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Lst>
  <p:notesMasterIdLst>
    <p:notesMasterId r:id="rId53"/>
  </p:notesMasterIdLst>
  <p:handoutMasterIdLst>
    <p:handoutMasterId r:id="rId54"/>
  </p:handoutMasterIdLst>
  <p:sldIdLst>
    <p:sldId id="405" r:id="rId3"/>
    <p:sldId id="390" r:id="rId4"/>
    <p:sldId id="414" r:id="rId5"/>
    <p:sldId id="392" r:id="rId6"/>
    <p:sldId id="393" r:id="rId7"/>
    <p:sldId id="394" r:id="rId8"/>
    <p:sldId id="395" r:id="rId9"/>
    <p:sldId id="409" r:id="rId10"/>
    <p:sldId id="410" r:id="rId11"/>
    <p:sldId id="411" r:id="rId12"/>
    <p:sldId id="412" r:id="rId13"/>
    <p:sldId id="413" r:id="rId14"/>
    <p:sldId id="415" r:id="rId15"/>
    <p:sldId id="416" r:id="rId16"/>
    <p:sldId id="396" r:id="rId17"/>
    <p:sldId id="397" r:id="rId18"/>
    <p:sldId id="399" r:id="rId19"/>
    <p:sldId id="398" r:id="rId20"/>
    <p:sldId id="400" r:id="rId21"/>
    <p:sldId id="401" r:id="rId22"/>
    <p:sldId id="402" r:id="rId23"/>
    <p:sldId id="418" r:id="rId24"/>
    <p:sldId id="403" r:id="rId25"/>
    <p:sldId id="404" r:id="rId26"/>
    <p:sldId id="417" r:id="rId27"/>
    <p:sldId id="419" r:id="rId28"/>
    <p:sldId id="420" r:id="rId29"/>
    <p:sldId id="421" r:id="rId30"/>
    <p:sldId id="422" r:id="rId31"/>
    <p:sldId id="423" r:id="rId32"/>
    <p:sldId id="424" r:id="rId33"/>
    <p:sldId id="425" r:id="rId34"/>
    <p:sldId id="426" r:id="rId35"/>
    <p:sldId id="427"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28"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8D1D3D-1D78-480E-9122-20B54FAF51C9}" v="827" dt="2022-02-03T05:05:49.5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93978" autoAdjust="0"/>
  </p:normalViewPr>
  <p:slideViewPr>
    <p:cSldViewPr>
      <p:cViewPr varScale="1">
        <p:scale>
          <a:sx n="85" d="100"/>
          <a:sy n="85" d="100"/>
        </p:scale>
        <p:origin x="822" y="7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84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esh Gupta" userId="35470c46-d51d-41c5-aa07-3535d40f1513" providerId="ADAL" clId="{688D1D3D-1D78-480E-9122-20B54FAF51C9}"/>
    <pc:docChg chg="undo custSel addSld delSld modSld">
      <pc:chgData name="Umesh Gupta" userId="35470c46-d51d-41c5-aa07-3535d40f1513" providerId="ADAL" clId="{688D1D3D-1D78-480E-9122-20B54FAF51C9}" dt="2022-02-03T05:05:49.558" v="5434"/>
      <pc:docMkLst>
        <pc:docMk/>
      </pc:docMkLst>
      <pc:sldChg chg="addSp delSp modSp mod">
        <pc:chgData name="Umesh Gupta" userId="35470c46-d51d-41c5-aa07-3535d40f1513" providerId="ADAL" clId="{688D1D3D-1D78-480E-9122-20B54FAF51C9}" dt="2022-01-31T06:32:43.521" v="388"/>
        <pc:sldMkLst>
          <pc:docMk/>
          <pc:sldMk cId="4113089381" sldId="390"/>
        </pc:sldMkLst>
        <pc:grpChg chg="del mod">
          <ac:chgData name="Umesh Gupta" userId="35470c46-d51d-41c5-aa07-3535d40f1513" providerId="ADAL" clId="{688D1D3D-1D78-480E-9122-20B54FAF51C9}" dt="2022-01-31T06:29:16.422" v="241"/>
          <ac:grpSpMkLst>
            <pc:docMk/>
            <pc:sldMk cId="4113089381" sldId="390"/>
            <ac:grpSpMk id="30" creationId="{284AB119-0A61-446A-BD0B-1A76B76A249C}"/>
          </ac:grpSpMkLst>
        </pc:grpChg>
        <pc:grpChg chg="del mod">
          <ac:chgData name="Umesh Gupta" userId="35470c46-d51d-41c5-aa07-3535d40f1513" providerId="ADAL" clId="{688D1D3D-1D78-480E-9122-20B54FAF51C9}" dt="2022-01-31T06:29:20.846" v="243"/>
          <ac:grpSpMkLst>
            <pc:docMk/>
            <pc:sldMk cId="4113089381" sldId="390"/>
            <ac:grpSpMk id="31" creationId="{ABFFF99C-1529-4EA5-975C-FBB53A5D69C1}"/>
          </ac:grpSpMkLst>
        </pc:grpChg>
        <pc:grpChg chg="del mod">
          <ac:chgData name="Umesh Gupta" userId="35470c46-d51d-41c5-aa07-3535d40f1513" providerId="ADAL" clId="{688D1D3D-1D78-480E-9122-20B54FAF51C9}" dt="2022-01-31T06:29:16.422" v="241"/>
          <ac:grpSpMkLst>
            <pc:docMk/>
            <pc:sldMk cId="4113089381" sldId="390"/>
            <ac:grpSpMk id="46" creationId="{883CB9EE-FAF3-4492-B598-26AEDE7CEB5B}"/>
          </ac:grpSpMkLst>
        </pc:grpChg>
        <pc:grpChg chg="del mod">
          <ac:chgData name="Umesh Gupta" userId="35470c46-d51d-41c5-aa07-3535d40f1513" providerId="ADAL" clId="{688D1D3D-1D78-480E-9122-20B54FAF51C9}" dt="2022-01-31T06:29:20.846" v="243"/>
          <ac:grpSpMkLst>
            <pc:docMk/>
            <pc:sldMk cId="4113089381" sldId="390"/>
            <ac:grpSpMk id="47" creationId="{2F8C4787-DDD2-4921-B0A4-A8521E32D1EA}"/>
          </ac:grpSpMkLst>
        </pc:grpChg>
        <pc:grpChg chg="del mod">
          <ac:chgData name="Umesh Gupta" userId="35470c46-d51d-41c5-aa07-3535d40f1513" providerId="ADAL" clId="{688D1D3D-1D78-480E-9122-20B54FAF51C9}" dt="2022-01-31T06:29:44.017" v="247"/>
          <ac:grpSpMkLst>
            <pc:docMk/>
            <pc:sldMk cId="4113089381" sldId="390"/>
            <ac:grpSpMk id="49" creationId="{A92C52C2-DD68-48BF-84CB-8A18E149102C}"/>
          </ac:grpSpMkLst>
        </pc:grpChg>
        <pc:grpChg chg="del mod">
          <ac:chgData name="Umesh Gupta" userId="35470c46-d51d-41c5-aa07-3535d40f1513" providerId="ADAL" clId="{688D1D3D-1D78-480E-9122-20B54FAF51C9}" dt="2022-01-31T06:30:55.075" v="291"/>
          <ac:grpSpMkLst>
            <pc:docMk/>
            <pc:sldMk cId="4113089381" sldId="390"/>
            <ac:grpSpMk id="53" creationId="{0A4A3E78-5C35-4191-8C2C-1E55D52EE4A9}"/>
          </ac:grpSpMkLst>
        </pc:grpChg>
        <pc:grpChg chg="del mod">
          <ac:chgData name="Umesh Gupta" userId="35470c46-d51d-41c5-aa07-3535d40f1513" providerId="ADAL" clId="{688D1D3D-1D78-480E-9122-20B54FAF51C9}" dt="2022-01-31T06:32:08.321" v="349"/>
          <ac:grpSpMkLst>
            <pc:docMk/>
            <pc:sldMk cId="4113089381" sldId="390"/>
            <ac:grpSpMk id="64" creationId="{88CE86D5-7A39-49E0-BDFD-FF56C76574B6}"/>
          </ac:grpSpMkLst>
        </pc:grpChg>
        <pc:grpChg chg="del mod">
          <ac:chgData name="Umesh Gupta" userId="35470c46-d51d-41c5-aa07-3535d40f1513" providerId="ADAL" clId="{688D1D3D-1D78-480E-9122-20B54FAF51C9}" dt="2022-01-31T06:31:54.174" v="342"/>
          <ac:grpSpMkLst>
            <pc:docMk/>
            <pc:sldMk cId="4113089381" sldId="390"/>
            <ac:grpSpMk id="76" creationId="{7E04E095-7773-4408-B631-6B6E6E7F7F30}"/>
          </ac:grpSpMkLst>
        </pc:grpChg>
        <pc:grpChg chg="del mod">
          <ac:chgData name="Umesh Gupta" userId="35470c46-d51d-41c5-aa07-3535d40f1513" providerId="ADAL" clId="{688D1D3D-1D78-480E-9122-20B54FAF51C9}" dt="2022-01-31T06:30:55.075" v="291"/>
          <ac:grpSpMkLst>
            <pc:docMk/>
            <pc:sldMk cId="4113089381" sldId="390"/>
            <ac:grpSpMk id="92" creationId="{B48F041C-DDC2-40C7-A292-D8CCB0D17418}"/>
          </ac:grpSpMkLst>
        </pc:grpChg>
        <pc:grpChg chg="del mod">
          <ac:chgData name="Umesh Gupta" userId="35470c46-d51d-41c5-aa07-3535d40f1513" providerId="ADAL" clId="{688D1D3D-1D78-480E-9122-20B54FAF51C9}" dt="2022-01-31T06:31:13.600" v="302"/>
          <ac:grpSpMkLst>
            <pc:docMk/>
            <pc:sldMk cId="4113089381" sldId="390"/>
            <ac:grpSpMk id="97" creationId="{7589BD8C-4F5E-4F6A-B4DB-17AA72131F77}"/>
          </ac:grpSpMkLst>
        </pc:grpChg>
        <pc:grpChg chg="del mod">
          <ac:chgData name="Umesh Gupta" userId="35470c46-d51d-41c5-aa07-3535d40f1513" providerId="ADAL" clId="{688D1D3D-1D78-480E-9122-20B54FAF51C9}" dt="2022-01-31T06:31:03.295" v="300"/>
          <ac:grpSpMkLst>
            <pc:docMk/>
            <pc:sldMk cId="4113089381" sldId="390"/>
            <ac:grpSpMk id="104" creationId="{AC15C491-460D-4CAB-97BB-E5410406E6D5}"/>
          </ac:grpSpMkLst>
        </pc:grpChg>
        <pc:grpChg chg="del mod">
          <ac:chgData name="Umesh Gupta" userId="35470c46-d51d-41c5-aa07-3535d40f1513" providerId="ADAL" clId="{688D1D3D-1D78-480E-9122-20B54FAF51C9}" dt="2022-01-31T06:31:54.174" v="342"/>
          <ac:grpSpMkLst>
            <pc:docMk/>
            <pc:sldMk cId="4113089381" sldId="390"/>
            <ac:grpSpMk id="106" creationId="{FD842519-B271-4C50-BEDC-682C46A0B77C}"/>
          </ac:grpSpMkLst>
        </pc:grpChg>
        <pc:grpChg chg="del mod">
          <ac:chgData name="Umesh Gupta" userId="35470c46-d51d-41c5-aa07-3535d40f1513" providerId="ADAL" clId="{688D1D3D-1D78-480E-9122-20B54FAF51C9}" dt="2022-01-31T06:31:26.105" v="307"/>
          <ac:grpSpMkLst>
            <pc:docMk/>
            <pc:sldMk cId="4113089381" sldId="390"/>
            <ac:grpSpMk id="108" creationId="{43AC4F77-C28D-4A57-948F-BA594EE03E7F}"/>
          </ac:grpSpMkLst>
        </pc:grpChg>
        <pc:grpChg chg="del mod">
          <ac:chgData name="Umesh Gupta" userId="35470c46-d51d-41c5-aa07-3535d40f1513" providerId="ADAL" clId="{688D1D3D-1D78-480E-9122-20B54FAF51C9}" dt="2022-01-31T06:31:32.095" v="309"/>
          <ac:grpSpMkLst>
            <pc:docMk/>
            <pc:sldMk cId="4113089381" sldId="390"/>
            <ac:grpSpMk id="113" creationId="{4BC767ED-77BD-4349-A133-4FAC85A8A797}"/>
          </ac:grpSpMkLst>
        </pc:grpChg>
        <pc:grpChg chg="del mod">
          <ac:chgData name="Umesh Gupta" userId="35470c46-d51d-41c5-aa07-3535d40f1513" providerId="ADAL" clId="{688D1D3D-1D78-480E-9122-20B54FAF51C9}" dt="2022-01-31T06:31:43.653" v="326"/>
          <ac:grpSpMkLst>
            <pc:docMk/>
            <pc:sldMk cId="4113089381" sldId="390"/>
            <ac:grpSpMk id="115" creationId="{0324F21C-563A-4C0B-9E29-58CEAB8203D4}"/>
          </ac:grpSpMkLst>
        </pc:grpChg>
        <pc:grpChg chg="del mod">
          <ac:chgData name="Umesh Gupta" userId="35470c46-d51d-41c5-aa07-3535d40f1513" providerId="ADAL" clId="{688D1D3D-1D78-480E-9122-20B54FAF51C9}" dt="2022-01-31T06:32:08.321" v="349"/>
          <ac:grpSpMkLst>
            <pc:docMk/>
            <pc:sldMk cId="4113089381" sldId="390"/>
            <ac:grpSpMk id="132" creationId="{BDC512B3-4E2A-4C06-905B-7B858687F01D}"/>
          </ac:grpSpMkLst>
        </pc:grpChg>
        <pc:grpChg chg="del mod">
          <ac:chgData name="Umesh Gupta" userId="35470c46-d51d-41c5-aa07-3535d40f1513" providerId="ADAL" clId="{688D1D3D-1D78-480E-9122-20B54FAF51C9}" dt="2022-01-31T06:31:57.733" v="347"/>
          <ac:grpSpMkLst>
            <pc:docMk/>
            <pc:sldMk cId="4113089381" sldId="390"/>
            <ac:grpSpMk id="148" creationId="{87EAC2F1-16EB-4EE1-A0D2-974288DF2118}"/>
          </ac:grpSpMkLst>
        </pc:grpChg>
        <pc:grpChg chg="del mod">
          <ac:chgData name="Umesh Gupta" userId="35470c46-d51d-41c5-aa07-3535d40f1513" providerId="ADAL" clId="{688D1D3D-1D78-480E-9122-20B54FAF51C9}" dt="2022-01-31T06:32:08.321" v="349"/>
          <ac:grpSpMkLst>
            <pc:docMk/>
            <pc:sldMk cId="4113089381" sldId="390"/>
            <ac:grpSpMk id="153" creationId="{FB009702-DE46-4E0A-9178-2F901BDD5FF0}"/>
          </ac:grpSpMkLst>
        </pc:grpChg>
        <pc:grpChg chg="del mod">
          <ac:chgData name="Umesh Gupta" userId="35470c46-d51d-41c5-aa07-3535d40f1513" providerId="ADAL" clId="{688D1D3D-1D78-480E-9122-20B54FAF51C9}" dt="2022-01-31T06:32:11.283" v="353"/>
          <ac:grpSpMkLst>
            <pc:docMk/>
            <pc:sldMk cId="4113089381" sldId="390"/>
            <ac:grpSpMk id="155" creationId="{CCE377B5-38D1-4A7E-8D51-4FD359C2CE0C}"/>
          </ac:grpSpMkLst>
        </pc:grpChg>
        <pc:grpChg chg="del mod">
          <ac:chgData name="Umesh Gupta" userId="35470c46-d51d-41c5-aa07-3535d40f1513" providerId="ADAL" clId="{688D1D3D-1D78-480E-9122-20B54FAF51C9}" dt="2022-01-31T06:32:26.297" v="360"/>
          <ac:grpSpMkLst>
            <pc:docMk/>
            <pc:sldMk cId="4113089381" sldId="390"/>
            <ac:grpSpMk id="159" creationId="{FDFD11AA-F93E-4CB9-8308-DF9F877FD162}"/>
          </ac:grpSpMkLst>
        </pc:grpChg>
        <pc:grpChg chg="del mod">
          <ac:chgData name="Umesh Gupta" userId="35470c46-d51d-41c5-aa07-3535d40f1513" providerId="ADAL" clId="{688D1D3D-1D78-480E-9122-20B54FAF51C9}" dt="2022-01-31T06:32:34.822" v="371"/>
          <ac:grpSpMkLst>
            <pc:docMk/>
            <pc:sldMk cId="4113089381" sldId="390"/>
            <ac:grpSpMk id="166" creationId="{346C513A-9A5E-4CB3-85D6-EB0A57FEADE8}"/>
          </ac:grpSpMkLst>
        </pc:grpChg>
        <pc:grpChg chg="del mod">
          <ac:chgData name="Umesh Gupta" userId="35470c46-d51d-41c5-aa07-3535d40f1513" providerId="ADAL" clId="{688D1D3D-1D78-480E-9122-20B54FAF51C9}" dt="2022-01-31T06:32:34.822" v="371"/>
          <ac:grpSpMkLst>
            <pc:docMk/>
            <pc:sldMk cId="4113089381" sldId="390"/>
            <ac:grpSpMk id="175" creationId="{2F283AC7-8CBE-43DB-BA01-5CFBAD13DFEF}"/>
          </ac:grpSpMkLst>
        </pc:grpChg>
        <pc:grpChg chg="del mod">
          <ac:chgData name="Umesh Gupta" userId="35470c46-d51d-41c5-aa07-3535d40f1513" providerId="ADAL" clId="{688D1D3D-1D78-480E-9122-20B54FAF51C9}" dt="2022-01-31T06:32:43.521" v="388"/>
          <ac:grpSpMkLst>
            <pc:docMk/>
            <pc:sldMk cId="4113089381" sldId="390"/>
            <ac:grpSpMk id="177" creationId="{64E18B1D-72B6-4B48-99FF-7D4B7BD3C566}"/>
          </ac:grpSpMkLst>
        </pc:grpChg>
        <pc:grpChg chg="del mod">
          <ac:chgData name="Umesh Gupta" userId="35470c46-d51d-41c5-aa07-3535d40f1513" providerId="ADAL" clId="{688D1D3D-1D78-480E-9122-20B54FAF51C9}" dt="2022-01-31T06:32:43.521" v="388"/>
          <ac:grpSpMkLst>
            <pc:docMk/>
            <pc:sldMk cId="4113089381" sldId="390"/>
            <ac:grpSpMk id="183" creationId="{FA4DC37B-26B5-4556-8CD8-B2C3C3FD368B}"/>
          </ac:grpSpMkLst>
        </pc:grpChg>
        <pc:grpChg chg="mod">
          <ac:chgData name="Umesh Gupta" userId="35470c46-d51d-41c5-aa07-3535d40f1513" providerId="ADAL" clId="{688D1D3D-1D78-480E-9122-20B54FAF51C9}" dt="2022-01-31T06:32:43.521" v="388"/>
          <ac:grpSpMkLst>
            <pc:docMk/>
            <pc:sldMk cId="4113089381" sldId="390"/>
            <ac:grpSpMk id="194" creationId="{A22075C9-6FF4-48E2-9F4C-335663F54DF4}"/>
          </ac:grpSpMkLst>
        </pc:grpChg>
        <pc:inkChg chg="add mod">
          <ac:chgData name="Umesh Gupta" userId="35470c46-d51d-41c5-aa07-3535d40f1513" providerId="ADAL" clId="{688D1D3D-1D78-480E-9122-20B54FAF51C9}" dt="2022-01-31T06:32:43.521" v="388"/>
          <ac:inkMkLst>
            <pc:docMk/>
            <pc:sldMk cId="4113089381" sldId="390"/>
            <ac:inkMk id="2" creationId="{3A08784A-F5BA-4B3D-B97E-81FA3AA27339}"/>
          </ac:inkMkLst>
        </pc:inkChg>
        <pc:inkChg chg="add mod">
          <ac:chgData name="Umesh Gupta" userId="35470c46-d51d-41c5-aa07-3535d40f1513" providerId="ADAL" clId="{688D1D3D-1D78-480E-9122-20B54FAF51C9}" dt="2022-01-31T06:32:43.521" v="388"/>
          <ac:inkMkLst>
            <pc:docMk/>
            <pc:sldMk cId="4113089381" sldId="390"/>
            <ac:inkMk id="3" creationId="{6D233931-859F-49D9-A613-AB511AF56C2E}"/>
          </ac:inkMkLst>
        </pc:inkChg>
        <pc:inkChg chg="add mod">
          <ac:chgData name="Umesh Gupta" userId="35470c46-d51d-41c5-aa07-3535d40f1513" providerId="ADAL" clId="{688D1D3D-1D78-480E-9122-20B54FAF51C9}" dt="2022-01-31T06:32:43.521" v="388"/>
          <ac:inkMkLst>
            <pc:docMk/>
            <pc:sldMk cId="4113089381" sldId="390"/>
            <ac:inkMk id="4" creationId="{1BF7340B-E2B9-4BBB-93BC-E5745A359A2C}"/>
          </ac:inkMkLst>
        </pc:inkChg>
        <pc:inkChg chg="add mod">
          <ac:chgData name="Umesh Gupta" userId="35470c46-d51d-41c5-aa07-3535d40f1513" providerId="ADAL" clId="{688D1D3D-1D78-480E-9122-20B54FAF51C9}" dt="2022-01-31T06:32:43.521" v="388"/>
          <ac:inkMkLst>
            <pc:docMk/>
            <pc:sldMk cId="4113089381" sldId="390"/>
            <ac:inkMk id="6" creationId="{3B95BBB6-C5E7-4FB7-B7CE-A66D8B922998}"/>
          </ac:inkMkLst>
        </pc:inkChg>
        <pc:inkChg chg="add mod">
          <ac:chgData name="Umesh Gupta" userId="35470c46-d51d-41c5-aa07-3535d40f1513" providerId="ADAL" clId="{688D1D3D-1D78-480E-9122-20B54FAF51C9}" dt="2022-01-31T06:32:43.521" v="388"/>
          <ac:inkMkLst>
            <pc:docMk/>
            <pc:sldMk cId="4113089381" sldId="390"/>
            <ac:inkMk id="7" creationId="{1B7512F6-CB8F-4391-8A05-F88980A67815}"/>
          </ac:inkMkLst>
        </pc:inkChg>
        <pc:inkChg chg="add mod">
          <ac:chgData name="Umesh Gupta" userId="35470c46-d51d-41c5-aa07-3535d40f1513" providerId="ADAL" clId="{688D1D3D-1D78-480E-9122-20B54FAF51C9}" dt="2022-01-31T06:32:43.521" v="388"/>
          <ac:inkMkLst>
            <pc:docMk/>
            <pc:sldMk cId="4113089381" sldId="390"/>
            <ac:inkMk id="8" creationId="{CBAC254C-A9DD-4DAF-A186-0225FA90F7EB}"/>
          </ac:inkMkLst>
        </pc:inkChg>
        <pc:inkChg chg="add mod">
          <ac:chgData name="Umesh Gupta" userId="35470c46-d51d-41c5-aa07-3535d40f1513" providerId="ADAL" clId="{688D1D3D-1D78-480E-9122-20B54FAF51C9}" dt="2022-01-31T06:32:43.521" v="388"/>
          <ac:inkMkLst>
            <pc:docMk/>
            <pc:sldMk cId="4113089381" sldId="390"/>
            <ac:inkMk id="9" creationId="{362C41E7-5DBE-43D2-A083-54A50CA10626}"/>
          </ac:inkMkLst>
        </pc:inkChg>
        <pc:inkChg chg="add mod">
          <ac:chgData name="Umesh Gupta" userId="35470c46-d51d-41c5-aa07-3535d40f1513" providerId="ADAL" clId="{688D1D3D-1D78-480E-9122-20B54FAF51C9}" dt="2022-01-31T06:32:43.521" v="388"/>
          <ac:inkMkLst>
            <pc:docMk/>
            <pc:sldMk cId="4113089381" sldId="390"/>
            <ac:inkMk id="10" creationId="{3BC2C4F9-D310-4E5E-B293-58AB946C854B}"/>
          </ac:inkMkLst>
        </pc:inkChg>
        <pc:inkChg chg="add mod">
          <ac:chgData name="Umesh Gupta" userId="35470c46-d51d-41c5-aa07-3535d40f1513" providerId="ADAL" clId="{688D1D3D-1D78-480E-9122-20B54FAF51C9}" dt="2022-01-31T06:32:43.521" v="388"/>
          <ac:inkMkLst>
            <pc:docMk/>
            <pc:sldMk cId="4113089381" sldId="390"/>
            <ac:inkMk id="11" creationId="{AC2A8AE4-AAA7-4488-A8E0-04EA07BA5112}"/>
          </ac:inkMkLst>
        </pc:inkChg>
        <pc:inkChg chg="add mod">
          <ac:chgData name="Umesh Gupta" userId="35470c46-d51d-41c5-aa07-3535d40f1513" providerId="ADAL" clId="{688D1D3D-1D78-480E-9122-20B54FAF51C9}" dt="2022-01-31T06:32:43.521" v="388"/>
          <ac:inkMkLst>
            <pc:docMk/>
            <pc:sldMk cId="4113089381" sldId="390"/>
            <ac:inkMk id="12" creationId="{C221E8CC-D05E-4AB5-8C25-F66A622D881F}"/>
          </ac:inkMkLst>
        </pc:inkChg>
        <pc:inkChg chg="add mod">
          <ac:chgData name="Umesh Gupta" userId="35470c46-d51d-41c5-aa07-3535d40f1513" providerId="ADAL" clId="{688D1D3D-1D78-480E-9122-20B54FAF51C9}" dt="2022-01-31T06:32:43.521" v="388"/>
          <ac:inkMkLst>
            <pc:docMk/>
            <pc:sldMk cId="4113089381" sldId="390"/>
            <ac:inkMk id="13" creationId="{5BAC5F47-19DE-40CD-BB35-0B250DB9487B}"/>
          </ac:inkMkLst>
        </pc:inkChg>
        <pc:inkChg chg="add mod">
          <ac:chgData name="Umesh Gupta" userId="35470c46-d51d-41c5-aa07-3535d40f1513" providerId="ADAL" clId="{688D1D3D-1D78-480E-9122-20B54FAF51C9}" dt="2022-01-31T06:32:43.521" v="388"/>
          <ac:inkMkLst>
            <pc:docMk/>
            <pc:sldMk cId="4113089381" sldId="390"/>
            <ac:inkMk id="14" creationId="{F62249AC-1628-48F1-AC84-744BAB6FC3F8}"/>
          </ac:inkMkLst>
        </pc:inkChg>
        <pc:inkChg chg="add mod">
          <ac:chgData name="Umesh Gupta" userId="35470c46-d51d-41c5-aa07-3535d40f1513" providerId="ADAL" clId="{688D1D3D-1D78-480E-9122-20B54FAF51C9}" dt="2022-01-31T06:32:43.521" v="388"/>
          <ac:inkMkLst>
            <pc:docMk/>
            <pc:sldMk cId="4113089381" sldId="390"/>
            <ac:inkMk id="15" creationId="{7A7B6990-5EC2-4A5A-9829-BC7298F6B13D}"/>
          </ac:inkMkLst>
        </pc:inkChg>
        <pc:inkChg chg="add mod">
          <ac:chgData name="Umesh Gupta" userId="35470c46-d51d-41c5-aa07-3535d40f1513" providerId="ADAL" clId="{688D1D3D-1D78-480E-9122-20B54FAF51C9}" dt="2022-01-31T06:32:43.521" v="388"/>
          <ac:inkMkLst>
            <pc:docMk/>
            <pc:sldMk cId="4113089381" sldId="390"/>
            <ac:inkMk id="16" creationId="{B5888F4D-2055-4625-8630-184860E2BF80}"/>
          </ac:inkMkLst>
        </pc:inkChg>
        <pc:inkChg chg="add mod">
          <ac:chgData name="Umesh Gupta" userId="35470c46-d51d-41c5-aa07-3535d40f1513" providerId="ADAL" clId="{688D1D3D-1D78-480E-9122-20B54FAF51C9}" dt="2022-01-31T06:32:43.521" v="388"/>
          <ac:inkMkLst>
            <pc:docMk/>
            <pc:sldMk cId="4113089381" sldId="390"/>
            <ac:inkMk id="17" creationId="{05B7652D-5782-473B-9CBE-50DE0D8E3432}"/>
          </ac:inkMkLst>
        </pc:inkChg>
        <pc:inkChg chg="add mod">
          <ac:chgData name="Umesh Gupta" userId="35470c46-d51d-41c5-aa07-3535d40f1513" providerId="ADAL" clId="{688D1D3D-1D78-480E-9122-20B54FAF51C9}" dt="2022-01-31T06:32:43.521" v="388"/>
          <ac:inkMkLst>
            <pc:docMk/>
            <pc:sldMk cId="4113089381" sldId="390"/>
            <ac:inkMk id="18" creationId="{09C0D414-608E-4A89-95C7-68BFDECC6E54}"/>
          </ac:inkMkLst>
        </pc:inkChg>
        <pc:inkChg chg="add mod">
          <ac:chgData name="Umesh Gupta" userId="35470c46-d51d-41c5-aa07-3535d40f1513" providerId="ADAL" clId="{688D1D3D-1D78-480E-9122-20B54FAF51C9}" dt="2022-01-31T06:32:43.521" v="388"/>
          <ac:inkMkLst>
            <pc:docMk/>
            <pc:sldMk cId="4113089381" sldId="390"/>
            <ac:inkMk id="19" creationId="{061A171D-C244-43A3-9B4B-1DDC943A5546}"/>
          </ac:inkMkLst>
        </pc:inkChg>
        <pc:inkChg chg="add mod">
          <ac:chgData name="Umesh Gupta" userId="35470c46-d51d-41c5-aa07-3535d40f1513" providerId="ADAL" clId="{688D1D3D-1D78-480E-9122-20B54FAF51C9}" dt="2022-01-31T06:32:43.521" v="388"/>
          <ac:inkMkLst>
            <pc:docMk/>
            <pc:sldMk cId="4113089381" sldId="390"/>
            <ac:inkMk id="20" creationId="{1926DB0A-5137-475D-8084-9DCD7F03D67A}"/>
          </ac:inkMkLst>
        </pc:inkChg>
        <pc:inkChg chg="add mod">
          <ac:chgData name="Umesh Gupta" userId="35470c46-d51d-41c5-aa07-3535d40f1513" providerId="ADAL" clId="{688D1D3D-1D78-480E-9122-20B54FAF51C9}" dt="2022-01-31T06:32:43.521" v="388"/>
          <ac:inkMkLst>
            <pc:docMk/>
            <pc:sldMk cId="4113089381" sldId="390"/>
            <ac:inkMk id="21" creationId="{C81A062C-65EC-4877-B7F4-468E5795A82F}"/>
          </ac:inkMkLst>
        </pc:inkChg>
        <pc:inkChg chg="add mod">
          <ac:chgData name="Umesh Gupta" userId="35470c46-d51d-41c5-aa07-3535d40f1513" providerId="ADAL" clId="{688D1D3D-1D78-480E-9122-20B54FAF51C9}" dt="2022-01-31T06:32:43.521" v="388"/>
          <ac:inkMkLst>
            <pc:docMk/>
            <pc:sldMk cId="4113089381" sldId="390"/>
            <ac:inkMk id="22" creationId="{0572339F-FA5F-41D8-95AD-A0B4791484CD}"/>
          </ac:inkMkLst>
        </pc:inkChg>
        <pc:inkChg chg="add mod">
          <ac:chgData name="Umesh Gupta" userId="35470c46-d51d-41c5-aa07-3535d40f1513" providerId="ADAL" clId="{688D1D3D-1D78-480E-9122-20B54FAF51C9}" dt="2022-01-31T06:32:43.521" v="388"/>
          <ac:inkMkLst>
            <pc:docMk/>
            <pc:sldMk cId="4113089381" sldId="390"/>
            <ac:inkMk id="23" creationId="{ABA260E9-A707-48AA-893C-13F9EC6FEADF}"/>
          </ac:inkMkLst>
        </pc:inkChg>
        <pc:inkChg chg="add mod">
          <ac:chgData name="Umesh Gupta" userId="35470c46-d51d-41c5-aa07-3535d40f1513" providerId="ADAL" clId="{688D1D3D-1D78-480E-9122-20B54FAF51C9}" dt="2022-01-31T06:32:43.521" v="388"/>
          <ac:inkMkLst>
            <pc:docMk/>
            <pc:sldMk cId="4113089381" sldId="390"/>
            <ac:inkMk id="24" creationId="{E82139C3-3132-4921-8B10-CBCA5D1C5C59}"/>
          </ac:inkMkLst>
        </pc:inkChg>
        <pc:inkChg chg="add mod">
          <ac:chgData name="Umesh Gupta" userId="35470c46-d51d-41c5-aa07-3535d40f1513" providerId="ADAL" clId="{688D1D3D-1D78-480E-9122-20B54FAF51C9}" dt="2022-01-31T06:32:43.521" v="388"/>
          <ac:inkMkLst>
            <pc:docMk/>
            <pc:sldMk cId="4113089381" sldId="390"/>
            <ac:inkMk id="25" creationId="{6C141DAB-D437-4EA0-BA6F-7683D3A13CB0}"/>
          </ac:inkMkLst>
        </pc:inkChg>
        <pc:inkChg chg="add mod">
          <ac:chgData name="Umesh Gupta" userId="35470c46-d51d-41c5-aa07-3535d40f1513" providerId="ADAL" clId="{688D1D3D-1D78-480E-9122-20B54FAF51C9}" dt="2022-01-31T06:32:43.521" v="388"/>
          <ac:inkMkLst>
            <pc:docMk/>
            <pc:sldMk cId="4113089381" sldId="390"/>
            <ac:inkMk id="26" creationId="{945FB1D7-3DC0-4495-9202-226E80163E24}"/>
          </ac:inkMkLst>
        </pc:inkChg>
        <pc:inkChg chg="add mod">
          <ac:chgData name="Umesh Gupta" userId="35470c46-d51d-41c5-aa07-3535d40f1513" providerId="ADAL" clId="{688D1D3D-1D78-480E-9122-20B54FAF51C9}" dt="2022-01-31T06:32:43.521" v="388"/>
          <ac:inkMkLst>
            <pc:docMk/>
            <pc:sldMk cId="4113089381" sldId="390"/>
            <ac:inkMk id="27" creationId="{81CDF72A-074D-447F-B636-0FD28A2915AB}"/>
          </ac:inkMkLst>
        </pc:inkChg>
        <pc:inkChg chg="add mod">
          <ac:chgData name="Umesh Gupta" userId="35470c46-d51d-41c5-aa07-3535d40f1513" providerId="ADAL" clId="{688D1D3D-1D78-480E-9122-20B54FAF51C9}" dt="2022-01-31T06:32:43.521" v="388"/>
          <ac:inkMkLst>
            <pc:docMk/>
            <pc:sldMk cId="4113089381" sldId="390"/>
            <ac:inkMk id="28" creationId="{89CFC181-D0AF-49D0-A265-B6D4267C8C5D}"/>
          </ac:inkMkLst>
        </pc:inkChg>
        <pc:inkChg chg="add mod">
          <ac:chgData name="Umesh Gupta" userId="35470c46-d51d-41c5-aa07-3535d40f1513" providerId="ADAL" clId="{688D1D3D-1D78-480E-9122-20B54FAF51C9}" dt="2022-01-31T06:32:43.521" v="388"/>
          <ac:inkMkLst>
            <pc:docMk/>
            <pc:sldMk cId="4113089381" sldId="390"/>
            <ac:inkMk id="29" creationId="{21CEBEE6-F938-4FCA-B0B6-6AC5D2A2314D}"/>
          </ac:inkMkLst>
        </pc:inkChg>
        <pc:inkChg chg="add mod">
          <ac:chgData name="Umesh Gupta" userId="35470c46-d51d-41c5-aa07-3535d40f1513" providerId="ADAL" clId="{688D1D3D-1D78-480E-9122-20B54FAF51C9}" dt="2022-01-31T06:32:43.521" v="388"/>
          <ac:inkMkLst>
            <pc:docMk/>
            <pc:sldMk cId="4113089381" sldId="390"/>
            <ac:inkMk id="32" creationId="{608AFF63-8516-485F-8F62-DB918680F227}"/>
          </ac:inkMkLst>
        </pc:inkChg>
        <pc:inkChg chg="add mod">
          <ac:chgData name="Umesh Gupta" userId="35470c46-d51d-41c5-aa07-3535d40f1513" providerId="ADAL" clId="{688D1D3D-1D78-480E-9122-20B54FAF51C9}" dt="2022-01-31T06:32:43.521" v="388"/>
          <ac:inkMkLst>
            <pc:docMk/>
            <pc:sldMk cId="4113089381" sldId="390"/>
            <ac:inkMk id="33" creationId="{A33CCB39-F447-4379-B452-F8737425C7A7}"/>
          </ac:inkMkLst>
        </pc:inkChg>
        <pc:inkChg chg="add mod">
          <ac:chgData name="Umesh Gupta" userId="35470c46-d51d-41c5-aa07-3535d40f1513" providerId="ADAL" clId="{688D1D3D-1D78-480E-9122-20B54FAF51C9}" dt="2022-01-31T06:32:43.521" v="388"/>
          <ac:inkMkLst>
            <pc:docMk/>
            <pc:sldMk cId="4113089381" sldId="390"/>
            <ac:inkMk id="34" creationId="{16738225-4A25-48DE-BBA4-738838FB2CCE}"/>
          </ac:inkMkLst>
        </pc:inkChg>
        <pc:inkChg chg="add mod">
          <ac:chgData name="Umesh Gupta" userId="35470c46-d51d-41c5-aa07-3535d40f1513" providerId="ADAL" clId="{688D1D3D-1D78-480E-9122-20B54FAF51C9}" dt="2022-01-31T06:32:43.521" v="388"/>
          <ac:inkMkLst>
            <pc:docMk/>
            <pc:sldMk cId="4113089381" sldId="390"/>
            <ac:inkMk id="35" creationId="{BFC08C8D-BF9C-435C-9A6E-0FDCF7749E1F}"/>
          </ac:inkMkLst>
        </pc:inkChg>
        <pc:inkChg chg="add mod">
          <ac:chgData name="Umesh Gupta" userId="35470c46-d51d-41c5-aa07-3535d40f1513" providerId="ADAL" clId="{688D1D3D-1D78-480E-9122-20B54FAF51C9}" dt="2022-01-31T06:32:43.521" v="388"/>
          <ac:inkMkLst>
            <pc:docMk/>
            <pc:sldMk cId="4113089381" sldId="390"/>
            <ac:inkMk id="36" creationId="{A8B864C7-8DCA-4388-92C8-02F7A93F7263}"/>
          </ac:inkMkLst>
        </pc:inkChg>
        <pc:inkChg chg="add mod">
          <ac:chgData name="Umesh Gupta" userId="35470c46-d51d-41c5-aa07-3535d40f1513" providerId="ADAL" clId="{688D1D3D-1D78-480E-9122-20B54FAF51C9}" dt="2022-01-31T06:32:43.521" v="388"/>
          <ac:inkMkLst>
            <pc:docMk/>
            <pc:sldMk cId="4113089381" sldId="390"/>
            <ac:inkMk id="37" creationId="{FFC246E6-6743-40FE-AC6F-6B67AA982243}"/>
          </ac:inkMkLst>
        </pc:inkChg>
        <pc:inkChg chg="add mod">
          <ac:chgData name="Umesh Gupta" userId="35470c46-d51d-41c5-aa07-3535d40f1513" providerId="ADAL" clId="{688D1D3D-1D78-480E-9122-20B54FAF51C9}" dt="2022-01-31T06:32:43.521" v="388"/>
          <ac:inkMkLst>
            <pc:docMk/>
            <pc:sldMk cId="4113089381" sldId="390"/>
            <ac:inkMk id="38" creationId="{DA765E39-4D78-458F-91CC-46346AA66507}"/>
          </ac:inkMkLst>
        </pc:inkChg>
        <pc:inkChg chg="add mod">
          <ac:chgData name="Umesh Gupta" userId="35470c46-d51d-41c5-aa07-3535d40f1513" providerId="ADAL" clId="{688D1D3D-1D78-480E-9122-20B54FAF51C9}" dt="2022-01-31T06:32:43.521" v="388"/>
          <ac:inkMkLst>
            <pc:docMk/>
            <pc:sldMk cId="4113089381" sldId="390"/>
            <ac:inkMk id="39" creationId="{87294D20-7575-4802-A9D3-8A0122B9C8F4}"/>
          </ac:inkMkLst>
        </pc:inkChg>
        <pc:inkChg chg="add mod">
          <ac:chgData name="Umesh Gupta" userId="35470c46-d51d-41c5-aa07-3535d40f1513" providerId="ADAL" clId="{688D1D3D-1D78-480E-9122-20B54FAF51C9}" dt="2022-01-31T06:32:43.521" v="388"/>
          <ac:inkMkLst>
            <pc:docMk/>
            <pc:sldMk cId="4113089381" sldId="390"/>
            <ac:inkMk id="40" creationId="{6EF88332-DD7C-459A-B842-070A6087A304}"/>
          </ac:inkMkLst>
        </pc:inkChg>
        <pc:inkChg chg="add mod">
          <ac:chgData name="Umesh Gupta" userId="35470c46-d51d-41c5-aa07-3535d40f1513" providerId="ADAL" clId="{688D1D3D-1D78-480E-9122-20B54FAF51C9}" dt="2022-01-31T06:32:43.521" v="388"/>
          <ac:inkMkLst>
            <pc:docMk/>
            <pc:sldMk cId="4113089381" sldId="390"/>
            <ac:inkMk id="41" creationId="{0BE8AFFC-9829-4628-AD3B-728545B245A9}"/>
          </ac:inkMkLst>
        </pc:inkChg>
        <pc:inkChg chg="add mod">
          <ac:chgData name="Umesh Gupta" userId="35470c46-d51d-41c5-aa07-3535d40f1513" providerId="ADAL" clId="{688D1D3D-1D78-480E-9122-20B54FAF51C9}" dt="2022-01-31T06:32:43.521" v="388"/>
          <ac:inkMkLst>
            <pc:docMk/>
            <pc:sldMk cId="4113089381" sldId="390"/>
            <ac:inkMk id="42" creationId="{DBC8C52D-10DE-49FC-B8F3-82B31B67E43D}"/>
          </ac:inkMkLst>
        </pc:inkChg>
        <pc:inkChg chg="add mod">
          <ac:chgData name="Umesh Gupta" userId="35470c46-d51d-41c5-aa07-3535d40f1513" providerId="ADAL" clId="{688D1D3D-1D78-480E-9122-20B54FAF51C9}" dt="2022-01-31T06:32:43.521" v="388"/>
          <ac:inkMkLst>
            <pc:docMk/>
            <pc:sldMk cId="4113089381" sldId="390"/>
            <ac:inkMk id="43" creationId="{1070618F-4D99-4355-9FFC-12C95D7B54FA}"/>
          </ac:inkMkLst>
        </pc:inkChg>
        <pc:inkChg chg="add mod">
          <ac:chgData name="Umesh Gupta" userId="35470c46-d51d-41c5-aa07-3535d40f1513" providerId="ADAL" clId="{688D1D3D-1D78-480E-9122-20B54FAF51C9}" dt="2022-01-31T06:32:43.521" v="388"/>
          <ac:inkMkLst>
            <pc:docMk/>
            <pc:sldMk cId="4113089381" sldId="390"/>
            <ac:inkMk id="44" creationId="{DD201BBB-6ECA-4194-9EF2-0886C26B098C}"/>
          </ac:inkMkLst>
        </pc:inkChg>
        <pc:inkChg chg="add mod">
          <ac:chgData name="Umesh Gupta" userId="35470c46-d51d-41c5-aa07-3535d40f1513" providerId="ADAL" clId="{688D1D3D-1D78-480E-9122-20B54FAF51C9}" dt="2022-01-31T06:32:43.521" v="388"/>
          <ac:inkMkLst>
            <pc:docMk/>
            <pc:sldMk cId="4113089381" sldId="390"/>
            <ac:inkMk id="45" creationId="{991CA66C-39CB-435F-8BA9-23067E80A6ED}"/>
          </ac:inkMkLst>
        </pc:inkChg>
        <pc:inkChg chg="add mod">
          <ac:chgData name="Umesh Gupta" userId="35470c46-d51d-41c5-aa07-3535d40f1513" providerId="ADAL" clId="{688D1D3D-1D78-480E-9122-20B54FAF51C9}" dt="2022-01-31T06:29:44.017" v="247"/>
          <ac:inkMkLst>
            <pc:docMk/>
            <pc:sldMk cId="4113089381" sldId="390"/>
            <ac:inkMk id="48" creationId="{1B593378-2091-4491-9DC1-252108B3EA57}"/>
          </ac:inkMkLst>
        </pc:inkChg>
        <pc:inkChg chg="add">
          <ac:chgData name="Umesh Gupta" userId="35470c46-d51d-41c5-aa07-3535d40f1513" providerId="ADAL" clId="{688D1D3D-1D78-480E-9122-20B54FAF51C9}" dt="2022-01-31T06:29:22.946" v="244" actId="9405"/>
          <ac:inkMkLst>
            <pc:docMk/>
            <pc:sldMk cId="4113089381" sldId="390"/>
            <ac:inkMk id="50" creationId="{40DCA874-7F51-4A97-AFBF-057FDE815EAB}"/>
          </ac:inkMkLst>
        </pc:inkChg>
        <pc:inkChg chg="add mod">
          <ac:chgData name="Umesh Gupta" userId="35470c46-d51d-41c5-aa07-3535d40f1513" providerId="ADAL" clId="{688D1D3D-1D78-480E-9122-20B54FAF51C9}" dt="2022-01-31T06:32:43.521" v="388"/>
          <ac:inkMkLst>
            <pc:docMk/>
            <pc:sldMk cId="4113089381" sldId="390"/>
            <ac:inkMk id="51" creationId="{A0C75034-81D5-437D-9549-D52BD94E8AF6}"/>
          </ac:inkMkLst>
        </pc:inkChg>
        <pc:inkChg chg="add mod">
          <ac:chgData name="Umesh Gupta" userId="35470c46-d51d-41c5-aa07-3535d40f1513" providerId="ADAL" clId="{688D1D3D-1D78-480E-9122-20B54FAF51C9}" dt="2022-01-31T06:32:43.521" v="388"/>
          <ac:inkMkLst>
            <pc:docMk/>
            <pc:sldMk cId="4113089381" sldId="390"/>
            <ac:inkMk id="52" creationId="{2789B6A1-F5EF-4F19-9CB4-77553F7C0D50}"/>
          </ac:inkMkLst>
        </pc:inkChg>
        <pc:inkChg chg="add mod">
          <ac:chgData name="Umesh Gupta" userId="35470c46-d51d-41c5-aa07-3535d40f1513" providerId="ADAL" clId="{688D1D3D-1D78-480E-9122-20B54FAF51C9}" dt="2022-01-31T06:32:43.521" v="388"/>
          <ac:inkMkLst>
            <pc:docMk/>
            <pc:sldMk cId="4113089381" sldId="390"/>
            <ac:inkMk id="54" creationId="{9E3ABF44-DCEE-424F-9E54-5154BE720905}"/>
          </ac:inkMkLst>
        </pc:inkChg>
        <pc:inkChg chg="add mod">
          <ac:chgData name="Umesh Gupta" userId="35470c46-d51d-41c5-aa07-3535d40f1513" providerId="ADAL" clId="{688D1D3D-1D78-480E-9122-20B54FAF51C9}" dt="2022-01-31T06:32:43.521" v="388"/>
          <ac:inkMkLst>
            <pc:docMk/>
            <pc:sldMk cId="4113089381" sldId="390"/>
            <ac:inkMk id="55" creationId="{68C7DC18-3BD2-4897-A283-48F8100F71D1}"/>
          </ac:inkMkLst>
        </pc:inkChg>
        <pc:inkChg chg="add mod">
          <ac:chgData name="Umesh Gupta" userId="35470c46-d51d-41c5-aa07-3535d40f1513" providerId="ADAL" clId="{688D1D3D-1D78-480E-9122-20B54FAF51C9}" dt="2022-01-31T06:32:43.521" v="388"/>
          <ac:inkMkLst>
            <pc:docMk/>
            <pc:sldMk cId="4113089381" sldId="390"/>
            <ac:inkMk id="56" creationId="{EE4A474F-778B-4BBE-A4F2-BE5DC2C2BCAD}"/>
          </ac:inkMkLst>
        </pc:inkChg>
        <pc:inkChg chg="add mod">
          <ac:chgData name="Umesh Gupta" userId="35470c46-d51d-41c5-aa07-3535d40f1513" providerId="ADAL" clId="{688D1D3D-1D78-480E-9122-20B54FAF51C9}" dt="2022-01-31T06:32:43.521" v="388"/>
          <ac:inkMkLst>
            <pc:docMk/>
            <pc:sldMk cId="4113089381" sldId="390"/>
            <ac:inkMk id="57" creationId="{1BDDE5FF-4CAE-4B13-8984-F6A6BE26B729}"/>
          </ac:inkMkLst>
        </pc:inkChg>
        <pc:inkChg chg="add mod">
          <ac:chgData name="Umesh Gupta" userId="35470c46-d51d-41c5-aa07-3535d40f1513" providerId="ADAL" clId="{688D1D3D-1D78-480E-9122-20B54FAF51C9}" dt="2022-01-31T06:32:43.521" v="388"/>
          <ac:inkMkLst>
            <pc:docMk/>
            <pc:sldMk cId="4113089381" sldId="390"/>
            <ac:inkMk id="58" creationId="{A730F186-ED6A-4FCB-A28C-CB409A4B4800}"/>
          </ac:inkMkLst>
        </pc:inkChg>
        <pc:inkChg chg="add mod">
          <ac:chgData name="Umesh Gupta" userId="35470c46-d51d-41c5-aa07-3535d40f1513" providerId="ADAL" clId="{688D1D3D-1D78-480E-9122-20B54FAF51C9}" dt="2022-01-31T06:32:43.521" v="388"/>
          <ac:inkMkLst>
            <pc:docMk/>
            <pc:sldMk cId="4113089381" sldId="390"/>
            <ac:inkMk id="59" creationId="{A7671854-6305-45EB-9CDA-3D361C9AE6E0}"/>
          </ac:inkMkLst>
        </pc:inkChg>
        <pc:inkChg chg="add mod">
          <ac:chgData name="Umesh Gupta" userId="35470c46-d51d-41c5-aa07-3535d40f1513" providerId="ADAL" clId="{688D1D3D-1D78-480E-9122-20B54FAF51C9}" dt="2022-01-31T06:32:43.521" v="388"/>
          <ac:inkMkLst>
            <pc:docMk/>
            <pc:sldMk cId="4113089381" sldId="390"/>
            <ac:inkMk id="60" creationId="{3D028F94-0493-4EE1-A6F5-8B3AD1629B33}"/>
          </ac:inkMkLst>
        </pc:inkChg>
        <pc:inkChg chg="add mod">
          <ac:chgData name="Umesh Gupta" userId="35470c46-d51d-41c5-aa07-3535d40f1513" providerId="ADAL" clId="{688D1D3D-1D78-480E-9122-20B54FAF51C9}" dt="2022-01-31T06:32:43.521" v="388"/>
          <ac:inkMkLst>
            <pc:docMk/>
            <pc:sldMk cId="4113089381" sldId="390"/>
            <ac:inkMk id="61" creationId="{5BDA1AF9-B2E6-42A6-92D0-5A4EBA8FC57C}"/>
          </ac:inkMkLst>
        </pc:inkChg>
        <pc:inkChg chg="add mod">
          <ac:chgData name="Umesh Gupta" userId="35470c46-d51d-41c5-aa07-3535d40f1513" providerId="ADAL" clId="{688D1D3D-1D78-480E-9122-20B54FAF51C9}" dt="2022-01-31T06:32:43.521" v="388"/>
          <ac:inkMkLst>
            <pc:docMk/>
            <pc:sldMk cId="4113089381" sldId="390"/>
            <ac:inkMk id="62" creationId="{56D337D2-F0A8-41FC-944A-3BF9ED344C9C}"/>
          </ac:inkMkLst>
        </pc:inkChg>
        <pc:inkChg chg="add mod">
          <ac:chgData name="Umesh Gupta" userId="35470c46-d51d-41c5-aa07-3535d40f1513" providerId="ADAL" clId="{688D1D3D-1D78-480E-9122-20B54FAF51C9}" dt="2022-01-31T06:32:43.521" v="388"/>
          <ac:inkMkLst>
            <pc:docMk/>
            <pc:sldMk cId="4113089381" sldId="390"/>
            <ac:inkMk id="63" creationId="{B3BA8C96-04A6-4C7A-8052-9E15A2B34470}"/>
          </ac:inkMkLst>
        </pc:inkChg>
        <pc:inkChg chg="add mod">
          <ac:chgData name="Umesh Gupta" userId="35470c46-d51d-41c5-aa07-3535d40f1513" providerId="ADAL" clId="{688D1D3D-1D78-480E-9122-20B54FAF51C9}" dt="2022-01-31T06:32:43.521" v="388"/>
          <ac:inkMkLst>
            <pc:docMk/>
            <pc:sldMk cId="4113089381" sldId="390"/>
            <ac:inkMk id="65" creationId="{B20E85E2-726B-4671-ADAC-895C45FB6BFE}"/>
          </ac:inkMkLst>
        </pc:inkChg>
        <pc:inkChg chg="add mod">
          <ac:chgData name="Umesh Gupta" userId="35470c46-d51d-41c5-aa07-3535d40f1513" providerId="ADAL" clId="{688D1D3D-1D78-480E-9122-20B54FAF51C9}" dt="2022-01-31T06:32:43.521" v="388"/>
          <ac:inkMkLst>
            <pc:docMk/>
            <pc:sldMk cId="4113089381" sldId="390"/>
            <ac:inkMk id="66" creationId="{B16EF2F2-22CD-44F6-B471-06F4907594CB}"/>
          </ac:inkMkLst>
        </pc:inkChg>
        <pc:inkChg chg="add mod">
          <ac:chgData name="Umesh Gupta" userId="35470c46-d51d-41c5-aa07-3535d40f1513" providerId="ADAL" clId="{688D1D3D-1D78-480E-9122-20B54FAF51C9}" dt="2022-01-31T06:32:43.521" v="388"/>
          <ac:inkMkLst>
            <pc:docMk/>
            <pc:sldMk cId="4113089381" sldId="390"/>
            <ac:inkMk id="67" creationId="{8DAB5F8A-8147-4CC1-A0C7-EE76CF17FBDB}"/>
          </ac:inkMkLst>
        </pc:inkChg>
        <pc:inkChg chg="add mod">
          <ac:chgData name="Umesh Gupta" userId="35470c46-d51d-41c5-aa07-3535d40f1513" providerId="ADAL" clId="{688D1D3D-1D78-480E-9122-20B54FAF51C9}" dt="2022-01-31T06:32:43.521" v="388"/>
          <ac:inkMkLst>
            <pc:docMk/>
            <pc:sldMk cId="4113089381" sldId="390"/>
            <ac:inkMk id="68" creationId="{A2280C89-004F-4B23-B22D-57D3367216A6}"/>
          </ac:inkMkLst>
        </pc:inkChg>
        <pc:inkChg chg="add mod">
          <ac:chgData name="Umesh Gupta" userId="35470c46-d51d-41c5-aa07-3535d40f1513" providerId="ADAL" clId="{688D1D3D-1D78-480E-9122-20B54FAF51C9}" dt="2022-01-31T06:32:43.521" v="388"/>
          <ac:inkMkLst>
            <pc:docMk/>
            <pc:sldMk cId="4113089381" sldId="390"/>
            <ac:inkMk id="69" creationId="{9890193F-AFE9-4DB0-9146-A008E3C962EB}"/>
          </ac:inkMkLst>
        </pc:inkChg>
        <pc:inkChg chg="add mod">
          <ac:chgData name="Umesh Gupta" userId="35470c46-d51d-41c5-aa07-3535d40f1513" providerId="ADAL" clId="{688D1D3D-1D78-480E-9122-20B54FAF51C9}" dt="2022-01-31T06:32:43.521" v="388"/>
          <ac:inkMkLst>
            <pc:docMk/>
            <pc:sldMk cId="4113089381" sldId="390"/>
            <ac:inkMk id="70" creationId="{E06973F3-5753-4C26-B9A6-13A68D462ECB}"/>
          </ac:inkMkLst>
        </pc:inkChg>
        <pc:inkChg chg="add mod">
          <ac:chgData name="Umesh Gupta" userId="35470c46-d51d-41c5-aa07-3535d40f1513" providerId="ADAL" clId="{688D1D3D-1D78-480E-9122-20B54FAF51C9}" dt="2022-01-31T06:32:43.521" v="388"/>
          <ac:inkMkLst>
            <pc:docMk/>
            <pc:sldMk cId="4113089381" sldId="390"/>
            <ac:inkMk id="71" creationId="{3ABC6E65-3B44-4B0B-955F-7FF710A14293}"/>
          </ac:inkMkLst>
        </pc:inkChg>
        <pc:inkChg chg="add mod">
          <ac:chgData name="Umesh Gupta" userId="35470c46-d51d-41c5-aa07-3535d40f1513" providerId="ADAL" clId="{688D1D3D-1D78-480E-9122-20B54FAF51C9}" dt="2022-01-31T06:32:43.521" v="388"/>
          <ac:inkMkLst>
            <pc:docMk/>
            <pc:sldMk cId="4113089381" sldId="390"/>
            <ac:inkMk id="72" creationId="{A775C6F3-4648-4BEF-98DE-290001E70A6C}"/>
          </ac:inkMkLst>
        </pc:inkChg>
        <pc:inkChg chg="add mod">
          <ac:chgData name="Umesh Gupta" userId="35470c46-d51d-41c5-aa07-3535d40f1513" providerId="ADAL" clId="{688D1D3D-1D78-480E-9122-20B54FAF51C9}" dt="2022-01-31T06:32:43.521" v="388"/>
          <ac:inkMkLst>
            <pc:docMk/>
            <pc:sldMk cId="4113089381" sldId="390"/>
            <ac:inkMk id="73" creationId="{CEA23C03-FE4E-48F2-ADCD-E8F8DC59D467}"/>
          </ac:inkMkLst>
        </pc:inkChg>
        <pc:inkChg chg="add mod">
          <ac:chgData name="Umesh Gupta" userId="35470c46-d51d-41c5-aa07-3535d40f1513" providerId="ADAL" clId="{688D1D3D-1D78-480E-9122-20B54FAF51C9}" dt="2022-01-31T06:32:43.521" v="388"/>
          <ac:inkMkLst>
            <pc:docMk/>
            <pc:sldMk cId="4113089381" sldId="390"/>
            <ac:inkMk id="74" creationId="{F85CE7F9-0BE0-457E-8FDB-C2E8ACA7F111}"/>
          </ac:inkMkLst>
        </pc:inkChg>
        <pc:inkChg chg="add mod">
          <ac:chgData name="Umesh Gupta" userId="35470c46-d51d-41c5-aa07-3535d40f1513" providerId="ADAL" clId="{688D1D3D-1D78-480E-9122-20B54FAF51C9}" dt="2022-01-31T06:32:43.521" v="388"/>
          <ac:inkMkLst>
            <pc:docMk/>
            <pc:sldMk cId="4113089381" sldId="390"/>
            <ac:inkMk id="75" creationId="{6C68E4A0-8739-405C-BEBF-26F15176A773}"/>
          </ac:inkMkLst>
        </pc:inkChg>
        <pc:inkChg chg="add mod">
          <ac:chgData name="Umesh Gupta" userId="35470c46-d51d-41c5-aa07-3535d40f1513" providerId="ADAL" clId="{688D1D3D-1D78-480E-9122-20B54FAF51C9}" dt="2022-01-31T06:32:43.521" v="388"/>
          <ac:inkMkLst>
            <pc:docMk/>
            <pc:sldMk cId="4113089381" sldId="390"/>
            <ac:inkMk id="77" creationId="{F5D87D6E-095F-4CFA-A828-FCC83612C7C4}"/>
          </ac:inkMkLst>
        </pc:inkChg>
        <pc:inkChg chg="add mod">
          <ac:chgData name="Umesh Gupta" userId="35470c46-d51d-41c5-aa07-3535d40f1513" providerId="ADAL" clId="{688D1D3D-1D78-480E-9122-20B54FAF51C9}" dt="2022-01-31T06:32:43.521" v="388"/>
          <ac:inkMkLst>
            <pc:docMk/>
            <pc:sldMk cId="4113089381" sldId="390"/>
            <ac:inkMk id="78" creationId="{01722F19-6E77-49C8-8A83-327B95489814}"/>
          </ac:inkMkLst>
        </pc:inkChg>
        <pc:inkChg chg="add mod">
          <ac:chgData name="Umesh Gupta" userId="35470c46-d51d-41c5-aa07-3535d40f1513" providerId="ADAL" clId="{688D1D3D-1D78-480E-9122-20B54FAF51C9}" dt="2022-01-31T06:32:43.521" v="388"/>
          <ac:inkMkLst>
            <pc:docMk/>
            <pc:sldMk cId="4113089381" sldId="390"/>
            <ac:inkMk id="79" creationId="{26AB602F-D0AE-4CB4-BD30-E8B968346102}"/>
          </ac:inkMkLst>
        </pc:inkChg>
        <pc:inkChg chg="add mod">
          <ac:chgData name="Umesh Gupta" userId="35470c46-d51d-41c5-aa07-3535d40f1513" providerId="ADAL" clId="{688D1D3D-1D78-480E-9122-20B54FAF51C9}" dt="2022-01-31T06:32:43.521" v="388"/>
          <ac:inkMkLst>
            <pc:docMk/>
            <pc:sldMk cId="4113089381" sldId="390"/>
            <ac:inkMk id="80" creationId="{BA9650A9-95CE-42EF-8835-690EC19E6771}"/>
          </ac:inkMkLst>
        </pc:inkChg>
        <pc:inkChg chg="add mod">
          <ac:chgData name="Umesh Gupta" userId="35470c46-d51d-41c5-aa07-3535d40f1513" providerId="ADAL" clId="{688D1D3D-1D78-480E-9122-20B54FAF51C9}" dt="2022-01-31T06:32:43.521" v="388"/>
          <ac:inkMkLst>
            <pc:docMk/>
            <pc:sldMk cId="4113089381" sldId="390"/>
            <ac:inkMk id="81" creationId="{720175C9-8A50-4982-9F5D-1035956E9FC4}"/>
          </ac:inkMkLst>
        </pc:inkChg>
        <pc:inkChg chg="add mod">
          <ac:chgData name="Umesh Gupta" userId="35470c46-d51d-41c5-aa07-3535d40f1513" providerId="ADAL" clId="{688D1D3D-1D78-480E-9122-20B54FAF51C9}" dt="2022-01-31T06:32:43.521" v="388"/>
          <ac:inkMkLst>
            <pc:docMk/>
            <pc:sldMk cId="4113089381" sldId="390"/>
            <ac:inkMk id="82" creationId="{D6AADB9B-7EFA-4EF5-A15C-AD2AFFEDBC16}"/>
          </ac:inkMkLst>
        </pc:inkChg>
        <pc:inkChg chg="add mod">
          <ac:chgData name="Umesh Gupta" userId="35470c46-d51d-41c5-aa07-3535d40f1513" providerId="ADAL" clId="{688D1D3D-1D78-480E-9122-20B54FAF51C9}" dt="2022-01-31T06:32:43.521" v="388"/>
          <ac:inkMkLst>
            <pc:docMk/>
            <pc:sldMk cId="4113089381" sldId="390"/>
            <ac:inkMk id="83" creationId="{8651E6F2-C1BD-428D-B11C-E6768E9EB78D}"/>
          </ac:inkMkLst>
        </pc:inkChg>
        <pc:inkChg chg="add mod">
          <ac:chgData name="Umesh Gupta" userId="35470c46-d51d-41c5-aa07-3535d40f1513" providerId="ADAL" clId="{688D1D3D-1D78-480E-9122-20B54FAF51C9}" dt="2022-01-31T06:32:43.521" v="388"/>
          <ac:inkMkLst>
            <pc:docMk/>
            <pc:sldMk cId="4113089381" sldId="390"/>
            <ac:inkMk id="84" creationId="{E78E6DF3-677F-4393-B2FD-723703E8F02F}"/>
          </ac:inkMkLst>
        </pc:inkChg>
        <pc:inkChg chg="add mod">
          <ac:chgData name="Umesh Gupta" userId="35470c46-d51d-41c5-aa07-3535d40f1513" providerId="ADAL" clId="{688D1D3D-1D78-480E-9122-20B54FAF51C9}" dt="2022-01-31T06:32:43.521" v="388"/>
          <ac:inkMkLst>
            <pc:docMk/>
            <pc:sldMk cId="4113089381" sldId="390"/>
            <ac:inkMk id="85" creationId="{7F4FF1F3-6433-46C5-AF43-F0A7021AFFAC}"/>
          </ac:inkMkLst>
        </pc:inkChg>
        <pc:inkChg chg="add mod">
          <ac:chgData name="Umesh Gupta" userId="35470c46-d51d-41c5-aa07-3535d40f1513" providerId="ADAL" clId="{688D1D3D-1D78-480E-9122-20B54FAF51C9}" dt="2022-01-31T06:32:43.521" v="388"/>
          <ac:inkMkLst>
            <pc:docMk/>
            <pc:sldMk cId="4113089381" sldId="390"/>
            <ac:inkMk id="86" creationId="{EA8148AF-EB42-45E5-87EA-A746651DE8A9}"/>
          </ac:inkMkLst>
        </pc:inkChg>
        <pc:inkChg chg="add mod">
          <ac:chgData name="Umesh Gupta" userId="35470c46-d51d-41c5-aa07-3535d40f1513" providerId="ADAL" clId="{688D1D3D-1D78-480E-9122-20B54FAF51C9}" dt="2022-01-31T06:32:43.521" v="388"/>
          <ac:inkMkLst>
            <pc:docMk/>
            <pc:sldMk cId="4113089381" sldId="390"/>
            <ac:inkMk id="87" creationId="{5B124AB0-6139-4F21-AD77-035052E13749}"/>
          </ac:inkMkLst>
        </pc:inkChg>
        <pc:inkChg chg="add mod">
          <ac:chgData name="Umesh Gupta" userId="35470c46-d51d-41c5-aa07-3535d40f1513" providerId="ADAL" clId="{688D1D3D-1D78-480E-9122-20B54FAF51C9}" dt="2022-01-31T06:32:43.521" v="388"/>
          <ac:inkMkLst>
            <pc:docMk/>
            <pc:sldMk cId="4113089381" sldId="390"/>
            <ac:inkMk id="88" creationId="{C14EA47F-2C0B-4DDC-8FD9-9B32FDA02409}"/>
          </ac:inkMkLst>
        </pc:inkChg>
        <pc:inkChg chg="add mod">
          <ac:chgData name="Umesh Gupta" userId="35470c46-d51d-41c5-aa07-3535d40f1513" providerId="ADAL" clId="{688D1D3D-1D78-480E-9122-20B54FAF51C9}" dt="2022-01-31T06:32:43.521" v="388"/>
          <ac:inkMkLst>
            <pc:docMk/>
            <pc:sldMk cId="4113089381" sldId="390"/>
            <ac:inkMk id="89" creationId="{040CDE66-BE1B-47FA-BE64-8766355B5C87}"/>
          </ac:inkMkLst>
        </pc:inkChg>
        <pc:inkChg chg="add mod">
          <ac:chgData name="Umesh Gupta" userId="35470c46-d51d-41c5-aa07-3535d40f1513" providerId="ADAL" clId="{688D1D3D-1D78-480E-9122-20B54FAF51C9}" dt="2022-01-31T06:32:43.521" v="388"/>
          <ac:inkMkLst>
            <pc:docMk/>
            <pc:sldMk cId="4113089381" sldId="390"/>
            <ac:inkMk id="90" creationId="{9173C90E-F630-49AB-9AB1-D2A643322159}"/>
          </ac:inkMkLst>
        </pc:inkChg>
        <pc:inkChg chg="add mod">
          <ac:chgData name="Umesh Gupta" userId="35470c46-d51d-41c5-aa07-3535d40f1513" providerId="ADAL" clId="{688D1D3D-1D78-480E-9122-20B54FAF51C9}" dt="2022-01-31T06:32:43.521" v="388"/>
          <ac:inkMkLst>
            <pc:docMk/>
            <pc:sldMk cId="4113089381" sldId="390"/>
            <ac:inkMk id="91" creationId="{4BF28B78-6F66-435C-BE69-AA1D6057C159}"/>
          </ac:inkMkLst>
        </pc:inkChg>
        <pc:inkChg chg="add mod">
          <ac:chgData name="Umesh Gupta" userId="35470c46-d51d-41c5-aa07-3535d40f1513" providerId="ADAL" clId="{688D1D3D-1D78-480E-9122-20B54FAF51C9}" dt="2022-01-31T06:32:43.521" v="388"/>
          <ac:inkMkLst>
            <pc:docMk/>
            <pc:sldMk cId="4113089381" sldId="390"/>
            <ac:inkMk id="93" creationId="{35424FA6-BD82-46AA-BD3B-04CBA5387DFC}"/>
          </ac:inkMkLst>
        </pc:inkChg>
        <pc:inkChg chg="add mod">
          <ac:chgData name="Umesh Gupta" userId="35470c46-d51d-41c5-aa07-3535d40f1513" providerId="ADAL" clId="{688D1D3D-1D78-480E-9122-20B54FAF51C9}" dt="2022-01-31T06:32:43.521" v="388"/>
          <ac:inkMkLst>
            <pc:docMk/>
            <pc:sldMk cId="4113089381" sldId="390"/>
            <ac:inkMk id="94" creationId="{4F181E41-E952-4B75-B8B9-4C76B524637C}"/>
          </ac:inkMkLst>
        </pc:inkChg>
        <pc:inkChg chg="add mod">
          <ac:chgData name="Umesh Gupta" userId="35470c46-d51d-41c5-aa07-3535d40f1513" providerId="ADAL" clId="{688D1D3D-1D78-480E-9122-20B54FAF51C9}" dt="2022-01-31T06:32:43.521" v="388"/>
          <ac:inkMkLst>
            <pc:docMk/>
            <pc:sldMk cId="4113089381" sldId="390"/>
            <ac:inkMk id="95" creationId="{F6386B01-74B0-450A-AF65-7D9D137B2F47}"/>
          </ac:inkMkLst>
        </pc:inkChg>
        <pc:inkChg chg="add mod">
          <ac:chgData name="Umesh Gupta" userId="35470c46-d51d-41c5-aa07-3535d40f1513" providerId="ADAL" clId="{688D1D3D-1D78-480E-9122-20B54FAF51C9}" dt="2022-01-31T06:32:43.521" v="388"/>
          <ac:inkMkLst>
            <pc:docMk/>
            <pc:sldMk cId="4113089381" sldId="390"/>
            <ac:inkMk id="96" creationId="{32F365E0-0F67-45FB-8450-3F4656A7C7A6}"/>
          </ac:inkMkLst>
        </pc:inkChg>
        <pc:inkChg chg="add mod">
          <ac:chgData name="Umesh Gupta" userId="35470c46-d51d-41c5-aa07-3535d40f1513" providerId="ADAL" clId="{688D1D3D-1D78-480E-9122-20B54FAF51C9}" dt="2022-01-31T06:32:43.521" v="388"/>
          <ac:inkMkLst>
            <pc:docMk/>
            <pc:sldMk cId="4113089381" sldId="390"/>
            <ac:inkMk id="98" creationId="{65663268-23A9-4D86-97A7-BFF21BE09A8D}"/>
          </ac:inkMkLst>
        </pc:inkChg>
        <pc:inkChg chg="add mod">
          <ac:chgData name="Umesh Gupta" userId="35470c46-d51d-41c5-aa07-3535d40f1513" providerId="ADAL" clId="{688D1D3D-1D78-480E-9122-20B54FAF51C9}" dt="2022-01-31T06:32:43.521" v="388"/>
          <ac:inkMkLst>
            <pc:docMk/>
            <pc:sldMk cId="4113089381" sldId="390"/>
            <ac:inkMk id="99" creationId="{E599AB7A-ABE0-4062-900A-ADF3B9A37C4F}"/>
          </ac:inkMkLst>
        </pc:inkChg>
        <pc:inkChg chg="add mod">
          <ac:chgData name="Umesh Gupta" userId="35470c46-d51d-41c5-aa07-3535d40f1513" providerId="ADAL" clId="{688D1D3D-1D78-480E-9122-20B54FAF51C9}" dt="2022-01-31T06:32:43.521" v="388"/>
          <ac:inkMkLst>
            <pc:docMk/>
            <pc:sldMk cId="4113089381" sldId="390"/>
            <ac:inkMk id="100" creationId="{7114865C-CB3E-45E6-A35E-960D7CA55EB2}"/>
          </ac:inkMkLst>
        </pc:inkChg>
        <pc:inkChg chg="add mod">
          <ac:chgData name="Umesh Gupta" userId="35470c46-d51d-41c5-aa07-3535d40f1513" providerId="ADAL" clId="{688D1D3D-1D78-480E-9122-20B54FAF51C9}" dt="2022-01-31T06:32:43.521" v="388"/>
          <ac:inkMkLst>
            <pc:docMk/>
            <pc:sldMk cId="4113089381" sldId="390"/>
            <ac:inkMk id="101" creationId="{B0398BA1-F826-4419-9FDC-F57452E008CD}"/>
          </ac:inkMkLst>
        </pc:inkChg>
        <pc:inkChg chg="add mod">
          <ac:chgData name="Umesh Gupta" userId="35470c46-d51d-41c5-aa07-3535d40f1513" providerId="ADAL" clId="{688D1D3D-1D78-480E-9122-20B54FAF51C9}" dt="2022-01-31T06:32:43.521" v="388"/>
          <ac:inkMkLst>
            <pc:docMk/>
            <pc:sldMk cId="4113089381" sldId="390"/>
            <ac:inkMk id="102" creationId="{6152676C-1C2E-4BCD-8625-E537E5E41525}"/>
          </ac:inkMkLst>
        </pc:inkChg>
        <pc:inkChg chg="add mod">
          <ac:chgData name="Umesh Gupta" userId="35470c46-d51d-41c5-aa07-3535d40f1513" providerId="ADAL" clId="{688D1D3D-1D78-480E-9122-20B54FAF51C9}" dt="2022-01-31T06:32:43.521" v="388"/>
          <ac:inkMkLst>
            <pc:docMk/>
            <pc:sldMk cId="4113089381" sldId="390"/>
            <ac:inkMk id="103" creationId="{21C920A1-63B5-4858-AB23-3E24817305B5}"/>
          </ac:inkMkLst>
        </pc:inkChg>
        <pc:inkChg chg="add mod">
          <ac:chgData name="Umesh Gupta" userId="35470c46-d51d-41c5-aa07-3535d40f1513" providerId="ADAL" clId="{688D1D3D-1D78-480E-9122-20B54FAF51C9}" dt="2022-01-31T06:32:43.521" v="388"/>
          <ac:inkMkLst>
            <pc:docMk/>
            <pc:sldMk cId="4113089381" sldId="390"/>
            <ac:inkMk id="105" creationId="{A0192FD7-244D-42C4-BEBC-072583E8B236}"/>
          </ac:inkMkLst>
        </pc:inkChg>
        <pc:inkChg chg="add mod">
          <ac:chgData name="Umesh Gupta" userId="35470c46-d51d-41c5-aa07-3535d40f1513" providerId="ADAL" clId="{688D1D3D-1D78-480E-9122-20B54FAF51C9}" dt="2022-01-31T06:31:26.105" v="307"/>
          <ac:inkMkLst>
            <pc:docMk/>
            <pc:sldMk cId="4113089381" sldId="390"/>
            <ac:inkMk id="107" creationId="{331612E4-1D8D-4246-8FD3-06D4AA630D1D}"/>
          </ac:inkMkLst>
        </pc:inkChg>
        <pc:inkChg chg="add mod">
          <ac:chgData name="Umesh Gupta" userId="35470c46-d51d-41c5-aa07-3535d40f1513" providerId="ADAL" clId="{688D1D3D-1D78-480E-9122-20B54FAF51C9}" dt="2022-01-31T06:32:43.521" v="388"/>
          <ac:inkMkLst>
            <pc:docMk/>
            <pc:sldMk cId="4113089381" sldId="390"/>
            <ac:inkMk id="109" creationId="{E6DEF970-714C-40CA-AD20-448551F54949}"/>
          </ac:inkMkLst>
        </pc:inkChg>
        <pc:inkChg chg="add mod">
          <ac:chgData name="Umesh Gupta" userId="35470c46-d51d-41c5-aa07-3535d40f1513" providerId="ADAL" clId="{688D1D3D-1D78-480E-9122-20B54FAF51C9}" dt="2022-01-31T06:32:43.521" v="388"/>
          <ac:inkMkLst>
            <pc:docMk/>
            <pc:sldMk cId="4113089381" sldId="390"/>
            <ac:inkMk id="110" creationId="{74D8BEBE-476E-4988-92DD-FF9BBC545DF5}"/>
          </ac:inkMkLst>
        </pc:inkChg>
        <pc:inkChg chg="add mod">
          <ac:chgData name="Umesh Gupta" userId="35470c46-d51d-41c5-aa07-3535d40f1513" providerId="ADAL" clId="{688D1D3D-1D78-480E-9122-20B54FAF51C9}" dt="2022-01-31T06:32:43.521" v="388"/>
          <ac:inkMkLst>
            <pc:docMk/>
            <pc:sldMk cId="4113089381" sldId="390"/>
            <ac:inkMk id="111" creationId="{C50B666C-3BDF-442C-9F70-F8EDC3E27109}"/>
          </ac:inkMkLst>
        </pc:inkChg>
        <pc:inkChg chg="add mod">
          <ac:chgData name="Umesh Gupta" userId="35470c46-d51d-41c5-aa07-3535d40f1513" providerId="ADAL" clId="{688D1D3D-1D78-480E-9122-20B54FAF51C9}" dt="2022-01-31T06:32:43.521" v="388"/>
          <ac:inkMkLst>
            <pc:docMk/>
            <pc:sldMk cId="4113089381" sldId="390"/>
            <ac:inkMk id="112" creationId="{6F766292-BFE4-4108-9DA0-2A2FD761E283}"/>
          </ac:inkMkLst>
        </pc:inkChg>
        <pc:inkChg chg="add mod">
          <ac:chgData name="Umesh Gupta" userId="35470c46-d51d-41c5-aa07-3535d40f1513" providerId="ADAL" clId="{688D1D3D-1D78-480E-9122-20B54FAF51C9}" dt="2022-01-31T06:31:43.653" v="326"/>
          <ac:inkMkLst>
            <pc:docMk/>
            <pc:sldMk cId="4113089381" sldId="390"/>
            <ac:inkMk id="114" creationId="{6F3511C3-D1C0-4355-9647-F80D467F88FE}"/>
          </ac:inkMkLst>
        </pc:inkChg>
        <pc:inkChg chg="add mod">
          <ac:chgData name="Umesh Gupta" userId="35470c46-d51d-41c5-aa07-3535d40f1513" providerId="ADAL" clId="{688D1D3D-1D78-480E-9122-20B54FAF51C9}" dt="2022-01-31T06:32:43.521" v="388"/>
          <ac:inkMkLst>
            <pc:docMk/>
            <pc:sldMk cId="4113089381" sldId="390"/>
            <ac:inkMk id="116" creationId="{BD14FFA9-62A8-4DA1-88CB-A58A7374872A}"/>
          </ac:inkMkLst>
        </pc:inkChg>
        <pc:inkChg chg="add mod">
          <ac:chgData name="Umesh Gupta" userId="35470c46-d51d-41c5-aa07-3535d40f1513" providerId="ADAL" clId="{688D1D3D-1D78-480E-9122-20B54FAF51C9}" dt="2022-01-31T06:32:43.521" v="388"/>
          <ac:inkMkLst>
            <pc:docMk/>
            <pc:sldMk cId="4113089381" sldId="390"/>
            <ac:inkMk id="117" creationId="{02887A8E-C40B-4974-967B-5A17E467FF54}"/>
          </ac:inkMkLst>
        </pc:inkChg>
        <pc:inkChg chg="add mod">
          <ac:chgData name="Umesh Gupta" userId="35470c46-d51d-41c5-aa07-3535d40f1513" providerId="ADAL" clId="{688D1D3D-1D78-480E-9122-20B54FAF51C9}" dt="2022-01-31T06:32:43.521" v="388"/>
          <ac:inkMkLst>
            <pc:docMk/>
            <pc:sldMk cId="4113089381" sldId="390"/>
            <ac:inkMk id="118" creationId="{5D97171E-CB2D-48B6-B892-4FC0AC225486}"/>
          </ac:inkMkLst>
        </pc:inkChg>
        <pc:inkChg chg="add mod">
          <ac:chgData name="Umesh Gupta" userId="35470c46-d51d-41c5-aa07-3535d40f1513" providerId="ADAL" clId="{688D1D3D-1D78-480E-9122-20B54FAF51C9}" dt="2022-01-31T06:32:43.521" v="388"/>
          <ac:inkMkLst>
            <pc:docMk/>
            <pc:sldMk cId="4113089381" sldId="390"/>
            <ac:inkMk id="119" creationId="{2D50B007-F8DE-47A1-8C42-9508EB856229}"/>
          </ac:inkMkLst>
        </pc:inkChg>
        <pc:inkChg chg="add mod">
          <ac:chgData name="Umesh Gupta" userId="35470c46-d51d-41c5-aa07-3535d40f1513" providerId="ADAL" clId="{688D1D3D-1D78-480E-9122-20B54FAF51C9}" dt="2022-01-31T06:32:43.521" v="388"/>
          <ac:inkMkLst>
            <pc:docMk/>
            <pc:sldMk cId="4113089381" sldId="390"/>
            <ac:inkMk id="120" creationId="{527E3B85-9B16-483D-8614-51AB4986D8D6}"/>
          </ac:inkMkLst>
        </pc:inkChg>
        <pc:inkChg chg="add mod">
          <ac:chgData name="Umesh Gupta" userId="35470c46-d51d-41c5-aa07-3535d40f1513" providerId="ADAL" clId="{688D1D3D-1D78-480E-9122-20B54FAF51C9}" dt="2022-01-31T06:32:43.521" v="388"/>
          <ac:inkMkLst>
            <pc:docMk/>
            <pc:sldMk cId="4113089381" sldId="390"/>
            <ac:inkMk id="121" creationId="{FBE098E6-69C8-4ED5-A7D7-677582211A26}"/>
          </ac:inkMkLst>
        </pc:inkChg>
        <pc:inkChg chg="add mod">
          <ac:chgData name="Umesh Gupta" userId="35470c46-d51d-41c5-aa07-3535d40f1513" providerId="ADAL" clId="{688D1D3D-1D78-480E-9122-20B54FAF51C9}" dt="2022-01-31T06:32:43.521" v="388"/>
          <ac:inkMkLst>
            <pc:docMk/>
            <pc:sldMk cId="4113089381" sldId="390"/>
            <ac:inkMk id="122" creationId="{02878826-9133-4A49-A6B1-709D40420A2E}"/>
          </ac:inkMkLst>
        </pc:inkChg>
        <pc:inkChg chg="add mod">
          <ac:chgData name="Umesh Gupta" userId="35470c46-d51d-41c5-aa07-3535d40f1513" providerId="ADAL" clId="{688D1D3D-1D78-480E-9122-20B54FAF51C9}" dt="2022-01-31T06:32:43.521" v="388"/>
          <ac:inkMkLst>
            <pc:docMk/>
            <pc:sldMk cId="4113089381" sldId="390"/>
            <ac:inkMk id="123" creationId="{C71F9BAF-AAD0-442B-89D3-3967A9F0467F}"/>
          </ac:inkMkLst>
        </pc:inkChg>
        <pc:inkChg chg="add mod">
          <ac:chgData name="Umesh Gupta" userId="35470c46-d51d-41c5-aa07-3535d40f1513" providerId="ADAL" clId="{688D1D3D-1D78-480E-9122-20B54FAF51C9}" dt="2022-01-31T06:32:43.521" v="388"/>
          <ac:inkMkLst>
            <pc:docMk/>
            <pc:sldMk cId="4113089381" sldId="390"/>
            <ac:inkMk id="124" creationId="{D0C17DEA-76CF-409A-916A-D2FAE5BA7CD0}"/>
          </ac:inkMkLst>
        </pc:inkChg>
        <pc:inkChg chg="add mod">
          <ac:chgData name="Umesh Gupta" userId="35470c46-d51d-41c5-aa07-3535d40f1513" providerId="ADAL" clId="{688D1D3D-1D78-480E-9122-20B54FAF51C9}" dt="2022-01-31T06:32:43.521" v="388"/>
          <ac:inkMkLst>
            <pc:docMk/>
            <pc:sldMk cId="4113089381" sldId="390"/>
            <ac:inkMk id="125" creationId="{88D66FCF-D4A3-4A96-B836-B5C5D15DF586}"/>
          </ac:inkMkLst>
        </pc:inkChg>
        <pc:inkChg chg="add mod">
          <ac:chgData name="Umesh Gupta" userId="35470c46-d51d-41c5-aa07-3535d40f1513" providerId="ADAL" clId="{688D1D3D-1D78-480E-9122-20B54FAF51C9}" dt="2022-01-31T06:32:43.521" v="388"/>
          <ac:inkMkLst>
            <pc:docMk/>
            <pc:sldMk cId="4113089381" sldId="390"/>
            <ac:inkMk id="126" creationId="{254F132D-CEB2-4A2F-BE8B-8C8A0926BB8E}"/>
          </ac:inkMkLst>
        </pc:inkChg>
        <pc:inkChg chg="add mod">
          <ac:chgData name="Umesh Gupta" userId="35470c46-d51d-41c5-aa07-3535d40f1513" providerId="ADAL" clId="{688D1D3D-1D78-480E-9122-20B54FAF51C9}" dt="2022-01-31T06:32:43.521" v="388"/>
          <ac:inkMkLst>
            <pc:docMk/>
            <pc:sldMk cId="4113089381" sldId="390"/>
            <ac:inkMk id="127" creationId="{346D1FCD-B0FD-4A7B-81B4-F5D11738AAC2}"/>
          </ac:inkMkLst>
        </pc:inkChg>
        <pc:inkChg chg="add mod">
          <ac:chgData name="Umesh Gupta" userId="35470c46-d51d-41c5-aa07-3535d40f1513" providerId="ADAL" clId="{688D1D3D-1D78-480E-9122-20B54FAF51C9}" dt="2022-01-31T06:32:43.521" v="388"/>
          <ac:inkMkLst>
            <pc:docMk/>
            <pc:sldMk cId="4113089381" sldId="390"/>
            <ac:inkMk id="128" creationId="{509642AC-5D13-4DCE-BAC1-7BC2A6EE2929}"/>
          </ac:inkMkLst>
        </pc:inkChg>
        <pc:inkChg chg="add mod">
          <ac:chgData name="Umesh Gupta" userId="35470c46-d51d-41c5-aa07-3535d40f1513" providerId="ADAL" clId="{688D1D3D-1D78-480E-9122-20B54FAF51C9}" dt="2022-01-31T06:32:43.521" v="388"/>
          <ac:inkMkLst>
            <pc:docMk/>
            <pc:sldMk cId="4113089381" sldId="390"/>
            <ac:inkMk id="129" creationId="{6D5518B7-6E8D-4CF1-AC4B-878FB7E27870}"/>
          </ac:inkMkLst>
        </pc:inkChg>
        <pc:inkChg chg="add mod">
          <ac:chgData name="Umesh Gupta" userId="35470c46-d51d-41c5-aa07-3535d40f1513" providerId="ADAL" clId="{688D1D3D-1D78-480E-9122-20B54FAF51C9}" dt="2022-01-31T06:32:43.521" v="388"/>
          <ac:inkMkLst>
            <pc:docMk/>
            <pc:sldMk cId="4113089381" sldId="390"/>
            <ac:inkMk id="130" creationId="{D64F8E4C-334C-46F1-A9BF-0659AA099E34}"/>
          </ac:inkMkLst>
        </pc:inkChg>
        <pc:inkChg chg="add mod">
          <ac:chgData name="Umesh Gupta" userId="35470c46-d51d-41c5-aa07-3535d40f1513" providerId="ADAL" clId="{688D1D3D-1D78-480E-9122-20B54FAF51C9}" dt="2022-01-31T06:32:43.521" v="388"/>
          <ac:inkMkLst>
            <pc:docMk/>
            <pc:sldMk cId="4113089381" sldId="390"/>
            <ac:inkMk id="131" creationId="{AB92BF3D-C1CF-4AB6-9752-E012BFDF7028}"/>
          </ac:inkMkLst>
        </pc:inkChg>
        <pc:inkChg chg="add mod">
          <ac:chgData name="Umesh Gupta" userId="35470c46-d51d-41c5-aa07-3535d40f1513" providerId="ADAL" clId="{688D1D3D-1D78-480E-9122-20B54FAF51C9}" dt="2022-01-31T06:32:43.521" v="388"/>
          <ac:inkMkLst>
            <pc:docMk/>
            <pc:sldMk cId="4113089381" sldId="390"/>
            <ac:inkMk id="133" creationId="{1DFE15EA-AA17-4EB2-BCA6-888858C7D7AB}"/>
          </ac:inkMkLst>
        </pc:inkChg>
        <pc:inkChg chg="add mod">
          <ac:chgData name="Umesh Gupta" userId="35470c46-d51d-41c5-aa07-3535d40f1513" providerId="ADAL" clId="{688D1D3D-1D78-480E-9122-20B54FAF51C9}" dt="2022-01-31T06:32:43.521" v="388"/>
          <ac:inkMkLst>
            <pc:docMk/>
            <pc:sldMk cId="4113089381" sldId="390"/>
            <ac:inkMk id="134" creationId="{659846B3-91CF-48B4-86C9-E1652CC0A7B9}"/>
          </ac:inkMkLst>
        </pc:inkChg>
        <pc:inkChg chg="add mod">
          <ac:chgData name="Umesh Gupta" userId="35470c46-d51d-41c5-aa07-3535d40f1513" providerId="ADAL" clId="{688D1D3D-1D78-480E-9122-20B54FAF51C9}" dt="2022-01-31T06:32:43.521" v="388"/>
          <ac:inkMkLst>
            <pc:docMk/>
            <pc:sldMk cId="4113089381" sldId="390"/>
            <ac:inkMk id="135" creationId="{486FEBAD-B8ED-460C-B531-13A059854D8B}"/>
          </ac:inkMkLst>
        </pc:inkChg>
        <pc:inkChg chg="add mod">
          <ac:chgData name="Umesh Gupta" userId="35470c46-d51d-41c5-aa07-3535d40f1513" providerId="ADAL" clId="{688D1D3D-1D78-480E-9122-20B54FAF51C9}" dt="2022-01-31T06:32:43.521" v="388"/>
          <ac:inkMkLst>
            <pc:docMk/>
            <pc:sldMk cId="4113089381" sldId="390"/>
            <ac:inkMk id="136" creationId="{D94CDC0C-CBF3-4115-AB92-DC0E14CDD9F5}"/>
          </ac:inkMkLst>
        </pc:inkChg>
        <pc:inkChg chg="add mod">
          <ac:chgData name="Umesh Gupta" userId="35470c46-d51d-41c5-aa07-3535d40f1513" providerId="ADAL" clId="{688D1D3D-1D78-480E-9122-20B54FAF51C9}" dt="2022-01-31T06:32:43.521" v="388"/>
          <ac:inkMkLst>
            <pc:docMk/>
            <pc:sldMk cId="4113089381" sldId="390"/>
            <ac:inkMk id="137" creationId="{1FB19C3B-0708-444D-8A71-F052D0F8F24D}"/>
          </ac:inkMkLst>
        </pc:inkChg>
        <pc:inkChg chg="add mod">
          <ac:chgData name="Umesh Gupta" userId="35470c46-d51d-41c5-aa07-3535d40f1513" providerId="ADAL" clId="{688D1D3D-1D78-480E-9122-20B54FAF51C9}" dt="2022-01-31T06:32:43.521" v="388"/>
          <ac:inkMkLst>
            <pc:docMk/>
            <pc:sldMk cId="4113089381" sldId="390"/>
            <ac:inkMk id="138" creationId="{1B15C748-20FC-404E-8067-69321E8186EF}"/>
          </ac:inkMkLst>
        </pc:inkChg>
        <pc:inkChg chg="add mod">
          <ac:chgData name="Umesh Gupta" userId="35470c46-d51d-41c5-aa07-3535d40f1513" providerId="ADAL" clId="{688D1D3D-1D78-480E-9122-20B54FAF51C9}" dt="2022-01-31T06:32:43.521" v="388"/>
          <ac:inkMkLst>
            <pc:docMk/>
            <pc:sldMk cId="4113089381" sldId="390"/>
            <ac:inkMk id="139" creationId="{2EEDC07D-7246-4EF7-9332-E74A63D963F6}"/>
          </ac:inkMkLst>
        </pc:inkChg>
        <pc:inkChg chg="add mod">
          <ac:chgData name="Umesh Gupta" userId="35470c46-d51d-41c5-aa07-3535d40f1513" providerId="ADAL" clId="{688D1D3D-1D78-480E-9122-20B54FAF51C9}" dt="2022-01-31T06:32:43.521" v="388"/>
          <ac:inkMkLst>
            <pc:docMk/>
            <pc:sldMk cId="4113089381" sldId="390"/>
            <ac:inkMk id="140" creationId="{6E6C7406-8D76-45C6-83C5-95102EFE00E5}"/>
          </ac:inkMkLst>
        </pc:inkChg>
        <pc:inkChg chg="add mod">
          <ac:chgData name="Umesh Gupta" userId="35470c46-d51d-41c5-aa07-3535d40f1513" providerId="ADAL" clId="{688D1D3D-1D78-480E-9122-20B54FAF51C9}" dt="2022-01-31T06:32:43.521" v="388"/>
          <ac:inkMkLst>
            <pc:docMk/>
            <pc:sldMk cId="4113089381" sldId="390"/>
            <ac:inkMk id="141" creationId="{08F3620F-C3BE-483F-91DE-CA765E4B9EE4}"/>
          </ac:inkMkLst>
        </pc:inkChg>
        <pc:inkChg chg="add mod">
          <ac:chgData name="Umesh Gupta" userId="35470c46-d51d-41c5-aa07-3535d40f1513" providerId="ADAL" clId="{688D1D3D-1D78-480E-9122-20B54FAF51C9}" dt="2022-01-31T06:32:43.521" v="388"/>
          <ac:inkMkLst>
            <pc:docMk/>
            <pc:sldMk cId="4113089381" sldId="390"/>
            <ac:inkMk id="142" creationId="{14CD92BA-7360-45D2-915F-7B18C7FEAB52}"/>
          </ac:inkMkLst>
        </pc:inkChg>
        <pc:inkChg chg="add mod">
          <ac:chgData name="Umesh Gupta" userId="35470c46-d51d-41c5-aa07-3535d40f1513" providerId="ADAL" clId="{688D1D3D-1D78-480E-9122-20B54FAF51C9}" dt="2022-01-31T06:32:43.521" v="388"/>
          <ac:inkMkLst>
            <pc:docMk/>
            <pc:sldMk cId="4113089381" sldId="390"/>
            <ac:inkMk id="143" creationId="{50F79A9A-E4B0-470A-9BD2-9F5411DED733}"/>
          </ac:inkMkLst>
        </pc:inkChg>
        <pc:inkChg chg="add mod">
          <ac:chgData name="Umesh Gupta" userId="35470c46-d51d-41c5-aa07-3535d40f1513" providerId="ADAL" clId="{688D1D3D-1D78-480E-9122-20B54FAF51C9}" dt="2022-01-31T06:32:43.521" v="388"/>
          <ac:inkMkLst>
            <pc:docMk/>
            <pc:sldMk cId="4113089381" sldId="390"/>
            <ac:inkMk id="144" creationId="{452E6308-241A-455C-A606-A5401E4B9A0E}"/>
          </ac:inkMkLst>
        </pc:inkChg>
        <pc:inkChg chg="add mod">
          <ac:chgData name="Umesh Gupta" userId="35470c46-d51d-41c5-aa07-3535d40f1513" providerId="ADAL" clId="{688D1D3D-1D78-480E-9122-20B54FAF51C9}" dt="2022-01-31T06:32:43.521" v="388"/>
          <ac:inkMkLst>
            <pc:docMk/>
            <pc:sldMk cId="4113089381" sldId="390"/>
            <ac:inkMk id="145" creationId="{BF21E3D0-5E70-4724-B3AF-1FCE1CA4FEE3}"/>
          </ac:inkMkLst>
        </pc:inkChg>
        <pc:inkChg chg="add mod">
          <ac:chgData name="Umesh Gupta" userId="35470c46-d51d-41c5-aa07-3535d40f1513" providerId="ADAL" clId="{688D1D3D-1D78-480E-9122-20B54FAF51C9}" dt="2022-01-31T06:32:43.521" v="388"/>
          <ac:inkMkLst>
            <pc:docMk/>
            <pc:sldMk cId="4113089381" sldId="390"/>
            <ac:inkMk id="146" creationId="{B1CED6E6-33E6-45C7-B9BB-3712AA81CDB4}"/>
          </ac:inkMkLst>
        </pc:inkChg>
        <pc:inkChg chg="add mod">
          <ac:chgData name="Umesh Gupta" userId="35470c46-d51d-41c5-aa07-3535d40f1513" providerId="ADAL" clId="{688D1D3D-1D78-480E-9122-20B54FAF51C9}" dt="2022-01-31T06:32:43.521" v="388"/>
          <ac:inkMkLst>
            <pc:docMk/>
            <pc:sldMk cId="4113089381" sldId="390"/>
            <ac:inkMk id="147" creationId="{ECAD0F4C-0FF4-47E7-B000-A1CD7954FF32}"/>
          </ac:inkMkLst>
        </pc:inkChg>
        <pc:inkChg chg="add mod">
          <ac:chgData name="Umesh Gupta" userId="35470c46-d51d-41c5-aa07-3535d40f1513" providerId="ADAL" clId="{688D1D3D-1D78-480E-9122-20B54FAF51C9}" dt="2022-01-31T06:32:43.521" v="388"/>
          <ac:inkMkLst>
            <pc:docMk/>
            <pc:sldMk cId="4113089381" sldId="390"/>
            <ac:inkMk id="149" creationId="{92789196-3505-4336-8606-06C5094707A6}"/>
          </ac:inkMkLst>
        </pc:inkChg>
        <pc:inkChg chg="add mod">
          <ac:chgData name="Umesh Gupta" userId="35470c46-d51d-41c5-aa07-3535d40f1513" providerId="ADAL" clId="{688D1D3D-1D78-480E-9122-20B54FAF51C9}" dt="2022-01-31T06:32:43.521" v="388"/>
          <ac:inkMkLst>
            <pc:docMk/>
            <pc:sldMk cId="4113089381" sldId="390"/>
            <ac:inkMk id="150" creationId="{E79A59D6-72BB-4673-9881-7BBF283AB2BF}"/>
          </ac:inkMkLst>
        </pc:inkChg>
        <pc:inkChg chg="add mod">
          <ac:chgData name="Umesh Gupta" userId="35470c46-d51d-41c5-aa07-3535d40f1513" providerId="ADAL" clId="{688D1D3D-1D78-480E-9122-20B54FAF51C9}" dt="2022-01-31T06:32:43.521" v="388"/>
          <ac:inkMkLst>
            <pc:docMk/>
            <pc:sldMk cId="4113089381" sldId="390"/>
            <ac:inkMk id="151" creationId="{B6AF3C57-D9B1-432A-8013-E717F27ADE94}"/>
          </ac:inkMkLst>
        </pc:inkChg>
        <pc:inkChg chg="add mod">
          <ac:chgData name="Umesh Gupta" userId="35470c46-d51d-41c5-aa07-3535d40f1513" providerId="ADAL" clId="{688D1D3D-1D78-480E-9122-20B54FAF51C9}" dt="2022-01-31T06:32:43.521" v="388"/>
          <ac:inkMkLst>
            <pc:docMk/>
            <pc:sldMk cId="4113089381" sldId="390"/>
            <ac:inkMk id="152" creationId="{088C3672-65A2-40DE-A128-88D59DC8B181}"/>
          </ac:inkMkLst>
        </pc:inkChg>
        <pc:inkChg chg="add mod">
          <ac:chgData name="Umesh Gupta" userId="35470c46-d51d-41c5-aa07-3535d40f1513" providerId="ADAL" clId="{688D1D3D-1D78-480E-9122-20B54FAF51C9}" dt="2022-01-31T06:32:43.521" v="388"/>
          <ac:inkMkLst>
            <pc:docMk/>
            <pc:sldMk cId="4113089381" sldId="390"/>
            <ac:inkMk id="154" creationId="{6DA61379-5EE7-47C3-A960-C54EBD971FFB}"/>
          </ac:inkMkLst>
        </pc:inkChg>
        <pc:inkChg chg="add mod">
          <ac:chgData name="Umesh Gupta" userId="35470c46-d51d-41c5-aa07-3535d40f1513" providerId="ADAL" clId="{688D1D3D-1D78-480E-9122-20B54FAF51C9}" dt="2022-01-31T06:32:43.521" v="388"/>
          <ac:inkMkLst>
            <pc:docMk/>
            <pc:sldMk cId="4113089381" sldId="390"/>
            <ac:inkMk id="156" creationId="{A22520E4-016C-43C1-B07C-F35BE5982E4E}"/>
          </ac:inkMkLst>
        </pc:inkChg>
        <pc:inkChg chg="add mod">
          <ac:chgData name="Umesh Gupta" userId="35470c46-d51d-41c5-aa07-3535d40f1513" providerId="ADAL" clId="{688D1D3D-1D78-480E-9122-20B54FAF51C9}" dt="2022-01-31T06:32:43.521" v="388"/>
          <ac:inkMkLst>
            <pc:docMk/>
            <pc:sldMk cId="4113089381" sldId="390"/>
            <ac:inkMk id="157" creationId="{BDE50157-88D4-417F-8C37-0809AE6BB977}"/>
          </ac:inkMkLst>
        </pc:inkChg>
        <pc:inkChg chg="add mod">
          <ac:chgData name="Umesh Gupta" userId="35470c46-d51d-41c5-aa07-3535d40f1513" providerId="ADAL" clId="{688D1D3D-1D78-480E-9122-20B54FAF51C9}" dt="2022-01-31T06:32:43.521" v="388"/>
          <ac:inkMkLst>
            <pc:docMk/>
            <pc:sldMk cId="4113089381" sldId="390"/>
            <ac:inkMk id="158" creationId="{353E7BBA-6624-4343-8340-C83313CDCFFB}"/>
          </ac:inkMkLst>
        </pc:inkChg>
        <pc:inkChg chg="add">
          <ac:chgData name="Umesh Gupta" userId="35470c46-d51d-41c5-aa07-3535d40f1513" providerId="ADAL" clId="{688D1D3D-1D78-480E-9122-20B54FAF51C9}" dt="2022-01-31T06:32:20.363" v="354" actId="9405"/>
          <ac:inkMkLst>
            <pc:docMk/>
            <pc:sldMk cId="4113089381" sldId="390"/>
            <ac:inkMk id="160" creationId="{6C26A393-1C3A-42FF-93DC-D2A01BB342D7}"/>
          </ac:inkMkLst>
        </pc:inkChg>
        <pc:inkChg chg="add mod">
          <ac:chgData name="Umesh Gupta" userId="35470c46-d51d-41c5-aa07-3535d40f1513" providerId="ADAL" clId="{688D1D3D-1D78-480E-9122-20B54FAF51C9}" dt="2022-01-31T06:32:43.521" v="388"/>
          <ac:inkMkLst>
            <pc:docMk/>
            <pc:sldMk cId="4113089381" sldId="390"/>
            <ac:inkMk id="161" creationId="{B96180EC-10CC-4CE2-8E60-303E1CBE9592}"/>
          </ac:inkMkLst>
        </pc:inkChg>
        <pc:inkChg chg="add mod">
          <ac:chgData name="Umesh Gupta" userId="35470c46-d51d-41c5-aa07-3535d40f1513" providerId="ADAL" clId="{688D1D3D-1D78-480E-9122-20B54FAF51C9}" dt="2022-01-31T06:32:43.521" v="388"/>
          <ac:inkMkLst>
            <pc:docMk/>
            <pc:sldMk cId="4113089381" sldId="390"/>
            <ac:inkMk id="162" creationId="{580E0008-494C-40A9-B310-0487A7F7E37C}"/>
          </ac:inkMkLst>
        </pc:inkChg>
        <pc:inkChg chg="add mod">
          <ac:chgData name="Umesh Gupta" userId="35470c46-d51d-41c5-aa07-3535d40f1513" providerId="ADAL" clId="{688D1D3D-1D78-480E-9122-20B54FAF51C9}" dt="2022-01-31T06:32:43.521" v="388"/>
          <ac:inkMkLst>
            <pc:docMk/>
            <pc:sldMk cId="4113089381" sldId="390"/>
            <ac:inkMk id="163" creationId="{96961FA8-AF4B-4799-9FE5-F5D91D0495AF}"/>
          </ac:inkMkLst>
        </pc:inkChg>
        <pc:inkChg chg="add mod">
          <ac:chgData name="Umesh Gupta" userId="35470c46-d51d-41c5-aa07-3535d40f1513" providerId="ADAL" clId="{688D1D3D-1D78-480E-9122-20B54FAF51C9}" dt="2022-01-31T06:32:43.521" v="388"/>
          <ac:inkMkLst>
            <pc:docMk/>
            <pc:sldMk cId="4113089381" sldId="390"/>
            <ac:inkMk id="164" creationId="{CF6292D4-6DC2-4D3E-AE4C-054EDFB7B26D}"/>
          </ac:inkMkLst>
        </pc:inkChg>
        <pc:inkChg chg="add mod">
          <ac:chgData name="Umesh Gupta" userId="35470c46-d51d-41c5-aa07-3535d40f1513" providerId="ADAL" clId="{688D1D3D-1D78-480E-9122-20B54FAF51C9}" dt="2022-01-31T06:32:43.521" v="388"/>
          <ac:inkMkLst>
            <pc:docMk/>
            <pc:sldMk cId="4113089381" sldId="390"/>
            <ac:inkMk id="165" creationId="{C41B998D-FD23-4292-B532-5D4165662A35}"/>
          </ac:inkMkLst>
        </pc:inkChg>
        <pc:inkChg chg="add mod">
          <ac:chgData name="Umesh Gupta" userId="35470c46-d51d-41c5-aa07-3535d40f1513" providerId="ADAL" clId="{688D1D3D-1D78-480E-9122-20B54FAF51C9}" dt="2022-01-31T06:32:43.521" v="388"/>
          <ac:inkMkLst>
            <pc:docMk/>
            <pc:sldMk cId="4113089381" sldId="390"/>
            <ac:inkMk id="167" creationId="{AF1C86E9-2129-4C88-A304-8B5A571F4487}"/>
          </ac:inkMkLst>
        </pc:inkChg>
        <pc:inkChg chg="add mod">
          <ac:chgData name="Umesh Gupta" userId="35470c46-d51d-41c5-aa07-3535d40f1513" providerId="ADAL" clId="{688D1D3D-1D78-480E-9122-20B54FAF51C9}" dt="2022-01-31T06:32:43.521" v="388"/>
          <ac:inkMkLst>
            <pc:docMk/>
            <pc:sldMk cId="4113089381" sldId="390"/>
            <ac:inkMk id="168" creationId="{0A3237A3-A1B2-4494-9058-A4C49E1B787D}"/>
          </ac:inkMkLst>
        </pc:inkChg>
        <pc:inkChg chg="add mod">
          <ac:chgData name="Umesh Gupta" userId="35470c46-d51d-41c5-aa07-3535d40f1513" providerId="ADAL" clId="{688D1D3D-1D78-480E-9122-20B54FAF51C9}" dt="2022-01-31T06:32:43.521" v="388"/>
          <ac:inkMkLst>
            <pc:docMk/>
            <pc:sldMk cId="4113089381" sldId="390"/>
            <ac:inkMk id="169" creationId="{2AE98B3F-125C-454E-8135-BAA66EC4EE16}"/>
          </ac:inkMkLst>
        </pc:inkChg>
        <pc:inkChg chg="add mod">
          <ac:chgData name="Umesh Gupta" userId="35470c46-d51d-41c5-aa07-3535d40f1513" providerId="ADAL" clId="{688D1D3D-1D78-480E-9122-20B54FAF51C9}" dt="2022-01-31T06:32:43.521" v="388"/>
          <ac:inkMkLst>
            <pc:docMk/>
            <pc:sldMk cId="4113089381" sldId="390"/>
            <ac:inkMk id="170" creationId="{274AB05F-65C5-4D81-B933-D96E20D0085B}"/>
          </ac:inkMkLst>
        </pc:inkChg>
        <pc:inkChg chg="add mod">
          <ac:chgData name="Umesh Gupta" userId="35470c46-d51d-41c5-aa07-3535d40f1513" providerId="ADAL" clId="{688D1D3D-1D78-480E-9122-20B54FAF51C9}" dt="2022-01-31T06:32:43.521" v="388"/>
          <ac:inkMkLst>
            <pc:docMk/>
            <pc:sldMk cId="4113089381" sldId="390"/>
            <ac:inkMk id="171" creationId="{763F3984-17F8-4225-8292-C61C0ACE3E78}"/>
          </ac:inkMkLst>
        </pc:inkChg>
        <pc:inkChg chg="add mod">
          <ac:chgData name="Umesh Gupta" userId="35470c46-d51d-41c5-aa07-3535d40f1513" providerId="ADAL" clId="{688D1D3D-1D78-480E-9122-20B54FAF51C9}" dt="2022-01-31T06:32:43.521" v="388"/>
          <ac:inkMkLst>
            <pc:docMk/>
            <pc:sldMk cId="4113089381" sldId="390"/>
            <ac:inkMk id="172" creationId="{28C59EFD-4E11-4A44-85E2-90E6D97D8F71}"/>
          </ac:inkMkLst>
        </pc:inkChg>
        <pc:inkChg chg="add mod">
          <ac:chgData name="Umesh Gupta" userId="35470c46-d51d-41c5-aa07-3535d40f1513" providerId="ADAL" clId="{688D1D3D-1D78-480E-9122-20B54FAF51C9}" dt="2022-01-31T06:32:43.521" v="388"/>
          <ac:inkMkLst>
            <pc:docMk/>
            <pc:sldMk cId="4113089381" sldId="390"/>
            <ac:inkMk id="173" creationId="{7BBE0B83-65EB-4FC5-828C-F8E02951A6FE}"/>
          </ac:inkMkLst>
        </pc:inkChg>
        <pc:inkChg chg="add mod">
          <ac:chgData name="Umesh Gupta" userId="35470c46-d51d-41c5-aa07-3535d40f1513" providerId="ADAL" clId="{688D1D3D-1D78-480E-9122-20B54FAF51C9}" dt="2022-01-31T06:32:43.521" v="388"/>
          <ac:inkMkLst>
            <pc:docMk/>
            <pc:sldMk cId="4113089381" sldId="390"/>
            <ac:inkMk id="174" creationId="{2151751A-6198-4B97-9835-7F199C7C68B5}"/>
          </ac:inkMkLst>
        </pc:inkChg>
        <pc:inkChg chg="add mod">
          <ac:chgData name="Umesh Gupta" userId="35470c46-d51d-41c5-aa07-3535d40f1513" providerId="ADAL" clId="{688D1D3D-1D78-480E-9122-20B54FAF51C9}" dt="2022-01-31T06:32:43.521" v="388"/>
          <ac:inkMkLst>
            <pc:docMk/>
            <pc:sldMk cId="4113089381" sldId="390"/>
            <ac:inkMk id="176" creationId="{9055A1FD-B40F-4299-9DB0-6F5662BB062C}"/>
          </ac:inkMkLst>
        </pc:inkChg>
        <pc:inkChg chg="add mod">
          <ac:chgData name="Umesh Gupta" userId="35470c46-d51d-41c5-aa07-3535d40f1513" providerId="ADAL" clId="{688D1D3D-1D78-480E-9122-20B54FAF51C9}" dt="2022-01-31T06:32:43.521" v="388"/>
          <ac:inkMkLst>
            <pc:docMk/>
            <pc:sldMk cId="4113089381" sldId="390"/>
            <ac:inkMk id="178" creationId="{2A80DFCA-25DB-4FBB-8C61-CE0A315B8AAA}"/>
          </ac:inkMkLst>
        </pc:inkChg>
        <pc:inkChg chg="add mod">
          <ac:chgData name="Umesh Gupta" userId="35470c46-d51d-41c5-aa07-3535d40f1513" providerId="ADAL" clId="{688D1D3D-1D78-480E-9122-20B54FAF51C9}" dt="2022-01-31T06:32:43.521" v="388"/>
          <ac:inkMkLst>
            <pc:docMk/>
            <pc:sldMk cId="4113089381" sldId="390"/>
            <ac:inkMk id="179" creationId="{F2EB9640-C7BC-4394-803A-B409D9FB5607}"/>
          </ac:inkMkLst>
        </pc:inkChg>
        <pc:inkChg chg="add mod">
          <ac:chgData name="Umesh Gupta" userId="35470c46-d51d-41c5-aa07-3535d40f1513" providerId="ADAL" clId="{688D1D3D-1D78-480E-9122-20B54FAF51C9}" dt="2022-01-31T06:32:43.521" v="388"/>
          <ac:inkMkLst>
            <pc:docMk/>
            <pc:sldMk cId="4113089381" sldId="390"/>
            <ac:inkMk id="180" creationId="{0B2DF04A-3ECC-4BCE-B131-CF0B97018184}"/>
          </ac:inkMkLst>
        </pc:inkChg>
        <pc:inkChg chg="add mod">
          <ac:chgData name="Umesh Gupta" userId="35470c46-d51d-41c5-aa07-3535d40f1513" providerId="ADAL" clId="{688D1D3D-1D78-480E-9122-20B54FAF51C9}" dt="2022-01-31T06:32:43.521" v="388"/>
          <ac:inkMkLst>
            <pc:docMk/>
            <pc:sldMk cId="4113089381" sldId="390"/>
            <ac:inkMk id="181" creationId="{D15C8DD7-C919-45A8-8E72-76085BBD74C4}"/>
          </ac:inkMkLst>
        </pc:inkChg>
        <pc:inkChg chg="add mod">
          <ac:chgData name="Umesh Gupta" userId="35470c46-d51d-41c5-aa07-3535d40f1513" providerId="ADAL" clId="{688D1D3D-1D78-480E-9122-20B54FAF51C9}" dt="2022-01-31T06:32:43.521" v="388"/>
          <ac:inkMkLst>
            <pc:docMk/>
            <pc:sldMk cId="4113089381" sldId="390"/>
            <ac:inkMk id="182" creationId="{68109A89-03B5-4A54-B6E2-998CE6B2E8F4}"/>
          </ac:inkMkLst>
        </pc:inkChg>
        <pc:inkChg chg="add mod">
          <ac:chgData name="Umesh Gupta" userId="35470c46-d51d-41c5-aa07-3535d40f1513" providerId="ADAL" clId="{688D1D3D-1D78-480E-9122-20B54FAF51C9}" dt="2022-01-31T06:32:43.521" v="388"/>
          <ac:inkMkLst>
            <pc:docMk/>
            <pc:sldMk cId="4113089381" sldId="390"/>
            <ac:inkMk id="184" creationId="{7BB3A453-ADCF-4CF0-B8B1-C45330CFECD9}"/>
          </ac:inkMkLst>
        </pc:inkChg>
        <pc:inkChg chg="add mod">
          <ac:chgData name="Umesh Gupta" userId="35470c46-d51d-41c5-aa07-3535d40f1513" providerId="ADAL" clId="{688D1D3D-1D78-480E-9122-20B54FAF51C9}" dt="2022-01-31T06:32:43.521" v="388"/>
          <ac:inkMkLst>
            <pc:docMk/>
            <pc:sldMk cId="4113089381" sldId="390"/>
            <ac:inkMk id="185" creationId="{C6D776BA-15B3-485B-ACF9-41208EF785A8}"/>
          </ac:inkMkLst>
        </pc:inkChg>
        <pc:inkChg chg="add mod">
          <ac:chgData name="Umesh Gupta" userId="35470c46-d51d-41c5-aa07-3535d40f1513" providerId="ADAL" clId="{688D1D3D-1D78-480E-9122-20B54FAF51C9}" dt="2022-01-31T06:32:43.521" v="388"/>
          <ac:inkMkLst>
            <pc:docMk/>
            <pc:sldMk cId="4113089381" sldId="390"/>
            <ac:inkMk id="186" creationId="{A7770E0A-D7BA-4FCA-8436-09902B79AEED}"/>
          </ac:inkMkLst>
        </pc:inkChg>
        <pc:inkChg chg="add mod">
          <ac:chgData name="Umesh Gupta" userId="35470c46-d51d-41c5-aa07-3535d40f1513" providerId="ADAL" clId="{688D1D3D-1D78-480E-9122-20B54FAF51C9}" dt="2022-01-31T06:32:43.521" v="388"/>
          <ac:inkMkLst>
            <pc:docMk/>
            <pc:sldMk cId="4113089381" sldId="390"/>
            <ac:inkMk id="187" creationId="{B4E8469A-0AE6-4C49-8F8E-922C6F59FE27}"/>
          </ac:inkMkLst>
        </pc:inkChg>
        <pc:inkChg chg="add mod">
          <ac:chgData name="Umesh Gupta" userId="35470c46-d51d-41c5-aa07-3535d40f1513" providerId="ADAL" clId="{688D1D3D-1D78-480E-9122-20B54FAF51C9}" dt="2022-01-31T06:32:43.521" v="388"/>
          <ac:inkMkLst>
            <pc:docMk/>
            <pc:sldMk cId="4113089381" sldId="390"/>
            <ac:inkMk id="188" creationId="{AA935C10-477A-449A-9504-8E8DC718C940}"/>
          </ac:inkMkLst>
        </pc:inkChg>
        <pc:inkChg chg="add mod">
          <ac:chgData name="Umesh Gupta" userId="35470c46-d51d-41c5-aa07-3535d40f1513" providerId="ADAL" clId="{688D1D3D-1D78-480E-9122-20B54FAF51C9}" dt="2022-01-31T06:32:43.521" v="388"/>
          <ac:inkMkLst>
            <pc:docMk/>
            <pc:sldMk cId="4113089381" sldId="390"/>
            <ac:inkMk id="189" creationId="{A75C9C4D-BD2F-404D-B1E4-6C5CB121B29A}"/>
          </ac:inkMkLst>
        </pc:inkChg>
        <pc:inkChg chg="add mod">
          <ac:chgData name="Umesh Gupta" userId="35470c46-d51d-41c5-aa07-3535d40f1513" providerId="ADAL" clId="{688D1D3D-1D78-480E-9122-20B54FAF51C9}" dt="2022-01-31T06:32:43.521" v="388"/>
          <ac:inkMkLst>
            <pc:docMk/>
            <pc:sldMk cId="4113089381" sldId="390"/>
            <ac:inkMk id="190" creationId="{A51DA50A-7FF9-4369-80B1-5C18BBC97243}"/>
          </ac:inkMkLst>
        </pc:inkChg>
        <pc:inkChg chg="add mod">
          <ac:chgData name="Umesh Gupta" userId="35470c46-d51d-41c5-aa07-3535d40f1513" providerId="ADAL" clId="{688D1D3D-1D78-480E-9122-20B54FAF51C9}" dt="2022-01-31T06:32:43.521" v="388"/>
          <ac:inkMkLst>
            <pc:docMk/>
            <pc:sldMk cId="4113089381" sldId="390"/>
            <ac:inkMk id="191" creationId="{87F3D8BC-E573-4E56-A678-EA40CACE3D43}"/>
          </ac:inkMkLst>
        </pc:inkChg>
        <pc:inkChg chg="add mod">
          <ac:chgData name="Umesh Gupta" userId="35470c46-d51d-41c5-aa07-3535d40f1513" providerId="ADAL" clId="{688D1D3D-1D78-480E-9122-20B54FAF51C9}" dt="2022-01-31T06:32:43.521" v="388"/>
          <ac:inkMkLst>
            <pc:docMk/>
            <pc:sldMk cId="4113089381" sldId="390"/>
            <ac:inkMk id="192" creationId="{86DEC03D-DAE0-420A-9F5D-6678C3B52DC7}"/>
          </ac:inkMkLst>
        </pc:inkChg>
        <pc:inkChg chg="add mod">
          <ac:chgData name="Umesh Gupta" userId="35470c46-d51d-41c5-aa07-3535d40f1513" providerId="ADAL" clId="{688D1D3D-1D78-480E-9122-20B54FAF51C9}" dt="2022-01-31T06:32:43.521" v="388"/>
          <ac:inkMkLst>
            <pc:docMk/>
            <pc:sldMk cId="4113089381" sldId="390"/>
            <ac:inkMk id="193" creationId="{85BA8F4A-4FC1-4CD0-B07F-C1796BE1B611}"/>
          </ac:inkMkLst>
        </pc:inkChg>
      </pc:sldChg>
      <pc:sldChg chg="del">
        <pc:chgData name="Umesh Gupta" userId="35470c46-d51d-41c5-aa07-3535d40f1513" providerId="ADAL" clId="{688D1D3D-1D78-480E-9122-20B54FAF51C9}" dt="2022-01-31T05:14:17.805" v="12" actId="47"/>
        <pc:sldMkLst>
          <pc:docMk/>
          <pc:sldMk cId="2857631242" sldId="391"/>
        </pc:sldMkLst>
      </pc:sldChg>
      <pc:sldChg chg="modSp mod">
        <pc:chgData name="Umesh Gupta" userId="35470c46-d51d-41c5-aa07-3535d40f1513" providerId="ADAL" clId="{688D1D3D-1D78-480E-9122-20B54FAF51C9}" dt="2022-01-31T06:02:41.710" v="16"/>
        <pc:sldMkLst>
          <pc:docMk/>
          <pc:sldMk cId="2452211339" sldId="394"/>
        </pc:sldMkLst>
        <pc:spChg chg="mod">
          <ac:chgData name="Umesh Gupta" userId="35470c46-d51d-41c5-aa07-3535d40f1513" providerId="ADAL" clId="{688D1D3D-1D78-480E-9122-20B54FAF51C9}" dt="2022-01-31T06:02:41.710" v="16"/>
          <ac:spMkLst>
            <pc:docMk/>
            <pc:sldMk cId="2452211339" sldId="394"/>
            <ac:spMk id="3" creationId="{5B6255AB-1834-43DF-ABF1-5AD1C4D57102}"/>
          </ac:spMkLst>
        </pc:spChg>
      </pc:sldChg>
      <pc:sldChg chg="addSp delSp modSp mod">
        <pc:chgData name="Umesh Gupta" userId="35470c46-d51d-41c5-aa07-3535d40f1513" providerId="ADAL" clId="{688D1D3D-1D78-480E-9122-20B54FAF51C9}" dt="2022-01-31T06:47:48.589" v="817"/>
        <pc:sldMkLst>
          <pc:docMk/>
          <pc:sldMk cId="1412851111" sldId="395"/>
        </pc:sldMkLst>
        <pc:grpChg chg="del mod">
          <ac:chgData name="Umesh Gupta" userId="35470c46-d51d-41c5-aa07-3535d40f1513" providerId="ADAL" clId="{688D1D3D-1D78-480E-9122-20B54FAF51C9}" dt="2022-01-31T06:44:46.076" v="681"/>
          <ac:grpSpMkLst>
            <pc:docMk/>
            <pc:sldMk cId="1412851111" sldId="395"/>
            <ac:grpSpMk id="7" creationId="{9915682B-155B-48E1-B3CF-BE026D272074}"/>
          </ac:grpSpMkLst>
        </pc:grpChg>
        <pc:grpChg chg="del mod">
          <ac:chgData name="Umesh Gupta" userId="35470c46-d51d-41c5-aa07-3535d40f1513" providerId="ADAL" clId="{688D1D3D-1D78-480E-9122-20B54FAF51C9}" dt="2022-01-31T06:44:47.559" v="684"/>
          <ac:grpSpMkLst>
            <pc:docMk/>
            <pc:sldMk cId="1412851111" sldId="395"/>
            <ac:grpSpMk id="10" creationId="{53D76BF3-5E11-45E0-AB62-C0E5572BB61B}"/>
          </ac:grpSpMkLst>
        </pc:grpChg>
        <pc:grpChg chg="del mod">
          <ac:chgData name="Umesh Gupta" userId="35470c46-d51d-41c5-aa07-3535d40f1513" providerId="ADAL" clId="{688D1D3D-1D78-480E-9122-20B54FAF51C9}" dt="2022-01-31T06:44:58.218" v="691"/>
          <ac:grpSpMkLst>
            <pc:docMk/>
            <pc:sldMk cId="1412851111" sldId="395"/>
            <ac:grpSpMk id="13" creationId="{FEFC7F67-7471-46E4-ABA3-82F7D901E33D}"/>
          </ac:grpSpMkLst>
        </pc:grpChg>
        <pc:grpChg chg="del mod">
          <ac:chgData name="Umesh Gupta" userId="35470c46-d51d-41c5-aa07-3535d40f1513" providerId="ADAL" clId="{688D1D3D-1D78-480E-9122-20B54FAF51C9}" dt="2022-01-31T06:44:58.218" v="691"/>
          <ac:grpSpMkLst>
            <pc:docMk/>
            <pc:sldMk cId="1412851111" sldId="395"/>
            <ac:grpSpMk id="18" creationId="{60FA58BA-0049-4E0B-80CB-F9355099E02B}"/>
          </ac:grpSpMkLst>
        </pc:grpChg>
        <pc:grpChg chg="del mod">
          <ac:chgData name="Umesh Gupta" userId="35470c46-d51d-41c5-aa07-3535d40f1513" providerId="ADAL" clId="{688D1D3D-1D78-480E-9122-20B54FAF51C9}" dt="2022-01-31T06:45:04.592" v="696"/>
          <ac:grpSpMkLst>
            <pc:docMk/>
            <pc:sldMk cId="1412851111" sldId="395"/>
            <ac:grpSpMk id="20" creationId="{E4C3DA0C-80F5-4AEB-AE44-C6167CA4B3DB}"/>
          </ac:grpSpMkLst>
        </pc:grpChg>
        <pc:grpChg chg="del mod">
          <ac:chgData name="Umesh Gupta" userId="35470c46-d51d-41c5-aa07-3535d40f1513" providerId="ADAL" clId="{688D1D3D-1D78-480E-9122-20B54FAF51C9}" dt="2022-01-31T06:45:07.794" v="699"/>
          <ac:grpSpMkLst>
            <pc:docMk/>
            <pc:sldMk cId="1412851111" sldId="395"/>
            <ac:grpSpMk id="25" creationId="{29C72DB2-5110-4836-9ED6-45AAD79880FB}"/>
          </ac:grpSpMkLst>
        </pc:grpChg>
        <pc:grpChg chg="del mod">
          <ac:chgData name="Umesh Gupta" userId="35470c46-d51d-41c5-aa07-3535d40f1513" providerId="ADAL" clId="{688D1D3D-1D78-480E-9122-20B54FAF51C9}" dt="2022-01-31T06:46:25.131" v="765"/>
          <ac:grpSpMkLst>
            <pc:docMk/>
            <pc:sldMk cId="1412851111" sldId="395"/>
            <ac:grpSpMk id="28" creationId="{1420C9C6-9EAC-4C54-A49C-4FE6A2F9A2B9}"/>
          </ac:grpSpMkLst>
        </pc:grpChg>
        <pc:grpChg chg="del mod">
          <ac:chgData name="Umesh Gupta" userId="35470c46-d51d-41c5-aa07-3535d40f1513" providerId="ADAL" clId="{688D1D3D-1D78-480E-9122-20B54FAF51C9}" dt="2022-01-31T06:46:25.131" v="765"/>
          <ac:grpSpMkLst>
            <pc:docMk/>
            <pc:sldMk cId="1412851111" sldId="395"/>
            <ac:grpSpMk id="32" creationId="{438F95C7-EB96-49B5-821D-14CB73E94CFD}"/>
          </ac:grpSpMkLst>
        </pc:grpChg>
        <pc:grpChg chg="del mod">
          <ac:chgData name="Umesh Gupta" userId="35470c46-d51d-41c5-aa07-3535d40f1513" providerId="ADAL" clId="{688D1D3D-1D78-480E-9122-20B54FAF51C9}" dt="2022-01-31T06:46:25.131" v="765"/>
          <ac:grpSpMkLst>
            <pc:docMk/>
            <pc:sldMk cId="1412851111" sldId="395"/>
            <ac:grpSpMk id="41" creationId="{5D8A90A2-69C9-46FC-9320-7678C4CF1091}"/>
          </ac:grpSpMkLst>
        </pc:grpChg>
        <pc:grpChg chg="del mod">
          <ac:chgData name="Umesh Gupta" userId="35470c46-d51d-41c5-aa07-3535d40f1513" providerId="ADAL" clId="{688D1D3D-1D78-480E-9122-20B54FAF51C9}" dt="2022-01-31T06:47:42.195" v="809"/>
          <ac:grpSpMkLst>
            <pc:docMk/>
            <pc:sldMk cId="1412851111" sldId="395"/>
            <ac:grpSpMk id="46" creationId="{FFDB4BFA-84F3-41BB-BC4A-44F792BE7F6A}"/>
          </ac:grpSpMkLst>
        </pc:grpChg>
        <pc:grpChg chg="del mod">
          <ac:chgData name="Umesh Gupta" userId="35470c46-d51d-41c5-aa07-3535d40f1513" providerId="ADAL" clId="{688D1D3D-1D78-480E-9122-20B54FAF51C9}" dt="2022-01-31T06:46:25.131" v="765"/>
          <ac:grpSpMkLst>
            <pc:docMk/>
            <pc:sldMk cId="1412851111" sldId="395"/>
            <ac:grpSpMk id="49" creationId="{07D742A6-72CD-4F20-A302-12973317E265}"/>
          </ac:grpSpMkLst>
        </pc:grpChg>
        <pc:grpChg chg="del mod">
          <ac:chgData name="Umesh Gupta" userId="35470c46-d51d-41c5-aa07-3535d40f1513" providerId="ADAL" clId="{688D1D3D-1D78-480E-9122-20B54FAF51C9}" dt="2022-01-31T06:45:58.850" v="741"/>
          <ac:grpSpMkLst>
            <pc:docMk/>
            <pc:sldMk cId="1412851111" sldId="395"/>
            <ac:grpSpMk id="60" creationId="{93FFED94-9788-4D8A-8A2C-D29D4EE86CED}"/>
          </ac:grpSpMkLst>
        </pc:grpChg>
        <pc:grpChg chg="del mod">
          <ac:chgData name="Umesh Gupta" userId="35470c46-d51d-41c5-aa07-3535d40f1513" providerId="ADAL" clId="{688D1D3D-1D78-480E-9122-20B54FAF51C9}" dt="2022-01-31T06:45:59.624" v="743"/>
          <ac:grpSpMkLst>
            <pc:docMk/>
            <pc:sldMk cId="1412851111" sldId="395"/>
            <ac:grpSpMk id="1031" creationId="{1348898F-3D9D-4D48-81B7-0AC907290831}"/>
          </ac:grpSpMkLst>
        </pc:grpChg>
        <pc:grpChg chg="del mod">
          <ac:chgData name="Umesh Gupta" userId="35470c46-d51d-41c5-aa07-3535d40f1513" providerId="ADAL" clId="{688D1D3D-1D78-480E-9122-20B54FAF51C9}" dt="2022-01-31T06:46:25.131" v="765"/>
          <ac:grpSpMkLst>
            <pc:docMk/>
            <pc:sldMk cId="1412851111" sldId="395"/>
            <ac:grpSpMk id="1033" creationId="{816C15AE-7D7C-43C8-A3FA-F53D8E831949}"/>
          </ac:grpSpMkLst>
        </pc:grpChg>
        <pc:grpChg chg="del mod">
          <ac:chgData name="Umesh Gupta" userId="35470c46-d51d-41c5-aa07-3535d40f1513" providerId="ADAL" clId="{688D1D3D-1D78-480E-9122-20B54FAF51C9}" dt="2022-01-31T06:46:35.476" v="772"/>
          <ac:grpSpMkLst>
            <pc:docMk/>
            <pc:sldMk cId="1412851111" sldId="395"/>
            <ac:grpSpMk id="1055" creationId="{CB4C91F6-11F3-4AAE-A6EB-E184627C69AD}"/>
          </ac:grpSpMkLst>
        </pc:grpChg>
        <pc:grpChg chg="del mod">
          <ac:chgData name="Umesh Gupta" userId="35470c46-d51d-41c5-aa07-3535d40f1513" providerId="ADAL" clId="{688D1D3D-1D78-480E-9122-20B54FAF51C9}" dt="2022-01-31T06:46:52.475" v="788"/>
          <ac:grpSpMkLst>
            <pc:docMk/>
            <pc:sldMk cId="1412851111" sldId="395"/>
            <ac:grpSpMk id="1060" creationId="{DE8E9B71-73A6-415C-99B6-08C8EA1AE399}"/>
          </ac:grpSpMkLst>
        </pc:grpChg>
        <pc:grpChg chg="mod">
          <ac:chgData name="Umesh Gupta" userId="35470c46-d51d-41c5-aa07-3535d40f1513" providerId="ADAL" clId="{688D1D3D-1D78-480E-9122-20B54FAF51C9}" dt="2022-01-31T06:46:35.476" v="772"/>
          <ac:grpSpMkLst>
            <pc:docMk/>
            <pc:sldMk cId="1412851111" sldId="395"/>
            <ac:grpSpMk id="1062" creationId="{E049477A-5749-4FDA-B8D2-FF1FF5AA576F}"/>
          </ac:grpSpMkLst>
        </pc:grpChg>
        <pc:grpChg chg="del mod">
          <ac:chgData name="Umesh Gupta" userId="35470c46-d51d-41c5-aa07-3535d40f1513" providerId="ADAL" clId="{688D1D3D-1D78-480E-9122-20B54FAF51C9}" dt="2022-01-31T06:47:01.251" v="801"/>
          <ac:grpSpMkLst>
            <pc:docMk/>
            <pc:sldMk cId="1412851111" sldId="395"/>
            <ac:grpSpMk id="1078" creationId="{A7615572-A663-4244-A159-F98F97729F67}"/>
          </ac:grpSpMkLst>
        </pc:grpChg>
        <pc:grpChg chg="mod">
          <ac:chgData name="Umesh Gupta" userId="35470c46-d51d-41c5-aa07-3535d40f1513" providerId="ADAL" clId="{688D1D3D-1D78-480E-9122-20B54FAF51C9}" dt="2022-01-31T06:47:01.251" v="801"/>
          <ac:grpSpMkLst>
            <pc:docMk/>
            <pc:sldMk cId="1412851111" sldId="395"/>
            <ac:grpSpMk id="1091" creationId="{1449EEDA-4286-4435-9C79-D3ABA4C4E232}"/>
          </ac:grpSpMkLst>
        </pc:grpChg>
        <pc:grpChg chg="mod">
          <ac:chgData name="Umesh Gupta" userId="35470c46-d51d-41c5-aa07-3535d40f1513" providerId="ADAL" clId="{688D1D3D-1D78-480E-9122-20B54FAF51C9}" dt="2022-01-31T06:47:37.347" v="806"/>
          <ac:grpSpMkLst>
            <pc:docMk/>
            <pc:sldMk cId="1412851111" sldId="395"/>
            <ac:grpSpMk id="1096" creationId="{D44ABE36-E7B6-43AB-822D-65E49522685F}"/>
          </ac:grpSpMkLst>
        </pc:grpChg>
        <pc:grpChg chg="mod">
          <ac:chgData name="Umesh Gupta" userId="35470c46-d51d-41c5-aa07-3535d40f1513" providerId="ADAL" clId="{688D1D3D-1D78-480E-9122-20B54FAF51C9}" dt="2022-01-31T06:47:42.195" v="809"/>
          <ac:grpSpMkLst>
            <pc:docMk/>
            <pc:sldMk cId="1412851111" sldId="395"/>
            <ac:grpSpMk id="1099" creationId="{84657C66-3B65-4DEF-AECD-531D9ABA0CB0}"/>
          </ac:grpSpMkLst>
        </pc:grpChg>
        <pc:grpChg chg="mod">
          <ac:chgData name="Umesh Gupta" userId="35470c46-d51d-41c5-aa07-3535d40f1513" providerId="ADAL" clId="{688D1D3D-1D78-480E-9122-20B54FAF51C9}" dt="2022-01-31T06:47:45.569" v="812"/>
          <ac:grpSpMkLst>
            <pc:docMk/>
            <pc:sldMk cId="1412851111" sldId="395"/>
            <ac:grpSpMk id="1102" creationId="{3D90A0DB-A6E4-4049-9541-C677734D0748}"/>
          </ac:grpSpMkLst>
        </pc:grpChg>
        <pc:grpChg chg="mod">
          <ac:chgData name="Umesh Gupta" userId="35470c46-d51d-41c5-aa07-3535d40f1513" providerId="ADAL" clId="{688D1D3D-1D78-480E-9122-20B54FAF51C9}" dt="2022-01-31T06:47:48.589" v="817"/>
          <ac:grpSpMkLst>
            <pc:docMk/>
            <pc:sldMk cId="1412851111" sldId="395"/>
            <ac:grpSpMk id="1107" creationId="{6147C248-2E94-4EA0-931D-8E262D1189A5}"/>
          </ac:grpSpMkLst>
        </pc:grpChg>
        <pc:inkChg chg="add">
          <ac:chgData name="Umesh Gupta" userId="35470c46-d51d-41c5-aa07-3535d40f1513" providerId="ADAL" clId="{688D1D3D-1D78-480E-9122-20B54FAF51C9}" dt="2022-01-31T06:43:50.711" v="674" actId="9405"/>
          <ac:inkMkLst>
            <pc:docMk/>
            <pc:sldMk cId="1412851111" sldId="395"/>
            <ac:inkMk id="3" creationId="{BB7197C8-E45C-4AE5-B2BB-936D9ACED2FF}"/>
          </ac:inkMkLst>
        </pc:inkChg>
        <pc:inkChg chg="add mod">
          <ac:chgData name="Umesh Gupta" userId="35470c46-d51d-41c5-aa07-3535d40f1513" providerId="ADAL" clId="{688D1D3D-1D78-480E-9122-20B54FAF51C9}" dt="2022-01-31T06:46:35.476" v="772"/>
          <ac:inkMkLst>
            <pc:docMk/>
            <pc:sldMk cId="1412851111" sldId="395"/>
            <ac:inkMk id="4" creationId="{896DB978-2453-4AC7-9260-55CA1BEBC6BD}"/>
          </ac:inkMkLst>
        </pc:inkChg>
        <pc:inkChg chg="add mod">
          <ac:chgData name="Umesh Gupta" userId="35470c46-d51d-41c5-aa07-3535d40f1513" providerId="ADAL" clId="{688D1D3D-1D78-480E-9122-20B54FAF51C9}" dt="2022-01-31T06:46:35.476" v="772"/>
          <ac:inkMkLst>
            <pc:docMk/>
            <pc:sldMk cId="1412851111" sldId="395"/>
            <ac:inkMk id="5" creationId="{4EB30A65-FB51-4704-A215-0D5C954D148B}"/>
          </ac:inkMkLst>
        </pc:inkChg>
        <pc:inkChg chg="add mod">
          <ac:chgData name="Umesh Gupta" userId="35470c46-d51d-41c5-aa07-3535d40f1513" providerId="ADAL" clId="{688D1D3D-1D78-480E-9122-20B54FAF51C9}" dt="2022-01-31T06:46:35.476" v="772"/>
          <ac:inkMkLst>
            <pc:docMk/>
            <pc:sldMk cId="1412851111" sldId="395"/>
            <ac:inkMk id="6" creationId="{B2953FDA-E6CB-48CA-B766-7A1FCD48A344}"/>
          </ac:inkMkLst>
        </pc:inkChg>
        <pc:inkChg chg="add mod">
          <ac:chgData name="Umesh Gupta" userId="35470c46-d51d-41c5-aa07-3535d40f1513" providerId="ADAL" clId="{688D1D3D-1D78-480E-9122-20B54FAF51C9}" dt="2022-01-31T06:46:35.476" v="772"/>
          <ac:inkMkLst>
            <pc:docMk/>
            <pc:sldMk cId="1412851111" sldId="395"/>
            <ac:inkMk id="8" creationId="{3F0F0D20-7876-48DB-81AD-BD04358DCE5D}"/>
          </ac:inkMkLst>
        </pc:inkChg>
        <pc:inkChg chg="add mod">
          <ac:chgData name="Umesh Gupta" userId="35470c46-d51d-41c5-aa07-3535d40f1513" providerId="ADAL" clId="{688D1D3D-1D78-480E-9122-20B54FAF51C9}" dt="2022-01-31T06:46:35.476" v="772"/>
          <ac:inkMkLst>
            <pc:docMk/>
            <pc:sldMk cId="1412851111" sldId="395"/>
            <ac:inkMk id="9" creationId="{6B0332E1-B45E-48B2-8C6C-511081FEB678}"/>
          </ac:inkMkLst>
        </pc:inkChg>
        <pc:inkChg chg="add mod">
          <ac:chgData name="Umesh Gupta" userId="35470c46-d51d-41c5-aa07-3535d40f1513" providerId="ADAL" clId="{688D1D3D-1D78-480E-9122-20B54FAF51C9}" dt="2022-01-31T06:46:35.476" v="772"/>
          <ac:inkMkLst>
            <pc:docMk/>
            <pc:sldMk cId="1412851111" sldId="395"/>
            <ac:inkMk id="11" creationId="{319837A2-AF0D-47D0-BA98-F2F8F9C34B4B}"/>
          </ac:inkMkLst>
        </pc:inkChg>
        <pc:inkChg chg="add mod">
          <ac:chgData name="Umesh Gupta" userId="35470c46-d51d-41c5-aa07-3535d40f1513" providerId="ADAL" clId="{688D1D3D-1D78-480E-9122-20B54FAF51C9}" dt="2022-01-31T06:46:35.476" v="772"/>
          <ac:inkMkLst>
            <pc:docMk/>
            <pc:sldMk cId="1412851111" sldId="395"/>
            <ac:inkMk id="12" creationId="{8CBBEA68-B839-4EA8-ABAC-AAAC393D4ECA}"/>
          </ac:inkMkLst>
        </pc:inkChg>
        <pc:inkChg chg="add mod">
          <ac:chgData name="Umesh Gupta" userId="35470c46-d51d-41c5-aa07-3535d40f1513" providerId="ADAL" clId="{688D1D3D-1D78-480E-9122-20B54FAF51C9}" dt="2022-01-31T06:46:35.476" v="772"/>
          <ac:inkMkLst>
            <pc:docMk/>
            <pc:sldMk cId="1412851111" sldId="395"/>
            <ac:inkMk id="14" creationId="{D8C8DF72-F142-4131-8FD7-34D81A974149}"/>
          </ac:inkMkLst>
        </pc:inkChg>
        <pc:inkChg chg="add mod">
          <ac:chgData name="Umesh Gupta" userId="35470c46-d51d-41c5-aa07-3535d40f1513" providerId="ADAL" clId="{688D1D3D-1D78-480E-9122-20B54FAF51C9}" dt="2022-01-31T06:46:35.476" v="772"/>
          <ac:inkMkLst>
            <pc:docMk/>
            <pc:sldMk cId="1412851111" sldId="395"/>
            <ac:inkMk id="15" creationId="{CA11F6A5-0DB2-4347-ADAC-3168CD506F2C}"/>
          </ac:inkMkLst>
        </pc:inkChg>
        <pc:inkChg chg="add mod">
          <ac:chgData name="Umesh Gupta" userId="35470c46-d51d-41c5-aa07-3535d40f1513" providerId="ADAL" clId="{688D1D3D-1D78-480E-9122-20B54FAF51C9}" dt="2022-01-31T06:46:35.476" v="772"/>
          <ac:inkMkLst>
            <pc:docMk/>
            <pc:sldMk cId="1412851111" sldId="395"/>
            <ac:inkMk id="16" creationId="{2FF5F888-0BAA-4427-95ED-8E8C187965A7}"/>
          </ac:inkMkLst>
        </pc:inkChg>
        <pc:inkChg chg="add mod">
          <ac:chgData name="Umesh Gupta" userId="35470c46-d51d-41c5-aa07-3535d40f1513" providerId="ADAL" clId="{688D1D3D-1D78-480E-9122-20B54FAF51C9}" dt="2022-01-31T06:46:35.476" v="772"/>
          <ac:inkMkLst>
            <pc:docMk/>
            <pc:sldMk cId="1412851111" sldId="395"/>
            <ac:inkMk id="17" creationId="{9041D8A1-BFE6-47D4-A72A-FCAEA61DD6E8}"/>
          </ac:inkMkLst>
        </pc:inkChg>
        <pc:inkChg chg="add mod">
          <ac:chgData name="Umesh Gupta" userId="35470c46-d51d-41c5-aa07-3535d40f1513" providerId="ADAL" clId="{688D1D3D-1D78-480E-9122-20B54FAF51C9}" dt="2022-01-31T06:46:35.476" v="772"/>
          <ac:inkMkLst>
            <pc:docMk/>
            <pc:sldMk cId="1412851111" sldId="395"/>
            <ac:inkMk id="19" creationId="{BC471E75-1B3D-4160-86AC-8DD2310FE9B2}"/>
          </ac:inkMkLst>
        </pc:inkChg>
        <pc:inkChg chg="add mod">
          <ac:chgData name="Umesh Gupta" userId="35470c46-d51d-41c5-aa07-3535d40f1513" providerId="ADAL" clId="{688D1D3D-1D78-480E-9122-20B54FAF51C9}" dt="2022-01-31T06:46:35.476" v="772"/>
          <ac:inkMkLst>
            <pc:docMk/>
            <pc:sldMk cId="1412851111" sldId="395"/>
            <ac:inkMk id="21" creationId="{10A8E490-9A85-411E-B41E-7BB9501B4936}"/>
          </ac:inkMkLst>
        </pc:inkChg>
        <pc:inkChg chg="add mod">
          <ac:chgData name="Umesh Gupta" userId="35470c46-d51d-41c5-aa07-3535d40f1513" providerId="ADAL" clId="{688D1D3D-1D78-480E-9122-20B54FAF51C9}" dt="2022-01-31T06:46:35.476" v="772"/>
          <ac:inkMkLst>
            <pc:docMk/>
            <pc:sldMk cId="1412851111" sldId="395"/>
            <ac:inkMk id="22" creationId="{0B29864D-BF7F-4967-8326-ADFB9F094F70}"/>
          </ac:inkMkLst>
        </pc:inkChg>
        <pc:inkChg chg="add mod">
          <ac:chgData name="Umesh Gupta" userId="35470c46-d51d-41c5-aa07-3535d40f1513" providerId="ADAL" clId="{688D1D3D-1D78-480E-9122-20B54FAF51C9}" dt="2022-01-31T06:46:35.476" v="772"/>
          <ac:inkMkLst>
            <pc:docMk/>
            <pc:sldMk cId="1412851111" sldId="395"/>
            <ac:inkMk id="23" creationId="{F4AA1C16-D780-4107-B471-98DC807AF933}"/>
          </ac:inkMkLst>
        </pc:inkChg>
        <pc:inkChg chg="add mod">
          <ac:chgData name="Umesh Gupta" userId="35470c46-d51d-41c5-aa07-3535d40f1513" providerId="ADAL" clId="{688D1D3D-1D78-480E-9122-20B54FAF51C9}" dt="2022-01-31T06:46:35.476" v="772"/>
          <ac:inkMkLst>
            <pc:docMk/>
            <pc:sldMk cId="1412851111" sldId="395"/>
            <ac:inkMk id="24" creationId="{3771FAEA-A1F2-4A66-9E54-722912B6F1DB}"/>
          </ac:inkMkLst>
        </pc:inkChg>
        <pc:inkChg chg="add mod">
          <ac:chgData name="Umesh Gupta" userId="35470c46-d51d-41c5-aa07-3535d40f1513" providerId="ADAL" clId="{688D1D3D-1D78-480E-9122-20B54FAF51C9}" dt="2022-01-31T06:46:35.476" v="772"/>
          <ac:inkMkLst>
            <pc:docMk/>
            <pc:sldMk cId="1412851111" sldId="395"/>
            <ac:inkMk id="26" creationId="{788C187D-346A-429B-81EF-CED9D15699CA}"/>
          </ac:inkMkLst>
        </pc:inkChg>
        <pc:inkChg chg="add mod">
          <ac:chgData name="Umesh Gupta" userId="35470c46-d51d-41c5-aa07-3535d40f1513" providerId="ADAL" clId="{688D1D3D-1D78-480E-9122-20B54FAF51C9}" dt="2022-01-31T06:46:35.476" v="772"/>
          <ac:inkMkLst>
            <pc:docMk/>
            <pc:sldMk cId="1412851111" sldId="395"/>
            <ac:inkMk id="27" creationId="{1795344A-9CFC-4D50-A838-8B73354C0C53}"/>
          </ac:inkMkLst>
        </pc:inkChg>
        <pc:inkChg chg="add mod">
          <ac:chgData name="Umesh Gupta" userId="35470c46-d51d-41c5-aa07-3535d40f1513" providerId="ADAL" clId="{688D1D3D-1D78-480E-9122-20B54FAF51C9}" dt="2022-01-31T06:46:35.476" v="772"/>
          <ac:inkMkLst>
            <pc:docMk/>
            <pc:sldMk cId="1412851111" sldId="395"/>
            <ac:inkMk id="29" creationId="{9836C340-6ABB-4E11-8EA0-9630152E7629}"/>
          </ac:inkMkLst>
        </pc:inkChg>
        <pc:inkChg chg="add mod">
          <ac:chgData name="Umesh Gupta" userId="35470c46-d51d-41c5-aa07-3535d40f1513" providerId="ADAL" clId="{688D1D3D-1D78-480E-9122-20B54FAF51C9}" dt="2022-01-31T06:46:35.476" v="772"/>
          <ac:inkMkLst>
            <pc:docMk/>
            <pc:sldMk cId="1412851111" sldId="395"/>
            <ac:inkMk id="30" creationId="{D2B4F7D9-F8C6-4C3E-9579-37AB2B56F724}"/>
          </ac:inkMkLst>
        </pc:inkChg>
        <pc:inkChg chg="add mod">
          <ac:chgData name="Umesh Gupta" userId="35470c46-d51d-41c5-aa07-3535d40f1513" providerId="ADAL" clId="{688D1D3D-1D78-480E-9122-20B54FAF51C9}" dt="2022-01-31T06:46:35.476" v="772"/>
          <ac:inkMkLst>
            <pc:docMk/>
            <pc:sldMk cId="1412851111" sldId="395"/>
            <ac:inkMk id="31" creationId="{6CBF9B53-1991-4B0A-A8E5-0A48504BDD47}"/>
          </ac:inkMkLst>
        </pc:inkChg>
        <pc:inkChg chg="add">
          <ac:chgData name="Umesh Gupta" userId="35470c46-d51d-41c5-aa07-3535d40f1513" providerId="ADAL" clId="{688D1D3D-1D78-480E-9122-20B54FAF51C9}" dt="2022-01-31T06:45:15.354" v="704" actId="9405"/>
          <ac:inkMkLst>
            <pc:docMk/>
            <pc:sldMk cId="1412851111" sldId="395"/>
            <ac:inkMk id="33" creationId="{3A833BCF-B27C-4C7D-B885-60EB183C9BD5}"/>
          </ac:inkMkLst>
        </pc:inkChg>
        <pc:inkChg chg="add">
          <ac:chgData name="Umesh Gupta" userId="35470c46-d51d-41c5-aa07-3535d40f1513" providerId="ADAL" clId="{688D1D3D-1D78-480E-9122-20B54FAF51C9}" dt="2022-01-31T06:45:16.456" v="705" actId="9405"/>
          <ac:inkMkLst>
            <pc:docMk/>
            <pc:sldMk cId="1412851111" sldId="395"/>
            <ac:inkMk id="34" creationId="{2DD55112-9122-4A53-B6D7-7F82F443DE28}"/>
          </ac:inkMkLst>
        </pc:inkChg>
        <pc:inkChg chg="add mod">
          <ac:chgData name="Umesh Gupta" userId="35470c46-d51d-41c5-aa07-3535d40f1513" providerId="ADAL" clId="{688D1D3D-1D78-480E-9122-20B54FAF51C9}" dt="2022-01-31T06:46:35.476" v="772"/>
          <ac:inkMkLst>
            <pc:docMk/>
            <pc:sldMk cId="1412851111" sldId="395"/>
            <ac:inkMk id="35" creationId="{5F548E7E-3167-4223-A70B-D46C8C82DF8F}"/>
          </ac:inkMkLst>
        </pc:inkChg>
        <pc:inkChg chg="add mod">
          <ac:chgData name="Umesh Gupta" userId="35470c46-d51d-41c5-aa07-3535d40f1513" providerId="ADAL" clId="{688D1D3D-1D78-480E-9122-20B54FAF51C9}" dt="2022-01-31T06:46:35.476" v="772"/>
          <ac:inkMkLst>
            <pc:docMk/>
            <pc:sldMk cId="1412851111" sldId="395"/>
            <ac:inkMk id="36" creationId="{79948B15-42D8-43AA-90BB-B48D41DAA16E}"/>
          </ac:inkMkLst>
        </pc:inkChg>
        <pc:inkChg chg="add mod">
          <ac:chgData name="Umesh Gupta" userId="35470c46-d51d-41c5-aa07-3535d40f1513" providerId="ADAL" clId="{688D1D3D-1D78-480E-9122-20B54FAF51C9}" dt="2022-01-31T06:46:35.476" v="772"/>
          <ac:inkMkLst>
            <pc:docMk/>
            <pc:sldMk cId="1412851111" sldId="395"/>
            <ac:inkMk id="37" creationId="{DA42A69F-DC9D-47FE-8E9E-FE889173CED1}"/>
          </ac:inkMkLst>
        </pc:inkChg>
        <pc:inkChg chg="add mod">
          <ac:chgData name="Umesh Gupta" userId="35470c46-d51d-41c5-aa07-3535d40f1513" providerId="ADAL" clId="{688D1D3D-1D78-480E-9122-20B54FAF51C9}" dt="2022-01-31T06:46:35.476" v="772"/>
          <ac:inkMkLst>
            <pc:docMk/>
            <pc:sldMk cId="1412851111" sldId="395"/>
            <ac:inkMk id="38" creationId="{49B8E666-12AB-4637-B9A4-2F5E61F395F7}"/>
          </ac:inkMkLst>
        </pc:inkChg>
        <pc:inkChg chg="add mod">
          <ac:chgData name="Umesh Gupta" userId="35470c46-d51d-41c5-aa07-3535d40f1513" providerId="ADAL" clId="{688D1D3D-1D78-480E-9122-20B54FAF51C9}" dt="2022-01-31T06:46:35.476" v="772"/>
          <ac:inkMkLst>
            <pc:docMk/>
            <pc:sldMk cId="1412851111" sldId="395"/>
            <ac:inkMk id="39" creationId="{AFB55B8C-85B7-428C-AAB6-B60B72D8ABB5}"/>
          </ac:inkMkLst>
        </pc:inkChg>
        <pc:inkChg chg="add mod">
          <ac:chgData name="Umesh Gupta" userId="35470c46-d51d-41c5-aa07-3535d40f1513" providerId="ADAL" clId="{688D1D3D-1D78-480E-9122-20B54FAF51C9}" dt="2022-01-31T06:46:35.476" v="772"/>
          <ac:inkMkLst>
            <pc:docMk/>
            <pc:sldMk cId="1412851111" sldId="395"/>
            <ac:inkMk id="40" creationId="{14CF330C-5D22-4C1B-B145-07CCF760AB50}"/>
          </ac:inkMkLst>
        </pc:inkChg>
        <pc:inkChg chg="add mod">
          <ac:chgData name="Umesh Gupta" userId="35470c46-d51d-41c5-aa07-3535d40f1513" providerId="ADAL" clId="{688D1D3D-1D78-480E-9122-20B54FAF51C9}" dt="2022-01-31T06:47:42.195" v="809"/>
          <ac:inkMkLst>
            <pc:docMk/>
            <pc:sldMk cId="1412851111" sldId="395"/>
            <ac:inkMk id="42" creationId="{84E13071-17C4-49CD-A4C3-2E97C01228B0}"/>
          </ac:inkMkLst>
        </pc:inkChg>
        <pc:inkChg chg="add mod">
          <ac:chgData name="Umesh Gupta" userId="35470c46-d51d-41c5-aa07-3535d40f1513" providerId="ADAL" clId="{688D1D3D-1D78-480E-9122-20B54FAF51C9}" dt="2022-01-31T06:47:42.195" v="809"/>
          <ac:inkMkLst>
            <pc:docMk/>
            <pc:sldMk cId="1412851111" sldId="395"/>
            <ac:inkMk id="43" creationId="{CAC1B4D4-9BB3-4B05-8810-FD9E707B0CD6}"/>
          </ac:inkMkLst>
        </pc:inkChg>
        <pc:inkChg chg="add mod">
          <ac:chgData name="Umesh Gupta" userId="35470c46-d51d-41c5-aa07-3535d40f1513" providerId="ADAL" clId="{688D1D3D-1D78-480E-9122-20B54FAF51C9}" dt="2022-01-31T06:47:42.195" v="809"/>
          <ac:inkMkLst>
            <pc:docMk/>
            <pc:sldMk cId="1412851111" sldId="395"/>
            <ac:inkMk id="44" creationId="{235D1B0E-2864-4893-9A3B-9AFC714C5580}"/>
          </ac:inkMkLst>
        </pc:inkChg>
        <pc:inkChg chg="add mod">
          <ac:chgData name="Umesh Gupta" userId="35470c46-d51d-41c5-aa07-3535d40f1513" providerId="ADAL" clId="{688D1D3D-1D78-480E-9122-20B54FAF51C9}" dt="2022-01-31T06:47:42.195" v="809"/>
          <ac:inkMkLst>
            <pc:docMk/>
            <pc:sldMk cId="1412851111" sldId="395"/>
            <ac:inkMk id="45" creationId="{E3BEC379-1BF4-4A77-842E-011B869FC0BE}"/>
          </ac:inkMkLst>
        </pc:inkChg>
        <pc:inkChg chg="add mod">
          <ac:chgData name="Umesh Gupta" userId="35470c46-d51d-41c5-aa07-3535d40f1513" providerId="ADAL" clId="{688D1D3D-1D78-480E-9122-20B54FAF51C9}" dt="2022-01-31T06:46:35.476" v="772"/>
          <ac:inkMkLst>
            <pc:docMk/>
            <pc:sldMk cId="1412851111" sldId="395"/>
            <ac:inkMk id="47" creationId="{44E67490-0A8D-4532-BA24-78E4DC7D4136}"/>
          </ac:inkMkLst>
        </pc:inkChg>
        <pc:inkChg chg="add mod">
          <ac:chgData name="Umesh Gupta" userId="35470c46-d51d-41c5-aa07-3535d40f1513" providerId="ADAL" clId="{688D1D3D-1D78-480E-9122-20B54FAF51C9}" dt="2022-01-31T06:46:35.476" v="772"/>
          <ac:inkMkLst>
            <pc:docMk/>
            <pc:sldMk cId="1412851111" sldId="395"/>
            <ac:inkMk id="48" creationId="{D8AE415C-6BD9-4F18-AD41-54320B15A3B5}"/>
          </ac:inkMkLst>
        </pc:inkChg>
        <pc:inkChg chg="add mod">
          <ac:chgData name="Umesh Gupta" userId="35470c46-d51d-41c5-aa07-3535d40f1513" providerId="ADAL" clId="{688D1D3D-1D78-480E-9122-20B54FAF51C9}" dt="2022-01-31T06:46:35.476" v="772"/>
          <ac:inkMkLst>
            <pc:docMk/>
            <pc:sldMk cId="1412851111" sldId="395"/>
            <ac:inkMk id="50" creationId="{F9E7ABFE-C618-411F-BE94-4EBA379FD9B0}"/>
          </ac:inkMkLst>
        </pc:inkChg>
        <pc:inkChg chg="add mod">
          <ac:chgData name="Umesh Gupta" userId="35470c46-d51d-41c5-aa07-3535d40f1513" providerId="ADAL" clId="{688D1D3D-1D78-480E-9122-20B54FAF51C9}" dt="2022-01-31T06:46:35.476" v="772"/>
          <ac:inkMkLst>
            <pc:docMk/>
            <pc:sldMk cId="1412851111" sldId="395"/>
            <ac:inkMk id="51" creationId="{B895CA1C-7387-46B5-A5AF-9B45A628A4E3}"/>
          </ac:inkMkLst>
        </pc:inkChg>
        <pc:inkChg chg="add mod">
          <ac:chgData name="Umesh Gupta" userId="35470c46-d51d-41c5-aa07-3535d40f1513" providerId="ADAL" clId="{688D1D3D-1D78-480E-9122-20B54FAF51C9}" dt="2022-01-31T06:46:35.476" v="772"/>
          <ac:inkMkLst>
            <pc:docMk/>
            <pc:sldMk cId="1412851111" sldId="395"/>
            <ac:inkMk id="52" creationId="{EFBB3E15-1D61-404B-AA46-58D46BFA3A2D}"/>
          </ac:inkMkLst>
        </pc:inkChg>
        <pc:inkChg chg="add mod">
          <ac:chgData name="Umesh Gupta" userId="35470c46-d51d-41c5-aa07-3535d40f1513" providerId="ADAL" clId="{688D1D3D-1D78-480E-9122-20B54FAF51C9}" dt="2022-01-31T06:46:35.476" v="772"/>
          <ac:inkMkLst>
            <pc:docMk/>
            <pc:sldMk cId="1412851111" sldId="395"/>
            <ac:inkMk id="53" creationId="{08F691BD-EA99-4EAD-9E41-A673B81AE7F0}"/>
          </ac:inkMkLst>
        </pc:inkChg>
        <pc:inkChg chg="add mod">
          <ac:chgData name="Umesh Gupta" userId="35470c46-d51d-41c5-aa07-3535d40f1513" providerId="ADAL" clId="{688D1D3D-1D78-480E-9122-20B54FAF51C9}" dt="2022-01-31T06:46:35.476" v="772"/>
          <ac:inkMkLst>
            <pc:docMk/>
            <pc:sldMk cId="1412851111" sldId="395"/>
            <ac:inkMk id="54" creationId="{167EEFBD-56EB-492B-BABB-E875B41F002C}"/>
          </ac:inkMkLst>
        </pc:inkChg>
        <pc:inkChg chg="add mod">
          <ac:chgData name="Umesh Gupta" userId="35470c46-d51d-41c5-aa07-3535d40f1513" providerId="ADAL" clId="{688D1D3D-1D78-480E-9122-20B54FAF51C9}" dt="2022-01-31T06:46:35.476" v="772"/>
          <ac:inkMkLst>
            <pc:docMk/>
            <pc:sldMk cId="1412851111" sldId="395"/>
            <ac:inkMk id="55" creationId="{2FD860D0-518F-414C-9A6E-B740DE67C8AA}"/>
          </ac:inkMkLst>
        </pc:inkChg>
        <pc:inkChg chg="add mod">
          <ac:chgData name="Umesh Gupta" userId="35470c46-d51d-41c5-aa07-3535d40f1513" providerId="ADAL" clId="{688D1D3D-1D78-480E-9122-20B54FAF51C9}" dt="2022-01-31T06:46:35.476" v="772"/>
          <ac:inkMkLst>
            <pc:docMk/>
            <pc:sldMk cId="1412851111" sldId="395"/>
            <ac:inkMk id="56" creationId="{F3DA6461-496C-45B5-A6CA-2827C393DF2D}"/>
          </ac:inkMkLst>
        </pc:inkChg>
        <pc:inkChg chg="add mod">
          <ac:chgData name="Umesh Gupta" userId="35470c46-d51d-41c5-aa07-3535d40f1513" providerId="ADAL" clId="{688D1D3D-1D78-480E-9122-20B54FAF51C9}" dt="2022-01-31T06:46:35.476" v="772"/>
          <ac:inkMkLst>
            <pc:docMk/>
            <pc:sldMk cId="1412851111" sldId="395"/>
            <ac:inkMk id="57" creationId="{7CBB6B39-1FF0-41B9-B492-B9427B5DC126}"/>
          </ac:inkMkLst>
        </pc:inkChg>
        <pc:inkChg chg="add mod">
          <ac:chgData name="Umesh Gupta" userId="35470c46-d51d-41c5-aa07-3535d40f1513" providerId="ADAL" clId="{688D1D3D-1D78-480E-9122-20B54FAF51C9}" dt="2022-01-31T06:46:35.476" v="772"/>
          <ac:inkMkLst>
            <pc:docMk/>
            <pc:sldMk cId="1412851111" sldId="395"/>
            <ac:inkMk id="58" creationId="{29846EE8-227F-4E0A-9A7B-63451870E341}"/>
          </ac:inkMkLst>
        </pc:inkChg>
        <pc:inkChg chg="add mod">
          <ac:chgData name="Umesh Gupta" userId="35470c46-d51d-41c5-aa07-3535d40f1513" providerId="ADAL" clId="{688D1D3D-1D78-480E-9122-20B54FAF51C9}" dt="2022-01-31T06:46:35.476" v="772"/>
          <ac:inkMkLst>
            <pc:docMk/>
            <pc:sldMk cId="1412851111" sldId="395"/>
            <ac:inkMk id="59" creationId="{E9EE6763-2722-4876-A47A-5B81F9C06F01}"/>
          </ac:inkMkLst>
        </pc:inkChg>
        <pc:inkChg chg="add mod">
          <ac:chgData name="Umesh Gupta" userId="35470c46-d51d-41c5-aa07-3535d40f1513" providerId="ADAL" clId="{688D1D3D-1D78-480E-9122-20B54FAF51C9}" dt="2022-01-31T06:46:35.476" v="772"/>
          <ac:inkMkLst>
            <pc:docMk/>
            <pc:sldMk cId="1412851111" sldId="395"/>
            <ac:inkMk id="61" creationId="{7AB2E53A-0917-49D1-955E-7FB0D0ECA36D}"/>
          </ac:inkMkLst>
        </pc:inkChg>
        <pc:inkChg chg="add mod">
          <ac:chgData name="Umesh Gupta" userId="35470c46-d51d-41c5-aa07-3535d40f1513" providerId="ADAL" clId="{688D1D3D-1D78-480E-9122-20B54FAF51C9}" dt="2022-01-31T06:46:35.476" v="772"/>
          <ac:inkMkLst>
            <pc:docMk/>
            <pc:sldMk cId="1412851111" sldId="395"/>
            <ac:inkMk id="62" creationId="{D12ACC08-8CE9-43F8-9275-9A7735135091}"/>
          </ac:inkMkLst>
        </pc:inkChg>
        <pc:inkChg chg="add mod">
          <ac:chgData name="Umesh Gupta" userId="35470c46-d51d-41c5-aa07-3535d40f1513" providerId="ADAL" clId="{688D1D3D-1D78-480E-9122-20B54FAF51C9}" dt="2022-01-31T06:46:35.476" v="772"/>
          <ac:inkMkLst>
            <pc:docMk/>
            <pc:sldMk cId="1412851111" sldId="395"/>
            <ac:inkMk id="63" creationId="{B643E8C4-8E72-4872-9DB3-5DA53B2F48B7}"/>
          </ac:inkMkLst>
        </pc:inkChg>
        <pc:inkChg chg="add mod">
          <ac:chgData name="Umesh Gupta" userId="35470c46-d51d-41c5-aa07-3535d40f1513" providerId="ADAL" clId="{688D1D3D-1D78-480E-9122-20B54FAF51C9}" dt="2022-01-31T06:46:35.476" v="772"/>
          <ac:inkMkLst>
            <pc:docMk/>
            <pc:sldMk cId="1412851111" sldId="395"/>
            <ac:inkMk id="1024" creationId="{96CDE177-C48B-43E2-ABC6-9E0AFA63D9FA}"/>
          </ac:inkMkLst>
        </pc:inkChg>
        <pc:inkChg chg="add mod">
          <ac:chgData name="Umesh Gupta" userId="35470c46-d51d-41c5-aa07-3535d40f1513" providerId="ADAL" clId="{688D1D3D-1D78-480E-9122-20B54FAF51C9}" dt="2022-01-31T06:46:35.476" v="772"/>
          <ac:inkMkLst>
            <pc:docMk/>
            <pc:sldMk cId="1412851111" sldId="395"/>
            <ac:inkMk id="1025" creationId="{0A038AEB-DBEA-4C59-BD43-AC6C57C87959}"/>
          </ac:inkMkLst>
        </pc:inkChg>
        <pc:inkChg chg="add mod">
          <ac:chgData name="Umesh Gupta" userId="35470c46-d51d-41c5-aa07-3535d40f1513" providerId="ADAL" clId="{688D1D3D-1D78-480E-9122-20B54FAF51C9}" dt="2022-01-31T06:46:35.476" v="772"/>
          <ac:inkMkLst>
            <pc:docMk/>
            <pc:sldMk cId="1412851111" sldId="395"/>
            <ac:inkMk id="1027" creationId="{8E4F1F5D-A6B8-4E0D-8BCC-92D485B857D1}"/>
          </ac:inkMkLst>
        </pc:inkChg>
        <pc:inkChg chg="add mod">
          <ac:chgData name="Umesh Gupta" userId="35470c46-d51d-41c5-aa07-3535d40f1513" providerId="ADAL" clId="{688D1D3D-1D78-480E-9122-20B54FAF51C9}" dt="2022-01-31T06:46:35.476" v="772"/>
          <ac:inkMkLst>
            <pc:docMk/>
            <pc:sldMk cId="1412851111" sldId="395"/>
            <ac:inkMk id="1028" creationId="{6BD6ADDC-5A75-4FEA-A3A9-4691EFB361A0}"/>
          </ac:inkMkLst>
        </pc:inkChg>
        <pc:inkChg chg="add mod">
          <ac:chgData name="Umesh Gupta" userId="35470c46-d51d-41c5-aa07-3535d40f1513" providerId="ADAL" clId="{688D1D3D-1D78-480E-9122-20B54FAF51C9}" dt="2022-01-31T06:46:35.476" v="772"/>
          <ac:inkMkLst>
            <pc:docMk/>
            <pc:sldMk cId="1412851111" sldId="395"/>
            <ac:inkMk id="1029" creationId="{3132BF9E-92D5-49D2-AE30-5A641D125800}"/>
          </ac:inkMkLst>
        </pc:inkChg>
        <pc:inkChg chg="add mod">
          <ac:chgData name="Umesh Gupta" userId="35470c46-d51d-41c5-aa07-3535d40f1513" providerId="ADAL" clId="{688D1D3D-1D78-480E-9122-20B54FAF51C9}" dt="2022-01-31T06:46:35.476" v="772"/>
          <ac:inkMkLst>
            <pc:docMk/>
            <pc:sldMk cId="1412851111" sldId="395"/>
            <ac:inkMk id="1030" creationId="{76E93BAF-8549-48DA-A17D-CCB802F15E6F}"/>
          </ac:inkMkLst>
        </pc:inkChg>
        <pc:inkChg chg="add mod">
          <ac:chgData name="Umesh Gupta" userId="35470c46-d51d-41c5-aa07-3535d40f1513" providerId="ADAL" clId="{688D1D3D-1D78-480E-9122-20B54FAF51C9}" dt="2022-01-31T06:46:35.476" v="772"/>
          <ac:inkMkLst>
            <pc:docMk/>
            <pc:sldMk cId="1412851111" sldId="395"/>
            <ac:inkMk id="1032" creationId="{97B93C80-6778-4204-B944-73A3EBAC74F3}"/>
          </ac:inkMkLst>
        </pc:inkChg>
        <pc:inkChg chg="add mod">
          <ac:chgData name="Umesh Gupta" userId="35470c46-d51d-41c5-aa07-3535d40f1513" providerId="ADAL" clId="{688D1D3D-1D78-480E-9122-20B54FAF51C9}" dt="2022-01-31T06:46:35.476" v="772"/>
          <ac:inkMkLst>
            <pc:docMk/>
            <pc:sldMk cId="1412851111" sldId="395"/>
            <ac:inkMk id="1034" creationId="{809C07A0-3079-4BEB-9EA5-0DEBE4910149}"/>
          </ac:inkMkLst>
        </pc:inkChg>
        <pc:inkChg chg="add mod">
          <ac:chgData name="Umesh Gupta" userId="35470c46-d51d-41c5-aa07-3535d40f1513" providerId="ADAL" clId="{688D1D3D-1D78-480E-9122-20B54FAF51C9}" dt="2022-01-31T06:46:35.476" v="772"/>
          <ac:inkMkLst>
            <pc:docMk/>
            <pc:sldMk cId="1412851111" sldId="395"/>
            <ac:inkMk id="1035" creationId="{BC865E8B-1CF1-4661-8E46-A369CBF7A683}"/>
          </ac:inkMkLst>
        </pc:inkChg>
        <pc:inkChg chg="add mod">
          <ac:chgData name="Umesh Gupta" userId="35470c46-d51d-41c5-aa07-3535d40f1513" providerId="ADAL" clId="{688D1D3D-1D78-480E-9122-20B54FAF51C9}" dt="2022-01-31T06:46:35.476" v="772"/>
          <ac:inkMkLst>
            <pc:docMk/>
            <pc:sldMk cId="1412851111" sldId="395"/>
            <ac:inkMk id="1036" creationId="{A36EA298-839C-4C09-8B56-8578FA014076}"/>
          </ac:inkMkLst>
        </pc:inkChg>
        <pc:inkChg chg="add mod">
          <ac:chgData name="Umesh Gupta" userId="35470c46-d51d-41c5-aa07-3535d40f1513" providerId="ADAL" clId="{688D1D3D-1D78-480E-9122-20B54FAF51C9}" dt="2022-01-31T06:46:35.476" v="772"/>
          <ac:inkMkLst>
            <pc:docMk/>
            <pc:sldMk cId="1412851111" sldId="395"/>
            <ac:inkMk id="1037" creationId="{FBD2DCBD-1705-4078-AD71-E99098DD08FC}"/>
          </ac:inkMkLst>
        </pc:inkChg>
        <pc:inkChg chg="add mod">
          <ac:chgData name="Umesh Gupta" userId="35470c46-d51d-41c5-aa07-3535d40f1513" providerId="ADAL" clId="{688D1D3D-1D78-480E-9122-20B54FAF51C9}" dt="2022-01-31T06:46:35.476" v="772"/>
          <ac:inkMkLst>
            <pc:docMk/>
            <pc:sldMk cId="1412851111" sldId="395"/>
            <ac:inkMk id="1038" creationId="{F6B73888-2571-497D-843C-3F0FCB48ED50}"/>
          </ac:inkMkLst>
        </pc:inkChg>
        <pc:inkChg chg="add mod">
          <ac:chgData name="Umesh Gupta" userId="35470c46-d51d-41c5-aa07-3535d40f1513" providerId="ADAL" clId="{688D1D3D-1D78-480E-9122-20B54FAF51C9}" dt="2022-01-31T06:46:35.476" v="772"/>
          <ac:inkMkLst>
            <pc:docMk/>
            <pc:sldMk cId="1412851111" sldId="395"/>
            <ac:inkMk id="1039" creationId="{3B8326CF-9DC1-48D7-9DCA-5FB8E1FB9560}"/>
          </ac:inkMkLst>
        </pc:inkChg>
        <pc:inkChg chg="add mod">
          <ac:chgData name="Umesh Gupta" userId="35470c46-d51d-41c5-aa07-3535d40f1513" providerId="ADAL" clId="{688D1D3D-1D78-480E-9122-20B54FAF51C9}" dt="2022-01-31T06:46:35.476" v="772"/>
          <ac:inkMkLst>
            <pc:docMk/>
            <pc:sldMk cId="1412851111" sldId="395"/>
            <ac:inkMk id="1040" creationId="{C4F84FC7-F09C-4C66-B837-90D80CDAD557}"/>
          </ac:inkMkLst>
        </pc:inkChg>
        <pc:inkChg chg="add mod">
          <ac:chgData name="Umesh Gupta" userId="35470c46-d51d-41c5-aa07-3535d40f1513" providerId="ADAL" clId="{688D1D3D-1D78-480E-9122-20B54FAF51C9}" dt="2022-01-31T06:46:35.476" v="772"/>
          <ac:inkMkLst>
            <pc:docMk/>
            <pc:sldMk cId="1412851111" sldId="395"/>
            <ac:inkMk id="1041" creationId="{3E6B5369-1F39-4F2D-A91E-73E92A20703C}"/>
          </ac:inkMkLst>
        </pc:inkChg>
        <pc:inkChg chg="add mod">
          <ac:chgData name="Umesh Gupta" userId="35470c46-d51d-41c5-aa07-3535d40f1513" providerId="ADAL" clId="{688D1D3D-1D78-480E-9122-20B54FAF51C9}" dt="2022-01-31T06:46:35.476" v="772"/>
          <ac:inkMkLst>
            <pc:docMk/>
            <pc:sldMk cId="1412851111" sldId="395"/>
            <ac:inkMk id="1042" creationId="{E7008E48-6D26-4904-8151-FDBA832C0EE2}"/>
          </ac:inkMkLst>
        </pc:inkChg>
        <pc:inkChg chg="add mod">
          <ac:chgData name="Umesh Gupta" userId="35470c46-d51d-41c5-aa07-3535d40f1513" providerId="ADAL" clId="{688D1D3D-1D78-480E-9122-20B54FAF51C9}" dt="2022-01-31T06:46:35.476" v="772"/>
          <ac:inkMkLst>
            <pc:docMk/>
            <pc:sldMk cId="1412851111" sldId="395"/>
            <ac:inkMk id="1043" creationId="{B8CBCF94-E966-4ADD-8107-CB2ED88005FF}"/>
          </ac:inkMkLst>
        </pc:inkChg>
        <pc:inkChg chg="add mod">
          <ac:chgData name="Umesh Gupta" userId="35470c46-d51d-41c5-aa07-3535d40f1513" providerId="ADAL" clId="{688D1D3D-1D78-480E-9122-20B54FAF51C9}" dt="2022-01-31T06:46:35.476" v="772"/>
          <ac:inkMkLst>
            <pc:docMk/>
            <pc:sldMk cId="1412851111" sldId="395"/>
            <ac:inkMk id="1044" creationId="{61C9C2E6-9382-4E26-8629-C33447DF8FC8}"/>
          </ac:inkMkLst>
        </pc:inkChg>
        <pc:inkChg chg="add mod">
          <ac:chgData name="Umesh Gupta" userId="35470c46-d51d-41c5-aa07-3535d40f1513" providerId="ADAL" clId="{688D1D3D-1D78-480E-9122-20B54FAF51C9}" dt="2022-01-31T06:46:35.476" v="772"/>
          <ac:inkMkLst>
            <pc:docMk/>
            <pc:sldMk cId="1412851111" sldId="395"/>
            <ac:inkMk id="1045" creationId="{4A62C07C-71C0-4C51-9D6D-69BAFE308952}"/>
          </ac:inkMkLst>
        </pc:inkChg>
        <pc:inkChg chg="add mod">
          <ac:chgData name="Umesh Gupta" userId="35470c46-d51d-41c5-aa07-3535d40f1513" providerId="ADAL" clId="{688D1D3D-1D78-480E-9122-20B54FAF51C9}" dt="2022-01-31T06:46:35.476" v="772"/>
          <ac:inkMkLst>
            <pc:docMk/>
            <pc:sldMk cId="1412851111" sldId="395"/>
            <ac:inkMk id="1046" creationId="{9D3F43E1-5691-49B5-A367-4609C47C356D}"/>
          </ac:inkMkLst>
        </pc:inkChg>
        <pc:inkChg chg="add mod">
          <ac:chgData name="Umesh Gupta" userId="35470c46-d51d-41c5-aa07-3535d40f1513" providerId="ADAL" clId="{688D1D3D-1D78-480E-9122-20B54FAF51C9}" dt="2022-01-31T06:46:35.476" v="772"/>
          <ac:inkMkLst>
            <pc:docMk/>
            <pc:sldMk cId="1412851111" sldId="395"/>
            <ac:inkMk id="1047" creationId="{0E8EE9C9-4A1B-4473-A06F-45BA7E524419}"/>
          </ac:inkMkLst>
        </pc:inkChg>
        <pc:inkChg chg="add mod">
          <ac:chgData name="Umesh Gupta" userId="35470c46-d51d-41c5-aa07-3535d40f1513" providerId="ADAL" clId="{688D1D3D-1D78-480E-9122-20B54FAF51C9}" dt="2022-01-31T06:46:35.476" v="772"/>
          <ac:inkMkLst>
            <pc:docMk/>
            <pc:sldMk cId="1412851111" sldId="395"/>
            <ac:inkMk id="1048" creationId="{C8C10EC5-572D-4C68-90BC-5755ADA61EE2}"/>
          </ac:inkMkLst>
        </pc:inkChg>
        <pc:inkChg chg="add mod">
          <ac:chgData name="Umesh Gupta" userId="35470c46-d51d-41c5-aa07-3535d40f1513" providerId="ADAL" clId="{688D1D3D-1D78-480E-9122-20B54FAF51C9}" dt="2022-01-31T06:46:35.476" v="772"/>
          <ac:inkMkLst>
            <pc:docMk/>
            <pc:sldMk cId="1412851111" sldId="395"/>
            <ac:inkMk id="1049" creationId="{7471D9F3-CA8A-4201-AB3D-6EE34DB8A50D}"/>
          </ac:inkMkLst>
        </pc:inkChg>
        <pc:inkChg chg="add mod">
          <ac:chgData name="Umesh Gupta" userId="35470c46-d51d-41c5-aa07-3535d40f1513" providerId="ADAL" clId="{688D1D3D-1D78-480E-9122-20B54FAF51C9}" dt="2022-01-31T06:46:35.476" v="772"/>
          <ac:inkMkLst>
            <pc:docMk/>
            <pc:sldMk cId="1412851111" sldId="395"/>
            <ac:inkMk id="1050" creationId="{B7577A85-E3DE-4629-AD73-336E76045C1C}"/>
          </ac:inkMkLst>
        </pc:inkChg>
        <pc:inkChg chg="add mod">
          <ac:chgData name="Umesh Gupta" userId="35470c46-d51d-41c5-aa07-3535d40f1513" providerId="ADAL" clId="{688D1D3D-1D78-480E-9122-20B54FAF51C9}" dt="2022-01-31T06:46:35.476" v="772"/>
          <ac:inkMkLst>
            <pc:docMk/>
            <pc:sldMk cId="1412851111" sldId="395"/>
            <ac:inkMk id="1051" creationId="{C30DE92D-96A9-45E0-9352-21714DAA0A88}"/>
          </ac:inkMkLst>
        </pc:inkChg>
        <pc:inkChg chg="add mod">
          <ac:chgData name="Umesh Gupta" userId="35470c46-d51d-41c5-aa07-3535d40f1513" providerId="ADAL" clId="{688D1D3D-1D78-480E-9122-20B54FAF51C9}" dt="2022-01-31T06:46:35.476" v="772"/>
          <ac:inkMkLst>
            <pc:docMk/>
            <pc:sldMk cId="1412851111" sldId="395"/>
            <ac:inkMk id="1052" creationId="{DBE87D34-8D9F-44E4-B8DD-0902541D9545}"/>
          </ac:inkMkLst>
        </pc:inkChg>
        <pc:inkChg chg="add mod">
          <ac:chgData name="Umesh Gupta" userId="35470c46-d51d-41c5-aa07-3535d40f1513" providerId="ADAL" clId="{688D1D3D-1D78-480E-9122-20B54FAF51C9}" dt="2022-01-31T06:46:35.476" v="772"/>
          <ac:inkMkLst>
            <pc:docMk/>
            <pc:sldMk cId="1412851111" sldId="395"/>
            <ac:inkMk id="1053" creationId="{CAA6BFBD-7521-413E-9F89-9381F11D1B6B}"/>
          </ac:inkMkLst>
        </pc:inkChg>
        <pc:inkChg chg="add mod">
          <ac:chgData name="Umesh Gupta" userId="35470c46-d51d-41c5-aa07-3535d40f1513" providerId="ADAL" clId="{688D1D3D-1D78-480E-9122-20B54FAF51C9}" dt="2022-01-31T06:46:35.476" v="772"/>
          <ac:inkMkLst>
            <pc:docMk/>
            <pc:sldMk cId="1412851111" sldId="395"/>
            <ac:inkMk id="1054" creationId="{C0827DC7-4ED0-436E-9117-C6D83EA5792E}"/>
          </ac:inkMkLst>
        </pc:inkChg>
        <pc:inkChg chg="add mod">
          <ac:chgData name="Umesh Gupta" userId="35470c46-d51d-41c5-aa07-3535d40f1513" providerId="ADAL" clId="{688D1D3D-1D78-480E-9122-20B54FAF51C9}" dt="2022-01-31T06:47:01.251" v="801"/>
          <ac:inkMkLst>
            <pc:docMk/>
            <pc:sldMk cId="1412851111" sldId="395"/>
            <ac:inkMk id="1056" creationId="{78A5E20A-768C-4556-9B0A-B5A52649D490}"/>
          </ac:inkMkLst>
        </pc:inkChg>
        <pc:inkChg chg="add mod">
          <ac:chgData name="Umesh Gupta" userId="35470c46-d51d-41c5-aa07-3535d40f1513" providerId="ADAL" clId="{688D1D3D-1D78-480E-9122-20B54FAF51C9}" dt="2022-01-31T06:47:01.251" v="801"/>
          <ac:inkMkLst>
            <pc:docMk/>
            <pc:sldMk cId="1412851111" sldId="395"/>
            <ac:inkMk id="1057" creationId="{32D98682-A01E-4BBC-ADF8-856B606A5B8B}"/>
          </ac:inkMkLst>
        </pc:inkChg>
        <pc:inkChg chg="add mod">
          <ac:chgData name="Umesh Gupta" userId="35470c46-d51d-41c5-aa07-3535d40f1513" providerId="ADAL" clId="{688D1D3D-1D78-480E-9122-20B54FAF51C9}" dt="2022-01-31T06:47:01.251" v="801"/>
          <ac:inkMkLst>
            <pc:docMk/>
            <pc:sldMk cId="1412851111" sldId="395"/>
            <ac:inkMk id="1058" creationId="{8774FA12-AFD2-4C8A-B64E-D899260E26C9}"/>
          </ac:inkMkLst>
        </pc:inkChg>
        <pc:inkChg chg="add mod">
          <ac:chgData name="Umesh Gupta" userId="35470c46-d51d-41c5-aa07-3535d40f1513" providerId="ADAL" clId="{688D1D3D-1D78-480E-9122-20B54FAF51C9}" dt="2022-01-31T06:47:01.251" v="801"/>
          <ac:inkMkLst>
            <pc:docMk/>
            <pc:sldMk cId="1412851111" sldId="395"/>
            <ac:inkMk id="1059" creationId="{50E2105C-5919-4516-9C70-AE7E42190D94}"/>
          </ac:inkMkLst>
        </pc:inkChg>
        <pc:inkChg chg="add mod">
          <ac:chgData name="Umesh Gupta" userId="35470c46-d51d-41c5-aa07-3535d40f1513" providerId="ADAL" clId="{688D1D3D-1D78-480E-9122-20B54FAF51C9}" dt="2022-01-31T06:46:35.476" v="772"/>
          <ac:inkMkLst>
            <pc:docMk/>
            <pc:sldMk cId="1412851111" sldId="395"/>
            <ac:inkMk id="1061" creationId="{85D891B2-8EA5-4E83-AB8E-2212DB5D8438}"/>
          </ac:inkMkLst>
        </pc:inkChg>
        <pc:inkChg chg="add mod">
          <ac:chgData name="Umesh Gupta" userId="35470c46-d51d-41c5-aa07-3535d40f1513" providerId="ADAL" clId="{688D1D3D-1D78-480E-9122-20B54FAF51C9}" dt="2022-01-31T06:47:01.251" v="801"/>
          <ac:inkMkLst>
            <pc:docMk/>
            <pc:sldMk cId="1412851111" sldId="395"/>
            <ac:inkMk id="1063" creationId="{B8BC8779-73A9-4EA7-BD66-2046178C7D28}"/>
          </ac:inkMkLst>
        </pc:inkChg>
        <pc:inkChg chg="add mod">
          <ac:chgData name="Umesh Gupta" userId="35470c46-d51d-41c5-aa07-3535d40f1513" providerId="ADAL" clId="{688D1D3D-1D78-480E-9122-20B54FAF51C9}" dt="2022-01-31T06:47:01.251" v="801"/>
          <ac:inkMkLst>
            <pc:docMk/>
            <pc:sldMk cId="1412851111" sldId="395"/>
            <ac:inkMk id="1064" creationId="{22EF10E0-7EFC-46BB-84EA-70C21B2142B6}"/>
          </ac:inkMkLst>
        </pc:inkChg>
        <pc:inkChg chg="add mod">
          <ac:chgData name="Umesh Gupta" userId="35470c46-d51d-41c5-aa07-3535d40f1513" providerId="ADAL" clId="{688D1D3D-1D78-480E-9122-20B54FAF51C9}" dt="2022-01-31T06:47:01.251" v="801"/>
          <ac:inkMkLst>
            <pc:docMk/>
            <pc:sldMk cId="1412851111" sldId="395"/>
            <ac:inkMk id="1065" creationId="{3E53D98F-EEAF-47F3-8C50-D58BBBAEFD3D}"/>
          </ac:inkMkLst>
        </pc:inkChg>
        <pc:inkChg chg="add mod">
          <ac:chgData name="Umesh Gupta" userId="35470c46-d51d-41c5-aa07-3535d40f1513" providerId="ADAL" clId="{688D1D3D-1D78-480E-9122-20B54FAF51C9}" dt="2022-01-31T06:47:01.251" v="801"/>
          <ac:inkMkLst>
            <pc:docMk/>
            <pc:sldMk cId="1412851111" sldId="395"/>
            <ac:inkMk id="1066" creationId="{060CE58F-5C2F-432A-9B21-E401971A29FC}"/>
          </ac:inkMkLst>
        </pc:inkChg>
        <pc:inkChg chg="add mod">
          <ac:chgData name="Umesh Gupta" userId="35470c46-d51d-41c5-aa07-3535d40f1513" providerId="ADAL" clId="{688D1D3D-1D78-480E-9122-20B54FAF51C9}" dt="2022-01-31T06:47:01.251" v="801"/>
          <ac:inkMkLst>
            <pc:docMk/>
            <pc:sldMk cId="1412851111" sldId="395"/>
            <ac:inkMk id="1067" creationId="{F70FD964-DDAE-40B4-ACC3-1D183139091B}"/>
          </ac:inkMkLst>
        </pc:inkChg>
        <pc:inkChg chg="add mod">
          <ac:chgData name="Umesh Gupta" userId="35470c46-d51d-41c5-aa07-3535d40f1513" providerId="ADAL" clId="{688D1D3D-1D78-480E-9122-20B54FAF51C9}" dt="2022-01-31T06:47:01.251" v="801"/>
          <ac:inkMkLst>
            <pc:docMk/>
            <pc:sldMk cId="1412851111" sldId="395"/>
            <ac:inkMk id="1068" creationId="{37B7A86C-3034-4A94-9B76-402591C52371}"/>
          </ac:inkMkLst>
        </pc:inkChg>
        <pc:inkChg chg="add mod">
          <ac:chgData name="Umesh Gupta" userId="35470c46-d51d-41c5-aa07-3535d40f1513" providerId="ADAL" clId="{688D1D3D-1D78-480E-9122-20B54FAF51C9}" dt="2022-01-31T06:47:01.251" v="801"/>
          <ac:inkMkLst>
            <pc:docMk/>
            <pc:sldMk cId="1412851111" sldId="395"/>
            <ac:inkMk id="1069" creationId="{AD02D732-320D-482D-873A-AFE8D8050033}"/>
          </ac:inkMkLst>
        </pc:inkChg>
        <pc:inkChg chg="add mod">
          <ac:chgData name="Umesh Gupta" userId="35470c46-d51d-41c5-aa07-3535d40f1513" providerId="ADAL" clId="{688D1D3D-1D78-480E-9122-20B54FAF51C9}" dt="2022-01-31T06:47:01.251" v="801"/>
          <ac:inkMkLst>
            <pc:docMk/>
            <pc:sldMk cId="1412851111" sldId="395"/>
            <ac:inkMk id="1070" creationId="{4A154BEC-D40A-4C17-8005-48B61AC182A8}"/>
          </ac:inkMkLst>
        </pc:inkChg>
        <pc:inkChg chg="add mod">
          <ac:chgData name="Umesh Gupta" userId="35470c46-d51d-41c5-aa07-3535d40f1513" providerId="ADAL" clId="{688D1D3D-1D78-480E-9122-20B54FAF51C9}" dt="2022-01-31T06:47:01.251" v="801"/>
          <ac:inkMkLst>
            <pc:docMk/>
            <pc:sldMk cId="1412851111" sldId="395"/>
            <ac:inkMk id="1071" creationId="{32335B2C-FD92-4A25-B682-A1A6F091BF45}"/>
          </ac:inkMkLst>
        </pc:inkChg>
        <pc:inkChg chg="add mod">
          <ac:chgData name="Umesh Gupta" userId="35470c46-d51d-41c5-aa07-3535d40f1513" providerId="ADAL" clId="{688D1D3D-1D78-480E-9122-20B54FAF51C9}" dt="2022-01-31T06:47:01.251" v="801"/>
          <ac:inkMkLst>
            <pc:docMk/>
            <pc:sldMk cId="1412851111" sldId="395"/>
            <ac:inkMk id="1072" creationId="{502C5BB2-F3AC-42D7-97A7-E3F211CD4622}"/>
          </ac:inkMkLst>
        </pc:inkChg>
        <pc:inkChg chg="add mod">
          <ac:chgData name="Umesh Gupta" userId="35470c46-d51d-41c5-aa07-3535d40f1513" providerId="ADAL" clId="{688D1D3D-1D78-480E-9122-20B54FAF51C9}" dt="2022-01-31T06:47:01.251" v="801"/>
          <ac:inkMkLst>
            <pc:docMk/>
            <pc:sldMk cId="1412851111" sldId="395"/>
            <ac:inkMk id="1073" creationId="{BF864C38-D54A-46B9-AFC3-EDE27D7D12C9}"/>
          </ac:inkMkLst>
        </pc:inkChg>
        <pc:inkChg chg="add mod">
          <ac:chgData name="Umesh Gupta" userId="35470c46-d51d-41c5-aa07-3535d40f1513" providerId="ADAL" clId="{688D1D3D-1D78-480E-9122-20B54FAF51C9}" dt="2022-01-31T06:47:01.251" v="801"/>
          <ac:inkMkLst>
            <pc:docMk/>
            <pc:sldMk cId="1412851111" sldId="395"/>
            <ac:inkMk id="1074" creationId="{316CB5E0-EF80-4276-8888-FEDBF9322FEE}"/>
          </ac:inkMkLst>
        </pc:inkChg>
        <pc:inkChg chg="add mod">
          <ac:chgData name="Umesh Gupta" userId="35470c46-d51d-41c5-aa07-3535d40f1513" providerId="ADAL" clId="{688D1D3D-1D78-480E-9122-20B54FAF51C9}" dt="2022-01-31T06:47:01.251" v="801"/>
          <ac:inkMkLst>
            <pc:docMk/>
            <pc:sldMk cId="1412851111" sldId="395"/>
            <ac:inkMk id="1075" creationId="{1A63D3D1-0D3A-4A9A-9E94-E0F1CD21A5F2}"/>
          </ac:inkMkLst>
        </pc:inkChg>
        <pc:inkChg chg="add mod">
          <ac:chgData name="Umesh Gupta" userId="35470c46-d51d-41c5-aa07-3535d40f1513" providerId="ADAL" clId="{688D1D3D-1D78-480E-9122-20B54FAF51C9}" dt="2022-01-31T06:47:01.251" v="801"/>
          <ac:inkMkLst>
            <pc:docMk/>
            <pc:sldMk cId="1412851111" sldId="395"/>
            <ac:inkMk id="1076" creationId="{1418E9B3-0253-4B89-BECA-59C817C0D868}"/>
          </ac:inkMkLst>
        </pc:inkChg>
        <pc:inkChg chg="add mod">
          <ac:chgData name="Umesh Gupta" userId="35470c46-d51d-41c5-aa07-3535d40f1513" providerId="ADAL" clId="{688D1D3D-1D78-480E-9122-20B54FAF51C9}" dt="2022-01-31T06:47:01.251" v="801"/>
          <ac:inkMkLst>
            <pc:docMk/>
            <pc:sldMk cId="1412851111" sldId="395"/>
            <ac:inkMk id="1077" creationId="{87203C6B-53DA-424E-AE70-EA45C2DBEBDC}"/>
          </ac:inkMkLst>
        </pc:inkChg>
        <pc:inkChg chg="add mod">
          <ac:chgData name="Umesh Gupta" userId="35470c46-d51d-41c5-aa07-3535d40f1513" providerId="ADAL" clId="{688D1D3D-1D78-480E-9122-20B54FAF51C9}" dt="2022-01-31T06:47:01.251" v="801"/>
          <ac:inkMkLst>
            <pc:docMk/>
            <pc:sldMk cId="1412851111" sldId="395"/>
            <ac:inkMk id="1079" creationId="{898CCE06-7B4B-41A4-9942-4CA995ADEEF5}"/>
          </ac:inkMkLst>
        </pc:inkChg>
        <pc:inkChg chg="add mod">
          <ac:chgData name="Umesh Gupta" userId="35470c46-d51d-41c5-aa07-3535d40f1513" providerId="ADAL" clId="{688D1D3D-1D78-480E-9122-20B54FAF51C9}" dt="2022-01-31T06:47:01.251" v="801"/>
          <ac:inkMkLst>
            <pc:docMk/>
            <pc:sldMk cId="1412851111" sldId="395"/>
            <ac:inkMk id="1080" creationId="{E83FF69E-1332-40F2-949B-5EC2D266A261}"/>
          </ac:inkMkLst>
        </pc:inkChg>
        <pc:inkChg chg="add mod">
          <ac:chgData name="Umesh Gupta" userId="35470c46-d51d-41c5-aa07-3535d40f1513" providerId="ADAL" clId="{688D1D3D-1D78-480E-9122-20B54FAF51C9}" dt="2022-01-31T06:47:01.251" v="801"/>
          <ac:inkMkLst>
            <pc:docMk/>
            <pc:sldMk cId="1412851111" sldId="395"/>
            <ac:inkMk id="1081" creationId="{21627F6E-2542-4B34-B2A7-EB241037DC3A}"/>
          </ac:inkMkLst>
        </pc:inkChg>
        <pc:inkChg chg="add mod">
          <ac:chgData name="Umesh Gupta" userId="35470c46-d51d-41c5-aa07-3535d40f1513" providerId="ADAL" clId="{688D1D3D-1D78-480E-9122-20B54FAF51C9}" dt="2022-01-31T06:47:01.251" v="801"/>
          <ac:inkMkLst>
            <pc:docMk/>
            <pc:sldMk cId="1412851111" sldId="395"/>
            <ac:inkMk id="1082" creationId="{CB65727A-7166-448C-8498-89909583D25C}"/>
          </ac:inkMkLst>
        </pc:inkChg>
        <pc:inkChg chg="add mod">
          <ac:chgData name="Umesh Gupta" userId="35470c46-d51d-41c5-aa07-3535d40f1513" providerId="ADAL" clId="{688D1D3D-1D78-480E-9122-20B54FAF51C9}" dt="2022-01-31T06:47:01.251" v="801"/>
          <ac:inkMkLst>
            <pc:docMk/>
            <pc:sldMk cId="1412851111" sldId="395"/>
            <ac:inkMk id="1083" creationId="{5F236372-797E-4597-9D18-1F26C01C25EC}"/>
          </ac:inkMkLst>
        </pc:inkChg>
        <pc:inkChg chg="add mod">
          <ac:chgData name="Umesh Gupta" userId="35470c46-d51d-41c5-aa07-3535d40f1513" providerId="ADAL" clId="{688D1D3D-1D78-480E-9122-20B54FAF51C9}" dt="2022-01-31T06:47:01.251" v="801"/>
          <ac:inkMkLst>
            <pc:docMk/>
            <pc:sldMk cId="1412851111" sldId="395"/>
            <ac:inkMk id="1084" creationId="{726949A3-EC9E-40FB-80E6-CBC7DD3E0FD9}"/>
          </ac:inkMkLst>
        </pc:inkChg>
        <pc:inkChg chg="add mod">
          <ac:chgData name="Umesh Gupta" userId="35470c46-d51d-41c5-aa07-3535d40f1513" providerId="ADAL" clId="{688D1D3D-1D78-480E-9122-20B54FAF51C9}" dt="2022-01-31T06:47:01.251" v="801"/>
          <ac:inkMkLst>
            <pc:docMk/>
            <pc:sldMk cId="1412851111" sldId="395"/>
            <ac:inkMk id="1085" creationId="{52CC07D5-B54D-42A8-82E7-A69973380C5D}"/>
          </ac:inkMkLst>
        </pc:inkChg>
        <pc:inkChg chg="add mod">
          <ac:chgData name="Umesh Gupta" userId="35470c46-d51d-41c5-aa07-3535d40f1513" providerId="ADAL" clId="{688D1D3D-1D78-480E-9122-20B54FAF51C9}" dt="2022-01-31T06:47:01.251" v="801"/>
          <ac:inkMkLst>
            <pc:docMk/>
            <pc:sldMk cId="1412851111" sldId="395"/>
            <ac:inkMk id="1086" creationId="{200DCBA6-8844-4F60-8569-21E6FB70975C}"/>
          </ac:inkMkLst>
        </pc:inkChg>
        <pc:inkChg chg="add mod">
          <ac:chgData name="Umesh Gupta" userId="35470c46-d51d-41c5-aa07-3535d40f1513" providerId="ADAL" clId="{688D1D3D-1D78-480E-9122-20B54FAF51C9}" dt="2022-01-31T06:47:01.251" v="801"/>
          <ac:inkMkLst>
            <pc:docMk/>
            <pc:sldMk cId="1412851111" sldId="395"/>
            <ac:inkMk id="1087" creationId="{F796DE1C-70CD-4630-8146-D713AE38065C}"/>
          </ac:inkMkLst>
        </pc:inkChg>
        <pc:inkChg chg="add mod">
          <ac:chgData name="Umesh Gupta" userId="35470c46-d51d-41c5-aa07-3535d40f1513" providerId="ADAL" clId="{688D1D3D-1D78-480E-9122-20B54FAF51C9}" dt="2022-01-31T06:47:01.251" v="801"/>
          <ac:inkMkLst>
            <pc:docMk/>
            <pc:sldMk cId="1412851111" sldId="395"/>
            <ac:inkMk id="1088" creationId="{C21467C1-F60C-443A-8D19-2C5848C2982F}"/>
          </ac:inkMkLst>
        </pc:inkChg>
        <pc:inkChg chg="add mod">
          <ac:chgData name="Umesh Gupta" userId="35470c46-d51d-41c5-aa07-3535d40f1513" providerId="ADAL" clId="{688D1D3D-1D78-480E-9122-20B54FAF51C9}" dt="2022-01-31T06:47:01.251" v="801"/>
          <ac:inkMkLst>
            <pc:docMk/>
            <pc:sldMk cId="1412851111" sldId="395"/>
            <ac:inkMk id="1089" creationId="{5AD7889E-59B5-40F0-B666-635F4014E879}"/>
          </ac:inkMkLst>
        </pc:inkChg>
        <pc:inkChg chg="add mod">
          <ac:chgData name="Umesh Gupta" userId="35470c46-d51d-41c5-aa07-3535d40f1513" providerId="ADAL" clId="{688D1D3D-1D78-480E-9122-20B54FAF51C9}" dt="2022-01-31T06:47:01.251" v="801"/>
          <ac:inkMkLst>
            <pc:docMk/>
            <pc:sldMk cId="1412851111" sldId="395"/>
            <ac:inkMk id="1090" creationId="{F67A89B3-AEE9-408A-A1CC-1FE6EC8E4BF5}"/>
          </ac:inkMkLst>
        </pc:inkChg>
        <pc:inkChg chg="add mod">
          <ac:chgData name="Umesh Gupta" userId="35470c46-d51d-41c5-aa07-3535d40f1513" providerId="ADAL" clId="{688D1D3D-1D78-480E-9122-20B54FAF51C9}" dt="2022-01-31T06:47:37.347" v="806"/>
          <ac:inkMkLst>
            <pc:docMk/>
            <pc:sldMk cId="1412851111" sldId="395"/>
            <ac:inkMk id="1092" creationId="{608EB9C8-0C60-496B-BF7E-72ED187DABE0}"/>
          </ac:inkMkLst>
        </pc:inkChg>
        <pc:inkChg chg="add mod">
          <ac:chgData name="Umesh Gupta" userId="35470c46-d51d-41c5-aa07-3535d40f1513" providerId="ADAL" clId="{688D1D3D-1D78-480E-9122-20B54FAF51C9}" dt="2022-01-31T06:47:37.347" v="806"/>
          <ac:inkMkLst>
            <pc:docMk/>
            <pc:sldMk cId="1412851111" sldId="395"/>
            <ac:inkMk id="1093" creationId="{D6959142-BDE0-4D24-8C14-773125626E42}"/>
          </ac:inkMkLst>
        </pc:inkChg>
        <pc:inkChg chg="add mod">
          <ac:chgData name="Umesh Gupta" userId="35470c46-d51d-41c5-aa07-3535d40f1513" providerId="ADAL" clId="{688D1D3D-1D78-480E-9122-20B54FAF51C9}" dt="2022-01-31T06:47:37.347" v="806"/>
          <ac:inkMkLst>
            <pc:docMk/>
            <pc:sldMk cId="1412851111" sldId="395"/>
            <ac:inkMk id="1094" creationId="{EBB05171-D94E-4A0E-830B-6689EAEDF18A}"/>
          </ac:inkMkLst>
        </pc:inkChg>
        <pc:inkChg chg="add mod">
          <ac:chgData name="Umesh Gupta" userId="35470c46-d51d-41c5-aa07-3535d40f1513" providerId="ADAL" clId="{688D1D3D-1D78-480E-9122-20B54FAF51C9}" dt="2022-01-31T06:47:37.347" v="806"/>
          <ac:inkMkLst>
            <pc:docMk/>
            <pc:sldMk cId="1412851111" sldId="395"/>
            <ac:inkMk id="1095" creationId="{401116E2-0248-4173-9419-28DC2852FFD6}"/>
          </ac:inkMkLst>
        </pc:inkChg>
        <pc:inkChg chg="add mod">
          <ac:chgData name="Umesh Gupta" userId="35470c46-d51d-41c5-aa07-3535d40f1513" providerId="ADAL" clId="{688D1D3D-1D78-480E-9122-20B54FAF51C9}" dt="2022-01-31T06:47:42.195" v="809"/>
          <ac:inkMkLst>
            <pc:docMk/>
            <pc:sldMk cId="1412851111" sldId="395"/>
            <ac:inkMk id="1097" creationId="{647D5651-1ED1-436E-96F9-DAF258601E43}"/>
          </ac:inkMkLst>
        </pc:inkChg>
        <pc:inkChg chg="add mod">
          <ac:chgData name="Umesh Gupta" userId="35470c46-d51d-41c5-aa07-3535d40f1513" providerId="ADAL" clId="{688D1D3D-1D78-480E-9122-20B54FAF51C9}" dt="2022-01-31T06:47:42.195" v="809"/>
          <ac:inkMkLst>
            <pc:docMk/>
            <pc:sldMk cId="1412851111" sldId="395"/>
            <ac:inkMk id="1098" creationId="{CB7B6192-8D75-460F-8095-E2684A6CFF25}"/>
          </ac:inkMkLst>
        </pc:inkChg>
        <pc:inkChg chg="add mod">
          <ac:chgData name="Umesh Gupta" userId="35470c46-d51d-41c5-aa07-3535d40f1513" providerId="ADAL" clId="{688D1D3D-1D78-480E-9122-20B54FAF51C9}" dt="2022-01-31T06:47:45.569" v="812"/>
          <ac:inkMkLst>
            <pc:docMk/>
            <pc:sldMk cId="1412851111" sldId="395"/>
            <ac:inkMk id="1100" creationId="{F77BB075-7016-4299-B34F-B4A620B8BD6B}"/>
          </ac:inkMkLst>
        </pc:inkChg>
        <pc:inkChg chg="add mod">
          <ac:chgData name="Umesh Gupta" userId="35470c46-d51d-41c5-aa07-3535d40f1513" providerId="ADAL" clId="{688D1D3D-1D78-480E-9122-20B54FAF51C9}" dt="2022-01-31T06:47:45.569" v="812"/>
          <ac:inkMkLst>
            <pc:docMk/>
            <pc:sldMk cId="1412851111" sldId="395"/>
            <ac:inkMk id="1101" creationId="{3D63BCF0-40E4-4486-892E-49A0C2D40E02}"/>
          </ac:inkMkLst>
        </pc:inkChg>
        <pc:inkChg chg="add mod">
          <ac:chgData name="Umesh Gupta" userId="35470c46-d51d-41c5-aa07-3535d40f1513" providerId="ADAL" clId="{688D1D3D-1D78-480E-9122-20B54FAF51C9}" dt="2022-01-31T06:47:48.589" v="817"/>
          <ac:inkMkLst>
            <pc:docMk/>
            <pc:sldMk cId="1412851111" sldId="395"/>
            <ac:inkMk id="1103" creationId="{A184483F-0A85-45EB-8311-0B7473609EE3}"/>
          </ac:inkMkLst>
        </pc:inkChg>
        <pc:inkChg chg="add mod">
          <ac:chgData name="Umesh Gupta" userId="35470c46-d51d-41c5-aa07-3535d40f1513" providerId="ADAL" clId="{688D1D3D-1D78-480E-9122-20B54FAF51C9}" dt="2022-01-31T06:47:48.589" v="817"/>
          <ac:inkMkLst>
            <pc:docMk/>
            <pc:sldMk cId="1412851111" sldId="395"/>
            <ac:inkMk id="1104" creationId="{0B02FC67-69F3-4BEF-8890-81BEDD731E9F}"/>
          </ac:inkMkLst>
        </pc:inkChg>
        <pc:inkChg chg="add mod">
          <ac:chgData name="Umesh Gupta" userId="35470c46-d51d-41c5-aa07-3535d40f1513" providerId="ADAL" clId="{688D1D3D-1D78-480E-9122-20B54FAF51C9}" dt="2022-01-31T06:47:48.589" v="817"/>
          <ac:inkMkLst>
            <pc:docMk/>
            <pc:sldMk cId="1412851111" sldId="395"/>
            <ac:inkMk id="1105" creationId="{79941540-7165-4828-BD1D-C58349978CF8}"/>
          </ac:inkMkLst>
        </pc:inkChg>
        <pc:inkChg chg="add mod">
          <ac:chgData name="Umesh Gupta" userId="35470c46-d51d-41c5-aa07-3535d40f1513" providerId="ADAL" clId="{688D1D3D-1D78-480E-9122-20B54FAF51C9}" dt="2022-01-31T06:47:48.589" v="817"/>
          <ac:inkMkLst>
            <pc:docMk/>
            <pc:sldMk cId="1412851111" sldId="395"/>
            <ac:inkMk id="1106" creationId="{BE8E9EAB-80DD-4E98-99C1-FAA66C19E3D9}"/>
          </ac:inkMkLst>
        </pc:inkChg>
      </pc:sldChg>
      <pc:sldChg chg="addSp delSp modSp mod">
        <pc:chgData name="Umesh Gupta" userId="35470c46-d51d-41c5-aa07-3535d40f1513" providerId="ADAL" clId="{688D1D3D-1D78-480E-9122-20B54FAF51C9}" dt="2022-02-01T08:09:45.017" v="1261"/>
        <pc:sldMkLst>
          <pc:docMk/>
          <pc:sldMk cId="1572814696" sldId="398"/>
        </pc:sldMkLst>
        <pc:spChg chg="mod">
          <ac:chgData name="Umesh Gupta" userId="35470c46-d51d-41c5-aa07-3535d40f1513" providerId="ADAL" clId="{688D1D3D-1D78-480E-9122-20B54FAF51C9}" dt="2022-02-01T07:16:25.772" v="1114" actId="20577"/>
          <ac:spMkLst>
            <pc:docMk/>
            <pc:sldMk cId="1572814696" sldId="398"/>
            <ac:spMk id="3" creationId="{73621C2D-2F3D-4054-9A01-9C3617569980}"/>
          </ac:spMkLst>
        </pc:spChg>
        <pc:grpChg chg="del mod">
          <ac:chgData name="Umesh Gupta" userId="35470c46-d51d-41c5-aa07-3535d40f1513" providerId="ADAL" clId="{688D1D3D-1D78-480E-9122-20B54FAF51C9}" dt="2022-02-01T08:07:07.230" v="1171"/>
          <ac:grpSpMkLst>
            <pc:docMk/>
            <pc:sldMk cId="1572814696" sldId="398"/>
            <ac:grpSpMk id="8" creationId="{79D8D660-93CD-4665-83B8-3429D4F85F66}"/>
          </ac:grpSpMkLst>
        </pc:grpChg>
        <pc:grpChg chg="del mod">
          <ac:chgData name="Umesh Gupta" userId="35470c46-d51d-41c5-aa07-3535d40f1513" providerId="ADAL" clId="{688D1D3D-1D78-480E-9122-20B54FAF51C9}" dt="2022-02-01T08:07:10.544" v="1173"/>
          <ac:grpSpMkLst>
            <pc:docMk/>
            <pc:sldMk cId="1572814696" sldId="398"/>
            <ac:grpSpMk id="18" creationId="{28CDB2E6-EF53-44B7-95F6-E9E9509857D7}"/>
          </ac:grpSpMkLst>
        </pc:grpChg>
        <pc:grpChg chg="del mod">
          <ac:chgData name="Umesh Gupta" userId="35470c46-d51d-41c5-aa07-3535d40f1513" providerId="ADAL" clId="{688D1D3D-1D78-480E-9122-20B54FAF51C9}" dt="2022-02-01T08:07:16.520" v="1176"/>
          <ac:grpSpMkLst>
            <pc:docMk/>
            <pc:sldMk cId="1572814696" sldId="398"/>
            <ac:grpSpMk id="20" creationId="{D998081C-15E7-420C-8778-0CF7CDED6C76}"/>
          </ac:grpSpMkLst>
        </pc:grpChg>
        <pc:grpChg chg="del mod">
          <ac:chgData name="Umesh Gupta" userId="35470c46-d51d-41c5-aa07-3535d40f1513" providerId="ADAL" clId="{688D1D3D-1D78-480E-9122-20B54FAF51C9}" dt="2022-02-01T08:07:22.471" v="1179"/>
          <ac:grpSpMkLst>
            <pc:docMk/>
            <pc:sldMk cId="1572814696" sldId="398"/>
            <ac:grpSpMk id="23" creationId="{6B320500-1DBA-4BF6-A416-A6DE3292478B}"/>
          </ac:grpSpMkLst>
        </pc:grpChg>
        <pc:grpChg chg="del mod">
          <ac:chgData name="Umesh Gupta" userId="35470c46-d51d-41c5-aa07-3535d40f1513" providerId="ADAL" clId="{688D1D3D-1D78-480E-9122-20B54FAF51C9}" dt="2022-02-01T08:07:46.914" v="1210"/>
          <ac:grpSpMkLst>
            <pc:docMk/>
            <pc:sldMk cId="1572814696" sldId="398"/>
            <ac:grpSpMk id="26" creationId="{9A3C24EA-C179-42D8-9EBA-665FD66F0387}"/>
          </ac:grpSpMkLst>
        </pc:grpChg>
        <pc:grpChg chg="del mod">
          <ac:chgData name="Umesh Gupta" userId="35470c46-d51d-41c5-aa07-3535d40f1513" providerId="ADAL" clId="{688D1D3D-1D78-480E-9122-20B54FAF51C9}" dt="2022-02-01T08:07:35.937" v="1194"/>
          <ac:grpSpMkLst>
            <pc:docMk/>
            <pc:sldMk cId="1572814696" sldId="398"/>
            <ac:grpSpMk id="35" creationId="{EA534378-A1CA-4813-8F27-33F571E9274F}"/>
          </ac:grpSpMkLst>
        </pc:grpChg>
        <pc:grpChg chg="del mod">
          <ac:chgData name="Umesh Gupta" userId="35470c46-d51d-41c5-aa07-3535d40f1513" providerId="ADAL" clId="{688D1D3D-1D78-480E-9122-20B54FAF51C9}" dt="2022-02-01T08:07:39.188" v="1200"/>
          <ac:grpSpMkLst>
            <pc:docMk/>
            <pc:sldMk cId="1572814696" sldId="398"/>
            <ac:grpSpMk id="36" creationId="{36F964DF-087D-4893-9CA0-3D07E375C231}"/>
          </ac:grpSpMkLst>
        </pc:grpChg>
        <pc:grpChg chg="del mod">
          <ac:chgData name="Umesh Gupta" userId="35470c46-d51d-41c5-aa07-3535d40f1513" providerId="ADAL" clId="{688D1D3D-1D78-480E-9122-20B54FAF51C9}" dt="2022-02-01T08:07:39.188" v="1200"/>
          <ac:grpSpMkLst>
            <pc:docMk/>
            <pc:sldMk cId="1572814696" sldId="398"/>
            <ac:grpSpMk id="42" creationId="{7A0EEE4D-C933-4C2C-A0A7-252B57D29854}"/>
          </ac:grpSpMkLst>
        </pc:grpChg>
        <pc:grpChg chg="del mod">
          <ac:chgData name="Umesh Gupta" userId="35470c46-d51d-41c5-aa07-3535d40f1513" providerId="ADAL" clId="{688D1D3D-1D78-480E-9122-20B54FAF51C9}" dt="2022-02-01T08:07:44.062" v="1205"/>
          <ac:grpSpMkLst>
            <pc:docMk/>
            <pc:sldMk cId="1572814696" sldId="398"/>
            <ac:grpSpMk id="48" creationId="{2069C0D9-69BE-44C3-9B2E-2C58B811C59E}"/>
          </ac:grpSpMkLst>
        </pc:grpChg>
        <pc:grpChg chg="del mod">
          <ac:chgData name="Umesh Gupta" userId="35470c46-d51d-41c5-aa07-3535d40f1513" providerId="ADAL" clId="{688D1D3D-1D78-480E-9122-20B54FAF51C9}" dt="2022-02-01T08:07:46.914" v="1210"/>
          <ac:grpSpMkLst>
            <pc:docMk/>
            <pc:sldMk cId="1572814696" sldId="398"/>
            <ac:grpSpMk id="53" creationId="{E9A8350C-65D9-4F01-9CE4-3FBF74856139}"/>
          </ac:grpSpMkLst>
        </pc:grpChg>
        <pc:grpChg chg="del mod">
          <ac:chgData name="Umesh Gupta" userId="35470c46-d51d-41c5-aa07-3535d40f1513" providerId="ADAL" clId="{688D1D3D-1D78-480E-9122-20B54FAF51C9}" dt="2022-02-01T08:07:56.230" v="1212"/>
          <ac:grpSpMkLst>
            <pc:docMk/>
            <pc:sldMk cId="1572814696" sldId="398"/>
            <ac:grpSpMk id="58" creationId="{425B8AE5-65E9-4C82-B6F1-252913CF38C2}"/>
          </ac:grpSpMkLst>
        </pc:grpChg>
        <pc:grpChg chg="del mod">
          <ac:chgData name="Umesh Gupta" userId="35470c46-d51d-41c5-aa07-3535d40f1513" providerId="ADAL" clId="{688D1D3D-1D78-480E-9122-20B54FAF51C9}" dt="2022-02-01T08:07:58.429" v="1214"/>
          <ac:grpSpMkLst>
            <pc:docMk/>
            <pc:sldMk cId="1572814696" sldId="398"/>
            <ac:grpSpMk id="60" creationId="{F8357C31-C72B-4797-9293-0B2B5ABC42E5}"/>
          </ac:grpSpMkLst>
        </pc:grpChg>
        <pc:grpChg chg="del mod">
          <ac:chgData name="Umesh Gupta" userId="35470c46-d51d-41c5-aa07-3535d40f1513" providerId="ADAL" clId="{688D1D3D-1D78-480E-9122-20B54FAF51C9}" dt="2022-02-01T08:08:00.191" v="1216"/>
          <ac:grpSpMkLst>
            <pc:docMk/>
            <pc:sldMk cId="1572814696" sldId="398"/>
            <ac:grpSpMk id="62" creationId="{18578C91-A2D0-4AF6-AF98-CB096C53C986}"/>
          </ac:grpSpMkLst>
        </pc:grpChg>
        <pc:grpChg chg="del mod">
          <ac:chgData name="Umesh Gupta" userId="35470c46-d51d-41c5-aa07-3535d40f1513" providerId="ADAL" clId="{688D1D3D-1D78-480E-9122-20B54FAF51C9}" dt="2022-02-01T08:08:14.857" v="1219"/>
          <ac:grpSpMkLst>
            <pc:docMk/>
            <pc:sldMk cId="1572814696" sldId="398"/>
            <ac:grpSpMk id="64" creationId="{90CB7FE8-2380-4C54-AA0C-77FAE44C2B36}"/>
          </ac:grpSpMkLst>
        </pc:grpChg>
        <pc:grpChg chg="mod">
          <ac:chgData name="Umesh Gupta" userId="35470c46-d51d-41c5-aa07-3535d40f1513" providerId="ADAL" clId="{688D1D3D-1D78-480E-9122-20B54FAF51C9}" dt="2022-02-01T08:08:14.857" v="1219"/>
          <ac:grpSpMkLst>
            <pc:docMk/>
            <pc:sldMk cId="1572814696" sldId="398"/>
            <ac:grpSpMk id="67" creationId="{3CA24EB2-5A3B-40EF-AF59-354EA38B76B7}"/>
          </ac:grpSpMkLst>
        </pc:grpChg>
        <pc:grpChg chg="mod">
          <ac:chgData name="Umesh Gupta" userId="35470c46-d51d-41c5-aa07-3535d40f1513" providerId="ADAL" clId="{688D1D3D-1D78-480E-9122-20B54FAF51C9}" dt="2022-02-01T08:08:33.035" v="1227"/>
          <ac:grpSpMkLst>
            <pc:docMk/>
            <pc:sldMk cId="1572814696" sldId="398"/>
            <ac:grpSpMk id="75" creationId="{859C85A7-D63D-452E-A987-0645ACC9C7AE}"/>
          </ac:grpSpMkLst>
        </pc:grpChg>
        <pc:grpChg chg="del mod">
          <ac:chgData name="Umesh Gupta" userId="35470c46-d51d-41c5-aa07-3535d40f1513" providerId="ADAL" clId="{688D1D3D-1D78-480E-9122-20B54FAF51C9}" dt="2022-02-01T08:08:49.318" v="1253"/>
          <ac:grpSpMkLst>
            <pc:docMk/>
            <pc:sldMk cId="1572814696" sldId="398"/>
            <ac:grpSpMk id="86" creationId="{0109C7AD-A47C-4F84-9A86-70640FEC6CB3}"/>
          </ac:grpSpMkLst>
        </pc:grpChg>
        <pc:grpChg chg="mod">
          <ac:chgData name="Umesh Gupta" userId="35470c46-d51d-41c5-aa07-3535d40f1513" providerId="ADAL" clId="{688D1D3D-1D78-480E-9122-20B54FAF51C9}" dt="2022-02-01T08:08:46.407" v="1251"/>
          <ac:grpSpMkLst>
            <pc:docMk/>
            <pc:sldMk cId="1572814696" sldId="398"/>
            <ac:grpSpMk id="99" creationId="{F0EE0660-BE64-4D0F-A4A9-287AAFCA2866}"/>
          </ac:grpSpMkLst>
        </pc:grpChg>
        <pc:grpChg chg="mod">
          <ac:chgData name="Umesh Gupta" userId="35470c46-d51d-41c5-aa07-3535d40f1513" providerId="ADAL" clId="{688D1D3D-1D78-480E-9122-20B54FAF51C9}" dt="2022-02-01T08:08:49.318" v="1253"/>
          <ac:grpSpMkLst>
            <pc:docMk/>
            <pc:sldMk cId="1572814696" sldId="398"/>
            <ac:grpSpMk id="101" creationId="{87C41336-67CF-47FB-94B6-5760169034E2}"/>
          </ac:grpSpMkLst>
        </pc:grpChg>
        <pc:grpChg chg="del mod">
          <ac:chgData name="Umesh Gupta" userId="35470c46-d51d-41c5-aa07-3535d40f1513" providerId="ADAL" clId="{688D1D3D-1D78-480E-9122-20B54FAF51C9}" dt="2022-02-01T08:09:45.017" v="1261"/>
          <ac:grpSpMkLst>
            <pc:docMk/>
            <pc:sldMk cId="1572814696" sldId="398"/>
            <ac:grpSpMk id="107" creationId="{E4105C88-D1B9-447E-AB49-573BF57EA75C}"/>
          </ac:grpSpMkLst>
        </pc:grpChg>
        <pc:grpChg chg="mod">
          <ac:chgData name="Umesh Gupta" userId="35470c46-d51d-41c5-aa07-3535d40f1513" providerId="ADAL" clId="{688D1D3D-1D78-480E-9122-20B54FAF51C9}" dt="2022-02-01T08:09:45.017" v="1261"/>
          <ac:grpSpMkLst>
            <pc:docMk/>
            <pc:sldMk cId="1572814696" sldId="398"/>
            <ac:grpSpMk id="109" creationId="{DA525392-5D2A-4430-AC1E-6E28F142D35A}"/>
          </ac:grpSpMkLst>
        </pc:grpChg>
        <pc:inkChg chg="add mod">
          <ac:chgData name="Umesh Gupta" userId="35470c46-d51d-41c5-aa07-3535d40f1513" providerId="ADAL" clId="{688D1D3D-1D78-480E-9122-20B54FAF51C9}" dt="2022-02-01T08:08:14.857" v="1219"/>
          <ac:inkMkLst>
            <pc:docMk/>
            <pc:sldMk cId="1572814696" sldId="398"/>
            <ac:inkMk id="4" creationId="{B9F8F66F-B221-4432-98A8-BB7FCC5BEE65}"/>
          </ac:inkMkLst>
        </pc:inkChg>
        <pc:inkChg chg="add mod">
          <ac:chgData name="Umesh Gupta" userId="35470c46-d51d-41c5-aa07-3535d40f1513" providerId="ADAL" clId="{688D1D3D-1D78-480E-9122-20B54FAF51C9}" dt="2022-02-01T08:08:14.857" v="1219"/>
          <ac:inkMkLst>
            <pc:docMk/>
            <pc:sldMk cId="1572814696" sldId="398"/>
            <ac:inkMk id="5" creationId="{CB18C62B-D325-45F0-B728-2AC7482D5FB1}"/>
          </ac:inkMkLst>
        </pc:inkChg>
        <pc:inkChg chg="add mod">
          <ac:chgData name="Umesh Gupta" userId="35470c46-d51d-41c5-aa07-3535d40f1513" providerId="ADAL" clId="{688D1D3D-1D78-480E-9122-20B54FAF51C9}" dt="2022-02-01T08:08:14.857" v="1219"/>
          <ac:inkMkLst>
            <pc:docMk/>
            <pc:sldMk cId="1572814696" sldId="398"/>
            <ac:inkMk id="6" creationId="{5D941F6A-FEF6-4291-9C63-3E4076A54763}"/>
          </ac:inkMkLst>
        </pc:inkChg>
        <pc:inkChg chg="add mod">
          <ac:chgData name="Umesh Gupta" userId="35470c46-d51d-41c5-aa07-3535d40f1513" providerId="ADAL" clId="{688D1D3D-1D78-480E-9122-20B54FAF51C9}" dt="2022-02-01T08:08:14.857" v="1219"/>
          <ac:inkMkLst>
            <pc:docMk/>
            <pc:sldMk cId="1572814696" sldId="398"/>
            <ac:inkMk id="7" creationId="{62232BE7-DEA8-48EF-98B0-CC5466945846}"/>
          </ac:inkMkLst>
        </pc:inkChg>
        <pc:inkChg chg="add mod">
          <ac:chgData name="Umesh Gupta" userId="35470c46-d51d-41c5-aa07-3535d40f1513" providerId="ADAL" clId="{688D1D3D-1D78-480E-9122-20B54FAF51C9}" dt="2022-02-01T08:08:14.857" v="1219"/>
          <ac:inkMkLst>
            <pc:docMk/>
            <pc:sldMk cId="1572814696" sldId="398"/>
            <ac:inkMk id="9" creationId="{A6E84054-221C-43FF-B77D-083C81687A57}"/>
          </ac:inkMkLst>
        </pc:inkChg>
        <pc:inkChg chg="add mod">
          <ac:chgData name="Umesh Gupta" userId="35470c46-d51d-41c5-aa07-3535d40f1513" providerId="ADAL" clId="{688D1D3D-1D78-480E-9122-20B54FAF51C9}" dt="2022-02-01T08:08:14.857" v="1219"/>
          <ac:inkMkLst>
            <pc:docMk/>
            <pc:sldMk cId="1572814696" sldId="398"/>
            <ac:inkMk id="10" creationId="{9996C049-A866-464C-BA87-7F710DF1091B}"/>
          </ac:inkMkLst>
        </pc:inkChg>
        <pc:inkChg chg="add mod">
          <ac:chgData name="Umesh Gupta" userId="35470c46-d51d-41c5-aa07-3535d40f1513" providerId="ADAL" clId="{688D1D3D-1D78-480E-9122-20B54FAF51C9}" dt="2022-02-01T08:08:14.857" v="1219"/>
          <ac:inkMkLst>
            <pc:docMk/>
            <pc:sldMk cId="1572814696" sldId="398"/>
            <ac:inkMk id="11" creationId="{56DFDE69-18D2-4ECA-B56F-64148028D7FC}"/>
          </ac:inkMkLst>
        </pc:inkChg>
        <pc:inkChg chg="add mod">
          <ac:chgData name="Umesh Gupta" userId="35470c46-d51d-41c5-aa07-3535d40f1513" providerId="ADAL" clId="{688D1D3D-1D78-480E-9122-20B54FAF51C9}" dt="2022-02-01T08:08:14.857" v="1219"/>
          <ac:inkMkLst>
            <pc:docMk/>
            <pc:sldMk cId="1572814696" sldId="398"/>
            <ac:inkMk id="12" creationId="{E3AAE6AE-4B7F-48F1-8127-836C9531F46D}"/>
          </ac:inkMkLst>
        </pc:inkChg>
        <pc:inkChg chg="add mod">
          <ac:chgData name="Umesh Gupta" userId="35470c46-d51d-41c5-aa07-3535d40f1513" providerId="ADAL" clId="{688D1D3D-1D78-480E-9122-20B54FAF51C9}" dt="2022-02-01T08:08:14.857" v="1219"/>
          <ac:inkMkLst>
            <pc:docMk/>
            <pc:sldMk cId="1572814696" sldId="398"/>
            <ac:inkMk id="13" creationId="{AB376C5E-CE74-4EAC-8C71-670EAD8F2256}"/>
          </ac:inkMkLst>
        </pc:inkChg>
        <pc:inkChg chg="add mod">
          <ac:chgData name="Umesh Gupta" userId="35470c46-d51d-41c5-aa07-3535d40f1513" providerId="ADAL" clId="{688D1D3D-1D78-480E-9122-20B54FAF51C9}" dt="2022-02-01T08:08:14.857" v="1219"/>
          <ac:inkMkLst>
            <pc:docMk/>
            <pc:sldMk cId="1572814696" sldId="398"/>
            <ac:inkMk id="14" creationId="{AE8E68B4-CD24-4735-B240-8E73398959D3}"/>
          </ac:inkMkLst>
        </pc:inkChg>
        <pc:inkChg chg="add mod">
          <ac:chgData name="Umesh Gupta" userId="35470c46-d51d-41c5-aa07-3535d40f1513" providerId="ADAL" clId="{688D1D3D-1D78-480E-9122-20B54FAF51C9}" dt="2022-02-01T08:08:14.857" v="1219"/>
          <ac:inkMkLst>
            <pc:docMk/>
            <pc:sldMk cId="1572814696" sldId="398"/>
            <ac:inkMk id="15" creationId="{6D4DCC3E-CA1B-4701-86A3-FBA55C0CF811}"/>
          </ac:inkMkLst>
        </pc:inkChg>
        <pc:inkChg chg="add mod">
          <ac:chgData name="Umesh Gupta" userId="35470c46-d51d-41c5-aa07-3535d40f1513" providerId="ADAL" clId="{688D1D3D-1D78-480E-9122-20B54FAF51C9}" dt="2022-02-01T08:08:14.857" v="1219"/>
          <ac:inkMkLst>
            <pc:docMk/>
            <pc:sldMk cId="1572814696" sldId="398"/>
            <ac:inkMk id="16" creationId="{500EE970-8270-4FFD-8602-CFE618C9A1E4}"/>
          </ac:inkMkLst>
        </pc:inkChg>
        <pc:inkChg chg="add mod">
          <ac:chgData name="Umesh Gupta" userId="35470c46-d51d-41c5-aa07-3535d40f1513" providerId="ADAL" clId="{688D1D3D-1D78-480E-9122-20B54FAF51C9}" dt="2022-02-01T08:08:14.857" v="1219"/>
          <ac:inkMkLst>
            <pc:docMk/>
            <pc:sldMk cId="1572814696" sldId="398"/>
            <ac:inkMk id="17" creationId="{89D5FD7C-1E0C-47EA-B9AB-9E8F8D90DEE4}"/>
          </ac:inkMkLst>
        </pc:inkChg>
        <pc:inkChg chg="add mod">
          <ac:chgData name="Umesh Gupta" userId="35470c46-d51d-41c5-aa07-3535d40f1513" providerId="ADAL" clId="{688D1D3D-1D78-480E-9122-20B54FAF51C9}" dt="2022-02-01T08:08:14.857" v="1219"/>
          <ac:inkMkLst>
            <pc:docMk/>
            <pc:sldMk cId="1572814696" sldId="398"/>
            <ac:inkMk id="19" creationId="{CA76023D-0727-4674-8FBE-677A8569BCA4}"/>
          </ac:inkMkLst>
        </pc:inkChg>
        <pc:inkChg chg="add mod">
          <ac:chgData name="Umesh Gupta" userId="35470c46-d51d-41c5-aa07-3535d40f1513" providerId="ADAL" clId="{688D1D3D-1D78-480E-9122-20B54FAF51C9}" dt="2022-02-01T08:08:14.857" v="1219"/>
          <ac:inkMkLst>
            <pc:docMk/>
            <pc:sldMk cId="1572814696" sldId="398"/>
            <ac:inkMk id="21" creationId="{49DDDD3F-DDED-4389-A843-A7305EF3F66D}"/>
          </ac:inkMkLst>
        </pc:inkChg>
        <pc:inkChg chg="add mod">
          <ac:chgData name="Umesh Gupta" userId="35470c46-d51d-41c5-aa07-3535d40f1513" providerId="ADAL" clId="{688D1D3D-1D78-480E-9122-20B54FAF51C9}" dt="2022-02-01T08:08:14.857" v="1219"/>
          <ac:inkMkLst>
            <pc:docMk/>
            <pc:sldMk cId="1572814696" sldId="398"/>
            <ac:inkMk id="22" creationId="{54C5AFE5-F9CA-4E79-9C7D-6FC0822791F4}"/>
          </ac:inkMkLst>
        </pc:inkChg>
        <pc:inkChg chg="add mod">
          <ac:chgData name="Umesh Gupta" userId="35470c46-d51d-41c5-aa07-3535d40f1513" providerId="ADAL" clId="{688D1D3D-1D78-480E-9122-20B54FAF51C9}" dt="2022-02-01T08:08:14.857" v="1219"/>
          <ac:inkMkLst>
            <pc:docMk/>
            <pc:sldMk cId="1572814696" sldId="398"/>
            <ac:inkMk id="24" creationId="{47D03EC9-AA3B-4374-A021-C935C054A595}"/>
          </ac:inkMkLst>
        </pc:inkChg>
        <pc:inkChg chg="add mod">
          <ac:chgData name="Umesh Gupta" userId="35470c46-d51d-41c5-aa07-3535d40f1513" providerId="ADAL" clId="{688D1D3D-1D78-480E-9122-20B54FAF51C9}" dt="2022-02-01T08:08:14.857" v="1219"/>
          <ac:inkMkLst>
            <pc:docMk/>
            <pc:sldMk cId="1572814696" sldId="398"/>
            <ac:inkMk id="25" creationId="{FFDA8916-2C42-4F6D-B32E-1CF3BB3F0A02}"/>
          </ac:inkMkLst>
        </pc:inkChg>
        <pc:inkChg chg="add mod">
          <ac:chgData name="Umesh Gupta" userId="35470c46-d51d-41c5-aa07-3535d40f1513" providerId="ADAL" clId="{688D1D3D-1D78-480E-9122-20B54FAF51C9}" dt="2022-02-01T08:08:14.857" v="1219"/>
          <ac:inkMkLst>
            <pc:docMk/>
            <pc:sldMk cId="1572814696" sldId="398"/>
            <ac:inkMk id="27" creationId="{6F43D6D0-AD26-40D8-B4E8-017445172DAE}"/>
          </ac:inkMkLst>
        </pc:inkChg>
        <pc:inkChg chg="add mod">
          <ac:chgData name="Umesh Gupta" userId="35470c46-d51d-41c5-aa07-3535d40f1513" providerId="ADAL" clId="{688D1D3D-1D78-480E-9122-20B54FAF51C9}" dt="2022-02-01T08:08:14.857" v="1219"/>
          <ac:inkMkLst>
            <pc:docMk/>
            <pc:sldMk cId="1572814696" sldId="398"/>
            <ac:inkMk id="28" creationId="{6AF7B9B9-1182-49AE-9A2E-A2B64A752470}"/>
          </ac:inkMkLst>
        </pc:inkChg>
        <pc:inkChg chg="add mod">
          <ac:chgData name="Umesh Gupta" userId="35470c46-d51d-41c5-aa07-3535d40f1513" providerId="ADAL" clId="{688D1D3D-1D78-480E-9122-20B54FAF51C9}" dt="2022-02-01T08:08:14.857" v="1219"/>
          <ac:inkMkLst>
            <pc:docMk/>
            <pc:sldMk cId="1572814696" sldId="398"/>
            <ac:inkMk id="29" creationId="{BE901BEC-5E14-4D91-BD64-0D6988CD2145}"/>
          </ac:inkMkLst>
        </pc:inkChg>
        <pc:inkChg chg="add mod">
          <ac:chgData name="Umesh Gupta" userId="35470c46-d51d-41c5-aa07-3535d40f1513" providerId="ADAL" clId="{688D1D3D-1D78-480E-9122-20B54FAF51C9}" dt="2022-02-01T08:08:14.857" v="1219"/>
          <ac:inkMkLst>
            <pc:docMk/>
            <pc:sldMk cId="1572814696" sldId="398"/>
            <ac:inkMk id="30" creationId="{505A8D6E-FA12-499E-A5CF-05EC3EC0418F}"/>
          </ac:inkMkLst>
        </pc:inkChg>
        <pc:inkChg chg="add mod">
          <ac:chgData name="Umesh Gupta" userId="35470c46-d51d-41c5-aa07-3535d40f1513" providerId="ADAL" clId="{688D1D3D-1D78-480E-9122-20B54FAF51C9}" dt="2022-02-01T08:08:14.857" v="1219"/>
          <ac:inkMkLst>
            <pc:docMk/>
            <pc:sldMk cId="1572814696" sldId="398"/>
            <ac:inkMk id="31" creationId="{3B0D92AB-47B5-4D6E-9AC9-52EC4C6F302D}"/>
          </ac:inkMkLst>
        </pc:inkChg>
        <pc:inkChg chg="add mod">
          <ac:chgData name="Umesh Gupta" userId="35470c46-d51d-41c5-aa07-3535d40f1513" providerId="ADAL" clId="{688D1D3D-1D78-480E-9122-20B54FAF51C9}" dt="2022-02-01T08:08:14.857" v="1219"/>
          <ac:inkMkLst>
            <pc:docMk/>
            <pc:sldMk cId="1572814696" sldId="398"/>
            <ac:inkMk id="32" creationId="{A1B02D69-B6C6-4989-90C4-0FC00950B1DC}"/>
          </ac:inkMkLst>
        </pc:inkChg>
        <pc:inkChg chg="add mod">
          <ac:chgData name="Umesh Gupta" userId="35470c46-d51d-41c5-aa07-3535d40f1513" providerId="ADAL" clId="{688D1D3D-1D78-480E-9122-20B54FAF51C9}" dt="2022-02-01T08:08:14.857" v="1219"/>
          <ac:inkMkLst>
            <pc:docMk/>
            <pc:sldMk cId="1572814696" sldId="398"/>
            <ac:inkMk id="33" creationId="{ECAC000B-3604-4A6D-9146-797BF85647E3}"/>
          </ac:inkMkLst>
        </pc:inkChg>
        <pc:inkChg chg="add mod">
          <ac:chgData name="Umesh Gupta" userId="35470c46-d51d-41c5-aa07-3535d40f1513" providerId="ADAL" clId="{688D1D3D-1D78-480E-9122-20B54FAF51C9}" dt="2022-02-01T08:08:14.857" v="1219"/>
          <ac:inkMkLst>
            <pc:docMk/>
            <pc:sldMk cId="1572814696" sldId="398"/>
            <ac:inkMk id="34" creationId="{51EFC4B6-57BD-467B-BC77-D8AC24693785}"/>
          </ac:inkMkLst>
        </pc:inkChg>
        <pc:inkChg chg="add mod">
          <ac:chgData name="Umesh Gupta" userId="35470c46-d51d-41c5-aa07-3535d40f1513" providerId="ADAL" clId="{688D1D3D-1D78-480E-9122-20B54FAF51C9}" dt="2022-02-01T08:08:14.857" v="1219"/>
          <ac:inkMkLst>
            <pc:docMk/>
            <pc:sldMk cId="1572814696" sldId="398"/>
            <ac:inkMk id="37" creationId="{5E728E4D-03EB-47D1-BCFE-D644502B55E6}"/>
          </ac:inkMkLst>
        </pc:inkChg>
        <pc:inkChg chg="add mod">
          <ac:chgData name="Umesh Gupta" userId="35470c46-d51d-41c5-aa07-3535d40f1513" providerId="ADAL" clId="{688D1D3D-1D78-480E-9122-20B54FAF51C9}" dt="2022-02-01T08:08:14.857" v="1219"/>
          <ac:inkMkLst>
            <pc:docMk/>
            <pc:sldMk cId="1572814696" sldId="398"/>
            <ac:inkMk id="38" creationId="{1C80437A-A4DF-4D4F-94A8-C3AF619657D7}"/>
          </ac:inkMkLst>
        </pc:inkChg>
        <pc:inkChg chg="add mod">
          <ac:chgData name="Umesh Gupta" userId="35470c46-d51d-41c5-aa07-3535d40f1513" providerId="ADAL" clId="{688D1D3D-1D78-480E-9122-20B54FAF51C9}" dt="2022-02-01T08:08:14.857" v="1219"/>
          <ac:inkMkLst>
            <pc:docMk/>
            <pc:sldMk cId="1572814696" sldId="398"/>
            <ac:inkMk id="39" creationId="{A1065994-98DC-461D-8B27-FFD2C3601FED}"/>
          </ac:inkMkLst>
        </pc:inkChg>
        <pc:inkChg chg="add mod">
          <ac:chgData name="Umesh Gupta" userId="35470c46-d51d-41c5-aa07-3535d40f1513" providerId="ADAL" clId="{688D1D3D-1D78-480E-9122-20B54FAF51C9}" dt="2022-02-01T08:08:14.857" v="1219"/>
          <ac:inkMkLst>
            <pc:docMk/>
            <pc:sldMk cId="1572814696" sldId="398"/>
            <ac:inkMk id="40" creationId="{E96E7F1C-6BC0-431B-A7F4-04080F1CC175}"/>
          </ac:inkMkLst>
        </pc:inkChg>
        <pc:inkChg chg="add mod">
          <ac:chgData name="Umesh Gupta" userId="35470c46-d51d-41c5-aa07-3535d40f1513" providerId="ADAL" clId="{688D1D3D-1D78-480E-9122-20B54FAF51C9}" dt="2022-02-01T08:08:14.857" v="1219"/>
          <ac:inkMkLst>
            <pc:docMk/>
            <pc:sldMk cId="1572814696" sldId="398"/>
            <ac:inkMk id="41" creationId="{49970DF7-7338-44F5-8758-35CF3654AC54}"/>
          </ac:inkMkLst>
        </pc:inkChg>
        <pc:inkChg chg="add mod">
          <ac:chgData name="Umesh Gupta" userId="35470c46-d51d-41c5-aa07-3535d40f1513" providerId="ADAL" clId="{688D1D3D-1D78-480E-9122-20B54FAF51C9}" dt="2022-02-01T08:08:14.857" v="1219"/>
          <ac:inkMkLst>
            <pc:docMk/>
            <pc:sldMk cId="1572814696" sldId="398"/>
            <ac:inkMk id="43" creationId="{01B71C56-9C85-4A9C-AC50-71C1DF904957}"/>
          </ac:inkMkLst>
        </pc:inkChg>
        <pc:inkChg chg="add mod">
          <ac:chgData name="Umesh Gupta" userId="35470c46-d51d-41c5-aa07-3535d40f1513" providerId="ADAL" clId="{688D1D3D-1D78-480E-9122-20B54FAF51C9}" dt="2022-02-01T08:08:14.857" v="1219"/>
          <ac:inkMkLst>
            <pc:docMk/>
            <pc:sldMk cId="1572814696" sldId="398"/>
            <ac:inkMk id="44" creationId="{80A1589F-AAF0-49D0-BB05-159F9E842492}"/>
          </ac:inkMkLst>
        </pc:inkChg>
        <pc:inkChg chg="add mod">
          <ac:chgData name="Umesh Gupta" userId="35470c46-d51d-41c5-aa07-3535d40f1513" providerId="ADAL" clId="{688D1D3D-1D78-480E-9122-20B54FAF51C9}" dt="2022-02-01T08:08:14.857" v="1219"/>
          <ac:inkMkLst>
            <pc:docMk/>
            <pc:sldMk cId="1572814696" sldId="398"/>
            <ac:inkMk id="45" creationId="{E76B3632-C70B-4ED2-8FF3-97B425767B6F}"/>
          </ac:inkMkLst>
        </pc:inkChg>
        <pc:inkChg chg="add mod">
          <ac:chgData name="Umesh Gupta" userId="35470c46-d51d-41c5-aa07-3535d40f1513" providerId="ADAL" clId="{688D1D3D-1D78-480E-9122-20B54FAF51C9}" dt="2022-02-01T08:08:14.857" v="1219"/>
          <ac:inkMkLst>
            <pc:docMk/>
            <pc:sldMk cId="1572814696" sldId="398"/>
            <ac:inkMk id="46" creationId="{B4051682-687B-42FE-AEF2-950994A45D70}"/>
          </ac:inkMkLst>
        </pc:inkChg>
        <pc:inkChg chg="add mod">
          <ac:chgData name="Umesh Gupta" userId="35470c46-d51d-41c5-aa07-3535d40f1513" providerId="ADAL" clId="{688D1D3D-1D78-480E-9122-20B54FAF51C9}" dt="2022-02-01T08:08:14.857" v="1219"/>
          <ac:inkMkLst>
            <pc:docMk/>
            <pc:sldMk cId="1572814696" sldId="398"/>
            <ac:inkMk id="47" creationId="{FD6CE458-C971-4553-91C9-33C9AE6A36BB}"/>
          </ac:inkMkLst>
        </pc:inkChg>
        <pc:inkChg chg="add mod">
          <ac:chgData name="Umesh Gupta" userId="35470c46-d51d-41c5-aa07-3535d40f1513" providerId="ADAL" clId="{688D1D3D-1D78-480E-9122-20B54FAF51C9}" dt="2022-02-01T08:08:14.857" v="1219"/>
          <ac:inkMkLst>
            <pc:docMk/>
            <pc:sldMk cId="1572814696" sldId="398"/>
            <ac:inkMk id="49" creationId="{A489A58F-D004-4BC0-97B2-0CAF3AC2A5FB}"/>
          </ac:inkMkLst>
        </pc:inkChg>
        <pc:inkChg chg="add mod">
          <ac:chgData name="Umesh Gupta" userId="35470c46-d51d-41c5-aa07-3535d40f1513" providerId="ADAL" clId="{688D1D3D-1D78-480E-9122-20B54FAF51C9}" dt="2022-02-01T08:08:14.857" v="1219"/>
          <ac:inkMkLst>
            <pc:docMk/>
            <pc:sldMk cId="1572814696" sldId="398"/>
            <ac:inkMk id="50" creationId="{34926BA9-F8F2-4C87-BA45-29DB124D6C58}"/>
          </ac:inkMkLst>
        </pc:inkChg>
        <pc:inkChg chg="add mod">
          <ac:chgData name="Umesh Gupta" userId="35470c46-d51d-41c5-aa07-3535d40f1513" providerId="ADAL" clId="{688D1D3D-1D78-480E-9122-20B54FAF51C9}" dt="2022-02-01T08:08:14.857" v="1219"/>
          <ac:inkMkLst>
            <pc:docMk/>
            <pc:sldMk cId="1572814696" sldId="398"/>
            <ac:inkMk id="51" creationId="{4A0F4C79-AB18-4002-B08A-82B84508CD8A}"/>
          </ac:inkMkLst>
        </pc:inkChg>
        <pc:inkChg chg="add mod">
          <ac:chgData name="Umesh Gupta" userId="35470c46-d51d-41c5-aa07-3535d40f1513" providerId="ADAL" clId="{688D1D3D-1D78-480E-9122-20B54FAF51C9}" dt="2022-02-01T08:08:14.857" v="1219"/>
          <ac:inkMkLst>
            <pc:docMk/>
            <pc:sldMk cId="1572814696" sldId="398"/>
            <ac:inkMk id="52" creationId="{35291D90-DC58-4BDF-A9E0-60806C3E0483}"/>
          </ac:inkMkLst>
        </pc:inkChg>
        <pc:inkChg chg="add mod">
          <ac:chgData name="Umesh Gupta" userId="35470c46-d51d-41c5-aa07-3535d40f1513" providerId="ADAL" clId="{688D1D3D-1D78-480E-9122-20B54FAF51C9}" dt="2022-02-01T08:08:14.857" v="1219"/>
          <ac:inkMkLst>
            <pc:docMk/>
            <pc:sldMk cId="1572814696" sldId="398"/>
            <ac:inkMk id="54" creationId="{B97CFF89-331E-41F4-9320-CFA6BC84E2EF}"/>
          </ac:inkMkLst>
        </pc:inkChg>
        <pc:inkChg chg="add mod">
          <ac:chgData name="Umesh Gupta" userId="35470c46-d51d-41c5-aa07-3535d40f1513" providerId="ADAL" clId="{688D1D3D-1D78-480E-9122-20B54FAF51C9}" dt="2022-02-01T08:08:14.857" v="1219"/>
          <ac:inkMkLst>
            <pc:docMk/>
            <pc:sldMk cId="1572814696" sldId="398"/>
            <ac:inkMk id="55" creationId="{7B31AA1A-0764-4258-9472-1DF86115FD6B}"/>
          </ac:inkMkLst>
        </pc:inkChg>
        <pc:inkChg chg="add mod">
          <ac:chgData name="Umesh Gupta" userId="35470c46-d51d-41c5-aa07-3535d40f1513" providerId="ADAL" clId="{688D1D3D-1D78-480E-9122-20B54FAF51C9}" dt="2022-02-01T08:08:14.857" v="1219"/>
          <ac:inkMkLst>
            <pc:docMk/>
            <pc:sldMk cId="1572814696" sldId="398"/>
            <ac:inkMk id="56" creationId="{D018C6D4-F6EC-42A5-A2BF-AB464BE58312}"/>
          </ac:inkMkLst>
        </pc:inkChg>
        <pc:inkChg chg="add mod">
          <ac:chgData name="Umesh Gupta" userId="35470c46-d51d-41c5-aa07-3535d40f1513" providerId="ADAL" clId="{688D1D3D-1D78-480E-9122-20B54FAF51C9}" dt="2022-02-01T08:08:14.857" v="1219"/>
          <ac:inkMkLst>
            <pc:docMk/>
            <pc:sldMk cId="1572814696" sldId="398"/>
            <ac:inkMk id="57" creationId="{AD510DBB-CE3F-4D26-95E6-B0B5663735E1}"/>
          </ac:inkMkLst>
        </pc:inkChg>
        <pc:inkChg chg="add mod">
          <ac:chgData name="Umesh Gupta" userId="35470c46-d51d-41c5-aa07-3535d40f1513" providerId="ADAL" clId="{688D1D3D-1D78-480E-9122-20B54FAF51C9}" dt="2022-02-01T08:08:14.857" v="1219"/>
          <ac:inkMkLst>
            <pc:docMk/>
            <pc:sldMk cId="1572814696" sldId="398"/>
            <ac:inkMk id="59" creationId="{A54B5DD8-6034-4517-8A97-4427F9E77EAB}"/>
          </ac:inkMkLst>
        </pc:inkChg>
        <pc:inkChg chg="add mod">
          <ac:chgData name="Umesh Gupta" userId="35470c46-d51d-41c5-aa07-3535d40f1513" providerId="ADAL" clId="{688D1D3D-1D78-480E-9122-20B54FAF51C9}" dt="2022-02-01T08:08:14.857" v="1219"/>
          <ac:inkMkLst>
            <pc:docMk/>
            <pc:sldMk cId="1572814696" sldId="398"/>
            <ac:inkMk id="61" creationId="{724EA8E3-9DC0-4C1F-8935-89D49CF0BE29}"/>
          </ac:inkMkLst>
        </pc:inkChg>
        <pc:inkChg chg="add mod">
          <ac:chgData name="Umesh Gupta" userId="35470c46-d51d-41c5-aa07-3535d40f1513" providerId="ADAL" clId="{688D1D3D-1D78-480E-9122-20B54FAF51C9}" dt="2022-02-01T08:08:14.857" v="1219"/>
          <ac:inkMkLst>
            <pc:docMk/>
            <pc:sldMk cId="1572814696" sldId="398"/>
            <ac:inkMk id="63" creationId="{6004C43C-B65E-494A-A96D-C7B35ED07D1D}"/>
          </ac:inkMkLst>
        </pc:inkChg>
        <pc:inkChg chg="add mod">
          <ac:chgData name="Umesh Gupta" userId="35470c46-d51d-41c5-aa07-3535d40f1513" providerId="ADAL" clId="{688D1D3D-1D78-480E-9122-20B54FAF51C9}" dt="2022-02-01T08:08:14.857" v="1219"/>
          <ac:inkMkLst>
            <pc:docMk/>
            <pc:sldMk cId="1572814696" sldId="398"/>
            <ac:inkMk id="65" creationId="{BB186FD5-9D54-49A6-9E18-0ACADD2B3ED0}"/>
          </ac:inkMkLst>
        </pc:inkChg>
        <pc:inkChg chg="add mod">
          <ac:chgData name="Umesh Gupta" userId="35470c46-d51d-41c5-aa07-3535d40f1513" providerId="ADAL" clId="{688D1D3D-1D78-480E-9122-20B54FAF51C9}" dt="2022-02-01T08:08:14.857" v="1219"/>
          <ac:inkMkLst>
            <pc:docMk/>
            <pc:sldMk cId="1572814696" sldId="398"/>
            <ac:inkMk id="66" creationId="{616140C8-3826-419B-B82F-422E06D6DB52}"/>
          </ac:inkMkLst>
        </pc:inkChg>
        <pc:inkChg chg="add mod">
          <ac:chgData name="Umesh Gupta" userId="35470c46-d51d-41c5-aa07-3535d40f1513" providerId="ADAL" clId="{688D1D3D-1D78-480E-9122-20B54FAF51C9}" dt="2022-02-01T08:08:33.035" v="1227"/>
          <ac:inkMkLst>
            <pc:docMk/>
            <pc:sldMk cId="1572814696" sldId="398"/>
            <ac:inkMk id="68" creationId="{BC3584C4-CFCB-45DA-804E-2310DEE08A49}"/>
          </ac:inkMkLst>
        </pc:inkChg>
        <pc:inkChg chg="add mod">
          <ac:chgData name="Umesh Gupta" userId="35470c46-d51d-41c5-aa07-3535d40f1513" providerId="ADAL" clId="{688D1D3D-1D78-480E-9122-20B54FAF51C9}" dt="2022-02-01T08:08:33.035" v="1227"/>
          <ac:inkMkLst>
            <pc:docMk/>
            <pc:sldMk cId="1572814696" sldId="398"/>
            <ac:inkMk id="69" creationId="{CE5BDE74-4851-48DA-9D2D-8DA738E09E8D}"/>
          </ac:inkMkLst>
        </pc:inkChg>
        <pc:inkChg chg="add mod">
          <ac:chgData name="Umesh Gupta" userId="35470c46-d51d-41c5-aa07-3535d40f1513" providerId="ADAL" clId="{688D1D3D-1D78-480E-9122-20B54FAF51C9}" dt="2022-02-01T08:08:33.035" v="1227"/>
          <ac:inkMkLst>
            <pc:docMk/>
            <pc:sldMk cId="1572814696" sldId="398"/>
            <ac:inkMk id="70" creationId="{8D38D7FD-2AD3-44CB-A2B3-04ADD42D9A94}"/>
          </ac:inkMkLst>
        </pc:inkChg>
        <pc:inkChg chg="add mod">
          <ac:chgData name="Umesh Gupta" userId="35470c46-d51d-41c5-aa07-3535d40f1513" providerId="ADAL" clId="{688D1D3D-1D78-480E-9122-20B54FAF51C9}" dt="2022-02-01T08:08:33.035" v="1227"/>
          <ac:inkMkLst>
            <pc:docMk/>
            <pc:sldMk cId="1572814696" sldId="398"/>
            <ac:inkMk id="71" creationId="{E5DE2C3E-4EE0-493A-BE6E-11CE226F1114}"/>
          </ac:inkMkLst>
        </pc:inkChg>
        <pc:inkChg chg="add mod">
          <ac:chgData name="Umesh Gupta" userId="35470c46-d51d-41c5-aa07-3535d40f1513" providerId="ADAL" clId="{688D1D3D-1D78-480E-9122-20B54FAF51C9}" dt="2022-02-01T08:08:33.035" v="1227"/>
          <ac:inkMkLst>
            <pc:docMk/>
            <pc:sldMk cId="1572814696" sldId="398"/>
            <ac:inkMk id="72" creationId="{280A773E-8BBC-4F7E-939D-61B56F130D38}"/>
          </ac:inkMkLst>
        </pc:inkChg>
        <pc:inkChg chg="add mod">
          <ac:chgData name="Umesh Gupta" userId="35470c46-d51d-41c5-aa07-3535d40f1513" providerId="ADAL" clId="{688D1D3D-1D78-480E-9122-20B54FAF51C9}" dt="2022-02-01T08:08:33.035" v="1227"/>
          <ac:inkMkLst>
            <pc:docMk/>
            <pc:sldMk cId="1572814696" sldId="398"/>
            <ac:inkMk id="73" creationId="{5DB90502-D85D-4B93-BE9C-E92780701712}"/>
          </ac:inkMkLst>
        </pc:inkChg>
        <pc:inkChg chg="add mod">
          <ac:chgData name="Umesh Gupta" userId="35470c46-d51d-41c5-aa07-3535d40f1513" providerId="ADAL" clId="{688D1D3D-1D78-480E-9122-20B54FAF51C9}" dt="2022-02-01T08:08:33.035" v="1227"/>
          <ac:inkMkLst>
            <pc:docMk/>
            <pc:sldMk cId="1572814696" sldId="398"/>
            <ac:inkMk id="74" creationId="{CB286E0B-AC9E-4210-8D44-663C9807AFA0}"/>
          </ac:inkMkLst>
        </pc:inkChg>
        <pc:inkChg chg="add mod">
          <ac:chgData name="Umesh Gupta" userId="35470c46-d51d-41c5-aa07-3535d40f1513" providerId="ADAL" clId="{688D1D3D-1D78-480E-9122-20B54FAF51C9}" dt="2022-02-01T08:08:49.318" v="1253"/>
          <ac:inkMkLst>
            <pc:docMk/>
            <pc:sldMk cId="1572814696" sldId="398"/>
            <ac:inkMk id="76" creationId="{0AC365B7-C41D-41B9-A9CB-790283C35DD5}"/>
          </ac:inkMkLst>
        </pc:inkChg>
        <pc:inkChg chg="add mod">
          <ac:chgData name="Umesh Gupta" userId="35470c46-d51d-41c5-aa07-3535d40f1513" providerId="ADAL" clId="{688D1D3D-1D78-480E-9122-20B54FAF51C9}" dt="2022-02-01T08:08:49.318" v="1253"/>
          <ac:inkMkLst>
            <pc:docMk/>
            <pc:sldMk cId="1572814696" sldId="398"/>
            <ac:inkMk id="77" creationId="{5E60738B-39C8-4FD5-8937-ADC988699767}"/>
          </ac:inkMkLst>
        </pc:inkChg>
        <pc:inkChg chg="add mod">
          <ac:chgData name="Umesh Gupta" userId="35470c46-d51d-41c5-aa07-3535d40f1513" providerId="ADAL" clId="{688D1D3D-1D78-480E-9122-20B54FAF51C9}" dt="2022-02-01T08:08:49.318" v="1253"/>
          <ac:inkMkLst>
            <pc:docMk/>
            <pc:sldMk cId="1572814696" sldId="398"/>
            <ac:inkMk id="78" creationId="{5356A859-4EB3-4F28-BDAD-6FAA01E46A3F}"/>
          </ac:inkMkLst>
        </pc:inkChg>
        <pc:inkChg chg="add mod">
          <ac:chgData name="Umesh Gupta" userId="35470c46-d51d-41c5-aa07-3535d40f1513" providerId="ADAL" clId="{688D1D3D-1D78-480E-9122-20B54FAF51C9}" dt="2022-02-01T08:08:49.318" v="1253"/>
          <ac:inkMkLst>
            <pc:docMk/>
            <pc:sldMk cId="1572814696" sldId="398"/>
            <ac:inkMk id="79" creationId="{DE14B9A9-7C11-4D64-8E30-43BC31DF8592}"/>
          </ac:inkMkLst>
        </pc:inkChg>
        <pc:inkChg chg="add mod">
          <ac:chgData name="Umesh Gupta" userId="35470c46-d51d-41c5-aa07-3535d40f1513" providerId="ADAL" clId="{688D1D3D-1D78-480E-9122-20B54FAF51C9}" dt="2022-02-01T08:08:49.318" v="1253"/>
          <ac:inkMkLst>
            <pc:docMk/>
            <pc:sldMk cId="1572814696" sldId="398"/>
            <ac:inkMk id="80" creationId="{DFCB32A6-D2D0-47F6-8ED1-3AEA69C77C86}"/>
          </ac:inkMkLst>
        </pc:inkChg>
        <pc:inkChg chg="add mod">
          <ac:chgData name="Umesh Gupta" userId="35470c46-d51d-41c5-aa07-3535d40f1513" providerId="ADAL" clId="{688D1D3D-1D78-480E-9122-20B54FAF51C9}" dt="2022-02-01T08:08:49.318" v="1253"/>
          <ac:inkMkLst>
            <pc:docMk/>
            <pc:sldMk cId="1572814696" sldId="398"/>
            <ac:inkMk id="81" creationId="{0BFF3842-1463-4BEC-9FFF-8D5B5628FA35}"/>
          </ac:inkMkLst>
        </pc:inkChg>
        <pc:inkChg chg="add mod">
          <ac:chgData name="Umesh Gupta" userId="35470c46-d51d-41c5-aa07-3535d40f1513" providerId="ADAL" clId="{688D1D3D-1D78-480E-9122-20B54FAF51C9}" dt="2022-02-01T08:08:49.318" v="1253"/>
          <ac:inkMkLst>
            <pc:docMk/>
            <pc:sldMk cId="1572814696" sldId="398"/>
            <ac:inkMk id="82" creationId="{DC61D564-C372-4C00-AEC0-3EFAF5E2CBBB}"/>
          </ac:inkMkLst>
        </pc:inkChg>
        <pc:inkChg chg="add mod">
          <ac:chgData name="Umesh Gupta" userId="35470c46-d51d-41c5-aa07-3535d40f1513" providerId="ADAL" clId="{688D1D3D-1D78-480E-9122-20B54FAF51C9}" dt="2022-02-01T08:08:49.318" v="1253"/>
          <ac:inkMkLst>
            <pc:docMk/>
            <pc:sldMk cId="1572814696" sldId="398"/>
            <ac:inkMk id="83" creationId="{459009DC-A147-4864-9816-3A7D2B8EEE1D}"/>
          </ac:inkMkLst>
        </pc:inkChg>
        <pc:inkChg chg="add mod">
          <ac:chgData name="Umesh Gupta" userId="35470c46-d51d-41c5-aa07-3535d40f1513" providerId="ADAL" clId="{688D1D3D-1D78-480E-9122-20B54FAF51C9}" dt="2022-02-01T08:08:49.318" v="1253"/>
          <ac:inkMkLst>
            <pc:docMk/>
            <pc:sldMk cId="1572814696" sldId="398"/>
            <ac:inkMk id="84" creationId="{A9640220-7896-4420-ABD3-9B5363A0A521}"/>
          </ac:inkMkLst>
        </pc:inkChg>
        <pc:inkChg chg="add mod">
          <ac:chgData name="Umesh Gupta" userId="35470c46-d51d-41c5-aa07-3535d40f1513" providerId="ADAL" clId="{688D1D3D-1D78-480E-9122-20B54FAF51C9}" dt="2022-02-01T08:08:49.318" v="1253"/>
          <ac:inkMkLst>
            <pc:docMk/>
            <pc:sldMk cId="1572814696" sldId="398"/>
            <ac:inkMk id="85" creationId="{880076FC-896F-4ACA-ABBE-893A8A878594}"/>
          </ac:inkMkLst>
        </pc:inkChg>
        <pc:inkChg chg="add mod">
          <ac:chgData name="Umesh Gupta" userId="35470c46-d51d-41c5-aa07-3535d40f1513" providerId="ADAL" clId="{688D1D3D-1D78-480E-9122-20B54FAF51C9}" dt="2022-02-01T08:08:46.407" v="1251"/>
          <ac:inkMkLst>
            <pc:docMk/>
            <pc:sldMk cId="1572814696" sldId="398"/>
            <ac:inkMk id="87" creationId="{8D2486C8-B393-4CE8-84EB-A35A6CFB05C1}"/>
          </ac:inkMkLst>
        </pc:inkChg>
        <pc:inkChg chg="add mod">
          <ac:chgData name="Umesh Gupta" userId="35470c46-d51d-41c5-aa07-3535d40f1513" providerId="ADAL" clId="{688D1D3D-1D78-480E-9122-20B54FAF51C9}" dt="2022-02-01T08:08:46.407" v="1251"/>
          <ac:inkMkLst>
            <pc:docMk/>
            <pc:sldMk cId="1572814696" sldId="398"/>
            <ac:inkMk id="88" creationId="{42B761E8-4521-449A-AA49-A35EF12C3CCA}"/>
          </ac:inkMkLst>
        </pc:inkChg>
        <pc:inkChg chg="add mod">
          <ac:chgData name="Umesh Gupta" userId="35470c46-d51d-41c5-aa07-3535d40f1513" providerId="ADAL" clId="{688D1D3D-1D78-480E-9122-20B54FAF51C9}" dt="2022-02-01T08:08:46.407" v="1251"/>
          <ac:inkMkLst>
            <pc:docMk/>
            <pc:sldMk cId="1572814696" sldId="398"/>
            <ac:inkMk id="89" creationId="{D36AAA48-B6E3-43F9-A8C0-ADC1F49110B3}"/>
          </ac:inkMkLst>
        </pc:inkChg>
        <pc:inkChg chg="add mod">
          <ac:chgData name="Umesh Gupta" userId="35470c46-d51d-41c5-aa07-3535d40f1513" providerId="ADAL" clId="{688D1D3D-1D78-480E-9122-20B54FAF51C9}" dt="2022-02-01T08:08:46.407" v="1251"/>
          <ac:inkMkLst>
            <pc:docMk/>
            <pc:sldMk cId="1572814696" sldId="398"/>
            <ac:inkMk id="90" creationId="{F5F58CE7-5838-4CF8-8315-EBF826142E32}"/>
          </ac:inkMkLst>
        </pc:inkChg>
        <pc:inkChg chg="add mod">
          <ac:chgData name="Umesh Gupta" userId="35470c46-d51d-41c5-aa07-3535d40f1513" providerId="ADAL" clId="{688D1D3D-1D78-480E-9122-20B54FAF51C9}" dt="2022-02-01T08:08:46.407" v="1251"/>
          <ac:inkMkLst>
            <pc:docMk/>
            <pc:sldMk cId="1572814696" sldId="398"/>
            <ac:inkMk id="91" creationId="{224FBC48-534F-42AD-9142-5CEFF7C69412}"/>
          </ac:inkMkLst>
        </pc:inkChg>
        <pc:inkChg chg="add mod">
          <ac:chgData name="Umesh Gupta" userId="35470c46-d51d-41c5-aa07-3535d40f1513" providerId="ADAL" clId="{688D1D3D-1D78-480E-9122-20B54FAF51C9}" dt="2022-02-01T08:08:46.407" v="1251"/>
          <ac:inkMkLst>
            <pc:docMk/>
            <pc:sldMk cId="1572814696" sldId="398"/>
            <ac:inkMk id="92" creationId="{24F1C3E1-48F6-4C11-BA98-C340B4362A20}"/>
          </ac:inkMkLst>
        </pc:inkChg>
        <pc:inkChg chg="add mod">
          <ac:chgData name="Umesh Gupta" userId="35470c46-d51d-41c5-aa07-3535d40f1513" providerId="ADAL" clId="{688D1D3D-1D78-480E-9122-20B54FAF51C9}" dt="2022-02-01T08:08:46.407" v="1251"/>
          <ac:inkMkLst>
            <pc:docMk/>
            <pc:sldMk cId="1572814696" sldId="398"/>
            <ac:inkMk id="93" creationId="{82454B13-E95E-44D4-A3CA-4BFFB868C2DC}"/>
          </ac:inkMkLst>
        </pc:inkChg>
        <pc:inkChg chg="add mod">
          <ac:chgData name="Umesh Gupta" userId="35470c46-d51d-41c5-aa07-3535d40f1513" providerId="ADAL" clId="{688D1D3D-1D78-480E-9122-20B54FAF51C9}" dt="2022-02-01T08:08:46.407" v="1251"/>
          <ac:inkMkLst>
            <pc:docMk/>
            <pc:sldMk cId="1572814696" sldId="398"/>
            <ac:inkMk id="94" creationId="{2F8F0872-9ABC-4498-8529-3B747AB0D5A4}"/>
          </ac:inkMkLst>
        </pc:inkChg>
        <pc:inkChg chg="add mod">
          <ac:chgData name="Umesh Gupta" userId="35470c46-d51d-41c5-aa07-3535d40f1513" providerId="ADAL" clId="{688D1D3D-1D78-480E-9122-20B54FAF51C9}" dt="2022-02-01T08:08:46.407" v="1251"/>
          <ac:inkMkLst>
            <pc:docMk/>
            <pc:sldMk cId="1572814696" sldId="398"/>
            <ac:inkMk id="95" creationId="{29AA2CD1-1D2C-4C9C-B793-19032D320AEE}"/>
          </ac:inkMkLst>
        </pc:inkChg>
        <pc:inkChg chg="add mod">
          <ac:chgData name="Umesh Gupta" userId="35470c46-d51d-41c5-aa07-3535d40f1513" providerId="ADAL" clId="{688D1D3D-1D78-480E-9122-20B54FAF51C9}" dt="2022-02-01T08:08:46.407" v="1251"/>
          <ac:inkMkLst>
            <pc:docMk/>
            <pc:sldMk cId="1572814696" sldId="398"/>
            <ac:inkMk id="96" creationId="{0537D538-1960-4775-8145-B704D534C72C}"/>
          </ac:inkMkLst>
        </pc:inkChg>
        <pc:inkChg chg="add mod">
          <ac:chgData name="Umesh Gupta" userId="35470c46-d51d-41c5-aa07-3535d40f1513" providerId="ADAL" clId="{688D1D3D-1D78-480E-9122-20B54FAF51C9}" dt="2022-02-01T08:08:46.407" v="1251"/>
          <ac:inkMkLst>
            <pc:docMk/>
            <pc:sldMk cId="1572814696" sldId="398"/>
            <ac:inkMk id="97" creationId="{B85E5D8C-334E-4D1B-846A-CF88065AB677}"/>
          </ac:inkMkLst>
        </pc:inkChg>
        <pc:inkChg chg="add mod">
          <ac:chgData name="Umesh Gupta" userId="35470c46-d51d-41c5-aa07-3535d40f1513" providerId="ADAL" clId="{688D1D3D-1D78-480E-9122-20B54FAF51C9}" dt="2022-02-01T08:08:46.407" v="1251"/>
          <ac:inkMkLst>
            <pc:docMk/>
            <pc:sldMk cId="1572814696" sldId="398"/>
            <ac:inkMk id="98" creationId="{D5EF3560-6F0E-443D-A09D-A18F947B7AE1}"/>
          </ac:inkMkLst>
        </pc:inkChg>
        <pc:inkChg chg="add mod">
          <ac:chgData name="Umesh Gupta" userId="35470c46-d51d-41c5-aa07-3535d40f1513" providerId="ADAL" clId="{688D1D3D-1D78-480E-9122-20B54FAF51C9}" dt="2022-02-01T08:08:49.318" v="1253"/>
          <ac:inkMkLst>
            <pc:docMk/>
            <pc:sldMk cId="1572814696" sldId="398"/>
            <ac:inkMk id="100" creationId="{F4174F72-06CC-476B-81EB-DDBDBBF5D29C}"/>
          </ac:inkMkLst>
        </pc:inkChg>
        <pc:inkChg chg="add">
          <ac:chgData name="Umesh Gupta" userId="35470c46-d51d-41c5-aa07-3535d40f1513" providerId="ADAL" clId="{688D1D3D-1D78-480E-9122-20B54FAF51C9}" dt="2022-02-01T08:09:17.597" v="1254" actId="9405"/>
          <ac:inkMkLst>
            <pc:docMk/>
            <pc:sldMk cId="1572814696" sldId="398"/>
            <ac:inkMk id="102" creationId="{736903C9-BB18-4707-9901-7F898B28327A}"/>
          </ac:inkMkLst>
        </pc:inkChg>
        <pc:inkChg chg="add">
          <ac:chgData name="Umesh Gupta" userId="35470c46-d51d-41c5-aa07-3535d40f1513" providerId="ADAL" clId="{688D1D3D-1D78-480E-9122-20B54FAF51C9}" dt="2022-02-01T08:09:37.906" v="1255" actId="9405"/>
          <ac:inkMkLst>
            <pc:docMk/>
            <pc:sldMk cId="1572814696" sldId="398"/>
            <ac:inkMk id="103" creationId="{D1681521-F85F-4475-A5B0-19F26CA0B3C1}"/>
          </ac:inkMkLst>
        </pc:inkChg>
        <pc:inkChg chg="add">
          <ac:chgData name="Umesh Gupta" userId="35470c46-d51d-41c5-aa07-3535d40f1513" providerId="ADAL" clId="{688D1D3D-1D78-480E-9122-20B54FAF51C9}" dt="2022-02-01T08:09:40.197" v="1256" actId="9405"/>
          <ac:inkMkLst>
            <pc:docMk/>
            <pc:sldMk cId="1572814696" sldId="398"/>
            <ac:inkMk id="104" creationId="{D8B4F37C-E3A7-4C1E-B4B6-A439FD3BC8C4}"/>
          </ac:inkMkLst>
        </pc:inkChg>
        <pc:inkChg chg="add mod">
          <ac:chgData name="Umesh Gupta" userId="35470c46-d51d-41c5-aa07-3535d40f1513" providerId="ADAL" clId="{688D1D3D-1D78-480E-9122-20B54FAF51C9}" dt="2022-02-01T08:09:45.017" v="1261"/>
          <ac:inkMkLst>
            <pc:docMk/>
            <pc:sldMk cId="1572814696" sldId="398"/>
            <ac:inkMk id="105" creationId="{63BF5A2F-F93E-4287-AD69-390AC923F889}"/>
          </ac:inkMkLst>
        </pc:inkChg>
        <pc:inkChg chg="add mod">
          <ac:chgData name="Umesh Gupta" userId="35470c46-d51d-41c5-aa07-3535d40f1513" providerId="ADAL" clId="{688D1D3D-1D78-480E-9122-20B54FAF51C9}" dt="2022-02-01T08:09:45.017" v="1261"/>
          <ac:inkMkLst>
            <pc:docMk/>
            <pc:sldMk cId="1572814696" sldId="398"/>
            <ac:inkMk id="106" creationId="{33369005-6506-42B9-B021-3668AD109877}"/>
          </ac:inkMkLst>
        </pc:inkChg>
        <pc:inkChg chg="add mod">
          <ac:chgData name="Umesh Gupta" userId="35470c46-d51d-41c5-aa07-3535d40f1513" providerId="ADAL" clId="{688D1D3D-1D78-480E-9122-20B54FAF51C9}" dt="2022-02-01T08:09:45.017" v="1261"/>
          <ac:inkMkLst>
            <pc:docMk/>
            <pc:sldMk cId="1572814696" sldId="398"/>
            <ac:inkMk id="108" creationId="{00A8D536-78E3-4884-B3D5-A8367F8B5CD5}"/>
          </ac:inkMkLst>
        </pc:inkChg>
      </pc:sldChg>
      <pc:sldChg chg="addSp delSp modSp mod">
        <pc:chgData name="Umesh Gupta" userId="35470c46-d51d-41c5-aa07-3535d40f1513" providerId="ADAL" clId="{688D1D3D-1D78-480E-9122-20B54FAF51C9}" dt="2022-02-01T08:22:39.595" v="1618" actId="9405"/>
        <pc:sldMkLst>
          <pc:docMk/>
          <pc:sldMk cId="3960532168" sldId="400"/>
        </pc:sldMkLst>
        <pc:grpChg chg="del mod">
          <ac:chgData name="Umesh Gupta" userId="35470c46-d51d-41c5-aa07-3535d40f1513" providerId="ADAL" clId="{688D1D3D-1D78-480E-9122-20B54FAF51C9}" dt="2022-02-01T08:10:32.140" v="1272"/>
          <ac:grpSpMkLst>
            <pc:docMk/>
            <pc:sldMk cId="3960532168" sldId="400"/>
            <ac:grpSpMk id="9" creationId="{6A39F00A-5DC7-46FA-B9D2-C767EAC8FFCD}"/>
          </ac:grpSpMkLst>
        </pc:grpChg>
        <pc:grpChg chg="del mod">
          <ac:chgData name="Umesh Gupta" userId="35470c46-d51d-41c5-aa07-3535d40f1513" providerId="ADAL" clId="{688D1D3D-1D78-480E-9122-20B54FAF51C9}" dt="2022-02-01T08:10:34.701" v="1277"/>
          <ac:grpSpMkLst>
            <pc:docMk/>
            <pc:sldMk cId="3960532168" sldId="400"/>
            <ac:grpSpMk id="14" creationId="{E65D61C1-A4BF-4868-B3E5-864D9874F7E5}"/>
          </ac:grpSpMkLst>
        </pc:grpChg>
        <pc:grpChg chg="del mod">
          <ac:chgData name="Umesh Gupta" userId="35470c46-d51d-41c5-aa07-3535d40f1513" providerId="ADAL" clId="{688D1D3D-1D78-480E-9122-20B54FAF51C9}" dt="2022-02-01T08:10:37.857" v="1281"/>
          <ac:grpSpMkLst>
            <pc:docMk/>
            <pc:sldMk cId="3960532168" sldId="400"/>
            <ac:grpSpMk id="19" creationId="{E7202BB6-3920-4C3F-9F80-F0DFCE3E668A}"/>
          </ac:grpSpMkLst>
        </pc:grpChg>
        <pc:grpChg chg="del mod">
          <ac:chgData name="Umesh Gupta" userId="35470c46-d51d-41c5-aa07-3535d40f1513" providerId="ADAL" clId="{688D1D3D-1D78-480E-9122-20B54FAF51C9}" dt="2022-02-01T08:10:49.067" v="1296"/>
          <ac:grpSpMkLst>
            <pc:docMk/>
            <pc:sldMk cId="3960532168" sldId="400"/>
            <ac:grpSpMk id="23" creationId="{7D92C5D6-7D1C-4EAE-8DAE-D7F04CEE8E4F}"/>
          </ac:grpSpMkLst>
        </pc:grpChg>
        <pc:grpChg chg="del mod">
          <ac:chgData name="Umesh Gupta" userId="35470c46-d51d-41c5-aa07-3535d40f1513" providerId="ADAL" clId="{688D1D3D-1D78-480E-9122-20B54FAF51C9}" dt="2022-02-01T08:10:49.067" v="1296"/>
          <ac:grpSpMkLst>
            <pc:docMk/>
            <pc:sldMk cId="3960532168" sldId="400"/>
            <ac:grpSpMk id="31" creationId="{6CBF045B-AF88-474A-A076-4D155272A452}"/>
          </ac:grpSpMkLst>
        </pc:grpChg>
        <pc:grpChg chg="del mod">
          <ac:chgData name="Umesh Gupta" userId="35470c46-d51d-41c5-aa07-3535d40f1513" providerId="ADAL" clId="{688D1D3D-1D78-480E-9122-20B54FAF51C9}" dt="2022-02-01T08:22:31.909" v="1613"/>
          <ac:grpSpMkLst>
            <pc:docMk/>
            <pc:sldMk cId="3960532168" sldId="400"/>
            <ac:grpSpMk id="38" creationId="{8B5D576C-9976-4491-B37D-C021254D0292}"/>
          </ac:grpSpMkLst>
        </pc:grpChg>
        <pc:grpChg chg="del mod">
          <ac:chgData name="Umesh Gupta" userId="35470c46-d51d-41c5-aa07-3535d40f1513" providerId="ADAL" clId="{688D1D3D-1D78-480E-9122-20B54FAF51C9}" dt="2022-02-01T08:22:31.909" v="1613"/>
          <ac:grpSpMkLst>
            <pc:docMk/>
            <pc:sldMk cId="3960532168" sldId="400"/>
            <ac:grpSpMk id="50" creationId="{6E8774DD-FAE3-4191-9A12-FECBDAC5864E}"/>
          </ac:grpSpMkLst>
        </pc:grpChg>
        <pc:grpChg chg="del mod">
          <ac:chgData name="Umesh Gupta" userId="35470c46-d51d-41c5-aa07-3535d40f1513" providerId="ADAL" clId="{688D1D3D-1D78-480E-9122-20B54FAF51C9}" dt="2022-02-01T08:22:34.545" v="1617"/>
          <ac:grpSpMkLst>
            <pc:docMk/>
            <pc:sldMk cId="3960532168" sldId="400"/>
            <ac:grpSpMk id="56" creationId="{6F94C340-27E9-476C-990A-D19ECAE05970}"/>
          </ac:grpSpMkLst>
        </pc:grpChg>
        <pc:grpChg chg="del mod">
          <ac:chgData name="Umesh Gupta" userId="35470c46-d51d-41c5-aa07-3535d40f1513" providerId="ADAL" clId="{688D1D3D-1D78-480E-9122-20B54FAF51C9}" dt="2022-02-01T08:22:34.545" v="1617"/>
          <ac:grpSpMkLst>
            <pc:docMk/>
            <pc:sldMk cId="3960532168" sldId="400"/>
            <ac:grpSpMk id="57" creationId="{5339C96E-0260-4670-9021-FF64DA50B707}"/>
          </ac:grpSpMkLst>
        </pc:grpChg>
        <pc:grpChg chg="del mod">
          <ac:chgData name="Umesh Gupta" userId="35470c46-d51d-41c5-aa07-3535d40f1513" providerId="ADAL" clId="{688D1D3D-1D78-480E-9122-20B54FAF51C9}" dt="2022-02-01T08:22:34.545" v="1617"/>
          <ac:grpSpMkLst>
            <pc:docMk/>
            <pc:sldMk cId="3960532168" sldId="400"/>
            <ac:grpSpMk id="59" creationId="{CA5C0148-FBBB-4015-BDA8-CFE6505E77D3}"/>
          </ac:grpSpMkLst>
        </pc:grpChg>
        <pc:grpChg chg="mod">
          <ac:chgData name="Umesh Gupta" userId="35470c46-d51d-41c5-aa07-3535d40f1513" providerId="ADAL" clId="{688D1D3D-1D78-480E-9122-20B54FAF51C9}" dt="2022-02-01T08:22:34.545" v="1617"/>
          <ac:grpSpMkLst>
            <pc:docMk/>
            <pc:sldMk cId="3960532168" sldId="400"/>
            <ac:grpSpMk id="63" creationId="{4B6AD49D-A31A-4BC6-A253-FA8DA250FBD0}"/>
          </ac:grpSpMkLst>
        </pc:grpChg>
        <pc:inkChg chg="add mod">
          <ac:chgData name="Umesh Gupta" userId="35470c46-d51d-41c5-aa07-3535d40f1513" providerId="ADAL" clId="{688D1D3D-1D78-480E-9122-20B54FAF51C9}" dt="2022-02-01T08:22:34.545" v="1617"/>
          <ac:inkMkLst>
            <pc:docMk/>
            <pc:sldMk cId="3960532168" sldId="400"/>
            <ac:inkMk id="4" creationId="{2905DF59-6C3D-471B-A15A-F9D1CE361EE1}"/>
          </ac:inkMkLst>
        </pc:inkChg>
        <pc:inkChg chg="add mod">
          <ac:chgData name="Umesh Gupta" userId="35470c46-d51d-41c5-aa07-3535d40f1513" providerId="ADAL" clId="{688D1D3D-1D78-480E-9122-20B54FAF51C9}" dt="2022-02-01T08:22:34.545" v="1617"/>
          <ac:inkMkLst>
            <pc:docMk/>
            <pc:sldMk cId="3960532168" sldId="400"/>
            <ac:inkMk id="5" creationId="{C4EC5128-BAA3-472F-A492-39F907074F6D}"/>
          </ac:inkMkLst>
        </pc:inkChg>
        <pc:inkChg chg="add mod">
          <ac:chgData name="Umesh Gupta" userId="35470c46-d51d-41c5-aa07-3535d40f1513" providerId="ADAL" clId="{688D1D3D-1D78-480E-9122-20B54FAF51C9}" dt="2022-02-01T08:22:34.545" v="1617"/>
          <ac:inkMkLst>
            <pc:docMk/>
            <pc:sldMk cId="3960532168" sldId="400"/>
            <ac:inkMk id="6" creationId="{A4070C32-3C27-43B2-A56B-99F9F0E00AAC}"/>
          </ac:inkMkLst>
        </pc:inkChg>
        <pc:inkChg chg="add mod">
          <ac:chgData name="Umesh Gupta" userId="35470c46-d51d-41c5-aa07-3535d40f1513" providerId="ADAL" clId="{688D1D3D-1D78-480E-9122-20B54FAF51C9}" dt="2022-02-01T08:22:34.545" v="1617"/>
          <ac:inkMkLst>
            <pc:docMk/>
            <pc:sldMk cId="3960532168" sldId="400"/>
            <ac:inkMk id="7" creationId="{131C4DB2-7F6E-4FFB-B537-95C04A43454D}"/>
          </ac:inkMkLst>
        </pc:inkChg>
        <pc:inkChg chg="add mod">
          <ac:chgData name="Umesh Gupta" userId="35470c46-d51d-41c5-aa07-3535d40f1513" providerId="ADAL" clId="{688D1D3D-1D78-480E-9122-20B54FAF51C9}" dt="2022-02-01T08:22:34.545" v="1617"/>
          <ac:inkMkLst>
            <pc:docMk/>
            <pc:sldMk cId="3960532168" sldId="400"/>
            <ac:inkMk id="8" creationId="{51F8C648-E2D2-45C1-BFA0-02B41F5F83DA}"/>
          </ac:inkMkLst>
        </pc:inkChg>
        <pc:inkChg chg="add mod">
          <ac:chgData name="Umesh Gupta" userId="35470c46-d51d-41c5-aa07-3535d40f1513" providerId="ADAL" clId="{688D1D3D-1D78-480E-9122-20B54FAF51C9}" dt="2022-02-01T08:22:34.545" v="1617"/>
          <ac:inkMkLst>
            <pc:docMk/>
            <pc:sldMk cId="3960532168" sldId="400"/>
            <ac:inkMk id="10" creationId="{F2482C0D-CC24-4F39-8528-CAAC60E77F37}"/>
          </ac:inkMkLst>
        </pc:inkChg>
        <pc:inkChg chg="add mod">
          <ac:chgData name="Umesh Gupta" userId="35470c46-d51d-41c5-aa07-3535d40f1513" providerId="ADAL" clId="{688D1D3D-1D78-480E-9122-20B54FAF51C9}" dt="2022-02-01T08:22:34.545" v="1617"/>
          <ac:inkMkLst>
            <pc:docMk/>
            <pc:sldMk cId="3960532168" sldId="400"/>
            <ac:inkMk id="11" creationId="{72DAF0C1-5E78-42F8-91BB-6DB7DC97BB99}"/>
          </ac:inkMkLst>
        </pc:inkChg>
        <pc:inkChg chg="add mod">
          <ac:chgData name="Umesh Gupta" userId="35470c46-d51d-41c5-aa07-3535d40f1513" providerId="ADAL" clId="{688D1D3D-1D78-480E-9122-20B54FAF51C9}" dt="2022-02-01T08:22:34.545" v="1617"/>
          <ac:inkMkLst>
            <pc:docMk/>
            <pc:sldMk cId="3960532168" sldId="400"/>
            <ac:inkMk id="12" creationId="{08400C08-E079-4DB9-B146-D19F73C2BBB6}"/>
          </ac:inkMkLst>
        </pc:inkChg>
        <pc:inkChg chg="add mod">
          <ac:chgData name="Umesh Gupta" userId="35470c46-d51d-41c5-aa07-3535d40f1513" providerId="ADAL" clId="{688D1D3D-1D78-480E-9122-20B54FAF51C9}" dt="2022-02-01T08:22:34.545" v="1617"/>
          <ac:inkMkLst>
            <pc:docMk/>
            <pc:sldMk cId="3960532168" sldId="400"/>
            <ac:inkMk id="13" creationId="{04934764-8CD4-4375-B34E-9BC071B1F2BC}"/>
          </ac:inkMkLst>
        </pc:inkChg>
        <pc:inkChg chg="add mod">
          <ac:chgData name="Umesh Gupta" userId="35470c46-d51d-41c5-aa07-3535d40f1513" providerId="ADAL" clId="{688D1D3D-1D78-480E-9122-20B54FAF51C9}" dt="2022-02-01T08:22:34.545" v="1617"/>
          <ac:inkMkLst>
            <pc:docMk/>
            <pc:sldMk cId="3960532168" sldId="400"/>
            <ac:inkMk id="15" creationId="{0793C33A-C383-4C81-895E-BBA56D50287C}"/>
          </ac:inkMkLst>
        </pc:inkChg>
        <pc:inkChg chg="add mod">
          <ac:chgData name="Umesh Gupta" userId="35470c46-d51d-41c5-aa07-3535d40f1513" providerId="ADAL" clId="{688D1D3D-1D78-480E-9122-20B54FAF51C9}" dt="2022-02-01T08:22:34.545" v="1617"/>
          <ac:inkMkLst>
            <pc:docMk/>
            <pc:sldMk cId="3960532168" sldId="400"/>
            <ac:inkMk id="16" creationId="{6098D2A6-733A-4854-8FA4-2F97D640B69E}"/>
          </ac:inkMkLst>
        </pc:inkChg>
        <pc:inkChg chg="add mod">
          <ac:chgData name="Umesh Gupta" userId="35470c46-d51d-41c5-aa07-3535d40f1513" providerId="ADAL" clId="{688D1D3D-1D78-480E-9122-20B54FAF51C9}" dt="2022-02-01T08:22:34.545" v="1617"/>
          <ac:inkMkLst>
            <pc:docMk/>
            <pc:sldMk cId="3960532168" sldId="400"/>
            <ac:inkMk id="17" creationId="{BCC36A2B-94FE-460C-8AFB-F3046C72D84E}"/>
          </ac:inkMkLst>
        </pc:inkChg>
        <pc:inkChg chg="add mod">
          <ac:chgData name="Umesh Gupta" userId="35470c46-d51d-41c5-aa07-3535d40f1513" providerId="ADAL" clId="{688D1D3D-1D78-480E-9122-20B54FAF51C9}" dt="2022-02-01T08:22:34.545" v="1617"/>
          <ac:inkMkLst>
            <pc:docMk/>
            <pc:sldMk cId="3960532168" sldId="400"/>
            <ac:inkMk id="18" creationId="{1502EC42-3AA1-46EA-9590-357C989EC665}"/>
          </ac:inkMkLst>
        </pc:inkChg>
        <pc:inkChg chg="add mod">
          <ac:chgData name="Umesh Gupta" userId="35470c46-d51d-41c5-aa07-3535d40f1513" providerId="ADAL" clId="{688D1D3D-1D78-480E-9122-20B54FAF51C9}" dt="2022-02-01T08:22:34.545" v="1617"/>
          <ac:inkMkLst>
            <pc:docMk/>
            <pc:sldMk cId="3960532168" sldId="400"/>
            <ac:inkMk id="20" creationId="{6A5440D1-D938-48C6-8F19-AF91C341948E}"/>
          </ac:inkMkLst>
        </pc:inkChg>
        <pc:inkChg chg="add mod">
          <ac:chgData name="Umesh Gupta" userId="35470c46-d51d-41c5-aa07-3535d40f1513" providerId="ADAL" clId="{688D1D3D-1D78-480E-9122-20B54FAF51C9}" dt="2022-02-01T08:22:34.545" v="1617"/>
          <ac:inkMkLst>
            <pc:docMk/>
            <pc:sldMk cId="3960532168" sldId="400"/>
            <ac:inkMk id="21" creationId="{6C6CB738-646B-4C39-B5C8-CC78DFE7FF83}"/>
          </ac:inkMkLst>
        </pc:inkChg>
        <pc:inkChg chg="add mod">
          <ac:chgData name="Umesh Gupta" userId="35470c46-d51d-41c5-aa07-3535d40f1513" providerId="ADAL" clId="{688D1D3D-1D78-480E-9122-20B54FAF51C9}" dt="2022-02-01T08:22:34.545" v="1617"/>
          <ac:inkMkLst>
            <pc:docMk/>
            <pc:sldMk cId="3960532168" sldId="400"/>
            <ac:inkMk id="22" creationId="{5A4FB144-CA14-40A0-B402-1821146EC548}"/>
          </ac:inkMkLst>
        </pc:inkChg>
        <pc:inkChg chg="add mod">
          <ac:chgData name="Umesh Gupta" userId="35470c46-d51d-41c5-aa07-3535d40f1513" providerId="ADAL" clId="{688D1D3D-1D78-480E-9122-20B54FAF51C9}" dt="2022-02-01T08:22:34.545" v="1617"/>
          <ac:inkMkLst>
            <pc:docMk/>
            <pc:sldMk cId="3960532168" sldId="400"/>
            <ac:inkMk id="24" creationId="{9B888E4E-739B-4CA3-836D-FB6C2D8680CB}"/>
          </ac:inkMkLst>
        </pc:inkChg>
        <pc:inkChg chg="add mod">
          <ac:chgData name="Umesh Gupta" userId="35470c46-d51d-41c5-aa07-3535d40f1513" providerId="ADAL" clId="{688D1D3D-1D78-480E-9122-20B54FAF51C9}" dt="2022-02-01T08:22:34.545" v="1617"/>
          <ac:inkMkLst>
            <pc:docMk/>
            <pc:sldMk cId="3960532168" sldId="400"/>
            <ac:inkMk id="25" creationId="{95EFAE0E-CD47-405E-B366-15049327E236}"/>
          </ac:inkMkLst>
        </pc:inkChg>
        <pc:inkChg chg="add mod">
          <ac:chgData name="Umesh Gupta" userId="35470c46-d51d-41c5-aa07-3535d40f1513" providerId="ADAL" clId="{688D1D3D-1D78-480E-9122-20B54FAF51C9}" dt="2022-02-01T08:22:34.545" v="1617"/>
          <ac:inkMkLst>
            <pc:docMk/>
            <pc:sldMk cId="3960532168" sldId="400"/>
            <ac:inkMk id="26" creationId="{C50ECF8A-26A0-4444-9F13-F68FA5090DA6}"/>
          </ac:inkMkLst>
        </pc:inkChg>
        <pc:inkChg chg="add mod">
          <ac:chgData name="Umesh Gupta" userId="35470c46-d51d-41c5-aa07-3535d40f1513" providerId="ADAL" clId="{688D1D3D-1D78-480E-9122-20B54FAF51C9}" dt="2022-02-01T08:22:34.545" v="1617"/>
          <ac:inkMkLst>
            <pc:docMk/>
            <pc:sldMk cId="3960532168" sldId="400"/>
            <ac:inkMk id="27" creationId="{E6F14D1F-49AD-441B-B6F8-DCE7AC7920FF}"/>
          </ac:inkMkLst>
        </pc:inkChg>
        <pc:inkChg chg="add mod">
          <ac:chgData name="Umesh Gupta" userId="35470c46-d51d-41c5-aa07-3535d40f1513" providerId="ADAL" clId="{688D1D3D-1D78-480E-9122-20B54FAF51C9}" dt="2022-02-01T08:22:34.545" v="1617"/>
          <ac:inkMkLst>
            <pc:docMk/>
            <pc:sldMk cId="3960532168" sldId="400"/>
            <ac:inkMk id="28" creationId="{F6F81B5B-A8D3-4EA6-8D8D-889376E79B71}"/>
          </ac:inkMkLst>
        </pc:inkChg>
        <pc:inkChg chg="add mod">
          <ac:chgData name="Umesh Gupta" userId="35470c46-d51d-41c5-aa07-3535d40f1513" providerId="ADAL" clId="{688D1D3D-1D78-480E-9122-20B54FAF51C9}" dt="2022-02-01T08:22:34.545" v="1617"/>
          <ac:inkMkLst>
            <pc:docMk/>
            <pc:sldMk cId="3960532168" sldId="400"/>
            <ac:inkMk id="29" creationId="{36F1D3CE-3F39-4160-9D27-2EF14B13AB8E}"/>
          </ac:inkMkLst>
        </pc:inkChg>
        <pc:inkChg chg="add mod">
          <ac:chgData name="Umesh Gupta" userId="35470c46-d51d-41c5-aa07-3535d40f1513" providerId="ADAL" clId="{688D1D3D-1D78-480E-9122-20B54FAF51C9}" dt="2022-02-01T08:22:34.545" v="1617"/>
          <ac:inkMkLst>
            <pc:docMk/>
            <pc:sldMk cId="3960532168" sldId="400"/>
            <ac:inkMk id="30" creationId="{5998A3C1-889A-4273-8BBE-AC39495B0948}"/>
          </ac:inkMkLst>
        </pc:inkChg>
        <pc:inkChg chg="add mod">
          <ac:chgData name="Umesh Gupta" userId="35470c46-d51d-41c5-aa07-3535d40f1513" providerId="ADAL" clId="{688D1D3D-1D78-480E-9122-20B54FAF51C9}" dt="2022-02-01T08:22:34.545" v="1617"/>
          <ac:inkMkLst>
            <pc:docMk/>
            <pc:sldMk cId="3960532168" sldId="400"/>
            <ac:inkMk id="32" creationId="{1714CDB7-7150-41D8-9922-779F3AA34611}"/>
          </ac:inkMkLst>
        </pc:inkChg>
        <pc:inkChg chg="add mod">
          <ac:chgData name="Umesh Gupta" userId="35470c46-d51d-41c5-aa07-3535d40f1513" providerId="ADAL" clId="{688D1D3D-1D78-480E-9122-20B54FAF51C9}" dt="2022-02-01T08:22:34.545" v="1617"/>
          <ac:inkMkLst>
            <pc:docMk/>
            <pc:sldMk cId="3960532168" sldId="400"/>
            <ac:inkMk id="33" creationId="{1F45E24F-4D88-4C91-8566-B831702D25C9}"/>
          </ac:inkMkLst>
        </pc:inkChg>
        <pc:inkChg chg="add mod">
          <ac:chgData name="Umesh Gupta" userId="35470c46-d51d-41c5-aa07-3535d40f1513" providerId="ADAL" clId="{688D1D3D-1D78-480E-9122-20B54FAF51C9}" dt="2022-02-01T08:22:34.545" v="1617"/>
          <ac:inkMkLst>
            <pc:docMk/>
            <pc:sldMk cId="3960532168" sldId="400"/>
            <ac:inkMk id="34" creationId="{478797BF-9D49-436D-A1D9-A046CB0CB60D}"/>
          </ac:inkMkLst>
        </pc:inkChg>
        <pc:inkChg chg="add mod">
          <ac:chgData name="Umesh Gupta" userId="35470c46-d51d-41c5-aa07-3535d40f1513" providerId="ADAL" clId="{688D1D3D-1D78-480E-9122-20B54FAF51C9}" dt="2022-02-01T08:22:34.545" v="1617"/>
          <ac:inkMkLst>
            <pc:docMk/>
            <pc:sldMk cId="3960532168" sldId="400"/>
            <ac:inkMk id="35" creationId="{5213A10F-E91D-4092-B311-39276A6D1BFC}"/>
          </ac:inkMkLst>
        </pc:inkChg>
        <pc:inkChg chg="add mod">
          <ac:chgData name="Umesh Gupta" userId="35470c46-d51d-41c5-aa07-3535d40f1513" providerId="ADAL" clId="{688D1D3D-1D78-480E-9122-20B54FAF51C9}" dt="2022-02-01T08:22:34.545" v="1617"/>
          <ac:inkMkLst>
            <pc:docMk/>
            <pc:sldMk cId="3960532168" sldId="400"/>
            <ac:inkMk id="36" creationId="{07CA7AFB-BF03-41B9-9E04-58C3E8AB8EF0}"/>
          </ac:inkMkLst>
        </pc:inkChg>
        <pc:inkChg chg="add mod">
          <ac:chgData name="Umesh Gupta" userId="35470c46-d51d-41c5-aa07-3535d40f1513" providerId="ADAL" clId="{688D1D3D-1D78-480E-9122-20B54FAF51C9}" dt="2022-02-01T08:22:34.545" v="1617"/>
          <ac:inkMkLst>
            <pc:docMk/>
            <pc:sldMk cId="3960532168" sldId="400"/>
            <ac:inkMk id="37" creationId="{AADCA971-7AF9-493A-A841-B7D99873936A}"/>
          </ac:inkMkLst>
        </pc:inkChg>
        <pc:inkChg chg="add mod">
          <ac:chgData name="Umesh Gupta" userId="35470c46-d51d-41c5-aa07-3535d40f1513" providerId="ADAL" clId="{688D1D3D-1D78-480E-9122-20B54FAF51C9}" dt="2022-02-01T08:22:34.545" v="1617"/>
          <ac:inkMkLst>
            <pc:docMk/>
            <pc:sldMk cId="3960532168" sldId="400"/>
            <ac:inkMk id="39" creationId="{C6FE5B30-9703-409C-9973-D099EA1C1446}"/>
          </ac:inkMkLst>
        </pc:inkChg>
        <pc:inkChg chg="add mod">
          <ac:chgData name="Umesh Gupta" userId="35470c46-d51d-41c5-aa07-3535d40f1513" providerId="ADAL" clId="{688D1D3D-1D78-480E-9122-20B54FAF51C9}" dt="2022-02-01T08:22:34.545" v="1617"/>
          <ac:inkMkLst>
            <pc:docMk/>
            <pc:sldMk cId="3960532168" sldId="400"/>
            <ac:inkMk id="40" creationId="{1619A9A7-4CB9-4A8F-BEAF-A5AD9DA77BCA}"/>
          </ac:inkMkLst>
        </pc:inkChg>
        <pc:inkChg chg="add mod">
          <ac:chgData name="Umesh Gupta" userId="35470c46-d51d-41c5-aa07-3535d40f1513" providerId="ADAL" clId="{688D1D3D-1D78-480E-9122-20B54FAF51C9}" dt="2022-02-01T08:22:34.545" v="1617"/>
          <ac:inkMkLst>
            <pc:docMk/>
            <pc:sldMk cId="3960532168" sldId="400"/>
            <ac:inkMk id="41" creationId="{3D0452C4-0A14-492D-AC8F-41F991E9EEB8}"/>
          </ac:inkMkLst>
        </pc:inkChg>
        <pc:inkChg chg="add mod">
          <ac:chgData name="Umesh Gupta" userId="35470c46-d51d-41c5-aa07-3535d40f1513" providerId="ADAL" clId="{688D1D3D-1D78-480E-9122-20B54FAF51C9}" dt="2022-02-01T08:22:34.545" v="1617"/>
          <ac:inkMkLst>
            <pc:docMk/>
            <pc:sldMk cId="3960532168" sldId="400"/>
            <ac:inkMk id="42" creationId="{86231405-4BB5-40BE-B303-64982B0EF464}"/>
          </ac:inkMkLst>
        </pc:inkChg>
        <pc:inkChg chg="add mod">
          <ac:chgData name="Umesh Gupta" userId="35470c46-d51d-41c5-aa07-3535d40f1513" providerId="ADAL" clId="{688D1D3D-1D78-480E-9122-20B54FAF51C9}" dt="2022-02-01T08:22:34.545" v="1617"/>
          <ac:inkMkLst>
            <pc:docMk/>
            <pc:sldMk cId="3960532168" sldId="400"/>
            <ac:inkMk id="43" creationId="{D9FA46D1-7EE8-4C32-8176-C75785BD5379}"/>
          </ac:inkMkLst>
        </pc:inkChg>
        <pc:inkChg chg="add mod">
          <ac:chgData name="Umesh Gupta" userId="35470c46-d51d-41c5-aa07-3535d40f1513" providerId="ADAL" clId="{688D1D3D-1D78-480E-9122-20B54FAF51C9}" dt="2022-02-01T08:22:34.545" v="1617"/>
          <ac:inkMkLst>
            <pc:docMk/>
            <pc:sldMk cId="3960532168" sldId="400"/>
            <ac:inkMk id="44" creationId="{AFA3C07F-10D7-4415-9E9D-9CBA967854D5}"/>
          </ac:inkMkLst>
        </pc:inkChg>
        <pc:inkChg chg="add mod">
          <ac:chgData name="Umesh Gupta" userId="35470c46-d51d-41c5-aa07-3535d40f1513" providerId="ADAL" clId="{688D1D3D-1D78-480E-9122-20B54FAF51C9}" dt="2022-02-01T08:22:34.545" v="1617"/>
          <ac:inkMkLst>
            <pc:docMk/>
            <pc:sldMk cId="3960532168" sldId="400"/>
            <ac:inkMk id="45" creationId="{0A649BEB-7D22-44D6-A280-6225D37BAFEE}"/>
          </ac:inkMkLst>
        </pc:inkChg>
        <pc:inkChg chg="add mod">
          <ac:chgData name="Umesh Gupta" userId="35470c46-d51d-41c5-aa07-3535d40f1513" providerId="ADAL" clId="{688D1D3D-1D78-480E-9122-20B54FAF51C9}" dt="2022-02-01T08:22:34.545" v="1617"/>
          <ac:inkMkLst>
            <pc:docMk/>
            <pc:sldMk cId="3960532168" sldId="400"/>
            <ac:inkMk id="46" creationId="{4C3D69F7-AB7D-4808-8B83-1C912CCCC891}"/>
          </ac:inkMkLst>
        </pc:inkChg>
        <pc:inkChg chg="add mod">
          <ac:chgData name="Umesh Gupta" userId="35470c46-d51d-41c5-aa07-3535d40f1513" providerId="ADAL" clId="{688D1D3D-1D78-480E-9122-20B54FAF51C9}" dt="2022-02-01T08:22:34.545" v="1617"/>
          <ac:inkMkLst>
            <pc:docMk/>
            <pc:sldMk cId="3960532168" sldId="400"/>
            <ac:inkMk id="47" creationId="{8FF305D4-614A-4C93-A791-0818C76FDF8A}"/>
          </ac:inkMkLst>
        </pc:inkChg>
        <pc:inkChg chg="add mod">
          <ac:chgData name="Umesh Gupta" userId="35470c46-d51d-41c5-aa07-3535d40f1513" providerId="ADAL" clId="{688D1D3D-1D78-480E-9122-20B54FAF51C9}" dt="2022-02-01T08:22:34.545" v="1617"/>
          <ac:inkMkLst>
            <pc:docMk/>
            <pc:sldMk cId="3960532168" sldId="400"/>
            <ac:inkMk id="48" creationId="{83701A77-A4FA-4841-ACB4-BA045D8E7383}"/>
          </ac:inkMkLst>
        </pc:inkChg>
        <pc:inkChg chg="add mod">
          <ac:chgData name="Umesh Gupta" userId="35470c46-d51d-41c5-aa07-3535d40f1513" providerId="ADAL" clId="{688D1D3D-1D78-480E-9122-20B54FAF51C9}" dt="2022-02-01T08:22:34.545" v="1617"/>
          <ac:inkMkLst>
            <pc:docMk/>
            <pc:sldMk cId="3960532168" sldId="400"/>
            <ac:inkMk id="49" creationId="{964701C1-81A0-4460-BBD0-5691E6952938}"/>
          </ac:inkMkLst>
        </pc:inkChg>
        <pc:inkChg chg="add mod">
          <ac:chgData name="Umesh Gupta" userId="35470c46-d51d-41c5-aa07-3535d40f1513" providerId="ADAL" clId="{688D1D3D-1D78-480E-9122-20B54FAF51C9}" dt="2022-02-01T08:22:34.545" v="1617"/>
          <ac:inkMkLst>
            <pc:docMk/>
            <pc:sldMk cId="3960532168" sldId="400"/>
            <ac:inkMk id="51" creationId="{6FDE9554-6271-4631-82C7-F30CAA19C6CB}"/>
          </ac:inkMkLst>
        </pc:inkChg>
        <pc:inkChg chg="add mod">
          <ac:chgData name="Umesh Gupta" userId="35470c46-d51d-41c5-aa07-3535d40f1513" providerId="ADAL" clId="{688D1D3D-1D78-480E-9122-20B54FAF51C9}" dt="2022-02-01T08:22:34.545" v="1617"/>
          <ac:inkMkLst>
            <pc:docMk/>
            <pc:sldMk cId="3960532168" sldId="400"/>
            <ac:inkMk id="52" creationId="{2CEF4654-2D5E-476F-AC23-9F1DC38104DE}"/>
          </ac:inkMkLst>
        </pc:inkChg>
        <pc:inkChg chg="add mod">
          <ac:chgData name="Umesh Gupta" userId="35470c46-d51d-41c5-aa07-3535d40f1513" providerId="ADAL" clId="{688D1D3D-1D78-480E-9122-20B54FAF51C9}" dt="2022-02-01T08:22:34.545" v="1617"/>
          <ac:inkMkLst>
            <pc:docMk/>
            <pc:sldMk cId="3960532168" sldId="400"/>
            <ac:inkMk id="53" creationId="{1DBB413D-DA84-49BD-98D3-F4FB3E25C050}"/>
          </ac:inkMkLst>
        </pc:inkChg>
        <pc:inkChg chg="add mod">
          <ac:chgData name="Umesh Gupta" userId="35470c46-d51d-41c5-aa07-3535d40f1513" providerId="ADAL" clId="{688D1D3D-1D78-480E-9122-20B54FAF51C9}" dt="2022-02-01T08:22:34.545" v="1617"/>
          <ac:inkMkLst>
            <pc:docMk/>
            <pc:sldMk cId="3960532168" sldId="400"/>
            <ac:inkMk id="54" creationId="{823D0C25-A1C9-442B-8E0F-7F3BC4C70207}"/>
          </ac:inkMkLst>
        </pc:inkChg>
        <pc:inkChg chg="add mod">
          <ac:chgData name="Umesh Gupta" userId="35470c46-d51d-41c5-aa07-3535d40f1513" providerId="ADAL" clId="{688D1D3D-1D78-480E-9122-20B54FAF51C9}" dt="2022-02-01T08:22:34.545" v="1617"/>
          <ac:inkMkLst>
            <pc:docMk/>
            <pc:sldMk cId="3960532168" sldId="400"/>
            <ac:inkMk id="55" creationId="{2432CD56-6408-4DC8-8BFC-934E6CDED115}"/>
          </ac:inkMkLst>
        </pc:inkChg>
        <pc:inkChg chg="add mod">
          <ac:chgData name="Umesh Gupta" userId="35470c46-d51d-41c5-aa07-3535d40f1513" providerId="ADAL" clId="{688D1D3D-1D78-480E-9122-20B54FAF51C9}" dt="2022-02-01T08:22:34.545" v="1617"/>
          <ac:inkMkLst>
            <pc:docMk/>
            <pc:sldMk cId="3960532168" sldId="400"/>
            <ac:inkMk id="58" creationId="{277862FD-64C3-460A-A53F-EC47007A7A5B}"/>
          </ac:inkMkLst>
        </pc:inkChg>
        <pc:inkChg chg="add mod">
          <ac:chgData name="Umesh Gupta" userId="35470c46-d51d-41c5-aa07-3535d40f1513" providerId="ADAL" clId="{688D1D3D-1D78-480E-9122-20B54FAF51C9}" dt="2022-02-01T08:22:34.545" v="1617"/>
          <ac:inkMkLst>
            <pc:docMk/>
            <pc:sldMk cId="3960532168" sldId="400"/>
            <ac:inkMk id="60" creationId="{E7F4B5A5-3DD2-47B7-AC50-3E97B52ABDA7}"/>
          </ac:inkMkLst>
        </pc:inkChg>
        <pc:inkChg chg="add mod">
          <ac:chgData name="Umesh Gupta" userId="35470c46-d51d-41c5-aa07-3535d40f1513" providerId="ADAL" clId="{688D1D3D-1D78-480E-9122-20B54FAF51C9}" dt="2022-02-01T08:22:34.545" v="1617"/>
          <ac:inkMkLst>
            <pc:docMk/>
            <pc:sldMk cId="3960532168" sldId="400"/>
            <ac:inkMk id="61" creationId="{7333854B-E7DC-4524-9A44-DDC0E3F9975F}"/>
          </ac:inkMkLst>
        </pc:inkChg>
        <pc:inkChg chg="add mod">
          <ac:chgData name="Umesh Gupta" userId="35470c46-d51d-41c5-aa07-3535d40f1513" providerId="ADAL" clId="{688D1D3D-1D78-480E-9122-20B54FAF51C9}" dt="2022-02-01T08:22:34.545" v="1617"/>
          <ac:inkMkLst>
            <pc:docMk/>
            <pc:sldMk cId="3960532168" sldId="400"/>
            <ac:inkMk id="62" creationId="{109B6787-4B77-449A-948A-2DF9EF1A1C97}"/>
          </ac:inkMkLst>
        </pc:inkChg>
        <pc:inkChg chg="add">
          <ac:chgData name="Umesh Gupta" userId="35470c46-d51d-41c5-aa07-3535d40f1513" providerId="ADAL" clId="{688D1D3D-1D78-480E-9122-20B54FAF51C9}" dt="2022-02-01T08:22:39.595" v="1618" actId="9405"/>
          <ac:inkMkLst>
            <pc:docMk/>
            <pc:sldMk cId="3960532168" sldId="400"/>
            <ac:inkMk id="64" creationId="{D785EC5D-2A0F-437A-84A1-6722F93782FF}"/>
          </ac:inkMkLst>
        </pc:inkChg>
      </pc:sldChg>
      <pc:sldChg chg="addSp delSp modSp mod">
        <pc:chgData name="Umesh Gupta" userId="35470c46-d51d-41c5-aa07-3535d40f1513" providerId="ADAL" clId="{688D1D3D-1D78-480E-9122-20B54FAF51C9}" dt="2022-02-01T08:22:15.855" v="1605" actId="9405"/>
        <pc:sldMkLst>
          <pc:docMk/>
          <pc:sldMk cId="2086048360" sldId="401"/>
        </pc:sldMkLst>
        <pc:grpChg chg="mod">
          <ac:chgData name="Umesh Gupta" userId="35470c46-d51d-41c5-aa07-3535d40f1513" providerId="ADAL" clId="{688D1D3D-1D78-480E-9122-20B54FAF51C9}" dt="2022-02-01T08:11:13.325" v="1311"/>
          <ac:grpSpMkLst>
            <pc:docMk/>
            <pc:sldMk cId="2086048360" sldId="401"/>
            <ac:grpSpMk id="6" creationId="{CA460981-0845-45AF-BAB3-634454C38448}"/>
          </ac:grpSpMkLst>
        </pc:grpChg>
        <pc:grpChg chg="del mod">
          <ac:chgData name="Umesh Gupta" userId="35470c46-d51d-41c5-aa07-3535d40f1513" providerId="ADAL" clId="{688D1D3D-1D78-480E-9122-20B54FAF51C9}" dt="2022-02-01T08:12:25.275" v="1340"/>
          <ac:grpSpMkLst>
            <pc:docMk/>
            <pc:sldMk cId="2086048360" sldId="401"/>
            <ac:grpSpMk id="13" creationId="{1F7117C6-9CEB-42B8-BCD3-04CE131AA336}"/>
          </ac:grpSpMkLst>
        </pc:grpChg>
        <pc:grpChg chg="del mod">
          <ac:chgData name="Umesh Gupta" userId="35470c46-d51d-41c5-aa07-3535d40f1513" providerId="ADAL" clId="{688D1D3D-1D78-480E-9122-20B54FAF51C9}" dt="2022-02-01T08:12:22.195" v="1338"/>
          <ac:grpSpMkLst>
            <pc:docMk/>
            <pc:sldMk cId="2086048360" sldId="401"/>
            <ac:grpSpMk id="28" creationId="{16A72DD0-9FFC-4106-BFD1-87568BDAD418}"/>
          </ac:grpSpMkLst>
        </pc:grpChg>
        <pc:grpChg chg="del mod">
          <ac:chgData name="Umesh Gupta" userId="35470c46-d51d-41c5-aa07-3535d40f1513" providerId="ADAL" clId="{688D1D3D-1D78-480E-9122-20B54FAF51C9}" dt="2022-02-01T08:12:22.195" v="1338"/>
          <ac:grpSpMkLst>
            <pc:docMk/>
            <pc:sldMk cId="2086048360" sldId="401"/>
            <ac:grpSpMk id="33" creationId="{2C26B87E-F71C-4337-B053-5927A99E851F}"/>
          </ac:grpSpMkLst>
        </pc:grpChg>
        <pc:grpChg chg="del mod">
          <ac:chgData name="Umesh Gupta" userId="35470c46-d51d-41c5-aa07-3535d40f1513" providerId="ADAL" clId="{688D1D3D-1D78-480E-9122-20B54FAF51C9}" dt="2022-02-01T08:12:25.275" v="1340"/>
          <ac:grpSpMkLst>
            <pc:docMk/>
            <pc:sldMk cId="2086048360" sldId="401"/>
            <ac:grpSpMk id="34" creationId="{E019B7BF-259F-4B81-AE26-85B3F538A4D6}"/>
          </ac:grpSpMkLst>
        </pc:grpChg>
        <pc:grpChg chg="del mod">
          <ac:chgData name="Umesh Gupta" userId="35470c46-d51d-41c5-aa07-3535d40f1513" providerId="ADAL" clId="{688D1D3D-1D78-480E-9122-20B54FAF51C9}" dt="2022-02-01T08:13:31.400" v="1375"/>
          <ac:grpSpMkLst>
            <pc:docMk/>
            <pc:sldMk cId="2086048360" sldId="401"/>
            <ac:grpSpMk id="36" creationId="{323888CE-F75E-49D5-9D1B-B2234211277C}"/>
          </ac:grpSpMkLst>
        </pc:grpChg>
        <pc:grpChg chg="del mod">
          <ac:chgData name="Umesh Gupta" userId="35470c46-d51d-41c5-aa07-3535d40f1513" providerId="ADAL" clId="{688D1D3D-1D78-480E-9122-20B54FAF51C9}" dt="2022-02-01T08:12:53.345" v="1361"/>
          <ac:grpSpMkLst>
            <pc:docMk/>
            <pc:sldMk cId="2086048360" sldId="401"/>
            <ac:grpSpMk id="53" creationId="{6F1B5A94-FEFB-4451-85A6-F379B51DF86C}"/>
          </ac:grpSpMkLst>
        </pc:grpChg>
        <pc:grpChg chg="del mod">
          <ac:chgData name="Umesh Gupta" userId="35470c46-d51d-41c5-aa07-3535d40f1513" providerId="ADAL" clId="{688D1D3D-1D78-480E-9122-20B54FAF51C9}" dt="2022-02-01T08:12:54.980" v="1364"/>
          <ac:grpSpMkLst>
            <pc:docMk/>
            <pc:sldMk cId="2086048360" sldId="401"/>
            <ac:grpSpMk id="57" creationId="{C9EB188D-3431-4BED-AEC6-EF5412D2562A}"/>
          </ac:grpSpMkLst>
        </pc:grpChg>
        <pc:grpChg chg="del mod">
          <ac:chgData name="Umesh Gupta" userId="35470c46-d51d-41c5-aa07-3535d40f1513" providerId="ADAL" clId="{688D1D3D-1D78-480E-9122-20B54FAF51C9}" dt="2022-02-01T08:12:57.207" v="1368"/>
          <ac:grpSpMkLst>
            <pc:docMk/>
            <pc:sldMk cId="2086048360" sldId="401"/>
            <ac:grpSpMk id="60" creationId="{934D936A-DC3E-4850-AE8C-39A29B93DAED}"/>
          </ac:grpSpMkLst>
        </pc:grpChg>
        <pc:grpChg chg="del mod">
          <ac:chgData name="Umesh Gupta" userId="35470c46-d51d-41c5-aa07-3535d40f1513" providerId="ADAL" clId="{688D1D3D-1D78-480E-9122-20B54FAF51C9}" dt="2022-02-01T08:13:40.775" v="1379"/>
          <ac:grpSpMkLst>
            <pc:docMk/>
            <pc:sldMk cId="2086048360" sldId="401"/>
            <ac:grpSpMk id="64" creationId="{1F1FCE8B-4D42-4903-8A54-A038BADFA950}"/>
          </ac:grpSpMkLst>
        </pc:grpChg>
        <pc:grpChg chg="del mod">
          <ac:chgData name="Umesh Gupta" userId="35470c46-d51d-41c5-aa07-3535d40f1513" providerId="ADAL" clId="{688D1D3D-1D78-480E-9122-20B54FAF51C9}" dt="2022-02-01T08:13:36.313" v="1377"/>
          <ac:grpSpMkLst>
            <pc:docMk/>
            <pc:sldMk cId="2086048360" sldId="401"/>
            <ac:grpSpMk id="71" creationId="{A18EEC61-DBF8-4D9E-BDC0-AFB2070113BC}"/>
          </ac:grpSpMkLst>
        </pc:grpChg>
        <pc:grpChg chg="del mod">
          <ac:chgData name="Umesh Gupta" userId="35470c46-d51d-41c5-aa07-3535d40f1513" providerId="ADAL" clId="{688D1D3D-1D78-480E-9122-20B54FAF51C9}" dt="2022-02-01T08:13:40.775" v="1379"/>
          <ac:grpSpMkLst>
            <pc:docMk/>
            <pc:sldMk cId="2086048360" sldId="401"/>
            <ac:grpSpMk id="73" creationId="{9005EBCB-B5D6-4C79-942B-C1B343CD91EE}"/>
          </ac:grpSpMkLst>
        </pc:grpChg>
        <pc:grpChg chg="del mod">
          <ac:chgData name="Umesh Gupta" userId="35470c46-d51d-41c5-aa07-3535d40f1513" providerId="ADAL" clId="{688D1D3D-1D78-480E-9122-20B54FAF51C9}" dt="2022-02-01T08:13:50.648" v="1395"/>
          <ac:grpSpMkLst>
            <pc:docMk/>
            <pc:sldMk cId="2086048360" sldId="401"/>
            <ac:grpSpMk id="75" creationId="{D089B035-36E0-4A9F-B59B-EF7BD3B1E878}"/>
          </ac:grpSpMkLst>
        </pc:grpChg>
        <pc:grpChg chg="del mod">
          <ac:chgData name="Umesh Gupta" userId="35470c46-d51d-41c5-aa07-3535d40f1513" providerId="ADAL" clId="{688D1D3D-1D78-480E-9122-20B54FAF51C9}" dt="2022-02-01T08:13:56.795" v="1403"/>
          <ac:grpSpMkLst>
            <pc:docMk/>
            <pc:sldMk cId="2086048360" sldId="401"/>
            <ac:grpSpMk id="91" creationId="{0E7E7BE4-C68A-4279-8EC2-EA40E459C129}"/>
          </ac:grpSpMkLst>
        </pc:grpChg>
        <pc:grpChg chg="del mod">
          <ac:chgData name="Umesh Gupta" userId="35470c46-d51d-41c5-aa07-3535d40f1513" providerId="ADAL" clId="{688D1D3D-1D78-480E-9122-20B54FAF51C9}" dt="2022-02-01T08:13:59.818" v="1407"/>
          <ac:grpSpMkLst>
            <pc:docMk/>
            <pc:sldMk cId="2086048360" sldId="401"/>
            <ac:grpSpMk id="99" creationId="{153C8F4E-AEFC-4F16-B24C-1F551562F9B1}"/>
          </ac:grpSpMkLst>
        </pc:grpChg>
        <pc:grpChg chg="mod">
          <ac:chgData name="Umesh Gupta" userId="35470c46-d51d-41c5-aa07-3535d40f1513" providerId="ADAL" clId="{688D1D3D-1D78-480E-9122-20B54FAF51C9}" dt="2022-02-01T08:13:59.818" v="1407"/>
          <ac:grpSpMkLst>
            <pc:docMk/>
            <pc:sldMk cId="2086048360" sldId="401"/>
            <ac:grpSpMk id="103" creationId="{149A92B2-AC80-4FA9-9673-E81398E38643}"/>
          </ac:grpSpMkLst>
        </pc:grpChg>
        <pc:inkChg chg="add mod">
          <ac:chgData name="Umesh Gupta" userId="35470c46-d51d-41c5-aa07-3535d40f1513" providerId="ADAL" clId="{688D1D3D-1D78-480E-9122-20B54FAF51C9}" dt="2022-02-01T08:11:13.325" v="1311"/>
          <ac:inkMkLst>
            <pc:docMk/>
            <pc:sldMk cId="2086048360" sldId="401"/>
            <ac:inkMk id="4" creationId="{AD59DB3E-0C68-4653-ACE6-85F648B1C893}"/>
          </ac:inkMkLst>
        </pc:inkChg>
        <pc:inkChg chg="add mod">
          <ac:chgData name="Umesh Gupta" userId="35470c46-d51d-41c5-aa07-3535d40f1513" providerId="ADAL" clId="{688D1D3D-1D78-480E-9122-20B54FAF51C9}" dt="2022-02-01T08:11:13.325" v="1311"/>
          <ac:inkMkLst>
            <pc:docMk/>
            <pc:sldMk cId="2086048360" sldId="401"/>
            <ac:inkMk id="5" creationId="{51AFB248-D599-4368-8250-3E01826FA5BA}"/>
          </ac:inkMkLst>
        </pc:inkChg>
        <pc:inkChg chg="add mod">
          <ac:chgData name="Umesh Gupta" userId="35470c46-d51d-41c5-aa07-3535d40f1513" providerId="ADAL" clId="{688D1D3D-1D78-480E-9122-20B54FAF51C9}" dt="2022-02-01T08:13:59.818" v="1407"/>
          <ac:inkMkLst>
            <pc:docMk/>
            <pc:sldMk cId="2086048360" sldId="401"/>
            <ac:inkMk id="7" creationId="{F2C68CB3-0EE9-497F-B19A-65770ED90A2F}"/>
          </ac:inkMkLst>
        </pc:inkChg>
        <pc:inkChg chg="add mod">
          <ac:chgData name="Umesh Gupta" userId="35470c46-d51d-41c5-aa07-3535d40f1513" providerId="ADAL" clId="{688D1D3D-1D78-480E-9122-20B54FAF51C9}" dt="2022-02-01T08:13:59.818" v="1407"/>
          <ac:inkMkLst>
            <pc:docMk/>
            <pc:sldMk cId="2086048360" sldId="401"/>
            <ac:inkMk id="8" creationId="{E511E724-9FC7-4516-836A-93B317AEE767}"/>
          </ac:inkMkLst>
        </pc:inkChg>
        <pc:inkChg chg="add mod">
          <ac:chgData name="Umesh Gupta" userId="35470c46-d51d-41c5-aa07-3535d40f1513" providerId="ADAL" clId="{688D1D3D-1D78-480E-9122-20B54FAF51C9}" dt="2022-02-01T08:13:59.818" v="1407"/>
          <ac:inkMkLst>
            <pc:docMk/>
            <pc:sldMk cId="2086048360" sldId="401"/>
            <ac:inkMk id="9" creationId="{A99DF47A-7A6D-46E8-85A0-CC16160FA24F}"/>
          </ac:inkMkLst>
        </pc:inkChg>
        <pc:inkChg chg="add mod">
          <ac:chgData name="Umesh Gupta" userId="35470c46-d51d-41c5-aa07-3535d40f1513" providerId="ADAL" clId="{688D1D3D-1D78-480E-9122-20B54FAF51C9}" dt="2022-02-01T08:13:59.818" v="1407"/>
          <ac:inkMkLst>
            <pc:docMk/>
            <pc:sldMk cId="2086048360" sldId="401"/>
            <ac:inkMk id="10" creationId="{33B0FB3B-DBF5-4E6D-9886-846339EE5BD7}"/>
          </ac:inkMkLst>
        </pc:inkChg>
        <pc:inkChg chg="add mod">
          <ac:chgData name="Umesh Gupta" userId="35470c46-d51d-41c5-aa07-3535d40f1513" providerId="ADAL" clId="{688D1D3D-1D78-480E-9122-20B54FAF51C9}" dt="2022-02-01T08:13:59.818" v="1407"/>
          <ac:inkMkLst>
            <pc:docMk/>
            <pc:sldMk cId="2086048360" sldId="401"/>
            <ac:inkMk id="11" creationId="{9C5EEAE0-0011-4C57-B6D8-309636496429}"/>
          </ac:inkMkLst>
        </pc:inkChg>
        <pc:inkChg chg="add mod">
          <ac:chgData name="Umesh Gupta" userId="35470c46-d51d-41c5-aa07-3535d40f1513" providerId="ADAL" clId="{688D1D3D-1D78-480E-9122-20B54FAF51C9}" dt="2022-02-01T08:13:59.818" v="1407"/>
          <ac:inkMkLst>
            <pc:docMk/>
            <pc:sldMk cId="2086048360" sldId="401"/>
            <ac:inkMk id="12" creationId="{E503C12E-EDED-42EB-AEE8-032A6E0FEC02}"/>
          </ac:inkMkLst>
        </pc:inkChg>
        <pc:inkChg chg="add mod">
          <ac:chgData name="Umesh Gupta" userId="35470c46-d51d-41c5-aa07-3535d40f1513" providerId="ADAL" clId="{688D1D3D-1D78-480E-9122-20B54FAF51C9}" dt="2022-02-01T08:13:59.818" v="1407"/>
          <ac:inkMkLst>
            <pc:docMk/>
            <pc:sldMk cId="2086048360" sldId="401"/>
            <ac:inkMk id="14" creationId="{61E5C91A-C45E-4CDB-B071-90621A5B21F1}"/>
          </ac:inkMkLst>
        </pc:inkChg>
        <pc:inkChg chg="add mod">
          <ac:chgData name="Umesh Gupta" userId="35470c46-d51d-41c5-aa07-3535d40f1513" providerId="ADAL" clId="{688D1D3D-1D78-480E-9122-20B54FAF51C9}" dt="2022-02-01T08:13:59.818" v="1407"/>
          <ac:inkMkLst>
            <pc:docMk/>
            <pc:sldMk cId="2086048360" sldId="401"/>
            <ac:inkMk id="15" creationId="{20CBC24A-7A0D-43F7-AE56-B756D04EEC56}"/>
          </ac:inkMkLst>
        </pc:inkChg>
        <pc:inkChg chg="add mod">
          <ac:chgData name="Umesh Gupta" userId="35470c46-d51d-41c5-aa07-3535d40f1513" providerId="ADAL" clId="{688D1D3D-1D78-480E-9122-20B54FAF51C9}" dt="2022-02-01T08:13:59.818" v="1407"/>
          <ac:inkMkLst>
            <pc:docMk/>
            <pc:sldMk cId="2086048360" sldId="401"/>
            <ac:inkMk id="16" creationId="{63C3010B-6B17-4703-BC60-21CBEE362A94}"/>
          </ac:inkMkLst>
        </pc:inkChg>
        <pc:inkChg chg="add mod">
          <ac:chgData name="Umesh Gupta" userId="35470c46-d51d-41c5-aa07-3535d40f1513" providerId="ADAL" clId="{688D1D3D-1D78-480E-9122-20B54FAF51C9}" dt="2022-02-01T08:13:59.818" v="1407"/>
          <ac:inkMkLst>
            <pc:docMk/>
            <pc:sldMk cId="2086048360" sldId="401"/>
            <ac:inkMk id="17" creationId="{83907717-0511-4E46-8B10-E85F024C367C}"/>
          </ac:inkMkLst>
        </pc:inkChg>
        <pc:inkChg chg="add mod">
          <ac:chgData name="Umesh Gupta" userId="35470c46-d51d-41c5-aa07-3535d40f1513" providerId="ADAL" clId="{688D1D3D-1D78-480E-9122-20B54FAF51C9}" dt="2022-02-01T08:13:59.818" v="1407"/>
          <ac:inkMkLst>
            <pc:docMk/>
            <pc:sldMk cId="2086048360" sldId="401"/>
            <ac:inkMk id="18" creationId="{7B5AFEE9-A494-4C27-97CC-F313D5CBFA3A}"/>
          </ac:inkMkLst>
        </pc:inkChg>
        <pc:inkChg chg="add mod">
          <ac:chgData name="Umesh Gupta" userId="35470c46-d51d-41c5-aa07-3535d40f1513" providerId="ADAL" clId="{688D1D3D-1D78-480E-9122-20B54FAF51C9}" dt="2022-02-01T08:13:59.818" v="1407"/>
          <ac:inkMkLst>
            <pc:docMk/>
            <pc:sldMk cId="2086048360" sldId="401"/>
            <ac:inkMk id="19" creationId="{2FF1C43D-2E96-465B-85C7-7E0D72CBFFC2}"/>
          </ac:inkMkLst>
        </pc:inkChg>
        <pc:inkChg chg="add mod">
          <ac:chgData name="Umesh Gupta" userId="35470c46-d51d-41c5-aa07-3535d40f1513" providerId="ADAL" clId="{688D1D3D-1D78-480E-9122-20B54FAF51C9}" dt="2022-02-01T08:13:59.818" v="1407"/>
          <ac:inkMkLst>
            <pc:docMk/>
            <pc:sldMk cId="2086048360" sldId="401"/>
            <ac:inkMk id="20" creationId="{11FC946B-15F4-485E-A1FD-675B8A1B5077}"/>
          </ac:inkMkLst>
        </pc:inkChg>
        <pc:inkChg chg="add mod">
          <ac:chgData name="Umesh Gupta" userId="35470c46-d51d-41c5-aa07-3535d40f1513" providerId="ADAL" clId="{688D1D3D-1D78-480E-9122-20B54FAF51C9}" dt="2022-02-01T08:13:59.818" v="1407"/>
          <ac:inkMkLst>
            <pc:docMk/>
            <pc:sldMk cId="2086048360" sldId="401"/>
            <ac:inkMk id="21" creationId="{09AE5D4F-23E3-431B-8495-503E19F65CD6}"/>
          </ac:inkMkLst>
        </pc:inkChg>
        <pc:inkChg chg="add mod">
          <ac:chgData name="Umesh Gupta" userId="35470c46-d51d-41c5-aa07-3535d40f1513" providerId="ADAL" clId="{688D1D3D-1D78-480E-9122-20B54FAF51C9}" dt="2022-02-01T08:13:59.818" v="1407"/>
          <ac:inkMkLst>
            <pc:docMk/>
            <pc:sldMk cId="2086048360" sldId="401"/>
            <ac:inkMk id="22" creationId="{B0C90C35-3FDF-4ED8-80D1-E3F81A0D9F04}"/>
          </ac:inkMkLst>
        </pc:inkChg>
        <pc:inkChg chg="add mod">
          <ac:chgData name="Umesh Gupta" userId="35470c46-d51d-41c5-aa07-3535d40f1513" providerId="ADAL" clId="{688D1D3D-1D78-480E-9122-20B54FAF51C9}" dt="2022-02-01T08:13:59.818" v="1407"/>
          <ac:inkMkLst>
            <pc:docMk/>
            <pc:sldMk cId="2086048360" sldId="401"/>
            <ac:inkMk id="23" creationId="{8185518A-76DB-49F1-A0C1-02764D19CDC4}"/>
          </ac:inkMkLst>
        </pc:inkChg>
        <pc:inkChg chg="add mod">
          <ac:chgData name="Umesh Gupta" userId="35470c46-d51d-41c5-aa07-3535d40f1513" providerId="ADAL" clId="{688D1D3D-1D78-480E-9122-20B54FAF51C9}" dt="2022-02-01T08:13:59.818" v="1407"/>
          <ac:inkMkLst>
            <pc:docMk/>
            <pc:sldMk cId="2086048360" sldId="401"/>
            <ac:inkMk id="24" creationId="{8B132ED9-DCC6-4ACA-A546-9926B1C4C0B1}"/>
          </ac:inkMkLst>
        </pc:inkChg>
        <pc:inkChg chg="add mod">
          <ac:chgData name="Umesh Gupta" userId="35470c46-d51d-41c5-aa07-3535d40f1513" providerId="ADAL" clId="{688D1D3D-1D78-480E-9122-20B54FAF51C9}" dt="2022-02-01T08:13:59.818" v="1407"/>
          <ac:inkMkLst>
            <pc:docMk/>
            <pc:sldMk cId="2086048360" sldId="401"/>
            <ac:inkMk id="25" creationId="{5E342164-5DD6-4A7F-96C6-C1CE1C7BB81F}"/>
          </ac:inkMkLst>
        </pc:inkChg>
        <pc:inkChg chg="add mod">
          <ac:chgData name="Umesh Gupta" userId="35470c46-d51d-41c5-aa07-3535d40f1513" providerId="ADAL" clId="{688D1D3D-1D78-480E-9122-20B54FAF51C9}" dt="2022-02-01T08:13:59.818" v="1407"/>
          <ac:inkMkLst>
            <pc:docMk/>
            <pc:sldMk cId="2086048360" sldId="401"/>
            <ac:inkMk id="26" creationId="{235CB609-24C2-4E44-AAB3-BE01D5520902}"/>
          </ac:inkMkLst>
        </pc:inkChg>
        <pc:inkChg chg="add mod">
          <ac:chgData name="Umesh Gupta" userId="35470c46-d51d-41c5-aa07-3535d40f1513" providerId="ADAL" clId="{688D1D3D-1D78-480E-9122-20B54FAF51C9}" dt="2022-02-01T08:13:59.818" v="1407"/>
          <ac:inkMkLst>
            <pc:docMk/>
            <pc:sldMk cId="2086048360" sldId="401"/>
            <ac:inkMk id="27" creationId="{92C9FF37-661B-4E71-984E-9309E6D1125B}"/>
          </ac:inkMkLst>
        </pc:inkChg>
        <pc:inkChg chg="add mod">
          <ac:chgData name="Umesh Gupta" userId="35470c46-d51d-41c5-aa07-3535d40f1513" providerId="ADAL" clId="{688D1D3D-1D78-480E-9122-20B54FAF51C9}" dt="2022-02-01T08:13:59.818" v="1407"/>
          <ac:inkMkLst>
            <pc:docMk/>
            <pc:sldMk cId="2086048360" sldId="401"/>
            <ac:inkMk id="29" creationId="{31B727DD-F7BB-401C-BBD8-E2CA55475D56}"/>
          </ac:inkMkLst>
        </pc:inkChg>
        <pc:inkChg chg="add mod">
          <ac:chgData name="Umesh Gupta" userId="35470c46-d51d-41c5-aa07-3535d40f1513" providerId="ADAL" clId="{688D1D3D-1D78-480E-9122-20B54FAF51C9}" dt="2022-02-01T08:13:59.818" v="1407"/>
          <ac:inkMkLst>
            <pc:docMk/>
            <pc:sldMk cId="2086048360" sldId="401"/>
            <ac:inkMk id="30" creationId="{2D28E93A-EEA5-4A83-AF5E-4163FAE470FD}"/>
          </ac:inkMkLst>
        </pc:inkChg>
        <pc:inkChg chg="add mod">
          <ac:chgData name="Umesh Gupta" userId="35470c46-d51d-41c5-aa07-3535d40f1513" providerId="ADAL" clId="{688D1D3D-1D78-480E-9122-20B54FAF51C9}" dt="2022-02-01T08:13:59.818" v="1407"/>
          <ac:inkMkLst>
            <pc:docMk/>
            <pc:sldMk cId="2086048360" sldId="401"/>
            <ac:inkMk id="31" creationId="{33430F93-D045-47BC-8B55-BD50DC117575}"/>
          </ac:inkMkLst>
        </pc:inkChg>
        <pc:inkChg chg="add mod">
          <ac:chgData name="Umesh Gupta" userId="35470c46-d51d-41c5-aa07-3535d40f1513" providerId="ADAL" clId="{688D1D3D-1D78-480E-9122-20B54FAF51C9}" dt="2022-02-01T08:13:59.818" v="1407"/>
          <ac:inkMkLst>
            <pc:docMk/>
            <pc:sldMk cId="2086048360" sldId="401"/>
            <ac:inkMk id="32" creationId="{F3473983-7EE6-4E48-BC0F-E7752C856546}"/>
          </ac:inkMkLst>
        </pc:inkChg>
        <pc:inkChg chg="add mod">
          <ac:chgData name="Umesh Gupta" userId="35470c46-d51d-41c5-aa07-3535d40f1513" providerId="ADAL" clId="{688D1D3D-1D78-480E-9122-20B54FAF51C9}" dt="2022-02-01T08:13:59.818" v="1407"/>
          <ac:inkMkLst>
            <pc:docMk/>
            <pc:sldMk cId="2086048360" sldId="401"/>
            <ac:inkMk id="35" creationId="{3A61A81A-9EC7-4F08-8B2E-0A60F32697A3}"/>
          </ac:inkMkLst>
        </pc:inkChg>
        <pc:inkChg chg="add mod">
          <ac:chgData name="Umesh Gupta" userId="35470c46-d51d-41c5-aa07-3535d40f1513" providerId="ADAL" clId="{688D1D3D-1D78-480E-9122-20B54FAF51C9}" dt="2022-02-01T08:13:59.818" v="1407"/>
          <ac:inkMkLst>
            <pc:docMk/>
            <pc:sldMk cId="2086048360" sldId="401"/>
            <ac:inkMk id="37" creationId="{22B10BB8-D4B7-40F6-9F8B-E456F3D54868}"/>
          </ac:inkMkLst>
        </pc:inkChg>
        <pc:inkChg chg="add mod">
          <ac:chgData name="Umesh Gupta" userId="35470c46-d51d-41c5-aa07-3535d40f1513" providerId="ADAL" clId="{688D1D3D-1D78-480E-9122-20B54FAF51C9}" dt="2022-02-01T08:13:59.818" v="1407"/>
          <ac:inkMkLst>
            <pc:docMk/>
            <pc:sldMk cId="2086048360" sldId="401"/>
            <ac:inkMk id="38" creationId="{78FA2DFC-4847-4182-A11C-A27AAD0921C8}"/>
          </ac:inkMkLst>
        </pc:inkChg>
        <pc:inkChg chg="add mod">
          <ac:chgData name="Umesh Gupta" userId="35470c46-d51d-41c5-aa07-3535d40f1513" providerId="ADAL" clId="{688D1D3D-1D78-480E-9122-20B54FAF51C9}" dt="2022-02-01T08:13:59.818" v="1407"/>
          <ac:inkMkLst>
            <pc:docMk/>
            <pc:sldMk cId="2086048360" sldId="401"/>
            <ac:inkMk id="39" creationId="{3F640F23-B479-4F0C-BB7F-A158F230D651}"/>
          </ac:inkMkLst>
        </pc:inkChg>
        <pc:inkChg chg="add mod">
          <ac:chgData name="Umesh Gupta" userId="35470c46-d51d-41c5-aa07-3535d40f1513" providerId="ADAL" clId="{688D1D3D-1D78-480E-9122-20B54FAF51C9}" dt="2022-02-01T08:13:59.818" v="1407"/>
          <ac:inkMkLst>
            <pc:docMk/>
            <pc:sldMk cId="2086048360" sldId="401"/>
            <ac:inkMk id="40" creationId="{15C5DCC8-2EF3-4112-A953-D5543DA72130}"/>
          </ac:inkMkLst>
        </pc:inkChg>
        <pc:inkChg chg="add mod">
          <ac:chgData name="Umesh Gupta" userId="35470c46-d51d-41c5-aa07-3535d40f1513" providerId="ADAL" clId="{688D1D3D-1D78-480E-9122-20B54FAF51C9}" dt="2022-02-01T08:13:59.818" v="1407"/>
          <ac:inkMkLst>
            <pc:docMk/>
            <pc:sldMk cId="2086048360" sldId="401"/>
            <ac:inkMk id="41" creationId="{B111BFE2-F2AD-4AC0-A0D8-EFD9056E1B40}"/>
          </ac:inkMkLst>
        </pc:inkChg>
        <pc:inkChg chg="add mod">
          <ac:chgData name="Umesh Gupta" userId="35470c46-d51d-41c5-aa07-3535d40f1513" providerId="ADAL" clId="{688D1D3D-1D78-480E-9122-20B54FAF51C9}" dt="2022-02-01T08:13:59.818" v="1407"/>
          <ac:inkMkLst>
            <pc:docMk/>
            <pc:sldMk cId="2086048360" sldId="401"/>
            <ac:inkMk id="42" creationId="{3F13DBE9-0278-44AC-B5E7-7AD6AEEEC264}"/>
          </ac:inkMkLst>
        </pc:inkChg>
        <pc:inkChg chg="add mod">
          <ac:chgData name="Umesh Gupta" userId="35470c46-d51d-41c5-aa07-3535d40f1513" providerId="ADAL" clId="{688D1D3D-1D78-480E-9122-20B54FAF51C9}" dt="2022-02-01T08:13:59.818" v="1407"/>
          <ac:inkMkLst>
            <pc:docMk/>
            <pc:sldMk cId="2086048360" sldId="401"/>
            <ac:inkMk id="43" creationId="{C867C9AD-48CA-475D-A1BD-6ACE816D4E2F}"/>
          </ac:inkMkLst>
        </pc:inkChg>
        <pc:inkChg chg="add mod">
          <ac:chgData name="Umesh Gupta" userId="35470c46-d51d-41c5-aa07-3535d40f1513" providerId="ADAL" clId="{688D1D3D-1D78-480E-9122-20B54FAF51C9}" dt="2022-02-01T08:13:59.818" v="1407"/>
          <ac:inkMkLst>
            <pc:docMk/>
            <pc:sldMk cId="2086048360" sldId="401"/>
            <ac:inkMk id="44" creationId="{421030D6-CB15-41CD-8350-B51EE6F061BF}"/>
          </ac:inkMkLst>
        </pc:inkChg>
        <pc:inkChg chg="add mod">
          <ac:chgData name="Umesh Gupta" userId="35470c46-d51d-41c5-aa07-3535d40f1513" providerId="ADAL" clId="{688D1D3D-1D78-480E-9122-20B54FAF51C9}" dt="2022-02-01T08:13:59.818" v="1407"/>
          <ac:inkMkLst>
            <pc:docMk/>
            <pc:sldMk cId="2086048360" sldId="401"/>
            <ac:inkMk id="45" creationId="{FC05826F-FD29-4B7B-9888-26A07EC80B8A}"/>
          </ac:inkMkLst>
        </pc:inkChg>
        <pc:inkChg chg="add mod">
          <ac:chgData name="Umesh Gupta" userId="35470c46-d51d-41c5-aa07-3535d40f1513" providerId="ADAL" clId="{688D1D3D-1D78-480E-9122-20B54FAF51C9}" dt="2022-02-01T08:13:59.818" v="1407"/>
          <ac:inkMkLst>
            <pc:docMk/>
            <pc:sldMk cId="2086048360" sldId="401"/>
            <ac:inkMk id="46" creationId="{32F70811-6F51-4B9B-A9EC-67DEC78DF0AF}"/>
          </ac:inkMkLst>
        </pc:inkChg>
        <pc:inkChg chg="add mod">
          <ac:chgData name="Umesh Gupta" userId="35470c46-d51d-41c5-aa07-3535d40f1513" providerId="ADAL" clId="{688D1D3D-1D78-480E-9122-20B54FAF51C9}" dt="2022-02-01T08:13:59.818" v="1407"/>
          <ac:inkMkLst>
            <pc:docMk/>
            <pc:sldMk cId="2086048360" sldId="401"/>
            <ac:inkMk id="47" creationId="{EE8EC247-548B-49D6-A0CF-2C8BBFC23960}"/>
          </ac:inkMkLst>
        </pc:inkChg>
        <pc:inkChg chg="add mod">
          <ac:chgData name="Umesh Gupta" userId="35470c46-d51d-41c5-aa07-3535d40f1513" providerId="ADAL" clId="{688D1D3D-1D78-480E-9122-20B54FAF51C9}" dt="2022-02-01T08:13:59.818" v="1407"/>
          <ac:inkMkLst>
            <pc:docMk/>
            <pc:sldMk cId="2086048360" sldId="401"/>
            <ac:inkMk id="48" creationId="{0A4EA092-2215-4232-A8D8-AEB87BD9FC63}"/>
          </ac:inkMkLst>
        </pc:inkChg>
        <pc:inkChg chg="add mod">
          <ac:chgData name="Umesh Gupta" userId="35470c46-d51d-41c5-aa07-3535d40f1513" providerId="ADAL" clId="{688D1D3D-1D78-480E-9122-20B54FAF51C9}" dt="2022-02-01T08:13:59.818" v="1407"/>
          <ac:inkMkLst>
            <pc:docMk/>
            <pc:sldMk cId="2086048360" sldId="401"/>
            <ac:inkMk id="49" creationId="{3DD18D2A-312D-464F-80D8-87A02069DDC3}"/>
          </ac:inkMkLst>
        </pc:inkChg>
        <pc:inkChg chg="add mod">
          <ac:chgData name="Umesh Gupta" userId="35470c46-d51d-41c5-aa07-3535d40f1513" providerId="ADAL" clId="{688D1D3D-1D78-480E-9122-20B54FAF51C9}" dt="2022-02-01T08:13:59.818" v="1407"/>
          <ac:inkMkLst>
            <pc:docMk/>
            <pc:sldMk cId="2086048360" sldId="401"/>
            <ac:inkMk id="50" creationId="{34664294-C9F1-42DE-9AB2-BC7BF05C3084}"/>
          </ac:inkMkLst>
        </pc:inkChg>
        <pc:inkChg chg="add mod">
          <ac:chgData name="Umesh Gupta" userId="35470c46-d51d-41c5-aa07-3535d40f1513" providerId="ADAL" clId="{688D1D3D-1D78-480E-9122-20B54FAF51C9}" dt="2022-02-01T08:13:59.818" v="1407"/>
          <ac:inkMkLst>
            <pc:docMk/>
            <pc:sldMk cId="2086048360" sldId="401"/>
            <ac:inkMk id="51" creationId="{81FF721B-94ED-4520-A9F0-FA566D4CE0AF}"/>
          </ac:inkMkLst>
        </pc:inkChg>
        <pc:inkChg chg="add mod">
          <ac:chgData name="Umesh Gupta" userId="35470c46-d51d-41c5-aa07-3535d40f1513" providerId="ADAL" clId="{688D1D3D-1D78-480E-9122-20B54FAF51C9}" dt="2022-02-01T08:13:59.818" v="1407"/>
          <ac:inkMkLst>
            <pc:docMk/>
            <pc:sldMk cId="2086048360" sldId="401"/>
            <ac:inkMk id="52" creationId="{A0EA33BC-DAA9-4EB0-B45F-287CC5552002}"/>
          </ac:inkMkLst>
        </pc:inkChg>
        <pc:inkChg chg="add mod">
          <ac:chgData name="Umesh Gupta" userId="35470c46-d51d-41c5-aa07-3535d40f1513" providerId="ADAL" clId="{688D1D3D-1D78-480E-9122-20B54FAF51C9}" dt="2022-02-01T08:13:59.818" v="1407"/>
          <ac:inkMkLst>
            <pc:docMk/>
            <pc:sldMk cId="2086048360" sldId="401"/>
            <ac:inkMk id="54" creationId="{D22DA5A1-AB89-4F42-A5E0-3B4F14ED77B2}"/>
          </ac:inkMkLst>
        </pc:inkChg>
        <pc:inkChg chg="add mod">
          <ac:chgData name="Umesh Gupta" userId="35470c46-d51d-41c5-aa07-3535d40f1513" providerId="ADAL" clId="{688D1D3D-1D78-480E-9122-20B54FAF51C9}" dt="2022-02-01T08:13:59.818" v="1407"/>
          <ac:inkMkLst>
            <pc:docMk/>
            <pc:sldMk cId="2086048360" sldId="401"/>
            <ac:inkMk id="55" creationId="{547E2C0F-F26E-4CD3-8C32-43F9E0A6FE8B}"/>
          </ac:inkMkLst>
        </pc:inkChg>
        <pc:inkChg chg="add mod">
          <ac:chgData name="Umesh Gupta" userId="35470c46-d51d-41c5-aa07-3535d40f1513" providerId="ADAL" clId="{688D1D3D-1D78-480E-9122-20B54FAF51C9}" dt="2022-02-01T08:13:59.818" v="1407"/>
          <ac:inkMkLst>
            <pc:docMk/>
            <pc:sldMk cId="2086048360" sldId="401"/>
            <ac:inkMk id="56" creationId="{5BB5E66A-38CE-4E39-9FA4-4741BED24ED0}"/>
          </ac:inkMkLst>
        </pc:inkChg>
        <pc:inkChg chg="add mod">
          <ac:chgData name="Umesh Gupta" userId="35470c46-d51d-41c5-aa07-3535d40f1513" providerId="ADAL" clId="{688D1D3D-1D78-480E-9122-20B54FAF51C9}" dt="2022-02-01T08:13:59.818" v="1407"/>
          <ac:inkMkLst>
            <pc:docMk/>
            <pc:sldMk cId="2086048360" sldId="401"/>
            <ac:inkMk id="58" creationId="{F2F63A4D-CFD6-454D-B749-E83B17973A69}"/>
          </ac:inkMkLst>
        </pc:inkChg>
        <pc:inkChg chg="add mod">
          <ac:chgData name="Umesh Gupta" userId="35470c46-d51d-41c5-aa07-3535d40f1513" providerId="ADAL" clId="{688D1D3D-1D78-480E-9122-20B54FAF51C9}" dt="2022-02-01T08:13:59.818" v="1407"/>
          <ac:inkMkLst>
            <pc:docMk/>
            <pc:sldMk cId="2086048360" sldId="401"/>
            <ac:inkMk id="59" creationId="{EC659476-CA39-44CE-8C86-8062C902FC25}"/>
          </ac:inkMkLst>
        </pc:inkChg>
        <pc:inkChg chg="add mod">
          <ac:chgData name="Umesh Gupta" userId="35470c46-d51d-41c5-aa07-3535d40f1513" providerId="ADAL" clId="{688D1D3D-1D78-480E-9122-20B54FAF51C9}" dt="2022-02-01T08:13:59.818" v="1407"/>
          <ac:inkMkLst>
            <pc:docMk/>
            <pc:sldMk cId="2086048360" sldId="401"/>
            <ac:inkMk id="61" creationId="{4250C8E3-7C22-4162-B75B-0EB9F19D29F5}"/>
          </ac:inkMkLst>
        </pc:inkChg>
        <pc:inkChg chg="add mod">
          <ac:chgData name="Umesh Gupta" userId="35470c46-d51d-41c5-aa07-3535d40f1513" providerId="ADAL" clId="{688D1D3D-1D78-480E-9122-20B54FAF51C9}" dt="2022-02-01T08:13:59.818" v="1407"/>
          <ac:inkMkLst>
            <pc:docMk/>
            <pc:sldMk cId="2086048360" sldId="401"/>
            <ac:inkMk id="62" creationId="{5C2CC2F1-59EF-47E0-A065-4D12FCB731BD}"/>
          </ac:inkMkLst>
        </pc:inkChg>
        <pc:inkChg chg="add mod">
          <ac:chgData name="Umesh Gupta" userId="35470c46-d51d-41c5-aa07-3535d40f1513" providerId="ADAL" clId="{688D1D3D-1D78-480E-9122-20B54FAF51C9}" dt="2022-02-01T08:13:59.818" v="1407"/>
          <ac:inkMkLst>
            <pc:docMk/>
            <pc:sldMk cId="2086048360" sldId="401"/>
            <ac:inkMk id="63" creationId="{F8B30BCB-4176-4170-8D7F-B0709182B479}"/>
          </ac:inkMkLst>
        </pc:inkChg>
        <pc:inkChg chg="add">
          <ac:chgData name="Umesh Gupta" userId="35470c46-d51d-41c5-aa07-3535d40f1513" providerId="ADAL" clId="{688D1D3D-1D78-480E-9122-20B54FAF51C9}" dt="2022-02-01T08:13:09.926" v="1369" actId="9405"/>
          <ac:inkMkLst>
            <pc:docMk/>
            <pc:sldMk cId="2086048360" sldId="401"/>
            <ac:inkMk id="65" creationId="{9CD87D07-4D98-43E6-BD64-B0F4715E9332}"/>
          </ac:inkMkLst>
        </pc:inkChg>
        <pc:inkChg chg="add">
          <ac:chgData name="Umesh Gupta" userId="35470c46-d51d-41c5-aa07-3535d40f1513" providerId="ADAL" clId="{688D1D3D-1D78-480E-9122-20B54FAF51C9}" dt="2022-02-01T08:13:20.977" v="1370" actId="9405"/>
          <ac:inkMkLst>
            <pc:docMk/>
            <pc:sldMk cId="2086048360" sldId="401"/>
            <ac:inkMk id="66" creationId="{E4CA872B-AD3D-4479-B240-07F3598B61A8}"/>
          </ac:inkMkLst>
        </pc:inkChg>
        <pc:inkChg chg="add mod">
          <ac:chgData name="Umesh Gupta" userId="35470c46-d51d-41c5-aa07-3535d40f1513" providerId="ADAL" clId="{688D1D3D-1D78-480E-9122-20B54FAF51C9}" dt="2022-02-01T08:13:59.818" v="1407"/>
          <ac:inkMkLst>
            <pc:docMk/>
            <pc:sldMk cId="2086048360" sldId="401"/>
            <ac:inkMk id="67" creationId="{D834F31C-2425-421E-840F-8824D84DA423}"/>
          </ac:inkMkLst>
        </pc:inkChg>
        <pc:inkChg chg="add mod">
          <ac:chgData name="Umesh Gupta" userId="35470c46-d51d-41c5-aa07-3535d40f1513" providerId="ADAL" clId="{688D1D3D-1D78-480E-9122-20B54FAF51C9}" dt="2022-02-01T08:13:59.818" v="1407"/>
          <ac:inkMkLst>
            <pc:docMk/>
            <pc:sldMk cId="2086048360" sldId="401"/>
            <ac:inkMk id="68" creationId="{916B4E17-C37E-4919-854A-6E6ADD7E0618}"/>
          </ac:inkMkLst>
        </pc:inkChg>
        <pc:inkChg chg="add mod">
          <ac:chgData name="Umesh Gupta" userId="35470c46-d51d-41c5-aa07-3535d40f1513" providerId="ADAL" clId="{688D1D3D-1D78-480E-9122-20B54FAF51C9}" dt="2022-02-01T08:13:59.818" v="1407"/>
          <ac:inkMkLst>
            <pc:docMk/>
            <pc:sldMk cId="2086048360" sldId="401"/>
            <ac:inkMk id="69" creationId="{9D88FAD7-1540-4D63-8CDE-725C90172381}"/>
          </ac:inkMkLst>
        </pc:inkChg>
        <pc:inkChg chg="add mod">
          <ac:chgData name="Umesh Gupta" userId="35470c46-d51d-41c5-aa07-3535d40f1513" providerId="ADAL" clId="{688D1D3D-1D78-480E-9122-20B54FAF51C9}" dt="2022-02-01T08:13:59.818" v="1407"/>
          <ac:inkMkLst>
            <pc:docMk/>
            <pc:sldMk cId="2086048360" sldId="401"/>
            <ac:inkMk id="70" creationId="{E301020A-0963-46A4-8D17-FA3B7874F6A3}"/>
          </ac:inkMkLst>
        </pc:inkChg>
        <pc:inkChg chg="add mod">
          <ac:chgData name="Umesh Gupta" userId="35470c46-d51d-41c5-aa07-3535d40f1513" providerId="ADAL" clId="{688D1D3D-1D78-480E-9122-20B54FAF51C9}" dt="2022-02-01T08:13:40.775" v="1379"/>
          <ac:inkMkLst>
            <pc:docMk/>
            <pc:sldMk cId="2086048360" sldId="401"/>
            <ac:inkMk id="72" creationId="{F8986D8A-BF1A-4C1F-ABDA-3C42BF5998DB}"/>
          </ac:inkMkLst>
        </pc:inkChg>
        <pc:inkChg chg="add mod">
          <ac:chgData name="Umesh Gupta" userId="35470c46-d51d-41c5-aa07-3535d40f1513" providerId="ADAL" clId="{688D1D3D-1D78-480E-9122-20B54FAF51C9}" dt="2022-02-01T08:13:59.818" v="1407"/>
          <ac:inkMkLst>
            <pc:docMk/>
            <pc:sldMk cId="2086048360" sldId="401"/>
            <ac:inkMk id="74" creationId="{E23F40B3-65D8-4CB7-82D1-7D48DE140014}"/>
          </ac:inkMkLst>
        </pc:inkChg>
        <pc:inkChg chg="add mod">
          <ac:chgData name="Umesh Gupta" userId="35470c46-d51d-41c5-aa07-3535d40f1513" providerId="ADAL" clId="{688D1D3D-1D78-480E-9122-20B54FAF51C9}" dt="2022-02-01T08:13:59.818" v="1407"/>
          <ac:inkMkLst>
            <pc:docMk/>
            <pc:sldMk cId="2086048360" sldId="401"/>
            <ac:inkMk id="76" creationId="{C8E9330E-E0C4-4708-A549-32B6B3796EDB}"/>
          </ac:inkMkLst>
        </pc:inkChg>
        <pc:inkChg chg="add mod">
          <ac:chgData name="Umesh Gupta" userId="35470c46-d51d-41c5-aa07-3535d40f1513" providerId="ADAL" clId="{688D1D3D-1D78-480E-9122-20B54FAF51C9}" dt="2022-02-01T08:13:59.818" v="1407"/>
          <ac:inkMkLst>
            <pc:docMk/>
            <pc:sldMk cId="2086048360" sldId="401"/>
            <ac:inkMk id="77" creationId="{3886DDA6-89BF-431E-97D3-50E3BFEC0DE3}"/>
          </ac:inkMkLst>
        </pc:inkChg>
        <pc:inkChg chg="add mod">
          <ac:chgData name="Umesh Gupta" userId="35470c46-d51d-41c5-aa07-3535d40f1513" providerId="ADAL" clId="{688D1D3D-1D78-480E-9122-20B54FAF51C9}" dt="2022-02-01T08:13:59.818" v="1407"/>
          <ac:inkMkLst>
            <pc:docMk/>
            <pc:sldMk cId="2086048360" sldId="401"/>
            <ac:inkMk id="78" creationId="{BAC628F5-BC00-43AC-B5C2-239898F913EC}"/>
          </ac:inkMkLst>
        </pc:inkChg>
        <pc:inkChg chg="add mod">
          <ac:chgData name="Umesh Gupta" userId="35470c46-d51d-41c5-aa07-3535d40f1513" providerId="ADAL" clId="{688D1D3D-1D78-480E-9122-20B54FAF51C9}" dt="2022-02-01T08:13:59.818" v="1407"/>
          <ac:inkMkLst>
            <pc:docMk/>
            <pc:sldMk cId="2086048360" sldId="401"/>
            <ac:inkMk id="79" creationId="{ABCC38A8-2B08-437A-BA94-0A552C49A345}"/>
          </ac:inkMkLst>
        </pc:inkChg>
        <pc:inkChg chg="add mod">
          <ac:chgData name="Umesh Gupta" userId="35470c46-d51d-41c5-aa07-3535d40f1513" providerId="ADAL" clId="{688D1D3D-1D78-480E-9122-20B54FAF51C9}" dt="2022-02-01T08:13:59.818" v="1407"/>
          <ac:inkMkLst>
            <pc:docMk/>
            <pc:sldMk cId="2086048360" sldId="401"/>
            <ac:inkMk id="80" creationId="{39239B31-CF1A-4B4F-99A9-E29B943B795B}"/>
          </ac:inkMkLst>
        </pc:inkChg>
        <pc:inkChg chg="add mod">
          <ac:chgData name="Umesh Gupta" userId="35470c46-d51d-41c5-aa07-3535d40f1513" providerId="ADAL" clId="{688D1D3D-1D78-480E-9122-20B54FAF51C9}" dt="2022-02-01T08:13:59.818" v="1407"/>
          <ac:inkMkLst>
            <pc:docMk/>
            <pc:sldMk cId="2086048360" sldId="401"/>
            <ac:inkMk id="81" creationId="{DEB3937D-C106-4B19-8D17-B23DE3179884}"/>
          </ac:inkMkLst>
        </pc:inkChg>
        <pc:inkChg chg="add mod">
          <ac:chgData name="Umesh Gupta" userId="35470c46-d51d-41c5-aa07-3535d40f1513" providerId="ADAL" clId="{688D1D3D-1D78-480E-9122-20B54FAF51C9}" dt="2022-02-01T08:13:59.818" v="1407"/>
          <ac:inkMkLst>
            <pc:docMk/>
            <pc:sldMk cId="2086048360" sldId="401"/>
            <ac:inkMk id="82" creationId="{0D1AC2DD-796F-42E9-9D9A-10A230A17E64}"/>
          </ac:inkMkLst>
        </pc:inkChg>
        <pc:inkChg chg="add mod">
          <ac:chgData name="Umesh Gupta" userId="35470c46-d51d-41c5-aa07-3535d40f1513" providerId="ADAL" clId="{688D1D3D-1D78-480E-9122-20B54FAF51C9}" dt="2022-02-01T08:13:59.818" v="1407"/>
          <ac:inkMkLst>
            <pc:docMk/>
            <pc:sldMk cId="2086048360" sldId="401"/>
            <ac:inkMk id="83" creationId="{EA0AD960-4B81-4D41-99F2-ACEE4C370112}"/>
          </ac:inkMkLst>
        </pc:inkChg>
        <pc:inkChg chg="add mod">
          <ac:chgData name="Umesh Gupta" userId="35470c46-d51d-41c5-aa07-3535d40f1513" providerId="ADAL" clId="{688D1D3D-1D78-480E-9122-20B54FAF51C9}" dt="2022-02-01T08:13:59.818" v="1407"/>
          <ac:inkMkLst>
            <pc:docMk/>
            <pc:sldMk cId="2086048360" sldId="401"/>
            <ac:inkMk id="84" creationId="{49F661DC-14E4-45C5-89D2-B9EF4A2C3899}"/>
          </ac:inkMkLst>
        </pc:inkChg>
        <pc:inkChg chg="add mod">
          <ac:chgData name="Umesh Gupta" userId="35470c46-d51d-41c5-aa07-3535d40f1513" providerId="ADAL" clId="{688D1D3D-1D78-480E-9122-20B54FAF51C9}" dt="2022-02-01T08:13:59.818" v="1407"/>
          <ac:inkMkLst>
            <pc:docMk/>
            <pc:sldMk cId="2086048360" sldId="401"/>
            <ac:inkMk id="85" creationId="{6FD92B29-A9C1-4D2B-8CAF-A87A0140FEA9}"/>
          </ac:inkMkLst>
        </pc:inkChg>
        <pc:inkChg chg="add mod">
          <ac:chgData name="Umesh Gupta" userId="35470c46-d51d-41c5-aa07-3535d40f1513" providerId="ADAL" clId="{688D1D3D-1D78-480E-9122-20B54FAF51C9}" dt="2022-02-01T08:13:59.818" v="1407"/>
          <ac:inkMkLst>
            <pc:docMk/>
            <pc:sldMk cId="2086048360" sldId="401"/>
            <ac:inkMk id="86" creationId="{99B2FE78-6015-41FE-BAF4-AD2B5204FFDD}"/>
          </ac:inkMkLst>
        </pc:inkChg>
        <pc:inkChg chg="add mod">
          <ac:chgData name="Umesh Gupta" userId="35470c46-d51d-41c5-aa07-3535d40f1513" providerId="ADAL" clId="{688D1D3D-1D78-480E-9122-20B54FAF51C9}" dt="2022-02-01T08:13:59.818" v="1407"/>
          <ac:inkMkLst>
            <pc:docMk/>
            <pc:sldMk cId="2086048360" sldId="401"/>
            <ac:inkMk id="87" creationId="{8CE6DD63-42D7-40F9-9BE8-E864CE257A51}"/>
          </ac:inkMkLst>
        </pc:inkChg>
        <pc:inkChg chg="add mod">
          <ac:chgData name="Umesh Gupta" userId="35470c46-d51d-41c5-aa07-3535d40f1513" providerId="ADAL" clId="{688D1D3D-1D78-480E-9122-20B54FAF51C9}" dt="2022-02-01T08:13:59.818" v="1407"/>
          <ac:inkMkLst>
            <pc:docMk/>
            <pc:sldMk cId="2086048360" sldId="401"/>
            <ac:inkMk id="88" creationId="{BD80A32F-5051-4DAE-98CD-5FBF04BDC58F}"/>
          </ac:inkMkLst>
        </pc:inkChg>
        <pc:inkChg chg="add mod">
          <ac:chgData name="Umesh Gupta" userId="35470c46-d51d-41c5-aa07-3535d40f1513" providerId="ADAL" clId="{688D1D3D-1D78-480E-9122-20B54FAF51C9}" dt="2022-02-01T08:13:59.818" v="1407"/>
          <ac:inkMkLst>
            <pc:docMk/>
            <pc:sldMk cId="2086048360" sldId="401"/>
            <ac:inkMk id="89" creationId="{5CDB7AC3-BAB2-4392-A5D1-28AC1257F534}"/>
          </ac:inkMkLst>
        </pc:inkChg>
        <pc:inkChg chg="add mod">
          <ac:chgData name="Umesh Gupta" userId="35470c46-d51d-41c5-aa07-3535d40f1513" providerId="ADAL" clId="{688D1D3D-1D78-480E-9122-20B54FAF51C9}" dt="2022-02-01T08:13:59.818" v="1407"/>
          <ac:inkMkLst>
            <pc:docMk/>
            <pc:sldMk cId="2086048360" sldId="401"/>
            <ac:inkMk id="90" creationId="{719A6953-7CBF-42E7-A624-5A71E30222AB}"/>
          </ac:inkMkLst>
        </pc:inkChg>
        <pc:inkChg chg="add mod">
          <ac:chgData name="Umesh Gupta" userId="35470c46-d51d-41c5-aa07-3535d40f1513" providerId="ADAL" clId="{688D1D3D-1D78-480E-9122-20B54FAF51C9}" dt="2022-02-01T08:13:59.818" v="1407"/>
          <ac:inkMkLst>
            <pc:docMk/>
            <pc:sldMk cId="2086048360" sldId="401"/>
            <ac:inkMk id="92" creationId="{E4CF2AA2-2734-4A0D-B1E5-626FA69D8E40}"/>
          </ac:inkMkLst>
        </pc:inkChg>
        <pc:inkChg chg="add mod">
          <ac:chgData name="Umesh Gupta" userId="35470c46-d51d-41c5-aa07-3535d40f1513" providerId="ADAL" clId="{688D1D3D-1D78-480E-9122-20B54FAF51C9}" dt="2022-02-01T08:13:59.818" v="1407"/>
          <ac:inkMkLst>
            <pc:docMk/>
            <pc:sldMk cId="2086048360" sldId="401"/>
            <ac:inkMk id="93" creationId="{03E8052F-B3E4-40D2-806F-AE84D82B1D35}"/>
          </ac:inkMkLst>
        </pc:inkChg>
        <pc:inkChg chg="add mod">
          <ac:chgData name="Umesh Gupta" userId="35470c46-d51d-41c5-aa07-3535d40f1513" providerId="ADAL" clId="{688D1D3D-1D78-480E-9122-20B54FAF51C9}" dt="2022-02-01T08:13:59.818" v="1407"/>
          <ac:inkMkLst>
            <pc:docMk/>
            <pc:sldMk cId="2086048360" sldId="401"/>
            <ac:inkMk id="94" creationId="{326A35E9-957B-4A25-B5AF-542A5AE5F4EF}"/>
          </ac:inkMkLst>
        </pc:inkChg>
        <pc:inkChg chg="add mod">
          <ac:chgData name="Umesh Gupta" userId="35470c46-d51d-41c5-aa07-3535d40f1513" providerId="ADAL" clId="{688D1D3D-1D78-480E-9122-20B54FAF51C9}" dt="2022-02-01T08:13:59.818" v="1407"/>
          <ac:inkMkLst>
            <pc:docMk/>
            <pc:sldMk cId="2086048360" sldId="401"/>
            <ac:inkMk id="95" creationId="{844ECBA1-ADCB-4813-9D86-2C4C27B7B3A3}"/>
          </ac:inkMkLst>
        </pc:inkChg>
        <pc:inkChg chg="add mod">
          <ac:chgData name="Umesh Gupta" userId="35470c46-d51d-41c5-aa07-3535d40f1513" providerId="ADAL" clId="{688D1D3D-1D78-480E-9122-20B54FAF51C9}" dt="2022-02-01T08:13:59.818" v="1407"/>
          <ac:inkMkLst>
            <pc:docMk/>
            <pc:sldMk cId="2086048360" sldId="401"/>
            <ac:inkMk id="96" creationId="{CA7E8DCD-F2E6-4E98-8380-B0FD0BC2915A}"/>
          </ac:inkMkLst>
        </pc:inkChg>
        <pc:inkChg chg="add mod">
          <ac:chgData name="Umesh Gupta" userId="35470c46-d51d-41c5-aa07-3535d40f1513" providerId="ADAL" clId="{688D1D3D-1D78-480E-9122-20B54FAF51C9}" dt="2022-02-01T08:13:59.818" v="1407"/>
          <ac:inkMkLst>
            <pc:docMk/>
            <pc:sldMk cId="2086048360" sldId="401"/>
            <ac:inkMk id="97" creationId="{04D9CFD8-7939-4BE6-8E47-757417D9B812}"/>
          </ac:inkMkLst>
        </pc:inkChg>
        <pc:inkChg chg="add mod">
          <ac:chgData name="Umesh Gupta" userId="35470c46-d51d-41c5-aa07-3535d40f1513" providerId="ADAL" clId="{688D1D3D-1D78-480E-9122-20B54FAF51C9}" dt="2022-02-01T08:13:59.818" v="1407"/>
          <ac:inkMkLst>
            <pc:docMk/>
            <pc:sldMk cId="2086048360" sldId="401"/>
            <ac:inkMk id="98" creationId="{5172A47A-5A14-4A5B-B0BC-A1C6CFDF99A7}"/>
          </ac:inkMkLst>
        </pc:inkChg>
        <pc:inkChg chg="add mod">
          <ac:chgData name="Umesh Gupta" userId="35470c46-d51d-41c5-aa07-3535d40f1513" providerId="ADAL" clId="{688D1D3D-1D78-480E-9122-20B54FAF51C9}" dt="2022-02-01T08:13:59.818" v="1407"/>
          <ac:inkMkLst>
            <pc:docMk/>
            <pc:sldMk cId="2086048360" sldId="401"/>
            <ac:inkMk id="100" creationId="{26AAAD1A-29DD-4F9F-B0EE-384AFB75C0A6}"/>
          </ac:inkMkLst>
        </pc:inkChg>
        <pc:inkChg chg="add mod">
          <ac:chgData name="Umesh Gupta" userId="35470c46-d51d-41c5-aa07-3535d40f1513" providerId="ADAL" clId="{688D1D3D-1D78-480E-9122-20B54FAF51C9}" dt="2022-02-01T08:13:59.818" v="1407"/>
          <ac:inkMkLst>
            <pc:docMk/>
            <pc:sldMk cId="2086048360" sldId="401"/>
            <ac:inkMk id="101" creationId="{89D58422-A1DE-4D7A-90EA-71F686B4F9A7}"/>
          </ac:inkMkLst>
        </pc:inkChg>
        <pc:inkChg chg="add mod">
          <ac:chgData name="Umesh Gupta" userId="35470c46-d51d-41c5-aa07-3535d40f1513" providerId="ADAL" clId="{688D1D3D-1D78-480E-9122-20B54FAF51C9}" dt="2022-02-01T08:13:59.818" v="1407"/>
          <ac:inkMkLst>
            <pc:docMk/>
            <pc:sldMk cId="2086048360" sldId="401"/>
            <ac:inkMk id="102" creationId="{ED5E8D5F-8A2A-4B99-8106-BC506AC4AB5E}"/>
          </ac:inkMkLst>
        </pc:inkChg>
        <pc:inkChg chg="add">
          <ac:chgData name="Umesh Gupta" userId="35470c46-d51d-41c5-aa07-3535d40f1513" providerId="ADAL" clId="{688D1D3D-1D78-480E-9122-20B54FAF51C9}" dt="2022-02-01T08:22:15.855" v="1605" actId="9405"/>
          <ac:inkMkLst>
            <pc:docMk/>
            <pc:sldMk cId="2086048360" sldId="401"/>
            <ac:inkMk id="104" creationId="{457ACF44-31C8-4CC9-A189-B3E5DA88EF9F}"/>
          </ac:inkMkLst>
        </pc:inkChg>
      </pc:sldChg>
      <pc:sldChg chg="addSp delSp modSp mod">
        <pc:chgData name="Umesh Gupta" userId="35470c46-d51d-41c5-aa07-3535d40f1513" providerId="ADAL" clId="{688D1D3D-1D78-480E-9122-20B54FAF51C9}" dt="2022-02-01T08:19:01.274" v="1604"/>
        <pc:sldMkLst>
          <pc:docMk/>
          <pc:sldMk cId="3836689376" sldId="402"/>
        </pc:sldMkLst>
        <pc:spChg chg="mod">
          <ac:chgData name="Umesh Gupta" userId="35470c46-d51d-41c5-aa07-3535d40f1513" providerId="ADAL" clId="{688D1D3D-1D78-480E-9122-20B54FAF51C9}" dt="2022-02-01T07:23:48.485" v="1138" actId="20577"/>
          <ac:spMkLst>
            <pc:docMk/>
            <pc:sldMk cId="3836689376" sldId="402"/>
            <ac:spMk id="3" creationId="{FF70CC7B-B2A2-4372-849B-5421605722F2}"/>
          </ac:spMkLst>
        </pc:spChg>
        <pc:grpChg chg="del mod">
          <ac:chgData name="Umesh Gupta" userId="35470c46-d51d-41c5-aa07-3535d40f1513" providerId="ADAL" clId="{688D1D3D-1D78-480E-9122-20B54FAF51C9}" dt="2022-02-01T08:14:46.141" v="1412"/>
          <ac:grpSpMkLst>
            <pc:docMk/>
            <pc:sldMk cId="3836689376" sldId="402"/>
            <ac:grpSpMk id="6" creationId="{127F77CA-06E7-4B86-8A9F-3F82EF407B44}"/>
          </ac:grpSpMkLst>
        </pc:grpChg>
        <pc:grpChg chg="del mod">
          <ac:chgData name="Umesh Gupta" userId="35470c46-d51d-41c5-aa07-3535d40f1513" providerId="ADAL" clId="{688D1D3D-1D78-480E-9122-20B54FAF51C9}" dt="2022-02-01T08:14:53.110" v="1414"/>
          <ac:grpSpMkLst>
            <pc:docMk/>
            <pc:sldMk cId="3836689376" sldId="402"/>
            <ac:grpSpMk id="8" creationId="{C82F2EFB-1C93-452B-A52D-8CE2B5F6492B}"/>
          </ac:grpSpMkLst>
        </pc:grpChg>
        <pc:grpChg chg="mod">
          <ac:chgData name="Umesh Gupta" userId="35470c46-d51d-41c5-aa07-3535d40f1513" providerId="ADAL" clId="{688D1D3D-1D78-480E-9122-20B54FAF51C9}" dt="2022-02-01T08:14:53.110" v="1414"/>
          <ac:grpSpMkLst>
            <pc:docMk/>
            <pc:sldMk cId="3836689376" sldId="402"/>
            <ac:grpSpMk id="10" creationId="{276885A8-C51B-4488-8179-C64CE9A1B2DF}"/>
          </ac:grpSpMkLst>
        </pc:grpChg>
        <pc:grpChg chg="del mod">
          <ac:chgData name="Umesh Gupta" userId="35470c46-d51d-41c5-aa07-3535d40f1513" providerId="ADAL" clId="{688D1D3D-1D78-480E-9122-20B54FAF51C9}" dt="2022-02-01T08:15:09.552" v="1421"/>
          <ac:grpSpMkLst>
            <pc:docMk/>
            <pc:sldMk cId="3836689376" sldId="402"/>
            <ac:grpSpMk id="14" creationId="{58D06756-1974-4343-B7A0-CF54771A563E}"/>
          </ac:grpSpMkLst>
        </pc:grpChg>
        <pc:grpChg chg="mod">
          <ac:chgData name="Umesh Gupta" userId="35470c46-d51d-41c5-aa07-3535d40f1513" providerId="ADAL" clId="{688D1D3D-1D78-480E-9122-20B54FAF51C9}" dt="2022-02-01T08:15:09.552" v="1421"/>
          <ac:grpSpMkLst>
            <pc:docMk/>
            <pc:sldMk cId="3836689376" sldId="402"/>
            <ac:grpSpMk id="17" creationId="{D64DC915-1BAD-4F31-B169-741349F2C2D8}"/>
          </ac:grpSpMkLst>
        </pc:grpChg>
        <pc:grpChg chg="del mod">
          <ac:chgData name="Umesh Gupta" userId="35470c46-d51d-41c5-aa07-3535d40f1513" providerId="ADAL" clId="{688D1D3D-1D78-480E-9122-20B54FAF51C9}" dt="2022-02-01T08:15:21.338" v="1430"/>
          <ac:grpSpMkLst>
            <pc:docMk/>
            <pc:sldMk cId="3836689376" sldId="402"/>
            <ac:grpSpMk id="20" creationId="{CCD04FC0-8BD8-4A1C-A189-300C8002CAEF}"/>
          </ac:grpSpMkLst>
        </pc:grpChg>
        <pc:grpChg chg="del mod">
          <ac:chgData name="Umesh Gupta" userId="35470c46-d51d-41c5-aa07-3535d40f1513" providerId="ADAL" clId="{688D1D3D-1D78-480E-9122-20B54FAF51C9}" dt="2022-02-01T08:15:27.858" v="1434"/>
          <ac:grpSpMkLst>
            <pc:docMk/>
            <pc:sldMk cId="3836689376" sldId="402"/>
            <ac:grpSpMk id="26" creationId="{BF5C8576-CF7F-4AFD-9B06-D0D272524476}"/>
          </ac:grpSpMkLst>
        </pc:grpChg>
        <pc:grpChg chg="mod">
          <ac:chgData name="Umesh Gupta" userId="35470c46-d51d-41c5-aa07-3535d40f1513" providerId="ADAL" clId="{688D1D3D-1D78-480E-9122-20B54FAF51C9}" dt="2022-02-01T08:15:27.858" v="1434"/>
          <ac:grpSpMkLst>
            <pc:docMk/>
            <pc:sldMk cId="3836689376" sldId="402"/>
            <ac:grpSpMk id="30" creationId="{37DBD806-A331-40C7-977C-A424CE6A71F7}"/>
          </ac:grpSpMkLst>
        </pc:grpChg>
        <pc:grpChg chg="del mod">
          <ac:chgData name="Umesh Gupta" userId="35470c46-d51d-41c5-aa07-3535d40f1513" providerId="ADAL" clId="{688D1D3D-1D78-480E-9122-20B54FAF51C9}" dt="2022-02-01T08:15:33.664" v="1441"/>
          <ac:grpSpMkLst>
            <pc:docMk/>
            <pc:sldMk cId="3836689376" sldId="402"/>
            <ac:grpSpMk id="35" creationId="{B3706499-737D-42FE-A447-8D3B6CF3465B}"/>
          </ac:grpSpMkLst>
        </pc:grpChg>
        <pc:grpChg chg="mod">
          <ac:chgData name="Umesh Gupta" userId="35470c46-d51d-41c5-aa07-3535d40f1513" providerId="ADAL" clId="{688D1D3D-1D78-480E-9122-20B54FAF51C9}" dt="2022-02-01T08:15:33.664" v="1441"/>
          <ac:grpSpMkLst>
            <pc:docMk/>
            <pc:sldMk cId="3836689376" sldId="402"/>
            <ac:grpSpMk id="37" creationId="{C8DC4D03-9FB3-43EF-A988-1F7AC95C2945}"/>
          </ac:grpSpMkLst>
        </pc:grpChg>
        <pc:grpChg chg="mod">
          <ac:chgData name="Umesh Gupta" userId="35470c46-d51d-41c5-aa07-3535d40f1513" providerId="ADAL" clId="{688D1D3D-1D78-480E-9122-20B54FAF51C9}" dt="2022-02-01T08:15:38.240" v="1446"/>
          <ac:grpSpMkLst>
            <pc:docMk/>
            <pc:sldMk cId="3836689376" sldId="402"/>
            <ac:grpSpMk id="42" creationId="{DF80548A-4313-422F-AAD7-89D7B831A45E}"/>
          </ac:grpSpMkLst>
        </pc:grpChg>
        <pc:grpChg chg="del mod">
          <ac:chgData name="Umesh Gupta" userId="35470c46-d51d-41c5-aa07-3535d40f1513" providerId="ADAL" clId="{688D1D3D-1D78-480E-9122-20B54FAF51C9}" dt="2022-02-01T08:15:48.653" v="1459"/>
          <ac:grpSpMkLst>
            <pc:docMk/>
            <pc:sldMk cId="3836689376" sldId="402"/>
            <ac:grpSpMk id="50" creationId="{1447C018-235B-4A78-854F-D06F055F0EE0}"/>
          </ac:grpSpMkLst>
        </pc:grpChg>
        <pc:grpChg chg="del mod">
          <ac:chgData name="Umesh Gupta" userId="35470c46-d51d-41c5-aa07-3535d40f1513" providerId="ADAL" clId="{688D1D3D-1D78-480E-9122-20B54FAF51C9}" dt="2022-02-01T08:15:51.341" v="1461"/>
          <ac:grpSpMkLst>
            <pc:docMk/>
            <pc:sldMk cId="3836689376" sldId="402"/>
            <ac:grpSpMk id="55" creationId="{3500FEAD-D007-4479-803B-A7463690FAA3}"/>
          </ac:grpSpMkLst>
        </pc:grpChg>
        <pc:grpChg chg="mod">
          <ac:chgData name="Umesh Gupta" userId="35470c46-d51d-41c5-aa07-3535d40f1513" providerId="ADAL" clId="{688D1D3D-1D78-480E-9122-20B54FAF51C9}" dt="2022-02-01T08:15:51.341" v="1461"/>
          <ac:grpSpMkLst>
            <pc:docMk/>
            <pc:sldMk cId="3836689376" sldId="402"/>
            <ac:grpSpMk id="57" creationId="{537C1B66-D1CC-47C8-8775-9727E143E2E8}"/>
          </ac:grpSpMkLst>
        </pc:grpChg>
        <pc:grpChg chg="mod">
          <ac:chgData name="Umesh Gupta" userId="35470c46-d51d-41c5-aa07-3535d40f1513" providerId="ADAL" clId="{688D1D3D-1D78-480E-9122-20B54FAF51C9}" dt="2022-02-01T08:16:03.696" v="1467"/>
          <ac:grpSpMkLst>
            <pc:docMk/>
            <pc:sldMk cId="3836689376" sldId="402"/>
            <ac:grpSpMk id="63" creationId="{B9C604F2-70D7-4694-AE6E-3ACA20C2074C}"/>
          </ac:grpSpMkLst>
        </pc:grpChg>
        <pc:grpChg chg="del mod">
          <ac:chgData name="Umesh Gupta" userId="35470c46-d51d-41c5-aa07-3535d40f1513" providerId="ADAL" clId="{688D1D3D-1D78-480E-9122-20B54FAF51C9}" dt="2022-02-01T08:16:11.377" v="1479"/>
          <ac:grpSpMkLst>
            <pc:docMk/>
            <pc:sldMk cId="3836689376" sldId="402"/>
            <ac:grpSpMk id="69" creationId="{5DDF6078-FC84-47F8-9637-F2D9D4F66AF9}"/>
          </ac:grpSpMkLst>
        </pc:grpChg>
        <pc:grpChg chg="mod">
          <ac:chgData name="Umesh Gupta" userId="35470c46-d51d-41c5-aa07-3535d40f1513" providerId="ADAL" clId="{688D1D3D-1D78-480E-9122-20B54FAF51C9}" dt="2022-02-01T08:16:11.377" v="1479"/>
          <ac:grpSpMkLst>
            <pc:docMk/>
            <pc:sldMk cId="3836689376" sldId="402"/>
            <ac:grpSpMk id="75" creationId="{1D4CC7EA-46C5-4702-BB9F-14CC11807B1D}"/>
          </ac:grpSpMkLst>
        </pc:grpChg>
        <pc:grpChg chg="mod">
          <ac:chgData name="Umesh Gupta" userId="35470c46-d51d-41c5-aa07-3535d40f1513" providerId="ADAL" clId="{688D1D3D-1D78-480E-9122-20B54FAF51C9}" dt="2022-02-01T08:16:17.530" v="1488"/>
          <ac:grpSpMkLst>
            <pc:docMk/>
            <pc:sldMk cId="3836689376" sldId="402"/>
            <ac:grpSpMk id="84" creationId="{3AFDC8FF-1AE7-4C34-9450-2311675E3250}"/>
          </ac:grpSpMkLst>
        </pc:grpChg>
        <pc:grpChg chg="mod">
          <ac:chgData name="Umesh Gupta" userId="35470c46-d51d-41c5-aa07-3535d40f1513" providerId="ADAL" clId="{688D1D3D-1D78-480E-9122-20B54FAF51C9}" dt="2022-02-01T08:16:22.564" v="1491"/>
          <ac:grpSpMkLst>
            <pc:docMk/>
            <pc:sldMk cId="3836689376" sldId="402"/>
            <ac:grpSpMk id="87" creationId="{562B1FC4-F2D3-4A5F-9A2B-B4AD995C3954}"/>
          </ac:grpSpMkLst>
        </pc:grpChg>
        <pc:grpChg chg="del mod">
          <ac:chgData name="Umesh Gupta" userId="35470c46-d51d-41c5-aa07-3535d40f1513" providerId="ADAL" clId="{688D1D3D-1D78-480E-9122-20B54FAF51C9}" dt="2022-02-01T08:18:08.178" v="1568"/>
          <ac:grpSpMkLst>
            <pc:docMk/>
            <pc:sldMk cId="3836689376" sldId="402"/>
            <ac:grpSpMk id="98" creationId="{C3547088-9A03-4A74-B717-239EEEB65157}"/>
          </ac:grpSpMkLst>
        </pc:grpChg>
        <pc:grpChg chg="del mod">
          <ac:chgData name="Umesh Gupta" userId="35470c46-d51d-41c5-aa07-3535d40f1513" providerId="ADAL" clId="{688D1D3D-1D78-480E-9122-20B54FAF51C9}" dt="2022-02-01T08:18:10.914" v="1573"/>
          <ac:grpSpMkLst>
            <pc:docMk/>
            <pc:sldMk cId="3836689376" sldId="402"/>
            <ac:grpSpMk id="99" creationId="{8C42ADD1-38FD-4FE2-812E-1614D5AC14C6}"/>
          </ac:grpSpMkLst>
        </pc:grpChg>
        <pc:grpChg chg="mod">
          <ac:chgData name="Umesh Gupta" userId="35470c46-d51d-41c5-aa07-3535d40f1513" providerId="ADAL" clId="{688D1D3D-1D78-480E-9122-20B54FAF51C9}" dt="2022-02-01T08:18:10.914" v="1573"/>
          <ac:grpSpMkLst>
            <pc:docMk/>
            <pc:sldMk cId="3836689376" sldId="402"/>
            <ac:grpSpMk id="104" creationId="{F4ED2E10-5137-4997-83A4-2AADA11C85ED}"/>
          </ac:grpSpMkLst>
        </pc:grpChg>
        <pc:grpChg chg="mod">
          <ac:chgData name="Umesh Gupta" userId="35470c46-d51d-41c5-aa07-3535d40f1513" providerId="ADAL" clId="{688D1D3D-1D78-480E-9122-20B54FAF51C9}" dt="2022-02-01T08:18:32.560" v="1586"/>
          <ac:grpSpMkLst>
            <pc:docMk/>
            <pc:sldMk cId="3836689376" sldId="402"/>
            <ac:grpSpMk id="117" creationId="{074D80FD-29AD-4C35-A1BF-5162499CA34F}"/>
          </ac:grpSpMkLst>
        </pc:grpChg>
        <pc:grpChg chg="mod">
          <ac:chgData name="Umesh Gupta" userId="35470c46-d51d-41c5-aa07-3535d40f1513" providerId="ADAL" clId="{688D1D3D-1D78-480E-9122-20B54FAF51C9}" dt="2022-02-01T08:19:01.274" v="1604"/>
          <ac:grpSpMkLst>
            <pc:docMk/>
            <pc:sldMk cId="3836689376" sldId="402"/>
            <ac:grpSpMk id="135" creationId="{A8EBE75E-EC24-4E85-841F-85BF0339CABE}"/>
          </ac:grpSpMkLst>
        </pc:grpChg>
        <pc:inkChg chg="add mod">
          <ac:chgData name="Umesh Gupta" userId="35470c46-d51d-41c5-aa07-3535d40f1513" providerId="ADAL" clId="{688D1D3D-1D78-480E-9122-20B54FAF51C9}" dt="2022-02-01T08:14:53.110" v="1414"/>
          <ac:inkMkLst>
            <pc:docMk/>
            <pc:sldMk cId="3836689376" sldId="402"/>
            <ac:inkMk id="4" creationId="{C4D1D04E-16FB-4BDD-B3D7-BFDAF30DF312}"/>
          </ac:inkMkLst>
        </pc:inkChg>
        <pc:inkChg chg="add mod">
          <ac:chgData name="Umesh Gupta" userId="35470c46-d51d-41c5-aa07-3535d40f1513" providerId="ADAL" clId="{688D1D3D-1D78-480E-9122-20B54FAF51C9}" dt="2022-02-01T08:14:53.110" v="1414"/>
          <ac:inkMkLst>
            <pc:docMk/>
            <pc:sldMk cId="3836689376" sldId="402"/>
            <ac:inkMk id="5" creationId="{8600F5D7-6D28-4E1C-97F3-35346C11EBE5}"/>
          </ac:inkMkLst>
        </pc:inkChg>
        <pc:inkChg chg="add mod">
          <ac:chgData name="Umesh Gupta" userId="35470c46-d51d-41c5-aa07-3535d40f1513" providerId="ADAL" clId="{688D1D3D-1D78-480E-9122-20B54FAF51C9}" dt="2022-02-01T08:14:53.110" v="1414"/>
          <ac:inkMkLst>
            <pc:docMk/>
            <pc:sldMk cId="3836689376" sldId="402"/>
            <ac:inkMk id="7" creationId="{0A1A7D6C-9B24-41FA-94B6-E7D5B2298F47}"/>
          </ac:inkMkLst>
        </pc:inkChg>
        <pc:inkChg chg="add mod">
          <ac:chgData name="Umesh Gupta" userId="35470c46-d51d-41c5-aa07-3535d40f1513" providerId="ADAL" clId="{688D1D3D-1D78-480E-9122-20B54FAF51C9}" dt="2022-02-01T08:14:53.110" v="1414"/>
          <ac:inkMkLst>
            <pc:docMk/>
            <pc:sldMk cId="3836689376" sldId="402"/>
            <ac:inkMk id="9" creationId="{EB686B29-3B1F-42C8-8212-E1E279B05927}"/>
          </ac:inkMkLst>
        </pc:inkChg>
        <pc:inkChg chg="add mod">
          <ac:chgData name="Umesh Gupta" userId="35470c46-d51d-41c5-aa07-3535d40f1513" providerId="ADAL" clId="{688D1D3D-1D78-480E-9122-20B54FAF51C9}" dt="2022-02-01T08:15:09.552" v="1421"/>
          <ac:inkMkLst>
            <pc:docMk/>
            <pc:sldMk cId="3836689376" sldId="402"/>
            <ac:inkMk id="11" creationId="{84FA28B5-E49D-4720-A5D3-AD0CFE120F1F}"/>
          </ac:inkMkLst>
        </pc:inkChg>
        <pc:inkChg chg="add mod">
          <ac:chgData name="Umesh Gupta" userId="35470c46-d51d-41c5-aa07-3535d40f1513" providerId="ADAL" clId="{688D1D3D-1D78-480E-9122-20B54FAF51C9}" dt="2022-02-01T08:15:09.552" v="1421"/>
          <ac:inkMkLst>
            <pc:docMk/>
            <pc:sldMk cId="3836689376" sldId="402"/>
            <ac:inkMk id="12" creationId="{33EB3473-4764-4974-895A-CEBC2B23D9F0}"/>
          </ac:inkMkLst>
        </pc:inkChg>
        <pc:inkChg chg="add mod">
          <ac:chgData name="Umesh Gupta" userId="35470c46-d51d-41c5-aa07-3535d40f1513" providerId="ADAL" clId="{688D1D3D-1D78-480E-9122-20B54FAF51C9}" dt="2022-02-01T08:15:09.552" v="1421"/>
          <ac:inkMkLst>
            <pc:docMk/>
            <pc:sldMk cId="3836689376" sldId="402"/>
            <ac:inkMk id="13" creationId="{F2F74588-EA95-4888-8879-47571415A05C}"/>
          </ac:inkMkLst>
        </pc:inkChg>
        <pc:inkChg chg="add mod">
          <ac:chgData name="Umesh Gupta" userId="35470c46-d51d-41c5-aa07-3535d40f1513" providerId="ADAL" clId="{688D1D3D-1D78-480E-9122-20B54FAF51C9}" dt="2022-02-01T08:15:09.552" v="1421"/>
          <ac:inkMkLst>
            <pc:docMk/>
            <pc:sldMk cId="3836689376" sldId="402"/>
            <ac:inkMk id="15" creationId="{684741C5-3A84-4262-8EA4-F16114BDE374}"/>
          </ac:inkMkLst>
        </pc:inkChg>
        <pc:inkChg chg="add mod">
          <ac:chgData name="Umesh Gupta" userId="35470c46-d51d-41c5-aa07-3535d40f1513" providerId="ADAL" clId="{688D1D3D-1D78-480E-9122-20B54FAF51C9}" dt="2022-02-01T08:15:09.552" v="1421"/>
          <ac:inkMkLst>
            <pc:docMk/>
            <pc:sldMk cId="3836689376" sldId="402"/>
            <ac:inkMk id="16" creationId="{D358F193-97D8-4F56-AB71-9DF381604594}"/>
          </ac:inkMkLst>
        </pc:inkChg>
        <pc:inkChg chg="add mod">
          <ac:chgData name="Umesh Gupta" userId="35470c46-d51d-41c5-aa07-3535d40f1513" providerId="ADAL" clId="{688D1D3D-1D78-480E-9122-20B54FAF51C9}" dt="2022-02-01T08:15:27.858" v="1434"/>
          <ac:inkMkLst>
            <pc:docMk/>
            <pc:sldMk cId="3836689376" sldId="402"/>
            <ac:inkMk id="18" creationId="{516513DB-673C-4DA4-B805-41A9C92D7BF9}"/>
          </ac:inkMkLst>
        </pc:inkChg>
        <pc:inkChg chg="add mod">
          <ac:chgData name="Umesh Gupta" userId="35470c46-d51d-41c5-aa07-3535d40f1513" providerId="ADAL" clId="{688D1D3D-1D78-480E-9122-20B54FAF51C9}" dt="2022-02-01T08:15:27.858" v="1434"/>
          <ac:inkMkLst>
            <pc:docMk/>
            <pc:sldMk cId="3836689376" sldId="402"/>
            <ac:inkMk id="19" creationId="{4FF7861A-AC04-42D0-BA45-48F7FD536C40}"/>
          </ac:inkMkLst>
        </pc:inkChg>
        <pc:inkChg chg="add mod">
          <ac:chgData name="Umesh Gupta" userId="35470c46-d51d-41c5-aa07-3535d40f1513" providerId="ADAL" clId="{688D1D3D-1D78-480E-9122-20B54FAF51C9}" dt="2022-02-01T08:15:27.858" v="1434"/>
          <ac:inkMkLst>
            <pc:docMk/>
            <pc:sldMk cId="3836689376" sldId="402"/>
            <ac:inkMk id="21" creationId="{ADB300C2-D48A-43C4-89EF-6DAA1A0B0484}"/>
          </ac:inkMkLst>
        </pc:inkChg>
        <pc:inkChg chg="add mod">
          <ac:chgData name="Umesh Gupta" userId="35470c46-d51d-41c5-aa07-3535d40f1513" providerId="ADAL" clId="{688D1D3D-1D78-480E-9122-20B54FAF51C9}" dt="2022-02-01T08:15:27.858" v="1434"/>
          <ac:inkMkLst>
            <pc:docMk/>
            <pc:sldMk cId="3836689376" sldId="402"/>
            <ac:inkMk id="22" creationId="{0DE0E590-53EB-41DD-8FA7-3C558C7CEC8C}"/>
          </ac:inkMkLst>
        </pc:inkChg>
        <pc:inkChg chg="add mod">
          <ac:chgData name="Umesh Gupta" userId="35470c46-d51d-41c5-aa07-3535d40f1513" providerId="ADAL" clId="{688D1D3D-1D78-480E-9122-20B54FAF51C9}" dt="2022-02-01T08:15:27.858" v="1434"/>
          <ac:inkMkLst>
            <pc:docMk/>
            <pc:sldMk cId="3836689376" sldId="402"/>
            <ac:inkMk id="23" creationId="{77A95B84-CA5F-44F5-8E76-CAB9B5A37843}"/>
          </ac:inkMkLst>
        </pc:inkChg>
        <pc:inkChg chg="add mod">
          <ac:chgData name="Umesh Gupta" userId="35470c46-d51d-41c5-aa07-3535d40f1513" providerId="ADAL" clId="{688D1D3D-1D78-480E-9122-20B54FAF51C9}" dt="2022-02-01T08:15:27.858" v="1434"/>
          <ac:inkMkLst>
            <pc:docMk/>
            <pc:sldMk cId="3836689376" sldId="402"/>
            <ac:inkMk id="24" creationId="{5FA8CABF-BC3C-46B9-8368-3B092F499E96}"/>
          </ac:inkMkLst>
        </pc:inkChg>
        <pc:inkChg chg="add mod">
          <ac:chgData name="Umesh Gupta" userId="35470c46-d51d-41c5-aa07-3535d40f1513" providerId="ADAL" clId="{688D1D3D-1D78-480E-9122-20B54FAF51C9}" dt="2022-02-01T08:15:27.858" v="1434"/>
          <ac:inkMkLst>
            <pc:docMk/>
            <pc:sldMk cId="3836689376" sldId="402"/>
            <ac:inkMk id="25" creationId="{4C721593-B4F7-4842-9A3F-DC0C1B15DFE8}"/>
          </ac:inkMkLst>
        </pc:inkChg>
        <pc:inkChg chg="add mod">
          <ac:chgData name="Umesh Gupta" userId="35470c46-d51d-41c5-aa07-3535d40f1513" providerId="ADAL" clId="{688D1D3D-1D78-480E-9122-20B54FAF51C9}" dt="2022-02-01T08:15:27.858" v="1434"/>
          <ac:inkMkLst>
            <pc:docMk/>
            <pc:sldMk cId="3836689376" sldId="402"/>
            <ac:inkMk id="27" creationId="{5A6CF73F-3227-4AC2-987C-4EAD23512510}"/>
          </ac:inkMkLst>
        </pc:inkChg>
        <pc:inkChg chg="add mod">
          <ac:chgData name="Umesh Gupta" userId="35470c46-d51d-41c5-aa07-3535d40f1513" providerId="ADAL" clId="{688D1D3D-1D78-480E-9122-20B54FAF51C9}" dt="2022-02-01T08:15:27.858" v="1434"/>
          <ac:inkMkLst>
            <pc:docMk/>
            <pc:sldMk cId="3836689376" sldId="402"/>
            <ac:inkMk id="28" creationId="{041E28BD-0AAD-41EF-B083-0A220E3E8E67}"/>
          </ac:inkMkLst>
        </pc:inkChg>
        <pc:inkChg chg="add mod">
          <ac:chgData name="Umesh Gupta" userId="35470c46-d51d-41c5-aa07-3535d40f1513" providerId="ADAL" clId="{688D1D3D-1D78-480E-9122-20B54FAF51C9}" dt="2022-02-01T08:15:27.858" v="1434"/>
          <ac:inkMkLst>
            <pc:docMk/>
            <pc:sldMk cId="3836689376" sldId="402"/>
            <ac:inkMk id="29" creationId="{339420C1-CE39-4E24-865C-53E282D2D12A}"/>
          </ac:inkMkLst>
        </pc:inkChg>
        <pc:inkChg chg="add mod">
          <ac:chgData name="Umesh Gupta" userId="35470c46-d51d-41c5-aa07-3535d40f1513" providerId="ADAL" clId="{688D1D3D-1D78-480E-9122-20B54FAF51C9}" dt="2022-02-01T08:15:33.664" v="1441"/>
          <ac:inkMkLst>
            <pc:docMk/>
            <pc:sldMk cId="3836689376" sldId="402"/>
            <ac:inkMk id="31" creationId="{D5F5E1C9-19FB-4584-B951-075007BEA100}"/>
          </ac:inkMkLst>
        </pc:inkChg>
        <pc:inkChg chg="add mod">
          <ac:chgData name="Umesh Gupta" userId="35470c46-d51d-41c5-aa07-3535d40f1513" providerId="ADAL" clId="{688D1D3D-1D78-480E-9122-20B54FAF51C9}" dt="2022-02-01T08:15:33.664" v="1441"/>
          <ac:inkMkLst>
            <pc:docMk/>
            <pc:sldMk cId="3836689376" sldId="402"/>
            <ac:inkMk id="32" creationId="{E6B69875-1240-47F9-9CD4-9093FDA3B752}"/>
          </ac:inkMkLst>
        </pc:inkChg>
        <pc:inkChg chg="add mod">
          <ac:chgData name="Umesh Gupta" userId="35470c46-d51d-41c5-aa07-3535d40f1513" providerId="ADAL" clId="{688D1D3D-1D78-480E-9122-20B54FAF51C9}" dt="2022-02-01T08:15:33.664" v="1441"/>
          <ac:inkMkLst>
            <pc:docMk/>
            <pc:sldMk cId="3836689376" sldId="402"/>
            <ac:inkMk id="33" creationId="{69238E35-385B-4392-BA7A-42F3D89F3DC7}"/>
          </ac:inkMkLst>
        </pc:inkChg>
        <pc:inkChg chg="add mod">
          <ac:chgData name="Umesh Gupta" userId="35470c46-d51d-41c5-aa07-3535d40f1513" providerId="ADAL" clId="{688D1D3D-1D78-480E-9122-20B54FAF51C9}" dt="2022-02-01T08:15:33.664" v="1441"/>
          <ac:inkMkLst>
            <pc:docMk/>
            <pc:sldMk cId="3836689376" sldId="402"/>
            <ac:inkMk id="34" creationId="{080724B2-7D94-4B2D-9B7B-75B3763499EE}"/>
          </ac:inkMkLst>
        </pc:inkChg>
        <pc:inkChg chg="add mod">
          <ac:chgData name="Umesh Gupta" userId="35470c46-d51d-41c5-aa07-3535d40f1513" providerId="ADAL" clId="{688D1D3D-1D78-480E-9122-20B54FAF51C9}" dt="2022-02-01T08:15:33.664" v="1441"/>
          <ac:inkMkLst>
            <pc:docMk/>
            <pc:sldMk cId="3836689376" sldId="402"/>
            <ac:inkMk id="36" creationId="{97E27BD7-46AF-4940-9F73-0DF2E89B04A7}"/>
          </ac:inkMkLst>
        </pc:inkChg>
        <pc:inkChg chg="add mod">
          <ac:chgData name="Umesh Gupta" userId="35470c46-d51d-41c5-aa07-3535d40f1513" providerId="ADAL" clId="{688D1D3D-1D78-480E-9122-20B54FAF51C9}" dt="2022-02-01T08:15:38.240" v="1446"/>
          <ac:inkMkLst>
            <pc:docMk/>
            <pc:sldMk cId="3836689376" sldId="402"/>
            <ac:inkMk id="38" creationId="{2EE1C325-AAC6-4B77-AEF5-5715C0D11E90}"/>
          </ac:inkMkLst>
        </pc:inkChg>
        <pc:inkChg chg="add mod">
          <ac:chgData name="Umesh Gupta" userId="35470c46-d51d-41c5-aa07-3535d40f1513" providerId="ADAL" clId="{688D1D3D-1D78-480E-9122-20B54FAF51C9}" dt="2022-02-01T08:15:38.240" v="1446"/>
          <ac:inkMkLst>
            <pc:docMk/>
            <pc:sldMk cId="3836689376" sldId="402"/>
            <ac:inkMk id="39" creationId="{2D2FB001-6780-4C65-8FE6-B4E51562A5B3}"/>
          </ac:inkMkLst>
        </pc:inkChg>
        <pc:inkChg chg="add mod">
          <ac:chgData name="Umesh Gupta" userId="35470c46-d51d-41c5-aa07-3535d40f1513" providerId="ADAL" clId="{688D1D3D-1D78-480E-9122-20B54FAF51C9}" dt="2022-02-01T08:15:38.240" v="1446"/>
          <ac:inkMkLst>
            <pc:docMk/>
            <pc:sldMk cId="3836689376" sldId="402"/>
            <ac:inkMk id="40" creationId="{EF523C59-0711-427F-A933-63D07FA3C2A2}"/>
          </ac:inkMkLst>
        </pc:inkChg>
        <pc:inkChg chg="add mod">
          <ac:chgData name="Umesh Gupta" userId="35470c46-d51d-41c5-aa07-3535d40f1513" providerId="ADAL" clId="{688D1D3D-1D78-480E-9122-20B54FAF51C9}" dt="2022-02-01T08:15:38.240" v="1446"/>
          <ac:inkMkLst>
            <pc:docMk/>
            <pc:sldMk cId="3836689376" sldId="402"/>
            <ac:inkMk id="41" creationId="{B9FB5F4A-BD09-4525-AC54-55B197B5769D}"/>
          </ac:inkMkLst>
        </pc:inkChg>
        <pc:inkChg chg="add mod">
          <ac:chgData name="Umesh Gupta" userId="35470c46-d51d-41c5-aa07-3535d40f1513" providerId="ADAL" clId="{688D1D3D-1D78-480E-9122-20B54FAF51C9}" dt="2022-02-01T08:15:51.341" v="1461"/>
          <ac:inkMkLst>
            <pc:docMk/>
            <pc:sldMk cId="3836689376" sldId="402"/>
            <ac:inkMk id="43" creationId="{C93FBC8A-DA15-48A8-9398-5B890912145D}"/>
          </ac:inkMkLst>
        </pc:inkChg>
        <pc:inkChg chg="add mod">
          <ac:chgData name="Umesh Gupta" userId="35470c46-d51d-41c5-aa07-3535d40f1513" providerId="ADAL" clId="{688D1D3D-1D78-480E-9122-20B54FAF51C9}" dt="2022-02-01T08:15:51.341" v="1461"/>
          <ac:inkMkLst>
            <pc:docMk/>
            <pc:sldMk cId="3836689376" sldId="402"/>
            <ac:inkMk id="44" creationId="{F5EEDD6D-24E0-4458-A769-9CFE0358404E}"/>
          </ac:inkMkLst>
        </pc:inkChg>
        <pc:inkChg chg="add mod">
          <ac:chgData name="Umesh Gupta" userId="35470c46-d51d-41c5-aa07-3535d40f1513" providerId="ADAL" clId="{688D1D3D-1D78-480E-9122-20B54FAF51C9}" dt="2022-02-01T08:15:51.341" v="1461"/>
          <ac:inkMkLst>
            <pc:docMk/>
            <pc:sldMk cId="3836689376" sldId="402"/>
            <ac:inkMk id="45" creationId="{CD8026DD-86FA-479A-84F0-D30DEE0EC51E}"/>
          </ac:inkMkLst>
        </pc:inkChg>
        <pc:inkChg chg="add mod">
          <ac:chgData name="Umesh Gupta" userId="35470c46-d51d-41c5-aa07-3535d40f1513" providerId="ADAL" clId="{688D1D3D-1D78-480E-9122-20B54FAF51C9}" dt="2022-02-01T08:15:51.341" v="1461"/>
          <ac:inkMkLst>
            <pc:docMk/>
            <pc:sldMk cId="3836689376" sldId="402"/>
            <ac:inkMk id="46" creationId="{C901B82D-5D1F-4C1E-BE8D-0A37EEA09AC2}"/>
          </ac:inkMkLst>
        </pc:inkChg>
        <pc:inkChg chg="add mod">
          <ac:chgData name="Umesh Gupta" userId="35470c46-d51d-41c5-aa07-3535d40f1513" providerId="ADAL" clId="{688D1D3D-1D78-480E-9122-20B54FAF51C9}" dt="2022-02-01T08:15:51.341" v="1461"/>
          <ac:inkMkLst>
            <pc:docMk/>
            <pc:sldMk cId="3836689376" sldId="402"/>
            <ac:inkMk id="47" creationId="{697AFA06-CA7E-4316-9A1B-A6F2E5B1DAA7}"/>
          </ac:inkMkLst>
        </pc:inkChg>
        <pc:inkChg chg="add mod">
          <ac:chgData name="Umesh Gupta" userId="35470c46-d51d-41c5-aa07-3535d40f1513" providerId="ADAL" clId="{688D1D3D-1D78-480E-9122-20B54FAF51C9}" dt="2022-02-01T08:15:51.341" v="1461"/>
          <ac:inkMkLst>
            <pc:docMk/>
            <pc:sldMk cId="3836689376" sldId="402"/>
            <ac:inkMk id="48" creationId="{0A199532-984B-473D-9D4F-3321C7B17DD2}"/>
          </ac:inkMkLst>
        </pc:inkChg>
        <pc:inkChg chg="add mod">
          <ac:chgData name="Umesh Gupta" userId="35470c46-d51d-41c5-aa07-3535d40f1513" providerId="ADAL" clId="{688D1D3D-1D78-480E-9122-20B54FAF51C9}" dt="2022-02-01T08:15:51.341" v="1461"/>
          <ac:inkMkLst>
            <pc:docMk/>
            <pc:sldMk cId="3836689376" sldId="402"/>
            <ac:inkMk id="49" creationId="{8EA2A7CF-118D-470C-A62F-8EE6CA962BD3}"/>
          </ac:inkMkLst>
        </pc:inkChg>
        <pc:inkChg chg="add mod">
          <ac:chgData name="Umesh Gupta" userId="35470c46-d51d-41c5-aa07-3535d40f1513" providerId="ADAL" clId="{688D1D3D-1D78-480E-9122-20B54FAF51C9}" dt="2022-02-01T08:15:51.341" v="1461"/>
          <ac:inkMkLst>
            <pc:docMk/>
            <pc:sldMk cId="3836689376" sldId="402"/>
            <ac:inkMk id="51" creationId="{37DA8E03-8BFC-4D46-A483-1903D1AA5C86}"/>
          </ac:inkMkLst>
        </pc:inkChg>
        <pc:inkChg chg="add mod">
          <ac:chgData name="Umesh Gupta" userId="35470c46-d51d-41c5-aa07-3535d40f1513" providerId="ADAL" clId="{688D1D3D-1D78-480E-9122-20B54FAF51C9}" dt="2022-02-01T08:15:51.341" v="1461"/>
          <ac:inkMkLst>
            <pc:docMk/>
            <pc:sldMk cId="3836689376" sldId="402"/>
            <ac:inkMk id="52" creationId="{13A761E0-C0F9-4565-88E3-D85096006F17}"/>
          </ac:inkMkLst>
        </pc:inkChg>
        <pc:inkChg chg="add mod">
          <ac:chgData name="Umesh Gupta" userId="35470c46-d51d-41c5-aa07-3535d40f1513" providerId="ADAL" clId="{688D1D3D-1D78-480E-9122-20B54FAF51C9}" dt="2022-02-01T08:15:51.341" v="1461"/>
          <ac:inkMkLst>
            <pc:docMk/>
            <pc:sldMk cId="3836689376" sldId="402"/>
            <ac:inkMk id="53" creationId="{753C53E0-31CE-4290-84FD-C21143752B7C}"/>
          </ac:inkMkLst>
        </pc:inkChg>
        <pc:inkChg chg="add mod">
          <ac:chgData name="Umesh Gupta" userId="35470c46-d51d-41c5-aa07-3535d40f1513" providerId="ADAL" clId="{688D1D3D-1D78-480E-9122-20B54FAF51C9}" dt="2022-02-01T08:15:51.341" v="1461"/>
          <ac:inkMkLst>
            <pc:docMk/>
            <pc:sldMk cId="3836689376" sldId="402"/>
            <ac:inkMk id="54" creationId="{E2275ACB-9A88-471B-B3EA-6AEF492AC4A7}"/>
          </ac:inkMkLst>
        </pc:inkChg>
        <pc:inkChg chg="add mod">
          <ac:chgData name="Umesh Gupta" userId="35470c46-d51d-41c5-aa07-3535d40f1513" providerId="ADAL" clId="{688D1D3D-1D78-480E-9122-20B54FAF51C9}" dt="2022-02-01T08:15:51.341" v="1461"/>
          <ac:inkMkLst>
            <pc:docMk/>
            <pc:sldMk cId="3836689376" sldId="402"/>
            <ac:inkMk id="56" creationId="{D171781F-4DA9-4DE9-BABB-E30BD443FCB0}"/>
          </ac:inkMkLst>
        </pc:inkChg>
        <pc:inkChg chg="add mod">
          <ac:chgData name="Umesh Gupta" userId="35470c46-d51d-41c5-aa07-3535d40f1513" providerId="ADAL" clId="{688D1D3D-1D78-480E-9122-20B54FAF51C9}" dt="2022-02-01T08:16:03.696" v="1467"/>
          <ac:inkMkLst>
            <pc:docMk/>
            <pc:sldMk cId="3836689376" sldId="402"/>
            <ac:inkMk id="58" creationId="{A8077444-7F0D-4FEF-BC0F-F6B712E2EBAA}"/>
          </ac:inkMkLst>
        </pc:inkChg>
        <pc:inkChg chg="add mod">
          <ac:chgData name="Umesh Gupta" userId="35470c46-d51d-41c5-aa07-3535d40f1513" providerId="ADAL" clId="{688D1D3D-1D78-480E-9122-20B54FAF51C9}" dt="2022-02-01T08:16:03.696" v="1467"/>
          <ac:inkMkLst>
            <pc:docMk/>
            <pc:sldMk cId="3836689376" sldId="402"/>
            <ac:inkMk id="59" creationId="{8C3CDF3E-C616-4D1B-B5D3-FB3D58A6051E}"/>
          </ac:inkMkLst>
        </pc:inkChg>
        <pc:inkChg chg="add mod">
          <ac:chgData name="Umesh Gupta" userId="35470c46-d51d-41c5-aa07-3535d40f1513" providerId="ADAL" clId="{688D1D3D-1D78-480E-9122-20B54FAF51C9}" dt="2022-02-01T08:16:03.696" v="1467"/>
          <ac:inkMkLst>
            <pc:docMk/>
            <pc:sldMk cId="3836689376" sldId="402"/>
            <ac:inkMk id="60" creationId="{5306FC88-116E-453C-A69D-AA0A36978C24}"/>
          </ac:inkMkLst>
        </pc:inkChg>
        <pc:inkChg chg="add mod">
          <ac:chgData name="Umesh Gupta" userId="35470c46-d51d-41c5-aa07-3535d40f1513" providerId="ADAL" clId="{688D1D3D-1D78-480E-9122-20B54FAF51C9}" dt="2022-02-01T08:16:03.696" v="1467"/>
          <ac:inkMkLst>
            <pc:docMk/>
            <pc:sldMk cId="3836689376" sldId="402"/>
            <ac:inkMk id="61" creationId="{924D6589-D2FC-498D-8B6C-9A7DA19F7DFC}"/>
          </ac:inkMkLst>
        </pc:inkChg>
        <pc:inkChg chg="add mod">
          <ac:chgData name="Umesh Gupta" userId="35470c46-d51d-41c5-aa07-3535d40f1513" providerId="ADAL" clId="{688D1D3D-1D78-480E-9122-20B54FAF51C9}" dt="2022-02-01T08:16:03.696" v="1467"/>
          <ac:inkMkLst>
            <pc:docMk/>
            <pc:sldMk cId="3836689376" sldId="402"/>
            <ac:inkMk id="62" creationId="{F3B8DACC-54F0-41F2-97BC-4A2EE31C4237}"/>
          </ac:inkMkLst>
        </pc:inkChg>
        <pc:inkChg chg="add mod">
          <ac:chgData name="Umesh Gupta" userId="35470c46-d51d-41c5-aa07-3535d40f1513" providerId="ADAL" clId="{688D1D3D-1D78-480E-9122-20B54FAF51C9}" dt="2022-02-01T08:16:11.377" v="1479"/>
          <ac:inkMkLst>
            <pc:docMk/>
            <pc:sldMk cId="3836689376" sldId="402"/>
            <ac:inkMk id="64" creationId="{6D675732-5172-44E6-AEBA-D72A6CDF36DE}"/>
          </ac:inkMkLst>
        </pc:inkChg>
        <pc:inkChg chg="add mod">
          <ac:chgData name="Umesh Gupta" userId="35470c46-d51d-41c5-aa07-3535d40f1513" providerId="ADAL" clId="{688D1D3D-1D78-480E-9122-20B54FAF51C9}" dt="2022-02-01T08:16:11.377" v="1479"/>
          <ac:inkMkLst>
            <pc:docMk/>
            <pc:sldMk cId="3836689376" sldId="402"/>
            <ac:inkMk id="65" creationId="{9F782C36-C274-4001-87B4-076AE28407E2}"/>
          </ac:inkMkLst>
        </pc:inkChg>
        <pc:inkChg chg="add mod">
          <ac:chgData name="Umesh Gupta" userId="35470c46-d51d-41c5-aa07-3535d40f1513" providerId="ADAL" clId="{688D1D3D-1D78-480E-9122-20B54FAF51C9}" dt="2022-02-01T08:16:11.377" v="1479"/>
          <ac:inkMkLst>
            <pc:docMk/>
            <pc:sldMk cId="3836689376" sldId="402"/>
            <ac:inkMk id="66" creationId="{CDAB9948-6F88-498C-AFB2-122ACD144D8C}"/>
          </ac:inkMkLst>
        </pc:inkChg>
        <pc:inkChg chg="add mod">
          <ac:chgData name="Umesh Gupta" userId="35470c46-d51d-41c5-aa07-3535d40f1513" providerId="ADAL" clId="{688D1D3D-1D78-480E-9122-20B54FAF51C9}" dt="2022-02-01T08:16:11.377" v="1479"/>
          <ac:inkMkLst>
            <pc:docMk/>
            <pc:sldMk cId="3836689376" sldId="402"/>
            <ac:inkMk id="67" creationId="{90A56433-7F51-4DE7-B153-35193FF1A848}"/>
          </ac:inkMkLst>
        </pc:inkChg>
        <pc:inkChg chg="add mod">
          <ac:chgData name="Umesh Gupta" userId="35470c46-d51d-41c5-aa07-3535d40f1513" providerId="ADAL" clId="{688D1D3D-1D78-480E-9122-20B54FAF51C9}" dt="2022-02-01T08:16:11.377" v="1479"/>
          <ac:inkMkLst>
            <pc:docMk/>
            <pc:sldMk cId="3836689376" sldId="402"/>
            <ac:inkMk id="68" creationId="{11D2D1A2-277D-495C-8571-D84BA6B800B0}"/>
          </ac:inkMkLst>
        </pc:inkChg>
        <pc:inkChg chg="add mod">
          <ac:chgData name="Umesh Gupta" userId="35470c46-d51d-41c5-aa07-3535d40f1513" providerId="ADAL" clId="{688D1D3D-1D78-480E-9122-20B54FAF51C9}" dt="2022-02-01T08:16:11.377" v="1479"/>
          <ac:inkMkLst>
            <pc:docMk/>
            <pc:sldMk cId="3836689376" sldId="402"/>
            <ac:inkMk id="70" creationId="{7CE1B0FE-3AAF-408F-8CC9-6D85AF92EB58}"/>
          </ac:inkMkLst>
        </pc:inkChg>
        <pc:inkChg chg="add mod">
          <ac:chgData name="Umesh Gupta" userId="35470c46-d51d-41c5-aa07-3535d40f1513" providerId="ADAL" clId="{688D1D3D-1D78-480E-9122-20B54FAF51C9}" dt="2022-02-01T08:16:11.377" v="1479"/>
          <ac:inkMkLst>
            <pc:docMk/>
            <pc:sldMk cId="3836689376" sldId="402"/>
            <ac:inkMk id="71" creationId="{8DF0715C-863A-49E8-BB45-92EBB6CBD66F}"/>
          </ac:inkMkLst>
        </pc:inkChg>
        <pc:inkChg chg="add mod">
          <ac:chgData name="Umesh Gupta" userId="35470c46-d51d-41c5-aa07-3535d40f1513" providerId="ADAL" clId="{688D1D3D-1D78-480E-9122-20B54FAF51C9}" dt="2022-02-01T08:16:11.377" v="1479"/>
          <ac:inkMkLst>
            <pc:docMk/>
            <pc:sldMk cId="3836689376" sldId="402"/>
            <ac:inkMk id="72" creationId="{2521121A-39D5-431B-8F70-A1996884CFFD}"/>
          </ac:inkMkLst>
        </pc:inkChg>
        <pc:inkChg chg="add mod">
          <ac:chgData name="Umesh Gupta" userId="35470c46-d51d-41c5-aa07-3535d40f1513" providerId="ADAL" clId="{688D1D3D-1D78-480E-9122-20B54FAF51C9}" dt="2022-02-01T08:16:11.377" v="1479"/>
          <ac:inkMkLst>
            <pc:docMk/>
            <pc:sldMk cId="3836689376" sldId="402"/>
            <ac:inkMk id="73" creationId="{C6A5D49B-2596-4666-AD69-F99F62685502}"/>
          </ac:inkMkLst>
        </pc:inkChg>
        <pc:inkChg chg="add mod">
          <ac:chgData name="Umesh Gupta" userId="35470c46-d51d-41c5-aa07-3535d40f1513" providerId="ADAL" clId="{688D1D3D-1D78-480E-9122-20B54FAF51C9}" dt="2022-02-01T08:16:11.377" v="1479"/>
          <ac:inkMkLst>
            <pc:docMk/>
            <pc:sldMk cId="3836689376" sldId="402"/>
            <ac:inkMk id="74" creationId="{F14A4C0E-9A6F-4D40-9142-1AFF4CC1E125}"/>
          </ac:inkMkLst>
        </pc:inkChg>
        <pc:inkChg chg="add">
          <ac:chgData name="Umesh Gupta" userId="35470c46-d51d-41c5-aa07-3535d40f1513" providerId="ADAL" clId="{688D1D3D-1D78-480E-9122-20B54FAF51C9}" dt="2022-02-01T08:16:11.794" v="1480" actId="9405"/>
          <ac:inkMkLst>
            <pc:docMk/>
            <pc:sldMk cId="3836689376" sldId="402"/>
            <ac:inkMk id="76" creationId="{771269EC-405D-49C5-9174-5C1DAD27C60A}"/>
          </ac:inkMkLst>
        </pc:inkChg>
        <pc:inkChg chg="add mod">
          <ac:chgData name="Umesh Gupta" userId="35470c46-d51d-41c5-aa07-3535d40f1513" providerId="ADAL" clId="{688D1D3D-1D78-480E-9122-20B54FAF51C9}" dt="2022-02-01T08:16:17.530" v="1488"/>
          <ac:inkMkLst>
            <pc:docMk/>
            <pc:sldMk cId="3836689376" sldId="402"/>
            <ac:inkMk id="77" creationId="{9AD5FEC1-1622-4E1F-B75B-058EF04616C9}"/>
          </ac:inkMkLst>
        </pc:inkChg>
        <pc:inkChg chg="add mod">
          <ac:chgData name="Umesh Gupta" userId="35470c46-d51d-41c5-aa07-3535d40f1513" providerId="ADAL" clId="{688D1D3D-1D78-480E-9122-20B54FAF51C9}" dt="2022-02-01T08:16:17.530" v="1488"/>
          <ac:inkMkLst>
            <pc:docMk/>
            <pc:sldMk cId="3836689376" sldId="402"/>
            <ac:inkMk id="78" creationId="{EE610E34-3783-40AA-B4E4-61CE506F9335}"/>
          </ac:inkMkLst>
        </pc:inkChg>
        <pc:inkChg chg="add mod">
          <ac:chgData name="Umesh Gupta" userId="35470c46-d51d-41c5-aa07-3535d40f1513" providerId="ADAL" clId="{688D1D3D-1D78-480E-9122-20B54FAF51C9}" dt="2022-02-01T08:16:17.530" v="1488"/>
          <ac:inkMkLst>
            <pc:docMk/>
            <pc:sldMk cId="3836689376" sldId="402"/>
            <ac:inkMk id="79" creationId="{D13AAC35-7EAB-438F-B3D0-FE67739EBC4B}"/>
          </ac:inkMkLst>
        </pc:inkChg>
        <pc:inkChg chg="add mod">
          <ac:chgData name="Umesh Gupta" userId="35470c46-d51d-41c5-aa07-3535d40f1513" providerId="ADAL" clId="{688D1D3D-1D78-480E-9122-20B54FAF51C9}" dt="2022-02-01T08:16:17.530" v="1488"/>
          <ac:inkMkLst>
            <pc:docMk/>
            <pc:sldMk cId="3836689376" sldId="402"/>
            <ac:inkMk id="80" creationId="{EE50CF40-41BC-45E4-B0EF-47FEFDE6D09E}"/>
          </ac:inkMkLst>
        </pc:inkChg>
        <pc:inkChg chg="add mod">
          <ac:chgData name="Umesh Gupta" userId="35470c46-d51d-41c5-aa07-3535d40f1513" providerId="ADAL" clId="{688D1D3D-1D78-480E-9122-20B54FAF51C9}" dt="2022-02-01T08:16:17.530" v="1488"/>
          <ac:inkMkLst>
            <pc:docMk/>
            <pc:sldMk cId="3836689376" sldId="402"/>
            <ac:inkMk id="81" creationId="{B997E454-F3F2-43E7-A907-80933F7D18DF}"/>
          </ac:inkMkLst>
        </pc:inkChg>
        <pc:inkChg chg="add mod">
          <ac:chgData name="Umesh Gupta" userId="35470c46-d51d-41c5-aa07-3535d40f1513" providerId="ADAL" clId="{688D1D3D-1D78-480E-9122-20B54FAF51C9}" dt="2022-02-01T08:16:17.530" v="1488"/>
          <ac:inkMkLst>
            <pc:docMk/>
            <pc:sldMk cId="3836689376" sldId="402"/>
            <ac:inkMk id="82" creationId="{46F7CC19-C341-49C5-825C-E11F96FD4E2A}"/>
          </ac:inkMkLst>
        </pc:inkChg>
        <pc:inkChg chg="add mod">
          <ac:chgData name="Umesh Gupta" userId="35470c46-d51d-41c5-aa07-3535d40f1513" providerId="ADAL" clId="{688D1D3D-1D78-480E-9122-20B54FAF51C9}" dt="2022-02-01T08:16:17.530" v="1488"/>
          <ac:inkMkLst>
            <pc:docMk/>
            <pc:sldMk cId="3836689376" sldId="402"/>
            <ac:inkMk id="83" creationId="{C644ED0A-E4BB-42F2-97BC-9F0DFF515250}"/>
          </ac:inkMkLst>
        </pc:inkChg>
        <pc:inkChg chg="add mod">
          <ac:chgData name="Umesh Gupta" userId="35470c46-d51d-41c5-aa07-3535d40f1513" providerId="ADAL" clId="{688D1D3D-1D78-480E-9122-20B54FAF51C9}" dt="2022-02-01T08:16:22.564" v="1491"/>
          <ac:inkMkLst>
            <pc:docMk/>
            <pc:sldMk cId="3836689376" sldId="402"/>
            <ac:inkMk id="85" creationId="{B4EBD443-8B35-4CDB-B626-500A0799E136}"/>
          </ac:inkMkLst>
        </pc:inkChg>
        <pc:inkChg chg="add mod">
          <ac:chgData name="Umesh Gupta" userId="35470c46-d51d-41c5-aa07-3535d40f1513" providerId="ADAL" clId="{688D1D3D-1D78-480E-9122-20B54FAF51C9}" dt="2022-02-01T08:16:22.564" v="1491"/>
          <ac:inkMkLst>
            <pc:docMk/>
            <pc:sldMk cId="3836689376" sldId="402"/>
            <ac:inkMk id="86" creationId="{0DFAFEDD-4B5D-4312-AC51-DB05CDB3AE94}"/>
          </ac:inkMkLst>
        </pc:inkChg>
        <pc:inkChg chg="add mod">
          <ac:chgData name="Umesh Gupta" userId="35470c46-d51d-41c5-aa07-3535d40f1513" providerId="ADAL" clId="{688D1D3D-1D78-480E-9122-20B54FAF51C9}" dt="2022-02-01T08:18:10.914" v="1573"/>
          <ac:inkMkLst>
            <pc:docMk/>
            <pc:sldMk cId="3836689376" sldId="402"/>
            <ac:inkMk id="88" creationId="{89A5F198-555C-4B69-AC7B-4E2A2C081DFD}"/>
          </ac:inkMkLst>
        </pc:inkChg>
        <pc:inkChg chg="add mod">
          <ac:chgData name="Umesh Gupta" userId="35470c46-d51d-41c5-aa07-3535d40f1513" providerId="ADAL" clId="{688D1D3D-1D78-480E-9122-20B54FAF51C9}" dt="2022-02-01T08:18:10.914" v="1573"/>
          <ac:inkMkLst>
            <pc:docMk/>
            <pc:sldMk cId="3836689376" sldId="402"/>
            <ac:inkMk id="89" creationId="{B1A248A6-23A0-4260-ADD3-F8D17E2602CF}"/>
          </ac:inkMkLst>
        </pc:inkChg>
        <pc:inkChg chg="add mod">
          <ac:chgData name="Umesh Gupta" userId="35470c46-d51d-41c5-aa07-3535d40f1513" providerId="ADAL" clId="{688D1D3D-1D78-480E-9122-20B54FAF51C9}" dt="2022-02-01T08:18:10.914" v="1573"/>
          <ac:inkMkLst>
            <pc:docMk/>
            <pc:sldMk cId="3836689376" sldId="402"/>
            <ac:inkMk id="90" creationId="{C344133F-DFC0-4C0F-9ABD-266E6E874512}"/>
          </ac:inkMkLst>
        </pc:inkChg>
        <pc:inkChg chg="add mod">
          <ac:chgData name="Umesh Gupta" userId="35470c46-d51d-41c5-aa07-3535d40f1513" providerId="ADAL" clId="{688D1D3D-1D78-480E-9122-20B54FAF51C9}" dt="2022-02-01T08:18:10.914" v="1573"/>
          <ac:inkMkLst>
            <pc:docMk/>
            <pc:sldMk cId="3836689376" sldId="402"/>
            <ac:inkMk id="91" creationId="{E30A71A0-9F87-4DAE-AF60-080D8E61FF8C}"/>
          </ac:inkMkLst>
        </pc:inkChg>
        <pc:inkChg chg="add mod">
          <ac:chgData name="Umesh Gupta" userId="35470c46-d51d-41c5-aa07-3535d40f1513" providerId="ADAL" clId="{688D1D3D-1D78-480E-9122-20B54FAF51C9}" dt="2022-02-01T08:18:10.914" v="1573"/>
          <ac:inkMkLst>
            <pc:docMk/>
            <pc:sldMk cId="3836689376" sldId="402"/>
            <ac:inkMk id="92" creationId="{C6DAF4E3-1720-46E4-A83B-ECE8D082E562}"/>
          </ac:inkMkLst>
        </pc:inkChg>
        <pc:inkChg chg="add mod">
          <ac:chgData name="Umesh Gupta" userId="35470c46-d51d-41c5-aa07-3535d40f1513" providerId="ADAL" clId="{688D1D3D-1D78-480E-9122-20B54FAF51C9}" dt="2022-02-01T08:18:10.914" v="1573"/>
          <ac:inkMkLst>
            <pc:docMk/>
            <pc:sldMk cId="3836689376" sldId="402"/>
            <ac:inkMk id="93" creationId="{EC20256D-674C-4A6A-BDF9-D7DF65A599C5}"/>
          </ac:inkMkLst>
        </pc:inkChg>
        <pc:inkChg chg="add mod">
          <ac:chgData name="Umesh Gupta" userId="35470c46-d51d-41c5-aa07-3535d40f1513" providerId="ADAL" clId="{688D1D3D-1D78-480E-9122-20B54FAF51C9}" dt="2022-02-01T08:18:10.914" v="1573"/>
          <ac:inkMkLst>
            <pc:docMk/>
            <pc:sldMk cId="3836689376" sldId="402"/>
            <ac:inkMk id="94" creationId="{124FACA6-7EA1-4927-8DF9-DD16401CF833}"/>
          </ac:inkMkLst>
        </pc:inkChg>
        <pc:inkChg chg="add mod">
          <ac:chgData name="Umesh Gupta" userId="35470c46-d51d-41c5-aa07-3535d40f1513" providerId="ADAL" clId="{688D1D3D-1D78-480E-9122-20B54FAF51C9}" dt="2022-02-01T08:18:10.914" v="1573"/>
          <ac:inkMkLst>
            <pc:docMk/>
            <pc:sldMk cId="3836689376" sldId="402"/>
            <ac:inkMk id="95" creationId="{70C9043C-7B10-47AF-B7D0-8B8C966325B0}"/>
          </ac:inkMkLst>
        </pc:inkChg>
        <pc:inkChg chg="add mod">
          <ac:chgData name="Umesh Gupta" userId="35470c46-d51d-41c5-aa07-3535d40f1513" providerId="ADAL" clId="{688D1D3D-1D78-480E-9122-20B54FAF51C9}" dt="2022-02-01T08:18:10.914" v="1573"/>
          <ac:inkMkLst>
            <pc:docMk/>
            <pc:sldMk cId="3836689376" sldId="402"/>
            <ac:inkMk id="96" creationId="{2A440141-4F42-492F-8816-E83433114CCA}"/>
          </ac:inkMkLst>
        </pc:inkChg>
        <pc:inkChg chg="add mod">
          <ac:chgData name="Umesh Gupta" userId="35470c46-d51d-41c5-aa07-3535d40f1513" providerId="ADAL" clId="{688D1D3D-1D78-480E-9122-20B54FAF51C9}" dt="2022-02-01T08:18:10.914" v="1573"/>
          <ac:inkMkLst>
            <pc:docMk/>
            <pc:sldMk cId="3836689376" sldId="402"/>
            <ac:inkMk id="97" creationId="{DF1AD47D-CA5D-44DE-A13E-E82C8DC944A0}"/>
          </ac:inkMkLst>
        </pc:inkChg>
        <pc:inkChg chg="add mod">
          <ac:chgData name="Umesh Gupta" userId="35470c46-d51d-41c5-aa07-3535d40f1513" providerId="ADAL" clId="{688D1D3D-1D78-480E-9122-20B54FAF51C9}" dt="2022-02-01T08:18:10.914" v="1573"/>
          <ac:inkMkLst>
            <pc:docMk/>
            <pc:sldMk cId="3836689376" sldId="402"/>
            <ac:inkMk id="100" creationId="{E5719B0D-D639-4D5D-A088-C45A1F9F2184}"/>
          </ac:inkMkLst>
        </pc:inkChg>
        <pc:inkChg chg="add mod">
          <ac:chgData name="Umesh Gupta" userId="35470c46-d51d-41c5-aa07-3535d40f1513" providerId="ADAL" clId="{688D1D3D-1D78-480E-9122-20B54FAF51C9}" dt="2022-02-01T08:18:10.914" v="1573"/>
          <ac:inkMkLst>
            <pc:docMk/>
            <pc:sldMk cId="3836689376" sldId="402"/>
            <ac:inkMk id="101" creationId="{2CDD4B1B-C15C-4272-A5C7-302EB54A6C00}"/>
          </ac:inkMkLst>
        </pc:inkChg>
        <pc:inkChg chg="add mod">
          <ac:chgData name="Umesh Gupta" userId="35470c46-d51d-41c5-aa07-3535d40f1513" providerId="ADAL" clId="{688D1D3D-1D78-480E-9122-20B54FAF51C9}" dt="2022-02-01T08:18:10.914" v="1573"/>
          <ac:inkMkLst>
            <pc:docMk/>
            <pc:sldMk cId="3836689376" sldId="402"/>
            <ac:inkMk id="102" creationId="{0F852CBF-F919-4DB0-AED4-1178E6A1206A}"/>
          </ac:inkMkLst>
        </pc:inkChg>
        <pc:inkChg chg="add mod">
          <ac:chgData name="Umesh Gupta" userId="35470c46-d51d-41c5-aa07-3535d40f1513" providerId="ADAL" clId="{688D1D3D-1D78-480E-9122-20B54FAF51C9}" dt="2022-02-01T08:18:10.914" v="1573"/>
          <ac:inkMkLst>
            <pc:docMk/>
            <pc:sldMk cId="3836689376" sldId="402"/>
            <ac:inkMk id="103" creationId="{2750AA43-356A-4F37-8C7B-C3F417A6B65B}"/>
          </ac:inkMkLst>
        </pc:inkChg>
        <pc:inkChg chg="add">
          <ac:chgData name="Umesh Gupta" userId="35470c46-d51d-41c5-aa07-3535d40f1513" providerId="ADAL" clId="{688D1D3D-1D78-480E-9122-20B54FAF51C9}" dt="2022-02-01T08:18:11.613" v="1574" actId="9405"/>
          <ac:inkMkLst>
            <pc:docMk/>
            <pc:sldMk cId="3836689376" sldId="402"/>
            <ac:inkMk id="105" creationId="{7CD19881-31BD-4E04-816D-1305603A197B}"/>
          </ac:inkMkLst>
        </pc:inkChg>
        <pc:inkChg chg="add">
          <ac:chgData name="Umesh Gupta" userId="35470c46-d51d-41c5-aa07-3535d40f1513" providerId="ADAL" clId="{688D1D3D-1D78-480E-9122-20B54FAF51C9}" dt="2022-02-01T08:18:14.281" v="1575" actId="9405"/>
          <ac:inkMkLst>
            <pc:docMk/>
            <pc:sldMk cId="3836689376" sldId="402"/>
            <ac:inkMk id="106" creationId="{1CE7D3AC-A4CF-40C4-BBA8-5A470BE14FC7}"/>
          </ac:inkMkLst>
        </pc:inkChg>
        <pc:inkChg chg="add mod">
          <ac:chgData name="Umesh Gupta" userId="35470c46-d51d-41c5-aa07-3535d40f1513" providerId="ADAL" clId="{688D1D3D-1D78-480E-9122-20B54FAF51C9}" dt="2022-02-01T08:18:32.560" v="1586"/>
          <ac:inkMkLst>
            <pc:docMk/>
            <pc:sldMk cId="3836689376" sldId="402"/>
            <ac:inkMk id="107" creationId="{3B46FAD3-D937-4466-BBB3-AD7F1CB01738}"/>
          </ac:inkMkLst>
        </pc:inkChg>
        <pc:inkChg chg="add mod">
          <ac:chgData name="Umesh Gupta" userId="35470c46-d51d-41c5-aa07-3535d40f1513" providerId="ADAL" clId="{688D1D3D-1D78-480E-9122-20B54FAF51C9}" dt="2022-02-01T08:18:32.560" v="1586"/>
          <ac:inkMkLst>
            <pc:docMk/>
            <pc:sldMk cId="3836689376" sldId="402"/>
            <ac:inkMk id="108" creationId="{389044DA-A690-487E-817B-AB867A5F5FB3}"/>
          </ac:inkMkLst>
        </pc:inkChg>
        <pc:inkChg chg="add mod">
          <ac:chgData name="Umesh Gupta" userId="35470c46-d51d-41c5-aa07-3535d40f1513" providerId="ADAL" clId="{688D1D3D-1D78-480E-9122-20B54FAF51C9}" dt="2022-02-01T08:18:32.560" v="1586"/>
          <ac:inkMkLst>
            <pc:docMk/>
            <pc:sldMk cId="3836689376" sldId="402"/>
            <ac:inkMk id="109" creationId="{68BED60F-F9FF-479E-B0AF-4D7EEA4F18B9}"/>
          </ac:inkMkLst>
        </pc:inkChg>
        <pc:inkChg chg="add mod">
          <ac:chgData name="Umesh Gupta" userId="35470c46-d51d-41c5-aa07-3535d40f1513" providerId="ADAL" clId="{688D1D3D-1D78-480E-9122-20B54FAF51C9}" dt="2022-02-01T08:18:32.560" v="1586"/>
          <ac:inkMkLst>
            <pc:docMk/>
            <pc:sldMk cId="3836689376" sldId="402"/>
            <ac:inkMk id="110" creationId="{2498BC39-DD9E-45E5-9A77-CBB318494D1F}"/>
          </ac:inkMkLst>
        </pc:inkChg>
        <pc:inkChg chg="add mod">
          <ac:chgData name="Umesh Gupta" userId="35470c46-d51d-41c5-aa07-3535d40f1513" providerId="ADAL" clId="{688D1D3D-1D78-480E-9122-20B54FAF51C9}" dt="2022-02-01T08:18:32.560" v="1586"/>
          <ac:inkMkLst>
            <pc:docMk/>
            <pc:sldMk cId="3836689376" sldId="402"/>
            <ac:inkMk id="111" creationId="{510939BC-C4ED-435C-8924-5E942D2E4499}"/>
          </ac:inkMkLst>
        </pc:inkChg>
        <pc:inkChg chg="add mod">
          <ac:chgData name="Umesh Gupta" userId="35470c46-d51d-41c5-aa07-3535d40f1513" providerId="ADAL" clId="{688D1D3D-1D78-480E-9122-20B54FAF51C9}" dt="2022-02-01T08:18:32.560" v="1586"/>
          <ac:inkMkLst>
            <pc:docMk/>
            <pc:sldMk cId="3836689376" sldId="402"/>
            <ac:inkMk id="112" creationId="{40EF69FF-1A5B-4A71-9650-0DE0DAD381EB}"/>
          </ac:inkMkLst>
        </pc:inkChg>
        <pc:inkChg chg="add mod">
          <ac:chgData name="Umesh Gupta" userId="35470c46-d51d-41c5-aa07-3535d40f1513" providerId="ADAL" clId="{688D1D3D-1D78-480E-9122-20B54FAF51C9}" dt="2022-02-01T08:18:32.560" v="1586"/>
          <ac:inkMkLst>
            <pc:docMk/>
            <pc:sldMk cId="3836689376" sldId="402"/>
            <ac:inkMk id="113" creationId="{D2A7FFE9-B405-451E-BAA2-217F19043A75}"/>
          </ac:inkMkLst>
        </pc:inkChg>
        <pc:inkChg chg="add mod">
          <ac:chgData name="Umesh Gupta" userId="35470c46-d51d-41c5-aa07-3535d40f1513" providerId="ADAL" clId="{688D1D3D-1D78-480E-9122-20B54FAF51C9}" dt="2022-02-01T08:18:32.560" v="1586"/>
          <ac:inkMkLst>
            <pc:docMk/>
            <pc:sldMk cId="3836689376" sldId="402"/>
            <ac:inkMk id="114" creationId="{74911056-7CE5-4E17-A140-2BEED285F048}"/>
          </ac:inkMkLst>
        </pc:inkChg>
        <pc:inkChg chg="add mod">
          <ac:chgData name="Umesh Gupta" userId="35470c46-d51d-41c5-aa07-3535d40f1513" providerId="ADAL" clId="{688D1D3D-1D78-480E-9122-20B54FAF51C9}" dt="2022-02-01T08:18:32.560" v="1586"/>
          <ac:inkMkLst>
            <pc:docMk/>
            <pc:sldMk cId="3836689376" sldId="402"/>
            <ac:inkMk id="115" creationId="{3AD56B23-85AC-453A-9F90-2ED6741D7E58}"/>
          </ac:inkMkLst>
        </pc:inkChg>
        <pc:inkChg chg="add mod">
          <ac:chgData name="Umesh Gupta" userId="35470c46-d51d-41c5-aa07-3535d40f1513" providerId="ADAL" clId="{688D1D3D-1D78-480E-9122-20B54FAF51C9}" dt="2022-02-01T08:18:32.560" v="1586"/>
          <ac:inkMkLst>
            <pc:docMk/>
            <pc:sldMk cId="3836689376" sldId="402"/>
            <ac:inkMk id="116" creationId="{A6721D54-AF8C-4AF1-9727-150A61AD22AC}"/>
          </ac:inkMkLst>
        </pc:inkChg>
        <pc:inkChg chg="add">
          <ac:chgData name="Umesh Gupta" userId="35470c46-d51d-41c5-aa07-3535d40f1513" providerId="ADAL" clId="{688D1D3D-1D78-480E-9122-20B54FAF51C9}" dt="2022-02-01T08:18:46.971" v="1587" actId="9405"/>
          <ac:inkMkLst>
            <pc:docMk/>
            <pc:sldMk cId="3836689376" sldId="402"/>
            <ac:inkMk id="118" creationId="{EB0CB002-188D-46CA-9D48-0C874AA65D27}"/>
          </ac:inkMkLst>
        </pc:inkChg>
        <pc:inkChg chg="add mod">
          <ac:chgData name="Umesh Gupta" userId="35470c46-d51d-41c5-aa07-3535d40f1513" providerId="ADAL" clId="{688D1D3D-1D78-480E-9122-20B54FAF51C9}" dt="2022-02-01T08:19:01.274" v="1604"/>
          <ac:inkMkLst>
            <pc:docMk/>
            <pc:sldMk cId="3836689376" sldId="402"/>
            <ac:inkMk id="119" creationId="{313322BE-32C0-4754-9C95-8BFCA59EBB02}"/>
          </ac:inkMkLst>
        </pc:inkChg>
        <pc:inkChg chg="add mod">
          <ac:chgData name="Umesh Gupta" userId="35470c46-d51d-41c5-aa07-3535d40f1513" providerId="ADAL" clId="{688D1D3D-1D78-480E-9122-20B54FAF51C9}" dt="2022-02-01T08:19:01.274" v="1604"/>
          <ac:inkMkLst>
            <pc:docMk/>
            <pc:sldMk cId="3836689376" sldId="402"/>
            <ac:inkMk id="120" creationId="{A32E0B7A-F519-4529-88F9-0A25D08B2D6F}"/>
          </ac:inkMkLst>
        </pc:inkChg>
        <pc:inkChg chg="add mod">
          <ac:chgData name="Umesh Gupta" userId="35470c46-d51d-41c5-aa07-3535d40f1513" providerId="ADAL" clId="{688D1D3D-1D78-480E-9122-20B54FAF51C9}" dt="2022-02-01T08:19:01.274" v="1604"/>
          <ac:inkMkLst>
            <pc:docMk/>
            <pc:sldMk cId="3836689376" sldId="402"/>
            <ac:inkMk id="121" creationId="{14C00FEB-8AD1-45CC-A09A-18C9FBFA3077}"/>
          </ac:inkMkLst>
        </pc:inkChg>
        <pc:inkChg chg="add mod">
          <ac:chgData name="Umesh Gupta" userId="35470c46-d51d-41c5-aa07-3535d40f1513" providerId="ADAL" clId="{688D1D3D-1D78-480E-9122-20B54FAF51C9}" dt="2022-02-01T08:19:01.274" v="1604"/>
          <ac:inkMkLst>
            <pc:docMk/>
            <pc:sldMk cId="3836689376" sldId="402"/>
            <ac:inkMk id="122" creationId="{828593B0-C919-4ACE-8E3D-313EF176761E}"/>
          </ac:inkMkLst>
        </pc:inkChg>
        <pc:inkChg chg="add mod">
          <ac:chgData name="Umesh Gupta" userId="35470c46-d51d-41c5-aa07-3535d40f1513" providerId="ADAL" clId="{688D1D3D-1D78-480E-9122-20B54FAF51C9}" dt="2022-02-01T08:19:01.274" v="1604"/>
          <ac:inkMkLst>
            <pc:docMk/>
            <pc:sldMk cId="3836689376" sldId="402"/>
            <ac:inkMk id="123" creationId="{51C8E61B-5A67-41D6-80E2-ED32F0527CE5}"/>
          </ac:inkMkLst>
        </pc:inkChg>
        <pc:inkChg chg="add mod">
          <ac:chgData name="Umesh Gupta" userId="35470c46-d51d-41c5-aa07-3535d40f1513" providerId="ADAL" clId="{688D1D3D-1D78-480E-9122-20B54FAF51C9}" dt="2022-02-01T08:19:01.274" v="1604"/>
          <ac:inkMkLst>
            <pc:docMk/>
            <pc:sldMk cId="3836689376" sldId="402"/>
            <ac:inkMk id="124" creationId="{61A891EF-5251-4A05-B066-AC65FA4CB620}"/>
          </ac:inkMkLst>
        </pc:inkChg>
        <pc:inkChg chg="add mod">
          <ac:chgData name="Umesh Gupta" userId="35470c46-d51d-41c5-aa07-3535d40f1513" providerId="ADAL" clId="{688D1D3D-1D78-480E-9122-20B54FAF51C9}" dt="2022-02-01T08:19:01.274" v="1604"/>
          <ac:inkMkLst>
            <pc:docMk/>
            <pc:sldMk cId="3836689376" sldId="402"/>
            <ac:inkMk id="125" creationId="{0A70ACA6-C0DE-405D-A716-20C5852BD179}"/>
          </ac:inkMkLst>
        </pc:inkChg>
        <pc:inkChg chg="add mod">
          <ac:chgData name="Umesh Gupta" userId="35470c46-d51d-41c5-aa07-3535d40f1513" providerId="ADAL" clId="{688D1D3D-1D78-480E-9122-20B54FAF51C9}" dt="2022-02-01T08:19:01.274" v="1604"/>
          <ac:inkMkLst>
            <pc:docMk/>
            <pc:sldMk cId="3836689376" sldId="402"/>
            <ac:inkMk id="126" creationId="{B0A35624-A56A-4618-B5D8-1F768B02C023}"/>
          </ac:inkMkLst>
        </pc:inkChg>
        <pc:inkChg chg="add mod">
          <ac:chgData name="Umesh Gupta" userId="35470c46-d51d-41c5-aa07-3535d40f1513" providerId="ADAL" clId="{688D1D3D-1D78-480E-9122-20B54FAF51C9}" dt="2022-02-01T08:19:01.274" v="1604"/>
          <ac:inkMkLst>
            <pc:docMk/>
            <pc:sldMk cId="3836689376" sldId="402"/>
            <ac:inkMk id="127" creationId="{4BAD5A05-C80D-430D-B9CB-0D0C1334B50A}"/>
          </ac:inkMkLst>
        </pc:inkChg>
        <pc:inkChg chg="add mod">
          <ac:chgData name="Umesh Gupta" userId="35470c46-d51d-41c5-aa07-3535d40f1513" providerId="ADAL" clId="{688D1D3D-1D78-480E-9122-20B54FAF51C9}" dt="2022-02-01T08:19:01.274" v="1604"/>
          <ac:inkMkLst>
            <pc:docMk/>
            <pc:sldMk cId="3836689376" sldId="402"/>
            <ac:inkMk id="128" creationId="{C33EA1F1-CA63-48A5-B71C-A329C2531A39}"/>
          </ac:inkMkLst>
        </pc:inkChg>
        <pc:inkChg chg="add mod">
          <ac:chgData name="Umesh Gupta" userId="35470c46-d51d-41c5-aa07-3535d40f1513" providerId="ADAL" clId="{688D1D3D-1D78-480E-9122-20B54FAF51C9}" dt="2022-02-01T08:19:01.274" v="1604"/>
          <ac:inkMkLst>
            <pc:docMk/>
            <pc:sldMk cId="3836689376" sldId="402"/>
            <ac:inkMk id="129" creationId="{4CFBE989-C0D5-48B2-874A-E1C8AA5675FB}"/>
          </ac:inkMkLst>
        </pc:inkChg>
        <pc:inkChg chg="add mod">
          <ac:chgData name="Umesh Gupta" userId="35470c46-d51d-41c5-aa07-3535d40f1513" providerId="ADAL" clId="{688D1D3D-1D78-480E-9122-20B54FAF51C9}" dt="2022-02-01T08:19:01.274" v="1604"/>
          <ac:inkMkLst>
            <pc:docMk/>
            <pc:sldMk cId="3836689376" sldId="402"/>
            <ac:inkMk id="130" creationId="{580E4667-D40F-4FA9-9D45-811519B4B939}"/>
          </ac:inkMkLst>
        </pc:inkChg>
        <pc:inkChg chg="add mod">
          <ac:chgData name="Umesh Gupta" userId="35470c46-d51d-41c5-aa07-3535d40f1513" providerId="ADAL" clId="{688D1D3D-1D78-480E-9122-20B54FAF51C9}" dt="2022-02-01T08:19:01.274" v="1604"/>
          <ac:inkMkLst>
            <pc:docMk/>
            <pc:sldMk cId="3836689376" sldId="402"/>
            <ac:inkMk id="131" creationId="{4D429644-F492-4BE4-A872-896F559E5C88}"/>
          </ac:inkMkLst>
        </pc:inkChg>
        <pc:inkChg chg="add mod">
          <ac:chgData name="Umesh Gupta" userId="35470c46-d51d-41c5-aa07-3535d40f1513" providerId="ADAL" clId="{688D1D3D-1D78-480E-9122-20B54FAF51C9}" dt="2022-02-01T08:19:01.274" v="1604"/>
          <ac:inkMkLst>
            <pc:docMk/>
            <pc:sldMk cId="3836689376" sldId="402"/>
            <ac:inkMk id="132" creationId="{E8F7A85C-A0F9-4478-8444-93FE6B114957}"/>
          </ac:inkMkLst>
        </pc:inkChg>
        <pc:inkChg chg="add mod">
          <ac:chgData name="Umesh Gupta" userId="35470c46-d51d-41c5-aa07-3535d40f1513" providerId="ADAL" clId="{688D1D3D-1D78-480E-9122-20B54FAF51C9}" dt="2022-02-01T08:19:01.274" v="1604"/>
          <ac:inkMkLst>
            <pc:docMk/>
            <pc:sldMk cId="3836689376" sldId="402"/>
            <ac:inkMk id="133" creationId="{AF26CC75-DAE6-4C87-879C-5FB9BA16F332}"/>
          </ac:inkMkLst>
        </pc:inkChg>
        <pc:inkChg chg="add mod">
          <ac:chgData name="Umesh Gupta" userId="35470c46-d51d-41c5-aa07-3535d40f1513" providerId="ADAL" clId="{688D1D3D-1D78-480E-9122-20B54FAF51C9}" dt="2022-02-01T08:19:01.274" v="1604"/>
          <ac:inkMkLst>
            <pc:docMk/>
            <pc:sldMk cId="3836689376" sldId="402"/>
            <ac:inkMk id="134" creationId="{730F53A6-A13F-4EB2-BEB1-2394A2A4DE61}"/>
          </ac:inkMkLst>
        </pc:inkChg>
      </pc:sldChg>
      <pc:sldChg chg="addSp modSp mod">
        <pc:chgData name="Umesh Gupta" userId="35470c46-d51d-41c5-aa07-3535d40f1513" providerId="ADAL" clId="{688D1D3D-1D78-480E-9122-20B54FAF51C9}" dt="2022-02-01T08:28:13.734" v="1645"/>
        <pc:sldMkLst>
          <pc:docMk/>
          <pc:sldMk cId="479847971" sldId="403"/>
        </pc:sldMkLst>
        <pc:spChg chg="add mod">
          <ac:chgData name="Umesh Gupta" userId="35470c46-d51d-41c5-aa07-3535d40f1513" providerId="ADAL" clId="{688D1D3D-1D78-480E-9122-20B54FAF51C9}" dt="2022-02-01T07:29:47.600" v="1154" actId="6549"/>
          <ac:spMkLst>
            <pc:docMk/>
            <pc:sldMk cId="479847971" sldId="403"/>
            <ac:spMk id="4" creationId="{88892F74-0DEA-4527-8833-E22660598CB8}"/>
          </ac:spMkLst>
        </pc:spChg>
        <pc:grpChg chg="mod">
          <ac:chgData name="Umesh Gupta" userId="35470c46-d51d-41c5-aa07-3535d40f1513" providerId="ADAL" clId="{688D1D3D-1D78-480E-9122-20B54FAF51C9}" dt="2022-02-01T08:27:39.971" v="1639"/>
          <ac:grpSpMkLst>
            <pc:docMk/>
            <pc:sldMk cId="479847971" sldId="403"/>
            <ac:grpSpMk id="23" creationId="{883EDAFE-D2D8-45E7-A93B-AF8226AF414A}"/>
          </ac:grpSpMkLst>
        </pc:grpChg>
        <pc:grpChg chg="mod">
          <ac:chgData name="Umesh Gupta" userId="35470c46-d51d-41c5-aa07-3535d40f1513" providerId="ADAL" clId="{688D1D3D-1D78-480E-9122-20B54FAF51C9}" dt="2022-02-01T08:27:39.971" v="1639"/>
          <ac:grpSpMkLst>
            <pc:docMk/>
            <pc:sldMk cId="479847971" sldId="403"/>
            <ac:grpSpMk id="24" creationId="{A98B2441-9267-44FD-AE7F-2DF7F03585BF}"/>
          </ac:grpSpMkLst>
        </pc:grpChg>
        <pc:grpChg chg="mod">
          <ac:chgData name="Umesh Gupta" userId="35470c46-d51d-41c5-aa07-3535d40f1513" providerId="ADAL" clId="{688D1D3D-1D78-480E-9122-20B54FAF51C9}" dt="2022-02-01T08:28:13.734" v="1645"/>
          <ac:grpSpMkLst>
            <pc:docMk/>
            <pc:sldMk cId="479847971" sldId="403"/>
            <ac:grpSpMk id="30" creationId="{572E723D-7226-4700-BFA0-B87928740D16}"/>
          </ac:grpSpMkLst>
        </pc:grpChg>
        <pc:inkChg chg="add mod">
          <ac:chgData name="Umesh Gupta" userId="35470c46-d51d-41c5-aa07-3535d40f1513" providerId="ADAL" clId="{688D1D3D-1D78-480E-9122-20B54FAF51C9}" dt="2022-02-01T08:27:39.971" v="1639"/>
          <ac:inkMkLst>
            <pc:docMk/>
            <pc:sldMk cId="479847971" sldId="403"/>
            <ac:inkMk id="5" creationId="{08CC4384-B065-4EDB-A9D1-68F576E8E832}"/>
          </ac:inkMkLst>
        </pc:inkChg>
        <pc:inkChg chg="add mod">
          <ac:chgData name="Umesh Gupta" userId="35470c46-d51d-41c5-aa07-3535d40f1513" providerId="ADAL" clId="{688D1D3D-1D78-480E-9122-20B54FAF51C9}" dt="2022-02-01T08:27:39.971" v="1639"/>
          <ac:inkMkLst>
            <pc:docMk/>
            <pc:sldMk cId="479847971" sldId="403"/>
            <ac:inkMk id="6" creationId="{F23AEB0C-AC3F-4F11-BDA6-127DE5A534BA}"/>
          </ac:inkMkLst>
        </pc:inkChg>
        <pc:inkChg chg="add mod">
          <ac:chgData name="Umesh Gupta" userId="35470c46-d51d-41c5-aa07-3535d40f1513" providerId="ADAL" clId="{688D1D3D-1D78-480E-9122-20B54FAF51C9}" dt="2022-02-01T08:27:39.971" v="1639"/>
          <ac:inkMkLst>
            <pc:docMk/>
            <pc:sldMk cId="479847971" sldId="403"/>
            <ac:inkMk id="7" creationId="{6755BFFD-1200-45B9-AC73-F409C3FABCFA}"/>
          </ac:inkMkLst>
        </pc:inkChg>
        <pc:inkChg chg="add mod">
          <ac:chgData name="Umesh Gupta" userId="35470c46-d51d-41c5-aa07-3535d40f1513" providerId="ADAL" clId="{688D1D3D-1D78-480E-9122-20B54FAF51C9}" dt="2022-02-01T08:27:39.971" v="1639"/>
          <ac:inkMkLst>
            <pc:docMk/>
            <pc:sldMk cId="479847971" sldId="403"/>
            <ac:inkMk id="8" creationId="{D5B661D8-02BA-4C58-8109-72EF663CB4AB}"/>
          </ac:inkMkLst>
        </pc:inkChg>
        <pc:inkChg chg="add mod">
          <ac:chgData name="Umesh Gupta" userId="35470c46-d51d-41c5-aa07-3535d40f1513" providerId="ADAL" clId="{688D1D3D-1D78-480E-9122-20B54FAF51C9}" dt="2022-02-01T08:27:39.971" v="1639"/>
          <ac:inkMkLst>
            <pc:docMk/>
            <pc:sldMk cId="479847971" sldId="403"/>
            <ac:inkMk id="9" creationId="{85B07EDF-7D1F-4408-9389-ECA90510716D}"/>
          </ac:inkMkLst>
        </pc:inkChg>
        <pc:inkChg chg="add mod">
          <ac:chgData name="Umesh Gupta" userId="35470c46-d51d-41c5-aa07-3535d40f1513" providerId="ADAL" clId="{688D1D3D-1D78-480E-9122-20B54FAF51C9}" dt="2022-02-01T08:27:39.971" v="1639"/>
          <ac:inkMkLst>
            <pc:docMk/>
            <pc:sldMk cId="479847971" sldId="403"/>
            <ac:inkMk id="10" creationId="{B2FFB2EF-E4AB-47B8-BBCE-CBAE51B8E852}"/>
          </ac:inkMkLst>
        </pc:inkChg>
        <pc:inkChg chg="add mod">
          <ac:chgData name="Umesh Gupta" userId="35470c46-d51d-41c5-aa07-3535d40f1513" providerId="ADAL" clId="{688D1D3D-1D78-480E-9122-20B54FAF51C9}" dt="2022-02-01T08:27:39.971" v="1639"/>
          <ac:inkMkLst>
            <pc:docMk/>
            <pc:sldMk cId="479847971" sldId="403"/>
            <ac:inkMk id="11" creationId="{AF911056-2E14-40B8-AA1B-EFC423D4D3AB}"/>
          </ac:inkMkLst>
        </pc:inkChg>
        <pc:inkChg chg="add mod">
          <ac:chgData name="Umesh Gupta" userId="35470c46-d51d-41c5-aa07-3535d40f1513" providerId="ADAL" clId="{688D1D3D-1D78-480E-9122-20B54FAF51C9}" dt="2022-02-01T08:27:39.971" v="1639"/>
          <ac:inkMkLst>
            <pc:docMk/>
            <pc:sldMk cId="479847971" sldId="403"/>
            <ac:inkMk id="12" creationId="{027AFB71-05EF-49B4-974D-9F5F80B3A3E0}"/>
          </ac:inkMkLst>
        </pc:inkChg>
        <pc:inkChg chg="add mod">
          <ac:chgData name="Umesh Gupta" userId="35470c46-d51d-41c5-aa07-3535d40f1513" providerId="ADAL" clId="{688D1D3D-1D78-480E-9122-20B54FAF51C9}" dt="2022-02-01T08:27:39.971" v="1639"/>
          <ac:inkMkLst>
            <pc:docMk/>
            <pc:sldMk cId="479847971" sldId="403"/>
            <ac:inkMk id="13" creationId="{080AFA03-770E-461D-876E-47E95DFD15FE}"/>
          </ac:inkMkLst>
        </pc:inkChg>
        <pc:inkChg chg="add mod">
          <ac:chgData name="Umesh Gupta" userId="35470c46-d51d-41c5-aa07-3535d40f1513" providerId="ADAL" clId="{688D1D3D-1D78-480E-9122-20B54FAF51C9}" dt="2022-02-01T08:27:39.971" v="1639"/>
          <ac:inkMkLst>
            <pc:docMk/>
            <pc:sldMk cId="479847971" sldId="403"/>
            <ac:inkMk id="14" creationId="{CC7774C6-4BBF-43F4-8FA0-F3CB6CA46BE3}"/>
          </ac:inkMkLst>
        </pc:inkChg>
        <pc:inkChg chg="add mod">
          <ac:chgData name="Umesh Gupta" userId="35470c46-d51d-41c5-aa07-3535d40f1513" providerId="ADAL" clId="{688D1D3D-1D78-480E-9122-20B54FAF51C9}" dt="2022-02-01T08:27:39.971" v="1639"/>
          <ac:inkMkLst>
            <pc:docMk/>
            <pc:sldMk cId="479847971" sldId="403"/>
            <ac:inkMk id="15" creationId="{7B3FEEB2-3813-446A-A0EA-1CE846F3CA9D}"/>
          </ac:inkMkLst>
        </pc:inkChg>
        <pc:inkChg chg="add mod">
          <ac:chgData name="Umesh Gupta" userId="35470c46-d51d-41c5-aa07-3535d40f1513" providerId="ADAL" clId="{688D1D3D-1D78-480E-9122-20B54FAF51C9}" dt="2022-02-01T08:27:39.971" v="1639"/>
          <ac:inkMkLst>
            <pc:docMk/>
            <pc:sldMk cId="479847971" sldId="403"/>
            <ac:inkMk id="16" creationId="{AE131F25-6FC9-46BA-9C5C-18B19AD40409}"/>
          </ac:inkMkLst>
        </pc:inkChg>
        <pc:inkChg chg="add mod">
          <ac:chgData name="Umesh Gupta" userId="35470c46-d51d-41c5-aa07-3535d40f1513" providerId="ADAL" clId="{688D1D3D-1D78-480E-9122-20B54FAF51C9}" dt="2022-02-01T08:27:39.971" v="1639"/>
          <ac:inkMkLst>
            <pc:docMk/>
            <pc:sldMk cId="479847971" sldId="403"/>
            <ac:inkMk id="17" creationId="{5ED63003-EA86-40EB-9D74-10E04DD37D22}"/>
          </ac:inkMkLst>
        </pc:inkChg>
        <pc:inkChg chg="add mod">
          <ac:chgData name="Umesh Gupta" userId="35470c46-d51d-41c5-aa07-3535d40f1513" providerId="ADAL" clId="{688D1D3D-1D78-480E-9122-20B54FAF51C9}" dt="2022-02-01T08:27:39.971" v="1639"/>
          <ac:inkMkLst>
            <pc:docMk/>
            <pc:sldMk cId="479847971" sldId="403"/>
            <ac:inkMk id="18" creationId="{B79446FC-9D6B-4D04-8459-33C6261120BE}"/>
          </ac:inkMkLst>
        </pc:inkChg>
        <pc:inkChg chg="add mod">
          <ac:chgData name="Umesh Gupta" userId="35470c46-d51d-41c5-aa07-3535d40f1513" providerId="ADAL" clId="{688D1D3D-1D78-480E-9122-20B54FAF51C9}" dt="2022-02-01T08:27:39.971" v="1639"/>
          <ac:inkMkLst>
            <pc:docMk/>
            <pc:sldMk cId="479847971" sldId="403"/>
            <ac:inkMk id="19" creationId="{3BA1BD99-9CFB-4D47-A455-DF9D00EE5DCC}"/>
          </ac:inkMkLst>
        </pc:inkChg>
        <pc:inkChg chg="add mod">
          <ac:chgData name="Umesh Gupta" userId="35470c46-d51d-41c5-aa07-3535d40f1513" providerId="ADAL" clId="{688D1D3D-1D78-480E-9122-20B54FAF51C9}" dt="2022-02-01T08:27:39.971" v="1639"/>
          <ac:inkMkLst>
            <pc:docMk/>
            <pc:sldMk cId="479847971" sldId="403"/>
            <ac:inkMk id="20" creationId="{D35368A8-F026-46BB-99FD-131406A76AF1}"/>
          </ac:inkMkLst>
        </pc:inkChg>
        <pc:inkChg chg="add mod">
          <ac:chgData name="Umesh Gupta" userId="35470c46-d51d-41c5-aa07-3535d40f1513" providerId="ADAL" clId="{688D1D3D-1D78-480E-9122-20B54FAF51C9}" dt="2022-02-01T08:27:39.971" v="1639"/>
          <ac:inkMkLst>
            <pc:docMk/>
            <pc:sldMk cId="479847971" sldId="403"/>
            <ac:inkMk id="21" creationId="{44DBFD33-7BCE-4B31-9DC3-D5CADED1CFEE}"/>
          </ac:inkMkLst>
        </pc:inkChg>
        <pc:inkChg chg="add mod">
          <ac:chgData name="Umesh Gupta" userId="35470c46-d51d-41c5-aa07-3535d40f1513" providerId="ADAL" clId="{688D1D3D-1D78-480E-9122-20B54FAF51C9}" dt="2022-02-01T08:27:39.971" v="1639"/>
          <ac:inkMkLst>
            <pc:docMk/>
            <pc:sldMk cId="479847971" sldId="403"/>
            <ac:inkMk id="22" creationId="{3EEA958A-EDEB-43B6-A4B8-1735A0CE253D}"/>
          </ac:inkMkLst>
        </pc:inkChg>
        <pc:inkChg chg="add">
          <ac:chgData name="Umesh Gupta" userId="35470c46-d51d-41c5-aa07-3535d40f1513" providerId="ADAL" clId="{688D1D3D-1D78-480E-9122-20B54FAF51C9}" dt="2022-02-01T08:27:46.717" v="1640" actId="9405"/>
          <ac:inkMkLst>
            <pc:docMk/>
            <pc:sldMk cId="479847971" sldId="403"/>
            <ac:inkMk id="25" creationId="{385E5F6F-1E5B-4CBF-9E6A-B91B0CD2C6D0}"/>
          </ac:inkMkLst>
        </pc:inkChg>
        <pc:inkChg chg="add">
          <ac:chgData name="Umesh Gupta" userId="35470c46-d51d-41c5-aa07-3535d40f1513" providerId="ADAL" clId="{688D1D3D-1D78-480E-9122-20B54FAF51C9}" dt="2022-02-01T08:28:04.568" v="1641" actId="9405"/>
          <ac:inkMkLst>
            <pc:docMk/>
            <pc:sldMk cId="479847971" sldId="403"/>
            <ac:inkMk id="26" creationId="{54006DA8-763D-4817-BFD8-509E7D216460}"/>
          </ac:inkMkLst>
        </pc:inkChg>
        <pc:inkChg chg="add mod">
          <ac:chgData name="Umesh Gupta" userId="35470c46-d51d-41c5-aa07-3535d40f1513" providerId="ADAL" clId="{688D1D3D-1D78-480E-9122-20B54FAF51C9}" dt="2022-02-01T08:28:13.734" v="1645"/>
          <ac:inkMkLst>
            <pc:docMk/>
            <pc:sldMk cId="479847971" sldId="403"/>
            <ac:inkMk id="27" creationId="{0E645DBD-9EA0-4850-8D20-0A8B91E3ED70}"/>
          </ac:inkMkLst>
        </pc:inkChg>
        <pc:inkChg chg="add mod">
          <ac:chgData name="Umesh Gupta" userId="35470c46-d51d-41c5-aa07-3535d40f1513" providerId="ADAL" clId="{688D1D3D-1D78-480E-9122-20B54FAF51C9}" dt="2022-02-01T08:28:13.734" v="1645"/>
          <ac:inkMkLst>
            <pc:docMk/>
            <pc:sldMk cId="479847971" sldId="403"/>
            <ac:inkMk id="28" creationId="{401799A0-068A-4457-A334-65AA849DD572}"/>
          </ac:inkMkLst>
        </pc:inkChg>
        <pc:inkChg chg="add mod">
          <ac:chgData name="Umesh Gupta" userId="35470c46-d51d-41c5-aa07-3535d40f1513" providerId="ADAL" clId="{688D1D3D-1D78-480E-9122-20B54FAF51C9}" dt="2022-02-01T08:28:13.734" v="1645"/>
          <ac:inkMkLst>
            <pc:docMk/>
            <pc:sldMk cId="479847971" sldId="403"/>
            <ac:inkMk id="29" creationId="{62554C3E-0A00-4AB5-B86C-DB17DB34D3C2}"/>
          </ac:inkMkLst>
        </pc:inkChg>
      </pc:sldChg>
      <pc:sldChg chg="addSp delSp modSp mod">
        <pc:chgData name="Umesh Gupta" userId="35470c46-d51d-41c5-aa07-3535d40f1513" providerId="ADAL" clId="{688D1D3D-1D78-480E-9122-20B54FAF51C9}" dt="2022-02-01T08:30:50.397" v="1744"/>
        <pc:sldMkLst>
          <pc:docMk/>
          <pc:sldMk cId="4186490352" sldId="404"/>
        </pc:sldMkLst>
        <pc:spChg chg="add del">
          <ac:chgData name="Umesh Gupta" userId="35470c46-d51d-41c5-aa07-3535d40f1513" providerId="ADAL" clId="{688D1D3D-1D78-480E-9122-20B54FAF51C9}" dt="2022-02-01T08:02:13.950" v="1156" actId="478"/>
          <ac:spMkLst>
            <pc:docMk/>
            <pc:sldMk cId="4186490352" sldId="404"/>
            <ac:spMk id="5" creationId="{4624F7BD-C625-4535-99E1-186ABEB8DBFB}"/>
          </ac:spMkLst>
        </pc:spChg>
        <pc:grpChg chg="mod">
          <ac:chgData name="Umesh Gupta" userId="35470c46-d51d-41c5-aa07-3535d40f1513" providerId="ADAL" clId="{688D1D3D-1D78-480E-9122-20B54FAF51C9}" dt="2022-02-01T08:28:49.731" v="1648"/>
          <ac:grpSpMkLst>
            <pc:docMk/>
            <pc:sldMk cId="4186490352" sldId="404"/>
            <ac:grpSpMk id="8" creationId="{052BD440-DF57-4407-B2DC-5E4D99AD17A0}"/>
          </ac:grpSpMkLst>
        </pc:grpChg>
        <pc:grpChg chg="del mod">
          <ac:chgData name="Umesh Gupta" userId="35470c46-d51d-41c5-aa07-3535d40f1513" providerId="ADAL" clId="{688D1D3D-1D78-480E-9122-20B54FAF51C9}" dt="2022-02-01T08:29:16.857" v="1665"/>
          <ac:grpSpMkLst>
            <pc:docMk/>
            <pc:sldMk cId="4186490352" sldId="404"/>
            <ac:grpSpMk id="17" creationId="{23202411-2EE8-4842-B25C-280975C0933C}"/>
          </ac:grpSpMkLst>
        </pc:grpChg>
        <pc:grpChg chg="del mod">
          <ac:chgData name="Umesh Gupta" userId="35470c46-d51d-41c5-aa07-3535d40f1513" providerId="ADAL" clId="{688D1D3D-1D78-480E-9122-20B54FAF51C9}" dt="2022-02-01T08:29:18.920" v="1668"/>
          <ac:grpSpMkLst>
            <pc:docMk/>
            <pc:sldMk cId="4186490352" sldId="404"/>
            <ac:grpSpMk id="25" creationId="{E9EB8A14-A3D8-4E7C-9835-C57964AF023F}"/>
          </ac:grpSpMkLst>
        </pc:grpChg>
        <pc:grpChg chg="del mod">
          <ac:chgData name="Umesh Gupta" userId="35470c46-d51d-41c5-aa07-3535d40f1513" providerId="ADAL" clId="{688D1D3D-1D78-480E-9122-20B54FAF51C9}" dt="2022-02-01T08:29:26.833" v="1679"/>
          <ac:grpSpMkLst>
            <pc:docMk/>
            <pc:sldMk cId="4186490352" sldId="404"/>
            <ac:grpSpMk id="28" creationId="{E9AB13DA-FEDC-4A41-8E59-F1F12472C630}"/>
          </ac:grpSpMkLst>
        </pc:grpChg>
        <pc:grpChg chg="del mod">
          <ac:chgData name="Umesh Gupta" userId="35470c46-d51d-41c5-aa07-3535d40f1513" providerId="ADAL" clId="{688D1D3D-1D78-480E-9122-20B54FAF51C9}" dt="2022-02-01T08:29:26.833" v="1679"/>
          <ac:grpSpMkLst>
            <pc:docMk/>
            <pc:sldMk cId="4186490352" sldId="404"/>
            <ac:grpSpMk id="39" creationId="{DA5AAA7E-53CC-423F-A643-E9BAF9736108}"/>
          </ac:grpSpMkLst>
        </pc:grpChg>
        <pc:grpChg chg="del mod">
          <ac:chgData name="Umesh Gupta" userId="35470c46-d51d-41c5-aa07-3535d40f1513" providerId="ADAL" clId="{688D1D3D-1D78-480E-9122-20B54FAF51C9}" dt="2022-02-01T08:29:28.423" v="1681"/>
          <ac:grpSpMkLst>
            <pc:docMk/>
            <pc:sldMk cId="4186490352" sldId="404"/>
            <ac:grpSpMk id="40" creationId="{C5073BE5-D283-4561-982C-B5064CDF06AA}"/>
          </ac:grpSpMkLst>
        </pc:grpChg>
        <pc:grpChg chg="del mod">
          <ac:chgData name="Umesh Gupta" userId="35470c46-d51d-41c5-aa07-3535d40f1513" providerId="ADAL" clId="{688D1D3D-1D78-480E-9122-20B54FAF51C9}" dt="2022-02-01T08:29:32.207" v="1686"/>
          <ac:grpSpMkLst>
            <pc:docMk/>
            <pc:sldMk cId="4186490352" sldId="404"/>
            <ac:grpSpMk id="42" creationId="{8A810185-F5A9-40CF-AC03-1AB4C0BF7B11}"/>
          </ac:grpSpMkLst>
        </pc:grpChg>
        <pc:grpChg chg="del mod">
          <ac:chgData name="Umesh Gupta" userId="35470c46-d51d-41c5-aa07-3535d40f1513" providerId="ADAL" clId="{688D1D3D-1D78-480E-9122-20B54FAF51C9}" dt="2022-02-01T08:29:32.941" v="1688"/>
          <ac:grpSpMkLst>
            <pc:docMk/>
            <pc:sldMk cId="4186490352" sldId="404"/>
            <ac:grpSpMk id="47" creationId="{7D55C8C3-2492-48B7-9004-9E2FEF460B81}"/>
          </ac:grpSpMkLst>
        </pc:grpChg>
        <pc:grpChg chg="del mod">
          <ac:chgData name="Umesh Gupta" userId="35470c46-d51d-41c5-aa07-3535d40f1513" providerId="ADAL" clId="{688D1D3D-1D78-480E-9122-20B54FAF51C9}" dt="2022-02-01T08:29:33.647" v="1690"/>
          <ac:grpSpMkLst>
            <pc:docMk/>
            <pc:sldMk cId="4186490352" sldId="404"/>
            <ac:grpSpMk id="49" creationId="{1F504749-EB14-4B65-9703-5466C16E10AE}"/>
          </ac:grpSpMkLst>
        </pc:grpChg>
        <pc:grpChg chg="del mod">
          <ac:chgData name="Umesh Gupta" userId="35470c46-d51d-41c5-aa07-3535d40f1513" providerId="ADAL" clId="{688D1D3D-1D78-480E-9122-20B54FAF51C9}" dt="2022-02-01T08:29:35.232" v="1693"/>
          <ac:grpSpMkLst>
            <pc:docMk/>
            <pc:sldMk cId="4186490352" sldId="404"/>
            <ac:grpSpMk id="51" creationId="{4D19572B-21D1-4535-BAEB-DD0903F69EF1}"/>
          </ac:grpSpMkLst>
        </pc:grpChg>
        <pc:grpChg chg="del mod">
          <ac:chgData name="Umesh Gupta" userId="35470c46-d51d-41c5-aa07-3535d40f1513" providerId="ADAL" clId="{688D1D3D-1D78-480E-9122-20B54FAF51C9}" dt="2022-02-01T08:29:36.179" v="1695"/>
          <ac:grpSpMkLst>
            <pc:docMk/>
            <pc:sldMk cId="4186490352" sldId="404"/>
            <ac:grpSpMk id="54" creationId="{AC3D489F-D77C-454C-A3C0-040E176EA358}"/>
          </ac:grpSpMkLst>
        </pc:grpChg>
        <pc:grpChg chg="del mod">
          <ac:chgData name="Umesh Gupta" userId="35470c46-d51d-41c5-aa07-3535d40f1513" providerId="ADAL" clId="{688D1D3D-1D78-480E-9122-20B54FAF51C9}" dt="2022-02-01T08:29:41.948" v="1702"/>
          <ac:grpSpMkLst>
            <pc:docMk/>
            <pc:sldMk cId="4186490352" sldId="404"/>
            <ac:grpSpMk id="56" creationId="{7B5A3E16-99EC-4290-94EC-6454C8899301}"/>
          </ac:grpSpMkLst>
        </pc:grpChg>
        <pc:grpChg chg="del mod">
          <ac:chgData name="Umesh Gupta" userId="35470c46-d51d-41c5-aa07-3535d40f1513" providerId="ADAL" clId="{688D1D3D-1D78-480E-9122-20B54FAF51C9}" dt="2022-02-01T08:29:41.948" v="1702"/>
          <ac:grpSpMkLst>
            <pc:docMk/>
            <pc:sldMk cId="4186490352" sldId="404"/>
            <ac:grpSpMk id="59" creationId="{CA7BEE5F-C1F4-4560-86CB-F03AE025776F}"/>
          </ac:grpSpMkLst>
        </pc:grpChg>
        <pc:grpChg chg="del mod">
          <ac:chgData name="Umesh Gupta" userId="35470c46-d51d-41c5-aa07-3535d40f1513" providerId="ADAL" clId="{688D1D3D-1D78-480E-9122-20B54FAF51C9}" dt="2022-02-01T08:30:24.166" v="1711"/>
          <ac:grpSpMkLst>
            <pc:docMk/>
            <pc:sldMk cId="4186490352" sldId="404"/>
            <ac:grpSpMk id="63" creationId="{E0CCEAEB-A716-452C-B6C5-947BB52DEAF0}"/>
          </ac:grpSpMkLst>
        </pc:grpChg>
        <pc:grpChg chg="del mod">
          <ac:chgData name="Umesh Gupta" userId="35470c46-d51d-41c5-aa07-3535d40f1513" providerId="ADAL" clId="{688D1D3D-1D78-480E-9122-20B54FAF51C9}" dt="2022-02-01T08:30:29.995" v="1722"/>
          <ac:grpSpMkLst>
            <pc:docMk/>
            <pc:sldMk cId="4186490352" sldId="404"/>
            <ac:grpSpMk id="72" creationId="{D763422C-2707-438F-B805-99A36A8561D8}"/>
          </ac:grpSpMkLst>
        </pc:grpChg>
        <pc:grpChg chg="mod">
          <ac:chgData name="Umesh Gupta" userId="35470c46-d51d-41c5-aa07-3535d40f1513" providerId="ADAL" clId="{688D1D3D-1D78-480E-9122-20B54FAF51C9}" dt="2022-02-01T08:30:29.995" v="1722"/>
          <ac:grpSpMkLst>
            <pc:docMk/>
            <pc:sldMk cId="4186490352" sldId="404"/>
            <ac:grpSpMk id="83" creationId="{CF627BEA-5CEB-45B0-B849-6F5E674C6660}"/>
          </ac:grpSpMkLst>
        </pc:grpChg>
        <pc:grpChg chg="mod">
          <ac:chgData name="Umesh Gupta" userId="35470c46-d51d-41c5-aa07-3535d40f1513" providerId="ADAL" clId="{688D1D3D-1D78-480E-9122-20B54FAF51C9}" dt="2022-02-01T08:30:32.764" v="1726"/>
          <ac:grpSpMkLst>
            <pc:docMk/>
            <pc:sldMk cId="4186490352" sldId="404"/>
            <ac:grpSpMk id="87" creationId="{9DFF85A4-B6BB-4476-88B2-214E1C93E2CE}"/>
          </ac:grpSpMkLst>
        </pc:grpChg>
        <pc:grpChg chg="del mod">
          <ac:chgData name="Umesh Gupta" userId="35470c46-d51d-41c5-aa07-3535d40f1513" providerId="ADAL" clId="{688D1D3D-1D78-480E-9122-20B54FAF51C9}" dt="2022-02-01T08:30:42.479" v="1742"/>
          <ac:grpSpMkLst>
            <pc:docMk/>
            <pc:sldMk cId="4186490352" sldId="404"/>
            <ac:grpSpMk id="95" creationId="{E86236CB-01CA-46D9-B5F5-0295E899FF20}"/>
          </ac:grpSpMkLst>
        </pc:grpChg>
        <pc:grpChg chg="del mod">
          <ac:chgData name="Umesh Gupta" userId="35470c46-d51d-41c5-aa07-3535d40f1513" providerId="ADAL" clId="{688D1D3D-1D78-480E-9122-20B54FAF51C9}" dt="2022-02-01T08:30:50.397" v="1744"/>
          <ac:grpSpMkLst>
            <pc:docMk/>
            <pc:sldMk cId="4186490352" sldId="404"/>
            <ac:grpSpMk id="103" creationId="{A6794F57-9AE4-4BF7-A78E-8DA29DBD7D14}"/>
          </ac:grpSpMkLst>
        </pc:grpChg>
        <pc:grpChg chg="mod">
          <ac:chgData name="Umesh Gupta" userId="35470c46-d51d-41c5-aa07-3535d40f1513" providerId="ADAL" clId="{688D1D3D-1D78-480E-9122-20B54FAF51C9}" dt="2022-02-01T08:30:50.397" v="1744"/>
          <ac:grpSpMkLst>
            <pc:docMk/>
            <pc:sldMk cId="4186490352" sldId="404"/>
            <ac:grpSpMk id="105" creationId="{16DEFC58-B163-4DB3-8F84-0575D1FF606B}"/>
          </ac:grpSpMkLst>
        </pc:grpChg>
        <pc:inkChg chg="add mod">
          <ac:chgData name="Umesh Gupta" userId="35470c46-d51d-41c5-aa07-3535d40f1513" providerId="ADAL" clId="{688D1D3D-1D78-480E-9122-20B54FAF51C9}" dt="2022-02-01T08:28:49.731" v="1648"/>
          <ac:inkMkLst>
            <pc:docMk/>
            <pc:sldMk cId="4186490352" sldId="404"/>
            <ac:inkMk id="6" creationId="{09072754-FB3F-43F0-96C3-FDAD656A9E8F}"/>
          </ac:inkMkLst>
        </pc:inkChg>
        <pc:inkChg chg="add mod">
          <ac:chgData name="Umesh Gupta" userId="35470c46-d51d-41c5-aa07-3535d40f1513" providerId="ADAL" clId="{688D1D3D-1D78-480E-9122-20B54FAF51C9}" dt="2022-02-01T08:28:49.731" v="1648"/>
          <ac:inkMkLst>
            <pc:docMk/>
            <pc:sldMk cId="4186490352" sldId="404"/>
            <ac:inkMk id="7" creationId="{83F13BC9-6520-41A3-90DE-05B28EE13D86}"/>
          </ac:inkMkLst>
        </pc:inkChg>
        <pc:inkChg chg="add mod">
          <ac:chgData name="Umesh Gupta" userId="35470c46-d51d-41c5-aa07-3535d40f1513" providerId="ADAL" clId="{688D1D3D-1D78-480E-9122-20B54FAF51C9}" dt="2022-02-01T08:30:29.995" v="1722"/>
          <ac:inkMkLst>
            <pc:docMk/>
            <pc:sldMk cId="4186490352" sldId="404"/>
            <ac:inkMk id="9" creationId="{4AFF9318-2404-49D2-A0AD-410D5D0C1B54}"/>
          </ac:inkMkLst>
        </pc:inkChg>
        <pc:inkChg chg="add mod">
          <ac:chgData name="Umesh Gupta" userId="35470c46-d51d-41c5-aa07-3535d40f1513" providerId="ADAL" clId="{688D1D3D-1D78-480E-9122-20B54FAF51C9}" dt="2022-02-01T08:30:29.995" v="1722"/>
          <ac:inkMkLst>
            <pc:docMk/>
            <pc:sldMk cId="4186490352" sldId="404"/>
            <ac:inkMk id="10" creationId="{7BB6F559-5837-430E-89D3-78D73064BD0B}"/>
          </ac:inkMkLst>
        </pc:inkChg>
        <pc:inkChg chg="add mod">
          <ac:chgData name="Umesh Gupta" userId="35470c46-d51d-41c5-aa07-3535d40f1513" providerId="ADAL" clId="{688D1D3D-1D78-480E-9122-20B54FAF51C9}" dt="2022-02-01T08:30:29.995" v="1722"/>
          <ac:inkMkLst>
            <pc:docMk/>
            <pc:sldMk cId="4186490352" sldId="404"/>
            <ac:inkMk id="11" creationId="{57A9E448-C583-42D9-A551-BAA422C88734}"/>
          </ac:inkMkLst>
        </pc:inkChg>
        <pc:inkChg chg="add mod">
          <ac:chgData name="Umesh Gupta" userId="35470c46-d51d-41c5-aa07-3535d40f1513" providerId="ADAL" clId="{688D1D3D-1D78-480E-9122-20B54FAF51C9}" dt="2022-02-01T08:30:29.995" v="1722"/>
          <ac:inkMkLst>
            <pc:docMk/>
            <pc:sldMk cId="4186490352" sldId="404"/>
            <ac:inkMk id="12" creationId="{2A692506-6953-4AAD-9711-A51B98C1E2C9}"/>
          </ac:inkMkLst>
        </pc:inkChg>
        <pc:inkChg chg="add mod">
          <ac:chgData name="Umesh Gupta" userId="35470c46-d51d-41c5-aa07-3535d40f1513" providerId="ADAL" clId="{688D1D3D-1D78-480E-9122-20B54FAF51C9}" dt="2022-02-01T08:30:29.995" v="1722"/>
          <ac:inkMkLst>
            <pc:docMk/>
            <pc:sldMk cId="4186490352" sldId="404"/>
            <ac:inkMk id="13" creationId="{CB41BBFD-0029-4657-AA9C-75E416C53DCE}"/>
          </ac:inkMkLst>
        </pc:inkChg>
        <pc:inkChg chg="add mod">
          <ac:chgData name="Umesh Gupta" userId="35470c46-d51d-41c5-aa07-3535d40f1513" providerId="ADAL" clId="{688D1D3D-1D78-480E-9122-20B54FAF51C9}" dt="2022-02-01T08:30:29.995" v="1722"/>
          <ac:inkMkLst>
            <pc:docMk/>
            <pc:sldMk cId="4186490352" sldId="404"/>
            <ac:inkMk id="14" creationId="{F98703C8-A9F4-4068-9249-2E2FD38660D3}"/>
          </ac:inkMkLst>
        </pc:inkChg>
        <pc:inkChg chg="add mod">
          <ac:chgData name="Umesh Gupta" userId="35470c46-d51d-41c5-aa07-3535d40f1513" providerId="ADAL" clId="{688D1D3D-1D78-480E-9122-20B54FAF51C9}" dt="2022-02-01T08:30:29.995" v="1722"/>
          <ac:inkMkLst>
            <pc:docMk/>
            <pc:sldMk cId="4186490352" sldId="404"/>
            <ac:inkMk id="15" creationId="{20EF4726-1F5E-4FF8-9B80-31024661369C}"/>
          </ac:inkMkLst>
        </pc:inkChg>
        <pc:inkChg chg="add mod">
          <ac:chgData name="Umesh Gupta" userId="35470c46-d51d-41c5-aa07-3535d40f1513" providerId="ADAL" clId="{688D1D3D-1D78-480E-9122-20B54FAF51C9}" dt="2022-02-01T08:30:29.995" v="1722"/>
          <ac:inkMkLst>
            <pc:docMk/>
            <pc:sldMk cId="4186490352" sldId="404"/>
            <ac:inkMk id="16" creationId="{D10844A2-677A-4A77-9ECE-52CDBAA563B9}"/>
          </ac:inkMkLst>
        </pc:inkChg>
        <pc:inkChg chg="add mod">
          <ac:chgData name="Umesh Gupta" userId="35470c46-d51d-41c5-aa07-3535d40f1513" providerId="ADAL" clId="{688D1D3D-1D78-480E-9122-20B54FAF51C9}" dt="2022-02-01T08:30:29.995" v="1722"/>
          <ac:inkMkLst>
            <pc:docMk/>
            <pc:sldMk cId="4186490352" sldId="404"/>
            <ac:inkMk id="18" creationId="{0633A942-CDD5-4BA3-8541-D2DCDF458752}"/>
          </ac:inkMkLst>
        </pc:inkChg>
        <pc:inkChg chg="add mod">
          <ac:chgData name="Umesh Gupta" userId="35470c46-d51d-41c5-aa07-3535d40f1513" providerId="ADAL" clId="{688D1D3D-1D78-480E-9122-20B54FAF51C9}" dt="2022-02-01T08:30:29.995" v="1722"/>
          <ac:inkMkLst>
            <pc:docMk/>
            <pc:sldMk cId="4186490352" sldId="404"/>
            <ac:inkMk id="19" creationId="{34597756-ADE1-44BF-B1AD-D4C3EFDF33AA}"/>
          </ac:inkMkLst>
        </pc:inkChg>
        <pc:inkChg chg="add mod">
          <ac:chgData name="Umesh Gupta" userId="35470c46-d51d-41c5-aa07-3535d40f1513" providerId="ADAL" clId="{688D1D3D-1D78-480E-9122-20B54FAF51C9}" dt="2022-02-01T08:30:29.995" v="1722"/>
          <ac:inkMkLst>
            <pc:docMk/>
            <pc:sldMk cId="4186490352" sldId="404"/>
            <ac:inkMk id="20" creationId="{0582C709-B2A3-4229-9999-E2209A1889FC}"/>
          </ac:inkMkLst>
        </pc:inkChg>
        <pc:inkChg chg="add mod">
          <ac:chgData name="Umesh Gupta" userId="35470c46-d51d-41c5-aa07-3535d40f1513" providerId="ADAL" clId="{688D1D3D-1D78-480E-9122-20B54FAF51C9}" dt="2022-02-01T08:30:29.995" v="1722"/>
          <ac:inkMkLst>
            <pc:docMk/>
            <pc:sldMk cId="4186490352" sldId="404"/>
            <ac:inkMk id="21" creationId="{F482EBE4-5FE1-4AE1-92B1-266C1796E7A7}"/>
          </ac:inkMkLst>
        </pc:inkChg>
        <pc:inkChg chg="add mod">
          <ac:chgData name="Umesh Gupta" userId="35470c46-d51d-41c5-aa07-3535d40f1513" providerId="ADAL" clId="{688D1D3D-1D78-480E-9122-20B54FAF51C9}" dt="2022-02-01T08:30:29.995" v="1722"/>
          <ac:inkMkLst>
            <pc:docMk/>
            <pc:sldMk cId="4186490352" sldId="404"/>
            <ac:inkMk id="22" creationId="{00EF1C0F-79B7-4F0D-AE45-394BDD90EB75}"/>
          </ac:inkMkLst>
        </pc:inkChg>
        <pc:inkChg chg="add mod">
          <ac:chgData name="Umesh Gupta" userId="35470c46-d51d-41c5-aa07-3535d40f1513" providerId="ADAL" clId="{688D1D3D-1D78-480E-9122-20B54FAF51C9}" dt="2022-02-01T08:30:29.995" v="1722"/>
          <ac:inkMkLst>
            <pc:docMk/>
            <pc:sldMk cId="4186490352" sldId="404"/>
            <ac:inkMk id="23" creationId="{A82B6B2D-A2EF-4462-BF81-632B05D2B531}"/>
          </ac:inkMkLst>
        </pc:inkChg>
        <pc:inkChg chg="add mod">
          <ac:chgData name="Umesh Gupta" userId="35470c46-d51d-41c5-aa07-3535d40f1513" providerId="ADAL" clId="{688D1D3D-1D78-480E-9122-20B54FAF51C9}" dt="2022-02-01T08:30:29.995" v="1722"/>
          <ac:inkMkLst>
            <pc:docMk/>
            <pc:sldMk cId="4186490352" sldId="404"/>
            <ac:inkMk id="24" creationId="{E155ACFE-9A8A-4DBD-9893-0E2309FAF6F4}"/>
          </ac:inkMkLst>
        </pc:inkChg>
        <pc:inkChg chg="add mod">
          <ac:chgData name="Umesh Gupta" userId="35470c46-d51d-41c5-aa07-3535d40f1513" providerId="ADAL" clId="{688D1D3D-1D78-480E-9122-20B54FAF51C9}" dt="2022-02-01T08:30:29.995" v="1722"/>
          <ac:inkMkLst>
            <pc:docMk/>
            <pc:sldMk cId="4186490352" sldId="404"/>
            <ac:inkMk id="26" creationId="{31261753-EF2E-4A9C-9AF5-5EC49C0B5FFA}"/>
          </ac:inkMkLst>
        </pc:inkChg>
        <pc:inkChg chg="add mod">
          <ac:chgData name="Umesh Gupta" userId="35470c46-d51d-41c5-aa07-3535d40f1513" providerId="ADAL" clId="{688D1D3D-1D78-480E-9122-20B54FAF51C9}" dt="2022-02-01T08:30:29.995" v="1722"/>
          <ac:inkMkLst>
            <pc:docMk/>
            <pc:sldMk cId="4186490352" sldId="404"/>
            <ac:inkMk id="27" creationId="{981B97CB-5A6B-40E8-9319-7D4E34C958B4}"/>
          </ac:inkMkLst>
        </pc:inkChg>
        <pc:inkChg chg="add mod">
          <ac:chgData name="Umesh Gupta" userId="35470c46-d51d-41c5-aa07-3535d40f1513" providerId="ADAL" clId="{688D1D3D-1D78-480E-9122-20B54FAF51C9}" dt="2022-02-01T08:30:29.995" v="1722"/>
          <ac:inkMkLst>
            <pc:docMk/>
            <pc:sldMk cId="4186490352" sldId="404"/>
            <ac:inkMk id="29" creationId="{F13F070E-C771-4F0C-9B97-ADC0D9D91805}"/>
          </ac:inkMkLst>
        </pc:inkChg>
        <pc:inkChg chg="add mod">
          <ac:chgData name="Umesh Gupta" userId="35470c46-d51d-41c5-aa07-3535d40f1513" providerId="ADAL" clId="{688D1D3D-1D78-480E-9122-20B54FAF51C9}" dt="2022-02-01T08:30:29.995" v="1722"/>
          <ac:inkMkLst>
            <pc:docMk/>
            <pc:sldMk cId="4186490352" sldId="404"/>
            <ac:inkMk id="30" creationId="{35503FB6-ACD5-4A63-A54A-A57A0596ADD2}"/>
          </ac:inkMkLst>
        </pc:inkChg>
        <pc:inkChg chg="add mod">
          <ac:chgData name="Umesh Gupta" userId="35470c46-d51d-41c5-aa07-3535d40f1513" providerId="ADAL" clId="{688D1D3D-1D78-480E-9122-20B54FAF51C9}" dt="2022-02-01T08:30:29.995" v="1722"/>
          <ac:inkMkLst>
            <pc:docMk/>
            <pc:sldMk cId="4186490352" sldId="404"/>
            <ac:inkMk id="31" creationId="{DC7D2D78-2B62-480C-9A9B-73D4C0E48C92}"/>
          </ac:inkMkLst>
        </pc:inkChg>
        <pc:inkChg chg="add mod">
          <ac:chgData name="Umesh Gupta" userId="35470c46-d51d-41c5-aa07-3535d40f1513" providerId="ADAL" clId="{688D1D3D-1D78-480E-9122-20B54FAF51C9}" dt="2022-02-01T08:30:29.995" v="1722"/>
          <ac:inkMkLst>
            <pc:docMk/>
            <pc:sldMk cId="4186490352" sldId="404"/>
            <ac:inkMk id="32" creationId="{CCC3394C-9573-4796-8919-478AC4C30E8B}"/>
          </ac:inkMkLst>
        </pc:inkChg>
        <pc:inkChg chg="add mod">
          <ac:chgData name="Umesh Gupta" userId="35470c46-d51d-41c5-aa07-3535d40f1513" providerId="ADAL" clId="{688D1D3D-1D78-480E-9122-20B54FAF51C9}" dt="2022-02-01T08:30:29.995" v="1722"/>
          <ac:inkMkLst>
            <pc:docMk/>
            <pc:sldMk cId="4186490352" sldId="404"/>
            <ac:inkMk id="33" creationId="{7B02AB8D-EEE6-4081-B307-727ECD089E98}"/>
          </ac:inkMkLst>
        </pc:inkChg>
        <pc:inkChg chg="add mod">
          <ac:chgData name="Umesh Gupta" userId="35470c46-d51d-41c5-aa07-3535d40f1513" providerId="ADAL" clId="{688D1D3D-1D78-480E-9122-20B54FAF51C9}" dt="2022-02-01T08:30:29.995" v="1722"/>
          <ac:inkMkLst>
            <pc:docMk/>
            <pc:sldMk cId="4186490352" sldId="404"/>
            <ac:inkMk id="34" creationId="{D40E61D6-2F43-4A72-93A1-64EA8DD94DC6}"/>
          </ac:inkMkLst>
        </pc:inkChg>
        <pc:inkChg chg="add mod">
          <ac:chgData name="Umesh Gupta" userId="35470c46-d51d-41c5-aa07-3535d40f1513" providerId="ADAL" clId="{688D1D3D-1D78-480E-9122-20B54FAF51C9}" dt="2022-02-01T08:30:29.995" v="1722"/>
          <ac:inkMkLst>
            <pc:docMk/>
            <pc:sldMk cId="4186490352" sldId="404"/>
            <ac:inkMk id="35" creationId="{9E361A00-2045-4A44-B60A-A0F880B6FFD9}"/>
          </ac:inkMkLst>
        </pc:inkChg>
        <pc:inkChg chg="add mod">
          <ac:chgData name="Umesh Gupta" userId="35470c46-d51d-41c5-aa07-3535d40f1513" providerId="ADAL" clId="{688D1D3D-1D78-480E-9122-20B54FAF51C9}" dt="2022-02-01T08:30:29.995" v="1722"/>
          <ac:inkMkLst>
            <pc:docMk/>
            <pc:sldMk cId="4186490352" sldId="404"/>
            <ac:inkMk id="36" creationId="{31D55B74-6D36-4EEE-9408-613BD7D001AD}"/>
          </ac:inkMkLst>
        </pc:inkChg>
        <pc:inkChg chg="add mod">
          <ac:chgData name="Umesh Gupta" userId="35470c46-d51d-41c5-aa07-3535d40f1513" providerId="ADAL" clId="{688D1D3D-1D78-480E-9122-20B54FAF51C9}" dt="2022-02-01T08:30:29.995" v="1722"/>
          <ac:inkMkLst>
            <pc:docMk/>
            <pc:sldMk cId="4186490352" sldId="404"/>
            <ac:inkMk id="37" creationId="{D7C2917F-5132-4844-943B-46770F5753A1}"/>
          </ac:inkMkLst>
        </pc:inkChg>
        <pc:inkChg chg="add mod">
          <ac:chgData name="Umesh Gupta" userId="35470c46-d51d-41c5-aa07-3535d40f1513" providerId="ADAL" clId="{688D1D3D-1D78-480E-9122-20B54FAF51C9}" dt="2022-02-01T08:30:29.995" v="1722"/>
          <ac:inkMkLst>
            <pc:docMk/>
            <pc:sldMk cId="4186490352" sldId="404"/>
            <ac:inkMk id="38" creationId="{08832AC0-C29E-438C-8112-EB31450A2196}"/>
          </ac:inkMkLst>
        </pc:inkChg>
        <pc:inkChg chg="add mod">
          <ac:chgData name="Umesh Gupta" userId="35470c46-d51d-41c5-aa07-3535d40f1513" providerId="ADAL" clId="{688D1D3D-1D78-480E-9122-20B54FAF51C9}" dt="2022-02-01T08:30:29.995" v="1722"/>
          <ac:inkMkLst>
            <pc:docMk/>
            <pc:sldMk cId="4186490352" sldId="404"/>
            <ac:inkMk id="41" creationId="{48933975-05E2-4CA5-AC11-E2C737DF9456}"/>
          </ac:inkMkLst>
        </pc:inkChg>
        <pc:inkChg chg="add mod">
          <ac:chgData name="Umesh Gupta" userId="35470c46-d51d-41c5-aa07-3535d40f1513" providerId="ADAL" clId="{688D1D3D-1D78-480E-9122-20B54FAF51C9}" dt="2022-02-01T08:30:29.995" v="1722"/>
          <ac:inkMkLst>
            <pc:docMk/>
            <pc:sldMk cId="4186490352" sldId="404"/>
            <ac:inkMk id="43" creationId="{25BAC59C-9217-486F-A6D7-80F1AEB6E58F}"/>
          </ac:inkMkLst>
        </pc:inkChg>
        <pc:inkChg chg="add mod">
          <ac:chgData name="Umesh Gupta" userId="35470c46-d51d-41c5-aa07-3535d40f1513" providerId="ADAL" clId="{688D1D3D-1D78-480E-9122-20B54FAF51C9}" dt="2022-02-01T08:30:29.995" v="1722"/>
          <ac:inkMkLst>
            <pc:docMk/>
            <pc:sldMk cId="4186490352" sldId="404"/>
            <ac:inkMk id="44" creationId="{94AD1B7A-CF36-4A40-B0ED-91B0724977DD}"/>
          </ac:inkMkLst>
        </pc:inkChg>
        <pc:inkChg chg="add mod">
          <ac:chgData name="Umesh Gupta" userId="35470c46-d51d-41c5-aa07-3535d40f1513" providerId="ADAL" clId="{688D1D3D-1D78-480E-9122-20B54FAF51C9}" dt="2022-02-01T08:30:29.995" v="1722"/>
          <ac:inkMkLst>
            <pc:docMk/>
            <pc:sldMk cId="4186490352" sldId="404"/>
            <ac:inkMk id="45" creationId="{0C4ABAF2-FB54-496B-847D-CB5A8413F26A}"/>
          </ac:inkMkLst>
        </pc:inkChg>
        <pc:inkChg chg="add mod">
          <ac:chgData name="Umesh Gupta" userId="35470c46-d51d-41c5-aa07-3535d40f1513" providerId="ADAL" clId="{688D1D3D-1D78-480E-9122-20B54FAF51C9}" dt="2022-02-01T08:30:29.995" v="1722"/>
          <ac:inkMkLst>
            <pc:docMk/>
            <pc:sldMk cId="4186490352" sldId="404"/>
            <ac:inkMk id="46" creationId="{386515B5-AEF3-46A5-A924-CEDDFF6FF82F}"/>
          </ac:inkMkLst>
        </pc:inkChg>
        <pc:inkChg chg="add mod">
          <ac:chgData name="Umesh Gupta" userId="35470c46-d51d-41c5-aa07-3535d40f1513" providerId="ADAL" clId="{688D1D3D-1D78-480E-9122-20B54FAF51C9}" dt="2022-02-01T08:30:29.995" v="1722"/>
          <ac:inkMkLst>
            <pc:docMk/>
            <pc:sldMk cId="4186490352" sldId="404"/>
            <ac:inkMk id="48" creationId="{30CA53E1-F7BA-4816-9BC5-BFDC3A20E831}"/>
          </ac:inkMkLst>
        </pc:inkChg>
        <pc:inkChg chg="add mod">
          <ac:chgData name="Umesh Gupta" userId="35470c46-d51d-41c5-aa07-3535d40f1513" providerId="ADAL" clId="{688D1D3D-1D78-480E-9122-20B54FAF51C9}" dt="2022-02-01T08:30:29.995" v="1722"/>
          <ac:inkMkLst>
            <pc:docMk/>
            <pc:sldMk cId="4186490352" sldId="404"/>
            <ac:inkMk id="50" creationId="{2972872C-EFC1-4D00-8471-D22B298AFCCF}"/>
          </ac:inkMkLst>
        </pc:inkChg>
        <pc:inkChg chg="add mod">
          <ac:chgData name="Umesh Gupta" userId="35470c46-d51d-41c5-aa07-3535d40f1513" providerId="ADAL" clId="{688D1D3D-1D78-480E-9122-20B54FAF51C9}" dt="2022-02-01T08:30:29.995" v="1722"/>
          <ac:inkMkLst>
            <pc:docMk/>
            <pc:sldMk cId="4186490352" sldId="404"/>
            <ac:inkMk id="52" creationId="{B04DC1A6-4069-4375-B3D3-374DC676BBA0}"/>
          </ac:inkMkLst>
        </pc:inkChg>
        <pc:inkChg chg="add mod">
          <ac:chgData name="Umesh Gupta" userId="35470c46-d51d-41c5-aa07-3535d40f1513" providerId="ADAL" clId="{688D1D3D-1D78-480E-9122-20B54FAF51C9}" dt="2022-02-01T08:30:29.995" v="1722"/>
          <ac:inkMkLst>
            <pc:docMk/>
            <pc:sldMk cId="4186490352" sldId="404"/>
            <ac:inkMk id="53" creationId="{2C99436E-A2E2-49D0-86EC-F2A17F64F8F2}"/>
          </ac:inkMkLst>
        </pc:inkChg>
        <pc:inkChg chg="add mod">
          <ac:chgData name="Umesh Gupta" userId="35470c46-d51d-41c5-aa07-3535d40f1513" providerId="ADAL" clId="{688D1D3D-1D78-480E-9122-20B54FAF51C9}" dt="2022-02-01T08:30:29.995" v="1722"/>
          <ac:inkMkLst>
            <pc:docMk/>
            <pc:sldMk cId="4186490352" sldId="404"/>
            <ac:inkMk id="55" creationId="{B93F325D-50D4-4575-833E-D79E19AF5018}"/>
          </ac:inkMkLst>
        </pc:inkChg>
        <pc:inkChg chg="add mod">
          <ac:chgData name="Umesh Gupta" userId="35470c46-d51d-41c5-aa07-3535d40f1513" providerId="ADAL" clId="{688D1D3D-1D78-480E-9122-20B54FAF51C9}" dt="2022-02-01T08:30:29.995" v="1722"/>
          <ac:inkMkLst>
            <pc:docMk/>
            <pc:sldMk cId="4186490352" sldId="404"/>
            <ac:inkMk id="57" creationId="{9D404B04-9B14-4998-AF67-94C2EA4D92D7}"/>
          </ac:inkMkLst>
        </pc:inkChg>
        <pc:inkChg chg="add mod">
          <ac:chgData name="Umesh Gupta" userId="35470c46-d51d-41c5-aa07-3535d40f1513" providerId="ADAL" clId="{688D1D3D-1D78-480E-9122-20B54FAF51C9}" dt="2022-02-01T08:30:29.995" v="1722"/>
          <ac:inkMkLst>
            <pc:docMk/>
            <pc:sldMk cId="4186490352" sldId="404"/>
            <ac:inkMk id="58" creationId="{52B5A429-633C-491D-9F86-EDB2BEC93F2A}"/>
          </ac:inkMkLst>
        </pc:inkChg>
        <pc:inkChg chg="add mod">
          <ac:chgData name="Umesh Gupta" userId="35470c46-d51d-41c5-aa07-3535d40f1513" providerId="ADAL" clId="{688D1D3D-1D78-480E-9122-20B54FAF51C9}" dt="2022-02-01T08:30:29.995" v="1722"/>
          <ac:inkMkLst>
            <pc:docMk/>
            <pc:sldMk cId="4186490352" sldId="404"/>
            <ac:inkMk id="60" creationId="{E7E1EA43-F2A8-4DE1-B74E-6A6EAB0F19AD}"/>
          </ac:inkMkLst>
        </pc:inkChg>
        <pc:inkChg chg="add mod">
          <ac:chgData name="Umesh Gupta" userId="35470c46-d51d-41c5-aa07-3535d40f1513" providerId="ADAL" clId="{688D1D3D-1D78-480E-9122-20B54FAF51C9}" dt="2022-02-01T08:30:29.995" v="1722"/>
          <ac:inkMkLst>
            <pc:docMk/>
            <pc:sldMk cId="4186490352" sldId="404"/>
            <ac:inkMk id="61" creationId="{3C5BC379-7CFD-4AF0-A404-D49EDD6161D4}"/>
          </ac:inkMkLst>
        </pc:inkChg>
        <pc:inkChg chg="add mod">
          <ac:chgData name="Umesh Gupta" userId="35470c46-d51d-41c5-aa07-3535d40f1513" providerId="ADAL" clId="{688D1D3D-1D78-480E-9122-20B54FAF51C9}" dt="2022-02-01T08:30:29.995" v="1722"/>
          <ac:inkMkLst>
            <pc:docMk/>
            <pc:sldMk cId="4186490352" sldId="404"/>
            <ac:inkMk id="62" creationId="{1C4370B1-EB17-4422-B96B-476607CB5271}"/>
          </ac:inkMkLst>
        </pc:inkChg>
        <pc:inkChg chg="add">
          <ac:chgData name="Umesh Gupta" userId="35470c46-d51d-41c5-aa07-3535d40f1513" providerId="ADAL" clId="{688D1D3D-1D78-480E-9122-20B54FAF51C9}" dt="2022-02-01T08:29:44.289" v="1703" actId="9405"/>
          <ac:inkMkLst>
            <pc:docMk/>
            <pc:sldMk cId="4186490352" sldId="404"/>
            <ac:inkMk id="64" creationId="{B5FCF854-5458-4A39-B86A-958E3BF7B907}"/>
          </ac:inkMkLst>
        </pc:inkChg>
        <pc:inkChg chg="add mod">
          <ac:chgData name="Umesh Gupta" userId="35470c46-d51d-41c5-aa07-3535d40f1513" providerId="ADAL" clId="{688D1D3D-1D78-480E-9122-20B54FAF51C9}" dt="2022-02-01T08:30:29.995" v="1722"/>
          <ac:inkMkLst>
            <pc:docMk/>
            <pc:sldMk cId="4186490352" sldId="404"/>
            <ac:inkMk id="65" creationId="{069F7E45-9DAD-4E28-92B8-9F2A6DA34324}"/>
          </ac:inkMkLst>
        </pc:inkChg>
        <pc:inkChg chg="add mod">
          <ac:chgData name="Umesh Gupta" userId="35470c46-d51d-41c5-aa07-3535d40f1513" providerId="ADAL" clId="{688D1D3D-1D78-480E-9122-20B54FAF51C9}" dt="2022-02-01T08:30:29.995" v="1722"/>
          <ac:inkMkLst>
            <pc:docMk/>
            <pc:sldMk cId="4186490352" sldId="404"/>
            <ac:inkMk id="66" creationId="{CBDD42C9-D125-4473-926D-664AC3DC5E7C}"/>
          </ac:inkMkLst>
        </pc:inkChg>
        <pc:inkChg chg="add mod">
          <ac:chgData name="Umesh Gupta" userId="35470c46-d51d-41c5-aa07-3535d40f1513" providerId="ADAL" clId="{688D1D3D-1D78-480E-9122-20B54FAF51C9}" dt="2022-02-01T08:30:29.995" v="1722"/>
          <ac:inkMkLst>
            <pc:docMk/>
            <pc:sldMk cId="4186490352" sldId="404"/>
            <ac:inkMk id="67" creationId="{9E766219-4880-4D39-9671-78ABE0B925FE}"/>
          </ac:inkMkLst>
        </pc:inkChg>
        <pc:inkChg chg="add mod">
          <ac:chgData name="Umesh Gupta" userId="35470c46-d51d-41c5-aa07-3535d40f1513" providerId="ADAL" clId="{688D1D3D-1D78-480E-9122-20B54FAF51C9}" dt="2022-02-01T08:30:29.995" v="1722"/>
          <ac:inkMkLst>
            <pc:docMk/>
            <pc:sldMk cId="4186490352" sldId="404"/>
            <ac:inkMk id="68" creationId="{7C5D0B04-4B4C-4949-ACA2-4E522B520688}"/>
          </ac:inkMkLst>
        </pc:inkChg>
        <pc:inkChg chg="add mod">
          <ac:chgData name="Umesh Gupta" userId="35470c46-d51d-41c5-aa07-3535d40f1513" providerId="ADAL" clId="{688D1D3D-1D78-480E-9122-20B54FAF51C9}" dt="2022-02-01T08:30:29.995" v="1722"/>
          <ac:inkMkLst>
            <pc:docMk/>
            <pc:sldMk cId="4186490352" sldId="404"/>
            <ac:inkMk id="69" creationId="{5C79D397-4B56-4966-A3BC-2C90817D1D30}"/>
          </ac:inkMkLst>
        </pc:inkChg>
        <pc:inkChg chg="add mod">
          <ac:chgData name="Umesh Gupta" userId="35470c46-d51d-41c5-aa07-3535d40f1513" providerId="ADAL" clId="{688D1D3D-1D78-480E-9122-20B54FAF51C9}" dt="2022-02-01T08:30:29.995" v="1722"/>
          <ac:inkMkLst>
            <pc:docMk/>
            <pc:sldMk cId="4186490352" sldId="404"/>
            <ac:inkMk id="70" creationId="{2D02CE24-C9B5-492E-976B-EB449AC39DED}"/>
          </ac:inkMkLst>
        </pc:inkChg>
        <pc:inkChg chg="add mod">
          <ac:chgData name="Umesh Gupta" userId="35470c46-d51d-41c5-aa07-3535d40f1513" providerId="ADAL" clId="{688D1D3D-1D78-480E-9122-20B54FAF51C9}" dt="2022-02-01T08:30:29.995" v="1722"/>
          <ac:inkMkLst>
            <pc:docMk/>
            <pc:sldMk cId="4186490352" sldId="404"/>
            <ac:inkMk id="71" creationId="{EAD9FB69-ED29-4B54-923D-D2118FE80E7E}"/>
          </ac:inkMkLst>
        </pc:inkChg>
        <pc:inkChg chg="add mod">
          <ac:chgData name="Umesh Gupta" userId="35470c46-d51d-41c5-aa07-3535d40f1513" providerId="ADAL" clId="{688D1D3D-1D78-480E-9122-20B54FAF51C9}" dt="2022-02-01T08:30:29.995" v="1722"/>
          <ac:inkMkLst>
            <pc:docMk/>
            <pc:sldMk cId="4186490352" sldId="404"/>
            <ac:inkMk id="73" creationId="{EF9A7641-874C-4C8A-9E28-141E8B85B654}"/>
          </ac:inkMkLst>
        </pc:inkChg>
        <pc:inkChg chg="add mod">
          <ac:chgData name="Umesh Gupta" userId="35470c46-d51d-41c5-aa07-3535d40f1513" providerId="ADAL" clId="{688D1D3D-1D78-480E-9122-20B54FAF51C9}" dt="2022-02-01T08:30:29.995" v="1722"/>
          <ac:inkMkLst>
            <pc:docMk/>
            <pc:sldMk cId="4186490352" sldId="404"/>
            <ac:inkMk id="74" creationId="{7F566471-6DE5-4729-82CA-C61AC127F680}"/>
          </ac:inkMkLst>
        </pc:inkChg>
        <pc:inkChg chg="add mod">
          <ac:chgData name="Umesh Gupta" userId="35470c46-d51d-41c5-aa07-3535d40f1513" providerId="ADAL" clId="{688D1D3D-1D78-480E-9122-20B54FAF51C9}" dt="2022-02-01T08:30:29.995" v="1722"/>
          <ac:inkMkLst>
            <pc:docMk/>
            <pc:sldMk cId="4186490352" sldId="404"/>
            <ac:inkMk id="75" creationId="{B353452B-F1E0-4434-8E3A-3DAB672E357C}"/>
          </ac:inkMkLst>
        </pc:inkChg>
        <pc:inkChg chg="add mod">
          <ac:chgData name="Umesh Gupta" userId="35470c46-d51d-41c5-aa07-3535d40f1513" providerId="ADAL" clId="{688D1D3D-1D78-480E-9122-20B54FAF51C9}" dt="2022-02-01T08:30:29.995" v="1722"/>
          <ac:inkMkLst>
            <pc:docMk/>
            <pc:sldMk cId="4186490352" sldId="404"/>
            <ac:inkMk id="76" creationId="{78BB98FE-D9A1-49C2-9ED1-483ECE5E97CF}"/>
          </ac:inkMkLst>
        </pc:inkChg>
        <pc:inkChg chg="add mod">
          <ac:chgData name="Umesh Gupta" userId="35470c46-d51d-41c5-aa07-3535d40f1513" providerId="ADAL" clId="{688D1D3D-1D78-480E-9122-20B54FAF51C9}" dt="2022-02-01T08:30:29.995" v="1722"/>
          <ac:inkMkLst>
            <pc:docMk/>
            <pc:sldMk cId="4186490352" sldId="404"/>
            <ac:inkMk id="77" creationId="{F5B7060F-2C73-40F4-B396-D0D3AE2AC777}"/>
          </ac:inkMkLst>
        </pc:inkChg>
        <pc:inkChg chg="add mod">
          <ac:chgData name="Umesh Gupta" userId="35470c46-d51d-41c5-aa07-3535d40f1513" providerId="ADAL" clId="{688D1D3D-1D78-480E-9122-20B54FAF51C9}" dt="2022-02-01T08:30:29.995" v="1722"/>
          <ac:inkMkLst>
            <pc:docMk/>
            <pc:sldMk cId="4186490352" sldId="404"/>
            <ac:inkMk id="78" creationId="{8C02D7B6-E4C7-4030-9EC3-F2AEF5205A8D}"/>
          </ac:inkMkLst>
        </pc:inkChg>
        <pc:inkChg chg="add mod">
          <ac:chgData name="Umesh Gupta" userId="35470c46-d51d-41c5-aa07-3535d40f1513" providerId="ADAL" clId="{688D1D3D-1D78-480E-9122-20B54FAF51C9}" dt="2022-02-01T08:30:29.995" v="1722"/>
          <ac:inkMkLst>
            <pc:docMk/>
            <pc:sldMk cId="4186490352" sldId="404"/>
            <ac:inkMk id="79" creationId="{03F30C97-C49A-44EB-B3F4-B42434F746E1}"/>
          </ac:inkMkLst>
        </pc:inkChg>
        <pc:inkChg chg="add mod">
          <ac:chgData name="Umesh Gupta" userId="35470c46-d51d-41c5-aa07-3535d40f1513" providerId="ADAL" clId="{688D1D3D-1D78-480E-9122-20B54FAF51C9}" dt="2022-02-01T08:30:29.995" v="1722"/>
          <ac:inkMkLst>
            <pc:docMk/>
            <pc:sldMk cId="4186490352" sldId="404"/>
            <ac:inkMk id="80" creationId="{C798CED6-65CF-4023-AE2D-A167E7D6BE60}"/>
          </ac:inkMkLst>
        </pc:inkChg>
        <pc:inkChg chg="add mod">
          <ac:chgData name="Umesh Gupta" userId="35470c46-d51d-41c5-aa07-3535d40f1513" providerId="ADAL" clId="{688D1D3D-1D78-480E-9122-20B54FAF51C9}" dt="2022-02-01T08:30:29.995" v="1722"/>
          <ac:inkMkLst>
            <pc:docMk/>
            <pc:sldMk cId="4186490352" sldId="404"/>
            <ac:inkMk id="81" creationId="{020BE421-30D6-4DF3-AEAF-45A4C95939B4}"/>
          </ac:inkMkLst>
        </pc:inkChg>
        <pc:inkChg chg="add mod">
          <ac:chgData name="Umesh Gupta" userId="35470c46-d51d-41c5-aa07-3535d40f1513" providerId="ADAL" clId="{688D1D3D-1D78-480E-9122-20B54FAF51C9}" dt="2022-02-01T08:30:29.995" v="1722"/>
          <ac:inkMkLst>
            <pc:docMk/>
            <pc:sldMk cId="4186490352" sldId="404"/>
            <ac:inkMk id="82" creationId="{DB3E8EE2-13EB-4EB7-9E93-2B4AAF68FA17}"/>
          </ac:inkMkLst>
        </pc:inkChg>
        <pc:inkChg chg="add mod">
          <ac:chgData name="Umesh Gupta" userId="35470c46-d51d-41c5-aa07-3535d40f1513" providerId="ADAL" clId="{688D1D3D-1D78-480E-9122-20B54FAF51C9}" dt="2022-02-01T08:30:32.764" v="1726"/>
          <ac:inkMkLst>
            <pc:docMk/>
            <pc:sldMk cId="4186490352" sldId="404"/>
            <ac:inkMk id="84" creationId="{DDF763DF-502D-440E-9C64-B5C4C8103E6B}"/>
          </ac:inkMkLst>
        </pc:inkChg>
        <pc:inkChg chg="add mod">
          <ac:chgData name="Umesh Gupta" userId="35470c46-d51d-41c5-aa07-3535d40f1513" providerId="ADAL" clId="{688D1D3D-1D78-480E-9122-20B54FAF51C9}" dt="2022-02-01T08:30:32.764" v="1726"/>
          <ac:inkMkLst>
            <pc:docMk/>
            <pc:sldMk cId="4186490352" sldId="404"/>
            <ac:inkMk id="85" creationId="{659808C3-5262-4F2E-AFF8-75EB35FE501E}"/>
          </ac:inkMkLst>
        </pc:inkChg>
        <pc:inkChg chg="add mod">
          <ac:chgData name="Umesh Gupta" userId="35470c46-d51d-41c5-aa07-3535d40f1513" providerId="ADAL" clId="{688D1D3D-1D78-480E-9122-20B54FAF51C9}" dt="2022-02-01T08:30:32.764" v="1726"/>
          <ac:inkMkLst>
            <pc:docMk/>
            <pc:sldMk cId="4186490352" sldId="404"/>
            <ac:inkMk id="86" creationId="{70B8D3B2-0960-449E-98A6-53AE8DB4D0EF}"/>
          </ac:inkMkLst>
        </pc:inkChg>
        <pc:inkChg chg="add mod">
          <ac:chgData name="Umesh Gupta" userId="35470c46-d51d-41c5-aa07-3535d40f1513" providerId="ADAL" clId="{688D1D3D-1D78-480E-9122-20B54FAF51C9}" dt="2022-02-01T08:30:50.397" v="1744"/>
          <ac:inkMkLst>
            <pc:docMk/>
            <pc:sldMk cId="4186490352" sldId="404"/>
            <ac:inkMk id="88" creationId="{68D8CB7A-A88A-45C3-A43B-409024ABB6C5}"/>
          </ac:inkMkLst>
        </pc:inkChg>
        <pc:inkChg chg="add mod">
          <ac:chgData name="Umesh Gupta" userId="35470c46-d51d-41c5-aa07-3535d40f1513" providerId="ADAL" clId="{688D1D3D-1D78-480E-9122-20B54FAF51C9}" dt="2022-02-01T08:30:50.397" v="1744"/>
          <ac:inkMkLst>
            <pc:docMk/>
            <pc:sldMk cId="4186490352" sldId="404"/>
            <ac:inkMk id="89" creationId="{DDBF7979-6F44-475F-866E-84BCF8566BE5}"/>
          </ac:inkMkLst>
        </pc:inkChg>
        <pc:inkChg chg="add mod">
          <ac:chgData name="Umesh Gupta" userId="35470c46-d51d-41c5-aa07-3535d40f1513" providerId="ADAL" clId="{688D1D3D-1D78-480E-9122-20B54FAF51C9}" dt="2022-02-01T08:30:50.397" v="1744"/>
          <ac:inkMkLst>
            <pc:docMk/>
            <pc:sldMk cId="4186490352" sldId="404"/>
            <ac:inkMk id="90" creationId="{929A790A-291C-4055-B31D-A8423F1326AF}"/>
          </ac:inkMkLst>
        </pc:inkChg>
        <pc:inkChg chg="add mod">
          <ac:chgData name="Umesh Gupta" userId="35470c46-d51d-41c5-aa07-3535d40f1513" providerId="ADAL" clId="{688D1D3D-1D78-480E-9122-20B54FAF51C9}" dt="2022-02-01T08:30:50.397" v="1744"/>
          <ac:inkMkLst>
            <pc:docMk/>
            <pc:sldMk cId="4186490352" sldId="404"/>
            <ac:inkMk id="91" creationId="{0C5102EB-4C60-4D12-A917-A2E2BA602741}"/>
          </ac:inkMkLst>
        </pc:inkChg>
        <pc:inkChg chg="add mod">
          <ac:chgData name="Umesh Gupta" userId="35470c46-d51d-41c5-aa07-3535d40f1513" providerId="ADAL" clId="{688D1D3D-1D78-480E-9122-20B54FAF51C9}" dt="2022-02-01T08:30:50.397" v="1744"/>
          <ac:inkMkLst>
            <pc:docMk/>
            <pc:sldMk cId="4186490352" sldId="404"/>
            <ac:inkMk id="92" creationId="{4537FC48-76CA-4072-B0C8-E550D25BC9CB}"/>
          </ac:inkMkLst>
        </pc:inkChg>
        <pc:inkChg chg="add mod">
          <ac:chgData name="Umesh Gupta" userId="35470c46-d51d-41c5-aa07-3535d40f1513" providerId="ADAL" clId="{688D1D3D-1D78-480E-9122-20B54FAF51C9}" dt="2022-02-01T08:30:50.397" v="1744"/>
          <ac:inkMkLst>
            <pc:docMk/>
            <pc:sldMk cId="4186490352" sldId="404"/>
            <ac:inkMk id="93" creationId="{10209A55-345A-4B6E-B902-465CA332EBEB}"/>
          </ac:inkMkLst>
        </pc:inkChg>
        <pc:inkChg chg="add mod">
          <ac:chgData name="Umesh Gupta" userId="35470c46-d51d-41c5-aa07-3535d40f1513" providerId="ADAL" clId="{688D1D3D-1D78-480E-9122-20B54FAF51C9}" dt="2022-02-01T08:30:50.397" v="1744"/>
          <ac:inkMkLst>
            <pc:docMk/>
            <pc:sldMk cId="4186490352" sldId="404"/>
            <ac:inkMk id="94" creationId="{587C4078-6667-49D8-8EF9-4FF7E81FCC31}"/>
          </ac:inkMkLst>
        </pc:inkChg>
        <pc:inkChg chg="add mod">
          <ac:chgData name="Umesh Gupta" userId="35470c46-d51d-41c5-aa07-3535d40f1513" providerId="ADAL" clId="{688D1D3D-1D78-480E-9122-20B54FAF51C9}" dt="2022-02-01T08:30:50.397" v="1744"/>
          <ac:inkMkLst>
            <pc:docMk/>
            <pc:sldMk cId="4186490352" sldId="404"/>
            <ac:inkMk id="96" creationId="{1D777CF8-E37F-42D8-9D4B-7233FB4D41AC}"/>
          </ac:inkMkLst>
        </pc:inkChg>
        <pc:inkChg chg="add mod">
          <ac:chgData name="Umesh Gupta" userId="35470c46-d51d-41c5-aa07-3535d40f1513" providerId="ADAL" clId="{688D1D3D-1D78-480E-9122-20B54FAF51C9}" dt="2022-02-01T08:30:50.397" v="1744"/>
          <ac:inkMkLst>
            <pc:docMk/>
            <pc:sldMk cId="4186490352" sldId="404"/>
            <ac:inkMk id="97" creationId="{1C8E7851-24D1-49CB-873C-B3148504D027}"/>
          </ac:inkMkLst>
        </pc:inkChg>
        <pc:inkChg chg="add mod">
          <ac:chgData name="Umesh Gupta" userId="35470c46-d51d-41c5-aa07-3535d40f1513" providerId="ADAL" clId="{688D1D3D-1D78-480E-9122-20B54FAF51C9}" dt="2022-02-01T08:30:50.397" v="1744"/>
          <ac:inkMkLst>
            <pc:docMk/>
            <pc:sldMk cId="4186490352" sldId="404"/>
            <ac:inkMk id="98" creationId="{C61C0F2B-BEE6-4BBC-B384-AD6C0F19C298}"/>
          </ac:inkMkLst>
        </pc:inkChg>
        <pc:inkChg chg="add mod">
          <ac:chgData name="Umesh Gupta" userId="35470c46-d51d-41c5-aa07-3535d40f1513" providerId="ADAL" clId="{688D1D3D-1D78-480E-9122-20B54FAF51C9}" dt="2022-02-01T08:30:50.397" v="1744"/>
          <ac:inkMkLst>
            <pc:docMk/>
            <pc:sldMk cId="4186490352" sldId="404"/>
            <ac:inkMk id="99" creationId="{12C5682E-DA25-4D84-8BA9-153CB312EF6A}"/>
          </ac:inkMkLst>
        </pc:inkChg>
        <pc:inkChg chg="add mod">
          <ac:chgData name="Umesh Gupta" userId="35470c46-d51d-41c5-aa07-3535d40f1513" providerId="ADAL" clId="{688D1D3D-1D78-480E-9122-20B54FAF51C9}" dt="2022-02-01T08:30:50.397" v="1744"/>
          <ac:inkMkLst>
            <pc:docMk/>
            <pc:sldMk cId="4186490352" sldId="404"/>
            <ac:inkMk id="100" creationId="{4E409A20-363E-463D-A745-996EB489197A}"/>
          </ac:inkMkLst>
        </pc:inkChg>
        <pc:inkChg chg="add mod">
          <ac:chgData name="Umesh Gupta" userId="35470c46-d51d-41c5-aa07-3535d40f1513" providerId="ADAL" clId="{688D1D3D-1D78-480E-9122-20B54FAF51C9}" dt="2022-02-01T08:30:50.397" v="1744"/>
          <ac:inkMkLst>
            <pc:docMk/>
            <pc:sldMk cId="4186490352" sldId="404"/>
            <ac:inkMk id="101" creationId="{A1FF316A-FE27-4CF3-BFCC-E7CD174045EF}"/>
          </ac:inkMkLst>
        </pc:inkChg>
        <pc:inkChg chg="add mod">
          <ac:chgData name="Umesh Gupta" userId="35470c46-d51d-41c5-aa07-3535d40f1513" providerId="ADAL" clId="{688D1D3D-1D78-480E-9122-20B54FAF51C9}" dt="2022-02-01T08:30:50.397" v="1744"/>
          <ac:inkMkLst>
            <pc:docMk/>
            <pc:sldMk cId="4186490352" sldId="404"/>
            <ac:inkMk id="102" creationId="{C8D97D4A-9C66-46AA-ACDF-332DFA002729}"/>
          </ac:inkMkLst>
        </pc:inkChg>
        <pc:inkChg chg="add mod">
          <ac:chgData name="Umesh Gupta" userId="35470c46-d51d-41c5-aa07-3535d40f1513" providerId="ADAL" clId="{688D1D3D-1D78-480E-9122-20B54FAF51C9}" dt="2022-02-01T08:30:50.397" v="1744"/>
          <ac:inkMkLst>
            <pc:docMk/>
            <pc:sldMk cId="4186490352" sldId="404"/>
            <ac:inkMk id="104" creationId="{EDAB9DE6-5F63-4CFA-8E2A-A407CB3B2A4F}"/>
          </ac:inkMkLst>
        </pc:inkChg>
      </pc:sldChg>
      <pc:sldChg chg="addSp delSp modSp mod">
        <pc:chgData name="Umesh Gupta" userId="35470c46-d51d-41c5-aa07-3535d40f1513" providerId="ADAL" clId="{688D1D3D-1D78-480E-9122-20B54FAF51C9}" dt="2022-01-31T06:28:16.218" v="198"/>
        <pc:sldMkLst>
          <pc:docMk/>
          <pc:sldMk cId="895238510" sldId="405"/>
        </pc:sldMkLst>
        <pc:grpChg chg="del mod">
          <ac:chgData name="Umesh Gupta" userId="35470c46-d51d-41c5-aa07-3535d40f1513" providerId="ADAL" clId="{688D1D3D-1D78-480E-9122-20B54FAF51C9}" dt="2022-01-31T06:23:27.623" v="29"/>
          <ac:grpSpMkLst>
            <pc:docMk/>
            <pc:sldMk cId="895238510" sldId="405"/>
            <ac:grpSpMk id="12" creationId="{8FB39186-CDCC-4484-8D63-BB8EC279DBF6}"/>
          </ac:grpSpMkLst>
        </pc:grpChg>
        <pc:grpChg chg="del mod">
          <ac:chgData name="Umesh Gupta" userId="35470c46-d51d-41c5-aa07-3535d40f1513" providerId="ADAL" clId="{688D1D3D-1D78-480E-9122-20B54FAF51C9}" dt="2022-01-31T06:23:32.634" v="34"/>
          <ac:grpSpMkLst>
            <pc:docMk/>
            <pc:sldMk cId="895238510" sldId="405"/>
            <ac:grpSpMk id="18" creationId="{E5035B5E-13BB-431C-8F7E-9FF1BA9E7ABE}"/>
          </ac:grpSpMkLst>
        </pc:grpChg>
        <pc:grpChg chg="del mod">
          <ac:chgData name="Umesh Gupta" userId="35470c46-d51d-41c5-aa07-3535d40f1513" providerId="ADAL" clId="{688D1D3D-1D78-480E-9122-20B54FAF51C9}" dt="2022-01-31T06:23:37.570" v="39"/>
          <ac:grpSpMkLst>
            <pc:docMk/>
            <pc:sldMk cId="895238510" sldId="405"/>
            <ac:grpSpMk id="23" creationId="{0E7A13B5-84B1-4D73-8111-7287D9778681}"/>
          </ac:grpSpMkLst>
        </pc:grpChg>
        <pc:grpChg chg="del mod">
          <ac:chgData name="Umesh Gupta" userId="35470c46-d51d-41c5-aa07-3535d40f1513" providerId="ADAL" clId="{688D1D3D-1D78-480E-9122-20B54FAF51C9}" dt="2022-01-31T06:23:40.517" v="44"/>
          <ac:grpSpMkLst>
            <pc:docMk/>
            <pc:sldMk cId="895238510" sldId="405"/>
            <ac:grpSpMk id="28" creationId="{1A53FB78-63D8-4B86-94F4-DC0D4591CAA4}"/>
          </ac:grpSpMkLst>
        </pc:grpChg>
        <pc:grpChg chg="del mod">
          <ac:chgData name="Umesh Gupta" userId="35470c46-d51d-41c5-aa07-3535d40f1513" providerId="ADAL" clId="{688D1D3D-1D78-480E-9122-20B54FAF51C9}" dt="2022-01-31T06:23:42.133" v="47"/>
          <ac:grpSpMkLst>
            <pc:docMk/>
            <pc:sldMk cId="895238510" sldId="405"/>
            <ac:grpSpMk id="33" creationId="{28226BDF-DB71-44C8-8CE3-06C6AA81DA29}"/>
          </ac:grpSpMkLst>
        </pc:grpChg>
        <pc:grpChg chg="del mod">
          <ac:chgData name="Umesh Gupta" userId="35470c46-d51d-41c5-aa07-3535d40f1513" providerId="ADAL" clId="{688D1D3D-1D78-480E-9122-20B54FAF51C9}" dt="2022-01-31T06:23:44.861" v="52"/>
          <ac:grpSpMkLst>
            <pc:docMk/>
            <pc:sldMk cId="895238510" sldId="405"/>
            <ac:grpSpMk id="36" creationId="{AFD39C85-BE75-49DB-A362-EE03210C7A29}"/>
          </ac:grpSpMkLst>
        </pc:grpChg>
        <pc:grpChg chg="del mod">
          <ac:chgData name="Umesh Gupta" userId="35470c46-d51d-41c5-aa07-3535d40f1513" providerId="ADAL" clId="{688D1D3D-1D78-480E-9122-20B54FAF51C9}" dt="2022-01-31T06:23:49.177" v="59"/>
          <ac:grpSpMkLst>
            <pc:docMk/>
            <pc:sldMk cId="895238510" sldId="405"/>
            <ac:grpSpMk id="41" creationId="{CD02D448-1725-4C8A-899D-D309ED68BB05}"/>
          </ac:grpSpMkLst>
        </pc:grpChg>
        <pc:grpChg chg="del mod">
          <ac:chgData name="Umesh Gupta" userId="35470c46-d51d-41c5-aa07-3535d40f1513" providerId="ADAL" clId="{688D1D3D-1D78-480E-9122-20B54FAF51C9}" dt="2022-01-31T06:24:33.293" v="65"/>
          <ac:grpSpMkLst>
            <pc:docMk/>
            <pc:sldMk cId="895238510" sldId="405"/>
            <ac:grpSpMk id="48" creationId="{23432809-A776-4794-A157-0A6BC017082B}"/>
          </ac:grpSpMkLst>
        </pc:grpChg>
        <pc:grpChg chg="del mod">
          <ac:chgData name="Umesh Gupta" userId="35470c46-d51d-41c5-aa07-3535d40f1513" providerId="ADAL" clId="{688D1D3D-1D78-480E-9122-20B54FAF51C9}" dt="2022-01-31T06:24:36.054" v="69"/>
          <ac:grpSpMkLst>
            <pc:docMk/>
            <pc:sldMk cId="895238510" sldId="405"/>
            <ac:grpSpMk id="54" creationId="{796694E3-09E1-44D1-B203-CD9E5FAA8E8E}"/>
          </ac:grpSpMkLst>
        </pc:grpChg>
        <pc:grpChg chg="del mod">
          <ac:chgData name="Umesh Gupta" userId="35470c46-d51d-41c5-aa07-3535d40f1513" providerId="ADAL" clId="{688D1D3D-1D78-480E-9122-20B54FAF51C9}" dt="2022-01-31T06:24:39.571" v="72"/>
          <ac:grpSpMkLst>
            <pc:docMk/>
            <pc:sldMk cId="895238510" sldId="405"/>
            <ac:grpSpMk id="58" creationId="{0081B25D-9292-4CA4-808B-EC214837C664}"/>
          </ac:grpSpMkLst>
        </pc:grpChg>
        <pc:grpChg chg="del mod">
          <ac:chgData name="Umesh Gupta" userId="35470c46-d51d-41c5-aa07-3535d40f1513" providerId="ADAL" clId="{688D1D3D-1D78-480E-9122-20B54FAF51C9}" dt="2022-01-31T06:24:43.174" v="78"/>
          <ac:grpSpMkLst>
            <pc:docMk/>
            <pc:sldMk cId="895238510" sldId="405"/>
            <ac:grpSpMk id="61" creationId="{0F278BB2-076E-4029-BEE1-D855B230D43A}"/>
          </ac:grpSpMkLst>
        </pc:grpChg>
        <pc:grpChg chg="del mod">
          <ac:chgData name="Umesh Gupta" userId="35470c46-d51d-41c5-aa07-3535d40f1513" providerId="ADAL" clId="{688D1D3D-1D78-480E-9122-20B54FAF51C9}" dt="2022-01-31T06:24:46.431" v="80"/>
          <ac:grpSpMkLst>
            <pc:docMk/>
            <pc:sldMk cId="895238510" sldId="405"/>
            <ac:grpSpMk id="67" creationId="{21A6FB4F-EAC5-4350-9DA9-23BF662C9EAC}"/>
          </ac:grpSpMkLst>
        </pc:grpChg>
        <pc:grpChg chg="mod">
          <ac:chgData name="Umesh Gupta" userId="35470c46-d51d-41c5-aa07-3535d40f1513" providerId="ADAL" clId="{688D1D3D-1D78-480E-9122-20B54FAF51C9}" dt="2022-01-31T06:24:46.431" v="80"/>
          <ac:grpSpMkLst>
            <pc:docMk/>
            <pc:sldMk cId="895238510" sldId="405"/>
            <ac:grpSpMk id="69" creationId="{0C80B073-247C-4F5E-B0E3-A7C4F18ECB55}"/>
          </ac:grpSpMkLst>
        </pc:grpChg>
        <pc:grpChg chg="del mod">
          <ac:chgData name="Umesh Gupta" userId="35470c46-d51d-41c5-aa07-3535d40f1513" providerId="ADAL" clId="{688D1D3D-1D78-480E-9122-20B54FAF51C9}" dt="2022-01-31T06:28:12.899" v="192"/>
          <ac:grpSpMkLst>
            <pc:docMk/>
            <pc:sldMk cId="895238510" sldId="405"/>
            <ac:grpSpMk id="73" creationId="{5FE054FA-5BDB-4BFD-A98C-1F115F744099}"/>
          </ac:grpSpMkLst>
        </pc:grpChg>
        <pc:grpChg chg="del mod">
          <ac:chgData name="Umesh Gupta" userId="35470c46-d51d-41c5-aa07-3535d40f1513" providerId="ADAL" clId="{688D1D3D-1D78-480E-9122-20B54FAF51C9}" dt="2022-01-31T06:28:12.899" v="192"/>
          <ac:grpSpMkLst>
            <pc:docMk/>
            <pc:sldMk cId="895238510" sldId="405"/>
            <ac:grpSpMk id="78" creationId="{9B484C1C-1C21-4E42-8825-2E46660E83CA}"/>
          </ac:grpSpMkLst>
        </pc:grpChg>
        <pc:grpChg chg="mod">
          <ac:chgData name="Umesh Gupta" userId="35470c46-d51d-41c5-aa07-3535d40f1513" providerId="ADAL" clId="{688D1D3D-1D78-480E-9122-20B54FAF51C9}" dt="2022-01-31T06:25:21.284" v="99"/>
          <ac:grpSpMkLst>
            <pc:docMk/>
            <pc:sldMk cId="895238510" sldId="405"/>
            <ac:grpSpMk id="88" creationId="{2419E84C-7A36-44D2-8D3E-D02B6314B82D}"/>
          </ac:grpSpMkLst>
        </pc:grpChg>
        <pc:grpChg chg="del mod">
          <ac:chgData name="Umesh Gupta" userId="35470c46-d51d-41c5-aa07-3535d40f1513" providerId="ADAL" clId="{688D1D3D-1D78-480E-9122-20B54FAF51C9}" dt="2022-01-31T06:25:31.125" v="110"/>
          <ac:grpSpMkLst>
            <pc:docMk/>
            <pc:sldMk cId="895238510" sldId="405"/>
            <ac:grpSpMk id="91" creationId="{19FB7946-95E0-43F1-B973-F8CA7FEC9163}"/>
          </ac:grpSpMkLst>
        </pc:grpChg>
        <pc:grpChg chg="del mod">
          <ac:chgData name="Umesh Gupta" userId="35470c46-d51d-41c5-aa07-3535d40f1513" providerId="ADAL" clId="{688D1D3D-1D78-480E-9122-20B54FAF51C9}" dt="2022-01-31T06:25:34.973" v="117"/>
          <ac:grpSpMkLst>
            <pc:docMk/>
            <pc:sldMk cId="895238510" sldId="405"/>
            <ac:grpSpMk id="99" creationId="{17237E7A-CA43-4994-BFAC-E2A165D05462}"/>
          </ac:grpSpMkLst>
        </pc:grpChg>
        <pc:grpChg chg="del mod">
          <ac:chgData name="Umesh Gupta" userId="35470c46-d51d-41c5-aa07-3535d40f1513" providerId="ADAL" clId="{688D1D3D-1D78-480E-9122-20B54FAF51C9}" dt="2022-01-31T06:25:37.546" v="122"/>
          <ac:grpSpMkLst>
            <pc:docMk/>
            <pc:sldMk cId="895238510" sldId="405"/>
            <ac:grpSpMk id="106" creationId="{BD9841A7-3F1D-405A-91A1-AE1010B6B54E}"/>
          </ac:grpSpMkLst>
        </pc:grpChg>
        <pc:grpChg chg="del mod">
          <ac:chgData name="Umesh Gupta" userId="35470c46-d51d-41c5-aa07-3535d40f1513" providerId="ADAL" clId="{688D1D3D-1D78-480E-9122-20B54FAF51C9}" dt="2022-01-31T06:25:51.920" v="125"/>
          <ac:grpSpMkLst>
            <pc:docMk/>
            <pc:sldMk cId="895238510" sldId="405"/>
            <ac:grpSpMk id="107" creationId="{36111BFE-3AE8-4608-A686-AC3B01E49D4E}"/>
          </ac:grpSpMkLst>
        </pc:grpChg>
        <pc:grpChg chg="del mod">
          <ac:chgData name="Umesh Gupta" userId="35470c46-d51d-41c5-aa07-3535d40f1513" providerId="ADAL" clId="{688D1D3D-1D78-480E-9122-20B54FAF51C9}" dt="2022-01-31T06:26:14.715" v="142"/>
          <ac:grpSpMkLst>
            <pc:docMk/>
            <pc:sldMk cId="895238510" sldId="405"/>
            <ac:grpSpMk id="112" creationId="{AB20161A-D617-4EA4-A25B-B3F8413747CD}"/>
          </ac:grpSpMkLst>
        </pc:grpChg>
        <pc:grpChg chg="del mod">
          <ac:chgData name="Umesh Gupta" userId="35470c46-d51d-41c5-aa07-3535d40f1513" providerId="ADAL" clId="{688D1D3D-1D78-480E-9122-20B54FAF51C9}" dt="2022-01-31T06:26:14.715" v="142"/>
          <ac:grpSpMkLst>
            <pc:docMk/>
            <pc:sldMk cId="895238510" sldId="405"/>
            <ac:grpSpMk id="115" creationId="{74E2EC25-D662-4CF2-BAC6-EE21201DACEF}"/>
          </ac:grpSpMkLst>
        </pc:grpChg>
        <pc:grpChg chg="del mod">
          <ac:chgData name="Umesh Gupta" userId="35470c46-d51d-41c5-aa07-3535d40f1513" providerId="ADAL" clId="{688D1D3D-1D78-480E-9122-20B54FAF51C9}" dt="2022-01-31T06:26:04.275" v="136"/>
          <ac:grpSpMkLst>
            <pc:docMk/>
            <pc:sldMk cId="895238510" sldId="405"/>
            <ac:grpSpMk id="120" creationId="{A0CAB39E-4698-40FB-A238-10433EA33680}"/>
          </ac:grpSpMkLst>
        </pc:grpChg>
        <pc:grpChg chg="del mod">
          <ac:chgData name="Umesh Gupta" userId="35470c46-d51d-41c5-aa07-3535d40f1513" providerId="ADAL" clId="{688D1D3D-1D78-480E-9122-20B54FAF51C9}" dt="2022-01-31T06:26:12.172" v="139"/>
          <ac:grpSpMkLst>
            <pc:docMk/>
            <pc:sldMk cId="895238510" sldId="405"/>
            <ac:grpSpMk id="126" creationId="{52FC84DD-B9FF-406D-9EB2-A79391CBE815}"/>
          </ac:grpSpMkLst>
        </pc:grpChg>
        <pc:grpChg chg="mod">
          <ac:chgData name="Umesh Gupta" userId="35470c46-d51d-41c5-aa07-3535d40f1513" providerId="ADAL" clId="{688D1D3D-1D78-480E-9122-20B54FAF51C9}" dt="2022-01-31T06:26:12.172" v="139"/>
          <ac:grpSpMkLst>
            <pc:docMk/>
            <pc:sldMk cId="895238510" sldId="405"/>
            <ac:grpSpMk id="129" creationId="{97E110B8-9BB0-463F-9465-7871B9DA55D2}"/>
          </ac:grpSpMkLst>
        </pc:grpChg>
        <pc:grpChg chg="del mod">
          <ac:chgData name="Umesh Gupta" userId="35470c46-d51d-41c5-aa07-3535d40f1513" providerId="ADAL" clId="{688D1D3D-1D78-480E-9122-20B54FAF51C9}" dt="2022-01-31T06:26:15.876" v="145"/>
          <ac:grpSpMkLst>
            <pc:docMk/>
            <pc:sldMk cId="895238510" sldId="405"/>
            <ac:grpSpMk id="132" creationId="{33D14A1E-28C5-4EB3-81AF-16EBBA803EE5}"/>
          </ac:grpSpMkLst>
        </pc:grpChg>
        <pc:grpChg chg="del mod">
          <ac:chgData name="Umesh Gupta" userId="35470c46-d51d-41c5-aa07-3535d40f1513" providerId="ADAL" clId="{688D1D3D-1D78-480E-9122-20B54FAF51C9}" dt="2022-01-31T06:26:18.104" v="148"/>
          <ac:grpSpMkLst>
            <pc:docMk/>
            <pc:sldMk cId="895238510" sldId="405"/>
            <ac:grpSpMk id="135" creationId="{D2F959EF-7306-48CD-8B1F-BF9524CA5CCD}"/>
          </ac:grpSpMkLst>
        </pc:grpChg>
        <pc:grpChg chg="del mod">
          <ac:chgData name="Umesh Gupta" userId="35470c46-d51d-41c5-aa07-3535d40f1513" providerId="ADAL" clId="{688D1D3D-1D78-480E-9122-20B54FAF51C9}" dt="2022-01-31T06:28:12.899" v="192"/>
          <ac:grpSpMkLst>
            <pc:docMk/>
            <pc:sldMk cId="895238510" sldId="405"/>
            <ac:grpSpMk id="138" creationId="{4486485C-88F6-4B86-B376-59A96965C666}"/>
          </ac:grpSpMkLst>
        </pc:grpChg>
        <pc:grpChg chg="del mod">
          <ac:chgData name="Umesh Gupta" userId="35470c46-d51d-41c5-aa07-3535d40f1513" providerId="ADAL" clId="{688D1D3D-1D78-480E-9122-20B54FAF51C9}" dt="2022-01-31T06:28:12.899" v="192"/>
          <ac:grpSpMkLst>
            <pc:docMk/>
            <pc:sldMk cId="895238510" sldId="405"/>
            <ac:grpSpMk id="141" creationId="{98DBFCD3-4306-4E17-904E-99404905B9C2}"/>
          </ac:grpSpMkLst>
        </pc:grpChg>
        <pc:grpChg chg="mod">
          <ac:chgData name="Umesh Gupta" userId="35470c46-d51d-41c5-aa07-3535d40f1513" providerId="ADAL" clId="{688D1D3D-1D78-480E-9122-20B54FAF51C9}" dt="2022-01-31T06:26:51.771" v="161"/>
          <ac:grpSpMkLst>
            <pc:docMk/>
            <pc:sldMk cId="895238510" sldId="405"/>
            <ac:grpSpMk id="151" creationId="{4CC82CF0-4601-4FFF-BF8D-E40532A2385B}"/>
          </ac:grpSpMkLst>
        </pc:grpChg>
        <pc:grpChg chg="mod">
          <ac:chgData name="Umesh Gupta" userId="35470c46-d51d-41c5-aa07-3535d40f1513" providerId="ADAL" clId="{688D1D3D-1D78-480E-9122-20B54FAF51C9}" dt="2022-01-31T06:26:51.771" v="161"/>
          <ac:grpSpMkLst>
            <pc:docMk/>
            <pc:sldMk cId="895238510" sldId="405"/>
            <ac:grpSpMk id="152" creationId="{0EA09F00-CDD5-47A3-8627-DDB3DEFA9825}"/>
          </ac:grpSpMkLst>
        </pc:grpChg>
        <pc:grpChg chg="mod">
          <ac:chgData name="Umesh Gupta" userId="35470c46-d51d-41c5-aa07-3535d40f1513" providerId="ADAL" clId="{688D1D3D-1D78-480E-9122-20B54FAF51C9}" dt="2022-01-31T06:26:58.799" v="176"/>
          <ac:grpSpMkLst>
            <pc:docMk/>
            <pc:sldMk cId="895238510" sldId="405"/>
            <ac:grpSpMk id="167" creationId="{43314412-A7D5-4B24-BAA1-EA4DAFC01C91}"/>
          </ac:grpSpMkLst>
        </pc:grpChg>
        <pc:grpChg chg="mod">
          <ac:chgData name="Umesh Gupta" userId="35470c46-d51d-41c5-aa07-3535d40f1513" providerId="ADAL" clId="{688D1D3D-1D78-480E-9122-20B54FAF51C9}" dt="2022-01-31T06:26:58.799" v="176"/>
          <ac:grpSpMkLst>
            <pc:docMk/>
            <pc:sldMk cId="895238510" sldId="405"/>
            <ac:grpSpMk id="168" creationId="{01DA2F00-4682-407F-91F5-D9FC36842F5B}"/>
          </ac:grpSpMkLst>
        </pc:grpChg>
        <pc:grpChg chg="del mod">
          <ac:chgData name="Umesh Gupta" userId="35470c46-d51d-41c5-aa07-3535d40f1513" providerId="ADAL" clId="{688D1D3D-1D78-480E-9122-20B54FAF51C9}" dt="2022-01-31T06:27:05.220" v="186"/>
          <ac:grpSpMkLst>
            <pc:docMk/>
            <pc:sldMk cId="895238510" sldId="405"/>
            <ac:grpSpMk id="172" creationId="{670B1086-2C74-4716-B2DF-72645B01C2E6}"/>
          </ac:grpSpMkLst>
        </pc:grpChg>
        <pc:grpChg chg="del mod">
          <ac:chgData name="Umesh Gupta" userId="35470c46-d51d-41c5-aa07-3535d40f1513" providerId="ADAL" clId="{688D1D3D-1D78-480E-9122-20B54FAF51C9}" dt="2022-01-31T06:27:33.422" v="189"/>
          <ac:grpSpMkLst>
            <pc:docMk/>
            <pc:sldMk cId="895238510" sldId="405"/>
            <ac:grpSpMk id="178" creationId="{D868F9D5-B86B-49DE-8D55-7DE1458B7F94}"/>
          </ac:grpSpMkLst>
        </pc:grpChg>
        <pc:grpChg chg="mod">
          <ac:chgData name="Umesh Gupta" userId="35470c46-d51d-41c5-aa07-3535d40f1513" providerId="ADAL" clId="{688D1D3D-1D78-480E-9122-20B54FAF51C9}" dt="2022-01-31T06:27:33.422" v="189"/>
          <ac:grpSpMkLst>
            <pc:docMk/>
            <pc:sldMk cId="895238510" sldId="405"/>
            <ac:grpSpMk id="181" creationId="{D8B212C9-31EA-461E-B62D-7695A4C7E83D}"/>
          </ac:grpSpMkLst>
        </pc:grpChg>
        <pc:grpChg chg="del mod">
          <ac:chgData name="Umesh Gupta" userId="35470c46-d51d-41c5-aa07-3535d40f1513" providerId="ADAL" clId="{688D1D3D-1D78-480E-9122-20B54FAF51C9}" dt="2022-01-31T06:28:12.899" v="192"/>
          <ac:grpSpMkLst>
            <pc:docMk/>
            <pc:sldMk cId="895238510" sldId="405"/>
            <ac:grpSpMk id="184" creationId="{22FB6838-F3C8-498B-904A-9590B42BC67B}"/>
          </ac:grpSpMkLst>
        </pc:grpChg>
        <pc:grpChg chg="mod">
          <ac:chgData name="Umesh Gupta" userId="35470c46-d51d-41c5-aa07-3535d40f1513" providerId="ADAL" clId="{688D1D3D-1D78-480E-9122-20B54FAF51C9}" dt="2022-01-31T06:28:12.899" v="192"/>
          <ac:grpSpMkLst>
            <pc:docMk/>
            <pc:sldMk cId="895238510" sldId="405"/>
            <ac:grpSpMk id="185" creationId="{212FC3E3-84A4-4E15-8328-D1A8D9F05D69}"/>
          </ac:grpSpMkLst>
        </pc:grpChg>
        <pc:grpChg chg="mod">
          <ac:chgData name="Umesh Gupta" userId="35470c46-d51d-41c5-aa07-3535d40f1513" providerId="ADAL" clId="{688D1D3D-1D78-480E-9122-20B54FAF51C9}" dt="2022-01-31T06:28:14.925" v="195"/>
          <ac:grpSpMkLst>
            <pc:docMk/>
            <pc:sldMk cId="895238510" sldId="405"/>
            <ac:grpSpMk id="188" creationId="{A3DF10D4-6C6F-4388-B9C9-BA5784BC2755}"/>
          </ac:grpSpMkLst>
        </pc:grpChg>
        <pc:grpChg chg="mod">
          <ac:chgData name="Umesh Gupta" userId="35470c46-d51d-41c5-aa07-3535d40f1513" providerId="ADAL" clId="{688D1D3D-1D78-480E-9122-20B54FAF51C9}" dt="2022-01-31T06:28:16.218" v="198"/>
          <ac:grpSpMkLst>
            <pc:docMk/>
            <pc:sldMk cId="895238510" sldId="405"/>
            <ac:grpSpMk id="191" creationId="{8DBADF9A-53BF-4021-8667-7D8B36F57DF1}"/>
          </ac:grpSpMkLst>
        </pc:grpChg>
        <pc:inkChg chg="add">
          <ac:chgData name="Umesh Gupta" userId="35470c46-d51d-41c5-aa07-3535d40f1513" providerId="ADAL" clId="{688D1D3D-1D78-480E-9122-20B54FAF51C9}" dt="2022-01-31T06:23:19.248" v="17" actId="9405"/>
          <ac:inkMkLst>
            <pc:docMk/>
            <pc:sldMk cId="895238510" sldId="405"/>
            <ac:inkMk id="4" creationId="{523F1180-46E7-424A-A1D7-AC7B1828EC2A}"/>
          </ac:inkMkLst>
        </pc:inkChg>
        <pc:inkChg chg="add mod">
          <ac:chgData name="Umesh Gupta" userId="35470c46-d51d-41c5-aa07-3535d40f1513" providerId="ADAL" clId="{688D1D3D-1D78-480E-9122-20B54FAF51C9}" dt="2022-01-31T06:24:46.431" v="80"/>
          <ac:inkMkLst>
            <pc:docMk/>
            <pc:sldMk cId="895238510" sldId="405"/>
            <ac:inkMk id="7" creationId="{E2A37383-68C6-4A73-A16B-9C6EA08736FA}"/>
          </ac:inkMkLst>
        </pc:inkChg>
        <pc:inkChg chg="add mod">
          <ac:chgData name="Umesh Gupta" userId="35470c46-d51d-41c5-aa07-3535d40f1513" providerId="ADAL" clId="{688D1D3D-1D78-480E-9122-20B54FAF51C9}" dt="2022-01-31T06:24:46.431" v="80"/>
          <ac:inkMkLst>
            <pc:docMk/>
            <pc:sldMk cId="895238510" sldId="405"/>
            <ac:inkMk id="8" creationId="{978EA19D-A717-46C9-BC58-A0F6A9D0AE0D}"/>
          </ac:inkMkLst>
        </pc:inkChg>
        <pc:inkChg chg="add mod">
          <ac:chgData name="Umesh Gupta" userId="35470c46-d51d-41c5-aa07-3535d40f1513" providerId="ADAL" clId="{688D1D3D-1D78-480E-9122-20B54FAF51C9}" dt="2022-01-31T06:24:46.431" v="80"/>
          <ac:inkMkLst>
            <pc:docMk/>
            <pc:sldMk cId="895238510" sldId="405"/>
            <ac:inkMk id="9" creationId="{2212333A-87C1-4779-A24A-800D7859059F}"/>
          </ac:inkMkLst>
        </pc:inkChg>
        <pc:inkChg chg="add mod">
          <ac:chgData name="Umesh Gupta" userId="35470c46-d51d-41c5-aa07-3535d40f1513" providerId="ADAL" clId="{688D1D3D-1D78-480E-9122-20B54FAF51C9}" dt="2022-01-31T06:24:46.431" v="80"/>
          <ac:inkMkLst>
            <pc:docMk/>
            <pc:sldMk cId="895238510" sldId="405"/>
            <ac:inkMk id="10" creationId="{D2F11890-7462-4BA6-97FF-E6D3E30BE6C0}"/>
          </ac:inkMkLst>
        </pc:inkChg>
        <pc:inkChg chg="add mod">
          <ac:chgData name="Umesh Gupta" userId="35470c46-d51d-41c5-aa07-3535d40f1513" providerId="ADAL" clId="{688D1D3D-1D78-480E-9122-20B54FAF51C9}" dt="2022-01-31T06:24:46.431" v="80"/>
          <ac:inkMkLst>
            <pc:docMk/>
            <pc:sldMk cId="895238510" sldId="405"/>
            <ac:inkMk id="11" creationId="{32247FB2-C0CD-44F7-93EF-6D9C4BC20127}"/>
          </ac:inkMkLst>
        </pc:inkChg>
        <pc:inkChg chg="add mod">
          <ac:chgData name="Umesh Gupta" userId="35470c46-d51d-41c5-aa07-3535d40f1513" providerId="ADAL" clId="{688D1D3D-1D78-480E-9122-20B54FAF51C9}" dt="2022-01-31T06:24:46.431" v="80"/>
          <ac:inkMkLst>
            <pc:docMk/>
            <pc:sldMk cId="895238510" sldId="405"/>
            <ac:inkMk id="13" creationId="{C75A7FD8-34B2-446A-AFC1-FEC18EAF25B9}"/>
          </ac:inkMkLst>
        </pc:inkChg>
        <pc:inkChg chg="add mod">
          <ac:chgData name="Umesh Gupta" userId="35470c46-d51d-41c5-aa07-3535d40f1513" providerId="ADAL" clId="{688D1D3D-1D78-480E-9122-20B54FAF51C9}" dt="2022-01-31T06:24:46.431" v="80"/>
          <ac:inkMkLst>
            <pc:docMk/>
            <pc:sldMk cId="895238510" sldId="405"/>
            <ac:inkMk id="14" creationId="{00F851D1-5725-4CCF-982B-1BB7FE6AB540}"/>
          </ac:inkMkLst>
        </pc:inkChg>
        <pc:inkChg chg="add mod">
          <ac:chgData name="Umesh Gupta" userId="35470c46-d51d-41c5-aa07-3535d40f1513" providerId="ADAL" clId="{688D1D3D-1D78-480E-9122-20B54FAF51C9}" dt="2022-01-31T06:24:46.431" v="80"/>
          <ac:inkMkLst>
            <pc:docMk/>
            <pc:sldMk cId="895238510" sldId="405"/>
            <ac:inkMk id="15" creationId="{056C4835-C450-4E1C-856E-9A6D3503D9F0}"/>
          </ac:inkMkLst>
        </pc:inkChg>
        <pc:inkChg chg="add mod">
          <ac:chgData name="Umesh Gupta" userId="35470c46-d51d-41c5-aa07-3535d40f1513" providerId="ADAL" clId="{688D1D3D-1D78-480E-9122-20B54FAF51C9}" dt="2022-01-31T06:24:46.431" v="80"/>
          <ac:inkMkLst>
            <pc:docMk/>
            <pc:sldMk cId="895238510" sldId="405"/>
            <ac:inkMk id="16" creationId="{6149AD3C-5A74-48EC-A226-36DDE31A8E96}"/>
          </ac:inkMkLst>
        </pc:inkChg>
        <pc:inkChg chg="add mod">
          <ac:chgData name="Umesh Gupta" userId="35470c46-d51d-41c5-aa07-3535d40f1513" providerId="ADAL" clId="{688D1D3D-1D78-480E-9122-20B54FAF51C9}" dt="2022-01-31T06:24:46.431" v="80"/>
          <ac:inkMkLst>
            <pc:docMk/>
            <pc:sldMk cId="895238510" sldId="405"/>
            <ac:inkMk id="17" creationId="{EA119330-B5E9-489E-B8B5-BC72F7F260A9}"/>
          </ac:inkMkLst>
        </pc:inkChg>
        <pc:inkChg chg="add mod">
          <ac:chgData name="Umesh Gupta" userId="35470c46-d51d-41c5-aa07-3535d40f1513" providerId="ADAL" clId="{688D1D3D-1D78-480E-9122-20B54FAF51C9}" dt="2022-01-31T06:24:46.431" v="80"/>
          <ac:inkMkLst>
            <pc:docMk/>
            <pc:sldMk cId="895238510" sldId="405"/>
            <ac:inkMk id="19" creationId="{5A2B0F65-7B98-4228-9B50-22B3EF752C39}"/>
          </ac:inkMkLst>
        </pc:inkChg>
        <pc:inkChg chg="add mod">
          <ac:chgData name="Umesh Gupta" userId="35470c46-d51d-41c5-aa07-3535d40f1513" providerId="ADAL" clId="{688D1D3D-1D78-480E-9122-20B54FAF51C9}" dt="2022-01-31T06:24:46.431" v="80"/>
          <ac:inkMkLst>
            <pc:docMk/>
            <pc:sldMk cId="895238510" sldId="405"/>
            <ac:inkMk id="20" creationId="{22856842-5493-468A-B218-379C590EA906}"/>
          </ac:inkMkLst>
        </pc:inkChg>
        <pc:inkChg chg="add mod">
          <ac:chgData name="Umesh Gupta" userId="35470c46-d51d-41c5-aa07-3535d40f1513" providerId="ADAL" clId="{688D1D3D-1D78-480E-9122-20B54FAF51C9}" dt="2022-01-31T06:24:46.431" v="80"/>
          <ac:inkMkLst>
            <pc:docMk/>
            <pc:sldMk cId="895238510" sldId="405"/>
            <ac:inkMk id="21" creationId="{E734E0D7-925F-41FC-AC03-C36ED02333AF}"/>
          </ac:inkMkLst>
        </pc:inkChg>
        <pc:inkChg chg="add mod">
          <ac:chgData name="Umesh Gupta" userId="35470c46-d51d-41c5-aa07-3535d40f1513" providerId="ADAL" clId="{688D1D3D-1D78-480E-9122-20B54FAF51C9}" dt="2022-01-31T06:24:46.431" v="80"/>
          <ac:inkMkLst>
            <pc:docMk/>
            <pc:sldMk cId="895238510" sldId="405"/>
            <ac:inkMk id="22" creationId="{2908D0BB-6D81-4EEC-A19E-97DE8FA7A535}"/>
          </ac:inkMkLst>
        </pc:inkChg>
        <pc:inkChg chg="add mod">
          <ac:chgData name="Umesh Gupta" userId="35470c46-d51d-41c5-aa07-3535d40f1513" providerId="ADAL" clId="{688D1D3D-1D78-480E-9122-20B54FAF51C9}" dt="2022-01-31T06:24:46.431" v="80"/>
          <ac:inkMkLst>
            <pc:docMk/>
            <pc:sldMk cId="895238510" sldId="405"/>
            <ac:inkMk id="24" creationId="{4E8E55BF-4A4D-41E9-8595-E61FAEDF5090}"/>
          </ac:inkMkLst>
        </pc:inkChg>
        <pc:inkChg chg="add mod">
          <ac:chgData name="Umesh Gupta" userId="35470c46-d51d-41c5-aa07-3535d40f1513" providerId="ADAL" clId="{688D1D3D-1D78-480E-9122-20B54FAF51C9}" dt="2022-01-31T06:24:46.431" v="80"/>
          <ac:inkMkLst>
            <pc:docMk/>
            <pc:sldMk cId="895238510" sldId="405"/>
            <ac:inkMk id="25" creationId="{04F802F6-785E-49A1-A913-04F7AF8BF1BA}"/>
          </ac:inkMkLst>
        </pc:inkChg>
        <pc:inkChg chg="add mod">
          <ac:chgData name="Umesh Gupta" userId="35470c46-d51d-41c5-aa07-3535d40f1513" providerId="ADAL" clId="{688D1D3D-1D78-480E-9122-20B54FAF51C9}" dt="2022-01-31T06:24:46.431" v="80"/>
          <ac:inkMkLst>
            <pc:docMk/>
            <pc:sldMk cId="895238510" sldId="405"/>
            <ac:inkMk id="26" creationId="{6C22310C-F89C-4E43-9634-178C1A66EC08}"/>
          </ac:inkMkLst>
        </pc:inkChg>
        <pc:inkChg chg="add mod">
          <ac:chgData name="Umesh Gupta" userId="35470c46-d51d-41c5-aa07-3535d40f1513" providerId="ADAL" clId="{688D1D3D-1D78-480E-9122-20B54FAF51C9}" dt="2022-01-31T06:24:46.431" v="80"/>
          <ac:inkMkLst>
            <pc:docMk/>
            <pc:sldMk cId="895238510" sldId="405"/>
            <ac:inkMk id="27" creationId="{E1BCBEA5-95BE-4005-A721-2EF9568D16D6}"/>
          </ac:inkMkLst>
        </pc:inkChg>
        <pc:inkChg chg="add mod">
          <ac:chgData name="Umesh Gupta" userId="35470c46-d51d-41c5-aa07-3535d40f1513" providerId="ADAL" clId="{688D1D3D-1D78-480E-9122-20B54FAF51C9}" dt="2022-01-31T06:24:46.431" v="80"/>
          <ac:inkMkLst>
            <pc:docMk/>
            <pc:sldMk cId="895238510" sldId="405"/>
            <ac:inkMk id="29" creationId="{E4AC0216-7D8C-41C1-9B99-0706F413B170}"/>
          </ac:inkMkLst>
        </pc:inkChg>
        <pc:inkChg chg="add mod">
          <ac:chgData name="Umesh Gupta" userId="35470c46-d51d-41c5-aa07-3535d40f1513" providerId="ADAL" clId="{688D1D3D-1D78-480E-9122-20B54FAF51C9}" dt="2022-01-31T06:24:46.431" v="80"/>
          <ac:inkMkLst>
            <pc:docMk/>
            <pc:sldMk cId="895238510" sldId="405"/>
            <ac:inkMk id="30" creationId="{BB3E260E-4761-4D21-83BA-02ADA15D968E}"/>
          </ac:inkMkLst>
        </pc:inkChg>
        <pc:inkChg chg="add mod">
          <ac:chgData name="Umesh Gupta" userId="35470c46-d51d-41c5-aa07-3535d40f1513" providerId="ADAL" clId="{688D1D3D-1D78-480E-9122-20B54FAF51C9}" dt="2022-01-31T06:24:46.431" v="80"/>
          <ac:inkMkLst>
            <pc:docMk/>
            <pc:sldMk cId="895238510" sldId="405"/>
            <ac:inkMk id="31" creationId="{E3A8A04B-5896-40B5-A2C6-FA4404BA2976}"/>
          </ac:inkMkLst>
        </pc:inkChg>
        <pc:inkChg chg="add mod">
          <ac:chgData name="Umesh Gupta" userId="35470c46-d51d-41c5-aa07-3535d40f1513" providerId="ADAL" clId="{688D1D3D-1D78-480E-9122-20B54FAF51C9}" dt="2022-01-31T06:24:46.431" v="80"/>
          <ac:inkMkLst>
            <pc:docMk/>
            <pc:sldMk cId="895238510" sldId="405"/>
            <ac:inkMk id="32" creationId="{14885B8A-DEB0-476F-824D-8FA5486C62D9}"/>
          </ac:inkMkLst>
        </pc:inkChg>
        <pc:inkChg chg="add mod">
          <ac:chgData name="Umesh Gupta" userId="35470c46-d51d-41c5-aa07-3535d40f1513" providerId="ADAL" clId="{688D1D3D-1D78-480E-9122-20B54FAF51C9}" dt="2022-01-31T06:24:46.431" v="80"/>
          <ac:inkMkLst>
            <pc:docMk/>
            <pc:sldMk cId="895238510" sldId="405"/>
            <ac:inkMk id="34" creationId="{4710EC97-2ABB-452A-9F96-5CEC06932E03}"/>
          </ac:inkMkLst>
        </pc:inkChg>
        <pc:inkChg chg="add mod">
          <ac:chgData name="Umesh Gupta" userId="35470c46-d51d-41c5-aa07-3535d40f1513" providerId="ADAL" clId="{688D1D3D-1D78-480E-9122-20B54FAF51C9}" dt="2022-01-31T06:24:46.431" v="80"/>
          <ac:inkMkLst>
            <pc:docMk/>
            <pc:sldMk cId="895238510" sldId="405"/>
            <ac:inkMk id="35" creationId="{1542ED70-DC89-44F7-8112-97275871C6CE}"/>
          </ac:inkMkLst>
        </pc:inkChg>
        <pc:inkChg chg="add mod">
          <ac:chgData name="Umesh Gupta" userId="35470c46-d51d-41c5-aa07-3535d40f1513" providerId="ADAL" clId="{688D1D3D-1D78-480E-9122-20B54FAF51C9}" dt="2022-01-31T06:24:46.431" v="80"/>
          <ac:inkMkLst>
            <pc:docMk/>
            <pc:sldMk cId="895238510" sldId="405"/>
            <ac:inkMk id="37" creationId="{E54217C1-A583-4FAA-9423-891E8B29DD96}"/>
          </ac:inkMkLst>
        </pc:inkChg>
        <pc:inkChg chg="add mod">
          <ac:chgData name="Umesh Gupta" userId="35470c46-d51d-41c5-aa07-3535d40f1513" providerId="ADAL" clId="{688D1D3D-1D78-480E-9122-20B54FAF51C9}" dt="2022-01-31T06:24:46.431" v="80"/>
          <ac:inkMkLst>
            <pc:docMk/>
            <pc:sldMk cId="895238510" sldId="405"/>
            <ac:inkMk id="38" creationId="{D662A965-6D72-4982-8A21-33EFE9E0053A}"/>
          </ac:inkMkLst>
        </pc:inkChg>
        <pc:inkChg chg="add mod">
          <ac:chgData name="Umesh Gupta" userId="35470c46-d51d-41c5-aa07-3535d40f1513" providerId="ADAL" clId="{688D1D3D-1D78-480E-9122-20B54FAF51C9}" dt="2022-01-31T06:24:46.431" v="80"/>
          <ac:inkMkLst>
            <pc:docMk/>
            <pc:sldMk cId="895238510" sldId="405"/>
            <ac:inkMk id="39" creationId="{1EA1FEDA-75A6-4CA9-9735-500DEA044FDC}"/>
          </ac:inkMkLst>
        </pc:inkChg>
        <pc:inkChg chg="add mod">
          <ac:chgData name="Umesh Gupta" userId="35470c46-d51d-41c5-aa07-3535d40f1513" providerId="ADAL" clId="{688D1D3D-1D78-480E-9122-20B54FAF51C9}" dt="2022-01-31T06:24:46.431" v="80"/>
          <ac:inkMkLst>
            <pc:docMk/>
            <pc:sldMk cId="895238510" sldId="405"/>
            <ac:inkMk id="40" creationId="{92C02F03-73E6-4005-A648-51A7364FCA3E}"/>
          </ac:inkMkLst>
        </pc:inkChg>
        <pc:inkChg chg="add mod">
          <ac:chgData name="Umesh Gupta" userId="35470c46-d51d-41c5-aa07-3535d40f1513" providerId="ADAL" clId="{688D1D3D-1D78-480E-9122-20B54FAF51C9}" dt="2022-01-31T06:24:46.431" v="80"/>
          <ac:inkMkLst>
            <pc:docMk/>
            <pc:sldMk cId="895238510" sldId="405"/>
            <ac:inkMk id="42" creationId="{560FA06B-2421-40AB-86D5-99EC2104D981}"/>
          </ac:inkMkLst>
        </pc:inkChg>
        <pc:inkChg chg="add mod">
          <ac:chgData name="Umesh Gupta" userId="35470c46-d51d-41c5-aa07-3535d40f1513" providerId="ADAL" clId="{688D1D3D-1D78-480E-9122-20B54FAF51C9}" dt="2022-01-31T06:24:46.431" v="80"/>
          <ac:inkMkLst>
            <pc:docMk/>
            <pc:sldMk cId="895238510" sldId="405"/>
            <ac:inkMk id="43" creationId="{AB9380BA-87E0-4924-B369-43EAAC652215}"/>
          </ac:inkMkLst>
        </pc:inkChg>
        <pc:inkChg chg="add mod">
          <ac:chgData name="Umesh Gupta" userId="35470c46-d51d-41c5-aa07-3535d40f1513" providerId="ADAL" clId="{688D1D3D-1D78-480E-9122-20B54FAF51C9}" dt="2022-01-31T06:24:46.431" v="80"/>
          <ac:inkMkLst>
            <pc:docMk/>
            <pc:sldMk cId="895238510" sldId="405"/>
            <ac:inkMk id="44" creationId="{1D3D8C08-9FE7-45BE-BA29-A44E08B8B89B}"/>
          </ac:inkMkLst>
        </pc:inkChg>
        <pc:inkChg chg="add mod">
          <ac:chgData name="Umesh Gupta" userId="35470c46-d51d-41c5-aa07-3535d40f1513" providerId="ADAL" clId="{688D1D3D-1D78-480E-9122-20B54FAF51C9}" dt="2022-01-31T06:24:46.431" v="80"/>
          <ac:inkMkLst>
            <pc:docMk/>
            <pc:sldMk cId="895238510" sldId="405"/>
            <ac:inkMk id="45" creationId="{562D2C6C-62C4-44A2-89F1-51CD20BFAA2A}"/>
          </ac:inkMkLst>
        </pc:inkChg>
        <pc:inkChg chg="add mod">
          <ac:chgData name="Umesh Gupta" userId="35470c46-d51d-41c5-aa07-3535d40f1513" providerId="ADAL" clId="{688D1D3D-1D78-480E-9122-20B54FAF51C9}" dt="2022-01-31T06:24:46.431" v="80"/>
          <ac:inkMkLst>
            <pc:docMk/>
            <pc:sldMk cId="895238510" sldId="405"/>
            <ac:inkMk id="46" creationId="{24817FF5-A87F-40F5-B6D2-EEF4CA750975}"/>
          </ac:inkMkLst>
        </pc:inkChg>
        <pc:inkChg chg="add mod">
          <ac:chgData name="Umesh Gupta" userId="35470c46-d51d-41c5-aa07-3535d40f1513" providerId="ADAL" clId="{688D1D3D-1D78-480E-9122-20B54FAF51C9}" dt="2022-01-31T06:24:46.431" v="80"/>
          <ac:inkMkLst>
            <pc:docMk/>
            <pc:sldMk cId="895238510" sldId="405"/>
            <ac:inkMk id="47" creationId="{31A8EDE2-228B-406B-9C1C-7D20965EDBC0}"/>
          </ac:inkMkLst>
        </pc:inkChg>
        <pc:inkChg chg="add">
          <ac:chgData name="Umesh Gupta" userId="35470c46-d51d-41c5-aa07-3535d40f1513" providerId="ADAL" clId="{688D1D3D-1D78-480E-9122-20B54FAF51C9}" dt="2022-01-31T06:24:13.098" v="60" actId="9405"/>
          <ac:inkMkLst>
            <pc:docMk/>
            <pc:sldMk cId="895238510" sldId="405"/>
            <ac:inkMk id="49" creationId="{27B2D7CC-DC69-44E1-B9B1-07DF339E7D7E}"/>
          </ac:inkMkLst>
        </pc:inkChg>
        <pc:inkChg chg="add">
          <ac:chgData name="Umesh Gupta" userId="35470c46-d51d-41c5-aa07-3535d40f1513" providerId="ADAL" clId="{688D1D3D-1D78-480E-9122-20B54FAF51C9}" dt="2022-01-31T06:24:14.268" v="61" actId="9405"/>
          <ac:inkMkLst>
            <pc:docMk/>
            <pc:sldMk cId="895238510" sldId="405"/>
            <ac:inkMk id="50" creationId="{538B952F-1BB6-45DE-9375-CCE23CA8EBD0}"/>
          </ac:inkMkLst>
        </pc:inkChg>
        <pc:inkChg chg="add mod">
          <ac:chgData name="Umesh Gupta" userId="35470c46-d51d-41c5-aa07-3535d40f1513" providerId="ADAL" clId="{688D1D3D-1D78-480E-9122-20B54FAF51C9}" dt="2022-01-31T06:28:12.899" v="192"/>
          <ac:inkMkLst>
            <pc:docMk/>
            <pc:sldMk cId="895238510" sldId="405"/>
            <ac:inkMk id="51" creationId="{3178521B-1DCB-46CF-A1A5-CCBEE36A349C}"/>
          </ac:inkMkLst>
        </pc:inkChg>
        <pc:inkChg chg="add mod">
          <ac:chgData name="Umesh Gupta" userId="35470c46-d51d-41c5-aa07-3535d40f1513" providerId="ADAL" clId="{688D1D3D-1D78-480E-9122-20B54FAF51C9}" dt="2022-01-31T06:28:12.899" v="192"/>
          <ac:inkMkLst>
            <pc:docMk/>
            <pc:sldMk cId="895238510" sldId="405"/>
            <ac:inkMk id="52" creationId="{C78B20C6-4A5F-45DB-9B26-8628D83533C9}"/>
          </ac:inkMkLst>
        </pc:inkChg>
        <pc:inkChg chg="add mod">
          <ac:chgData name="Umesh Gupta" userId="35470c46-d51d-41c5-aa07-3535d40f1513" providerId="ADAL" clId="{688D1D3D-1D78-480E-9122-20B54FAF51C9}" dt="2022-01-31T06:24:46.431" v="80"/>
          <ac:inkMkLst>
            <pc:docMk/>
            <pc:sldMk cId="895238510" sldId="405"/>
            <ac:inkMk id="53" creationId="{325874B3-455F-4671-B97A-C2683CB06CF3}"/>
          </ac:inkMkLst>
        </pc:inkChg>
        <pc:inkChg chg="add mod">
          <ac:chgData name="Umesh Gupta" userId="35470c46-d51d-41c5-aa07-3535d40f1513" providerId="ADAL" clId="{688D1D3D-1D78-480E-9122-20B54FAF51C9}" dt="2022-01-31T06:24:46.431" v="80"/>
          <ac:inkMkLst>
            <pc:docMk/>
            <pc:sldMk cId="895238510" sldId="405"/>
            <ac:inkMk id="55" creationId="{2EBDC37F-1FCB-499E-8C9A-754390811FAE}"/>
          </ac:inkMkLst>
        </pc:inkChg>
        <pc:inkChg chg="add mod">
          <ac:chgData name="Umesh Gupta" userId="35470c46-d51d-41c5-aa07-3535d40f1513" providerId="ADAL" clId="{688D1D3D-1D78-480E-9122-20B54FAF51C9}" dt="2022-01-31T06:24:46.431" v="80"/>
          <ac:inkMkLst>
            <pc:docMk/>
            <pc:sldMk cId="895238510" sldId="405"/>
            <ac:inkMk id="56" creationId="{94387190-96FA-494A-AC28-D76297650961}"/>
          </ac:inkMkLst>
        </pc:inkChg>
        <pc:inkChg chg="add mod">
          <ac:chgData name="Umesh Gupta" userId="35470c46-d51d-41c5-aa07-3535d40f1513" providerId="ADAL" clId="{688D1D3D-1D78-480E-9122-20B54FAF51C9}" dt="2022-01-31T06:24:46.431" v="80"/>
          <ac:inkMkLst>
            <pc:docMk/>
            <pc:sldMk cId="895238510" sldId="405"/>
            <ac:inkMk id="57" creationId="{EC271BFC-1123-412D-9E61-44DAFA9163FB}"/>
          </ac:inkMkLst>
        </pc:inkChg>
        <pc:inkChg chg="add mod">
          <ac:chgData name="Umesh Gupta" userId="35470c46-d51d-41c5-aa07-3535d40f1513" providerId="ADAL" clId="{688D1D3D-1D78-480E-9122-20B54FAF51C9}" dt="2022-01-31T06:24:46.431" v="80"/>
          <ac:inkMkLst>
            <pc:docMk/>
            <pc:sldMk cId="895238510" sldId="405"/>
            <ac:inkMk id="59" creationId="{1720E0AA-6A51-4643-B938-0F9833027603}"/>
          </ac:inkMkLst>
        </pc:inkChg>
        <pc:inkChg chg="add mod">
          <ac:chgData name="Umesh Gupta" userId="35470c46-d51d-41c5-aa07-3535d40f1513" providerId="ADAL" clId="{688D1D3D-1D78-480E-9122-20B54FAF51C9}" dt="2022-01-31T06:24:46.431" v="80"/>
          <ac:inkMkLst>
            <pc:docMk/>
            <pc:sldMk cId="895238510" sldId="405"/>
            <ac:inkMk id="60" creationId="{B406B645-1D26-4BAA-9ABB-19A879A6A5A4}"/>
          </ac:inkMkLst>
        </pc:inkChg>
        <pc:inkChg chg="add mod">
          <ac:chgData name="Umesh Gupta" userId="35470c46-d51d-41c5-aa07-3535d40f1513" providerId="ADAL" clId="{688D1D3D-1D78-480E-9122-20B54FAF51C9}" dt="2022-01-31T06:24:46.431" v="80"/>
          <ac:inkMkLst>
            <pc:docMk/>
            <pc:sldMk cId="895238510" sldId="405"/>
            <ac:inkMk id="62" creationId="{6E8B1978-1616-4DD1-9424-D898F3EB3F07}"/>
          </ac:inkMkLst>
        </pc:inkChg>
        <pc:inkChg chg="add mod">
          <ac:chgData name="Umesh Gupta" userId="35470c46-d51d-41c5-aa07-3535d40f1513" providerId="ADAL" clId="{688D1D3D-1D78-480E-9122-20B54FAF51C9}" dt="2022-01-31T06:24:46.431" v="80"/>
          <ac:inkMkLst>
            <pc:docMk/>
            <pc:sldMk cId="895238510" sldId="405"/>
            <ac:inkMk id="63" creationId="{CA8CC69A-46A0-414B-A6EB-3111E0039D2D}"/>
          </ac:inkMkLst>
        </pc:inkChg>
        <pc:inkChg chg="add mod">
          <ac:chgData name="Umesh Gupta" userId="35470c46-d51d-41c5-aa07-3535d40f1513" providerId="ADAL" clId="{688D1D3D-1D78-480E-9122-20B54FAF51C9}" dt="2022-01-31T06:24:46.431" v="80"/>
          <ac:inkMkLst>
            <pc:docMk/>
            <pc:sldMk cId="895238510" sldId="405"/>
            <ac:inkMk id="64" creationId="{43CD7CF8-4B37-442A-9BD2-36EDFA21FC6C}"/>
          </ac:inkMkLst>
        </pc:inkChg>
        <pc:inkChg chg="add mod">
          <ac:chgData name="Umesh Gupta" userId="35470c46-d51d-41c5-aa07-3535d40f1513" providerId="ADAL" clId="{688D1D3D-1D78-480E-9122-20B54FAF51C9}" dt="2022-01-31T06:24:46.431" v="80"/>
          <ac:inkMkLst>
            <pc:docMk/>
            <pc:sldMk cId="895238510" sldId="405"/>
            <ac:inkMk id="65" creationId="{9C25EBFC-0CEE-4944-BB62-556E25273B61}"/>
          </ac:inkMkLst>
        </pc:inkChg>
        <pc:inkChg chg="add mod">
          <ac:chgData name="Umesh Gupta" userId="35470c46-d51d-41c5-aa07-3535d40f1513" providerId="ADAL" clId="{688D1D3D-1D78-480E-9122-20B54FAF51C9}" dt="2022-01-31T06:24:46.431" v="80"/>
          <ac:inkMkLst>
            <pc:docMk/>
            <pc:sldMk cId="895238510" sldId="405"/>
            <ac:inkMk id="66" creationId="{85CEE878-C011-4E5E-84DC-CEC0738259DF}"/>
          </ac:inkMkLst>
        </pc:inkChg>
        <pc:inkChg chg="add mod">
          <ac:chgData name="Umesh Gupta" userId="35470c46-d51d-41c5-aa07-3535d40f1513" providerId="ADAL" clId="{688D1D3D-1D78-480E-9122-20B54FAF51C9}" dt="2022-01-31T06:24:46.431" v="80"/>
          <ac:inkMkLst>
            <pc:docMk/>
            <pc:sldMk cId="895238510" sldId="405"/>
            <ac:inkMk id="68" creationId="{47EC5F42-5732-4DD9-8C45-80822B332130}"/>
          </ac:inkMkLst>
        </pc:inkChg>
        <pc:inkChg chg="add mod">
          <ac:chgData name="Umesh Gupta" userId="35470c46-d51d-41c5-aa07-3535d40f1513" providerId="ADAL" clId="{688D1D3D-1D78-480E-9122-20B54FAF51C9}" dt="2022-01-31T06:28:12.899" v="192"/>
          <ac:inkMkLst>
            <pc:docMk/>
            <pc:sldMk cId="895238510" sldId="405"/>
            <ac:inkMk id="70" creationId="{98491E06-ADBC-4E95-BD56-7FAA2F9404C4}"/>
          </ac:inkMkLst>
        </pc:inkChg>
        <pc:inkChg chg="add mod">
          <ac:chgData name="Umesh Gupta" userId="35470c46-d51d-41c5-aa07-3535d40f1513" providerId="ADAL" clId="{688D1D3D-1D78-480E-9122-20B54FAF51C9}" dt="2022-01-31T06:28:12.899" v="192"/>
          <ac:inkMkLst>
            <pc:docMk/>
            <pc:sldMk cId="895238510" sldId="405"/>
            <ac:inkMk id="71" creationId="{10E724C0-2245-4AAB-B31A-39AB864435AB}"/>
          </ac:inkMkLst>
        </pc:inkChg>
        <pc:inkChg chg="add mod">
          <ac:chgData name="Umesh Gupta" userId="35470c46-d51d-41c5-aa07-3535d40f1513" providerId="ADAL" clId="{688D1D3D-1D78-480E-9122-20B54FAF51C9}" dt="2022-01-31T06:28:12.899" v="192"/>
          <ac:inkMkLst>
            <pc:docMk/>
            <pc:sldMk cId="895238510" sldId="405"/>
            <ac:inkMk id="72" creationId="{00711706-7E6C-4255-9BF8-B40E1C2CB907}"/>
          </ac:inkMkLst>
        </pc:inkChg>
        <pc:inkChg chg="add mod">
          <ac:chgData name="Umesh Gupta" userId="35470c46-d51d-41c5-aa07-3535d40f1513" providerId="ADAL" clId="{688D1D3D-1D78-480E-9122-20B54FAF51C9}" dt="2022-01-31T06:28:12.899" v="192"/>
          <ac:inkMkLst>
            <pc:docMk/>
            <pc:sldMk cId="895238510" sldId="405"/>
            <ac:inkMk id="74" creationId="{84B36A03-8824-48CC-BB26-8A4D9A205DC0}"/>
          </ac:inkMkLst>
        </pc:inkChg>
        <pc:inkChg chg="add mod">
          <ac:chgData name="Umesh Gupta" userId="35470c46-d51d-41c5-aa07-3535d40f1513" providerId="ADAL" clId="{688D1D3D-1D78-480E-9122-20B54FAF51C9}" dt="2022-01-31T06:28:12.899" v="192"/>
          <ac:inkMkLst>
            <pc:docMk/>
            <pc:sldMk cId="895238510" sldId="405"/>
            <ac:inkMk id="75" creationId="{3C538B27-19EA-46D3-939D-17277BA8E8A6}"/>
          </ac:inkMkLst>
        </pc:inkChg>
        <pc:inkChg chg="add mod">
          <ac:chgData name="Umesh Gupta" userId="35470c46-d51d-41c5-aa07-3535d40f1513" providerId="ADAL" clId="{688D1D3D-1D78-480E-9122-20B54FAF51C9}" dt="2022-01-31T06:28:12.899" v="192"/>
          <ac:inkMkLst>
            <pc:docMk/>
            <pc:sldMk cId="895238510" sldId="405"/>
            <ac:inkMk id="76" creationId="{8BDF72CF-8294-41E7-B213-7365350B1D3F}"/>
          </ac:inkMkLst>
        </pc:inkChg>
        <pc:inkChg chg="add mod">
          <ac:chgData name="Umesh Gupta" userId="35470c46-d51d-41c5-aa07-3535d40f1513" providerId="ADAL" clId="{688D1D3D-1D78-480E-9122-20B54FAF51C9}" dt="2022-01-31T06:28:12.899" v="192"/>
          <ac:inkMkLst>
            <pc:docMk/>
            <pc:sldMk cId="895238510" sldId="405"/>
            <ac:inkMk id="77" creationId="{9504A050-1085-4F6B-8972-BFC12FB2FF42}"/>
          </ac:inkMkLst>
        </pc:inkChg>
        <pc:inkChg chg="add mod">
          <ac:chgData name="Umesh Gupta" userId="35470c46-d51d-41c5-aa07-3535d40f1513" providerId="ADAL" clId="{688D1D3D-1D78-480E-9122-20B54FAF51C9}" dt="2022-01-31T06:25:21.284" v="99"/>
          <ac:inkMkLst>
            <pc:docMk/>
            <pc:sldMk cId="895238510" sldId="405"/>
            <ac:inkMk id="79" creationId="{10261AE4-7E5F-420B-9C32-1E6996BA3891}"/>
          </ac:inkMkLst>
        </pc:inkChg>
        <pc:inkChg chg="add mod">
          <ac:chgData name="Umesh Gupta" userId="35470c46-d51d-41c5-aa07-3535d40f1513" providerId="ADAL" clId="{688D1D3D-1D78-480E-9122-20B54FAF51C9}" dt="2022-01-31T06:25:21.284" v="99"/>
          <ac:inkMkLst>
            <pc:docMk/>
            <pc:sldMk cId="895238510" sldId="405"/>
            <ac:inkMk id="80" creationId="{6BC05E4F-8233-408B-80A8-FBEA1A3D8722}"/>
          </ac:inkMkLst>
        </pc:inkChg>
        <pc:inkChg chg="add mod">
          <ac:chgData name="Umesh Gupta" userId="35470c46-d51d-41c5-aa07-3535d40f1513" providerId="ADAL" clId="{688D1D3D-1D78-480E-9122-20B54FAF51C9}" dt="2022-01-31T06:25:21.284" v="99"/>
          <ac:inkMkLst>
            <pc:docMk/>
            <pc:sldMk cId="895238510" sldId="405"/>
            <ac:inkMk id="81" creationId="{B7B15472-1F58-4AA9-9707-AEC444EE0416}"/>
          </ac:inkMkLst>
        </pc:inkChg>
        <pc:inkChg chg="add mod">
          <ac:chgData name="Umesh Gupta" userId="35470c46-d51d-41c5-aa07-3535d40f1513" providerId="ADAL" clId="{688D1D3D-1D78-480E-9122-20B54FAF51C9}" dt="2022-01-31T06:25:21.284" v="99"/>
          <ac:inkMkLst>
            <pc:docMk/>
            <pc:sldMk cId="895238510" sldId="405"/>
            <ac:inkMk id="82" creationId="{22C95EE7-DECB-4B2B-8462-F510761A75AE}"/>
          </ac:inkMkLst>
        </pc:inkChg>
        <pc:inkChg chg="add mod">
          <ac:chgData name="Umesh Gupta" userId="35470c46-d51d-41c5-aa07-3535d40f1513" providerId="ADAL" clId="{688D1D3D-1D78-480E-9122-20B54FAF51C9}" dt="2022-01-31T06:25:21.284" v="99"/>
          <ac:inkMkLst>
            <pc:docMk/>
            <pc:sldMk cId="895238510" sldId="405"/>
            <ac:inkMk id="83" creationId="{933354B2-B376-4481-B317-6C5212D8B2CD}"/>
          </ac:inkMkLst>
        </pc:inkChg>
        <pc:inkChg chg="add mod">
          <ac:chgData name="Umesh Gupta" userId="35470c46-d51d-41c5-aa07-3535d40f1513" providerId="ADAL" clId="{688D1D3D-1D78-480E-9122-20B54FAF51C9}" dt="2022-01-31T06:25:21.284" v="99"/>
          <ac:inkMkLst>
            <pc:docMk/>
            <pc:sldMk cId="895238510" sldId="405"/>
            <ac:inkMk id="84" creationId="{830ADB98-4AF2-4863-8F05-7C74CF5B367E}"/>
          </ac:inkMkLst>
        </pc:inkChg>
        <pc:inkChg chg="add mod">
          <ac:chgData name="Umesh Gupta" userId="35470c46-d51d-41c5-aa07-3535d40f1513" providerId="ADAL" clId="{688D1D3D-1D78-480E-9122-20B54FAF51C9}" dt="2022-01-31T06:25:21.284" v="99"/>
          <ac:inkMkLst>
            <pc:docMk/>
            <pc:sldMk cId="895238510" sldId="405"/>
            <ac:inkMk id="85" creationId="{4D3A0382-7885-4E18-9F9F-12C233D2067E}"/>
          </ac:inkMkLst>
        </pc:inkChg>
        <pc:inkChg chg="add mod">
          <ac:chgData name="Umesh Gupta" userId="35470c46-d51d-41c5-aa07-3535d40f1513" providerId="ADAL" clId="{688D1D3D-1D78-480E-9122-20B54FAF51C9}" dt="2022-01-31T06:25:21.284" v="99"/>
          <ac:inkMkLst>
            <pc:docMk/>
            <pc:sldMk cId="895238510" sldId="405"/>
            <ac:inkMk id="86" creationId="{7CDA72FC-8B7C-43F5-84AE-F0F59BB53A05}"/>
          </ac:inkMkLst>
        </pc:inkChg>
        <pc:inkChg chg="add mod">
          <ac:chgData name="Umesh Gupta" userId="35470c46-d51d-41c5-aa07-3535d40f1513" providerId="ADAL" clId="{688D1D3D-1D78-480E-9122-20B54FAF51C9}" dt="2022-01-31T06:25:21.284" v="99"/>
          <ac:inkMkLst>
            <pc:docMk/>
            <pc:sldMk cId="895238510" sldId="405"/>
            <ac:inkMk id="87" creationId="{656B51F2-8B96-4204-B125-AEC5F3503987}"/>
          </ac:inkMkLst>
        </pc:inkChg>
        <pc:inkChg chg="add mod">
          <ac:chgData name="Umesh Gupta" userId="35470c46-d51d-41c5-aa07-3535d40f1513" providerId="ADAL" clId="{688D1D3D-1D78-480E-9122-20B54FAF51C9}" dt="2022-01-31T06:28:12.899" v="192"/>
          <ac:inkMkLst>
            <pc:docMk/>
            <pc:sldMk cId="895238510" sldId="405"/>
            <ac:inkMk id="89" creationId="{8A7DDE4E-1F0F-4A98-A17C-FF477F83C6F8}"/>
          </ac:inkMkLst>
        </pc:inkChg>
        <pc:inkChg chg="add mod">
          <ac:chgData name="Umesh Gupta" userId="35470c46-d51d-41c5-aa07-3535d40f1513" providerId="ADAL" clId="{688D1D3D-1D78-480E-9122-20B54FAF51C9}" dt="2022-01-31T06:28:12.899" v="192"/>
          <ac:inkMkLst>
            <pc:docMk/>
            <pc:sldMk cId="895238510" sldId="405"/>
            <ac:inkMk id="90" creationId="{C075DDE8-CC43-4ACC-9A33-7ED9D11A60CF}"/>
          </ac:inkMkLst>
        </pc:inkChg>
        <pc:inkChg chg="add mod">
          <ac:chgData name="Umesh Gupta" userId="35470c46-d51d-41c5-aa07-3535d40f1513" providerId="ADAL" clId="{688D1D3D-1D78-480E-9122-20B54FAF51C9}" dt="2022-01-31T06:28:12.899" v="192"/>
          <ac:inkMkLst>
            <pc:docMk/>
            <pc:sldMk cId="895238510" sldId="405"/>
            <ac:inkMk id="92" creationId="{1F95BCB4-8680-4D4C-9E0B-080A1600AF31}"/>
          </ac:inkMkLst>
        </pc:inkChg>
        <pc:inkChg chg="add mod">
          <ac:chgData name="Umesh Gupta" userId="35470c46-d51d-41c5-aa07-3535d40f1513" providerId="ADAL" clId="{688D1D3D-1D78-480E-9122-20B54FAF51C9}" dt="2022-01-31T06:28:12.899" v="192"/>
          <ac:inkMkLst>
            <pc:docMk/>
            <pc:sldMk cId="895238510" sldId="405"/>
            <ac:inkMk id="93" creationId="{E19CFA9A-7FD4-4344-A07B-61A1C06B90AB}"/>
          </ac:inkMkLst>
        </pc:inkChg>
        <pc:inkChg chg="add mod">
          <ac:chgData name="Umesh Gupta" userId="35470c46-d51d-41c5-aa07-3535d40f1513" providerId="ADAL" clId="{688D1D3D-1D78-480E-9122-20B54FAF51C9}" dt="2022-01-31T06:28:12.899" v="192"/>
          <ac:inkMkLst>
            <pc:docMk/>
            <pc:sldMk cId="895238510" sldId="405"/>
            <ac:inkMk id="94" creationId="{59D591B1-5D67-425C-BF00-550B64A1D9D5}"/>
          </ac:inkMkLst>
        </pc:inkChg>
        <pc:inkChg chg="add mod">
          <ac:chgData name="Umesh Gupta" userId="35470c46-d51d-41c5-aa07-3535d40f1513" providerId="ADAL" clId="{688D1D3D-1D78-480E-9122-20B54FAF51C9}" dt="2022-01-31T06:28:12.899" v="192"/>
          <ac:inkMkLst>
            <pc:docMk/>
            <pc:sldMk cId="895238510" sldId="405"/>
            <ac:inkMk id="95" creationId="{77E45A2B-64D7-48AD-ADDA-40DFFF2097B7}"/>
          </ac:inkMkLst>
        </pc:inkChg>
        <pc:inkChg chg="add mod">
          <ac:chgData name="Umesh Gupta" userId="35470c46-d51d-41c5-aa07-3535d40f1513" providerId="ADAL" clId="{688D1D3D-1D78-480E-9122-20B54FAF51C9}" dt="2022-01-31T06:28:12.899" v="192"/>
          <ac:inkMkLst>
            <pc:docMk/>
            <pc:sldMk cId="895238510" sldId="405"/>
            <ac:inkMk id="96" creationId="{D67DFCEE-BD70-4380-9338-428640A25B24}"/>
          </ac:inkMkLst>
        </pc:inkChg>
        <pc:inkChg chg="add mod">
          <ac:chgData name="Umesh Gupta" userId="35470c46-d51d-41c5-aa07-3535d40f1513" providerId="ADAL" clId="{688D1D3D-1D78-480E-9122-20B54FAF51C9}" dt="2022-01-31T06:28:12.899" v="192"/>
          <ac:inkMkLst>
            <pc:docMk/>
            <pc:sldMk cId="895238510" sldId="405"/>
            <ac:inkMk id="97" creationId="{5C1A621F-6A87-400E-8209-C53A6319BA32}"/>
          </ac:inkMkLst>
        </pc:inkChg>
        <pc:inkChg chg="add mod">
          <ac:chgData name="Umesh Gupta" userId="35470c46-d51d-41c5-aa07-3535d40f1513" providerId="ADAL" clId="{688D1D3D-1D78-480E-9122-20B54FAF51C9}" dt="2022-01-31T06:28:12.899" v="192"/>
          <ac:inkMkLst>
            <pc:docMk/>
            <pc:sldMk cId="895238510" sldId="405"/>
            <ac:inkMk id="98" creationId="{FF688DA1-ABC2-4A58-B6B0-42DCFA957C57}"/>
          </ac:inkMkLst>
        </pc:inkChg>
        <pc:inkChg chg="add mod">
          <ac:chgData name="Umesh Gupta" userId="35470c46-d51d-41c5-aa07-3535d40f1513" providerId="ADAL" clId="{688D1D3D-1D78-480E-9122-20B54FAF51C9}" dt="2022-01-31T06:28:12.899" v="192"/>
          <ac:inkMkLst>
            <pc:docMk/>
            <pc:sldMk cId="895238510" sldId="405"/>
            <ac:inkMk id="100" creationId="{E2D248AA-2BAD-46BA-9B87-CFB627AB60E1}"/>
          </ac:inkMkLst>
        </pc:inkChg>
        <pc:inkChg chg="add mod">
          <ac:chgData name="Umesh Gupta" userId="35470c46-d51d-41c5-aa07-3535d40f1513" providerId="ADAL" clId="{688D1D3D-1D78-480E-9122-20B54FAF51C9}" dt="2022-01-31T06:28:12.899" v="192"/>
          <ac:inkMkLst>
            <pc:docMk/>
            <pc:sldMk cId="895238510" sldId="405"/>
            <ac:inkMk id="101" creationId="{E5E7426D-3312-44E8-A019-49A93C5D688F}"/>
          </ac:inkMkLst>
        </pc:inkChg>
        <pc:inkChg chg="add mod">
          <ac:chgData name="Umesh Gupta" userId="35470c46-d51d-41c5-aa07-3535d40f1513" providerId="ADAL" clId="{688D1D3D-1D78-480E-9122-20B54FAF51C9}" dt="2022-01-31T06:28:12.899" v="192"/>
          <ac:inkMkLst>
            <pc:docMk/>
            <pc:sldMk cId="895238510" sldId="405"/>
            <ac:inkMk id="102" creationId="{EC0DBCF6-6493-4668-AE69-2D81E4D7EC7E}"/>
          </ac:inkMkLst>
        </pc:inkChg>
        <pc:inkChg chg="add mod">
          <ac:chgData name="Umesh Gupta" userId="35470c46-d51d-41c5-aa07-3535d40f1513" providerId="ADAL" clId="{688D1D3D-1D78-480E-9122-20B54FAF51C9}" dt="2022-01-31T06:28:12.899" v="192"/>
          <ac:inkMkLst>
            <pc:docMk/>
            <pc:sldMk cId="895238510" sldId="405"/>
            <ac:inkMk id="103" creationId="{62A799D3-E581-4366-B5AD-6617AFA29369}"/>
          </ac:inkMkLst>
        </pc:inkChg>
        <pc:inkChg chg="add mod">
          <ac:chgData name="Umesh Gupta" userId="35470c46-d51d-41c5-aa07-3535d40f1513" providerId="ADAL" clId="{688D1D3D-1D78-480E-9122-20B54FAF51C9}" dt="2022-01-31T06:28:12.899" v="192"/>
          <ac:inkMkLst>
            <pc:docMk/>
            <pc:sldMk cId="895238510" sldId="405"/>
            <ac:inkMk id="104" creationId="{AF65E88C-FDC0-4BDD-9589-44D86694164D}"/>
          </ac:inkMkLst>
        </pc:inkChg>
        <pc:inkChg chg="add mod">
          <ac:chgData name="Umesh Gupta" userId="35470c46-d51d-41c5-aa07-3535d40f1513" providerId="ADAL" clId="{688D1D3D-1D78-480E-9122-20B54FAF51C9}" dt="2022-01-31T06:28:12.899" v="192"/>
          <ac:inkMkLst>
            <pc:docMk/>
            <pc:sldMk cId="895238510" sldId="405"/>
            <ac:inkMk id="105" creationId="{E63690CB-0DFF-4807-8154-2242177804C4}"/>
          </ac:inkMkLst>
        </pc:inkChg>
        <pc:inkChg chg="add mod">
          <ac:chgData name="Umesh Gupta" userId="35470c46-d51d-41c5-aa07-3535d40f1513" providerId="ADAL" clId="{688D1D3D-1D78-480E-9122-20B54FAF51C9}" dt="2022-01-31T06:28:12.899" v="192"/>
          <ac:inkMkLst>
            <pc:docMk/>
            <pc:sldMk cId="895238510" sldId="405"/>
            <ac:inkMk id="108" creationId="{56785A7B-5ADD-4E0F-9E72-F5D3EB8D881F}"/>
          </ac:inkMkLst>
        </pc:inkChg>
        <pc:inkChg chg="add mod">
          <ac:chgData name="Umesh Gupta" userId="35470c46-d51d-41c5-aa07-3535d40f1513" providerId="ADAL" clId="{688D1D3D-1D78-480E-9122-20B54FAF51C9}" dt="2022-01-31T06:28:12.899" v="192"/>
          <ac:inkMkLst>
            <pc:docMk/>
            <pc:sldMk cId="895238510" sldId="405"/>
            <ac:inkMk id="109" creationId="{55EF6CCF-431C-4A24-BA5D-022F2F0EDB84}"/>
          </ac:inkMkLst>
        </pc:inkChg>
        <pc:inkChg chg="add mod">
          <ac:chgData name="Umesh Gupta" userId="35470c46-d51d-41c5-aa07-3535d40f1513" providerId="ADAL" clId="{688D1D3D-1D78-480E-9122-20B54FAF51C9}" dt="2022-01-31T06:28:12.899" v="192"/>
          <ac:inkMkLst>
            <pc:docMk/>
            <pc:sldMk cId="895238510" sldId="405"/>
            <ac:inkMk id="110" creationId="{541C979A-91F8-4864-88A0-C0DCC3033575}"/>
          </ac:inkMkLst>
        </pc:inkChg>
        <pc:inkChg chg="add mod">
          <ac:chgData name="Umesh Gupta" userId="35470c46-d51d-41c5-aa07-3535d40f1513" providerId="ADAL" clId="{688D1D3D-1D78-480E-9122-20B54FAF51C9}" dt="2022-01-31T06:28:12.899" v="192"/>
          <ac:inkMkLst>
            <pc:docMk/>
            <pc:sldMk cId="895238510" sldId="405"/>
            <ac:inkMk id="111" creationId="{7692CE8F-61EC-4DCD-A18A-CEEA13959AC7}"/>
          </ac:inkMkLst>
        </pc:inkChg>
        <pc:inkChg chg="add mod">
          <ac:chgData name="Umesh Gupta" userId="35470c46-d51d-41c5-aa07-3535d40f1513" providerId="ADAL" clId="{688D1D3D-1D78-480E-9122-20B54FAF51C9}" dt="2022-01-31T06:28:12.899" v="192"/>
          <ac:inkMkLst>
            <pc:docMk/>
            <pc:sldMk cId="895238510" sldId="405"/>
            <ac:inkMk id="113" creationId="{672ADE4E-1053-4D50-B3BC-A68C2098EA7A}"/>
          </ac:inkMkLst>
        </pc:inkChg>
        <pc:inkChg chg="add mod">
          <ac:chgData name="Umesh Gupta" userId="35470c46-d51d-41c5-aa07-3535d40f1513" providerId="ADAL" clId="{688D1D3D-1D78-480E-9122-20B54FAF51C9}" dt="2022-01-31T06:28:12.899" v="192"/>
          <ac:inkMkLst>
            <pc:docMk/>
            <pc:sldMk cId="895238510" sldId="405"/>
            <ac:inkMk id="114" creationId="{849AF818-D423-4622-A6C1-1BB12F447E47}"/>
          </ac:inkMkLst>
        </pc:inkChg>
        <pc:inkChg chg="add mod">
          <ac:chgData name="Umesh Gupta" userId="35470c46-d51d-41c5-aa07-3535d40f1513" providerId="ADAL" clId="{688D1D3D-1D78-480E-9122-20B54FAF51C9}" dt="2022-01-31T06:26:12.172" v="139"/>
          <ac:inkMkLst>
            <pc:docMk/>
            <pc:sldMk cId="895238510" sldId="405"/>
            <ac:inkMk id="116" creationId="{6546EEAD-2773-49CF-87E3-B00411C4E546}"/>
          </ac:inkMkLst>
        </pc:inkChg>
        <pc:inkChg chg="add mod">
          <ac:chgData name="Umesh Gupta" userId="35470c46-d51d-41c5-aa07-3535d40f1513" providerId="ADAL" clId="{688D1D3D-1D78-480E-9122-20B54FAF51C9}" dt="2022-01-31T06:26:12.172" v="139"/>
          <ac:inkMkLst>
            <pc:docMk/>
            <pc:sldMk cId="895238510" sldId="405"/>
            <ac:inkMk id="117" creationId="{57B87E59-4A08-4801-9159-8F84D47DF2DC}"/>
          </ac:inkMkLst>
        </pc:inkChg>
        <pc:inkChg chg="add mod">
          <ac:chgData name="Umesh Gupta" userId="35470c46-d51d-41c5-aa07-3535d40f1513" providerId="ADAL" clId="{688D1D3D-1D78-480E-9122-20B54FAF51C9}" dt="2022-01-31T06:26:12.172" v="139"/>
          <ac:inkMkLst>
            <pc:docMk/>
            <pc:sldMk cId="895238510" sldId="405"/>
            <ac:inkMk id="118" creationId="{2454AA3C-5114-4C74-8EDC-152DE30942AE}"/>
          </ac:inkMkLst>
        </pc:inkChg>
        <pc:inkChg chg="add mod">
          <ac:chgData name="Umesh Gupta" userId="35470c46-d51d-41c5-aa07-3535d40f1513" providerId="ADAL" clId="{688D1D3D-1D78-480E-9122-20B54FAF51C9}" dt="2022-01-31T06:26:12.172" v="139"/>
          <ac:inkMkLst>
            <pc:docMk/>
            <pc:sldMk cId="895238510" sldId="405"/>
            <ac:inkMk id="119" creationId="{507AD9E0-B41E-4607-85A1-48D120B1A219}"/>
          </ac:inkMkLst>
        </pc:inkChg>
        <pc:inkChg chg="add mod">
          <ac:chgData name="Umesh Gupta" userId="35470c46-d51d-41c5-aa07-3535d40f1513" providerId="ADAL" clId="{688D1D3D-1D78-480E-9122-20B54FAF51C9}" dt="2022-01-31T06:26:12.172" v="139"/>
          <ac:inkMkLst>
            <pc:docMk/>
            <pc:sldMk cId="895238510" sldId="405"/>
            <ac:inkMk id="121" creationId="{85345127-22B8-4028-94BD-563932E61B1D}"/>
          </ac:inkMkLst>
        </pc:inkChg>
        <pc:inkChg chg="add mod">
          <ac:chgData name="Umesh Gupta" userId="35470c46-d51d-41c5-aa07-3535d40f1513" providerId="ADAL" clId="{688D1D3D-1D78-480E-9122-20B54FAF51C9}" dt="2022-01-31T06:26:12.172" v="139"/>
          <ac:inkMkLst>
            <pc:docMk/>
            <pc:sldMk cId="895238510" sldId="405"/>
            <ac:inkMk id="122" creationId="{CF502802-4D11-4970-BDC8-C996DE890F57}"/>
          </ac:inkMkLst>
        </pc:inkChg>
        <pc:inkChg chg="add mod">
          <ac:chgData name="Umesh Gupta" userId="35470c46-d51d-41c5-aa07-3535d40f1513" providerId="ADAL" clId="{688D1D3D-1D78-480E-9122-20B54FAF51C9}" dt="2022-01-31T06:26:12.172" v="139"/>
          <ac:inkMkLst>
            <pc:docMk/>
            <pc:sldMk cId="895238510" sldId="405"/>
            <ac:inkMk id="123" creationId="{BE0AE6A0-7CAF-4CAC-9ADF-7BC368E5DAD5}"/>
          </ac:inkMkLst>
        </pc:inkChg>
        <pc:inkChg chg="add mod">
          <ac:chgData name="Umesh Gupta" userId="35470c46-d51d-41c5-aa07-3535d40f1513" providerId="ADAL" clId="{688D1D3D-1D78-480E-9122-20B54FAF51C9}" dt="2022-01-31T06:26:12.172" v="139"/>
          <ac:inkMkLst>
            <pc:docMk/>
            <pc:sldMk cId="895238510" sldId="405"/>
            <ac:inkMk id="124" creationId="{97C5D9C9-2497-414C-B3F3-CE112B98A0D0}"/>
          </ac:inkMkLst>
        </pc:inkChg>
        <pc:inkChg chg="add mod">
          <ac:chgData name="Umesh Gupta" userId="35470c46-d51d-41c5-aa07-3535d40f1513" providerId="ADAL" clId="{688D1D3D-1D78-480E-9122-20B54FAF51C9}" dt="2022-01-31T06:26:12.172" v="139"/>
          <ac:inkMkLst>
            <pc:docMk/>
            <pc:sldMk cId="895238510" sldId="405"/>
            <ac:inkMk id="125" creationId="{2EC31F49-B72B-4ACC-AAD6-8F2A752BE2D9}"/>
          </ac:inkMkLst>
        </pc:inkChg>
        <pc:inkChg chg="add mod">
          <ac:chgData name="Umesh Gupta" userId="35470c46-d51d-41c5-aa07-3535d40f1513" providerId="ADAL" clId="{688D1D3D-1D78-480E-9122-20B54FAF51C9}" dt="2022-01-31T06:26:12.172" v="139"/>
          <ac:inkMkLst>
            <pc:docMk/>
            <pc:sldMk cId="895238510" sldId="405"/>
            <ac:inkMk id="127" creationId="{ADC057D0-9FDC-4609-B882-95BF7A165DDC}"/>
          </ac:inkMkLst>
        </pc:inkChg>
        <pc:inkChg chg="add mod">
          <ac:chgData name="Umesh Gupta" userId="35470c46-d51d-41c5-aa07-3535d40f1513" providerId="ADAL" clId="{688D1D3D-1D78-480E-9122-20B54FAF51C9}" dt="2022-01-31T06:26:12.172" v="139"/>
          <ac:inkMkLst>
            <pc:docMk/>
            <pc:sldMk cId="895238510" sldId="405"/>
            <ac:inkMk id="128" creationId="{BB139FC6-1BAD-4335-96E7-B47ECB676F5C}"/>
          </ac:inkMkLst>
        </pc:inkChg>
        <pc:inkChg chg="add mod">
          <ac:chgData name="Umesh Gupta" userId="35470c46-d51d-41c5-aa07-3535d40f1513" providerId="ADAL" clId="{688D1D3D-1D78-480E-9122-20B54FAF51C9}" dt="2022-01-31T06:28:12.899" v="192"/>
          <ac:inkMkLst>
            <pc:docMk/>
            <pc:sldMk cId="895238510" sldId="405"/>
            <ac:inkMk id="130" creationId="{15C83503-CBD0-4DFC-97EE-1441198547E5}"/>
          </ac:inkMkLst>
        </pc:inkChg>
        <pc:inkChg chg="add mod">
          <ac:chgData name="Umesh Gupta" userId="35470c46-d51d-41c5-aa07-3535d40f1513" providerId="ADAL" clId="{688D1D3D-1D78-480E-9122-20B54FAF51C9}" dt="2022-01-31T06:28:12.899" v="192"/>
          <ac:inkMkLst>
            <pc:docMk/>
            <pc:sldMk cId="895238510" sldId="405"/>
            <ac:inkMk id="131" creationId="{34235FA9-93AF-4C27-89B9-9950725CD86B}"/>
          </ac:inkMkLst>
        </pc:inkChg>
        <pc:inkChg chg="add mod">
          <ac:chgData name="Umesh Gupta" userId="35470c46-d51d-41c5-aa07-3535d40f1513" providerId="ADAL" clId="{688D1D3D-1D78-480E-9122-20B54FAF51C9}" dt="2022-01-31T06:28:12.899" v="192"/>
          <ac:inkMkLst>
            <pc:docMk/>
            <pc:sldMk cId="895238510" sldId="405"/>
            <ac:inkMk id="133" creationId="{0F7837BB-3C27-428C-AC35-0D7AF5AB2D54}"/>
          </ac:inkMkLst>
        </pc:inkChg>
        <pc:inkChg chg="add mod">
          <ac:chgData name="Umesh Gupta" userId="35470c46-d51d-41c5-aa07-3535d40f1513" providerId="ADAL" clId="{688D1D3D-1D78-480E-9122-20B54FAF51C9}" dt="2022-01-31T06:28:12.899" v="192"/>
          <ac:inkMkLst>
            <pc:docMk/>
            <pc:sldMk cId="895238510" sldId="405"/>
            <ac:inkMk id="134" creationId="{4BC52CB7-DA82-4E5D-95EC-7E05745E68A7}"/>
          </ac:inkMkLst>
        </pc:inkChg>
        <pc:inkChg chg="add mod">
          <ac:chgData name="Umesh Gupta" userId="35470c46-d51d-41c5-aa07-3535d40f1513" providerId="ADAL" clId="{688D1D3D-1D78-480E-9122-20B54FAF51C9}" dt="2022-01-31T06:28:12.899" v="192"/>
          <ac:inkMkLst>
            <pc:docMk/>
            <pc:sldMk cId="895238510" sldId="405"/>
            <ac:inkMk id="136" creationId="{469A9BF5-96EE-4C01-9FB3-701C85651C84}"/>
          </ac:inkMkLst>
        </pc:inkChg>
        <pc:inkChg chg="add mod">
          <ac:chgData name="Umesh Gupta" userId="35470c46-d51d-41c5-aa07-3535d40f1513" providerId="ADAL" clId="{688D1D3D-1D78-480E-9122-20B54FAF51C9}" dt="2022-01-31T06:28:12.899" v="192"/>
          <ac:inkMkLst>
            <pc:docMk/>
            <pc:sldMk cId="895238510" sldId="405"/>
            <ac:inkMk id="137" creationId="{1704CB83-4856-4D72-A186-547A60977A17}"/>
          </ac:inkMkLst>
        </pc:inkChg>
        <pc:inkChg chg="add mod">
          <ac:chgData name="Umesh Gupta" userId="35470c46-d51d-41c5-aa07-3535d40f1513" providerId="ADAL" clId="{688D1D3D-1D78-480E-9122-20B54FAF51C9}" dt="2022-01-31T06:28:12.899" v="192"/>
          <ac:inkMkLst>
            <pc:docMk/>
            <pc:sldMk cId="895238510" sldId="405"/>
            <ac:inkMk id="139" creationId="{B1F6F33B-9008-4167-A230-A4C399895D5A}"/>
          </ac:inkMkLst>
        </pc:inkChg>
        <pc:inkChg chg="add mod">
          <ac:chgData name="Umesh Gupta" userId="35470c46-d51d-41c5-aa07-3535d40f1513" providerId="ADAL" clId="{688D1D3D-1D78-480E-9122-20B54FAF51C9}" dt="2022-01-31T06:28:12.899" v="192"/>
          <ac:inkMkLst>
            <pc:docMk/>
            <pc:sldMk cId="895238510" sldId="405"/>
            <ac:inkMk id="140" creationId="{A9ED7016-5589-4074-9DC4-EBBDE433936B}"/>
          </ac:inkMkLst>
        </pc:inkChg>
        <pc:inkChg chg="add mod">
          <ac:chgData name="Umesh Gupta" userId="35470c46-d51d-41c5-aa07-3535d40f1513" providerId="ADAL" clId="{688D1D3D-1D78-480E-9122-20B54FAF51C9}" dt="2022-01-31T06:26:51.771" v="161"/>
          <ac:inkMkLst>
            <pc:docMk/>
            <pc:sldMk cId="895238510" sldId="405"/>
            <ac:inkMk id="142" creationId="{1CF844B6-8666-45F9-A088-D635B486E57B}"/>
          </ac:inkMkLst>
        </pc:inkChg>
        <pc:inkChg chg="add mod">
          <ac:chgData name="Umesh Gupta" userId="35470c46-d51d-41c5-aa07-3535d40f1513" providerId="ADAL" clId="{688D1D3D-1D78-480E-9122-20B54FAF51C9}" dt="2022-01-31T06:26:51.771" v="161"/>
          <ac:inkMkLst>
            <pc:docMk/>
            <pc:sldMk cId="895238510" sldId="405"/>
            <ac:inkMk id="143" creationId="{793BC716-F549-4871-80C3-00155014C69B}"/>
          </ac:inkMkLst>
        </pc:inkChg>
        <pc:inkChg chg="add mod">
          <ac:chgData name="Umesh Gupta" userId="35470c46-d51d-41c5-aa07-3535d40f1513" providerId="ADAL" clId="{688D1D3D-1D78-480E-9122-20B54FAF51C9}" dt="2022-01-31T06:26:51.771" v="161"/>
          <ac:inkMkLst>
            <pc:docMk/>
            <pc:sldMk cId="895238510" sldId="405"/>
            <ac:inkMk id="144" creationId="{6CFE77AF-15B3-4CF2-8CBE-A539CA6BFD8D}"/>
          </ac:inkMkLst>
        </pc:inkChg>
        <pc:inkChg chg="add mod">
          <ac:chgData name="Umesh Gupta" userId="35470c46-d51d-41c5-aa07-3535d40f1513" providerId="ADAL" clId="{688D1D3D-1D78-480E-9122-20B54FAF51C9}" dt="2022-01-31T06:26:51.771" v="161"/>
          <ac:inkMkLst>
            <pc:docMk/>
            <pc:sldMk cId="895238510" sldId="405"/>
            <ac:inkMk id="145" creationId="{B71CF352-7E45-42A0-81B1-0C64DC997A85}"/>
          </ac:inkMkLst>
        </pc:inkChg>
        <pc:inkChg chg="add mod">
          <ac:chgData name="Umesh Gupta" userId="35470c46-d51d-41c5-aa07-3535d40f1513" providerId="ADAL" clId="{688D1D3D-1D78-480E-9122-20B54FAF51C9}" dt="2022-01-31T06:26:51.771" v="161"/>
          <ac:inkMkLst>
            <pc:docMk/>
            <pc:sldMk cId="895238510" sldId="405"/>
            <ac:inkMk id="146" creationId="{B36C5A2B-7F8F-44AB-8B3F-3D7C17FC2382}"/>
          </ac:inkMkLst>
        </pc:inkChg>
        <pc:inkChg chg="add mod">
          <ac:chgData name="Umesh Gupta" userId="35470c46-d51d-41c5-aa07-3535d40f1513" providerId="ADAL" clId="{688D1D3D-1D78-480E-9122-20B54FAF51C9}" dt="2022-01-31T06:26:51.771" v="161"/>
          <ac:inkMkLst>
            <pc:docMk/>
            <pc:sldMk cId="895238510" sldId="405"/>
            <ac:inkMk id="147" creationId="{58D7CF3F-7C96-46E4-BF35-56F1C5A0774C}"/>
          </ac:inkMkLst>
        </pc:inkChg>
        <pc:inkChg chg="add mod">
          <ac:chgData name="Umesh Gupta" userId="35470c46-d51d-41c5-aa07-3535d40f1513" providerId="ADAL" clId="{688D1D3D-1D78-480E-9122-20B54FAF51C9}" dt="2022-01-31T06:26:51.771" v="161"/>
          <ac:inkMkLst>
            <pc:docMk/>
            <pc:sldMk cId="895238510" sldId="405"/>
            <ac:inkMk id="148" creationId="{714946F4-3A94-4ECD-9D53-DCF04A429973}"/>
          </ac:inkMkLst>
        </pc:inkChg>
        <pc:inkChg chg="add mod">
          <ac:chgData name="Umesh Gupta" userId="35470c46-d51d-41c5-aa07-3535d40f1513" providerId="ADAL" clId="{688D1D3D-1D78-480E-9122-20B54FAF51C9}" dt="2022-01-31T06:26:51.771" v="161"/>
          <ac:inkMkLst>
            <pc:docMk/>
            <pc:sldMk cId="895238510" sldId="405"/>
            <ac:inkMk id="149" creationId="{29A9E937-5EC4-4E1C-ACC7-F895EEAA2E3B}"/>
          </ac:inkMkLst>
        </pc:inkChg>
        <pc:inkChg chg="add mod">
          <ac:chgData name="Umesh Gupta" userId="35470c46-d51d-41c5-aa07-3535d40f1513" providerId="ADAL" clId="{688D1D3D-1D78-480E-9122-20B54FAF51C9}" dt="2022-01-31T06:26:51.771" v="161"/>
          <ac:inkMkLst>
            <pc:docMk/>
            <pc:sldMk cId="895238510" sldId="405"/>
            <ac:inkMk id="150" creationId="{AF15A8B5-F786-4767-BC79-4AA723FB1A2F}"/>
          </ac:inkMkLst>
        </pc:inkChg>
        <pc:inkChg chg="add mod">
          <ac:chgData name="Umesh Gupta" userId="35470c46-d51d-41c5-aa07-3535d40f1513" providerId="ADAL" clId="{688D1D3D-1D78-480E-9122-20B54FAF51C9}" dt="2022-01-31T06:26:58.799" v="176"/>
          <ac:inkMkLst>
            <pc:docMk/>
            <pc:sldMk cId="895238510" sldId="405"/>
            <ac:inkMk id="153" creationId="{3FC4C1DE-A40C-453B-A674-E357DD5AE9C5}"/>
          </ac:inkMkLst>
        </pc:inkChg>
        <pc:inkChg chg="add mod">
          <ac:chgData name="Umesh Gupta" userId="35470c46-d51d-41c5-aa07-3535d40f1513" providerId="ADAL" clId="{688D1D3D-1D78-480E-9122-20B54FAF51C9}" dt="2022-01-31T06:26:58.799" v="176"/>
          <ac:inkMkLst>
            <pc:docMk/>
            <pc:sldMk cId="895238510" sldId="405"/>
            <ac:inkMk id="154" creationId="{A4286AF0-34CA-4522-BF43-05DBD97987DB}"/>
          </ac:inkMkLst>
        </pc:inkChg>
        <pc:inkChg chg="add mod">
          <ac:chgData name="Umesh Gupta" userId="35470c46-d51d-41c5-aa07-3535d40f1513" providerId="ADAL" clId="{688D1D3D-1D78-480E-9122-20B54FAF51C9}" dt="2022-01-31T06:26:58.799" v="176"/>
          <ac:inkMkLst>
            <pc:docMk/>
            <pc:sldMk cId="895238510" sldId="405"/>
            <ac:inkMk id="155" creationId="{CFAEDE02-D981-4304-B005-9C4D1B6453CB}"/>
          </ac:inkMkLst>
        </pc:inkChg>
        <pc:inkChg chg="add mod">
          <ac:chgData name="Umesh Gupta" userId="35470c46-d51d-41c5-aa07-3535d40f1513" providerId="ADAL" clId="{688D1D3D-1D78-480E-9122-20B54FAF51C9}" dt="2022-01-31T06:26:58.799" v="176"/>
          <ac:inkMkLst>
            <pc:docMk/>
            <pc:sldMk cId="895238510" sldId="405"/>
            <ac:inkMk id="156" creationId="{9769F02C-E2B7-4574-B546-0C453BFC3781}"/>
          </ac:inkMkLst>
        </pc:inkChg>
        <pc:inkChg chg="add mod">
          <ac:chgData name="Umesh Gupta" userId="35470c46-d51d-41c5-aa07-3535d40f1513" providerId="ADAL" clId="{688D1D3D-1D78-480E-9122-20B54FAF51C9}" dt="2022-01-31T06:26:58.799" v="176"/>
          <ac:inkMkLst>
            <pc:docMk/>
            <pc:sldMk cId="895238510" sldId="405"/>
            <ac:inkMk id="157" creationId="{90CD70B3-5690-4CC4-B7FD-1B5863A505B1}"/>
          </ac:inkMkLst>
        </pc:inkChg>
        <pc:inkChg chg="add mod">
          <ac:chgData name="Umesh Gupta" userId="35470c46-d51d-41c5-aa07-3535d40f1513" providerId="ADAL" clId="{688D1D3D-1D78-480E-9122-20B54FAF51C9}" dt="2022-01-31T06:26:58.799" v="176"/>
          <ac:inkMkLst>
            <pc:docMk/>
            <pc:sldMk cId="895238510" sldId="405"/>
            <ac:inkMk id="158" creationId="{5DDB94E0-00F8-4A4A-9C75-724D577BE79C}"/>
          </ac:inkMkLst>
        </pc:inkChg>
        <pc:inkChg chg="add mod">
          <ac:chgData name="Umesh Gupta" userId="35470c46-d51d-41c5-aa07-3535d40f1513" providerId="ADAL" clId="{688D1D3D-1D78-480E-9122-20B54FAF51C9}" dt="2022-01-31T06:26:58.799" v="176"/>
          <ac:inkMkLst>
            <pc:docMk/>
            <pc:sldMk cId="895238510" sldId="405"/>
            <ac:inkMk id="159" creationId="{164EEA69-575F-465C-8421-A7AEBD5C4251}"/>
          </ac:inkMkLst>
        </pc:inkChg>
        <pc:inkChg chg="add mod">
          <ac:chgData name="Umesh Gupta" userId="35470c46-d51d-41c5-aa07-3535d40f1513" providerId="ADAL" clId="{688D1D3D-1D78-480E-9122-20B54FAF51C9}" dt="2022-01-31T06:26:58.799" v="176"/>
          <ac:inkMkLst>
            <pc:docMk/>
            <pc:sldMk cId="895238510" sldId="405"/>
            <ac:inkMk id="160" creationId="{96522045-5A34-46B5-9441-DCABC11B8014}"/>
          </ac:inkMkLst>
        </pc:inkChg>
        <pc:inkChg chg="add mod">
          <ac:chgData name="Umesh Gupta" userId="35470c46-d51d-41c5-aa07-3535d40f1513" providerId="ADAL" clId="{688D1D3D-1D78-480E-9122-20B54FAF51C9}" dt="2022-01-31T06:26:58.799" v="176"/>
          <ac:inkMkLst>
            <pc:docMk/>
            <pc:sldMk cId="895238510" sldId="405"/>
            <ac:inkMk id="161" creationId="{9AEEE1B2-3D04-427D-BB54-60291900B446}"/>
          </ac:inkMkLst>
        </pc:inkChg>
        <pc:inkChg chg="add mod">
          <ac:chgData name="Umesh Gupta" userId="35470c46-d51d-41c5-aa07-3535d40f1513" providerId="ADAL" clId="{688D1D3D-1D78-480E-9122-20B54FAF51C9}" dt="2022-01-31T06:26:58.799" v="176"/>
          <ac:inkMkLst>
            <pc:docMk/>
            <pc:sldMk cId="895238510" sldId="405"/>
            <ac:inkMk id="162" creationId="{3C29628E-145A-48EE-BB93-D99DE2A3F35A}"/>
          </ac:inkMkLst>
        </pc:inkChg>
        <pc:inkChg chg="add mod">
          <ac:chgData name="Umesh Gupta" userId="35470c46-d51d-41c5-aa07-3535d40f1513" providerId="ADAL" clId="{688D1D3D-1D78-480E-9122-20B54FAF51C9}" dt="2022-01-31T06:26:58.799" v="176"/>
          <ac:inkMkLst>
            <pc:docMk/>
            <pc:sldMk cId="895238510" sldId="405"/>
            <ac:inkMk id="163" creationId="{B9C68F4E-B63E-4FF9-B59D-FB3ACDEE459C}"/>
          </ac:inkMkLst>
        </pc:inkChg>
        <pc:inkChg chg="add mod">
          <ac:chgData name="Umesh Gupta" userId="35470c46-d51d-41c5-aa07-3535d40f1513" providerId="ADAL" clId="{688D1D3D-1D78-480E-9122-20B54FAF51C9}" dt="2022-01-31T06:26:58.799" v="176"/>
          <ac:inkMkLst>
            <pc:docMk/>
            <pc:sldMk cId="895238510" sldId="405"/>
            <ac:inkMk id="164" creationId="{BCAEC15E-0BB4-403C-824C-2CBFB8CDC696}"/>
          </ac:inkMkLst>
        </pc:inkChg>
        <pc:inkChg chg="add mod">
          <ac:chgData name="Umesh Gupta" userId="35470c46-d51d-41c5-aa07-3535d40f1513" providerId="ADAL" clId="{688D1D3D-1D78-480E-9122-20B54FAF51C9}" dt="2022-01-31T06:26:58.799" v="176"/>
          <ac:inkMkLst>
            <pc:docMk/>
            <pc:sldMk cId="895238510" sldId="405"/>
            <ac:inkMk id="165" creationId="{63A64929-ED4F-4E75-9EF9-885D678BC236}"/>
          </ac:inkMkLst>
        </pc:inkChg>
        <pc:inkChg chg="add mod">
          <ac:chgData name="Umesh Gupta" userId="35470c46-d51d-41c5-aa07-3535d40f1513" providerId="ADAL" clId="{688D1D3D-1D78-480E-9122-20B54FAF51C9}" dt="2022-01-31T06:26:58.799" v="176"/>
          <ac:inkMkLst>
            <pc:docMk/>
            <pc:sldMk cId="895238510" sldId="405"/>
            <ac:inkMk id="166" creationId="{23B8252A-B03D-48A4-9290-9759DF7C0D5C}"/>
          </ac:inkMkLst>
        </pc:inkChg>
        <pc:inkChg chg="add mod">
          <ac:chgData name="Umesh Gupta" userId="35470c46-d51d-41c5-aa07-3535d40f1513" providerId="ADAL" clId="{688D1D3D-1D78-480E-9122-20B54FAF51C9}" dt="2022-01-31T06:27:33.422" v="189"/>
          <ac:inkMkLst>
            <pc:docMk/>
            <pc:sldMk cId="895238510" sldId="405"/>
            <ac:inkMk id="169" creationId="{E2E73CEF-5FBB-495B-AD0A-5E743622ADC5}"/>
          </ac:inkMkLst>
        </pc:inkChg>
        <pc:inkChg chg="add mod">
          <ac:chgData name="Umesh Gupta" userId="35470c46-d51d-41c5-aa07-3535d40f1513" providerId="ADAL" clId="{688D1D3D-1D78-480E-9122-20B54FAF51C9}" dt="2022-01-31T06:27:33.422" v="189"/>
          <ac:inkMkLst>
            <pc:docMk/>
            <pc:sldMk cId="895238510" sldId="405"/>
            <ac:inkMk id="170" creationId="{3DD00639-8CBA-416F-B682-B83AC6FC4523}"/>
          </ac:inkMkLst>
        </pc:inkChg>
        <pc:inkChg chg="add mod">
          <ac:chgData name="Umesh Gupta" userId="35470c46-d51d-41c5-aa07-3535d40f1513" providerId="ADAL" clId="{688D1D3D-1D78-480E-9122-20B54FAF51C9}" dt="2022-01-31T06:27:33.422" v="189"/>
          <ac:inkMkLst>
            <pc:docMk/>
            <pc:sldMk cId="895238510" sldId="405"/>
            <ac:inkMk id="171" creationId="{D730A812-28CD-4EA8-A3C2-72F10DC8F998}"/>
          </ac:inkMkLst>
        </pc:inkChg>
        <pc:inkChg chg="add mod">
          <ac:chgData name="Umesh Gupta" userId="35470c46-d51d-41c5-aa07-3535d40f1513" providerId="ADAL" clId="{688D1D3D-1D78-480E-9122-20B54FAF51C9}" dt="2022-01-31T06:27:33.422" v="189"/>
          <ac:inkMkLst>
            <pc:docMk/>
            <pc:sldMk cId="895238510" sldId="405"/>
            <ac:inkMk id="173" creationId="{32063867-E7FB-4F3C-B5AA-B00F89E9B5A6}"/>
          </ac:inkMkLst>
        </pc:inkChg>
        <pc:inkChg chg="add mod">
          <ac:chgData name="Umesh Gupta" userId="35470c46-d51d-41c5-aa07-3535d40f1513" providerId="ADAL" clId="{688D1D3D-1D78-480E-9122-20B54FAF51C9}" dt="2022-01-31T06:27:33.422" v="189"/>
          <ac:inkMkLst>
            <pc:docMk/>
            <pc:sldMk cId="895238510" sldId="405"/>
            <ac:inkMk id="174" creationId="{C2FB6955-6676-42A6-9862-2B4FFD377C2A}"/>
          </ac:inkMkLst>
        </pc:inkChg>
        <pc:inkChg chg="add mod">
          <ac:chgData name="Umesh Gupta" userId="35470c46-d51d-41c5-aa07-3535d40f1513" providerId="ADAL" clId="{688D1D3D-1D78-480E-9122-20B54FAF51C9}" dt="2022-01-31T06:27:33.422" v="189"/>
          <ac:inkMkLst>
            <pc:docMk/>
            <pc:sldMk cId="895238510" sldId="405"/>
            <ac:inkMk id="175" creationId="{F0D746EF-787B-4DD6-918D-BB175710CEA8}"/>
          </ac:inkMkLst>
        </pc:inkChg>
        <pc:inkChg chg="add mod">
          <ac:chgData name="Umesh Gupta" userId="35470c46-d51d-41c5-aa07-3535d40f1513" providerId="ADAL" clId="{688D1D3D-1D78-480E-9122-20B54FAF51C9}" dt="2022-01-31T06:27:33.422" v="189"/>
          <ac:inkMkLst>
            <pc:docMk/>
            <pc:sldMk cId="895238510" sldId="405"/>
            <ac:inkMk id="176" creationId="{20A81775-4DC1-42D3-8E08-982C284706E1}"/>
          </ac:inkMkLst>
        </pc:inkChg>
        <pc:inkChg chg="add mod">
          <ac:chgData name="Umesh Gupta" userId="35470c46-d51d-41c5-aa07-3535d40f1513" providerId="ADAL" clId="{688D1D3D-1D78-480E-9122-20B54FAF51C9}" dt="2022-01-31T06:27:33.422" v="189"/>
          <ac:inkMkLst>
            <pc:docMk/>
            <pc:sldMk cId="895238510" sldId="405"/>
            <ac:inkMk id="177" creationId="{A1DDCEFA-0D0E-4C95-AC78-1A06CC98F95D}"/>
          </ac:inkMkLst>
        </pc:inkChg>
        <pc:inkChg chg="add mod">
          <ac:chgData name="Umesh Gupta" userId="35470c46-d51d-41c5-aa07-3535d40f1513" providerId="ADAL" clId="{688D1D3D-1D78-480E-9122-20B54FAF51C9}" dt="2022-01-31T06:27:33.422" v="189"/>
          <ac:inkMkLst>
            <pc:docMk/>
            <pc:sldMk cId="895238510" sldId="405"/>
            <ac:inkMk id="179" creationId="{371D1108-D95D-460E-9E08-1935420A4FA7}"/>
          </ac:inkMkLst>
        </pc:inkChg>
        <pc:inkChg chg="add mod">
          <ac:chgData name="Umesh Gupta" userId="35470c46-d51d-41c5-aa07-3535d40f1513" providerId="ADAL" clId="{688D1D3D-1D78-480E-9122-20B54FAF51C9}" dt="2022-01-31T06:27:33.422" v="189"/>
          <ac:inkMkLst>
            <pc:docMk/>
            <pc:sldMk cId="895238510" sldId="405"/>
            <ac:inkMk id="180" creationId="{C8FDAC45-663B-4E06-B6DC-859B8FD8E5BB}"/>
          </ac:inkMkLst>
        </pc:inkChg>
        <pc:inkChg chg="add mod">
          <ac:chgData name="Umesh Gupta" userId="35470c46-d51d-41c5-aa07-3535d40f1513" providerId="ADAL" clId="{688D1D3D-1D78-480E-9122-20B54FAF51C9}" dt="2022-01-31T06:28:12.899" v="192"/>
          <ac:inkMkLst>
            <pc:docMk/>
            <pc:sldMk cId="895238510" sldId="405"/>
            <ac:inkMk id="182" creationId="{1D45DB35-CA75-419B-BC16-F8D9545C24DF}"/>
          </ac:inkMkLst>
        </pc:inkChg>
        <pc:inkChg chg="add mod">
          <ac:chgData name="Umesh Gupta" userId="35470c46-d51d-41c5-aa07-3535d40f1513" providerId="ADAL" clId="{688D1D3D-1D78-480E-9122-20B54FAF51C9}" dt="2022-01-31T06:28:12.899" v="192"/>
          <ac:inkMkLst>
            <pc:docMk/>
            <pc:sldMk cId="895238510" sldId="405"/>
            <ac:inkMk id="183" creationId="{E52F3A8B-93CC-4664-A26C-28626F6AAB6D}"/>
          </ac:inkMkLst>
        </pc:inkChg>
        <pc:inkChg chg="add mod">
          <ac:chgData name="Umesh Gupta" userId="35470c46-d51d-41c5-aa07-3535d40f1513" providerId="ADAL" clId="{688D1D3D-1D78-480E-9122-20B54FAF51C9}" dt="2022-01-31T06:28:14.925" v="195"/>
          <ac:inkMkLst>
            <pc:docMk/>
            <pc:sldMk cId="895238510" sldId="405"/>
            <ac:inkMk id="186" creationId="{2216262C-DB74-47D9-91E7-147690AA998B}"/>
          </ac:inkMkLst>
        </pc:inkChg>
        <pc:inkChg chg="add mod">
          <ac:chgData name="Umesh Gupta" userId="35470c46-d51d-41c5-aa07-3535d40f1513" providerId="ADAL" clId="{688D1D3D-1D78-480E-9122-20B54FAF51C9}" dt="2022-01-31T06:28:14.925" v="195"/>
          <ac:inkMkLst>
            <pc:docMk/>
            <pc:sldMk cId="895238510" sldId="405"/>
            <ac:inkMk id="187" creationId="{30E13CBB-3181-47AF-A43C-9F6770B5DD4A}"/>
          </ac:inkMkLst>
        </pc:inkChg>
        <pc:inkChg chg="add mod">
          <ac:chgData name="Umesh Gupta" userId="35470c46-d51d-41c5-aa07-3535d40f1513" providerId="ADAL" clId="{688D1D3D-1D78-480E-9122-20B54FAF51C9}" dt="2022-01-31T06:28:16.218" v="198"/>
          <ac:inkMkLst>
            <pc:docMk/>
            <pc:sldMk cId="895238510" sldId="405"/>
            <ac:inkMk id="189" creationId="{C0A2DDD8-C13C-4662-9270-0FF799D13A4E}"/>
          </ac:inkMkLst>
        </pc:inkChg>
        <pc:inkChg chg="add mod">
          <ac:chgData name="Umesh Gupta" userId="35470c46-d51d-41c5-aa07-3535d40f1513" providerId="ADAL" clId="{688D1D3D-1D78-480E-9122-20B54FAF51C9}" dt="2022-01-31T06:28:16.218" v="198"/>
          <ac:inkMkLst>
            <pc:docMk/>
            <pc:sldMk cId="895238510" sldId="405"/>
            <ac:inkMk id="190" creationId="{9FB60BC3-C954-4C21-82F5-60184D9B21B5}"/>
          </ac:inkMkLst>
        </pc:inkChg>
      </pc:sldChg>
      <pc:sldChg chg="addSp delSp modSp mod">
        <pc:chgData name="Umesh Gupta" userId="35470c46-d51d-41c5-aa07-3535d40f1513" providerId="ADAL" clId="{688D1D3D-1D78-480E-9122-20B54FAF51C9}" dt="2022-01-31T06:53:25.050" v="822" actId="9405"/>
        <pc:sldMkLst>
          <pc:docMk/>
          <pc:sldMk cId="832996298" sldId="409"/>
        </pc:sldMkLst>
        <pc:spChg chg="del">
          <ac:chgData name="Umesh Gupta" userId="35470c46-d51d-41c5-aa07-3535d40f1513" providerId="ADAL" clId="{688D1D3D-1D78-480E-9122-20B54FAF51C9}" dt="2022-01-31T04:59:12.332" v="8" actId="478"/>
          <ac:spMkLst>
            <pc:docMk/>
            <pc:sldMk cId="832996298" sldId="409"/>
            <ac:spMk id="2" creationId="{8B883C23-2D07-4191-8DAD-67C933C98811}"/>
          </ac:spMkLst>
        </pc:spChg>
        <pc:spChg chg="del">
          <ac:chgData name="Umesh Gupta" userId="35470c46-d51d-41c5-aa07-3535d40f1513" providerId="ADAL" clId="{688D1D3D-1D78-480E-9122-20B54FAF51C9}" dt="2022-01-31T04:59:16.096" v="9" actId="478"/>
          <ac:spMkLst>
            <pc:docMk/>
            <pc:sldMk cId="832996298" sldId="409"/>
            <ac:spMk id="3" creationId="{6BA3D174-5F70-4929-9D41-4F9EF8379E0E}"/>
          </ac:spMkLst>
        </pc:spChg>
        <pc:grpChg chg="mod">
          <ac:chgData name="Umesh Gupta" userId="35470c46-d51d-41c5-aa07-3535d40f1513" providerId="ADAL" clId="{688D1D3D-1D78-480E-9122-20B54FAF51C9}" dt="2022-01-31T06:53:00.044" v="820"/>
          <ac:grpSpMkLst>
            <pc:docMk/>
            <pc:sldMk cId="832996298" sldId="409"/>
            <ac:grpSpMk id="7" creationId="{716A3B83-F3FD-4B64-947C-5794AB72B7DE}"/>
          </ac:grpSpMkLst>
        </pc:grpChg>
        <pc:inkChg chg="add mod">
          <ac:chgData name="Umesh Gupta" userId="35470c46-d51d-41c5-aa07-3535d40f1513" providerId="ADAL" clId="{688D1D3D-1D78-480E-9122-20B54FAF51C9}" dt="2022-01-31T06:53:00.044" v="820"/>
          <ac:inkMkLst>
            <pc:docMk/>
            <pc:sldMk cId="832996298" sldId="409"/>
            <ac:inkMk id="4" creationId="{63709CA1-6B7C-4C90-85FB-F1F9BE97EA96}"/>
          </ac:inkMkLst>
        </pc:inkChg>
        <pc:inkChg chg="add mod">
          <ac:chgData name="Umesh Gupta" userId="35470c46-d51d-41c5-aa07-3535d40f1513" providerId="ADAL" clId="{688D1D3D-1D78-480E-9122-20B54FAF51C9}" dt="2022-01-31T06:53:00.044" v="820"/>
          <ac:inkMkLst>
            <pc:docMk/>
            <pc:sldMk cId="832996298" sldId="409"/>
            <ac:inkMk id="6" creationId="{49328720-DC4F-4CBB-98BD-B8A56A8177D9}"/>
          </ac:inkMkLst>
        </pc:inkChg>
        <pc:inkChg chg="add">
          <ac:chgData name="Umesh Gupta" userId="35470c46-d51d-41c5-aa07-3535d40f1513" providerId="ADAL" clId="{688D1D3D-1D78-480E-9122-20B54FAF51C9}" dt="2022-01-31T06:53:23.818" v="821" actId="9405"/>
          <ac:inkMkLst>
            <pc:docMk/>
            <pc:sldMk cId="832996298" sldId="409"/>
            <ac:inkMk id="8" creationId="{FB9F1634-8029-4AB1-AD46-5373E176C2D9}"/>
          </ac:inkMkLst>
        </pc:inkChg>
        <pc:inkChg chg="add">
          <ac:chgData name="Umesh Gupta" userId="35470c46-d51d-41c5-aa07-3535d40f1513" providerId="ADAL" clId="{688D1D3D-1D78-480E-9122-20B54FAF51C9}" dt="2022-01-31T06:53:25.050" v="822" actId="9405"/>
          <ac:inkMkLst>
            <pc:docMk/>
            <pc:sldMk cId="832996298" sldId="409"/>
            <ac:inkMk id="9" creationId="{D1BCC5BC-D3E5-4B31-ABE7-C8144B99EA5A}"/>
          </ac:inkMkLst>
        </pc:inkChg>
      </pc:sldChg>
      <pc:sldChg chg="delSp mod">
        <pc:chgData name="Umesh Gupta" userId="35470c46-d51d-41c5-aa07-3535d40f1513" providerId="ADAL" clId="{688D1D3D-1D78-480E-9122-20B54FAF51C9}" dt="2022-01-31T04:59:08.044" v="7" actId="478"/>
        <pc:sldMkLst>
          <pc:docMk/>
          <pc:sldMk cId="1809947830" sldId="410"/>
        </pc:sldMkLst>
        <pc:spChg chg="del">
          <ac:chgData name="Umesh Gupta" userId="35470c46-d51d-41c5-aa07-3535d40f1513" providerId="ADAL" clId="{688D1D3D-1D78-480E-9122-20B54FAF51C9}" dt="2022-01-31T04:59:08.044" v="7" actId="478"/>
          <ac:spMkLst>
            <pc:docMk/>
            <pc:sldMk cId="1809947830" sldId="410"/>
            <ac:spMk id="2" creationId="{056570DC-4538-4EC9-A465-5B5000C9FFF9}"/>
          </ac:spMkLst>
        </pc:spChg>
        <pc:spChg chg="del">
          <ac:chgData name="Umesh Gupta" userId="35470c46-d51d-41c5-aa07-3535d40f1513" providerId="ADAL" clId="{688D1D3D-1D78-480E-9122-20B54FAF51C9}" dt="2022-01-31T04:59:01.746" v="6" actId="478"/>
          <ac:spMkLst>
            <pc:docMk/>
            <pc:sldMk cId="1809947830" sldId="410"/>
            <ac:spMk id="3" creationId="{F7C88005-68E2-41D8-8377-5F07E124EFFC}"/>
          </ac:spMkLst>
        </pc:spChg>
      </pc:sldChg>
      <pc:sldChg chg="addSp delSp mod">
        <pc:chgData name="Umesh Gupta" userId="35470c46-d51d-41c5-aa07-3535d40f1513" providerId="ADAL" clId="{688D1D3D-1D78-480E-9122-20B54FAF51C9}" dt="2022-01-31T04:58:53.267" v="5" actId="478"/>
        <pc:sldMkLst>
          <pc:docMk/>
          <pc:sldMk cId="2135338511" sldId="411"/>
        </pc:sldMkLst>
        <pc:spChg chg="del">
          <ac:chgData name="Umesh Gupta" userId="35470c46-d51d-41c5-aa07-3535d40f1513" providerId="ADAL" clId="{688D1D3D-1D78-480E-9122-20B54FAF51C9}" dt="2022-01-31T04:58:49.937" v="4" actId="478"/>
          <ac:spMkLst>
            <pc:docMk/>
            <pc:sldMk cId="2135338511" sldId="411"/>
            <ac:spMk id="2" creationId="{6F859FD6-5FDC-48F7-938B-A29BDA9791E0}"/>
          </ac:spMkLst>
        </pc:spChg>
        <pc:spChg chg="del">
          <ac:chgData name="Umesh Gupta" userId="35470c46-d51d-41c5-aa07-3535d40f1513" providerId="ADAL" clId="{688D1D3D-1D78-480E-9122-20B54FAF51C9}" dt="2022-01-31T04:58:53.267" v="5" actId="478"/>
          <ac:spMkLst>
            <pc:docMk/>
            <pc:sldMk cId="2135338511" sldId="411"/>
            <ac:spMk id="3" creationId="{78554913-12DF-4489-8C46-0A059A4483C2}"/>
          </ac:spMkLst>
        </pc:spChg>
        <pc:inkChg chg="add del">
          <ac:chgData name="Umesh Gupta" userId="35470c46-d51d-41c5-aa07-3535d40f1513" providerId="ADAL" clId="{688D1D3D-1D78-480E-9122-20B54FAF51C9}" dt="2022-01-31T04:58:46.198" v="3" actId="478"/>
          <ac:inkMkLst>
            <pc:docMk/>
            <pc:sldMk cId="2135338511" sldId="411"/>
            <ac:inkMk id="5" creationId="{AA7EFC37-2B58-457F-9B26-5954578210F0}"/>
          </ac:inkMkLst>
        </pc:inkChg>
      </pc:sldChg>
      <pc:sldChg chg="addSp delSp modSp mod">
        <pc:chgData name="Umesh Gupta" userId="35470c46-d51d-41c5-aa07-3535d40f1513" providerId="ADAL" clId="{688D1D3D-1D78-480E-9122-20B54FAF51C9}" dt="2022-01-31T07:02:17.748" v="849"/>
        <pc:sldMkLst>
          <pc:docMk/>
          <pc:sldMk cId="1812845263" sldId="412"/>
        </pc:sldMkLst>
        <pc:spChg chg="del">
          <ac:chgData name="Umesh Gupta" userId="35470c46-d51d-41c5-aa07-3535d40f1513" providerId="ADAL" clId="{688D1D3D-1D78-480E-9122-20B54FAF51C9}" dt="2022-01-31T04:58:39.359" v="1" actId="478"/>
          <ac:spMkLst>
            <pc:docMk/>
            <pc:sldMk cId="1812845263" sldId="412"/>
            <ac:spMk id="2" creationId="{FE0179E0-08AE-4D3E-B4B7-0DAE1B9C46A9}"/>
          </ac:spMkLst>
        </pc:spChg>
        <pc:spChg chg="del">
          <ac:chgData name="Umesh Gupta" userId="35470c46-d51d-41c5-aa07-3535d40f1513" providerId="ADAL" clId="{688D1D3D-1D78-480E-9122-20B54FAF51C9}" dt="2022-01-31T04:58:36.380" v="0" actId="478"/>
          <ac:spMkLst>
            <pc:docMk/>
            <pc:sldMk cId="1812845263" sldId="412"/>
            <ac:spMk id="3" creationId="{C17164B9-204D-4385-8FE8-550195D0A9CA}"/>
          </ac:spMkLst>
        </pc:spChg>
        <pc:grpChg chg="mod">
          <ac:chgData name="Umesh Gupta" userId="35470c46-d51d-41c5-aa07-3535d40f1513" providerId="ADAL" clId="{688D1D3D-1D78-480E-9122-20B54FAF51C9}" dt="2022-01-31T07:01:31.624" v="827"/>
          <ac:grpSpMkLst>
            <pc:docMk/>
            <pc:sldMk cId="1812845263" sldId="412"/>
            <ac:grpSpMk id="9" creationId="{C34347A4-DF6E-4FCF-BE2E-44F46C914D4A}"/>
          </ac:grpSpMkLst>
        </pc:grpChg>
        <pc:grpChg chg="del mod">
          <ac:chgData name="Umesh Gupta" userId="35470c46-d51d-41c5-aa07-3535d40f1513" providerId="ADAL" clId="{688D1D3D-1D78-480E-9122-20B54FAF51C9}" dt="2022-01-31T07:01:37.439" v="833"/>
          <ac:grpSpMkLst>
            <pc:docMk/>
            <pc:sldMk cId="1812845263" sldId="412"/>
            <ac:grpSpMk id="12" creationId="{A7AA0F59-5CD0-4EE5-9ED9-7F896A2449BC}"/>
          </ac:grpSpMkLst>
        </pc:grpChg>
        <pc:grpChg chg="mod">
          <ac:chgData name="Umesh Gupta" userId="35470c46-d51d-41c5-aa07-3535d40f1513" providerId="ADAL" clId="{688D1D3D-1D78-480E-9122-20B54FAF51C9}" dt="2022-01-31T07:01:37.439" v="833"/>
          <ac:grpSpMkLst>
            <pc:docMk/>
            <pc:sldMk cId="1812845263" sldId="412"/>
            <ac:grpSpMk id="15" creationId="{E5C54261-5D75-4161-BE87-E313EE24B073}"/>
          </ac:grpSpMkLst>
        </pc:grpChg>
        <pc:grpChg chg="mod">
          <ac:chgData name="Umesh Gupta" userId="35470c46-d51d-41c5-aa07-3535d40f1513" providerId="ADAL" clId="{688D1D3D-1D78-480E-9122-20B54FAF51C9}" dt="2022-01-31T07:02:09.266" v="840"/>
          <ac:grpSpMkLst>
            <pc:docMk/>
            <pc:sldMk cId="1812845263" sldId="412"/>
            <ac:grpSpMk id="22" creationId="{7569F931-04A6-4CF2-A011-A25B5AF8603B}"/>
          </ac:grpSpMkLst>
        </pc:grpChg>
        <pc:grpChg chg="mod">
          <ac:chgData name="Umesh Gupta" userId="35470c46-d51d-41c5-aa07-3535d40f1513" providerId="ADAL" clId="{688D1D3D-1D78-480E-9122-20B54FAF51C9}" dt="2022-01-31T07:02:13.793" v="843"/>
          <ac:grpSpMkLst>
            <pc:docMk/>
            <pc:sldMk cId="1812845263" sldId="412"/>
            <ac:grpSpMk id="25" creationId="{136E53ED-7EF2-462D-BC58-CC777CD517CC}"/>
          </ac:grpSpMkLst>
        </pc:grpChg>
        <pc:grpChg chg="mod">
          <ac:chgData name="Umesh Gupta" userId="35470c46-d51d-41c5-aa07-3535d40f1513" providerId="ADAL" clId="{688D1D3D-1D78-480E-9122-20B54FAF51C9}" dt="2022-01-31T07:02:15.842" v="846"/>
          <ac:grpSpMkLst>
            <pc:docMk/>
            <pc:sldMk cId="1812845263" sldId="412"/>
            <ac:grpSpMk id="28" creationId="{FFA7D334-4E63-4C8D-B62A-C0F2C0B6A0D4}"/>
          </ac:grpSpMkLst>
        </pc:grpChg>
        <pc:grpChg chg="mod">
          <ac:chgData name="Umesh Gupta" userId="35470c46-d51d-41c5-aa07-3535d40f1513" providerId="ADAL" clId="{688D1D3D-1D78-480E-9122-20B54FAF51C9}" dt="2022-01-31T07:02:17.748" v="849"/>
          <ac:grpSpMkLst>
            <pc:docMk/>
            <pc:sldMk cId="1812845263" sldId="412"/>
            <ac:grpSpMk id="31" creationId="{5D094CC6-C35C-4A6D-AB5F-9ACD20536A3C}"/>
          </ac:grpSpMkLst>
        </pc:grpChg>
        <pc:inkChg chg="add">
          <ac:chgData name="Umesh Gupta" userId="35470c46-d51d-41c5-aa07-3535d40f1513" providerId="ADAL" clId="{688D1D3D-1D78-480E-9122-20B54FAF51C9}" dt="2022-01-31T07:01:18.502" v="823" actId="9405"/>
          <ac:inkMkLst>
            <pc:docMk/>
            <pc:sldMk cId="1812845263" sldId="412"/>
            <ac:inkMk id="4" creationId="{199AB6A9-1CB3-401B-A085-7F020EC6A05F}"/>
          </ac:inkMkLst>
        </pc:inkChg>
        <pc:inkChg chg="add">
          <ac:chgData name="Umesh Gupta" userId="35470c46-d51d-41c5-aa07-3535d40f1513" providerId="ADAL" clId="{688D1D3D-1D78-480E-9122-20B54FAF51C9}" dt="2022-01-31T07:01:19.320" v="824" actId="9405"/>
          <ac:inkMkLst>
            <pc:docMk/>
            <pc:sldMk cId="1812845263" sldId="412"/>
            <ac:inkMk id="6" creationId="{2BF09488-DA0B-4D21-BEC9-B48FD26C740A}"/>
          </ac:inkMkLst>
        </pc:inkChg>
        <pc:inkChg chg="add mod">
          <ac:chgData name="Umesh Gupta" userId="35470c46-d51d-41c5-aa07-3535d40f1513" providerId="ADAL" clId="{688D1D3D-1D78-480E-9122-20B54FAF51C9}" dt="2022-01-31T07:01:31.624" v="827"/>
          <ac:inkMkLst>
            <pc:docMk/>
            <pc:sldMk cId="1812845263" sldId="412"/>
            <ac:inkMk id="7" creationId="{A14887E3-3C1B-4AF8-B967-3D905F657FE3}"/>
          </ac:inkMkLst>
        </pc:inkChg>
        <pc:inkChg chg="add mod">
          <ac:chgData name="Umesh Gupta" userId="35470c46-d51d-41c5-aa07-3535d40f1513" providerId="ADAL" clId="{688D1D3D-1D78-480E-9122-20B54FAF51C9}" dt="2022-01-31T07:01:31.624" v="827"/>
          <ac:inkMkLst>
            <pc:docMk/>
            <pc:sldMk cId="1812845263" sldId="412"/>
            <ac:inkMk id="8" creationId="{C23768BB-F72B-46D0-B1A0-BD2AAF1B4EB1}"/>
          </ac:inkMkLst>
        </pc:inkChg>
        <pc:inkChg chg="add mod">
          <ac:chgData name="Umesh Gupta" userId="35470c46-d51d-41c5-aa07-3535d40f1513" providerId="ADAL" clId="{688D1D3D-1D78-480E-9122-20B54FAF51C9}" dt="2022-01-31T07:01:37.439" v="833"/>
          <ac:inkMkLst>
            <pc:docMk/>
            <pc:sldMk cId="1812845263" sldId="412"/>
            <ac:inkMk id="10" creationId="{9F44D591-F5D1-420F-9623-2649DD29EEE6}"/>
          </ac:inkMkLst>
        </pc:inkChg>
        <pc:inkChg chg="add mod">
          <ac:chgData name="Umesh Gupta" userId="35470c46-d51d-41c5-aa07-3535d40f1513" providerId="ADAL" clId="{688D1D3D-1D78-480E-9122-20B54FAF51C9}" dt="2022-01-31T07:01:37.439" v="833"/>
          <ac:inkMkLst>
            <pc:docMk/>
            <pc:sldMk cId="1812845263" sldId="412"/>
            <ac:inkMk id="11" creationId="{C7C32E15-9947-4DB9-8EED-06C3B7F8970B}"/>
          </ac:inkMkLst>
        </pc:inkChg>
        <pc:inkChg chg="add mod">
          <ac:chgData name="Umesh Gupta" userId="35470c46-d51d-41c5-aa07-3535d40f1513" providerId="ADAL" clId="{688D1D3D-1D78-480E-9122-20B54FAF51C9}" dt="2022-01-31T07:01:37.439" v="833"/>
          <ac:inkMkLst>
            <pc:docMk/>
            <pc:sldMk cId="1812845263" sldId="412"/>
            <ac:inkMk id="13" creationId="{705F5261-0882-4FFC-8746-5E3A1CE587CC}"/>
          </ac:inkMkLst>
        </pc:inkChg>
        <pc:inkChg chg="add mod">
          <ac:chgData name="Umesh Gupta" userId="35470c46-d51d-41c5-aa07-3535d40f1513" providerId="ADAL" clId="{688D1D3D-1D78-480E-9122-20B54FAF51C9}" dt="2022-01-31T07:01:37.439" v="833"/>
          <ac:inkMkLst>
            <pc:docMk/>
            <pc:sldMk cId="1812845263" sldId="412"/>
            <ac:inkMk id="14" creationId="{E4851E01-1756-47AC-9E93-2EE8D7063A7D}"/>
          </ac:inkMkLst>
        </pc:inkChg>
        <pc:inkChg chg="add">
          <ac:chgData name="Umesh Gupta" userId="35470c46-d51d-41c5-aa07-3535d40f1513" providerId="ADAL" clId="{688D1D3D-1D78-480E-9122-20B54FAF51C9}" dt="2022-01-31T07:01:47.552" v="834" actId="9405"/>
          <ac:inkMkLst>
            <pc:docMk/>
            <pc:sldMk cId="1812845263" sldId="412"/>
            <ac:inkMk id="16" creationId="{994A8E14-7FA2-4875-A4D2-07B8462DD523}"/>
          </ac:inkMkLst>
        </pc:inkChg>
        <pc:inkChg chg="add">
          <ac:chgData name="Umesh Gupta" userId="35470c46-d51d-41c5-aa07-3535d40f1513" providerId="ADAL" clId="{688D1D3D-1D78-480E-9122-20B54FAF51C9}" dt="2022-01-31T07:01:48.392" v="835" actId="9405"/>
          <ac:inkMkLst>
            <pc:docMk/>
            <pc:sldMk cId="1812845263" sldId="412"/>
            <ac:inkMk id="17" creationId="{F96202D6-E1DD-4EB9-AC08-2B7EF4EA45BC}"/>
          </ac:inkMkLst>
        </pc:inkChg>
        <pc:inkChg chg="add">
          <ac:chgData name="Umesh Gupta" userId="35470c46-d51d-41c5-aa07-3535d40f1513" providerId="ADAL" clId="{688D1D3D-1D78-480E-9122-20B54FAF51C9}" dt="2022-01-31T07:01:58.056" v="836" actId="9405"/>
          <ac:inkMkLst>
            <pc:docMk/>
            <pc:sldMk cId="1812845263" sldId="412"/>
            <ac:inkMk id="18" creationId="{39AC4ACD-6494-4448-824B-D31056D316F9}"/>
          </ac:inkMkLst>
        </pc:inkChg>
        <pc:inkChg chg="add">
          <ac:chgData name="Umesh Gupta" userId="35470c46-d51d-41c5-aa07-3535d40f1513" providerId="ADAL" clId="{688D1D3D-1D78-480E-9122-20B54FAF51C9}" dt="2022-01-31T07:01:58.881" v="837" actId="9405"/>
          <ac:inkMkLst>
            <pc:docMk/>
            <pc:sldMk cId="1812845263" sldId="412"/>
            <ac:inkMk id="19" creationId="{47215B89-93A3-4614-AFC6-FAF74D7D929C}"/>
          </ac:inkMkLst>
        </pc:inkChg>
        <pc:inkChg chg="add mod">
          <ac:chgData name="Umesh Gupta" userId="35470c46-d51d-41c5-aa07-3535d40f1513" providerId="ADAL" clId="{688D1D3D-1D78-480E-9122-20B54FAF51C9}" dt="2022-01-31T07:02:09.266" v="840"/>
          <ac:inkMkLst>
            <pc:docMk/>
            <pc:sldMk cId="1812845263" sldId="412"/>
            <ac:inkMk id="20" creationId="{FB54B054-A9EB-43E1-B13F-4FA0F2255FE0}"/>
          </ac:inkMkLst>
        </pc:inkChg>
        <pc:inkChg chg="add mod">
          <ac:chgData name="Umesh Gupta" userId="35470c46-d51d-41c5-aa07-3535d40f1513" providerId="ADAL" clId="{688D1D3D-1D78-480E-9122-20B54FAF51C9}" dt="2022-01-31T07:02:09.266" v="840"/>
          <ac:inkMkLst>
            <pc:docMk/>
            <pc:sldMk cId="1812845263" sldId="412"/>
            <ac:inkMk id="21" creationId="{7E82D56E-3515-452F-8845-89132B57BB3C}"/>
          </ac:inkMkLst>
        </pc:inkChg>
        <pc:inkChg chg="add mod">
          <ac:chgData name="Umesh Gupta" userId="35470c46-d51d-41c5-aa07-3535d40f1513" providerId="ADAL" clId="{688D1D3D-1D78-480E-9122-20B54FAF51C9}" dt="2022-01-31T07:02:13.793" v="843"/>
          <ac:inkMkLst>
            <pc:docMk/>
            <pc:sldMk cId="1812845263" sldId="412"/>
            <ac:inkMk id="23" creationId="{3D1AF8F5-EB6A-4E82-897B-C1E7A09669B7}"/>
          </ac:inkMkLst>
        </pc:inkChg>
        <pc:inkChg chg="add mod">
          <ac:chgData name="Umesh Gupta" userId="35470c46-d51d-41c5-aa07-3535d40f1513" providerId="ADAL" clId="{688D1D3D-1D78-480E-9122-20B54FAF51C9}" dt="2022-01-31T07:02:13.793" v="843"/>
          <ac:inkMkLst>
            <pc:docMk/>
            <pc:sldMk cId="1812845263" sldId="412"/>
            <ac:inkMk id="24" creationId="{E54AA588-57C7-4EA7-A6E2-996E243FF783}"/>
          </ac:inkMkLst>
        </pc:inkChg>
        <pc:inkChg chg="add mod">
          <ac:chgData name="Umesh Gupta" userId="35470c46-d51d-41c5-aa07-3535d40f1513" providerId="ADAL" clId="{688D1D3D-1D78-480E-9122-20B54FAF51C9}" dt="2022-01-31T07:02:15.842" v="846"/>
          <ac:inkMkLst>
            <pc:docMk/>
            <pc:sldMk cId="1812845263" sldId="412"/>
            <ac:inkMk id="26" creationId="{4A94A663-EBCE-4F0D-846F-34B83BF60CC4}"/>
          </ac:inkMkLst>
        </pc:inkChg>
        <pc:inkChg chg="add mod">
          <ac:chgData name="Umesh Gupta" userId="35470c46-d51d-41c5-aa07-3535d40f1513" providerId="ADAL" clId="{688D1D3D-1D78-480E-9122-20B54FAF51C9}" dt="2022-01-31T07:02:15.842" v="846"/>
          <ac:inkMkLst>
            <pc:docMk/>
            <pc:sldMk cId="1812845263" sldId="412"/>
            <ac:inkMk id="27" creationId="{68C4A8F7-A494-483A-8954-5CD4929899D2}"/>
          </ac:inkMkLst>
        </pc:inkChg>
        <pc:inkChg chg="add mod">
          <ac:chgData name="Umesh Gupta" userId="35470c46-d51d-41c5-aa07-3535d40f1513" providerId="ADAL" clId="{688D1D3D-1D78-480E-9122-20B54FAF51C9}" dt="2022-01-31T07:02:17.748" v="849"/>
          <ac:inkMkLst>
            <pc:docMk/>
            <pc:sldMk cId="1812845263" sldId="412"/>
            <ac:inkMk id="29" creationId="{8360A434-517E-4ED3-8D9F-1C4B3E55CC94}"/>
          </ac:inkMkLst>
        </pc:inkChg>
        <pc:inkChg chg="add mod">
          <ac:chgData name="Umesh Gupta" userId="35470c46-d51d-41c5-aa07-3535d40f1513" providerId="ADAL" clId="{688D1D3D-1D78-480E-9122-20B54FAF51C9}" dt="2022-01-31T07:02:17.748" v="849"/>
          <ac:inkMkLst>
            <pc:docMk/>
            <pc:sldMk cId="1812845263" sldId="412"/>
            <ac:inkMk id="30" creationId="{40F519E3-C75E-4821-983A-8A1EAE5FE2B2}"/>
          </ac:inkMkLst>
        </pc:inkChg>
      </pc:sldChg>
      <pc:sldChg chg="delSp mod">
        <pc:chgData name="Umesh Gupta" userId="35470c46-d51d-41c5-aa07-3535d40f1513" providerId="ADAL" clId="{688D1D3D-1D78-480E-9122-20B54FAF51C9}" dt="2022-01-31T04:59:28.694" v="11" actId="478"/>
        <pc:sldMkLst>
          <pc:docMk/>
          <pc:sldMk cId="447010067" sldId="413"/>
        </pc:sldMkLst>
        <pc:spChg chg="del">
          <ac:chgData name="Umesh Gupta" userId="35470c46-d51d-41c5-aa07-3535d40f1513" providerId="ADAL" clId="{688D1D3D-1D78-480E-9122-20B54FAF51C9}" dt="2022-01-31T04:59:25.355" v="10" actId="478"/>
          <ac:spMkLst>
            <pc:docMk/>
            <pc:sldMk cId="447010067" sldId="413"/>
            <ac:spMk id="2" creationId="{79D48250-422A-43F5-9846-1F23A3CEB3B0}"/>
          </ac:spMkLst>
        </pc:spChg>
        <pc:spChg chg="del">
          <ac:chgData name="Umesh Gupta" userId="35470c46-d51d-41c5-aa07-3535d40f1513" providerId="ADAL" clId="{688D1D3D-1D78-480E-9122-20B54FAF51C9}" dt="2022-01-31T04:59:28.694" v="11" actId="478"/>
          <ac:spMkLst>
            <pc:docMk/>
            <pc:sldMk cId="447010067" sldId="413"/>
            <ac:spMk id="3" creationId="{5736D1C4-4CEF-4611-8081-CBDC77011E70}"/>
          </ac:spMkLst>
        </pc:spChg>
      </pc:sldChg>
      <pc:sldChg chg="addSp delSp modSp new mod">
        <pc:chgData name="Umesh Gupta" userId="35470c46-d51d-41c5-aa07-3535d40f1513" providerId="ADAL" clId="{688D1D3D-1D78-480E-9122-20B54FAF51C9}" dt="2022-01-31T06:38:21.704" v="673"/>
        <pc:sldMkLst>
          <pc:docMk/>
          <pc:sldMk cId="1520597715" sldId="414"/>
        </pc:sldMkLst>
        <pc:spChg chg="del">
          <ac:chgData name="Umesh Gupta" userId="35470c46-d51d-41c5-aa07-3535d40f1513" providerId="ADAL" clId="{688D1D3D-1D78-480E-9122-20B54FAF51C9}" dt="2022-01-31T06:33:14.544" v="390" actId="478"/>
          <ac:spMkLst>
            <pc:docMk/>
            <pc:sldMk cId="1520597715" sldId="414"/>
            <ac:spMk id="2" creationId="{7052B0CE-00B8-4C0F-A5D8-DEE8B877B16D}"/>
          </ac:spMkLst>
        </pc:spChg>
        <pc:spChg chg="del mod">
          <ac:chgData name="Umesh Gupta" userId="35470c46-d51d-41c5-aa07-3535d40f1513" providerId="ADAL" clId="{688D1D3D-1D78-480E-9122-20B54FAF51C9}" dt="2022-01-31T06:34:00.366" v="440" actId="478"/>
          <ac:spMkLst>
            <pc:docMk/>
            <pc:sldMk cId="1520597715" sldId="414"/>
            <ac:spMk id="3" creationId="{069E981B-5CEF-43B5-A9FB-C178BB0A624E}"/>
          </ac:spMkLst>
        </pc:spChg>
        <pc:grpChg chg="del mod">
          <ac:chgData name="Umesh Gupta" userId="35470c46-d51d-41c5-aa07-3535d40f1513" providerId="ADAL" clId="{688D1D3D-1D78-480E-9122-20B54FAF51C9}" dt="2022-01-31T06:33:37.654" v="412"/>
          <ac:grpSpMkLst>
            <pc:docMk/>
            <pc:sldMk cId="1520597715" sldId="414"/>
            <ac:grpSpMk id="21" creationId="{E65ACFD3-CF7E-4E92-8511-C91C2448F3D8}"/>
          </ac:grpSpMkLst>
        </pc:grpChg>
        <pc:grpChg chg="del mod">
          <ac:chgData name="Umesh Gupta" userId="35470c46-d51d-41c5-aa07-3535d40f1513" providerId="ADAL" clId="{688D1D3D-1D78-480E-9122-20B54FAF51C9}" dt="2022-01-31T06:33:45.646" v="421"/>
          <ac:grpSpMkLst>
            <pc:docMk/>
            <pc:sldMk cId="1520597715" sldId="414"/>
            <ac:grpSpMk id="22" creationId="{3A281106-D89F-49E3-8934-F1AA58A24B6B}"/>
          </ac:grpSpMkLst>
        </pc:grpChg>
        <pc:grpChg chg="del mod">
          <ac:chgData name="Umesh Gupta" userId="35470c46-d51d-41c5-aa07-3535d40f1513" providerId="ADAL" clId="{688D1D3D-1D78-480E-9122-20B54FAF51C9}" dt="2022-01-31T06:33:38.757" v="414"/>
          <ac:grpSpMkLst>
            <pc:docMk/>
            <pc:sldMk cId="1520597715" sldId="414"/>
            <ac:grpSpMk id="25" creationId="{09E13877-37C3-4FBC-B503-E0EF1073C6EF}"/>
          </ac:grpSpMkLst>
        </pc:grpChg>
        <pc:grpChg chg="del mod">
          <ac:chgData name="Umesh Gupta" userId="35470c46-d51d-41c5-aa07-3535d40f1513" providerId="ADAL" clId="{688D1D3D-1D78-480E-9122-20B54FAF51C9}" dt="2022-01-31T06:33:41.623" v="417"/>
          <ac:grpSpMkLst>
            <pc:docMk/>
            <pc:sldMk cId="1520597715" sldId="414"/>
            <ac:grpSpMk id="27" creationId="{80D58268-5F73-4293-925B-374FA6C49E1A}"/>
          </ac:grpSpMkLst>
        </pc:grpChg>
        <pc:grpChg chg="del mod">
          <ac:chgData name="Umesh Gupta" userId="35470c46-d51d-41c5-aa07-3535d40f1513" providerId="ADAL" clId="{688D1D3D-1D78-480E-9122-20B54FAF51C9}" dt="2022-01-31T06:33:51.376" v="433"/>
          <ac:grpSpMkLst>
            <pc:docMk/>
            <pc:sldMk cId="1520597715" sldId="414"/>
            <ac:grpSpMk id="30" creationId="{92DFB045-1183-487C-BBEF-71AE1427E3FF}"/>
          </ac:grpSpMkLst>
        </pc:grpChg>
        <pc:grpChg chg="del mod">
          <ac:chgData name="Umesh Gupta" userId="35470c46-d51d-41c5-aa07-3535d40f1513" providerId="ADAL" clId="{688D1D3D-1D78-480E-9122-20B54FAF51C9}" dt="2022-01-31T06:33:51.376" v="433"/>
          <ac:grpSpMkLst>
            <pc:docMk/>
            <pc:sldMk cId="1520597715" sldId="414"/>
            <ac:grpSpMk id="34" creationId="{C46B1F5B-4A44-418D-B204-2C527F54F7D1}"/>
          </ac:grpSpMkLst>
        </pc:grpChg>
        <pc:grpChg chg="del mod">
          <ac:chgData name="Umesh Gupta" userId="35470c46-d51d-41c5-aa07-3535d40f1513" providerId="ADAL" clId="{688D1D3D-1D78-480E-9122-20B54FAF51C9}" dt="2022-01-31T06:34:22.195" v="463"/>
          <ac:grpSpMkLst>
            <pc:docMk/>
            <pc:sldMk cId="1520597715" sldId="414"/>
            <ac:grpSpMk id="46" creationId="{B4069EE3-1CB3-497F-A359-5F4E68FFA7D6}"/>
          </ac:grpSpMkLst>
        </pc:grpChg>
        <pc:grpChg chg="del mod">
          <ac:chgData name="Umesh Gupta" userId="35470c46-d51d-41c5-aa07-3535d40f1513" providerId="ADAL" clId="{688D1D3D-1D78-480E-9122-20B54FAF51C9}" dt="2022-01-31T06:34:22.195" v="463"/>
          <ac:grpSpMkLst>
            <pc:docMk/>
            <pc:sldMk cId="1520597715" sldId="414"/>
            <ac:grpSpMk id="49" creationId="{657C1CCC-2546-40B1-A403-BB9E61B76E26}"/>
          </ac:grpSpMkLst>
        </pc:grpChg>
        <pc:grpChg chg="del mod">
          <ac:chgData name="Umesh Gupta" userId="35470c46-d51d-41c5-aa07-3535d40f1513" providerId="ADAL" clId="{688D1D3D-1D78-480E-9122-20B54FAF51C9}" dt="2022-01-31T06:34:11.625" v="450"/>
          <ac:grpSpMkLst>
            <pc:docMk/>
            <pc:sldMk cId="1520597715" sldId="414"/>
            <ac:grpSpMk id="52" creationId="{4C2E3735-19E1-488B-AD80-5B80EB492C84}"/>
          </ac:grpSpMkLst>
        </pc:grpChg>
        <pc:grpChg chg="del mod">
          <ac:chgData name="Umesh Gupta" userId="35470c46-d51d-41c5-aa07-3535d40f1513" providerId="ADAL" clId="{688D1D3D-1D78-480E-9122-20B54FAF51C9}" dt="2022-01-31T06:34:22.195" v="463"/>
          <ac:grpSpMkLst>
            <pc:docMk/>
            <pc:sldMk cId="1520597715" sldId="414"/>
            <ac:grpSpMk id="62" creationId="{2912619B-C87C-44E3-91D9-F3579C93EBCB}"/>
          </ac:grpSpMkLst>
        </pc:grpChg>
        <pc:grpChg chg="del mod">
          <ac:chgData name="Umesh Gupta" userId="35470c46-d51d-41c5-aa07-3535d40f1513" providerId="ADAL" clId="{688D1D3D-1D78-480E-9122-20B54FAF51C9}" dt="2022-01-31T06:34:35.776" v="486"/>
          <ac:grpSpMkLst>
            <pc:docMk/>
            <pc:sldMk cId="1520597715" sldId="414"/>
            <ac:grpSpMk id="75" creationId="{34B71FCA-7FD8-4C06-B4CD-BD675BE83243}"/>
          </ac:grpSpMkLst>
        </pc:grpChg>
        <pc:grpChg chg="del mod">
          <ac:chgData name="Umesh Gupta" userId="35470c46-d51d-41c5-aa07-3535d40f1513" providerId="ADAL" clId="{688D1D3D-1D78-480E-9122-20B54FAF51C9}" dt="2022-01-31T06:34:35.776" v="486"/>
          <ac:grpSpMkLst>
            <pc:docMk/>
            <pc:sldMk cId="1520597715" sldId="414"/>
            <ac:grpSpMk id="98" creationId="{16F453E9-8F33-4327-8B13-03CBC87A7D3D}"/>
          </ac:grpSpMkLst>
        </pc:grpChg>
        <pc:grpChg chg="del mod">
          <ac:chgData name="Umesh Gupta" userId="35470c46-d51d-41c5-aa07-3535d40f1513" providerId="ADAL" clId="{688D1D3D-1D78-480E-9122-20B54FAF51C9}" dt="2022-01-31T06:35:19.688" v="539"/>
          <ac:grpSpMkLst>
            <pc:docMk/>
            <pc:sldMk cId="1520597715" sldId="414"/>
            <ac:grpSpMk id="99" creationId="{7A6B1048-AF2A-41B4-A94A-25081B6CD7F7}"/>
          </ac:grpSpMkLst>
        </pc:grpChg>
        <pc:grpChg chg="del mod">
          <ac:chgData name="Umesh Gupta" userId="35470c46-d51d-41c5-aa07-3535d40f1513" providerId="ADAL" clId="{688D1D3D-1D78-480E-9122-20B54FAF51C9}" dt="2022-01-31T06:34:49.059" v="506"/>
          <ac:grpSpMkLst>
            <pc:docMk/>
            <pc:sldMk cId="1520597715" sldId="414"/>
            <ac:grpSpMk id="108" creationId="{F9A90248-1623-4D7D-A3BA-347A74124405}"/>
          </ac:grpSpMkLst>
        </pc:grpChg>
        <pc:grpChg chg="del mod">
          <ac:chgData name="Umesh Gupta" userId="35470c46-d51d-41c5-aa07-3535d40f1513" providerId="ADAL" clId="{688D1D3D-1D78-480E-9122-20B54FAF51C9}" dt="2022-01-31T06:34:53.302" v="516"/>
          <ac:grpSpMkLst>
            <pc:docMk/>
            <pc:sldMk cId="1520597715" sldId="414"/>
            <ac:grpSpMk id="119" creationId="{DAD859EE-0BFD-41F1-B300-31FC4D79C5DC}"/>
          </ac:grpSpMkLst>
        </pc:grpChg>
        <pc:grpChg chg="del mod">
          <ac:chgData name="Umesh Gupta" userId="35470c46-d51d-41c5-aa07-3535d40f1513" providerId="ADAL" clId="{688D1D3D-1D78-480E-9122-20B54FAF51C9}" dt="2022-01-31T06:34:55.258" v="520"/>
          <ac:grpSpMkLst>
            <pc:docMk/>
            <pc:sldMk cId="1520597715" sldId="414"/>
            <ac:grpSpMk id="129" creationId="{DCAC8C4F-FF4D-413A-A91E-6D0C371A53AC}"/>
          </ac:grpSpMkLst>
        </pc:grpChg>
        <pc:grpChg chg="del mod">
          <ac:chgData name="Umesh Gupta" userId="35470c46-d51d-41c5-aa07-3535d40f1513" providerId="ADAL" clId="{688D1D3D-1D78-480E-9122-20B54FAF51C9}" dt="2022-01-31T06:35:19.688" v="539"/>
          <ac:grpSpMkLst>
            <pc:docMk/>
            <pc:sldMk cId="1520597715" sldId="414"/>
            <ac:grpSpMk id="133" creationId="{FD03CB68-2358-43B8-A087-1E53EF668C63}"/>
          </ac:grpSpMkLst>
        </pc:grpChg>
        <pc:grpChg chg="del mod">
          <ac:chgData name="Umesh Gupta" userId="35470c46-d51d-41c5-aa07-3535d40f1513" providerId="ADAL" clId="{688D1D3D-1D78-480E-9122-20B54FAF51C9}" dt="2022-01-31T06:35:19.688" v="539"/>
          <ac:grpSpMkLst>
            <pc:docMk/>
            <pc:sldMk cId="1520597715" sldId="414"/>
            <ac:grpSpMk id="136" creationId="{3BC6655E-7368-4497-BCB1-D5FD6339051B}"/>
          </ac:grpSpMkLst>
        </pc:grpChg>
        <pc:grpChg chg="del mod">
          <ac:chgData name="Umesh Gupta" userId="35470c46-d51d-41c5-aa07-3535d40f1513" providerId="ADAL" clId="{688D1D3D-1D78-480E-9122-20B54FAF51C9}" dt="2022-01-31T06:35:19.688" v="539"/>
          <ac:grpSpMkLst>
            <pc:docMk/>
            <pc:sldMk cId="1520597715" sldId="414"/>
            <ac:grpSpMk id="150" creationId="{E321571B-6D7F-440F-9FD1-75F522C2FAF3}"/>
          </ac:grpSpMkLst>
        </pc:grpChg>
        <pc:grpChg chg="del mod">
          <ac:chgData name="Umesh Gupta" userId="35470c46-d51d-41c5-aa07-3535d40f1513" providerId="ADAL" clId="{688D1D3D-1D78-480E-9122-20B54FAF51C9}" dt="2022-01-31T06:35:19.688" v="539"/>
          <ac:grpSpMkLst>
            <pc:docMk/>
            <pc:sldMk cId="1520597715" sldId="414"/>
            <ac:grpSpMk id="151" creationId="{31826274-BA4B-46E4-8315-A940038A68D2}"/>
          </ac:grpSpMkLst>
        </pc:grpChg>
        <pc:grpChg chg="del mod">
          <ac:chgData name="Umesh Gupta" userId="35470c46-d51d-41c5-aa07-3535d40f1513" providerId="ADAL" clId="{688D1D3D-1D78-480E-9122-20B54FAF51C9}" dt="2022-01-31T06:35:23.422" v="545"/>
          <ac:grpSpMkLst>
            <pc:docMk/>
            <pc:sldMk cId="1520597715" sldId="414"/>
            <ac:grpSpMk id="153" creationId="{FA193F3F-6E69-4BE8-99CE-8B9BEB8AFE18}"/>
          </ac:grpSpMkLst>
        </pc:grpChg>
        <pc:grpChg chg="del mod">
          <ac:chgData name="Umesh Gupta" userId="35470c46-d51d-41c5-aa07-3535d40f1513" providerId="ADAL" clId="{688D1D3D-1D78-480E-9122-20B54FAF51C9}" dt="2022-01-31T06:35:28.076" v="554"/>
          <ac:grpSpMkLst>
            <pc:docMk/>
            <pc:sldMk cId="1520597715" sldId="414"/>
            <ac:grpSpMk id="159" creationId="{51B37622-01A8-4373-871E-E7C489E0F450}"/>
          </ac:grpSpMkLst>
        </pc:grpChg>
        <pc:grpChg chg="del mod">
          <ac:chgData name="Umesh Gupta" userId="35470c46-d51d-41c5-aa07-3535d40f1513" providerId="ADAL" clId="{688D1D3D-1D78-480E-9122-20B54FAF51C9}" dt="2022-01-31T06:35:32.857" v="560"/>
          <ac:grpSpMkLst>
            <pc:docMk/>
            <pc:sldMk cId="1520597715" sldId="414"/>
            <ac:grpSpMk id="168" creationId="{CB3027B6-6A5A-42AC-A164-AD7DD12F04A8}"/>
          </ac:grpSpMkLst>
        </pc:grpChg>
        <pc:grpChg chg="del mod">
          <ac:chgData name="Umesh Gupta" userId="35470c46-d51d-41c5-aa07-3535d40f1513" providerId="ADAL" clId="{688D1D3D-1D78-480E-9122-20B54FAF51C9}" dt="2022-01-31T06:35:41.715" v="576"/>
          <ac:grpSpMkLst>
            <pc:docMk/>
            <pc:sldMk cId="1520597715" sldId="414"/>
            <ac:grpSpMk id="174" creationId="{157A7218-9144-4ED4-97CB-B637DFE0C7C1}"/>
          </ac:grpSpMkLst>
        </pc:grpChg>
        <pc:grpChg chg="del mod">
          <ac:chgData name="Umesh Gupta" userId="35470c46-d51d-41c5-aa07-3535d40f1513" providerId="ADAL" clId="{688D1D3D-1D78-480E-9122-20B54FAF51C9}" dt="2022-01-31T06:35:50.229" v="578"/>
          <ac:grpSpMkLst>
            <pc:docMk/>
            <pc:sldMk cId="1520597715" sldId="414"/>
            <ac:grpSpMk id="190" creationId="{4B1E052B-4254-4A26-AF7A-E89CF2D31803}"/>
          </ac:grpSpMkLst>
        </pc:grpChg>
        <pc:grpChg chg="del mod">
          <ac:chgData name="Umesh Gupta" userId="35470c46-d51d-41c5-aa07-3535d40f1513" providerId="ADAL" clId="{688D1D3D-1D78-480E-9122-20B54FAF51C9}" dt="2022-01-31T06:38:08.671" v="665"/>
          <ac:grpSpMkLst>
            <pc:docMk/>
            <pc:sldMk cId="1520597715" sldId="414"/>
            <ac:grpSpMk id="192" creationId="{B6869F85-9CA3-453F-B762-AFE76992525F}"/>
          </ac:grpSpMkLst>
        </pc:grpChg>
        <pc:grpChg chg="del mod">
          <ac:chgData name="Umesh Gupta" userId="35470c46-d51d-41c5-aa07-3535d40f1513" providerId="ADAL" clId="{688D1D3D-1D78-480E-9122-20B54FAF51C9}" dt="2022-01-31T06:35:58.229" v="587"/>
          <ac:grpSpMkLst>
            <pc:docMk/>
            <pc:sldMk cId="1520597715" sldId="414"/>
            <ac:grpSpMk id="199" creationId="{761C85E7-05B2-49D4-AF6E-A1971BBF1653}"/>
          </ac:grpSpMkLst>
        </pc:grpChg>
        <pc:grpChg chg="del mod">
          <ac:chgData name="Umesh Gupta" userId="35470c46-d51d-41c5-aa07-3535d40f1513" providerId="ADAL" clId="{688D1D3D-1D78-480E-9122-20B54FAF51C9}" dt="2022-01-31T06:36:42.975" v="637"/>
          <ac:grpSpMkLst>
            <pc:docMk/>
            <pc:sldMk cId="1520597715" sldId="414"/>
            <ac:grpSpMk id="200" creationId="{A8EE949D-EDC6-41FF-B796-12A86EFE800A}"/>
          </ac:grpSpMkLst>
        </pc:grpChg>
        <pc:grpChg chg="del mod">
          <ac:chgData name="Umesh Gupta" userId="35470c46-d51d-41c5-aa07-3535d40f1513" providerId="ADAL" clId="{688D1D3D-1D78-480E-9122-20B54FAF51C9}" dt="2022-01-31T06:36:01.634" v="593"/>
          <ac:grpSpMkLst>
            <pc:docMk/>
            <pc:sldMk cId="1520597715" sldId="414"/>
            <ac:grpSpMk id="202" creationId="{F8D4725C-FE52-4644-B909-10A999F62965}"/>
          </ac:grpSpMkLst>
        </pc:grpChg>
        <pc:grpChg chg="del mod">
          <ac:chgData name="Umesh Gupta" userId="35470c46-d51d-41c5-aa07-3535d40f1513" providerId="ADAL" clId="{688D1D3D-1D78-480E-9122-20B54FAF51C9}" dt="2022-01-31T06:36:42.975" v="637"/>
          <ac:grpSpMkLst>
            <pc:docMk/>
            <pc:sldMk cId="1520597715" sldId="414"/>
            <ac:grpSpMk id="208" creationId="{BE571D13-0525-4210-A6F7-F69063FB785E}"/>
          </ac:grpSpMkLst>
        </pc:grpChg>
        <pc:grpChg chg="del mod">
          <ac:chgData name="Umesh Gupta" userId="35470c46-d51d-41c5-aa07-3535d40f1513" providerId="ADAL" clId="{688D1D3D-1D78-480E-9122-20B54FAF51C9}" dt="2022-01-31T06:37:07.824" v="656"/>
          <ac:grpSpMkLst>
            <pc:docMk/>
            <pc:sldMk cId="1520597715" sldId="414"/>
            <ac:grpSpMk id="214" creationId="{E7930ABC-C632-4E2E-82D5-ECD6A8585511}"/>
          </ac:grpSpMkLst>
        </pc:grpChg>
        <pc:grpChg chg="del mod">
          <ac:chgData name="Umesh Gupta" userId="35470c46-d51d-41c5-aa07-3535d40f1513" providerId="ADAL" clId="{688D1D3D-1D78-480E-9122-20B54FAF51C9}" dt="2022-01-31T06:36:14.277" v="607"/>
          <ac:grpSpMkLst>
            <pc:docMk/>
            <pc:sldMk cId="1520597715" sldId="414"/>
            <ac:grpSpMk id="220" creationId="{F2BF18A4-2E65-4F98-9B9C-C560566FF248}"/>
          </ac:grpSpMkLst>
        </pc:grpChg>
        <pc:grpChg chg="del mod">
          <ac:chgData name="Umesh Gupta" userId="35470c46-d51d-41c5-aa07-3535d40f1513" providerId="ADAL" clId="{688D1D3D-1D78-480E-9122-20B54FAF51C9}" dt="2022-01-31T06:36:19.061" v="619"/>
          <ac:grpSpMkLst>
            <pc:docMk/>
            <pc:sldMk cId="1520597715" sldId="414"/>
            <ac:grpSpMk id="222" creationId="{F9D7AA4C-6C93-424A-BFC3-C421BF0BEAC9}"/>
          </ac:grpSpMkLst>
        </pc:grpChg>
        <pc:grpChg chg="del mod">
          <ac:chgData name="Umesh Gupta" userId="35470c46-d51d-41c5-aa07-3535d40f1513" providerId="ADAL" clId="{688D1D3D-1D78-480E-9122-20B54FAF51C9}" dt="2022-01-31T06:38:08.671" v="665"/>
          <ac:grpSpMkLst>
            <pc:docMk/>
            <pc:sldMk cId="1520597715" sldId="414"/>
            <ac:grpSpMk id="234" creationId="{F5A85019-A585-433B-ACA1-B711115A8672}"/>
          </ac:grpSpMkLst>
        </pc:grpChg>
        <pc:grpChg chg="del mod">
          <ac:chgData name="Umesh Gupta" userId="35470c46-d51d-41c5-aa07-3535d40f1513" providerId="ADAL" clId="{688D1D3D-1D78-480E-9122-20B54FAF51C9}" dt="2022-01-31T06:36:36.168" v="629"/>
          <ac:grpSpMkLst>
            <pc:docMk/>
            <pc:sldMk cId="1520597715" sldId="414"/>
            <ac:grpSpMk id="238" creationId="{B2B0E29E-AA6A-4A62-946B-DBCB4E3885EB}"/>
          </ac:grpSpMkLst>
        </pc:grpChg>
        <pc:grpChg chg="del mod">
          <ac:chgData name="Umesh Gupta" userId="35470c46-d51d-41c5-aa07-3535d40f1513" providerId="ADAL" clId="{688D1D3D-1D78-480E-9122-20B54FAF51C9}" dt="2022-01-31T06:36:42.975" v="637"/>
          <ac:grpSpMkLst>
            <pc:docMk/>
            <pc:sldMk cId="1520597715" sldId="414"/>
            <ac:grpSpMk id="244" creationId="{02A8F437-56CE-435C-96D1-87AFA44C7BB3}"/>
          </ac:grpSpMkLst>
        </pc:grpChg>
        <pc:grpChg chg="del mod">
          <ac:chgData name="Umesh Gupta" userId="35470c46-d51d-41c5-aa07-3535d40f1513" providerId="ADAL" clId="{688D1D3D-1D78-480E-9122-20B54FAF51C9}" dt="2022-01-31T06:36:44.982" v="641"/>
          <ac:grpSpMkLst>
            <pc:docMk/>
            <pc:sldMk cId="1520597715" sldId="414"/>
            <ac:grpSpMk id="252" creationId="{B3C2A040-96C6-4175-9D43-C4572268A587}"/>
          </ac:grpSpMkLst>
        </pc:grpChg>
        <pc:grpChg chg="del mod">
          <ac:chgData name="Umesh Gupta" userId="35470c46-d51d-41c5-aa07-3535d40f1513" providerId="ADAL" clId="{688D1D3D-1D78-480E-9122-20B54FAF51C9}" dt="2022-01-31T06:36:46.934" v="644"/>
          <ac:grpSpMkLst>
            <pc:docMk/>
            <pc:sldMk cId="1520597715" sldId="414"/>
            <ac:grpSpMk id="256" creationId="{745D1459-7CA3-497F-B0F9-CE0DCF9365B5}"/>
          </ac:grpSpMkLst>
        </pc:grpChg>
        <pc:grpChg chg="del mod">
          <ac:chgData name="Umesh Gupta" userId="35470c46-d51d-41c5-aa07-3535d40f1513" providerId="ADAL" clId="{688D1D3D-1D78-480E-9122-20B54FAF51C9}" dt="2022-01-31T06:37:07.824" v="656"/>
          <ac:grpSpMkLst>
            <pc:docMk/>
            <pc:sldMk cId="1520597715" sldId="414"/>
            <ac:grpSpMk id="259" creationId="{273750CF-E964-4125-8CD3-5A95FC0A3A09}"/>
          </ac:grpSpMkLst>
        </pc:grpChg>
        <pc:grpChg chg="del mod">
          <ac:chgData name="Umesh Gupta" userId="35470c46-d51d-41c5-aa07-3535d40f1513" providerId="ADAL" clId="{688D1D3D-1D78-480E-9122-20B54FAF51C9}" dt="2022-01-31T06:38:08.671" v="665"/>
          <ac:grpSpMkLst>
            <pc:docMk/>
            <pc:sldMk cId="1520597715" sldId="414"/>
            <ac:grpSpMk id="271" creationId="{1FD7DA81-2E5F-420B-8B4B-2A2FC3D39EE5}"/>
          </ac:grpSpMkLst>
        </pc:grpChg>
        <pc:grpChg chg="del mod">
          <ac:chgData name="Umesh Gupta" userId="35470c46-d51d-41c5-aa07-3535d40f1513" providerId="ADAL" clId="{688D1D3D-1D78-480E-9122-20B54FAF51C9}" dt="2022-01-31T06:38:16.396" v="667"/>
          <ac:grpSpMkLst>
            <pc:docMk/>
            <pc:sldMk cId="1520597715" sldId="414"/>
            <ac:grpSpMk id="280" creationId="{69FA73CF-E869-49DA-ACC2-3C2A1F2E62C5}"/>
          </ac:grpSpMkLst>
        </pc:grpChg>
        <pc:grpChg chg="del mod">
          <ac:chgData name="Umesh Gupta" userId="35470c46-d51d-41c5-aa07-3535d40f1513" providerId="ADAL" clId="{688D1D3D-1D78-480E-9122-20B54FAF51C9}" dt="2022-01-31T06:38:21.704" v="673"/>
          <ac:grpSpMkLst>
            <pc:docMk/>
            <pc:sldMk cId="1520597715" sldId="414"/>
            <ac:grpSpMk id="282" creationId="{CF9E6A4F-32C6-4834-AA58-364991466017}"/>
          </ac:grpSpMkLst>
        </pc:grpChg>
        <pc:grpChg chg="mod">
          <ac:chgData name="Umesh Gupta" userId="35470c46-d51d-41c5-aa07-3535d40f1513" providerId="ADAL" clId="{688D1D3D-1D78-480E-9122-20B54FAF51C9}" dt="2022-01-31T06:38:21.704" v="673"/>
          <ac:grpSpMkLst>
            <pc:docMk/>
            <pc:sldMk cId="1520597715" sldId="414"/>
            <ac:grpSpMk id="288" creationId="{E3A4510A-AF3F-4B04-AF84-CB5D3609A95B}"/>
          </ac:grpSpMkLst>
        </pc:grpChg>
        <pc:inkChg chg="add mod">
          <ac:chgData name="Umesh Gupta" userId="35470c46-d51d-41c5-aa07-3535d40f1513" providerId="ADAL" clId="{688D1D3D-1D78-480E-9122-20B54FAF51C9}" dt="2022-01-31T06:38:21.704" v="673"/>
          <ac:inkMkLst>
            <pc:docMk/>
            <pc:sldMk cId="1520597715" sldId="414"/>
            <ac:inkMk id="4" creationId="{2143BE50-72C3-4112-AB0B-A815A0095EF8}"/>
          </ac:inkMkLst>
        </pc:inkChg>
        <pc:inkChg chg="add mod">
          <ac:chgData name="Umesh Gupta" userId="35470c46-d51d-41c5-aa07-3535d40f1513" providerId="ADAL" clId="{688D1D3D-1D78-480E-9122-20B54FAF51C9}" dt="2022-01-31T06:38:21.704" v="673"/>
          <ac:inkMkLst>
            <pc:docMk/>
            <pc:sldMk cId="1520597715" sldId="414"/>
            <ac:inkMk id="5" creationId="{8F376740-B4C6-42CC-AEB4-4A67C290D5D8}"/>
          </ac:inkMkLst>
        </pc:inkChg>
        <pc:inkChg chg="add mod">
          <ac:chgData name="Umesh Gupta" userId="35470c46-d51d-41c5-aa07-3535d40f1513" providerId="ADAL" clId="{688D1D3D-1D78-480E-9122-20B54FAF51C9}" dt="2022-01-31T06:38:21.704" v="673"/>
          <ac:inkMkLst>
            <pc:docMk/>
            <pc:sldMk cId="1520597715" sldId="414"/>
            <ac:inkMk id="6" creationId="{1A7D07B2-0957-4FA7-9D71-F77945BD7D11}"/>
          </ac:inkMkLst>
        </pc:inkChg>
        <pc:inkChg chg="add mod">
          <ac:chgData name="Umesh Gupta" userId="35470c46-d51d-41c5-aa07-3535d40f1513" providerId="ADAL" clId="{688D1D3D-1D78-480E-9122-20B54FAF51C9}" dt="2022-01-31T06:38:21.704" v="673"/>
          <ac:inkMkLst>
            <pc:docMk/>
            <pc:sldMk cId="1520597715" sldId="414"/>
            <ac:inkMk id="7" creationId="{FFF8935C-4035-43B1-8E1E-0CE61127EC5F}"/>
          </ac:inkMkLst>
        </pc:inkChg>
        <pc:inkChg chg="add mod">
          <ac:chgData name="Umesh Gupta" userId="35470c46-d51d-41c5-aa07-3535d40f1513" providerId="ADAL" clId="{688D1D3D-1D78-480E-9122-20B54FAF51C9}" dt="2022-01-31T06:38:21.704" v="673"/>
          <ac:inkMkLst>
            <pc:docMk/>
            <pc:sldMk cId="1520597715" sldId="414"/>
            <ac:inkMk id="8" creationId="{E6A54320-BDE3-4952-8A69-940E47A8A475}"/>
          </ac:inkMkLst>
        </pc:inkChg>
        <pc:inkChg chg="add mod">
          <ac:chgData name="Umesh Gupta" userId="35470c46-d51d-41c5-aa07-3535d40f1513" providerId="ADAL" clId="{688D1D3D-1D78-480E-9122-20B54FAF51C9}" dt="2022-01-31T06:38:21.704" v="673"/>
          <ac:inkMkLst>
            <pc:docMk/>
            <pc:sldMk cId="1520597715" sldId="414"/>
            <ac:inkMk id="9" creationId="{3F5F34AD-3231-4679-918D-F48429A85EA3}"/>
          </ac:inkMkLst>
        </pc:inkChg>
        <pc:inkChg chg="add mod">
          <ac:chgData name="Umesh Gupta" userId="35470c46-d51d-41c5-aa07-3535d40f1513" providerId="ADAL" clId="{688D1D3D-1D78-480E-9122-20B54FAF51C9}" dt="2022-01-31T06:38:21.704" v="673"/>
          <ac:inkMkLst>
            <pc:docMk/>
            <pc:sldMk cId="1520597715" sldId="414"/>
            <ac:inkMk id="10" creationId="{1D2071BF-7ECA-4C39-8E8B-AD69F589995D}"/>
          </ac:inkMkLst>
        </pc:inkChg>
        <pc:inkChg chg="add mod">
          <ac:chgData name="Umesh Gupta" userId="35470c46-d51d-41c5-aa07-3535d40f1513" providerId="ADAL" clId="{688D1D3D-1D78-480E-9122-20B54FAF51C9}" dt="2022-01-31T06:38:21.704" v="673"/>
          <ac:inkMkLst>
            <pc:docMk/>
            <pc:sldMk cId="1520597715" sldId="414"/>
            <ac:inkMk id="11" creationId="{07CD394C-CC3F-4EB7-ABD4-F8D1F088F00F}"/>
          </ac:inkMkLst>
        </pc:inkChg>
        <pc:inkChg chg="add mod">
          <ac:chgData name="Umesh Gupta" userId="35470c46-d51d-41c5-aa07-3535d40f1513" providerId="ADAL" clId="{688D1D3D-1D78-480E-9122-20B54FAF51C9}" dt="2022-01-31T06:38:21.704" v="673"/>
          <ac:inkMkLst>
            <pc:docMk/>
            <pc:sldMk cId="1520597715" sldId="414"/>
            <ac:inkMk id="12" creationId="{208A3870-E68C-44E8-A624-5B576CE51608}"/>
          </ac:inkMkLst>
        </pc:inkChg>
        <pc:inkChg chg="add mod">
          <ac:chgData name="Umesh Gupta" userId="35470c46-d51d-41c5-aa07-3535d40f1513" providerId="ADAL" clId="{688D1D3D-1D78-480E-9122-20B54FAF51C9}" dt="2022-01-31T06:38:21.704" v="673"/>
          <ac:inkMkLst>
            <pc:docMk/>
            <pc:sldMk cId="1520597715" sldId="414"/>
            <ac:inkMk id="13" creationId="{865544B0-9171-4B65-BE5E-89E13F9B9A6A}"/>
          </ac:inkMkLst>
        </pc:inkChg>
        <pc:inkChg chg="add mod">
          <ac:chgData name="Umesh Gupta" userId="35470c46-d51d-41c5-aa07-3535d40f1513" providerId="ADAL" clId="{688D1D3D-1D78-480E-9122-20B54FAF51C9}" dt="2022-01-31T06:38:21.704" v="673"/>
          <ac:inkMkLst>
            <pc:docMk/>
            <pc:sldMk cId="1520597715" sldId="414"/>
            <ac:inkMk id="14" creationId="{7A52E75E-3AA7-4144-B511-F00CD39DD00B}"/>
          </ac:inkMkLst>
        </pc:inkChg>
        <pc:inkChg chg="add mod">
          <ac:chgData name="Umesh Gupta" userId="35470c46-d51d-41c5-aa07-3535d40f1513" providerId="ADAL" clId="{688D1D3D-1D78-480E-9122-20B54FAF51C9}" dt="2022-01-31T06:38:21.704" v="673"/>
          <ac:inkMkLst>
            <pc:docMk/>
            <pc:sldMk cId="1520597715" sldId="414"/>
            <ac:inkMk id="15" creationId="{4A29D351-F602-4090-877F-295CAD3477F3}"/>
          </ac:inkMkLst>
        </pc:inkChg>
        <pc:inkChg chg="add mod">
          <ac:chgData name="Umesh Gupta" userId="35470c46-d51d-41c5-aa07-3535d40f1513" providerId="ADAL" clId="{688D1D3D-1D78-480E-9122-20B54FAF51C9}" dt="2022-01-31T06:38:21.704" v="673"/>
          <ac:inkMkLst>
            <pc:docMk/>
            <pc:sldMk cId="1520597715" sldId="414"/>
            <ac:inkMk id="16" creationId="{F8F56365-AA1B-4B7D-BFC0-E27C870570FE}"/>
          </ac:inkMkLst>
        </pc:inkChg>
        <pc:inkChg chg="add mod">
          <ac:chgData name="Umesh Gupta" userId="35470c46-d51d-41c5-aa07-3535d40f1513" providerId="ADAL" clId="{688D1D3D-1D78-480E-9122-20B54FAF51C9}" dt="2022-01-31T06:38:21.704" v="673"/>
          <ac:inkMkLst>
            <pc:docMk/>
            <pc:sldMk cId="1520597715" sldId="414"/>
            <ac:inkMk id="17" creationId="{5870DF14-F69C-4C79-AEA9-14B01D03F91A}"/>
          </ac:inkMkLst>
        </pc:inkChg>
        <pc:inkChg chg="add mod">
          <ac:chgData name="Umesh Gupta" userId="35470c46-d51d-41c5-aa07-3535d40f1513" providerId="ADAL" clId="{688D1D3D-1D78-480E-9122-20B54FAF51C9}" dt="2022-01-31T06:38:21.704" v="673"/>
          <ac:inkMkLst>
            <pc:docMk/>
            <pc:sldMk cId="1520597715" sldId="414"/>
            <ac:inkMk id="18" creationId="{31D003D7-00F2-4779-AA95-FFD58F240287}"/>
          </ac:inkMkLst>
        </pc:inkChg>
        <pc:inkChg chg="add mod">
          <ac:chgData name="Umesh Gupta" userId="35470c46-d51d-41c5-aa07-3535d40f1513" providerId="ADAL" clId="{688D1D3D-1D78-480E-9122-20B54FAF51C9}" dt="2022-01-31T06:38:21.704" v="673"/>
          <ac:inkMkLst>
            <pc:docMk/>
            <pc:sldMk cId="1520597715" sldId="414"/>
            <ac:inkMk id="19" creationId="{B43BADEE-69F8-4414-B4CE-0B7C903BBE4F}"/>
          </ac:inkMkLst>
        </pc:inkChg>
        <pc:inkChg chg="add mod">
          <ac:chgData name="Umesh Gupta" userId="35470c46-d51d-41c5-aa07-3535d40f1513" providerId="ADAL" clId="{688D1D3D-1D78-480E-9122-20B54FAF51C9}" dt="2022-01-31T06:38:21.704" v="673"/>
          <ac:inkMkLst>
            <pc:docMk/>
            <pc:sldMk cId="1520597715" sldId="414"/>
            <ac:inkMk id="20" creationId="{109E1323-1B4F-4069-916B-59B986C7CF09}"/>
          </ac:inkMkLst>
        </pc:inkChg>
        <pc:inkChg chg="add mod">
          <ac:chgData name="Umesh Gupta" userId="35470c46-d51d-41c5-aa07-3535d40f1513" providerId="ADAL" clId="{688D1D3D-1D78-480E-9122-20B54FAF51C9}" dt="2022-01-31T06:38:21.704" v="673"/>
          <ac:inkMkLst>
            <pc:docMk/>
            <pc:sldMk cId="1520597715" sldId="414"/>
            <ac:inkMk id="23" creationId="{3D86FA44-85F5-4435-AA15-B3F94C03CA99}"/>
          </ac:inkMkLst>
        </pc:inkChg>
        <pc:inkChg chg="add mod">
          <ac:chgData name="Umesh Gupta" userId="35470c46-d51d-41c5-aa07-3535d40f1513" providerId="ADAL" clId="{688D1D3D-1D78-480E-9122-20B54FAF51C9}" dt="2022-01-31T06:38:21.704" v="673"/>
          <ac:inkMkLst>
            <pc:docMk/>
            <pc:sldMk cId="1520597715" sldId="414"/>
            <ac:inkMk id="24" creationId="{FF5D500A-F8CF-4477-AF5E-1A7CC0B6A823}"/>
          </ac:inkMkLst>
        </pc:inkChg>
        <pc:inkChg chg="add mod">
          <ac:chgData name="Umesh Gupta" userId="35470c46-d51d-41c5-aa07-3535d40f1513" providerId="ADAL" clId="{688D1D3D-1D78-480E-9122-20B54FAF51C9}" dt="2022-01-31T06:38:21.704" v="673"/>
          <ac:inkMkLst>
            <pc:docMk/>
            <pc:sldMk cId="1520597715" sldId="414"/>
            <ac:inkMk id="26" creationId="{33B81126-810C-46E6-AA38-DE0171171531}"/>
          </ac:inkMkLst>
        </pc:inkChg>
        <pc:inkChg chg="add mod">
          <ac:chgData name="Umesh Gupta" userId="35470c46-d51d-41c5-aa07-3535d40f1513" providerId="ADAL" clId="{688D1D3D-1D78-480E-9122-20B54FAF51C9}" dt="2022-01-31T06:38:21.704" v="673"/>
          <ac:inkMkLst>
            <pc:docMk/>
            <pc:sldMk cId="1520597715" sldId="414"/>
            <ac:inkMk id="28" creationId="{6316E4F9-D6C5-492F-A96D-B9C67251E765}"/>
          </ac:inkMkLst>
        </pc:inkChg>
        <pc:inkChg chg="add mod">
          <ac:chgData name="Umesh Gupta" userId="35470c46-d51d-41c5-aa07-3535d40f1513" providerId="ADAL" clId="{688D1D3D-1D78-480E-9122-20B54FAF51C9}" dt="2022-01-31T06:38:21.704" v="673"/>
          <ac:inkMkLst>
            <pc:docMk/>
            <pc:sldMk cId="1520597715" sldId="414"/>
            <ac:inkMk id="29" creationId="{72CB3048-7458-4D8B-92E6-3F7120A86673}"/>
          </ac:inkMkLst>
        </pc:inkChg>
        <pc:inkChg chg="add mod">
          <ac:chgData name="Umesh Gupta" userId="35470c46-d51d-41c5-aa07-3535d40f1513" providerId="ADAL" clId="{688D1D3D-1D78-480E-9122-20B54FAF51C9}" dt="2022-01-31T06:38:21.704" v="673"/>
          <ac:inkMkLst>
            <pc:docMk/>
            <pc:sldMk cId="1520597715" sldId="414"/>
            <ac:inkMk id="31" creationId="{D0E6EC11-AFD1-4431-AA1E-15CEA76889B5}"/>
          </ac:inkMkLst>
        </pc:inkChg>
        <pc:inkChg chg="add mod">
          <ac:chgData name="Umesh Gupta" userId="35470c46-d51d-41c5-aa07-3535d40f1513" providerId="ADAL" clId="{688D1D3D-1D78-480E-9122-20B54FAF51C9}" dt="2022-01-31T06:38:21.704" v="673"/>
          <ac:inkMkLst>
            <pc:docMk/>
            <pc:sldMk cId="1520597715" sldId="414"/>
            <ac:inkMk id="32" creationId="{4AB13E95-79D8-4F78-A0A7-95F93A81F788}"/>
          </ac:inkMkLst>
        </pc:inkChg>
        <pc:inkChg chg="add mod">
          <ac:chgData name="Umesh Gupta" userId="35470c46-d51d-41c5-aa07-3535d40f1513" providerId="ADAL" clId="{688D1D3D-1D78-480E-9122-20B54FAF51C9}" dt="2022-01-31T06:38:21.704" v="673"/>
          <ac:inkMkLst>
            <pc:docMk/>
            <pc:sldMk cId="1520597715" sldId="414"/>
            <ac:inkMk id="33" creationId="{78D4C879-2A1E-40BF-96FE-EBD9EAAD982F}"/>
          </ac:inkMkLst>
        </pc:inkChg>
        <pc:inkChg chg="add mod">
          <ac:chgData name="Umesh Gupta" userId="35470c46-d51d-41c5-aa07-3535d40f1513" providerId="ADAL" clId="{688D1D3D-1D78-480E-9122-20B54FAF51C9}" dt="2022-01-31T06:38:21.704" v="673"/>
          <ac:inkMkLst>
            <pc:docMk/>
            <pc:sldMk cId="1520597715" sldId="414"/>
            <ac:inkMk id="35" creationId="{2A3631BD-D963-4044-B85B-78FB9A229B42}"/>
          </ac:inkMkLst>
        </pc:inkChg>
        <pc:inkChg chg="add mod">
          <ac:chgData name="Umesh Gupta" userId="35470c46-d51d-41c5-aa07-3535d40f1513" providerId="ADAL" clId="{688D1D3D-1D78-480E-9122-20B54FAF51C9}" dt="2022-01-31T06:38:21.704" v="673"/>
          <ac:inkMkLst>
            <pc:docMk/>
            <pc:sldMk cId="1520597715" sldId="414"/>
            <ac:inkMk id="36" creationId="{7F8936C8-324B-45C1-850B-A434586D4C15}"/>
          </ac:inkMkLst>
        </pc:inkChg>
        <pc:inkChg chg="add mod">
          <ac:chgData name="Umesh Gupta" userId="35470c46-d51d-41c5-aa07-3535d40f1513" providerId="ADAL" clId="{688D1D3D-1D78-480E-9122-20B54FAF51C9}" dt="2022-01-31T06:38:21.704" v="673"/>
          <ac:inkMkLst>
            <pc:docMk/>
            <pc:sldMk cId="1520597715" sldId="414"/>
            <ac:inkMk id="37" creationId="{B5D04C15-7033-4B13-980D-D06032A5485D}"/>
          </ac:inkMkLst>
        </pc:inkChg>
        <pc:inkChg chg="add mod">
          <ac:chgData name="Umesh Gupta" userId="35470c46-d51d-41c5-aa07-3535d40f1513" providerId="ADAL" clId="{688D1D3D-1D78-480E-9122-20B54FAF51C9}" dt="2022-01-31T06:38:21.704" v="673"/>
          <ac:inkMkLst>
            <pc:docMk/>
            <pc:sldMk cId="1520597715" sldId="414"/>
            <ac:inkMk id="38" creationId="{2D9AA858-7B11-4E77-A667-22C672E2175A}"/>
          </ac:inkMkLst>
        </pc:inkChg>
        <pc:inkChg chg="add mod">
          <ac:chgData name="Umesh Gupta" userId="35470c46-d51d-41c5-aa07-3535d40f1513" providerId="ADAL" clId="{688D1D3D-1D78-480E-9122-20B54FAF51C9}" dt="2022-01-31T06:38:21.704" v="673"/>
          <ac:inkMkLst>
            <pc:docMk/>
            <pc:sldMk cId="1520597715" sldId="414"/>
            <ac:inkMk id="39" creationId="{4413A2D4-16AD-4411-96B3-960590E245B9}"/>
          </ac:inkMkLst>
        </pc:inkChg>
        <pc:inkChg chg="add mod">
          <ac:chgData name="Umesh Gupta" userId="35470c46-d51d-41c5-aa07-3535d40f1513" providerId="ADAL" clId="{688D1D3D-1D78-480E-9122-20B54FAF51C9}" dt="2022-01-31T06:38:21.704" v="673"/>
          <ac:inkMkLst>
            <pc:docMk/>
            <pc:sldMk cId="1520597715" sldId="414"/>
            <ac:inkMk id="40" creationId="{A9600B24-4CEC-4F44-B841-2F24D60EAC5E}"/>
          </ac:inkMkLst>
        </pc:inkChg>
        <pc:inkChg chg="add mod">
          <ac:chgData name="Umesh Gupta" userId="35470c46-d51d-41c5-aa07-3535d40f1513" providerId="ADAL" clId="{688D1D3D-1D78-480E-9122-20B54FAF51C9}" dt="2022-01-31T06:38:21.704" v="673"/>
          <ac:inkMkLst>
            <pc:docMk/>
            <pc:sldMk cId="1520597715" sldId="414"/>
            <ac:inkMk id="41" creationId="{1E017B98-1F20-4F23-BD80-233AC7629424}"/>
          </ac:inkMkLst>
        </pc:inkChg>
        <pc:inkChg chg="add mod">
          <ac:chgData name="Umesh Gupta" userId="35470c46-d51d-41c5-aa07-3535d40f1513" providerId="ADAL" clId="{688D1D3D-1D78-480E-9122-20B54FAF51C9}" dt="2022-01-31T06:38:21.704" v="673"/>
          <ac:inkMkLst>
            <pc:docMk/>
            <pc:sldMk cId="1520597715" sldId="414"/>
            <ac:inkMk id="42" creationId="{4FBC2739-5A31-498A-8A29-67EBFFD6C61E}"/>
          </ac:inkMkLst>
        </pc:inkChg>
        <pc:inkChg chg="add mod">
          <ac:chgData name="Umesh Gupta" userId="35470c46-d51d-41c5-aa07-3535d40f1513" providerId="ADAL" clId="{688D1D3D-1D78-480E-9122-20B54FAF51C9}" dt="2022-01-31T06:38:21.704" v="673"/>
          <ac:inkMkLst>
            <pc:docMk/>
            <pc:sldMk cId="1520597715" sldId="414"/>
            <ac:inkMk id="43" creationId="{9E3A04A3-6455-48DC-B8E8-BF8B6C6EDC9A}"/>
          </ac:inkMkLst>
        </pc:inkChg>
        <pc:inkChg chg="add mod">
          <ac:chgData name="Umesh Gupta" userId="35470c46-d51d-41c5-aa07-3535d40f1513" providerId="ADAL" clId="{688D1D3D-1D78-480E-9122-20B54FAF51C9}" dt="2022-01-31T06:38:21.704" v="673"/>
          <ac:inkMkLst>
            <pc:docMk/>
            <pc:sldMk cId="1520597715" sldId="414"/>
            <ac:inkMk id="44" creationId="{1915EBF4-5A85-44E5-9D6A-4A64996433DD}"/>
          </ac:inkMkLst>
        </pc:inkChg>
        <pc:inkChg chg="add mod">
          <ac:chgData name="Umesh Gupta" userId="35470c46-d51d-41c5-aa07-3535d40f1513" providerId="ADAL" clId="{688D1D3D-1D78-480E-9122-20B54FAF51C9}" dt="2022-01-31T06:38:21.704" v="673"/>
          <ac:inkMkLst>
            <pc:docMk/>
            <pc:sldMk cId="1520597715" sldId="414"/>
            <ac:inkMk id="45" creationId="{1A5D3B9C-72CA-45DE-B44F-EC42FA03D86C}"/>
          </ac:inkMkLst>
        </pc:inkChg>
        <pc:inkChg chg="add mod">
          <ac:chgData name="Umesh Gupta" userId="35470c46-d51d-41c5-aa07-3535d40f1513" providerId="ADAL" clId="{688D1D3D-1D78-480E-9122-20B54FAF51C9}" dt="2022-01-31T06:38:21.704" v="673"/>
          <ac:inkMkLst>
            <pc:docMk/>
            <pc:sldMk cId="1520597715" sldId="414"/>
            <ac:inkMk id="47" creationId="{140C7CB1-0764-4483-A7AD-079F383FB807}"/>
          </ac:inkMkLst>
        </pc:inkChg>
        <pc:inkChg chg="add mod">
          <ac:chgData name="Umesh Gupta" userId="35470c46-d51d-41c5-aa07-3535d40f1513" providerId="ADAL" clId="{688D1D3D-1D78-480E-9122-20B54FAF51C9}" dt="2022-01-31T06:38:21.704" v="673"/>
          <ac:inkMkLst>
            <pc:docMk/>
            <pc:sldMk cId="1520597715" sldId="414"/>
            <ac:inkMk id="48" creationId="{11089856-404F-4DD8-9596-6F9EF03AE3BB}"/>
          </ac:inkMkLst>
        </pc:inkChg>
        <pc:inkChg chg="add mod">
          <ac:chgData name="Umesh Gupta" userId="35470c46-d51d-41c5-aa07-3535d40f1513" providerId="ADAL" clId="{688D1D3D-1D78-480E-9122-20B54FAF51C9}" dt="2022-01-31T06:38:21.704" v="673"/>
          <ac:inkMkLst>
            <pc:docMk/>
            <pc:sldMk cId="1520597715" sldId="414"/>
            <ac:inkMk id="50" creationId="{B1B46C64-7E27-413B-9517-29B6ECD2BDD6}"/>
          </ac:inkMkLst>
        </pc:inkChg>
        <pc:inkChg chg="add mod">
          <ac:chgData name="Umesh Gupta" userId="35470c46-d51d-41c5-aa07-3535d40f1513" providerId="ADAL" clId="{688D1D3D-1D78-480E-9122-20B54FAF51C9}" dt="2022-01-31T06:38:21.704" v="673"/>
          <ac:inkMkLst>
            <pc:docMk/>
            <pc:sldMk cId="1520597715" sldId="414"/>
            <ac:inkMk id="51" creationId="{99ADDF39-CD53-43D3-B84D-6D483F084501}"/>
          </ac:inkMkLst>
        </pc:inkChg>
        <pc:inkChg chg="add mod">
          <ac:chgData name="Umesh Gupta" userId="35470c46-d51d-41c5-aa07-3535d40f1513" providerId="ADAL" clId="{688D1D3D-1D78-480E-9122-20B54FAF51C9}" dt="2022-01-31T06:38:21.704" v="673"/>
          <ac:inkMkLst>
            <pc:docMk/>
            <pc:sldMk cId="1520597715" sldId="414"/>
            <ac:inkMk id="53" creationId="{17C29A37-C4F1-40DF-A582-92669200ADF9}"/>
          </ac:inkMkLst>
        </pc:inkChg>
        <pc:inkChg chg="add mod">
          <ac:chgData name="Umesh Gupta" userId="35470c46-d51d-41c5-aa07-3535d40f1513" providerId="ADAL" clId="{688D1D3D-1D78-480E-9122-20B54FAF51C9}" dt="2022-01-31T06:38:21.704" v="673"/>
          <ac:inkMkLst>
            <pc:docMk/>
            <pc:sldMk cId="1520597715" sldId="414"/>
            <ac:inkMk id="54" creationId="{4A1F182D-B248-4F57-89B3-644A12386AF8}"/>
          </ac:inkMkLst>
        </pc:inkChg>
        <pc:inkChg chg="add mod">
          <ac:chgData name="Umesh Gupta" userId="35470c46-d51d-41c5-aa07-3535d40f1513" providerId="ADAL" clId="{688D1D3D-1D78-480E-9122-20B54FAF51C9}" dt="2022-01-31T06:38:21.704" v="673"/>
          <ac:inkMkLst>
            <pc:docMk/>
            <pc:sldMk cId="1520597715" sldId="414"/>
            <ac:inkMk id="55" creationId="{53376809-1B01-47B7-A951-FFCF74E3F5A4}"/>
          </ac:inkMkLst>
        </pc:inkChg>
        <pc:inkChg chg="add mod">
          <ac:chgData name="Umesh Gupta" userId="35470c46-d51d-41c5-aa07-3535d40f1513" providerId="ADAL" clId="{688D1D3D-1D78-480E-9122-20B54FAF51C9}" dt="2022-01-31T06:38:21.704" v="673"/>
          <ac:inkMkLst>
            <pc:docMk/>
            <pc:sldMk cId="1520597715" sldId="414"/>
            <ac:inkMk id="56" creationId="{5AF4FB9D-368D-4D7F-8CD4-29C3AAC6DF1C}"/>
          </ac:inkMkLst>
        </pc:inkChg>
        <pc:inkChg chg="add mod">
          <ac:chgData name="Umesh Gupta" userId="35470c46-d51d-41c5-aa07-3535d40f1513" providerId="ADAL" clId="{688D1D3D-1D78-480E-9122-20B54FAF51C9}" dt="2022-01-31T06:38:21.704" v="673"/>
          <ac:inkMkLst>
            <pc:docMk/>
            <pc:sldMk cId="1520597715" sldId="414"/>
            <ac:inkMk id="57" creationId="{43BDDEA2-E886-4E08-817B-EBD193E575B7}"/>
          </ac:inkMkLst>
        </pc:inkChg>
        <pc:inkChg chg="add mod">
          <ac:chgData name="Umesh Gupta" userId="35470c46-d51d-41c5-aa07-3535d40f1513" providerId="ADAL" clId="{688D1D3D-1D78-480E-9122-20B54FAF51C9}" dt="2022-01-31T06:38:21.704" v="673"/>
          <ac:inkMkLst>
            <pc:docMk/>
            <pc:sldMk cId="1520597715" sldId="414"/>
            <ac:inkMk id="58" creationId="{1AFB4CB7-8CCF-48C5-98CF-29D484BF658D}"/>
          </ac:inkMkLst>
        </pc:inkChg>
        <pc:inkChg chg="add mod">
          <ac:chgData name="Umesh Gupta" userId="35470c46-d51d-41c5-aa07-3535d40f1513" providerId="ADAL" clId="{688D1D3D-1D78-480E-9122-20B54FAF51C9}" dt="2022-01-31T06:38:21.704" v="673"/>
          <ac:inkMkLst>
            <pc:docMk/>
            <pc:sldMk cId="1520597715" sldId="414"/>
            <ac:inkMk id="59" creationId="{96DB2650-19BE-4B1C-B64D-72B2AD6B0931}"/>
          </ac:inkMkLst>
        </pc:inkChg>
        <pc:inkChg chg="add mod">
          <ac:chgData name="Umesh Gupta" userId="35470c46-d51d-41c5-aa07-3535d40f1513" providerId="ADAL" clId="{688D1D3D-1D78-480E-9122-20B54FAF51C9}" dt="2022-01-31T06:38:21.704" v="673"/>
          <ac:inkMkLst>
            <pc:docMk/>
            <pc:sldMk cId="1520597715" sldId="414"/>
            <ac:inkMk id="60" creationId="{568606EC-D399-47B8-9B58-1F51F8146EBB}"/>
          </ac:inkMkLst>
        </pc:inkChg>
        <pc:inkChg chg="add mod">
          <ac:chgData name="Umesh Gupta" userId="35470c46-d51d-41c5-aa07-3535d40f1513" providerId="ADAL" clId="{688D1D3D-1D78-480E-9122-20B54FAF51C9}" dt="2022-01-31T06:38:21.704" v="673"/>
          <ac:inkMkLst>
            <pc:docMk/>
            <pc:sldMk cId="1520597715" sldId="414"/>
            <ac:inkMk id="61" creationId="{0B2C8C4D-7EAD-4BB4-B888-2EE8AA46092F}"/>
          </ac:inkMkLst>
        </pc:inkChg>
        <pc:inkChg chg="add mod">
          <ac:chgData name="Umesh Gupta" userId="35470c46-d51d-41c5-aa07-3535d40f1513" providerId="ADAL" clId="{688D1D3D-1D78-480E-9122-20B54FAF51C9}" dt="2022-01-31T06:38:21.704" v="673"/>
          <ac:inkMkLst>
            <pc:docMk/>
            <pc:sldMk cId="1520597715" sldId="414"/>
            <ac:inkMk id="63" creationId="{E1BABF01-0EDF-4E7E-A82C-101031D37FDE}"/>
          </ac:inkMkLst>
        </pc:inkChg>
        <pc:inkChg chg="add mod">
          <ac:chgData name="Umesh Gupta" userId="35470c46-d51d-41c5-aa07-3535d40f1513" providerId="ADAL" clId="{688D1D3D-1D78-480E-9122-20B54FAF51C9}" dt="2022-01-31T06:38:21.704" v="673"/>
          <ac:inkMkLst>
            <pc:docMk/>
            <pc:sldMk cId="1520597715" sldId="414"/>
            <ac:inkMk id="64" creationId="{FFB8ED51-B4D8-4ACC-9051-185185934BF5}"/>
          </ac:inkMkLst>
        </pc:inkChg>
        <pc:inkChg chg="add mod">
          <ac:chgData name="Umesh Gupta" userId="35470c46-d51d-41c5-aa07-3535d40f1513" providerId="ADAL" clId="{688D1D3D-1D78-480E-9122-20B54FAF51C9}" dt="2022-01-31T06:38:21.704" v="673"/>
          <ac:inkMkLst>
            <pc:docMk/>
            <pc:sldMk cId="1520597715" sldId="414"/>
            <ac:inkMk id="65" creationId="{09BC6018-BC22-4F5E-A3DC-FFD10ECEB0F7}"/>
          </ac:inkMkLst>
        </pc:inkChg>
        <pc:inkChg chg="add mod">
          <ac:chgData name="Umesh Gupta" userId="35470c46-d51d-41c5-aa07-3535d40f1513" providerId="ADAL" clId="{688D1D3D-1D78-480E-9122-20B54FAF51C9}" dt="2022-01-31T06:38:21.704" v="673"/>
          <ac:inkMkLst>
            <pc:docMk/>
            <pc:sldMk cId="1520597715" sldId="414"/>
            <ac:inkMk id="66" creationId="{A21AA775-3248-466A-BD03-BF5111065225}"/>
          </ac:inkMkLst>
        </pc:inkChg>
        <pc:inkChg chg="add mod">
          <ac:chgData name="Umesh Gupta" userId="35470c46-d51d-41c5-aa07-3535d40f1513" providerId="ADAL" clId="{688D1D3D-1D78-480E-9122-20B54FAF51C9}" dt="2022-01-31T06:38:21.704" v="673"/>
          <ac:inkMkLst>
            <pc:docMk/>
            <pc:sldMk cId="1520597715" sldId="414"/>
            <ac:inkMk id="67" creationId="{CB4D44C8-2F31-461E-A407-6E88EF59F5C4}"/>
          </ac:inkMkLst>
        </pc:inkChg>
        <pc:inkChg chg="add mod">
          <ac:chgData name="Umesh Gupta" userId="35470c46-d51d-41c5-aa07-3535d40f1513" providerId="ADAL" clId="{688D1D3D-1D78-480E-9122-20B54FAF51C9}" dt="2022-01-31T06:38:21.704" v="673"/>
          <ac:inkMkLst>
            <pc:docMk/>
            <pc:sldMk cId="1520597715" sldId="414"/>
            <ac:inkMk id="68" creationId="{E691875B-A3C5-4218-A0E4-422D32957026}"/>
          </ac:inkMkLst>
        </pc:inkChg>
        <pc:inkChg chg="add mod">
          <ac:chgData name="Umesh Gupta" userId="35470c46-d51d-41c5-aa07-3535d40f1513" providerId="ADAL" clId="{688D1D3D-1D78-480E-9122-20B54FAF51C9}" dt="2022-01-31T06:38:21.704" v="673"/>
          <ac:inkMkLst>
            <pc:docMk/>
            <pc:sldMk cId="1520597715" sldId="414"/>
            <ac:inkMk id="69" creationId="{D8F0E460-90B1-425F-8DB6-B9058EA5FFF0}"/>
          </ac:inkMkLst>
        </pc:inkChg>
        <pc:inkChg chg="add mod">
          <ac:chgData name="Umesh Gupta" userId="35470c46-d51d-41c5-aa07-3535d40f1513" providerId="ADAL" clId="{688D1D3D-1D78-480E-9122-20B54FAF51C9}" dt="2022-01-31T06:38:21.704" v="673"/>
          <ac:inkMkLst>
            <pc:docMk/>
            <pc:sldMk cId="1520597715" sldId="414"/>
            <ac:inkMk id="70" creationId="{16846B6A-B029-4370-97B5-A2CD684967DF}"/>
          </ac:inkMkLst>
        </pc:inkChg>
        <pc:inkChg chg="add mod">
          <ac:chgData name="Umesh Gupta" userId="35470c46-d51d-41c5-aa07-3535d40f1513" providerId="ADAL" clId="{688D1D3D-1D78-480E-9122-20B54FAF51C9}" dt="2022-01-31T06:38:21.704" v="673"/>
          <ac:inkMkLst>
            <pc:docMk/>
            <pc:sldMk cId="1520597715" sldId="414"/>
            <ac:inkMk id="71" creationId="{C598C46B-9D13-4B6B-B0AC-1FA482F233E1}"/>
          </ac:inkMkLst>
        </pc:inkChg>
        <pc:inkChg chg="add mod">
          <ac:chgData name="Umesh Gupta" userId="35470c46-d51d-41c5-aa07-3535d40f1513" providerId="ADAL" clId="{688D1D3D-1D78-480E-9122-20B54FAF51C9}" dt="2022-01-31T06:38:21.704" v="673"/>
          <ac:inkMkLst>
            <pc:docMk/>
            <pc:sldMk cId="1520597715" sldId="414"/>
            <ac:inkMk id="72" creationId="{3F80CC56-41A4-4D2F-BABD-6E4D6396AB90}"/>
          </ac:inkMkLst>
        </pc:inkChg>
        <pc:inkChg chg="add mod">
          <ac:chgData name="Umesh Gupta" userId="35470c46-d51d-41c5-aa07-3535d40f1513" providerId="ADAL" clId="{688D1D3D-1D78-480E-9122-20B54FAF51C9}" dt="2022-01-31T06:38:21.704" v="673"/>
          <ac:inkMkLst>
            <pc:docMk/>
            <pc:sldMk cId="1520597715" sldId="414"/>
            <ac:inkMk id="73" creationId="{2F6162BB-53F8-4898-AF6A-58BC477613FB}"/>
          </ac:inkMkLst>
        </pc:inkChg>
        <pc:inkChg chg="add mod">
          <ac:chgData name="Umesh Gupta" userId="35470c46-d51d-41c5-aa07-3535d40f1513" providerId="ADAL" clId="{688D1D3D-1D78-480E-9122-20B54FAF51C9}" dt="2022-01-31T06:38:21.704" v="673"/>
          <ac:inkMkLst>
            <pc:docMk/>
            <pc:sldMk cId="1520597715" sldId="414"/>
            <ac:inkMk id="74" creationId="{BC10E7F6-39E0-45A4-AE51-B758A12BF97B}"/>
          </ac:inkMkLst>
        </pc:inkChg>
        <pc:inkChg chg="add mod">
          <ac:chgData name="Umesh Gupta" userId="35470c46-d51d-41c5-aa07-3535d40f1513" providerId="ADAL" clId="{688D1D3D-1D78-480E-9122-20B54FAF51C9}" dt="2022-01-31T06:38:21.704" v="673"/>
          <ac:inkMkLst>
            <pc:docMk/>
            <pc:sldMk cId="1520597715" sldId="414"/>
            <ac:inkMk id="76" creationId="{0118362D-8C3E-4565-A912-C35111BECDF1}"/>
          </ac:inkMkLst>
        </pc:inkChg>
        <pc:inkChg chg="add mod">
          <ac:chgData name="Umesh Gupta" userId="35470c46-d51d-41c5-aa07-3535d40f1513" providerId="ADAL" clId="{688D1D3D-1D78-480E-9122-20B54FAF51C9}" dt="2022-01-31T06:38:21.704" v="673"/>
          <ac:inkMkLst>
            <pc:docMk/>
            <pc:sldMk cId="1520597715" sldId="414"/>
            <ac:inkMk id="77" creationId="{ACE2EB89-B86A-4005-BEAA-8ED10D9FCD99}"/>
          </ac:inkMkLst>
        </pc:inkChg>
        <pc:inkChg chg="add mod">
          <ac:chgData name="Umesh Gupta" userId="35470c46-d51d-41c5-aa07-3535d40f1513" providerId="ADAL" clId="{688D1D3D-1D78-480E-9122-20B54FAF51C9}" dt="2022-01-31T06:38:21.704" v="673"/>
          <ac:inkMkLst>
            <pc:docMk/>
            <pc:sldMk cId="1520597715" sldId="414"/>
            <ac:inkMk id="78" creationId="{9B03D57B-2562-4BBB-84BF-39C0FE4AE48C}"/>
          </ac:inkMkLst>
        </pc:inkChg>
        <pc:inkChg chg="add mod">
          <ac:chgData name="Umesh Gupta" userId="35470c46-d51d-41c5-aa07-3535d40f1513" providerId="ADAL" clId="{688D1D3D-1D78-480E-9122-20B54FAF51C9}" dt="2022-01-31T06:38:21.704" v="673"/>
          <ac:inkMkLst>
            <pc:docMk/>
            <pc:sldMk cId="1520597715" sldId="414"/>
            <ac:inkMk id="79" creationId="{E9FE30E3-6B0F-4D33-9A87-C47CFCE0B570}"/>
          </ac:inkMkLst>
        </pc:inkChg>
        <pc:inkChg chg="add mod">
          <ac:chgData name="Umesh Gupta" userId="35470c46-d51d-41c5-aa07-3535d40f1513" providerId="ADAL" clId="{688D1D3D-1D78-480E-9122-20B54FAF51C9}" dt="2022-01-31T06:38:21.704" v="673"/>
          <ac:inkMkLst>
            <pc:docMk/>
            <pc:sldMk cId="1520597715" sldId="414"/>
            <ac:inkMk id="80" creationId="{2D1C9285-B3F7-4131-8AEA-74E025889391}"/>
          </ac:inkMkLst>
        </pc:inkChg>
        <pc:inkChg chg="add mod">
          <ac:chgData name="Umesh Gupta" userId="35470c46-d51d-41c5-aa07-3535d40f1513" providerId="ADAL" clId="{688D1D3D-1D78-480E-9122-20B54FAF51C9}" dt="2022-01-31T06:38:21.704" v="673"/>
          <ac:inkMkLst>
            <pc:docMk/>
            <pc:sldMk cId="1520597715" sldId="414"/>
            <ac:inkMk id="81" creationId="{164B07F6-2178-49EA-9517-719F49E37D86}"/>
          </ac:inkMkLst>
        </pc:inkChg>
        <pc:inkChg chg="add mod">
          <ac:chgData name="Umesh Gupta" userId="35470c46-d51d-41c5-aa07-3535d40f1513" providerId="ADAL" clId="{688D1D3D-1D78-480E-9122-20B54FAF51C9}" dt="2022-01-31T06:38:21.704" v="673"/>
          <ac:inkMkLst>
            <pc:docMk/>
            <pc:sldMk cId="1520597715" sldId="414"/>
            <ac:inkMk id="82" creationId="{1887285C-EEAC-4736-925F-6CD6AA090CF1}"/>
          </ac:inkMkLst>
        </pc:inkChg>
        <pc:inkChg chg="add mod">
          <ac:chgData name="Umesh Gupta" userId="35470c46-d51d-41c5-aa07-3535d40f1513" providerId="ADAL" clId="{688D1D3D-1D78-480E-9122-20B54FAF51C9}" dt="2022-01-31T06:38:21.704" v="673"/>
          <ac:inkMkLst>
            <pc:docMk/>
            <pc:sldMk cId="1520597715" sldId="414"/>
            <ac:inkMk id="83" creationId="{BCCDCBAB-BD6D-49FD-803F-E69AAB4005EB}"/>
          </ac:inkMkLst>
        </pc:inkChg>
        <pc:inkChg chg="add mod">
          <ac:chgData name="Umesh Gupta" userId="35470c46-d51d-41c5-aa07-3535d40f1513" providerId="ADAL" clId="{688D1D3D-1D78-480E-9122-20B54FAF51C9}" dt="2022-01-31T06:38:21.704" v="673"/>
          <ac:inkMkLst>
            <pc:docMk/>
            <pc:sldMk cId="1520597715" sldId="414"/>
            <ac:inkMk id="84" creationId="{5C2A82D1-AD3B-4C5F-84CA-9A69A96A44FC}"/>
          </ac:inkMkLst>
        </pc:inkChg>
        <pc:inkChg chg="add mod">
          <ac:chgData name="Umesh Gupta" userId="35470c46-d51d-41c5-aa07-3535d40f1513" providerId="ADAL" clId="{688D1D3D-1D78-480E-9122-20B54FAF51C9}" dt="2022-01-31T06:38:21.704" v="673"/>
          <ac:inkMkLst>
            <pc:docMk/>
            <pc:sldMk cId="1520597715" sldId="414"/>
            <ac:inkMk id="85" creationId="{0B853F44-7871-4E1C-97CA-60A00A8E4B4F}"/>
          </ac:inkMkLst>
        </pc:inkChg>
        <pc:inkChg chg="add mod">
          <ac:chgData name="Umesh Gupta" userId="35470c46-d51d-41c5-aa07-3535d40f1513" providerId="ADAL" clId="{688D1D3D-1D78-480E-9122-20B54FAF51C9}" dt="2022-01-31T06:38:21.704" v="673"/>
          <ac:inkMkLst>
            <pc:docMk/>
            <pc:sldMk cId="1520597715" sldId="414"/>
            <ac:inkMk id="86" creationId="{1523948F-5C56-46B2-8FAC-B90CDE4FE931}"/>
          </ac:inkMkLst>
        </pc:inkChg>
        <pc:inkChg chg="add mod">
          <ac:chgData name="Umesh Gupta" userId="35470c46-d51d-41c5-aa07-3535d40f1513" providerId="ADAL" clId="{688D1D3D-1D78-480E-9122-20B54FAF51C9}" dt="2022-01-31T06:38:21.704" v="673"/>
          <ac:inkMkLst>
            <pc:docMk/>
            <pc:sldMk cId="1520597715" sldId="414"/>
            <ac:inkMk id="87" creationId="{27B0F739-FD58-4ABD-8815-B9FA335E5AD8}"/>
          </ac:inkMkLst>
        </pc:inkChg>
        <pc:inkChg chg="add mod">
          <ac:chgData name="Umesh Gupta" userId="35470c46-d51d-41c5-aa07-3535d40f1513" providerId="ADAL" clId="{688D1D3D-1D78-480E-9122-20B54FAF51C9}" dt="2022-01-31T06:38:21.704" v="673"/>
          <ac:inkMkLst>
            <pc:docMk/>
            <pc:sldMk cId="1520597715" sldId="414"/>
            <ac:inkMk id="88" creationId="{771A5182-1592-41C3-892F-44EBAC7A03F4}"/>
          </ac:inkMkLst>
        </pc:inkChg>
        <pc:inkChg chg="add mod">
          <ac:chgData name="Umesh Gupta" userId="35470c46-d51d-41c5-aa07-3535d40f1513" providerId="ADAL" clId="{688D1D3D-1D78-480E-9122-20B54FAF51C9}" dt="2022-01-31T06:38:21.704" v="673"/>
          <ac:inkMkLst>
            <pc:docMk/>
            <pc:sldMk cId="1520597715" sldId="414"/>
            <ac:inkMk id="89" creationId="{DF12C86C-2D80-4DCB-BFB3-4FA8F7BB2F01}"/>
          </ac:inkMkLst>
        </pc:inkChg>
        <pc:inkChg chg="add mod">
          <ac:chgData name="Umesh Gupta" userId="35470c46-d51d-41c5-aa07-3535d40f1513" providerId="ADAL" clId="{688D1D3D-1D78-480E-9122-20B54FAF51C9}" dt="2022-01-31T06:38:21.704" v="673"/>
          <ac:inkMkLst>
            <pc:docMk/>
            <pc:sldMk cId="1520597715" sldId="414"/>
            <ac:inkMk id="90" creationId="{2B81A951-7CD7-4A1A-99B1-D8116004C31B}"/>
          </ac:inkMkLst>
        </pc:inkChg>
        <pc:inkChg chg="add mod">
          <ac:chgData name="Umesh Gupta" userId="35470c46-d51d-41c5-aa07-3535d40f1513" providerId="ADAL" clId="{688D1D3D-1D78-480E-9122-20B54FAF51C9}" dt="2022-01-31T06:38:21.704" v="673"/>
          <ac:inkMkLst>
            <pc:docMk/>
            <pc:sldMk cId="1520597715" sldId="414"/>
            <ac:inkMk id="91" creationId="{D976FBDA-E47C-4FAA-A5A0-F1A143A998E7}"/>
          </ac:inkMkLst>
        </pc:inkChg>
        <pc:inkChg chg="add mod">
          <ac:chgData name="Umesh Gupta" userId="35470c46-d51d-41c5-aa07-3535d40f1513" providerId="ADAL" clId="{688D1D3D-1D78-480E-9122-20B54FAF51C9}" dt="2022-01-31T06:38:21.704" v="673"/>
          <ac:inkMkLst>
            <pc:docMk/>
            <pc:sldMk cId="1520597715" sldId="414"/>
            <ac:inkMk id="92" creationId="{8073447F-07D9-4876-A873-19E060E47978}"/>
          </ac:inkMkLst>
        </pc:inkChg>
        <pc:inkChg chg="add mod">
          <ac:chgData name="Umesh Gupta" userId="35470c46-d51d-41c5-aa07-3535d40f1513" providerId="ADAL" clId="{688D1D3D-1D78-480E-9122-20B54FAF51C9}" dt="2022-01-31T06:38:21.704" v="673"/>
          <ac:inkMkLst>
            <pc:docMk/>
            <pc:sldMk cId="1520597715" sldId="414"/>
            <ac:inkMk id="93" creationId="{C79EA784-CE69-4A17-AC50-F09EE3846A0F}"/>
          </ac:inkMkLst>
        </pc:inkChg>
        <pc:inkChg chg="add mod">
          <ac:chgData name="Umesh Gupta" userId="35470c46-d51d-41c5-aa07-3535d40f1513" providerId="ADAL" clId="{688D1D3D-1D78-480E-9122-20B54FAF51C9}" dt="2022-01-31T06:38:21.704" v="673"/>
          <ac:inkMkLst>
            <pc:docMk/>
            <pc:sldMk cId="1520597715" sldId="414"/>
            <ac:inkMk id="94" creationId="{30AAF11F-1DA9-433D-B48F-2570A8A7E0C3}"/>
          </ac:inkMkLst>
        </pc:inkChg>
        <pc:inkChg chg="add mod">
          <ac:chgData name="Umesh Gupta" userId="35470c46-d51d-41c5-aa07-3535d40f1513" providerId="ADAL" clId="{688D1D3D-1D78-480E-9122-20B54FAF51C9}" dt="2022-01-31T06:38:21.704" v="673"/>
          <ac:inkMkLst>
            <pc:docMk/>
            <pc:sldMk cId="1520597715" sldId="414"/>
            <ac:inkMk id="95" creationId="{D7406931-8C45-41BC-A303-ADC733FCF014}"/>
          </ac:inkMkLst>
        </pc:inkChg>
        <pc:inkChg chg="add mod">
          <ac:chgData name="Umesh Gupta" userId="35470c46-d51d-41c5-aa07-3535d40f1513" providerId="ADAL" clId="{688D1D3D-1D78-480E-9122-20B54FAF51C9}" dt="2022-01-31T06:38:21.704" v="673"/>
          <ac:inkMkLst>
            <pc:docMk/>
            <pc:sldMk cId="1520597715" sldId="414"/>
            <ac:inkMk id="96" creationId="{2DFDAD02-4C59-4F71-B1B2-4AF5000E0EDB}"/>
          </ac:inkMkLst>
        </pc:inkChg>
        <pc:inkChg chg="add mod">
          <ac:chgData name="Umesh Gupta" userId="35470c46-d51d-41c5-aa07-3535d40f1513" providerId="ADAL" clId="{688D1D3D-1D78-480E-9122-20B54FAF51C9}" dt="2022-01-31T06:38:21.704" v="673"/>
          <ac:inkMkLst>
            <pc:docMk/>
            <pc:sldMk cId="1520597715" sldId="414"/>
            <ac:inkMk id="97" creationId="{8D0495FC-639A-4823-9964-5BB571C60698}"/>
          </ac:inkMkLst>
        </pc:inkChg>
        <pc:inkChg chg="add mod">
          <ac:chgData name="Umesh Gupta" userId="35470c46-d51d-41c5-aa07-3535d40f1513" providerId="ADAL" clId="{688D1D3D-1D78-480E-9122-20B54FAF51C9}" dt="2022-01-31T06:38:21.704" v="673"/>
          <ac:inkMkLst>
            <pc:docMk/>
            <pc:sldMk cId="1520597715" sldId="414"/>
            <ac:inkMk id="100" creationId="{146A3621-CE86-4BBB-B86A-A06B1B0DFB95}"/>
          </ac:inkMkLst>
        </pc:inkChg>
        <pc:inkChg chg="add mod">
          <ac:chgData name="Umesh Gupta" userId="35470c46-d51d-41c5-aa07-3535d40f1513" providerId="ADAL" clId="{688D1D3D-1D78-480E-9122-20B54FAF51C9}" dt="2022-01-31T06:38:21.704" v="673"/>
          <ac:inkMkLst>
            <pc:docMk/>
            <pc:sldMk cId="1520597715" sldId="414"/>
            <ac:inkMk id="101" creationId="{D5053A52-756C-497D-9717-AD3AC44BB8F1}"/>
          </ac:inkMkLst>
        </pc:inkChg>
        <pc:inkChg chg="add mod">
          <ac:chgData name="Umesh Gupta" userId="35470c46-d51d-41c5-aa07-3535d40f1513" providerId="ADAL" clId="{688D1D3D-1D78-480E-9122-20B54FAF51C9}" dt="2022-01-31T06:38:21.704" v="673"/>
          <ac:inkMkLst>
            <pc:docMk/>
            <pc:sldMk cId="1520597715" sldId="414"/>
            <ac:inkMk id="102" creationId="{4BC746A6-E23C-4692-BEDF-27F35B3E6DF7}"/>
          </ac:inkMkLst>
        </pc:inkChg>
        <pc:inkChg chg="add mod">
          <ac:chgData name="Umesh Gupta" userId="35470c46-d51d-41c5-aa07-3535d40f1513" providerId="ADAL" clId="{688D1D3D-1D78-480E-9122-20B54FAF51C9}" dt="2022-01-31T06:38:21.704" v="673"/>
          <ac:inkMkLst>
            <pc:docMk/>
            <pc:sldMk cId="1520597715" sldId="414"/>
            <ac:inkMk id="103" creationId="{F3876A0E-7E56-4AAC-9E6F-68B1E67910ED}"/>
          </ac:inkMkLst>
        </pc:inkChg>
        <pc:inkChg chg="add mod">
          <ac:chgData name="Umesh Gupta" userId="35470c46-d51d-41c5-aa07-3535d40f1513" providerId="ADAL" clId="{688D1D3D-1D78-480E-9122-20B54FAF51C9}" dt="2022-01-31T06:38:21.704" v="673"/>
          <ac:inkMkLst>
            <pc:docMk/>
            <pc:sldMk cId="1520597715" sldId="414"/>
            <ac:inkMk id="104" creationId="{D246FA7D-A949-439B-8476-D300E56349A0}"/>
          </ac:inkMkLst>
        </pc:inkChg>
        <pc:inkChg chg="add mod">
          <ac:chgData name="Umesh Gupta" userId="35470c46-d51d-41c5-aa07-3535d40f1513" providerId="ADAL" clId="{688D1D3D-1D78-480E-9122-20B54FAF51C9}" dt="2022-01-31T06:38:21.704" v="673"/>
          <ac:inkMkLst>
            <pc:docMk/>
            <pc:sldMk cId="1520597715" sldId="414"/>
            <ac:inkMk id="105" creationId="{9A205E8A-BB3A-41E6-876F-A7785C585B72}"/>
          </ac:inkMkLst>
        </pc:inkChg>
        <pc:inkChg chg="add mod">
          <ac:chgData name="Umesh Gupta" userId="35470c46-d51d-41c5-aa07-3535d40f1513" providerId="ADAL" clId="{688D1D3D-1D78-480E-9122-20B54FAF51C9}" dt="2022-01-31T06:38:21.704" v="673"/>
          <ac:inkMkLst>
            <pc:docMk/>
            <pc:sldMk cId="1520597715" sldId="414"/>
            <ac:inkMk id="106" creationId="{AFFA4031-B7A6-42F9-BE25-575B454CF585}"/>
          </ac:inkMkLst>
        </pc:inkChg>
        <pc:inkChg chg="add mod">
          <ac:chgData name="Umesh Gupta" userId="35470c46-d51d-41c5-aa07-3535d40f1513" providerId="ADAL" clId="{688D1D3D-1D78-480E-9122-20B54FAF51C9}" dt="2022-01-31T06:38:21.704" v="673"/>
          <ac:inkMkLst>
            <pc:docMk/>
            <pc:sldMk cId="1520597715" sldId="414"/>
            <ac:inkMk id="107" creationId="{A069D678-B83A-485B-8535-8EFBCC7BE190}"/>
          </ac:inkMkLst>
        </pc:inkChg>
        <pc:inkChg chg="add mod">
          <ac:chgData name="Umesh Gupta" userId="35470c46-d51d-41c5-aa07-3535d40f1513" providerId="ADAL" clId="{688D1D3D-1D78-480E-9122-20B54FAF51C9}" dt="2022-01-31T06:38:21.704" v="673"/>
          <ac:inkMkLst>
            <pc:docMk/>
            <pc:sldMk cId="1520597715" sldId="414"/>
            <ac:inkMk id="109" creationId="{3780D58A-0677-4583-9EE8-B14156D2ADB2}"/>
          </ac:inkMkLst>
        </pc:inkChg>
        <pc:inkChg chg="add mod">
          <ac:chgData name="Umesh Gupta" userId="35470c46-d51d-41c5-aa07-3535d40f1513" providerId="ADAL" clId="{688D1D3D-1D78-480E-9122-20B54FAF51C9}" dt="2022-01-31T06:38:21.704" v="673"/>
          <ac:inkMkLst>
            <pc:docMk/>
            <pc:sldMk cId="1520597715" sldId="414"/>
            <ac:inkMk id="110" creationId="{277B770D-4C3A-48D2-9ED0-D1D24FFF2E7B}"/>
          </ac:inkMkLst>
        </pc:inkChg>
        <pc:inkChg chg="add mod">
          <ac:chgData name="Umesh Gupta" userId="35470c46-d51d-41c5-aa07-3535d40f1513" providerId="ADAL" clId="{688D1D3D-1D78-480E-9122-20B54FAF51C9}" dt="2022-01-31T06:38:21.704" v="673"/>
          <ac:inkMkLst>
            <pc:docMk/>
            <pc:sldMk cId="1520597715" sldId="414"/>
            <ac:inkMk id="111" creationId="{2ED18162-4C5B-428C-A7F1-92E83E1D8054}"/>
          </ac:inkMkLst>
        </pc:inkChg>
        <pc:inkChg chg="add mod">
          <ac:chgData name="Umesh Gupta" userId="35470c46-d51d-41c5-aa07-3535d40f1513" providerId="ADAL" clId="{688D1D3D-1D78-480E-9122-20B54FAF51C9}" dt="2022-01-31T06:38:21.704" v="673"/>
          <ac:inkMkLst>
            <pc:docMk/>
            <pc:sldMk cId="1520597715" sldId="414"/>
            <ac:inkMk id="112" creationId="{4160B598-BE03-4298-988E-1E9048DD30C0}"/>
          </ac:inkMkLst>
        </pc:inkChg>
        <pc:inkChg chg="add mod">
          <ac:chgData name="Umesh Gupta" userId="35470c46-d51d-41c5-aa07-3535d40f1513" providerId="ADAL" clId="{688D1D3D-1D78-480E-9122-20B54FAF51C9}" dt="2022-01-31T06:38:21.704" v="673"/>
          <ac:inkMkLst>
            <pc:docMk/>
            <pc:sldMk cId="1520597715" sldId="414"/>
            <ac:inkMk id="113" creationId="{BC5E929B-4E00-49BE-85F3-66C7415E14A5}"/>
          </ac:inkMkLst>
        </pc:inkChg>
        <pc:inkChg chg="add mod">
          <ac:chgData name="Umesh Gupta" userId="35470c46-d51d-41c5-aa07-3535d40f1513" providerId="ADAL" clId="{688D1D3D-1D78-480E-9122-20B54FAF51C9}" dt="2022-01-31T06:38:21.704" v="673"/>
          <ac:inkMkLst>
            <pc:docMk/>
            <pc:sldMk cId="1520597715" sldId="414"/>
            <ac:inkMk id="114" creationId="{C81D4584-A671-4498-BC44-31D2BF15C5A3}"/>
          </ac:inkMkLst>
        </pc:inkChg>
        <pc:inkChg chg="add mod">
          <ac:chgData name="Umesh Gupta" userId="35470c46-d51d-41c5-aa07-3535d40f1513" providerId="ADAL" clId="{688D1D3D-1D78-480E-9122-20B54FAF51C9}" dt="2022-01-31T06:38:21.704" v="673"/>
          <ac:inkMkLst>
            <pc:docMk/>
            <pc:sldMk cId="1520597715" sldId="414"/>
            <ac:inkMk id="115" creationId="{955FB816-816E-4BAF-B3AB-6426ACC2645A}"/>
          </ac:inkMkLst>
        </pc:inkChg>
        <pc:inkChg chg="add mod">
          <ac:chgData name="Umesh Gupta" userId="35470c46-d51d-41c5-aa07-3535d40f1513" providerId="ADAL" clId="{688D1D3D-1D78-480E-9122-20B54FAF51C9}" dt="2022-01-31T06:38:21.704" v="673"/>
          <ac:inkMkLst>
            <pc:docMk/>
            <pc:sldMk cId="1520597715" sldId="414"/>
            <ac:inkMk id="116" creationId="{338B394D-218A-4E3F-B621-7B5716F6EDC6}"/>
          </ac:inkMkLst>
        </pc:inkChg>
        <pc:inkChg chg="add mod">
          <ac:chgData name="Umesh Gupta" userId="35470c46-d51d-41c5-aa07-3535d40f1513" providerId="ADAL" clId="{688D1D3D-1D78-480E-9122-20B54FAF51C9}" dt="2022-01-31T06:38:21.704" v="673"/>
          <ac:inkMkLst>
            <pc:docMk/>
            <pc:sldMk cId="1520597715" sldId="414"/>
            <ac:inkMk id="117" creationId="{00697CB1-0A86-4093-8499-BC3A1F88D1C8}"/>
          </ac:inkMkLst>
        </pc:inkChg>
        <pc:inkChg chg="add mod">
          <ac:chgData name="Umesh Gupta" userId="35470c46-d51d-41c5-aa07-3535d40f1513" providerId="ADAL" clId="{688D1D3D-1D78-480E-9122-20B54FAF51C9}" dt="2022-01-31T06:38:21.704" v="673"/>
          <ac:inkMkLst>
            <pc:docMk/>
            <pc:sldMk cId="1520597715" sldId="414"/>
            <ac:inkMk id="118" creationId="{2BD3C9BD-3C88-4E07-97C6-543DD4F528BA}"/>
          </ac:inkMkLst>
        </pc:inkChg>
        <pc:inkChg chg="add mod">
          <ac:chgData name="Umesh Gupta" userId="35470c46-d51d-41c5-aa07-3535d40f1513" providerId="ADAL" clId="{688D1D3D-1D78-480E-9122-20B54FAF51C9}" dt="2022-01-31T06:38:21.704" v="673"/>
          <ac:inkMkLst>
            <pc:docMk/>
            <pc:sldMk cId="1520597715" sldId="414"/>
            <ac:inkMk id="120" creationId="{E11A1D23-1924-4C12-AD02-ABC511C7651A}"/>
          </ac:inkMkLst>
        </pc:inkChg>
        <pc:inkChg chg="add mod">
          <ac:chgData name="Umesh Gupta" userId="35470c46-d51d-41c5-aa07-3535d40f1513" providerId="ADAL" clId="{688D1D3D-1D78-480E-9122-20B54FAF51C9}" dt="2022-01-31T06:38:21.704" v="673"/>
          <ac:inkMkLst>
            <pc:docMk/>
            <pc:sldMk cId="1520597715" sldId="414"/>
            <ac:inkMk id="121" creationId="{8253573B-F395-431F-8A25-91D5FE578C3B}"/>
          </ac:inkMkLst>
        </pc:inkChg>
        <pc:inkChg chg="add mod">
          <ac:chgData name="Umesh Gupta" userId="35470c46-d51d-41c5-aa07-3535d40f1513" providerId="ADAL" clId="{688D1D3D-1D78-480E-9122-20B54FAF51C9}" dt="2022-01-31T06:38:21.704" v="673"/>
          <ac:inkMkLst>
            <pc:docMk/>
            <pc:sldMk cId="1520597715" sldId="414"/>
            <ac:inkMk id="122" creationId="{9E444B99-42FA-4B81-94FF-A7031388FC1A}"/>
          </ac:inkMkLst>
        </pc:inkChg>
        <pc:inkChg chg="add mod">
          <ac:chgData name="Umesh Gupta" userId="35470c46-d51d-41c5-aa07-3535d40f1513" providerId="ADAL" clId="{688D1D3D-1D78-480E-9122-20B54FAF51C9}" dt="2022-01-31T06:38:21.704" v="673"/>
          <ac:inkMkLst>
            <pc:docMk/>
            <pc:sldMk cId="1520597715" sldId="414"/>
            <ac:inkMk id="123" creationId="{D40C2899-4178-4EB7-A916-9A57908E3A71}"/>
          </ac:inkMkLst>
        </pc:inkChg>
        <pc:inkChg chg="add mod">
          <ac:chgData name="Umesh Gupta" userId="35470c46-d51d-41c5-aa07-3535d40f1513" providerId="ADAL" clId="{688D1D3D-1D78-480E-9122-20B54FAF51C9}" dt="2022-01-31T06:38:21.704" v="673"/>
          <ac:inkMkLst>
            <pc:docMk/>
            <pc:sldMk cId="1520597715" sldId="414"/>
            <ac:inkMk id="124" creationId="{782AFFDC-ADE8-4DE5-82B4-87A9F623D39A}"/>
          </ac:inkMkLst>
        </pc:inkChg>
        <pc:inkChg chg="add mod">
          <ac:chgData name="Umesh Gupta" userId="35470c46-d51d-41c5-aa07-3535d40f1513" providerId="ADAL" clId="{688D1D3D-1D78-480E-9122-20B54FAF51C9}" dt="2022-01-31T06:38:21.704" v="673"/>
          <ac:inkMkLst>
            <pc:docMk/>
            <pc:sldMk cId="1520597715" sldId="414"/>
            <ac:inkMk id="125" creationId="{5266D4FE-E29B-426B-A7FB-7722A2EC1E4D}"/>
          </ac:inkMkLst>
        </pc:inkChg>
        <pc:inkChg chg="add mod">
          <ac:chgData name="Umesh Gupta" userId="35470c46-d51d-41c5-aa07-3535d40f1513" providerId="ADAL" clId="{688D1D3D-1D78-480E-9122-20B54FAF51C9}" dt="2022-01-31T06:38:21.704" v="673"/>
          <ac:inkMkLst>
            <pc:docMk/>
            <pc:sldMk cId="1520597715" sldId="414"/>
            <ac:inkMk id="126" creationId="{6C180A6D-23D7-4E83-9F8B-3669A7BB05E8}"/>
          </ac:inkMkLst>
        </pc:inkChg>
        <pc:inkChg chg="add mod">
          <ac:chgData name="Umesh Gupta" userId="35470c46-d51d-41c5-aa07-3535d40f1513" providerId="ADAL" clId="{688D1D3D-1D78-480E-9122-20B54FAF51C9}" dt="2022-01-31T06:38:21.704" v="673"/>
          <ac:inkMkLst>
            <pc:docMk/>
            <pc:sldMk cId="1520597715" sldId="414"/>
            <ac:inkMk id="127" creationId="{2ED0BA5F-D316-4D82-B712-C6DFB789CEA3}"/>
          </ac:inkMkLst>
        </pc:inkChg>
        <pc:inkChg chg="add mod">
          <ac:chgData name="Umesh Gupta" userId="35470c46-d51d-41c5-aa07-3535d40f1513" providerId="ADAL" clId="{688D1D3D-1D78-480E-9122-20B54FAF51C9}" dt="2022-01-31T06:38:21.704" v="673"/>
          <ac:inkMkLst>
            <pc:docMk/>
            <pc:sldMk cId="1520597715" sldId="414"/>
            <ac:inkMk id="128" creationId="{C72F60D0-0B6F-4BDB-9BA8-AEAB11417A55}"/>
          </ac:inkMkLst>
        </pc:inkChg>
        <pc:inkChg chg="add mod">
          <ac:chgData name="Umesh Gupta" userId="35470c46-d51d-41c5-aa07-3535d40f1513" providerId="ADAL" clId="{688D1D3D-1D78-480E-9122-20B54FAF51C9}" dt="2022-01-31T06:38:21.704" v="673"/>
          <ac:inkMkLst>
            <pc:docMk/>
            <pc:sldMk cId="1520597715" sldId="414"/>
            <ac:inkMk id="130" creationId="{6F66F86E-C718-4962-9FA2-C464DE593AAD}"/>
          </ac:inkMkLst>
        </pc:inkChg>
        <pc:inkChg chg="add mod">
          <ac:chgData name="Umesh Gupta" userId="35470c46-d51d-41c5-aa07-3535d40f1513" providerId="ADAL" clId="{688D1D3D-1D78-480E-9122-20B54FAF51C9}" dt="2022-01-31T06:38:21.704" v="673"/>
          <ac:inkMkLst>
            <pc:docMk/>
            <pc:sldMk cId="1520597715" sldId="414"/>
            <ac:inkMk id="131" creationId="{B17C0454-AE75-4946-85B7-57A25BE884A9}"/>
          </ac:inkMkLst>
        </pc:inkChg>
        <pc:inkChg chg="add mod">
          <ac:chgData name="Umesh Gupta" userId="35470c46-d51d-41c5-aa07-3535d40f1513" providerId="ADAL" clId="{688D1D3D-1D78-480E-9122-20B54FAF51C9}" dt="2022-01-31T06:38:21.704" v="673"/>
          <ac:inkMkLst>
            <pc:docMk/>
            <pc:sldMk cId="1520597715" sldId="414"/>
            <ac:inkMk id="132" creationId="{14F59E64-E1D4-4E5B-9FCE-3C26E451674F}"/>
          </ac:inkMkLst>
        </pc:inkChg>
        <pc:inkChg chg="add mod">
          <ac:chgData name="Umesh Gupta" userId="35470c46-d51d-41c5-aa07-3535d40f1513" providerId="ADAL" clId="{688D1D3D-1D78-480E-9122-20B54FAF51C9}" dt="2022-01-31T06:38:21.704" v="673"/>
          <ac:inkMkLst>
            <pc:docMk/>
            <pc:sldMk cId="1520597715" sldId="414"/>
            <ac:inkMk id="134" creationId="{4C3131D4-FE8A-47CF-B6B8-D38EF662D38E}"/>
          </ac:inkMkLst>
        </pc:inkChg>
        <pc:inkChg chg="add mod">
          <ac:chgData name="Umesh Gupta" userId="35470c46-d51d-41c5-aa07-3535d40f1513" providerId="ADAL" clId="{688D1D3D-1D78-480E-9122-20B54FAF51C9}" dt="2022-01-31T06:38:21.704" v="673"/>
          <ac:inkMkLst>
            <pc:docMk/>
            <pc:sldMk cId="1520597715" sldId="414"/>
            <ac:inkMk id="135" creationId="{1553A5D2-F24C-4D6F-8317-E1ABA4777283}"/>
          </ac:inkMkLst>
        </pc:inkChg>
        <pc:inkChg chg="add mod">
          <ac:chgData name="Umesh Gupta" userId="35470c46-d51d-41c5-aa07-3535d40f1513" providerId="ADAL" clId="{688D1D3D-1D78-480E-9122-20B54FAF51C9}" dt="2022-01-31T06:38:21.704" v="673"/>
          <ac:inkMkLst>
            <pc:docMk/>
            <pc:sldMk cId="1520597715" sldId="414"/>
            <ac:inkMk id="137" creationId="{F964CF46-B540-49E4-903B-2317C0948543}"/>
          </ac:inkMkLst>
        </pc:inkChg>
        <pc:inkChg chg="add mod">
          <ac:chgData name="Umesh Gupta" userId="35470c46-d51d-41c5-aa07-3535d40f1513" providerId="ADAL" clId="{688D1D3D-1D78-480E-9122-20B54FAF51C9}" dt="2022-01-31T06:38:21.704" v="673"/>
          <ac:inkMkLst>
            <pc:docMk/>
            <pc:sldMk cId="1520597715" sldId="414"/>
            <ac:inkMk id="138" creationId="{4624628E-697C-4504-81C7-09BC2396B4AB}"/>
          </ac:inkMkLst>
        </pc:inkChg>
        <pc:inkChg chg="add mod">
          <ac:chgData name="Umesh Gupta" userId="35470c46-d51d-41c5-aa07-3535d40f1513" providerId="ADAL" clId="{688D1D3D-1D78-480E-9122-20B54FAF51C9}" dt="2022-01-31T06:38:21.704" v="673"/>
          <ac:inkMkLst>
            <pc:docMk/>
            <pc:sldMk cId="1520597715" sldId="414"/>
            <ac:inkMk id="139" creationId="{D0D10599-08C5-481C-A9D7-EFD6F13E72BE}"/>
          </ac:inkMkLst>
        </pc:inkChg>
        <pc:inkChg chg="add mod">
          <ac:chgData name="Umesh Gupta" userId="35470c46-d51d-41c5-aa07-3535d40f1513" providerId="ADAL" clId="{688D1D3D-1D78-480E-9122-20B54FAF51C9}" dt="2022-01-31T06:38:21.704" v="673"/>
          <ac:inkMkLst>
            <pc:docMk/>
            <pc:sldMk cId="1520597715" sldId="414"/>
            <ac:inkMk id="140" creationId="{9455AD89-C13A-4265-A76D-AFC54160B67B}"/>
          </ac:inkMkLst>
        </pc:inkChg>
        <pc:inkChg chg="add mod">
          <ac:chgData name="Umesh Gupta" userId="35470c46-d51d-41c5-aa07-3535d40f1513" providerId="ADAL" clId="{688D1D3D-1D78-480E-9122-20B54FAF51C9}" dt="2022-01-31T06:38:21.704" v="673"/>
          <ac:inkMkLst>
            <pc:docMk/>
            <pc:sldMk cId="1520597715" sldId="414"/>
            <ac:inkMk id="141" creationId="{39960659-ACE3-44C9-A7E6-74CAE6B79E8B}"/>
          </ac:inkMkLst>
        </pc:inkChg>
        <pc:inkChg chg="add mod">
          <ac:chgData name="Umesh Gupta" userId="35470c46-d51d-41c5-aa07-3535d40f1513" providerId="ADAL" clId="{688D1D3D-1D78-480E-9122-20B54FAF51C9}" dt="2022-01-31T06:38:21.704" v="673"/>
          <ac:inkMkLst>
            <pc:docMk/>
            <pc:sldMk cId="1520597715" sldId="414"/>
            <ac:inkMk id="142" creationId="{DAFEEFF7-D3F7-464C-BA24-552ED1765BA9}"/>
          </ac:inkMkLst>
        </pc:inkChg>
        <pc:inkChg chg="add mod">
          <ac:chgData name="Umesh Gupta" userId="35470c46-d51d-41c5-aa07-3535d40f1513" providerId="ADAL" clId="{688D1D3D-1D78-480E-9122-20B54FAF51C9}" dt="2022-01-31T06:38:21.704" v="673"/>
          <ac:inkMkLst>
            <pc:docMk/>
            <pc:sldMk cId="1520597715" sldId="414"/>
            <ac:inkMk id="143" creationId="{A3785934-2C42-4B97-8656-617894F99918}"/>
          </ac:inkMkLst>
        </pc:inkChg>
        <pc:inkChg chg="add mod">
          <ac:chgData name="Umesh Gupta" userId="35470c46-d51d-41c5-aa07-3535d40f1513" providerId="ADAL" clId="{688D1D3D-1D78-480E-9122-20B54FAF51C9}" dt="2022-01-31T06:38:21.704" v="673"/>
          <ac:inkMkLst>
            <pc:docMk/>
            <pc:sldMk cId="1520597715" sldId="414"/>
            <ac:inkMk id="144" creationId="{7C328CED-3568-4914-985B-BD0787D09B59}"/>
          </ac:inkMkLst>
        </pc:inkChg>
        <pc:inkChg chg="add mod">
          <ac:chgData name="Umesh Gupta" userId="35470c46-d51d-41c5-aa07-3535d40f1513" providerId="ADAL" clId="{688D1D3D-1D78-480E-9122-20B54FAF51C9}" dt="2022-01-31T06:38:21.704" v="673"/>
          <ac:inkMkLst>
            <pc:docMk/>
            <pc:sldMk cId="1520597715" sldId="414"/>
            <ac:inkMk id="145" creationId="{A648FBED-68C1-49FC-BC6F-5B0E65C04226}"/>
          </ac:inkMkLst>
        </pc:inkChg>
        <pc:inkChg chg="add mod">
          <ac:chgData name="Umesh Gupta" userId="35470c46-d51d-41c5-aa07-3535d40f1513" providerId="ADAL" clId="{688D1D3D-1D78-480E-9122-20B54FAF51C9}" dt="2022-01-31T06:38:21.704" v="673"/>
          <ac:inkMkLst>
            <pc:docMk/>
            <pc:sldMk cId="1520597715" sldId="414"/>
            <ac:inkMk id="146" creationId="{8F034DB1-ECF3-47ED-96E8-73DBD0A4D7F4}"/>
          </ac:inkMkLst>
        </pc:inkChg>
        <pc:inkChg chg="add mod">
          <ac:chgData name="Umesh Gupta" userId="35470c46-d51d-41c5-aa07-3535d40f1513" providerId="ADAL" clId="{688D1D3D-1D78-480E-9122-20B54FAF51C9}" dt="2022-01-31T06:38:21.704" v="673"/>
          <ac:inkMkLst>
            <pc:docMk/>
            <pc:sldMk cId="1520597715" sldId="414"/>
            <ac:inkMk id="147" creationId="{BFCA1AAB-783F-48D8-848C-AC618D2A1660}"/>
          </ac:inkMkLst>
        </pc:inkChg>
        <pc:inkChg chg="add mod">
          <ac:chgData name="Umesh Gupta" userId="35470c46-d51d-41c5-aa07-3535d40f1513" providerId="ADAL" clId="{688D1D3D-1D78-480E-9122-20B54FAF51C9}" dt="2022-01-31T06:38:21.704" v="673"/>
          <ac:inkMkLst>
            <pc:docMk/>
            <pc:sldMk cId="1520597715" sldId="414"/>
            <ac:inkMk id="148" creationId="{3ADAF5E4-5863-43C9-993E-398C2901811A}"/>
          </ac:inkMkLst>
        </pc:inkChg>
        <pc:inkChg chg="add mod">
          <ac:chgData name="Umesh Gupta" userId="35470c46-d51d-41c5-aa07-3535d40f1513" providerId="ADAL" clId="{688D1D3D-1D78-480E-9122-20B54FAF51C9}" dt="2022-01-31T06:38:21.704" v="673"/>
          <ac:inkMkLst>
            <pc:docMk/>
            <pc:sldMk cId="1520597715" sldId="414"/>
            <ac:inkMk id="149" creationId="{9681007C-36F2-4F72-A116-9BE743F90C38}"/>
          </ac:inkMkLst>
        </pc:inkChg>
        <pc:inkChg chg="add mod">
          <ac:chgData name="Umesh Gupta" userId="35470c46-d51d-41c5-aa07-3535d40f1513" providerId="ADAL" clId="{688D1D3D-1D78-480E-9122-20B54FAF51C9}" dt="2022-01-31T06:38:21.704" v="673"/>
          <ac:inkMkLst>
            <pc:docMk/>
            <pc:sldMk cId="1520597715" sldId="414"/>
            <ac:inkMk id="152" creationId="{C89731D6-1A26-4AC2-808E-D5A99055AD87}"/>
          </ac:inkMkLst>
        </pc:inkChg>
        <pc:inkChg chg="add mod">
          <ac:chgData name="Umesh Gupta" userId="35470c46-d51d-41c5-aa07-3535d40f1513" providerId="ADAL" clId="{688D1D3D-1D78-480E-9122-20B54FAF51C9}" dt="2022-01-31T06:38:21.704" v="673"/>
          <ac:inkMkLst>
            <pc:docMk/>
            <pc:sldMk cId="1520597715" sldId="414"/>
            <ac:inkMk id="154" creationId="{5513B957-25D2-4709-A049-FB021C23D719}"/>
          </ac:inkMkLst>
        </pc:inkChg>
        <pc:inkChg chg="add mod">
          <ac:chgData name="Umesh Gupta" userId="35470c46-d51d-41c5-aa07-3535d40f1513" providerId="ADAL" clId="{688D1D3D-1D78-480E-9122-20B54FAF51C9}" dt="2022-01-31T06:38:21.704" v="673"/>
          <ac:inkMkLst>
            <pc:docMk/>
            <pc:sldMk cId="1520597715" sldId="414"/>
            <ac:inkMk id="155" creationId="{EE87068F-1E18-4242-B1EC-9435A9AC4C4D}"/>
          </ac:inkMkLst>
        </pc:inkChg>
        <pc:inkChg chg="add mod">
          <ac:chgData name="Umesh Gupta" userId="35470c46-d51d-41c5-aa07-3535d40f1513" providerId="ADAL" clId="{688D1D3D-1D78-480E-9122-20B54FAF51C9}" dt="2022-01-31T06:38:21.704" v="673"/>
          <ac:inkMkLst>
            <pc:docMk/>
            <pc:sldMk cId="1520597715" sldId="414"/>
            <ac:inkMk id="156" creationId="{4A27D722-5BB0-495D-A2BE-6E07C71764EB}"/>
          </ac:inkMkLst>
        </pc:inkChg>
        <pc:inkChg chg="add mod">
          <ac:chgData name="Umesh Gupta" userId="35470c46-d51d-41c5-aa07-3535d40f1513" providerId="ADAL" clId="{688D1D3D-1D78-480E-9122-20B54FAF51C9}" dt="2022-01-31T06:38:21.704" v="673"/>
          <ac:inkMkLst>
            <pc:docMk/>
            <pc:sldMk cId="1520597715" sldId="414"/>
            <ac:inkMk id="157" creationId="{C533AA3C-3247-4B5C-996E-5686AB422E37}"/>
          </ac:inkMkLst>
        </pc:inkChg>
        <pc:inkChg chg="add mod">
          <ac:chgData name="Umesh Gupta" userId="35470c46-d51d-41c5-aa07-3535d40f1513" providerId="ADAL" clId="{688D1D3D-1D78-480E-9122-20B54FAF51C9}" dt="2022-01-31T06:38:21.704" v="673"/>
          <ac:inkMkLst>
            <pc:docMk/>
            <pc:sldMk cId="1520597715" sldId="414"/>
            <ac:inkMk id="158" creationId="{5AB0E90F-3354-4F38-A093-5276E3B2F6E6}"/>
          </ac:inkMkLst>
        </pc:inkChg>
        <pc:inkChg chg="add mod">
          <ac:chgData name="Umesh Gupta" userId="35470c46-d51d-41c5-aa07-3535d40f1513" providerId="ADAL" clId="{688D1D3D-1D78-480E-9122-20B54FAF51C9}" dt="2022-01-31T06:38:21.704" v="673"/>
          <ac:inkMkLst>
            <pc:docMk/>
            <pc:sldMk cId="1520597715" sldId="414"/>
            <ac:inkMk id="160" creationId="{45BD6DBA-D13D-4343-BD85-7389448B2D9D}"/>
          </ac:inkMkLst>
        </pc:inkChg>
        <pc:inkChg chg="add mod">
          <ac:chgData name="Umesh Gupta" userId="35470c46-d51d-41c5-aa07-3535d40f1513" providerId="ADAL" clId="{688D1D3D-1D78-480E-9122-20B54FAF51C9}" dt="2022-01-31T06:38:21.704" v="673"/>
          <ac:inkMkLst>
            <pc:docMk/>
            <pc:sldMk cId="1520597715" sldId="414"/>
            <ac:inkMk id="161" creationId="{113C7EC1-C3A3-46CD-B185-3C427ACB1F6E}"/>
          </ac:inkMkLst>
        </pc:inkChg>
        <pc:inkChg chg="add mod">
          <ac:chgData name="Umesh Gupta" userId="35470c46-d51d-41c5-aa07-3535d40f1513" providerId="ADAL" clId="{688D1D3D-1D78-480E-9122-20B54FAF51C9}" dt="2022-01-31T06:38:21.704" v="673"/>
          <ac:inkMkLst>
            <pc:docMk/>
            <pc:sldMk cId="1520597715" sldId="414"/>
            <ac:inkMk id="162" creationId="{3140CB37-EF71-400D-9FAE-FEAD545292A0}"/>
          </ac:inkMkLst>
        </pc:inkChg>
        <pc:inkChg chg="add mod">
          <ac:chgData name="Umesh Gupta" userId="35470c46-d51d-41c5-aa07-3535d40f1513" providerId="ADAL" clId="{688D1D3D-1D78-480E-9122-20B54FAF51C9}" dt="2022-01-31T06:38:21.704" v="673"/>
          <ac:inkMkLst>
            <pc:docMk/>
            <pc:sldMk cId="1520597715" sldId="414"/>
            <ac:inkMk id="163" creationId="{24EB2B62-601F-49D5-ADBD-FC8DA9CB28B6}"/>
          </ac:inkMkLst>
        </pc:inkChg>
        <pc:inkChg chg="add mod">
          <ac:chgData name="Umesh Gupta" userId="35470c46-d51d-41c5-aa07-3535d40f1513" providerId="ADAL" clId="{688D1D3D-1D78-480E-9122-20B54FAF51C9}" dt="2022-01-31T06:38:21.704" v="673"/>
          <ac:inkMkLst>
            <pc:docMk/>
            <pc:sldMk cId="1520597715" sldId="414"/>
            <ac:inkMk id="164" creationId="{97AE6E42-FF90-4908-9A10-02699695F82B}"/>
          </ac:inkMkLst>
        </pc:inkChg>
        <pc:inkChg chg="add mod">
          <ac:chgData name="Umesh Gupta" userId="35470c46-d51d-41c5-aa07-3535d40f1513" providerId="ADAL" clId="{688D1D3D-1D78-480E-9122-20B54FAF51C9}" dt="2022-01-31T06:38:21.704" v="673"/>
          <ac:inkMkLst>
            <pc:docMk/>
            <pc:sldMk cId="1520597715" sldId="414"/>
            <ac:inkMk id="165" creationId="{3D4AE092-1F1E-49D6-996C-73C71168CD2E}"/>
          </ac:inkMkLst>
        </pc:inkChg>
        <pc:inkChg chg="add mod">
          <ac:chgData name="Umesh Gupta" userId="35470c46-d51d-41c5-aa07-3535d40f1513" providerId="ADAL" clId="{688D1D3D-1D78-480E-9122-20B54FAF51C9}" dt="2022-01-31T06:38:21.704" v="673"/>
          <ac:inkMkLst>
            <pc:docMk/>
            <pc:sldMk cId="1520597715" sldId="414"/>
            <ac:inkMk id="166" creationId="{60D97E05-99E7-4F3A-A923-4BE01FFC1989}"/>
          </ac:inkMkLst>
        </pc:inkChg>
        <pc:inkChg chg="add mod">
          <ac:chgData name="Umesh Gupta" userId="35470c46-d51d-41c5-aa07-3535d40f1513" providerId="ADAL" clId="{688D1D3D-1D78-480E-9122-20B54FAF51C9}" dt="2022-01-31T06:38:21.704" v="673"/>
          <ac:inkMkLst>
            <pc:docMk/>
            <pc:sldMk cId="1520597715" sldId="414"/>
            <ac:inkMk id="167" creationId="{7F857D19-44F5-44A8-AF8B-EA61CCC15062}"/>
          </ac:inkMkLst>
        </pc:inkChg>
        <pc:inkChg chg="add mod">
          <ac:chgData name="Umesh Gupta" userId="35470c46-d51d-41c5-aa07-3535d40f1513" providerId="ADAL" clId="{688D1D3D-1D78-480E-9122-20B54FAF51C9}" dt="2022-01-31T06:38:21.704" v="673"/>
          <ac:inkMkLst>
            <pc:docMk/>
            <pc:sldMk cId="1520597715" sldId="414"/>
            <ac:inkMk id="169" creationId="{B960FBAF-812A-4706-8E58-4E331741BD61}"/>
          </ac:inkMkLst>
        </pc:inkChg>
        <pc:inkChg chg="add mod">
          <ac:chgData name="Umesh Gupta" userId="35470c46-d51d-41c5-aa07-3535d40f1513" providerId="ADAL" clId="{688D1D3D-1D78-480E-9122-20B54FAF51C9}" dt="2022-01-31T06:38:21.704" v="673"/>
          <ac:inkMkLst>
            <pc:docMk/>
            <pc:sldMk cId="1520597715" sldId="414"/>
            <ac:inkMk id="170" creationId="{55A4F684-6F91-41E6-AB81-3BFED275E941}"/>
          </ac:inkMkLst>
        </pc:inkChg>
        <pc:inkChg chg="add mod">
          <ac:chgData name="Umesh Gupta" userId="35470c46-d51d-41c5-aa07-3535d40f1513" providerId="ADAL" clId="{688D1D3D-1D78-480E-9122-20B54FAF51C9}" dt="2022-01-31T06:38:21.704" v="673"/>
          <ac:inkMkLst>
            <pc:docMk/>
            <pc:sldMk cId="1520597715" sldId="414"/>
            <ac:inkMk id="171" creationId="{A7AF221A-E511-42F8-BA7C-4B461BAB1898}"/>
          </ac:inkMkLst>
        </pc:inkChg>
        <pc:inkChg chg="add mod">
          <ac:chgData name="Umesh Gupta" userId="35470c46-d51d-41c5-aa07-3535d40f1513" providerId="ADAL" clId="{688D1D3D-1D78-480E-9122-20B54FAF51C9}" dt="2022-01-31T06:38:21.704" v="673"/>
          <ac:inkMkLst>
            <pc:docMk/>
            <pc:sldMk cId="1520597715" sldId="414"/>
            <ac:inkMk id="172" creationId="{2B797260-1C75-49B9-B878-723BAA74EC0B}"/>
          </ac:inkMkLst>
        </pc:inkChg>
        <pc:inkChg chg="add mod">
          <ac:chgData name="Umesh Gupta" userId="35470c46-d51d-41c5-aa07-3535d40f1513" providerId="ADAL" clId="{688D1D3D-1D78-480E-9122-20B54FAF51C9}" dt="2022-01-31T06:38:21.704" v="673"/>
          <ac:inkMkLst>
            <pc:docMk/>
            <pc:sldMk cId="1520597715" sldId="414"/>
            <ac:inkMk id="173" creationId="{0D3A8069-B3AA-4C6C-A85B-AD9832B31CC8}"/>
          </ac:inkMkLst>
        </pc:inkChg>
        <pc:inkChg chg="add mod">
          <ac:chgData name="Umesh Gupta" userId="35470c46-d51d-41c5-aa07-3535d40f1513" providerId="ADAL" clId="{688D1D3D-1D78-480E-9122-20B54FAF51C9}" dt="2022-01-31T06:38:21.704" v="673"/>
          <ac:inkMkLst>
            <pc:docMk/>
            <pc:sldMk cId="1520597715" sldId="414"/>
            <ac:inkMk id="175" creationId="{1C84E0AC-C91B-4B6C-8D0E-C1ECA9E5EB9D}"/>
          </ac:inkMkLst>
        </pc:inkChg>
        <pc:inkChg chg="add mod">
          <ac:chgData name="Umesh Gupta" userId="35470c46-d51d-41c5-aa07-3535d40f1513" providerId="ADAL" clId="{688D1D3D-1D78-480E-9122-20B54FAF51C9}" dt="2022-01-31T06:38:21.704" v="673"/>
          <ac:inkMkLst>
            <pc:docMk/>
            <pc:sldMk cId="1520597715" sldId="414"/>
            <ac:inkMk id="176" creationId="{6CB611A3-7329-4019-9E4D-35AFD8835A63}"/>
          </ac:inkMkLst>
        </pc:inkChg>
        <pc:inkChg chg="add mod">
          <ac:chgData name="Umesh Gupta" userId="35470c46-d51d-41c5-aa07-3535d40f1513" providerId="ADAL" clId="{688D1D3D-1D78-480E-9122-20B54FAF51C9}" dt="2022-01-31T06:38:21.704" v="673"/>
          <ac:inkMkLst>
            <pc:docMk/>
            <pc:sldMk cId="1520597715" sldId="414"/>
            <ac:inkMk id="177" creationId="{4D2134CF-7E7A-4B38-8DF4-790C98B444AA}"/>
          </ac:inkMkLst>
        </pc:inkChg>
        <pc:inkChg chg="add mod">
          <ac:chgData name="Umesh Gupta" userId="35470c46-d51d-41c5-aa07-3535d40f1513" providerId="ADAL" clId="{688D1D3D-1D78-480E-9122-20B54FAF51C9}" dt="2022-01-31T06:38:21.704" v="673"/>
          <ac:inkMkLst>
            <pc:docMk/>
            <pc:sldMk cId="1520597715" sldId="414"/>
            <ac:inkMk id="178" creationId="{1D3BA290-2AB4-48B1-BA12-686B472B619F}"/>
          </ac:inkMkLst>
        </pc:inkChg>
        <pc:inkChg chg="add mod">
          <ac:chgData name="Umesh Gupta" userId="35470c46-d51d-41c5-aa07-3535d40f1513" providerId="ADAL" clId="{688D1D3D-1D78-480E-9122-20B54FAF51C9}" dt="2022-01-31T06:38:21.704" v="673"/>
          <ac:inkMkLst>
            <pc:docMk/>
            <pc:sldMk cId="1520597715" sldId="414"/>
            <ac:inkMk id="179" creationId="{3E8D53A6-F38A-4FFE-9941-81211ECF73C6}"/>
          </ac:inkMkLst>
        </pc:inkChg>
        <pc:inkChg chg="add mod">
          <ac:chgData name="Umesh Gupta" userId="35470c46-d51d-41c5-aa07-3535d40f1513" providerId="ADAL" clId="{688D1D3D-1D78-480E-9122-20B54FAF51C9}" dt="2022-01-31T06:38:21.704" v="673"/>
          <ac:inkMkLst>
            <pc:docMk/>
            <pc:sldMk cId="1520597715" sldId="414"/>
            <ac:inkMk id="180" creationId="{7C0B590B-5277-40D4-B566-1BABFBB2C5D4}"/>
          </ac:inkMkLst>
        </pc:inkChg>
        <pc:inkChg chg="add mod">
          <ac:chgData name="Umesh Gupta" userId="35470c46-d51d-41c5-aa07-3535d40f1513" providerId="ADAL" clId="{688D1D3D-1D78-480E-9122-20B54FAF51C9}" dt="2022-01-31T06:38:21.704" v="673"/>
          <ac:inkMkLst>
            <pc:docMk/>
            <pc:sldMk cId="1520597715" sldId="414"/>
            <ac:inkMk id="181" creationId="{F406A751-D618-4DC9-AB4C-57D67EC63D9B}"/>
          </ac:inkMkLst>
        </pc:inkChg>
        <pc:inkChg chg="add mod">
          <ac:chgData name="Umesh Gupta" userId="35470c46-d51d-41c5-aa07-3535d40f1513" providerId="ADAL" clId="{688D1D3D-1D78-480E-9122-20B54FAF51C9}" dt="2022-01-31T06:38:21.704" v="673"/>
          <ac:inkMkLst>
            <pc:docMk/>
            <pc:sldMk cId="1520597715" sldId="414"/>
            <ac:inkMk id="182" creationId="{54BC6E28-693F-4A29-AAA5-43AD34FD8581}"/>
          </ac:inkMkLst>
        </pc:inkChg>
        <pc:inkChg chg="add mod">
          <ac:chgData name="Umesh Gupta" userId="35470c46-d51d-41c5-aa07-3535d40f1513" providerId="ADAL" clId="{688D1D3D-1D78-480E-9122-20B54FAF51C9}" dt="2022-01-31T06:38:21.704" v="673"/>
          <ac:inkMkLst>
            <pc:docMk/>
            <pc:sldMk cId="1520597715" sldId="414"/>
            <ac:inkMk id="183" creationId="{38892F3C-6A84-432A-AE08-0D1DB8E10D49}"/>
          </ac:inkMkLst>
        </pc:inkChg>
        <pc:inkChg chg="add mod">
          <ac:chgData name="Umesh Gupta" userId="35470c46-d51d-41c5-aa07-3535d40f1513" providerId="ADAL" clId="{688D1D3D-1D78-480E-9122-20B54FAF51C9}" dt="2022-01-31T06:38:21.704" v="673"/>
          <ac:inkMkLst>
            <pc:docMk/>
            <pc:sldMk cId="1520597715" sldId="414"/>
            <ac:inkMk id="184" creationId="{6620532C-1859-41B1-BF8C-25054CF48484}"/>
          </ac:inkMkLst>
        </pc:inkChg>
        <pc:inkChg chg="add mod">
          <ac:chgData name="Umesh Gupta" userId="35470c46-d51d-41c5-aa07-3535d40f1513" providerId="ADAL" clId="{688D1D3D-1D78-480E-9122-20B54FAF51C9}" dt="2022-01-31T06:38:21.704" v="673"/>
          <ac:inkMkLst>
            <pc:docMk/>
            <pc:sldMk cId="1520597715" sldId="414"/>
            <ac:inkMk id="185" creationId="{8783838C-AC2E-4660-A88D-55AC9E8A79D4}"/>
          </ac:inkMkLst>
        </pc:inkChg>
        <pc:inkChg chg="add mod">
          <ac:chgData name="Umesh Gupta" userId="35470c46-d51d-41c5-aa07-3535d40f1513" providerId="ADAL" clId="{688D1D3D-1D78-480E-9122-20B54FAF51C9}" dt="2022-01-31T06:38:21.704" v="673"/>
          <ac:inkMkLst>
            <pc:docMk/>
            <pc:sldMk cId="1520597715" sldId="414"/>
            <ac:inkMk id="186" creationId="{ADF266D6-EADA-488E-B56B-887638EC7A5C}"/>
          </ac:inkMkLst>
        </pc:inkChg>
        <pc:inkChg chg="add mod">
          <ac:chgData name="Umesh Gupta" userId="35470c46-d51d-41c5-aa07-3535d40f1513" providerId="ADAL" clId="{688D1D3D-1D78-480E-9122-20B54FAF51C9}" dt="2022-01-31T06:38:21.704" v="673"/>
          <ac:inkMkLst>
            <pc:docMk/>
            <pc:sldMk cId="1520597715" sldId="414"/>
            <ac:inkMk id="187" creationId="{A07C0BAE-8D42-4315-AF91-79AB71818B59}"/>
          </ac:inkMkLst>
        </pc:inkChg>
        <pc:inkChg chg="add mod">
          <ac:chgData name="Umesh Gupta" userId="35470c46-d51d-41c5-aa07-3535d40f1513" providerId="ADAL" clId="{688D1D3D-1D78-480E-9122-20B54FAF51C9}" dt="2022-01-31T06:38:21.704" v="673"/>
          <ac:inkMkLst>
            <pc:docMk/>
            <pc:sldMk cId="1520597715" sldId="414"/>
            <ac:inkMk id="188" creationId="{FC92E514-2E29-4B99-9C3B-49820C4A9E76}"/>
          </ac:inkMkLst>
        </pc:inkChg>
        <pc:inkChg chg="add mod">
          <ac:chgData name="Umesh Gupta" userId="35470c46-d51d-41c5-aa07-3535d40f1513" providerId="ADAL" clId="{688D1D3D-1D78-480E-9122-20B54FAF51C9}" dt="2022-01-31T06:38:21.704" v="673"/>
          <ac:inkMkLst>
            <pc:docMk/>
            <pc:sldMk cId="1520597715" sldId="414"/>
            <ac:inkMk id="189" creationId="{3E921BB6-8DBE-435C-A859-A0937725ECA0}"/>
          </ac:inkMkLst>
        </pc:inkChg>
        <pc:inkChg chg="add mod">
          <ac:chgData name="Umesh Gupta" userId="35470c46-d51d-41c5-aa07-3535d40f1513" providerId="ADAL" clId="{688D1D3D-1D78-480E-9122-20B54FAF51C9}" dt="2022-01-31T06:38:08.671" v="665"/>
          <ac:inkMkLst>
            <pc:docMk/>
            <pc:sldMk cId="1520597715" sldId="414"/>
            <ac:inkMk id="191" creationId="{2EA3183E-D3B9-44D6-B9C0-2E2AC9A81732}"/>
          </ac:inkMkLst>
        </pc:inkChg>
        <pc:inkChg chg="add mod">
          <ac:chgData name="Umesh Gupta" userId="35470c46-d51d-41c5-aa07-3535d40f1513" providerId="ADAL" clId="{688D1D3D-1D78-480E-9122-20B54FAF51C9}" dt="2022-01-31T06:38:21.704" v="673"/>
          <ac:inkMkLst>
            <pc:docMk/>
            <pc:sldMk cId="1520597715" sldId="414"/>
            <ac:inkMk id="193" creationId="{0632946F-EED5-47A4-8BAD-026A3A6AC388}"/>
          </ac:inkMkLst>
        </pc:inkChg>
        <pc:inkChg chg="add mod">
          <ac:chgData name="Umesh Gupta" userId="35470c46-d51d-41c5-aa07-3535d40f1513" providerId="ADAL" clId="{688D1D3D-1D78-480E-9122-20B54FAF51C9}" dt="2022-01-31T06:38:21.704" v="673"/>
          <ac:inkMkLst>
            <pc:docMk/>
            <pc:sldMk cId="1520597715" sldId="414"/>
            <ac:inkMk id="194" creationId="{E8DED037-2900-45ED-97AE-821204474568}"/>
          </ac:inkMkLst>
        </pc:inkChg>
        <pc:inkChg chg="add mod">
          <ac:chgData name="Umesh Gupta" userId="35470c46-d51d-41c5-aa07-3535d40f1513" providerId="ADAL" clId="{688D1D3D-1D78-480E-9122-20B54FAF51C9}" dt="2022-01-31T06:38:21.704" v="673"/>
          <ac:inkMkLst>
            <pc:docMk/>
            <pc:sldMk cId="1520597715" sldId="414"/>
            <ac:inkMk id="195" creationId="{2F235259-003E-4DA3-81FD-0F0AD0FD6762}"/>
          </ac:inkMkLst>
        </pc:inkChg>
        <pc:inkChg chg="add mod">
          <ac:chgData name="Umesh Gupta" userId="35470c46-d51d-41c5-aa07-3535d40f1513" providerId="ADAL" clId="{688D1D3D-1D78-480E-9122-20B54FAF51C9}" dt="2022-01-31T06:38:21.704" v="673"/>
          <ac:inkMkLst>
            <pc:docMk/>
            <pc:sldMk cId="1520597715" sldId="414"/>
            <ac:inkMk id="196" creationId="{1CA6B0FE-4872-4458-BAE8-2EEA35691E38}"/>
          </ac:inkMkLst>
        </pc:inkChg>
        <pc:inkChg chg="add mod">
          <ac:chgData name="Umesh Gupta" userId="35470c46-d51d-41c5-aa07-3535d40f1513" providerId="ADAL" clId="{688D1D3D-1D78-480E-9122-20B54FAF51C9}" dt="2022-01-31T06:38:21.704" v="673"/>
          <ac:inkMkLst>
            <pc:docMk/>
            <pc:sldMk cId="1520597715" sldId="414"/>
            <ac:inkMk id="197" creationId="{96C7899D-A3EC-421D-9B31-45A6A0A19AEC}"/>
          </ac:inkMkLst>
        </pc:inkChg>
        <pc:inkChg chg="add mod">
          <ac:chgData name="Umesh Gupta" userId="35470c46-d51d-41c5-aa07-3535d40f1513" providerId="ADAL" clId="{688D1D3D-1D78-480E-9122-20B54FAF51C9}" dt="2022-01-31T06:38:21.704" v="673"/>
          <ac:inkMkLst>
            <pc:docMk/>
            <pc:sldMk cId="1520597715" sldId="414"/>
            <ac:inkMk id="198" creationId="{0E161E47-1330-46CD-938F-365DCACBA68B}"/>
          </ac:inkMkLst>
        </pc:inkChg>
        <pc:inkChg chg="add mod">
          <ac:chgData name="Umesh Gupta" userId="35470c46-d51d-41c5-aa07-3535d40f1513" providerId="ADAL" clId="{688D1D3D-1D78-480E-9122-20B54FAF51C9}" dt="2022-01-31T06:38:21.704" v="673"/>
          <ac:inkMkLst>
            <pc:docMk/>
            <pc:sldMk cId="1520597715" sldId="414"/>
            <ac:inkMk id="201" creationId="{C0793099-B9AF-469F-9579-A1FDFB48D27D}"/>
          </ac:inkMkLst>
        </pc:inkChg>
        <pc:inkChg chg="add mod">
          <ac:chgData name="Umesh Gupta" userId="35470c46-d51d-41c5-aa07-3535d40f1513" providerId="ADAL" clId="{688D1D3D-1D78-480E-9122-20B54FAF51C9}" dt="2022-01-31T06:38:21.704" v="673"/>
          <ac:inkMkLst>
            <pc:docMk/>
            <pc:sldMk cId="1520597715" sldId="414"/>
            <ac:inkMk id="203" creationId="{33612695-538D-4796-9D5A-0A6642F87B2E}"/>
          </ac:inkMkLst>
        </pc:inkChg>
        <pc:inkChg chg="add mod">
          <ac:chgData name="Umesh Gupta" userId="35470c46-d51d-41c5-aa07-3535d40f1513" providerId="ADAL" clId="{688D1D3D-1D78-480E-9122-20B54FAF51C9}" dt="2022-01-31T06:38:21.704" v="673"/>
          <ac:inkMkLst>
            <pc:docMk/>
            <pc:sldMk cId="1520597715" sldId="414"/>
            <ac:inkMk id="204" creationId="{12E42D45-B3AE-4ED5-A7E9-A680A993C7F9}"/>
          </ac:inkMkLst>
        </pc:inkChg>
        <pc:inkChg chg="add mod">
          <ac:chgData name="Umesh Gupta" userId="35470c46-d51d-41c5-aa07-3535d40f1513" providerId="ADAL" clId="{688D1D3D-1D78-480E-9122-20B54FAF51C9}" dt="2022-01-31T06:38:21.704" v="673"/>
          <ac:inkMkLst>
            <pc:docMk/>
            <pc:sldMk cId="1520597715" sldId="414"/>
            <ac:inkMk id="205" creationId="{33E09D33-989A-4A93-BC56-153E7D040960}"/>
          </ac:inkMkLst>
        </pc:inkChg>
        <pc:inkChg chg="add mod">
          <ac:chgData name="Umesh Gupta" userId="35470c46-d51d-41c5-aa07-3535d40f1513" providerId="ADAL" clId="{688D1D3D-1D78-480E-9122-20B54FAF51C9}" dt="2022-01-31T06:38:21.704" v="673"/>
          <ac:inkMkLst>
            <pc:docMk/>
            <pc:sldMk cId="1520597715" sldId="414"/>
            <ac:inkMk id="206" creationId="{D6632E4D-58A2-427B-9907-8223C51821E7}"/>
          </ac:inkMkLst>
        </pc:inkChg>
        <pc:inkChg chg="add mod">
          <ac:chgData name="Umesh Gupta" userId="35470c46-d51d-41c5-aa07-3535d40f1513" providerId="ADAL" clId="{688D1D3D-1D78-480E-9122-20B54FAF51C9}" dt="2022-01-31T06:38:21.704" v="673"/>
          <ac:inkMkLst>
            <pc:docMk/>
            <pc:sldMk cId="1520597715" sldId="414"/>
            <ac:inkMk id="207" creationId="{5A4D3B63-7913-4411-BA49-BD987588FB96}"/>
          </ac:inkMkLst>
        </pc:inkChg>
        <pc:inkChg chg="add mod">
          <ac:chgData name="Umesh Gupta" userId="35470c46-d51d-41c5-aa07-3535d40f1513" providerId="ADAL" clId="{688D1D3D-1D78-480E-9122-20B54FAF51C9}" dt="2022-01-31T06:38:21.704" v="673"/>
          <ac:inkMkLst>
            <pc:docMk/>
            <pc:sldMk cId="1520597715" sldId="414"/>
            <ac:inkMk id="209" creationId="{F99464EE-C5B8-4132-9B38-EF7304960538}"/>
          </ac:inkMkLst>
        </pc:inkChg>
        <pc:inkChg chg="add mod">
          <ac:chgData name="Umesh Gupta" userId="35470c46-d51d-41c5-aa07-3535d40f1513" providerId="ADAL" clId="{688D1D3D-1D78-480E-9122-20B54FAF51C9}" dt="2022-01-31T06:38:21.704" v="673"/>
          <ac:inkMkLst>
            <pc:docMk/>
            <pc:sldMk cId="1520597715" sldId="414"/>
            <ac:inkMk id="210" creationId="{A92F7EA7-CEE3-4017-82AC-62B94A8791E9}"/>
          </ac:inkMkLst>
        </pc:inkChg>
        <pc:inkChg chg="add mod">
          <ac:chgData name="Umesh Gupta" userId="35470c46-d51d-41c5-aa07-3535d40f1513" providerId="ADAL" clId="{688D1D3D-1D78-480E-9122-20B54FAF51C9}" dt="2022-01-31T06:38:21.704" v="673"/>
          <ac:inkMkLst>
            <pc:docMk/>
            <pc:sldMk cId="1520597715" sldId="414"/>
            <ac:inkMk id="211" creationId="{413BA98C-0DBF-4A1C-BB80-763B3BC7A122}"/>
          </ac:inkMkLst>
        </pc:inkChg>
        <pc:inkChg chg="add mod">
          <ac:chgData name="Umesh Gupta" userId="35470c46-d51d-41c5-aa07-3535d40f1513" providerId="ADAL" clId="{688D1D3D-1D78-480E-9122-20B54FAF51C9}" dt="2022-01-31T06:38:21.704" v="673"/>
          <ac:inkMkLst>
            <pc:docMk/>
            <pc:sldMk cId="1520597715" sldId="414"/>
            <ac:inkMk id="212" creationId="{CCC1FCFE-263B-4F6C-A8E5-3B8C2EDD2A35}"/>
          </ac:inkMkLst>
        </pc:inkChg>
        <pc:inkChg chg="add mod">
          <ac:chgData name="Umesh Gupta" userId="35470c46-d51d-41c5-aa07-3535d40f1513" providerId="ADAL" clId="{688D1D3D-1D78-480E-9122-20B54FAF51C9}" dt="2022-01-31T06:38:21.704" v="673"/>
          <ac:inkMkLst>
            <pc:docMk/>
            <pc:sldMk cId="1520597715" sldId="414"/>
            <ac:inkMk id="213" creationId="{9E383454-4B9F-49D0-A47B-2796643F7CE6}"/>
          </ac:inkMkLst>
        </pc:inkChg>
        <pc:inkChg chg="add mod">
          <ac:chgData name="Umesh Gupta" userId="35470c46-d51d-41c5-aa07-3535d40f1513" providerId="ADAL" clId="{688D1D3D-1D78-480E-9122-20B54FAF51C9}" dt="2022-01-31T06:38:21.704" v="673"/>
          <ac:inkMkLst>
            <pc:docMk/>
            <pc:sldMk cId="1520597715" sldId="414"/>
            <ac:inkMk id="215" creationId="{531A37E4-7E9C-4AE7-8CC7-48156E136928}"/>
          </ac:inkMkLst>
        </pc:inkChg>
        <pc:inkChg chg="add mod">
          <ac:chgData name="Umesh Gupta" userId="35470c46-d51d-41c5-aa07-3535d40f1513" providerId="ADAL" clId="{688D1D3D-1D78-480E-9122-20B54FAF51C9}" dt="2022-01-31T06:38:21.704" v="673"/>
          <ac:inkMkLst>
            <pc:docMk/>
            <pc:sldMk cId="1520597715" sldId="414"/>
            <ac:inkMk id="216" creationId="{8C51D953-49C8-4B78-84B2-2C97D63AC865}"/>
          </ac:inkMkLst>
        </pc:inkChg>
        <pc:inkChg chg="add mod">
          <ac:chgData name="Umesh Gupta" userId="35470c46-d51d-41c5-aa07-3535d40f1513" providerId="ADAL" clId="{688D1D3D-1D78-480E-9122-20B54FAF51C9}" dt="2022-01-31T06:38:21.704" v="673"/>
          <ac:inkMkLst>
            <pc:docMk/>
            <pc:sldMk cId="1520597715" sldId="414"/>
            <ac:inkMk id="217" creationId="{80D3EF44-E8CD-4B8B-A2FF-8052BF900DEB}"/>
          </ac:inkMkLst>
        </pc:inkChg>
        <pc:inkChg chg="add mod">
          <ac:chgData name="Umesh Gupta" userId="35470c46-d51d-41c5-aa07-3535d40f1513" providerId="ADAL" clId="{688D1D3D-1D78-480E-9122-20B54FAF51C9}" dt="2022-01-31T06:38:21.704" v="673"/>
          <ac:inkMkLst>
            <pc:docMk/>
            <pc:sldMk cId="1520597715" sldId="414"/>
            <ac:inkMk id="218" creationId="{021B0A4C-BD4A-4F63-83F3-6C09863C9CB4}"/>
          </ac:inkMkLst>
        </pc:inkChg>
        <pc:inkChg chg="add mod">
          <ac:chgData name="Umesh Gupta" userId="35470c46-d51d-41c5-aa07-3535d40f1513" providerId="ADAL" clId="{688D1D3D-1D78-480E-9122-20B54FAF51C9}" dt="2022-01-31T06:38:21.704" v="673"/>
          <ac:inkMkLst>
            <pc:docMk/>
            <pc:sldMk cId="1520597715" sldId="414"/>
            <ac:inkMk id="219" creationId="{DACDFCD5-16BB-4799-8C71-A0DAE6314912}"/>
          </ac:inkMkLst>
        </pc:inkChg>
        <pc:inkChg chg="add mod">
          <ac:chgData name="Umesh Gupta" userId="35470c46-d51d-41c5-aa07-3535d40f1513" providerId="ADAL" clId="{688D1D3D-1D78-480E-9122-20B54FAF51C9}" dt="2022-01-31T06:38:21.704" v="673"/>
          <ac:inkMkLst>
            <pc:docMk/>
            <pc:sldMk cId="1520597715" sldId="414"/>
            <ac:inkMk id="221" creationId="{EEF75E5A-8DB9-4302-9930-57A8D92FA991}"/>
          </ac:inkMkLst>
        </pc:inkChg>
        <pc:inkChg chg="add mod">
          <ac:chgData name="Umesh Gupta" userId="35470c46-d51d-41c5-aa07-3535d40f1513" providerId="ADAL" clId="{688D1D3D-1D78-480E-9122-20B54FAF51C9}" dt="2022-01-31T06:38:21.704" v="673"/>
          <ac:inkMkLst>
            <pc:docMk/>
            <pc:sldMk cId="1520597715" sldId="414"/>
            <ac:inkMk id="223" creationId="{9815F7BE-C469-4A25-8D36-CA9BFE279593}"/>
          </ac:inkMkLst>
        </pc:inkChg>
        <pc:inkChg chg="add mod">
          <ac:chgData name="Umesh Gupta" userId="35470c46-d51d-41c5-aa07-3535d40f1513" providerId="ADAL" clId="{688D1D3D-1D78-480E-9122-20B54FAF51C9}" dt="2022-01-31T06:38:21.704" v="673"/>
          <ac:inkMkLst>
            <pc:docMk/>
            <pc:sldMk cId="1520597715" sldId="414"/>
            <ac:inkMk id="224" creationId="{CBE537BC-358A-4AC9-8684-664D97789DCF}"/>
          </ac:inkMkLst>
        </pc:inkChg>
        <pc:inkChg chg="add mod">
          <ac:chgData name="Umesh Gupta" userId="35470c46-d51d-41c5-aa07-3535d40f1513" providerId="ADAL" clId="{688D1D3D-1D78-480E-9122-20B54FAF51C9}" dt="2022-01-31T06:38:21.704" v="673"/>
          <ac:inkMkLst>
            <pc:docMk/>
            <pc:sldMk cId="1520597715" sldId="414"/>
            <ac:inkMk id="225" creationId="{98B60C01-27E9-4ADE-9462-08C4E5F67497}"/>
          </ac:inkMkLst>
        </pc:inkChg>
        <pc:inkChg chg="add mod">
          <ac:chgData name="Umesh Gupta" userId="35470c46-d51d-41c5-aa07-3535d40f1513" providerId="ADAL" clId="{688D1D3D-1D78-480E-9122-20B54FAF51C9}" dt="2022-01-31T06:38:21.704" v="673"/>
          <ac:inkMkLst>
            <pc:docMk/>
            <pc:sldMk cId="1520597715" sldId="414"/>
            <ac:inkMk id="226" creationId="{2FB19D8F-B19F-48C9-A56A-E971C36AA157}"/>
          </ac:inkMkLst>
        </pc:inkChg>
        <pc:inkChg chg="add mod">
          <ac:chgData name="Umesh Gupta" userId="35470c46-d51d-41c5-aa07-3535d40f1513" providerId="ADAL" clId="{688D1D3D-1D78-480E-9122-20B54FAF51C9}" dt="2022-01-31T06:38:21.704" v="673"/>
          <ac:inkMkLst>
            <pc:docMk/>
            <pc:sldMk cId="1520597715" sldId="414"/>
            <ac:inkMk id="227" creationId="{47EA2507-2E42-41ED-9E8D-884E2142893F}"/>
          </ac:inkMkLst>
        </pc:inkChg>
        <pc:inkChg chg="add mod">
          <ac:chgData name="Umesh Gupta" userId="35470c46-d51d-41c5-aa07-3535d40f1513" providerId="ADAL" clId="{688D1D3D-1D78-480E-9122-20B54FAF51C9}" dt="2022-01-31T06:38:21.704" v="673"/>
          <ac:inkMkLst>
            <pc:docMk/>
            <pc:sldMk cId="1520597715" sldId="414"/>
            <ac:inkMk id="228" creationId="{58474E65-EB85-45E5-A355-218AEA36391A}"/>
          </ac:inkMkLst>
        </pc:inkChg>
        <pc:inkChg chg="add mod">
          <ac:chgData name="Umesh Gupta" userId="35470c46-d51d-41c5-aa07-3535d40f1513" providerId="ADAL" clId="{688D1D3D-1D78-480E-9122-20B54FAF51C9}" dt="2022-01-31T06:38:21.704" v="673"/>
          <ac:inkMkLst>
            <pc:docMk/>
            <pc:sldMk cId="1520597715" sldId="414"/>
            <ac:inkMk id="229" creationId="{053172CB-D33D-40EE-ACF1-B94599972300}"/>
          </ac:inkMkLst>
        </pc:inkChg>
        <pc:inkChg chg="add mod">
          <ac:chgData name="Umesh Gupta" userId="35470c46-d51d-41c5-aa07-3535d40f1513" providerId="ADAL" clId="{688D1D3D-1D78-480E-9122-20B54FAF51C9}" dt="2022-01-31T06:38:21.704" v="673"/>
          <ac:inkMkLst>
            <pc:docMk/>
            <pc:sldMk cId="1520597715" sldId="414"/>
            <ac:inkMk id="230" creationId="{18572896-3495-4359-95EA-56129687258D}"/>
          </ac:inkMkLst>
        </pc:inkChg>
        <pc:inkChg chg="add mod">
          <ac:chgData name="Umesh Gupta" userId="35470c46-d51d-41c5-aa07-3535d40f1513" providerId="ADAL" clId="{688D1D3D-1D78-480E-9122-20B54FAF51C9}" dt="2022-01-31T06:38:21.704" v="673"/>
          <ac:inkMkLst>
            <pc:docMk/>
            <pc:sldMk cId="1520597715" sldId="414"/>
            <ac:inkMk id="231" creationId="{115886E6-5D9D-43BF-95B0-A9D56A9CF2A3}"/>
          </ac:inkMkLst>
        </pc:inkChg>
        <pc:inkChg chg="add mod">
          <ac:chgData name="Umesh Gupta" userId="35470c46-d51d-41c5-aa07-3535d40f1513" providerId="ADAL" clId="{688D1D3D-1D78-480E-9122-20B54FAF51C9}" dt="2022-01-31T06:38:21.704" v="673"/>
          <ac:inkMkLst>
            <pc:docMk/>
            <pc:sldMk cId="1520597715" sldId="414"/>
            <ac:inkMk id="232" creationId="{5896BF20-B1F7-4820-BCD7-65D031664A26}"/>
          </ac:inkMkLst>
        </pc:inkChg>
        <pc:inkChg chg="add mod">
          <ac:chgData name="Umesh Gupta" userId="35470c46-d51d-41c5-aa07-3535d40f1513" providerId="ADAL" clId="{688D1D3D-1D78-480E-9122-20B54FAF51C9}" dt="2022-01-31T06:38:21.704" v="673"/>
          <ac:inkMkLst>
            <pc:docMk/>
            <pc:sldMk cId="1520597715" sldId="414"/>
            <ac:inkMk id="233" creationId="{D765B091-8F08-4775-8BA8-7D3BA89D2512}"/>
          </ac:inkMkLst>
        </pc:inkChg>
        <pc:inkChg chg="add mod">
          <ac:chgData name="Umesh Gupta" userId="35470c46-d51d-41c5-aa07-3535d40f1513" providerId="ADAL" clId="{688D1D3D-1D78-480E-9122-20B54FAF51C9}" dt="2022-01-31T06:38:21.704" v="673"/>
          <ac:inkMkLst>
            <pc:docMk/>
            <pc:sldMk cId="1520597715" sldId="414"/>
            <ac:inkMk id="235" creationId="{35D3CC52-CD3F-4321-8056-42A959A14348}"/>
          </ac:inkMkLst>
        </pc:inkChg>
        <pc:inkChg chg="add mod">
          <ac:chgData name="Umesh Gupta" userId="35470c46-d51d-41c5-aa07-3535d40f1513" providerId="ADAL" clId="{688D1D3D-1D78-480E-9122-20B54FAF51C9}" dt="2022-01-31T06:38:21.704" v="673"/>
          <ac:inkMkLst>
            <pc:docMk/>
            <pc:sldMk cId="1520597715" sldId="414"/>
            <ac:inkMk id="236" creationId="{77B451D2-D59F-4AE9-9F35-4D787F437964}"/>
          </ac:inkMkLst>
        </pc:inkChg>
        <pc:inkChg chg="add mod">
          <ac:chgData name="Umesh Gupta" userId="35470c46-d51d-41c5-aa07-3535d40f1513" providerId="ADAL" clId="{688D1D3D-1D78-480E-9122-20B54FAF51C9}" dt="2022-01-31T06:38:21.704" v="673"/>
          <ac:inkMkLst>
            <pc:docMk/>
            <pc:sldMk cId="1520597715" sldId="414"/>
            <ac:inkMk id="237" creationId="{26E78B31-EBCB-4ADE-B3A1-48D7DF26126A}"/>
          </ac:inkMkLst>
        </pc:inkChg>
        <pc:inkChg chg="add mod">
          <ac:chgData name="Umesh Gupta" userId="35470c46-d51d-41c5-aa07-3535d40f1513" providerId="ADAL" clId="{688D1D3D-1D78-480E-9122-20B54FAF51C9}" dt="2022-01-31T06:38:21.704" v="673"/>
          <ac:inkMkLst>
            <pc:docMk/>
            <pc:sldMk cId="1520597715" sldId="414"/>
            <ac:inkMk id="239" creationId="{201E70C6-8E91-48C9-AD12-6FA08C0AF626}"/>
          </ac:inkMkLst>
        </pc:inkChg>
        <pc:inkChg chg="add mod">
          <ac:chgData name="Umesh Gupta" userId="35470c46-d51d-41c5-aa07-3535d40f1513" providerId="ADAL" clId="{688D1D3D-1D78-480E-9122-20B54FAF51C9}" dt="2022-01-31T06:38:21.704" v="673"/>
          <ac:inkMkLst>
            <pc:docMk/>
            <pc:sldMk cId="1520597715" sldId="414"/>
            <ac:inkMk id="240" creationId="{7155F331-F9B7-47D3-B22D-FA54B005ACF6}"/>
          </ac:inkMkLst>
        </pc:inkChg>
        <pc:inkChg chg="add mod">
          <ac:chgData name="Umesh Gupta" userId="35470c46-d51d-41c5-aa07-3535d40f1513" providerId="ADAL" clId="{688D1D3D-1D78-480E-9122-20B54FAF51C9}" dt="2022-01-31T06:38:21.704" v="673"/>
          <ac:inkMkLst>
            <pc:docMk/>
            <pc:sldMk cId="1520597715" sldId="414"/>
            <ac:inkMk id="241" creationId="{8675298D-8CA0-4105-B6AA-BD94CA3B4758}"/>
          </ac:inkMkLst>
        </pc:inkChg>
        <pc:inkChg chg="add mod">
          <ac:chgData name="Umesh Gupta" userId="35470c46-d51d-41c5-aa07-3535d40f1513" providerId="ADAL" clId="{688D1D3D-1D78-480E-9122-20B54FAF51C9}" dt="2022-01-31T06:38:21.704" v="673"/>
          <ac:inkMkLst>
            <pc:docMk/>
            <pc:sldMk cId="1520597715" sldId="414"/>
            <ac:inkMk id="242" creationId="{AA4997F8-3140-474C-BCCB-0D434B30C1B5}"/>
          </ac:inkMkLst>
        </pc:inkChg>
        <pc:inkChg chg="add mod">
          <ac:chgData name="Umesh Gupta" userId="35470c46-d51d-41c5-aa07-3535d40f1513" providerId="ADAL" clId="{688D1D3D-1D78-480E-9122-20B54FAF51C9}" dt="2022-01-31T06:38:21.704" v="673"/>
          <ac:inkMkLst>
            <pc:docMk/>
            <pc:sldMk cId="1520597715" sldId="414"/>
            <ac:inkMk id="243" creationId="{3544A87A-1193-4F75-B3DC-0EA49D39CAEA}"/>
          </ac:inkMkLst>
        </pc:inkChg>
        <pc:inkChg chg="add mod">
          <ac:chgData name="Umesh Gupta" userId="35470c46-d51d-41c5-aa07-3535d40f1513" providerId="ADAL" clId="{688D1D3D-1D78-480E-9122-20B54FAF51C9}" dt="2022-01-31T06:38:21.704" v="673"/>
          <ac:inkMkLst>
            <pc:docMk/>
            <pc:sldMk cId="1520597715" sldId="414"/>
            <ac:inkMk id="245" creationId="{58F625D7-8347-45ED-9C2D-133335DF423F}"/>
          </ac:inkMkLst>
        </pc:inkChg>
        <pc:inkChg chg="add mod">
          <ac:chgData name="Umesh Gupta" userId="35470c46-d51d-41c5-aa07-3535d40f1513" providerId="ADAL" clId="{688D1D3D-1D78-480E-9122-20B54FAF51C9}" dt="2022-01-31T06:38:21.704" v="673"/>
          <ac:inkMkLst>
            <pc:docMk/>
            <pc:sldMk cId="1520597715" sldId="414"/>
            <ac:inkMk id="246" creationId="{FF22935A-EA7F-425F-814D-3E3740E6206B}"/>
          </ac:inkMkLst>
        </pc:inkChg>
        <pc:inkChg chg="add mod">
          <ac:chgData name="Umesh Gupta" userId="35470c46-d51d-41c5-aa07-3535d40f1513" providerId="ADAL" clId="{688D1D3D-1D78-480E-9122-20B54FAF51C9}" dt="2022-01-31T06:38:21.704" v="673"/>
          <ac:inkMkLst>
            <pc:docMk/>
            <pc:sldMk cId="1520597715" sldId="414"/>
            <ac:inkMk id="247" creationId="{7893EF50-6DF0-4B6F-B025-8D8B40B73012}"/>
          </ac:inkMkLst>
        </pc:inkChg>
        <pc:inkChg chg="add mod">
          <ac:chgData name="Umesh Gupta" userId="35470c46-d51d-41c5-aa07-3535d40f1513" providerId="ADAL" clId="{688D1D3D-1D78-480E-9122-20B54FAF51C9}" dt="2022-01-31T06:38:21.704" v="673"/>
          <ac:inkMkLst>
            <pc:docMk/>
            <pc:sldMk cId="1520597715" sldId="414"/>
            <ac:inkMk id="248" creationId="{5FBF5EC2-079E-4BD3-92C1-C69E125FB69F}"/>
          </ac:inkMkLst>
        </pc:inkChg>
        <pc:inkChg chg="add mod">
          <ac:chgData name="Umesh Gupta" userId="35470c46-d51d-41c5-aa07-3535d40f1513" providerId="ADAL" clId="{688D1D3D-1D78-480E-9122-20B54FAF51C9}" dt="2022-01-31T06:38:21.704" v="673"/>
          <ac:inkMkLst>
            <pc:docMk/>
            <pc:sldMk cId="1520597715" sldId="414"/>
            <ac:inkMk id="249" creationId="{F233062D-4CC0-4D20-868B-85FF542EB7E1}"/>
          </ac:inkMkLst>
        </pc:inkChg>
        <pc:inkChg chg="add mod">
          <ac:chgData name="Umesh Gupta" userId="35470c46-d51d-41c5-aa07-3535d40f1513" providerId="ADAL" clId="{688D1D3D-1D78-480E-9122-20B54FAF51C9}" dt="2022-01-31T06:38:21.704" v="673"/>
          <ac:inkMkLst>
            <pc:docMk/>
            <pc:sldMk cId="1520597715" sldId="414"/>
            <ac:inkMk id="250" creationId="{382A3952-E251-4570-8C0B-8FAD14058DB0}"/>
          </ac:inkMkLst>
        </pc:inkChg>
        <pc:inkChg chg="add mod">
          <ac:chgData name="Umesh Gupta" userId="35470c46-d51d-41c5-aa07-3535d40f1513" providerId="ADAL" clId="{688D1D3D-1D78-480E-9122-20B54FAF51C9}" dt="2022-01-31T06:38:21.704" v="673"/>
          <ac:inkMkLst>
            <pc:docMk/>
            <pc:sldMk cId="1520597715" sldId="414"/>
            <ac:inkMk id="251" creationId="{CDD6B5F3-90B0-4268-89B2-5FA01532F615}"/>
          </ac:inkMkLst>
        </pc:inkChg>
        <pc:inkChg chg="add mod">
          <ac:chgData name="Umesh Gupta" userId="35470c46-d51d-41c5-aa07-3535d40f1513" providerId="ADAL" clId="{688D1D3D-1D78-480E-9122-20B54FAF51C9}" dt="2022-01-31T06:38:21.704" v="673"/>
          <ac:inkMkLst>
            <pc:docMk/>
            <pc:sldMk cId="1520597715" sldId="414"/>
            <ac:inkMk id="253" creationId="{E92C08B2-85FF-4543-BFE9-0DB4B8CBE29D}"/>
          </ac:inkMkLst>
        </pc:inkChg>
        <pc:inkChg chg="add mod">
          <ac:chgData name="Umesh Gupta" userId="35470c46-d51d-41c5-aa07-3535d40f1513" providerId="ADAL" clId="{688D1D3D-1D78-480E-9122-20B54FAF51C9}" dt="2022-01-31T06:38:21.704" v="673"/>
          <ac:inkMkLst>
            <pc:docMk/>
            <pc:sldMk cId="1520597715" sldId="414"/>
            <ac:inkMk id="254" creationId="{56822B13-545C-432D-841E-7BF8995EA3B0}"/>
          </ac:inkMkLst>
        </pc:inkChg>
        <pc:inkChg chg="add mod">
          <ac:chgData name="Umesh Gupta" userId="35470c46-d51d-41c5-aa07-3535d40f1513" providerId="ADAL" clId="{688D1D3D-1D78-480E-9122-20B54FAF51C9}" dt="2022-01-31T06:38:21.704" v="673"/>
          <ac:inkMkLst>
            <pc:docMk/>
            <pc:sldMk cId="1520597715" sldId="414"/>
            <ac:inkMk id="255" creationId="{225FB94F-06C7-4DCA-B7CF-CAAB912D9894}"/>
          </ac:inkMkLst>
        </pc:inkChg>
        <pc:inkChg chg="add mod">
          <ac:chgData name="Umesh Gupta" userId="35470c46-d51d-41c5-aa07-3535d40f1513" providerId="ADAL" clId="{688D1D3D-1D78-480E-9122-20B54FAF51C9}" dt="2022-01-31T06:38:21.704" v="673"/>
          <ac:inkMkLst>
            <pc:docMk/>
            <pc:sldMk cId="1520597715" sldId="414"/>
            <ac:inkMk id="257" creationId="{F094686B-0E36-47F0-A8D0-F10CD19DF780}"/>
          </ac:inkMkLst>
        </pc:inkChg>
        <pc:inkChg chg="add mod">
          <ac:chgData name="Umesh Gupta" userId="35470c46-d51d-41c5-aa07-3535d40f1513" providerId="ADAL" clId="{688D1D3D-1D78-480E-9122-20B54FAF51C9}" dt="2022-01-31T06:38:21.704" v="673"/>
          <ac:inkMkLst>
            <pc:docMk/>
            <pc:sldMk cId="1520597715" sldId="414"/>
            <ac:inkMk id="258" creationId="{4D43550B-50DE-4621-BF9B-DEEAAFBEE685}"/>
          </ac:inkMkLst>
        </pc:inkChg>
        <pc:inkChg chg="add mod">
          <ac:chgData name="Umesh Gupta" userId="35470c46-d51d-41c5-aa07-3535d40f1513" providerId="ADAL" clId="{688D1D3D-1D78-480E-9122-20B54FAF51C9}" dt="2022-01-31T06:38:21.704" v="673"/>
          <ac:inkMkLst>
            <pc:docMk/>
            <pc:sldMk cId="1520597715" sldId="414"/>
            <ac:inkMk id="260" creationId="{4009A71A-07FD-4381-A708-6115A2CF460A}"/>
          </ac:inkMkLst>
        </pc:inkChg>
        <pc:inkChg chg="add mod">
          <ac:chgData name="Umesh Gupta" userId="35470c46-d51d-41c5-aa07-3535d40f1513" providerId="ADAL" clId="{688D1D3D-1D78-480E-9122-20B54FAF51C9}" dt="2022-01-31T06:38:21.704" v="673"/>
          <ac:inkMkLst>
            <pc:docMk/>
            <pc:sldMk cId="1520597715" sldId="414"/>
            <ac:inkMk id="261" creationId="{A9078E87-0090-4E94-861B-4E1A22E1806C}"/>
          </ac:inkMkLst>
        </pc:inkChg>
        <pc:inkChg chg="add mod">
          <ac:chgData name="Umesh Gupta" userId="35470c46-d51d-41c5-aa07-3535d40f1513" providerId="ADAL" clId="{688D1D3D-1D78-480E-9122-20B54FAF51C9}" dt="2022-01-31T06:38:21.704" v="673"/>
          <ac:inkMkLst>
            <pc:docMk/>
            <pc:sldMk cId="1520597715" sldId="414"/>
            <ac:inkMk id="262" creationId="{CA79C96D-595E-4172-B3F6-D5CF20DB5A5E}"/>
          </ac:inkMkLst>
        </pc:inkChg>
        <pc:inkChg chg="add mod">
          <ac:chgData name="Umesh Gupta" userId="35470c46-d51d-41c5-aa07-3535d40f1513" providerId="ADAL" clId="{688D1D3D-1D78-480E-9122-20B54FAF51C9}" dt="2022-01-31T06:38:21.704" v="673"/>
          <ac:inkMkLst>
            <pc:docMk/>
            <pc:sldMk cId="1520597715" sldId="414"/>
            <ac:inkMk id="263" creationId="{6C1D00CB-67AB-49C1-9275-07461CC5258A}"/>
          </ac:inkMkLst>
        </pc:inkChg>
        <pc:inkChg chg="add mod">
          <ac:chgData name="Umesh Gupta" userId="35470c46-d51d-41c5-aa07-3535d40f1513" providerId="ADAL" clId="{688D1D3D-1D78-480E-9122-20B54FAF51C9}" dt="2022-01-31T06:38:21.704" v="673"/>
          <ac:inkMkLst>
            <pc:docMk/>
            <pc:sldMk cId="1520597715" sldId="414"/>
            <ac:inkMk id="264" creationId="{ABC0C8A2-39A8-4BFE-9E20-8A43FCCEC208}"/>
          </ac:inkMkLst>
        </pc:inkChg>
        <pc:inkChg chg="add mod">
          <ac:chgData name="Umesh Gupta" userId="35470c46-d51d-41c5-aa07-3535d40f1513" providerId="ADAL" clId="{688D1D3D-1D78-480E-9122-20B54FAF51C9}" dt="2022-01-31T06:38:21.704" v="673"/>
          <ac:inkMkLst>
            <pc:docMk/>
            <pc:sldMk cId="1520597715" sldId="414"/>
            <ac:inkMk id="265" creationId="{8AFA8D84-338A-4468-8186-898331106CB2}"/>
          </ac:inkMkLst>
        </pc:inkChg>
        <pc:inkChg chg="add mod">
          <ac:chgData name="Umesh Gupta" userId="35470c46-d51d-41c5-aa07-3535d40f1513" providerId="ADAL" clId="{688D1D3D-1D78-480E-9122-20B54FAF51C9}" dt="2022-01-31T06:38:21.704" v="673"/>
          <ac:inkMkLst>
            <pc:docMk/>
            <pc:sldMk cId="1520597715" sldId="414"/>
            <ac:inkMk id="266" creationId="{2F814CEE-924A-41D2-8B72-5EAF0644DC88}"/>
          </ac:inkMkLst>
        </pc:inkChg>
        <pc:inkChg chg="add mod">
          <ac:chgData name="Umesh Gupta" userId="35470c46-d51d-41c5-aa07-3535d40f1513" providerId="ADAL" clId="{688D1D3D-1D78-480E-9122-20B54FAF51C9}" dt="2022-01-31T06:38:21.704" v="673"/>
          <ac:inkMkLst>
            <pc:docMk/>
            <pc:sldMk cId="1520597715" sldId="414"/>
            <ac:inkMk id="267" creationId="{AC24776C-BFE4-48A5-93AD-5E7C2F154C9A}"/>
          </ac:inkMkLst>
        </pc:inkChg>
        <pc:inkChg chg="add mod">
          <ac:chgData name="Umesh Gupta" userId="35470c46-d51d-41c5-aa07-3535d40f1513" providerId="ADAL" clId="{688D1D3D-1D78-480E-9122-20B54FAF51C9}" dt="2022-01-31T06:38:21.704" v="673"/>
          <ac:inkMkLst>
            <pc:docMk/>
            <pc:sldMk cId="1520597715" sldId="414"/>
            <ac:inkMk id="268" creationId="{A69E22AD-3DF7-4F5A-AB23-A34FE76513DA}"/>
          </ac:inkMkLst>
        </pc:inkChg>
        <pc:inkChg chg="add mod">
          <ac:chgData name="Umesh Gupta" userId="35470c46-d51d-41c5-aa07-3535d40f1513" providerId="ADAL" clId="{688D1D3D-1D78-480E-9122-20B54FAF51C9}" dt="2022-01-31T06:38:21.704" v="673"/>
          <ac:inkMkLst>
            <pc:docMk/>
            <pc:sldMk cId="1520597715" sldId="414"/>
            <ac:inkMk id="269" creationId="{AFA2401F-2B7B-43C0-A5AE-25F57E230BC3}"/>
          </ac:inkMkLst>
        </pc:inkChg>
        <pc:inkChg chg="add mod">
          <ac:chgData name="Umesh Gupta" userId="35470c46-d51d-41c5-aa07-3535d40f1513" providerId="ADAL" clId="{688D1D3D-1D78-480E-9122-20B54FAF51C9}" dt="2022-01-31T06:38:21.704" v="673"/>
          <ac:inkMkLst>
            <pc:docMk/>
            <pc:sldMk cId="1520597715" sldId="414"/>
            <ac:inkMk id="270" creationId="{3DEF8454-3E39-4A2A-A837-A6BC13E5591D}"/>
          </ac:inkMkLst>
        </pc:inkChg>
        <pc:inkChg chg="add mod">
          <ac:chgData name="Umesh Gupta" userId="35470c46-d51d-41c5-aa07-3535d40f1513" providerId="ADAL" clId="{688D1D3D-1D78-480E-9122-20B54FAF51C9}" dt="2022-01-31T06:38:21.704" v="673"/>
          <ac:inkMkLst>
            <pc:docMk/>
            <pc:sldMk cId="1520597715" sldId="414"/>
            <ac:inkMk id="272" creationId="{EA7576BE-F494-41E6-9CC3-F2374D2B7C9B}"/>
          </ac:inkMkLst>
        </pc:inkChg>
        <pc:inkChg chg="add mod">
          <ac:chgData name="Umesh Gupta" userId="35470c46-d51d-41c5-aa07-3535d40f1513" providerId="ADAL" clId="{688D1D3D-1D78-480E-9122-20B54FAF51C9}" dt="2022-01-31T06:38:21.704" v="673"/>
          <ac:inkMkLst>
            <pc:docMk/>
            <pc:sldMk cId="1520597715" sldId="414"/>
            <ac:inkMk id="273" creationId="{24E123B9-B90D-4493-864A-C8EC1935BFEA}"/>
          </ac:inkMkLst>
        </pc:inkChg>
        <pc:inkChg chg="add mod">
          <ac:chgData name="Umesh Gupta" userId="35470c46-d51d-41c5-aa07-3535d40f1513" providerId="ADAL" clId="{688D1D3D-1D78-480E-9122-20B54FAF51C9}" dt="2022-01-31T06:38:21.704" v="673"/>
          <ac:inkMkLst>
            <pc:docMk/>
            <pc:sldMk cId="1520597715" sldId="414"/>
            <ac:inkMk id="274" creationId="{A6F7B15B-8153-4DA0-9EDF-0F5296B05AEA}"/>
          </ac:inkMkLst>
        </pc:inkChg>
        <pc:inkChg chg="add mod">
          <ac:chgData name="Umesh Gupta" userId="35470c46-d51d-41c5-aa07-3535d40f1513" providerId="ADAL" clId="{688D1D3D-1D78-480E-9122-20B54FAF51C9}" dt="2022-01-31T06:38:21.704" v="673"/>
          <ac:inkMkLst>
            <pc:docMk/>
            <pc:sldMk cId="1520597715" sldId="414"/>
            <ac:inkMk id="275" creationId="{54F35949-59B2-4994-A8A7-022B4BB7B389}"/>
          </ac:inkMkLst>
        </pc:inkChg>
        <pc:inkChg chg="add mod">
          <ac:chgData name="Umesh Gupta" userId="35470c46-d51d-41c5-aa07-3535d40f1513" providerId="ADAL" clId="{688D1D3D-1D78-480E-9122-20B54FAF51C9}" dt="2022-01-31T06:38:21.704" v="673"/>
          <ac:inkMkLst>
            <pc:docMk/>
            <pc:sldMk cId="1520597715" sldId="414"/>
            <ac:inkMk id="276" creationId="{D2DB2A74-E125-416F-B1EF-99503540BB34}"/>
          </ac:inkMkLst>
        </pc:inkChg>
        <pc:inkChg chg="add mod">
          <ac:chgData name="Umesh Gupta" userId="35470c46-d51d-41c5-aa07-3535d40f1513" providerId="ADAL" clId="{688D1D3D-1D78-480E-9122-20B54FAF51C9}" dt="2022-01-31T06:38:21.704" v="673"/>
          <ac:inkMkLst>
            <pc:docMk/>
            <pc:sldMk cId="1520597715" sldId="414"/>
            <ac:inkMk id="277" creationId="{3E8BED47-114D-4622-AC15-E8208909FC2D}"/>
          </ac:inkMkLst>
        </pc:inkChg>
        <pc:inkChg chg="add mod">
          <ac:chgData name="Umesh Gupta" userId="35470c46-d51d-41c5-aa07-3535d40f1513" providerId="ADAL" clId="{688D1D3D-1D78-480E-9122-20B54FAF51C9}" dt="2022-01-31T06:38:21.704" v="673"/>
          <ac:inkMkLst>
            <pc:docMk/>
            <pc:sldMk cId="1520597715" sldId="414"/>
            <ac:inkMk id="278" creationId="{EC3F0C3B-69F6-4605-8785-2C8141B86D38}"/>
          </ac:inkMkLst>
        </pc:inkChg>
        <pc:inkChg chg="add mod">
          <ac:chgData name="Umesh Gupta" userId="35470c46-d51d-41c5-aa07-3535d40f1513" providerId="ADAL" clId="{688D1D3D-1D78-480E-9122-20B54FAF51C9}" dt="2022-01-31T06:38:21.704" v="673"/>
          <ac:inkMkLst>
            <pc:docMk/>
            <pc:sldMk cId="1520597715" sldId="414"/>
            <ac:inkMk id="279" creationId="{7D990A38-1FFB-483A-A767-309B6199D75E}"/>
          </ac:inkMkLst>
        </pc:inkChg>
        <pc:inkChg chg="add mod">
          <ac:chgData name="Umesh Gupta" userId="35470c46-d51d-41c5-aa07-3535d40f1513" providerId="ADAL" clId="{688D1D3D-1D78-480E-9122-20B54FAF51C9}" dt="2022-01-31T06:38:21.704" v="673"/>
          <ac:inkMkLst>
            <pc:docMk/>
            <pc:sldMk cId="1520597715" sldId="414"/>
            <ac:inkMk id="281" creationId="{64F834CF-E2CF-4BA0-B60E-C4F8BFFC07CF}"/>
          </ac:inkMkLst>
        </pc:inkChg>
        <pc:inkChg chg="add mod">
          <ac:chgData name="Umesh Gupta" userId="35470c46-d51d-41c5-aa07-3535d40f1513" providerId="ADAL" clId="{688D1D3D-1D78-480E-9122-20B54FAF51C9}" dt="2022-01-31T06:38:21.704" v="673"/>
          <ac:inkMkLst>
            <pc:docMk/>
            <pc:sldMk cId="1520597715" sldId="414"/>
            <ac:inkMk id="283" creationId="{22430709-B394-4D98-B4A0-3D22DEC73935}"/>
          </ac:inkMkLst>
        </pc:inkChg>
        <pc:inkChg chg="add mod">
          <ac:chgData name="Umesh Gupta" userId="35470c46-d51d-41c5-aa07-3535d40f1513" providerId="ADAL" clId="{688D1D3D-1D78-480E-9122-20B54FAF51C9}" dt="2022-01-31T06:38:21.704" v="673"/>
          <ac:inkMkLst>
            <pc:docMk/>
            <pc:sldMk cId="1520597715" sldId="414"/>
            <ac:inkMk id="284" creationId="{27938BC1-29B3-46AE-98BA-2FCA8E9AFCF8}"/>
          </ac:inkMkLst>
        </pc:inkChg>
        <pc:inkChg chg="add mod">
          <ac:chgData name="Umesh Gupta" userId="35470c46-d51d-41c5-aa07-3535d40f1513" providerId="ADAL" clId="{688D1D3D-1D78-480E-9122-20B54FAF51C9}" dt="2022-01-31T06:38:21.704" v="673"/>
          <ac:inkMkLst>
            <pc:docMk/>
            <pc:sldMk cId="1520597715" sldId="414"/>
            <ac:inkMk id="285" creationId="{3EF303B0-BE37-46EA-B16E-27F965DF0D01}"/>
          </ac:inkMkLst>
        </pc:inkChg>
        <pc:inkChg chg="add mod">
          <ac:chgData name="Umesh Gupta" userId="35470c46-d51d-41c5-aa07-3535d40f1513" providerId="ADAL" clId="{688D1D3D-1D78-480E-9122-20B54FAF51C9}" dt="2022-01-31T06:38:21.704" v="673"/>
          <ac:inkMkLst>
            <pc:docMk/>
            <pc:sldMk cId="1520597715" sldId="414"/>
            <ac:inkMk id="286" creationId="{F1D86062-A3C2-4F49-8E41-D2078800B087}"/>
          </ac:inkMkLst>
        </pc:inkChg>
        <pc:inkChg chg="add mod">
          <ac:chgData name="Umesh Gupta" userId="35470c46-d51d-41c5-aa07-3535d40f1513" providerId="ADAL" clId="{688D1D3D-1D78-480E-9122-20B54FAF51C9}" dt="2022-01-31T06:38:21.704" v="673"/>
          <ac:inkMkLst>
            <pc:docMk/>
            <pc:sldMk cId="1520597715" sldId="414"/>
            <ac:inkMk id="287" creationId="{F793460D-B3DA-4EDC-8048-6492A2191256}"/>
          </ac:inkMkLst>
        </pc:inkChg>
      </pc:sldChg>
      <pc:sldChg chg="addSp delSp modSp new mod">
        <pc:chgData name="Umesh Gupta" userId="35470c46-d51d-41c5-aa07-3535d40f1513" providerId="ADAL" clId="{688D1D3D-1D78-480E-9122-20B54FAF51C9}" dt="2022-01-31T07:05:29.876" v="981"/>
        <pc:sldMkLst>
          <pc:docMk/>
          <pc:sldMk cId="3646183552" sldId="415"/>
        </pc:sldMkLst>
        <pc:spChg chg="del">
          <ac:chgData name="Umesh Gupta" userId="35470c46-d51d-41c5-aa07-3535d40f1513" providerId="ADAL" clId="{688D1D3D-1D78-480E-9122-20B54FAF51C9}" dt="2022-01-31T07:03:25.610" v="851" actId="478"/>
          <ac:spMkLst>
            <pc:docMk/>
            <pc:sldMk cId="3646183552" sldId="415"/>
            <ac:spMk id="2" creationId="{C1AD36C7-F3AE-4A5E-8DFD-750816896EC4}"/>
          </ac:spMkLst>
        </pc:spChg>
        <pc:spChg chg="del">
          <ac:chgData name="Umesh Gupta" userId="35470c46-d51d-41c5-aa07-3535d40f1513" providerId="ADAL" clId="{688D1D3D-1D78-480E-9122-20B54FAF51C9}" dt="2022-01-31T07:03:28.843" v="852" actId="478"/>
          <ac:spMkLst>
            <pc:docMk/>
            <pc:sldMk cId="3646183552" sldId="415"/>
            <ac:spMk id="3" creationId="{0F78CB7D-EA9E-49E3-9841-51C8246D35B4}"/>
          </ac:spMkLst>
        </pc:spChg>
        <pc:grpChg chg="del mod">
          <ac:chgData name="Umesh Gupta" userId="35470c46-d51d-41c5-aa07-3535d40f1513" providerId="ADAL" clId="{688D1D3D-1D78-480E-9122-20B54FAF51C9}" dt="2022-01-31T07:03:42.011" v="872"/>
          <ac:grpSpMkLst>
            <pc:docMk/>
            <pc:sldMk cId="3646183552" sldId="415"/>
            <ac:grpSpMk id="23" creationId="{424D493C-1CAE-4973-9F39-5F5D83BAAB07}"/>
          </ac:grpSpMkLst>
        </pc:grpChg>
        <pc:grpChg chg="del mod">
          <ac:chgData name="Umesh Gupta" userId="35470c46-d51d-41c5-aa07-3535d40f1513" providerId="ADAL" clId="{688D1D3D-1D78-480E-9122-20B54FAF51C9}" dt="2022-01-31T07:04:07.717" v="883"/>
          <ac:grpSpMkLst>
            <pc:docMk/>
            <pc:sldMk cId="3646183552" sldId="415"/>
            <ac:grpSpMk id="24" creationId="{54ADE843-4CBE-4A62-91CA-773DE25BAEBF}"/>
          </ac:grpSpMkLst>
        </pc:grpChg>
        <pc:grpChg chg="del mod">
          <ac:chgData name="Umesh Gupta" userId="35470c46-d51d-41c5-aa07-3535d40f1513" providerId="ADAL" clId="{688D1D3D-1D78-480E-9122-20B54FAF51C9}" dt="2022-01-31T07:03:42.011" v="872"/>
          <ac:grpSpMkLst>
            <pc:docMk/>
            <pc:sldMk cId="3646183552" sldId="415"/>
            <ac:grpSpMk id="25" creationId="{15BED2F0-12EE-43B2-A555-04EC71DE04A3}"/>
          </ac:grpSpMkLst>
        </pc:grpChg>
        <pc:grpChg chg="del mod">
          <ac:chgData name="Umesh Gupta" userId="35470c46-d51d-41c5-aa07-3535d40f1513" providerId="ADAL" clId="{688D1D3D-1D78-480E-9122-20B54FAF51C9}" dt="2022-01-31T07:03:57.689" v="876"/>
          <ac:grpSpMkLst>
            <pc:docMk/>
            <pc:sldMk cId="3646183552" sldId="415"/>
            <ac:grpSpMk id="26" creationId="{932F8128-C61D-4C96-8CED-B1C6A71EBAA9}"/>
          </ac:grpSpMkLst>
        </pc:grpChg>
        <pc:grpChg chg="del mod">
          <ac:chgData name="Umesh Gupta" userId="35470c46-d51d-41c5-aa07-3535d40f1513" providerId="ADAL" clId="{688D1D3D-1D78-480E-9122-20B54FAF51C9}" dt="2022-01-31T07:03:51.557" v="874"/>
          <ac:grpSpMkLst>
            <pc:docMk/>
            <pc:sldMk cId="3646183552" sldId="415"/>
            <ac:grpSpMk id="27" creationId="{1B2AD31C-2900-4044-B93B-0A361C92EF4C}"/>
          </ac:grpSpMkLst>
        </pc:grpChg>
        <pc:grpChg chg="del mod">
          <ac:chgData name="Umesh Gupta" userId="35470c46-d51d-41c5-aa07-3535d40f1513" providerId="ADAL" clId="{688D1D3D-1D78-480E-9122-20B54FAF51C9}" dt="2022-01-31T07:04:18.203" v="895"/>
          <ac:grpSpMkLst>
            <pc:docMk/>
            <pc:sldMk cId="3646183552" sldId="415"/>
            <ac:grpSpMk id="29" creationId="{D010B84A-33EE-4266-B136-F213BBE26634}"/>
          </ac:grpSpMkLst>
        </pc:grpChg>
        <pc:grpChg chg="del mod">
          <ac:chgData name="Umesh Gupta" userId="35470c46-d51d-41c5-aa07-3535d40f1513" providerId="ADAL" clId="{688D1D3D-1D78-480E-9122-20B54FAF51C9}" dt="2022-01-31T07:04:12.196" v="888"/>
          <ac:grpSpMkLst>
            <pc:docMk/>
            <pc:sldMk cId="3646183552" sldId="415"/>
            <ac:grpSpMk id="31" creationId="{F33E2F80-838B-4FF9-946E-84D9C9B9F8F2}"/>
          </ac:grpSpMkLst>
        </pc:grpChg>
        <pc:grpChg chg="mod">
          <ac:chgData name="Umesh Gupta" userId="35470c46-d51d-41c5-aa07-3535d40f1513" providerId="ADAL" clId="{688D1D3D-1D78-480E-9122-20B54FAF51C9}" dt="2022-01-31T07:04:07.717" v="883"/>
          <ac:grpSpMkLst>
            <pc:docMk/>
            <pc:sldMk cId="3646183552" sldId="415"/>
            <ac:grpSpMk id="38" creationId="{C7AEEC4B-7B5D-4F7E-A65B-358FCF46F3AC}"/>
          </ac:grpSpMkLst>
        </pc:grpChg>
        <pc:grpChg chg="mod">
          <ac:chgData name="Umesh Gupta" userId="35470c46-d51d-41c5-aa07-3535d40f1513" providerId="ADAL" clId="{688D1D3D-1D78-480E-9122-20B54FAF51C9}" dt="2022-01-31T07:04:12.196" v="888"/>
          <ac:grpSpMkLst>
            <pc:docMk/>
            <pc:sldMk cId="3646183552" sldId="415"/>
            <ac:grpSpMk id="43" creationId="{E0D6235E-42E6-4B2A-B9A1-76CE9561511C}"/>
          </ac:grpSpMkLst>
        </pc:grpChg>
        <pc:grpChg chg="mod">
          <ac:chgData name="Umesh Gupta" userId="35470c46-d51d-41c5-aa07-3535d40f1513" providerId="ADAL" clId="{688D1D3D-1D78-480E-9122-20B54FAF51C9}" dt="2022-01-31T07:04:18.203" v="895"/>
          <ac:grpSpMkLst>
            <pc:docMk/>
            <pc:sldMk cId="3646183552" sldId="415"/>
            <ac:grpSpMk id="50" creationId="{0B1DF4E9-5B8B-49DF-B0EA-AD0E63366BB1}"/>
          </ac:grpSpMkLst>
        </pc:grpChg>
        <pc:grpChg chg="mod">
          <ac:chgData name="Umesh Gupta" userId="35470c46-d51d-41c5-aa07-3535d40f1513" providerId="ADAL" clId="{688D1D3D-1D78-480E-9122-20B54FAF51C9}" dt="2022-01-31T07:04:26.374" v="898"/>
          <ac:grpSpMkLst>
            <pc:docMk/>
            <pc:sldMk cId="3646183552" sldId="415"/>
            <ac:grpSpMk id="53" creationId="{DD74B42B-94F1-4536-894F-8538652835B7}"/>
          </ac:grpSpMkLst>
        </pc:grpChg>
        <pc:grpChg chg="del mod">
          <ac:chgData name="Umesh Gupta" userId="35470c46-d51d-41c5-aa07-3535d40f1513" providerId="ADAL" clId="{688D1D3D-1D78-480E-9122-20B54FAF51C9}" dt="2022-01-31T07:04:38.133" v="916"/>
          <ac:grpSpMkLst>
            <pc:docMk/>
            <pc:sldMk cId="3646183552" sldId="415"/>
            <ac:grpSpMk id="63" creationId="{2CA2F27A-42E9-42EE-BCC2-194CECC55FA4}"/>
          </ac:grpSpMkLst>
        </pc:grpChg>
        <pc:grpChg chg="mod">
          <ac:chgData name="Umesh Gupta" userId="35470c46-d51d-41c5-aa07-3535d40f1513" providerId="ADAL" clId="{688D1D3D-1D78-480E-9122-20B54FAF51C9}" dt="2022-01-31T07:04:33.598" v="908"/>
          <ac:grpSpMkLst>
            <pc:docMk/>
            <pc:sldMk cId="3646183552" sldId="415"/>
            <ac:grpSpMk id="64" creationId="{FFB9009F-2D49-42CA-8385-97E3C5221329}"/>
          </ac:grpSpMkLst>
        </pc:grpChg>
        <pc:grpChg chg="mod">
          <ac:chgData name="Umesh Gupta" userId="35470c46-d51d-41c5-aa07-3535d40f1513" providerId="ADAL" clId="{688D1D3D-1D78-480E-9122-20B54FAF51C9}" dt="2022-01-31T07:04:38.133" v="916"/>
          <ac:grpSpMkLst>
            <pc:docMk/>
            <pc:sldMk cId="3646183552" sldId="415"/>
            <ac:grpSpMk id="72" creationId="{67694A68-B728-414A-8F41-082AC3C18191}"/>
          </ac:grpSpMkLst>
        </pc:grpChg>
        <pc:grpChg chg="mod">
          <ac:chgData name="Umesh Gupta" userId="35470c46-d51d-41c5-aa07-3535d40f1513" providerId="ADAL" clId="{688D1D3D-1D78-480E-9122-20B54FAF51C9}" dt="2022-01-31T07:04:38.133" v="916"/>
          <ac:grpSpMkLst>
            <pc:docMk/>
            <pc:sldMk cId="3646183552" sldId="415"/>
            <ac:grpSpMk id="73" creationId="{CE59868E-4329-4E8F-BC6B-21E07027568F}"/>
          </ac:grpSpMkLst>
        </pc:grpChg>
        <pc:grpChg chg="mod">
          <ac:chgData name="Umesh Gupta" userId="35470c46-d51d-41c5-aa07-3535d40f1513" providerId="ADAL" clId="{688D1D3D-1D78-480E-9122-20B54FAF51C9}" dt="2022-01-31T07:04:41.823" v="924"/>
          <ac:grpSpMkLst>
            <pc:docMk/>
            <pc:sldMk cId="3646183552" sldId="415"/>
            <ac:grpSpMk id="81" creationId="{D6848CED-1172-48A6-950D-330D2D4A89C9}"/>
          </ac:grpSpMkLst>
        </pc:grpChg>
        <pc:grpChg chg="mod">
          <ac:chgData name="Umesh Gupta" userId="35470c46-d51d-41c5-aa07-3535d40f1513" providerId="ADAL" clId="{688D1D3D-1D78-480E-9122-20B54FAF51C9}" dt="2022-01-31T07:04:49.232" v="932"/>
          <ac:grpSpMkLst>
            <pc:docMk/>
            <pc:sldMk cId="3646183552" sldId="415"/>
            <ac:grpSpMk id="89" creationId="{88BD99EB-C030-4E07-88CD-2B9FD8DE65A0}"/>
          </ac:grpSpMkLst>
        </pc:grpChg>
        <pc:grpChg chg="del mod">
          <ac:chgData name="Umesh Gupta" userId="35470c46-d51d-41c5-aa07-3535d40f1513" providerId="ADAL" clId="{688D1D3D-1D78-480E-9122-20B54FAF51C9}" dt="2022-01-31T07:05:02.570" v="949"/>
          <ac:grpSpMkLst>
            <pc:docMk/>
            <pc:sldMk cId="3646183552" sldId="415"/>
            <ac:grpSpMk id="101" creationId="{714450D1-F753-43F8-BC24-426DD2B74589}"/>
          </ac:grpSpMkLst>
        </pc:grpChg>
        <pc:grpChg chg="del mod">
          <ac:chgData name="Umesh Gupta" userId="35470c46-d51d-41c5-aa07-3535d40f1513" providerId="ADAL" clId="{688D1D3D-1D78-480E-9122-20B54FAF51C9}" dt="2022-01-31T07:05:10.221" v="957"/>
          <ac:grpSpMkLst>
            <pc:docMk/>
            <pc:sldMk cId="3646183552" sldId="415"/>
            <ac:grpSpMk id="106" creationId="{32ADB08D-F3CE-48C6-8226-2477824872B5}"/>
          </ac:grpSpMkLst>
        </pc:grpChg>
        <pc:grpChg chg="mod">
          <ac:chgData name="Umesh Gupta" userId="35470c46-d51d-41c5-aa07-3535d40f1513" providerId="ADAL" clId="{688D1D3D-1D78-480E-9122-20B54FAF51C9}" dt="2022-01-31T07:05:10.221" v="957"/>
          <ac:grpSpMkLst>
            <pc:docMk/>
            <pc:sldMk cId="3646183552" sldId="415"/>
            <ac:grpSpMk id="114" creationId="{EF5DDD73-749F-4D03-99B5-F585B9436F96}"/>
          </ac:grpSpMkLst>
        </pc:grpChg>
        <pc:grpChg chg="mod">
          <ac:chgData name="Umesh Gupta" userId="35470c46-d51d-41c5-aa07-3535d40f1513" providerId="ADAL" clId="{688D1D3D-1D78-480E-9122-20B54FAF51C9}" dt="2022-01-31T07:05:19.944" v="966"/>
          <ac:grpSpMkLst>
            <pc:docMk/>
            <pc:sldMk cId="3646183552" sldId="415"/>
            <ac:grpSpMk id="123" creationId="{EAD1FFEE-A9F7-4A7A-ADE0-3EC7E7FDDC33}"/>
          </ac:grpSpMkLst>
        </pc:grpChg>
        <pc:grpChg chg="mod">
          <ac:chgData name="Umesh Gupta" userId="35470c46-d51d-41c5-aa07-3535d40f1513" providerId="ADAL" clId="{688D1D3D-1D78-480E-9122-20B54FAF51C9}" dt="2022-01-31T07:05:29.876" v="981"/>
          <ac:grpSpMkLst>
            <pc:docMk/>
            <pc:sldMk cId="3646183552" sldId="415"/>
            <ac:grpSpMk id="138" creationId="{D3251942-DC9A-4CF1-91EA-C092F5112EF8}"/>
          </ac:grpSpMkLst>
        </pc:grpChg>
        <pc:inkChg chg="add mod">
          <ac:chgData name="Umesh Gupta" userId="35470c46-d51d-41c5-aa07-3535d40f1513" providerId="ADAL" clId="{688D1D3D-1D78-480E-9122-20B54FAF51C9}" dt="2022-01-31T07:04:18.203" v="895"/>
          <ac:inkMkLst>
            <pc:docMk/>
            <pc:sldMk cId="3646183552" sldId="415"/>
            <ac:inkMk id="4" creationId="{1C8D0728-72CC-4AFB-8D06-38016AC6A7DC}"/>
          </ac:inkMkLst>
        </pc:inkChg>
        <pc:inkChg chg="add mod">
          <ac:chgData name="Umesh Gupta" userId="35470c46-d51d-41c5-aa07-3535d40f1513" providerId="ADAL" clId="{688D1D3D-1D78-480E-9122-20B54FAF51C9}" dt="2022-01-31T07:04:18.203" v="895"/>
          <ac:inkMkLst>
            <pc:docMk/>
            <pc:sldMk cId="3646183552" sldId="415"/>
            <ac:inkMk id="5" creationId="{5D024DB4-257B-4566-A89D-5EFC70951CA6}"/>
          </ac:inkMkLst>
        </pc:inkChg>
        <pc:inkChg chg="add mod">
          <ac:chgData name="Umesh Gupta" userId="35470c46-d51d-41c5-aa07-3535d40f1513" providerId="ADAL" clId="{688D1D3D-1D78-480E-9122-20B54FAF51C9}" dt="2022-01-31T07:04:18.203" v="895"/>
          <ac:inkMkLst>
            <pc:docMk/>
            <pc:sldMk cId="3646183552" sldId="415"/>
            <ac:inkMk id="6" creationId="{857F46B1-8BF7-44DC-AB9C-6901AEE964C0}"/>
          </ac:inkMkLst>
        </pc:inkChg>
        <pc:inkChg chg="add mod">
          <ac:chgData name="Umesh Gupta" userId="35470c46-d51d-41c5-aa07-3535d40f1513" providerId="ADAL" clId="{688D1D3D-1D78-480E-9122-20B54FAF51C9}" dt="2022-01-31T07:04:18.203" v="895"/>
          <ac:inkMkLst>
            <pc:docMk/>
            <pc:sldMk cId="3646183552" sldId="415"/>
            <ac:inkMk id="7" creationId="{E5963358-73F2-4D5E-B961-4571A89F8044}"/>
          </ac:inkMkLst>
        </pc:inkChg>
        <pc:inkChg chg="add mod">
          <ac:chgData name="Umesh Gupta" userId="35470c46-d51d-41c5-aa07-3535d40f1513" providerId="ADAL" clId="{688D1D3D-1D78-480E-9122-20B54FAF51C9}" dt="2022-01-31T07:04:18.203" v="895"/>
          <ac:inkMkLst>
            <pc:docMk/>
            <pc:sldMk cId="3646183552" sldId="415"/>
            <ac:inkMk id="8" creationId="{009C3555-62C7-4A60-B8FE-83D563F6533B}"/>
          </ac:inkMkLst>
        </pc:inkChg>
        <pc:inkChg chg="add mod">
          <ac:chgData name="Umesh Gupta" userId="35470c46-d51d-41c5-aa07-3535d40f1513" providerId="ADAL" clId="{688D1D3D-1D78-480E-9122-20B54FAF51C9}" dt="2022-01-31T07:04:18.203" v="895"/>
          <ac:inkMkLst>
            <pc:docMk/>
            <pc:sldMk cId="3646183552" sldId="415"/>
            <ac:inkMk id="9" creationId="{04CFE28C-11A6-4637-B7A5-37724ACA71B3}"/>
          </ac:inkMkLst>
        </pc:inkChg>
        <pc:inkChg chg="add mod">
          <ac:chgData name="Umesh Gupta" userId="35470c46-d51d-41c5-aa07-3535d40f1513" providerId="ADAL" clId="{688D1D3D-1D78-480E-9122-20B54FAF51C9}" dt="2022-01-31T07:04:18.203" v="895"/>
          <ac:inkMkLst>
            <pc:docMk/>
            <pc:sldMk cId="3646183552" sldId="415"/>
            <ac:inkMk id="10" creationId="{CF93CE2D-3B74-4F9B-824E-B1BC00CCAD7B}"/>
          </ac:inkMkLst>
        </pc:inkChg>
        <pc:inkChg chg="add mod">
          <ac:chgData name="Umesh Gupta" userId="35470c46-d51d-41c5-aa07-3535d40f1513" providerId="ADAL" clId="{688D1D3D-1D78-480E-9122-20B54FAF51C9}" dt="2022-01-31T07:04:12.196" v="888"/>
          <ac:inkMkLst>
            <pc:docMk/>
            <pc:sldMk cId="3646183552" sldId="415"/>
            <ac:inkMk id="11" creationId="{6FE01C4F-EA24-4F1A-BD00-246A968B5693}"/>
          </ac:inkMkLst>
        </pc:inkChg>
        <pc:inkChg chg="add mod">
          <ac:chgData name="Umesh Gupta" userId="35470c46-d51d-41c5-aa07-3535d40f1513" providerId="ADAL" clId="{688D1D3D-1D78-480E-9122-20B54FAF51C9}" dt="2022-01-31T07:04:12.196" v="888"/>
          <ac:inkMkLst>
            <pc:docMk/>
            <pc:sldMk cId="3646183552" sldId="415"/>
            <ac:inkMk id="12" creationId="{7BCDCAAD-F0B4-413B-9188-E27594AC9E66}"/>
          </ac:inkMkLst>
        </pc:inkChg>
        <pc:inkChg chg="add mod">
          <ac:chgData name="Umesh Gupta" userId="35470c46-d51d-41c5-aa07-3535d40f1513" providerId="ADAL" clId="{688D1D3D-1D78-480E-9122-20B54FAF51C9}" dt="2022-01-31T07:04:12.196" v="888"/>
          <ac:inkMkLst>
            <pc:docMk/>
            <pc:sldMk cId="3646183552" sldId="415"/>
            <ac:inkMk id="13" creationId="{1C87AD17-DCA7-4B67-A9D7-3AA2C00EF5A4}"/>
          </ac:inkMkLst>
        </pc:inkChg>
        <pc:inkChg chg="add mod">
          <ac:chgData name="Umesh Gupta" userId="35470c46-d51d-41c5-aa07-3535d40f1513" providerId="ADAL" clId="{688D1D3D-1D78-480E-9122-20B54FAF51C9}" dt="2022-01-31T07:04:12.196" v="888"/>
          <ac:inkMkLst>
            <pc:docMk/>
            <pc:sldMk cId="3646183552" sldId="415"/>
            <ac:inkMk id="14" creationId="{2FF93BF4-DD32-4413-8385-DB6C821C2D3E}"/>
          </ac:inkMkLst>
        </pc:inkChg>
        <pc:inkChg chg="add mod">
          <ac:chgData name="Umesh Gupta" userId="35470c46-d51d-41c5-aa07-3535d40f1513" providerId="ADAL" clId="{688D1D3D-1D78-480E-9122-20B54FAF51C9}" dt="2022-01-31T07:04:12.196" v="888"/>
          <ac:inkMkLst>
            <pc:docMk/>
            <pc:sldMk cId="3646183552" sldId="415"/>
            <ac:inkMk id="15" creationId="{92199812-6F34-4101-801A-A5045142DC40}"/>
          </ac:inkMkLst>
        </pc:inkChg>
        <pc:inkChg chg="add mod">
          <ac:chgData name="Umesh Gupta" userId="35470c46-d51d-41c5-aa07-3535d40f1513" providerId="ADAL" clId="{688D1D3D-1D78-480E-9122-20B54FAF51C9}" dt="2022-01-31T07:04:12.196" v="888"/>
          <ac:inkMkLst>
            <pc:docMk/>
            <pc:sldMk cId="3646183552" sldId="415"/>
            <ac:inkMk id="16" creationId="{45BC77F2-CA6D-43BF-9C52-C551BF97ACC0}"/>
          </ac:inkMkLst>
        </pc:inkChg>
        <pc:inkChg chg="add mod">
          <ac:chgData name="Umesh Gupta" userId="35470c46-d51d-41c5-aa07-3535d40f1513" providerId="ADAL" clId="{688D1D3D-1D78-480E-9122-20B54FAF51C9}" dt="2022-01-31T07:04:07.717" v="883"/>
          <ac:inkMkLst>
            <pc:docMk/>
            <pc:sldMk cId="3646183552" sldId="415"/>
            <ac:inkMk id="17" creationId="{3314EB33-F5A1-4AA8-AB8E-A4DB36E7ABBA}"/>
          </ac:inkMkLst>
        </pc:inkChg>
        <pc:inkChg chg="add mod">
          <ac:chgData name="Umesh Gupta" userId="35470c46-d51d-41c5-aa07-3535d40f1513" providerId="ADAL" clId="{688D1D3D-1D78-480E-9122-20B54FAF51C9}" dt="2022-01-31T07:04:07.717" v="883"/>
          <ac:inkMkLst>
            <pc:docMk/>
            <pc:sldMk cId="3646183552" sldId="415"/>
            <ac:inkMk id="18" creationId="{87C9CACA-1803-4154-98B6-7CD16A2FA175}"/>
          </ac:inkMkLst>
        </pc:inkChg>
        <pc:inkChg chg="add mod">
          <ac:chgData name="Umesh Gupta" userId="35470c46-d51d-41c5-aa07-3535d40f1513" providerId="ADAL" clId="{688D1D3D-1D78-480E-9122-20B54FAF51C9}" dt="2022-01-31T07:04:07.717" v="883"/>
          <ac:inkMkLst>
            <pc:docMk/>
            <pc:sldMk cId="3646183552" sldId="415"/>
            <ac:inkMk id="19" creationId="{3D3C7941-8B86-438D-AE8E-8BDB97DC3BCB}"/>
          </ac:inkMkLst>
        </pc:inkChg>
        <pc:inkChg chg="add mod">
          <ac:chgData name="Umesh Gupta" userId="35470c46-d51d-41c5-aa07-3535d40f1513" providerId="ADAL" clId="{688D1D3D-1D78-480E-9122-20B54FAF51C9}" dt="2022-01-31T07:04:07.717" v="883"/>
          <ac:inkMkLst>
            <pc:docMk/>
            <pc:sldMk cId="3646183552" sldId="415"/>
            <ac:inkMk id="20" creationId="{1F7DE7C3-11D8-4EA1-A476-35976E75B586}"/>
          </ac:inkMkLst>
        </pc:inkChg>
        <pc:inkChg chg="add mod">
          <ac:chgData name="Umesh Gupta" userId="35470c46-d51d-41c5-aa07-3535d40f1513" providerId="ADAL" clId="{688D1D3D-1D78-480E-9122-20B54FAF51C9}" dt="2022-01-31T07:04:07.717" v="883"/>
          <ac:inkMkLst>
            <pc:docMk/>
            <pc:sldMk cId="3646183552" sldId="415"/>
            <ac:inkMk id="21" creationId="{00550C08-CCBD-4F0F-A0EB-14F356EE6970}"/>
          </ac:inkMkLst>
        </pc:inkChg>
        <pc:inkChg chg="add mod">
          <ac:chgData name="Umesh Gupta" userId="35470c46-d51d-41c5-aa07-3535d40f1513" providerId="ADAL" clId="{688D1D3D-1D78-480E-9122-20B54FAF51C9}" dt="2022-01-31T07:04:07.717" v="883"/>
          <ac:inkMkLst>
            <pc:docMk/>
            <pc:sldMk cId="3646183552" sldId="415"/>
            <ac:inkMk id="22" creationId="{D5D84107-AB92-4F0E-B8B5-C42C86D8945C}"/>
          </ac:inkMkLst>
        </pc:inkChg>
        <pc:inkChg chg="add mod">
          <ac:chgData name="Umesh Gupta" userId="35470c46-d51d-41c5-aa07-3535d40f1513" providerId="ADAL" clId="{688D1D3D-1D78-480E-9122-20B54FAF51C9}" dt="2022-01-31T07:04:18.203" v="895"/>
          <ac:inkMkLst>
            <pc:docMk/>
            <pc:sldMk cId="3646183552" sldId="415"/>
            <ac:inkMk id="28" creationId="{2E5FDACC-7EB7-4973-8C1C-6DCD5D67963E}"/>
          </ac:inkMkLst>
        </pc:inkChg>
        <pc:inkChg chg="add mod">
          <ac:chgData name="Umesh Gupta" userId="35470c46-d51d-41c5-aa07-3535d40f1513" providerId="ADAL" clId="{688D1D3D-1D78-480E-9122-20B54FAF51C9}" dt="2022-01-31T07:04:12.196" v="888"/>
          <ac:inkMkLst>
            <pc:docMk/>
            <pc:sldMk cId="3646183552" sldId="415"/>
            <ac:inkMk id="30" creationId="{2562ED77-943C-4D45-A9EA-8ED0116544F7}"/>
          </ac:inkMkLst>
        </pc:inkChg>
        <pc:inkChg chg="add mod">
          <ac:chgData name="Umesh Gupta" userId="35470c46-d51d-41c5-aa07-3535d40f1513" providerId="ADAL" clId="{688D1D3D-1D78-480E-9122-20B54FAF51C9}" dt="2022-01-31T07:04:07.717" v="883"/>
          <ac:inkMkLst>
            <pc:docMk/>
            <pc:sldMk cId="3646183552" sldId="415"/>
            <ac:inkMk id="32" creationId="{F5E91915-B106-4C27-A0C0-4AB644A6100D}"/>
          </ac:inkMkLst>
        </pc:inkChg>
        <pc:inkChg chg="add mod">
          <ac:chgData name="Umesh Gupta" userId="35470c46-d51d-41c5-aa07-3535d40f1513" providerId="ADAL" clId="{688D1D3D-1D78-480E-9122-20B54FAF51C9}" dt="2022-01-31T07:04:07.717" v="883"/>
          <ac:inkMkLst>
            <pc:docMk/>
            <pc:sldMk cId="3646183552" sldId="415"/>
            <ac:inkMk id="33" creationId="{F698B2DC-F1F3-4E94-84F0-34E31045D5FB}"/>
          </ac:inkMkLst>
        </pc:inkChg>
        <pc:inkChg chg="add mod">
          <ac:chgData name="Umesh Gupta" userId="35470c46-d51d-41c5-aa07-3535d40f1513" providerId="ADAL" clId="{688D1D3D-1D78-480E-9122-20B54FAF51C9}" dt="2022-01-31T07:04:07.717" v="883"/>
          <ac:inkMkLst>
            <pc:docMk/>
            <pc:sldMk cId="3646183552" sldId="415"/>
            <ac:inkMk id="34" creationId="{67B7F2CB-F047-4E2C-A0DC-F6337CB62C79}"/>
          </ac:inkMkLst>
        </pc:inkChg>
        <pc:inkChg chg="add mod">
          <ac:chgData name="Umesh Gupta" userId="35470c46-d51d-41c5-aa07-3535d40f1513" providerId="ADAL" clId="{688D1D3D-1D78-480E-9122-20B54FAF51C9}" dt="2022-01-31T07:04:07.717" v="883"/>
          <ac:inkMkLst>
            <pc:docMk/>
            <pc:sldMk cId="3646183552" sldId="415"/>
            <ac:inkMk id="35" creationId="{486870E5-7FF0-4754-8A88-9FCCFEC5210D}"/>
          </ac:inkMkLst>
        </pc:inkChg>
        <pc:inkChg chg="add mod">
          <ac:chgData name="Umesh Gupta" userId="35470c46-d51d-41c5-aa07-3535d40f1513" providerId="ADAL" clId="{688D1D3D-1D78-480E-9122-20B54FAF51C9}" dt="2022-01-31T07:04:07.717" v="883"/>
          <ac:inkMkLst>
            <pc:docMk/>
            <pc:sldMk cId="3646183552" sldId="415"/>
            <ac:inkMk id="36" creationId="{0B655753-842B-4E16-8729-F42D3EF06373}"/>
          </ac:inkMkLst>
        </pc:inkChg>
        <pc:inkChg chg="add mod">
          <ac:chgData name="Umesh Gupta" userId="35470c46-d51d-41c5-aa07-3535d40f1513" providerId="ADAL" clId="{688D1D3D-1D78-480E-9122-20B54FAF51C9}" dt="2022-01-31T07:04:07.717" v="883"/>
          <ac:inkMkLst>
            <pc:docMk/>
            <pc:sldMk cId="3646183552" sldId="415"/>
            <ac:inkMk id="37" creationId="{D28C147C-F9C5-4547-B029-4ACFC4370A86}"/>
          </ac:inkMkLst>
        </pc:inkChg>
        <pc:inkChg chg="add mod">
          <ac:chgData name="Umesh Gupta" userId="35470c46-d51d-41c5-aa07-3535d40f1513" providerId="ADAL" clId="{688D1D3D-1D78-480E-9122-20B54FAF51C9}" dt="2022-01-31T07:04:12.196" v="888"/>
          <ac:inkMkLst>
            <pc:docMk/>
            <pc:sldMk cId="3646183552" sldId="415"/>
            <ac:inkMk id="39" creationId="{43B98B50-A11A-48E5-92D6-7C5DAE418630}"/>
          </ac:inkMkLst>
        </pc:inkChg>
        <pc:inkChg chg="add mod">
          <ac:chgData name="Umesh Gupta" userId="35470c46-d51d-41c5-aa07-3535d40f1513" providerId="ADAL" clId="{688D1D3D-1D78-480E-9122-20B54FAF51C9}" dt="2022-01-31T07:04:12.196" v="888"/>
          <ac:inkMkLst>
            <pc:docMk/>
            <pc:sldMk cId="3646183552" sldId="415"/>
            <ac:inkMk id="40" creationId="{201FF0A2-D95E-4E48-8BFC-656286EA3539}"/>
          </ac:inkMkLst>
        </pc:inkChg>
        <pc:inkChg chg="add mod">
          <ac:chgData name="Umesh Gupta" userId="35470c46-d51d-41c5-aa07-3535d40f1513" providerId="ADAL" clId="{688D1D3D-1D78-480E-9122-20B54FAF51C9}" dt="2022-01-31T07:04:12.196" v="888"/>
          <ac:inkMkLst>
            <pc:docMk/>
            <pc:sldMk cId="3646183552" sldId="415"/>
            <ac:inkMk id="41" creationId="{31C8ED02-0396-4156-B337-A7B3506BCE53}"/>
          </ac:inkMkLst>
        </pc:inkChg>
        <pc:inkChg chg="add mod">
          <ac:chgData name="Umesh Gupta" userId="35470c46-d51d-41c5-aa07-3535d40f1513" providerId="ADAL" clId="{688D1D3D-1D78-480E-9122-20B54FAF51C9}" dt="2022-01-31T07:04:12.196" v="888"/>
          <ac:inkMkLst>
            <pc:docMk/>
            <pc:sldMk cId="3646183552" sldId="415"/>
            <ac:inkMk id="42" creationId="{88235F20-22DC-41E5-B708-170064EA75EC}"/>
          </ac:inkMkLst>
        </pc:inkChg>
        <pc:inkChg chg="add mod">
          <ac:chgData name="Umesh Gupta" userId="35470c46-d51d-41c5-aa07-3535d40f1513" providerId="ADAL" clId="{688D1D3D-1D78-480E-9122-20B54FAF51C9}" dt="2022-01-31T07:04:18.203" v="895"/>
          <ac:inkMkLst>
            <pc:docMk/>
            <pc:sldMk cId="3646183552" sldId="415"/>
            <ac:inkMk id="44" creationId="{ACF070F3-EB38-4732-B61D-D392E0BCEFC2}"/>
          </ac:inkMkLst>
        </pc:inkChg>
        <pc:inkChg chg="add mod">
          <ac:chgData name="Umesh Gupta" userId="35470c46-d51d-41c5-aa07-3535d40f1513" providerId="ADAL" clId="{688D1D3D-1D78-480E-9122-20B54FAF51C9}" dt="2022-01-31T07:04:18.203" v="895"/>
          <ac:inkMkLst>
            <pc:docMk/>
            <pc:sldMk cId="3646183552" sldId="415"/>
            <ac:inkMk id="45" creationId="{51949BA0-E1C8-441F-8F69-49D9FD8A659C}"/>
          </ac:inkMkLst>
        </pc:inkChg>
        <pc:inkChg chg="add mod">
          <ac:chgData name="Umesh Gupta" userId="35470c46-d51d-41c5-aa07-3535d40f1513" providerId="ADAL" clId="{688D1D3D-1D78-480E-9122-20B54FAF51C9}" dt="2022-01-31T07:04:18.203" v="895"/>
          <ac:inkMkLst>
            <pc:docMk/>
            <pc:sldMk cId="3646183552" sldId="415"/>
            <ac:inkMk id="46" creationId="{09C2345E-79EF-4DC7-BC15-4016E03EB773}"/>
          </ac:inkMkLst>
        </pc:inkChg>
        <pc:inkChg chg="add mod">
          <ac:chgData name="Umesh Gupta" userId="35470c46-d51d-41c5-aa07-3535d40f1513" providerId="ADAL" clId="{688D1D3D-1D78-480E-9122-20B54FAF51C9}" dt="2022-01-31T07:04:18.203" v="895"/>
          <ac:inkMkLst>
            <pc:docMk/>
            <pc:sldMk cId="3646183552" sldId="415"/>
            <ac:inkMk id="47" creationId="{4DE1CCCA-5A13-43CC-9BD0-06A3D8876D08}"/>
          </ac:inkMkLst>
        </pc:inkChg>
        <pc:inkChg chg="add mod">
          <ac:chgData name="Umesh Gupta" userId="35470c46-d51d-41c5-aa07-3535d40f1513" providerId="ADAL" clId="{688D1D3D-1D78-480E-9122-20B54FAF51C9}" dt="2022-01-31T07:04:18.203" v="895"/>
          <ac:inkMkLst>
            <pc:docMk/>
            <pc:sldMk cId="3646183552" sldId="415"/>
            <ac:inkMk id="48" creationId="{437E70BB-F02A-430E-9A78-E8335CB69FA9}"/>
          </ac:inkMkLst>
        </pc:inkChg>
        <pc:inkChg chg="add mod">
          <ac:chgData name="Umesh Gupta" userId="35470c46-d51d-41c5-aa07-3535d40f1513" providerId="ADAL" clId="{688D1D3D-1D78-480E-9122-20B54FAF51C9}" dt="2022-01-31T07:04:18.203" v="895"/>
          <ac:inkMkLst>
            <pc:docMk/>
            <pc:sldMk cId="3646183552" sldId="415"/>
            <ac:inkMk id="49" creationId="{06464E23-347D-4D1D-9131-FE49446F08E3}"/>
          </ac:inkMkLst>
        </pc:inkChg>
        <pc:inkChg chg="add mod">
          <ac:chgData name="Umesh Gupta" userId="35470c46-d51d-41c5-aa07-3535d40f1513" providerId="ADAL" clId="{688D1D3D-1D78-480E-9122-20B54FAF51C9}" dt="2022-01-31T07:04:26.374" v="898"/>
          <ac:inkMkLst>
            <pc:docMk/>
            <pc:sldMk cId="3646183552" sldId="415"/>
            <ac:inkMk id="51" creationId="{09445160-5373-492B-B265-58DE8FCEC4EC}"/>
          </ac:inkMkLst>
        </pc:inkChg>
        <pc:inkChg chg="add mod">
          <ac:chgData name="Umesh Gupta" userId="35470c46-d51d-41c5-aa07-3535d40f1513" providerId="ADAL" clId="{688D1D3D-1D78-480E-9122-20B54FAF51C9}" dt="2022-01-31T07:04:26.374" v="898"/>
          <ac:inkMkLst>
            <pc:docMk/>
            <pc:sldMk cId="3646183552" sldId="415"/>
            <ac:inkMk id="52" creationId="{0B2508BF-220B-4AC2-BAF3-F32056DA8117}"/>
          </ac:inkMkLst>
        </pc:inkChg>
        <pc:inkChg chg="add mod">
          <ac:chgData name="Umesh Gupta" userId="35470c46-d51d-41c5-aa07-3535d40f1513" providerId="ADAL" clId="{688D1D3D-1D78-480E-9122-20B54FAF51C9}" dt="2022-01-31T07:04:33.598" v="908"/>
          <ac:inkMkLst>
            <pc:docMk/>
            <pc:sldMk cId="3646183552" sldId="415"/>
            <ac:inkMk id="54" creationId="{96236844-EE44-4E63-A64F-349DEE9735C0}"/>
          </ac:inkMkLst>
        </pc:inkChg>
        <pc:inkChg chg="add mod">
          <ac:chgData name="Umesh Gupta" userId="35470c46-d51d-41c5-aa07-3535d40f1513" providerId="ADAL" clId="{688D1D3D-1D78-480E-9122-20B54FAF51C9}" dt="2022-01-31T07:04:33.598" v="908"/>
          <ac:inkMkLst>
            <pc:docMk/>
            <pc:sldMk cId="3646183552" sldId="415"/>
            <ac:inkMk id="55" creationId="{DE5021F0-DC2C-4E0A-AD60-7FFA9E2B9240}"/>
          </ac:inkMkLst>
        </pc:inkChg>
        <pc:inkChg chg="add mod">
          <ac:chgData name="Umesh Gupta" userId="35470c46-d51d-41c5-aa07-3535d40f1513" providerId="ADAL" clId="{688D1D3D-1D78-480E-9122-20B54FAF51C9}" dt="2022-01-31T07:04:33.598" v="908"/>
          <ac:inkMkLst>
            <pc:docMk/>
            <pc:sldMk cId="3646183552" sldId="415"/>
            <ac:inkMk id="56" creationId="{256A8C04-6F0D-4C4F-8569-E12749B81476}"/>
          </ac:inkMkLst>
        </pc:inkChg>
        <pc:inkChg chg="add mod">
          <ac:chgData name="Umesh Gupta" userId="35470c46-d51d-41c5-aa07-3535d40f1513" providerId="ADAL" clId="{688D1D3D-1D78-480E-9122-20B54FAF51C9}" dt="2022-01-31T07:04:33.598" v="908"/>
          <ac:inkMkLst>
            <pc:docMk/>
            <pc:sldMk cId="3646183552" sldId="415"/>
            <ac:inkMk id="57" creationId="{0CA4F04B-C086-4A1A-ABB8-C707E3370B73}"/>
          </ac:inkMkLst>
        </pc:inkChg>
        <pc:inkChg chg="add mod">
          <ac:chgData name="Umesh Gupta" userId="35470c46-d51d-41c5-aa07-3535d40f1513" providerId="ADAL" clId="{688D1D3D-1D78-480E-9122-20B54FAF51C9}" dt="2022-01-31T07:04:33.598" v="908"/>
          <ac:inkMkLst>
            <pc:docMk/>
            <pc:sldMk cId="3646183552" sldId="415"/>
            <ac:inkMk id="58" creationId="{D015AFA9-4C64-484C-90F6-2782E4ED89A5}"/>
          </ac:inkMkLst>
        </pc:inkChg>
        <pc:inkChg chg="add mod">
          <ac:chgData name="Umesh Gupta" userId="35470c46-d51d-41c5-aa07-3535d40f1513" providerId="ADAL" clId="{688D1D3D-1D78-480E-9122-20B54FAF51C9}" dt="2022-01-31T07:04:33.598" v="908"/>
          <ac:inkMkLst>
            <pc:docMk/>
            <pc:sldMk cId="3646183552" sldId="415"/>
            <ac:inkMk id="59" creationId="{BB785C23-C410-4638-AE03-25037D4F166D}"/>
          </ac:inkMkLst>
        </pc:inkChg>
        <pc:inkChg chg="add mod">
          <ac:chgData name="Umesh Gupta" userId="35470c46-d51d-41c5-aa07-3535d40f1513" providerId="ADAL" clId="{688D1D3D-1D78-480E-9122-20B54FAF51C9}" dt="2022-01-31T07:04:33.598" v="908"/>
          <ac:inkMkLst>
            <pc:docMk/>
            <pc:sldMk cId="3646183552" sldId="415"/>
            <ac:inkMk id="60" creationId="{108BF62C-3592-4E67-9B80-B5735B04075E}"/>
          </ac:inkMkLst>
        </pc:inkChg>
        <pc:inkChg chg="add mod">
          <ac:chgData name="Umesh Gupta" userId="35470c46-d51d-41c5-aa07-3535d40f1513" providerId="ADAL" clId="{688D1D3D-1D78-480E-9122-20B54FAF51C9}" dt="2022-01-31T07:04:38.133" v="916"/>
          <ac:inkMkLst>
            <pc:docMk/>
            <pc:sldMk cId="3646183552" sldId="415"/>
            <ac:inkMk id="61" creationId="{AE3AC08B-31E2-4CD5-86FE-B9F6B3826ADD}"/>
          </ac:inkMkLst>
        </pc:inkChg>
        <pc:inkChg chg="add mod">
          <ac:chgData name="Umesh Gupta" userId="35470c46-d51d-41c5-aa07-3535d40f1513" providerId="ADAL" clId="{688D1D3D-1D78-480E-9122-20B54FAF51C9}" dt="2022-01-31T07:04:38.133" v="916"/>
          <ac:inkMkLst>
            <pc:docMk/>
            <pc:sldMk cId="3646183552" sldId="415"/>
            <ac:inkMk id="62" creationId="{23DA9D20-7ADA-4040-AD57-A014DDC385AE}"/>
          </ac:inkMkLst>
        </pc:inkChg>
        <pc:inkChg chg="add mod">
          <ac:chgData name="Umesh Gupta" userId="35470c46-d51d-41c5-aa07-3535d40f1513" providerId="ADAL" clId="{688D1D3D-1D78-480E-9122-20B54FAF51C9}" dt="2022-01-31T07:04:38.133" v="916"/>
          <ac:inkMkLst>
            <pc:docMk/>
            <pc:sldMk cId="3646183552" sldId="415"/>
            <ac:inkMk id="65" creationId="{F4923826-438A-493D-994D-CBA2A3440417}"/>
          </ac:inkMkLst>
        </pc:inkChg>
        <pc:inkChg chg="add mod">
          <ac:chgData name="Umesh Gupta" userId="35470c46-d51d-41c5-aa07-3535d40f1513" providerId="ADAL" clId="{688D1D3D-1D78-480E-9122-20B54FAF51C9}" dt="2022-01-31T07:04:38.133" v="916"/>
          <ac:inkMkLst>
            <pc:docMk/>
            <pc:sldMk cId="3646183552" sldId="415"/>
            <ac:inkMk id="66" creationId="{2805FC6D-61BF-4C27-9230-A6439DF99996}"/>
          </ac:inkMkLst>
        </pc:inkChg>
        <pc:inkChg chg="add mod">
          <ac:chgData name="Umesh Gupta" userId="35470c46-d51d-41c5-aa07-3535d40f1513" providerId="ADAL" clId="{688D1D3D-1D78-480E-9122-20B54FAF51C9}" dt="2022-01-31T07:04:38.133" v="916"/>
          <ac:inkMkLst>
            <pc:docMk/>
            <pc:sldMk cId="3646183552" sldId="415"/>
            <ac:inkMk id="67" creationId="{930CD66B-A736-4B4B-835E-319BA39888A4}"/>
          </ac:inkMkLst>
        </pc:inkChg>
        <pc:inkChg chg="add mod">
          <ac:chgData name="Umesh Gupta" userId="35470c46-d51d-41c5-aa07-3535d40f1513" providerId="ADAL" clId="{688D1D3D-1D78-480E-9122-20B54FAF51C9}" dt="2022-01-31T07:04:38.133" v="916"/>
          <ac:inkMkLst>
            <pc:docMk/>
            <pc:sldMk cId="3646183552" sldId="415"/>
            <ac:inkMk id="68" creationId="{D316DEF8-0AD6-41B4-9620-61DD8ACEB157}"/>
          </ac:inkMkLst>
        </pc:inkChg>
        <pc:inkChg chg="add mod">
          <ac:chgData name="Umesh Gupta" userId="35470c46-d51d-41c5-aa07-3535d40f1513" providerId="ADAL" clId="{688D1D3D-1D78-480E-9122-20B54FAF51C9}" dt="2022-01-31T07:04:38.133" v="916"/>
          <ac:inkMkLst>
            <pc:docMk/>
            <pc:sldMk cId="3646183552" sldId="415"/>
            <ac:inkMk id="69" creationId="{262CA047-7ABA-497E-A5B1-C0C32A620CBD}"/>
          </ac:inkMkLst>
        </pc:inkChg>
        <pc:inkChg chg="add mod">
          <ac:chgData name="Umesh Gupta" userId="35470c46-d51d-41c5-aa07-3535d40f1513" providerId="ADAL" clId="{688D1D3D-1D78-480E-9122-20B54FAF51C9}" dt="2022-01-31T07:04:38.133" v="916"/>
          <ac:inkMkLst>
            <pc:docMk/>
            <pc:sldMk cId="3646183552" sldId="415"/>
            <ac:inkMk id="70" creationId="{75AD75C7-34F8-4157-A269-353CC0051FDC}"/>
          </ac:inkMkLst>
        </pc:inkChg>
        <pc:inkChg chg="add mod">
          <ac:chgData name="Umesh Gupta" userId="35470c46-d51d-41c5-aa07-3535d40f1513" providerId="ADAL" clId="{688D1D3D-1D78-480E-9122-20B54FAF51C9}" dt="2022-01-31T07:04:38.133" v="916"/>
          <ac:inkMkLst>
            <pc:docMk/>
            <pc:sldMk cId="3646183552" sldId="415"/>
            <ac:inkMk id="71" creationId="{E521ECA7-DA7B-4CB4-A9C6-2BE0CB826E04}"/>
          </ac:inkMkLst>
        </pc:inkChg>
        <pc:inkChg chg="add mod">
          <ac:chgData name="Umesh Gupta" userId="35470c46-d51d-41c5-aa07-3535d40f1513" providerId="ADAL" clId="{688D1D3D-1D78-480E-9122-20B54FAF51C9}" dt="2022-01-31T07:04:41.823" v="924"/>
          <ac:inkMkLst>
            <pc:docMk/>
            <pc:sldMk cId="3646183552" sldId="415"/>
            <ac:inkMk id="74" creationId="{CEF7D61E-FEB0-4764-8672-3FA512BEBF4F}"/>
          </ac:inkMkLst>
        </pc:inkChg>
        <pc:inkChg chg="add mod">
          <ac:chgData name="Umesh Gupta" userId="35470c46-d51d-41c5-aa07-3535d40f1513" providerId="ADAL" clId="{688D1D3D-1D78-480E-9122-20B54FAF51C9}" dt="2022-01-31T07:04:41.823" v="924"/>
          <ac:inkMkLst>
            <pc:docMk/>
            <pc:sldMk cId="3646183552" sldId="415"/>
            <ac:inkMk id="75" creationId="{F62E6267-436C-4FBA-8E15-8E0C638A5BCB}"/>
          </ac:inkMkLst>
        </pc:inkChg>
        <pc:inkChg chg="add mod">
          <ac:chgData name="Umesh Gupta" userId="35470c46-d51d-41c5-aa07-3535d40f1513" providerId="ADAL" clId="{688D1D3D-1D78-480E-9122-20B54FAF51C9}" dt="2022-01-31T07:04:41.823" v="924"/>
          <ac:inkMkLst>
            <pc:docMk/>
            <pc:sldMk cId="3646183552" sldId="415"/>
            <ac:inkMk id="76" creationId="{BF69A874-AB94-47BD-9844-A705646A0FD6}"/>
          </ac:inkMkLst>
        </pc:inkChg>
        <pc:inkChg chg="add mod">
          <ac:chgData name="Umesh Gupta" userId="35470c46-d51d-41c5-aa07-3535d40f1513" providerId="ADAL" clId="{688D1D3D-1D78-480E-9122-20B54FAF51C9}" dt="2022-01-31T07:04:41.823" v="924"/>
          <ac:inkMkLst>
            <pc:docMk/>
            <pc:sldMk cId="3646183552" sldId="415"/>
            <ac:inkMk id="77" creationId="{49CAB13C-0864-4E57-A102-EA22895FD650}"/>
          </ac:inkMkLst>
        </pc:inkChg>
        <pc:inkChg chg="add mod">
          <ac:chgData name="Umesh Gupta" userId="35470c46-d51d-41c5-aa07-3535d40f1513" providerId="ADAL" clId="{688D1D3D-1D78-480E-9122-20B54FAF51C9}" dt="2022-01-31T07:04:41.823" v="924"/>
          <ac:inkMkLst>
            <pc:docMk/>
            <pc:sldMk cId="3646183552" sldId="415"/>
            <ac:inkMk id="78" creationId="{C1B636F4-5E31-4A47-B679-64E0F1922783}"/>
          </ac:inkMkLst>
        </pc:inkChg>
        <pc:inkChg chg="add mod">
          <ac:chgData name="Umesh Gupta" userId="35470c46-d51d-41c5-aa07-3535d40f1513" providerId="ADAL" clId="{688D1D3D-1D78-480E-9122-20B54FAF51C9}" dt="2022-01-31T07:04:41.823" v="924"/>
          <ac:inkMkLst>
            <pc:docMk/>
            <pc:sldMk cId="3646183552" sldId="415"/>
            <ac:inkMk id="79" creationId="{5573A1B7-F481-42D1-9456-7C9B2BD17D09}"/>
          </ac:inkMkLst>
        </pc:inkChg>
        <pc:inkChg chg="add mod">
          <ac:chgData name="Umesh Gupta" userId="35470c46-d51d-41c5-aa07-3535d40f1513" providerId="ADAL" clId="{688D1D3D-1D78-480E-9122-20B54FAF51C9}" dt="2022-01-31T07:04:41.823" v="924"/>
          <ac:inkMkLst>
            <pc:docMk/>
            <pc:sldMk cId="3646183552" sldId="415"/>
            <ac:inkMk id="80" creationId="{6E88845B-A3D8-41DB-B628-6EB738F7B403}"/>
          </ac:inkMkLst>
        </pc:inkChg>
        <pc:inkChg chg="add mod">
          <ac:chgData name="Umesh Gupta" userId="35470c46-d51d-41c5-aa07-3535d40f1513" providerId="ADAL" clId="{688D1D3D-1D78-480E-9122-20B54FAF51C9}" dt="2022-01-31T07:04:49.232" v="932"/>
          <ac:inkMkLst>
            <pc:docMk/>
            <pc:sldMk cId="3646183552" sldId="415"/>
            <ac:inkMk id="82" creationId="{167B0BCD-E33E-453B-BFCC-A771EA4A2842}"/>
          </ac:inkMkLst>
        </pc:inkChg>
        <pc:inkChg chg="add mod">
          <ac:chgData name="Umesh Gupta" userId="35470c46-d51d-41c5-aa07-3535d40f1513" providerId="ADAL" clId="{688D1D3D-1D78-480E-9122-20B54FAF51C9}" dt="2022-01-31T07:04:49.232" v="932"/>
          <ac:inkMkLst>
            <pc:docMk/>
            <pc:sldMk cId="3646183552" sldId="415"/>
            <ac:inkMk id="83" creationId="{35FF506D-29CF-4BED-BC5A-1CB8E1C660C7}"/>
          </ac:inkMkLst>
        </pc:inkChg>
        <pc:inkChg chg="add mod">
          <ac:chgData name="Umesh Gupta" userId="35470c46-d51d-41c5-aa07-3535d40f1513" providerId="ADAL" clId="{688D1D3D-1D78-480E-9122-20B54FAF51C9}" dt="2022-01-31T07:04:49.232" v="932"/>
          <ac:inkMkLst>
            <pc:docMk/>
            <pc:sldMk cId="3646183552" sldId="415"/>
            <ac:inkMk id="84" creationId="{95E51AF4-CB16-4FBD-A9AE-259AC8EADDDB}"/>
          </ac:inkMkLst>
        </pc:inkChg>
        <pc:inkChg chg="add mod">
          <ac:chgData name="Umesh Gupta" userId="35470c46-d51d-41c5-aa07-3535d40f1513" providerId="ADAL" clId="{688D1D3D-1D78-480E-9122-20B54FAF51C9}" dt="2022-01-31T07:04:49.232" v="932"/>
          <ac:inkMkLst>
            <pc:docMk/>
            <pc:sldMk cId="3646183552" sldId="415"/>
            <ac:inkMk id="85" creationId="{70C7D953-887B-4CBF-AC7B-656FDD9ED97A}"/>
          </ac:inkMkLst>
        </pc:inkChg>
        <pc:inkChg chg="add mod">
          <ac:chgData name="Umesh Gupta" userId="35470c46-d51d-41c5-aa07-3535d40f1513" providerId="ADAL" clId="{688D1D3D-1D78-480E-9122-20B54FAF51C9}" dt="2022-01-31T07:04:49.232" v="932"/>
          <ac:inkMkLst>
            <pc:docMk/>
            <pc:sldMk cId="3646183552" sldId="415"/>
            <ac:inkMk id="86" creationId="{CB733707-A5C0-4C77-A032-E13549E5456F}"/>
          </ac:inkMkLst>
        </pc:inkChg>
        <pc:inkChg chg="add mod">
          <ac:chgData name="Umesh Gupta" userId="35470c46-d51d-41c5-aa07-3535d40f1513" providerId="ADAL" clId="{688D1D3D-1D78-480E-9122-20B54FAF51C9}" dt="2022-01-31T07:04:49.232" v="932"/>
          <ac:inkMkLst>
            <pc:docMk/>
            <pc:sldMk cId="3646183552" sldId="415"/>
            <ac:inkMk id="87" creationId="{1E149081-BE87-430D-A6C8-B559540E4EE9}"/>
          </ac:inkMkLst>
        </pc:inkChg>
        <pc:inkChg chg="add mod">
          <ac:chgData name="Umesh Gupta" userId="35470c46-d51d-41c5-aa07-3535d40f1513" providerId="ADAL" clId="{688D1D3D-1D78-480E-9122-20B54FAF51C9}" dt="2022-01-31T07:04:49.232" v="932"/>
          <ac:inkMkLst>
            <pc:docMk/>
            <pc:sldMk cId="3646183552" sldId="415"/>
            <ac:inkMk id="88" creationId="{17BD2E13-B743-4C50-B247-AF3103DB5267}"/>
          </ac:inkMkLst>
        </pc:inkChg>
        <pc:inkChg chg="add">
          <ac:chgData name="Umesh Gupta" userId="35470c46-d51d-41c5-aa07-3535d40f1513" providerId="ADAL" clId="{688D1D3D-1D78-480E-9122-20B54FAF51C9}" dt="2022-01-31T07:04:52.282" v="933" actId="9405"/>
          <ac:inkMkLst>
            <pc:docMk/>
            <pc:sldMk cId="3646183552" sldId="415"/>
            <ac:inkMk id="90" creationId="{B235FE8F-6FB4-45A2-9A81-DB5183994F30}"/>
          </ac:inkMkLst>
        </pc:inkChg>
        <pc:inkChg chg="add mod">
          <ac:chgData name="Umesh Gupta" userId="35470c46-d51d-41c5-aa07-3535d40f1513" providerId="ADAL" clId="{688D1D3D-1D78-480E-9122-20B54FAF51C9}" dt="2022-01-31T07:05:10.221" v="957"/>
          <ac:inkMkLst>
            <pc:docMk/>
            <pc:sldMk cId="3646183552" sldId="415"/>
            <ac:inkMk id="91" creationId="{511ACE1A-6B43-42BB-8123-AF50A4888C26}"/>
          </ac:inkMkLst>
        </pc:inkChg>
        <pc:inkChg chg="add mod">
          <ac:chgData name="Umesh Gupta" userId="35470c46-d51d-41c5-aa07-3535d40f1513" providerId="ADAL" clId="{688D1D3D-1D78-480E-9122-20B54FAF51C9}" dt="2022-01-31T07:05:10.221" v="957"/>
          <ac:inkMkLst>
            <pc:docMk/>
            <pc:sldMk cId="3646183552" sldId="415"/>
            <ac:inkMk id="92" creationId="{2167C184-1E4D-4EB6-924A-534B1443E127}"/>
          </ac:inkMkLst>
        </pc:inkChg>
        <pc:inkChg chg="add mod">
          <ac:chgData name="Umesh Gupta" userId="35470c46-d51d-41c5-aa07-3535d40f1513" providerId="ADAL" clId="{688D1D3D-1D78-480E-9122-20B54FAF51C9}" dt="2022-01-31T07:05:10.221" v="957"/>
          <ac:inkMkLst>
            <pc:docMk/>
            <pc:sldMk cId="3646183552" sldId="415"/>
            <ac:inkMk id="93" creationId="{F7A6C9AF-ED9E-4423-B874-C3B4174D9ED9}"/>
          </ac:inkMkLst>
        </pc:inkChg>
        <pc:inkChg chg="add mod">
          <ac:chgData name="Umesh Gupta" userId="35470c46-d51d-41c5-aa07-3535d40f1513" providerId="ADAL" clId="{688D1D3D-1D78-480E-9122-20B54FAF51C9}" dt="2022-01-31T07:05:10.221" v="957"/>
          <ac:inkMkLst>
            <pc:docMk/>
            <pc:sldMk cId="3646183552" sldId="415"/>
            <ac:inkMk id="94" creationId="{A700493B-AE90-4345-9736-B49993816446}"/>
          </ac:inkMkLst>
        </pc:inkChg>
        <pc:inkChg chg="add mod">
          <ac:chgData name="Umesh Gupta" userId="35470c46-d51d-41c5-aa07-3535d40f1513" providerId="ADAL" clId="{688D1D3D-1D78-480E-9122-20B54FAF51C9}" dt="2022-01-31T07:05:10.221" v="957"/>
          <ac:inkMkLst>
            <pc:docMk/>
            <pc:sldMk cId="3646183552" sldId="415"/>
            <ac:inkMk id="95" creationId="{0DB9B5F5-8838-4A98-AD95-EEDF3A74648F}"/>
          </ac:inkMkLst>
        </pc:inkChg>
        <pc:inkChg chg="add mod">
          <ac:chgData name="Umesh Gupta" userId="35470c46-d51d-41c5-aa07-3535d40f1513" providerId="ADAL" clId="{688D1D3D-1D78-480E-9122-20B54FAF51C9}" dt="2022-01-31T07:05:10.221" v="957"/>
          <ac:inkMkLst>
            <pc:docMk/>
            <pc:sldMk cId="3646183552" sldId="415"/>
            <ac:inkMk id="96" creationId="{2A53B295-9DB1-43B2-BA9A-02F450AA2EDE}"/>
          </ac:inkMkLst>
        </pc:inkChg>
        <pc:inkChg chg="add mod">
          <ac:chgData name="Umesh Gupta" userId="35470c46-d51d-41c5-aa07-3535d40f1513" providerId="ADAL" clId="{688D1D3D-1D78-480E-9122-20B54FAF51C9}" dt="2022-01-31T07:05:10.221" v="957"/>
          <ac:inkMkLst>
            <pc:docMk/>
            <pc:sldMk cId="3646183552" sldId="415"/>
            <ac:inkMk id="97" creationId="{FB683161-570D-4F92-BC6C-DA767E84E8DD}"/>
          </ac:inkMkLst>
        </pc:inkChg>
        <pc:inkChg chg="add mod">
          <ac:chgData name="Umesh Gupta" userId="35470c46-d51d-41c5-aa07-3535d40f1513" providerId="ADAL" clId="{688D1D3D-1D78-480E-9122-20B54FAF51C9}" dt="2022-01-31T07:05:10.221" v="957"/>
          <ac:inkMkLst>
            <pc:docMk/>
            <pc:sldMk cId="3646183552" sldId="415"/>
            <ac:inkMk id="98" creationId="{0995919F-078B-4785-B416-5500EC85FEE7}"/>
          </ac:inkMkLst>
        </pc:inkChg>
        <pc:inkChg chg="add mod">
          <ac:chgData name="Umesh Gupta" userId="35470c46-d51d-41c5-aa07-3535d40f1513" providerId="ADAL" clId="{688D1D3D-1D78-480E-9122-20B54FAF51C9}" dt="2022-01-31T07:05:10.221" v="957"/>
          <ac:inkMkLst>
            <pc:docMk/>
            <pc:sldMk cId="3646183552" sldId="415"/>
            <ac:inkMk id="99" creationId="{DCEC7CD9-7876-4E17-B13B-6DC5C559D64D}"/>
          </ac:inkMkLst>
        </pc:inkChg>
        <pc:inkChg chg="add mod">
          <ac:chgData name="Umesh Gupta" userId="35470c46-d51d-41c5-aa07-3535d40f1513" providerId="ADAL" clId="{688D1D3D-1D78-480E-9122-20B54FAF51C9}" dt="2022-01-31T07:05:10.221" v="957"/>
          <ac:inkMkLst>
            <pc:docMk/>
            <pc:sldMk cId="3646183552" sldId="415"/>
            <ac:inkMk id="100" creationId="{658EE25F-CC61-40ED-876A-D737A949D7BA}"/>
          </ac:inkMkLst>
        </pc:inkChg>
        <pc:inkChg chg="add mod">
          <ac:chgData name="Umesh Gupta" userId="35470c46-d51d-41c5-aa07-3535d40f1513" providerId="ADAL" clId="{688D1D3D-1D78-480E-9122-20B54FAF51C9}" dt="2022-01-31T07:05:10.221" v="957"/>
          <ac:inkMkLst>
            <pc:docMk/>
            <pc:sldMk cId="3646183552" sldId="415"/>
            <ac:inkMk id="102" creationId="{AE9CBB34-853A-444D-9C10-2CA9C4C63FEB}"/>
          </ac:inkMkLst>
        </pc:inkChg>
        <pc:inkChg chg="add mod">
          <ac:chgData name="Umesh Gupta" userId="35470c46-d51d-41c5-aa07-3535d40f1513" providerId="ADAL" clId="{688D1D3D-1D78-480E-9122-20B54FAF51C9}" dt="2022-01-31T07:05:10.221" v="957"/>
          <ac:inkMkLst>
            <pc:docMk/>
            <pc:sldMk cId="3646183552" sldId="415"/>
            <ac:inkMk id="103" creationId="{F777658D-26EE-4026-B546-B3FF73253B9C}"/>
          </ac:inkMkLst>
        </pc:inkChg>
        <pc:inkChg chg="add mod">
          <ac:chgData name="Umesh Gupta" userId="35470c46-d51d-41c5-aa07-3535d40f1513" providerId="ADAL" clId="{688D1D3D-1D78-480E-9122-20B54FAF51C9}" dt="2022-01-31T07:05:10.221" v="957"/>
          <ac:inkMkLst>
            <pc:docMk/>
            <pc:sldMk cId="3646183552" sldId="415"/>
            <ac:inkMk id="104" creationId="{6DCEA703-3A98-46C8-9BA3-F4106AB483B4}"/>
          </ac:inkMkLst>
        </pc:inkChg>
        <pc:inkChg chg="add mod">
          <ac:chgData name="Umesh Gupta" userId="35470c46-d51d-41c5-aa07-3535d40f1513" providerId="ADAL" clId="{688D1D3D-1D78-480E-9122-20B54FAF51C9}" dt="2022-01-31T07:05:10.221" v="957"/>
          <ac:inkMkLst>
            <pc:docMk/>
            <pc:sldMk cId="3646183552" sldId="415"/>
            <ac:inkMk id="105" creationId="{DB1AF967-7FBB-4DBE-A6D2-9109264E6F16}"/>
          </ac:inkMkLst>
        </pc:inkChg>
        <pc:inkChg chg="add mod">
          <ac:chgData name="Umesh Gupta" userId="35470c46-d51d-41c5-aa07-3535d40f1513" providerId="ADAL" clId="{688D1D3D-1D78-480E-9122-20B54FAF51C9}" dt="2022-01-31T07:05:10.221" v="957"/>
          <ac:inkMkLst>
            <pc:docMk/>
            <pc:sldMk cId="3646183552" sldId="415"/>
            <ac:inkMk id="107" creationId="{19B70AA9-1E2C-4738-B1A1-C558D4C9F5D8}"/>
          </ac:inkMkLst>
        </pc:inkChg>
        <pc:inkChg chg="add mod">
          <ac:chgData name="Umesh Gupta" userId="35470c46-d51d-41c5-aa07-3535d40f1513" providerId="ADAL" clId="{688D1D3D-1D78-480E-9122-20B54FAF51C9}" dt="2022-01-31T07:05:10.221" v="957"/>
          <ac:inkMkLst>
            <pc:docMk/>
            <pc:sldMk cId="3646183552" sldId="415"/>
            <ac:inkMk id="108" creationId="{4F28959B-0089-409D-82DD-C08085E56A18}"/>
          </ac:inkMkLst>
        </pc:inkChg>
        <pc:inkChg chg="add mod">
          <ac:chgData name="Umesh Gupta" userId="35470c46-d51d-41c5-aa07-3535d40f1513" providerId="ADAL" clId="{688D1D3D-1D78-480E-9122-20B54FAF51C9}" dt="2022-01-31T07:05:10.221" v="957"/>
          <ac:inkMkLst>
            <pc:docMk/>
            <pc:sldMk cId="3646183552" sldId="415"/>
            <ac:inkMk id="109" creationId="{5676D860-94CB-40C4-8A45-DDE672F0B4EB}"/>
          </ac:inkMkLst>
        </pc:inkChg>
        <pc:inkChg chg="add mod">
          <ac:chgData name="Umesh Gupta" userId="35470c46-d51d-41c5-aa07-3535d40f1513" providerId="ADAL" clId="{688D1D3D-1D78-480E-9122-20B54FAF51C9}" dt="2022-01-31T07:05:10.221" v="957"/>
          <ac:inkMkLst>
            <pc:docMk/>
            <pc:sldMk cId="3646183552" sldId="415"/>
            <ac:inkMk id="110" creationId="{399531DD-8884-4B10-8C4D-8BA07F2DCE43}"/>
          </ac:inkMkLst>
        </pc:inkChg>
        <pc:inkChg chg="add mod">
          <ac:chgData name="Umesh Gupta" userId="35470c46-d51d-41c5-aa07-3535d40f1513" providerId="ADAL" clId="{688D1D3D-1D78-480E-9122-20B54FAF51C9}" dt="2022-01-31T07:05:10.221" v="957"/>
          <ac:inkMkLst>
            <pc:docMk/>
            <pc:sldMk cId="3646183552" sldId="415"/>
            <ac:inkMk id="111" creationId="{E65573B2-E613-4B10-9FD4-2E043BC24F04}"/>
          </ac:inkMkLst>
        </pc:inkChg>
        <pc:inkChg chg="add mod">
          <ac:chgData name="Umesh Gupta" userId="35470c46-d51d-41c5-aa07-3535d40f1513" providerId="ADAL" clId="{688D1D3D-1D78-480E-9122-20B54FAF51C9}" dt="2022-01-31T07:05:10.221" v="957"/>
          <ac:inkMkLst>
            <pc:docMk/>
            <pc:sldMk cId="3646183552" sldId="415"/>
            <ac:inkMk id="112" creationId="{908D6196-12D0-4B88-9AC3-7235C8831F88}"/>
          </ac:inkMkLst>
        </pc:inkChg>
        <pc:inkChg chg="add mod">
          <ac:chgData name="Umesh Gupta" userId="35470c46-d51d-41c5-aa07-3535d40f1513" providerId="ADAL" clId="{688D1D3D-1D78-480E-9122-20B54FAF51C9}" dt="2022-01-31T07:05:10.221" v="957"/>
          <ac:inkMkLst>
            <pc:docMk/>
            <pc:sldMk cId="3646183552" sldId="415"/>
            <ac:inkMk id="113" creationId="{4E3D06D3-C53B-42A1-8197-DA9081E41D97}"/>
          </ac:inkMkLst>
        </pc:inkChg>
        <pc:inkChg chg="add">
          <ac:chgData name="Umesh Gupta" userId="35470c46-d51d-41c5-aa07-3535d40f1513" providerId="ADAL" clId="{688D1D3D-1D78-480E-9122-20B54FAF51C9}" dt="2022-01-31T07:05:12.585" v="958" actId="9405"/>
          <ac:inkMkLst>
            <pc:docMk/>
            <pc:sldMk cId="3646183552" sldId="415"/>
            <ac:inkMk id="115" creationId="{69541B39-4485-4E51-B1DF-0A9D99C8EF70}"/>
          </ac:inkMkLst>
        </pc:inkChg>
        <pc:inkChg chg="add mod">
          <ac:chgData name="Umesh Gupta" userId="35470c46-d51d-41c5-aa07-3535d40f1513" providerId="ADAL" clId="{688D1D3D-1D78-480E-9122-20B54FAF51C9}" dt="2022-01-31T07:05:19.944" v="966"/>
          <ac:inkMkLst>
            <pc:docMk/>
            <pc:sldMk cId="3646183552" sldId="415"/>
            <ac:inkMk id="116" creationId="{841FF398-1991-4AE2-9277-A7F10C4B1B46}"/>
          </ac:inkMkLst>
        </pc:inkChg>
        <pc:inkChg chg="add mod">
          <ac:chgData name="Umesh Gupta" userId="35470c46-d51d-41c5-aa07-3535d40f1513" providerId="ADAL" clId="{688D1D3D-1D78-480E-9122-20B54FAF51C9}" dt="2022-01-31T07:05:19.944" v="966"/>
          <ac:inkMkLst>
            <pc:docMk/>
            <pc:sldMk cId="3646183552" sldId="415"/>
            <ac:inkMk id="117" creationId="{16C8D8B3-C011-4C09-AD52-6969334595BF}"/>
          </ac:inkMkLst>
        </pc:inkChg>
        <pc:inkChg chg="add mod">
          <ac:chgData name="Umesh Gupta" userId="35470c46-d51d-41c5-aa07-3535d40f1513" providerId="ADAL" clId="{688D1D3D-1D78-480E-9122-20B54FAF51C9}" dt="2022-01-31T07:05:19.944" v="966"/>
          <ac:inkMkLst>
            <pc:docMk/>
            <pc:sldMk cId="3646183552" sldId="415"/>
            <ac:inkMk id="118" creationId="{277F5AB4-3447-4EDF-B59B-43E20FBB4CF7}"/>
          </ac:inkMkLst>
        </pc:inkChg>
        <pc:inkChg chg="add mod">
          <ac:chgData name="Umesh Gupta" userId="35470c46-d51d-41c5-aa07-3535d40f1513" providerId="ADAL" clId="{688D1D3D-1D78-480E-9122-20B54FAF51C9}" dt="2022-01-31T07:05:19.944" v="966"/>
          <ac:inkMkLst>
            <pc:docMk/>
            <pc:sldMk cId="3646183552" sldId="415"/>
            <ac:inkMk id="119" creationId="{025B4A95-9819-4C76-9DE0-A0FE1219FB68}"/>
          </ac:inkMkLst>
        </pc:inkChg>
        <pc:inkChg chg="add mod">
          <ac:chgData name="Umesh Gupta" userId="35470c46-d51d-41c5-aa07-3535d40f1513" providerId="ADAL" clId="{688D1D3D-1D78-480E-9122-20B54FAF51C9}" dt="2022-01-31T07:05:19.944" v="966"/>
          <ac:inkMkLst>
            <pc:docMk/>
            <pc:sldMk cId="3646183552" sldId="415"/>
            <ac:inkMk id="120" creationId="{63B48FB8-485E-4A61-8CC1-BC264F72D11C}"/>
          </ac:inkMkLst>
        </pc:inkChg>
        <pc:inkChg chg="add mod">
          <ac:chgData name="Umesh Gupta" userId="35470c46-d51d-41c5-aa07-3535d40f1513" providerId="ADAL" clId="{688D1D3D-1D78-480E-9122-20B54FAF51C9}" dt="2022-01-31T07:05:19.944" v="966"/>
          <ac:inkMkLst>
            <pc:docMk/>
            <pc:sldMk cId="3646183552" sldId="415"/>
            <ac:inkMk id="121" creationId="{82939E06-AA06-49FF-A971-1A9D5816833A}"/>
          </ac:inkMkLst>
        </pc:inkChg>
        <pc:inkChg chg="add mod">
          <ac:chgData name="Umesh Gupta" userId="35470c46-d51d-41c5-aa07-3535d40f1513" providerId="ADAL" clId="{688D1D3D-1D78-480E-9122-20B54FAF51C9}" dt="2022-01-31T07:05:19.944" v="966"/>
          <ac:inkMkLst>
            <pc:docMk/>
            <pc:sldMk cId="3646183552" sldId="415"/>
            <ac:inkMk id="122" creationId="{4F36D60E-D8C4-4B86-89DB-117E1F3421D6}"/>
          </ac:inkMkLst>
        </pc:inkChg>
        <pc:inkChg chg="add mod">
          <ac:chgData name="Umesh Gupta" userId="35470c46-d51d-41c5-aa07-3535d40f1513" providerId="ADAL" clId="{688D1D3D-1D78-480E-9122-20B54FAF51C9}" dt="2022-01-31T07:05:29.876" v="981"/>
          <ac:inkMkLst>
            <pc:docMk/>
            <pc:sldMk cId="3646183552" sldId="415"/>
            <ac:inkMk id="124" creationId="{E6FC2A50-D7E9-4202-A6C4-20687D643A6B}"/>
          </ac:inkMkLst>
        </pc:inkChg>
        <pc:inkChg chg="add mod">
          <ac:chgData name="Umesh Gupta" userId="35470c46-d51d-41c5-aa07-3535d40f1513" providerId="ADAL" clId="{688D1D3D-1D78-480E-9122-20B54FAF51C9}" dt="2022-01-31T07:05:29.876" v="981"/>
          <ac:inkMkLst>
            <pc:docMk/>
            <pc:sldMk cId="3646183552" sldId="415"/>
            <ac:inkMk id="125" creationId="{272C588E-4FDF-4065-88E8-4D658ADAC0C1}"/>
          </ac:inkMkLst>
        </pc:inkChg>
        <pc:inkChg chg="add mod">
          <ac:chgData name="Umesh Gupta" userId="35470c46-d51d-41c5-aa07-3535d40f1513" providerId="ADAL" clId="{688D1D3D-1D78-480E-9122-20B54FAF51C9}" dt="2022-01-31T07:05:29.876" v="981"/>
          <ac:inkMkLst>
            <pc:docMk/>
            <pc:sldMk cId="3646183552" sldId="415"/>
            <ac:inkMk id="126" creationId="{DFA031A0-6CB6-4997-B072-5C39A01486EA}"/>
          </ac:inkMkLst>
        </pc:inkChg>
        <pc:inkChg chg="add mod">
          <ac:chgData name="Umesh Gupta" userId="35470c46-d51d-41c5-aa07-3535d40f1513" providerId="ADAL" clId="{688D1D3D-1D78-480E-9122-20B54FAF51C9}" dt="2022-01-31T07:05:29.876" v="981"/>
          <ac:inkMkLst>
            <pc:docMk/>
            <pc:sldMk cId="3646183552" sldId="415"/>
            <ac:inkMk id="127" creationId="{1415BA3D-8DB8-41B7-85FE-2B27BBED5236}"/>
          </ac:inkMkLst>
        </pc:inkChg>
        <pc:inkChg chg="add mod">
          <ac:chgData name="Umesh Gupta" userId="35470c46-d51d-41c5-aa07-3535d40f1513" providerId="ADAL" clId="{688D1D3D-1D78-480E-9122-20B54FAF51C9}" dt="2022-01-31T07:05:29.876" v="981"/>
          <ac:inkMkLst>
            <pc:docMk/>
            <pc:sldMk cId="3646183552" sldId="415"/>
            <ac:inkMk id="128" creationId="{E828D1FC-A216-41DD-AE5A-6A57B7A373A3}"/>
          </ac:inkMkLst>
        </pc:inkChg>
        <pc:inkChg chg="add mod">
          <ac:chgData name="Umesh Gupta" userId="35470c46-d51d-41c5-aa07-3535d40f1513" providerId="ADAL" clId="{688D1D3D-1D78-480E-9122-20B54FAF51C9}" dt="2022-01-31T07:05:29.876" v="981"/>
          <ac:inkMkLst>
            <pc:docMk/>
            <pc:sldMk cId="3646183552" sldId="415"/>
            <ac:inkMk id="129" creationId="{F34091A5-1B98-4826-BB4A-3961D0E74CC9}"/>
          </ac:inkMkLst>
        </pc:inkChg>
        <pc:inkChg chg="add mod">
          <ac:chgData name="Umesh Gupta" userId="35470c46-d51d-41c5-aa07-3535d40f1513" providerId="ADAL" clId="{688D1D3D-1D78-480E-9122-20B54FAF51C9}" dt="2022-01-31T07:05:29.876" v="981"/>
          <ac:inkMkLst>
            <pc:docMk/>
            <pc:sldMk cId="3646183552" sldId="415"/>
            <ac:inkMk id="130" creationId="{63E4600D-89ED-4D34-945A-BAE3F0A618E3}"/>
          </ac:inkMkLst>
        </pc:inkChg>
        <pc:inkChg chg="add mod">
          <ac:chgData name="Umesh Gupta" userId="35470c46-d51d-41c5-aa07-3535d40f1513" providerId="ADAL" clId="{688D1D3D-1D78-480E-9122-20B54FAF51C9}" dt="2022-01-31T07:05:29.876" v="981"/>
          <ac:inkMkLst>
            <pc:docMk/>
            <pc:sldMk cId="3646183552" sldId="415"/>
            <ac:inkMk id="131" creationId="{0F72BADB-D79D-462F-A9F7-B8F23E9DCF28}"/>
          </ac:inkMkLst>
        </pc:inkChg>
        <pc:inkChg chg="add mod">
          <ac:chgData name="Umesh Gupta" userId="35470c46-d51d-41c5-aa07-3535d40f1513" providerId="ADAL" clId="{688D1D3D-1D78-480E-9122-20B54FAF51C9}" dt="2022-01-31T07:05:29.876" v="981"/>
          <ac:inkMkLst>
            <pc:docMk/>
            <pc:sldMk cId="3646183552" sldId="415"/>
            <ac:inkMk id="132" creationId="{92F5A7AB-5D11-4D9C-85EB-3AD7E4076EE7}"/>
          </ac:inkMkLst>
        </pc:inkChg>
        <pc:inkChg chg="add mod">
          <ac:chgData name="Umesh Gupta" userId="35470c46-d51d-41c5-aa07-3535d40f1513" providerId="ADAL" clId="{688D1D3D-1D78-480E-9122-20B54FAF51C9}" dt="2022-01-31T07:05:29.876" v="981"/>
          <ac:inkMkLst>
            <pc:docMk/>
            <pc:sldMk cId="3646183552" sldId="415"/>
            <ac:inkMk id="133" creationId="{0EC11909-5D9B-4961-8F14-3FE216672796}"/>
          </ac:inkMkLst>
        </pc:inkChg>
        <pc:inkChg chg="add mod">
          <ac:chgData name="Umesh Gupta" userId="35470c46-d51d-41c5-aa07-3535d40f1513" providerId="ADAL" clId="{688D1D3D-1D78-480E-9122-20B54FAF51C9}" dt="2022-01-31T07:05:29.876" v="981"/>
          <ac:inkMkLst>
            <pc:docMk/>
            <pc:sldMk cId="3646183552" sldId="415"/>
            <ac:inkMk id="134" creationId="{28045DFA-B557-4E72-B6F6-B53BAA2E0233}"/>
          </ac:inkMkLst>
        </pc:inkChg>
        <pc:inkChg chg="add mod">
          <ac:chgData name="Umesh Gupta" userId="35470c46-d51d-41c5-aa07-3535d40f1513" providerId="ADAL" clId="{688D1D3D-1D78-480E-9122-20B54FAF51C9}" dt="2022-01-31T07:05:29.876" v="981"/>
          <ac:inkMkLst>
            <pc:docMk/>
            <pc:sldMk cId="3646183552" sldId="415"/>
            <ac:inkMk id="135" creationId="{5C82E956-391D-4F58-AC2B-EC0E9CF885E1}"/>
          </ac:inkMkLst>
        </pc:inkChg>
        <pc:inkChg chg="add mod">
          <ac:chgData name="Umesh Gupta" userId="35470c46-d51d-41c5-aa07-3535d40f1513" providerId="ADAL" clId="{688D1D3D-1D78-480E-9122-20B54FAF51C9}" dt="2022-01-31T07:05:29.876" v="981"/>
          <ac:inkMkLst>
            <pc:docMk/>
            <pc:sldMk cId="3646183552" sldId="415"/>
            <ac:inkMk id="136" creationId="{DD2E4BAC-A830-4023-9580-1BB335F19578}"/>
          </ac:inkMkLst>
        </pc:inkChg>
        <pc:inkChg chg="add mod">
          <ac:chgData name="Umesh Gupta" userId="35470c46-d51d-41c5-aa07-3535d40f1513" providerId="ADAL" clId="{688D1D3D-1D78-480E-9122-20B54FAF51C9}" dt="2022-01-31T07:05:29.876" v="981"/>
          <ac:inkMkLst>
            <pc:docMk/>
            <pc:sldMk cId="3646183552" sldId="415"/>
            <ac:inkMk id="137" creationId="{675E13E5-6530-45D0-89C5-DD60A27FA95E}"/>
          </ac:inkMkLst>
        </pc:inkChg>
      </pc:sldChg>
      <pc:sldChg chg="addSp delSp modSp new mod">
        <pc:chgData name="Umesh Gupta" userId="35470c46-d51d-41c5-aa07-3535d40f1513" providerId="ADAL" clId="{688D1D3D-1D78-480E-9122-20B54FAF51C9}" dt="2022-01-31T07:08:51.455" v="1104"/>
        <pc:sldMkLst>
          <pc:docMk/>
          <pc:sldMk cId="1969119069" sldId="416"/>
        </pc:sldMkLst>
        <pc:spChg chg="del">
          <ac:chgData name="Umesh Gupta" userId="35470c46-d51d-41c5-aa07-3535d40f1513" providerId="ADAL" clId="{688D1D3D-1D78-480E-9122-20B54FAF51C9}" dt="2022-01-31T07:07:13.142" v="983" actId="478"/>
          <ac:spMkLst>
            <pc:docMk/>
            <pc:sldMk cId="1969119069" sldId="416"/>
            <ac:spMk id="2" creationId="{3B7C18BE-B4C2-4570-AC4C-F34E0BC7530A}"/>
          </ac:spMkLst>
        </pc:spChg>
        <pc:spChg chg="del">
          <ac:chgData name="Umesh Gupta" userId="35470c46-d51d-41c5-aa07-3535d40f1513" providerId="ADAL" clId="{688D1D3D-1D78-480E-9122-20B54FAF51C9}" dt="2022-01-31T07:07:16.674" v="984" actId="478"/>
          <ac:spMkLst>
            <pc:docMk/>
            <pc:sldMk cId="1969119069" sldId="416"/>
            <ac:spMk id="3" creationId="{B22C26AA-412E-4679-BA3A-76FA73DA986C}"/>
          </ac:spMkLst>
        </pc:spChg>
        <pc:grpChg chg="del mod">
          <ac:chgData name="Umesh Gupta" userId="35470c46-d51d-41c5-aa07-3535d40f1513" providerId="ADAL" clId="{688D1D3D-1D78-480E-9122-20B54FAF51C9}" dt="2022-01-31T07:07:31.091" v="998"/>
          <ac:grpSpMkLst>
            <pc:docMk/>
            <pc:sldMk cId="1969119069" sldId="416"/>
            <ac:grpSpMk id="6" creationId="{AFB6A614-82BE-450C-86BF-777DF2BC5101}"/>
          </ac:grpSpMkLst>
        </pc:grpChg>
        <pc:grpChg chg="del mod">
          <ac:chgData name="Umesh Gupta" userId="35470c46-d51d-41c5-aa07-3535d40f1513" providerId="ADAL" clId="{688D1D3D-1D78-480E-9122-20B54FAF51C9}" dt="2022-01-31T07:08:46.298" v="1098"/>
          <ac:grpSpMkLst>
            <pc:docMk/>
            <pc:sldMk cId="1969119069" sldId="416"/>
            <ac:grpSpMk id="17" creationId="{2D686DD0-27EB-4DFC-A281-360F10AC3100}"/>
          </ac:grpSpMkLst>
        </pc:grpChg>
        <pc:grpChg chg="del mod">
          <ac:chgData name="Umesh Gupta" userId="35470c46-d51d-41c5-aa07-3535d40f1513" providerId="ADAL" clId="{688D1D3D-1D78-480E-9122-20B54FAF51C9}" dt="2022-01-31T07:07:40.644" v="1012"/>
          <ac:grpSpMkLst>
            <pc:docMk/>
            <pc:sldMk cId="1969119069" sldId="416"/>
            <ac:grpSpMk id="28" creationId="{218A56AB-AE10-4719-8CAB-BDFF72E07C65}"/>
          </ac:grpSpMkLst>
        </pc:grpChg>
        <pc:grpChg chg="del mod">
          <ac:chgData name="Umesh Gupta" userId="35470c46-d51d-41c5-aa07-3535d40f1513" providerId="ADAL" clId="{688D1D3D-1D78-480E-9122-20B54FAF51C9}" dt="2022-01-31T07:08:44.568" v="1096"/>
          <ac:grpSpMkLst>
            <pc:docMk/>
            <pc:sldMk cId="1969119069" sldId="416"/>
            <ac:grpSpMk id="29" creationId="{1C68B764-B5FF-4C3E-9497-9E8872844B74}"/>
          </ac:grpSpMkLst>
        </pc:grpChg>
        <pc:grpChg chg="mod">
          <ac:chgData name="Umesh Gupta" userId="35470c46-d51d-41c5-aa07-3535d40f1513" providerId="ADAL" clId="{688D1D3D-1D78-480E-9122-20B54FAF51C9}" dt="2022-01-31T07:07:40.644" v="1012"/>
          <ac:grpSpMkLst>
            <pc:docMk/>
            <pc:sldMk cId="1969119069" sldId="416"/>
            <ac:grpSpMk id="32" creationId="{50A12CE2-78F8-4C0A-A6DA-41111A9C7C6F}"/>
          </ac:grpSpMkLst>
        </pc:grpChg>
        <pc:grpChg chg="del mod">
          <ac:chgData name="Umesh Gupta" userId="35470c46-d51d-41c5-aa07-3535d40f1513" providerId="ADAL" clId="{688D1D3D-1D78-480E-9122-20B54FAF51C9}" dt="2022-01-31T07:08:44.568" v="1096"/>
          <ac:grpSpMkLst>
            <pc:docMk/>
            <pc:sldMk cId="1969119069" sldId="416"/>
            <ac:grpSpMk id="40" creationId="{69019EBC-C8FE-42C1-BC35-21AA0A661CCF}"/>
          </ac:grpSpMkLst>
        </pc:grpChg>
        <pc:grpChg chg="del mod">
          <ac:chgData name="Umesh Gupta" userId="35470c46-d51d-41c5-aa07-3535d40f1513" providerId="ADAL" clId="{688D1D3D-1D78-480E-9122-20B54FAF51C9}" dt="2022-01-31T07:08:47.893" v="1100"/>
          <ac:grpSpMkLst>
            <pc:docMk/>
            <pc:sldMk cId="1969119069" sldId="416"/>
            <ac:grpSpMk id="43" creationId="{34FB8E0E-8B43-4F5B-A8F5-DA7152D82986}"/>
          </ac:grpSpMkLst>
        </pc:grpChg>
        <pc:grpChg chg="del mod">
          <ac:chgData name="Umesh Gupta" userId="35470c46-d51d-41c5-aa07-3535d40f1513" providerId="ADAL" clId="{688D1D3D-1D78-480E-9122-20B54FAF51C9}" dt="2022-01-31T07:08:49.576" v="1102"/>
          <ac:grpSpMkLst>
            <pc:docMk/>
            <pc:sldMk cId="1969119069" sldId="416"/>
            <ac:grpSpMk id="60" creationId="{55A35E3D-E2FC-4614-857B-E0D76832DD74}"/>
          </ac:grpSpMkLst>
        </pc:grpChg>
        <pc:grpChg chg="del mod">
          <ac:chgData name="Umesh Gupta" userId="35470c46-d51d-41c5-aa07-3535d40f1513" providerId="ADAL" clId="{688D1D3D-1D78-480E-9122-20B54FAF51C9}" dt="2022-01-31T07:08:47.893" v="1100"/>
          <ac:grpSpMkLst>
            <pc:docMk/>
            <pc:sldMk cId="1969119069" sldId="416"/>
            <ac:grpSpMk id="61" creationId="{61EB9BA2-8E6F-4177-B8FE-EAD7EC753837}"/>
          </ac:grpSpMkLst>
        </pc:grpChg>
        <pc:grpChg chg="del mod">
          <ac:chgData name="Umesh Gupta" userId="35470c46-d51d-41c5-aa07-3535d40f1513" providerId="ADAL" clId="{688D1D3D-1D78-480E-9122-20B54FAF51C9}" dt="2022-01-31T07:08:49.576" v="1102"/>
          <ac:grpSpMkLst>
            <pc:docMk/>
            <pc:sldMk cId="1969119069" sldId="416"/>
            <ac:grpSpMk id="65" creationId="{F1CE2012-60C3-46FA-8257-B0B6C3E86E4B}"/>
          </ac:grpSpMkLst>
        </pc:grpChg>
        <pc:grpChg chg="del mod">
          <ac:chgData name="Umesh Gupta" userId="35470c46-d51d-41c5-aa07-3535d40f1513" providerId="ADAL" clId="{688D1D3D-1D78-480E-9122-20B54FAF51C9}" dt="2022-01-31T07:08:49.576" v="1102"/>
          <ac:grpSpMkLst>
            <pc:docMk/>
            <pc:sldMk cId="1969119069" sldId="416"/>
            <ac:grpSpMk id="72" creationId="{BD6A352D-5813-43EA-9ADF-8D86A9D67287}"/>
          </ac:grpSpMkLst>
        </pc:grpChg>
        <pc:grpChg chg="del mod">
          <ac:chgData name="Umesh Gupta" userId="35470c46-d51d-41c5-aa07-3535d40f1513" providerId="ADAL" clId="{688D1D3D-1D78-480E-9122-20B54FAF51C9}" dt="2022-01-31T07:08:49.576" v="1102"/>
          <ac:grpSpMkLst>
            <pc:docMk/>
            <pc:sldMk cId="1969119069" sldId="416"/>
            <ac:grpSpMk id="95" creationId="{EE363B79-F207-4D5F-AF78-E828E3DB70C6}"/>
          </ac:grpSpMkLst>
        </pc:grpChg>
        <pc:grpChg chg="del mod">
          <ac:chgData name="Umesh Gupta" userId="35470c46-d51d-41c5-aa07-3535d40f1513" providerId="ADAL" clId="{688D1D3D-1D78-480E-9122-20B54FAF51C9}" dt="2022-01-31T07:08:49.576" v="1102"/>
          <ac:grpSpMkLst>
            <pc:docMk/>
            <pc:sldMk cId="1969119069" sldId="416"/>
            <ac:grpSpMk id="96" creationId="{CFA631B7-21E9-4268-AD7E-90AD9609BD9D}"/>
          </ac:grpSpMkLst>
        </pc:grpChg>
        <pc:grpChg chg="del mod">
          <ac:chgData name="Umesh Gupta" userId="35470c46-d51d-41c5-aa07-3535d40f1513" providerId="ADAL" clId="{688D1D3D-1D78-480E-9122-20B54FAF51C9}" dt="2022-01-31T07:08:49.576" v="1102"/>
          <ac:grpSpMkLst>
            <pc:docMk/>
            <pc:sldMk cId="1969119069" sldId="416"/>
            <ac:grpSpMk id="99" creationId="{28F2E48A-DBE7-4D1B-9DB9-460B471D17DC}"/>
          </ac:grpSpMkLst>
        </pc:grpChg>
        <pc:grpChg chg="del mod">
          <ac:chgData name="Umesh Gupta" userId="35470c46-d51d-41c5-aa07-3535d40f1513" providerId="ADAL" clId="{688D1D3D-1D78-480E-9122-20B54FAF51C9}" dt="2022-01-31T07:08:49.576" v="1102"/>
          <ac:grpSpMkLst>
            <pc:docMk/>
            <pc:sldMk cId="1969119069" sldId="416"/>
            <ac:grpSpMk id="105" creationId="{C30053DC-B4CB-40C7-8641-BB1170F86925}"/>
          </ac:grpSpMkLst>
        </pc:grpChg>
        <pc:grpChg chg="del mod">
          <ac:chgData name="Umesh Gupta" userId="35470c46-d51d-41c5-aa07-3535d40f1513" providerId="ADAL" clId="{688D1D3D-1D78-480E-9122-20B54FAF51C9}" dt="2022-01-31T07:08:49.576" v="1102"/>
          <ac:grpSpMkLst>
            <pc:docMk/>
            <pc:sldMk cId="1969119069" sldId="416"/>
            <ac:grpSpMk id="116" creationId="{AC0E4D83-8046-4049-BAB2-A8FE5D4786DC}"/>
          </ac:grpSpMkLst>
        </pc:grpChg>
        <pc:grpChg chg="del mod">
          <ac:chgData name="Umesh Gupta" userId="35470c46-d51d-41c5-aa07-3535d40f1513" providerId="ADAL" clId="{688D1D3D-1D78-480E-9122-20B54FAF51C9}" dt="2022-01-31T07:08:49.576" v="1102"/>
          <ac:grpSpMkLst>
            <pc:docMk/>
            <pc:sldMk cId="1969119069" sldId="416"/>
            <ac:grpSpMk id="117" creationId="{47DFCDB9-6B1E-4765-A76A-18CA446BA1F9}"/>
          </ac:grpSpMkLst>
        </pc:grpChg>
        <pc:grpChg chg="mod">
          <ac:chgData name="Umesh Gupta" userId="35470c46-d51d-41c5-aa07-3535d40f1513" providerId="ADAL" clId="{688D1D3D-1D78-480E-9122-20B54FAF51C9}" dt="2022-01-31T07:08:44.568" v="1096"/>
          <ac:grpSpMkLst>
            <pc:docMk/>
            <pc:sldMk cId="1969119069" sldId="416"/>
            <ac:grpSpMk id="119" creationId="{506C94BD-05AC-47C4-83E9-634E62A966BF}"/>
          </ac:grpSpMkLst>
        </pc:grpChg>
        <pc:grpChg chg="del mod">
          <ac:chgData name="Umesh Gupta" userId="35470c46-d51d-41c5-aa07-3535d40f1513" providerId="ADAL" clId="{688D1D3D-1D78-480E-9122-20B54FAF51C9}" dt="2022-01-31T07:08:49.576" v="1102"/>
          <ac:grpSpMkLst>
            <pc:docMk/>
            <pc:sldMk cId="1969119069" sldId="416"/>
            <ac:grpSpMk id="121" creationId="{8F40714C-5C0C-4CE2-8422-4463B064A734}"/>
          </ac:grpSpMkLst>
        </pc:grpChg>
        <pc:grpChg chg="del mod">
          <ac:chgData name="Umesh Gupta" userId="35470c46-d51d-41c5-aa07-3535d40f1513" providerId="ADAL" clId="{688D1D3D-1D78-480E-9122-20B54FAF51C9}" dt="2022-01-31T07:08:49.576" v="1102"/>
          <ac:grpSpMkLst>
            <pc:docMk/>
            <pc:sldMk cId="1969119069" sldId="416"/>
            <ac:grpSpMk id="123" creationId="{AF317BAA-962C-4AC8-9A9E-A2E444FADE2A}"/>
          </ac:grpSpMkLst>
        </pc:grpChg>
        <pc:grpChg chg="del mod">
          <ac:chgData name="Umesh Gupta" userId="35470c46-d51d-41c5-aa07-3535d40f1513" providerId="ADAL" clId="{688D1D3D-1D78-480E-9122-20B54FAF51C9}" dt="2022-01-31T07:08:51.455" v="1104"/>
          <ac:grpSpMkLst>
            <pc:docMk/>
            <pc:sldMk cId="1969119069" sldId="416"/>
            <ac:grpSpMk id="125" creationId="{99D5D495-C9B8-48E8-B66A-C0AD3E1F5D75}"/>
          </ac:grpSpMkLst>
        </pc:grpChg>
        <pc:grpChg chg="mod">
          <ac:chgData name="Umesh Gupta" userId="35470c46-d51d-41c5-aa07-3535d40f1513" providerId="ADAL" clId="{688D1D3D-1D78-480E-9122-20B54FAF51C9}" dt="2022-01-31T07:08:51.455" v="1104"/>
          <ac:grpSpMkLst>
            <pc:docMk/>
            <pc:sldMk cId="1969119069" sldId="416"/>
            <ac:grpSpMk id="127" creationId="{1411A7BB-E056-47F9-8FC2-B532E02F437C}"/>
          </ac:grpSpMkLst>
        </pc:grpChg>
        <pc:inkChg chg="add mod">
          <ac:chgData name="Umesh Gupta" userId="35470c46-d51d-41c5-aa07-3535d40f1513" providerId="ADAL" clId="{688D1D3D-1D78-480E-9122-20B54FAF51C9}" dt="2022-01-31T07:08:51.455" v="1104"/>
          <ac:inkMkLst>
            <pc:docMk/>
            <pc:sldMk cId="1969119069" sldId="416"/>
            <ac:inkMk id="4" creationId="{B4578534-4DEF-42EB-B63B-8BDACCA56C35}"/>
          </ac:inkMkLst>
        </pc:inkChg>
        <pc:inkChg chg="add mod">
          <ac:chgData name="Umesh Gupta" userId="35470c46-d51d-41c5-aa07-3535d40f1513" providerId="ADAL" clId="{688D1D3D-1D78-480E-9122-20B54FAF51C9}" dt="2022-01-31T07:08:51.455" v="1104"/>
          <ac:inkMkLst>
            <pc:docMk/>
            <pc:sldMk cId="1969119069" sldId="416"/>
            <ac:inkMk id="5" creationId="{7B9E15D9-288B-4B66-9CFB-32A997BCF095}"/>
          </ac:inkMkLst>
        </pc:inkChg>
        <pc:inkChg chg="add mod">
          <ac:chgData name="Umesh Gupta" userId="35470c46-d51d-41c5-aa07-3535d40f1513" providerId="ADAL" clId="{688D1D3D-1D78-480E-9122-20B54FAF51C9}" dt="2022-01-31T07:08:51.455" v="1104"/>
          <ac:inkMkLst>
            <pc:docMk/>
            <pc:sldMk cId="1969119069" sldId="416"/>
            <ac:inkMk id="7" creationId="{385CC8D7-FC45-4557-985C-F50C629AE19C}"/>
          </ac:inkMkLst>
        </pc:inkChg>
        <pc:inkChg chg="add mod">
          <ac:chgData name="Umesh Gupta" userId="35470c46-d51d-41c5-aa07-3535d40f1513" providerId="ADAL" clId="{688D1D3D-1D78-480E-9122-20B54FAF51C9}" dt="2022-01-31T07:08:51.455" v="1104"/>
          <ac:inkMkLst>
            <pc:docMk/>
            <pc:sldMk cId="1969119069" sldId="416"/>
            <ac:inkMk id="8" creationId="{F6A0D2BB-66E7-4755-8417-665AE700FA3D}"/>
          </ac:inkMkLst>
        </pc:inkChg>
        <pc:inkChg chg="add mod">
          <ac:chgData name="Umesh Gupta" userId="35470c46-d51d-41c5-aa07-3535d40f1513" providerId="ADAL" clId="{688D1D3D-1D78-480E-9122-20B54FAF51C9}" dt="2022-01-31T07:08:51.455" v="1104"/>
          <ac:inkMkLst>
            <pc:docMk/>
            <pc:sldMk cId="1969119069" sldId="416"/>
            <ac:inkMk id="9" creationId="{D74A275F-8E43-4D7C-ABD9-6FFAFF0F5593}"/>
          </ac:inkMkLst>
        </pc:inkChg>
        <pc:inkChg chg="add mod">
          <ac:chgData name="Umesh Gupta" userId="35470c46-d51d-41c5-aa07-3535d40f1513" providerId="ADAL" clId="{688D1D3D-1D78-480E-9122-20B54FAF51C9}" dt="2022-01-31T07:08:51.455" v="1104"/>
          <ac:inkMkLst>
            <pc:docMk/>
            <pc:sldMk cId="1969119069" sldId="416"/>
            <ac:inkMk id="10" creationId="{37E5CB48-7676-41BD-BB53-024FE9046C2E}"/>
          </ac:inkMkLst>
        </pc:inkChg>
        <pc:inkChg chg="add mod">
          <ac:chgData name="Umesh Gupta" userId="35470c46-d51d-41c5-aa07-3535d40f1513" providerId="ADAL" clId="{688D1D3D-1D78-480E-9122-20B54FAF51C9}" dt="2022-01-31T07:08:51.455" v="1104"/>
          <ac:inkMkLst>
            <pc:docMk/>
            <pc:sldMk cId="1969119069" sldId="416"/>
            <ac:inkMk id="11" creationId="{ABA8F772-5BAE-4515-A6D6-7C8ECB4D22C7}"/>
          </ac:inkMkLst>
        </pc:inkChg>
        <pc:inkChg chg="add mod">
          <ac:chgData name="Umesh Gupta" userId="35470c46-d51d-41c5-aa07-3535d40f1513" providerId="ADAL" clId="{688D1D3D-1D78-480E-9122-20B54FAF51C9}" dt="2022-01-31T07:08:51.455" v="1104"/>
          <ac:inkMkLst>
            <pc:docMk/>
            <pc:sldMk cId="1969119069" sldId="416"/>
            <ac:inkMk id="12" creationId="{B0569A38-1CAA-4238-842C-71B41E2F2FE4}"/>
          </ac:inkMkLst>
        </pc:inkChg>
        <pc:inkChg chg="add mod">
          <ac:chgData name="Umesh Gupta" userId="35470c46-d51d-41c5-aa07-3535d40f1513" providerId="ADAL" clId="{688D1D3D-1D78-480E-9122-20B54FAF51C9}" dt="2022-01-31T07:08:51.455" v="1104"/>
          <ac:inkMkLst>
            <pc:docMk/>
            <pc:sldMk cId="1969119069" sldId="416"/>
            <ac:inkMk id="13" creationId="{EB6C0E79-FC25-46F3-961A-F8E061CB1417}"/>
          </ac:inkMkLst>
        </pc:inkChg>
        <pc:inkChg chg="add mod">
          <ac:chgData name="Umesh Gupta" userId="35470c46-d51d-41c5-aa07-3535d40f1513" providerId="ADAL" clId="{688D1D3D-1D78-480E-9122-20B54FAF51C9}" dt="2022-01-31T07:08:51.455" v="1104"/>
          <ac:inkMkLst>
            <pc:docMk/>
            <pc:sldMk cId="1969119069" sldId="416"/>
            <ac:inkMk id="14" creationId="{7B9153CA-3DB6-4656-BB59-D2E8BD61FE6E}"/>
          </ac:inkMkLst>
        </pc:inkChg>
        <pc:inkChg chg="add mod">
          <ac:chgData name="Umesh Gupta" userId="35470c46-d51d-41c5-aa07-3535d40f1513" providerId="ADAL" clId="{688D1D3D-1D78-480E-9122-20B54FAF51C9}" dt="2022-01-31T07:08:51.455" v="1104"/>
          <ac:inkMkLst>
            <pc:docMk/>
            <pc:sldMk cId="1969119069" sldId="416"/>
            <ac:inkMk id="15" creationId="{41BEC2F9-5E81-4772-9EA0-53AD546C9AC9}"/>
          </ac:inkMkLst>
        </pc:inkChg>
        <pc:inkChg chg="add mod">
          <ac:chgData name="Umesh Gupta" userId="35470c46-d51d-41c5-aa07-3535d40f1513" providerId="ADAL" clId="{688D1D3D-1D78-480E-9122-20B54FAF51C9}" dt="2022-01-31T07:08:51.455" v="1104"/>
          <ac:inkMkLst>
            <pc:docMk/>
            <pc:sldMk cId="1969119069" sldId="416"/>
            <ac:inkMk id="16" creationId="{A086172B-BB58-4CBA-B755-47B6047D9B6E}"/>
          </ac:inkMkLst>
        </pc:inkChg>
        <pc:inkChg chg="add mod">
          <ac:chgData name="Umesh Gupta" userId="35470c46-d51d-41c5-aa07-3535d40f1513" providerId="ADAL" clId="{688D1D3D-1D78-480E-9122-20B54FAF51C9}" dt="2022-01-31T07:08:44.568" v="1096"/>
          <ac:inkMkLst>
            <pc:docMk/>
            <pc:sldMk cId="1969119069" sldId="416"/>
            <ac:inkMk id="18" creationId="{99C794A6-5C7D-4614-AEDE-EEF45C6E0080}"/>
          </ac:inkMkLst>
        </pc:inkChg>
        <pc:inkChg chg="add mod">
          <ac:chgData name="Umesh Gupta" userId="35470c46-d51d-41c5-aa07-3535d40f1513" providerId="ADAL" clId="{688D1D3D-1D78-480E-9122-20B54FAF51C9}" dt="2022-01-31T07:08:44.568" v="1096"/>
          <ac:inkMkLst>
            <pc:docMk/>
            <pc:sldMk cId="1969119069" sldId="416"/>
            <ac:inkMk id="19" creationId="{2DC980C7-313B-4D90-902C-5970F1E6ED91}"/>
          </ac:inkMkLst>
        </pc:inkChg>
        <pc:inkChg chg="add mod">
          <ac:chgData name="Umesh Gupta" userId="35470c46-d51d-41c5-aa07-3535d40f1513" providerId="ADAL" clId="{688D1D3D-1D78-480E-9122-20B54FAF51C9}" dt="2022-01-31T07:08:44.568" v="1096"/>
          <ac:inkMkLst>
            <pc:docMk/>
            <pc:sldMk cId="1969119069" sldId="416"/>
            <ac:inkMk id="20" creationId="{F18AD4D1-9541-4492-8785-A00DCE68BB8F}"/>
          </ac:inkMkLst>
        </pc:inkChg>
        <pc:inkChg chg="add mod">
          <ac:chgData name="Umesh Gupta" userId="35470c46-d51d-41c5-aa07-3535d40f1513" providerId="ADAL" clId="{688D1D3D-1D78-480E-9122-20B54FAF51C9}" dt="2022-01-31T07:08:44.568" v="1096"/>
          <ac:inkMkLst>
            <pc:docMk/>
            <pc:sldMk cId="1969119069" sldId="416"/>
            <ac:inkMk id="21" creationId="{94602FA6-0800-419C-8AA6-82FD47E6B5A8}"/>
          </ac:inkMkLst>
        </pc:inkChg>
        <pc:inkChg chg="add mod">
          <ac:chgData name="Umesh Gupta" userId="35470c46-d51d-41c5-aa07-3535d40f1513" providerId="ADAL" clId="{688D1D3D-1D78-480E-9122-20B54FAF51C9}" dt="2022-01-31T07:08:44.568" v="1096"/>
          <ac:inkMkLst>
            <pc:docMk/>
            <pc:sldMk cId="1969119069" sldId="416"/>
            <ac:inkMk id="22" creationId="{1D3FDC98-4162-4D18-A69A-79EB91126296}"/>
          </ac:inkMkLst>
        </pc:inkChg>
        <pc:inkChg chg="add mod">
          <ac:chgData name="Umesh Gupta" userId="35470c46-d51d-41c5-aa07-3535d40f1513" providerId="ADAL" clId="{688D1D3D-1D78-480E-9122-20B54FAF51C9}" dt="2022-01-31T07:08:44.568" v="1096"/>
          <ac:inkMkLst>
            <pc:docMk/>
            <pc:sldMk cId="1969119069" sldId="416"/>
            <ac:inkMk id="23" creationId="{0B3710F8-9846-47AB-8ABD-FE392E8D04A9}"/>
          </ac:inkMkLst>
        </pc:inkChg>
        <pc:inkChg chg="add mod">
          <ac:chgData name="Umesh Gupta" userId="35470c46-d51d-41c5-aa07-3535d40f1513" providerId="ADAL" clId="{688D1D3D-1D78-480E-9122-20B54FAF51C9}" dt="2022-01-31T07:08:44.568" v="1096"/>
          <ac:inkMkLst>
            <pc:docMk/>
            <pc:sldMk cId="1969119069" sldId="416"/>
            <ac:inkMk id="24" creationId="{C0AF224E-EBDD-49EC-97E2-6DD8EBB180AC}"/>
          </ac:inkMkLst>
        </pc:inkChg>
        <pc:inkChg chg="add mod">
          <ac:chgData name="Umesh Gupta" userId="35470c46-d51d-41c5-aa07-3535d40f1513" providerId="ADAL" clId="{688D1D3D-1D78-480E-9122-20B54FAF51C9}" dt="2022-01-31T07:08:44.568" v="1096"/>
          <ac:inkMkLst>
            <pc:docMk/>
            <pc:sldMk cId="1969119069" sldId="416"/>
            <ac:inkMk id="25" creationId="{5002CBD4-C4AE-4877-BBB2-1D2B0D0858F7}"/>
          </ac:inkMkLst>
        </pc:inkChg>
        <pc:inkChg chg="add mod">
          <ac:chgData name="Umesh Gupta" userId="35470c46-d51d-41c5-aa07-3535d40f1513" providerId="ADAL" clId="{688D1D3D-1D78-480E-9122-20B54FAF51C9}" dt="2022-01-31T07:07:40.644" v="1012"/>
          <ac:inkMkLst>
            <pc:docMk/>
            <pc:sldMk cId="1969119069" sldId="416"/>
            <ac:inkMk id="26" creationId="{7FFAFB9C-68FE-400F-A187-8796838C50B0}"/>
          </ac:inkMkLst>
        </pc:inkChg>
        <pc:inkChg chg="add mod">
          <ac:chgData name="Umesh Gupta" userId="35470c46-d51d-41c5-aa07-3535d40f1513" providerId="ADAL" clId="{688D1D3D-1D78-480E-9122-20B54FAF51C9}" dt="2022-01-31T07:07:40.644" v="1012"/>
          <ac:inkMkLst>
            <pc:docMk/>
            <pc:sldMk cId="1969119069" sldId="416"/>
            <ac:inkMk id="27" creationId="{F21881E5-71B6-48E8-BB41-A1B8C91019A9}"/>
          </ac:inkMkLst>
        </pc:inkChg>
        <pc:inkChg chg="add mod">
          <ac:chgData name="Umesh Gupta" userId="35470c46-d51d-41c5-aa07-3535d40f1513" providerId="ADAL" clId="{688D1D3D-1D78-480E-9122-20B54FAF51C9}" dt="2022-01-31T07:07:40.644" v="1012"/>
          <ac:inkMkLst>
            <pc:docMk/>
            <pc:sldMk cId="1969119069" sldId="416"/>
            <ac:inkMk id="30" creationId="{A91D7EA3-64BE-4500-BF68-E838BB3401A9}"/>
          </ac:inkMkLst>
        </pc:inkChg>
        <pc:inkChg chg="add mod">
          <ac:chgData name="Umesh Gupta" userId="35470c46-d51d-41c5-aa07-3535d40f1513" providerId="ADAL" clId="{688D1D3D-1D78-480E-9122-20B54FAF51C9}" dt="2022-01-31T07:07:40.644" v="1012"/>
          <ac:inkMkLst>
            <pc:docMk/>
            <pc:sldMk cId="1969119069" sldId="416"/>
            <ac:inkMk id="31" creationId="{23482575-FCDE-4D28-BDE7-C5745D9391D9}"/>
          </ac:inkMkLst>
        </pc:inkChg>
        <pc:inkChg chg="add mod">
          <ac:chgData name="Umesh Gupta" userId="35470c46-d51d-41c5-aa07-3535d40f1513" providerId="ADAL" clId="{688D1D3D-1D78-480E-9122-20B54FAF51C9}" dt="2022-01-31T07:08:44.568" v="1096"/>
          <ac:inkMkLst>
            <pc:docMk/>
            <pc:sldMk cId="1969119069" sldId="416"/>
            <ac:inkMk id="33" creationId="{77223CA9-1140-43B4-8055-3DAEB19A76A0}"/>
          </ac:inkMkLst>
        </pc:inkChg>
        <pc:inkChg chg="add mod">
          <ac:chgData name="Umesh Gupta" userId="35470c46-d51d-41c5-aa07-3535d40f1513" providerId="ADAL" clId="{688D1D3D-1D78-480E-9122-20B54FAF51C9}" dt="2022-01-31T07:08:44.568" v="1096"/>
          <ac:inkMkLst>
            <pc:docMk/>
            <pc:sldMk cId="1969119069" sldId="416"/>
            <ac:inkMk id="34" creationId="{3F686868-0DCE-4E20-BE61-7764935DC9C2}"/>
          </ac:inkMkLst>
        </pc:inkChg>
        <pc:inkChg chg="add mod">
          <ac:chgData name="Umesh Gupta" userId="35470c46-d51d-41c5-aa07-3535d40f1513" providerId="ADAL" clId="{688D1D3D-1D78-480E-9122-20B54FAF51C9}" dt="2022-01-31T07:08:44.568" v="1096"/>
          <ac:inkMkLst>
            <pc:docMk/>
            <pc:sldMk cId="1969119069" sldId="416"/>
            <ac:inkMk id="35" creationId="{224CBB67-8FF1-4AC2-8C34-227C22B5D32D}"/>
          </ac:inkMkLst>
        </pc:inkChg>
        <pc:inkChg chg="add mod">
          <ac:chgData name="Umesh Gupta" userId="35470c46-d51d-41c5-aa07-3535d40f1513" providerId="ADAL" clId="{688D1D3D-1D78-480E-9122-20B54FAF51C9}" dt="2022-01-31T07:08:44.568" v="1096"/>
          <ac:inkMkLst>
            <pc:docMk/>
            <pc:sldMk cId="1969119069" sldId="416"/>
            <ac:inkMk id="36" creationId="{0F08BB09-2FA1-442E-8C47-7A341FEAA6F9}"/>
          </ac:inkMkLst>
        </pc:inkChg>
        <pc:inkChg chg="add mod">
          <ac:chgData name="Umesh Gupta" userId="35470c46-d51d-41c5-aa07-3535d40f1513" providerId="ADAL" clId="{688D1D3D-1D78-480E-9122-20B54FAF51C9}" dt="2022-01-31T07:08:44.568" v="1096"/>
          <ac:inkMkLst>
            <pc:docMk/>
            <pc:sldMk cId="1969119069" sldId="416"/>
            <ac:inkMk id="37" creationId="{E5BB6F38-95AF-41BD-A081-CE053C86D035}"/>
          </ac:inkMkLst>
        </pc:inkChg>
        <pc:inkChg chg="add mod">
          <ac:chgData name="Umesh Gupta" userId="35470c46-d51d-41c5-aa07-3535d40f1513" providerId="ADAL" clId="{688D1D3D-1D78-480E-9122-20B54FAF51C9}" dt="2022-01-31T07:08:44.568" v="1096"/>
          <ac:inkMkLst>
            <pc:docMk/>
            <pc:sldMk cId="1969119069" sldId="416"/>
            <ac:inkMk id="38" creationId="{34ABFA71-E825-4002-A3E3-BB5662949AB5}"/>
          </ac:inkMkLst>
        </pc:inkChg>
        <pc:inkChg chg="add mod">
          <ac:chgData name="Umesh Gupta" userId="35470c46-d51d-41c5-aa07-3535d40f1513" providerId="ADAL" clId="{688D1D3D-1D78-480E-9122-20B54FAF51C9}" dt="2022-01-31T07:08:44.568" v="1096"/>
          <ac:inkMkLst>
            <pc:docMk/>
            <pc:sldMk cId="1969119069" sldId="416"/>
            <ac:inkMk id="39" creationId="{62489251-8A92-483C-8741-EAE5084DFE0F}"/>
          </ac:inkMkLst>
        </pc:inkChg>
        <pc:inkChg chg="add mod">
          <ac:chgData name="Umesh Gupta" userId="35470c46-d51d-41c5-aa07-3535d40f1513" providerId="ADAL" clId="{688D1D3D-1D78-480E-9122-20B54FAF51C9}" dt="2022-01-31T07:08:51.455" v="1104"/>
          <ac:inkMkLst>
            <pc:docMk/>
            <pc:sldMk cId="1969119069" sldId="416"/>
            <ac:inkMk id="41" creationId="{D348DBF9-18DF-4C12-B155-A47ADE46B23C}"/>
          </ac:inkMkLst>
        </pc:inkChg>
        <pc:inkChg chg="add mod">
          <ac:chgData name="Umesh Gupta" userId="35470c46-d51d-41c5-aa07-3535d40f1513" providerId="ADAL" clId="{688D1D3D-1D78-480E-9122-20B54FAF51C9}" dt="2022-01-31T07:08:51.455" v="1104"/>
          <ac:inkMkLst>
            <pc:docMk/>
            <pc:sldMk cId="1969119069" sldId="416"/>
            <ac:inkMk id="42" creationId="{B9536D83-85E2-4F86-833F-A249B0A0E011}"/>
          </ac:inkMkLst>
        </pc:inkChg>
        <pc:inkChg chg="add mod">
          <ac:chgData name="Umesh Gupta" userId="35470c46-d51d-41c5-aa07-3535d40f1513" providerId="ADAL" clId="{688D1D3D-1D78-480E-9122-20B54FAF51C9}" dt="2022-01-31T07:08:51.455" v="1104"/>
          <ac:inkMkLst>
            <pc:docMk/>
            <pc:sldMk cId="1969119069" sldId="416"/>
            <ac:inkMk id="44" creationId="{5789CDC3-C1BB-406E-BB86-6A4050375002}"/>
          </ac:inkMkLst>
        </pc:inkChg>
        <pc:inkChg chg="add mod">
          <ac:chgData name="Umesh Gupta" userId="35470c46-d51d-41c5-aa07-3535d40f1513" providerId="ADAL" clId="{688D1D3D-1D78-480E-9122-20B54FAF51C9}" dt="2022-01-31T07:08:51.455" v="1104"/>
          <ac:inkMkLst>
            <pc:docMk/>
            <pc:sldMk cId="1969119069" sldId="416"/>
            <ac:inkMk id="45" creationId="{044089A5-C650-4EF4-9D01-BE0BE8BE7EB6}"/>
          </ac:inkMkLst>
        </pc:inkChg>
        <pc:inkChg chg="add mod">
          <ac:chgData name="Umesh Gupta" userId="35470c46-d51d-41c5-aa07-3535d40f1513" providerId="ADAL" clId="{688D1D3D-1D78-480E-9122-20B54FAF51C9}" dt="2022-01-31T07:08:51.455" v="1104"/>
          <ac:inkMkLst>
            <pc:docMk/>
            <pc:sldMk cId="1969119069" sldId="416"/>
            <ac:inkMk id="46" creationId="{2BE13107-4CD0-460E-9508-18FA077D1E64}"/>
          </ac:inkMkLst>
        </pc:inkChg>
        <pc:inkChg chg="add mod">
          <ac:chgData name="Umesh Gupta" userId="35470c46-d51d-41c5-aa07-3535d40f1513" providerId="ADAL" clId="{688D1D3D-1D78-480E-9122-20B54FAF51C9}" dt="2022-01-31T07:08:51.455" v="1104"/>
          <ac:inkMkLst>
            <pc:docMk/>
            <pc:sldMk cId="1969119069" sldId="416"/>
            <ac:inkMk id="47" creationId="{79D72395-9DD1-4DBE-978B-7D8E3C614B5E}"/>
          </ac:inkMkLst>
        </pc:inkChg>
        <pc:inkChg chg="add mod">
          <ac:chgData name="Umesh Gupta" userId="35470c46-d51d-41c5-aa07-3535d40f1513" providerId="ADAL" clId="{688D1D3D-1D78-480E-9122-20B54FAF51C9}" dt="2022-01-31T07:08:51.455" v="1104"/>
          <ac:inkMkLst>
            <pc:docMk/>
            <pc:sldMk cId="1969119069" sldId="416"/>
            <ac:inkMk id="48" creationId="{A6C51ECB-BF97-4B82-A524-A9EB952D636C}"/>
          </ac:inkMkLst>
        </pc:inkChg>
        <pc:inkChg chg="add mod">
          <ac:chgData name="Umesh Gupta" userId="35470c46-d51d-41c5-aa07-3535d40f1513" providerId="ADAL" clId="{688D1D3D-1D78-480E-9122-20B54FAF51C9}" dt="2022-01-31T07:08:51.455" v="1104"/>
          <ac:inkMkLst>
            <pc:docMk/>
            <pc:sldMk cId="1969119069" sldId="416"/>
            <ac:inkMk id="49" creationId="{EF033DC1-4C97-46D8-A585-740DC8D41B9D}"/>
          </ac:inkMkLst>
        </pc:inkChg>
        <pc:inkChg chg="add mod">
          <ac:chgData name="Umesh Gupta" userId="35470c46-d51d-41c5-aa07-3535d40f1513" providerId="ADAL" clId="{688D1D3D-1D78-480E-9122-20B54FAF51C9}" dt="2022-01-31T07:08:51.455" v="1104"/>
          <ac:inkMkLst>
            <pc:docMk/>
            <pc:sldMk cId="1969119069" sldId="416"/>
            <ac:inkMk id="50" creationId="{F64ACB01-FDC2-4F8A-A07A-A83A083F6E5C}"/>
          </ac:inkMkLst>
        </pc:inkChg>
        <pc:inkChg chg="add mod">
          <ac:chgData name="Umesh Gupta" userId="35470c46-d51d-41c5-aa07-3535d40f1513" providerId="ADAL" clId="{688D1D3D-1D78-480E-9122-20B54FAF51C9}" dt="2022-01-31T07:08:51.455" v="1104"/>
          <ac:inkMkLst>
            <pc:docMk/>
            <pc:sldMk cId="1969119069" sldId="416"/>
            <ac:inkMk id="51" creationId="{7CC47A4D-51C1-4135-88B7-06C38956E970}"/>
          </ac:inkMkLst>
        </pc:inkChg>
        <pc:inkChg chg="add mod">
          <ac:chgData name="Umesh Gupta" userId="35470c46-d51d-41c5-aa07-3535d40f1513" providerId="ADAL" clId="{688D1D3D-1D78-480E-9122-20B54FAF51C9}" dt="2022-01-31T07:08:51.455" v="1104"/>
          <ac:inkMkLst>
            <pc:docMk/>
            <pc:sldMk cId="1969119069" sldId="416"/>
            <ac:inkMk id="52" creationId="{D442B799-72B8-4989-AC6A-6EFF2ECC12B3}"/>
          </ac:inkMkLst>
        </pc:inkChg>
        <pc:inkChg chg="add mod">
          <ac:chgData name="Umesh Gupta" userId="35470c46-d51d-41c5-aa07-3535d40f1513" providerId="ADAL" clId="{688D1D3D-1D78-480E-9122-20B54FAF51C9}" dt="2022-01-31T07:08:51.455" v="1104"/>
          <ac:inkMkLst>
            <pc:docMk/>
            <pc:sldMk cId="1969119069" sldId="416"/>
            <ac:inkMk id="53" creationId="{354351EC-BAC3-41D0-BE78-86592B06197E}"/>
          </ac:inkMkLst>
        </pc:inkChg>
        <pc:inkChg chg="add mod">
          <ac:chgData name="Umesh Gupta" userId="35470c46-d51d-41c5-aa07-3535d40f1513" providerId="ADAL" clId="{688D1D3D-1D78-480E-9122-20B54FAF51C9}" dt="2022-01-31T07:08:51.455" v="1104"/>
          <ac:inkMkLst>
            <pc:docMk/>
            <pc:sldMk cId="1969119069" sldId="416"/>
            <ac:inkMk id="54" creationId="{D62DEDA9-9E50-43E4-A0D8-ABD64F8F6796}"/>
          </ac:inkMkLst>
        </pc:inkChg>
        <pc:inkChg chg="add mod">
          <ac:chgData name="Umesh Gupta" userId="35470c46-d51d-41c5-aa07-3535d40f1513" providerId="ADAL" clId="{688D1D3D-1D78-480E-9122-20B54FAF51C9}" dt="2022-01-31T07:08:51.455" v="1104"/>
          <ac:inkMkLst>
            <pc:docMk/>
            <pc:sldMk cId="1969119069" sldId="416"/>
            <ac:inkMk id="55" creationId="{E22B74FE-6ED8-4415-9DEE-18788EE54490}"/>
          </ac:inkMkLst>
        </pc:inkChg>
        <pc:inkChg chg="add mod">
          <ac:chgData name="Umesh Gupta" userId="35470c46-d51d-41c5-aa07-3535d40f1513" providerId="ADAL" clId="{688D1D3D-1D78-480E-9122-20B54FAF51C9}" dt="2022-01-31T07:08:51.455" v="1104"/>
          <ac:inkMkLst>
            <pc:docMk/>
            <pc:sldMk cId="1969119069" sldId="416"/>
            <ac:inkMk id="56" creationId="{1C964623-FEAD-4554-9CE8-CC47FDED45F6}"/>
          </ac:inkMkLst>
        </pc:inkChg>
        <pc:inkChg chg="add mod">
          <ac:chgData name="Umesh Gupta" userId="35470c46-d51d-41c5-aa07-3535d40f1513" providerId="ADAL" clId="{688D1D3D-1D78-480E-9122-20B54FAF51C9}" dt="2022-01-31T07:08:51.455" v="1104"/>
          <ac:inkMkLst>
            <pc:docMk/>
            <pc:sldMk cId="1969119069" sldId="416"/>
            <ac:inkMk id="57" creationId="{F0C05A6D-4A61-4D3D-AD31-C7A685C8B01C}"/>
          </ac:inkMkLst>
        </pc:inkChg>
        <pc:inkChg chg="add mod">
          <ac:chgData name="Umesh Gupta" userId="35470c46-d51d-41c5-aa07-3535d40f1513" providerId="ADAL" clId="{688D1D3D-1D78-480E-9122-20B54FAF51C9}" dt="2022-01-31T07:08:51.455" v="1104"/>
          <ac:inkMkLst>
            <pc:docMk/>
            <pc:sldMk cId="1969119069" sldId="416"/>
            <ac:inkMk id="58" creationId="{5AD84DEA-9864-4277-91AD-617A4749028E}"/>
          </ac:inkMkLst>
        </pc:inkChg>
        <pc:inkChg chg="add mod">
          <ac:chgData name="Umesh Gupta" userId="35470c46-d51d-41c5-aa07-3535d40f1513" providerId="ADAL" clId="{688D1D3D-1D78-480E-9122-20B54FAF51C9}" dt="2022-01-31T07:08:51.455" v="1104"/>
          <ac:inkMkLst>
            <pc:docMk/>
            <pc:sldMk cId="1969119069" sldId="416"/>
            <ac:inkMk id="59" creationId="{525896CA-1B33-484F-93AC-35B0B8BEF617}"/>
          </ac:inkMkLst>
        </pc:inkChg>
        <pc:inkChg chg="add mod">
          <ac:chgData name="Umesh Gupta" userId="35470c46-d51d-41c5-aa07-3535d40f1513" providerId="ADAL" clId="{688D1D3D-1D78-480E-9122-20B54FAF51C9}" dt="2022-01-31T07:08:51.455" v="1104"/>
          <ac:inkMkLst>
            <pc:docMk/>
            <pc:sldMk cId="1969119069" sldId="416"/>
            <ac:inkMk id="62" creationId="{4FC15B15-302A-4A9F-A141-044BE3ED0197}"/>
          </ac:inkMkLst>
        </pc:inkChg>
        <pc:inkChg chg="add mod">
          <ac:chgData name="Umesh Gupta" userId="35470c46-d51d-41c5-aa07-3535d40f1513" providerId="ADAL" clId="{688D1D3D-1D78-480E-9122-20B54FAF51C9}" dt="2022-01-31T07:08:51.455" v="1104"/>
          <ac:inkMkLst>
            <pc:docMk/>
            <pc:sldMk cId="1969119069" sldId="416"/>
            <ac:inkMk id="63" creationId="{7C50BB49-BEB6-4956-8DDB-D62C1C3384F5}"/>
          </ac:inkMkLst>
        </pc:inkChg>
        <pc:inkChg chg="add mod">
          <ac:chgData name="Umesh Gupta" userId="35470c46-d51d-41c5-aa07-3535d40f1513" providerId="ADAL" clId="{688D1D3D-1D78-480E-9122-20B54FAF51C9}" dt="2022-01-31T07:08:51.455" v="1104"/>
          <ac:inkMkLst>
            <pc:docMk/>
            <pc:sldMk cId="1969119069" sldId="416"/>
            <ac:inkMk id="64" creationId="{B44766B6-6061-4DF9-9FAF-4AAC22A2A6BA}"/>
          </ac:inkMkLst>
        </pc:inkChg>
        <pc:inkChg chg="add mod">
          <ac:chgData name="Umesh Gupta" userId="35470c46-d51d-41c5-aa07-3535d40f1513" providerId="ADAL" clId="{688D1D3D-1D78-480E-9122-20B54FAF51C9}" dt="2022-01-31T07:08:51.455" v="1104"/>
          <ac:inkMkLst>
            <pc:docMk/>
            <pc:sldMk cId="1969119069" sldId="416"/>
            <ac:inkMk id="66" creationId="{715F22BC-9439-4D86-9DB3-03C60998344B}"/>
          </ac:inkMkLst>
        </pc:inkChg>
        <pc:inkChg chg="add mod">
          <ac:chgData name="Umesh Gupta" userId="35470c46-d51d-41c5-aa07-3535d40f1513" providerId="ADAL" clId="{688D1D3D-1D78-480E-9122-20B54FAF51C9}" dt="2022-01-31T07:08:51.455" v="1104"/>
          <ac:inkMkLst>
            <pc:docMk/>
            <pc:sldMk cId="1969119069" sldId="416"/>
            <ac:inkMk id="67" creationId="{91195ADD-CE94-4A3F-8D7D-493A08F57CA7}"/>
          </ac:inkMkLst>
        </pc:inkChg>
        <pc:inkChg chg="add mod">
          <ac:chgData name="Umesh Gupta" userId="35470c46-d51d-41c5-aa07-3535d40f1513" providerId="ADAL" clId="{688D1D3D-1D78-480E-9122-20B54FAF51C9}" dt="2022-01-31T07:08:51.455" v="1104"/>
          <ac:inkMkLst>
            <pc:docMk/>
            <pc:sldMk cId="1969119069" sldId="416"/>
            <ac:inkMk id="68" creationId="{5B9026D5-1D48-42D4-AAF3-B9D949E294B7}"/>
          </ac:inkMkLst>
        </pc:inkChg>
        <pc:inkChg chg="add mod">
          <ac:chgData name="Umesh Gupta" userId="35470c46-d51d-41c5-aa07-3535d40f1513" providerId="ADAL" clId="{688D1D3D-1D78-480E-9122-20B54FAF51C9}" dt="2022-01-31T07:08:51.455" v="1104"/>
          <ac:inkMkLst>
            <pc:docMk/>
            <pc:sldMk cId="1969119069" sldId="416"/>
            <ac:inkMk id="69" creationId="{18DDAF12-1970-4A49-91A4-656F77118DBF}"/>
          </ac:inkMkLst>
        </pc:inkChg>
        <pc:inkChg chg="add mod">
          <ac:chgData name="Umesh Gupta" userId="35470c46-d51d-41c5-aa07-3535d40f1513" providerId="ADAL" clId="{688D1D3D-1D78-480E-9122-20B54FAF51C9}" dt="2022-01-31T07:08:51.455" v="1104"/>
          <ac:inkMkLst>
            <pc:docMk/>
            <pc:sldMk cId="1969119069" sldId="416"/>
            <ac:inkMk id="70" creationId="{02D2FC74-9F8C-4338-B647-F646D0D01956}"/>
          </ac:inkMkLst>
        </pc:inkChg>
        <pc:inkChg chg="add mod">
          <ac:chgData name="Umesh Gupta" userId="35470c46-d51d-41c5-aa07-3535d40f1513" providerId="ADAL" clId="{688D1D3D-1D78-480E-9122-20B54FAF51C9}" dt="2022-01-31T07:08:51.455" v="1104"/>
          <ac:inkMkLst>
            <pc:docMk/>
            <pc:sldMk cId="1969119069" sldId="416"/>
            <ac:inkMk id="71" creationId="{82293548-6BC9-48A9-9EB9-9A9969B23BFA}"/>
          </ac:inkMkLst>
        </pc:inkChg>
        <pc:inkChg chg="add mod">
          <ac:chgData name="Umesh Gupta" userId="35470c46-d51d-41c5-aa07-3535d40f1513" providerId="ADAL" clId="{688D1D3D-1D78-480E-9122-20B54FAF51C9}" dt="2022-01-31T07:08:51.455" v="1104"/>
          <ac:inkMkLst>
            <pc:docMk/>
            <pc:sldMk cId="1969119069" sldId="416"/>
            <ac:inkMk id="73" creationId="{FEBA6008-A346-423A-9439-A6AA5D0FB5EF}"/>
          </ac:inkMkLst>
        </pc:inkChg>
        <pc:inkChg chg="add mod">
          <ac:chgData name="Umesh Gupta" userId="35470c46-d51d-41c5-aa07-3535d40f1513" providerId="ADAL" clId="{688D1D3D-1D78-480E-9122-20B54FAF51C9}" dt="2022-01-31T07:08:51.455" v="1104"/>
          <ac:inkMkLst>
            <pc:docMk/>
            <pc:sldMk cId="1969119069" sldId="416"/>
            <ac:inkMk id="74" creationId="{251B823C-6881-4536-B933-26831D3A78E0}"/>
          </ac:inkMkLst>
        </pc:inkChg>
        <pc:inkChg chg="add mod">
          <ac:chgData name="Umesh Gupta" userId="35470c46-d51d-41c5-aa07-3535d40f1513" providerId="ADAL" clId="{688D1D3D-1D78-480E-9122-20B54FAF51C9}" dt="2022-01-31T07:08:51.455" v="1104"/>
          <ac:inkMkLst>
            <pc:docMk/>
            <pc:sldMk cId="1969119069" sldId="416"/>
            <ac:inkMk id="75" creationId="{B52956B7-8163-4009-B811-52AA7359DCDF}"/>
          </ac:inkMkLst>
        </pc:inkChg>
        <pc:inkChg chg="add mod">
          <ac:chgData name="Umesh Gupta" userId="35470c46-d51d-41c5-aa07-3535d40f1513" providerId="ADAL" clId="{688D1D3D-1D78-480E-9122-20B54FAF51C9}" dt="2022-01-31T07:08:51.455" v="1104"/>
          <ac:inkMkLst>
            <pc:docMk/>
            <pc:sldMk cId="1969119069" sldId="416"/>
            <ac:inkMk id="76" creationId="{5C73E65A-DE23-4A30-8EA8-A5DC52B7A9FD}"/>
          </ac:inkMkLst>
        </pc:inkChg>
        <pc:inkChg chg="add mod">
          <ac:chgData name="Umesh Gupta" userId="35470c46-d51d-41c5-aa07-3535d40f1513" providerId="ADAL" clId="{688D1D3D-1D78-480E-9122-20B54FAF51C9}" dt="2022-01-31T07:08:51.455" v="1104"/>
          <ac:inkMkLst>
            <pc:docMk/>
            <pc:sldMk cId="1969119069" sldId="416"/>
            <ac:inkMk id="77" creationId="{F99E5D90-508B-42EC-A33B-78ECE7F65E66}"/>
          </ac:inkMkLst>
        </pc:inkChg>
        <pc:inkChg chg="add mod">
          <ac:chgData name="Umesh Gupta" userId="35470c46-d51d-41c5-aa07-3535d40f1513" providerId="ADAL" clId="{688D1D3D-1D78-480E-9122-20B54FAF51C9}" dt="2022-01-31T07:08:51.455" v="1104"/>
          <ac:inkMkLst>
            <pc:docMk/>
            <pc:sldMk cId="1969119069" sldId="416"/>
            <ac:inkMk id="78" creationId="{9D35FCFE-D54A-44BD-88AD-FA4E5D397C9D}"/>
          </ac:inkMkLst>
        </pc:inkChg>
        <pc:inkChg chg="add mod">
          <ac:chgData name="Umesh Gupta" userId="35470c46-d51d-41c5-aa07-3535d40f1513" providerId="ADAL" clId="{688D1D3D-1D78-480E-9122-20B54FAF51C9}" dt="2022-01-31T07:08:51.455" v="1104"/>
          <ac:inkMkLst>
            <pc:docMk/>
            <pc:sldMk cId="1969119069" sldId="416"/>
            <ac:inkMk id="79" creationId="{2BA401DA-FB5F-4832-9866-4E38915A6AF8}"/>
          </ac:inkMkLst>
        </pc:inkChg>
        <pc:inkChg chg="add mod">
          <ac:chgData name="Umesh Gupta" userId="35470c46-d51d-41c5-aa07-3535d40f1513" providerId="ADAL" clId="{688D1D3D-1D78-480E-9122-20B54FAF51C9}" dt="2022-01-31T07:08:51.455" v="1104"/>
          <ac:inkMkLst>
            <pc:docMk/>
            <pc:sldMk cId="1969119069" sldId="416"/>
            <ac:inkMk id="80" creationId="{BBB00B80-2219-44D7-B924-4727BF9DA08D}"/>
          </ac:inkMkLst>
        </pc:inkChg>
        <pc:inkChg chg="add mod">
          <ac:chgData name="Umesh Gupta" userId="35470c46-d51d-41c5-aa07-3535d40f1513" providerId="ADAL" clId="{688D1D3D-1D78-480E-9122-20B54FAF51C9}" dt="2022-01-31T07:08:51.455" v="1104"/>
          <ac:inkMkLst>
            <pc:docMk/>
            <pc:sldMk cId="1969119069" sldId="416"/>
            <ac:inkMk id="81" creationId="{AECFC455-6367-4B1D-94BA-BA1D819D9FFC}"/>
          </ac:inkMkLst>
        </pc:inkChg>
        <pc:inkChg chg="add mod">
          <ac:chgData name="Umesh Gupta" userId="35470c46-d51d-41c5-aa07-3535d40f1513" providerId="ADAL" clId="{688D1D3D-1D78-480E-9122-20B54FAF51C9}" dt="2022-01-31T07:08:51.455" v="1104"/>
          <ac:inkMkLst>
            <pc:docMk/>
            <pc:sldMk cId="1969119069" sldId="416"/>
            <ac:inkMk id="82" creationId="{89710FF2-DB02-4849-8A78-77293FE5BD0D}"/>
          </ac:inkMkLst>
        </pc:inkChg>
        <pc:inkChg chg="add mod">
          <ac:chgData name="Umesh Gupta" userId="35470c46-d51d-41c5-aa07-3535d40f1513" providerId="ADAL" clId="{688D1D3D-1D78-480E-9122-20B54FAF51C9}" dt="2022-01-31T07:08:51.455" v="1104"/>
          <ac:inkMkLst>
            <pc:docMk/>
            <pc:sldMk cId="1969119069" sldId="416"/>
            <ac:inkMk id="83" creationId="{7E1305FE-32EA-4602-A887-5F59E203E2F9}"/>
          </ac:inkMkLst>
        </pc:inkChg>
        <pc:inkChg chg="add mod">
          <ac:chgData name="Umesh Gupta" userId="35470c46-d51d-41c5-aa07-3535d40f1513" providerId="ADAL" clId="{688D1D3D-1D78-480E-9122-20B54FAF51C9}" dt="2022-01-31T07:08:51.455" v="1104"/>
          <ac:inkMkLst>
            <pc:docMk/>
            <pc:sldMk cId="1969119069" sldId="416"/>
            <ac:inkMk id="84" creationId="{F5F2423D-9ABB-4CFA-AAA0-A9B92EC2754C}"/>
          </ac:inkMkLst>
        </pc:inkChg>
        <pc:inkChg chg="add mod">
          <ac:chgData name="Umesh Gupta" userId="35470c46-d51d-41c5-aa07-3535d40f1513" providerId="ADAL" clId="{688D1D3D-1D78-480E-9122-20B54FAF51C9}" dt="2022-01-31T07:08:51.455" v="1104"/>
          <ac:inkMkLst>
            <pc:docMk/>
            <pc:sldMk cId="1969119069" sldId="416"/>
            <ac:inkMk id="85" creationId="{4A72BEA2-EBBB-4C35-A4D6-4444DE076A65}"/>
          </ac:inkMkLst>
        </pc:inkChg>
        <pc:inkChg chg="add mod">
          <ac:chgData name="Umesh Gupta" userId="35470c46-d51d-41c5-aa07-3535d40f1513" providerId="ADAL" clId="{688D1D3D-1D78-480E-9122-20B54FAF51C9}" dt="2022-01-31T07:08:51.455" v="1104"/>
          <ac:inkMkLst>
            <pc:docMk/>
            <pc:sldMk cId="1969119069" sldId="416"/>
            <ac:inkMk id="86" creationId="{3FDB2BA8-B8AA-47E4-8CB7-C46EE6FCE742}"/>
          </ac:inkMkLst>
        </pc:inkChg>
        <pc:inkChg chg="add mod">
          <ac:chgData name="Umesh Gupta" userId="35470c46-d51d-41c5-aa07-3535d40f1513" providerId="ADAL" clId="{688D1D3D-1D78-480E-9122-20B54FAF51C9}" dt="2022-01-31T07:08:51.455" v="1104"/>
          <ac:inkMkLst>
            <pc:docMk/>
            <pc:sldMk cId="1969119069" sldId="416"/>
            <ac:inkMk id="87" creationId="{B7B2A298-194E-40AA-B944-7C1BA458D7DC}"/>
          </ac:inkMkLst>
        </pc:inkChg>
        <pc:inkChg chg="add mod">
          <ac:chgData name="Umesh Gupta" userId="35470c46-d51d-41c5-aa07-3535d40f1513" providerId="ADAL" clId="{688D1D3D-1D78-480E-9122-20B54FAF51C9}" dt="2022-01-31T07:08:51.455" v="1104"/>
          <ac:inkMkLst>
            <pc:docMk/>
            <pc:sldMk cId="1969119069" sldId="416"/>
            <ac:inkMk id="88" creationId="{67F02C53-494C-4B0C-8548-D69C922C7C48}"/>
          </ac:inkMkLst>
        </pc:inkChg>
        <pc:inkChg chg="add mod">
          <ac:chgData name="Umesh Gupta" userId="35470c46-d51d-41c5-aa07-3535d40f1513" providerId="ADAL" clId="{688D1D3D-1D78-480E-9122-20B54FAF51C9}" dt="2022-01-31T07:08:51.455" v="1104"/>
          <ac:inkMkLst>
            <pc:docMk/>
            <pc:sldMk cId="1969119069" sldId="416"/>
            <ac:inkMk id="89" creationId="{599F66C1-7938-4F52-BDC2-75E653F9BFFF}"/>
          </ac:inkMkLst>
        </pc:inkChg>
        <pc:inkChg chg="add mod">
          <ac:chgData name="Umesh Gupta" userId="35470c46-d51d-41c5-aa07-3535d40f1513" providerId="ADAL" clId="{688D1D3D-1D78-480E-9122-20B54FAF51C9}" dt="2022-01-31T07:08:51.455" v="1104"/>
          <ac:inkMkLst>
            <pc:docMk/>
            <pc:sldMk cId="1969119069" sldId="416"/>
            <ac:inkMk id="90" creationId="{2E9F88D4-536B-423C-A36B-BF7171516DAF}"/>
          </ac:inkMkLst>
        </pc:inkChg>
        <pc:inkChg chg="add mod">
          <ac:chgData name="Umesh Gupta" userId="35470c46-d51d-41c5-aa07-3535d40f1513" providerId="ADAL" clId="{688D1D3D-1D78-480E-9122-20B54FAF51C9}" dt="2022-01-31T07:08:51.455" v="1104"/>
          <ac:inkMkLst>
            <pc:docMk/>
            <pc:sldMk cId="1969119069" sldId="416"/>
            <ac:inkMk id="91" creationId="{192C0675-860E-4A7A-ABC7-8C5F405439C9}"/>
          </ac:inkMkLst>
        </pc:inkChg>
        <pc:inkChg chg="add mod">
          <ac:chgData name="Umesh Gupta" userId="35470c46-d51d-41c5-aa07-3535d40f1513" providerId="ADAL" clId="{688D1D3D-1D78-480E-9122-20B54FAF51C9}" dt="2022-01-31T07:08:51.455" v="1104"/>
          <ac:inkMkLst>
            <pc:docMk/>
            <pc:sldMk cId="1969119069" sldId="416"/>
            <ac:inkMk id="92" creationId="{179DD0BC-FCFA-4A81-9D70-96BAD945123B}"/>
          </ac:inkMkLst>
        </pc:inkChg>
        <pc:inkChg chg="add mod">
          <ac:chgData name="Umesh Gupta" userId="35470c46-d51d-41c5-aa07-3535d40f1513" providerId="ADAL" clId="{688D1D3D-1D78-480E-9122-20B54FAF51C9}" dt="2022-01-31T07:08:51.455" v="1104"/>
          <ac:inkMkLst>
            <pc:docMk/>
            <pc:sldMk cId="1969119069" sldId="416"/>
            <ac:inkMk id="93" creationId="{F957AF23-858B-4B69-B2D1-95FF4207A107}"/>
          </ac:inkMkLst>
        </pc:inkChg>
        <pc:inkChg chg="add mod">
          <ac:chgData name="Umesh Gupta" userId="35470c46-d51d-41c5-aa07-3535d40f1513" providerId="ADAL" clId="{688D1D3D-1D78-480E-9122-20B54FAF51C9}" dt="2022-01-31T07:08:51.455" v="1104"/>
          <ac:inkMkLst>
            <pc:docMk/>
            <pc:sldMk cId="1969119069" sldId="416"/>
            <ac:inkMk id="94" creationId="{DAA58BC4-E9AA-4150-87F9-DF6F5EF6EB42}"/>
          </ac:inkMkLst>
        </pc:inkChg>
        <pc:inkChg chg="add mod">
          <ac:chgData name="Umesh Gupta" userId="35470c46-d51d-41c5-aa07-3535d40f1513" providerId="ADAL" clId="{688D1D3D-1D78-480E-9122-20B54FAF51C9}" dt="2022-01-31T07:08:51.455" v="1104"/>
          <ac:inkMkLst>
            <pc:docMk/>
            <pc:sldMk cId="1969119069" sldId="416"/>
            <ac:inkMk id="97" creationId="{870F74A7-71A2-4C1B-AB26-A7FE19000103}"/>
          </ac:inkMkLst>
        </pc:inkChg>
        <pc:inkChg chg="add mod">
          <ac:chgData name="Umesh Gupta" userId="35470c46-d51d-41c5-aa07-3535d40f1513" providerId="ADAL" clId="{688D1D3D-1D78-480E-9122-20B54FAF51C9}" dt="2022-01-31T07:08:51.455" v="1104"/>
          <ac:inkMkLst>
            <pc:docMk/>
            <pc:sldMk cId="1969119069" sldId="416"/>
            <ac:inkMk id="98" creationId="{83FCF648-BDD4-4F7B-9231-A3CD4A0A93D9}"/>
          </ac:inkMkLst>
        </pc:inkChg>
        <pc:inkChg chg="add mod">
          <ac:chgData name="Umesh Gupta" userId="35470c46-d51d-41c5-aa07-3535d40f1513" providerId="ADAL" clId="{688D1D3D-1D78-480E-9122-20B54FAF51C9}" dt="2022-01-31T07:08:51.455" v="1104"/>
          <ac:inkMkLst>
            <pc:docMk/>
            <pc:sldMk cId="1969119069" sldId="416"/>
            <ac:inkMk id="100" creationId="{F3742496-B8F5-4FBD-9A78-DAA1D357F6F1}"/>
          </ac:inkMkLst>
        </pc:inkChg>
        <pc:inkChg chg="add mod">
          <ac:chgData name="Umesh Gupta" userId="35470c46-d51d-41c5-aa07-3535d40f1513" providerId="ADAL" clId="{688D1D3D-1D78-480E-9122-20B54FAF51C9}" dt="2022-01-31T07:08:51.455" v="1104"/>
          <ac:inkMkLst>
            <pc:docMk/>
            <pc:sldMk cId="1969119069" sldId="416"/>
            <ac:inkMk id="101" creationId="{D4448695-4C0E-4D68-9C64-9B170B46D4CE}"/>
          </ac:inkMkLst>
        </pc:inkChg>
        <pc:inkChg chg="add mod">
          <ac:chgData name="Umesh Gupta" userId="35470c46-d51d-41c5-aa07-3535d40f1513" providerId="ADAL" clId="{688D1D3D-1D78-480E-9122-20B54FAF51C9}" dt="2022-01-31T07:08:51.455" v="1104"/>
          <ac:inkMkLst>
            <pc:docMk/>
            <pc:sldMk cId="1969119069" sldId="416"/>
            <ac:inkMk id="102" creationId="{360DD2BD-76BF-4A6D-9503-7751E3D91C46}"/>
          </ac:inkMkLst>
        </pc:inkChg>
        <pc:inkChg chg="add mod">
          <ac:chgData name="Umesh Gupta" userId="35470c46-d51d-41c5-aa07-3535d40f1513" providerId="ADAL" clId="{688D1D3D-1D78-480E-9122-20B54FAF51C9}" dt="2022-01-31T07:08:51.455" v="1104"/>
          <ac:inkMkLst>
            <pc:docMk/>
            <pc:sldMk cId="1969119069" sldId="416"/>
            <ac:inkMk id="103" creationId="{13079AFE-8B33-4EAE-9414-0EF42884704D}"/>
          </ac:inkMkLst>
        </pc:inkChg>
        <pc:inkChg chg="add mod">
          <ac:chgData name="Umesh Gupta" userId="35470c46-d51d-41c5-aa07-3535d40f1513" providerId="ADAL" clId="{688D1D3D-1D78-480E-9122-20B54FAF51C9}" dt="2022-01-31T07:08:51.455" v="1104"/>
          <ac:inkMkLst>
            <pc:docMk/>
            <pc:sldMk cId="1969119069" sldId="416"/>
            <ac:inkMk id="104" creationId="{AC316E4D-5A7F-4095-938E-C5DD9CC5918C}"/>
          </ac:inkMkLst>
        </pc:inkChg>
        <pc:inkChg chg="add mod">
          <ac:chgData name="Umesh Gupta" userId="35470c46-d51d-41c5-aa07-3535d40f1513" providerId="ADAL" clId="{688D1D3D-1D78-480E-9122-20B54FAF51C9}" dt="2022-01-31T07:08:51.455" v="1104"/>
          <ac:inkMkLst>
            <pc:docMk/>
            <pc:sldMk cId="1969119069" sldId="416"/>
            <ac:inkMk id="106" creationId="{2CD1B475-FC5D-45AA-9670-193D2D5B81F7}"/>
          </ac:inkMkLst>
        </pc:inkChg>
        <pc:inkChg chg="add mod">
          <ac:chgData name="Umesh Gupta" userId="35470c46-d51d-41c5-aa07-3535d40f1513" providerId="ADAL" clId="{688D1D3D-1D78-480E-9122-20B54FAF51C9}" dt="2022-01-31T07:08:51.455" v="1104"/>
          <ac:inkMkLst>
            <pc:docMk/>
            <pc:sldMk cId="1969119069" sldId="416"/>
            <ac:inkMk id="107" creationId="{8807C749-9654-47E7-BFFA-ABAE300B6978}"/>
          </ac:inkMkLst>
        </pc:inkChg>
        <pc:inkChg chg="add mod">
          <ac:chgData name="Umesh Gupta" userId="35470c46-d51d-41c5-aa07-3535d40f1513" providerId="ADAL" clId="{688D1D3D-1D78-480E-9122-20B54FAF51C9}" dt="2022-01-31T07:08:51.455" v="1104"/>
          <ac:inkMkLst>
            <pc:docMk/>
            <pc:sldMk cId="1969119069" sldId="416"/>
            <ac:inkMk id="108" creationId="{15FAED83-F357-4F13-8DAE-2451958CD980}"/>
          </ac:inkMkLst>
        </pc:inkChg>
        <pc:inkChg chg="add mod">
          <ac:chgData name="Umesh Gupta" userId="35470c46-d51d-41c5-aa07-3535d40f1513" providerId="ADAL" clId="{688D1D3D-1D78-480E-9122-20B54FAF51C9}" dt="2022-01-31T07:08:51.455" v="1104"/>
          <ac:inkMkLst>
            <pc:docMk/>
            <pc:sldMk cId="1969119069" sldId="416"/>
            <ac:inkMk id="109" creationId="{3A6A14A8-6179-450E-92F0-E3310511C8FF}"/>
          </ac:inkMkLst>
        </pc:inkChg>
        <pc:inkChg chg="add mod">
          <ac:chgData name="Umesh Gupta" userId="35470c46-d51d-41c5-aa07-3535d40f1513" providerId="ADAL" clId="{688D1D3D-1D78-480E-9122-20B54FAF51C9}" dt="2022-01-31T07:08:51.455" v="1104"/>
          <ac:inkMkLst>
            <pc:docMk/>
            <pc:sldMk cId="1969119069" sldId="416"/>
            <ac:inkMk id="110" creationId="{08039E56-6F3C-4D27-AB0C-3959F48626A2}"/>
          </ac:inkMkLst>
        </pc:inkChg>
        <pc:inkChg chg="add mod">
          <ac:chgData name="Umesh Gupta" userId="35470c46-d51d-41c5-aa07-3535d40f1513" providerId="ADAL" clId="{688D1D3D-1D78-480E-9122-20B54FAF51C9}" dt="2022-01-31T07:08:51.455" v="1104"/>
          <ac:inkMkLst>
            <pc:docMk/>
            <pc:sldMk cId="1969119069" sldId="416"/>
            <ac:inkMk id="111" creationId="{65D4B401-9A8B-4993-B27E-92E5307544B4}"/>
          </ac:inkMkLst>
        </pc:inkChg>
        <pc:inkChg chg="add mod">
          <ac:chgData name="Umesh Gupta" userId="35470c46-d51d-41c5-aa07-3535d40f1513" providerId="ADAL" clId="{688D1D3D-1D78-480E-9122-20B54FAF51C9}" dt="2022-01-31T07:08:51.455" v="1104"/>
          <ac:inkMkLst>
            <pc:docMk/>
            <pc:sldMk cId="1969119069" sldId="416"/>
            <ac:inkMk id="112" creationId="{3213FBDA-A166-4C98-817E-C8CE962ECE16}"/>
          </ac:inkMkLst>
        </pc:inkChg>
        <pc:inkChg chg="add mod">
          <ac:chgData name="Umesh Gupta" userId="35470c46-d51d-41c5-aa07-3535d40f1513" providerId="ADAL" clId="{688D1D3D-1D78-480E-9122-20B54FAF51C9}" dt="2022-01-31T07:08:51.455" v="1104"/>
          <ac:inkMkLst>
            <pc:docMk/>
            <pc:sldMk cId="1969119069" sldId="416"/>
            <ac:inkMk id="113" creationId="{70084376-43B8-450B-9E03-01D9923C6701}"/>
          </ac:inkMkLst>
        </pc:inkChg>
        <pc:inkChg chg="add mod">
          <ac:chgData name="Umesh Gupta" userId="35470c46-d51d-41c5-aa07-3535d40f1513" providerId="ADAL" clId="{688D1D3D-1D78-480E-9122-20B54FAF51C9}" dt="2022-01-31T07:08:51.455" v="1104"/>
          <ac:inkMkLst>
            <pc:docMk/>
            <pc:sldMk cId="1969119069" sldId="416"/>
            <ac:inkMk id="114" creationId="{04CEBDE6-95B3-47E6-B0F9-1DEE118C751B}"/>
          </ac:inkMkLst>
        </pc:inkChg>
        <pc:inkChg chg="add mod">
          <ac:chgData name="Umesh Gupta" userId="35470c46-d51d-41c5-aa07-3535d40f1513" providerId="ADAL" clId="{688D1D3D-1D78-480E-9122-20B54FAF51C9}" dt="2022-01-31T07:08:51.455" v="1104"/>
          <ac:inkMkLst>
            <pc:docMk/>
            <pc:sldMk cId="1969119069" sldId="416"/>
            <ac:inkMk id="115" creationId="{8E7BA0EE-47BE-4CF8-9320-9D141D493137}"/>
          </ac:inkMkLst>
        </pc:inkChg>
        <pc:inkChg chg="add mod">
          <ac:chgData name="Umesh Gupta" userId="35470c46-d51d-41c5-aa07-3535d40f1513" providerId="ADAL" clId="{688D1D3D-1D78-480E-9122-20B54FAF51C9}" dt="2022-01-31T07:08:44.568" v="1096"/>
          <ac:inkMkLst>
            <pc:docMk/>
            <pc:sldMk cId="1969119069" sldId="416"/>
            <ac:inkMk id="118" creationId="{901FC4B1-8152-4922-B2EA-5C0322319FA8}"/>
          </ac:inkMkLst>
        </pc:inkChg>
        <pc:inkChg chg="add mod">
          <ac:chgData name="Umesh Gupta" userId="35470c46-d51d-41c5-aa07-3535d40f1513" providerId="ADAL" clId="{688D1D3D-1D78-480E-9122-20B54FAF51C9}" dt="2022-01-31T07:08:51.455" v="1104"/>
          <ac:inkMkLst>
            <pc:docMk/>
            <pc:sldMk cId="1969119069" sldId="416"/>
            <ac:inkMk id="120" creationId="{029EB606-848C-4C0B-AE9C-9F3874F8B89C}"/>
          </ac:inkMkLst>
        </pc:inkChg>
        <pc:inkChg chg="add mod">
          <ac:chgData name="Umesh Gupta" userId="35470c46-d51d-41c5-aa07-3535d40f1513" providerId="ADAL" clId="{688D1D3D-1D78-480E-9122-20B54FAF51C9}" dt="2022-01-31T07:08:51.455" v="1104"/>
          <ac:inkMkLst>
            <pc:docMk/>
            <pc:sldMk cId="1969119069" sldId="416"/>
            <ac:inkMk id="122" creationId="{8526A132-5B94-4EB6-82BC-7EFE370287D3}"/>
          </ac:inkMkLst>
        </pc:inkChg>
        <pc:inkChg chg="add mod">
          <ac:chgData name="Umesh Gupta" userId="35470c46-d51d-41c5-aa07-3535d40f1513" providerId="ADAL" clId="{688D1D3D-1D78-480E-9122-20B54FAF51C9}" dt="2022-01-31T07:08:51.455" v="1104"/>
          <ac:inkMkLst>
            <pc:docMk/>
            <pc:sldMk cId="1969119069" sldId="416"/>
            <ac:inkMk id="124" creationId="{1A076D6C-732F-421F-A34A-9E8E613C8666}"/>
          </ac:inkMkLst>
        </pc:inkChg>
        <pc:inkChg chg="add mod">
          <ac:chgData name="Umesh Gupta" userId="35470c46-d51d-41c5-aa07-3535d40f1513" providerId="ADAL" clId="{688D1D3D-1D78-480E-9122-20B54FAF51C9}" dt="2022-01-31T07:08:51.455" v="1104"/>
          <ac:inkMkLst>
            <pc:docMk/>
            <pc:sldMk cId="1969119069" sldId="416"/>
            <ac:inkMk id="126" creationId="{3AE43FAB-12A4-44D0-9835-7885FB1C5B96}"/>
          </ac:inkMkLst>
        </pc:inkChg>
      </pc:sldChg>
      <pc:sldChg chg="addSp delSp modSp new mod">
        <pc:chgData name="Umesh Gupta" userId="35470c46-d51d-41c5-aa07-3535d40f1513" providerId="ADAL" clId="{688D1D3D-1D78-480E-9122-20B54FAF51C9}" dt="2022-02-01T08:43:22.739" v="2105"/>
        <pc:sldMkLst>
          <pc:docMk/>
          <pc:sldMk cId="3625518881" sldId="417"/>
        </pc:sldMkLst>
        <pc:spChg chg="del">
          <ac:chgData name="Umesh Gupta" userId="35470c46-d51d-41c5-aa07-3535d40f1513" providerId="ADAL" clId="{688D1D3D-1D78-480E-9122-20B54FAF51C9}" dt="2022-02-01T08:30:56.018" v="1745" actId="478"/>
          <ac:spMkLst>
            <pc:docMk/>
            <pc:sldMk cId="3625518881" sldId="417"/>
            <ac:spMk id="2" creationId="{1229B71F-64A5-4542-ABBF-D3A81CF2A090}"/>
          </ac:spMkLst>
        </pc:spChg>
        <pc:spChg chg="del">
          <ac:chgData name="Umesh Gupta" userId="35470c46-d51d-41c5-aa07-3535d40f1513" providerId="ADAL" clId="{688D1D3D-1D78-480E-9122-20B54FAF51C9}" dt="2022-02-01T08:30:58.138" v="1746" actId="478"/>
          <ac:spMkLst>
            <pc:docMk/>
            <pc:sldMk cId="3625518881" sldId="417"/>
            <ac:spMk id="3" creationId="{FB6CCE5B-1F97-48FA-B5BD-A27845105DA1}"/>
          </ac:spMkLst>
        </pc:spChg>
        <pc:grpChg chg="del mod">
          <ac:chgData name="Umesh Gupta" userId="35470c46-d51d-41c5-aa07-3535d40f1513" providerId="ADAL" clId="{688D1D3D-1D78-480E-9122-20B54FAF51C9}" dt="2022-02-01T08:36:45.030" v="1970"/>
          <ac:grpSpMkLst>
            <pc:docMk/>
            <pc:sldMk cId="3625518881" sldId="417"/>
            <ac:grpSpMk id="12" creationId="{27792611-2B61-4981-8388-191B38900C3C}"/>
          </ac:grpSpMkLst>
        </pc:grpChg>
        <pc:grpChg chg="del mod">
          <ac:chgData name="Umesh Gupta" userId="35470c46-d51d-41c5-aa07-3535d40f1513" providerId="ADAL" clId="{688D1D3D-1D78-480E-9122-20B54FAF51C9}" dt="2022-02-01T08:36:45.030" v="1970"/>
          <ac:grpSpMkLst>
            <pc:docMk/>
            <pc:sldMk cId="3625518881" sldId="417"/>
            <ac:grpSpMk id="19" creationId="{912B3E64-A368-456C-B0C2-8A45031B11CC}"/>
          </ac:grpSpMkLst>
        </pc:grpChg>
        <pc:grpChg chg="del mod">
          <ac:chgData name="Umesh Gupta" userId="35470c46-d51d-41c5-aa07-3535d40f1513" providerId="ADAL" clId="{688D1D3D-1D78-480E-9122-20B54FAF51C9}" dt="2022-02-01T08:31:56.271" v="1793"/>
          <ac:grpSpMkLst>
            <pc:docMk/>
            <pc:sldMk cId="3625518881" sldId="417"/>
            <ac:grpSpMk id="40" creationId="{8A40D8E9-DBF1-4B9D-AD49-5DEE885074AA}"/>
          </ac:grpSpMkLst>
        </pc:grpChg>
        <pc:grpChg chg="del mod">
          <ac:chgData name="Umesh Gupta" userId="35470c46-d51d-41c5-aa07-3535d40f1513" providerId="ADAL" clId="{688D1D3D-1D78-480E-9122-20B54FAF51C9}" dt="2022-02-01T08:33:58.531" v="1938"/>
          <ac:grpSpMkLst>
            <pc:docMk/>
            <pc:sldMk cId="3625518881" sldId="417"/>
            <ac:grpSpMk id="41" creationId="{247DBBE7-93C4-4CEF-922A-1EDD67169193}"/>
          </ac:grpSpMkLst>
        </pc:grpChg>
        <pc:grpChg chg="del mod">
          <ac:chgData name="Umesh Gupta" userId="35470c46-d51d-41c5-aa07-3535d40f1513" providerId="ADAL" clId="{688D1D3D-1D78-480E-9122-20B54FAF51C9}" dt="2022-02-01T08:32:28.678" v="1813"/>
          <ac:grpSpMkLst>
            <pc:docMk/>
            <pc:sldMk cId="3625518881" sldId="417"/>
            <ac:grpSpMk id="42" creationId="{E306AD96-23E7-4BA2-83BE-4CF752EEE892}"/>
          </ac:grpSpMkLst>
        </pc:grpChg>
        <pc:grpChg chg="del mod">
          <ac:chgData name="Umesh Gupta" userId="35470c46-d51d-41c5-aa07-3535d40f1513" providerId="ADAL" clId="{688D1D3D-1D78-480E-9122-20B54FAF51C9}" dt="2022-02-01T08:32:28.678" v="1813"/>
          <ac:grpSpMkLst>
            <pc:docMk/>
            <pc:sldMk cId="3625518881" sldId="417"/>
            <ac:grpSpMk id="43" creationId="{0448BFD2-0C66-452C-914C-205ED723DBBE}"/>
          </ac:grpSpMkLst>
        </pc:grpChg>
        <pc:grpChg chg="del mod">
          <ac:chgData name="Umesh Gupta" userId="35470c46-d51d-41c5-aa07-3535d40f1513" providerId="ADAL" clId="{688D1D3D-1D78-480E-9122-20B54FAF51C9}" dt="2022-02-01T08:32:28.678" v="1813"/>
          <ac:grpSpMkLst>
            <pc:docMk/>
            <pc:sldMk cId="3625518881" sldId="417"/>
            <ac:grpSpMk id="58" creationId="{8E87FEFD-0E88-4D7E-AABE-52EF333A3322}"/>
          </ac:grpSpMkLst>
        </pc:grpChg>
        <pc:grpChg chg="del mod">
          <ac:chgData name="Umesh Gupta" userId="35470c46-d51d-41c5-aa07-3535d40f1513" providerId="ADAL" clId="{688D1D3D-1D78-480E-9122-20B54FAF51C9}" dt="2022-02-01T08:32:28.678" v="1813"/>
          <ac:grpSpMkLst>
            <pc:docMk/>
            <pc:sldMk cId="3625518881" sldId="417"/>
            <ac:grpSpMk id="59" creationId="{5A69FEEA-FBD5-4AFE-8BBF-68917B88B6EA}"/>
          </ac:grpSpMkLst>
        </pc:grpChg>
        <pc:grpChg chg="del mod">
          <ac:chgData name="Umesh Gupta" userId="35470c46-d51d-41c5-aa07-3535d40f1513" providerId="ADAL" clId="{688D1D3D-1D78-480E-9122-20B54FAF51C9}" dt="2022-02-01T08:32:28.678" v="1813"/>
          <ac:grpSpMkLst>
            <pc:docMk/>
            <pc:sldMk cId="3625518881" sldId="417"/>
            <ac:grpSpMk id="62" creationId="{84A981EC-AA1B-4600-A2C5-712714157EF0}"/>
          </ac:grpSpMkLst>
        </pc:grpChg>
        <pc:grpChg chg="del mod">
          <ac:chgData name="Umesh Gupta" userId="35470c46-d51d-41c5-aa07-3535d40f1513" providerId="ADAL" clId="{688D1D3D-1D78-480E-9122-20B54FAF51C9}" dt="2022-02-01T08:32:42.842" v="1834"/>
          <ac:grpSpMkLst>
            <pc:docMk/>
            <pc:sldMk cId="3625518881" sldId="417"/>
            <ac:grpSpMk id="64" creationId="{493CD5B4-3B29-4C21-8F40-83BA65716FC7}"/>
          </ac:grpSpMkLst>
        </pc:grpChg>
        <pc:grpChg chg="del mod">
          <ac:chgData name="Umesh Gupta" userId="35470c46-d51d-41c5-aa07-3535d40f1513" providerId="ADAL" clId="{688D1D3D-1D78-480E-9122-20B54FAF51C9}" dt="2022-02-01T08:32:42.842" v="1834"/>
          <ac:grpSpMkLst>
            <pc:docMk/>
            <pc:sldMk cId="3625518881" sldId="417"/>
            <ac:grpSpMk id="72" creationId="{82027ACA-6F4D-4E81-B918-75FAD7B33FD1}"/>
          </ac:grpSpMkLst>
        </pc:grpChg>
        <pc:grpChg chg="del mod">
          <ac:chgData name="Umesh Gupta" userId="35470c46-d51d-41c5-aa07-3535d40f1513" providerId="ADAL" clId="{688D1D3D-1D78-480E-9122-20B54FAF51C9}" dt="2022-02-01T08:32:46.630" v="1840"/>
          <ac:grpSpMkLst>
            <pc:docMk/>
            <pc:sldMk cId="3625518881" sldId="417"/>
            <ac:grpSpMk id="85" creationId="{C8EBE892-C5E0-4F21-A83B-E17C3F8C3C49}"/>
          </ac:grpSpMkLst>
        </pc:grpChg>
        <pc:grpChg chg="del mod">
          <ac:chgData name="Umesh Gupta" userId="35470c46-d51d-41c5-aa07-3535d40f1513" providerId="ADAL" clId="{688D1D3D-1D78-480E-9122-20B54FAF51C9}" dt="2022-02-01T08:33:15.659" v="1889"/>
          <ac:grpSpMkLst>
            <pc:docMk/>
            <pc:sldMk cId="3625518881" sldId="417"/>
            <ac:grpSpMk id="91" creationId="{940D415B-AD1E-4B5A-8B9C-270090BD4A34}"/>
          </ac:grpSpMkLst>
        </pc:grpChg>
        <pc:grpChg chg="del mod">
          <ac:chgData name="Umesh Gupta" userId="35470c46-d51d-41c5-aa07-3535d40f1513" providerId="ADAL" clId="{688D1D3D-1D78-480E-9122-20B54FAF51C9}" dt="2022-02-01T08:36:45.030" v="1970"/>
          <ac:grpSpMkLst>
            <pc:docMk/>
            <pc:sldMk cId="3625518881" sldId="417"/>
            <ac:grpSpMk id="92" creationId="{AB400CAD-ABB7-4AF5-A5AA-00B7CE56F0C4}"/>
          </ac:grpSpMkLst>
        </pc:grpChg>
        <pc:grpChg chg="del mod">
          <ac:chgData name="Umesh Gupta" userId="35470c46-d51d-41c5-aa07-3535d40f1513" providerId="ADAL" clId="{688D1D3D-1D78-480E-9122-20B54FAF51C9}" dt="2022-02-01T08:32:55.797" v="1852"/>
          <ac:grpSpMkLst>
            <pc:docMk/>
            <pc:sldMk cId="3625518881" sldId="417"/>
            <ac:grpSpMk id="102" creationId="{52A339E6-22BE-47EC-B0CA-5F95583F6AEA}"/>
          </ac:grpSpMkLst>
        </pc:grpChg>
        <pc:grpChg chg="del mod">
          <ac:chgData name="Umesh Gupta" userId="35470c46-d51d-41c5-aa07-3535d40f1513" providerId="ADAL" clId="{688D1D3D-1D78-480E-9122-20B54FAF51C9}" dt="2022-02-01T08:33:15.659" v="1889"/>
          <ac:grpSpMkLst>
            <pc:docMk/>
            <pc:sldMk cId="3625518881" sldId="417"/>
            <ac:grpSpMk id="103" creationId="{78260EA4-FDE3-4791-97F4-69DFF6E1466D}"/>
          </ac:grpSpMkLst>
        </pc:grpChg>
        <pc:grpChg chg="del mod">
          <ac:chgData name="Umesh Gupta" userId="35470c46-d51d-41c5-aa07-3535d40f1513" providerId="ADAL" clId="{688D1D3D-1D78-480E-9122-20B54FAF51C9}" dt="2022-02-01T08:33:15.659" v="1889"/>
          <ac:grpSpMkLst>
            <pc:docMk/>
            <pc:sldMk cId="3625518881" sldId="417"/>
            <ac:grpSpMk id="105" creationId="{140AE692-FF53-4331-AF01-E2B8BF7C5920}"/>
          </ac:grpSpMkLst>
        </pc:grpChg>
        <pc:grpChg chg="del mod">
          <ac:chgData name="Umesh Gupta" userId="35470c46-d51d-41c5-aa07-3535d40f1513" providerId="ADAL" clId="{688D1D3D-1D78-480E-9122-20B54FAF51C9}" dt="2022-02-01T08:33:39.766" v="1907"/>
          <ac:grpSpMkLst>
            <pc:docMk/>
            <pc:sldMk cId="3625518881" sldId="417"/>
            <ac:grpSpMk id="142" creationId="{7822619D-7F78-47D8-8823-16E23F749F67}"/>
          </ac:grpSpMkLst>
        </pc:grpChg>
        <pc:grpChg chg="del mod">
          <ac:chgData name="Umesh Gupta" userId="35470c46-d51d-41c5-aa07-3535d40f1513" providerId="ADAL" clId="{688D1D3D-1D78-480E-9122-20B54FAF51C9}" dt="2022-02-01T08:36:45.030" v="1970"/>
          <ac:grpSpMkLst>
            <pc:docMk/>
            <pc:sldMk cId="3625518881" sldId="417"/>
            <ac:grpSpMk id="143" creationId="{B8F25B4E-4AA7-48A9-B76D-3B088FBC1895}"/>
          </ac:grpSpMkLst>
        </pc:grpChg>
        <pc:grpChg chg="del mod">
          <ac:chgData name="Umesh Gupta" userId="35470c46-d51d-41c5-aa07-3535d40f1513" providerId="ADAL" clId="{688D1D3D-1D78-480E-9122-20B54FAF51C9}" dt="2022-02-01T08:33:39.766" v="1907"/>
          <ac:grpSpMkLst>
            <pc:docMk/>
            <pc:sldMk cId="3625518881" sldId="417"/>
            <ac:grpSpMk id="146" creationId="{21D760EE-AE0F-4266-907F-4ACA158A375F}"/>
          </ac:grpSpMkLst>
        </pc:grpChg>
        <pc:grpChg chg="del mod">
          <ac:chgData name="Umesh Gupta" userId="35470c46-d51d-41c5-aa07-3535d40f1513" providerId="ADAL" clId="{688D1D3D-1D78-480E-9122-20B54FAF51C9}" dt="2022-02-01T08:33:32.482" v="1901"/>
          <ac:grpSpMkLst>
            <pc:docMk/>
            <pc:sldMk cId="3625518881" sldId="417"/>
            <ac:grpSpMk id="153" creationId="{8419BF65-C89E-4098-90C1-592CB4890F70}"/>
          </ac:grpSpMkLst>
        </pc:grpChg>
        <pc:grpChg chg="del mod">
          <ac:chgData name="Umesh Gupta" userId="35470c46-d51d-41c5-aa07-3535d40f1513" providerId="ADAL" clId="{688D1D3D-1D78-480E-9122-20B54FAF51C9}" dt="2022-02-01T08:33:39.766" v="1907"/>
          <ac:grpSpMkLst>
            <pc:docMk/>
            <pc:sldMk cId="3625518881" sldId="417"/>
            <ac:grpSpMk id="155" creationId="{327FA6F5-F747-4501-91BE-27B353F2C5B3}"/>
          </ac:grpSpMkLst>
        </pc:grpChg>
        <pc:grpChg chg="del mod">
          <ac:chgData name="Umesh Gupta" userId="35470c46-d51d-41c5-aa07-3535d40f1513" providerId="ADAL" clId="{688D1D3D-1D78-480E-9122-20B54FAF51C9}" dt="2022-02-01T08:33:48.160" v="1924"/>
          <ac:grpSpMkLst>
            <pc:docMk/>
            <pc:sldMk cId="3625518881" sldId="417"/>
            <ac:grpSpMk id="161" creationId="{83A4B7DB-943D-44AC-A24E-F83A278CECB6}"/>
          </ac:grpSpMkLst>
        </pc:grpChg>
        <pc:grpChg chg="del mod">
          <ac:chgData name="Umesh Gupta" userId="35470c46-d51d-41c5-aa07-3535d40f1513" providerId="ADAL" clId="{688D1D3D-1D78-480E-9122-20B54FAF51C9}" dt="2022-02-01T08:36:45.030" v="1970"/>
          <ac:grpSpMkLst>
            <pc:docMk/>
            <pc:sldMk cId="3625518881" sldId="417"/>
            <ac:grpSpMk id="178" creationId="{250EC773-130A-424E-9980-81B15BBF8D65}"/>
          </ac:grpSpMkLst>
        </pc:grpChg>
        <pc:grpChg chg="del mod">
          <ac:chgData name="Umesh Gupta" userId="35470c46-d51d-41c5-aa07-3535d40f1513" providerId="ADAL" clId="{688D1D3D-1D78-480E-9122-20B54FAF51C9}" dt="2022-02-01T08:36:45.030" v="1970"/>
          <ac:grpSpMkLst>
            <pc:docMk/>
            <pc:sldMk cId="3625518881" sldId="417"/>
            <ac:grpSpMk id="179" creationId="{A316D8D5-A1C8-4017-9285-834C20D47FCC}"/>
          </ac:grpSpMkLst>
        </pc:grpChg>
        <pc:grpChg chg="del mod">
          <ac:chgData name="Umesh Gupta" userId="35470c46-d51d-41c5-aa07-3535d40f1513" providerId="ADAL" clId="{688D1D3D-1D78-480E-9122-20B54FAF51C9}" dt="2022-02-01T08:36:45.030" v="1970"/>
          <ac:grpSpMkLst>
            <pc:docMk/>
            <pc:sldMk cId="3625518881" sldId="417"/>
            <ac:grpSpMk id="193" creationId="{C5F51352-DE2F-4BD6-A8AB-74D2C081D904}"/>
          </ac:grpSpMkLst>
        </pc:grpChg>
        <pc:grpChg chg="del mod">
          <ac:chgData name="Umesh Gupta" userId="35470c46-d51d-41c5-aa07-3535d40f1513" providerId="ADAL" clId="{688D1D3D-1D78-480E-9122-20B54FAF51C9}" dt="2022-02-01T08:34:28.652" v="1945"/>
          <ac:grpSpMkLst>
            <pc:docMk/>
            <pc:sldMk cId="3625518881" sldId="417"/>
            <ac:grpSpMk id="196" creationId="{4251575B-77BD-4480-B91D-31EE6C91F12F}"/>
          </ac:grpSpMkLst>
        </pc:grpChg>
        <pc:grpChg chg="del mod">
          <ac:chgData name="Umesh Gupta" userId="35470c46-d51d-41c5-aa07-3535d40f1513" providerId="ADAL" clId="{688D1D3D-1D78-480E-9122-20B54FAF51C9}" dt="2022-02-01T08:34:36.119" v="1959"/>
          <ac:grpSpMkLst>
            <pc:docMk/>
            <pc:sldMk cId="3625518881" sldId="417"/>
            <ac:grpSpMk id="200" creationId="{275DB676-045F-4FEB-B27A-404FECD221B2}"/>
          </ac:grpSpMkLst>
        </pc:grpChg>
        <pc:grpChg chg="del mod">
          <ac:chgData name="Umesh Gupta" userId="35470c46-d51d-41c5-aa07-3535d40f1513" providerId="ADAL" clId="{688D1D3D-1D78-480E-9122-20B54FAF51C9}" dt="2022-02-01T08:36:45.030" v="1970"/>
          <ac:grpSpMkLst>
            <pc:docMk/>
            <pc:sldMk cId="3625518881" sldId="417"/>
            <ac:grpSpMk id="214" creationId="{19A28C1D-3AC6-4BAF-89C4-9FB79E2E698E}"/>
          </ac:grpSpMkLst>
        </pc:grpChg>
        <pc:grpChg chg="del mod">
          <ac:chgData name="Umesh Gupta" userId="35470c46-d51d-41c5-aa07-3535d40f1513" providerId="ADAL" clId="{688D1D3D-1D78-480E-9122-20B54FAF51C9}" dt="2022-02-01T08:36:45.030" v="1970"/>
          <ac:grpSpMkLst>
            <pc:docMk/>
            <pc:sldMk cId="3625518881" sldId="417"/>
            <ac:grpSpMk id="217" creationId="{E4ABD879-FFAE-43D8-9C2E-AB8C0D91D3FD}"/>
          </ac:grpSpMkLst>
        </pc:grpChg>
        <pc:grpChg chg="del mod">
          <ac:chgData name="Umesh Gupta" userId="35470c46-d51d-41c5-aa07-3535d40f1513" providerId="ADAL" clId="{688D1D3D-1D78-480E-9122-20B54FAF51C9}" dt="2022-02-01T08:36:47.478" v="1972"/>
          <ac:grpSpMkLst>
            <pc:docMk/>
            <pc:sldMk cId="3625518881" sldId="417"/>
            <ac:grpSpMk id="225" creationId="{3F7C1F78-282B-499F-BD81-925762F5125D}"/>
          </ac:grpSpMkLst>
        </pc:grpChg>
        <pc:grpChg chg="del mod">
          <ac:chgData name="Umesh Gupta" userId="35470c46-d51d-41c5-aa07-3535d40f1513" providerId="ADAL" clId="{688D1D3D-1D78-480E-9122-20B54FAF51C9}" dt="2022-02-01T08:37:58.139" v="1977"/>
          <ac:grpSpMkLst>
            <pc:docMk/>
            <pc:sldMk cId="3625518881" sldId="417"/>
            <ac:grpSpMk id="227" creationId="{CDA2D281-B882-410B-AB60-7C68DFF6CE24}"/>
          </ac:grpSpMkLst>
        </pc:grpChg>
        <pc:grpChg chg="del mod">
          <ac:chgData name="Umesh Gupta" userId="35470c46-d51d-41c5-aa07-3535d40f1513" providerId="ADAL" clId="{688D1D3D-1D78-480E-9122-20B54FAF51C9}" dt="2022-02-01T08:38:03.899" v="1985"/>
          <ac:grpSpMkLst>
            <pc:docMk/>
            <pc:sldMk cId="3625518881" sldId="417"/>
            <ac:grpSpMk id="232" creationId="{4D709D41-FAC0-4C92-94C1-FAB13DD9CB6F}"/>
          </ac:grpSpMkLst>
        </pc:grpChg>
        <pc:grpChg chg="del mod">
          <ac:chgData name="Umesh Gupta" userId="35470c46-d51d-41c5-aa07-3535d40f1513" providerId="ADAL" clId="{688D1D3D-1D78-480E-9122-20B54FAF51C9}" dt="2022-02-01T08:39:49.728" v="1987"/>
          <ac:grpSpMkLst>
            <pc:docMk/>
            <pc:sldMk cId="3625518881" sldId="417"/>
            <ac:grpSpMk id="240" creationId="{301FFA7C-BF9B-47DD-861E-3E71AD810DCD}"/>
          </ac:grpSpMkLst>
        </pc:grpChg>
        <pc:grpChg chg="del mod">
          <ac:chgData name="Umesh Gupta" userId="35470c46-d51d-41c5-aa07-3535d40f1513" providerId="ADAL" clId="{688D1D3D-1D78-480E-9122-20B54FAF51C9}" dt="2022-02-01T08:40:04.510" v="2012"/>
          <ac:grpSpMkLst>
            <pc:docMk/>
            <pc:sldMk cId="3625518881" sldId="417"/>
            <ac:grpSpMk id="242" creationId="{B3BA6EFA-7446-4658-BB30-21D50FE13472}"/>
          </ac:grpSpMkLst>
        </pc:grpChg>
        <pc:grpChg chg="del mod">
          <ac:chgData name="Umesh Gupta" userId="35470c46-d51d-41c5-aa07-3535d40f1513" providerId="ADAL" clId="{688D1D3D-1D78-480E-9122-20B54FAF51C9}" dt="2022-02-01T08:42:57.769" v="2097"/>
          <ac:grpSpMkLst>
            <pc:docMk/>
            <pc:sldMk cId="3625518881" sldId="417"/>
            <ac:grpSpMk id="267" creationId="{DED07978-1C2D-4CCE-B6B7-62C9CAF71E48}"/>
          </ac:grpSpMkLst>
        </pc:grpChg>
        <pc:grpChg chg="del mod">
          <ac:chgData name="Umesh Gupta" userId="35470c46-d51d-41c5-aa07-3535d40f1513" providerId="ADAL" clId="{688D1D3D-1D78-480E-9122-20B54FAF51C9}" dt="2022-02-01T08:43:00.467" v="2101"/>
          <ac:grpSpMkLst>
            <pc:docMk/>
            <pc:sldMk cId="3625518881" sldId="417"/>
            <ac:grpSpMk id="272" creationId="{78323E37-3E1C-4605-AE7D-35487F9249A0}"/>
          </ac:grpSpMkLst>
        </pc:grpChg>
        <pc:grpChg chg="del mod">
          <ac:chgData name="Umesh Gupta" userId="35470c46-d51d-41c5-aa07-3535d40f1513" providerId="ADAL" clId="{688D1D3D-1D78-480E-9122-20B54FAF51C9}" dt="2022-02-01T08:43:21.099" v="2103"/>
          <ac:grpSpMkLst>
            <pc:docMk/>
            <pc:sldMk cId="3625518881" sldId="417"/>
            <ac:grpSpMk id="276" creationId="{4AB69CC4-BAB5-40BF-BDF7-80BA383BDD04}"/>
          </ac:grpSpMkLst>
        </pc:grpChg>
        <pc:grpChg chg="del mod">
          <ac:chgData name="Umesh Gupta" userId="35470c46-d51d-41c5-aa07-3535d40f1513" providerId="ADAL" clId="{688D1D3D-1D78-480E-9122-20B54FAF51C9}" dt="2022-02-01T08:43:22.739" v="2105"/>
          <ac:grpSpMkLst>
            <pc:docMk/>
            <pc:sldMk cId="3625518881" sldId="417"/>
            <ac:grpSpMk id="278" creationId="{20584B5C-7F11-4C88-A0E3-805D15AED9BA}"/>
          </ac:grpSpMkLst>
        </pc:grpChg>
        <pc:grpChg chg="mod">
          <ac:chgData name="Umesh Gupta" userId="35470c46-d51d-41c5-aa07-3535d40f1513" providerId="ADAL" clId="{688D1D3D-1D78-480E-9122-20B54FAF51C9}" dt="2022-02-01T08:43:22.739" v="2105"/>
          <ac:grpSpMkLst>
            <pc:docMk/>
            <pc:sldMk cId="3625518881" sldId="417"/>
            <ac:grpSpMk id="280" creationId="{B0BBC65A-6741-4B0E-BB69-1AB102AC8542}"/>
          </ac:grpSpMkLst>
        </pc:grpChg>
        <pc:inkChg chg="add mod">
          <ac:chgData name="Umesh Gupta" userId="35470c46-d51d-41c5-aa07-3535d40f1513" providerId="ADAL" clId="{688D1D3D-1D78-480E-9122-20B54FAF51C9}" dt="2022-02-01T08:43:22.739" v="2105"/>
          <ac:inkMkLst>
            <pc:docMk/>
            <pc:sldMk cId="3625518881" sldId="417"/>
            <ac:inkMk id="4" creationId="{6305EE81-BE34-4CC9-8CD1-31C5F7BD4938}"/>
          </ac:inkMkLst>
        </pc:inkChg>
        <pc:inkChg chg="add mod">
          <ac:chgData name="Umesh Gupta" userId="35470c46-d51d-41c5-aa07-3535d40f1513" providerId="ADAL" clId="{688D1D3D-1D78-480E-9122-20B54FAF51C9}" dt="2022-02-01T08:43:22.739" v="2105"/>
          <ac:inkMkLst>
            <pc:docMk/>
            <pc:sldMk cId="3625518881" sldId="417"/>
            <ac:inkMk id="5" creationId="{1FC80EEA-EB90-466F-AB81-6247B4BCB896}"/>
          </ac:inkMkLst>
        </pc:inkChg>
        <pc:inkChg chg="add mod">
          <ac:chgData name="Umesh Gupta" userId="35470c46-d51d-41c5-aa07-3535d40f1513" providerId="ADAL" clId="{688D1D3D-1D78-480E-9122-20B54FAF51C9}" dt="2022-02-01T08:43:22.739" v="2105"/>
          <ac:inkMkLst>
            <pc:docMk/>
            <pc:sldMk cId="3625518881" sldId="417"/>
            <ac:inkMk id="6" creationId="{E9EE8699-0089-4215-95F7-EECBC7401431}"/>
          </ac:inkMkLst>
        </pc:inkChg>
        <pc:inkChg chg="add mod">
          <ac:chgData name="Umesh Gupta" userId="35470c46-d51d-41c5-aa07-3535d40f1513" providerId="ADAL" clId="{688D1D3D-1D78-480E-9122-20B54FAF51C9}" dt="2022-02-01T08:43:22.739" v="2105"/>
          <ac:inkMkLst>
            <pc:docMk/>
            <pc:sldMk cId="3625518881" sldId="417"/>
            <ac:inkMk id="7" creationId="{6327B0E6-1D1B-473E-B3FA-286ADEEA8521}"/>
          </ac:inkMkLst>
        </pc:inkChg>
        <pc:inkChg chg="add mod">
          <ac:chgData name="Umesh Gupta" userId="35470c46-d51d-41c5-aa07-3535d40f1513" providerId="ADAL" clId="{688D1D3D-1D78-480E-9122-20B54FAF51C9}" dt="2022-02-01T08:43:22.739" v="2105"/>
          <ac:inkMkLst>
            <pc:docMk/>
            <pc:sldMk cId="3625518881" sldId="417"/>
            <ac:inkMk id="8" creationId="{03F39973-9D96-458C-89EA-0089BC7306FC}"/>
          </ac:inkMkLst>
        </pc:inkChg>
        <pc:inkChg chg="add mod">
          <ac:chgData name="Umesh Gupta" userId="35470c46-d51d-41c5-aa07-3535d40f1513" providerId="ADAL" clId="{688D1D3D-1D78-480E-9122-20B54FAF51C9}" dt="2022-02-01T08:43:22.739" v="2105"/>
          <ac:inkMkLst>
            <pc:docMk/>
            <pc:sldMk cId="3625518881" sldId="417"/>
            <ac:inkMk id="9" creationId="{84F91FFA-DCA2-4093-97B2-4FA4A3A9193C}"/>
          </ac:inkMkLst>
        </pc:inkChg>
        <pc:inkChg chg="add mod">
          <ac:chgData name="Umesh Gupta" userId="35470c46-d51d-41c5-aa07-3535d40f1513" providerId="ADAL" clId="{688D1D3D-1D78-480E-9122-20B54FAF51C9}" dt="2022-02-01T08:43:22.739" v="2105"/>
          <ac:inkMkLst>
            <pc:docMk/>
            <pc:sldMk cId="3625518881" sldId="417"/>
            <ac:inkMk id="10" creationId="{5D68DB5E-2863-40F4-8E9C-292350B2FC30}"/>
          </ac:inkMkLst>
        </pc:inkChg>
        <pc:inkChg chg="add mod">
          <ac:chgData name="Umesh Gupta" userId="35470c46-d51d-41c5-aa07-3535d40f1513" providerId="ADAL" clId="{688D1D3D-1D78-480E-9122-20B54FAF51C9}" dt="2022-02-01T08:43:22.739" v="2105"/>
          <ac:inkMkLst>
            <pc:docMk/>
            <pc:sldMk cId="3625518881" sldId="417"/>
            <ac:inkMk id="11" creationId="{DF1FF498-EA15-4CBB-AB0D-0B84E54C933E}"/>
          </ac:inkMkLst>
        </pc:inkChg>
        <pc:inkChg chg="add mod">
          <ac:chgData name="Umesh Gupta" userId="35470c46-d51d-41c5-aa07-3535d40f1513" providerId="ADAL" clId="{688D1D3D-1D78-480E-9122-20B54FAF51C9}" dt="2022-02-01T08:43:22.739" v="2105"/>
          <ac:inkMkLst>
            <pc:docMk/>
            <pc:sldMk cId="3625518881" sldId="417"/>
            <ac:inkMk id="13" creationId="{52290C26-9828-4BB4-BEEE-B6A193D3B265}"/>
          </ac:inkMkLst>
        </pc:inkChg>
        <pc:inkChg chg="add mod">
          <ac:chgData name="Umesh Gupta" userId="35470c46-d51d-41c5-aa07-3535d40f1513" providerId="ADAL" clId="{688D1D3D-1D78-480E-9122-20B54FAF51C9}" dt="2022-02-01T08:43:22.739" v="2105"/>
          <ac:inkMkLst>
            <pc:docMk/>
            <pc:sldMk cId="3625518881" sldId="417"/>
            <ac:inkMk id="14" creationId="{71D36A6D-10D6-4470-82BD-0BCD96B7D47F}"/>
          </ac:inkMkLst>
        </pc:inkChg>
        <pc:inkChg chg="add mod">
          <ac:chgData name="Umesh Gupta" userId="35470c46-d51d-41c5-aa07-3535d40f1513" providerId="ADAL" clId="{688D1D3D-1D78-480E-9122-20B54FAF51C9}" dt="2022-02-01T08:43:22.739" v="2105"/>
          <ac:inkMkLst>
            <pc:docMk/>
            <pc:sldMk cId="3625518881" sldId="417"/>
            <ac:inkMk id="15" creationId="{DA2BF6C1-DD84-49C3-81C3-F0124D963931}"/>
          </ac:inkMkLst>
        </pc:inkChg>
        <pc:inkChg chg="add mod">
          <ac:chgData name="Umesh Gupta" userId="35470c46-d51d-41c5-aa07-3535d40f1513" providerId="ADAL" clId="{688D1D3D-1D78-480E-9122-20B54FAF51C9}" dt="2022-02-01T08:43:22.739" v="2105"/>
          <ac:inkMkLst>
            <pc:docMk/>
            <pc:sldMk cId="3625518881" sldId="417"/>
            <ac:inkMk id="16" creationId="{94CD3CBB-088C-4209-8A48-F58B56E388AD}"/>
          </ac:inkMkLst>
        </pc:inkChg>
        <pc:inkChg chg="add mod">
          <ac:chgData name="Umesh Gupta" userId="35470c46-d51d-41c5-aa07-3535d40f1513" providerId="ADAL" clId="{688D1D3D-1D78-480E-9122-20B54FAF51C9}" dt="2022-02-01T08:43:22.739" v="2105"/>
          <ac:inkMkLst>
            <pc:docMk/>
            <pc:sldMk cId="3625518881" sldId="417"/>
            <ac:inkMk id="17" creationId="{912132B8-3952-403F-85F4-D34BD2A9077A}"/>
          </ac:inkMkLst>
        </pc:inkChg>
        <pc:inkChg chg="add mod">
          <ac:chgData name="Umesh Gupta" userId="35470c46-d51d-41c5-aa07-3535d40f1513" providerId="ADAL" clId="{688D1D3D-1D78-480E-9122-20B54FAF51C9}" dt="2022-02-01T08:43:22.739" v="2105"/>
          <ac:inkMkLst>
            <pc:docMk/>
            <pc:sldMk cId="3625518881" sldId="417"/>
            <ac:inkMk id="18" creationId="{5341BADF-64FA-482D-AB88-FD2203018B05}"/>
          </ac:inkMkLst>
        </pc:inkChg>
        <pc:inkChg chg="add mod">
          <ac:chgData name="Umesh Gupta" userId="35470c46-d51d-41c5-aa07-3535d40f1513" providerId="ADAL" clId="{688D1D3D-1D78-480E-9122-20B54FAF51C9}" dt="2022-02-01T08:43:22.739" v="2105"/>
          <ac:inkMkLst>
            <pc:docMk/>
            <pc:sldMk cId="3625518881" sldId="417"/>
            <ac:inkMk id="20" creationId="{D53E3EA2-9CFD-4606-9959-54D22A5298B5}"/>
          </ac:inkMkLst>
        </pc:inkChg>
        <pc:inkChg chg="add mod">
          <ac:chgData name="Umesh Gupta" userId="35470c46-d51d-41c5-aa07-3535d40f1513" providerId="ADAL" clId="{688D1D3D-1D78-480E-9122-20B54FAF51C9}" dt="2022-02-01T08:43:22.739" v="2105"/>
          <ac:inkMkLst>
            <pc:docMk/>
            <pc:sldMk cId="3625518881" sldId="417"/>
            <ac:inkMk id="21" creationId="{129AE6BF-1F3B-468E-8069-A22BA29189B2}"/>
          </ac:inkMkLst>
        </pc:inkChg>
        <pc:inkChg chg="add mod">
          <ac:chgData name="Umesh Gupta" userId="35470c46-d51d-41c5-aa07-3535d40f1513" providerId="ADAL" clId="{688D1D3D-1D78-480E-9122-20B54FAF51C9}" dt="2022-02-01T08:43:22.739" v="2105"/>
          <ac:inkMkLst>
            <pc:docMk/>
            <pc:sldMk cId="3625518881" sldId="417"/>
            <ac:inkMk id="22" creationId="{60634C4C-394A-4861-BFA6-CF5D2B332A6D}"/>
          </ac:inkMkLst>
        </pc:inkChg>
        <pc:inkChg chg="add mod">
          <ac:chgData name="Umesh Gupta" userId="35470c46-d51d-41c5-aa07-3535d40f1513" providerId="ADAL" clId="{688D1D3D-1D78-480E-9122-20B54FAF51C9}" dt="2022-02-01T08:43:22.739" v="2105"/>
          <ac:inkMkLst>
            <pc:docMk/>
            <pc:sldMk cId="3625518881" sldId="417"/>
            <ac:inkMk id="23" creationId="{A9FD1690-56C3-4E34-9BC7-848FD4BF92FF}"/>
          </ac:inkMkLst>
        </pc:inkChg>
        <pc:inkChg chg="add mod">
          <ac:chgData name="Umesh Gupta" userId="35470c46-d51d-41c5-aa07-3535d40f1513" providerId="ADAL" clId="{688D1D3D-1D78-480E-9122-20B54FAF51C9}" dt="2022-02-01T08:43:22.739" v="2105"/>
          <ac:inkMkLst>
            <pc:docMk/>
            <pc:sldMk cId="3625518881" sldId="417"/>
            <ac:inkMk id="24" creationId="{60992BB1-A6FB-42BA-9B83-4744CEB212D5}"/>
          </ac:inkMkLst>
        </pc:inkChg>
        <pc:inkChg chg="add mod">
          <ac:chgData name="Umesh Gupta" userId="35470c46-d51d-41c5-aa07-3535d40f1513" providerId="ADAL" clId="{688D1D3D-1D78-480E-9122-20B54FAF51C9}" dt="2022-02-01T08:43:22.739" v="2105"/>
          <ac:inkMkLst>
            <pc:docMk/>
            <pc:sldMk cId="3625518881" sldId="417"/>
            <ac:inkMk id="25" creationId="{198F7949-B931-4FB5-B5F7-816AF6C5B1FC}"/>
          </ac:inkMkLst>
        </pc:inkChg>
        <pc:inkChg chg="add mod">
          <ac:chgData name="Umesh Gupta" userId="35470c46-d51d-41c5-aa07-3535d40f1513" providerId="ADAL" clId="{688D1D3D-1D78-480E-9122-20B54FAF51C9}" dt="2022-02-01T08:43:22.739" v="2105"/>
          <ac:inkMkLst>
            <pc:docMk/>
            <pc:sldMk cId="3625518881" sldId="417"/>
            <ac:inkMk id="26" creationId="{5411E82B-12DA-4F8B-A732-90F4C3C91A9E}"/>
          </ac:inkMkLst>
        </pc:inkChg>
        <pc:inkChg chg="add mod">
          <ac:chgData name="Umesh Gupta" userId="35470c46-d51d-41c5-aa07-3535d40f1513" providerId="ADAL" clId="{688D1D3D-1D78-480E-9122-20B54FAF51C9}" dt="2022-02-01T08:43:22.739" v="2105"/>
          <ac:inkMkLst>
            <pc:docMk/>
            <pc:sldMk cId="3625518881" sldId="417"/>
            <ac:inkMk id="27" creationId="{FC6C50AB-B3FC-42B7-9107-CAA79C83AC30}"/>
          </ac:inkMkLst>
        </pc:inkChg>
        <pc:inkChg chg="add mod">
          <ac:chgData name="Umesh Gupta" userId="35470c46-d51d-41c5-aa07-3535d40f1513" providerId="ADAL" clId="{688D1D3D-1D78-480E-9122-20B54FAF51C9}" dt="2022-02-01T08:43:22.739" v="2105"/>
          <ac:inkMkLst>
            <pc:docMk/>
            <pc:sldMk cId="3625518881" sldId="417"/>
            <ac:inkMk id="28" creationId="{98B9936B-0A8F-4222-B76B-D6ADF9672BEE}"/>
          </ac:inkMkLst>
        </pc:inkChg>
        <pc:inkChg chg="add mod">
          <ac:chgData name="Umesh Gupta" userId="35470c46-d51d-41c5-aa07-3535d40f1513" providerId="ADAL" clId="{688D1D3D-1D78-480E-9122-20B54FAF51C9}" dt="2022-02-01T08:43:22.739" v="2105"/>
          <ac:inkMkLst>
            <pc:docMk/>
            <pc:sldMk cId="3625518881" sldId="417"/>
            <ac:inkMk id="29" creationId="{F39F1290-3858-408A-A296-09BB6087B30D}"/>
          </ac:inkMkLst>
        </pc:inkChg>
        <pc:inkChg chg="add mod">
          <ac:chgData name="Umesh Gupta" userId="35470c46-d51d-41c5-aa07-3535d40f1513" providerId="ADAL" clId="{688D1D3D-1D78-480E-9122-20B54FAF51C9}" dt="2022-02-01T08:43:22.739" v="2105"/>
          <ac:inkMkLst>
            <pc:docMk/>
            <pc:sldMk cId="3625518881" sldId="417"/>
            <ac:inkMk id="30" creationId="{0D1F70EC-7AA3-4987-B3E1-AAFC6508E564}"/>
          </ac:inkMkLst>
        </pc:inkChg>
        <pc:inkChg chg="add mod">
          <ac:chgData name="Umesh Gupta" userId="35470c46-d51d-41c5-aa07-3535d40f1513" providerId="ADAL" clId="{688D1D3D-1D78-480E-9122-20B54FAF51C9}" dt="2022-02-01T08:43:22.739" v="2105"/>
          <ac:inkMkLst>
            <pc:docMk/>
            <pc:sldMk cId="3625518881" sldId="417"/>
            <ac:inkMk id="31" creationId="{3241651E-3F50-4097-80F1-A04D13979A71}"/>
          </ac:inkMkLst>
        </pc:inkChg>
        <pc:inkChg chg="add mod">
          <ac:chgData name="Umesh Gupta" userId="35470c46-d51d-41c5-aa07-3535d40f1513" providerId="ADAL" clId="{688D1D3D-1D78-480E-9122-20B54FAF51C9}" dt="2022-02-01T08:43:22.739" v="2105"/>
          <ac:inkMkLst>
            <pc:docMk/>
            <pc:sldMk cId="3625518881" sldId="417"/>
            <ac:inkMk id="32" creationId="{078360C1-0C78-4F41-9BB2-FC62DFBDD49D}"/>
          </ac:inkMkLst>
        </pc:inkChg>
        <pc:inkChg chg="add mod">
          <ac:chgData name="Umesh Gupta" userId="35470c46-d51d-41c5-aa07-3535d40f1513" providerId="ADAL" clId="{688D1D3D-1D78-480E-9122-20B54FAF51C9}" dt="2022-02-01T08:43:22.739" v="2105"/>
          <ac:inkMkLst>
            <pc:docMk/>
            <pc:sldMk cId="3625518881" sldId="417"/>
            <ac:inkMk id="33" creationId="{26247CC2-82F6-4E88-9BE5-EC2DED5E95C0}"/>
          </ac:inkMkLst>
        </pc:inkChg>
        <pc:inkChg chg="add mod">
          <ac:chgData name="Umesh Gupta" userId="35470c46-d51d-41c5-aa07-3535d40f1513" providerId="ADAL" clId="{688D1D3D-1D78-480E-9122-20B54FAF51C9}" dt="2022-02-01T08:43:22.739" v="2105"/>
          <ac:inkMkLst>
            <pc:docMk/>
            <pc:sldMk cId="3625518881" sldId="417"/>
            <ac:inkMk id="34" creationId="{8D1C4F40-142B-4D72-BF34-83A1C8A7BD10}"/>
          </ac:inkMkLst>
        </pc:inkChg>
        <pc:inkChg chg="add mod">
          <ac:chgData name="Umesh Gupta" userId="35470c46-d51d-41c5-aa07-3535d40f1513" providerId="ADAL" clId="{688D1D3D-1D78-480E-9122-20B54FAF51C9}" dt="2022-02-01T08:43:22.739" v="2105"/>
          <ac:inkMkLst>
            <pc:docMk/>
            <pc:sldMk cId="3625518881" sldId="417"/>
            <ac:inkMk id="35" creationId="{3C7953E4-A91C-4680-9565-8A1852EB5757}"/>
          </ac:inkMkLst>
        </pc:inkChg>
        <pc:inkChg chg="add mod">
          <ac:chgData name="Umesh Gupta" userId="35470c46-d51d-41c5-aa07-3535d40f1513" providerId="ADAL" clId="{688D1D3D-1D78-480E-9122-20B54FAF51C9}" dt="2022-02-01T08:43:22.739" v="2105"/>
          <ac:inkMkLst>
            <pc:docMk/>
            <pc:sldMk cId="3625518881" sldId="417"/>
            <ac:inkMk id="36" creationId="{662F1137-0B08-4C05-AC17-1866EC58535B}"/>
          </ac:inkMkLst>
        </pc:inkChg>
        <pc:inkChg chg="add mod">
          <ac:chgData name="Umesh Gupta" userId="35470c46-d51d-41c5-aa07-3535d40f1513" providerId="ADAL" clId="{688D1D3D-1D78-480E-9122-20B54FAF51C9}" dt="2022-02-01T08:43:22.739" v="2105"/>
          <ac:inkMkLst>
            <pc:docMk/>
            <pc:sldMk cId="3625518881" sldId="417"/>
            <ac:inkMk id="37" creationId="{73ECF8DF-3FB0-4710-8D9A-6A5C58E6A168}"/>
          </ac:inkMkLst>
        </pc:inkChg>
        <pc:inkChg chg="add mod">
          <ac:chgData name="Umesh Gupta" userId="35470c46-d51d-41c5-aa07-3535d40f1513" providerId="ADAL" clId="{688D1D3D-1D78-480E-9122-20B54FAF51C9}" dt="2022-02-01T08:43:22.739" v="2105"/>
          <ac:inkMkLst>
            <pc:docMk/>
            <pc:sldMk cId="3625518881" sldId="417"/>
            <ac:inkMk id="38" creationId="{AE82670C-7AC4-4514-83AF-AD96EB0E6409}"/>
          </ac:inkMkLst>
        </pc:inkChg>
        <pc:inkChg chg="add mod">
          <ac:chgData name="Umesh Gupta" userId="35470c46-d51d-41c5-aa07-3535d40f1513" providerId="ADAL" clId="{688D1D3D-1D78-480E-9122-20B54FAF51C9}" dt="2022-02-01T08:43:22.739" v="2105"/>
          <ac:inkMkLst>
            <pc:docMk/>
            <pc:sldMk cId="3625518881" sldId="417"/>
            <ac:inkMk id="39" creationId="{34EB8AA8-C38B-48C7-B78C-E0BE64EBE4E6}"/>
          </ac:inkMkLst>
        </pc:inkChg>
        <pc:inkChg chg="add mod">
          <ac:chgData name="Umesh Gupta" userId="35470c46-d51d-41c5-aa07-3535d40f1513" providerId="ADAL" clId="{688D1D3D-1D78-480E-9122-20B54FAF51C9}" dt="2022-02-01T08:43:22.739" v="2105"/>
          <ac:inkMkLst>
            <pc:docMk/>
            <pc:sldMk cId="3625518881" sldId="417"/>
            <ac:inkMk id="44" creationId="{0B9E51D2-FD43-4B42-B023-8B518CD06789}"/>
          </ac:inkMkLst>
        </pc:inkChg>
        <pc:inkChg chg="add mod">
          <ac:chgData name="Umesh Gupta" userId="35470c46-d51d-41c5-aa07-3535d40f1513" providerId="ADAL" clId="{688D1D3D-1D78-480E-9122-20B54FAF51C9}" dt="2022-02-01T08:43:22.739" v="2105"/>
          <ac:inkMkLst>
            <pc:docMk/>
            <pc:sldMk cId="3625518881" sldId="417"/>
            <ac:inkMk id="45" creationId="{8C22B12D-074B-4DE7-8F56-E4A2F6F00CF3}"/>
          </ac:inkMkLst>
        </pc:inkChg>
        <pc:inkChg chg="add mod">
          <ac:chgData name="Umesh Gupta" userId="35470c46-d51d-41c5-aa07-3535d40f1513" providerId="ADAL" clId="{688D1D3D-1D78-480E-9122-20B54FAF51C9}" dt="2022-02-01T08:43:22.739" v="2105"/>
          <ac:inkMkLst>
            <pc:docMk/>
            <pc:sldMk cId="3625518881" sldId="417"/>
            <ac:inkMk id="46" creationId="{00F6059F-AB7B-4455-B76D-18C2B86F61CF}"/>
          </ac:inkMkLst>
        </pc:inkChg>
        <pc:inkChg chg="add mod">
          <ac:chgData name="Umesh Gupta" userId="35470c46-d51d-41c5-aa07-3535d40f1513" providerId="ADAL" clId="{688D1D3D-1D78-480E-9122-20B54FAF51C9}" dt="2022-02-01T08:43:22.739" v="2105"/>
          <ac:inkMkLst>
            <pc:docMk/>
            <pc:sldMk cId="3625518881" sldId="417"/>
            <ac:inkMk id="47" creationId="{CF73FA1B-CFE5-4FAD-AA90-5AF53FA2D011}"/>
          </ac:inkMkLst>
        </pc:inkChg>
        <pc:inkChg chg="add mod">
          <ac:chgData name="Umesh Gupta" userId="35470c46-d51d-41c5-aa07-3535d40f1513" providerId="ADAL" clId="{688D1D3D-1D78-480E-9122-20B54FAF51C9}" dt="2022-02-01T08:43:22.739" v="2105"/>
          <ac:inkMkLst>
            <pc:docMk/>
            <pc:sldMk cId="3625518881" sldId="417"/>
            <ac:inkMk id="48" creationId="{4B0540DA-8929-4C5F-8819-61C29A12DE6E}"/>
          </ac:inkMkLst>
        </pc:inkChg>
        <pc:inkChg chg="add mod">
          <ac:chgData name="Umesh Gupta" userId="35470c46-d51d-41c5-aa07-3535d40f1513" providerId="ADAL" clId="{688D1D3D-1D78-480E-9122-20B54FAF51C9}" dt="2022-02-01T08:43:22.739" v="2105"/>
          <ac:inkMkLst>
            <pc:docMk/>
            <pc:sldMk cId="3625518881" sldId="417"/>
            <ac:inkMk id="49" creationId="{61D75F24-9FF6-4942-AB7B-0F5D58883CB4}"/>
          </ac:inkMkLst>
        </pc:inkChg>
        <pc:inkChg chg="add mod">
          <ac:chgData name="Umesh Gupta" userId="35470c46-d51d-41c5-aa07-3535d40f1513" providerId="ADAL" clId="{688D1D3D-1D78-480E-9122-20B54FAF51C9}" dt="2022-02-01T08:43:22.739" v="2105"/>
          <ac:inkMkLst>
            <pc:docMk/>
            <pc:sldMk cId="3625518881" sldId="417"/>
            <ac:inkMk id="50" creationId="{FCD0B978-CC91-49AC-B8FD-339AEF50B0DA}"/>
          </ac:inkMkLst>
        </pc:inkChg>
        <pc:inkChg chg="add mod">
          <ac:chgData name="Umesh Gupta" userId="35470c46-d51d-41c5-aa07-3535d40f1513" providerId="ADAL" clId="{688D1D3D-1D78-480E-9122-20B54FAF51C9}" dt="2022-02-01T08:43:22.739" v="2105"/>
          <ac:inkMkLst>
            <pc:docMk/>
            <pc:sldMk cId="3625518881" sldId="417"/>
            <ac:inkMk id="51" creationId="{5B6F8118-2DF4-4E1B-B683-67B29B9AFB92}"/>
          </ac:inkMkLst>
        </pc:inkChg>
        <pc:inkChg chg="add mod">
          <ac:chgData name="Umesh Gupta" userId="35470c46-d51d-41c5-aa07-3535d40f1513" providerId="ADAL" clId="{688D1D3D-1D78-480E-9122-20B54FAF51C9}" dt="2022-02-01T08:43:22.739" v="2105"/>
          <ac:inkMkLst>
            <pc:docMk/>
            <pc:sldMk cId="3625518881" sldId="417"/>
            <ac:inkMk id="52" creationId="{449A8256-AB71-47D5-BC07-73C2E50FF9F6}"/>
          </ac:inkMkLst>
        </pc:inkChg>
        <pc:inkChg chg="add mod">
          <ac:chgData name="Umesh Gupta" userId="35470c46-d51d-41c5-aa07-3535d40f1513" providerId="ADAL" clId="{688D1D3D-1D78-480E-9122-20B54FAF51C9}" dt="2022-02-01T08:43:22.739" v="2105"/>
          <ac:inkMkLst>
            <pc:docMk/>
            <pc:sldMk cId="3625518881" sldId="417"/>
            <ac:inkMk id="53" creationId="{F1AC6EB9-6E5E-4616-9DAD-4621DE163178}"/>
          </ac:inkMkLst>
        </pc:inkChg>
        <pc:inkChg chg="add mod">
          <ac:chgData name="Umesh Gupta" userId="35470c46-d51d-41c5-aa07-3535d40f1513" providerId="ADAL" clId="{688D1D3D-1D78-480E-9122-20B54FAF51C9}" dt="2022-02-01T08:43:22.739" v="2105"/>
          <ac:inkMkLst>
            <pc:docMk/>
            <pc:sldMk cId="3625518881" sldId="417"/>
            <ac:inkMk id="54" creationId="{D04198EB-C798-449A-89D7-C6F314795B06}"/>
          </ac:inkMkLst>
        </pc:inkChg>
        <pc:inkChg chg="add mod">
          <ac:chgData name="Umesh Gupta" userId="35470c46-d51d-41c5-aa07-3535d40f1513" providerId="ADAL" clId="{688D1D3D-1D78-480E-9122-20B54FAF51C9}" dt="2022-02-01T08:43:22.739" v="2105"/>
          <ac:inkMkLst>
            <pc:docMk/>
            <pc:sldMk cId="3625518881" sldId="417"/>
            <ac:inkMk id="55" creationId="{1BF61792-76AA-4EFB-8828-6218B3540F31}"/>
          </ac:inkMkLst>
        </pc:inkChg>
        <pc:inkChg chg="add mod">
          <ac:chgData name="Umesh Gupta" userId="35470c46-d51d-41c5-aa07-3535d40f1513" providerId="ADAL" clId="{688D1D3D-1D78-480E-9122-20B54FAF51C9}" dt="2022-02-01T08:43:22.739" v="2105"/>
          <ac:inkMkLst>
            <pc:docMk/>
            <pc:sldMk cId="3625518881" sldId="417"/>
            <ac:inkMk id="56" creationId="{2697402D-7F4E-4811-BB6E-72FC15A125E0}"/>
          </ac:inkMkLst>
        </pc:inkChg>
        <pc:inkChg chg="add mod">
          <ac:chgData name="Umesh Gupta" userId="35470c46-d51d-41c5-aa07-3535d40f1513" providerId="ADAL" clId="{688D1D3D-1D78-480E-9122-20B54FAF51C9}" dt="2022-02-01T08:43:22.739" v="2105"/>
          <ac:inkMkLst>
            <pc:docMk/>
            <pc:sldMk cId="3625518881" sldId="417"/>
            <ac:inkMk id="57" creationId="{3C65A7BE-8A9F-4EAF-829F-0E1C1699DAAB}"/>
          </ac:inkMkLst>
        </pc:inkChg>
        <pc:inkChg chg="add mod">
          <ac:chgData name="Umesh Gupta" userId="35470c46-d51d-41c5-aa07-3535d40f1513" providerId="ADAL" clId="{688D1D3D-1D78-480E-9122-20B54FAF51C9}" dt="2022-02-01T08:43:22.739" v="2105"/>
          <ac:inkMkLst>
            <pc:docMk/>
            <pc:sldMk cId="3625518881" sldId="417"/>
            <ac:inkMk id="60" creationId="{13DB0B8B-DBFC-4E2C-8D6F-10F3445AF290}"/>
          </ac:inkMkLst>
        </pc:inkChg>
        <pc:inkChg chg="add mod">
          <ac:chgData name="Umesh Gupta" userId="35470c46-d51d-41c5-aa07-3535d40f1513" providerId="ADAL" clId="{688D1D3D-1D78-480E-9122-20B54FAF51C9}" dt="2022-02-01T08:43:22.739" v="2105"/>
          <ac:inkMkLst>
            <pc:docMk/>
            <pc:sldMk cId="3625518881" sldId="417"/>
            <ac:inkMk id="61" creationId="{8E9D3866-B721-4BB3-8596-2655EFA37724}"/>
          </ac:inkMkLst>
        </pc:inkChg>
        <pc:inkChg chg="add mod">
          <ac:chgData name="Umesh Gupta" userId="35470c46-d51d-41c5-aa07-3535d40f1513" providerId="ADAL" clId="{688D1D3D-1D78-480E-9122-20B54FAF51C9}" dt="2022-02-01T08:32:42.842" v="1834"/>
          <ac:inkMkLst>
            <pc:docMk/>
            <pc:sldMk cId="3625518881" sldId="417"/>
            <ac:inkMk id="63" creationId="{397E9E18-AF5A-41CB-AD28-716496DD3E64}"/>
          </ac:inkMkLst>
        </pc:inkChg>
        <pc:inkChg chg="add mod">
          <ac:chgData name="Umesh Gupta" userId="35470c46-d51d-41c5-aa07-3535d40f1513" providerId="ADAL" clId="{688D1D3D-1D78-480E-9122-20B54FAF51C9}" dt="2022-02-01T08:43:22.739" v="2105"/>
          <ac:inkMkLst>
            <pc:docMk/>
            <pc:sldMk cId="3625518881" sldId="417"/>
            <ac:inkMk id="65" creationId="{0F1E0C6E-CDAE-4813-A081-E08BABDC4FBC}"/>
          </ac:inkMkLst>
        </pc:inkChg>
        <pc:inkChg chg="add mod">
          <ac:chgData name="Umesh Gupta" userId="35470c46-d51d-41c5-aa07-3535d40f1513" providerId="ADAL" clId="{688D1D3D-1D78-480E-9122-20B54FAF51C9}" dt="2022-02-01T08:43:22.739" v="2105"/>
          <ac:inkMkLst>
            <pc:docMk/>
            <pc:sldMk cId="3625518881" sldId="417"/>
            <ac:inkMk id="66" creationId="{B91B3EDF-F036-4D30-960D-6D43688CC65F}"/>
          </ac:inkMkLst>
        </pc:inkChg>
        <pc:inkChg chg="add mod">
          <ac:chgData name="Umesh Gupta" userId="35470c46-d51d-41c5-aa07-3535d40f1513" providerId="ADAL" clId="{688D1D3D-1D78-480E-9122-20B54FAF51C9}" dt="2022-02-01T08:43:22.739" v="2105"/>
          <ac:inkMkLst>
            <pc:docMk/>
            <pc:sldMk cId="3625518881" sldId="417"/>
            <ac:inkMk id="67" creationId="{8346FE9E-8B00-4384-9C0D-AF5CCCEE252B}"/>
          </ac:inkMkLst>
        </pc:inkChg>
        <pc:inkChg chg="add mod">
          <ac:chgData name="Umesh Gupta" userId="35470c46-d51d-41c5-aa07-3535d40f1513" providerId="ADAL" clId="{688D1D3D-1D78-480E-9122-20B54FAF51C9}" dt="2022-02-01T08:43:22.739" v="2105"/>
          <ac:inkMkLst>
            <pc:docMk/>
            <pc:sldMk cId="3625518881" sldId="417"/>
            <ac:inkMk id="68" creationId="{E01FD49F-A58A-4C35-9BEF-7E1C0BDEDB5B}"/>
          </ac:inkMkLst>
        </pc:inkChg>
        <pc:inkChg chg="add mod">
          <ac:chgData name="Umesh Gupta" userId="35470c46-d51d-41c5-aa07-3535d40f1513" providerId="ADAL" clId="{688D1D3D-1D78-480E-9122-20B54FAF51C9}" dt="2022-02-01T08:43:22.739" v="2105"/>
          <ac:inkMkLst>
            <pc:docMk/>
            <pc:sldMk cId="3625518881" sldId="417"/>
            <ac:inkMk id="69" creationId="{2BCFB42E-0CDD-4C57-B089-9CEF9E8AB2BD}"/>
          </ac:inkMkLst>
        </pc:inkChg>
        <pc:inkChg chg="add mod">
          <ac:chgData name="Umesh Gupta" userId="35470c46-d51d-41c5-aa07-3535d40f1513" providerId="ADAL" clId="{688D1D3D-1D78-480E-9122-20B54FAF51C9}" dt="2022-02-01T08:43:22.739" v="2105"/>
          <ac:inkMkLst>
            <pc:docMk/>
            <pc:sldMk cId="3625518881" sldId="417"/>
            <ac:inkMk id="70" creationId="{3BE85FE4-253E-49A2-B52B-736C0667843A}"/>
          </ac:inkMkLst>
        </pc:inkChg>
        <pc:inkChg chg="add mod">
          <ac:chgData name="Umesh Gupta" userId="35470c46-d51d-41c5-aa07-3535d40f1513" providerId="ADAL" clId="{688D1D3D-1D78-480E-9122-20B54FAF51C9}" dt="2022-02-01T08:43:22.739" v="2105"/>
          <ac:inkMkLst>
            <pc:docMk/>
            <pc:sldMk cId="3625518881" sldId="417"/>
            <ac:inkMk id="71" creationId="{19CBBCEB-DDC5-4495-959D-99E70D4517D1}"/>
          </ac:inkMkLst>
        </pc:inkChg>
        <pc:inkChg chg="add mod">
          <ac:chgData name="Umesh Gupta" userId="35470c46-d51d-41c5-aa07-3535d40f1513" providerId="ADAL" clId="{688D1D3D-1D78-480E-9122-20B54FAF51C9}" dt="2022-02-01T08:43:22.739" v="2105"/>
          <ac:inkMkLst>
            <pc:docMk/>
            <pc:sldMk cId="3625518881" sldId="417"/>
            <ac:inkMk id="73" creationId="{190FDADB-C0A3-41BE-AA55-218E14EF445C}"/>
          </ac:inkMkLst>
        </pc:inkChg>
        <pc:inkChg chg="add mod">
          <ac:chgData name="Umesh Gupta" userId="35470c46-d51d-41c5-aa07-3535d40f1513" providerId="ADAL" clId="{688D1D3D-1D78-480E-9122-20B54FAF51C9}" dt="2022-02-01T08:43:22.739" v="2105"/>
          <ac:inkMkLst>
            <pc:docMk/>
            <pc:sldMk cId="3625518881" sldId="417"/>
            <ac:inkMk id="74" creationId="{CFBFDA3E-9028-4A22-99C4-F223033554C2}"/>
          </ac:inkMkLst>
        </pc:inkChg>
        <pc:inkChg chg="add mod">
          <ac:chgData name="Umesh Gupta" userId="35470c46-d51d-41c5-aa07-3535d40f1513" providerId="ADAL" clId="{688D1D3D-1D78-480E-9122-20B54FAF51C9}" dt="2022-02-01T08:43:22.739" v="2105"/>
          <ac:inkMkLst>
            <pc:docMk/>
            <pc:sldMk cId="3625518881" sldId="417"/>
            <ac:inkMk id="75" creationId="{222549A6-AC0E-4D48-AA07-17C55F1BEDDF}"/>
          </ac:inkMkLst>
        </pc:inkChg>
        <pc:inkChg chg="add mod">
          <ac:chgData name="Umesh Gupta" userId="35470c46-d51d-41c5-aa07-3535d40f1513" providerId="ADAL" clId="{688D1D3D-1D78-480E-9122-20B54FAF51C9}" dt="2022-02-01T08:43:22.739" v="2105"/>
          <ac:inkMkLst>
            <pc:docMk/>
            <pc:sldMk cId="3625518881" sldId="417"/>
            <ac:inkMk id="76" creationId="{D982F624-0B10-4BFE-8AF5-11AC52CCEED2}"/>
          </ac:inkMkLst>
        </pc:inkChg>
        <pc:inkChg chg="add mod">
          <ac:chgData name="Umesh Gupta" userId="35470c46-d51d-41c5-aa07-3535d40f1513" providerId="ADAL" clId="{688D1D3D-1D78-480E-9122-20B54FAF51C9}" dt="2022-02-01T08:43:22.739" v="2105"/>
          <ac:inkMkLst>
            <pc:docMk/>
            <pc:sldMk cId="3625518881" sldId="417"/>
            <ac:inkMk id="77" creationId="{1934A720-406E-4CE3-886D-E2174D7A72D0}"/>
          </ac:inkMkLst>
        </pc:inkChg>
        <pc:inkChg chg="add mod">
          <ac:chgData name="Umesh Gupta" userId="35470c46-d51d-41c5-aa07-3535d40f1513" providerId="ADAL" clId="{688D1D3D-1D78-480E-9122-20B54FAF51C9}" dt="2022-02-01T08:43:22.739" v="2105"/>
          <ac:inkMkLst>
            <pc:docMk/>
            <pc:sldMk cId="3625518881" sldId="417"/>
            <ac:inkMk id="78" creationId="{A54B8E32-5B80-4B23-B3E7-49951915DF91}"/>
          </ac:inkMkLst>
        </pc:inkChg>
        <pc:inkChg chg="add mod">
          <ac:chgData name="Umesh Gupta" userId="35470c46-d51d-41c5-aa07-3535d40f1513" providerId="ADAL" clId="{688D1D3D-1D78-480E-9122-20B54FAF51C9}" dt="2022-02-01T08:43:22.739" v="2105"/>
          <ac:inkMkLst>
            <pc:docMk/>
            <pc:sldMk cId="3625518881" sldId="417"/>
            <ac:inkMk id="79" creationId="{1A6253E3-D0BA-4B10-BF79-D53DB2EC1119}"/>
          </ac:inkMkLst>
        </pc:inkChg>
        <pc:inkChg chg="add mod">
          <ac:chgData name="Umesh Gupta" userId="35470c46-d51d-41c5-aa07-3535d40f1513" providerId="ADAL" clId="{688D1D3D-1D78-480E-9122-20B54FAF51C9}" dt="2022-02-01T08:43:22.739" v="2105"/>
          <ac:inkMkLst>
            <pc:docMk/>
            <pc:sldMk cId="3625518881" sldId="417"/>
            <ac:inkMk id="80" creationId="{9147A94C-9DA6-40B6-A345-3E18EDCB1EB8}"/>
          </ac:inkMkLst>
        </pc:inkChg>
        <pc:inkChg chg="add mod">
          <ac:chgData name="Umesh Gupta" userId="35470c46-d51d-41c5-aa07-3535d40f1513" providerId="ADAL" clId="{688D1D3D-1D78-480E-9122-20B54FAF51C9}" dt="2022-02-01T08:43:22.739" v="2105"/>
          <ac:inkMkLst>
            <pc:docMk/>
            <pc:sldMk cId="3625518881" sldId="417"/>
            <ac:inkMk id="81" creationId="{1AFBDD84-909F-459F-9877-C35184F80E6C}"/>
          </ac:inkMkLst>
        </pc:inkChg>
        <pc:inkChg chg="add mod">
          <ac:chgData name="Umesh Gupta" userId="35470c46-d51d-41c5-aa07-3535d40f1513" providerId="ADAL" clId="{688D1D3D-1D78-480E-9122-20B54FAF51C9}" dt="2022-02-01T08:43:22.739" v="2105"/>
          <ac:inkMkLst>
            <pc:docMk/>
            <pc:sldMk cId="3625518881" sldId="417"/>
            <ac:inkMk id="82" creationId="{9C8BAB41-6A84-430A-AE42-DCDD65759B7C}"/>
          </ac:inkMkLst>
        </pc:inkChg>
        <pc:inkChg chg="add mod">
          <ac:chgData name="Umesh Gupta" userId="35470c46-d51d-41c5-aa07-3535d40f1513" providerId="ADAL" clId="{688D1D3D-1D78-480E-9122-20B54FAF51C9}" dt="2022-02-01T08:43:22.739" v="2105"/>
          <ac:inkMkLst>
            <pc:docMk/>
            <pc:sldMk cId="3625518881" sldId="417"/>
            <ac:inkMk id="83" creationId="{1C1C480C-51D3-4291-8E49-75EBDA9294E8}"/>
          </ac:inkMkLst>
        </pc:inkChg>
        <pc:inkChg chg="add mod">
          <ac:chgData name="Umesh Gupta" userId="35470c46-d51d-41c5-aa07-3535d40f1513" providerId="ADAL" clId="{688D1D3D-1D78-480E-9122-20B54FAF51C9}" dt="2022-02-01T08:43:22.739" v="2105"/>
          <ac:inkMkLst>
            <pc:docMk/>
            <pc:sldMk cId="3625518881" sldId="417"/>
            <ac:inkMk id="84" creationId="{5D85EF36-5951-43A0-BA08-FFF58B42CC4A}"/>
          </ac:inkMkLst>
        </pc:inkChg>
        <pc:inkChg chg="add mod">
          <ac:chgData name="Umesh Gupta" userId="35470c46-d51d-41c5-aa07-3535d40f1513" providerId="ADAL" clId="{688D1D3D-1D78-480E-9122-20B54FAF51C9}" dt="2022-02-01T08:43:22.739" v="2105"/>
          <ac:inkMkLst>
            <pc:docMk/>
            <pc:sldMk cId="3625518881" sldId="417"/>
            <ac:inkMk id="86" creationId="{9C40030E-8687-45E2-9114-C165E88EA2EB}"/>
          </ac:inkMkLst>
        </pc:inkChg>
        <pc:inkChg chg="add mod">
          <ac:chgData name="Umesh Gupta" userId="35470c46-d51d-41c5-aa07-3535d40f1513" providerId="ADAL" clId="{688D1D3D-1D78-480E-9122-20B54FAF51C9}" dt="2022-02-01T08:43:22.739" v="2105"/>
          <ac:inkMkLst>
            <pc:docMk/>
            <pc:sldMk cId="3625518881" sldId="417"/>
            <ac:inkMk id="87" creationId="{E6507B91-8C50-48B3-9CFD-5394D73E48B3}"/>
          </ac:inkMkLst>
        </pc:inkChg>
        <pc:inkChg chg="add mod">
          <ac:chgData name="Umesh Gupta" userId="35470c46-d51d-41c5-aa07-3535d40f1513" providerId="ADAL" clId="{688D1D3D-1D78-480E-9122-20B54FAF51C9}" dt="2022-02-01T08:43:22.739" v="2105"/>
          <ac:inkMkLst>
            <pc:docMk/>
            <pc:sldMk cId="3625518881" sldId="417"/>
            <ac:inkMk id="88" creationId="{6FA65CA7-11DA-4626-B2EB-CA4F10CDD116}"/>
          </ac:inkMkLst>
        </pc:inkChg>
        <pc:inkChg chg="add mod">
          <ac:chgData name="Umesh Gupta" userId="35470c46-d51d-41c5-aa07-3535d40f1513" providerId="ADAL" clId="{688D1D3D-1D78-480E-9122-20B54FAF51C9}" dt="2022-02-01T08:43:22.739" v="2105"/>
          <ac:inkMkLst>
            <pc:docMk/>
            <pc:sldMk cId="3625518881" sldId="417"/>
            <ac:inkMk id="89" creationId="{E0F47F09-A890-4A8C-ADCB-8D57BC241AD6}"/>
          </ac:inkMkLst>
        </pc:inkChg>
        <pc:inkChg chg="add mod">
          <ac:chgData name="Umesh Gupta" userId="35470c46-d51d-41c5-aa07-3535d40f1513" providerId="ADAL" clId="{688D1D3D-1D78-480E-9122-20B54FAF51C9}" dt="2022-02-01T08:43:22.739" v="2105"/>
          <ac:inkMkLst>
            <pc:docMk/>
            <pc:sldMk cId="3625518881" sldId="417"/>
            <ac:inkMk id="90" creationId="{2BF0C2CC-2A96-4AE1-B83A-CC8B1A93F8F7}"/>
          </ac:inkMkLst>
        </pc:inkChg>
        <pc:inkChg chg="add mod">
          <ac:chgData name="Umesh Gupta" userId="35470c46-d51d-41c5-aa07-3535d40f1513" providerId="ADAL" clId="{688D1D3D-1D78-480E-9122-20B54FAF51C9}" dt="2022-02-01T08:43:22.739" v="2105"/>
          <ac:inkMkLst>
            <pc:docMk/>
            <pc:sldMk cId="3625518881" sldId="417"/>
            <ac:inkMk id="93" creationId="{CCC12E56-AAB6-456F-81E1-636464FFFF55}"/>
          </ac:inkMkLst>
        </pc:inkChg>
        <pc:inkChg chg="add mod">
          <ac:chgData name="Umesh Gupta" userId="35470c46-d51d-41c5-aa07-3535d40f1513" providerId="ADAL" clId="{688D1D3D-1D78-480E-9122-20B54FAF51C9}" dt="2022-02-01T08:43:22.739" v="2105"/>
          <ac:inkMkLst>
            <pc:docMk/>
            <pc:sldMk cId="3625518881" sldId="417"/>
            <ac:inkMk id="94" creationId="{5C234126-B000-4C82-A4F3-3D94A6DB5704}"/>
          </ac:inkMkLst>
        </pc:inkChg>
        <pc:inkChg chg="add mod">
          <ac:chgData name="Umesh Gupta" userId="35470c46-d51d-41c5-aa07-3535d40f1513" providerId="ADAL" clId="{688D1D3D-1D78-480E-9122-20B54FAF51C9}" dt="2022-02-01T08:43:22.739" v="2105"/>
          <ac:inkMkLst>
            <pc:docMk/>
            <pc:sldMk cId="3625518881" sldId="417"/>
            <ac:inkMk id="95" creationId="{7C625D51-01C5-47EF-9D25-EEC8B66222B3}"/>
          </ac:inkMkLst>
        </pc:inkChg>
        <pc:inkChg chg="add mod">
          <ac:chgData name="Umesh Gupta" userId="35470c46-d51d-41c5-aa07-3535d40f1513" providerId="ADAL" clId="{688D1D3D-1D78-480E-9122-20B54FAF51C9}" dt="2022-02-01T08:43:22.739" v="2105"/>
          <ac:inkMkLst>
            <pc:docMk/>
            <pc:sldMk cId="3625518881" sldId="417"/>
            <ac:inkMk id="96" creationId="{55FE4C8F-D1C1-4CA7-8500-EA5E3DCBF4BA}"/>
          </ac:inkMkLst>
        </pc:inkChg>
        <pc:inkChg chg="add mod">
          <ac:chgData name="Umesh Gupta" userId="35470c46-d51d-41c5-aa07-3535d40f1513" providerId="ADAL" clId="{688D1D3D-1D78-480E-9122-20B54FAF51C9}" dt="2022-02-01T08:43:22.739" v="2105"/>
          <ac:inkMkLst>
            <pc:docMk/>
            <pc:sldMk cId="3625518881" sldId="417"/>
            <ac:inkMk id="97" creationId="{35A8101B-08F2-4FDB-ADA9-9599BDB5FC8E}"/>
          </ac:inkMkLst>
        </pc:inkChg>
        <pc:inkChg chg="add mod">
          <ac:chgData name="Umesh Gupta" userId="35470c46-d51d-41c5-aa07-3535d40f1513" providerId="ADAL" clId="{688D1D3D-1D78-480E-9122-20B54FAF51C9}" dt="2022-02-01T08:43:22.739" v="2105"/>
          <ac:inkMkLst>
            <pc:docMk/>
            <pc:sldMk cId="3625518881" sldId="417"/>
            <ac:inkMk id="98" creationId="{E286D7C2-9308-4027-9992-55981D18B6D2}"/>
          </ac:inkMkLst>
        </pc:inkChg>
        <pc:inkChg chg="add mod">
          <ac:chgData name="Umesh Gupta" userId="35470c46-d51d-41c5-aa07-3535d40f1513" providerId="ADAL" clId="{688D1D3D-1D78-480E-9122-20B54FAF51C9}" dt="2022-02-01T08:43:22.739" v="2105"/>
          <ac:inkMkLst>
            <pc:docMk/>
            <pc:sldMk cId="3625518881" sldId="417"/>
            <ac:inkMk id="99" creationId="{B945F929-F7D5-4D01-8F7A-38970B3BC11B}"/>
          </ac:inkMkLst>
        </pc:inkChg>
        <pc:inkChg chg="add mod">
          <ac:chgData name="Umesh Gupta" userId="35470c46-d51d-41c5-aa07-3535d40f1513" providerId="ADAL" clId="{688D1D3D-1D78-480E-9122-20B54FAF51C9}" dt="2022-02-01T08:43:22.739" v="2105"/>
          <ac:inkMkLst>
            <pc:docMk/>
            <pc:sldMk cId="3625518881" sldId="417"/>
            <ac:inkMk id="100" creationId="{544052B7-4560-40B1-A82D-0BFF0BCF2586}"/>
          </ac:inkMkLst>
        </pc:inkChg>
        <pc:inkChg chg="add mod">
          <ac:chgData name="Umesh Gupta" userId="35470c46-d51d-41c5-aa07-3535d40f1513" providerId="ADAL" clId="{688D1D3D-1D78-480E-9122-20B54FAF51C9}" dt="2022-02-01T08:43:22.739" v="2105"/>
          <ac:inkMkLst>
            <pc:docMk/>
            <pc:sldMk cId="3625518881" sldId="417"/>
            <ac:inkMk id="101" creationId="{2524701A-9077-4146-BEC9-5EEC1A361600}"/>
          </ac:inkMkLst>
        </pc:inkChg>
        <pc:inkChg chg="add mod">
          <ac:chgData name="Umesh Gupta" userId="35470c46-d51d-41c5-aa07-3535d40f1513" providerId="ADAL" clId="{688D1D3D-1D78-480E-9122-20B54FAF51C9}" dt="2022-02-01T08:43:22.739" v="2105"/>
          <ac:inkMkLst>
            <pc:docMk/>
            <pc:sldMk cId="3625518881" sldId="417"/>
            <ac:inkMk id="104" creationId="{7E335908-72F4-435B-88AD-C01F5C7C4054}"/>
          </ac:inkMkLst>
        </pc:inkChg>
        <pc:inkChg chg="add mod">
          <ac:chgData name="Umesh Gupta" userId="35470c46-d51d-41c5-aa07-3535d40f1513" providerId="ADAL" clId="{688D1D3D-1D78-480E-9122-20B54FAF51C9}" dt="2022-02-01T08:43:22.739" v="2105"/>
          <ac:inkMkLst>
            <pc:docMk/>
            <pc:sldMk cId="3625518881" sldId="417"/>
            <ac:inkMk id="106" creationId="{9842B4BA-5AD3-463A-ABB2-960FF8D7CC31}"/>
          </ac:inkMkLst>
        </pc:inkChg>
        <pc:inkChg chg="add mod">
          <ac:chgData name="Umesh Gupta" userId="35470c46-d51d-41c5-aa07-3535d40f1513" providerId="ADAL" clId="{688D1D3D-1D78-480E-9122-20B54FAF51C9}" dt="2022-02-01T08:43:22.739" v="2105"/>
          <ac:inkMkLst>
            <pc:docMk/>
            <pc:sldMk cId="3625518881" sldId="417"/>
            <ac:inkMk id="107" creationId="{259191BD-5A54-4522-81F6-D52F42A5AE94}"/>
          </ac:inkMkLst>
        </pc:inkChg>
        <pc:inkChg chg="add mod">
          <ac:chgData name="Umesh Gupta" userId="35470c46-d51d-41c5-aa07-3535d40f1513" providerId="ADAL" clId="{688D1D3D-1D78-480E-9122-20B54FAF51C9}" dt="2022-02-01T08:43:22.739" v="2105"/>
          <ac:inkMkLst>
            <pc:docMk/>
            <pc:sldMk cId="3625518881" sldId="417"/>
            <ac:inkMk id="108" creationId="{C413F335-A8B2-4CDF-82E7-0C29474BF54F}"/>
          </ac:inkMkLst>
        </pc:inkChg>
        <pc:inkChg chg="add mod">
          <ac:chgData name="Umesh Gupta" userId="35470c46-d51d-41c5-aa07-3535d40f1513" providerId="ADAL" clId="{688D1D3D-1D78-480E-9122-20B54FAF51C9}" dt="2022-02-01T08:43:22.739" v="2105"/>
          <ac:inkMkLst>
            <pc:docMk/>
            <pc:sldMk cId="3625518881" sldId="417"/>
            <ac:inkMk id="109" creationId="{A3437F6C-2F7E-48E6-9C48-0D8E36BF4ED2}"/>
          </ac:inkMkLst>
        </pc:inkChg>
        <pc:inkChg chg="add mod">
          <ac:chgData name="Umesh Gupta" userId="35470c46-d51d-41c5-aa07-3535d40f1513" providerId="ADAL" clId="{688D1D3D-1D78-480E-9122-20B54FAF51C9}" dt="2022-02-01T08:43:22.739" v="2105"/>
          <ac:inkMkLst>
            <pc:docMk/>
            <pc:sldMk cId="3625518881" sldId="417"/>
            <ac:inkMk id="110" creationId="{B52126A0-E24E-4046-A5CE-4A220506B275}"/>
          </ac:inkMkLst>
        </pc:inkChg>
        <pc:inkChg chg="add mod">
          <ac:chgData name="Umesh Gupta" userId="35470c46-d51d-41c5-aa07-3535d40f1513" providerId="ADAL" clId="{688D1D3D-1D78-480E-9122-20B54FAF51C9}" dt="2022-02-01T08:43:22.739" v="2105"/>
          <ac:inkMkLst>
            <pc:docMk/>
            <pc:sldMk cId="3625518881" sldId="417"/>
            <ac:inkMk id="111" creationId="{91B74E55-69C1-476B-913B-9E6F68C51629}"/>
          </ac:inkMkLst>
        </pc:inkChg>
        <pc:inkChg chg="add mod">
          <ac:chgData name="Umesh Gupta" userId="35470c46-d51d-41c5-aa07-3535d40f1513" providerId="ADAL" clId="{688D1D3D-1D78-480E-9122-20B54FAF51C9}" dt="2022-02-01T08:43:22.739" v="2105"/>
          <ac:inkMkLst>
            <pc:docMk/>
            <pc:sldMk cId="3625518881" sldId="417"/>
            <ac:inkMk id="112" creationId="{C16E5D74-B1A3-4141-A0B1-90149310A98C}"/>
          </ac:inkMkLst>
        </pc:inkChg>
        <pc:inkChg chg="add mod">
          <ac:chgData name="Umesh Gupta" userId="35470c46-d51d-41c5-aa07-3535d40f1513" providerId="ADAL" clId="{688D1D3D-1D78-480E-9122-20B54FAF51C9}" dt="2022-02-01T08:43:22.739" v="2105"/>
          <ac:inkMkLst>
            <pc:docMk/>
            <pc:sldMk cId="3625518881" sldId="417"/>
            <ac:inkMk id="113" creationId="{AB42C753-0530-4313-9A82-65E951E65726}"/>
          </ac:inkMkLst>
        </pc:inkChg>
        <pc:inkChg chg="add mod">
          <ac:chgData name="Umesh Gupta" userId="35470c46-d51d-41c5-aa07-3535d40f1513" providerId="ADAL" clId="{688D1D3D-1D78-480E-9122-20B54FAF51C9}" dt="2022-02-01T08:43:22.739" v="2105"/>
          <ac:inkMkLst>
            <pc:docMk/>
            <pc:sldMk cId="3625518881" sldId="417"/>
            <ac:inkMk id="114" creationId="{EE57F719-A5E1-489E-B70B-87919D1AD1BD}"/>
          </ac:inkMkLst>
        </pc:inkChg>
        <pc:inkChg chg="add mod">
          <ac:chgData name="Umesh Gupta" userId="35470c46-d51d-41c5-aa07-3535d40f1513" providerId="ADAL" clId="{688D1D3D-1D78-480E-9122-20B54FAF51C9}" dt="2022-02-01T08:43:22.739" v="2105"/>
          <ac:inkMkLst>
            <pc:docMk/>
            <pc:sldMk cId="3625518881" sldId="417"/>
            <ac:inkMk id="115" creationId="{CA885601-1402-49E0-BCDE-F79C6C8DC0A6}"/>
          </ac:inkMkLst>
        </pc:inkChg>
        <pc:inkChg chg="add mod">
          <ac:chgData name="Umesh Gupta" userId="35470c46-d51d-41c5-aa07-3535d40f1513" providerId="ADAL" clId="{688D1D3D-1D78-480E-9122-20B54FAF51C9}" dt="2022-02-01T08:43:22.739" v="2105"/>
          <ac:inkMkLst>
            <pc:docMk/>
            <pc:sldMk cId="3625518881" sldId="417"/>
            <ac:inkMk id="116" creationId="{70481203-0C8D-47E8-A422-3290BF959DE1}"/>
          </ac:inkMkLst>
        </pc:inkChg>
        <pc:inkChg chg="add mod">
          <ac:chgData name="Umesh Gupta" userId="35470c46-d51d-41c5-aa07-3535d40f1513" providerId="ADAL" clId="{688D1D3D-1D78-480E-9122-20B54FAF51C9}" dt="2022-02-01T08:43:22.739" v="2105"/>
          <ac:inkMkLst>
            <pc:docMk/>
            <pc:sldMk cId="3625518881" sldId="417"/>
            <ac:inkMk id="117" creationId="{99806FF3-BF99-4B9C-9004-16916F33DC04}"/>
          </ac:inkMkLst>
        </pc:inkChg>
        <pc:inkChg chg="add mod">
          <ac:chgData name="Umesh Gupta" userId="35470c46-d51d-41c5-aa07-3535d40f1513" providerId="ADAL" clId="{688D1D3D-1D78-480E-9122-20B54FAF51C9}" dt="2022-02-01T08:43:22.739" v="2105"/>
          <ac:inkMkLst>
            <pc:docMk/>
            <pc:sldMk cId="3625518881" sldId="417"/>
            <ac:inkMk id="118" creationId="{72AB900C-34D7-4376-B83A-CF26F8D3B144}"/>
          </ac:inkMkLst>
        </pc:inkChg>
        <pc:inkChg chg="add mod">
          <ac:chgData name="Umesh Gupta" userId="35470c46-d51d-41c5-aa07-3535d40f1513" providerId="ADAL" clId="{688D1D3D-1D78-480E-9122-20B54FAF51C9}" dt="2022-02-01T08:43:22.739" v="2105"/>
          <ac:inkMkLst>
            <pc:docMk/>
            <pc:sldMk cId="3625518881" sldId="417"/>
            <ac:inkMk id="119" creationId="{13A142CC-5CBF-420F-A272-D292BA48D19F}"/>
          </ac:inkMkLst>
        </pc:inkChg>
        <pc:inkChg chg="add mod">
          <ac:chgData name="Umesh Gupta" userId="35470c46-d51d-41c5-aa07-3535d40f1513" providerId="ADAL" clId="{688D1D3D-1D78-480E-9122-20B54FAF51C9}" dt="2022-02-01T08:43:22.739" v="2105"/>
          <ac:inkMkLst>
            <pc:docMk/>
            <pc:sldMk cId="3625518881" sldId="417"/>
            <ac:inkMk id="120" creationId="{F879D67D-92B0-4907-BA79-AFAA0D945243}"/>
          </ac:inkMkLst>
        </pc:inkChg>
        <pc:inkChg chg="add mod">
          <ac:chgData name="Umesh Gupta" userId="35470c46-d51d-41c5-aa07-3535d40f1513" providerId="ADAL" clId="{688D1D3D-1D78-480E-9122-20B54FAF51C9}" dt="2022-02-01T08:43:22.739" v="2105"/>
          <ac:inkMkLst>
            <pc:docMk/>
            <pc:sldMk cId="3625518881" sldId="417"/>
            <ac:inkMk id="121" creationId="{D5C0F72C-E835-4237-99CF-28DFB087EE5D}"/>
          </ac:inkMkLst>
        </pc:inkChg>
        <pc:inkChg chg="add mod">
          <ac:chgData name="Umesh Gupta" userId="35470c46-d51d-41c5-aa07-3535d40f1513" providerId="ADAL" clId="{688D1D3D-1D78-480E-9122-20B54FAF51C9}" dt="2022-02-01T08:43:22.739" v="2105"/>
          <ac:inkMkLst>
            <pc:docMk/>
            <pc:sldMk cId="3625518881" sldId="417"/>
            <ac:inkMk id="122" creationId="{E5EF8987-06B1-4A18-AA00-2716D4F025E4}"/>
          </ac:inkMkLst>
        </pc:inkChg>
        <pc:inkChg chg="add mod">
          <ac:chgData name="Umesh Gupta" userId="35470c46-d51d-41c5-aa07-3535d40f1513" providerId="ADAL" clId="{688D1D3D-1D78-480E-9122-20B54FAF51C9}" dt="2022-02-01T08:43:22.739" v="2105"/>
          <ac:inkMkLst>
            <pc:docMk/>
            <pc:sldMk cId="3625518881" sldId="417"/>
            <ac:inkMk id="123" creationId="{18747840-3ED1-4F47-B878-C9B76E390D64}"/>
          </ac:inkMkLst>
        </pc:inkChg>
        <pc:inkChg chg="add mod">
          <ac:chgData name="Umesh Gupta" userId="35470c46-d51d-41c5-aa07-3535d40f1513" providerId="ADAL" clId="{688D1D3D-1D78-480E-9122-20B54FAF51C9}" dt="2022-02-01T08:43:22.739" v="2105"/>
          <ac:inkMkLst>
            <pc:docMk/>
            <pc:sldMk cId="3625518881" sldId="417"/>
            <ac:inkMk id="124" creationId="{511F3E3C-2CEF-4830-B429-D0C81F32E599}"/>
          </ac:inkMkLst>
        </pc:inkChg>
        <pc:inkChg chg="add mod">
          <ac:chgData name="Umesh Gupta" userId="35470c46-d51d-41c5-aa07-3535d40f1513" providerId="ADAL" clId="{688D1D3D-1D78-480E-9122-20B54FAF51C9}" dt="2022-02-01T08:43:22.739" v="2105"/>
          <ac:inkMkLst>
            <pc:docMk/>
            <pc:sldMk cId="3625518881" sldId="417"/>
            <ac:inkMk id="125" creationId="{834740DF-0050-48CB-ADD6-94E7BC540670}"/>
          </ac:inkMkLst>
        </pc:inkChg>
        <pc:inkChg chg="add mod">
          <ac:chgData name="Umesh Gupta" userId="35470c46-d51d-41c5-aa07-3535d40f1513" providerId="ADAL" clId="{688D1D3D-1D78-480E-9122-20B54FAF51C9}" dt="2022-02-01T08:43:22.739" v="2105"/>
          <ac:inkMkLst>
            <pc:docMk/>
            <pc:sldMk cId="3625518881" sldId="417"/>
            <ac:inkMk id="126" creationId="{14C35FF5-B5C9-499C-830B-C1C788F88E1C}"/>
          </ac:inkMkLst>
        </pc:inkChg>
        <pc:inkChg chg="add mod">
          <ac:chgData name="Umesh Gupta" userId="35470c46-d51d-41c5-aa07-3535d40f1513" providerId="ADAL" clId="{688D1D3D-1D78-480E-9122-20B54FAF51C9}" dt="2022-02-01T08:43:22.739" v="2105"/>
          <ac:inkMkLst>
            <pc:docMk/>
            <pc:sldMk cId="3625518881" sldId="417"/>
            <ac:inkMk id="127" creationId="{E8256387-55C9-4E26-9081-48FDFCAD2111}"/>
          </ac:inkMkLst>
        </pc:inkChg>
        <pc:inkChg chg="add mod">
          <ac:chgData name="Umesh Gupta" userId="35470c46-d51d-41c5-aa07-3535d40f1513" providerId="ADAL" clId="{688D1D3D-1D78-480E-9122-20B54FAF51C9}" dt="2022-02-01T08:43:22.739" v="2105"/>
          <ac:inkMkLst>
            <pc:docMk/>
            <pc:sldMk cId="3625518881" sldId="417"/>
            <ac:inkMk id="128" creationId="{24A9044A-377D-4C14-BA4B-2D8DB4377872}"/>
          </ac:inkMkLst>
        </pc:inkChg>
        <pc:inkChg chg="add mod">
          <ac:chgData name="Umesh Gupta" userId="35470c46-d51d-41c5-aa07-3535d40f1513" providerId="ADAL" clId="{688D1D3D-1D78-480E-9122-20B54FAF51C9}" dt="2022-02-01T08:43:22.739" v="2105"/>
          <ac:inkMkLst>
            <pc:docMk/>
            <pc:sldMk cId="3625518881" sldId="417"/>
            <ac:inkMk id="129" creationId="{964E86F6-D379-42C8-AF41-9A781B0A3601}"/>
          </ac:inkMkLst>
        </pc:inkChg>
        <pc:inkChg chg="add mod">
          <ac:chgData name="Umesh Gupta" userId="35470c46-d51d-41c5-aa07-3535d40f1513" providerId="ADAL" clId="{688D1D3D-1D78-480E-9122-20B54FAF51C9}" dt="2022-02-01T08:43:22.739" v="2105"/>
          <ac:inkMkLst>
            <pc:docMk/>
            <pc:sldMk cId="3625518881" sldId="417"/>
            <ac:inkMk id="130" creationId="{2089B6D1-BFE4-42AF-9A2D-310B88425878}"/>
          </ac:inkMkLst>
        </pc:inkChg>
        <pc:inkChg chg="add mod">
          <ac:chgData name="Umesh Gupta" userId="35470c46-d51d-41c5-aa07-3535d40f1513" providerId="ADAL" clId="{688D1D3D-1D78-480E-9122-20B54FAF51C9}" dt="2022-02-01T08:43:22.739" v="2105"/>
          <ac:inkMkLst>
            <pc:docMk/>
            <pc:sldMk cId="3625518881" sldId="417"/>
            <ac:inkMk id="131" creationId="{96682645-DFDF-4976-8CF6-4545759C7E54}"/>
          </ac:inkMkLst>
        </pc:inkChg>
        <pc:inkChg chg="add mod">
          <ac:chgData name="Umesh Gupta" userId="35470c46-d51d-41c5-aa07-3535d40f1513" providerId="ADAL" clId="{688D1D3D-1D78-480E-9122-20B54FAF51C9}" dt="2022-02-01T08:43:22.739" v="2105"/>
          <ac:inkMkLst>
            <pc:docMk/>
            <pc:sldMk cId="3625518881" sldId="417"/>
            <ac:inkMk id="132" creationId="{ECB43B8C-AEC7-4198-9842-9CB43FB293B0}"/>
          </ac:inkMkLst>
        </pc:inkChg>
        <pc:inkChg chg="add mod">
          <ac:chgData name="Umesh Gupta" userId="35470c46-d51d-41c5-aa07-3535d40f1513" providerId="ADAL" clId="{688D1D3D-1D78-480E-9122-20B54FAF51C9}" dt="2022-02-01T08:43:22.739" v="2105"/>
          <ac:inkMkLst>
            <pc:docMk/>
            <pc:sldMk cId="3625518881" sldId="417"/>
            <ac:inkMk id="133" creationId="{901A4689-67E8-45FF-B5AF-CC995D3C40AB}"/>
          </ac:inkMkLst>
        </pc:inkChg>
        <pc:inkChg chg="add mod">
          <ac:chgData name="Umesh Gupta" userId="35470c46-d51d-41c5-aa07-3535d40f1513" providerId="ADAL" clId="{688D1D3D-1D78-480E-9122-20B54FAF51C9}" dt="2022-02-01T08:43:22.739" v="2105"/>
          <ac:inkMkLst>
            <pc:docMk/>
            <pc:sldMk cId="3625518881" sldId="417"/>
            <ac:inkMk id="134" creationId="{F9E6B650-7366-4311-8CFD-09EBEA0EA40E}"/>
          </ac:inkMkLst>
        </pc:inkChg>
        <pc:inkChg chg="add mod">
          <ac:chgData name="Umesh Gupta" userId="35470c46-d51d-41c5-aa07-3535d40f1513" providerId="ADAL" clId="{688D1D3D-1D78-480E-9122-20B54FAF51C9}" dt="2022-02-01T08:43:22.739" v="2105"/>
          <ac:inkMkLst>
            <pc:docMk/>
            <pc:sldMk cId="3625518881" sldId="417"/>
            <ac:inkMk id="135" creationId="{99A51298-F024-4538-B6A5-54BBE8FD355E}"/>
          </ac:inkMkLst>
        </pc:inkChg>
        <pc:inkChg chg="add mod">
          <ac:chgData name="Umesh Gupta" userId="35470c46-d51d-41c5-aa07-3535d40f1513" providerId="ADAL" clId="{688D1D3D-1D78-480E-9122-20B54FAF51C9}" dt="2022-02-01T08:43:22.739" v="2105"/>
          <ac:inkMkLst>
            <pc:docMk/>
            <pc:sldMk cId="3625518881" sldId="417"/>
            <ac:inkMk id="136" creationId="{A0B8265C-6130-42A1-A8B8-837B1C678454}"/>
          </ac:inkMkLst>
        </pc:inkChg>
        <pc:inkChg chg="add mod">
          <ac:chgData name="Umesh Gupta" userId="35470c46-d51d-41c5-aa07-3535d40f1513" providerId="ADAL" clId="{688D1D3D-1D78-480E-9122-20B54FAF51C9}" dt="2022-02-01T08:43:22.739" v="2105"/>
          <ac:inkMkLst>
            <pc:docMk/>
            <pc:sldMk cId="3625518881" sldId="417"/>
            <ac:inkMk id="137" creationId="{9CEF026A-6A5C-4BE4-A2B6-2FFEE563C637}"/>
          </ac:inkMkLst>
        </pc:inkChg>
        <pc:inkChg chg="add mod">
          <ac:chgData name="Umesh Gupta" userId="35470c46-d51d-41c5-aa07-3535d40f1513" providerId="ADAL" clId="{688D1D3D-1D78-480E-9122-20B54FAF51C9}" dt="2022-02-01T08:43:22.739" v="2105"/>
          <ac:inkMkLst>
            <pc:docMk/>
            <pc:sldMk cId="3625518881" sldId="417"/>
            <ac:inkMk id="138" creationId="{27C2BA41-19D2-4136-896C-6A49B4C65FA9}"/>
          </ac:inkMkLst>
        </pc:inkChg>
        <pc:inkChg chg="add mod">
          <ac:chgData name="Umesh Gupta" userId="35470c46-d51d-41c5-aa07-3535d40f1513" providerId="ADAL" clId="{688D1D3D-1D78-480E-9122-20B54FAF51C9}" dt="2022-02-01T08:43:22.739" v="2105"/>
          <ac:inkMkLst>
            <pc:docMk/>
            <pc:sldMk cId="3625518881" sldId="417"/>
            <ac:inkMk id="139" creationId="{40210CAC-4C01-45BC-A47F-5213A361D9A1}"/>
          </ac:inkMkLst>
        </pc:inkChg>
        <pc:inkChg chg="add mod">
          <ac:chgData name="Umesh Gupta" userId="35470c46-d51d-41c5-aa07-3535d40f1513" providerId="ADAL" clId="{688D1D3D-1D78-480E-9122-20B54FAF51C9}" dt="2022-02-01T08:43:22.739" v="2105"/>
          <ac:inkMkLst>
            <pc:docMk/>
            <pc:sldMk cId="3625518881" sldId="417"/>
            <ac:inkMk id="140" creationId="{D5F1ED65-851F-47CB-B0B9-A56E93CD19C4}"/>
          </ac:inkMkLst>
        </pc:inkChg>
        <pc:inkChg chg="add mod">
          <ac:chgData name="Umesh Gupta" userId="35470c46-d51d-41c5-aa07-3535d40f1513" providerId="ADAL" clId="{688D1D3D-1D78-480E-9122-20B54FAF51C9}" dt="2022-02-01T08:43:22.739" v="2105"/>
          <ac:inkMkLst>
            <pc:docMk/>
            <pc:sldMk cId="3625518881" sldId="417"/>
            <ac:inkMk id="141" creationId="{BA080A24-AD17-4D6D-B2DF-8E9F09DA8B70}"/>
          </ac:inkMkLst>
        </pc:inkChg>
        <pc:inkChg chg="add mod">
          <ac:chgData name="Umesh Gupta" userId="35470c46-d51d-41c5-aa07-3535d40f1513" providerId="ADAL" clId="{688D1D3D-1D78-480E-9122-20B54FAF51C9}" dt="2022-02-01T08:43:22.739" v="2105"/>
          <ac:inkMkLst>
            <pc:docMk/>
            <pc:sldMk cId="3625518881" sldId="417"/>
            <ac:inkMk id="144" creationId="{82D28A67-8146-4100-BD59-DA1F519FC33E}"/>
          </ac:inkMkLst>
        </pc:inkChg>
        <pc:inkChg chg="add mod">
          <ac:chgData name="Umesh Gupta" userId="35470c46-d51d-41c5-aa07-3535d40f1513" providerId="ADAL" clId="{688D1D3D-1D78-480E-9122-20B54FAF51C9}" dt="2022-02-01T08:43:22.739" v="2105"/>
          <ac:inkMkLst>
            <pc:docMk/>
            <pc:sldMk cId="3625518881" sldId="417"/>
            <ac:inkMk id="145" creationId="{3D360144-CA2C-4C3C-8CC1-BC98BFC2B539}"/>
          </ac:inkMkLst>
        </pc:inkChg>
        <pc:inkChg chg="add mod">
          <ac:chgData name="Umesh Gupta" userId="35470c46-d51d-41c5-aa07-3535d40f1513" providerId="ADAL" clId="{688D1D3D-1D78-480E-9122-20B54FAF51C9}" dt="2022-02-01T08:43:22.739" v="2105"/>
          <ac:inkMkLst>
            <pc:docMk/>
            <pc:sldMk cId="3625518881" sldId="417"/>
            <ac:inkMk id="147" creationId="{47F47275-4198-41A0-835B-9D54703EB327}"/>
          </ac:inkMkLst>
        </pc:inkChg>
        <pc:inkChg chg="add mod">
          <ac:chgData name="Umesh Gupta" userId="35470c46-d51d-41c5-aa07-3535d40f1513" providerId="ADAL" clId="{688D1D3D-1D78-480E-9122-20B54FAF51C9}" dt="2022-02-01T08:43:22.739" v="2105"/>
          <ac:inkMkLst>
            <pc:docMk/>
            <pc:sldMk cId="3625518881" sldId="417"/>
            <ac:inkMk id="148" creationId="{85D96DDA-41CD-47EC-BDE3-2C09204FDD36}"/>
          </ac:inkMkLst>
        </pc:inkChg>
        <pc:inkChg chg="add mod">
          <ac:chgData name="Umesh Gupta" userId="35470c46-d51d-41c5-aa07-3535d40f1513" providerId="ADAL" clId="{688D1D3D-1D78-480E-9122-20B54FAF51C9}" dt="2022-02-01T08:43:22.739" v="2105"/>
          <ac:inkMkLst>
            <pc:docMk/>
            <pc:sldMk cId="3625518881" sldId="417"/>
            <ac:inkMk id="149" creationId="{278DBF31-88ED-4259-B4C0-E8EEEBE3587F}"/>
          </ac:inkMkLst>
        </pc:inkChg>
        <pc:inkChg chg="add mod">
          <ac:chgData name="Umesh Gupta" userId="35470c46-d51d-41c5-aa07-3535d40f1513" providerId="ADAL" clId="{688D1D3D-1D78-480E-9122-20B54FAF51C9}" dt="2022-02-01T08:43:22.739" v="2105"/>
          <ac:inkMkLst>
            <pc:docMk/>
            <pc:sldMk cId="3625518881" sldId="417"/>
            <ac:inkMk id="150" creationId="{4DEFBC69-C3B9-45C5-AED8-17CA5BF7B5F3}"/>
          </ac:inkMkLst>
        </pc:inkChg>
        <pc:inkChg chg="add mod">
          <ac:chgData name="Umesh Gupta" userId="35470c46-d51d-41c5-aa07-3535d40f1513" providerId="ADAL" clId="{688D1D3D-1D78-480E-9122-20B54FAF51C9}" dt="2022-02-01T08:43:22.739" v="2105"/>
          <ac:inkMkLst>
            <pc:docMk/>
            <pc:sldMk cId="3625518881" sldId="417"/>
            <ac:inkMk id="151" creationId="{E69B93A2-AE85-4849-AB58-ED5BE13AF7D9}"/>
          </ac:inkMkLst>
        </pc:inkChg>
        <pc:inkChg chg="add mod">
          <ac:chgData name="Umesh Gupta" userId="35470c46-d51d-41c5-aa07-3535d40f1513" providerId="ADAL" clId="{688D1D3D-1D78-480E-9122-20B54FAF51C9}" dt="2022-02-01T08:43:22.739" v="2105"/>
          <ac:inkMkLst>
            <pc:docMk/>
            <pc:sldMk cId="3625518881" sldId="417"/>
            <ac:inkMk id="152" creationId="{4B0B52C3-0743-4E06-9306-6C58D66A5586}"/>
          </ac:inkMkLst>
        </pc:inkChg>
        <pc:inkChg chg="add mod">
          <ac:chgData name="Umesh Gupta" userId="35470c46-d51d-41c5-aa07-3535d40f1513" providerId="ADAL" clId="{688D1D3D-1D78-480E-9122-20B54FAF51C9}" dt="2022-02-01T08:43:22.739" v="2105"/>
          <ac:inkMkLst>
            <pc:docMk/>
            <pc:sldMk cId="3625518881" sldId="417"/>
            <ac:inkMk id="154" creationId="{207D2D58-306B-4D10-ADDC-A0598EC8BCB0}"/>
          </ac:inkMkLst>
        </pc:inkChg>
        <pc:inkChg chg="add mod">
          <ac:chgData name="Umesh Gupta" userId="35470c46-d51d-41c5-aa07-3535d40f1513" providerId="ADAL" clId="{688D1D3D-1D78-480E-9122-20B54FAF51C9}" dt="2022-02-01T08:43:22.739" v="2105"/>
          <ac:inkMkLst>
            <pc:docMk/>
            <pc:sldMk cId="3625518881" sldId="417"/>
            <ac:inkMk id="156" creationId="{9F2E9B21-7A7C-4C3C-B616-FEE43648C738}"/>
          </ac:inkMkLst>
        </pc:inkChg>
        <pc:inkChg chg="add mod">
          <ac:chgData name="Umesh Gupta" userId="35470c46-d51d-41c5-aa07-3535d40f1513" providerId="ADAL" clId="{688D1D3D-1D78-480E-9122-20B54FAF51C9}" dt="2022-02-01T08:43:22.739" v="2105"/>
          <ac:inkMkLst>
            <pc:docMk/>
            <pc:sldMk cId="3625518881" sldId="417"/>
            <ac:inkMk id="157" creationId="{5182C9C4-DAB8-49F2-AC90-E9FE8B735551}"/>
          </ac:inkMkLst>
        </pc:inkChg>
        <pc:inkChg chg="add mod">
          <ac:chgData name="Umesh Gupta" userId="35470c46-d51d-41c5-aa07-3535d40f1513" providerId="ADAL" clId="{688D1D3D-1D78-480E-9122-20B54FAF51C9}" dt="2022-02-01T08:43:22.739" v="2105"/>
          <ac:inkMkLst>
            <pc:docMk/>
            <pc:sldMk cId="3625518881" sldId="417"/>
            <ac:inkMk id="158" creationId="{8B430133-18E4-40EC-B382-EE2E1B40B398}"/>
          </ac:inkMkLst>
        </pc:inkChg>
        <pc:inkChg chg="add mod">
          <ac:chgData name="Umesh Gupta" userId="35470c46-d51d-41c5-aa07-3535d40f1513" providerId="ADAL" clId="{688D1D3D-1D78-480E-9122-20B54FAF51C9}" dt="2022-02-01T08:43:22.739" v="2105"/>
          <ac:inkMkLst>
            <pc:docMk/>
            <pc:sldMk cId="3625518881" sldId="417"/>
            <ac:inkMk id="159" creationId="{203A7645-F88C-412F-85E7-C15860C95679}"/>
          </ac:inkMkLst>
        </pc:inkChg>
        <pc:inkChg chg="add mod">
          <ac:chgData name="Umesh Gupta" userId="35470c46-d51d-41c5-aa07-3535d40f1513" providerId="ADAL" clId="{688D1D3D-1D78-480E-9122-20B54FAF51C9}" dt="2022-02-01T08:43:22.739" v="2105"/>
          <ac:inkMkLst>
            <pc:docMk/>
            <pc:sldMk cId="3625518881" sldId="417"/>
            <ac:inkMk id="160" creationId="{9CD79245-1B06-4A09-82B4-6AF838283E49}"/>
          </ac:inkMkLst>
        </pc:inkChg>
        <pc:inkChg chg="add mod">
          <ac:chgData name="Umesh Gupta" userId="35470c46-d51d-41c5-aa07-3535d40f1513" providerId="ADAL" clId="{688D1D3D-1D78-480E-9122-20B54FAF51C9}" dt="2022-02-01T08:43:22.739" v="2105"/>
          <ac:inkMkLst>
            <pc:docMk/>
            <pc:sldMk cId="3625518881" sldId="417"/>
            <ac:inkMk id="162" creationId="{32E7521C-2B2F-4024-A4D7-26EEBD5A46E9}"/>
          </ac:inkMkLst>
        </pc:inkChg>
        <pc:inkChg chg="add mod">
          <ac:chgData name="Umesh Gupta" userId="35470c46-d51d-41c5-aa07-3535d40f1513" providerId="ADAL" clId="{688D1D3D-1D78-480E-9122-20B54FAF51C9}" dt="2022-02-01T08:43:22.739" v="2105"/>
          <ac:inkMkLst>
            <pc:docMk/>
            <pc:sldMk cId="3625518881" sldId="417"/>
            <ac:inkMk id="163" creationId="{2EC4BE15-610D-4DD2-B86E-6E56E3A0E924}"/>
          </ac:inkMkLst>
        </pc:inkChg>
        <pc:inkChg chg="add mod">
          <ac:chgData name="Umesh Gupta" userId="35470c46-d51d-41c5-aa07-3535d40f1513" providerId="ADAL" clId="{688D1D3D-1D78-480E-9122-20B54FAF51C9}" dt="2022-02-01T08:43:22.739" v="2105"/>
          <ac:inkMkLst>
            <pc:docMk/>
            <pc:sldMk cId="3625518881" sldId="417"/>
            <ac:inkMk id="164" creationId="{64E03C66-B0C4-4249-A657-F145CBCC6C85}"/>
          </ac:inkMkLst>
        </pc:inkChg>
        <pc:inkChg chg="add mod">
          <ac:chgData name="Umesh Gupta" userId="35470c46-d51d-41c5-aa07-3535d40f1513" providerId="ADAL" clId="{688D1D3D-1D78-480E-9122-20B54FAF51C9}" dt="2022-02-01T08:43:22.739" v="2105"/>
          <ac:inkMkLst>
            <pc:docMk/>
            <pc:sldMk cId="3625518881" sldId="417"/>
            <ac:inkMk id="165" creationId="{0BB18A75-7F95-4EA2-8704-9CBF450CD7C6}"/>
          </ac:inkMkLst>
        </pc:inkChg>
        <pc:inkChg chg="add mod">
          <ac:chgData name="Umesh Gupta" userId="35470c46-d51d-41c5-aa07-3535d40f1513" providerId="ADAL" clId="{688D1D3D-1D78-480E-9122-20B54FAF51C9}" dt="2022-02-01T08:43:22.739" v="2105"/>
          <ac:inkMkLst>
            <pc:docMk/>
            <pc:sldMk cId="3625518881" sldId="417"/>
            <ac:inkMk id="166" creationId="{C4557C14-E3DB-4B80-AAC7-92F6AC461D07}"/>
          </ac:inkMkLst>
        </pc:inkChg>
        <pc:inkChg chg="add mod">
          <ac:chgData name="Umesh Gupta" userId="35470c46-d51d-41c5-aa07-3535d40f1513" providerId="ADAL" clId="{688D1D3D-1D78-480E-9122-20B54FAF51C9}" dt="2022-02-01T08:43:22.739" v="2105"/>
          <ac:inkMkLst>
            <pc:docMk/>
            <pc:sldMk cId="3625518881" sldId="417"/>
            <ac:inkMk id="167" creationId="{0EA1B736-1E27-4C8E-92D1-6A7A1E9A8B7E}"/>
          </ac:inkMkLst>
        </pc:inkChg>
        <pc:inkChg chg="add mod">
          <ac:chgData name="Umesh Gupta" userId="35470c46-d51d-41c5-aa07-3535d40f1513" providerId="ADAL" clId="{688D1D3D-1D78-480E-9122-20B54FAF51C9}" dt="2022-02-01T08:43:22.739" v="2105"/>
          <ac:inkMkLst>
            <pc:docMk/>
            <pc:sldMk cId="3625518881" sldId="417"/>
            <ac:inkMk id="168" creationId="{1F13E6EB-149D-4975-9E5D-442422292A76}"/>
          </ac:inkMkLst>
        </pc:inkChg>
        <pc:inkChg chg="add mod">
          <ac:chgData name="Umesh Gupta" userId="35470c46-d51d-41c5-aa07-3535d40f1513" providerId="ADAL" clId="{688D1D3D-1D78-480E-9122-20B54FAF51C9}" dt="2022-02-01T08:43:22.739" v="2105"/>
          <ac:inkMkLst>
            <pc:docMk/>
            <pc:sldMk cId="3625518881" sldId="417"/>
            <ac:inkMk id="169" creationId="{2FA74C2A-828B-4C4F-A3EC-A21F61183D1D}"/>
          </ac:inkMkLst>
        </pc:inkChg>
        <pc:inkChg chg="add mod">
          <ac:chgData name="Umesh Gupta" userId="35470c46-d51d-41c5-aa07-3535d40f1513" providerId="ADAL" clId="{688D1D3D-1D78-480E-9122-20B54FAF51C9}" dt="2022-02-01T08:43:22.739" v="2105"/>
          <ac:inkMkLst>
            <pc:docMk/>
            <pc:sldMk cId="3625518881" sldId="417"/>
            <ac:inkMk id="170" creationId="{02464560-6BEB-4413-B6A8-39CC37EDA7A6}"/>
          </ac:inkMkLst>
        </pc:inkChg>
        <pc:inkChg chg="add mod">
          <ac:chgData name="Umesh Gupta" userId="35470c46-d51d-41c5-aa07-3535d40f1513" providerId="ADAL" clId="{688D1D3D-1D78-480E-9122-20B54FAF51C9}" dt="2022-02-01T08:43:22.739" v="2105"/>
          <ac:inkMkLst>
            <pc:docMk/>
            <pc:sldMk cId="3625518881" sldId="417"/>
            <ac:inkMk id="171" creationId="{037D7104-2859-4466-A959-F88CD10BA0E6}"/>
          </ac:inkMkLst>
        </pc:inkChg>
        <pc:inkChg chg="add mod">
          <ac:chgData name="Umesh Gupta" userId="35470c46-d51d-41c5-aa07-3535d40f1513" providerId="ADAL" clId="{688D1D3D-1D78-480E-9122-20B54FAF51C9}" dt="2022-02-01T08:43:22.739" v="2105"/>
          <ac:inkMkLst>
            <pc:docMk/>
            <pc:sldMk cId="3625518881" sldId="417"/>
            <ac:inkMk id="172" creationId="{4C27C025-7189-48B7-AF50-3465C5A3D8AF}"/>
          </ac:inkMkLst>
        </pc:inkChg>
        <pc:inkChg chg="add mod">
          <ac:chgData name="Umesh Gupta" userId="35470c46-d51d-41c5-aa07-3535d40f1513" providerId="ADAL" clId="{688D1D3D-1D78-480E-9122-20B54FAF51C9}" dt="2022-02-01T08:43:22.739" v="2105"/>
          <ac:inkMkLst>
            <pc:docMk/>
            <pc:sldMk cId="3625518881" sldId="417"/>
            <ac:inkMk id="173" creationId="{5D7D080D-E545-4C68-9ED9-15414E1F36AE}"/>
          </ac:inkMkLst>
        </pc:inkChg>
        <pc:inkChg chg="add mod">
          <ac:chgData name="Umesh Gupta" userId="35470c46-d51d-41c5-aa07-3535d40f1513" providerId="ADAL" clId="{688D1D3D-1D78-480E-9122-20B54FAF51C9}" dt="2022-02-01T08:43:22.739" v="2105"/>
          <ac:inkMkLst>
            <pc:docMk/>
            <pc:sldMk cId="3625518881" sldId="417"/>
            <ac:inkMk id="174" creationId="{EC9368E6-ACBF-45BC-9F01-260A224C3012}"/>
          </ac:inkMkLst>
        </pc:inkChg>
        <pc:inkChg chg="add mod">
          <ac:chgData name="Umesh Gupta" userId="35470c46-d51d-41c5-aa07-3535d40f1513" providerId="ADAL" clId="{688D1D3D-1D78-480E-9122-20B54FAF51C9}" dt="2022-02-01T08:43:22.739" v="2105"/>
          <ac:inkMkLst>
            <pc:docMk/>
            <pc:sldMk cId="3625518881" sldId="417"/>
            <ac:inkMk id="175" creationId="{5547C2B7-6FA2-4550-B453-21543F8E4327}"/>
          </ac:inkMkLst>
        </pc:inkChg>
        <pc:inkChg chg="add mod">
          <ac:chgData name="Umesh Gupta" userId="35470c46-d51d-41c5-aa07-3535d40f1513" providerId="ADAL" clId="{688D1D3D-1D78-480E-9122-20B54FAF51C9}" dt="2022-02-01T08:43:22.739" v="2105"/>
          <ac:inkMkLst>
            <pc:docMk/>
            <pc:sldMk cId="3625518881" sldId="417"/>
            <ac:inkMk id="176" creationId="{BEE82628-58F6-4FB7-A37E-5D272AB85C51}"/>
          </ac:inkMkLst>
        </pc:inkChg>
        <pc:inkChg chg="add mod">
          <ac:chgData name="Umesh Gupta" userId="35470c46-d51d-41c5-aa07-3535d40f1513" providerId="ADAL" clId="{688D1D3D-1D78-480E-9122-20B54FAF51C9}" dt="2022-02-01T08:43:22.739" v="2105"/>
          <ac:inkMkLst>
            <pc:docMk/>
            <pc:sldMk cId="3625518881" sldId="417"/>
            <ac:inkMk id="177" creationId="{BEA6C8C3-EAC5-4A75-832A-AAFB0F08B5A0}"/>
          </ac:inkMkLst>
        </pc:inkChg>
        <pc:inkChg chg="add mod">
          <ac:chgData name="Umesh Gupta" userId="35470c46-d51d-41c5-aa07-3535d40f1513" providerId="ADAL" clId="{688D1D3D-1D78-480E-9122-20B54FAF51C9}" dt="2022-02-01T08:43:22.739" v="2105"/>
          <ac:inkMkLst>
            <pc:docMk/>
            <pc:sldMk cId="3625518881" sldId="417"/>
            <ac:inkMk id="180" creationId="{8079ACA4-BCAD-4566-9523-1C7734BFE55A}"/>
          </ac:inkMkLst>
        </pc:inkChg>
        <pc:inkChg chg="add mod">
          <ac:chgData name="Umesh Gupta" userId="35470c46-d51d-41c5-aa07-3535d40f1513" providerId="ADAL" clId="{688D1D3D-1D78-480E-9122-20B54FAF51C9}" dt="2022-02-01T08:43:22.739" v="2105"/>
          <ac:inkMkLst>
            <pc:docMk/>
            <pc:sldMk cId="3625518881" sldId="417"/>
            <ac:inkMk id="181" creationId="{7DA95343-A6F4-4EA1-AF6D-2A512152E6C7}"/>
          </ac:inkMkLst>
        </pc:inkChg>
        <pc:inkChg chg="add mod">
          <ac:chgData name="Umesh Gupta" userId="35470c46-d51d-41c5-aa07-3535d40f1513" providerId="ADAL" clId="{688D1D3D-1D78-480E-9122-20B54FAF51C9}" dt="2022-02-01T08:43:22.739" v="2105"/>
          <ac:inkMkLst>
            <pc:docMk/>
            <pc:sldMk cId="3625518881" sldId="417"/>
            <ac:inkMk id="182" creationId="{59276BD4-C2A6-4F4F-A67D-ED14E6F9950B}"/>
          </ac:inkMkLst>
        </pc:inkChg>
        <pc:inkChg chg="add mod">
          <ac:chgData name="Umesh Gupta" userId="35470c46-d51d-41c5-aa07-3535d40f1513" providerId="ADAL" clId="{688D1D3D-1D78-480E-9122-20B54FAF51C9}" dt="2022-02-01T08:43:22.739" v="2105"/>
          <ac:inkMkLst>
            <pc:docMk/>
            <pc:sldMk cId="3625518881" sldId="417"/>
            <ac:inkMk id="183" creationId="{96261EA4-2776-4DDD-A775-47DE248CA699}"/>
          </ac:inkMkLst>
        </pc:inkChg>
        <pc:inkChg chg="add mod">
          <ac:chgData name="Umesh Gupta" userId="35470c46-d51d-41c5-aa07-3535d40f1513" providerId="ADAL" clId="{688D1D3D-1D78-480E-9122-20B54FAF51C9}" dt="2022-02-01T08:43:22.739" v="2105"/>
          <ac:inkMkLst>
            <pc:docMk/>
            <pc:sldMk cId="3625518881" sldId="417"/>
            <ac:inkMk id="184" creationId="{BA869E66-6747-47D0-9E75-5C929AD4737B}"/>
          </ac:inkMkLst>
        </pc:inkChg>
        <pc:inkChg chg="add mod">
          <ac:chgData name="Umesh Gupta" userId="35470c46-d51d-41c5-aa07-3535d40f1513" providerId="ADAL" clId="{688D1D3D-1D78-480E-9122-20B54FAF51C9}" dt="2022-02-01T08:43:22.739" v="2105"/>
          <ac:inkMkLst>
            <pc:docMk/>
            <pc:sldMk cId="3625518881" sldId="417"/>
            <ac:inkMk id="185" creationId="{BB463180-55D4-4CEE-8FBE-883F55A9EC54}"/>
          </ac:inkMkLst>
        </pc:inkChg>
        <pc:inkChg chg="add mod">
          <ac:chgData name="Umesh Gupta" userId="35470c46-d51d-41c5-aa07-3535d40f1513" providerId="ADAL" clId="{688D1D3D-1D78-480E-9122-20B54FAF51C9}" dt="2022-02-01T08:43:22.739" v="2105"/>
          <ac:inkMkLst>
            <pc:docMk/>
            <pc:sldMk cId="3625518881" sldId="417"/>
            <ac:inkMk id="186" creationId="{B1191B98-C4CE-4862-955D-A96E1574932D}"/>
          </ac:inkMkLst>
        </pc:inkChg>
        <pc:inkChg chg="add mod">
          <ac:chgData name="Umesh Gupta" userId="35470c46-d51d-41c5-aa07-3535d40f1513" providerId="ADAL" clId="{688D1D3D-1D78-480E-9122-20B54FAF51C9}" dt="2022-02-01T08:43:22.739" v="2105"/>
          <ac:inkMkLst>
            <pc:docMk/>
            <pc:sldMk cId="3625518881" sldId="417"/>
            <ac:inkMk id="187" creationId="{E5F88962-52F2-419D-8A78-B365DACE496D}"/>
          </ac:inkMkLst>
        </pc:inkChg>
        <pc:inkChg chg="add mod">
          <ac:chgData name="Umesh Gupta" userId="35470c46-d51d-41c5-aa07-3535d40f1513" providerId="ADAL" clId="{688D1D3D-1D78-480E-9122-20B54FAF51C9}" dt="2022-02-01T08:43:22.739" v="2105"/>
          <ac:inkMkLst>
            <pc:docMk/>
            <pc:sldMk cId="3625518881" sldId="417"/>
            <ac:inkMk id="188" creationId="{1FA7CD62-5C40-4DBB-B99C-79F768440CB5}"/>
          </ac:inkMkLst>
        </pc:inkChg>
        <pc:inkChg chg="add mod">
          <ac:chgData name="Umesh Gupta" userId="35470c46-d51d-41c5-aa07-3535d40f1513" providerId="ADAL" clId="{688D1D3D-1D78-480E-9122-20B54FAF51C9}" dt="2022-02-01T08:43:22.739" v="2105"/>
          <ac:inkMkLst>
            <pc:docMk/>
            <pc:sldMk cId="3625518881" sldId="417"/>
            <ac:inkMk id="189" creationId="{5D1AC28E-7687-4A98-B2DA-3E924AB524B2}"/>
          </ac:inkMkLst>
        </pc:inkChg>
        <pc:inkChg chg="add mod">
          <ac:chgData name="Umesh Gupta" userId="35470c46-d51d-41c5-aa07-3535d40f1513" providerId="ADAL" clId="{688D1D3D-1D78-480E-9122-20B54FAF51C9}" dt="2022-02-01T08:43:22.739" v="2105"/>
          <ac:inkMkLst>
            <pc:docMk/>
            <pc:sldMk cId="3625518881" sldId="417"/>
            <ac:inkMk id="190" creationId="{D40664B0-5331-4D8E-8AF3-4F2EF192DBE7}"/>
          </ac:inkMkLst>
        </pc:inkChg>
        <pc:inkChg chg="add mod">
          <ac:chgData name="Umesh Gupta" userId="35470c46-d51d-41c5-aa07-3535d40f1513" providerId="ADAL" clId="{688D1D3D-1D78-480E-9122-20B54FAF51C9}" dt="2022-02-01T08:43:22.739" v="2105"/>
          <ac:inkMkLst>
            <pc:docMk/>
            <pc:sldMk cId="3625518881" sldId="417"/>
            <ac:inkMk id="191" creationId="{DE2CFC8B-4325-403D-86F8-A766B8C85B33}"/>
          </ac:inkMkLst>
        </pc:inkChg>
        <pc:inkChg chg="add mod">
          <ac:chgData name="Umesh Gupta" userId="35470c46-d51d-41c5-aa07-3535d40f1513" providerId="ADAL" clId="{688D1D3D-1D78-480E-9122-20B54FAF51C9}" dt="2022-02-01T08:43:22.739" v="2105"/>
          <ac:inkMkLst>
            <pc:docMk/>
            <pc:sldMk cId="3625518881" sldId="417"/>
            <ac:inkMk id="192" creationId="{E9468007-06BC-4B99-AE31-9680F5020332}"/>
          </ac:inkMkLst>
        </pc:inkChg>
        <pc:inkChg chg="add mod">
          <ac:chgData name="Umesh Gupta" userId="35470c46-d51d-41c5-aa07-3535d40f1513" providerId="ADAL" clId="{688D1D3D-1D78-480E-9122-20B54FAF51C9}" dt="2022-02-01T08:43:22.739" v="2105"/>
          <ac:inkMkLst>
            <pc:docMk/>
            <pc:sldMk cId="3625518881" sldId="417"/>
            <ac:inkMk id="194" creationId="{CCF983F6-B7E3-4427-89A7-204ACCD35C9F}"/>
          </ac:inkMkLst>
        </pc:inkChg>
        <pc:inkChg chg="add mod">
          <ac:chgData name="Umesh Gupta" userId="35470c46-d51d-41c5-aa07-3535d40f1513" providerId="ADAL" clId="{688D1D3D-1D78-480E-9122-20B54FAF51C9}" dt="2022-02-01T08:43:22.739" v="2105"/>
          <ac:inkMkLst>
            <pc:docMk/>
            <pc:sldMk cId="3625518881" sldId="417"/>
            <ac:inkMk id="195" creationId="{A71CD802-9BED-44F8-8D6A-9CA9FCABC2DA}"/>
          </ac:inkMkLst>
        </pc:inkChg>
        <pc:inkChg chg="add mod">
          <ac:chgData name="Umesh Gupta" userId="35470c46-d51d-41c5-aa07-3535d40f1513" providerId="ADAL" clId="{688D1D3D-1D78-480E-9122-20B54FAF51C9}" dt="2022-02-01T08:43:22.739" v="2105"/>
          <ac:inkMkLst>
            <pc:docMk/>
            <pc:sldMk cId="3625518881" sldId="417"/>
            <ac:inkMk id="197" creationId="{458F77FD-E580-469A-B6CB-9CF39011DEAC}"/>
          </ac:inkMkLst>
        </pc:inkChg>
        <pc:inkChg chg="add mod">
          <ac:chgData name="Umesh Gupta" userId="35470c46-d51d-41c5-aa07-3535d40f1513" providerId="ADAL" clId="{688D1D3D-1D78-480E-9122-20B54FAF51C9}" dt="2022-02-01T08:43:22.739" v="2105"/>
          <ac:inkMkLst>
            <pc:docMk/>
            <pc:sldMk cId="3625518881" sldId="417"/>
            <ac:inkMk id="198" creationId="{53A4602F-8A60-4BB4-8616-2F39872D963D}"/>
          </ac:inkMkLst>
        </pc:inkChg>
        <pc:inkChg chg="add mod">
          <ac:chgData name="Umesh Gupta" userId="35470c46-d51d-41c5-aa07-3535d40f1513" providerId="ADAL" clId="{688D1D3D-1D78-480E-9122-20B54FAF51C9}" dt="2022-02-01T08:43:22.739" v="2105"/>
          <ac:inkMkLst>
            <pc:docMk/>
            <pc:sldMk cId="3625518881" sldId="417"/>
            <ac:inkMk id="199" creationId="{5551F9EA-9045-4A63-B200-59BA020E5903}"/>
          </ac:inkMkLst>
        </pc:inkChg>
        <pc:inkChg chg="add mod">
          <ac:chgData name="Umesh Gupta" userId="35470c46-d51d-41c5-aa07-3535d40f1513" providerId="ADAL" clId="{688D1D3D-1D78-480E-9122-20B54FAF51C9}" dt="2022-02-01T08:43:22.739" v="2105"/>
          <ac:inkMkLst>
            <pc:docMk/>
            <pc:sldMk cId="3625518881" sldId="417"/>
            <ac:inkMk id="201" creationId="{DEDA7EBF-E74C-4AA1-AB8F-7657A006BAF8}"/>
          </ac:inkMkLst>
        </pc:inkChg>
        <pc:inkChg chg="add mod">
          <ac:chgData name="Umesh Gupta" userId="35470c46-d51d-41c5-aa07-3535d40f1513" providerId="ADAL" clId="{688D1D3D-1D78-480E-9122-20B54FAF51C9}" dt="2022-02-01T08:43:22.739" v="2105"/>
          <ac:inkMkLst>
            <pc:docMk/>
            <pc:sldMk cId="3625518881" sldId="417"/>
            <ac:inkMk id="202" creationId="{9C0EF16C-3EA9-475C-97EC-1384C9823A92}"/>
          </ac:inkMkLst>
        </pc:inkChg>
        <pc:inkChg chg="add mod">
          <ac:chgData name="Umesh Gupta" userId="35470c46-d51d-41c5-aa07-3535d40f1513" providerId="ADAL" clId="{688D1D3D-1D78-480E-9122-20B54FAF51C9}" dt="2022-02-01T08:43:22.739" v="2105"/>
          <ac:inkMkLst>
            <pc:docMk/>
            <pc:sldMk cId="3625518881" sldId="417"/>
            <ac:inkMk id="203" creationId="{252A7B1D-70B5-4B32-8B84-CAF0FB7884FE}"/>
          </ac:inkMkLst>
        </pc:inkChg>
        <pc:inkChg chg="add mod">
          <ac:chgData name="Umesh Gupta" userId="35470c46-d51d-41c5-aa07-3535d40f1513" providerId="ADAL" clId="{688D1D3D-1D78-480E-9122-20B54FAF51C9}" dt="2022-02-01T08:43:22.739" v="2105"/>
          <ac:inkMkLst>
            <pc:docMk/>
            <pc:sldMk cId="3625518881" sldId="417"/>
            <ac:inkMk id="204" creationId="{778374CF-55B8-4118-80EA-6D6D38164C85}"/>
          </ac:inkMkLst>
        </pc:inkChg>
        <pc:inkChg chg="add mod">
          <ac:chgData name="Umesh Gupta" userId="35470c46-d51d-41c5-aa07-3535d40f1513" providerId="ADAL" clId="{688D1D3D-1D78-480E-9122-20B54FAF51C9}" dt="2022-02-01T08:43:22.739" v="2105"/>
          <ac:inkMkLst>
            <pc:docMk/>
            <pc:sldMk cId="3625518881" sldId="417"/>
            <ac:inkMk id="205" creationId="{C2B72A4C-7305-4E15-A065-6CDD8B208EE2}"/>
          </ac:inkMkLst>
        </pc:inkChg>
        <pc:inkChg chg="add mod">
          <ac:chgData name="Umesh Gupta" userId="35470c46-d51d-41c5-aa07-3535d40f1513" providerId="ADAL" clId="{688D1D3D-1D78-480E-9122-20B54FAF51C9}" dt="2022-02-01T08:43:22.739" v="2105"/>
          <ac:inkMkLst>
            <pc:docMk/>
            <pc:sldMk cId="3625518881" sldId="417"/>
            <ac:inkMk id="206" creationId="{5F9F1129-BA3A-45E9-9A90-B4640C1E7448}"/>
          </ac:inkMkLst>
        </pc:inkChg>
        <pc:inkChg chg="add mod">
          <ac:chgData name="Umesh Gupta" userId="35470c46-d51d-41c5-aa07-3535d40f1513" providerId="ADAL" clId="{688D1D3D-1D78-480E-9122-20B54FAF51C9}" dt="2022-02-01T08:43:22.739" v="2105"/>
          <ac:inkMkLst>
            <pc:docMk/>
            <pc:sldMk cId="3625518881" sldId="417"/>
            <ac:inkMk id="207" creationId="{813A200A-340B-4D21-944D-F7327B3E0C0B}"/>
          </ac:inkMkLst>
        </pc:inkChg>
        <pc:inkChg chg="add mod">
          <ac:chgData name="Umesh Gupta" userId="35470c46-d51d-41c5-aa07-3535d40f1513" providerId="ADAL" clId="{688D1D3D-1D78-480E-9122-20B54FAF51C9}" dt="2022-02-01T08:43:22.739" v="2105"/>
          <ac:inkMkLst>
            <pc:docMk/>
            <pc:sldMk cId="3625518881" sldId="417"/>
            <ac:inkMk id="208" creationId="{8BC5D1D8-26F3-4921-B440-1087EC05BC25}"/>
          </ac:inkMkLst>
        </pc:inkChg>
        <pc:inkChg chg="add mod">
          <ac:chgData name="Umesh Gupta" userId="35470c46-d51d-41c5-aa07-3535d40f1513" providerId="ADAL" clId="{688D1D3D-1D78-480E-9122-20B54FAF51C9}" dt="2022-02-01T08:43:22.739" v="2105"/>
          <ac:inkMkLst>
            <pc:docMk/>
            <pc:sldMk cId="3625518881" sldId="417"/>
            <ac:inkMk id="209" creationId="{9CC30706-DC24-448F-A8CA-6936A7BF7ECF}"/>
          </ac:inkMkLst>
        </pc:inkChg>
        <pc:inkChg chg="add mod">
          <ac:chgData name="Umesh Gupta" userId="35470c46-d51d-41c5-aa07-3535d40f1513" providerId="ADAL" clId="{688D1D3D-1D78-480E-9122-20B54FAF51C9}" dt="2022-02-01T08:43:22.739" v="2105"/>
          <ac:inkMkLst>
            <pc:docMk/>
            <pc:sldMk cId="3625518881" sldId="417"/>
            <ac:inkMk id="210" creationId="{4396CF9F-66A2-42AB-BF8C-4ECAD8DB04BE}"/>
          </ac:inkMkLst>
        </pc:inkChg>
        <pc:inkChg chg="add mod">
          <ac:chgData name="Umesh Gupta" userId="35470c46-d51d-41c5-aa07-3535d40f1513" providerId="ADAL" clId="{688D1D3D-1D78-480E-9122-20B54FAF51C9}" dt="2022-02-01T08:43:22.739" v="2105"/>
          <ac:inkMkLst>
            <pc:docMk/>
            <pc:sldMk cId="3625518881" sldId="417"/>
            <ac:inkMk id="211" creationId="{2DF18A58-5582-42E8-962F-988E78CF83AF}"/>
          </ac:inkMkLst>
        </pc:inkChg>
        <pc:inkChg chg="add mod">
          <ac:chgData name="Umesh Gupta" userId="35470c46-d51d-41c5-aa07-3535d40f1513" providerId="ADAL" clId="{688D1D3D-1D78-480E-9122-20B54FAF51C9}" dt="2022-02-01T08:43:22.739" v="2105"/>
          <ac:inkMkLst>
            <pc:docMk/>
            <pc:sldMk cId="3625518881" sldId="417"/>
            <ac:inkMk id="212" creationId="{1D549CC6-2275-4556-9C5E-370C7093041E}"/>
          </ac:inkMkLst>
        </pc:inkChg>
        <pc:inkChg chg="add mod">
          <ac:chgData name="Umesh Gupta" userId="35470c46-d51d-41c5-aa07-3535d40f1513" providerId="ADAL" clId="{688D1D3D-1D78-480E-9122-20B54FAF51C9}" dt="2022-02-01T08:43:22.739" v="2105"/>
          <ac:inkMkLst>
            <pc:docMk/>
            <pc:sldMk cId="3625518881" sldId="417"/>
            <ac:inkMk id="213" creationId="{E3F92206-2A87-47E6-BD40-7E09C44B0762}"/>
          </ac:inkMkLst>
        </pc:inkChg>
        <pc:inkChg chg="add mod">
          <ac:chgData name="Umesh Gupta" userId="35470c46-d51d-41c5-aa07-3535d40f1513" providerId="ADAL" clId="{688D1D3D-1D78-480E-9122-20B54FAF51C9}" dt="2022-02-01T08:43:22.739" v="2105"/>
          <ac:inkMkLst>
            <pc:docMk/>
            <pc:sldMk cId="3625518881" sldId="417"/>
            <ac:inkMk id="215" creationId="{72EA6200-7AEF-4B0A-B2EB-78DCE00C0082}"/>
          </ac:inkMkLst>
        </pc:inkChg>
        <pc:inkChg chg="add mod">
          <ac:chgData name="Umesh Gupta" userId="35470c46-d51d-41c5-aa07-3535d40f1513" providerId="ADAL" clId="{688D1D3D-1D78-480E-9122-20B54FAF51C9}" dt="2022-02-01T08:43:22.739" v="2105"/>
          <ac:inkMkLst>
            <pc:docMk/>
            <pc:sldMk cId="3625518881" sldId="417"/>
            <ac:inkMk id="216" creationId="{AC968B5D-8628-4103-B083-F071212867F8}"/>
          </ac:inkMkLst>
        </pc:inkChg>
        <pc:inkChg chg="add mod">
          <ac:chgData name="Umesh Gupta" userId="35470c46-d51d-41c5-aa07-3535d40f1513" providerId="ADAL" clId="{688D1D3D-1D78-480E-9122-20B54FAF51C9}" dt="2022-02-01T08:43:22.739" v="2105"/>
          <ac:inkMkLst>
            <pc:docMk/>
            <pc:sldMk cId="3625518881" sldId="417"/>
            <ac:inkMk id="218" creationId="{9A8DAD94-ADFC-43A9-88B3-0D26447FE2A5}"/>
          </ac:inkMkLst>
        </pc:inkChg>
        <pc:inkChg chg="add mod">
          <ac:chgData name="Umesh Gupta" userId="35470c46-d51d-41c5-aa07-3535d40f1513" providerId="ADAL" clId="{688D1D3D-1D78-480E-9122-20B54FAF51C9}" dt="2022-02-01T08:43:22.739" v="2105"/>
          <ac:inkMkLst>
            <pc:docMk/>
            <pc:sldMk cId="3625518881" sldId="417"/>
            <ac:inkMk id="219" creationId="{8060FC7A-9701-4F0C-B3CF-AB95C292325C}"/>
          </ac:inkMkLst>
        </pc:inkChg>
        <pc:inkChg chg="add mod">
          <ac:chgData name="Umesh Gupta" userId="35470c46-d51d-41c5-aa07-3535d40f1513" providerId="ADAL" clId="{688D1D3D-1D78-480E-9122-20B54FAF51C9}" dt="2022-02-01T08:43:22.739" v="2105"/>
          <ac:inkMkLst>
            <pc:docMk/>
            <pc:sldMk cId="3625518881" sldId="417"/>
            <ac:inkMk id="220" creationId="{0E577C60-DECD-4549-B7D8-F8696697A612}"/>
          </ac:inkMkLst>
        </pc:inkChg>
        <pc:inkChg chg="add mod">
          <ac:chgData name="Umesh Gupta" userId="35470c46-d51d-41c5-aa07-3535d40f1513" providerId="ADAL" clId="{688D1D3D-1D78-480E-9122-20B54FAF51C9}" dt="2022-02-01T08:43:22.739" v="2105"/>
          <ac:inkMkLst>
            <pc:docMk/>
            <pc:sldMk cId="3625518881" sldId="417"/>
            <ac:inkMk id="221" creationId="{6926CE7A-B21F-4D39-9F00-1384F60C3EB9}"/>
          </ac:inkMkLst>
        </pc:inkChg>
        <pc:inkChg chg="add mod">
          <ac:chgData name="Umesh Gupta" userId="35470c46-d51d-41c5-aa07-3535d40f1513" providerId="ADAL" clId="{688D1D3D-1D78-480E-9122-20B54FAF51C9}" dt="2022-02-01T08:43:22.739" v="2105"/>
          <ac:inkMkLst>
            <pc:docMk/>
            <pc:sldMk cId="3625518881" sldId="417"/>
            <ac:inkMk id="222" creationId="{8EE57C40-07FD-4701-9F86-4CC7DB074F45}"/>
          </ac:inkMkLst>
        </pc:inkChg>
        <pc:inkChg chg="add mod">
          <ac:chgData name="Umesh Gupta" userId="35470c46-d51d-41c5-aa07-3535d40f1513" providerId="ADAL" clId="{688D1D3D-1D78-480E-9122-20B54FAF51C9}" dt="2022-02-01T08:43:22.739" v="2105"/>
          <ac:inkMkLst>
            <pc:docMk/>
            <pc:sldMk cId="3625518881" sldId="417"/>
            <ac:inkMk id="223" creationId="{BF44D7D5-3E76-43AC-A619-8633F8930F63}"/>
          </ac:inkMkLst>
        </pc:inkChg>
        <pc:inkChg chg="add mod">
          <ac:chgData name="Umesh Gupta" userId="35470c46-d51d-41c5-aa07-3535d40f1513" providerId="ADAL" clId="{688D1D3D-1D78-480E-9122-20B54FAF51C9}" dt="2022-02-01T08:43:22.739" v="2105"/>
          <ac:inkMkLst>
            <pc:docMk/>
            <pc:sldMk cId="3625518881" sldId="417"/>
            <ac:inkMk id="224" creationId="{8367DF0D-3C54-43A2-B80F-663DB33725AD}"/>
          </ac:inkMkLst>
        </pc:inkChg>
        <pc:inkChg chg="add mod">
          <ac:chgData name="Umesh Gupta" userId="35470c46-d51d-41c5-aa07-3535d40f1513" providerId="ADAL" clId="{688D1D3D-1D78-480E-9122-20B54FAF51C9}" dt="2022-02-01T08:43:22.739" v="2105"/>
          <ac:inkMkLst>
            <pc:docMk/>
            <pc:sldMk cId="3625518881" sldId="417"/>
            <ac:inkMk id="226" creationId="{90E17728-4A24-46A4-81C6-495F9EB40727}"/>
          </ac:inkMkLst>
        </pc:inkChg>
        <pc:inkChg chg="add mod">
          <ac:chgData name="Umesh Gupta" userId="35470c46-d51d-41c5-aa07-3535d40f1513" providerId="ADAL" clId="{688D1D3D-1D78-480E-9122-20B54FAF51C9}" dt="2022-02-01T08:43:22.739" v="2105"/>
          <ac:inkMkLst>
            <pc:docMk/>
            <pc:sldMk cId="3625518881" sldId="417"/>
            <ac:inkMk id="228" creationId="{36C74631-1BE2-4746-AFF8-4129330D3C80}"/>
          </ac:inkMkLst>
        </pc:inkChg>
        <pc:inkChg chg="add mod">
          <ac:chgData name="Umesh Gupta" userId="35470c46-d51d-41c5-aa07-3535d40f1513" providerId="ADAL" clId="{688D1D3D-1D78-480E-9122-20B54FAF51C9}" dt="2022-02-01T08:43:22.739" v="2105"/>
          <ac:inkMkLst>
            <pc:docMk/>
            <pc:sldMk cId="3625518881" sldId="417"/>
            <ac:inkMk id="229" creationId="{A903EF9B-4BAD-40B4-96FB-B95DE9D2F773}"/>
          </ac:inkMkLst>
        </pc:inkChg>
        <pc:inkChg chg="add mod">
          <ac:chgData name="Umesh Gupta" userId="35470c46-d51d-41c5-aa07-3535d40f1513" providerId="ADAL" clId="{688D1D3D-1D78-480E-9122-20B54FAF51C9}" dt="2022-02-01T08:43:22.739" v="2105"/>
          <ac:inkMkLst>
            <pc:docMk/>
            <pc:sldMk cId="3625518881" sldId="417"/>
            <ac:inkMk id="230" creationId="{E9B69E4B-E5C3-493B-82CB-71431B36B6DC}"/>
          </ac:inkMkLst>
        </pc:inkChg>
        <pc:inkChg chg="add mod">
          <ac:chgData name="Umesh Gupta" userId="35470c46-d51d-41c5-aa07-3535d40f1513" providerId="ADAL" clId="{688D1D3D-1D78-480E-9122-20B54FAF51C9}" dt="2022-02-01T08:43:22.739" v="2105"/>
          <ac:inkMkLst>
            <pc:docMk/>
            <pc:sldMk cId="3625518881" sldId="417"/>
            <ac:inkMk id="231" creationId="{F31789B1-4829-4D0E-AAA6-E70DF31232CF}"/>
          </ac:inkMkLst>
        </pc:inkChg>
        <pc:inkChg chg="add mod">
          <ac:chgData name="Umesh Gupta" userId="35470c46-d51d-41c5-aa07-3535d40f1513" providerId="ADAL" clId="{688D1D3D-1D78-480E-9122-20B54FAF51C9}" dt="2022-02-01T08:43:22.739" v="2105"/>
          <ac:inkMkLst>
            <pc:docMk/>
            <pc:sldMk cId="3625518881" sldId="417"/>
            <ac:inkMk id="233" creationId="{EAD3BFC5-F262-462D-819A-918CD4BCD9B9}"/>
          </ac:inkMkLst>
        </pc:inkChg>
        <pc:inkChg chg="add mod">
          <ac:chgData name="Umesh Gupta" userId="35470c46-d51d-41c5-aa07-3535d40f1513" providerId="ADAL" clId="{688D1D3D-1D78-480E-9122-20B54FAF51C9}" dt="2022-02-01T08:43:22.739" v="2105"/>
          <ac:inkMkLst>
            <pc:docMk/>
            <pc:sldMk cId="3625518881" sldId="417"/>
            <ac:inkMk id="234" creationId="{B7E0957C-E6FE-42F7-89AE-7F7F876787DF}"/>
          </ac:inkMkLst>
        </pc:inkChg>
        <pc:inkChg chg="add mod">
          <ac:chgData name="Umesh Gupta" userId="35470c46-d51d-41c5-aa07-3535d40f1513" providerId="ADAL" clId="{688D1D3D-1D78-480E-9122-20B54FAF51C9}" dt="2022-02-01T08:43:22.739" v="2105"/>
          <ac:inkMkLst>
            <pc:docMk/>
            <pc:sldMk cId="3625518881" sldId="417"/>
            <ac:inkMk id="235" creationId="{29800049-9E1F-4BED-A79A-0221DD057822}"/>
          </ac:inkMkLst>
        </pc:inkChg>
        <pc:inkChg chg="add mod">
          <ac:chgData name="Umesh Gupta" userId="35470c46-d51d-41c5-aa07-3535d40f1513" providerId="ADAL" clId="{688D1D3D-1D78-480E-9122-20B54FAF51C9}" dt="2022-02-01T08:43:22.739" v="2105"/>
          <ac:inkMkLst>
            <pc:docMk/>
            <pc:sldMk cId="3625518881" sldId="417"/>
            <ac:inkMk id="236" creationId="{3D623DDF-3DFC-498C-8941-36B6AE66A972}"/>
          </ac:inkMkLst>
        </pc:inkChg>
        <pc:inkChg chg="add mod">
          <ac:chgData name="Umesh Gupta" userId="35470c46-d51d-41c5-aa07-3535d40f1513" providerId="ADAL" clId="{688D1D3D-1D78-480E-9122-20B54FAF51C9}" dt="2022-02-01T08:43:22.739" v="2105"/>
          <ac:inkMkLst>
            <pc:docMk/>
            <pc:sldMk cId="3625518881" sldId="417"/>
            <ac:inkMk id="237" creationId="{3E8C3963-9175-4677-91A3-4C47C508FDC1}"/>
          </ac:inkMkLst>
        </pc:inkChg>
        <pc:inkChg chg="add mod">
          <ac:chgData name="Umesh Gupta" userId="35470c46-d51d-41c5-aa07-3535d40f1513" providerId="ADAL" clId="{688D1D3D-1D78-480E-9122-20B54FAF51C9}" dt="2022-02-01T08:43:22.739" v="2105"/>
          <ac:inkMkLst>
            <pc:docMk/>
            <pc:sldMk cId="3625518881" sldId="417"/>
            <ac:inkMk id="238" creationId="{D3CC04A5-9CE2-4825-98DA-9409555FDCE5}"/>
          </ac:inkMkLst>
        </pc:inkChg>
        <pc:inkChg chg="add mod">
          <ac:chgData name="Umesh Gupta" userId="35470c46-d51d-41c5-aa07-3535d40f1513" providerId="ADAL" clId="{688D1D3D-1D78-480E-9122-20B54FAF51C9}" dt="2022-02-01T08:43:22.739" v="2105"/>
          <ac:inkMkLst>
            <pc:docMk/>
            <pc:sldMk cId="3625518881" sldId="417"/>
            <ac:inkMk id="239" creationId="{1F3EFC87-9E2B-4CE4-8115-30B61B04274E}"/>
          </ac:inkMkLst>
        </pc:inkChg>
        <pc:inkChg chg="add mod">
          <ac:chgData name="Umesh Gupta" userId="35470c46-d51d-41c5-aa07-3535d40f1513" providerId="ADAL" clId="{688D1D3D-1D78-480E-9122-20B54FAF51C9}" dt="2022-02-01T08:43:22.739" v="2105"/>
          <ac:inkMkLst>
            <pc:docMk/>
            <pc:sldMk cId="3625518881" sldId="417"/>
            <ac:inkMk id="241" creationId="{E409C24A-FECE-42A8-A8BE-CDC75CCB3842}"/>
          </ac:inkMkLst>
        </pc:inkChg>
        <pc:inkChg chg="add mod">
          <ac:chgData name="Umesh Gupta" userId="35470c46-d51d-41c5-aa07-3535d40f1513" providerId="ADAL" clId="{688D1D3D-1D78-480E-9122-20B54FAF51C9}" dt="2022-02-01T08:43:22.739" v="2105"/>
          <ac:inkMkLst>
            <pc:docMk/>
            <pc:sldMk cId="3625518881" sldId="417"/>
            <ac:inkMk id="243" creationId="{60E7DB67-F0D1-4398-A1B6-688EB11130B8}"/>
          </ac:inkMkLst>
        </pc:inkChg>
        <pc:inkChg chg="add mod">
          <ac:chgData name="Umesh Gupta" userId="35470c46-d51d-41c5-aa07-3535d40f1513" providerId="ADAL" clId="{688D1D3D-1D78-480E-9122-20B54FAF51C9}" dt="2022-02-01T08:43:22.739" v="2105"/>
          <ac:inkMkLst>
            <pc:docMk/>
            <pc:sldMk cId="3625518881" sldId="417"/>
            <ac:inkMk id="244" creationId="{349C4F7C-5580-45DD-A6C7-C0E19D882862}"/>
          </ac:inkMkLst>
        </pc:inkChg>
        <pc:inkChg chg="add mod">
          <ac:chgData name="Umesh Gupta" userId="35470c46-d51d-41c5-aa07-3535d40f1513" providerId="ADAL" clId="{688D1D3D-1D78-480E-9122-20B54FAF51C9}" dt="2022-02-01T08:43:22.739" v="2105"/>
          <ac:inkMkLst>
            <pc:docMk/>
            <pc:sldMk cId="3625518881" sldId="417"/>
            <ac:inkMk id="245" creationId="{6256692C-C9C8-432E-9662-1FDC388DE178}"/>
          </ac:inkMkLst>
        </pc:inkChg>
        <pc:inkChg chg="add mod">
          <ac:chgData name="Umesh Gupta" userId="35470c46-d51d-41c5-aa07-3535d40f1513" providerId="ADAL" clId="{688D1D3D-1D78-480E-9122-20B54FAF51C9}" dt="2022-02-01T08:43:22.739" v="2105"/>
          <ac:inkMkLst>
            <pc:docMk/>
            <pc:sldMk cId="3625518881" sldId="417"/>
            <ac:inkMk id="246" creationId="{8EF54685-DF95-455B-B171-C2A2D75E5B9B}"/>
          </ac:inkMkLst>
        </pc:inkChg>
        <pc:inkChg chg="add mod">
          <ac:chgData name="Umesh Gupta" userId="35470c46-d51d-41c5-aa07-3535d40f1513" providerId="ADAL" clId="{688D1D3D-1D78-480E-9122-20B54FAF51C9}" dt="2022-02-01T08:43:22.739" v="2105"/>
          <ac:inkMkLst>
            <pc:docMk/>
            <pc:sldMk cId="3625518881" sldId="417"/>
            <ac:inkMk id="247" creationId="{1E36C4C3-FA7C-407E-A565-44D7A465D949}"/>
          </ac:inkMkLst>
        </pc:inkChg>
        <pc:inkChg chg="add mod">
          <ac:chgData name="Umesh Gupta" userId="35470c46-d51d-41c5-aa07-3535d40f1513" providerId="ADAL" clId="{688D1D3D-1D78-480E-9122-20B54FAF51C9}" dt="2022-02-01T08:43:22.739" v="2105"/>
          <ac:inkMkLst>
            <pc:docMk/>
            <pc:sldMk cId="3625518881" sldId="417"/>
            <ac:inkMk id="248" creationId="{84C507C6-38E6-41ED-B294-D10130155BE8}"/>
          </ac:inkMkLst>
        </pc:inkChg>
        <pc:inkChg chg="add mod">
          <ac:chgData name="Umesh Gupta" userId="35470c46-d51d-41c5-aa07-3535d40f1513" providerId="ADAL" clId="{688D1D3D-1D78-480E-9122-20B54FAF51C9}" dt="2022-02-01T08:43:22.739" v="2105"/>
          <ac:inkMkLst>
            <pc:docMk/>
            <pc:sldMk cId="3625518881" sldId="417"/>
            <ac:inkMk id="249" creationId="{7B5607C7-FC8C-434B-91CB-EDA847F12483}"/>
          </ac:inkMkLst>
        </pc:inkChg>
        <pc:inkChg chg="add mod">
          <ac:chgData name="Umesh Gupta" userId="35470c46-d51d-41c5-aa07-3535d40f1513" providerId="ADAL" clId="{688D1D3D-1D78-480E-9122-20B54FAF51C9}" dt="2022-02-01T08:43:22.739" v="2105"/>
          <ac:inkMkLst>
            <pc:docMk/>
            <pc:sldMk cId="3625518881" sldId="417"/>
            <ac:inkMk id="250" creationId="{3D1B60A4-C0FF-429D-8A33-D0FB7155ED2C}"/>
          </ac:inkMkLst>
        </pc:inkChg>
        <pc:inkChg chg="add mod">
          <ac:chgData name="Umesh Gupta" userId="35470c46-d51d-41c5-aa07-3535d40f1513" providerId="ADAL" clId="{688D1D3D-1D78-480E-9122-20B54FAF51C9}" dt="2022-02-01T08:43:22.739" v="2105"/>
          <ac:inkMkLst>
            <pc:docMk/>
            <pc:sldMk cId="3625518881" sldId="417"/>
            <ac:inkMk id="251" creationId="{D0C8777A-A1BA-4798-B649-DA5F1B52B39F}"/>
          </ac:inkMkLst>
        </pc:inkChg>
        <pc:inkChg chg="add mod">
          <ac:chgData name="Umesh Gupta" userId="35470c46-d51d-41c5-aa07-3535d40f1513" providerId="ADAL" clId="{688D1D3D-1D78-480E-9122-20B54FAF51C9}" dt="2022-02-01T08:43:22.739" v="2105"/>
          <ac:inkMkLst>
            <pc:docMk/>
            <pc:sldMk cId="3625518881" sldId="417"/>
            <ac:inkMk id="252" creationId="{B693440A-368F-4D73-96F8-E3402CD5A162}"/>
          </ac:inkMkLst>
        </pc:inkChg>
        <pc:inkChg chg="add mod">
          <ac:chgData name="Umesh Gupta" userId="35470c46-d51d-41c5-aa07-3535d40f1513" providerId="ADAL" clId="{688D1D3D-1D78-480E-9122-20B54FAF51C9}" dt="2022-02-01T08:43:22.739" v="2105"/>
          <ac:inkMkLst>
            <pc:docMk/>
            <pc:sldMk cId="3625518881" sldId="417"/>
            <ac:inkMk id="253" creationId="{D5B27EF8-68F9-4B56-A05A-60019C78BC22}"/>
          </ac:inkMkLst>
        </pc:inkChg>
        <pc:inkChg chg="add mod">
          <ac:chgData name="Umesh Gupta" userId="35470c46-d51d-41c5-aa07-3535d40f1513" providerId="ADAL" clId="{688D1D3D-1D78-480E-9122-20B54FAF51C9}" dt="2022-02-01T08:43:22.739" v="2105"/>
          <ac:inkMkLst>
            <pc:docMk/>
            <pc:sldMk cId="3625518881" sldId="417"/>
            <ac:inkMk id="254" creationId="{E2981604-36A7-4E1A-9A2C-CFBFB5939B70}"/>
          </ac:inkMkLst>
        </pc:inkChg>
        <pc:inkChg chg="add mod">
          <ac:chgData name="Umesh Gupta" userId="35470c46-d51d-41c5-aa07-3535d40f1513" providerId="ADAL" clId="{688D1D3D-1D78-480E-9122-20B54FAF51C9}" dt="2022-02-01T08:43:22.739" v="2105"/>
          <ac:inkMkLst>
            <pc:docMk/>
            <pc:sldMk cId="3625518881" sldId="417"/>
            <ac:inkMk id="255" creationId="{B86D9FF2-59DB-46B3-AA86-45B7D707796B}"/>
          </ac:inkMkLst>
        </pc:inkChg>
        <pc:inkChg chg="add mod">
          <ac:chgData name="Umesh Gupta" userId="35470c46-d51d-41c5-aa07-3535d40f1513" providerId="ADAL" clId="{688D1D3D-1D78-480E-9122-20B54FAF51C9}" dt="2022-02-01T08:43:22.739" v="2105"/>
          <ac:inkMkLst>
            <pc:docMk/>
            <pc:sldMk cId="3625518881" sldId="417"/>
            <ac:inkMk id="256" creationId="{436ECA6C-6E8D-4BCB-93DA-02EEEFFF65C7}"/>
          </ac:inkMkLst>
        </pc:inkChg>
        <pc:inkChg chg="add mod">
          <ac:chgData name="Umesh Gupta" userId="35470c46-d51d-41c5-aa07-3535d40f1513" providerId="ADAL" clId="{688D1D3D-1D78-480E-9122-20B54FAF51C9}" dt="2022-02-01T08:43:22.739" v="2105"/>
          <ac:inkMkLst>
            <pc:docMk/>
            <pc:sldMk cId="3625518881" sldId="417"/>
            <ac:inkMk id="257" creationId="{013175B8-2118-423E-B770-552EB96C1595}"/>
          </ac:inkMkLst>
        </pc:inkChg>
        <pc:inkChg chg="add mod">
          <ac:chgData name="Umesh Gupta" userId="35470c46-d51d-41c5-aa07-3535d40f1513" providerId="ADAL" clId="{688D1D3D-1D78-480E-9122-20B54FAF51C9}" dt="2022-02-01T08:43:22.739" v="2105"/>
          <ac:inkMkLst>
            <pc:docMk/>
            <pc:sldMk cId="3625518881" sldId="417"/>
            <ac:inkMk id="258" creationId="{D0D4D947-D56D-4244-A337-2C69930B7B12}"/>
          </ac:inkMkLst>
        </pc:inkChg>
        <pc:inkChg chg="add mod">
          <ac:chgData name="Umesh Gupta" userId="35470c46-d51d-41c5-aa07-3535d40f1513" providerId="ADAL" clId="{688D1D3D-1D78-480E-9122-20B54FAF51C9}" dt="2022-02-01T08:43:22.739" v="2105"/>
          <ac:inkMkLst>
            <pc:docMk/>
            <pc:sldMk cId="3625518881" sldId="417"/>
            <ac:inkMk id="259" creationId="{6D9615C8-0F13-44D6-8A30-A5601EEAD3D0}"/>
          </ac:inkMkLst>
        </pc:inkChg>
        <pc:inkChg chg="add mod">
          <ac:chgData name="Umesh Gupta" userId="35470c46-d51d-41c5-aa07-3535d40f1513" providerId="ADAL" clId="{688D1D3D-1D78-480E-9122-20B54FAF51C9}" dt="2022-02-01T08:43:22.739" v="2105"/>
          <ac:inkMkLst>
            <pc:docMk/>
            <pc:sldMk cId="3625518881" sldId="417"/>
            <ac:inkMk id="260" creationId="{A6A23C20-8C26-4D62-8E04-B63B72690100}"/>
          </ac:inkMkLst>
        </pc:inkChg>
        <pc:inkChg chg="add mod">
          <ac:chgData name="Umesh Gupta" userId="35470c46-d51d-41c5-aa07-3535d40f1513" providerId="ADAL" clId="{688D1D3D-1D78-480E-9122-20B54FAF51C9}" dt="2022-02-01T08:43:22.739" v="2105"/>
          <ac:inkMkLst>
            <pc:docMk/>
            <pc:sldMk cId="3625518881" sldId="417"/>
            <ac:inkMk id="261" creationId="{8B7EEF95-B39D-4A78-A4D1-31AE3208D508}"/>
          </ac:inkMkLst>
        </pc:inkChg>
        <pc:inkChg chg="add mod">
          <ac:chgData name="Umesh Gupta" userId="35470c46-d51d-41c5-aa07-3535d40f1513" providerId="ADAL" clId="{688D1D3D-1D78-480E-9122-20B54FAF51C9}" dt="2022-02-01T08:43:22.739" v="2105"/>
          <ac:inkMkLst>
            <pc:docMk/>
            <pc:sldMk cId="3625518881" sldId="417"/>
            <ac:inkMk id="262" creationId="{613459E5-710B-466B-BADC-F0502677E635}"/>
          </ac:inkMkLst>
        </pc:inkChg>
        <pc:inkChg chg="add mod">
          <ac:chgData name="Umesh Gupta" userId="35470c46-d51d-41c5-aa07-3535d40f1513" providerId="ADAL" clId="{688D1D3D-1D78-480E-9122-20B54FAF51C9}" dt="2022-02-01T08:43:22.739" v="2105"/>
          <ac:inkMkLst>
            <pc:docMk/>
            <pc:sldMk cId="3625518881" sldId="417"/>
            <ac:inkMk id="263" creationId="{A90AAD6C-FA51-4FFF-8AF4-E96B2F1E6BC0}"/>
          </ac:inkMkLst>
        </pc:inkChg>
        <pc:inkChg chg="add mod">
          <ac:chgData name="Umesh Gupta" userId="35470c46-d51d-41c5-aa07-3535d40f1513" providerId="ADAL" clId="{688D1D3D-1D78-480E-9122-20B54FAF51C9}" dt="2022-02-01T08:43:22.739" v="2105"/>
          <ac:inkMkLst>
            <pc:docMk/>
            <pc:sldMk cId="3625518881" sldId="417"/>
            <ac:inkMk id="264" creationId="{BA802B17-E2F5-4EC3-8BD0-E9AFBEE60012}"/>
          </ac:inkMkLst>
        </pc:inkChg>
        <pc:inkChg chg="add mod">
          <ac:chgData name="Umesh Gupta" userId="35470c46-d51d-41c5-aa07-3535d40f1513" providerId="ADAL" clId="{688D1D3D-1D78-480E-9122-20B54FAF51C9}" dt="2022-02-01T08:43:22.739" v="2105"/>
          <ac:inkMkLst>
            <pc:docMk/>
            <pc:sldMk cId="3625518881" sldId="417"/>
            <ac:inkMk id="265" creationId="{DE6AC7D5-C9B6-4A49-BE46-110C7D859AAB}"/>
          </ac:inkMkLst>
        </pc:inkChg>
        <pc:inkChg chg="add mod">
          <ac:chgData name="Umesh Gupta" userId="35470c46-d51d-41c5-aa07-3535d40f1513" providerId="ADAL" clId="{688D1D3D-1D78-480E-9122-20B54FAF51C9}" dt="2022-02-01T08:43:22.739" v="2105"/>
          <ac:inkMkLst>
            <pc:docMk/>
            <pc:sldMk cId="3625518881" sldId="417"/>
            <ac:inkMk id="266" creationId="{2F3637FD-D268-40E7-B960-0FE4024925E0}"/>
          </ac:inkMkLst>
        </pc:inkChg>
        <pc:inkChg chg="add mod">
          <ac:chgData name="Umesh Gupta" userId="35470c46-d51d-41c5-aa07-3535d40f1513" providerId="ADAL" clId="{688D1D3D-1D78-480E-9122-20B54FAF51C9}" dt="2022-02-01T08:43:22.739" v="2105"/>
          <ac:inkMkLst>
            <pc:docMk/>
            <pc:sldMk cId="3625518881" sldId="417"/>
            <ac:inkMk id="268" creationId="{74E989F9-9A37-422B-85E7-13C62BBDA0C8}"/>
          </ac:inkMkLst>
        </pc:inkChg>
        <pc:inkChg chg="add mod">
          <ac:chgData name="Umesh Gupta" userId="35470c46-d51d-41c5-aa07-3535d40f1513" providerId="ADAL" clId="{688D1D3D-1D78-480E-9122-20B54FAF51C9}" dt="2022-02-01T08:43:22.739" v="2105"/>
          <ac:inkMkLst>
            <pc:docMk/>
            <pc:sldMk cId="3625518881" sldId="417"/>
            <ac:inkMk id="269" creationId="{C942AE45-755C-422F-8A3D-EC748C2AE91B}"/>
          </ac:inkMkLst>
        </pc:inkChg>
        <pc:inkChg chg="add mod">
          <ac:chgData name="Umesh Gupta" userId="35470c46-d51d-41c5-aa07-3535d40f1513" providerId="ADAL" clId="{688D1D3D-1D78-480E-9122-20B54FAF51C9}" dt="2022-02-01T08:43:22.739" v="2105"/>
          <ac:inkMkLst>
            <pc:docMk/>
            <pc:sldMk cId="3625518881" sldId="417"/>
            <ac:inkMk id="270" creationId="{C40C6255-1777-49A2-82D8-F1CF46BC8EA5}"/>
          </ac:inkMkLst>
        </pc:inkChg>
        <pc:inkChg chg="add mod">
          <ac:chgData name="Umesh Gupta" userId="35470c46-d51d-41c5-aa07-3535d40f1513" providerId="ADAL" clId="{688D1D3D-1D78-480E-9122-20B54FAF51C9}" dt="2022-02-01T08:43:22.739" v="2105"/>
          <ac:inkMkLst>
            <pc:docMk/>
            <pc:sldMk cId="3625518881" sldId="417"/>
            <ac:inkMk id="271" creationId="{59EBA893-1880-4644-AACE-3582880B6AEB}"/>
          </ac:inkMkLst>
        </pc:inkChg>
        <pc:inkChg chg="add mod">
          <ac:chgData name="Umesh Gupta" userId="35470c46-d51d-41c5-aa07-3535d40f1513" providerId="ADAL" clId="{688D1D3D-1D78-480E-9122-20B54FAF51C9}" dt="2022-02-01T08:43:22.739" v="2105"/>
          <ac:inkMkLst>
            <pc:docMk/>
            <pc:sldMk cId="3625518881" sldId="417"/>
            <ac:inkMk id="273" creationId="{C659F741-4B74-4E65-A1F0-36FEB60E92B4}"/>
          </ac:inkMkLst>
        </pc:inkChg>
        <pc:inkChg chg="add mod">
          <ac:chgData name="Umesh Gupta" userId="35470c46-d51d-41c5-aa07-3535d40f1513" providerId="ADAL" clId="{688D1D3D-1D78-480E-9122-20B54FAF51C9}" dt="2022-02-01T08:43:22.739" v="2105"/>
          <ac:inkMkLst>
            <pc:docMk/>
            <pc:sldMk cId="3625518881" sldId="417"/>
            <ac:inkMk id="274" creationId="{7D279F1D-1F49-4578-97C2-589869FC3136}"/>
          </ac:inkMkLst>
        </pc:inkChg>
        <pc:inkChg chg="add mod">
          <ac:chgData name="Umesh Gupta" userId="35470c46-d51d-41c5-aa07-3535d40f1513" providerId="ADAL" clId="{688D1D3D-1D78-480E-9122-20B54FAF51C9}" dt="2022-02-01T08:43:22.739" v="2105"/>
          <ac:inkMkLst>
            <pc:docMk/>
            <pc:sldMk cId="3625518881" sldId="417"/>
            <ac:inkMk id="275" creationId="{FCD2AC9E-4D81-489B-9324-FA4486C6E1AA}"/>
          </ac:inkMkLst>
        </pc:inkChg>
        <pc:inkChg chg="add mod">
          <ac:chgData name="Umesh Gupta" userId="35470c46-d51d-41c5-aa07-3535d40f1513" providerId="ADAL" clId="{688D1D3D-1D78-480E-9122-20B54FAF51C9}" dt="2022-02-01T08:43:22.739" v="2105"/>
          <ac:inkMkLst>
            <pc:docMk/>
            <pc:sldMk cId="3625518881" sldId="417"/>
            <ac:inkMk id="277" creationId="{2EB9C501-86F1-4F30-8B69-5576695F74A9}"/>
          </ac:inkMkLst>
        </pc:inkChg>
        <pc:inkChg chg="add mod">
          <ac:chgData name="Umesh Gupta" userId="35470c46-d51d-41c5-aa07-3535d40f1513" providerId="ADAL" clId="{688D1D3D-1D78-480E-9122-20B54FAF51C9}" dt="2022-02-01T08:43:22.739" v="2105"/>
          <ac:inkMkLst>
            <pc:docMk/>
            <pc:sldMk cId="3625518881" sldId="417"/>
            <ac:inkMk id="279" creationId="{E560A925-7C7E-4C2E-9138-8B174E4BAE51}"/>
          </ac:inkMkLst>
        </pc:inkChg>
      </pc:sldChg>
      <pc:sldChg chg="addSp delSp modSp new mod">
        <pc:chgData name="Umesh Gupta" userId="35470c46-d51d-41c5-aa07-3535d40f1513" providerId="ADAL" clId="{688D1D3D-1D78-480E-9122-20B54FAF51C9}" dt="2022-02-01T08:42:01.547" v="2092"/>
        <pc:sldMkLst>
          <pc:docMk/>
          <pc:sldMk cId="2310502816" sldId="418"/>
        </pc:sldMkLst>
        <pc:spChg chg="del">
          <ac:chgData name="Umesh Gupta" userId="35470c46-d51d-41c5-aa07-3535d40f1513" providerId="ADAL" clId="{688D1D3D-1D78-480E-9122-20B54FAF51C9}" dt="2022-02-01T08:16:42.863" v="1493" actId="478"/>
          <ac:spMkLst>
            <pc:docMk/>
            <pc:sldMk cId="2310502816" sldId="418"/>
            <ac:spMk id="2" creationId="{1227C8AA-0D39-4A75-88F3-4E0B15321C39}"/>
          </ac:spMkLst>
        </pc:spChg>
        <pc:spChg chg="del">
          <ac:chgData name="Umesh Gupta" userId="35470c46-d51d-41c5-aa07-3535d40f1513" providerId="ADAL" clId="{688D1D3D-1D78-480E-9122-20B54FAF51C9}" dt="2022-02-01T08:16:47.224" v="1494" actId="478"/>
          <ac:spMkLst>
            <pc:docMk/>
            <pc:sldMk cId="2310502816" sldId="418"/>
            <ac:spMk id="3" creationId="{93A69AA4-BB6B-419C-B9A9-36A864DD6BFF}"/>
          </ac:spMkLst>
        </pc:spChg>
        <pc:grpChg chg="del mod">
          <ac:chgData name="Umesh Gupta" userId="35470c46-d51d-41c5-aa07-3535d40f1513" providerId="ADAL" clId="{688D1D3D-1D78-480E-9122-20B54FAF51C9}" dt="2022-02-01T08:17:27.683" v="1538"/>
          <ac:grpSpMkLst>
            <pc:docMk/>
            <pc:sldMk cId="2310502816" sldId="418"/>
            <ac:grpSpMk id="14" creationId="{19A62710-221C-415B-9A4E-B8E7EC6837AD}"/>
          </ac:grpSpMkLst>
        </pc:grpChg>
        <pc:grpChg chg="del mod">
          <ac:chgData name="Umesh Gupta" userId="35470c46-d51d-41c5-aa07-3535d40f1513" providerId="ADAL" clId="{688D1D3D-1D78-480E-9122-20B54FAF51C9}" dt="2022-02-01T08:17:27.683" v="1538"/>
          <ac:grpSpMkLst>
            <pc:docMk/>
            <pc:sldMk cId="2310502816" sldId="418"/>
            <ac:grpSpMk id="15" creationId="{2ACA1A5C-423B-4199-8697-85DD5B401D18}"/>
          </ac:grpSpMkLst>
        </pc:grpChg>
        <pc:grpChg chg="del mod">
          <ac:chgData name="Umesh Gupta" userId="35470c46-d51d-41c5-aa07-3535d40f1513" providerId="ADAL" clId="{688D1D3D-1D78-480E-9122-20B54FAF51C9}" dt="2022-02-01T08:17:27.683" v="1538"/>
          <ac:grpSpMkLst>
            <pc:docMk/>
            <pc:sldMk cId="2310502816" sldId="418"/>
            <ac:grpSpMk id="18" creationId="{1B1646E3-63EF-41C1-A79A-4C9F7A4820CC}"/>
          </ac:grpSpMkLst>
        </pc:grpChg>
        <pc:grpChg chg="del mod">
          <ac:chgData name="Umesh Gupta" userId="35470c46-d51d-41c5-aa07-3535d40f1513" providerId="ADAL" clId="{688D1D3D-1D78-480E-9122-20B54FAF51C9}" dt="2022-02-01T08:17:13.422" v="1520"/>
          <ac:grpSpMkLst>
            <pc:docMk/>
            <pc:sldMk cId="2310502816" sldId="418"/>
            <ac:grpSpMk id="28" creationId="{AAC1BCB6-924A-4134-B790-171B9A1A8EBE}"/>
          </ac:grpSpMkLst>
        </pc:grpChg>
        <pc:grpChg chg="del mod">
          <ac:chgData name="Umesh Gupta" userId="35470c46-d51d-41c5-aa07-3535d40f1513" providerId="ADAL" clId="{688D1D3D-1D78-480E-9122-20B54FAF51C9}" dt="2022-02-01T08:17:27.683" v="1538"/>
          <ac:grpSpMkLst>
            <pc:docMk/>
            <pc:sldMk cId="2310502816" sldId="418"/>
            <ac:grpSpMk id="29" creationId="{FFFA1EDA-75F7-4675-AFFC-3EA39A0983AB}"/>
          </ac:grpSpMkLst>
        </pc:grpChg>
        <pc:grpChg chg="del mod">
          <ac:chgData name="Umesh Gupta" userId="35470c46-d51d-41c5-aa07-3535d40f1513" providerId="ADAL" clId="{688D1D3D-1D78-480E-9122-20B54FAF51C9}" dt="2022-02-01T08:17:27.683" v="1538"/>
          <ac:grpSpMkLst>
            <pc:docMk/>
            <pc:sldMk cId="2310502816" sldId="418"/>
            <ac:grpSpMk id="30" creationId="{B5AEB17B-5E99-47C1-8CAF-FD8B578C5EA4}"/>
          </ac:grpSpMkLst>
        </pc:grpChg>
        <pc:grpChg chg="del mod">
          <ac:chgData name="Umesh Gupta" userId="35470c46-d51d-41c5-aa07-3535d40f1513" providerId="ADAL" clId="{688D1D3D-1D78-480E-9122-20B54FAF51C9}" dt="2022-02-01T08:17:27.683" v="1538"/>
          <ac:grpSpMkLst>
            <pc:docMk/>
            <pc:sldMk cId="2310502816" sldId="418"/>
            <ac:grpSpMk id="32" creationId="{4898A46B-75BF-414C-937E-F6C1C2B1A35E}"/>
          </ac:grpSpMkLst>
        </pc:grpChg>
        <pc:grpChg chg="del mod">
          <ac:chgData name="Umesh Gupta" userId="35470c46-d51d-41c5-aa07-3535d40f1513" providerId="ADAL" clId="{688D1D3D-1D78-480E-9122-20B54FAF51C9}" dt="2022-02-01T08:17:27.683" v="1538"/>
          <ac:grpSpMkLst>
            <pc:docMk/>
            <pc:sldMk cId="2310502816" sldId="418"/>
            <ac:grpSpMk id="35" creationId="{854E94B4-97BA-4A77-9D92-4A06091FD86D}"/>
          </ac:grpSpMkLst>
        </pc:grpChg>
        <pc:grpChg chg="del mod">
          <ac:chgData name="Umesh Gupta" userId="35470c46-d51d-41c5-aa07-3535d40f1513" providerId="ADAL" clId="{688D1D3D-1D78-480E-9122-20B54FAF51C9}" dt="2022-02-01T08:17:27.683" v="1538"/>
          <ac:grpSpMkLst>
            <pc:docMk/>
            <pc:sldMk cId="2310502816" sldId="418"/>
            <ac:grpSpMk id="44" creationId="{38BEDF32-8804-4408-AA32-C0A53EF4E989}"/>
          </ac:grpSpMkLst>
        </pc:grpChg>
        <pc:grpChg chg="del mod">
          <ac:chgData name="Umesh Gupta" userId="35470c46-d51d-41c5-aa07-3535d40f1513" providerId="ADAL" clId="{688D1D3D-1D78-480E-9122-20B54FAF51C9}" dt="2022-02-01T08:17:27.683" v="1538"/>
          <ac:grpSpMkLst>
            <pc:docMk/>
            <pc:sldMk cId="2310502816" sldId="418"/>
            <ac:grpSpMk id="45" creationId="{46A503D7-EC2C-4379-8D2A-493D7AF8B86F}"/>
          </ac:grpSpMkLst>
        </pc:grpChg>
        <pc:grpChg chg="del mod">
          <ac:chgData name="Umesh Gupta" userId="35470c46-d51d-41c5-aa07-3535d40f1513" providerId="ADAL" clId="{688D1D3D-1D78-480E-9122-20B54FAF51C9}" dt="2022-02-01T08:17:27.683" v="1538"/>
          <ac:grpSpMkLst>
            <pc:docMk/>
            <pc:sldMk cId="2310502816" sldId="418"/>
            <ac:grpSpMk id="47" creationId="{6AD305B7-3C7A-433A-8F5A-42C17DD24A35}"/>
          </ac:grpSpMkLst>
        </pc:grpChg>
        <pc:grpChg chg="del mod">
          <ac:chgData name="Umesh Gupta" userId="35470c46-d51d-41c5-aa07-3535d40f1513" providerId="ADAL" clId="{688D1D3D-1D78-480E-9122-20B54FAF51C9}" dt="2022-02-01T08:17:27.683" v="1538"/>
          <ac:grpSpMkLst>
            <pc:docMk/>
            <pc:sldMk cId="2310502816" sldId="418"/>
            <ac:grpSpMk id="51" creationId="{B9401A26-334D-4E43-B75E-A5F13B953091}"/>
          </ac:grpSpMkLst>
        </pc:grpChg>
        <pc:grpChg chg="mod">
          <ac:chgData name="Umesh Gupta" userId="35470c46-d51d-41c5-aa07-3535d40f1513" providerId="ADAL" clId="{688D1D3D-1D78-480E-9122-20B54FAF51C9}" dt="2022-02-01T08:17:27.683" v="1538"/>
          <ac:grpSpMkLst>
            <pc:docMk/>
            <pc:sldMk cId="2310502816" sldId="418"/>
            <ac:grpSpMk id="52" creationId="{5FB22D93-F1C1-43E5-A5D4-269D36306680}"/>
          </ac:grpSpMkLst>
        </pc:grpChg>
        <pc:grpChg chg="del mod">
          <ac:chgData name="Umesh Gupta" userId="35470c46-d51d-41c5-aa07-3535d40f1513" providerId="ADAL" clId="{688D1D3D-1D78-480E-9122-20B54FAF51C9}" dt="2022-02-01T08:26:08.951" v="1620"/>
          <ac:grpSpMkLst>
            <pc:docMk/>
            <pc:sldMk cId="2310502816" sldId="418"/>
            <ac:grpSpMk id="61" creationId="{54896970-691D-409C-9DEE-BA25CC881FEB}"/>
          </ac:grpSpMkLst>
        </pc:grpChg>
        <pc:grpChg chg="mod">
          <ac:chgData name="Umesh Gupta" userId="35470c46-d51d-41c5-aa07-3535d40f1513" providerId="ADAL" clId="{688D1D3D-1D78-480E-9122-20B54FAF51C9}" dt="2022-02-01T08:17:42.724" v="1557"/>
          <ac:grpSpMkLst>
            <pc:docMk/>
            <pc:sldMk cId="2310502816" sldId="418"/>
            <ac:grpSpMk id="71" creationId="{6764F720-E131-44F9-87AC-82D2352EE667}"/>
          </ac:grpSpMkLst>
        </pc:grpChg>
        <pc:grpChg chg="mod">
          <ac:chgData name="Umesh Gupta" userId="35470c46-d51d-41c5-aa07-3535d40f1513" providerId="ADAL" clId="{688D1D3D-1D78-480E-9122-20B54FAF51C9}" dt="2022-02-01T08:17:42.724" v="1557"/>
          <ac:grpSpMkLst>
            <pc:docMk/>
            <pc:sldMk cId="2310502816" sldId="418"/>
            <ac:grpSpMk id="72" creationId="{2FF447CE-52C1-49DD-BE7A-1472863073DD}"/>
          </ac:grpSpMkLst>
        </pc:grpChg>
        <pc:grpChg chg="del mod">
          <ac:chgData name="Umesh Gupta" userId="35470c46-d51d-41c5-aa07-3535d40f1513" providerId="ADAL" clId="{688D1D3D-1D78-480E-9122-20B54FAF51C9}" dt="2022-02-01T08:42:01.547" v="2092"/>
          <ac:grpSpMkLst>
            <pc:docMk/>
            <pc:sldMk cId="2310502816" sldId="418"/>
            <ac:grpSpMk id="74" creationId="{39B07E0C-DDDB-47AB-90C2-85B091EAA850}"/>
          </ac:grpSpMkLst>
        </pc:grpChg>
        <pc:grpChg chg="mod">
          <ac:chgData name="Umesh Gupta" userId="35470c46-d51d-41c5-aa07-3535d40f1513" providerId="ADAL" clId="{688D1D3D-1D78-480E-9122-20B54FAF51C9}" dt="2022-02-01T08:42:01.547" v="2092"/>
          <ac:grpSpMkLst>
            <pc:docMk/>
            <pc:sldMk cId="2310502816" sldId="418"/>
            <ac:grpSpMk id="79" creationId="{0737F041-4C9B-4987-B8CA-DC56AE364611}"/>
          </ac:grpSpMkLst>
        </pc:grpChg>
        <pc:inkChg chg="add mod">
          <ac:chgData name="Umesh Gupta" userId="35470c46-d51d-41c5-aa07-3535d40f1513" providerId="ADAL" clId="{688D1D3D-1D78-480E-9122-20B54FAF51C9}" dt="2022-02-01T08:17:27.683" v="1538"/>
          <ac:inkMkLst>
            <pc:docMk/>
            <pc:sldMk cId="2310502816" sldId="418"/>
            <ac:inkMk id="4" creationId="{51EDD3B4-1454-421E-9B1A-A82BF568D969}"/>
          </ac:inkMkLst>
        </pc:inkChg>
        <pc:inkChg chg="add mod">
          <ac:chgData name="Umesh Gupta" userId="35470c46-d51d-41c5-aa07-3535d40f1513" providerId="ADAL" clId="{688D1D3D-1D78-480E-9122-20B54FAF51C9}" dt="2022-02-01T08:17:27.683" v="1538"/>
          <ac:inkMkLst>
            <pc:docMk/>
            <pc:sldMk cId="2310502816" sldId="418"/>
            <ac:inkMk id="5" creationId="{85F57344-70AC-47A2-9419-6B2515351E23}"/>
          </ac:inkMkLst>
        </pc:inkChg>
        <pc:inkChg chg="add mod">
          <ac:chgData name="Umesh Gupta" userId="35470c46-d51d-41c5-aa07-3535d40f1513" providerId="ADAL" clId="{688D1D3D-1D78-480E-9122-20B54FAF51C9}" dt="2022-02-01T08:17:27.683" v="1538"/>
          <ac:inkMkLst>
            <pc:docMk/>
            <pc:sldMk cId="2310502816" sldId="418"/>
            <ac:inkMk id="6" creationId="{5A5BAFEC-54CA-480F-85AD-63625D902630}"/>
          </ac:inkMkLst>
        </pc:inkChg>
        <pc:inkChg chg="add mod">
          <ac:chgData name="Umesh Gupta" userId="35470c46-d51d-41c5-aa07-3535d40f1513" providerId="ADAL" clId="{688D1D3D-1D78-480E-9122-20B54FAF51C9}" dt="2022-02-01T08:17:27.683" v="1538"/>
          <ac:inkMkLst>
            <pc:docMk/>
            <pc:sldMk cId="2310502816" sldId="418"/>
            <ac:inkMk id="7" creationId="{940E37B1-A1F7-4380-B39B-B12C29F5E857}"/>
          </ac:inkMkLst>
        </pc:inkChg>
        <pc:inkChg chg="add mod">
          <ac:chgData name="Umesh Gupta" userId="35470c46-d51d-41c5-aa07-3535d40f1513" providerId="ADAL" clId="{688D1D3D-1D78-480E-9122-20B54FAF51C9}" dt="2022-02-01T08:17:27.683" v="1538"/>
          <ac:inkMkLst>
            <pc:docMk/>
            <pc:sldMk cId="2310502816" sldId="418"/>
            <ac:inkMk id="8" creationId="{449F4E33-3C8E-4BD0-A02E-A6801D8E13CD}"/>
          </ac:inkMkLst>
        </pc:inkChg>
        <pc:inkChg chg="add mod">
          <ac:chgData name="Umesh Gupta" userId="35470c46-d51d-41c5-aa07-3535d40f1513" providerId="ADAL" clId="{688D1D3D-1D78-480E-9122-20B54FAF51C9}" dt="2022-02-01T08:17:27.683" v="1538"/>
          <ac:inkMkLst>
            <pc:docMk/>
            <pc:sldMk cId="2310502816" sldId="418"/>
            <ac:inkMk id="9" creationId="{E3D16334-D9DE-4500-AB06-D2AFB274DDED}"/>
          </ac:inkMkLst>
        </pc:inkChg>
        <pc:inkChg chg="add mod">
          <ac:chgData name="Umesh Gupta" userId="35470c46-d51d-41c5-aa07-3535d40f1513" providerId="ADAL" clId="{688D1D3D-1D78-480E-9122-20B54FAF51C9}" dt="2022-02-01T08:17:27.683" v="1538"/>
          <ac:inkMkLst>
            <pc:docMk/>
            <pc:sldMk cId="2310502816" sldId="418"/>
            <ac:inkMk id="10" creationId="{2FABC203-0B01-4DF1-BE72-68AB33E59218}"/>
          </ac:inkMkLst>
        </pc:inkChg>
        <pc:inkChg chg="add mod">
          <ac:chgData name="Umesh Gupta" userId="35470c46-d51d-41c5-aa07-3535d40f1513" providerId="ADAL" clId="{688D1D3D-1D78-480E-9122-20B54FAF51C9}" dt="2022-02-01T08:17:27.683" v="1538"/>
          <ac:inkMkLst>
            <pc:docMk/>
            <pc:sldMk cId="2310502816" sldId="418"/>
            <ac:inkMk id="11" creationId="{B85F5B9B-CE43-4E06-BB78-7E1564901F60}"/>
          </ac:inkMkLst>
        </pc:inkChg>
        <pc:inkChg chg="add mod">
          <ac:chgData name="Umesh Gupta" userId="35470c46-d51d-41c5-aa07-3535d40f1513" providerId="ADAL" clId="{688D1D3D-1D78-480E-9122-20B54FAF51C9}" dt="2022-02-01T08:17:27.683" v="1538"/>
          <ac:inkMkLst>
            <pc:docMk/>
            <pc:sldMk cId="2310502816" sldId="418"/>
            <ac:inkMk id="12" creationId="{C25AB971-25DD-4DC3-ADFB-3C98FD584ADC}"/>
          </ac:inkMkLst>
        </pc:inkChg>
        <pc:inkChg chg="add mod">
          <ac:chgData name="Umesh Gupta" userId="35470c46-d51d-41c5-aa07-3535d40f1513" providerId="ADAL" clId="{688D1D3D-1D78-480E-9122-20B54FAF51C9}" dt="2022-02-01T08:17:27.683" v="1538"/>
          <ac:inkMkLst>
            <pc:docMk/>
            <pc:sldMk cId="2310502816" sldId="418"/>
            <ac:inkMk id="13" creationId="{DACD54EF-A5CD-48E6-B037-8804D3120996}"/>
          </ac:inkMkLst>
        </pc:inkChg>
        <pc:inkChg chg="add mod">
          <ac:chgData name="Umesh Gupta" userId="35470c46-d51d-41c5-aa07-3535d40f1513" providerId="ADAL" clId="{688D1D3D-1D78-480E-9122-20B54FAF51C9}" dt="2022-02-01T08:17:27.683" v="1538"/>
          <ac:inkMkLst>
            <pc:docMk/>
            <pc:sldMk cId="2310502816" sldId="418"/>
            <ac:inkMk id="16" creationId="{92F20107-0D66-4561-B464-AD65F909FFB2}"/>
          </ac:inkMkLst>
        </pc:inkChg>
        <pc:inkChg chg="add mod">
          <ac:chgData name="Umesh Gupta" userId="35470c46-d51d-41c5-aa07-3535d40f1513" providerId="ADAL" clId="{688D1D3D-1D78-480E-9122-20B54FAF51C9}" dt="2022-02-01T08:17:27.683" v="1538"/>
          <ac:inkMkLst>
            <pc:docMk/>
            <pc:sldMk cId="2310502816" sldId="418"/>
            <ac:inkMk id="17" creationId="{42AF2605-18FD-408F-AB1E-60EB36012AE4}"/>
          </ac:inkMkLst>
        </pc:inkChg>
        <pc:inkChg chg="add mod">
          <ac:chgData name="Umesh Gupta" userId="35470c46-d51d-41c5-aa07-3535d40f1513" providerId="ADAL" clId="{688D1D3D-1D78-480E-9122-20B54FAF51C9}" dt="2022-02-01T08:17:27.683" v="1538"/>
          <ac:inkMkLst>
            <pc:docMk/>
            <pc:sldMk cId="2310502816" sldId="418"/>
            <ac:inkMk id="19" creationId="{1124399A-61CA-4A39-A8BB-CFEE876A0B7C}"/>
          </ac:inkMkLst>
        </pc:inkChg>
        <pc:inkChg chg="add mod">
          <ac:chgData name="Umesh Gupta" userId="35470c46-d51d-41c5-aa07-3535d40f1513" providerId="ADAL" clId="{688D1D3D-1D78-480E-9122-20B54FAF51C9}" dt="2022-02-01T08:17:27.683" v="1538"/>
          <ac:inkMkLst>
            <pc:docMk/>
            <pc:sldMk cId="2310502816" sldId="418"/>
            <ac:inkMk id="20" creationId="{C139113B-42BC-4A79-BD20-BB3D8CCC2FE1}"/>
          </ac:inkMkLst>
        </pc:inkChg>
        <pc:inkChg chg="add mod">
          <ac:chgData name="Umesh Gupta" userId="35470c46-d51d-41c5-aa07-3535d40f1513" providerId="ADAL" clId="{688D1D3D-1D78-480E-9122-20B54FAF51C9}" dt="2022-02-01T08:17:27.683" v="1538"/>
          <ac:inkMkLst>
            <pc:docMk/>
            <pc:sldMk cId="2310502816" sldId="418"/>
            <ac:inkMk id="21" creationId="{9F9776EF-4C33-4B95-95E4-7E4F7EB21903}"/>
          </ac:inkMkLst>
        </pc:inkChg>
        <pc:inkChg chg="add mod">
          <ac:chgData name="Umesh Gupta" userId="35470c46-d51d-41c5-aa07-3535d40f1513" providerId="ADAL" clId="{688D1D3D-1D78-480E-9122-20B54FAF51C9}" dt="2022-02-01T08:17:27.683" v="1538"/>
          <ac:inkMkLst>
            <pc:docMk/>
            <pc:sldMk cId="2310502816" sldId="418"/>
            <ac:inkMk id="22" creationId="{8534903E-0B51-4EF8-AD59-C90E88C12CDA}"/>
          </ac:inkMkLst>
        </pc:inkChg>
        <pc:inkChg chg="add mod">
          <ac:chgData name="Umesh Gupta" userId="35470c46-d51d-41c5-aa07-3535d40f1513" providerId="ADAL" clId="{688D1D3D-1D78-480E-9122-20B54FAF51C9}" dt="2022-02-01T08:17:27.683" v="1538"/>
          <ac:inkMkLst>
            <pc:docMk/>
            <pc:sldMk cId="2310502816" sldId="418"/>
            <ac:inkMk id="23" creationId="{F41F3E86-0DB0-474A-8903-27715EFDD119}"/>
          </ac:inkMkLst>
        </pc:inkChg>
        <pc:inkChg chg="add mod">
          <ac:chgData name="Umesh Gupta" userId="35470c46-d51d-41c5-aa07-3535d40f1513" providerId="ADAL" clId="{688D1D3D-1D78-480E-9122-20B54FAF51C9}" dt="2022-02-01T08:17:27.683" v="1538"/>
          <ac:inkMkLst>
            <pc:docMk/>
            <pc:sldMk cId="2310502816" sldId="418"/>
            <ac:inkMk id="24" creationId="{8072C7A0-11F0-4E4F-8CDC-74C643796E76}"/>
          </ac:inkMkLst>
        </pc:inkChg>
        <pc:inkChg chg="add mod">
          <ac:chgData name="Umesh Gupta" userId="35470c46-d51d-41c5-aa07-3535d40f1513" providerId="ADAL" clId="{688D1D3D-1D78-480E-9122-20B54FAF51C9}" dt="2022-02-01T08:17:27.683" v="1538"/>
          <ac:inkMkLst>
            <pc:docMk/>
            <pc:sldMk cId="2310502816" sldId="418"/>
            <ac:inkMk id="25" creationId="{2D299B0B-7B50-4B97-BE0B-257996EB2DCA}"/>
          </ac:inkMkLst>
        </pc:inkChg>
        <pc:inkChg chg="add mod">
          <ac:chgData name="Umesh Gupta" userId="35470c46-d51d-41c5-aa07-3535d40f1513" providerId="ADAL" clId="{688D1D3D-1D78-480E-9122-20B54FAF51C9}" dt="2022-02-01T08:17:27.683" v="1538"/>
          <ac:inkMkLst>
            <pc:docMk/>
            <pc:sldMk cId="2310502816" sldId="418"/>
            <ac:inkMk id="26" creationId="{DDA24176-4CC6-4FA2-AFFF-101711A0758B}"/>
          </ac:inkMkLst>
        </pc:inkChg>
        <pc:inkChg chg="add mod">
          <ac:chgData name="Umesh Gupta" userId="35470c46-d51d-41c5-aa07-3535d40f1513" providerId="ADAL" clId="{688D1D3D-1D78-480E-9122-20B54FAF51C9}" dt="2022-02-01T08:17:27.683" v="1538"/>
          <ac:inkMkLst>
            <pc:docMk/>
            <pc:sldMk cId="2310502816" sldId="418"/>
            <ac:inkMk id="27" creationId="{5C27CD97-6994-4BC4-BCAE-66CEDB570ED2}"/>
          </ac:inkMkLst>
        </pc:inkChg>
        <pc:inkChg chg="add mod">
          <ac:chgData name="Umesh Gupta" userId="35470c46-d51d-41c5-aa07-3535d40f1513" providerId="ADAL" clId="{688D1D3D-1D78-480E-9122-20B54FAF51C9}" dt="2022-02-01T08:17:27.683" v="1538"/>
          <ac:inkMkLst>
            <pc:docMk/>
            <pc:sldMk cId="2310502816" sldId="418"/>
            <ac:inkMk id="31" creationId="{63BDCE60-1D55-40F3-BE9C-C9CDB912E422}"/>
          </ac:inkMkLst>
        </pc:inkChg>
        <pc:inkChg chg="add mod">
          <ac:chgData name="Umesh Gupta" userId="35470c46-d51d-41c5-aa07-3535d40f1513" providerId="ADAL" clId="{688D1D3D-1D78-480E-9122-20B54FAF51C9}" dt="2022-02-01T08:17:27.683" v="1538"/>
          <ac:inkMkLst>
            <pc:docMk/>
            <pc:sldMk cId="2310502816" sldId="418"/>
            <ac:inkMk id="33" creationId="{8025CBA4-E208-4C95-8C5B-AFA9CDEFF83E}"/>
          </ac:inkMkLst>
        </pc:inkChg>
        <pc:inkChg chg="add mod">
          <ac:chgData name="Umesh Gupta" userId="35470c46-d51d-41c5-aa07-3535d40f1513" providerId="ADAL" clId="{688D1D3D-1D78-480E-9122-20B54FAF51C9}" dt="2022-02-01T08:17:27.683" v="1538"/>
          <ac:inkMkLst>
            <pc:docMk/>
            <pc:sldMk cId="2310502816" sldId="418"/>
            <ac:inkMk id="34" creationId="{37B9CDDA-2297-4D90-8FB1-55FB7EF97C0F}"/>
          </ac:inkMkLst>
        </pc:inkChg>
        <pc:inkChg chg="add mod">
          <ac:chgData name="Umesh Gupta" userId="35470c46-d51d-41c5-aa07-3535d40f1513" providerId="ADAL" clId="{688D1D3D-1D78-480E-9122-20B54FAF51C9}" dt="2022-02-01T08:17:27.683" v="1538"/>
          <ac:inkMkLst>
            <pc:docMk/>
            <pc:sldMk cId="2310502816" sldId="418"/>
            <ac:inkMk id="36" creationId="{18E001EF-4911-4570-BB2D-7A351F1EBD61}"/>
          </ac:inkMkLst>
        </pc:inkChg>
        <pc:inkChg chg="add mod">
          <ac:chgData name="Umesh Gupta" userId="35470c46-d51d-41c5-aa07-3535d40f1513" providerId="ADAL" clId="{688D1D3D-1D78-480E-9122-20B54FAF51C9}" dt="2022-02-01T08:17:27.683" v="1538"/>
          <ac:inkMkLst>
            <pc:docMk/>
            <pc:sldMk cId="2310502816" sldId="418"/>
            <ac:inkMk id="37" creationId="{5DDBBA92-8A8B-4F36-9E57-EFBFF5C480B1}"/>
          </ac:inkMkLst>
        </pc:inkChg>
        <pc:inkChg chg="add mod">
          <ac:chgData name="Umesh Gupta" userId="35470c46-d51d-41c5-aa07-3535d40f1513" providerId="ADAL" clId="{688D1D3D-1D78-480E-9122-20B54FAF51C9}" dt="2022-02-01T08:17:27.683" v="1538"/>
          <ac:inkMkLst>
            <pc:docMk/>
            <pc:sldMk cId="2310502816" sldId="418"/>
            <ac:inkMk id="38" creationId="{D4AD5D72-DB50-455B-A9B6-804FC63BB091}"/>
          </ac:inkMkLst>
        </pc:inkChg>
        <pc:inkChg chg="add mod">
          <ac:chgData name="Umesh Gupta" userId="35470c46-d51d-41c5-aa07-3535d40f1513" providerId="ADAL" clId="{688D1D3D-1D78-480E-9122-20B54FAF51C9}" dt="2022-02-01T08:17:27.683" v="1538"/>
          <ac:inkMkLst>
            <pc:docMk/>
            <pc:sldMk cId="2310502816" sldId="418"/>
            <ac:inkMk id="39" creationId="{2516E485-97A7-405C-9BD2-102AA80F8A84}"/>
          </ac:inkMkLst>
        </pc:inkChg>
        <pc:inkChg chg="add mod">
          <ac:chgData name="Umesh Gupta" userId="35470c46-d51d-41c5-aa07-3535d40f1513" providerId="ADAL" clId="{688D1D3D-1D78-480E-9122-20B54FAF51C9}" dt="2022-02-01T08:17:27.683" v="1538"/>
          <ac:inkMkLst>
            <pc:docMk/>
            <pc:sldMk cId="2310502816" sldId="418"/>
            <ac:inkMk id="40" creationId="{6F2A3C68-AA9D-45AB-B21B-5D24A746808B}"/>
          </ac:inkMkLst>
        </pc:inkChg>
        <pc:inkChg chg="add mod">
          <ac:chgData name="Umesh Gupta" userId="35470c46-d51d-41c5-aa07-3535d40f1513" providerId="ADAL" clId="{688D1D3D-1D78-480E-9122-20B54FAF51C9}" dt="2022-02-01T08:17:27.683" v="1538"/>
          <ac:inkMkLst>
            <pc:docMk/>
            <pc:sldMk cId="2310502816" sldId="418"/>
            <ac:inkMk id="41" creationId="{97D3C2F3-8BE0-4C36-85D7-824A88202388}"/>
          </ac:inkMkLst>
        </pc:inkChg>
        <pc:inkChg chg="add mod">
          <ac:chgData name="Umesh Gupta" userId="35470c46-d51d-41c5-aa07-3535d40f1513" providerId="ADAL" clId="{688D1D3D-1D78-480E-9122-20B54FAF51C9}" dt="2022-02-01T08:17:27.683" v="1538"/>
          <ac:inkMkLst>
            <pc:docMk/>
            <pc:sldMk cId="2310502816" sldId="418"/>
            <ac:inkMk id="42" creationId="{2A80393E-2D51-4EA0-BEA2-4F13FB04AC6A}"/>
          </ac:inkMkLst>
        </pc:inkChg>
        <pc:inkChg chg="add mod">
          <ac:chgData name="Umesh Gupta" userId="35470c46-d51d-41c5-aa07-3535d40f1513" providerId="ADAL" clId="{688D1D3D-1D78-480E-9122-20B54FAF51C9}" dt="2022-02-01T08:17:27.683" v="1538"/>
          <ac:inkMkLst>
            <pc:docMk/>
            <pc:sldMk cId="2310502816" sldId="418"/>
            <ac:inkMk id="43" creationId="{94947F05-A171-45A3-8AA9-D9BA581D6A87}"/>
          </ac:inkMkLst>
        </pc:inkChg>
        <pc:inkChg chg="add mod">
          <ac:chgData name="Umesh Gupta" userId="35470c46-d51d-41c5-aa07-3535d40f1513" providerId="ADAL" clId="{688D1D3D-1D78-480E-9122-20B54FAF51C9}" dt="2022-02-01T08:17:27.683" v="1538"/>
          <ac:inkMkLst>
            <pc:docMk/>
            <pc:sldMk cId="2310502816" sldId="418"/>
            <ac:inkMk id="46" creationId="{933D2011-42BD-4C56-BE06-BAB98FDC26CB}"/>
          </ac:inkMkLst>
        </pc:inkChg>
        <pc:inkChg chg="add mod">
          <ac:chgData name="Umesh Gupta" userId="35470c46-d51d-41c5-aa07-3535d40f1513" providerId="ADAL" clId="{688D1D3D-1D78-480E-9122-20B54FAF51C9}" dt="2022-02-01T08:17:27.683" v="1538"/>
          <ac:inkMkLst>
            <pc:docMk/>
            <pc:sldMk cId="2310502816" sldId="418"/>
            <ac:inkMk id="48" creationId="{EFE1CA32-56B2-406E-8C0B-D49FA7B33C10}"/>
          </ac:inkMkLst>
        </pc:inkChg>
        <pc:inkChg chg="add mod">
          <ac:chgData name="Umesh Gupta" userId="35470c46-d51d-41c5-aa07-3535d40f1513" providerId="ADAL" clId="{688D1D3D-1D78-480E-9122-20B54FAF51C9}" dt="2022-02-01T08:17:27.683" v="1538"/>
          <ac:inkMkLst>
            <pc:docMk/>
            <pc:sldMk cId="2310502816" sldId="418"/>
            <ac:inkMk id="49" creationId="{415E84C1-5037-4DCF-A9E3-2AD194525A2F}"/>
          </ac:inkMkLst>
        </pc:inkChg>
        <pc:inkChg chg="add mod">
          <ac:chgData name="Umesh Gupta" userId="35470c46-d51d-41c5-aa07-3535d40f1513" providerId="ADAL" clId="{688D1D3D-1D78-480E-9122-20B54FAF51C9}" dt="2022-02-01T08:17:27.683" v="1538"/>
          <ac:inkMkLst>
            <pc:docMk/>
            <pc:sldMk cId="2310502816" sldId="418"/>
            <ac:inkMk id="50" creationId="{E7E62BA6-6042-4DD2-859C-0589301BD307}"/>
          </ac:inkMkLst>
        </pc:inkChg>
        <pc:inkChg chg="add">
          <ac:chgData name="Umesh Gupta" userId="35470c46-d51d-41c5-aa07-3535d40f1513" providerId="ADAL" clId="{688D1D3D-1D78-480E-9122-20B54FAF51C9}" dt="2022-02-01T08:17:28.398" v="1539" actId="9405"/>
          <ac:inkMkLst>
            <pc:docMk/>
            <pc:sldMk cId="2310502816" sldId="418"/>
            <ac:inkMk id="53" creationId="{9D43ADF4-BEA0-48D5-89B8-B1FD755A7B94}"/>
          </ac:inkMkLst>
        </pc:inkChg>
        <pc:inkChg chg="add mod">
          <ac:chgData name="Umesh Gupta" userId="35470c46-d51d-41c5-aa07-3535d40f1513" providerId="ADAL" clId="{688D1D3D-1D78-480E-9122-20B54FAF51C9}" dt="2022-02-01T08:42:01.547" v="2092"/>
          <ac:inkMkLst>
            <pc:docMk/>
            <pc:sldMk cId="2310502816" sldId="418"/>
            <ac:inkMk id="54" creationId="{409DBFC4-6A95-4A33-A00F-D34528A54641}"/>
          </ac:inkMkLst>
        </pc:inkChg>
        <pc:inkChg chg="add mod">
          <ac:chgData name="Umesh Gupta" userId="35470c46-d51d-41c5-aa07-3535d40f1513" providerId="ADAL" clId="{688D1D3D-1D78-480E-9122-20B54FAF51C9}" dt="2022-02-01T08:42:01.547" v="2092"/>
          <ac:inkMkLst>
            <pc:docMk/>
            <pc:sldMk cId="2310502816" sldId="418"/>
            <ac:inkMk id="55" creationId="{032DE329-B662-4A35-95A3-958D635816F4}"/>
          </ac:inkMkLst>
        </pc:inkChg>
        <pc:inkChg chg="add mod">
          <ac:chgData name="Umesh Gupta" userId="35470c46-d51d-41c5-aa07-3535d40f1513" providerId="ADAL" clId="{688D1D3D-1D78-480E-9122-20B54FAF51C9}" dt="2022-02-01T08:42:01.547" v="2092"/>
          <ac:inkMkLst>
            <pc:docMk/>
            <pc:sldMk cId="2310502816" sldId="418"/>
            <ac:inkMk id="56" creationId="{8143D0B6-83BF-4525-A77D-56F59C76E621}"/>
          </ac:inkMkLst>
        </pc:inkChg>
        <pc:inkChg chg="add mod">
          <ac:chgData name="Umesh Gupta" userId="35470c46-d51d-41c5-aa07-3535d40f1513" providerId="ADAL" clId="{688D1D3D-1D78-480E-9122-20B54FAF51C9}" dt="2022-02-01T08:42:01.547" v="2092"/>
          <ac:inkMkLst>
            <pc:docMk/>
            <pc:sldMk cId="2310502816" sldId="418"/>
            <ac:inkMk id="57" creationId="{E4BACF84-2CDC-449B-8F3F-78E119DB9555}"/>
          </ac:inkMkLst>
        </pc:inkChg>
        <pc:inkChg chg="add mod">
          <ac:chgData name="Umesh Gupta" userId="35470c46-d51d-41c5-aa07-3535d40f1513" providerId="ADAL" clId="{688D1D3D-1D78-480E-9122-20B54FAF51C9}" dt="2022-02-01T08:42:01.547" v="2092"/>
          <ac:inkMkLst>
            <pc:docMk/>
            <pc:sldMk cId="2310502816" sldId="418"/>
            <ac:inkMk id="58" creationId="{D2649BBA-524C-4C74-AFD9-B7EDCD82647E}"/>
          </ac:inkMkLst>
        </pc:inkChg>
        <pc:inkChg chg="add mod">
          <ac:chgData name="Umesh Gupta" userId="35470c46-d51d-41c5-aa07-3535d40f1513" providerId="ADAL" clId="{688D1D3D-1D78-480E-9122-20B54FAF51C9}" dt="2022-02-01T08:42:01.547" v="2092"/>
          <ac:inkMkLst>
            <pc:docMk/>
            <pc:sldMk cId="2310502816" sldId="418"/>
            <ac:inkMk id="59" creationId="{B5DF77F7-554A-4FC1-99AD-2D986147468D}"/>
          </ac:inkMkLst>
        </pc:inkChg>
        <pc:inkChg chg="add mod">
          <ac:chgData name="Umesh Gupta" userId="35470c46-d51d-41c5-aa07-3535d40f1513" providerId="ADAL" clId="{688D1D3D-1D78-480E-9122-20B54FAF51C9}" dt="2022-02-01T08:42:01.547" v="2092"/>
          <ac:inkMkLst>
            <pc:docMk/>
            <pc:sldMk cId="2310502816" sldId="418"/>
            <ac:inkMk id="60" creationId="{91729552-39E7-49AE-8C7C-75BF7D0DF3C5}"/>
          </ac:inkMkLst>
        </pc:inkChg>
        <pc:inkChg chg="add mod">
          <ac:chgData name="Umesh Gupta" userId="35470c46-d51d-41c5-aa07-3535d40f1513" providerId="ADAL" clId="{688D1D3D-1D78-480E-9122-20B54FAF51C9}" dt="2022-02-01T08:17:42.724" v="1557"/>
          <ac:inkMkLst>
            <pc:docMk/>
            <pc:sldMk cId="2310502816" sldId="418"/>
            <ac:inkMk id="62" creationId="{BA613838-1E08-4DD2-91BB-095E6EC06618}"/>
          </ac:inkMkLst>
        </pc:inkChg>
        <pc:inkChg chg="add mod">
          <ac:chgData name="Umesh Gupta" userId="35470c46-d51d-41c5-aa07-3535d40f1513" providerId="ADAL" clId="{688D1D3D-1D78-480E-9122-20B54FAF51C9}" dt="2022-02-01T08:17:42.724" v="1557"/>
          <ac:inkMkLst>
            <pc:docMk/>
            <pc:sldMk cId="2310502816" sldId="418"/>
            <ac:inkMk id="63" creationId="{2F79ABFA-6061-4401-B8DA-8A743ED72E1E}"/>
          </ac:inkMkLst>
        </pc:inkChg>
        <pc:inkChg chg="add mod">
          <ac:chgData name="Umesh Gupta" userId="35470c46-d51d-41c5-aa07-3535d40f1513" providerId="ADAL" clId="{688D1D3D-1D78-480E-9122-20B54FAF51C9}" dt="2022-02-01T08:17:42.724" v="1557"/>
          <ac:inkMkLst>
            <pc:docMk/>
            <pc:sldMk cId="2310502816" sldId="418"/>
            <ac:inkMk id="64" creationId="{6319E4FA-EA5E-4B16-9679-7D5CEDC30945}"/>
          </ac:inkMkLst>
        </pc:inkChg>
        <pc:inkChg chg="add mod">
          <ac:chgData name="Umesh Gupta" userId="35470c46-d51d-41c5-aa07-3535d40f1513" providerId="ADAL" clId="{688D1D3D-1D78-480E-9122-20B54FAF51C9}" dt="2022-02-01T08:17:42.724" v="1557"/>
          <ac:inkMkLst>
            <pc:docMk/>
            <pc:sldMk cId="2310502816" sldId="418"/>
            <ac:inkMk id="65" creationId="{BEAA07B1-E89A-4C38-A7A3-F08F7A5AFF6F}"/>
          </ac:inkMkLst>
        </pc:inkChg>
        <pc:inkChg chg="add mod">
          <ac:chgData name="Umesh Gupta" userId="35470c46-d51d-41c5-aa07-3535d40f1513" providerId="ADAL" clId="{688D1D3D-1D78-480E-9122-20B54FAF51C9}" dt="2022-02-01T08:17:42.724" v="1557"/>
          <ac:inkMkLst>
            <pc:docMk/>
            <pc:sldMk cId="2310502816" sldId="418"/>
            <ac:inkMk id="66" creationId="{6B5296DF-2E7F-4155-ACEC-6FF26200F1FC}"/>
          </ac:inkMkLst>
        </pc:inkChg>
        <pc:inkChg chg="add mod">
          <ac:chgData name="Umesh Gupta" userId="35470c46-d51d-41c5-aa07-3535d40f1513" providerId="ADAL" clId="{688D1D3D-1D78-480E-9122-20B54FAF51C9}" dt="2022-02-01T08:17:42.724" v="1557"/>
          <ac:inkMkLst>
            <pc:docMk/>
            <pc:sldMk cId="2310502816" sldId="418"/>
            <ac:inkMk id="67" creationId="{0AC096BC-9BB1-49E7-8A54-2C6CC02EDC52}"/>
          </ac:inkMkLst>
        </pc:inkChg>
        <pc:inkChg chg="add mod">
          <ac:chgData name="Umesh Gupta" userId="35470c46-d51d-41c5-aa07-3535d40f1513" providerId="ADAL" clId="{688D1D3D-1D78-480E-9122-20B54FAF51C9}" dt="2022-02-01T08:17:42.724" v="1557"/>
          <ac:inkMkLst>
            <pc:docMk/>
            <pc:sldMk cId="2310502816" sldId="418"/>
            <ac:inkMk id="68" creationId="{637CD813-75C0-47EA-9F27-E0004CEF774E}"/>
          </ac:inkMkLst>
        </pc:inkChg>
        <pc:inkChg chg="add mod">
          <ac:chgData name="Umesh Gupta" userId="35470c46-d51d-41c5-aa07-3535d40f1513" providerId="ADAL" clId="{688D1D3D-1D78-480E-9122-20B54FAF51C9}" dt="2022-02-01T08:17:42.724" v="1557"/>
          <ac:inkMkLst>
            <pc:docMk/>
            <pc:sldMk cId="2310502816" sldId="418"/>
            <ac:inkMk id="69" creationId="{AC67B032-406F-467E-AB6F-17C9DD6C715C}"/>
          </ac:inkMkLst>
        </pc:inkChg>
        <pc:inkChg chg="add mod">
          <ac:chgData name="Umesh Gupta" userId="35470c46-d51d-41c5-aa07-3535d40f1513" providerId="ADAL" clId="{688D1D3D-1D78-480E-9122-20B54FAF51C9}" dt="2022-02-01T08:17:42.724" v="1557"/>
          <ac:inkMkLst>
            <pc:docMk/>
            <pc:sldMk cId="2310502816" sldId="418"/>
            <ac:inkMk id="70" creationId="{C6327D2D-2F56-431D-8D2A-E02A90B2AF1A}"/>
          </ac:inkMkLst>
        </pc:inkChg>
        <pc:inkChg chg="add mod">
          <ac:chgData name="Umesh Gupta" userId="35470c46-d51d-41c5-aa07-3535d40f1513" providerId="ADAL" clId="{688D1D3D-1D78-480E-9122-20B54FAF51C9}" dt="2022-02-01T08:42:01.547" v="2092"/>
          <ac:inkMkLst>
            <pc:docMk/>
            <pc:sldMk cId="2310502816" sldId="418"/>
            <ac:inkMk id="73" creationId="{C067DBB5-4769-47BD-8A73-4BB4D78BE69B}"/>
          </ac:inkMkLst>
        </pc:inkChg>
        <pc:inkChg chg="add mod">
          <ac:chgData name="Umesh Gupta" userId="35470c46-d51d-41c5-aa07-3535d40f1513" providerId="ADAL" clId="{688D1D3D-1D78-480E-9122-20B54FAF51C9}" dt="2022-02-01T08:42:01.547" v="2092"/>
          <ac:inkMkLst>
            <pc:docMk/>
            <pc:sldMk cId="2310502816" sldId="418"/>
            <ac:inkMk id="75" creationId="{97FA4657-8300-4482-9E28-E1A5C7D6C86D}"/>
          </ac:inkMkLst>
        </pc:inkChg>
        <pc:inkChg chg="add mod">
          <ac:chgData name="Umesh Gupta" userId="35470c46-d51d-41c5-aa07-3535d40f1513" providerId="ADAL" clId="{688D1D3D-1D78-480E-9122-20B54FAF51C9}" dt="2022-02-01T08:42:01.547" v="2092"/>
          <ac:inkMkLst>
            <pc:docMk/>
            <pc:sldMk cId="2310502816" sldId="418"/>
            <ac:inkMk id="76" creationId="{146CACC6-E5C5-4DA3-B32B-5D8390EF876A}"/>
          </ac:inkMkLst>
        </pc:inkChg>
        <pc:inkChg chg="add mod">
          <ac:chgData name="Umesh Gupta" userId="35470c46-d51d-41c5-aa07-3535d40f1513" providerId="ADAL" clId="{688D1D3D-1D78-480E-9122-20B54FAF51C9}" dt="2022-02-01T08:42:01.547" v="2092"/>
          <ac:inkMkLst>
            <pc:docMk/>
            <pc:sldMk cId="2310502816" sldId="418"/>
            <ac:inkMk id="77" creationId="{492FCEFA-CB66-438F-9DCB-338808520D24}"/>
          </ac:inkMkLst>
        </pc:inkChg>
        <pc:inkChg chg="add mod">
          <ac:chgData name="Umesh Gupta" userId="35470c46-d51d-41c5-aa07-3535d40f1513" providerId="ADAL" clId="{688D1D3D-1D78-480E-9122-20B54FAF51C9}" dt="2022-02-01T08:42:01.547" v="2092"/>
          <ac:inkMkLst>
            <pc:docMk/>
            <pc:sldMk cId="2310502816" sldId="418"/>
            <ac:inkMk id="78" creationId="{F4118C9A-A805-4DEE-9A2C-FB07087DF2CA}"/>
          </ac:inkMkLst>
        </pc:inkChg>
      </pc:sldChg>
      <pc:sldChg chg="new del">
        <pc:chgData name="Umesh Gupta" userId="35470c46-d51d-41c5-aa07-3535d40f1513" providerId="ADAL" clId="{688D1D3D-1D78-480E-9122-20B54FAF51C9}" dt="2022-02-01T08:31:07.318" v="1748" actId="47"/>
        <pc:sldMkLst>
          <pc:docMk/>
          <pc:sldMk cId="2544495727" sldId="419"/>
        </pc:sldMkLst>
      </pc:sldChg>
      <pc:sldChg chg="addSp delSp modSp add mod">
        <pc:chgData name="Umesh Gupta" userId="35470c46-d51d-41c5-aa07-3535d40f1513" providerId="ADAL" clId="{688D1D3D-1D78-480E-9122-20B54FAF51C9}" dt="2022-02-01T08:44:29" v="2148"/>
        <pc:sldMkLst>
          <pc:docMk/>
          <pc:sldMk cId="3077264677" sldId="419"/>
        </pc:sldMkLst>
        <pc:grpChg chg="del mod">
          <ac:chgData name="Umesh Gupta" userId="35470c46-d51d-41c5-aa07-3535d40f1513" providerId="ADAL" clId="{688D1D3D-1D78-480E-9122-20B54FAF51C9}" dt="2022-02-01T08:40:31.598" v="2049"/>
          <ac:grpSpMkLst>
            <pc:docMk/>
            <pc:sldMk cId="3077264677" sldId="419"/>
            <ac:grpSpMk id="24" creationId="{FE717C24-7591-4A8F-93F2-3D8EF44EFD28}"/>
          </ac:grpSpMkLst>
        </pc:grpChg>
        <pc:grpChg chg="del mod">
          <ac:chgData name="Umesh Gupta" userId="35470c46-d51d-41c5-aa07-3535d40f1513" providerId="ADAL" clId="{688D1D3D-1D78-480E-9122-20B54FAF51C9}" dt="2022-02-01T08:40:33.044" v="2051"/>
          <ac:grpSpMkLst>
            <pc:docMk/>
            <pc:sldMk cId="3077264677" sldId="419"/>
            <ac:grpSpMk id="38" creationId="{34AD8629-B9C2-4CDE-AB05-2BED2D372B97}"/>
          </ac:grpSpMkLst>
        </pc:grpChg>
        <pc:grpChg chg="del mod">
          <ac:chgData name="Umesh Gupta" userId="35470c46-d51d-41c5-aa07-3535d40f1513" providerId="ADAL" clId="{688D1D3D-1D78-480E-9122-20B54FAF51C9}" dt="2022-02-01T08:40:36.677" v="2053"/>
          <ac:grpSpMkLst>
            <pc:docMk/>
            <pc:sldMk cId="3077264677" sldId="419"/>
            <ac:grpSpMk id="40" creationId="{9E60B784-91D1-4195-8CE5-DEDDD3A04377}"/>
          </ac:grpSpMkLst>
        </pc:grpChg>
        <pc:grpChg chg="del mod">
          <ac:chgData name="Umesh Gupta" userId="35470c46-d51d-41c5-aa07-3535d40f1513" providerId="ADAL" clId="{688D1D3D-1D78-480E-9122-20B54FAF51C9}" dt="2022-02-01T08:43:48.018" v="2108"/>
          <ac:grpSpMkLst>
            <pc:docMk/>
            <pc:sldMk cId="3077264677" sldId="419"/>
            <ac:grpSpMk id="42" creationId="{0C8C1C2B-9DC0-4D67-986D-09BC351E16CD}"/>
          </ac:grpSpMkLst>
        </pc:grpChg>
        <pc:grpChg chg="del mod">
          <ac:chgData name="Umesh Gupta" userId="35470c46-d51d-41c5-aa07-3535d40f1513" providerId="ADAL" clId="{688D1D3D-1D78-480E-9122-20B54FAF51C9}" dt="2022-02-01T08:43:48.018" v="2108"/>
          <ac:grpSpMkLst>
            <pc:docMk/>
            <pc:sldMk cId="3077264677" sldId="419"/>
            <ac:grpSpMk id="58" creationId="{8DC9C656-542D-44F2-BE95-E09B8AD0E957}"/>
          </ac:grpSpMkLst>
        </pc:grpChg>
        <pc:grpChg chg="mod">
          <ac:chgData name="Umesh Gupta" userId="35470c46-d51d-41c5-aa07-3535d40f1513" providerId="ADAL" clId="{688D1D3D-1D78-480E-9122-20B54FAF51C9}" dt="2022-02-01T08:41:28.662" v="2075"/>
          <ac:grpSpMkLst>
            <pc:docMk/>
            <pc:sldMk cId="3077264677" sldId="419"/>
            <ac:grpSpMk id="64" creationId="{E4D49EA8-19AC-468D-BA5B-DB2E6D7DDF7C}"/>
          </ac:grpSpMkLst>
        </pc:grpChg>
        <pc:grpChg chg="mod">
          <ac:chgData name="Umesh Gupta" userId="35470c46-d51d-41c5-aa07-3535d40f1513" providerId="ADAL" clId="{688D1D3D-1D78-480E-9122-20B54FAF51C9}" dt="2022-02-01T08:41:38.049" v="2087"/>
          <ac:grpSpMkLst>
            <pc:docMk/>
            <pc:sldMk cId="3077264677" sldId="419"/>
            <ac:grpSpMk id="76" creationId="{2CE80FFD-CCC7-4CC6-8A8E-00E6BC1A511E}"/>
          </ac:grpSpMkLst>
        </pc:grpChg>
        <pc:grpChg chg="del mod">
          <ac:chgData name="Umesh Gupta" userId="35470c46-d51d-41c5-aa07-3535d40f1513" providerId="ADAL" clId="{688D1D3D-1D78-480E-9122-20B54FAF51C9}" dt="2022-02-01T08:43:54.970" v="2110"/>
          <ac:grpSpMkLst>
            <pc:docMk/>
            <pc:sldMk cId="3077264677" sldId="419"/>
            <ac:grpSpMk id="79" creationId="{460B4F1A-8809-4775-9A15-621AD8B4BC81}"/>
          </ac:grpSpMkLst>
        </pc:grpChg>
        <pc:grpChg chg="del mod">
          <ac:chgData name="Umesh Gupta" userId="35470c46-d51d-41c5-aa07-3535d40f1513" providerId="ADAL" clId="{688D1D3D-1D78-480E-9122-20B54FAF51C9}" dt="2022-02-01T08:44:09.056" v="2124"/>
          <ac:grpSpMkLst>
            <pc:docMk/>
            <pc:sldMk cId="3077264677" sldId="419"/>
            <ac:grpSpMk id="81" creationId="{753B7339-37C4-4FFB-B890-29A54AA9AA38}"/>
          </ac:grpSpMkLst>
        </pc:grpChg>
        <pc:grpChg chg="del mod">
          <ac:chgData name="Umesh Gupta" userId="35470c46-d51d-41c5-aa07-3535d40f1513" providerId="ADAL" clId="{688D1D3D-1D78-480E-9122-20B54FAF51C9}" dt="2022-02-01T08:44:09.056" v="2124"/>
          <ac:grpSpMkLst>
            <pc:docMk/>
            <pc:sldMk cId="3077264677" sldId="419"/>
            <ac:grpSpMk id="85" creationId="{272F9757-8C3D-460D-8FB1-0C98BD85692A}"/>
          </ac:grpSpMkLst>
        </pc:grpChg>
        <pc:grpChg chg="del mod">
          <ac:chgData name="Umesh Gupta" userId="35470c46-d51d-41c5-aa07-3535d40f1513" providerId="ADAL" clId="{688D1D3D-1D78-480E-9122-20B54FAF51C9}" dt="2022-02-01T08:44:07.064" v="2122"/>
          <ac:grpSpMkLst>
            <pc:docMk/>
            <pc:sldMk cId="3077264677" sldId="419"/>
            <ac:grpSpMk id="91" creationId="{C4AFAD85-F51D-44EF-AC12-880E2371B999}"/>
          </ac:grpSpMkLst>
        </pc:grpChg>
        <pc:grpChg chg="del mod">
          <ac:chgData name="Umesh Gupta" userId="35470c46-d51d-41c5-aa07-3535d40f1513" providerId="ADAL" clId="{688D1D3D-1D78-480E-9122-20B54FAF51C9}" dt="2022-02-01T08:44:09.056" v="2124"/>
          <ac:grpSpMkLst>
            <pc:docMk/>
            <pc:sldMk cId="3077264677" sldId="419"/>
            <ac:grpSpMk id="93" creationId="{480E86E5-7123-4918-B989-E20BCCE770C2}"/>
          </ac:grpSpMkLst>
        </pc:grpChg>
        <pc:grpChg chg="del mod">
          <ac:chgData name="Umesh Gupta" userId="35470c46-d51d-41c5-aa07-3535d40f1513" providerId="ADAL" clId="{688D1D3D-1D78-480E-9122-20B54FAF51C9}" dt="2022-02-01T08:44:09.997" v="2126"/>
          <ac:grpSpMkLst>
            <pc:docMk/>
            <pc:sldMk cId="3077264677" sldId="419"/>
            <ac:grpSpMk id="95" creationId="{AD7CDDDB-133D-43FE-845A-848AAB5A0886}"/>
          </ac:grpSpMkLst>
        </pc:grpChg>
        <pc:grpChg chg="del mod">
          <ac:chgData name="Umesh Gupta" userId="35470c46-d51d-41c5-aa07-3535d40f1513" providerId="ADAL" clId="{688D1D3D-1D78-480E-9122-20B54FAF51C9}" dt="2022-02-01T08:44:13.624" v="2129"/>
          <ac:grpSpMkLst>
            <pc:docMk/>
            <pc:sldMk cId="3077264677" sldId="419"/>
            <ac:grpSpMk id="97" creationId="{AB10EC11-CFEB-4BCF-8049-E79B266C1805}"/>
          </ac:grpSpMkLst>
        </pc:grpChg>
        <pc:grpChg chg="del mod">
          <ac:chgData name="Umesh Gupta" userId="35470c46-d51d-41c5-aa07-3535d40f1513" providerId="ADAL" clId="{688D1D3D-1D78-480E-9122-20B54FAF51C9}" dt="2022-02-01T08:44:17.072" v="2136"/>
          <ac:grpSpMkLst>
            <pc:docMk/>
            <pc:sldMk cId="3077264677" sldId="419"/>
            <ac:grpSpMk id="100" creationId="{A32948AB-D006-426F-8529-C4013CBC3986}"/>
          </ac:grpSpMkLst>
        </pc:grpChg>
        <pc:grpChg chg="del mod">
          <ac:chgData name="Umesh Gupta" userId="35470c46-d51d-41c5-aa07-3535d40f1513" providerId="ADAL" clId="{688D1D3D-1D78-480E-9122-20B54FAF51C9}" dt="2022-02-01T08:44:23.088" v="2143"/>
          <ac:grpSpMkLst>
            <pc:docMk/>
            <pc:sldMk cId="3077264677" sldId="419"/>
            <ac:grpSpMk id="107" creationId="{6C289FB0-59E4-4CDC-A6DC-DE0C75BB7441}"/>
          </ac:grpSpMkLst>
        </pc:grpChg>
        <pc:grpChg chg="del mod">
          <ac:chgData name="Umesh Gupta" userId="35470c46-d51d-41c5-aa07-3535d40f1513" providerId="ADAL" clId="{688D1D3D-1D78-480E-9122-20B54FAF51C9}" dt="2022-02-01T08:44:23.088" v="2143"/>
          <ac:grpSpMkLst>
            <pc:docMk/>
            <pc:sldMk cId="3077264677" sldId="419"/>
            <ac:grpSpMk id="108" creationId="{CE766FFA-EB14-424F-A244-14F18794F566}"/>
          </ac:grpSpMkLst>
        </pc:grpChg>
        <pc:grpChg chg="del mod">
          <ac:chgData name="Umesh Gupta" userId="35470c46-d51d-41c5-aa07-3535d40f1513" providerId="ADAL" clId="{688D1D3D-1D78-480E-9122-20B54FAF51C9}" dt="2022-02-01T08:44:23.088" v="2143"/>
          <ac:grpSpMkLst>
            <pc:docMk/>
            <pc:sldMk cId="3077264677" sldId="419"/>
            <ac:grpSpMk id="113" creationId="{FED9EFB4-C00D-4F41-AC50-924E6F219EEB}"/>
          </ac:grpSpMkLst>
        </pc:grpChg>
        <pc:grpChg chg="del mod">
          <ac:chgData name="Umesh Gupta" userId="35470c46-d51d-41c5-aa07-3535d40f1513" providerId="ADAL" clId="{688D1D3D-1D78-480E-9122-20B54FAF51C9}" dt="2022-02-01T08:44:24.355" v="2145"/>
          <ac:grpSpMkLst>
            <pc:docMk/>
            <pc:sldMk cId="3077264677" sldId="419"/>
            <ac:grpSpMk id="115" creationId="{6A29C19F-4E4F-47D7-AFF7-DDA22ADE78C6}"/>
          </ac:grpSpMkLst>
        </pc:grpChg>
        <pc:grpChg chg="del mod">
          <ac:chgData name="Umesh Gupta" userId="35470c46-d51d-41c5-aa07-3535d40f1513" providerId="ADAL" clId="{688D1D3D-1D78-480E-9122-20B54FAF51C9}" dt="2022-02-01T08:44:29" v="2148"/>
          <ac:grpSpMkLst>
            <pc:docMk/>
            <pc:sldMk cId="3077264677" sldId="419"/>
            <ac:grpSpMk id="117" creationId="{48138602-D75A-48B0-A8A3-F6156B31A359}"/>
          </ac:grpSpMkLst>
        </pc:grpChg>
        <pc:grpChg chg="mod">
          <ac:chgData name="Umesh Gupta" userId="35470c46-d51d-41c5-aa07-3535d40f1513" providerId="ADAL" clId="{688D1D3D-1D78-480E-9122-20B54FAF51C9}" dt="2022-02-01T08:44:29" v="2148"/>
          <ac:grpSpMkLst>
            <pc:docMk/>
            <pc:sldMk cId="3077264677" sldId="419"/>
            <ac:grpSpMk id="120" creationId="{6122C019-C7DB-4591-9E02-8D0793CBB59B}"/>
          </ac:grpSpMkLst>
        </pc:grpChg>
        <pc:inkChg chg="add mod">
          <ac:chgData name="Umesh Gupta" userId="35470c46-d51d-41c5-aa07-3535d40f1513" providerId="ADAL" clId="{688D1D3D-1D78-480E-9122-20B54FAF51C9}" dt="2022-02-01T08:44:13.624" v="2129"/>
          <ac:inkMkLst>
            <pc:docMk/>
            <pc:sldMk cId="3077264677" sldId="419"/>
            <ac:inkMk id="2" creationId="{B858AF0A-02C6-4177-BDCF-DCCE161E50CB}"/>
          </ac:inkMkLst>
        </pc:inkChg>
        <pc:inkChg chg="add mod">
          <ac:chgData name="Umesh Gupta" userId="35470c46-d51d-41c5-aa07-3535d40f1513" providerId="ADAL" clId="{688D1D3D-1D78-480E-9122-20B54FAF51C9}" dt="2022-02-01T08:44:13.624" v="2129"/>
          <ac:inkMkLst>
            <pc:docMk/>
            <pc:sldMk cId="3077264677" sldId="419"/>
            <ac:inkMk id="3" creationId="{0D8B3677-2540-45F1-AB2B-99F3FAA8A031}"/>
          </ac:inkMkLst>
        </pc:inkChg>
        <pc:inkChg chg="add mod">
          <ac:chgData name="Umesh Gupta" userId="35470c46-d51d-41c5-aa07-3535d40f1513" providerId="ADAL" clId="{688D1D3D-1D78-480E-9122-20B54FAF51C9}" dt="2022-02-01T08:44:13.624" v="2129"/>
          <ac:inkMkLst>
            <pc:docMk/>
            <pc:sldMk cId="3077264677" sldId="419"/>
            <ac:inkMk id="4" creationId="{83F8B3F0-745D-4F7D-8FC7-B546E606A7ED}"/>
          </ac:inkMkLst>
        </pc:inkChg>
        <pc:inkChg chg="add mod">
          <ac:chgData name="Umesh Gupta" userId="35470c46-d51d-41c5-aa07-3535d40f1513" providerId="ADAL" clId="{688D1D3D-1D78-480E-9122-20B54FAF51C9}" dt="2022-02-01T08:44:13.624" v="2129"/>
          <ac:inkMkLst>
            <pc:docMk/>
            <pc:sldMk cId="3077264677" sldId="419"/>
            <ac:inkMk id="5" creationId="{2EA70038-E708-4BA9-AA55-DA8FFE3C59DB}"/>
          </ac:inkMkLst>
        </pc:inkChg>
        <pc:inkChg chg="add mod">
          <ac:chgData name="Umesh Gupta" userId="35470c46-d51d-41c5-aa07-3535d40f1513" providerId="ADAL" clId="{688D1D3D-1D78-480E-9122-20B54FAF51C9}" dt="2022-02-01T08:44:13.624" v="2129"/>
          <ac:inkMkLst>
            <pc:docMk/>
            <pc:sldMk cId="3077264677" sldId="419"/>
            <ac:inkMk id="6" creationId="{104D4F93-09CD-43B0-9CD2-51925A5CA072}"/>
          </ac:inkMkLst>
        </pc:inkChg>
        <pc:inkChg chg="add mod">
          <ac:chgData name="Umesh Gupta" userId="35470c46-d51d-41c5-aa07-3535d40f1513" providerId="ADAL" clId="{688D1D3D-1D78-480E-9122-20B54FAF51C9}" dt="2022-02-01T08:44:13.624" v="2129"/>
          <ac:inkMkLst>
            <pc:docMk/>
            <pc:sldMk cId="3077264677" sldId="419"/>
            <ac:inkMk id="7" creationId="{8C706756-5149-4476-BCC5-4923DD3B9073}"/>
          </ac:inkMkLst>
        </pc:inkChg>
        <pc:inkChg chg="add mod">
          <ac:chgData name="Umesh Gupta" userId="35470c46-d51d-41c5-aa07-3535d40f1513" providerId="ADAL" clId="{688D1D3D-1D78-480E-9122-20B54FAF51C9}" dt="2022-02-01T08:44:13.624" v="2129"/>
          <ac:inkMkLst>
            <pc:docMk/>
            <pc:sldMk cId="3077264677" sldId="419"/>
            <ac:inkMk id="8" creationId="{D360A4B0-F570-4EF6-BB63-70A9AD2CEDE3}"/>
          </ac:inkMkLst>
        </pc:inkChg>
        <pc:inkChg chg="add mod">
          <ac:chgData name="Umesh Gupta" userId="35470c46-d51d-41c5-aa07-3535d40f1513" providerId="ADAL" clId="{688D1D3D-1D78-480E-9122-20B54FAF51C9}" dt="2022-02-01T08:44:13.624" v="2129"/>
          <ac:inkMkLst>
            <pc:docMk/>
            <pc:sldMk cId="3077264677" sldId="419"/>
            <ac:inkMk id="9" creationId="{C49320C2-319A-428D-9430-782D86C2CD87}"/>
          </ac:inkMkLst>
        </pc:inkChg>
        <pc:inkChg chg="add mod">
          <ac:chgData name="Umesh Gupta" userId="35470c46-d51d-41c5-aa07-3535d40f1513" providerId="ADAL" clId="{688D1D3D-1D78-480E-9122-20B54FAF51C9}" dt="2022-02-01T08:44:13.624" v="2129"/>
          <ac:inkMkLst>
            <pc:docMk/>
            <pc:sldMk cId="3077264677" sldId="419"/>
            <ac:inkMk id="10" creationId="{2A575131-6001-4C87-B693-60609A9D2AB7}"/>
          </ac:inkMkLst>
        </pc:inkChg>
        <pc:inkChg chg="add mod">
          <ac:chgData name="Umesh Gupta" userId="35470c46-d51d-41c5-aa07-3535d40f1513" providerId="ADAL" clId="{688D1D3D-1D78-480E-9122-20B54FAF51C9}" dt="2022-02-01T08:44:13.624" v="2129"/>
          <ac:inkMkLst>
            <pc:docMk/>
            <pc:sldMk cId="3077264677" sldId="419"/>
            <ac:inkMk id="11" creationId="{0C350906-EA39-4315-8BF9-8332CF53C230}"/>
          </ac:inkMkLst>
        </pc:inkChg>
        <pc:inkChg chg="add mod">
          <ac:chgData name="Umesh Gupta" userId="35470c46-d51d-41c5-aa07-3535d40f1513" providerId="ADAL" clId="{688D1D3D-1D78-480E-9122-20B54FAF51C9}" dt="2022-02-01T08:44:13.624" v="2129"/>
          <ac:inkMkLst>
            <pc:docMk/>
            <pc:sldMk cId="3077264677" sldId="419"/>
            <ac:inkMk id="12" creationId="{A53FD1CB-8BD0-4042-88A8-646EE19C11CB}"/>
          </ac:inkMkLst>
        </pc:inkChg>
        <pc:inkChg chg="add mod">
          <ac:chgData name="Umesh Gupta" userId="35470c46-d51d-41c5-aa07-3535d40f1513" providerId="ADAL" clId="{688D1D3D-1D78-480E-9122-20B54FAF51C9}" dt="2022-02-01T08:44:13.624" v="2129"/>
          <ac:inkMkLst>
            <pc:docMk/>
            <pc:sldMk cId="3077264677" sldId="419"/>
            <ac:inkMk id="13" creationId="{33957086-231D-4D0E-8509-124587A0344D}"/>
          </ac:inkMkLst>
        </pc:inkChg>
        <pc:inkChg chg="add mod">
          <ac:chgData name="Umesh Gupta" userId="35470c46-d51d-41c5-aa07-3535d40f1513" providerId="ADAL" clId="{688D1D3D-1D78-480E-9122-20B54FAF51C9}" dt="2022-02-01T08:44:13.624" v="2129"/>
          <ac:inkMkLst>
            <pc:docMk/>
            <pc:sldMk cId="3077264677" sldId="419"/>
            <ac:inkMk id="14" creationId="{DF37E37E-252D-4A45-A37D-27DAB466973A}"/>
          </ac:inkMkLst>
        </pc:inkChg>
        <pc:inkChg chg="add mod">
          <ac:chgData name="Umesh Gupta" userId="35470c46-d51d-41c5-aa07-3535d40f1513" providerId="ADAL" clId="{688D1D3D-1D78-480E-9122-20B54FAF51C9}" dt="2022-02-01T08:44:13.624" v="2129"/>
          <ac:inkMkLst>
            <pc:docMk/>
            <pc:sldMk cId="3077264677" sldId="419"/>
            <ac:inkMk id="15" creationId="{AD52B5C4-2E92-488E-9809-2397E2C1CE0C}"/>
          </ac:inkMkLst>
        </pc:inkChg>
        <pc:inkChg chg="add mod">
          <ac:chgData name="Umesh Gupta" userId="35470c46-d51d-41c5-aa07-3535d40f1513" providerId="ADAL" clId="{688D1D3D-1D78-480E-9122-20B54FAF51C9}" dt="2022-02-01T08:44:13.624" v="2129"/>
          <ac:inkMkLst>
            <pc:docMk/>
            <pc:sldMk cId="3077264677" sldId="419"/>
            <ac:inkMk id="16" creationId="{2540AAF3-A542-4B42-A1E1-ADCF7B351FA3}"/>
          </ac:inkMkLst>
        </pc:inkChg>
        <pc:inkChg chg="add mod">
          <ac:chgData name="Umesh Gupta" userId="35470c46-d51d-41c5-aa07-3535d40f1513" providerId="ADAL" clId="{688D1D3D-1D78-480E-9122-20B54FAF51C9}" dt="2022-02-01T08:44:13.624" v="2129"/>
          <ac:inkMkLst>
            <pc:docMk/>
            <pc:sldMk cId="3077264677" sldId="419"/>
            <ac:inkMk id="17" creationId="{6EF6119E-7A3E-48D3-94CC-625C2F9EFEB1}"/>
          </ac:inkMkLst>
        </pc:inkChg>
        <pc:inkChg chg="add mod">
          <ac:chgData name="Umesh Gupta" userId="35470c46-d51d-41c5-aa07-3535d40f1513" providerId="ADAL" clId="{688D1D3D-1D78-480E-9122-20B54FAF51C9}" dt="2022-02-01T08:44:13.624" v="2129"/>
          <ac:inkMkLst>
            <pc:docMk/>
            <pc:sldMk cId="3077264677" sldId="419"/>
            <ac:inkMk id="18" creationId="{DCB32CF3-C277-4273-84F5-B7CCAF7B9CF2}"/>
          </ac:inkMkLst>
        </pc:inkChg>
        <pc:inkChg chg="add mod">
          <ac:chgData name="Umesh Gupta" userId="35470c46-d51d-41c5-aa07-3535d40f1513" providerId="ADAL" clId="{688D1D3D-1D78-480E-9122-20B54FAF51C9}" dt="2022-02-01T08:44:13.624" v="2129"/>
          <ac:inkMkLst>
            <pc:docMk/>
            <pc:sldMk cId="3077264677" sldId="419"/>
            <ac:inkMk id="19" creationId="{3B3E6F78-1110-423C-B697-DD8C491963A9}"/>
          </ac:inkMkLst>
        </pc:inkChg>
        <pc:inkChg chg="add mod">
          <ac:chgData name="Umesh Gupta" userId="35470c46-d51d-41c5-aa07-3535d40f1513" providerId="ADAL" clId="{688D1D3D-1D78-480E-9122-20B54FAF51C9}" dt="2022-02-01T08:44:13.624" v="2129"/>
          <ac:inkMkLst>
            <pc:docMk/>
            <pc:sldMk cId="3077264677" sldId="419"/>
            <ac:inkMk id="20" creationId="{75290D34-2C33-4AE6-9ABA-C70E6C40CB78}"/>
          </ac:inkMkLst>
        </pc:inkChg>
        <pc:inkChg chg="add mod">
          <ac:chgData name="Umesh Gupta" userId="35470c46-d51d-41c5-aa07-3535d40f1513" providerId="ADAL" clId="{688D1D3D-1D78-480E-9122-20B54FAF51C9}" dt="2022-02-01T08:44:13.624" v="2129"/>
          <ac:inkMkLst>
            <pc:docMk/>
            <pc:sldMk cId="3077264677" sldId="419"/>
            <ac:inkMk id="21" creationId="{8A98FF7E-7786-468C-9271-BA123BC5BD10}"/>
          </ac:inkMkLst>
        </pc:inkChg>
        <pc:inkChg chg="add mod">
          <ac:chgData name="Umesh Gupta" userId="35470c46-d51d-41c5-aa07-3535d40f1513" providerId="ADAL" clId="{688D1D3D-1D78-480E-9122-20B54FAF51C9}" dt="2022-02-01T08:44:13.624" v="2129"/>
          <ac:inkMkLst>
            <pc:docMk/>
            <pc:sldMk cId="3077264677" sldId="419"/>
            <ac:inkMk id="22" creationId="{EE40BA5F-1E60-4FE5-8678-289011F1305E}"/>
          </ac:inkMkLst>
        </pc:inkChg>
        <pc:inkChg chg="add mod">
          <ac:chgData name="Umesh Gupta" userId="35470c46-d51d-41c5-aa07-3535d40f1513" providerId="ADAL" clId="{688D1D3D-1D78-480E-9122-20B54FAF51C9}" dt="2022-02-01T08:44:13.624" v="2129"/>
          <ac:inkMkLst>
            <pc:docMk/>
            <pc:sldMk cId="3077264677" sldId="419"/>
            <ac:inkMk id="23" creationId="{D29C0169-D507-4D0F-BE74-6D4DE2C9A711}"/>
          </ac:inkMkLst>
        </pc:inkChg>
        <pc:inkChg chg="add mod">
          <ac:chgData name="Umesh Gupta" userId="35470c46-d51d-41c5-aa07-3535d40f1513" providerId="ADAL" clId="{688D1D3D-1D78-480E-9122-20B54FAF51C9}" dt="2022-02-01T08:44:29" v="2148"/>
          <ac:inkMkLst>
            <pc:docMk/>
            <pc:sldMk cId="3077264677" sldId="419"/>
            <ac:inkMk id="25" creationId="{30D3A4B1-D092-436B-916F-91BBCE2BCC6F}"/>
          </ac:inkMkLst>
        </pc:inkChg>
        <pc:inkChg chg="add mod">
          <ac:chgData name="Umesh Gupta" userId="35470c46-d51d-41c5-aa07-3535d40f1513" providerId="ADAL" clId="{688D1D3D-1D78-480E-9122-20B54FAF51C9}" dt="2022-02-01T08:44:29" v="2148"/>
          <ac:inkMkLst>
            <pc:docMk/>
            <pc:sldMk cId="3077264677" sldId="419"/>
            <ac:inkMk id="26" creationId="{5E5C133F-5859-45C4-8405-8DDAB6248B35}"/>
          </ac:inkMkLst>
        </pc:inkChg>
        <pc:inkChg chg="add mod">
          <ac:chgData name="Umesh Gupta" userId="35470c46-d51d-41c5-aa07-3535d40f1513" providerId="ADAL" clId="{688D1D3D-1D78-480E-9122-20B54FAF51C9}" dt="2022-02-01T08:44:29" v="2148"/>
          <ac:inkMkLst>
            <pc:docMk/>
            <pc:sldMk cId="3077264677" sldId="419"/>
            <ac:inkMk id="27" creationId="{39074851-2F21-4E1B-8DC4-8E9B022C308E}"/>
          </ac:inkMkLst>
        </pc:inkChg>
        <pc:inkChg chg="add mod">
          <ac:chgData name="Umesh Gupta" userId="35470c46-d51d-41c5-aa07-3535d40f1513" providerId="ADAL" clId="{688D1D3D-1D78-480E-9122-20B54FAF51C9}" dt="2022-02-01T08:44:29" v="2148"/>
          <ac:inkMkLst>
            <pc:docMk/>
            <pc:sldMk cId="3077264677" sldId="419"/>
            <ac:inkMk id="28" creationId="{14C42C5E-6A3D-4471-B3A8-84040541F4D5}"/>
          </ac:inkMkLst>
        </pc:inkChg>
        <pc:inkChg chg="add mod">
          <ac:chgData name="Umesh Gupta" userId="35470c46-d51d-41c5-aa07-3535d40f1513" providerId="ADAL" clId="{688D1D3D-1D78-480E-9122-20B54FAF51C9}" dt="2022-02-01T08:44:29" v="2148"/>
          <ac:inkMkLst>
            <pc:docMk/>
            <pc:sldMk cId="3077264677" sldId="419"/>
            <ac:inkMk id="29" creationId="{68D61066-29E5-4235-BDA4-0617E244FCF7}"/>
          </ac:inkMkLst>
        </pc:inkChg>
        <pc:inkChg chg="add mod">
          <ac:chgData name="Umesh Gupta" userId="35470c46-d51d-41c5-aa07-3535d40f1513" providerId="ADAL" clId="{688D1D3D-1D78-480E-9122-20B54FAF51C9}" dt="2022-02-01T08:44:29" v="2148"/>
          <ac:inkMkLst>
            <pc:docMk/>
            <pc:sldMk cId="3077264677" sldId="419"/>
            <ac:inkMk id="30" creationId="{886DE3F4-9671-4FE1-BEA5-7AD9322452B6}"/>
          </ac:inkMkLst>
        </pc:inkChg>
        <pc:inkChg chg="add mod">
          <ac:chgData name="Umesh Gupta" userId="35470c46-d51d-41c5-aa07-3535d40f1513" providerId="ADAL" clId="{688D1D3D-1D78-480E-9122-20B54FAF51C9}" dt="2022-02-01T08:44:29" v="2148"/>
          <ac:inkMkLst>
            <pc:docMk/>
            <pc:sldMk cId="3077264677" sldId="419"/>
            <ac:inkMk id="31" creationId="{48E83663-A374-4F42-83D0-D124FCB772A6}"/>
          </ac:inkMkLst>
        </pc:inkChg>
        <pc:inkChg chg="add mod">
          <ac:chgData name="Umesh Gupta" userId="35470c46-d51d-41c5-aa07-3535d40f1513" providerId="ADAL" clId="{688D1D3D-1D78-480E-9122-20B54FAF51C9}" dt="2022-02-01T08:44:29" v="2148"/>
          <ac:inkMkLst>
            <pc:docMk/>
            <pc:sldMk cId="3077264677" sldId="419"/>
            <ac:inkMk id="32" creationId="{CB0416A3-AF98-42FD-91EA-87A75B2D4E74}"/>
          </ac:inkMkLst>
        </pc:inkChg>
        <pc:inkChg chg="add mod">
          <ac:chgData name="Umesh Gupta" userId="35470c46-d51d-41c5-aa07-3535d40f1513" providerId="ADAL" clId="{688D1D3D-1D78-480E-9122-20B54FAF51C9}" dt="2022-02-01T08:44:29" v="2148"/>
          <ac:inkMkLst>
            <pc:docMk/>
            <pc:sldMk cId="3077264677" sldId="419"/>
            <ac:inkMk id="33" creationId="{A7BC76F9-012B-458A-B415-8A108886B15B}"/>
          </ac:inkMkLst>
        </pc:inkChg>
        <pc:inkChg chg="add mod">
          <ac:chgData name="Umesh Gupta" userId="35470c46-d51d-41c5-aa07-3535d40f1513" providerId="ADAL" clId="{688D1D3D-1D78-480E-9122-20B54FAF51C9}" dt="2022-02-01T08:44:29" v="2148"/>
          <ac:inkMkLst>
            <pc:docMk/>
            <pc:sldMk cId="3077264677" sldId="419"/>
            <ac:inkMk id="34" creationId="{59F1497E-5AEF-4122-A665-B832EE2FD03D}"/>
          </ac:inkMkLst>
        </pc:inkChg>
        <pc:inkChg chg="add mod">
          <ac:chgData name="Umesh Gupta" userId="35470c46-d51d-41c5-aa07-3535d40f1513" providerId="ADAL" clId="{688D1D3D-1D78-480E-9122-20B54FAF51C9}" dt="2022-02-01T08:44:29" v="2148"/>
          <ac:inkMkLst>
            <pc:docMk/>
            <pc:sldMk cId="3077264677" sldId="419"/>
            <ac:inkMk id="35" creationId="{CAF4A351-C377-4B25-A5D4-48BE61E07FD8}"/>
          </ac:inkMkLst>
        </pc:inkChg>
        <pc:inkChg chg="add mod">
          <ac:chgData name="Umesh Gupta" userId="35470c46-d51d-41c5-aa07-3535d40f1513" providerId="ADAL" clId="{688D1D3D-1D78-480E-9122-20B54FAF51C9}" dt="2022-02-01T08:44:29" v="2148"/>
          <ac:inkMkLst>
            <pc:docMk/>
            <pc:sldMk cId="3077264677" sldId="419"/>
            <ac:inkMk id="36" creationId="{88D85A7D-9747-4B9D-A223-EB7616078833}"/>
          </ac:inkMkLst>
        </pc:inkChg>
        <pc:inkChg chg="add mod">
          <ac:chgData name="Umesh Gupta" userId="35470c46-d51d-41c5-aa07-3535d40f1513" providerId="ADAL" clId="{688D1D3D-1D78-480E-9122-20B54FAF51C9}" dt="2022-02-01T08:44:29" v="2148"/>
          <ac:inkMkLst>
            <pc:docMk/>
            <pc:sldMk cId="3077264677" sldId="419"/>
            <ac:inkMk id="37" creationId="{24653DC7-C3CE-4CBE-A07D-C9997D805CFA}"/>
          </ac:inkMkLst>
        </pc:inkChg>
        <pc:inkChg chg="add mod">
          <ac:chgData name="Umesh Gupta" userId="35470c46-d51d-41c5-aa07-3535d40f1513" providerId="ADAL" clId="{688D1D3D-1D78-480E-9122-20B54FAF51C9}" dt="2022-02-01T08:44:29" v="2148"/>
          <ac:inkMkLst>
            <pc:docMk/>
            <pc:sldMk cId="3077264677" sldId="419"/>
            <ac:inkMk id="39" creationId="{18286499-AC99-4329-A842-995B1DD637B6}"/>
          </ac:inkMkLst>
        </pc:inkChg>
        <pc:inkChg chg="add mod">
          <ac:chgData name="Umesh Gupta" userId="35470c46-d51d-41c5-aa07-3535d40f1513" providerId="ADAL" clId="{688D1D3D-1D78-480E-9122-20B54FAF51C9}" dt="2022-02-01T08:43:48.018" v="2108"/>
          <ac:inkMkLst>
            <pc:docMk/>
            <pc:sldMk cId="3077264677" sldId="419"/>
            <ac:inkMk id="41" creationId="{DA6A6273-C27F-42ED-9FC6-2EF3D9AD72BC}"/>
          </ac:inkMkLst>
        </pc:inkChg>
        <pc:inkChg chg="add mod">
          <ac:chgData name="Umesh Gupta" userId="35470c46-d51d-41c5-aa07-3535d40f1513" providerId="ADAL" clId="{688D1D3D-1D78-480E-9122-20B54FAF51C9}" dt="2022-02-01T08:44:29" v="2148"/>
          <ac:inkMkLst>
            <pc:docMk/>
            <pc:sldMk cId="3077264677" sldId="419"/>
            <ac:inkMk id="43" creationId="{08B4C80D-3483-4183-8210-E417224683C6}"/>
          </ac:inkMkLst>
        </pc:inkChg>
        <pc:inkChg chg="add mod">
          <ac:chgData name="Umesh Gupta" userId="35470c46-d51d-41c5-aa07-3535d40f1513" providerId="ADAL" clId="{688D1D3D-1D78-480E-9122-20B54FAF51C9}" dt="2022-02-01T08:44:29" v="2148"/>
          <ac:inkMkLst>
            <pc:docMk/>
            <pc:sldMk cId="3077264677" sldId="419"/>
            <ac:inkMk id="44" creationId="{92633F29-C584-4E44-9A97-F5F7A7B511B4}"/>
          </ac:inkMkLst>
        </pc:inkChg>
        <pc:inkChg chg="add mod">
          <ac:chgData name="Umesh Gupta" userId="35470c46-d51d-41c5-aa07-3535d40f1513" providerId="ADAL" clId="{688D1D3D-1D78-480E-9122-20B54FAF51C9}" dt="2022-02-01T08:44:29" v="2148"/>
          <ac:inkMkLst>
            <pc:docMk/>
            <pc:sldMk cId="3077264677" sldId="419"/>
            <ac:inkMk id="45" creationId="{48993680-815B-45FE-85B0-1BDB568AFB3D}"/>
          </ac:inkMkLst>
        </pc:inkChg>
        <pc:inkChg chg="add mod">
          <ac:chgData name="Umesh Gupta" userId="35470c46-d51d-41c5-aa07-3535d40f1513" providerId="ADAL" clId="{688D1D3D-1D78-480E-9122-20B54FAF51C9}" dt="2022-02-01T08:44:29" v="2148"/>
          <ac:inkMkLst>
            <pc:docMk/>
            <pc:sldMk cId="3077264677" sldId="419"/>
            <ac:inkMk id="46" creationId="{2906A00D-7813-44A9-AABB-695B39F1D14F}"/>
          </ac:inkMkLst>
        </pc:inkChg>
        <pc:inkChg chg="add mod">
          <ac:chgData name="Umesh Gupta" userId="35470c46-d51d-41c5-aa07-3535d40f1513" providerId="ADAL" clId="{688D1D3D-1D78-480E-9122-20B54FAF51C9}" dt="2022-02-01T08:44:29" v="2148"/>
          <ac:inkMkLst>
            <pc:docMk/>
            <pc:sldMk cId="3077264677" sldId="419"/>
            <ac:inkMk id="47" creationId="{D3EE3193-304F-4D68-A958-C57946F20C1E}"/>
          </ac:inkMkLst>
        </pc:inkChg>
        <pc:inkChg chg="add mod">
          <ac:chgData name="Umesh Gupta" userId="35470c46-d51d-41c5-aa07-3535d40f1513" providerId="ADAL" clId="{688D1D3D-1D78-480E-9122-20B54FAF51C9}" dt="2022-02-01T08:44:29" v="2148"/>
          <ac:inkMkLst>
            <pc:docMk/>
            <pc:sldMk cId="3077264677" sldId="419"/>
            <ac:inkMk id="48" creationId="{1E364F31-1F3B-4922-AC3A-4B19C10476F4}"/>
          </ac:inkMkLst>
        </pc:inkChg>
        <pc:inkChg chg="add mod">
          <ac:chgData name="Umesh Gupta" userId="35470c46-d51d-41c5-aa07-3535d40f1513" providerId="ADAL" clId="{688D1D3D-1D78-480E-9122-20B54FAF51C9}" dt="2022-02-01T08:44:29" v="2148"/>
          <ac:inkMkLst>
            <pc:docMk/>
            <pc:sldMk cId="3077264677" sldId="419"/>
            <ac:inkMk id="49" creationId="{A8DBB3EB-5A9F-473B-93ED-C9FA11FB39B0}"/>
          </ac:inkMkLst>
        </pc:inkChg>
        <pc:inkChg chg="add mod">
          <ac:chgData name="Umesh Gupta" userId="35470c46-d51d-41c5-aa07-3535d40f1513" providerId="ADAL" clId="{688D1D3D-1D78-480E-9122-20B54FAF51C9}" dt="2022-02-01T08:44:29" v="2148"/>
          <ac:inkMkLst>
            <pc:docMk/>
            <pc:sldMk cId="3077264677" sldId="419"/>
            <ac:inkMk id="50" creationId="{0A21F3A5-B841-42DE-B126-A2B35B515D78}"/>
          </ac:inkMkLst>
        </pc:inkChg>
        <pc:inkChg chg="add mod">
          <ac:chgData name="Umesh Gupta" userId="35470c46-d51d-41c5-aa07-3535d40f1513" providerId="ADAL" clId="{688D1D3D-1D78-480E-9122-20B54FAF51C9}" dt="2022-02-01T08:44:29" v="2148"/>
          <ac:inkMkLst>
            <pc:docMk/>
            <pc:sldMk cId="3077264677" sldId="419"/>
            <ac:inkMk id="51" creationId="{DBBFE8E7-2BE5-4540-A3C2-046C1B6A82B6}"/>
          </ac:inkMkLst>
        </pc:inkChg>
        <pc:inkChg chg="add mod">
          <ac:chgData name="Umesh Gupta" userId="35470c46-d51d-41c5-aa07-3535d40f1513" providerId="ADAL" clId="{688D1D3D-1D78-480E-9122-20B54FAF51C9}" dt="2022-02-01T08:44:29" v="2148"/>
          <ac:inkMkLst>
            <pc:docMk/>
            <pc:sldMk cId="3077264677" sldId="419"/>
            <ac:inkMk id="52" creationId="{B485E41A-84F8-44E1-B48A-3DBD8FEF4B17}"/>
          </ac:inkMkLst>
        </pc:inkChg>
        <pc:inkChg chg="add mod">
          <ac:chgData name="Umesh Gupta" userId="35470c46-d51d-41c5-aa07-3535d40f1513" providerId="ADAL" clId="{688D1D3D-1D78-480E-9122-20B54FAF51C9}" dt="2022-02-01T08:44:29" v="2148"/>
          <ac:inkMkLst>
            <pc:docMk/>
            <pc:sldMk cId="3077264677" sldId="419"/>
            <ac:inkMk id="53" creationId="{8E3B76BA-0790-4623-B8E8-E055B141A666}"/>
          </ac:inkMkLst>
        </pc:inkChg>
        <pc:inkChg chg="add mod">
          <ac:chgData name="Umesh Gupta" userId="35470c46-d51d-41c5-aa07-3535d40f1513" providerId="ADAL" clId="{688D1D3D-1D78-480E-9122-20B54FAF51C9}" dt="2022-02-01T08:44:29" v="2148"/>
          <ac:inkMkLst>
            <pc:docMk/>
            <pc:sldMk cId="3077264677" sldId="419"/>
            <ac:inkMk id="54" creationId="{EA8EAC05-639E-48A5-88C3-96EFF167FDBE}"/>
          </ac:inkMkLst>
        </pc:inkChg>
        <pc:inkChg chg="add mod">
          <ac:chgData name="Umesh Gupta" userId="35470c46-d51d-41c5-aa07-3535d40f1513" providerId="ADAL" clId="{688D1D3D-1D78-480E-9122-20B54FAF51C9}" dt="2022-02-01T08:44:29" v="2148"/>
          <ac:inkMkLst>
            <pc:docMk/>
            <pc:sldMk cId="3077264677" sldId="419"/>
            <ac:inkMk id="55" creationId="{CB2251F8-65CB-46CB-BAFA-94BCEF09E890}"/>
          </ac:inkMkLst>
        </pc:inkChg>
        <pc:inkChg chg="add mod">
          <ac:chgData name="Umesh Gupta" userId="35470c46-d51d-41c5-aa07-3535d40f1513" providerId="ADAL" clId="{688D1D3D-1D78-480E-9122-20B54FAF51C9}" dt="2022-02-01T08:44:29" v="2148"/>
          <ac:inkMkLst>
            <pc:docMk/>
            <pc:sldMk cId="3077264677" sldId="419"/>
            <ac:inkMk id="56" creationId="{2139A3D2-9507-44F7-BFF4-0F9A48C08807}"/>
          </ac:inkMkLst>
        </pc:inkChg>
        <pc:inkChg chg="add mod">
          <ac:chgData name="Umesh Gupta" userId="35470c46-d51d-41c5-aa07-3535d40f1513" providerId="ADAL" clId="{688D1D3D-1D78-480E-9122-20B54FAF51C9}" dt="2022-02-01T08:44:29" v="2148"/>
          <ac:inkMkLst>
            <pc:docMk/>
            <pc:sldMk cId="3077264677" sldId="419"/>
            <ac:inkMk id="57" creationId="{D5C4A31A-A2AE-4B1A-84AB-31C68CA017EE}"/>
          </ac:inkMkLst>
        </pc:inkChg>
        <pc:inkChg chg="add mod">
          <ac:chgData name="Umesh Gupta" userId="35470c46-d51d-41c5-aa07-3535d40f1513" providerId="ADAL" clId="{688D1D3D-1D78-480E-9122-20B54FAF51C9}" dt="2022-02-01T08:41:28.662" v="2075"/>
          <ac:inkMkLst>
            <pc:docMk/>
            <pc:sldMk cId="3077264677" sldId="419"/>
            <ac:inkMk id="59" creationId="{ED501981-589A-4CBB-A697-93C47CCBC6F2}"/>
          </ac:inkMkLst>
        </pc:inkChg>
        <pc:inkChg chg="add mod">
          <ac:chgData name="Umesh Gupta" userId="35470c46-d51d-41c5-aa07-3535d40f1513" providerId="ADAL" clId="{688D1D3D-1D78-480E-9122-20B54FAF51C9}" dt="2022-02-01T08:41:28.662" v="2075"/>
          <ac:inkMkLst>
            <pc:docMk/>
            <pc:sldMk cId="3077264677" sldId="419"/>
            <ac:inkMk id="60" creationId="{7093A00D-A3FC-4AD4-A781-F66261DE2F97}"/>
          </ac:inkMkLst>
        </pc:inkChg>
        <pc:inkChg chg="add mod">
          <ac:chgData name="Umesh Gupta" userId="35470c46-d51d-41c5-aa07-3535d40f1513" providerId="ADAL" clId="{688D1D3D-1D78-480E-9122-20B54FAF51C9}" dt="2022-02-01T08:41:28.662" v="2075"/>
          <ac:inkMkLst>
            <pc:docMk/>
            <pc:sldMk cId="3077264677" sldId="419"/>
            <ac:inkMk id="61" creationId="{21063343-1779-4B65-AF72-429C9A5E29FA}"/>
          </ac:inkMkLst>
        </pc:inkChg>
        <pc:inkChg chg="add mod">
          <ac:chgData name="Umesh Gupta" userId="35470c46-d51d-41c5-aa07-3535d40f1513" providerId="ADAL" clId="{688D1D3D-1D78-480E-9122-20B54FAF51C9}" dt="2022-02-01T08:41:28.662" v="2075"/>
          <ac:inkMkLst>
            <pc:docMk/>
            <pc:sldMk cId="3077264677" sldId="419"/>
            <ac:inkMk id="62" creationId="{321025E6-E6A9-4990-B211-63E07CF3949D}"/>
          </ac:inkMkLst>
        </pc:inkChg>
        <pc:inkChg chg="add mod">
          <ac:chgData name="Umesh Gupta" userId="35470c46-d51d-41c5-aa07-3535d40f1513" providerId="ADAL" clId="{688D1D3D-1D78-480E-9122-20B54FAF51C9}" dt="2022-02-01T08:41:28.662" v="2075"/>
          <ac:inkMkLst>
            <pc:docMk/>
            <pc:sldMk cId="3077264677" sldId="419"/>
            <ac:inkMk id="63" creationId="{66656CCB-9792-4861-93AD-83805520558E}"/>
          </ac:inkMkLst>
        </pc:inkChg>
        <pc:inkChg chg="add mod">
          <ac:chgData name="Umesh Gupta" userId="35470c46-d51d-41c5-aa07-3535d40f1513" providerId="ADAL" clId="{688D1D3D-1D78-480E-9122-20B54FAF51C9}" dt="2022-02-01T08:41:38.049" v="2087"/>
          <ac:inkMkLst>
            <pc:docMk/>
            <pc:sldMk cId="3077264677" sldId="419"/>
            <ac:inkMk id="65" creationId="{C53B4895-2DD2-4BE6-9805-B382A4222FA8}"/>
          </ac:inkMkLst>
        </pc:inkChg>
        <pc:inkChg chg="add mod">
          <ac:chgData name="Umesh Gupta" userId="35470c46-d51d-41c5-aa07-3535d40f1513" providerId="ADAL" clId="{688D1D3D-1D78-480E-9122-20B54FAF51C9}" dt="2022-02-01T08:41:38.049" v="2087"/>
          <ac:inkMkLst>
            <pc:docMk/>
            <pc:sldMk cId="3077264677" sldId="419"/>
            <ac:inkMk id="66" creationId="{FE72244D-9397-45BA-A646-D3A10C383885}"/>
          </ac:inkMkLst>
        </pc:inkChg>
        <pc:inkChg chg="add mod">
          <ac:chgData name="Umesh Gupta" userId="35470c46-d51d-41c5-aa07-3535d40f1513" providerId="ADAL" clId="{688D1D3D-1D78-480E-9122-20B54FAF51C9}" dt="2022-02-01T08:41:38.049" v="2087"/>
          <ac:inkMkLst>
            <pc:docMk/>
            <pc:sldMk cId="3077264677" sldId="419"/>
            <ac:inkMk id="67" creationId="{515ECC90-B86F-48EA-B573-943FAAC2D276}"/>
          </ac:inkMkLst>
        </pc:inkChg>
        <pc:inkChg chg="add mod">
          <ac:chgData name="Umesh Gupta" userId="35470c46-d51d-41c5-aa07-3535d40f1513" providerId="ADAL" clId="{688D1D3D-1D78-480E-9122-20B54FAF51C9}" dt="2022-02-01T08:41:38.049" v="2087"/>
          <ac:inkMkLst>
            <pc:docMk/>
            <pc:sldMk cId="3077264677" sldId="419"/>
            <ac:inkMk id="68" creationId="{5B28DF3E-FC07-4427-A4F1-85A42BF139E0}"/>
          </ac:inkMkLst>
        </pc:inkChg>
        <pc:inkChg chg="add mod">
          <ac:chgData name="Umesh Gupta" userId="35470c46-d51d-41c5-aa07-3535d40f1513" providerId="ADAL" clId="{688D1D3D-1D78-480E-9122-20B54FAF51C9}" dt="2022-02-01T08:41:38.049" v="2087"/>
          <ac:inkMkLst>
            <pc:docMk/>
            <pc:sldMk cId="3077264677" sldId="419"/>
            <ac:inkMk id="69" creationId="{BC8370DD-3B34-44DA-9860-4AABF5B9CE4C}"/>
          </ac:inkMkLst>
        </pc:inkChg>
        <pc:inkChg chg="add mod">
          <ac:chgData name="Umesh Gupta" userId="35470c46-d51d-41c5-aa07-3535d40f1513" providerId="ADAL" clId="{688D1D3D-1D78-480E-9122-20B54FAF51C9}" dt="2022-02-01T08:41:38.049" v="2087"/>
          <ac:inkMkLst>
            <pc:docMk/>
            <pc:sldMk cId="3077264677" sldId="419"/>
            <ac:inkMk id="70" creationId="{49096669-0509-4BE7-8CEE-A207F8273E63}"/>
          </ac:inkMkLst>
        </pc:inkChg>
        <pc:inkChg chg="add mod">
          <ac:chgData name="Umesh Gupta" userId="35470c46-d51d-41c5-aa07-3535d40f1513" providerId="ADAL" clId="{688D1D3D-1D78-480E-9122-20B54FAF51C9}" dt="2022-02-01T08:41:38.049" v="2087"/>
          <ac:inkMkLst>
            <pc:docMk/>
            <pc:sldMk cId="3077264677" sldId="419"/>
            <ac:inkMk id="71" creationId="{8B6A446F-CC04-4822-82F1-E722A421909C}"/>
          </ac:inkMkLst>
        </pc:inkChg>
        <pc:inkChg chg="add mod">
          <ac:chgData name="Umesh Gupta" userId="35470c46-d51d-41c5-aa07-3535d40f1513" providerId="ADAL" clId="{688D1D3D-1D78-480E-9122-20B54FAF51C9}" dt="2022-02-01T08:41:38.049" v="2087"/>
          <ac:inkMkLst>
            <pc:docMk/>
            <pc:sldMk cId="3077264677" sldId="419"/>
            <ac:inkMk id="72" creationId="{D94FA7BF-7DD3-4094-9084-8FE65F455255}"/>
          </ac:inkMkLst>
        </pc:inkChg>
        <pc:inkChg chg="add mod">
          <ac:chgData name="Umesh Gupta" userId="35470c46-d51d-41c5-aa07-3535d40f1513" providerId="ADAL" clId="{688D1D3D-1D78-480E-9122-20B54FAF51C9}" dt="2022-02-01T08:41:38.049" v="2087"/>
          <ac:inkMkLst>
            <pc:docMk/>
            <pc:sldMk cId="3077264677" sldId="419"/>
            <ac:inkMk id="73" creationId="{86B60C26-4723-4DDE-A94C-EABD94D5E75E}"/>
          </ac:inkMkLst>
        </pc:inkChg>
        <pc:inkChg chg="add mod">
          <ac:chgData name="Umesh Gupta" userId="35470c46-d51d-41c5-aa07-3535d40f1513" providerId="ADAL" clId="{688D1D3D-1D78-480E-9122-20B54FAF51C9}" dt="2022-02-01T08:41:38.049" v="2087"/>
          <ac:inkMkLst>
            <pc:docMk/>
            <pc:sldMk cId="3077264677" sldId="419"/>
            <ac:inkMk id="74" creationId="{5CC4AFB9-0A4F-472C-A2E6-B4673BD6D81F}"/>
          </ac:inkMkLst>
        </pc:inkChg>
        <pc:inkChg chg="add mod">
          <ac:chgData name="Umesh Gupta" userId="35470c46-d51d-41c5-aa07-3535d40f1513" providerId="ADAL" clId="{688D1D3D-1D78-480E-9122-20B54FAF51C9}" dt="2022-02-01T08:41:38.049" v="2087"/>
          <ac:inkMkLst>
            <pc:docMk/>
            <pc:sldMk cId="3077264677" sldId="419"/>
            <ac:inkMk id="75" creationId="{FE9A3CEF-8CBE-439B-99FA-464DA3A1E2CC}"/>
          </ac:inkMkLst>
        </pc:inkChg>
        <pc:inkChg chg="add mod">
          <ac:chgData name="Umesh Gupta" userId="35470c46-d51d-41c5-aa07-3535d40f1513" providerId="ADAL" clId="{688D1D3D-1D78-480E-9122-20B54FAF51C9}" dt="2022-02-01T08:44:29" v="2148"/>
          <ac:inkMkLst>
            <pc:docMk/>
            <pc:sldMk cId="3077264677" sldId="419"/>
            <ac:inkMk id="77" creationId="{459186FC-AD67-472F-BC8B-03895998371A}"/>
          </ac:inkMkLst>
        </pc:inkChg>
        <pc:inkChg chg="add mod">
          <ac:chgData name="Umesh Gupta" userId="35470c46-d51d-41c5-aa07-3535d40f1513" providerId="ADAL" clId="{688D1D3D-1D78-480E-9122-20B54FAF51C9}" dt="2022-02-01T08:44:29" v="2148"/>
          <ac:inkMkLst>
            <pc:docMk/>
            <pc:sldMk cId="3077264677" sldId="419"/>
            <ac:inkMk id="78" creationId="{69EB01AE-D893-4A2D-92C8-AE8D246B0CF0}"/>
          </ac:inkMkLst>
        </pc:inkChg>
        <pc:inkChg chg="add mod">
          <ac:chgData name="Umesh Gupta" userId="35470c46-d51d-41c5-aa07-3535d40f1513" providerId="ADAL" clId="{688D1D3D-1D78-480E-9122-20B54FAF51C9}" dt="2022-02-01T08:44:09.056" v="2124"/>
          <ac:inkMkLst>
            <pc:docMk/>
            <pc:sldMk cId="3077264677" sldId="419"/>
            <ac:inkMk id="80" creationId="{EAD9A0A3-B8D1-4089-9967-04110E25DE74}"/>
          </ac:inkMkLst>
        </pc:inkChg>
        <pc:inkChg chg="add mod">
          <ac:chgData name="Umesh Gupta" userId="35470c46-d51d-41c5-aa07-3535d40f1513" providerId="ADAL" clId="{688D1D3D-1D78-480E-9122-20B54FAF51C9}" dt="2022-02-01T08:44:29" v="2148"/>
          <ac:inkMkLst>
            <pc:docMk/>
            <pc:sldMk cId="3077264677" sldId="419"/>
            <ac:inkMk id="82" creationId="{0D464263-5AF6-47A9-8AAE-690F3C283CBE}"/>
          </ac:inkMkLst>
        </pc:inkChg>
        <pc:inkChg chg="add mod">
          <ac:chgData name="Umesh Gupta" userId="35470c46-d51d-41c5-aa07-3535d40f1513" providerId="ADAL" clId="{688D1D3D-1D78-480E-9122-20B54FAF51C9}" dt="2022-02-01T08:44:29" v="2148"/>
          <ac:inkMkLst>
            <pc:docMk/>
            <pc:sldMk cId="3077264677" sldId="419"/>
            <ac:inkMk id="83" creationId="{DC5BECEA-FE2A-4821-A2D1-AA612C3D2837}"/>
          </ac:inkMkLst>
        </pc:inkChg>
        <pc:inkChg chg="add mod">
          <ac:chgData name="Umesh Gupta" userId="35470c46-d51d-41c5-aa07-3535d40f1513" providerId="ADAL" clId="{688D1D3D-1D78-480E-9122-20B54FAF51C9}" dt="2022-02-01T08:44:29" v="2148"/>
          <ac:inkMkLst>
            <pc:docMk/>
            <pc:sldMk cId="3077264677" sldId="419"/>
            <ac:inkMk id="84" creationId="{7FFBA663-9ED1-4F61-BB89-45DC593B5AC3}"/>
          </ac:inkMkLst>
        </pc:inkChg>
        <pc:inkChg chg="add mod">
          <ac:chgData name="Umesh Gupta" userId="35470c46-d51d-41c5-aa07-3535d40f1513" providerId="ADAL" clId="{688D1D3D-1D78-480E-9122-20B54FAF51C9}" dt="2022-02-01T08:44:29" v="2148"/>
          <ac:inkMkLst>
            <pc:docMk/>
            <pc:sldMk cId="3077264677" sldId="419"/>
            <ac:inkMk id="86" creationId="{E4F10C7E-4542-45AF-8CDD-E250A13D2A53}"/>
          </ac:inkMkLst>
        </pc:inkChg>
        <pc:inkChg chg="add mod">
          <ac:chgData name="Umesh Gupta" userId="35470c46-d51d-41c5-aa07-3535d40f1513" providerId="ADAL" clId="{688D1D3D-1D78-480E-9122-20B54FAF51C9}" dt="2022-02-01T08:44:29" v="2148"/>
          <ac:inkMkLst>
            <pc:docMk/>
            <pc:sldMk cId="3077264677" sldId="419"/>
            <ac:inkMk id="87" creationId="{0F3CA171-6937-47EF-B259-E63E6D7344D4}"/>
          </ac:inkMkLst>
        </pc:inkChg>
        <pc:inkChg chg="add mod">
          <ac:chgData name="Umesh Gupta" userId="35470c46-d51d-41c5-aa07-3535d40f1513" providerId="ADAL" clId="{688D1D3D-1D78-480E-9122-20B54FAF51C9}" dt="2022-02-01T08:44:29" v="2148"/>
          <ac:inkMkLst>
            <pc:docMk/>
            <pc:sldMk cId="3077264677" sldId="419"/>
            <ac:inkMk id="88" creationId="{97ACAC88-6D16-4D31-B39C-9CC02E7D9157}"/>
          </ac:inkMkLst>
        </pc:inkChg>
        <pc:inkChg chg="add mod">
          <ac:chgData name="Umesh Gupta" userId="35470c46-d51d-41c5-aa07-3535d40f1513" providerId="ADAL" clId="{688D1D3D-1D78-480E-9122-20B54FAF51C9}" dt="2022-02-01T08:44:29" v="2148"/>
          <ac:inkMkLst>
            <pc:docMk/>
            <pc:sldMk cId="3077264677" sldId="419"/>
            <ac:inkMk id="89" creationId="{F5F36A60-AD8A-4683-AD8C-8387FA62C1DD}"/>
          </ac:inkMkLst>
        </pc:inkChg>
        <pc:inkChg chg="add mod">
          <ac:chgData name="Umesh Gupta" userId="35470c46-d51d-41c5-aa07-3535d40f1513" providerId="ADAL" clId="{688D1D3D-1D78-480E-9122-20B54FAF51C9}" dt="2022-02-01T08:44:29" v="2148"/>
          <ac:inkMkLst>
            <pc:docMk/>
            <pc:sldMk cId="3077264677" sldId="419"/>
            <ac:inkMk id="90" creationId="{EFFB1EA7-ECC0-4936-AAA7-14644C45AB8E}"/>
          </ac:inkMkLst>
        </pc:inkChg>
        <pc:inkChg chg="add mod">
          <ac:chgData name="Umesh Gupta" userId="35470c46-d51d-41c5-aa07-3535d40f1513" providerId="ADAL" clId="{688D1D3D-1D78-480E-9122-20B54FAF51C9}" dt="2022-02-01T08:44:29" v="2148"/>
          <ac:inkMkLst>
            <pc:docMk/>
            <pc:sldMk cId="3077264677" sldId="419"/>
            <ac:inkMk id="92" creationId="{AD934359-54C1-4336-A799-F06448E2F056}"/>
          </ac:inkMkLst>
        </pc:inkChg>
        <pc:inkChg chg="add mod">
          <ac:chgData name="Umesh Gupta" userId="35470c46-d51d-41c5-aa07-3535d40f1513" providerId="ADAL" clId="{688D1D3D-1D78-480E-9122-20B54FAF51C9}" dt="2022-02-01T08:44:29" v="2148"/>
          <ac:inkMkLst>
            <pc:docMk/>
            <pc:sldMk cId="3077264677" sldId="419"/>
            <ac:inkMk id="94" creationId="{2D181387-AEC8-493E-AEEA-C29723AABBCD}"/>
          </ac:inkMkLst>
        </pc:inkChg>
        <pc:inkChg chg="add mod">
          <ac:chgData name="Umesh Gupta" userId="35470c46-d51d-41c5-aa07-3535d40f1513" providerId="ADAL" clId="{688D1D3D-1D78-480E-9122-20B54FAF51C9}" dt="2022-02-01T08:44:29" v="2148"/>
          <ac:inkMkLst>
            <pc:docMk/>
            <pc:sldMk cId="3077264677" sldId="419"/>
            <ac:inkMk id="96" creationId="{9E2B1B9C-C3F1-49D5-9C92-405BEB49C38E}"/>
          </ac:inkMkLst>
        </pc:inkChg>
        <pc:inkChg chg="add mod">
          <ac:chgData name="Umesh Gupta" userId="35470c46-d51d-41c5-aa07-3535d40f1513" providerId="ADAL" clId="{688D1D3D-1D78-480E-9122-20B54FAF51C9}" dt="2022-02-01T08:44:29" v="2148"/>
          <ac:inkMkLst>
            <pc:docMk/>
            <pc:sldMk cId="3077264677" sldId="419"/>
            <ac:inkMk id="98" creationId="{6F2B7215-677B-4005-9578-4BEB0552DD0A}"/>
          </ac:inkMkLst>
        </pc:inkChg>
        <pc:inkChg chg="add mod">
          <ac:chgData name="Umesh Gupta" userId="35470c46-d51d-41c5-aa07-3535d40f1513" providerId="ADAL" clId="{688D1D3D-1D78-480E-9122-20B54FAF51C9}" dt="2022-02-01T08:44:29" v="2148"/>
          <ac:inkMkLst>
            <pc:docMk/>
            <pc:sldMk cId="3077264677" sldId="419"/>
            <ac:inkMk id="99" creationId="{93A4694A-7AD1-4094-AF81-D8F9F69013E2}"/>
          </ac:inkMkLst>
        </pc:inkChg>
        <pc:inkChg chg="add mod">
          <ac:chgData name="Umesh Gupta" userId="35470c46-d51d-41c5-aa07-3535d40f1513" providerId="ADAL" clId="{688D1D3D-1D78-480E-9122-20B54FAF51C9}" dt="2022-02-01T08:44:29" v="2148"/>
          <ac:inkMkLst>
            <pc:docMk/>
            <pc:sldMk cId="3077264677" sldId="419"/>
            <ac:inkMk id="101" creationId="{9873876F-A3D9-4E92-A25B-10F81E3102C5}"/>
          </ac:inkMkLst>
        </pc:inkChg>
        <pc:inkChg chg="add mod">
          <ac:chgData name="Umesh Gupta" userId="35470c46-d51d-41c5-aa07-3535d40f1513" providerId="ADAL" clId="{688D1D3D-1D78-480E-9122-20B54FAF51C9}" dt="2022-02-01T08:44:29" v="2148"/>
          <ac:inkMkLst>
            <pc:docMk/>
            <pc:sldMk cId="3077264677" sldId="419"/>
            <ac:inkMk id="102" creationId="{3F5FBEF5-1C95-4EA1-8357-22E7F5249C5E}"/>
          </ac:inkMkLst>
        </pc:inkChg>
        <pc:inkChg chg="add mod">
          <ac:chgData name="Umesh Gupta" userId="35470c46-d51d-41c5-aa07-3535d40f1513" providerId="ADAL" clId="{688D1D3D-1D78-480E-9122-20B54FAF51C9}" dt="2022-02-01T08:44:29" v="2148"/>
          <ac:inkMkLst>
            <pc:docMk/>
            <pc:sldMk cId="3077264677" sldId="419"/>
            <ac:inkMk id="103" creationId="{1898163B-47CD-4BC1-AC82-E27F6D682F5F}"/>
          </ac:inkMkLst>
        </pc:inkChg>
        <pc:inkChg chg="add mod">
          <ac:chgData name="Umesh Gupta" userId="35470c46-d51d-41c5-aa07-3535d40f1513" providerId="ADAL" clId="{688D1D3D-1D78-480E-9122-20B54FAF51C9}" dt="2022-02-01T08:44:29" v="2148"/>
          <ac:inkMkLst>
            <pc:docMk/>
            <pc:sldMk cId="3077264677" sldId="419"/>
            <ac:inkMk id="104" creationId="{244F9A82-4153-4D82-B617-65923FC472DA}"/>
          </ac:inkMkLst>
        </pc:inkChg>
        <pc:inkChg chg="add mod">
          <ac:chgData name="Umesh Gupta" userId="35470c46-d51d-41c5-aa07-3535d40f1513" providerId="ADAL" clId="{688D1D3D-1D78-480E-9122-20B54FAF51C9}" dt="2022-02-01T08:44:29" v="2148"/>
          <ac:inkMkLst>
            <pc:docMk/>
            <pc:sldMk cId="3077264677" sldId="419"/>
            <ac:inkMk id="105" creationId="{BA5EE613-AE77-42CF-88A0-7829A7F8EBE1}"/>
          </ac:inkMkLst>
        </pc:inkChg>
        <pc:inkChg chg="add mod">
          <ac:chgData name="Umesh Gupta" userId="35470c46-d51d-41c5-aa07-3535d40f1513" providerId="ADAL" clId="{688D1D3D-1D78-480E-9122-20B54FAF51C9}" dt="2022-02-01T08:44:29" v="2148"/>
          <ac:inkMkLst>
            <pc:docMk/>
            <pc:sldMk cId="3077264677" sldId="419"/>
            <ac:inkMk id="106" creationId="{80F90A71-7EB2-45CA-84F8-30E78A13333C}"/>
          </ac:inkMkLst>
        </pc:inkChg>
        <pc:inkChg chg="add mod">
          <ac:chgData name="Umesh Gupta" userId="35470c46-d51d-41c5-aa07-3535d40f1513" providerId="ADAL" clId="{688D1D3D-1D78-480E-9122-20B54FAF51C9}" dt="2022-02-01T08:44:29" v="2148"/>
          <ac:inkMkLst>
            <pc:docMk/>
            <pc:sldMk cId="3077264677" sldId="419"/>
            <ac:inkMk id="109" creationId="{643603B0-4979-4330-8BA8-5A051442A0C4}"/>
          </ac:inkMkLst>
        </pc:inkChg>
        <pc:inkChg chg="add mod">
          <ac:chgData name="Umesh Gupta" userId="35470c46-d51d-41c5-aa07-3535d40f1513" providerId="ADAL" clId="{688D1D3D-1D78-480E-9122-20B54FAF51C9}" dt="2022-02-01T08:44:29" v="2148"/>
          <ac:inkMkLst>
            <pc:docMk/>
            <pc:sldMk cId="3077264677" sldId="419"/>
            <ac:inkMk id="110" creationId="{6B213BB3-D02E-47A7-A26E-3E6EE88D8EF3}"/>
          </ac:inkMkLst>
        </pc:inkChg>
        <pc:inkChg chg="add mod">
          <ac:chgData name="Umesh Gupta" userId="35470c46-d51d-41c5-aa07-3535d40f1513" providerId="ADAL" clId="{688D1D3D-1D78-480E-9122-20B54FAF51C9}" dt="2022-02-01T08:44:29" v="2148"/>
          <ac:inkMkLst>
            <pc:docMk/>
            <pc:sldMk cId="3077264677" sldId="419"/>
            <ac:inkMk id="111" creationId="{F0FC48FE-0048-497F-A438-1AF596CD8187}"/>
          </ac:inkMkLst>
        </pc:inkChg>
        <pc:inkChg chg="add mod">
          <ac:chgData name="Umesh Gupta" userId="35470c46-d51d-41c5-aa07-3535d40f1513" providerId="ADAL" clId="{688D1D3D-1D78-480E-9122-20B54FAF51C9}" dt="2022-02-01T08:44:29" v="2148"/>
          <ac:inkMkLst>
            <pc:docMk/>
            <pc:sldMk cId="3077264677" sldId="419"/>
            <ac:inkMk id="112" creationId="{E6EC201F-4374-47D8-A2CA-34BB849BBDEA}"/>
          </ac:inkMkLst>
        </pc:inkChg>
        <pc:inkChg chg="add mod">
          <ac:chgData name="Umesh Gupta" userId="35470c46-d51d-41c5-aa07-3535d40f1513" providerId="ADAL" clId="{688D1D3D-1D78-480E-9122-20B54FAF51C9}" dt="2022-02-01T08:44:29" v="2148"/>
          <ac:inkMkLst>
            <pc:docMk/>
            <pc:sldMk cId="3077264677" sldId="419"/>
            <ac:inkMk id="114" creationId="{A9271CCF-D465-446E-8DB8-F34447120D50}"/>
          </ac:inkMkLst>
        </pc:inkChg>
        <pc:inkChg chg="add mod">
          <ac:chgData name="Umesh Gupta" userId="35470c46-d51d-41c5-aa07-3535d40f1513" providerId="ADAL" clId="{688D1D3D-1D78-480E-9122-20B54FAF51C9}" dt="2022-02-01T08:44:29" v="2148"/>
          <ac:inkMkLst>
            <pc:docMk/>
            <pc:sldMk cId="3077264677" sldId="419"/>
            <ac:inkMk id="116" creationId="{134DC7A5-C431-4E44-AB83-99F6A6D95D14}"/>
          </ac:inkMkLst>
        </pc:inkChg>
        <pc:inkChg chg="add mod">
          <ac:chgData name="Umesh Gupta" userId="35470c46-d51d-41c5-aa07-3535d40f1513" providerId="ADAL" clId="{688D1D3D-1D78-480E-9122-20B54FAF51C9}" dt="2022-02-01T08:44:29" v="2148"/>
          <ac:inkMkLst>
            <pc:docMk/>
            <pc:sldMk cId="3077264677" sldId="419"/>
            <ac:inkMk id="118" creationId="{B6BCF8AD-DD89-4E2E-AF1E-060A9285FC96}"/>
          </ac:inkMkLst>
        </pc:inkChg>
        <pc:inkChg chg="add">
          <ac:chgData name="Umesh Gupta" userId="35470c46-d51d-41c5-aa07-3535d40f1513" providerId="ADAL" clId="{688D1D3D-1D78-480E-9122-20B54FAF51C9}" dt="2022-02-01T08:44:28.415" v="2147" actId="9405"/>
          <ac:inkMkLst>
            <pc:docMk/>
            <pc:sldMk cId="3077264677" sldId="419"/>
            <ac:inkMk id="119" creationId="{28D290F8-AF9B-4CC5-A032-902C5E0994E2}"/>
          </ac:inkMkLst>
        </pc:inkChg>
      </pc:sldChg>
      <pc:sldChg chg="addSp delSp modSp add mod">
        <pc:chgData name="Umesh Gupta" userId="35470c46-d51d-41c5-aa07-3535d40f1513" providerId="ADAL" clId="{688D1D3D-1D78-480E-9122-20B54FAF51C9}" dt="2022-02-01T08:47:02.560" v="2268"/>
        <pc:sldMkLst>
          <pc:docMk/>
          <pc:sldMk cId="2584730560" sldId="420"/>
        </pc:sldMkLst>
        <pc:grpChg chg="mod">
          <ac:chgData name="Umesh Gupta" userId="35470c46-d51d-41c5-aa07-3535d40f1513" providerId="ADAL" clId="{688D1D3D-1D78-480E-9122-20B54FAF51C9}" dt="2022-02-01T08:45:19.860" v="2158"/>
          <ac:grpSpMkLst>
            <pc:docMk/>
            <pc:sldMk cId="2584730560" sldId="420"/>
            <ac:grpSpMk id="11" creationId="{B704129D-A5DB-4054-802D-4C9AA9ACC034}"/>
          </ac:grpSpMkLst>
        </pc:grpChg>
        <pc:grpChg chg="del mod">
          <ac:chgData name="Umesh Gupta" userId="35470c46-d51d-41c5-aa07-3535d40f1513" providerId="ADAL" clId="{688D1D3D-1D78-480E-9122-20B54FAF51C9}" dt="2022-02-01T08:45:42.482" v="2181"/>
          <ac:grpSpMkLst>
            <pc:docMk/>
            <pc:sldMk cId="2584730560" sldId="420"/>
            <ac:grpSpMk id="14" creationId="{B320FD70-059A-41EF-85C4-518CBE5D47E7}"/>
          </ac:grpSpMkLst>
        </pc:grpChg>
        <pc:grpChg chg="mod">
          <ac:chgData name="Umesh Gupta" userId="35470c46-d51d-41c5-aa07-3535d40f1513" providerId="ADAL" clId="{688D1D3D-1D78-480E-9122-20B54FAF51C9}" dt="2022-02-01T08:45:34.655" v="2169"/>
          <ac:grpSpMkLst>
            <pc:docMk/>
            <pc:sldMk cId="2584730560" sldId="420"/>
            <ac:grpSpMk id="22" creationId="{E3D634E1-8959-4BDF-AB0A-E9F3DE50E318}"/>
          </ac:grpSpMkLst>
        </pc:grpChg>
        <pc:grpChg chg="mod">
          <ac:chgData name="Umesh Gupta" userId="35470c46-d51d-41c5-aa07-3535d40f1513" providerId="ADAL" clId="{688D1D3D-1D78-480E-9122-20B54FAF51C9}" dt="2022-02-01T08:45:39.043" v="2175"/>
          <ac:grpSpMkLst>
            <pc:docMk/>
            <pc:sldMk cId="2584730560" sldId="420"/>
            <ac:grpSpMk id="28" creationId="{EFCB9DD0-7155-4BF3-8AFC-0501584573D8}"/>
          </ac:grpSpMkLst>
        </pc:grpChg>
        <pc:grpChg chg="mod">
          <ac:chgData name="Umesh Gupta" userId="35470c46-d51d-41c5-aa07-3535d40f1513" providerId="ADAL" clId="{688D1D3D-1D78-480E-9122-20B54FAF51C9}" dt="2022-02-01T08:45:42.482" v="2181"/>
          <ac:grpSpMkLst>
            <pc:docMk/>
            <pc:sldMk cId="2584730560" sldId="420"/>
            <ac:grpSpMk id="34" creationId="{87D5579F-2155-4B54-872F-E2591EB9DC91}"/>
          </ac:grpSpMkLst>
        </pc:grpChg>
        <pc:grpChg chg="del mod">
          <ac:chgData name="Umesh Gupta" userId="35470c46-d51d-41c5-aa07-3535d40f1513" providerId="ADAL" clId="{688D1D3D-1D78-480E-9122-20B54FAF51C9}" dt="2022-02-01T08:45:58.016" v="2199"/>
          <ac:grpSpMkLst>
            <pc:docMk/>
            <pc:sldMk cId="2584730560" sldId="420"/>
            <ac:grpSpMk id="38" creationId="{C8F645AE-0E0B-4051-9B4F-4D69B8725F8B}"/>
          </ac:grpSpMkLst>
        </pc:grpChg>
        <pc:grpChg chg="mod">
          <ac:chgData name="Umesh Gupta" userId="35470c46-d51d-41c5-aa07-3535d40f1513" providerId="ADAL" clId="{688D1D3D-1D78-480E-9122-20B54FAF51C9}" dt="2022-02-01T08:45:58.016" v="2199"/>
          <ac:grpSpMkLst>
            <pc:docMk/>
            <pc:sldMk cId="2584730560" sldId="420"/>
            <ac:grpSpMk id="52" creationId="{5ADED6C9-275A-46B1-8678-5DC54EF46213}"/>
          </ac:grpSpMkLst>
        </pc:grpChg>
        <pc:grpChg chg="del mod">
          <ac:chgData name="Umesh Gupta" userId="35470c46-d51d-41c5-aa07-3535d40f1513" providerId="ADAL" clId="{688D1D3D-1D78-480E-9122-20B54FAF51C9}" dt="2022-02-01T08:46:09.153" v="2208"/>
          <ac:grpSpMkLst>
            <pc:docMk/>
            <pc:sldMk cId="2584730560" sldId="420"/>
            <ac:grpSpMk id="57" creationId="{292FE453-90DC-46B2-827C-60C481080DBC}"/>
          </ac:grpSpMkLst>
        </pc:grpChg>
        <pc:grpChg chg="mod">
          <ac:chgData name="Umesh Gupta" userId="35470c46-d51d-41c5-aa07-3535d40f1513" providerId="ADAL" clId="{688D1D3D-1D78-480E-9122-20B54FAF51C9}" dt="2022-02-01T08:46:09.153" v="2208"/>
          <ac:grpSpMkLst>
            <pc:docMk/>
            <pc:sldMk cId="2584730560" sldId="420"/>
            <ac:grpSpMk id="61" creationId="{4801024C-D8AB-43EE-B927-679A265371B9}"/>
          </ac:grpSpMkLst>
        </pc:grpChg>
        <pc:grpChg chg="mod">
          <ac:chgData name="Umesh Gupta" userId="35470c46-d51d-41c5-aa07-3535d40f1513" providerId="ADAL" clId="{688D1D3D-1D78-480E-9122-20B54FAF51C9}" dt="2022-02-01T08:46:21.312" v="2214"/>
          <ac:grpSpMkLst>
            <pc:docMk/>
            <pc:sldMk cId="2584730560" sldId="420"/>
            <ac:grpSpMk id="67" creationId="{1FE766FD-640D-4E7D-9261-13E01170037E}"/>
          </ac:grpSpMkLst>
        </pc:grpChg>
        <pc:grpChg chg="del mod">
          <ac:chgData name="Umesh Gupta" userId="35470c46-d51d-41c5-aa07-3535d40f1513" providerId="ADAL" clId="{688D1D3D-1D78-480E-9122-20B54FAF51C9}" dt="2022-02-01T08:46:29.889" v="2226"/>
          <ac:grpSpMkLst>
            <pc:docMk/>
            <pc:sldMk cId="2584730560" sldId="420"/>
            <ac:grpSpMk id="73" creationId="{AD760266-F0AD-41CD-99D2-C0D9C8FEF136}"/>
          </ac:grpSpMkLst>
        </pc:grpChg>
        <pc:grpChg chg="mod">
          <ac:chgData name="Umesh Gupta" userId="35470c46-d51d-41c5-aa07-3535d40f1513" providerId="ADAL" clId="{688D1D3D-1D78-480E-9122-20B54FAF51C9}" dt="2022-02-01T08:46:29.889" v="2226"/>
          <ac:grpSpMkLst>
            <pc:docMk/>
            <pc:sldMk cId="2584730560" sldId="420"/>
            <ac:grpSpMk id="79" creationId="{BD3565AF-32F4-4772-B507-B21E347FE3F6}"/>
          </ac:grpSpMkLst>
        </pc:grpChg>
        <pc:grpChg chg="mod">
          <ac:chgData name="Umesh Gupta" userId="35470c46-d51d-41c5-aa07-3535d40f1513" providerId="ADAL" clId="{688D1D3D-1D78-480E-9122-20B54FAF51C9}" dt="2022-02-01T08:46:45.968" v="2238"/>
          <ac:grpSpMkLst>
            <pc:docMk/>
            <pc:sldMk cId="2584730560" sldId="420"/>
            <ac:grpSpMk id="91" creationId="{66865C1F-384B-4A25-A099-91B2473AF3E2}"/>
          </ac:grpSpMkLst>
        </pc:grpChg>
        <pc:grpChg chg="mod">
          <ac:chgData name="Umesh Gupta" userId="35470c46-d51d-41c5-aa07-3535d40f1513" providerId="ADAL" clId="{688D1D3D-1D78-480E-9122-20B54FAF51C9}" dt="2022-02-01T08:47:02.560" v="2268"/>
          <ac:grpSpMkLst>
            <pc:docMk/>
            <pc:sldMk cId="2584730560" sldId="420"/>
            <ac:grpSpMk id="121" creationId="{1E8D1E61-BBC2-44EA-8F08-55CF954CA735}"/>
          </ac:grpSpMkLst>
        </pc:grpChg>
        <pc:grpChg chg="mod">
          <ac:chgData name="Umesh Gupta" userId="35470c46-d51d-41c5-aa07-3535d40f1513" providerId="ADAL" clId="{688D1D3D-1D78-480E-9122-20B54FAF51C9}" dt="2022-02-01T08:47:02.560" v="2268"/>
          <ac:grpSpMkLst>
            <pc:docMk/>
            <pc:sldMk cId="2584730560" sldId="420"/>
            <ac:grpSpMk id="122" creationId="{ED0449BA-3B72-4ABD-9E4E-D5FB40E5F0AA}"/>
          </ac:grpSpMkLst>
        </pc:grpChg>
        <pc:grpChg chg="mod">
          <ac:chgData name="Umesh Gupta" userId="35470c46-d51d-41c5-aa07-3535d40f1513" providerId="ADAL" clId="{688D1D3D-1D78-480E-9122-20B54FAF51C9}" dt="2022-02-01T08:47:02.560" v="2268"/>
          <ac:grpSpMkLst>
            <pc:docMk/>
            <pc:sldMk cId="2584730560" sldId="420"/>
            <ac:grpSpMk id="123" creationId="{BFED4C22-DAC5-4718-A060-80E67BCA3C30}"/>
          </ac:grpSpMkLst>
        </pc:grpChg>
        <pc:inkChg chg="add mod">
          <ac:chgData name="Umesh Gupta" userId="35470c46-d51d-41c5-aa07-3535d40f1513" providerId="ADAL" clId="{688D1D3D-1D78-480E-9122-20B54FAF51C9}" dt="2022-02-01T08:45:19.860" v="2158"/>
          <ac:inkMkLst>
            <pc:docMk/>
            <pc:sldMk cId="2584730560" sldId="420"/>
            <ac:inkMk id="2" creationId="{B06E56C8-6C84-4380-A67C-F852598D41CC}"/>
          </ac:inkMkLst>
        </pc:inkChg>
        <pc:inkChg chg="add mod">
          <ac:chgData name="Umesh Gupta" userId="35470c46-d51d-41c5-aa07-3535d40f1513" providerId="ADAL" clId="{688D1D3D-1D78-480E-9122-20B54FAF51C9}" dt="2022-02-01T08:45:19.860" v="2158"/>
          <ac:inkMkLst>
            <pc:docMk/>
            <pc:sldMk cId="2584730560" sldId="420"/>
            <ac:inkMk id="3" creationId="{82AC55E2-FE14-4477-B485-F5A9CA30A03C}"/>
          </ac:inkMkLst>
        </pc:inkChg>
        <pc:inkChg chg="add mod">
          <ac:chgData name="Umesh Gupta" userId="35470c46-d51d-41c5-aa07-3535d40f1513" providerId="ADAL" clId="{688D1D3D-1D78-480E-9122-20B54FAF51C9}" dt="2022-02-01T08:45:19.860" v="2158"/>
          <ac:inkMkLst>
            <pc:docMk/>
            <pc:sldMk cId="2584730560" sldId="420"/>
            <ac:inkMk id="4" creationId="{15E783A8-BBAA-45FB-AC2B-1C2077B16744}"/>
          </ac:inkMkLst>
        </pc:inkChg>
        <pc:inkChg chg="add mod">
          <ac:chgData name="Umesh Gupta" userId="35470c46-d51d-41c5-aa07-3535d40f1513" providerId="ADAL" clId="{688D1D3D-1D78-480E-9122-20B54FAF51C9}" dt="2022-02-01T08:45:19.860" v="2158"/>
          <ac:inkMkLst>
            <pc:docMk/>
            <pc:sldMk cId="2584730560" sldId="420"/>
            <ac:inkMk id="5" creationId="{B94484EC-71BB-4A90-AE94-7EBFD1CD71C6}"/>
          </ac:inkMkLst>
        </pc:inkChg>
        <pc:inkChg chg="add mod">
          <ac:chgData name="Umesh Gupta" userId="35470c46-d51d-41c5-aa07-3535d40f1513" providerId="ADAL" clId="{688D1D3D-1D78-480E-9122-20B54FAF51C9}" dt="2022-02-01T08:45:19.860" v="2158"/>
          <ac:inkMkLst>
            <pc:docMk/>
            <pc:sldMk cId="2584730560" sldId="420"/>
            <ac:inkMk id="6" creationId="{CEC7B729-CD60-41C9-95D8-DAB61E79660B}"/>
          </ac:inkMkLst>
        </pc:inkChg>
        <pc:inkChg chg="add mod">
          <ac:chgData name="Umesh Gupta" userId="35470c46-d51d-41c5-aa07-3535d40f1513" providerId="ADAL" clId="{688D1D3D-1D78-480E-9122-20B54FAF51C9}" dt="2022-02-01T08:45:19.860" v="2158"/>
          <ac:inkMkLst>
            <pc:docMk/>
            <pc:sldMk cId="2584730560" sldId="420"/>
            <ac:inkMk id="7" creationId="{8C1D42C6-293F-48E7-A0D0-C5EF76862E6C}"/>
          </ac:inkMkLst>
        </pc:inkChg>
        <pc:inkChg chg="add mod">
          <ac:chgData name="Umesh Gupta" userId="35470c46-d51d-41c5-aa07-3535d40f1513" providerId="ADAL" clId="{688D1D3D-1D78-480E-9122-20B54FAF51C9}" dt="2022-02-01T08:45:19.860" v="2158"/>
          <ac:inkMkLst>
            <pc:docMk/>
            <pc:sldMk cId="2584730560" sldId="420"/>
            <ac:inkMk id="8" creationId="{76EAC4DF-0625-4114-8B7B-2E50EA3B6633}"/>
          </ac:inkMkLst>
        </pc:inkChg>
        <pc:inkChg chg="add mod">
          <ac:chgData name="Umesh Gupta" userId="35470c46-d51d-41c5-aa07-3535d40f1513" providerId="ADAL" clId="{688D1D3D-1D78-480E-9122-20B54FAF51C9}" dt="2022-02-01T08:45:19.860" v="2158"/>
          <ac:inkMkLst>
            <pc:docMk/>
            <pc:sldMk cId="2584730560" sldId="420"/>
            <ac:inkMk id="9" creationId="{122764A7-2EBB-4D20-9DBD-2E6DB55F168D}"/>
          </ac:inkMkLst>
        </pc:inkChg>
        <pc:inkChg chg="add mod">
          <ac:chgData name="Umesh Gupta" userId="35470c46-d51d-41c5-aa07-3535d40f1513" providerId="ADAL" clId="{688D1D3D-1D78-480E-9122-20B54FAF51C9}" dt="2022-02-01T08:45:19.860" v="2158"/>
          <ac:inkMkLst>
            <pc:docMk/>
            <pc:sldMk cId="2584730560" sldId="420"/>
            <ac:inkMk id="10" creationId="{086E68DD-9E14-47E9-9C31-C27335FDD05F}"/>
          </ac:inkMkLst>
        </pc:inkChg>
        <pc:inkChg chg="add mod">
          <ac:chgData name="Umesh Gupta" userId="35470c46-d51d-41c5-aa07-3535d40f1513" providerId="ADAL" clId="{688D1D3D-1D78-480E-9122-20B54FAF51C9}" dt="2022-02-01T08:45:42.482" v="2181"/>
          <ac:inkMkLst>
            <pc:docMk/>
            <pc:sldMk cId="2584730560" sldId="420"/>
            <ac:inkMk id="12" creationId="{09203E6F-1E26-4E0E-B512-D7F691CC736D}"/>
          </ac:inkMkLst>
        </pc:inkChg>
        <pc:inkChg chg="add mod">
          <ac:chgData name="Umesh Gupta" userId="35470c46-d51d-41c5-aa07-3535d40f1513" providerId="ADAL" clId="{688D1D3D-1D78-480E-9122-20B54FAF51C9}" dt="2022-02-01T08:45:42.482" v="2181"/>
          <ac:inkMkLst>
            <pc:docMk/>
            <pc:sldMk cId="2584730560" sldId="420"/>
            <ac:inkMk id="13" creationId="{E5057CF8-F9BC-468E-92E7-F28CA7C4D4A1}"/>
          </ac:inkMkLst>
        </pc:inkChg>
        <pc:inkChg chg="add mod">
          <ac:chgData name="Umesh Gupta" userId="35470c46-d51d-41c5-aa07-3535d40f1513" providerId="ADAL" clId="{688D1D3D-1D78-480E-9122-20B54FAF51C9}" dt="2022-02-01T08:45:34.655" v="2169"/>
          <ac:inkMkLst>
            <pc:docMk/>
            <pc:sldMk cId="2584730560" sldId="420"/>
            <ac:inkMk id="15" creationId="{CBAA7FD6-2EA9-4574-AB24-4974AD0095D5}"/>
          </ac:inkMkLst>
        </pc:inkChg>
        <pc:inkChg chg="add mod">
          <ac:chgData name="Umesh Gupta" userId="35470c46-d51d-41c5-aa07-3535d40f1513" providerId="ADAL" clId="{688D1D3D-1D78-480E-9122-20B54FAF51C9}" dt="2022-02-01T08:45:34.655" v="2169"/>
          <ac:inkMkLst>
            <pc:docMk/>
            <pc:sldMk cId="2584730560" sldId="420"/>
            <ac:inkMk id="16" creationId="{7DD2AB71-90B7-4302-BFF3-6B47A3571F37}"/>
          </ac:inkMkLst>
        </pc:inkChg>
        <pc:inkChg chg="add mod">
          <ac:chgData name="Umesh Gupta" userId="35470c46-d51d-41c5-aa07-3535d40f1513" providerId="ADAL" clId="{688D1D3D-1D78-480E-9122-20B54FAF51C9}" dt="2022-02-01T08:45:34.655" v="2169"/>
          <ac:inkMkLst>
            <pc:docMk/>
            <pc:sldMk cId="2584730560" sldId="420"/>
            <ac:inkMk id="17" creationId="{3BC52D4B-6C7B-40AC-AF30-1155D376C408}"/>
          </ac:inkMkLst>
        </pc:inkChg>
        <pc:inkChg chg="add mod">
          <ac:chgData name="Umesh Gupta" userId="35470c46-d51d-41c5-aa07-3535d40f1513" providerId="ADAL" clId="{688D1D3D-1D78-480E-9122-20B54FAF51C9}" dt="2022-02-01T08:45:34.655" v="2169"/>
          <ac:inkMkLst>
            <pc:docMk/>
            <pc:sldMk cId="2584730560" sldId="420"/>
            <ac:inkMk id="18" creationId="{B83338C8-6B52-442E-9BD7-3B563725F646}"/>
          </ac:inkMkLst>
        </pc:inkChg>
        <pc:inkChg chg="add mod">
          <ac:chgData name="Umesh Gupta" userId="35470c46-d51d-41c5-aa07-3535d40f1513" providerId="ADAL" clId="{688D1D3D-1D78-480E-9122-20B54FAF51C9}" dt="2022-02-01T08:45:34.655" v="2169"/>
          <ac:inkMkLst>
            <pc:docMk/>
            <pc:sldMk cId="2584730560" sldId="420"/>
            <ac:inkMk id="19" creationId="{FFCC118E-4C18-4D8D-A23C-6D154D5F1237}"/>
          </ac:inkMkLst>
        </pc:inkChg>
        <pc:inkChg chg="add mod">
          <ac:chgData name="Umesh Gupta" userId="35470c46-d51d-41c5-aa07-3535d40f1513" providerId="ADAL" clId="{688D1D3D-1D78-480E-9122-20B54FAF51C9}" dt="2022-02-01T08:45:34.655" v="2169"/>
          <ac:inkMkLst>
            <pc:docMk/>
            <pc:sldMk cId="2584730560" sldId="420"/>
            <ac:inkMk id="20" creationId="{98395DB8-1A61-4456-ABE3-75D7F04C718B}"/>
          </ac:inkMkLst>
        </pc:inkChg>
        <pc:inkChg chg="add mod">
          <ac:chgData name="Umesh Gupta" userId="35470c46-d51d-41c5-aa07-3535d40f1513" providerId="ADAL" clId="{688D1D3D-1D78-480E-9122-20B54FAF51C9}" dt="2022-02-01T08:45:34.655" v="2169"/>
          <ac:inkMkLst>
            <pc:docMk/>
            <pc:sldMk cId="2584730560" sldId="420"/>
            <ac:inkMk id="21" creationId="{B84E00EF-0DA4-4447-BCF1-2439B3939071}"/>
          </ac:inkMkLst>
        </pc:inkChg>
        <pc:inkChg chg="add mod">
          <ac:chgData name="Umesh Gupta" userId="35470c46-d51d-41c5-aa07-3535d40f1513" providerId="ADAL" clId="{688D1D3D-1D78-480E-9122-20B54FAF51C9}" dt="2022-02-01T08:45:39.043" v="2175"/>
          <ac:inkMkLst>
            <pc:docMk/>
            <pc:sldMk cId="2584730560" sldId="420"/>
            <ac:inkMk id="23" creationId="{BEF9EB1E-D65A-40FC-9C51-5E8A07761045}"/>
          </ac:inkMkLst>
        </pc:inkChg>
        <pc:inkChg chg="add mod">
          <ac:chgData name="Umesh Gupta" userId="35470c46-d51d-41c5-aa07-3535d40f1513" providerId="ADAL" clId="{688D1D3D-1D78-480E-9122-20B54FAF51C9}" dt="2022-02-01T08:45:39.043" v="2175"/>
          <ac:inkMkLst>
            <pc:docMk/>
            <pc:sldMk cId="2584730560" sldId="420"/>
            <ac:inkMk id="24" creationId="{580C9397-B780-4B00-A0AB-3F1410E27405}"/>
          </ac:inkMkLst>
        </pc:inkChg>
        <pc:inkChg chg="add mod">
          <ac:chgData name="Umesh Gupta" userId="35470c46-d51d-41c5-aa07-3535d40f1513" providerId="ADAL" clId="{688D1D3D-1D78-480E-9122-20B54FAF51C9}" dt="2022-02-01T08:45:39.043" v="2175"/>
          <ac:inkMkLst>
            <pc:docMk/>
            <pc:sldMk cId="2584730560" sldId="420"/>
            <ac:inkMk id="25" creationId="{06C4C6C6-FECC-4790-89F3-3A074E3CF8C3}"/>
          </ac:inkMkLst>
        </pc:inkChg>
        <pc:inkChg chg="add mod">
          <ac:chgData name="Umesh Gupta" userId="35470c46-d51d-41c5-aa07-3535d40f1513" providerId="ADAL" clId="{688D1D3D-1D78-480E-9122-20B54FAF51C9}" dt="2022-02-01T08:45:39.043" v="2175"/>
          <ac:inkMkLst>
            <pc:docMk/>
            <pc:sldMk cId="2584730560" sldId="420"/>
            <ac:inkMk id="26" creationId="{87B0919A-89A4-4517-8C60-FA17DF669028}"/>
          </ac:inkMkLst>
        </pc:inkChg>
        <pc:inkChg chg="add mod">
          <ac:chgData name="Umesh Gupta" userId="35470c46-d51d-41c5-aa07-3535d40f1513" providerId="ADAL" clId="{688D1D3D-1D78-480E-9122-20B54FAF51C9}" dt="2022-02-01T08:45:39.043" v="2175"/>
          <ac:inkMkLst>
            <pc:docMk/>
            <pc:sldMk cId="2584730560" sldId="420"/>
            <ac:inkMk id="27" creationId="{0351A8C9-E9D3-45D3-9E94-EA5E4C5412F8}"/>
          </ac:inkMkLst>
        </pc:inkChg>
        <pc:inkChg chg="add mod">
          <ac:chgData name="Umesh Gupta" userId="35470c46-d51d-41c5-aa07-3535d40f1513" providerId="ADAL" clId="{688D1D3D-1D78-480E-9122-20B54FAF51C9}" dt="2022-02-01T08:45:42.482" v="2181"/>
          <ac:inkMkLst>
            <pc:docMk/>
            <pc:sldMk cId="2584730560" sldId="420"/>
            <ac:inkMk id="29" creationId="{9898C8CE-55A3-4979-B058-18B641285D8B}"/>
          </ac:inkMkLst>
        </pc:inkChg>
        <pc:inkChg chg="add mod">
          <ac:chgData name="Umesh Gupta" userId="35470c46-d51d-41c5-aa07-3535d40f1513" providerId="ADAL" clId="{688D1D3D-1D78-480E-9122-20B54FAF51C9}" dt="2022-02-01T08:45:42.482" v="2181"/>
          <ac:inkMkLst>
            <pc:docMk/>
            <pc:sldMk cId="2584730560" sldId="420"/>
            <ac:inkMk id="30" creationId="{9DEC1D39-1130-4FB5-9097-7C51D6CF005C}"/>
          </ac:inkMkLst>
        </pc:inkChg>
        <pc:inkChg chg="add mod">
          <ac:chgData name="Umesh Gupta" userId="35470c46-d51d-41c5-aa07-3535d40f1513" providerId="ADAL" clId="{688D1D3D-1D78-480E-9122-20B54FAF51C9}" dt="2022-02-01T08:45:42.482" v="2181"/>
          <ac:inkMkLst>
            <pc:docMk/>
            <pc:sldMk cId="2584730560" sldId="420"/>
            <ac:inkMk id="31" creationId="{AAE4F029-3228-49A1-B1C5-920166851944}"/>
          </ac:inkMkLst>
        </pc:inkChg>
        <pc:inkChg chg="add mod">
          <ac:chgData name="Umesh Gupta" userId="35470c46-d51d-41c5-aa07-3535d40f1513" providerId="ADAL" clId="{688D1D3D-1D78-480E-9122-20B54FAF51C9}" dt="2022-02-01T08:45:42.482" v="2181"/>
          <ac:inkMkLst>
            <pc:docMk/>
            <pc:sldMk cId="2584730560" sldId="420"/>
            <ac:inkMk id="32" creationId="{ECA24034-2567-4E38-AD13-0E83937119DE}"/>
          </ac:inkMkLst>
        </pc:inkChg>
        <pc:inkChg chg="add mod">
          <ac:chgData name="Umesh Gupta" userId="35470c46-d51d-41c5-aa07-3535d40f1513" providerId="ADAL" clId="{688D1D3D-1D78-480E-9122-20B54FAF51C9}" dt="2022-02-01T08:45:42.482" v="2181"/>
          <ac:inkMkLst>
            <pc:docMk/>
            <pc:sldMk cId="2584730560" sldId="420"/>
            <ac:inkMk id="33" creationId="{438134AE-3241-4833-AE75-7D82F9127C38}"/>
          </ac:inkMkLst>
        </pc:inkChg>
        <pc:inkChg chg="add mod">
          <ac:chgData name="Umesh Gupta" userId="35470c46-d51d-41c5-aa07-3535d40f1513" providerId="ADAL" clId="{688D1D3D-1D78-480E-9122-20B54FAF51C9}" dt="2022-02-01T08:45:58.016" v="2199"/>
          <ac:inkMkLst>
            <pc:docMk/>
            <pc:sldMk cId="2584730560" sldId="420"/>
            <ac:inkMk id="35" creationId="{D340B1ED-C2A7-421D-835F-15952F78389E}"/>
          </ac:inkMkLst>
        </pc:inkChg>
        <pc:inkChg chg="add mod">
          <ac:chgData name="Umesh Gupta" userId="35470c46-d51d-41c5-aa07-3535d40f1513" providerId="ADAL" clId="{688D1D3D-1D78-480E-9122-20B54FAF51C9}" dt="2022-02-01T08:45:58.016" v="2199"/>
          <ac:inkMkLst>
            <pc:docMk/>
            <pc:sldMk cId="2584730560" sldId="420"/>
            <ac:inkMk id="36" creationId="{65B90A7C-F9F1-42CA-9EF9-957327564614}"/>
          </ac:inkMkLst>
        </pc:inkChg>
        <pc:inkChg chg="add mod">
          <ac:chgData name="Umesh Gupta" userId="35470c46-d51d-41c5-aa07-3535d40f1513" providerId="ADAL" clId="{688D1D3D-1D78-480E-9122-20B54FAF51C9}" dt="2022-02-01T08:45:58.016" v="2199"/>
          <ac:inkMkLst>
            <pc:docMk/>
            <pc:sldMk cId="2584730560" sldId="420"/>
            <ac:inkMk id="37" creationId="{D192AAF6-3E4B-4EC6-8FB6-B5A72206EA59}"/>
          </ac:inkMkLst>
        </pc:inkChg>
        <pc:inkChg chg="add mod">
          <ac:chgData name="Umesh Gupta" userId="35470c46-d51d-41c5-aa07-3535d40f1513" providerId="ADAL" clId="{688D1D3D-1D78-480E-9122-20B54FAF51C9}" dt="2022-02-01T08:45:58.016" v="2199"/>
          <ac:inkMkLst>
            <pc:docMk/>
            <pc:sldMk cId="2584730560" sldId="420"/>
            <ac:inkMk id="39" creationId="{BD430638-42FE-4F9A-93D5-A821D04546AD}"/>
          </ac:inkMkLst>
        </pc:inkChg>
        <pc:inkChg chg="add mod">
          <ac:chgData name="Umesh Gupta" userId="35470c46-d51d-41c5-aa07-3535d40f1513" providerId="ADAL" clId="{688D1D3D-1D78-480E-9122-20B54FAF51C9}" dt="2022-02-01T08:45:58.016" v="2199"/>
          <ac:inkMkLst>
            <pc:docMk/>
            <pc:sldMk cId="2584730560" sldId="420"/>
            <ac:inkMk id="40" creationId="{AF4705D8-29D1-4FC8-A3A3-91275246E7B3}"/>
          </ac:inkMkLst>
        </pc:inkChg>
        <pc:inkChg chg="add mod">
          <ac:chgData name="Umesh Gupta" userId="35470c46-d51d-41c5-aa07-3535d40f1513" providerId="ADAL" clId="{688D1D3D-1D78-480E-9122-20B54FAF51C9}" dt="2022-02-01T08:45:58.016" v="2199"/>
          <ac:inkMkLst>
            <pc:docMk/>
            <pc:sldMk cId="2584730560" sldId="420"/>
            <ac:inkMk id="41" creationId="{7760BA0A-ED48-4A71-9F02-B2C80689180C}"/>
          </ac:inkMkLst>
        </pc:inkChg>
        <pc:inkChg chg="add mod">
          <ac:chgData name="Umesh Gupta" userId="35470c46-d51d-41c5-aa07-3535d40f1513" providerId="ADAL" clId="{688D1D3D-1D78-480E-9122-20B54FAF51C9}" dt="2022-02-01T08:45:58.016" v="2199"/>
          <ac:inkMkLst>
            <pc:docMk/>
            <pc:sldMk cId="2584730560" sldId="420"/>
            <ac:inkMk id="42" creationId="{C08362F4-D082-45DD-91CF-754E1F188C4F}"/>
          </ac:inkMkLst>
        </pc:inkChg>
        <pc:inkChg chg="add mod">
          <ac:chgData name="Umesh Gupta" userId="35470c46-d51d-41c5-aa07-3535d40f1513" providerId="ADAL" clId="{688D1D3D-1D78-480E-9122-20B54FAF51C9}" dt="2022-02-01T08:45:58.016" v="2199"/>
          <ac:inkMkLst>
            <pc:docMk/>
            <pc:sldMk cId="2584730560" sldId="420"/>
            <ac:inkMk id="43" creationId="{819E25DC-DC5B-4151-9701-8172B4DAE562}"/>
          </ac:inkMkLst>
        </pc:inkChg>
        <pc:inkChg chg="add mod">
          <ac:chgData name="Umesh Gupta" userId="35470c46-d51d-41c5-aa07-3535d40f1513" providerId="ADAL" clId="{688D1D3D-1D78-480E-9122-20B54FAF51C9}" dt="2022-02-01T08:45:58.016" v="2199"/>
          <ac:inkMkLst>
            <pc:docMk/>
            <pc:sldMk cId="2584730560" sldId="420"/>
            <ac:inkMk id="44" creationId="{F4A8E16A-3B2C-484A-8C62-73061C66D6C2}"/>
          </ac:inkMkLst>
        </pc:inkChg>
        <pc:inkChg chg="add mod">
          <ac:chgData name="Umesh Gupta" userId="35470c46-d51d-41c5-aa07-3535d40f1513" providerId="ADAL" clId="{688D1D3D-1D78-480E-9122-20B54FAF51C9}" dt="2022-02-01T08:45:58.016" v="2199"/>
          <ac:inkMkLst>
            <pc:docMk/>
            <pc:sldMk cId="2584730560" sldId="420"/>
            <ac:inkMk id="45" creationId="{0882D53C-1889-4D9F-9B47-46350188955F}"/>
          </ac:inkMkLst>
        </pc:inkChg>
        <pc:inkChg chg="add mod">
          <ac:chgData name="Umesh Gupta" userId="35470c46-d51d-41c5-aa07-3535d40f1513" providerId="ADAL" clId="{688D1D3D-1D78-480E-9122-20B54FAF51C9}" dt="2022-02-01T08:45:58.016" v="2199"/>
          <ac:inkMkLst>
            <pc:docMk/>
            <pc:sldMk cId="2584730560" sldId="420"/>
            <ac:inkMk id="46" creationId="{412CB676-FBD8-4E64-99DA-B7EC6E487468}"/>
          </ac:inkMkLst>
        </pc:inkChg>
        <pc:inkChg chg="add mod">
          <ac:chgData name="Umesh Gupta" userId="35470c46-d51d-41c5-aa07-3535d40f1513" providerId="ADAL" clId="{688D1D3D-1D78-480E-9122-20B54FAF51C9}" dt="2022-02-01T08:45:58.016" v="2199"/>
          <ac:inkMkLst>
            <pc:docMk/>
            <pc:sldMk cId="2584730560" sldId="420"/>
            <ac:inkMk id="47" creationId="{113A29F7-D76D-484D-BE7D-4A8CAEDFBA19}"/>
          </ac:inkMkLst>
        </pc:inkChg>
        <pc:inkChg chg="add mod">
          <ac:chgData name="Umesh Gupta" userId="35470c46-d51d-41c5-aa07-3535d40f1513" providerId="ADAL" clId="{688D1D3D-1D78-480E-9122-20B54FAF51C9}" dt="2022-02-01T08:45:58.016" v="2199"/>
          <ac:inkMkLst>
            <pc:docMk/>
            <pc:sldMk cId="2584730560" sldId="420"/>
            <ac:inkMk id="48" creationId="{C62B4409-3DE0-4D4A-A39E-B88228AF8DB7}"/>
          </ac:inkMkLst>
        </pc:inkChg>
        <pc:inkChg chg="add mod">
          <ac:chgData name="Umesh Gupta" userId="35470c46-d51d-41c5-aa07-3535d40f1513" providerId="ADAL" clId="{688D1D3D-1D78-480E-9122-20B54FAF51C9}" dt="2022-02-01T08:45:58.016" v="2199"/>
          <ac:inkMkLst>
            <pc:docMk/>
            <pc:sldMk cId="2584730560" sldId="420"/>
            <ac:inkMk id="49" creationId="{31C087BF-DF82-4F83-9A15-E1439867CB4F}"/>
          </ac:inkMkLst>
        </pc:inkChg>
        <pc:inkChg chg="add mod">
          <ac:chgData name="Umesh Gupta" userId="35470c46-d51d-41c5-aa07-3535d40f1513" providerId="ADAL" clId="{688D1D3D-1D78-480E-9122-20B54FAF51C9}" dt="2022-02-01T08:45:58.016" v="2199"/>
          <ac:inkMkLst>
            <pc:docMk/>
            <pc:sldMk cId="2584730560" sldId="420"/>
            <ac:inkMk id="50" creationId="{4B96A7B8-BA29-4A07-89C4-BC0AE306BAA8}"/>
          </ac:inkMkLst>
        </pc:inkChg>
        <pc:inkChg chg="add mod">
          <ac:chgData name="Umesh Gupta" userId="35470c46-d51d-41c5-aa07-3535d40f1513" providerId="ADAL" clId="{688D1D3D-1D78-480E-9122-20B54FAF51C9}" dt="2022-02-01T08:45:58.016" v="2199"/>
          <ac:inkMkLst>
            <pc:docMk/>
            <pc:sldMk cId="2584730560" sldId="420"/>
            <ac:inkMk id="51" creationId="{4CF0A869-1401-4FA1-883F-B1B06DFE79D4}"/>
          </ac:inkMkLst>
        </pc:inkChg>
        <pc:inkChg chg="add">
          <ac:chgData name="Umesh Gupta" userId="35470c46-d51d-41c5-aa07-3535d40f1513" providerId="ADAL" clId="{688D1D3D-1D78-480E-9122-20B54FAF51C9}" dt="2022-02-01T08:46:02.129" v="2200" actId="9405"/>
          <ac:inkMkLst>
            <pc:docMk/>
            <pc:sldMk cId="2584730560" sldId="420"/>
            <ac:inkMk id="53" creationId="{D7D4438A-51A4-4E77-82AD-87B5D27D5095}"/>
          </ac:inkMkLst>
        </pc:inkChg>
        <pc:inkChg chg="add mod">
          <ac:chgData name="Umesh Gupta" userId="35470c46-d51d-41c5-aa07-3535d40f1513" providerId="ADAL" clId="{688D1D3D-1D78-480E-9122-20B54FAF51C9}" dt="2022-02-01T08:46:09.153" v="2208"/>
          <ac:inkMkLst>
            <pc:docMk/>
            <pc:sldMk cId="2584730560" sldId="420"/>
            <ac:inkMk id="54" creationId="{14117128-E3CA-441A-B961-D692521E1193}"/>
          </ac:inkMkLst>
        </pc:inkChg>
        <pc:inkChg chg="add mod">
          <ac:chgData name="Umesh Gupta" userId="35470c46-d51d-41c5-aa07-3535d40f1513" providerId="ADAL" clId="{688D1D3D-1D78-480E-9122-20B54FAF51C9}" dt="2022-02-01T08:46:09.153" v="2208"/>
          <ac:inkMkLst>
            <pc:docMk/>
            <pc:sldMk cId="2584730560" sldId="420"/>
            <ac:inkMk id="55" creationId="{D9E64984-8CF2-40AF-9B07-6E53BEBADDAC}"/>
          </ac:inkMkLst>
        </pc:inkChg>
        <pc:inkChg chg="add mod">
          <ac:chgData name="Umesh Gupta" userId="35470c46-d51d-41c5-aa07-3535d40f1513" providerId="ADAL" clId="{688D1D3D-1D78-480E-9122-20B54FAF51C9}" dt="2022-02-01T08:46:09.153" v="2208"/>
          <ac:inkMkLst>
            <pc:docMk/>
            <pc:sldMk cId="2584730560" sldId="420"/>
            <ac:inkMk id="56" creationId="{AC08657F-C221-4BC6-B5F3-44EB5ADEBDA0}"/>
          </ac:inkMkLst>
        </pc:inkChg>
        <pc:inkChg chg="add mod">
          <ac:chgData name="Umesh Gupta" userId="35470c46-d51d-41c5-aa07-3535d40f1513" providerId="ADAL" clId="{688D1D3D-1D78-480E-9122-20B54FAF51C9}" dt="2022-02-01T08:46:09.153" v="2208"/>
          <ac:inkMkLst>
            <pc:docMk/>
            <pc:sldMk cId="2584730560" sldId="420"/>
            <ac:inkMk id="58" creationId="{4D9BE643-9955-4AE8-9157-3050D34969C3}"/>
          </ac:inkMkLst>
        </pc:inkChg>
        <pc:inkChg chg="add mod">
          <ac:chgData name="Umesh Gupta" userId="35470c46-d51d-41c5-aa07-3535d40f1513" providerId="ADAL" clId="{688D1D3D-1D78-480E-9122-20B54FAF51C9}" dt="2022-02-01T08:46:09.153" v="2208"/>
          <ac:inkMkLst>
            <pc:docMk/>
            <pc:sldMk cId="2584730560" sldId="420"/>
            <ac:inkMk id="59" creationId="{B363E8E4-CAF9-4762-B225-6EBB8E760E69}"/>
          </ac:inkMkLst>
        </pc:inkChg>
        <pc:inkChg chg="add mod">
          <ac:chgData name="Umesh Gupta" userId="35470c46-d51d-41c5-aa07-3535d40f1513" providerId="ADAL" clId="{688D1D3D-1D78-480E-9122-20B54FAF51C9}" dt="2022-02-01T08:46:09.153" v="2208"/>
          <ac:inkMkLst>
            <pc:docMk/>
            <pc:sldMk cId="2584730560" sldId="420"/>
            <ac:inkMk id="60" creationId="{624F9A6C-CE7A-4E4A-80DD-9B4270BE8CFB}"/>
          </ac:inkMkLst>
        </pc:inkChg>
        <pc:inkChg chg="add">
          <ac:chgData name="Umesh Gupta" userId="35470c46-d51d-41c5-aa07-3535d40f1513" providerId="ADAL" clId="{688D1D3D-1D78-480E-9122-20B54FAF51C9}" dt="2022-02-01T08:46:12.877" v="2209" actId="9405"/>
          <ac:inkMkLst>
            <pc:docMk/>
            <pc:sldMk cId="2584730560" sldId="420"/>
            <ac:inkMk id="62" creationId="{E69047B9-1264-4BFA-8283-397B5FE8CF87}"/>
          </ac:inkMkLst>
        </pc:inkChg>
        <pc:inkChg chg="add mod">
          <ac:chgData name="Umesh Gupta" userId="35470c46-d51d-41c5-aa07-3535d40f1513" providerId="ADAL" clId="{688D1D3D-1D78-480E-9122-20B54FAF51C9}" dt="2022-02-01T08:46:21.312" v="2214"/>
          <ac:inkMkLst>
            <pc:docMk/>
            <pc:sldMk cId="2584730560" sldId="420"/>
            <ac:inkMk id="63" creationId="{0650365C-21C2-4019-8790-4E4B730BF5FF}"/>
          </ac:inkMkLst>
        </pc:inkChg>
        <pc:inkChg chg="add mod">
          <ac:chgData name="Umesh Gupta" userId="35470c46-d51d-41c5-aa07-3535d40f1513" providerId="ADAL" clId="{688D1D3D-1D78-480E-9122-20B54FAF51C9}" dt="2022-02-01T08:46:21.312" v="2214"/>
          <ac:inkMkLst>
            <pc:docMk/>
            <pc:sldMk cId="2584730560" sldId="420"/>
            <ac:inkMk id="64" creationId="{6201B59F-0374-4BE1-ADC8-F74F75F29443}"/>
          </ac:inkMkLst>
        </pc:inkChg>
        <pc:inkChg chg="add mod">
          <ac:chgData name="Umesh Gupta" userId="35470c46-d51d-41c5-aa07-3535d40f1513" providerId="ADAL" clId="{688D1D3D-1D78-480E-9122-20B54FAF51C9}" dt="2022-02-01T08:46:21.312" v="2214"/>
          <ac:inkMkLst>
            <pc:docMk/>
            <pc:sldMk cId="2584730560" sldId="420"/>
            <ac:inkMk id="65" creationId="{17DD994F-C6DC-4D9E-BD0C-2AAED9E5B54C}"/>
          </ac:inkMkLst>
        </pc:inkChg>
        <pc:inkChg chg="add mod">
          <ac:chgData name="Umesh Gupta" userId="35470c46-d51d-41c5-aa07-3535d40f1513" providerId="ADAL" clId="{688D1D3D-1D78-480E-9122-20B54FAF51C9}" dt="2022-02-01T08:46:21.312" v="2214"/>
          <ac:inkMkLst>
            <pc:docMk/>
            <pc:sldMk cId="2584730560" sldId="420"/>
            <ac:inkMk id="66" creationId="{524AB23A-F5C5-40A2-9130-DA98E06123C5}"/>
          </ac:inkMkLst>
        </pc:inkChg>
        <pc:inkChg chg="add mod">
          <ac:chgData name="Umesh Gupta" userId="35470c46-d51d-41c5-aa07-3535d40f1513" providerId="ADAL" clId="{688D1D3D-1D78-480E-9122-20B54FAF51C9}" dt="2022-02-01T08:46:29.889" v="2226"/>
          <ac:inkMkLst>
            <pc:docMk/>
            <pc:sldMk cId="2584730560" sldId="420"/>
            <ac:inkMk id="68" creationId="{BA55AFFF-B94D-4824-BD75-51ADB9395909}"/>
          </ac:inkMkLst>
        </pc:inkChg>
        <pc:inkChg chg="add mod">
          <ac:chgData name="Umesh Gupta" userId="35470c46-d51d-41c5-aa07-3535d40f1513" providerId="ADAL" clId="{688D1D3D-1D78-480E-9122-20B54FAF51C9}" dt="2022-02-01T08:46:29.889" v="2226"/>
          <ac:inkMkLst>
            <pc:docMk/>
            <pc:sldMk cId="2584730560" sldId="420"/>
            <ac:inkMk id="69" creationId="{F309E034-37A3-4202-BA21-D523B2946C79}"/>
          </ac:inkMkLst>
        </pc:inkChg>
        <pc:inkChg chg="add mod">
          <ac:chgData name="Umesh Gupta" userId="35470c46-d51d-41c5-aa07-3535d40f1513" providerId="ADAL" clId="{688D1D3D-1D78-480E-9122-20B54FAF51C9}" dt="2022-02-01T08:46:29.889" v="2226"/>
          <ac:inkMkLst>
            <pc:docMk/>
            <pc:sldMk cId="2584730560" sldId="420"/>
            <ac:inkMk id="70" creationId="{8C9004B5-FEE2-4CD1-95D8-952A7C330284}"/>
          </ac:inkMkLst>
        </pc:inkChg>
        <pc:inkChg chg="add mod">
          <ac:chgData name="Umesh Gupta" userId="35470c46-d51d-41c5-aa07-3535d40f1513" providerId="ADAL" clId="{688D1D3D-1D78-480E-9122-20B54FAF51C9}" dt="2022-02-01T08:46:29.889" v="2226"/>
          <ac:inkMkLst>
            <pc:docMk/>
            <pc:sldMk cId="2584730560" sldId="420"/>
            <ac:inkMk id="71" creationId="{77EBDD0E-DD82-4560-BA3D-C6E145AE2885}"/>
          </ac:inkMkLst>
        </pc:inkChg>
        <pc:inkChg chg="add mod">
          <ac:chgData name="Umesh Gupta" userId="35470c46-d51d-41c5-aa07-3535d40f1513" providerId="ADAL" clId="{688D1D3D-1D78-480E-9122-20B54FAF51C9}" dt="2022-02-01T08:46:29.889" v="2226"/>
          <ac:inkMkLst>
            <pc:docMk/>
            <pc:sldMk cId="2584730560" sldId="420"/>
            <ac:inkMk id="72" creationId="{08A2EB8A-1702-4C38-90B2-1ADE8BA851B2}"/>
          </ac:inkMkLst>
        </pc:inkChg>
        <pc:inkChg chg="add mod">
          <ac:chgData name="Umesh Gupta" userId="35470c46-d51d-41c5-aa07-3535d40f1513" providerId="ADAL" clId="{688D1D3D-1D78-480E-9122-20B54FAF51C9}" dt="2022-02-01T08:46:29.889" v="2226"/>
          <ac:inkMkLst>
            <pc:docMk/>
            <pc:sldMk cId="2584730560" sldId="420"/>
            <ac:inkMk id="74" creationId="{51338241-F4AC-4ECD-9ECC-BDB24A4C2F5E}"/>
          </ac:inkMkLst>
        </pc:inkChg>
        <pc:inkChg chg="add mod">
          <ac:chgData name="Umesh Gupta" userId="35470c46-d51d-41c5-aa07-3535d40f1513" providerId="ADAL" clId="{688D1D3D-1D78-480E-9122-20B54FAF51C9}" dt="2022-02-01T08:46:29.889" v="2226"/>
          <ac:inkMkLst>
            <pc:docMk/>
            <pc:sldMk cId="2584730560" sldId="420"/>
            <ac:inkMk id="75" creationId="{70E6F37E-E154-4113-86F9-BC426C372DD1}"/>
          </ac:inkMkLst>
        </pc:inkChg>
        <pc:inkChg chg="add mod">
          <ac:chgData name="Umesh Gupta" userId="35470c46-d51d-41c5-aa07-3535d40f1513" providerId="ADAL" clId="{688D1D3D-1D78-480E-9122-20B54FAF51C9}" dt="2022-02-01T08:46:29.889" v="2226"/>
          <ac:inkMkLst>
            <pc:docMk/>
            <pc:sldMk cId="2584730560" sldId="420"/>
            <ac:inkMk id="76" creationId="{420A77C4-FA2D-4D60-9B21-F2F8AC2FB77D}"/>
          </ac:inkMkLst>
        </pc:inkChg>
        <pc:inkChg chg="add mod">
          <ac:chgData name="Umesh Gupta" userId="35470c46-d51d-41c5-aa07-3535d40f1513" providerId="ADAL" clId="{688D1D3D-1D78-480E-9122-20B54FAF51C9}" dt="2022-02-01T08:46:29.889" v="2226"/>
          <ac:inkMkLst>
            <pc:docMk/>
            <pc:sldMk cId="2584730560" sldId="420"/>
            <ac:inkMk id="77" creationId="{75C4DA74-50DC-409B-8CF0-EC98C624B648}"/>
          </ac:inkMkLst>
        </pc:inkChg>
        <pc:inkChg chg="add mod">
          <ac:chgData name="Umesh Gupta" userId="35470c46-d51d-41c5-aa07-3535d40f1513" providerId="ADAL" clId="{688D1D3D-1D78-480E-9122-20B54FAF51C9}" dt="2022-02-01T08:46:29.889" v="2226"/>
          <ac:inkMkLst>
            <pc:docMk/>
            <pc:sldMk cId="2584730560" sldId="420"/>
            <ac:inkMk id="78" creationId="{DD9110AA-3562-4AF9-A925-7B8CC0967F18}"/>
          </ac:inkMkLst>
        </pc:inkChg>
        <pc:inkChg chg="add mod">
          <ac:chgData name="Umesh Gupta" userId="35470c46-d51d-41c5-aa07-3535d40f1513" providerId="ADAL" clId="{688D1D3D-1D78-480E-9122-20B54FAF51C9}" dt="2022-02-01T08:46:45.968" v="2238"/>
          <ac:inkMkLst>
            <pc:docMk/>
            <pc:sldMk cId="2584730560" sldId="420"/>
            <ac:inkMk id="80" creationId="{F0B65D81-456E-4B95-B98D-3A7BB04A5BF5}"/>
          </ac:inkMkLst>
        </pc:inkChg>
        <pc:inkChg chg="add mod">
          <ac:chgData name="Umesh Gupta" userId="35470c46-d51d-41c5-aa07-3535d40f1513" providerId="ADAL" clId="{688D1D3D-1D78-480E-9122-20B54FAF51C9}" dt="2022-02-01T08:46:45.968" v="2238"/>
          <ac:inkMkLst>
            <pc:docMk/>
            <pc:sldMk cId="2584730560" sldId="420"/>
            <ac:inkMk id="81" creationId="{82CF95DC-09E9-4428-9852-9DE1790262CC}"/>
          </ac:inkMkLst>
        </pc:inkChg>
        <pc:inkChg chg="add mod">
          <ac:chgData name="Umesh Gupta" userId="35470c46-d51d-41c5-aa07-3535d40f1513" providerId="ADAL" clId="{688D1D3D-1D78-480E-9122-20B54FAF51C9}" dt="2022-02-01T08:46:45.968" v="2238"/>
          <ac:inkMkLst>
            <pc:docMk/>
            <pc:sldMk cId="2584730560" sldId="420"/>
            <ac:inkMk id="82" creationId="{D476CD63-DB5E-42AC-A053-6E5A3C1CE40C}"/>
          </ac:inkMkLst>
        </pc:inkChg>
        <pc:inkChg chg="add mod">
          <ac:chgData name="Umesh Gupta" userId="35470c46-d51d-41c5-aa07-3535d40f1513" providerId="ADAL" clId="{688D1D3D-1D78-480E-9122-20B54FAF51C9}" dt="2022-02-01T08:46:45.968" v="2238"/>
          <ac:inkMkLst>
            <pc:docMk/>
            <pc:sldMk cId="2584730560" sldId="420"/>
            <ac:inkMk id="83" creationId="{7C545197-F5CC-42FE-B54A-F047DF6D3172}"/>
          </ac:inkMkLst>
        </pc:inkChg>
        <pc:inkChg chg="add mod">
          <ac:chgData name="Umesh Gupta" userId="35470c46-d51d-41c5-aa07-3535d40f1513" providerId="ADAL" clId="{688D1D3D-1D78-480E-9122-20B54FAF51C9}" dt="2022-02-01T08:46:45.968" v="2238"/>
          <ac:inkMkLst>
            <pc:docMk/>
            <pc:sldMk cId="2584730560" sldId="420"/>
            <ac:inkMk id="84" creationId="{F893B868-A4BE-47F1-83EF-D1A8DA432186}"/>
          </ac:inkMkLst>
        </pc:inkChg>
        <pc:inkChg chg="add mod">
          <ac:chgData name="Umesh Gupta" userId="35470c46-d51d-41c5-aa07-3535d40f1513" providerId="ADAL" clId="{688D1D3D-1D78-480E-9122-20B54FAF51C9}" dt="2022-02-01T08:46:45.968" v="2238"/>
          <ac:inkMkLst>
            <pc:docMk/>
            <pc:sldMk cId="2584730560" sldId="420"/>
            <ac:inkMk id="85" creationId="{9B0E9742-6451-4C8B-B560-BADF530B2239}"/>
          </ac:inkMkLst>
        </pc:inkChg>
        <pc:inkChg chg="add mod">
          <ac:chgData name="Umesh Gupta" userId="35470c46-d51d-41c5-aa07-3535d40f1513" providerId="ADAL" clId="{688D1D3D-1D78-480E-9122-20B54FAF51C9}" dt="2022-02-01T08:46:45.968" v="2238"/>
          <ac:inkMkLst>
            <pc:docMk/>
            <pc:sldMk cId="2584730560" sldId="420"/>
            <ac:inkMk id="86" creationId="{71C5E221-4F02-4AF0-8733-E0FC76DC404F}"/>
          </ac:inkMkLst>
        </pc:inkChg>
        <pc:inkChg chg="add mod">
          <ac:chgData name="Umesh Gupta" userId="35470c46-d51d-41c5-aa07-3535d40f1513" providerId="ADAL" clId="{688D1D3D-1D78-480E-9122-20B54FAF51C9}" dt="2022-02-01T08:46:45.968" v="2238"/>
          <ac:inkMkLst>
            <pc:docMk/>
            <pc:sldMk cId="2584730560" sldId="420"/>
            <ac:inkMk id="87" creationId="{3C6E4E8C-5994-490B-B952-58AF8D14F407}"/>
          </ac:inkMkLst>
        </pc:inkChg>
        <pc:inkChg chg="add mod">
          <ac:chgData name="Umesh Gupta" userId="35470c46-d51d-41c5-aa07-3535d40f1513" providerId="ADAL" clId="{688D1D3D-1D78-480E-9122-20B54FAF51C9}" dt="2022-02-01T08:46:45.968" v="2238"/>
          <ac:inkMkLst>
            <pc:docMk/>
            <pc:sldMk cId="2584730560" sldId="420"/>
            <ac:inkMk id="88" creationId="{8FDC04DC-5B39-4573-BCA8-5B7152B63B9B}"/>
          </ac:inkMkLst>
        </pc:inkChg>
        <pc:inkChg chg="add mod">
          <ac:chgData name="Umesh Gupta" userId="35470c46-d51d-41c5-aa07-3535d40f1513" providerId="ADAL" clId="{688D1D3D-1D78-480E-9122-20B54FAF51C9}" dt="2022-02-01T08:46:45.968" v="2238"/>
          <ac:inkMkLst>
            <pc:docMk/>
            <pc:sldMk cId="2584730560" sldId="420"/>
            <ac:inkMk id="89" creationId="{B7A57DFD-AE61-4444-9308-639D0192D655}"/>
          </ac:inkMkLst>
        </pc:inkChg>
        <pc:inkChg chg="add mod">
          <ac:chgData name="Umesh Gupta" userId="35470c46-d51d-41c5-aa07-3535d40f1513" providerId="ADAL" clId="{688D1D3D-1D78-480E-9122-20B54FAF51C9}" dt="2022-02-01T08:46:45.968" v="2238"/>
          <ac:inkMkLst>
            <pc:docMk/>
            <pc:sldMk cId="2584730560" sldId="420"/>
            <ac:inkMk id="90" creationId="{9C3E1687-126B-41E2-BDBF-CE0B5349FA29}"/>
          </ac:inkMkLst>
        </pc:inkChg>
        <pc:inkChg chg="add mod">
          <ac:chgData name="Umesh Gupta" userId="35470c46-d51d-41c5-aa07-3535d40f1513" providerId="ADAL" clId="{688D1D3D-1D78-480E-9122-20B54FAF51C9}" dt="2022-02-01T08:47:02.560" v="2268"/>
          <ac:inkMkLst>
            <pc:docMk/>
            <pc:sldMk cId="2584730560" sldId="420"/>
            <ac:inkMk id="92" creationId="{36D834F0-4051-4402-A6D2-9224BE1947B5}"/>
          </ac:inkMkLst>
        </pc:inkChg>
        <pc:inkChg chg="add mod">
          <ac:chgData name="Umesh Gupta" userId="35470c46-d51d-41c5-aa07-3535d40f1513" providerId="ADAL" clId="{688D1D3D-1D78-480E-9122-20B54FAF51C9}" dt="2022-02-01T08:47:02.560" v="2268"/>
          <ac:inkMkLst>
            <pc:docMk/>
            <pc:sldMk cId="2584730560" sldId="420"/>
            <ac:inkMk id="93" creationId="{EFABB8DA-5514-47EA-80F7-B19C882C02EF}"/>
          </ac:inkMkLst>
        </pc:inkChg>
        <pc:inkChg chg="add mod">
          <ac:chgData name="Umesh Gupta" userId="35470c46-d51d-41c5-aa07-3535d40f1513" providerId="ADAL" clId="{688D1D3D-1D78-480E-9122-20B54FAF51C9}" dt="2022-02-01T08:47:02.560" v="2268"/>
          <ac:inkMkLst>
            <pc:docMk/>
            <pc:sldMk cId="2584730560" sldId="420"/>
            <ac:inkMk id="94" creationId="{5C8E0996-9FEA-43D5-9EF5-22392590B4B9}"/>
          </ac:inkMkLst>
        </pc:inkChg>
        <pc:inkChg chg="add mod">
          <ac:chgData name="Umesh Gupta" userId="35470c46-d51d-41c5-aa07-3535d40f1513" providerId="ADAL" clId="{688D1D3D-1D78-480E-9122-20B54FAF51C9}" dt="2022-02-01T08:47:02.560" v="2268"/>
          <ac:inkMkLst>
            <pc:docMk/>
            <pc:sldMk cId="2584730560" sldId="420"/>
            <ac:inkMk id="95" creationId="{618C9031-C806-4860-BADF-32CBDF8ED558}"/>
          </ac:inkMkLst>
        </pc:inkChg>
        <pc:inkChg chg="add mod">
          <ac:chgData name="Umesh Gupta" userId="35470c46-d51d-41c5-aa07-3535d40f1513" providerId="ADAL" clId="{688D1D3D-1D78-480E-9122-20B54FAF51C9}" dt="2022-02-01T08:47:02.560" v="2268"/>
          <ac:inkMkLst>
            <pc:docMk/>
            <pc:sldMk cId="2584730560" sldId="420"/>
            <ac:inkMk id="96" creationId="{551EEFEB-40AF-47FB-A1FB-1D20693FB5C8}"/>
          </ac:inkMkLst>
        </pc:inkChg>
        <pc:inkChg chg="add mod">
          <ac:chgData name="Umesh Gupta" userId="35470c46-d51d-41c5-aa07-3535d40f1513" providerId="ADAL" clId="{688D1D3D-1D78-480E-9122-20B54FAF51C9}" dt="2022-02-01T08:47:02.560" v="2268"/>
          <ac:inkMkLst>
            <pc:docMk/>
            <pc:sldMk cId="2584730560" sldId="420"/>
            <ac:inkMk id="97" creationId="{EDF84681-166D-4A7F-8169-BF0A4F70BEC5}"/>
          </ac:inkMkLst>
        </pc:inkChg>
        <pc:inkChg chg="add mod">
          <ac:chgData name="Umesh Gupta" userId="35470c46-d51d-41c5-aa07-3535d40f1513" providerId="ADAL" clId="{688D1D3D-1D78-480E-9122-20B54FAF51C9}" dt="2022-02-01T08:47:02.560" v="2268"/>
          <ac:inkMkLst>
            <pc:docMk/>
            <pc:sldMk cId="2584730560" sldId="420"/>
            <ac:inkMk id="98" creationId="{7B0702B9-AC58-4ED8-9D34-914226359F90}"/>
          </ac:inkMkLst>
        </pc:inkChg>
        <pc:inkChg chg="add mod">
          <ac:chgData name="Umesh Gupta" userId="35470c46-d51d-41c5-aa07-3535d40f1513" providerId="ADAL" clId="{688D1D3D-1D78-480E-9122-20B54FAF51C9}" dt="2022-02-01T08:47:02.560" v="2268"/>
          <ac:inkMkLst>
            <pc:docMk/>
            <pc:sldMk cId="2584730560" sldId="420"/>
            <ac:inkMk id="99" creationId="{18E628A5-4AE3-4BDF-B00E-75D2AAF7E35A}"/>
          </ac:inkMkLst>
        </pc:inkChg>
        <pc:inkChg chg="add mod">
          <ac:chgData name="Umesh Gupta" userId="35470c46-d51d-41c5-aa07-3535d40f1513" providerId="ADAL" clId="{688D1D3D-1D78-480E-9122-20B54FAF51C9}" dt="2022-02-01T08:47:02.560" v="2268"/>
          <ac:inkMkLst>
            <pc:docMk/>
            <pc:sldMk cId="2584730560" sldId="420"/>
            <ac:inkMk id="100" creationId="{87E60379-E8C7-4B5C-9954-E53C46AAC6DE}"/>
          </ac:inkMkLst>
        </pc:inkChg>
        <pc:inkChg chg="add mod">
          <ac:chgData name="Umesh Gupta" userId="35470c46-d51d-41c5-aa07-3535d40f1513" providerId="ADAL" clId="{688D1D3D-1D78-480E-9122-20B54FAF51C9}" dt="2022-02-01T08:47:02.560" v="2268"/>
          <ac:inkMkLst>
            <pc:docMk/>
            <pc:sldMk cId="2584730560" sldId="420"/>
            <ac:inkMk id="101" creationId="{5D68EF67-21D7-457A-9FD9-63CEBE2BB647}"/>
          </ac:inkMkLst>
        </pc:inkChg>
        <pc:inkChg chg="add mod">
          <ac:chgData name="Umesh Gupta" userId="35470c46-d51d-41c5-aa07-3535d40f1513" providerId="ADAL" clId="{688D1D3D-1D78-480E-9122-20B54FAF51C9}" dt="2022-02-01T08:47:02.560" v="2268"/>
          <ac:inkMkLst>
            <pc:docMk/>
            <pc:sldMk cId="2584730560" sldId="420"/>
            <ac:inkMk id="102" creationId="{9C1C1853-08A6-42B9-A882-D8451685CA00}"/>
          </ac:inkMkLst>
        </pc:inkChg>
        <pc:inkChg chg="add mod">
          <ac:chgData name="Umesh Gupta" userId="35470c46-d51d-41c5-aa07-3535d40f1513" providerId="ADAL" clId="{688D1D3D-1D78-480E-9122-20B54FAF51C9}" dt="2022-02-01T08:47:02.560" v="2268"/>
          <ac:inkMkLst>
            <pc:docMk/>
            <pc:sldMk cId="2584730560" sldId="420"/>
            <ac:inkMk id="103" creationId="{FE0F4101-ED96-40BD-8D5D-286C52BA2681}"/>
          </ac:inkMkLst>
        </pc:inkChg>
        <pc:inkChg chg="add mod">
          <ac:chgData name="Umesh Gupta" userId="35470c46-d51d-41c5-aa07-3535d40f1513" providerId="ADAL" clId="{688D1D3D-1D78-480E-9122-20B54FAF51C9}" dt="2022-02-01T08:47:02.560" v="2268"/>
          <ac:inkMkLst>
            <pc:docMk/>
            <pc:sldMk cId="2584730560" sldId="420"/>
            <ac:inkMk id="104" creationId="{0B192B9A-93DA-4799-9181-825D6D0BCB1A}"/>
          </ac:inkMkLst>
        </pc:inkChg>
        <pc:inkChg chg="add mod">
          <ac:chgData name="Umesh Gupta" userId="35470c46-d51d-41c5-aa07-3535d40f1513" providerId="ADAL" clId="{688D1D3D-1D78-480E-9122-20B54FAF51C9}" dt="2022-02-01T08:47:02.560" v="2268"/>
          <ac:inkMkLst>
            <pc:docMk/>
            <pc:sldMk cId="2584730560" sldId="420"/>
            <ac:inkMk id="105" creationId="{973AC9B4-E0F1-4B19-8602-7EFE4BF050DB}"/>
          </ac:inkMkLst>
        </pc:inkChg>
        <pc:inkChg chg="add mod">
          <ac:chgData name="Umesh Gupta" userId="35470c46-d51d-41c5-aa07-3535d40f1513" providerId="ADAL" clId="{688D1D3D-1D78-480E-9122-20B54FAF51C9}" dt="2022-02-01T08:47:02.560" v="2268"/>
          <ac:inkMkLst>
            <pc:docMk/>
            <pc:sldMk cId="2584730560" sldId="420"/>
            <ac:inkMk id="106" creationId="{ECAAFC6F-9EFD-4C75-97DD-7379CF226F98}"/>
          </ac:inkMkLst>
        </pc:inkChg>
        <pc:inkChg chg="add mod">
          <ac:chgData name="Umesh Gupta" userId="35470c46-d51d-41c5-aa07-3535d40f1513" providerId="ADAL" clId="{688D1D3D-1D78-480E-9122-20B54FAF51C9}" dt="2022-02-01T08:47:02.560" v="2268"/>
          <ac:inkMkLst>
            <pc:docMk/>
            <pc:sldMk cId="2584730560" sldId="420"/>
            <ac:inkMk id="107" creationId="{7414BE72-C9D1-4B60-A0EE-D57FA43F1F48}"/>
          </ac:inkMkLst>
        </pc:inkChg>
        <pc:inkChg chg="add mod">
          <ac:chgData name="Umesh Gupta" userId="35470c46-d51d-41c5-aa07-3535d40f1513" providerId="ADAL" clId="{688D1D3D-1D78-480E-9122-20B54FAF51C9}" dt="2022-02-01T08:47:02.560" v="2268"/>
          <ac:inkMkLst>
            <pc:docMk/>
            <pc:sldMk cId="2584730560" sldId="420"/>
            <ac:inkMk id="108" creationId="{56927632-E239-4498-B2B8-77D599549B31}"/>
          </ac:inkMkLst>
        </pc:inkChg>
        <pc:inkChg chg="add mod">
          <ac:chgData name="Umesh Gupta" userId="35470c46-d51d-41c5-aa07-3535d40f1513" providerId="ADAL" clId="{688D1D3D-1D78-480E-9122-20B54FAF51C9}" dt="2022-02-01T08:47:02.560" v="2268"/>
          <ac:inkMkLst>
            <pc:docMk/>
            <pc:sldMk cId="2584730560" sldId="420"/>
            <ac:inkMk id="109" creationId="{50EB48B6-1B83-4ABF-9C22-9BFC78BB4960}"/>
          </ac:inkMkLst>
        </pc:inkChg>
        <pc:inkChg chg="add mod">
          <ac:chgData name="Umesh Gupta" userId="35470c46-d51d-41c5-aa07-3535d40f1513" providerId="ADAL" clId="{688D1D3D-1D78-480E-9122-20B54FAF51C9}" dt="2022-02-01T08:47:02.560" v="2268"/>
          <ac:inkMkLst>
            <pc:docMk/>
            <pc:sldMk cId="2584730560" sldId="420"/>
            <ac:inkMk id="110" creationId="{D9056E59-A176-4D5B-8FC9-9177ED92D889}"/>
          </ac:inkMkLst>
        </pc:inkChg>
        <pc:inkChg chg="add mod">
          <ac:chgData name="Umesh Gupta" userId="35470c46-d51d-41c5-aa07-3535d40f1513" providerId="ADAL" clId="{688D1D3D-1D78-480E-9122-20B54FAF51C9}" dt="2022-02-01T08:47:02.560" v="2268"/>
          <ac:inkMkLst>
            <pc:docMk/>
            <pc:sldMk cId="2584730560" sldId="420"/>
            <ac:inkMk id="111" creationId="{01953637-CAD4-4239-AFF6-0C393307DF8A}"/>
          </ac:inkMkLst>
        </pc:inkChg>
        <pc:inkChg chg="add mod">
          <ac:chgData name="Umesh Gupta" userId="35470c46-d51d-41c5-aa07-3535d40f1513" providerId="ADAL" clId="{688D1D3D-1D78-480E-9122-20B54FAF51C9}" dt="2022-02-01T08:47:02.560" v="2268"/>
          <ac:inkMkLst>
            <pc:docMk/>
            <pc:sldMk cId="2584730560" sldId="420"/>
            <ac:inkMk id="112" creationId="{C6CA3DA6-544B-483A-9005-59767A4314CA}"/>
          </ac:inkMkLst>
        </pc:inkChg>
        <pc:inkChg chg="add mod">
          <ac:chgData name="Umesh Gupta" userId="35470c46-d51d-41c5-aa07-3535d40f1513" providerId="ADAL" clId="{688D1D3D-1D78-480E-9122-20B54FAF51C9}" dt="2022-02-01T08:47:02.560" v="2268"/>
          <ac:inkMkLst>
            <pc:docMk/>
            <pc:sldMk cId="2584730560" sldId="420"/>
            <ac:inkMk id="113" creationId="{6041D4E3-2748-486C-BA5D-BF277F0BB15F}"/>
          </ac:inkMkLst>
        </pc:inkChg>
        <pc:inkChg chg="add mod">
          <ac:chgData name="Umesh Gupta" userId="35470c46-d51d-41c5-aa07-3535d40f1513" providerId="ADAL" clId="{688D1D3D-1D78-480E-9122-20B54FAF51C9}" dt="2022-02-01T08:47:02.560" v="2268"/>
          <ac:inkMkLst>
            <pc:docMk/>
            <pc:sldMk cId="2584730560" sldId="420"/>
            <ac:inkMk id="114" creationId="{359E0C9D-9457-4B74-91FA-F6032D72B289}"/>
          </ac:inkMkLst>
        </pc:inkChg>
        <pc:inkChg chg="add mod">
          <ac:chgData name="Umesh Gupta" userId="35470c46-d51d-41c5-aa07-3535d40f1513" providerId="ADAL" clId="{688D1D3D-1D78-480E-9122-20B54FAF51C9}" dt="2022-02-01T08:47:02.560" v="2268"/>
          <ac:inkMkLst>
            <pc:docMk/>
            <pc:sldMk cId="2584730560" sldId="420"/>
            <ac:inkMk id="115" creationId="{D3398E34-F140-464C-AD2E-CC6A7EF5A5B5}"/>
          </ac:inkMkLst>
        </pc:inkChg>
        <pc:inkChg chg="add mod">
          <ac:chgData name="Umesh Gupta" userId="35470c46-d51d-41c5-aa07-3535d40f1513" providerId="ADAL" clId="{688D1D3D-1D78-480E-9122-20B54FAF51C9}" dt="2022-02-01T08:47:02.560" v="2268"/>
          <ac:inkMkLst>
            <pc:docMk/>
            <pc:sldMk cId="2584730560" sldId="420"/>
            <ac:inkMk id="116" creationId="{7E53B6CE-436A-4F43-BD93-8F28776BB8A9}"/>
          </ac:inkMkLst>
        </pc:inkChg>
        <pc:inkChg chg="add mod">
          <ac:chgData name="Umesh Gupta" userId="35470c46-d51d-41c5-aa07-3535d40f1513" providerId="ADAL" clId="{688D1D3D-1D78-480E-9122-20B54FAF51C9}" dt="2022-02-01T08:47:02.560" v="2268"/>
          <ac:inkMkLst>
            <pc:docMk/>
            <pc:sldMk cId="2584730560" sldId="420"/>
            <ac:inkMk id="117" creationId="{7D67AAAD-ABC8-4E30-B0A0-538EA40971CA}"/>
          </ac:inkMkLst>
        </pc:inkChg>
        <pc:inkChg chg="add mod">
          <ac:chgData name="Umesh Gupta" userId="35470c46-d51d-41c5-aa07-3535d40f1513" providerId="ADAL" clId="{688D1D3D-1D78-480E-9122-20B54FAF51C9}" dt="2022-02-01T08:47:02.560" v="2268"/>
          <ac:inkMkLst>
            <pc:docMk/>
            <pc:sldMk cId="2584730560" sldId="420"/>
            <ac:inkMk id="118" creationId="{3262CFF8-8383-4006-9296-E8C653D5D190}"/>
          </ac:inkMkLst>
        </pc:inkChg>
        <pc:inkChg chg="add mod">
          <ac:chgData name="Umesh Gupta" userId="35470c46-d51d-41c5-aa07-3535d40f1513" providerId="ADAL" clId="{688D1D3D-1D78-480E-9122-20B54FAF51C9}" dt="2022-02-01T08:47:02.560" v="2268"/>
          <ac:inkMkLst>
            <pc:docMk/>
            <pc:sldMk cId="2584730560" sldId="420"/>
            <ac:inkMk id="119" creationId="{EF6BE2CC-005A-42AA-BE05-66EF6CE57B27}"/>
          </ac:inkMkLst>
        </pc:inkChg>
        <pc:inkChg chg="add mod">
          <ac:chgData name="Umesh Gupta" userId="35470c46-d51d-41c5-aa07-3535d40f1513" providerId="ADAL" clId="{688D1D3D-1D78-480E-9122-20B54FAF51C9}" dt="2022-02-01T08:47:02.560" v="2268"/>
          <ac:inkMkLst>
            <pc:docMk/>
            <pc:sldMk cId="2584730560" sldId="420"/>
            <ac:inkMk id="120" creationId="{BFF780FD-E000-4810-9267-63EE47B7FDE2}"/>
          </ac:inkMkLst>
        </pc:inkChg>
      </pc:sldChg>
      <pc:sldChg chg="addSp delSp modSp add mod">
        <pc:chgData name="Umesh Gupta" userId="35470c46-d51d-41c5-aa07-3535d40f1513" providerId="ADAL" clId="{688D1D3D-1D78-480E-9122-20B54FAF51C9}" dt="2022-02-01T08:51:22.443" v="2489"/>
        <pc:sldMkLst>
          <pc:docMk/>
          <pc:sldMk cId="1590495100" sldId="421"/>
        </pc:sldMkLst>
        <pc:grpChg chg="mod">
          <ac:chgData name="Umesh Gupta" userId="35470c46-d51d-41c5-aa07-3535d40f1513" providerId="ADAL" clId="{688D1D3D-1D78-480E-9122-20B54FAF51C9}" dt="2022-02-01T08:47:26.468" v="2294"/>
          <ac:grpSpMkLst>
            <pc:docMk/>
            <pc:sldMk cId="1590495100" sldId="421"/>
            <ac:grpSpMk id="27" creationId="{0BAE2209-29C6-40A2-B987-F8292154DEC7}"/>
          </ac:grpSpMkLst>
        </pc:grpChg>
        <pc:grpChg chg="mod">
          <ac:chgData name="Umesh Gupta" userId="35470c46-d51d-41c5-aa07-3535d40f1513" providerId="ADAL" clId="{688D1D3D-1D78-480E-9122-20B54FAF51C9}" dt="2022-02-01T08:47:26.468" v="2294"/>
          <ac:grpSpMkLst>
            <pc:docMk/>
            <pc:sldMk cId="1590495100" sldId="421"/>
            <ac:grpSpMk id="28" creationId="{ED47E98F-038A-4F74-ADFE-40A67EAF55BC}"/>
          </ac:grpSpMkLst>
        </pc:grpChg>
        <pc:grpChg chg="mod">
          <ac:chgData name="Umesh Gupta" userId="35470c46-d51d-41c5-aa07-3535d40f1513" providerId="ADAL" clId="{688D1D3D-1D78-480E-9122-20B54FAF51C9}" dt="2022-02-01T08:47:26.468" v="2294"/>
          <ac:grpSpMkLst>
            <pc:docMk/>
            <pc:sldMk cId="1590495100" sldId="421"/>
            <ac:grpSpMk id="29" creationId="{D47A5FBD-0B7A-4684-9E02-9DF994C09053}"/>
          </ac:grpSpMkLst>
        </pc:grpChg>
        <pc:grpChg chg="del mod">
          <ac:chgData name="Umesh Gupta" userId="35470c46-d51d-41c5-aa07-3535d40f1513" providerId="ADAL" clId="{688D1D3D-1D78-480E-9122-20B54FAF51C9}" dt="2022-02-01T08:47:47.999" v="2322"/>
          <ac:grpSpMkLst>
            <pc:docMk/>
            <pc:sldMk cId="1590495100" sldId="421"/>
            <ac:grpSpMk id="47" creationId="{8A5FB700-288A-4942-BA9C-7252EE61EFED}"/>
          </ac:grpSpMkLst>
        </pc:grpChg>
        <pc:grpChg chg="mod">
          <ac:chgData name="Umesh Gupta" userId="35470c46-d51d-41c5-aa07-3535d40f1513" providerId="ADAL" clId="{688D1D3D-1D78-480E-9122-20B54FAF51C9}" dt="2022-02-01T08:47:47.999" v="2322"/>
          <ac:grpSpMkLst>
            <pc:docMk/>
            <pc:sldMk cId="1590495100" sldId="421"/>
            <ac:grpSpMk id="57" creationId="{BA1D666C-9085-484B-B142-C23131C0BB4C}"/>
          </ac:grpSpMkLst>
        </pc:grpChg>
        <pc:grpChg chg="mod">
          <ac:chgData name="Umesh Gupta" userId="35470c46-d51d-41c5-aa07-3535d40f1513" providerId="ADAL" clId="{688D1D3D-1D78-480E-9122-20B54FAF51C9}" dt="2022-02-01T08:47:47.999" v="2322"/>
          <ac:grpSpMkLst>
            <pc:docMk/>
            <pc:sldMk cId="1590495100" sldId="421"/>
            <ac:grpSpMk id="58" creationId="{95EE2CF3-74A2-4DB3-ABC7-C40C96120DCC}"/>
          </ac:grpSpMkLst>
        </pc:grpChg>
        <pc:grpChg chg="mod">
          <ac:chgData name="Umesh Gupta" userId="35470c46-d51d-41c5-aa07-3535d40f1513" providerId="ADAL" clId="{688D1D3D-1D78-480E-9122-20B54FAF51C9}" dt="2022-02-01T08:48:55.374" v="2334"/>
          <ac:grpSpMkLst>
            <pc:docMk/>
            <pc:sldMk cId="1590495100" sldId="421"/>
            <ac:grpSpMk id="70" creationId="{22D30660-CC5C-4DB5-9E2C-C02AD476AB58}"/>
          </ac:grpSpMkLst>
        </pc:grpChg>
        <pc:grpChg chg="mod">
          <ac:chgData name="Umesh Gupta" userId="35470c46-d51d-41c5-aa07-3535d40f1513" providerId="ADAL" clId="{688D1D3D-1D78-480E-9122-20B54FAF51C9}" dt="2022-02-01T08:48:59.405" v="2338"/>
          <ac:grpSpMkLst>
            <pc:docMk/>
            <pc:sldMk cId="1590495100" sldId="421"/>
            <ac:grpSpMk id="74" creationId="{C8B47289-C449-42E2-A75B-2D6FF68FD415}"/>
          </ac:grpSpMkLst>
        </pc:grpChg>
        <pc:grpChg chg="del mod">
          <ac:chgData name="Umesh Gupta" userId="35470c46-d51d-41c5-aa07-3535d40f1513" providerId="ADAL" clId="{688D1D3D-1D78-480E-9122-20B54FAF51C9}" dt="2022-02-01T08:49:10.190" v="2352"/>
          <ac:grpSpMkLst>
            <pc:docMk/>
            <pc:sldMk cId="1590495100" sldId="421"/>
            <ac:grpSpMk id="80" creationId="{85F2F876-1C59-4D79-A848-F08CC6E6DA7B}"/>
          </ac:grpSpMkLst>
        </pc:grpChg>
        <pc:grpChg chg="mod">
          <ac:chgData name="Umesh Gupta" userId="35470c46-d51d-41c5-aa07-3535d40f1513" providerId="ADAL" clId="{688D1D3D-1D78-480E-9122-20B54FAF51C9}" dt="2022-02-01T08:49:10.190" v="2352"/>
          <ac:grpSpMkLst>
            <pc:docMk/>
            <pc:sldMk cId="1590495100" sldId="421"/>
            <ac:grpSpMk id="88" creationId="{1EB63BE6-DC7D-4CD4-9BD4-02417A438D3A}"/>
          </ac:grpSpMkLst>
        </pc:grpChg>
        <pc:grpChg chg="del mod">
          <ac:chgData name="Umesh Gupta" userId="35470c46-d51d-41c5-aa07-3535d40f1513" providerId="ADAL" clId="{688D1D3D-1D78-480E-9122-20B54FAF51C9}" dt="2022-02-01T08:49:21.585" v="2359"/>
          <ac:grpSpMkLst>
            <pc:docMk/>
            <pc:sldMk cId="1590495100" sldId="421"/>
            <ac:grpSpMk id="91" creationId="{E15FE50F-4181-436A-B5EB-B0B61D87A167}"/>
          </ac:grpSpMkLst>
        </pc:grpChg>
        <pc:grpChg chg="mod">
          <ac:chgData name="Umesh Gupta" userId="35470c46-d51d-41c5-aa07-3535d40f1513" providerId="ADAL" clId="{688D1D3D-1D78-480E-9122-20B54FAF51C9}" dt="2022-02-01T08:49:21.585" v="2359"/>
          <ac:grpSpMkLst>
            <pc:docMk/>
            <pc:sldMk cId="1590495100" sldId="421"/>
            <ac:grpSpMk id="95" creationId="{A4E627A9-594B-4A0C-A048-1608C2031463}"/>
          </ac:grpSpMkLst>
        </pc:grpChg>
        <pc:grpChg chg="del mod">
          <ac:chgData name="Umesh Gupta" userId="35470c46-d51d-41c5-aa07-3535d40f1513" providerId="ADAL" clId="{688D1D3D-1D78-480E-9122-20B54FAF51C9}" dt="2022-02-01T08:49:45.903" v="2372"/>
          <ac:grpSpMkLst>
            <pc:docMk/>
            <pc:sldMk cId="1590495100" sldId="421"/>
            <ac:grpSpMk id="101" creationId="{C269D235-33D6-477C-8939-192B4BBB86EC}"/>
          </ac:grpSpMkLst>
        </pc:grpChg>
        <pc:grpChg chg="del mod">
          <ac:chgData name="Umesh Gupta" userId="35470c46-d51d-41c5-aa07-3535d40f1513" providerId="ADAL" clId="{688D1D3D-1D78-480E-9122-20B54FAF51C9}" dt="2022-02-01T08:49:58.446" v="2394"/>
          <ac:grpSpMkLst>
            <pc:docMk/>
            <pc:sldMk cId="1590495100" sldId="421"/>
            <ac:grpSpMk id="108" creationId="{D8E39154-ECED-4ECE-8B1B-54B86E9EF492}"/>
          </ac:grpSpMkLst>
        </pc:grpChg>
        <pc:grpChg chg="del mod">
          <ac:chgData name="Umesh Gupta" userId="35470c46-d51d-41c5-aa07-3535d40f1513" providerId="ADAL" clId="{688D1D3D-1D78-480E-9122-20B54FAF51C9}" dt="2022-02-01T08:50:00.397" v="2397"/>
          <ac:grpSpMkLst>
            <pc:docMk/>
            <pc:sldMk cId="1590495100" sldId="421"/>
            <ac:grpSpMk id="130" creationId="{64560A3A-3801-461A-96E9-F5EB3AB6961B}"/>
          </ac:grpSpMkLst>
        </pc:grpChg>
        <pc:grpChg chg="del mod">
          <ac:chgData name="Umesh Gupta" userId="35470c46-d51d-41c5-aa07-3535d40f1513" providerId="ADAL" clId="{688D1D3D-1D78-480E-9122-20B54FAF51C9}" dt="2022-02-01T08:51:22.443" v="2489"/>
          <ac:grpSpMkLst>
            <pc:docMk/>
            <pc:sldMk cId="1590495100" sldId="421"/>
            <ac:grpSpMk id="131" creationId="{F4F26DF7-CE96-423D-999C-3CBAD7DE44EF}"/>
          </ac:grpSpMkLst>
        </pc:grpChg>
        <pc:grpChg chg="del mod">
          <ac:chgData name="Umesh Gupta" userId="35470c46-d51d-41c5-aa07-3535d40f1513" providerId="ADAL" clId="{688D1D3D-1D78-480E-9122-20B54FAF51C9}" dt="2022-02-01T08:51:22.443" v="2489"/>
          <ac:grpSpMkLst>
            <pc:docMk/>
            <pc:sldMk cId="1590495100" sldId="421"/>
            <ac:grpSpMk id="132" creationId="{597499CF-BE1A-417D-A6FE-9579EBD501FB}"/>
          </ac:grpSpMkLst>
        </pc:grpChg>
        <pc:grpChg chg="del mod">
          <ac:chgData name="Umesh Gupta" userId="35470c46-d51d-41c5-aa07-3535d40f1513" providerId="ADAL" clId="{688D1D3D-1D78-480E-9122-20B54FAF51C9}" dt="2022-02-01T08:51:22.443" v="2489"/>
          <ac:grpSpMkLst>
            <pc:docMk/>
            <pc:sldMk cId="1590495100" sldId="421"/>
            <ac:grpSpMk id="135" creationId="{35F81B7F-F469-45AE-897D-897B87F100C4}"/>
          </ac:grpSpMkLst>
        </pc:grpChg>
        <pc:grpChg chg="del mod">
          <ac:chgData name="Umesh Gupta" userId="35470c46-d51d-41c5-aa07-3535d40f1513" providerId="ADAL" clId="{688D1D3D-1D78-480E-9122-20B54FAF51C9}" dt="2022-02-01T08:50:55.507" v="2444"/>
          <ac:grpSpMkLst>
            <pc:docMk/>
            <pc:sldMk cId="1590495100" sldId="421"/>
            <ac:grpSpMk id="144" creationId="{13B570EC-5BF6-4EEA-9A28-BD6396B3CEC4}"/>
          </ac:grpSpMkLst>
        </pc:grpChg>
        <pc:grpChg chg="del mod">
          <ac:chgData name="Umesh Gupta" userId="35470c46-d51d-41c5-aa07-3535d40f1513" providerId="ADAL" clId="{688D1D3D-1D78-480E-9122-20B54FAF51C9}" dt="2022-02-01T08:51:13.669" v="2475"/>
          <ac:grpSpMkLst>
            <pc:docMk/>
            <pc:sldMk cId="1590495100" sldId="421"/>
            <ac:grpSpMk id="162" creationId="{3BC6F6B8-CCDC-4647-9473-FAACAD912D54}"/>
          </ac:grpSpMkLst>
        </pc:grpChg>
        <pc:grpChg chg="del mod">
          <ac:chgData name="Umesh Gupta" userId="35470c46-d51d-41c5-aa07-3535d40f1513" providerId="ADAL" clId="{688D1D3D-1D78-480E-9122-20B54FAF51C9}" dt="2022-02-01T08:51:13.669" v="2475"/>
          <ac:grpSpMkLst>
            <pc:docMk/>
            <pc:sldMk cId="1590495100" sldId="421"/>
            <ac:grpSpMk id="169" creationId="{22C0E2FF-5848-477D-8E65-8228DFC744E1}"/>
          </ac:grpSpMkLst>
        </pc:grpChg>
        <pc:grpChg chg="del mod">
          <ac:chgData name="Umesh Gupta" userId="35470c46-d51d-41c5-aa07-3535d40f1513" providerId="ADAL" clId="{688D1D3D-1D78-480E-9122-20B54FAF51C9}" dt="2022-02-01T08:50:55.507" v="2444"/>
          <ac:grpSpMkLst>
            <pc:docMk/>
            <pc:sldMk cId="1590495100" sldId="421"/>
            <ac:grpSpMk id="172" creationId="{7DEE5B33-7A5B-4D13-8B8F-8F895D84A1D8}"/>
          </ac:grpSpMkLst>
        </pc:grpChg>
        <pc:grpChg chg="del mod">
          <ac:chgData name="Umesh Gupta" userId="35470c46-d51d-41c5-aa07-3535d40f1513" providerId="ADAL" clId="{688D1D3D-1D78-480E-9122-20B54FAF51C9}" dt="2022-02-01T08:51:13.669" v="2475"/>
          <ac:grpSpMkLst>
            <pc:docMk/>
            <pc:sldMk cId="1590495100" sldId="421"/>
            <ac:grpSpMk id="182" creationId="{94AE0D8D-C7D1-454C-8B87-555AF9A9E915}"/>
          </ac:grpSpMkLst>
        </pc:grpChg>
        <pc:grpChg chg="del mod">
          <ac:chgData name="Umesh Gupta" userId="35470c46-d51d-41c5-aa07-3535d40f1513" providerId="ADAL" clId="{688D1D3D-1D78-480E-9122-20B54FAF51C9}" dt="2022-02-01T08:50:59.238" v="2451"/>
          <ac:grpSpMkLst>
            <pc:docMk/>
            <pc:sldMk cId="1590495100" sldId="421"/>
            <ac:grpSpMk id="189" creationId="{C3BB9BC1-813C-4CCB-A2CD-52ED41B2A9EE}"/>
          </ac:grpSpMkLst>
        </pc:grpChg>
        <pc:grpChg chg="del mod">
          <ac:chgData name="Umesh Gupta" userId="35470c46-d51d-41c5-aa07-3535d40f1513" providerId="ADAL" clId="{688D1D3D-1D78-480E-9122-20B54FAF51C9}" dt="2022-02-01T08:51:22.443" v="2489"/>
          <ac:grpSpMkLst>
            <pc:docMk/>
            <pc:sldMk cId="1590495100" sldId="421"/>
            <ac:grpSpMk id="190" creationId="{D871D528-B4F8-47A6-9A66-5717E7643759}"/>
          </ac:grpSpMkLst>
        </pc:grpChg>
        <pc:grpChg chg="del mod">
          <ac:chgData name="Umesh Gupta" userId="35470c46-d51d-41c5-aa07-3535d40f1513" providerId="ADAL" clId="{688D1D3D-1D78-480E-9122-20B54FAF51C9}" dt="2022-02-01T08:51:13.669" v="2475"/>
          <ac:grpSpMkLst>
            <pc:docMk/>
            <pc:sldMk cId="1590495100" sldId="421"/>
            <ac:grpSpMk id="203" creationId="{BE45308E-B348-41B5-A7D9-8CF65D542D5C}"/>
          </ac:grpSpMkLst>
        </pc:grpChg>
        <pc:grpChg chg="del mod">
          <ac:chgData name="Umesh Gupta" userId="35470c46-d51d-41c5-aa07-3535d40f1513" providerId="ADAL" clId="{688D1D3D-1D78-480E-9122-20B54FAF51C9}" dt="2022-02-01T08:51:13.669" v="2475"/>
          <ac:grpSpMkLst>
            <pc:docMk/>
            <pc:sldMk cId="1590495100" sldId="421"/>
            <ac:grpSpMk id="204" creationId="{C21F6E32-1D5A-454D-AFA2-BEBE96ED37B6}"/>
          </ac:grpSpMkLst>
        </pc:grpChg>
        <pc:grpChg chg="del mod">
          <ac:chgData name="Umesh Gupta" userId="35470c46-d51d-41c5-aa07-3535d40f1513" providerId="ADAL" clId="{688D1D3D-1D78-480E-9122-20B54FAF51C9}" dt="2022-02-01T08:51:22.443" v="2489"/>
          <ac:grpSpMkLst>
            <pc:docMk/>
            <pc:sldMk cId="1590495100" sldId="421"/>
            <ac:grpSpMk id="215" creationId="{31DA0201-156F-4F9A-9209-FAF1D3C78528}"/>
          </ac:grpSpMkLst>
        </pc:grpChg>
        <pc:grpChg chg="del mod">
          <ac:chgData name="Umesh Gupta" userId="35470c46-d51d-41c5-aa07-3535d40f1513" providerId="ADAL" clId="{688D1D3D-1D78-480E-9122-20B54FAF51C9}" dt="2022-02-01T08:51:19.937" v="2486"/>
          <ac:grpSpMkLst>
            <pc:docMk/>
            <pc:sldMk cId="1590495100" sldId="421"/>
            <ac:grpSpMk id="219" creationId="{780F59B4-54B9-40BC-8661-0C40C1EA8D31}"/>
          </ac:grpSpMkLst>
        </pc:grpChg>
        <pc:grpChg chg="del mod">
          <ac:chgData name="Umesh Gupta" userId="35470c46-d51d-41c5-aa07-3535d40f1513" providerId="ADAL" clId="{688D1D3D-1D78-480E-9122-20B54FAF51C9}" dt="2022-02-01T08:51:22.443" v="2489"/>
          <ac:grpSpMkLst>
            <pc:docMk/>
            <pc:sldMk cId="1590495100" sldId="421"/>
            <ac:grpSpMk id="226" creationId="{305D8E07-BB4F-46E0-B174-2426103E6D39}"/>
          </ac:grpSpMkLst>
        </pc:grpChg>
        <pc:grpChg chg="mod">
          <ac:chgData name="Umesh Gupta" userId="35470c46-d51d-41c5-aa07-3535d40f1513" providerId="ADAL" clId="{688D1D3D-1D78-480E-9122-20B54FAF51C9}" dt="2022-02-01T08:51:22.443" v="2489"/>
          <ac:grpSpMkLst>
            <pc:docMk/>
            <pc:sldMk cId="1590495100" sldId="421"/>
            <ac:grpSpMk id="229" creationId="{E81D042A-538F-4C79-B051-37C0DE7151F4}"/>
          </ac:grpSpMkLst>
        </pc:grpChg>
        <pc:inkChg chg="add mod">
          <ac:chgData name="Umesh Gupta" userId="35470c46-d51d-41c5-aa07-3535d40f1513" providerId="ADAL" clId="{688D1D3D-1D78-480E-9122-20B54FAF51C9}" dt="2022-02-01T08:47:26.468" v="2294"/>
          <ac:inkMkLst>
            <pc:docMk/>
            <pc:sldMk cId="1590495100" sldId="421"/>
            <ac:inkMk id="2" creationId="{B08177C6-B028-4C57-8814-2FBFD8D49B85}"/>
          </ac:inkMkLst>
        </pc:inkChg>
        <pc:inkChg chg="add mod">
          <ac:chgData name="Umesh Gupta" userId="35470c46-d51d-41c5-aa07-3535d40f1513" providerId="ADAL" clId="{688D1D3D-1D78-480E-9122-20B54FAF51C9}" dt="2022-02-01T08:47:26.468" v="2294"/>
          <ac:inkMkLst>
            <pc:docMk/>
            <pc:sldMk cId="1590495100" sldId="421"/>
            <ac:inkMk id="3" creationId="{36A96955-DF0E-4FE2-A476-25F96F918367}"/>
          </ac:inkMkLst>
        </pc:inkChg>
        <pc:inkChg chg="add mod">
          <ac:chgData name="Umesh Gupta" userId="35470c46-d51d-41c5-aa07-3535d40f1513" providerId="ADAL" clId="{688D1D3D-1D78-480E-9122-20B54FAF51C9}" dt="2022-02-01T08:47:26.468" v="2294"/>
          <ac:inkMkLst>
            <pc:docMk/>
            <pc:sldMk cId="1590495100" sldId="421"/>
            <ac:inkMk id="4" creationId="{D522D0BA-4DFA-4C3E-AB53-8008D9BD6087}"/>
          </ac:inkMkLst>
        </pc:inkChg>
        <pc:inkChg chg="add mod">
          <ac:chgData name="Umesh Gupta" userId="35470c46-d51d-41c5-aa07-3535d40f1513" providerId="ADAL" clId="{688D1D3D-1D78-480E-9122-20B54FAF51C9}" dt="2022-02-01T08:47:26.468" v="2294"/>
          <ac:inkMkLst>
            <pc:docMk/>
            <pc:sldMk cId="1590495100" sldId="421"/>
            <ac:inkMk id="5" creationId="{7679BE66-A67A-4EEF-92BE-4FC8F21109B4}"/>
          </ac:inkMkLst>
        </pc:inkChg>
        <pc:inkChg chg="add mod">
          <ac:chgData name="Umesh Gupta" userId="35470c46-d51d-41c5-aa07-3535d40f1513" providerId="ADAL" clId="{688D1D3D-1D78-480E-9122-20B54FAF51C9}" dt="2022-02-01T08:47:26.468" v="2294"/>
          <ac:inkMkLst>
            <pc:docMk/>
            <pc:sldMk cId="1590495100" sldId="421"/>
            <ac:inkMk id="6" creationId="{F8682E69-2A84-4C15-9E35-700E04D63F69}"/>
          </ac:inkMkLst>
        </pc:inkChg>
        <pc:inkChg chg="add mod">
          <ac:chgData name="Umesh Gupta" userId="35470c46-d51d-41c5-aa07-3535d40f1513" providerId="ADAL" clId="{688D1D3D-1D78-480E-9122-20B54FAF51C9}" dt="2022-02-01T08:47:26.468" v="2294"/>
          <ac:inkMkLst>
            <pc:docMk/>
            <pc:sldMk cId="1590495100" sldId="421"/>
            <ac:inkMk id="7" creationId="{24B558E1-D2FC-441F-BB33-1FD775BD8B3B}"/>
          </ac:inkMkLst>
        </pc:inkChg>
        <pc:inkChg chg="add mod">
          <ac:chgData name="Umesh Gupta" userId="35470c46-d51d-41c5-aa07-3535d40f1513" providerId="ADAL" clId="{688D1D3D-1D78-480E-9122-20B54FAF51C9}" dt="2022-02-01T08:47:26.468" v="2294"/>
          <ac:inkMkLst>
            <pc:docMk/>
            <pc:sldMk cId="1590495100" sldId="421"/>
            <ac:inkMk id="8" creationId="{A9DA3EE9-6531-43FB-BE34-FFDA2EBDEC83}"/>
          </ac:inkMkLst>
        </pc:inkChg>
        <pc:inkChg chg="add mod">
          <ac:chgData name="Umesh Gupta" userId="35470c46-d51d-41c5-aa07-3535d40f1513" providerId="ADAL" clId="{688D1D3D-1D78-480E-9122-20B54FAF51C9}" dt="2022-02-01T08:47:26.468" v="2294"/>
          <ac:inkMkLst>
            <pc:docMk/>
            <pc:sldMk cId="1590495100" sldId="421"/>
            <ac:inkMk id="9" creationId="{1DC78992-895D-40CB-AE9D-9BB4595349D7}"/>
          </ac:inkMkLst>
        </pc:inkChg>
        <pc:inkChg chg="add mod">
          <ac:chgData name="Umesh Gupta" userId="35470c46-d51d-41c5-aa07-3535d40f1513" providerId="ADAL" clId="{688D1D3D-1D78-480E-9122-20B54FAF51C9}" dt="2022-02-01T08:47:26.468" v="2294"/>
          <ac:inkMkLst>
            <pc:docMk/>
            <pc:sldMk cId="1590495100" sldId="421"/>
            <ac:inkMk id="10" creationId="{6B76DB56-4EC5-43C0-9436-6C36E71A1225}"/>
          </ac:inkMkLst>
        </pc:inkChg>
        <pc:inkChg chg="add mod">
          <ac:chgData name="Umesh Gupta" userId="35470c46-d51d-41c5-aa07-3535d40f1513" providerId="ADAL" clId="{688D1D3D-1D78-480E-9122-20B54FAF51C9}" dt="2022-02-01T08:47:26.468" v="2294"/>
          <ac:inkMkLst>
            <pc:docMk/>
            <pc:sldMk cId="1590495100" sldId="421"/>
            <ac:inkMk id="11" creationId="{83C4299D-2488-4288-A8A6-B57B661D9DCD}"/>
          </ac:inkMkLst>
        </pc:inkChg>
        <pc:inkChg chg="add mod">
          <ac:chgData name="Umesh Gupta" userId="35470c46-d51d-41c5-aa07-3535d40f1513" providerId="ADAL" clId="{688D1D3D-1D78-480E-9122-20B54FAF51C9}" dt="2022-02-01T08:47:26.468" v="2294"/>
          <ac:inkMkLst>
            <pc:docMk/>
            <pc:sldMk cId="1590495100" sldId="421"/>
            <ac:inkMk id="12" creationId="{201B7F21-A496-4888-B5D3-DB11C201A28D}"/>
          </ac:inkMkLst>
        </pc:inkChg>
        <pc:inkChg chg="add mod">
          <ac:chgData name="Umesh Gupta" userId="35470c46-d51d-41c5-aa07-3535d40f1513" providerId="ADAL" clId="{688D1D3D-1D78-480E-9122-20B54FAF51C9}" dt="2022-02-01T08:47:26.468" v="2294"/>
          <ac:inkMkLst>
            <pc:docMk/>
            <pc:sldMk cId="1590495100" sldId="421"/>
            <ac:inkMk id="13" creationId="{B0168DF0-4101-4E9A-B707-807D5525D692}"/>
          </ac:inkMkLst>
        </pc:inkChg>
        <pc:inkChg chg="add mod">
          <ac:chgData name="Umesh Gupta" userId="35470c46-d51d-41c5-aa07-3535d40f1513" providerId="ADAL" clId="{688D1D3D-1D78-480E-9122-20B54FAF51C9}" dt="2022-02-01T08:47:26.468" v="2294"/>
          <ac:inkMkLst>
            <pc:docMk/>
            <pc:sldMk cId="1590495100" sldId="421"/>
            <ac:inkMk id="14" creationId="{A0D7FA0D-45C7-4D10-8395-C3A165E68AF0}"/>
          </ac:inkMkLst>
        </pc:inkChg>
        <pc:inkChg chg="add mod">
          <ac:chgData name="Umesh Gupta" userId="35470c46-d51d-41c5-aa07-3535d40f1513" providerId="ADAL" clId="{688D1D3D-1D78-480E-9122-20B54FAF51C9}" dt="2022-02-01T08:47:26.468" v="2294"/>
          <ac:inkMkLst>
            <pc:docMk/>
            <pc:sldMk cId="1590495100" sldId="421"/>
            <ac:inkMk id="15" creationId="{BE52E38B-6711-4324-9A09-940104C6E4F3}"/>
          </ac:inkMkLst>
        </pc:inkChg>
        <pc:inkChg chg="add mod">
          <ac:chgData name="Umesh Gupta" userId="35470c46-d51d-41c5-aa07-3535d40f1513" providerId="ADAL" clId="{688D1D3D-1D78-480E-9122-20B54FAF51C9}" dt="2022-02-01T08:47:26.468" v="2294"/>
          <ac:inkMkLst>
            <pc:docMk/>
            <pc:sldMk cId="1590495100" sldId="421"/>
            <ac:inkMk id="16" creationId="{88470972-B53D-47B8-9725-8B18D59CDBE8}"/>
          </ac:inkMkLst>
        </pc:inkChg>
        <pc:inkChg chg="add mod">
          <ac:chgData name="Umesh Gupta" userId="35470c46-d51d-41c5-aa07-3535d40f1513" providerId="ADAL" clId="{688D1D3D-1D78-480E-9122-20B54FAF51C9}" dt="2022-02-01T08:47:26.468" v="2294"/>
          <ac:inkMkLst>
            <pc:docMk/>
            <pc:sldMk cId="1590495100" sldId="421"/>
            <ac:inkMk id="17" creationId="{89ECFE2E-FD2E-4916-AE17-DF1EFEA98096}"/>
          </ac:inkMkLst>
        </pc:inkChg>
        <pc:inkChg chg="add mod">
          <ac:chgData name="Umesh Gupta" userId="35470c46-d51d-41c5-aa07-3535d40f1513" providerId="ADAL" clId="{688D1D3D-1D78-480E-9122-20B54FAF51C9}" dt="2022-02-01T08:47:26.468" v="2294"/>
          <ac:inkMkLst>
            <pc:docMk/>
            <pc:sldMk cId="1590495100" sldId="421"/>
            <ac:inkMk id="18" creationId="{06ADADE4-A075-40A2-B3A9-7E621D0D4565}"/>
          </ac:inkMkLst>
        </pc:inkChg>
        <pc:inkChg chg="add mod">
          <ac:chgData name="Umesh Gupta" userId="35470c46-d51d-41c5-aa07-3535d40f1513" providerId="ADAL" clId="{688D1D3D-1D78-480E-9122-20B54FAF51C9}" dt="2022-02-01T08:47:26.468" v="2294"/>
          <ac:inkMkLst>
            <pc:docMk/>
            <pc:sldMk cId="1590495100" sldId="421"/>
            <ac:inkMk id="19" creationId="{548AA8F2-7058-4335-B484-5A70BF7DA737}"/>
          </ac:inkMkLst>
        </pc:inkChg>
        <pc:inkChg chg="add mod">
          <ac:chgData name="Umesh Gupta" userId="35470c46-d51d-41c5-aa07-3535d40f1513" providerId="ADAL" clId="{688D1D3D-1D78-480E-9122-20B54FAF51C9}" dt="2022-02-01T08:47:26.468" v="2294"/>
          <ac:inkMkLst>
            <pc:docMk/>
            <pc:sldMk cId="1590495100" sldId="421"/>
            <ac:inkMk id="20" creationId="{E54DD789-A1E6-4313-809A-D2B12139A48F}"/>
          </ac:inkMkLst>
        </pc:inkChg>
        <pc:inkChg chg="add mod">
          <ac:chgData name="Umesh Gupta" userId="35470c46-d51d-41c5-aa07-3535d40f1513" providerId="ADAL" clId="{688D1D3D-1D78-480E-9122-20B54FAF51C9}" dt="2022-02-01T08:47:26.468" v="2294"/>
          <ac:inkMkLst>
            <pc:docMk/>
            <pc:sldMk cId="1590495100" sldId="421"/>
            <ac:inkMk id="21" creationId="{DE442890-1F18-4F70-ACB8-63C6D0B5B504}"/>
          </ac:inkMkLst>
        </pc:inkChg>
        <pc:inkChg chg="add mod">
          <ac:chgData name="Umesh Gupta" userId="35470c46-d51d-41c5-aa07-3535d40f1513" providerId="ADAL" clId="{688D1D3D-1D78-480E-9122-20B54FAF51C9}" dt="2022-02-01T08:47:26.468" v="2294"/>
          <ac:inkMkLst>
            <pc:docMk/>
            <pc:sldMk cId="1590495100" sldId="421"/>
            <ac:inkMk id="22" creationId="{BCD520DF-939F-4533-B404-9B5F551D20E7}"/>
          </ac:inkMkLst>
        </pc:inkChg>
        <pc:inkChg chg="add mod">
          <ac:chgData name="Umesh Gupta" userId="35470c46-d51d-41c5-aa07-3535d40f1513" providerId="ADAL" clId="{688D1D3D-1D78-480E-9122-20B54FAF51C9}" dt="2022-02-01T08:47:26.468" v="2294"/>
          <ac:inkMkLst>
            <pc:docMk/>
            <pc:sldMk cId="1590495100" sldId="421"/>
            <ac:inkMk id="23" creationId="{FAFC6B83-880A-45F9-BC18-C6AED1FEAA03}"/>
          </ac:inkMkLst>
        </pc:inkChg>
        <pc:inkChg chg="add mod">
          <ac:chgData name="Umesh Gupta" userId="35470c46-d51d-41c5-aa07-3535d40f1513" providerId="ADAL" clId="{688D1D3D-1D78-480E-9122-20B54FAF51C9}" dt="2022-02-01T08:47:26.468" v="2294"/>
          <ac:inkMkLst>
            <pc:docMk/>
            <pc:sldMk cId="1590495100" sldId="421"/>
            <ac:inkMk id="24" creationId="{359B7BB0-142C-4054-A2D2-0E259C0C252A}"/>
          </ac:inkMkLst>
        </pc:inkChg>
        <pc:inkChg chg="add mod">
          <ac:chgData name="Umesh Gupta" userId="35470c46-d51d-41c5-aa07-3535d40f1513" providerId="ADAL" clId="{688D1D3D-1D78-480E-9122-20B54FAF51C9}" dt="2022-02-01T08:47:26.468" v="2294"/>
          <ac:inkMkLst>
            <pc:docMk/>
            <pc:sldMk cId="1590495100" sldId="421"/>
            <ac:inkMk id="25" creationId="{A20557C6-DF31-428B-91D7-5985BD923240}"/>
          </ac:inkMkLst>
        </pc:inkChg>
        <pc:inkChg chg="add mod">
          <ac:chgData name="Umesh Gupta" userId="35470c46-d51d-41c5-aa07-3535d40f1513" providerId="ADAL" clId="{688D1D3D-1D78-480E-9122-20B54FAF51C9}" dt="2022-02-01T08:47:26.468" v="2294"/>
          <ac:inkMkLst>
            <pc:docMk/>
            <pc:sldMk cId="1590495100" sldId="421"/>
            <ac:inkMk id="26" creationId="{16E1BC20-DB1A-4191-A8BF-7EC661770C42}"/>
          </ac:inkMkLst>
        </pc:inkChg>
        <pc:inkChg chg="add mod">
          <ac:chgData name="Umesh Gupta" userId="35470c46-d51d-41c5-aa07-3535d40f1513" providerId="ADAL" clId="{688D1D3D-1D78-480E-9122-20B54FAF51C9}" dt="2022-02-01T08:47:47.999" v="2322"/>
          <ac:inkMkLst>
            <pc:docMk/>
            <pc:sldMk cId="1590495100" sldId="421"/>
            <ac:inkMk id="30" creationId="{3307208F-A56B-4489-BBD2-2D797D81DE26}"/>
          </ac:inkMkLst>
        </pc:inkChg>
        <pc:inkChg chg="add mod">
          <ac:chgData name="Umesh Gupta" userId="35470c46-d51d-41c5-aa07-3535d40f1513" providerId="ADAL" clId="{688D1D3D-1D78-480E-9122-20B54FAF51C9}" dt="2022-02-01T08:47:47.999" v="2322"/>
          <ac:inkMkLst>
            <pc:docMk/>
            <pc:sldMk cId="1590495100" sldId="421"/>
            <ac:inkMk id="31" creationId="{1E2E8EB2-B5EC-45BB-AF48-29321E9C75C8}"/>
          </ac:inkMkLst>
        </pc:inkChg>
        <pc:inkChg chg="add mod">
          <ac:chgData name="Umesh Gupta" userId="35470c46-d51d-41c5-aa07-3535d40f1513" providerId="ADAL" clId="{688D1D3D-1D78-480E-9122-20B54FAF51C9}" dt="2022-02-01T08:47:47.999" v="2322"/>
          <ac:inkMkLst>
            <pc:docMk/>
            <pc:sldMk cId="1590495100" sldId="421"/>
            <ac:inkMk id="32" creationId="{62819390-1C20-4A98-B35B-1CCD65738A97}"/>
          </ac:inkMkLst>
        </pc:inkChg>
        <pc:inkChg chg="add mod">
          <ac:chgData name="Umesh Gupta" userId="35470c46-d51d-41c5-aa07-3535d40f1513" providerId="ADAL" clId="{688D1D3D-1D78-480E-9122-20B54FAF51C9}" dt="2022-02-01T08:47:47.999" v="2322"/>
          <ac:inkMkLst>
            <pc:docMk/>
            <pc:sldMk cId="1590495100" sldId="421"/>
            <ac:inkMk id="33" creationId="{283D913D-6618-4451-AF66-F9FE407E8D4E}"/>
          </ac:inkMkLst>
        </pc:inkChg>
        <pc:inkChg chg="add mod">
          <ac:chgData name="Umesh Gupta" userId="35470c46-d51d-41c5-aa07-3535d40f1513" providerId="ADAL" clId="{688D1D3D-1D78-480E-9122-20B54FAF51C9}" dt="2022-02-01T08:47:47.999" v="2322"/>
          <ac:inkMkLst>
            <pc:docMk/>
            <pc:sldMk cId="1590495100" sldId="421"/>
            <ac:inkMk id="34" creationId="{8B75A89E-BE5F-438F-BBC5-33C1BB1CFE6B}"/>
          </ac:inkMkLst>
        </pc:inkChg>
        <pc:inkChg chg="add mod">
          <ac:chgData name="Umesh Gupta" userId="35470c46-d51d-41c5-aa07-3535d40f1513" providerId="ADAL" clId="{688D1D3D-1D78-480E-9122-20B54FAF51C9}" dt="2022-02-01T08:47:47.999" v="2322"/>
          <ac:inkMkLst>
            <pc:docMk/>
            <pc:sldMk cId="1590495100" sldId="421"/>
            <ac:inkMk id="35" creationId="{6139A122-4AF9-4D13-88F0-527AA995998B}"/>
          </ac:inkMkLst>
        </pc:inkChg>
        <pc:inkChg chg="add mod">
          <ac:chgData name="Umesh Gupta" userId="35470c46-d51d-41c5-aa07-3535d40f1513" providerId="ADAL" clId="{688D1D3D-1D78-480E-9122-20B54FAF51C9}" dt="2022-02-01T08:47:47.999" v="2322"/>
          <ac:inkMkLst>
            <pc:docMk/>
            <pc:sldMk cId="1590495100" sldId="421"/>
            <ac:inkMk id="36" creationId="{B8A7589A-CD72-4ED0-B6F4-4E8EC3FAA76B}"/>
          </ac:inkMkLst>
        </pc:inkChg>
        <pc:inkChg chg="add mod">
          <ac:chgData name="Umesh Gupta" userId="35470c46-d51d-41c5-aa07-3535d40f1513" providerId="ADAL" clId="{688D1D3D-1D78-480E-9122-20B54FAF51C9}" dt="2022-02-01T08:47:47.999" v="2322"/>
          <ac:inkMkLst>
            <pc:docMk/>
            <pc:sldMk cId="1590495100" sldId="421"/>
            <ac:inkMk id="37" creationId="{15718443-DF22-4C13-A7EE-D4AC529E75E1}"/>
          </ac:inkMkLst>
        </pc:inkChg>
        <pc:inkChg chg="add mod">
          <ac:chgData name="Umesh Gupta" userId="35470c46-d51d-41c5-aa07-3535d40f1513" providerId="ADAL" clId="{688D1D3D-1D78-480E-9122-20B54FAF51C9}" dt="2022-02-01T08:47:47.999" v="2322"/>
          <ac:inkMkLst>
            <pc:docMk/>
            <pc:sldMk cId="1590495100" sldId="421"/>
            <ac:inkMk id="38" creationId="{6A519C54-5140-4731-BE9C-51A1EC068117}"/>
          </ac:inkMkLst>
        </pc:inkChg>
        <pc:inkChg chg="add mod">
          <ac:chgData name="Umesh Gupta" userId="35470c46-d51d-41c5-aa07-3535d40f1513" providerId="ADAL" clId="{688D1D3D-1D78-480E-9122-20B54FAF51C9}" dt="2022-02-01T08:47:47.999" v="2322"/>
          <ac:inkMkLst>
            <pc:docMk/>
            <pc:sldMk cId="1590495100" sldId="421"/>
            <ac:inkMk id="39" creationId="{531C11B9-6033-4162-8704-56ADEFC2CDE6}"/>
          </ac:inkMkLst>
        </pc:inkChg>
        <pc:inkChg chg="add mod">
          <ac:chgData name="Umesh Gupta" userId="35470c46-d51d-41c5-aa07-3535d40f1513" providerId="ADAL" clId="{688D1D3D-1D78-480E-9122-20B54FAF51C9}" dt="2022-02-01T08:47:47.999" v="2322"/>
          <ac:inkMkLst>
            <pc:docMk/>
            <pc:sldMk cId="1590495100" sldId="421"/>
            <ac:inkMk id="40" creationId="{467F6C19-E66F-4731-AD26-62DCB995A142}"/>
          </ac:inkMkLst>
        </pc:inkChg>
        <pc:inkChg chg="add mod">
          <ac:chgData name="Umesh Gupta" userId="35470c46-d51d-41c5-aa07-3535d40f1513" providerId="ADAL" clId="{688D1D3D-1D78-480E-9122-20B54FAF51C9}" dt="2022-02-01T08:47:47.999" v="2322"/>
          <ac:inkMkLst>
            <pc:docMk/>
            <pc:sldMk cId="1590495100" sldId="421"/>
            <ac:inkMk id="41" creationId="{29323D1D-64CA-4BCB-97ED-811B531AD752}"/>
          </ac:inkMkLst>
        </pc:inkChg>
        <pc:inkChg chg="add mod">
          <ac:chgData name="Umesh Gupta" userId="35470c46-d51d-41c5-aa07-3535d40f1513" providerId="ADAL" clId="{688D1D3D-1D78-480E-9122-20B54FAF51C9}" dt="2022-02-01T08:47:47.999" v="2322"/>
          <ac:inkMkLst>
            <pc:docMk/>
            <pc:sldMk cId="1590495100" sldId="421"/>
            <ac:inkMk id="42" creationId="{1F2C42FB-4D08-4B25-A4FF-5CF592E98FB9}"/>
          </ac:inkMkLst>
        </pc:inkChg>
        <pc:inkChg chg="add mod">
          <ac:chgData name="Umesh Gupta" userId="35470c46-d51d-41c5-aa07-3535d40f1513" providerId="ADAL" clId="{688D1D3D-1D78-480E-9122-20B54FAF51C9}" dt="2022-02-01T08:47:47.999" v="2322"/>
          <ac:inkMkLst>
            <pc:docMk/>
            <pc:sldMk cId="1590495100" sldId="421"/>
            <ac:inkMk id="43" creationId="{28C5F63E-DACE-4465-A4B1-0AE860065DD0}"/>
          </ac:inkMkLst>
        </pc:inkChg>
        <pc:inkChg chg="add mod">
          <ac:chgData name="Umesh Gupta" userId="35470c46-d51d-41c5-aa07-3535d40f1513" providerId="ADAL" clId="{688D1D3D-1D78-480E-9122-20B54FAF51C9}" dt="2022-02-01T08:47:47.999" v="2322"/>
          <ac:inkMkLst>
            <pc:docMk/>
            <pc:sldMk cId="1590495100" sldId="421"/>
            <ac:inkMk id="44" creationId="{52069C5F-1176-439F-9162-246248A6342E}"/>
          </ac:inkMkLst>
        </pc:inkChg>
        <pc:inkChg chg="add mod">
          <ac:chgData name="Umesh Gupta" userId="35470c46-d51d-41c5-aa07-3535d40f1513" providerId="ADAL" clId="{688D1D3D-1D78-480E-9122-20B54FAF51C9}" dt="2022-02-01T08:47:47.999" v="2322"/>
          <ac:inkMkLst>
            <pc:docMk/>
            <pc:sldMk cId="1590495100" sldId="421"/>
            <ac:inkMk id="45" creationId="{0ED38E12-6A9C-49B9-8B01-18326A2D804F}"/>
          </ac:inkMkLst>
        </pc:inkChg>
        <pc:inkChg chg="add mod">
          <ac:chgData name="Umesh Gupta" userId="35470c46-d51d-41c5-aa07-3535d40f1513" providerId="ADAL" clId="{688D1D3D-1D78-480E-9122-20B54FAF51C9}" dt="2022-02-01T08:47:47.999" v="2322"/>
          <ac:inkMkLst>
            <pc:docMk/>
            <pc:sldMk cId="1590495100" sldId="421"/>
            <ac:inkMk id="46" creationId="{F8379E31-7F23-4732-B6BB-7831F5BA77EA}"/>
          </ac:inkMkLst>
        </pc:inkChg>
        <pc:inkChg chg="add mod">
          <ac:chgData name="Umesh Gupta" userId="35470c46-d51d-41c5-aa07-3535d40f1513" providerId="ADAL" clId="{688D1D3D-1D78-480E-9122-20B54FAF51C9}" dt="2022-02-01T08:47:47.999" v="2322"/>
          <ac:inkMkLst>
            <pc:docMk/>
            <pc:sldMk cId="1590495100" sldId="421"/>
            <ac:inkMk id="48" creationId="{C017110B-1C1E-4822-9B0D-E890395AB408}"/>
          </ac:inkMkLst>
        </pc:inkChg>
        <pc:inkChg chg="add mod">
          <ac:chgData name="Umesh Gupta" userId="35470c46-d51d-41c5-aa07-3535d40f1513" providerId="ADAL" clId="{688D1D3D-1D78-480E-9122-20B54FAF51C9}" dt="2022-02-01T08:47:47.999" v="2322"/>
          <ac:inkMkLst>
            <pc:docMk/>
            <pc:sldMk cId="1590495100" sldId="421"/>
            <ac:inkMk id="49" creationId="{71B57D2F-D1A3-4581-BCEA-8322ECE56029}"/>
          </ac:inkMkLst>
        </pc:inkChg>
        <pc:inkChg chg="add mod">
          <ac:chgData name="Umesh Gupta" userId="35470c46-d51d-41c5-aa07-3535d40f1513" providerId="ADAL" clId="{688D1D3D-1D78-480E-9122-20B54FAF51C9}" dt="2022-02-01T08:47:47.999" v="2322"/>
          <ac:inkMkLst>
            <pc:docMk/>
            <pc:sldMk cId="1590495100" sldId="421"/>
            <ac:inkMk id="50" creationId="{E4A26F97-3F12-48B5-B74D-8048D7E51CFF}"/>
          </ac:inkMkLst>
        </pc:inkChg>
        <pc:inkChg chg="add mod">
          <ac:chgData name="Umesh Gupta" userId="35470c46-d51d-41c5-aa07-3535d40f1513" providerId="ADAL" clId="{688D1D3D-1D78-480E-9122-20B54FAF51C9}" dt="2022-02-01T08:47:47.999" v="2322"/>
          <ac:inkMkLst>
            <pc:docMk/>
            <pc:sldMk cId="1590495100" sldId="421"/>
            <ac:inkMk id="51" creationId="{FBA0BF71-AB9B-4645-8283-30A039F0C1D8}"/>
          </ac:inkMkLst>
        </pc:inkChg>
        <pc:inkChg chg="add mod">
          <ac:chgData name="Umesh Gupta" userId="35470c46-d51d-41c5-aa07-3535d40f1513" providerId="ADAL" clId="{688D1D3D-1D78-480E-9122-20B54FAF51C9}" dt="2022-02-01T08:47:47.999" v="2322"/>
          <ac:inkMkLst>
            <pc:docMk/>
            <pc:sldMk cId="1590495100" sldId="421"/>
            <ac:inkMk id="52" creationId="{EDA01DD4-04B3-4D4B-832B-5EB94BD2DE82}"/>
          </ac:inkMkLst>
        </pc:inkChg>
        <pc:inkChg chg="add mod">
          <ac:chgData name="Umesh Gupta" userId="35470c46-d51d-41c5-aa07-3535d40f1513" providerId="ADAL" clId="{688D1D3D-1D78-480E-9122-20B54FAF51C9}" dt="2022-02-01T08:47:47.999" v="2322"/>
          <ac:inkMkLst>
            <pc:docMk/>
            <pc:sldMk cId="1590495100" sldId="421"/>
            <ac:inkMk id="53" creationId="{66E4D3DF-F9FC-4926-8098-2687F24460B2}"/>
          </ac:inkMkLst>
        </pc:inkChg>
        <pc:inkChg chg="add mod">
          <ac:chgData name="Umesh Gupta" userId="35470c46-d51d-41c5-aa07-3535d40f1513" providerId="ADAL" clId="{688D1D3D-1D78-480E-9122-20B54FAF51C9}" dt="2022-02-01T08:47:47.999" v="2322"/>
          <ac:inkMkLst>
            <pc:docMk/>
            <pc:sldMk cId="1590495100" sldId="421"/>
            <ac:inkMk id="54" creationId="{6273C975-5222-4CF0-B5B2-8436B301CC80}"/>
          </ac:inkMkLst>
        </pc:inkChg>
        <pc:inkChg chg="add mod">
          <ac:chgData name="Umesh Gupta" userId="35470c46-d51d-41c5-aa07-3535d40f1513" providerId="ADAL" clId="{688D1D3D-1D78-480E-9122-20B54FAF51C9}" dt="2022-02-01T08:47:47.999" v="2322"/>
          <ac:inkMkLst>
            <pc:docMk/>
            <pc:sldMk cId="1590495100" sldId="421"/>
            <ac:inkMk id="55" creationId="{0885E995-D092-4634-B2DA-6AAF576B81CA}"/>
          </ac:inkMkLst>
        </pc:inkChg>
        <pc:inkChg chg="add mod">
          <ac:chgData name="Umesh Gupta" userId="35470c46-d51d-41c5-aa07-3535d40f1513" providerId="ADAL" clId="{688D1D3D-1D78-480E-9122-20B54FAF51C9}" dt="2022-02-01T08:47:47.999" v="2322"/>
          <ac:inkMkLst>
            <pc:docMk/>
            <pc:sldMk cId="1590495100" sldId="421"/>
            <ac:inkMk id="56" creationId="{4869CCFB-D52C-4701-82E8-E08E5AE2ADB7}"/>
          </ac:inkMkLst>
        </pc:inkChg>
        <pc:inkChg chg="add">
          <ac:chgData name="Umesh Gupta" userId="35470c46-d51d-41c5-aa07-3535d40f1513" providerId="ADAL" clId="{688D1D3D-1D78-480E-9122-20B54FAF51C9}" dt="2022-02-01T08:48:14.682" v="2323" actId="9405"/>
          <ac:inkMkLst>
            <pc:docMk/>
            <pc:sldMk cId="1590495100" sldId="421"/>
            <ac:inkMk id="59" creationId="{26138348-8046-4817-8D49-09D284AEF4D2}"/>
          </ac:inkMkLst>
        </pc:inkChg>
        <pc:inkChg chg="add mod">
          <ac:chgData name="Umesh Gupta" userId="35470c46-d51d-41c5-aa07-3535d40f1513" providerId="ADAL" clId="{688D1D3D-1D78-480E-9122-20B54FAF51C9}" dt="2022-02-01T08:48:55.374" v="2334"/>
          <ac:inkMkLst>
            <pc:docMk/>
            <pc:sldMk cId="1590495100" sldId="421"/>
            <ac:inkMk id="60" creationId="{93F176CD-944D-4774-AA3A-7F5A947D22A2}"/>
          </ac:inkMkLst>
        </pc:inkChg>
        <pc:inkChg chg="add mod">
          <ac:chgData name="Umesh Gupta" userId="35470c46-d51d-41c5-aa07-3535d40f1513" providerId="ADAL" clId="{688D1D3D-1D78-480E-9122-20B54FAF51C9}" dt="2022-02-01T08:48:55.374" v="2334"/>
          <ac:inkMkLst>
            <pc:docMk/>
            <pc:sldMk cId="1590495100" sldId="421"/>
            <ac:inkMk id="61" creationId="{A6DDD48B-A7BC-4DAF-8C94-180C661D960F}"/>
          </ac:inkMkLst>
        </pc:inkChg>
        <pc:inkChg chg="add mod">
          <ac:chgData name="Umesh Gupta" userId="35470c46-d51d-41c5-aa07-3535d40f1513" providerId="ADAL" clId="{688D1D3D-1D78-480E-9122-20B54FAF51C9}" dt="2022-02-01T08:48:55.374" v="2334"/>
          <ac:inkMkLst>
            <pc:docMk/>
            <pc:sldMk cId="1590495100" sldId="421"/>
            <ac:inkMk id="62" creationId="{65725943-9707-45DA-B3F5-FB17E34947DD}"/>
          </ac:inkMkLst>
        </pc:inkChg>
        <pc:inkChg chg="add mod">
          <ac:chgData name="Umesh Gupta" userId="35470c46-d51d-41c5-aa07-3535d40f1513" providerId="ADAL" clId="{688D1D3D-1D78-480E-9122-20B54FAF51C9}" dt="2022-02-01T08:48:55.374" v="2334"/>
          <ac:inkMkLst>
            <pc:docMk/>
            <pc:sldMk cId="1590495100" sldId="421"/>
            <ac:inkMk id="63" creationId="{33EC8960-B321-4AD3-AD19-46094127A0CB}"/>
          </ac:inkMkLst>
        </pc:inkChg>
        <pc:inkChg chg="add mod">
          <ac:chgData name="Umesh Gupta" userId="35470c46-d51d-41c5-aa07-3535d40f1513" providerId="ADAL" clId="{688D1D3D-1D78-480E-9122-20B54FAF51C9}" dt="2022-02-01T08:48:55.374" v="2334"/>
          <ac:inkMkLst>
            <pc:docMk/>
            <pc:sldMk cId="1590495100" sldId="421"/>
            <ac:inkMk id="64" creationId="{1DCD42CA-91E4-4B0A-8CA5-435E6CC1E872}"/>
          </ac:inkMkLst>
        </pc:inkChg>
        <pc:inkChg chg="add mod">
          <ac:chgData name="Umesh Gupta" userId="35470c46-d51d-41c5-aa07-3535d40f1513" providerId="ADAL" clId="{688D1D3D-1D78-480E-9122-20B54FAF51C9}" dt="2022-02-01T08:48:55.374" v="2334"/>
          <ac:inkMkLst>
            <pc:docMk/>
            <pc:sldMk cId="1590495100" sldId="421"/>
            <ac:inkMk id="65" creationId="{3F2FF1C1-EDA0-4CB0-9132-7DF43D0017AF}"/>
          </ac:inkMkLst>
        </pc:inkChg>
        <pc:inkChg chg="add mod">
          <ac:chgData name="Umesh Gupta" userId="35470c46-d51d-41c5-aa07-3535d40f1513" providerId="ADAL" clId="{688D1D3D-1D78-480E-9122-20B54FAF51C9}" dt="2022-02-01T08:48:55.374" v="2334"/>
          <ac:inkMkLst>
            <pc:docMk/>
            <pc:sldMk cId="1590495100" sldId="421"/>
            <ac:inkMk id="66" creationId="{926E0F5C-C31C-4EF7-A483-2CBAD643B6F9}"/>
          </ac:inkMkLst>
        </pc:inkChg>
        <pc:inkChg chg="add mod">
          <ac:chgData name="Umesh Gupta" userId="35470c46-d51d-41c5-aa07-3535d40f1513" providerId="ADAL" clId="{688D1D3D-1D78-480E-9122-20B54FAF51C9}" dt="2022-02-01T08:48:55.374" v="2334"/>
          <ac:inkMkLst>
            <pc:docMk/>
            <pc:sldMk cId="1590495100" sldId="421"/>
            <ac:inkMk id="67" creationId="{2006C9B1-F05F-4241-89B6-10AEA2748C9F}"/>
          </ac:inkMkLst>
        </pc:inkChg>
        <pc:inkChg chg="add mod">
          <ac:chgData name="Umesh Gupta" userId="35470c46-d51d-41c5-aa07-3535d40f1513" providerId="ADAL" clId="{688D1D3D-1D78-480E-9122-20B54FAF51C9}" dt="2022-02-01T08:48:55.374" v="2334"/>
          <ac:inkMkLst>
            <pc:docMk/>
            <pc:sldMk cId="1590495100" sldId="421"/>
            <ac:inkMk id="68" creationId="{BF4CEC8D-EA54-4A4E-8D3B-E0AE10862F71}"/>
          </ac:inkMkLst>
        </pc:inkChg>
        <pc:inkChg chg="add mod">
          <ac:chgData name="Umesh Gupta" userId="35470c46-d51d-41c5-aa07-3535d40f1513" providerId="ADAL" clId="{688D1D3D-1D78-480E-9122-20B54FAF51C9}" dt="2022-02-01T08:48:55.374" v="2334"/>
          <ac:inkMkLst>
            <pc:docMk/>
            <pc:sldMk cId="1590495100" sldId="421"/>
            <ac:inkMk id="69" creationId="{B7BED1A8-98F5-440B-BF48-FD4C13C96A3B}"/>
          </ac:inkMkLst>
        </pc:inkChg>
        <pc:inkChg chg="add mod">
          <ac:chgData name="Umesh Gupta" userId="35470c46-d51d-41c5-aa07-3535d40f1513" providerId="ADAL" clId="{688D1D3D-1D78-480E-9122-20B54FAF51C9}" dt="2022-02-01T08:48:59.405" v="2338"/>
          <ac:inkMkLst>
            <pc:docMk/>
            <pc:sldMk cId="1590495100" sldId="421"/>
            <ac:inkMk id="71" creationId="{CFE0357F-0BA4-4005-BFE3-13BD36A2CAD4}"/>
          </ac:inkMkLst>
        </pc:inkChg>
        <pc:inkChg chg="add mod">
          <ac:chgData name="Umesh Gupta" userId="35470c46-d51d-41c5-aa07-3535d40f1513" providerId="ADAL" clId="{688D1D3D-1D78-480E-9122-20B54FAF51C9}" dt="2022-02-01T08:48:59.405" v="2338"/>
          <ac:inkMkLst>
            <pc:docMk/>
            <pc:sldMk cId="1590495100" sldId="421"/>
            <ac:inkMk id="72" creationId="{D1E3E07D-AAE9-48FE-8316-C3EB177E30E2}"/>
          </ac:inkMkLst>
        </pc:inkChg>
        <pc:inkChg chg="add mod">
          <ac:chgData name="Umesh Gupta" userId="35470c46-d51d-41c5-aa07-3535d40f1513" providerId="ADAL" clId="{688D1D3D-1D78-480E-9122-20B54FAF51C9}" dt="2022-02-01T08:48:59.405" v="2338"/>
          <ac:inkMkLst>
            <pc:docMk/>
            <pc:sldMk cId="1590495100" sldId="421"/>
            <ac:inkMk id="73" creationId="{7B4700E9-7128-4865-9933-D10850AE9646}"/>
          </ac:inkMkLst>
        </pc:inkChg>
        <pc:inkChg chg="add mod">
          <ac:chgData name="Umesh Gupta" userId="35470c46-d51d-41c5-aa07-3535d40f1513" providerId="ADAL" clId="{688D1D3D-1D78-480E-9122-20B54FAF51C9}" dt="2022-02-01T08:49:10.190" v="2352"/>
          <ac:inkMkLst>
            <pc:docMk/>
            <pc:sldMk cId="1590495100" sldId="421"/>
            <ac:inkMk id="75" creationId="{3496472B-0C23-4E93-8C5F-AB6CECB1066C}"/>
          </ac:inkMkLst>
        </pc:inkChg>
        <pc:inkChg chg="add mod">
          <ac:chgData name="Umesh Gupta" userId="35470c46-d51d-41c5-aa07-3535d40f1513" providerId="ADAL" clId="{688D1D3D-1D78-480E-9122-20B54FAF51C9}" dt="2022-02-01T08:49:10.190" v="2352"/>
          <ac:inkMkLst>
            <pc:docMk/>
            <pc:sldMk cId="1590495100" sldId="421"/>
            <ac:inkMk id="76" creationId="{915F9C0B-0753-416B-8081-E139338831D8}"/>
          </ac:inkMkLst>
        </pc:inkChg>
        <pc:inkChg chg="add mod">
          <ac:chgData name="Umesh Gupta" userId="35470c46-d51d-41c5-aa07-3535d40f1513" providerId="ADAL" clId="{688D1D3D-1D78-480E-9122-20B54FAF51C9}" dt="2022-02-01T08:49:10.190" v="2352"/>
          <ac:inkMkLst>
            <pc:docMk/>
            <pc:sldMk cId="1590495100" sldId="421"/>
            <ac:inkMk id="77" creationId="{BE64A03F-2C81-4EBB-9BE5-5FAD3B384D2C}"/>
          </ac:inkMkLst>
        </pc:inkChg>
        <pc:inkChg chg="add mod">
          <ac:chgData name="Umesh Gupta" userId="35470c46-d51d-41c5-aa07-3535d40f1513" providerId="ADAL" clId="{688D1D3D-1D78-480E-9122-20B54FAF51C9}" dt="2022-02-01T08:49:10.190" v="2352"/>
          <ac:inkMkLst>
            <pc:docMk/>
            <pc:sldMk cId="1590495100" sldId="421"/>
            <ac:inkMk id="78" creationId="{D5E3A721-0CBB-4FA9-AEB7-FD8B7F0AD556}"/>
          </ac:inkMkLst>
        </pc:inkChg>
        <pc:inkChg chg="add mod">
          <ac:chgData name="Umesh Gupta" userId="35470c46-d51d-41c5-aa07-3535d40f1513" providerId="ADAL" clId="{688D1D3D-1D78-480E-9122-20B54FAF51C9}" dt="2022-02-01T08:49:10.190" v="2352"/>
          <ac:inkMkLst>
            <pc:docMk/>
            <pc:sldMk cId="1590495100" sldId="421"/>
            <ac:inkMk id="79" creationId="{74B9658D-5035-464A-8723-8B8075670AB2}"/>
          </ac:inkMkLst>
        </pc:inkChg>
        <pc:inkChg chg="add mod">
          <ac:chgData name="Umesh Gupta" userId="35470c46-d51d-41c5-aa07-3535d40f1513" providerId="ADAL" clId="{688D1D3D-1D78-480E-9122-20B54FAF51C9}" dt="2022-02-01T08:49:10.190" v="2352"/>
          <ac:inkMkLst>
            <pc:docMk/>
            <pc:sldMk cId="1590495100" sldId="421"/>
            <ac:inkMk id="81" creationId="{32FEFEC5-4BA0-4978-BD3E-E90447F9648E}"/>
          </ac:inkMkLst>
        </pc:inkChg>
        <pc:inkChg chg="add mod">
          <ac:chgData name="Umesh Gupta" userId="35470c46-d51d-41c5-aa07-3535d40f1513" providerId="ADAL" clId="{688D1D3D-1D78-480E-9122-20B54FAF51C9}" dt="2022-02-01T08:49:10.190" v="2352"/>
          <ac:inkMkLst>
            <pc:docMk/>
            <pc:sldMk cId="1590495100" sldId="421"/>
            <ac:inkMk id="82" creationId="{635E7AD6-AAFA-4A9F-93D4-61DD9F9C115F}"/>
          </ac:inkMkLst>
        </pc:inkChg>
        <pc:inkChg chg="add mod">
          <ac:chgData name="Umesh Gupta" userId="35470c46-d51d-41c5-aa07-3535d40f1513" providerId="ADAL" clId="{688D1D3D-1D78-480E-9122-20B54FAF51C9}" dt="2022-02-01T08:49:10.190" v="2352"/>
          <ac:inkMkLst>
            <pc:docMk/>
            <pc:sldMk cId="1590495100" sldId="421"/>
            <ac:inkMk id="83" creationId="{AAB2672F-C784-4954-B486-D7E6EDDE7EAF}"/>
          </ac:inkMkLst>
        </pc:inkChg>
        <pc:inkChg chg="add mod">
          <ac:chgData name="Umesh Gupta" userId="35470c46-d51d-41c5-aa07-3535d40f1513" providerId="ADAL" clId="{688D1D3D-1D78-480E-9122-20B54FAF51C9}" dt="2022-02-01T08:49:10.190" v="2352"/>
          <ac:inkMkLst>
            <pc:docMk/>
            <pc:sldMk cId="1590495100" sldId="421"/>
            <ac:inkMk id="84" creationId="{FFCE4201-7E82-48EE-9D14-C15973AE9716}"/>
          </ac:inkMkLst>
        </pc:inkChg>
        <pc:inkChg chg="add mod">
          <ac:chgData name="Umesh Gupta" userId="35470c46-d51d-41c5-aa07-3535d40f1513" providerId="ADAL" clId="{688D1D3D-1D78-480E-9122-20B54FAF51C9}" dt="2022-02-01T08:49:10.190" v="2352"/>
          <ac:inkMkLst>
            <pc:docMk/>
            <pc:sldMk cId="1590495100" sldId="421"/>
            <ac:inkMk id="85" creationId="{5E92F224-A900-4400-AEA8-E7823721A9D1}"/>
          </ac:inkMkLst>
        </pc:inkChg>
        <pc:inkChg chg="add mod">
          <ac:chgData name="Umesh Gupta" userId="35470c46-d51d-41c5-aa07-3535d40f1513" providerId="ADAL" clId="{688D1D3D-1D78-480E-9122-20B54FAF51C9}" dt="2022-02-01T08:49:10.190" v="2352"/>
          <ac:inkMkLst>
            <pc:docMk/>
            <pc:sldMk cId="1590495100" sldId="421"/>
            <ac:inkMk id="86" creationId="{FAD0B2B0-7F90-42C2-A405-4C8CF83B371F}"/>
          </ac:inkMkLst>
        </pc:inkChg>
        <pc:inkChg chg="add mod">
          <ac:chgData name="Umesh Gupta" userId="35470c46-d51d-41c5-aa07-3535d40f1513" providerId="ADAL" clId="{688D1D3D-1D78-480E-9122-20B54FAF51C9}" dt="2022-02-01T08:49:10.190" v="2352"/>
          <ac:inkMkLst>
            <pc:docMk/>
            <pc:sldMk cId="1590495100" sldId="421"/>
            <ac:inkMk id="87" creationId="{9202DB59-0ECB-48F5-A129-7E787A4DCAF1}"/>
          </ac:inkMkLst>
        </pc:inkChg>
        <pc:inkChg chg="add mod">
          <ac:chgData name="Umesh Gupta" userId="35470c46-d51d-41c5-aa07-3535d40f1513" providerId="ADAL" clId="{688D1D3D-1D78-480E-9122-20B54FAF51C9}" dt="2022-02-01T08:49:21.585" v="2359"/>
          <ac:inkMkLst>
            <pc:docMk/>
            <pc:sldMk cId="1590495100" sldId="421"/>
            <ac:inkMk id="89" creationId="{F5119944-5EDE-41DC-8ADF-C4EE02A4DAED}"/>
          </ac:inkMkLst>
        </pc:inkChg>
        <pc:inkChg chg="add mod">
          <ac:chgData name="Umesh Gupta" userId="35470c46-d51d-41c5-aa07-3535d40f1513" providerId="ADAL" clId="{688D1D3D-1D78-480E-9122-20B54FAF51C9}" dt="2022-02-01T08:49:21.585" v="2359"/>
          <ac:inkMkLst>
            <pc:docMk/>
            <pc:sldMk cId="1590495100" sldId="421"/>
            <ac:inkMk id="90" creationId="{71380330-B22B-451D-8EC4-DB031EA90084}"/>
          </ac:inkMkLst>
        </pc:inkChg>
        <pc:inkChg chg="add mod">
          <ac:chgData name="Umesh Gupta" userId="35470c46-d51d-41c5-aa07-3535d40f1513" providerId="ADAL" clId="{688D1D3D-1D78-480E-9122-20B54FAF51C9}" dt="2022-02-01T08:49:21.585" v="2359"/>
          <ac:inkMkLst>
            <pc:docMk/>
            <pc:sldMk cId="1590495100" sldId="421"/>
            <ac:inkMk id="92" creationId="{B61F7F69-8F78-48B6-80E9-6DDA11C094FD}"/>
          </ac:inkMkLst>
        </pc:inkChg>
        <pc:inkChg chg="add mod">
          <ac:chgData name="Umesh Gupta" userId="35470c46-d51d-41c5-aa07-3535d40f1513" providerId="ADAL" clId="{688D1D3D-1D78-480E-9122-20B54FAF51C9}" dt="2022-02-01T08:49:21.585" v="2359"/>
          <ac:inkMkLst>
            <pc:docMk/>
            <pc:sldMk cId="1590495100" sldId="421"/>
            <ac:inkMk id="93" creationId="{218C235E-D6DE-4CDB-B8CB-F2C1F7D3FA70}"/>
          </ac:inkMkLst>
        </pc:inkChg>
        <pc:inkChg chg="add mod">
          <ac:chgData name="Umesh Gupta" userId="35470c46-d51d-41c5-aa07-3535d40f1513" providerId="ADAL" clId="{688D1D3D-1D78-480E-9122-20B54FAF51C9}" dt="2022-02-01T08:49:21.585" v="2359"/>
          <ac:inkMkLst>
            <pc:docMk/>
            <pc:sldMk cId="1590495100" sldId="421"/>
            <ac:inkMk id="94" creationId="{CBC0A4FE-27A9-4EBD-947E-BEBBDEDC8712}"/>
          </ac:inkMkLst>
        </pc:inkChg>
        <pc:inkChg chg="add mod">
          <ac:chgData name="Umesh Gupta" userId="35470c46-d51d-41c5-aa07-3535d40f1513" providerId="ADAL" clId="{688D1D3D-1D78-480E-9122-20B54FAF51C9}" dt="2022-02-01T08:51:22.443" v="2489"/>
          <ac:inkMkLst>
            <pc:docMk/>
            <pc:sldMk cId="1590495100" sldId="421"/>
            <ac:inkMk id="96" creationId="{2D302733-512E-463E-98B4-5AF0A5470999}"/>
          </ac:inkMkLst>
        </pc:inkChg>
        <pc:inkChg chg="add mod">
          <ac:chgData name="Umesh Gupta" userId="35470c46-d51d-41c5-aa07-3535d40f1513" providerId="ADAL" clId="{688D1D3D-1D78-480E-9122-20B54FAF51C9}" dt="2022-02-01T08:51:22.443" v="2489"/>
          <ac:inkMkLst>
            <pc:docMk/>
            <pc:sldMk cId="1590495100" sldId="421"/>
            <ac:inkMk id="97" creationId="{DFA11BE7-2E28-4A1F-A8FD-29BF9477E371}"/>
          </ac:inkMkLst>
        </pc:inkChg>
        <pc:inkChg chg="add mod">
          <ac:chgData name="Umesh Gupta" userId="35470c46-d51d-41c5-aa07-3535d40f1513" providerId="ADAL" clId="{688D1D3D-1D78-480E-9122-20B54FAF51C9}" dt="2022-02-01T08:51:22.443" v="2489"/>
          <ac:inkMkLst>
            <pc:docMk/>
            <pc:sldMk cId="1590495100" sldId="421"/>
            <ac:inkMk id="98" creationId="{41585954-3644-4769-A22B-AC4142F86620}"/>
          </ac:inkMkLst>
        </pc:inkChg>
        <pc:inkChg chg="add mod">
          <ac:chgData name="Umesh Gupta" userId="35470c46-d51d-41c5-aa07-3535d40f1513" providerId="ADAL" clId="{688D1D3D-1D78-480E-9122-20B54FAF51C9}" dt="2022-02-01T08:51:22.443" v="2489"/>
          <ac:inkMkLst>
            <pc:docMk/>
            <pc:sldMk cId="1590495100" sldId="421"/>
            <ac:inkMk id="99" creationId="{014AB59E-F990-46DB-95D2-2E70F1BCB565}"/>
          </ac:inkMkLst>
        </pc:inkChg>
        <pc:inkChg chg="add mod">
          <ac:chgData name="Umesh Gupta" userId="35470c46-d51d-41c5-aa07-3535d40f1513" providerId="ADAL" clId="{688D1D3D-1D78-480E-9122-20B54FAF51C9}" dt="2022-02-01T08:51:22.443" v="2489"/>
          <ac:inkMkLst>
            <pc:docMk/>
            <pc:sldMk cId="1590495100" sldId="421"/>
            <ac:inkMk id="100" creationId="{59122A1C-35F7-42AA-9C80-773C7CD9D29C}"/>
          </ac:inkMkLst>
        </pc:inkChg>
        <pc:inkChg chg="add mod">
          <ac:chgData name="Umesh Gupta" userId="35470c46-d51d-41c5-aa07-3535d40f1513" providerId="ADAL" clId="{688D1D3D-1D78-480E-9122-20B54FAF51C9}" dt="2022-02-01T08:51:22.443" v="2489"/>
          <ac:inkMkLst>
            <pc:docMk/>
            <pc:sldMk cId="1590495100" sldId="421"/>
            <ac:inkMk id="102" creationId="{FAA6808A-2B6C-4A75-A4A7-4EDABE9B9189}"/>
          </ac:inkMkLst>
        </pc:inkChg>
        <pc:inkChg chg="add mod">
          <ac:chgData name="Umesh Gupta" userId="35470c46-d51d-41c5-aa07-3535d40f1513" providerId="ADAL" clId="{688D1D3D-1D78-480E-9122-20B54FAF51C9}" dt="2022-02-01T08:51:22.443" v="2489"/>
          <ac:inkMkLst>
            <pc:docMk/>
            <pc:sldMk cId="1590495100" sldId="421"/>
            <ac:inkMk id="103" creationId="{48126910-5EAC-4450-BC70-29F2CAFC7BDB}"/>
          </ac:inkMkLst>
        </pc:inkChg>
        <pc:inkChg chg="add mod">
          <ac:chgData name="Umesh Gupta" userId="35470c46-d51d-41c5-aa07-3535d40f1513" providerId="ADAL" clId="{688D1D3D-1D78-480E-9122-20B54FAF51C9}" dt="2022-02-01T08:51:22.443" v="2489"/>
          <ac:inkMkLst>
            <pc:docMk/>
            <pc:sldMk cId="1590495100" sldId="421"/>
            <ac:inkMk id="104" creationId="{B59CA5FB-EDB6-4C96-9070-DF9692FBFBE6}"/>
          </ac:inkMkLst>
        </pc:inkChg>
        <pc:inkChg chg="add mod">
          <ac:chgData name="Umesh Gupta" userId="35470c46-d51d-41c5-aa07-3535d40f1513" providerId="ADAL" clId="{688D1D3D-1D78-480E-9122-20B54FAF51C9}" dt="2022-02-01T08:51:22.443" v="2489"/>
          <ac:inkMkLst>
            <pc:docMk/>
            <pc:sldMk cId="1590495100" sldId="421"/>
            <ac:inkMk id="105" creationId="{69AE031C-F5FC-45E6-847B-D56F96D98421}"/>
          </ac:inkMkLst>
        </pc:inkChg>
        <pc:inkChg chg="add mod">
          <ac:chgData name="Umesh Gupta" userId="35470c46-d51d-41c5-aa07-3535d40f1513" providerId="ADAL" clId="{688D1D3D-1D78-480E-9122-20B54FAF51C9}" dt="2022-02-01T08:51:22.443" v="2489"/>
          <ac:inkMkLst>
            <pc:docMk/>
            <pc:sldMk cId="1590495100" sldId="421"/>
            <ac:inkMk id="106" creationId="{29870266-525C-4BA1-AA22-35EFB9EA153B}"/>
          </ac:inkMkLst>
        </pc:inkChg>
        <pc:inkChg chg="add mod">
          <ac:chgData name="Umesh Gupta" userId="35470c46-d51d-41c5-aa07-3535d40f1513" providerId="ADAL" clId="{688D1D3D-1D78-480E-9122-20B54FAF51C9}" dt="2022-02-01T08:51:22.443" v="2489"/>
          <ac:inkMkLst>
            <pc:docMk/>
            <pc:sldMk cId="1590495100" sldId="421"/>
            <ac:inkMk id="107" creationId="{3FF38618-2953-40DE-BF55-34E1C5243DA2}"/>
          </ac:inkMkLst>
        </pc:inkChg>
        <pc:inkChg chg="add mod">
          <ac:chgData name="Umesh Gupta" userId="35470c46-d51d-41c5-aa07-3535d40f1513" providerId="ADAL" clId="{688D1D3D-1D78-480E-9122-20B54FAF51C9}" dt="2022-02-01T08:51:22.443" v="2489"/>
          <ac:inkMkLst>
            <pc:docMk/>
            <pc:sldMk cId="1590495100" sldId="421"/>
            <ac:inkMk id="109" creationId="{36C77C27-3FE8-490D-85E0-833F5B2BCE89}"/>
          </ac:inkMkLst>
        </pc:inkChg>
        <pc:inkChg chg="add mod">
          <ac:chgData name="Umesh Gupta" userId="35470c46-d51d-41c5-aa07-3535d40f1513" providerId="ADAL" clId="{688D1D3D-1D78-480E-9122-20B54FAF51C9}" dt="2022-02-01T08:51:22.443" v="2489"/>
          <ac:inkMkLst>
            <pc:docMk/>
            <pc:sldMk cId="1590495100" sldId="421"/>
            <ac:inkMk id="110" creationId="{85BE119A-4456-4511-A1F7-A74D9BE732FA}"/>
          </ac:inkMkLst>
        </pc:inkChg>
        <pc:inkChg chg="add mod">
          <ac:chgData name="Umesh Gupta" userId="35470c46-d51d-41c5-aa07-3535d40f1513" providerId="ADAL" clId="{688D1D3D-1D78-480E-9122-20B54FAF51C9}" dt="2022-02-01T08:51:22.443" v="2489"/>
          <ac:inkMkLst>
            <pc:docMk/>
            <pc:sldMk cId="1590495100" sldId="421"/>
            <ac:inkMk id="111" creationId="{834470E8-F4E6-4FC0-BC8D-36CB9CFFEDB2}"/>
          </ac:inkMkLst>
        </pc:inkChg>
        <pc:inkChg chg="add mod">
          <ac:chgData name="Umesh Gupta" userId="35470c46-d51d-41c5-aa07-3535d40f1513" providerId="ADAL" clId="{688D1D3D-1D78-480E-9122-20B54FAF51C9}" dt="2022-02-01T08:51:22.443" v="2489"/>
          <ac:inkMkLst>
            <pc:docMk/>
            <pc:sldMk cId="1590495100" sldId="421"/>
            <ac:inkMk id="112" creationId="{1DED7C44-5E92-4567-8595-24035E648137}"/>
          </ac:inkMkLst>
        </pc:inkChg>
        <pc:inkChg chg="add mod">
          <ac:chgData name="Umesh Gupta" userId="35470c46-d51d-41c5-aa07-3535d40f1513" providerId="ADAL" clId="{688D1D3D-1D78-480E-9122-20B54FAF51C9}" dt="2022-02-01T08:51:22.443" v="2489"/>
          <ac:inkMkLst>
            <pc:docMk/>
            <pc:sldMk cId="1590495100" sldId="421"/>
            <ac:inkMk id="113" creationId="{C80AC7A8-AA57-492C-B643-D21BEFEFEE9A}"/>
          </ac:inkMkLst>
        </pc:inkChg>
        <pc:inkChg chg="add mod">
          <ac:chgData name="Umesh Gupta" userId="35470c46-d51d-41c5-aa07-3535d40f1513" providerId="ADAL" clId="{688D1D3D-1D78-480E-9122-20B54FAF51C9}" dt="2022-02-01T08:51:22.443" v="2489"/>
          <ac:inkMkLst>
            <pc:docMk/>
            <pc:sldMk cId="1590495100" sldId="421"/>
            <ac:inkMk id="114" creationId="{7ADD1E07-07E8-4570-94D5-393B0C64B288}"/>
          </ac:inkMkLst>
        </pc:inkChg>
        <pc:inkChg chg="add mod">
          <ac:chgData name="Umesh Gupta" userId="35470c46-d51d-41c5-aa07-3535d40f1513" providerId="ADAL" clId="{688D1D3D-1D78-480E-9122-20B54FAF51C9}" dt="2022-02-01T08:51:22.443" v="2489"/>
          <ac:inkMkLst>
            <pc:docMk/>
            <pc:sldMk cId="1590495100" sldId="421"/>
            <ac:inkMk id="115" creationId="{B2187DD9-D626-4A1C-8B44-20D3F6D7D035}"/>
          </ac:inkMkLst>
        </pc:inkChg>
        <pc:inkChg chg="add mod">
          <ac:chgData name="Umesh Gupta" userId="35470c46-d51d-41c5-aa07-3535d40f1513" providerId="ADAL" clId="{688D1D3D-1D78-480E-9122-20B54FAF51C9}" dt="2022-02-01T08:51:22.443" v="2489"/>
          <ac:inkMkLst>
            <pc:docMk/>
            <pc:sldMk cId="1590495100" sldId="421"/>
            <ac:inkMk id="116" creationId="{0209E6E5-3B07-4B36-906C-465CCBC199DA}"/>
          </ac:inkMkLst>
        </pc:inkChg>
        <pc:inkChg chg="add mod">
          <ac:chgData name="Umesh Gupta" userId="35470c46-d51d-41c5-aa07-3535d40f1513" providerId="ADAL" clId="{688D1D3D-1D78-480E-9122-20B54FAF51C9}" dt="2022-02-01T08:51:22.443" v="2489"/>
          <ac:inkMkLst>
            <pc:docMk/>
            <pc:sldMk cId="1590495100" sldId="421"/>
            <ac:inkMk id="117" creationId="{6EDAC94B-EF18-4A4C-82D3-501A2BFC26C5}"/>
          </ac:inkMkLst>
        </pc:inkChg>
        <pc:inkChg chg="add mod">
          <ac:chgData name="Umesh Gupta" userId="35470c46-d51d-41c5-aa07-3535d40f1513" providerId="ADAL" clId="{688D1D3D-1D78-480E-9122-20B54FAF51C9}" dt="2022-02-01T08:51:22.443" v="2489"/>
          <ac:inkMkLst>
            <pc:docMk/>
            <pc:sldMk cId="1590495100" sldId="421"/>
            <ac:inkMk id="118" creationId="{8F14E482-799C-4E3D-9D1A-8ECD98051FCC}"/>
          </ac:inkMkLst>
        </pc:inkChg>
        <pc:inkChg chg="add mod">
          <ac:chgData name="Umesh Gupta" userId="35470c46-d51d-41c5-aa07-3535d40f1513" providerId="ADAL" clId="{688D1D3D-1D78-480E-9122-20B54FAF51C9}" dt="2022-02-01T08:51:22.443" v="2489"/>
          <ac:inkMkLst>
            <pc:docMk/>
            <pc:sldMk cId="1590495100" sldId="421"/>
            <ac:inkMk id="119" creationId="{ED02F131-AB7A-49DD-B583-4F44130BB899}"/>
          </ac:inkMkLst>
        </pc:inkChg>
        <pc:inkChg chg="add mod">
          <ac:chgData name="Umesh Gupta" userId="35470c46-d51d-41c5-aa07-3535d40f1513" providerId="ADAL" clId="{688D1D3D-1D78-480E-9122-20B54FAF51C9}" dt="2022-02-01T08:51:22.443" v="2489"/>
          <ac:inkMkLst>
            <pc:docMk/>
            <pc:sldMk cId="1590495100" sldId="421"/>
            <ac:inkMk id="120" creationId="{99674656-EDE4-4E49-BF4E-52E14F100805}"/>
          </ac:inkMkLst>
        </pc:inkChg>
        <pc:inkChg chg="add mod">
          <ac:chgData name="Umesh Gupta" userId="35470c46-d51d-41c5-aa07-3535d40f1513" providerId="ADAL" clId="{688D1D3D-1D78-480E-9122-20B54FAF51C9}" dt="2022-02-01T08:51:22.443" v="2489"/>
          <ac:inkMkLst>
            <pc:docMk/>
            <pc:sldMk cId="1590495100" sldId="421"/>
            <ac:inkMk id="121" creationId="{E20601E2-3728-4F80-A723-4AA75398BE60}"/>
          </ac:inkMkLst>
        </pc:inkChg>
        <pc:inkChg chg="add mod">
          <ac:chgData name="Umesh Gupta" userId="35470c46-d51d-41c5-aa07-3535d40f1513" providerId="ADAL" clId="{688D1D3D-1D78-480E-9122-20B54FAF51C9}" dt="2022-02-01T08:51:22.443" v="2489"/>
          <ac:inkMkLst>
            <pc:docMk/>
            <pc:sldMk cId="1590495100" sldId="421"/>
            <ac:inkMk id="122" creationId="{9EEC7CC9-8C26-4E24-8E89-7EB6CE13C151}"/>
          </ac:inkMkLst>
        </pc:inkChg>
        <pc:inkChg chg="add mod">
          <ac:chgData name="Umesh Gupta" userId="35470c46-d51d-41c5-aa07-3535d40f1513" providerId="ADAL" clId="{688D1D3D-1D78-480E-9122-20B54FAF51C9}" dt="2022-02-01T08:51:22.443" v="2489"/>
          <ac:inkMkLst>
            <pc:docMk/>
            <pc:sldMk cId="1590495100" sldId="421"/>
            <ac:inkMk id="123" creationId="{33E1F761-52E0-42A9-BC36-8EEEC7EEA461}"/>
          </ac:inkMkLst>
        </pc:inkChg>
        <pc:inkChg chg="add mod">
          <ac:chgData name="Umesh Gupta" userId="35470c46-d51d-41c5-aa07-3535d40f1513" providerId="ADAL" clId="{688D1D3D-1D78-480E-9122-20B54FAF51C9}" dt="2022-02-01T08:51:22.443" v="2489"/>
          <ac:inkMkLst>
            <pc:docMk/>
            <pc:sldMk cId="1590495100" sldId="421"/>
            <ac:inkMk id="124" creationId="{BDFF2EE5-044F-4AC9-AE8D-E55EC7783EF4}"/>
          </ac:inkMkLst>
        </pc:inkChg>
        <pc:inkChg chg="add mod">
          <ac:chgData name="Umesh Gupta" userId="35470c46-d51d-41c5-aa07-3535d40f1513" providerId="ADAL" clId="{688D1D3D-1D78-480E-9122-20B54FAF51C9}" dt="2022-02-01T08:51:22.443" v="2489"/>
          <ac:inkMkLst>
            <pc:docMk/>
            <pc:sldMk cId="1590495100" sldId="421"/>
            <ac:inkMk id="125" creationId="{0055CB2D-DF42-4930-AC06-007C1930AF0F}"/>
          </ac:inkMkLst>
        </pc:inkChg>
        <pc:inkChg chg="add mod">
          <ac:chgData name="Umesh Gupta" userId="35470c46-d51d-41c5-aa07-3535d40f1513" providerId="ADAL" clId="{688D1D3D-1D78-480E-9122-20B54FAF51C9}" dt="2022-02-01T08:51:22.443" v="2489"/>
          <ac:inkMkLst>
            <pc:docMk/>
            <pc:sldMk cId="1590495100" sldId="421"/>
            <ac:inkMk id="126" creationId="{057265D9-4F00-4217-8AA5-E435DF70D53D}"/>
          </ac:inkMkLst>
        </pc:inkChg>
        <pc:inkChg chg="add mod">
          <ac:chgData name="Umesh Gupta" userId="35470c46-d51d-41c5-aa07-3535d40f1513" providerId="ADAL" clId="{688D1D3D-1D78-480E-9122-20B54FAF51C9}" dt="2022-02-01T08:51:22.443" v="2489"/>
          <ac:inkMkLst>
            <pc:docMk/>
            <pc:sldMk cId="1590495100" sldId="421"/>
            <ac:inkMk id="127" creationId="{4DC18593-7125-42C9-B1CF-926FA6F0933E}"/>
          </ac:inkMkLst>
        </pc:inkChg>
        <pc:inkChg chg="add mod">
          <ac:chgData name="Umesh Gupta" userId="35470c46-d51d-41c5-aa07-3535d40f1513" providerId="ADAL" clId="{688D1D3D-1D78-480E-9122-20B54FAF51C9}" dt="2022-02-01T08:51:22.443" v="2489"/>
          <ac:inkMkLst>
            <pc:docMk/>
            <pc:sldMk cId="1590495100" sldId="421"/>
            <ac:inkMk id="128" creationId="{932EF4D0-1442-4430-8AD7-522767512356}"/>
          </ac:inkMkLst>
        </pc:inkChg>
        <pc:inkChg chg="add mod">
          <ac:chgData name="Umesh Gupta" userId="35470c46-d51d-41c5-aa07-3535d40f1513" providerId="ADAL" clId="{688D1D3D-1D78-480E-9122-20B54FAF51C9}" dt="2022-02-01T08:51:22.443" v="2489"/>
          <ac:inkMkLst>
            <pc:docMk/>
            <pc:sldMk cId="1590495100" sldId="421"/>
            <ac:inkMk id="129" creationId="{5D757A9D-D294-4B74-B56A-2A4F6396825F}"/>
          </ac:inkMkLst>
        </pc:inkChg>
        <pc:inkChg chg="add mod">
          <ac:chgData name="Umesh Gupta" userId="35470c46-d51d-41c5-aa07-3535d40f1513" providerId="ADAL" clId="{688D1D3D-1D78-480E-9122-20B54FAF51C9}" dt="2022-02-01T08:51:22.443" v="2489"/>
          <ac:inkMkLst>
            <pc:docMk/>
            <pc:sldMk cId="1590495100" sldId="421"/>
            <ac:inkMk id="133" creationId="{DAF64A23-46C3-4CA0-8A95-E40567526012}"/>
          </ac:inkMkLst>
        </pc:inkChg>
        <pc:inkChg chg="add mod">
          <ac:chgData name="Umesh Gupta" userId="35470c46-d51d-41c5-aa07-3535d40f1513" providerId="ADAL" clId="{688D1D3D-1D78-480E-9122-20B54FAF51C9}" dt="2022-02-01T08:51:22.443" v="2489"/>
          <ac:inkMkLst>
            <pc:docMk/>
            <pc:sldMk cId="1590495100" sldId="421"/>
            <ac:inkMk id="134" creationId="{67A26A70-B9CA-423E-B0C3-C299BAA1C978}"/>
          </ac:inkMkLst>
        </pc:inkChg>
        <pc:inkChg chg="add mod">
          <ac:chgData name="Umesh Gupta" userId="35470c46-d51d-41c5-aa07-3535d40f1513" providerId="ADAL" clId="{688D1D3D-1D78-480E-9122-20B54FAF51C9}" dt="2022-02-01T08:51:22.443" v="2489"/>
          <ac:inkMkLst>
            <pc:docMk/>
            <pc:sldMk cId="1590495100" sldId="421"/>
            <ac:inkMk id="136" creationId="{6C4B2C90-0C17-47D7-B77F-2A9438350063}"/>
          </ac:inkMkLst>
        </pc:inkChg>
        <pc:inkChg chg="add mod">
          <ac:chgData name="Umesh Gupta" userId="35470c46-d51d-41c5-aa07-3535d40f1513" providerId="ADAL" clId="{688D1D3D-1D78-480E-9122-20B54FAF51C9}" dt="2022-02-01T08:51:22.443" v="2489"/>
          <ac:inkMkLst>
            <pc:docMk/>
            <pc:sldMk cId="1590495100" sldId="421"/>
            <ac:inkMk id="137" creationId="{78C7B633-9132-497A-8617-A1F9DE4DA6DA}"/>
          </ac:inkMkLst>
        </pc:inkChg>
        <pc:inkChg chg="add mod">
          <ac:chgData name="Umesh Gupta" userId="35470c46-d51d-41c5-aa07-3535d40f1513" providerId="ADAL" clId="{688D1D3D-1D78-480E-9122-20B54FAF51C9}" dt="2022-02-01T08:51:22.443" v="2489"/>
          <ac:inkMkLst>
            <pc:docMk/>
            <pc:sldMk cId="1590495100" sldId="421"/>
            <ac:inkMk id="138" creationId="{A3850BBC-AB89-46AC-A03E-030A654F9353}"/>
          </ac:inkMkLst>
        </pc:inkChg>
        <pc:inkChg chg="add mod">
          <ac:chgData name="Umesh Gupta" userId="35470c46-d51d-41c5-aa07-3535d40f1513" providerId="ADAL" clId="{688D1D3D-1D78-480E-9122-20B54FAF51C9}" dt="2022-02-01T08:51:22.443" v="2489"/>
          <ac:inkMkLst>
            <pc:docMk/>
            <pc:sldMk cId="1590495100" sldId="421"/>
            <ac:inkMk id="139" creationId="{BF58B0D3-559F-4079-8155-433BA163ADE5}"/>
          </ac:inkMkLst>
        </pc:inkChg>
        <pc:inkChg chg="add mod">
          <ac:chgData name="Umesh Gupta" userId="35470c46-d51d-41c5-aa07-3535d40f1513" providerId="ADAL" clId="{688D1D3D-1D78-480E-9122-20B54FAF51C9}" dt="2022-02-01T08:51:22.443" v="2489"/>
          <ac:inkMkLst>
            <pc:docMk/>
            <pc:sldMk cId="1590495100" sldId="421"/>
            <ac:inkMk id="140" creationId="{B7EC4A1B-5C77-4E56-8F32-50ED625A2B24}"/>
          </ac:inkMkLst>
        </pc:inkChg>
        <pc:inkChg chg="add mod">
          <ac:chgData name="Umesh Gupta" userId="35470c46-d51d-41c5-aa07-3535d40f1513" providerId="ADAL" clId="{688D1D3D-1D78-480E-9122-20B54FAF51C9}" dt="2022-02-01T08:51:22.443" v="2489"/>
          <ac:inkMkLst>
            <pc:docMk/>
            <pc:sldMk cId="1590495100" sldId="421"/>
            <ac:inkMk id="141" creationId="{0C565930-FA7D-45A1-B780-6E1729D544AA}"/>
          </ac:inkMkLst>
        </pc:inkChg>
        <pc:inkChg chg="add mod">
          <ac:chgData name="Umesh Gupta" userId="35470c46-d51d-41c5-aa07-3535d40f1513" providerId="ADAL" clId="{688D1D3D-1D78-480E-9122-20B54FAF51C9}" dt="2022-02-01T08:51:22.443" v="2489"/>
          <ac:inkMkLst>
            <pc:docMk/>
            <pc:sldMk cId="1590495100" sldId="421"/>
            <ac:inkMk id="142" creationId="{E08DCB23-CEC2-4C0B-AF21-8621A2572AFA}"/>
          </ac:inkMkLst>
        </pc:inkChg>
        <pc:inkChg chg="add mod">
          <ac:chgData name="Umesh Gupta" userId="35470c46-d51d-41c5-aa07-3535d40f1513" providerId="ADAL" clId="{688D1D3D-1D78-480E-9122-20B54FAF51C9}" dt="2022-02-01T08:51:22.443" v="2489"/>
          <ac:inkMkLst>
            <pc:docMk/>
            <pc:sldMk cId="1590495100" sldId="421"/>
            <ac:inkMk id="143" creationId="{36BCAFA3-CCCA-4F33-A6C3-9F8077405578}"/>
          </ac:inkMkLst>
        </pc:inkChg>
        <pc:inkChg chg="add mod">
          <ac:chgData name="Umesh Gupta" userId="35470c46-d51d-41c5-aa07-3535d40f1513" providerId="ADAL" clId="{688D1D3D-1D78-480E-9122-20B54FAF51C9}" dt="2022-02-01T08:51:22.443" v="2489"/>
          <ac:inkMkLst>
            <pc:docMk/>
            <pc:sldMk cId="1590495100" sldId="421"/>
            <ac:inkMk id="145" creationId="{CC49C6C4-6432-48F8-A430-BC40DD109114}"/>
          </ac:inkMkLst>
        </pc:inkChg>
        <pc:inkChg chg="add mod">
          <ac:chgData name="Umesh Gupta" userId="35470c46-d51d-41c5-aa07-3535d40f1513" providerId="ADAL" clId="{688D1D3D-1D78-480E-9122-20B54FAF51C9}" dt="2022-02-01T08:51:22.443" v="2489"/>
          <ac:inkMkLst>
            <pc:docMk/>
            <pc:sldMk cId="1590495100" sldId="421"/>
            <ac:inkMk id="146" creationId="{2147E98E-2CF0-4AE1-A3E3-F53EA729EE0F}"/>
          </ac:inkMkLst>
        </pc:inkChg>
        <pc:inkChg chg="add mod">
          <ac:chgData name="Umesh Gupta" userId="35470c46-d51d-41c5-aa07-3535d40f1513" providerId="ADAL" clId="{688D1D3D-1D78-480E-9122-20B54FAF51C9}" dt="2022-02-01T08:51:22.443" v="2489"/>
          <ac:inkMkLst>
            <pc:docMk/>
            <pc:sldMk cId="1590495100" sldId="421"/>
            <ac:inkMk id="147" creationId="{D167BA52-DEB8-44CC-9291-FD80F9693740}"/>
          </ac:inkMkLst>
        </pc:inkChg>
        <pc:inkChg chg="add mod">
          <ac:chgData name="Umesh Gupta" userId="35470c46-d51d-41c5-aa07-3535d40f1513" providerId="ADAL" clId="{688D1D3D-1D78-480E-9122-20B54FAF51C9}" dt="2022-02-01T08:51:22.443" v="2489"/>
          <ac:inkMkLst>
            <pc:docMk/>
            <pc:sldMk cId="1590495100" sldId="421"/>
            <ac:inkMk id="148" creationId="{8542D6CB-1E0B-4D25-B85D-D85689115377}"/>
          </ac:inkMkLst>
        </pc:inkChg>
        <pc:inkChg chg="add mod">
          <ac:chgData name="Umesh Gupta" userId="35470c46-d51d-41c5-aa07-3535d40f1513" providerId="ADAL" clId="{688D1D3D-1D78-480E-9122-20B54FAF51C9}" dt="2022-02-01T08:51:22.443" v="2489"/>
          <ac:inkMkLst>
            <pc:docMk/>
            <pc:sldMk cId="1590495100" sldId="421"/>
            <ac:inkMk id="149" creationId="{9929B4FD-BC5E-4FEB-A38B-958FCB72EF88}"/>
          </ac:inkMkLst>
        </pc:inkChg>
        <pc:inkChg chg="add mod">
          <ac:chgData name="Umesh Gupta" userId="35470c46-d51d-41c5-aa07-3535d40f1513" providerId="ADAL" clId="{688D1D3D-1D78-480E-9122-20B54FAF51C9}" dt="2022-02-01T08:51:22.443" v="2489"/>
          <ac:inkMkLst>
            <pc:docMk/>
            <pc:sldMk cId="1590495100" sldId="421"/>
            <ac:inkMk id="150" creationId="{8011A2CF-0600-4E77-865F-2C4848A0F02D}"/>
          </ac:inkMkLst>
        </pc:inkChg>
        <pc:inkChg chg="add mod">
          <ac:chgData name="Umesh Gupta" userId="35470c46-d51d-41c5-aa07-3535d40f1513" providerId="ADAL" clId="{688D1D3D-1D78-480E-9122-20B54FAF51C9}" dt="2022-02-01T08:51:22.443" v="2489"/>
          <ac:inkMkLst>
            <pc:docMk/>
            <pc:sldMk cId="1590495100" sldId="421"/>
            <ac:inkMk id="151" creationId="{52E38475-6267-4C14-96B4-BCF417864915}"/>
          </ac:inkMkLst>
        </pc:inkChg>
        <pc:inkChg chg="add mod">
          <ac:chgData name="Umesh Gupta" userId="35470c46-d51d-41c5-aa07-3535d40f1513" providerId="ADAL" clId="{688D1D3D-1D78-480E-9122-20B54FAF51C9}" dt="2022-02-01T08:51:22.443" v="2489"/>
          <ac:inkMkLst>
            <pc:docMk/>
            <pc:sldMk cId="1590495100" sldId="421"/>
            <ac:inkMk id="152" creationId="{81EA74E2-D3BF-4874-9C8F-837A5149407B}"/>
          </ac:inkMkLst>
        </pc:inkChg>
        <pc:inkChg chg="add mod">
          <ac:chgData name="Umesh Gupta" userId="35470c46-d51d-41c5-aa07-3535d40f1513" providerId="ADAL" clId="{688D1D3D-1D78-480E-9122-20B54FAF51C9}" dt="2022-02-01T08:51:22.443" v="2489"/>
          <ac:inkMkLst>
            <pc:docMk/>
            <pc:sldMk cId="1590495100" sldId="421"/>
            <ac:inkMk id="153" creationId="{E7444B30-67C8-4181-837D-D9D1235CCC07}"/>
          </ac:inkMkLst>
        </pc:inkChg>
        <pc:inkChg chg="add mod">
          <ac:chgData name="Umesh Gupta" userId="35470c46-d51d-41c5-aa07-3535d40f1513" providerId="ADAL" clId="{688D1D3D-1D78-480E-9122-20B54FAF51C9}" dt="2022-02-01T08:51:22.443" v="2489"/>
          <ac:inkMkLst>
            <pc:docMk/>
            <pc:sldMk cId="1590495100" sldId="421"/>
            <ac:inkMk id="154" creationId="{786EE5D8-4BB9-45CA-9538-881C45A56332}"/>
          </ac:inkMkLst>
        </pc:inkChg>
        <pc:inkChg chg="add mod">
          <ac:chgData name="Umesh Gupta" userId="35470c46-d51d-41c5-aa07-3535d40f1513" providerId="ADAL" clId="{688D1D3D-1D78-480E-9122-20B54FAF51C9}" dt="2022-02-01T08:51:22.443" v="2489"/>
          <ac:inkMkLst>
            <pc:docMk/>
            <pc:sldMk cId="1590495100" sldId="421"/>
            <ac:inkMk id="155" creationId="{6F2AA4B6-0BCB-4EEC-B6E5-9588D07E30DF}"/>
          </ac:inkMkLst>
        </pc:inkChg>
        <pc:inkChg chg="add mod">
          <ac:chgData name="Umesh Gupta" userId="35470c46-d51d-41c5-aa07-3535d40f1513" providerId="ADAL" clId="{688D1D3D-1D78-480E-9122-20B54FAF51C9}" dt="2022-02-01T08:51:22.443" v="2489"/>
          <ac:inkMkLst>
            <pc:docMk/>
            <pc:sldMk cId="1590495100" sldId="421"/>
            <ac:inkMk id="156" creationId="{D90A8EF7-1532-435A-A335-0444D909CC9D}"/>
          </ac:inkMkLst>
        </pc:inkChg>
        <pc:inkChg chg="add mod">
          <ac:chgData name="Umesh Gupta" userId="35470c46-d51d-41c5-aa07-3535d40f1513" providerId="ADAL" clId="{688D1D3D-1D78-480E-9122-20B54FAF51C9}" dt="2022-02-01T08:51:22.443" v="2489"/>
          <ac:inkMkLst>
            <pc:docMk/>
            <pc:sldMk cId="1590495100" sldId="421"/>
            <ac:inkMk id="157" creationId="{D34CAB5E-26EE-4FB6-AC19-41A599A1C561}"/>
          </ac:inkMkLst>
        </pc:inkChg>
        <pc:inkChg chg="add mod">
          <ac:chgData name="Umesh Gupta" userId="35470c46-d51d-41c5-aa07-3535d40f1513" providerId="ADAL" clId="{688D1D3D-1D78-480E-9122-20B54FAF51C9}" dt="2022-02-01T08:51:22.443" v="2489"/>
          <ac:inkMkLst>
            <pc:docMk/>
            <pc:sldMk cId="1590495100" sldId="421"/>
            <ac:inkMk id="158" creationId="{3FF516D9-39BB-48D5-AAA2-B5C8C3C12336}"/>
          </ac:inkMkLst>
        </pc:inkChg>
        <pc:inkChg chg="add mod">
          <ac:chgData name="Umesh Gupta" userId="35470c46-d51d-41c5-aa07-3535d40f1513" providerId="ADAL" clId="{688D1D3D-1D78-480E-9122-20B54FAF51C9}" dt="2022-02-01T08:51:22.443" v="2489"/>
          <ac:inkMkLst>
            <pc:docMk/>
            <pc:sldMk cId="1590495100" sldId="421"/>
            <ac:inkMk id="159" creationId="{3F1241B0-D985-41EC-980E-7B589E697A1D}"/>
          </ac:inkMkLst>
        </pc:inkChg>
        <pc:inkChg chg="add mod">
          <ac:chgData name="Umesh Gupta" userId="35470c46-d51d-41c5-aa07-3535d40f1513" providerId="ADAL" clId="{688D1D3D-1D78-480E-9122-20B54FAF51C9}" dt="2022-02-01T08:51:22.443" v="2489"/>
          <ac:inkMkLst>
            <pc:docMk/>
            <pc:sldMk cId="1590495100" sldId="421"/>
            <ac:inkMk id="160" creationId="{9FC43BBB-CD76-4CEB-8D71-D12E35FE9AFC}"/>
          </ac:inkMkLst>
        </pc:inkChg>
        <pc:inkChg chg="add mod">
          <ac:chgData name="Umesh Gupta" userId="35470c46-d51d-41c5-aa07-3535d40f1513" providerId="ADAL" clId="{688D1D3D-1D78-480E-9122-20B54FAF51C9}" dt="2022-02-01T08:51:22.443" v="2489"/>
          <ac:inkMkLst>
            <pc:docMk/>
            <pc:sldMk cId="1590495100" sldId="421"/>
            <ac:inkMk id="161" creationId="{30BB153F-0985-481D-86F8-DFE79AB44338}"/>
          </ac:inkMkLst>
        </pc:inkChg>
        <pc:inkChg chg="add mod">
          <ac:chgData name="Umesh Gupta" userId="35470c46-d51d-41c5-aa07-3535d40f1513" providerId="ADAL" clId="{688D1D3D-1D78-480E-9122-20B54FAF51C9}" dt="2022-02-01T08:51:22.443" v="2489"/>
          <ac:inkMkLst>
            <pc:docMk/>
            <pc:sldMk cId="1590495100" sldId="421"/>
            <ac:inkMk id="163" creationId="{A16C8F59-D760-4ADD-B5BA-00B052D8DDD5}"/>
          </ac:inkMkLst>
        </pc:inkChg>
        <pc:inkChg chg="add mod">
          <ac:chgData name="Umesh Gupta" userId="35470c46-d51d-41c5-aa07-3535d40f1513" providerId="ADAL" clId="{688D1D3D-1D78-480E-9122-20B54FAF51C9}" dt="2022-02-01T08:51:22.443" v="2489"/>
          <ac:inkMkLst>
            <pc:docMk/>
            <pc:sldMk cId="1590495100" sldId="421"/>
            <ac:inkMk id="164" creationId="{F08F7D0F-6BAA-4BD9-95EC-97AAC5C13469}"/>
          </ac:inkMkLst>
        </pc:inkChg>
        <pc:inkChg chg="add mod">
          <ac:chgData name="Umesh Gupta" userId="35470c46-d51d-41c5-aa07-3535d40f1513" providerId="ADAL" clId="{688D1D3D-1D78-480E-9122-20B54FAF51C9}" dt="2022-02-01T08:51:22.443" v="2489"/>
          <ac:inkMkLst>
            <pc:docMk/>
            <pc:sldMk cId="1590495100" sldId="421"/>
            <ac:inkMk id="165" creationId="{DE3B30DD-8DD2-4DC6-BA8E-CB36C4EE2EA1}"/>
          </ac:inkMkLst>
        </pc:inkChg>
        <pc:inkChg chg="add mod">
          <ac:chgData name="Umesh Gupta" userId="35470c46-d51d-41c5-aa07-3535d40f1513" providerId="ADAL" clId="{688D1D3D-1D78-480E-9122-20B54FAF51C9}" dt="2022-02-01T08:51:22.443" v="2489"/>
          <ac:inkMkLst>
            <pc:docMk/>
            <pc:sldMk cId="1590495100" sldId="421"/>
            <ac:inkMk id="166" creationId="{BC8CE43E-FB28-44C0-9E01-B9088BF163DD}"/>
          </ac:inkMkLst>
        </pc:inkChg>
        <pc:inkChg chg="add mod">
          <ac:chgData name="Umesh Gupta" userId="35470c46-d51d-41c5-aa07-3535d40f1513" providerId="ADAL" clId="{688D1D3D-1D78-480E-9122-20B54FAF51C9}" dt="2022-02-01T08:51:22.443" v="2489"/>
          <ac:inkMkLst>
            <pc:docMk/>
            <pc:sldMk cId="1590495100" sldId="421"/>
            <ac:inkMk id="167" creationId="{7CEA3E6C-AD0D-48C2-B760-AC3111EAD027}"/>
          </ac:inkMkLst>
        </pc:inkChg>
        <pc:inkChg chg="add mod">
          <ac:chgData name="Umesh Gupta" userId="35470c46-d51d-41c5-aa07-3535d40f1513" providerId="ADAL" clId="{688D1D3D-1D78-480E-9122-20B54FAF51C9}" dt="2022-02-01T08:51:22.443" v="2489"/>
          <ac:inkMkLst>
            <pc:docMk/>
            <pc:sldMk cId="1590495100" sldId="421"/>
            <ac:inkMk id="168" creationId="{0E0DBE90-8865-4E95-A830-E31DBD36476F}"/>
          </ac:inkMkLst>
        </pc:inkChg>
        <pc:inkChg chg="add mod">
          <ac:chgData name="Umesh Gupta" userId="35470c46-d51d-41c5-aa07-3535d40f1513" providerId="ADAL" clId="{688D1D3D-1D78-480E-9122-20B54FAF51C9}" dt="2022-02-01T08:51:22.443" v="2489"/>
          <ac:inkMkLst>
            <pc:docMk/>
            <pc:sldMk cId="1590495100" sldId="421"/>
            <ac:inkMk id="170" creationId="{81A6F6D6-975B-4BBE-B8C6-1EA564BF5DCE}"/>
          </ac:inkMkLst>
        </pc:inkChg>
        <pc:inkChg chg="add mod">
          <ac:chgData name="Umesh Gupta" userId="35470c46-d51d-41c5-aa07-3535d40f1513" providerId="ADAL" clId="{688D1D3D-1D78-480E-9122-20B54FAF51C9}" dt="2022-02-01T08:51:22.443" v="2489"/>
          <ac:inkMkLst>
            <pc:docMk/>
            <pc:sldMk cId="1590495100" sldId="421"/>
            <ac:inkMk id="171" creationId="{B9EF5B3A-68F1-4477-806E-290A8CBCDD6C}"/>
          </ac:inkMkLst>
        </pc:inkChg>
        <pc:inkChg chg="add mod">
          <ac:chgData name="Umesh Gupta" userId="35470c46-d51d-41c5-aa07-3535d40f1513" providerId="ADAL" clId="{688D1D3D-1D78-480E-9122-20B54FAF51C9}" dt="2022-02-01T08:51:22.443" v="2489"/>
          <ac:inkMkLst>
            <pc:docMk/>
            <pc:sldMk cId="1590495100" sldId="421"/>
            <ac:inkMk id="173" creationId="{E4EF7B37-253F-4B9F-A031-E49240E3649D}"/>
          </ac:inkMkLst>
        </pc:inkChg>
        <pc:inkChg chg="add mod">
          <ac:chgData name="Umesh Gupta" userId="35470c46-d51d-41c5-aa07-3535d40f1513" providerId="ADAL" clId="{688D1D3D-1D78-480E-9122-20B54FAF51C9}" dt="2022-02-01T08:51:22.443" v="2489"/>
          <ac:inkMkLst>
            <pc:docMk/>
            <pc:sldMk cId="1590495100" sldId="421"/>
            <ac:inkMk id="174" creationId="{EBED1785-2515-4D49-B6D0-777CD5EA78ED}"/>
          </ac:inkMkLst>
        </pc:inkChg>
        <pc:inkChg chg="add mod">
          <ac:chgData name="Umesh Gupta" userId="35470c46-d51d-41c5-aa07-3535d40f1513" providerId="ADAL" clId="{688D1D3D-1D78-480E-9122-20B54FAF51C9}" dt="2022-02-01T08:51:22.443" v="2489"/>
          <ac:inkMkLst>
            <pc:docMk/>
            <pc:sldMk cId="1590495100" sldId="421"/>
            <ac:inkMk id="175" creationId="{36310440-4C52-4DCA-8029-E001F47425A9}"/>
          </ac:inkMkLst>
        </pc:inkChg>
        <pc:inkChg chg="add mod">
          <ac:chgData name="Umesh Gupta" userId="35470c46-d51d-41c5-aa07-3535d40f1513" providerId="ADAL" clId="{688D1D3D-1D78-480E-9122-20B54FAF51C9}" dt="2022-02-01T08:51:22.443" v="2489"/>
          <ac:inkMkLst>
            <pc:docMk/>
            <pc:sldMk cId="1590495100" sldId="421"/>
            <ac:inkMk id="176" creationId="{2F167E5C-3DA8-4A41-9FC0-FC648A432DD5}"/>
          </ac:inkMkLst>
        </pc:inkChg>
        <pc:inkChg chg="add mod">
          <ac:chgData name="Umesh Gupta" userId="35470c46-d51d-41c5-aa07-3535d40f1513" providerId="ADAL" clId="{688D1D3D-1D78-480E-9122-20B54FAF51C9}" dt="2022-02-01T08:51:22.443" v="2489"/>
          <ac:inkMkLst>
            <pc:docMk/>
            <pc:sldMk cId="1590495100" sldId="421"/>
            <ac:inkMk id="177" creationId="{39981535-429D-4BD9-B348-C32B118F17D5}"/>
          </ac:inkMkLst>
        </pc:inkChg>
        <pc:inkChg chg="add mod">
          <ac:chgData name="Umesh Gupta" userId="35470c46-d51d-41c5-aa07-3535d40f1513" providerId="ADAL" clId="{688D1D3D-1D78-480E-9122-20B54FAF51C9}" dt="2022-02-01T08:51:22.443" v="2489"/>
          <ac:inkMkLst>
            <pc:docMk/>
            <pc:sldMk cId="1590495100" sldId="421"/>
            <ac:inkMk id="178" creationId="{EC870A37-FF9D-42F4-A55B-1C5D05AABE23}"/>
          </ac:inkMkLst>
        </pc:inkChg>
        <pc:inkChg chg="add mod">
          <ac:chgData name="Umesh Gupta" userId="35470c46-d51d-41c5-aa07-3535d40f1513" providerId="ADAL" clId="{688D1D3D-1D78-480E-9122-20B54FAF51C9}" dt="2022-02-01T08:51:22.443" v="2489"/>
          <ac:inkMkLst>
            <pc:docMk/>
            <pc:sldMk cId="1590495100" sldId="421"/>
            <ac:inkMk id="179" creationId="{21C0BADE-581F-41F3-AF1A-A5E2DC8B3048}"/>
          </ac:inkMkLst>
        </pc:inkChg>
        <pc:inkChg chg="add mod">
          <ac:chgData name="Umesh Gupta" userId="35470c46-d51d-41c5-aa07-3535d40f1513" providerId="ADAL" clId="{688D1D3D-1D78-480E-9122-20B54FAF51C9}" dt="2022-02-01T08:51:22.443" v="2489"/>
          <ac:inkMkLst>
            <pc:docMk/>
            <pc:sldMk cId="1590495100" sldId="421"/>
            <ac:inkMk id="180" creationId="{B7F55B59-2254-49AA-8A1A-397C733C7013}"/>
          </ac:inkMkLst>
        </pc:inkChg>
        <pc:inkChg chg="add mod">
          <ac:chgData name="Umesh Gupta" userId="35470c46-d51d-41c5-aa07-3535d40f1513" providerId="ADAL" clId="{688D1D3D-1D78-480E-9122-20B54FAF51C9}" dt="2022-02-01T08:51:22.443" v="2489"/>
          <ac:inkMkLst>
            <pc:docMk/>
            <pc:sldMk cId="1590495100" sldId="421"/>
            <ac:inkMk id="181" creationId="{A13CFA43-8FEA-4B0C-A24B-8119FAF44E43}"/>
          </ac:inkMkLst>
        </pc:inkChg>
        <pc:inkChg chg="add mod">
          <ac:chgData name="Umesh Gupta" userId="35470c46-d51d-41c5-aa07-3535d40f1513" providerId="ADAL" clId="{688D1D3D-1D78-480E-9122-20B54FAF51C9}" dt="2022-02-01T08:51:22.443" v="2489"/>
          <ac:inkMkLst>
            <pc:docMk/>
            <pc:sldMk cId="1590495100" sldId="421"/>
            <ac:inkMk id="183" creationId="{08C4AACA-1E09-4B25-9BE3-91B35A28A9CF}"/>
          </ac:inkMkLst>
        </pc:inkChg>
        <pc:inkChg chg="add mod">
          <ac:chgData name="Umesh Gupta" userId="35470c46-d51d-41c5-aa07-3535d40f1513" providerId="ADAL" clId="{688D1D3D-1D78-480E-9122-20B54FAF51C9}" dt="2022-02-01T08:51:22.443" v="2489"/>
          <ac:inkMkLst>
            <pc:docMk/>
            <pc:sldMk cId="1590495100" sldId="421"/>
            <ac:inkMk id="184" creationId="{B05C35E4-6402-478B-9FFF-8B485D0E9FAA}"/>
          </ac:inkMkLst>
        </pc:inkChg>
        <pc:inkChg chg="add mod">
          <ac:chgData name="Umesh Gupta" userId="35470c46-d51d-41c5-aa07-3535d40f1513" providerId="ADAL" clId="{688D1D3D-1D78-480E-9122-20B54FAF51C9}" dt="2022-02-01T08:51:22.443" v="2489"/>
          <ac:inkMkLst>
            <pc:docMk/>
            <pc:sldMk cId="1590495100" sldId="421"/>
            <ac:inkMk id="185" creationId="{C1C97CE9-797D-4FF0-A6E2-91028B769D57}"/>
          </ac:inkMkLst>
        </pc:inkChg>
        <pc:inkChg chg="add mod">
          <ac:chgData name="Umesh Gupta" userId="35470c46-d51d-41c5-aa07-3535d40f1513" providerId="ADAL" clId="{688D1D3D-1D78-480E-9122-20B54FAF51C9}" dt="2022-02-01T08:51:22.443" v="2489"/>
          <ac:inkMkLst>
            <pc:docMk/>
            <pc:sldMk cId="1590495100" sldId="421"/>
            <ac:inkMk id="186" creationId="{229DE4DA-4BC1-48D2-A98C-B74F9837AD4A}"/>
          </ac:inkMkLst>
        </pc:inkChg>
        <pc:inkChg chg="add mod">
          <ac:chgData name="Umesh Gupta" userId="35470c46-d51d-41c5-aa07-3535d40f1513" providerId="ADAL" clId="{688D1D3D-1D78-480E-9122-20B54FAF51C9}" dt="2022-02-01T08:51:22.443" v="2489"/>
          <ac:inkMkLst>
            <pc:docMk/>
            <pc:sldMk cId="1590495100" sldId="421"/>
            <ac:inkMk id="187" creationId="{3695BAB6-7E49-480A-A941-C7B628F07431}"/>
          </ac:inkMkLst>
        </pc:inkChg>
        <pc:inkChg chg="add mod">
          <ac:chgData name="Umesh Gupta" userId="35470c46-d51d-41c5-aa07-3535d40f1513" providerId="ADAL" clId="{688D1D3D-1D78-480E-9122-20B54FAF51C9}" dt="2022-02-01T08:51:22.443" v="2489"/>
          <ac:inkMkLst>
            <pc:docMk/>
            <pc:sldMk cId="1590495100" sldId="421"/>
            <ac:inkMk id="188" creationId="{D131BF64-A763-41D0-AEE8-AE6B30A02959}"/>
          </ac:inkMkLst>
        </pc:inkChg>
        <pc:inkChg chg="add mod">
          <ac:chgData name="Umesh Gupta" userId="35470c46-d51d-41c5-aa07-3535d40f1513" providerId="ADAL" clId="{688D1D3D-1D78-480E-9122-20B54FAF51C9}" dt="2022-02-01T08:51:22.443" v="2489"/>
          <ac:inkMkLst>
            <pc:docMk/>
            <pc:sldMk cId="1590495100" sldId="421"/>
            <ac:inkMk id="191" creationId="{907CE4DD-5CFD-420F-95D9-F9EC9B3E58B8}"/>
          </ac:inkMkLst>
        </pc:inkChg>
        <pc:inkChg chg="add mod">
          <ac:chgData name="Umesh Gupta" userId="35470c46-d51d-41c5-aa07-3535d40f1513" providerId="ADAL" clId="{688D1D3D-1D78-480E-9122-20B54FAF51C9}" dt="2022-02-01T08:51:22.443" v="2489"/>
          <ac:inkMkLst>
            <pc:docMk/>
            <pc:sldMk cId="1590495100" sldId="421"/>
            <ac:inkMk id="192" creationId="{02655193-9FE2-4D49-B34C-E2FF706BE5EE}"/>
          </ac:inkMkLst>
        </pc:inkChg>
        <pc:inkChg chg="add mod">
          <ac:chgData name="Umesh Gupta" userId="35470c46-d51d-41c5-aa07-3535d40f1513" providerId="ADAL" clId="{688D1D3D-1D78-480E-9122-20B54FAF51C9}" dt="2022-02-01T08:51:22.443" v="2489"/>
          <ac:inkMkLst>
            <pc:docMk/>
            <pc:sldMk cId="1590495100" sldId="421"/>
            <ac:inkMk id="193" creationId="{2FA440F8-7661-4085-A2FA-42CB64A2AECA}"/>
          </ac:inkMkLst>
        </pc:inkChg>
        <pc:inkChg chg="add mod">
          <ac:chgData name="Umesh Gupta" userId="35470c46-d51d-41c5-aa07-3535d40f1513" providerId="ADAL" clId="{688D1D3D-1D78-480E-9122-20B54FAF51C9}" dt="2022-02-01T08:51:22.443" v="2489"/>
          <ac:inkMkLst>
            <pc:docMk/>
            <pc:sldMk cId="1590495100" sldId="421"/>
            <ac:inkMk id="194" creationId="{CBB50238-8134-43FB-9239-3184982DB4EA}"/>
          </ac:inkMkLst>
        </pc:inkChg>
        <pc:inkChg chg="add mod">
          <ac:chgData name="Umesh Gupta" userId="35470c46-d51d-41c5-aa07-3535d40f1513" providerId="ADAL" clId="{688D1D3D-1D78-480E-9122-20B54FAF51C9}" dt="2022-02-01T08:51:22.443" v="2489"/>
          <ac:inkMkLst>
            <pc:docMk/>
            <pc:sldMk cId="1590495100" sldId="421"/>
            <ac:inkMk id="195" creationId="{AA2542D0-0330-43FF-A6E3-E2B0A0DAD30D}"/>
          </ac:inkMkLst>
        </pc:inkChg>
        <pc:inkChg chg="add mod">
          <ac:chgData name="Umesh Gupta" userId="35470c46-d51d-41c5-aa07-3535d40f1513" providerId="ADAL" clId="{688D1D3D-1D78-480E-9122-20B54FAF51C9}" dt="2022-02-01T08:51:22.443" v="2489"/>
          <ac:inkMkLst>
            <pc:docMk/>
            <pc:sldMk cId="1590495100" sldId="421"/>
            <ac:inkMk id="196" creationId="{62C5BC01-09D6-4598-BEA5-3BE6D712030B}"/>
          </ac:inkMkLst>
        </pc:inkChg>
        <pc:inkChg chg="add mod">
          <ac:chgData name="Umesh Gupta" userId="35470c46-d51d-41c5-aa07-3535d40f1513" providerId="ADAL" clId="{688D1D3D-1D78-480E-9122-20B54FAF51C9}" dt="2022-02-01T08:51:22.443" v="2489"/>
          <ac:inkMkLst>
            <pc:docMk/>
            <pc:sldMk cId="1590495100" sldId="421"/>
            <ac:inkMk id="197" creationId="{C8430778-1E23-43D0-8AC9-6FD6B6011EFA}"/>
          </ac:inkMkLst>
        </pc:inkChg>
        <pc:inkChg chg="add mod">
          <ac:chgData name="Umesh Gupta" userId="35470c46-d51d-41c5-aa07-3535d40f1513" providerId="ADAL" clId="{688D1D3D-1D78-480E-9122-20B54FAF51C9}" dt="2022-02-01T08:51:22.443" v="2489"/>
          <ac:inkMkLst>
            <pc:docMk/>
            <pc:sldMk cId="1590495100" sldId="421"/>
            <ac:inkMk id="198" creationId="{4CA6F01E-FC01-402D-81D6-AA1C31B356BE}"/>
          </ac:inkMkLst>
        </pc:inkChg>
        <pc:inkChg chg="add mod">
          <ac:chgData name="Umesh Gupta" userId="35470c46-d51d-41c5-aa07-3535d40f1513" providerId="ADAL" clId="{688D1D3D-1D78-480E-9122-20B54FAF51C9}" dt="2022-02-01T08:51:22.443" v="2489"/>
          <ac:inkMkLst>
            <pc:docMk/>
            <pc:sldMk cId="1590495100" sldId="421"/>
            <ac:inkMk id="199" creationId="{5A948F7E-ACFD-4D50-ACC7-550C22B5E8DB}"/>
          </ac:inkMkLst>
        </pc:inkChg>
        <pc:inkChg chg="add mod">
          <ac:chgData name="Umesh Gupta" userId="35470c46-d51d-41c5-aa07-3535d40f1513" providerId="ADAL" clId="{688D1D3D-1D78-480E-9122-20B54FAF51C9}" dt="2022-02-01T08:51:22.443" v="2489"/>
          <ac:inkMkLst>
            <pc:docMk/>
            <pc:sldMk cId="1590495100" sldId="421"/>
            <ac:inkMk id="200" creationId="{A3EC9866-BBED-4961-848A-4A6B985257DB}"/>
          </ac:inkMkLst>
        </pc:inkChg>
        <pc:inkChg chg="add mod">
          <ac:chgData name="Umesh Gupta" userId="35470c46-d51d-41c5-aa07-3535d40f1513" providerId="ADAL" clId="{688D1D3D-1D78-480E-9122-20B54FAF51C9}" dt="2022-02-01T08:51:22.443" v="2489"/>
          <ac:inkMkLst>
            <pc:docMk/>
            <pc:sldMk cId="1590495100" sldId="421"/>
            <ac:inkMk id="201" creationId="{11137EE4-B072-4F0C-A9C7-CC12E826C82E}"/>
          </ac:inkMkLst>
        </pc:inkChg>
        <pc:inkChg chg="add mod">
          <ac:chgData name="Umesh Gupta" userId="35470c46-d51d-41c5-aa07-3535d40f1513" providerId="ADAL" clId="{688D1D3D-1D78-480E-9122-20B54FAF51C9}" dt="2022-02-01T08:51:22.443" v="2489"/>
          <ac:inkMkLst>
            <pc:docMk/>
            <pc:sldMk cId="1590495100" sldId="421"/>
            <ac:inkMk id="202" creationId="{7252EFC1-D782-4E00-A13B-1CCC545564F6}"/>
          </ac:inkMkLst>
        </pc:inkChg>
        <pc:inkChg chg="add mod">
          <ac:chgData name="Umesh Gupta" userId="35470c46-d51d-41c5-aa07-3535d40f1513" providerId="ADAL" clId="{688D1D3D-1D78-480E-9122-20B54FAF51C9}" dt="2022-02-01T08:51:22.443" v="2489"/>
          <ac:inkMkLst>
            <pc:docMk/>
            <pc:sldMk cId="1590495100" sldId="421"/>
            <ac:inkMk id="205" creationId="{6142FB3D-DE84-41F9-B6A0-EEBFFACB28A6}"/>
          </ac:inkMkLst>
        </pc:inkChg>
        <pc:inkChg chg="add mod">
          <ac:chgData name="Umesh Gupta" userId="35470c46-d51d-41c5-aa07-3535d40f1513" providerId="ADAL" clId="{688D1D3D-1D78-480E-9122-20B54FAF51C9}" dt="2022-02-01T08:51:22.443" v="2489"/>
          <ac:inkMkLst>
            <pc:docMk/>
            <pc:sldMk cId="1590495100" sldId="421"/>
            <ac:inkMk id="206" creationId="{1584A378-2723-4F9A-950A-0A2E66EEE3AF}"/>
          </ac:inkMkLst>
        </pc:inkChg>
        <pc:inkChg chg="add mod">
          <ac:chgData name="Umesh Gupta" userId="35470c46-d51d-41c5-aa07-3535d40f1513" providerId="ADAL" clId="{688D1D3D-1D78-480E-9122-20B54FAF51C9}" dt="2022-02-01T08:51:22.443" v="2489"/>
          <ac:inkMkLst>
            <pc:docMk/>
            <pc:sldMk cId="1590495100" sldId="421"/>
            <ac:inkMk id="207" creationId="{3CC7601F-5289-47AF-A81E-3D917771B5A4}"/>
          </ac:inkMkLst>
        </pc:inkChg>
        <pc:inkChg chg="add mod">
          <ac:chgData name="Umesh Gupta" userId="35470c46-d51d-41c5-aa07-3535d40f1513" providerId="ADAL" clId="{688D1D3D-1D78-480E-9122-20B54FAF51C9}" dt="2022-02-01T08:51:22.443" v="2489"/>
          <ac:inkMkLst>
            <pc:docMk/>
            <pc:sldMk cId="1590495100" sldId="421"/>
            <ac:inkMk id="208" creationId="{B874F821-5817-4D25-BA90-25C2F24A0413}"/>
          </ac:inkMkLst>
        </pc:inkChg>
        <pc:inkChg chg="add mod">
          <ac:chgData name="Umesh Gupta" userId="35470c46-d51d-41c5-aa07-3535d40f1513" providerId="ADAL" clId="{688D1D3D-1D78-480E-9122-20B54FAF51C9}" dt="2022-02-01T08:51:22.443" v="2489"/>
          <ac:inkMkLst>
            <pc:docMk/>
            <pc:sldMk cId="1590495100" sldId="421"/>
            <ac:inkMk id="209" creationId="{A604B254-94EB-47FA-833C-15915DF348F2}"/>
          </ac:inkMkLst>
        </pc:inkChg>
        <pc:inkChg chg="add mod">
          <ac:chgData name="Umesh Gupta" userId="35470c46-d51d-41c5-aa07-3535d40f1513" providerId="ADAL" clId="{688D1D3D-1D78-480E-9122-20B54FAF51C9}" dt="2022-02-01T08:51:22.443" v="2489"/>
          <ac:inkMkLst>
            <pc:docMk/>
            <pc:sldMk cId="1590495100" sldId="421"/>
            <ac:inkMk id="210" creationId="{F5F50F01-6F67-4613-85E9-B7FC046D0D12}"/>
          </ac:inkMkLst>
        </pc:inkChg>
        <pc:inkChg chg="add mod">
          <ac:chgData name="Umesh Gupta" userId="35470c46-d51d-41c5-aa07-3535d40f1513" providerId="ADAL" clId="{688D1D3D-1D78-480E-9122-20B54FAF51C9}" dt="2022-02-01T08:51:22.443" v="2489"/>
          <ac:inkMkLst>
            <pc:docMk/>
            <pc:sldMk cId="1590495100" sldId="421"/>
            <ac:inkMk id="211" creationId="{81F9D84D-77C0-45BE-B41E-4E02EBBC08D8}"/>
          </ac:inkMkLst>
        </pc:inkChg>
        <pc:inkChg chg="add mod">
          <ac:chgData name="Umesh Gupta" userId="35470c46-d51d-41c5-aa07-3535d40f1513" providerId="ADAL" clId="{688D1D3D-1D78-480E-9122-20B54FAF51C9}" dt="2022-02-01T08:51:22.443" v="2489"/>
          <ac:inkMkLst>
            <pc:docMk/>
            <pc:sldMk cId="1590495100" sldId="421"/>
            <ac:inkMk id="212" creationId="{80E48F36-7610-4647-BB71-05B4EC22D22B}"/>
          </ac:inkMkLst>
        </pc:inkChg>
        <pc:inkChg chg="add mod">
          <ac:chgData name="Umesh Gupta" userId="35470c46-d51d-41c5-aa07-3535d40f1513" providerId="ADAL" clId="{688D1D3D-1D78-480E-9122-20B54FAF51C9}" dt="2022-02-01T08:51:22.443" v="2489"/>
          <ac:inkMkLst>
            <pc:docMk/>
            <pc:sldMk cId="1590495100" sldId="421"/>
            <ac:inkMk id="213" creationId="{B608DC31-9398-4404-B43E-A84E84437BE1}"/>
          </ac:inkMkLst>
        </pc:inkChg>
        <pc:inkChg chg="add mod">
          <ac:chgData name="Umesh Gupta" userId="35470c46-d51d-41c5-aa07-3535d40f1513" providerId="ADAL" clId="{688D1D3D-1D78-480E-9122-20B54FAF51C9}" dt="2022-02-01T08:51:22.443" v="2489"/>
          <ac:inkMkLst>
            <pc:docMk/>
            <pc:sldMk cId="1590495100" sldId="421"/>
            <ac:inkMk id="214" creationId="{FD7AA94B-E1C4-4942-B24D-BC1167D2575D}"/>
          </ac:inkMkLst>
        </pc:inkChg>
        <pc:inkChg chg="add mod">
          <ac:chgData name="Umesh Gupta" userId="35470c46-d51d-41c5-aa07-3535d40f1513" providerId="ADAL" clId="{688D1D3D-1D78-480E-9122-20B54FAF51C9}" dt="2022-02-01T08:51:22.443" v="2489"/>
          <ac:inkMkLst>
            <pc:docMk/>
            <pc:sldMk cId="1590495100" sldId="421"/>
            <ac:inkMk id="216" creationId="{8D39213F-C4AC-4CDF-8DCD-1B2F40E866FB}"/>
          </ac:inkMkLst>
        </pc:inkChg>
        <pc:inkChg chg="add mod">
          <ac:chgData name="Umesh Gupta" userId="35470c46-d51d-41c5-aa07-3535d40f1513" providerId="ADAL" clId="{688D1D3D-1D78-480E-9122-20B54FAF51C9}" dt="2022-02-01T08:51:22.443" v="2489"/>
          <ac:inkMkLst>
            <pc:docMk/>
            <pc:sldMk cId="1590495100" sldId="421"/>
            <ac:inkMk id="217" creationId="{731F0147-C824-4375-9F3D-0F00D8AB89B4}"/>
          </ac:inkMkLst>
        </pc:inkChg>
        <pc:inkChg chg="add mod">
          <ac:chgData name="Umesh Gupta" userId="35470c46-d51d-41c5-aa07-3535d40f1513" providerId="ADAL" clId="{688D1D3D-1D78-480E-9122-20B54FAF51C9}" dt="2022-02-01T08:51:22.443" v="2489"/>
          <ac:inkMkLst>
            <pc:docMk/>
            <pc:sldMk cId="1590495100" sldId="421"/>
            <ac:inkMk id="218" creationId="{ACC7B6EC-86B8-4CD7-8619-66C375936034}"/>
          </ac:inkMkLst>
        </pc:inkChg>
        <pc:inkChg chg="add mod">
          <ac:chgData name="Umesh Gupta" userId="35470c46-d51d-41c5-aa07-3535d40f1513" providerId="ADAL" clId="{688D1D3D-1D78-480E-9122-20B54FAF51C9}" dt="2022-02-01T08:51:22.443" v="2489"/>
          <ac:inkMkLst>
            <pc:docMk/>
            <pc:sldMk cId="1590495100" sldId="421"/>
            <ac:inkMk id="220" creationId="{7D80E7C4-57A2-4033-AB99-4367EA56741D}"/>
          </ac:inkMkLst>
        </pc:inkChg>
        <pc:inkChg chg="add mod">
          <ac:chgData name="Umesh Gupta" userId="35470c46-d51d-41c5-aa07-3535d40f1513" providerId="ADAL" clId="{688D1D3D-1D78-480E-9122-20B54FAF51C9}" dt="2022-02-01T08:51:22.443" v="2489"/>
          <ac:inkMkLst>
            <pc:docMk/>
            <pc:sldMk cId="1590495100" sldId="421"/>
            <ac:inkMk id="221" creationId="{D2EB2EFA-6D6C-45D8-A7E0-441621D8BCDC}"/>
          </ac:inkMkLst>
        </pc:inkChg>
        <pc:inkChg chg="add mod">
          <ac:chgData name="Umesh Gupta" userId="35470c46-d51d-41c5-aa07-3535d40f1513" providerId="ADAL" clId="{688D1D3D-1D78-480E-9122-20B54FAF51C9}" dt="2022-02-01T08:51:22.443" v="2489"/>
          <ac:inkMkLst>
            <pc:docMk/>
            <pc:sldMk cId="1590495100" sldId="421"/>
            <ac:inkMk id="222" creationId="{286539FC-78FB-4387-8947-8D85CFC7D91B}"/>
          </ac:inkMkLst>
        </pc:inkChg>
        <pc:inkChg chg="add mod">
          <ac:chgData name="Umesh Gupta" userId="35470c46-d51d-41c5-aa07-3535d40f1513" providerId="ADAL" clId="{688D1D3D-1D78-480E-9122-20B54FAF51C9}" dt="2022-02-01T08:51:22.443" v="2489"/>
          <ac:inkMkLst>
            <pc:docMk/>
            <pc:sldMk cId="1590495100" sldId="421"/>
            <ac:inkMk id="223" creationId="{00E6AF79-4452-4F77-BB54-5230F79BDD2A}"/>
          </ac:inkMkLst>
        </pc:inkChg>
        <pc:inkChg chg="add mod">
          <ac:chgData name="Umesh Gupta" userId="35470c46-d51d-41c5-aa07-3535d40f1513" providerId="ADAL" clId="{688D1D3D-1D78-480E-9122-20B54FAF51C9}" dt="2022-02-01T08:51:22.443" v="2489"/>
          <ac:inkMkLst>
            <pc:docMk/>
            <pc:sldMk cId="1590495100" sldId="421"/>
            <ac:inkMk id="224" creationId="{3229D75B-5402-45B5-901A-896F051F540A}"/>
          </ac:inkMkLst>
        </pc:inkChg>
        <pc:inkChg chg="add mod">
          <ac:chgData name="Umesh Gupta" userId="35470c46-d51d-41c5-aa07-3535d40f1513" providerId="ADAL" clId="{688D1D3D-1D78-480E-9122-20B54FAF51C9}" dt="2022-02-01T08:51:22.443" v="2489"/>
          <ac:inkMkLst>
            <pc:docMk/>
            <pc:sldMk cId="1590495100" sldId="421"/>
            <ac:inkMk id="225" creationId="{8395A90D-AD2F-4F10-8C2C-4A9188473E49}"/>
          </ac:inkMkLst>
        </pc:inkChg>
        <pc:inkChg chg="add mod">
          <ac:chgData name="Umesh Gupta" userId="35470c46-d51d-41c5-aa07-3535d40f1513" providerId="ADAL" clId="{688D1D3D-1D78-480E-9122-20B54FAF51C9}" dt="2022-02-01T08:51:22.443" v="2489"/>
          <ac:inkMkLst>
            <pc:docMk/>
            <pc:sldMk cId="1590495100" sldId="421"/>
            <ac:inkMk id="227" creationId="{2609B086-E099-43F5-B4A7-CEA4C66D983F}"/>
          </ac:inkMkLst>
        </pc:inkChg>
        <pc:inkChg chg="add mod">
          <ac:chgData name="Umesh Gupta" userId="35470c46-d51d-41c5-aa07-3535d40f1513" providerId="ADAL" clId="{688D1D3D-1D78-480E-9122-20B54FAF51C9}" dt="2022-02-01T08:51:22.443" v="2489"/>
          <ac:inkMkLst>
            <pc:docMk/>
            <pc:sldMk cId="1590495100" sldId="421"/>
            <ac:inkMk id="228" creationId="{7C161DE1-BCED-479C-B9BF-689406A1388C}"/>
          </ac:inkMkLst>
        </pc:inkChg>
      </pc:sldChg>
      <pc:sldChg chg="addSp delSp modSp add mod">
        <pc:chgData name="Umesh Gupta" userId="35470c46-d51d-41c5-aa07-3535d40f1513" providerId="ADAL" clId="{688D1D3D-1D78-480E-9122-20B54FAF51C9}" dt="2022-02-01T08:54:13.880" v="2655"/>
        <pc:sldMkLst>
          <pc:docMk/>
          <pc:sldMk cId="2324848477" sldId="422"/>
        </pc:sldMkLst>
        <pc:grpChg chg="mod">
          <ac:chgData name="Umesh Gupta" userId="35470c46-d51d-41c5-aa07-3535d40f1513" providerId="ADAL" clId="{688D1D3D-1D78-480E-9122-20B54FAF51C9}" dt="2022-02-01T08:51:46.296" v="2497"/>
          <ac:grpSpMkLst>
            <pc:docMk/>
            <pc:sldMk cId="2324848477" sldId="422"/>
            <ac:grpSpMk id="9" creationId="{2556B154-7425-4143-B63C-483757200F37}"/>
          </ac:grpSpMkLst>
        </pc:grpChg>
        <pc:grpChg chg="del mod">
          <ac:chgData name="Umesh Gupta" userId="35470c46-d51d-41c5-aa07-3535d40f1513" providerId="ADAL" clId="{688D1D3D-1D78-480E-9122-20B54FAF51C9}" dt="2022-02-01T08:52:00.169" v="2505"/>
          <ac:grpSpMkLst>
            <pc:docMk/>
            <pc:sldMk cId="2324848477" sldId="422"/>
            <ac:grpSpMk id="12" creationId="{890A7990-921B-426E-8975-B5E60EC61E0A}"/>
          </ac:grpSpMkLst>
        </pc:grpChg>
        <pc:grpChg chg="del mod">
          <ac:chgData name="Umesh Gupta" userId="35470c46-d51d-41c5-aa07-3535d40f1513" providerId="ADAL" clId="{688D1D3D-1D78-480E-9122-20B54FAF51C9}" dt="2022-02-01T08:52:02.678" v="2508"/>
          <ac:grpSpMkLst>
            <pc:docMk/>
            <pc:sldMk cId="2324848477" sldId="422"/>
            <ac:grpSpMk id="17" creationId="{0754AE23-E7A5-451D-BE76-23156D104655}"/>
          </ac:grpSpMkLst>
        </pc:grpChg>
        <pc:grpChg chg="del mod">
          <ac:chgData name="Umesh Gupta" userId="35470c46-d51d-41c5-aa07-3535d40f1513" providerId="ADAL" clId="{688D1D3D-1D78-480E-9122-20B54FAF51C9}" dt="2022-02-01T08:52:06.499" v="2513"/>
          <ac:grpSpMkLst>
            <pc:docMk/>
            <pc:sldMk cId="2324848477" sldId="422"/>
            <ac:grpSpMk id="20" creationId="{7E42052B-8587-4DBC-A1D6-5CB5A6E538B3}"/>
          </ac:grpSpMkLst>
        </pc:grpChg>
        <pc:grpChg chg="mod">
          <ac:chgData name="Umesh Gupta" userId="35470c46-d51d-41c5-aa07-3535d40f1513" providerId="ADAL" clId="{688D1D3D-1D78-480E-9122-20B54FAF51C9}" dt="2022-02-01T08:52:06.499" v="2513"/>
          <ac:grpSpMkLst>
            <pc:docMk/>
            <pc:sldMk cId="2324848477" sldId="422"/>
            <ac:grpSpMk id="25" creationId="{62C5E15C-4997-494E-938B-A3947943A58A}"/>
          </ac:grpSpMkLst>
        </pc:grpChg>
        <pc:grpChg chg="mod">
          <ac:chgData name="Umesh Gupta" userId="35470c46-d51d-41c5-aa07-3535d40f1513" providerId="ADAL" clId="{688D1D3D-1D78-480E-9122-20B54FAF51C9}" dt="2022-02-01T08:52:13.993" v="2520"/>
          <ac:grpSpMkLst>
            <pc:docMk/>
            <pc:sldMk cId="2324848477" sldId="422"/>
            <ac:grpSpMk id="32" creationId="{C6B8DFB3-B464-4842-8934-C7B87C703E1F}"/>
          </ac:grpSpMkLst>
        </pc:grpChg>
        <pc:grpChg chg="del mod">
          <ac:chgData name="Umesh Gupta" userId="35470c46-d51d-41c5-aa07-3535d40f1513" providerId="ADAL" clId="{688D1D3D-1D78-480E-9122-20B54FAF51C9}" dt="2022-02-01T08:52:20.007" v="2530"/>
          <ac:grpSpMkLst>
            <pc:docMk/>
            <pc:sldMk cId="2324848477" sldId="422"/>
            <ac:grpSpMk id="42" creationId="{BF058409-1C64-4A7F-A287-386D8A411BDF}"/>
          </ac:grpSpMkLst>
        </pc:grpChg>
        <pc:grpChg chg="mod">
          <ac:chgData name="Umesh Gupta" userId="35470c46-d51d-41c5-aa07-3535d40f1513" providerId="ADAL" clId="{688D1D3D-1D78-480E-9122-20B54FAF51C9}" dt="2022-02-01T08:52:20.007" v="2530"/>
          <ac:grpSpMkLst>
            <pc:docMk/>
            <pc:sldMk cId="2324848477" sldId="422"/>
            <ac:grpSpMk id="43" creationId="{9452A02F-E15F-4CA2-8C65-6C3D67AC4434}"/>
          </ac:grpSpMkLst>
        </pc:grpChg>
        <pc:grpChg chg="del mod">
          <ac:chgData name="Umesh Gupta" userId="35470c46-d51d-41c5-aa07-3535d40f1513" providerId="ADAL" clId="{688D1D3D-1D78-480E-9122-20B54FAF51C9}" dt="2022-02-01T08:52:29.539" v="2549"/>
          <ac:grpSpMkLst>
            <pc:docMk/>
            <pc:sldMk cId="2324848477" sldId="422"/>
            <ac:grpSpMk id="62" creationId="{A7F943A6-762B-48A6-B670-5366B78ED072}"/>
          </ac:grpSpMkLst>
        </pc:grpChg>
        <pc:grpChg chg="mod">
          <ac:chgData name="Umesh Gupta" userId="35470c46-d51d-41c5-aa07-3535d40f1513" providerId="ADAL" clId="{688D1D3D-1D78-480E-9122-20B54FAF51C9}" dt="2022-02-01T08:52:29.539" v="2549"/>
          <ac:grpSpMkLst>
            <pc:docMk/>
            <pc:sldMk cId="2324848477" sldId="422"/>
            <ac:grpSpMk id="63" creationId="{F9061DEB-C4E2-43CC-960F-B536BE0D3EC7}"/>
          </ac:grpSpMkLst>
        </pc:grpChg>
        <pc:grpChg chg="mod">
          <ac:chgData name="Umesh Gupta" userId="35470c46-d51d-41c5-aa07-3535d40f1513" providerId="ADAL" clId="{688D1D3D-1D78-480E-9122-20B54FAF51C9}" dt="2022-02-01T08:52:29.539" v="2549"/>
          <ac:grpSpMkLst>
            <pc:docMk/>
            <pc:sldMk cId="2324848477" sldId="422"/>
            <ac:grpSpMk id="64" creationId="{F0AE373D-819D-4FBA-B4D3-CCC2652D3C2C}"/>
          </ac:grpSpMkLst>
        </pc:grpChg>
        <pc:grpChg chg="mod">
          <ac:chgData name="Umesh Gupta" userId="35470c46-d51d-41c5-aa07-3535d40f1513" providerId="ADAL" clId="{688D1D3D-1D78-480E-9122-20B54FAF51C9}" dt="2022-02-01T08:52:46.670" v="2553"/>
          <ac:grpSpMkLst>
            <pc:docMk/>
            <pc:sldMk cId="2324848477" sldId="422"/>
            <ac:grpSpMk id="68" creationId="{E5572CB9-8630-475A-8870-C15608766D03}"/>
          </ac:grpSpMkLst>
        </pc:grpChg>
        <pc:grpChg chg="del mod">
          <ac:chgData name="Umesh Gupta" userId="35470c46-d51d-41c5-aa07-3535d40f1513" providerId="ADAL" clId="{688D1D3D-1D78-480E-9122-20B54FAF51C9}" dt="2022-02-01T08:53:00.363" v="2570"/>
          <ac:grpSpMkLst>
            <pc:docMk/>
            <pc:sldMk cId="2324848477" sldId="422"/>
            <ac:grpSpMk id="74" creationId="{19BF0B13-4269-4B53-9849-0E66E3A35231}"/>
          </ac:grpSpMkLst>
        </pc:grpChg>
        <pc:grpChg chg="del mod">
          <ac:chgData name="Umesh Gupta" userId="35470c46-d51d-41c5-aa07-3535d40f1513" providerId="ADAL" clId="{688D1D3D-1D78-480E-9122-20B54FAF51C9}" dt="2022-02-01T08:53:00.363" v="2570"/>
          <ac:grpSpMkLst>
            <pc:docMk/>
            <pc:sldMk cId="2324848477" sldId="422"/>
            <ac:grpSpMk id="80" creationId="{D9EBB6AE-9951-4494-9819-D9485476E3AD}"/>
          </ac:grpSpMkLst>
        </pc:grpChg>
        <pc:grpChg chg="mod">
          <ac:chgData name="Umesh Gupta" userId="35470c46-d51d-41c5-aa07-3535d40f1513" providerId="ADAL" clId="{688D1D3D-1D78-480E-9122-20B54FAF51C9}" dt="2022-02-01T08:53:00.363" v="2570"/>
          <ac:grpSpMkLst>
            <pc:docMk/>
            <pc:sldMk cId="2324848477" sldId="422"/>
            <ac:grpSpMk id="85" creationId="{B9C846E8-22EB-4977-BE43-60EFD931016F}"/>
          </ac:grpSpMkLst>
        </pc:grpChg>
        <pc:grpChg chg="mod">
          <ac:chgData name="Umesh Gupta" userId="35470c46-d51d-41c5-aa07-3535d40f1513" providerId="ADAL" clId="{688D1D3D-1D78-480E-9122-20B54FAF51C9}" dt="2022-02-01T08:53:06.669" v="2578"/>
          <ac:grpSpMkLst>
            <pc:docMk/>
            <pc:sldMk cId="2324848477" sldId="422"/>
            <ac:grpSpMk id="93" creationId="{99BA6218-18B0-44F8-9450-03C5645E20B9}"/>
          </ac:grpSpMkLst>
        </pc:grpChg>
        <pc:grpChg chg="del mod">
          <ac:chgData name="Umesh Gupta" userId="35470c46-d51d-41c5-aa07-3535d40f1513" providerId="ADAL" clId="{688D1D3D-1D78-480E-9122-20B54FAF51C9}" dt="2022-02-01T08:53:15.277" v="2592"/>
          <ac:grpSpMkLst>
            <pc:docMk/>
            <pc:sldMk cId="2324848477" sldId="422"/>
            <ac:grpSpMk id="103" creationId="{DFB724D5-7E0B-4E8D-AB39-47E0F0DF1153}"/>
          </ac:grpSpMkLst>
        </pc:grpChg>
        <pc:grpChg chg="mod">
          <ac:chgData name="Umesh Gupta" userId="35470c46-d51d-41c5-aa07-3535d40f1513" providerId="ADAL" clId="{688D1D3D-1D78-480E-9122-20B54FAF51C9}" dt="2022-02-01T08:53:15.277" v="2592"/>
          <ac:grpSpMkLst>
            <pc:docMk/>
            <pc:sldMk cId="2324848477" sldId="422"/>
            <ac:grpSpMk id="107" creationId="{9A473468-4966-44BE-A775-5D4540DE1C1F}"/>
          </ac:grpSpMkLst>
        </pc:grpChg>
        <pc:grpChg chg="mod">
          <ac:chgData name="Umesh Gupta" userId="35470c46-d51d-41c5-aa07-3535d40f1513" providerId="ADAL" clId="{688D1D3D-1D78-480E-9122-20B54FAF51C9}" dt="2022-02-01T08:53:24.125" v="2596"/>
          <ac:grpSpMkLst>
            <pc:docMk/>
            <pc:sldMk cId="2324848477" sldId="422"/>
            <ac:grpSpMk id="111" creationId="{151C4409-16DA-4BF5-8EFA-713BBE72BDB1}"/>
          </ac:grpSpMkLst>
        </pc:grpChg>
        <pc:grpChg chg="del mod">
          <ac:chgData name="Umesh Gupta" userId="35470c46-d51d-41c5-aa07-3535d40f1513" providerId="ADAL" clId="{688D1D3D-1D78-480E-9122-20B54FAF51C9}" dt="2022-02-01T08:53:46.766" v="2608"/>
          <ac:grpSpMkLst>
            <pc:docMk/>
            <pc:sldMk cId="2324848477" sldId="422"/>
            <ac:grpSpMk id="118" creationId="{3D1DF936-1CCB-41A9-81AC-16E92C65D47F}"/>
          </ac:grpSpMkLst>
        </pc:grpChg>
        <pc:grpChg chg="mod">
          <ac:chgData name="Umesh Gupta" userId="35470c46-d51d-41c5-aa07-3535d40f1513" providerId="ADAL" clId="{688D1D3D-1D78-480E-9122-20B54FAF51C9}" dt="2022-02-01T08:53:46.766" v="2608"/>
          <ac:grpSpMkLst>
            <pc:docMk/>
            <pc:sldMk cId="2324848477" sldId="422"/>
            <ac:grpSpMk id="123" creationId="{F081027A-46F5-4396-A4EF-BD04FCDC18DE}"/>
          </ac:grpSpMkLst>
        </pc:grpChg>
        <pc:grpChg chg="mod">
          <ac:chgData name="Umesh Gupta" userId="35470c46-d51d-41c5-aa07-3535d40f1513" providerId="ADAL" clId="{688D1D3D-1D78-480E-9122-20B54FAF51C9}" dt="2022-02-01T08:53:54.018" v="2617"/>
          <ac:grpSpMkLst>
            <pc:docMk/>
            <pc:sldMk cId="2324848477" sldId="422"/>
            <ac:grpSpMk id="132" creationId="{104B60D4-6641-4729-9353-327087EA7099}"/>
          </ac:grpSpMkLst>
        </pc:grpChg>
        <pc:grpChg chg="mod">
          <ac:chgData name="Umesh Gupta" userId="35470c46-d51d-41c5-aa07-3535d40f1513" providerId="ADAL" clId="{688D1D3D-1D78-480E-9122-20B54FAF51C9}" dt="2022-02-01T08:53:54.018" v="2617"/>
          <ac:grpSpMkLst>
            <pc:docMk/>
            <pc:sldMk cId="2324848477" sldId="422"/>
            <ac:grpSpMk id="133" creationId="{90F73410-AA07-4D37-8BE8-F5BCA54D0200}"/>
          </ac:grpSpMkLst>
        </pc:grpChg>
        <pc:grpChg chg="del mod">
          <ac:chgData name="Umesh Gupta" userId="35470c46-d51d-41c5-aa07-3535d40f1513" providerId="ADAL" clId="{688D1D3D-1D78-480E-9122-20B54FAF51C9}" dt="2022-02-01T08:54:02.769" v="2634"/>
          <ac:grpSpMkLst>
            <pc:docMk/>
            <pc:sldMk cId="2324848477" sldId="422"/>
            <ac:grpSpMk id="143" creationId="{C1557A2A-FF79-489E-BE11-0080F18830F5}"/>
          </ac:grpSpMkLst>
        </pc:grpChg>
        <pc:grpChg chg="mod">
          <ac:chgData name="Umesh Gupta" userId="35470c46-d51d-41c5-aa07-3535d40f1513" providerId="ADAL" clId="{688D1D3D-1D78-480E-9122-20B54FAF51C9}" dt="2022-02-01T08:54:02.769" v="2634"/>
          <ac:grpSpMkLst>
            <pc:docMk/>
            <pc:sldMk cId="2324848477" sldId="422"/>
            <ac:grpSpMk id="150" creationId="{50A6C4D6-AA31-4DBC-B8DE-DBF8F23BD6BC}"/>
          </ac:grpSpMkLst>
        </pc:grpChg>
        <pc:grpChg chg="mod">
          <ac:chgData name="Umesh Gupta" userId="35470c46-d51d-41c5-aa07-3535d40f1513" providerId="ADAL" clId="{688D1D3D-1D78-480E-9122-20B54FAF51C9}" dt="2022-02-01T08:54:05.573" v="2639"/>
          <ac:grpSpMkLst>
            <pc:docMk/>
            <pc:sldMk cId="2324848477" sldId="422"/>
            <ac:grpSpMk id="155" creationId="{EBB4BC1A-8559-4C23-9894-95930A5AC360}"/>
          </ac:grpSpMkLst>
        </pc:grpChg>
        <pc:grpChg chg="mod">
          <ac:chgData name="Umesh Gupta" userId="35470c46-d51d-41c5-aa07-3535d40f1513" providerId="ADAL" clId="{688D1D3D-1D78-480E-9122-20B54FAF51C9}" dt="2022-02-01T08:54:13.880" v="2655"/>
          <ac:grpSpMkLst>
            <pc:docMk/>
            <pc:sldMk cId="2324848477" sldId="422"/>
            <ac:grpSpMk id="171" creationId="{092C380C-D60F-4BF4-AC12-CAECCEF1C1A2}"/>
          </ac:grpSpMkLst>
        </pc:grpChg>
        <pc:grpChg chg="mod">
          <ac:chgData name="Umesh Gupta" userId="35470c46-d51d-41c5-aa07-3535d40f1513" providerId="ADAL" clId="{688D1D3D-1D78-480E-9122-20B54FAF51C9}" dt="2022-02-01T08:54:13.880" v="2655"/>
          <ac:grpSpMkLst>
            <pc:docMk/>
            <pc:sldMk cId="2324848477" sldId="422"/>
            <ac:grpSpMk id="172" creationId="{88F8C3FE-6EA6-4319-B5C4-D2227E107C9D}"/>
          </ac:grpSpMkLst>
        </pc:grpChg>
        <pc:inkChg chg="add mod">
          <ac:chgData name="Umesh Gupta" userId="35470c46-d51d-41c5-aa07-3535d40f1513" providerId="ADAL" clId="{688D1D3D-1D78-480E-9122-20B54FAF51C9}" dt="2022-02-01T08:51:46.296" v="2497"/>
          <ac:inkMkLst>
            <pc:docMk/>
            <pc:sldMk cId="2324848477" sldId="422"/>
            <ac:inkMk id="2" creationId="{FDC8AB0A-42C5-48F5-896A-75091A8E05EB}"/>
          </ac:inkMkLst>
        </pc:inkChg>
        <pc:inkChg chg="add mod">
          <ac:chgData name="Umesh Gupta" userId="35470c46-d51d-41c5-aa07-3535d40f1513" providerId="ADAL" clId="{688D1D3D-1D78-480E-9122-20B54FAF51C9}" dt="2022-02-01T08:51:46.296" v="2497"/>
          <ac:inkMkLst>
            <pc:docMk/>
            <pc:sldMk cId="2324848477" sldId="422"/>
            <ac:inkMk id="3" creationId="{11618A2F-3AAD-4F89-8C0C-8D3E04352D64}"/>
          </ac:inkMkLst>
        </pc:inkChg>
        <pc:inkChg chg="add mod">
          <ac:chgData name="Umesh Gupta" userId="35470c46-d51d-41c5-aa07-3535d40f1513" providerId="ADAL" clId="{688D1D3D-1D78-480E-9122-20B54FAF51C9}" dt="2022-02-01T08:51:46.296" v="2497"/>
          <ac:inkMkLst>
            <pc:docMk/>
            <pc:sldMk cId="2324848477" sldId="422"/>
            <ac:inkMk id="4" creationId="{7E575863-157A-4ABD-86AA-C6600E9759C9}"/>
          </ac:inkMkLst>
        </pc:inkChg>
        <pc:inkChg chg="add mod">
          <ac:chgData name="Umesh Gupta" userId="35470c46-d51d-41c5-aa07-3535d40f1513" providerId="ADAL" clId="{688D1D3D-1D78-480E-9122-20B54FAF51C9}" dt="2022-02-01T08:51:46.296" v="2497"/>
          <ac:inkMkLst>
            <pc:docMk/>
            <pc:sldMk cId="2324848477" sldId="422"/>
            <ac:inkMk id="5" creationId="{74B31821-AA6F-46A7-B86D-6B685121E7E3}"/>
          </ac:inkMkLst>
        </pc:inkChg>
        <pc:inkChg chg="add mod">
          <ac:chgData name="Umesh Gupta" userId="35470c46-d51d-41c5-aa07-3535d40f1513" providerId="ADAL" clId="{688D1D3D-1D78-480E-9122-20B54FAF51C9}" dt="2022-02-01T08:51:46.296" v="2497"/>
          <ac:inkMkLst>
            <pc:docMk/>
            <pc:sldMk cId="2324848477" sldId="422"/>
            <ac:inkMk id="6" creationId="{9B6412EB-0A91-4CB5-969E-CCB47D9FE920}"/>
          </ac:inkMkLst>
        </pc:inkChg>
        <pc:inkChg chg="add mod">
          <ac:chgData name="Umesh Gupta" userId="35470c46-d51d-41c5-aa07-3535d40f1513" providerId="ADAL" clId="{688D1D3D-1D78-480E-9122-20B54FAF51C9}" dt="2022-02-01T08:51:46.296" v="2497"/>
          <ac:inkMkLst>
            <pc:docMk/>
            <pc:sldMk cId="2324848477" sldId="422"/>
            <ac:inkMk id="7" creationId="{42F5C448-46A7-4C61-8815-F115452BDDD1}"/>
          </ac:inkMkLst>
        </pc:inkChg>
        <pc:inkChg chg="add mod">
          <ac:chgData name="Umesh Gupta" userId="35470c46-d51d-41c5-aa07-3535d40f1513" providerId="ADAL" clId="{688D1D3D-1D78-480E-9122-20B54FAF51C9}" dt="2022-02-01T08:51:46.296" v="2497"/>
          <ac:inkMkLst>
            <pc:docMk/>
            <pc:sldMk cId="2324848477" sldId="422"/>
            <ac:inkMk id="8" creationId="{CC8736D1-F883-43C2-8A8C-1CBF996A21C2}"/>
          </ac:inkMkLst>
        </pc:inkChg>
        <pc:inkChg chg="add mod">
          <ac:chgData name="Umesh Gupta" userId="35470c46-d51d-41c5-aa07-3535d40f1513" providerId="ADAL" clId="{688D1D3D-1D78-480E-9122-20B54FAF51C9}" dt="2022-02-01T08:52:06.499" v="2513"/>
          <ac:inkMkLst>
            <pc:docMk/>
            <pc:sldMk cId="2324848477" sldId="422"/>
            <ac:inkMk id="10" creationId="{66109135-F5D6-4021-9F0A-0A763B383418}"/>
          </ac:inkMkLst>
        </pc:inkChg>
        <pc:inkChg chg="add mod">
          <ac:chgData name="Umesh Gupta" userId="35470c46-d51d-41c5-aa07-3535d40f1513" providerId="ADAL" clId="{688D1D3D-1D78-480E-9122-20B54FAF51C9}" dt="2022-02-01T08:52:06.499" v="2513"/>
          <ac:inkMkLst>
            <pc:docMk/>
            <pc:sldMk cId="2324848477" sldId="422"/>
            <ac:inkMk id="11" creationId="{D93D7407-AD0C-4824-89CC-EFA642B3754B}"/>
          </ac:inkMkLst>
        </pc:inkChg>
        <pc:inkChg chg="add mod">
          <ac:chgData name="Umesh Gupta" userId="35470c46-d51d-41c5-aa07-3535d40f1513" providerId="ADAL" clId="{688D1D3D-1D78-480E-9122-20B54FAF51C9}" dt="2022-02-01T08:52:06.499" v="2513"/>
          <ac:inkMkLst>
            <pc:docMk/>
            <pc:sldMk cId="2324848477" sldId="422"/>
            <ac:inkMk id="13" creationId="{5646849E-000C-4989-8024-2B108F956709}"/>
          </ac:inkMkLst>
        </pc:inkChg>
        <pc:inkChg chg="add mod">
          <ac:chgData name="Umesh Gupta" userId="35470c46-d51d-41c5-aa07-3535d40f1513" providerId="ADAL" clId="{688D1D3D-1D78-480E-9122-20B54FAF51C9}" dt="2022-02-01T08:52:06.499" v="2513"/>
          <ac:inkMkLst>
            <pc:docMk/>
            <pc:sldMk cId="2324848477" sldId="422"/>
            <ac:inkMk id="14" creationId="{CA8EE72B-ACBD-4010-B8F1-2BD830BC4566}"/>
          </ac:inkMkLst>
        </pc:inkChg>
        <pc:inkChg chg="add mod">
          <ac:chgData name="Umesh Gupta" userId="35470c46-d51d-41c5-aa07-3535d40f1513" providerId="ADAL" clId="{688D1D3D-1D78-480E-9122-20B54FAF51C9}" dt="2022-02-01T08:52:06.499" v="2513"/>
          <ac:inkMkLst>
            <pc:docMk/>
            <pc:sldMk cId="2324848477" sldId="422"/>
            <ac:inkMk id="15" creationId="{B0FE9073-56C4-4916-AAF4-ADCC927814C2}"/>
          </ac:inkMkLst>
        </pc:inkChg>
        <pc:inkChg chg="add mod">
          <ac:chgData name="Umesh Gupta" userId="35470c46-d51d-41c5-aa07-3535d40f1513" providerId="ADAL" clId="{688D1D3D-1D78-480E-9122-20B54FAF51C9}" dt="2022-02-01T08:52:06.499" v="2513"/>
          <ac:inkMkLst>
            <pc:docMk/>
            <pc:sldMk cId="2324848477" sldId="422"/>
            <ac:inkMk id="16" creationId="{2ECE7D33-14F0-4E53-892E-CFA16F8E6D2C}"/>
          </ac:inkMkLst>
        </pc:inkChg>
        <pc:inkChg chg="add mod">
          <ac:chgData name="Umesh Gupta" userId="35470c46-d51d-41c5-aa07-3535d40f1513" providerId="ADAL" clId="{688D1D3D-1D78-480E-9122-20B54FAF51C9}" dt="2022-02-01T08:52:06.499" v="2513"/>
          <ac:inkMkLst>
            <pc:docMk/>
            <pc:sldMk cId="2324848477" sldId="422"/>
            <ac:inkMk id="18" creationId="{5120D4F2-8039-4351-A2EE-0FDA78D211EE}"/>
          </ac:inkMkLst>
        </pc:inkChg>
        <pc:inkChg chg="add mod">
          <ac:chgData name="Umesh Gupta" userId="35470c46-d51d-41c5-aa07-3535d40f1513" providerId="ADAL" clId="{688D1D3D-1D78-480E-9122-20B54FAF51C9}" dt="2022-02-01T08:52:06.499" v="2513"/>
          <ac:inkMkLst>
            <pc:docMk/>
            <pc:sldMk cId="2324848477" sldId="422"/>
            <ac:inkMk id="19" creationId="{5B2A749C-D939-4994-8FA1-AEFE64521850}"/>
          </ac:inkMkLst>
        </pc:inkChg>
        <pc:inkChg chg="add mod">
          <ac:chgData name="Umesh Gupta" userId="35470c46-d51d-41c5-aa07-3535d40f1513" providerId="ADAL" clId="{688D1D3D-1D78-480E-9122-20B54FAF51C9}" dt="2022-02-01T08:52:06.499" v="2513"/>
          <ac:inkMkLst>
            <pc:docMk/>
            <pc:sldMk cId="2324848477" sldId="422"/>
            <ac:inkMk id="21" creationId="{3FC854D2-9F1C-44EB-9E58-B7B4C7DDE88D}"/>
          </ac:inkMkLst>
        </pc:inkChg>
        <pc:inkChg chg="add mod">
          <ac:chgData name="Umesh Gupta" userId="35470c46-d51d-41c5-aa07-3535d40f1513" providerId="ADAL" clId="{688D1D3D-1D78-480E-9122-20B54FAF51C9}" dt="2022-02-01T08:52:06.499" v="2513"/>
          <ac:inkMkLst>
            <pc:docMk/>
            <pc:sldMk cId="2324848477" sldId="422"/>
            <ac:inkMk id="22" creationId="{7219C51A-0693-4D27-9D6B-74101E1945C0}"/>
          </ac:inkMkLst>
        </pc:inkChg>
        <pc:inkChg chg="add mod">
          <ac:chgData name="Umesh Gupta" userId="35470c46-d51d-41c5-aa07-3535d40f1513" providerId="ADAL" clId="{688D1D3D-1D78-480E-9122-20B54FAF51C9}" dt="2022-02-01T08:52:06.499" v="2513"/>
          <ac:inkMkLst>
            <pc:docMk/>
            <pc:sldMk cId="2324848477" sldId="422"/>
            <ac:inkMk id="23" creationId="{6BE6F1A8-7C62-4E54-A817-122CF9B310DD}"/>
          </ac:inkMkLst>
        </pc:inkChg>
        <pc:inkChg chg="add mod">
          <ac:chgData name="Umesh Gupta" userId="35470c46-d51d-41c5-aa07-3535d40f1513" providerId="ADAL" clId="{688D1D3D-1D78-480E-9122-20B54FAF51C9}" dt="2022-02-01T08:52:06.499" v="2513"/>
          <ac:inkMkLst>
            <pc:docMk/>
            <pc:sldMk cId="2324848477" sldId="422"/>
            <ac:inkMk id="24" creationId="{FFE8FDA1-8F83-470A-9966-832C67696D7C}"/>
          </ac:inkMkLst>
        </pc:inkChg>
        <pc:inkChg chg="add mod">
          <ac:chgData name="Umesh Gupta" userId="35470c46-d51d-41c5-aa07-3535d40f1513" providerId="ADAL" clId="{688D1D3D-1D78-480E-9122-20B54FAF51C9}" dt="2022-02-01T08:52:13.993" v="2520"/>
          <ac:inkMkLst>
            <pc:docMk/>
            <pc:sldMk cId="2324848477" sldId="422"/>
            <ac:inkMk id="26" creationId="{DAE4F907-A1B6-4E39-9F92-537DCAFD450B}"/>
          </ac:inkMkLst>
        </pc:inkChg>
        <pc:inkChg chg="add mod">
          <ac:chgData name="Umesh Gupta" userId="35470c46-d51d-41c5-aa07-3535d40f1513" providerId="ADAL" clId="{688D1D3D-1D78-480E-9122-20B54FAF51C9}" dt="2022-02-01T08:52:13.993" v="2520"/>
          <ac:inkMkLst>
            <pc:docMk/>
            <pc:sldMk cId="2324848477" sldId="422"/>
            <ac:inkMk id="27" creationId="{8BD145CB-74C6-471B-AE3E-08602FB9F757}"/>
          </ac:inkMkLst>
        </pc:inkChg>
        <pc:inkChg chg="add mod">
          <ac:chgData name="Umesh Gupta" userId="35470c46-d51d-41c5-aa07-3535d40f1513" providerId="ADAL" clId="{688D1D3D-1D78-480E-9122-20B54FAF51C9}" dt="2022-02-01T08:52:13.993" v="2520"/>
          <ac:inkMkLst>
            <pc:docMk/>
            <pc:sldMk cId="2324848477" sldId="422"/>
            <ac:inkMk id="28" creationId="{0BBFDB98-3B71-4333-BF1A-0BB5477A457A}"/>
          </ac:inkMkLst>
        </pc:inkChg>
        <pc:inkChg chg="add mod">
          <ac:chgData name="Umesh Gupta" userId="35470c46-d51d-41c5-aa07-3535d40f1513" providerId="ADAL" clId="{688D1D3D-1D78-480E-9122-20B54FAF51C9}" dt="2022-02-01T08:52:13.993" v="2520"/>
          <ac:inkMkLst>
            <pc:docMk/>
            <pc:sldMk cId="2324848477" sldId="422"/>
            <ac:inkMk id="29" creationId="{DE6AAA6A-87A7-4671-AEA1-F70F97A8ACD3}"/>
          </ac:inkMkLst>
        </pc:inkChg>
        <pc:inkChg chg="add mod">
          <ac:chgData name="Umesh Gupta" userId="35470c46-d51d-41c5-aa07-3535d40f1513" providerId="ADAL" clId="{688D1D3D-1D78-480E-9122-20B54FAF51C9}" dt="2022-02-01T08:52:13.993" v="2520"/>
          <ac:inkMkLst>
            <pc:docMk/>
            <pc:sldMk cId="2324848477" sldId="422"/>
            <ac:inkMk id="30" creationId="{436477C6-28E6-4483-A2D4-FA73F58A04CF}"/>
          </ac:inkMkLst>
        </pc:inkChg>
        <pc:inkChg chg="add mod">
          <ac:chgData name="Umesh Gupta" userId="35470c46-d51d-41c5-aa07-3535d40f1513" providerId="ADAL" clId="{688D1D3D-1D78-480E-9122-20B54FAF51C9}" dt="2022-02-01T08:52:13.993" v="2520"/>
          <ac:inkMkLst>
            <pc:docMk/>
            <pc:sldMk cId="2324848477" sldId="422"/>
            <ac:inkMk id="31" creationId="{F7BC67CF-FB0F-419F-A27B-343C7F1014E9}"/>
          </ac:inkMkLst>
        </pc:inkChg>
        <pc:inkChg chg="add mod">
          <ac:chgData name="Umesh Gupta" userId="35470c46-d51d-41c5-aa07-3535d40f1513" providerId="ADAL" clId="{688D1D3D-1D78-480E-9122-20B54FAF51C9}" dt="2022-02-01T08:52:20.007" v="2530"/>
          <ac:inkMkLst>
            <pc:docMk/>
            <pc:sldMk cId="2324848477" sldId="422"/>
            <ac:inkMk id="33" creationId="{4AA53440-B119-4E0F-97EB-AFED10EC72A8}"/>
          </ac:inkMkLst>
        </pc:inkChg>
        <pc:inkChg chg="add mod">
          <ac:chgData name="Umesh Gupta" userId="35470c46-d51d-41c5-aa07-3535d40f1513" providerId="ADAL" clId="{688D1D3D-1D78-480E-9122-20B54FAF51C9}" dt="2022-02-01T08:52:20.007" v="2530"/>
          <ac:inkMkLst>
            <pc:docMk/>
            <pc:sldMk cId="2324848477" sldId="422"/>
            <ac:inkMk id="34" creationId="{A44BC89A-B3C3-46CD-8877-7D3578D7AABD}"/>
          </ac:inkMkLst>
        </pc:inkChg>
        <pc:inkChg chg="add mod">
          <ac:chgData name="Umesh Gupta" userId="35470c46-d51d-41c5-aa07-3535d40f1513" providerId="ADAL" clId="{688D1D3D-1D78-480E-9122-20B54FAF51C9}" dt="2022-02-01T08:52:20.007" v="2530"/>
          <ac:inkMkLst>
            <pc:docMk/>
            <pc:sldMk cId="2324848477" sldId="422"/>
            <ac:inkMk id="35" creationId="{C001E2C9-1C7F-4DF4-8B0C-9EA2B4701AEF}"/>
          </ac:inkMkLst>
        </pc:inkChg>
        <pc:inkChg chg="add mod">
          <ac:chgData name="Umesh Gupta" userId="35470c46-d51d-41c5-aa07-3535d40f1513" providerId="ADAL" clId="{688D1D3D-1D78-480E-9122-20B54FAF51C9}" dt="2022-02-01T08:52:20.007" v="2530"/>
          <ac:inkMkLst>
            <pc:docMk/>
            <pc:sldMk cId="2324848477" sldId="422"/>
            <ac:inkMk id="36" creationId="{3B32EF0D-6CE3-43FD-9A67-61A2C218849F}"/>
          </ac:inkMkLst>
        </pc:inkChg>
        <pc:inkChg chg="add mod">
          <ac:chgData name="Umesh Gupta" userId="35470c46-d51d-41c5-aa07-3535d40f1513" providerId="ADAL" clId="{688D1D3D-1D78-480E-9122-20B54FAF51C9}" dt="2022-02-01T08:52:20.007" v="2530"/>
          <ac:inkMkLst>
            <pc:docMk/>
            <pc:sldMk cId="2324848477" sldId="422"/>
            <ac:inkMk id="37" creationId="{6903BC21-CF99-4E91-966D-6B8CF2CD8064}"/>
          </ac:inkMkLst>
        </pc:inkChg>
        <pc:inkChg chg="add mod">
          <ac:chgData name="Umesh Gupta" userId="35470c46-d51d-41c5-aa07-3535d40f1513" providerId="ADAL" clId="{688D1D3D-1D78-480E-9122-20B54FAF51C9}" dt="2022-02-01T08:52:20.007" v="2530"/>
          <ac:inkMkLst>
            <pc:docMk/>
            <pc:sldMk cId="2324848477" sldId="422"/>
            <ac:inkMk id="38" creationId="{9554A879-7123-4E29-B2B5-349968D5C19C}"/>
          </ac:inkMkLst>
        </pc:inkChg>
        <pc:inkChg chg="add mod">
          <ac:chgData name="Umesh Gupta" userId="35470c46-d51d-41c5-aa07-3535d40f1513" providerId="ADAL" clId="{688D1D3D-1D78-480E-9122-20B54FAF51C9}" dt="2022-02-01T08:52:20.007" v="2530"/>
          <ac:inkMkLst>
            <pc:docMk/>
            <pc:sldMk cId="2324848477" sldId="422"/>
            <ac:inkMk id="39" creationId="{3204AC74-19A5-4405-9110-14DBF957EF12}"/>
          </ac:inkMkLst>
        </pc:inkChg>
        <pc:inkChg chg="add mod">
          <ac:chgData name="Umesh Gupta" userId="35470c46-d51d-41c5-aa07-3535d40f1513" providerId="ADAL" clId="{688D1D3D-1D78-480E-9122-20B54FAF51C9}" dt="2022-02-01T08:52:20.007" v="2530"/>
          <ac:inkMkLst>
            <pc:docMk/>
            <pc:sldMk cId="2324848477" sldId="422"/>
            <ac:inkMk id="40" creationId="{C2CA8A66-AE15-4817-815C-97CEA632049C}"/>
          </ac:inkMkLst>
        </pc:inkChg>
        <pc:inkChg chg="add mod">
          <ac:chgData name="Umesh Gupta" userId="35470c46-d51d-41c5-aa07-3535d40f1513" providerId="ADAL" clId="{688D1D3D-1D78-480E-9122-20B54FAF51C9}" dt="2022-02-01T08:52:20.007" v="2530"/>
          <ac:inkMkLst>
            <pc:docMk/>
            <pc:sldMk cId="2324848477" sldId="422"/>
            <ac:inkMk id="41" creationId="{D171A535-134C-45BF-94AC-6C0A4CD0248B}"/>
          </ac:inkMkLst>
        </pc:inkChg>
        <pc:inkChg chg="add mod">
          <ac:chgData name="Umesh Gupta" userId="35470c46-d51d-41c5-aa07-3535d40f1513" providerId="ADAL" clId="{688D1D3D-1D78-480E-9122-20B54FAF51C9}" dt="2022-02-01T08:52:29.539" v="2549"/>
          <ac:inkMkLst>
            <pc:docMk/>
            <pc:sldMk cId="2324848477" sldId="422"/>
            <ac:inkMk id="44" creationId="{2AA1FC6A-B1BC-49B5-9FF3-DCD3A0087C9C}"/>
          </ac:inkMkLst>
        </pc:inkChg>
        <pc:inkChg chg="add mod">
          <ac:chgData name="Umesh Gupta" userId="35470c46-d51d-41c5-aa07-3535d40f1513" providerId="ADAL" clId="{688D1D3D-1D78-480E-9122-20B54FAF51C9}" dt="2022-02-01T08:52:29.539" v="2549"/>
          <ac:inkMkLst>
            <pc:docMk/>
            <pc:sldMk cId="2324848477" sldId="422"/>
            <ac:inkMk id="45" creationId="{F5D8C9D5-7C7B-4E56-BA22-67802A9F687A}"/>
          </ac:inkMkLst>
        </pc:inkChg>
        <pc:inkChg chg="add mod">
          <ac:chgData name="Umesh Gupta" userId="35470c46-d51d-41c5-aa07-3535d40f1513" providerId="ADAL" clId="{688D1D3D-1D78-480E-9122-20B54FAF51C9}" dt="2022-02-01T08:52:29.539" v="2549"/>
          <ac:inkMkLst>
            <pc:docMk/>
            <pc:sldMk cId="2324848477" sldId="422"/>
            <ac:inkMk id="46" creationId="{EEF28473-B6AE-425C-9D96-7781FC258851}"/>
          </ac:inkMkLst>
        </pc:inkChg>
        <pc:inkChg chg="add mod">
          <ac:chgData name="Umesh Gupta" userId="35470c46-d51d-41c5-aa07-3535d40f1513" providerId="ADAL" clId="{688D1D3D-1D78-480E-9122-20B54FAF51C9}" dt="2022-02-01T08:52:29.539" v="2549"/>
          <ac:inkMkLst>
            <pc:docMk/>
            <pc:sldMk cId="2324848477" sldId="422"/>
            <ac:inkMk id="47" creationId="{85F2502C-B607-434C-A9BE-45BCB6B516E0}"/>
          </ac:inkMkLst>
        </pc:inkChg>
        <pc:inkChg chg="add mod">
          <ac:chgData name="Umesh Gupta" userId="35470c46-d51d-41c5-aa07-3535d40f1513" providerId="ADAL" clId="{688D1D3D-1D78-480E-9122-20B54FAF51C9}" dt="2022-02-01T08:52:29.539" v="2549"/>
          <ac:inkMkLst>
            <pc:docMk/>
            <pc:sldMk cId="2324848477" sldId="422"/>
            <ac:inkMk id="48" creationId="{126D74C7-4248-42CE-A0F4-A6B5C2AAF3B9}"/>
          </ac:inkMkLst>
        </pc:inkChg>
        <pc:inkChg chg="add mod">
          <ac:chgData name="Umesh Gupta" userId="35470c46-d51d-41c5-aa07-3535d40f1513" providerId="ADAL" clId="{688D1D3D-1D78-480E-9122-20B54FAF51C9}" dt="2022-02-01T08:52:29.539" v="2549"/>
          <ac:inkMkLst>
            <pc:docMk/>
            <pc:sldMk cId="2324848477" sldId="422"/>
            <ac:inkMk id="49" creationId="{83715245-B6EC-4303-826D-4040806F9C4A}"/>
          </ac:inkMkLst>
        </pc:inkChg>
        <pc:inkChg chg="add mod">
          <ac:chgData name="Umesh Gupta" userId="35470c46-d51d-41c5-aa07-3535d40f1513" providerId="ADAL" clId="{688D1D3D-1D78-480E-9122-20B54FAF51C9}" dt="2022-02-01T08:52:29.539" v="2549"/>
          <ac:inkMkLst>
            <pc:docMk/>
            <pc:sldMk cId="2324848477" sldId="422"/>
            <ac:inkMk id="50" creationId="{1828AE07-AA77-4CDA-883A-EC9EDE1ACC0B}"/>
          </ac:inkMkLst>
        </pc:inkChg>
        <pc:inkChg chg="add mod">
          <ac:chgData name="Umesh Gupta" userId="35470c46-d51d-41c5-aa07-3535d40f1513" providerId="ADAL" clId="{688D1D3D-1D78-480E-9122-20B54FAF51C9}" dt="2022-02-01T08:52:29.539" v="2549"/>
          <ac:inkMkLst>
            <pc:docMk/>
            <pc:sldMk cId="2324848477" sldId="422"/>
            <ac:inkMk id="51" creationId="{512A49D3-9270-4DB4-8C51-B3E4EE3A6B46}"/>
          </ac:inkMkLst>
        </pc:inkChg>
        <pc:inkChg chg="add mod">
          <ac:chgData name="Umesh Gupta" userId="35470c46-d51d-41c5-aa07-3535d40f1513" providerId="ADAL" clId="{688D1D3D-1D78-480E-9122-20B54FAF51C9}" dt="2022-02-01T08:52:29.539" v="2549"/>
          <ac:inkMkLst>
            <pc:docMk/>
            <pc:sldMk cId="2324848477" sldId="422"/>
            <ac:inkMk id="52" creationId="{275EA72E-9534-4135-B295-0C146711797A}"/>
          </ac:inkMkLst>
        </pc:inkChg>
        <pc:inkChg chg="add mod">
          <ac:chgData name="Umesh Gupta" userId="35470c46-d51d-41c5-aa07-3535d40f1513" providerId="ADAL" clId="{688D1D3D-1D78-480E-9122-20B54FAF51C9}" dt="2022-02-01T08:52:29.539" v="2549"/>
          <ac:inkMkLst>
            <pc:docMk/>
            <pc:sldMk cId="2324848477" sldId="422"/>
            <ac:inkMk id="53" creationId="{5E98C07B-8DA4-4B3D-8590-E4CCEC9413DF}"/>
          </ac:inkMkLst>
        </pc:inkChg>
        <pc:inkChg chg="add mod">
          <ac:chgData name="Umesh Gupta" userId="35470c46-d51d-41c5-aa07-3535d40f1513" providerId="ADAL" clId="{688D1D3D-1D78-480E-9122-20B54FAF51C9}" dt="2022-02-01T08:52:29.539" v="2549"/>
          <ac:inkMkLst>
            <pc:docMk/>
            <pc:sldMk cId="2324848477" sldId="422"/>
            <ac:inkMk id="54" creationId="{1759E472-488F-4E59-8AA6-FDB72362E1A8}"/>
          </ac:inkMkLst>
        </pc:inkChg>
        <pc:inkChg chg="add mod">
          <ac:chgData name="Umesh Gupta" userId="35470c46-d51d-41c5-aa07-3535d40f1513" providerId="ADAL" clId="{688D1D3D-1D78-480E-9122-20B54FAF51C9}" dt="2022-02-01T08:52:29.539" v="2549"/>
          <ac:inkMkLst>
            <pc:docMk/>
            <pc:sldMk cId="2324848477" sldId="422"/>
            <ac:inkMk id="55" creationId="{76FA3A9A-EBF9-4B42-BD40-B708AD0664B3}"/>
          </ac:inkMkLst>
        </pc:inkChg>
        <pc:inkChg chg="add mod">
          <ac:chgData name="Umesh Gupta" userId="35470c46-d51d-41c5-aa07-3535d40f1513" providerId="ADAL" clId="{688D1D3D-1D78-480E-9122-20B54FAF51C9}" dt="2022-02-01T08:52:29.539" v="2549"/>
          <ac:inkMkLst>
            <pc:docMk/>
            <pc:sldMk cId="2324848477" sldId="422"/>
            <ac:inkMk id="56" creationId="{56B26188-E040-4C5C-B9F9-A463F5C8BBF6}"/>
          </ac:inkMkLst>
        </pc:inkChg>
        <pc:inkChg chg="add mod">
          <ac:chgData name="Umesh Gupta" userId="35470c46-d51d-41c5-aa07-3535d40f1513" providerId="ADAL" clId="{688D1D3D-1D78-480E-9122-20B54FAF51C9}" dt="2022-02-01T08:52:29.539" v="2549"/>
          <ac:inkMkLst>
            <pc:docMk/>
            <pc:sldMk cId="2324848477" sldId="422"/>
            <ac:inkMk id="57" creationId="{C30D4941-FA34-46B6-9909-05F2470870C1}"/>
          </ac:inkMkLst>
        </pc:inkChg>
        <pc:inkChg chg="add mod">
          <ac:chgData name="Umesh Gupta" userId="35470c46-d51d-41c5-aa07-3535d40f1513" providerId="ADAL" clId="{688D1D3D-1D78-480E-9122-20B54FAF51C9}" dt="2022-02-01T08:52:29.539" v="2549"/>
          <ac:inkMkLst>
            <pc:docMk/>
            <pc:sldMk cId="2324848477" sldId="422"/>
            <ac:inkMk id="58" creationId="{5F252D39-3230-4F60-B251-CB9AC68D8CEB}"/>
          </ac:inkMkLst>
        </pc:inkChg>
        <pc:inkChg chg="add mod">
          <ac:chgData name="Umesh Gupta" userId="35470c46-d51d-41c5-aa07-3535d40f1513" providerId="ADAL" clId="{688D1D3D-1D78-480E-9122-20B54FAF51C9}" dt="2022-02-01T08:52:29.539" v="2549"/>
          <ac:inkMkLst>
            <pc:docMk/>
            <pc:sldMk cId="2324848477" sldId="422"/>
            <ac:inkMk id="59" creationId="{913A0902-781A-4959-A776-E2825AE3208A}"/>
          </ac:inkMkLst>
        </pc:inkChg>
        <pc:inkChg chg="add mod">
          <ac:chgData name="Umesh Gupta" userId="35470c46-d51d-41c5-aa07-3535d40f1513" providerId="ADAL" clId="{688D1D3D-1D78-480E-9122-20B54FAF51C9}" dt="2022-02-01T08:52:29.539" v="2549"/>
          <ac:inkMkLst>
            <pc:docMk/>
            <pc:sldMk cId="2324848477" sldId="422"/>
            <ac:inkMk id="60" creationId="{7648290B-94CF-45FB-897F-FFC1709A0A41}"/>
          </ac:inkMkLst>
        </pc:inkChg>
        <pc:inkChg chg="add mod">
          <ac:chgData name="Umesh Gupta" userId="35470c46-d51d-41c5-aa07-3535d40f1513" providerId="ADAL" clId="{688D1D3D-1D78-480E-9122-20B54FAF51C9}" dt="2022-02-01T08:52:29.539" v="2549"/>
          <ac:inkMkLst>
            <pc:docMk/>
            <pc:sldMk cId="2324848477" sldId="422"/>
            <ac:inkMk id="61" creationId="{7CC9B3E0-3482-4394-857C-D94ADAB40D05}"/>
          </ac:inkMkLst>
        </pc:inkChg>
        <pc:inkChg chg="add mod">
          <ac:chgData name="Umesh Gupta" userId="35470c46-d51d-41c5-aa07-3535d40f1513" providerId="ADAL" clId="{688D1D3D-1D78-480E-9122-20B54FAF51C9}" dt="2022-02-01T08:52:46.670" v="2553"/>
          <ac:inkMkLst>
            <pc:docMk/>
            <pc:sldMk cId="2324848477" sldId="422"/>
            <ac:inkMk id="65" creationId="{6EF84268-DDC7-4475-8DB5-7DB0A32B8F33}"/>
          </ac:inkMkLst>
        </pc:inkChg>
        <pc:inkChg chg="add mod">
          <ac:chgData name="Umesh Gupta" userId="35470c46-d51d-41c5-aa07-3535d40f1513" providerId="ADAL" clId="{688D1D3D-1D78-480E-9122-20B54FAF51C9}" dt="2022-02-01T08:52:46.670" v="2553"/>
          <ac:inkMkLst>
            <pc:docMk/>
            <pc:sldMk cId="2324848477" sldId="422"/>
            <ac:inkMk id="66" creationId="{02B4066F-7587-4ED1-B44A-34F9A77A7F95}"/>
          </ac:inkMkLst>
        </pc:inkChg>
        <pc:inkChg chg="add mod">
          <ac:chgData name="Umesh Gupta" userId="35470c46-d51d-41c5-aa07-3535d40f1513" providerId="ADAL" clId="{688D1D3D-1D78-480E-9122-20B54FAF51C9}" dt="2022-02-01T08:52:46.670" v="2553"/>
          <ac:inkMkLst>
            <pc:docMk/>
            <pc:sldMk cId="2324848477" sldId="422"/>
            <ac:inkMk id="67" creationId="{9C20A9E9-D31F-4807-A348-CFC51F37F995}"/>
          </ac:inkMkLst>
        </pc:inkChg>
        <pc:inkChg chg="add mod">
          <ac:chgData name="Umesh Gupta" userId="35470c46-d51d-41c5-aa07-3535d40f1513" providerId="ADAL" clId="{688D1D3D-1D78-480E-9122-20B54FAF51C9}" dt="2022-02-01T08:53:00.363" v="2570"/>
          <ac:inkMkLst>
            <pc:docMk/>
            <pc:sldMk cId="2324848477" sldId="422"/>
            <ac:inkMk id="69" creationId="{D59ABAA7-47D8-4780-B50F-4259480711ED}"/>
          </ac:inkMkLst>
        </pc:inkChg>
        <pc:inkChg chg="add mod">
          <ac:chgData name="Umesh Gupta" userId="35470c46-d51d-41c5-aa07-3535d40f1513" providerId="ADAL" clId="{688D1D3D-1D78-480E-9122-20B54FAF51C9}" dt="2022-02-01T08:53:00.363" v="2570"/>
          <ac:inkMkLst>
            <pc:docMk/>
            <pc:sldMk cId="2324848477" sldId="422"/>
            <ac:inkMk id="70" creationId="{08F47080-FCF9-4793-AADD-B770664A3EBD}"/>
          </ac:inkMkLst>
        </pc:inkChg>
        <pc:inkChg chg="add mod">
          <ac:chgData name="Umesh Gupta" userId="35470c46-d51d-41c5-aa07-3535d40f1513" providerId="ADAL" clId="{688D1D3D-1D78-480E-9122-20B54FAF51C9}" dt="2022-02-01T08:53:00.363" v="2570"/>
          <ac:inkMkLst>
            <pc:docMk/>
            <pc:sldMk cId="2324848477" sldId="422"/>
            <ac:inkMk id="71" creationId="{620F4A1A-2354-4181-ABC5-03F373F20116}"/>
          </ac:inkMkLst>
        </pc:inkChg>
        <pc:inkChg chg="add mod">
          <ac:chgData name="Umesh Gupta" userId="35470c46-d51d-41c5-aa07-3535d40f1513" providerId="ADAL" clId="{688D1D3D-1D78-480E-9122-20B54FAF51C9}" dt="2022-02-01T08:53:00.363" v="2570"/>
          <ac:inkMkLst>
            <pc:docMk/>
            <pc:sldMk cId="2324848477" sldId="422"/>
            <ac:inkMk id="72" creationId="{561EFF48-2DD1-4DE3-AA10-0F4062C1C2A8}"/>
          </ac:inkMkLst>
        </pc:inkChg>
        <pc:inkChg chg="add mod">
          <ac:chgData name="Umesh Gupta" userId="35470c46-d51d-41c5-aa07-3535d40f1513" providerId="ADAL" clId="{688D1D3D-1D78-480E-9122-20B54FAF51C9}" dt="2022-02-01T08:53:00.363" v="2570"/>
          <ac:inkMkLst>
            <pc:docMk/>
            <pc:sldMk cId="2324848477" sldId="422"/>
            <ac:inkMk id="73" creationId="{72B4FFB5-E54E-4B85-897C-E53209309EF4}"/>
          </ac:inkMkLst>
        </pc:inkChg>
        <pc:inkChg chg="add mod">
          <ac:chgData name="Umesh Gupta" userId="35470c46-d51d-41c5-aa07-3535d40f1513" providerId="ADAL" clId="{688D1D3D-1D78-480E-9122-20B54FAF51C9}" dt="2022-02-01T08:53:00.363" v="2570"/>
          <ac:inkMkLst>
            <pc:docMk/>
            <pc:sldMk cId="2324848477" sldId="422"/>
            <ac:inkMk id="75" creationId="{60C8DBC7-27D9-4F20-B7E4-31111091D2C6}"/>
          </ac:inkMkLst>
        </pc:inkChg>
        <pc:inkChg chg="add mod">
          <ac:chgData name="Umesh Gupta" userId="35470c46-d51d-41c5-aa07-3535d40f1513" providerId="ADAL" clId="{688D1D3D-1D78-480E-9122-20B54FAF51C9}" dt="2022-02-01T08:53:00.363" v="2570"/>
          <ac:inkMkLst>
            <pc:docMk/>
            <pc:sldMk cId="2324848477" sldId="422"/>
            <ac:inkMk id="76" creationId="{5F109DA8-D60A-4DF3-AE22-A82890A2DE57}"/>
          </ac:inkMkLst>
        </pc:inkChg>
        <pc:inkChg chg="add mod">
          <ac:chgData name="Umesh Gupta" userId="35470c46-d51d-41c5-aa07-3535d40f1513" providerId="ADAL" clId="{688D1D3D-1D78-480E-9122-20B54FAF51C9}" dt="2022-02-01T08:53:00.363" v="2570"/>
          <ac:inkMkLst>
            <pc:docMk/>
            <pc:sldMk cId="2324848477" sldId="422"/>
            <ac:inkMk id="77" creationId="{D1536666-09AA-49F8-9D6C-A4C24AEB4B37}"/>
          </ac:inkMkLst>
        </pc:inkChg>
        <pc:inkChg chg="add mod">
          <ac:chgData name="Umesh Gupta" userId="35470c46-d51d-41c5-aa07-3535d40f1513" providerId="ADAL" clId="{688D1D3D-1D78-480E-9122-20B54FAF51C9}" dt="2022-02-01T08:53:00.363" v="2570"/>
          <ac:inkMkLst>
            <pc:docMk/>
            <pc:sldMk cId="2324848477" sldId="422"/>
            <ac:inkMk id="78" creationId="{ECB755CD-69E1-47B8-8186-859EA03813E5}"/>
          </ac:inkMkLst>
        </pc:inkChg>
        <pc:inkChg chg="add mod">
          <ac:chgData name="Umesh Gupta" userId="35470c46-d51d-41c5-aa07-3535d40f1513" providerId="ADAL" clId="{688D1D3D-1D78-480E-9122-20B54FAF51C9}" dt="2022-02-01T08:53:00.363" v="2570"/>
          <ac:inkMkLst>
            <pc:docMk/>
            <pc:sldMk cId="2324848477" sldId="422"/>
            <ac:inkMk id="79" creationId="{FFDB32A7-0C9A-46C3-9735-3EE7036002E3}"/>
          </ac:inkMkLst>
        </pc:inkChg>
        <pc:inkChg chg="add mod">
          <ac:chgData name="Umesh Gupta" userId="35470c46-d51d-41c5-aa07-3535d40f1513" providerId="ADAL" clId="{688D1D3D-1D78-480E-9122-20B54FAF51C9}" dt="2022-02-01T08:53:00.363" v="2570"/>
          <ac:inkMkLst>
            <pc:docMk/>
            <pc:sldMk cId="2324848477" sldId="422"/>
            <ac:inkMk id="81" creationId="{7D08B293-8A27-49C1-9A30-A2ED233D686C}"/>
          </ac:inkMkLst>
        </pc:inkChg>
        <pc:inkChg chg="add mod">
          <ac:chgData name="Umesh Gupta" userId="35470c46-d51d-41c5-aa07-3535d40f1513" providerId="ADAL" clId="{688D1D3D-1D78-480E-9122-20B54FAF51C9}" dt="2022-02-01T08:53:00.363" v="2570"/>
          <ac:inkMkLst>
            <pc:docMk/>
            <pc:sldMk cId="2324848477" sldId="422"/>
            <ac:inkMk id="82" creationId="{2B3A7459-87E5-4916-AA95-36CCDEEC4FDB}"/>
          </ac:inkMkLst>
        </pc:inkChg>
        <pc:inkChg chg="add mod">
          <ac:chgData name="Umesh Gupta" userId="35470c46-d51d-41c5-aa07-3535d40f1513" providerId="ADAL" clId="{688D1D3D-1D78-480E-9122-20B54FAF51C9}" dt="2022-02-01T08:53:00.363" v="2570"/>
          <ac:inkMkLst>
            <pc:docMk/>
            <pc:sldMk cId="2324848477" sldId="422"/>
            <ac:inkMk id="83" creationId="{FC33BB69-F489-4737-87C0-383D0CA0F460}"/>
          </ac:inkMkLst>
        </pc:inkChg>
        <pc:inkChg chg="add mod">
          <ac:chgData name="Umesh Gupta" userId="35470c46-d51d-41c5-aa07-3535d40f1513" providerId="ADAL" clId="{688D1D3D-1D78-480E-9122-20B54FAF51C9}" dt="2022-02-01T08:53:00.363" v="2570"/>
          <ac:inkMkLst>
            <pc:docMk/>
            <pc:sldMk cId="2324848477" sldId="422"/>
            <ac:inkMk id="84" creationId="{CEA253AD-C147-4F13-A14C-F2D45602D4AC}"/>
          </ac:inkMkLst>
        </pc:inkChg>
        <pc:inkChg chg="add">
          <ac:chgData name="Umesh Gupta" userId="35470c46-d51d-41c5-aa07-3535d40f1513" providerId="ADAL" clId="{688D1D3D-1D78-480E-9122-20B54FAF51C9}" dt="2022-02-01T08:53:01.194" v="2571" actId="9405"/>
          <ac:inkMkLst>
            <pc:docMk/>
            <pc:sldMk cId="2324848477" sldId="422"/>
            <ac:inkMk id="86" creationId="{D4201399-27DC-4A10-B085-128B3E074858}"/>
          </ac:inkMkLst>
        </pc:inkChg>
        <pc:inkChg chg="add mod">
          <ac:chgData name="Umesh Gupta" userId="35470c46-d51d-41c5-aa07-3535d40f1513" providerId="ADAL" clId="{688D1D3D-1D78-480E-9122-20B54FAF51C9}" dt="2022-02-01T08:53:06.669" v="2578"/>
          <ac:inkMkLst>
            <pc:docMk/>
            <pc:sldMk cId="2324848477" sldId="422"/>
            <ac:inkMk id="87" creationId="{4F199A83-A8AD-4251-A0D6-6D77A81119D5}"/>
          </ac:inkMkLst>
        </pc:inkChg>
        <pc:inkChg chg="add mod">
          <ac:chgData name="Umesh Gupta" userId="35470c46-d51d-41c5-aa07-3535d40f1513" providerId="ADAL" clId="{688D1D3D-1D78-480E-9122-20B54FAF51C9}" dt="2022-02-01T08:53:06.669" v="2578"/>
          <ac:inkMkLst>
            <pc:docMk/>
            <pc:sldMk cId="2324848477" sldId="422"/>
            <ac:inkMk id="88" creationId="{D3ACF1EE-A346-4B84-A3E7-65BCC16E0145}"/>
          </ac:inkMkLst>
        </pc:inkChg>
        <pc:inkChg chg="add mod">
          <ac:chgData name="Umesh Gupta" userId="35470c46-d51d-41c5-aa07-3535d40f1513" providerId="ADAL" clId="{688D1D3D-1D78-480E-9122-20B54FAF51C9}" dt="2022-02-01T08:53:06.669" v="2578"/>
          <ac:inkMkLst>
            <pc:docMk/>
            <pc:sldMk cId="2324848477" sldId="422"/>
            <ac:inkMk id="89" creationId="{DE217AC4-9E04-43B8-94FD-379A61C07A8A}"/>
          </ac:inkMkLst>
        </pc:inkChg>
        <pc:inkChg chg="add mod">
          <ac:chgData name="Umesh Gupta" userId="35470c46-d51d-41c5-aa07-3535d40f1513" providerId="ADAL" clId="{688D1D3D-1D78-480E-9122-20B54FAF51C9}" dt="2022-02-01T08:53:06.669" v="2578"/>
          <ac:inkMkLst>
            <pc:docMk/>
            <pc:sldMk cId="2324848477" sldId="422"/>
            <ac:inkMk id="90" creationId="{E3E5B04A-ECE8-423C-88EA-BBC43E4168A6}"/>
          </ac:inkMkLst>
        </pc:inkChg>
        <pc:inkChg chg="add mod">
          <ac:chgData name="Umesh Gupta" userId="35470c46-d51d-41c5-aa07-3535d40f1513" providerId="ADAL" clId="{688D1D3D-1D78-480E-9122-20B54FAF51C9}" dt="2022-02-01T08:53:06.669" v="2578"/>
          <ac:inkMkLst>
            <pc:docMk/>
            <pc:sldMk cId="2324848477" sldId="422"/>
            <ac:inkMk id="91" creationId="{11E54360-76DB-49CF-BF59-017F3F3BFF28}"/>
          </ac:inkMkLst>
        </pc:inkChg>
        <pc:inkChg chg="add mod">
          <ac:chgData name="Umesh Gupta" userId="35470c46-d51d-41c5-aa07-3535d40f1513" providerId="ADAL" clId="{688D1D3D-1D78-480E-9122-20B54FAF51C9}" dt="2022-02-01T08:53:06.669" v="2578"/>
          <ac:inkMkLst>
            <pc:docMk/>
            <pc:sldMk cId="2324848477" sldId="422"/>
            <ac:inkMk id="92" creationId="{912EA997-1A43-451E-AB60-EBA43AB186FA}"/>
          </ac:inkMkLst>
        </pc:inkChg>
        <pc:inkChg chg="add mod">
          <ac:chgData name="Umesh Gupta" userId="35470c46-d51d-41c5-aa07-3535d40f1513" providerId="ADAL" clId="{688D1D3D-1D78-480E-9122-20B54FAF51C9}" dt="2022-02-01T08:53:15.277" v="2592"/>
          <ac:inkMkLst>
            <pc:docMk/>
            <pc:sldMk cId="2324848477" sldId="422"/>
            <ac:inkMk id="94" creationId="{8C49097A-3848-4E68-8BCB-2A029FF77EDE}"/>
          </ac:inkMkLst>
        </pc:inkChg>
        <pc:inkChg chg="add mod">
          <ac:chgData name="Umesh Gupta" userId="35470c46-d51d-41c5-aa07-3535d40f1513" providerId="ADAL" clId="{688D1D3D-1D78-480E-9122-20B54FAF51C9}" dt="2022-02-01T08:53:15.277" v="2592"/>
          <ac:inkMkLst>
            <pc:docMk/>
            <pc:sldMk cId="2324848477" sldId="422"/>
            <ac:inkMk id="95" creationId="{EE837DFC-4A46-4F86-9691-ECE0153120C2}"/>
          </ac:inkMkLst>
        </pc:inkChg>
        <pc:inkChg chg="add mod">
          <ac:chgData name="Umesh Gupta" userId="35470c46-d51d-41c5-aa07-3535d40f1513" providerId="ADAL" clId="{688D1D3D-1D78-480E-9122-20B54FAF51C9}" dt="2022-02-01T08:53:15.277" v="2592"/>
          <ac:inkMkLst>
            <pc:docMk/>
            <pc:sldMk cId="2324848477" sldId="422"/>
            <ac:inkMk id="96" creationId="{0CF83264-D952-4907-91E4-96C7F186D115}"/>
          </ac:inkMkLst>
        </pc:inkChg>
        <pc:inkChg chg="add mod">
          <ac:chgData name="Umesh Gupta" userId="35470c46-d51d-41c5-aa07-3535d40f1513" providerId="ADAL" clId="{688D1D3D-1D78-480E-9122-20B54FAF51C9}" dt="2022-02-01T08:53:15.277" v="2592"/>
          <ac:inkMkLst>
            <pc:docMk/>
            <pc:sldMk cId="2324848477" sldId="422"/>
            <ac:inkMk id="97" creationId="{C618C31E-F3E5-4F56-B184-2D829EF35EF0}"/>
          </ac:inkMkLst>
        </pc:inkChg>
        <pc:inkChg chg="add mod">
          <ac:chgData name="Umesh Gupta" userId="35470c46-d51d-41c5-aa07-3535d40f1513" providerId="ADAL" clId="{688D1D3D-1D78-480E-9122-20B54FAF51C9}" dt="2022-02-01T08:53:15.277" v="2592"/>
          <ac:inkMkLst>
            <pc:docMk/>
            <pc:sldMk cId="2324848477" sldId="422"/>
            <ac:inkMk id="98" creationId="{1C644172-0FBE-46C6-82BB-0951D8E5C2EF}"/>
          </ac:inkMkLst>
        </pc:inkChg>
        <pc:inkChg chg="add mod">
          <ac:chgData name="Umesh Gupta" userId="35470c46-d51d-41c5-aa07-3535d40f1513" providerId="ADAL" clId="{688D1D3D-1D78-480E-9122-20B54FAF51C9}" dt="2022-02-01T08:53:15.277" v="2592"/>
          <ac:inkMkLst>
            <pc:docMk/>
            <pc:sldMk cId="2324848477" sldId="422"/>
            <ac:inkMk id="99" creationId="{4ADA9951-FD39-41B7-AC95-29B4FDF22A36}"/>
          </ac:inkMkLst>
        </pc:inkChg>
        <pc:inkChg chg="add mod">
          <ac:chgData name="Umesh Gupta" userId="35470c46-d51d-41c5-aa07-3535d40f1513" providerId="ADAL" clId="{688D1D3D-1D78-480E-9122-20B54FAF51C9}" dt="2022-02-01T08:53:15.277" v="2592"/>
          <ac:inkMkLst>
            <pc:docMk/>
            <pc:sldMk cId="2324848477" sldId="422"/>
            <ac:inkMk id="100" creationId="{99484345-DB48-4ADC-A666-F22CE6B9AEDE}"/>
          </ac:inkMkLst>
        </pc:inkChg>
        <pc:inkChg chg="add mod">
          <ac:chgData name="Umesh Gupta" userId="35470c46-d51d-41c5-aa07-3535d40f1513" providerId="ADAL" clId="{688D1D3D-1D78-480E-9122-20B54FAF51C9}" dt="2022-02-01T08:53:15.277" v="2592"/>
          <ac:inkMkLst>
            <pc:docMk/>
            <pc:sldMk cId="2324848477" sldId="422"/>
            <ac:inkMk id="101" creationId="{B9D18180-D31F-4DF5-9449-B0ED90CB2E78}"/>
          </ac:inkMkLst>
        </pc:inkChg>
        <pc:inkChg chg="add mod">
          <ac:chgData name="Umesh Gupta" userId="35470c46-d51d-41c5-aa07-3535d40f1513" providerId="ADAL" clId="{688D1D3D-1D78-480E-9122-20B54FAF51C9}" dt="2022-02-01T08:53:15.277" v="2592"/>
          <ac:inkMkLst>
            <pc:docMk/>
            <pc:sldMk cId="2324848477" sldId="422"/>
            <ac:inkMk id="102" creationId="{311CE005-7A0B-4E4D-8E77-E1FCACBACE4E}"/>
          </ac:inkMkLst>
        </pc:inkChg>
        <pc:inkChg chg="add mod">
          <ac:chgData name="Umesh Gupta" userId="35470c46-d51d-41c5-aa07-3535d40f1513" providerId="ADAL" clId="{688D1D3D-1D78-480E-9122-20B54FAF51C9}" dt="2022-02-01T08:53:15.277" v="2592"/>
          <ac:inkMkLst>
            <pc:docMk/>
            <pc:sldMk cId="2324848477" sldId="422"/>
            <ac:inkMk id="104" creationId="{A41945B7-1976-49BE-8B89-4787D1A42D85}"/>
          </ac:inkMkLst>
        </pc:inkChg>
        <pc:inkChg chg="add mod">
          <ac:chgData name="Umesh Gupta" userId="35470c46-d51d-41c5-aa07-3535d40f1513" providerId="ADAL" clId="{688D1D3D-1D78-480E-9122-20B54FAF51C9}" dt="2022-02-01T08:53:15.277" v="2592"/>
          <ac:inkMkLst>
            <pc:docMk/>
            <pc:sldMk cId="2324848477" sldId="422"/>
            <ac:inkMk id="105" creationId="{146FAA25-23E3-4B99-B690-67376E41CEB7}"/>
          </ac:inkMkLst>
        </pc:inkChg>
        <pc:inkChg chg="add mod">
          <ac:chgData name="Umesh Gupta" userId="35470c46-d51d-41c5-aa07-3535d40f1513" providerId="ADAL" clId="{688D1D3D-1D78-480E-9122-20B54FAF51C9}" dt="2022-02-01T08:53:15.277" v="2592"/>
          <ac:inkMkLst>
            <pc:docMk/>
            <pc:sldMk cId="2324848477" sldId="422"/>
            <ac:inkMk id="106" creationId="{3F90E82B-FDE6-4E67-A779-5C5A20F74494}"/>
          </ac:inkMkLst>
        </pc:inkChg>
        <pc:inkChg chg="add mod">
          <ac:chgData name="Umesh Gupta" userId="35470c46-d51d-41c5-aa07-3535d40f1513" providerId="ADAL" clId="{688D1D3D-1D78-480E-9122-20B54FAF51C9}" dt="2022-02-01T08:53:24.125" v="2596"/>
          <ac:inkMkLst>
            <pc:docMk/>
            <pc:sldMk cId="2324848477" sldId="422"/>
            <ac:inkMk id="108" creationId="{CD2118E2-8D38-49D1-B986-985693CFAFB2}"/>
          </ac:inkMkLst>
        </pc:inkChg>
        <pc:inkChg chg="add mod">
          <ac:chgData name="Umesh Gupta" userId="35470c46-d51d-41c5-aa07-3535d40f1513" providerId="ADAL" clId="{688D1D3D-1D78-480E-9122-20B54FAF51C9}" dt="2022-02-01T08:53:24.125" v="2596"/>
          <ac:inkMkLst>
            <pc:docMk/>
            <pc:sldMk cId="2324848477" sldId="422"/>
            <ac:inkMk id="109" creationId="{0DAD1AD9-94A6-482E-8BCA-BFC0B805D8A3}"/>
          </ac:inkMkLst>
        </pc:inkChg>
        <pc:inkChg chg="add mod">
          <ac:chgData name="Umesh Gupta" userId="35470c46-d51d-41c5-aa07-3535d40f1513" providerId="ADAL" clId="{688D1D3D-1D78-480E-9122-20B54FAF51C9}" dt="2022-02-01T08:53:24.125" v="2596"/>
          <ac:inkMkLst>
            <pc:docMk/>
            <pc:sldMk cId="2324848477" sldId="422"/>
            <ac:inkMk id="110" creationId="{40B9A51A-2872-432F-90CD-6336969B0B06}"/>
          </ac:inkMkLst>
        </pc:inkChg>
        <pc:inkChg chg="add mod">
          <ac:chgData name="Umesh Gupta" userId="35470c46-d51d-41c5-aa07-3535d40f1513" providerId="ADAL" clId="{688D1D3D-1D78-480E-9122-20B54FAF51C9}" dt="2022-02-01T08:53:46.766" v="2608"/>
          <ac:inkMkLst>
            <pc:docMk/>
            <pc:sldMk cId="2324848477" sldId="422"/>
            <ac:inkMk id="112" creationId="{4F6EDD3A-6439-464F-8913-EBB542870A45}"/>
          </ac:inkMkLst>
        </pc:inkChg>
        <pc:inkChg chg="add mod">
          <ac:chgData name="Umesh Gupta" userId="35470c46-d51d-41c5-aa07-3535d40f1513" providerId="ADAL" clId="{688D1D3D-1D78-480E-9122-20B54FAF51C9}" dt="2022-02-01T08:53:46.766" v="2608"/>
          <ac:inkMkLst>
            <pc:docMk/>
            <pc:sldMk cId="2324848477" sldId="422"/>
            <ac:inkMk id="113" creationId="{F7012EE3-F1B8-4B85-B9EE-732696BAA1C4}"/>
          </ac:inkMkLst>
        </pc:inkChg>
        <pc:inkChg chg="add mod">
          <ac:chgData name="Umesh Gupta" userId="35470c46-d51d-41c5-aa07-3535d40f1513" providerId="ADAL" clId="{688D1D3D-1D78-480E-9122-20B54FAF51C9}" dt="2022-02-01T08:53:46.766" v="2608"/>
          <ac:inkMkLst>
            <pc:docMk/>
            <pc:sldMk cId="2324848477" sldId="422"/>
            <ac:inkMk id="114" creationId="{C499AD05-FE5A-43E7-A123-6481AE8FC596}"/>
          </ac:inkMkLst>
        </pc:inkChg>
        <pc:inkChg chg="add mod">
          <ac:chgData name="Umesh Gupta" userId="35470c46-d51d-41c5-aa07-3535d40f1513" providerId="ADAL" clId="{688D1D3D-1D78-480E-9122-20B54FAF51C9}" dt="2022-02-01T08:53:46.766" v="2608"/>
          <ac:inkMkLst>
            <pc:docMk/>
            <pc:sldMk cId="2324848477" sldId="422"/>
            <ac:inkMk id="115" creationId="{A56003DD-5627-44CC-9275-107F72203392}"/>
          </ac:inkMkLst>
        </pc:inkChg>
        <pc:inkChg chg="add mod">
          <ac:chgData name="Umesh Gupta" userId="35470c46-d51d-41c5-aa07-3535d40f1513" providerId="ADAL" clId="{688D1D3D-1D78-480E-9122-20B54FAF51C9}" dt="2022-02-01T08:53:46.766" v="2608"/>
          <ac:inkMkLst>
            <pc:docMk/>
            <pc:sldMk cId="2324848477" sldId="422"/>
            <ac:inkMk id="116" creationId="{037D1EC5-2C6A-476B-86C6-6A2E7567D6AF}"/>
          </ac:inkMkLst>
        </pc:inkChg>
        <pc:inkChg chg="add mod">
          <ac:chgData name="Umesh Gupta" userId="35470c46-d51d-41c5-aa07-3535d40f1513" providerId="ADAL" clId="{688D1D3D-1D78-480E-9122-20B54FAF51C9}" dt="2022-02-01T08:53:46.766" v="2608"/>
          <ac:inkMkLst>
            <pc:docMk/>
            <pc:sldMk cId="2324848477" sldId="422"/>
            <ac:inkMk id="117" creationId="{EC3B8FB5-6A94-49DF-81BA-FA1935B6ABA3}"/>
          </ac:inkMkLst>
        </pc:inkChg>
        <pc:inkChg chg="add mod">
          <ac:chgData name="Umesh Gupta" userId="35470c46-d51d-41c5-aa07-3535d40f1513" providerId="ADAL" clId="{688D1D3D-1D78-480E-9122-20B54FAF51C9}" dt="2022-02-01T08:53:46.766" v="2608"/>
          <ac:inkMkLst>
            <pc:docMk/>
            <pc:sldMk cId="2324848477" sldId="422"/>
            <ac:inkMk id="119" creationId="{72347050-A666-4B42-8881-2737FD86178A}"/>
          </ac:inkMkLst>
        </pc:inkChg>
        <pc:inkChg chg="add mod">
          <ac:chgData name="Umesh Gupta" userId="35470c46-d51d-41c5-aa07-3535d40f1513" providerId="ADAL" clId="{688D1D3D-1D78-480E-9122-20B54FAF51C9}" dt="2022-02-01T08:53:46.766" v="2608"/>
          <ac:inkMkLst>
            <pc:docMk/>
            <pc:sldMk cId="2324848477" sldId="422"/>
            <ac:inkMk id="120" creationId="{2115C84A-6279-4C4A-B351-521EC1955DC3}"/>
          </ac:inkMkLst>
        </pc:inkChg>
        <pc:inkChg chg="add mod">
          <ac:chgData name="Umesh Gupta" userId="35470c46-d51d-41c5-aa07-3535d40f1513" providerId="ADAL" clId="{688D1D3D-1D78-480E-9122-20B54FAF51C9}" dt="2022-02-01T08:53:46.766" v="2608"/>
          <ac:inkMkLst>
            <pc:docMk/>
            <pc:sldMk cId="2324848477" sldId="422"/>
            <ac:inkMk id="121" creationId="{FD0C05B2-94BC-47E4-9D75-31663A00B49F}"/>
          </ac:inkMkLst>
        </pc:inkChg>
        <pc:inkChg chg="add mod">
          <ac:chgData name="Umesh Gupta" userId="35470c46-d51d-41c5-aa07-3535d40f1513" providerId="ADAL" clId="{688D1D3D-1D78-480E-9122-20B54FAF51C9}" dt="2022-02-01T08:53:46.766" v="2608"/>
          <ac:inkMkLst>
            <pc:docMk/>
            <pc:sldMk cId="2324848477" sldId="422"/>
            <ac:inkMk id="122" creationId="{6E27722E-D417-4409-8DDB-402A8E46534F}"/>
          </ac:inkMkLst>
        </pc:inkChg>
        <pc:inkChg chg="add mod">
          <ac:chgData name="Umesh Gupta" userId="35470c46-d51d-41c5-aa07-3535d40f1513" providerId="ADAL" clId="{688D1D3D-1D78-480E-9122-20B54FAF51C9}" dt="2022-02-01T08:53:54.018" v="2617"/>
          <ac:inkMkLst>
            <pc:docMk/>
            <pc:sldMk cId="2324848477" sldId="422"/>
            <ac:inkMk id="124" creationId="{1B696F39-9257-4B46-B7B7-D580BD82353E}"/>
          </ac:inkMkLst>
        </pc:inkChg>
        <pc:inkChg chg="add mod">
          <ac:chgData name="Umesh Gupta" userId="35470c46-d51d-41c5-aa07-3535d40f1513" providerId="ADAL" clId="{688D1D3D-1D78-480E-9122-20B54FAF51C9}" dt="2022-02-01T08:53:54.018" v="2617"/>
          <ac:inkMkLst>
            <pc:docMk/>
            <pc:sldMk cId="2324848477" sldId="422"/>
            <ac:inkMk id="125" creationId="{1E59FD81-C947-4E8F-9A5E-06DC6ACFB189}"/>
          </ac:inkMkLst>
        </pc:inkChg>
        <pc:inkChg chg="add mod">
          <ac:chgData name="Umesh Gupta" userId="35470c46-d51d-41c5-aa07-3535d40f1513" providerId="ADAL" clId="{688D1D3D-1D78-480E-9122-20B54FAF51C9}" dt="2022-02-01T08:53:54.018" v="2617"/>
          <ac:inkMkLst>
            <pc:docMk/>
            <pc:sldMk cId="2324848477" sldId="422"/>
            <ac:inkMk id="126" creationId="{2E39B90B-9137-47A9-8608-744690BBF65B}"/>
          </ac:inkMkLst>
        </pc:inkChg>
        <pc:inkChg chg="add mod">
          <ac:chgData name="Umesh Gupta" userId="35470c46-d51d-41c5-aa07-3535d40f1513" providerId="ADAL" clId="{688D1D3D-1D78-480E-9122-20B54FAF51C9}" dt="2022-02-01T08:53:54.018" v="2617"/>
          <ac:inkMkLst>
            <pc:docMk/>
            <pc:sldMk cId="2324848477" sldId="422"/>
            <ac:inkMk id="127" creationId="{321C1F3F-B525-4389-AA96-D20E104387A4}"/>
          </ac:inkMkLst>
        </pc:inkChg>
        <pc:inkChg chg="add mod">
          <ac:chgData name="Umesh Gupta" userId="35470c46-d51d-41c5-aa07-3535d40f1513" providerId="ADAL" clId="{688D1D3D-1D78-480E-9122-20B54FAF51C9}" dt="2022-02-01T08:53:54.018" v="2617"/>
          <ac:inkMkLst>
            <pc:docMk/>
            <pc:sldMk cId="2324848477" sldId="422"/>
            <ac:inkMk id="128" creationId="{0C718FFF-5758-4052-9571-4BEB87F52DA5}"/>
          </ac:inkMkLst>
        </pc:inkChg>
        <pc:inkChg chg="add mod">
          <ac:chgData name="Umesh Gupta" userId="35470c46-d51d-41c5-aa07-3535d40f1513" providerId="ADAL" clId="{688D1D3D-1D78-480E-9122-20B54FAF51C9}" dt="2022-02-01T08:53:54.018" v="2617"/>
          <ac:inkMkLst>
            <pc:docMk/>
            <pc:sldMk cId="2324848477" sldId="422"/>
            <ac:inkMk id="129" creationId="{53797F3E-A302-4397-B8C5-912FE71005D7}"/>
          </ac:inkMkLst>
        </pc:inkChg>
        <pc:inkChg chg="add mod">
          <ac:chgData name="Umesh Gupta" userId="35470c46-d51d-41c5-aa07-3535d40f1513" providerId="ADAL" clId="{688D1D3D-1D78-480E-9122-20B54FAF51C9}" dt="2022-02-01T08:53:54.018" v="2617"/>
          <ac:inkMkLst>
            <pc:docMk/>
            <pc:sldMk cId="2324848477" sldId="422"/>
            <ac:inkMk id="130" creationId="{529AD6E4-6825-413A-A993-8174924D757E}"/>
          </ac:inkMkLst>
        </pc:inkChg>
        <pc:inkChg chg="add mod">
          <ac:chgData name="Umesh Gupta" userId="35470c46-d51d-41c5-aa07-3535d40f1513" providerId="ADAL" clId="{688D1D3D-1D78-480E-9122-20B54FAF51C9}" dt="2022-02-01T08:53:54.018" v="2617"/>
          <ac:inkMkLst>
            <pc:docMk/>
            <pc:sldMk cId="2324848477" sldId="422"/>
            <ac:inkMk id="131" creationId="{146BE225-AB6A-4B8F-88BD-D33693B10402}"/>
          </ac:inkMkLst>
        </pc:inkChg>
        <pc:inkChg chg="add mod">
          <ac:chgData name="Umesh Gupta" userId="35470c46-d51d-41c5-aa07-3535d40f1513" providerId="ADAL" clId="{688D1D3D-1D78-480E-9122-20B54FAF51C9}" dt="2022-02-01T08:54:02.769" v="2634"/>
          <ac:inkMkLst>
            <pc:docMk/>
            <pc:sldMk cId="2324848477" sldId="422"/>
            <ac:inkMk id="134" creationId="{656FB48B-F534-442B-AB7B-424EA0C20EFD}"/>
          </ac:inkMkLst>
        </pc:inkChg>
        <pc:inkChg chg="add mod">
          <ac:chgData name="Umesh Gupta" userId="35470c46-d51d-41c5-aa07-3535d40f1513" providerId="ADAL" clId="{688D1D3D-1D78-480E-9122-20B54FAF51C9}" dt="2022-02-01T08:54:02.769" v="2634"/>
          <ac:inkMkLst>
            <pc:docMk/>
            <pc:sldMk cId="2324848477" sldId="422"/>
            <ac:inkMk id="135" creationId="{503F0749-47F5-4CBE-B60C-291CFD3501B2}"/>
          </ac:inkMkLst>
        </pc:inkChg>
        <pc:inkChg chg="add mod">
          <ac:chgData name="Umesh Gupta" userId="35470c46-d51d-41c5-aa07-3535d40f1513" providerId="ADAL" clId="{688D1D3D-1D78-480E-9122-20B54FAF51C9}" dt="2022-02-01T08:54:02.769" v="2634"/>
          <ac:inkMkLst>
            <pc:docMk/>
            <pc:sldMk cId="2324848477" sldId="422"/>
            <ac:inkMk id="136" creationId="{7E593D61-9B7E-4AB2-B0EB-16EE23495400}"/>
          </ac:inkMkLst>
        </pc:inkChg>
        <pc:inkChg chg="add mod">
          <ac:chgData name="Umesh Gupta" userId="35470c46-d51d-41c5-aa07-3535d40f1513" providerId="ADAL" clId="{688D1D3D-1D78-480E-9122-20B54FAF51C9}" dt="2022-02-01T08:54:02.769" v="2634"/>
          <ac:inkMkLst>
            <pc:docMk/>
            <pc:sldMk cId="2324848477" sldId="422"/>
            <ac:inkMk id="137" creationId="{4CE0C8BE-B6BF-42F2-957D-B523D0BEF890}"/>
          </ac:inkMkLst>
        </pc:inkChg>
        <pc:inkChg chg="add mod">
          <ac:chgData name="Umesh Gupta" userId="35470c46-d51d-41c5-aa07-3535d40f1513" providerId="ADAL" clId="{688D1D3D-1D78-480E-9122-20B54FAF51C9}" dt="2022-02-01T08:54:02.769" v="2634"/>
          <ac:inkMkLst>
            <pc:docMk/>
            <pc:sldMk cId="2324848477" sldId="422"/>
            <ac:inkMk id="138" creationId="{80DC23EA-8BDE-4B5B-B28C-BDF3DBFBA4E7}"/>
          </ac:inkMkLst>
        </pc:inkChg>
        <pc:inkChg chg="add mod">
          <ac:chgData name="Umesh Gupta" userId="35470c46-d51d-41c5-aa07-3535d40f1513" providerId="ADAL" clId="{688D1D3D-1D78-480E-9122-20B54FAF51C9}" dt="2022-02-01T08:54:02.769" v="2634"/>
          <ac:inkMkLst>
            <pc:docMk/>
            <pc:sldMk cId="2324848477" sldId="422"/>
            <ac:inkMk id="139" creationId="{84CCFFE2-0FD6-42AB-A6DD-718B950520FC}"/>
          </ac:inkMkLst>
        </pc:inkChg>
        <pc:inkChg chg="add mod">
          <ac:chgData name="Umesh Gupta" userId="35470c46-d51d-41c5-aa07-3535d40f1513" providerId="ADAL" clId="{688D1D3D-1D78-480E-9122-20B54FAF51C9}" dt="2022-02-01T08:54:02.769" v="2634"/>
          <ac:inkMkLst>
            <pc:docMk/>
            <pc:sldMk cId="2324848477" sldId="422"/>
            <ac:inkMk id="140" creationId="{DBE7AAB4-A491-42DD-8FB7-B314985376BA}"/>
          </ac:inkMkLst>
        </pc:inkChg>
        <pc:inkChg chg="add mod">
          <ac:chgData name="Umesh Gupta" userId="35470c46-d51d-41c5-aa07-3535d40f1513" providerId="ADAL" clId="{688D1D3D-1D78-480E-9122-20B54FAF51C9}" dt="2022-02-01T08:54:02.769" v="2634"/>
          <ac:inkMkLst>
            <pc:docMk/>
            <pc:sldMk cId="2324848477" sldId="422"/>
            <ac:inkMk id="141" creationId="{38FCC3D9-9DBF-4127-B4EA-DF2ED1064149}"/>
          </ac:inkMkLst>
        </pc:inkChg>
        <pc:inkChg chg="add mod">
          <ac:chgData name="Umesh Gupta" userId="35470c46-d51d-41c5-aa07-3535d40f1513" providerId="ADAL" clId="{688D1D3D-1D78-480E-9122-20B54FAF51C9}" dt="2022-02-01T08:54:02.769" v="2634"/>
          <ac:inkMkLst>
            <pc:docMk/>
            <pc:sldMk cId="2324848477" sldId="422"/>
            <ac:inkMk id="142" creationId="{82065BCD-07EF-469B-AEFB-D4556FBBE737}"/>
          </ac:inkMkLst>
        </pc:inkChg>
        <pc:inkChg chg="add mod">
          <ac:chgData name="Umesh Gupta" userId="35470c46-d51d-41c5-aa07-3535d40f1513" providerId="ADAL" clId="{688D1D3D-1D78-480E-9122-20B54FAF51C9}" dt="2022-02-01T08:54:02.769" v="2634"/>
          <ac:inkMkLst>
            <pc:docMk/>
            <pc:sldMk cId="2324848477" sldId="422"/>
            <ac:inkMk id="144" creationId="{D76ADB65-108F-4633-9BE9-7AF2ED0096EE}"/>
          </ac:inkMkLst>
        </pc:inkChg>
        <pc:inkChg chg="add mod">
          <ac:chgData name="Umesh Gupta" userId="35470c46-d51d-41c5-aa07-3535d40f1513" providerId="ADAL" clId="{688D1D3D-1D78-480E-9122-20B54FAF51C9}" dt="2022-02-01T08:54:02.769" v="2634"/>
          <ac:inkMkLst>
            <pc:docMk/>
            <pc:sldMk cId="2324848477" sldId="422"/>
            <ac:inkMk id="145" creationId="{DF98DA70-040B-42EF-B36C-F8A5CF656544}"/>
          </ac:inkMkLst>
        </pc:inkChg>
        <pc:inkChg chg="add mod">
          <ac:chgData name="Umesh Gupta" userId="35470c46-d51d-41c5-aa07-3535d40f1513" providerId="ADAL" clId="{688D1D3D-1D78-480E-9122-20B54FAF51C9}" dt="2022-02-01T08:54:02.769" v="2634"/>
          <ac:inkMkLst>
            <pc:docMk/>
            <pc:sldMk cId="2324848477" sldId="422"/>
            <ac:inkMk id="146" creationId="{8E35CEC7-62F8-49EB-86A1-C62BCB3F880C}"/>
          </ac:inkMkLst>
        </pc:inkChg>
        <pc:inkChg chg="add mod">
          <ac:chgData name="Umesh Gupta" userId="35470c46-d51d-41c5-aa07-3535d40f1513" providerId="ADAL" clId="{688D1D3D-1D78-480E-9122-20B54FAF51C9}" dt="2022-02-01T08:54:02.769" v="2634"/>
          <ac:inkMkLst>
            <pc:docMk/>
            <pc:sldMk cId="2324848477" sldId="422"/>
            <ac:inkMk id="147" creationId="{A3CEB39C-7231-42C3-8937-0AB24200FF6E}"/>
          </ac:inkMkLst>
        </pc:inkChg>
        <pc:inkChg chg="add mod">
          <ac:chgData name="Umesh Gupta" userId="35470c46-d51d-41c5-aa07-3535d40f1513" providerId="ADAL" clId="{688D1D3D-1D78-480E-9122-20B54FAF51C9}" dt="2022-02-01T08:54:02.769" v="2634"/>
          <ac:inkMkLst>
            <pc:docMk/>
            <pc:sldMk cId="2324848477" sldId="422"/>
            <ac:inkMk id="148" creationId="{CC6D5224-9B25-4BE1-909B-7545A83BE412}"/>
          </ac:inkMkLst>
        </pc:inkChg>
        <pc:inkChg chg="add mod">
          <ac:chgData name="Umesh Gupta" userId="35470c46-d51d-41c5-aa07-3535d40f1513" providerId="ADAL" clId="{688D1D3D-1D78-480E-9122-20B54FAF51C9}" dt="2022-02-01T08:54:02.769" v="2634"/>
          <ac:inkMkLst>
            <pc:docMk/>
            <pc:sldMk cId="2324848477" sldId="422"/>
            <ac:inkMk id="149" creationId="{3EE85138-D9B3-44E3-B850-73BB2F123B7D}"/>
          </ac:inkMkLst>
        </pc:inkChg>
        <pc:inkChg chg="add mod">
          <ac:chgData name="Umesh Gupta" userId="35470c46-d51d-41c5-aa07-3535d40f1513" providerId="ADAL" clId="{688D1D3D-1D78-480E-9122-20B54FAF51C9}" dt="2022-02-01T08:54:05.573" v="2639"/>
          <ac:inkMkLst>
            <pc:docMk/>
            <pc:sldMk cId="2324848477" sldId="422"/>
            <ac:inkMk id="151" creationId="{E6252144-F0DA-4AF5-894D-3D3F19E50AEF}"/>
          </ac:inkMkLst>
        </pc:inkChg>
        <pc:inkChg chg="add mod">
          <ac:chgData name="Umesh Gupta" userId="35470c46-d51d-41c5-aa07-3535d40f1513" providerId="ADAL" clId="{688D1D3D-1D78-480E-9122-20B54FAF51C9}" dt="2022-02-01T08:54:05.573" v="2639"/>
          <ac:inkMkLst>
            <pc:docMk/>
            <pc:sldMk cId="2324848477" sldId="422"/>
            <ac:inkMk id="152" creationId="{398CB762-9DEF-454C-AB4F-A62AA04EA56C}"/>
          </ac:inkMkLst>
        </pc:inkChg>
        <pc:inkChg chg="add mod">
          <ac:chgData name="Umesh Gupta" userId="35470c46-d51d-41c5-aa07-3535d40f1513" providerId="ADAL" clId="{688D1D3D-1D78-480E-9122-20B54FAF51C9}" dt="2022-02-01T08:54:05.573" v="2639"/>
          <ac:inkMkLst>
            <pc:docMk/>
            <pc:sldMk cId="2324848477" sldId="422"/>
            <ac:inkMk id="153" creationId="{CC4A47F6-3EF5-4FE9-B138-5AC7A3C7502C}"/>
          </ac:inkMkLst>
        </pc:inkChg>
        <pc:inkChg chg="add mod">
          <ac:chgData name="Umesh Gupta" userId="35470c46-d51d-41c5-aa07-3535d40f1513" providerId="ADAL" clId="{688D1D3D-1D78-480E-9122-20B54FAF51C9}" dt="2022-02-01T08:54:05.573" v="2639"/>
          <ac:inkMkLst>
            <pc:docMk/>
            <pc:sldMk cId="2324848477" sldId="422"/>
            <ac:inkMk id="154" creationId="{53D68BEB-A340-4FC6-8F96-3F5764DED30C}"/>
          </ac:inkMkLst>
        </pc:inkChg>
        <pc:inkChg chg="add mod">
          <ac:chgData name="Umesh Gupta" userId="35470c46-d51d-41c5-aa07-3535d40f1513" providerId="ADAL" clId="{688D1D3D-1D78-480E-9122-20B54FAF51C9}" dt="2022-02-01T08:54:13.880" v="2655"/>
          <ac:inkMkLst>
            <pc:docMk/>
            <pc:sldMk cId="2324848477" sldId="422"/>
            <ac:inkMk id="156" creationId="{E9188649-4450-4064-BBE1-3B4E4B84D50F}"/>
          </ac:inkMkLst>
        </pc:inkChg>
        <pc:inkChg chg="add mod">
          <ac:chgData name="Umesh Gupta" userId="35470c46-d51d-41c5-aa07-3535d40f1513" providerId="ADAL" clId="{688D1D3D-1D78-480E-9122-20B54FAF51C9}" dt="2022-02-01T08:54:13.880" v="2655"/>
          <ac:inkMkLst>
            <pc:docMk/>
            <pc:sldMk cId="2324848477" sldId="422"/>
            <ac:inkMk id="157" creationId="{7A950397-712D-485B-A2A7-25AFD0CC9D0A}"/>
          </ac:inkMkLst>
        </pc:inkChg>
        <pc:inkChg chg="add mod">
          <ac:chgData name="Umesh Gupta" userId="35470c46-d51d-41c5-aa07-3535d40f1513" providerId="ADAL" clId="{688D1D3D-1D78-480E-9122-20B54FAF51C9}" dt="2022-02-01T08:54:13.880" v="2655"/>
          <ac:inkMkLst>
            <pc:docMk/>
            <pc:sldMk cId="2324848477" sldId="422"/>
            <ac:inkMk id="158" creationId="{8146DD7C-BE98-41D5-BE2C-CD87FF1FB88A}"/>
          </ac:inkMkLst>
        </pc:inkChg>
        <pc:inkChg chg="add mod">
          <ac:chgData name="Umesh Gupta" userId="35470c46-d51d-41c5-aa07-3535d40f1513" providerId="ADAL" clId="{688D1D3D-1D78-480E-9122-20B54FAF51C9}" dt="2022-02-01T08:54:13.880" v="2655"/>
          <ac:inkMkLst>
            <pc:docMk/>
            <pc:sldMk cId="2324848477" sldId="422"/>
            <ac:inkMk id="159" creationId="{436F9A7C-4B92-42E8-8808-8901EA1464B6}"/>
          </ac:inkMkLst>
        </pc:inkChg>
        <pc:inkChg chg="add mod">
          <ac:chgData name="Umesh Gupta" userId="35470c46-d51d-41c5-aa07-3535d40f1513" providerId="ADAL" clId="{688D1D3D-1D78-480E-9122-20B54FAF51C9}" dt="2022-02-01T08:54:13.880" v="2655"/>
          <ac:inkMkLst>
            <pc:docMk/>
            <pc:sldMk cId="2324848477" sldId="422"/>
            <ac:inkMk id="160" creationId="{085A26F1-1D8B-4D71-B9F5-9EC6B27A95E2}"/>
          </ac:inkMkLst>
        </pc:inkChg>
        <pc:inkChg chg="add mod">
          <ac:chgData name="Umesh Gupta" userId="35470c46-d51d-41c5-aa07-3535d40f1513" providerId="ADAL" clId="{688D1D3D-1D78-480E-9122-20B54FAF51C9}" dt="2022-02-01T08:54:13.880" v="2655"/>
          <ac:inkMkLst>
            <pc:docMk/>
            <pc:sldMk cId="2324848477" sldId="422"/>
            <ac:inkMk id="161" creationId="{654CE310-5BDE-47AD-9B7C-8141E7ABF493}"/>
          </ac:inkMkLst>
        </pc:inkChg>
        <pc:inkChg chg="add mod">
          <ac:chgData name="Umesh Gupta" userId="35470c46-d51d-41c5-aa07-3535d40f1513" providerId="ADAL" clId="{688D1D3D-1D78-480E-9122-20B54FAF51C9}" dt="2022-02-01T08:54:13.880" v="2655"/>
          <ac:inkMkLst>
            <pc:docMk/>
            <pc:sldMk cId="2324848477" sldId="422"/>
            <ac:inkMk id="162" creationId="{00AFD761-5583-46B9-8170-E71F22B156FA}"/>
          </ac:inkMkLst>
        </pc:inkChg>
        <pc:inkChg chg="add mod">
          <ac:chgData name="Umesh Gupta" userId="35470c46-d51d-41c5-aa07-3535d40f1513" providerId="ADAL" clId="{688D1D3D-1D78-480E-9122-20B54FAF51C9}" dt="2022-02-01T08:54:13.880" v="2655"/>
          <ac:inkMkLst>
            <pc:docMk/>
            <pc:sldMk cId="2324848477" sldId="422"/>
            <ac:inkMk id="163" creationId="{9227EBD7-F041-48A9-84DA-1DE2186AE768}"/>
          </ac:inkMkLst>
        </pc:inkChg>
        <pc:inkChg chg="add mod">
          <ac:chgData name="Umesh Gupta" userId="35470c46-d51d-41c5-aa07-3535d40f1513" providerId="ADAL" clId="{688D1D3D-1D78-480E-9122-20B54FAF51C9}" dt="2022-02-01T08:54:13.880" v="2655"/>
          <ac:inkMkLst>
            <pc:docMk/>
            <pc:sldMk cId="2324848477" sldId="422"/>
            <ac:inkMk id="164" creationId="{510AAF97-9BBA-41F6-976C-0D02C9F85483}"/>
          </ac:inkMkLst>
        </pc:inkChg>
        <pc:inkChg chg="add mod">
          <ac:chgData name="Umesh Gupta" userId="35470c46-d51d-41c5-aa07-3535d40f1513" providerId="ADAL" clId="{688D1D3D-1D78-480E-9122-20B54FAF51C9}" dt="2022-02-01T08:54:13.880" v="2655"/>
          <ac:inkMkLst>
            <pc:docMk/>
            <pc:sldMk cId="2324848477" sldId="422"/>
            <ac:inkMk id="165" creationId="{76C1E653-D74D-4289-A0E4-1FBA667AA628}"/>
          </ac:inkMkLst>
        </pc:inkChg>
        <pc:inkChg chg="add mod">
          <ac:chgData name="Umesh Gupta" userId="35470c46-d51d-41c5-aa07-3535d40f1513" providerId="ADAL" clId="{688D1D3D-1D78-480E-9122-20B54FAF51C9}" dt="2022-02-01T08:54:13.880" v="2655"/>
          <ac:inkMkLst>
            <pc:docMk/>
            <pc:sldMk cId="2324848477" sldId="422"/>
            <ac:inkMk id="166" creationId="{877A6230-F131-46AE-B070-154E71BCEDE9}"/>
          </ac:inkMkLst>
        </pc:inkChg>
        <pc:inkChg chg="add mod">
          <ac:chgData name="Umesh Gupta" userId="35470c46-d51d-41c5-aa07-3535d40f1513" providerId="ADAL" clId="{688D1D3D-1D78-480E-9122-20B54FAF51C9}" dt="2022-02-01T08:54:13.880" v="2655"/>
          <ac:inkMkLst>
            <pc:docMk/>
            <pc:sldMk cId="2324848477" sldId="422"/>
            <ac:inkMk id="167" creationId="{7BD05EE5-AB6D-4CA3-83D9-BFA8A0582D2A}"/>
          </ac:inkMkLst>
        </pc:inkChg>
        <pc:inkChg chg="add mod">
          <ac:chgData name="Umesh Gupta" userId="35470c46-d51d-41c5-aa07-3535d40f1513" providerId="ADAL" clId="{688D1D3D-1D78-480E-9122-20B54FAF51C9}" dt="2022-02-01T08:54:13.880" v="2655"/>
          <ac:inkMkLst>
            <pc:docMk/>
            <pc:sldMk cId="2324848477" sldId="422"/>
            <ac:inkMk id="168" creationId="{6F151415-AA94-44B9-BA75-C85BEDC87147}"/>
          </ac:inkMkLst>
        </pc:inkChg>
        <pc:inkChg chg="add mod">
          <ac:chgData name="Umesh Gupta" userId="35470c46-d51d-41c5-aa07-3535d40f1513" providerId="ADAL" clId="{688D1D3D-1D78-480E-9122-20B54FAF51C9}" dt="2022-02-01T08:54:13.880" v="2655"/>
          <ac:inkMkLst>
            <pc:docMk/>
            <pc:sldMk cId="2324848477" sldId="422"/>
            <ac:inkMk id="169" creationId="{BC111D78-67A3-4C43-AAA4-348BF777FD51}"/>
          </ac:inkMkLst>
        </pc:inkChg>
        <pc:inkChg chg="add mod">
          <ac:chgData name="Umesh Gupta" userId="35470c46-d51d-41c5-aa07-3535d40f1513" providerId="ADAL" clId="{688D1D3D-1D78-480E-9122-20B54FAF51C9}" dt="2022-02-01T08:54:13.880" v="2655"/>
          <ac:inkMkLst>
            <pc:docMk/>
            <pc:sldMk cId="2324848477" sldId="422"/>
            <ac:inkMk id="170" creationId="{A85746FB-942E-45D1-9D4E-9FB7DCDFE60B}"/>
          </ac:inkMkLst>
        </pc:inkChg>
      </pc:sldChg>
      <pc:sldChg chg="addSp delSp modSp add mod">
        <pc:chgData name="Umesh Gupta" userId="35470c46-d51d-41c5-aa07-3535d40f1513" providerId="ADAL" clId="{688D1D3D-1D78-480E-9122-20B54FAF51C9}" dt="2022-02-01T08:58:28.505" v="2817"/>
        <pc:sldMkLst>
          <pc:docMk/>
          <pc:sldMk cId="774686217" sldId="423"/>
        </pc:sldMkLst>
        <pc:grpChg chg="del mod">
          <ac:chgData name="Umesh Gupta" userId="35470c46-d51d-41c5-aa07-3535d40f1513" providerId="ADAL" clId="{688D1D3D-1D78-480E-9122-20B54FAF51C9}" dt="2022-02-01T08:55:43.239" v="2667"/>
          <ac:grpSpMkLst>
            <pc:docMk/>
            <pc:sldMk cId="774686217" sldId="423"/>
            <ac:grpSpMk id="10" creationId="{A1980B8B-4B27-41CB-A3A0-B304C0C4D787}"/>
          </ac:grpSpMkLst>
        </pc:grpChg>
        <pc:grpChg chg="del mod">
          <ac:chgData name="Umesh Gupta" userId="35470c46-d51d-41c5-aa07-3535d40f1513" providerId="ADAL" clId="{688D1D3D-1D78-480E-9122-20B54FAF51C9}" dt="2022-02-01T08:57:51.854" v="2797"/>
          <ac:grpSpMkLst>
            <pc:docMk/>
            <pc:sldMk cId="774686217" sldId="423"/>
            <ac:grpSpMk id="13" creationId="{203E3D9C-F9B0-4937-B229-7CB3ED71A75A}"/>
          </ac:grpSpMkLst>
        </pc:grpChg>
        <pc:grpChg chg="del mod">
          <ac:chgData name="Umesh Gupta" userId="35470c46-d51d-41c5-aa07-3535d40f1513" providerId="ADAL" clId="{688D1D3D-1D78-480E-9122-20B54FAF51C9}" dt="2022-02-01T08:56:18.842" v="2682"/>
          <ac:grpSpMkLst>
            <pc:docMk/>
            <pc:sldMk cId="774686217" sldId="423"/>
            <ac:grpSpMk id="21" creationId="{4D268DF6-6D14-4BFB-A1DD-66F6D2B1476A}"/>
          </ac:grpSpMkLst>
        </pc:grpChg>
        <pc:grpChg chg="del mod">
          <ac:chgData name="Umesh Gupta" userId="35470c46-d51d-41c5-aa07-3535d40f1513" providerId="ADAL" clId="{688D1D3D-1D78-480E-9122-20B54FAF51C9}" dt="2022-02-01T08:56:24.062" v="2689"/>
          <ac:grpSpMkLst>
            <pc:docMk/>
            <pc:sldMk cId="774686217" sldId="423"/>
            <ac:grpSpMk id="28" creationId="{40920591-FB98-4A35-B0DB-41C82B3CCECC}"/>
          </ac:grpSpMkLst>
        </pc:grpChg>
        <pc:grpChg chg="del mod">
          <ac:chgData name="Umesh Gupta" userId="35470c46-d51d-41c5-aa07-3535d40f1513" providerId="ADAL" clId="{688D1D3D-1D78-480E-9122-20B54FAF51C9}" dt="2022-02-01T08:57:51.854" v="2797"/>
          <ac:grpSpMkLst>
            <pc:docMk/>
            <pc:sldMk cId="774686217" sldId="423"/>
            <ac:grpSpMk id="35" creationId="{9F35D71E-A86F-41FD-A3DD-0418183DBB69}"/>
          </ac:grpSpMkLst>
        </pc:grpChg>
        <pc:grpChg chg="del mod">
          <ac:chgData name="Umesh Gupta" userId="35470c46-d51d-41c5-aa07-3535d40f1513" providerId="ADAL" clId="{688D1D3D-1D78-480E-9122-20B54FAF51C9}" dt="2022-02-01T08:58:03.775" v="2805"/>
          <ac:grpSpMkLst>
            <pc:docMk/>
            <pc:sldMk cId="774686217" sldId="423"/>
            <ac:grpSpMk id="43" creationId="{72146BE0-2C06-4501-9CE8-FA29424D2B72}"/>
          </ac:grpSpMkLst>
        </pc:grpChg>
        <pc:grpChg chg="del mod">
          <ac:chgData name="Umesh Gupta" userId="35470c46-d51d-41c5-aa07-3535d40f1513" providerId="ADAL" clId="{688D1D3D-1D78-480E-9122-20B54FAF51C9}" dt="2022-02-01T08:57:51.854" v="2797"/>
          <ac:grpSpMkLst>
            <pc:docMk/>
            <pc:sldMk cId="774686217" sldId="423"/>
            <ac:grpSpMk id="44" creationId="{474F5470-A3E5-4E9D-9CA4-5940E158202D}"/>
          </ac:grpSpMkLst>
        </pc:grpChg>
        <pc:grpChg chg="del mod">
          <ac:chgData name="Umesh Gupta" userId="35470c46-d51d-41c5-aa07-3535d40f1513" providerId="ADAL" clId="{688D1D3D-1D78-480E-9122-20B54FAF51C9}" dt="2022-02-01T08:56:46.594" v="2721"/>
          <ac:grpSpMkLst>
            <pc:docMk/>
            <pc:sldMk cId="774686217" sldId="423"/>
            <ac:grpSpMk id="53" creationId="{1C708F4A-69CF-4A9B-BD58-E749A761B9F5}"/>
          </ac:grpSpMkLst>
        </pc:grpChg>
        <pc:grpChg chg="del mod">
          <ac:chgData name="Umesh Gupta" userId="35470c46-d51d-41c5-aa07-3535d40f1513" providerId="ADAL" clId="{688D1D3D-1D78-480E-9122-20B54FAF51C9}" dt="2022-02-01T08:56:46.594" v="2721"/>
          <ac:grpSpMkLst>
            <pc:docMk/>
            <pc:sldMk cId="774686217" sldId="423"/>
            <ac:grpSpMk id="54" creationId="{A5A6669D-1D1F-45A5-B214-DBF3B364E213}"/>
          </ac:grpSpMkLst>
        </pc:grpChg>
        <pc:grpChg chg="del mod">
          <ac:chgData name="Umesh Gupta" userId="35470c46-d51d-41c5-aa07-3535d40f1513" providerId="ADAL" clId="{688D1D3D-1D78-480E-9122-20B54FAF51C9}" dt="2022-02-01T08:57:48.212" v="2793"/>
          <ac:grpSpMkLst>
            <pc:docMk/>
            <pc:sldMk cId="774686217" sldId="423"/>
            <ac:grpSpMk id="69" creationId="{9F7A5A59-19CB-45D9-B39B-E0FB7CAE01C6}"/>
          </ac:grpSpMkLst>
        </pc:grpChg>
        <pc:grpChg chg="del mod">
          <ac:chgData name="Umesh Gupta" userId="35470c46-d51d-41c5-aa07-3535d40f1513" providerId="ADAL" clId="{688D1D3D-1D78-480E-9122-20B54FAF51C9}" dt="2022-02-01T08:57:48.212" v="2793"/>
          <ac:grpSpMkLst>
            <pc:docMk/>
            <pc:sldMk cId="774686217" sldId="423"/>
            <ac:grpSpMk id="70" creationId="{B80DCCE1-3979-43B8-906D-FDE76A1B169E}"/>
          </ac:grpSpMkLst>
        </pc:grpChg>
        <pc:grpChg chg="del mod">
          <ac:chgData name="Umesh Gupta" userId="35470c46-d51d-41c5-aa07-3535d40f1513" providerId="ADAL" clId="{688D1D3D-1D78-480E-9122-20B54FAF51C9}" dt="2022-02-01T08:57:48.212" v="2793"/>
          <ac:grpSpMkLst>
            <pc:docMk/>
            <pc:sldMk cId="774686217" sldId="423"/>
            <ac:grpSpMk id="83" creationId="{AD80E7E8-69EC-4BCC-96A9-AA2B0C1FCE65}"/>
          </ac:grpSpMkLst>
        </pc:grpChg>
        <pc:grpChg chg="del mod">
          <ac:chgData name="Umesh Gupta" userId="35470c46-d51d-41c5-aa07-3535d40f1513" providerId="ADAL" clId="{688D1D3D-1D78-480E-9122-20B54FAF51C9}" dt="2022-02-01T08:57:48.212" v="2793"/>
          <ac:grpSpMkLst>
            <pc:docMk/>
            <pc:sldMk cId="774686217" sldId="423"/>
            <ac:grpSpMk id="84" creationId="{EC028A0F-2996-400E-9768-904C196B9F58}"/>
          </ac:grpSpMkLst>
        </pc:grpChg>
        <pc:grpChg chg="del mod">
          <ac:chgData name="Umesh Gupta" userId="35470c46-d51d-41c5-aa07-3535d40f1513" providerId="ADAL" clId="{688D1D3D-1D78-480E-9122-20B54FAF51C9}" dt="2022-02-01T08:57:06.846" v="2745"/>
          <ac:grpSpMkLst>
            <pc:docMk/>
            <pc:sldMk cId="774686217" sldId="423"/>
            <ac:grpSpMk id="91" creationId="{944666C1-6DC1-48B3-9459-A52C3C7A21E5}"/>
          </ac:grpSpMkLst>
        </pc:grpChg>
        <pc:grpChg chg="del mod">
          <ac:chgData name="Umesh Gupta" userId="35470c46-d51d-41c5-aa07-3535d40f1513" providerId="ADAL" clId="{688D1D3D-1D78-480E-9122-20B54FAF51C9}" dt="2022-02-01T08:57:36.223" v="2777"/>
          <ac:grpSpMkLst>
            <pc:docMk/>
            <pc:sldMk cId="774686217" sldId="423"/>
            <ac:grpSpMk id="95" creationId="{213E6532-CA52-40C0-BCE5-81027C971DED}"/>
          </ac:grpSpMkLst>
        </pc:grpChg>
        <pc:grpChg chg="mod">
          <ac:chgData name="Umesh Gupta" userId="35470c46-d51d-41c5-aa07-3535d40f1513" providerId="ADAL" clId="{688D1D3D-1D78-480E-9122-20B54FAF51C9}" dt="2022-02-01T08:57:13.929" v="2749"/>
          <ac:grpSpMkLst>
            <pc:docMk/>
            <pc:sldMk cId="774686217" sldId="423"/>
            <ac:grpSpMk id="99" creationId="{BCDC6423-50DB-4654-9CD9-36E9754627C3}"/>
          </ac:grpSpMkLst>
        </pc:grpChg>
        <pc:grpChg chg="del mod">
          <ac:chgData name="Umesh Gupta" userId="35470c46-d51d-41c5-aa07-3535d40f1513" providerId="ADAL" clId="{688D1D3D-1D78-480E-9122-20B54FAF51C9}" dt="2022-02-01T08:57:19.905" v="2757"/>
          <ac:grpSpMkLst>
            <pc:docMk/>
            <pc:sldMk cId="774686217" sldId="423"/>
            <ac:grpSpMk id="105" creationId="{7C6C9C24-9BE0-441E-8178-D04C1CFC6C92}"/>
          </ac:grpSpMkLst>
        </pc:grpChg>
        <pc:grpChg chg="del mod">
          <ac:chgData name="Umesh Gupta" userId="35470c46-d51d-41c5-aa07-3535d40f1513" providerId="ADAL" clId="{688D1D3D-1D78-480E-9122-20B54FAF51C9}" dt="2022-02-01T08:57:28.098" v="2772"/>
          <ac:grpSpMkLst>
            <pc:docMk/>
            <pc:sldMk cId="774686217" sldId="423"/>
            <ac:grpSpMk id="106" creationId="{3D376B3B-BB0F-481E-9BB8-3067094AEF57}"/>
          </ac:grpSpMkLst>
        </pc:grpChg>
        <pc:grpChg chg="del mod">
          <ac:chgData name="Umesh Gupta" userId="35470c46-d51d-41c5-aa07-3535d40f1513" providerId="ADAL" clId="{688D1D3D-1D78-480E-9122-20B54FAF51C9}" dt="2022-02-01T08:57:23.845" v="2764"/>
          <ac:grpSpMkLst>
            <pc:docMk/>
            <pc:sldMk cId="774686217" sldId="423"/>
            <ac:grpSpMk id="108" creationId="{6C23F0E9-C5F0-4A95-A985-A80D6463FAFC}"/>
          </ac:grpSpMkLst>
        </pc:grpChg>
        <pc:grpChg chg="mod">
          <ac:chgData name="Umesh Gupta" userId="35470c46-d51d-41c5-aa07-3535d40f1513" providerId="ADAL" clId="{688D1D3D-1D78-480E-9122-20B54FAF51C9}" dt="2022-02-01T08:57:23.845" v="2764"/>
          <ac:grpSpMkLst>
            <pc:docMk/>
            <pc:sldMk cId="774686217" sldId="423"/>
            <ac:grpSpMk id="115" creationId="{68461347-4A0E-4B74-852D-CDE64BC63B80}"/>
          </ac:grpSpMkLst>
        </pc:grpChg>
        <pc:grpChg chg="del mod">
          <ac:chgData name="Umesh Gupta" userId="35470c46-d51d-41c5-aa07-3535d40f1513" providerId="ADAL" clId="{688D1D3D-1D78-480E-9122-20B54FAF51C9}" dt="2022-02-01T08:57:28.098" v="2772"/>
          <ac:grpSpMkLst>
            <pc:docMk/>
            <pc:sldMk cId="774686217" sldId="423"/>
            <ac:grpSpMk id="123" creationId="{949D483F-FD3D-4BBC-A5A8-9D622F222C32}"/>
          </ac:grpSpMkLst>
        </pc:grpChg>
        <pc:grpChg chg="mod">
          <ac:chgData name="Umesh Gupta" userId="35470c46-d51d-41c5-aa07-3535d40f1513" providerId="ADAL" clId="{688D1D3D-1D78-480E-9122-20B54FAF51C9}" dt="2022-02-01T08:57:28.098" v="2772"/>
          <ac:grpSpMkLst>
            <pc:docMk/>
            <pc:sldMk cId="774686217" sldId="423"/>
            <ac:grpSpMk id="124" creationId="{B346C232-BCFF-4640-A194-EC8C663500A2}"/>
          </ac:grpSpMkLst>
        </pc:grpChg>
        <pc:grpChg chg="del mod">
          <ac:chgData name="Umesh Gupta" userId="35470c46-d51d-41c5-aa07-3535d40f1513" providerId="ADAL" clId="{688D1D3D-1D78-480E-9122-20B54FAF51C9}" dt="2022-02-01T08:57:39.629" v="2781"/>
          <ac:grpSpMkLst>
            <pc:docMk/>
            <pc:sldMk cId="774686217" sldId="423"/>
            <ac:grpSpMk id="129" creationId="{14CE72B9-DFCD-4EA0-9CE7-7B56763CC7AE}"/>
          </ac:grpSpMkLst>
        </pc:grpChg>
        <pc:grpChg chg="del mod">
          <ac:chgData name="Umesh Gupta" userId="35470c46-d51d-41c5-aa07-3535d40f1513" providerId="ADAL" clId="{688D1D3D-1D78-480E-9122-20B54FAF51C9}" dt="2022-02-01T08:57:42.598" v="2785"/>
          <ac:grpSpMkLst>
            <pc:docMk/>
            <pc:sldMk cId="774686217" sldId="423"/>
            <ac:grpSpMk id="133" creationId="{510A9EF4-6964-4FA7-955D-78311394855D}"/>
          </ac:grpSpMkLst>
        </pc:grpChg>
        <pc:grpChg chg="del mod">
          <ac:chgData name="Umesh Gupta" userId="35470c46-d51d-41c5-aa07-3535d40f1513" providerId="ADAL" clId="{688D1D3D-1D78-480E-9122-20B54FAF51C9}" dt="2022-02-01T08:57:48.212" v="2793"/>
          <ac:grpSpMkLst>
            <pc:docMk/>
            <pc:sldMk cId="774686217" sldId="423"/>
            <ac:grpSpMk id="134" creationId="{7B9B96C4-EC41-4DE9-A9CE-21D2F3687D50}"/>
          </ac:grpSpMkLst>
        </pc:grpChg>
        <pc:grpChg chg="del mod">
          <ac:chgData name="Umesh Gupta" userId="35470c46-d51d-41c5-aa07-3535d40f1513" providerId="ADAL" clId="{688D1D3D-1D78-480E-9122-20B54FAF51C9}" dt="2022-02-01T08:57:44.981" v="2787"/>
          <ac:grpSpMkLst>
            <pc:docMk/>
            <pc:sldMk cId="774686217" sldId="423"/>
            <ac:grpSpMk id="138" creationId="{AF4E0588-D8E8-4F7A-99D0-5A616034FB64}"/>
          </ac:grpSpMkLst>
        </pc:grpChg>
        <pc:grpChg chg="del mod">
          <ac:chgData name="Umesh Gupta" userId="35470c46-d51d-41c5-aa07-3535d40f1513" providerId="ADAL" clId="{688D1D3D-1D78-480E-9122-20B54FAF51C9}" dt="2022-02-01T08:57:45.943" v="2789"/>
          <ac:grpSpMkLst>
            <pc:docMk/>
            <pc:sldMk cId="774686217" sldId="423"/>
            <ac:grpSpMk id="140" creationId="{7CB298CE-F414-4FFB-A08A-F597BC4EDD2D}"/>
          </ac:grpSpMkLst>
        </pc:grpChg>
        <pc:grpChg chg="del mod">
          <ac:chgData name="Umesh Gupta" userId="35470c46-d51d-41c5-aa07-3535d40f1513" providerId="ADAL" clId="{688D1D3D-1D78-480E-9122-20B54FAF51C9}" dt="2022-02-01T08:57:48.212" v="2793"/>
          <ac:grpSpMkLst>
            <pc:docMk/>
            <pc:sldMk cId="774686217" sldId="423"/>
            <ac:grpSpMk id="142" creationId="{98C58027-54F0-4430-B00E-E0AB0F3C6CB3}"/>
          </ac:grpSpMkLst>
        </pc:grpChg>
        <pc:grpChg chg="del mod">
          <ac:chgData name="Umesh Gupta" userId="35470c46-d51d-41c5-aa07-3535d40f1513" providerId="ADAL" clId="{688D1D3D-1D78-480E-9122-20B54FAF51C9}" dt="2022-02-01T08:57:51.854" v="2797"/>
          <ac:grpSpMkLst>
            <pc:docMk/>
            <pc:sldMk cId="774686217" sldId="423"/>
            <ac:grpSpMk id="146" creationId="{729E06B3-D9F7-4F01-8551-F34DA5591EC0}"/>
          </ac:grpSpMkLst>
        </pc:grpChg>
        <pc:grpChg chg="del mod">
          <ac:chgData name="Umesh Gupta" userId="35470c46-d51d-41c5-aa07-3535d40f1513" providerId="ADAL" clId="{688D1D3D-1D78-480E-9122-20B54FAF51C9}" dt="2022-02-01T08:57:51.854" v="2797"/>
          <ac:grpSpMkLst>
            <pc:docMk/>
            <pc:sldMk cId="774686217" sldId="423"/>
            <ac:grpSpMk id="150" creationId="{F6E98FB2-EA8C-4F9B-BDD4-3BE7B4AE549D}"/>
          </ac:grpSpMkLst>
        </pc:grpChg>
        <pc:grpChg chg="add del mod">
          <ac:chgData name="Umesh Gupta" userId="35470c46-d51d-41c5-aa07-3535d40f1513" providerId="ADAL" clId="{688D1D3D-1D78-480E-9122-20B54FAF51C9}" dt="2022-02-01T08:58:03.775" v="2805"/>
          <ac:grpSpMkLst>
            <pc:docMk/>
            <pc:sldMk cId="774686217" sldId="423"/>
            <ac:grpSpMk id="151" creationId="{639C9B96-3C75-4173-9FA1-99C0AAAB8124}"/>
          </ac:grpSpMkLst>
        </pc:grpChg>
        <pc:grpChg chg="mod">
          <ac:chgData name="Umesh Gupta" userId="35470c46-d51d-41c5-aa07-3535d40f1513" providerId="ADAL" clId="{688D1D3D-1D78-480E-9122-20B54FAF51C9}" dt="2022-02-01T08:57:56.874" v="2802"/>
          <ac:grpSpMkLst>
            <pc:docMk/>
            <pc:sldMk cId="774686217" sldId="423"/>
            <ac:grpSpMk id="154" creationId="{15547A5E-522B-40FA-99C4-DDE2BA7CBFA5}"/>
          </ac:grpSpMkLst>
        </pc:grpChg>
        <pc:grpChg chg="mod">
          <ac:chgData name="Umesh Gupta" userId="35470c46-d51d-41c5-aa07-3535d40f1513" providerId="ADAL" clId="{688D1D3D-1D78-480E-9122-20B54FAF51C9}" dt="2022-02-01T08:58:03.775" v="2805"/>
          <ac:grpSpMkLst>
            <pc:docMk/>
            <pc:sldMk cId="774686217" sldId="423"/>
            <ac:grpSpMk id="157" creationId="{97B1FCA7-EC1B-4F5A-ADF3-1AB0BA4F9CE5}"/>
          </ac:grpSpMkLst>
        </pc:grpChg>
        <pc:grpChg chg="mod">
          <ac:chgData name="Umesh Gupta" userId="35470c46-d51d-41c5-aa07-3535d40f1513" providerId="ADAL" clId="{688D1D3D-1D78-480E-9122-20B54FAF51C9}" dt="2022-02-01T08:58:28.505" v="2817"/>
          <ac:grpSpMkLst>
            <pc:docMk/>
            <pc:sldMk cId="774686217" sldId="423"/>
            <ac:grpSpMk id="169" creationId="{E7E6AFF5-9592-4EFC-84EA-222C3E57E177}"/>
          </ac:grpSpMkLst>
        </pc:grpChg>
        <pc:grpChg chg="mod">
          <ac:chgData name="Umesh Gupta" userId="35470c46-d51d-41c5-aa07-3535d40f1513" providerId="ADAL" clId="{688D1D3D-1D78-480E-9122-20B54FAF51C9}" dt="2022-02-01T08:58:28.505" v="2817"/>
          <ac:grpSpMkLst>
            <pc:docMk/>
            <pc:sldMk cId="774686217" sldId="423"/>
            <ac:grpSpMk id="170" creationId="{5994D599-F803-4DD2-963F-2B238281C1AC}"/>
          </ac:grpSpMkLst>
        </pc:grpChg>
        <pc:inkChg chg="add mod">
          <ac:chgData name="Umesh Gupta" userId="35470c46-d51d-41c5-aa07-3535d40f1513" providerId="ADAL" clId="{688D1D3D-1D78-480E-9122-20B54FAF51C9}" dt="2022-02-01T08:58:03.775" v="2805"/>
          <ac:inkMkLst>
            <pc:docMk/>
            <pc:sldMk cId="774686217" sldId="423"/>
            <ac:inkMk id="2" creationId="{E4D463E1-46A1-41E8-B487-80D55E9FF8BA}"/>
          </ac:inkMkLst>
        </pc:inkChg>
        <pc:inkChg chg="add mod">
          <ac:chgData name="Umesh Gupta" userId="35470c46-d51d-41c5-aa07-3535d40f1513" providerId="ADAL" clId="{688D1D3D-1D78-480E-9122-20B54FAF51C9}" dt="2022-02-01T08:58:03.775" v="2805"/>
          <ac:inkMkLst>
            <pc:docMk/>
            <pc:sldMk cId="774686217" sldId="423"/>
            <ac:inkMk id="3" creationId="{E3E4D612-EB0E-4C28-902F-409EA45BB088}"/>
          </ac:inkMkLst>
        </pc:inkChg>
        <pc:inkChg chg="add mod">
          <ac:chgData name="Umesh Gupta" userId="35470c46-d51d-41c5-aa07-3535d40f1513" providerId="ADAL" clId="{688D1D3D-1D78-480E-9122-20B54FAF51C9}" dt="2022-02-01T08:58:03.775" v="2805"/>
          <ac:inkMkLst>
            <pc:docMk/>
            <pc:sldMk cId="774686217" sldId="423"/>
            <ac:inkMk id="4" creationId="{778E0880-646C-400F-B01D-D06682D2B23E}"/>
          </ac:inkMkLst>
        </pc:inkChg>
        <pc:inkChg chg="add mod">
          <ac:chgData name="Umesh Gupta" userId="35470c46-d51d-41c5-aa07-3535d40f1513" providerId="ADAL" clId="{688D1D3D-1D78-480E-9122-20B54FAF51C9}" dt="2022-02-01T08:58:03.775" v="2805"/>
          <ac:inkMkLst>
            <pc:docMk/>
            <pc:sldMk cId="774686217" sldId="423"/>
            <ac:inkMk id="5" creationId="{FDD4DE9B-34BD-49CD-AEF4-4E4A35E5298D}"/>
          </ac:inkMkLst>
        </pc:inkChg>
        <pc:inkChg chg="add mod">
          <ac:chgData name="Umesh Gupta" userId="35470c46-d51d-41c5-aa07-3535d40f1513" providerId="ADAL" clId="{688D1D3D-1D78-480E-9122-20B54FAF51C9}" dt="2022-02-01T08:58:03.775" v="2805"/>
          <ac:inkMkLst>
            <pc:docMk/>
            <pc:sldMk cId="774686217" sldId="423"/>
            <ac:inkMk id="6" creationId="{884E8DBF-84FA-4BB1-B68F-75A7497DDF06}"/>
          </ac:inkMkLst>
        </pc:inkChg>
        <pc:inkChg chg="add mod">
          <ac:chgData name="Umesh Gupta" userId="35470c46-d51d-41c5-aa07-3535d40f1513" providerId="ADAL" clId="{688D1D3D-1D78-480E-9122-20B54FAF51C9}" dt="2022-02-01T08:58:03.775" v="2805"/>
          <ac:inkMkLst>
            <pc:docMk/>
            <pc:sldMk cId="774686217" sldId="423"/>
            <ac:inkMk id="7" creationId="{838E972A-BBBE-488A-A9C2-59C268276763}"/>
          </ac:inkMkLst>
        </pc:inkChg>
        <pc:inkChg chg="add mod">
          <ac:chgData name="Umesh Gupta" userId="35470c46-d51d-41c5-aa07-3535d40f1513" providerId="ADAL" clId="{688D1D3D-1D78-480E-9122-20B54FAF51C9}" dt="2022-02-01T08:58:03.775" v="2805"/>
          <ac:inkMkLst>
            <pc:docMk/>
            <pc:sldMk cId="774686217" sldId="423"/>
            <ac:inkMk id="8" creationId="{E654A1FA-591E-4399-9749-C78B9C63602D}"/>
          </ac:inkMkLst>
        </pc:inkChg>
        <pc:inkChg chg="add mod">
          <ac:chgData name="Umesh Gupta" userId="35470c46-d51d-41c5-aa07-3535d40f1513" providerId="ADAL" clId="{688D1D3D-1D78-480E-9122-20B54FAF51C9}" dt="2022-02-01T08:58:03.775" v="2805"/>
          <ac:inkMkLst>
            <pc:docMk/>
            <pc:sldMk cId="774686217" sldId="423"/>
            <ac:inkMk id="9" creationId="{4CE6B9A3-1510-4E23-803A-BAB539E2E905}"/>
          </ac:inkMkLst>
        </pc:inkChg>
        <pc:inkChg chg="add mod">
          <ac:chgData name="Umesh Gupta" userId="35470c46-d51d-41c5-aa07-3535d40f1513" providerId="ADAL" clId="{688D1D3D-1D78-480E-9122-20B54FAF51C9}" dt="2022-02-01T08:58:03.775" v="2805"/>
          <ac:inkMkLst>
            <pc:docMk/>
            <pc:sldMk cId="774686217" sldId="423"/>
            <ac:inkMk id="11" creationId="{FC8DE180-1BB9-498C-B89F-5F895E565B1F}"/>
          </ac:inkMkLst>
        </pc:inkChg>
        <pc:inkChg chg="add mod">
          <ac:chgData name="Umesh Gupta" userId="35470c46-d51d-41c5-aa07-3535d40f1513" providerId="ADAL" clId="{688D1D3D-1D78-480E-9122-20B54FAF51C9}" dt="2022-02-01T08:58:03.775" v="2805"/>
          <ac:inkMkLst>
            <pc:docMk/>
            <pc:sldMk cId="774686217" sldId="423"/>
            <ac:inkMk id="12" creationId="{37C0B02E-7D26-4D6C-A34A-3B4C2D04F57B}"/>
          </ac:inkMkLst>
        </pc:inkChg>
        <pc:inkChg chg="add mod">
          <ac:chgData name="Umesh Gupta" userId="35470c46-d51d-41c5-aa07-3535d40f1513" providerId="ADAL" clId="{688D1D3D-1D78-480E-9122-20B54FAF51C9}" dt="2022-02-01T08:58:03.775" v="2805"/>
          <ac:inkMkLst>
            <pc:docMk/>
            <pc:sldMk cId="774686217" sldId="423"/>
            <ac:inkMk id="14" creationId="{5B92F4EA-4AA0-44CE-9DB0-7FAFE532F46D}"/>
          </ac:inkMkLst>
        </pc:inkChg>
        <pc:inkChg chg="add mod">
          <ac:chgData name="Umesh Gupta" userId="35470c46-d51d-41c5-aa07-3535d40f1513" providerId="ADAL" clId="{688D1D3D-1D78-480E-9122-20B54FAF51C9}" dt="2022-02-01T08:58:03.775" v="2805"/>
          <ac:inkMkLst>
            <pc:docMk/>
            <pc:sldMk cId="774686217" sldId="423"/>
            <ac:inkMk id="15" creationId="{DA45D9B5-2976-4A8E-834E-8F68386A51E4}"/>
          </ac:inkMkLst>
        </pc:inkChg>
        <pc:inkChg chg="add mod">
          <ac:chgData name="Umesh Gupta" userId="35470c46-d51d-41c5-aa07-3535d40f1513" providerId="ADAL" clId="{688D1D3D-1D78-480E-9122-20B54FAF51C9}" dt="2022-02-01T08:58:03.775" v="2805"/>
          <ac:inkMkLst>
            <pc:docMk/>
            <pc:sldMk cId="774686217" sldId="423"/>
            <ac:inkMk id="16" creationId="{9BA79099-7484-4C9F-89CB-7CB1C403B079}"/>
          </ac:inkMkLst>
        </pc:inkChg>
        <pc:inkChg chg="add mod">
          <ac:chgData name="Umesh Gupta" userId="35470c46-d51d-41c5-aa07-3535d40f1513" providerId="ADAL" clId="{688D1D3D-1D78-480E-9122-20B54FAF51C9}" dt="2022-02-01T08:58:03.775" v="2805"/>
          <ac:inkMkLst>
            <pc:docMk/>
            <pc:sldMk cId="774686217" sldId="423"/>
            <ac:inkMk id="17" creationId="{BF367FDC-81C4-43D2-8B75-AE2E17C8570A}"/>
          </ac:inkMkLst>
        </pc:inkChg>
        <pc:inkChg chg="add mod">
          <ac:chgData name="Umesh Gupta" userId="35470c46-d51d-41c5-aa07-3535d40f1513" providerId="ADAL" clId="{688D1D3D-1D78-480E-9122-20B54FAF51C9}" dt="2022-02-01T08:58:03.775" v="2805"/>
          <ac:inkMkLst>
            <pc:docMk/>
            <pc:sldMk cId="774686217" sldId="423"/>
            <ac:inkMk id="18" creationId="{E219FD37-EFE4-4B81-89B3-AA050F046851}"/>
          </ac:inkMkLst>
        </pc:inkChg>
        <pc:inkChg chg="add mod">
          <ac:chgData name="Umesh Gupta" userId="35470c46-d51d-41c5-aa07-3535d40f1513" providerId="ADAL" clId="{688D1D3D-1D78-480E-9122-20B54FAF51C9}" dt="2022-02-01T08:58:03.775" v="2805"/>
          <ac:inkMkLst>
            <pc:docMk/>
            <pc:sldMk cId="774686217" sldId="423"/>
            <ac:inkMk id="19" creationId="{F8D972AC-A40B-4BBF-9C55-6074428C9512}"/>
          </ac:inkMkLst>
        </pc:inkChg>
        <pc:inkChg chg="add mod">
          <ac:chgData name="Umesh Gupta" userId="35470c46-d51d-41c5-aa07-3535d40f1513" providerId="ADAL" clId="{688D1D3D-1D78-480E-9122-20B54FAF51C9}" dt="2022-02-01T08:58:03.775" v="2805"/>
          <ac:inkMkLst>
            <pc:docMk/>
            <pc:sldMk cId="774686217" sldId="423"/>
            <ac:inkMk id="20" creationId="{62F0484F-1209-4A75-8E97-CE4447A3DAD2}"/>
          </ac:inkMkLst>
        </pc:inkChg>
        <pc:inkChg chg="add mod">
          <ac:chgData name="Umesh Gupta" userId="35470c46-d51d-41c5-aa07-3535d40f1513" providerId="ADAL" clId="{688D1D3D-1D78-480E-9122-20B54FAF51C9}" dt="2022-02-01T08:58:03.775" v="2805"/>
          <ac:inkMkLst>
            <pc:docMk/>
            <pc:sldMk cId="774686217" sldId="423"/>
            <ac:inkMk id="22" creationId="{430A415A-63E5-4D3C-9C87-7D3F9F813E44}"/>
          </ac:inkMkLst>
        </pc:inkChg>
        <pc:inkChg chg="add mod">
          <ac:chgData name="Umesh Gupta" userId="35470c46-d51d-41c5-aa07-3535d40f1513" providerId="ADAL" clId="{688D1D3D-1D78-480E-9122-20B54FAF51C9}" dt="2022-02-01T08:58:03.775" v="2805"/>
          <ac:inkMkLst>
            <pc:docMk/>
            <pc:sldMk cId="774686217" sldId="423"/>
            <ac:inkMk id="23" creationId="{0A5B7A14-0AC4-4695-948A-0043672FD785}"/>
          </ac:inkMkLst>
        </pc:inkChg>
        <pc:inkChg chg="add mod">
          <ac:chgData name="Umesh Gupta" userId="35470c46-d51d-41c5-aa07-3535d40f1513" providerId="ADAL" clId="{688D1D3D-1D78-480E-9122-20B54FAF51C9}" dt="2022-02-01T08:58:03.775" v="2805"/>
          <ac:inkMkLst>
            <pc:docMk/>
            <pc:sldMk cId="774686217" sldId="423"/>
            <ac:inkMk id="24" creationId="{8F02F34F-4153-4E83-A66B-1927967365D5}"/>
          </ac:inkMkLst>
        </pc:inkChg>
        <pc:inkChg chg="add mod">
          <ac:chgData name="Umesh Gupta" userId="35470c46-d51d-41c5-aa07-3535d40f1513" providerId="ADAL" clId="{688D1D3D-1D78-480E-9122-20B54FAF51C9}" dt="2022-02-01T08:58:03.775" v="2805"/>
          <ac:inkMkLst>
            <pc:docMk/>
            <pc:sldMk cId="774686217" sldId="423"/>
            <ac:inkMk id="25" creationId="{588F0D63-0925-4195-84EF-675C59635864}"/>
          </ac:inkMkLst>
        </pc:inkChg>
        <pc:inkChg chg="add mod">
          <ac:chgData name="Umesh Gupta" userId="35470c46-d51d-41c5-aa07-3535d40f1513" providerId="ADAL" clId="{688D1D3D-1D78-480E-9122-20B54FAF51C9}" dt="2022-02-01T08:58:03.775" v="2805"/>
          <ac:inkMkLst>
            <pc:docMk/>
            <pc:sldMk cId="774686217" sldId="423"/>
            <ac:inkMk id="26" creationId="{49D28E8B-3E13-4E11-A0DF-D4882CEE1A20}"/>
          </ac:inkMkLst>
        </pc:inkChg>
        <pc:inkChg chg="add mod">
          <ac:chgData name="Umesh Gupta" userId="35470c46-d51d-41c5-aa07-3535d40f1513" providerId="ADAL" clId="{688D1D3D-1D78-480E-9122-20B54FAF51C9}" dt="2022-02-01T08:58:03.775" v="2805"/>
          <ac:inkMkLst>
            <pc:docMk/>
            <pc:sldMk cId="774686217" sldId="423"/>
            <ac:inkMk id="27" creationId="{5ED9723C-F69D-4005-98FC-81023E0E78FD}"/>
          </ac:inkMkLst>
        </pc:inkChg>
        <pc:inkChg chg="add mod">
          <ac:chgData name="Umesh Gupta" userId="35470c46-d51d-41c5-aa07-3535d40f1513" providerId="ADAL" clId="{688D1D3D-1D78-480E-9122-20B54FAF51C9}" dt="2022-02-01T08:58:03.775" v="2805"/>
          <ac:inkMkLst>
            <pc:docMk/>
            <pc:sldMk cId="774686217" sldId="423"/>
            <ac:inkMk id="29" creationId="{4B74B923-1716-47E6-AA0F-2C4BD87DC2A4}"/>
          </ac:inkMkLst>
        </pc:inkChg>
        <pc:inkChg chg="add mod">
          <ac:chgData name="Umesh Gupta" userId="35470c46-d51d-41c5-aa07-3535d40f1513" providerId="ADAL" clId="{688D1D3D-1D78-480E-9122-20B54FAF51C9}" dt="2022-02-01T08:58:03.775" v="2805"/>
          <ac:inkMkLst>
            <pc:docMk/>
            <pc:sldMk cId="774686217" sldId="423"/>
            <ac:inkMk id="30" creationId="{A9474DB8-7FE1-4CA9-9091-F3F2A1773C27}"/>
          </ac:inkMkLst>
        </pc:inkChg>
        <pc:inkChg chg="add mod">
          <ac:chgData name="Umesh Gupta" userId="35470c46-d51d-41c5-aa07-3535d40f1513" providerId="ADAL" clId="{688D1D3D-1D78-480E-9122-20B54FAF51C9}" dt="2022-02-01T08:58:03.775" v="2805"/>
          <ac:inkMkLst>
            <pc:docMk/>
            <pc:sldMk cId="774686217" sldId="423"/>
            <ac:inkMk id="31" creationId="{D510036C-03E0-44EF-A768-98C9DCA2CA6C}"/>
          </ac:inkMkLst>
        </pc:inkChg>
        <pc:inkChg chg="add mod">
          <ac:chgData name="Umesh Gupta" userId="35470c46-d51d-41c5-aa07-3535d40f1513" providerId="ADAL" clId="{688D1D3D-1D78-480E-9122-20B54FAF51C9}" dt="2022-02-01T08:58:03.775" v="2805"/>
          <ac:inkMkLst>
            <pc:docMk/>
            <pc:sldMk cId="774686217" sldId="423"/>
            <ac:inkMk id="32" creationId="{ABFD7EBB-FC40-4BB4-9A8C-37980C10AD02}"/>
          </ac:inkMkLst>
        </pc:inkChg>
        <pc:inkChg chg="add mod">
          <ac:chgData name="Umesh Gupta" userId="35470c46-d51d-41c5-aa07-3535d40f1513" providerId="ADAL" clId="{688D1D3D-1D78-480E-9122-20B54FAF51C9}" dt="2022-02-01T08:58:03.775" v="2805"/>
          <ac:inkMkLst>
            <pc:docMk/>
            <pc:sldMk cId="774686217" sldId="423"/>
            <ac:inkMk id="33" creationId="{FC58EA2A-8D9E-4332-9DA3-AF1B361C7346}"/>
          </ac:inkMkLst>
        </pc:inkChg>
        <pc:inkChg chg="add mod">
          <ac:chgData name="Umesh Gupta" userId="35470c46-d51d-41c5-aa07-3535d40f1513" providerId="ADAL" clId="{688D1D3D-1D78-480E-9122-20B54FAF51C9}" dt="2022-02-01T08:58:03.775" v="2805"/>
          <ac:inkMkLst>
            <pc:docMk/>
            <pc:sldMk cId="774686217" sldId="423"/>
            <ac:inkMk id="34" creationId="{98FFB832-F2A8-4A1D-803B-F3EAB2760B5C}"/>
          </ac:inkMkLst>
        </pc:inkChg>
        <pc:inkChg chg="add mod">
          <ac:chgData name="Umesh Gupta" userId="35470c46-d51d-41c5-aa07-3535d40f1513" providerId="ADAL" clId="{688D1D3D-1D78-480E-9122-20B54FAF51C9}" dt="2022-02-01T08:58:03.775" v="2805"/>
          <ac:inkMkLst>
            <pc:docMk/>
            <pc:sldMk cId="774686217" sldId="423"/>
            <ac:inkMk id="36" creationId="{BADBBD94-7678-4174-8090-7447D87AFFB6}"/>
          </ac:inkMkLst>
        </pc:inkChg>
        <pc:inkChg chg="add mod">
          <ac:chgData name="Umesh Gupta" userId="35470c46-d51d-41c5-aa07-3535d40f1513" providerId="ADAL" clId="{688D1D3D-1D78-480E-9122-20B54FAF51C9}" dt="2022-02-01T08:58:03.775" v="2805"/>
          <ac:inkMkLst>
            <pc:docMk/>
            <pc:sldMk cId="774686217" sldId="423"/>
            <ac:inkMk id="37" creationId="{38FA7DAF-9004-4EC9-918F-AC4074C38478}"/>
          </ac:inkMkLst>
        </pc:inkChg>
        <pc:inkChg chg="add mod">
          <ac:chgData name="Umesh Gupta" userId="35470c46-d51d-41c5-aa07-3535d40f1513" providerId="ADAL" clId="{688D1D3D-1D78-480E-9122-20B54FAF51C9}" dt="2022-02-01T08:58:03.775" v="2805"/>
          <ac:inkMkLst>
            <pc:docMk/>
            <pc:sldMk cId="774686217" sldId="423"/>
            <ac:inkMk id="38" creationId="{8148E399-A932-4E93-919B-FF7823B62485}"/>
          </ac:inkMkLst>
        </pc:inkChg>
        <pc:inkChg chg="add mod">
          <ac:chgData name="Umesh Gupta" userId="35470c46-d51d-41c5-aa07-3535d40f1513" providerId="ADAL" clId="{688D1D3D-1D78-480E-9122-20B54FAF51C9}" dt="2022-02-01T08:58:03.775" v="2805"/>
          <ac:inkMkLst>
            <pc:docMk/>
            <pc:sldMk cId="774686217" sldId="423"/>
            <ac:inkMk id="39" creationId="{EA39C087-C49A-4149-B3AC-FB1647B70FB3}"/>
          </ac:inkMkLst>
        </pc:inkChg>
        <pc:inkChg chg="add mod">
          <ac:chgData name="Umesh Gupta" userId="35470c46-d51d-41c5-aa07-3535d40f1513" providerId="ADAL" clId="{688D1D3D-1D78-480E-9122-20B54FAF51C9}" dt="2022-02-01T08:58:03.775" v="2805"/>
          <ac:inkMkLst>
            <pc:docMk/>
            <pc:sldMk cId="774686217" sldId="423"/>
            <ac:inkMk id="40" creationId="{E183EE50-7186-45FE-AE86-528C1C6B70EA}"/>
          </ac:inkMkLst>
        </pc:inkChg>
        <pc:inkChg chg="add mod">
          <ac:chgData name="Umesh Gupta" userId="35470c46-d51d-41c5-aa07-3535d40f1513" providerId="ADAL" clId="{688D1D3D-1D78-480E-9122-20B54FAF51C9}" dt="2022-02-01T08:58:03.775" v="2805"/>
          <ac:inkMkLst>
            <pc:docMk/>
            <pc:sldMk cId="774686217" sldId="423"/>
            <ac:inkMk id="41" creationId="{B7B150B3-6CC3-4267-B5DF-806FDFDB5A6A}"/>
          </ac:inkMkLst>
        </pc:inkChg>
        <pc:inkChg chg="add mod">
          <ac:chgData name="Umesh Gupta" userId="35470c46-d51d-41c5-aa07-3535d40f1513" providerId="ADAL" clId="{688D1D3D-1D78-480E-9122-20B54FAF51C9}" dt="2022-02-01T08:58:03.775" v="2805"/>
          <ac:inkMkLst>
            <pc:docMk/>
            <pc:sldMk cId="774686217" sldId="423"/>
            <ac:inkMk id="42" creationId="{916A7557-BE9B-4FDC-A701-6C5466DA2BE0}"/>
          </ac:inkMkLst>
        </pc:inkChg>
        <pc:inkChg chg="add mod">
          <ac:chgData name="Umesh Gupta" userId="35470c46-d51d-41c5-aa07-3535d40f1513" providerId="ADAL" clId="{688D1D3D-1D78-480E-9122-20B54FAF51C9}" dt="2022-02-01T08:58:03.775" v="2805"/>
          <ac:inkMkLst>
            <pc:docMk/>
            <pc:sldMk cId="774686217" sldId="423"/>
            <ac:inkMk id="45" creationId="{E2F813C0-1F4F-48FC-B396-2EBD9EAB1A99}"/>
          </ac:inkMkLst>
        </pc:inkChg>
        <pc:inkChg chg="add mod">
          <ac:chgData name="Umesh Gupta" userId="35470c46-d51d-41c5-aa07-3535d40f1513" providerId="ADAL" clId="{688D1D3D-1D78-480E-9122-20B54FAF51C9}" dt="2022-02-01T08:58:03.775" v="2805"/>
          <ac:inkMkLst>
            <pc:docMk/>
            <pc:sldMk cId="774686217" sldId="423"/>
            <ac:inkMk id="46" creationId="{8F8F3210-456D-4739-8ED4-58452D064DDB}"/>
          </ac:inkMkLst>
        </pc:inkChg>
        <pc:inkChg chg="add mod">
          <ac:chgData name="Umesh Gupta" userId="35470c46-d51d-41c5-aa07-3535d40f1513" providerId="ADAL" clId="{688D1D3D-1D78-480E-9122-20B54FAF51C9}" dt="2022-02-01T08:58:03.775" v="2805"/>
          <ac:inkMkLst>
            <pc:docMk/>
            <pc:sldMk cId="774686217" sldId="423"/>
            <ac:inkMk id="47" creationId="{C6FF2341-B925-4E06-9EEF-6DE254A9ADDA}"/>
          </ac:inkMkLst>
        </pc:inkChg>
        <pc:inkChg chg="add mod">
          <ac:chgData name="Umesh Gupta" userId="35470c46-d51d-41c5-aa07-3535d40f1513" providerId="ADAL" clId="{688D1D3D-1D78-480E-9122-20B54FAF51C9}" dt="2022-02-01T08:58:03.775" v="2805"/>
          <ac:inkMkLst>
            <pc:docMk/>
            <pc:sldMk cId="774686217" sldId="423"/>
            <ac:inkMk id="48" creationId="{E00A8E56-DF14-4E00-B447-F0237FFA481A}"/>
          </ac:inkMkLst>
        </pc:inkChg>
        <pc:inkChg chg="add mod">
          <ac:chgData name="Umesh Gupta" userId="35470c46-d51d-41c5-aa07-3535d40f1513" providerId="ADAL" clId="{688D1D3D-1D78-480E-9122-20B54FAF51C9}" dt="2022-02-01T08:58:03.775" v="2805"/>
          <ac:inkMkLst>
            <pc:docMk/>
            <pc:sldMk cId="774686217" sldId="423"/>
            <ac:inkMk id="49" creationId="{213DC2C9-7558-4281-878C-EE280F395CF7}"/>
          </ac:inkMkLst>
        </pc:inkChg>
        <pc:inkChg chg="add mod">
          <ac:chgData name="Umesh Gupta" userId="35470c46-d51d-41c5-aa07-3535d40f1513" providerId="ADAL" clId="{688D1D3D-1D78-480E-9122-20B54FAF51C9}" dt="2022-02-01T08:58:03.775" v="2805"/>
          <ac:inkMkLst>
            <pc:docMk/>
            <pc:sldMk cId="774686217" sldId="423"/>
            <ac:inkMk id="50" creationId="{096F8DC5-ABA3-40E1-90C4-A575B267E1CB}"/>
          </ac:inkMkLst>
        </pc:inkChg>
        <pc:inkChg chg="add mod">
          <ac:chgData name="Umesh Gupta" userId="35470c46-d51d-41c5-aa07-3535d40f1513" providerId="ADAL" clId="{688D1D3D-1D78-480E-9122-20B54FAF51C9}" dt="2022-02-01T08:58:03.775" v="2805"/>
          <ac:inkMkLst>
            <pc:docMk/>
            <pc:sldMk cId="774686217" sldId="423"/>
            <ac:inkMk id="51" creationId="{AD5B01C3-6EF5-4E4B-86EF-6459AEFB92A6}"/>
          </ac:inkMkLst>
        </pc:inkChg>
        <pc:inkChg chg="add mod">
          <ac:chgData name="Umesh Gupta" userId="35470c46-d51d-41c5-aa07-3535d40f1513" providerId="ADAL" clId="{688D1D3D-1D78-480E-9122-20B54FAF51C9}" dt="2022-02-01T08:58:03.775" v="2805"/>
          <ac:inkMkLst>
            <pc:docMk/>
            <pc:sldMk cId="774686217" sldId="423"/>
            <ac:inkMk id="52" creationId="{6C66B029-ACDA-4CB7-A6F2-256CC7B21D10}"/>
          </ac:inkMkLst>
        </pc:inkChg>
        <pc:inkChg chg="add mod">
          <ac:chgData name="Umesh Gupta" userId="35470c46-d51d-41c5-aa07-3535d40f1513" providerId="ADAL" clId="{688D1D3D-1D78-480E-9122-20B54FAF51C9}" dt="2022-02-01T08:58:03.775" v="2805"/>
          <ac:inkMkLst>
            <pc:docMk/>
            <pc:sldMk cId="774686217" sldId="423"/>
            <ac:inkMk id="55" creationId="{FD219307-B5D6-46B4-8895-1B99C63310C4}"/>
          </ac:inkMkLst>
        </pc:inkChg>
        <pc:inkChg chg="add mod">
          <ac:chgData name="Umesh Gupta" userId="35470c46-d51d-41c5-aa07-3535d40f1513" providerId="ADAL" clId="{688D1D3D-1D78-480E-9122-20B54FAF51C9}" dt="2022-02-01T08:58:03.775" v="2805"/>
          <ac:inkMkLst>
            <pc:docMk/>
            <pc:sldMk cId="774686217" sldId="423"/>
            <ac:inkMk id="56" creationId="{EA21B27A-C759-43B5-8D19-EABEB36355CB}"/>
          </ac:inkMkLst>
        </pc:inkChg>
        <pc:inkChg chg="add mod">
          <ac:chgData name="Umesh Gupta" userId="35470c46-d51d-41c5-aa07-3535d40f1513" providerId="ADAL" clId="{688D1D3D-1D78-480E-9122-20B54FAF51C9}" dt="2022-02-01T08:58:03.775" v="2805"/>
          <ac:inkMkLst>
            <pc:docMk/>
            <pc:sldMk cId="774686217" sldId="423"/>
            <ac:inkMk id="57" creationId="{07807004-6319-4955-8B3F-1B457F9E36DD}"/>
          </ac:inkMkLst>
        </pc:inkChg>
        <pc:inkChg chg="add mod">
          <ac:chgData name="Umesh Gupta" userId="35470c46-d51d-41c5-aa07-3535d40f1513" providerId="ADAL" clId="{688D1D3D-1D78-480E-9122-20B54FAF51C9}" dt="2022-02-01T08:58:03.775" v="2805"/>
          <ac:inkMkLst>
            <pc:docMk/>
            <pc:sldMk cId="774686217" sldId="423"/>
            <ac:inkMk id="58" creationId="{3D8B34A5-B119-498D-A5B0-64060EC177B6}"/>
          </ac:inkMkLst>
        </pc:inkChg>
        <pc:inkChg chg="add mod">
          <ac:chgData name="Umesh Gupta" userId="35470c46-d51d-41c5-aa07-3535d40f1513" providerId="ADAL" clId="{688D1D3D-1D78-480E-9122-20B54FAF51C9}" dt="2022-02-01T08:58:03.775" v="2805"/>
          <ac:inkMkLst>
            <pc:docMk/>
            <pc:sldMk cId="774686217" sldId="423"/>
            <ac:inkMk id="59" creationId="{30906C89-4356-4BD3-A3FC-89A94B050796}"/>
          </ac:inkMkLst>
        </pc:inkChg>
        <pc:inkChg chg="add mod">
          <ac:chgData name="Umesh Gupta" userId="35470c46-d51d-41c5-aa07-3535d40f1513" providerId="ADAL" clId="{688D1D3D-1D78-480E-9122-20B54FAF51C9}" dt="2022-02-01T08:58:03.775" v="2805"/>
          <ac:inkMkLst>
            <pc:docMk/>
            <pc:sldMk cId="774686217" sldId="423"/>
            <ac:inkMk id="60" creationId="{1B012786-BF6A-403F-B707-710BBE06F50E}"/>
          </ac:inkMkLst>
        </pc:inkChg>
        <pc:inkChg chg="add mod">
          <ac:chgData name="Umesh Gupta" userId="35470c46-d51d-41c5-aa07-3535d40f1513" providerId="ADAL" clId="{688D1D3D-1D78-480E-9122-20B54FAF51C9}" dt="2022-02-01T08:58:03.775" v="2805"/>
          <ac:inkMkLst>
            <pc:docMk/>
            <pc:sldMk cId="774686217" sldId="423"/>
            <ac:inkMk id="61" creationId="{CF428053-9DA7-4166-ABFC-9EE958B30DA7}"/>
          </ac:inkMkLst>
        </pc:inkChg>
        <pc:inkChg chg="add mod">
          <ac:chgData name="Umesh Gupta" userId="35470c46-d51d-41c5-aa07-3535d40f1513" providerId="ADAL" clId="{688D1D3D-1D78-480E-9122-20B54FAF51C9}" dt="2022-02-01T08:58:03.775" v="2805"/>
          <ac:inkMkLst>
            <pc:docMk/>
            <pc:sldMk cId="774686217" sldId="423"/>
            <ac:inkMk id="62" creationId="{D191D99F-F2B7-4434-A874-915C10358ED7}"/>
          </ac:inkMkLst>
        </pc:inkChg>
        <pc:inkChg chg="add mod">
          <ac:chgData name="Umesh Gupta" userId="35470c46-d51d-41c5-aa07-3535d40f1513" providerId="ADAL" clId="{688D1D3D-1D78-480E-9122-20B54FAF51C9}" dt="2022-02-01T08:58:03.775" v="2805"/>
          <ac:inkMkLst>
            <pc:docMk/>
            <pc:sldMk cId="774686217" sldId="423"/>
            <ac:inkMk id="63" creationId="{F5AE27FF-0370-4CA8-90E6-A93211932D69}"/>
          </ac:inkMkLst>
        </pc:inkChg>
        <pc:inkChg chg="add mod">
          <ac:chgData name="Umesh Gupta" userId="35470c46-d51d-41c5-aa07-3535d40f1513" providerId="ADAL" clId="{688D1D3D-1D78-480E-9122-20B54FAF51C9}" dt="2022-02-01T08:58:03.775" v="2805"/>
          <ac:inkMkLst>
            <pc:docMk/>
            <pc:sldMk cId="774686217" sldId="423"/>
            <ac:inkMk id="64" creationId="{FAE2A856-58D8-49AB-B326-E678B863517F}"/>
          </ac:inkMkLst>
        </pc:inkChg>
        <pc:inkChg chg="add mod">
          <ac:chgData name="Umesh Gupta" userId="35470c46-d51d-41c5-aa07-3535d40f1513" providerId="ADAL" clId="{688D1D3D-1D78-480E-9122-20B54FAF51C9}" dt="2022-02-01T08:58:03.775" v="2805"/>
          <ac:inkMkLst>
            <pc:docMk/>
            <pc:sldMk cId="774686217" sldId="423"/>
            <ac:inkMk id="65" creationId="{B33FD109-520A-4064-8E21-5F7E1CCC5FF1}"/>
          </ac:inkMkLst>
        </pc:inkChg>
        <pc:inkChg chg="add mod">
          <ac:chgData name="Umesh Gupta" userId="35470c46-d51d-41c5-aa07-3535d40f1513" providerId="ADAL" clId="{688D1D3D-1D78-480E-9122-20B54FAF51C9}" dt="2022-02-01T08:58:03.775" v="2805"/>
          <ac:inkMkLst>
            <pc:docMk/>
            <pc:sldMk cId="774686217" sldId="423"/>
            <ac:inkMk id="66" creationId="{71089D62-D506-4001-9F67-210846391114}"/>
          </ac:inkMkLst>
        </pc:inkChg>
        <pc:inkChg chg="add mod">
          <ac:chgData name="Umesh Gupta" userId="35470c46-d51d-41c5-aa07-3535d40f1513" providerId="ADAL" clId="{688D1D3D-1D78-480E-9122-20B54FAF51C9}" dt="2022-02-01T08:58:03.775" v="2805"/>
          <ac:inkMkLst>
            <pc:docMk/>
            <pc:sldMk cId="774686217" sldId="423"/>
            <ac:inkMk id="67" creationId="{E6A0E883-0EFD-474F-8166-63163288DD29}"/>
          </ac:inkMkLst>
        </pc:inkChg>
        <pc:inkChg chg="add mod">
          <ac:chgData name="Umesh Gupta" userId="35470c46-d51d-41c5-aa07-3535d40f1513" providerId="ADAL" clId="{688D1D3D-1D78-480E-9122-20B54FAF51C9}" dt="2022-02-01T08:58:03.775" v="2805"/>
          <ac:inkMkLst>
            <pc:docMk/>
            <pc:sldMk cId="774686217" sldId="423"/>
            <ac:inkMk id="68" creationId="{23B3E0D0-8D1E-4B75-A1AD-B09A408D8D99}"/>
          </ac:inkMkLst>
        </pc:inkChg>
        <pc:inkChg chg="add mod">
          <ac:chgData name="Umesh Gupta" userId="35470c46-d51d-41c5-aa07-3535d40f1513" providerId="ADAL" clId="{688D1D3D-1D78-480E-9122-20B54FAF51C9}" dt="2022-02-01T08:58:03.775" v="2805"/>
          <ac:inkMkLst>
            <pc:docMk/>
            <pc:sldMk cId="774686217" sldId="423"/>
            <ac:inkMk id="71" creationId="{FD15D563-D189-4C46-949D-9864733E97A0}"/>
          </ac:inkMkLst>
        </pc:inkChg>
        <pc:inkChg chg="add mod">
          <ac:chgData name="Umesh Gupta" userId="35470c46-d51d-41c5-aa07-3535d40f1513" providerId="ADAL" clId="{688D1D3D-1D78-480E-9122-20B54FAF51C9}" dt="2022-02-01T08:58:03.775" v="2805"/>
          <ac:inkMkLst>
            <pc:docMk/>
            <pc:sldMk cId="774686217" sldId="423"/>
            <ac:inkMk id="72" creationId="{2A3DEA59-9CA0-4C76-8161-05D9DA463F3D}"/>
          </ac:inkMkLst>
        </pc:inkChg>
        <pc:inkChg chg="add mod">
          <ac:chgData name="Umesh Gupta" userId="35470c46-d51d-41c5-aa07-3535d40f1513" providerId="ADAL" clId="{688D1D3D-1D78-480E-9122-20B54FAF51C9}" dt="2022-02-01T08:58:03.775" v="2805"/>
          <ac:inkMkLst>
            <pc:docMk/>
            <pc:sldMk cId="774686217" sldId="423"/>
            <ac:inkMk id="73" creationId="{538673F5-F3EA-46E9-A7B4-7BF2258F794B}"/>
          </ac:inkMkLst>
        </pc:inkChg>
        <pc:inkChg chg="add mod">
          <ac:chgData name="Umesh Gupta" userId="35470c46-d51d-41c5-aa07-3535d40f1513" providerId="ADAL" clId="{688D1D3D-1D78-480E-9122-20B54FAF51C9}" dt="2022-02-01T08:58:03.775" v="2805"/>
          <ac:inkMkLst>
            <pc:docMk/>
            <pc:sldMk cId="774686217" sldId="423"/>
            <ac:inkMk id="74" creationId="{2E8D4F1C-EFDA-4839-B010-8BBFB8FF767E}"/>
          </ac:inkMkLst>
        </pc:inkChg>
        <pc:inkChg chg="add mod">
          <ac:chgData name="Umesh Gupta" userId="35470c46-d51d-41c5-aa07-3535d40f1513" providerId="ADAL" clId="{688D1D3D-1D78-480E-9122-20B54FAF51C9}" dt="2022-02-01T08:58:03.775" v="2805"/>
          <ac:inkMkLst>
            <pc:docMk/>
            <pc:sldMk cId="774686217" sldId="423"/>
            <ac:inkMk id="75" creationId="{18269BFA-FB81-4737-B7D0-B3DC3E483CD8}"/>
          </ac:inkMkLst>
        </pc:inkChg>
        <pc:inkChg chg="add mod">
          <ac:chgData name="Umesh Gupta" userId="35470c46-d51d-41c5-aa07-3535d40f1513" providerId="ADAL" clId="{688D1D3D-1D78-480E-9122-20B54FAF51C9}" dt="2022-02-01T08:58:03.775" v="2805"/>
          <ac:inkMkLst>
            <pc:docMk/>
            <pc:sldMk cId="774686217" sldId="423"/>
            <ac:inkMk id="76" creationId="{E68D0CDC-0E9A-4D73-B88F-78A2D158A884}"/>
          </ac:inkMkLst>
        </pc:inkChg>
        <pc:inkChg chg="add mod">
          <ac:chgData name="Umesh Gupta" userId="35470c46-d51d-41c5-aa07-3535d40f1513" providerId="ADAL" clId="{688D1D3D-1D78-480E-9122-20B54FAF51C9}" dt="2022-02-01T08:58:03.775" v="2805"/>
          <ac:inkMkLst>
            <pc:docMk/>
            <pc:sldMk cId="774686217" sldId="423"/>
            <ac:inkMk id="77" creationId="{974C4F3A-B003-4AA7-BEF6-70B54928A486}"/>
          </ac:inkMkLst>
        </pc:inkChg>
        <pc:inkChg chg="add mod">
          <ac:chgData name="Umesh Gupta" userId="35470c46-d51d-41c5-aa07-3535d40f1513" providerId="ADAL" clId="{688D1D3D-1D78-480E-9122-20B54FAF51C9}" dt="2022-02-01T08:58:03.775" v="2805"/>
          <ac:inkMkLst>
            <pc:docMk/>
            <pc:sldMk cId="774686217" sldId="423"/>
            <ac:inkMk id="78" creationId="{6BA731FE-114B-4404-AABE-463FDC17D8F0}"/>
          </ac:inkMkLst>
        </pc:inkChg>
        <pc:inkChg chg="add mod">
          <ac:chgData name="Umesh Gupta" userId="35470c46-d51d-41c5-aa07-3535d40f1513" providerId="ADAL" clId="{688D1D3D-1D78-480E-9122-20B54FAF51C9}" dt="2022-02-01T08:58:03.775" v="2805"/>
          <ac:inkMkLst>
            <pc:docMk/>
            <pc:sldMk cId="774686217" sldId="423"/>
            <ac:inkMk id="79" creationId="{0FF9990E-9847-49F8-9F1A-7FD491BAAA29}"/>
          </ac:inkMkLst>
        </pc:inkChg>
        <pc:inkChg chg="add mod">
          <ac:chgData name="Umesh Gupta" userId="35470c46-d51d-41c5-aa07-3535d40f1513" providerId="ADAL" clId="{688D1D3D-1D78-480E-9122-20B54FAF51C9}" dt="2022-02-01T08:58:03.775" v="2805"/>
          <ac:inkMkLst>
            <pc:docMk/>
            <pc:sldMk cId="774686217" sldId="423"/>
            <ac:inkMk id="80" creationId="{71A1A8B6-F253-4F9E-98F1-3E4DED6C68A3}"/>
          </ac:inkMkLst>
        </pc:inkChg>
        <pc:inkChg chg="add mod">
          <ac:chgData name="Umesh Gupta" userId="35470c46-d51d-41c5-aa07-3535d40f1513" providerId="ADAL" clId="{688D1D3D-1D78-480E-9122-20B54FAF51C9}" dt="2022-02-01T08:58:03.775" v="2805"/>
          <ac:inkMkLst>
            <pc:docMk/>
            <pc:sldMk cId="774686217" sldId="423"/>
            <ac:inkMk id="81" creationId="{93107D3F-0847-4964-BDFF-880C34A41331}"/>
          </ac:inkMkLst>
        </pc:inkChg>
        <pc:inkChg chg="add mod">
          <ac:chgData name="Umesh Gupta" userId="35470c46-d51d-41c5-aa07-3535d40f1513" providerId="ADAL" clId="{688D1D3D-1D78-480E-9122-20B54FAF51C9}" dt="2022-02-01T08:58:03.775" v="2805"/>
          <ac:inkMkLst>
            <pc:docMk/>
            <pc:sldMk cId="774686217" sldId="423"/>
            <ac:inkMk id="82" creationId="{34A64820-4726-4A4D-A050-CB6550F91FD7}"/>
          </ac:inkMkLst>
        </pc:inkChg>
        <pc:inkChg chg="add mod">
          <ac:chgData name="Umesh Gupta" userId="35470c46-d51d-41c5-aa07-3535d40f1513" providerId="ADAL" clId="{688D1D3D-1D78-480E-9122-20B54FAF51C9}" dt="2022-02-01T08:58:03.775" v="2805"/>
          <ac:inkMkLst>
            <pc:docMk/>
            <pc:sldMk cId="774686217" sldId="423"/>
            <ac:inkMk id="85" creationId="{06395810-A30B-4F8E-B507-17120BC09C19}"/>
          </ac:inkMkLst>
        </pc:inkChg>
        <pc:inkChg chg="add mod">
          <ac:chgData name="Umesh Gupta" userId="35470c46-d51d-41c5-aa07-3535d40f1513" providerId="ADAL" clId="{688D1D3D-1D78-480E-9122-20B54FAF51C9}" dt="2022-02-01T08:58:03.775" v="2805"/>
          <ac:inkMkLst>
            <pc:docMk/>
            <pc:sldMk cId="774686217" sldId="423"/>
            <ac:inkMk id="86" creationId="{43F1646D-A791-4C7F-919E-8534029B6BCC}"/>
          </ac:inkMkLst>
        </pc:inkChg>
        <pc:inkChg chg="add mod">
          <ac:chgData name="Umesh Gupta" userId="35470c46-d51d-41c5-aa07-3535d40f1513" providerId="ADAL" clId="{688D1D3D-1D78-480E-9122-20B54FAF51C9}" dt="2022-02-01T08:58:03.775" v="2805"/>
          <ac:inkMkLst>
            <pc:docMk/>
            <pc:sldMk cId="774686217" sldId="423"/>
            <ac:inkMk id="87" creationId="{7D58A7D9-5A8F-473B-B3DC-E0ECDF581B75}"/>
          </ac:inkMkLst>
        </pc:inkChg>
        <pc:inkChg chg="add mod">
          <ac:chgData name="Umesh Gupta" userId="35470c46-d51d-41c5-aa07-3535d40f1513" providerId="ADAL" clId="{688D1D3D-1D78-480E-9122-20B54FAF51C9}" dt="2022-02-01T08:58:03.775" v="2805"/>
          <ac:inkMkLst>
            <pc:docMk/>
            <pc:sldMk cId="774686217" sldId="423"/>
            <ac:inkMk id="88" creationId="{4DAC8EBB-549E-4BA3-95B2-0DD1952FB8DB}"/>
          </ac:inkMkLst>
        </pc:inkChg>
        <pc:inkChg chg="add mod">
          <ac:chgData name="Umesh Gupta" userId="35470c46-d51d-41c5-aa07-3535d40f1513" providerId="ADAL" clId="{688D1D3D-1D78-480E-9122-20B54FAF51C9}" dt="2022-02-01T08:58:03.775" v="2805"/>
          <ac:inkMkLst>
            <pc:docMk/>
            <pc:sldMk cId="774686217" sldId="423"/>
            <ac:inkMk id="89" creationId="{620C4B27-55EF-44D9-8B1B-F7B0BE0472DB}"/>
          </ac:inkMkLst>
        </pc:inkChg>
        <pc:inkChg chg="add mod">
          <ac:chgData name="Umesh Gupta" userId="35470c46-d51d-41c5-aa07-3535d40f1513" providerId="ADAL" clId="{688D1D3D-1D78-480E-9122-20B54FAF51C9}" dt="2022-02-01T08:58:03.775" v="2805"/>
          <ac:inkMkLst>
            <pc:docMk/>
            <pc:sldMk cId="774686217" sldId="423"/>
            <ac:inkMk id="90" creationId="{319668D8-DC76-4243-BDE4-3D4A2BC3E0A9}"/>
          </ac:inkMkLst>
        </pc:inkChg>
        <pc:inkChg chg="add mod">
          <ac:chgData name="Umesh Gupta" userId="35470c46-d51d-41c5-aa07-3535d40f1513" providerId="ADAL" clId="{688D1D3D-1D78-480E-9122-20B54FAF51C9}" dt="2022-02-01T08:58:03.775" v="2805"/>
          <ac:inkMkLst>
            <pc:docMk/>
            <pc:sldMk cId="774686217" sldId="423"/>
            <ac:inkMk id="92" creationId="{3028FCFD-3B0D-49EB-91C8-FFE362C27AED}"/>
          </ac:inkMkLst>
        </pc:inkChg>
        <pc:inkChg chg="add mod">
          <ac:chgData name="Umesh Gupta" userId="35470c46-d51d-41c5-aa07-3535d40f1513" providerId="ADAL" clId="{688D1D3D-1D78-480E-9122-20B54FAF51C9}" dt="2022-02-01T08:58:03.775" v="2805"/>
          <ac:inkMkLst>
            <pc:docMk/>
            <pc:sldMk cId="774686217" sldId="423"/>
            <ac:inkMk id="93" creationId="{D32612CC-1DCC-4585-AC5B-2312C5B6A936}"/>
          </ac:inkMkLst>
        </pc:inkChg>
        <pc:inkChg chg="add mod">
          <ac:chgData name="Umesh Gupta" userId="35470c46-d51d-41c5-aa07-3535d40f1513" providerId="ADAL" clId="{688D1D3D-1D78-480E-9122-20B54FAF51C9}" dt="2022-02-01T08:58:03.775" v="2805"/>
          <ac:inkMkLst>
            <pc:docMk/>
            <pc:sldMk cId="774686217" sldId="423"/>
            <ac:inkMk id="94" creationId="{3E08436B-82D8-4252-8956-CE69C67F81B5}"/>
          </ac:inkMkLst>
        </pc:inkChg>
        <pc:inkChg chg="add mod">
          <ac:chgData name="Umesh Gupta" userId="35470c46-d51d-41c5-aa07-3535d40f1513" providerId="ADAL" clId="{688D1D3D-1D78-480E-9122-20B54FAF51C9}" dt="2022-02-01T08:57:13.929" v="2749"/>
          <ac:inkMkLst>
            <pc:docMk/>
            <pc:sldMk cId="774686217" sldId="423"/>
            <ac:inkMk id="96" creationId="{437AB91A-B2CA-4495-8400-7D6B462B50B3}"/>
          </ac:inkMkLst>
        </pc:inkChg>
        <pc:inkChg chg="add mod">
          <ac:chgData name="Umesh Gupta" userId="35470c46-d51d-41c5-aa07-3535d40f1513" providerId="ADAL" clId="{688D1D3D-1D78-480E-9122-20B54FAF51C9}" dt="2022-02-01T08:57:13.929" v="2749"/>
          <ac:inkMkLst>
            <pc:docMk/>
            <pc:sldMk cId="774686217" sldId="423"/>
            <ac:inkMk id="97" creationId="{7BF640FC-3BEC-47B6-AC5C-240795285DA9}"/>
          </ac:inkMkLst>
        </pc:inkChg>
        <pc:inkChg chg="add mod">
          <ac:chgData name="Umesh Gupta" userId="35470c46-d51d-41c5-aa07-3535d40f1513" providerId="ADAL" clId="{688D1D3D-1D78-480E-9122-20B54FAF51C9}" dt="2022-02-01T08:57:23.845" v="2764"/>
          <ac:inkMkLst>
            <pc:docMk/>
            <pc:sldMk cId="774686217" sldId="423"/>
            <ac:inkMk id="98" creationId="{B3659F69-D84F-40D1-8555-CDD84B4AA3FB}"/>
          </ac:inkMkLst>
        </pc:inkChg>
        <pc:inkChg chg="add mod">
          <ac:chgData name="Umesh Gupta" userId="35470c46-d51d-41c5-aa07-3535d40f1513" providerId="ADAL" clId="{688D1D3D-1D78-480E-9122-20B54FAF51C9}" dt="2022-02-01T08:57:28.098" v="2772"/>
          <ac:inkMkLst>
            <pc:docMk/>
            <pc:sldMk cId="774686217" sldId="423"/>
            <ac:inkMk id="100" creationId="{F7D188C8-2C57-4F02-90DB-AA935AE4CB99}"/>
          </ac:inkMkLst>
        </pc:inkChg>
        <pc:inkChg chg="add mod">
          <ac:chgData name="Umesh Gupta" userId="35470c46-d51d-41c5-aa07-3535d40f1513" providerId="ADAL" clId="{688D1D3D-1D78-480E-9122-20B54FAF51C9}" dt="2022-02-01T08:57:28.098" v="2772"/>
          <ac:inkMkLst>
            <pc:docMk/>
            <pc:sldMk cId="774686217" sldId="423"/>
            <ac:inkMk id="101" creationId="{041B5028-BB2A-43DD-9317-BB8E233C5752}"/>
          </ac:inkMkLst>
        </pc:inkChg>
        <pc:inkChg chg="add mod">
          <ac:chgData name="Umesh Gupta" userId="35470c46-d51d-41c5-aa07-3535d40f1513" providerId="ADAL" clId="{688D1D3D-1D78-480E-9122-20B54FAF51C9}" dt="2022-02-01T08:57:28.098" v="2772"/>
          <ac:inkMkLst>
            <pc:docMk/>
            <pc:sldMk cId="774686217" sldId="423"/>
            <ac:inkMk id="102" creationId="{5526EB22-C6AD-40A1-9F42-77BA92804F3B}"/>
          </ac:inkMkLst>
        </pc:inkChg>
        <pc:inkChg chg="add mod">
          <ac:chgData name="Umesh Gupta" userId="35470c46-d51d-41c5-aa07-3535d40f1513" providerId="ADAL" clId="{688D1D3D-1D78-480E-9122-20B54FAF51C9}" dt="2022-02-01T08:57:23.845" v="2764"/>
          <ac:inkMkLst>
            <pc:docMk/>
            <pc:sldMk cId="774686217" sldId="423"/>
            <ac:inkMk id="103" creationId="{3FD887F8-38F3-499A-BD19-510063032B77}"/>
          </ac:inkMkLst>
        </pc:inkChg>
        <pc:inkChg chg="add mod">
          <ac:chgData name="Umesh Gupta" userId="35470c46-d51d-41c5-aa07-3535d40f1513" providerId="ADAL" clId="{688D1D3D-1D78-480E-9122-20B54FAF51C9}" dt="2022-02-01T08:57:23.845" v="2764"/>
          <ac:inkMkLst>
            <pc:docMk/>
            <pc:sldMk cId="774686217" sldId="423"/>
            <ac:inkMk id="104" creationId="{8C163E83-311A-4364-8F74-520C471806A8}"/>
          </ac:inkMkLst>
        </pc:inkChg>
        <pc:inkChg chg="add mod">
          <ac:chgData name="Umesh Gupta" userId="35470c46-d51d-41c5-aa07-3535d40f1513" providerId="ADAL" clId="{688D1D3D-1D78-480E-9122-20B54FAF51C9}" dt="2022-02-01T08:57:23.845" v="2764"/>
          <ac:inkMkLst>
            <pc:docMk/>
            <pc:sldMk cId="774686217" sldId="423"/>
            <ac:inkMk id="107" creationId="{45EEC884-3D70-4A7F-822E-9357726C3B6F}"/>
          </ac:inkMkLst>
        </pc:inkChg>
        <pc:inkChg chg="add mod">
          <ac:chgData name="Umesh Gupta" userId="35470c46-d51d-41c5-aa07-3535d40f1513" providerId="ADAL" clId="{688D1D3D-1D78-480E-9122-20B54FAF51C9}" dt="2022-02-01T08:57:23.845" v="2764"/>
          <ac:inkMkLst>
            <pc:docMk/>
            <pc:sldMk cId="774686217" sldId="423"/>
            <ac:inkMk id="109" creationId="{5BB714FF-8773-4B28-8057-94E0C20995AE}"/>
          </ac:inkMkLst>
        </pc:inkChg>
        <pc:inkChg chg="add mod">
          <ac:chgData name="Umesh Gupta" userId="35470c46-d51d-41c5-aa07-3535d40f1513" providerId="ADAL" clId="{688D1D3D-1D78-480E-9122-20B54FAF51C9}" dt="2022-02-01T08:57:23.845" v="2764"/>
          <ac:inkMkLst>
            <pc:docMk/>
            <pc:sldMk cId="774686217" sldId="423"/>
            <ac:inkMk id="110" creationId="{CA7F2A02-F162-406E-89D1-D5661304BF3F}"/>
          </ac:inkMkLst>
        </pc:inkChg>
        <pc:inkChg chg="add mod">
          <ac:chgData name="Umesh Gupta" userId="35470c46-d51d-41c5-aa07-3535d40f1513" providerId="ADAL" clId="{688D1D3D-1D78-480E-9122-20B54FAF51C9}" dt="2022-02-01T08:57:23.845" v="2764"/>
          <ac:inkMkLst>
            <pc:docMk/>
            <pc:sldMk cId="774686217" sldId="423"/>
            <ac:inkMk id="111" creationId="{FBFF921C-E6CD-48F6-99AC-F5235A9C1F14}"/>
          </ac:inkMkLst>
        </pc:inkChg>
        <pc:inkChg chg="add mod">
          <ac:chgData name="Umesh Gupta" userId="35470c46-d51d-41c5-aa07-3535d40f1513" providerId="ADAL" clId="{688D1D3D-1D78-480E-9122-20B54FAF51C9}" dt="2022-02-01T08:57:23.845" v="2764"/>
          <ac:inkMkLst>
            <pc:docMk/>
            <pc:sldMk cId="774686217" sldId="423"/>
            <ac:inkMk id="112" creationId="{63588B9F-A14B-4CFA-8597-A25F440AD866}"/>
          </ac:inkMkLst>
        </pc:inkChg>
        <pc:inkChg chg="add mod">
          <ac:chgData name="Umesh Gupta" userId="35470c46-d51d-41c5-aa07-3535d40f1513" providerId="ADAL" clId="{688D1D3D-1D78-480E-9122-20B54FAF51C9}" dt="2022-02-01T08:57:23.845" v="2764"/>
          <ac:inkMkLst>
            <pc:docMk/>
            <pc:sldMk cId="774686217" sldId="423"/>
            <ac:inkMk id="113" creationId="{05958D3A-1BAB-48BE-99ED-5A063DF1B653}"/>
          </ac:inkMkLst>
        </pc:inkChg>
        <pc:inkChg chg="add mod">
          <ac:chgData name="Umesh Gupta" userId="35470c46-d51d-41c5-aa07-3535d40f1513" providerId="ADAL" clId="{688D1D3D-1D78-480E-9122-20B54FAF51C9}" dt="2022-02-01T08:57:23.845" v="2764"/>
          <ac:inkMkLst>
            <pc:docMk/>
            <pc:sldMk cId="774686217" sldId="423"/>
            <ac:inkMk id="114" creationId="{2DF5BAEA-D4E8-415F-A6A9-657BF7AB8058}"/>
          </ac:inkMkLst>
        </pc:inkChg>
        <pc:inkChg chg="add mod">
          <ac:chgData name="Umesh Gupta" userId="35470c46-d51d-41c5-aa07-3535d40f1513" providerId="ADAL" clId="{688D1D3D-1D78-480E-9122-20B54FAF51C9}" dt="2022-02-01T08:57:28.098" v="2772"/>
          <ac:inkMkLst>
            <pc:docMk/>
            <pc:sldMk cId="774686217" sldId="423"/>
            <ac:inkMk id="116" creationId="{B13004A4-4699-4D71-BB60-11EFEB9263FE}"/>
          </ac:inkMkLst>
        </pc:inkChg>
        <pc:inkChg chg="add mod">
          <ac:chgData name="Umesh Gupta" userId="35470c46-d51d-41c5-aa07-3535d40f1513" providerId="ADAL" clId="{688D1D3D-1D78-480E-9122-20B54FAF51C9}" dt="2022-02-01T08:57:28.098" v="2772"/>
          <ac:inkMkLst>
            <pc:docMk/>
            <pc:sldMk cId="774686217" sldId="423"/>
            <ac:inkMk id="117" creationId="{7280FF22-E611-4084-8B4C-F860D3369EE7}"/>
          </ac:inkMkLst>
        </pc:inkChg>
        <pc:inkChg chg="add mod">
          <ac:chgData name="Umesh Gupta" userId="35470c46-d51d-41c5-aa07-3535d40f1513" providerId="ADAL" clId="{688D1D3D-1D78-480E-9122-20B54FAF51C9}" dt="2022-02-01T08:57:28.098" v="2772"/>
          <ac:inkMkLst>
            <pc:docMk/>
            <pc:sldMk cId="774686217" sldId="423"/>
            <ac:inkMk id="118" creationId="{33C5ED07-CB0C-49E7-9FE0-B9436E4745E1}"/>
          </ac:inkMkLst>
        </pc:inkChg>
        <pc:inkChg chg="add mod">
          <ac:chgData name="Umesh Gupta" userId="35470c46-d51d-41c5-aa07-3535d40f1513" providerId="ADAL" clId="{688D1D3D-1D78-480E-9122-20B54FAF51C9}" dt="2022-02-01T08:57:28.098" v="2772"/>
          <ac:inkMkLst>
            <pc:docMk/>
            <pc:sldMk cId="774686217" sldId="423"/>
            <ac:inkMk id="119" creationId="{A4D92793-C35A-4DC4-BA02-81A138B5A3FE}"/>
          </ac:inkMkLst>
        </pc:inkChg>
        <pc:inkChg chg="add mod">
          <ac:chgData name="Umesh Gupta" userId="35470c46-d51d-41c5-aa07-3535d40f1513" providerId="ADAL" clId="{688D1D3D-1D78-480E-9122-20B54FAF51C9}" dt="2022-02-01T08:57:28.098" v="2772"/>
          <ac:inkMkLst>
            <pc:docMk/>
            <pc:sldMk cId="774686217" sldId="423"/>
            <ac:inkMk id="120" creationId="{F17FFBDB-CCAA-41FE-B10B-B6FCA2DADBFA}"/>
          </ac:inkMkLst>
        </pc:inkChg>
        <pc:inkChg chg="add mod">
          <ac:chgData name="Umesh Gupta" userId="35470c46-d51d-41c5-aa07-3535d40f1513" providerId="ADAL" clId="{688D1D3D-1D78-480E-9122-20B54FAF51C9}" dt="2022-02-01T08:57:28.098" v="2772"/>
          <ac:inkMkLst>
            <pc:docMk/>
            <pc:sldMk cId="774686217" sldId="423"/>
            <ac:inkMk id="121" creationId="{3E2DE869-A826-4A0D-8025-9F810DFA0E5B}"/>
          </ac:inkMkLst>
        </pc:inkChg>
        <pc:inkChg chg="add mod">
          <ac:chgData name="Umesh Gupta" userId="35470c46-d51d-41c5-aa07-3535d40f1513" providerId="ADAL" clId="{688D1D3D-1D78-480E-9122-20B54FAF51C9}" dt="2022-02-01T08:57:28.098" v="2772"/>
          <ac:inkMkLst>
            <pc:docMk/>
            <pc:sldMk cId="774686217" sldId="423"/>
            <ac:inkMk id="122" creationId="{0E400CC2-5002-4E78-9A23-E5240572C81A}"/>
          </ac:inkMkLst>
        </pc:inkChg>
        <pc:inkChg chg="add mod">
          <ac:chgData name="Umesh Gupta" userId="35470c46-d51d-41c5-aa07-3535d40f1513" providerId="ADAL" clId="{688D1D3D-1D78-480E-9122-20B54FAF51C9}" dt="2022-02-01T08:58:03.775" v="2805"/>
          <ac:inkMkLst>
            <pc:docMk/>
            <pc:sldMk cId="774686217" sldId="423"/>
            <ac:inkMk id="125" creationId="{07FF6875-856C-4D6D-BF1A-DCBE9C8D5B2B}"/>
          </ac:inkMkLst>
        </pc:inkChg>
        <pc:inkChg chg="add mod">
          <ac:chgData name="Umesh Gupta" userId="35470c46-d51d-41c5-aa07-3535d40f1513" providerId="ADAL" clId="{688D1D3D-1D78-480E-9122-20B54FAF51C9}" dt="2022-02-01T08:58:03.775" v="2805"/>
          <ac:inkMkLst>
            <pc:docMk/>
            <pc:sldMk cId="774686217" sldId="423"/>
            <ac:inkMk id="126" creationId="{6D009149-71E9-483F-B345-4BC8E83B1910}"/>
          </ac:inkMkLst>
        </pc:inkChg>
        <pc:inkChg chg="add mod">
          <ac:chgData name="Umesh Gupta" userId="35470c46-d51d-41c5-aa07-3535d40f1513" providerId="ADAL" clId="{688D1D3D-1D78-480E-9122-20B54FAF51C9}" dt="2022-02-01T08:58:03.775" v="2805"/>
          <ac:inkMkLst>
            <pc:docMk/>
            <pc:sldMk cId="774686217" sldId="423"/>
            <ac:inkMk id="127" creationId="{D236610A-1AF0-4252-9C14-D3F6529502DD}"/>
          </ac:inkMkLst>
        </pc:inkChg>
        <pc:inkChg chg="add mod">
          <ac:chgData name="Umesh Gupta" userId="35470c46-d51d-41c5-aa07-3535d40f1513" providerId="ADAL" clId="{688D1D3D-1D78-480E-9122-20B54FAF51C9}" dt="2022-02-01T08:58:03.775" v="2805"/>
          <ac:inkMkLst>
            <pc:docMk/>
            <pc:sldMk cId="774686217" sldId="423"/>
            <ac:inkMk id="128" creationId="{B67335EF-92E8-4450-871D-46DFA5D99C24}"/>
          </ac:inkMkLst>
        </pc:inkChg>
        <pc:inkChg chg="add mod">
          <ac:chgData name="Umesh Gupta" userId="35470c46-d51d-41c5-aa07-3535d40f1513" providerId="ADAL" clId="{688D1D3D-1D78-480E-9122-20B54FAF51C9}" dt="2022-02-01T08:58:03.775" v="2805"/>
          <ac:inkMkLst>
            <pc:docMk/>
            <pc:sldMk cId="774686217" sldId="423"/>
            <ac:inkMk id="130" creationId="{C382CB45-F772-4C47-AD16-A56ED262C877}"/>
          </ac:inkMkLst>
        </pc:inkChg>
        <pc:inkChg chg="add mod">
          <ac:chgData name="Umesh Gupta" userId="35470c46-d51d-41c5-aa07-3535d40f1513" providerId="ADAL" clId="{688D1D3D-1D78-480E-9122-20B54FAF51C9}" dt="2022-02-01T08:58:03.775" v="2805"/>
          <ac:inkMkLst>
            <pc:docMk/>
            <pc:sldMk cId="774686217" sldId="423"/>
            <ac:inkMk id="131" creationId="{44EE64CE-1B3F-40BB-A353-1DEFA96671B2}"/>
          </ac:inkMkLst>
        </pc:inkChg>
        <pc:inkChg chg="add mod">
          <ac:chgData name="Umesh Gupta" userId="35470c46-d51d-41c5-aa07-3535d40f1513" providerId="ADAL" clId="{688D1D3D-1D78-480E-9122-20B54FAF51C9}" dt="2022-02-01T08:58:03.775" v="2805"/>
          <ac:inkMkLst>
            <pc:docMk/>
            <pc:sldMk cId="774686217" sldId="423"/>
            <ac:inkMk id="132" creationId="{5D1BE916-B0DA-4E5F-BBCF-DA352990657F}"/>
          </ac:inkMkLst>
        </pc:inkChg>
        <pc:inkChg chg="add mod">
          <ac:chgData name="Umesh Gupta" userId="35470c46-d51d-41c5-aa07-3535d40f1513" providerId="ADAL" clId="{688D1D3D-1D78-480E-9122-20B54FAF51C9}" dt="2022-02-01T08:58:03.775" v="2805"/>
          <ac:inkMkLst>
            <pc:docMk/>
            <pc:sldMk cId="774686217" sldId="423"/>
            <ac:inkMk id="135" creationId="{9D45B434-9A9F-4954-9F92-1DCC2FA3869A}"/>
          </ac:inkMkLst>
        </pc:inkChg>
        <pc:inkChg chg="add mod">
          <ac:chgData name="Umesh Gupta" userId="35470c46-d51d-41c5-aa07-3535d40f1513" providerId="ADAL" clId="{688D1D3D-1D78-480E-9122-20B54FAF51C9}" dt="2022-02-01T08:58:03.775" v="2805"/>
          <ac:inkMkLst>
            <pc:docMk/>
            <pc:sldMk cId="774686217" sldId="423"/>
            <ac:inkMk id="136" creationId="{3C89ECAE-8EA6-410D-B486-934BA08F6006}"/>
          </ac:inkMkLst>
        </pc:inkChg>
        <pc:inkChg chg="add mod">
          <ac:chgData name="Umesh Gupta" userId="35470c46-d51d-41c5-aa07-3535d40f1513" providerId="ADAL" clId="{688D1D3D-1D78-480E-9122-20B54FAF51C9}" dt="2022-02-01T08:58:03.775" v="2805"/>
          <ac:inkMkLst>
            <pc:docMk/>
            <pc:sldMk cId="774686217" sldId="423"/>
            <ac:inkMk id="137" creationId="{81817A7D-55FE-43D1-AA0F-0EAA1901432A}"/>
          </ac:inkMkLst>
        </pc:inkChg>
        <pc:inkChg chg="add mod">
          <ac:chgData name="Umesh Gupta" userId="35470c46-d51d-41c5-aa07-3535d40f1513" providerId="ADAL" clId="{688D1D3D-1D78-480E-9122-20B54FAF51C9}" dt="2022-02-01T08:58:03.775" v="2805"/>
          <ac:inkMkLst>
            <pc:docMk/>
            <pc:sldMk cId="774686217" sldId="423"/>
            <ac:inkMk id="139" creationId="{DADFE770-F985-4B3C-B00E-156335393854}"/>
          </ac:inkMkLst>
        </pc:inkChg>
        <pc:inkChg chg="add mod">
          <ac:chgData name="Umesh Gupta" userId="35470c46-d51d-41c5-aa07-3535d40f1513" providerId="ADAL" clId="{688D1D3D-1D78-480E-9122-20B54FAF51C9}" dt="2022-02-01T08:58:03.775" v="2805"/>
          <ac:inkMkLst>
            <pc:docMk/>
            <pc:sldMk cId="774686217" sldId="423"/>
            <ac:inkMk id="141" creationId="{2754F48F-66C7-43A7-B59D-730E78EC1E66}"/>
          </ac:inkMkLst>
        </pc:inkChg>
        <pc:inkChg chg="add mod">
          <ac:chgData name="Umesh Gupta" userId="35470c46-d51d-41c5-aa07-3535d40f1513" providerId="ADAL" clId="{688D1D3D-1D78-480E-9122-20B54FAF51C9}" dt="2022-02-01T08:58:03.775" v="2805"/>
          <ac:inkMkLst>
            <pc:docMk/>
            <pc:sldMk cId="774686217" sldId="423"/>
            <ac:inkMk id="143" creationId="{8EF3A784-CD50-477C-9572-6C2810AF600F}"/>
          </ac:inkMkLst>
        </pc:inkChg>
        <pc:inkChg chg="add mod">
          <ac:chgData name="Umesh Gupta" userId="35470c46-d51d-41c5-aa07-3535d40f1513" providerId="ADAL" clId="{688D1D3D-1D78-480E-9122-20B54FAF51C9}" dt="2022-02-01T08:58:03.775" v="2805"/>
          <ac:inkMkLst>
            <pc:docMk/>
            <pc:sldMk cId="774686217" sldId="423"/>
            <ac:inkMk id="144" creationId="{A7E92305-1637-4D52-ACAA-4CC17DA29A90}"/>
          </ac:inkMkLst>
        </pc:inkChg>
        <pc:inkChg chg="add mod">
          <ac:chgData name="Umesh Gupta" userId="35470c46-d51d-41c5-aa07-3535d40f1513" providerId="ADAL" clId="{688D1D3D-1D78-480E-9122-20B54FAF51C9}" dt="2022-02-01T08:58:03.775" v="2805"/>
          <ac:inkMkLst>
            <pc:docMk/>
            <pc:sldMk cId="774686217" sldId="423"/>
            <ac:inkMk id="145" creationId="{1663ACD2-D648-4CA1-A5F8-2456B048071A}"/>
          </ac:inkMkLst>
        </pc:inkChg>
        <pc:inkChg chg="add mod">
          <ac:chgData name="Umesh Gupta" userId="35470c46-d51d-41c5-aa07-3535d40f1513" providerId="ADAL" clId="{688D1D3D-1D78-480E-9122-20B54FAF51C9}" dt="2022-02-01T08:58:03.775" v="2805"/>
          <ac:inkMkLst>
            <pc:docMk/>
            <pc:sldMk cId="774686217" sldId="423"/>
            <ac:inkMk id="147" creationId="{24A0B6C8-B645-4DC3-BED5-25A1034250D7}"/>
          </ac:inkMkLst>
        </pc:inkChg>
        <pc:inkChg chg="add mod">
          <ac:chgData name="Umesh Gupta" userId="35470c46-d51d-41c5-aa07-3535d40f1513" providerId="ADAL" clId="{688D1D3D-1D78-480E-9122-20B54FAF51C9}" dt="2022-02-01T08:58:03.775" v="2805"/>
          <ac:inkMkLst>
            <pc:docMk/>
            <pc:sldMk cId="774686217" sldId="423"/>
            <ac:inkMk id="148" creationId="{E4622170-8119-4328-8A66-067CB2062AC1}"/>
          </ac:inkMkLst>
        </pc:inkChg>
        <pc:inkChg chg="add mod">
          <ac:chgData name="Umesh Gupta" userId="35470c46-d51d-41c5-aa07-3535d40f1513" providerId="ADAL" clId="{688D1D3D-1D78-480E-9122-20B54FAF51C9}" dt="2022-02-01T08:58:03.775" v="2805"/>
          <ac:inkMkLst>
            <pc:docMk/>
            <pc:sldMk cId="774686217" sldId="423"/>
            <ac:inkMk id="149" creationId="{DC98CF77-E417-4D78-9E98-BB61BDECE85F}"/>
          </ac:inkMkLst>
        </pc:inkChg>
        <pc:inkChg chg="add mod">
          <ac:chgData name="Umesh Gupta" userId="35470c46-d51d-41c5-aa07-3535d40f1513" providerId="ADAL" clId="{688D1D3D-1D78-480E-9122-20B54FAF51C9}" dt="2022-02-01T08:58:03.775" v="2805"/>
          <ac:inkMkLst>
            <pc:docMk/>
            <pc:sldMk cId="774686217" sldId="423"/>
            <ac:inkMk id="152" creationId="{8522BE90-3342-4A02-9DD3-F8A4B9A45EB2}"/>
          </ac:inkMkLst>
        </pc:inkChg>
        <pc:inkChg chg="add del mod">
          <ac:chgData name="Umesh Gupta" userId="35470c46-d51d-41c5-aa07-3535d40f1513" providerId="ADAL" clId="{688D1D3D-1D78-480E-9122-20B54FAF51C9}" dt="2022-02-01T08:57:56.874" v="2802"/>
          <ac:inkMkLst>
            <pc:docMk/>
            <pc:sldMk cId="774686217" sldId="423"/>
            <ac:inkMk id="153" creationId="{3BFA7E52-0FB5-49A8-B3B5-2286635D93FA}"/>
          </ac:inkMkLst>
        </pc:inkChg>
        <pc:inkChg chg="add mod">
          <ac:chgData name="Umesh Gupta" userId="35470c46-d51d-41c5-aa07-3535d40f1513" providerId="ADAL" clId="{688D1D3D-1D78-480E-9122-20B54FAF51C9}" dt="2022-02-01T08:58:03.775" v="2805"/>
          <ac:inkMkLst>
            <pc:docMk/>
            <pc:sldMk cId="774686217" sldId="423"/>
            <ac:inkMk id="155" creationId="{22A7DB00-76C1-4047-8F6E-E1A3294214A9}"/>
          </ac:inkMkLst>
        </pc:inkChg>
        <pc:inkChg chg="add mod">
          <ac:chgData name="Umesh Gupta" userId="35470c46-d51d-41c5-aa07-3535d40f1513" providerId="ADAL" clId="{688D1D3D-1D78-480E-9122-20B54FAF51C9}" dt="2022-02-01T08:58:03.775" v="2805"/>
          <ac:inkMkLst>
            <pc:docMk/>
            <pc:sldMk cId="774686217" sldId="423"/>
            <ac:inkMk id="156" creationId="{59D44CFB-2001-4914-940A-87B86DB2D77A}"/>
          </ac:inkMkLst>
        </pc:inkChg>
        <pc:inkChg chg="add mod">
          <ac:chgData name="Umesh Gupta" userId="35470c46-d51d-41c5-aa07-3535d40f1513" providerId="ADAL" clId="{688D1D3D-1D78-480E-9122-20B54FAF51C9}" dt="2022-02-01T08:58:28.505" v="2817"/>
          <ac:inkMkLst>
            <pc:docMk/>
            <pc:sldMk cId="774686217" sldId="423"/>
            <ac:inkMk id="158" creationId="{AB9965F0-38DD-4DBD-9287-DE07F49A4F4C}"/>
          </ac:inkMkLst>
        </pc:inkChg>
        <pc:inkChg chg="add mod">
          <ac:chgData name="Umesh Gupta" userId="35470c46-d51d-41c5-aa07-3535d40f1513" providerId="ADAL" clId="{688D1D3D-1D78-480E-9122-20B54FAF51C9}" dt="2022-02-01T08:58:28.505" v="2817"/>
          <ac:inkMkLst>
            <pc:docMk/>
            <pc:sldMk cId="774686217" sldId="423"/>
            <ac:inkMk id="159" creationId="{3A3653FC-04D6-4880-BDDE-AFD2851FA30F}"/>
          </ac:inkMkLst>
        </pc:inkChg>
        <pc:inkChg chg="add mod">
          <ac:chgData name="Umesh Gupta" userId="35470c46-d51d-41c5-aa07-3535d40f1513" providerId="ADAL" clId="{688D1D3D-1D78-480E-9122-20B54FAF51C9}" dt="2022-02-01T08:58:28.505" v="2817"/>
          <ac:inkMkLst>
            <pc:docMk/>
            <pc:sldMk cId="774686217" sldId="423"/>
            <ac:inkMk id="160" creationId="{1C995BF1-8A30-444E-ACE8-47F4C089911D}"/>
          </ac:inkMkLst>
        </pc:inkChg>
        <pc:inkChg chg="add mod">
          <ac:chgData name="Umesh Gupta" userId="35470c46-d51d-41c5-aa07-3535d40f1513" providerId="ADAL" clId="{688D1D3D-1D78-480E-9122-20B54FAF51C9}" dt="2022-02-01T08:58:28.505" v="2817"/>
          <ac:inkMkLst>
            <pc:docMk/>
            <pc:sldMk cId="774686217" sldId="423"/>
            <ac:inkMk id="161" creationId="{34B3D765-15D4-4FBA-A9D7-AAE3910F5F4B}"/>
          </ac:inkMkLst>
        </pc:inkChg>
        <pc:inkChg chg="add mod">
          <ac:chgData name="Umesh Gupta" userId="35470c46-d51d-41c5-aa07-3535d40f1513" providerId="ADAL" clId="{688D1D3D-1D78-480E-9122-20B54FAF51C9}" dt="2022-02-01T08:58:28.505" v="2817"/>
          <ac:inkMkLst>
            <pc:docMk/>
            <pc:sldMk cId="774686217" sldId="423"/>
            <ac:inkMk id="162" creationId="{AE3119BA-D563-4629-AE64-E0D2BE030553}"/>
          </ac:inkMkLst>
        </pc:inkChg>
        <pc:inkChg chg="add mod">
          <ac:chgData name="Umesh Gupta" userId="35470c46-d51d-41c5-aa07-3535d40f1513" providerId="ADAL" clId="{688D1D3D-1D78-480E-9122-20B54FAF51C9}" dt="2022-02-01T08:58:28.505" v="2817"/>
          <ac:inkMkLst>
            <pc:docMk/>
            <pc:sldMk cId="774686217" sldId="423"/>
            <ac:inkMk id="163" creationId="{7D940CED-6642-462D-BC41-31B7457B6D3A}"/>
          </ac:inkMkLst>
        </pc:inkChg>
        <pc:inkChg chg="add mod">
          <ac:chgData name="Umesh Gupta" userId="35470c46-d51d-41c5-aa07-3535d40f1513" providerId="ADAL" clId="{688D1D3D-1D78-480E-9122-20B54FAF51C9}" dt="2022-02-01T08:58:28.505" v="2817"/>
          <ac:inkMkLst>
            <pc:docMk/>
            <pc:sldMk cId="774686217" sldId="423"/>
            <ac:inkMk id="164" creationId="{D6823618-460B-45D6-9610-318CCE5D9D6B}"/>
          </ac:inkMkLst>
        </pc:inkChg>
        <pc:inkChg chg="add mod">
          <ac:chgData name="Umesh Gupta" userId="35470c46-d51d-41c5-aa07-3535d40f1513" providerId="ADAL" clId="{688D1D3D-1D78-480E-9122-20B54FAF51C9}" dt="2022-02-01T08:58:28.505" v="2817"/>
          <ac:inkMkLst>
            <pc:docMk/>
            <pc:sldMk cId="774686217" sldId="423"/>
            <ac:inkMk id="165" creationId="{F5C9A5FF-50F4-484D-8347-58DF8D23562F}"/>
          </ac:inkMkLst>
        </pc:inkChg>
        <pc:inkChg chg="add mod">
          <ac:chgData name="Umesh Gupta" userId="35470c46-d51d-41c5-aa07-3535d40f1513" providerId="ADAL" clId="{688D1D3D-1D78-480E-9122-20B54FAF51C9}" dt="2022-02-01T08:58:28.505" v="2817"/>
          <ac:inkMkLst>
            <pc:docMk/>
            <pc:sldMk cId="774686217" sldId="423"/>
            <ac:inkMk id="166" creationId="{257A7B35-2A01-4C93-AFCB-1BFB0776122B}"/>
          </ac:inkMkLst>
        </pc:inkChg>
        <pc:inkChg chg="add mod">
          <ac:chgData name="Umesh Gupta" userId="35470c46-d51d-41c5-aa07-3535d40f1513" providerId="ADAL" clId="{688D1D3D-1D78-480E-9122-20B54FAF51C9}" dt="2022-02-01T08:58:28.505" v="2817"/>
          <ac:inkMkLst>
            <pc:docMk/>
            <pc:sldMk cId="774686217" sldId="423"/>
            <ac:inkMk id="167" creationId="{996682DF-DBE2-479A-A7F6-0EA83B82C869}"/>
          </ac:inkMkLst>
        </pc:inkChg>
        <pc:inkChg chg="add mod">
          <ac:chgData name="Umesh Gupta" userId="35470c46-d51d-41c5-aa07-3535d40f1513" providerId="ADAL" clId="{688D1D3D-1D78-480E-9122-20B54FAF51C9}" dt="2022-02-01T08:58:28.505" v="2817"/>
          <ac:inkMkLst>
            <pc:docMk/>
            <pc:sldMk cId="774686217" sldId="423"/>
            <ac:inkMk id="168" creationId="{27547810-18AB-4D99-B59C-3EFF2831310D}"/>
          </ac:inkMkLst>
        </pc:inkChg>
      </pc:sldChg>
      <pc:sldChg chg="addSp delSp modSp add mod">
        <pc:chgData name="Umesh Gupta" userId="35470c46-d51d-41c5-aa07-3535d40f1513" providerId="ADAL" clId="{688D1D3D-1D78-480E-9122-20B54FAF51C9}" dt="2022-02-03T04:12:51.191" v="3123"/>
        <pc:sldMkLst>
          <pc:docMk/>
          <pc:sldMk cId="1053004402" sldId="424"/>
        </pc:sldMkLst>
        <pc:grpChg chg="del mod">
          <ac:chgData name="Umesh Gupta" userId="35470c46-d51d-41c5-aa07-3535d40f1513" providerId="ADAL" clId="{688D1D3D-1D78-480E-9122-20B54FAF51C9}" dt="2022-02-01T08:59:14.271" v="2863"/>
          <ac:grpSpMkLst>
            <pc:docMk/>
            <pc:sldMk cId="1053004402" sldId="424"/>
            <ac:grpSpMk id="9" creationId="{ED28ACD1-5422-4E23-9C2A-DFB591742DAE}"/>
          </ac:grpSpMkLst>
        </pc:grpChg>
        <pc:grpChg chg="del mod">
          <ac:chgData name="Umesh Gupta" userId="35470c46-d51d-41c5-aa07-3535d40f1513" providerId="ADAL" clId="{688D1D3D-1D78-480E-9122-20B54FAF51C9}" dt="2022-02-01T08:59:00.594" v="2839"/>
          <ac:grpSpMkLst>
            <pc:docMk/>
            <pc:sldMk cId="1053004402" sldId="424"/>
            <ac:grpSpMk id="12" creationId="{73EB9A50-0E45-456D-9EC5-4A35BB4E7009}"/>
          </ac:grpSpMkLst>
        </pc:grpChg>
        <pc:grpChg chg="del mod">
          <ac:chgData name="Umesh Gupta" userId="35470c46-d51d-41c5-aa07-3535d40f1513" providerId="ADAL" clId="{688D1D3D-1D78-480E-9122-20B54FAF51C9}" dt="2022-02-01T08:59:14.271" v="2863"/>
          <ac:grpSpMkLst>
            <pc:docMk/>
            <pc:sldMk cId="1053004402" sldId="424"/>
            <ac:grpSpMk id="23" creationId="{E3AAFD97-DD80-4980-BB2C-A7B3E93DD9D6}"/>
          </ac:grpSpMkLst>
        </pc:grpChg>
        <pc:grpChg chg="del mod">
          <ac:chgData name="Umesh Gupta" userId="35470c46-d51d-41c5-aa07-3535d40f1513" providerId="ADAL" clId="{688D1D3D-1D78-480E-9122-20B54FAF51C9}" dt="2022-02-01T08:59:14.271" v="2863"/>
          <ac:grpSpMkLst>
            <pc:docMk/>
            <pc:sldMk cId="1053004402" sldId="424"/>
            <ac:grpSpMk id="24" creationId="{5B827E67-4122-4E5C-A89F-67BA4CF6044E}"/>
          </ac:grpSpMkLst>
        </pc:grpChg>
        <pc:grpChg chg="del mod">
          <ac:chgData name="Umesh Gupta" userId="35470c46-d51d-41c5-aa07-3535d40f1513" providerId="ADAL" clId="{688D1D3D-1D78-480E-9122-20B54FAF51C9}" dt="2022-02-01T08:59:14.271" v="2863"/>
          <ac:grpSpMkLst>
            <pc:docMk/>
            <pc:sldMk cId="1053004402" sldId="424"/>
            <ac:grpSpMk id="25" creationId="{83A91C2A-20F3-41A2-ABE2-2E3827F67A71}"/>
          </ac:grpSpMkLst>
        </pc:grpChg>
        <pc:grpChg chg="del mod">
          <ac:chgData name="Umesh Gupta" userId="35470c46-d51d-41c5-aa07-3535d40f1513" providerId="ADAL" clId="{688D1D3D-1D78-480E-9122-20B54FAF51C9}" dt="2022-02-01T08:59:14.271" v="2863"/>
          <ac:grpSpMkLst>
            <pc:docMk/>
            <pc:sldMk cId="1053004402" sldId="424"/>
            <ac:grpSpMk id="49" creationId="{CA39BA67-0E81-4088-9990-90DFE937589C}"/>
          </ac:grpSpMkLst>
        </pc:grpChg>
        <pc:grpChg chg="del mod">
          <ac:chgData name="Umesh Gupta" userId="35470c46-d51d-41c5-aa07-3535d40f1513" providerId="ADAL" clId="{688D1D3D-1D78-480E-9122-20B54FAF51C9}" dt="2022-02-01T08:59:17.390" v="2870"/>
          <ac:grpSpMkLst>
            <pc:docMk/>
            <pc:sldMk cId="1053004402" sldId="424"/>
            <ac:grpSpMk id="50" creationId="{3BA48DC8-16FE-41DA-BD14-17B46B1F8F9B}"/>
          </ac:grpSpMkLst>
        </pc:grpChg>
        <pc:grpChg chg="del mod">
          <ac:chgData name="Umesh Gupta" userId="35470c46-d51d-41c5-aa07-3535d40f1513" providerId="ADAL" clId="{688D1D3D-1D78-480E-9122-20B54FAF51C9}" dt="2022-02-01T08:59:46.128" v="2905"/>
          <ac:grpSpMkLst>
            <pc:docMk/>
            <pc:sldMk cId="1053004402" sldId="424"/>
            <ac:grpSpMk id="57" creationId="{B2DEC7EA-5943-4EC4-8520-119EAA63DA4E}"/>
          </ac:grpSpMkLst>
        </pc:grpChg>
        <pc:grpChg chg="del mod">
          <ac:chgData name="Umesh Gupta" userId="35470c46-d51d-41c5-aa07-3535d40f1513" providerId="ADAL" clId="{688D1D3D-1D78-480E-9122-20B54FAF51C9}" dt="2022-02-01T08:59:28.266" v="2884"/>
          <ac:grpSpMkLst>
            <pc:docMk/>
            <pc:sldMk cId="1053004402" sldId="424"/>
            <ac:grpSpMk id="63" creationId="{0714456C-AD02-4691-BB98-32CD7C7F8B3B}"/>
          </ac:grpSpMkLst>
        </pc:grpChg>
        <pc:grpChg chg="del mod">
          <ac:chgData name="Umesh Gupta" userId="35470c46-d51d-41c5-aa07-3535d40f1513" providerId="ADAL" clId="{688D1D3D-1D78-480E-9122-20B54FAF51C9}" dt="2022-02-01T08:59:46.128" v="2905"/>
          <ac:grpSpMkLst>
            <pc:docMk/>
            <pc:sldMk cId="1053004402" sldId="424"/>
            <ac:grpSpMk id="71" creationId="{B35E2822-86FE-43B1-9D17-C033965DEDC4}"/>
          </ac:grpSpMkLst>
        </pc:grpChg>
        <pc:grpChg chg="del mod">
          <ac:chgData name="Umesh Gupta" userId="35470c46-d51d-41c5-aa07-3535d40f1513" providerId="ADAL" clId="{688D1D3D-1D78-480E-9122-20B54FAF51C9}" dt="2022-02-01T08:59:46.128" v="2905"/>
          <ac:grpSpMkLst>
            <pc:docMk/>
            <pc:sldMk cId="1053004402" sldId="424"/>
            <ac:grpSpMk id="72" creationId="{62009C59-814F-47C1-834E-7D8867B8B2A5}"/>
          </ac:grpSpMkLst>
        </pc:grpChg>
        <pc:grpChg chg="del mod">
          <ac:chgData name="Umesh Gupta" userId="35470c46-d51d-41c5-aa07-3535d40f1513" providerId="ADAL" clId="{688D1D3D-1D78-480E-9122-20B54FAF51C9}" dt="2022-02-01T08:59:36.593" v="2898"/>
          <ac:grpSpMkLst>
            <pc:docMk/>
            <pc:sldMk cId="1053004402" sldId="424"/>
            <ac:grpSpMk id="77" creationId="{E2F089A0-7B85-4646-910D-704E077DA1E4}"/>
          </ac:grpSpMkLst>
        </pc:grpChg>
        <pc:grpChg chg="del mod">
          <ac:chgData name="Umesh Gupta" userId="35470c46-d51d-41c5-aa07-3535d40f1513" providerId="ADAL" clId="{688D1D3D-1D78-480E-9122-20B54FAF51C9}" dt="2022-02-01T08:59:38.891" v="2902"/>
          <ac:grpSpMkLst>
            <pc:docMk/>
            <pc:sldMk cId="1053004402" sldId="424"/>
            <ac:grpSpMk id="86" creationId="{28AEBDCE-42D2-41F8-BB36-0BAFF8D8968D}"/>
          </ac:grpSpMkLst>
        </pc:grpChg>
        <pc:grpChg chg="del mod">
          <ac:chgData name="Umesh Gupta" userId="35470c46-d51d-41c5-aa07-3535d40f1513" providerId="ADAL" clId="{688D1D3D-1D78-480E-9122-20B54FAF51C9}" dt="2022-02-01T08:59:46.128" v="2905"/>
          <ac:grpSpMkLst>
            <pc:docMk/>
            <pc:sldMk cId="1053004402" sldId="424"/>
            <ac:grpSpMk id="90" creationId="{D594A3B1-2B24-4F60-9037-8324431E67F8}"/>
          </ac:grpSpMkLst>
        </pc:grpChg>
        <pc:grpChg chg="del mod">
          <ac:chgData name="Umesh Gupta" userId="35470c46-d51d-41c5-aa07-3535d40f1513" providerId="ADAL" clId="{688D1D3D-1D78-480E-9122-20B54FAF51C9}" dt="2022-02-01T09:00:42.955" v="2965"/>
          <ac:grpSpMkLst>
            <pc:docMk/>
            <pc:sldMk cId="1053004402" sldId="424"/>
            <ac:grpSpMk id="93" creationId="{F64697C3-1E57-4D30-AF75-DF44973CD5BA}"/>
          </ac:grpSpMkLst>
        </pc:grpChg>
        <pc:grpChg chg="del mod">
          <ac:chgData name="Umesh Gupta" userId="35470c46-d51d-41c5-aa07-3535d40f1513" providerId="ADAL" clId="{688D1D3D-1D78-480E-9122-20B54FAF51C9}" dt="2022-02-01T09:00:36.821" v="2963"/>
          <ac:grpSpMkLst>
            <pc:docMk/>
            <pc:sldMk cId="1053004402" sldId="424"/>
            <ac:grpSpMk id="99" creationId="{3B3C6455-0A8B-4D1F-83F0-BA655FE2F812}"/>
          </ac:grpSpMkLst>
        </pc:grpChg>
        <pc:grpChg chg="del mod">
          <ac:chgData name="Umesh Gupta" userId="35470c46-d51d-41c5-aa07-3535d40f1513" providerId="ADAL" clId="{688D1D3D-1D78-480E-9122-20B54FAF51C9}" dt="2022-02-01T09:00:11.064" v="2921"/>
          <ac:grpSpMkLst>
            <pc:docMk/>
            <pc:sldMk cId="1053004402" sldId="424"/>
            <ac:grpSpMk id="107" creationId="{6D12CF34-6161-4E51-9B70-25D55CF46029}"/>
          </ac:grpSpMkLst>
        </pc:grpChg>
        <pc:grpChg chg="del mod">
          <ac:chgData name="Umesh Gupta" userId="35470c46-d51d-41c5-aa07-3535d40f1513" providerId="ADAL" clId="{688D1D3D-1D78-480E-9122-20B54FAF51C9}" dt="2022-02-01T09:00:19.563" v="2940"/>
          <ac:grpSpMkLst>
            <pc:docMk/>
            <pc:sldMk cId="1053004402" sldId="424"/>
            <ac:grpSpMk id="108" creationId="{0A0A80DF-2FDD-4254-9BB4-25999EBCCB1B}"/>
          </ac:grpSpMkLst>
        </pc:grpChg>
        <pc:grpChg chg="del mod">
          <ac:chgData name="Umesh Gupta" userId="35470c46-d51d-41c5-aa07-3535d40f1513" providerId="ADAL" clId="{688D1D3D-1D78-480E-9122-20B54FAF51C9}" dt="2022-02-01T09:00:19.563" v="2940"/>
          <ac:grpSpMkLst>
            <pc:docMk/>
            <pc:sldMk cId="1053004402" sldId="424"/>
            <ac:grpSpMk id="110" creationId="{C4A5EADD-6591-4105-B53A-B9BBD72B1D4D}"/>
          </ac:grpSpMkLst>
        </pc:grpChg>
        <pc:grpChg chg="del mod">
          <ac:chgData name="Umesh Gupta" userId="35470c46-d51d-41c5-aa07-3535d40f1513" providerId="ADAL" clId="{688D1D3D-1D78-480E-9122-20B54FAF51C9}" dt="2022-02-01T09:00:17.131" v="2934"/>
          <ac:grpSpMkLst>
            <pc:docMk/>
            <pc:sldMk cId="1053004402" sldId="424"/>
            <ac:grpSpMk id="118" creationId="{A602B88E-BBCC-4749-BEBB-5A26BAD764EA}"/>
          </ac:grpSpMkLst>
        </pc:grpChg>
        <pc:grpChg chg="del mod">
          <ac:chgData name="Umesh Gupta" userId="35470c46-d51d-41c5-aa07-3535d40f1513" providerId="ADAL" clId="{688D1D3D-1D78-480E-9122-20B54FAF51C9}" dt="2022-02-01T09:00:32.566" v="2955"/>
          <ac:grpSpMkLst>
            <pc:docMk/>
            <pc:sldMk cId="1053004402" sldId="424"/>
            <ac:grpSpMk id="123" creationId="{EDB8D40D-87B3-4DBE-96C4-426D5926F14C}"/>
          </ac:grpSpMkLst>
        </pc:grpChg>
        <pc:grpChg chg="del mod">
          <ac:chgData name="Umesh Gupta" userId="35470c46-d51d-41c5-aa07-3535d40f1513" providerId="ADAL" clId="{688D1D3D-1D78-480E-9122-20B54FAF51C9}" dt="2022-02-01T09:00:32.566" v="2955"/>
          <ac:grpSpMkLst>
            <pc:docMk/>
            <pc:sldMk cId="1053004402" sldId="424"/>
            <ac:grpSpMk id="129" creationId="{95AF30E2-24F9-4A97-9EF3-50E39E0070E1}"/>
          </ac:grpSpMkLst>
        </pc:grpChg>
        <pc:grpChg chg="del mod">
          <ac:chgData name="Umesh Gupta" userId="35470c46-d51d-41c5-aa07-3535d40f1513" providerId="ADAL" clId="{688D1D3D-1D78-480E-9122-20B54FAF51C9}" dt="2022-02-01T09:00:36.821" v="2963"/>
          <ac:grpSpMkLst>
            <pc:docMk/>
            <pc:sldMk cId="1053004402" sldId="424"/>
            <ac:grpSpMk id="133" creationId="{871B21DA-49AB-4CC6-8F2D-4C696CA0D2A7}"/>
          </ac:grpSpMkLst>
        </pc:grpChg>
        <pc:grpChg chg="del mod">
          <ac:chgData name="Umesh Gupta" userId="35470c46-d51d-41c5-aa07-3535d40f1513" providerId="ADAL" clId="{688D1D3D-1D78-480E-9122-20B54FAF51C9}" dt="2022-02-01T09:00:36.821" v="2963"/>
          <ac:grpSpMkLst>
            <pc:docMk/>
            <pc:sldMk cId="1053004402" sldId="424"/>
            <ac:grpSpMk id="142" creationId="{58568974-BF49-4643-9C80-9889B3C32EA5}"/>
          </ac:grpSpMkLst>
        </pc:grpChg>
        <pc:grpChg chg="del mod">
          <ac:chgData name="Umesh Gupta" userId="35470c46-d51d-41c5-aa07-3535d40f1513" providerId="ADAL" clId="{688D1D3D-1D78-480E-9122-20B54FAF51C9}" dt="2022-02-01T09:00:36.821" v="2963"/>
          <ac:grpSpMkLst>
            <pc:docMk/>
            <pc:sldMk cId="1053004402" sldId="424"/>
            <ac:grpSpMk id="143" creationId="{F2ACD715-9722-48DD-898B-7C3A3FED156F}"/>
          </ac:grpSpMkLst>
        </pc:grpChg>
        <pc:grpChg chg="del mod">
          <ac:chgData name="Umesh Gupta" userId="35470c46-d51d-41c5-aa07-3535d40f1513" providerId="ADAL" clId="{688D1D3D-1D78-480E-9122-20B54FAF51C9}" dt="2022-02-01T09:00:36.821" v="2963"/>
          <ac:grpSpMkLst>
            <pc:docMk/>
            <pc:sldMk cId="1053004402" sldId="424"/>
            <ac:grpSpMk id="145" creationId="{C2499E39-7524-464C-9848-6A4D5D60F7D5}"/>
          </ac:grpSpMkLst>
        </pc:grpChg>
        <pc:grpChg chg="mod">
          <ac:chgData name="Umesh Gupta" userId="35470c46-d51d-41c5-aa07-3535d40f1513" providerId="ADAL" clId="{688D1D3D-1D78-480E-9122-20B54FAF51C9}" dt="2022-02-01T09:00:36.821" v="2963"/>
          <ac:grpSpMkLst>
            <pc:docMk/>
            <pc:sldMk cId="1053004402" sldId="424"/>
            <ac:grpSpMk id="153" creationId="{32BC831A-82C6-43FC-AF80-2E7C0A09EA26}"/>
          </ac:grpSpMkLst>
        </pc:grpChg>
        <pc:grpChg chg="mod">
          <ac:chgData name="Umesh Gupta" userId="35470c46-d51d-41c5-aa07-3535d40f1513" providerId="ADAL" clId="{688D1D3D-1D78-480E-9122-20B54FAF51C9}" dt="2022-02-01T09:00:36.821" v="2963"/>
          <ac:grpSpMkLst>
            <pc:docMk/>
            <pc:sldMk cId="1053004402" sldId="424"/>
            <ac:grpSpMk id="154" creationId="{B969ACB7-4F98-4754-A6F2-FBE7D51E9F75}"/>
          </ac:grpSpMkLst>
        </pc:grpChg>
        <pc:grpChg chg="mod">
          <ac:chgData name="Umesh Gupta" userId="35470c46-d51d-41c5-aa07-3535d40f1513" providerId="ADAL" clId="{688D1D3D-1D78-480E-9122-20B54FAF51C9}" dt="2022-02-01T09:00:42.955" v="2965"/>
          <ac:grpSpMkLst>
            <pc:docMk/>
            <pc:sldMk cId="1053004402" sldId="424"/>
            <ac:grpSpMk id="156" creationId="{A7AB0B75-4A40-4F97-90C0-2D258E382B03}"/>
          </ac:grpSpMkLst>
        </pc:grpChg>
        <pc:grpChg chg="mod">
          <ac:chgData name="Umesh Gupta" userId="35470c46-d51d-41c5-aa07-3535d40f1513" providerId="ADAL" clId="{688D1D3D-1D78-480E-9122-20B54FAF51C9}" dt="2022-02-01T09:00:45.892" v="2967"/>
          <ac:grpSpMkLst>
            <pc:docMk/>
            <pc:sldMk cId="1053004402" sldId="424"/>
            <ac:grpSpMk id="158" creationId="{72E4C574-43E1-454B-B2C1-6D1AFEBD8E2F}"/>
          </ac:grpSpMkLst>
        </pc:grpChg>
        <pc:grpChg chg="mod">
          <ac:chgData name="Umesh Gupta" userId="35470c46-d51d-41c5-aa07-3535d40f1513" providerId="ADAL" clId="{688D1D3D-1D78-480E-9122-20B54FAF51C9}" dt="2022-02-03T04:12:51.191" v="3123"/>
          <ac:grpSpMkLst>
            <pc:docMk/>
            <pc:sldMk cId="1053004402" sldId="424"/>
            <ac:grpSpMk id="161" creationId="{401FA23F-1E05-417D-9F4D-71767E89FC44}"/>
          </ac:grpSpMkLst>
        </pc:grpChg>
        <pc:inkChg chg="add mod">
          <ac:chgData name="Umesh Gupta" userId="35470c46-d51d-41c5-aa07-3535d40f1513" providerId="ADAL" clId="{688D1D3D-1D78-480E-9122-20B54FAF51C9}" dt="2022-02-01T09:00:42.955" v="2965"/>
          <ac:inkMkLst>
            <pc:docMk/>
            <pc:sldMk cId="1053004402" sldId="424"/>
            <ac:inkMk id="2" creationId="{9CB0DFD3-F8D6-457E-AF21-FF51F652250F}"/>
          </ac:inkMkLst>
        </pc:inkChg>
        <pc:inkChg chg="add mod">
          <ac:chgData name="Umesh Gupta" userId="35470c46-d51d-41c5-aa07-3535d40f1513" providerId="ADAL" clId="{688D1D3D-1D78-480E-9122-20B54FAF51C9}" dt="2022-02-01T09:00:42.955" v="2965"/>
          <ac:inkMkLst>
            <pc:docMk/>
            <pc:sldMk cId="1053004402" sldId="424"/>
            <ac:inkMk id="3" creationId="{4777DCDB-0D14-4263-B230-D1D6E8F795F4}"/>
          </ac:inkMkLst>
        </pc:inkChg>
        <pc:inkChg chg="add mod">
          <ac:chgData name="Umesh Gupta" userId="35470c46-d51d-41c5-aa07-3535d40f1513" providerId="ADAL" clId="{688D1D3D-1D78-480E-9122-20B54FAF51C9}" dt="2022-02-01T09:00:42.955" v="2965"/>
          <ac:inkMkLst>
            <pc:docMk/>
            <pc:sldMk cId="1053004402" sldId="424"/>
            <ac:inkMk id="4" creationId="{A2E3A727-CB36-4E2C-A8B8-3307C00EE0BB}"/>
          </ac:inkMkLst>
        </pc:inkChg>
        <pc:inkChg chg="add mod">
          <ac:chgData name="Umesh Gupta" userId="35470c46-d51d-41c5-aa07-3535d40f1513" providerId="ADAL" clId="{688D1D3D-1D78-480E-9122-20B54FAF51C9}" dt="2022-02-01T09:00:42.955" v="2965"/>
          <ac:inkMkLst>
            <pc:docMk/>
            <pc:sldMk cId="1053004402" sldId="424"/>
            <ac:inkMk id="5" creationId="{BC8CE37E-3A59-496D-AA51-F335B4A71F9B}"/>
          </ac:inkMkLst>
        </pc:inkChg>
        <pc:inkChg chg="add mod">
          <ac:chgData name="Umesh Gupta" userId="35470c46-d51d-41c5-aa07-3535d40f1513" providerId="ADAL" clId="{688D1D3D-1D78-480E-9122-20B54FAF51C9}" dt="2022-02-01T09:00:42.955" v="2965"/>
          <ac:inkMkLst>
            <pc:docMk/>
            <pc:sldMk cId="1053004402" sldId="424"/>
            <ac:inkMk id="6" creationId="{8ACF03F9-C4D7-4B52-8322-A1C5F097CF25}"/>
          </ac:inkMkLst>
        </pc:inkChg>
        <pc:inkChg chg="add mod">
          <ac:chgData name="Umesh Gupta" userId="35470c46-d51d-41c5-aa07-3535d40f1513" providerId="ADAL" clId="{688D1D3D-1D78-480E-9122-20B54FAF51C9}" dt="2022-02-01T09:00:42.955" v="2965"/>
          <ac:inkMkLst>
            <pc:docMk/>
            <pc:sldMk cId="1053004402" sldId="424"/>
            <ac:inkMk id="7" creationId="{799F5E70-3479-4CB2-B071-A7BD01FB5FB8}"/>
          </ac:inkMkLst>
        </pc:inkChg>
        <pc:inkChg chg="add mod">
          <ac:chgData name="Umesh Gupta" userId="35470c46-d51d-41c5-aa07-3535d40f1513" providerId="ADAL" clId="{688D1D3D-1D78-480E-9122-20B54FAF51C9}" dt="2022-02-01T09:00:42.955" v="2965"/>
          <ac:inkMkLst>
            <pc:docMk/>
            <pc:sldMk cId="1053004402" sldId="424"/>
            <ac:inkMk id="8" creationId="{CD6F91A1-CA3C-49F5-9108-D9F544E9C6C6}"/>
          </ac:inkMkLst>
        </pc:inkChg>
        <pc:inkChg chg="add mod">
          <ac:chgData name="Umesh Gupta" userId="35470c46-d51d-41c5-aa07-3535d40f1513" providerId="ADAL" clId="{688D1D3D-1D78-480E-9122-20B54FAF51C9}" dt="2022-02-01T09:00:42.955" v="2965"/>
          <ac:inkMkLst>
            <pc:docMk/>
            <pc:sldMk cId="1053004402" sldId="424"/>
            <ac:inkMk id="10" creationId="{2AFA3FCB-1048-4B73-AC8A-2C346FA38F46}"/>
          </ac:inkMkLst>
        </pc:inkChg>
        <pc:inkChg chg="add mod">
          <ac:chgData name="Umesh Gupta" userId="35470c46-d51d-41c5-aa07-3535d40f1513" providerId="ADAL" clId="{688D1D3D-1D78-480E-9122-20B54FAF51C9}" dt="2022-02-01T09:00:42.955" v="2965"/>
          <ac:inkMkLst>
            <pc:docMk/>
            <pc:sldMk cId="1053004402" sldId="424"/>
            <ac:inkMk id="11" creationId="{81656CD0-3FDB-4D3E-BB84-63478ACC041F}"/>
          </ac:inkMkLst>
        </pc:inkChg>
        <pc:inkChg chg="add mod">
          <ac:chgData name="Umesh Gupta" userId="35470c46-d51d-41c5-aa07-3535d40f1513" providerId="ADAL" clId="{688D1D3D-1D78-480E-9122-20B54FAF51C9}" dt="2022-02-01T09:00:42.955" v="2965"/>
          <ac:inkMkLst>
            <pc:docMk/>
            <pc:sldMk cId="1053004402" sldId="424"/>
            <ac:inkMk id="13" creationId="{B9595098-A106-4CDA-B721-E28619E4B187}"/>
          </ac:inkMkLst>
        </pc:inkChg>
        <pc:inkChg chg="add mod">
          <ac:chgData name="Umesh Gupta" userId="35470c46-d51d-41c5-aa07-3535d40f1513" providerId="ADAL" clId="{688D1D3D-1D78-480E-9122-20B54FAF51C9}" dt="2022-02-01T09:00:42.955" v="2965"/>
          <ac:inkMkLst>
            <pc:docMk/>
            <pc:sldMk cId="1053004402" sldId="424"/>
            <ac:inkMk id="14" creationId="{701A152A-F695-45FB-8224-B95665EE6292}"/>
          </ac:inkMkLst>
        </pc:inkChg>
        <pc:inkChg chg="add mod">
          <ac:chgData name="Umesh Gupta" userId="35470c46-d51d-41c5-aa07-3535d40f1513" providerId="ADAL" clId="{688D1D3D-1D78-480E-9122-20B54FAF51C9}" dt="2022-02-01T09:00:42.955" v="2965"/>
          <ac:inkMkLst>
            <pc:docMk/>
            <pc:sldMk cId="1053004402" sldId="424"/>
            <ac:inkMk id="15" creationId="{33099366-067A-464A-BB97-0176FC89427A}"/>
          </ac:inkMkLst>
        </pc:inkChg>
        <pc:inkChg chg="add mod">
          <ac:chgData name="Umesh Gupta" userId="35470c46-d51d-41c5-aa07-3535d40f1513" providerId="ADAL" clId="{688D1D3D-1D78-480E-9122-20B54FAF51C9}" dt="2022-02-01T09:00:42.955" v="2965"/>
          <ac:inkMkLst>
            <pc:docMk/>
            <pc:sldMk cId="1053004402" sldId="424"/>
            <ac:inkMk id="16" creationId="{F69D86CD-2B8C-476D-802D-8BC37829416B}"/>
          </ac:inkMkLst>
        </pc:inkChg>
        <pc:inkChg chg="add mod">
          <ac:chgData name="Umesh Gupta" userId="35470c46-d51d-41c5-aa07-3535d40f1513" providerId="ADAL" clId="{688D1D3D-1D78-480E-9122-20B54FAF51C9}" dt="2022-02-01T09:00:42.955" v="2965"/>
          <ac:inkMkLst>
            <pc:docMk/>
            <pc:sldMk cId="1053004402" sldId="424"/>
            <ac:inkMk id="17" creationId="{05F8DEFE-62F4-4CA4-8C78-4AD5A6D0D886}"/>
          </ac:inkMkLst>
        </pc:inkChg>
        <pc:inkChg chg="add mod">
          <ac:chgData name="Umesh Gupta" userId="35470c46-d51d-41c5-aa07-3535d40f1513" providerId="ADAL" clId="{688D1D3D-1D78-480E-9122-20B54FAF51C9}" dt="2022-02-01T09:00:42.955" v="2965"/>
          <ac:inkMkLst>
            <pc:docMk/>
            <pc:sldMk cId="1053004402" sldId="424"/>
            <ac:inkMk id="18" creationId="{BF96C6EA-C224-44B9-987D-2876AA040AFC}"/>
          </ac:inkMkLst>
        </pc:inkChg>
        <pc:inkChg chg="add mod">
          <ac:chgData name="Umesh Gupta" userId="35470c46-d51d-41c5-aa07-3535d40f1513" providerId="ADAL" clId="{688D1D3D-1D78-480E-9122-20B54FAF51C9}" dt="2022-02-01T09:00:42.955" v="2965"/>
          <ac:inkMkLst>
            <pc:docMk/>
            <pc:sldMk cId="1053004402" sldId="424"/>
            <ac:inkMk id="19" creationId="{B5460A61-E6CC-4648-ACB5-58EECDD2E49D}"/>
          </ac:inkMkLst>
        </pc:inkChg>
        <pc:inkChg chg="add mod">
          <ac:chgData name="Umesh Gupta" userId="35470c46-d51d-41c5-aa07-3535d40f1513" providerId="ADAL" clId="{688D1D3D-1D78-480E-9122-20B54FAF51C9}" dt="2022-02-01T09:00:42.955" v="2965"/>
          <ac:inkMkLst>
            <pc:docMk/>
            <pc:sldMk cId="1053004402" sldId="424"/>
            <ac:inkMk id="20" creationId="{5C76BC12-01BB-458F-9374-0CF5339626DB}"/>
          </ac:inkMkLst>
        </pc:inkChg>
        <pc:inkChg chg="add mod">
          <ac:chgData name="Umesh Gupta" userId="35470c46-d51d-41c5-aa07-3535d40f1513" providerId="ADAL" clId="{688D1D3D-1D78-480E-9122-20B54FAF51C9}" dt="2022-02-01T09:00:42.955" v="2965"/>
          <ac:inkMkLst>
            <pc:docMk/>
            <pc:sldMk cId="1053004402" sldId="424"/>
            <ac:inkMk id="21" creationId="{8CC06D53-1124-4D24-A90A-B577A289083D}"/>
          </ac:inkMkLst>
        </pc:inkChg>
        <pc:inkChg chg="add mod">
          <ac:chgData name="Umesh Gupta" userId="35470c46-d51d-41c5-aa07-3535d40f1513" providerId="ADAL" clId="{688D1D3D-1D78-480E-9122-20B54FAF51C9}" dt="2022-02-01T09:00:42.955" v="2965"/>
          <ac:inkMkLst>
            <pc:docMk/>
            <pc:sldMk cId="1053004402" sldId="424"/>
            <ac:inkMk id="22" creationId="{9E63AF99-8FB8-4652-9826-42AFF09C50AE}"/>
          </ac:inkMkLst>
        </pc:inkChg>
        <pc:inkChg chg="add mod">
          <ac:chgData name="Umesh Gupta" userId="35470c46-d51d-41c5-aa07-3535d40f1513" providerId="ADAL" clId="{688D1D3D-1D78-480E-9122-20B54FAF51C9}" dt="2022-02-01T09:00:42.955" v="2965"/>
          <ac:inkMkLst>
            <pc:docMk/>
            <pc:sldMk cId="1053004402" sldId="424"/>
            <ac:inkMk id="26" creationId="{6E6324CE-3B1B-479D-8E9E-9988A80BDED0}"/>
          </ac:inkMkLst>
        </pc:inkChg>
        <pc:inkChg chg="add mod">
          <ac:chgData name="Umesh Gupta" userId="35470c46-d51d-41c5-aa07-3535d40f1513" providerId="ADAL" clId="{688D1D3D-1D78-480E-9122-20B54FAF51C9}" dt="2022-02-01T09:00:42.955" v="2965"/>
          <ac:inkMkLst>
            <pc:docMk/>
            <pc:sldMk cId="1053004402" sldId="424"/>
            <ac:inkMk id="27" creationId="{7227DD41-4432-42F2-8125-8FFE22EEF7C8}"/>
          </ac:inkMkLst>
        </pc:inkChg>
        <pc:inkChg chg="add mod">
          <ac:chgData name="Umesh Gupta" userId="35470c46-d51d-41c5-aa07-3535d40f1513" providerId="ADAL" clId="{688D1D3D-1D78-480E-9122-20B54FAF51C9}" dt="2022-02-01T09:00:42.955" v="2965"/>
          <ac:inkMkLst>
            <pc:docMk/>
            <pc:sldMk cId="1053004402" sldId="424"/>
            <ac:inkMk id="28" creationId="{28DFDE41-217D-4374-8DBB-D69B475442EE}"/>
          </ac:inkMkLst>
        </pc:inkChg>
        <pc:inkChg chg="add mod">
          <ac:chgData name="Umesh Gupta" userId="35470c46-d51d-41c5-aa07-3535d40f1513" providerId="ADAL" clId="{688D1D3D-1D78-480E-9122-20B54FAF51C9}" dt="2022-02-01T09:00:42.955" v="2965"/>
          <ac:inkMkLst>
            <pc:docMk/>
            <pc:sldMk cId="1053004402" sldId="424"/>
            <ac:inkMk id="29" creationId="{E993CB71-0740-4AE0-A4B7-4E66297B0661}"/>
          </ac:inkMkLst>
        </pc:inkChg>
        <pc:inkChg chg="add mod">
          <ac:chgData name="Umesh Gupta" userId="35470c46-d51d-41c5-aa07-3535d40f1513" providerId="ADAL" clId="{688D1D3D-1D78-480E-9122-20B54FAF51C9}" dt="2022-02-01T09:00:42.955" v="2965"/>
          <ac:inkMkLst>
            <pc:docMk/>
            <pc:sldMk cId="1053004402" sldId="424"/>
            <ac:inkMk id="30" creationId="{E55C4268-D6A5-4A83-9664-42F763FD0FBF}"/>
          </ac:inkMkLst>
        </pc:inkChg>
        <pc:inkChg chg="add mod">
          <ac:chgData name="Umesh Gupta" userId="35470c46-d51d-41c5-aa07-3535d40f1513" providerId="ADAL" clId="{688D1D3D-1D78-480E-9122-20B54FAF51C9}" dt="2022-02-01T09:00:42.955" v="2965"/>
          <ac:inkMkLst>
            <pc:docMk/>
            <pc:sldMk cId="1053004402" sldId="424"/>
            <ac:inkMk id="31" creationId="{35CADB31-F697-4715-A16E-D70B4A4FBA11}"/>
          </ac:inkMkLst>
        </pc:inkChg>
        <pc:inkChg chg="add mod">
          <ac:chgData name="Umesh Gupta" userId="35470c46-d51d-41c5-aa07-3535d40f1513" providerId="ADAL" clId="{688D1D3D-1D78-480E-9122-20B54FAF51C9}" dt="2022-02-01T09:00:42.955" v="2965"/>
          <ac:inkMkLst>
            <pc:docMk/>
            <pc:sldMk cId="1053004402" sldId="424"/>
            <ac:inkMk id="32" creationId="{7206D37F-8330-41E7-9D42-C92D2005CB0D}"/>
          </ac:inkMkLst>
        </pc:inkChg>
        <pc:inkChg chg="add mod">
          <ac:chgData name="Umesh Gupta" userId="35470c46-d51d-41c5-aa07-3535d40f1513" providerId="ADAL" clId="{688D1D3D-1D78-480E-9122-20B54FAF51C9}" dt="2022-02-01T09:00:42.955" v="2965"/>
          <ac:inkMkLst>
            <pc:docMk/>
            <pc:sldMk cId="1053004402" sldId="424"/>
            <ac:inkMk id="33" creationId="{95C5CA85-B058-48F5-BB46-7EF9992D2A04}"/>
          </ac:inkMkLst>
        </pc:inkChg>
        <pc:inkChg chg="add mod">
          <ac:chgData name="Umesh Gupta" userId="35470c46-d51d-41c5-aa07-3535d40f1513" providerId="ADAL" clId="{688D1D3D-1D78-480E-9122-20B54FAF51C9}" dt="2022-02-01T09:00:42.955" v="2965"/>
          <ac:inkMkLst>
            <pc:docMk/>
            <pc:sldMk cId="1053004402" sldId="424"/>
            <ac:inkMk id="34" creationId="{97B4A91B-6109-44BF-ACBC-C598266F4712}"/>
          </ac:inkMkLst>
        </pc:inkChg>
        <pc:inkChg chg="add mod">
          <ac:chgData name="Umesh Gupta" userId="35470c46-d51d-41c5-aa07-3535d40f1513" providerId="ADAL" clId="{688D1D3D-1D78-480E-9122-20B54FAF51C9}" dt="2022-02-01T09:00:42.955" v="2965"/>
          <ac:inkMkLst>
            <pc:docMk/>
            <pc:sldMk cId="1053004402" sldId="424"/>
            <ac:inkMk id="35" creationId="{88BF62F0-9A77-49FC-9F00-8EE289D49755}"/>
          </ac:inkMkLst>
        </pc:inkChg>
        <pc:inkChg chg="add mod">
          <ac:chgData name="Umesh Gupta" userId="35470c46-d51d-41c5-aa07-3535d40f1513" providerId="ADAL" clId="{688D1D3D-1D78-480E-9122-20B54FAF51C9}" dt="2022-02-01T09:00:42.955" v="2965"/>
          <ac:inkMkLst>
            <pc:docMk/>
            <pc:sldMk cId="1053004402" sldId="424"/>
            <ac:inkMk id="36" creationId="{67654934-E1D1-4535-85BB-7BDF1E60DE6B}"/>
          </ac:inkMkLst>
        </pc:inkChg>
        <pc:inkChg chg="add mod">
          <ac:chgData name="Umesh Gupta" userId="35470c46-d51d-41c5-aa07-3535d40f1513" providerId="ADAL" clId="{688D1D3D-1D78-480E-9122-20B54FAF51C9}" dt="2022-02-01T09:00:42.955" v="2965"/>
          <ac:inkMkLst>
            <pc:docMk/>
            <pc:sldMk cId="1053004402" sldId="424"/>
            <ac:inkMk id="37" creationId="{A9EFB4D9-38E8-40C6-ABC8-ACA322A3051B}"/>
          </ac:inkMkLst>
        </pc:inkChg>
        <pc:inkChg chg="add mod">
          <ac:chgData name="Umesh Gupta" userId="35470c46-d51d-41c5-aa07-3535d40f1513" providerId="ADAL" clId="{688D1D3D-1D78-480E-9122-20B54FAF51C9}" dt="2022-02-01T09:00:42.955" v="2965"/>
          <ac:inkMkLst>
            <pc:docMk/>
            <pc:sldMk cId="1053004402" sldId="424"/>
            <ac:inkMk id="38" creationId="{583321C6-E25C-41A7-A900-7390161FCB33}"/>
          </ac:inkMkLst>
        </pc:inkChg>
        <pc:inkChg chg="add mod">
          <ac:chgData name="Umesh Gupta" userId="35470c46-d51d-41c5-aa07-3535d40f1513" providerId="ADAL" clId="{688D1D3D-1D78-480E-9122-20B54FAF51C9}" dt="2022-02-01T09:00:42.955" v="2965"/>
          <ac:inkMkLst>
            <pc:docMk/>
            <pc:sldMk cId="1053004402" sldId="424"/>
            <ac:inkMk id="39" creationId="{1E608CA1-AE83-4C22-8781-D8956D2FBA84}"/>
          </ac:inkMkLst>
        </pc:inkChg>
        <pc:inkChg chg="add mod">
          <ac:chgData name="Umesh Gupta" userId="35470c46-d51d-41c5-aa07-3535d40f1513" providerId="ADAL" clId="{688D1D3D-1D78-480E-9122-20B54FAF51C9}" dt="2022-02-01T09:00:42.955" v="2965"/>
          <ac:inkMkLst>
            <pc:docMk/>
            <pc:sldMk cId="1053004402" sldId="424"/>
            <ac:inkMk id="40" creationId="{B2BB3923-A4A0-45A0-8535-B4E9E960E59F}"/>
          </ac:inkMkLst>
        </pc:inkChg>
        <pc:inkChg chg="add mod">
          <ac:chgData name="Umesh Gupta" userId="35470c46-d51d-41c5-aa07-3535d40f1513" providerId="ADAL" clId="{688D1D3D-1D78-480E-9122-20B54FAF51C9}" dt="2022-02-01T09:00:42.955" v="2965"/>
          <ac:inkMkLst>
            <pc:docMk/>
            <pc:sldMk cId="1053004402" sldId="424"/>
            <ac:inkMk id="41" creationId="{12B313E5-CF06-41AE-A34B-4C46C46AFD14}"/>
          </ac:inkMkLst>
        </pc:inkChg>
        <pc:inkChg chg="add mod">
          <ac:chgData name="Umesh Gupta" userId="35470c46-d51d-41c5-aa07-3535d40f1513" providerId="ADAL" clId="{688D1D3D-1D78-480E-9122-20B54FAF51C9}" dt="2022-02-01T09:00:42.955" v="2965"/>
          <ac:inkMkLst>
            <pc:docMk/>
            <pc:sldMk cId="1053004402" sldId="424"/>
            <ac:inkMk id="42" creationId="{D27AE850-94FB-4946-AD10-15F364762778}"/>
          </ac:inkMkLst>
        </pc:inkChg>
        <pc:inkChg chg="add mod">
          <ac:chgData name="Umesh Gupta" userId="35470c46-d51d-41c5-aa07-3535d40f1513" providerId="ADAL" clId="{688D1D3D-1D78-480E-9122-20B54FAF51C9}" dt="2022-02-01T09:00:42.955" v="2965"/>
          <ac:inkMkLst>
            <pc:docMk/>
            <pc:sldMk cId="1053004402" sldId="424"/>
            <ac:inkMk id="43" creationId="{DF097FAB-60D0-4D5B-8353-74B44B696539}"/>
          </ac:inkMkLst>
        </pc:inkChg>
        <pc:inkChg chg="add mod">
          <ac:chgData name="Umesh Gupta" userId="35470c46-d51d-41c5-aa07-3535d40f1513" providerId="ADAL" clId="{688D1D3D-1D78-480E-9122-20B54FAF51C9}" dt="2022-02-01T09:00:42.955" v="2965"/>
          <ac:inkMkLst>
            <pc:docMk/>
            <pc:sldMk cId="1053004402" sldId="424"/>
            <ac:inkMk id="44" creationId="{43F7F430-2440-45CF-8C30-F907B12F3001}"/>
          </ac:inkMkLst>
        </pc:inkChg>
        <pc:inkChg chg="add mod">
          <ac:chgData name="Umesh Gupta" userId="35470c46-d51d-41c5-aa07-3535d40f1513" providerId="ADAL" clId="{688D1D3D-1D78-480E-9122-20B54FAF51C9}" dt="2022-02-01T09:00:42.955" v="2965"/>
          <ac:inkMkLst>
            <pc:docMk/>
            <pc:sldMk cId="1053004402" sldId="424"/>
            <ac:inkMk id="45" creationId="{2871FFD8-7432-4EA2-AD59-50C83051645D}"/>
          </ac:inkMkLst>
        </pc:inkChg>
        <pc:inkChg chg="add mod">
          <ac:chgData name="Umesh Gupta" userId="35470c46-d51d-41c5-aa07-3535d40f1513" providerId="ADAL" clId="{688D1D3D-1D78-480E-9122-20B54FAF51C9}" dt="2022-02-01T09:00:42.955" v="2965"/>
          <ac:inkMkLst>
            <pc:docMk/>
            <pc:sldMk cId="1053004402" sldId="424"/>
            <ac:inkMk id="46" creationId="{26B236F8-406C-4AE2-9DA3-C6DFC71923C8}"/>
          </ac:inkMkLst>
        </pc:inkChg>
        <pc:inkChg chg="add mod">
          <ac:chgData name="Umesh Gupta" userId="35470c46-d51d-41c5-aa07-3535d40f1513" providerId="ADAL" clId="{688D1D3D-1D78-480E-9122-20B54FAF51C9}" dt="2022-02-01T09:00:42.955" v="2965"/>
          <ac:inkMkLst>
            <pc:docMk/>
            <pc:sldMk cId="1053004402" sldId="424"/>
            <ac:inkMk id="47" creationId="{9D854CAF-EF5D-4A92-8320-FAEDDAD48E2C}"/>
          </ac:inkMkLst>
        </pc:inkChg>
        <pc:inkChg chg="add mod">
          <ac:chgData name="Umesh Gupta" userId="35470c46-d51d-41c5-aa07-3535d40f1513" providerId="ADAL" clId="{688D1D3D-1D78-480E-9122-20B54FAF51C9}" dt="2022-02-01T09:00:42.955" v="2965"/>
          <ac:inkMkLst>
            <pc:docMk/>
            <pc:sldMk cId="1053004402" sldId="424"/>
            <ac:inkMk id="48" creationId="{673E2CFE-2EEA-4BAB-8EBC-6A40BD18B164}"/>
          </ac:inkMkLst>
        </pc:inkChg>
        <pc:inkChg chg="add mod">
          <ac:chgData name="Umesh Gupta" userId="35470c46-d51d-41c5-aa07-3535d40f1513" providerId="ADAL" clId="{688D1D3D-1D78-480E-9122-20B54FAF51C9}" dt="2022-02-01T09:00:42.955" v="2965"/>
          <ac:inkMkLst>
            <pc:docMk/>
            <pc:sldMk cId="1053004402" sldId="424"/>
            <ac:inkMk id="51" creationId="{91DE2621-FC62-4461-8D5C-90820B08C704}"/>
          </ac:inkMkLst>
        </pc:inkChg>
        <pc:inkChg chg="add mod">
          <ac:chgData name="Umesh Gupta" userId="35470c46-d51d-41c5-aa07-3535d40f1513" providerId="ADAL" clId="{688D1D3D-1D78-480E-9122-20B54FAF51C9}" dt="2022-02-01T09:00:42.955" v="2965"/>
          <ac:inkMkLst>
            <pc:docMk/>
            <pc:sldMk cId="1053004402" sldId="424"/>
            <ac:inkMk id="52" creationId="{04C258A7-664A-4E81-9187-095F11EB23C7}"/>
          </ac:inkMkLst>
        </pc:inkChg>
        <pc:inkChg chg="add mod">
          <ac:chgData name="Umesh Gupta" userId="35470c46-d51d-41c5-aa07-3535d40f1513" providerId="ADAL" clId="{688D1D3D-1D78-480E-9122-20B54FAF51C9}" dt="2022-02-01T09:00:42.955" v="2965"/>
          <ac:inkMkLst>
            <pc:docMk/>
            <pc:sldMk cId="1053004402" sldId="424"/>
            <ac:inkMk id="53" creationId="{0D9977FD-DF0D-4B16-83D8-2603CD48F3D5}"/>
          </ac:inkMkLst>
        </pc:inkChg>
        <pc:inkChg chg="add mod">
          <ac:chgData name="Umesh Gupta" userId="35470c46-d51d-41c5-aa07-3535d40f1513" providerId="ADAL" clId="{688D1D3D-1D78-480E-9122-20B54FAF51C9}" dt="2022-02-01T09:00:42.955" v="2965"/>
          <ac:inkMkLst>
            <pc:docMk/>
            <pc:sldMk cId="1053004402" sldId="424"/>
            <ac:inkMk id="54" creationId="{6E5EEAF8-718D-48FE-8BE5-5BB5A1C9592F}"/>
          </ac:inkMkLst>
        </pc:inkChg>
        <pc:inkChg chg="add mod">
          <ac:chgData name="Umesh Gupta" userId="35470c46-d51d-41c5-aa07-3535d40f1513" providerId="ADAL" clId="{688D1D3D-1D78-480E-9122-20B54FAF51C9}" dt="2022-02-01T09:00:42.955" v="2965"/>
          <ac:inkMkLst>
            <pc:docMk/>
            <pc:sldMk cId="1053004402" sldId="424"/>
            <ac:inkMk id="55" creationId="{2C654433-12A1-427B-9214-5A2DEAD95657}"/>
          </ac:inkMkLst>
        </pc:inkChg>
        <pc:inkChg chg="add mod">
          <ac:chgData name="Umesh Gupta" userId="35470c46-d51d-41c5-aa07-3535d40f1513" providerId="ADAL" clId="{688D1D3D-1D78-480E-9122-20B54FAF51C9}" dt="2022-02-01T09:00:42.955" v="2965"/>
          <ac:inkMkLst>
            <pc:docMk/>
            <pc:sldMk cId="1053004402" sldId="424"/>
            <ac:inkMk id="56" creationId="{0703BB99-0C59-4256-B122-2C3A2A294678}"/>
          </ac:inkMkLst>
        </pc:inkChg>
        <pc:inkChg chg="add mod">
          <ac:chgData name="Umesh Gupta" userId="35470c46-d51d-41c5-aa07-3535d40f1513" providerId="ADAL" clId="{688D1D3D-1D78-480E-9122-20B54FAF51C9}" dt="2022-02-01T09:00:42.955" v="2965"/>
          <ac:inkMkLst>
            <pc:docMk/>
            <pc:sldMk cId="1053004402" sldId="424"/>
            <ac:inkMk id="58" creationId="{CD34D0AD-0AF3-42AD-8463-C79DB35B6A98}"/>
          </ac:inkMkLst>
        </pc:inkChg>
        <pc:inkChg chg="add mod">
          <ac:chgData name="Umesh Gupta" userId="35470c46-d51d-41c5-aa07-3535d40f1513" providerId="ADAL" clId="{688D1D3D-1D78-480E-9122-20B54FAF51C9}" dt="2022-02-01T09:00:42.955" v="2965"/>
          <ac:inkMkLst>
            <pc:docMk/>
            <pc:sldMk cId="1053004402" sldId="424"/>
            <ac:inkMk id="59" creationId="{187A6E11-79DA-427F-AB24-108736622296}"/>
          </ac:inkMkLst>
        </pc:inkChg>
        <pc:inkChg chg="add mod">
          <ac:chgData name="Umesh Gupta" userId="35470c46-d51d-41c5-aa07-3535d40f1513" providerId="ADAL" clId="{688D1D3D-1D78-480E-9122-20B54FAF51C9}" dt="2022-02-01T09:00:42.955" v="2965"/>
          <ac:inkMkLst>
            <pc:docMk/>
            <pc:sldMk cId="1053004402" sldId="424"/>
            <ac:inkMk id="60" creationId="{51E14698-4ED7-4CB1-B5F4-4020B4F88FBC}"/>
          </ac:inkMkLst>
        </pc:inkChg>
        <pc:inkChg chg="add mod">
          <ac:chgData name="Umesh Gupta" userId="35470c46-d51d-41c5-aa07-3535d40f1513" providerId="ADAL" clId="{688D1D3D-1D78-480E-9122-20B54FAF51C9}" dt="2022-02-01T09:00:42.955" v="2965"/>
          <ac:inkMkLst>
            <pc:docMk/>
            <pc:sldMk cId="1053004402" sldId="424"/>
            <ac:inkMk id="61" creationId="{07E9CECC-1ACE-434D-A219-43AF8526DDE5}"/>
          </ac:inkMkLst>
        </pc:inkChg>
        <pc:inkChg chg="add mod">
          <ac:chgData name="Umesh Gupta" userId="35470c46-d51d-41c5-aa07-3535d40f1513" providerId="ADAL" clId="{688D1D3D-1D78-480E-9122-20B54FAF51C9}" dt="2022-02-01T09:00:42.955" v="2965"/>
          <ac:inkMkLst>
            <pc:docMk/>
            <pc:sldMk cId="1053004402" sldId="424"/>
            <ac:inkMk id="62" creationId="{16B4AF36-5372-45F7-8DE2-664F30FD3429}"/>
          </ac:inkMkLst>
        </pc:inkChg>
        <pc:inkChg chg="add mod">
          <ac:chgData name="Umesh Gupta" userId="35470c46-d51d-41c5-aa07-3535d40f1513" providerId="ADAL" clId="{688D1D3D-1D78-480E-9122-20B54FAF51C9}" dt="2022-02-01T09:00:42.955" v="2965"/>
          <ac:inkMkLst>
            <pc:docMk/>
            <pc:sldMk cId="1053004402" sldId="424"/>
            <ac:inkMk id="64" creationId="{D9CB9C91-2917-4A8A-9EFA-795D76326377}"/>
          </ac:inkMkLst>
        </pc:inkChg>
        <pc:inkChg chg="add mod">
          <ac:chgData name="Umesh Gupta" userId="35470c46-d51d-41c5-aa07-3535d40f1513" providerId="ADAL" clId="{688D1D3D-1D78-480E-9122-20B54FAF51C9}" dt="2022-02-01T09:00:42.955" v="2965"/>
          <ac:inkMkLst>
            <pc:docMk/>
            <pc:sldMk cId="1053004402" sldId="424"/>
            <ac:inkMk id="65" creationId="{0FE2FF49-E587-4EA7-9CE7-0AD99828DD4C}"/>
          </ac:inkMkLst>
        </pc:inkChg>
        <pc:inkChg chg="add mod">
          <ac:chgData name="Umesh Gupta" userId="35470c46-d51d-41c5-aa07-3535d40f1513" providerId="ADAL" clId="{688D1D3D-1D78-480E-9122-20B54FAF51C9}" dt="2022-02-01T09:00:42.955" v="2965"/>
          <ac:inkMkLst>
            <pc:docMk/>
            <pc:sldMk cId="1053004402" sldId="424"/>
            <ac:inkMk id="66" creationId="{0466A010-FA26-4018-B16D-FF8E5AD9196D}"/>
          </ac:inkMkLst>
        </pc:inkChg>
        <pc:inkChg chg="add mod">
          <ac:chgData name="Umesh Gupta" userId="35470c46-d51d-41c5-aa07-3535d40f1513" providerId="ADAL" clId="{688D1D3D-1D78-480E-9122-20B54FAF51C9}" dt="2022-02-01T09:00:42.955" v="2965"/>
          <ac:inkMkLst>
            <pc:docMk/>
            <pc:sldMk cId="1053004402" sldId="424"/>
            <ac:inkMk id="67" creationId="{4C6B1193-E7D7-4660-A54E-1B4E05B68CFB}"/>
          </ac:inkMkLst>
        </pc:inkChg>
        <pc:inkChg chg="add mod">
          <ac:chgData name="Umesh Gupta" userId="35470c46-d51d-41c5-aa07-3535d40f1513" providerId="ADAL" clId="{688D1D3D-1D78-480E-9122-20B54FAF51C9}" dt="2022-02-01T09:00:42.955" v="2965"/>
          <ac:inkMkLst>
            <pc:docMk/>
            <pc:sldMk cId="1053004402" sldId="424"/>
            <ac:inkMk id="68" creationId="{63BE24B3-5345-4163-8F1F-BA750C742956}"/>
          </ac:inkMkLst>
        </pc:inkChg>
        <pc:inkChg chg="add mod">
          <ac:chgData name="Umesh Gupta" userId="35470c46-d51d-41c5-aa07-3535d40f1513" providerId="ADAL" clId="{688D1D3D-1D78-480E-9122-20B54FAF51C9}" dt="2022-02-01T09:00:42.955" v="2965"/>
          <ac:inkMkLst>
            <pc:docMk/>
            <pc:sldMk cId="1053004402" sldId="424"/>
            <ac:inkMk id="69" creationId="{961DFCCA-C1EB-437C-B83E-4C7A250814FE}"/>
          </ac:inkMkLst>
        </pc:inkChg>
        <pc:inkChg chg="add mod">
          <ac:chgData name="Umesh Gupta" userId="35470c46-d51d-41c5-aa07-3535d40f1513" providerId="ADAL" clId="{688D1D3D-1D78-480E-9122-20B54FAF51C9}" dt="2022-02-01T09:00:45.892" v="2967"/>
          <ac:inkMkLst>
            <pc:docMk/>
            <pc:sldMk cId="1053004402" sldId="424"/>
            <ac:inkMk id="70" creationId="{F330A651-85E0-4144-8981-95CEB475DE82}"/>
          </ac:inkMkLst>
        </pc:inkChg>
        <pc:inkChg chg="add mod">
          <ac:chgData name="Umesh Gupta" userId="35470c46-d51d-41c5-aa07-3535d40f1513" providerId="ADAL" clId="{688D1D3D-1D78-480E-9122-20B54FAF51C9}" dt="2022-02-01T09:00:45.892" v="2967"/>
          <ac:inkMkLst>
            <pc:docMk/>
            <pc:sldMk cId="1053004402" sldId="424"/>
            <ac:inkMk id="73" creationId="{C2F4ACC3-077D-4D66-86E1-02E792F3045C}"/>
          </ac:inkMkLst>
        </pc:inkChg>
        <pc:inkChg chg="add mod">
          <ac:chgData name="Umesh Gupta" userId="35470c46-d51d-41c5-aa07-3535d40f1513" providerId="ADAL" clId="{688D1D3D-1D78-480E-9122-20B54FAF51C9}" dt="2022-02-01T09:00:45.892" v="2967"/>
          <ac:inkMkLst>
            <pc:docMk/>
            <pc:sldMk cId="1053004402" sldId="424"/>
            <ac:inkMk id="74" creationId="{0B2B0211-41AE-42AD-86DB-F7074DD162F5}"/>
          </ac:inkMkLst>
        </pc:inkChg>
        <pc:inkChg chg="add mod">
          <ac:chgData name="Umesh Gupta" userId="35470c46-d51d-41c5-aa07-3535d40f1513" providerId="ADAL" clId="{688D1D3D-1D78-480E-9122-20B54FAF51C9}" dt="2022-02-01T09:00:45.892" v="2967"/>
          <ac:inkMkLst>
            <pc:docMk/>
            <pc:sldMk cId="1053004402" sldId="424"/>
            <ac:inkMk id="75" creationId="{75272A47-FC0A-4055-AF22-5AD56E7F243E}"/>
          </ac:inkMkLst>
        </pc:inkChg>
        <pc:inkChg chg="add mod">
          <ac:chgData name="Umesh Gupta" userId="35470c46-d51d-41c5-aa07-3535d40f1513" providerId="ADAL" clId="{688D1D3D-1D78-480E-9122-20B54FAF51C9}" dt="2022-02-01T09:00:45.892" v="2967"/>
          <ac:inkMkLst>
            <pc:docMk/>
            <pc:sldMk cId="1053004402" sldId="424"/>
            <ac:inkMk id="76" creationId="{D70296A3-15A0-402F-B552-847204ADD4DE}"/>
          </ac:inkMkLst>
        </pc:inkChg>
        <pc:inkChg chg="add mod">
          <ac:chgData name="Umesh Gupta" userId="35470c46-d51d-41c5-aa07-3535d40f1513" providerId="ADAL" clId="{688D1D3D-1D78-480E-9122-20B54FAF51C9}" dt="2022-02-01T09:00:45.892" v="2967"/>
          <ac:inkMkLst>
            <pc:docMk/>
            <pc:sldMk cId="1053004402" sldId="424"/>
            <ac:inkMk id="78" creationId="{988DBBE4-514F-4121-A34E-8F86AA506EA8}"/>
          </ac:inkMkLst>
        </pc:inkChg>
        <pc:inkChg chg="add mod">
          <ac:chgData name="Umesh Gupta" userId="35470c46-d51d-41c5-aa07-3535d40f1513" providerId="ADAL" clId="{688D1D3D-1D78-480E-9122-20B54FAF51C9}" dt="2022-02-01T09:00:45.892" v="2967"/>
          <ac:inkMkLst>
            <pc:docMk/>
            <pc:sldMk cId="1053004402" sldId="424"/>
            <ac:inkMk id="79" creationId="{DB315416-E664-4C5B-BC0C-04AA926C4EE6}"/>
          </ac:inkMkLst>
        </pc:inkChg>
        <pc:inkChg chg="add mod">
          <ac:chgData name="Umesh Gupta" userId="35470c46-d51d-41c5-aa07-3535d40f1513" providerId="ADAL" clId="{688D1D3D-1D78-480E-9122-20B54FAF51C9}" dt="2022-02-01T09:00:45.892" v="2967"/>
          <ac:inkMkLst>
            <pc:docMk/>
            <pc:sldMk cId="1053004402" sldId="424"/>
            <ac:inkMk id="80" creationId="{095E5CBA-363B-451F-AF0C-2FB93AB6E14E}"/>
          </ac:inkMkLst>
        </pc:inkChg>
        <pc:inkChg chg="add mod">
          <ac:chgData name="Umesh Gupta" userId="35470c46-d51d-41c5-aa07-3535d40f1513" providerId="ADAL" clId="{688D1D3D-1D78-480E-9122-20B54FAF51C9}" dt="2022-02-01T09:00:45.892" v="2967"/>
          <ac:inkMkLst>
            <pc:docMk/>
            <pc:sldMk cId="1053004402" sldId="424"/>
            <ac:inkMk id="81" creationId="{7A909A52-9B89-444C-BBC7-00703A6040D7}"/>
          </ac:inkMkLst>
        </pc:inkChg>
        <pc:inkChg chg="add mod">
          <ac:chgData name="Umesh Gupta" userId="35470c46-d51d-41c5-aa07-3535d40f1513" providerId="ADAL" clId="{688D1D3D-1D78-480E-9122-20B54FAF51C9}" dt="2022-02-01T09:00:45.892" v="2967"/>
          <ac:inkMkLst>
            <pc:docMk/>
            <pc:sldMk cId="1053004402" sldId="424"/>
            <ac:inkMk id="82" creationId="{F2E7DB3F-CDC7-4A71-BC61-16BD30C0F2D7}"/>
          </ac:inkMkLst>
        </pc:inkChg>
        <pc:inkChg chg="add mod">
          <ac:chgData name="Umesh Gupta" userId="35470c46-d51d-41c5-aa07-3535d40f1513" providerId="ADAL" clId="{688D1D3D-1D78-480E-9122-20B54FAF51C9}" dt="2022-02-01T09:00:45.892" v="2967"/>
          <ac:inkMkLst>
            <pc:docMk/>
            <pc:sldMk cId="1053004402" sldId="424"/>
            <ac:inkMk id="83" creationId="{60AEA3E1-FB8A-4D9D-8170-89D92FCD0FF2}"/>
          </ac:inkMkLst>
        </pc:inkChg>
        <pc:inkChg chg="add mod">
          <ac:chgData name="Umesh Gupta" userId="35470c46-d51d-41c5-aa07-3535d40f1513" providerId="ADAL" clId="{688D1D3D-1D78-480E-9122-20B54FAF51C9}" dt="2022-02-01T09:00:45.892" v="2967"/>
          <ac:inkMkLst>
            <pc:docMk/>
            <pc:sldMk cId="1053004402" sldId="424"/>
            <ac:inkMk id="84" creationId="{8B1B2CC9-7845-4E25-8DAE-0FD30772CCAC}"/>
          </ac:inkMkLst>
        </pc:inkChg>
        <pc:inkChg chg="add mod">
          <ac:chgData name="Umesh Gupta" userId="35470c46-d51d-41c5-aa07-3535d40f1513" providerId="ADAL" clId="{688D1D3D-1D78-480E-9122-20B54FAF51C9}" dt="2022-02-01T09:00:45.892" v="2967"/>
          <ac:inkMkLst>
            <pc:docMk/>
            <pc:sldMk cId="1053004402" sldId="424"/>
            <ac:inkMk id="85" creationId="{E0F32342-66D8-4AD6-80E9-70A376250AB9}"/>
          </ac:inkMkLst>
        </pc:inkChg>
        <pc:inkChg chg="add mod">
          <ac:chgData name="Umesh Gupta" userId="35470c46-d51d-41c5-aa07-3535d40f1513" providerId="ADAL" clId="{688D1D3D-1D78-480E-9122-20B54FAF51C9}" dt="2022-02-01T09:00:45.892" v="2967"/>
          <ac:inkMkLst>
            <pc:docMk/>
            <pc:sldMk cId="1053004402" sldId="424"/>
            <ac:inkMk id="87" creationId="{C0AAA694-8139-4031-95F1-E0D96C3BEC7F}"/>
          </ac:inkMkLst>
        </pc:inkChg>
        <pc:inkChg chg="add mod">
          <ac:chgData name="Umesh Gupta" userId="35470c46-d51d-41c5-aa07-3535d40f1513" providerId="ADAL" clId="{688D1D3D-1D78-480E-9122-20B54FAF51C9}" dt="2022-02-01T09:00:45.892" v="2967"/>
          <ac:inkMkLst>
            <pc:docMk/>
            <pc:sldMk cId="1053004402" sldId="424"/>
            <ac:inkMk id="88" creationId="{3D156C1A-390E-4E43-9746-6F1EAEB9E860}"/>
          </ac:inkMkLst>
        </pc:inkChg>
        <pc:inkChg chg="add mod">
          <ac:chgData name="Umesh Gupta" userId="35470c46-d51d-41c5-aa07-3535d40f1513" providerId="ADAL" clId="{688D1D3D-1D78-480E-9122-20B54FAF51C9}" dt="2022-02-01T09:00:45.892" v="2967"/>
          <ac:inkMkLst>
            <pc:docMk/>
            <pc:sldMk cId="1053004402" sldId="424"/>
            <ac:inkMk id="89" creationId="{85EB2498-5D33-4A8E-8DD5-CDBBCFC9C102}"/>
          </ac:inkMkLst>
        </pc:inkChg>
        <pc:inkChg chg="add">
          <ac:chgData name="Umesh Gupta" userId="35470c46-d51d-41c5-aa07-3535d40f1513" providerId="ADAL" clId="{688D1D3D-1D78-480E-9122-20B54FAF51C9}" dt="2022-02-01T08:59:41.631" v="2903" actId="9405"/>
          <ac:inkMkLst>
            <pc:docMk/>
            <pc:sldMk cId="1053004402" sldId="424"/>
            <ac:inkMk id="91" creationId="{FED12766-EBFB-4DAA-A121-246B77CCA82D}"/>
          </ac:inkMkLst>
        </pc:inkChg>
        <pc:inkChg chg="add mod">
          <ac:chgData name="Umesh Gupta" userId="35470c46-d51d-41c5-aa07-3535d40f1513" providerId="ADAL" clId="{688D1D3D-1D78-480E-9122-20B54FAF51C9}" dt="2022-02-01T09:00:42.955" v="2965"/>
          <ac:inkMkLst>
            <pc:docMk/>
            <pc:sldMk cId="1053004402" sldId="424"/>
            <ac:inkMk id="92" creationId="{FE85C0DE-73A6-4D40-B99A-A5EA90F8CBB3}"/>
          </ac:inkMkLst>
        </pc:inkChg>
        <pc:inkChg chg="add mod">
          <ac:chgData name="Umesh Gupta" userId="35470c46-d51d-41c5-aa07-3535d40f1513" providerId="ADAL" clId="{688D1D3D-1D78-480E-9122-20B54FAF51C9}" dt="2022-02-01T09:00:36.821" v="2963"/>
          <ac:inkMkLst>
            <pc:docMk/>
            <pc:sldMk cId="1053004402" sldId="424"/>
            <ac:inkMk id="94" creationId="{F7E8D075-CEEC-4B46-8F39-8E710ECD09DC}"/>
          </ac:inkMkLst>
        </pc:inkChg>
        <pc:inkChg chg="add mod">
          <ac:chgData name="Umesh Gupta" userId="35470c46-d51d-41c5-aa07-3535d40f1513" providerId="ADAL" clId="{688D1D3D-1D78-480E-9122-20B54FAF51C9}" dt="2022-02-01T09:00:36.821" v="2963"/>
          <ac:inkMkLst>
            <pc:docMk/>
            <pc:sldMk cId="1053004402" sldId="424"/>
            <ac:inkMk id="95" creationId="{C30ABE21-39DB-4F1B-AE0C-609E99DBE1CE}"/>
          </ac:inkMkLst>
        </pc:inkChg>
        <pc:inkChg chg="add mod">
          <ac:chgData name="Umesh Gupta" userId="35470c46-d51d-41c5-aa07-3535d40f1513" providerId="ADAL" clId="{688D1D3D-1D78-480E-9122-20B54FAF51C9}" dt="2022-02-01T09:00:36.821" v="2963"/>
          <ac:inkMkLst>
            <pc:docMk/>
            <pc:sldMk cId="1053004402" sldId="424"/>
            <ac:inkMk id="96" creationId="{3455A3DF-236C-4F4F-9808-26DEDDF4A958}"/>
          </ac:inkMkLst>
        </pc:inkChg>
        <pc:inkChg chg="add mod">
          <ac:chgData name="Umesh Gupta" userId="35470c46-d51d-41c5-aa07-3535d40f1513" providerId="ADAL" clId="{688D1D3D-1D78-480E-9122-20B54FAF51C9}" dt="2022-02-01T09:00:36.821" v="2963"/>
          <ac:inkMkLst>
            <pc:docMk/>
            <pc:sldMk cId="1053004402" sldId="424"/>
            <ac:inkMk id="97" creationId="{43E5A548-D5CC-4BC8-8C30-D5845D873DB2}"/>
          </ac:inkMkLst>
        </pc:inkChg>
        <pc:inkChg chg="add mod">
          <ac:chgData name="Umesh Gupta" userId="35470c46-d51d-41c5-aa07-3535d40f1513" providerId="ADAL" clId="{688D1D3D-1D78-480E-9122-20B54FAF51C9}" dt="2022-02-01T09:00:36.821" v="2963"/>
          <ac:inkMkLst>
            <pc:docMk/>
            <pc:sldMk cId="1053004402" sldId="424"/>
            <ac:inkMk id="98" creationId="{180512D3-C942-484D-9AA6-84F73BA270FE}"/>
          </ac:inkMkLst>
        </pc:inkChg>
        <pc:inkChg chg="add mod">
          <ac:chgData name="Umesh Gupta" userId="35470c46-d51d-41c5-aa07-3535d40f1513" providerId="ADAL" clId="{688D1D3D-1D78-480E-9122-20B54FAF51C9}" dt="2022-02-01T09:00:36.821" v="2963"/>
          <ac:inkMkLst>
            <pc:docMk/>
            <pc:sldMk cId="1053004402" sldId="424"/>
            <ac:inkMk id="100" creationId="{DC49BF11-FD6C-4D06-BE36-64B3B9B84B33}"/>
          </ac:inkMkLst>
        </pc:inkChg>
        <pc:inkChg chg="add mod">
          <ac:chgData name="Umesh Gupta" userId="35470c46-d51d-41c5-aa07-3535d40f1513" providerId="ADAL" clId="{688D1D3D-1D78-480E-9122-20B54FAF51C9}" dt="2022-02-01T09:00:36.821" v="2963"/>
          <ac:inkMkLst>
            <pc:docMk/>
            <pc:sldMk cId="1053004402" sldId="424"/>
            <ac:inkMk id="101" creationId="{2F441323-137D-4161-B324-7CB4C631CEAC}"/>
          </ac:inkMkLst>
        </pc:inkChg>
        <pc:inkChg chg="add mod">
          <ac:chgData name="Umesh Gupta" userId="35470c46-d51d-41c5-aa07-3535d40f1513" providerId="ADAL" clId="{688D1D3D-1D78-480E-9122-20B54FAF51C9}" dt="2022-02-01T09:00:36.821" v="2963"/>
          <ac:inkMkLst>
            <pc:docMk/>
            <pc:sldMk cId="1053004402" sldId="424"/>
            <ac:inkMk id="102" creationId="{4785DDB1-646A-4900-BC56-76402BF04910}"/>
          </ac:inkMkLst>
        </pc:inkChg>
        <pc:inkChg chg="add mod">
          <ac:chgData name="Umesh Gupta" userId="35470c46-d51d-41c5-aa07-3535d40f1513" providerId="ADAL" clId="{688D1D3D-1D78-480E-9122-20B54FAF51C9}" dt="2022-02-01T09:00:36.821" v="2963"/>
          <ac:inkMkLst>
            <pc:docMk/>
            <pc:sldMk cId="1053004402" sldId="424"/>
            <ac:inkMk id="103" creationId="{BBF68299-7E48-4B29-ADFE-BEC1BFD5CE63}"/>
          </ac:inkMkLst>
        </pc:inkChg>
        <pc:inkChg chg="add mod">
          <ac:chgData name="Umesh Gupta" userId="35470c46-d51d-41c5-aa07-3535d40f1513" providerId="ADAL" clId="{688D1D3D-1D78-480E-9122-20B54FAF51C9}" dt="2022-02-01T09:00:36.821" v="2963"/>
          <ac:inkMkLst>
            <pc:docMk/>
            <pc:sldMk cId="1053004402" sldId="424"/>
            <ac:inkMk id="104" creationId="{FFF3AC99-ABCF-4388-BC40-AABE7616DB43}"/>
          </ac:inkMkLst>
        </pc:inkChg>
        <pc:inkChg chg="add mod">
          <ac:chgData name="Umesh Gupta" userId="35470c46-d51d-41c5-aa07-3535d40f1513" providerId="ADAL" clId="{688D1D3D-1D78-480E-9122-20B54FAF51C9}" dt="2022-02-01T09:00:36.821" v="2963"/>
          <ac:inkMkLst>
            <pc:docMk/>
            <pc:sldMk cId="1053004402" sldId="424"/>
            <ac:inkMk id="105" creationId="{DE55B669-4F3A-4A40-98D5-E345A08AA9BE}"/>
          </ac:inkMkLst>
        </pc:inkChg>
        <pc:inkChg chg="add mod">
          <ac:chgData name="Umesh Gupta" userId="35470c46-d51d-41c5-aa07-3535d40f1513" providerId="ADAL" clId="{688D1D3D-1D78-480E-9122-20B54FAF51C9}" dt="2022-02-01T09:00:36.821" v="2963"/>
          <ac:inkMkLst>
            <pc:docMk/>
            <pc:sldMk cId="1053004402" sldId="424"/>
            <ac:inkMk id="106" creationId="{2F338B05-D9CB-4352-B902-3ED65E6C421A}"/>
          </ac:inkMkLst>
        </pc:inkChg>
        <pc:inkChg chg="add mod">
          <ac:chgData name="Umesh Gupta" userId="35470c46-d51d-41c5-aa07-3535d40f1513" providerId="ADAL" clId="{688D1D3D-1D78-480E-9122-20B54FAF51C9}" dt="2022-02-01T09:00:36.821" v="2963"/>
          <ac:inkMkLst>
            <pc:docMk/>
            <pc:sldMk cId="1053004402" sldId="424"/>
            <ac:inkMk id="109" creationId="{1D6C0F1F-6F98-4A50-B469-9FD870932C6B}"/>
          </ac:inkMkLst>
        </pc:inkChg>
        <pc:inkChg chg="add mod">
          <ac:chgData name="Umesh Gupta" userId="35470c46-d51d-41c5-aa07-3535d40f1513" providerId="ADAL" clId="{688D1D3D-1D78-480E-9122-20B54FAF51C9}" dt="2022-02-01T09:00:36.821" v="2963"/>
          <ac:inkMkLst>
            <pc:docMk/>
            <pc:sldMk cId="1053004402" sldId="424"/>
            <ac:inkMk id="111" creationId="{981AE670-4506-4122-AC86-59E2C1DB6BD6}"/>
          </ac:inkMkLst>
        </pc:inkChg>
        <pc:inkChg chg="add mod">
          <ac:chgData name="Umesh Gupta" userId="35470c46-d51d-41c5-aa07-3535d40f1513" providerId="ADAL" clId="{688D1D3D-1D78-480E-9122-20B54FAF51C9}" dt="2022-02-01T09:00:36.821" v="2963"/>
          <ac:inkMkLst>
            <pc:docMk/>
            <pc:sldMk cId="1053004402" sldId="424"/>
            <ac:inkMk id="112" creationId="{1572A9A6-2453-4855-8355-821126B93E17}"/>
          </ac:inkMkLst>
        </pc:inkChg>
        <pc:inkChg chg="add mod">
          <ac:chgData name="Umesh Gupta" userId="35470c46-d51d-41c5-aa07-3535d40f1513" providerId="ADAL" clId="{688D1D3D-1D78-480E-9122-20B54FAF51C9}" dt="2022-02-01T09:00:36.821" v="2963"/>
          <ac:inkMkLst>
            <pc:docMk/>
            <pc:sldMk cId="1053004402" sldId="424"/>
            <ac:inkMk id="113" creationId="{5F49393D-8E90-4AF9-838B-AA66497A857A}"/>
          </ac:inkMkLst>
        </pc:inkChg>
        <pc:inkChg chg="add mod">
          <ac:chgData name="Umesh Gupta" userId="35470c46-d51d-41c5-aa07-3535d40f1513" providerId="ADAL" clId="{688D1D3D-1D78-480E-9122-20B54FAF51C9}" dt="2022-02-01T09:00:36.821" v="2963"/>
          <ac:inkMkLst>
            <pc:docMk/>
            <pc:sldMk cId="1053004402" sldId="424"/>
            <ac:inkMk id="114" creationId="{72FE5CF0-4C45-445F-81A6-E8909FAD1546}"/>
          </ac:inkMkLst>
        </pc:inkChg>
        <pc:inkChg chg="add mod">
          <ac:chgData name="Umesh Gupta" userId="35470c46-d51d-41c5-aa07-3535d40f1513" providerId="ADAL" clId="{688D1D3D-1D78-480E-9122-20B54FAF51C9}" dt="2022-02-01T09:00:36.821" v="2963"/>
          <ac:inkMkLst>
            <pc:docMk/>
            <pc:sldMk cId="1053004402" sldId="424"/>
            <ac:inkMk id="115" creationId="{514C467E-7536-41F8-8802-818368620CCF}"/>
          </ac:inkMkLst>
        </pc:inkChg>
        <pc:inkChg chg="add mod">
          <ac:chgData name="Umesh Gupta" userId="35470c46-d51d-41c5-aa07-3535d40f1513" providerId="ADAL" clId="{688D1D3D-1D78-480E-9122-20B54FAF51C9}" dt="2022-02-01T09:00:36.821" v="2963"/>
          <ac:inkMkLst>
            <pc:docMk/>
            <pc:sldMk cId="1053004402" sldId="424"/>
            <ac:inkMk id="116" creationId="{B39111DC-6254-4354-A35C-8BFCDC83FE0B}"/>
          </ac:inkMkLst>
        </pc:inkChg>
        <pc:inkChg chg="add mod">
          <ac:chgData name="Umesh Gupta" userId="35470c46-d51d-41c5-aa07-3535d40f1513" providerId="ADAL" clId="{688D1D3D-1D78-480E-9122-20B54FAF51C9}" dt="2022-02-01T09:00:36.821" v="2963"/>
          <ac:inkMkLst>
            <pc:docMk/>
            <pc:sldMk cId="1053004402" sldId="424"/>
            <ac:inkMk id="117" creationId="{1F09E724-EDCE-4E9E-B6D6-3D1918FA33D8}"/>
          </ac:inkMkLst>
        </pc:inkChg>
        <pc:inkChg chg="add mod">
          <ac:chgData name="Umesh Gupta" userId="35470c46-d51d-41c5-aa07-3535d40f1513" providerId="ADAL" clId="{688D1D3D-1D78-480E-9122-20B54FAF51C9}" dt="2022-02-01T09:00:36.821" v="2963"/>
          <ac:inkMkLst>
            <pc:docMk/>
            <pc:sldMk cId="1053004402" sldId="424"/>
            <ac:inkMk id="119" creationId="{7ADE86B9-BA73-48E5-BBBA-C2A5A3960B4F}"/>
          </ac:inkMkLst>
        </pc:inkChg>
        <pc:inkChg chg="add mod">
          <ac:chgData name="Umesh Gupta" userId="35470c46-d51d-41c5-aa07-3535d40f1513" providerId="ADAL" clId="{688D1D3D-1D78-480E-9122-20B54FAF51C9}" dt="2022-02-01T09:00:36.821" v="2963"/>
          <ac:inkMkLst>
            <pc:docMk/>
            <pc:sldMk cId="1053004402" sldId="424"/>
            <ac:inkMk id="120" creationId="{58971B12-AB1A-44BB-8496-833E7ED6A502}"/>
          </ac:inkMkLst>
        </pc:inkChg>
        <pc:inkChg chg="add mod">
          <ac:chgData name="Umesh Gupta" userId="35470c46-d51d-41c5-aa07-3535d40f1513" providerId="ADAL" clId="{688D1D3D-1D78-480E-9122-20B54FAF51C9}" dt="2022-02-01T09:00:36.821" v="2963"/>
          <ac:inkMkLst>
            <pc:docMk/>
            <pc:sldMk cId="1053004402" sldId="424"/>
            <ac:inkMk id="121" creationId="{00D635B9-BAC6-411F-BC7D-A75400DAC4CB}"/>
          </ac:inkMkLst>
        </pc:inkChg>
        <pc:inkChg chg="add mod">
          <ac:chgData name="Umesh Gupta" userId="35470c46-d51d-41c5-aa07-3535d40f1513" providerId="ADAL" clId="{688D1D3D-1D78-480E-9122-20B54FAF51C9}" dt="2022-02-01T09:00:36.821" v="2963"/>
          <ac:inkMkLst>
            <pc:docMk/>
            <pc:sldMk cId="1053004402" sldId="424"/>
            <ac:inkMk id="122" creationId="{1D2C70A1-E6B9-47BF-BF1F-7806D55DE410}"/>
          </ac:inkMkLst>
        </pc:inkChg>
        <pc:inkChg chg="add mod">
          <ac:chgData name="Umesh Gupta" userId="35470c46-d51d-41c5-aa07-3535d40f1513" providerId="ADAL" clId="{688D1D3D-1D78-480E-9122-20B54FAF51C9}" dt="2022-02-01T09:00:36.821" v="2963"/>
          <ac:inkMkLst>
            <pc:docMk/>
            <pc:sldMk cId="1053004402" sldId="424"/>
            <ac:inkMk id="124" creationId="{E9E46BEB-5273-42E0-A64F-2164F99889AA}"/>
          </ac:inkMkLst>
        </pc:inkChg>
        <pc:inkChg chg="add mod">
          <ac:chgData name="Umesh Gupta" userId="35470c46-d51d-41c5-aa07-3535d40f1513" providerId="ADAL" clId="{688D1D3D-1D78-480E-9122-20B54FAF51C9}" dt="2022-02-01T09:00:36.821" v="2963"/>
          <ac:inkMkLst>
            <pc:docMk/>
            <pc:sldMk cId="1053004402" sldId="424"/>
            <ac:inkMk id="125" creationId="{076ABEFC-8D03-4B8C-A198-DBAC6E65BFA5}"/>
          </ac:inkMkLst>
        </pc:inkChg>
        <pc:inkChg chg="add mod">
          <ac:chgData name="Umesh Gupta" userId="35470c46-d51d-41c5-aa07-3535d40f1513" providerId="ADAL" clId="{688D1D3D-1D78-480E-9122-20B54FAF51C9}" dt="2022-02-01T09:00:36.821" v="2963"/>
          <ac:inkMkLst>
            <pc:docMk/>
            <pc:sldMk cId="1053004402" sldId="424"/>
            <ac:inkMk id="126" creationId="{92614086-D3B2-4236-B7F3-1E46C473E4E9}"/>
          </ac:inkMkLst>
        </pc:inkChg>
        <pc:inkChg chg="add mod">
          <ac:chgData name="Umesh Gupta" userId="35470c46-d51d-41c5-aa07-3535d40f1513" providerId="ADAL" clId="{688D1D3D-1D78-480E-9122-20B54FAF51C9}" dt="2022-02-01T09:00:36.821" v="2963"/>
          <ac:inkMkLst>
            <pc:docMk/>
            <pc:sldMk cId="1053004402" sldId="424"/>
            <ac:inkMk id="127" creationId="{51998FB3-31A1-4152-B389-20BED599B1C5}"/>
          </ac:inkMkLst>
        </pc:inkChg>
        <pc:inkChg chg="add mod">
          <ac:chgData name="Umesh Gupta" userId="35470c46-d51d-41c5-aa07-3535d40f1513" providerId="ADAL" clId="{688D1D3D-1D78-480E-9122-20B54FAF51C9}" dt="2022-02-01T09:00:36.821" v="2963"/>
          <ac:inkMkLst>
            <pc:docMk/>
            <pc:sldMk cId="1053004402" sldId="424"/>
            <ac:inkMk id="128" creationId="{C0DE1483-5384-4DCF-9A2A-9133DF441620}"/>
          </ac:inkMkLst>
        </pc:inkChg>
        <pc:inkChg chg="add mod">
          <ac:chgData name="Umesh Gupta" userId="35470c46-d51d-41c5-aa07-3535d40f1513" providerId="ADAL" clId="{688D1D3D-1D78-480E-9122-20B54FAF51C9}" dt="2022-02-01T09:00:36.821" v="2963"/>
          <ac:inkMkLst>
            <pc:docMk/>
            <pc:sldMk cId="1053004402" sldId="424"/>
            <ac:inkMk id="130" creationId="{02F0338C-E161-4B18-B7A8-1F0F32007DE1}"/>
          </ac:inkMkLst>
        </pc:inkChg>
        <pc:inkChg chg="add mod">
          <ac:chgData name="Umesh Gupta" userId="35470c46-d51d-41c5-aa07-3535d40f1513" providerId="ADAL" clId="{688D1D3D-1D78-480E-9122-20B54FAF51C9}" dt="2022-02-01T09:00:36.821" v="2963"/>
          <ac:inkMkLst>
            <pc:docMk/>
            <pc:sldMk cId="1053004402" sldId="424"/>
            <ac:inkMk id="131" creationId="{C0882A62-AA81-4174-B941-BDB20DA79D23}"/>
          </ac:inkMkLst>
        </pc:inkChg>
        <pc:inkChg chg="add mod">
          <ac:chgData name="Umesh Gupta" userId="35470c46-d51d-41c5-aa07-3535d40f1513" providerId="ADAL" clId="{688D1D3D-1D78-480E-9122-20B54FAF51C9}" dt="2022-02-01T09:00:36.821" v="2963"/>
          <ac:inkMkLst>
            <pc:docMk/>
            <pc:sldMk cId="1053004402" sldId="424"/>
            <ac:inkMk id="132" creationId="{1D71FD08-9C51-4E56-85DB-521928FA05F0}"/>
          </ac:inkMkLst>
        </pc:inkChg>
        <pc:inkChg chg="add mod">
          <ac:chgData name="Umesh Gupta" userId="35470c46-d51d-41c5-aa07-3535d40f1513" providerId="ADAL" clId="{688D1D3D-1D78-480E-9122-20B54FAF51C9}" dt="2022-02-01T09:00:36.821" v="2963"/>
          <ac:inkMkLst>
            <pc:docMk/>
            <pc:sldMk cId="1053004402" sldId="424"/>
            <ac:inkMk id="134" creationId="{1D209D5C-E0F6-46DD-B2D1-1C0BC64C4771}"/>
          </ac:inkMkLst>
        </pc:inkChg>
        <pc:inkChg chg="add mod">
          <ac:chgData name="Umesh Gupta" userId="35470c46-d51d-41c5-aa07-3535d40f1513" providerId="ADAL" clId="{688D1D3D-1D78-480E-9122-20B54FAF51C9}" dt="2022-02-01T09:00:36.821" v="2963"/>
          <ac:inkMkLst>
            <pc:docMk/>
            <pc:sldMk cId="1053004402" sldId="424"/>
            <ac:inkMk id="135" creationId="{F8EE20BC-FDCC-46E3-B88E-59C8BBB65413}"/>
          </ac:inkMkLst>
        </pc:inkChg>
        <pc:inkChg chg="add mod">
          <ac:chgData name="Umesh Gupta" userId="35470c46-d51d-41c5-aa07-3535d40f1513" providerId="ADAL" clId="{688D1D3D-1D78-480E-9122-20B54FAF51C9}" dt="2022-02-01T09:00:36.821" v="2963"/>
          <ac:inkMkLst>
            <pc:docMk/>
            <pc:sldMk cId="1053004402" sldId="424"/>
            <ac:inkMk id="136" creationId="{88255E21-28DC-4F0A-972F-E6766904899B}"/>
          </ac:inkMkLst>
        </pc:inkChg>
        <pc:inkChg chg="add mod">
          <ac:chgData name="Umesh Gupta" userId="35470c46-d51d-41c5-aa07-3535d40f1513" providerId="ADAL" clId="{688D1D3D-1D78-480E-9122-20B54FAF51C9}" dt="2022-02-01T09:00:36.821" v="2963"/>
          <ac:inkMkLst>
            <pc:docMk/>
            <pc:sldMk cId="1053004402" sldId="424"/>
            <ac:inkMk id="137" creationId="{114D3F1D-3322-4506-8CD3-4D0B4A30DAC7}"/>
          </ac:inkMkLst>
        </pc:inkChg>
        <pc:inkChg chg="add mod">
          <ac:chgData name="Umesh Gupta" userId="35470c46-d51d-41c5-aa07-3535d40f1513" providerId="ADAL" clId="{688D1D3D-1D78-480E-9122-20B54FAF51C9}" dt="2022-02-01T09:00:36.821" v="2963"/>
          <ac:inkMkLst>
            <pc:docMk/>
            <pc:sldMk cId="1053004402" sldId="424"/>
            <ac:inkMk id="138" creationId="{ED923DF8-02FD-4BA2-A463-6DC6E71FF0C2}"/>
          </ac:inkMkLst>
        </pc:inkChg>
        <pc:inkChg chg="add mod">
          <ac:chgData name="Umesh Gupta" userId="35470c46-d51d-41c5-aa07-3535d40f1513" providerId="ADAL" clId="{688D1D3D-1D78-480E-9122-20B54FAF51C9}" dt="2022-02-01T09:00:36.821" v="2963"/>
          <ac:inkMkLst>
            <pc:docMk/>
            <pc:sldMk cId="1053004402" sldId="424"/>
            <ac:inkMk id="139" creationId="{D32562CA-9E00-4AE8-ABA5-FB7CD130F026}"/>
          </ac:inkMkLst>
        </pc:inkChg>
        <pc:inkChg chg="add mod">
          <ac:chgData name="Umesh Gupta" userId="35470c46-d51d-41c5-aa07-3535d40f1513" providerId="ADAL" clId="{688D1D3D-1D78-480E-9122-20B54FAF51C9}" dt="2022-02-01T09:00:36.821" v="2963"/>
          <ac:inkMkLst>
            <pc:docMk/>
            <pc:sldMk cId="1053004402" sldId="424"/>
            <ac:inkMk id="140" creationId="{2DA58111-D6A8-48E7-BC31-A3E8F09D43ED}"/>
          </ac:inkMkLst>
        </pc:inkChg>
        <pc:inkChg chg="add mod">
          <ac:chgData name="Umesh Gupta" userId="35470c46-d51d-41c5-aa07-3535d40f1513" providerId="ADAL" clId="{688D1D3D-1D78-480E-9122-20B54FAF51C9}" dt="2022-02-01T09:00:36.821" v="2963"/>
          <ac:inkMkLst>
            <pc:docMk/>
            <pc:sldMk cId="1053004402" sldId="424"/>
            <ac:inkMk id="141" creationId="{849EAC35-789F-4E39-B709-9BF66211D414}"/>
          </ac:inkMkLst>
        </pc:inkChg>
        <pc:inkChg chg="add mod">
          <ac:chgData name="Umesh Gupta" userId="35470c46-d51d-41c5-aa07-3535d40f1513" providerId="ADAL" clId="{688D1D3D-1D78-480E-9122-20B54FAF51C9}" dt="2022-02-01T09:00:36.821" v="2963"/>
          <ac:inkMkLst>
            <pc:docMk/>
            <pc:sldMk cId="1053004402" sldId="424"/>
            <ac:inkMk id="144" creationId="{E2EC664F-542F-4451-94D4-1AFB2CD10800}"/>
          </ac:inkMkLst>
        </pc:inkChg>
        <pc:inkChg chg="add mod">
          <ac:chgData name="Umesh Gupta" userId="35470c46-d51d-41c5-aa07-3535d40f1513" providerId="ADAL" clId="{688D1D3D-1D78-480E-9122-20B54FAF51C9}" dt="2022-02-01T09:00:36.821" v="2963"/>
          <ac:inkMkLst>
            <pc:docMk/>
            <pc:sldMk cId="1053004402" sldId="424"/>
            <ac:inkMk id="146" creationId="{9481CDCC-9CD2-4B67-9D7E-65E2AEFFCC73}"/>
          </ac:inkMkLst>
        </pc:inkChg>
        <pc:inkChg chg="add mod">
          <ac:chgData name="Umesh Gupta" userId="35470c46-d51d-41c5-aa07-3535d40f1513" providerId="ADAL" clId="{688D1D3D-1D78-480E-9122-20B54FAF51C9}" dt="2022-02-01T09:00:36.821" v="2963"/>
          <ac:inkMkLst>
            <pc:docMk/>
            <pc:sldMk cId="1053004402" sldId="424"/>
            <ac:inkMk id="147" creationId="{2CFE319B-83E8-4EC1-8D44-EB6C21FEAD47}"/>
          </ac:inkMkLst>
        </pc:inkChg>
        <pc:inkChg chg="add mod">
          <ac:chgData name="Umesh Gupta" userId="35470c46-d51d-41c5-aa07-3535d40f1513" providerId="ADAL" clId="{688D1D3D-1D78-480E-9122-20B54FAF51C9}" dt="2022-02-01T09:00:36.821" v="2963"/>
          <ac:inkMkLst>
            <pc:docMk/>
            <pc:sldMk cId="1053004402" sldId="424"/>
            <ac:inkMk id="148" creationId="{4D08BA30-B042-4ADA-9E54-4DC5F64C48CD}"/>
          </ac:inkMkLst>
        </pc:inkChg>
        <pc:inkChg chg="add mod">
          <ac:chgData name="Umesh Gupta" userId="35470c46-d51d-41c5-aa07-3535d40f1513" providerId="ADAL" clId="{688D1D3D-1D78-480E-9122-20B54FAF51C9}" dt="2022-02-01T09:00:36.821" v="2963"/>
          <ac:inkMkLst>
            <pc:docMk/>
            <pc:sldMk cId="1053004402" sldId="424"/>
            <ac:inkMk id="149" creationId="{B61E33E3-0F53-418E-AE62-D5741865B55B}"/>
          </ac:inkMkLst>
        </pc:inkChg>
        <pc:inkChg chg="add mod">
          <ac:chgData name="Umesh Gupta" userId="35470c46-d51d-41c5-aa07-3535d40f1513" providerId="ADAL" clId="{688D1D3D-1D78-480E-9122-20B54FAF51C9}" dt="2022-02-01T09:00:36.821" v="2963"/>
          <ac:inkMkLst>
            <pc:docMk/>
            <pc:sldMk cId="1053004402" sldId="424"/>
            <ac:inkMk id="150" creationId="{B7858B87-6308-472A-B4A8-C626872349D0}"/>
          </ac:inkMkLst>
        </pc:inkChg>
        <pc:inkChg chg="add mod">
          <ac:chgData name="Umesh Gupta" userId="35470c46-d51d-41c5-aa07-3535d40f1513" providerId="ADAL" clId="{688D1D3D-1D78-480E-9122-20B54FAF51C9}" dt="2022-02-01T09:00:36.821" v="2963"/>
          <ac:inkMkLst>
            <pc:docMk/>
            <pc:sldMk cId="1053004402" sldId="424"/>
            <ac:inkMk id="151" creationId="{FE46B51E-790E-495C-8E09-D2F7A7414FF5}"/>
          </ac:inkMkLst>
        </pc:inkChg>
        <pc:inkChg chg="add mod">
          <ac:chgData name="Umesh Gupta" userId="35470c46-d51d-41c5-aa07-3535d40f1513" providerId="ADAL" clId="{688D1D3D-1D78-480E-9122-20B54FAF51C9}" dt="2022-02-01T09:00:36.821" v="2963"/>
          <ac:inkMkLst>
            <pc:docMk/>
            <pc:sldMk cId="1053004402" sldId="424"/>
            <ac:inkMk id="152" creationId="{5DAF93F8-878D-4FB4-9B04-2948E0F67EB8}"/>
          </ac:inkMkLst>
        </pc:inkChg>
        <pc:inkChg chg="add mod">
          <ac:chgData name="Umesh Gupta" userId="35470c46-d51d-41c5-aa07-3535d40f1513" providerId="ADAL" clId="{688D1D3D-1D78-480E-9122-20B54FAF51C9}" dt="2022-02-01T09:00:42.955" v="2965"/>
          <ac:inkMkLst>
            <pc:docMk/>
            <pc:sldMk cId="1053004402" sldId="424"/>
            <ac:inkMk id="155" creationId="{9A8B2985-B838-48A5-9F6F-DC4E989A96BE}"/>
          </ac:inkMkLst>
        </pc:inkChg>
        <pc:inkChg chg="add mod">
          <ac:chgData name="Umesh Gupta" userId="35470c46-d51d-41c5-aa07-3535d40f1513" providerId="ADAL" clId="{688D1D3D-1D78-480E-9122-20B54FAF51C9}" dt="2022-02-01T09:00:45.892" v="2967"/>
          <ac:inkMkLst>
            <pc:docMk/>
            <pc:sldMk cId="1053004402" sldId="424"/>
            <ac:inkMk id="157" creationId="{7F5C8F39-4BAD-4D53-BC72-DA726C67FD63}"/>
          </ac:inkMkLst>
        </pc:inkChg>
        <pc:inkChg chg="add mod">
          <ac:chgData name="Umesh Gupta" userId="35470c46-d51d-41c5-aa07-3535d40f1513" providerId="ADAL" clId="{688D1D3D-1D78-480E-9122-20B54FAF51C9}" dt="2022-02-03T04:12:51.191" v="3123"/>
          <ac:inkMkLst>
            <pc:docMk/>
            <pc:sldMk cId="1053004402" sldId="424"/>
            <ac:inkMk id="159" creationId="{F4FA91AD-3D0B-4545-A096-9F33E6F8FA91}"/>
          </ac:inkMkLst>
        </pc:inkChg>
        <pc:inkChg chg="add mod">
          <ac:chgData name="Umesh Gupta" userId="35470c46-d51d-41c5-aa07-3535d40f1513" providerId="ADAL" clId="{688D1D3D-1D78-480E-9122-20B54FAF51C9}" dt="2022-02-03T04:12:51.191" v="3123"/>
          <ac:inkMkLst>
            <pc:docMk/>
            <pc:sldMk cId="1053004402" sldId="424"/>
            <ac:inkMk id="160" creationId="{CA221C2D-EB1E-4979-BD8E-3A4B2F55EA30}"/>
          </ac:inkMkLst>
        </pc:inkChg>
      </pc:sldChg>
      <pc:sldChg chg="addSp delSp modSp add mod">
        <pc:chgData name="Umesh Gupta" userId="35470c46-d51d-41c5-aa07-3535d40f1513" providerId="ADAL" clId="{688D1D3D-1D78-480E-9122-20B54FAF51C9}" dt="2022-02-03T04:14:46.475" v="3246"/>
        <pc:sldMkLst>
          <pc:docMk/>
          <pc:sldMk cId="1450585938" sldId="425"/>
        </pc:sldMkLst>
        <pc:grpChg chg="del mod">
          <ac:chgData name="Umesh Gupta" userId="35470c46-d51d-41c5-aa07-3535d40f1513" providerId="ADAL" clId="{688D1D3D-1D78-480E-9122-20B54FAF51C9}" dt="2022-02-03T04:10:52.408" v="2974"/>
          <ac:grpSpMkLst>
            <pc:docMk/>
            <pc:sldMk cId="1450585938" sldId="425"/>
            <ac:grpSpMk id="5" creationId="{BDF1C2E1-2926-4CE3-A6A4-0B021FB3DEA8}"/>
          </ac:grpSpMkLst>
        </pc:grpChg>
        <pc:grpChg chg="mod">
          <ac:chgData name="Umesh Gupta" userId="35470c46-d51d-41c5-aa07-3535d40f1513" providerId="ADAL" clId="{688D1D3D-1D78-480E-9122-20B54FAF51C9}" dt="2022-02-03T04:10:52.408" v="2974"/>
          <ac:grpSpMkLst>
            <pc:docMk/>
            <pc:sldMk cId="1450585938" sldId="425"/>
            <ac:grpSpMk id="8" creationId="{83D0A58E-1B42-4D9F-AAEE-CB4E82DCA07E}"/>
          </ac:grpSpMkLst>
        </pc:grpChg>
        <pc:grpChg chg="mod">
          <ac:chgData name="Umesh Gupta" userId="35470c46-d51d-41c5-aa07-3535d40f1513" providerId="ADAL" clId="{688D1D3D-1D78-480E-9122-20B54FAF51C9}" dt="2022-02-03T04:10:58.818" v="2982"/>
          <ac:grpSpMkLst>
            <pc:docMk/>
            <pc:sldMk cId="1450585938" sldId="425"/>
            <ac:grpSpMk id="16" creationId="{42695151-0BD3-403D-9BEF-A0B126552ED6}"/>
          </ac:grpSpMkLst>
        </pc:grpChg>
        <pc:grpChg chg="mod">
          <ac:chgData name="Umesh Gupta" userId="35470c46-d51d-41c5-aa07-3535d40f1513" providerId="ADAL" clId="{688D1D3D-1D78-480E-9122-20B54FAF51C9}" dt="2022-02-03T04:11:15.986" v="3001"/>
          <ac:grpSpMkLst>
            <pc:docMk/>
            <pc:sldMk cId="1450585938" sldId="425"/>
            <ac:grpSpMk id="35" creationId="{15692D3D-F16D-4390-B018-E1BEF3F7D85D}"/>
          </ac:grpSpMkLst>
        </pc:grpChg>
        <pc:grpChg chg="mod">
          <ac:chgData name="Umesh Gupta" userId="35470c46-d51d-41c5-aa07-3535d40f1513" providerId="ADAL" clId="{688D1D3D-1D78-480E-9122-20B54FAF51C9}" dt="2022-02-03T04:11:15.986" v="3001"/>
          <ac:grpSpMkLst>
            <pc:docMk/>
            <pc:sldMk cId="1450585938" sldId="425"/>
            <ac:grpSpMk id="36" creationId="{2265CEB4-518D-4433-857C-91F1DCF8B3BF}"/>
          </ac:grpSpMkLst>
        </pc:grpChg>
        <pc:grpChg chg="del mod">
          <ac:chgData name="Umesh Gupta" userId="35470c46-d51d-41c5-aa07-3535d40f1513" providerId="ADAL" clId="{688D1D3D-1D78-480E-9122-20B54FAF51C9}" dt="2022-02-03T04:12:40.458" v="3111"/>
          <ac:grpSpMkLst>
            <pc:docMk/>
            <pc:sldMk cId="1450585938" sldId="425"/>
            <ac:grpSpMk id="62" creationId="{95F81DE9-AD8E-4276-A861-85A4D16BDC58}"/>
          </ac:grpSpMkLst>
        </pc:grpChg>
        <pc:grpChg chg="del mod">
          <ac:chgData name="Umesh Gupta" userId="35470c46-d51d-41c5-aa07-3535d40f1513" providerId="ADAL" clId="{688D1D3D-1D78-480E-9122-20B54FAF51C9}" dt="2022-02-03T04:12:40.458" v="3111"/>
          <ac:grpSpMkLst>
            <pc:docMk/>
            <pc:sldMk cId="1450585938" sldId="425"/>
            <ac:grpSpMk id="63" creationId="{D218E7EA-5CB1-4C47-95C4-55688187502C}"/>
          </ac:grpSpMkLst>
        </pc:grpChg>
        <pc:grpChg chg="mod">
          <ac:chgData name="Umesh Gupta" userId="35470c46-d51d-41c5-aa07-3535d40f1513" providerId="ADAL" clId="{688D1D3D-1D78-480E-9122-20B54FAF51C9}" dt="2022-02-03T04:11:40.009" v="3027"/>
          <ac:grpSpMkLst>
            <pc:docMk/>
            <pc:sldMk cId="1450585938" sldId="425"/>
            <ac:grpSpMk id="64" creationId="{62DA5D51-F0B6-4C2F-9BA5-9F036239E462}"/>
          </ac:grpSpMkLst>
        </pc:grpChg>
        <pc:grpChg chg="del mod">
          <ac:chgData name="Umesh Gupta" userId="35470c46-d51d-41c5-aa07-3535d40f1513" providerId="ADAL" clId="{688D1D3D-1D78-480E-9122-20B54FAF51C9}" dt="2022-02-03T04:12:23.271" v="3083"/>
          <ac:grpSpMkLst>
            <pc:docMk/>
            <pc:sldMk cId="1450585938" sldId="425"/>
            <ac:grpSpMk id="85" creationId="{0DBA5E03-8D32-47AF-9D49-AB3C8AF1C5FE}"/>
          </ac:grpSpMkLst>
        </pc:grpChg>
        <pc:grpChg chg="del mod">
          <ac:chgData name="Umesh Gupta" userId="35470c46-d51d-41c5-aa07-3535d40f1513" providerId="ADAL" clId="{688D1D3D-1D78-480E-9122-20B54FAF51C9}" dt="2022-02-03T04:12:23.271" v="3083"/>
          <ac:grpSpMkLst>
            <pc:docMk/>
            <pc:sldMk cId="1450585938" sldId="425"/>
            <ac:grpSpMk id="86" creationId="{FFA38F54-0A34-4806-A75E-8593E0B3D85D}"/>
          </ac:grpSpMkLst>
        </pc:grpChg>
        <pc:grpChg chg="del mod">
          <ac:chgData name="Umesh Gupta" userId="35470c46-d51d-41c5-aa07-3535d40f1513" providerId="ADAL" clId="{688D1D3D-1D78-480E-9122-20B54FAF51C9}" dt="2022-02-03T04:12:40.458" v="3111"/>
          <ac:grpSpMkLst>
            <pc:docMk/>
            <pc:sldMk cId="1450585938" sldId="425"/>
            <ac:grpSpMk id="91" creationId="{13555437-5BA8-45B0-88D3-217F75B77C5F}"/>
          </ac:grpSpMkLst>
        </pc:grpChg>
        <pc:grpChg chg="mod">
          <ac:chgData name="Umesh Gupta" userId="35470c46-d51d-41c5-aa07-3535d40f1513" providerId="ADAL" clId="{688D1D3D-1D78-480E-9122-20B54FAF51C9}" dt="2022-02-03T04:12:09.572" v="3065"/>
          <ac:grpSpMkLst>
            <pc:docMk/>
            <pc:sldMk cId="1450585938" sldId="425"/>
            <ac:grpSpMk id="103" creationId="{6E09C7FD-2796-4882-888F-1A0F2F986EF1}"/>
          </ac:grpSpMkLst>
        </pc:grpChg>
        <pc:grpChg chg="mod">
          <ac:chgData name="Umesh Gupta" userId="35470c46-d51d-41c5-aa07-3535d40f1513" providerId="ADAL" clId="{688D1D3D-1D78-480E-9122-20B54FAF51C9}" dt="2022-02-03T04:12:19.740" v="3081"/>
          <ac:grpSpMkLst>
            <pc:docMk/>
            <pc:sldMk cId="1450585938" sldId="425"/>
            <ac:grpSpMk id="119" creationId="{F9DD4979-FE5D-4EFC-83D2-D4489D640835}"/>
          </ac:grpSpMkLst>
        </pc:grpChg>
        <pc:grpChg chg="mod">
          <ac:chgData name="Umesh Gupta" userId="35470c46-d51d-41c5-aa07-3535d40f1513" providerId="ADAL" clId="{688D1D3D-1D78-480E-9122-20B54FAF51C9}" dt="2022-02-03T04:12:19.740" v="3081"/>
          <ac:grpSpMkLst>
            <pc:docMk/>
            <pc:sldMk cId="1450585938" sldId="425"/>
            <ac:grpSpMk id="120" creationId="{C844737A-F6B1-4FF7-B782-7BEFFE97703D}"/>
          </ac:grpSpMkLst>
        </pc:grpChg>
        <pc:grpChg chg="del mod">
          <ac:chgData name="Umesh Gupta" userId="35470c46-d51d-41c5-aa07-3535d40f1513" providerId="ADAL" clId="{688D1D3D-1D78-480E-9122-20B54FAF51C9}" dt="2022-02-03T04:12:26.506" v="3090"/>
          <ac:grpSpMkLst>
            <pc:docMk/>
            <pc:sldMk cId="1450585938" sldId="425"/>
            <ac:grpSpMk id="122" creationId="{2879FD49-0962-4827-A1D4-E3D815E3920B}"/>
          </ac:grpSpMkLst>
        </pc:grpChg>
        <pc:grpChg chg="del mod">
          <ac:chgData name="Umesh Gupta" userId="35470c46-d51d-41c5-aa07-3535d40f1513" providerId="ADAL" clId="{688D1D3D-1D78-480E-9122-20B54FAF51C9}" dt="2022-02-03T04:12:40.458" v="3111"/>
          <ac:grpSpMkLst>
            <pc:docMk/>
            <pc:sldMk cId="1450585938" sldId="425"/>
            <ac:grpSpMk id="129" creationId="{11FB78CF-FB6C-43A1-B918-5C34123219A5}"/>
          </ac:grpSpMkLst>
        </pc:grpChg>
        <pc:grpChg chg="del mod">
          <ac:chgData name="Umesh Gupta" userId="35470c46-d51d-41c5-aa07-3535d40f1513" providerId="ADAL" clId="{688D1D3D-1D78-480E-9122-20B54FAF51C9}" dt="2022-02-03T04:12:40.458" v="3111"/>
          <ac:grpSpMkLst>
            <pc:docMk/>
            <pc:sldMk cId="1450585938" sldId="425"/>
            <ac:grpSpMk id="132" creationId="{F8371179-7B8D-40E1-8EFD-91B0E5D88B56}"/>
          </ac:grpSpMkLst>
        </pc:grpChg>
        <pc:grpChg chg="del mod">
          <ac:chgData name="Umesh Gupta" userId="35470c46-d51d-41c5-aa07-3535d40f1513" providerId="ADAL" clId="{688D1D3D-1D78-480E-9122-20B54FAF51C9}" dt="2022-02-03T04:12:33.787" v="3102"/>
          <ac:grpSpMkLst>
            <pc:docMk/>
            <pc:sldMk cId="1450585938" sldId="425"/>
            <ac:grpSpMk id="136" creationId="{B21E201B-E474-4703-88E9-BA97D7CAF4DA}"/>
          </ac:grpSpMkLst>
        </pc:grpChg>
        <pc:grpChg chg="del mod">
          <ac:chgData name="Umesh Gupta" userId="35470c46-d51d-41c5-aa07-3535d40f1513" providerId="ADAL" clId="{688D1D3D-1D78-480E-9122-20B54FAF51C9}" dt="2022-02-03T04:12:37.244" v="3106"/>
          <ac:grpSpMkLst>
            <pc:docMk/>
            <pc:sldMk cId="1450585938" sldId="425"/>
            <ac:grpSpMk id="141" creationId="{1A50FB1A-891F-4547-9732-B380678479E5}"/>
          </ac:grpSpMkLst>
        </pc:grpChg>
        <pc:grpChg chg="del mod">
          <ac:chgData name="Umesh Gupta" userId="35470c46-d51d-41c5-aa07-3535d40f1513" providerId="ADAL" clId="{688D1D3D-1D78-480E-9122-20B54FAF51C9}" dt="2022-02-03T04:12:40.458" v="3111"/>
          <ac:grpSpMkLst>
            <pc:docMk/>
            <pc:sldMk cId="1450585938" sldId="425"/>
            <ac:grpSpMk id="145" creationId="{3A3B85E7-AA4D-4B2B-9B5A-5A472538E369}"/>
          </ac:grpSpMkLst>
        </pc:grpChg>
        <pc:grpChg chg="del mod">
          <ac:chgData name="Umesh Gupta" userId="35470c46-d51d-41c5-aa07-3535d40f1513" providerId="ADAL" clId="{688D1D3D-1D78-480E-9122-20B54FAF51C9}" dt="2022-02-03T04:12:40.458" v="3111"/>
          <ac:grpSpMkLst>
            <pc:docMk/>
            <pc:sldMk cId="1450585938" sldId="425"/>
            <ac:grpSpMk id="146" creationId="{A3406111-42BB-49D5-896E-C64C8EA28ED5}"/>
          </ac:grpSpMkLst>
        </pc:grpChg>
        <pc:grpChg chg="del mod">
          <ac:chgData name="Umesh Gupta" userId="35470c46-d51d-41c5-aa07-3535d40f1513" providerId="ADAL" clId="{688D1D3D-1D78-480E-9122-20B54FAF51C9}" dt="2022-02-03T04:12:42.576" v="3115"/>
          <ac:grpSpMkLst>
            <pc:docMk/>
            <pc:sldMk cId="1450585938" sldId="425"/>
            <ac:grpSpMk id="151" creationId="{A5DA0258-5632-46F0-910E-1261428A5B79}"/>
          </ac:grpSpMkLst>
        </pc:grpChg>
        <pc:grpChg chg="del mod">
          <ac:chgData name="Umesh Gupta" userId="35470c46-d51d-41c5-aa07-3535d40f1513" providerId="ADAL" clId="{688D1D3D-1D78-480E-9122-20B54FAF51C9}" dt="2022-02-03T04:12:45.041" v="3120"/>
          <ac:grpSpMkLst>
            <pc:docMk/>
            <pc:sldMk cId="1450585938" sldId="425"/>
            <ac:grpSpMk id="155" creationId="{5F21956E-8773-4CB4-B353-EC2333E3391D}"/>
          </ac:grpSpMkLst>
        </pc:grpChg>
        <pc:grpChg chg="del mod">
          <ac:chgData name="Umesh Gupta" userId="35470c46-d51d-41c5-aa07-3535d40f1513" providerId="ADAL" clId="{688D1D3D-1D78-480E-9122-20B54FAF51C9}" dt="2022-02-03T04:13:22.078" v="3152"/>
          <ac:grpSpMkLst>
            <pc:docMk/>
            <pc:sldMk cId="1450585938" sldId="425"/>
            <ac:grpSpMk id="160" creationId="{D232F4BD-1A54-4A82-91F5-5F6E36305B8B}"/>
          </ac:grpSpMkLst>
        </pc:grpChg>
        <pc:grpChg chg="del mod">
          <ac:chgData name="Umesh Gupta" userId="35470c46-d51d-41c5-aa07-3535d40f1513" providerId="ADAL" clId="{688D1D3D-1D78-480E-9122-20B54FAF51C9}" dt="2022-02-03T04:13:05.909" v="3139"/>
          <ac:grpSpMkLst>
            <pc:docMk/>
            <pc:sldMk cId="1450585938" sldId="425"/>
            <ac:grpSpMk id="167" creationId="{010F040D-1FF5-467B-9AA0-F55E81274E84}"/>
          </ac:grpSpMkLst>
        </pc:grpChg>
        <pc:grpChg chg="del mod">
          <ac:chgData name="Umesh Gupta" userId="35470c46-d51d-41c5-aa07-3535d40f1513" providerId="ADAL" clId="{688D1D3D-1D78-480E-9122-20B54FAF51C9}" dt="2022-02-03T04:13:22.078" v="3152"/>
          <ac:grpSpMkLst>
            <pc:docMk/>
            <pc:sldMk cId="1450585938" sldId="425"/>
            <ac:grpSpMk id="176" creationId="{F0FE945F-0442-44E4-AC35-2A2C40888557}"/>
          </ac:grpSpMkLst>
        </pc:grpChg>
        <pc:grpChg chg="del mod">
          <ac:chgData name="Umesh Gupta" userId="35470c46-d51d-41c5-aa07-3535d40f1513" providerId="ADAL" clId="{688D1D3D-1D78-480E-9122-20B54FAF51C9}" dt="2022-02-03T04:13:12.232" v="3147"/>
          <ac:grpSpMkLst>
            <pc:docMk/>
            <pc:sldMk cId="1450585938" sldId="425"/>
            <ac:grpSpMk id="179" creationId="{708F3A93-AC48-4AB8-AE50-98423929DDE0}"/>
          </ac:grpSpMkLst>
        </pc:grpChg>
        <pc:grpChg chg="del mod">
          <ac:chgData name="Umesh Gupta" userId="35470c46-d51d-41c5-aa07-3535d40f1513" providerId="ADAL" clId="{688D1D3D-1D78-480E-9122-20B54FAF51C9}" dt="2022-02-03T04:13:19.949" v="3149"/>
          <ac:grpSpMkLst>
            <pc:docMk/>
            <pc:sldMk cId="1450585938" sldId="425"/>
            <ac:grpSpMk id="184" creationId="{DFB81A63-C594-4748-9DCC-A87D1DD77DA0}"/>
          </ac:grpSpMkLst>
        </pc:grpChg>
        <pc:grpChg chg="del mod">
          <ac:chgData name="Umesh Gupta" userId="35470c46-d51d-41c5-aa07-3535d40f1513" providerId="ADAL" clId="{688D1D3D-1D78-480E-9122-20B54FAF51C9}" dt="2022-02-03T04:13:22.078" v="3152"/>
          <ac:grpSpMkLst>
            <pc:docMk/>
            <pc:sldMk cId="1450585938" sldId="425"/>
            <ac:grpSpMk id="186" creationId="{023D532D-8AC6-4C7E-B429-557561C496EB}"/>
          </ac:grpSpMkLst>
        </pc:grpChg>
        <pc:grpChg chg="del mod">
          <ac:chgData name="Umesh Gupta" userId="35470c46-d51d-41c5-aa07-3535d40f1513" providerId="ADAL" clId="{688D1D3D-1D78-480E-9122-20B54FAF51C9}" dt="2022-02-03T04:13:32.254" v="3167"/>
          <ac:grpSpMkLst>
            <pc:docMk/>
            <pc:sldMk cId="1450585938" sldId="425"/>
            <ac:grpSpMk id="189" creationId="{38FC0D07-B8C9-481D-B08F-3AFFA97DEE23}"/>
          </ac:grpSpMkLst>
        </pc:grpChg>
        <pc:grpChg chg="del mod">
          <ac:chgData name="Umesh Gupta" userId="35470c46-d51d-41c5-aa07-3535d40f1513" providerId="ADAL" clId="{688D1D3D-1D78-480E-9122-20B54FAF51C9}" dt="2022-02-03T04:13:32.254" v="3167"/>
          <ac:grpSpMkLst>
            <pc:docMk/>
            <pc:sldMk cId="1450585938" sldId="425"/>
            <ac:grpSpMk id="199" creationId="{C8E01775-C55C-4ECC-B6DA-4D31013CD4C5}"/>
          </ac:grpSpMkLst>
        </pc:grpChg>
        <pc:grpChg chg="del mod">
          <ac:chgData name="Umesh Gupta" userId="35470c46-d51d-41c5-aa07-3535d40f1513" providerId="ADAL" clId="{688D1D3D-1D78-480E-9122-20B54FAF51C9}" dt="2022-02-03T04:13:34.993" v="3171"/>
          <ac:grpSpMkLst>
            <pc:docMk/>
            <pc:sldMk cId="1450585938" sldId="425"/>
            <ac:grpSpMk id="204" creationId="{C39AF7A9-0339-40DE-9EC5-B48A3966D31F}"/>
          </ac:grpSpMkLst>
        </pc:grpChg>
        <pc:grpChg chg="del mod">
          <ac:chgData name="Umesh Gupta" userId="35470c46-d51d-41c5-aa07-3535d40f1513" providerId="ADAL" clId="{688D1D3D-1D78-480E-9122-20B54FAF51C9}" dt="2022-02-03T04:14:37.624" v="3236"/>
          <ac:grpSpMkLst>
            <pc:docMk/>
            <pc:sldMk cId="1450585938" sldId="425"/>
            <ac:grpSpMk id="208" creationId="{8E8C3857-7355-4F4B-90FC-818CA3F0D99D}"/>
          </ac:grpSpMkLst>
        </pc:grpChg>
        <pc:grpChg chg="del mod">
          <ac:chgData name="Umesh Gupta" userId="35470c46-d51d-41c5-aa07-3535d40f1513" providerId="ADAL" clId="{688D1D3D-1D78-480E-9122-20B54FAF51C9}" dt="2022-02-03T04:14:37.624" v="3236"/>
          <ac:grpSpMkLst>
            <pc:docMk/>
            <pc:sldMk cId="1450585938" sldId="425"/>
            <ac:grpSpMk id="215" creationId="{42EE2209-4F95-4457-8145-D02A84E61DEA}"/>
          </ac:grpSpMkLst>
        </pc:grpChg>
        <pc:grpChg chg="del mod">
          <ac:chgData name="Umesh Gupta" userId="35470c46-d51d-41c5-aa07-3535d40f1513" providerId="ADAL" clId="{688D1D3D-1D78-480E-9122-20B54FAF51C9}" dt="2022-02-03T04:14:00.228" v="3184"/>
          <ac:grpSpMkLst>
            <pc:docMk/>
            <pc:sldMk cId="1450585938" sldId="425"/>
            <ac:grpSpMk id="216" creationId="{BB728835-2A36-4237-B43B-DFD92DECEB5C}"/>
          </ac:grpSpMkLst>
        </pc:grpChg>
        <pc:grpChg chg="del mod">
          <ac:chgData name="Umesh Gupta" userId="35470c46-d51d-41c5-aa07-3535d40f1513" providerId="ADAL" clId="{688D1D3D-1D78-480E-9122-20B54FAF51C9}" dt="2022-02-03T04:14:37.624" v="3236"/>
          <ac:grpSpMkLst>
            <pc:docMk/>
            <pc:sldMk cId="1450585938" sldId="425"/>
            <ac:grpSpMk id="220" creationId="{4DEB7BB4-108F-46DA-BCC8-70AD81332F47}"/>
          </ac:grpSpMkLst>
        </pc:grpChg>
        <pc:grpChg chg="del mod">
          <ac:chgData name="Umesh Gupta" userId="35470c46-d51d-41c5-aa07-3535d40f1513" providerId="ADAL" clId="{688D1D3D-1D78-480E-9122-20B54FAF51C9}" dt="2022-02-03T04:14:37.624" v="3236"/>
          <ac:grpSpMkLst>
            <pc:docMk/>
            <pc:sldMk cId="1450585938" sldId="425"/>
            <ac:grpSpMk id="222" creationId="{6F59D7E2-59B4-4921-94F2-BD22B8C9B4A3}"/>
          </ac:grpSpMkLst>
        </pc:grpChg>
        <pc:grpChg chg="del mod">
          <ac:chgData name="Umesh Gupta" userId="35470c46-d51d-41c5-aa07-3535d40f1513" providerId="ADAL" clId="{688D1D3D-1D78-480E-9122-20B54FAF51C9}" dt="2022-02-03T04:14:20.965" v="3204"/>
          <ac:grpSpMkLst>
            <pc:docMk/>
            <pc:sldMk cId="1450585938" sldId="425"/>
            <ac:grpSpMk id="230" creationId="{1392DAB1-6EE4-496E-97EA-8D07135588CE}"/>
          </ac:grpSpMkLst>
        </pc:grpChg>
        <pc:grpChg chg="del mod">
          <ac:chgData name="Umesh Gupta" userId="35470c46-d51d-41c5-aa07-3535d40f1513" providerId="ADAL" clId="{688D1D3D-1D78-480E-9122-20B54FAF51C9}" dt="2022-02-03T04:14:37.624" v="3236"/>
          <ac:grpSpMkLst>
            <pc:docMk/>
            <pc:sldMk cId="1450585938" sldId="425"/>
            <ac:grpSpMk id="236" creationId="{CD778C87-AD83-416E-ADB0-2EEF60645012}"/>
          </ac:grpSpMkLst>
        </pc:grpChg>
        <pc:grpChg chg="del mod">
          <ac:chgData name="Umesh Gupta" userId="35470c46-d51d-41c5-aa07-3535d40f1513" providerId="ADAL" clId="{688D1D3D-1D78-480E-9122-20B54FAF51C9}" dt="2022-02-03T04:14:37.624" v="3236"/>
          <ac:grpSpMkLst>
            <pc:docMk/>
            <pc:sldMk cId="1450585938" sldId="425"/>
            <ac:grpSpMk id="237" creationId="{618EBA2F-00FE-46F3-8E1B-AAD6D4E9BC48}"/>
          </ac:grpSpMkLst>
        </pc:grpChg>
        <pc:grpChg chg="del mod">
          <ac:chgData name="Umesh Gupta" userId="35470c46-d51d-41c5-aa07-3535d40f1513" providerId="ADAL" clId="{688D1D3D-1D78-480E-9122-20B54FAF51C9}" dt="2022-02-03T04:14:29.336" v="3217"/>
          <ac:grpSpMkLst>
            <pc:docMk/>
            <pc:sldMk cId="1450585938" sldId="425"/>
            <ac:grpSpMk id="247" creationId="{80C72C50-FA86-4A9E-BAC5-724634B6C189}"/>
          </ac:grpSpMkLst>
        </pc:grpChg>
        <pc:grpChg chg="del mod">
          <ac:chgData name="Umesh Gupta" userId="35470c46-d51d-41c5-aa07-3535d40f1513" providerId="ADAL" clId="{688D1D3D-1D78-480E-9122-20B54FAF51C9}" dt="2022-02-03T04:14:30.313" v="3220"/>
          <ac:grpSpMkLst>
            <pc:docMk/>
            <pc:sldMk cId="1450585938" sldId="425"/>
            <ac:grpSpMk id="250" creationId="{637DB7BB-13EA-44A6-AE24-15A62D3B5359}"/>
          </ac:grpSpMkLst>
        </pc:grpChg>
        <pc:grpChg chg="del mod">
          <ac:chgData name="Umesh Gupta" userId="35470c46-d51d-41c5-aa07-3535d40f1513" providerId="ADAL" clId="{688D1D3D-1D78-480E-9122-20B54FAF51C9}" dt="2022-02-03T04:14:31.532" v="3223"/>
          <ac:grpSpMkLst>
            <pc:docMk/>
            <pc:sldMk cId="1450585938" sldId="425"/>
            <ac:grpSpMk id="253" creationId="{DB3E7B80-AE7E-4DEA-8567-C14A0CA322C7}"/>
          </ac:grpSpMkLst>
        </pc:grpChg>
        <pc:grpChg chg="del mod">
          <ac:chgData name="Umesh Gupta" userId="35470c46-d51d-41c5-aa07-3535d40f1513" providerId="ADAL" clId="{688D1D3D-1D78-480E-9122-20B54FAF51C9}" dt="2022-02-03T04:14:37.624" v="3236"/>
          <ac:grpSpMkLst>
            <pc:docMk/>
            <pc:sldMk cId="1450585938" sldId="425"/>
            <ac:grpSpMk id="256" creationId="{7F1C29A6-CA7B-4118-BC85-9FE07CB952F9}"/>
          </ac:grpSpMkLst>
        </pc:grpChg>
        <pc:grpChg chg="del mod">
          <ac:chgData name="Umesh Gupta" userId="35470c46-d51d-41c5-aa07-3535d40f1513" providerId="ADAL" clId="{688D1D3D-1D78-480E-9122-20B54FAF51C9}" dt="2022-02-03T04:14:42.164" v="3244"/>
          <ac:grpSpMkLst>
            <pc:docMk/>
            <pc:sldMk cId="1450585938" sldId="425"/>
            <ac:grpSpMk id="269" creationId="{70B22685-3668-4B62-BA00-A48131471176}"/>
          </ac:grpSpMkLst>
        </pc:grpChg>
        <pc:grpChg chg="del mod">
          <ac:chgData name="Umesh Gupta" userId="35470c46-d51d-41c5-aa07-3535d40f1513" providerId="ADAL" clId="{688D1D3D-1D78-480E-9122-20B54FAF51C9}" dt="2022-02-03T04:14:46.475" v="3246"/>
          <ac:grpSpMkLst>
            <pc:docMk/>
            <pc:sldMk cId="1450585938" sldId="425"/>
            <ac:grpSpMk id="277" creationId="{9FE4468E-21C0-43B8-9C10-5EBCCAAC13A4}"/>
          </ac:grpSpMkLst>
        </pc:grpChg>
        <pc:grpChg chg="mod">
          <ac:chgData name="Umesh Gupta" userId="35470c46-d51d-41c5-aa07-3535d40f1513" providerId="ADAL" clId="{688D1D3D-1D78-480E-9122-20B54FAF51C9}" dt="2022-02-03T04:14:46.475" v="3246"/>
          <ac:grpSpMkLst>
            <pc:docMk/>
            <pc:sldMk cId="1450585938" sldId="425"/>
            <ac:grpSpMk id="279" creationId="{0B20E7DF-F479-4130-B2CC-2A58E8D40BEB}"/>
          </ac:grpSpMkLst>
        </pc:grpChg>
        <pc:inkChg chg="add mod">
          <ac:chgData name="Umesh Gupta" userId="35470c46-d51d-41c5-aa07-3535d40f1513" providerId="ADAL" clId="{688D1D3D-1D78-480E-9122-20B54FAF51C9}" dt="2022-02-03T04:10:52.408" v="2974"/>
          <ac:inkMkLst>
            <pc:docMk/>
            <pc:sldMk cId="1450585938" sldId="425"/>
            <ac:inkMk id="2" creationId="{0A9CC738-B002-4231-A1A1-ABA45E3FCFA0}"/>
          </ac:inkMkLst>
        </pc:inkChg>
        <pc:inkChg chg="add mod">
          <ac:chgData name="Umesh Gupta" userId="35470c46-d51d-41c5-aa07-3535d40f1513" providerId="ADAL" clId="{688D1D3D-1D78-480E-9122-20B54FAF51C9}" dt="2022-02-03T04:10:52.408" v="2974"/>
          <ac:inkMkLst>
            <pc:docMk/>
            <pc:sldMk cId="1450585938" sldId="425"/>
            <ac:inkMk id="3" creationId="{DEE07F46-75A7-4FBF-8B8A-C9B3F1563786}"/>
          </ac:inkMkLst>
        </pc:inkChg>
        <pc:inkChg chg="add mod">
          <ac:chgData name="Umesh Gupta" userId="35470c46-d51d-41c5-aa07-3535d40f1513" providerId="ADAL" clId="{688D1D3D-1D78-480E-9122-20B54FAF51C9}" dt="2022-02-03T04:10:52.408" v="2974"/>
          <ac:inkMkLst>
            <pc:docMk/>
            <pc:sldMk cId="1450585938" sldId="425"/>
            <ac:inkMk id="4" creationId="{0E82F112-9D63-4898-AA06-3C46AE81A30F}"/>
          </ac:inkMkLst>
        </pc:inkChg>
        <pc:inkChg chg="add mod">
          <ac:chgData name="Umesh Gupta" userId="35470c46-d51d-41c5-aa07-3535d40f1513" providerId="ADAL" clId="{688D1D3D-1D78-480E-9122-20B54FAF51C9}" dt="2022-02-03T04:10:52.408" v="2974"/>
          <ac:inkMkLst>
            <pc:docMk/>
            <pc:sldMk cId="1450585938" sldId="425"/>
            <ac:inkMk id="6" creationId="{FF0F2D69-65F8-4280-8410-C9EEEE641ED8}"/>
          </ac:inkMkLst>
        </pc:inkChg>
        <pc:inkChg chg="add mod">
          <ac:chgData name="Umesh Gupta" userId="35470c46-d51d-41c5-aa07-3535d40f1513" providerId="ADAL" clId="{688D1D3D-1D78-480E-9122-20B54FAF51C9}" dt="2022-02-03T04:10:52.408" v="2974"/>
          <ac:inkMkLst>
            <pc:docMk/>
            <pc:sldMk cId="1450585938" sldId="425"/>
            <ac:inkMk id="7" creationId="{371B639B-AC1E-4BA2-9644-6203C624FA72}"/>
          </ac:inkMkLst>
        </pc:inkChg>
        <pc:inkChg chg="add mod">
          <ac:chgData name="Umesh Gupta" userId="35470c46-d51d-41c5-aa07-3535d40f1513" providerId="ADAL" clId="{688D1D3D-1D78-480E-9122-20B54FAF51C9}" dt="2022-02-03T04:10:58.818" v="2982"/>
          <ac:inkMkLst>
            <pc:docMk/>
            <pc:sldMk cId="1450585938" sldId="425"/>
            <ac:inkMk id="9" creationId="{FC8D3DC6-B527-4B26-B2CE-DF040A0729A6}"/>
          </ac:inkMkLst>
        </pc:inkChg>
        <pc:inkChg chg="add mod">
          <ac:chgData name="Umesh Gupta" userId="35470c46-d51d-41c5-aa07-3535d40f1513" providerId="ADAL" clId="{688D1D3D-1D78-480E-9122-20B54FAF51C9}" dt="2022-02-03T04:10:58.818" v="2982"/>
          <ac:inkMkLst>
            <pc:docMk/>
            <pc:sldMk cId="1450585938" sldId="425"/>
            <ac:inkMk id="10" creationId="{CF833BC6-107C-40D0-A720-B513FCFD9337}"/>
          </ac:inkMkLst>
        </pc:inkChg>
        <pc:inkChg chg="add mod">
          <ac:chgData name="Umesh Gupta" userId="35470c46-d51d-41c5-aa07-3535d40f1513" providerId="ADAL" clId="{688D1D3D-1D78-480E-9122-20B54FAF51C9}" dt="2022-02-03T04:10:58.818" v="2982"/>
          <ac:inkMkLst>
            <pc:docMk/>
            <pc:sldMk cId="1450585938" sldId="425"/>
            <ac:inkMk id="11" creationId="{E0A637F8-0FF7-42AC-B888-7EF2935F54D1}"/>
          </ac:inkMkLst>
        </pc:inkChg>
        <pc:inkChg chg="add mod">
          <ac:chgData name="Umesh Gupta" userId="35470c46-d51d-41c5-aa07-3535d40f1513" providerId="ADAL" clId="{688D1D3D-1D78-480E-9122-20B54FAF51C9}" dt="2022-02-03T04:10:58.818" v="2982"/>
          <ac:inkMkLst>
            <pc:docMk/>
            <pc:sldMk cId="1450585938" sldId="425"/>
            <ac:inkMk id="12" creationId="{5FBA55BA-BAC9-4563-9204-6614EE7B0D60}"/>
          </ac:inkMkLst>
        </pc:inkChg>
        <pc:inkChg chg="add mod">
          <ac:chgData name="Umesh Gupta" userId="35470c46-d51d-41c5-aa07-3535d40f1513" providerId="ADAL" clId="{688D1D3D-1D78-480E-9122-20B54FAF51C9}" dt="2022-02-03T04:10:58.818" v="2982"/>
          <ac:inkMkLst>
            <pc:docMk/>
            <pc:sldMk cId="1450585938" sldId="425"/>
            <ac:inkMk id="13" creationId="{497EDF18-B7F0-4A98-A8B1-3090C74ADFBC}"/>
          </ac:inkMkLst>
        </pc:inkChg>
        <pc:inkChg chg="add mod">
          <ac:chgData name="Umesh Gupta" userId="35470c46-d51d-41c5-aa07-3535d40f1513" providerId="ADAL" clId="{688D1D3D-1D78-480E-9122-20B54FAF51C9}" dt="2022-02-03T04:10:58.818" v="2982"/>
          <ac:inkMkLst>
            <pc:docMk/>
            <pc:sldMk cId="1450585938" sldId="425"/>
            <ac:inkMk id="14" creationId="{35D0B014-8AB0-4923-B856-E447320FEAAF}"/>
          </ac:inkMkLst>
        </pc:inkChg>
        <pc:inkChg chg="add mod">
          <ac:chgData name="Umesh Gupta" userId="35470c46-d51d-41c5-aa07-3535d40f1513" providerId="ADAL" clId="{688D1D3D-1D78-480E-9122-20B54FAF51C9}" dt="2022-02-03T04:10:58.818" v="2982"/>
          <ac:inkMkLst>
            <pc:docMk/>
            <pc:sldMk cId="1450585938" sldId="425"/>
            <ac:inkMk id="15" creationId="{FAAA73B3-FDFE-4E16-B8BB-70BEE264B84C}"/>
          </ac:inkMkLst>
        </pc:inkChg>
        <pc:inkChg chg="add mod">
          <ac:chgData name="Umesh Gupta" userId="35470c46-d51d-41c5-aa07-3535d40f1513" providerId="ADAL" clId="{688D1D3D-1D78-480E-9122-20B54FAF51C9}" dt="2022-02-03T04:11:15.986" v="3001"/>
          <ac:inkMkLst>
            <pc:docMk/>
            <pc:sldMk cId="1450585938" sldId="425"/>
            <ac:inkMk id="17" creationId="{CB0B855A-9C84-4613-9B45-7E4463973F8F}"/>
          </ac:inkMkLst>
        </pc:inkChg>
        <pc:inkChg chg="add mod">
          <ac:chgData name="Umesh Gupta" userId="35470c46-d51d-41c5-aa07-3535d40f1513" providerId="ADAL" clId="{688D1D3D-1D78-480E-9122-20B54FAF51C9}" dt="2022-02-03T04:11:15.986" v="3001"/>
          <ac:inkMkLst>
            <pc:docMk/>
            <pc:sldMk cId="1450585938" sldId="425"/>
            <ac:inkMk id="18" creationId="{5B5A25FD-B3D0-4299-BA6E-4C7D90CC96FD}"/>
          </ac:inkMkLst>
        </pc:inkChg>
        <pc:inkChg chg="add mod">
          <ac:chgData name="Umesh Gupta" userId="35470c46-d51d-41c5-aa07-3535d40f1513" providerId="ADAL" clId="{688D1D3D-1D78-480E-9122-20B54FAF51C9}" dt="2022-02-03T04:11:15.986" v="3001"/>
          <ac:inkMkLst>
            <pc:docMk/>
            <pc:sldMk cId="1450585938" sldId="425"/>
            <ac:inkMk id="19" creationId="{78DF3BC4-8978-412D-B40A-61AE80D38BB1}"/>
          </ac:inkMkLst>
        </pc:inkChg>
        <pc:inkChg chg="add mod">
          <ac:chgData name="Umesh Gupta" userId="35470c46-d51d-41c5-aa07-3535d40f1513" providerId="ADAL" clId="{688D1D3D-1D78-480E-9122-20B54FAF51C9}" dt="2022-02-03T04:11:15.986" v="3001"/>
          <ac:inkMkLst>
            <pc:docMk/>
            <pc:sldMk cId="1450585938" sldId="425"/>
            <ac:inkMk id="20" creationId="{E5B2E7EF-B79B-4FFA-AD55-F520CB9FEA3A}"/>
          </ac:inkMkLst>
        </pc:inkChg>
        <pc:inkChg chg="add mod">
          <ac:chgData name="Umesh Gupta" userId="35470c46-d51d-41c5-aa07-3535d40f1513" providerId="ADAL" clId="{688D1D3D-1D78-480E-9122-20B54FAF51C9}" dt="2022-02-03T04:11:15.986" v="3001"/>
          <ac:inkMkLst>
            <pc:docMk/>
            <pc:sldMk cId="1450585938" sldId="425"/>
            <ac:inkMk id="21" creationId="{FE32DA1C-25D5-4423-9337-96FD6E7E82DD}"/>
          </ac:inkMkLst>
        </pc:inkChg>
        <pc:inkChg chg="add mod">
          <ac:chgData name="Umesh Gupta" userId="35470c46-d51d-41c5-aa07-3535d40f1513" providerId="ADAL" clId="{688D1D3D-1D78-480E-9122-20B54FAF51C9}" dt="2022-02-03T04:11:15.986" v="3001"/>
          <ac:inkMkLst>
            <pc:docMk/>
            <pc:sldMk cId="1450585938" sldId="425"/>
            <ac:inkMk id="22" creationId="{076FC696-2F17-4C97-8FA1-EC11D4400251}"/>
          </ac:inkMkLst>
        </pc:inkChg>
        <pc:inkChg chg="add mod">
          <ac:chgData name="Umesh Gupta" userId="35470c46-d51d-41c5-aa07-3535d40f1513" providerId="ADAL" clId="{688D1D3D-1D78-480E-9122-20B54FAF51C9}" dt="2022-02-03T04:11:15.986" v="3001"/>
          <ac:inkMkLst>
            <pc:docMk/>
            <pc:sldMk cId="1450585938" sldId="425"/>
            <ac:inkMk id="23" creationId="{FCD12A98-C4D4-4827-8D68-B27B9D0780E2}"/>
          </ac:inkMkLst>
        </pc:inkChg>
        <pc:inkChg chg="add mod">
          <ac:chgData name="Umesh Gupta" userId="35470c46-d51d-41c5-aa07-3535d40f1513" providerId="ADAL" clId="{688D1D3D-1D78-480E-9122-20B54FAF51C9}" dt="2022-02-03T04:11:15.986" v="3001"/>
          <ac:inkMkLst>
            <pc:docMk/>
            <pc:sldMk cId="1450585938" sldId="425"/>
            <ac:inkMk id="24" creationId="{6985BF35-2500-40D4-9E4D-46F3CD243C41}"/>
          </ac:inkMkLst>
        </pc:inkChg>
        <pc:inkChg chg="add mod">
          <ac:chgData name="Umesh Gupta" userId="35470c46-d51d-41c5-aa07-3535d40f1513" providerId="ADAL" clId="{688D1D3D-1D78-480E-9122-20B54FAF51C9}" dt="2022-02-03T04:11:15.986" v="3001"/>
          <ac:inkMkLst>
            <pc:docMk/>
            <pc:sldMk cId="1450585938" sldId="425"/>
            <ac:inkMk id="25" creationId="{407C33D6-39B2-4AA9-9652-504F1C047DF2}"/>
          </ac:inkMkLst>
        </pc:inkChg>
        <pc:inkChg chg="add mod">
          <ac:chgData name="Umesh Gupta" userId="35470c46-d51d-41c5-aa07-3535d40f1513" providerId="ADAL" clId="{688D1D3D-1D78-480E-9122-20B54FAF51C9}" dt="2022-02-03T04:11:15.986" v="3001"/>
          <ac:inkMkLst>
            <pc:docMk/>
            <pc:sldMk cId="1450585938" sldId="425"/>
            <ac:inkMk id="26" creationId="{EF90701C-A7BD-4CBD-9809-0DEFBF877252}"/>
          </ac:inkMkLst>
        </pc:inkChg>
        <pc:inkChg chg="add mod">
          <ac:chgData name="Umesh Gupta" userId="35470c46-d51d-41c5-aa07-3535d40f1513" providerId="ADAL" clId="{688D1D3D-1D78-480E-9122-20B54FAF51C9}" dt="2022-02-03T04:11:15.986" v="3001"/>
          <ac:inkMkLst>
            <pc:docMk/>
            <pc:sldMk cId="1450585938" sldId="425"/>
            <ac:inkMk id="27" creationId="{573A6D09-D4D7-4BCF-B5ED-9197D37DDD3B}"/>
          </ac:inkMkLst>
        </pc:inkChg>
        <pc:inkChg chg="add mod">
          <ac:chgData name="Umesh Gupta" userId="35470c46-d51d-41c5-aa07-3535d40f1513" providerId="ADAL" clId="{688D1D3D-1D78-480E-9122-20B54FAF51C9}" dt="2022-02-03T04:11:15.986" v="3001"/>
          <ac:inkMkLst>
            <pc:docMk/>
            <pc:sldMk cId="1450585938" sldId="425"/>
            <ac:inkMk id="28" creationId="{01A6A030-71DD-453E-B404-E77F4416C850}"/>
          </ac:inkMkLst>
        </pc:inkChg>
        <pc:inkChg chg="add mod">
          <ac:chgData name="Umesh Gupta" userId="35470c46-d51d-41c5-aa07-3535d40f1513" providerId="ADAL" clId="{688D1D3D-1D78-480E-9122-20B54FAF51C9}" dt="2022-02-03T04:11:15.986" v="3001"/>
          <ac:inkMkLst>
            <pc:docMk/>
            <pc:sldMk cId="1450585938" sldId="425"/>
            <ac:inkMk id="29" creationId="{77C2CA58-FC5D-41FF-9EF0-461907591268}"/>
          </ac:inkMkLst>
        </pc:inkChg>
        <pc:inkChg chg="add mod">
          <ac:chgData name="Umesh Gupta" userId="35470c46-d51d-41c5-aa07-3535d40f1513" providerId="ADAL" clId="{688D1D3D-1D78-480E-9122-20B54FAF51C9}" dt="2022-02-03T04:11:15.986" v="3001"/>
          <ac:inkMkLst>
            <pc:docMk/>
            <pc:sldMk cId="1450585938" sldId="425"/>
            <ac:inkMk id="30" creationId="{62900DA6-3983-467B-AD95-0C0129F84407}"/>
          </ac:inkMkLst>
        </pc:inkChg>
        <pc:inkChg chg="add mod">
          <ac:chgData name="Umesh Gupta" userId="35470c46-d51d-41c5-aa07-3535d40f1513" providerId="ADAL" clId="{688D1D3D-1D78-480E-9122-20B54FAF51C9}" dt="2022-02-03T04:11:15.986" v="3001"/>
          <ac:inkMkLst>
            <pc:docMk/>
            <pc:sldMk cId="1450585938" sldId="425"/>
            <ac:inkMk id="31" creationId="{39B21174-ADAA-40D7-861C-8E9D18E43605}"/>
          </ac:inkMkLst>
        </pc:inkChg>
        <pc:inkChg chg="add mod">
          <ac:chgData name="Umesh Gupta" userId="35470c46-d51d-41c5-aa07-3535d40f1513" providerId="ADAL" clId="{688D1D3D-1D78-480E-9122-20B54FAF51C9}" dt="2022-02-03T04:11:15.986" v="3001"/>
          <ac:inkMkLst>
            <pc:docMk/>
            <pc:sldMk cId="1450585938" sldId="425"/>
            <ac:inkMk id="32" creationId="{881DBE75-7D80-474C-B799-051734F32EB1}"/>
          </ac:inkMkLst>
        </pc:inkChg>
        <pc:inkChg chg="add mod">
          <ac:chgData name="Umesh Gupta" userId="35470c46-d51d-41c5-aa07-3535d40f1513" providerId="ADAL" clId="{688D1D3D-1D78-480E-9122-20B54FAF51C9}" dt="2022-02-03T04:11:15.986" v="3001"/>
          <ac:inkMkLst>
            <pc:docMk/>
            <pc:sldMk cId="1450585938" sldId="425"/>
            <ac:inkMk id="33" creationId="{1D38972E-D35A-4230-9B15-C8779208F667}"/>
          </ac:inkMkLst>
        </pc:inkChg>
        <pc:inkChg chg="add mod">
          <ac:chgData name="Umesh Gupta" userId="35470c46-d51d-41c5-aa07-3535d40f1513" providerId="ADAL" clId="{688D1D3D-1D78-480E-9122-20B54FAF51C9}" dt="2022-02-03T04:11:15.986" v="3001"/>
          <ac:inkMkLst>
            <pc:docMk/>
            <pc:sldMk cId="1450585938" sldId="425"/>
            <ac:inkMk id="34" creationId="{BBAD84F9-68DC-4159-93B5-D9CD36D6F053}"/>
          </ac:inkMkLst>
        </pc:inkChg>
        <pc:inkChg chg="add">
          <ac:chgData name="Umesh Gupta" userId="35470c46-d51d-41c5-aa07-3535d40f1513" providerId="ADAL" clId="{688D1D3D-1D78-480E-9122-20B54FAF51C9}" dt="2022-02-03T04:11:24.554" v="3002" actId="9405"/>
          <ac:inkMkLst>
            <pc:docMk/>
            <pc:sldMk cId="1450585938" sldId="425"/>
            <ac:inkMk id="37" creationId="{39F0E966-CB2D-4204-A081-C74BAB348C74}"/>
          </ac:inkMkLst>
        </pc:inkChg>
        <pc:inkChg chg="add">
          <ac:chgData name="Umesh Gupta" userId="35470c46-d51d-41c5-aa07-3535d40f1513" providerId="ADAL" clId="{688D1D3D-1D78-480E-9122-20B54FAF51C9}" dt="2022-02-03T04:11:24.936" v="3003" actId="9405"/>
          <ac:inkMkLst>
            <pc:docMk/>
            <pc:sldMk cId="1450585938" sldId="425"/>
            <ac:inkMk id="38" creationId="{6F75FD9D-187B-4F07-8AE5-7BE68F8E638C}"/>
          </ac:inkMkLst>
        </pc:inkChg>
        <pc:inkChg chg="add">
          <ac:chgData name="Umesh Gupta" userId="35470c46-d51d-41c5-aa07-3535d40f1513" providerId="ADAL" clId="{688D1D3D-1D78-480E-9122-20B54FAF51C9}" dt="2022-02-03T04:11:28.054" v="3004" actId="9405"/>
          <ac:inkMkLst>
            <pc:docMk/>
            <pc:sldMk cId="1450585938" sldId="425"/>
            <ac:inkMk id="39" creationId="{BEA726D3-319E-4CD2-88A9-21A6D7C9FCF8}"/>
          </ac:inkMkLst>
        </pc:inkChg>
        <pc:inkChg chg="add mod">
          <ac:chgData name="Umesh Gupta" userId="35470c46-d51d-41c5-aa07-3535d40f1513" providerId="ADAL" clId="{688D1D3D-1D78-480E-9122-20B54FAF51C9}" dt="2022-02-03T04:11:40.009" v="3027"/>
          <ac:inkMkLst>
            <pc:docMk/>
            <pc:sldMk cId="1450585938" sldId="425"/>
            <ac:inkMk id="40" creationId="{F93B5F2F-A979-4AB4-B47B-469AE41513EB}"/>
          </ac:inkMkLst>
        </pc:inkChg>
        <pc:inkChg chg="add mod">
          <ac:chgData name="Umesh Gupta" userId="35470c46-d51d-41c5-aa07-3535d40f1513" providerId="ADAL" clId="{688D1D3D-1D78-480E-9122-20B54FAF51C9}" dt="2022-02-03T04:11:40.009" v="3027"/>
          <ac:inkMkLst>
            <pc:docMk/>
            <pc:sldMk cId="1450585938" sldId="425"/>
            <ac:inkMk id="41" creationId="{41BCF82B-22A6-4060-91DE-4E575E6A3FBF}"/>
          </ac:inkMkLst>
        </pc:inkChg>
        <pc:inkChg chg="add mod">
          <ac:chgData name="Umesh Gupta" userId="35470c46-d51d-41c5-aa07-3535d40f1513" providerId="ADAL" clId="{688D1D3D-1D78-480E-9122-20B54FAF51C9}" dt="2022-02-03T04:11:40.009" v="3027"/>
          <ac:inkMkLst>
            <pc:docMk/>
            <pc:sldMk cId="1450585938" sldId="425"/>
            <ac:inkMk id="42" creationId="{18B61631-8119-4AC6-8B48-25F72750596C}"/>
          </ac:inkMkLst>
        </pc:inkChg>
        <pc:inkChg chg="add mod">
          <ac:chgData name="Umesh Gupta" userId="35470c46-d51d-41c5-aa07-3535d40f1513" providerId="ADAL" clId="{688D1D3D-1D78-480E-9122-20B54FAF51C9}" dt="2022-02-03T04:11:40.009" v="3027"/>
          <ac:inkMkLst>
            <pc:docMk/>
            <pc:sldMk cId="1450585938" sldId="425"/>
            <ac:inkMk id="43" creationId="{4285E374-6B4C-4EB5-B73C-36BFF04DD6C3}"/>
          </ac:inkMkLst>
        </pc:inkChg>
        <pc:inkChg chg="add mod">
          <ac:chgData name="Umesh Gupta" userId="35470c46-d51d-41c5-aa07-3535d40f1513" providerId="ADAL" clId="{688D1D3D-1D78-480E-9122-20B54FAF51C9}" dt="2022-02-03T04:14:46.475" v="3246"/>
          <ac:inkMkLst>
            <pc:docMk/>
            <pc:sldMk cId="1450585938" sldId="425"/>
            <ac:inkMk id="44" creationId="{57FF8A30-755B-4ADB-98FD-C07B6013886A}"/>
          </ac:inkMkLst>
        </pc:inkChg>
        <pc:inkChg chg="add mod">
          <ac:chgData name="Umesh Gupta" userId="35470c46-d51d-41c5-aa07-3535d40f1513" providerId="ADAL" clId="{688D1D3D-1D78-480E-9122-20B54FAF51C9}" dt="2022-02-03T04:14:46.475" v="3246"/>
          <ac:inkMkLst>
            <pc:docMk/>
            <pc:sldMk cId="1450585938" sldId="425"/>
            <ac:inkMk id="45" creationId="{772A216F-5733-4535-BE84-E9276A1CCB34}"/>
          </ac:inkMkLst>
        </pc:inkChg>
        <pc:inkChg chg="add mod">
          <ac:chgData name="Umesh Gupta" userId="35470c46-d51d-41c5-aa07-3535d40f1513" providerId="ADAL" clId="{688D1D3D-1D78-480E-9122-20B54FAF51C9}" dt="2022-02-03T04:14:46.475" v="3246"/>
          <ac:inkMkLst>
            <pc:docMk/>
            <pc:sldMk cId="1450585938" sldId="425"/>
            <ac:inkMk id="46" creationId="{5F11D71E-C9B0-4454-8493-F2623721C61E}"/>
          </ac:inkMkLst>
        </pc:inkChg>
        <pc:inkChg chg="add mod">
          <ac:chgData name="Umesh Gupta" userId="35470c46-d51d-41c5-aa07-3535d40f1513" providerId="ADAL" clId="{688D1D3D-1D78-480E-9122-20B54FAF51C9}" dt="2022-02-03T04:14:46.475" v="3246"/>
          <ac:inkMkLst>
            <pc:docMk/>
            <pc:sldMk cId="1450585938" sldId="425"/>
            <ac:inkMk id="47" creationId="{4AEF71BF-2E7C-428D-AAD5-6D58D2D55969}"/>
          </ac:inkMkLst>
        </pc:inkChg>
        <pc:inkChg chg="add mod">
          <ac:chgData name="Umesh Gupta" userId="35470c46-d51d-41c5-aa07-3535d40f1513" providerId="ADAL" clId="{688D1D3D-1D78-480E-9122-20B54FAF51C9}" dt="2022-02-03T04:14:46.475" v="3246"/>
          <ac:inkMkLst>
            <pc:docMk/>
            <pc:sldMk cId="1450585938" sldId="425"/>
            <ac:inkMk id="48" creationId="{973505BD-7B22-430D-B66A-86CAB65CD001}"/>
          </ac:inkMkLst>
        </pc:inkChg>
        <pc:inkChg chg="add mod">
          <ac:chgData name="Umesh Gupta" userId="35470c46-d51d-41c5-aa07-3535d40f1513" providerId="ADAL" clId="{688D1D3D-1D78-480E-9122-20B54FAF51C9}" dt="2022-02-03T04:14:46.475" v="3246"/>
          <ac:inkMkLst>
            <pc:docMk/>
            <pc:sldMk cId="1450585938" sldId="425"/>
            <ac:inkMk id="49" creationId="{9BE4DE2D-A0AE-43EE-A79A-9CF5DD0B46FE}"/>
          </ac:inkMkLst>
        </pc:inkChg>
        <pc:inkChg chg="add mod">
          <ac:chgData name="Umesh Gupta" userId="35470c46-d51d-41c5-aa07-3535d40f1513" providerId="ADAL" clId="{688D1D3D-1D78-480E-9122-20B54FAF51C9}" dt="2022-02-03T04:14:46.475" v="3246"/>
          <ac:inkMkLst>
            <pc:docMk/>
            <pc:sldMk cId="1450585938" sldId="425"/>
            <ac:inkMk id="50" creationId="{8363224A-554D-4CE3-9EDD-D8D9F6A1700B}"/>
          </ac:inkMkLst>
        </pc:inkChg>
        <pc:inkChg chg="add mod">
          <ac:chgData name="Umesh Gupta" userId="35470c46-d51d-41c5-aa07-3535d40f1513" providerId="ADAL" clId="{688D1D3D-1D78-480E-9122-20B54FAF51C9}" dt="2022-02-03T04:14:46.475" v="3246"/>
          <ac:inkMkLst>
            <pc:docMk/>
            <pc:sldMk cId="1450585938" sldId="425"/>
            <ac:inkMk id="51" creationId="{D0541C82-C4B9-4987-A707-B7649C34DD66}"/>
          </ac:inkMkLst>
        </pc:inkChg>
        <pc:inkChg chg="add mod">
          <ac:chgData name="Umesh Gupta" userId="35470c46-d51d-41c5-aa07-3535d40f1513" providerId="ADAL" clId="{688D1D3D-1D78-480E-9122-20B54FAF51C9}" dt="2022-02-03T04:14:46.475" v="3246"/>
          <ac:inkMkLst>
            <pc:docMk/>
            <pc:sldMk cId="1450585938" sldId="425"/>
            <ac:inkMk id="52" creationId="{7C6EE449-CC03-4586-BEEB-93E831B9CC99}"/>
          </ac:inkMkLst>
        </pc:inkChg>
        <pc:inkChg chg="add mod">
          <ac:chgData name="Umesh Gupta" userId="35470c46-d51d-41c5-aa07-3535d40f1513" providerId="ADAL" clId="{688D1D3D-1D78-480E-9122-20B54FAF51C9}" dt="2022-02-03T04:14:46.475" v="3246"/>
          <ac:inkMkLst>
            <pc:docMk/>
            <pc:sldMk cId="1450585938" sldId="425"/>
            <ac:inkMk id="53" creationId="{50627B93-7376-4D09-8FCC-E3B01D733EEF}"/>
          </ac:inkMkLst>
        </pc:inkChg>
        <pc:inkChg chg="add mod">
          <ac:chgData name="Umesh Gupta" userId="35470c46-d51d-41c5-aa07-3535d40f1513" providerId="ADAL" clId="{688D1D3D-1D78-480E-9122-20B54FAF51C9}" dt="2022-02-03T04:14:46.475" v="3246"/>
          <ac:inkMkLst>
            <pc:docMk/>
            <pc:sldMk cId="1450585938" sldId="425"/>
            <ac:inkMk id="54" creationId="{6829E56C-FDE1-42E8-A856-411D60DF2F4A}"/>
          </ac:inkMkLst>
        </pc:inkChg>
        <pc:inkChg chg="add mod">
          <ac:chgData name="Umesh Gupta" userId="35470c46-d51d-41c5-aa07-3535d40f1513" providerId="ADAL" clId="{688D1D3D-1D78-480E-9122-20B54FAF51C9}" dt="2022-02-03T04:14:46.475" v="3246"/>
          <ac:inkMkLst>
            <pc:docMk/>
            <pc:sldMk cId="1450585938" sldId="425"/>
            <ac:inkMk id="55" creationId="{85BF8A16-1AB2-4752-A500-A1EE76FE079E}"/>
          </ac:inkMkLst>
        </pc:inkChg>
        <pc:inkChg chg="add mod">
          <ac:chgData name="Umesh Gupta" userId="35470c46-d51d-41c5-aa07-3535d40f1513" providerId="ADAL" clId="{688D1D3D-1D78-480E-9122-20B54FAF51C9}" dt="2022-02-03T04:14:46.475" v="3246"/>
          <ac:inkMkLst>
            <pc:docMk/>
            <pc:sldMk cId="1450585938" sldId="425"/>
            <ac:inkMk id="56" creationId="{6A120F1D-EACB-433D-B085-F7B4F8ED0BF4}"/>
          </ac:inkMkLst>
        </pc:inkChg>
        <pc:inkChg chg="add mod">
          <ac:chgData name="Umesh Gupta" userId="35470c46-d51d-41c5-aa07-3535d40f1513" providerId="ADAL" clId="{688D1D3D-1D78-480E-9122-20B54FAF51C9}" dt="2022-02-03T04:14:46.475" v="3246"/>
          <ac:inkMkLst>
            <pc:docMk/>
            <pc:sldMk cId="1450585938" sldId="425"/>
            <ac:inkMk id="57" creationId="{163F0C1D-B663-4667-B763-FEF980D7121F}"/>
          </ac:inkMkLst>
        </pc:inkChg>
        <pc:inkChg chg="add mod">
          <ac:chgData name="Umesh Gupta" userId="35470c46-d51d-41c5-aa07-3535d40f1513" providerId="ADAL" clId="{688D1D3D-1D78-480E-9122-20B54FAF51C9}" dt="2022-02-03T04:14:46.475" v="3246"/>
          <ac:inkMkLst>
            <pc:docMk/>
            <pc:sldMk cId="1450585938" sldId="425"/>
            <ac:inkMk id="58" creationId="{3750CE90-A869-4F6F-96FB-B0FAEA54E955}"/>
          </ac:inkMkLst>
        </pc:inkChg>
        <pc:inkChg chg="add mod">
          <ac:chgData name="Umesh Gupta" userId="35470c46-d51d-41c5-aa07-3535d40f1513" providerId="ADAL" clId="{688D1D3D-1D78-480E-9122-20B54FAF51C9}" dt="2022-02-03T04:14:46.475" v="3246"/>
          <ac:inkMkLst>
            <pc:docMk/>
            <pc:sldMk cId="1450585938" sldId="425"/>
            <ac:inkMk id="59" creationId="{DFF9C6BF-ED59-4FF0-95E8-D02558C40CEF}"/>
          </ac:inkMkLst>
        </pc:inkChg>
        <pc:inkChg chg="add mod">
          <ac:chgData name="Umesh Gupta" userId="35470c46-d51d-41c5-aa07-3535d40f1513" providerId="ADAL" clId="{688D1D3D-1D78-480E-9122-20B54FAF51C9}" dt="2022-02-03T04:14:46.475" v="3246"/>
          <ac:inkMkLst>
            <pc:docMk/>
            <pc:sldMk cId="1450585938" sldId="425"/>
            <ac:inkMk id="60" creationId="{1CF9F571-2C7E-4AD9-B547-CA0360F244E7}"/>
          </ac:inkMkLst>
        </pc:inkChg>
        <pc:inkChg chg="add mod">
          <ac:chgData name="Umesh Gupta" userId="35470c46-d51d-41c5-aa07-3535d40f1513" providerId="ADAL" clId="{688D1D3D-1D78-480E-9122-20B54FAF51C9}" dt="2022-02-03T04:14:46.475" v="3246"/>
          <ac:inkMkLst>
            <pc:docMk/>
            <pc:sldMk cId="1450585938" sldId="425"/>
            <ac:inkMk id="61" creationId="{3E6FDF0D-D96F-4F66-84E5-80DF46DBF5E0}"/>
          </ac:inkMkLst>
        </pc:inkChg>
        <pc:inkChg chg="add mod">
          <ac:chgData name="Umesh Gupta" userId="35470c46-d51d-41c5-aa07-3535d40f1513" providerId="ADAL" clId="{688D1D3D-1D78-480E-9122-20B54FAF51C9}" dt="2022-02-03T04:14:46.475" v="3246"/>
          <ac:inkMkLst>
            <pc:docMk/>
            <pc:sldMk cId="1450585938" sldId="425"/>
            <ac:inkMk id="65" creationId="{5781BEDD-E69B-44CE-B77B-5D73CDC87E7D}"/>
          </ac:inkMkLst>
        </pc:inkChg>
        <pc:inkChg chg="add mod">
          <ac:chgData name="Umesh Gupta" userId="35470c46-d51d-41c5-aa07-3535d40f1513" providerId="ADAL" clId="{688D1D3D-1D78-480E-9122-20B54FAF51C9}" dt="2022-02-03T04:14:46.475" v="3246"/>
          <ac:inkMkLst>
            <pc:docMk/>
            <pc:sldMk cId="1450585938" sldId="425"/>
            <ac:inkMk id="66" creationId="{A549C8DE-1784-4CBF-A18C-8DF9BF248C5C}"/>
          </ac:inkMkLst>
        </pc:inkChg>
        <pc:inkChg chg="add mod">
          <ac:chgData name="Umesh Gupta" userId="35470c46-d51d-41c5-aa07-3535d40f1513" providerId="ADAL" clId="{688D1D3D-1D78-480E-9122-20B54FAF51C9}" dt="2022-02-03T04:14:46.475" v="3246"/>
          <ac:inkMkLst>
            <pc:docMk/>
            <pc:sldMk cId="1450585938" sldId="425"/>
            <ac:inkMk id="67" creationId="{355B049D-B8C5-481B-892E-95CDB04CA462}"/>
          </ac:inkMkLst>
        </pc:inkChg>
        <pc:inkChg chg="add mod">
          <ac:chgData name="Umesh Gupta" userId="35470c46-d51d-41c5-aa07-3535d40f1513" providerId="ADAL" clId="{688D1D3D-1D78-480E-9122-20B54FAF51C9}" dt="2022-02-03T04:14:46.475" v="3246"/>
          <ac:inkMkLst>
            <pc:docMk/>
            <pc:sldMk cId="1450585938" sldId="425"/>
            <ac:inkMk id="68" creationId="{1A05F6CC-DA58-4908-970C-BF035A435520}"/>
          </ac:inkMkLst>
        </pc:inkChg>
        <pc:inkChg chg="add mod">
          <ac:chgData name="Umesh Gupta" userId="35470c46-d51d-41c5-aa07-3535d40f1513" providerId="ADAL" clId="{688D1D3D-1D78-480E-9122-20B54FAF51C9}" dt="2022-02-03T04:14:46.475" v="3246"/>
          <ac:inkMkLst>
            <pc:docMk/>
            <pc:sldMk cId="1450585938" sldId="425"/>
            <ac:inkMk id="69" creationId="{693016AE-D31E-4101-87F9-F75DEC265441}"/>
          </ac:inkMkLst>
        </pc:inkChg>
        <pc:inkChg chg="add mod">
          <ac:chgData name="Umesh Gupta" userId="35470c46-d51d-41c5-aa07-3535d40f1513" providerId="ADAL" clId="{688D1D3D-1D78-480E-9122-20B54FAF51C9}" dt="2022-02-03T04:14:46.475" v="3246"/>
          <ac:inkMkLst>
            <pc:docMk/>
            <pc:sldMk cId="1450585938" sldId="425"/>
            <ac:inkMk id="70" creationId="{85B42171-097B-49E0-8102-9B20F7FA10B3}"/>
          </ac:inkMkLst>
        </pc:inkChg>
        <pc:inkChg chg="add mod">
          <ac:chgData name="Umesh Gupta" userId="35470c46-d51d-41c5-aa07-3535d40f1513" providerId="ADAL" clId="{688D1D3D-1D78-480E-9122-20B54FAF51C9}" dt="2022-02-03T04:14:46.475" v="3246"/>
          <ac:inkMkLst>
            <pc:docMk/>
            <pc:sldMk cId="1450585938" sldId="425"/>
            <ac:inkMk id="71" creationId="{FA7536F1-36CE-4986-8E6C-E80215FC17D1}"/>
          </ac:inkMkLst>
        </pc:inkChg>
        <pc:inkChg chg="add mod">
          <ac:chgData name="Umesh Gupta" userId="35470c46-d51d-41c5-aa07-3535d40f1513" providerId="ADAL" clId="{688D1D3D-1D78-480E-9122-20B54FAF51C9}" dt="2022-02-03T04:14:46.475" v="3246"/>
          <ac:inkMkLst>
            <pc:docMk/>
            <pc:sldMk cId="1450585938" sldId="425"/>
            <ac:inkMk id="72" creationId="{4DDC5CCD-1B86-4157-8749-9C7840A5A4CE}"/>
          </ac:inkMkLst>
        </pc:inkChg>
        <pc:inkChg chg="add mod">
          <ac:chgData name="Umesh Gupta" userId="35470c46-d51d-41c5-aa07-3535d40f1513" providerId="ADAL" clId="{688D1D3D-1D78-480E-9122-20B54FAF51C9}" dt="2022-02-03T04:14:46.475" v="3246"/>
          <ac:inkMkLst>
            <pc:docMk/>
            <pc:sldMk cId="1450585938" sldId="425"/>
            <ac:inkMk id="73" creationId="{4CBC48C9-13D8-451B-89CD-84BBFAD96D1A}"/>
          </ac:inkMkLst>
        </pc:inkChg>
        <pc:inkChg chg="add mod">
          <ac:chgData name="Umesh Gupta" userId="35470c46-d51d-41c5-aa07-3535d40f1513" providerId="ADAL" clId="{688D1D3D-1D78-480E-9122-20B54FAF51C9}" dt="2022-02-03T04:14:46.475" v="3246"/>
          <ac:inkMkLst>
            <pc:docMk/>
            <pc:sldMk cId="1450585938" sldId="425"/>
            <ac:inkMk id="74" creationId="{4D70CDBF-B79D-4E46-ACFA-932A25EDB05F}"/>
          </ac:inkMkLst>
        </pc:inkChg>
        <pc:inkChg chg="add mod">
          <ac:chgData name="Umesh Gupta" userId="35470c46-d51d-41c5-aa07-3535d40f1513" providerId="ADAL" clId="{688D1D3D-1D78-480E-9122-20B54FAF51C9}" dt="2022-02-03T04:14:46.475" v="3246"/>
          <ac:inkMkLst>
            <pc:docMk/>
            <pc:sldMk cId="1450585938" sldId="425"/>
            <ac:inkMk id="75" creationId="{C4330E8E-56A8-4935-9958-CE7295549398}"/>
          </ac:inkMkLst>
        </pc:inkChg>
        <pc:inkChg chg="add mod">
          <ac:chgData name="Umesh Gupta" userId="35470c46-d51d-41c5-aa07-3535d40f1513" providerId="ADAL" clId="{688D1D3D-1D78-480E-9122-20B54FAF51C9}" dt="2022-02-03T04:14:46.475" v="3246"/>
          <ac:inkMkLst>
            <pc:docMk/>
            <pc:sldMk cId="1450585938" sldId="425"/>
            <ac:inkMk id="76" creationId="{08B91912-E647-4338-B1B8-0863C06C3614}"/>
          </ac:inkMkLst>
        </pc:inkChg>
        <pc:inkChg chg="add mod">
          <ac:chgData name="Umesh Gupta" userId="35470c46-d51d-41c5-aa07-3535d40f1513" providerId="ADAL" clId="{688D1D3D-1D78-480E-9122-20B54FAF51C9}" dt="2022-02-03T04:14:46.475" v="3246"/>
          <ac:inkMkLst>
            <pc:docMk/>
            <pc:sldMk cId="1450585938" sldId="425"/>
            <ac:inkMk id="77" creationId="{877F497F-EE46-4F4A-AF7A-4905AAFC73A5}"/>
          </ac:inkMkLst>
        </pc:inkChg>
        <pc:inkChg chg="add mod">
          <ac:chgData name="Umesh Gupta" userId="35470c46-d51d-41c5-aa07-3535d40f1513" providerId="ADAL" clId="{688D1D3D-1D78-480E-9122-20B54FAF51C9}" dt="2022-02-03T04:14:46.475" v="3246"/>
          <ac:inkMkLst>
            <pc:docMk/>
            <pc:sldMk cId="1450585938" sldId="425"/>
            <ac:inkMk id="78" creationId="{3782DD9C-DC0E-4B98-9593-CED8DD54F4D3}"/>
          </ac:inkMkLst>
        </pc:inkChg>
        <pc:inkChg chg="add mod">
          <ac:chgData name="Umesh Gupta" userId="35470c46-d51d-41c5-aa07-3535d40f1513" providerId="ADAL" clId="{688D1D3D-1D78-480E-9122-20B54FAF51C9}" dt="2022-02-03T04:14:46.475" v="3246"/>
          <ac:inkMkLst>
            <pc:docMk/>
            <pc:sldMk cId="1450585938" sldId="425"/>
            <ac:inkMk id="79" creationId="{4F3CDD44-3E53-4F5F-ACAF-B33A98E4F54F}"/>
          </ac:inkMkLst>
        </pc:inkChg>
        <pc:inkChg chg="add mod">
          <ac:chgData name="Umesh Gupta" userId="35470c46-d51d-41c5-aa07-3535d40f1513" providerId="ADAL" clId="{688D1D3D-1D78-480E-9122-20B54FAF51C9}" dt="2022-02-03T04:14:46.475" v="3246"/>
          <ac:inkMkLst>
            <pc:docMk/>
            <pc:sldMk cId="1450585938" sldId="425"/>
            <ac:inkMk id="80" creationId="{05E54886-5080-4319-AE16-AEE2F256604A}"/>
          </ac:inkMkLst>
        </pc:inkChg>
        <pc:inkChg chg="add mod">
          <ac:chgData name="Umesh Gupta" userId="35470c46-d51d-41c5-aa07-3535d40f1513" providerId="ADAL" clId="{688D1D3D-1D78-480E-9122-20B54FAF51C9}" dt="2022-02-03T04:14:46.475" v="3246"/>
          <ac:inkMkLst>
            <pc:docMk/>
            <pc:sldMk cId="1450585938" sldId="425"/>
            <ac:inkMk id="81" creationId="{52236A0D-94C5-490E-BE50-00F7F8E3AE57}"/>
          </ac:inkMkLst>
        </pc:inkChg>
        <pc:inkChg chg="add mod">
          <ac:chgData name="Umesh Gupta" userId="35470c46-d51d-41c5-aa07-3535d40f1513" providerId="ADAL" clId="{688D1D3D-1D78-480E-9122-20B54FAF51C9}" dt="2022-02-03T04:14:46.475" v="3246"/>
          <ac:inkMkLst>
            <pc:docMk/>
            <pc:sldMk cId="1450585938" sldId="425"/>
            <ac:inkMk id="82" creationId="{B51F9695-4004-4028-8090-B2B6D63584C6}"/>
          </ac:inkMkLst>
        </pc:inkChg>
        <pc:inkChg chg="add mod">
          <ac:chgData name="Umesh Gupta" userId="35470c46-d51d-41c5-aa07-3535d40f1513" providerId="ADAL" clId="{688D1D3D-1D78-480E-9122-20B54FAF51C9}" dt="2022-02-03T04:14:46.475" v="3246"/>
          <ac:inkMkLst>
            <pc:docMk/>
            <pc:sldMk cId="1450585938" sldId="425"/>
            <ac:inkMk id="83" creationId="{D4DFE1D6-BD58-4AEB-BB39-816DB661DC05}"/>
          </ac:inkMkLst>
        </pc:inkChg>
        <pc:inkChg chg="add mod">
          <ac:chgData name="Umesh Gupta" userId="35470c46-d51d-41c5-aa07-3535d40f1513" providerId="ADAL" clId="{688D1D3D-1D78-480E-9122-20B54FAF51C9}" dt="2022-02-03T04:14:46.475" v="3246"/>
          <ac:inkMkLst>
            <pc:docMk/>
            <pc:sldMk cId="1450585938" sldId="425"/>
            <ac:inkMk id="84" creationId="{405C6B5A-3697-44D1-86FE-F5747CB9E152}"/>
          </ac:inkMkLst>
        </pc:inkChg>
        <pc:inkChg chg="add mod">
          <ac:chgData name="Umesh Gupta" userId="35470c46-d51d-41c5-aa07-3535d40f1513" providerId="ADAL" clId="{688D1D3D-1D78-480E-9122-20B54FAF51C9}" dt="2022-02-03T04:14:46.475" v="3246"/>
          <ac:inkMkLst>
            <pc:docMk/>
            <pc:sldMk cId="1450585938" sldId="425"/>
            <ac:inkMk id="87" creationId="{62FDB3CE-D495-41EF-AAF1-B63C0D78BBBA}"/>
          </ac:inkMkLst>
        </pc:inkChg>
        <pc:inkChg chg="add mod">
          <ac:chgData name="Umesh Gupta" userId="35470c46-d51d-41c5-aa07-3535d40f1513" providerId="ADAL" clId="{688D1D3D-1D78-480E-9122-20B54FAF51C9}" dt="2022-02-03T04:14:46.475" v="3246"/>
          <ac:inkMkLst>
            <pc:docMk/>
            <pc:sldMk cId="1450585938" sldId="425"/>
            <ac:inkMk id="88" creationId="{AFAE69A2-BD3B-42E3-BABB-AEF745BC338C}"/>
          </ac:inkMkLst>
        </pc:inkChg>
        <pc:inkChg chg="add mod">
          <ac:chgData name="Umesh Gupta" userId="35470c46-d51d-41c5-aa07-3535d40f1513" providerId="ADAL" clId="{688D1D3D-1D78-480E-9122-20B54FAF51C9}" dt="2022-02-03T04:14:46.475" v="3246"/>
          <ac:inkMkLst>
            <pc:docMk/>
            <pc:sldMk cId="1450585938" sldId="425"/>
            <ac:inkMk id="89" creationId="{D4430D9D-B884-4043-9791-3EA04092083F}"/>
          </ac:inkMkLst>
        </pc:inkChg>
        <pc:inkChg chg="add mod">
          <ac:chgData name="Umesh Gupta" userId="35470c46-d51d-41c5-aa07-3535d40f1513" providerId="ADAL" clId="{688D1D3D-1D78-480E-9122-20B54FAF51C9}" dt="2022-02-03T04:14:46.475" v="3246"/>
          <ac:inkMkLst>
            <pc:docMk/>
            <pc:sldMk cId="1450585938" sldId="425"/>
            <ac:inkMk id="90" creationId="{0D797109-E12B-4407-AA81-6F2DA1FCD1E9}"/>
          </ac:inkMkLst>
        </pc:inkChg>
        <pc:inkChg chg="add mod">
          <ac:chgData name="Umesh Gupta" userId="35470c46-d51d-41c5-aa07-3535d40f1513" providerId="ADAL" clId="{688D1D3D-1D78-480E-9122-20B54FAF51C9}" dt="2022-02-03T04:12:09.572" v="3065"/>
          <ac:inkMkLst>
            <pc:docMk/>
            <pc:sldMk cId="1450585938" sldId="425"/>
            <ac:inkMk id="92" creationId="{A8B42FF9-45EB-4B31-8BA5-69D7621AA28D}"/>
          </ac:inkMkLst>
        </pc:inkChg>
        <pc:inkChg chg="add mod">
          <ac:chgData name="Umesh Gupta" userId="35470c46-d51d-41c5-aa07-3535d40f1513" providerId="ADAL" clId="{688D1D3D-1D78-480E-9122-20B54FAF51C9}" dt="2022-02-03T04:12:09.572" v="3065"/>
          <ac:inkMkLst>
            <pc:docMk/>
            <pc:sldMk cId="1450585938" sldId="425"/>
            <ac:inkMk id="93" creationId="{1B5898D1-8378-427B-AEF2-1E49B5672F0C}"/>
          </ac:inkMkLst>
        </pc:inkChg>
        <pc:inkChg chg="add mod">
          <ac:chgData name="Umesh Gupta" userId="35470c46-d51d-41c5-aa07-3535d40f1513" providerId="ADAL" clId="{688D1D3D-1D78-480E-9122-20B54FAF51C9}" dt="2022-02-03T04:12:09.572" v="3065"/>
          <ac:inkMkLst>
            <pc:docMk/>
            <pc:sldMk cId="1450585938" sldId="425"/>
            <ac:inkMk id="94" creationId="{5FF497FA-39C4-4183-BB3C-50E53335FDDC}"/>
          </ac:inkMkLst>
        </pc:inkChg>
        <pc:inkChg chg="add mod">
          <ac:chgData name="Umesh Gupta" userId="35470c46-d51d-41c5-aa07-3535d40f1513" providerId="ADAL" clId="{688D1D3D-1D78-480E-9122-20B54FAF51C9}" dt="2022-02-03T04:12:09.572" v="3065"/>
          <ac:inkMkLst>
            <pc:docMk/>
            <pc:sldMk cId="1450585938" sldId="425"/>
            <ac:inkMk id="95" creationId="{49B932E7-77F5-4E12-A71C-AF87245FD4CF}"/>
          </ac:inkMkLst>
        </pc:inkChg>
        <pc:inkChg chg="add mod">
          <ac:chgData name="Umesh Gupta" userId="35470c46-d51d-41c5-aa07-3535d40f1513" providerId="ADAL" clId="{688D1D3D-1D78-480E-9122-20B54FAF51C9}" dt="2022-02-03T04:12:09.572" v="3065"/>
          <ac:inkMkLst>
            <pc:docMk/>
            <pc:sldMk cId="1450585938" sldId="425"/>
            <ac:inkMk id="96" creationId="{DC9C9BAC-02F8-4819-B88E-8F32A43F817B}"/>
          </ac:inkMkLst>
        </pc:inkChg>
        <pc:inkChg chg="add mod">
          <ac:chgData name="Umesh Gupta" userId="35470c46-d51d-41c5-aa07-3535d40f1513" providerId="ADAL" clId="{688D1D3D-1D78-480E-9122-20B54FAF51C9}" dt="2022-02-03T04:12:09.572" v="3065"/>
          <ac:inkMkLst>
            <pc:docMk/>
            <pc:sldMk cId="1450585938" sldId="425"/>
            <ac:inkMk id="97" creationId="{3CE47F19-7374-43BC-A857-618FF21C0608}"/>
          </ac:inkMkLst>
        </pc:inkChg>
        <pc:inkChg chg="add mod">
          <ac:chgData name="Umesh Gupta" userId="35470c46-d51d-41c5-aa07-3535d40f1513" providerId="ADAL" clId="{688D1D3D-1D78-480E-9122-20B54FAF51C9}" dt="2022-02-03T04:12:09.572" v="3065"/>
          <ac:inkMkLst>
            <pc:docMk/>
            <pc:sldMk cId="1450585938" sldId="425"/>
            <ac:inkMk id="98" creationId="{BE725F52-7622-4F51-B51C-ADAB0BB50568}"/>
          </ac:inkMkLst>
        </pc:inkChg>
        <pc:inkChg chg="add mod">
          <ac:chgData name="Umesh Gupta" userId="35470c46-d51d-41c5-aa07-3535d40f1513" providerId="ADAL" clId="{688D1D3D-1D78-480E-9122-20B54FAF51C9}" dt="2022-02-03T04:12:09.572" v="3065"/>
          <ac:inkMkLst>
            <pc:docMk/>
            <pc:sldMk cId="1450585938" sldId="425"/>
            <ac:inkMk id="99" creationId="{44398191-A24C-4EDB-9C30-9466D8138001}"/>
          </ac:inkMkLst>
        </pc:inkChg>
        <pc:inkChg chg="add mod">
          <ac:chgData name="Umesh Gupta" userId="35470c46-d51d-41c5-aa07-3535d40f1513" providerId="ADAL" clId="{688D1D3D-1D78-480E-9122-20B54FAF51C9}" dt="2022-02-03T04:12:09.572" v="3065"/>
          <ac:inkMkLst>
            <pc:docMk/>
            <pc:sldMk cId="1450585938" sldId="425"/>
            <ac:inkMk id="100" creationId="{624A2772-7CDD-47F3-BAE1-BB1DBDAA61D1}"/>
          </ac:inkMkLst>
        </pc:inkChg>
        <pc:inkChg chg="add mod">
          <ac:chgData name="Umesh Gupta" userId="35470c46-d51d-41c5-aa07-3535d40f1513" providerId="ADAL" clId="{688D1D3D-1D78-480E-9122-20B54FAF51C9}" dt="2022-02-03T04:12:09.572" v="3065"/>
          <ac:inkMkLst>
            <pc:docMk/>
            <pc:sldMk cId="1450585938" sldId="425"/>
            <ac:inkMk id="101" creationId="{BE4967B5-BBF2-4E3E-9279-DBABF30D3D90}"/>
          </ac:inkMkLst>
        </pc:inkChg>
        <pc:inkChg chg="add mod">
          <ac:chgData name="Umesh Gupta" userId="35470c46-d51d-41c5-aa07-3535d40f1513" providerId="ADAL" clId="{688D1D3D-1D78-480E-9122-20B54FAF51C9}" dt="2022-02-03T04:12:09.572" v="3065"/>
          <ac:inkMkLst>
            <pc:docMk/>
            <pc:sldMk cId="1450585938" sldId="425"/>
            <ac:inkMk id="102" creationId="{D1C50E09-3267-48A7-8265-25F9D69249F1}"/>
          </ac:inkMkLst>
        </pc:inkChg>
        <pc:inkChg chg="add mod">
          <ac:chgData name="Umesh Gupta" userId="35470c46-d51d-41c5-aa07-3535d40f1513" providerId="ADAL" clId="{688D1D3D-1D78-480E-9122-20B54FAF51C9}" dt="2022-02-03T04:12:19.740" v="3081"/>
          <ac:inkMkLst>
            <pc:docMk/>
            <pc:sldMk cId="1450585938" sldId="425"/>
            <ac:inkMk id="104" creationId="{1EF22F83-55BF-445F-A434-17076C4A00EA}"/>
          </ac:inkMkLst>
        </pc:inkChg>
        <pc:inkChg chg="add mod">
          <ac:chgData name="Umesh Gupta" userId="35470c46-d51d-41c5-aa07-3535d40f1513" providerId="ADAL" clId="{688D1D3D-1D78-480E-9122-20B54FAF51C9}" dt="2022-02-03T04:12:19.740" v="3081"/>
          <ac:inkMkLst>
            <pc:docMk/>
            <pc:sldMk cId="1450585938" sldId="425"/>
            <ac:inkMk id="105" creationId="{6533D695-2DE8-4C7B-8586-4AF8FC9F256B}"/>
          </ac:inkMkLst>
        </pc:inkChg>
        <pc:inkChg chg="add mod">
          <ac:chgData name="Umesh Gupta" userId="35470c46-d51d-41c5-aa07-3535d40f1513" providerId="ADAL" clId="{688D1D3D-1D78-480E-9122-20B54FAF51C9}" dt="2022-02-03T04:12:19.740" v="3081"/>
          <ac:inkMkLst>
            <pc:docMk/>
            <pc:sldMk cId="1450585938" sldId="425"/>
            <ac:inkMk id="106" creationId="{2B391C19-BEF8-4783-ACFA-A99F6F54BB2B}"/>
          </ac:inkMkLst>
        </pc:inkChg>
        <pc:inkChg chg="add mod">
          <ac:chgData name="Umesh Gupta" userId="35470c46-d51d-41c5-aa07-3535d40f1513" providerId="ADAL" clId="{688D1D3D-1D78-480E-9122-20B54FAF51C9}" dt="2022-02-03T04:12:19.740" v="3081"/>
          <ac:inkMkLst>
            <pc:docMk/>
            <pc:sldMk cId="1450585938" sldId="425"/>
            <ac:inkMk id="107" creationId="{E512D477-5268-4CB7-8E36-03AE7BC8569B}"/>
          </ac:inkMkLst>
        </pc:inkChg>
        <pc:inkChg chg="add mod">
          <ac:chgData name="Umesh Gupta" userId="35470c46-d51d-41c5-aa07-3535d40f1513" providerId="ADAL" clId="{688D1D3D-1D78-480E-9122-20B54FAF51C9}" dt="2022-02-03T04:12:19.740" v="3081"/>
          <ac:inkMkLst>
            <pc:docMk/>
            <pc:sldMk cId="1450585938" sldId="425"/>
            <ac:inkMk id="108" creationId="{B4FC5DA7-42D0-4050-AC24-D2EBA3D546C3}"/>
          </ac:inkMkLst>
        </pc:inkChg>
        <pc:inkChg chg="add mod">
          <ac:chgData name="Umesh Gupta" userId="35470c46-d51d-41c5-aa07-3535d40f1513" providerId="ADAL" clId="{688D1D3D-1D78-480E-9122-20B54FAF51C9}" dt="2022-02-03T04:12:19.740" v="3081"/>
          <ac:inkMkLst>
            <pc:docMk/>
            <pc:sldMk cId="1450585938" sldId="425"/>
            <ac:inkMk id="109" creationId="{9C56700E-DFBA-4B25-81D7-264F637F0CAF}"/>
          </ac:inkMkLst>
        </pc:inkChg>
        <pc:inkChg chg="add mod">
          <ac:chgData name="Umesh Gupta" userId="35470c46-d51d-41c5-aa07-3535d40f1513" providerId="ADAL" clId="{688D1D3D-1D78-480E-9122-20B54FAF51C9}" dt="2022-02-03T04:12:19.740" v="3081"/>
          <ac:inkMkLst>
            <pc:docMk/>
            <pc:sldMk cId="1450585938" sldId="425"/>
            <ac:inkMk id="110" creationId="{1C2B961B-0773-4BF3-92CD-E84E6213F73A}"/>
          </ac:inkMkLst>
        </pc:inkChg>
        <pc:inkChg chg="add mod">
          <ac:chgData name="Umesh Gupta" userId="35470c46-d51d-41c5-aa07-3535d40f1513" providerId="ADAL" clId="{688D1D3D-1D78-480E-9122-20B54FAF51C9}" dt="2022-02-03T04:12:19.740" v="3081"/>
          <ac:inkMkLst>
            <pc:docMk/>
            <pc:sldMk cId="1450585938" sldId="425"/>
            <ac:inkMk id="111" creationId="{3A3441C1-1A4D-4D5E-B829-1499B73D8CF2}"/>
          </ac:inkMkLst>
        </pc:inkChg>
        <pc:inkChg chg="add mod">
          <ac:chgData name="Umesh Gupta" userId="35470c46-d51d-41c5-aa07-3535d40f1513" providerId="ADAL" clId="{688D1D3D-1D78-480E-9122-20B54FAF51C9}" dt="2022-02-03T04:12:19.740" v="3081"/>
          <ac:inkMkLst>
            <pc:docMk/>
            <pc:sldMk cId="1450585938" sldId="425"/>
            <ac:inkMk id="112" creationId="{225DECCB-8097-4E48-B6BB-9436E76295C2}"/>
          </ac:inkMkLst>
        </pc:inkChg>
        <pc:inkChg chg="add mod">
          <ac:chgData name="Umesh Gupta" userId="35470c46-d51d-41c5-aa07-3535d40f1513" providerId="ADAL" clId="{688D1D3D-1D78-480E-9122-20B54FAF51C9}" dt="2022-02-03T04:12:19.740" v="3081"/>
          <ac:inkMkLst>
            <pc:docMk/>
            <pc:sldMk cId="1450585938" sldId="425"/>
            <ac:inkMk id="113" creationId="{DC78DFC0-1C93-46AC-8A98-5BE4FD8BE6DD}"/>
          </ac:inkMkLst>
        </pc:inkChg>
        <pc:inkChg chg="add mod">
          <ac:chgData name="Umesh Gupta" userId="35470c46-d51d-41c5-aa07-3535d40f1513" providerId="ADAL" clId="{688D1D3D-1D78-480E-9122-20B54FAF51C9}" dt="2022-02-03T04:12:19.740" v="3081"/>
          <ac:inkMkLst>
            <pc:docMk/>
            <pc:sldMk cId="1450585938" sldId="425"/>
            <ac:inkMk id="114" creationId="{600D4373-5711-4847-8952-BD5DE35234A6}"/>
          </ac:inkMkLst>
        </pc:inkChg>
        <pc:inkChg chg="add mod">
          <ac:chgData name="Umesh Gupta" userId="35470c46-d51d-41c5-aa07-3535d40f1513" providerId="ADAL" clId="{688D1D3D-1D78-480E-9122-20B54FAF51C9}" dt="2022-02-03T04:12:19.740" v="3081"/>
          <ac:inkMkLst>
            <pc:docMk/>
            <pc:sldMk cId="1450585938" sldId="425"/>
            <ac:inkMk id="115" creationId="{028539F0-6571-4F1E-8C7F-6E237E7C977B}"/>
          </ac:inkMkLst>
        </pc:inkChg>
        <pc:inkChg chg="add mod">
          <ac:chgData name="Umesh Gupta" userId="35470c46-d51d-41c5-aa07-3535d40f1513" providerId="ADAL" clId="{688D1D3D-1D78-480E-9122-20B54FAF51C9}" dt="2022-02-03T04:12:19.740" v="3081"/>
          <ac:inkMkLst>
            <pc:docMk/>
            <pc:sldMk cId="1450585938" sldId="425"/>
            <ac:inkMk id="116" creationId="{6811E984-A5C4-485C-B075-D831AE96D91A}"/>
          </ac:inkMkLst>
        </pc:inkChg>
        <pc:inkChg chg="add mod">
          <ac:chgData name="Umesh Gupta" userId="35470c46-d51d-41c5-aa07-3535d40f1513" providerId="ADAL" clId="{688D1D3D-1D78-480E-9122-20B54FAF51C9}" dt="2022-02-03T04:12:19.740" v="3081"/>
          <ac:inkMkLst>
            <pc:docMk/>
            <pc:sldMk cId="1450585938" sldId="425"/>
            <ac:inkMk id="117" creationId="{CCBF1BE8-08E8-4EBB-BC31-7BC8E5F034B5}"/>
          </ac:inkMkLst>
        </pc:inkChg>
        <pc:inkChg chg="add mod">
          <ac:chgData name="Umesh Gupta" userId="35470c46-d51d-41c5-aa07-3535d40f1513" providerId="ADAL" clId="{688D1D3D-1D78-480E-9122-20B54FAF51C9}" dt="2022-02-03T04:12:19.740" v="3081"/>
          <ac:inkMkLst>
            <pc:docMk/>
            <pc:sldMk cId="1450585938" sldId="425"/>
            <ac:inkMk id="118" creationId="{52DB334D-523D-429A-BC59-D60780AFFC2E}"/>
          </ac:inkMkLst>
        </pc:inkChg>
        <pc:inkChg chg="add mod">
          <ac:chgData name="Umesh Gupta" userId="35470c46-d51d-41c5-aa07-3535d40f1513" providerId="ADAL" clId="{688D1D3D-1D78-480E-9122-20B54FAF51C9}" dt="2022-02-03T04:14:46.475" v="3246"/>
          <ac:inkMkLst>
            <pc:docMk/>
            <pc:sldMk cId="1450585938" sldId="425"/>
            <ac:inkMk id="121" creationId="{4F6BE636-4E15-4C4B-B26A-9C9EA32B9BF7}"/>
          </ac:inkMkLst>
        </pc:inkChg>
        <pc:inkChg chg="add mod">
          <ac:chgData name="Umesh Gupta" userId="35470c46-d51d-41c5-aa07-3535d40f1513" providerId="ADAL" clId="{688D1D3D-1D78-480E-9122-20B54FAF51C9}" dt="2022-02-03T04:14:46.475" v="3246"/>
          <ac:inkMkLst>
            <pc:docMk/>
            <pc:sldMk cId="1450585938" sldId="425"/>
            <ac:inkMk id="123" creationId="{3F995819-F785-4301-A095-97576436B785}"/>
          </ac:inkMkLst>
        </pc:inkChg>
        <pc:inkChg chg="add mod">
          <ac:chgData name="Umesh Gupta" userId="35470c46-d51d-41c5-aa07-3535d40f1513" providerId="ADAL" clId="{688D1D3D-1D78-480E-9122-20B54FAF51C9}" dt="2022-02-03T04:14:46.475" v="3246"/>
          <ac:inkMkLst>
            <pc:docMk/>
            <pc:sldMk cId="1450585938" sldId="425"/>
            <ac:inkMk id="124" creationId="{12763E3C-9463-42CA-9BBE-3AFBBADCAB58}"/>
          </ac:inkMkLst>
        </pc:inkChg>
        <pc:inkChg chg="add mod">
          <ac:chgData name="Umesh Gupta" userId="35470c46-d51d-41c5-aa07-3535d40f1513" providerId="ADAL" clId="{688D1D3D-1D78-480E-9122-20B54FAF51C9}" dt="2022-02-03T04:14:46.475" v="3246"/>
          <ac:inkMkLst>
            <pc:docMk/>
            <pc:sldMk cId="1450585938" sldId="425"/>
            <ac:inkMk id="125" creationId="{41EDC75D-87F8-4FA4-A91E-C39276BCCE5A}"/>
          </ac:inkMkLst>
        </pc:inkChg>
        <pc:inkChg chg="add mod">
          <ac:chgData name="Umesh Gupta" userId="35470c46-d51d-41c5-aa07-3535d40f1513" providerId="ADAL" clId="{688D1D3D-1D78-480E-9122-20B54FAF51C9}" dt="2022-02-03T04:14:46.475" v="3246"/>
          <ac:inkMkLst>
            <pc:docMk/>
            <pc:sldMk cId="1450585938" sldId="425"/>
            <ac:inkMk id="126" creationId="{F3074D4D-76E0-4708-9E4E-E169EA25EDBC}"/>
          </ac:inkMkLst>
        </pc:inkChg>
        <pc:inkChg chg="add mod">
          <ac:chgData name="Umesh Gupta" userId="35470c46-d51d-41c5-aa07-3535d40f1513" providerId="ADAL" clId="{688D1D3D-1D78-480E-9122-20B54FAF51C9}" dt="2022-02-03T04:14:46.475" v="3246"/>
          <ac:inkMkLst>
            <pc:docMk/>
            <pc:sldMk cId="1450585938" sldId="425"/>
            <ac:inkMk id="127" creationId="{15407628-AC88-497A-9624-B6BABF83EE4B}"/>
          </ac:inkMkLst>
        </pc:inkChg>
        <pc:inkChg chg="add mod">
          <ac:chgData name="Umesh Gupta" userId="35470c46-d51d-41c5-aa07-3535d40f1513" providerId="ADAL" clId="{688D1D3D-1D78-480E-9122-20B54FAF51C9}" dt="2022-02-03T04:14:46.475" v="3246"/>
          <ac:inkMkLst>
            <pc:docMk/>
            <pc:sldMk cId="1450585938" sldId="425"/>
            <ac:inkMk id="128" creationId="{04DA1CB4-4BBE-4B7C-B7C8-449605417D90}"/>
          </ac:inkMkLst>
        </pc:inkChg>
        <pc:inkChg chg="add mod">
          <ac:chgData name="Umesh Gupta" userId="35470c46-d51d-41c5-aa07-3535d40f1513" providerId="ADAL" clId="{688D1D3D-1D78-480E-9122-20B54FAF51C9}" dt="2022-02-03T04:14:46.475" v="3246"/>
          <ac:inkMkLst>
            <pc:docMk/>
            <pc:sldMk cId="1450585938" sldId="425"/>
            <ac:inkMk id="130" creationId="{9B60861E-95EC-47F7-BC1A-2CA02BB3CE68}"/>
          </ac:inkMkLst>
        </pc:inkChg>
        <pc:inkChg chg="add mod">
          <ac:chgData name="Umesh Gupta" userId="35470c46-d51d-41c5-aa07-3535d40f1513" providerId="ADAL" clId="{688D1D3D-1D78-480E-9122-20B54FAF51C9}" dt="2022-02-03T04:14:46.475" v="3246"/>
          <ac:inkMkLst>
            <pc:docMk/>
            <pc:sldMk cId="1450585938" sldId="425"/>
            <ac:inkMk id="131" creationId="{0EAC9499-28C1-4409-8B45-991555ADFB9A}"/>
          </ac:inkMkLst>
        </pc:inkChg>
        <pc:inkChg chg="add mod">
          <ac:chgData name="Umesh Gupta" userId="35470c46-d51d-41c5-aa07-3535d40f1513" providerId="ADAL" clId="{688D1D3D-1D78-480E-9122-20B54FAF51C9}" dt="2022-02-03T04:14:46.475" v="3246"/>
          <ac:inkMkLst>
            <pc:docMk/>
            <pc:sldMk cId="1450585938" sldId="425"/>
            <ac:inkMk id="133" creationId="{B31CD481-0169-46C7-8C3E-F75B27BD1EAF}"/>
          </ac:inkMkLst>
        </pc:inkChg>
        <pc:inkChg chg="add mod">
          <ac:chgData name="Umesh Gupta" userId="35470c46-d51d-41c5-aa07-3535d40f1513" providerId="ADAL" clId="{688D1D3D-1D78-480E-9122-20B54FAF51C9}" dt="2022-02-03T04:14:46.475" v="3246"/>
          <ac:inkMkLst>
            <pc:docMk/>
            <pc:sldMk cId="1450585938" sldId="425"/>
            <ac:inkMk id="134" creationId="{05AB5D49-EFF1-48AA-A55E-2AAF9AE16B2E}"/>
          </ac:inkMkLst>
        </pc:inkChg>
        <pc:inkChg chg="add mod">
          <ac:chgData name="Umesh Gupta" userId="35470c46-d51d-41c5-aa07-3535d40f1513" providerId="ADAL" clId="{688D1D3D-1D78-480E-9122-20B54FAF51C9}" dt="2022-02-03T04:14:46.475" v="3246"/>
          <ac:inkMkLst>
            <pc:docMk/>
            <pc:sldMk cId="1450585938" sldId="425"/>
            <ac:inkMk id="135" creationId="{3B7006BB-CC5B-4F81-836B-BF889A02EC58}"/>
          </ac:inkMkLst>
        </pc:inkChg>
        <pc:inkChg chg="add mod">
          <ac:chgData name="Umesh Gupta" userId="35470c46-d51d-41c5-aa07-3535d40f1513" providerId="ADAL" clId="{688D1D3D-1D78-480E-9122-20B54FAF51C9}" dt="2022-02-03T04:14:46.475" v="3246"/>
          <ac:inkMkLst>
            <pc:docMk/>
            <pc:sldMk cId="1450585938" sldId="425"/>
            <ac:inkMk id="137" creationId="{74B6F68A-C0CE-41FB-B4ED-00F3D48D07D1}"/>
          </ac:inkMkLst>
        </pc:inkChg>
        <pc:inkChg chg="add mod">
          <ac:chgData name="Umesh Gupta" userId="35470c46-d51d-41c5-aa07-3535d40f1513" providerId="ADAL" clId="{688D1D3D-1D78-480E-9122-20B54FAF51C9}" dt="2022-02-03T04:14:46.475" v="3246"/>
          <ac:inkMkLst>
            <pc:docMk/>
            <pc:sldMk cId="1450585938" sldId="425"/>
            <ac:inkMk id="138" creationId="{25402C90-E095-4481-AE38-CFF5F2212729}"/>
          </ac:inkMkLst>
        </pc:inkChg>
        <pc:inkChg chg="add mod">
          <ac:chgData name="Umesh Gupta" userId="35470c46-d51d-41c5-aa07-3535d40f1513" providerId="ADAL" clId="{688D1D3D-1D78-480E-9122-20B54FAF51C9}" dt="2022-02-03T04:14:46.475" v="3246"/>
          <ac:inkMkLst>
            <pc:docMk/>
            <pc:sldMk cId="1450585938" sldId="425"/>
            <ac:inkMk id="139" creationId="{10B2B8E4-CACF-489C-87EF-721B43C65DBF}"/>
          </ac:inkMkLst>
        </pc:inkChg>
        <pc:inkChg chg="add mod">
          <ac:chgData name="Umesh Gupta" userId="35470c46-d51d-41c5-aa07-3535d40f1513" providerId="ADAL" clId="{688D1D3D-1D78-480E-9122-20B54FAF51C9}" dt="2022-02-03T04:14:46.475" v="3246"/>
          <ac:inkMkLst>
            <pc:docMk/>
            <pc:sldMk cId="1450585938" sldId="425"/>
            <ac:inkMk id="140" creationId="{F79C70B4-C422-4D06-850E-F14A9285046C}"/>
          </ac:inkMkLst>
        </pc:inkChg>
        <pc:inkChg chg="add mod">
          <ac:chgData name="Umesh Gupta" userId="35470c46-d51d-41c5-aa07-3535d40f1513" providerId="ADAL" clId="{688D1D3D-1D78-480E-9122-20B54FAF51C9}" dt="2022-02-03T04:14:46.475" v="3246"/>
          <ac:inkMkLst>
            <pc:docMk/>
            <pc:sldMk cId="1450585938" sldId="425"/>
            <ac:inkMk id="142" creationId="{080A2EDC-74A0-4C92-A84F-79E8B640A344}"/>
          </ac:inkMkLst>
        </pc:inkChg>
        <pc:inkChg chg="add mod">
          <ac:chgData name="Umesh Gupta" userId="35470c46-d51d-41c5-aa07-3535d40f1513" providerId="ADAL" clId="{688D1D3D-1D78-480E-9122-20B54FAF51C9}" dt="2022-02-03T04:14:46.475" v="3246"/>
          <ac:inkMkLst>
            <pc:docMk/>
            <pc:sldMk cId="1450585938" sldId="425"/>
            <ac:inkMk id="143" creationId="{F60366A5-2E37-49A9-8437-BC7E67CB563B}"/>
          </ac:inkMkLst>
        </pc:inkChg>
        <pc:inkChg chg="add mod">
          <ac:chgData name="Umesh Gupta" userId="35470c46-d51d-41c5-aa07-3535d40f1513" providerId="ADAL" clId="{688D1D3D-1D78-480E-9122-20B54FAF51C9}" dt="2022-02-03T04:14:46.475" v="3246"/>
          <ac:inkMkLst>
            <pc:docMk/>
            <pc:sldMk cId="1450585938" sldId="425"/>
            <ac:inkMk id="144" creationId="{9A96D786-EB8E-4F6E-B1D5-E2D847DEC346}"/>
          </ac:inkMkLst>
        </pc:inkChg>
        <pc:inkChg chg="add mod">
          <ac:chgData name="Umesh Gupta" userId="35470c46-d51d-41c5-aa07-3535d40f1513" providerId="ADAL" clId="{688D1D3D-1D78-480E-9122-20B54FAF51C9}" dt="2022-02-03T04:14:46.475" v="3246"/>
          <ac:inkMkLst>
            <pc:docMk/>
            <pc:sldMk cId="1450585938" sldId="425"/>
            <ac:inkMk id="147" creationId="{67789DE0-03A8-4B0D-815C-E101C1F04C2F}"/>
          </ac:inkMkLst>
        </pc:inkChg>
        <pc:inkChg chg="add mod">
          <ac:chgData name="Umesh Gupta" userId="35470c46-d51d-41c5-aa07-3535d40f1513" providerId="ADAL" clId="{688D1D3D-1D78-480E-9122-20B54FAF51C9}" dt="2022-02-03T04:14:46.475" v="3246"/>
          <ac:inkMkLst>
            <pc:docMk/>
            <pc:sldMk cId="1450585938" sldId="425"/>
            <ac:inkMk id="148" creationId="{DC84207E-1F03-408E-9F9F-617A4BBC58E9}"/>
          </ac:inkMkLst>
        </pc:inkChg>
        <pc:inkChg chg="add mod">
          <ac:chgData name="Umesh Gupta" userId="35470c46-d51d-41c5-aa07-3535d40f1513" providerId="ADAL" clId="{688D1D3D-1D78-480E-9122-20B54FAF51C9}" dt="2022-02-03T04:14:46.475" v="3246"/>
          <ac:inkMkLst>
            <pc:docMk/>
            <pc:sldMk cId="1450585938" sldId="425"/>
            <ac:inkMk id="149" creationId="{C3738D28-2508-40E7-BF75-C50CBD01A26B}"/>
          </ac:inkMkLst>
        </pc:inkChg>
        <pc:inkChg chg="add mod">
          <ac:chgData name="Umesh Gupta" userId="35470c46-d51d-41c5-aa07-3535d40f1513" providerId="ADAL" clId="{688D1D3D-1D78-480E-9122-20B54FAF51C9}" dt="2022-02-03T04:14:46.475" v="3246"/>
          <ac:inkMkLst>
            <pc:docMk/>
            <pc:sldMk cId="1450585938" sldId="425"/>
            <ac:inkMk id="150" creationId="{FCF8ECBB-E1E8-4225-842C-9DAFA56C572D}"/>
          </ac:inkMkLst>
        </pc:inkChg>
        <pc:inkChg chg="add mod">
          <ac:chgData name="Umesh Gupta" userId="35470c46-d51d-41c5-aa07-3535d40f1513" providerId="ADAL" clId="{688D1D3D-1D78-480E-9122-20B54FAF51C9}" dt="2022-02-03T04:14:46.475" v="3246"/>
          <ac:inkMkLst>
            <pc:docMk/>
            <pc:sldMk cId="1450585938" sldId="425"/>
            <ac:inkMk id="152" creationId="{F2805614-AA5A-41A1-8BAA-4666D29E3340}"/>
          </ac:inkMkLst>
        </pc:inkChg>
        <pc:inkChg chg="add mod">
          <ac:chgData name="Umesh Gupta" userId="35470c46-d51d-41c5-aa07-3535d40f1513" providerId="ADAL" clId="{688D1D3D-1D78-480E-9122-20B54FAF51C9}" dt="2022-02-03T04:14:46.475" v="3246"/>
          <ac:inkMkLst>
            <pc:docMk/>
            <pc:sldMk cId="1450585938" sldId="425"/>
            <ac:inkMk id="153" creationId="{6BB5FF07-DDCE-4F46-B0B5-4D7A18006C8E}"/>
          </ac:inkMkLst>
        </pc:inkChg>
        <pc:inkChg chg="add mod">
          <ac:chgData name="Umesh Gupta" userId="35470c46-d51d-41c5-aa07-3535d40f1513" providerId="ADAL" clId="{688D1D3D-1D78-480E-9122-20B54FAF51C9}" dt="2022-02-03T04:14:46.475" v="3246"/>
          <ac:inkMkLst>
            <pc:docMk/>
            <pc:sldMk cId="1450585938" sldId="425"/>
            <ac:inkMk id="154" creationId="{B5FB9249-2A47-49EC-91E7-628C321B2947}"/>
          </ac:inkMkLst>
        </pc:inkChg>
        <pc:inkChg chg="add mod">
          <ac:chgData name="Umesh Gupta" userId="35470c46-d51d-41c5-aa07-3535d40f1513" providerId="ADAL" clId="{688D1D3D-1D78-480E-9122-20B54FAF51C9}" dt="2022-02-03T04:14:46.475" v="3246"/>
          <ac:inkMkLst>
            <pc:docMk/>
            <pc:sldMk cId="1450585938" sldId="425"/>
            <ac:inkMk id="156" creationId="{1B977101-25BA-4BEF-BF0D-6378CB9A0148}"/>
          </ac:inkMkLst>
        </pc:inkChg>
        <pc:inkChg chg="add mod">
          <ac:chgData name="Umesh Gupta" userId="35470c46-d51d-41c5-aa07-3535d40f1513" providerId="ADAL" clId="{688D1D3D-1D78-480E-9122-20B54FAF51C9}" dt="2022-02-03T04:14:46.475" v="3246"/>
          <ac:inkMkLst>
            <pc:docMk/>
            <pc:sldMk cId="1450585938" sldId="425"/>
            <ac:inkMk id="157" creationId="{47D21E9C-074F-480B-829B-5C2E31CC9123}"/>
          </ac:inkMkLst>
        </pc:inkChg>
        <pc:inkChg chg="add mod">
          <ac:chgData name="Umesh Gupta" userId="35470c46-d51d-41c5-aa07-3535d40f1513" providerId="ADAL" clId="{688D1D3D-1D78-480E-9122-20B54FAF51C9}" dt="2022-02-03T04:14:46.475" v="3246"/>
          <ac:inkMkLst>
            <pc:docMk/>
            <pc:sldMk cId="1450585938" sldId="425"/>
            <ac:inkMk id="158" creationId="{9D644A5E-EF56-4888-9818-7F20D4D99301}"/>
          </ac:inkMkLst>
        </pc:inkChg>
        <pc:inkChg chg="add mod">
          <ac:chgData name="Umesh Gupta" userId="35470c46-d51d-41c5-aa07-3535d40f1513" providerId="ADAL" clId="{688D1D3D-1D78-480E-9122-20B54FAF51C9}" dt="2022-02-03T04:14:46.475" v="3246"/>
          <ac:inkMkLst>
            <pc:docMk/>
            <pc:sldMk cId="1450585938" sldId="425"/>
            <ac:inkMk id="159" creationId="{0EC0731B-3EC7-4881-941F-2F6F4A44A8F6}"/>
          </ac:inkMkLst>
        </pc:inkChg>
        <pc:inkChg chg="add mod">
          <ac:chgData name="Umesh Gupta" userId="35470c46-d51d-41c5-aa07-3535d40f1513" providerId="ADAL" clId="{688D1D3D-1D78-480E-9122-20B54FAF51C9}" dt="2022-02-03T04:14:46.475" v="3246"/>
          <ac:inkMkLst>
            <pc:docMk/>
            <pc:sldMk cId="1450585938" sldId="425"/>
            <ac:inkMk id="161" creationId="{6D636BCF-9E08-4200-92D7-BCA703420CBB}"/>
          </ac:inkMkLst>
        </pc:inkChg>
        <pc:inkChg chg="add mod">
          <ac:chgData name="Umesh Gupta" userId="35470c46-d51d-41c5-aa07-3535d40f1513" providerId="ADAL" clId="{688D1D3D-1D78-480E-9122-20B54FAF51C9}" dt="2022-02-03T04:14:46.475" v="3246"/>
          <ac:inkMkLst>
            <pc:docMk/>
            <pc:sldMk cId="1450585938" sldId="425"/>
            <ac:inkMk id="162" creationId="{896246FA-0D2B-45AA-872D-89F672EAC602}"/>
          </ac:inkMkLst>
        </pc:inkChg>
        <pc:inkChg chg="add mod">
          <ac:chgData name="Umesh Gupta" userId="35470c46-d51d-41c5-aa07-3535d40f1513" providerId="ADAL" clId="{688D1D3D-1D78-480E-9122-20B54FAF51C9}" dt="2022-02-03T04:14:46.475" v="3246"/>
          <ac:inkMkLst>
            <pc:docMk/>
            <pc:sldMk cId="1450585938" sldId="425"/>
            <ac:inkMk id="163" creationId="{3167EE2D-ECAC-4B12-9F30-71B7805A1D46}"/>
          </ac:inkMkLst>
        </pc:inkChg>
        <pc:inkChg chg="add mod">
          <ac:chgData name="Umesh Gupta" userId="35470c46-d51d-41c5-aa07-3535d40f1513" providerId="ADAL" clId="{688D1D3D-1D78-480E-9122-20B54FAF51C9}" dt="2022-02-03T04:14:46.475" v="3246"/>
          <ac:inkMkLst>
            <pc:docMk/>
            <pc:sldMk cId="1450585938" sldId="425"/>
            <ac:inkMk id="164" creationId="{C64839A3-03D0-42CB-9604-A1B9FFE6638E}"/>
          </ac:inkMkLst>
        </pc:inkChg>
        <pc:inkChg chg="add mod">
          <ac:chgData name="Umesh Gupta" userId="35470c46-d51d-41c5-aa07-3535d40f1513" providerId="ADAL" clId="{688D1D3D-1D78-480E-9122-20B54FAF51C9}" dt="2022-02-03T04:14:46.475" v="3246"/>
          <ac:inkMkLst>
            <pc:docMk/>
            <pc:sldMk cId="1450585938" sldId="425"/>
            <ac:inkMk id="165" creationId="{63B6DFB1-C135-4FB0-881C-D36049625B94}"/>
          </ac:inkMkLst>
        </pc:inkChg>
        <pc:inkChg chg="add mod">
          <ac:chgData name="Umesh Gupta" userId="35470c46-d51d-41c5-aa07-3535d40f1513" providerId="ADAL" clId="{688D1D3D-1D78-480E-9122-20B54FAF51C9}" dt="2022-02-03T04:14:46.475" v="3246"/>
          <ac:inkMkLst>
            <pc:docMk/>
            <pc:sldMk cId="1450585938" sldId="425"/>
            <ac:inkMk id="166" creationId="{2DAEA66A-2C85-46CE-9EB6-C1D5C06318F2}"/>
          </ac:inkMkLst>
        </pc:inkChg>
        <pc:inkChg chg="add mod">
          <ac:chgData name="Umesh Gupta" userId="35470c46-d51d-41c5-aa07-3535d40f1513" providerId="ADAL" clId="{688D1D3D-1D78-480E-9122-20B54FAF51C9}" dt="2022-02-03T04:14:46.475" v="3246"/>
          <ac:inkMkLst>
            <pc:docMk/>
            <pc:sldMk cId="1450585938" sldId="425"/>
            <ac:inkMk id="168" creationId="{74B69848-3ECE-4399-B450-300D7F9B123C}"/>
          </ac:inkMkLst>
        </pc:inkChg>
        <pc:inkChg chg="add mod">
          <ac:chgData name="Umesh Gupta" userId="35470c46-d51d-41c5-aa07-3535d40f1513" providerId="ADAL" clId="{688D1D3D-1D78-480E-9122-20B54FAF51C9}" dt="2022-02-03T04:14:46.475" v="3246"/>
          <ac:inkMkLst>
            <pc:docMk/>
            <pc:sldMk cId="1450585938" sldId="425"/>
            <ac:inkMk id="169" creationId="{27C79834-6FE4-4E1D-B900-5169AEBF35D4}"/>
          </ac:inkMkLst>
        </pc:inkChg>
        <pc:inkChg chg="add mod">
          <ac:chgData name="Umesh Gupta" userId="35470c46-d51d-41c5-aa07-3535d40f1513" providerId="ADAL" clId="{688D1D3D-1D78-480E-9122-20B54FAF51C9}" dt="2022-02-03T04:14:46.475" v="3246"/>
          <ac:inkMkLst>
            <pc:docMk/>
            <pc:sldMk cId="1450585938" sldId="425"/>
            <ac:inkMk id="170" creationId="{402BF074-5578-4244-BAE5-61B721BF9774}"/>
          </ac:inkMkLst>
        </pc:inkChg>
        <pc:inkChg chg="add mod">
          <ac:chgData name="Umesh Gupta" userId="35470c46-d51d-41c5-aa07-3535d40f1513" providerId="ADAL" clId="{688D1D3D-1D78-480E-9122-20B54FAF51C9}" dt="2022-02-03T04:14:46.475" v="3246"/>
          <ac:inkMkLst>
            <pc:docMk/>
            <pc:sldMk cId="1450585938" sldId="425"/>
            <ac:inkMk id="171" creationId="{BF250B0F-9592-482C-AF2E-23144BB3603A}"/>
          </ac:inkMkLst>
        </pc:inkChg>
        <pc:inkChg chg="add mod">
          <ac:chgData name="Umesh Gupta" userId="35470c46-d51d-41c5-aa07-3535d40f1513" providerId="ADAL" clId="{688D1D3D-1D78-480E-9122-20B54FAF51C9}" dt="2022-02-03T04:14:46.475" v="3246"/>
          <ac:inkMkLst>
            <pc:docMk/>
            <pc:sldMk cId="1450585938" sldId="425"/>
            <ac:inkMk id="172" creationId="{BC6AC972-5CB9-4D58-B429-2199AA20FCFE}"/>
          </ac:inkMkLst>
        </pc:inkChg>
        <pc:inkChg chg="add mod">
          <ac:chgData name="Umesh Gupta" userId="35470c46-d51d-41c5-aa07-3535d40f1513" providerId="ADAL" clId="{688D1D3D-1D78-480E-9122-20B54FAF51C9}" dt="2022-02-03T04:14:46.475" v="3246"/>
          <ac:inkMkLst>
            <pc:docMk/>
            <pc:sldMk cId="1450585938" sldId="425"/>
            <ac:inkMk id="173" creationId="{1DA41498-ABDC-40E6-A2C3-7FF3439B1B7B}"/>
          </ac:inkMkLst>
        </pc:inkChg>
        <pc:inkChg chg="add mod">
          <ac:chgData name="Umesh Gupta" userId="35470c46-d51d-41c5-aa07-3535d40f1513" providerId="ADAL" clId="{688D1D3D-1D78-480E-9122-20B54FAF51C9}" dt="2022-02-03T04:14:46.475" v="3246"/>
          <ac:inkMkLst>
            <pc:docMk/>
            <pc:sldMk cId="1450585938" sldId="425"/>
            <ac:inkMk id="174" creationId="{E6993307-878B-439A-B07E-FD70500E66B1}"/>
          </ac:inkMkLst>
        </pc:inkChg>
        <pc:inkChg chg="add mod">
          <ac:chgData name="Umesh Gupta" userId="35470c46-d51d-41c5-aa07-3535d40f1513" providerId="ADAL" clId="{688D1D3D-1D78-480E-9122-20B54FAF51C9}" dt="2022-02-03T04:14:46.475" v="3246"/>
          <ac:inkMkLst>
            <pc:docMk/>
            <pc:sldMk cId="1450585938" sldId="425"/>
            <ac:inkMk id="175" creationId="{9284BED5-C907-4AB3-BEA4-FA43F4FC97EF}"/>
          </ac:inkMkLst>
        </pc:inkChg>
        <pc:inkChg chg="add mod">
          <ac:chgData name="Umesh Gupta" userId="35470c46-d51d-41c5-aa07-3535d40f1513" providerId="ADAL" clId="{688D1D3D-1D78-480E-9122-20B54FAF51C9}" dt="2022-02-03T04:14:46.475" v="3246"/>
          <ac:inkMkLst>
            <pc:docMk/>
            <pc:sldMk cId="1450585938" sldId="425"/>
            <ac:inkMk id="177" creationId="{1694F621-B37C-47A7-978F-3BECC44298AB}"/>
          </ac:inkMkLst>
        </pc:inkChg>
        <pc:inkChg chg="add mod">
          <ac:chgData name="Umesh Gupta" userId="35470c46-d51d-41c5-aa07-3535d40f1513" providerId="ADAL" clId="{688D1D3D-1D78-480E-9122-20B54FAF51C9}" dt="2022-02-03T04:14:46.475" v="3246"/>
          <ac:inkMkLst>
            <pc:docMk/>
            <pc:sldMk cId="1450585938" sldId="425"/>
            <ac:inkMk id="178" creationId="{826252FB-EDCF-4ADF-97CF-A8ABB989E86F}"/>
          </ac:inkMkLst>
        </pc:inkChg>
        <pc:inkChg chg="add mod">
          <ac:chgData name="Umesh Gupta" userId="35470c46-d51d-41c5-aa07-3535d40f1513" providerId="ADAL" clId="{688D1D3D-1D78-480E-9122-20B54FAF51C9}" dt="2022-02-03T04:14:46.475" v="3246"/>
          <ac:inkMkLst>
            <pc:docMk/>
            <pc:sldMk cId="1450585938" sldId="425"/>
            <ac:inkMk id="180" creationId="{8F2195A1-D5F1-4419-9A77-73697621DDED}"/>
          </ac:inkMkLst>
        </pc:inkChg>
        <pc:inkChg chg="add mod">
          <ac:chgData name="Umesh Gupta" userId="35470c46-d51d-41c5-aa07-3535d40f1513" providerId="ADAL" clId="{688D1D3D-1D78-480E-9122-20B54FAF51C9}" dt="2022-02-03T04:14:46.475" v="3246"/>
          <ac:inkMkLst>
            <pc:docMk/>
            <pc:sldMk cId="1450585938" sldId="425"/>
            <ac:inkMk id="181" creationId="{8C87F2D5-E239-4099-8885-028921772575}"/>
          </ac:inkMkLst>
        </pc:inkChg>
        <pc:inkChg chg="add mod">
          <ac:chgData name="Umesh Gupta" userId="35470c46-d51d-41c5-aa07-3535d40f1513" providerId="ADAL" clId="{688D1D3D-1D78-480E-9122-20B54FAF51C9}" dt="2022-02-03T04:14:46.475" v="3246"/>
          <ac:inkMkLst>
            <pc:docMk/>
            <pc:sldMk cId="1450585938" sldId="425"/>
            <ac:inkMk id="182" creationId="{E38B9B31-DA09-4098-8512-1EF0B35E74B1}"/>
          </ac:inkMkLst>
        </pc:inkChg>
        <pc:inkChg chg="add mod">
          <ac:chgData name="Umesh Gupta" userId="35470c46-d51d-41c5-aa07-3535d40f1513" providerId="ADAL" clId="{688D1D3D-1D78-480E-9122-20B54FAF51C9}" dt="2022-02-03T04:14:46.475" v="3246"/>
          <ac:inkMkLst>
            <pc:docMk/>
            <pc:sldMk cId="1450585938" sldId="425"/>
            <ac:inkMk id="183" creationId="{F1DCFDFC-72C2-42FA-B0D8-1B0F418C3076}"/>
          </ac:inkMkLst>
        </pc:inkChg>
        <pc:inkChg chg="add mod">
          <ac:chgData name="Umesh Gupta" userId="35470c46-d51d-41c5-aa07-3535d40f1513" providerId="ADAL" clId="{688D1D3D-1D78-480E-9122-20B54FAF51C9}" dt="2022-02-03T04:14:46.475" v="3246"/>
          <ac:inkMkLst>
            <pc:docMk/>
            <pc:sldMk cId="1450585938" sldId="425"/>
            <ac:inkMk id="185" creationId="{100D04DE-1B76-4161-ADFD-C1F7246BBA34}"/>
          </ac:inkMkLst>
        </pc:inkChg>
        <pc:inkChg chg="add mod">
          <ac:chgData name="Umesh Gupta" userId="35470c46-d51d-41c5-aa07-3535d40f1513" providerId="ADAL" clId="{688D1D3D-1D78-480E-9122-20B54FAF51C9}" dt="2022-02-03T04:14:46.475" v="3246"/>
          <ac:inkMkLst>
            <pc:docMk/>
            <pc:sldMk cId="1450585938" sldId="425"/>
            <ac:inkMk id="187" creationId="{C570A87C-0D1E-4056-B6D5-CAF3A8DCBE85}"/>
          </ac:inkMkLst>
        </pc:inkChg>
        <pc:inkChg chg="add mod">
          <ac:chgData name="Umesh Gupta" userId="35470c46-d51d-41c5-aa07-3535d40f1513" providerId="ADAL" clId="{688D1D3D-1D78-480E-9122-20B54FAF51C9}" dt="2022-02-03T04:14:46.475" v="3246"/>
          <ac:inkMkLst>
            <pc:docMk/>
            <pc:sldMk cId="1450585938" sldId="425"/>
            <ac:inkMk id="188" creationId="{79A91565-8839-4F2A-B26D-243DEAF42C26}"/>
          </ac:inkMkLst>
        </pc:inkChg>
        <pc:inkChg chg="add mod">
          <ac:chgData name="Umesh Gupta" userId="35470c46-d51d-41c5-aa07-3535d40f1513" providerId="ADAL" clId="{688D1D3D-1D78-480E-9122-20B54FAF51C9}" dt="2022-02-03T04:14:46.475" v="3246"/>
          <ac:inkMkLst>
            <pc:docMk/>
            <pc:sldMk cId="1450585938" sldId="425"/>
            <ac:inkMk id="190" creationId="{26DDAC5F-8895-466C-B9C2-C20B00BA7D8F}"/>
          </ac:inkMkLst>
        </pc:inkChg>
        <pc:inkChg chg="add mod">
          <ac:chgData name="Umesh Gupta" userId="35470c46-d51d-41c5-aa07-3535d40f1513" providerId="ADAL" clId="{688D1D3D-1D78-480E-9122-20B54FAF51C9}" dt="2022-02-03T04:14:46.475" v="3246"/>
          <ac:inkMkLst>
            <pc:docMk/>
            <pc:sldMk cId="1450585938" sldId="425"/>
            <ac:inkMk id="191" creationId="{4E758D2A-99A1-43C4-9E85-D05C5A271DBF}"/>
          </ac:inkMkLst>
        </pc:inkChg>
        <pc:inkChg chg="add mod">
          <ac:chgData name="Umesh Gupta" userId="35470c46-d51d-41c5-aa07-3535d40f1513" providerId="ADAL" clId="{688D1D3D-1D78-480E-9122-20B54FAF51C9}" dt="2022-02-03T04:14:46.475" v="3246"/>
          <ac:inkMkLst>
            <pc:docMk/>
            <pc:sldMk cId="1450585938" sldId="425"/>
            <ac:inkMk id="192" creationId="{5208865F-6946-40CB-A7D8-E87B0526B945}"/>
          </ac:inkMkLst>
        </pc:inkChg>
        <pc:inkChg chg="add mod">
          <ac:chgData name="Umesh Gupta" userId="35470c46-d51d-41c5-aa07-3535d40f1513" providerId="ADAL" clId="{688D1D3D-1D78-480E-9122-20B54FAF51C9}" dt="2022-02-03T04:14:46.475" v="3246"/>
          <ac:inkMkLst>
            <pc:docMk/>
            <pc:sldMk cId="1450585938" sldId="425"/>
            <ac:inkMk id="193" creationId="{D336F92E-817D-4D42-A6EE-F1C0CA16372E}"/>
          </ac:inkMkLst>
        </pc:inkChg>
        <pc:inkChg chg="add mod">
          <ac:chgData name="Umesh Gupta" userId="35470c46-d51d-41c5-aa07-3535d40f1513" providerId="ADAL" clId="{688D1D3D-1D78-480E-9122-20B54FAF51C9}" dt="2022-02-03T04:14:46.475" v="3246"/>
          <ac:inkMkLst>
            <pc:docMk/>
            <pc:sldMk cId="1450585938" sldId="425"/>
            <ac:inkMk id="194" creationId="{71D187A9-1C85-4D52-A400-4C847449C98D}"/>
          </ac:inkMkLst>
        </pc:inkChg>
        <pc:inkChg chg="add mod">
          <ac:chgData name="Umesh Gupta" userId="35470c46-d51d-41c5-aa07-3535d40f1513" providerId="ADAL" clId="{688D1D3D-1D78-480E-9122-20B54FAF51C9}" dt="2022-02-03T04:14:46.475" v="3246"/>
          <ac:inkMkLst>
            <pc:docMk/>
            <pc:sldMk cId="1450585938" sldId="425"/>
            <ac:inkMk id="195" creationId="{744BA968-B9B8-4EC6-A27B-D1E38C80618A}"/>
          </ac:inkMkLst>
        </pc:inkChg>
        <pc:inkChg chg="add mod">
          <ac:chgData name="Umesh Gupta" userId="35470c46-d51d-41c5-aa07-3535d40f1513" providerId="ADAL" clId="{688D1D3D-1D78-480E-9122-20B54FAF51C9}" dt="2022-02-03T04:14:46.475" v="3246"/>
          <ac:inkMkLst>
            <pc:docMk/>
            <pc:sldMk cId="1450585938" sldId="425"/>
            <ac:inkMk id="196" creationId="{DDCB0F54-D7F5-41AA-9C1F-D07AC22660D7}"/>
          </ac:inkMkLst>
        </pc:inkChg>
        <pc:inkChg chg="add mod">
          <ac:chgData name="Umesh Gupta" userId="35470c46-d51d-41c5-aa07-3535d40f1513" providerId="ADAL" clId="{688D1D3D-1D78-480E-9122-20B54FAF51C9}" dt="2022-02-03T04:14:46.475" v="3246"/>
          <ac:inkMkLst>
            <pc:docMk/>
            <pc:sldMk cId="1450585938" sldId="425"/>
            <ac:inkMk id="197" creationId="{FE589F9C-4680-402C-A0F8-A0FFB03DB0D5}"/>
          </ac:inkMkLst>
        </pc:inkChg>
        <pc:inkChg chg="add mod">
          <ac:chgData name="Umesh Gupta" userId="35470c46-d51d-41c5-aa07-3535d40f1513" providerId="ADAL" clId="{688D1D3D-1D78-480E-9122-20B54FAF51C9}" dt="2022-02-03T04:14:46.475" v="3246"/>
          <ac:inkMkLst>
            <pc:docMk/>
            <pc:sldMk cId="1450585938" sldId="425"/>
            <ac:inkMk id="198" creationId="{7BAA0013-F8BB-4F1E-BA17-B84E48CF2254}"/>
          </ac:inkMkLst>
        </pc:inkChg>
        <pc:inkChg chg="add mod">
          <ac:chgData name="Umesh Gupta" userId="35470c46-d51d-41c5-aa07-3535d40f1513" providerId="ADAL" clId="{688D1D3D-1D78-480E-9122-20B54FAF51C9}" dt="2022-02-03T04:14:46.475" v="3246"/>
          <ac:inkMkLst>
            <pc:docMk/>
            <pc:sldMk cId="1450585938" sldId="425"/>
            <ac:inkMk id="200" creationId="{F2415CC1-94FC-47CF-9F7B-D2B9CC288C17}"/>
          </ac:inkMkLst>
        </pc:inkChg>
        <pc:inkChg chg="add mod">
          <ac:chgData name="Umesh Gupta" userId="35470c46-d51d-41c5-aa07-3535d40f1513" providerId="ADAL" clId="{688D1D3D-1D78-480E-9122-20B54FAF51C9}" dt="2022-02-03T04:14:46.475" v="3246"/>
          <ac:inkMkLst>
            <pc:docMk/>
            <pc:sldMk cId="1450585938" sldId="425"/>
            <ac:inkMk id="201" creationId="{94607D26-235E-404F-A424-1325940F6403}"/>
          </ac:inkMkLst>
        </pc:inkChg>
        <pc:inkChg chg="add mod">
          <ac:chgData name="Umesh Gupta" userId="35470c46-d51d-41c5-aa07-3535d40f1513" providerId="ADAL" clId="{688D1D3D-1D78-480E-9122-20B54FAF51C9}" dt="2022-02-03T04:14:46.475" v="3246"/>
          <ac:inkMkLst>
            <pc:docMk/>
            <pc:sldMk cId="1450585938" sldId="425"/>
            <ac:inkMk id="202" creationId="{970155B0-5251-4ECB-BA4A-21A3E0C7C9AD}"/>
          </ac:inkMkLst>
        </pc:inkChg>
        <pc:inkChg chg="add mod">
          <ac:chgData name="Umesh Gupta" userId="35470c46-d51d-41c5-aa07-3535d40f1513" providerId="ADAL" clId="{688D1D3D-1D78-480E-9122-20B54FAF51C9}" dt="2022-02-03T04:14:46.475" v="3246"/>
          <ac:inkMkLst>
            <pc:docMk/>
            <pc:sldMk cId="1450585938" sldId="425"/>
            <ac:inkMk id="203" creationId="{C6FD5873-6E0B-45D0-BAEF-9302F30EB2DA}"/>
          </ac:inkMkLst>
        </pc:inkChg>
        <pc:inkChg chg="add mod">
          <ac:chgData name="Umesh Gupta" userId="35470c46-d51d-41c5-aa07-3535d40f1513" providerId="ADAL" clId="{688D1D3D-1D78-480E-9122-20B54FAF51C9}" dt="2022-02-03T04:14:46.475" v="3246"/>
          <ac:inkMkLst>
            <pc:docMk/>
            <pc:sldMk cId="1450585938" sldId="425"/>
            <ac:inkMk id="205" creationId="{7E46A10D-A853-4D17-BCCD-381726AD7801}"/>
          </ac:inkMkLst>
        </pc:inkChg>
        <pc:inkChg chg="add mod">
          <ac:chgData name="Umesh Gupta" userId="35470c46-d51d-41c5-aa07-3535d40f1513" providerId="ADAL" clId="{688D1D3D-1D78-480E-9122-20B54FAF51C9}" dt="2022-02-03T04:14:46.475" v="3246"/>
          <ac:inkMkLst>
            <pc:docMk/>
            <pc:sldMk cId="1450585938" sldId="425"/>
            <ac:inkMk id="206" creationId="{C9779DE1-9CBE-4B7B-A072-144BBBEFD015}"/>
          </ac:inkMkLst>
        </pc:inkChg>
        <pc:inkChg chg="add mod">
          <ac:chgData name="Umesh Gupta" userId="35470c46-d51d-41c5-aa07-3535d40f1513" providerId="ADAL" clId="{688D1D3D-1D78-480E-9122-20B54FAF51C9}" dt="2022-02-03T04:14:46.475" v="3246"/>
          <ac:inkMkLst>
            <pc:docMk/>
            <pc:sldMk cId="1450585938" sldId="425"/>
            <ac:inkMk id="207" creationId="{07796CA0-65D2-4060-84D4-FEEBA2927A70}"/>
          </ac:inkMkLst>
        </pc:inkChg>
        <pc:inkChg chg="add mod">
          <ac:chgData name="Umesh Gupta" userId="35470c46-d51d-41c5-aa07-3535d40f1513" providerId="ADAL" clId="{688D1D3D-1D78-480E-9122-20B54FAF51C9}" dt="2022-02-03T04:14:46.475" v="3246"/>
          <ac:inkMkLst>
            <pc:docMk/>
            <pc:sldMk cId="1450585938" sldId="425"/>
            <ac:inkMk id="209" creationId="{DAA4C2B9-F68A-4D42-8BD4-82892481C7FC}"/>
          </ac:inkMkLst>
        </pc:inkChg>
        <pc:inkChg chg="add mod">
          <ac:chgData name="Umesh Gupta" userId="35470c46-d51d-41c5-aa07-3535d40f1513" providerId="ADAL" clId="{688D1D3D-1D78-480E-9122-20B54FAF51C9}" dt="2022-02-03T04:14:46.475" v="3246"/>
          <ac:inkMkLst>
            <pc:docMk/>
            <pc:sldMk cId="1450585938" sldId="425"/>
            <ac:inkMk id="210" creationId="{9437EE9B-35E7-48F1-A7A5-0E19923FF28F}"/>
          </ac:inkMkLst>
        </pc:inkChg>
        <pc:inkChg chg="add mod">
          <ac:chgData name="Umesh Gupta" userId="35470c46-d51d-41c5-aa07-3535d40f1513" providerId="ADAL" clId="{688D1D3D-1D78-480E-9122-20B54FAF51C9}" dt="2022-02-03T04:14:46.475" v="3246"/>
          <ac:inkMkLst>
            <pc:docMk/>
            <pc:sldMk cId="1450585938" sldId="425"/>
            <ac:inkMk id="211" creationId="{37379242-5D41-4BD1-A783-28FA9C5B2A88}"/>
          </ac:inkMkLst>
        </pc:inkChg>
        <pc:inkChg chg="add mod">
          <ac:chgData name="Umesh Gupta" userId="35470c46-d51d-41c5-aa07-3535d40f1513" providerId="ADAL" clId="{688D1D3D-1D78-480E-9122-20B54FAF51C9}" dt="2022-02-03T04:14:46.475" v="3246"/>
          <ac:inkMkLst>
            <pc:docMk/>
            <pc:sldMk cId="1450585938" sldId="425"/>
            <ac:inkMk id="212" creationId="{37F5E153-7CB2-4586-BAD2-F41717EA523A}"/>
          </ac:inkMkLst>
        </pc:inkChg>
        <pc:inkChg chg="add mod">
          <ac:chgData name="Umesh Gupta" userId="35470c46-d51d-41c5-aa07-3535d40f1513" providerId="ADAL" clId="{688D1D3D-1D78-480E-9122-20B54FAF51C9}" dt="2022-02-03T04:14:46.475" v="3246"/>
          <ac:inkMkLst>
            <pc:docMk/>
            <pc:sldMk cId="1450585938" sldId="425"/>
            <ac:inkMk id="213" creationId="{8284BABD-6209-44A3-9704-3A0A8A4870D5}"/>
          </ac:inkMkLst>
        </pc:inkChg>
        <pc:inkChg chg="add mod">
          <ac:chgData name="Umesh Gupta" userId="35470c46-d51d-41c5-aa07-3535d40f1513" providerId="ADAL" clId="{688D1D3D-1D78-480E-9122-20B54FAF51C9}" dt="2022-02-03T04:14:46.475" v="3246"/>
          <ac:inkMkLst>
            <pc:docMk/>
            <pc:sldMk cId="1450585938" sldId="425"/>
            <ac:inkMk id="214" creationId="{A1A22FE0-AA64-4B46-99BC-2B7FC68ED8C9}"/>
          </ac:inkMkLst>
        </pc:inkChg>
        <pc:inkChg chg="add mod">
          <ac:chgData name="Umesh Gupta" userId="35470c46-d51d-41c5-aa07-3535d40f1513" providerId="ADAL" clId="{688D1D3D-1D78-480E-9122-20B54FAF51C9}" dt="2022-02-03T04:14:46.475" v="3246"/>
          <ac:inkMkLst>
            <pc:docMk/>
            <pc:sldMk cId="1450585938" sldId="425"/>
            <ac:inkMk id="217" creationId="{6E142F19-551A-484F-B213-F0776C2AC62A}"/>
          </ac:inkMkLst>
        </pc:inkChg>
        <pc:inkChg chg="add mod">
          <ac:chgData name="Umesh Gupta" userId="35470c46-d51d-41c5-aa07-3535d40f1513" providerId="ADAL" clId="{688D1D3D-1D78-480E-9122-20B54FAF51C9}" dt="2022-02-03T04:14:46.475" v="3246"/>
          <ac:inkMkLst>
            <pc:docMk/>
            <pc:sldMk cId="1450585938" sldId="425"/>
            <ac:inkMk id="218" creationId="{4A4CAA22-CD3C-44F7-8AFC-8D6505613318}"/>
          </ac:inkMkLst>
        </pc:inkChg>
        <pc:inkChg chg="add mod">
          <ac:chgData name="Umesh Gupta" userId="35470c46-d51d-41c5-aa07-3535d40f1513" providerId="ADAL" clId="{688D1D3D-1D78-480E-9122-20B54FAF51C9}" dt="2022-02-03T04:14:46.475" v="3246"/>
          <ac:inkMkLst>
            <pc:docMk/>
            <pc:sldMk cId="1450585938" sldId="425"/>
            <ac:inkMk id="219" creationId="{597E0D01-B8E0-4CD6-904C-103CCCCE1001}"/>
          </ac:inkMkLst>
        </pc:inkChg>
        <pc:inkChg chg="add mod">
          <ac:chgData name="Umesh Gupta" userId="35470c46-d51d-41c5-aa07-3535d40f1513" providerId="ADAL" clId="{688D1D3D-1D78-480E-9122-20B54FAF51C9}" dt="2022-02-03T04:14:46.475" v="3246"/>
          <ac:inkMkLst>
            <pc:docMk/>
            <pc:sldMk cId="1450585938" sldId="425"/>
            <ac:inkMk id="221" creationId="{6BC8EEC4-CB8E-4EA3-8144-7D4B15E120E2}"/>
          </ac:inkMkLst>
        </pc:inkChg>
        <pc:inkChg chg="add mod">
          <ac:chgData name="Umesh Gupta" userId="35470c46-d51d-41c5-aa07-3535d40f1513" providerId="ADAL" clId="{688D1D3D-1D78-480E-9122-20B54FAF51C9}" dt="2022-02-03T04:14:46.475" v="3246"/>
          <ac:inkMkLst>
            <pc:docMk/>
            <pc:sldMk cId="1450585938" sldId="425"/>
            <ac:inkMk id="223" creationId="{0AF9A020-4C85-437F-BFAE-9BEE91D32E68}"/>
          </ac:inkMkLst>
        </pc:inkChg>
        <pc:inkChg chg="add mod">
          <ac:chgData name="Umesh Gupta" userId="35470c46-d51d-41c5-aa07-3535d40f1513" providerId="ADAL" clId="{688D1D3D-1D78-480E-9122-20B54FAF51C9}" dt="2022-02-03T04:14:46.475" v="3246"/>
          <ac:inkMkLst>
            <pc:docMk/>
            <pc:sldMk cId="1450585938" sldId="425"/>
            <ac:inkMk id="224" creationId="{E04BC781-C0F2-490C-8DDE-2D2161A6E550}"/>
          </ac:inkMkLst>
        </pc:inkChg>
        <pc:inkChg chg="add mod">
          <ac:chgData name="Umesh Gupta" userId="35470c46-d51d-41c5-aa07-3535d40f1513" providerId="ADAL" clId="{688D1D3D-1D78-480E-9122-20B54FAF51C9}" dt="2022-02-03T04:14:46.475" v="3246"/>
          <ac:inkMkLst>
            <pc:docMk/>
            <pc:sldMk cId="1450585938" sldId="425"/>
            <ac:inkMk id="225" creationId="{7E391B27-5D1A-4561-98FC-BF6255F5DF61}"/>
          </ac:inkMkLst>
        </pc:inkChg>
        <pc:inkChg chg="add mod">
          <ac:chgData name="Umesh Gupta" userId="35470c46-d51d-41c5-aa07-3535d40f1513" providerId="ADAL" clId="{688D1D3D-1D78-480E-9122-20B54FAF51C9}" dt="2022-02-03T04:14:46.475" v="3246"/>
          <ac:inkMkLst>
            <pc:docMk/>
            <pc:sldMk cId="1450585938" sldId="425"/>
            <ac:inkMk id="226" creationId="{72CD592B-526D-457E-ADE0-3DAC25885633}"/>
          </ac:inkMkLst>
        </pc:inkChg>
        <pc:inkChg chg="add mod">
          <ac:chgData name="Umesh Gupta" userId="35470c46-d51d-41c5-aa07-3535d40f1513" providerId="ADAL" clId="{688D1D3D-1D78-480E-9122-20B54FAF51C9}" dt="2022-02-03T04:14:46.475" v="3246"/>
          <ac:inkMkLst>
            <pc:docMk/>
            <pc:sldMk cId="1450585938" sldId="425"/>
            <ac:inkMk id="227" creationId="{F4F6B7CF-3F66-42FA-8D10-61E0A26C9ABF}"/>
          </ac:inkMkLst>
        </pc:inkChg>
        <pc:inkChg chg="add mod">
          <ac:chgData name="Umesh Gupta" userId="35470c46-d51d-41c5-aa07-3535d40f1513" providerId="ADAL" clId="{688D1D3D-1D78-480E-9122-20B54FAF51C9}" dt="2022-02-03T04:14:46.475" v="3246"/>
          <ac:inkMkLst>
            <pc:docMk/>
            <pc:sldMk cId="1450585938" sldId="425"/>
            <ac:inkMk id="228" creationId="{4527A3A9-7A31-4779-8C6E-29D4841E6B5F}"/>
          </ac:inkMkLst>
        </pc:inkChg>
        <pc:inkChg chg="add mod">
          <ac:chgData name="Umesh Gupta" userId="35470c46-d51d-41c5-aa07-3535d40f1513" providerId="ADAL" clId="{688D1D3D-1D78-480E-9122-20B54FAF51C9}" dt="2022-02-03T04:14:46.475" v="3246"/>
          <ac:inkMkLst>
            <pc:docMk/>
            <pc:sldMk cId="1450585938" sldId="425"/>
            <ac:inkMk id="229" creationId="{F1AB0FF8-89C2-4784-913A-2CC99C83696D}"/>
          </ac:inkMkLst>
        </pc:inkChg>
        <pc:inkChg chg="add mod">
          <ac:chgData name="Umesh Gupta" userId="35470c46-d51d-41c5-aa07-3535d40f1513" providerId="ADAL" clId="{688D1D3D-1D78-480E-9122-20B54FAF51C9}" dt="2022-02-03T04:14:46.475" v="3246"/>
          <ac:inkMkLst>
            <pc:docMk/>
            <pc:sldMk cId="1450585938" sldId="425"/>
            <ac:inkMk id="231" creationId="{601BAA58-86CC-4133-B369-BD41ABA4A17C}"/>
          </ac:inkMkLst>
        </pc:inkChg>
        <pc:inkChg chg="add mod">
          <ac:chgData name="Umesh Gupta" userId="35470c46-d51d-41c5-aa07-3535d40f1513" providerId="ADAL" clId="{688D1D3D-1D78-480E-9122-20B54FAF51C9}" dt="2022-02-03T04:14:46.475" v="3246"/>
          <ac:inkMkLst>
            <pc:docMk/>
            <pc:sldMk cId="1450585938" sldId="425"/>
            <ac:inkMk id="232" creationId="{20323F38-00D6-4D90-A83B-575876AFDB12}"/>
          </ac:inkMkLst>
        </pc:inkChg>
        <pc:inkChg chg="add mod">
          <ac:chgData name="Umesh Gupta" userId="35470c46-d51d-41c5-aa07-3535d40f1513" providerId="ADAL" clId="{688D1D3D-1D78-480E-9122-20B54FAF51C9}" dt="2022-02-03T04:14:46.475" v="3246"/>
          <ac:inkMkLst>
            <pc:docMk/>
            <pc:sldMk cId="1450585938" sldId="425"/>
            <ac:inkMk id="233" creationId="{7451B941-DFD1-4680-B3E0-270872F5C7E7}"/>
          </ac:inkMkLst>
        </pc:inkChg>
        <pc:inkChg chg="add mod">
          <ac:chgData name="Umesh Gupta" userId="35470c46-d51d-41c5-aa07-3535d40f1513" providerId="ADAL" clId="{688D1D3D-1D78-480E-9122-20B54FAF51C9}" dt="2022-02-03T04:14:46.475" v="3246"/>
          <ac:inkMkLst>
            <pc:docMk/>
            <pc:sldMk cId="1450585938" sldId="425"/>
            <ac:inkMk id="234" creationId="{4690345A-0008-464A-87ED-D2668BCB4AA3}"/>
          </ac:inkMkLst>
        </pc:inkChg>
        <pc:inkChg chg="add mod">
          <ac:chgData name="Umesh Gupta" userId="35470c46-d51d-41c5-aa07-3535d40f1513" providerId="ADAL" clId="{688D1D3D-1D78-480E-9122-20B54FAF51C9}" dt="2022-02-03T04:14:46.475" v="3246"/>
          <ac:inkMkLst>
            <pc:docMk/>
            <pc:sldMk cId="1450585938" sldId="425"/>
            <ac:inkMk id="235" creationId="{784112C3-0A6E-458C-A24C-62C17CBF4435}"/>
          </ac:inkMkLst>
        </pc:inkChg>
        <pc:inkChg chg="add mod">
          <ac:chgData name="Umesh Gupta" userId="35470c46-d51d-41c5-aa07-3535d40f1513" providerId="ADAL" clId="{688D1D3D-1D78-480E-9122-20B54FAF51C9}" dt="2022-02-03T04:14:46.475" v="3246"/>
          <ac:inkMkLst>
            <pc:docMk/>
            <pc:sldMk cId="1450585938" sldId="425"/>
            <ac:inkMk id="238" creationId="{0F352A23-86E3-4388-9D8A-BC00879E5695}"/>
          </ac:inkMkLst>
        </pc:inkChg>
        <pc:inkChg chg="add mod">
          <ac:chgData name="Umesh Gupta" userId="35470c46-d51d-41c5-aa07-3535d40f1513" providerId="ADAL" clId="{688D1D3D-1D78-480E-9122-20B54FAF51C9}" dt="2022-02-03T04:14:46.475" v="3246"/>
          <ac:inkMkLst>
            <pc:docMk/>
            <pc:sldMk cId="1450585938" sldId="425"/>
            <ac:inkMk id="239" creationId="{5F8FE981-7548-4C70-87D1-B250B16A66C3}"/>
          </ac:inkMkLst>
        </pc:inkChg>
        <pc:inkChg chg="add mod">
          <ac:chgData name="Umesh Gupta" userId="35470c46-d51d-41c5-aa07-3535d40f1513" providerId="ADAL" clId="{688D1D3D-1D78-480E-9122-20B54FAF51C9}" dt="2022-02-03T04:14:46.475" v="3246"/>
          <ac:inkMkLst>
            <pc:docMk/>
            <pc:sldMk cId="1450585938" sldId="425"/>
            <ac:inkMk id="240" creationId="{448341E1-996F-4DED-9920-4E2127E10E2A}"/>
          </ac:inkMkLst>
        </pc:inkChg>
        <pc:inkChg chg="add mod">
          <ac:chgData name="Umesh Gupta" userId="35470c46-d51d-41c5-aa07-3535d40f1513" providerId="ADAL" clId="{688D1D3D-1D78-480E-9122-20B54FAF51C9}" dt="2022-02-03T04:14:46.475" v="3246"/>
          <ac:inkMkLst>
            <pc:docMk/>
            <pc:sldMk cId="1450585938" sldId="425"/>
            <ac:inkMk id="241" creationId="{382C0F9F-93B8-4349-B9FB-26A78380BB0D}"/>
          </ac:inkMkLst>
        </pc:inkChg>
        <pc:inkChg chg="add mod">
          <ac:chgData name="Umesh Gupta" userId="35470c46-d51d-41c5-aa07-3535d40f1513" providerId="ADAL" clId="{688D1D3D-1D78-480E-9122-20B54FAF51C9}" dt="2022-02-03T04:14:46.475" v="3246"/>
          <ac:inkMkLst>
            <pc:docMk/>
            <pc:sldMk cId="1450585938" sldId="425"/>
            <ac:inkMk id="242" creationId="{D610A30F-1015-40F9-B6B7-87110626AD66}"/>
          </ac:inkMkLst>
        </pc:inkChg>
        <pc:inkChg chg="add mod">
          <ac:chgData name="Umesh Gupta" userId="35470c46-d51d-41c5-aa07-3535d40f1513" providerId="ADAL" clId="{688D1D3D-1D78-480E-9122-20B54FAF51C9}" dt="2022-02-03T04:14:46.475" v="3246"/>
          <ac:inkMkLst>
            <pc:docMk/>
            <pc:sldMk cId="1450585938" sldId="425"/>
            <ac:inkMk id="243" creationId="{CB59F811-CED5-4C7E-9D79-D81A2087312F}"/>
          </ac:inkMkLst>
        </pc:inkChg>
        <pc:inkChg chg="add mod">
          <ac:chgData name="Umesh Gupta" userId="35470c46-d51d-41c5-aa07-3535d40f1513" providerId="ADAL" clId="{688D1D3D-1D78-480E-9122-20B54FAF51C9}" dt="2022-02-03T04:14:46.475" v="3246"/>
          <ac:inkMkLst>
            <pc:docMk/>
            <pc:sldMk cId="1450585938" sldId="425"/>
            <ac:inkMk id="244" creationId="{B8ADD146-165E-466F-8D9F-B1098782A835}"/>
          </ac:inkMkLst>
        </pc:inkChg>
        <pc:inkChg chg="add mod">
          <ac:chgData name="Umesh Gupta" userId="35470c46-d51d-41c5-aa07-3535d40f1513" providerId="ADAL" clId="{688D1D3D-1D78-480E-9122-20B54FAF51C9}" dt="2022-02-03T04:14:46.475" v="3246"/>
          <ac:inkMkLst>
            <pc:docMk/>
            <pc:sldMk cId="1450585938" sldId="425"/>
            <ac:inkMk id="245" creationId="{2BF91157-79D3-4D4C-8426-EEF89ACD5B05}"/>
          </ac:inkMkLst>
        </pc:inkChg>
        <pc:inkChg chg="add mod">
          <ac:chgData name="Umesh Gupta" userId="35470c46-d51d-41c5-aa07-3535d40f1513" providerId="ADAL" clId="{688D1D3D-1D78-480E-9122-20B54FAF51C9}" dt="2022-02-03T04:14:46.475" v="3246"/>
          <ac:inkMkLst>
            <pc:docMk/>
            <pc:sldMk cId="1450585938" sldId="425"/>
            <ac:inkMk id="246" creationId="{415104D3-F18C-42AC-A2AC-F0864BE4A851}"/>
          </ac:inkMkLst>
        </pc:inkChg>
        <pc:inkChg chg="add mod">
          <ac:chgData name="Umesh Gupta" userId="35470c46-d51d-41c5-aa07-3535d40f1513" providerId="ADAL" clId="{688D1D3D-1D78-480E-9122-20B54FAF51C9}" dt="2022-02-03T04:14:46.475" v="3246"/>
          <ac:inkMkLst>
            <pc:docMk/>
            <pc:sldMk cId="1450585938" sldId="425"/>
            <ac:inkMk id="248" creationId="{200F4711-1762-4300-85A0-E2C0AD353824}"/>
          </ac:inkMkLst>
        </pc:inkChg>
        <pc:inkChg chg="add mod">
          <ac:chgData name="Umesh Gupta" userId="35470c46-d51d-41c5-aa07-3535d40f1513" providerId="ADAL" clId="{688D1D3D-1D78-480E-9122-20B54FAF51C9}" dt="2022-02-03T04:14:46.475" v="3246"/>
          <ac:inkMkLst>
            <pc:docMk/>
            <pc:sldMk cId="1450585938" sldId="425"/>
            <ac:inkMk id="249" creationId="{54EC5F70-272B-4AFE-BAA1-4381BC2D89F6}"/>
          </ac:inkMkLst>
        </pc:inkChg>
        <pc:inkChg chg="add mod">
          <ac:chgData name="Umesh Gupta" userId="35470c46-d51d-41c5-aa07-3535d40f1513" providerId="ADAL" clId="{688D1D3D-1D78-480E-9122-20B54FAF51C9}" dt="2022-02-03T04:14:46.475" v="3246"/>
          <ac:inkMkLst>
            <pc:docMk/>
            <pc:sldMk cId="1450585938" sldId="425"/>
            <ac:inkMk id="251" creationId="{F49EA714-5BCD-4C28-8E48-E9F7C1743861}"/>
          </ac:inkMkLst>
        </pc:inkChg>
        <pc:inkChg chg="add mod">
          <ac:chgData name="Umesh Gupta" userId="35470c46-d51d-41c5-aa07-3535d40f1513" providerId="ADAL" clId="{688D1D3D-1D78-480E-9122-20B54FAF51C9}" dt="2022-02-03T04:14:46.475" v="3246"/>
          <ac:inkMkLst>
            <pc:docMk/>
            <pc:sldMk cId="1450585938" sldId="425"/>
            <ac:inkMk id="252" creationId="{43CEAF94-F352-4EE1-9CA6-1DD7EB2AF56B}"/>
          </ac:inkMkLst>
        </pc:inkChg>
        <pc:inkChg chg="add mod">
          <ac:chgData name="Umesh Gupta" userId="35470c46-d51d-41c5-aa07-3535d40f1513" providerId="ADAL" clId="{688D1D3D-1D78-480E-9122-20B54FAF51C9}" dt="2022-02-03T04:14:46.475" v="3246"/>
          <ac:inkMkLst>
            <pc:docMk/>
            <pc:sldMk cId="1450585938" sldId="425"/>
            <ac:inkMk id="254" creationId="{40661CF1-FE9C-4192-889B-5745DA529C30}"/>
          </ac:inkMkLst>
        </pc:inkChg>
        <pc:inkChg chg="add mod">
          <ac:chgData name="Umesh Gupta" userId="35470c46-d51d-41c5-aa07-3535d40f1513" providerId="ADAL" clId="{688D1D3D-1D78-480E-9122-20B54FAF51C9}" dt="2022-02-03T04:14:46.475" v="3246"/>
          <ac:inkMkLst>
            <pc:docMk/>
            <pc:sldMk cId="1450585938" sldId="425"/>
            <ac:inkMk id="255" creationId="{83C94CF4-D56F-47BE-A71B-81C6A9017A3C}"/>
          </ac:inkMkLst>
        </pc:inkChg>
        <pc:inkChg chg="add mod">
          <ac:chgData name="Umesh Gupta" userId="35470c46-d51d-41c5-aa07-3535d40f1513" providerId="ADAL" clId="{688D1D3D-1D78-480E-9122-20B54FAF51C9}" dt="2022-02-03T04:14:46.475" v="3246"/>
          <ac:inkMkLst>
            <pc:docMk/>
            <pc:sldMk cId="1450585938" sldId="425"/>
            <ac:inkMk id="257" creationId="{8B22A78C-2481-4136-8F45-B76613F11BD7}"/>
          </ac:inkMkLst>
        </pc:inkChg>
        <pc:inkChg chg="add mod">
          <ac:chgData name="Umesh Gupta" userId="35470c46-d51d-41c5-aa07-3535d40f1513" providerId="ADAL" clId="{688D1D3D-1D78-480E-9122-20B54FAF51C9}" dt="2022-02-03T04:14:46.475" v="3246"/>
          <ac:inkMkLst>
            <pc:docMk/>
            <pc:sldMk cId="1450585938" sldId="425"/>
            <ac:inkMk id="258" creationId="{2609535F-A301-4DD9-875E-7CCAE21550B6}"/>
          </ac:inkMkLst>
        </pc:inkChg>
        <pc:inkChg chg="add mod">
          <ac:chgData name="Umesh Gupta" userId="35470c46-d51d-41c5-aa07-3535d40f1513" providerId="ADAL" clId="{688D1D3D-1D78-480E-9122-20B54FAF51C9}" dt="2022-02-03T04:14:46.475" v="3246"/>
          <ac:inkMkLst>
            <pc:docMk/>
            <pc:sldMk cId="1450585938" sldId="425"/>
            <ac:inkMk id="259" creationId="{54810485-85B5-4A4A-BE34-81EE2205B492}"/>
          </ac:inkMkLst>
        </pc:inkChg>
        <pc:inkChg chg="add mod">
          <ac:chgData name="Umesh Gupta" userId="35470c46-d51d-41c5-aa07-3535d40f1513" providerId="ADAL" clId="{688D1D3D-1D78-480E-9122-20B54FAF51C9}" dt="2022-02-03T04:14:46.475" v="3246"/>
          <ac:inkMkLst>
            <pc:docMk/>
            <pc:sldMk cId="1450585938" sldId="425"/>
            <ac:inkMk id="260" creationId="{DF3FF841-FB78-4EF8-9D4A-FFD055444560}"/>
          </ac:inkMkLst>
        </pc:inkChg>
        <pc:inkChg chg="add mod">
          <ac:chgData name="Umesh Gupta" userId="35470c46-d51d-41c5-aa07-3535d40f1513" providerId="ADAL" clId="{688D1D3D-1D78-480E-9122-20B54FAF51C9}" dt="2022-02-03T04:14:46.475" v="3246"/>
          <ac:inkMkLst>
            <pc:docMk/>
            <pc:sldMk cId="1450585938" sldId="425"/>
            <ac:inkMk id="261" creationId="{21271DBA-22E3-44B9-8B46-DDE72C072140}"/>
          </ac:inkMkLst>
        </pc:inkChg>
        <pc:inkChg chg="add mod">
          <ac:chgData name="Umesh Gupta" userId="35470c46-d51d-41c5-aa07-3535d40f1513" providerId="ADAL" clId="{688D1D3D-1D78-480E-9122-20B54FAF51C9}" dt="2022-02-03T04:14:46.475" v="3246"/>
          <ac:inkMkLst>
            <pc:docMk/>
            <pc:sldMk cId="1450585938" sldId="425"/>
            <ac:inkMk id="262" creationId="{61767F48-88CF-4FD1-A24D-3A20AE3AF6FC}"/>
          </ac:inkMkLst>
        </pc:inkChg>
        <pc:inkChg chg="add mod">
          <ac:chgData name="Umesh Gupta" userId="35470c46-d51d-41c5-aa07-3535d40f1513" providerId="ADAL" clId="{688D1D3D-1D78-480E-9122-20B54FAF51C9}" dt="2022-02-03T04:14:46.475" v="3246"/>
          <ac:inkMkLst>
            <pc:docMk/>
            <pc:sldMk cId="1450585938" sldId="425"/>
            <ac:inkMk id="263" creationId="{5C86838F-7791-464A-B21B-E2E980F65C33}"/>
          </ac:inkMkLst>
        </pc:inkChg>
        <pc:inkChg chg="add mod">
          <ac:chgData name="Umesh Gupta" userId="35470c46-d51d-41c5-aa07-3535d40f1513" providerId="ADAL" clId="{688D1D3D-1D78-480E-9122-20B54FAF51C9}" dt="2022-02-03T04:14:46.475" v="3246"/>
          <ac:inkMkLst>
            <pc:docMk/>
            <pc:sldMk cId="1450585938" sldId="425"/>
            <ac:inkMk id="264" creationId="{6D3D7D6F-82E0-4A5A-9088-72548D9BC33A}"/>
          </ac:inkMkLst>
        </pc:inkChg>
        <pc:inkChg chg="add mod">
          <ac:chgData name="Umesh Gupta" userId="35470c46-d51d-41c5-aa07-3535d40f1513" providerId="ADAL" clId="{688D1D3D-1D78-480E-9122-20B54FAF51C9}" dt="2022-02-03T04:14:46.475" v="3246"/>
          <ac:inkMkLst>
            <pc:docMk/>
            <pc:sldMk cId="1450585938" sldId="425"/>
            <ac:inkMk id="265" creationId="{D37EE791-B668-4297-A2FB-542EB2795B4F}"/>
          </ac:inkMkLst>
        </pc:inkChg>
        <pc:inkChg chg="add mod">
          <ac:chgData name="Umesh Gupta" userId="35470c46-d51d-41c5-aa07-3535d40f1513" providerId="ADAL" clId="{688D1D3D-1D78-480E-9122-20B54FAF51C9}" dt="2022-02-03T04:14:46.475" v="3246"/>
          <ac:inkMkLst>
            <pc:docMk/>
            <pc:sldMk cId="1450585938" sldId="425"/>
            <ac:inkMk id="266" creationId="{0EDA05B4-F3C5-4098-B963-0C2BCBB07FB2}"/>
          </ac:inkMkLst>
        </pc:inkChg>
        <pc:inkChg chg="add mod">
          <ac:chgData name="Umesh Gupta" userId="35470c46-d51d-41c5-aa07-3535d40f1513" providerId="ADAL" clId="{688D1D3D-1D78-480E-9122-20B54FAF51C9}" dt="2022-02-03T04:14:46.475" v="3246"/>
          <ac:inkMkLst>
            <pc:docMk/>
            <pc:sldMk cId="1450585938" sldId="425"/>
            <ac:inkMk id="267" creationId="{C4834B48-465C-4E35-9CD7-9FDCE5B6E840}"/>
          </ac:inkMkLst>
        </pc:inkChg>
        <pc:inkChg chg="add mod">
          <ac:chgData name="Umesh Gupta" userId="35470c46-d51d-41c5-aa07-3535d40f1513" providerId="ADAL" clId="{688D1D3D-1D78-480E-9122-20B54FAF51C9}" dt="2022-02-03T04:14:46.475" v="3246"/>
          <ac:inkMkLst>
            <pc:docMk/>
            <pc:sldMk cId="1450585938" sldId="425"/>
            <ac:inkMk id="268" creationId="{329BAF9D-1313-4DD0-9FE3-70B8E04580CA}"/>
          </ac:inkMkLst>
        </pc:inkChg>
        <pc:inkChg chg="add mod">
          <ac:chgData name="Umesh Gupta" userId="35470c46-d51d-41c5-aa07-3535d40f1513" providerId="ADAL" clId="{688D1D3D-1D78-480E-9122-20B54FAF51C9}" dt="2022-02-03T04:14:46.475" v="3246"/>
          <ac:inkMkLst>
            <pc:docMk/>
            <pc:sldMk cId="1450585938" sldId="425"/>
            <ac:inkMk id="270" creationId="{6DB33A96-AE3F-4769-9B6D-C948CD454710}"/>
          </ac:inkMkLst>
        </pc:inkChg>
        <pc:inkChg chg="add mod">
          <ac:chgData name="Umesh Gupta" userId="35470c46-d51d-41c5-aa07-3535d40f1513" providerId="ADAL" clId="{688D1D3D-1D78-480E-9122-20B54FAF51C9}" dt="2022-02-03T04:14:46.475" v="3246"/>
          <ac:inkMkLst>
            <pc:docMk/>
            <pc:sldMk cId="1450585938" sldId="425"/>
            <ac:inkMk id="271" creationId="{497F3A11-1559-43B8-BE1E-308782B96FDA}"/>
          </ac:inkMkLst>
        </pc:inkChg>
        <pc:inkChg chg="add mod">
          <ac:chgData name="Umesh Gupta" userId="35470c46-d51d-41c5-aa07-3535d40f1513" providerId="ADAL" clId="{688D1D3D-1D78-480E-9122-20B54FAF51C9}" dt="2022-02-03T04:14:46.475" v="3246"/>
          <ac:inkMkLst>
            <pc:docMk/>
            <pc:sldMk cId="1450585938" sldId="425"/>
            <ac:inkMk id="272" creationId="{7F55DD57-A466-4C05-9598-5DDEEBC055D4}"/>
          </ac:inkMkLst>
        </pc:inkChg>
        <pc:inkChg chg="add mod">
          <ac:chgData name="Umesh Gupta" userId="35470c46-d51d-41c5-aa07-3535d40f1513" providerId="ADAL" clId="{688D1D3D-1D78-480E-9122-20B54FAF51C9}" dt="2022-02-03T04:14:46.475" v="3246"/>
          <ac:inkMkLst>
            <pc:docMk/>
            <pc:sldMk cId="1450585938" sldId="425"/>
            <ac:inkMk id="273" creationId="{0A807C03-A7C1-42A4-AF79-9BCDA6A4B8D2}"/>
          </ac:inkMkLst>
        </pc:inkChg>
        <pc:inkChg chg="add mod">
          <ac:chgData name="Umesh Gupta" userId="35470c46-d51d-41c5-aa07-3535d40f1513" providerId="ADAL" clId="{688D1D3D-1D78-480E-9122-20B54FAF51C9}" dt="2022-02-03T04:14:46.475" v="3246"/>
          <ac:inkMkLst>
            <pc:docMk/>
            <pc:sldMk cId="1450585938" sldId="425"/>
            <ac:inkMk id="274" creationId="{05130E3A-06D6-4B25-902A-A91A6E020993}"/>
          </ac:inkMkLst>
        </pc:inkChg>
        <pc:inkChg chg="add mod">
          <ac:chgData name="Umesh Gupta" userId="35470c46-d51d-41c5-aa07-3535d40f1513" providerId="ADAL" clId="{688D1D3D-1D78-480E-9122-20B54FAF51C9}" dt="2022-02-03T04:14:46.475" v="3246"/>
          <ac:inkMkLst>
            <pc:docMk/>
            <pc:sldMk cId="1450585938" sldId="425"/>
            <ac:inkMk id="275" creationId="{9ED66659-BFD3-4B28-8DC9-DC2C7FADE1A0}"/>
          </ac:inkMkLst>
        </pc:inkChg>
        <pc:inkChg chg="add mod">
          <ac:chgData name="Umesh Gupta" userId="35470c46-d51d-41c5-aa07-3535d40f1513" providerId="ADAL" clId="{688D1D3D-1D78-480E-9122-20B54FAF51C9}" dt="2022-02-03T04:14:46.475" v="3246"/>
          <ac:inkMkLst>
            <pc:docMk/>
            <pc:sldMk cId="1450585938" sldId="425"/>
            <ac:inkMk id="276" creationId="{3F14752D-D61C-4B75-9EC1-D03EB0140F51}"/>
          </ac:inkMkLst>
        </pc:inkChg>
        <pc:inkChg chg="add mod">
          <ac:chgData name="Umesh Gupta" userId="35470c46-d51d-41c5-aa07-3535d40f1513" providerId="ADAL" clId="{688D1D3D-1D78-480E-9122-20B54FAF51C9}" dt="2022-02-03T04:14:46.475" v="3246"/>
          <ac:inkMkLst>
            <pc:docMk/>
            <pc:sldMk cId="1450585938" sldId="425"/>
            <ac:inkMk id="278" creationId="{1381C7F8-CC5B-4AF5-9174-52F6F2FA53D2}"/>
          </ac:inkMkLst>
        </pc:inkChg>
      </pc:sldChg>
      <pc:sldChg chg="addSp delSp modSp add mod">
        <pc:chgData name="Umesh Gupta" userId="35470c46-d51d-41c5-aa07-3535d40f1513" providerId="ADAL" clId="{688D1D3D-1D78-480E-9122-20B54FAF51C9}" dt="2022-02-03T04:17:03.921" v="3346"/>
        <pc:sldMkLst>
          <pc:docMk/>
          <pc:sldMk cId="3278551376" sldId="426"/>
        </pc:sldMkLst>
        <pc:grpChg chg="del mod">
          <ac:chgData name="Umesh Gupta" userId="35470c46-d51d-41c5-aa07-3535d40f1513" providerId="ADAL" clId="{688D1D3D-1D78-480E-9122-20B54FAF51C9}" dt="2022-02-03T04:14:57.390" v="3256"/>
          <ac:grpSpMkLst>
            <pc:docMk/>
            <pc:sldMk cId="3278551376" sldId="426"/>
            <ac:grpSpMk id="10" creationId="{E0C08A36-83C0-401A-A544-1D2396E6F4AE}"/>
          </ac:grpSpMkLst>
        </pc:grpChg>
        <pc:grpChg chg="del mod">
          <ac:chgData name="Umesh Gupta" userId="35470c46-d51d-41c5-aa07-3535d40f1513" providerId="ADAL" clId="{688D1D3D-1D78-480E-9122-20B54FAF51C9}" dt="2022-02-03T04:16:06.623" v="3304"/>
          <ac:grpSpMkLst>
            <pc:docMk/>
            <pc:sldMk cId="3278551376" sldId="426"/>
            <ac:grpSpMk id="15" creationId="{AE483C8B-CA75-4EA6-98C1-AD13F85888EA}"/>
          </ac:grpSpMkLst>
        </pc:grpChg>
        <pc:grpChg chg="del mod">
          <ac:chgData name="Umesh Gupta" userId="35470c46-d51d-41c5-aa07-3535d40f1513" providerId="ADAL" clId="{688D1D3D-1D78-480E-9122-20B54FAF51C9}" dt="2022-02-03T04:16:06.623" v="3304"/>
          <ac:grpSpMkLst>
            <pc:docMk/>
            <pc:sldMk cId="3278551376" sldId="426"/>
            <ac:grpSpMk id="17" creationId="{9547340D-759F-409E-8F14-1F7791ECD4F3}"/>
          </ac:grpSpMkLst>
        </pc:grpChg>
        <pc:grpChg chg="del mod">
          <ac:chgData name="Umesh Gupta" userId="35470c46-d51d-41c5-aa07-3535d40f1513" providerId="ADAL" clId="{688D1D3D-1D78-480E-9122-20B54FAF51C9}" dt="2022-02-03T04:15:12.239" v="3276"/>
          <ac:grpSpMkLst>
            <pc:docMk/>
            <pc:sldMk cId="3278551376" sldId="426"/>
            <ac:grpSpMk id="21" creationId="{32E17168-7203-45FF-A12F-AD7749FC12D0}"/>
          </ac:grpSpMkLst>
        </pc:grpChg>
        <pc:grpChg chg="del mod">
          <ac:chgData name="Umesh Gupta" userId="35470c46-d51d-41c5-aa07-3535d40f1513" providerId="ADAL" clId="{688D1D3D-1D78-480E-9122-20B54FAF51C9}" dt="2022-02-03T04:15:07.518" v="3269"/>
          <ac:grpSpMkLst>
            <pc:docMk/>
            <pc:sldMk cId="3278551376" sldId="426"/>
            <ac:grpSpMk id="25" creationId="{B25F60C8-051D-43EC-ADAA-73C2255A744D}"/>
          </ac:grpSpMkLst>
        </pc:grpChg>
        <pc:grpChg chg="del mod">
          <ac:chgData name="Umesh Gupta" userId="35470c46-d51d-41c5-aa07-3535d40f1513" providerId="ADAL" clId="{688D1D3D-1D78-480E-9122-20B54FAF51C9}" dt="2022-02-03T04:15:10.438" v="3273"/>
          <ac:grpSpMkLst>
            <pc:docMk/>
            <pc:sldMk cId="3278551376" sldId="426"/>
            <ac:grpSpMk id="30" creationId="{265631E0-556C-49A0-9E9B-A6C3054DAEE1}"/>
          </ac:grpSpMkLst>
        </pc:grpChg>
        <pc:grpChg chg="del mod">
          <ac:chgData name="Umesh Gupta" userId="35470c46-d51d-41c5-aa07-3535d40f1513" providerId="ADAL" clId="{688D1D3D-1D78-480E-9122-20B54FAF51C9}" dt="2022-02-03T04:15:12.239" v="3276"/>
          <ac:grpSpMkLst>
            <pc:docMk/>
            <pc:sldMk cId="3278551376" sldId="426"/>
            <ac:grpSpMk id="34" creationId="{964A2E68-85CA-4160-AFD1-4F7D49C6A328}"/>
          </ac:grpSpMkLst>
        </pc:grpChg>
        <pc:grpChg chg="del mod">
          <ac:chgData name="Umesh Gupta" userId="35470c46-d51d-41c5-aa07-3535d40f1513" providerId="ADAL" clId="{688D1D3D-1D78-480E-9122-20B54FAF51C9}" dt="2022-02-03T04:16:06.623" v="3304"/>
          <ac:grpSpMkLst>
            <pc:docMk/>
            <pc:sldMk cId="3278551376" sldId="426"/>
            <ac:grpSpMk id="37" creationId="{E27C6393-E70D-4F48-91E6-155B9E165C04}"/>
          </ac:grpSpMkLst>
        </pc:grpChg>
        <pc:grpChg chg="del mod">
          <ac:chgData name="Umesh Gupta" userId="35470c46-d51d-41c5-aa07-3535d40f1513" providerId="ADAL" clId="{688D1D3D-1D78-480E-9122-20B54FAF51C9}" dt="2022-02-03T04:15:20.123" v="3285"/>
          <ac:grpSpMkLst>
            <pc:docMk/>
            <pc:sldMk cId="3278551376" sldId="426"/>
            <ac:grpSpMk id="41" creationId="{8AEACCBB-C7EE-42D0-99E6-FDCB8AC152F2}"/>
          </ac:grpSpMkLst>
        </pc:grpChg>
        <pc:grpChg chg="del mod">
          <ac:chgData name="Umesh Gupta" userId="35470c46-d51d-41c5-aa07-3535d40f1513" providerId="ADAL" clId="{688D1D3D-1D78-480E-9122-20B54FAF51C9}" dt="2022-02-03T04:16:06.623" v="3304"/>
          <ac:grpSpMkLst>
            <pc:docMk/>
            <pc:sldMk cId="3278551376" sldId="426"/>
            <ac:grpSpMk id="46" creationId="{1790803D-771A-4AB7-8E14-20155000C7E6}"/>
          </ac:grpSpMkLst>
        </pc:grpChg>
        <pc:grpChg chg="del mod">
          <ac:chgData name="Umesh Gupta" userId="35470c46-d51d-41c5-aa07-3535d40f1513" providerId="ADAL" clId="{688D1D3D-1D78-480E-9122-20B54FAF51C9}" dt="2022-02-03T04:15:55.111" v="3295"/>
          <ac:grpSpMkLst>
            <pc:docMk/>
            <pc:sldMk cId="3278551376" sldId="426"/>
            <ac:grpSpMk id="50" creationId="{B678AE3E-1170-4E39-B324-E8578954C9FB}"/>
          </ac:grpSpMkLst>
        </pc:grpChg>
        <pc:grpChg chg="del mod">
          <ac:chgData name="Umesh Gupta" userId="35470c46-d51d-41c5-aa07-3535d40f1513" providerId="ADAL" clId="{688D1D3D-1D78-480E-9122-20B54FAF51C9}" dt="2022-02-03T04:15:58.867" v="3301"/>
          <ac:grpSpMkLst>
            <pc:docMk/>
            <pc:sldMk cId="3278551376" sldId="426"/>
            <ac:grpSpMk id="56" creationId="{9981E009-4548-4704-80C3-9A99DB45FDCA}"/>
          </ac:grpSpMkLst>
        </pc:grpChg>
        <pc:grpChg chg="del mod">
          <ac:chgData name="Umesh Gupta" userId="35470c46-d51d-41c5-aa07-3535d40f1513" providerId="ADAL" clId="{688D1D3D-1D78-480E-9122-20B54FAF51C9}" dt="2022-02-03T04:16:06.623" v="3304"/>
          <ac:grpSpMkLst>
            <pc:docMk/>
            <pc:sldMk cId="3278551376" sldId="426"/>
            <ac:grpSpMk id="62" creationId="{BE24235D-27B0-42DD-80AD-BC8CAA1D33EE}"/>
          </ac:grpSpMkLst>
        </pc:grpChg>
        <pc:grpChg chg="mod">
          <ac:chgData name="Umesh Gupta" userId="35470c46-d51d-41c5-aa07-3535d40f1513" providerId="ADAL" clId="{688D1D3D-1D78-480E-9122-20B54FAF51C9}" dt="2022-02-03T04:16:06.623" v="3304"/>
          <ac:grpSpMkLst>
            <pc:docMk/>
            <pc:sldMk cId="3278551376" sldId="426"/>
            <ac:grpSpMk id="65" creationId="{8911A2A8-FCD9-4723-96C1-B33DE62ADBD9}"/>
          </ac:grpSpMkLst>
        </pc:grpChg>
        <pc:grpChg chg="del mod">
          <ac:chgData name="Umesh Gupta" userId="35470c46-d51d-41c5-aa07-3535d40f1513" providerId="ADAL" clId="{688D1D3D-1D78-480E-9122-20B54FAF51C9}" dt="2022-02-03T04:16:27.989" v="3326"/>
          <ac:grpSpMkLst>
            <pc:docMk/>
            <pc:sldMk cId="3278551376" sldId="426"/>
            <ac:grpSpMk id="83" creationId="{1CD6AF6E-76F4-4F50-ADF9-3B9C5BE7B9F5}"/>
          </ac:grpSpMkLst>
        </pc:grpChg>
        <pc:grpChg chg="del mod">
          <ac:chgData name="Umesh Gupta" userId="35470c46-d51d-41c5-aa07-3535d40f1513" providerId="ADAL" clId="{688D1D3D-1D78-480E-9122-20B54FAF51C9}" dt="2022-02-03T04:16:27.989" v="3326"/>
          <ac:grpSpMkLst>
            <pc:docMk/>
            <pc:sldMk cId="3278551376" sldId="426"/>
            <ac:grpSpMk id="84" creationId="{FA1C35C1-02CA-4A90-9BB1-D55B0F088E7D}"/>
          </ac:grpSpMkLst>
        </pc:grpChg>
        <pc:grpChg chg="del mod">
          <ac:chgData name="Umesh Gupta" userId="35470c46-d51d-41c5-aa07-3535d40f1513" providerId="ADAL" clId="{688D1D3D-1D78-480E-9122-20B54FAF51C9}" dt="2022-02-03T04:16:31.086" v="3331"/>
          <ac:grpSpMkLst>
            <pc:docMk/>
            <pc:sldMk cId="3278551376" sldId="426"/>
            <ac:grpSpMk id="88" creationId="{87C98573-6879-4933-83EA-EC8D8E90E8E1}"/>
          </ac:grpSpMkLst>
        </pc:grpChg>
        <pc:grpChg chg="mod">
          <ac:chgData name="Umesh Gupta" userId="35470c46-d51d-41c5-aa07-3535d40f1513" providerId="ADAL" clId="{688D1D3D-1D78-480E-9122-20B54FAF51C9}" dt="2022-02-03T04:16:31.086" v="3331"/>
          <ac:grpSpMkLst>
            <pc:docMk/>
            <pc:sldMk cId="3278551376" sldId="426"/>
            <ac:grpSpMk id="93" creationId="{7569BD5C-27EB-4CFF-9D2F-BAC97869066A}"/>
          </ac:grpSpMkLst>
        </pc:grpChg>
        <pc:grpChg chg="mod">
          <ac:chgData name="Umesh Gupta" userId="35470c46-d51d-41c5-aa07-3535d40f1513" providerId="ADAL" clId="{688D1D3D-1D78-480E-9122-20B54FAF51C9}" dt="2022-02-03T04:17:03.921" v="3346"/>
          <ac:grpSpMkLst>
            <pc:docMk/>
            <pc:sldMk cId="3278551376" sldId="426"/>
            <ac:grpSpMk id="108" creationId="{BAAAEE1C-41C0-4A48-A193-9926E5DF4D9D}"/>
          </ac:grpSpMkLst>
        </pc:grpChg>
        <pc:grpChg chg="mod">
          <ac:chgData name="Umesh Gupta" userId="35470c46-d51d-41c5-aa07-3535d40f1513" providerId="ADAL" clId="{688D1D3D-1D78-480E-9122-20B54FAF51C9}" dt="2022-02-03T04:17:03.921" v="3346"/>
          <ac:grpSpMkLst>
            <pc:docMk/>
            <pc:sldMk cId="3278551376" sldId="426"/>
            <ac:grpSpMk id="109" creationId="{17222356-481B-4302-A4D7-D5EF50CD08FE}"/>
          </ac:grpSpMkLst>
        </pc:grpChg>
        <pc:grpChg chg="mod">
          <ac:chgData name="Umesh Gupta" userId="35470c46-d51d-41c5-aa07-3535d40f1513" providerId="ADAL" clId="{688D1D3D-1D78-480E-9122-20B54FAF51C9}" dt="2022-02-03T04:17:03.921" v="3346"/>
          <ac:grpSpMkLst>
            <pc:docMk/>
            <pc:sldMk cId="3278551376" sldId="426"/>
            <ac:grpSpMk id="110" creationId="{0210060E-09DC-4051-AFC3-7064D472B0F1}"/>
          </ac:grpSpMkLst>
        </pc:grpChg>
        <pc:inkChg chg="add mod">
          <ac:chgData name="Umesh Gupta" userId="35470c46-d51d-41c5-aa07-3535d40f1513" providerId="ADAL" clId="{688D1D3D-1D78-480E-9122-20B54FAF51C9}" dt="2022-02-03T04:16:06.623" v="3304"/>
          <ac:inkMkLst>
            <pc:docMk/>
            <pc:sldMk cId="3278551376" sldId="426"/>
            <ac:inkMk id="2" creationId="{F7025DBE-674C-46DE-BD3D-7E55D9D081F7}"/>
          </ac:inkMkLst>
        </pc:inkChg>
        <pc:inkChg chg="add mod">
          <ac:chgData name="Umesh Gupta" userId="35470c46-d51d-41c5-aa07-3535d40f1513" providerId="ADAL" clId="{688D1D3D-1D78-480E-9122-20B54FAF51C9}" dt="2022-02-03T04:16:06.623" v="3304"/>
          <ac:inkMkLst>
            <pc:docMk/>
            <pc:sldMk cId="3278551376" sldId="426"/>
            <ac:inkMk id="3" creationId="{C4A845C6-940B-422B-B513-28F99D5FA12B}"/>
          </ac:inkMkLst>
        </pc:inkChg>
        <pc:inkChg chg="add mod">
          <ac:chgData name="Umesh Gupta" userId="35470c46-d51d-41c5-aa07-3535d40f1513" providerId="ADAL" clId="{688D1D3D-1D78-480E-9122-20B54FAF51C9}" dt="2022-02-03T04:16:06.623" v="3304"/>
          <ac:inkMkLst>
            <pc:docMk/>
            <pc:sldMk cId="3278551376" sldId="426"/>
            <ac:inkMk id="4" creationId="{5571A2E5-4F2C-4EDD-A2B5-BD2ACC73ACFF}"/>
          </ac:inkMkLst>
        </pc:inkChg>
        <pc:inkChg chg="add mod">
          <ac:chgData name="Umesh Gupta" userId="35470c46-d51d-41c5-aa07-3535d40f1513" providerId="ADAL" clId="{688D1D3D-1D78-480E-9122-20B54FAF51C9}" dt="2022-02-03T04:16:06.623" v="3304"/>
          <ac:inkMkLst>
            <pc:docMk/>
            <pc:sldMk cId="3278551376" sldId="426"/>
            <ac:inkMk id="5" creationId="{FBCEB770-1281-4FA6-BB0C-CC3FBB2F4E7C}"/>
          </ac:inkMkLst>
        </pc:inkChg>
        <pc:inkChg chg="add mod">
          <ac:chgData name="Umesh Gupta" userId="35470c46-d51d-41c5-aa07-3535d40f1513" providerId="ADAL" clId="{688D1D3D-1D78-480E-9122-20B54FAF51C9}" dt="2022-02-03T04:16:06.623" v="3304"/>
          <ac:inkMkLst>
            <pc:docMk/>
            <pc:sldMk cId="3278551376" sldId="426"/>
            <ac:inkMk id="6" creationId="{AB363F45-C965-45BC-9F37-F661868C4F5A}"/>
          </ac:inkMkLst>
        </pc:inkChg>
        <pc:inkChg chg="add mod">
          <ac:chgData name="Umesh Gupta" userId="35470c46-d51d-41c5-aa07-3535d40f1513" providerId="ADAL" clId="{688D1D3D-1D78-480E-9122-20B54FAF51C9}" dt="2022-02-03T04:16:06.623" v="3304"/>
          <ac:inkMkLst>
            <pc:docMk/>
            <pc:sldMk cId="3278551376" sldId="426"/>
            <ac:inkMk id="7" creationId="{D5C1030F-4682-41B1-80DE-0D420D2D85B8}"/>
          </ac:inkMkLst>
        </pc:inkChg>
        <pc:inkChg chg="add mod">
          <ac:chgData name="Umesh Gupta" userId="35470c46-d51d-41c5-aa07-3535d40f1513" providerId="ADAL" clId="{688D1D3D-1D78-480E-9122-20B54FAF51C9}" dt="2022-02-03T04:16:06.623" v="3304"/>
          <ac:inkMkLst>
            <pc:docMk/>
            <pc:sldMk cId="3278551376" sldId="426"/>
            <ac:inkMk id="8" creationId="{AC2932D6-BC45-423F-ABDA-3C3D644A49BA}"/>
          </ac:inkMkLst>
        </pc:inkChg>
        <pc:inkChg chg="add mod">
          <ac:chgData name="Umesh Gupta" userId="35470c46-d51d-41c5-aa07-3535d40f1513" providerId="ADAL" clId="{688D1D3D-1D78-480E-9122-20B54FAF51C9}" dt="2022-02-03T04:16:06.623" v="3304"/>
          <ac:inkMkLst>
            <pc:docMk/>
            <pc:sldMk cId="3278551376" sldId="426"/>
            <ac:inkMk id="9" creationId="{2E17B8E6-59AD-41DD-B241-BDD741BBB412}"/>
          </ac:inkMkLst>
        </pc:inkChg>
        <pc:inkChg chg="add mod">
          <ac:chgData name="Umesh Gupta" userId="35470c46-d51d-41c5-aa07-3535d40f1513" providerId="ADAL" clId="{688D1D3D-1D78-480E-9122-20B54FAF51C9}" dt="2022-02-03T04:16:06.623" v="3304"/>
          <ac:inkMkLst>
            <pc:docMk/>
            <pc:sldMk cId="3278551376" sldId="426"/>
            <ac:inkMk id="11" creationId="{BF39D3DB-816A-460A-893C-1BACA87EC3E0}"/>
          </ac:inkMkLst>
        </pc:inkChg>
        <pc:inkChg chg="add mod">
          <ac:chgData name="Umesh Gupta" userId="35470c46-d51d-41c5-aa07-3535d40f1513" providerId="ADAL" clId="{688D1D3D-1D78-480E-9122-20B54FAF51C9}" dt="2022-02-03T04:16:06.623" v="3304"/>
          <ac:inkMkLst>
            <pc:docMk/>
            <pc:sldMk cId="3278551376" sldId="426"/>
            <ac:inkMk id="12" creationId="{2584DEBE-8A48-4E63-91A5-7752D9C0E3CA}"/>
          </ac:inkMkLst>
        </pc:inkChg>
        <pc:inkChg chg="add mod">
          <ac:chgData name="Umesh Gupta" userId="35470c46-d51d-41c5-aa07-3535d40f1513" providerId="ADAL" clId="{688D1D3D-1D78-480E-9122-20B54FAF51C9}" dt="2022-02-03T04:16:06.623" v="3304"/>
          <ac:inkMkLst>
            <pc:docMk/>
            <pc:sldMk cId="3278551376" sldId="426"/>
            <ac:inkMk id="13" creationId="{8553C6BC-E6AD-409C-AE3F-81902DFF79D7}"/>
          </ac:inkMkLst>
        </pc:inkChg>
        <pc:inkChg chg="add mod">
          <ac:chgData name="Umesh Gupta" userId="35470c46-d51d-41c5-aa07-3535d40f1513" providerId="ADAL" clId="{688D1D3D-1D78-480E-9122-20B54FAF51C9}" dt="2022-02-03T04:16:06.623" v="3304"/>
          <ac:inkMkLst>
            <pc:docMk/>
            <pc:sldMk cId="3278551376" sldId="426"/>
            <ac:inkMk id="14" creationId="{C3CC612D-2573-46DD-B45C-8C9A76D3A443}"/>
          </ac:inkMkLst>
        </pc:inkChg>
        <pc:inkChg chg="add mod">
          <ac:chgData name="Umesh Gupta" userId="35470c46-d51d-41c5-aa07-3535d40f1513" providerId="ADAL" clId="{688D1D3D-1D78-480E-9122-20B54FAF51C9}" dt="2022-02-03T04:16:06.623" v="3304"/>
          <ac:inkMkLst>
            <pc:docMk/>
            <pc:sldMk cId="3278551376" sldId="426"/>
            <ac:inkMk id="16" creationId="{0F521408-823C-49E8-921E-E2894A14684D}"/>
          </ac:inkMkLst>
        </pc:inkChg>
        <pc:inkChg chg="add mod">
          <ac:chgData name="Umesh Gupta" userId="35470c46-d51d-41c5-aa07-3535d40f1513" providerId="ADAL" clId="{688D1D3D-1D78-480E-9122-20B54FAF51C9}" dt="2022-02-03T04:16:06.623" v="3304"/>
          <ac:inkMkLst>
            <pc:docMk/>
            <pc:sldMk cId="3278551376" sldId="426"/>
            <ac:inkMk id="18" creationId="{7BDE7888-40A1-427C-B241-DF4BB46E3E45}"/>
          </ac:inkMkLst>
        </pc:inkChg>
        <pc:inkChg chg="add mod">
          <ac:chgData name="Umesh Gupta" userId="35470c46-d51d-41c5-aa07-3535d40f1513" providerId="ADAL" clId="{688D1D3D-1D78-480E-9122-20B54FAF51C9}" dt="2022-02-03T04:16:06.623" v="3304"/>
          <ac:inkMkLst>
            <pc:docMk/>
            <pc:sldMk cId="3278551376" sldId="426"/>
            <ac:inkMk id="19" creationId="{ACC1F92A-6354-458F-ACAC-6A9C18705E01}"/>
          </ac:inkMkLst>
        </pc:inkChg>
        <pc:inkChg chg="add mod">
          <ac:chgData name="Umesh Gupta" userId="35470c46-d51d-41c5-aa07-3535d40f1513" providerId="ADAL" clId="{688D1D3D-1D78-480E-9122-20B54FAF51C9}" dt="2022-02-03T04:16:06.623" v="3304"/>
          <ac:inkMkLst>
            <pc:docMk/>
            <pc:sldMk cId="3278551376" sldId="426"/>
            <ac:inkMk id="20" creationId="{9C061DFC-D4EB-4E24-B435-51F925D9EF61}"/>
          </ac:inkMkLst>
        </pc:inkChg>
        <pc:inkChg chg="add mod">
          <ac:chgData name="Umesh Gupta" userId="35470c46-d51d-41c5-aa07-3535d40f1513" providerId="ADAL" clId="{688D1D3D-1D78-480E-9122-20B54FAF51C9}" dt="2022-02-03T04:16:06.623" v="3304"/>
          <ac:inkMkLst>
            <pc:docMk/>
            <pc:sldMk cId="3278551376" sldId="426"/>
            <ac:inkMk id="22" creationId="{7828334D-F44E-415E-B8A2-EADB53170093}"/>
          </ac:inkMkLst>
        </pc:inkChg>
        <pc:inkChg chg="add mod">
          <ac:chgData name="Umesh Gupta" userId="35470c46-d51d-41c5-aa07-3535d40f1513" providerId="ADAL" clId="{688D1D3D-1D78-480E-9122-20B54FAF51C9}" dt="2022-02-03T04:16:06.623" v="3304"/>
          <ac:inkMkLst>
            <pc:docMk/>
            <pc:sldMk cId="3278551376" sldId="426"/>
            <ac:inkMk id="23" creationId="{409ABD83-B162-4023-9021-5008B1F09019}"/>
          </ac:inkMkLst>
        </pc:inkChg>
        <pc:inkChg chg="add mod">
          <ac:chgData name="Umesh Gupta" userId="35470c46-d51d-41c5-aa07-3535d40f1513" providerId="ADAL" clId="{688D1D3D-1D78-480E-9122-20B54FAF51C9}" dt="2022-02-03T04:16:06.623" v="3304"/>
          <ac:inkMkLst>
            <pc:docMk/>
            <pc:sldMk cId="3278551376" sldId="426"/>
            <ac:inkMk id="24" creationId="{9EB4E435-1349-4097-AD2C-B813C85F8285}"/>
          </ac:inkMkLst>
        </pc:inkChg>
        <pc:inkChg chg="add mod">
          <ac:chgData name="Umesh Gupta" userId="35470c46-d51d-41c5-aa07-3535d40f1513" providerId="ADAL" clId="{688D1D3D-1D78-480E-9122-20B54FAF51C9}" dt="2022-02-03T04:16:06.623" v="3304"/>
          <ac:inkMkLst>
            <pc:docMk/>
            <pc:sldMk cId="3278551376" sldId="426"/>
            <ac:inkMk id="26" creationId="{6FE2A91E-4810-4BA2-97F9-1FF355DAA326}"/>
          </ac:inkMkLst>
        </pc:inkChg>
        <pc:inkChg chg="add mod">
          <ac:chgData name="Umesh Gupta" userId="35470c46-d51d-41c5-aa07-3535d40f1513" providerId="ADAL" clId="{688D1D3D-1D78-480E-9122-20B54FAF51C9}" dt="2022-02-03T04:16:06.623" v="3304"/>
          <ac:inkMkLst>
            <pc:docMk/>
            <pc:sldMk cId="3278551376" sldId="426"/>
            <ac:inkMk id="27" creationId="{DB087D23-07BF-4463-9D02-40315F5FDAB1}"/>
          </ac:inkMkLst>
        </pc:inkChg>
        <pc:inkChg chg="add mod">
          <ac:chgData name="Umesh Gupta" userId="35470c46-d51d-41c5-aa07-3535d40f1513" providerId="ADAL" clId="{688D1D3D-1D78-480E-9122-20B54FAF51C9}" dt="2022-02-03T04:16:06.623" v="3304"/>
          <ac:inkMkLst>
            <pc:docMk/>
            <pc:sldMk cId="3278551376" sldId="426"/>
            <ac:inkMk id="28" creationId="{71582DF1-CEDA-4B8D-BE91-7421FE154071}"/>
          </ac:inkMkLst>
        </pc:inkChg>
        <pc:inkChg chg="add mod">
          <ac:chgData name="Umesh Gupta" userId="35470c46-d51d-41c5-aa07-3535d40f1513" providerId="ADAL" clId="{688D1D3D-1D78-480E-9122-20B54FAF51C9}" dt="2022-02-03T04:16:06.623" v="3304"/>
          <ac:inkMkLst>
            <pc:docMk/>
            <pc:sldMk cId="3278551376" sldId="426"/>
            <ac:inkMk id="29" creationId="{4C1ED0A6-32E5-4906-A078-CAA1B9AA0AEF}"/>
          </ac:inkMkLst>
        </pc:inkChg>
        <pc:inkChg chg="add mod">
          <ac:chgData name="Umesh Gupta" userId="35470c46-d51d-41c5-aa07-3535d40f1513" providerId="ADAL" clId="{688D1D3D-1D78-480E-9122-20B54FAF51C9}" dt="2022-02-03T04:16:06.623" v="3304"/>
          <ac:inkMkLst>
            <pc:docMk/>
            <pc:sldMk cId="3278551376" sldId="426"/>
            <ac:inkMk id="31" creationId="{50159B76-74D1-4087-B139-24A0F096572F}"/>
          </ac:inkMkLst>
        </pc:inkChg>
        <pc:inkChg chg="add mod">
          <ac:chgData name="Umesh Gupta" userId="35470c46-d51d-41c5-aa07-3535d40f1513" providerId="ADAL" clId="{688D1D3D-1D78-480E-9122-20B54FAF51C9}" dt="2022-02-03T04:16:06.623" v="3304"/>
          <ac:inkMkLst>
            <pc:docMk/>
            <pc:sldMk cId="3278551376" sldId="426"/>
            <ac:inkMk id="32" creationId="{84475ACD-DC6E-4657-820A-81AC4CE2072F}"/>
          </ac:inkMkLst>
        </pc:inkChg>
        <pc:inkChg chg="add mod">
          <ac:chgData name="Umesh Gupta" userId="35470c46-d51d-41c5-aa07-3535d40f1513" providerId="ADAL" clId="{688D1D3D-1D78-480E-9122-20B54FAF51C9}" dt="2022-02-03T04:16:06.623" v="3304"/>
          <ac:inkMkLst>
            <pc:docMk/>
            <pc:sldMk cId="3278551376" sldId="426"/>
            <ac:inkMk id="33" creationId="{E1AB9182-4C23-499B-9287-962E995385EF}"/>
          </ac:inkMkLst>
        </pc:inkChg>
        <pc:inkChg chg="add mod">
          <ac:chgData name="Umesh Gupta" userId="35470c46-d51d-41c5-aa07-3535d40f1513" providerId="ADAL" clId="{688D1D3D-1D78-480E-9122-20B54FAF51C9}" dt="2022-02-03T04:16:06.623" v="3304"/>
          <ac:inkMkLst>
            <pc:docMk/>
            <pc:sldMk cId="3278551376" sldId="426"/>
            <ac:inkMk id="35" creationId="{8F1F7830-EDDE-43FB-B734-85B8ABC01C75}"/>
          </ac:inkMkLst>
        </pc:inkChg>
        <pc:inkChg chg="add mod">
          <ac:chgData name="Umesh Gupta" userId="35470c46-d51d-41c5-aa07-3535d40f1513" providerId="ADAL" clId="{688D1D3D-1D78-480E-9122-20B54FAF51C9}" dt="2022-02-03T04:16:06.623" v="3304"/>
          <ac:inkMkLst>
            <pc:docMk/>
            <pc:sldMk cId="3278551376" sldId="426"/>
            <ac:inkMk id="36" creationId="{DFC1E9E5-BAF7-4E89-9EC4-4E90FE2B58AF}"/>
          </ac:inkMkLst>
        </pc:inkChg>
        <pc:inkChg chg="add mod">
          <ac:chgData name="Umesh Gupta" userId="35470c46-d51d-41c5-aa07-3535d40f1513" providerId="ADAL" clId="{688D1D3D-1D78-480E-9122-20B54FAF51C9}" dt="2022-02-03T04:16:06.623" v="3304"/>
          <ac:inkMkLst>
            <pc:docMk/>
            <pc:sldMk cId="3278551376" sldId="426"/>
            <ac:inkMk id="38" creationId="{A7943432-2562-4D78-8F67-B454A937E83B}"/>
          </ac:inkMkLst>
        </pc:inkChg>
        <pc:inkChg chg="add mod">
          <ac:chgData name="Umesh Gupta" userId="35470c46-d51d-41c5-aa07-3535d40f1513" providerId="ADAL" clId="{688D1D3D-1D78-480E-9122-20B54FAF51C9}" dt="2022-02-03T04:16:06.623" v="3304"/>
          <ac:inkMkLst>
            <pc:docMk/>
            <pc:sldMk cId="3278551376" sldId="426"/>
            <ac:inkMk id="39" creationId="{401F095F-C884-4515-B907-F846EA7641E7}"/>
          </ac:inkMkLst>
        </pc:inkChg>
        <pc:inkChg chg="add mod">
          <ac:chgData name="Umesh Gupta" userId="35470c46-d51d-41c5-aa07-3535d40f1513" providerId="ADAL" clId="{688D1D3D-1D78-480E-9122-20B54FAF51C9}" dt="2022-02-03T04:16:06.623" v="3304"/>
          <ac:inkMkLst>
            <pc:docMk/>
            <pc:sldMk cId="3278551376" sldId="426"/>
            <ac:inkMk id="40" creationId="{F188BE43-22A9-4B68-81A0-4C73D78D1B72}"/>
          </ac:inkMkLst>
        </pc:inkChg>
        <pc:inkChg chg="add mod">
          <ac:chgData name="Umesh Gupta" userId="35470c46-d51d-41c5-aa07-3535d40f1513" providerId="ADAL" clId="{688D1D3D-1D78-480E-9122-20B54FAF51C9}" dt="2022-02-03T04:16:06.623" v="3304"/>
          <ac:inkMkLst>
            <pc:docMk/>
            <pc:sldMk cId="3278551376" sldId="426"/>
            <ac:inkMk id="42" creationId="{74DD603B-190A-4A94-A599-6F93788BA200}"/>
          </ac:inkMkLst>
        </pc:inkChg>
        <pc:inkChg chg="add mod">
          <ac:chgData name="Umesh Gupta" userId="35470c46-d51d-41c5-aa07-3535d40f1513" providerId="ADAL" clId="{688D1D3D-1D78-480E-9122-20B54FAF51C9}" dt="2022-02-03T04:16:06.623" v="3304"/>
          <ac:inkMkLst>
            <pc:docMk/>
            <pc:sldMk cId="3278551376" sldId="426"/>
            <ac:inkMk id="43" creationId="{068C09F5-A399-4B4E-93D0-1E70F6DB2A38}"/>
          </ac:inkMkLst>
        </pc:inkChg>
        <pc:inkChg chg="add mod">
          <ac:chgData name="Umesh Gupta" userId="35470c46-d51d-41c5-aa07-3535d40f1513" providerId="ADAL" clId="{688D1D3D-1D78-480E-9122-20B54FAF51C9}" dt="2022-02-03T04:16:06.623" v="3304"/>
          <ac:inkMkLst>
            <pc:docMk/>
            <pc:sldMk cId="3278551376" sldId="426"/>
            <ac:inkMk id="44" creationId="{89888277-B2EE-47B0-980C-9BD32D324F52}"/>
          </ac:inkMkLst>
        </pc:inkChg>
        <pc:inkChg chg="add mod">
          <ac:chgData name="Umesh Gupta" userId="35470c46-d51d-41c5-aa07-3535d40f1513" providerId="ADAL" clId="{688D1D3D-1D78-480E-9122-20B54FAF51C9}" dt="2022-02-03T04:16:06.623" v="3304"/>
          <ac:inkMkLst>
            <pc:docMk/>
            <pc:sldMk cId="3278551376" sldId="426"/>
            <ac:inkMk id="45" creationId="{DC11086E-423E-4C68-BE4F-06B5B8FEC960}"/>
          </ac:inkMkLst>
        </pc:inkChg>
        <pc:inkChg chg="add mod">
          <ac:chgData name="Umesh Gupta" userId="35470c46-d51d-41c5-aa07-3535d40f1513" providerId="ADAL" clId="{688D1D3D-1D78-480E-9122-20B54FAF51C9}" dt="2022-02-03T04:16:06.623" v="3304"/>
          <ac:inkMkLst>
            <pc:docMk/>
            <pc:sldMk cId="3278551376" sldId="426"/>
            <ac:inkMk id="47" creationId="{20084D29-E4F6-4808-A4D9-EEFCA0E60B04}"/>
          </ac:inkMkLst>
        </pc:inkChg>
        <pc:inkChg chg="add mod">
          <ac:chgData name="Umesh Gupta" userId="35470c46-d51d-41c5-aa07-3535d40f1513" providerId="ADAL" clId="{688D1D3D-1D78-480E-9122-20B54FAF51C9}" dt="2022-02-03T04:16:06.623" v="3304"/>
          <ac:inkMkLst>
            <pc:docMk/>
            <pc:sldMk cId="3278551376" sldId="426"/>
            <ac:inkMk id="48" creationId="{39C1E1AC-9479-458F-946F-4D79AAB54C73}"/>
          </ac:inkMkLst>
        </pc:inkChg>
        <pc:inkChg chg="add mod">
          <ac:chgData name="Umesh Gupta" userId="35470c46-d51d-41c5-aa07-3535d40f1513" providerId="ADAL" clId="{688D1D3D-1D78-480E-9122-20B54FAF51C9}" dt="2022-02-03T04:16:06.623" v="3304"/>
          <ac:inkMkLst>
            <pc:docMk/>
            <pc:sldMk cId="3278551376" sldId="426"/>
            <ac:inkMk id="49" creationId="{BCB182FE-F143-4D1F-A1AB-DDAA8DAE8A20}"/>
          </ac:inkMkLst>
        </pc:inkChg>
        <pc:inkChg chg="add mod">
          <ac:chgData name="Umesh Gupta" userId="35470c46-d51d-41c5-aa07-3535d40f1513" providerId="ADAL" clId="{688D1D3D-1D78-480E-9122-20B54FAF51C9}" dt="2022-02-03T04:16:06.623" v="3304"/>
          <ac:inkMkLst>
            <pc:docMk/>
            <pc:sldMk cId="3278551376" sldId="426"/>
            <ac:inkMk id="51" creationId="{86A679B4-D550-4F73-B12D-D8D5F63B8BD0}"/>
          </ac:inkMkLst>
        </pc:inkChg>
        <pc:inkChg chg="add mod">
          <ac:chgData name="Umesh Gupta" userId="35470c46-d51d-41c5-aa07-3535d40f1513" providerId="ADAL" clId="{688D1D3D-1D78-480E-9122-20B54FAF51C9}" dt="2022-02-03T04:16:06.623" v="3304"/>
          <ac:inkMkLst>
            <pc:docMk/>
            <pc:sldMk cId="3278551376" sldId="426"/>
            <ac:inkMk id="52" creationId="{977F3223-A03D-4A33-9AA5-E64EE4A8F49A}"/>
          </ac:inkMkLst>
        </pc:inkChg>
        <pc:inkChg chg="add mod">
          <ac:chgData name="Umesh Gupta" userId="35470c46-d51d-41c5-aa07-3535d40f1513" providerId="ADAL" clId="{688D1D3D-1D78-480E-9122-20B54FAF51C9}" dt="2022-02-03T04:16:06.623" v="3304"/>
          <ac:inkMkLst>
            <pc:docMk/>
            <pc:sldMk cId="3278551376" sldId="426"/>
            <ac:inkMk id="53" creationId="{A11F2D11-17E9-4B42-A1B2-03DB6BA923A7}"/>
          </ac:inkMkLst>
        </pc:inkChg>
        <pc:inkChg chg="add mod">
          <ac:chgData name="Umesh Gupta" userId="35470c46-d51d-41c5-aa07-3535d40f1513" providerId="ADAL" clId="{688D1D3D-1D78-480E-9122-20B54FAF51C9}" dt="2022-02-03T04:16:06.623" v="3304"/>
          <ac:inkMkLst>
            <pc:docMk/>
            <pc:sldMk cId="3278551376" sldId="426"/>
            <ac:inkMk id="54" creationId="{F5404CF0-3AC9-43AA-9541-2C4EB896C7B4}"/>
          </ac:inkMkLst>
        </pc:inkChg>
        <pc:inkChg chg="add mod">
          <ac:chgData name="Umesh Gupta" userId="35470c46-d51d-41c5-aa07-3535d40f1513" providerId="ADAL" clId="{688D1D3D-1D78-480E-9122-20B54FAF51C9}" dt="2022-02-03T04:16:06.623" v="3304"/>
          <ac:inkMkLst>
            <pc:docMk/>
            <pc:sldMk cId="3278551376" sldId="426"/>
            <ac:inkMk id="55" creationId="{1F8D725F-E23B-4336-AD58-51DC0D6D465E}"/>
          </ac:inkMkLst>
        </pc:inkChg>
        <pc:inkChg chg="add mod">
          <ac:chgData name="Umesh Gupta" userId="35470c46-d51d-41c5-aa07-3535d40f1513" providerId="ADAL" clId="{688D1D3D-1D78-480E-9122-20B54FAF51C9}" dt="2022-02-03T04:16:06.623" v="3304"/>
          <ac:inkMkLst>
            <pc:docMk/>
            <pc:sldMk cId="3278551376" sldId="426"/>
            <ac:inkMk id="57" creationId="{D8F8011D-EAFE-4B2C-8205-D117C248BC68}"/>
          </ac:inkMkLst>
        </pc:inkChg>
        <pc:inkChg chg="add mod">
          <ac:chgData name="Umesh Gupta" userId="35470c46-d51d-41c5-aa07-3535d40f1513" providerId="ADAL" clId="{688D1D3D-1D78-480E-9122-20B54FAF51C9}" dt="2022-02-03T04:16:06.623" v="3304"/>
          <ac:inkMkLst>
            <pc:docMk/>
            <pc:sldMk cId="3278551376" sldId="426"/>
            <ac:inkMk id="58" creationId="{BB14A288-CF7E-4551-BE92-2D64806EEA3B}"/>
          </ac:inkMkLst>
        </pc:inkChg>
        <pc:inkChg chg="add mod">
          <ac:chgData name="Umesh Gupta" userId="35470c46-d51d-41c5-aa07-3535d40f1513" providerId="ADAL" clId="{688D1D3D-1D78-480E-9122-20B54FAF51C9}" dt="2022-02-03T04:16:06.623" v="3304"/>
          <ac:inkMkLst>
            <pc:docMk/>
            <pc:sldMk cId="3278551376" sldId="426"/>
            <ac:inkMk id="59" creationId="{AC449E97-E6DA-414A-89DF-8BC97DF4C3E6}"/>
          </ac:inkMkLst>
        </pc:inkChg>
        <pc:inkChg chg="add mod">
          <ac:chgData name="Umesh Gupta" userId="35470c46-d51d-41c5-aa07-3535d40f1513" providerId="ADAL" clId="{688D1D3D-1D78-480E-9122-20B54FAF51C9}" dt="2022-02-03T04:16:06.623" v="3304"/>
          <ac:inkMkLst>
            <pc:docMk/>
            <pc:sldMk cId="3278551376" sldId="426"/>
            <ac:inkMk id="60" creationId="{FE500A51-395D-40D8-A173-542F490DA034}"/>
          </ac:inkMkLst>
        </pc:inkChg>
        <pc:inkChg chg="add mod">
          <ac:chgData name="Umesh Gupta" userId="35470c46-d51d-41c5-aa07-3535d40f1513" providerId="ADAL" clId="{688D1D3D-1D78-480E-9122-20B54FAF51C9}" dt="2022-02-03T04:16:06.623" v="3304"/>
          <ac:inkMkLst>
            <pc:docMk/>
            <pc:sldMk cId="3278551376" sldId="426"/>
            <ac:inkMk id="61" creationId="{B9065FE3-850C-496F-A01B-E016A66F180C}"/>
          </ac:inkMkLst>
        </pc:inkChg>
        <pc:inkChg chg="add">
          <ac:chgData name="Umesh Gupta" userId="35470c46-d51d-41c5-aa07-3535d40f1513" providerId="ADAL" clId="{688D1D3D-1D78-480E-9122-20B54FAF51C9}" dt="2022-02-03T04:16:01.636" v="3302" actId="9405"/>
          <ac:inkMkLst>
            <pc:docMk/>
            <pc:sldMk cId="3278551376" sldId="426"/>
            <ac:inkMk id="63" creationId="{89D07B41-66F5-4AE2-B80E-C7B3C4E0DDA7}"/>
          </ac:inkMkLst>
        </pc:inkChg>
        <pc:inkChg chg="add mod">
          <ac:chgData name="Umesh Gupta" userId="35470c46-d51d-41c5-aa07-3535d40f1513" providerId="ADAL" clId="{688D1D3D-1D78-480E-9122-20B54FAF51C9}" dt="2022-02-03T04:16:06.623" v="3304"/>
          <ac:inkMkLst>
            <pc:docMk/>
            <pc:sldMk cId="3278551376" sldId="426"/>
            <ac:inkMk id="64" creationId="{BC91E65C-D9B1-4006-B9A6-5CDCB997E2BB}"/>
          </ac:inkMkLst>
        </pc:inkChg>
        <pc:inkChg chg="add mod">
          <ac:chgData name="Umesh Gupta" userId="35470c46-d51d-41c5-aa07-3535d40f1513" providerId="ADAL" clId="{688D1D3D-1D78-480E-9122-20B54FAF51C9}" dt="2022-02-03T04:16:31.086" v="3331"/>
          <ac:inkMkLst>
            <pc:docMk/>
            <pc:sldMk cId="3278551376" sldId="426"/>
            <ac:inkMk id="66" creationId="{1C5F4ABB-FEF4-42CD-9900-2279418F66F3}"/>
          </ac:inkMkLst>
        </pc:inkChg>
        <pc:inkChg chg="add mod">
          <ac:chgData name="Umesh Gupta" userId="35470c46-d51d-41c5-aa07-3535d40f1513" providerId="ADAL" clId="{688D1D3D-1D78-480E-9122-20B54FAF51C9}" dt="2022-02-03T04:16:31.086" v="3331"/>
          <ac:inkMkLst>
            <pc:docMk/>
            <pc:sldMk cId="3278551376" sldId="426"/>
            <ac:inkMk id="67" creationId="{C7170A02-65BF-44F5-B0AA-A22337C68577}"/>
          </ac:inkMkLst>
        </pc:inkChg>
        <pc:inkChg chg="add mod">
          <ac:chgData name="Umesh Gupta" userId="35470c46-d51d-41c5-aa07-3535d40f1513" providerId="ADAL" clId="{688D1D3D-1D78-480E-9122-20B54FAF51C9}" dt="2022-02-03T04:16:31.086" v="3331"/>
          <ac:inkMkLst>
            <pc:docMk/>
            <pc:sldMk cId="3278551376" sldId="426"/>
            <ac:inkMk id="68" creationId="{DCFA134A-8EA0-4795-AB09-ADEEC9A5E7B0}"/>
          </ac:inkMkLst>
        </pc:inkChg>
        <pc:inkChg chg="add mod">
          <ac:chgData name="Umesh Gupta" userId="35470c46-d51d-41c5-aa07-3535d40f1513" providerId="ADAL" clId="{688D1D3D-1D78-480E-9122-20B54FAF51C9}" dt="2022-02-03T04:16:31.086" v="3331"/>
          <ac:inkMkLst>
            <pc:docMk/>
            <pc:sldMk cId="3278551376" sldId="426"/>
            <ac:inkMk id="69" creationId="{9171954E-5794-45CF-8D4D-0E9F6B216FAC}"/>
          </ac:inkMkLst>
        </pc:inkChg>
        <pc:inkChg chg="add mod">
          <ac:chgData name="Umesh Gupta" userId="35470c46-d51d-41c5-aa07-3535d40f1513" providerId="ADAL" clId="{688D1D3D-1D78-480E-9122-20B54FAF51C9}" dt="2022-02-03T04:16:31.086" v="3331"/>
          <ac:inkMkLst>
            <pc:docMk/>
            <pc:sldMk cId="3278551376" sldId="426"/>
            <ac:inkMk id="70" creationId="{032F837A-3002-4E38-AF57-652242A9E9DF}"/>
          </ac:inkMkLst>
        </pc:inkChg>
        <pc:inkChg chg="add mod">
          <ac:chgData name="Umesh Gupta" userId="35470c46-d51d-41c5-aa07-3535d40f1513" providerId="ADAL" clId="{688D1D3D-1D78-480E-9122-20B54FAF51C9}" dt="2022-02-03T04:16:31.086" v="3331"/>
          <ac:inkMkLst>
            <pc:docMk/>
            <pc:sldMk cId="3278551376" sldId="426"/>
            <ac:inkMk id="71" creationId="{94109817-6E22-4AAC-A86A-DD8ED4AC25D8}"/>
          </ac:inkMkLst>
        </pc:inkChg>
        <pc:inkChg chg="add mod">
          <ac:chgData name="Umesh Gupta" userId="35470c46-d51d-41c5-aa07-3535d40f1513" providerId="ADAL" clId="{688D1D3D-1D78-480E-9122-20B54FAF51C9}" dt="2022-02-03T04:16:31.086" v="3331"/>
          <ac:inkMkLst>
            <pc:docMk/>
            <pc:sldMk cId="3278551376" sldId="426"/>
            <ac:inkMk id="72" creationId="{DE6BAE0C-2D1F-4F9D-872C-2CFC2F230686}"/>
          </ac:inkMkLst>
        </pc:inkChg>
        <pc:inkChg chg="add mod">
          <ac:chgData name="Umesh Gupta" userId="35470c46-d51d-41c5-aa07-3535d40f1513" providerId="ADAL" clId="{688D1D3D-1D78-480E-9122-20B54FAF51C9}" dt="2022-02-03T04:16:31.086" v="3331"/>
          <ac:inkMkLst>
            <pc:docMk/>
            <pc:sldMk cId="3278551376" sldId="426"/>
            <ac:inkMk id="73" creationId="{7846B5FA-D439-4F1F-A82A-FB17E3ADC157}"/>
          </ac:inkMkLst>
        </pc:inkChg>
        <pc:inkChg chg="add mod">
          <ac:chgData name="Umesh Gupta" userId="35470c46-d51d-41c5-aa07-3535d40f1513" providerId="ADAL" clId="{688D1D3D-1D78-480E-9122-20B54FAF51C9}" dt="2022-02-03T04:16:31.086" v="3331"/>
          <ac:inkMkLst>
            <pc:docMk/>
            <pc:sldMk cId="3278551376" sldId="426"/>
            <ac:inkMk id="74" creationId="{4C2F5C8E-42F7-43A5-83CC-87622622BA58}"/>
          </ac:inkMkLst>
        </pc:inkChg>
        <pc:inkChg chg="add mod">
          <ac:chgData name="Umesh Gupta" userId="35470c46-d51d-41c5-aa07-3535d40f1513" providerId="ADAL" clId="{688D1D3D-1D78-480E-9122-20B54FAF51C9}" dt="2022-02-03T04:16:31.086" v="3331"/>
          <ac:inkMkLst>
            <pc:docMk/>
            <pc:sldMk cId="3278551376" sldId="426"/>
            <ac:inkMk id="75" creationId="{DAC4F443-79DA-44F0-9A4B-23B6089B3F52}"/>
          </ac:inkMkLst>
        </pc:inkChg>
        <pc:inkChg chg="add mod">
          <ac:chgData name="Umesh Gupta" userId="35470c46-d51d-41c5-aa07-3535d40f1513" providerId="ADAL" clId="{688D1D3D-1D78-480E-9122-20B54FAF51C9}" dt="2022-02-03T04:16:31.086" v="3331"/>
          <ac:inkMkLst>
            <pc:docMk/>
            <pc:sldMk cId="3278551376" sldId="426"/>
            <ac:inkMk id="76" creationId="{179812A9-E88A-4B31-A42C-5ECB00B71F44}"/>
          </ac:inkMkLst>
        </pc:inkChg>
        <pc:inkChg chg="add mod">
          <ac:chgData name="Umesh Gupta" userId="35470c46-d51d-41c5-aa07-3535d40f1513" providerId="ADAL" clId="{688D1D3D-1D78-480E-9122-20B54FAF51C9}" dt="2022-02-03T04:16:31.086" v="3331"/>
          <ac:inkMkLst>
            <pc:docMk/>
            <pc:sldMk cId="3278551376" sldId="426"/>
            <ac:inkMk id="77" creationId="{5775DFB2-075E-4A3C-A54E-B75F1B09647C}"/>
          </ac:inkMkLst>
        </pc:inkChg>
        <pc:inkChg chg="add mod">
          <ac:chgData name="Umesh Gupta" userId="35470c46-d51d-41c5-aa07-3535d40f1513" providerId="ADAL" clId="{688D1D3D-1D78-480E-9122-20B54FAF51C9}" dt="2022-02-03T04:16:31.086" v="3331"/>
          <ac:inkMkLst>
            <pc:docMk/>
            <pc:sldMk cId="3278551376" sldId="426"/>
            <ac:inkMk id="78" creationId="{FA9AFCA9-85D4-4442-83C6-1E18DA41A344}"/>
          </ac:inkMkLst>
        </pc:inkChg>
        <pc:inkChg chg="add mod">
          <ac:chgData name="Umesh Gupta" userId="35470c46-d51d-41c5-aa07-3535d40f1513" providerId="ADAL" clId="{688D1D3D-1D78-480E-9122-20B54FAF51C9}" dt="2022-02-03T04:16:31.086" v="3331"/>
          <ac:inkMkLst>
            <pc:docMk/>
            <pc:sldMk cId="3278551376" sldId="426"/>
            <ac:inkMk id="79" creationId="{6F89E4BF-70D7-47E4-B5AF-F43128C47A68}"/>
          </ac:inkMkLst>
        </pc:inkChg>
        <pc:inkChg chg="add mod">
          <ac:chgData name="Umesh Gupta" userId="35470c46-d51d-41c5-aa07-3535d40f1513" providerId="ADAL" clId="{688D1D3D-1D78-480E-9122-20B54FAF51C9}" dt="2022-02-03T04:16:31.086" v="3331"/>
          <ac:inkMkLst>
            <pc:docMk/>
            <pc:sldMk cId="3278551376" sldId="426"/>
            <ac:inkMk id="80" creationId="{B66501E2-EB91-4926-8560-BEE3AD6C14BB}"/>
          </ac:inkMkLst>
        </pc:inkChg>
        <pc:inkChg chg="add mod">
          <ac:chgData name="Umesh Gupta" userId="35470c46-d51d-41c5-aa07-3535d40f1513" providerId="ADAL" clId="{688D1D3D-1D78-480E-9122-20B54FAF51C9}" dt="2022-02-03T04:16:31.086" v="3331"/>
          <ac:inkMkLst>
            <pc:docMk/>
            <pc:sldMk cId="3278551376" sldId="426"/>
            <ac:inkMk id="81" creationId="{59658631-F264-4938-938A-DE08633B049E}"/>
          </ac:inkMkLst>
        </pc:inkChg>
        <pc:inkChg chg="add mod">
          <ac:chgData name="Umesh Gupta" userId="35470c46-d51d-41c5-aa07-3535d40f1513" providerId="ADAL" clId="{688D1D3D-1D78-480E-9122-20B54FAF51C9}" dt="2022-02-03T04:16:31.086" v="3331"/>
          <ac:inkMkLst>
            <pc:docMk/>
            <pc:sldMk cId="3278551376" sldId="426"/>
            <ac:inkMk id="82" creationId="{E2C38C95-7CD2-41C2-971F-D09C4B624616}"/>
          </ac:inkMkLst>
        </pc:inkChg>
        <pc:inkChg chg="add mod">
          <ac:chgData name="Umesh Gupta" userId="35470c46-d51d-41c5-aa07-3535d40f1513" providerId="ADAL" clId="{688D1D3D-1D78-480E-9122-20B54FAF51C9}" dt="2022-02-03T04:16:31.086" v="3331"/>
          <ac:inkMkLst>
            <pc:docMk/>
            <pc:sldMk cId="3278551376" sldId="426"/>
            <ac:inkMk id="85" creationId="{3AFC0229-856B-4D29-9B9B-02B18A6EBBE2}"/>
          </ac:inkMkLst>
        </pc:inkChg>
        <pc:inkChg chg="add mod">
          <ac:chgData name="Umesh Gupta" userId="35470c46-d51d-41c5-aa07-3535d40f1513" providerId="ADAL" clId="{688D1D3D-1D78-480E-9122-20B54FAF51C9}" dt="2022-02-03T04:16:31.086" v="3331"/>
          <ac:inkMkLst>
            <pc:docMk/>
            <pc:sldMk cId="3278551376" sldId="426"/>
            <ac:inkMk id="86" creationId="{1F7B01D2-FC73-4CEC-810F-48DE82C919ED}"/>
          </ac:inkMkLst>
        </pc:inkChg>
        <pc:inkChg chg="add mod">
          <ac:chgData name="Umesh Gupta" userId="35470c46-d51d-41c5-aa07-3535d40f1513" providerId="ADAL" clId="{688D1D3D-1D78-480E-9122-20B54FAF51C9}" dt="2022-02-03T04:16:31.086" v="3331"/>
          <ac:inkMkLst>
            <pc:docMk/>
            <pc:sldMk cId="3278551376" sldId="426"/>
            <ac:inkMk id="87" creationId="{7BAE8597-2D23-469F-BC9B-1315E6E1C1D4}"/>
          </ac:inkMkLst>
        </pc:inkChg>
        <pc:inkChg chg="add mod">
          <ac:chgData name="Umesh Gupta" userId="35470c46-d51d-41c5-aa07-3535d40f1513" providerId="ADAL" clId="{688D1D3D-1D78-480E-9122-20B54FAF51C9}" dt="2022-02-03T04:16:31.086" v="3331"/>
          <ac:inkMkLst>
            <pc:docMk/>
            <pc:sldMk cId="3278551376" sldId="426"/>
            <ac:inkMk id="89" creationId="{403E5D3F-4BE4-49C8-ABA2-9EC5FB5E507B}"/>
          </ac:inkMkLst>
        </pc:inkChg>
        <pc:inkChg chg="add mod">
          <ac:chgData name="Umesh Gupta" userId="35470c46-d51d-41c5-aa07-3535d40f1513" providerId="ADAL" clId="{688D1D3D-1D78-480E-9122-20B54FAF51C9}" dt="2022-02-03T04:16:31.086" v="3331"/>
          <ac:inkMkLst>
            <pc:docMk/>
            <pc:sldMk cId="3278551376" sldId="426"/>
            <ac:inkMk id="90" creationId="{CB4437CC-ADB7-4D55-8AE0-A1F143CF05BE}"/>
          </ac:inkMkLst>
        </pc:inkChg>
        <pc:inkChg chg="add mod">
          <ac:chgData name="Umesh Gupta" userId="35470c46-d51d-41c5-aa07-3535d40f1513" providerId="ADAL" clId="{688D1D3D-1D78-480E-9122-20B54FAF51C9}" dt="2022-02-03T04:16:31.086" v="3331"/>
          <ac:inkMkLst>
            <pc:docMk/>
            <pc:sldMk cId="3278551376" sldId="426"/>
            <ac:inkMk id="91" creationId="{955DCFF6-B86B-4207-8133-FCFB4368A351}"/>
          </ac:inkMkLst>
        </pc:inkChg>
        <pc:inkChg chg="add mod">
          <ac:chgData name="Umesh Gupta" userId="35470c46-d51d-41c5-aa07-3535d40f1513" providerId="ADAL" clId="{688D1D3D-1D78-480E-9122-20B54FAF51C9}" dt="2022-02-03T04:16:31.086" v="3331"/>
          <ac:inkMkLst>
            <pc:docMk/>
            <pc:sldMk cId="3278551376" sldId="426"/>
            <ac:inkMk id="92" creationId="{7102DAB2-2EEE-4F4E-8C1C-3FC62208EF63}"/>
          </ac:inkMkLst>
        </pc:inkChg>
        <pc:inkChg chg="add mod">
          <ac:chgData name="Umesh Gupta" userId="35470c46-d51d-41c5-aa07-3535d40f1513" providerId="ADAL" clId="{688D1D3D-1D78-480E-9122-20B54FAF51C9}" dt="2022-02-03T04:17:03.921" v="3346"/>
          <ac:inkMkLst>
            <pc:docMk/>
            <pc:sldMk cId="3278551376" sldId="426"/>
            <ac:inkMk id="94" creationId="{C404BAEE-4D86-4ECC-8367-815779FDC66A}"/>
          </ac:inkMkLst>
        </pc:inkChg>
        <pc:inkChg chg="add mod">
          <ac:chgData name="Umesh Gupta" userId="35470c46-d51d-41c5-aa07-3535d40f1513" providerId="ADAL" clId="{688D1D3D-1D78-480E-9122-20B54FAF51C9}" dt="2022-02-03T04:17:03.921" v="3346"/>
          <ac:inkMkLst>
            <pc:docMk/>
            <pc:sldMk cId="3278551376" sldId="426"/>
            <ac:inkMk id="95" creationId="{A4D47503-694E-4BCE-9BF8-F817B91A4501}"/>
          </ac:inkMkLst>
        </pc:inkChg>
        <pc:inkChg chg="add mod">
          <ac:chgData name="Umesh Gupta" userId="35470c46-d51d-41c5-aa07-3535d40f1513" providerId="ADAL" clId="{688D1D3D-1D78-480E-9122-20B54FAF51C9}" dt="2022-02-03T04:17:03.921" v="3346"/>
          <ac:inkMkLst>
            <pc:docMk/>
            <pc:sldMk cId="3278551376" sldId="426"/>
            <ac:inkMk id="96" creationId="{17145541-E1A8-48FE-9B15-062F57463378}"/>
          </ac:inkMkLst>
        </pc:inkChg>
        <pc:inkChg chg="add mod">
          <ac:chgData name="Umesh Gupta" userId="35470c46-d51d-41c5-aa07-3535d40f1513" providerId="ADAL" clId="{688D1D3D-1D78-480E-9122-20B54FAF51C9}" dt="2022-02-03T04:17:03.921" v="3346"/>
          <ac:inkMkLst>
            <pc:docMk/>
            <pc:sldMk cId="3278551376" sldId="426"/>
            <ac:inkMk id="97" creationId="{6648CC40-4BC2-4F54-92F4-9291EB3EDF31}"/>
          </ac:inkMkLst>
        </pc:inkChg>
        <pc:inkChg chg="add mod">
          <ac:chgData name="Umesh Gupta" userId="35470c46-d51d-41c5-aa07-3535d40f1513" providerId="ADAL" clId="{688D1D3D-1D78-480E-9122-20B54FAF51C9}" dt="2022-02-03T04:17:03.921" v="3346"/>
          <ac:inkMkLst>
            <pc:docMk/>
            <pc:sldMk cId="3278551376" sldId="426"/>
            <ac:inkMk id="98" creationId="{B57C5FE8-5490-44DA-99A8-A8B4C9287468}"/>
          </ac:inkMkLst>
        </pc:inkChg>
        <pc:inkChg chg="add mod">
          <ac:chgData name="Umesh Gupta" userId="35470c46-d51d-41c5-aa07-3535d40f1513" providerId="ADAL" clId="{688D1D3D-1D78-480E-9122-20B54FAF51C9}" dt="2022-02-03T04:17:03.921" v="3346"/>
          <ac:inkMkLst>
            <pc:docMk/>
            <pc:sldMk cId="3278551376" sldId="426"/>
            <ac:inkMk id="99" creationId="{8B5E8A33-312C-4C4F-A6CD-1D2CE48527F5}"/>
          </ac:inkMkLst>
        </pc:inkChg>
        <pc:inkChg chg="add mod">
          <ac:chgData name="Umesh Gupta" userId="35470c46-d51d-41c5-aa07-3535d40f1513" providerId="ADAL" clId="{688D1D3D-1D78-480E-9122-20B54FAF51C9}" dt="2022-02-03T04:17:03.921" v="3346"/>
          <ac:inkMkLst>
            <pc:docMk/>
            <pc:sldMk cId="3278551376" sldId="426"/>
            <ac:inkMk id="100" creationId="{11E65467-2684-4A15-9FB9-90736AF56811}"/>
          </ac:inkMkLst>
        </pc:inkChg>
        <pc:inkChg chg="add mod">
          <ac:chgData name="Umesh Gupta" userId="35470c46-d51d-41c5-aa07-3535d40f1513" providerId="ADAL" clId="{688D1D3D-1D78-480E-9122-20B54FAF51C9}" dt="2022-02-03T04:17:03.921" v="3346"/>
          <ac:inkMkLst>
            <pc:docMk/>
            <pc:sldMk cId="3278551376" sldId="426"/>
            <ac:inkMk id="101" creationId="{E30EE0EB-43B3-4207-AEE1-611B9B2D6D02}"/>
          </ac:inkMkLst>
        </pc:inkChg>
        <pc:inkChg chg="add mod">
          <ac:chgData name="Umesh Gupta" userId="35470c46-d51d-41c5-aa07-3535d40f1513" providerId="ADAL" clId="{688D1D3D-1D78-480E-9122-20B54FAF51C9}" dt="2022-02-03T04:17:03.921" v="3346"/>
          <ac:inkMkLst>
            <pc:docMk/>
            <pc:sldMk cId="3278551376" sldId="426"/>
            <ac:inkMk id="102" creationId="{653F4E3A-9346-47C5-8030-20DE3AA718E3}"/>
          </ac:inkMkLst>
        </pc:inkChg>
        <pc:inkChg chg="add mod">
          <ac:chgData name="Umesh Gupta" userId="35470c46-d51d-41c5-aa07-3535d40f1513" providerId="ADAL" clId="{688D1D3D-1D78-480E-9122-20B54FAF51C9}" dt="2022-02-03T04:17:03.921" v="3346"/>
          <ac:inkMkLst>
            <pc:docMk/>
            <pc:sldMk cId="3278551376" sldId="426"/>
            <ac:inkMk id="103" creationId="{95182D24-1E53-4B47-8027-694D58175FFD}"/>
          </ac:inkMkLst>
        </pc:inkChg>
        <pc:inkChg chg="add mod">
          <ac:chgData name="Umesh Gupta" userId="35470c46-d51d-41c5-aa07-3535d40f1513" providerId="ADAL" clId="{688D1D3D-1D78-480E-9122-20B54FAF51C9}" dt="2022-02-03T04:17:03.921" v="3346"/>
          <ac:inkMkLst>
            <pc:docMk/>
            <pc:sldMk cId="3278551376" sldId="426"/>
            <ac:inkMk id="104" creationId="{7A968352-4CB8-48CC-A6F6-CEAD369612A7}"/>
          </ac:inkMkLst>
        </pc:inkChg>
        <pc:inkChg chg="add mod">
          <ac:chgData name="Umesh Gupta" userId="35470c46-d51d-41c5-aa07-3535d40f1513" providerId="ADAL" clId="{688D1D3D-1D78-480E-9122-20B54FAF51C9}" dt="2022-02-03T04:17:03.921" v="3346"/>
          <ac:inkMkLst>
            <pc:docMk/>
            <pc:sldMk cId="3278551376" sldId="426"/>
            <ac:inkMk id="105" creationId="{AB26DBD9-7016-4761-9EC6-A42BB669C119}"/>
          </ac:inkMkLst>
        </pc:inkChg>
        <pc:inkChg chg="add mod">
          <ac:chgData name="Umesh Gupta" userId="35470c46-d51d-41c5-aa07-3535d40f1513" providerId="ADAL" clId="{688D1D3D-1D78-480E-9122-20B54FAF51C9}" dt="2022-02-03T04:17:03.921" v="3346"/>
          <ac:inkMkLst>
            <pc:docMk/>
            <pc:sldMk cId="3278551376" sldId="426"/>
            <ac:inkMk id="106" creationId="{EF06B9FE-80E2-45C9-8B51-817564D57D1D}"/>
          </ac:inkMkLst>
        </pc:inkChg>
        <pc:inkChg chg="add mod">
          <ac:chgData name="Umesh Gupta" userId="35470c46-d51d-41c5-aa07-3535d40f1513" providerId="ADAL" clId="{688D1D3D-1D78-480E-9122-20B54FAF51C9}" dt="2022-02-03T04:17:03.921" v="3346"/>
          <ac:inkMkLst>
            <pc:docMk/>
            <pc:sldMk cId="3278551376" sldId="426"/>
            <ac:inkMk id="107" creationId="{96176217-C49D-44D8-835D-83DB39AC0628}"/>
          </ac:inkMkLst>
        </pc:inkChg>
      </pc:sldChg>
      <pc:sldChg chg="new del">
        <pc:chgData name="Umesh Gupta" userId="35470c46-d51d-41c5-aa07-3535d40f1513" providerId="ADAL" clId="{688D1D3D-1D78-480E-9122-20B54FAF51C9}" dt="2022-02-03T04:17:14.354" v="3348" actId="47"/>
        <pc:sldMkLst>
          <pc:docMk/>
          <pc:sldMk cId="1663154036" sldId="427"/>
        </pc:sldMkLst>
      </pc:sldChg>
      <pc:sldChg chg="addSp delSp modSp new mod">
        <pc:chgData name="Umesh Gupta" userId="35470c46-d51d-41c5-aa07-3535d40f1513" providerId="ADAL" clId="{688D1D3D-1D78-480E-9122-20B54FAF51C9}" dt="2022-02-03T04:20:45.333" v="3585"/>
        <pc:sldMkLst>
          <pc:docMk/>
          <pc:sldMk cId="3473804105" sldId="427"/>
        </pc:sldMkLst>
        <pc:spChg chg="del">
          <ac:chgData name="Umesh Gupta" userId="35470c46-d51d-41c5-aa07-3535d40f1513" providerId="ADAL" clId="{688D1D3D-1D78-480E-9122-20B54FAF51C9}" dt="2022-02-03T04:17:27.716" v="3350" actId="478"/>
          <ac:spMkLst>
            <pc:docMk/>
            <pc:sldMk cId="3473804105" sldId="427"/>
            <ac:spMk id="2" creationId="{2241AC9C-7B8C-47EE-99D0-4EE8E2399771}"/>
          </ac:spMkLst>
        </pc:spChg>
        <pc:spChg chg="del">
          <ac:chgData name="Umesh Gupta" userId="35470c46-d51d-41c5-aa07-3535d40f1513" providerId="ADAL" clId="{688D1D3D-1D78-480E-9122-20B54FAF51C9}" dt="2022-02-03T04:17:31.557" v="3352" actId="478"/>
          <ac:spMkLst>
            <pc:docMk/>
            <pc:sldMk cId="3473804105" sldId="427"/>
            <ac:spMk id="3" creationId="{072A9395-2AC7-4E9C-92BF-CCBC4D6C01BB}"/>
          </ac:spMkLst>
        </pc:spChg>
        <pc:spChg chg="del">
          <ac:chgData name="Umesh Gupta" userId="35470c46-d51d-41c5-aa07-3535d40f1513" providerId="ADAL" clId="{688D1D3D-1D78-480E-9122-20B54FAF51C9}" dt="2022-02-03T04:17:29.652" v="3351" actId="478"/>
          <ac:spMkLst>
            <pc:docMk/>
            <pc:sldMk cId="3473804105" sldId="427"/>
            <ac:spMk id="4" creationId="{546B33E1-B72E-4DEC-8F0C-C429E8F63DCC}"/>
          </ac:spMkLst>
        </pc:spChg>
        <pc:grpChg chg="del mod">
          <ac:chgData name="Umesh Gupta" userId="35470c46-d51d-41c5-aa07-3535d40f1513" providerId="ADAL" clId="{688D1D3D-1D78-480E-9122-20B54FAF51C9}" dt="2022-02-03T04:18:12.459" v="3393"/>
          <ac:grpSpMkLst>
            <pc:docMk/>
            <pc:sldMk cId="3473804105" sldId="427"/>
            <ac:grpSpMk id="16" creationId="{021F7B6F-DF8A-4F75-8DFF-A40C99D80ABE}"/>
          </ac:grpSpMkLst>
        </pc:grpChg>
        <pc:grpChg chg="del mod">
          <ac:chgData name="Umesh Gupta" userId="35470c46-d51d-41c5-aa07-3535d40f1513" providerId="ADAL" clId="{688D1D3D-1D78-480E-9122-20B54FAF51C9}" dt="2022-02-03T04:18:15.832" v="3399"/>
          <ac:grpSpMkLst>
            <pc:docMk/>
            <pc:sldMk cId="3473804105" sldId="427"/>
            <ac:grpSpMk id="29" creationId="{C564FD47-6923-4B7B-A4CF-E38E0977ECDD}"/>
          </ac:grpSpMkLst>
        </pc:grpChg>
        <pc:grpChg chg="del mod">
          <ac:chgData name="Umesh Gupta" userId="35470c46-d51d-41c5-aa07-3535d40f1513" providerId="ADAL" clId="{688D1D3D-1D78-480E-9122-20B54FAF51C9}" dt="2022-02-03T04:18:18.837" v="3404"/>
          <ac:grpSpMkLst>
            <pc:docMk/>
            <pc:sldMk cId="3473804105" sldId="427"/>
            <ac:grpSpMk id="35" creationId="{BED5582D-7007-4E18-9A06-3B7C8F4B8574}"/>
          </ac:grpSpMkLst>
        </pc:grpChg>
        <pc:grpChg chg="del mod">
          <ac:chgData name="Umesh Gupta" userId="35470c46-d51d-41c5-aa07-3535d40f1513" providerId="ADAL" clId="{688D1D3D-1D78-480E-9122-20B54FAF51C9}" dt="2022-02-03T04:18:21.662" v="3409"/>
          <ac:grpSpMkLst>
            <pc:docMk/>
            <pc:sldMk cId="3473804105" sldId="427"/>
            <ac:grpSpMk id="40" creationId="{DA5BC988-FD55-494E-9EC9-40157F18F740}"/>
          </ac:grpSpMkLst>
        </pc:grpChg>
        <pc:grpChg chg="del mod">
          <ac:chgData name="Umesh Gupta" userId="35470c46-d51d-41c5-aa07-3535d40f1513" providerId="ADAL" clId="{688D1D3D-1D78-480E-9122-20B54FAF51C9}" dt="2022-02-03T04:18:25.673" v="3415"/>
          <ac:grpSpMkLst>
            <pc:docMk/>
            <pc:sldMk cId="3473804105" sldId="427"/>
            <ac:grpSpMk id="45" creationId="{1E0D2DE0-CB83-419E-89DA-CF28EB3371D7}"/>
          </ac:grpSpMkLst>
        </pc:grpChg>
        <pc:grpChg chg="del mod">
          <ac:chgData name="Umesh Gupta" userId="35470c46-d51d-41c5-aa07-3535d40f1513" providerId="ADAL" clId="{688D1D3D-1D78-480E-9122-20B54FAF51C9}" dt="2022-02-03T04:18:45.829" v="3447"/>
          <ac:grpSpMkLst>
            <pc:docMk/>
            <pc:sldMk cId="3473804105" sldId="427"/>
            <ac:grpSpMk id="51" creationId="{3CCA6DF9-8AE4-49C3-A222-23993DA6E76A}"/>
          </ac:grpSpMkLst>
        </pc:grpChg>
        <pc:grpChg chg="mod">
          <ac:chgData name="Umesh Gupta" userId="35470c46-d51d-41c5-aa07-3535d40f1513" providerId="ADAL" clId="{688D1D3D-1D78-480E-9122-20B54FAF51C9}" dt="2022-02-03T04:18:35.429" v="3429"/>
          <ac:grpSpMkLst>
            <pc:docMk/>
            <pc:sldMk cId="3473804105" sldId="427"/>
            <ac:grpSpMk id="65" creationId="{70BCC06A-3412-49E4-9474-A14741DACF83}"/>
          </ac:grpSpMkLst>
        </pc:grpChg>
        <pc:grpChg chg="mod">
          <ac:chgData name="Umesh Gupta" userId="35470c46-d51d-41c5-aa07-3535d40f1513" providerId="ADAL" clId="{688D1D3D-1D78-480E-9122-20B54FAF51C9}" dt="2022-02-03T04:18:45.829" v="3447"/>
          <ac:grpSpMkLst>
            <pc:docMk/>
            <pc:sldMk cId="3473804105" sldId="427"/>
            <ac:grpSpMk id="83" creationId="{35358111-72BB-4935-80DE-A05C37934B59}"/>
          </ac:grpSpMkLst>
        </pc:grpChg>
        <pc:grpChg chg="mod">
          <ac:chgData name="Umesh Gupta" userId="35470c46-d51d-41c5-aa07-3535d40f1513" providerId="ADAL" clId="{688D1D3D-1D78-480E-9122-20B54FAF51C9}" dt="2022-02-03T04:18:45.829" v="3447"/>
          <ac:grpSpMkLst>
            <pc:docMk/>
            <pc:sldMk cId="3473804105" sldId="427"/>
            <ac:grpSpMk id="84" creationId="{44F464E4-4C47-4A39-BEDA-DA8A445C58A4}"/>
          </ac:grpSpMkLst>
        </pc:grpChg>
        <pc:grpChg chg="mod">
          <ac:chgData name="Umesh Gupta" userId="35470c46-d51d-41c5-aa07-3535d40f1513" providerId="ADAL" clId="{688D1D3D-1D78-480E-9122-20B54FAF51C9}" dt="2022-02-03T04:18:59.052" v="3459"/>
          <ac:grpSpMkLst>
            <pc:docMk/>
            <pc:sldMk cId="3473804105" sldId="427"/>
            <ac:grpSpMk id="96" creationId="{B23CAD0A-BD6F-4BF8-803E-3A9197083A9E}"/>
          </ac:grpSpMkLst>
        </pc:grpChg>
        <pc:grpChg chg="del mod">
          <ac:chgData name="Umesh Gupta" userId="35470c46-d51d-41c5-aa07-3535d40f1513" providerId="ADAL" clId="{688D1D3D-1D78-480E-9122-20B54FAF51C9}" dt="2022-02-03T04:19:13.191" v="3482"/>
          <ac:grpSpMkLst>
            <pc:docMk/>
            <pc:sldMk cId="3473804105" sldId="427"/>
            <ac:grpSpMk id="100" creationId="{1BF9B066-55AC-4422-8CA9-4042F2D72BA4}"/>
          </ac:grpSpMkLst>
        </pc:grpChg>
        <pc:grpChg chg="del mod">
          <ac:chgData name="Umesh Gupta" userId="35470c46-d51d-41c5-aa07-3535d40f1513" providerId="ADAL" clId="{688D1D3D-1D78-480E-9122-20B54FAF51C9}" dt="2022-02-03T04:19:13.191" v="3482"/>
          <ac:grpSpMkLst>
            <pc:docMk/>
            <pc:sldMk cId="3473804105" sldId="427"/>
            <ac:grpSpMk id="119" creationId="{E822C751-A025-4315-BE6A-6C8B24DC7622}"/>
          </ac:grpSpMkLst>
        </pc:grpChg>
        <pc:grpChg chg="mod">
          <ac:chgData name="Umesh Gupta" userId="35470c46-d51d-41c5-aa07-3535d40f1513" providerId="ADAL" clId="{688D1D3D-1D78-480E-9122-20B54FAF51C9}" dt="2022-02-03T04:19:13.191" v="3482"/>
          <ac:grpSpMkLst>
            <pc:docMk/>
            <pc:sldMk cId="3473804105" sldId="427"/>
            <ac:grpSpMk id="120" creationId="{869E42E1-3514-4CF7-A505-D0106D7EFFEB}"/>
          </ac:grpSpMkLst>
        </pc:grpChg>
        <pc:grpChg chg="mod">
          <ac:chgData name="Umesh Gupta" userId="35470c46-d51d-41c5-aa07-3535d40f1513" providerId="ADAL" clId="{688D1D3D-1D78-480E-9122-20B54FAF51C9}" dt="2022-02-03T04:19:29.935" v="3493"/>
          <ac:grpSpMkLst>
            <pc:docMk/>
            <pc:sldMk cId="3473804105" sldId="427"/>
            <ac:grpSpMk id="131" creationId="{88886FE1-07CC-4F74-BDBF-2823FB2129B4}"/>
          </ac:grpSpMkLst>
        </pc:grpChg>
        <pc:grpChg chg="mod">
          <ac:chgData name="Umesh Gupta" userId="35470c46-d51d-41c5-aa07-3535d40f1513" providerId="ADAL" clId="{688D1D3D-1D78-480E-9122-20B54FAF51C9}" dt="2022-02-03T04:19:56.188" v="3501"/>
          <ac:grpSpMkLst>
            <pc:docMk/>
            <pc:sldMk cId="3473804105" sldId="427"/>
            <ac:grpSpMk id="139" creationId="{EC1AD723-CBC5-40F6-860F-ED652BFC58FB}"/>
          </ac:grpSpMkLst>
        </pc:grpChg>
        <pc:grpChg chg="mod">
          <ac:chgData name="Umesh Gupta" userId="35470c46-d51d-41c5-aa07-3535d40f1513" providerId="ADAL" clId="{688D1D3D-1D78-480E-9122-20B54FAF51C9}" dt="2022-02-03T04:19:56.188" v="3501"/>
          <ac:grpSpMkLst>
            <pc:docMk/>
            <pc:sldMk cId="3473804105" sldId="427"/>
            <ac:grpSpMk id="140" creationId="{51BE4BF4-9388-46C5-8F4D-90221682D281}"/>
          </ac:grpSpMkLst>
        </pc:grpChg>
        <pc:grpChg chg="mod">
          <ac:chgData name="Umesh Gupta" userId="35470c46-d51d-41c5-aa07-3535d40f1513" providerId="ADAL" clId="{688D1D3D-1D78-480E-9122-20B54FAF51C9}" dt="2022-02-03T04:19:57.643" v="3504"/>
          <ac:grpSpMkLst>
            <pc:docMk/>
            <pc:sldMk cId="3473804105" sldId="427"/>
            <ac:grpSpMk id="143" creationId="{DFBDE2B0-8E5A-490D-9238-39802910270F}"/>
          </ac:grpSpMkLst>
        </pc:grpChg>
        <pc:grpChg chg="del mod">
          <ac:chgData name="Umesh Gupta" userId="35470c46-d51d-41c5-aa07-3535d40f1513" providerId="ADAL" clId="{688D1D3D-1D78-480E-9122-20B54FAF51C9}" dt="2022-02-03T04:20:13.295" v="3523"/>
          <ac:grpSpMkLst>
            <pc:docMk/>
            <pc:sldMk cId="3473804105" sldId="427"/>
            <ac:grpSpMk id="150" creationId="{118658A0-36B4-47E9-8548-0E586219D8D2}"/>
          </ac:grpSpMkLst>
        </pc:grpChg>
        <pc:grpChg chg="mod">
          <ac:chgData name="Umesh Gupta" userId="35470c46-d51d-41c5-aa07-3535d40f1513" providerId="ADAL" clId="{688D1D3D-1D78-480E-9122-20B54FAF51C9}" dt="2022-02-03T04:20:13.295" v="3523"/>
          <ac:grpSpMkLst>
            <pc:docMk/>
            <pc:sldMk cId="3473804105" sldId="427"/>
            <ac:grpSpMk id="162" creationId="{F2A7556E-0BED-4FCE-8B40-D400F8399BC5}"/>
          </ac:grpSpMkLst>
        </pc:grpChg>
        <pc:grpChg chg="mod">
          <ac:chgData name="Umesh Gupta" userId="35470c46-d51d-41c5-aa07-3535d40f1513" providerId="ADAL" clId="{688D1D3D-1D78-480E-9122-20B54FAF51C9}" dt="2022-02-03T04:20:13.295" v="3523"/>
          <ac:grpSpMkLst>
            <pc:docMk/>
            <pc:sldMk cId="3473804105" sldId="427"/>
            <ac:grpSpMk id="163" creationId="{C394DB9F-3085-4720-8F15-BA4B4394D494}"/>
          </ac:grpSpMkLst>
        </pc:grpChg>
        <pc:grpChg chg="mod">
          <ac:chgData name="Umesh Gupta" userId="35470c46-d51d-41c5-aa07-3535d40f1513" providerId="ADAL" clId="{688D1D3D-1D78-480E-9122-20B54FAF51C9}" dt="2022-02-03T04:20:13.295" v="3523"/>
          <ac:grpSpMkLst>
            <pc:docMk/>
            <pc:sldMk cId="3473804105" sldId="427"/>
            <ac:grpSpMk id="164" creationId="{EB66EC64-B7C4-4905-94C9-287D34E4A1D9}"/>
          </ac:grpSpMkLst>
        </pc:grpChg>
        <pc:grpChg chg="mod">
          <ac:chgData name="Umesh Gupta" userId="35470c46-d51d-41c5-aa07-3535d40f1513" providerId="ADAL" clId="{688D1D3D-1D78-480E-9122-20B54FAF51C9}" dt="2022-02-03T04:20:18.717" v="3533"/>
          <ac:grpSpMkLst>
            <pc:docMk/>
            <pc:sldMk cId="3473804105" sldId="427"/>
            <ac:grpSpMk id="174" creationId="{663DF6F0-B4C4-4A1A-AFE4-89DE648DB566}"/>
          </ac:grpSpMkLst>
        </pc:grpChg>
        <pc:grpChg chg="mod">
          <ac:chgData name="Umesh Gupta" userId="35470c46-d51d-41c5-aa07-3535d40f1513" providerId="ADAL" clId="{688D1D3D-1D78-480E-9122-20B54FAF51C9}" dt="2022-02-03T04:20:23.298" v="3542"/>
          <ac:grpSpMkLst>
            <pc:docMk/>
            <pc:sldMk cId="3473804105" sldId="427"/>
            <ac:grpSpMk id="183" creationId="{BF1DD71A-8A5F-4CF2-88A9-92BCB9680851}"/>
          </ac:grpSpMkLst>
        </pc:grpChg>
        <pc:grpChg chg="mod">
          <ac:chgData name="Umesh Gupta" userId="35470c46-d51d-41c5-aa07-3535d40f1513" providerId="ADAL" clId="{688D1D3D-1D78-480E-9122-20B54FAF51C9}" dt="2022-02-03T04:20:23.298" v="3542"/>
          <ac:grpSpMkLst>
            <pc:docMk/>
            <pc:sldMk cId="3473804105" sldId="427"/>
            <ac:grpSpMk id="184" creationId="{D58ABDD9-BEB6-4A4F-9AF5-DFCFA26D2CA0}"/>
          </ac:grpSpMkLst>
        </pc:grpChg>
        <pc:grpChg chg="mod">
          <ac:chgData name="Umesh Gupta" userId="35470c46-d51d-41c5-aa07-3535d40f1513" providerId="ADAL" clId="{688D1D3D-1D78-480E-9122-20B54FAF51C9}" dt="2022-02-03T04:20:27.931" v="3551"/>
          <ac:grpSpMkLst>
            <pc:docMk/>
            <pc:sldMk cId="3473804105" sldId="427"/>
            <ac:grpSpMk id="193" creationId="{F54A2DE8-6127-40E6-B9ED-B5AAA11C8DD9}"/>
          </ac:grpSpMkLst>
        </pc:grpChg>
        <pc:grpChg chg="mod">
          <ac:chgData name="Umesh Gupta" userId="35470c46-d51d-41c5-aa07-3535d40f1513" providerId="ADAL" clId="{688D1D3D-1D78-480E-9122-20B54FAF51C9}" dt="2022-02-03T04:20:27.931" v="3551"/>
          <ac:grpSpMkLst>
            <pc:docMk/>
            <pc:sldMk cId="3473804105" sldId="427"/>
            <ac:grpSpMk id="194" creationId="{4BF0C429-0923-49AA-A9B1-40440BC2B06F}"/>
          </ac:grpSpMkLst>
        </pc:grpChg>
        <pc:grpChg chg="del mod">
          <ac:chgData name="Umesh Gupta" userId="35470c46-d51d-41c5-aa07-3535d40f1513" providerId="ADAL" clId="{688D1D3D-1D78-480E-9122-20B54FAF51C9}" dt="2022-02-03T04:20:39.557" v="3575"/>
          <ac:grpSpMkLst>
            <pc:docMk/>
            <pc:sldMk cId="3473804105" sldId="427"/>
            <ac:grpSpMk id="200" creationId="{98431ADB-F66B-4F23-A934-82D935CDA292}"/>
          </ac:grpSpMkLst>
        </pc:grpChg>
        <pc:grpChg chg="del mod">
          <ac:chgData name="Umesh Gupta" userId="35470c46-d51d-41c5-aa07-3535d40f1513" providerId="ADAL" clId="{688D1D3D-1D78-480E-9122-20B54FAF51C9}" dt="2022-02-03T04:20:39.557" v="3575"/>
          <ac:grpSpMkLst>
            <pc:docMk/>
            <pc:sldMk cId="3473804105" sldId="427"/>
            <ac:grpSpMk id="218" creationId="{4415C70F-3C3A-4D41-A97B-D54C2AB39545}"/>
          </ac:grpSpMkLst>
        </pc:grpChg>
        <pc:grpChg chg="del mod">
          <ac:chgData name="Umesh Gupta" userId="35470c46-d51d-41c5-aa07-3535d40f1513" providerId="ADAL" clId="{688D1D3D-1D78-480E-9122-20B54FAF51C9}" dt="2022-02-03T04:20:45.333" v="3585"/>
          <ac:grpSpMkLst>
            <pc:docMk/>
            <pc:sldMk cId="3473804105" sldId="427"/>
            <ac:grpSpMk id="219" creationId="{6677A7A7-30B4-4A03-BAAF-58B1922FE3EE}"/>
          </ac:grpSpMkLst>
        </pc:grpChg>
        <pc:grpChg chg="mod">
          <ac:chgData name="Umesh Gupta" userId="35470c46-d51d-41c5-aa07-3535d40f1513" providerId="ADAL" clId="{688D1D3D-1D78-480E-9122-20B54FAF51C9}" dt="2022-02-03T04:20:39.557" v="3575"/>
          <ac:grpSpMkLst>
            <pc:docMk/>
            <pc:sldMk cId="3473804105" sldId="427"/>
            <ac:grpSpMk id="220" creationId="{ABFB6486-B45B-4E07-A102-1C6B438697D7}"/>
          </ac:grpSpMkLst>
        </pc:grpChg>
        <pc:grpChg chg="mod">
          <ac:chgData name="Umesh Gupta" userId="35470c46-d51d-41c5-aa07-3535d40f1513" providerId="ADAL" clId="{688D1D3D-1D78-480E-9122-20B54FAF51C9}" dt="2022-02-03T04:20:39.557" v="3575"/>
          <ac:grpSpMkLst>
            <pc:docMk/>
            <pc:sldMk cId="3473804105" sldId="427"/>
            <ac:grpSpMk id="221" creationId="{9DE268E5-F1B5-40A2-A421-F7E3C447B52D}"/>
          </ac:grpSpMkLst>
        </pc:grpChg>
        <pc:grpChg chg="mod">
          <ac:chgData name="Umesh Gupta" userId="35470c46-d51d-41c5-aa07-3535d40f1513" providerId="ADAL" clId="{688D1D3D-1D78-480E-9122-20B54FAF51C9}" dt="2022-02-03T04:20:45.333" v="3585"/>
          <ac:grpSpMkLst>
            <pc:docMk/>
            <pc:sldMk cId="3473804105" sldId="427"/>
            <ac:grpSpMk id="231" creationId="{F10DAEED-8AA8-498C-A7C8-244824CC240A}"/>
          </ac:grpSpMkLst>
        </pc:grpChg>
        <pc:grpChg chg="mod">
          <ac:chgData name="Umesh Gupta" userId="35470c46-d51d-41c5-aa07-3535d40f1513" providerId="ADAL" clId="{688D1D3D-1D78-480E-9122-20B54FAF51C9}" dt="2022-02-03T04:20:45.333" v="3585"/>
          <ac:grpSpMkLst>
            <pc:docMk/>
            <pc:sldMk cId="3473804105" sldId="427"/>
            <ac:grpSpMk id="232" creationId="{DF19F95E-F59F-49C8-B047-CA66967F6C32}"/>
          </ac:grpSpMkLst>
        </pc:grpChg>
        <pc:inkChg chg="add mod">
          <ac:chgData name="Umesh Gupta" userId="35470c46-d51d-41c5-aa07-3535d40f1513" providerId="ADAL" clId="{688D1D3D-1D78-480E-9122-20B54FAF51C9}" dt="2022-02-03T04:18:45.829" v="3447"/>
          <ac:inkMkLst>
            <pc:docMk/>
            <pc:sldMk cId="3473804105" sldId="427"/>
            <ac:inkMk id="5" creationId="{3DA97114-554B-4FC8-A5D8-6711A238EC53}"/>
          </ac:inkMkLst>
        </pc:inkChg>
        <pc:inkChg chg="add mod">
          <ac:chgData name="Umesh Gupta" userId="35470c46-d51d-41c5-aa07-3535d40f1513" providerId="ADAL" clId="{688D1D3D-1D78-480E-9122-20B54FAF51C9}" dt="2022-02-03T04:18:45.829" v="3447"/>
          <ac:inkMkLst>
            <pc:docMk/>
            <pc:sldMk cId="3473804105" sldId="427"/>
            <ac:inkMk id="6" creationId="{0C4ACD1A-EFF2-43DE-8C69-A7B82F1EAE54}"/>
          </ac:inkMkLst>
        </pc:inkChg>
        <pc:inkChg chg="add mod">
          <ac:chgData name="Umesh Gupta" userId="35470c46-d51d-41c5-aa07-3535d40f1513" providerId="ADAL" clId="{688D1D3D-1D78-480E-9122-20B54FAF51C9}" dt="2022-02-03T04:18:45.829" v="3447"/>
          <ac:inkMkLst>
            <pc:docMk/>
            <pc:sldMk cId="3473804105" sldId="427"/>
            <ac:inkMk id="7" creationId="{8D93B42B-1D11-4F0F-A95F-544CACD2E714}"/>
          </ac:inkMkLst>
        </pc:inkChg>
        <pc:inkChg chg="add mod">
          <ac:chgData name="Umesh Gupta" userId="35470c46-d51d-41c5-aa07-3535d40f1513" providerId="ADAL" clId="{688D1D3D-1D78-480E-9122-20B54FAF51C9}" dt="2022-02-03T04:18:45.829" v="3447"/>
          <ac:inkMkLst>
            <pc:docMk/>
            <pc:sldMk cId="3473804105" sldId="427"/>
            <ac:inkMk id="8" creationId="{17C332A6-40CF-4F58-B8A0-DA8B6BCCBB9C}"/>
          </ac:inkMkLst>
        </pc:inkChg>
        <pc:inkChg chg="add mod">
          <ac:chgData name="Umesh Gupta" userId="35470c46-d51d-41c5-aa07-3535d40f1513" providerId="ADAL" clId="{688D1D3D-1D78-480E-9122-20B54FAF51C9}" dt="2022-02-03T04:18:45.829" v="3447"/>
          <ac:inkMkLst>
            <pc:docMk/>
            <pc:sldMk cId="3473804105" sldId="427"/>
            <ac:inkMk id="9" creationId="{C0353A95-B697-4326-97AD-F5D012E65E13}"/>
          </ac:inkMkLst>
        </pc:inkChg>
        <pc:inkChg chg="add mod">
          <ac:chgData name="Umesh Gupta" userId="35470c46-d51d-41c5-aa07-3535d40f1513" providerId="ADAL" clId="{688D1D3D-1D78-480E-9122-20B54FAF51C9}" dt="2022-02-03T04:18:45.829" v="3447"/>
          <ac:inkMkLst>
            <pc:docMk/>
            <pc:sldMk cId="3473804105" sldId="427"/>
            <ac:inkMk id="10" creationId="{5C49E440-E8E5-48E7-A777-B5FB5608A4B5}"/>
          </ac:inkMkLst>
        </pc:inkChg>
        <pc:inkChg chg="add mod">
          <ac:chgData name="Umesh Gupta" userId="35470c46-d51d-41c5-aa07-3535d40f1513" providerId="ADAL" clId="{688D1D3D-1D78-480E-9122-20B54FAF51C9}" dt="2022-02-03T04:18:45.829" v="3447"/>
          <ac:inkMkLst>
            <pc:docMk/>
            <pc:sldMk cId="3473804105" sldId="427"/>
            <ac:inkMk id="11" creationId="{5371CA1E-C9F9-4053-9065-1A7D75793060}"/>
          </ac:inkMkLst>
        </pc:inkChg>
        <pc:inkChg chg="add mod">
          <ac:chgData name="Umesh Gupta" userId="35470c46-d51d-41c5-aa07-3535d40f1513" providerId="ADAL" clId="{688D1D3D-1D78-480E-9122-20B54FAF51C9}" dt="2022-02-03T04:18:45.829" v="3447"/>
          <ac:inkMkLst>
            <pc:docMk/>
            <pc:sldMk cId="3473804105" sldId="427"/>
            <ac:inkMk id="12" creationId="{98721E22-EF4D-42E8-8D3F-445727C09C55}"/>
          </ac:inkMkLst>
        </pc:inkChg>
        <pc:inkChg chg="add mod">
          <ac:chgData name="Umesh Gupta" userId="35470c46-d51d-41c5-aa07-3535d40f1513" providerId="ADAL" clId="{688D1D3D-1D78-480E-9122-20B54FAF51C9}" dt="2022-02-03T04:18:45.829" v="3447"/>
          <ac:inkMkLst>
            <pc:docMk/>
            <pc:sldMk cId="3473804105" sldId="427"/>
            <ac:inkMk id="13" creationId="{C102D5E6-D5C4-41FE-869B-B08C4752ABFB}"/>
          </ac:inkMkLst>
        </pc:inkChg>
        <pc:inkChg chg="add mod">
          <ac:chgData name="Umesh Gupta" userId="35470c46-d51d-41c5-aa07-3535d40f1513" providerId="ADAL" clId="{688D1D3D-1D78-480E-9122-20B54FAF51C9}" dt="2022-02-03T04:18:45.829" v="3447"/>
          <ac:inkMkLst>
            <pc:docMk/>
            <pc:sldMk cId="3473804105" sldId="427"/>
            <ac:inkMk id="14" creationId="{6FC8D999-5428-486E-B755-D190A84B2BCC}"/>
          </ac:inkMkLst>
        </pc:inkChg>
        <pc:inkChg chg="add mod">
          <ac:chgData name="Umesh Gupta" userId="35470c46-d51d-41c5-aa07-3535d40f1513" providerId="ADAL" clId="{688D1D3D-1D78-480E-9122-20B54FAF51C9}" dt="2022-02-03T04:18:45.829" v="3447"/>
          <ac:inkMkLst>
            <pc:docMk/>
            <pc:sldMk cId="3473804105" sldId="427"/>
            <ac:inkMk id="15" creationId="{E92C501F-41FB-416E-9313-97120FAFB36C}"/>
          </ac:inkMkLst>
        </pc:inkChg>
        <pc:inkChg chg="add mod">
          <ac:chgData name="Umesh Gupta" userId="35470c46-d51d-41c5-aa07-3535d40f1513" providerId="ADAL" clId="{688D1D3D-1D78-480E-9122-20B54FAF51C9}" dt="2022-02-03T04:18:45.829" v="3447"/>
          <ac:inkMkLst>
            <pc:docMk/>
            <pc:sldMk cId="3473804105" sldId="427"/>
            <ac:inkMk id="17" creationId="{F71FDD9B-2B0B-4D84-A3F2-FFA99C299B7B}"/>
          </ac:inkMkLst>
        </pc:inkChg>
        <pc:inkChg chg="add mod">
          <ac:chgData name="Umesh Gupta" userId="35470c46-d51d-41c5-aa07-3535d40f1513" providerId="ADAL" clId="{688D1D3D-1D78-480E-9122-20B54FAF51C9}" dt="2022-02-03T04:18:45.829" v="3447"/>
          <ac:inkMkLst>
            <pc:docMk/>
            <pc:sldMk cId="3473804105" sldId="427"/>
            <ac:inkMk id="18" creationId="{CFD8CCF2-DC42-4C2D-B5A8-261A4F2A3E7A}"/>
          </ac:inkMkLst>
        </pc:inkChg>
        <pc:inkChg chg="add mod">
          <ac:chgData name="Umesh Gupta" userId="35470c46-d51d-41c5-aa07-3535d40f1513" providerId="ADAL" clId="{688D1D3D-1D78-480E-9122-20B54FAF51C9}" dt="2022-02-03T04:18:45.829" v="3447"/>
          <ac:inkMkLst>
            <pc:docMk/>
            <pc:sldMk cId="3473804105" sldId="427"/>
            <ac:inkMk id="19" creationId="{A9D7E887-982C-4910-9269-0B6EA07B5622}"/>
          </ac:inkMkLst>
        </pc:inkChg>
        <pc:inkChg chg="add mod">
          <ac:chgData name="Umesh Gupta" userId="35470c46-d51d-41c5-aa07-3535d40f1513" providerId="ADAL" clId="{688D1D3D-1D78-480E-9122-20B54FAF51C9}" dt="2022-02-03T04:18:45.829" v="3447"/>
          <ac:inkMkLst>
            <pc:docMk/>
            <pc:sldMk cId="3473804105" sldId="427"/>
            <ac:inkMk id="20" creationId="{3C72C0D3-E665-4F4F-806B-B4CA0F773311}"/>
          </ac:inkMkLst>
        </pc:inkChg>
        <pc:inkChg chg="add mod">
          <ac:chgData name="Umesh Gupta" userId="35470c46-d51d-41c5-aa07-3535d40f1513" providerId="ADAL" clId="{688D1D3D-1D78-480E-9122-20B54FAF51C9}" dt="2022-02-03T04:18:45.829" v="3447"/>
          <ac:inkMkLst>
            <pc:docMk/>
            <pc:sldMk cId="3473804105" sldId="427"/>
            <ac:inkMk id="21" creationId="{DE519099-2F1A-40A8-BE5F-66F7CF3B6855}"/>
          </ac:inkMkLst>
        </pc:inkChg>
        <pc:inkChg chg="add mod">
          <ac:chgData name="Umesh Gupta" userId="35470c46-d51d-41c5-aa07-3535d40f1513" providerId="ADAL" clId="{688D1D3D-1D78-480E-9122-20B54FAF51C9}" dt="2022-02-03T04:18:45.829" v="3447"/>
          <ac:inkMkLst>
            <pc:docMk/>
            <pc:sldMk cId="3473804105" sldId="427"/>
            <ac:inkMk id="22" creationId="{AE2B37CD-3FB0-4691-8079-E93AFA2400F8}"/>
          </ac:inkMkLst>
        </pc:inkChg>
        <pc:inkChg chg="add mod">
          <ac:chgData name="Umesh Gupta" userId="35470c46-d51d-41c5-aa07-3535d40f1513" providerId="ADAL" clId="{688D1D3D-1D78-480E-9122-20B54FAF51C9}" dt="2022-02-03T04:18:45.829" v="3447"/>
          <ac:inkMkLst>
            <pc:docMk/>
            <pc:sldMk cId="3473804105" sldId="427"/>
            <ac:inkMk id="23" creationId="{6FDA2083-7A35-45AB-A96D-3F076EBA743A}"/>
          </ac:inkMkLst>
        </pc:inkChg>
        <pc:inkChg chg="add mod">
          <ac:chgData name="Umesh Gupta" userId="35470c46-d51d-41c5-aa07-3535d40f1513" providerId="ADAL" clId="{688D1D3D-1D78-480E-9122-20B54FAF51C9}" dt="2022-02-03T04:18:45.829" v="3447"/>
          <ac:inkMkLst>
            <pc:docMk/>
            <pc:sldMk cId="3473804105" sldId="427"/>
            <ac:inkMk id="24" creationId="{A340B72F-102C-4532-9A18-0E868C06EFB4}"/>
          </ac:inkMkLst>
        </pc:inkChg>
        <pc:inkChg chg="add mod">
          <ac:chgData name="Umesh Gupta" userId="35470c46-d51d-41c5-aa07-3535d40f1513" providerId="ADAL" clId="{688D1D3D-1D78-480E-9122-20B54FAF51C9}" dt="2022-02-03T04:18:45.829" v="3447"/>
          <ac:inkMkLst>
            <pc:docMk/>
            <pc:sldMk cId="3473804105" sldId="427"/>
            <ac:inkMk id="25" creationId="{8C56651F-B146-4C77-B791-72D3249338D1}"/>
          </ac:inkMkLst>
        </pc:inkChg>
        <pc:inkChg chg="add mod">
          <ac:chgData name="Umesh Gupta" userId="35470c46-d51d-41c5-aa07-3535d40f1513" providerId="ADAL" clId="{688D1D3D-1D78-480E-9122-20B54FAF51C9}" dt="2022-02-03T04:18:45.829" v="3447"/>
          <ac:inkMkLst>
            <pc:docMk/>
            <pc:sldMk cId="3473804105" sldId="427"/>
            <ac:inkMk id="26" creationId="{FA8C4CE1-25A2-4C39-8180-D29188728B8B}"/>
          </ac:inkMkLst>
        </pc:inkChg>
        <pc:inkChg chg="add mod">
          <ac:chgData name="Umesh Gupta" userId="35470c46-d51d-41c5-aa07-3535d40f1513" providerId="ADAL" clId="{688D1D3D-1D78-480E-9122-20B54FAF51C9}" dt="2022-02-03T04:18:45.829" v="3447"/>
          <ac:inkMkLst>
            <pc:docMk/>
            <pc:sldMk cId="3473804105" sldId="427"/>
            <ac:inkMk id="27" creationId="{A7F8D574-BCB6-4AF5-AACD-C840CA297684}"/>
          </ac:inkMkLst>
        </pc:inkChg>
        <pc:inkChg chg="add mod">
          <ac:chgData name="Umesh Gupta" userId="35470c46-d51d-41c5-aa07-3535d40f1513" providerId="ADAL" clId="{688D1D3D-1D78-480E-9122-20B54FAF51C9}" dt="2022-02-03T04:18:45.829" v="3447"/>
          <ac:inkMkLst>
            <pc:docMk/>
            <pc:sldMk cId="3473804105" sldId="427"/>
            <ac:inkMk id="28" creationId="{C1D23D11-A17C-4999-95EA-032FD3F0F0D7}"/>
          </ac:inkMkLst>
        </pc:inkChg>
        <pc:inkChg chg="add mod">
          <ac:chgData name="Umesh Gupta" userId="35470c46-d51d-41c5-aa07-3535d40f1513" providerId="ADAL" clId="{688D1D3D-1D78-480E-9122-20B54FAF51C9}" dt="2022-02-03T04:18:45.829" v="3447"/>
          <ac:inkMkLst>
            <pc:docMk/>
            <pc:sldMk cId="3473804105" sldId="427"/>
            <ac:inkMk id="30" creationId="{1AF8054A-ADA9-42F9-B391-38A14D80C68A}"/>
          </ac:inkMkLst>
        </pc:inkChg>
        <pc:inkChg chg="add mod">
          <ac:chgData name="Umesh Gupta" userId="35470c46-d51d-41c5-aa07-3535d40f1513" providerId="ADAL" clId="{688D1D3D-1D78-480E-9122-20B54FAF51C9}" dt="2022-02-03T04:18:45.829" v="3447"/>
          <ac:inkMkLst>
            <pc:docMk/>
            <pc:sldMk cId="3473804105" sldId="427"/>
            <ac:inkMk id="31" creationId="{95F487BF-27E4-4E79-90D0-9BE5B0983836}"/>
          </ac:inkMkLst>
        </pc:inkChg>
        <pc:inkChg chg="add mod">
          <ac:chgData name="Umesh Gupta" userId="35470c46-d51d-41c5-aa07-3535d40f1513" providerId="ADAL" clId="{688D1D3D-1D78-480E-9122-20B54FAF51C9}" dt="2022-02-03T04:18:45.829" v="3447"/>
          <ac:inkMkLst>
            <pc:docMk/>
            <pc:sldMk cId="3473804105" sldId="427"/>
            <ac:inkMk id="32" creationId="{EE71F336-4D65-423D-BF5F-47F0F1D147FF}"/>
          </ac:inkMkLst>
        </pc:inkChg>
        <pc:inkChg chg="add mod">
          <ac:chgData name="Umesh Gupta" userId="35470c46-d51d-41c5-aa07-3535d40f1513" providerId="ADAL" clId="{688D1D3D-1D78-480E-9122-20B54FAF51C9}" dt="2022-02-03T04:18:45.829" v="3447"/>
          <ac:inkMkLst>
            <pc:docMk/>
            <pc:sldMk cId="3473804105" sldId="427"/>
            <ac:inkMk id="33" creationId="{5AFBA96C-927A-4AA7-94FC-D3392D5628B9}"/>
          </ac:inkMkLst>
        </pc:inkChg>
        <pc:inkChg chg="add mod">
          <ac:chgData name="Umesh Gupta" userId="35470c46-d51d-41c5-aa07-3535d40f1513" providerId="ADAL" clId="{688D1D3D-1D78-480E-9122-20B54FAF51C9}" dt="2022-02-03T04:18:45.829" v="3447"/>
          <ac:inkMkLst>
            <pc:docMk/>
            <pc:sldMk cId="3473804105" sldId="427"/>
            <ac:inkMk id="34" creationId="{8383631E-D811-4532-BF12-C7CDA467C2F5}"/>
          </ac:inkMkLst>
        </pc:inkChg>
        <pc:inkChg chg="add mod">
          <ac:chgData name="Umesh Gupta" userId="35470c46-d51d-41c5-aa07-3535d40f1513" providerId="ADAL" clId="{688D1D3D-1D78-480E-9122-20B54FAF51C9}" dt="2022-02-03T04:18:45.829" v="3447"/>
          <ac:inkMkLst>
            <pc:docMk/>
            <pc:sldMk cId="3473804105" sldId="427"/>
            <ac:inkMk id="36" creationId="{AEEA0DEA-6879-428F-BF31-4A8B33CCE43E}"/>
          </ac:inkMkLst>
        </pc:inkChg>
        <pc:inkChg chg="add mod">
          <ac:chgData name="Umesh Gupta" userId="35470c46-d51d-41c5-aa07-3535d40f1513" providerId="ADAL" clId="{688D1D3D-1D78-480E-9122-20B54FAF51C9}" dt="2022-02-03T04:18:45.829" v="3447"/>
          <ac:inkMkLst>
            <pc:docMk/>
            <pc:sldMk cId="3473804105" sldId="427"/>
            <ac:inkMk id="37" creationId="{D18A7E62-7499-434A-9B16-72C92F260C39}"/>
          </ac:inkMkLst>
        </pc:inkChg>
        <pc:inkChg chg="add mod">
          <ac:chgData name="Umesh Gupta" userId="35470c46-d51d-41c5-aa07-3535d40f1513" providerId="ADAL" clId="{688D1D3D-1D78-480E-9122-20B54FAF51C9}" dt="2022-02-03T04:18:45.829" v="3447"/>
          <ac:inkMkLst>
            <pc:docMk/>
            <pc:sldMk cId="3473804105" sldId="427"/>
            <ac:inkMk id="38" creationId="{99DCFB0A-3381-4EDD-9AA5-A6CE4D033663}"/>
          </ac:inkMkLst>
        </pc:inkChg>
        <pc:inkChg chg="add mod">
          <ac:chgData name="Umesh Gupta" userId="35470c46-d51d-41c5-aa07-3535d40f1513" providerId="ADAL" clId="{688D1D3D-1D78-480E-9122-20B54FAF51C9}" dt="2022-02-03T04:18:45.829" v="3447"/>
          <ac:inkMkLst>
            <pc:docMk/>
            <pc:sldMk cId="3473804105" sldId="427"/>
            <ac:inkMk id="39" creationId="{046F0161-0FF5-4553-8BB9-87DF55F896C4}"/>
          </ac:inkMkLst>
        </pc:inkChg>
        <pc:inkChg chg="add mod">
          <ac:chgData name="Umesh Gupta" userId="35470c46-d51d-41c5-aa07-3535d40f1513" providerId="ADAL" clId="{688D1D3D-1D78-480E-9122-20B54FAF51C9}" dt="2022-02-03T04:18:45.829" v="3447"/>
          <ac:inkMkLst>
            <pc:docMk/>
            <pc:sldMk cId="3473804105" sldId="427"/>
            <ac:inkMk id="41" creationId="{DB505E8A-FCDE-4E7D-97EF-E297652BDF57}"/>
          </ac:inkMkLst>
        </pc:inkChg>
        <pc:inkChg chg="add mod">
          <ac:chgData name="Umesh Gupta" userId="35470c46-d51d-41c5-aa07-3535d40f1513" providerId="ADAL" clId="{688D1D3D-1D78-480E-9122-20B54FAF51C9}" dt="2022-02-03T04:18:45.829" v="3447"/>
          <ac:inkMkLst>
            <pc:docMk/>
            <pc:sldMk cId="3473804105" sldId="427"/>
            <ac:inkMk id="42" creationId="{B317EEB0-C204-4C77-99E4-163C727EC1B9}"/>
          </ac:inkMkLst>
        </pc:inkChg>
        <pc:inkChg chg="add mod">
          <ac:chgData name="Umesh Gupta" userId="35470c46-d51d-41c5-aa07-3535d40f1513" providerId="ADAL" clId="{688D1D3D-1D78-480E-9122-20B54FAF51C9}" dt="2022-02-03T04:18:45.829" v="3447"/>
          <ac:inkMkLst>
            <pc:docMk/>
            <pc:sldMk cId="3473804105" sldId="427"/>
            <ac:inkMk id="43" creationId="{6F5A2031-D1E1-4E1F-9C6D-A4AA26330D02}"/>
          </ac:inkMkLst>
        </pc:inkChg>
        <pc:inkChg chg="add mod">
          <ac:chgData name="Umesh Gupta" userId="35470c46-d51d-41c5-aa07-3535d40f1513" providerId="ADAL" clId="{688D1D3D-1D78-480E-9122-20B54FAF51C9}" dt="2022-02-03T04:18:45.829" v="3447"/>
          <ac:inkMkLst>
            <pc:docMk/>
            <pc:sldMk cId="3473804105" sldId="427"/>
            <ac:inkMk id="44" creationId="{5A1418FA-D4BB-4603-ABCB-4F774AFF70E2}"/>
          </ac:inkMkLst>
        </pc:inkChg>
        <pc:inkChg chg="add mod">
          <ac:chgData name="Umesh Gupta" userId="35470c46-d51d-41c5-aa07-3535d40f1513" providerId="ADAL" clId="{688D1D3D-1D78-480E-9122-20B54FAF51C9}" dt="2022-02-03T04:18:45.829" v="3447"/>
          <ac:inkMkLst>
            <pc:docMk/>
            <pc:sldMk cId="3473804105" sldId="427"/>
            <ac:inkMk id="46" creationId="{AD2E4543-57F4-4671-8C3B-6ABB8735DE95}"/>
          </ac:inkMkLst>
        </pc:inkChg>
        <pc:inkChg chg="add mod">
          <ac:chgData name="Umesh Gupta" userId="35470c46-d51d-41c5-aa07-3535d40f1513" providerId="ADAL" clId="{688D1D3D-1D78-480E-9122-20B54FAF51C9}" dt="2022-02-03T04:18:45.829" v="3447"/>
          <ac:inkMkLst>
            <pc:docMk/>
            <pc:sldMk cId="3473804105" sldId="427"/>
            <ac:inkMk id="47" creationId="{70E8F5DA-EE52-48A8-9F7C-EFCBB3E43C71}"/>
          </ac:inkMkLst>
        </pc:inkChg>
        <pc:inkChg chg="add mod">
          <ac:chgData name="Umesh Gupta" userId="35470c46-d51d-41c5-aa07-3535d40f1513" providerId="ADAL" clId="{688D1D3D-1D78-480E-9122-20B54FAF51C9}" dt="2022-02-03T04:18:45.829" v="3447"/>
          <ac:inkMkLst>
            <pc:docMk/>
            <pc:sldMk cId="3473804105" sldId="427"/>
            <ac:inkMk id="48" creationId="{1C5A0351-C29B-4F2C-B71E-0F313FFFDB59}"/>
          </ac:inkMkLst>
        </pc:inkChg>
        <pc:inkChg chg="add mod">
          <ac:chgData name="Umesh Gupta" userId="35470c46-d51d-41c5-aa07-3535d40f1513" providerId="ADAL" clId="{688D1D3D-1D78-480E-9122-20B54FAF51C9}" dt="2022-02-03T04:18:45.829" v="3447"/>
          <ac:inkMkLst>
            <pc:docMk/>
            <pc:sldMk cId="3473804105" sldId="427"/>
            <ac:inkMk id="49" creationId="{FEBF9AF4-32EE-4E75-BF20-90C9BFDFF334}"/>
          </ac:inkMkLst>
        </pc:inkChg>
        <pc:inkChg chg="add mod">
          <ac:chgData name="Umesh Gupta" userId="35470c46-d51d-41c5-aa07-3535d40f1513" providerId="ADAL" clId="{688D1D3D-1D78-480E-9122-20B54FAF51C9}" dt="2022-02-03T04:18:45.829" v="3447"/>
          <ac:inkMkLst>
            <pc:docMk/>
            <pc:sldMk cId="3473804105" sldId="427"/>
            <ac:inkMk id="50" creationId="{1CB7BE25-340F-42CF-B4C6-DDF72B6B268D}"/>
          </ac:inkMkLst>
        </pc:inkChg>
        <pc:inkChg chg="add mod">
          <ac:chgData name="Umesh Gupta" userId="35470c46-d51d-41c5-aa07-3535d40f1513" providerId="ADAL" clId="{688D1D3D-1D78-480E-9122-20B54FAF51C9}" dt="2022-02-03T04:18:35.429" v="3429"/>
          <ac:inkMkLst>
            <pc:docMk/>
            <pc:sldMk cId="3473804105" sldId="427"/>
            <ac:inkMk id="52" creationId="{24FD5027-B5B8-4530-A659-E0CD44E775D4}"/>
          </ac:inkMkLst>
        </pc:inkChg>
        <pc:inkChg chg="add mod">
          <ac:chgData name="Umesh Gupta" userId="35470c46-d51d-41c5-aa07-3535d40f1513" providerId="ADAL" clId="{688D1D3D-1D78-480E-9122-20B54FAF51C9}" dt="2022-02-03T04:18:35.429" v="3429"/>
          <ac:inkMkLst>
            <pc:docMk/>
            <pc:sldMk cId="3473804105" sldId="427"/>
            <ac:inkMk id="53" creationId="{CD7DCC91-51F1-440A-B2F6-20901CF4ADDF}"/>
          </ac:inkMkLst>
        </pc:inkChg>
        <pc:inkChg chg="add mod">
          <ac:chgData name="Umesh Gupta" userId="35470c46-d51d-41c5-aa07-3535d40f1513" providerId="ADAL" clId="{688D1D3D-1D78-480E-9122-20B54FAF51C9}" dt="2022-02-03T04:18:35.429" v="3429"/>
          <ac:inkMkLst>
            <pc:docMk/>
            <pc:sldMk cId="3473804105" sldId="427"/>
            <ac:inkMk id="54" creationId="{EACDC967-4152-4482-9592-FC1D18421225}"/>
          </ac:inkMkLst>
        </pc:inkChg>
        <pc:inkChg chg="add mod">
          <ac:chgData name="Umesh Gupta" userId="35470c46-d51d-41c5-aa07-3535d40f1513" providerId="ADAL" clId="{688D1D3D-1D78-480E-9122-20B54FAF51C9}" dt="2022-02-03T04:18:35.429" v="3429"/>
          <ac:inkMkLst>
            <pc:docMk/>
            <pc:sldMk cId="3473804105" sldId="427"/>
            <ac:inkMk id="55" creationId="{A3AF50EE-B26A-4712-94D9-D072F9AAC946}"/>
          </ac:inkMkLst>
        </pc:inkChg>
        <pc:inkChg chg="add mod">
          <ac:chgData name="Umesh Gupta" userId="35470c46-d51d-41c5-aa07-3535d40f1513" providerId="ADAL" clId="{688D1D3D-1D78-480E-9122-20B54FAF51C9}" dt="2022-02-03T04:18:35.429" v="3429"/>
          <ac:inkMkLst>
            <pc:docMk/>
            <pc:sldMk cId="3473804105" sldId="427"/>
            <ac:inkMk id="56" creationId="{462D5D8A-A5A6-42D6-95DC-12E581B3F8DF}"/>
          </ac:inkMkLst>
        </pc:inkChg>
        <pc:inkChg chg="add mod">
          <ac:chgData name="Umesh Gupta" userId="35470c46-d51d-41c5-aa07-3535d40f1513" providerId="ADAL" clId="{688D1D3D-1D78-480E-9122-20B54FAF51C9}" dt="2022-02-03T04:18:35.429" v="3429"/>
          <ac:inkMkLst>
            <pc:docMk/>
            <pc:sldMk cId="3473804105" sldId="427"/>
            <ac:inkMk id="57" creationId="{26490FCA-0766-4E6A-86B0-8FA01B940983}"/>
          </ac:inkMkLst>
        </pc:inkChg>
        <pc:inkChg chg="add mod">
          <ac:chgData name="Umesh Gupta" userId="35470c46-d51d-41c5-aa07-3535d40f1513" providerId="ADAL" clId="{688D1D3D-1D78-480E-9122-20B54FAF51C9}" dt="2022-02-03T04:18:35.429" v="3429"/>
          <ac:inkMkLst>
            <pc:docMk/>
            <pc:sldMk cId="3473804105" sldId="427"/>
            <ac:inkMk id="58" creationId="{36FBC6B2-F572-4B3D-A55F-DE4DDFDA54E2}"/>
          </ac:inkMkLst>
        </pc:inkChg>
        <pc:inkChg chg="add mod">
          <ac:chgData name="Umesh Gupta" userId="35470c46-d51d-41c5-aa07-3535d40f1513" providerId="ADAL" clId="{688D1D3D-1D78-480E-9122-20B54FAF51C9}" dt="2022-02-03T04:18:35.429" v="3429"/>
          <ac:inkMkLst>
            <pc:docMk/>
            <pc:sldMk cId="3473804105" sldId="427"/>
            <ac:inkMk id="59" creationId="{CB7054E3-5330-45D9-AE10-A8A135FEC6BD}"/>
          </ac:inkMkLst>
        </pc:inkChg>
        <pc:inkChg chg="add mod">
          <ac:chgData name="Umesh Gupta" userId="35470c46-d51d-41c5-aa07-3535d40f1513" providerId="ADAL" clId="{688D1D3D-1D78-480E-9122-20B54FAF51C9}" dt="2022-02-03T04:18:35.429" v="3429"/>
          <ac:inkMkLst>
            <pc:docMk/>
            <pc:sldMk cId="3473804105" sldId="427"/>
            <ac:inkMk id="60" creationId="{3725C641-DBAB-4732-9758-3F3287BBFE4C}"/>
          </ac:inkMkLst>
        </pc:inkChg>
        <pc:inkChg chg="add mod">
          <ac:chgData name="Umesh Gupta" userId="35470c46-d51d-41c5-aa07-3535d40f1513" providerId="ADAL" clId="{688D1D3D-1D78-480E-9122-20B54FAF51C9}" dt="2022-02-03T04:18:35.429" v="3429"/>
          <ac:inkMkLst>
            <pc:docMk/>
            <pc:sldMk cId="3473804105" sldId="427"/>
            <ac:inkMk id="61" creationId="{86E50EEC-4948-47C8-9760-C741257C34F8}"/>
          </ac:inkMkLst>
        </pc:inkChg>
        <pc:inkChg chg="add mod">
          <ac:chgData name="Umesh Gupta" userId="35470c46-d51d-41c5-aa07-3535d40f1513" providerId="ADAL" clId="{688D1D3D-1D78-480E-9122-20B54FAF51C9}" dt="2022-02-03T04:18:35.429" v="3429"/>
          <ac:inkMkLst>
            <pc:docMk/>
            <pc:sldMk cId="3473804105" sldId="427"/>
            <ac:inkMk id="62" creationId="{6A135341-5EB6-47E9-B31E-D10E4674DBE1}"/>
          </ac:inkMkLst>
        </pc:inkChg>
        <pc:inkChg chg="add mod">
          <ac:chgData name="Umesh Gupta" userId="35470c46-d51d-41c5-aa07-3535d40f1513" providerId="ADAL" clId="{688D1D3D-1D78-480E-9122-20B54FAF51C9}" dt="2022-02-03T04:18:35.429" v="3429"/>
          <ac:inkMkLst>
            <pc:docMk/>
            <pc:sldMk cId="3473804105" sldId="427"/>
            <ac:inkMk id="63" creationId="{F728392F-9E6B-4FBA-B821-CAF7487E66A8}"/>
          </ac:inkMkLst>
        </pc:inkChg>
        <pc:inkChg chg="add mod">
          <ac:chgData name="Umesh Gupta" userId="35470c46-d51d-41c5-aa07-3535d40f1513" providerId="ADAL" clId="{688D1D3D-1D78-480E-9122-20B54FAF51C9}" dt="2022-02-03T04:18:35.429" v="3429"/>
          <ac:inkMkLst>
            <pc:docMk/>
            <pc:sldMk cId="3473804105" sldId="427"/>
            <ac:inkMk id="64" creationId="{8E010B96-9FD2-4263-8E00-00602F64C0E6}"/>
          </ac:inkMkLst>
        </pc:inkChg>
        <pc:inkChg chg="add mod">
          <ac:chgData name="Umesh Gupta" userId="35470c46-d51d-41c5-aa07-3535d40f1513" providerId="ADAL" clId="{688D1D3D-1D78-480E-9122-20B54FAF51C9}" dt="2022-02-03T04:18:45.829" v="3447"/>
          <ac:inkMkLst>
            <pc:docMk/>
            <pc:sldMk cId="3473804105" sldId="427"/>
            <ac:inkMk id="66" creationId="{25D566A0-E51C-4162-8F26-C4DBFF2ADA5E}"/>
          </ac:inkMkLst>
        </pc:inkChg>
        <pc:inkChg chg="add mod">
          <ac:chgData name="Umesh Gupta" userId="35470c46-d51d-41c5-aa07-3535d40f1513" providerId="ADAL" clId="{688D1D3D-1D78-480E-9122-20B54FAF51C9}" dt="2022-02-03T04:18:45.829" v="3447"/>
          <ac:inkMkLst>
            <pc:docMk/>
            <pc:sldMk cId="3473804105" sldId="427"/>
            <ac:inkMk id="67" creationId="{65D85B74-600A-49C3-AB20-C0CE84548859}"/>
          </ac:inkMkLst>
        </pc:inkChg>
        <pc:inkChg chg="add mod">
          <ac:chgData name="Umesh Gupta" userId="35470c46-d51d-41c5-aa07-3535d40f1513" providerId="ADAL" clId="{688D1D3D-1D78-480E-9122-20B54FAF51C9}" dt="2022-02-03T04:18:45.829" v="3447"/>
          <ac:inkMkLst>
            <pc:docMk/>
            <pc:sldMk cId="3473804105" sldId="427"/>
            <ac:inkMk id="68" creationId="{E9AA03A9-CE08-47C6-8B82-683239F0C378}"/>
          </ac:inkMkLst>
        </pc:inkChg>
        <pc:inkChg chg="add mod">
          <ac:chgData name="Umesh Gupta" userId="35470c46-d51d-41c5-aa07-3535d40f1513" providerId="ADAL" clId="{688D1D3D-1D78-480E-9122-20B54FAF51C9}" dt="2022-02-03T04:18:45.829" v="3447"/>
          <ac:inkMkLst>
            <pc:docMk/>
            <pc:sldMk cId="3473804105" sldId="427"/>
            <ac:inkMk id="69" creationId="{04CE81BF-7CA2-433E-9554-97A285E56AD9}"/>
          </ac:inkMkLst>
        </pc:inkChg>
        <pc:inkChg chg="add mod">
          <ac:chgData name="Umesh Gupta" userId="35470c46-d51d-41c5-aa07-3535d40f1513" providerId="ADAL" clId="{688D1D3D-1D78-480E-9122-20B54FAF51C9}" dt="2022-02-03T04:18:45.829" v="3447"/>
          <ac:inkMkLst>
            <pc:docMk/>
            <pc:sldMk cId="3473804105" sldId="427"/>
            <ac:inkMk id="70" creationId="{B3D5686A-43FB-463A-9499-8C6ECE35F510}"/>
          </ac:inkMkLst>
        </pc:inkChg>
        <pc:inkChg chg="add mod">
          <ac:chgData name="Umesh Gupta" userId="35470c46-d51d-41c5-aa07-3535d40f1513" providerId="ADAL" clId="{688D1D3D-1D78-480E-9122-20B54FAF51C9}" dt="2022-02-03T04:18:45.829" v="3447"/>
          <ac:inkMkLst>
            <pc:docMk/>
            <pc:sldMk cId="3473804105" sldId="427"/>
            <ac:inkMk id="71" creationId="{F409F59E-54B8-4C63-9861-B331102C6297}"/>
          </ac:inkMkLst>
        </pc:inkChg>
        <pc:inkChg chg="add mod">
          <ac:chgData name="Umesh Gupta" userId="35470c46-d51d-41c5-aa07-3535d40f1513" providerId="ADAL" clId="{688D1D3D-1D78-480E-9122-20B54FAF51C9}" dt="2022-02-03T04:18:45.829" v="3447"/>
          <ac:inkMkLst>
            <pc:docMk/>
            <pc:sldMk cId="3473804105" sldId="427"/>
            <ac:inkMk id="72" creationId="{C4C0291E-A4B1-481C-8B08-B83B8E831066}"/>
          </ac:inkMkLst>
        </pc:inkChg>
        <pc:inkChg chg="add mod">
          <ac:chgData name="Umesh Gupta" userId="35470c46-d51d-41c5-aa07-3535d40f1513" providerId="ADAL" clId="{688D1D3D-1D78-480E-9122-20B54FAF51C9}" dt="2022-02-03T04:18:45.829" v="3447"/>
          <ac:inkMkLst>
            <pc:docMk/>
            <pc:sldMk cId="3473804105" sldId="427"/>
            <ac:inkMk id="73" creationId="{D2DA2ED4-2471-4940-8067-6227EDDF61F9}"/>
          </ac:inkMkLst>
        </pc:inkChg>
        <pc:inkChg chg="add mod">
          <ac:chgData name="Umesh Gupta" userId="35470c46-d51d-41c5-aa07-3535d40f1513" providerId="ADAL" clId="{688D1D3D-1D78-480E-9122-20B54FAF51C9}" dt="2022-02-03T04:18:45.829" v="3447"/>
          <ac:inkMkLst>
            <pc:docMk/>
            <pc:sldMk cId="3473804105" sldId="427"/>
            <ac:inkMk id="74" creationId="{95267090-ACF5-4BA0-AD40-DA61DEF65A33}"/>
          </ac:inkMkLst>
        </pc:inkChg>
        <pc:inkChg chg="add mod">
          <ac:chgData name="Umesh Gupta" userId="35470c46-d51d-41c5-aa07-3535d40f1513" providerId="ADAL" clId="{688D1D3D-1D78-480E-9122-20B54FAF51C9}" dt="2022-02-03T04:18:45.829" v="3447"/>
          <ac:inkMkLst>
            <pc:docMk/>
            <pc:sldMk cId="3473804105" sldId="427"/>
            <ac:inkMk id="75" creationId="{3CD30ED3-5FAA-4864-BB77-791DBD1F4C8B}"/>
          </ac:inkMkLst>
        </pc:inkChg>
        <pc:inkChg chg="add mod">
          <ac:chgData name="Umesh Gupta" userId="35470c46-d51d-41c5-aa07-3535d40f1513" providerId="ADAL" clId="{688D1D3D-1D78-480E-9122-20B54FAF51C9}" dt="2022-02-03T04:18:45.829" v="3447"/>
          <ac:inkMkLst>
            <pc:docMk/>
            <pc:sldMk cId="3473804105" sldId="427"/>
            <ac:inkMk id="76" creationId="{D2521093-BE9C-4DF2-ABDD-81449D234F7E}"/>
          </ac:inkMkLst>
        </pc:inkChg>
        <pc:inkChg chg="add mod">
          <ac:chgData name="Umesh Gupta" userId="35470c46-d51d-41c5-aa07-3535d40f1513" providerId="ADAL" clId="{688D1D3D-1D78-480E-9122-20B54FAF51C9}" dt="2022-02-03T04:18:45.829" v="3447"/>
          <ac:inkMkLst>
            <pc:docMk/>
            <pc:sldMk cId="3473804105" sldId="427"/>
            <ac:inkMk id="77" creationId="{5D76D46E-DF97-4CFA-A901-AC6E9DB38AC5}"/>
          </ac:inkMkLst>
        </pc:inkChg>
        <pc:inkChg chg="add mod">
          <ac:chgData name="Umesh Gupta" userId="35470c46-d51d-41c5-aa07-3535d40f1513" providerId="ADAL" clId="{688D1D3D-1D78-480E-9122-20B54FAF51C9}" dt="2022-02-03T04:18:45.829" v="3447"/>
          <ac:inkMkLst>
            <pc:docMk/>
            <pc:sldMk cId="3473804105" sldId="427"/>
            <ac:inkMk id="78" creationId="{221D9E22-B727-4FD5-9910-052D9058A59E}"/>
          </ac:inkMkLst>
        </pc:inkChg>
        <pc:inkChg chg="add mod">
          <ac:chgData name="Umesh Gupta" userId="35470c46-d51d-41c5-aa07-3535d40f1513" providerId="ADAL" clId="{688D1D3D-1D78-480E-9122-20B54FAF51C9}" dt="2022-02-03T04:18:45.829" v="3447"/>
          <ac:inkMkLst>
            <pc:docMk/>
            <pc:sldMk cId="3473804105" sldId="427"/>
            <ac:inkMk id="79" creationId="{D624DCE3-CCFA-401A-964A-BEF77EEA199B}"/>
          </ac:inkMkLst>
        </pc:inkChg>
        <pc:inkChg chg="add mod">
          <ac:chgData name="Umesh Gupta" userId="35470c46-d51d-41c5-aa07-3535d40f1513" providerId="ADAL" clId="{688D1D3D-1D78-480E-9122-20B54FAF51C9}" dt="2022-02-03T04:18:45.829" v="3447"/>
          <ac:inkMkLst>
            <pc:docMk/>
            <pc:sldMk cId="3473804105" sldId="427"/>
            <ac:inkMk id="80" creationId="{20055ED0-92CE-4621-8F71-9172B89AE67F}"/>
          </ac:inkMkLst>
        </pc:inkChg>
        <pc:inkChg chg="add mod">
          <ac:chgData name="Umesh Gupta" userId="35470c46-d51d-41c5-aa07-3535d40f1513" providerId="ADAL" clId="{688D1D3D-1D78-480E-9122-20B54FAF51C9}" dt="2022-02-03T04:18:45.829" v="3447"/>
          <ac:inkMkLst>
            <pc:docMk/>
            <pc:sldMk cId="3473804105" sldId="427"/>
            <ac:inkMk id="81" creationId="{9189DE28-CBA8-4B97-B807-F25FB18FB08E}"/>
          </ac:inkMkLst>
        </pc:inkChg>
        <pc:inkChg chg="add mod">
          <ac:chgData name="Umesh Gupta" userId="35470c46-d51d-41c5-aa07-3535d40f1513" providerId="ADAL" clId="{688D1D3D-1D78-480E-9122-20B54FAF51C9}" dt="2022-02-03T04:18:45.829" v="3447"/>
          <ac:inkMkLst>
            <pc:docMk/>
            <pc:sldMk cId="3473804105" sldId="427"/>
            <ac:inkMk id="82" creationId="{EF50A861-B092-4F8F-A9B4-FDB48C6DF96D}"/>
          </ac:inkMkLst>
        </pc:inkChg>
        <pc:inkChg chg="add">
          <ac:chgData name="Umesh Gupta" userId="35470c46-d51d-41c5-aa07-3535d40f1513" providerId="ADAL" clId="{688D1D3D-1D78-480E-9122-20B54FAF51C9}" dt="2022-02-03T04:18:50.681" v="3448" actId="9405"/>
          <ac:inkMkLst>
            <pc:docMk/>
            <pc:sldMk cId="3473804105" sldId="427"/>
            <ac:inkMk id="85" creationId="{C5BEF4E6-9E88-46C2-8B9C-0FC31743EA60}"/>
          </ac:inkMkLst>
        </pc:inkChg>
        <pc:inkChg chg="add mod">
          <ac:chgData name="Umesh Gupta" userId="35470c46-d51d-41c5-aa07-3535d40f1513" providerId="ADAL" clId="{688D1D3D-1D78-480E-9122-20B54FAF51C9}" dt="2022-02-03T04:18:59.052" v="3459"/>
          <ac:inkMkLst>
            <pc:docMk/>
            <pc:sldMk cId="3473804105" sldId="427"/>
            <ac:inkMk id="86" creationId="{BC36E4D5-0E0B-4557-BADA-A02C4CD78104}"/>
          </ac:inkMkLst>
        </pc:inkChg>
        <pc:inkChg chg="add mod">
          <ac:chgData name="Umesh Gupta" userId="35470c46-d51d-41c5-aa07-3535d40f1513" providerId="ADAL" clId="{688D1D3D-1D78-480E-9122-20B54FAF51C9}" dt="2022-02-03T04:18:59.052" v="3459"/>
          <ac:inkMkLst>
            <pc:docMk/>
            <pc:sldMk cId="3473804105" sldId="427"/>
            <ac:inkMk id="87" creationId="{839EE3A0-2B9E-4DAA-971B-C4305C6958D4}"/>
          </ac:inkMkLst>
        </pc:inkChg>
        <pc:inkChg chg="add mod">
          <ac:chgData name="Umesh Gupta" userId="35470c46-d51d-41c5-aa07-3535d40f1513" providerId="ADAL" clId="{688D1D3D-1D78-480E-9122-20B54FAF51C9}" dt="2022-02-03T04:18:59.052" v="3459"/>
          <ac:inkMkLst>
            <pc:docMk/>
            <pc:sldMk cId="3473804105" sldId="427"/>
            <ac:inkMk id="88" creationId="{A8AE7DF5-0A7D-4427-813F-D9E9CE8EA59D}"/>
          </ac:inkMkLst>
        </pc:inkChg>
        <pc:inkChg chg="add mod">
          <ac:chgData name="Umesh Gupta" userId="35470c46-d51d-41c5-aa07-3535d40f1513" providerId="ADAL" clId="{688D1D3D-1D78-480E-9122-20B54FAF51C9}" dt="2022-02-03T04:18:59.052" v="3459"/>
          <ac:inkMkLst>
            <pc:docMk/>
            <pc:sldMk cId="3473804105" sldId="427"/>
            <ac:inkMk id="89" creationId="{22E19779-8F16-4EC1-8CE4-BEB2DDE20A09}"/>
          </ac:inkMkLst>
        </pc:inkChg>
        <pc:inkChg chg="add mod">
          <ac:chgData name="Umesh Gupta" userId="35470c46-d51d-41c5-aa07-3535d40f1513" providerId="ADAL" clId="{688D1D3D-1D78-480E-9122-20B54FAF51C9}" dt="2022-02-03T04:18:59.052" v="3459"/>
          <ac:inkMkLst>
            <pc:docMk/>
            <pc:sldMk cId="3473804105" sldId="427"/>
            <ac:inkMk id="90" creationId="{5FBC930D-7F51-4EBF-838C-1F56ECC6D0A4}"/>
          </ac:inkMkLst>
        </pc:inkChg>
        <pc:inkChg chg="add mod">
          <ac:chgData name="Umesh Gupta" userId="35470c46-d51d-41c5-aa07-3535d40f1513" providerId="ADAL" clId="{688D1D3D-1D78-480E-9122-20B54FAF51C9}" dt="2022-02-03T04:18:59.052" v="3459"/>
          <ac:inkMkLst>
            <pc:docMk/>
            <pc:sldMk cId="3473804105" sldId="427"/>
            <ac:inkMk id="91" creationId="{EDFDFAA0-4298-4895-AB80-DD8F57C7273A}"/>
          </ac:inkMkLst>
        </pc:inkChg>
        <pc:inkChg chg="add mod">
          <ac:chgData name="Umesh Gupta" userId="35470c46-d51d-41c5-aa07-3535d40f1513" providerId="ADAL" clId="{688D1D3D-1D78-480E-9122-20B54FAF51C9}" dt="2022-02-03T04:18:59.052" v="3459"/>
          <ac:inkMkLst>
            <pc:docMk/>
            <pc:sldMk cId="3473804105" sldId="427"/>
            <ac:inkMk id="92" creationId="{7C1B93C8-6F83-43A5-BAAB-9BB0D308ECA6}"/>
          </ac:inkMkLst>
        </pc:inkChg>
        <pc:inkChg chg="add mod">
          <ac:chgData name="Umesh Gupta" userId="35470c46-d51d-41c5-aa07-3535d40f1513" providerId="ADAL" clId="{688D1D3D-1D78-480E-9122-20B54FAF51C9}" dt="2022-02-03T04:18:59.052" v="3459"/>
          <ac:inkMkLst>
            <pc:docMk/>
            <pc:sldMk cId="3473804105" sldId="427"/>
            <ac:inkMk id="93" creationId="{C0A1F44E-FDE6-47B9-9437-24D7553B9AC2}"/>
          </ac:inkMkLst>
        </pc:inkChg>
        <pc:inkChg chg="add mod">
          <ac:chgData name="Umesh Gupta" userId="35470c46-d51d-41c5-aa07-3535d40f1513" providerId="ADAL" clId="{688D1D3D-1D78-480E-9122-20B54FAF51C9}" dt="2022-02-03T04:18:59.052" v="3459"/>
          <ac:inkMkLst>
            <pc:docMk/>
            <pc:sldMk cId="3473804105" sldId="427"/>
            <ac:inkMk id="94" creationId="{6D1D5A67-6F73-4FCA-9EAB-B526B224410D}"/>
          </ac:inkMkLst>
        </pc:inkChg>
        <pc:inkChg chg="add mod">
          <ac:chgData name="Umesh Gupta" userId="35470c46-d51d-41c5-aa07-3535d40f1513" providerId="ADAL" clId="{688D1D3D-1D78-480E-9122-20B54FAF51C9}" dt="2022-02-03T04:18:59.052" v="3459"/>
          <ac:inkMkLst>
            <pc:docMk/>
            <pc:sldMk cId="3473804105" sldId="427"/>
            <ac:inkMk id="95" creationId="{ADCE46B4-F374-4A27-9B3B-DE4FAE017139}"/>
          </ac:inkMkLst>
        </pc:inkChg>
        <pc:inkChg chg="add mod">
          <ac:chgData name="Umesh Gupta" userId="35470c46-d51d-41c5-aa07-3535d40f1513" providerId="ADAL" clId="{688D1D3D-1D78-480E-9122-20B54FAF51C9}" dt="2022-02-03T04:19:13.191" v="3482"/>
          <ac:inkMkLst>
            <pc:docMk/>
            <pc:sldMk cId="3473804105" sldId="427"/>
            <ac:inkMk id="97" creationId="{4993D397-B157-4637-81B5-215EC571487F}"/>
          </ac:inkMkLst>
        </pc:inkChg>
        <pc:inkChg chg="add mod">
          <ac:chgData name="Umesh Gupta" userId="35470c46-d51d-41c5-aa07-3535d40f1513" providerId="ADAL" clId="{688D1D3D-1D78-480E-9122-20B54FAF51C9}" dt="2022-02-03T04:19:13.191" v="3482"/>
          <ac:inkMkLst>
            <pc:docMk/>
            <pc:sldMk cId="3473804105" sldId="427"/>
            <ac:inkMk id="98" creationId="{33FAF2F5-0F87-4AF4-8287-884B95894FEF}"/>
          </ac:inkMkLst>
        </pc:inkChg>
        <pc:inkChg chg="add mod">
          <ac:chgData name="Umesh Gupta" userId="35470c46-d51d-41c5-aa07-3535d40f1513" providerId="ADAL" clId="{688D1D3D-1D78-480E-9122-20B54FAF51C9}" dt="2022-02-03T04:19:13.191" v="3482"/>
          <ac:inkMkLst>
            <pc:docMk/>
            <pc:sldMk cId="3473804105" sldId="427"/>
            <ac:inkMk id="99" creationId="{22731F01-8A44-4DCE-8BC7-E1518E13E81A}"/>
          </ac:inkMkLst>
        </pc:inkChg>
        <pc:inkChg chg="add mod">
          <ac:chgData name="Umesh Gupta" userId="35470c46-d51d-41c5-aa07-3535d40f1513" providerId="ADAL" clId="{688D1D3D-1D78-480E-9122-20B54FAF51C9}" dt="2022-02-03T04:19:13.191" v="3482"/>
          <ac:inkMkLst>
            <pc:docMk/>
            <pc:sldMk cId="3473804105" sldId="427"/>
            <ac:inkMk id="101" creationId="{75C039F9-247A-4279-9A95-67D89DAF14F9}"/>
          </ac:inkMkLst>
        </pc:inkChg>
        <pc:inkChg chg="add mod">
          <ac:chgData name="Umesh Gupta" userId="35470c46-d51d-41c5-aa07-3535d40f1513" providerId="ADAL" clId="{688D1D3D-1D78-480E-9122-20B54FAF51C9}" dt="2022-02-03T04:19:13.191" v="3482"/>
          <ac:inkMkLst>
            <pc:docMk/>
            <pc:sldMk cId="3473804105" sldId="427"/>
            <ac:inkMk id="102" creationId="{2B09D3EA-EDF5-4975-8E5C-5896D082CEA7}"/>
          </ac:inkMkLst>
        </pc:inkChg>
        <pc:inkChg chg="add mod">
          <ac:chgData name="Umesh Gupta" userId="35470c46-d51d-41c5-aa07-3535d40f1513" providerId="ADAL" clId="{688D1D3D-1D78-480E-9122-20B54FAF51C9}" dt="2022-02-03T04:19:13.191" v="3482"/>
          <ac:inkMkLst>
            <pc:docMk/>
            <pc:sldMk cId="3473804105" sldId="427"/>
            <ac:inkMk id="103" creationId="{29AB088D-87C2-4D25-A155-6A6977E8CE09}"/>
          </ac:inkMkLst>
        </pc:inkChg>
        <pc:inkChg chg="add mod">
          <ac:chgData name="Umesh Gupta" userId="35470c46-d51d-41c5-aa07-3535d40f1513" providerId="ADAL" clId="{688D1D3D-1D78-480E-9122-20B54FAF51C9}" dt="2022-02-03T04:19:13.191" v="3482"/>
          <ac:inkMkLst>
            <pc:docMk/>
            <pc:sldMk cId="3473804105" sldId="427"/>
            <ac:inkMk id="104" creationId="{23A1009F-A685-4969-A4FC-55526818D0D8}"/>
          </ac:inkMkLst>
        </pc:inkChg>
        <pc:inkChg chg="add mod">
          <ac:chgData name="Umesh Gupta" userId="35470c46-d51d-41c5-aa07-3535d40f1513" providerId="ADAL" clId="{688D1D3D-1D78-480E-9122-20B54FAF51C9}" dt="2022-02-03T04:19:13.191" v="3482"/>
          <ac:inkMkLst>
            <pc:docMk/>
            <pc:sldMk cId="3473804105" sldId="427"/>
            <ac:inkMk id="105" creationId="{845A8B00-AD3E-48F1-9E86-91E85F9C19D1}"/>
          </ac:inkMkLst>
        </pc:inkChg>
        <pc:inkChg chg="add mod">
          <ac:chgData name="Umesh Gupta" userId="35470c46-d51d-41c5-aa07-3535d40f1513" providerId="ADAL" clId="{688D1D3D-1D78-480E-9122-20B54FAF51C9}" dt="2022-02-03T04:19:13.191" v="3482"/>
          <ac:inkMkLst>
            <pc:docMk/>
            <pc:sldMk cId="3473804105" sldId="427"/>
            <ac:inkMk id="106" creationId="{46AD16D1-C23B-421A-85F0-DACD9FE1DE5A}"/>
          </ac:inkMkLst>
        </pc:inkChg>
        <pc:inkChg chg="add mod">
          <ac:chgData name="Umesh Gupta" userId="35470c46-d51d-41c5-aa07-3535d40f1513" providerId="ADAL" clId="{688D1D3D-1D78-480E-9122-20B54FAF51C9}" dt="2022-02-03T04:19:13.191" v="3482"/>
          <ac:inkMkLst>
            <pc:docMk/>
            <pc:sldMk cId="3473804105" sldId="427"/>
            <ac:inkMk id="107" creationId="{884AB1F8-361A-46CF-A687-09D5B779031F}"/>
          </ac:inkMkLst>
        </pc:inkChg>
        <pc:inkChg chg="add mod">
          <ac:chgData name="Umesh Gupta" userId="35470c46-d51d-41c5-aa07-3535d40f1513" providerId="ADAL" clId="{688D1D3D-1D78-480E-9122-20B54FAF51C9}" dt="2022-02-03T04:19:13.191" v="3482"/>
          <ac:inkMkLst>
            <pc:docMk/>
            <pc:sldMk cId="3473804105" sldId="427"/>
            <ac:inkMk id="108" creationId="{EF8D4955-FFA2-4C18-A7A3-94F19273C7B2}"/>
          </ac:inkMkLst>
        </pc:inkChg>
        <pc:inkChg chg="add mod">
          <ac:chgData name="Umesh Gupta" userId="35470c46-d51d-41c5-aa07-3535d40f1513" providerId="ADAL" clId="{688D1D3D-1D78-480E-9122-20B54FAF51C9}" dt="2022-02-03T04:19:13.191" v="3482"/>
          <ac:inkMkLst>
            <pc:docMk/>
            <pc:sldMk cId="3473804105" sldId="427"/>
            <ac:inkMk id="109" creationId="{A8A8573C-43AD-4133-B3DA-68861DABA1B8}"/>
          </ac:inkMkLst>
        </pc:inkChg>
        <pc:inkChg chg="add mod">
          <ac:chgData name="Umesh Gupta" userId="35470c46-d51d-41c5-aa07-3535d40f1513" providerId="ADAL" clId="{688D1D3D-1D78-480E-9122-20B54FAF51C9}" dt="2022-02-03T04:19:13.191" v="3482"/>
          <ac:inkMkLst>
            <pc:docMk/>
            <pc:sldMk cId="3473804105" sldId="427"/>
            <ac:inkMk id="110" creationId="{C7642459-4716-4802-A0B4-F39575F73896}"/>
          </ac:inkMkLst>
        </pc:inkChg>
        <pc:inkChg chg="add mod">
          <ac:chgData name="Umesh Gupta" userId="35470c46-d51d-41c5-aa07-3535d40f1513" providerId="ADAL" clId="{688D1D3D-1D78-480E-9122-20B54FAF51C9}" dt="2022-02-03T04:19:13.191" v="3482"/>
          <ac:inkMkLst>
            <pc:docMk/>
            <pc:sldMk cId="3473804105" sldId="427"/>
            <ac:inkMk id="111" creationId="{D70DC39F-D50D-4EED-B187-0D3259A4084D}"/>
          </ac:inkMkLst>
        </pc:inkChg>
        <pc:inkChg chg="add mod">
          <ac:chgData name="Umesh Gupta" userId="35470c46-d51d-41c5-aa07-3535d40f1513" providerId="ADAL" clId="{688D1D3D-1D78-480E-9122-20B54FAF51C9}" dt="2022-02-03T04:19:13.191" v="3482"/>
          <ac:inkMkLst>
            <pc:docMk/>
            <pc:sldMk cId="3473804105" sldId="427"/>
            <ac:inkMk id="112" creationId="{2C53FFBA-D8CF-42F7-9FA0-ACE250F02953}"/>
          </ac:inkMkLst>
        </pc:inkChg>
        <pc:inkChg chg="add mod">
          <ac:chgData name="Umesh Gupta" userId="35470c46-d51d-41c5-aa07-3535d40f1513" providerId="ADAL" clId="{688D1D3D-1D78-480E-9122-20B54FAF51C9}" dt="2022-02-03T04:19:13.191" v="3482"/>
          <ac:inkMkLst>
            <pc:docMk/>
            <pc:sldMk cId="3473804105" sldId="427"/>
            <ac:inkMk id="113" creationId="{74EDD771-915C-4B3E-A3FA-0F718803A488}"/>
          </ac:inkMkLst>
        </pc:inkChg>
        <pc:inkChg chg="add mod">
          <ac:chgData name="Umesh Gupta" userId="35470c46-d51d-41c5-aa07-3535d40f1513" providerId="ADAL" clId="{688D1D3D-1D78-480E-9122-20B54FAF51C9}" dt="2022-02-03T04:19:13.191" v="3482"/>
          <ac:inkMkLst>
            <pc:docMk/>
            <pc:sldMk cId="3473804105" sldId="427"/>
            <ac:inkMk id="114" creationId="{C6CE978D-75CB-4E0E-AA5E-6245422633C6}"/>
          </ac:inkMkLst>
        </pc:inkChg>
        <pc:inkChg chg="add mod">
          <ac:chgData name="Umesh Gupta" userId="35470c46-d51d-41c5-aa07-3535d40f1513" providerId="ADAL" clId="{688D1D3D-1D78-480E-9122-20B54FAF51C9}" dt="2022-02-03T04:19:13.191" v="3482"/>
          <ac:inkMkLst>
            <pc:docMk/>
            <pc:sldMk cId="3473804105" sldId="427"/>
            <ac:inkMk id="115" creationId="{AF1C1C6D-1314-4CE1-A718-48AD0091F35B}"/>
          </ac:inkMkLst>
        </pc:inkChg>
        <pc:inkChg chg="add mod">
          <ac:chgData name="Umesh Gupta" userId="35470c46-d51d-41c5-aa07-3535d40f1513" providerId="ADAL" clId="{688D1D3D-1D78-480E-9122-20B54FAF51C9}" dt="2022-02-03T04:19:13.191" v="3482"/>
          <ac:inkMkLst>
            <pc:docMk/>
            <pc:sldMk cId="3473804105" sldId="427"/>
            <ac:inkMk id="116" creationId="{90AA4264-9C2B-40D8-BD52-ABFD83AE3EF1}"/>
          </ac:inkMkLst>
        </pc:inkChg>
        <pc:inkChg chg="add mod">
          <ac:chgData name="Umesh Gupta" userId="35470c46-d51d-41c5-aa07-3535d40f1513" providerId="ADAL" clId="{688D1D3D-1D78-480E-9122-20B54FAF51C9}" dt="2022-02-03T04:19:13.191" v="3482"/>
          <ac:inkMkLst>
            <pc:docMk/>
            <pc:sldMk cId="3473804105" sldId="427"/>
            <ac:inkMk id="117" creationId="{5AA20044-1D60-4295-8F09-3E9FF7227C92}"/>
          </ac:inkMkLst>
        </pc:inkChg>
        <pc:inkChg chg="add mod">
          <ac:chgData name="Umesh Gupta" userId="35470c46-d51d-41c5-aa07-3535d40f1513" providerId="ADAL" clId="{688D1D3D-1D78-480E-9122-20B54FAF51C9}" dt="2022-02-03T04:19:13.191" v="3482"/>
          <ac:inkMkLst>
            <pc:docMk/>
            <pc:sldMk cId="3473804105" sldId="427"/>
            <ac:inkMk id="118" creationId="{5604155B-9EB1-40A1-9AB4-5D487D5288DB}"/>
          </ac:inkMkLst>
        </pc:inkChg>
        <pc:inkChg chg="add mod">
          <ac:chgData name="Umesh Gupta" userId="35470c46-d51d-41c5-aa07-3535d40f1513" providerId="ADAL" clId="{688D1D3D-1D78-480E-9122-20B54FAF51C9}" dt="2022-02-03T04:19:29.935" v="3493"/>
          <ac:inkMkLst>
            <pc:docMk/>
            <pc:sldMk cId="3473804105" sldId="427"/>
            <ac:inkMk id="121" creationId="{9CEE66A0-CC89-40FF-928B-D04BB5E53AD1}"/>
          </ac:inkMkLst>
        </pc:inkChg>
        <pc:inkChg chg="add mod">
          <ac:chgData name="Umesh Gupta" userId="35470c46-d51d-41c5-aa07-3535d40f1513" providerId="ADAL" clId="{688D1D3D-1D78-480E-9122-20B54FAF51C9}" dt="2022-02-03T04:19:29.935" v="3493"/>
          <ac:inkMkLst>
            <pc:docMk/>
            <pc:sldMk cId="3473804105" sldId="427"/>
            <ac:inkMk id="122" creationId="{8E2FC018-BC04-4CB4-A976-579E23F016AB}"/>
          </ac:inkMkLst>
        </pc:inkChg>
        <pc:inkChg chg="add mod">
          <ac:chgData name="Umesh Gupta" userId="35470c46-d51d-41c5-aa07-3535d40f1513" providerId="ADAL" clId="{688D1D3D-1D78-480E-9122-20B54FAF51C9}" dt="2022-02-03T04:19:29.935" v="3493"/>
          <ac:inkMkLst>
            <pc:docMk/>
            <pc:sldMk cId="3473804105" sldId="427"/>
            <ac:inkMk id="123" creationId="{0E413EBF-3CB6-470A-A864-127E3537DF9F}"/>
          </ac:inkMkLst>
        </pc:inkChg>
        <pc:inkChg chg="add mod">
          <ac:chgData name="Umesh Gupta" userId="35470c46-d51d-41c5-aa07-3535d40f1513" providerId="ADAL" clId="{688D1D3D-1D78-480E-9122-20B54FAF51C9}" dt="2022-02-03T04:19:29.935" v="3493"/>
          <ac:inkMkLst>
            <pc:docMk/>
            <pc:sldMk cId="3473804105" sldId="427"/>
            <ac:inkMk id="124" creationId="{71819B0D-BD5C-4BF8-86AA-DAD1779C1328}"/>
          </ac:inkMkLst>
        </pc:inkChg>
        <pc:inkChg chg="add mod">
          <ac:chgData name="Umesh Gupta" userId="35470c46-d51d-41c5-aa07-3535d40f1513" providerId="ADAL" clId="{688D1D3D-1D78-480E-9122-20B54FAF51C9}" dt="2022-02-03T04:19:29.935" v="3493"/>
          <ac:inkMkLst>
            <pc:docMk/>
            <pc:sldMk cId="3473804105" sldId="427"/>
            <ac:inkMk id="125" creationId="{7E7EDEB4-6A08-495F-A514-D4E23EF66AC1}"/>
          </ac:inkMkLst>
        </pc:inkChg>
        <pc:inkChg chg="add mod">
          <ac:chgData name="Umesh Gupta" userId="35470c46-d51d-41c5-aa07-3535d40f1513" providerId="ADAL" clId="{688D1D3D-1D78-480E-9122-20B54FAF51C9}" dt="2022-02-03T04:19:29.935" v="3493"/>
          <ac:inkMkLst>
            <pc:docMk/>
            <pc:sldMk cId="3473804105" sldId="427"/>
            <ac:inkMk id="126" creationId="{8F342330-99B7-42C6-8D21-9F979F865E1C}"/>
          </ac:inkMkLst>
        </pc:inkChg>
        <pc:inkChg chg="add mod">
          <ac:chgData name="Umesh Gupta" userId="35470c46-d51d-41c5-aa07-3535d40f1513" providerId="ADAL" clId="{688D1D3D-1D78-480E-9122-20B54FAF51C9}" dt="2022-02-03T04:19:29.935" v="3493"/>
          <ac:inkMkLst>
            <pc:docMk/>
            <pc:sldMk cId="3473804105" sldId="427"/>
            <ac:inkMk id="127" creationId="{D347BF15-973E-4370-91A5-2E9D3746810C}"/>
          </ac:inkMkLst>
        </pc:inkChg>
        <pc:inkChg chg="add mod">
          <ac:chgData name="Umesh Gupta" userId="35470c46-d51d-41c5-aa07-3535d40f1513" providerId="ADAL" clId="{688D1D3D-1D78-480E-9122-20B54FAF51C9}" dt="2022-02-03T04:19:29.935" v="3493"/>
          <ac:inkMkLst>
            <pc:docMk/>
            <pc:sldMk cId="3473804105" sldId="427"/>
            <ac:inkMk id="128" creationId="{25463D35-2CFF-43C3-BAAD-0902F0DAA792}"/>
          </ac:inkMkLst>
        </pc:inkChg>
        <pc:inkChg chg="add mod">
          <ac:chgData name="Umesh Gupta" userId="35470c46-d51d-41c5-aa07-3535d40f1513" providerId="ADAL" clId="{688D1D3D-1D78-480E-9122-20B54FAF51C9}" dt="2022-02-03T04:19:29.935" v="3493"/>
          <ac:inkMkLst>
            <pc:docMk/>
            <pc:sldMk cId="3473804105" sldId="427"/>
            <ac:inkMk id="129" creationId="{5FF4453B-DCFB-48C8-9157-823914668FC6}"/>
          </ac:inkMkLst>
        </pc:inkChg>
        <pc:inkChg chg="add mod">
          <ac:chgData name="Umesh Gupta" userId="35470c46-d51d-41c5-aa07-3535d40f1513" providerId="ADAL" clId="{688D1D3D-1D78-480E-9122-20B54FAF51C9}" dt="2022-02-03T04:19:29.935" v="3493"/>
          <ac:inkMkLst>
            <pc:docMk/>
            <pc:sldMk cId="3473804105" sldId="427"/>
            <ac:inkMk id="130" creationId="{8C5110B6-5442-4F44-98C0-AF0DDB4201A5}"/>
          </ac:inkMkLst>
        </pc:inkChg>
        <pc:inkChg chg="add">
          <ac:chgData name="Umesh Gupta" userId="35470c46-d51d-41c5-aa07-3535d40f1513" providerId="ADAL" clId="{688D1D3D-1D78-480E-9122-20B54FAF51C9}" dt="2022-02-03T04:19:41.120" v="3494" actId="9405"/>
          <ac:inkMkLst>
            <pc:docMk/>
            <pc:sldMk cId="3473804105" sldId="427"/>
            <ac:inkMk id="132" creationId="{E62F4F78-BD9F-4325-902A-F060949CBDCF}"/>
          </ac:inkMkLst>
        </pc:inkChg>
        <pc:inkChg chg="add">
          <ac:chgData name="Umesh Gupta" userId="35470c46-d51d-41c5-aa07-3535d40f1513" providerId="ADAL" clId="{688D1D3D-1D78-480E-9122-20B54FAF51C9}" dt="2022-02-03T04:19:42.636" v="3495" actId="9405"/>
          <ac:inkMkLst>
            <pc:docMk/>
            <pc:sldMk cId="3473804105" sldId="427"/>
            <ac:inkMk id="133" creationId="{EF179D6C-0B9A-4C02-B8FD-3C251EA12DDA}"/>
          </ac:inkMkLst>
        </pc:inkChg>
        <pc:inkChg chg="add mod">
          <ac:chgData name="Umesh Gupta" userId="35470c46-d51d-41c5-aa07-3535d40f1513" providerId="ADAL" clId="{688D1D3D-1D78-480E-9122-20B54FAF51C9}" dt="2022-02-03T04:19:56.188" v="3501"/>
          <ac:inkMkLst>
            <pc:docMk/>
            <pc:sldMk cId="3473804105" sldId="427"/>
            <ac:inkMk id="134" creationId="{8F5E9B2D-5F33-4787-AE3F-640E5E2A648E}"/>
          </ac:inkMkLst>
        </pc:inkChg>
        <pc:inkChg chg="add mod">
          <ac:chgData name="Umesh Gupta" userId="35470c46-d51d-41c5-aa07-3535d40f1513" providerId="ADAL" clId="{688D1D3D-1D78-480E-9122-20B54FAF51C9}" dt="2022-02-03T04:19:56.188" v="3501"/>
          <ac:inkMkLst>
            <pc:docMk/>
            <pc:sldMk cId="3473804105" sldId="427"/>
            <ac:inkMk id="135" creationId="{EAB8FEB3-08CE-4C02-BA04-44B6D3264464}"/>
          </ac:inkMkLst>
        </pc:inkChg>
        <pc:inkChg chg="add mod">
          <ac:chgData name="Umesh Gupta" userId="35470c46-d51d-41c5-aa07-3535d40f1513" providerId="ADAL" clId="{688D1D3D-1D78-480E-9122-20B54FAF51C9}" dt="2022-02-03T04:19:56.188" v="3501"/>
          <ac:inkMkLst>
            <pc:docMk/>
            <pc:sldMk cId="3473804105" sldId="427"/>
            <ac:inkMk id="136" creationId="{43CF7F20-6BBC-488B-AE11-42A550243201}"/>
          </ac:inkMkLst>
        </pc:inkChg>
        <pc:inkChg chg="add mod">
          <ac:chgData name="Umesh Gupta" userId="35470c46-d51d-41c5-aa07-3535d40f1513" providerId="ADAL" clId="{688D1D3D-1D78-480E-9122-20B54FAF51C9}" dt="2022-02-03T04:19:56.188" v="3501"/>
          <ac:inkMkLst>
            <pc:docMk/>
            <pc:sldMk cId="3473804105" sldId="427"/>
            <ac:inkMk id="137" creationId="{070D1801-D459-4CB9-BB90-BD9B0CE2B71C}"/>
          </ac:inkMkLst>
        </pc:inkChg>
        <pc:inkChg chg="add">
          <ac:chgData name="Umesh Gupta" userId="35470c46-d51d-41c5-aa07-3535d40f1513" providerId="ADAL" clId="{688D1D3D-1D78-480E-9122-20B54FAF51C9}" dt="2022-02-03T04:19:55.267" v="3500" actId="9405"/>
          <ac:inkMkLst>
            <pc:docMk/>
            <pc:sldMk cId="3473804105" sldId="427"/>
            <ac:inkMk id="138" creationId="{AD60C4BF-552D-407A-8C8B-C0B04416323B}"/>
          </ac:inkMkLst>
        </pc:inkChg>
        <pc:inkChg chg="add mod">
          <ac:chgData name="Umesh Gupta" userId="35470c46-d51d-41c5-aa07-3535d40f1513" providerId="ADAL" clId="{688D1D3D-1D78-480E-9122-20B54FAF51C9}" dt="2022-02-03T04:19:57.643" v="3504"/>
          <ac:inkMkLst>
            <pc:docMk/>
            <pc:sldMk cId="3473804105" sldId="427"/>
            <ac:inkMk id="141" creationId="{7D1A94E3-8705-4029-AC41-8D21CBDC4B6A}"/>
          </ac:inkMkLst>
        </pc:inkChg>
        <pc:inkChg chg="add mod">
          <ac:chgData name="Umesh Gupta" userId="35470c46-d51d-41c5-aa07-3535d40f1513" providerId="ADAL" clId="{688D1D3D-1D78-480E-9122-20B54FAF51C9}" dt="2022-02-03T04:19:57.643" v="3504"/>
          <ac:inkMkLst>
            <pc:docMk/>
            <pc:sldMk cId="3473804105" sldId="427"/>
            <ac:inkMk id="142" creationId="{3173FD99-9B22-4B53-ABB3-2B9CD5A1BFA8}"/>
          </ac:inkMkLst>
        </pc:inkChg>
        <pc:inkChg chg="add mod">
          <ac:chgData name="Umesh Gupta" userId="35470c46-d51d-41c5-aa07-3535d40f1513" providerId="ADAL" clId="{688D1D3D-1D78-480E-9122-20B54FAF51C9}" dt="2022-02-03T04:20:13.295" v="3523"/>
          <ac:inkMkLst>
            <pc:docMk/>
            <pc:sldMk cId="3473804105" sldId="427"/>
            <ac:inkMk id="144" creationId="{AAC26B41-69DA-4AA2-BBDB-FFDDF7AF95CF}"/>
          </ac:inkMkLst>
        </pc:inkChg>
        <pc:inkChg chg="add mod">
          <ac:chgData name="Umesh Gupta" userId="35470c46-d51d-41c5-aa07-3535d40f1513" providerId="ADAL" clId="{688D1D3D-1D78-480E-9122-20B54FAF51C9}" dt="2022-02-03T04:20:13.295" v="3523"/>
          <ac:inkMkLst>
            <pc:docMk/>
            <pc:sldMk cId="3473804105" sldId="427"/>
            <ac:inkMk id="145" creationId="{354C30C9-7320-4427-91DC-C68266C0C177}"/>
          </ac:inkMkLst>
        </pc:inkChg>
        <pc:inkChg chg="add mod">
          <ac:chgData name="Umesh Gupta" userId="35470c46-d51d-41c5-aa07-3535d40f1513" providerId="ADAL" clId="{688D1D3D-1D78-480E-9122-20B54FAF51C9}" dt="2022-02-03T04:20:13.295" v="3523"/>
          <ac:inkMkLst>
            <pc:docMk/>
            <pc:sldMk cId="3473804105" sldId="427"/>
            <ac:inkMk id="146" creationId="{01263D2E-8E40-4188-BE6F-975C8732EB47}"/>
          </ac:inkMkLst>
        </pc:inkChg>
        <pc:inkChg chg="add mod">
          <ac:chgData name="Umesh Gupta" userId="35470c46-d51d-41c5-aa07-3535d40f1513" providerId="ADAL" clId="{688D1D3D-1D78-480E-9122-20B54FAF51C9}" dt="2022-02-03T04:20:13.295" v="3523"/>
          <ac:inkMkLst>
            <pc:docMk/>
            <pc:sldMk cId="3473804105" sldId="427"/>
            <ac:inkMk id="147" creationId="{A11FDFD7-77B5-4491-A4A3-442F0948EA73}"/>
          </ac:inkMkLst>
        </pc:inkChg>
        <pc:inkChg chg="add mod">
          <ac:chgData name="Umesh Gupta" userId="35470c46-d51d-41c5-aa07-3535d40f1513" providerId="ADAL" clId="{688D1D3D-1D78-480E-9122-20B54FAF51C9}" dt="2022-02-03T04:20:13.295" v="3523"/>
          <ac:inkMkLst>
            <pc:docMk/>
            <pc:sldMk cId="3473804105" sldId="427"/>
            <ac:inkMk id="148" creationId="{A507D2A8-05B5-4C02-B9EC-577E7C2F78DF}"/>
          </ac:inkMkLst>
        </pc:inkChg>
        <pc:inkChg chg="add mod">
          <ac:chgData name="Umesh Gupta" userId="35470c46-d51d-41c5-aa07-3535d40f1513" providerId="ADAL" clId="{688D1D3D-1D78-480E-9122-20B54FAF51C9}" dt="2022-02-03T04:20:13.295" v="3523"/>
          <ac:inkMkLst>
            <pc:docMk/>
            <pc:sldMk cId="3473804105" sldId="427"/>
            <ac:inkMk id="149" creationId="{FA6D7410-452A-4A0B-A4E9-9289B6D17023}"/>
          </ac:inkMkLst>
        </pc:inkChg>
        <pc:inkChg chg="add mod">
          <ac:chgData name="Umesh Gupta" userId="35470c46-d51d-41c5-aa07-3535d40f1513" providerId="ADAL" clId="{688D1D3D-1D78-480E-9122-20B54FAF51C9}" dt="2022-02-03T04:20:13.295" v="3523"/>
          <ac:inkMkLst>
            <pc:docMk/>
            <pc:sldMk cId="3473804105" sldId="427"/>
            <ac:inkMk id="151" creationId="{79455B73-8D9E-4BB6-934A-BC9A8EDBC57D}"/>
          </ac:inkMkLst>
        </pc:inkChg>
        <pc:inkChg chg="add mod">
          <ac:chgData name="Umesh Gupta" userId="35470c46-d51d-41c5-aa07-3535d40f1513" providerId="ADAL" clId="{688D1D3D-1D78-480E-9122-20B54FAF51C9}" dt="2022-02-03T04:20:13.295" v="3523"/>
          <ac:inkMkLst>
            <pc:docMk/>
            <pc:sldMk cId="3473804105" sldId="427"/>
            <ac:inkMk id="152" creationId="{5D04C2E1-58EC-47DE-8CB5-AFEE2162871B}"/>
          </ac:inkMkLst>
        </pc:inkChg>
        <pc:inkChg chg="add mod">
          <ac:chgData name="Umesh Gupta" userId="35470c46-d51d-41c5-aa07-3535d40f1513" providerId="ADAL" clId="{688D1D3D-1D78-480E-9122-20B54FAF51C9}" dt="2022-02-03T04:20:13.295" v="3523"/>
          <ac:inkMkLst>
            <pc:docMk/>
            <pc:sldMk cId="3473804105" sldId="427"/>
            <ac:inkMk id="153" creationId="{2B395D34-AF27-4766-82F7-665FA4908AD8}"/>
          </ac:inkMkLst>
        </pc:inkChg>
        <pc:inkChg chg="add mod">
          <ac:chgData name="Umesh Gupta" userId="35470c46-d51d-41c5-aa07-3535d40f1513" providerId="ADAL" clId="{688D1D3D-1D78-480E-9122-20B54FAF51C9}" dt="2022-02-03T04:20:13.295" v="3523"/>
          <ac:inkMkLst>
            <pc:docMk/>
            <pc:sldMk cId="3473804105" sldId="427"/>
            <ac:inkMk id="154" creationId="{0DCE3248-D0A0-4D3B-AE8B-F4EAF4359D4A}"/>
          </ac:inkMkLst>
        </pc:inkChg>
        <pc:inkChg chg="add mod">
          <ac:chgData name="Umesh Gupta" userId="35470c46-d51d-41c5-aa07-3535d40f1513" providerId="ADAL" clId="{688D1D3D-1D78-480E-9122-20B54FAF51C9}" dt="2022-02-03T04:20:13.295" v="3523"/>
          <ac:inkMkLst>
            <pc:docMk/>
            <pc:sldMk cId="3473804105" sldId="427"/>
            <ac:inkMk id="155" creationId="{2137EEB7-68B1-4085-83AF-2E1A96AF1CD7}"/>
          </ac:inkMkLst>
        </pc:inkChg>
        <pc:inkChg chg="add mod">
          <ac:chgData name="Umesh Gupta" userId="35470c46-d51d-41c5-aa07-3535d40f1513" providerId="ADAL" clId="{688D1D3D-1D78-480E-9122-20B54FAF51C9}" dt="2022-02-03T04:20:13.295" v="3523"/>
          <ac:inkMkLst>
            <pc:docMk/>
            <pc:sldMk cId="3473804105" sldId="427"/>
            <ac:inkMk id="156" creationId="{8ADFFBD7-7EF8-4DD2-94B2-1E97D6DF1F6D}"/>
          </ac:inkMkLst>
        </pc:inkChg>
        <pc:inkChg chg="add mod">
          <ac:chgData name="Umesh Gupta" userId="35470c46-d51d-41c5-aa07-3535d40f1513" providerId="ADAL" clId="{688D1D3D-1D78-480E-9122-20B54FAF51C9}" dt="2022-02-03T04:20:13.295" v="3523"/>
          <ac:inkMkLst>
            <pc:docMk/>
            <pc:sldMk cId="3473804105" sldId="427"/>
            <ac:inkMk id="157" creationId="{3D9269F4-CE46-48C4-9BE6-15FDA0838E76}"/>
          </ac:inkMkLst>
        </pc:inkChg>
        <pc:inkChg chg="add mod">
          <ac:chgData name="Umesh Gupta" userId="35470c46-d51d-41c5-aa07-3535d40f1513" providerId="ADAL" clId="{688D1D3D-1D78-480E-9122-20B54FAF51C9}" dt="2022-02-03T04:20:13.295" v="3523"/>
          <ac:inkMkLst>
            <pc:docMk/>
            <pc:sldMk cId="3473804105" sldId="427"/>
            <ac:inkMk id="158" creationId="{12C47E5C-4A79-4C59-8892-7132A849301A}"/>
          </ac:inkMkLst>
        </pc:inkChg>
        <pc:inkChg chg="add mod">
          <ac:chgData name="Umesh Gupta" userId="35470c46-d51d-41c5-aa07-3535d40f1513" providerId="ADAL" clId="{688D1D3D-1D78-480E-9122-20B54FAF51C9}" dt="2022-02-03T04:20:13.295" v="3523"/>
          <ac:inkMkLst>
            <pc:docMk/>
            <pc:sldMk cId="3473804105" sldId="427"/>
            <ac:inkMk id="159" creationId="{E082DEC5-9648-41EA-B3C2-4DFF94DF24AC}"/>
          </ac:inkMkLst>
        </pc:inkChg>
        <pc:inkChg chg="add mod">
          <ac:chgData name="Umesh Gupta" userId="35470c46-d51d-41c5-aa07-3535d40f1513" providerId="ADAL" clId="{688D1D3D-1D78-480E-9122-20B54FAF51C9}" dt="2022-02-03T04:20:13.295" v="3523"/>
          <ac:inkMkLst>
            <pc:docMk/>
            <pc:sldMk cId="3473804105" sldId="427"/>
            <ac:inkMk id="160" creationId="{5FF1056A-FC78-4D6E-ADD3-C92063FAFF71}"/>
          </ac:inkMkLst>
        </pc:inkChg>
        <pc:inkChg chg="add mod">
          <ac:chgData name="Umesh Gupta" userId="35470c46-d51d-41c5-aa07-3535d40f1513" providerId="ADAL" clId="{688D1D3D-1D78-480E-9122-20B54FAF51C9}" dt="2022-02-03T04:20:13.295" v="3523"/>
          <ac:inkMkLst>
            <pc:docMk/>
            <pc:sldMk cId="3473804105" sldId="427"/>
            <ac:inkMk id="161" creationId="{180D7083-B8D3-4C2A-B4B8-6F8D795C6C22}"/>
          </ac:inkMkLst>
        </pc:inkChg>
        <pc:inkChg chg="add mod">
          <ac:chgData name="Umesh Gupta" userId="35470c46-d51d-41c5-aa07-3535d40f1513" providerId="ADAL" clId="{688D1D3D-1D78-480E-9122-20B54FAF51C9}" dt="2022-02-03T04:20:18.717" v="3533"/>
          <ac:inkMkLst>
            <pc:docMk/>
            <pc:sldMk cId="3473804105" sldId="427"/>
            <ac:inkMk id="165" creationId="{F14A30E7-0779-4D25-8010-C176ED080B63}"/>
          </ac:inkMkLst>
        </pc:inkChg>
        <pc:inkChg chg="add mod">
          <ac:chgData name="Umesh Gupta" userId="35470c46-d51d-41c5-aa07-3535d40f1513" providerId="ADAL" clId="{688D1D3D-1D78-480E-9122-20B54FAF51C9}" dt="2022-02-03T04:20:18.717" v="3533"/>
          <ac:inkMkLst>
            <pc:docMk/>
            <pc:sldMk cId="3473804105" sldId="427"/>
            <ac:inkMk id="166" creationId="{2BE5E5FD-5D7A-465D-9632-80E6556ABA08}"/>
          </ac:inkMkLst>
        </pc:inkChg>
        <pc:inkChg chg="add mod">
          <ac:chgData name="Umesh Gupta" userId="35470c46-d51d-41c5-aa07-3535d40f1513" providerId="ADAL" clId="{688D1D3D-1D78-480E-9122-20B54FAF51C9}" dt="2022-02-03T04:20:18.717" v="3533"/>
          <ac:inkMkLst>
            <pc:docMk/>
            <pc:sldMk cId="3473804105" sldId="427"/>
            <ac:inkMk id="167" creationId="{6C527FA5-9FC1-4F91-9960-8DA32E6CC85D}"/>
          </ac:inkMkLst>
        </pc:inkChg>
        <pc:inkChg chg="add mod">
          <ac:chgData name="Umesh Gupta" userId="35470c46-d51d-41c5-aa07-3535d40f1513" providerId="ADAL" clId="{688D1D3D-1D78-480E-9122-20B54FAF51C9}" dt="2022-02-03T04:20:18.717" v="3533"/>
          <ac:inkMkLst>
            <pc:docMk/>
            <pc:sldMk cId="3473804105" sldId="427"/>
            <ac:inkMk id="168" creationId="{2B405EFF-0CED-4BD2-ABC0-729FBC0230B2}"/>
          </ac:inkMkLst>
        </pc:inkChg>
        <pc:inkChg chg="add mod">
          <ac:chgData name="Umesh Gupta" userId="35470c46-d51d-41c5-aa07-3535d40f1513" providerId="ADAL" clId="{688D1D3D-1D78-480E-9122-20B54FAF51C9}" dt="2022-02-03T04:20:18.717" v="3533"/>
          <ac:inkMkLst>
            <pc:docMk/>
            <pc:sldMk cId="3473804105" sldId="427"/>
            <ac:inkMk id="169" creationId="{F3F33E90-3BA3-4CE8-B206-F95EC0B17333}"/>
          </ac:inkMkLst>
        </pc:inkChg>
        <pc:inkChg chg="add mod">
          <ac:chgData name="Umesh Gupta" userId="35470c46-d51d-41c5-aa07-3535d40f1513" providerId="ADAL" clId="{688D1D3D-1D78-480E-9122-20B54FAF51C9}" dt="2022-02-03T04:20:18.717" v="3533"/>
          <ac:inkMkLst>
            <pc:docMk/>
            <pc:sldMk cId="3473804105" sldId="427"/>
            <ac:inkMk id="170" creationId="{344B6CD8-95A8-42FA-81F2-05A056E424AE}"/>
          </ac:inkMkLst>
        </pc:inkChg>
        <pc:inkChg chg="add mod">
          <ac:chgData name="Umesh Gupta" userId="35470c46-d51d-41c5-aa07-3535d40f1513" providerId="ADAL" clId="{688D1D3D-1D78-480E-9122-20B54FAF51C9}" dt="2022-02-03T04:20:18.717" v="3533"/>
          <ac:inkMkLst>
            <pc:docMk/>
            <pc:sldMk cId="3473804105" sldId="427"/>
            <ac:inkMk id="171" creationId="{62F258F4-B263-44D6-A977-EA6B43FD2106}"/>
          </ac:inkMkLst>
        </pc:inkChg>
        <pc:inkChg chg="add mod">
          <ac:chgData name="Umesh Gupta" userId="35470c46-d51d-41c5-aa07-3535d40f1513" providerId="ADAL" clId="{688D1D3D-1D78-480E-9122-20B54FAF51C9}" dt="2022-02-03T04:20:18.717" v="3533"/>
          <ac:inkMkLst>
            <pc:docMk/>
            <pc:sldMk cId="3473804105" sldId="427"/>
            <ac:inkMk id="172" creationId="{1C3BBE55-AE4A-4341-8943-84D821F3E832}"/>
          </ac:inkMkLst>
        </pc:inkChg>
        <pc:inkChg chg="add mod">
          <ac:chgData name="Umesh Gupta" userId="35470c46-d51d-41c5-aa07-3535d40f1513" providerId="ADAL" clId="{688D1D3D-1D78-480E-9122-20B54FAF51C9}" dt="2022-02-03T04:20:18.717" v="3533"/>
          <ac:inkMkLst>
            <pc:docMk/>
            <pc:sldMk cId="3473804105" sldId="427"/>
            <ac:inkMk id="173" creationId="{FF7B403F-5370-40B6-8A2E-44CB371F3E15}"/>
          </ac:inkMkLst>
        </pc:inkChg>
        <pc:inkChg chg="add mod">
          <ac:chgData name="Umesh Gupta" userId="35470c46-d51d-41c5-aa07-3535d40f1513" providerId="ADAL" clId="{688D1D3D-1D78-480E-9122-20B54FAF51C9}" dt="2022-02-03T04:20:23.298" v="3542"/>
          <ac:inkMkLst>
            <pc:docMk/>
            <pc:sldMk cId="3473804105" sldId="427"/>
            <ac:inkMk id="175" creationId="{78014514-8F3F-41FA-AA9E-2FE08737952F}"/>
          </ac:inkMkLst>
        </pc:inkChg>
        <pc:inkChg chg="add mod">
          <ac:chgData name="Umesh Gupta" userId="35470c46-d51d-41c5-aa07-3535d40f1513" providerId="ADAL" clId="{688D1D3D-1D78-480E-9122-20B54FAF51C9}" dt="2022-02-03T04:20:23.298" v="3542"/>
          <ac:inkMkLst>
            <pc:docMk/>
            <pc:sldMk cId="3473804105" sldId="427"/>
            <ac:inkMk id="176" creationId="{535DA5E1-136A-4EB4-B8BF-6595384D077C}"/>
          </ac:inkMkLst>
        </pc:inkChg>
        <pc:inkChg chg="add mod">
          <ac:chgData name="Umesh Gupta" userId="35470c46-d51d-41c5-aa07-3535d40f1513" providerId="ADAL" clId="{688D1D3D-1D78-480E-9122-20B54FAF51C9}" dt="2022-02-03T04:20:23.298" v="3542"/>
          <ac:inkMkLst>
            <pc:docMk/>
            <pc:sldMk cId="3473804105" sldId="427"/>
            <ac:inkMk id="177" creationId="{EEE913F9-24BA-4ED8-AF43-9C7B2CB970AE}"/>
          </ac:inkMkLst>
        </pc:inkChg>
        <pc:inkChg chg="add mod">
          <ac:chgData name="Umesh Gupta" userId="35470c46-d51d-41c5-aa07-3535d40f1513" providerId="ADAL" clId="{688D1D3D-1D78-480E-9122-20B54FAF51C9}" dt="2022-02-03T04:20:23.298" v="3542"/>
          <ac:inkMkLst>
            <pc:docMk/>
            <pc:sldMk cId="3473804105" sldId="427"/>
            <ac:inkMk id="178" creationId="{D3810428-2F0E-46FD-B1CC-308B2BB21CC6}"/>
          </ac:inkMkLst>
        </pc:inkChg>
        <pc:inkChg chg="add mod">
          <ac:chgData name="Umesh Gupta" userId="35470c46-d51d-41c5-aa07-3535d40f1513" providerId="ADAL" clId="{688D1D3D-1D78-480E-9122-20B54FAF51C9}" dt="2022-02-03T04:20:23.298" v="3542"/>
          <ac:inkMkLst>
            <pc:docMk/>
            <pc:sldMk cId="3473804105" sldId="427"/>
            <ac:inkMk id="179" creationId="{2A3A4128-974D-4D82-A010-36F3C25191A4}"/>
          </ac:inkMkLst>
        </pc:inkChg>
        <pc:inkChg chg="add mod">
          <ac:chgData name="Umesh Gupta" userId="35470c46-d51d-41c5-aa07-3535d40f1513" providerId="ADAL" clId="{688D1D3D-1D78-480E-9122-20B54FAF51C9}" dt="2022-02-03T04:20:23.298" v="3542"/>
          <ac:inkMkLst>
            <pc:docMk/>
            <pc:sldMk cId="3473804105" sldId="427"/>
            <ac:inkMk id="180" creationId="{17436C5E-DBB4-475E-8582-E4826850048B}"/>
          </ac:inkMkLst>
        </pc:inkChg>
        <pc:inkChg chg="add mod">
          <ac:chgData name="Umesh Gupta" userId="35470c46-d51d-41c5-aa07-3535d40f1513" providerId="ADAL" clId="{688D1D3D-1D78-480E-9122-20B54FAF51C9}" dt="2022-02-03T04:20:23.298" v="3542"/>
          <ac:inkMkLst>
            <pc:docMk/>
            <pc:sldMk cId="3473804105" sldId="427"/>
            <ac:inkMk id="181" creationId="{906E26A6-8607-498D-AE2C-6E3C7C878A18}"/>
          </ac:inkMkLst>
        </pc:inkChg>
        <pc:inkChg chg="add mod">
          <ac:chgData name="Umesh Gupta" userId="35470c46-d51d-41c5-aa07-3535d40f1513" providerId="ADAL" clId="{688D1D3D-1D78-480E-9122-20B54FAF51C9}" dt="2022-02-03T04:20:23.298" v="3542"/>
          <ac:inkMkLst>
            <pc:docMk/>
            <pc:sldMk cId="3473804105" sldId="427"/>
            <ac:inkMk id="182" creationId="{173FF768-D23B-427A-8128-34575656A212}"/>
          </ac:inkMkLst>
        </pc:inkChg>
        <pc:inkChg chg="add mod">
          <ac:chgData name="Umesh Gupta" userId="35470c46-d51d-41c5-aa07-3535d40f1513" providerId="ADAL" clId="{688D1D3D-1D78-480E-9122-20B54FAF51C9}" dt="2022-02-03T04:20:27.931" v="3551"/>
          <ac:inkMkLst>
            <pc:docMk/>
            <pc:sldMk cId="3473804105" sldId="427"/>
            <ac:inkMk id="185" creationId="{FE6F84A8-B0A8-46C3-B0C0-FBC47865E774}"/>
          </ac:inkMkLst>
        </pc:inkChg>
        <pc:inkChg chg="add mod">
          <ac:chgData name="Umesh Gupta" userId="35470c46-d51d-41c5-aa07-3535d40f1513" providerId="ADAL" clId="{688D1D3D-1D78-480E-9122-20B54FAF51C9}" dt="2022-02-03T04:20:27.931" v="3551"/>
          <ac:inkMkLst>
            <pc:docMk/>
            <pc:sldMk cId="3473804105" sldId="427"/>
            <ac:inkMk id="186" creationId="{1467FCC7-D20F-436A-9C75-E89EBBBBCB4C}"/>
          </ac:inkMkLst>
        </pc:inkChg>
        <pc:inkChg chg="add mod">
          <ac:chgData name="Umesh Gupta" userId="35470c46-d51d-41c5-aa07-3535d40f1513" providerId="ADAL" clId="{688D1D3D-1D78-480E-9122-20B54FAF51C9}" dt="2022-02-03T04:20:27.931" v="3551"/>
          <ac:inkMkLst>
            <pc:docMk/>
            <pc:sldMk cId="3473804105" sldId="427"/>
            <ac:inkMk id="187" creationId="{AC1B4629-CC0B-48C0-ABEB-1B745400F100}"/>
          </ac:inkMkLst>
        </pc:inkChg>
        <pc:inkChg chg="add mod">
          <ac:chgData name="Umesh Gupta" userId="35470c46-d51d-41c5-aa07-3535d40f1513" providerId="ADAL" clId="{688D1D3D-1D78-480E-9122-20B54FAF51C9}" dt="2022-02-03T04:20:27.931" v="3551"/>
          <ac:inkMkLst>
            <pc:docMk/>
            <pc:sldMk cId="3473804105" sldId="427"/>
            <ac:inkMk id="188" creationId="{43F2CE66-5917-4A21-B9F4-7E0FEA7A1F13}"/>
          </ac:inkMkLst>
        </pc:inkChg>
        <pc:inkChg chg="add mod">
          <ac:chgData name="Umesh Gupta" userId="35470c46-d51d-41c5-aa07-3535d40f1513" providerId="ADAL" clId="{688D1D3D-1D78-480E-9122-20B54FAF51C9}" dt="2022-02-03T04:20:27.931" v="3551"/>
          <ac:inkMkLst>
            <pc:docMk/>
            <pc:sldMk cId="3473804105" sldId="427"/>
            <ac:inkMk id="189" creationId="{CC9CD86C-0931-4A7F-97C7-494BD69AEE64}"/>
          </ac:inkMkLst>
        </pc:inkChg>
        <pc:inkChg chg="add mod">
          <ac:chgData name="Umesh Gupta" userId="35470c46-d51d-41c5-aa07-3535d40f1513" providerId="ADAL" clId="{688D1D3D-1D78-480E-9122-20B54FAF51C9}" dt="2022-02-03T04:20:27.931" v="3551"/>
          <ac:inkMkLst>
            <pc:docMk/>
            <pc:sldMk cId="3473804105" sldId="427"/>
            <ac:inkMk id="190" creationId="{DBFF2BCB-A236-4952-AED6-FD8DDAD14F9B}"/>
          </ac:inkMkLst>
        </pc:inkChg>
        <pc:inkChg chg="add mod">
          <ac:chgData name="Umesh Gupta" userId="35470c46-d51d-41c5-aa07-3535d40f1513" providerId="ADAL" clId="{688D1D3D-1D78-480E-9122-20B54FAF51C9}" dt="2022-02-03T04:20:27.931" v="3551"/>
          <ac:inkMkLst>
            <pc:docMk/>
            <pc:sldMk cId="3473804105" sldId="427"/>
            <ac:inkMk id="191" creationId="{5DEBFA7E-7C37-4297-AAD0-50A83DD80E49}"/>
          </ac:inkMkLst>
        </pc:inkChg>
        <pc:inkChg chg="add mod">
          <ac:chgData name="Umesh Gupta" userId="35470c46-d51d-41c5-aa07-3535d40f1513" providerId="ADAL" clId="{688D1D3D-1D78-480E-9122-20B54FAF51C9}" dt="2022-02-03T04:20:27.931" v="3551"/>
          <ac:inkMkLst>
            <pc:docMk/>
            <pc:sldMk cId="3473804105" sldId="427"/>
            <ac:inkMk id="192" creationId="{0918BD33-1385-4CB7-9493-2CFE81F1D2BD}"/>
          </ac:inkMkLst>
        </pc:inkChg>
        <pc:inkChg chg="add mod">
          <ac:chgData name="Umesh Gupta" userId="35470c46-d51d-41c5-aa07-3535d40f1513" providerId="ADAL" clId="{688D1D3D-1D78-480E-9122-20B54FAF51C9}" dt="2022-02-03T04:20:39.557" v="3575"/>
          <ac:inkMkLst>
            <pc:docMk/>
            <pc:sldMk cId="3473804105" sldId="427"/>
            <ac:inkMk id="195" creationId="{2E983D22-BF25-424C-84FF-27047D19A319}"/>
          </ac:inkMkLst>
        </pc:inkChg>
        <pc:inkChg chg="add mod">
          <ac:chgData name="Umesh Gupta" userId="35470c46-d51d-41c5-aa07-3535d40f1513" providerId="ADAL" clId="{688D1D3D-1D78-480E-9122-20B54FAF51C9}" dt="2022-02-03T04:20:39.557" v="3575"/>
          <ac:inkMkLst>
            <pc:docMk/>
            <pc:sldMk cId="3473804105" sldId="427"/>
            <ac:inkMk id="196" creationId="{8C710400-5D00-41B3-8E37-7807D17DBBFD}"/>
          </ac:inkMkLst>
        </pc:inkChg>
        <pc:inkChg chg="add mod">
          <ac:chgData name="Umesh Gupta" userId="35470c46-d51d-41c5-aa07-3535d40f1513" providerId="ADAL" clId="{688D1D3D-1D78-480E-9122-20B54FAF51C9}" dt="2022-02-03T04:20:39.557" v="3575"/>
          <ac:inkMkLst>
            <pc:docMk/>
            <pc:sldMk cId="3473804105" sldId="427"/>
            <ac:inkMk id="197" creationId="{CFD18546-10DA-4C02-907C-E730E5E8212B}"/>
          </ac:inkMkLst>
        </pc:inkChg>
        <pc:inkChg chg="add mod">
          <ac:chgData name="Umesh Gupta" userId="35470c46-d51d-41c5-aa07-3535d40f1513" providerId="ADAL" clId="{688D1D3D-1D78-480E-9122-20B54FAF51C9}" dt="2022-02-03T04:20:39.557" v="3575"/>
          <ac:inkMkLst>
            <pc:docMk/>
            <pc:sldMk cId="3473804105" sldId="427"/>
            <ac:inkMk id="198" creationId="{30E74D8E-381B-42B2-BD78-EC836547D750}"/>
          </ac:inkMkLst>
        </pc:inkChg>
        <pc:inkChg chg="add mod">
          <ac:chgData name="Umesh Gupta" userId="35470c46-d51d-41c5-aa07-3535d40f1513" providerId="ADAL" clId="{688D1D3D-1D78-480E-9122-20B54FAF51C9}" dt="2022-02-03T04:20:39.557" v="3575"/>
          <ac:inkMkLst>
            <pc:docMk/>
            <pc:sldMk cId="3473804105" sldId="427"/>
            <ac:inkMk id="199" creationId="{043917EB-B355-42B5-971B-D0EDA80AB56B}"/>
          </ac:inkMkLst>
        </pc:inkChg>
        <pc:inkChg chg="add mod">
          <ac:chgData name="Umesh Gupta" userId="35470c46-d51d-41c5-aa07-3535d40f1513" providerId="ADAL" clId="{688D1D3D-1D78-480E-9122-20B54FAF51C9}" dt="2022-02-03T04:20:39.557" v="3575"/>
          <ac:inkMkLst>
            <pc:docMk/>
            <pc:sldMk cId="3473804105" sldId="427"/>
            <ac:inkMk id="201" creationId="{218C93CD-C0FC-4C7F-B78F-D8B4D8F7E075}"/>
          </ac:inkMkLst>
        </pc:inkChg>
        <pc:inkChg chg="add mod">
          <ac:chgData name="Umesh Gupta" userId="35470c46-d51d-41c5-aa07-3535d40f1513" providerId="ADAL" clId="{688D1D3D-1D78-480E-9122-20B54FAF51C9}" dt="2022-02-03T04:20:39.557" v="3575"/>
          <ac:inkMkLst>
            <pc:docMk/>
            <pc:sldMk cId="3473804105" sldId="427"/>
            <ac:inkMk id="202" creationId="{FD04D159-2206-4A67-968B-6B9C1DA30EC0}"/>
          </ac:inkMkLst>
        </pc:inkChg>
        <pc:inkChg chg="add mod">
          <ac:chgData name="Umesh Gupta" userId="35470c46-d51d-41c5-aa07-3535d40f1513" providerId="ADAL" clId="{688D1D3D-1D78-480E-9122-20B54FAF51C9}" dt="2022-02-03T04:20:39.557" v="3575"/>
          <ac:inkMkLst>
            <pc:docMk/>
            <pc:sldMk cId="3473804105" sldId="427"/>
            <ac:inkMk id="203" creationId="{C1C35B53-C5E1-40A7-890B-335DB7C7B692}"/>
          </ac:inkMkLst>
        </pc:inkChg>
        <pc:inkChg chg="add mod">
          <ac:chgData name="Umesh Gupta" userId="35470c46-d51d-41c5-aa07-3535d40f1513" providerId="ADAL" clId="{688D1D3D-1D78-480E-9122-20B54FAF51C9}" dt="2022-02-03T04:20:39.557" v="3575"/>
          <ac:inkMkLst>
            <pc:docMk/>
            <pc:sldMk cId="3473804105" sldId="427"/>
            <ac:inkMk id="204" creationId="{FC172E4E-1666-4670-A992-29E7D600C3A7}"/>
          </ac:inkMkLst>
        </pc:inkChg>
        <pc:inkChg chg="add mod">
          <ac:chgData name="Umesh Gupta" userId="35470c46-d51d-41c5-aa07-3535d40f1513" providerId="ADAL" clId="{688D1D3D-1D78-480E-9122-20B54FAF51C9}" dt="2022-02-03T04:20:39.557" v="3575"/>
          <ac:inkMkLst>
            <pc:docMk/>
            <pc:sldMk cId="3473804105" sldId="427"/>
            <ac:inkMk id="205" creationId="{23589572-2E77-46C9-97C5-CF532CFC6827}"/>
          </ac:inkMkLst>
        </pc:inkChg>
        <pc:inkChg chg="add mod">
          <ac:chgData name="Umesh Gupta" userId="35470c46-d51d-41c5-aa07-3535d40f1513" providerId="ADAL" clId="{688D1D3D-1D78-480E-9122-20B54FAF51C9}" dt="2022-02-03T04:20:39.557" v="3575"/>
          <ac:inkMkLst>
            <pc:docMk/>
            <pc:sldMk cId="3473804105" sldId="427"/>
            <ac:inkMk id="206" creationId="{0BD14380-B72C-481C-968B-571BAC3BB5E6}"/>
          </ac:inkMkLst>
        </pc:inkChg>
        <pc:inkChg chg="add mod">
          <ac:chgData name="Umesh Gupta" userId="35470c46-d51d-41c5-aa07-3535d40f1513" providerId="ADAL" clId="{688D1D3D-1D78-480E-9122-20B54FAF51C9}" dt="2022-02-03T04:20:45.333" v="3585"/>
          <ac:inkMkLst>
            <pc:docMk/>
            <pc:sldMk cId="3473804105" sldId="427"/>
            <ac:inkMk id="207" creationId="{2F5B355E-CBB6-4CB4-BE28-6569FAC38222}"/>
          </ac:inkMkLst>
        </pc:inkChg>
        <pc:inkChg chg="add mod">
          <ac:chgData name="Umesh Gupta" userId="35470c46-d51d-41c5-aa07-3535d40f1513" providerId="ADAL" clId="{688D1D3D-1D78-480E-9122-20B54FAF51C9}" dt="2022-02-03T04:20:45.333" v="3585"/>
          <ac:inkMkLst>
            <pc:docMk/>
            <pc:sldMk cId="3473804105" sldId="427"/>
            <ac:inkMk id="208" creationId="{669F1650-2C83-42B9-884C-3517A107CA9C}"/>
          </ac:inkMkLst>
        </pc:inkChg>
        <pc:inkChg chg="add mod">
          <ac:chgData name="Umesh Gupta" userId="35470c46-d51d-41c5-aa07-3535d40f1513" providerId="ADAL" clId="{688D1D3D-1D78-480E-9122-20B54FAF51C9}" dt="2022-02-03T04:20:45.333" v="3585"/>
          <ac:inkMkLst>
            <pc:docMk/>
            <pc:sldMk cId="3473804105" sldId="427"/>
            <ac:inkMk id="209" creationId="{CFEC036C-FA11-4891-A3EF-8B019DE8EA8E}"/>
          </ac:inkMkLst>
        </pc:inkChg>
        <pc:inkChg chg="add mod">
          <ac:chgData name="Umesh Gupta" userId="35470c46-d51d-41c5-aa07-3535d40f1513" providerId="ADAL" clId="{688D1D3D-1D78-480E-9122-20B54FAF51C9}" dt="2022-02-03T04:20:45.333" v="3585"/>
          <ac:inkMkLst>
            <pc:docMk/>
            <pc:sldMk cId="3473804105" sldId="427"/>
            <ac:inkMk id="210" creationId="{39BE6F85-D6AD-4B6C-95AD-974BA9CA6D58}"/>
          </ac:inkMkLst>
        </pc:inkChg>
        <pc:inkChg chg="add mod">
          <ac:chgData name="Umesh Gupta" userId="35470c46-d51d-41c5-aa07-3535d40f1513" providerId="ADAL" clId="{688D1D3D-1D78-480E-9122-20B54FAF51C9}" dt="2022-02-03T04:20:45.333" v="3585"/>
          <ac:inkMkLst>
            <pc:docMk/>
            <pc:sldMk cId="3473804105" sldId="427"/>
            <ac:inkMk id="211" creationId="{2309CFE2-E2BE-4E98-810C-66B7FA9C5E27}"/>
          </ac:inkMkLst>
        </pc:inkChg>
        <pc:inkChg chg="add mod">
          <ac:chgData name="Umesh Gupta" userId="35470c46-d51d-41c5-aa07-3535d40f1513" providerId="ADAL" clId="{688D1D3D-1D78-480E-9122-20B54FAF51C9}" dt="2022-02-03T04:20:45.333" v="3585"/>
          <ac:inkMkLst>
            <pc:docMk/>
            <pc:sldMk cId="3473804105" sldId="427"/>
            <ac:inkMk id="212" creationId="{761519E1-9BFA-4B75-87E3-9F7707F7452F}"/>
          </ac:inkMkLst>
        </pc:inkChg>
        <pc:inkChg chg="add mod">
          <ac:chgData name="Umesh Gupta" userId="35470c46-d51d-41c5-aa07-3535d40f1513" providerId="ADAL" clId="{688D1D3D-1D78-480E-9122-20B54FAF51C9}" dt="2022-02-03T04:20:45.333" v="3585"/>
          <ac:inkMkLst>
            <pc:docMk/>
            <pc:sldMk cId="3473804105" sldId="427"/>
            <ac:inkMk id="213" creationId="{67C6FCFC-FFF9-4676-906C-D506233F5C74}"/>
          </ac:inkMkLst>
        </pc:inkChg>
        <pc:inkChg chg="add mod">
          <ac:chgData name="Umesh Gupta" userId="35470c46-d51d-41c5-aa07-3535d40f1513" providerId="ADAL" clId="{688D1D3D-1D78-480E-9122-20B54FAF51C9}" dt="2022-02-03T04:20:45.333" v="3585"/>
          <ac:inkMkLst>
            <pc:docMk/>
            <pc:sldMk cId="3473804105" sldId="427"/>
            <ac:inkMk id="214" creationId="{7B2939E3-DEF6-4B5F-BBCD-72D601CB3FB2}"/>
          </ac:inkMkLst>
        </pc:inkChg>
        <pc:inkChg chg="add mod">
          <ac:chgData name="Umesh Gupta" userId="35470c46-d51d-41c5-aa07-3535d40f1513" providerId="ADAL" clId="{688D1D3D-1D78-480E-9122-20B54FAF51C9}" dt="2022-02-03T04:20:45.333" v="3585"/>
          <ac:inkMkLst>
            <pc:docMk/>
            <pc:sldMk cId="3473804105" sldId="427"/>
            <ac:inkMk id="215" creationId="{30004C36-BD2A-4B37-B2EA-8D076F3D1DFD}"/>
          </ac:inkMkLst>
        </pc:inkChg>
        <pc:inkChg chg="add mod">
          <ac:chgData name="Umesh Gupta" userId="35470c46-d51d-41c5-aa07-3535d40f1513" providerId="ADAL" clId="{688D1D3D-1D78-480E-9122-20B54FAF51C9}" dt="2022-02-03T04:20:45.333" v="3585"/>
          <ac:inkMkLst>
            <pc:docMk/>
            <pc:sldMk cId="3473804105" sldId="427"/>
            <ac:inkMk id="216" creationId="{07FBFEFD-8A54-4EE6-A317-5702D75544B8}"/>
          </ac:inkMkLst>
        </pc:inkChg>
        <pc:inkChg chg="add mod">
          <ac:chgData name="Umesh Gupta" userId="35470c46-d51d-41c5-aa07-3535d40f1513" providerId="ADAL" clId="{688D1D3D-1D78-480E-9122-20B54FAF51C9}" dt="2022-02-03T04:20:45.333" v="3585"/>
          <ac:inkMkLst>
            <pc:docMk/>
            <pc:sldMk cId="3473804105" sldId="427"/>
            <ac:inkMk id="217" creationId="{80DD75C4-4C59-4256-AFB3-C4092F8CA63E}"/>
          </ac:inkMkLst>
        </pc:inkChg>
        <pc:inkChg chg="add mod">
          <ac:chgData name="Umesh Gupta" userId="35470c46-d51d-41c5-aa07-3535d40f1513" providerId="ADAL" clId="{688D1D3D-1D78-480E-9122-20B54FAF51C9}" dt="2022-02-03T04:20:45.333" v="3585"/>
          <ac:inkMkLst>
            <pc:docMk/>
            <pc:sldMk cId="3473804105" sldId="427"/>
            <ac:inkMk id="222" creationId="{B1284702-764E-40EE-ADC7-B8F228A6FCCD}"/>
          </ac:inkMkLst>
        </pc:inkChg>
        <pc:inkChg chg="add mod">
          <ac:chgData name="Umesh Gupta" userId="35470c46-d51d-41c5-aa07-3535d40f1513" providerId="ADAL" clId="{688D1D3D-1D78-480E-9122-20B54FAF51C9}" dt="2022-02-03T04:20:45.333" v="3585"/>
          <ac:inkMkLst>
            <pc:docMk/>
            <pc:sldMk cId="3473804105" sldId="427"/>
            <ac:inkMk id="223" creationId="{FC90B849-A559-4E7D-B86F-3B4B87800919}"/>
          </ac:inkMkLst>
        </pc:inkChg>
        <pc:inkChg chg="add mod">
          <ac:chgData name="Umesh Gupta" userId="35470c46-d51d-41c5-aa07-3535d40f1513" providerId="ADAL" clId="{688D1D3D-1D78-480E-9122-20B54FAF51C9}" dt="2022-02-03T04:20:45.333" v="3585"/>
          <ac:inkMkLst>
            <pc:docMk/>
            <pc:sldMk cId="3473804105" sldId="427"/>
            <ac:inkMk id="224" creationId="{A345242F-AD6B-4664-935E-8D80409514CA}"/>
          </ac:inkMkLst>
        </pc:inkChg>
        <pc:inkChg chg="add mod">
          <ac:chgData name="Umesh Gupta" userId="35470c46-d51d-41c5-aa07-3535d40f1513" providerId="ADAL" clId="{688D1D3D-1D78-480E-9122-20B54FAF51C9}" dt="2022-02-03T04:20:45.333" v="3585"/>
          <ac:inkMkLst>
            <pc:docMk/>
            <pc:sldMk cId="3473804105" sldId="427"/>
            <ac:inkMk id="225" creationId="{C0DE8A76-9F83-4CED-BD0A-972D016A8596}"/>
          </ac:inkMkLst>
        </pc:inkChg>
        <pc:inkChg chg="add mod">
          <ac:chgData name="Umesh Gupta" userId="35470c46-d51d-41c5-aa07-3535d40f1513" providerId="ADAL" clId="{688D1D3D-1D78-480E-9122-20B54FAF51C9}" dt="2022-02-03T04:20:45.333" v="3585"/>
          <ac:inkMkLst>
            <pc:docMk/>
            <pc:sldMk cId="3473804105" sldId="427"/>
            <ac:inkMk id="226" creationId="{B4DA859C-E7BD-4941-A61E-BF87F99B28F8}"/>
          </ac:inkMkLst>
        </pc:inkChg>
        <pc:inkChg chg="add mod">
          <ac:chgData name="Umesh Gupta" userId="35470c46-d51d-41c5-aa07-3535d40f1513" providerId="ADAL" clId="{688D1D3D-1D78-480E-9122-20B54FAF51C9}" dt="2022-02-03T04:20:45.333" v="3585"/>
          <ac:inkMkLst>
            <pc:docMk/>
            <pc:sldMk cId="3473804105" sldId="427"/>
            <ac:inkMk id="227" creationId="{703254CB-5B94-430A-B435-7C7C52E5DF76}"/>
          </ac:inkMkLst>
        </pc:inkChg>
        <pc:inkChg chg="add mod">
          <ac:chgData name="Umesh Gupta" userId="35470c46-d51d-41c5-aa07-3535d40f1513" providerId="ADAL" clId="{688D1D3D-1D78-480E-9122-20B54FAF51C9}" dt="2022-02-03T04:20:45.333" v="3585"/>
          <ac:inkMkLst>
            <pc:docMk/>
            <pc:sldMk cId="3473804105" sldId="427"/>
            <ac:inkMk id="228" creationId="{6BB37D1D-2739-4614-98A5-FA3704B9C0FC}"/>
          </ac:inkMkLst>
        </pc:inkChg>
        <pc:inkChg chg="add mod">
          <ac:chgData name="Umesh Gupta" userId="35470c46-d51d-41c5-aa07-3535d40f1513" providerId="ADAL" clId="{688D1D3D-1D78-480E-9122-20B54FAF51C9}" dt="2022-02-03T04:20:45.333" v="3585"/>
          <ac:inkMkLst>
            <pc:docMk/>
            <pc:sldMk cId="3473804105" sldId="427"/>
            <ac:inkMk id="229" creationId="{4784EB46-8813-4031-8655-CBA1C0507D24}"/>
          </ac:inkMkLst>
        </pc:inkChg>
        <pc:inkChg chg="add mod">
          <ac:chgData name="Umesh Gupta" userId="35470c46-d51d-41c5-aa07-3535d40f1513" providerId="ADAL" clId="{688D1D3D-1D78-480E-9122-20B54FAF51C9}" dt="2022-02-03T04:20:45.333" v="3585"/>
          <ac:inkMkLst>
            <pc:docMk/>
            <pc:sldMk cId="3473804105" sldId="427"/>
            <ac:inkMk id="230" creationId="{D3A2FC00-15D0-452F-8302-5334FA4FED51}"/>
          </ac:inkMkLst>
        </pc:inkChg>
      </pc:sldChg>
      <pc:sldChg chg="add">
        <pc:chgData name="Umesh Gupta" userId="35470c46-d51d-41c5-aa07-3535d40f1513" providerId="ADAL" clId="{688D1D3D-1D78-480E-9122-20B54FAF51C9}" dt="2022-02-03T04:17:34.586" v="3353" actId="2890"/>
        <pc:sldMkLst>
          <pc:docMk/>
          <pc:sldMk cId="3607377071" sldId="428"/>
        </pc:sldMkLst>
      </pc:sldChg>
      <pc:sldChg chg="addSp delSp modSp add mod">
        <pc:chgData name="Umesh Gupta" userId="35470c46-d51d-41c5-aa07-3535d40f1513" providerId="ADAL" clId="{688D1D3D-1D78-480E-9122-20B54FAF51C9}" dt="2022-02-03T04:25:17.130" v="3811"/>
        <pc:sldMkLst>
          <pc:docMk/>
          <pc:sldMk cId="1012285124" sldId="429"/>
        </pc:sldMkLst>
        <pc:grpChg chg="del mod">
          <ac:chgData name="Umesh Gupta" userId="35470c46-d51d-41c5-aa07-3535d40f1513" providerId="ADAL" clId="{688D1D3D-1D78-480E-9122-20B54FAF51C9}" dt="2022-02-03T04:20:57.277" v="3594"/>
          <ac:grpSpMkLst>
            <pc:docMk/>
            <pc:sldMk cId="1012285124" sldId="429"/>
            <ac:grpSpMk id="5" creationId="{D7EE0F5B-E285-4F9C-8311-B5E433B608E6}"/>
          </ac:grpSpMkLst>
        </pc:grpChg>
        <pc:grpChg chg="del mod">
          <ac:chgData name="Umesh Gupta" userId="35470c46-d51d-41c5-aa07-3535d40f1513" providerId="ADAL" clId="{688D1D3D-1D78-480E-9122-20B54FAF51C9}" dt="2022-02-03T04:25:17.130" v="3811"/>
          <ac:grpSpMkLst>
            <pc:docMk/>
            <pc:sldMk cId="1012285124" sldId="429"/>
            <ac:grpSpMk id="10" creationId="{1526B104-C5F0-432F-8321-F99A37FB275C}"/>
          </ac:grpSpMkLst>
        </pc:grpChg>
        <pc:grpChg chg="del mod">
          <ac:chgData name="Umesh Gupta" userId="35470c46-d51d-41c5-aa07-3535d40f1513" providerId="ADAL" clId="{688D1D3D-1D78-480E-9122-20B54FAF51C9}" dt="2022-02-03T04:25:17.130" v="3811"/>
          <ac:grpSpMkLst>
            <pc:docMk/>
            <pc:sldMk cId="1012285124" sldId="429"/>
            <ac:grpSpMk id="18" creationId="{74F77B27-9847-49F9-B79E-98180F1A2A6A}"/>
          </ac:grpSpMkLst>
        </pc:grpChg>
        <pc:grpChg chg="del mod">
          <ac:chgData name="Umesh Gupta" userId="35470c46-d51d-41c5-aa07-3535d40f1513" providerId="ADAL" clId="{688D1D3D-1D78-480E-9122-20B54FAF51C9}" dt="2022-02-03T04:25:17.130" v="3811"/>
          <ac:grpSpMkLst>
            <pc:docMk/>
            <pc:sldMk cId="1012285124" sldId="429"/>
            <ac:grpSpMk id="19" creationId="{29667827-C6C3-4975-9957-151E682A74A8}"/>
          </ac:grpSpMkLst>
        </pc:grpChg>
        <pc:grpChg chg="del mod">
          <ac:chgData name="Umesh Gupta" userId="35470c46-d51d-41c5-aa07-3535d40f1513" providerId="ADAL" clId="{688D1D3D-1D78-480E-9122-20B54FAF51C9}" dt="2022-02-03T04:21:15.806" v="3607"/>
          <ac:grpSpMkLst>
            <pc:docMk/>
            <pc:sldMk cId="1012285124" sldId="429"/>
            <ac:grpSpMk id="22" creationId="{2A1E10E0-A24B-464B-B5C4-5B974F779E26}"/>
          </ac:grpSpMkLst>
        </pc:grpChg>
        <pc:grpChg chg="del mod">
          <ac:chgData name="Umesh Gupta" userId="35470c46-d51d-41c5-aa07-3535d40f1513" providerId="ADAL" clId="{688D1D3D-1D78-480E-9122-20B54FAF51C9}" dt="2022-02-03T04:21:39.260" v="3627"/>
          <ac:grpSpMkLst>
            <pc:docMk/>
            <pc:sldMk cId="1012285124" sldId="429"/>
            <ac:grpSpMk id="24" creationId="{3C210CC7-6A40-49E3-8FDC-93E4FEB20864}"/>
          </ac:grpSpMkLst>
        </pc:grpChg>
        <pc:grpChg chg="del mod">
          <ac:chgData name="Umesh Gupta" userId="35470c46-d51d-41c5-aa07-3535d40f1513" providerId="ADAL" clId="{688D1D3D-1D78-480E-9122-20B54FAF51C9}" dt="2022-02-03T04:21:39.260" v="3627"/>
          <ac:grpSpMkLst>
            <pc:docMk/>
            <pc:sldMk cId="1012285124" sldId="429"/>
            <ac:grpSpMk id="27" creationId="{417C4786-2B57-49C0-913B-7A629AAFFEAB}"/>
          </ac:grpSpMkLst>
        </pc:grpChg>
        <pc:grpChg chg="del mod">
          <ac:chgData name="Umesh Gupta" userId="35470c46-d51d-41c5-aa07-3535d40f1513" providerId="ADAL" clId="{688D1D3D-1D78-480E-9122-20B54FAF51C9}" dt="2022-02-03T04:21:39.260" v="3627"/>
          <ac:grpSpMkLst>
            <pc:docMk/>
            <pc:sldMk cId="1012285124" sldId="429"/>
            <ac:grpSpMk id="44" creationId="{A7431AD5-0071-4214-A17D-BDE5BB0E3204}"/>
          </ac:grpSpMkLst>
        </pc:grpChg>
        <pc:grpChg chg="del mod">
          <ac:chgData name="Umesh Gupta" userId="35470c46-d51d-41c5-aa07-3535d40f1513" providerId="ADAL" clId="{688D1D3D-1D78-480E-9122-20B54FAF51C9}" dt="2022-02-03T04:21:44.462" v="3632"/>
          <ac:grpSpMkLst>
            <pc:docMk/>
            <pc:sldMk cId="1012285124" sldId="429"/>
            <ac:grpSpMk id="45" creationId="{8CA20B68-6E0B-43CB-ACDA-6932DE7E948A}"/>
          </ac:grpSpMkLst>
        </pc:grpChg>
        <pc:grpChg chg="del mod">
          <ac:chgData name="Umesh Gupta" userId="35470c46-d51d-41c5-aa07-3535d40f1513" providerId="ADAL" clId="{688D1D3D-1D78-480E-9122-20B54FAF51C9}" dt="2022-02-03T04:25:17.130" v="3811"/>
          <ac:grpSpMkLst>
            <pc:docMk/>
            <pc:sldMk cId="1012285124" sldId="429"/>
            <ac:grpSpMk id="50" creationId="{1B415AA3-6DC7-4574-B098-55CDD55B2C59}"/>
          </ac:grpSpMkLst>
        </pc:grpChg>
        <pc:grpChg chg="del mod">
          <ac:chgData name="Umesh Gupta" userId="35470c46-d51d-41c5-aa07-3535d40f1513" providerId="ADAL" clId="{688D1D3D-1D78-480E-9122-20B54FAF51C9}" dt="2022-02-03T04:21:51.561" v="3640"/>
          <ac:grpSpMkLst>
            <pc:docMk/>
            <pc:sldMk cId="1012285124" sldId="429"/>
            <ac:grpSpMk id="55" creationId="{F9F85431-B208-45CE-A6D2-F92DB9D2625A}"/>
          </ac:grpSpMkLst>
        </pc:grpChg>
        <pc:grpChg chg="del mod">
          <ac:chgData name="Umesh Gupta" userId="35470c46-d51d-41c5-aa07-3535d40f1513" providerId="ADAL" clId="{688D1D3D-1D78-480E-9122-20B54FAF51C9}" dt="2022-02-03T04:22:20.279" v="3664"/>
          <ac:grpSpMkLst>
            <pc:docMk/>
            <pc:sldMk cId="1012285124" sldId="429"/>
            <ac:grpSpMk id="58" creationId="{EF47FDD4-47CC-41DD-90AF-B2368B0C9B72}"/>
          </ac:grpSpMkLst>
        </pc:grpChg>
        <pc:grpChg chg="del mod">
          <ac:chgData name="Umesh Gupta" userId="35470c46-d51d-41c5-aa07-3535d40f1513" providerId="ADAL" clId="{688D1D3D-1D78-480E-9122-20B54FAF51C9}" dt="2022-02-03T04:22:20.279" v="3664"/>
          <ac:grpSpMkLst>
            <pc:docMk/>
            <pc:sldMk cId="1012285124" sldId="429"/>
            <ac:grpSpMk id="65" creationId="{BC3BF0A6-E458-40B2-BA5C-1AD86EA2BCCC}"/>
          </ac:grpSpMkLst>
        </pc:grpChg>
        <pc:grpChg chg="del mod">
          <ac:chgData name="Umesh Gupta" userId="35470c46-d51d-41c5-aa07-3535d40f1513" providerId="ADAL" clId="{688D1D3D-1D78-480E-9122-20B54FAF51C9}" dt="2022-02-03T04:22:20.279" v="3664"/>
          <ac:grpSpMkLst>
            <pc:docMk/>
            <pc:sldMk cId="1012285124" sldId="429"/>
            <ac:grpSpMk id="66" creationId="{0193797A-C6DD-41D5-A0C9-8FCDACF62F0A}"/>
          </ac:grpSpMkLst>
        </pc:grpChg>
        <pc:grpChg chg="del mod">
          <ac:chgData name="Umesh Gupta" userId="35470c46-d51d-41c5-aa07-3535d40f1513" providerId="ADAL" clId="{688D1D3D-1D78-480E-9122-20B54FAF51C9}" dt="2022-02-03T04:22:20.279" v="3664"/>
          <ac:grpSpMkLst>
            <pc:docMk/>
            <pc:sldMk cId="1012285124" sldId="429"/>
            <ac:grpSpMk id="69" creationId="{7A0BFCF5-0F44-49D2-8E19-38196BA03C00}"/>
          </ac:grpSpMkLst>
        </pc:grpChg>
        <pc:grpChg chg="del mod">
          <ac:chgData name="Umesh Gupta" userId="35470c46-d51d-41c5-aa07-3535d40f1513" providerId="ADAL" clId="{688D1D3D-1D78-480E-9122-20B54FAF51C9}" dt="2022-02-03T04:23:05.063" v="3702"/>
          <ac:grpSpMkLst>
            <pc:docMk/>
            <pc:sldMk cId="1012285124" sldId="429"/>
            <ac:grpSpMk id="73" creationId="{4C5C5425-CDA9-46C0-BA80-B6966A2DABAC}"/>
          </ac:grpSpMkLst>
        </pc:grpChg>
        <pc:grpChg chg="del mod">
          <ac:chgData name="Umesh Gupta" userId="35470c46-d51d-41c5-aa07-3535d40f1513" providerId="ADAL" clId="{688D1D3D-1D78-480E-9122-20B54FAF51C9}" dt="2022-02-03T04:22:32.451" v="3676"/>
          <ac:grpSpMkLst>
            <pc:docMk/>
            <pc:sldMk cId="1012285124" sldId="429"/>
            <ac:grpSpMk id="81" creationId="{A989C598-8BF3-4E78-84DF-901938EC8FBD}"/>
          </ac:grpSpMkLst>
        </pc:grpChg>
        <pc:grpChg chg="del mod">
          <ac:chgData name="Umesh Gupta" userId="35470c46-d51d-41c5-aa07-3535d40f1513" providerId="ADAL" clId="{688D1D3D-1D78-480E-9122-20B54FAF51C9}" dt="2022-02-03T04:22:22.847" v="3666"/>
          <ac:grpSpMkLst>
            <pc:docMk/>
            <pc:sldMk cId="1012285124" sldId="429"/>
            <ac:grpSpMk id="83" creationId="{F6A21B89-3717-4923-B346-1BACD36AA544}"/>
          </ac:grpSpMkLst>
        </pc:grpChg>
        <pc:grpChg chg="del mod">
          <ac:chgData name="Umesh Gupta" userId="35470c46-d51d-41c5-aa07-3535d40f1513" providerId="ADAL" clId="{688D1D3D-1D78-480E-9122-20B54FAF51C9}" dt="2022-02-03T04:22:27.042" v="3668"/>
          <ac:grpSpMkLst>
            <pc:docMk/>
            <pc:sldMk cId="1012285124" sldId="429"/>
            <ac:grpSpMk id="85" creationId="{1601B771-A5AD-4214-ACB1-2BE0B8D1B05A}"/>
          </ac:grpSpMkLst>
        </pc:grpChg>
        <pc:grpChg chg="del mod">
          <ac:chgData name="Umesh Gupta" userId="35470c46-d51d-41c5-aa07-3535d40f1513" providerId="ADAL" clId="{688D1D3D-1D78-480E-9122-20B54FAF51C9}" dt="2022-02-03T04:22:32.451" v="3676"/>
          <ac:grpSpMkLst>
            <pc:docMk/>
            <pc:sldMk cId="1012285124" sldId="429"/>
            <ac:grpSpMk id="87" creationId="{BD463971-A89F-4EC9-9E1C-808C6C7FEC8F}"/>
          </ac:grpSpMkLst>
        </pc:grpChg>
        <pc:grpChg chg="del mod">
          <ac:chgData name="Umesh Gupta" userId="35470c46-d51d-41c5-aa07-3535d40f1513" providerId="ADAL" clId="{688D1D3D-1D78-480E-9122-20B54FAF51C9}" dt="2022-02-03T04:22:36.605" v="3679"/>
          <ac:grpSpMkLst>
            <pc:docMk/>
            <pc:sldMk cId="1012285124" sldId="429"/>
            <ac:grpSpMk id="95" creationId="{296A6893-843F-49A0-839B-948FB6B37581}"/>
          </ac:grpSpMkLst>
        </pc:grpChg>
        <pc:grpChg chg="del mod">
          <ac:chgData name="Umesh Gupta" userId="35470c46-d51d-41c5-aa07-3535d40f1513" providerId="ADAL" clId="{688D1D3D-1D78-480E-9122-20B54FAF51C9}" dt="2022-02-03T04:22:38.410" v="3681"/>
          <ac:grpSpMkLst>
            <pc:docMk/>
            <pc:sldMk cId="1012285124" sldId="429"/>
            <ac:grpSpMk id="98" creationId="{3A0068AE-3BFB-4EA0-98F5-1E063D7FB12B}"/>
          </ac:grpSpMkLst>
        </pc:grpChg>
        <pc:grpChg chg="del mod">
          <ac:chgData name="Umesh Gupta" userId="35470c46-d51d-41c5-aa07-3535d40f1513" providerId="ADAL" clId="{688D1D3D-1D78-480E-9122-20B54FAF51C9}" dt="2022-02-03T04:22:41.664" v="3683"/>
          <ac:grpSpMkLst>
            <pc:docMk/>
            <pc:sldMk cId="1012285124" sldId="429"/>
            <ac:grpSpMk id="100" creationId="{EB4D3442-447E-4D69-90E6-D82E115988AD}"/>
          </ac:grpSpMkLst>
        </pc:grpChg>
        <pc:grpChg chg="del mod">
          <ac:chgData name="Umesh Gupta" userId="35470c46-d51d-41c5-aa07-3535d40f1513" providerId="ADAL" clId="{688D1D3D-1D78-480E-9122-20B54FAF51C9}" dt="2022-02-03T04:22:46.711" v="3685"/>
          <ac:grpSpMkLst>
            <pc:docMk/>
            <pc:sldMk cId="1012285124" sldId="429"/>
            <ac:grpSpMk id="102" creationId="{A321E95E-4B16-44FA-A012-282C7B9A2075}"/>
          </ac:grpSpMkLst>
        </pc:grpChg>
        <pc:grpChg chg="del mod">
          <ac:chgData name="Umesh Gupta" userId="35470c46-d51d-41c5-aa07-3535d40f1513" providerId="ADAL" clId="{688D1D3D-1D78-480E-9122-20B54FAF51C9}" dt="2022-02-03T04:22:49.721" v="3692"/>
          <ac:grpSpMkLst>
            <pc:docMk/>
            <pc:sldMk cId="1012285124" sldId="429"/>
            <ac:grpSpMk id="104" creationId="{29679C9F-D39D-4B72-A8E5-71F2A920D56F}"/>
          </ac:grpSpMkLst>
        </pc:grpChg>
        <pc:grpChg chg="del mod">
          <ac:chgData name="Umesh Gupta" userId="35470c46-d51d-41c5-aa07-3535d40f1513" providerId="ADAL" clId="{688D1D3D-1D78-480E-9122-20B54FAF51C9}" dt="2022-02-03T04:25:17.130" v="3811"/>
          <ac:grpSpMkLst>
            <pc:docMk/>
            <pc:sldMk cId="1012285124" sldId="429"/>
            <ac:grpSpMk id="111" creationId="{22D03E02-2782-4AF0-814B-51C7539E7232}"/>
          </ac:grpSpMkLst>
        </pc:grpChg>
        <pc:grpChg chg="del mod">
          <ac:chgData name="Umesh Gupta" userId="35470c46-d51d-41c5-aa07-3535d40f1513" providerId="ADAL" clId="{688D1D3D-1D78-480E-9122-20B54FAF51C9}" dt="2022-02-03T04:23:10.195" v="3705"/>
          <ac:grpSpMkLst>
            <pc:docMk/>
            <pc:sldMk cId="1012285124" sldId="429"/>
            <ac:grpSpMk id="115" creationId="{64AD55D4-2998-4A1B-9D5F-E27D210D1228}"/>
          </ac:grpSpMkLst>
        </pc:grpChg>
        <pc:grpChg chg="del mod">
          <ac:chgData name="Umesh Gupta" userId="35470c46-d51d-41c5-aa07-3535d40f1513" providerId="ADAL" clId="{688D1D3D-1D78-480E-9122-20B54FAF51C9}" dt="2022-02-03T04:25:17.130" v="3811"/>
          <ac:grpSpMkLst>
            <pc:docMk/>
            <pc:sldMk cId="1012285124" sldId="429"/>
            <ac:grpSpMk id="118" creationId="{B6C04E80-BE55-4F7D-BEA7-77FEFD15ABE6}"/>
          </ac:grpSpMkLst>
        </pc:grpChg>
        <pc:grpChg chg="del mod">
          <ac:chgData name="Umesh Gupta" userId="35470c46-d51d-41c5-aa07-3535d40f1513" providerId="ADAL" clId="{688D1D3D-1D78-480E-9122-20B54FAF51C9}" dt="2022-02-03T04:25:17.130" v="3811"/>
          <ac:grpSpMkLst>
            <pc:docMk/>
            <pc:sldMk cId="1012285124" sldId="429"/>
            <ac:grpSpMk id="121" creationId="{CFF7645F-8364-4633-A956-DA673663694A}"/>
          </ac:grpSpMkLst>
        </pc:grpChg>
        <pc:grpChg chg="del mod">
          <ac:chgData name="Umesh Gupta" userId="35470c46-d51d-41c5-aa07-3535d40f1513" providerId="ADAL" clId="{688D1D3D-1D78-480E-9122-20B54FAF51C9}" dt="2022-02-03T04:25:17.130" v="3811"/>
          <ac:grpSpMkLst>
            <pc:docMk/>
            <pc:sldMk cId="1012285124" sldId="429"/>
            <ac:grpSpMk id="124" creationId="{E2FE6097-AB5F-4DD2-941B-FC5B5BA3115D}"/>
          </ac:grpSpMkLst>
        </pc:grpChg>
        <pc:grpChg chg="del mod">
          <ac:chgData name="Umesh Gupta" userId="35470c46-d51d-41c5-aa07-3535d40f1513" providerId="ADAL" clId="{688D1D3D-1D78-480E-9122-20B54FAF51C9}" dt="2022-02-03T04:23:34.510" v="3728"/>
          <ac:grpSpMkLst>
            <pc:docMk/>
            <pc:sldMk cId="1012285124" sldId="429"/>
            <ac:grpSpMk id="134" creationId="{600E4A9C-6F10-48B1-B864-D953B3464A0A}"/>
          </ac:grpSpMkLst>
        </pc:grpChg>
        <pc:grpChg chg="del mod">
          <ac:chgData name="Umesh Gupta" userId="35470c46-d51d-41c5-aa07-3535d40f1513" providerId="ADAL" clId="{688D1D3D-1D78-480E-9122-20B54FAF51C9}" dt="2022-02-03T04:25:17.130" v="3811"/>
          <ac:grpSpMkLst>
            <pc:docMk/>
            <pc:sldMk cId="1012285124" sldId="429"/>
            <ac:grpSpMk id="147" creationId="{80C0C4DD-09E9-4AC8-8A83-80F81319267F}"/>
          </ac:grpSpMkLst>
        </pc:grpChg>
        <pc:grpChg chg="del mod">
          <ac:chgData name="Umesh Gupta" userId="35470c46-d51d-41c5-aa07-3535d40f1513" providerId="ADAL" clId="{688D1D3D-1D78-480E-9122-20B54FAF51C9}" dt="2022-02-03T04:25:17.130" v="3811"/>
          <ac:grpSpMkLst>
            <pc:docMk/>
            <pc:sldMk cId="1012285124" sldId="429"/>
            <ac:grpSpMk id="157" creationId="{43474036-0693-444A-927E-04E644BE3DE6}"/>
          </ac:grpSpMkLst>
        </pc:grpChg>
        <pc:grpChg chg="del mod">
          <ac:chgData name="Umesh Gupta" userId="35470c46-d51d-41c5-aa07-3535d40f1513" providerId="ADAL" clId="{688D1D3D-1D78-480E-9122-20B54FAF51C9}" dt="2022-02-03T04:24:52.349" v="3786"/>
          <ac:grpSpMkLst>
            <pc:docMk/>
            <pc:sldMk cId="1012285124" sldId="429"/>
            <ac:grpSpMk id="168" creationId="{3B6C6640-5898-47F3-BBC0-0379F38319F6}"/>
          </ac:grpSpMkLst>
        </pc:grpChg>
        <pc:grpChg chg="del mod">
          <ac:chgData name="Umesh Gupta" userId="35470c46-d51d-41c5-aa07-3535d40f1513" providerId="ADAL" clId="{688D1D3D-1D78-480E-9122-20B54FAF51C9}" dt="2022-02-03T04:24:57.566" v="3793"/>
          <ac:grpSpMkLst>
            <pc:docMk/>
            <pc:sldMk cId="1012285124" sldId="429"/>
            <ac:grpSpMk id="170" creationId="{38E2A094-2EB3-4EAE-9108-94BF5AB6CC81}"/>
          </ac:grpSpMkLst>
        </pc:grpChg>
        <pc:grpChg chg="del mod">
          <ac:chgData name="Umesh Gupta" userId="35470c46-d51d-41c5-aa07-3535d40f1513" providerId="ADAL" clId="{688D1D3D-1D78-480E-9122-20B54FAF51C9}" dt="2022-02-03T04:24:59.322" v="3796"/>
          <ac:grpSpMkLst>
            <pc:docMk/>
            <pc:sldMk cId="1012285124" sldId="429"/>
            <ac:grpSpMk id="177" creationId="{0D7D80DF-4A5B-4FD6-879C-A6DE2B276BB8}"/>
          </ac:grpSpMkLst>
        </pc:grpChg>
        <pc:grpChg chg="del mod">
          <ac:chgData name="Umesh Gupta" userId="35470c46-d51d-41c5-aa07-3535d40f1513" providerId="ADAL" clId="{688D1D3D-1D78-480E-9122-20B54FAF51C9}" dt="2022-02-03T04:25:02.195" v="3798"/>
          <ac:grpSpMkLst>
            <pc:docMk/>
            <pc:sldMk cId="1012285124" sldId="429"/>
            <ac:grpSpMk id="180" creationId="{917DDC16-9746-4F3E-81D2-2205961387B6}"/>
          </ac:grpSpMkLst>
        </pc:grpChg>
        <pc:grpChg chg="del mod">
          <ac:chgData name="Umesh Gupta" userId="35470c46-d51d-41c5-aa07-3535d40f1513" providerId="ADAL" clId="{688D1D3D-1D78-480E-9122-20B54FAF51C9}" dt="2022-02-03T04:25:07.834" v="3807"/>
          <ac:grpSpMkLst>
            <pc:docMk/>
            <pc:sldMk cId="1012285124" sldId="429"/>
            <ac:grpSpMk id="182" creationId="{BC98B170-7AEB-495E-81F7-940B07550732}"/>
          </ac:grpSpMkLst>
        </pc:grpChg>
        <pc:grpChg chg="del mod">
          <ac:chgData name="Umesh Gupta" userId="35470c46-d51d-41c5-aa07-3535d40f1513" providerId="ADAL" clId="{688D1D3D-1D78-480E-9122-20B54FAF51C9}" dt="2022-02-03T04:25:17.130" v="3811"/>
          <ac:grpSpMkLst>
            <pc:docMk/>
            <pc:sldMk cId="1012285124" sldId="429"/>
            <ac:grpSpMk id="191" creationId="{7281038F-0D88-4D67-82BE-29ED9228E0CB}"/>
          </ac:grpSpMkLst>
        </pc:grpChg>
        <pc:grpChg chg="mod">
          <ac:chgData name="Umesh Gupta" userId="35470c46-d51d-41c5-aa07-3535d40f1513" providerId="ADAL" clId="{688D1D3D-1D78-480E-9122-20B54FAF51C9}" dt="2022-02-03T04:25:17.130" v="3811"/>
          <ac:grpSpMkLst>
            <pc:docMk/>
            <pc:sldMk cId="1012285124" sldId="429"/>
            <ac:grpSpMk id="195" creationId="{66EC6093-C1F7-441A-B943-FF63ACC7F013}"/>
          </ac:grpSpMkLst>
        </pc:grpChg>
        <pc:inkChg chg="add mod">
          <ac:chgData name="Umesh Gupta" userId="35470c46-d51d-41c5-aa07-3535d40f1513" providerId="ADAL" clId="{688D1D3D-1D78-480E-9122-20B54FAF51C9}" dt="2022-02-03T04:25:17.130" v="3811"/>
          <ac:inkMkLst>
            <pc:docMk/>
            <pc:sldMk cId="1012285124" sldId="429"/>
            <ac:inkMk id="2" creationId="{568FF18A-0CBA-466E-94B1-3613EB4F410A}"/>
          </ac:inkMkLst>
        </pc:inkChg>
        <pc:inkChg chg="add mod">
          <ac:chgData name="Umesh Gupta" userId="35470c46-d51d-41c5-aa07-3535d40f1513" providerId="ADAL" clId="{688D1D3D-1D78-480E-9122-20B54FAF51C9}" dt="2022-02-03T04:25:17.130" v="3811"/>
          <ac:inkMkLst>
            <pc:docMk/>
            <pc:sldMk cId="1012285124" sldId="429"/>
            <ac:inkMk id="3" creationId="{FAEBC0DA-7D28-40E4-970E-20C43EE35D57}"/>
          </ac:inkMkLst>
        </pc:inkChg>
        <pc:inkChg chg="add mod">
          <ac:chgData name="Umesh Gupta" userId="35470c46-d51d-41c5-aa07-3535d40f1513" providerId="ADAL" clId="{688D1D3D-1D78-480E-9122-20B54FAF51C9}" dt="2022-02-03T04:25:17.130" v="3811"/>
          <ac:inkMkLst>
            <pc:docMk/>
            <pc:sldMk cId="1012285124" sldId="429"/>
            <ac:inkMk id="4" creationId="{FF2148F0-B171-49D2-B95E-4AEB2676F40D}"/>
          </ac:inkMkLst>
        </pc:inkChg>
        <pc:inkChg chg="add mod">
          <ac:chgData name="Umesh Gupta" userId="35470c46-d51d-41c5-aa07-3535d40f1513" providerId="ADAL" clId="{688D1D3D-1D78-480E-9122-20B54FAF51C9}" dt="2022-02-03T04:25:17.130" v="3811"/>
          <ac:inkMkLst>
            <pc:docMk/>
            <pc:sldMk cId="1012285124" sldId="429"/>
            <ac:inkMk id="6" creationId="{9B255237-B924-48E7-931D-2199E44032FF}"/>
          </ac:inkMkLst>
        </pc:inkChg>
        <pc:inkChg chg="add mod">
          <ac:chgData name="Umesh Gupta" userId="35470c46-d51d-41c5-aa07-3535d40f1513" providerId="ADAL" clId="{688D1D3D-1D78-480E-9122-20B54FAF51C9}" dt="2022-02-03T04:25:17.130" v="3811"/>
          <ac:inkMkLst>
            <pc:docMk/>
            <pc:sldMk cId="1012285124" sldId="429"/>
            <ac:inkMk id="7" creationId="{3E335686-3E9E-46B6-875E-78329DFBCF86}"/>
          </ac:inkMkLst>
        </pc:inkChg>
        <pc:inkChg chg="add mod">
          <ac:chgData name="Umesh Gupta" userId="35470c46-d51d-41c5-aa07-3535d40f1513" providerId="ADAL" clId="{688D1D3D-1D78-480E-9122-20B54FAF51C9}" dt="2022-02-03T04:25:17.130" v="3811"/>
          <ac:inkMkLst>
            <pc:docMk/>
            <pc:sldMk cId="1012285124" sldId="429"/>
            <ac:inkMk id="8" creationId="{74E39E4B-3B61-44E3-8665-FE107285A2E7}"/>
          </ac:inkMkLst>
        </pc:inkChg>
        <pc:inkChg chg="add mod">
          <ac:chgData name="Umesh Gupta" userId="35470c46-d51d-41c5-aa07-3535d40f1513" providerId="ADAL" clId="{688D1D3D-1D78-480E-9122-20B54FAF51C9}" dt="2022-02-03T04:25:17.130" v="3811"/>
          <ac:inkMkLst>
            <pc:docMk/>
            <pc:sldMk cId="1012285124" sldId="429"/>
            <ac:inkMk id="9" creationId="{92466C59-4B95-4513-BCF8-3F39476F1739}"/>
          </ac:inkMkLst>
        </pc:inkChg>
        <pc:inkChg chg="add mod">
          <ac:chgData name="Umesh Gupta" userId="35470c46-d51d-41c5-aa07-3535d40f1513" providerId="ADAL" clId="{688D1D3D-1D78-480E-9122-20B54FAF51C9}" dt="2022-02-03T04:25:17.130" v="3811"/>
          <ac:inkMkLst>
            <pc:docMk/>
            <pc:sldMk cId="1012285124" sldId="429"/>
            <ac:inkMk id="11" creationId="{52DB6484-82CB-4664-B5E6-B2732A3F2241}"/>
          </ac:inkMkLst>
        </pc:inkChg>
        <pc:inkChg chg="add mod">
          <ac:chgData name="Umesh Gupta" userId="35470c46-d51d-41c5-aa07-3535d40f1513" providerId="ADAL" clId="{688D1D3D-1D78-480E-9122-20B54FAF51C9}" dt="2022-02-03T04:25:17.130" v="3811"/>
          <ac:inkMkLst>
            <pc:docMk/>
            <pc:sldMk cId="1012285124" sldId="429"/>
            <ac:inkMk id="12" creationId="{DC739D03-9391-44EB-8A2A-46A1269FCCE9}"/>
          </ac:inkMkLst>
        </pc:inkChg>
        <pc:inkChg chg="add mod">
          <ac:chgData name="Umesh Gupta" userId="35470c46-d51d-41c5-aa07-3535d40f1513" providerId="ADAL" clId="{688D1D3D-1D78-480E-9122-20B54FAF51C9}" dt="2022-02-03T04:25:17.130" v="3811"/>
          <ac:inkMkLst>
            <pc:docMk/>
            <pc:sldMk cId="1012285124" sldId="429"/>
            <ac:inkMk id="13" creationId="{53395475-F3B0-4988-8FD6-95FCC8DDB3B4}"/>
          </ac:inkMkLst>
        </pc:inkChg>
        <pc:inkChg chg="add mod">
          <ac:chgData name="Umesh Gupta" userId="35470c46-d51d-41c5-aa07-3535d40f1513" providerId="ADAL" clId="{688D1D3D-1D78-480E-9122-20B54FAF51C9}" dt="2022-02-03T04:25:17.130" v="3811"/>
          <ac:inkMkLst>
            <pc:docMk/>
            <pc:sldMk cId="1012285124" sldId="429"/>
            <ac:inkMk id="14" creationId="{DF95F0CB-5E4F-4AA2-9656-A61CEEE600ED}"/>
          </ac:inkMkLst>
        </pc:inkChg>
        <pc:inkChg chg="add mod">
          <ac:chgData name="Umesh Gupta" userId="35470c46-d51d-41c5-aa07-3535d40f1513" providerId="ADAL" clId="{688D1D3D-1D78-480E-9122-20B54FAF51C9}" dt="2022-02-03T04:25:17.130" v="3811"/>
          <ac:inkMkLst>
            <pc:docMk/>
            <pc:sldMk cId="1012285124" sldId="429"/>
            <ac:inkMk id="15" creationId="{4DB622D0-C48A-4575-BC6B-0DD281D8B462}"/>
          </ac:inkMkLst>
        </pc:inkChg>
        <pc:inkChg chg="add mod">
          <ac:chgData name="Umesh Gupta" userId="35470c46-d51d-41c5-aa07-3535d40f1513" providerId="ADAL" clId="{688D1D3D-1D78-480E-9122-20B54FAF51C9}" dt="2022-02-03T04:25:17.130" v="3811"/>
          <ac:inkMkLst>
            <pc:docMk/>
            <pc:sldMk cId="1012285124" sldId="429"/>
            <ac:inkMk id="16" creationId="{34F8E097-C204-47F4-94A6-35CF05E1A0FC}"/>
          </ac:inkMkLst>
        </pc:inkChg>
        <pc:inkChg chg="add mod">
          <ac:chgData name="Umesh Gupta" userId="35470c46-d51d-41c5-aa07-3535d40f1513" providerId="ADAL" clId="{688D1D3D-1D78-480E-9122-20B54FAF51C9}" dt="2022-02-03T04:25:17.130" v="3811"/>
          <ac:inkMkLst>
            <pc:docMk/>
            <pc:sldMk cId="1012285124" sldId="429"/>
            <ac:inkMk id="17" creationId="{9B0EEAB8-A879-49E8-92B4-F141596E36CD}"/>
          </ac:inkMkLst>
        </pc:inkChg>
        <pc:inkChg chg="add mod">
          <ac:chgData name="Umesh Gupta" userId="35470c46-d51d-41c5-aa07-3535d40f1513" providerId="ADAL" clId="{688D1D3D-1D78-480E-9122-20B54FAF51C9}" dt="2022-02-03T04:25:17.130" v="3811"/>
          <ac:inkMkLst>
            <pc:docMk/>
            <pc:sldMk cId="1012285124" sldId="429"/>
            <ac:inkMk id="20" creationId="{F13F18B5-592B-4CD9-8216-93C483610F7B}"/>
          </ac:inkMkLst>
        </pc:inkChg>
        <pc:inkChg chg="add mod">
          <ac:chgData name="Umesh Gupta" userId="35470c46-d51d-41c5-aa07-3535d40f1513" providerId="ADAL" clId="{688D1D3D-1D78-480E-9122-20B54FAF51C9}" dt="2022-02-03T04:25:17.130" v="3811"/>
          <ac:inkMkLst>
            <pc:docMk/>
            <pc:sldMk cId="1012285124" sldId="429"/>
            <ac:inkMk id="21" creationId="{66957EA0-8B4A-4DDF-9CEA-9DA86D5BD82E}"/>
          </ac:inkMkLst>
        </pc:inkChg>
        <pc:inkChg chg="add mod">
          <ac:chgData name="Umesh Gupta" userId="35470c46-d51d-41c5-aa07-3535d40f1513" providerId="ADAL" clId="{688D1D3D-1D78-480E-9122-20B54FAF51C9}" dt="2022-02-03T04:21:39.260" v="3627"/>
          <ac:inkMkLst>
            <pc:docMk/>
            <pc:sldMk cId="1012285124" sldId="429"/>
            <ac:inkMk id="23" creationId="{60185868-174D-40C9-A969-AA7A0D8915A3}"/>
          </ac:inkMkLst>
        </pc:inkChg>
        <pc:inkChg chg="add mod">
          <ac:chgData name="Umesh Gupta" userId="35470c46-d51d-41c5-aa07-3535d40f1513" providerId="ADAL" clId="{688D1D3D-1D78-480E-9122-20B54FAF51C9}" dt="2022-02-03T04:25:17.130" v="3811"/>
          <ac:inkMkLst>
            <pc:docMk/>
            <pc:sldMk cId="1012285124" sldId="429"/>
            <ac:inkMk id="25" creationId="{21316583-324A-4F1A-97FD-1437A5445BD9}"/>
          </ac:inkMkLst>
        </pc:inkChg>
        <pc:inkChg chg="add mod">
          <ac:chgData name="Umesh Gupta" userId="35470c46-d51d-41c5-aa07-3535d40f1513" providerId="ADAL" clId="{688D1D3D-1D78-480E-9122-20B54FAF51C9}" dt="2022-02-03T04:25:17.130" v="3811"/>
          <ac:inkMkLst>
            <pc:docMk/>
            <pc:sldMk cId="1012285124" sldId="429"/>
            <ac:inkMk id="26" creationId="{DEDD7F27-F7E1-49E6-A5FD-01C67C867B8E}"/>
          </ac:inkMkLst>
        </pc:inkChg>
        <pc:inkChg chg="add mod">
          <ac:chgData name="Umesh Gupta" userId="35470c46-d51d-41c5-aa07-3535d40f1513" providerId="ADAL" clId="{688D1D3D-1D78-480E-9122-20B54FAF51C9}" dt="2022-02-03T04:25:17.130" v="3811"/>
          <ac:inkMkLst>
            <pc:docMk/>
            <pc:sldMk cId="1012285124" sldId="429"/>
            <ac:inkMk id="28" creationId="{AFA0D0A3-EF15-4B93-904B-C4025B413284}"/>
          </ac:inkMkLst>
        </pc:inkChg>
        <pc:inkChg chg="add mod">
          <ac:chgData name="Umesh Gupta" userId="35470c46-d51d-41c5-aa07-3535d40f1513" providerId="ADAL" clId="{688D1D3D-1D78-480E-9122-20B54FAF51C9}" dt="2022-02-03T04:25:17.130" v="3811"/>
          <ac:inkMkLst>
            <pc:docMk/>
            <pc:sldMk cId="1012285124" sldId="429"/>
            <ac:inkMk id="29" creationId="{8CC08BF4-B8BA-45DD-B55D-1BD93A8FCB7F}"/>
          </ac:inkMkLst>
        </pc:inkChg>
        <pc:inkChg chg="add mod">
          <ac:chgData name="Umesh Gupta" userId="35470c46-d51d-41c5-aa07-3535d40f1513" providerId="ADAL" clId="{688D1D3D-1D78-480E-9122-20B54FAF51C9}" dt="2022-02-03T04:25:17.130" v="3811"/>
          <ac:inkMkLst>
            <pc:docMk/>
            <pc:sldMk cId="1012285124" sldId="429"/>
            <ac:inkMk id="30" creationId="{57D191E7-E72A-42D9-9297-0D0BFD5653ED}"/>
          </ac:inkMkLst>
        </pc:inkChg>
        <pc:inkChg chg="add mod">
          <ac:chgData name="Umesh Gupta" userId="35470c46-d51d-41c5-aa07-3535d40f1513" providerId="ADAL" clId="{688D1D3D-1D78-480E-9122-20B54FAF51C9}" dt="2022-02-03T04:25:17.130" v="3811"/>
          <ac:inkMkLst>
            <pc:docMk/>
            <pc:sldMk cId="1012285124" sldId="429"/>
            <ac:inkMk id="31" creationId="{90FC5EA6-842E-4493-8F34-99C253FCDD66}"/>
          </ac:inkMkLst>
        </pc:inkChg>
        <pc:inkChg chg="add mod">
          <ac:chgData name="Umesh Gupta" userId="35470c46-d51d-41c5-aa07-3535d40f1513" providerId="ADAL" clId="{688D1D3D-1D78-480E-9122-20B54FAF51C9}" dt="2022-02-03T04:25:17.130" v="3811"/>
          <ac:inkMkLst>
            <pc:docMk/>
            <pc:sldMk cId="1012285124" sldId="429"/>
            <ac:inkMk id="32" creationId="{71AD7086-74E3-4DB3-B949-485AF0345D95}"/>
          </ac:inkMkLst>
        </pc:inkChg>
        <pc:inkChg chg="add mod">
          <ac:chgData name="Umesh Gupta" userId="35470c46-d51d-41c5-aa07-3535d40f1513" providerId="ADAL" clId="{688D1D3D-1D78-480E-9122-20B54FAF51C9}" dt="2022-02-03T04:25:17.130" v="3811"/>
          <ac:inkMkLst>
            <pc:docMk/>
            <pc:sldMk cId="1012285124" sldId="429"/>
            <ac:inkMk id="33" creationId="{79F9C818-809E-4F03-94AC-7EE7296C7348}"/>
          </ac:inkMkLst>
        </pc:inkChg>
        <pc:inkChg chg="add mod">
          <ac:chgData name="Umesh Gupta" userId="35470c46-d51d-41c5-aa07-3535d40f1513" providerId="ADAL" clId="{688D1D3D-1D78-480E-9122-20B54FAF51C9}" dt="2022-02-03T04:25:17.130" v="3811"/>
          <ac:inkMkLst>
            <pc:docMk/>
            <pc:sldMk cId="1012285124" sldId="429"/>
            <ac:inkMk id="34" creationId="{FA4711F7-23F8-4E77-B6B8-CC3DD171D1C5}"/>
          </ac:inkMkLst>
        </pc:inkChg>
        <pc:inkChg chg="add mod">
          <ac:chgData name="Umesh Gupta" userId="35470c46-d51d-41c5-aa07-3535d40f1513" providerId="ADAL" clId="{688D1D3D-1D78-480E-9122-20B54FAF51C9}" dt="2022-02-03T04:25:17.130" v="3811"/>
          <ac:inkMkLst>
            <pc:docMk/>
            <pc:sldMk cId="1012285124" sldId="429"/>
            <ac:inkMk id="35" creationId="{4C54C7E0-B309-458F-A67D-5F2B4C09F49B}"/>
          </ac:inkMkLst>
        </pc:inkChg>
        <pc:inkChg chg="add mod">
          <ac:chgData name="Umesh Gupta" userId="35470c46-d51d-41c5-aa07-3535d40f1513" providerId="ADAL" clId="{688D1D3D-1D78-480E-9122-20B54FAF51C9}" dt="2022-02-03T04:25:17.130" v="3811"/>
          <ac:inkMkLst>
            <pc:docMk/>
            <pc:sldMk cId="1012285124" sldId="429"/>
            <ac:inkMk id="36" creationId="{095AF38A-68C2-4637-8B82-164ACBC6D061}"/>
          </ac:inkMkLst>
        </pc:inkChg>
        <pc:inkChg chg="add mod">
          <ac:chgData name="Umesh Gupta" userId="35470c46-d51d-41c5-aa07-3535d40f1513" providerId="ADAL" clId="{688D1D3D-1D78-480E-9122-20B54FAF51C9}" dt="2022-02-03T04:25:17.130" v="3811"/>
          <ac:inkMkLst>
            <pc:docMk/>
            <pc:sldMk cId="1012285124" sldId="429"/>
            <ac:inkMk id="37" creationId="{D4ECBF91-74B6-4678-8248-67A8151C2A36}"/>
          </ac:inkMkLst>
        </pc:inkChg>
        <pc:inkChg chg="add mod">
          <ac:chgData name="Umesh Gupta" userId="35470c46-d51d-41c5-aa07-3535d40f1513" providerId="ADAL" clId="{688D1D3D-1D78-480E-9122-20B54FAF51C9}" dt="2022-02-03T04:25:17.130" v="3811"/>
          <ac:inkMkLst>
            <pc:docMk/>
            <pc:sldMk cId="1012285124" sldId="429"/>
            <ac:inkMk id="38" creationId="{823AC62F-8815-451C-9CA1-78176655F50F}"/>
          </ac:inkMkLst>
        </pc:inkChg>
        <pc:inkChg chg="add mod">
          <ac:chgData name="Umesh Gupta" userId="35470c46-d51d-41c5-aa07-3535d40f1513" providerId="ADAL" clId="{688D1D3D-1D78-480E-9122-20B54FAF51C9}" dt="2022-02-03T04:25:17.130" v="3811"/>
          <ac:inkMkLst>
            <pc:docMk/>
            <pc:sldMk cId="1012285124" sldId="429"/>
            <ac:inkMk id="39" creationId="{43C5914C-79CE-4408-95E8-8641A49246F5}"/>
          </ac:inkMkLst>
        </pc:inkChg>
        <pc:inkChg chg="add mod">
          <ac:chgData name="Umesh Gupta" userId="35470c46-d51d-41c5-aa07-3535d40f1513" providerId="ADAL" clId="{688D1D3D-1D78-480E-9122-20B54FAF51C9}" dt="2022-02-03T04:25:17.130" v="3811"/>
          <ac:inkMkLst>
            <pc:docMk/>
            <pc:sldMk cId="1012285124" sldId="429"/>
            <ac:inkMk id="40" creationId="{1DB4347C-E926-4C22-9914-AF3534718D18}"/>
          </ac:inkMkLst>
        </pc:inkChg>
        <pc:inkChg chg="add mod">
          <ac:chgData name="Umesh Gupta" userId="35470c46-d51d-41c5-aa07-3535d40f1513" providerId="ADAL" clId="{688D1D3D-1D78-480E-9122-20B54FAF51C9}" dt="2022-02-03T04:25:17.130" v="3811"/>
          <ac:inkMkLst>
            <pc:docMk/>
            <pc:sldMk cId="1012285124" sldId="429"/>
            <ac:inkMk id="41" creationId="{13212ED1-7B49-4AF3-B7AF-B9CDF17D5819}"/>
          </ac:inkMkLst>
        </pc:inkChg>
        <pc:inkChg chg="add mod">
          <ac:chgData name="Umesh Gupta" userId="35470c46-d51d-41c5-aa07-3535d40f1513" providerId="ADAL" clId="{688D1D3D-1D78-480E-9122-20B54FAF51C9}" dt="2022-02-03T04:25:17.130" v="3811"/>
          <ac:inkMkLst>
            <pc:docMk/>
            <pc:sldMk cId="1012285124" sldId="429"/>
            <ac:inkMk id="42" creationId="{A248456B-3F02-409D-ACED-E61321262F8A}"/>
          </ac:inkMkLst>
        </pc:inkChg>
        <pc:inkChg chg="add mod">
          <ac:chgData name="Umesh Gupta" userId="35470c46-d51d-41c5-aa07-3535d40f1513" providerId="ADAL" clId="{688D1D3D-1D78-480E-9122-20B54FAF51C9}" dt="2022-02-03T04:25:17.130" v="3811"/>
          <ac:inkMkLst>
            <pc:docMk/>
            <pc:sldMk cId="1012285124" sldId="429"/>
            <ac:inkMk id="43" creationId="{5395BFD5-51C5-4BA3-9369-A44263856EAA}"/>
          </ac:inkMkLst>
        </pc:inkChg>
        <pc:inkChg chg="add mod">
          <ac:chgData name="Umesh Gupta" userId="35470c46-d51d-41c5-aa07-3535d40f1513" providerId="ADAL" clId="{688D1D3D-1D78-480E-9122-20B54FAF51C9}" dt="2022-02-03T04:25:17.130" v="3811"/>
          <ac:inkMkLst>
            <pc:docMk/>
            <pc:sldMk cId="1012285124" sldId="429"/>
            <ac:inkMk id="46" creationId="{C92F1E3B-82B0-49B2-858D-643B3C89F0CC}"/>
          </ac:inkMkLst>
        </pc:inkChg>
        <pc:inkChg chg="add mod">
          <ac:chgData name="Umesh Gupta" userId="35470c46-d51d-41c5-aa07-3535d40f1513" providerId="ADAL" clId="{688D1D3D-1D78-480E-9122-20B54FAF51C9}" dt="2022-02-03T04:25:17.130" v="3811"/>
          <ac:inkMkLst>
            <pc:docMk/>
            <pc:sldMk cId="1012285124" sldId="429"/>
            <ac:inkMk id="47" creationId="{9C4A71A4-24EF-4E5B-B8CB-A4F647F1F16A}"/>
          </ac:inkMkLst>
        </pc:inkChg>
        <pc:inkChg chg="add mod">
          <ac:chgData name="Umesh Gupta" userId="35470c46-d51d-41c5-aa07-3535d40f1513" providerId="ADAL" clId="{688D1D3D-1D78-480E-9122-20B54FAF51C9}" dt="2022-02-03T04:25:17.130" v="3811"/>
          <ac:inkMkLst>
            <pc:docMk/>
            <pc:sldMk cId="1012285124" sldId="429"/>
            <ac:inkMk id="48" creationId="{1F44631F-359A-46C6-8CFD-49443C92AACE}"/>
          </ac:inkMkLst>
        </pc:inkChg>
        <pc:inkChg chg="add mod">
          <ac:chgData name="Umesh Gupta" userId="35470c46-d51d-41c5-aa07-3535d40f1513" providerId="ADAL" clId="{688D1D3D-1D78-480E-9122-20B54FAF51C9}" dt="2022-02-03T04:25:17.130" v="3811"/>
          <ac:inkMkLst>
            <pc:docMk/>
            <pc:sldMk cId="1012285124" sldId="429"/>
            <ac:inkMk id="49" creationId="{CE972FAA-E5BF-4A23-8104-580BF5A212FE}"/>
          </ac:inkMkLst>
        </pc:inkChg>
        <pc:inkChg chg="add mod">
          <ac:chgData name="Umesh Gupta" userId="35470c46-d51d-41c5-aa07-3535d40f1513" providerId="ADAL" clId="{688D1D3D-1D78-480E-9122-20B54FAF51C9}" dt="2022-02-03T04:25:17.130" v="3811"/>
          <ac:inkMkLst>
            <pc:docMk/>
            <pc:sldMk cId="1012285124" sldId="429"/>
            <ac:inkMk id="51" creationId="{242D2F9A-50D3-4653-9898-2BDFD6C1D0D5}"/>
          </ac:inkMkLst>
        </pc:inkChg>
        <pc:inkChg chg="add mod">
          <ac:chgData name="Umesh Gupta" userId="35470c46-d51d-41c5-aa07-3535d40f1513" providerId="ADAL" clId="{688D1D3D-1D78-480E-9122-20B54FAF51C9}" dt="2022-02-03T04:25:17.130" v="3811"/>
          <ac:inkMkLst>
            <pc:docMk/>
            <pc:sldMk cId="1012285124" sldId="429"/>
            <ac:inkMk id="52" creationId="{03B0122C-41E5-401E-877A-F900D26F2A6F}"/>
          </ac:inkMkLst>
        </pc:inkChg>
        <pc:inkChg chg="add mod">
          <ac:chgData name="Umesh Gupta" userId="35470c46-d51d-41c5-aa07-3535d40f1513" providerId="ADAL" clId="{688D1D3D-1D78-480E-9122-20B54FAF51C9}" dt="2022-02-03T04:25:17.130" v="3811"/>
          <ac:inkMkLst>
            <pc:docMk/>
            <pc:sldMk cId="1012285124" sldId="429"/>
            <ac:inkMk id="53" creationId="{B2CF9099-49E0-468B-B7C7-CC1B678156A6}"/>
          </ac:inkMkLst>
        </pc:inkChg>
        <pc:inkChg chg="add mod">
          <ac:chgData name="Umesh Gupta" userId="35470c46-d51d-41c5-aa07-3535d40f1513" providerId="ADAL" clId="{688D1D3D-1D78-480E-9122-20B54FAF51C9}" dt="2022-02-03T04:25:17.130" v="3811"/>
          <ac:inkMkLst>
            <pc:docMk/>
            <pc:sldMk cId="1012285124" sldId="429"/>
            <ac:inkMk id="54" creationId="{F9A6A134-93F7-4705-BBDB-556E665BA528}"/>
          </ac:inkMkLst>
        </pc:inkChg>
        <pc:inkChg chg="add mod">
          <ac:chgData name="Umesh Gupta" userId="35470c46-d51d-41c5-aa07-3535d40f1513" providerId="ADAL" clId="{688D1D3D-1D78-480E-9122-20B54FAF51C9}" dt="2022-02-03T04:25:17.130" v="3811"/>
          <ac:inkMkLst>
            <pc:docMk/>
            <pc:sldMk cId="1012285124" sldId="429"/>
            <ac:inkMk id="56" creationId="{FC8A85E8-F99D-4076-985F-A4A4535252EF}"/>
          </ac:inkMkLst>
        </pc:inkChg>
        <pc:inkChg chg="add mod">
          <ac:chgData name="Umesh Gupta" userId="35470c46-d51d-41c5-aa07-3535d40f1513" providerId="ADAL" clId="{688D1D3D-1D78-480E-9122-20B54FAF51C9}" dt="2022-02-03T04:25:17.130" v="3811"/>
          <ac:inkMkLst>
            <pc:docMk/>
            <pc:sldMk cId="1012285124" sldId="429"/>
            <ac:inkMk id="57" creationId="{C828FD54-5D6F-49DF-BF12-6709EE8EFE4D}"/>
          </ac:inkMkLst>
        </pc:inkChg>
        <pc:inkChg chg="add mod">
          <ac:chgData name="Umesh Gupta" userId="35470c46-d51d-41c5-aa07-3535d40f1513" providerId="ADAL" clId="{688D1D3D-1D78-480E-9122-20B54FAF51C9}" dt="2022-02-03T04:25:17.130" v="3811"/>
          <ac:inkMkLst>
            <pc:docMk/>
            <pc:sldMk cId="1012285124" sldId="429"/>
            <ac:inkMk id="59" creationId="{5A0F165E-C3C7-47B3-85F1-220EBF9CEA76}"/>
          </ac:inkMkLst>
        </pc:inkChg>
        <pc:inkChg chg="add mod">
          <ac:chgData name="Umesh Gupta" userId="35470c46-d51d-41c5-aa07-3535d40f1513" providerId="ADAL" clId="{688D1D3D-1D78-480E-9122-20B54FAF51C9}" dt="2022-02-03T04:25:17.130" v="3811"/>
          <ac:inkMkLst>
            <pc:docMk/>
            <pc:sldMk cId="1012285124" sldId="429"/>
            <ac:inkMk id="60" creationId="{5BC917FF-8E2D-4378-8E01-BFC07042FFDA}"/>
          </ac:inkMkLst>
        </pc:inkChg>
        <pc:inkChg chg="add mod">
          <ac:chgData name="Umesh Gupta" userId="35470c46-d51d-41c5-aa07-3535d40f1513" providerId="ADAL" clId="{688D1D3D-1D78-480E-9122-20B54FAF51C9}" dt="2022-02-03T04:25:17.130" v="3811"/>
          <ac:inkMkLst>
            <pc:docMk/>
            <pc:sldMk cId="1012285124" sldId="429"/>
            <ac:inkMk id="61" creationId="{3A18E4E3-1E15-42C9-8E0B-93EA2D89A426}"/>
          </ac:inkMkLst>
        </pc:inkChg>
        <pc:inkChg chg="add mod">
          <ac:chgData name="Umesh Gupta" userId="35470c46-d51d-41c5-aa07-3535d40f1513" providerId="ADAL" clId="{688D1D3D-1D78-480E-9122-20B54FAF51C9}" dt="2022-02-03T04:25:17.130" v="3811"/>
          <ac:inkMkLst>
            <pc:docMk/>
            <pc:sldMk cId="1012285124" sldId="429"/>
            <ac:inkMk id="62" creationId="{22D6CFB7-A49F-4EBE-9F86-F195CA8E3949}"/>
          </ac:inkMkLst>
        </pc:inkChg>
        <pc:inkChg chg="add mod">
          <ac:chgData name="Umesh Gupta" userId="35470c46-d51d-41c5-aa07-3535d40f1513" providerId="ADAL" clId="{688D1D3D-1D78-480E-9122-20B54FAF51C9}" dt="2022-02-03T04:25:17.130" v="3811"/>
          <ac:inkMkLst>
            <pc:docMk/>
            <pc:sldMk cId="1012285124" sldId="429"/>
            <ac:inkMk id="63" creationId="{A7507D91-147D-4EBA-8F1F-153936528238}"/>
          </ac:inkMkLst>
        </pc:inkChg>
        <pc:inkChg chg="add mod">
          <ac:chgData name="Umesh Gupta" userId="35470c46-d51d-41c5-aa07-3535d40f1513" providerId="ADAL" clId="{688D1D3D-1D78-480E-9122-20B54FAF51C9}" dt="2022-02-03T04:25:17.130" v="3811"/>
          <ac:inkMkLst>
            <pc:docMk/>
            <pc:sldMk cId="1012285124" sldId="429"/>
            <ac:inkMk id="64" creationId="{E01C73C9-0855-476A-8E7F-477BAA3AB9D1}"/>
          </ac:inkMkLst>
        </pc:inkChg>
        <pc:inkChg chg="add mod">
          <ac:chgData name="Umesh Gupta" userId="35470c46-d51d-41c5-aa07-3535d40f1513" providerId="ADAL" clId="{688D1D3D-1D78-480E-9122-20B54FAF51C9}" dt="2022-02-03T04:25:17.130" v="3811"/>
          <ac:inkMkLst>
            <pc:docMk/>
            <pc:sldMk cId="1012285124" sldId="429"/>
            <ac:inkMk id="67" creationId="{7CF78C46-57E5-4AF6-B134-2CB73246BDD3}"/>
          </ac:inkMkLst>
        </pc:inkChg>
        <pc:inkChg chg="add mod">
          <ac:chgData name="Umesh Gupta" userId="35470c46-d51d-41c5-aa07-3535d40f1513" providerId="ADAL" clId="{688D1D3D-1D78-480E-9122-20B54FAF51C9}" dt="2022-02-03T04:25:17.130" v="3811"/>
          <ac:inkMkLst>
            <pc:docMk/>
            <pc:sldMk cId="1012285124" sldId="429"/>
            <ac:inkMk id="68" creationId="{1104CFAE-CDBC-4A68-96B4-8D5CBE04E549}"/>
          </ac:inkMkLst>
        </pc:inkChg>
        <pc:inkChg chg="add mod">
          <ac:chgData name="Umesh Gupta" userId="35470c46-d51d-41c5-aa07-3535d40f1513" providerId="ADAL" clId="{688D1D3D-1D78-480E-9122-20B54FAF51C9}" dt="2022-02-03T04:25:17.130" v="3811"/>
          <ac:inkMkLst>
            <pc:docMk/>
            <pc:sldMk cId="1012285124" sldId="429"/>
            <ac:inkMk id="70" creationId="{D3950939-896D-4461-9982-D2CB49A56A4D}"/>
          </ac:inkMkLst>
        </pc:inkChg>
        <pc:inkChg chg="add mod">
          <ac:chgData name="Umesh Gupta" userId="35470c46-d51d-41c5-aa07-3535d40f1513" providerId="ADAL" clId="{688D1D3D-1D78-480E-9122-20B54FAF51C9}" dt="2022-02-03T04:25:17.130" v="3811"/>
          <ac:inkMkLst>
            <pc:docMk/>
            <pc:sldMk cId="1012285124" sldId="429"/>
            <ac:inkMk id="71" creationId="{E89B12C7-2E06-494C-9D28-1D9EF5AD7354}"/>
          </ac:inkMkLst>
        </pc:inkChg>
        <pc:inkChg chg="add mod">
          <ac:chgData name="Umesh Gupta" userId="35470c46-d51d-41c5-aa07-3535d40f1513" providerId="ADAL" clId="{688D1D3D-1D78-480E-9122-20B54FAF51C9}" dt="2022-02-03T04:25:17.130" v="3811"/>
          <ac:inkMkLst>
            <pc:docMk/>
            <pc:sldMk cId="1012285124" sldId="429"/>
            <ac:inkMk id="72" creationId="{1464C78A-A934-418A-B8A6-DECD79FBBE2C}"/>
          </ac:inkMkLst>
        </pc:inkChg>
        <pc:inkChg chg="add mod">
          <ac:chgData name="Umesh Gupta" userId="35470c46-d51d-41c5-aa07-3535d40f1513" providerId="ADAL" clId="{688D1D3D-1D78-480E-9122-20B54FAF51C9}" dt="2022-02-03T04:25:17.130" v="3811"/>
          <ac:inkMkLst>
            <pc:docMk/>
            <pc:sldMk cId="1012285124" sldId="429"/>
            <ac:inkMk id="74" creationId="{A98E8DC8-4CA4-4E43-84AB-E90FF3D33609}"/>
          </ac:inkMkLst>
        </pc:inkChg>
        <pc:inkChg chg="add mod">
          <ac:chgData name="Umesh Gupta" userId="35470c46-d51d-41c5-aa07-3535d40f1513" providerId="ADAL" clId="{688D1D3D-1D78-480E-9122-20B54FAF51C9}" dt="2022-02-03T04:25:17.130" v="3811"/>
          <ac:inkMkLst>
            <pc:docMk/>
            <pc:sldMk cId="1012285124" sldId="429"/>
            <ac:inkMk id="75" creationId="{191590D2-D6D4-4E33-A711-3EB2AF1D4DDA}"/>
          </ac:inkMkLst>
        </pc:inkChg>
        <pc:inkChg chg="add mod">
          <ac:chgData name="Umesh Gupta" userId="35470c46-d51d-41c5-aa07-3535d40f1513" providerId="ADAL" clId="{688D1D3D-1D78-480E-9122-20B54FAF51C9}" dt="2022-02-03T04:25:17.130" v="3811"/>
          <ac:inkMkLst>
            <pc:docMk/>
            <pc:sldMk cId="1012285124" sldId="429"/>
            <ac:inkMk id="76" creationId="{3A65FB8A-6FB8-43DD-A574-28B9952D5531}"/>
          </ac:inkMkLst>
        </pc:inkChg>
        <pc:inkChg chg="add mod">
          <ac:chgData name="Umesh Gupta" userId="35470c46-d51d-41c5-aa07-3535d40f1513" providerId="ADAL" clId="{688D1D3D-1D78-480E-9122-20B54FAF51C9}" dt="2022-02-03T04:25:17.130" v="3811"/>
          <ac:inkMkLst>
            <pc:docMk/>
            <pc:sldMk cId="1012285124" sldId="429"/>
            <ac:inkMk id="77" creationId="{0C2EBDB5-E663-447F-8F6B-3471C218F0DF}"/>
          </ac:inkMkLst>
        </pc:inkChg>
        <pc:inkChg chg="add mod">
          <ac:chgData name="Umesh Gupta" userId="35470c46-d51d-41c5-aa07-3535d40f1513" providerId="ADAL" clId="{688D1D3D-1D78-480E-9122-20B54FAF51C9}" dt="2022-02-03T04:25:17.130" v="3811"/>
          <ac:inkMkLst>
            <pc:docMk/>
            <pc:sldMk cId="1012285124" sldId="429"/>
            <ac:inkMk id="78" creationId="{DE5603D7-D72F-40DE-BEBA-576F83195F52}"/>
          </ac:inkMkLst>
        </pc:inkChg>
        <pc:inkChg chg="add mod">
          <ac:chgData name="Umesh Gupta" userId="35470c46-d51d-41c5-aa07-3535d40f1513" providerId="ADAL" clId="{688D1D3D-1D78-480E-9122-20B54FAF51C9}" dt="2022-02-03T04:25:17.130" v="3811"/>
          <ac:inkMkLst>
            <pc:docMk/>
            <pc:sldMk cId="1012285124" sldId="429"/>
            <ac:inkMk id="79" creationId="{2C6F85F5-86C4-4940-9C23-61B186751165}"/>
          </ac:inkMkLst>
        </pc:inkChg>
        <pc:inkChg chg="add mod">
          <ac:chgData name="Umesh Gupta" userId="35470c46-d51d-41c5-aa07-3535d40f1513" providerId="ADAL" clId="{688D1D3D-1D78-480E-9122-20B54FAF51C9}" dt="2022-02-03T04:25:17.130" v="3811"/>
          <ac:inkMkLst>
            <pc:docMk/>
            <pc:sldMk cId="1012285124" sldId="429"/>
            <ac:inkMk id="80" creationId="{794195B8-3FFB-468C-B846-26416DC3E630}"/>
          </ac:inkMkLst>
        </pc:inkChg>
        <pc:inkChg chg="add mod">
          <ac:chgData name="Umesh Gupta" userId="35470c46-d51d-41c5-aa07-3535d40f1513" providerId="ADAL" clId="{688D1D3D-1D78-480E-9122-20B54FAF51C9}" dt="2022-02-03T04:25:17.130" v="3811"/>
          <ac:inkMkLst>
            <pc:docMk/>
            <pc:sldMk cId="1012285124" sldId="429"/>
            <ac:inkMk id="82" creationId="{C584F1BD-97AD-48F1-B87A-BE56230208AE}"/>
          </ac:inkMkLst>
        </pc:inkChg>
        <pc:inkChg chg="add mod">
          <ac:chgData name="Umesh Gupta" userId="35470c46-d51d-41c5-aa07-3535d40f1513" providerId="ADAL" clId="{688D1D3D-1D78-480E-9122-20B54FAF51C9}" dt="2022-02-03T04:25:17.130" v="3811"/>
          <ac:inkMkLst>
            <pc:docMk/>
            <pc:sldMk cId="1012285124" sldId="429"/>
            <ac:inkMk id="84" creationId="{4A08B790-B6B6-4ACC-A052-25A133804A1E}"/>
          </ac:inkMkLst>
        </pc:inkChg>
        <pc:inkChg chg="add mod">
          <ac:chgData name="Umesh Gupta" userId="35470c46-d51d-41c5-aa07-3535d40f1513" providerId="ADAL" clId="{688D1D3D-1D78-480E-9122-20B54FAF51C9}" dt="2022-02-03T04:25:17.130" v="3811"/>
          <ac:inkMkLst>
            <pc:docMk/>
            <pc:sldMk cId="1012285124" sldId="429"/>
            <ac:inkMk id="86" creationId="{368B4F4B-6788-465F-8B4B-2C6445C5E0E4}"/>
          </ac:inkMkLst>
        </pc:inkChg>
        <pc:inkChg chg="add mod">
          <ac:chgData name="Umesh Gupta" userId="35470c46-d51d-41c5-aa07-3535d40f1513" providerId="ADAL" clId="{688D1D3D-1D78-480E-9122-20B54FAF51C9}" dt="2022-02-03T04:25:17.130" v="3811"/>
          <ac:inkMkLst>
            <pc:docMk/>
            <pc:sldMk cId="1012285124" sldId="429"/>
            <ac:inkMk id="88" creationId="{2966EDBF-79B1-4ACD-AC93-6146FA513EFC}"/>
          </ac:inkMkLst>
        </pc:inkChg>
        <pc:inkChg chg="add mod">
          <ac:chgData name="Umesh Gupta" userId="35470c46-d51d-41c5-aa07-3535d40f1513" providerId="ADAL" clId="{688D1D3D-1D78-480E-9122-20B54FAF51C9}" dt="2022-02-03T04:25:17.130" v="3811"/>
          <ac:inkMkLst>
            <pc:docMk/>
            <pc:sldMk cId="1012285124" sldId="429"/>
            <ac:inkMk id="89" creationId="{6C3B1DFA-5BB2-4F3C-B0B0-B587D1013012}"/>
          </ac:inkMkLst>
        </pc:inkChg>
        <pc:inkChg chg="add mod">
          <ac:chgData name="Umesh Gupta" userId="35470c46-d51d-41c5-aa07-3535d40f1513" providerId="ADAL" clId="{688D1D3D-1D78-480E-9122-20B54FAF51C9}" dt="2022-02-03T04:25:17.130" v="3811"/>
          <ac:inkMkLst>
            <pc:docMk/>
            <pc:sldMk cId="1012285124" sldId="429"/>
            <ac:inkMk id="90" creationId="{D5BE07B0-2538-4A8B-884E-378CA07B9923}"/>
          </ac:inkMkLst>
        </pc:inkChg>
        <pc:inkChg chg="add mod">
          <ac:chgData name="Umesh Gupta" userId="35470c46-d51d-41c5-aa07-3535d40f1513" providerId="ADAL" clId="{688D1D3D-1D78-480E-9122-20B54FAF51C9}" dt="2022-02-03T04:25:17.130" v="3811"/>
          <ac:inkMkLst>
            <pc:docMk/>
            <pc:sldMk cId="1012285124" sldId="429"/>
            <ac:inkMk id="91" creationId="{23583AFB-EE3B-40F3-9F27-B9FDA7916383}"/>
          </ac:inkMkLst>
        </pc:inkChg>
        <pc:inkChg chg="add mod">
          <ac:chgData name="Umesh Gupta" userId="35470c46-d51d-41c5-aa07-3535d40f1513" providerId="ADAL" clId="{688D1D3D-1D78-480E-9122-20B54FAF51C9}" dt="2022-02-03T04:25:17.130" v="3811"/>
          <ac:inkMkLst>
            <pc:docMk/>
            <pc:sldMk cId="1012285124" sldId="429"/>
            <ac:inkMk id="92" creationId="{C7D36AE5-EE62-4CD8-B71B-97A255F46EBC}"/>
          </ac:inkMkLst>
        </pc:inkChg>
        <pc:inkChg chg="add mod">
          <ac:chgData name="Umesh Gupta" userId="35470c46-d51d-41c5-aa07-3535d40f1513" providerId="ADAL" clId="{688D1D3D-1D78-480E-9122-20B54FAF51C9}" dt="2022-02-03T04:25:17.130" v="3811"/>
          <ac:inkMkLst>
            <pc:docMk/>
            <pc:sldMk cId="1012285124" sldId="429"/>
            <ac:inkMk id="93" creationId="{C082D1D2-A615-4E85-B409-9CB76B149450}"/>
          </ac:inkMkLst>
        </pc:inkChg>
        <pc:inkChg chg="add mod">
          <ac:chgData name="Umesh Gupta" userId="35470c46-d51d-41c5-aa07-3535d40f1513" providerId="ADAL" clId="{688D1D3D-1D78-480E-9122-20B54FAF51C9}" dt="2022-02-03T04:25:17.130" v="3811"/>
          <ac:inkMkLst>
            <pc:docMk/>
            <pc:sldMk cId="1012285124" sldId="429"/>
            <ac:inkMk id="94" creationId="{8E62E6BA-BF87-466B-BAA9-FB09C63A4F3C}"/>
          </ac:inkMkLst>
        </pc:inkChg>
        <pc:inkChg chg="add mod">
          <ac:chgData name="Umesh Gupta" userId="35470c46-d51d-41c5-aa07-3535d40f1513" providerId="ADAL" clId="{688D1D3D-1D78-480E-9122-20B54FAF51C9}" dt="2022-02-03T04:25:17.130" v="3811"/>
          <ac:inkMkLst>
            <pc:docMk/>
            <pc:sldMk cId="1012285124" sldId="429"/>
            <ac:inkMk id="96" creationId="{524D8983-A537-4678-8441-DF29434557D4}"/>
          </ac:inkMkLst>
        </pc:inkChg>
        <pc:inkChg chg="add mod">
          <ac:chgData name="Umesh Gupta" userId="35470c46-d51d-41c5-aa07-3535d40f1513" providerId="ADAL" clId="{688D1D3D-1D78-480E-9122-20B54FAF51C9}" dt="2022-02-03T04:25:17.130" v="3811"/>
          <ac:inkMkLst>
            <pc:docMk/>
            <pc:sldMk cId="1012285124" sldId="429"/>
            <ac:inkMk id="97" creationId="{E49705EE-5C38-494E-A116-7F2E4861037E}"/>
          </ac:inkMkLst>
        </pc:inkChg>
        <pc:inkChg chg="add mod">
          <ac:chgData name="Umesh Gupta" userId="35470c46-d51d-41c5-aa07-3535d40f1513" providerId="ADAL" clId="{688D1D3D-1D78-480E-9122-20B54FAF51C9}" dt="2022-02-03T04:25:17.130" v="3811"/>
          <ac:inkMkLst>
            <pc:docMk/>
            <pc:sldMk cId="1012285124" sldId="429"/>
            <ac:inkMk id="99" creationId="{22B3F34F-351A-4E17-A77F-722F4595DF42}"/>
          </ac:inkMkLst>
        </pc:inkChg>
        <pc:inkChg chg="add mod">
          <ac:chgData name="Umesh Gupta" userId="35470c46-d51d-41c5-aa07-3535d40f1513" providerId="ADAL" clId="{688D1D3D-1D78-480E-9122-20B54FAF51C9}" dt="2022-02-03T04:25:17.130" v="3811"/>
          <ac:inkMkLst>
            <pc:docMk/>
            <pc:sldMk cId="1012285124" sldId="429"/>
            <ac:inkMk id="101" creationId="{743E9EC1-73E8-4F3D-B485-40988BD54B36}"/>
          </ac:inkMkLst>
        </pc:inkChg>
        <pc:inkChg chg="add mod">
          <ac:chgData name="Umesh Gupta" userId="35470c46-d51d-41c5-aa07-3535d40f1513" providerId="ADAL" clId="{688D1D3D-1D78-480E-9122-20B54FAF51C9}" dt="2022-02-03T04:25:17.130" v="3811"/>
          <ac:inkMkLst>
            <pc:docMk/>
            <pc:sldMk cId="1012285124" sldId="429"/>
            <ac:inkMk id="103" creationId="{64CD60DD-7AFF-4E7C-B006-9C86BADA6366}"/>
          </ac:inkMkLst>
        </pc:inkChg>
        <pc:inkChg chg="add mod">
          <ac:chgData name="Umesh Gupta" userId="35470c46-d51d-41c5-aa07-3535d40f1513" providerId="ADAL" clId="{688D1D3D-1D78-480E-9122-20B54FAF51C9}" dt="2022-02-03T04:25:17.130" v="3811"/>
          <ac:inkMkLst>
            <pc:docMk/>
            <pc:sldMk cId="1012285124" sldId="429"/>
            <ac:inkMk id="105" creationId="{198B4179-8596-45AA-B759-0192AFA53ED2}"/>
          </ac:inkMkLst>
        </pc:inkChg>
        <pc:inkChg chg="add mod">
          <ac:chgData name="Umesh Gupta" userId="35470c46-d51d-41c5-aa07-3535d40f1513" providerId="ADAL" clId="{688D1D3D-1D78-480E-9122-20B54FAF51C9}" dt="2022-02-03T04:25:17.130" v="3811"/>
          <ac:inkMkLst>
            <pc:docMk/>
            <pc:sldMk cId="1012285124" sldId="429"/>
            <ac:inkMk id="106" creationId="{BFD1CA40-B300-4A73-964F-33F2793E450C}"/>
          </ac:inkMkLst>
        </pc:inkChg>
        <pc:inkChg chg="add mod">
          <ac:chgData name="Umesh Gupta" userId="35470c46-d51d-41c5-aa07-3535d40f1513" providerId="ADAL" clId="{688D1D3D-1D78-480E-9122-20B54FAF51C9}" dt="2022-02-03T04:25:17.130" v="3811"/>
          <ac:inkMkLst>
            <pc:docMk/>
            <pc:sldMk cId="1012285124" sldId="429"/>
            <ac:inkMk id="107" creationId="{807383D3-D9E4-4894-9142-7B3C72A881AF}"/>
          </ac:inkMkLst>
        </pc:inkChg>
        <pc:inkChg chg="add mod">
          <ac:chgData name="Umesh Gupta" userId="35470c46-d51d-41c5-aa07-3535d40f1513" providerId="ADAL" clId="{688D1D3D-1D78-480E-9122-20B54FAF51C9}" dt="2022-02-03T04:25:17.130" v="3811"/>
          <ac:inkMkLst>
            <pc:docMk/>
            <pc:sldMk cId="1012285124" sldId="429"/>
            <ac:inkMk id="108" creationId="{E3406F2F-7D53-4FB3-833C-0DE60326A0B4}"/>
          </ac:inkMkLst>
        </pc:inkChg>
        <pc:inkChg chg="add mod">
          <ac:chgData name="Umesh Gupta" userId="35470c46-d51d-41c5-aa07-3535d40f1513" providerId="ADAL" clId="{688D1D3D-1D78-480E-9122-20B54FAF51C9}" dt="2022-02-03T04:25:17.130" v="3811"/>
          <ac:inkMkLst>
            <pc:docMk/>
            <pc:sldMk cId="1012285124" sldId="429"/>
            <ac:inkMk id="109" creationId="{49880BC9-42A0-4D2E-867B-5D7D4D166B38}"/>
          </ac:inkMkLst>
        </pc:inkChg>
        <pc:inkChg chg="add mod">
          <ac:chgData name="Umesh Gupta" userId="35470c46-d51d-41c5-aa07-3535d40f1513" providerId="ADAL" clId="{688D1D3D-1D78-480E-9122-20B54FAF51C9}" dt="2022-02-03T04:25:17.130" v="3811"/>
          <ac:inkMkLst>
            <pc:docMk/>
            <pc:sldMk cId="1012285124" sldId="429"/>
            <ac:inkMk id="110" creationId="{2F08E3AB-64E9-4C3E-900F-49F8B2AC9107}"/>
          </ac:inkMkLst>
        </pc:inkChg>
        <pc:inkChg chg="add mod">
          <ac:chgData name="Umesh Gupta" userId="35470c46-d51d-41c5-aa07-3535d40f1513" providerId="ADAL" clId="{688D1D3D-1D78-480E-9122-20B54FAF51C9}" dt="2022-02-03T04:25:17.130" v="3811"/>
          <ac:inkMkLst>
            <pc:docMk/>
            <pc:sldMk cId="1012285124" sldId="429"/>
            <ac:inkMk id="112" creationId="{9C88600A-31C1-49A2-A59B-7ABFE8E66BA2}"/>
          </ac:inkMkLst>
        </pc:inkChg>
        <pc:inkChg chg="add mod">
          <ac:chgData name="Umesh Gupta" userId="35470c46-d51d-41c5-aa07-3535d40f1513" providerId="ADAL" clId="{688D1D3D-1D78-480E-9122-20B54FAF51C9}" dt="2022-02-03T04:25:17.130" v="3811"/>
          <ac:inkMkLst>
            <pc:docMk/>
            <pc:sldMk cId="1012285124" sldId="429"/>
            <ac:inkMk id="113" creationId="{DB21C0B1-1B6E-48C8-8E94-609F1452659E}"/>
          </ac:inkMkLst>
        </pc:inkChg>
        <pc:inkChg chg="add mod">
          <ac:chgData name="Umesh Gupta" userId="35470c46-d51d-41c5-aa07-3535d40f1513" providerId="ADAL" clId="{688D1D3D-1D78-480E-9122-20B54FAF51C9}" dt="2022-02-03T04:25:17.130" v="3811"/>
          <ac:inkMkLst>
            <pc:docMk/>
            <pc:sldMk cId="1012285124" sldId="429"/>
            <ac:inkMk id="114" creationId="{DE97C3F7-17AF-4570-954F-3EF0E6F5C554}"/>
          </ac:inkMkLst>
        </pc:inkChg>
        <pc:inkChg chg="add mod">
          <ac:chgData name="Umesh Gupta" userId="35470c46-d51d-41c5-aa07-3535d40f1513" providerId="ADAL" clId="{688D1D3D-1D78-480E-9122-20B54FAF51C9}" dt="2022-02-03T04:25:17.130" v="3811"/>
          <ac:inkMkLst>
            <pc:docMk/>
            <pc:sldMk cId="1012285124" sldId="429"/>
            <ac:inkMk id="116" creationId="{315824A0-1801-4CE0-9469-427DDF0D81EE}"/>
          </ac:inkMkLst>
        </pc:inkChg>
        <pc:inkChg chg="add mod">
          <ac:chgData name="Umesh Gupta" userId="35470c46-d51d-41c5-aa07-3535d40f1513" providerId="ADAL" clId="{688D1D3D-1D78-480E-9122-20B54FAF51C9}" dt="2022-02-03T04:25:17.130" v="3811"/>
          <ac:inkMkLst>
            <pc:docMk/>
            <pc:sldMk cId="1012285124" sldId="429"/>
            <ac:inkMk id="117" creationId="{873A9577-95D5-491A-8D86-55FADC526856}"/>
          </ac:inkMkLst>
        </pc:inkChg>
        <pc:inkChg chg="add mod">
          <ac:chgData name="Umesh Gupta" userId="35470c46-d51d-41c5-aa07-3535d40f1513" providerId="ADAL" clId="{688D1D3D-1D78-480E-9122-20B54FAF51C9}" dt="2022-02-03T04:25:17.130" v="3811"/>
          <ac:inkMkLst>
            <pc:docMk/>
            <pc:sldMk cId="1012285124" sldId="429"/>
            <ac:inkMk id="119" creationId="{58AC9F40-6F49-4278-BA98-4E87670CD5DB}"/>
          </ac:inkMkLst>
        </pc:inkChg>
        <pc:inkChg chg="add mod">
          <ac:chgData name="Umesh Gupta" userId="35470c46-d51d-41c5-aa07-3535d40f1513" providerId="ADAL" clId="{688D1D3D-1D78-480E-9122-20B54FAF51C9}" dt="2022-02-03T04:25:17.130" v="3811"/>
          <ac:inkMkLst>
            <pc:docMk/>
            <pc:sldMk cId="1012285124" sldId="429"/>
            <ac:inkMk id="120" creationId="{AAF2746C-A282-4CF0-B15B-F7F7A7601551}"/>
          </ac:inkMkLst>
        </pc:inkChg>
        <pc:inkChg chg="add mod">
          <ac:chgData name="Umesh Gupta" userId="35470c46-d51d-41c5-aa07-3535d40f1513" providerId="ADAL" clId="{688D1D3D-1D78-480E-9122-20B54FAF51C9}" dt="2022-02-03T04:25:17.130" v="3811"/>
          <ac:inkMkLst>
            <pc:docMk/>
            <pc:sldMk cId="1012285124" sldId="429"/>
            <ac:inkMk id="122" creationId="{BD88EC19-8E2F-4F52-AA9A-13882FFE926D}"/>
          </ac:inkMkLst>
        </pc:inkChg>
        <pc:inkChg chg="add mod">
          <ac:chgData name="Umesh Gupta" userId="35470c46-d51d-41c5-aa07-3535d40f1513" providerId="ADAL" clId="{688D1D3D-1D78-480E-9122-20B54FAF51C9}" dt="2022-02-03T04:25:17.130" v="3811"/>
          <ac:inkMkLst>
            <pc:docMk/>
            <pc:sldMk cId="1012285124" sldId="429"/>
            <ac:inkMk id="123" creationId="{69162388-9F28-4BB8-AE9A-4328D2F56242}"/>
          </ac:inkMkLst>
        </pc:inkChg>
        <pc:inkChg chg="add mod">
          <ac:chgData name="Umesh Gupta" userId="35470c46-d51d-41c5-aa07-3535d40f1513" providerId="ADAL" clId="{688D1D3D-1D78-480E-9122-20B54FAF51C9}" dt="2022-02-03T04:25:17.130" v="3811"/>
          <ac:inkMkLst>
            <pc:docMk/>
            <pc:sldMk cId="1012285124" sldId="429"/>
            <ac:inkMk id="125" creationId="{C4C6C84C-88E6-455E-B8BC-A924C5698004}"/>
          </ac:inkMkLst>
        </pc:inkChg>
        <pc:inkChg chg="add mod">
          <ac:chgData name="Umesh Gupta" userId="35470c46-d51d-41c5-aa07-3535d40f1513" providerId="ADAL" clId="{688D1D3D-1D78-480E-9122-20B54FAF51C9}" dt="2022-02-03T04:25:17.130" v="3811"/>
          <ac:inkMkLst>
            <pc:docMk/>
            <pc:sldMk cId="1012285124" sldId="429"/>
            <ac:inkMk id="126" creationId="{F08B64DE-26A0-4BF5-8D34-22D475B9534E}"/>
          </ac:inkMkLst>
        </pc:inkChg>
        <pc:inkChg chg="add mod">
          <ac:chgData name="Umesh Gupta" userId="35470c46-d51d-41c5-aa07-3535d40f1513" providerId="ADAL" clId="{688D1D3D-1D78-480E-9122-20B54FAF51C9}" dt="2022-02-03T04:25:17.130" v="3811"/>
          <ac:inkMkLst>
            <pc:docMk/>
            <pc:sldMk cId="1012285124" sldId="429"/>
            <ac:inkMk id="127" creationId="{8C360690-8C9D-45FE-B6B4-980A0B1AB275}"/>
          </ac:inkMkLst>
        </pc:inkChg>
        <pc:inkChg chg="add mod">
          <ac:chgData name="Umesh Gupta" userId="35470c46-d51d-41c5-aa07-3535d40f1513" providerId="ADAL" clId="{688D1D3D-1D78-480E-9122-20B54FAF51C9}" dt="2022-02-03T04:25:17.130" v="3811"/>
          <ac:inkMkLst>
            <pc:docMk/>
            <pc:sldMk cId="1012285124" sldId="429"/>
            <ac:inkMk id="128" creationId="{C99A832C-638E-4ACD-82F0-D2BF1CDA7C08}"/>
          </ac:inkMkLst>
        </pc:inkChg>
        <pc:inkChg chg="add mod">
          <ac:chgData name="Umesh Gupta" userId="35470c46-d51d-41c5-aa07-3535d40f1513" providerId="ADAL" clId="{688D1D3D-1D78-480E-9122-20B54FAF51C9}" dt="2022-02-03T04:25:17.130" v="3811"/>
          <ac:inkMkLst>
            <pc:docMk/>
            <pc:sldMk cId="1012285124" sldId="429"/>
            <ac:inkMk id="129" creationId="{83203851-B504-4BA3-A43B-9FA8A5E5531B}"/>
          </ac:inkMkLst>
        </pc:inkChg>
        <pc:inkChg chg="add mod">
          <ac:chgData name="Umesh Gupta" userId="35470c46-d51d-41c5-aa07-3535d40f1513" providerId="ADAL" clId="{688D1D3D-1D78-480E-9122-20B54FAF51C9}" dt="2022-02-03T04:25:17.130" v="3811"/>
          <ac:inkMkLst>
            <pc:docMk/>
            <pc:sldMk cId="1012285124" sldId="429"/>
            <ac:inkMk id="130" creationId="{9AA93DEB-7AC8-46BC-A022-530121674BC5}"/>
          </ac:inkMkLst>
        </pc:inkChg>
        <pc:inkChg chg="add mod">
          <ac:chgData name="Umesh Gupta" userId="35470c46-d51d-41c5-aa07-3535d40f1513" providerId="ADAL" clId="{688D1D3D-1D78-480E-9122-20B54FAF51C9}" dt="2022-02-03T04:25:17.130" v="3811"/>
          <ac:inkMkLst>
            <pc:docMk/>
            <pc:sldMk cId="1012285124" sldId="429"/>
            <ac:inkMk id="131" creationId="{967CF509-0790-41AE-A87C-3A90D5679D35}"/>
          </ac:inkMkLst>
        </pc:inkChg>
        <pc:inkChg chg="add mod">
          <ac:chgData name="Umesh Gupta" userId="35470c46-d51d-41c5-aa07-3535d40f1513" providerId="ADAL" clId="{688D1D3D-1D78-480E-9122-20B54FAF51C9}" dt="2022-02-03T04:25:17.130" v="3811"/>
          <ac:inkMkLst>
            <pc:docMk/>
            <pc:sldMk cId="1012285124" sldId="429"/>
            <ac:inkMk id="132" creationId="{DE5EC661-3320-49A7-A056-CD7230FB6D82}"/>
          </ac:inkMkLst>
        </pc:inkChg>
        <pc:inkChg chg="add mod">
          <ac:chgData name="Umesh Gupta" userId="35470c46-d51d-41c5-aa07-3535d40f1513" providerId="ADAL" clId="{688D1D3D-1D78-480E-9122-20B54FAF51C9}" dt="2022-02-03T04:25:17.130" v="3811"/>
          <ac:inkMkLst>
            <pc:docMk/>
            <pc:sldMk cId="1012285124" sldId="429"/>
            <ac:inkMk id="133" creationId="{30C3FF1E-D383-4A9E-8E92-BE7E3AB23E45}"/>
          </ac:inkMkLst>
        </pc:inkChg>
        <pc:inkChg chg="add mod">
          <ac:chgData name="Umesh Gupta" userId="35470c46-d51d-41c5-aa07-3535d40f1513" providerId="ADAL" clId="{688D1D3D-1D78-480E-9122-20B54FAF51C9}" dt="2022-02-03T04:25:17.130" v="3811"/>
          <ac:inkMkLst>
            <pc:docMk/>
            <pc:sldMk cId="1012285124" sldId="429"/>
            <ac:inkMk id="135" creationId="{CEF1A4C0-61EB-4EE6-927E-A319B49F23A1}"/>
          </ac:inkMkLst>
        </pc:inkChg>
        <pc:inkChg chg="add mod">
          <ac:chgData name="Umesh Gupta" userId="35470c46-d51d-41c5-aa07-3535d40f1513" providerId="ADAL" clId="{688D1D3D-1D78-480E-9122-20B54FAF51C9}" dt="2022-02-03T04:25:17.130" v="3811"/>
          <ac:inkMkLst>
            <pc:docMk/>
            <pc:sldMk cId="1012285124" sldId="429"/>
            <ac:inkMk id="136" creationId="{08F9370F-7EAD-4698-92F9-966873D47FFF}"/>
          </ac:inkMkLst>
        </pc:inkChg>
        <pc:inkChg chg="add mod">
          <ac:chgData name="Umesh Gupta" userId="35470c46-d51d-41c5-aa07-3535d40f1513" providerId="ADAL" clId="{688D1D3D-1D78-480E-9122-20B54FAF51C9}" dt="2022-02-03T04:25:17.130" v="3811"/>
          <ac:inkMkLst>
            <pc:docMk/>
            <pc:sldMk cId="1012285124" sldId="429"/>
            <ac:inkMk id="137" creationId="{472A99E2-2330-4113-B4E5-F9B49AA77C52}"/>
          </ac:inkMkLst>
        </pc:inkChg>
        <pc:inkChg chg="add mod">
          <ac:chgData name="Umesh Gupta" userId="35470c46-d51d-41c5-aa07-3535d40f1513" providerId="ADAL" clId="{688D1D3D-1D78-480E-9122-20B54FAF51C9}" dt="2022-02-03T04:25:17.130" v="3811"/>
          <ac:inkMkLst>
            <pc:docMk/>
            <pc:sldMk cId="1012285124" sldId="429"/>
            <ac:inkMk id="138" creationId="{CAADB924-A3FF-4C23-83D1-2730854AACC5}"/>
          </ac:inkMkLst>
        </pc:inkChg>
        <pc:inkChg chg="add mod">
          <ac:chgData name="Umesh Gupta" userId="35470c46-d51d-41c5-aa07-3535d40f1513" providerId="ADAL" clId="{688D1D3D-1D78-480E-9122-20B54FAF51C9}" dt="2022-02-03T04:25:17.130" v="3811"/>
          <ac:inkMkLst>
            <pc:docMk/>
            <pc:sldMk cId="1012285124" sldId="429"/>
            <ac:inkMk id="139" creationId="{7BE21C64-3A32-4327-A125-A4855FF6857A}"/>
          </ac:inkMkLst>
        </pc:inkChg>
        <pc:inkChg chg="add mod">
          <ac:chgData name="Umesh Gupta" userId="35470c46-d51d-41c5-aa07-3535d40f1513" providerId="ADAL" clId="{688D1D3D-1D78-480E-9122-20B54FAF51C9}" dt="2022-02-03T04:25:17.130" v="3811"/>
          <ac:inkMkLst>
            <pc:docMk/>
            <pc:sldMk cId="1012285124" sldId="429"/>
            <ac:inkMk id="140" creationId="{6525E0AB-5FA8-47A1-ACED-3027A7EA64B4}"/>
          </ac:inkMkLst>
        </pc:inkChg>
        <pc:inkChg chg="add mod">
          <ac:chgData name="Umesh Gupta" userId="35470c46-d51d-41c5-aa07-3535d40f1513" providerId="ADAL" clId="{688D1D3D-1D78-480E-9122-20B54FAF51C9}" dt="2022-02-03T04:25:17.130" v="3811"/>
          <ac:inkMkLst>
            <pc:docMk/>
            <pc:sldMk cId="1012285124" sldId="429"/>
            <ac:inkMk id="141" creationId="{2EDEFFBC-6174-4E01-80F2-F8076BD4C79F}"/>
          </ac:inkMkLst>
        </pc:inkChg>
        <pc:inkChg chg="add mod">
          <ac:chgData name="Umesh Gupta" userId="35470c46-d51d-41c5-aa07-3535d40f1513" providerId="ADAL" clId="{688D1D3D-1D78-480E-9122-20B54FAF51C9}" dt="2022-02-03T04:25:17.130" v="3811"/>
          <ac:inkMkLst>
            <pc:docMk/>
            <pc:sldMk cId="1012285124" sldId="429"/>
            <ac:inkMk id="142" creationId="{09ADE35B-18EE-4A0B-A29B-74855CD88E0B}"/>
          </ac:inkMkLst>
        </pc:inkChg>
        <pc:inkChg chg="add mod">
          <ac:chgData name="Umesh Gupta" userId="35470c46-d51d-41c5-aa07-3535d40f1513" providerId="ADAL" clId="{688D1D3D-1D78-480E-9122-20B54FAF51C9}" dt="2022-02-03T04:25:17.130" v="3811"/>
          <ac:inkMkLst>
            <pc:docMk/>
            <pc:sldMk cId="1012285124" sldId="429"/>
            <ac:inkMk id="143" creationId="{41AAF965-98DC-4309-913C-CDAD4C5FDC3C}"/>
          </ac:inkMkLst>
        </pc:inkChg>
        <pc:inkChg chg="add mod">
          <ac:chgData name="Umesh Gupta" userId="35470c46-d51d-41c5-aa07-3535d40f1513" providerId="ADAL" clId="{688D1D3D-1D78-480E-9122-20B54FAF51C9}" dt="2022-02-03T04:25:17.130" v="3811"/>
          <ac:inkMkLst>
            <pc:docMk/>
            <pc:sldMk cId="1012285124" sldId="429"/>
            <ac:inkMk id="144" creationId="{33171C0B-BAE6-42A2-A04E-D199C73FDAFE}"/>
          </ac:inkMkLst>
        </pc:inkChg>
        <pc:inkChg chg="add mod">
          <ac:chgData name="Umesh Gupta" userId="35470c46-d51d-41c5-aa07-3535d40f1513" providerId="ADAL" clId="{688D1D3D-1D78-480E-9122-20B54FAF51C9}" dt="2022-02-03T04:25:17.130" v="3811"/>
          <ac:inkMkLst>
            <pc:docMk/>
            <pc:sldMk cId="1012285124" sldId="429"/>
            <ac:inkMk id="145" creationId="{F5EC1671-233B-46D6-AB2A-C5884E0998F6}"/>
          </ac:inkMkLst>
        </pc:inkChg>
        <pc:inkChg chg="add mod">
          <ac:chgData name="Umesh Gupta" userId="35470c46-d51d-41c5-aa07-3535d40f1513" providerId="ADAL" clId="{688D1D3D-1D78-480E-9122-20B54FAF51C9}" dt="2022-02-03T04:25:17.130" v="3811"/>
          <ac:inkMkLst>
            <pc:docMk/>
            <pc:sldMk cId="1012285124" sldId="429"/>
            <ac:inkMk id="146" creationId="{65E1C72D-CD8A-47BF-A927-EF87C940CC3A}"/>
          </ac:inkMkLst>
        </pc:inkChg>
        <pc:inkChg chg="add mod">
          <ac:chgData name="Umesh Gupta" userId="35470c46-d51d-41c5-aa07-3535d40f1513" providerId="ADAL" clId="{688D1D3D-1D78-480E-9122-20B54FAF51C9}" dt="2022-02-03T04:25:17.130" v="3811"/>
          <ac:inkMkLst>
            <pc:docMk/>
            <pc:sldMk cId="1012285124" sldId="429"/>
            <ac:inkMk id="148" creationId="{1A7FE584-905D-41B0-B201-82A48EA4BE4D}"/>
          </ac:inkMkLst>
        </pc:inkChg>
        <pc:inkChg chg="add mod">
          <ac:chgData name="Umesh Gupta" userId="35470c46-d51d-41c5-aa07-3535d40f1513" providerId="ADAL" clId="{688D1D3D-1D78-480E-9122-20B54FAF51C9}" dt="2022-02-03T04:25:17.130" v="3811"/>
          <ac:inkMkLst>
            <pc:docMk/>
            <pc:sldMk cId="1012285124" sldId="429"/>
            <ac:inkMk id="149" creationId="{644DE94F-640D-4D79-95D0-EF87AF79EA42}"/>
          </ac:inkMkLst>
        </pc:inkChg>
        <pc:inkChg chg="add mod">
          <ac:chgData name="Umesh Gupta" userId="35470c46-d51d-41c5-aa07-3535d40f1513" providerId="ADAL" clId="{688D1D3D-1D78-480E-9122-20B54FAF51C9}" dt="2022-02-03T04:25:17.130" v="3811"/>
          <ac:inkMkLst>
            <pc:docMk/>
            <pc:sldMk cId="1012285124" sldId="429"/>
            <ac:inkMk id="150" creationId="{48B3E8B6-F100-4CB7-A456-E7A6F456C4E6}"/>
          </ac:inkMkLst>
        </pc:inkChg>
        <pc:inkChg chg="add mod">
          <ac:chgData name="Umesh Gupta" userId="35470c46-d51d-41c5-aa07-3535d40f1513" providerId="ADAL" clId="{688D1D3D-1D78-480E-9122-20B54FAF51C9}" dt="2022-02-03T04:25:17.130" v="3811"/>
          <ac:inkMkLst>
            <pc:docMk/>
            <pc:sldMk cId="1012285124" sldId="429"/>
            <ac:inkMk id="151" creationId="{4CFBC144-071F-4030-9B71-D3D9D100EB86}"/>
          </ac:inkMkLst>
        </pc:inkChg>
        <pc:inkChg chg="add mod">
          <ac:chgData name="Umesh Gupta" userId="35470c46-d51d-41c5-aa07-3535d40f1513" providerId="ADAL" clId="{688D1D3D-1D78-480E-9122-20B54FAF51C9}" dt="2022-02-03T04:25:17.130" v="3811"/>
          <ac:inkMkLst>
            <pc:docMk/>
            <pc:sldMk cId="1012285124" sldId="429"/>
            <ac:inkMk id="152" creationId="{1DE3F7DC-34D3-4990-9080-5ACE5FF11C31}"/>
          </ac:inkMkLst>
        </pc:inkChg>
        <pc:inkChg chg="add mod">
          <ac:chgData name="Umesh Gupta" userId="35470c46-d51d-41c5-aa07-3535d40f1513" providerId="ADAL" clId="{688D1D3D-1D78-480E-9122-20B54FAF51C9}" dt="2022-02-03T04:25:17.130" v="3811"/>
          <ac:inkMkLst>
            <pc:docMk/>
            <pc:sldMk cId="1012285124" sldId="429"/>
            <ac:inkMk id="153" creationId="{32A71EC3-08E6-4C19-9D0F-C7CAC977A42A}"/>
          </ac:inkMkLst>
        </pc:inkChg>
        <pc:inkChg chg="add mod">
          <ac:chgData name="Umesh Gupta" userId="35470c46-d51d-41c5-aa07-3535d40f1513" providerId="ADAL" clId="{688D1D3D-1D78-480E-9122-20B54FAF51C9}" dt="2022-02-03T04:25:17.130" v="3811"/>
          <ac:inkMkLst>
            <pc:docMk/>
            <pc:sldMk cId="1012285124" sldId="429"/>
            <ac:inkMk id="154" creationId="{E7BEE86B-C1FB-4602-B8EE-266A66029EEB}"/>
          </ac:inkMkLst>
        </pc:inkChg>
        <pc:inkChg chg="add mod">
          <ac:chgData name="Umesh Gupta" userId="35470c46-d51d-41c5-aa07-3535d40f1513" providerId="ADAL" clId="{688D1D3D-1D78-480E-9122-20B54FAF51C9}" dt="2022-02-03T04:25:17.130" v="3811"/>
          <ac:inkMkLst>
            <pc:docMk/>
            <pc:sldMk cId="1012285124" sldId="429"/>
            <ac:inkMk id="155" creationId="{C80343F4-F0BC-4B00-A187-D40FEF04B53B}"/>
          </ac:inkMkLst>
        </pc:inkChg>
        <pc:inkChg chg="add mod">
          <ac:chgData name="Umesh Gupta" userId="35470c46-d51d-41c5-aa07-3535d40f1513" providerId="ADAL" clId="{688D1D3D-1D78-480E-9122-20B54FAF51C9}" dt="2022-02-03T04:25:17.130" v="3811"/>
          <ac:inkMkLst>
            <pc:docMk/>
            <pc:sldMk cId="1012285124" sldId="429"/>
            <ac:inkMk id="156" creationId="{AC0B0AB6-54A0-4FBD-9657-7C0A567856FB}"/>
          </ac:inkMkLst>
        </pc:inkChg>
        <pc:inkChg chg="add mod">
          <ac:chgData name="Umesh Gupta" userId="35470c46-d51d-41c5-aa07-3535d40f1513" providerId="ADAL" clId="{688D1D3D-1D78-480E-9122-20B54FAF51C9}" dt="2022-02-03T04:25:17.130" v="3811"/>
          <ac:inkMkLst>
            <pc:docMk/>
            <pc:sldMk cId="1012285124" sldId="429"/>
            <ac:inkMk id="158" creationId="{F3538D0F-C1AB-426D-AC5D-FE36695EB5FC}"/>
          </ac:inkMkLst>
        </pc:inkChg>
        <pc:inkChg chg="add mod">
          <ac:chgData name="Umesh Gupta" userId="35470c46-d51d-41c5-aa07-3535d40f1513" providerId="ADAL" clId="{688D1D3D-1D78-480E-9122-20B54FAF51C9}" dt="2022-02-03T04:25:17.130" v="3811"/>
          <ac:inkMkLst>
            <pc:docMk/>
            <pc:sldMk cId="1012285124" sldId="429"/>
            <ac:inkMk id="159" creationId="{2F117BC4-040E-4AF8-A639-3FC585F84273}"/>
          </ac:inkMkLst>
        </pc:inkChg>
        <pc:inkChg chg="add mod">
          <ac:chgData name="Umesh Gupta" userId="35470c46-d51d-41c5-aa07-3535d40f1513" providerId="ADAL" clId="{688D1D3D-1D78-480E-9122-20B54FAF51C9}" dt="2022-02-03T04:25:17.130" v="3811"/>
          <ac:inkMkLst>
            <pc:docMk/>
            <pc:sldMk cId="1012285124" sldId="429"/>
            <ac:inkMk id="160" creationId="{8757A3E3-EAA3-4761-9466-5CEF6B1D5310}"/>
          </ac:inkMkLst>
        </pc:inkChg>
        <pc:inkChg chg="add mod">
          <ac:chgData name="Umesh Gupta" userId="35470c46-d51d-41c5-aa07-3535d40f1513" providerId="ADAL" clId="{688D1D3D-1D78-480E-9122-20B54FAF51C9}" dt="2022-02-03T04:25:17.130" v="3811"/>
          <ac:inkMkLst>
            <pc:docMk/>
            <pc:sldMk cId="1012285124" sldId="429"/>
            <ac:inkMk id="161" creationId="{F0D82B5F-E7B0-4E09-8C82-2C23EEB2EF05}"/>
          </ac:inkMkLst>
        </pc:inkChg>
        <pc:inkChg chg="add mod">
          <ac:chgData name="Umesh Gupta" userId="35470c46-d51d-41c5-aa07-3535d40f1513" providerId="ADAL" clId="{688D1D3D-1D78-480E-9122-20B54FAF51C9}" dt="2022-02-03T04:25:17.130" v="3811"/>
          <ac:inkMkLst>
            <pc:docMk/>
            <pc:sldMk cId="1012285124" sldId="429"/>
            <ac:inkMk id="162" creationId="{88D02D63-D125-4A4B-B71F-E0EA44A64C5A}"/>
          </ac:inkMkLst>
        </pc:inkChg>
        <pc:inkChg chg="add mod">
          <ac:chgData name="Umesh Gupta" userId="35470c46-d51d-41c5-aa07-3535d40f1513" providerId="ADAL" clId="{688D1D3D-1D78-480E-9122-20B54FAF51C9}" dt="2022-02-03T04:25:17.130" v="3811"/>
          <ac:inkMkLst>
            <pc:docMk/>
            <pc:sldMk cId="1012285124" sldId="429"/>
            <ac:inkMk id="163" creationId="{6A6FADFC-2852-47FC-80D7-4E844115F59C}"/>
          </ac:inkMkLst>
        </pc:inkChg>
        <pc:inkChg chg="add mod">
          <ac:chgData name="Umesh Gupta" userId="35470c46-d51d-41c5-aa07-3535d40f1513" providerId="ADAL" clId="{688D1D3D-1D78-480E-9122-20B54FAF51C9}" dt="2022-02-03T04:25:17.130" v="3811"/>
          <ac:inkMkLst>
            <pc:docMk/>
            <pc:sldMk cId="1012285124" sldId="429"/>
            <ac:inkMk id="164" creationId="{C8206991-0454-476E-9CE6-CD6EAA2E8124}"/>
          </ac:inkMkLst>
        </pc:inkChg>
        <pc:inkChg chg="add mod">
          <ac:chgData name="Umesh Gupta" userId="35470c46-d51d-41c5-aa07-3535d40f1513" providerId="ADAL" clId="{688D1D3D-1D78-480E-9122-20B54FAF51C9}" dt="2022-02-03T04:25:17.130" v="3811"/>
          <ac:inkMkLst>
            <pc:docMk/>
            <pc:sldMk cId="1012285124" sldId="429"/>
            <ac:inkMk id="165" creationId="{13561109-C501-4C4E-83E9-563AC1A994BF}"/>
          </ac:inkMkLst>
        </pc:inkChg>
        <pc:inkChg chg="add mod">
          <ac:chgData name="Umesh Gupta" userId="35470c46-d51d-41c5-aa07-3535d40f1513" providerId="ADAL" clId="{688D1D3D-1D78-480E-9122-20B54FAF51C9}" dt="2022-02-03T04:25:17.130" v="3811"/>
          <ac:inkMkLst>
            <pc:docMk/>
            <pc:sldMk cId="1012285124" sldId="429"/>
            <ac:inkMk id="166" creationId="{12ACEBD0-372B-4E88-BADF-20F6AD493A0D}"/>
          </ac:inkMkLst>
        </pc:inkChg>
        <pc:inkChg chg="add mod">
          <ac:chgData name="Umesh Gupta" userId="35470c46-d51d-41c5-aa07-3535d40f1513" providerId="ADAL" clId="{688D1D3D-1D78-480E-9122-20B54FAF51C9}" dt="2022-02-03T04:25:17.130" v="3811"/>
          <ac:inkMkLst>
            <pc:docMk/>
            <pc:sldMk cId="1012285124" sldId="429"/>
            <ac:inkMk id="167" creationId="{39CB2C12-8044-4243-98A1-CFC0FE9F95AE}"/>
          </ac:inkMkLst>
        </pc:inkChg>
        <pc:inkChg chg="add mod">
          <ac:chgData name="Umesh Gupta" userId="35470c46-d51d-41c5-aa07-3535d40f1513" providerId="ADAL" clId="{688D1D3D-1D78-480E-9122-20B54FAF51C9}" dt="2022-02-03T04:25:17.130" v="3811"/>
          <ac:inkMkLst>
            <pc:docMk/>
            <pc:sldMk cId="1012285124" sldId="429"/>
            <ac:inkMk id="169" creationId="{9A7B4368-1365-4A1B-8BCB-E5855C151FD0}"/>
          </ac:inkMkLst>
        </pc:inkChg>
        <pc:inkChg chg="add mod">
          <ac:chgData name="Umesh Gupta" userId="35470c46-d51d-41c5-aa07-3535d40f1513" providerId="ADAL" clId="{688D1D3D-1D78-480E-9122-20B54FAF51C9}" dt="2022-02-03T04:25:17.130" v="3811"/>
          <ac:inkMkLst>
            <pc:docMk/>
            <pc:sldMk cId="1012285124" sldId="429"/>
            <ac:inkMk id="171" creationId="{D2FBECB9-7BDC-4F23-9453-F495E9A1AF14}"/>
          </ac:inkMkLst>
        </pc:inkChg>
        <pc:inkChg chg="add mod">
          <ac:chgData name="Umesh Gupta" userId="35470c46-d51d-41c5-aa07-3535d40f1513" providerId="ADAL" clId="{688D1D3D-1D78-480E-9122-20B54FAF51C9}" dt="2022-02-03T04:25:17.130" v="3811"/>
          <ac:inkMkLst>
            <pc:docMk/>
            <pc:sldMk cId="1012285124" sldId="429"/>
            <ac:inkMk id="172" creationId="{11E47881-FDAB-4066-9278-E94609B4A265}"/>
          </ac:inkMkLst>
        </pc:inkChg>
        <pc:inkChg chg="add mod">
          <ac:chgData name="Umesh Gupta" userId="35470c46-d51d-41c5-aa07-3535d40f1513" providerId="ADAL" clId="{688D1D3D-1D78-480E-9122-20B54FAF51C9}" dt="2022-02-03T04:25:17.130" v="3811"/>
          <ac:inkMkLst>
            <pc:docMk/>
            <pc:sldMk cId="1012285124" sldId="429"/>
            <ac:inkMk id="173" creationId="{21F4D7FF-B56D-44A5-9530-AF8A4CDC23D8}"/>
          </ac:inkMkLst>
        </pc:inkChg>
        <pc:inkChg chg="add mod">
          <ac:chgData name="Umesh Gupta" userId="35470c46-d51d-41c5-aa07-3535d40f1513" providerId="ADAL" clId="{688D1D3D-1D78-480E-9122-20B54FAF51C9}" dt="2022-02-03T04:25:17.130" v="3811"/>
          <ac:inkMkLst>
            <pc:docMk/>
            <pc:sldMk cId="1012285124" sldId="429"/>
            <ac:inkMk id="174" creationId="{A4BAE271-2085-453E-91D7-2BBAF25B16AE}"/>
          </ac:inkMkLst>
        </pc:inkChg>
        <pc:inkChg chg="add mod">
          <ac:chgData name="Umesh Gupta" userId="35470c46-d51d-41c5-aa07-3535d40f1513" providerId="ADAL" clId="{688D1D3D-1D78-480E-9122-20B54FAF51C9}" dt="2022-02-03T04:25:17.130" v="3811"/>
          <ac:inkMkLst>
            <pc:docMk/>
            <pc:sldMk cId="1012285124" sldId="429"/>
            <ac:inkMk id="175" creationId="{68EBDD12-9DB4-44C2-9B53-D7B3F0FF6367}"/>
          </ac:inkMkLst>
        </pc:inkChg>
        <pc:inkChg chg="add mod">
          <ac:chgData name="Umesh Gupta" userId="35470c46-d51d-41c5-aa07-3535d40f1513" providerId="ADAL" clId="{688D1D3D-1D78-480E-9122-20B54FAF51C9}" dt="2022-02-03T04:25:17.130" v="3811"/>
          <ac:inkMkLst>
            <pc:docMk/>
            <pc:sldMk cId="1012285124" sldId="429"/>
            <ac:inkMk id="176" creationId="{F5F168FE-6797-4B01-BE86-AC28D24D3369}"/>
          </ac:inkMkLst>
        </pc:inkChg>
        <pc:inkChg chg="add mod">
          <ac:chgData name="Umesh Gupta" userId="35470c46-d51d-41c5-aa07-3535d40f1513" providerId="ADAL" clId="{688D1D3D-1D78-480E-9122-20B54FAF51C9}" dt="2022-02-03T04:25:17.130" v="3811"/>
          <ac:inkMkLst>
            <pc:docMk/>
            <pc:sldMk cId="1012285124" sldId="429"/>
            <ac:inkMk id="178" creationId="{666E6B7D-6CC2-4B9A-A04C-E66B92837C34}"/>
          </ac:inkMkLst>
        </pc:inkChg>
        <pc:inkChg chg="add mod">
          <ac:chgData name="Umesh Gupta" userId="35470c46-d51d-41c5-aa07-3535d40f1513" providerId="ADAL" clId="{688D1D3D-1D78-480E-9122-20B54FAF51C9}" dt="2022-02-03T04:25:17.130" v="3811"/>
          <ac:inkMkLst>
            <pc:docMk/>
            <pc:sldMk cId="1012285124" sldId="429"/>
            <ac:inkMk id="179" creationId="{9D0C0BD0-BF3D-4294-89E3-0AB97F66147C}"/>
          </ac:inkMkLst>
        </pc:inkChg>
        <pc:inkChg chg="add mod">
          <ac:chgData name="Umesh Gupta" userId="35470c46-d51d-41c5-aa07-3535d40f1513" providerId="ADAL" clId="{688D1D3D-1D78-480E-9122-20B54FAF51C9}" dt="2022-02-03T04:25:17.130" v="3811"/>
          <ac:inkMkLst>
            <pc:docMk/>
            <pc:sldMk cId="1012285124" sldId="429"/>
            <ac:inkMk id="181" creationId="{143E1091-5C28-401D-A681-B4B84765DCCE}"/>
          </ac:inkMkLst>
        </pc:inkChg>
        <pc:inkChg chg="add mod">
          <ac:chgData name="Umesh Gupta" userId="35470c46-d51d-41c5-aa07-3535d40f1513" providerId="ADAL" clId="{688D1D3D-1D78-480E-9122-20B54FAF51C9}" dt="2022-02-03T04:25:17.130" v="3811"/>
          <ac:inkMkLst>
            <pc:docMk/>
            <pc:sldMk cId="1012285124" sldId="429"/>
            <ac:inkMk id="183" creationId="{B42193F2-E67F-4C9C-80F9-C7D9659B7621}"/>
          </ac:inkMkLst>
        </pc:inkChg>
        <pc:inkChg chg="add mod">
          <ac:chgData name="Umesh Gupta" userId="35470c46-d51d-41c5-aa07-3535d40f1513" providerId="ADAL" clId="{688D1D3D-1D78-480E-9122-20B54FAF51C9}" dt="2022-02-03T04:25:17.130" v="3811"/>
          <ac:inkMkLst>
            <pc:docMk/>
            <pc:sldMk cId="1012285124" sldId="429"/>
            <ac:inkMk id="184" creationId="{4F724C83-1BE3-44B8-9DA5-0CE9FB7CD301}"/>
          </ac:inkMkLst>
        </pc:inkChg>
        <pc:inkChg chg="add mod">
          <ac:chgData name="Umesh Gupta" userId="35470c46-d51d-41c5-aa07-3535d40f1513" providerId="ADAL" clId="{688D1D3D-1D78-480E-9122-20B54FAF51C9}" dt="2022-02-03T04:25:17.130" v="3811"/>
          <ac:inkMkLst>
            <pc:docMk/>
            <pc:sldMk cId="1012285124" sldId="429"/>
            <ac:inkMk id="185" creationId="{D809586F-C80B-45A7-AFA6-7BDFDFD39EA8}"/>
          </ac:inkMkLst>
        </pc:inkChg>
        <pc:inkChg chg="add mod">
          <ac:chgData name="Umesh Gupta" userId="35470c46-d51d-41c5-aa07-3535d40f1513" providerId="ADAL" clId="{688D1D3D-1D78-480E-9122-20B54FAF51C9}" dt="2022-02-03T04:25:17.130" v="3811"/>
          <ac:inkMkLst>
            <pc:docMk/>
            <pc:sldMk cId="1012285124" sldId="429"/>
            <ac:inkMk id="186" creationId="{7DDF30A5-755D-4BB3-A913-D8EC04B1ECAC}"/>
          </ac:inkMkLst>
        </pc:inkChg>
        <pc:inkChg chg="add mod">
          <ac:chgData name="Umesh Gupta" userId="35470c46-d51d-41c5-aa07-3535d40f1513" providerId="ADAL" clId="{688D1D3D-1D78-480E-9122-20B54FAF51C9}" dt="2022-02-03T04:25:17.130" v="3811"/>
          <ac:inkMkLst>
            <pc:docMk/>
            <pc:sldMk cId="1012285124" sldId="429"/>
            <ac:inkMk id="187" creationId="{2D1D42B5-3195-492A-9749-DECDA82C3BF8}"/>
          </ac:inkMkLst>
        </pc:inkChg>
        <pc:inkChg chg="add mod">
          <ac:chgData name="Umesh Gupta" userId="35470c46-d51d-41c5-aa07-3535d40f1513" providerId="ADAL" clId="{688D1D3D-1D78-480E-9122-20B54FAF51C9}" dt="2022-02-03T04:25:17.130" v="3811"/>
          <ac:inkMkLst>
            <pc:docMk/>
            <pc:sldMk cId="1012285124" sldId="429"/>
            <ac:inkMk id="188" creationId="{F451D334-59C1-4F72-9302-9227EE3DD7AD}"/>
          </ac:inkMkLst>
        </pc:inkChg>
        <pc:inkChg chg="add mod">
          <ac:chgData name="Umesh Gupta" userId="35470c46-d51d-41c5-aa07-3535d40f1513" providerId="ADAL" clId="{688D1D3D-1D78-480E-9122-20B54FAF51C9}" dt="2022-02-03T04:25:17.130" v="3811"/>
          <ac:inkMkLst>
            <pc:docMk/>
            <pc:sldMk cId="1012285124" sldId="429"/>
            <ac:inkMk id="189" creationId="{1FC0919B-39C7-4CFB-A514-847D56ED8F9B}"/>
          </ac:inkMkLst>
        </pc:inkChg>
        <pc:inkChg chg="add mod">
          <ac:chgData name="Umesh Gupta" userId="35470c46-d51d-41c5-aa07-3535d40f1513" providerId="ADAL" clId="{688D1D3D-1D78-480E-9122-20B54FAF51C9}" dt="2022-02-03T04:25:17.130" v="3811"/>
          <ac:inkMkLst>
            <pc:docMk/>
            <pc:sldMk cId="1012285124" sldId="429"/>
            <ac:inkMk id="190" creationId="{E5A21D07-C338-4A2D-BB29-D44DF6A9C658}"/>
          </ac:inkMkLst>
        </pc:inkChg>
        <pc:inkChg chg="add mod">
          <ac:chgData name="Umesh Gupta" userId="35470c46-d51d-41c5-aa07-3535d40f1513" providerId="ADAL" clId="{688D1D3D-1D78-480E-9122-20B54FAF51C9}" dt="2022-02-03T04:25:17.130" v="3811"/>
          <ac:inkMkLst>
            <pc:docMk/>
            <pc:sldMk cId="1012285124" sldId="429"/>
            <ac:inkMk id="192" creationId="{B28423F8-BF5E-436D-910E-9BD57BA7F9EB}"/>
          </ac:inkMkLst>
        </pc:inkChg>
        <pc:inkChg chg="add mod">
          <ac:chgData name="Umesh Gupta" userId="35470c46-d51d-41c5-aa07-3535d40f1513" providerId="ADAL" clId="{688D1D3D-1D78-480E-9122-20B54FAF51C9}" dt="2022-02-03T04:25:17.130" v="3811"/>
          <ac:inkMkLst>
            <pc:docMk/>
            <pc:sldMk cId="1012285124" sldId="429"/>
            <ac:inkMk id="193" creationId="{14EE224C-F15A-4D41-9C95-A97A3707E87C}"/>
          </ac:inkMkLst>
        </pc:inkChg>
        <pc:inkChg chg="add mod">
          <ac:chgData name="Umesh Gupta" userId="35470c46-d51d-41c5-aa07-3535d40f1513" providerId="ADAL" clId="{688D1D3D-1D78-480E-9122-20B54FAF51C9}" dt="2022-02-03T04:25:17.130" v="3811"/>
          <ac:inkMkLst>
            <pc:docMk/>
            <pc:sldMk cId="1012285124" sldId="429"/>
            <ac:inkMk id="194" creationId="{4A683194-9EC9-4143-B200-D82531DEA24C}"/>
          </ac:inkMkLst>
        </pc:inkChg>
      </pc:sldChg>
      <pc:sldChg chg="addSp delSp modSp add mod">
        <pc:chgData name="Umesh Gupta" userId="35470c46-d51d-41c5-aa07-3535d40f1513" providerId="ADAL" clId="{688D1D3D-1D78-480E-9122-20B54FAF51C9}" dt="2022-02-03T05:05:29.710" v="5426"/>
        <pc:sldMkLst>
          <pc:docMk/>
          <pc:sldMk cId="2076073067" sldId="430"/>
        </pc:sldMkLst>
        <pc:grpChg chg="del mod">
          <ac:chgData name="Umesh Gupta" userId="35470c46-d51d-41c5-aa07-3535d40f1513" providerId="ADAL" clId="{688D1D3D-1D78-480E-9122-20B54FAF51C9}" dt="2022-02-03T04:24:11.426" v="3747"/>
          <ac:grpSpMkLst>
            <pc:docMk/>
            <pc:sldMk cId="2076073067" sldId="430"/>
            <ac:grpSpMk id="16" creationId="{088DEBD4-2887-4E64-B043-B29FBAEDE737}"/>
          </ac:grpSpMkLst>
        </pc:grpChg>
        <pc:grpChg chg="del mod">
          <ac:chgData name="Umesh Gupta" userId="35470c46-d51d-41c5-aa07-3535d40f1513" providerId="ADAL" clId="{688D1D3D-1D78-480E-9122-20B54FAF51C9}" dt="2022-02-03T04:24:11.426" v="3747"/>
          <ac:grpSpMkLst>
            <pc:docMk/>
            <pc:sldMk cId="2076073067" sldId="430"/>
            <ac:grpSpMk id="17" creationId="{FE2ADAD8-49DA-4F87-A5EF-CE3250D48D8A}"/>
          </ac:grpSpMkLst>
        </pc:grpChg>
        <pc:grpChg chg="del mod">
          <ac:chgData name="Umesh Gupta" userId="35470c46-d51d-41c5-aa07-3535d40f1513" providerId="ADAL" clId="{688D1D3D-1D78-480E-9122-20B54FAF51C9}" dt="2022-02-03T04:24:11.426" v="3747"/>
          <ac:grpSpMkLst>
            <pc:docMk/>
            <pc:sldMk cId="2076073067" sldId="430"/>
            <ac:grpSpMk id="18" creationId="{1858C14E-EDE2-42A6-9425-DF76F2C02EF8}"/>
          </ac:grpSpMkLst>
        </pc:grpChg>
        <pc:grpChg chg="del mod">
          <ac:chgData name="Umesh Gupta" userId="35470c46-d51d-41c5-aa07-3535d40f1513" providerId="ADAL" clId="{688D1D3D-1D78-480E-9122-20B54FAF51C9}" dt="2022-02-03T04:24:12.848" v="3750"/>
          <ac:grpSpMkLst>
            <pc:docMk/>
            <pc:sldMk cId="2076073067" sldId="430"/>
            <ac:grpSpMk id="22" creationId="{466A2CFA-ADEB-475B-B066-4D98115E6AFA}"/>
          </ac:grpSpMkLst>
        </pc:grpChg>
        <pc:grpChg chg="del mod">
          <ac:chgData name="Umesh Gupta" userId="35470c46-d51d-41c5-aa07-3535d40f1513" providerId="ADAL" clId="{688D1D3D-1D78-480E-9122-20B54FAF51C9}" dt="2022-02-03T04:24:21.928" v="3763"/>
          <ac:grpSpMkLst>
            <pc:docMk/>
            <pc:sldMk cId="2076073067" sldId="430"/>
            <ac:grpSpMk id="25" creationId="{0A1364CE-43FD-4984-AF2E-2787E43B1D0F}"/>
          </ac:grpSpMkLst>
        </pc:grpChg>
        <pc:grpChg chg="mod">
          <ac:chgData name="Umesh Gupta" userId="35470c46-d51d-41c5-aa07-3535d40f1513" providerId="ADAL" clId="{688D1D3D-1D78-480E-9122-20B54FAF51C9}" dt="2022-02-03T04:24:21.928" v="3763"/>
          <ac:grpSpMkLst>
            <pc:docMk/>
            <pc:sldMk cId="2076073067" sldId="430"/>
            <ac:grpSpMk id="38" creationId="{5AD8989A-70F9-48B2-A75B-576506F9DEBA}"/>
          </ac:grpSpMkLst>
        </pc:grpChg>
        <pc:grpChg chg="del mod">
          <ac:chgData name="Umesh Gupta" userId="35470c46-d51d-41c5-aa07-3535d40f1513" providerId="ADAL" clId="{688D1D3D-1D78-480E-9122-20B54FAF51C9}" dt="2022-02-03T04:25:32.901" v="3825"/>
          <ac:grpSpMkLst>
            <pc:docMk/>
            <pc:sldMk cId="2076073067" sldId="430"/>
            <ac:grpSpMk id="49" creationId="{0A3794AA-A277-4782-8A6C-9BEB7E070644}"/>
          </ac:grpSpMkLst>
        </pc:grpChg>
        <pc:grpChg chg="del mod">
          <ac:chgData name="Umesh Gupta" userId="35470c46-d51d-41c5-aa07-3535d40f1513" providerId="ADAL" clId="{688D1D3D-1D78-480E-9122-20B54FAF51C9}" dt="2022-02-03T04:25:37.537" v="3833"/>
          <ac:grpSpMkLst>
            <pc:docMk/>
            <pc:sldMk cId="2076073067" sldId="430"/>
            <ac:grpSpMk id="52" creationId="{2867582F-FAF3-4DE2-9293-FCDE9EA5441E}"/>
          </ac:grpSpMkLst>
        </pc:grpChg>
        <pc:grpChg chg="del mod">
          <ac:chgData name="Umesh Gupta" userId="35470c46-d51d-41c5-aa07-3535d40f1513" providerId="ADAL" clId="{688D1D3D-1D78-480E-9122-20B54FAF51C9}" dt="2022-02-03T04:25:41.302" v="3840"/>
          <ac:grpSpMkLst>
            <pc:docMk/>
            <pc:sldMk cId="2076073067" sldId="430"/>
            <ac:grpSpMk id="60" creationId="{F7B488E2-333C-4333-9413-EE0F875344BB}"/>
          </ac:grpSpMkLst>
        </pc:grpChg>
        <pc:grpChg chg="del mod">
          <ac:chgData name="Umesh Gupta" userId="35470c46-d51d-41c5-aa07-3535d40f1513" providerId="ADAL" clId="{688D1D3D-1D78-480E-9122-20B54FAF51C9}" dt="2022-02-03T04:25:43.817" v="3845"/>
          <ac:grpSpMkLst>
            <pc:docMk/>
            <pc:sldMk cId="2076073067" sldId="430"/>
            <ac:grpSpMk id="67" creationId="{491258B6-95DD-48B1-BB04-3F3F3C968DE7}"/>
          </ac:grpSpMkLst>
        </pc:grpChg>
        <pc:grpChg chg="del mod">
          <ac:chgData name="Umesh Gupta" userId="35470c46-d51d-41c5-aa07-3535d40f1513" providerId="ADAL" clId="{688D1D3D-1D78-480E-9122-20B54FAF51C9}" dt="2022-02-03T05:05:26.755" v="5424"/>
          <ac:grpSpMkLst>
            <pc:docMk/>
            <pc:sldMk cId="2076073067" sldId="430"/>
            <ac:grpSpMk id="72" creationId="{8543751B-88BB-427B-9C31-C28B3953283B}"/>
          </ac:grpSpMkLst>
        </pc:grpChg>
        <pc:grpChg chg="del mod">
          <ac:chgData name="Umesh Gupta" userId="35470c46-d51d-41c5-aa07-3535d40f1513" providerId="ADAL" clId="{688D1D3D-1D78-480E-9122-20B54FAF51C9}" dt="2022-02-03T04:25:57.517" v="3864"/>
          <ac:grpSpMkLst>
            <pc:docMk/>
            <pc:sldMk cId="2076073067" sldId="430"/>
            <ac:grpSpMk id="83" creationId="{7EB75408-7C9E-4082-AAD9-90077641E57F}"/>
          </ac:grpSpMkLst>
        </pc:grpChg>
        <pc:grpChg chg="del mod">
          <ac:chgData name="Umesh Gupta" userId="35470c46-d51d-41c5-aa07-3535d40f1513" providerId="ADAL" clId="{688D1D3D-1D78-480E-9122-20B54FAF51C9}" dt="2022-02-03T04:25:57.517" v="3864"/>
          <ac:grpSpMkLst>
            <pc:docMk/>
            <pc:sldMk cId="2076073067" sldId="430"/>
            <ac:grpSpMk id="84" creationId="{807E5ED5-E80D-4DBA-8955-85415B7D75FA}"/>
          </ac:grpSpMkLst>
        </pc:grpChg>
        <pc:grpChg chg="del mod">
          <ac:chgData name="Umesh Gupta" userId="35470c46-d51d-41c5-aa07-3535d40f1513" providerId="ADAL" clId="{688D1D3D-1D78-480E-9122-20B54FAF51C9}" dt="2022-02-03T04:25:57.517" v="3864"/>
          <ac:grpSpMkLst>
            <pc:docMk/>
            <pc:sldMk cId="2076073067" sldId="430"/>
            <ac:grpSpMk id="88" creationId="{58A2CAFF-D895-4115-9FC2-1048D51BF344}"/>
          </ac:grpSpMkLst>
        </pc:grpChg>
        <pc:grpChg chg="del mod">
          <ac:chgData name="Umesh Gupta" userId="35470c46-d51d-41c5-aa07-3535d40f1513" providerId="ADAL" clId="{688D1D3D-1D78-480E-9122-20B54FAF51C9}" dt="2022-02-03T04:26:36.995" v="3902"/>
          <ac:grpSpMkLst>
            <pc:docMk/>
            <pc:sldMk cId="2076073067" sldId="430"/>
            <ac:grpSpMk id="92" creationId="{B5CDC8F5-8366-4E76-8722-3990C977B278}"/>
          </ac:grpSpMkLst>
        </pc:grpChg>
        <pc:grpChg chg="del mod">
          <ac:chgData name="Umesh Gupta" userId="35470c46-d51d-41c5-aa07-3535d40f1513" providerId="ADAL" clId="{688D1D3D-1D78-480E-9122-20B54FAF51C9}" dt="2022-02-03T04:26:36.995" v="3902"/>
          <ac:grpSpMkLst>
            <pc:docMk/>
            <pc:sldMk cId="2076073067" sldId="430"/>
            <ac:grpSpMk id="95" creationId="{5D3D3F6B-F152-436D-A77D-6C86B3A27E5D}"/>
          </ac:grpSpMkLst>
        </pc:grpChg>
        <pc:grpChg chg="del mod">
          <ac:chgData name="Umesh Gupta" userId="35470c46-d51d-41c5-aa07-3535d40f1513" providerId="ADAL" clId="{688D1D3D-1D78-480E-9122-20B54FAF51C9}" dt="2022-02-03T04:26:09.820" v="3873"/>
          <ac:grpSpMkLst>
            <pc:docMk/>
            <pc:sldMk cId="2076073067" sldId="430"/>
            <ac:grpSpMk id="98" creationId="{566A827F-162C-41A4-81CA-16C191524046}"/>
          </ac:grpSpMkLst>
        </pc:grpChg>
        <pc:grpChg chg="del mod">
          <ac:chgData name="Umesh Gupta" userId="35470c46-d51d-41c5-aa07-3535d40f1513" providerId="ADAL" clId="{688D1D3D-1D78-480E-9122-20B54FAF51C9}" dt="2022-02-03T04:26:13.228" v="3879"/>
          <ac:grpSpMkLst>
            <pc:docMk/>
            <pc:sldMk cId="2076073067" sldId="430"/>
            <ac:grpSpMk id="101" creationId="{C1A63259-07C6-4CA5-B75C-3780437948E7}"/>
          </ac:grpSpMkLst>
        </pc:grpChg>
        <pc:grpChg chg="del mod">
          <ac:chgData name="Umesh Gupta" userId="35470c46-d51d-41c5-aa07-3535d40f1513" providerId="ADAL" clId="{688D1D3D-1D78-480E-9122-20B54FAF51C9}" dt="2022-02-03T04:26:36.995" v="3902"/>
          <ac:grpSpMkLst>
            <pc:docMk/>
            <pc:sldMk cId="2076073067" sldId="430"/>
            <ac:grpSpMk id="107" creationId="{A4CBF007-BCC3-4F10-88EE-76B62C77A253}"/>
          </ac:grpSpMkLst>
        </pc:grpChg>
        <pc:grpChg chg="del mod">
          <ac:chgData name="Umesh Gupta" userId="35470c46-d51d-41c5-aa07-3535d40f1513" providerId="ADAL" clId="{688D1D3D-1D78-480E-9122-20B54FAF51C9}" dt="2022-02-03T04:26:36.995" v="3902"/>
          <ac:grpSpMkLst>
            <pc:docMk/>
            <pc:sldMk cId="2076073067" sldId="430"/>
            <ac:grpSpMk id="108" creationId="{6BFD30EE-F18B-4DA8-A0D2-DD2001C93B81}"/>
          </ac:grpSpMkLst>
        </pc:grpChg>
        <pc:grpChg chg="del mod">
          <ac:chgData name="Umesh Gupta" userId="35470c46-d51d-41c5-aa07-3535d40f1513" providerId="ADAL" clId="{688D1D3D-1D78-480E-9122-20B54FAF51C9}" dt="2022-02-03T04:26:22.210" v="3893"/>
          <ac:grpSpMkLst>
            <pc:docMk/>
            <pc:sldMk cId="2076073067" sldId="430"/>
            <ac:grpSpMk id="114" creationId="{94FBF8AA-2F96-4B9F-B1B1-37FC79C9BC01}"/>
          </ac:grpSpMkLst>
        </pc:grpChg>
        <pc:grpChg chg="del mod">
          <ac:chgData name="Umesh Gupta" userId="35470c46-d51d-41c5-aa07-3535d40f1513" providerId="ADAL" clId="{688D1D3D-1D78-480E-9122-20B54FAF51C9}" dt="2022-02-03T04:26:24.648" v="3896"/>
          <ac:grpSpMkLst>
            <pc:docMk/>
            <pc:sldMk cId="2076073067" sldId="430"/>
            <ac:grpSpMk id="122" creationId="{D3F41ECC-E486-4415-B517-C0C62090254C}"/>
          </ac:grpSpMkLst>
        </pc:grpChg>
        <pc:grpChg chg="del mod">
          <ac:chgData name="Umesh Gupta" userId="35470c46-d51d-41c5-aa07-3535d40f1513" providerId="ADAL" clId="{688D1D3D-1D78-480E-9122-20B54FAF51C9}" dt="2022-02-03T04:26:36.995" v="3902"/>
          <ac:grpSpMkLst>
            <pc:docMk/>
            <pc:sldMk cId="2076073067" sldId="430"/>
            <ac:grpSpMk id="125" creationId="{C522BA02-43F6-4B53-8080-F3E588F69B5B}"/>
          </ac:grpSpMkLst>
        </pc:grpChg>
        <pc:grpChg chg="del mod">
          <ac:chgData name="Umesh Gupta" userId="35470c46-d51d-41c5-aa07-3535d40f1513" providerId="ADAL" clId="{688D1D3D-1D78-480E-9122-20B54FAF51C9}" dt="2022-02-03T04:26:36.995" v="3902"/>
          <ac:grpSpMkLst>
            <pc:docMk/>
            <pc:sldMk cId="2076073067" sldId="430"/>
            <ac:grpSpMk id="128" creationId="{E2363307-3AF9-4099-A011-63F89A6CD255}"/>
          </ac:grpSpMkLst>
        </pc:grpChg>
        <pc:grpChg chg="mod">
          <ac:chgData name="Umesh Gupta" userId="35470c46-d51d-41c5-aa07-3535d40f1513" providerId="ADAL" clId="{688D1D3D-1D78-480E-9122-20B54FAF51C9}" dt="2022-02-03T04:26:36.995" v="3902"/>
          <ac:grpSpMkLst>
            <pc:docMk/>
            <pc:sldMk cId="2076073067" sldId="430"/>
            <ac:grpSpMk id="131" creationId="{C217FD3E-C50F-4669-A384-89F26D807360}"/>
          </ac:grpSpMkLst>
        </pc:grpChg>
        <pc:grpChg chg="del mod">
          <ac:chgData name="Umesh Gupta" userId="35470c46-d51d-41c5-aa07-3535d40f1513" providerId="ADAL" clId="{688D1D3D-1D78-480E-9122-20B54FAF51C9}" dt="2022-02-03T05:05:29.710" v="5426"/>
          <ac:grpSpMkLst>
            <pc:docMk/>
            <pc:sldMk cId="2076073067" sldId="430"/>
            <ac:grpSpMk id="133" creationId="{E9F3B2AC-FAE7-419D-B516-99E7B9CFE1DF}"/>
          </ac:grpSpMkLst>
        </pc:grpChg>
        <pc:grpChg chg="mod">
          <ac:chgData name="Umesh Gupta" userId="35470c46-d51d-41c5-aa07-3535d40f1513" providerId="ADAL" clId="{688D1D3D-1D78-480E-9122-20B54FAF51C9}" dt="2022-02-03T05:05:29.710" v="5426"/>
          <ac:grpSpMkLst>
            <pc:docMk/>
            <pc:sldMk cId="2076073067" sldId="430"/>
            <ac:grpSpMk id="135" creationId="{1D35C278-B3F3-416C-9DC2-EA8DF8A5EDCC}"/>
          </ac:grpSpMkLst>
        </pc:grpChg>
        <pc:inkChg chg="add mod">
          <ac:chgData name="Umesh Gupta" userId="35470c46-d51d-41c5-aa07-3535d40f1513" providerId="ADAL" clId="{688D1D3D-1D78-480E-9122-20B54FAF51C9}" dt="2022-02-03T04:24:21.928" v="3763"/>
          <ac:inkMkLst>
            <pc:docMk/>
            <pc:sldMk cId="2076073067" sldId="430"/>
            <ac:inkMk id="2" creationId="{34FF4754-AE74-4DF1-8321-5D8FB89AB20C}"/>
          </ac:inkMkLst>
        </pc:inkChg>
        <pc:inkChg chg="add mod">
          <ac:chgData name="Umesh Gupta" userId="35470c46-d51d-41c5-aa07-3535d40f1513" providerId="ADAL" clId="{688D1D3D-1D78-480E-9122-20B54FAF51C9}" dt="2022-02-03T04:24:21.928" v="3763"/>
          <ac:inkMkLst>
            <pc:docMk/>
            <pc:sldMk cId="2076073067" sldId="430"/>
            <ac:inkMk id="3" creationId="{593DE241-D9DA-4E1E-9695-D7ADD9C2B116}"/>
          </ac:inkMkLst>
        </pc:inkChg>
        <pc:inkChg chg="add mod">
          <ac:chgData name="Umesh Gupta" userId="35470c46-d51d-41c5-aa07-3535d40f1513" providerId="ADAL" clId="{688D1D3D-1D78-480E-9122-20B54FAF51C9}" dt="2022-02-03T04:24:21.928" v="3763"/>
          <ac:inkMkLst>
            <pc:docMk/>
            <pc:sldMk cId="2076073067" sldId="430"/>
            <ac:inkMk id="4" creationId="{17768858-2664-41D1-88C1-C573F3FB2B23}"/>
          </ac:inkMkLst>
        </pc:inkChg>
        <pc:inkChg chg="add mod">
          <ac:chgData name="Umesh Gupta" userId="35470c46-d51d-41c5-aa07-3535d40f1513" providerId="ADAL" clId="{688D1D3D-1D78-480E-9122-20B54FAF51C9}" dt="2022-02-03T04:24:21.928" v="3763"/>
          <ac:inkMkLst>
            <pc:docMk/>
            <pc:sldMk cId="2076073067" sldId="430"/>
            <ac:inkMk id="5" creationId="{6250853A-C4B2-4732-8841-FBA31289438E}"/>
          </ac:inkMkLst>
        </pc:inkChg>
        <pc:inkChg chg="add mod">
          <ac:chgData name="Umesh Gupta" userId="35470c46-d51d-41c5-aa07-3535d40f1513" providerId="ADAL" clId="{688D1D3D-1D78-480E-9122-20B54FAF51C9}" dt="2022-02-03T04:24:21.928" v="3763"/>
          <ac:inkMkLst>
            <pc:docMk/>
            <pc:sldMk cId="2076073067" sldId="430"/>
            <ac:inkMk id="6" creationId="{DE6F5FB7-16F5-40DE-8FBF-8603D7111E5B}"/>
          </ac:inkMkLst>
        </pc:inkChg>
        <pc:inkChg chg="add mod">
          <ac:chgData name="Umesh Gupta" userId="35470c46-d51d-41c5-aa07-3535d40f1513" providerId="ADAL" clId="{688D1D3D-1D78-480E-9122-20B54FAF51C9}" dt="2022-02-03T04:24:21.928" v="3763"/>
          <ac:inkMkLst>
            <pc:docMk/>
            <pc:sldMk cId="2076073067" sldId="430"/>
            <ac:inkMk id="7" creationId="{3DEDBACE-076F-4D1F-ADAE-78C9ABC1512F}"/>
          </ac:inkMkLst>
        </pc:inkChg>
        <pc:inkChg chg="add mod">
          <ac:chgData name="Umesh Gupta" userId="35470c46-d51d-41c5-aa07-3535d40f1513" providerId="ADAL" clId="{688D1D3D-1D78-480E-9122-20B54FAF51C9}" dt="2022-02-03T04:24:21.928" v="3763"/>
          <ac:inkMkLst>
            <pc:docMk/>
            <pc:sldMk cId="2076073067" sldId="430"/>
            <ac:inkMk id="8" creationId="{1F555A2C-E273-4044-8B8F-01D5484780C6}"/>
          </ac:inkMkLst>
        </pc:inkChg>
        <pc:inkChg chg="add mod">
          <ac:chgData name="Umesh Gupta" userId="35470c46-d51d-41c5-aa07-3535d40f1513" providerId="ADAL" clId="{688D1D3D-1D78-480E-9122-20B54FAF51C9}" dt="2022-02-03T04:24:21.928" v="3763"/>
          <ac:inkMkLst>
            <pc:docMk/>
            <pc:sldMk cId="2076073067" sldId="430"/>
            <ac:inkMk id="9" creationId="{BE33533B-B22E-4506-A178-5B23CC09C4DD}"/>
          </ac:inkMkLst>
        </pc:inkChg>
        <pc:inkChg chg="add mod">
          <ac:chgData name="Umesh Gupta" userId="35470c46-d51d-41c5-aa07-3535d40f1513" providerId="ADAL" clId="{688D1D3D-1D78-480E-9122-20B54FAF51C9}" dt="2022-02-03T04:24:21.928" v="3763"/>
          <ac:inkMkLst>
            <pc:docMk/>
            <pc:sldMk cId="2076073067" sldId="430"/>
            <ac:inkMk id="10" creationId="{730A4AD6-C19F-4573-BC89-8D3C8DB767FF}"/>
          </ac:inkMkLst>
        </pc:inkChg>
        <pc:inkChg chg="add mod">
          <ac:chgData name="Umesh Gupta" userId="35470c46-d51d-41c5-aa07-3535d40f1513" providerId="ADAL" clId="{688D1D3D-1D78-480E-9122-20B54FAF51C9}" dt="2022-02-03T04:24:21.928" v="3763"/>
          <ac:inkMkLst>
            <pc:docMk/>
            <pc:sldMk cId="2076073067" sldId="430"/>
            <ac:inkMk id="11" creationId="{40CA6BF5-6BF8-44E0-9401-2B8F2F5E6376}"/>
          </ac:inkMkLst>
        </pc:inkChg>
        <pc:inkChg chg="add mod">
          <ac:chgData name="Umesh Gupta" userId="35470c46-d51d-41c5-aa07-3535d40f1513" providerId="ADAL" clId="{688D1D3D-1D78-480E-9122-20B54FAF51C9}" dt="2022-02-03T04:24:21.928" v="3763"/>
          <ac:inkMkLst>
            <pc:docMk/>
            <pc:sldMk cId="2076073067" sldId="430"/>
            <ac:inkMk id="12" creationId="{21C4B108-836C-4B66-81D9-A0D4953EF534}"/>
          </ac:inkMkLst>
        </pc:inkChg>
        <pc:inkChg chg="add mod">
          <ac:chgData name="Umesh Gupta" userId="35470c46-d51d-41c5-aa07-3535d40f1513" providerId="ADAL" clId="{688D1D3D-1D78-480E-9122-20B54FAF51C9}" dt="2022-02-03T04:24:21.928" v="3763"/>
          <ac:inkMkLst>
            <pc:docMk/>
            <pc:sldMk cId="2076073067" sldId="430"/>
            <ac:inkMk id="13" creationId="{10460579-E3F0-41F7-BF40-87E48ED97AF4}"/>
          </ac:inkMkLst>
        </pc:inkChg>
        <pc:inkChg chg="add mod">
          <ac:chgData name="Umesh Gupta" userId="35470c46-d51d-41c5-aa07-3535d40f1513" providerId="ADAL" clId="{688D1D3D-1D78-480E-9122-20B54FAF51C9}" dt="2022-02-03T04:24:21.928" v="3763"/>
          <ac:inkMkLst>
            <pc:docMk/>
            <pc:sldMk cId="2076073067" sldId="430"/>
            <ac:inkMk id="14" creationId="{6EF69B6C-4EAA-4D76-BA74-2FAB923520DB}"/>
          </ac:inkMkLst>
        </pc:inkChg>
        <pc:inkChg chg="add mod">
          <ac:chgData name="Umesh Gupta" userId="35470c46-d51d-41c5-aa07-3535d40f1513" providerId="ADAL" clId="{688D1D3D-1D78-480E-9122-20B54FAF51C9}" dt="2022-02-03T04:24:21.928" v="3763"/>
          <ac:inkMkLst>
            <pc:docMk/>
            <pc:sldMk cId="2076073067" sldId="430"/>
            <ac:inkMk id="15" creationId="{80821A01-899B-41D1-B201-AB75C803D84B}"/>
          </ac:inkMkLst>
        </pc:inkChg>
        <pc:inkChg chg="add mod">
          <ac:chgData name="Umesh Gupta" userId="35470c46-d51d-41c5-aa07-3535d40f1513" providerId="ADAL" clId="{688D1D3D-1D78-480E-9122-20B54FAF51C9}" dt="2022-02-03T04:24:21.928" v="3763"/>
          <ac:inkMkLst>
            <pc:docMk/>
            <pc:sldMk cId="2076073067" sldId="430"/>
            <ac:inkMk id="19" creationId="{8E37980B-9F0A-4603-AFD9-D7591E91213B}"/>
          </ac:inkMkLst>
        </pc:inkChg>
        <pc:inkChg chg="add mod">
          <ac:chgData name="Umesh Gupta" userId="35470c46-d51d-41c5-aa07-3535d40f1513" providerId="ADAL" clId="{688D1D3D-1D78-480E-9122-20B54FAF51C9}" dt="2022-02-03T04:24:21.928" v="3763"/>
          <ac:inkMkLst>
            <pc:docMk/>
            <pc:sldMk cId="2076073067" sldId="430"/>
            <ac:inkMk id="20" creationId="{67507957-C066-4C7E-8BEF-0BA7C1B07E10}"/>
          </ac:inkMkLst>
        </pc:inkChg>
        <pc:inkChg chg="add mod">
          <ac:chgData name="Umesh Gupta" userId="35470c46-d51d-41c5-aa07-3535d40f1513" providerId="ADAL" clId="{688D1D3D-1D78-480E-9122-20B54FAF51C9}" dt="2022-02-03T04:24:21.928" v="3763"/>
          <ac:inkMkLst>
            <pc:docMk/>
            <pc:sldMk cId="2076073067" sldId="430"/>
            <ac:inkMk id="21" creationId="{68125175-5E12-4A63-80B9-B651FDA92FE9}"/>
          </ac:inkMkLst>
        </pc:inkChg>
        <pc:inkChg chg="add mod">
          <ac:chgData name="Umesh Gupta" userId="35470c46-d51d-41c5-aa07-3535d40f1513" providerId="ADAL" clId="{688D1D3D-1D78-480E-9122-20B54FAF51C9}" dt="2022-02-03T04:24:21.928" v="3763"/>
          <ac:inkMkLst>
            <pc:docMk/>
            <pc:sldMk cId="2076073067" sldId="430"/>
            <ac:inkMk id="23" creationId="{3FABA165-34DA-439B-9339-6F1A05CD912C}"/>
          </ac:inkMkLst>
        </pc:inkChg>
        <pc:inkChg chg="add mod">
          <ac:chgData name="Umesh Gupta" userId="35470c46-d51d-41c5-aa07-3535d40f1513" providerId="ADAL" clId="{688D1D3D-1D78-480E-9122-20B54FAF51C9}" dt="2022-02-03T04:24:21.928" v="3763"/>
          <ac:inkMkLst>
            <pc:docMk/>
            <pc:sldMk cId="2076073067" sldId="430"/>
            <ac:inkMk id="24" creationId="{44B59E4F-6778-4842-9E46-BA5FFA7231FB}"/>
          </ac:inkMkLst>
        </pc:inkChg>
        <pc:inkChg chg="add mod">
          <ac:chgData name="Umesh Gupta" userId="35470c46-d51d-41c5-aa07-3535d40f1513" providerId="ADAL" clId="{688D1D3D-1D78-480E-9122-20B54FAF51C9}" dt="2022-02-03T04:24:21.928" v="3763"/>
          <ac:inkMkLst>
            <pc:docMk/>
            <pc:sldMk cId="2076073067" sldId="430"/>
            <ac:inkMk id="26" creationId="{2A17BE62-68C6-4D4C-8C16-7A20D14AFAF9}"/>
          </ac:inkMkLst>
        </pc:inkChg>
        <pc:inkChg chg="add mod">
          <ac:chgData name="Umesh Gupta" userId="35470c46-d51d-41c5-aa07-3535d40f1513" providerId="ADAL" clId="{688D1D3D-1D78-480E-9122-20B54FAF51C9}" dt="2022-02-03T04:24:21.928" v="3763"/>
          <ac:inkMkLst>
            <pc:docMk/>
            <pc:sldMk cId="2076073067" sldId="430"/>
            <ac:inkMk id="27" creationId="{4D59A7CA-418F-496B-B817-6931FFF49A18}"/>
          </ac:inkMkLst>
        </pc:inkChg>
        <pc:inkChg chg="add mod">
          <ac:chgData name="Umesh Gupta" userId="35470c46-d51d-41c5-aa07-3535d40f1513" providerId="ADAL" clId="{688D1D3D-1D78-480E-9122-20B54FAF51C9}" dt="2022-02-03T04:24:21.928" v="3763"/>
          <ac:inkMkLst>
            <pc:docMk/>
            <pc:sldMk cId="2076073067" sldId="430"/>
            <ac:inkMk id="28" creationId="{20FB7732-9B05-4F2B-942E-CB66621830A9}"/>
          </ac:inkMkLst>
        </pc:inkChg>
        <pc:inkChg chg="add mod">
          <ac:chgData name="Umesh Gupta" userId="35470c46-d51d-41c5-aa07-3535d40f1513" providerId="ADAL" clId="{688D1D3D-1D78-480E-9122-20B54FAF51C9}" dt="2022-02-03T04:24:21.928" v="3763"/>
          <ac:inkMkLst>
            <pc:docMk/>
            <pc:sldMk cId="2076073067" sldId="430"/>
            <ac:inkMk id="29" creationId="{46B00830-561E-47F8-A79B-F01632E497CE}"/>
          </ac:inkMkLst>
        </pc:inkChg>
        <pc:inkChg chg="add mod">
          <ac:chgData name="Umesh Gupta" userId="35470c46-d51d-41c5-aa07-3535d40f1513" providerId="ADAL" clId="{688D1D3D-1D78-480E-9122-20B54FAF51C9}" dt="2022-02-03T04:24:21.928" v="3763"/>
          <ac:inkMkLst>
            <pc:docMk/>
            <pc:sldMk cId="2076073067" sldId="430"/>
            <ac:inkMk id="30" creationId="{39189B04-A164-4EA1-839E-1FFF0CB71AC5}"/>
          </ac:inkMkLst>
        </pc:inkChg>
        <pc:inkChg chg="add mod">
          <ac:chgData name="Umesh Gupta" userId="35470c46-d51d-41c5-aa07-3535d40f1513" providerId="ADAL" clId="{688D1D3D-1D78-480E-9122-20B54FAF51C9}" dt="2022-02-03T04:24:21.928" v="3763"/>
          <ac:inkMkLst>
            <pc:docMk/>
            <pc:sldMk cId="2076073067" sldId="430"/>
            <ac:inkMk id="31" creationId="{EA2005EF-1928-488F-B07B-404D35E7221F}"/>
          </ac:inkMkLst>
        </pc:inkChg>
        <pc:inkChg chg="add mod">
          <ac:chgData name="Umesh Gupta" userId="35470c46-d51d-41c5-aa07-3535d40f1513" providerId="ADAL" clId="{688D1D3D-1D78-480E-9122-20B54FAF51C9}" dt="2022-02-03T04:24:21.928" v="3763"/>
          <ac:inkMkLst>
            <pc:docMk/>
            <pc:sldMk cId="2076073067" sldId="430"/>
            <ac:inkMk id="32" creationId="{AF0EDDB6-A601-4082-903D-FBEEC0D78896}"/>
          </ac:inkMkLst>
        </pc:inkChg>
        <pc:inkChg chg="add mod">
          <ac:chgData name="Umesh Gupta" userId="35470c46-d51d-41c5-aa07-3535d40f1513" providerId="ADAL" clId="{688D1D3D-1D78-480E-9122-20B54FAF51C9}" dt="2022-02-03T04:24:21.928" v="3763"/>
          <ac:inkMkLst>
            <pc:docMk/>
            <pc:sldMk cId="2076073067" sldId="430"/>
            <ac:inkMk id="33" creationId="{FB8697F6-DCD8-4550-AC6A-1AB122667273}"/>
          </ac:inkMkLst>
        </pc:inkChg>
        <pc:inkChg chg="add mod">
          <ac:chgData name="Umesh Gupta" userId="35470c46-d51d-41c5-aa07-3535d40f1513" providerId="ADAL" clId="{688D1D3D-1D78-480E-9122-20B54FAF51C9}" dt="2022-02-03T04:24:21.928" v="3763"/>
          <ac:inkMkLst>
            <pc:docMk/>
            <pc:sldMk cId="2076073067" sldId="430"/>
            <ac:inkMk id="34" creationId="{44E3BCB3-4B1C-4D49-8AA7-648E1477B6E2}"/>
          </ac:inkMkLst>
        </pc:inkChg>
        <pc:inkChg chg="add mod">
          <ac:chgData name="Umesh Gupta" userId="35470c46-d51d-41c5-aa07-3535d40f1513" providerId="ADAL" clId="{688D1D3D-1D78-480E-9122-20B54FAF51C9}" dt="2022-02-03T04:24:21.928" v="3763"/>
          <ac:inkMkLst>
            <pc:docMk/>
            <pc:sldMk cId="2076073067" sldId="430"/>
            <ac:inkMk id="35" creationId="{AE05FDAE-B6A2-4F07-8FDC-D0B25763E135}"/>
          </ac:inkMkLst>
        </pc:inkChg>
        <pc:inkChg chg="add mod">
          <ac:chgData name="Umesh Gupta" userId="35470c46-d51d-41c5-aa07-3535d40f1513" providerId="ADAL" clId="{688D1D3D-1D78-480E-9122-20B54FAF51C9}" dt="2022-02-03T04:24:21.928" v="3763"/>
          <ac:inkMkLst>
            <pc:docMk/>
            <pc:sldMk cId="2076073067" sldId="430"/>
            <ac:inkMk id="36" creationId="{BF357E5D-7A3D-41D8-B0B1-3E9BE1E17260}"/>
          </ac:inkMkLst>
        </pc:inkChg>
        <pc:inkChg chg="add mod">
          <ac:chgData name="Umesh Gupta" userId="35470c46-d51d-41c5-aa07-3535d40f1513" providerId="ADAL" clId="{688D1D3D-1D78-480E-9122-20B54FAF51C9}" dt="2022-02-03T04:24:21.928" v="3763"/>
          <ac:inkMkLst>
            <pc:docMk/>
            <pc:sldMk cId="2076073067" sldId="430"/>
            <ac:inkMk id="37" creationId="{5C70376B-007B-4C89-8303-D36002E4687E}"/>
          </ac:inkMkLst>
        </pc:inkChg>
        <pc:inkChg chg="add mod">
          <ac:chgData name="Umesh Gupta" userId="35470c46-d51d-41c5-aa07-3535d40f1513" providerId="ADAL" clId="{688D1D3D-1D78-480E-9122-20B54FAF51C9}" dt="2022-02-03T05:05:29.710" v="5426"/>
          <ac:inkMkLst>
            <pc:docMk/>
            <pc:sldMk cId="2076073067" sldId="430"/>
            <ac:inkMk id="39" creationId="{0729AEEE-FCDA-47FF-9153-E0DD6693DDC1}"/>
          </ac:inkMkLst>
        </pc:inkChg>
        <pc:inkChg chg="add mod">
          <ac:chgData name="Umesh Gupta" userId="35470c46-d51d-41c5-aa07-3535d40f1513" providerId="ADAL" clId="{688D1D3D-1D78-480E-9122-20B54FAF51C9}" dt="2022-02-03T05:05:29.710" v="5426"/>
          <ac:inkMkLst>
            <pc:docMk/>
            <pc:sldMk cId="2076073067" sldId="430"/>
            <ac:inkMk id="40" creationId="{F88C6147-D64F-4E73-8A72-1B4CCA9EAE95}"/>
          </ac:inkMkLst>
        </pc:inkChg>
        <pc:inkChg chg="add mod">
          <ac:chgData name="Umesh Gupta" userId="35470c46-d51d-41c5-aa07-3535d40f1513" providerId="ADAL" clId="{688D1D3D-1D78-480E-9122-20B54FAF51C9}" dt="2022-02-03T05:05:29.710" v="5426"/>
          <ac:inkMkLst>
            <pc:docMk/>
            <pc:sldMk cId="2076073067" sldId="430"/>
            <ac:inkMk id="41" creationId="{9E276956-107F-4180-B894-2963B736AD64}"/>
          </ac:inkMkLst>
        </pc:inkChg>
        <pc:inkChg chg="add mod">
          <ac:chgData name="Umesh Gupta" userId="35470c46-d51d-41c5-aa07-3535d40f1513" providerId="ADAL" clId="{688D1D3D-1D78-480E-9122-20B54FAF51C9}" dt="2022-02-03T05:05:29.710" v="5426"/>
          <ac:inkMkLst>
            <pc:docMk/>
            <pc:sldMk cId="2076073067" sldId="430"/>
            <ac:inkMk id="42" creationId="{C268DB98-F94F-4800-8AC6-9EAF08732DA4}"/>
          </ac:inkMkLst>
        </pc:inkChg>
        <pc:inkChg chg="add mod">
          <ac:chgData name="Umesh Gupta" userId="35470c46-d51d-41c5-aa07-3535d40f1513" providerId="ADAL" clId="{688D1D3D-1D78-480E-9122-20B54FAF51C9}" dt="2022-02-03T05:05:29.710" v="5426"/>
          <ac:inkMkLst>
            <pc:docMk/>
            <pc:sldMk cId="2076073067" sldId="430"/>
            <ac:inkMk id="43" creationId="{932AA8CB-1B12-472C-85BE-DB5ED56276AB}"/>
          </ac:inkMkLst>
        </pc:inkChg>
        <pc:inkChg chg="add mod">
          <ac:chgData name="Umesh Gupta" userId="35470c46-d51d-41c5-aa07-3535d40f1513" providerId="ADAL" clId="{688D1D3D-1D78-480E-9122-20B54FAF51C9}" dt="2022-02-03T05:05:29.710" v="5426"/>
          <ac:inkMkLst>
            <pc:docMk/>
            <pc:sldMk cId="2076073067" sldId="430"/>
            <ac:inkMk id="44" creationId="{4169EC85-167F-48C1-A463-896527E37178}"/>
          </ac:inkMkLst>
        </pc:inkChg>
        <pc:inkChg chg="add mod">
          <ac:chgData name="Umesh Gupta" userId="35470c46-d51d-41c5-aa07-3535d40f1513" providerId="ADAL" clId="{688D1D3D-1D78-480E-9122-20B54FAF51C9}" dt="2022-02-03T05:05:29.710" v="5426"/>
          <ac:inkMkLst>
            <pc:docMk/>
            <pc:sldMk cId="2076073067" sldId="430"/>
            <ac:inkMk id="45" creationId="{B7725992-0DE3-4277-AFEB-E20C14440281}"/>
          </ac:inkMkLst>
        </pc:inkChg>
        <pc:inkChg chg="add mod">
          <ac:chgData name="Umesh Gupta" userId="35470c46-d51d-41c5-aa07-3535d40f1513" providerId="ADAL" clId="{688D1D3D-1D78-480E-9122-20B54FAF51C9}" dt="2022-02-03T05:05:29.710" v="5426"/>
          <ac:inkMkLst>
            <pc:docMk/>
            <pc:sldMk cId="2076073067" sldId="430"/>
            <ac:inkMk id="46" creationId="{4474B8DB-CBDA-4855-8E66-325A4E7D54B9}"/>
          </ac:inkMkLst>
        </pc:inkChg>
        <pc:inkChg chg="add mod">
          <ac:chgData name="Umesh Gupta" userId="35470c46-d51d-41c5-aa07-3535d40f1513" providerId="ADAL" clId="{688D1D3D-1D78-480E-9122-20B54FAF51C9}" dt="2022-02-03T05:05:29.710" v="5426"/>
          <ac:inkMkLst>
            <pc:docMk/>
            <pc:sldMk cId="2076073067" sldId="430"/>
            <ac:inkMk id="47" creationId="{53CE9612-3E81-4636-839F-1A87DB21B65B}"/>
          </ac:inkMkLst>
        </pc:inkChg>
        <pc:inkChg chg="add mod">
          <ac:chgData name="Umesh Gupta" userId="35470c46-d51d-41c5-aa07-3535d40f1513" providerId="ADAL" clId="{688D1D3D-1D78-480E-9122-20B54FAF51C9}" dt="2022-02-03T05:05:29.710" v="5426"/>
          <ac:inkMkLst>
            <pc:docMk/>
            <pc:sldMk cId="2076073067" sldId="430"/>
            <ac:inkMk id="48" creationId="{E6652576-EFA2-4B7F-9E6E-35AFF299AA38}"/>
          </ac:inkMkLst>
        </pc:inkChg>
        <pc:inkChg chg="add mod">
          <ac:chgData name="Umesh Gupta" userId="35470c46-d51d-41c5-aa07-3535d40f1513" providerId="ADAL" clId="{688D1D3D-1D78-480E-9122-20B54FAF51C9}" dt="2022-02-03T05:05:29.710" v="5426"/>
          <ac:inkMkLst>
            <pc:docMk/>
            <pc:sldMk cId="2076073067" sldId="430"/>
            <ac:inkMk id="50" creationId="{1A792731-7E65-42E3-9E4C-D5C58CC2A72B}"/>
          </ac:inkMkLst>
        </pc:inkChg>
        <pc:inkChg chg="add mod">
          <ac:chgData name="Umesh Gupta" userId="35470c46-d51d-41c5-aa07-3535d40f1513" providerId="ADAL" clId="{688D1D3D-1D78-480E-9122-20B54FAF51C9}" dt="2022-02-03T05:05:29.710" v="5426"/>
          <ac:inkMkLst>
            <pc:docMk/>
            <pc:sldMk cId="2076073067" sldId="430"/>
            <ac:inkMk id="51" creationId="{B443B521-D247-4A02-BBA7-5C22F710683C}"/>
          </ac:inkMkLst>
        </pc:inkChg>
        <pc:inkChg chg="add mod">
          <ac:chgData name="Umesh Gupta" userId="35470c46-d51d-41c5-aa07-3535d40f1513" providerId="ADAL" clId="{688D1D3D-1D78-480E-9122-20B54FAF51C9}" dt="2022-02-03T05:05:29.710" v="5426"/>
          <ac:inkMkLst>
            <pc:docMk/>
            <pc:sldMk cId="2076073067" sldId="430"/>
            <ac:inkMk id="53" creationId="{9EC79793-91E7-4347-8C6C-1C29F35851FC}"/>
          </ac:inkMkLst>
        </pc:inkChg>
        <pc:inkChg chg="add mod">
          <ac:chgData name="Umesh Gupta" userId="35470c46-d51d-41c5-aa07-3535d40f1513" providerId="ADAL" clId="{688D1D3D-1D78-480E-9122-20B54FAF51C9}" dt="2022-02-03T05:05:29.710" v="5426"/>
          <ac:inkMkLst>
            <pc:docMk/>
            <pc:sldMk cId="2076073067" sldId="430"/>
            <ac:inkMk id="54" creationId="{D8CCE818-4CEE-4867-86A2-1E20BF71B07F}"/>
          </ac:inkMkLst>
        </pc:inkChg>
        <pc:inkChg chg="add mod">
          <ac:chgData name="Umesh Gupta" userId="35470c46-d51d-41c5-aa07-3535d40f1513" providerId="ADAL" clId="{688D1D3D-1D78-480E-9122-20B54FAF51C9}" dt="2022-02-03T05:05:29.710" v="5426"/>
          <ac:inkMkLst>
            <pc:docMk/>
            <pc:sldMk cId="2076073067" sldId="430"/>
            <ac:inkMk id="55" creationId="{840028AD-F367-4664-9418-F8BB5243B237}"/>
          </ac:inkMkLst>
        </pc:inkChg>
        <pc:inkChg chg="add mod">
          <ac:chgData name="Umesh Gupta" userId="35470c46-d51d-41c5-aa07-3535d40f1513" providerId="ADAL" clId="{688D1D3D-1D78-480E-9122-20B54FAF51C9}" dt="2022-02-03T05:05:29.710" v="5426"/>
          <ac:inkMkLst>
            <pc:docMk/>
            <pc:sldMk cId="2076073067" sldId="430"/>
            <ac:inkMk id="56" creationId="{76531897-9CD6-40EA-91B2-19F50040EAA8}"/>
          </ac:inkMkLst>
        </pc:inkChg>
        <pc:inkChg chg="add mod">
          <ac:chgData name="Umesh Gupta" userId="35470c46-d51d-41c5-aa07-3535d40f1513" providerId="ADAL" clId="{688D1D3D-1D78-480E-9122-20B54FAF51C9}" dt="2022-02-03T05:05:29.710" v="5426"/>
          <ac:inkMkLst>
            <pc:docMk/>
            <pc:sldMk cId="2076073067" sldId="430"/>
            <ac:inkMk id="57" creationId="{89A6AD63-3B36-414E-9C66-ADC3DF50E086}"/>
          </ac:inkMkLst>
        </pc:inkChg>
        <pc:inkChg chg="add mod">
          <ac:chgData name="Umesh Gupta" userId="35470c46-d51d-41c5-aa07-3535d40f1513" providerId="ADAL" clId="{688D1D3D-1D78-480E-9122-20B54FAF51C9}" dt="2022-02-03T05:05:29.710" v="5426"/>
          <ac:inkMkLst>
            <pc:docMk/>
            <pc:sldMk cId="2076073067" sldId="430"/>
            <ac:inkMk id="58" creationId="{18B5D791-A6D8-419F-BF2F-A724BB573AC9}"/>
          </ac:inkMkLst>
        </pc:inkChg>
        <pc:inkChg chg="add mod">
          <ac:chgData name="Umesh Gupta" userId="35470c46-d51d-41c5-aa07-3535d40f1513" providerId="ADAL" clId="{688D1D3D-1D78-480E-9122-20B54FAF51C9}" dt="2022-02-03T05:05:29.710" v="5426"/>
          <ac:inkMkLst>
            <pc:docMk/>
            <pc:sldMk cId="2076073067" sldId="430"/>
            <ac:inkMk id="59" creationId="{F9F81333-F7C8-433C-8000-51B0A9688986}"/>
          </ac:inkMkLst>
        </pc:inkChg>
        <pc:inkChg chg="add mod">
          <ac:chgData name="Umesh Gupta" userId="35470c46-d51d-41c5-aa07-3535d40f1513" providerId="ADAL" clId="{688D1D3D-1D78-480E-9122-20B54FAF51C9}" dt="2022-02-03T05:05:26.755" v="5424"/>
          <ac:inkMkLst>
            <pc:docMk/>
            <pc:sldMk cId="2076073067" sldId="430"/>
            <ac:inkMk id="61" creationId="{4E6A0CB7-D14B-4D5F-91B4-851EE18F2A99}"/>
          </ac:inkMkLst>
        </pc:inkChg>
        <pc:inkChg chg="add mod">
          <ac:chgData name="Umesh Gupta" userId="35470c46-d51d-41c5-aa07-3535d40f1513" providerId="ADAL" clId="{688D1D3D-1D78-480E-9122-20B54FAF51C9}" dt="2022-02-03T05:05:26.755" v="5424"/>
          <ac:inkMkLst>
            <pc:docMk/>
            <pc:sldMk cId="2076073067" sldId="430"/>
            <ac:inkMk id="62" creationId="{5142F7EC-805D-4B29-9AD4-53056677F8A9}"/>
          </ac:inkMkLst>
        </pc:inkChg>
        <pc:inkChg chg="add mod">
          <ac:chgData name="Umesh Gupta" userId="35470c46-d51d-41c5-aa07-3535d40f1513" providerId="ADAL" clId="{688D1D3D-1D78-480E-9122-20B54FAF51C9}" dt="2022-02-03T05:05:26.755" v="5424"/>
          <ac:inkMkLst>
            <pc:docMk/>
            <pc:sldMk cId="2076073067" sldId="430"/>
            <ac:inkMk id="63" creationId="{9C14B47B-0950-43D9-B1E9-81015DC44EAE}"/>
          </ac:inkMkLst>
        </pc:inkChg>
        <pc:inkChg chg="add mod">
          <ac:chgData name="Umesh Gupta" userId="35470c46-d51d-41c5-aa07-3535d40f1513" providerId="ADAL" clId="{688D1D3D-1D78-480E-9122-20B54FAF51C9}" dt="2022-02-03T05:05:26.755" v="5424"/>
          <ac:inkMkLst>
            <pc:docMk/>
            <pc:sldMk cId="2076073067" sldId="430"/>
            <ac:inkMk id="64" creationId="{0056234C-E28A-42C4-B059-A6F87521347D}"/>
          </ac:inkMkLst>
        </pc:inkChg>
        <pc:inkChg chg="add mod">
          <ac:chgData name="Umesh Gupta" userId="35470c46-d51d-41c5-aa07-3535d40f1513" providerId="ADAL" clId="{688D1D3D-1D78-480E-9122-20B54FAF51C9}" dt="2022-02-03T05:05:26.755" v="5424"/>
          <ac:inkMkLst>
            <pc:docMk/>
            <pc:sldMk cId="2076073067" sldId="430"/>
            <ac:inkMk id="65" creationId="{F9AB5C1F-6FEC-4EC1-9C5C-3CF501D99DB8}"/>
          </ac:inkMkLst>
        </pc:inkChg>
        <pc:inkChg chg="add mod">
          <ac:chgData name="Umesh Gupta" userId="35470c46-d51d-41c5-aa07-3535d40f1513" providerId="ADAL" clId="{688D1D3D-1D78-480E-9122-20B54FAF51C9}" dt="2022-02-03T05:05:26.755" v="5424"/>
          <ac:inkMkLst>
            <pc:docMk/>
            <pc:sldMk cId="2076073067" sldId="430"/>
            <ac:inkMk id="66" creationId="{5520C5F4-A04D-48F1-B071-1FAC6FC17278}"/>
          </ac:inkMkLst>
        </pc:inkChg>
        <pc:inkChg chg="add mod">
          <ac:chgData name="Umesh Gupta" userId="35470c46-d51d-41c5-aa07-3535d40f1513" providerId="ADAL" clId="{688D1D3D-1D78-480E-9122-20B54FAF51C9}" dt="2022-02-03T05:05:26.755" v="5424"/>
          <ac:inkMkLst>
            <pc:docMk/>
            <pc:sldMk cId="2076073067" sldId="430"/>
            <ac:inkMk id="68" creationId="{F4A98696-9295-4E9E-B5B8-1428F4E7EA33}"/>
          </ac:inkMkLst>
        </pc:inkChg>
        <pc:inkChg chg="add mod">
          <ac:chgData name="Umesh Gupta" userId="35470c46-d51d-41c5-aa07-3535d40f1513" providerId="ADAL" clId="{688D1D3D-1D78-480E-9122-20B54FAF51C9}" dt="2022-02-03T05:05:26.755" v="5424"/>
          <ac:inkMkLst>
            <pc:docMk/>
            <pc:sldMk cId="2076073067" sldId="430"/>
            <ac:inkMk id="69" creationId="{681444A6-4326-409A-86D3-DD7834A76E92}"/>
          </ac:inkMkLst>
        </pc:inkChg>
        <pc:inkChg chg="add mod">
          <ac:chgData name="Umesh Gupta" userId="35470c46-d51d-41c5-aa07-3535d40f1513" providerId="ADAL" clId="{688D1D3D-1D78-480E-9122-20B54FAF51C9}" dt="2022-02-03T05:05:26.755" v="5424"/>
          <ac:inkMkLst>
            <pc:docMk/>
            <pc:sldMk cId="2076073067" sldId="430"/>
            <ac:inkMk id="70" creationId="{0D572934-E5A6-4C0F-A612-7D63D74C6CCD}"/>
          </ac:inkMkLst>
        </pc:inkChg>
        <pc:inkChg chg="add mod">
          <ac:chgData name="Umesh Gupta" userId="35470c46-d51d-41c5-aa07-3535d40f1513" providerId="ADAL" clId="{688D1D3D-1D78-480E-9122-20B54FAF51C9}" dt="2022-02-03T05:05:26.755" v="5424"/>
          <ac:inkMkLst>
            <pc:docMk/>
            <pc:sldMk cId="2076073067" sldId="430"/>
            <ac:inkMk id="71" creationId="{96B22F20-88A3-43A1-9AB1-B02AD2162B86}"/>
          </ac:inkMkLst>
        </pc:inkChg>
        <pc:inkChg chg="add mod">
          <ac:chgData name="Umesh Gupta" userId="35470c46-d51d-41c5-aa07-3535d40f1513" providerId="ADAL" clId="{688D1D3D-1D78-480E-9122-20B54FAF51C9}" dt="2022-02-03T04:26:36.995" v="3902"/>
          <ac:inkMkLst>
            <pc:docMk/>
            <pc:sldMk cId="2076073067" sldId="430"/>
            <ac:inkMk id="73" creationId="{70C20A16-EA36-451C-96B3-C136AB00BDA6}"/>
          </ac:inkMkLst>
        </pc:inkChg>
        <pc:inkChg chg="add mod">
          <ac:chgData name="Umesh Gupta" userId="35470c46-d51d-41c5-aa07-3535d40f1513" providerId="ADAL" clId="{688D1D3D-1D78-480E-9122-20B54FAF51C9}" dt="2022-02-03T04:26:36.995" v="3902"/>
          <ac:inkMkLst>
            <pc:docMk/>
            <pc:sldMk cId="2076073067" sldId="430"/>
            <ac:inkMk id="74" creationId="{929EB40A-E7CF-435B-95FD-EB2C506518B1}"/>
          </ac:inkMkLst>
        </pc:inkChg>
        <pc:inkChg chg="add mod">
          <ac:chgData name="Umesh Gupta" userId="35470c46-d51d-41c5-aa07-3535d40f1513" providerId="ADAL" clId="{688D1D3D-1D78-480E-9122-20B54FAF51C9}" dt="2022-02-03T04:26:36.995" v="3902"/>
          <ac:inkMkLst>
            <pc:docMk/>
            <pc:sldMk cId="2076073067" sldId="430"/>
            <ac:inkMk id="75" creationId="{D01300BE-1462-4285-9317-BAD20E68307B}"/>
          </ac:inkMkLst>
        </pc:inkChg>
        <pc:inkChg chg="add mod">
          <ac:chgData name="Umesh Gupta" userId="35470c46-d51d-41c5-aa07-3535d40f1513" providerId="ADAL" clId="{688D1D3D-1D78-480E-9122-20B54FAF51C9}" dt="2022-02-03T04:26:36.995" v="3902"/>
          <ac:inkMkLst>
            <pc:docMk/>
            <pc:sldMk cId="2076073067" sldId="430"/>
            <ac:inkMk id="76" creationId="{41A04232-68B3-41E6-AC16-65FE6EB16F32}"/>
          </ac:inkMkLst>
        </pc:inkChg>
        <pc:inkChg chg="add mod">
          <ac:chgData name="Umesh Gupta" userId="35470c46-d51d-41c5-aa07-3535d40f1513" providerId="ADAL" clId="{688D1D3D-1D78-480E-9122-20B54FAF51C9}" dt="2022-02-03T04:26:36.995" v="3902"/>
          <ac:inkMkLst>
            <pc:docMk/>
            <pc:sldMk cId="2076073067" sldId="430"/>
            <ac:inkMk id="77" creationId="{F9929F16-6FE0-4FD9-AA77-29FF8898B5ED}"/>
          </ac:inkMkLst>
        </pc:inkChg>
        <pc:inkChg chg="add mod">
          <ac:chgData name="Umesh Gupta" userId="35470c46-d51d-41c5-aa07-3535d40f1513" providerId="ADAL" clId="{688D1D3D-1D78-480E-9122-20B54FAF51C9}" dt="2022-02-03T04:26:36.995" v="3902"/>
          <ac:inkMkLst>
            <pc:docMk/>
            <pc:sldMk cId="2076073067" sldId="430"/>
            <ac:inkMk id="78" creationId="{3181D47D-693D-49C5-B34B-E75B36072032}"/>
          </ac:inkMkLst>
        </pc:inkChg>
        <pc:inkChg chg="add mod">
          <ac:chgData name="Umesh Gupta" userId="35470c46-d51d-41c5-aa07-3535d40f1513" providerId="ADAL" clId="{688D1D3D-1D78-480E-9122-20B54FAF51C9}" dt="2022-02-03T04:26:36.995" v="3902"/>
          <ac:inkMkLst>
            <pc:docMk/>
            <pc:sldMk cId="2076073067" sldId="430"/>
            <ac:inkMk id="79" creationId="{882BC8CD-3280-4962-B17F-D6AACB53EB48}"/>
          </ac:inkMkLst>
        </pc:inkChg>
        <pc:inkChg chg="add mod">
          <ac:chgData name="Umesh Gupta" userId="35470c46-d51d-41c5-aa07-3535d40f1513" providerId="ADAL" clId="{688D1D3D-1D78-480E-9122-20B54FAF51C9}" dt="2022-02-03T04:26:36.995" v="3902"/>
          <ac:inkMkLst>
            <pc:docMk/>
            <pc:sldMk cId="2076073067" sldId="430"/>
            <ac:inkMk id="80" creationId="{5DCB24B2-A37F-4559-8B0C-C2F83826C942}"/>
          </ac:inkMkLst>
        </pc:inkChg>
        <pc:inkChg chg="add mod">
          <ac:chgData name="Umesh Gupta" userId="35470c46-d51d-41c5-aa07-3535d40f1513" providerId="ADAL" clId="{688D1D3D-1D78-480E-9122-20B54FAF51C9}" dt="2022-02-03T04:26:36.995" v="3902"/>
          <ac:inkMkLst>
            <pc:docMk/>
            <pc:sldMk cId="2076073067" sldId="430"/>
            <ac:inkMk id="81" creationId="{636D7970-EAD4-4496-9630-064DDEACF04A}"/>
          </ac:inkMkLst>
        </pc:inkChg>
        <pc:inkChg chg="add mod">
          <ac:chgData name="Umesh Gupta" userId="35470c46-d51d-41c5-aa07-3535d40f1513" providerId="ADAL" clId="{688D1D3D-1D78-480E-9122-20B54FAF51C9}" dt="2022-02-03T04:26:36.995" v="3902"/>
          <ac:inkMkLst>
            <pc:docMk/>
            <pc:sldMk cId="2076073067" sldId="430"/>
            <ac:inkMk id="82" creationId="{BC6D511E-E3C6-4670-B725-A501D80E3801}"/>
          </ac:inkMkLst>
        </pc:inkChg>
        <pc:inkChg chg="add mod">
          <ac:chgData name="Umesh Gupta" userId="35470c46-d51d-41c5-aa07-3535d40f1513" providerId="ADAL" clId="{688D1D3D-1D78-480E-9122-20B54FAF51C9}" dt="2022-02-03T04:26:36.995" v="3902"/>
          <ac:inkMkLst>
            <pc:docMk/>
            <pc:sldMk cId="2076073067" sldId="430"/>
            <ac:inkMk id="85" creationId="{A6615078-BAEF-4616-8C17-2E510788272D}"/>
          </ac:inkMkLst>
        </pc:inkChg>
        <pc:inkChg chg="add mod">
          <ac:chgData name="Umesh Gupta" userId="35470c46-d51d-41c5-aa07-3535d40f1513" providerId="ADAL" clId="{688D1D3D-1D78-480E-9122-20B54FAF51C9}" dt="2022-02-03T04:26:36.995" v="3902"/>
          <ac:inkMkLst>
            <pc:docMk/>
            <pc:sldMk cId="2076073067" sldId="430"/>
            <ac:inkMk id="86" creationId="{F6EA888D-3B26-4479-A37E-5CE8AB99F1FF}"/>
          </ac:inkMkLst>
        </pc:inkChg>
        <pc:inkChg chg="add mod">
          <ac:chgData name="Umesh Gupta" userId="35470c46-d51d-41c5-aa07-3535d40f1513" providerId="ADAL" clId="{688D1D3D-1D78-480E-9122-20B54FAF51C9}" dt="2022-02-03T04:26:36.995" v="3902"/>
          <ac:inkMkLst>
            <pc:docMk/>
            <pc:sldMk cId="2076073067" sldId="430"/>
            <ac:inkMk id="87" creationId="{90EA4217-5997-4A28-BE68-2F130CF0244D}"/>
          </ac:inkMkLst>
        </pc:inkChg>
        <pc:inkChg chg="add mod">
          <ac:chgData name="Umesh Gupta" userId="35470c46-d51d-41c5-aa07-3535d40f1513" providerId="ADAL" clId="{688D1D3D-1D78-480E-9122-20B54FAF51C9}" dt="2022-02-03T04:26:36.995" v="3902"/>
          <ac:inkMkLst>
            <pc:docMk/>
            <pc:sldMk cId="2076073067" sldId="430"/>
            <ac:inkMk id="89" creationId="{9450826F-BA91-4B0F-BA88-F1388DCBEB90}"/>
          </ac:inkMkLst>
        </pc:inkChg>
        <pc:inkChg chg="add mod">
          <ac:chgData name="Umesh Gupta" userId="35470c46-d51d-41c5-aa07-3535d40f1513" providerId="ADAL" clId="{688D1D3D-1D78-480E-9122-20B54FAF51C9}" dt="2022-02-03T04:26:36.995" v="3902"/>
          <ac:inkMkLst>
            <pc:docMk/>
            <pc:sldMk cId="2076073067" sldId="430"/>
            <ac:inkMk id="90" creationId="{5EE740F5-F915-44FE-B8A8-63E0DBB85351}"/>
          </ac:inkMkLst>
        </pc:inkChg>
        <pc:inkChg chg="add mod">
          <ac:chgData name="Umesh Gupta" userId="35470c46-d51d-41c5-aa07-3535d40f1513" providerId="ADAL" clId="{688D1D3D-1D78-480E-9122-20B54FAF51C9}" dt="2022-02-03T04:26:36.995" v="3902"/>
          <ac:inkMkLst>
            <pc:docMk/>
            <pc:sldMk cId="2076073067" sldId="430"/>
            <ac:inkMk id="91" creationId="{F115A70A-2A40-41B0-A08E-3DB38881CD19}"/>
          </ac:inkMkLst>
        </pc:inkChg>
        <pc:inkChg chg="add mod">
          <ac:chgData name="Umesh Gupta" userId="35470c46-d51d-41c5-aa07-3535d40f1513" providerId="ADAL" clId="{688D1D3D-1D78-480E-9122-20B54FAF51C9}" dt="2022-02-03T04:26:36.995" v="3902"/>
          <ac:inkMkLst>
            <pc:docMk/>
            <pc:sldMk cId="2076073067" sldId="430"/>
            <ac:inkMk id="93" creationId="{373FA11D-AD3E-4924-ADB2-49077AADAC75}"/>
          </ac:inkMkLst>
        </pc:inkChg>
        <pc:inkChg chg="add mod">
          <ac:chgData name="Umesh Gupta" userId="35470c46-d51d-41c5-aa07-3535d40f1513" providerId="ADAL" clId="{688D1D3D-1D78-480E-9122-20B54FAF51C9}" dt="2022-02-03T04:26:36.995" v="3902"/>
          <ac:inkMkLst>
            <pc:docMk/>
            <pc:sldMk cId="2076073067" sldId="430"/>
            <ac:inkMk id="94" creationId="{0F61A123-B3C4-407B-BBE7-545349130FDA}"/>
          </ac:inkMkLst>
        </pc:inkChg>
        <pc:inkChg chg="add mod">
          <ac:chgData name="Umesh Gupta" userId="35470c46-d51d-41c5-aa07-3535d40f1513" providerId="ADAL" clId="{688D1D3D-1D78-480E-9122-20B54FAF51C9}" dt="2022-02-03T04:26:36.995" v="3902"/>
          <ac:inkMkLst>
            <pc:docMk/>
            <pc:sldMk cId="2076073067" sldId="430"/>
            <ac:inkMk id="96" creationId="{29B0E6F8-27BB-478D-875F-6481E172205D}"/>
          </ac:inkMkLst>
        </pc:inkChg>
        <pc:inkChg chg="add mod">
          <ac:chgData name="Umesh Gupta" userId="35470c46-d51d-41c5-aa07-3535d40f1513" providerId="ADAL" clId="{688D1D3D-1D78-480E-9122-20B54FAF51C9}" dt="2022-02-03T04:26:36.995" v="3902"/>
          <ac:inkMkLst>
            <pc:docMk/>
            <pc:sldMk cId="2076073067" sldId="430"/>
            <ac:inkMk id="97" creationId="{002C241B-8818-495B-A8D5-EAD073626096}"/>
          </ac:inkMkLst>
        </pc:inkChg>
        <pc:inkChg chg="add mod">
          <ac:chgData name="Umesh Gupta" userId="35470c46-d51d-41c5-aa07-3535d40f1513" providerId="ADAL" clId="{688D1D3D-1D78-480E-9122-20B54FAF51C9}" dt="2022-02-03T04:26:36.995" v="3902"/>
          <ac:inkMkLst>
            <pc:docMk/>
            <pc:sldMk cId="2076073067" sldId="430"/>
            <ac:inkMk id="99" creationId="{7E710C19-F79B-47DF-B1A5-FF9978C0B889}"/>
          </ac:inkMkLst>
        </pc:inkChg>
        <pc:inkChg chg="add mod">
          <ac:chgData name="Umesh Gupta" userId="35470c46-d51d-41c5-aa07-3535d40f1513" providerId="ADAL" clId="{688D1D3D-1D78-480E-9122-20B54FAF51C9}" dt="2022-02-03T04:26:36.995" v="3902"/>
          <ac:inkMkLst>
            <pc:docMk/>
            <pc:sldMk cId="2076073067" sldId="430"/>
            <ac:inkMk id="100" creationId="{04DA81F5-2250-4C51-B0A4-D585E079DD2F}"/>
          </ac:inkMkLst>
        </pc:inkChg>
        <pc:inkChg chg="add mod">
          <ac:chgData name="Umesh Gupta" userId="35470c46-d51d-41c5-aa07-3535d40f1513" providerId="ADAL" clId="{688D1D3D-1D78-480E-9122-20B54FAF51C9}" dt="2022-02-03T04:26:36.995" v="3902"/>
          <ac:inkMkLst>
            <pc:docMk/>
            <pc:sldMk cId="2076073067" sldId="430"/>
            <ac:inkMk id="102" creationId="{DB8DD39A-4F20-497C-8CC6-25ECCC097DDB}"/>
          </ac:inkMkLst>
        </pc:inkChg>
        <pc:inkChg chg="add mod">
          <ac:chgData name="Umesh Gupta" userId="35470c46-d51d-41c5-aa07-3535d40f1513" providerId="ADAL" clId="{688D1D3D-1D78-480E-9122-20B54FAF51C9}" dt="2022-02-03T04:26:36.995" v="3902"/>
          <ac:inkMkLst>
            <pc:docMk/>
            <pc:sldMk cId="2076073067" sldId="430"/>
            <ac:inkMk id="103" creationId="{986F19E5-0F95-4D4F-A360-2F6EC670267C}"/>
          </ac:inkMkLst>
        </pc:inkChg>
        <pc:inkChg chg="add mod">
          <ac:chgData name="Umesh Gupta" userId="35470c46-d51d-41c5-aa07-3535d40f1513" providerId="ADAL" clId="{688D1D3D-1D78-480E-9122-20B54FAF51C9}" dt="2022-02-03T04:26:36.995" v="3902"/>
          <ac:inkMkLst>
            <pc:docMk/>
            <pc:sldMk cId="2076073067" sldId="430"/>
            <ac:inkMk id="104" creationId="{FC97D6BF-59C7-4526-9DD9-690957DB0632}"/>
          </ac:inkMkLst>
        </pc:inkChg>
        <pc:inkChg chg="add mod">
          <ac:chgData name="Umesh Gupta" userId="35470c46-d51d-41c5-aa07-3535d40f1513" providerId="ADAL" clId="{688D1D3D-1D78-480E-9122-20B54FAF51C9}" dt="2022-02-03T04:26:36.995" v="3902"/>
          <ac:inkMkLst>
            <pc:docMk/>
            <pc:sldMk cId="2076073067" sldId="430"/>
            <ac:inkMk id="105" creationId="{80AD3ABC-D5F3-4F50-8DC5-76D9744BA2CE}"/>
          </ac:inkMkLst>
        </pc:inkChg>
        <pc:inkChg chg="add mod">
          <ac:chgData name="Umesh Gupta" userId="35470c46-d51d-41c5-aa07-3535d40f1513" providerId="ADAL" clId="{688D1D3D-1D78-480E-9122-20B54FAF51C9}" dt="2022-02-03T04:26:36.995" v="3902"/>
          <ac:inkMkLst>
            <pc:docMk/>
            <pc:sldMk cId="2076073067" sldId="430"/>
            <ac:inkMk id="106" creationId="{4B4E7051-9263-4268-8812-D8245911136D}"/>
          </ac:inkMkLst>
        </pc:inkChg>
        <pc:inkChg chg="add mod">
          <ac:chgData name="Umesh Gupta" userId="35470c46-d51d-41c5-aa07-3535d40f1513" providerId="ADAL" clId="{688D1D3D-1D78-480E-9122-20B54FAF51C9}" dt="2022-02-03T04:26:36.995" v="3902"/>
          <ac:inkMkLst>
            <pc:docMk/>
            <pc:sldMk cId="2076073067" sldId="430"/>
            <ac:inkMk id="109" creationId="{19E306D2-C124-4AB7-ABB1-0A0483416F97}"/>
          </ac:inkMkLst>
        </pc:inkChg>
        <pc:inkChg chg="add mod">
          <ac:chgData name="Umesh Gupta" userId="35470c46-d51d-41c5-aa07-3535d40f1513" providerId="ADAL" clId="{688D1D3D-1D78-480E-9122-20B54FAF51C9}" dt="2022-02-03T04:26:36.995" v="3902"/>
          <ac:inkMkLst>
            <pc:docMk/>
            <pc:sldMk cId="2076073067" sldId="430"/>
            <ac:inkMk id="110" creationId="{ED4EB86D-965D-4550-9233-EA421A67A058}"/>
          </ac:inkMkLst>
        </pc:inkChg>
        <pc:inkChg chg="add mod">
          <ac:chgData name="Umesh Gupta" userId="35470c46-d51d-41c5-aa07-3535d40f1513" providerId="ADAL" clId="{688D1D3D-1D78-480E-9122-20B54FAF51C9}" dt="2022-02-03T04:26:36.995" v="3902"/>
          <ac:inkMkLst>
            <pc:docMk/>
            <pc:sldMk cId="2076073067" sldId="430"/>
            <ac:inkMk id="111" creationId="{2DDF0711-81FD-40DA-9842-36B6677047A4}"/>
          </ac:inkMkLst>
        </pc:inkChg>
        <pc:inkChg chg="add mod">
          <ac:chgData name="Umesh Gupta" userId="35470c46-d51d-41c5-aa07-3535d40f1513" providerId="ADAL" clId="{688D1D3D-1D78-480E-9122-20B54FAF51C9}" dt="2022-02-03T04:26:36.995" v="3902"/>
          <ac:inkMkLst>
            <pc:docMk/>
            <pc:sldMk cId="2076073067" sldId="430"/>
            <ac:inkMk id="112" creationId="{DB020D92-B215-44D2-B8D8-65E1D21ACAFC}"/>
          </ac:inkMkLst>
        </pc:inkChg>
        <pc:inkChg chg="add mod">
          <ac:chgData name="Umesh Gupta" userId="35470c46-d51d-41c5-aa07-3535d40f1513" providerId="ADAL" clId="{688D1D3D-1D78-480E-9122-20B54FAF51C9}" dt="2022-02-03T04:26:36.995" v="3902"/>
          <ac:inkMkLst>
            <pc:docMk/>
            <pc:sldMk cId="2076073067" sldId="430"/>
            <ac:inkMk id="113" creationId="{CDDDD4E5-EE51-4125-857B-734E470A4ACB}"/>
          </ac:inkMkLst>
        </pc:inkChg>
        <pc:inkChg chg="add mod">
          <ac:chgData name="Umesh Gupta" userId="35470c46-d51d-41c5-aa07-3535d40f1513" providerId="ADAL" clId="{688D1D3D-1D78-480E-9122-20B54FAF51C9}" dt="2022-02-03T04:26:36.995" v="3902"/>
          <ac:inkMkLst>
            <pc:docMk/>
            <pc:sldMk cId="2076073067" sldId="430"/>
            <ac:inkMk id="115" creationId="{DE0B6629-6F83-40AA-B346-4CED08EA9C06}"/>
          </ac:inkMkLst>
        </pc:inkChg>
        <pc:inkChg chg="add mod">
          <ac:chgData name="Umesh Gupta" userId="35470c46-d51d-41c5-aa07-3535d40f1513" providerId="ADAL" clId="{688D1D3D-1D78-480E-9122-20B54FAF51C9}" dt="2022-02-03T04:26:36.995" v="3902"/>
          <ac:inkMkLst>
            <pc:docMk/>
            <pc:sldMk cId="2076073067" sldId="430"/>
            <ac:inkMk id="116" creationId="{F474814A-A01A-4B35-918A-5CB4ED721BA6}"/>
          </ac:inkMkLst>
        </pc:inkChg>
        <pc:inkChg chg="add mod">
          <ac:chgData name="Umesh Gupta" userId="35470c46-d51d-41c5-aa07-3535d40f1513" providerId="ADAL" clId="{688D1D3D-1D78-480E-9122-20B54FAF51C9}" dt="2022-02-03T04:26:36.995" v="3902"/>
          <ac:inkMkLst>
            <pc:docMk/>
            <pc:sldMk cId="2076073067" sldId="430"/>
            <ac:inkMk id="117" creationId="{57A29126-52A5-4706-BCD3-BD63B437C27F}"/>
          </ac:inkMkLst>
        </pc:inkChg>
        <pc:inkChg chg="add mod">
          <ac:chgData name="Umesh Gupta" userId="35470c46-d51d-41c5-aa07-3535d40f1513" providerId="ADAL" clId="{688D1D3D-1D78-480E-9122-20B54FAF51C9}" dt="2022-02-03T04:26:36.995" v="3902"/>
          <ac:inkMkLst>
            <pc:docMk/>
            <pc:sldMk cId="2076073067" sldId="430"/>
            <ac:inkMk id="118" creationId="{6BB45E2C-C4BF-46A1-8522-905EE2D22F42}"/>
          </ac:inkMkLst>
        </pc:inkChg>
        <pc:inkChg chg="add mod">
          <ac:chgData name="Umesh Gupta" userId="35470c46-d51d-41c5-aa07-3535d40f1513" providerId="ADAL" clId="{688D1D3D-1D78-480E-9122-20B54FAF51C9}" dt="2022-02-03T04:26:36.995" v="3902"/>
          <ac:inkMkLst>
            <pc:docMk/>
            <pc:sldMk cId="2076073067" sldId="430"/>
            <ac:inkMk id="119" creationId="{01F5C06C-8B44-449D-B071-26439FEB8F3B}"/>
          </ac:inkMkLst>
        </pc:inkChg>
        <pc:inkChg chg="add mod">
          <ac:chgData name="Umesh Gupta" userId="35470c46-d51d-41c5-aa07-3535d40f1513" providerId="ADAL" clId="{688D1D3D-1D78-480E-9122-20B54FAF51C9}" dt="2022-02-03T04:26:36.995" v="3902"/>
          <ac:inkMkLst>
            <pc:docMk/>
            <pc:sldMk cId="2076073067" sldId="430"/>
            <ac:inkMk id="120" creationId="{BD2197AD-D226-443F-8FC2-7D27C583988E}"/>
          </ac:inkMkLst>
        </pc:inkChg>
        <pc:inkChg chg="add mod">
          <ac:chgData name="Umesh Gupta" userId="35470c46-d51d-41c5-aa07-3535d40f1513" providerId="ADAL" clId="{688D1D3D-1D78-480E-9122-20B54FAF51C9}" dt="2022-02-03T04:26:36.995" v="3902"/>
          <ac:inkMkLst>
            <pc:docMk/>
            <pc:sldMk cId="2076073067" sldId="430"/>
            <ac:inkMk id="121" creationId="{34EEEB38-BE57-4589-998E-89E16AC74C78}"/>
          </ac:inkMkLst>
        </pc:inkChg>
        <pc:inkChg chg="add mod">
          <ac:chgData name="Umesh Gupta" userId="35470c46-d51d-41c5-aa07-3535d40f1513" providerId="ADAL" clId="{688D1D3D-1D78-480E-9122-20B54FAF51C9}" dt="2022-02-03T04:26:36.995" v="3902"/>
          <ac:inkMkLst>
            <pc:docMk/>
            <pc:sldMk cId="2076073067" sldId="430"/>
            <ac:inkMk id="123" creationId="{D7775989-8430-4476-A748-D74058D39B5E}"/>
          </ac:inkMkLst>
        </pc:inkChg>
        <pc:inkChg chg="add mod">
          <ac:chgData name="Umesh Gupta" userId="35470c46-d51d-41c5-aa07-3535d40f1513" providerId="ADAL" clId="{688D1D3D-1D78-480E-9122-20B54FAF51C9}" dt="2022-02-03T04:26:36.995" v="3902"/>
          <ac:inkMkLst>
            <pc:docMk/>
            <pc:sldMk cId="2076073067" sldId="430"/>
            <ac:inkMk id="124" creationId="{5C72A17A-D4EC-4DDA-936B-50ED29C4AE6D}"/>
          </ac:inkMkLst>
        </pc:inkChg>
        <pc:inkChg chg="add mod">
          <ac:chgData name="Umesh Gupta" userId="35470c46-d51d-41c5-aa07-3535d40f1513" providerId="ADAL" clId="{688D1D3D-1D78-480E-9122-20B54FAF51C9}" dt="2022-02-03T04:26:36.995" v="3902"/>
          <ac:inkMkLst>
            <pc:docMk/>
            <pc:sldMk cId="2076073067" sldId="430"/>
            <ac:inkMk id="126" creationId="{B4F8E7FA-D219-4884-8F4E-7056313D0087}"/>
          </ac:inkMkLst>
        </pc:inkChg>
        <pc:inkChg chg="add mod">
          <ac:chgData name="Umesh Gupta" userId="35470c46-d51d-41c5-aa07-3535d40f1513" providerId="ADAL" clId="{688D1D3D-1D78-480E-9122-20B54FAF51C9}" dt="2022-02-03T04:26:36.995" v="3902"/>
          <ac:inkMkLst>
            <pc:docMk/>
            <pc:sldMk cId="2076073067" sldId="430"/>
            <ac:inkMk id="127" creationId="{EFF97560-D3CB-4697-841B-DAA6BA7A072C}"/>
          </ac:inkMkLst>
        </pc:inkChg>
        <pc:inkChg chg="add mod">
          <ac:chgData name="Umesh Gupta" userId="35470c46-d51d-41c5-aa07-3535d40f1513" providerId="ADAL" clId="{688D1D3D-1D78-480E-9122-20B54FAF51C9}" dt="2022-02-03T04:26:36.995" v="3902"/>
          <ac:inkMkLst>
            <pc:docMk/>
            <pc:sldMk cId="2076073067" sldId="430"/>
            <ac:inkMk id="129" creationId="{9D74700F-95A9-41F8-9383-6D1CBA46B801}"/>
          </ac:inkMkLst>
        </pc:inkChg>
        <pc:inkChg chg="add mod">
          <ac:chgData name="Umesh Gupta" userId="35470c46-d51d-41c5-aa07-3535d40f1513" providerId="ADAL" clId="{688D1D3D-1D78-480E-9122-20B54FAF51C9}" dt="2022-02-03T04:26:36.995" v="3902"/>
          <ac:inkMkLst>
            <pc:docMk/>
            <pc:sldMk cId="2076073067" sldId="430"/>
            <ac:inkMk id="130" creationId="{9C075442-29D4-45A5-B816-4C1FCF9F3953}"/>
          </ac:inkMkLst>
        </pc:inkChg>
        <pc:inkChg chg="add mod">
          <ac:chgData name="Umesh Gupta" userId="35470c46-d51d-41c5-aa07-3535d40f1513" providerId="ADAL" clId="{688D1D3D-1D78-480E-9122-20B54FAF51C9}" dt="2022-02-03T05:05:29.710" v="5426"/>
          <ac:inkMkLst>
            <pc:docMk/>
            <pc:sldMk cId="2076073067" sldId="430"/>
            <ac:inkMk id="132" creationId="{20F3C742-CBFA-496D-88E9-FC854D1144D3}"/>
          </ac:inkMkLst>
        </pc:inkChg>
        <pc:inkChg chg="add mod">
          <ac:chgData name="Umesh Gupta" userId="35470c46-d51d-41c5-aa07-3535d40f1513" providerId="ADAL" clId="{688D1D3D-1D78-480E-9122-20B54FAF51C9}" dt="2022-02-03T05:05:29.710" v="5426"/>
          <ac:inkMkLst>
            <pc:docMk/>
            <pc:sldMk cId="2076073067" sldId="430"/>
            <ac:inkMk id="134" creationId="{46A9396A-840A-4E21-8A64-856E68F1597F}"/>
          </ac:inkMkLst>
        </pc:inkChg>
      </pc:sldChg>
      <pc:sldChg chg="addSp delSp modSp add mod">
        <pc:chgData name="Umesh Gupta" userId="35470c46-d51d-41c5-aa07-3535d40f1513" providerId="ADAL" clId="{688D1D3D-1D78-480E-9122-20B54FAF51C9}" dt="2022-02-03T05:05:49.558" v="5434"/>
        <pc:sldMkLst>
          <pc:docMk/>
          <pc:sldMk cId="2620681650" sldId="431"/>
        </pc:sldMkLst>
        <pc:grpChg chg="mod">
          <ac:chgData name="Umesh Gupta" userId="35470c46-d51d-41c5-aa07-3535d40f1513" providerId="ADAL" clId="{688D1D3D-1D78-480E-9122-20B54FAF51C9}" dt="2022-02-03T04:27:09.268" v="3910"/>
          <ac:grpSpMkLst>
            <pc:docMk/>
            <pc:sldMk cId="2620681650" sldId="431"/>
            <ac:grpSpMk id="9" creationId="{BB9B6BFE-5410-4EEF-B691-198368D2D34C}"/>
          </ac:grpSpMkLst>
        </pc:grpChg>
        <pc:grpChg chg="mod">
          <ac:chgData name="Umesh Gupta" userId="35470c46-d51d-41c5-aa07-3535d40f1513" providerId="ADAL" clId="{688D1D3D-1D78-480E-9122-20B54FAF51C9}" dt="2022-02-03T04:27:12.132" v="3913"/>
          <ac:grpSpMkLst>
            <pc:docMk/>
            <pc:sldMk cId="2620681650" sldId="431"/>
            <ac:grpSpMk id="12" creationId="{1C35F241-C729-48FA-8254-5A019D744644}"/>
          </ac:grpSpMkLst>
        </pc:grpChg>
        <pc:grpChg chg="del mod">
          <ac:chgData name="Umesh Gupta" userId="35470c46-d51d-41c5-aa07-3535d40f1513" providerId="ADAL" clId="{688D1D3D-1D78-480E-9122-20B54FAF51C9}" dt="2022-02-03T04:27:25.322" v="3937"/>
          <ac:grpSpMkLst>
            <pc:docMk/>
            <pc:sldMk cId="2620681650" sldId="431"/>
            <ac:grpSpMk id="20" creationId="{1BB9470F-7EA5-4E96-83A4-4DD2647165ED}"/>
          </ac:grpSpMkLst>
        </pc:grpChg>
        <pc:grpChg chg="mod">
          <ac:chgData name="Umesh Gupta" userId="35470c46-d51d-41c5-aa07-3535d40f1513" providerId="ADAL" clId="{688D1D3D-1D78-480E-9122-20B54FAF51C9}" dt="2022-02-03T04:27:25.322" v="3937"/>
          <ac:grpSpMkLst>
            <pc:docMk/>
            <pc:sldMk cId="2620681650" sldId="431"/>
            <ac:grpSpMk id="36" creationId="{4A94EBE5-A550-4E5D-9BEB-170156035E71}"/>
          </ac:grpSpMkLst>
        </pc:grpChg>
        <pc:grpChg chg="mod">
          <ac:chgData name="Umesh Gupta" userId="35470c46-d51d-41c5-aa07-3535d40f1513" providerId="ADAL" clId="{688D1D3D-1D78-480E-9122-20B54FAF51C9}" dt="2022-02-03T04:27:25.322" v="3937"/>
          <ac:grpSpMkLst>
            <pc:docMk/>
            <pc:sldMk cId="2620681650" sldId="431"/>
            <ac:grpSpMk id="37" creationId="{69372C53-71A6-44A7-881F-EF46A4F4638F}"/>
          </ac:grpSpMkLst>
        </pc:grpChg>
        <pc:grpChg chg="mod">
          <ac:chgData name="Umesh Gupta" userId="35470c46-d51d-41c5-aa07-3535d40f1513" providerId="ADAL" clId="{688D1D3D-1D78-480E-9122-20B54FAF51C9}" dt="2022-02-03T04:27:31.824" v="3946"/>
          <ac:grpSpMkLst>
            <pc:docMk/>
            <pc:sldMk cId="2620681650" sldId="431"/>
            <ac:grpSpMk id="46" creationId="{1751F710-0004-45DD-9724-24E84D7C52E6}"/>
          </ac:grpSpMkLst>
        </pc:grpChg>
        <pc:grpChg chg="mod">
          <ac:chgData name="Umesh Gupta" userId="35470c46-d51d-41c5-aa07-3535d40f1513" providerId="ADAL" clId="{688D1D3D-1D78-480E-9122-20B54FAF51C9}" dt="2022-02-03T04:27:57.086" v="3952"/>
          <ac:grpSpMkLst>
            <pc:docMk/>
            <pc:sldMk cId="2620681650" sldId="431"/>
            <ac:grpSpMk id="52" creationId="{6FB8E826-2BEC-4C76-9AED-6EFEB8FEB7EE}"/>
          </ac:grpSpMkLst>
        </pc:grpChg>
        <pc:grpChg chg="del mod">
          <ac:chgData name="Umesh Gupta" userId="35470c46-d51d-41c5-aa07-3535d40f1513" providerId="ADAL" clId="{688D1D3D-1D78-480E-9122-20B54FAF51C9}" dt="2022-02-03T04:28:29.034" v="3975"/>
          <ac:grpSpMkLst>
            <pc:docMk/>
            <pc:sldMk cId="2620681650" sldId="431"/>
            <ac:grpSpMk id="60" creationId="{AFD28C19-4FD0-4BE1-AE4D-8C4C3F18D985}"/>
          </ac:grpSpMkLst>
        </pc:grpChg>
        <pc:grpChg chg="mod">
          <ac:chgData name="Umesh Gupta" userId="35470c46-d51d-41c5-aa07-3535d40f1513" providerId="ADAL" clId="{688D1D3D-1D78-480E-9122-20B54FAF51C9}" dt="2022-02-03T04:28:11.617" v="3960"/>
          <ac:grpSpMkLst>
            <pc:docMk/>
            <pc:sldMk cId="2620681650" sldId="431"/>
            <ac:grpSpMk id="61" creationId="{932D4D3A-BE0C-4E26-A2C5-F6F4D661CAB4}"/>
          </ac:grpSpMkLst>
        </pc:grpChg>
        <pc:grpChg chg="mod">
          <ac:chgData name="Umesh Gupta" userId="35470c46-d51d-41c5-aa07-3535d40f1513" providerId="ADAL" clId="{688D1D3D-1D78-480E-9122-20B54FAF51C9}" dt="2022-02-03T04:28:29.034" v="3975"/>
          <ac:grpSpMkLst>
            <pc:docMk/>
            <pc:sldMk cId="2620681650" sldId="431"/>
            <ac:grpSpMk id="76" creationId="{0A476C92-B9B2-4134-9399-04101F0E700C}"/>
          </ac:grpSpMkLst>
        </pc:grpChg>
        <pc:grpChg chg="mod">
          <ac:chgData name="Umesh Gupta" userId="35470c46-d51d-41c5-aa07-3535d40f1513" providerId="ADAL" clId="{688D1D3D-1D78-480E-9122-20B54FAF51C9}" dt="2022-02-03T04:28:29.034" v="3975"/>
          <ac:grpSpMkLst>
            <pc:docMk/>
            <pc:sldMk cId="2620681650" sldId="431"/>
            <ac:grpSpMk id="77" creationId="{3CBDB9D2-7BD4-41B9-8B46-0EA253CEA46D}"/>
          </ac:grpSpMkLst>
        </pc:grpChg>
        <pc:grpChg chg="mod">
          <ac:chgData name="Umesh Gupta" userId="35470c46-d51d-41c5-aa07-3535d40f1513" providerId="ADAL" clId="{688D1D3D-1D78-480E-9122-20B54FAF51C9}" dt="2022-02-03T04:28:29.034" v="3975"/>
          <ac:grpSpMkLst>
            <pc:docMk/>
            <pc:sldMk cId="2620681650" sldId="431"/>
            <ac:grpSpMk id="78" creationId="{40A5EE30-D0E3-4C5D-88FB-5F30FB36FF2A}"/>
          </ac:grpSpMkLst>
        </pc:grpChg>
        <pc:grpChg chg="del mod">
          <ac:chgData name="Umesh Gupta" userId="35470c46-d51d-41c5-aa07-3535d40f1513" providerId="ADAL" clId="{688D1D3D-1D78-480E-9122-20B54FAF51C9}" dt="2022-02-03T05:05:49.558" v="5434"/>
          <ac:grpSpMkLst>
            <pc:docMk/>
            <pc:sldMk cId="2620681650" sldId="431"/>
            <ac:grpSpMk id="98" creationId="{A2638D30-C051-45CF-9FCB-A5FA741A3192}"/>
          </ac:grpSpMkLst>
        </pc:grpChg>
        <pc:grpChg chg="mod">
          <ac:chgData name="Umesh Gupta" userId="35470c46-d51d-41c5-aa07-3535d40f1513" providerId="ADAL" clId="{688D1D3D-1D78-480E-9122-20B54FAF51C9}" dt="2022-02-03T04:28:42.368" v="3995"/>
          <ac:grpSpMkLst>
            <pc:docMk/>
            <pc:sldMk cId="2620681650" sldId="431"/>
            <ac:grpSpMk id="99" creationId="{4BA4C8FE-366C-4149-BE09-FE70951DF1DD}"/>
          </ac:grpSpMkLst>
        </pc:grpChg>
        <pc:grpChg chg="mod">
          <ac:chgData name="Umesh Gupta" userId="35470c46-d51d-41c5-aa07-3535d40f1513" providerId="ADAL" clId="{688D1D3D-1D78-480E-9122-20B54FAF51C9}" dt="2022-02-03T04:28:42.368" v="3995"/>
          <ac:grpSpMkLst>
            <pc:docMk/>
            <pc:sldMk cId="2620681650" sldId="431"/>
            <ac:grpSpMk id="100" creationId="{F96884F6-1344-438F-A4CC-9ECE03465FE7}"/>
          </ac:grpSpMkLst>
        </pc:grpChg>
        <pc:grpChg chg="mod">
          <ac:chgData name="Umesh Gupta" userId="35470c46-d51d-41c5-aa07-3535d40f1513" providerId="ADAL" clId="{688D1D3D-1D78-480E-9122-20B54FAF51C9}" dt="2022-02-03T04:28:42.368" v="3995"/>
          <ac:grpSpMkLst>
            <pc:docMk/>
            <pc:sldMk cId="2620681650" sldId="431"/>
            <ac:grpSpMk id="101" creationId="{0D88CBE4-CB34-45E6-A556-FD68A2AAFE18}"/>
          </ac:grpSpMkLst>
        </pc:grpChg>
        <pc:grpChg chg="mod">
          <ac:chgData name="Umesh Gupta" userId="35470c46-d51d-41c5-aa07-3535d40f1513" providerId="ADAL" clId="{688D1D3D-1D78-480E-9122-20B54FAF51C9}" dt="2022-02-03T05:05:49.558" v="5434"/>
          <ac:grpSpMkLst>
            <pc:docMk/>
            <pc:sldMk cId="2620681650" sldId="431"/>
            <ac:grpSpMk id="109" creationId="{20206B23-13B6-4FAC-9180-39F22DA9ACF8}"/>
          </ac:grpSpMkLst>
        </pc:grpChg>
        <pc:inkChg chg="add mod">
          <ac:chgData name="Umesh Gupta" userId="35470c46-d51d-41c5-aa07-3535d40f1513" providerId="ADAL" clId="{688D1D3D-1D78-480E-9122-20B54FAF51C9}" dt="2022-02-03T04:27:09.268" v="3910"/>
          <ac:inkMkLst>
            <pc:docMk/>
            <pc:sldMk cId="2620681650" sldId="431"/>
            <ac:inkMk id="2" creationId="{894479B9-923A-4CC8-ACF0-28F813978B07}"/>
          </ac:inkMkLst>
        </pc:inkChg>
        <pc:inkChg chg="add mod">
          <ac:chgData name="Umesh Gupta" userId="35470c46-d51d-41c5-aa07-3535d40f1513" providerId="ADAL" clId="{688D1D3D-1D78-480E-9122-20B54FAF51C9}" dt="2022-02-03T04:27:09.268" v="3910"/>
          <ac:inkMkLst>
            <pc:docMk/>
            <pc:sldMk cId="2620681650" sldId="431"/>
            <ac:inkMk id="3" creationId="{5618A9CD-BE1F-4F93-AC32-1141FFB2B1EF}"/>
          </ac:inkMkLst>
        </pc:inkChg>
        <pc:inkChg chg="add mod">
          <ac:chgData name="Umesh Gupta" userId="35470c46-d51d-41c5-aa07-3535d40f1513" providerId="ADAL" clId="{688D1D3D-1D78-480E-9122-20B54FAF51C9}" dt="2022-02-03T04:27:09.268" v="3910"/>
          <ac:inkMkLst>
            <pc:docMk/>
            <pc:sldMk cId="2620681650" sldId="431"/>
            <ac:inkMk id="4" creationId="{ADE23425-AD0C-42F9-B796-0C30E1FE138A}"/>
          </ac:inkMkLst>
        </pc:inkChg>
        <pc:inkChg chg="add mod">
          <ac:chgData name="Umesh Gupta" userId="35470c46-d51d-41c5-aa07-3535d40f1513" providerId="ADAL" clId="{688D1D3D-1D78-480E-9122-20B54FAF51C9}" dt="2022-02-03T04:27:09.268" v="3910"/>
          <ac:inkMkLst>
            <pc:docMk/>
            <pc:sldMk cId="2620681650" sldId="431"/>
            <ac:inkMk id="5" creationId="{42D939EC-5A1D-4034-9337-39C97E2A0C74}"/>
          </ac:inkMkLst>
        </pc:inkChg>
        <pc:inkChg chg="add mod">
          <ac:chgData name="Umesh Gupta" userId="35470c46-d51d-41c5-aa07-3535d40f1513" providerId="ADAL" clId="{688D1D3D-1D78-480E-9122-20B54FAF51C9}" dt="2022-02-03T04:27:09.268" v="3910"/>
          <ac:inkMkLst>
            <pc:docMk/>
            <pc:sldMk cId="2620681650" sldId="431"/>
            <ac:inkMk id="6" creationId="{CF22DF58-D8DB-46FB-B33F-FCE47CE826EA}"/>
          </ac:inkMkLst>
        </pc:inkChg>
        <pc:inkChg chg="add mod">
          <ac:chgData name="Umesh Gupta" userId="35470c46-d51d-41c5-aa07-3535d40f1513" providerId="ADAL" clId="{688D1D3D-1D78-480E-9122-20B54FAF51C9}" dt="2022-02-03T04:27:09.268" v="3910"/>
          <ac:inkMkLst>
            <pc:docMk/>
            <pc:sldMk cId="2620681650" sldId="431"/>
            <ac:inkMk id="7" creationId="{10932EE5-4E2B-4362-AF30-859C198447A0}"/>
          </ac:inkMkLst>
        </pc:inkChg>
        <pc:inkChg chg="add mod">
          <ac:chgData name="Umesh Gupta" userId="35470c46-d51d-41c5-aa07-3535d40f1513" providerId="ADAL" clId="{688D1D3D-1D78-480E-9122-20B54FAF51C9}" dt="2022-02-03T04:27:09.268" v="3910"/>
          <ac:inkMkLst>
            <pc:docMk/>
            <pc:sldMk cId="2620681650" sldId="431"/>
            <ac:inkMk id="8" creationId="{1549625D-EA77-4227-8E8B-613B1918A86A}"/>
          </ac:inkMkLst>
        </pc:inkChg>
        <pc:inkChg chg="add mod">
          <ac:chgData name="Umesh Gupta" userId="35470c46-d51d-41c5-aa07-3535d40f1513" providerId="ADAL" clId="{688D1D3D-1D78-480E-9122-20B54FAF51C9}" dt="2022-02-03T04:27:12.132" v="3913"/>
          <ac:inkMkLst>
            <pc:docMk/>
            <pc:sldMk cId="2620681650" sldId="431"/>
            <ac:inkMk id="10" creationId="{52270F2C-3CE1-4562-A7F0-78686C56C23A}"/>
          </ac:inkMkLst>
        </pc:inkChg>
        <pc:inkChg chg="add mod">
          <ac:chgData name="Umesh Gupta" userId="35470c46-d51d-41c5-aa07-3535d40f1513" providerId="ADAL" clId="{688D1D3D-1D78-480E-9122-20B54FAF51C9}" dt="2022-02-03T04:27:12.132" v="3913"/>
          <ac:inkMkLst>
            <pc:docMk/>
            <pc:sldMk cId="2620681650" sldId="431"/>
            <ac:inkMk id="11" creationId="{96081514-549F-4DDD-9B40-CD01EF4CDB01}"/>
          </ac:inkMkLst>
        </pc:inkChg>
        <pc:inkChg chg="add mod">
          <ac:chgData name="Umesh Gupta" userId="35470c46-d51d-41c5-aa07-3535d40f1513" providerId="ADAL" clId="{688D1D3D-1D78-480E-9122-20B54FAF51C9}" dt="2022-02-03T04:27:25.322" v="3937"/>
          <ac:inkMkLst>
            <pc:docMk/>
            <pc:sldMk cId="2620681650" sldId="431"/>
            <ac:inkMk id="13" creationId="{CC3FA097-93C3-4CDE-A752-9C3766E66A5C}"/>
          </ac:inkMkLst>
        </pc:inkChg>
        <pc:inkChg chg="add mod">
          <ac:chgData name="Umesh Gupta" userId="35470c46-d51d-41c5-aa07-3535d40f1513" providerId="ADAL" clId="{688D1D3D-1D78-480E-9122-20B54FAF51C9}" dt="2022-02-03T04:27:25.322" v="3937"/>
          <ac:inkMkLst>
            <pc:docMk/>
            <pc:sldMk cId="2620681650" sldId="431"/>
            <ac:inkMk id="14" creationId="{A462FC83-0F89-4883-9AD1-C6450F16BDB3}"/>
          </ac:inkMkLst>
        </pc:inkChg>
        <pc:inkChg chg="add mod">
          <ac:chgData name="Umesh Gupta" userId="35470c46-d51d-41c5-aa07-3535d40f1513" providerId="ADAL" clId="{688D1D3D-1D78-480E-9122-20B54FAF51C9}" dt="2022-02-03T04:27:25.322" v="3937"/>
          <ac:inkMkLst>
            <pc:docMk/>
            <pc:sldMk cId="2620681650" sldId="431"/>
            <ac:inkMk id="15" creationId="{2EC633AE-47AD-4793-B86B-36E0C2E3991B}"/>
          </ac:inkMkLst>
        </pc:inkChg>
        <pc:inkChg chg="add mod">
          <ac:chgData name="Umesh Gupta" userId="35470c46-d51d-41c5-aa07-3535d40f1513" providerId="ADAL" clId="{688D1D3D-1D78-480E-9122-20B54FAF51C9}" dt="2022-02-03T04:27:25.322" v="3937"/>
          <ac:inkMkLst>
            <pc:docMk/>
            <pc:sldMk cId="2620681650" sldId="431"/>
            <ac:inkMk id="16" creationId="{9779F1B7-BE6F-40E6-A5B3-E2C0851BF7BF}"/>
          </ac:inkMkLst>
        </pc:inkChg>
        <pc:inkChg chg="add mod">
          <ac:chgData name="Umesh Gupta" userId="35470c46-d51d-41c5-aa07-3535d40f1513" providerId="ADAL" clId="{688D1D3D-1D78-480E-9122-20B54FAF51C9}" dt="2022-02-03T04:27:25.322" v="3937"/>
          <ac:inkMkLst>
            <pc:docMk/>
            <pc:sldMk cId="2620681650" sldId="431"/>
            <ac:inkMk id="17" creationId="{52BA25F2-6117-42C4-958E-574086DFBB5D}"/>
          </ac:inkMkLst>
        </pc:inkChg>
        <pc:inkChg chg="add mod">
          <ac:chgData name="Umesh Gupta" userId="35470c46-d51d-41c5-aa07-3535d40f1513" providerId="ADAL" clId="{688D1D3D-1D78-480E-9122-20B54FAF51C9}" dt="2022-02-03T04:27:25.322" v="3937"/>
          <ac:inkMkLst>
            <pc:docMk/>
            <pc:sldMk cId="2620681650" sldId="431"/>
            <ac:inkMk id="18" creationId="{10DF1D18-04D0-4359-B47F-ADBFD156A9BA}"/>
          </ac:inkMkLst>
        </pc:inkChg>
        <pc:inkChg chg="add mod">
          <ac:chgData name="Umesh Gupta" userId="35470c46-d51d-41c5-aa07-3535d40f1513" providerId="ADAL" clId="{688D1D3D-1D78-480E-9122-20B54FAF51C9}" dt="2022-02-03T04:27:25.322" v="3937"/>
          <ac:inkMkLst>
            <pc:docMk/>
            <pc:sldMk cId="2620681650" sldId="431"/>
            <ac:inkMk id="19" creationId="{14FC00E5-AA7E-40D7-9D7C-5C805367BEAA}"/>
          </ac:inkMkLst>
        </pc:inkChg>
        <pc:inkChg chg="add mod">
          <ac:chgData name="Umesh Gupta" userId="35470c46-d51d-41c5-aa07-3535d40f1513" providerId="ADAL" clId="{688D1D3D-1D78-480E-9122-20B54FAF51C9}" dt="2022-02-03T04:27:25.322" v="3937"/>
          <ac:inkMkLst>
            <pc:docMk/>
            <pc:sldMk cId="2620681650" sldId="431"/>
            <ac:inkMk id="21" creationId="{BADFFD38-FE40-4E78-8628-23DAF5A50342}"/>
          </ac:inkMkLst>
        </pc:inkChg>
        <pc:inkChg chg="add mod">
          <ac:chgData name="Umesh Gupta" userId="35470c46-d51d-41c5-aa07-3535d40f1513" providerId="ADAL" clId="{688D1D3D-1D78-480E-9122-20B54FAF51C9}" dt="2022-02-03T04:27:25.322" v="3937"/>
          <ac:inkMkLst>
            <pc:docMk/>
            <pc:sldMk cId="2620681650" sldId="431"/>
            <ac:inkMk id="22" creationId="{7343809C-65A0-4983-A5D8-E4287212B5CA}"/>
          </ac:inkMkLst>
        </pc:inkChg>
        <pc:inkChg chg="add mod">
          <ac:chgData name="Umesh Gupta" userId="35470c46-d51d-41c5-aa07-3535d40f1513" providerId="ADAL" clId="{688D1D3D-1D78-480E-9122-20B54FAF51C9}" dt="2022-02-03T04:27:25.322" v="3937"/>
          <ac:inkMkLst>
            <pc:docMk/>
            <pc:sldMk cId="2620681650" sldId="431"/>
            <ac:inkMk id="23" creationId="{D32DD8C9-0D21-44D8-BD67-6E83B1507C99}"/>
          </ac:inkMkLst>
        </pc:inkChg>
        <pc:inkChg chg="add mod">
          <ac:chgData name="Umesh Gupta" userId="35470c46-d51d-41c5-aa07-3535d40f1513" providerId="ADAL" clId="{688D1D3D-1D78-480E-9122-20B54FAF51C9}" dt="2022-02-03T04:27:25.322" v="3937"/>
          <ac:inkMkLst>
            <pc:docMk/>
            <pc:sldMk cId="2620681650" sldId="431"/>
            <ac:inkMk id="24" creationId="{64B78749-3D07-4E52-9149-9C16674CACAA}"/>
          </ac:inkMkLst>
        </pc:inkChg>
        <pc:inkChg chg="add mod">
          <ac:chgData name="Umesh Gupta" userId="35470c46-d51d-41c5-aa07-3535d40f1513" providerId="ADAL" clId="{688D1D3D-1D78-480E-9122-20B54FAF51C9}" dt="2022-02-03T04:27:25.322" v="3937"/>
          <ac:inkMkLst>
            <pc:docMk/>
            <pc:sldMk cId="2620681650" sldId="431"/>
            <ac:inkMk id="25" creationId="{6DBEAD97-DE78-499D-966B-0F215F0F71FE}"/>
          </ac:inkMkLst>
        </pc:inkChg>
        <pc:inkChg chg="add mod">
          <ac:chgData name="Umesh Gupta" userId="35470c46-d51d-41c5-aa07-3535d40f1513" providerId="ADAL" clId="{688D1D3D-1D78-480E-9122-20B54FAF51C9}" dt="2022-02-03T04:27:25.322" v="3937"/>
          <ac:inkMkLst>
            <pc:docMk/>
            <pc:sldMk cId="2620681650" sldId="431"/>
            <ac:inkMk id="26" creationId="{4B84FCDB-714C-496C-9ACC-85AC5F1BD1E2}"/>
          </ac:inkMkLst>
        </pc:inkChg>
        <pc:inkChg chg="add mod">
          <ac:chgData name="Umesh Gupta" userId="35470c46-d51d-41c5-aa07-3535d40f1513" providerId="ADAL" clId="{688D1D3D-1D78-480E-9122-20B54FAF51C9}" dt="2022-02-03T04:27:25.322" v="3937"/>
          <ac:inkMkLst>
            <pc:docMk/>
            <pc:sldMk cId="2620681650" sldId="431"/>
            <ac:inkMk id="27" creationId="{6DF8867F-DB20-4461-AC44-C073401F5DBF}"/>
          </ac:inkMkLst>
        </pc:inkChg>
        <pc:inkChg chg="add mod">
          <ac:chgData name="Umesh Gupta" userId="35470c46-d51d-41c5-aa07-3535d40f1513" providerId="ADAL" clId="{688D1D3D-1D78-480E-9122-20B54FAF51C9}" dt="2022-02-03T04:27:25.322" v="3937"/>
          <ac:inkMkLst>
            <pc:docMk/>
            <pc:sldMk cId="2620681650" sldId="431"/>
            <ac:inkMk id="28" creationId="{B658C83C-8E6B-4B18-A37B-936058276758}"/>
          </ac:inkMkLst>
        </pc:inkChg>
        <pc:inkChg chg="add mod">
          <ac:chgData name="Umesh Gupta" userId="35470c46-d51d-41c5-aa07-3535d40f1513" providerId="ADAL" clId="{688D1D3D-1D78-480E-9122-20B54FAF51C9}" dt="2022-02-03T04:27:25.322" v="3937"/>
          <ac:inkMkLst>
            <pc:docMk/>
            <pc:sldMk cId="2620681650" sldId="431"/>
            <ac:inkMk id="29" creationId="{E55D5E16-8A8D-473F-B0A3-E5B692EF2A4D}"/>
          </ac:inkMkLst>
        </pc:inkChg>
        <pc:inkChg chg="add mod">
          <ac:chgData name="Umesh Gupta" userId="35470c46-d51d-41c5-aa07-3535d40f1513" providerId="ADAL" clId="{688D1D3D-1D78-480E-9122-20B54FAF51C9}" dt="2022-02-03T04:27:25.322" v="3937"/>
          <ac:inkMkLst>
            <pc:docMk/>
            <pc:sldMk cId="2620681650" sldId="431"/>
            <ac:inkMk id="30" creationId="{A7244354-B3B8-4359-A727-189745FDCC19}"/>
          </ac:inkMkLst>
        </pc:inkChg>
        <pc:inkChg chg="add mod">
          <ac:chgData name="Umesh Gupta" userId="35470c46-d51d-41c5-aa07-3535d40f1513" providerId="ADAL" clId="{688D1D3D-1D78-480E-9122-20B54FAF51C9}" dt="2022-02-03T04:27:25.322" v="3937"/>
          <ac:inkMkLst>
            <pc:docMk/>
            <pc:sldMk cId="2620681650" sldId="431"/>
            <ac:inkMk id="31" creationId="{46361C02-FF99-427F-9102-D6C33A047040}"/>
          </ac:inkMkLst>
        </pc:inkChg>
        <pc:inkChg chg="add mod">
          <ac:chgData name="Umesh Gupta" userId="35470c46-d51d-41c5-aa07-3535d40f1513" providerId="ADAL" clId="{688D1D3D-1D78-480E-9122-20B54FAF51C9}" dt="2022-02-03T04:27:25.322" v="3937"/>
          <ac:inkMkLst>
            <pc:docMk/>
            <pc:sldMk cId="2620681650" sldId="431"/>
            <ac:inkMk id="32" creationId="{0671B14B-4887-44F8-8535-D08C2BC6534A}"/>
          </ac:inkMkLst>
        </pc:inkChg>
        <pc:inkChg chg="add mod">
          <ac:chgData name="Umesh Gupta" userId="35470c46-d51d-41c5-aa07-3535d40f1513" providerId="ADAL" clId="{688D1D3D-1D78-480E-9122-20B54FAF51C9}" dt="2022-02-03T04:27:25.322" v="3937"/>
          <ac:inkMkLst>
            <pc:docMk/>
            <pc:sldMk cId="2620681650" sldId="431"/>
            <ac:inkMk id="33" creationId="{9828288A-E30C-47D9-B2A7-AF2D907B772E}"/>
          </ac:inkMkLst>
        </pc:inkChg>
        <pc:inkChg chg="add mod">
          <ac:chgData name="Umesh Gupta" userId="35470c46-d51d-41c5-aa07-3535d40f1513" providerId="ADAL" clId="{688D1D3D-1D78-480E-9122-20B54FAF51C9}" dt="2022-02-03T04:27:25.322" v="3937"/>
          <ac:inkMkLst>
            <pc:docMk/>
            <pc:sldMk cId="2620681650" sldId="431"/>
            <ac:inkMk id="34" creationId="{BA1EA115-1BD3-424F-9FCE-BE7641D25FAB}"/>
          </ac:inkMkLst>
        </pc:inkChg>
        <pc:inkChg chg="add mod">
          <ac:chgData name="Umesh Gupta" userId="35470c46-d51d-41c5-aa07-3535d40f1513" providerId="ADAL" clId="{688D1D3D-1D78-480E-9122-20B54FAF51C9}" dt="2022-02-03T04:27:25.322" v="3937"/>
          <ac:inkMkLst>
            <pc:docMk/>
            <pc:sldMk cId="2620681650" sldId="431"/>
            <ac:inkMk id="35" creationId="{318F404B-3644-4E13-9014-E7C0DBB1C4E6}"/>
          </ac:inkMkLst>
        </pc:inkChg>
        <pc:inkChg chg="add mod">
          <ac:chgData name="Umesh Gupta" userId="35470c46-d51d-41c5-aa07-3535d40f1513" providerId="ADAL" clId="{688D1D3D-1D78-480E-9122-20B54FAF51C9}" dt="2022-02-03T04:27:31.824" v="3946"/>
          <ac:inkMkLst>
            <pc:docMk/>
            <pc:sldMk cId="2620681650" sldId="431"/>
            <ac:inkMk id="38" creationId="{256B88D6-6F7E-4192-B12F-354A8A8CA4C5}"/>
          </ac:inkMkLst>
        </pc:inkChg>
        <pc:inkChg chg="add mod">
          <ac:chgData name="Umesh Gupta" userId="35470c46-d51d-41c5-aa07-3535d40f1513" providerId="ADAL" clId="{688D1D3D-1D78-480E-9122-20B54FAF51C9}" dt="2022-02-03T04:27:31.824" v="3946"/>
          <ac:inkMkLst>
            <pc:docMk/>
            <pc:sldMk cId="2620681650" sldId="431"/>
            <ac:inkMk id="39" creationId="{155E2B1D-44B4-4E92-A10E-34138024F072}"/>
          </ac:inkMkLst>
        </pc:inkChg>
        <pc:inkChg chg="add mod">
          <ac:chgData name="Umesh Gupta" userId="35470c46-d51d-41c5-aa07-3535d40f1513" providerId="ADAL" clId="{688D1D3D-1D78-480E-9122-20B54FAF51C9}" dt="2022-02-03T04:27:31.824" v="3946"/>
          <ac:inkMkLst>
            <pc:docMk/>
            <pc:sldMk cId="2620681650" sldId="431"/>
            <ac:inkMk id="40" creationId="{2AD3C916-AF12-45A7-B585-9CAE308BACEC}"/>
          </ac:inkMkLst>
        </pc:inkChg>
        <pc:inkChg chg="add mod">
          <ac:chgData name="Umesh Gupta" userId="35470c46-d51d-41c5-aa07-3535d40f1513" providerId="ADAL" clId="{688D1D3D-1D78-480E-9122-20B54FAF51C9}" dt="2022-02-03T04:27:31.824" v="3946"/>
          <ac:inkMkLst>
            <pc:docMk/>
            <pc:sldMk cId="2620681650" sldId="431"/>
            <ac:inkMk id="41" creationId="{EFA6E1B2-0BBA-45EC-8E12-EACD5F8A6467}"/>
          </ac:inkMkLst>
        </pc:inkChg>
        <pc:inkChg chg="add mod">
          <ac:chgData name="Umesh Gupta" userId="35470c46-d51d-41c5-aa07-3535d40f1513" providerId="ADAL" clId="{688D1D3D-1D78-480E-9122-20B54FAF51C9}" dt="2022-02-03T04:27:31.824" v="3946"/>
          <ac:inkMkLst>
            <pc:docMk/>
            <pc:sldMk cId="2620681650" sldId="431"/>
            <ac:inkMk id="42" creationId="{1B251405-8E34-472E-9010-98EC59C9C2E1}"/>
          </ac:inkMkLst>
        </pc:inkChg>
        <pc:inkChg chg="add mod">
          <ac:chgData name="Umesh Gupta" userId="35470c46-d51d-41c5-aa07-3535d40f1513" providerId="ADAL" clId="{688D1D3D-1D78-480E-9122-20B54FAF51C9}" dt="2022-02-03T04:27:31.824" v="3946"/>
          <ac:inkMkLst>
            <pc:docMk/>
            <pc:sldMk cId="2620681650" sldId="431"/>
            <ac:inkMk id="43" creationId="{D444EA13-162D-4B3C-8015-C2F388521FDF}"/>
          </ac:inkMkLst>
        </pc:inkChg>
        <pc:inkChg chg="add mod">
          <ac:chgData name="Umesh Gupta" userId="35470c46-d51d-41c5-aa07-3535d40f1513" providerId="ADAL" clId="{688D1D3D-1D78-480E-9122-20B54FAF51C9}" dt="2022-02-03T04:27:31.824" v="3946"/>
          <ac:inkMkLst>
            <pc:docMk/>
            <pc:sldMk cId="2620681650" sldId="431"/>
            <ac:inkMk id="44" creationId="{93F070A4-24C9-4A63-A13B-DAA8AF47C542}"/>
          </ac:inkMkLst>
        </pc:inkChg>
        <pc:inkChg chg="add mod">
          <ac:chgData name="Umesh Gupta" userId="35470c46-d51d-41c5-aa07-3535d40f1513" providerId="ADAL" clId="{688D1D3D-1D78-480E-9122-20B54FAF51C9}" dt="2022-02-03T04:27:31.824" v="3946"/>
          <ac:inkMkLst>
            <pc:docMk/>
            <pc:sldMk cId="2620681650" sldId="431"/>
            <ac:inkMk id="45" creationId="{105C7AED-767B-4F19-A8E4-39BE977FC466}"/>
          </ac:inkMkLst>
        </pc:inkChg>
        <pc:inkChg chg="add mod">
          <ac:chgData name="Umesh Gupta" userId="35470c46-d51d-41c5-aa07-3535d40f1513" providerId="ADAL" clId="{688D1D3D-1D78-480E-9122-20B54FAF51C9}" dt="2022-02-03T04:27:57.086" v="3952"/>
          <ac:inkMkLst>
            <pc:docMk/>
            <pc:sldMk cId="2620681650" sldId="431"/>
            <ac:inkMk id="47" creationId="{F2B3C59D-CB00-4A7E-ADA8-2A3768805D8E}"/>
          </ac:inkMkLst>
        </pc:inkChg>
        <pc:inkChg chg="add mod">
          <ac:chgData name="Umesh Gupta" userId="35470c46-d51d-41c5-aa07-3535d40f1513" providerId="ADAL" clId="{688D1D3D-1D78-480E-9122-20B54FAF51C9}" dt="2022-02-03T04:27:57.086" v="3952"/>
          <ac:inkMkLst>
            <pc:docMk/>
            <pc:sldMk cId="2620681650" sldId="431"/>
            <ac:inkMk id="48" creationId="{F6565B52-0BC0-486D-9BE5-123EC85C2A15}"/>
          </ac:inkMkLst>
        </pc:inkChg>
        <pc:inkChg chg="add mod">
          <ac:chgData name="Umesh Gupta" userId="35470c46-d51d-41c5-aa07-3535d40f1513" providerId="ADAL" clId="{688D1D3D-1D78-480E-9122-20B54FAF51C9}" dt="2022-02-03T04:27:57.086" v="3952"/>
          <ac:inkMkLst>
            <pc:docMk/>
            <pc:sldMk cId="2620681650" sldId="431"/>
            <ac:inkMk id="49" creationId="{D8C8EF32-4792-4AFD-9A89-EE0AE46B2806}"/>
          </ac:inkMkLst>
        </pc:inkChg>
        <pc:inkChg chg="add mod">
          <ac:chgData name="Umesh Gupta" userId="35470c46-d51d-41c5-aa07-3535d40f1513" providerId="ADAL" clId="{688D1D3D-1D78-480E-9122-20B54FAF51C9}" dt="2022-02-03T04:27:57.086" v="3952"/>
          <ac:inkMkLst>
            <pc:docMk/>
            <pc:sldMk cId="2620681650" sldId="431"/>
            <ac:inkMk id="50" creationId="{011D75DD-3484-44B8-AA26-D5602F55503B}"/>
          </ac:inkMkLst>
        </pc:inkChg>
        <pc:inkChg chg="add mod">
          <ac:chgData name="Umesh Gupta" userId="35470c46-d51d-41c5-aa07-3535d40f1513" providerId="ADAL" clId="{688D1D3D-1D78-480E-9122-20B54FAF51C9}" dt="2022-02-03T04:27:57.086" v="3952"/>
          <ac:inkMkLst>
            <pc:docMk/>
            <pc:sldMk cId="2620681650" sldId="431"/>
            <ac:inkMk id="51" creationId="{1A8345C7-0E89-41A0-8B1A-029652B1CDC9}"/>
          </ac:inkMkLst>
        </pc:inkChg>
        <pc:inkChg chg="add mod">
          <ac:chgData name="Umesh Gupta" userId="35470c46-d51d-41c5-aa07-3535d40f1513" providerId="ADAL" clId="{688D1D3D-1D78-480E-9122-20B54FAF51C9}" dt="2022-02-03T04:28:11.617" v="3960"/>
          <ac:inkMkLst>
            <pc:docMk/>
            <pc:sldMk cId="2620681650" sldId="431"/>
            <ac:inkMk id="53" creationId="{7E85B4E0-011A-41D3-B67D-CA0D9D26322A}"/>
          </ac:inkMkLst>
        </pc:inkChg>
        <pc:inkChg chg="add mod">
          <ac:chgData name="Umesh Gupta" userId="35470c46-d51d-41c5-aa07-3535d40f1513" providerId="ADAL" clId="{688D1D3D-1D78-480E-9122-20B54FAF51C9}" dt="2022-02-03T04:28:11.617" v="3960"/>
          <ac:inkMkLst>
            <pc:docMk/>
            <pc:sldMk cId="2620681650" sldId="431"/>
            <ac:inkMk id="54" creationId="{7B66A824-E460-495E-BEC8-90964754F3DD}"/>
          </ac:inkMkLst>
        </pc:inkChg>
        <pc:inkChg chg="add mod">
          <ac:chgData name="Umesh Gupta" userId="35470c46-d51d-41c5-aa07-3535d40f1513" providerId="ADAL" clId="{688D1D3D-1D78-480E-9122-20B54FAF51C9}" dt="2022-02-03T04:28:11.617" v="3960"/>
          <ac:inkMkLst>
            <pc:docMk/>
            <pc:sldMk cId="2620681650" sldId="431"/>
            <ac:inkMk id="55" creationId="{00711622-93EB-4DD8-8D54-0908AE4CFBFA}"/>
          </ac:inkMkLst>
        </pc:inkChg>
        <pc:inkChg chg="add mod">
          <ac:chgData name="Umesh Gupta" userId="35470c46-d51d-41c5-aa07-3535d40f1513" providerId="ADAL" clId="{688D1D3D-1D78-480E-9122-20B54FAF51C9}" dt="2022-02-03T04:28:29.034" v="3975"/>
          <ac:inkMkLst>
            <pc:docMk/>
            <pc:sldMk cId="2620681650" sldId="431"/>
            <ac:inkMk id="56" creationId="{7FF5BD16-6642-4278-BCE1-1C9E4D367C93}"/>
          </ac:inkMkLst>
        </pc:inkChg>
        <pc:inkChg chg="add mod">
          <ac:chgData name="Umesh Gupta" userId="35470c46-d51d-41c5-aa07-3535d40f1513" providerId="ADAL" clId="{688D1D3D-1D78-480E-9122-20B54FAF51C9}" dt="2022-02-03T04:28:29.034" v="3975"/>
          <ac:inkMkLst>
            <pc:docMk/>
            <pc:sldMk cId="2620681650" sldId="431"/>
            <ac:inkMk id="57" creationId="{436E732B-9401-4441-A471-DEECD2855F2D}"/>
          </ac:inkMkLst>
        </pc:inkChg>
        <pc:inkChg chg="add mod">
          <ac:chgData name="Umesh Gupta" userId="35470c46-d51d-41c5-aa07-3535d40f1513" providerId="ADAL" clId="{688D1D3D-1D78-480E-9122-20B54FAF51C9}" dt="2022-02-03T04:28:29.034" v="3975"/>
          <ac:inkMkLst>
            <pc:docMk/>
            <pc:sldMk cId="2620681650" sldId="431"/>
            <ac:inkMk id="58" creationId="{A9D8C9A3-9174-45A7-BCE7-F936D82967B6}"/>
          </ac:inkMkLst>
        </pc:inkChg>
        <pc:inkChg chg="add mod">
          <ac:chgData name="Umesh Gupta" userId="35470c46-d51d-41c5-aa07-3535d40f1513" providerId="ADAL" clId="{688D1D3D-1D78-480E-9122-20B54FAF51C9}" dt="2022-02-03T04:28:29.034" v="3975"/>
          <ac:inkMkLst>
            <pc:docMk/>
            <pc:sldMk cId="2620681650" sldId="431"/>
            <ac:inkMk id="59" creationId="{B3F39C13-EFB9-402A-9B05-36D2F186FF3B}"/>
          </ac:inkMkLst>
        </pc:inkChg>
        <pc:inkChg chg="add mod">
          <ac:chgData name="Umesh Gupta" userId="35470c46-d51d-41c5-aa07-3535d40f1513" providerId="ADAL" clId="{688D1D3D-1D78-480E-9122-20B54FAF51C9}" dt="2022-02-03T04:28:29.034" v="3975"/>
          <ac:inkMkLst>
            <pc:docMk/>
            <pc:sldMk cId="2620681650" sldId="431"/>
            <ac:inkMk id="62" creationId="{3E2ABC9A-C374-42D7-9EFD-03ED60C32C76}"/>
          </ac:inkMkLst>
        </pc:inkChg>
        <pc:inkChg chg="add mod">
          <ac:chgData name="Umesh Gupta" userId="35470c46-d51d-41c5-aa07-3535d40f1513" providerId="ADAL" clId="{688D1D3D-1D78-480E-9122-20B54FAF51C9}" dt="2022-02-03T04:28:29.034" v="3975"/>
          <ac:inkMkLst>
            <pc:docMk/>
            <pc:sldMk cId="2620681650" sldId="431"/>
            <ac:inkMk id="63" creationId="{6A9A74DA-9D14-451C-BF52-989C3425177C}"/>
          </ac:inkMkLst>
        </pc:inkChg>
        <pc:inkChg chg="add mod">
          <ac:chgData name="Umesh Gupta" userId="35470c46-d51d-41c5-aa07-3535d40f1513" providerId="ADAL" clId="{688D1D3D-1D78-480E-9122-20B54FAF51C9}" dt="2022-02-03T04:28:29.034" v="3975"/>
          <ac:inkMkLst>
            <pc:docMk/>
            <pc:sldMk cId="2620681650" sldId="431"/>
            <ac:inkMk id="64" creationId="{312B6290-8ABC-4BA2-A09A-D5A1E9E0B7A2}"/>
          </ac:inkMkLst>
        </pc:inkChg>
        <pc:inkChg chg="add mod">
          <ac:chgData name="Umesh Gupta" userId="35470c46-d51d-41c5-aa07-3535d40f1513" providerId="ADAL" clId="{688D1D3D-1D78-480E-9122-20B54FAF51C9}" dt="2022-02-03T04:28:29.034" v="3975"/>
          <ac:inkMkLst>
            <pc:docMk/>
            <pc:sldMk cId="2620681650" sldId="431"/>
            <ac:inkMk id="65" creationId="{358E6553-9008-467D-8753-E3E37961D332}"/>
          </ac:inkMkLst>
        </pc:inkChg>
        <pc:inkChg chg="add mod">
          <ac:chgData name="Umesh Gupta" userId="35470c46-d51d-41c5-aa07-3535d40f1513" providerId="ADAL" clId="{688D1D3D-1D78-480E-9122-20B54FAF51C9}" dt="2022-02-03T04:28:29.034" v="3975"/>
          <ac:inkMkLst>
            <pc:docMk/>
            <pc:sldMk cId="2620681650" sldId="431"/>
            <ac:inkMk id="66" creationId="{C4BE7B0B-4C59-4B62-A15F-E89CCDCD5B23}"/>
          </ac:inkMkLst>
        </pc:inkChg>
        <pc:inkChg chg="add mod">
          <ac:chgData name="Umesh Gupta" userId="35470c46-d51d-41c5-aa07-3535d40f1513" providerId="ADAL" clId="{688D1D3D-1D78-480E-9122-20B54FAF51C9}" dt="2022-02-03T04:28:29.034" v="3975"/>
          <ac:inkMkLst>
            <pc:docMk/>
            <pc:sldMk cId="2620681650" sldId="431"/>
            <ac:inkMk id="67" creationId="{284FAF32-6728-4D7D-BF54-0DE253EB98EC}"/>
          </ac:inkMkLst>
        </pc:inkChg>
        <pc:inkChg chg="add mod">
          <ac:chgData name="Umesh Gupta" userId="35470c46-d51d-41c5-aa07-3535d40f1513" providerId="ADAL" clId="{688D1D3D-1D78-480E-9122-20B54FAF51C9}" dt="2022-02-03T04:28:29.034" v="3975"/>
          <ac:inkMkLst>
            <pc:docMk/>
            <pc:sldMk cId="2620681650" sldId="431"/>
            <ac:inkMk id="68" creationId="{391D6EF4-F661-47E8-9C0A-FB3AE5F3DD13}"/>
          </ac:inkMkLst>
        </pc:inkChg>
        <pc:inkChg chg="add mod">
          <ac:chgData name="Umesh Gupta" userId="35470c46-d51d-41c5-aa07-3535d40f1513" providerId="ADAL" clId="{688D1D3D-1D78-480E-9122-20B54FAF51C9}" dt="2022-02-03T04:28:29.034" v="3975"/>
          <ac:inkMkLst>
            <pc:docMk/>
            <pc:sldMk cId="2620681650" sldId="431"/>
            <ac:inkMk id="69" creationId="{179A32A8-D6D3-4DB0-9E32-68FE93BF9DE3}"/>
          </ac:inkMkLst>
        </pc:inkChg>
        <pc:inkChg chg="add mod">
          <ac:chgData name="Umesh Gupta" userId="35470c46-d51d-41c5-aa07-3535d40f1513" providerId="ADAL" clId="{688D1D3D-1D78-480E-9122-20B54FAF51C9}" dt="2022-02-03T04:28:29.034" v="3975"/>
          <ac:inkMkLst>
            <pc:docMk/>
            <pc:sldMk cId="2620681650" sldId="431"/>
            <ac:inkMk id="70" creationId="{F4BFB11B-544E-4BD8-96E1-9BC4F5D9EB6A}"/>
          </ac:inkMkLst>
        </pc:inkChg>
        <pc:inkChg chg="add mod">
          <ac:chgData name="Umesh Gupta" userId="35470c46-d51d-41c5-aa07-3535d40f1513" providerId="ADAL" clId="{688D1D3D-1D78-480E-9122-20B54FAF51C9}" dt="2022-02-03T04:28:29.034" v="3975"/>
          <ac:inkMkLst>
            <pc:docMk/>
            <pc:sldMk cId="2620681650" sldId="431"/>
            <ac:inkMk id="71" creationId="{943766A4-9307-44AE-B9E8-D259218C2AD1}"/>
          </ac:inkMkLst>
        </pc:inkChg>
        <pc:inkChg chg="add mod">
          <ac:chgData name="Umesh Gupta" userId="35470c46-d51d-41c5-aa07-3535d40f1513" providerId="ADAL" clId="{688D1D3D-1D78-480E-9122-20B54FAF51C9}" dt="2022-02-03T04:28:29.034" v="3975"/>
          <ac:inkMkLst>
            <pc:docMk/>
            <pc:sldMk cId="2620681650" sldId="431"/>
            <ac:inkMk id="72" creationId="{92D22F4C-E1F4-4F78-ADC8-4287E38B74BF}"/>
          </ac:inkMkLst>
        </pc:inkChg>
        <pc:inkChg chg="add mod">
          <ac:chgData name="Umesh Gupta" userId="35470c46-d51d-41c5-aa07-3535d40f1513" providerId="ADAL" clId="{688D1D3D-1D78-480E-9122-20B54FAF51C9}" dt="2022-02-03T04:28:29.034" v="3975"/>
          <ac:inkMkLst>
            <pc:docMk/>
            <pc:sldMk cId="2620681650" sldId="431"/>
            <ac:inkMk id="73" creationId="{3FE9BE25-1622-4030-8C10-0312B20761C7}"/>
          </ac:inkMkLst>
        </pc:inkChg>
        <pc:inkChg chg="add mod">
          <ac:chgData name="Umesh Gupta" userId="35470c46-d51d-41c5-aa07-3535d40f1513" providerId="ADAL" clId="{688D1D3D-1D78-480E-9122-20B54FAF51C9}" dt="2022-02-03T04:28:29.034" v="3975"/>
          <ac:inkMkLst>
            <pc:docMk/>
            <pc:sldMk cId="2620681650" sldId="431"/>
            <ac:inkMk id="74" creationId="{B550D933-53D2-4501-AA3F-E6CE532DC141}"/>
          </ac:inkMkLst>
        </pc:inkChg>
        <pc:inkChg chg="add mod">
          <ac:chgData name="Umesh Gupta" userId="35470c46-d51d-41c5-aa07-3535d40f1513" providerId="ADAL" clId="{688D1D3D-1D78-480E-9122-20B54FAF51C9}" dt="2022-02-03T04:28:29.034" v="3975"/>
          <ac:inkMkLst>
            <pc:docMk/>
            <pc:sldMk cId="2620681650" sldId="431"/>
            <ac:inkMk id="75" creationId="{20191668-1EE2-47D6-A2DC-250946DFA683}"/>
          </ac:inkMkLst>
        </pc:inkChg>
        <pc:inkChg chg="add mod">
          <ac:chgData name="Umesh Gupta" userId="35470c46-d51d-41c5-aa07-3535d40f1513" providerId="ADAL" clId="{688D1D3D-1D78-480E-9122-20B54FAF51C9}" dt="2022-02-03T04:28:42.368" v="3995"/>
          <ac:inkMkLst>
            <pc:docMk/>
            <pc:sldMk cId="2620681650" sldId="431"/>
            <ac:inkMk id="79" creationId="{69582BB6-CF26-45E6-88EC-1AA088280405}"/>
          </ac:inkMkLst>
        </pc:inkChg>
        <pc:inkChg chg="add mod">
          <ac:chgData name="Umesh Gupta" userId="35470c46-d51d-41c5-aa07-3535d40f1513" providerId="ADAL" clId="{688D1D3D-1D78-480E-9122-20B54FAF51C9}" dt="2022-02-03T04:28:42.368" v="3995"/>
          <ac:inkMkLst>
            <pc:docMk/>
            <pc:sldMk cId="2620681650" sldId="431"/>
            <ac:inkMk id="80" creationId="{5AA59110-1981-48B6-8AB2-606F46DBDCBF}"/>
          </ac:inkMkLst>
        </pc:inkChg>
        <pc:inkChg chg="add mod">
          <ac:chgData name="Umesh Gupta" userId="35470c46-d51d-41c5-aa07-3535d40f1513" providerId="ADAL" clId="{688D1D3D-1D78-480E-9122-20B54FAF51C9}" dt="2022-02-03T04:28:42.368" v="3995"/>
          <ac:inkMkLst>
            <pc:docMk/>
            <pc:sldMk cId="2620681650" sldId="431"/>
            <ac:inkMk id="81" creationId="{1CE30D97-E1F5-406A-B31C-FC09DE525B70}"/>
          </ac:inkMkLst>
        </pc:inkChg>
        <pc:inkChg chg="add mod">
          <ac:chgData name="Umesh Gupta" userId="35470c46-d51d-41c5-aa07-3535d40f1513" providerId="ADAL" clId="{688D1D3D-1D78-480E-9122-20B54FAF51C9}" dt="2022-02-03T04:28:42.368" v="3995"/>
          <ac:inkMkLst>
            <pc:docMk/>
            <pc:sldMk cId="2620681650" sldId="431"/>
            <ac:inkMk id="82" creationId="{7727BC82-3DAA-4A5A-A653-3C8A06396239}"/>
          </ac:inkMkLst>
        </pc:inkChg>
        <pc:inkChg chg="add mod">
          <ac:chgData name="Umesh Gupta" userId="35470c46-d51d-41c5-aa07-3535d40f1513" providerId="ADAL" clId="{688D1D3D-1D78-480E-9122-20B54FAF51C9}" dt="2022-02-03T04:28:42.368" v="3995"/>
          <ac:inkMkLst>
            <pc:docMk/>
            <pc:sldMk cId="2620681650" sldId="431"/>
            <ac:inkMk id="83" creationId="{CD6F6B87-BB04-48DE-AE23-8D649CC0D980}"/>
          </ac:inkMkLst>
        </pc:inkChg>
        <pc:inkChg chg="add mod">
          <ac:chgData name="Umesh Gupta" userId="35470c46-d51d-41c5-aa07-3535d40f1513" providerId="ADAL" clId="{688D1D3D-1D78-480E-9122-20B54FAF51C9}" dt="2022-02-03T04:28:42.368" v="3995"/>
          <ac:inkMkLst>
            <pc:docMk/>
            <pc:sldMk cId="2620681650" sldId="431"/>
            <ac:inkMk id="84" creationId="{F3635014-6A07-4D4B-90DE-AC16C6A6A9B5}"/>
          </ac:inkMkLst>
        </pc:inkChg>
        <pc:inkChg chg="add mod">
          <ac:chgData name="Umesh Gupta" userId="35470c46-d51d-41c5-aa07-3535d40f1513" providerId="ADAL" clId="{688D1D3D-1D78-480E-9122-20B54FAF51C9}" dt="2022-02-03T04:28:42.368" v="3995"/>
          <ac:inkMkLst>
            <pc:docMk/>
            <pc:sldMk cId="2620681650" sldId="431"/>
            <ac:inkMk id="85" creationId="{C6B26580-B4F0-411F-B9DD-D67196E2C964}"/>
          </ac:inkMkLst>
        </pc:inkChg>
        <pc:inkChg chg="add mod">
          <ac:chgData name="Umesh Gupta" userId="35470c46-d51d-41c5-aa07-3535d40f1513" providerId="ADAL" clId="{688D1D3D-1D78-480E-9122-20B54FAF51C9}" dt="2022-02-03T04:28:42.368" v="3995"/>
          <ac:inkMkLst>
            <pc:docMk/>
            <pc:sldMk cId="2620681650" sldId="431"/>
            <ac:inkMk id="86" creationId="{DBC6B5FF-28BF-4C40-91D1-DED515447E03}"/>
          </ac:inkMkLst>
        </pc:inkChg>
        <pc:inkChg chg="add mod">
          <ac:chgData name="Umesh Gupta" userId="35470c46-d51d-41c5-aa07-3535d40f1513" providerId="ADAL" clId="{688D1D3D-1D78-480E-9122-20B54FAF51C9}" dt="2022-02-03T04:28:42.368" v="3995"/>
          <ac:inkMkLst>
            <pc:docMk/>
            <pc:sldMk cId="2620681650" sldId="431"/>
            <ac:inkMk id="87" creationId="{BE9989C2-18BA-4FB5-9D5A-A5800FB83C42}"/>
          </ac:inkMkLst>
        </pc:inkChg>
        <pc:inkChg chg="add mod">
          <ac:chgData name="Umesh Gupta" userId="35470c46-d51d-41c5-aa07-3535d40f1513" providerId="ADAL" clId="{688D1D3D-1D78-480E-9122-20B54FAF51C9}" dt="2022-02-03T04:28:42.368" v="3995"/>
          <ac:inkMkLst>
            <pc:docMk/>
            <pc:sldMk cId="2620681650" sldId="431"/>
            <ac:inkMk id="88" creationId="{147A4408-7B20-46EF-AC9C-6941A4B0026C}"/>
          </ac:inkMkLst>
        </pc:inkChg>
        <pc:inkChg chg="add mod">
          <ac:chgData name="Umesh Gupta" userId="35470c46-d51d-41c5-aa07-3535d40f1513" providerId="ADAL" clId="{688D1D3D-1D78-480E-9122-20B54FAF51C9}" dt="2022-02-03T04:28:42.368" v="3995"/>
          <ac:inkMkLst>
            <pc:docMk/>
            <pc:sldMk cId="2620681650" sldId="431"/>
            <ac:inkMk id="89" creationId="{0547713C-042D-43B2-9101-3C9C3D59EDDD}"/>
          </ac:inkMkLst>
        </pc:inkChg>
        <pc:inkChg chg="add mod">
          <ac:chgData name="Umesh Gupta" userId="35470c46-d51d-41c5-aa07-3535d40f1513" providerId="ADAL" clId="{688D1D3D-1D78-480E-9122-20B54FAF51C9}" dt="2022-02-03T04:28:42.368" v="3995"/>
          <ac:inkMkLst>
            <pc:docMk/>
            <pc:sldMk cId="2620681650" sldId="431"/>
            <ac:inkMk id="90" creationId="{5D748272-7265-4FD2-B5CF-7B42686D99AC}"/>
          </ac:inkMkLst>
        </pc:inkChg>
        <pc:inkChg chg="add mod">
          <ac:chgData name="Umesh Gupta" userId="35470c46-d51d-41c5-aa07-3535d40f1513" providerId="ADAL" clId="{688D1D3D-1D78-480E-9122-20B54FAF51C9}" dt="2022-02-03T04:28:42.368" v="3995"/>
          <ac:inkMkLst>
            <pc:docMk/>
            <pc:sldMk cId="2620681650" sldId="431"/>
            <ac:inkMk id="91" creationId="{8F9C59DC-EF24-47CE-8C82-69EE8A3312D2}"/>
          </ac:inkMkLst>
        </pc:inkChg>
        <pc:inkChg chg="add mod">
          <ac:chgData name="Umesh Gupta" userId="35470c46-d51d-41c5-aa07-3535d40f1513" providerId="ADAL" clId="{688D1D3D-1D78-480E-9122-20B54FAF51C9}" dt="2022-02-03T04:28:42.368" v="3995"/>
          <ac:inkMkLst>
            <pc:docMk/>
            <pc:sldMk cId="2620681650" sldId="431"/>
            <ac:inkMk id="92" creationId="{FDC7AE56-DD80-49CD-A2C2-278E8F043F66}"/>
          </ac:inkMkLst>
        </pc:inkChg>
        <pc:inkChg chg="add mod">
          <ac:chgData name="Umesh Gupta" userId="35470c46-d51d-41c5-aa07-3535d40f1513" providerId="ADAL" clId="{688D1D3D-1D78-480E-9122-20B54FAF51C9}" dt="2022-02-03T04:28:42.368" v="3995"/>
          <ac:inkMkLst>
            <pc:docMk/>
            <pc:sldMk cId="2620681650" sldId="431"/>
            <ac:inkMk id="93" creationId="{BECBD090-364D-42B8-86B8-C5A6306BAB96}"/>
          </ac:inkMkLst>
        </pc:inkChg>
        <pc:inkChg chg="add mod">
          <ac:chgData name="Umesh Gupta" userId="35470c46-d51d-41c5-aa07-3535d40f1513" providerId="ADAL" clId="{688D1D3D-1D78-480E-9122-20B54FAF51C9}" dt="2022-02-03T04:28:42.368" v="3995"/>
          <ac:inkMkLst>
            <pc:docMk/>
            <pc:sldMk cId="2620681650" sldId="431"/>
            <ac:inkMk id="94" creationId="{080D631C-E827-45A2-AB41-D95F27996360}"/>
          </ac:inkMkLst>
        </pc:inkChg>
        <pc:inkChg chg="add mod">
          <ac:chgData name="Umesh Gupta" userId="35470c46-d51d-41c5-aa07-3535d40f1513" providerId="ADAL" clId="{688D1D3D-1D78-480E-9122-20B54FAF51C9}" dt="2022-02-03T05:05:49.558" v="5434"/>
          <ac:inkMkLst>
            <pc:docMk/>
            <pc:sldMk cId="2620681650" sldId="431"/>
            <ac:inkMk id="95" creationId="{FFEC9304-E959-43D5-A08E-DED105FF8DB6}"/>
          </ac:inkMkLst>
        </pc:inkChg>
        <pc:inkChg chg="add mod">
          <ac:chgData name="Umesh Gupta" userId="35470c46-d51d-41c5-aa07-3535d40f1513" providerId="ADAL" clId="{688D1D3D-1D78-480E-9122-20B54FAF51C9}" dt="2022-02-03T05:05:49.558" v="5434"/>
          <ac:inkMkLst>
            <pc:docMk/>
            <pc:sldMk cId="2620681650" sldId="431"/>
            <ac:inkMk id="96" creationId="{BECCCA91-5EC8-4035-B50A-95BEB4776B6D}"/>
          </ac:inkMkLst>
        </pc:inkChg>
        <pc:inkChg chg="add mod">
          <ac:chgData name="Umesh Gupta" userId="35470c46-d51d-41c5-aa07-3535d40f1513" providerId="ADAL" clId="{688D1D3D-1D78-480E-9122-20B54FAF51C9}" dt="2022-02-03T05:05:49.558" v="5434"/>
          <ac:inkMkLst>
            <pc:docMk/>
            <pc:sldMk cId="2620681650" sldId="431"/>
            <ac:inkMk id="97" creationId="{C73E3CB6-B1E3-48C6-AB51-CED6BD8A1E89}"/>
          </ac:inkMkLst>
        </pc:inkChg>
        <pc:inkChg chg="add mod">
          <ac:chgData name="Umesh Gupta" userId="35470c46-d51d-41c5-aa07-3535d40f1513" providerId="ADAL" clId="{688D1D3D-1D78-480E-9122-20B54FAF51C9}" dt="2022-02-03T05:05:49.558" v="5434"/>
          <ac:inkMkLst>
            <pc:docMk/>
            <pc:sldMk cId="2620681650" sldId="431"/>
            <ac:inkMk id="102" creationId="{186FDD08-83EA-499E-B18D-C8E22A9A82F0}"/>
          </ac:inkMkLst>
        </pc:inkChg>
        <pc:inkChg chg="add mod">
          <ac:chgData name="Umesh Gupta" userId="35470c46-d51d-41c5-aa07-3535d40f1513" providerId="ADAL" clId="{688D1D3D-1D78-480E-9122-20B54FAF51C9}" dt="2022-02-03T05:05:49.558" v="5434"/>
          <ac:inkMkLst>
            <pc:docMk/>
            <pc:sldMk cId="2620681650" sldId="431"/>
            <ac:inkMk id="103" creationId="{1C62E7CA-F6AA-4DE3-9525-34EE33E66838}"/>
          </ac:inkMkLst>
        </pc:inkChg>
        <pc:inkChg chg="add mod">
          <ac:chgData name="Umesh Gupta" userId="35470c46-d51d-41c5-aa07-3535d40f1513" providerId="ADAL" clId="{688D1D3D-1D78-480E-9122-20B54FAF51C9}" dt="2022-02-03T05:05:49.558" v="5434"/>
          <ac:inkMkLst>
            <pc:docMk/>
            <pc:sldMk cId="2620681650" sldId="431"/>
            <ac:inkMk id="104" creationId="{6057F7D0-99E6-442E-9BD4-6D84C5E68FEC}"/>
          </ac:inkMkLst>
        </pc:inkChg>
        <pc:inkChg chg="add mod">
          <ac:chgData name="Umesh Gupta" userId="35470c46-d51d-41c5-aa07-3535d40f1513" providerId="ADAL" clId="{688D1D3D-1D78-480E-9122-20B54FAF51C9}" dt="2022-02-03T05:05:49.558" v="5434"/>
          <ac:inkMkLst>
            <pc:docMk/>
            <pc:sldMk cId="2620681650" sldId="431"/>
            <ac:inkMk id="105" creationId="{8D08ABE9-62EE-4312-979B-4BAE1CC131DF}"/>
          </ac:inkMkLst>
        </pc:inkChg>
        <pc:inkChg chg="add mod">
          <ac:chgData name="Umesh Gupta" userId="35470c46-d51d-41c5-aa07-3535d40f1513" providerId="ADAL" clId="{688D1D3D-1D78-480E-9122-20B54FAF51C9}" dt="2022-02-03T05:05:49.558" v="5434"/>
          <ac:inkMkLst>
            <pc:docMk/>
            <pc:sldMk cId="2620681650" sldId="431"/>
            <ac:inkMk id="106" creationId="{2D54FF74-7EDC-4103-A20D-D41956A2E184}"/>
          </ac:inkMkLst>
        </pc:inkChg>
        <pc:inkChg chg="add mod">
          <ac:chgData name="Umesh Gupta" userId="35470c46-d51d-41c5-aa07-3535d40f1513" providerId="ADAL" clId="{688D1D3D-1D78-480E-9122-20B54FAF51C9}" dt="2022-02-03T05:05:49.558" v="5434"/>
          <ac:inkMkLst>
            <pc:docMk/>
            <pc:sldMk cId="2620681650" sldId="431"/>
            <ac:inkMk id="107" creationId="{71FFB254-9837-4092-BA3A-1FAC90A151E9}"/>
          </ac:inkMkLst>
        </pc:inkChg>
        <pc:inkChg chg="add mod">
          <ac:chgData name="Umesh Gupta" userId="35470c46-d51d-41c5-aa07-3535d40f1513" providerId="ADAL" clId="{688D1D3D-1D78-480E-9122-20B54FAF51C9}" dt="2022-02-03T05:05:49.558" v="5434"/>
          <ac:inkMkLst>
            <pc:docMk/>
            <pc:sldMk cId="2620681650" sldId="431"/>
            <ac:inkMk id="108" creationId="{E487BB3D-0F88-4477-877A-9D216708F9A0}"/>
          </ac:inkMkLst>
        </pc:inkChg>
      </pc:sldChg>
      <pc:sldChg chg="addSp delSp modSp add mod">
        <pc:chgData name="Umesh Gupta" userId="35470c46-d51d-41c5-aa07-3535d40f1513" providerId="ADAL" clId="{688D1D3D-1D78-480E-9122-20B54FAF51C9}" dt="2022-02-03T04:39:05.917" v="4352"/>
        <pc:sldMkLst>
          <pc:docMk/>
          <pc:sldMk cId="948870984" sldId="432"/>
        </pc:sldMkLst>
        <pc:grpChg chg="del mod">
          <ac:chgData name="Umesh Gupta" userId="35470c46-d51d-41c5-aa07-3535d40f1513" providerId="ADAL" clId="{688D1D3D-1D78-480E-9122-20B54FAF51C9}" dt="2022-02-03T04:29:45.101" v="4017"/>
          <ac:grpSpMkLst>
            <pc:docMk/>
            <pc:sldMk cId="948870984" sldId="432"/>
            <ac:grpSpMk id="8" creationId="{CE31FDD1-D89B-495E-9343-1FF1B4C13C07}"/>
          </ac:grpSpMkLst>
        </pc:grpChg>
        <pc:grpChg chg="mod">
          <ac:chgData name="Umesh Gupta" userId="35470c46-d51d-41c5-aa07-3535d40f1513" providerId="ADAL" clId="{688D1D3D-1D78-480E-9122-20B54FAF51C9}" dt="2022-02-03T04:29:45.101" v="4017"/>
          <ac:grpSpMkLst>
            <pc:docMk/>
            <pc:sldMk cId="948870984" sldId="432"/>
            <ac:grpSpMk id="23" creationId="{6484D97C-A6E8-4477-90B7-7F8494C8AA41}"/>
          </ac:grpSpMkLst>
        </pc:grpChg>
        <pc:grpChg chg="mod">
          <ac:chgData name="Umesh Gupta" userId="35470c46-d51d-41c5-aa07-3535d40f1513" providerId="ADAL" clId="{688D1D3D-1D78-480E-9122-20B54FAF51C9}" dt="2022-02-03T04:29:50.148" v="4020"/>
          <ac:grpSpMkLst>
            <pc:docMk/>
            <pc:sldMk cId="948870984" sldId="432"/>
            <ac:grpSpMk id="26" creationId="{BA395D59-126F-44CD-9A7B-DC9E646F4384}"/>
          </ac:grpSpMkLst>
        </pc:grpChg>
        <pc:grpChg chg="del mod">
          <ac:chgData name="Umesh Gupta" userId="35470c46-d51d-41c5-aa07-3535d40f1513" providerId="ADAL" clId="{688D1D3D-1D78-480E-9122-20B54FAF51C9}" dt="2022-02-03T04:30:42.014" v="4058"/>
          <ac:grpSpMkLst>
            <pc:docMk/>
            <pc:sldMk cId="948870984" sldId="432"/>
            <ac:grpSpMk id="43" creationId="{7CD84620-CBE4-4BCE-8DAE-6948EEDFFC2D}"/>
          </ac:grpSpMkLst>
        </pc:grpChg>
        <pc:grpChg chg="del mod">
          <ac:chgData name="Umesh Gupta" userId="35470c46-d51d-41c5-aa07-3535d40f1513" providerId="ADAL" clId="{688D1D3D-1D78-480E-9122-20B54FAF51C9}" dt="2022-02-03T04:30:42.014" v="4058"/>
          <ac:grpSpMkLst>
            <pc:docMk/>
            <pc:sldMk cId="948870984" sldId="432"/>
            <ac:grpSpMk id="44" creationId="{8E18979D-1534-4403-B8C9-326DBFE18256}"/>
          </ac:grpSpMkLst>
        </pc:grpChg>
        <pc:grpChg chg="del mod">
          <ac:chgData name="Umesh Gupta" userId="35470c46-d51d-41c5-aa07-3535d40f1513" providerId="ADAL" clId="{688D1D3D-1D78-480E-9122-20B54FAF51C9}" dt="2022-02-03T04:30:42.014" v="4058"/>
          <ac:grpSpMkLst>
            <pc:docMk/>
            <pc:sldMk cId="948870984" sldId="432"/>
            <ac:grpSpMk id="45" creationId="{A41075D1-77C6-4480-92FA-33C184C0436D}"/>
          </ac:grpSpMkLst>
        </pc:grpChg>
        <pc:grpChg chg="del mod">
          <ac:chgData name="Umesh Gupta" userId="35470c46-d51d-41c5-aa07-3535d40f1513" providerId="ADAL" clId="{688D1D3D-1D78-480E-9122-20B54FAF51C9}" dt="2022-02-03T04:30:42.014" v="4058"/>
          <ac:grpSpMkLst>
            <pc:docMk/>
            <pc:sldMk cId="948870984" sldId="432"/>
            <ac:grpSpMk id="66" creationId="{E8F45A00-6745-440A-9E00-0F67750AC2B1}"/>
          </ac:grpSpMkLst>
        </pc:grpChg>
        <pc:grpChg chg="mod">
          <ac:chgData name="Umesh Gupta" userId="35470c46-d51d-41c5-aa07-3535d40f1513" providerId="ADAL" clId="{688D1D3D-1D78-480E-9122-20B54FAF51C9}" dt="2022-02-03T04:30:42.014" v="4058"/>
          <ac:grpSpMkLst>
            <pc:docMk/>
            <pc:sldMk cId="948870984" sldId="432"/>
            <ac:grpSpMk id="67" creationId="{C64FA3B5-2F9C-4489-AC74-D914A52DEDDD}"/>
          </ac:grpSpMkLst>
        </pc:grpChg>
        <pc:grpChg chg="del mod">
          <ac:chgData name="Umesh Gupta" userId="35470c46-d51d-41c5-aa07-3535d40f1513" providerId="ADAL" clId="{688D1D3D-1D78-480E-9122-20B54FAF51C9}" dt="2022-02-03T04:35:22.814" v="4136"/>
          <ac:grpSpMkLst>
            <pc:docMk/>
            <pc:sldMk cId="948870984" sldId="432"/>
            <ac:grpSpMk id="73" creationId="{C68E79FA-81BD-45A1-AB06-665778547AAB}"/>
          </ac:grpSpMkLst>
        </pc:grpChg>
        <pc:grpChg chg="del mod">
          <ac:chgData name="Umesh Gupta" userId="35470c46-d51d-41c5-aa07-3535d40f1513" providerId="ADAL" clId="{688D1D3D-1D78-480E-9122-20B54FAF51C9}" dt="2022-02-03T04:31:12.160" v="4072"/>
          <ac:grpSpMkLst>
            <pc:docMk/>
            <pc:sldMk cId="948870984" sldId="432"/>
            <ac:grpSpMk id="78" creationId="{3A794B1D-5960-4494-923F-5C12616D024D}"/>
          </ac:grpSpMkLst>
        </pc:grpChg>
        <pc:grpChg chg="del mod">
          <ac:chgData name="Umesh Gupta" userId="35470c46-d51d-41c5-aa07-3535d40f1513" providerId="ADAL" clId="{688D1D3D-1D78-480E-9122-20B54FAF51C9}" dt="2022-02-03T04:31:14.197" v="4075"/>
          <ac:grpSpMkLst>
            <pc:docMk/>
            <pc:sldMk cId="948870984" sldId="432"/>
            <ac:grpSpMk id="81" creationId="{A5C96D2E-28BB-4714-9F0E-C86469F4F729}"/>
          </ac:grpSpMkLst>
        </pc:grpChg>
        <pc:grpChg chg="del mod">
          <ac:chgData name="Umesh Gupta" userId="35470c46-d51d-41c5-aa07-3535d40f1513" providerId="ADAL" clId="{688D1D3D-1D78-480E-9122-20B54FAF51C9}" dt="2022-02-03T04:32:18.794" v="4118"/>
          <ac:grpSpMkLst>
            <pc:docMk/>
            <pc:sldMk cId="948870984" sldId="432"/>
            <ac:grpSpMk id="84" creationId="{AC80B711-FEF6-45D5-94D0-43671AA22DF7}"/>
          </ac:grpSpMkLst>
        </pc:grpChg>
        <pc:grpChg chg="del mod">
          <ac:chgData name="Umesh Gupta" userId="35470c46-d51d-41c5-aa07-3535d40f1513" providerId="ADAL" clId="{688D1D3D-1D78-480E-9122-20B54FAF51C9}" dt="2022-02-03T04:31:19.627" v="4081"/>
          <ac:grpSpMkLst>
            <pc:docMk/>
            <pc:sldMk cId="948870984" sldId="432"/>
            <ac:grpSpMk id="87" creationId="{BEFEAE7D-F73D-4ECA-90AA-3AA6C90DB76E}"/>
          </ac:grpSpMkLst>
        </pc:grpChg>
        <pc:grpChg chg="del mod">
          <ac:chgData name="Umesh Gupta" userId="35470c46-d51d-41c5-aa07-3535d40f1513" providerId="ADAL" clId="{688D1D3D-1D78-480E-9122-20B54FAF51C9}" dt="2022-02-03T04:31:23.421" v="4083"/>
          <ac:grpSpMkLst>
            <pc:docMk/>
            <pc:sldMk cId="948870984" sldId="432"/>
            <ac:grpSpMk id="90" creationId="{4E96240A-0C55-4CB4-9275-F5102C1ED95B}"/>
          </ac:grpSpMkLst>
        </pc:grpChg>
        <pc:grpChg chg="del mod">
          <ac:chgData name="Umesh Gupta" userId="35470c46-d51d-41c5-aa07-3535d40f1513" providerId="ADAL" clId="{688D1D3D-1D78-480E-9122-20B54FAF51C9}" dt="2022-02-03T04:31:27.392" v="4086"/>
          <ac:grpSpMkLst>
            <pc:docMk/>
            <pc:sldMk cId="948870984" sldId="432"/>
            <ac:grpSpMk id="92" creationId="{7E8928E1-6314-427C-AFF3-81648B9D24A7}"/>
          </ac:grpSpMkLst>
        </pc:grpChg>
        <pc:grpChg chg="del mod">
          <ac:chgData name="Umesh Gupta" userId="35470c46-d51d-41c5-aa07-3535d40f1513" providerId="ADAL" clId="{688D1D3D-1D78-480E-9122-20B54FAF51C9}" dt="2022-02-03T04:32:18.794" v="4118"/>
          <ac:grpSpMkLst>
            <pc:docMk/>
            <pc:sldMk cId="948870984" sldId="432"/>
            <ac:grpSpMk id="95" creationId="{4942D0F6-5017-4464-93D3-CB6E5BDF8D8B}"/>
          </ac:grpSpMkLst>
        </pc:grpChg>
        <pc:grpChg chg="del mod">
          <ac:chgData name="Umesh Gupta" userId="35470c46-d51d-41c5-aa07-3535d40f1513" providerId="ADAL" clId="{688D1D3D-1D78-480E-9122-20B54FAF51C9}" dt="2022-02-03T04:32:18.794" v="4118"/>
          <ac:grpSpMkLst>
            <pc:docMk/>
            <pc:sldMk cId="948870984" sldId="432"/>
            <ac:grpSpMk id="99" creationId="{600DA48D-51AA-4B20-A51B-B9AF829EC8B1}"/>
          </ac:grpSpMkLst>
        </pc:grpChg>
        <pc:grpChg chg="del mod">
          <ac:chgData name="Umesh Gupta" userId="35470c46-d51d-41c5-aa07-3535d40f1513" providerId="ADAL" clId="{688D1D3D-1D78-480E-9122-20B54FAF51C9}" dt="2022-02-03T04:35:22.814" v="4136"/>
          <ac:grpSpMkLst>
            <pc:docMk/>
            <pc:sldMk cId="948870984" sldId="432"/>
            <ac:grpSpMk id="107" creationId="{172EC9C9-D827-4F6D-834D-68BE530FB978}"/>
          </ac:grpSpMkLst>
        </pc:grpChg>
        <pc:grpChg chg="del mod">
          <ac:chgData name="Umesh Gupta" userId="35470c46-d51d-41c5-aa07-3535d40f1513" providerId="ADAL" clId="{688D1D3D-1D78-480E-9122-20B54FAF51C9}" dt="2022-02-03T04:35:22.814" v="4136"/>
          <ac:grpSpMkLst>
            <pc:docMk/>
            <pc:sldMk cId="948870984" sldId="432"/>
            <ac:grpSpMk id="118" creationId="{E1BB26F6-886F-41D9-97BE-07E2218C2387}"/>
          </ac:grpSpMkLst>
        </pc:grpChg>
        <pc:grpChg chg="del mod">
          <ac:chgData name="Umesh Gupta" userId="35470c46-d51d-41c5-aa07-3535d40f1513" providerId="ADAL" clId="{688D1D3D-1D78-480E-9122-20B54FAF51C9}" dt="2022-02-03T04:33:59.630" v="4122"/>
          <ac:grpSpMkLst>
            <pc:docMk/>
            <pc:sldMk cId="948870984" sldId="432"/>
            <ac:grpSpMk id="127" creationId="{B847F9E3-09E1-46A1-9EAA-4592324CE8F5}"/>
          </ac:grpSpMkLst>
        </pc:grpChg>
        <pc:grpChg chg="del mod">
          <ac:chgData name="Umesh Gupta" userId="35470c46-d51d-41c5-aa07-3535d40f1513" providerId="ADAL" clId="{688D1D3D-1D78-480E-9122-20B54FAF51C9}" dt="2022-02-03T04:35:22.814" v="4136"/>
          <ac:grpSpMkLst>
            <pc:docMk/>
            <pc:sldMk cId="948870984" sldId="432"/>
            <ac:grpSpMk id="131" creationId="{A26693B2-B919-42DD-91EA-5867D3BA49DB}"/>
          </ac:grpSpMkLst>
        </pc:grpChg>
        <pc:grpChg chg="del mod">
          <ac:chgData name="Umesh Gupta" userId="35470c46-d51d-41c5-aa07-3535d40f1513" providerId="ADAL" clId="{688D1D3D-1D78-480E-9122-20B54FAF51C9}" dt="2022-02-03T04:34:10.986" v="4129"/>
          <ac:grpSpMkLst>
            <pc:docMk/>
            <pc:sldMk cId="948870984" sldId="432"/>
            <ac:grpSpMk id="135" creationId="{763B3BD0-5569-4592-9CDB-584E748E993B}"/>
          </ac:grpSpMkLst>
        </pc:grpChg>
        <pc:grpChg chg="del mod">
          <ac:chgData name="Umesh Gupta" userId="35470c46-d51d-41c5-aa07-3535d40f1513" providerId="ADAL" clId="{688D1D3D-1D78-480E-9122-20B54FAF51C9}" dt="2022-02-03T04:35:22.814" v="4136"/>
          <ac:grpSpMkLst>
            <pc:docMk/>
            <pc:sldMk cId="948870984" sldId="432"/>
            <ac:grpSpMk id="138" creationId="{D5C87DF0-5C56-4584-AFA5-D40FEB6F0BE0}"/>
          </ac:grpSpMkLst>
        </pc:grpChg>
        <pc:grpChg chg="del mod">
          <ac:chgData name="Umesh Gupta" userId="35470c46-d51d-41c5-aa07-3535d40f1513" providerId="ADAL" clId="{688D1D3D-1D78-480E-9122-20B54FAF51C9}" dt="2022-02-03T04:35:22.814" v="4136"/>
          <ac:grpSpMkLst>
            <pc:docMk/>
            <pc:sldMk cId="948870984" sldId="432"/>
            <ac:grpSpMk id="145" creationId="{217E0E91-036A-4F34-8BE0-D3199B11233C}"/>
          </ac:grpSpMkLst>
        </pc:grpChg>
        <pc:grpChg chg="del mod">
          <ac:chgData name="Umesh Gupta" userId="35470c46-d51d-41c5-aa07-3535d40f1513" providerId="ADAL" clId="{688D1D3D-1D78-480E-9122-20B54FAF51C9}" dt="2022-02-03T04:35:26.565" v="4146"/>
          <ac:grpSpMkLst>
            <pc:docMk/>
            <pc:sldMk cId="948870984" sldId="432"/>
            <ac:grpSpMk id="146" creationId="{A65A467F-52CC-436C-87AE-F973290DF14B}"/>
          </ac:grpSpMkLst>
        </pc:grpChg>
        <pc:grpChg chg="del mod">
          <ac:chgData name="Umesh Gupta" userId="35470c46-d51d-41c5-aa07-3535d40f1513" providerId="ADAL" clId="{688D1D3D-1D78-480E-9122-20B54FAF51C9}" dt="2022-02-03T04:35:32.525" v="4148"/>
          <ac:grpSpMkLst>
            <pc:docMk/>
            <pc:sldMk cId="948870984" sldId="432"/>
            <ac:grpSpMk id="156" creationId="{2F64904C-4C4B-473F-B278-2DBA1B98127D}"/>
          </ac:grpSpMkLst>
        </pc:grpChg>
        <pc:grpChg chg="del mod">
          <ac:chgData name="Umesh Gupta" userId="35470c46-d51d-41c5-aa07-3535d40f1513" providerId="ADAL" clId="{688D1D3D-1D78-480E-9122-20B54FAF51C9}" dt="2022-02-03T04:35:46.888" v="4168"/>
          <ac:grpSpMkLst>
            <pc:docMk/>
            <pc:sldMk cId="948870984" sldId="432"/>
            <ac:grpSpMk id="158" creationId="{BA8E5603-1AD3-451D-80A5-221710C3E929}"/>
          </ac:grpSpMkLst>
        </pc:grpChg>
        <pc:grpChg chg="del mod">
          <ac:chgData name="Umesh Gupta" userId="35470c46-d51d-41c5-aa07-3535d40f1513" providerId="ADAL" clId="{688D1D3D-1D78-480E-9122-20B54FAF51C9}" dt="2022-02-03T04:35:46.888" v="4168"/>
          <ac:grpSpMkLst>
            <pc:docMk/>
            <pc:sldMk cId="948870984" sldId="432"/>
            <ac:grpSpMk id="178" creationId="{0BD58CB1-6D39-4B33-A405-30C1BCAB3EB4}"/>
          </ac:grpSpMkLst>
        </pc:grpChg>
        <pc:grpChg chg="del mod">
          <ac:chgData name="Umesh Gupta" userId="35470c46-d51d-41c5-aa07-3535d40f1513" providerId="ADAL" clId="{688D1D3D-1D78-480E-9122-20B54FAF51C9}" dt="2022-02-03T04:35:48.388" v="4170"/>
          <ac:grpSpMkLst>
            <pc:docMk/>
            <pc:sldMk cId="948870984" sldId="432"/>
            <ac:grpSpMk id="179" creationId="{C9E17A91-E534-4230-8771-3203052EB7A5}"/>
          </ac:grpSpMkLst>
        </pc:grpChg>
        <pc:grpChg chg="mod">
          <ac:chgData name="Umesh Gupta" userId="35470c46-d51d-41c5-aa07-3535d40f1513" providerId="ADAL" clId="{688D1D3D-1D78-480E-9122-20B54FAF51C9}" dt="2022-02-03T04:35:48.388" v="4170"/>
          <ac:grpSpMkLst>
            <pc:docMk/>
            <pc:sldMk cId="948870984" sldId="432"/>
            <ac:grpSpMk id="181" creationId="{CED766F5-7E22-4103-A81E-3DC23436D3B8}"/>
          </ac:grpSpMkLst>
        </pc:grpChg>
        <pc:grpChg chg="mod">
          <ac:chgData name="Umesh Gupta" userId="35470c46-d51d-41c5-aa07-3535d40f1513" providerId="ADAL" clId="{688D1D3D-1D78-480E-9122-20B54FAF51C9}" dt="2022-02-03T04:35:55.233" v="4178"/>
          <ac:grpSpMkLst>
            <pc:docMk/>
            <pc:sldMk cId="948870984" sldId="432"/>
            <ac:grpSpMk id="189" creationId="{AD25E83C-CEE8-4471-B6A6-4CD10A258D2D}"/>
          </ac:grpSpMkLst>
        </pc:grpChg>
        <pc:grpChg chg="del mod">
          <ac:chgData name="Umesh Gupta" userId="35470c46-d51d-41c5-aa07-3535d40f1513" providerId="ADAL" clId="{688D1D3D-1D78-480E-9122-20B54FAF51C9}" dt="2022-02-03T04:36:06.776" v="4192"/>
          <ac:grpSpMkLst>
            <pc:docMk/>
            <pc:sldMk cId="948870984" sldId="432"/>
            <ac:grpSpMk id="201" creationId="{066654C2-AB18-4C67-ADD7-A2979CEC70F9}"/>
          </ac:grpSpMkLst>
        </pc:grpChg>
        <pc:grpChg chg="del mod">
          <ac:chgData name="Umesh Gupta" userId="35470c46-d51d-41c5-aa07-3535d40f1513" providerId="ADAL" clId="{688D1D3D-1D78-480E-9122-20B54FAF51C9}" dt="2022-02-03T04:36:06.776" v="4192"/>
          <ac:grpSpMkLst>
            <pc:docMk/>
            <pc:sldMk cId="948870984" sldId="432"/>
            <ac:grpSpMk id="202" creationId="{7F75117B-6C56-4BCA-AE37-B5077C9A7F26}"/>
          </ac:grpSpMkLst>
        </pc:grpChg>
        <pc:grpChg chg="del mod">
          <ac:chgData name="Umesh Gupta" userId="35470c46-d51d-41c5-aa07-3535d40f1513" providerId="ADAL" clId="{688D1D3D-1D78-480E-9122-20B54FAF51C9}" dt="2022-02-03T04:36:06.776" v="4192"/>
          <ac:grpSpMkLst>
            <pc:docMk/>
            <pc:sldMk cId="948870984" sldId="432"/>
            <ac:grpSpMk id="203" creationId="{09E13BD1-DE20-4BC9-8C68-5A9F7CCB0CB0}"/>
          </ac:grpSpMkLst>
        </pc:grpChg>
        <pc:grpChg chg="del mod">
          <ac:chgData name="Umesh Gupta" userId="35470c46-d51d-41c5-aa07-3535d40f1513" providerId="ADAL" clId="{688D1D3D-1D78-480E-9122-20B54FAF51C9}" dt="2022-02-03T04:36:15.094" v="4209"/>
          <ac:grpSpMkLst>
            <pc:docMk/>
            <pc:sldMk cId="948870984" sldId="432"/>
            <ac:grpSpMk id="205" creationId="{96B48CBC-0F5D-4CC1-AAF2-7DAF344B73DF}"/>
          </ac:grpSpMkLst>
        </pc:grpChg>
        <pc:grpChg chg="mod">
          <ac:chgData name="Umesh Gupta" userId="35470c46-d51d-41c5-aa07-3535d40f1513" providerId="ADAL" clId="{688D1D3D-1D78-480E-9122-20B54FAF51C9}" dt="2022-02-03T04:36:15.094" v="4209"/>
          <ac:grpSpMkLst>
            <pc:docMk/>
            <pc:sldMk cId="948870984" sldId="432"/>
            <ac:grpSpMk id="222" creationId="{2EFE6035-9282-4617-B16D-207E49E23E6A}"/>
          </ac:grpSpMkLst>
        </pc:grpChg>
        <pc:grpChg chg="mod">
          <ac:chgData name="Umesh Gupta" userId="35470c46-d51d-41c5-aa07-3535d40f1513" providerId="ADAL" clId="{688D1D3D-1D78-480E-9122-20B54FAF51C9}" dt="2022-02-03T04:39:03.530" v="4347"/>
          <ac:grpSpMkLst>
            <pc:docMk/>
            <pc:sldMk cId="948870984" sldId="432"/>
            <ac:grpSpMk id="229" creationId="{69334236-FD78-4688-9F85-876ABE46B77E}"/>
          </ac:grpSpMkLst>
        </pc:grpChg>
        <pc:grpChg chg="mod">
          <ac:chgData name="Umesh Gupta" userId="35470c46-d51d-41c5-aa07-3535d40f1513" providerId="ADAL" clId="{688D1D3D-1D78-480E-9122-20B54FAF51C9}" dt="2022-02-03T04:39:05.917" v="4352"/>
          <ac:grpSpMkLst>
            <pc:docMk/>
            <pc:sldMk cId="948870984" sldId="432"/>
            <ac:grpSpMk id="234" creationId="{177E37A9-11D6-409D-887D-AFE55DD71182}"/>
          </ac:grpSpMkLst>
        </pc:grpChg>
        <pc:inkChg chg="add mod">
          <ac:chgData name="Umesh Gupta" userId="35470c46-d51d-41c5-aa07-3535d40f1513" providerId="ADAL" clId="{688D1D3D-1D78-480E-9122-20B54FAF51C9}" dt="2022-02-03T04:29:45.101" v="4017"/>
          <ac:inkMkLst>
            <pc:docMk/>
            <pc:sldMk cId="948870984" sldId="432"/>
            <ac:inkMk id="2" creationId="{2DB1FDB0-13A6-4FE0-9CA2-9AB8F0A895DB}"/>
          </ac:inkMkLst>
        </pc:inkChg>
        <pc:inkChg chg="add mod">
          <ac:chgData name="Umesh Gupta" userId="35470c46-d51d-41c5-aa07-3535d40f1513" providerId="ADAL" clId="{688D1D3D-1D78-480E-9122-20B54FAF51C9}" dt="2022-02-03T04:29:45.101" v="4017"/>
          <ac:inkMkLst>
            <pc:docMk/>
            <pc:sldMk cId="948870984" sldId="432"/>
            <ac:inkMk id="3" creationId="{22134CC9-D7CB-454A-B490-E2007B4F8821}"/>
          </ac:inkMkLst>
        </pc:inkChg>
        <pc:inkChg chg="add mod">
          <ac:chgData name="Umesh Gupta" userId="35470c46-d51d-41c5-aa07-3535d40f1513" providerId="ADAL" clId="{688D1D3D-1D78-480E-9122-20B54FAF51C9}" dt="2022-02-03T04:29:45.101" v="4017"/>
          <ac:inkMkLst>
            <pc:docMk/>
            <pc:sldMk cId="948870984" sldId="432"/>
            <ac:inkMk id="4" creationId="{5DD785EA-5B09-48A7-9699-EC67943B2C2B}"/>
          </ac:inkMkLst>
        </pc:inkChg>
        <pc:inkChg chg="add mod">
          <ac:chgData name="Umesh Gupta" userId="35470c46-d51d-41c5-aa07-3535d40f1513" providerId="ADAL" clId="{688D1D3D-1D78-480E-9122-20B54FAF51C9}" dt="2022-02-03T04:29:45.101" v="4017"/>
          <ac:inkMkLst>
            <pc:docMk/>
            <pc:sldMk cId="948870984" sldId="432"/>
            <ac:inkMk id="5" creationId="{27FEDA71-559A-4F34-BEBC-C3A4C177EFDF}"/>
          </ac:inkMkLst>
        </pc:inkChg>
        <pc:inkChg chg="add mod">
          <ac:chgData name="Umesh Gupta" userId="35470c46-d51d-41c5-aa07-3535d40f1513" providerId="ADAL" clId="{688D1D3D-1D78-480E-9122-20B54FAF51C9}" dt="2022-02-03T04:29:45.101" v="4017"/>
          <ac:inkMkLst>
            <pc:docMk/>
            <pc:sldMk cId="948870984" sldId="432"/>
            <ac:inkMk id="6" creationId="{ADB25596-2162-41ED-A098-AA6E3CE0D110}"/>
          </ac:inkMkLst>
        </pc:inkChg>
        <pc:inkChg chg="add mod">
          <ac:chgData name="Umesh Gupta" userId="35470c46-d51d-41c5-aa07-3535d40f1513" providerId="ADAL" clId="{688D1D3D-1D78-480E-9122-20B54FAF51C9}" dt="2022-02-03T04:29:45.101" v="4017"/>
          <ac:inkMkLst>
            <pc:docMk/>
            <pc:sldMk cId="948870984" sldId="432"/>
            <ac:inkMk id="7" creationId="{2EE24BA5-6F3C-47E4-AE72-C0F4073A3A13}"/>
          </ac:inkMkLst>
        </pc:inkChg>
        <pc:inkChg chg="add mod">
          <ac:chgData name="Umesh Gupta" userId="35470c46-d51d-41c5-aa07-3535d40f1513" providerId="ADAL" clId="{688D1D3D-1D78-480E-9122-20B54FAF51C9}" dt="2022-02-03T04:29:45.101" v="4017"/>
          <ac:inkMkLst>
            <pc:docMk/>
            <pc:sldMk cId="948870984" sldId="432"/>
            <ac:inkMk id="9" creationId="{29DEE329-7468-4884-B7D6-712C4F87E128}"/>
          </ac:inkMkLst>
        </pc:inkChg>
        <pc:inkChg chg="add mod">
          <ac:chgData name="Umesh Gupta" userId="35470c46-d51d-41c5-aa07-3535d40f1513" providerId="ADAL" clId="{688D1D3D-1D78-480E-9122-20B54FAF51C9}" dt="2022-02-03T04:29:45.101" v="4017"/>
          <ac:inkMkLst>
            <pc:docMk/>
            <pc:sldMk cId="948870984" sldId="432"/>
            <ac:inkMk id="10" creationId="{460E3A71-08AA-439E-A8BB-CE05E72ACD8A}"/>
          </ac:inkMkLst>
        </pc:inkChg>
        <pc:inkChg chg="add mod">
          <ac:chgData name="Umesh Gupta" userId="35470c46-d51d-41c5-aa07-3535d40f1513" providerId="ADAL" clId="{688D1D3D-1D78-480E-9122-20B54FAF51C9}" dt="2022-02-03T04:29:45.101" v="4017"/>
          <ac:inkMkLst>
            <pc:docMk/>
            <pc:sldMk cId="948870984" sldId="432"/>
            <ac:inkMk id="11" creationId="{4C2711D1-4DED-4199-9261-D2CBD9BD0659}"/>
          </ac:inkMkLst>
        </pc:inkChg>
        <pc:inkChg chg="add mod">
          <ac:chgData name="Umesh Gupta" userId="35470c46-d51d-41c5-aa07-3535d40f1513" providerId="ADAL" clId="{688D1D3D-1D78-480E-9122-20B54FAF51C9}" dt="2022-02-03T04:29:45.101" v="4017"/>
          <ac:inkMkLst>
            <pc:docMk/>
            <pc:sldMk cId="948870984" sldId="432"/>
            <ac:inkMk id="12" creationId="{4E447438-5DD3-449E-834F-A3B52C369619}"/>
          </ac:inkMkLst>
        </pc:inkChg>
        <pc:inkChg chg="add mod">
          <ac:chgData name="Umesh Gupta" userId="35470c46-d51d-41c5-aa07-3535d40f1513" providerId="ADAL" clId="{688D1D3D-1D78-480E-9122-20B54FAF51C9}" dt="2022-02-03T04:29:45.101" v="4017"/>
          <ac:inkMkLst>
            <pc:docMk/>
            <pc:sldMk cId="948870984" sldId="432"/>
            <ac:inkMk id="13" creationId="{6387CCCE-7C99-455A-AD5F-B812748A679B}"/>
          </ac:inkMkLst>
        </pc:inkChg>
        <pc:inkChg chg="add mod">
          <ac:chgData name="Umesh Gupta" userId="35470c46-d51d-41c5-aa07-3535d40f1513" providerId="ADAL" clId="{688D1D3D-1D78-480E-9122-20B54FAF51C9}" dt="2022-02-03T04:29:45.101" v="4017"/>
          <ac:inkMkLst>
            <pc:docMk/>
            <pc:sldMk cId="948870984" sldId="432"/>
            <ac:inkMk id="14" creationId="{9F8B979D-62FE-4939-A501-808220AED884}"/>
          </ac:inkMkLst>
        </pc:inkChg>
        <pc:inkChg chg="add mod">
          <ac:chgData name="Umesh Gupta" userId="35470c46-d51d-41c5-aa07-3535d40f1513" providerId="ADAL" clId="{688D1D3D-1D78-480E-9122-20B54FAF51C9}" dt="2022-02-03T04:29:45.101" v="4017"/>
          <ac:inkMkLst>
            <pc:docMk/>
            <pc:sldMk cId="948870984" sldId="432"/>
            <ac:inkMk id="15" creationId="{477AD33A-0175-4016-8E41-4AFD57837C07}"/>
          </ac:inkMkLst>
        </pc:inkChg>
        <pc:inkChg chg="add mod">
          <ac:chgData name="Umesh Gupta" userId="35470c46-d51d-41c5-aa07-3535d40f1513" providerId="ADAL" clId="{688D1D3D-1D78-480E-9122-20B54FAF51C9}" dt="2022-02-03T04:29:45.101" v="4017"/>
          <ac:inkMkLst>
            <pc:docMk/>
            <pc:sldMk cId="948870984" sldId="432"/>
            <ac:inkMk id="16" creationId="{4223B1B7-E4E5-4C95-A3BE-693220754DBC}"/>
          </ac:inkMkLst>
        </pc:inkChg>
        <pc:inkChg chg="add mod">
          <ac:chgData name="Umesh Gupta" userId="35470c46-d51d-41c5-aa07-3535d40f1513" providerId="ADAL" clId="{688D1D3D-1D78-480E-9122-20B54FAF51C9}" dt="2022-02-03T04:29:45.101" v="4017"/>
          <ac:inkMkLst>
            <pc:docMk/>
            <pc:sldMk cId="948870984" sldId="432"/>
            <ac:inkMk id="17" creationId="{FF7F401A-808D-49F3-965D-1455D10E1386}"/>
          </ac:inkMkLst>
        </pc:inkChg>
        <pc:inkChg chg="add mod">
          <ac:chgData name="Umesh Gupta" userId="35470c46-d51d-41c5-aa07-3535d40f1513" providerId="ADAL" clId="{688D1D3D-1D78-480E-9122-20B54FAF51C9}" dt="2022-02-03T04:29:45.101" v="4017"/>
          <ac:inkMkLst>
            <pc:docMk/>
            <pc:sldMk cId="948870984" sldId="432"/>
            <ac:inkMk id="18" creationId="{89F48548-883D-4589-93B7-486CD464852D}"/>
          </ac:inkMkLst>
        </pc:inkChg>
        <pc:inkChg chg="add mod">
          <ac:chgData name="Umesh Gupta" userId="35470c46-d51d-41c5-aa07-3535d40f1513" providerId="ADAL" clId="{688D1D3D-1D78-480E-9122-20B54FAF51C9}" dt="2022-02-03T04:29:45.101" v="4017"/>
          <ac:inkMkLst>
            <pc:docMk/>
            <pc:sldMk cId="948870984" sldId="432"/>
            <ac:inkMk id="19" creationId="{71C77555-0D37-4DC0-8B4A-11F99087EC15}"/>
          </ac:inkMkLst>
        </pc:inkChg>
        <pc:inkChg chg="add mod">
          <ac:chgData name="Umesh Gupta" userId="35470c46-d51d-41c5-aa07-3535d40f1513" providerId="ADAL" clId="{688D1D3D-1D78-480E-9122-20B54FAF51C9}" dt="2022-02-03T04:29:45.101" v="4017"/>
          <ac:inkMkLst>
            <pc:docMk/>
            <pc:sldMk cId="948870984" sldId="432"/>
            <ac:inkMk id="20" creationId="{726EA171-4F0D-4ECB-BF96-0B73C0581193}"/>
          </ac:inkMkLst>
        </pc:inkChg>
        <pc:inkChg chg="add mod">
          <ac:chgData name="Umesh Gupta" userId="35470c46-d51d-41c5-aa07-3535d40f1513" providerId="ADAL" clId="{688D1D3D-1D78-480E-9122-20B54FAF51C9}" dt="2022-02-03T04:29:45.101" v="4017"/>
          <ac:inkMkLst>
            <pc:docMk/>
            <pc:sldMk cId="948870984" sldId="432"/>
            <ac:inkMk id="21" creationId="{9DE60A9D-2D43-457E-A95A-EB12FDCEFBEE}"/>
          </ac:inkMkLst>
        </pc:inkChg>
        <pc:inkChg chg="add mod">
          <ac:chgData name="Umesh Gupta" userId="35470c46-d51d-41c5-aa07-3535d40f1513" providerId="ADAL" clId="{688D1D3D-1D78-480E-9122-20B54FAF51C9}" dt="2022-02-03T04:29:45.101" v="4017"/>
          <ac:inkMkLst>
            <pc:docMk/>
            <pc:sldMk cId="948870984" sldId="432"/>
            <ac:inkMk id="22" creationId="{E55BB0A2-73B3-4D98-8F15-905C490191CB}"/>
          </ac:inkMkLst>
        </pc:inkChg>
        <pc:inkChg chg="add mod">
          <ac:chgData name="Umesh Gupta" userId="35470c46-d51d-41c5-aa07-3535d40f1513" providerId="ADAL" clId="{688D1D3D-1D78-480E-9122-20B54FAF51C9}" dt="2022-02-03T04:29:50.148" v="4020"/>
          <ac:inkMkLst>
            <pc:docMk/>
            <pc:sldMk cId="948870984" sldId="432"/>
            <ac:inkMk id="24" creationId="{20F0A57E-3B2D-4DB7-8B4F-0DA893201232}"/>
          </ac:inkMkLst>
        </pc:inkChg>
        <pc:inkChg chg="add mod">
          <ac:chgData name="Umesh Gupta" userId="35470c46-d51d-41c5-aa07-3535d40f1513" providerId="ADAL" clId="{688D1D3D-1D78-480E-9122-20B54FAF51C9}" dt="2022-02-03T04:29:50.148" v="4020"/>
          <ac:inkMkLst>
            <pc:docMk/>
            <pc:sldMk cId="948870984" sldId="432"/>
            <ac:inkMk id="25" creationId="{F2E74ECE-D047-4BE0-BD57-8363797632DD}"/>
          </ac:inkMkLst>
        </pc:inkChg>
        <pc:inkChg chg="add mod">
          <ac:chgData name="Umesh Gupta" userId="35470c46-d51d-41c5-aa07-3535d40f1513" providerId="ADAL" clId="{688D1D3D-1D78-480E-9122-20B54FAF51C9}" dt="2022-02-03T04:30:42.014" v="4058"/>
          <ac:inkMkLst>
            <pc:docMk/>
            <pc:sldMk cId="948870984" sldId="432"/>
            <ac:inkMk id="27" creationId="{E05CEFE4-48E5-4B5A-B205-05B968C4739E}"/>
          </ac:inkMkLst>
        </pc:inkChg>
        <pc:inkChg chg="add mod">
          <ac:chgData name="Umesh Gupta" userId="35470c46-d51d-41c5-aa07-3535d40f1513" providerId="ADAL" clId="{688D1D3D-1D78-480E-9122-20B54FAF51C9}" dt="2022-02-03T04:30:42.014" v="4058"/>
          <ac:inkMkLst>
            <pc:docMk/>
            <pc:sldMk cId="948870984" sldId="432"/>
            <ac:inkMk id="28" creationId="{DA6211B2-F21B-4E5A-9704-0C14FE1CE438}"/>
          </ac:inkMkLst>
        </pc:inkChg>
        <pc:inkChg chg="add mod">
          <ac:chgData name="Umesh Gupta" userId="35470c46-d51d-41c5-aa07-3535d40f1513" providerId="ADAL" clId="{688D1D3D-1D78-480E-9122-20B54FAF51C9}" dt="2022-02-03T04:30:42.014" v="4058"/>
          <ac:inkMkLst>
            <pc:docMk/>
            <pc:sldMk cId="948870984" sldId="432"/>
            <ac:inkMk id="29" creationId="{75FD476D-28E6-4BF9-9288-FACC4F5CFF2B}"/>
          </ac:inkMkLst>
        </pc:inkChg>
        <pc:inkChg chg="add mod">
          <ac:chgData name="Umesh Gupta" userId="35470c46-d51d-41c5-aa07-3535d40f1513" providerId="ADAL" clId="{688D1D3D-1D78-480E-9122-20B54FAF51C9}" dt="2022-02-03T04:30:42.014" v="4058"/>
          <ac:inkMkLst>
            <pc:docMk/>
            <pc:sldMk cId="948870984" sldId="432"/>
            <ac:inkMk id="30" creationId="{260855F1-0568-4D20-8116-4658F65C5A79}"/>
          </ac:inkMkLst>
        </pc:inkChg>
        <pc:inkChg chg="add mod">
          <ac:chgData name="Umesh Gupta" userId="35470c46-d51d-41c5-aa07-3535d40f1513" providerId="ADAL" clId="{688D1D3D-1D78-480E-9122-20B54FAF51C9}" dt="2022-02-03T04:30:42.014" v="4058"/>
          <ac:inkMkLst>
            <pc:docMk/>
            <pc:sldMk cId="948870984" sldId="432"/>
            <ac:inkMk id="31" creationId="{59EB9549-C1E1-435F-88DD-25EC5E135184}"/>
          </ac:inkMkLst>
        </pc:inkChg>
        <pc:inkChg chg="add mod">
          <ac:chgData name="Umesh Gupta" userId="35470c46-d51d-41c5-aa07-3535d40f1513" providerId="ADAL" clId="{688D1D3D-1D78-480E-9122-20B54FAF51C9}" dt="2022-02-03T04:30:42.014" v="4058"/>
          <ac:inkMkLst>
            <pc:docMk/>
            <pc:sldMk cId="948870984" sldId="432"/>
            <ac:inkMk id="32" creationId="{5503F77C-7EF2-452E-A63E-6429C1D2AFDB}"/>
          </ac:inkMkLst>
        </pc:inkChg>
        <pc:inkChg chg="add mod">
          <ac:chgData name="Umesh Gupta" userId="35470c46-d51d-41c5-aa07-3535d40f1513" providerId="ADAL" clId="{688D1D3D-1D78-480E-9122-20B54FAF51C9}" dt="2022-02-03T04:30:42.014" v="4058"/>
          <ac:inkMkLst>
            <pc:docMk/>
            <pc:sldMk cId="948870984" sldId="432"/>
            <ac:inkMk id="33" creationId="{C1B8E0EE-C77B-4A05-B25F-76065230AF70}"/>
          </ac:inkMkLst>
        </pc:inkChg>
        <pc:inkChg chg="add mod">
          <ac:chgData name="Umesh Gupta" userId="35470c46-d51d-41c5-aa07-3535d40f1513" providerId="ADAL" clId="{688D1D3D-1D78-480E-9122-20B54FAF51C9}" dt="2022-02-03T04:30:42.014" v="4058"/>
          <ac:inkMkLst>
            <pc:docMk/>
            <pc:sldMk cId="948870984" sldId="432"/>
            <ac:inkMk id="34" creationId="{A951E0E4-55F2-4340-B621-02E8BA92AEC2}"/>
          </ac:inkMkLst>
        </pc:inkChg>
        <pc:inkChg chg="add mod">
          <ac:chgData name="Umesh Gupta" userId="35470c46-d51d-41c5-aa07-3535d40f1513" providerId="ADAL" clId="{688D1D3D-1D78-480E-9122-20B54FAF51C9}" dt="2022-02-03T04:30:42.014" v="4058"/>
          <ac:inkMkLst>
            <pc:docMk/>
            <pc:sldMk cId="948870984" sldId="432"/>
            <ac:inkMk id="35" creationId="{06BCB87F-DDC6-4A01-AA7C-E4BA2549CC65}"/>
          </ac:inkMkLst>
        </pc:inkChg>
        <pc:inkChg chg="add mod">
          <ac:chgData name="Umesh Gupta" userId="35470c46-d51d-41c5-aa07-3535d40f1513" providerId="ADAL" clId="{688D1D3D-1D78-480E-9122-20B54FAF51C9}" dt="2022-02-03T04:30:42.014" v="4058"/>
          <ac:inkMkLst>
            <pc:docMk/>
            <pc:sldMk cId="948870984" sldId="432"/>
            <ac:inkMk id="36" creationId="{0B7D2C25-F3B0-4826-A80F-55B824C280CF}"/>
          </ac:inkMkLst>
        </pc:inkChg>
        <pc:inkChg chg="add mod">
          <ac:chgData name="Umesh Gupta" userId="35470c46-d51d-41c5-aa07-3535d40f1513" providerId="ADAL" clId="{688D1D3D-1D78-480E-9122-20B54FAF51C9}" dt="2022-02-03T04:30:42.014" v="4058"/>
          <ac:inkMkLst>
            <pc:docMk/>
            <pc:sldMk cId="948870984" sldId="432"/>
            <ac:inkMk id="37" creationId="{A124063B-DEBF-4D62-B350-6E4B0A12ACF0}"/>
          </ac:inkMkLst>
        </pc:inkChg>
        <pc:inkChg chg="add mod">
          <ac:chgData name="Umesh Gupta" userId="35470c46-d51d-41c5-aa07-3535d40f1513" providerId="ADAL" clId="{688D1D3D-1D78-480E-9122-20B54FAF51C9}" dt="2022-02-03T04:30:42.014" v="4058"/>
          <ac:inkMkLst>
            <pc:docMk/>
            <pc:sldMk cId="948870984" sldId="432"/>
            <ac:inkMk id="38" creationId="{5853359C-524C-433A-AE17-0ADEB3D4E937}"/>
          </ac:inkMkLst>
        </pc:inkChg>
        <pc:inkChg chg="add mod">
          <ac:chgData name="Umesh Gupta" userId="35470c46-d51d-41c5-aa07-3535d40f1513" providerId="ADAL" clId="{688D1D3D-1D78-480E-9122-20B54FAF51C9}" dt="2022-02-03T04:30:42.014" v="4058"/>
          <ac:inkMkLst>
            <pc:docMk/>
            <pc:sldMk cId="948870984" sldId="432"/>
            <ac:inkMk id="39" creationId="{C57EF7CE-56A8-4F17-961B-DC0AC1B46B29}"/>
          </ac:inkMkLst>
        </pc:inkChg>
        <pc:inkChg chg="add mod">
          <ac:chgData name="Umesh Gupta" userId="35470c46-d51d-41c5-aa07-3535d40f1513" providerId="ADAL" clId="{688D1D3D-1D78-480E-9122-20B54FAF51C9}" dt="2022-02-03T04:30:42.014" v="4058"/>
          <ac:inkMkLst>
            <pc:docMk/>
            <pc:sldMk cId="948870984" sldId="432"/>
            <ac:inkMk id="40" creationId="{706BE6C9-6107-4EBC-9807-6CA24A75AC19}"/>
          </ac:inkMkLst>
        </pc:inkChg>
        <pc:inkChg chg="add mod">
          <ac:chgData name="Umesh Gupta" userId="35470c46-d51d-41c5-aa07-3535d40f1513" providerId="ADAL" clId="{688D1D3D-1D78-480E-9122-20B54FAF51C9}" dt="2022-02-03T04:30:42.014" v="4058"/>
          <ac:inkMkLst>
            <pc:docMk/>
            <pc:sldMk cId="948870984" sldId="432"/>
            <ac:inkMk id="41" creationId="{A56C1443-E126-4945-A626-AB805D269AFD}"/>
          </ac:inkMkLst>
        </pc:inkChg>
        <pc:inkChg chg="add mod">
          <ac:chgData name="Umesh Gupta" userId="35470c46-d51d-41c5-aa07-3535d40f1513" providerId="ADAL" clId="{688D1D3D-1D78-480E-9122-20B54FAF51C9}" dt="2022-02-03T04:30:42.014" v="4058"/>
          <ac:inkMkLst>
            <pc:docMk/>
            <pc:sldMk cId="948870984" sldId="432"/>
            <ac:inkMk id="42" creationId="{09977D86-5C48-48FE-8561-91BB51008783}"/>
          </ac:inkMkLst>
        </pc:inkChg>
        <pc:inkChg chg="add mod">
          <ac:chgData name="Umesh Gupta" userId="35470c46-d51d-41c5-aa07-3535d40f1513" providerId="ADAL" clId="{688D1D3D-1D78-480E-9122-20B54FAF51C9}" dt="2022-02-03T04:30:42.014" v="4058"/>
          <ac:inkMkLst>
            <pc:docMk/>
            <pc:sldMk cId="948870984" sldId="432"/>
            <ac:inkMk id="46" creationId="{C9811155-34ED-40C2-9D57-E2B0D3BA6932}"/>
          </ac:inkMkLst>
        </pc:inkChg>
        <pc:inkChg chg="add mod">
          <ac:chgData name="Umesh Gupta" userId="35470c46-d51d-41c5-aa07-3535d40f1513" providerId="ADAL" clId="{688D1D3D-1D78-480E-9122-20B54FAF51C9}" dt="2022-02-03T04:30:42.014" v="4058"/>
          <ac:inkMkLst>
            <pc:docMk/>
            <pc:sldMk cId="948870984" sldId="432"/>
            <ac:inkMk id="47" creationId="{CB328957-6C85-41E6-BC5E-6A2802D9671E}"/>
          </ac:inkMkLst>
        </pc:inkChg>
        <pc:inkChg chg="add mod">
          <ac:chgData name="Umesh Gupta" userId="35470c46-d51d-41c5-aa07-3535d40f1513" providerId="ADAL" clId="{688D1D3D-1D78-480E-9122-20B54FAF51C9}" dt="2022-02-03T04:30:42.014" v="4058"/>
          <ac:inkMkLst>
            <pc:docMk/>
            <pc:sldMk cId="948870984" sldId="432"/>
            <ac:inkMk id="48" creationId="{C1E2CC3D-5018-4243-B626-79406F518B11}"/>
          </ac:inkMkLst>
        </pc:inkChg>
        <pc:inkChg chg="add mod">
          <ac:chgData name="Umesh Gupta" userId="35470c46-d51d-41c5-aa07-3535d40f1513" providerId="ADAL" clId="{688D1D3D-1D78-480E-9122-20B54FAF51C9}" dt="2022-02-03T04:30:42.014" v="4058"/>
          <ac:inkMkLst>
            <pc:docMk/>
            <pc:sldMk cId="948870984" sldId="432"/>
            <ac:inkMk id="49" creationId="{397D64F7-D88C-415F-B013-E7C1DF2E4D37}"/>
          </ac:inkMkLst>
        </pc:inkChg>
        <pc:inkChg chg="add mod">
          <ac:chgData name="Umesh Gupta" userId="35470c46-d51d-41c5-aa07-3535d40f1513" providerId="ADAL" clId="{688D1D3D-1D78-480E-9122-20B54FAF51C9}" dt="2022-02-03T04:30:42.014" v="4058"/>
          <ac:inkMkLst>
            <pc:docMk/>
            <pc:sldMk cId="948870984" sldId="432"/>
            <ac:inkMk id="50" creationId="{95A289F8-9817-4CB6-9760-948433AB5EDF}"/>
          </ac:inkMkLst>
        </pc:inkChg>
        <pc:inkChg chg="add mod">
          <ac:chgData name="Umesh Gupta" userId="35470c46-d51d-41c5-aa07-3535d40f1513" providerId="ADAL" clId="{688D1D3D-1D78-480E-9122-20B54FAF51C9}" dt="2022-02-03T04:30:42.014" v="4058"/>
          <ac:inkMkLst>
            <pc:docMk/>
            <pc:sldMk cId="948870984" sldId="432"/>
            <ac:inkMk id="51" creationId="{180FCEAF-74E7-49AE-BBC3-F1FD62A87C9C}"/>
          </ac:inkMkLst>
        </pc:inkChg>
        <pc:inkChg chg="add mod">
          <ac:chgData name="Umesh Gupta" userId="35470c46-d51d-41c5-aa07-3535d40f1513" providerId="ADAL" clId="{688D1D3D-1D78-480E-9122-20B54FAF51C9}" dt="2022-02-03T04:30:42.014" v="4058"/>
          <ac:inkMkLst>
            <pc:docMk/>
            <pc:sldMk cId="948870984" sldId="432"/>
            <ac:inkMk id="52" creationId="{8071029E-E8F7-400D-8B84-C66462422C6F}"/>
          </ac:inkMkLst>
        </pc:inkChg>
        <pc:inkChg chg="add mod">
          <ac:chgData name="Umesh Gupta" userId="35470c46-d51d-41c5-aa07-3535d40f1513" providerId="ADAL" clId="{688D1D3D-1D78-480E-9122-20B54FAF51C9}" dt="2022-02-03T04:30:42.014" v="4058"/>
          <ac:inkMkLst>
            <pc:docMk/>
            <pc:sldMk cId="948870984" sldId="432"/>
            <ac:inkMk id="53" creationId="{D75DE749-2B1B-456C-A388-57E89F24E314}"/>
          </ac:inkMkLst>
        </pc:inkChg>
        <pc:inkChg chg="add mod">
          <ac:chgData name="Umesh Gupta" userId="35470c46-d51d-41c5-aa07-3535d40f1513" providerId="ADAL" clId="{688D1D3D-1D78-480E-9122-20B54FAF51C9}" dt="2022-02-03T04:30:42.014" v="4058"/>
          <ac:inkMkLst>
            <pc:docMk/>
            <pc:sldMk cId="948870984" sldId="432"/>
            <ac:inkMk id="54" creationId="{28D8632D-8115-40D6-8AB8-72658E2CF01F}"/>
          </ac:inkMkLst>
        </pc:inkChg>
        <pc:inkChg chg="add mod">
          <ac:chgData name="Umesh Gupta" userId="35470c46-d51d-41c5-aa07-3535d40f1513" providerId="ADAL" clId="{688D1D3D-1D78-480E-9122-20B54FAF51C9}" dt="2022-02-03T04:30:42.014" v="4058"/>
          <ac:inkMkLst>
            <pc:docMk/>
            <pc:sldMk cId="948870984" sldId="432"/>
            <ac:inkMk id="55" creationId="{084BCE53-4411-48D0-AD61-EF605EAC3775}"/>
          </ac:inkMkLst>
        </pc:inkChg>
        <pc:inkChg chg="add mod">
          <ac:chgData name="Umesh Gupta" userId="35470c46-d51d-41c5-aa07-3535d40f1513" providerId="ADAL" clId="{688D1D3D-1D78-480E-9122-20B54FAF51C9}" dt="2022-02-03T04:30:42.014" v="4058"/>
          <ac:inkMkLst>
            <pc:docMk/>
            <pc:sldMk cId="948870984" sldId="432"/>
            <ac:inkMk id="56" creationId="{C6C5EBB1-10E1-4AB7-838E-04772E4F13B5}"/>
          </ac:inkMkLst>
        </pc:inkChg>
        <pc:inkChg chg="add mod">
          <ac:chgData name="Umesh Gupta" userId="35470c46-d51d-41c5-aa07-3535d40f1513" providerId="ADAL" clId="{688D1D3D-1D78-480E-9122-20B54FAF51C9}" dt="2022-02-03T04:30:42.014" v="4058"/>
          <ac:inkMkLst>
            <pc:docMk/>
            <pc:sldMk cId="948870984" sldId="432"/>
            <ac:inkMk id="57" creationId="{191D81F4-20BE-4C85-BC65-B006031850E6}"/>
          </ac:inkMkLst>
        </pc:inkChg>
        <pc:inkChg chg="add mod">
          <ac:chgData name="Umesh Gupta" userId="35470c46-d51d-41c5-aa07-3535d40f1513" providerId="ADAL" clId="{688D1D3D-1D78-480E-9122-20B54FAF51C9}" dt="2022-02-03T04:30:42.014" v="4058"/>
          <ac:inkMkLst>
            <pc:docMk/>
            <pc:sldMk cId="948870984" sldId="432"/>
            <ac:inkMk id="58" creationId="{11663D3E-3D00-49C8-9E24-3C16718C40BD}"/>
          </ac:inkMkLst>
        </pc:inkChg>
        <pc:inkChg chg="add mod">
          <ac:chgData name="Umesh Gupta" userId="35470c46-d51d-41c5-aa07-3535d40f1513" providerId="ADAL" clId="{688D1D3D-1D78-480E-9122-20B54FAF51C9}" dt="2022-02-03T04:30:42.014" v="4058"/>
          <ac:inkMkLst>
            <pc:docMk/>
            <pc:sldMk cId="948870984" sldId="432"/>
            <ac:inkMk id="59" creationId="{0502CAC8-E9C2-43C4-BF81-07618D3C5277}"/>
          </ac:inkMkLst>
        </pc:inkChg>
        <pc:inkChg chg="add mod">
          <ac:chgData name="Umesh Gupta" userId="35470c46-d51d-41c5-aa07-3535d40f1513" providerId="ADAL" clId="{688D1D3D-1D78-480E-9122-20B54FAF51C9}" dt="2022-02-03T04:30:42.014" v="4058"/>
          <ac:inkMkLst>
            <pc:docMk/>
            <pc:sldMk cId="948870984" sldId="432"/>
            <ac:inkMk id="60" creationId="{99BEB700-F6BC-46E8-B85D-E15CB6746342}"/>
          </ac:inkMkLst>
        </pc:inkChg>
        <pc:inkChg chg="add mod">
          <ac:chgData name="Umesh Gupta" userId="35470c46-d51d-41c5-aa07-3535d40f1513" providerId="ADAL" clId="{688D1D3D-1D78-480E-9122-20B54FAF51C9}" dt="2022-02-03T04:30:42.014" v="4058"/>
          <ac:inkMkLst>
            <pc:docMk/>
            <pc:sldMk cId="948870984" sldId="432"/>
            <ac:inkMk id="61" creationId="{F2722D8A-410B-4448-8DDF-1BC89A2023E5}"/>
          </ac:inkMkLst>
        </pc:inkChg>
        <pc:inkChg chg="add mod">
          <ac:chgData name="Umesh Gupta" userId="35470c46-d51d-41c5-aa07-3535d40f1513" providerId="ADAL" clId="{688D1D3D-1D78-480E-9122-20B54FAF51C9}" dt="2022-02-03T04:30:42.014" v="4058"/>
          <ac:inkMkLst>
            <pc:docMk/>
            <pc:sldMk cId="948870984" sldId="432"/>
            <ac:inkMk id="62" creationId="{3835D04A-1867-456D-B322-18127116FC22}"/>
          </ac:inkMkLst>
        </pc:inkChg>
        <pc:inkChg chg="add mod">
          <ac:chgData name="Umesh Gupta" userId="35470c46-d51d-41c5-aa07-3535d40f1513" providerId="ADAL" clId="{688D1D3D-1D78-480E-9122-20B54FAF51C9}" dt="2022-02-03T04:30:42.014" v="4058"/>
          <ac:inkMkLst>
            <pc:docMk/>
            <pc:sldMk cId="948870984" sldId="432"/>
            <ac:inkMk id="63" creationId="{7D3ED14B-5592-4B37-8AFF-FDEAA16F76A7}"/>
          </ac:inkMkLst>
        </pc:inkChg>
        <pc:inkChg chg="add mod">
          <ac:chgData name="Umesh Gupta" userId="35470c46-d51d-41c5-aa07-3535d40f1513" providerId="ADAL" clId="{688D1D3D-1D78-480E-9122-20B54FAF51C9}" dt="2022-02-03T04:30:42.014" v="4058"/>
          <ac:inkMkLst>
            <pc:docMk/>
            <pc:sldMk cId="948870984" sldId="432"/>
            <ac:inkMk id="64" creationId="{EB4FB875-A9BC-4FF6-B725-FF01C02484C6}"/>
          </ac:inkMkLst>
        </pc:inkChg>
        <pc:inkChg chg="add mod">
          <ac:chgData name="Umesh Gupta" userId="35470c46-d51d-41c5-aa07-3535d40f1513" providerId="ADAL" clId="{688D1D3D-1D78-480E-9122-20B54FAF51C9}" dt="2022-02-03T04:30:42.014" v="4058"/>
          <ac:inkMkLst>
            <pc:docMk/>
            <pc:sldMk cId="948870984" sldId="432"/>
            <ac:inkMk id="65" creationId="{1D3B8527-08AE-435A-BEC2-4BF01F3A0D71}"/>
          </ac:inkMkLst>
        </pc:inkChg>
        <pc:inkChg chg="add mod">
          <ac:chgData name="Umesh Gupta" userId="35470c46-d51d-41c5-aa07-3535d40f1513" providerId="ADAL" clId="{688D1D3D-1D78-480E-9122-20B54FAF51C9}" dt="2022-02-03T04:35:26.565" v="4146"/>
          <ac:inkMkLst>
            <pc:docMk/>
            <pc:sldMk cId="948870984" sldId="432"/>
            <ac:inkMk id="68" creationId="{F3ADCDF9-61DF-4149-A226-C2633CBD496C}"/>
          </ac:inkMkLst>
        </pc:inkChg>
        <pc:inkChg chg="add mod">
          <ac:chgData name="Umesh Gupta" userId="35470c46-d51d-41c5-aa07-3535d40f1513" providerId="ADAL" clId="{688D1D3D-1D78-480E-9122-20B54FAF51C9}" dt="2022-02-03T04:35:26.565" v="4146"/>
          <ac:inkMkLst>
            <pc:docMk/>
            <pc:sldMk cId="948870984" sldId="432"/>
            <ac:inkMk id="69" creationId="{72FFA4F9-EE6F-4C67-ABD3-FC7BAE8BB9C5}"/>
          </ac:inkMkLst>
        </pc:inkChg>
        <pc:inkChg chg="add mod">
          <ac:chgData name="Umesh Gupta" userId="35470c46-d51d-41c5-aa07-3535d40f1513" providerId="ADAL" clId="{688D1D3D-1D78-480E-9122-20B54FAF51C9}" dt="2022-02-03T04:35:26.565" v="4146"/>
          <ac:inkMkLst>
            <pc:docMk/>
            <pc:sldMk cId="948870984" sldId="432"/>
            <ac:inkMk id="70" creationId="{A21BFE88-8DEA-45EB-B015-FE59EC3C673F}"/>
          </ac:inkMkLst>
        </pc:inkChg>
        <pc:inkChg chg="add mod">
          <ac:chgData name="Umesh Gupta" userId="35470c46-d51d-41c5-aa07-3535d40f1513" providerId="ADAL" clId="{688D1D3D-1D78-480E-9122-20B54FAF51C9}" dt="2022-02-03T04:35:26.565" v="4146"/>
          <ac:inkMkLst>
            <pc:docMk/>
            <pc:sldMk cId="948870984" sldId="432"/>
            <ac:inkMk id="71" creationId="{6D5F72A6-FFA9-4CA4-8954-C352EBE1A0D7}"/>
          </ac:inkMkLst>
        </pc:inkChg>
        <pc:inkChg chg="add mod">
          <ac:chgData name="Umesh Gupta" userId="35470c46-d51d-41c5-aa07-3535d40f1513" providerId="ADAL" clId="{688D1D3D-1D78-480E-9122-20B54FAF51C9}" dt="2022-02-03T04:35:26.565" v="4146"/>
          <ac:inkMkLst>
            <pc:docMk/>
            <pc:sldMk cId="948870984" sldId="432"/>
            <ac:inkMk id="72" creationId="{5263B33C-95F1-40C7-8E37-C1C3B4DBEE4F}"/>
          </ac:inkMkLst>
        </pc:inkChg>
        <pc:inkChg chg="add mod">
          <ac:chgData name="Umesh Gupta" userId="35470c46-d51d-41c5-aa07-3535d40f1513" providerId="ADAL" clId="{688D1D3D-1D78-480E-9122-20B54FAF51C9}" dt="2022-02-03T04:35:26.565" v="4146"/>
          <ac:inkMkLst>
            <pc:docMk/>
            <pc:sldMk cId="948870984" sldId="432"/>
            <ac:inkMk id="74" creationId="{F9546FC8-CEDE-481E-BABF-EC9122FA1BDD}"/>
          </ac:inkMkLst>
        </pc:inkChg>
        <pc:inkChg chg="add mod">
          <ac:chgData name="Umesh Gupta" userId="35470c46-d51d-41c5-aa07-3535d40f1513" providerId="ADAL" clId="{688D1D3D-1D78-480E-9122-20B54FAF51C9}" dt="2022-02-03T04:35:26.565" v="4146"/>
          <ac:inkMkLst>
            <pc:docMk/>
            <pc:sldMk cId="948870984" sldId="432"/>
            <ac:inkMk id="75" creationId="{99680B4D-3045-48FE-B72B-1ACE5288F787}"/>
          </ac:inkMkLst>
        </pc:inkChg>
        <pc:inkChg chg="add mod">
          <ac:chgData name="Umesh Gupta" userId="35470c46-d51d-41c5-aa07-3535d40f1513" providerId="ADAL" clId="{688D1D3D-1D78-480E-9122-20B54FAF51C9}" dt="2022-02-03T04:35:26.565" v="4146"/>
          <ac:inkMkLst>
            <pc:docMk/>
            <pc:sldMk cId="948870984" sldId="432"/>
            <ac:inkMk id="76" creationId="{60F21B4B-73B5-4DE3-80F9-0AAD24C8EFFF}"/>
          </ac:inkMkLst>
        </pc:inkChg>
        <pc:inkChg chg="add mod">
          <ac:chgData name="Umesh Gupta" userId="35470c46-d51d-41c5-aa07-3535d40f1513" providerId="ADAL" clId="{688D1D3D-1D78-480E-9122-20B54FAF51C9}" dt="2022-02-03T04:35:26.565" v="4146"/>
          <ac:inkMkLst>
            <pc:docMk/>
            <pc:sldMk cId="948870984" sldId="432"/>
            <ac:inkMk id="77" creationId="{3299E48A-CB4A-407B-A16D-79AEB33FF7B7}"/>
          </ac:inkMkLst>
        </pc:inkChg>
        <pc:inkChg chg="add mod">
          <ac:chgData name="Umesh Gupta" userId="35470c46-d51d-41c5-aa07-3535d40f1513" providerId="ADAL" clId="{688D1D3D-1D78-480E-9122-20B54FAF51C9}" dt="2022-02-03T04:35:26.565" v="4146"/>
          <ac:inkMkLst>
            <pc:docMk/>
            <pc:sldMk cId="948870984" sldId="432"/>
            <ac:inkMk id="79" creationId="{DD95C00A-4347-42DA-8ECA-A8AA2DC07306}"/>
          </ac:inkMkLst>
        </pc:inkChg>
        <pc:inkChg chg="add mod">
          <ac:chgData name="Umesh Gupta" userId="35470c46-d51d-41c5-aa07-3535d40f1513" providerId="ADAL" clId="{688D1D3D-1D78-480E-9122-20B54FAF51C9}" dt="2022-02-03T04:35:26.565" v="4146"/>
          <ac:inkMkLst>
            <pc:docMk/>
            <pc:sldMk cId="948870984" sldId="432"/>
            <ac:inkMk id="80" creationId="{66F28267-F92B-42BC-837F-B6DBD4EA0464}"/>
          </ac:inkMkLst>
        </pc:inkChg>
        <pc:inkChg chg="add mod">
          <ac:chgData name="Umesh Gupta" userId="35470c46-d51d-41c5-aa07-3535d40f1513" providerId="ADAL" clId="{688D1D3D-1D78-480E-9122-20B54FAF51C9}" dt="2022-02-03T04:35:26.565" v="4146"/>
          <ac:inkMkLst>
            <pc:docMk/>
            <pc:sldMk cId="948870984" sldId="432"/>
            <ac:inkMk id="82" creationId="{0B439059-EEF3-4CD2-BA9B-F804338C8F3B}"/>
          </ac:inkMkLst>
        </pc:inkChg>
        <pc:inkChg chg="add mod">
          <ac:chgData name="Umesh Gupta" userId="35470c46-d51d-41c5-aa07-3535d40f1513" providerId="ADAL" clId="{688D1D3D-1D78-480E-9122-20B54FAF51C9}" dt="2022-02-03T04:35:26.565" v="4146"/>
          <ac:inkMkLst>
            <pc:docMk/>
            <pc:sldMk cId="948870984" sldId="432"/>
            <ac:inkMk id="83" creationId="{36B73C41-DDDD-421A-923F-A98D6715E337}"/>
          </ac:inkMkLst>
        </pc:inkChg>
        <pc:inkChg chg="add mod">
          <ac:chgData name="Umesh Gupta" userId="35470c46-d51d-41c5-aa07-3535d40f1513" providerId="ADAL" clId="{688D1D3D-1D78-480E-9122-20B54FAF51C9}" dt="2022-02-03T04:35:26.565" v="4146"/>
          <ac:inkMkLst>
            <pc:docMk/>
            <pc:sldMk cId="948870984" sldId="432"/>
            <ac:inkMk id="85" creationId="{B67F5578-8873-424B-A075-0DEA95B622AA}"/>
          </ac:inkMkLst>
        </pc:inkChg>
        <pc:inkChg chg="add mod">
          <ac:chgData name="Umesh Gupta" userId="35470c46-d51d-41c5-aa07-3535d40f1513" providerId="ADAL" clId="{688D1D3D-1D78-480E-9122-20B54FAF51C9}" dt="2022-02-03T04:35:26.565" v="4146"/>
          <ac:inkMkLst>
            <pc:docMk/>
            <pc:sldMk cId="948870984" sldId="432"/>
            <ac:inkMk id="86" creationId="{F74A5E06-A749-4762-BDDD-FE3BCD90B4F7}"/>
          </ac:inkMkLst>
        </pc:inkChg>
        <pc:inkChg chg="add mod">
          <ac:chgData name="Umesh Gupta" userId="35470c46-d51d-41c5-aa07-3535d40f1513" providerId="ADAL" clId="{688D1D3D-1D78-480E-9122-20B54FAF51C9}" dt="2022-02-03T04:35:26.565" v="4146"/>
          <ac:inkMkLst>
            <pc:docMk/>
            <pc:sldMk cId="948870984" sldId="432"/>
            <ac:inkMk id="88" creationId="{AF9B24A0-5E4C-4CEA-90FA-432E37480395}"/>
          </ac:inkMkLst>
        </pc:inkChg>
        <pc:inkChg chg="add mod">
          <ac:chgData name="Umesh Gupta" userId="35470c46-d51d-41c5-aa07-3535d40f1513" providerId="ADAL" clId="{688D1D3D-1D78-480E-9122-20B54FAF51C9}" dt="2022-02-03T04:35:26.565" v="4146"/>
          <ac:inkMkLst>
            <pc:docMk/>
            <pc:sldMk cId="948870984" sldId="432"/>
            <ac:inkMk id="89" creationId="{4EE996A7-A66C-4E37-8958-8E2C28C33583}"/>
          </ac:inkMkLst>
        </pc:inkChg>
        <pc:inkChg chg="add mod">
          <ac:chgData name="Umesh Gupta" userId="35470c46-d51d-41c5-aa07-3535d40f1513" providerId="ADAL" clId="{688D1D3D-1D78-480E-9122-20B54FAF51C9}" dt="2022-02-03T04:31:27.392" v="4086"/>
          <ac:inkMkLst>
            <pc:docMk/>
            <pc:sldMk cId="948870984" sldId="432"/>
            <ac:inkMk id="91" creationId="{CB943B97-8FCD-49CE-8CFA-B568AAD19495}"/>
          </ac:inkMkLst>
        </pc:inkChg>
        <pc:inkChg chg="add mod">
          <ac:chgData name="Umesh Gupta" userId="35470c46-d51d-41c5-aa07-3535d40f1513" providerId="ADAL" clId="{688D1D3D-1D78-480E-9122-20B54FAF51C9}" dt="2022-02-03T04:35:26.565" v="4146"/>
          <ac:inkMkLst>
            <pc:docMk/>
            <pc:sldMk cId="948870984" sldId="432"/>
            <ac:inkMk id="93" creationId="{BFACDAF4-B93B-49EF-8348-41B6A6A8F021}"/>
          </ac:inkMkLst>
        </pc:inkChg>
        <pc:inkChg chg="add mod">
          <ac:chgData name="Umesh Gupta" userId="35470c46-d51d-41c5-aa07-3535d40f1513" providerId="ADAL" clId="{688D1D3D-1D78-480E-9122-20B54FAF51C9}" dt="2022-02-03T04:35:26.565" v="4146"/>
          <ac:inkMkLst>
            <pc:docMk/>
            <pc:sldMk cId="948870984" sldId="432"/>
            <ac:inkMk id="94" creationId="{1A2BF580-4312-414B-89D6-9D47F21C98D7}"/>
          </ac:inkMkLst>
        </pc:inkChg>
        <pc:inkChg chg="add mod">
          <ac:chgData name="Umesh Gupta" userId="35470c46-d51d-41c5-aa07-3535d40f1513" providerId="ADAL" clId="{688D1D3D-1D78-480E-9122-20B54FAF51C9}" dt="2022-02-03T04:35:26.565" v="4146"/>
          <ac:inkMkLst>
            <pc:docMk/>
            <pc:sldMk cId="948870984" sldId="432"/>
            <ac:inkMk id="96" creationId="{CACA4568-338C-40B7-805A-2A39F3FA35F0}"/>
          </ac:inkMkLst>
        </pc:inkChg>
        <pc:inkChg chg="add mod">
          <ac:chgData name="Umesh Gupta" userId="35470c46-d51d-41c5-aa07-3535d40f1513" providerId="ADAL" clId="{688D1D3D-1D78-480E-9122-20B54FAF51C9}" dt="2022-02-03T04:35:26.565" v="4146"/>
          <ac:inkMkLst>
            <pc:docMk/>
            <pc:sldMk cId="948870984" sldId="432"/>
            <ac:inkMk id="97" creationId="{A0B0EAA4-064B-4F5D-B6B6-F2B18F45F03C}"/>
          </ac:inkMkLst>
        </pc:inkChg>
        <pc:inkChg chg="add mod">
          <ac:chgData name="Umesh Gupta" userId="35470c46-d51d-41c5-aa07-3535d40f1513" providerId="ADAL" clId="{688D1D3D-1D78-480E-9122-20B54FAF51C9}" dt="2022-02-03T04:35:26.565" v="4146"/>
          <ac:inkMkLst>
            <pc:docMk/>
            <pc:sldMk cId="948870984" sldId="432"/>
            <ac:inkMk id="98" creationId="{96C419EF-E160-4E6C-B75B-EAD32BA3917C}"/>
          </ac:inkMkLst>
        </pc:inkChg>
        <pc:inkChg chg="add mod">
          <ac:chgData name="Umesh Gupta" userId="35470c46-d51d-41c5-aa07-3535d40f1513" providerId="ADAL" clId="{688D1D3D-1D78-480E-9122-20B54FAF51C9}" dt="2022-02-03T04:35:26.565" v="4146"/>
          <ac:inkMkLst>
            <pc:docMk/>
            <pc:sldMk cId="948870984" sldId="432"/>
            <ac:inkMk id="100" creationId="{74719BA5-CBFD-47B1-B54E-EC2A3B49EA7D}"/>
          </ac:inkMkLst>
        </pc:inkChg>
        <pc:inkChg chg="add mod">
          <ac:chgData name="Umesh Gupta" userId="35470c46-d51d-41c5-aa07-3535d40f1513" providerId="ADAL" clId="{688D1D3D-1D78-480E-9122-20B54FAF51C9}" dt="2022-02-03T04:35:26.565" v="4146"/>
          <ac:inkMkLst>
            <pc:docMk/>
            <pc:sldMk cId="948870984" sldId="432"/>
            <ac:inkMk id="101" creationId="{BC46E233-4090-4301-B0AA-3C4D9424B6B1}"/>
          </ac:inkMkLst>
        </pc:inkChg>
        <pc:inkChg chg="add mod">
          <ac:chgData name="Umesh Gupta" userId="35470c46-d51d-41c5-aa07-3535d40f1513" providerId="ADAL" clId="{688D1D3D-1D78-480E-9122-20B54FAF51C9}" dt="2022-02-03T04:35:26.565" v="4146"/>
          <ac:inkMkLst>
            <pc:docMk/>
            <pc:sldMk cId="948870984" sldId="432"/>
            <ac:inkMk id="102" creationId="{CEE4D3A9-7665-4BE3-8A44-E1D857261C99}"/>
          </ac:inkMkLst>
        </pc:inkChg>
        <pc:inkChg chg="add mod">
          <ac:chgData name="Umesh Gupta" userId="35470c46-d51d-41c5-aa07-3535d40f1513" providerId="ADAL" clId="{688D1D3D-1D78-480E-9122-20B54FAF51C9}" dt="2022-02-03T04:35:26.565" v="4146"/>
          <ac:inkMkLst>
            <pc:docMk/>
            <pc:sldMk cId="948870984" sldId="432"/>
            <ac:inkMk id="103" creationId="{297BB5E1-6CBD-49CB-B380-5407EBA89E91}"/>
          </ac:inkMkLst>
        </pc:inkChg>
        <pc:inkChg chg="add mod">
          <ac:chgData name="Umesh Gupta" userId="35470c46-d51d-41c5-aa07-3535d40f1513" providerId="ADAL" clId="{688D1D3D-1D78-480E-9122-20B54FAF51C9}" dt="2022-02-03T04:35:26.565" v="4146"/>
          <ac:inkMkLst>
            <pc:docMk/>
            <pc:sldMk cId="948870984" sldId="432"/>
            <ac:inkMk id="104" creationId="{B924BDD1-1CB3-4355-843D-B24F074EA7F8}"/>
          </ac:inkMkLst>
        </pc:inkChg>
        <pc:inkChg chg="add mod">
          <ac:chgData name="Umesh Gupta" userId="35470c46-d51d-41c5-aa07-3535d40f1513" providerId="ADAL" clId="{688D1D3D-1D78-480E-9122-20B54FAF51C9}" dt="2022-02-03T04:35:26.565" v="4146"/>
          <ac:inkMkLst>
            <pc:docMk/>
            <pc:sldMk cId="948870984" sldId="432"/>
            <ac:inkMk id="105" creationId="{F3AC0365-D329-4DF6-9F39-6B0734E5B6B4}"/>
          </ac:inkMkLst>
        </pc:inkChg>
        <pc:inkChg chg="add mod">
          <ac:chgData name="Umesh Gupta" userId="35470c46-d51d-41c5-aa07-3535d40f1513" providerId="ADAL" clId="{688D1D3D-1D78-480E-9122-20B54FAF51C9}" dt="2022-02-03T04:35:26.565" v="4146"/>
          <ac:inkMkLst>
            <pc:docMk/>
            <pc:sldMk cId="948870984" sldId="432"/>
            <ac:inkMk id="106" creationId="{78D99CEB-BCEB-46CC-B02A-EEBF650F4E00}"/>
          </ac:inkMkLst>
        </pc:inkChg>
        <pc:inkChg chg="add mod">
          <ac:chgData name="Umesh Gupta" userId="35470c46-d51d-41c5-aa07-3535d40f1513" providerId="ADAL" clId="{688D1D3D-1D78-480E-9122-20B54FAF51C9}" dt="2022-02-03T04:35:26.565" v="4146"/>
          <ac:inkMkLst>
            <pc:docMk/>
            <pc:sldMk cId="948870984" sldId="432"/>
            <ac:inkMk id="108" creationId="{AE409862-9E2C-4B70-82F5-A824166C90CC}"/>
          </ac:inkMkLst>
        </pc:inkChg>
        <pc:inkChg chg="add mod">
          <ac:chgData name="Umesh Gupta" userId="35470c46-d51d-41c5-aa07-3535d40f1513" providerId="ADAL" clId="{688D1D3D-1D78-480E-9122-20B54FAF51C9}" dt="2022-02-03T04:35:26.565" v="4146"/>
          <ac:inkMkLst>
            <pc:docMk/>
            <pc:sldMk cId="948870984" sldId="432"/>
            <ac:inkMk id="109" creationId="{28A2EF87-6585-4A4D-A23F-C8704460C49A}"/>
          </ac:inkMkLst>
        </pc:inkChg>
        <pc:inkChg chg="add mod">
          <ac:chgData name="Umesh Gupta" userId="35470c46-d51d-41c5-aa07-3535d40f1513" providerId="ADAL" clId="{688D1D3D-1D78-480E-9122-20B54FAF51C9}" dt="2022-02-03T04:35:26.565" v="4146"/>
          <ac:inkMkLst>
            <pc:docMk/>
            <pc:sldMk cId="948870984" sldId="432"/>
            <ac:inkMk id="110" creationId="{66FA7D66-401E-413F-BE55-7E72D7376FFF}"/>
          </ac:inkMkLst>
        </pc:inkChg>
        <pc:inkChg chg="add mod">
          <ac:chgData name="Umesh Gupta" userId="35470c46-d51d-41c5-aa07-3535d40f1513" providerId="ADAL" clId="{688D1D3D-1D78-480E-9122-20B54FAF51C9}" dt="2022-02-03T04:35:26.565" v="4146"/>
          <ac:inkMkLst>
            <pc:docMk/>
            <pc:sldMk cId="948870984" sldId="432"/>
            <ac:inkMk id="111" creationId="{ECAEBD29-9013-4514-BA45-650B801AE537}"/>
          </ac:inkMkLst>
        </pc:inkChg>
        <pc:inkChg chg="add mod">
          <ac:chgData name="Umesh Gupta" userId="35470c46-d51d-41c5-aa07-3535d40f1513" providerId="ADAL" clId="{688D1D3D-1D78-480E-9122-20B54FAF51C9}" dt="2022-02-03T04:35:26.565" v="4146"/>
          <ac:inkMkLst>
            <pc:docMk/>
            <pc:sldMk cId="948870984" sldId="432"/>
            <ac:inkMk id="112" creationId="{FCB743C8-BACD-4489-B1E8-840B7B435E18}"/>
          </ac:inkMkLst>
        </pc:inkChg>
        <pc:inkChg chg="add mod">
          <ac:chgData name="Umesh Gupta" userId="35470c46-d51d-41c5-aa07-3535d40f1513" providerId="ADAL" clId="{688D1D3D-1D78-480E-9122-20B54FAF51C9}" dt="2022-02-03T04:35:26.565" v="4146"/>
          <ac:inkMkLst>
            <pc:docMk/>
            <pc:sldMk cId="948870984" sldId="432"/>
            <ac:inkMk id="113" creationId="{17DD7597-DB4F-4571-A59E-EF2A0F86E785}"/>
          </ac:inkMkLst>
        </pc:inkChg>
        <pc:inkChg chg="add mod">
          <ac:chgData name="Umesh Gupta" userId="35470c46-d51d-41c5-aa07-3535d40f1513" providerId="ADAL" clId="{688D1D3D-1D78-480E-9122-20B54FAF51C9}" dt="2022-02-03T04:35:26.565" v="4146"/>
          <ac:inkMkLst>
            <pc:docMk/>
            <pc:sldMk cId="948870984" sldId="432"/>
            <ac:inkMk id="114" creationId="{4ACBF76D-2D63-435D-B913-D754A92F33CC}"/>
          </ac:inkMkLst>
        </pc:inkChg>
        <pc:inkChg chg="add mod">
          <ac:chgData name="Umesh Gupta" userId="35470c46-d51d-41c5-aa07-3535d40f1513" providerId="ADAL" clId="{688D1D3D-1D78-480E-9122-20B54FAF51C9}" dt="2022-02-03T04:35:26.565" v="4146"/>
          <ac:inkMkLst>
            <pc:docMk/>
            <pc:sldMk cId="948870984" sldId="432"/>
            <ac:inkMk id="115" creationId="{9B01C165-6DDE-4FD3-8C05-4550200EB605}"/>
          </ac:inkMkLst>
        </pc:inkChg>
        <pc:inkChg chg="add mod">
          <ac:chgData name="Umesh Gupta" userId="35470c46-d51d-41c5-aa07-3535d40f1513" providerId="ADAL" clId="{688D1D3D-1D78-480E-9122-20B54FAF51C9}" dt="2022-02-03T04:35:26.565" v="4146"/>
          <ac:inkMkLst>
            <pc:docMk/>
            <pc:sldMk cId="948870984" sldId="432"/>
            <ac:inkMk id="116" creationId="{4082B627-41DC-4C0B-8F36-C11F651FFCB7}"/>
          </ac:inkMkLst>
        </pc:inkChg>
        <pc:inkChg chg="add mod">
          <ac:chgData name="Umesh Gupta" userId="35470c46-d51d-41c5-aa07-3535d40f1513" providerId="ADAL" clId="{688D1D3D-1D78-480E-9122-20B54FAF51C9}" dt="2022-02-03T04:35:26.565" v="4146"/>
          <ac:inkMkLst>
            <pc:docMk/>
            <pc:sldMk cId="948870984" sldId="432"/>
            <ac:inkMk id="117" creationId="{46F7FFE2-A8E4-44BA-A0A6-745A24361C97}"/>
          </ac:inkMkLst>
        </pc:inkChg>
        <pc:inkChg chg="add mod">
          <ac:chgData name="Umesh Gupta" userId="35470c46-d51d-41c5-aa07-3535d40f1513" providerId="ADAL" clId="{688D1D3D-1D78-480E-9122-20B54FAF51C9}" dt="2022-02-03T04:35:26.565" v="4146"/>
          <ac:inkMkLst>
            <pc:docMk/>
            <pc:sldMk cId="948870984" sldId="432"/>
            <ac:inkMk id="119" creationId="{BAB230DD-C135-4136-A727-26C2257DCDA8}"/>
          </ac:inkMkLst>
        </pc:inkChg>
        <pc:inkChg chg="add mod">
          <ac:chgData name="Umesh Gupta" userId="35470c46-d51d-41c5-aa07-3535d40f1513" providerId="ADAL" clId="{688D1D3D-1D78-480E-9122-20B54FAF51C9}" dt="2022-02-03T04:35:26.565" v="4146"/>
          <ac:inkMkLst>
            <pc:docMk/>
            <pc:sldMk cId="948870984" sldId="432"/>
            <ac:inkMk id="120" creationId="{D43DB3DF-1821-4761-9A3E-43E9E48FFA1D}"/>
          </ac:inkMkLst>
        </pc:inkChg>
        <pc:inkChg chg="add mod">
          <ac:chgData name="Umesh Gupta" userId="35470c46-d51d-41c5-aa07-3535d40f1513" providerId="ADAL" clId="{688D1D3D-1D78-480E-9122-20B54FAF51C9}" dt="2022-02-03T04:35:26.565" v="4146"/>
          <ac:inkMkLst>
            <pc:docMk/>
            <pc:sldMk cId="948870984" sldId="432"/>
            <ac:inkMk id="121" creationId="{CF5F2E9E-A1C7-4A8D-A48E-E392328D7BEA}"/>
          </ac:inkMkLst>
        </pc:inkChg>
        <pc:inkChg chg="add mod">
          <ac:chgData name="Umesh Gupta" userId="35470c46-d51d-41c5-aa07-3535d40f1513" providerId="ADAL" clId="{688D1D3D-1D78-480E-9122-20B54FAF51C9}" dt="2022-02-03T04:35:26.565" v="4146"/>
          <ac:inkMkLst>
            <pc:docMk/>
            <pc:sldMk cId="948870984" sldId="432"/>
            <ac:inkMk id="122" creationId="{893DC094-82EA-4FEA-B937-F89F183C091A}"/>
          </ac:inkMkLst>
        </pc:inkChg>
        <pc:inkChg chg="add mod">
          <ac:chgData name="Umesh Gupta" userId="35470c46-d51d-41c5-aa07-3535d40f1513" providerId="ADAL" clId="{688D1D3D-1D78-480E-9122-20B54FAF51C9}" dt="2022-02-03T04:35:26.565" v="4146"/>
          <ac:inkMkLst>
            <pc:docMk/>
            <pc:sldMk cId="948870984" sldId="432"/>
            <ac:inkMk id="123" creationId="{1C35248C-0CD5-454E-BD0D-91B68868FE48}"/>
          </ac:inkMkLst>
        </pc:inkChg>
        <pc:inkChg chg="add mod">
          <ac:chgData name="Umesh Gupta" userId="35470c46-d51d-41c5-aa07-3535d40f1513" providerId="ADAL" clId="{688D1D3D-1D78-480E-9122-20B54FAF51C9}" dt="2022-02-03T04:35:26.565" v="4146"/>
          <ac:inkMkLst>
            <pc:docMk/>
            <pc:sldMk cId="948870984" sldId="432"/>
            <ac:inkMk id="124" creationId="{D34A4D34-172B-4AC6-B583-3A5630295442}"/>
          </ac:inkMkLst>
        </pc:inkChg>
        <pc:inkChg chg="add mod">
          <ac:chgData name="Umesh Gupta" userId="35470c46-d51d-41c5-aa07-3535d40f1513" providerId="ADAL" clId="{688D1D3D-1D78-480E-9122-20B54FAF51C9}" dt="2022-02-03T04:35:26.565" v="4146"/>
          <ac:inkMkLst>
            <pc:docMk/>
            <pc:sldMk cId="948870984" sldId="432"/>
            <ac:inkMk id="125" creationId="{C6392FEE-AEA9-460C-8C80-3E2B0A267EA9}"/>
          </ac:inkMkLst>
        </pc:inkChg>
        <pc:inkChg chg="add mod">
          <ac:chgData name="Umesh Gupta" userId="35470c46-d51d-41c5-aa07-3535d40f1513" providerId="ADAL" clId="{688D1D3D-1D78-480E-9122-20B54FAF51C9}" dt="2022-02-03T04:35:26.565" v="4146"/>
          <ac:inkMkLst>
            <pc:docMk/>
            <pc:sldMk cId="948870984" sldId="432"/>
            <ac:inkMk id="126" creationId="{B70F736A-0248-4586-881E-24FD81DEA0DF}"/>
          </ac:inkMkLst>
        </pc:inkChg>
        <pc:inkChg chg="add mod">
          <ac:chgData name="Umesh Gupta" userId="35470c46-d51d-41c5-aa07-3535d40f1513" providerId="ADAL" clId="{688D1D3D-1D78-480E-9122-20B54FAF51C9}" dt="2022-02-03T04:35:26.565" v="4146"/>
          <ac:inkMkLst>
            <pc:docMk/>
            <pc:sldMk cId="948870984" sldId="432"/>
            <ac:inkMk id="128" creationId="{995F50DE-D032-4D40-B34A-968794B82FA2}"/>
          </ac:inkMkLst>
        </pc:inkChg>
        <pc:inkChg chg="add mod">
          <ac:chgData name="Umesh Gupta" userId="35470c46-d51d-41c5-aa07-3535d40f1513" providerId="ADAL" clId="{688D1D3D-1D78-480E-9122-20B54FAF51C9}" dt="2022-02-03T04:35:26.565" v="4146"/>
          <ac:inkMkLst>
            <pc:docMk/>
            <pc:sldMk cId="948870984" sldId="432"/>
            <ac:inkMk id="129" creationId="{A4848AF8-242C-43E6-BF40-7CD68639D8FF}"/>
          </ac:inkMkLst>
        </pc:inkChg>
        <pc:inkChg chg="add mod">
          <ac:chgData name="Umesh Gupta" userId="35470c46-d51d-41c5-aa07-3535d40f1513" providerId="ADAL" clId="{688D1D3D-1D78-480E-9122-20B54FAF51C9}" dt="2022-02-03T04:35:26.565" v="4146"/>
          <ac:inkMkLst>
            <pc:docMk/>
            <pc:sldMk cId="948870984" sldId="432"/>
            <ac:inkMk id="130" creationId="{3F2502DC-4BE3-4A3B-80F7-4F0B78238105}"/>
          </ac:inkMkLst>
        </pc:inkChg>
        <pc:inkChg chg="add mod">
          <ac:chgData name="Umesh Gupta" userId="35470c46-d51d-41c5-aa07-3535d40f1513" providerId="ADAL" clId="{688D1D3D-1D78-480E-9122-20B54FAF51C9}" dt="2022-02-03T04:35:26.565" v="4146"/>
          <ac:inkMkLst>
            <pc:docMk/>
            <pc:sldMk cId="948870984" sldId="432"/>
            <ac:inkMk id="132" creationId="{55CE910A-ED91-430B-8C99-9D0D4C528EB9}"/>
          </ac:inkMkLst>
        </pc:inkChg>
        <pc:inkChg chg="add mod">
          <ac:chgData name="Umesh Gupta" userId="35470c46-d51d-41c5-aa07-3535d40f1513" providerId="ADAL" clId="{688D1D3D-1D78-480E-9122-20B54FAF51C9}" dt="2022-02-03T04:35:26.565" v="4146"/>
          <ac:inkMkLst>
            <pc:docMk/>
            <pc:sldMk cId="948870984" sldId="432"/>
            <ac:inkMk id="133" creationId="{41C2B084-E41B-4BF5-B951-548F25045D51}"/>
          </ac:inkMkLst>
        </pc:inkChg>
        <pc:inkChg chg="add mod">
          <ac:chgData name="Umesh Gupta" userId="35470c46-d51d-41c5-aa07-3535d40f1513" providerId="ADAL" clId="{688D1D3D-1D78-480E-9122-20B54FAF51C9}" dt="2022-02-03T04:35:26.565" v="4146"/>
          <ac:inkMkLst>
            <pc:docMk/>
            <pc:sldMk cId="948870984" sldId="432"/>
            <ac:inkMk id="134" creationId="{3E9AA069-089A-4990-A989-CAEEED6F09FC}"/>
          </ac:inkMkLst>
        </pc:inkChg>
        <pc:inkChg chg="add mod">
          <ac:chgData name="Umesh Gupta" userId="35470c46-d51d-41c5-aa07-3535d40f1513" providerId="ADAL" clId="{688D1D3D-1D78-480E-9122-20B54FAF51C9}" dt="2022-02-03T04:35:26.565" v="4146"/>
          <ac:inkMkLst>
            <pc:docMk/>
            <pc:sldMk cId="948870984" sldId="432"/>
            <ac:inkMk id="136" creationId="{CEFBE088-44DD-4ED6-8DAC-6B39D0AB2423}"/>
          </ac:inkMkLst>
        </pc:inkChg>
        <pc:inkChg chg="add mod">
          <ac:chgData name="Umesh Gupta" userId="35470c46-d51d-41c5-aa07-3535d40f1513" providerId="ADAL" clId="{688D1D3D-1D78-480E-9122-20B54FAF51C9}" dt="2022-02-03T04:35:26.565" v="4146"/>
          <ac:inkMkLst>
            <pc:docMk/>
            <pc:sldMk cId="948870984" sldId="432"/>
            <ac:inkMk id="137" creationId="{0CD2AC73-B0E3-4467-8869-365D067ABF41}"/>
          </ac:inkMkLst>
        </pc:inkChg>
        <pc:inkChg chg="add mod">
          <ac:chgData name="Umesh Gupta" userId="35470c46-d51d-41c5-aa07-3535d40f1513" providerId="ADAL" clId="{688D1D3D-1D78-480E-9122-20B54FAF51C9}" dt="2022-02-03T04:35:48.388" v="4170"/>
          <ac:inkMkLst>
            <pc:docMk/>
            <pc:sldMk cId="948870984" sldId="432"/>
            <ac:inkMk id="139" creationId="{1E45105F-B250-4616-8D8C-3154FB07799D}"/>
          </ac:inkMkLst>
        </pc:inkChg>
        <pc:inkChg chg="add mod">
          <ac:chgData name="Umesh Gupta" userId="35470c46-d51d-41c5-aa07-3535d40f1513" providerId="ADAL" clId="{688D1D3D-1D78-480E-9122-20B54FAF51C9}" dt="2022-02-03T04:35:48.388" v="4170"/>
          <ac:inkMkLst>
            <pc:docMk/>
            <pc:sldMk cId="948870984" sldId="432"/>
            <ac:inkMk id="140" creationId="{3A18A4CC-1C1F-44D5-B4C9-6862BC8EDD55}"/>
          </ac:inkMkLst>
        </pc:inkChg>
        <pc:inkChg chg="add mod">
          <ac:chgData name="Umesh Gupta" userId="35470c46-d51d-41c5-aa07-3535d40f1513" providerId="ADAL" clId="{688D1D3D-1D78-480E-9122-20B54FAF51C9}" dt="2022-02-03T04:35:48.388" v="4170"/>
          <ac:inkMkLst>
            <pc:docMk/>
            <pc:sldMk cId="948870984" sldId="432"/>
            <ac:inkMk id="141" creationId="{F2071A09-EF35-4271-B43B-C31A252825EA}"/>
          </ac:inkMkLst>
        </pc:inkChg>
        <pc:inkChg chg="add mod">
          <ac:chgData name="Umesh Gupta" userId="35470c46-d51d-41c5-aa07-3535d40f1513" providerId="ADAL" clId="{688D1D3D-1D78-480E-9122-20B54FAF51C9}" dt="2022-02-03T04:35:48.388" v="4170"/>
          <ac:inkMkLst>
            <pc:docMk/>
            <pc:sldMk cId="948870984" sldId="432"/>
            <ac:inkMk id="142" creationId="{26A1FB90-02EB-489A-ABDC-58CA75EFE446}"/>
          </ac:inkMkLst>
        </pc:inkChg>
        <pc:inkChg chg="add mod">
          <ac:chgData name="Umesh Gupta" userId="35470c46-d51d-41c5-aa07-3535d40f1513" providerId="ADAL" clId="{688D1D3D-1D78-480E-9122-20B54FAF51C9}" dt="2022-02-03T04:36:15.094" v="4209"/>
          <ac:inkMkLst>
            <pc:docMk/>
            <pc:sldMk cId="948870984" sldId="432"/>
            <ac:inkMk id="143" creationId="{A20FA1CB-6160-40BA-B066-80445AE1C78E}"/>
          </ac:inkMkLst>
        </pc:inkChg>
        <pc:inkChg chg="add mod">
          <ac:chgData name="Umesh Gupta" userId="35470c46-d51d-41c5-aa07-3535d40f1513" providerId="ADAL" clId="{688D1D3D-1D78-480E-9122-20B54FAF51C9}" dt="2022-02-03T04:36:15.094" v="4209"/>
          <ac:inkMkLst>
            <pc:docMk/>
            <pc:sldMk cId="948870984" sldId="432"/>
            <ac:inkMk id="144" creationId="{E18BA731-31D9-4B6A-8141-2C84B09967A5}"/>
          </ac:inkMkLst>
        </pc:inkChg>
        <pc:inkChg chg="add mod">
          <ac:chgData name="Umesh Gupta" userId="35470c46-d51d-41c5-aa07-3535d40f1513" providerId="ADAL" clId="{688D1D3D-1D78-480E-9122-20B54FAF51C9}" dt="2022-02-03T04:35:48.388" v="4170"/>
          <ac:inkMkLst>
            <pc:docMk/>
            <pc:sldMk cId="948870984" sldId="432"/>
            <ac:inkMk id="147" creationId="{FCE35288-8836-4A0B-9904-C0C717EF86FE}"/>
          </ac:inkMkLst>
        </pc:inkChg>
        <pc:inkChg chg="add mod">
          <ac:chgData name="Umesh Gupta" userId="35470c46-d51d-41c5-aa07-3535d40f1513" providerId="ADAL" clId="{688D1D3D-1D78-480E-9122-20B54FAF51C9}" dt="2022-02-03T04:35:48.388" v="4170"/>
          <ac:inkMkLst>
            <pc:docMk/>
            <pc:sldMk cId="948870984" sldId="432"/>
            <ac:inkMk id="148" creationId="{837159FD-1A13-4A02-9DE9-501EDA7B27DA}"/>
          </ac:inkMkLst>
        </pc:inkChg>
        <pc:inkChg chg="add mod">
          <ac:chgData name="Umesh Gupta" userId="35470c46-d51d-41c5-aa07-3535d40f1513" providerId="ADAL" clId="{688D1D3D-1D78-480E-9122-20B54FAF51C9}" dt="2022-02-03T04:35:48.388" v="4170"/>
          <ac:inkMkLst>
            <pc:docMk/>
            <pc:sldMk cId="948870984" sldId="432"/>
            <ac:inkMk id="149" creationId="{4B9FE90E-D747-4B56-95FA-BDB06C7C2DCC}"/>
          </ac:inkMkLst>
        </pc:inkChg>
        <pc:inkChg chg="add mod">
          <ac:chgData name="Umesh Gupta" userId="35470c46-d51d-41c5-aa07-3535d40f1513" providerId="ADAL" clId="{688D1D3D-1D78-480E-9122-20B54FAF51C9}" dt="2022-02-03T04:35:48.388" v="4170"/>
          <ac:inkMkLst>
            <pc:docMk/>
            <pc:sldMk cId="948870984" sldId="432"/>
            <ac:inkMk id="150" creationId="{8ACFA818-D1B6-4299-8535-3D3ED63B01F3}"/>
          </ac:inkMkLst>
        </pc:inkChg>
        <pc:inkChg chg="add mod">
          <ac:chgData name="Umesh Gupta" userId="35470c46-d51d-41c5-aa07-3535d40f1513" providerId="ADAL" clId="{688D1D3D-1D78-480E-9122-20B54FAF51C9}" dt="2022-02-03T04:35:48.388" v="4170"/>
          <ac:inkMkLst>
            <pc:docMk/>
            <pc:sldMk cId="948870984" sldId="432"/>
            <ac:inkMk id="151" creationId="{035AD015-768B-4426-8D0A-47B2153D3E2D}"/>
          </ac:inkMkLst>
        </pc:inkChg>
        <pc:inkChg chg="add mod">
          <ac:chgData name="Umesh Gupta" userId="35470c46-d51d-41c5-aa07-3535d40f1513" providerId="ADAL" clId="{688D1D3D-1D78-480E-9122-20B54FAF51C9}" dt="2022-02-03T04:35:48.388" v="4170"/>
          <ac:inkMkLst>
            <pc:docMk/>
            <pc:sldMk cId="948870984" sldId="432"/>
            <ac:inkMk id="152" creationId="{348144BE-181E-498B-AF35-B643CECEBB1E}"/>
          </ac:inkMkLst>
        </pc:inkChg>
        <pc:inkChg chg="add mod">
          <ac:chgData name="Umesh Gupta" userId="35470c46-d51d-41c5-aa07-3535d40f1513" providerId="ADAL" clId="{688D1D3D-1D78-480E-9122-20B54FAF51C9}" dt="2022-02-03T04:35:48.388" v="4170"/>
          <ac:inkMkLst>
            <pc:docMk/>
            <pc:sldMk cId="948870984" sldId="432"/>
            <ac:inkMk id="153" creationId="{A7AB5801-C098-44FF-BA7B-0C95DD7DE3A5}"/>
          </ac:inkMkLst>
        </pc:inkChg>
        <pc:inkChg chg="add mod">
          <ac:chgData name="Umesh Gupta" userId="35470c46-d51d-41c5-aa07-3535d40f1513" providerId="ADAL" clId="{688D1D3D-1D78-480E-9122-20B54FAF51C9}" dt="2022-02-03T04:35:48.388" v="4170"/>
          <ac:inkMkLst>
            <pc:docMk/>
            <pc:sldMk cId="948870984" sldId="432"/>
            <ac:inkMk id="154" creationId="{7B71CE26-C305-4E10-A8FE-62F9F1164D9B}"/>
          </ac:inkMkLst>
        </pc:inkChg>
        <pc:inkChg chg="add mod">
          <ac:chgData name="Umesh Gupta" userId="35470c46-d51d-41c5-aa07-3535d40f1513" providerId="ADAL" clId="{688D1D3D-1D78-480E-9122-20B54FAF51C9}" dt="2022-02-03T04:35:48.388" v="4170"/>
          <ac:inkMkLst>
            <pc:docMk/>
            <pc:sldMk cId="948870984" sldId="432"/>
            <ac:inkMk id="155" creationId="{4C28F1FF-9511-4171-BFD9-30F2DF57159D}"/>
          </ac:inkMkLst>
        </pc:inkChg>
        <pc:inkChg chg="add mod">
          <ac:chgData name="Umesh Gupta" userId="35470c46-d51d-41c5-aa07-3535d40f1513" providerId="ADAL" clId="{688D1D3D-1D78-480E-9122-20B54FAF51C9}" dt="2022-02-03T04:35:46.888" v="4168"/>
          <ac:inkMkLst>
            <pc:docMk/>
            <pc:sldMk cId="948870984" sldId="432"/>
            <ac:inkMk id="157" creationId="{7D0F2D26-AADE-4237-8A7D-A75F5EF018C7}"/>
          </ac:inkMkLst>
        </pc:inkChg>
        <pc:inkChg chg="add mod">
          <ac:chgData name="Umesh Gupta" userId="35470c46-d51d-41c5-aa07-3535d40f1513" providerId="ADAL" clId="{688D1D3D-1D78-480E-9122-20B54FAF51C9}" dt="2022-02-03T04:35:48.388" v="4170"/>
          <ac:inkMkLst>
            <pc:docMk/>
            <pc:sldMk cId="948870984" sldId="432"/>
            <ac:inkMk id="159" creationId="{9B03C1A5-4E9E-433F-ABBF-CEAE0316B3F5}"/>
          </ac:inkMkLst>
        </pc:inkChg>
        <pc:inkChg chg="add mod">
          <ac:chgData name="Umesh Gupta" userId="35470c46-d51d-41c5-aa07-3535d40f1513" providerId="ADAL" clId="{688D1D3D-1D78-480E-9122-20B54FAF51C9}" dt="2022-02-03T04:35:48.388" v="4170"/>
          <ac:inkMkLst>
            <pc:docMk/>
            <pc:sldMk cId="948870984" sldId="432"/>
            <ac:inkMk id="160" creationId="{E64067D2-5E51-43E0-AEF2-8B645410135E}"/>
          </ac:inkMkLst>
        </pc:inkChg>
        <pc:inkChg chg="add mod">
          <ac:chgData name="Umesh Gupta" userId="35470c46-d51d-41c5-aa07-3535d40f1513" providerId="ADAL" clId="{688D1D3D-1D78-480E-9122-20B54FAF51C9}" dt="2022-02-03T04:35:48.388" v="4170"/>
          <ac:inkMkLst>
            <pc:docMk/>
            <pc:sldMk cId="948870984" sldId="432"/>
            <ac:inkMk id="161" creationId="{0C8AF5B5-2358-44EA-8101-5DB0C7599E68}"/>
          </ac:inkMkLst>
        </pc:inkChg>
        <pc:inkChg chg="add mod">
          <ac:chgData name="Umesh Gupta" userId="35470c46-d51d-41c5-aa07-3535d40f1513" providerId="ADAL" clId="{688D1D3D-1D78-480E-9122-20B54FAF51C9}" dt="2022-02-03T04:35:48.388" v="4170"/>
          <ac:inkMkLst>
            <pc:docMk/>
            <pc:sldMk cId="948870984" sldId="432"/>
            <ac:inkMk id="162" creationId="{A6D20443-FF0F-46CF-AEFE-A839793BC728}"/>
          </ac:inkMkLst>
        </pc:inkChg>
        <pc:inkChg chg="add mod">
          <ac:chgData name="Umesh Gupta" userId="35470c46-d51d-41c5-aa07-3535d40f1513" providerId="ADAL" clId="{688D1D3D-1D78-480E-9122-20B54FAF51C9}" dt="2022-02-03T04:35:48.388" v="4170"/>
          <ac:inkMkLst>
            <pc:docMk/>
            <pc:sldMk cId="948870984" sldId="432"/>
            <ac:inkMk id="163" creationId="{DC203B05-1AD4-400A-BCE4-0F9A46B339E4}"/>
          </ac:inkMkLst>
        </pc:inkChg>
        <pc:inkChg chg="add mod">
          <ac:chgData name="Umesh Gupta" userId="35470c46-d51d-41c5-aa07-3535d40f1513" providerId="ADAL" clId="{688D1D3D-1D78-480E-9122-20B54FAF51C9}" dt="2022-02-03T04:35:48.388" v="4170"/>
          <ac:inkMkLst>
            <pc:docMk/>
            <pc:sldMk cId="948870984" sldId="432"/>
            <ac:inkMk id="164" creationId="{14AD0ABE-78DE-420F-9657-7B5B39F7899D}"/>
          </ac:inkMkLst>
        </pc:inkChg>
        <pc:inkChg chg="add mod">
          <ac:chgData name="Umesh Gupta" userId="35470c46-d51d-41c5-aa07-3535d40f1513" providerId="ADAL" clId="{688D1D3D-1D78-480E-9122-20B54FAF51C9}" dt="2022-02-03T04:35:48.388" v="4170"/>
          <ac:inkMkLst>
            <pc:docMk/>
            <pc:sldMk cId="948870984" sldId="432"/>
            <ac:inkMk id="165" creationId="{566F164A-A81B-4588-8928-4F997DD06522}"/>
          </ac:inkMkLst>
        </pc:inkChg>
        <pc:inkChg chg="add mod">
          <ac:chgData name="Umesh Gupta" userId="35470c46-d51d-41c5-aa07-3535d40f1513" providerId="ADAL" clId="{688D1D3D-1D78-480E-9122-20B54FAF51C9}" dt="2022-02-03T04:35:48.388" v="4170"/>
          <ac:inkMkLst>
            <pc:docMk/>
            <pc:sldMk cId="948870984" sldId="432"/>
            <ac:inkMk id="166" creationId="{B200C94B-7A09-408E-A8C4-C00BBAB88690}"/>
          </ac:inkMkLst>
        </pc:inkChg>
        <pc:inkChg chg="add mod">
          <ac:chgData name="Umesh Gupta" userId="35470c46-d51d-41c5-aa07-3535d40f1513" providerId="ADAL" clId="{688D1D3D-1D78-480E-9122-20B54FAF51C9}" dt="2022-02-03T04:35:48.388" v="4170"/>
          <ac:inkMkLst>
            <pc:docMk/>
            <pc:sldMk cId="948870984" sldId="432"/>
            <ac:inkMk id="167" creationId="{DF7C6460-EE5B-456D-A2EB-8914DE88B878}"/>
          </ac:inkMkLst>
        </pc:inkChg>
        <pc:inkChg chg="add mod">
          <ac:chgData name="Umesh Gupta" userId="35470c46-d51d-41c5-aa07-3535d40f1513" providerId="ADAL" clId="{688D1D3D-1D78-480E-9122-20B54FAF51C9}" dt="2022-02-03T04:35:48.388" v="4170"/>
          <ac:inkMkLst>
            <pc:docMk/>
            <pc:sldMk cId="948870984" sldId="432"/>
            <ac:inkMk id="168" creationId="{01B9C284-1524-463C-8CA5-DEA6840ADC70}"/>
          </ac:inkMkLst>
        </pc:inkChg>
        <pc:inkChg chg="add mod">
          <ac:chgData name="Umesh Gupta" userId="35470c46-d51d-41c5-aa07-3535d40f1513" providerId="ADAL" clId="{688D1D3D-1D78-480E-9122-20B54FAF51C9}" dt="2022-02-03T04:35:48.388" v="4170"/>
          <ac:inkMkLst>
            <pc:docMk/>
            <pc:sldMk cId="948870984" sldId="432"/>
            <ac:inkMk id="169" creationId="{BBBB91C3-3882-42FC-AC63-74F06BEE0527}"/>
          </ac:inkMkLst>
        </pc:inkChg>
        <pc:inkChg chg="add mod">
          <ac:chgData name="Umesh Gupta" userId="35470c46-d51d-41c5-aa07-3535d40f1513" providerId="ADAL" clId="{688D1D3D-1D78-480E-9122-20B54FAF51C9}" dt="2022-02-03T04:35:48.388" v="4170"/>
          <ac:inkMkLst>
            <pc:docMk/>
            <pc:sldMk cId="948870984" sldId="432"/>
            <ac:inkMk id="170" creationId="{B7B8AD60-5D3A-4B50-A5BC-46403F6694E9}"/>
          </ac:inkMkLst>
        </pc:inkChg>
        <pc:inkChg chg="add mod">
          <ac:chgData name="Umesh Gupta" userId="35470c46-d51d-41c5-aa07-3535d40f1513" providerId="ADAL" clId="{688D1D3D-1D78-480E-9122-20B54FAF51C9}" dt="2022-02-03T04:35:48.388" v="4170"/>
          <ac:inkMkLst>
            <pc:docMk/>
            <pc:sldMk cId="948870984" sldId="432"/>
            <ac:inkMk id="171" creationId="{7A05CB39-30DA-4DA5-B662-435EBF80F50D}"/>
          </ac:inkMkLst>
        </pc:inkChg>
        <pc:inkChg chg="add mod">
          <ac:chgData name="Umesh Gupta" userId="35470c46-d51d-41c5-aa07-3535d40f1513" providerId="ADAL" clId="{688D1D3D-1D78-480E-9122-20B54FAF51C9}" dt="2022-02-03T04:35:48.388" v="4170"/>
          <ac:inkMkLst>
            <pc:docMk/>
            <pc:sldMk cId="948870984" sldId="432"/>
            <ac:inkMk id="172" creationId="{40615171-7324-45F4-B06D-E7556B668686}"/>
          </ac:inkMkLst>
        </pc:inkChg>
        <pc:inkChg chg="add mod">
          <ac:chgData name="Umesh Gupta" userId="35470c46-d51d-41c5-aa07-3535d40f1513" providerId="ADAL" clId="{688D1D3D-1D78-480E-9122-20B54FAF51C9}" dt="2022-02-03T04:35:48.388" v="4170"/>
          <ac:inkMkLst>
            <pc:docMk/>
            <pc:sldMk cId="948870984" sldId="432"/>
            <ac:inkMk id="173" creationId="{E296AC9B-DBBE-4366-A8C2-F30402AE9169}"/>
          </ac:inkMkLst>
        </pc:inkChg>
        <pc:inkChg chg="add mod">
          <ac:chgData name="Umesh Gupta" userId="35470c46-d51d-41c5-aa07-3535d40f1513" providerId="ADAL" clId="{688D1D3D-1D78-480E-9122-20B54FAF51C9}" dt="2022-02-03T04:35:48.388" v="4170"/>
          <ac:inkMkLst>
            <pc:docMk/>
            <pc:sldMk cId="948870984" sldId="432"/>
            <ac:inkMk id="174" creationId="{23F68328-D05A-47F2-A1AD-193F0216F53E}"/>
          </ac:inkMkLst>
        </pc:inkChg>
        <pc:inkChg chg="add mod">
          <ac:chgData name="Umesh Gupta" userId="35470c46-d51d-41c5-aa07-3535d40f1513" providerId="ADAL" clId="{688D1D3D-1D78-480E-9122-20B54FAF51C9}" dt="2022-02-03T04:35:48.388" v="4170"/>
          <ac:inkMkLst>
            <pc:docMk/>
            <pc:sldMk cId="948870984" sldId="432"/>
            <ac:inkMk id="175" creationId="{4CE83611-961D-4E18-9B7B-9BA315D5B4CE}"/>
          </ac:inkMkLst>
        </pc:inkChg>
        <pc:inkChg chg="add mod">
          <ac:chgData name="Umesh Gupta" userId="35470c46-d51d-41c5-aa07-3535d40f1513" providerId="ADAL" clId="{688D1D3D-1D78-480E-9122-20B54FAF51C9}" dt="2022-02-03T04:35:48.388" v="4170"/>
          <ac:inkMkLst>
            <pc:docMk/>
            <pc:sldMk cId="948870984" sldId="432"/>
            <ac:inkMk id="176" creationId="{4D0599F0-6BF0-4D04-BFE0-9439CB67A420}"/>
          </ac:inkMkLst>
        </pc:inkChg>
        <pc:inkChg chg="add mod">
          <ac:chgData name="Umesh Gupta" userId="35470c46-d51d-41c5-aa07-3535d40f1513" providerId="ADAL" clId="{688D1D3D-1D78-480E-9122-20B54FAF51C9}" dt="2022-02-03T04:35:48.388" v="4170"/>
          <ac:inkMkLst>
            <pc:docMk/>
            <pc:sldMk cId="948870984" sldId="432"/>
            <ac:inkMk id="177" creationId="{0DE3E3DD-5CFE-480D-BF9F-3FAD94EFF068}"/>
          </ac:inkMkLst>
        </pc:inkChg>
        <pc:inkChg chg="add mod">
          <ac:chgData name="Umesh Gupta" userId="35470c46-d51d-41c5-aa07-3535d40f1513" providerId="ADAL" clId="{688D1D3D-1D78-480E-9122-20B54FAF51C9}" dt="2022-02-03T04:35:48.388" v="4170"/>
          <ac:inkMkLst>
            <pc:docMk/>
            <pc:sldMk cId="948870984" sldId="432"/>
            <ac:inkMk id="180" creationId="{E0761A39-6170-4C9C-87DF-081E853D65AF}"/>
          </ac:inkMkLst>
        </pc:inkChg>
        <pc:inkChg chg="add mod">
          <ac:chgData name="Umesh Gupta" userId="35470c46-d51d-41c5-aa07-3535d40f1513" providerId="ADAL" clId="{688D1D3D-1D78-480E-9122-20B54FAF51C9}" dt="2022-02-03T04:35:55.233" v="4178"/>
          <ac:inkMkLst>
            <pc:docMk/>
            <pc:sldMk cId="948870984" sldId="432"/>
            <ac:inkMk id="182" creationId="{4FDE34EF-D1D0-4833-93F3-30DB28D1D3C8}"/>
          </ac:inkMkLst>
        </pc:inkChg>
        <pc:inkChg chg="add mod">
          <ac:chgData name="Umesh Gupta" userId="35470c46-d51d-41c5-aa07-3535d40f1513" providerId="ADAL" clId="{688D1D3D-1D78-480E-9122-20B54FAF51C9}" dt="2022-02-03T04:35:55.233" v="4178"/>
          <ac:inkMkLst>
            <pc:docMk/>
            <pc:sldMk cId="948870984" sldId="432"/>
            <ac:inkMk id="183" creationId="{D75B63A0-E797-44B6-B6B0-4FD406EE5065}"/>
          </ac:inkMkLst>
        </pc:inkChg>
        <pc:inkChg chg="add mod">
          <ac:chgData name="Umesh Gupta" userId="35470c46-d51d-41c5-aa07-3535d40f1513" providerId="ADAL" clId="{688D1D3D-1D78-480E-9122-20B54FAF51C9}" dt="2022-02-03T04:35:55.233" v="4178"/>
          <ac:inkMkLst>
            <pc:docMk/>
            <pc:sldMk cId="948870984" sldId="432"/>
            <ac:inkMk id="184" creationId="{8EA2CA20-E471-466C-9041-12AD1FCE9B20}"/>
          </ac:inkMkLst>
        </pc:inkChg>
        <pc:inkChg chg="add mod">
          <ac:chgData name="Umesh Gupta" userId="35470c46-d51d-41c5-aa07-3535d40f1513" providerId="ADAL" clId="{688D1D3D-1D78-480E-9122-20B54FAF51C9}" dt="2022-02-03T04:35:55.233" v="4178"/>
          <ac:inkMkLst>
            <pc:docMk/>
            <pc:sldMk cId="948870984" sldId="432"/>
            <ac:inkMk id="185" creationId="{D6A6A81E-E0C8-4F8F-B7ED-7E6E23D9C42E}"/>
          </ac:inkMkLst>
        </pc:inkChg>
        <pc:inkChg chg="add mod">
          <ac:chgData name="Umesh Gupta" userId="35470c46-d51d-41c5-aa07-3535d40f1513" providerId="ADAL" clId="{688D1D3D-1D78-480E-9122-20B54FAF51C9}" dt="2022-02-03T04:35:55.233" v="4178"/>
          <ac:inkMkLst>
            <pc:docMk/>
            <pc:sldMk cId="948870984" sldId="432"/>
            <ac:inkMk id="186" creationId="{EA0D514B-2081-4149-BA4E-C639CEEE577D}"/>
          </ac:inkMkLst>
        </pc:inkChg>
        <pc:inkChg chg="add mod">
          <ac:chgData name="Umesh Gupta" userId="35470c46-d51d-41c5-aa07-3535d40f1513" providerId="ADAL" clId="{688D1D3D-1D78-480E-9122-20B54FAF51C9}" dt="2022-02-03T04:35:55.233" v="4178"/>
          <ac:inkMkLst>
            <pc:docMk/>
            <pc:sldMk cId="948870984" sldId="432"/>
            <ac:inkMk id="187" creationId="{DE51D534-4AE1-49CF-B8DA-184FF5AAE1F0}"/>
          </ac:inkMkLst>
        </pc:inkChg>
        <pc:inkChg chg="add mod">
          <ac:chgData name="Umesh Gupta" userId="35470c46-d51d-41c5-aa07-3535d40f1513" providerId="ADAL" clId="{688D1D3D-1D78-480E-9122-20B54FAF51C9}" dt="2022-02-03T04:35:55.233" v="4178"/>
          <ac:inkMkLst>
            <pc:docMk/>
            <pc:sldMk cId="948870984" sldId="432"/>
            <ac:inkMk id="188" creationId="{71785645-B672-423B-BD78-E29F484E969D}"/>
          </ac:inkMkLst>
        </pc:inkChg>
        <pc:inkChg chg="add mod">
          <ac:chgData name="Umesh Gupta" userId="35470c46-d51d-41c5-aa07-3535d40f1513" providerId="ADAL" clId="{688D1D3D-1D78-480E-9122-20B54FAF51C9}" dt="2022-02-03T04:36:15.094" v="4209"/>
          <ac:inkMkLst>
            <pc:docMk/>
            <pc:sldMk cId="948870984" sldId="432"/>
            <ac:inkMk id="190" creationId="{8526FB0E-D8D0-4CFF-BAC2-7602E24F5190}"/>
          </ac:inkMkLst>
        </pc:inkChg>
        <pc:inkChg chg="add mod">
          <ac:chgData name="Umesh Gupta" userId="35470c46-d51d-41c5-aa07-3535d40f1513" providerId="ADAL" clId="{688D1D3D-1D78-480E-9122-20B54FAF51C9}" dt="2022-02-03T04:36:15.094" v="4209"/>
          <ac:inkMkLst>
            <pc:docMk/>
            <pc:sldMk cId="948870984" sldId="432"/>
            <ac:inkMk id="191" creationId="{9D894CED-039B-4575-8739-979A6CB4728F}"/>
          </ac:inkMkLst>
        </pc:inkChg>
        <pc:inkChg chg="add mod">
          <ac:chgData name="Umesh Gupta" userId="35470c46-d51d-41c5-aa07-3535d40f1513" providerId="ADAL" clId="{688D1D3D-1D78-480E-9122-20B54FAF51C9}" dt="2022-02-03T04:36:15.094" v="4209"/>
          <ac:inkMkLst>
            <pc:docMk/>
            <pc:sldMk cId="948870984" sldId="432"/>
            <ac:inkMk id="192" creationId="{0AF753DE-3367-4489-96B1-066885DB0606}"/>
          </ac:inkMkLst>
        </pc:inkChg>
        <pc:inkChg chg="add mod">
          <ac:chgData name="Umesh Gupta" userId="35470c46-d51d-41c5-aa07-3535d40f1513" providerId="ADAL" clId="{688D1D3D-1D78-480E-9122-20B54FAF51C9}" dt="2022-02-03T04:36:15.094" v="4209"/>
          <ac:inkMkLst>
            <pc:docMk/>
            <pc:sldMk cId="948870984" sldId="432"/>
            <ac:inkMk id="193" creationId="{CDB30039-A3BA-47A4-8032-D6E25FF63A81}"/>
          </ac:inkMkLst>
        </pc:inkChg>
        <pc:inkChg chg="add mod">
          <ac:chgData name="Umesh Gupta" userId="35470c46-d51d-41c5-aa07-3535d40f1513" providerId="ADAL" clId="{688D1D3D-1D78-480E-9122-20B54FAF51C9}" dt="2022-02-03T04:36:15.094" v="4209"/>
          <ac:inkMkLst>
            <pc:docMk/>
            <pc:sldMk cId="948870984" sldId="432"/>
            <ac:inkMk id="194" creationId="{1A56F871-E1E6-43D6-9092-C6199B0A304F}"/>
          </ac:inkMkLst>
        </pc:inkChg>
        <pc:inkChg chg="add mod">
          <ac:chgData name="Umesh Gupta" userId="35470c46-d51d-41c5-aa07-3535d40f1513" providerId="ADAL" clId="{688D1D3D-1D78-480E-9122-20B54FAF51C9}" dt="2022-02-03T04:36:15.094" v="4209"/>
          <ac:inkMkLst>
            <pc:docMk/>
            <pc:sldMk cId="948870984" sldId="432"/>
            <ac:inkMk id="195" creationId="{8A23D318-A650-421C-9DA7-92B6AEDD7553}"/>
          </ac:inkMkLst>
        </pc:inkChg>
        <pc:inkChg chg="add mod">
          <ac:chgData name="Umesh Gupta" userId="35470c46-d51d-41c5-aa07-3535d40f1513" providerId="ADAL" clId="{688D1D3D-1D78-480E-9122-20B54FAF51C9}" dt="2022-02-03T04:36:15.094" v="4209"/>
          <ac:inkMkLst>
            <pc:docMk/>
            <pc:sldMk cId="948870984" sldId="432"/>
            <ac:inkMk id="196" creationId="{3E13CA75-9C72-4E6E-BFA9-E22BD3C420ED}"/>
          </ac:inkMkLst>
        </pc:inkChg>
        <pc:inkChg chg="add mod">
          <ac:chgData name="Umesh Gupta" userId="35470c46-d51d-41c5-aa07-3535d40f1513" providerId="ADAL" clId="{688D1D3D-1D78-480E-9122-20B54FAF51C9}" dt="2022-02-03T04:36:15.094" v="4209"/>
          <ac:inkMkLst>
            <pc:docMk/>
            <pc:sldMk cId="948870984" sldId="432"/>
            <ac:inkMk id="197" creationId="{EDE6718B-00FE-49CE-9AF0-0D6069FB18EF}"/>
          </ac:inkMkLst>
        </pc:inkChg>
        <pc:inkChg chg="add mod">
          <ac:chgData name="Umesh Gupta" userId="35470c46-d51d-41c5-aa07-3535d40f1513" providerId="ADAL" clId="{688D1D3D-1D78-480E-9122-20B54FAF51C9}" dt="2022-02-03T04:36:15.094" v="4209"/>
          <ac:inkMkLst>
            <pc:docMk/>
            <pc:sldMk cId="948870984" sldId="432"/>
            <ac:inkMk id="198" creationId="{14F81A98-C368-4E65-A17A-05945D3896AA}"/>
          </ac:inkMkLst>
        </pc:inkChg>
        <pc:inkChg chg="add mod">
          <ac:chgData name="Umesh Gupta" userId="35470c46-d51d-41c5-aa07-3535d40f1513" providerId="ADAL" clId="{688D1D3D-1D78-480E-9122-20B54FAF51C9}" dt="2022-02-03T04:36:15.094" v="4209"/>
          <ac:inkMkLst>
            <pc:docMk/>
            <pc:sldMk cId="948870984" sldId="432"/>
            <ac:inkMk id="199" creationId="{D4FDE398-24F4-401F-B520-E86457BDF60B}"/>
          </ac:inkMkLst>
        </pc:inkChg>
        <pc:inkChg chg="add mod">
          <ac:chgData name="Umesh Gupta" userId="35470c46-d51d-41c5-aa07-3535d40f1513" providerId="ADAL" clId="{688D1D3D-1D78-480E-9122-20B54FAF51C9}" dt="2022-02-03T04:36:15.094" v="4209"/>
          <ac:inkMkLst>
            <pc:docMk/>
            <pc:sldMk cId="948870984" sldId="432"/>
            <ac:inkMk id="200" creationId="{50134939-10AF-4297-9F5E-2885C03A6718}"/>
          </ac:inkMkLst>
        </pc:inkChg>
        <pc:inkChg chg="add mod">
          <ac:chgData name="Umesh Gupta" userId="35470c46-d51d-41c5-aa07-3535d40f1513" providerId="ADAL" clId="{688D1D3D-1D78-480E-9122-20B54FAF51C9}" dt="2022-02-03T04:36:15.094" v="4209"/>
          <ac:inkMkLst>
            <pc:docMk/>
            <pc:sldMk cId="948870984" sldId="432"/>
            <ac:inkMk id="204" creationId="{C9B61938-F13D-48EC-81AF-AE4A179DD7C9}"/>
          </ac:inkMkLst>
        </pc:inkChg>
        <pc:inkChg chg="add mod">
          <ac:chgData name="Umesh Gupta" userId="35470c46-d51d-41c5-aa07-3535d40f1513" providerId="ADAL" clId="{688D1D3D-1D78-480E-9122-20B54FAF51C9}" dt="2022-02-03T04:36:15.094" v="4209"/>
          <ac:inkMkLst>
            <pc:docMk/>
            <pc:sldMk cId="948870984" sldId="432"/>
            <ac:inkMk id="206" creationId="{41AFD694-7612-41EA-BAA9-D54D9DE0228E}"/>
          </ac:inkMkLst>
        </pc:inkChg>
        <pc:inkChg chg="add mod">
          <ac:chgData name="Umesh Gupta" userId="35470c46-d51d-41c5-aa07-3535d40f1513" providerId="ADAL" clId="{688D1D3D-1D78-480E-9122-20B54FAF51C9}" dt="2022-02-03T04:36:15.094" v="4209"/>
          <ac:inkMkLst>
            <pc:docMk/>
            <pc:sldMk cId="948870984" sldId="432"/>
            <ac:inkMk id="207" creationId="{1F5CF462-9077-4C2C-ACE0-BE8C7EC992AE}"/>
          </ac:inkMkLst>
        </pc:inkChg>
        <pc:inkChg chg="add mod">
          <ac:chgData name="Umesh Gupta" userId="35470c46-d51d-41c5-aa07-3535d40f1513" providerId="ADAL" clId="{688D1D3D-1D78-480E-9122-20B54FAF51C9}" dt="2022-02-03T04:36:15.094" v="4209"/>
          <ac:inkMkLst>
            <pc:docMk/>
            <pc:sldMk cId="948870984" sldId="432"/>
            <ac:inkMk id="208" creationId="{319D57C4-7251-4094-ABB1-E834A2CCF532}"/>
          </ac:inkMkLst>
        </pc:inkChg>
        <pc:inkChg chg="add mod">
          <ac:chgData name="Umesh Gupta" userId="35470c46-d51d-41c5-aa07-3535d40f1513" providerId="ADAL" clId="{688D1D3D-1D78-480E-9122-20B54FAF51C9}" dt="2022-02-03T04:36:15.094" v="4209"/>
          <ac:inkMkLst>
            <pc:docMk/>
            <pc:sldMk cId="948870984" sldId="432"/>
            <ac:inkMk id="209" creationId="{391C717A-DC3C-4322-9C92-9E3B3F31AC7D}"/>
          </ac:inkMkLst>
        </pc:inkChg>
        <pc:inkChg chg="add mod">
          <ac:chgData name="Umesh Gupta" userId="35470c46-d51d-41c5-aa07-3535d40f1513" providerId="ADAL" clId="{688D1D3D-1D78-480E-9122-20B54FAF51C9}" dt="2022-02-03T04:36:15.094" v="4209"/>
          <ac:inkMkLst>
            <pc:docMk/>
            <pc:sldMk cId="948870984" sldId="432"/>
            <ac:inkMk id="210" creationId="{E6DBAC3C-F373-4A8A-873F-7BFBDA739FD3}"/>
          </ac:inkMkLst>
        </pc:inkChg>
        <pc:inkChg chg="add mod">
          <ac:chgData name="Umesh Gupta" userId="35470c46-d51d-41c5-aa07-3535d40f1513" providerId="ADAL" clId="{688D1D3D-1D78-480E-9122-20B54FAF51C9}" dt="2022-02-03T04:36:15.094" v="4209"/>
          <ac:inkMkLst>
            <pc:docMk/>
            <pc:sldMk cId="948870984" sldId="432"/>
            <ac:inkMk id="211" creationId="{191A6258-FB72-4314-B475-DBF02ACD6D60}"/>
          </ac:inkMkLst>
        </pc:inkChg>
        <pc:inkChg chg="add mod">
          <ac:chgData name="Umesh Gupta" userId="35470c46-d51d-41c5-aa07-3535d40f1513" providerId="ADAL" clId="{688D1D3D-1D78-480E-9122-20B54FAF51C9}" dt="2022-02-03T04:36:15.094" v="4209"/>
          <ac:inkMkLst>
            <pc:docMk/>
            <pc:sldMk cId="948870984" sldId="432"/>
            <ac:inkMk id="212" creationId="{132147F9-06A1-4D7A-A7E2-444F125BFF2F}"/>
          </ac:inkMkLst>
        </pc:inkChg>
        <pc:inkChg chg="add mod">
          <ac:chgData name="Umesh Gupta" userId="35470c46-d51d-41c5-aa07-3535d40f1513" providerId="ADAL" clId="{688D1D3D-1D78-480E-9122-20B54FAF51C9}" dt="2022-02-03T04:36:15.094" v="4209"/>
          <ac:inkMkLst>
            <pc:docMk/>
            <pc:sldMk cId="948870984" sldId="432"/>
            <ac:inkMk id="213" creationId="{B48B27C0-3D49-45D4-B80E-AC7F6DBF97EB}"/>
          </ac:inkMkLst>
        </pc:inkChg>
        <pc:inkChg chg="add mod">
          <ac:chgData name="Umesh Gupta" userId="35470c46-d51d-41c5-aa07-3535d40f1513" providerId="ADAL" clId="{688D1D3D-1D78-480E-9122-20B54FAF51C9}" dt="2022-02-03T04:36:15.094" v="4209"/>
          <ac:inkMkLst>
            <pc:docMk/>
            <pc:sldMk cId="948870984" sldId="432"/>
            <ac:inkMk id="214" creationId="{24B09CDA-D8A5-4C7B-AC77-CC12B6BF74DD}"/>
          </ac:inkMkLst>
        </pc:inkChg>
        <pc:inkChg chg="add mod">
          <ac:chgData name="Umesh Gupta" userId="35470c46-d51d-41c5-aa07-3535d40f1513" providerId="ADAL" clId="{688D1D3D-1D78-480E-9122-20B54FAF51C9}" dt="2022-02-03T04:36:15.094" v="4209"/>
          <ac:inkMkLst>
            <pc:docMk/>
            <pc:sldMk cId="948870984" sldId="432"/>
            <ac:inkMk id="215" creationId="{EBA8E2FF-AC07-401D-9AD3-8F2044A1AC48}"/>
          </ac:inkMkLst>
        </pc:inkChg>
        <pc:inkChg chg="add mod">
          <ac:chgData name="Umesh Gupta" userId="35470c46-d51d-41c5-aa07-3535d40f1513" providerId="ADAL" clId="{688D1D3D-1D78-480E-9122-20B54FAF51C9}" dt="2022-02-03T04:36:15.094" v="4209"/>
          <ac:inkMkLst>
            <pc:docMk/>
            <pc:sldMk cId="948870984" sldId="432"/>
            <ac:inkMk id="216" creationId="{C5D6172D-2F03-4CAD-9BDE-78E618740BE6}"/>
          </ac:inkMkLst>
        </pc:inkChg>
        <pc:inkChg chg="add mod">
          <ac:chgData name="Umesh Gupta" userId="35470c46-d51d-41c5-aa07-3535d40f1513" providerId="ADAL" clId="{688D1D3D-1D78-480E-9122-20B54FAF51C9}" dt="2022-02-03T04:36:15.094" v="4209"/>
          <ac:inkMkLst>
            <pc:docMk/>
            <pc:sldMk cId="948870984" sldId="432"/>
            <ac:inkMk id="217" creationId="{A3E23D13-53D6-4E35-8279-D1740BE2DEAE}"/>
          </ac:inkMkLst>
        </pc:inkChg>
        <pc:inkChg chg="add mod">
          <ac:chgData name="Umesh Gupta" userId="35470c46-d51d-41c5-aa07-3535d40f1513" providerId="ADAL" clId="{688D1D3D-1D78-480E-9122-20B54FAF51C9}" dt="2022-02-03T04:36:15.094" v="4209"/>
          <ac:inkMkLst>
            <pc:docMk/>
            <pc:sldMk cId="948870984" sldId="432"/>
            <ac:inkMk id="218" creationId="{6A2D8253-C1E8-41DD-B6A2-1C98349B7164}"/>
          </ac:inkMkLst>
        </pc:inkChg>
        <pc:inkChg chg="add mod">
          <ac:chgData name="Umesh Gupta" userId="35470c46-d51d-41c5-aa07-3535d40f1513" providerId="ADAL" clId="{688D1D3D-1D78-480E-9122-20B54FAF51C9}" dt="2022-02-03T04:36:15.094" v="4209"/>
          <ac:inkMkLst>
            <pc:docMk/>
            <pc:sldMk cId="948870984" sldId="432"/>
            <ac:inkMk id="219" creationId="{FF938374-363E-40EF-BE76-4CA59307EAC8}"/>
          </ac:inkMkLst>
        </pc:inkChg>
        <pc:inkChg chg="add mod">
          <ac:chgData name="Umesh Gupta" userId="35470c46-d51d-41c5-aa07-3535d40f1513" providerId="ADAL" clId="{688D1D3D-1D78-480E-9122-20B54FAF51C9}" dt="2022-02-03T04:36:15.094" v="4209"/>
          <ac:inkMkLst>
            <pc:docMk/>
            <pc:sldMk cId="948870984" sldId="432"/>
            <ac:inkMk id="220" creationId="{C6174FC8-D055-455E-80EB-9DFECF0735C7}"/>
          </ac:inkMkLst>
        </pc:inkChg>
        <pc:inkChg chg="add mod">
          <ac:chgData name="Umesh Gupta" userId="35470c46-d51d-41c5-aa07-3535d40f1513" providerId="ADAL" clId="{688D1D3D-1D78-480E-9122-20B54FAF51C9}" dt="2022-02-03T04:36:15.094" v="4209"/>
          <ac:inkMkLst>
            <pc:docMk/>
            <pc:sldMk cId="948870984" sldId="432"/>
            <ac:inkMk id="221" creationId="{F6AD6827-5C9A-4231-9FCE-9AA5D11FD4E0}"/>
          </ac:inkMkLst>
        </pc:inkChg>
        <pc:inkChg chg="add mod">
          <ac:chgData name="Umesh Gupta" userId="35470c46-d51d-41c5-aa07-3535d40f1513" providerId="ADAL" clId="{688D1D3D-1D78-480E-9122-20B54FAF51C9}" dt="2022-02-03T04:39:03.530" v="4347"/>
          <ac:inkMkLst>
            <pc:docMk/>
            <pc:sldMk cId="948870984" sldId="432"/>
            <ac:inkMk id="223" creationId="{C2027E89-8498-4E16-941D-15B75D10C8BD}"/>
          </ac:inkMkLst>
        </pc:inkChg>
        <pc:inkChg chg="add mod">
          <ac:chgData name="Umesh Gupta" userId="35470c46-d51d-41c5-aa07-3535d40f1513" providerId="ADAL" clId="{688D1D3D-1D78-480E-9122-20B54FAF51C9}" dt="2022-02-03T04:39:03.530" v="4347"/>
          <ac:inkMkLst>
            <pc:docMk/>
            <pc:sldMk cId="948870984" sldId="432"/>
            <ac:inkMk id="224" creationId="{643A2818-D760-4EA2-8D30-24ED7F11CD9E}"/>
          </ac:inkMkLst>
        </pc:inkChg>
        <pc:inkChg chg="add mod">
          <ac:chgData name="Umesh Gupta" userId="35470c46-d51d-41c5-aa07-3535d40f1513" providerId="ADAL" clId="{688D1D3D-1D78-480E-9122-20B54FAF51C9}" dt="2022-02-03T04:39:03.530" v="4347"/>
          <ac:inkMkLst>
            <pc:docMk/>
            <pc:sldMk cId="948870984" sldId="432"/>
            <ac:inkMk id="225" creationId="{DD15ED76-FB45-417A-AE2D-262ACF235DFB}"/>
          </ac:inkMkLst>
        </pc:inkChg>
        <pc:inkChg chg="add mod">
          <ac:chgData name="Umesh Gupta" userId="35470c46-d51d-41c5-aa07-3535d40f1513" providerId="ADAL" clId="{688D1D3D-1D78-480E-9122-20B54FAF51C9}" dt="2022-02-03T04:39:03.530" v="4347"/>
          <ac:inkMkLst>
            <pc:docMk/>
            <pc:sldMk cId="948870984" sldId="432"/>
            <ac:inkMk id="226" creationId="{3AA1595B-DFB5-4134-8EBA-4A6EA0AF192F}"/>
          </ac:inkMkLst>
        </pc:inkChg>
        <pc:inkChg chg="add mod">
          <ac:chgData name="Umesh Gupta" userId="35470c46-d51d-41c5-aa07-3535d40f1513" providerId="ADAL" clId="{688D1D3D-1D78-480E-9122-20B54FAF51C9}" dt="2022-02-03T04:39:03.530" v="4347"/>
          <ac:inkMkLst>
            <pc:docMk/>
            <pc:sldMk cId="948870984" sldId="432"/>
            <ac:inkMk id="227" creationId="{D266F80F-C0D1-4DBB-9306-AC7635BD2AE7}"/>
          </ac:inkMkLst>
        </pc:inkChg>
        <pc:inkChg chg="add mod">
          <ac:chgData name="Umesh Gupta" userId="35470c46-d51d-41c5-aa07-3535d40f1513" providerId="ADAL" clId="{688D1D3D-1D78-480E-9122-20B54FAF51C9}" dt="2022-02-03T04:39:03.530" v="4347"/>
          <ac:inkMkLst>
            <pc:docMk/>
            <pc:sldMk cId="948870984" sldId="432"/>
            <ac:inkMk id="228" creationId="{39D8DE14-5EB9-4DF1-85FF-B6E645438659}"/>
          </ac:inkMkLst>
        </pc:inkChg>
        <pc:inkChg chg="add mod">
          <ac:chgData name="Umesh Gupta" userId="35470c46-d51d-41c5-aa07-3535d40f1513" providerId="ADAL" clId="{688D1D3D-1D78-480E-9122-20B54FAF51C9}" dt="2022-02-03T04:39:05.917" v="4352"/>
          <ac:inkMkLst>
            <pc:docMk/>
            <pc:sldMk cId="948870984" sldId="432"/>
            <ac:inkMk id="230" creationId="{34A45EDF-79D5-4F20-92D9-46BE2F418426}"/>
          </ac:inkMkLst>
        </pc:inkChg>
        <pc:inkChg chg="add mod">
          <ac:chgData name="Umesh Gupta" userId="35470c46-d51d-41c5-aa07-3535d40f1513" providerId="ADAL" clId="{688D1D3D-1D78-480E-9122-20B54FAF51C9}" dt="2022-02-03T04:39:05.917" v="4352"/>
          <ac:inkMkLst>
            <pc:docMk/>
            <pc:sldMk cId="948870984" sldId="432"/>
            <ac:inkMk id="231" creationId="{6EF5DCE2-AE31-4BCB-8412-7149A778B451}"/>
          </ac:inkMkLst>
        </pc:inkChg>
        <pc:inkChg chg="add mod">
          <ac:chgData name="Umesh Gupta" userId="35470c46-d51d-41c5-aa07-3535d40f1513" providerId="ADAL" clId="{688D1D3D-1D78-480E-9122-20B54FAF51C9}" dt="2022-02-03T04:39:05.917" v="4352"/>
          <ac:inkMkLst>
            <pc:docMk/>
            <pc:sldMk cId="948870984" sldId="432"/>
            <ac:inkMk id="232" creationId="{FED234A3-2E3A-40E6-8487-0BEA64D5DFDB}"/>
          </ac:inkMkLst>
        </pc:inkChg>
        <pc:inkChg chg="add mod">
          <ac:chgData name="Umesh Gupta" userId="35470c46-d51d-41c5-aa07-3535d40f1513" providerId="ADAL" clId="{688D1D3D-1D78-480E-9122-20B54FAF51C9}" dt="2022-02-03T04:39:05.917" v="4352"/>
          <ac:inkMkLst>
            <pc:docMk/>
            <pc:sldMk cId="948870984" sldId="432"/>
            <ac:inkMk id="233" creationId="{5F53E4A5-235E-4961-9FAC-15B5677A358B}"/>
          </ac:inkMkLst>
        </pc:inkChg>
      </pc:sldChg>
      <pc:sldChg chg="addSp delSp modSp add mod">
        <pc:chgData name="Umesh Gupta" userId="35470c46-d51d-41c5-aa07-3535d40f1513" providerId="ADAL" clId="{688D1D3D-1D78-480E-9122-20B54FAF51C9}" dt="2022-02-03T04:39:20.319" v="4359"/>
        <pc:sldMkLst>
          <pc:docMk/>
          <pc:sldMk cId="2150261819" sldId="433"/>
        </pc:sldMkLst>
        <pc:grpChg chg="del mod">
          <ac:chgData name="Umesh Gupta" userId="35470c46-d51d-41c5-aa07-3535d40f1513" providerId="ADAL" clId="{688D1D3D-1D78-480E-9122-20B54FAF51C9}" dt="2022-02-03T04:37:02.547" v="4224"/>
          <ac:grpSpMkLst>
            <pc:docMk/>
            <pc:sldMk cId="2150261819" sldId="433"/>
            <ac:grpSpMk id="13" creationId="{FBCC4FD6-5F11-4A0F-BFE0-97EAF5A31D6D}"/>
          </ac:grpSpMkLst>
        </pc:grpChg>
        <pc:grpChg chg="del mod">
          <ac:chgData name="Umesh Gupta" userId="35470c46-d51d-41c5-aa07-3535d40f1513" providerId="ADAL" clId="{688D1D3D-1D78-480E-9122-20B54FAF51C9}" dt="2022-02-03T04:37:07.753" v="4235"/>
          <ac:grpSpMkLst>
            <pc:docMk/>
            <pc:sldMk cId="2150261819" sldId="433"/>
            <ac:grpSpMk id="16" creationId="{F52897DC-ABAA-4F41-808E-566D2A4C921F}"/>
          </ac:grpSpMkLst>
        </pc:grpChg>
        <pc:grpChg chg="del mod">
          <ac:chgData name="Umesh Gupta" userId="35470c46-d51d-41c5-aa07-3535d40f1513" providerId="ADAL" clId="{688D1D3D-1D78-480E-9122-20B54FAF51C9}" dt="2022-02-03T04:39:20.319" v="4359"/>
          <ac:grpSpMkLst>
            <pc:docMk/>
            <pc:sldMk cId="2150261819" sldId="433"/>
            <ac:grpSpMk id="27" creationId="{4D58068C-3B57-40C7-8F86-0FBF2AB98987}"/>
          </ac:grpSpMkLst>
        </pc:grpChg>
        <pc:grpChg chg="del mod">
          <ac:chgData name="Umesh Gupta" userId="35470c46-d51d-41c5-aa07-3535d40f1513" providerId="ADAL" clId="{688D1D3D-1D78-480E-9122-20B54FAF51C9}" dt="2022-02-03T04:39:20.319" v="4359"/>
          <ac:grpSpMkLst>
            <pc:docMk/>
            <pc:sldMk cId="2150261819" sldId="433"/>
            <ac:grpSpMk id="42" creationId="{44B7A496-CC1A-413D-A312-52CEFD379796}"/>
          </ac:grpSpMkLst>
        </pc:grpChg>
        <pc:grpChg chg="del mod">
          <ac:chgData name="Umesh Gupta" userId="35470c46-d51d-41c5-aa07-3535d40f1513" providerId="ADAL" clId="{688D1D3D-1D78-480E-9122-20B54FAF51C9}" dt="2022-02-03T04:39:20.319" v="4359"/>
          <ac:grpSpMkLst>
            <pc:docMk/>
            <pc:sldMk cId="2150261819" sldId="433"/>
            <ac:grpSpMk id="43" creationId="{D0A89B59-EF1A-4730-A7F6-2A7011C0DBEE}"/>
          </ac:grpSpMkLst>
        </pc:grpChg>
        <pc:grpChg chg="del mod">
          <ac:chgData name="Umesh Gupta" userId="35470c46-d51d-41c5-aa07-3535d40f1513" providerId="ADAL" clId="{688D1D3D-1D78-480E-9122-20B54FAF51C9}" dt="2022-02-03T04:37:29.814" v="4269"/>
          <ac:grpSpMkLst>
            <pc:docMk/>
            <pc:sldMk cId="2150261819" sldId="433"/>
            <ac:grpSpMk id="53" creationId="{228D5E8F-7BA7-4A02-9062-09F7769488CA}"/>
          </ac:grpSpMkLst>
        </pc:grpChg>
        <pc:grpChg chg="del mod">
          <ac:chgData name="Umesh Gupta" userId="35470c46-d51d-41c5-aa07-3535d40f1513" providerId="ADAL" clId="{688D1D3D-1D78-480E-9122-20B54FAF51C9}" dt="2022-02-03T04:37:29.814" v="4269"/>
          <ac:grpSpMkLst>
            <pc:docMk/>
            <pc:sldMk cId="2150261819" sldId="433"/>
            <ac:grpSpMk id="54" creationId="{888685DB-8375-4E86-853C-F13F6221AF2B}"/>
          </ac:grpSpMkLst>
        </pc:grpChg>
        <pc:grpChg chg="del mod">
          <ac:chgData name="Umesh Gupta" userId="35470c46-d51d-41c5-aa07-3535d40f1513" providerId="ADAL" clId="{688D1D3D-1D78-480E-9122-20B54FAF51C9}" dt="2022-02-03T04:37:37.616" v="4283"/>
          <ac:grpSpMkLst>
            <pc:docMk/>
            <pc:sldMk cId="2150261819" sldId="433"/>
            <ac:grpSpMk id="63" creationId="{4E5314CF-1359-4D45-8311-044519012B44}"/>
          </ac:grpSpMkLst>
        </pc:grpChg>
        <pc:grpChg chg="del mod">
          <ac:chgData name="Umesh Gupta" userId="35470c46-d51d-41c5-aa07-3535d40f1513" providerId="ADAL" clId="{688D1D3D-1D78-480E-9122-20B54FAF51C9}" dt="2022-02-03T04:37:37.616" v="4283"/>
          <ac:grpSpMkLst>
            <pc:docMk/>
            <pc:sldMk cId="2150261819" sldId="433"/>
            <ac:grpSpMk id="77" creationId="{D9CDD7ED-EB83-42AB-BBDD-A0F7CD17F806}"/>
          </ac:grpSpMkLst>
        </pc:grpChg>
        <pc:grpChg chg="del mod">
          <ac:chgData name="Umesh Gupta" userId="35470c46-d51d-41c5-aa07-3535d40f1513" providerId="ADAL" clId="{688D1D3D-1D78-480E-9122-20B54FAF51C9}" dt="2022-02-03T04:38:06.245" v="4322"/>
          <ac:grpSpMkLst>
            <pc:docMk/>
            <pc:sldMk cId="2150261819" sldId="433"/>
            <ac:grpSpMk id="78" creationId="{7D230F7E-5C95-4B85-91B0-D30F200093EC}"/>
          </ac:grpSpMkLst>
        </pc:grpChg>
        <pc:grpChg chg="del mod">
          <ac:chgData name="Umesh Gupta" userId="35470c46-d51d-41c5-aa07-3535d40f1513" providerId="ADAL" clId="{688D1D3D-1D78-480E-9122-20B54FAF51C9}" dt="2022-02-03T04:38:06.245" v="4322"/>
          <ac:grpSpMkLst>
            <pc:docMk/>
            <pc:sldMk cId="2150261819" sldId="433"/>
            <ac:grpSpMk id="81" creationId="{E47FA2C2-84FF-4377-9664-4EBE594EE1F2}"/>
          </ac:grpSpMkLst>
        </pc:grpChg>
        <pc:grpChg chg="del mod">
          <ac:chgData name="Umesh Gupta" userId="35470c46-d51d-41c5-aa07-3535d40f1513" providerId="ADAL" clId="{688D1D3D-1D78-480E-9122-20B54FAF51C9}" dt="2022-02-03T04:38:06.245" v="4322"/>
          <ac:grpSpMkLst>
            <pc:docMk/>
            <pc:sldMk cId="2150261819" sldId="433"/>
            <ac:grpSpMk id="85" creationId="{C64465F8-9A78-4201-9471-9101BDD18B9B}"/>
          </ac:grpSpMkLst>
        </pc:grpChg>
        <pc:grpChg chg="del mod">
          <ac:chgData name="Umesh Gupta" userId="35470c46-d51d-41c5-aa07-3535d40f1513" providerId="ADAL" clId="{688D1D3D-1D78-480E-9122-20B54FAF51C9}" dt="2022-02-03T04:37:51.280" v="4299"/>
          <ac:grpSpMkLst>
            <pc:docMk/>
            <pc:sldMk cId="2150261819" sldId="433"/>
            <ac:grpSpMk id="90" creationId="{E0DF1FB8-4314-4F2F-800E-A54AC4184E2B}"/>
          </ac:grpSpMkLst>
        </pc:grpChg>
        <pc:grpChg chg="del mod">
          <ac:chgData name="Umesh Gupta" userId="35470c46-d51d-41c5-aa07-3535d40f1513" providerId="ADAL" clId="{688D1D3D-1D78-480E-9122-20B54FAF51C9}" dt="2022-02-03T04:37:53.052" v="4301"/>
          <ac:grpSpMkLst>
            <pc:docMk/>
            <pc:sldMk cId="2150261819" sldId="433"/>
            <ac:grpSpMk id="94" creationId="{43879364-2BB4-4215-84E5-2BFD6A6571C6}"/>
          </ac:grpSpMkLst>
        </pc:grpChg>
        <pc:grpChg chg="del mod">
          <ac:chgData name="Umesh Gupta" userId="35470c46-d51d-41c5-aa07-3535d40f1513" providerId="ADAL" clId="{688D1D3D-1D78-480E-9122-20B54FAF51C9}" dt="2022-02-03T04:37:57.435" v="4309"/>
          <ac:grpSpMkLst>
            <pc:docMk/>
            <pc:sldMk cId="2150261819" sldId="433"/>
            <ac:grpSpMk id="96" creationId="{DE29A75F-CA07-455E-AD31-68E3162185F1}"/>
          </ac:grpSpMkLst>
        </pc:grpChg>
        <pc:grpChg chg="del mod">
          <ac:chgData name="Umesh Gupta" userId="35470c46-d51d-41c5-aa07-3535d40f1513" providerId="ADAL" clId="{688D1D3D-1D78-480E-9122-20B54FAF51C9}" dt="2022-02-03T04:38:06.245" v="4322"/>
          <ac:grpSpMkLst>
            <pc:docMk/>
            <pc:sldMk cId="2150261819" sldId="433"/>
            <ac:grpSpMk id="104" creationId="{193AD38E-AFAB-4C39-A056-03CDBA5287A0}"/>
          </ac:grpSpMkLst>
        </pc:grpChg>
        <pc:grpChg chg="del mod">
          <ac:chgData name="Umesh Gupta" userId="35470c46-d51d-41c5-aa07-3535d40f1513" providerId="ADAL" clId="{688D1D3D-1D78-480E-9122-20B54FAF51C9}" dt="2022-02-03T04:38:06.245" v="4322"/>
          <ac:grpSpMkLst>
            <pc:docMk/>
            <pc:sldMk cId="2150261819" sldId="433"/>
            <ac:grpSpMk id="107" creationId="{96931D31-0194-4DE5-A1F5-A91283400D2A}"/>
          </ac:grpSpMkLst>
        </pc:grpChg>
        <pc:grpChg chg="del mod">
          <ac:chgData name="Umesh Gupta" userId="35470c46-d51d-41c5-aa07-3535d40f1513" providerId="ADAL" clId="{688D1D3D-1D78-480E-9122-20B54FAF51C9}" dt="2022-02-03T04:38:06.245" v="4322"/>
          <ac:grpSpMkLst>
            <pc:docMk/>
            <pc:sldMk cId="2150261819" sldId="433"/>
            <ac:grpSpMk id="113" creationId="{8AEFF5E0-1F5C-40C5-ACD7-036938D36725}"/>
          </ac:grpSpMkLst>
        </pc:grpChg>
        <pc:grpChg chg="del mod">
          <ac:chgData name="Umesh Gupta" userId="35470c46-d51d-41c5-aa07-3535d40f1513" providerId="ADAL" clId="{688D1D3D-1D78-480E-9122-20B54FAF51C9}" dt="2022-02-03T04:38:08.097" v="4325"/>
          <ac:grpSpMkLst>
            <pc:docMk/>
            <pc:sldMk cId="2150261819" sldId="433"/>
            <ac:grpSpMk id="117" creationId="{14EEB5B2-1409-4105-B683-304A06BD84D1}"/>
          </ac:grpSpMkLst>
        </pc:grpChg>
        <pc:grpChg chg="del mod">
          <ac:chgData name="Umesh Gupta" userId="35470c46-d51d-41c5-aa07-3535d40f1513" providerId="ADAL" clId="{688D1D3D-1D78-480E-9122-20B54FAF51C9}" dt="2022-02-03T04:38:17.433" v="4336"/>
          <ac:grpSpMkLst>
            <pc:docMk/>
            <pc:sldMk cId="2150261819" sldId="433"/>
            <ac:grpSpMk id="120" creationId="{16B4631C-F8AF-4FEC-996F-0F6B3E8CCCA3}"/>
          </ac:grpSpMkLst>
        </pc:grpChg>
        <pc:grpChg chg="del mod">
          <ac:chgData name="Umesh Gupta" userId="35470c46-d51d-41c5-aa07-3535d40f1513" providerId="ADAL" clId="{688D1D3D-1D78-480E-9122-20B54FAF51C9}" dt="2022-02-03T04:38:17.433" v="4336"/>
          <ac:grpSpMkLst>
            <pc:docMk/>
            <pc:sldMk cId="2150261819" sldId="433"/>
            <ac:grpSpMk id="124" creationId="{1CCC383E-A40D-40CD-AA92-72437BE98B48}"/>
          </ac:grpSpMkLst>
        </pc:grpChg>
        <pc:grpChg chg="mod">
          <ac:chgData name="Umesh Gupta" userId="35470c46-d51d-41c5-aa07-3535d40f1513" providerId="ADAL" clId="{688D1D3D-1D78-480E-9122-20B54FAF51C9}" dt="2022-02-03T04:38:17.433" v="4336"/>
          <ac:grpSpMkLst>
            <pc:docMk/>
            <pc:sldMk cId="2150261819" sldId="433"/>
            <ac:grpSpMk id="131" creationId="{C4492E22-25DE-452A-83E0-4E16B985BE4D}"/>
          </ac:grpSpMkLst>
        </pc:grpChg>
        <pc:grpChg chg="mod">
          <ac:chgData name="Umesh Gupta" userId="35470c46-d51d-41c5-aa07-3535d40f1513" providerId="ADAL" clId="{688D1D3D-1D78-480E-9122-20B54FAF51C9}" dt="2022-02-03T04:38:20.073" v="4340"/>
          <ac:grpSpMkLst>
            <pc:docMk/>
            <pc:sldMk cId="2150261819" sldId="433"/>
            <ac:grpSpMk id="135" creationId="{6A608BCF-50CF-4955-8727-4BAC9CF308C4}"/>
          </ac:grpSpMkLst>
        </pc:grpChg>
        <pc:grpChg chg="mod">
          <ac:chgData name="Umesh Gupta" userId="35470c46-d51d-41c5-aa07-3535d40f1513" providerId="ADAL" clId="{688D1D3D-1D78-480E-9122-20B54FAF51C9}" dt="2022-02-03T04:39:20.319" v="4359"/>
          <ac:grpSpMkLst>
            <pc:docMk/>
            <pc:sldMk cId="2150261819" sldId="433"/>
            <ac:grpSpMk id="142" creationId="{4FEF5A43-C6AD-48A4-A732-1EF8E1D5A011}"/>
          </ac:grpSpMkLst>
        </pc:grpChg>
        <pc:inkChg chg="add mod">
          <ac:chgData name="Umesh Gupta" userId="35470c46-d51d-41c5-aa07-3535d40f1513" providerId="ADAL" clId="{688D1D3D-1D78-480E-9122-20B54FAF51C9}" dt="2022-02-03T04:39:20.319" v="4359"/>
          <ac:inkMkLst>
            <pc:docMk/>
            <pc:sldMk cId="2150261819" sldId="433"/>
            <ac:inkMk id="2" creationId="{98256AF3-B205-43AB-9824-616940E25ED7}"/>
          </ac:inkMkLst>
        </pc:inkChg>
        <pc:inkChg chg="add mod">
          <ac:chgData name="Umesh Gupta" userId="35470c46-d51d-41c5-aa07-3535d40f1513" providerId="ADAL" clId="{688D1D3D-1D78-480E-9122-20B54FAF51C9}" dt="2022-02-03T04:39:20.319" v="4359"/>
          <ac:inkMkLst>
            <pc:docMk/>
            <pc:sldMk cId="2150261819" sldId="433"/>
            <ac:inkMk id="3" creationId="{7E298416-1CEE-4047-86C7-7C30F5C3693B}"/>
          </ac:inkMkLst>
        </pc:inkChg>
        <pc:inkChg chg="add mod">
          <ac:chgData name="Umesh Gupta" userId="35470c46-d51d-41c5-aa07-3535d40f1513" providerId="ADAL" clId="{688D1D3D-1D78-480E-9122-20B54FAF51C9}" dt="2022-02-03T04:39:20.319" v="4359"/>
          <ac:inkMkLst>
            <pc:docMk/>
            <pc:sldMk cId="2150261819" sldId="433"/>
            <ac:inkMk id="4" creationId="{26A2FEA0-64B0-4320-A3F8-65BCDEC25A39}"/>
          </ac:inkMkLst>
        </pc:inkChg>
        <pc:inkChg chg="add mod">
          <ac:chgData name="Umesh Gupta" userId="35470c46-d51d-41c5-aa07-3535d40f1513" providerId="ADAL" clId="{688D1D3D-1D78-480E-9122-20B54FAF51C9}" dt="2022-02-03T04:39:20.319" v="4359"/>
          <ac:inkMkLst>
            <pc:docMk/>
            <pc:sldMk cId="2150261819" sldId="433"/>
            <ac:inkMk id="5" creationId="{CB7ECD8E-5263-45B9-A7D2-92FF483559A3}"/>
          </ac:inkMkLst>
        </pc:inkChg>
        <pc:inkChg chg="add mod">
          <ac:chgData name="Umesh Gupta" userId="35470c46-d51d-41c5-aa07-3535d40f1513" providerId="ADAL" clId="{688D1D3D-1D78-480E-9122-20B54FAF51C9}" dt="2022-02-03T04:39:20.319" v="4359"/>
          <ac:inkMkLst>
            <pc:docMk/>
            <pc:sldMk cId="2150261819" sldId="433"/>
            <ac:inkMk id="6" creationId="{E3809C52-5F65-4031-9A6B-0C54AD8365DC}"/>
          </ac:inkMkLst>
        </pc:inkChg>
        <pc:inkChg chg="add mod">
          <ac:chgData name="Umesh Gupta" userId="35470c46-d51d-41c5-aa07-3535d40f1513" providerId="ADAL" clId="{688D1D3D-1D78-480E-9122-20B54FAF51C9}" dt="2022-02-03T04:39:20.319" v="4359"/>
          <ac:inkMkLst>
            <pc:docMk/>
            <pc:sldMk cId="2150261819" sldId="433"/>
            <ac:inkMk id="7" creationId="{1CF0F2F3-03B2-4D7C-A178-1789E82696BC}"/>
          </ac:inkMkLst>
        </pc:inkChg>
        <pc:inkChg chg="add mod">
          <ac:chgData name="Umesh Gupta" userId="35470c46-d51d-41c5-aa07-3535d40f1513" providerId="ADAL" clId="{688D1D3D-1D78-480E-9122-20B54FAF51C9}" dt="2022-02-03T04:39:20.319" v="4359"/>
          <ac:inkMkLst>
            <pc:docMk/>
            <pc:sldMk cId="2150261819" sldId="433"/>
            <ac:inkMk id="8" creationId="{3473790A-6D84-4CF3-96F5-0535F0BC6037}"/>
          </ac:inkMkLst>
        </pc:inkChg>
        <pc:inkChg chg="add mod">
          <ac:chgData name="Umesh Gupta" userId="35470c46-d51d-41c5-aa07-3535d40f1513" providerId="ADAL" clId="{688D1D3D-1D78-480E-9122-20B54FAF51C9}" dt="2022-02-03T04:39:20.319" v="4359"/>
          <ac:inkMkLst>
            <pc:docMk/>
            <pc:sldMk cId="2150261819" sldId="433"/>
            <ac:inkMk id="9" creationId="{7640F986-CCDD-4636-B999-F49CF551E036}"/>
          </ac:inkMkLst>
        </pc:inkChg>
        <pc:inkChg chg="add mod">
          <ac:chgData name="Umesh Gupta" userId="35470c46-d51d-41c5-aa07-3535d40f1513" providerId="ADAL" clId="{688D1D3D-1D78-480E-9122-20B54FAF51C9}" dt="2022-02-03T04:39:20.319" v="4359"/>
          <ac:inkMkLst>
            <pc:docMk/>
            <pc:sldMk cId="2150261819" sldId="433"/>
            <ac:inkMk id="10" creationId="{6A8F7B63-CEF6-4A74-842D-C844D9E0A39D}"/>
          </ac:inkMkLst>
        </pc:inkChg>
        <pc:inkChg chg="add mod">
          <ac:chgData name="Umesh Gupta" userId="35470c46-d51d-41c5-aa07-3535d40f1513" providerId="ADAL" clId="{688D1D3D-1D78-480E-9122-20B54FAF51C9}" dt="2022-02-03T04:39:20.319" v="4359"/>
          <ac:inkMkLst>
            <pc:docMk/>
            <pc:sldMk cId="2150261819" sldId="433"/>
            <ac:inkMk id="11" creationId="{1B1C7043-495E-4F13-B184-B6B9E083946C}"/>
          </ac:inkMkLst>
        </pc:inkChg>
        <pc:inkChg chg="add mod">
          <ac:chgData name="Umesh Gupta" userId="35470c46-d51d-41c5-aa07-3535d40f1513" providerId="ADAL" clId="{688D1D3D-1D78-480E-9122-20B54FAF51C9}" dt="2022-02-03T04:39:20.319" v="4359"/>
          <ac:inkMkLst>
            <pc:docMk/>
            <pc:sldMk cId="2150261819" sldId="433"/>
            <ac:inkMk id="12" creationId="{AAAC4205-2343-43B3-B73E-B2A6C411DCC5}"/>
          </ac:inkMkLst>
        </pc:inkChg>
        <pc:inkChg chg="add mod">
          <ac:chgData name="Umesh Gupta" userId="35470c46-d51d-41c5-aa07-3535d40f1513" providerId="ADAL" clId="{688D1D3D-1D78-480E-9122-20B54FAF51C9}" dt="2022-02-03T04:39:20.319" v="4359"/>
          <ac:inkMkLst>
            <pc:docMk/>
            <pc:sldMk cId="2150261819" sldId="433"/>
            <ac:inkMk id="14" creationId="{C0A6A814-5C6B-42B4-B4A3-E26E2F7AB1DA}"/>
          </ac:inkMkLst>
        </pc:inkChg>
        <pc:inkChg chg="add mod">
          <ac:chgData name="Umesh Gupta" userId="35470c46-d51d-41c5-aa07-3535d40f1513" providerId="ADAL" clId="{688D1D3D-1D78-480E-9122-20B54FAF51C9}" dt="2022-02-03T04:39:20.319" v="4359"/>
          <ac:inkMkLst>
            <pc:docMk/>
            <pc:sldMk cId="2150261819" sldId="433"/>
            <ac:inkMk id="15" creationId="{AEC7881F-B16E-4933-8BE3-779041980B61}"/>
          </ac:inkMkLst>
        </pc:inkChg>
        <pc:inkChg chg="add mod">
          <ac:chgData name="Umesh Gupta" userId="35470c46-d51d-41c5-aa07-3535d40f1513" providerId="ADAL" clId="{688D1D3D-1D78-480E-9122-20B54FAF51C9}" dt="2022-02-03T04:39:20.319" v="4359"/>
          <ac:inkMkLst>
            <pc:docMk/>
            <pc:sldMk cId="2150261819" sldId="433"/>
            <ac:inkMk id="17" creationId="{AEDEDBC2-7BE8-4AAA-851B-F7AFB458E2EA}"/>
          </ac:inkMkLst>
        </pc:inkChg>
        <pc:inkChg chg="add mod">
          <ac:chgData name="Umesh Gupta" userId="35470c46-d51d-41c5-aa07-3535d40f1513" providerId="ADAL" clId="{688D1D3D-1D78-480E-9122-20B54FAF51C9}" dt="2022-02-03T04:39:20.319" v="4359"/>
          <ac:inkMkLst>
            <pc:docMk/>
            <pc:sldMk cId="2150261819" sldId="433"/>
            <ac:inkMk id="18" creationId="{9AB78D02-59CB-403D-95AB-6C524993CBAB}"/>
          </ac:inkMkLst>
        </pc:inkChg>
        <pc:inkChg chg="add mod">
          <ac:chgData name="Umesh Gupta" userId="35470c46-d51d-41c5-aa07-3535d40f1513" providerId="ADAL" clId="{688D1D3D-1D78-480E-9122-20B54FAF51C9}" dt="2022-02-03T04:39:20.319" v="4359"/>
          <ac:inkMkLst>
            <pc:docMk/>
            <pc:sldMk cId="2150261819" sldId="433"/>
            <ac:inkMk id="19" creationId="{797225BB-BAC5-4E40-A1AF-F55CFB143E3C}"/>
          </ac:inkMkLst>
        </pc:inkChg>
        <pc:inkChg chg="add mod">
          <ac:chgData name="Umesh Gupta" userId="35470c46-d51d-41c5-aa07-3535d40f1513" providerId="ADAL" clId="{688D1D3D-1D78-480E-9122-20B54FAF51C9}" dt="2022-02-03T04:39:20.319" v="4359"/>
          <ac:inkMkLst>
            <pc:docMk/>
            <pc:sldMk cId="2150261819" sldId="433"/>
            <ac:inkMk id="20" creationId="{3A3C1C40-9AF2-4125-8A74-D3E92D65BBD2}"/>
          </ac:inkMkLst>
        </pc:inkChg>
        <pc:inkChg chg="add mod">
          <ac:chgData name="Umesh Gupta" userId="35470c46-d51d-41c5-aa07-3535d40f1513" providerId="ADAL" clId="{688D1D3D-1D78-480E-9122-20B54FAF51C9}" dt="2022-02-03T04:39:20.319" v="4359"/>
          <ac:inkMkLst>
            <pc:docMk/>
            <pc:sldMk cId="2150261819" sldId="433"/>
            <ac:inkMk id="21" creationId="{03E3DE02-EF1B-4B01-ACCB-47759E275233}"/>
          </ac:inkMkLst>
        </pc:inkChg>
        <pc:inkChg chg="add mod">
          <ac:chgData name="Umesh Gupta" userId="35470c46-d51d-41c5-aa07-3535d40f1513" providerId="ADAL" clId="{688D1D3D-1D78-480E-9122-20B54FAF51C9}" dt="2022-02-03T04:39:20.319" v="4359"/>
          <ac:inkMkLst>
            <pc:docMk/>
            <pc:sldMk cId="2150261819" sldId="433"/>
            <ac:inkMk id="22" creationId="{35D888C0-8D3D-403C-9B33-9AFC9F7B0AFD}"/>
          </ac:inkMkLst>
        </pc:inkChg>
        <pc:inkChg chg="add mod">
          <ac:chgData name="Umesh Gupta" userId="35470c46-d51d-41c5-aa07-3535d40f1513" providerId="ADAL" clId="{688D1D3D-1D78-480E-9122-20B54FAF51C9}" dt="2022-02-03T04:39:20.319" v="4359"/>
          <ac:inkMkLst>
            <pc:docMk/>
            <pc:sldMk cId="2150261819" sldId="433"/>
            <ac:inkMk id="23" creationId="{A2BECD54-9AFA-4F5D-983C-C75BF14DAD25}"/>
          </ac:inkMkLst>
        </pc:inkChg>
        <pc:inkChg chg="add mod">
          <ac:chgData name="Umesh Gupta" userId="35470c46-d51d-41c5-aa07-3535d40f1513" providerId="ADAL" clId="{688D1D3D-1D78-480E-9122-20B54FAF51C9}" dt="2022-02-03T04:39:20.319" v="4359"/>
          <ac:inkMkLst>
            <pc:docMk/>
            <pc:sldMk cId="2150261819" sldId="433"/>
            <ac:inkMk id="24" creationId="{22FFFBA4-95A9-4AAB-B1CF-EB111BBC82A8}"/>
          </ac:inkMkLst>
        </pc:inkChg>
        <pc:inkChg chg="add mod">
          <ac:chgData name="Umesh Gupta" userId="35470c46-d51d-41c5-aa07-3535d40f1513" providerId="ADAL" clId="{688D1D3D-1D78-480E-9122-20B54FAF51C9}" dt="2022-02-03T04:39:20.319" v="4359"/>
          <ac:inkMkLst>
            <pc:docMk/>
            <pc:sldMk cId="2150261819" sldId="433"/>
            <ac:inkMk id="25" creationId="{A11A6215-9E21-42BE-A700-FE5DA9D1A4B2}"/>
          </ac:inkMkLst>
        </pc:inkChg>
        <pc:inkChg chg="add mod">
          <ac:chgData name="Umesh Gupta" userId="35470c46-d51d-41c5-aa07-3535d40f1513" providerId="ADAL" clId="{688D1D3D-1D78-480E-9122-20B54FAF51C9}" dt="2022-02-03T04:39:20.319" v="4359"/>
          <ac:inkMkLst>
            <pc:docMk/>
            <pc:sldMk cId="2150261819" sldId="433"/>
            <ac:inkMk id="26" creationId="{E57D15B2-14DC-4C27-9139-DDFFB48C9953}"/>
          </ac:inkMkLst>
        </pc:inkChg>
        <pc:inkChg chg="add mod">
          <ac:chgData name="Umesh Gupta" userId="35470c46-d51d-41c5-aa07-3535d40f1513" providerId="ADAL" clId="{688D1D3D-1D78-480E-9122-20B54FAF51C9}" dt="2022-02-03T04:39:20.319" v="4359"/>
          <ac:inkMkLst>
            <pc:docMk/>
            <pc:sldMk cId="2150261819" sldId="433"/>
            <ac:inkMk id="28" creationId="{6BE2F298-4F6D-4F06-98DF-87ACE4388734}"/>
          </ac:inkMkLst>
        </pc:inkChg>
        <pc:inkChg chg="add mod">
          <ac:chgData name="Umesh Gupta" userId="35470c46-d51d-41c5-aa07-3535d40f1513" providerId="ADAL" clId="{688D1D3D-1D78-480E-9122-20B54FAF51C9}" dt="2022-02-03T04:39:20.319" v="4359"/>
          <ac:inkMkLst>
            <pc:docMk/>
            <pc:sldMk cId="2150261819" sldId="433"/>
            <ac:inkMk id="29" creationId="{566092C2-DB7E-49DA-8742-B6179AE513FF}"/>
          </ac:inkMkLst>
        </pc:inkChg>
        <pc:inkChg chg="add mod">
          <ac:chgData name="Umesh Gupta" userId="35470c46-d51d-41c5-aa07-3535d40f1513" providerId="ADAL" clId="{688D1D3D-1D78-480E-9122-20B54FAF51C9}" dt="2022-02-03T04:39:20.319" v="4359"/>
          <ac:inkMkLst>
            <pc:docMk/>
            <pc:sldMk cId="2150261819" sldId="433"/>
            <ac:inkMk id="30" creationId="{C31D929E-559B-43E0-9505-80678C3A7D58}"/>
          </ac:inkMkLst>
        </pc:inkChg>
        <pc:inkChg chg="add mod">
          <ac:chgData name="Umesh Gupta" userId="35470c46-d51d-41c5-aa07-3535d40f1513" providerId="ADAL" clId="{688D1D3D-1D78-480E-9122-20B54FAF51C9}" dt="2022-02-03T04:39:20.319" v="4359"/>
          <ac:inkMkLst>
            <pc:docMk/>
            <pc:sldMk cId="2150261819" sldId="433"/>
            <ac:inkMk id="31" creationId="{936BC655-AF08-4FDF-8785-BE150AB74476}"/>
          </ac:inkMkLst>
        </pc:inkChg>
        <pc:inkChg chg="add mod">
          <ac:chgData name="Umesh Gupta" userId="35470c46-d51d-41c5-aa07-3535d40f1513" providerId="ADAL" clId="{688D1D3D-1D78-480E-9122-20B54FAF51C9}" dt="2022-02-03T04:39:20.319" v="4359"/>
          <ac:inkMkLst>
            <pc:docMk/>
            <pc:sldMk cId="2150261819" sldId="433"/>
            <ac:inkMk id="32" creationId="{1EB4E637-F330-4629-AE8D-DF6C26908E49}"/>
          </ac:inkMkLst>
        </pc:inkChg>
        <pc:inkChg chg="add mod">
          <ac:chgData name="Umesh Gupta" userId="35470c46-d51d-41c5-aa07-3535d40f1513" providerId="ADAL" clId="{688D1D3D-1D78-480E-9122-20B54FAF51C9}" dt="2022-02-03T04:39:20.319" v="4359"/>
          <ac:inkMkLst>
            <pc:docMk/>
            <pc:sldMk cId="2150261819" sldId="433"/>
            <ac:inkMk id="33" creationId="{2889B50C-ECC5-4C6D-81DC-C75EAD05FDF9}"/>
          </ac:inkMkLst>
        </pc:inkChg>
        <pc:inkChg chg="add mod">
          <ac:chgData name="Umesh Gupta" userId="35470c46-d51d-41c5-aa07-3535d40f1513" providerId="ADAL" clId="{688D1D3D-1D78-480E-9122-20B54FAF51C9}" dt="2022-02-03T04:39:20.319" v="4359"/>
          <ac:inkMkLst>
            <pc:docMk/>
            <pc:sldMk cId="2150261819" sldId="433"/>
            <ac:inkMk id="34" creationId="{ECE906C9-ED75-4EF2-8D8E-A9C0B6645F1B}"/>
          </ac:inkMkLst>
        </pc:inkChg>
        <pc:inkChg chg="add mod">
          <ac:chgData name="Umesh Gupta" userId="35470c46-d51d-41c5-aa07-3535d40f1513" providerId="ADAL" clId="{688D1D3D-1D78-480E-9122-20B54FAF51C9}" dt="2022-02-03T04:39:20.319" v="4359"/>
          <ac:inkMkLst>
            <pc:docMk/>
            <pc:sldMk cId="2150261819" sldId="433"/>
            <ac:inkMk id="35" creationId="{982B91A3-BCBD-497E-981B-9FB0D6597609}"/>
          </ac:inkMkLst>
        </pc:inkChg>
        <pc:inkChg chg="add mod">
          <ac:chgData name="Umesh Gupta" userId="35470c46-d51d-41c5-aa07-3535d40f1513" providerId="ADAL" clId="{688D1D3D-1D78-480E-9122-20B54FAF51C9}" dt="2022-02-03T04:39:20.319" v="4359"/>
          <ac:inkMkLst>
            <pc:docMk/>
            <pc:sldMk cId="2150261819" sldId="433"/>
            <ac:inkMk id="36" creationId="{514F0CA7-C118-49A9-B5C4-9DB7A399E20D}"/>
          </ac:inkMkLst>
        </pc:inkChg>
        <pc:inkChg chg="add mod">
          <ac:chgData name="Umesh Gupta" userId="35470c46-d51d-41c5-aa07-3535d40f1513" providerId="ADAL" clId="{688D1D3D-1D78-480E-9122-20B54FAF51C9}" dt="2022-02-03T04:39:20.319" v="4359"/>
          <ac:inkMkLst>
            <pc:docMk/>
            <pc:sldMk cId="2150261819" sldId="433"/>
            <ac:inkMk id="37" creationId="{D2DC1278-A7E1-4AF3-BF6B-E5349AB80931}"/>
          </ac:inkMkLst>
        </pc:inkChg>
        <pc:inkChg chg="add mod">
          <ac:chgData name="Umesh Gupta" userId="35470c46-d51d-41c5-aa07-3535d40f1513" providerId="ADAL" clId="{688D1D3D-1D78-480E-9122-20B54FAF51C9}" dt="2022-02-03T04:39:20.319" v="4359"/>
          <ac:inkMkLst>
            <pc:docMk/>
            <pc:sldMk cId="2150261819" sldId="433"/>
            <ac:inkMk id="38" creationId="{888F9E01-97C4-410B-8ECB-467E33B0D578}"/>
          </ac:inkMkLst>
        </pc:inkChg>
        <pc:inkChg chg="add mod">
          <ac:chgData name="Umesh Gupta" userId="35470c46-d51d-41c5-aa07-3535d40f1513" providerId="ADAL" clId="{688D1D3D-1D78-480E-9122-20B54FAF51C9}" dt="2022-02-03T04:39:20.319" v="4359"/>
          <ac:inkMkLst>
            <pc:docMk/>
            <pc:sldMk cId="2150261819" sldId="433"/>
            <ac:inkMk id="39" creationId="{E60A6F12-7179-4E8F-9A9C-6BFB35A6278C}"/>
          </ac:inkMkLst>
        </pc:inkChg>
        <pc:inkChg chg="add mod">
          <ac:chgData name="Umesh Gupta" userId="35470c46-d51d-41c5-aa07-3535d40f1513" providerId="ADAL" clId="{688D1D3D-1D78-480E-9122-20B54FAF51C9}" dt="2022-02-03T04:39:20.319" v="4359"/>
          <ac:inkMkLst>
            <pc:docMk/>
            <pc:sldMk cId="2150261819" sldId="433"/>
            <ac:inkMk id="40" creationId="{FA95D18E-507A-4364-BAB0-7FB4EA9C5B4E}"/>
          </ac:inkMkLst>
        </pc:inkChg>
        <pc:inkChg chg="add mod">
          <ac:chgData name="Umesh Gupta" userId="35470c46-d51d-41c5-aa07-3535d40f1513" providerId="ADAL" clId="{688D1D3D-1D78-480E-9122-20B54FAF51C9}" dt="2022-02-03T04:39:20.319" v="4359"/>
          <ac:inkMkLst>
            <pc:docMk/>
            <pc:sldMk cId="2150261819" sldId="433"/>
            <ac:inkMk id="41" creationId="{5E3815C6-2BD4-4793-8FBB-93D447B765BD}"/>
          </ac:inkMkLst>
        </pc:inkChg>
        <pc:inkChg chg="add mod">
          <ac:chgData name="Umesh Gupta" userId="35470c46-d51d-41c5-aa07-3535d40f1513" providerId="ADAL" clId="{688D1D3D-1D78-480E-9122-20B54FAF51C9}" dt="2022-02-03T04:38:17.433" v="4336"/>
          <ac:inkMkLst>
            <pc:docMk/>
            <pc:sldMk cId="2150261819" sldId="433"/>
            <ac:inkMk id="44" creationId="{11353E5E-FB42-44F6-B992-674C5A021EFF}"/>
          </ac:inkMkLst>
        </pc:inkChg>
        <pc:inkChg chg="add mod">
          <ac:chgData name="Umesh Gupta" userId="35470c46-d51d-41c5-aa07-3535d40f1513" providerId="ADAL" clId="{688D1D3D-1D78-480E-9122-20B54FAF51C9}" dt="2022-02-03T04:38:17.433" v="4336"/>
          <ac:inkMkLst>
            <pc:docMk/>
            <pc:sldMk cId="2150261819" sldId="433"/>
            <ac:inkMk id="45" creationId="{5D034A3F-215B-427D-944A-D5C1F4A1F18E}"/>
          </ac:inkMkLst>
        </pc:inkChg>
        <pc:inkChg chg="add mod">
          <ac:chgData name="Umesh Gupta" userId="35470c46-d51d-41c5-aa07-3535d40f1513" providerId="ADAL" clId="{688D1D3D-1D78-480E-9122-20B54FAF51C9}" dt="2022-02-03T04:38:17.433" v="4336"/>
          <ac:inkMkLst>
            <pc:docMk/>
            <pc:sldMk cId="2150261819" sldId="433"/>
            <ac:inkMk id="46" creationId="{8586712A-6746-4282-99EF-CE3EB8B9EB78}"/>
          </ac:inkMkLst>
        </pc:inkChg>
        <pc:inkChg chg="add mod">
          <ac:chgData name="Umesh Gupta" userId="35470c46-d51d-41c5-aa07-3535d40f1513" providerId="ADAL" clId="{688D1D3D-1D78-480E-9122-20B54FAF51C9}" dt="2022-02-03T04:38:17.433" v="4336"/>
          <ac:inkMkLst>
            <pc:docMk/>
            <pc:sldMk cId="2150261819" sldId="433"/>
            <ac:inkMk id="47" creationId="{8DE330FD-1BD1-4C7A-9716-E5528A6E52D8}"/>
          </ac:inkMkLst>
        </pc:inkChg>
        <pc:inkChg chg="add mod">
          <ac:chgData name="Umesh Gupta" userId="35470c46-d51d-41c5-aa07-3535d40f1513" providerId="ADAL" clId="{688D1D3D-1D78-480E-9122-20B54FAF51C9}" dt="2022-02-03T04:38:17.433" v="4336"/>
          <ac:inkMkLst>
            <pc:docMk/>
            <pc:sldMk cId="2150261819" sldId="433"/>
            <ac:inkMk id="48" creationId="{297CFD45-E45C-4895-9B50-745E5D70B418}"/>
          </ac:inkMkLst>
        </pc:inkChg>
        <pc:inkChg chg="add mod">
          <ac:chgData name="Umesh Gupta" userId="35470c46-d51d-41c5-aa07-3535d40f1513" providerId="ADAL" clId="{688D1D3D-1D78-480E-9122-20B54FAF51C9}" dt="2022-02-03T04:38:17.433" v="4336"/>
          <ac:inkMkLst>
            <pc:docMk/>
            <pc:sldMk cId="2150261819" sldId="433"/>
            <ac:inkMk id="49" creationId="{DC59A781-E825-43BF-9E81-09DD84C71E33}"/>
          </ac:inkMkLst>
        </pc:inkChg>
        <pc:inkChg chg="add mod">
          <ac:chgData name="Umesh Gupta" userId="35470c46-d51d-41c5-aa07-3535d40f1513" providerId="ADAL" clId="{688D1D3D-1D78-480E-9122-20B54FAF51C9}" dt="2022-02-03T04:38:17.433" v="4336"/>
          <ac:inkMkLst>
            <pc:docMk/>
            <pc:sldMk cId="2150261819" sldId="433"/>
            <ac:inkMk id="50" creationId="{341096FF-CD95-4F76-8B0E-D2C65F108A97}"/>
          </ac:inkMkLst>
        </pc:inkChg>
        <pc:inkChg chg="add mod">
          <ac:chgData name="Umesh Gupta" userId="35470c46-d51d-41c5-aa07-3535d40f1513" providerId="ADAL" clId="{688D1D3D-1D78-480E-9122-20B54FAF51C9}" dt="2022-02-03T04:38:17.433" v="4336"/>
          <ac:inkMkLst>
            <pc:docMk/>
            <pc:sldMk cId="2150261819" sldId="433"/>
            <ac:inkMk id="51" creationId="{60EE630D-0D49-4180-897D-A8E621AA4FBF}"/>
          </ac:inkMkLst>
        </pc:inkChg>
        <pc:inkChg chg="add mod">
          <ac:chgData name="Umesh Gupta" userId="35470c46-d51d-41c5-aa07-3535d40f1513" providerId="ADAL" clId="{688D1D3D-1D78-480E-9122-20B54FAF51C9}" dt="2022-02-03T04:38:17.433" v="4336"/>
          <ac:inkMkLst>
            <pc:docMk/>
            <pc:sldMk cId="2150261819" sldId="433"/>
            <ac:inkMk id="52" creationId="{30E85129-126E-4539-9315-2F98E35142C8}"/>
          </ac:inkMkLst>
        </pc:inkChg>
        <pc:inkChg chg="add mod">
          <ac:chgData name="Umesh Gupta" userId="35470c46-d51d-41c5-aa07-3535d40f1513" providerId="ADAL" clId="{688D1D3D-1D78-480E-9122-20B54FAF51C9}" dt="2022-02-03T04:38:17.433" v="4336"/>
          <ac:inkMkLst>
            <pc:docMk/>
            <pc:sldMk cId="2150261819" sldId="433"/>
            <ac:inkMk id="55" creationId="{5CEAC461-BD2D-44C4-9C9F-CFEF5633FC42}"/>
          </ac:inkMkLst>
        </pc:inkChg>
        <pc:inkChg chg="add mod">
          <ac:chgData name="Umesh Gupta" userId="35470c46-d51d-41c5-aa07-3535d40f1513" providerId="ADAL" clId="{688D1D3D-1D78-480E-9122-20B54FAF51C9}" dt="2022-02-03T04:38:17.433" v="4336"/>
          <ac:inkMkLst>
            <pc:docMk/>
            <pc:sldMk cId="2150261819" sldId="433"/>
            <ac:inkMk id="56" creationId="{9443F0EE-CD10-48F3-9E8F-2AF0136EC539}"/>
          </ac:inkMkLst>
        </pc:inkChg>
        <pc:inkChg chg="add mod">
          <ac:chgData name="Umesh Gupta" userId="35470c46-d51d-41c5-aa07-3535d40f1513" providerId="ADAL" clId="{688D1D3D-1D78-480E-9122-20B54FAF51C9}" dt="2022-02-03T04:38:17.433" v="4336"/>
          <ac:inkMkLst>
            <pc:docMk/>
            <pc:sldMk cId="2150261819" sldId="433"/>
            <ac:inkMk id="57" creationId="{95CA8314-945B-42B1-BF23-A03F5E691FC2}"/>
          </ac:inkMkLst>
        </pc:inkChg>
        <pc:inkChg chg="add mod">
          <ac:chgData name="Umesh Gupta" userId="35470c46-d51d-41c5-aa07-3535d40f1513" providerId="ADAL" clId="{688D1D3D-1D78-480E-9122-20B54FAF51C9}" dt="2022-02-03T04:38:17.433" v="4336"/>
          <ac:inkMkLst>
            <pc:docMk/>
            <pc:sldMk cId="2150261819" sldId="433"/>
            <ac:inkMk id="58" creationId="{B0AA4861-FA55-4A84-8675-B56F0D2280D5}"/>
          </ac:inkMkLst>
        </pc:inkChg>
        <pc:inkChg chg="add mod">
          <ac:chgData name="Umesh Gupta" userId="35470c46-d51d-41c5-aa07-3535d40f1513" providerId="ADAL" clId="{688D1D3D-1D78-480E-9122-20B54FAF51C9}" dt="2022-02-03T04:38:17.433" v="4336"/>
          <ac:inkMkLst>
            <pc:docMk/>
            <pc:sldMk cId="2150261819" sldId="433"/>
            <ac:inkMk id="59" creationId="{C7EAAFFA-244A-4A36-89B2-520010AF51E4}"/>
          </ac:inkMkLst>
        </pc:inkChg>
        <pc:inkChg chg="add mod">
          <ac:chgData name="Umesh Gupta" userId="35470c46-d51d-41c5-aa07-3535d40f1513" providerId="ADAL" clId="{688D1D3D-1D78-480E-9122-20B54FAF51C9}" dt="2022-02-03T04:38:17.433" v="4336"/>
          <ac:inkMkLst>
            <pc:docMk/>
            <pc:sldMk cId="2150261819" sldId="433"/>
            <ac:inkMk id="60" creationId="{D345E003-A7C0-438D-95D5-E123A0A1E6EC}"/>
          </ac:inkMkLst>
        </pc:inkChg>
        <pc:inkChg chg="add mod">
          <ac:chgData name="Umesh Gupta" userId="35470c46-d51d-41c5-aa07-3535d40f1513" providerId="ADAL" clId="{688D1D3D-1D78-480E-9122-20B54FAF51C9}" dt="2022-02-03T04:38:17.433" v="4336"/>
          <ac:inkMkLst>
            <pc:docMk/>
            <pc:sldMk cId="2150261819" sldId="433"/>
            <ac:inkMk id="61" creationId="{17AC3243-C41D-4316-BD8A-D5223CEEF19D}"/>
          </ac:inkMkLst>
        </pc:inkChg>
        <pc:inkChg chg="add mod">
          <ac:chgData name="Umesh Gupta" userId="35470c46-d51d-41c5-aa07-3535d40f1513" providerId="ADAL" clId="{688D1D3D-1D78-480E-9122-20B54FAF51C9}" dt="2022-02-03T04:38:17.433" v="4336"/>
          <ac:inkMkLst>
            <pc:docMk/>
            <pc:sldMk cId="2150261819" sldId="433"/>
            <ac:inkMk id="62" creationId="{22211305-34FF-44FE-A7BC-3BA843783F77}"/>
          </ac:inkMkLst>
        </pc:inkChg>
        <pc:inkChg chg="add mod">
          <ac:chgData name="Umesh Gupta" userId="35470c46-d51d-41c5-aa07-3535d40f1513" providerId="ADAL" clId="{688D1D3D-1D78-480E-9122-20B54FAF51C9}" dt="2022-02-03T04:38:17.433" v="4336"/>
          <ac:inkMkLst>
            <pc:docMk/>
            <pc:sldMk cId="2150261819" sldId="433"/>
            <ac:inkMk id="64" creationId="{427D086B-CE49-4039-91D4-FE27CD4409E8}"/>
          </ac:inkMkLst>
        </pc:inkChg>
        <pc:inkChg chg="add mod">
          <ac:chgData name="Umesh Gupta" userId="35470c46-d51d-41c5-aa07-3535d40f1513" providerId="ADAL" clId="{688D1D3D-1D78-480E-9122-20B54FAF51C9}" dt="2022-02-03T04:38:17.433" v="4336"/>
          <ac:inkMkLst>
            <pc:docMk/>
            <pc:sldMk cId="2150261819" sldId="433"/>
            <ac:inkMk id="65" creationId="{81CA97E7-161A-41C8-BE0B-0FFC42B73880}"/>
          </ac:inkMkLst>
        </pc:inkChg>
        <pc:inkChg chg="add mod">
          <ac:chgData name="Umesh Gupta" userId="35470c46-d51d-41c5-aa07-3535d40f1513" providerId="ADAL" clId="{688D1D3D-1D78-480E-9122-20B54FAF51C9}" dt="2022-02-03T04:38:17.433" v="4336"/>
          <ac:inkMkLst>
            <pc:docMk/>
            <pc:sldMk cId="2150261819" sldId="433"/>
            <ac:inkMk id="66" creationId="{0C81A570-519B-46AF-A18B-C976B4E7FC24}"/>
          </ac:inkMkLst>
        </pc:inkChg>
        <pc:inkChg chg="add mod">
          <ac:chgData name="Umesh Gupta" userId="35470c46-d51d-41c5-aa07-3535d40f1513" providerId="ADAL" clId="{688D1D3D-1D78-480E-9122-20B54FAF51C9}" dt="2022-02-03T04:38:17.433" v="4336"/>
          <ac:inkMkLst>
            <pc:docMk/>
            <pc:sldMk cId="2150261819" sldId="433"/>
            <ac:inkMk id="67" creationId="{FE587FF9-636E-4875-A1E5-568B0FB321DD}"/>
          </ac:inkMkLst>
        </pc:inkChg>
        <pc:inkChg chg="add mod">
          <ac:chgData name="Umesh Gupta" userId="35470c46-d51d-41c5-aa07-3535d40f1513" providerId="ADAL" clId="{688D1D3D-1D78-480E-9122-20B54FAF51C9}" dt="2022-02-03T04:38:17.433" v="4336"/>
          <ac:inkMkLst>
            <pc:docMk/>
            <pc:sldMk cId="2150261819" sldId="433"/>
            <ac:inkMk id="68" creationId="{8A0F182A-8F0A-4255-B70C-82FC69861B57}"/>
          </ac:inkMkLst>
        </pc:inkChg>
        <pc:inkChg chg="add mod">
          <ac:chgData name="Umesh Gupta" userId="35470c46-d51d-41c5-aa07-3535d40f1513" providerId="ADAL" clId="{688D1D3D-1D78-480E-9122-20B54FAF51C9}" dt="2022-02-03T04:38:17.433" v="4336"/>
          <ac:inkMkLst>
            <pc:docMk/>
            <pc:sldMk cId="2150261819" sldId="433"/>
            <ac:inkMk id="69" creationId="{ADAB0659-69B4-45DB-83AE-C222F9F7A347}"/>
          </ac:inkMkLst>
        </pc:inkChg>
        <pc:inkChg chg="add mod">
          <ac:chgData name="Umesh Gupta" userId="35470c46-d51d-41c5-aa07-3535d40f1513" providerId="ADAL" clId="{688D1D3D-1D78-480E-9122-20B54FAF51C9}" dt="2022-02-03T04:38:17.433" v="4336"/>
          <ac:inkMkLst>
            <pc:docMk/>
            <pc:sldMk cId="2150261819" sldId="433"/>
            <ac:inkMk id="70" creationId="{5170DE6E-1FB3-4027-B761-9708E853D600}"/>
          </ac:inkMkLst>
        </pc:inkChg>
        <pc:inkChg chg="add mod">
          <ac:chgData name="Umesh Gupta" userId="35470c46-d51d-41c5-aa07-3535d40f1513" providerId="ADAL" clId="{688D1D3D-1D78-480E-9122-20B54FAF51C9}" dt="2022-02-03T04:38:17.433" v="4336"/>
          <ac:inkMkLst>
            <pc:docMk/>
            <pc:sldMk cId="2150261819" sldId="433"/>
            <ac:inkMk id="71" creationId="{BBEDA9B4-5912-4B9D-BB36-678BC6CA267A}"/>
          </ac:inkMkLst>
        </pc:inkChg>
        <pc:inkChg chg="add mod">
          <ac:chgData name="Umesh Gupta" userId="35470c46-d51d-41c5-aa07-3535d40f1513" providerId="ADAL" clId="{688D1D3D-1D78-480E-9122-20B54FAF51C9}" dt="2022-02-03T04:38:17.433" v="4336"/>
          <ac:inkMkLst>
            <pc:docMk/>
            <pc:sldMk cId="2150261819" sldId="433"/>
            <ac:inkMk id="72" creationId="{A02F27ED-F93F-4077-A5D2-CBFFD2303F95}"/>
          </ac:inkMkLst>
        </pc:inkChg>
        <pc:inkChg chg="add mod">
          <ac:chgData name="Umesh Gupta" userId="35470c46-d51d-41c5-aa07-3535d40f1513" providerId="ADAL" clId="{688D1D3D-1D78-480E-9122-20B54FAF51C9}" dt="2022-02-03T04:38:17.433" v="4336"/>
          <ac:inkMkLst>
            <pc:docMk/>
            <pc:sldMk cId="2150261819" sldId="433"/>
            <ac:inkMk id="73" creationId="{0F6385B9-EADA-4781-9086-C7BB1D1806CB}"/>
          </ac:inkMkLst>
        </pc:inkChg>
        <pc:inkChg chg="add mod">
          <ac:chgData name="Umesh Gupta" userId="35470c46-d51d-41c5-aa07-3535d40f1513" providerId="ADAL" clId="{688D1D3D-1D78-480E-9122-20B54FAF51C9}" dt="2022-02-03T04:38:17.433" v="4336"/>
          <ac:inkMkLst>
            <pc:docMk/>
            <pc:sldMk cId="2150261819" sldId="433"/>
            <ac:inkMk id="74" creationId="{AB959D3E-D832-4769-A23E-8170C3FDECF2}"/>
          </ac:inkMkLst>
        </pc:inkChg>
        <pc:inkChg chg="add mod">
          <ac:chgData name="Umesh Gupta" userId="35470c46-d51d-41c5-aa07-3535d40f1513" providerId="ADAL" clId="{688D1D3D-1D78-480E-9122-20B54FAF51C9}" dt="2022-02-03T04:38:17.433" v="4336"/>
          <ac:inkMkLst>
            <pc:docMk/>
            <pc:sldMk cId="2150261819" sldId="433"/>
            <ac:inkMk id="75" creationId="{E1F67641-2CAB-4E42-94CD-DA3935138012}"/>
          </ac:inkMkLst>
        </pc:inkChg>
        <pc:inkChg chg="add mod">
          <ac:chgData name="Umesh Gupta" userId="35470c46-d51d-41c5-aa07-3535d40f1513" providerId="ADAL" clId="{688D1D3D-1D78-480E-9122-20B54FAF51C9}" dt="2022-02-03T04:38:17.433" v="4336"/>
          <ac:inkMkLst>
            <pc:docMk/>
            <pc:sldMk cId="2150261819" sldId="433"/>
            <ac:inkMk id="76" creationId="{6E74A733-4710-41BE-B3B2-3926403D4274}"/>
          </ac:inkMkLst>
        </pc:inkChg>
        <pc:inkChg chg="add mod">
          <ac:chgData name="Umesh Gupta" userId="35470c46-d51d-41c5-aa07-3535d40f1513" providerId="ADAL" clId="{688D1D3D-1D78-480E-9122-20B54FAF51C9}" dt="2022-02-03T04:38:17.433" v="4336"/>
          <ac:inkMkLst>
            <pc:docMk/>
            <pc:sldMk cId="2150261819" sldId="433"/>
            <ac:inkMk id="79" creationId="{49D1E533-5DC0-4D11-9348-21E808624D02}"/>
          </ac:inkMkLst>
        </pc:inkChg>
        <pc:inkChg chg="add mod">
          <ac:chgData name="Umesh Gupta" userId="35470c46-d51d-41c5-aa07-3535d40f1513" providerId="ADAL" clId="{688D1D3D-1D78-480E-9122-20B54FAF51C9}" dt="2022-02-03T04:38:17.433" v="4336"/>
          <ac:inkMkLst>
            <pc:docMk/>
            <pc:sldMk cId="2150261819" sldId="433"/>
            <ac:inkMk id="80" creationId="{32030AC8-78CA-4F80-8C18-671F80FD06B8}"/>
          </ac:inkMkLst>
        </pc:inkChg>
        <pc:inkChg chg="add mod">
          <ac:chgData name="Umesh Gupta" userId="35470c46-d51d-41c5-aa07-3535d40f1513" providerId="ADAL" clId="{688D1D3D-1D78-480E-9122-20B54FAF51C9}" dt="2022-02-03T04:38:17.433" v="4336"/>
          <ac:inkMkLst>
            <pc:docMk/>
            <pc:sldMk cId="2150261819" sldId="433"/>
            <ac:inkMk id="82" creationId="{9BB8B0D7-D27B-40CF-B331-F5C5C7E21E42}"/>
          </ac:inkMkLst>
        </pc:inkChg>
        <pc:inkChg chg="add mod">
          <ac:chgData name="Umesh Gupta" userId="35470c46-d51d-41c5-aa07-3535d40f1513" providerId="ADAL" clId="{688D1D3D-1D78-480E-9122-20B54FAF51C9}" dt="2022-02-03T04:38:17.433" v="4336"/>
          <ac:inkMkLst>
            <pc:docMk/>
            <pc:sldMk cId="2150261819" sldId="433"/>
            <ac:inkMk id="83" creationId="{5E7359F2-252F-400D-873D-A5491236092B}"/>
          </ac:inkMkLst>
        </pc:inkChg>
        <pc:inkChg chg="add mod">
          <ac:chgData name="Umesh Gupta" userId="35470c46-d51d-41c5-aa07-3535d40f1513" providerId="ADAL" clId="{688D1D3D-1D78-480E-9122-20B54FAF51C9}" dt="2022-02-03T04:38:17.433" v="4336"/>
          <ac:inkMkLst>
            <pc:docMk/>
            <pc:sldMk cId="2150261819" sldId="433"/>
            <ac:inkMk id="84" creationId="{2D3DBB3A-DB40-497D-90FA-070E3E75E793}"/>
          </ac:inkMkLst>
        </pc:inkChg>
        <pc:inkChg chg="add mod">
          <ac:chgData name="Umesh Gupta" userId="35470c46-d51d-41c5-aa07-3535d40f1513" providerId="ADAL" clId="{688D1D3D-1D78-480E-9122-20B54FAF51C9}" dt="2022-02-03T04:38:17.433" v="4336"/>
          <ac:inkMkLst>
            <pc:docMk/>
            <pc:sldMk cId="2150261819" sldId="433"/>
            <ac:inkMk id="86" creationId="{47CEA1AE-F87F-4090-A68B-2507006C2060}"/>
          </ac:inkMkLst>
        </pc:inkChg>
        <pc:inkChg chg="add mod">
          <ac:chgData name="Umesh Gupta" userId="35470c46-d51d-41c5-aa07-3535d40f1513" providerId="ADAL" clId="{688D1D3D-1D78-480E-9122-20B54FAF51C9}" dt="2022-02-03T04:38:17.433" v="4336"/>
          <ac:inkMkLst>
            <pc:docMk/>
            <pc:sldMk cId="2150261819" sldId="433"/>
            <ac:inkMk id="87" creationId="{936A0279-73FE-4E8A-A6D7-20C8C3A29253}"/>
          </ac:inkMkLst>
        </pc:inkChg>
        <pc:inkChg chg="add mod">
          <ac:chgData name="Umesh Gupta" userId="35470c46-d51d-41c5-aa07-3535d40f1513" providerId="ADAL" clId="{688D1D3D-1D78-480E-9122-20B54FAF51C9}" dt="2022-02-03T04:38:17.433" v="4336"/>
          <ac:inkMkLst>
            <pc:docMk/>
            <pc:sldMk cId="2150261819" sldId="433"/>
            <ac:inkMk id="88" creationId="{C2FBA9CD-896A-463B-8422-8CC2D598EC9B}"/>
          </ac:inkMkLst>
        </pc:inkChg>
        <pc:inkChg chg="add mod">
          <ac:chgData name="Umesh Gupta" userId="35470c46-d51d-41c5-aa07-3535d40f1513" providerId="ADAL" clId="{688D1D3D-1D78-480E-9122-20B54FAF51C9}" dt="2022-02-03T04:38:17.433" v="4336"/>
          <ac:inkMkLst>
            <pc:docMk/>
            <pc:sldMk cId="2150261819" sldId="433"/>
            <ac:inkMk id="89" creationId="{BEBEBE48-FAA5-4E6A-8E42-C070FDD39667}"/>
          </ac:inkMkLst>
        </pc:inkChg>
        <pc:inkChg chg="add mod">
          <ac:chgData name="Umesh Gupta" userId="35470c46-d51d-41c5-aa07-3535d40f1513" providerId="ADAL" clId="{688D1D3D-1D78-480E-9122-20B54FAF51C9}" dt="2022-02-03T04:38:17.433" v="4336"/>
          <ac:inkMkLst>
            <pc:docMk/>
            <pc:sldMk cId="2150261819" sldId="433"/>
            <ac:inkMk id="91" creationId="{8C222BAA-0C72-48DD-A9FC-CB91C9E49B05}"/>
          </ac:inkMkLst>
        </pc:inkChg>
        <pc:inkChg chg="add mod">
          <ac:chgData name="Umesh Gupta" userId="35470c46-d51d-41c5-aa07-3535d40f1513" providerId="ADAL" clId="{688D1D3D-1D78-480E-9122-20B54FAF51C9}" dt="2022-02-03T04:38:17.433" v="4336"/>
          <ac:inkMkLst>
            <pc:docMk/>
            <pc:sldMk cId="2150261819" sldId="433"/>
            <ac:inkMk id="92" creationId="{76435532-6CE1-44A4-BAEC-ED6987081697}"/>
          </ac:inkMkLst>
        </pc:inkChg>
        <pc:inkChg chg="add mod">
          <ac:chgData name="Umesh Gupta" userId="35470c46-d51d-41c5-aa07-3535d40f1513" providerId="ADAL" clId="{688D1D3D-1D78-480E-9122-20B54FAF51C9}" dt="2022-02-03T04:38:17.433" v="4336"/>
          <ac:inkMkLst>
            <pc:docMk/>
            <pc:sldMk cId="2150261819" sldId="433"/>
            <ac:inkMk id="93" creationId="{FB663415-B70F-4F8E-97E1-02318AD559C8}"/>
          </ac:inkMkLst>
        </pc:inkChg>
        <pc:inkChg chg="add mod">
          <ac:chgData name="Umesh Gupta" userId="35470c46-d51d-41c5-aa07-3535d40f1513" providerId="ADAL" clId="{688D1D3D-1D78-480E-9122-20B54FAF51C9}" dt="2022-02-03T04:38:17.433" v="4336"/>
          <ac:inkMkLst>
            <pc:docMk/>
            <pc:sldMk cId="2150261819" sldId="433"/>
            <ac:inkMk id="95" creationId="{D7B3CA9E-7211-4854-8E8D-AD7D04A7DEFA}"/>
          </ac:inkMkLst>
        </pc:inkChg>
        <pc:inkChg chg="add mod">
          <ac:chgData name="Umesh Gupta" userId="35470c46-d51d-41c5-aa07-3535d40f1513" providerId="ADAL" clId="{688D1D3D-1D78-480E-9122-20B54FAF51C9}" dt="2022-02-03T04:38:17.433" v="4336"/>
          <ac:inkMkLst>
            <pc:docMk/>
            <pc:sldMk cId="2150261819" sldId="433"/>
            <ac:inkMk id="97" creationId="{9AEF1DE6-39BF-4C31-A9AF-B70B2363AC89}"/>
          </ac:inkMkLst>
        </pc:inkChg>
        <pc:inkChg chg="add mod">
          <ac:chgData name="Umesh Gupta" userId="35470c46-d51d-41c5-aa07-3535d40f1513" providerId="ADAL" clId="{688D1D3D-1D78-480E-9122-20B54FAF51C9}" dt="2022-02-03T04:38:17.433" v="4336"/>
          <ac:inkMkLst>
            <pc:docMk/>
            <pc:sldMk cId="2150261819" sldId="433"/>
            <ac:inkMk id="98" creationId="{BD399CE4-159D-4769-B37E-2AD8C6D19ECF}"/>
          </ac:inkMkLst>
        </pc:inkChg>
        <pc:inkChg chg="add mod">
          <ac:chgData name="Umesh Gupta" userId="35470c46-d51d-41c5-aa07-3535d40f1513" providerId="ADAL" clId="{688D1D3D-1D78-480E-9122-20B54FAF51C9}" dt="2022-02-03T04:38:17.433" v="4336"/>
          <ac:inkMkLst>
            <pc:docMk/>
            <pc:sldMk cId="2150261819" sldId="433"/>
            <ac:inkMk id="99" creationId="{A38CF431-21EE-4DCE-9B00-E35B9EC14C97}"/>
          </ac:inkMkLst>
        </pc:inkChg>
        <pc:inkChg chg="add mod">
          <ac:chgData name="Umesh Gupta" userId="35470c46-d51d-41c5-aa07-3535d40f1513" providerId="ADAL" clId="{688D1D3D-1D78-480E-9122-20B54FAF51C9}" dt="2022-02-03T04:38:17.433" v="4336"/>
          <ac:inkMkLst>
            <pc:docMk/>
            <pc:sldMk cId="2150261819" sldId="433"/>
            <ac:inkMk id="100" creationId="{A162C91D-5A37-4FB3-8433-E85F84215277}"/>
          </ac:inkMkLst>
        </pc:inkChg>
        <pc:inkChg chg="add mod">
          <ac:chgData name="Umesh Gupta" userId="35470c46-d51d-41c5-aa07-3535d40f1513" providerId="ADAL" clId="{688D1D3D-1D78-480E-9122-20B54FAF51C9}" dt="2022-02-03T04:38:17.433" v="4336"/>
          <ac:inkMkLst>
            <pc:docMk/>
            <pc:sldMk cId="2150261819" sldId="433"/>
            <ac:inkMk id="101" creationId="{4C9CF6A9-4D0F-47AB-9761-DDAF6153FB88}"/>
          </ac:inkMkLst>
        </pc:inkChg>
        <pc:inkChg chg="add mod">
          <ac:chgData name="Umesh Gupta" userId="35470c46-d51d-41c5-aa07-3535d40f1513" providerId="ADAL" clId="{688D1D3D-1D78-480E-9122-20B54FAF51C9}" dt="2022-02-03T04:38:17.433" v="4336"/>
          <ac:inkMkLst>
            <pc:docMk/>
            <pc:sldMk cId="2150261819" sldId="433"/>
            <ac:inkMk id="102" creationId="{9F5AFC1A-4F37-4F06-BA3B-EF7CA286060F}"/>
          </ac:inkMkLst>
        </pc:inkChg>
        <pc:inkChg chg="add mod">
          <ac:chgData name="Umesh Gupta" userId="35470c46-d51d-41c5-aa07-3535d40f1513" providerId="ADAL" clId="{688D1D3D-1D78-480E-9122-20B54FAF51C9}" dt="2022-02-03T04:38:17.433" v="4336"/>
          <ac:inkMkLst>
            <pc:docMk/>
            <pc:sldMk cId="2150261819" sldId="433"/>
            <ac:inkMk id="103" creationId="{A1AEA648-98CC-4D87-83BB-91E5C9F197F5}"/>
          </ac:inkMkLst>
        </pc:inkChg>
        <pc:inkChg chg="add mod">
          <ac:chgData name="Umesh Gupta" userId="35470c46-d51d-41c5-aa07-3535d40f1513" providerId="ADAL" clId="{688D1D3D-1D78-480E-9122-20B54FAF51C9}" dt="2022-02-03T04:38:17.433" v="4336"/>
          <ac:inkMkLst>
            <pc:docMk/>
            <pc:sldMk cId="2150261819" sldId="433"/>
            <ac:inkMk id="105" creationId="{95D8BE78-5475-41CC-81F0-D5984022AF39}"/>
          </ac:inkMkLst>
        </pc:inkChg>
        <pc:inkChg chg="add mod">
          <ac:chgData name="Umesh Gupta" userId="35470c46-d51d-41c5-aa07-3535d40f1513" providerId="ADAL" clId="{688D1D3D-1D78-480E-9122-20B54FAF51C9}" dt="2022-02-03T04:38:17.433" v="4336"/>
          <ac:inkMkLst>
            <pc:docMk/>
            <pc:sldMk cId="2150261819" sldId="433"/>
            <ac:inkMk id="106" creationId="{E07AB790-B320-4ED9-9162-68121CEEC6B7}"/>
          </ac:inkMkLst>
        </pc:inkChg>
        <pc:inkChg chg="add mod">
          <ac:chgData name="Umesh Gupta" userId="35470c46-d51d-41c5-aa07-3535d40f1513" providerId="ADAL" clId="{688D1D3D-1D78-480E-9122-20B54FAF51C9}" dt="2022-02-03T04:38:17.433" v="4336"/>
          <ac:inkMkLst>
            <pc:docMk/>
            <pc:sldMk cId="2150261819" sldId="433"/>
            <ac:inkMk id="108" creationId="{6AC996BD-C9B4-43CB-B930-A605280B8849}"/>
          </ac:inkMkLst>
        </pc:inkChg>
        <pc:inkChg chg="add mod">
          <ac:chgData name="Umesh Gupta" userId="35470c46-d51d-41c5-aa07-3535d40f1513" providerId="ADAL" clId="{688D1D3D-1D78-480E-9122-20B54FAF51C9}" dt="2022-02-03T04:38:17.433" v="4336"/>
          <ac:inkMkLst>
            <pc:docMk/>
            <pc:sldMk cId="2150261819" sldId="433"/>
            <ac:inkMk id="109" creationId="{5B0130BD-4E8A-48E3-AFF6-B8938C4C9A7F}"/>
          </ac:inkMkLst>
        </pc:inkChg>
        <pc:inkChg chg="add mod">
          <ac:chgData name="Umesh Gupta" userId="35470c46-d51d-41c5-aa07-3535d40f1513" providerId="ADAL" clId="{688D1D3D-1D78-480E-9122-20B54FAF51C9}" dt="2022-02-03T04:38:17.433" v="4336"/>
          <ac:inkMkLst>
            <pc:docMk/>
            <pc:sldMk cId="2150261819" sldId="433"/>
            <ac:inkMk id="110" creationId="{80E0790A-1F94-4261-9605-605D5255472E}"/>
          </ac:inkMkLst>
        </pc:inkChg>
        <pc:inkChg chg="add mod">
          <ac:chgData name="Umesh Gupta" userId="35470c46-d51d-41c5-aa07-3535d40f1513" providerId="ADAL" clId="{688D1D3D-1D78-480E-9122-20B54FAF51C9}" dt="2022-02-03T04:38:17.433" v="4336"/>
          <ac:inkMkLst>
            <pc:docMk/>
            <pc:sldMk cId="2150261819" sldId="433"/>
            <ac:inkMk id="111" creationId="{ADFD5380-3423-4F2B-9326-D8198046F026}"/>
          </ac:inkMkLst>
        </pc:inkChg>
        <pc:inkChg chg="add mod">
          <ac:chgData name="Umesh Gupta" userId="35470c46-d51d-41c5-aa07-3535d40f1513" providerId="ADAL" clId="{688D1D3D-1D78-480E-9122-20B54FAF51C9}" dt="2022-02-03T04:38:17.433" v="4336"/>
          <ac:inkMkLst>
            <pc:docMk/>
            <pc:sldMk cId="2150261819" sldId="433"/>
            <ac:inkMk id="112" creationId="{5A33E804-17EF-43F5-B79A-A2E146AC32D2}"/>
          </ac:inkMkLst>
        </pc:inkChg>
        <pc:inkChg chg="add mod">
          <ac:chgData name="Umesh Gupta" userId="35470c46-d51d-41c5-aa07-3535d40f1513" providerId="ADAL" clId="{688D1D3D-1D78-480E-9122-20B54FAF51C9}" dt="2022-02-03T04:38:17.433" v="4336"/>
          <ac:inkMkLst>
            <pc:docMk/>
            <pc:sldMk cId="2150261819" sldId="433"/>
            <ac:inkMk id="114" creationId="{3D6A8743-BB57-4988-9847-A2AA8A8A95A8}"/>
          </ac:inkMkLst>
        </pc:inkChg>
        <pc:inkChg chg="add mod">
          <ac:chgData name="Umesh Gupta" userId="35470c46-d51d-41c5-aa07-3535d40f1513" providerId="ADAL" clId="{688D1D3D-1D78-480E-9122-20B54FAF51C9}" dt="2022-02-03T04:38:17.433" v="4336"/>
          <ac:inkMkLst>
            <pc:docMk/>
            <pc:sldMk cId="2150261819" sldId="433"/>
            <ac:inkMk id="115" creationId="{CDCEA1D8-492D-4746-9CCA-35BD59DC29C5}"/>
          </ac:inkMkLst>
        </pc:inkChg>
        <pc:inkChg chg="add mod">
          <ac:chgData name="Umesh Gupta" userId="35470c46-d51d-41c5-aa07-3535d40f1513" providerId="ADAL" clId="{688D1D3D-1D78-480E-9122-20B54FAF51C9}" dt="2022-02-03T04:38:17.433" v="4336"/>
          <ac:inkMkLst>
            <pc:docMk/>
            <pc:sldMk cId="2150261819" sldId="433"/>
            <ac:inkMk id="116" creationId="{3F6A5D3B-8EB7-43E2-87EB-8509885ECB2B}"/>
          </ac:inkMkLst>
        </pc:inkChg>
        <pc:inkChg chg="add mod">
          <ac:chgData name="Umesh Gupta" userId="35470c46-d51d-41c5-aa07-3535d40f1513" providerId="ADAL" clId="{688D1D3D-1D78-480E-9122-20B54FAF51C9}" dt="2022-02-03T04:38:17.433" v="4336"/>
          <ac:inkMkLst>
            <pc:docMk/>
            <pc:sldMk cId="2150261819" sldId="433"/>
            <ac:inkMk id="118" creationId="{441881E7-DFD8-4E75-B9A6-B212DF2BE10D}"/>
          </ac:inkMkLst>
        </pc:inkChg>
        <pc:inkChg chg="add mod">
          <ac:chgData name="Umesh Gupta" userId="35470c46-d51d-41c5-aa07-3535d40f1513" providerId="ADAL" clId="{688D1D3D-1D78-480E-9122-20B54FAF51C9}" dt="2022-02-03T04:38:17.433" v="4336"/>
          <ac:inkMkLst>
            <pc:docMk/>
            <pc:sldMk cId="2150261819" sldId="433"/>
            <ac:inkMk id="119" creationId="{97C7D47F-2C40-46F4-B3D2-59BA70FD9CAD}"/>
          </ac:inkMkLst>
        </pc:inkChg>
        <pc:inkChg chg="add mod">
          <ac:chgData name="Umesh Gupta" userId="35470c46-d51d-41c5-aa07-3535d40f1513" providerId="ADAL" clId="{688D1D3D-1D78-480E-9122-20B54FAF51C9}" dt="2022-02-03T04:38:17.433" v="4336"/>
          <ac:inkMkLst>
            <pc:docMk/>
            <pc:sldMk cId="2150261819" sldId="433"/>
            <ac:inkMk id="121" creationId="{1BCF0E07-02EA-447C-A684-5441AC602E4C}"/>
          </ac:inkMkLst>
        </pc:inkChg>
        <pc:inkChg chg="add mod">
          <ac:chgData name="Umesh Gupta" userId="35470c46-d51d-41c5-aa07-3535d40f1513" providerId="ADAL" clId="{688D1D3D-1D78-480E-9122-20B54FAF51C9}" dt="2022-02-03T04:38:17.433" v="4336"/>
          <ac:inkMkLst>
            <pc:docMk/>
            <pc:sldMk cId="2150261819" sldId="433"/>
            <ac:inkMk id="122" creationId="{F22ECC7A-2B47-48D4-9BA2-BED1D61DE2D3}"/>
          </ac:inkMkLst>
        </pc:inkChg>
        <pc:inkChg chg="add mod">
          <ac:chgData name="Umesh Gupta" userId="35470c46-d51d-41c5-aa07-3535d40f1513" providerId="ADAL" clId="{688D1D3D-1D78-480E-9122-20B54FAF51C9}" dt="2022-02-03T04:38:17.433" v="4336"/>
          <ac:inkMkLst>
            <pc:docMk/>
            <pc:sldMk cId="2150261819" sldId="433"/>
            <ac:inkMk id="123" creationId="{C7D373B1-F84A-4A29-A439-57298E168C59}"/>
          </ac:inkMkLst>
        </pc:inkChg>
        <pc:inkChg chg="add mod">
          <ac:chgData name="Umesh Gupta" userId="35470c46-d51d-41c5-aa07-3535d40f1513" providerId="ADAL" clId="{688D1D3D-1D78-480E-9122-20B54FAF51C9}" dt="2022-02-03T04:38:17.433" v="4336"/>
          <ac:inkMkLst>
            <pc:docMk/>
            <pc:sldMk cId="2150261819" sldId="433"/>
            <ac:inkMk id="125" creationId="{50099BA1-741C-4AF6-9CE7-5B5800BA435E}"/>
          </ac:inkMkLst>
        </pc:inkChg>
        <pc:inkChg chg="add mod">
          <ac:chgData name="Umesh Gupta" userId="35470c46-d51d-41c5-aa07-3535d40f1513" providerId="ADAL" clId="{688D1D3D-1D78-480E-9122-20B54FAF51C9}" dt="2022-02-03T04:38:17.433" v="4336"/>
          <ac:inkMkLst>
            <pc:docMk/>
            <pc:sldMk cId="2150261819" sldId="433"/>
            <ac:inkMk id="126" creationId="{5516A3A0-76C9-4FCC-AA4D-FC00BE6E447F}"/>
          </ac:inkMkLst>
        </pc:inkChg>
        <pc:inkChg chg="add mod">
          <ac:chgData name="Umesh Gupta" userId="35470c46-d51d-41c5-aa07-3535d40f1513" providerId="ADAL" clId="{688D1D3D-1D78-480E-9122-20B54FAF51C9}" dt="2022-02-03T04:38:17.433" v="4336"/>
          <ac:inkMkLst>
            <pc:docMk/>
            <pc:sldMk cId="2150261819" sldId="433"/>
            <ac:inkMk id="127" creationId="{A6152D35-41C2-4545-903C-AA118BE1E5E5}"/>
          </ac:inkMkLst>
        </pc:inkChg>
        <pc:inkChg chg="add mod">
          <ac:chgData name="Umesh Gupta" userId="35470c46-d51d-41c5-aa07-3535d40f1513" providerId="ADAL" clId="{688D1D3D-1D78-480E-9122-20B54FAF51C9}" dt="2022-02-03T04:38:17.433" v="4336"/>
          <ac:inkMkLst>
            <pc:docMk/>
            <pc:sldMk cId="2150261819" sldId="433"/>
            <ac:inkMk id="128" creationId="{B00AF8E3-F185-4CC4-A1E1-4D7D97280C94}"/>
          </ac:inkMkLst>
        </pc:inkChg>
        <pc:inkChg chg="add mod">
          <ac:chgData name="Umesh Gupta" userId="35470c46-d51d-41c5-aa07-3535d40f1513" providerId="ADAL" clId="{688D1D3D-1D78-480E-9122-20B54FAF51C9}" dt="2022-02-03T04:38:17.433" v="4336"/>
          <ac:inkMkLst>
            <pc:docMk/>
            <pc:sldMk cId="2150261819" sldId="433"/>
            <ac:inkMk id="129" creationId="{199DDF2B-922D-47BD-8312-CA9FAEAACA59}"/>
          </ac:inkMkLst>
        </pc:inkChg>
        <pc:inkChg chg="add mod">
          <ac:chgData name="Umesh Gupta" userId="35470c46-d51d-41c5-aa07-3535d40f1513" providerId="ADAL" clId="{688D1D3D-1D78-480E-9122-20B54FAF51C9}" dt="2022-02-03T04:38:17.433" v="4336"/>
          <ac:inkMkLst>
            <pc:docMk/>
            <pc:sldMk cId="2150261819" sldId="433"/>
            <ac:inkMk id="130" creationId="{E111D398-9A60-4595-AA9D-4752F0E514E3}"/>
          </ac:inkMkLst>
        </pc:inkChg>
        <pc:inkChg chg="add mod">
          <ac:chgData name="Umesh Gupta" userId="35470c46-d51d-41c5-aa07-3535d40f1513" providerId="ADAL" clId="{688D1D3D-1D78-480E-9122-20B54FAF51C9}" dt="2022-02-03T04:38:20.073" v="4340"/>
          <ac:inkMkLst>
            <pc:docMk/>
            <pc:sldMk cId="2150261819" sldId="433"/>
            <ac:inkMk id="132" creationId="{F9CD87C2-BE72-4792-B8C1-360B2E16AC30}"/>
          </ac:inkMkLst>
        </pc:inkChg>
        <pc:inkChg chg="add mod">
          <ac:chgData name="Umesh Gupta" userId="35470c46-d51d-41c5-aa07-3535d40f1513" providerId="ADAL" clId="{688D1D3D-1D78-480E-9122-20B54FAF51C9}" dt="2022-02-03T04:38:20.073" v="4340"/>
          <ac:inkMkLst>
            <pc:docMk/>
            <pc:sldMk cId="2150261819" sldId="433"/>
            <ac:inkMk id="133" creationId="{72662864-0C0B-47B5-B24F-95F96C779015}"/>
          </ac:inkMkLst>
        </pc:inkChg>
        <pc:inkChg chg="add mod">
          <ac:chgData name="Umesh Gupta" userId="35470c46-d51d-41c5-aa07-3535d40f1513" providerId="ADAL" clId="{688D1D3D-1D78-480E-9122-20B54FAF51C9}" dt="2022-02-03T04:38:20.073" v="4340"/>
          <ac:inkMkLst>
            <pc:docMk/>
            <pc:sldMk cId="2150261819" sldId="433"/>
            <ac:inkMk id="134" creationId="{972F43E8-44B4-4CEE-8616-6E7001C563B8}"/>
          </ac:inkMkLst>
        </pc:inkChg>
        <pc:inkChg chg="add mod">
          <ac:chgData name="Umesh Gupta" userId="35470c46-d51d-41c5-aa07-3535d40f1513" providerId="ADAL" clId="{688D1D3D-1D78-480E-9122-20B54FAF51C9}" dt="2022-02-03T04:39:20.319" v="4359"/>
          <ac:inkMkLst>
            <pc:docMk/>
            <pc:sldMk cId="2150261819" sldId="433"/>
            <ac:inkMk id="136" creationId="{FDA9797E-D7F0-4DE2-9BB2-6DA691EE0465}"/>
          </ac:inkMkLst>
        </pc:inkChg>
        <pc:inkChg chg="add mod">
          <ac:chgData name="Umesh Gupta" userId="35470c46-d51d-41c5-aa07-3535d40f1513" providerId="ADAL" clId="{688D1D3D-1D78-480E-9122-20B54FAF51C9}" dt="2022-02-03T04:39:20.319" v="4359"/>
          <ac:inkMkLst>
            <pc:docMk/>
            <pc:sldMk cId="2150261819" sldId="433"/>
            <ac:inkMk id="137" creationId="{5EFE45C3-1664-4ABC-931F-D704CC6564DB}"/>
          </ac:inkMkLst>
        </pc:inkChg>
        <pc:inkChg chg="add mod">
          <ac:chgData name="Umesh Gupta" userId="35470c46-d51d-41c5-aa07-3535d40f1513" providerId="ADAL" clId="{688D1D3D-1D78-480E-9122-20B54FAF51C9}" dt="2022-02-03T04:39:20.319" v="4359"/>
          <ac:inkMkLst>
            <pc:docMk/>
            <pc:sldMk cId="2150261819" sldId="433"/>
            <ac:inkMk id="138" creationId="{18AED786-964A-4686-BB17-4E770762C8A6}"/>
          </ac:inkMkLst>
        </pc:inkChg>
        <pc:inkChg chg="add mod">
          <ac:chgData name="Umesh Gupta" userId="35470c46-d51d-41c5-aa07-3535d40f1513" providerId="ADAL" clId="{688D1D3D-1D78-480E-9122-20B54FAF51C9}" dt="2022-02-03T04:39:20.319" v="4359"/>
          <ac:inkMkLst>
            <pc:docMk/>
            <pc:sldMk cId="2150261819" sldId="433"/>
            <ac:inkMk id="139" creationId="{BC39FBF0-3528-48B8-B5AF-0FF13EB62FC8}"/>
          </ac:inkMkLst>
        </pc:inkChg>
        <pc:inkChg chg="add mod">
          <ac:chgData name="Umesh Gupta" userId="35470c46-d51d-41c5-aa07-3535d40f1513" providerId="ADAL" clId="{688D1D3D-1D78-480E-9122-20B54FAF51C9}" dt="2022-02-03T04:39:20.319" v="4359"/>
          <ac:inkMkLst>
            <pc:docMk/>
            <pc:sldMk cId="2150261819" sldId="433"/>
            <ac:inkMk id="140" creationId="{06E8989F-9CF7-448B-B1E6-14924E9F3B22}"/>
          </ac:inkMkLst>
        </pc:inkChg>
        <pc:inkChg chg="add mod">
          <ac:chgData name="Umesh Gupta" userId="35470c46-d51d-41c5-aa07-3535d40f1513" providerId="ADAL" clId="{688D1D3D-1D78-480E-9122-20B54FAF51C9}" dt="2022-02-03T04:39:20.319" v="4359"/>
          <ac:inkMkLst>
            <pc:docMk/>
            <pc:sldMk cId="2150261819" sldId="433"/>
            <ac:inkMk id="141" creationId="{FDE8B1A4-2827-4F75-B9DB-581BF2856F8B}"/>
          </ac:inkMkLst>
        </pc:inkChg>
      </pc:sldChg>
      <pc:sldChg chg="addSp delSp modSp add mod">
        <pc:chgData name="Umesh Gupta" userId="35470c46-d51d-41c5-aa07-3535d40f1513" providerId="ADAL" clId="{688D1D3D-1D78-480E-9122-20B54FAF51C9}" dt="2022-02-03T04:46:28.513" v="4618"/>
        <pc:sldMkLst>
          <pc:docMk/>
          <pc:sldMk cId="983211627" sldId="434"/>
        </pc:sldMkLst>
        <pc:grpChg chg="del mod">
          <ac:chgData name="Umesh Gupta" userId="35470c46-d51d-41c5-aa07-3535d40f1513" providerId="ADAL" clId="{688D1D3D-1D78-480E-9122-20B54FAF51C9}" dt="2022-02-03T04:39:50.026" v="4380"/>
          <ac:grpSpMkLst>
            <pc:docMk/>
            <pc:sldMk cId="983211627" sldId="434"/>
            <ac:grpSpMk id="8" creationId="{D13A7FED-5186-41A1-822A-AB34CB8B9388}"/>
          </ac:grpSpMkLst>
        </pc:grpChg>
        <pc:grpChg chg="del mod">
          <ac:chgData name="Umesh Gupta" userId="35470c46-d51d-41c5-aa07-3535d40f1513" providerId="ADAL" clId="{688D1D3D-1D78-480E-9122-20B54FAF51C9}" dt="2022-02-03T04:39:50.026" v="4380"/>
          <ac:grpSpMkLst>
            <pc:docMk/>
            <pc:sldMk cId="983211627" sldId="434"/>
            <ac:grpSpMk id="12" creationId="{08F0625D-20B6-44E3-9C73-688BD85782A1}"/>
          </ac:grpSpMkLst>
        </pc:grpChg>
        <pc:grpChg chg="mod">
          <ac:chgData name="Umesh Gupta" userId="35470c46-d51d-41c5-aa07-3535d40f1513" providerId="ADAL" clId="{688D1D3D-1D78-480E-9122-20B54FAF51C9}" dt="2022-02-03T04:39:50.026" v="4380"/>
          <ac:grpSpMkLst>
            <pc:docMk/>
            <pc:sldMk cId="983211627" sldId="434"/>
            <ac:grpSpMk id="22" creationId="{24283D85-B4A1-4845-B11D-C4CAC728DC71}"/>
          </ac:grpSpMkLst>
        </pc:grpChg>
        <pc:grpChg chg="del mod">
          <ac:chgData name="Umesh Gupta" userId="35470c46-d51d-41c5-aa07-3535d40f1513" providerId="ADAL" clId="{688D1D3D-1D78-480E-9122-20B54FAF51C9}" dt="2022-02-03T04:40:26.844" v="4392"/>
          <ac:grpSpMkLst>
            <pc:docMk/>
            <pc:sldMk cId="983211627" sldId="434"/>
            <ac:grpSpMk id="30" creationId="{9BD4847D-C1FB-423A-AE29-EFA3BA154D4A}"/>
          </ac:grpSpMkLst>
        </pc:grpChg>
        <pc:grpChg chg="del mod">
          <ac:chgData name="Umesh Gupta" userId="35470c46-d51d-41c5-aa07-3535d40f1513" providerId="ADAL" clId="{688D1D3D-1D78-480E-9122-20B54FAF51C9}" dt="2022-02-03T04:40:26.844" v="4392"/>
          <ac:grpSpMkLst>
            <pc:docMk/>
            <pc:sldMk cId="983211627" sldId="434"/>
            <ac:grpSpMk id="31" creationId="{195F2AF9-BC6A-4BAA-B54C-E2C1125E3670}"/>
          </ac:grpSpMkLst>
        </pc:grpChg>
        <pc:grpChg chg="del mod">
          <ac:chgData name="Umesh Gupta" userId="35470c46-d51d-41c5-aa07-3535d40f1513" providerId="ADAL" clId="{688D1D3D-1D78-480E-9122-20B54FAF51C9}" dt="2022-02-03T04:40:29.353" v="4396"/>
          <ac:grpSpMkLst>
            <pc:docMk/>
            <pc:sldMk cId="983211627" sldId="434"/>
            <ac:grpSpMk id="35" creationId="{E55D49B3-DDB2-4859-8B48-9343C19EC112}"/>
          </ac:grpSpMkLst>
        </pc:grpChg>
        <pc:grpChg chg="del mod">
          <ac:chgData name="Umesh Gupta" userId="35470c46-d51d-41c5-aa07-3535d40f1513" providerId="ADAL" clId="{688D1D3D-1D78-480E-9122-20B54FAF51C9}" dt="2022-02-03T04:40:32.388" v="4398"/>
          <ac:grpSpMkLst>
            <pc:docMk/>
            <pc:sldMk cId="983211627" sldId="434"/>
            <ac:grpSpMk id="39" creationId="{6E8EE288-1D92-4886-9CBF-9137DA828F2F}"/>
          </ac:grpSpMkLst>
        </pc:grpChg>
        <pc:grpChg chg="del mod">
          <ac:chgData name="Umesh Gupta" userId="35470c46-d51d-41c5-aa07-3535d40f1513" providerId="ADAL" clId="{688D1D3D-1D78-480E-9122-20B54FAF51C9}" dt="2022-02-03T04:40:38.053" v="4409"/>
          <ac:grpSpMkLst>
            <pc:docMk/>
            <pc:sldMk cId="983211627" sldId="434"/>
            <ac:grpSpMk id="41" creationId="{9CEAACC9-AB42-4F28-94F7-CB425E8FAF69}"/>
          </ac:grpSpMkLst>
        </pc:grpChg>
        <pc:grpChg chg="del mod">
          <ac:chgData name="Umesh Gupta" userId="35470c46-d51d-41c5-aa07-3535d40f1513" providerId="ADAL" clId="{688D1D3D-1D78-480E-9122-20B54FAF51C9}" dt="2022-02-03T04:40:42.177" v="4416"/>
          <ac:grpSpMkLst>
            <pc:docMk/>
            <pc:sldMk cId="983211627" sldId="434"/>
            <ac:grpSpMk id="52" creationId="{A401392A-025A-4738-893D-5D0F19866648}"/>
          </ac:grpSpMkLst>
        </pc:grpChg>
        <pc:grpChg chg="del mod">
          <ac:chgData name="Umesh Gupta" userId="35470c46-d51d-41c5-aa07-3535d40f1513" providerId="ADAL" clId="{688D1D3D-1D78-480E-9122-20B54FAF51C9}" dt="2022-02-03T04:40:45.819" v="4418"/>
          <ac:grpSpMkLst>
            <pc:docMk/>
            <pc:sldMk cId="983211627" sldId="434"/>
            <ac:grpSpMk id="59" creationId="{8D183D1D-459F-4E3A-BEB6-6B2CF8231C40}"/>
          </ac:grpSpMkLst>
        </pc:grpChg>
        <pc:grpChg chg="del mod">
          <ac:chgData name="Umesh Gupta" userId="35470c46-d51d-41c5-aa07-3535d40f1513" providerId="ADAL" clId="{688D1D3D-1D78-480E-9122-20B54FAF51C9}" dt="2022-02-03T04:40:54.119" v="4434"/>
          <ac:grpSpMkLst>
            <pc:docMk/>
            <pc:sldMk cId="983211627" sldId="434"/>
            <ac:grpSpMk id="61" creationId="{11868C89-7931-40F7-A428-270B6D0C7F76}"/>
          </ac:grpSpMkLst>
        </pc:grpChg>
        <pc:grpChg chg="del mod">
          <ac:chgData name="Umesh Gupta" userId="35470c46-d51d-41c5-aa07-3535d40f1513" providerId="ADAL" clId="{688D1D3D-1D78-480E-9122-20B54FAF51C9}" dt="2022-02-03T04:40:57.307" v="4437"/>
          <ac:grpSpMkLst>
            <pc:docMk/>
            <pc:sldMk cId="983211627" sldId="434"/>
            <ac:grpSpMk id="77" creationId="{D39CB4CE-BFCE-4BAC-A177-3AE17EA415CB}"/>
          </ac:grpSpMkLst>
        </pc:grpChg>
        <pc:grpChg chg="del mod">
          <ac:chgData name="Umesh Gupta" userId="35470c46-d51d-41c5-aa07-3535d40f1513" providerId="ADAL" clId="{688D1D3D-1D78-480E-9122-20B54FAF51C9}" dt="2022-02-03T04:41:00.064" v="4443"/>
          <ac:grpSpMkLst>
            <pc:docMk/>
            <pc:sldMk cId="983211627" sldId="434"/>
            <ac:grpSpMk id="80" creationId="{D04C78CB-8C22-47FF-A22F-BDBA584BB374}"/>
          </ac:grpSpMkLst>
        </pc:grpChg>
        <pc:grpChg chg="del mod">
          <ac:chgData name="Umesh Gupta" userId="35470c46-d51d-41c5-aa07-3535d40f1513" providerId="ADAL" clId="{688D1D3D-1D78-480E-9122-20B54FAF51C9}" dt="2022-02-03T04:41:51.970" v="4501"/>
          <ac:grpSpMkLst>
            <pc:docMk/>
            <pc:sldMk cId="983211627" sldId="434"/>
            <ac:grpSpMk id="86" creationId="{38028F78-1AAF-438F-A139-579B9460C699}"/>
          </ac:grpSpMkLst>
        </pc:grpChg>
        <pc:grpChg chg="del mod">
          <ac:chgData name="Umesh Gupta" userId="35470c46-d51d-41c5-aa07-3535d40f1513" providerId="ADAL" clId="{688D1D3D-1D78-480E-9122-20B54FAF51C9}" dt="2022-02-03T04:45:52.775" v="4602"/>
          <ac:grpSpMkLst>
            <pc:docMk/>
            <pc:sldMk cId="983211627" sldId="434"/>
            <ac:grpSpMk id="95" creationId="{F779908C-5742-4782-818C-1EABE719FF72}"/>
          </ac:grpSpMkLst>
        </pc:grpChg>
        <pc:grpChg chg="del mod">
          <ac:chgData name="Umesh Gupta" userId="35470c46-d51d-41c5-aa07-3535d40f1513" providerId="ADAL" clId="{688D1D3D-1D78-480E-9122-20B54FAF51C9}" dt="2022-02-03T04:41:51.970" v="4501"/>
          <ac:grpSpMkLst>
            <pc:docMk/>
            <pc:sldMk cId="983211627" sldId="434"/>
            <ac:grpSpMk id="102" creationId="{5783D890-30DB-4C20-8475-E2B2E1554341}"/>
          </ac:grpSpMkLst>
        </pc:grpChg>
        <pc:grpChg chg="del mod">
          <ac:chgData name="Umesh Gupta" userId="35470c46-d51d-41c5-aa07-3535d40f1513" providerId="ADAL" clId="{688D1D3D-1D78-480E-9122-20B54FAF51C9}" dt="2022-02-03T04:41:27.499" v="4477"/>
          <ac:grpSpMkLst>
            <pc:docMk/>
            <pc:sldMk cId="983211627" sldId="434"/>
            <ac:grpSpMk id="111" creationId="{14436154-504A-4B87-BA05-6A8853E68484}"/>
          </ac:grpSpMkLst>
        </pc:grpChg>
        <pc:grpChg chg="del mod">
          <ac:chgData name="Umesh Gupta" userId="35470c46-d51d-41c5-aa07-3535d40f1513" providerId="ADAL" clId="{688D1D3D-1D78-480E-9122-20B54FAF51C9}" dt="2022-02-03T04:41:27.499" v="4477"/>
          <ac:grpSpMkLst>
            <pc:docMk/>
            <pc:sldMk cId="983211627" sldId="434"/>
            <ac:grpSpMk id="117" creationId="{53462932-19F4-4BE5-AE04-7DF4F84D48B9}"/>
          </ac:grpSpMkLst>
        </pc:grpChg>
        <pc:grpChg chg="del mod">
          <ac:chgData name="Umesh Gupta" userId="35470c46-d51d-41c5-aa07-3535d40f1513" providerId="ADAL" clId="{688D1D3D-1D78-480E-9122-20B54FAF51C9}" dt="2022-02-03T04:41:51.970" v="4501"/>
          <ac:grpSpMkLst>
            <pc:docMk/>
            <pc:sldMk cId="983211627" sldId="434"/>
            <ac:grpSpMk id="120" creationId="{D7927E22-35D1-4FF6-BE4F-57E5D08E7525}"/>
          </ac:grpSpMkLst>
        </pc:grpChg>
        <pc:grpChg chg="del mod">
          <ac:chgData name="Umesh Gupta" userId="35470c46-d51d-41c5-aa07-3535d40f1513" providerId="ADAL" clId="{688D1D3D-1D78-480E-9122-20B54FAF51C9}" dt="2022-02-03T04:41:51.970" v="4501"/>
          <ac:grpSpMkLst>
            <pc:docMk/>
            <pc:sldMk cId="983211627" sldId="434"/>
            <ac:grpSpMk id="121" creationId="{F73CF5A5-10DB-4382-8BA5-608EBC9B306F}"/>
          </ac:grpSpMkLst>
        </pc:grpChg>
        <pc:grpChg chg="del mod">
          <ac:chgData name="Umesh Gupta" userId="35470c46-d51d-41c5-aa07-3535d40f1513" providerId="ADAL" clId="{688D1D3D-1D78-480E-9122-20B54FAF51C9}" dt="2022-02-03T04:41:51.970" v="4501"/>
          <ac:grpSpMkLst>
            <pc:docMk/>
            <pc:sldMk cId="983211627" sldId="434"/>
            <ac:grpSpMk id="132" creationId="{0107E70D-9B70-46D0-8264-BFE8C83F0508}"/>
          </ac:grpSpMkLst>
        </pc:grpChg>
        <pc:grpChg chg="del mod">
          <ac:chgData name="Umesh Gupta" userId="35470c46-d51d-41c5-aa07-3535d40f1513" providerId="ADAL" clId="{688D1D3D-1D78-480E-9122-20B54FAF51C9}" dt="2022-02-03T04:41:51.970" v="4501"/>
          <ac:grpSpMkLst>
            <pc:docMk/>
            <pc:sldMk cId="983211627" sldId="434"/>
            <ac:grpSpMk id="133" creationId="{BC962AFE-C0A4-40EF-B9F8-7F134ACCD221}"/>
          </ac:grpSpMkLst>
        </pc:grpChg>
        <pc:grpChg chg="del mod">
          <ac:chgData name="Umesh Gupta" userId="35470c46-d51d-41c5-aa07-3535d40f1513" providerId="ADAL" clId="{688D1D3D-1D78-480E-9122-20B54FAF51C9}" dt="2022-02-03T04:45:52.775" v="4602"/>
          <ac:grpSpMkLst>
            <pc:docMk/>
            <pc:sldMk cId="983211627" sldId="434"/>
            <ac:grpSpMk id="146" creationId="{D36A0349-F7F9-4FAF-8B70-AB449A438FA6}"/>
          </ac:grpSpMkLst>
        </pc:grpChg>
        <pc:grpChg chg="del mod">
          <ac:chgData name="Umesh Gupta" userId="35470c46-d51d-41c5-aa07-3535d40f1513" providerId="ADAL" clId="{688D1D3D-1D78-480E-9122-20B54FAF51C9}" dt="2022-02-03T04:45:52.775" v="4602"/>
          <ac:grpSpMkLst>
            <pc:docMk/>
            <pc:sldMk cId="983211627" sldId="434"/>
            <ac:grpSpMk id="147" creationId="{B3487715-4BF4-41E3-8556-8C5382BD6F13}"/>
          </ac:grpSpMkLst>
        </pc:grpChg>
        <pc:grpChg chg="del mod">
          <ac:chgData name="Umesh Gupta" userId="35470c46-d51d-41c5-aa07-3535d40f1513" providerId="ADAL" clId="{688D1D3D-1D78-480E-9122-20B54FAF51C9}" dt="2022-02-03T04:41:57.021" v="4514"/>
          <ac:grpSpMkLst>
            <pc:docMk/>
            <pc:sldMk cId="983211627" sldId="434"/>
            <ac:grpSpMk id="148" creationId="{6F42158E-510F-448D-B9E6-0A4F34EC5A05}"/>
          </ac:grpSpMkLst>
        </pc:grpChg>
        <pc:grpChg chg="del mod">
          <ac:chgData name="Umesh Gupta" userId="35470c46-d51d-41c5-aa07-3535d40f1513" providerId="ADAL" clId="{688D1D3D-1D78-480E-9122-20B54FAF51C9}" dt="2022-02-03T04:45:52.775" v="4602"/>
          <ac:grpSpMkLst>
            <pc:docMk/>
            <pc:sldMk cId="983211627" sldId="434"/>
            <ac:grpSpMk id="161" creationId="{8054D28F-772B-4A13-B33B-948787BB9BE4}"/>
          </ac:grpSpMkLst>
        </pc:grpChg>
        <pc:grpChg chg="del mod">
          <ac:chgData name="Umesh Gupta" userId="35470c46-d51d-41c5-aa07-3535d40f1513" providerId="ADAL" clId="{688D1D3D-1D78-480E-9122-20B54FAF51C9}" dt="2022-02-03T04:45:52.775" v="4602"/>
          <ac:grpSpMkLst>
            <pc:docMk/>
            <pc:sldMk cId="983211627" sldId="434"/>
            <ac:grpSpMk id="162" creationId="{DC52B239-4123-4437-9BA7-36E7F6846070}"/>
          </ac:grpSpMkLst>
        </pc:grpChg>
        <pc:grpChg chg="del mod">
          <ac:chgData name="Umesh Gupta" userId="35470c46-d51d-41c5-aa07-3535d40f1513" providerId="ADAL" clId="{688D1D3D-1D78-480E-9122-20B54FAF51C9}" dt="2022-02-03T04:45:52.775" v="4602"/>
          <ac:grpSpMkLst>
            <pc:docMk/>
            <pc:sldMk cId="983211627" sldId="434"/>
            <ac:grpSpMk id="163" creationId="{9E3EE041-4E85-422C-AF7B-4F24EC11F851}"/>
          </ac:grpSpMkLst>
        </pc:grpChg>
        <pc:grpChg chg="del mod">
          <ac:chgData name="Umesh Gupta" userId="35470c46-d51d-41c5-aa07-3535d40f1513" providerId="ADAL" clId="{688D1D3D-1D78-480E-9122-20B54FAF51C9}" dt="2022-02-03T04:42:15.564" v="4529"/>
          <ac:grpSpMkLst>
            <pc:docMk/>
            <pc:sldMk cId="983211627" sldId="434"/>
            <ac:grpSpMk id="167" creationId="{3A08C602-4165-47C3-BB48-EC1068F71E78}"/>
          </ac:grpSpMkLst>
        </pc:grpChg>
        <pc:grpChg chg="del mod">
          <ac:chgData name="Umesh Gupta" userId="35470c46-d51d-41c5-aa07-3535d40f1513" providerId="ADAL" clId="{688D1D3D-1D78-480E-9122-20B54FAF51C9}" dt="2022-02-03T04:45:52.775" v="4602"/>
          <ac:grpSpMkLst>
            <pc:docMk/>
            <pc:sldMk cId="983211627" sldId="434"/>
            <ac:grpSpMk id="178" creationId="{A874A588-7020-477A-92B2-104CC9F9E822}"/>
          </ac:grpSpMkLst>
        </pc:grpChg>
        <pc:grpChg chg="del mod">
          <ac:chgData name="Umesh Gupta" userId="35470c46-d51d-41c5-aa07-3535d40f1513" providerId="ADAL" clId="{688D1D3D-1D78-480E-9122-20B54FAF51C9}" dt="2022-02-03T04:42:40.777" v="4544"/>
          <ac:grpSpMkLst>
            <pc:docMk/>
            <pc:sldMk cId="983211627" sldId="434"/>
            <ac:grpSpMk id="190" creationId="{09BD598F-E3BD-433F-8596-EC804A34CF9A}"/>
          </ac:grpSpMkLst>
        </pc:grpChg>
        <pc:grpChg chg="del mod">
          <ac:chgData name="Umesh Gupta" userId="35470c46-d51d-41c5-aa07-3535d40f1513" providerId="ADAL" clId="{688D1D3D-1D78-480E-9122-20B54FAF51C9}" dt="2022-02-03T04:45:52.775" v="4602"/>
          <ac:grpSpMkLst>
            <pc:docMk/>
            <pc:sldMk cId="983211627" sldId="434"/>
            <ac:grpSpMk id="193" creationId="{2BC5DD1E-AF9B-4C99-A145-24D3ACB9422B}"/>
          </ac:grpSpMkLst>
        </pc:grpChg>
        <pc:grpChg chg="del mod">
          <ac:chgData name="Umesh Gupta" userId="35470c46-d51d-41c5-aa07-3535d40f1513" providerId="ADAL" clId="{688D1D3D-1D78-480E-9122-20B54FAF51C9}" dt="2022-02-03T04:42:54.039" v="4562"/>
          <ac:grpSpMkLst>
            <pc:docMk/>
            <pc:sldMk cId="983211627" sldId="434"/>
            <ac:grpSpMk id="211" creationId="{511AEBB5-A553-4DC6-B2FA-E13C645DB8B0}"/>
          </ac:grpSpMkLst>
        </pc:grpChg>
        <pc:grpChg chg="del mod">
          <ac:chgData name="Umesh Gupta" userId="35470c46-d51d-41c5-aa07-3535d40f1513" providerId="ADAL" clId="{688D1D3D-1D78-480E-9122-20B54FAF51C9}" dt="2022-02-03T04:45:52.775" v="4602"/>
          <ac:grpSpMkLst>
            <pc:docMk/>
            <pc:sldMk cId="983211627" sldId="434"/>
            <ac:grpSpMk id="212" creationId="{08374DC0-085F-4790-94FF-C40E5718BA52}"/>
          </ac:grpSpMkLst>
        </pc:grpChg>
        <pc:grpChg chg="del mod">
          <ac:chgData name="Umesh Gupta" userId="35470c46-d51d-41c5-aa07-3535d40f1513" providerId="ADAL" clId="{688D1D3D-1D78-480E-9122-20B54FAF51C9}" dt="2022-02-03T04:45:52.775" v="4602"/>
          <ac:grpSpMkLst>
            <pc:docMk/>
            <pc:sldMk cId="983211627" sldId="434"/>
            <ac:grpSpMk id="213" creationId="{C24D13E8-3D18-4F3F-9C83-0C1798F5289E}"/>
          </ac:grpSpMkLst>
        </pc:grpChg>
        <pc:grpChg chg="del mod">
          <ac:chgData name="Umesh Gupta" userId="35470c46-d51d-41c5-aa07-3535d40f1513" providerId="ADAL" clId="{688D1D3D-1D78-480E-9122-20B54FAF51C9}" dt="2022-02-03T04:45:52.775" v="4602"/>
          <ac:grpSpMkLst>
            <pc:docMk/>
            <pc:sldMk cId="983211627" sldId="434"/>
            <ac:grpSpMk id="223" creationId="{A68A414B-BA0C-4D0D-806F-3D027636B542}"/>
          </ac:grpSpMkLst>
        </pc:grpChg>
        <pc:grpChg chg="del mod">
          <ac:chgData name="Umesh Gupta" userId="35470c46-d51d-41c5-aa07-3535d40f1513" providerId="ADAL" clId="{688D1D3D-1D78-480E-9122-20B54FAF51C9}" dt="2022-02-03T04:45:52.775" v="4602"/>
          <ac:grpSpMkLst>
            <pc:docMk/>
            <pc:sldMk cId="983211627" sldId="434"/>
            <ac:grpSpMk id="224" creationId="{1905AF08-3CDB-490C-AB11-30B26A6FD901}"/>
          </ac:grpSpMkLst>
        </pc:grpChg>
        <pc:grpChg chg="del mod">
          <ac:chgData name="Umesh Gupta" userId="35470c46-d51d-41c5-aa07-3535d40f1513" providerId="ADAL" clId="{688D1D3D-1D78-480E-9122-20B54FAF51C9}" dt="2022-02-03T04:45:52.775" v="4602"/>
          <ac:grpSpMkLst>
            <pc:docMk/>
            <pc:sldMk cId="983211627" sldId="434"/>
            <ac:grpSpMk id="227" creationId="{6A87E4FB-E189-464F-8597-B0E8B1885EE6}"/>
          </ac:grpSpMkLst>
        </pc:grpChg>
        <pc:grpChg chg="del mod">
          <ac:chgData name="Umesh Gupta" userId="35470c46-d51d-41c5-aa07-3535d40f1513" providerId="ADAL" clId="{688D1D3D-1D78-480E-9122-20B54FAF51C9}" dt="2022-02-03T04:45:52.775" v="4602"/>
          <ac:grpSpMkLst>
            <pc:docMk/>
            <pc:sldMk cId="983211627" sldId="434"/>
            <ac:grpSpMk id="236" creationId="{F464D6CB-31C5-4090-9B76-EB52F779DF14}"/>
          </ac:grpSpMkLst>
        </pc:grpChg>
        <pc:grpChg chg="del mod">
          <ac:chgData name="Umesh Gupta" userId="35470c46-d51d-41c5-aa07-3535d40f1513" providerId="ADAL" clId="{688D1D3D-1D78-480E-9122-20B54FAF51C9}" dt="2022-02-03T04:45:52.775" v="4602"/>
          <ac:grpSpMkLst>
            <pc:docMk/>
            <pc:sldMk cId="983211627" sldId="434"/>
            <ac:grpSpMk id="237" creationId="{855CFC9F-8518-433C-A45E-EC9A939D0CA8}"/>
          </ac:grpSpMkLst>
        </pc:grpChg>
        <pc:grpChg chg="del mod">
          <ac:chgData name="Umesh Gupta" userId="35470c46-d51d-41c5-aa07-3535d40f1513" providerId="ADAL" clId="{688D1D3D-1D78-480E-9122-20B54FAF51C9}" dt="2022-02-03T04:45:52.775" v="4602"/>
          <ac:grpSpMkLst>
            <pc:docMk/>
            <pc:sldMk cId="983211627" sldId="434"/>
            <ac:grpSpMk id="247" creationId="{B59C168E-CA38-489F-BB2B-6E657AB9CA9D}"/>
          </ac:grpSpMkLst>
        </pc:grpChg>
        <pc:grpChg chg="del mod">
          <ac:chgData name="Umesh Gupta" userId="35470c46-d51d-41c5-aa07-3535d40f1513" providerId="ADAL" clId="{688D1D3D-1D78-480E-9122-20B54FAF51C9}" dt="2022-02-03T04:45:52.775" v="4602"/>
          <ac:grpSpMkLst>
            <pc:docMk/>
            <pc:sldMk cId="983211627" sldId="434"/>
            <ac:grpSpMk id="248" creationId="{F5A30438-0583-4334-B5F2-1C2A883FB0B1}"/>
          </ac:grpSpMkLst>
        </pc:grpChg>
        <pc:grpChg chg="del mod">
          <ac:chgData name="Umesh Gupta" userId="35470c46-d51d-41c5-aa07-3535d40f1513" providerId="ADAL" clId="{688D1D3D-1D78-480E-9122-20B54FAF51C9}" dt="2022-02-03T04:45:56.672" v="4608"/>
          <ac:grpSpMkLst>
            <pc:docMk/>
            <pc:sldMk cId="983211627" sldId="434"/>
            <ac:grpSpMk id="256" creationId="{903BBF78-5F89-43E2-9015-B1F8387CD6EC}"/>
          </ac:grpSpMkLst>
        </pc:grpChg>
        <pc:grpChg chg="del mod">
          <ac:chgData name="Umesh Gupta" userId="35470c46-d51d-41c5-aa07-3535d40f1513" providerId="ADAL" clId="{688D1D3D-1D78-480E-9122-20B54FAF51C9}" dt="2022-02-03T04:46:01.356" v="4615"/>
          <ac:grpSpMkLst>
            <pc:docMk/>
            <pc:sldMk cId="983211627" sldId="434"/>
            <ac:grpSpMk id="262" creationId="{41771C2A-FAC2-4B52-A56A-766D07EFEFF3}"/>
          </ac:grpSpMkLst>
        </pc:grpChg>
        <pc:grpChg chg="mod">
          <ac:chgData name="Umesh Gupta" userId="35470c46-d51d-41c5-aa07-3535d40f1513" providerId="ADAL" clId="{688D1D3D-1D78-480E-9122-20B54FAF51C9}" dt="2022-02-03T04:46:01.356" v="4615"/>
          <ac:grpSpMkLst>
            <pc:docMk/>
            <pc:sldMk cId="983211627" sldId="434"/>
            <ac:grpSpMk id="269" creationId="{5BA5C669-146A-4737-AA64-5F7D9F6AB223}"/>
          </ac:grpSpMkLst>
        </pc:grpChg>
        <pc:grpChg chg="mod">
          <ac:chgData name="Umesh Gupta" userId="35470c46-d51d-41c5-aa07-3535d40f1513" providerId="ADAL" clId="{688D1D3D-1D78-480E-9122-20B54FAF51C9}" dt="2022-02-03T04:46:28.513" v="4618"/>
          <ac:grpSpMkLst>
            <pc:docMk/>
            <pc:sldMk cId="983211627" sldId="434"/>
            <ac:grpSpMk id="272" creationId="{77A4EFCC-184D-4C1A-87CC-0E53F9885521}"/>
          </ac:grpSpMkLst>
        </pc:grpChg>
        <pc:inkChg chg="add mod">
          <ac:chgData name="Umesh Gupta" userId="35470c46-d51d-41c5-aa07-3535d40f1513" providerId="ADAL" clId="{688D1D3D-1D78-480E-9122-20B54FAF51C9}" dt="2022-02-03T04:39:50.026" v="4380"/>
          <ac:inkMkLst>
            <pc:docMk/>
            <pc:sldMk cId="983211627" sldId="434"/>
            <ac:inkMk id="2" creationId="{E62C1F33-685A-459B-A3F4-2DFEA9651A96}"/>
          </ac:inkMkLst>
        </pc:inkChg>
        <pc:inkChg chg="add mod">
          <ac:chgData name="Umesh Gupta" userId="35470c46-d51d-41c5-aa07-3535d40f1513" providerId="ADAL" clId="{688D1D3D-1D78-480E-9122-20B54FAF51C9}" dt="2022-02-03T04:39:50.026" v="4380"/>
          <ac:inkMkLst>
            <pc:docMk/>
            <pc:sldMk cId="983211627" sldId="434"/>
            <ac:inkMk id="3" creationId="{79D9F54C-72F2-4DF7-A1DC-6A49C843F9C0}"/>
          </ac:inkMkLst>
        </pc:inkChg>
        <pc:inkChg chg="add mod">
          <ac:chgData name="Umesh Gupta" userId="35470c46-d51d-41c5-aa07-3535d40f1513" providerId="ADAL" clId="{688D1D3D-1D78-480E-9122-20B54FAF51C9}" dt="2022-02-03T04:39:50.026" v="4380"/>
          <ac:inkMkLst>
            <pc:docMk/>
            <pc:sldMk cId="983211627" sldId="434"/>
            <ac:inkMk id="4" creationId="{ABDE8CE5-3BF3-474E-A89C-39197B970E0F}"/>
          </ac:inkMkLst>
        </pc:inkChg>
        <pc:inkChg chg="add mod">
          <ac:chgData name="Umesh Gupta" userId="35470c46-d51d-41c5-aa07-3535d40f1513" providerId="ADAL" clId="{688D1D3D-1D78-480E-9122-20B54FAF51C9}" dt="2022-02-03T04:39:50.026" v="4380"/>
          <ac:inkMkLst>
            <pc:docMk/>
            <pc:sldMk cId="983211627" sldId="434"/>
            <ac:inkMk id="5" creationId="{8D6BA62B-52A5-41D3-ADB0-0255A93CEF9F}"/>
          </ac:inkMkLst>
        </pc:inkChg>
        <pc:inkChg chg="add mod">
          <ac:chgData name="Umesh Gupta" userId="35470c46-d51d-41c5-aa07-3535d40f1513" providerId="ADAL" clId="{688D1D3D-1D78-480E-9122-20B54FAF51C9}" dt="2022-02-03T04:39:50.026" v="4380"/>
          <ac:inkMkLst>
            <pc:docMk/>
            <pc:sldMk cId="983211627" sldId="434"/>
            <ac:inkMk id="6" creationId="{CB351EAA-BD03-4A56-B82D-F3E7F97B5B3C}"/>
          </ac:inkMkLst>
        </pc:inkChg>
        <pc:inkChg chg="add mod">
          <ac:chgData name="Umesh Gupta" userId="35470c46-d51d-41c5-aa07-3535d40f1513" providerId="ADAL" clId="{688D1D3D-1D78-480E-9122-20B54FAF51C9}" dt="2022-02-03T04:39:50.026" v="4380"/>
          <ac:inkMkLst>
            <pc:docMk/>
            <pc:sldMk cId="983211627" sldId="434"/>
            <ac:inkMk id="7" creationId="{5680E165-6857-4F7D-95F8-0D4A40893FE7}"/>
          </ac:inkMkLst>
        </pc:inkChg>
        <pc:inkChg chg="add mod">
          <ac:chgData name="Umesh Gupta" userId="35470c46-d51d-41c5-aa07-3535d40f1513" providerId="ADAL" clId="{688D1D3D-1D78-480E-9122-20B54FAF51C9}" dt="2022-02-03T04:39:50.026" v="4380"/>
          <ac:inkMkLst>
            <pc:docMk/>
            <pc:sldMk cId="983211627" sldId="434"/>
            <ac:inkMk id="9" creationId="{A4A9D695-CD45-4B4B-9E57-03136ABC64D1}"/>
          </ac:inkMkLst>
        </pc:inkChg>
        <pc:inkChg chg="add mod">
          <ac:chgData name="Umesh Gupta" userId="35470c46-d51d-41c5-aa07-3535d40f1513" providerId="ADAL" clId="{688D1D3D-1D78-480E-9122-20B54FAF51C9}" dt="2022-02-03T04:39:50.026" v="4380"/>
          <ac:inkMkLst>
            <pc:docMk/>
            <pc:sldMk cId="983211627" sldId="434"/>
            <ac:inkMk id="10" creationId="{A5097183-580E-4CF7-B2DB-C624C351CC8C}"/>
          </ac:inkMkLst>
        </pc:inkChg>
        <pc:inkChg chg="add mod">
          <ac:chgData name="Umesh Gupta" userId="35470c46-d51d-41c5-aa07-3535d40f1513" providerId="ADAL" clId="{688D1D3D-1D78-480E-9122-20B54FAF51C9}" dt="2022-02-03T04:39:50.026" v="4380"/>
          <ac:inkMkLst>
            <pc:docMk/>
            <pc:sldMk cId="983211627" sldId="434"/>
            <ac:inkMk id="11" creationId="{F9AE2104-A352-428F-8BB8-D7F1260C8AF7}"/>
          </ac:inkMkLst>
        </pc:inkChg>
        <pc:inkChg chg="add mod">
          <ac:chgData name="Umesh Gupta" userId="35470c46-d51d-41c5-aa07-3535d40f1513" providerId="ADAL" clId="{688D1D3D-1D78-480E-9122-20B54FAF51C9}" dt="2022-02-03T04:39:50.026" v="4380"/>
          <ac:inkMkLst>
            <pc:docMk/>
            <pc:sldMk cId="983211627" sldId="434"/>
            <ac:inkMk id="13" creationId="{E8A7BFE5-0B09-48F3-9643-C083A0257776}"/>
          </ac:inkMkLst>
        </pc:inkChg>
        <pc:inkChg chg="add mod">
          <ac:chgData name="Umesh Gupta" userId="35470c46-d51d-41c5-aa07-3535d40f1513" providerId="ADAL" clId="{688D1D3D-1D78-480E-9122-20B54FAF51C9}" dt="2022-02-03T04:39:50.026" v="4380"/>
          <ac:inkMkLst>
            <pc:docMk/>
            <pc:sldMk cId="983211627" sldId="434"/>
            <ac:inkMk id="14" creationId="{E0E86A79-6DB9-4825-A974-36CACD636845}"/>
          </ac:inkMkLst>
        </pc:inkChg>
        <pc:inkChg chg="add mod">
          <ac:chgData name="Umesh Gupta" userId="35470c46-d51d-41c5-aa07-3535d40f1513" providerId="ADAL" clId="{688D1D3D-1D78-480E-9122-20B54FAF51C9}" dt="2022-02-03T04:39:50.026" v="4380"/>
          <ac:inkMkLst>
            <pc:docMk/>
            <pc:sldMk cId="983211627" sldId="434"/>
            <ac:inkMk id="15" creationId="{04EC3445-4043-45FF-939F-248DDA46A645}"/>
          </ac:inkMkLst>
        </pc:inkChg>
        <pc:inkChg chg="add mod">
          <ac:chgData name="Umesh Gupta" userId="35470c46-d51d-41c5-aa07-3535d40f1513" providerId="ADAL" clId="{688D1D3D-1D78-480E-9122-20B54FAF51C9}" dt="2022-02-03T04:39:50.026" v="4380"/>
          <ac:inkMkLst>
            <pc:docMk/>
            <pc:sldMk cId="983211627" sldId="434"/>
            <ac:inkMk id="16" creationId="{95D14078-2333-4217-9FEC-B7B7B296EFAC}"/>
          </ac:inkMkLst>
        </pc:inkChg>
        <pc:inkChg chg="add mod">
          <ac:chgData name="Umesh Gupta" userId="35470c46-d51d-41c5-aa07-3535d40f1513" providerId="ADAL" clId="{688D1D3D-1D78-480E-9122-20B54FAF51C9}" dt="2022-02-03T04:39:50.026" v="4380"/>
          <ac:inkMkLst>
            <pc:docMk/>
            <pc:sldMk cId="983211627" sldId="434"/>
            <ac:inkMk id="17" creationId="{C59310C3-33B4-4C41-BB45-8D6562F76937}"/>
          </ac:inkMkLst>
        </pc:inkChg>
        <pc:inkChg chg="add mod">
          <ac:chgData name="Umesh Gupta" userId="35470c46-d51d-41c5-aa07-3535d40f1513" providerId="ADAL" clId="{688D1D3D-1D78-480E-9122-20B54FAF51C9}" dt="2022-02-03T04:39:50.026" v="4380"/>
          <ac:inkMkLst>
            <pc:docMk/>
            <pc:sldMk cId="983211627" sldId="434"/>
            <ac:inkMk id="18" creationId="{2AFE132E-02DD-4A81-B421-37E39B9A7314}"/>
          </ac:inkMkLst>
        </pc:inkChg>
        <pc:inkChg chg="add mod">
          <ac:chgData name="Umesh Gupta" userId="35470c46-d51d-41c5-aa07-3535d40f1513" providerId="ADAL" clId="{688D1D3D-1D78-480E-9122-20B54FAF51C9}" dt="2022-02-03T04:39:50.026" v="4380"/>
          <ac:inkMkLst>
            <pc:docMk/>
            <pc:sldMk cId="983211627" sldId="434"/>
            <ac:inkMk id="19" creationId="{3A27C2DC-83CF-4A5B-997C-57E98D84D324}"/>
          </ac:inkMkLst>
        </pc:inkChg>
        <pc:inkChg chg="add mod">
          <ac:chgData name="Umesh Gupta" userId="35470c46-d51d-41c5-aa07-3535d40f1513" providerId="ADAL" clId="{688D1D3D-1D78-480E-9122-20B54FAF51C9}" dt="2022-02-03T04:39:50.026" v="4380"/>
          <ac:inkMkLst>
            <pc:docMk/>
            <pc:sldMk cId="983211627" sldId="434"/>
            <ac:inkMk id="20" creationId="{C1C39967-091F-47C7-8FDB-5CF157911E01}"/>
          </ac:inkMkLst>
        </pc:inkChg>
        <pc:inkChg chg="add mod">
          <ac:chgData name="Umesh Gupta" userId="35470c46-d51d-41c5-aa07-3535d40f1513" providerId="ADAL" clId="{688D1D3D-1D78-480E-9122-20B54FAF51C9}" dt="2022-02-03T04:39:50.026" v="4380"/>
          <ac:inkMkLst>
            <pc:docMk/>
            <pc:sldMk cId="983211627" sldId="434"/>
            <ac:inkMk id="21" creationId="{4E66A939-E7F6-45C5-AFC1-CBDB2C6AAE40}"/>
          </ac:inkMkLst>
        </pc:inkChg>
        <pc:inkChg chg="add mod">
          <ac:chgData name="Umesh Gupta" userId="35470c46-d51d-41c5-aa07-3535d40f1513" providerId="ADAL" clId="{688D1D3D-1D78-480E-9122-20B54FAF51C9}" dt="2022-02-03T04:46:01.356" v="4615"/>
          <ac:inkMkLst>
            <pc:docMk/>
            <pc:sldMk cId="983211627" sldId="434"/>
            <ac:inkMk id="23" creationId="{C809F867-AABD-4096-9698-DFAF2A2147A8}"/>
          </ac:inkMkLst>
        </pc:inkChg>
        <pc:inkChg chg="add mod">
          <ac:chgData name="Umesh Gupta" userId="35470c46-d51d-41c5-aa07-3535d40f1513" providerId="ADAL" clId="{688D1D3D-1D78-480E-9122-20B54FAF51C9}" dt="2022-02-03T04:46:01.356" v="4615"/>
          <ac:inkMkLst>
            <pc:docMk/>
            <pc:sldMk cId="983211627" sldId="434"/>
            <ac:inkMk id="24" creationId="{2C1FA818-C7D4-40C1-9EDC-DB69E0136B7A}"/>
          </ac:inkMkLst>
        </pc:inkChg>
        <pc:inkChg chg="add mod">
          <ac:chgData name="Umesh Gupta" userId="35470c46-d51d-41c5-aa07-3535d40f1513" providerId="ADAL" clId="{688D1D3D-1D78-480E-9122-20B54FAF51C9}" dt="2022-02-03T04:46:01.356" v="4615"/>
          <ac:inkMkLst>
            <pc:docMk/>
            <pc:sldMk cId="983211627" sldId="434"/>
            <ac:inkMk id="25" creationId="{F150442F-ACD8-442F-8328-3823CD31D45D}"/>
          </ac:inkMkLst>
        </pc:inkChg>
        <pc:inkChg chg="add mod">
          <ac:chgData name="Umesh Gupta" userId="35470c46-d51d-41c5-aa07-3535d40f1513" providerId="ADAL" clId="{688D1D3D-1D78-480E-9122-20B54FAF51C9}" dt="2022-02-03T04:46:01.356" v="4615"/>
          <ac:inkMkLst>
            <pc:docMk/>
            <pc:sldMk cId="983211627" sldId="434"/>
            <ac:inkMk id="26" creationId="{1EB1C5B3-2BCF-4093-BD32-B1883A37357D}"/>
          </ac:inkMkLst>
        </pc:inkChg>
        <pc:inkChg chg="add mod">
          <ac:chgData name="Umesh Gupta" userId="35470c46-d51d-41c5-aa07-3535d40f1513" providerId="ADAL" clId="{688D1D3D-1D78-480E-9122-20B54FAF51C9}" dt="2022-02-03T04:46:01.356" v="4615"/>
          <ac:inkMkLst>
            <pc:docMk/>
            <pc:sldMk cId="983211627" sldId="434"/>
            <ac:inkMk id="27" creationId="{66A03C0B-0AE5-41D6-BBD4-CF9B011D3040}"/>
          </ac:inkMkLst>
        </pc:inkChg>
        <pc:inkChg chg="add mod">
          <ac:chgData name="Umesh Gupta" userId="35470c46-d51d-41c5-aa07-3535d40f1513" providerId="ADAL" clId="{688D1D3D-1D78-480E-9122-20B54FAF51C9}" dt="2022-02-03T04:46:01.356" v="4615"/>
          <ac:inkMkLst>
            <pc:docMk/>
            <pc:sldMk cId="983211627" sldId="434"/>
            <ac:inkMk id="28" creationId="{5CBA97E2-53A5-473E-9D55-1C2D83C518B8}"/>
          </ac:inkMkLst>
        </pc:inkChg>
        <pc:inkChg chg="add mod">
          <ac:chgData name="Umesh Gupta" userId="35470c46-d51d-41c5-aa07-3535d40f1513" providerId="ADAL" clId="{688D1D3D-1D78-480E-9122-20B54FAF51C9}" dt="2022-02-03T04:46:01.356" v="4615"/>
          <ac:inkMkLst>
            <pc:docMk/>
            <pc:sldMk cId="983211627" sldId="434"/>
            <ac:inkMk id="29" creationId="{D07ECA5A-ED7F-49BE-B649-5A2238F652BB}"/>
          </ac:inkMkLst>
        </pc:inkChg>
        <pc:inkChg chg="add mod">
          <ac:chgData name="Umesh Gupta" userId="35470c46-d51d-41c5-aa07-3535d40f1513" providerId="ADAL" clId="{688D1D3D-1D78-480E-9122-20B54FAF51C9}" dt="2022-02-03T04:46:01.356" v="4615"/>
          <ac:inkMkLst>
            <pc:docMk/>
            <pc:sldMk cId="983211627" sldId="434"/>
            <ac:inkMk id="32" creationId="{B6D89419-F6FA-4794-B384-52DC2FB0684F}"/>
          </ac:inkMkLst>
        </pc:inkChg>
        <pc:inkChg chg="add mod">
          <ac:chgData name="Umesh Gupta" userId="35470c46-d51d-41c5-aa07-3535d40f1513" providerId="ADAL" clId="{688D1D3D-1D78-480E-9122-20B54FAF51C9}" dt="2022-02-03T04:46:01.356" v="4615"/>
          <ac:inkMkLst>
            <pc:docMk/>
            <pc:sldMk cId="983211627" sldId="434"/>
            <ac:inkMk id="33" creationId="{3E535036-2DC5-4A5D-B818-38FA5390A26C}"/>
          </ac:inkMkLst>
        </pc:inkChg>
        <pc:inkChg chg="add mod">
          <ac:chgData name="Umesh Gupta" userId="35470c46-d51d-41c5-aa07-3535d40f1513" providerId="ADAL" clId="{688D1D3D-1D78-480E-9122-20B54FAF51C9}" dt="2022-02-03T04:46:01.356" v="4615"/>
          <ac:inkMkLst>
            <pc:docMk/>
            <pc:sldMk cId="983211627" sldId="434"/>
            <ac:inkMk id="34" creationId="{33CB7607-68FE-4E58-B660-EC25579F02CA}"/>
          </ac:inkMkLst>
        </pc:inkChg>
        <pc:inkChg chg="add mod">
          <ac:chgData name="Umesh Gupta" userId="35470c46-d51d-41c5-aa07-3535d40f1513" providerId="ADAL" clId="{688D1D3D-1D78-480E-9122-20B54FAF51C9}" dt="2022-02-03T04:46:01.356" v="4615"/>
          <ac:inkMkLst>
            <pc:docMk/>
            <pc:sldMk cId="983211627" sldId="434"/>
            <ac:inkMk id="36" creationId="{4DC25D27-5852-4C97-AD6E-45AC8BA8B8CC}"/>
          </ac:inkMkLst>
        </pc:inkChg>
        <pc:inkChg chg="add mod">
          <ac:chgData name="Umesh Gupta" userId="35470c46-d51d-41c5-aa07-3535d40f1513" providerId="ADAL" clId="{688D1D3D-1D78-480E-9122-20B54FAF51C9}" dt="2022-02-03T04:46:01.356" v="4615"/>
          <ac:inkMkLst>
            <pc:docMk/>
            <pc:sldMk cId="983211627" sldId="434"/>
            <ac:inkMk id="37" creationId="{5A34183E-F0FE-4A5A-93B4-090B803B074A}"/>
          </ac:inkMkLst>
        </pc:inkChg>
        <pc:inkChg chg="add mod">
          <ac:chgData name="Umesh Gupta" userId="35470c46-d51d-41c5-aa07-3535d40f1513" providerId="ADAL" clId="{688D1D3D-1D78-480E-9122-20B54FAF51C9}" dt="2022-02-03T04:46:01.356" v="4615"/>
          <ac:inkMkLst>
            <pc:docMk/>
            <pc:sldMk cId="983211627" sldId="434"/>
            <ac:inkMk id="38" creationId="{7D16BA51-3C19-498B-8153-01F9B11EF30E}"/>
          </ac:inkMkLst>
        </pc:inkChg>
        <pc:inkChg chg="add mod">
          <ac:chgData name="Umesh Gupta" userId="35470c46-d51d-41c5-aa07-3535d40f1513" providerId="ADAL" clId="{688D1D3D-1D78-480E-9122-20B54FAF51C9}" dt="2022-02-03T04:46:01.356" v="4615"/>
          <ac:inkMkLst>
            <pc:docMk/>
            <pc:sldMk cId="983211627" sldId="434"/>
            <ac:inkMk id="40" creationId="{D56D687D-D835-49C3-9BDC-67F3C4242480}"/>
          </ac:inkMkLst>
        </pc:inkChg>
        <pc:inkChg chg="add mod">
          <ac:chgData name="Umesh Gupta" userId="35470c46-d51d-41c5-aa07-3535d40f1513" providerId="ADAL" clId="{688D1D3D-1D78-480E-9122-20B54FAF51C9}" dt="2022-02-03T04:46:01.356" v="4615"/>
          <ac:inkMkLst>
            <pc:docMk/>
            <pc:sldMk cId="983211627" sldId="434"/>
            <ac:inkMk id="42" creationId="{C234B93A-04D0-4ABC-A807-B7CF09DE84CF}"/>
          </ac:inkMkLst>
        </pc:inkChg>
        <pc:inkChg chg="add mod">
          <ac:chgData name="Umesh Gupta" userId="35470c46-d51d-41c5-aa07-3535d40f1513" providerId="ADAL" clId="{688D1D3D-1D78-480E-9122-20B54FAF51C9}" dt="2022-02-03T04:46:01.356" v="4615"/>
          <ac:inkMkLst>
            <pc:docMk/>
            <pc:sldMk cId="983211627" sldId="434"/>
            <ac:inkMk id="43" creationId="{ADA66ADE-232C-4604-BA18-FC78BF4FBA8B}"/>
          </ac:inkMkLst>
        </pc:inkChg>
        <pc:inkChg chg="add mod">
          <ac:chgData name="Umesh Gupta" userId="35470c46-d51d-41c5-aa07-3535d40f1513" providerId="ADAL" clId="{688D1D3D-1D78-480E-9122-20B54FAF51C9}" dt="2022-02-03T04:46:01.356" v="4615"/>
          <ac:inkMkLst>
            <pc:docMk/>
            <pc:sldMk cId="983211627" sldId="434"/>
            <ac:inkMk id="44" creationId="{1B7C18A1-71E2-4FF7-8B7C-1323169015D3}"/>
          </ac:inkMkLst>
        </pc:inkChg>
        <pc:inkChg chg="add mod">
          <ac:chgData name="Umesh Gupta" userId="35470c46-d51d-41c5-aa07-3535d40f1513" providerId="ADAL" clId="{688D1D3D-1D78-480E-9122-20B54FAF51C9}" dt="2022-02-03T04:46:01.356" v="4615"/>
          <ac:inkMkLst>
            <pc:docMk/>
            <pc:sldMk cId="983211627" sldId="434"/>
            <ac:inkMk id="45" creationId="{8C65F110-9290-47FD-A498-9098D77A400E}"/>
          </ac:inkMkLst>
        </pc:inkChg>
        <pc:inkChg chg="add mod">
          <ac:chgData name="Umesh Gupta" userId="35470c46-d51d-41c5-aa07-3535d40f1513" providerId="ADAL" clId="{688D1D3D-1D78-480E-9122-20B54FAF51C9}" dt="2022-02-03T04:46:01.356" v="4615"/>
          <ac:inkMkLst>
            <pc:docMk/>
            <pc:sldMk cId="983211627" sldId="434"/>
            <ac:inkMk id="46" creationId="{5D91F8E8-4ECB-4DA7-9147-4AAD3BA99B3C}"/>
          </ac:inkMkLst>
        </pc:inkChg>
        <pc:inkChg chg="add mod">
          <ac:chgData name="Umesh Gupta" userId="35470c46-d51d-41c5-aa07-3535d40f1513" providerId="ADAL" clId="{688D1D3D-1D78-480E-9122-20B54FAF51C9}" dt="2022-02-03T04:46:01.356" v="4615"/>
          <ac:inkMkLst>
            <pc:docMk/>
            <pc:sldMk cId="983211627" sldId="434"/>
            <ac:inkMk id="47" creationId="{C77ED067-6815-4366-9985-9F557C48F8BD}"/>
          </ac:inkMkLst>
        </pc:inkChg>
        <pc:inkChg chg="add mod">
          <ac:chgData name="Umesh Gupta" userId="35470c46-d51d-41c5-aa07-3535d40f1513" providerId="ADAL" clId="{688D1D3D-1D78-480E-9122-20B54FAF51C9}" dt="2022-02-03T04:46:01.356" v="4615"/>
          <ac:inkMkLst>
            <pc:docMk/>
            <pc:sldMk cId="983211627" sldId="434"/>
            <ac:inkMk id="48" creationId="{D8179682-6022-4221-9972-7B9086411653}"/>
          </ac:inkMkLst>
        </pc:inkChg>
        <pc:inkChg chg="add mod">
          <ac:chgData name="Umesh Gupta" userId="35470c46-d51d-41c5-aa07-3535d40f1513" providerId="ADAL" clId="{688D1D3D-1D78-480E-9122-20B54FAF51C9}" dt="2022-02-03T04:46:01.356" v="4615"/>
          <ac:inkMkLst>
            <pc:docMk/>
            <pc:sldMk cId="983211627" sldId="434"/>
            <ac:inkMk id="49" creationId="{46038F75-FDEF-4DAA-A634-1154880335D3}"/>
          </ac:inkMkLst>
        </pc:inkChg>
        <pc:inkChg chg="add mod">
          <ac:chgData name="Umesh Gupta" userId="35470c46-d51d-41c5-aa07-3535d40f1513" providerId="ADAL" clId="{688D1D3D-1D78-480E-9122-20B54FAF51C9}" dt="2022-02-03T04:46:01.356" v="4615"/>
          <ac:inkMkLst>
            <pc:docMk/>
            <pc:sldMk cId="983211627" sldId="434"/>
            <ac:inkMk id="50" creationId="{8CC96AFA-2D6E-45B8-9F98-B4DABFF92AEF}"/>
          </ac:inkMkLst>
        </pc:inkChg>
        <pc:inkChg chg="add mod">
          <ac:chgData name="Umesh Gupta" userId="35470c46-d51d-41c5-aa07-3535d40f1513" providerId="ADAL" clId="{688D1D3D-1D78-480E-9122-20B54FAF51C9}" dt="2022-02-03T04:46:01.356" v="4615"/>
          <ac:inkMkLst>
            <pc:docMk/>
            <pc:sldMk cId="983211627" sldId="434"/>
            <ac:inkMk id="51" creationId="{C5558989-B937-49AE-B299-D1C459BFA593}"/>
          </ac:inkMkLst>
        </pc:inkChg>
        <pc:inkChg chg="add mod">
          <ac:chgData name="Umesh Gupta" userId="35470c46-d51d-41c5-aa07-3535d40f1513" providerId="ADAL" clId="{688D1D3D-1D78-480E-9122-20B54FAF51C9}" dt="2022-02-03T04:46:01.356" v="4615"/>
          <ac:inkMkLst>
            <pc:docMk/>
            <pc:sldMk cId="983211627" sldId="434"/>
            <ac:inkMk id="53" creationId="{55F52D63-DF38-47EB-9645-FA25AD92AC5F}"/>
          </ac:inkMkLst>
        </pc:inkChg>
        <pc:inkChg chg="add mod">
          <ac:chgData name="Umesh Gupta" userId="35470c46-d51d-41c5-aa07-3535d40f1513" providerId="ADAL" clId="{688D1D3D-1D78-480E-9122-20B54FAF51C9}" dt="2022-02-03T04:46:01.356" v="4615"/>
          <ac:inkMkLst>
            <pc:docMk/>
            <pc:sldMk cId="983211627" sldId="434"/>
            <ac:inkMk id="54" creationId="{15E6085E-A011-4A51-AF7B-42C688512A87}"/>
          </ac:inkMkLst>
        </pc:inkChg>
        <pc:inkChg chg="add mod">
          <ac:chgData name="Umesh Gupta" userId="35470c46-d51d-41c5-aa07-3535d40f1513" providerId="ADAL" clId="{688D1D3D-1D78-480E-9122-20B54FAF51C9}" dt="2022-02-03T04:46:01.356" v="4615"/>
          <ac:inkMkLst>
            <pc:docMk/>
            <pc:sldMk cId="983211627" sldId="434"/>
            <ac:inkMk id="55" creationId="{D3B23B41-6492-4191-B835-90E119FF18F8}"/>
          </ac:inkMkLst>
        </pc:inkChg>
        <pc:inkChg chg="add mod">
          <ac:chgData name="Umesh Gupta" userId="35470c46-d51d-41c5-aa07-3535d40f1513" providerId="ADAL" clId="{688D1D3D-1D78-480E-9122-20B54FAF51C9}" dt="2022-02-03T04:46:01.356" v="4615"/>
          <ac:inkMkLst>
            <pc:docMk/>
            <pc:sldMk cId="983211627" sldId="434"/>
            <ac:inkMk id="56" creationId="{2C6D042D-A764-48FB-BB46-6334A06E4B3F}"/>
          </ac:inkMkLst>
        </pc:inkChg>
        <pc:inkChg chg="add mod">
          <ac:chgData name="Umesh Gupta" userId="35470c46-d51d-41c5-aa07-3535d40f1513" providerId="ADAL" clId="{688D1D3D-1D78-480E-9122-20B54FAF51C9}" dt="2022-02-03T04:46:01.356" v="4615"/>
          <ac:inkMkLst>
            <pc:docMk/>
            <pc:sldMk cId="983211627" sldId="434"/>
            <ac:inkMk id="57" creationId="{74E46684-43BB-4BA7-A939-71E8E63C1492}"/>
          </ac:inkMkLst>
        </pc:inkChg>
        <pc:inkChg chg="add mod">
          <ac:chgData name="Umesh Gupta" userId="35470c46-d51d-41c5-aa07-3535d40f1513" providerId="ADAL" clId="{688D1D3D-1D78-480E-9122-20B54FAF51C9}" dt="2022-02-03T04:46:01.356" v="4615"/>
          <ac:inkMkLst>
            <pc:docMk/>
            <pc:sldMk cId="983211627" sldId="434"/>
            <ac:inkMk id="58" creationId="{4D0814D7-6A47-41D8-86F6-974C5214F92C}"/>
          </ac:inkMkLst>
        </pc:inkChg>
        <pc:inkChg chg="add mod">
          <ac:chgData name="Umesh Gupta" userId="35470c46-d51d-41c5-aa07-3535d40f1513" providerId="ADAL" clId="{688D1D3D-1D78-480E-9122-20B54FAF51C9}" dt="2022-02-03T04:46:01.356" v="4615"/>
          <ac:inkMkLst>
            <pc:docMk/>
            <pc:sldMk cId="983211627" sldId="434"/>
            <ac:inkMk id="60" creationId="{7E7A83C0-AB3A-4A21-9FA9-F3832D8F266A}"/>
          </ac:inkMkLst>
        </pc:inkChg>
        <pc:inkChg chg="add mod">
          <ac:chgData name="Umesh Gupta" userId="35470c46-d51d-41c5-aa07-3535d40f1513" providerId="ADAL" clId="{688D1D3D-1D78-480E-9122-20B54FAF51C9}" dt="2022-02-03T04:46:01.356" v="4615"/>
          <ac:inkMkLst>
            <pc:docMk/>
            <pc:sldMk cId="983211627" sldId="434"/>
            <ac:inkMk id="62" creationId="{7B8A5398-E65D-41F0-B773-89F02F522B66}"/>
          </ac:inkMkLst>
        </pc:inkChg>
        <pc:inkChg chg="add mod">
          <ac:chgData name="Umesh Gupta" userId="35470c46-d51d-41c5-aa07-3535d40f1513" providerId="ADAL" clId="{688D1D3D-1D78-480E-9122-20B54FAF51C9}" dt="2022-02-03T04:46:01.356" v="4615"/>
          <ac:inkMkLst>
            <pc:docMk/>
            <pc:sldMk cId="983211627" sldId="434"/>
            <ac:inkMk id="63" creationId="{F3FEAA83-9F44-40A4-A2FC-2B9F6FCB343F}"/>
          </ac:inkMkLst>
        </pc:inkChg>
        <pc:inkChg chg="add mod">
          <ac:chgData name="Umesh Gupta" userId="35470c46-d51d-41c5-aa07-3535d40f1513" providerId="ADAL" clId="{688D1D3D-1D78-480E-9122-20B54FAF51C9}" dt="2022-02-03T04:46:01.356" v="4615"/>
          <ac:inkMkLst>
            <pc:docMk/>
            <pc:sldMk cId="983211627" sldId="434"/>
            <ac:inkMk id="64" creationId="{1285FD43-5FA4-4156-87FC-700B081D3B34}"/>
          </ac:inkMkLst>
        </pc:inkChg>
        <pc:inkChg chg="add mod">
          <ac:chgData name="Umesh Gupta" userId="35470c46-d51d-41c5-aa07-3535d40f1513" providerId="ADAL" clId="{688D1D3D-1D78-480E-9122-20B54FAF51C9}" dt="2022-02-03T04:46:01.356" v="4615"/>
          <ac:inkMkLst>
            <pc:docMk/>
            <pc:sldMk cId="983211627" sldId="434"/>
            <ac:inkMk id="65" creationId="{144F2B87-9EE4-4C21-8A5F-F747133C2001}"/>
          </ac:inkMkLst>
        </pc:inkChg>
        <pc:inkChg chg="add mod">
          <ac:chgData name="Umesh Gupta" userId="35470c46-d51d-41c5-aa07-3535d40f1513" providerId="ADAL" clId="{688D1D3D-1D78-480E-9122-20B54FAF51C9}" dt="2022-02-03T04:46:01.356" v="4615"/>
          <ac:inkMkLst>
            <pc:docMk/>
            <pc:sldMk cId="983211627" sldId="434"/>
            <ac:inkMk id="66" creationId="{3A57A744-F3E7-4E67-A71C-66B26E64229F}"/>
          </ac:inkMkLst>
        </pc:inkChg>
        <pc:inkChg chg="add mod">
          <ac:chgData name="Umesh Gupta" userId="35470c46-d51d-41c5-aa07-3535d40f1513" providerId="ADAL" clId="{688D1D3D-1D78-480E-9122-20B54FAF51C9}" dt="2022-02-03T04:46:01.356" v="4615"/>
          <ac:inkMkLst>
            <pc:docMk/>
            <pc:sldMk cId="983211627" sldId="434"/>
            <ac:inkMk id="67" creationId="{88C7041D-FE5B-42AB-ACCF-1D51B66FCDDF}"/>
          </ac:inkMkLst>
        </pc:inkChg>
        <pc:inkChg chg="add mod">
          <ac:chgData name="Umesh Gupta" userId="35470c46-d51d-41c5-aa07-3535d40f1513" providerId="ADAL" clId="{688D1D3D-1D78-480E-9122-20B54FAF51C9}" dt="2022-02-03T04:46:01.356" v="4615"/>
          <ac:inkMkLst>
            <pc:docMk/>
            <pc:sldMk cId="983211627" sldId="434"/>
            <ac:inkMk id="68" creationId="{1FBD80DA-AD8D-4987-981D-FD5BFC26C903}"/>
          </ac:inkMkLst>
        </pc:inkChg>
        <pc:inkChg chg="add mod">
          <ac:chgData name="Umesh Gupta" userId="35470c46-d51d-41c5-aa07-3535d40f1513" providerId="ADAL" clId="{688D1D3D-1D78-480E-9122-20B54FAF51C9}" dt="2022-02-03T04:46:01.356" v="4615"/>
          <ac:inkMkLst>
            <pc:docMk/>
            <pc:sldMk cId="983211627" sldId="434"/>
            <ac:inkMk id="69" creationId="{59628A78-138F-48C9-8DB9-71D3B6A76B7C}"/>
          </ac:inkMkLst>
        </pc:inkChg>
        <pc:inkChg chg="add mod">
          <ac:chgData name="Umesh Gupta" userId="35470c46-d51d-41c5-aa07-3535d40f1513" providerId="ADAL" clId="{688D1D3D-1D78-480E-9122-20B54FAF51C9}" dt="2022-02-03T04:46:01.356" v="4615"/>
          <ac:inkMkLst>
            <pc:docMk/>
            <pc:sldMk cId="983211627" sldId="434"/>
            <ac:inkMk id="70" creationId="{BBA95C42-09D4-40B5-B64F-1BCA8EA21CB6}"/>
          </ac:inkMkLst>
        </pc:inkChg>
        <pc:inkChg chg="add mod">
          <ac:chgData name="Umesh Gupta" userId="35470c46-d51d-41c5-aa07-3535d40f1513" providerId="ADAL" clId="{688D1D3D-1D78-480E-9122-20B54FAF51C9}" dt="2022-02-03T04:46:01.356" v="4615"/>
          <ac:inkMkLst>
            <pc:docMk/>
            <pc:sldMk cId="983211627" sldId="434"/>
            <ac:inkMk id="71" creationId="{CD521E8D-16F9-4B61-8DD4-0CBFDABA2A9A}"/>
          </ac:inkMkLst>
        </pc:inkChg>
        <pc:inkChg chg="add mod">
          <ac:chgData name="Umesh Gupta" userId="35470c46-d51d-41c5-aa07-3535d40f1513" providerId="ADAL" clId="{688D1D3D-1D78-480E-9122-20B54FAF51C9}" dt="2022-02-03T04:46:01.356" v="4615"/>
          <ac:inkMkLst>
            <pc:docMk/>
            <pc:sldMk cId="983211627" sldId="434"/>
            <ac:inkMk id="72" creationId="{F25FADE3-99A8-4A84-89BF-253710373FBD}"/>
          </ac:inkMkLst>
        </pc:inkChg>
        <pc:inkChg chg="add mod">
          <ac:chgData name="Umesh Gupta" userId="35470c46-d51d-41c5-aa07-3535d40f1513" providerId="ADAL" clId="{688D1D3D-1D78-480E-9122-20B54FAF51C9}" dt="2022-02-03T04:46:01.356" v="4615"/>
          <ac:inkMkLst>
            <pc:docMk/>
            <pc:sldMk cId="983211627" sldId="434"/>
            <ac:inkMk id="73" creationId="{DB5BB5EB-B2C8-4F1B-A1D2-638955DB6E5A}"/>
          </ac:inkMkLst>
        </pc:inkChg>
        <pc:inkChg chg="add mod">
          <ac:chgData name="Umesh Gupta" userId="35470c46-d51d-41c5-aa07-3535d40f1513" providerId="ADAL" clId="{688D1D3D-1D78-480E-9122-20B54FAF51C9}" dt="2022-02-03T04:46:01.356" v="4615"/>
          <ac:inkMkLst>
            <pc:docMk/>
            <pc:sldMk cId="983211627" sldId="434"/>
            <ac:inkMk id="74" creationId="{DD606175-5CB0-4DB0-9370-924771211D3C}"/>
          </ac:inkMkLst>
        </pc:inkChg>
        <pc:inkChg chg="add mod">
          <ac:chgData name="Umesh Gupta" userId="35470c46-d51d-41c5-aa07-3535d40f1513" providerId="ADAL" clId="{688D1D3D-1D78-480E-9122-20B54FAF51C9}" dt="2022-02-03T04:46:01.356" v="4615"/>
          <ac:inkMkLst>
            <pc:docMk/>
            <pc:sldMk cId="983211627" sldId="434"/>
            <ac:inkMk id="75" creationId="{54D04020-3351-412E-A8D4-CAE619CE6E0F}"/>
          </ac:inkMkLst>
        </pc:inkChg>
        <pc:inkChg chg="add mod">
          <ac:chgData name="Umesh Gupta" userId="35470c46-d51d-41c5-aa07-3535d40f1513" providerId="ADAL" clId="{688D1D3D-1D78-480E-9122-20B54FAF51C9}" dt="2022-02-03T04:46:01.356" v="4615"/>
          <ac:inkMkLst>
            <pc:docMk/>
            <pc:sldMk cId="983211627" sldId="434"/>
            <ac:inkMk id="76" creationId="{C2185C20-629D-41A3-9EE3-0B904E214CEF}"/>
          </ac:inkMkLst>
        </pc:inkChg>
        <pc:inkChg chg="add mod">
          <ac:chgData name="Umesh Gupta" userId="35470c46-d51d-41c5-aa07-3535d40f1513" providerId="ADAL" clId="{688D1D3D-1D78-480E-9122-20B54FAF51C9}" dt="2022-02-03T04:46:01.356" v="4615"/>
          <ac:inkMkLst>
            <pc:docMk/>
            <pc:sldMk cId="983211627" sldId="434"/>
            <ac:inkMk id="78" creationId="{ADDB359C-A70C-40F8-99D8-3AFB7D93D236}"/>
          </ac:inkMkLst>
        </pc:inkChg>
        <pc:inkChg chg="add mod">
          <ac:chgData name="Umesh Gupta" userId="35470c46-d51d-41c5-aa07-3535d40f1513" providerId="ADAL" clId="{688D1D3D-1D78-480E-9122-20B54FAF51C9}" dt="2022-02-03T04:46:01.356" v="4615"/>
          <ac:inkMkLst>
            <pc:docMk/>
            <pc:sldMk cId="983211627" sldId="434"/>
            <ac:inkMk id="79" creationId="{887392F3-344C-4706-ABA0-ADDBC759F403}"/>
          </ac:inkMkLst>
        </pc:inkChg>
        <pc:inkChg chg="add mod">
          <ac:chgData name="Umesh Gupta" userId="35470c46-d51d-41c5-aa07-3535d40f1513" providerId="ADAL" clId="{688D1D3D-1D78-480E-9122-20B54FAF51C9}" dt="2022-02-03T04:46:01.356" v="4615"/>
          <ac:inkMkLst>
            <pc:docMk/>
            <pc:sldMk cId="983211627" sldId="434"/>
            <ac:inkMk id="81" creationId="{8F1869EE-89B0-4550-A53C-DE183418F1E7}"/>
          </ac:inkMkLst>
        </pc:inkChg>
        <pc:inkChg chg="add mod">
          <ac:chgData name="Umesh Gupta" userId="35470c46-d51d-41c5-aa07-3535d40f1513" providerId="ADAL" clId="{688D1D3D-1D78-480E-9122-20B54FAF51C9}" dt="2022-02-03T04:46:01.356" v="4615"/>
          <ac:inkMkLst>
            <pc:docMk/>
            <pc:sldMk cId="983211627" sldId="434"/>
            <ac:inkMk id="82" creationId="{688B98A0-A3CB-4FBF-98FA-A1E06242BACA}"/>
          </ac:inkMkLst>
        </pc:inkChg>
        <pc:inkChg chg="add mod">
          <ac:chgData name="Umesh Gupta" userId="35470c46-d51d-41c5-aa07-3535d40f1513" providerId="ADAL" clId="{688D1D3D-1D78-480E-9122-20B54FAF51C9}" dt="2022-02-03T04:46:01.356" v="4615"/>
          <ac:inkMkLst>
            <pc:docMk/>
            <pc:sldMk cId="983211627" sldId="434"/>
            <ac:inkMk id="83" creationId="{EF78952C-6C68-49C1-9606-D70F2A999D86}"/>
          </ac:inkMkLst>
        </pc:inkChg>
        <pc:inkChg chg="add mod">
          <ac:chgData name="Umesh Gupta" userId="35470c46-d51d-41c5-aa07-3535d40f1513" providerId="ADAL" clId="{688D1D3D-1D78-480E-9122-20B54FAF51C9}" dt="2022-02-03T04:46:01.356" v="4615"/>
          <ac:inkMkLst>
            <pc:docMk/>
            <pc:sldMk cId="983211627" sldId="434"/>
            <ac:inkMk id="84" creationId="{7ACB9443-4BDE-4936-A0A9-C3DDE28367B0}"/>
          </ac:inkMkLst>
        </pc:inkChg>
        <pc:inkChg chg="add mod">
          <ac:chgData name="Umesh Gupta" userId="35470c46-d51d-41c5-aa07-3535d40f1513" providerId="ADAL" clId="{688D1D3D-1D78-480E-9122-20B54FAF51C9}" dt="2022-02-03T04:46:01.356" v="4615"/>
          <ac:inkMkLst>
            <pc:docMk/>
            <pc:sldMk cId="983211627" sldId="434"/>
            <ac:inkMk id="85" creationId="{CAA58040-5EFA-4D2D-8E03-70D7A36752C0}"/>
          </ac:inkMkLst>
        </pc:inkChg>
        <pc:inkChg chg="add mod">
          <ac:chgData name="Umesh Gupta" userId="35470c46-d51d-41c5-aa07-3535d40f1513" providerId="ADAL" clId="{688D1D3D-1D78-480E-9122-20B54FAF51C9}" dt="2022-02-03T04:46:01.356" v="4615"/>
          <ac:inkMkLst>
            <pc:docMk/>
            <pc:sldMk cId="983211627" sldId="434"/>
            <ac:inkMk id="87" creationId="{C68FC2D1-9667-4841-BD30-B648273D72A8}"/>
          </ac:inkMkLst>
        </pc:inkChg>
        <pc:inkChg chg="add mod">
          <ac:chgData name="Umesh Gupta" userId="35470c46-d51d-41c5-aa07-3535d40f1513" providerId="ADAL" clId="{688D1D3D-1D78-480E-9122-20B54FAF51C9}" dt="2022-02-03T04:46:01.356" v="4615"/>
          <ac:inkMkLst>
            <pc:docMk/>
            <pc:sldMk cId="983211627" sldId="434"/>
            <ac:inkMk id="88" creationId="{6A98C454-8444-4953-89BD-EC2F703FA023}"/>
          </ac:inkMkLst>
        </pc:inkChg>
        <pc:inkChg chg="add mod">
          <ac:chgData name="Umesh Gupta" userId="35470c46-d51d-41c5-aa07-3535d40f1513" providerId="ADAL" clId="{688D1D3D-1D78-480E-9122-20B54FAF51C9}" dt="2022-02-03T04:46:01.356" v="4615"/>
          <ac:inkMkLst>
            <pc:docMk/>
            <pc:sldMk cId="983211627" sldId="434"/>
            <ac:inkMk id="89" creationId="{D0402D47-7B54-41DD-9F8D-980B45DEC545}"/>
          </ac:inkMkLst>
        </pc:inkChg>
        <pc:inkChg chg="add mod">
          <ac:chgData name="Umesh Gupta" userId="35470c46-d51d-41c5-aa07-3535d40f1513" providerId="ADAL" clId="{688D1D3D-1D78-480E-9122-20B54FAF51C9}" dt="2022-02-03T04:46:01.356" v="4615"/>
          <ac:inkMkLst>
            <pc:docMk/>
            <pc:sldMk cId="983211627" sldId="434"/>
            <ac:inkMk id="90" creationId="{E0C805C7-9689-4FC3-80CD-E2D93D29422A}"/>
          </ac:inkMkLst>
        </pc:inkChg>
        <pc:inkChg chg="add mod">
          <ac:chgData name="Umesh Gupta" userId="35470c46-d51d-41c5-aa07-3535d40f1513" providerId="ADAL" clId="{688D1D3D-1D78-480E-9122-20B54FAF51C9}" dt="2022-02-03T04:46:01.356" v="4615"/>
          <ac:inkMkLst>
            <pc:docMk/>
            <pc:sldMk cId="983211627" sldId="434"/>
            <ac:inkMk id="91" creationId="{0D3B649F-80F8-44C5-8D3E-E7374E02F341}"/>
          </ac:inkMkLst>
        </pc:inkChg>
        <pc:inkChg chg="add mod">
          <ac:chgData name="Umesh Gupta" userId="35470c46-d51d-41c5-aa07-3535d40f1513" providerId="ADAL" clId="{688D1D3D-1D78-480E-9122-20B54FAF51C9}" dt="2022-02-03T04:46:01.356" v="4615"/>
          <ac:inkMkLst>
            <pc:docMk/>
            <pc:sldMk cId="983211627" sldId="434"/>
            <ac:inkMk id="92" creationId="{9D29376B-E15F-4926-8955-9199237432F2}"/>
          </ac:inkMkLst>
        </pc:inkChg>
        <pc:inkChg chg="add mod">
          <ac:chgData name="Umesh Gupta" userId="35470c46-d51d-41c5-aa07-3535d40f1513" providerId="ADAL" clId="{688D1D3D-1D78-480E-9122-20B54FAF51C9}" dt="2022-02-03T04:46:01.356" v="4615"/>
          <ac:inkMkLst>
            <pc:docMk/>
            <pc:sldMk cId="983211627" sldId="434"/>
            <ac:inkMk id="93" creationId="{76767C4D-4D4B-408A-8097-F026F09AAC3D}"/>
          </ac:inkMkLst>
        </pc:inkChg>
        <pc:inkChg chg="add mod">
          <ac:chgData name="Umesh Gupta" userId="35470c46-d51d-41c5-aa07-3535d40f1513" providerId="ADAL" clId="{688D1D3D-1D78-480E-9122-20B54FAF51C9}" dt="2022-02-03T04:46:01.356" v="4615"/>
          <ac:inkMkLst>
            <pc:docMk/>
            <pc:sldMk cId="983211627" sldId="434"/>
            <ac:inkMk id="94" creationId="{2ADAEBF4-707E-4638-9E25-5BFA764EAA6E}"/>
          </ac:inkMkLst>
        </pc:inkChg>
        <pc:inkChg chg="add mod">
          <ac:chgData name="Umesh Gupta" userId="35470c46-d51d-41c5-aa07-3535d40f1513" providerId="ADAL" clId="{688D1D3D-1D78-480E-9122-20B54FAF51C9}" dt="2022-02-03T04:46:01.356" v="4615"/>
          <ac:inkMkLst>
            <pc:docMk/>
            <pc:sldMk cId="983211627" sldId="434"/>
            <ac:inkMk id="96" creationId="{161BDD5F-A908-48A0-952A-BE16BBB58C56}"/>
          </ac:inkMkLst>
        </pc:inkChg>
        <pc:inkChg chg="add mod">
          <ac:chgData name="Umesh Gupta" userId="35470c46-d51d-41c5-aa07-3535d40f1513" providerId="ADAL" clId="{688D1D3D-1D78-480E-9122-20B54FAF51C9}" dt="2022-02-03T04:46:01.356" v="4615"/>
          <ac:inkMkLst>
            <pc:docMk/>
            <pc:sldMk cId="983211627" sldId="434"/>
            <ac:inkMk id="97" creationId="{AFC3C085-27A3-43D2-90FD-7EA165074A03}"/>
          </ac:inkMkLst>
        </pc:inkChg>
        <pc:inkChg chg="add mod">
          <ac:chgData name="Umesh Gupta" userId="35470c46-d51d-41c5-aa07-3535d40f1513" providerId="ADAL" clId="{688D1D3D-1D78-480E-9122-20B54FAF51C9}" dt="2022-02-03T04:46:01.356" v="4615"/>
          <ac:inkMkLst>
            <pc:docMk/>
            <pc:sldMk cId="983211627" sldId="434"/>
            <ac:inkMk id="98" creationId="{E9D232F9-982B-4BBF-9FB4-77FADA830FB6}"/>
          </ac:inkMkLst>
        </pc:inkChg>
        <pc:inkChg chg="add mod">
          <ac:chgData name="Umesh Gupta" userId="35470c46-d51d-41c5-aa07-3535d40f1513" providerId="ADAL" clId="{688D1D3D-1D78-480E-9122-20B54FAF51C9}" dt="2022-02-03T04:46:01.356" v="4615"/>
          <ac:inkMkLst>
            <pc:docMk/>
            <pc:sldMk cId="983211627" sldId="434"/>
            <ac:inkMk id="99" creationId="{20FC26B5-CBEA-471A-8249-004F04969290}"/>
          </ac:inkMkLst>
        </pc:inkChg>
        <pc:inkChg chg="add mod">
          <ac:chgData name="Umesh Gupta" userId="35470c46-d51d-41c5-aa07-3535d40f1513" providerId="ADAL" clId="{688D1D3D-1D78-480E-9122-20B54FAF51C9}" dt="2022-02-03T04:46:01.356" v="4615"/>
          <ac:inkMkLst>
            <pc:docMk/>
            <pc:sldMk cId="983211627" sldId="434"/>
            <ac:inkMk id="100" creationId="{2D39A6CE-3110-4C11-9EEA-54C098AD50CF}"/>
          </ac:inkMkLst>
        </pc:inkChg>
        <pc:inkChg chg="add mod">
          <ac:chgData name="Umesh Gupta" userId="35470c46-d51d-41c5-aa07-3535d40f1513" providerId="ADAL" clId="{688D1D3D-1D78-480E-9122-20B54FAF51C9}" dt="2022-02-03T04:46:01.356" v="4615"/>
          <ac:inkMkLst>
            <pc:docMk/>
            <pc:sldMk cId="983211627" sldId="434"/>
            <ac:inkMk id="101" creationId="{527CBEC5-08C0-4A4E-86AD-AB79847D42AF}"/>
          </ac:inkMkLst>
        </pc:inkChg>
        <pc:inkChg chg="add mod">
          <ac:chgData name="Umesh Gupta" userId="35470c46-d51d-41c5-aa07-3535d40f1513" providerId="ADAL" clId="{688D1D3D-1D78-480E-9122-20B54FAF51C9}" dt="2022-02-03T04:46:01.356" v="4615"/>
          <ac:inkMkLst>
            <pc:docMk/>
            <pc:sldMk cId="983211627" sldId="434"/>
            <ac:inkMk id="103" creationId="{797A40BA-320F-486B-AE4B-D5CC79A97659}"/>
          </ac:inkMkLst>
        </pc:inkChg>
        <pc:inkChg chg="add mod">
          <ac:chgData name="Umesh Gupta" userId="35470c46-d51d-41c5-aa07-3535d40f1513" providerId="ADAL" clId="{688D1D3D-1D78-480E-9122-20B54FAF51C9}" dt="2022-02-03T04:46:01.356" v="4615"/>
          <ac:inkMkLst>
            <pc:docMk/>
            <pc:sldMk cId="983211627" sldId="434"/>
            <ac:inkMk id="104" creationId="{ACD549BE-8EC7-44B6-963D-9F1C64FF1547}"/>
          </ac:inkMkLst>
        </pc:inkChg>
        <pc:inkChg chg="add mod">
          <ac:chgData name="Umesh Gupta" userId="35470c46-d51d-41c5-aa07-3535d40f1513" providerId="ADAL" clId="{688D1D3D-1D78-480E-9122-20B54FAF51C9}" dt="2022-02-03T04:46:01.356" v="4615"/>
          <ac:inkMkLst>
            <pc:docMk/>
            <pc:sldMk cId="983211627" sldId="434"/>
            <ac:inkMk id="105" creationId="{18593E9F-E9E9-4FE7-A098-26448CDF9BEF}"/>
          </ac:inkMkLst>
        </pc:inkChg>
        <pc:inkChg chg="add mod">
          <ac:chgData name="Umesh Gupta" userId="35470c46-d51d-41c5-aa07-3535d40f1513" providerId="ADAL" clId="{688D1D3D-1D78-480E-9122-20B54FAF51C9}" dt="2022-02-03T04:46:01.356" v="4615"/>
          <ac:inkMkLst>
            <pc:docMk/>
            <pc:sldMk cId="983211627" sldId="434"/>
            <ac:inkMk id="106" creationId="{EE960422-C79F-49E1-AA05-2F91AEC16D58}"/>
          </ac:inkMkLst>
        </pc:inkChg>
        <pc:inkChg chg="add mod">
          <ac:chgData name="Umesh Gupta" userId="35470c46-d51d-41c5-aa07-3535d40f1513" providerId="ADAL" clId="{688D1D3D-1D78-480E-9122-20B54FAF51C9}" dt="2022-02-03T04:46:01.356" v="4615"/>
          <ac:inkMkLst>
            <pc:docMk/>
            <pc:sldMk cId="983211627" sldId="434"/>
            <ac:inkMk id="107" creationId="{5E95A7F2-D474-4C10-91F2-68B5186DBD1F}"/>
          </ac:inkMkLst>
        </pc:inkChg>
        <pc:inkChg chg="add mod">
          <ac:chgData name="Umesh Gupta" userId="35470c46-d51d-41c5-aa07-3535d40f1513" providerId="ADAL" clId="{688D1D3D-1D78-480E-9122-20B54FAF51C9}" dt="2022-02-03T04:46:01.356" v="4615"/>
          <ac:inkMkLst>
            <pc:docMk/>
            <pc:sldMk cId="983211627" sldId="434"/>
            <ac:inkMk id="108" creationId="{8E5D450B-3D2E-4F2E-B858-088EA09B4329}"/>
          </ac:inkMkLst>
        </pc:inkChg>
        <pc:inkChg chg="add mod">
          <ac:chgData name="Umesh Gupta" userId="35470c46-d51d-41c5-aa07-3535d40f1513" providerId="ADAL" clId="{688D1D3D-1D78-480E-9122-20B54FAF51C9}" dt="2022-02-03T04:46:01.356" v="4615"/>
          <ac:inkMkLst>
            <pc:docMk/>
            <pc:sldMk cId="983211627" sldId="434"/>
            <ac:inkMk id="109" creationId="{672E282A-BA65-4BBD-B130-405CD180FC59}"/>
          </ac:inkMkLst>
        </pc:inkChg>
        <pc:inkChg chg="add mod">
          <ac:chgData name="Umesh Gupta" userId="35470c46-d51d-41c5-aa07-3535d40f1513" providerId="ADAL" clId="{688D1D3D-1D78-480E-9122-20B54FAF51C9}" dt="2022-02-03T04:46:01.356" v="4615"/>
          <ac:inkMkLst>
            <pc:docMk/>
            <pc:sldMk cId="983211627" sldId="434"/>
            <ac:inkMk id="110" creationId="{E61B4005-8E61-4DE0-970F-775598B08F54}"/>
          </ac:inkMkLst>
        </pc:inkChg>
        <pc:inkChg chg="add mod">
          <ac:chgData name="Umesh Gupta" userId="35470c46-d51d-41c5-aa07-3535d40f1513" providerId="ADAL" clId="{688D1D3D-1D78-480E-9122-20B54FAF51C9}" dt="2022-02-03T04:46:01.356" v="4615"/>
          <ac:inkMkLst>
            <pc:docMk/>
            <pc:sldMk cId="983211627" sldId="434"/>
            <ac:inkMk id="112" creationId="{64C22766-8688-4460-A003-EE50D9A552CE}"/>
          </ac:inkMkLst>
        </pc:inkChg>
        <pc:inkChg chg="add mod">
          <ac:chgData name="Umesh Gupta" userId="35470c46-d51d-41c5-aa07-3535d40f1513" providerId="ADAL" clId="{688D1D3D-1D78-480E-9122-20B54FAF51C9}" dt="2022-02-03T04:46:01.356" v="4615"/>
          <ac:inkMkLst>
            <pc:docMk/>
            <pc:sldMk cId="983211627" sldId="434"/>
            <ac:inkMk id="113" creationId="{A23A57BA-AAD2-4096-92CF-BF71A158454D}"/>
          </ac:inkMkLst>
        </pc:inkChg>
        <pc:inkChg chg="add mod">
          <ac:chgData name="Umesh Gupta" userId="35470c46-d51d-41c5-aa07-3535d40f1513" providerId="ADAL" clId="{688D1D3D-1D78-480E-9122-20B54FAF51C9}" dt="2022-02-03T04:46:01.356" v="4615"/>
          <ac:inkMkLst>
            <pc:docMk/>
            <pc:sldMk cId="983211627" sldId="434"/>
            <ac:inkMk id="114" creationId="{86088B85-94F7-4C7B-8B9D-6E75DB6CEECB}"/>
          </ac:inkMkLst>
        </pc:inkChg>
        <pc:inkChg chg="add mod">
          <ac:chgData name="Umesh Gupta" userId="35470c46-d51d-41c5-aa07-3535d40f1513" providerId="ADAL" clId="{688D1D3D-1D78-480E-9122-20B54FAF51C9}" dt="2022-02-03T04:46:01.356" v="4615"/>
          <ac:inkMkLst>
            <pc:docMk/>
            <pc:sldMk cId="983211627" sldId="434"/>
            <ac:inkMk id="115" creationId="{D9F6F1DC-6DA6-41E9-8D44-D5A4B8111CDC}"/>
          </ac:inkMkLst>
        </pc:inkChg>
        <pc:inkChg chg="add mod">
          <ac:chgData name="Umesh Gupta" userId="35470c46-d51d-41c5-aa07-3535d40f1513" providerId="ADAL" clId="{688D1D3D-1D78-480E-9122-20B54FAF51C9}" dt="2022-02-03T04:46:01.356" v="4615"/>
          <ac:inkMkLst>
            <pc:docMk/>
            <pc:sldMk cId="983211627" sldId="434"/>
            <ac:inkMk id="116" creationId="{5BC0A5D1-EF81-4C2A-BB99-6A94B8EC869A}"/>
          </ac:inkMkLst>
        </pc:inkChg>
        <pc:inkChg chg="add mod">
          <ac:chgData name="Umesh Gupta" userId="35470c46-d51d-41c5-aa07-3535d40f1513" providerId="ADAL" clId="{688D1D3D-1D78-480E-9122-20B54FAF51C9}" dt="2022-02-03T04:46:01.356" v="4615"/>
          <ac:inkMkLst>
            <pc:docMk/>
            <pc:sldMk cId="983211627" sldId="434"/>
            <ac:inkMk id="118" creationId="{947057A2-7A9D-4AEA-AE90-F6EF6A71118E}"/>
          </ac:inkMkLst>
        </pc:inkChg>
        <pc:inkChg chg="add mod">
          <ac:chgData name="Umesh Gupta" userId="35470c46-d51d-41c5-aa07-3535d40f1513" providerId="ADAL" clId="{688D1D3D-1D78-480E-9122-20B54FAF51C9}" dt="2022-02-03T04:46:01.356" v="4615"/>
          <ac:inkMkLst>
            <pc:docMk/>
            <pc:sldMk cId="983211627" sldId="434"/>
            <ac:inkMk id="119" creationId="{AD4ED459-F07F-41E4-907D-7D61B3D65AF8}"/>
          </ac:inkMkLst>
        </pc:inkChg>
        <pc:inkChg chg="add mod">
          <ac:chgData name="Umesh Gupta" userId="35470c46-d51d-41c5-aa07-3535d40f1513" providerId="ADAL" clId="{688D1D3D-1D78-480E-9122-20B54FAF51C9}" dt="2022-02-03T04:46:01.356" v="4615"/>
          <ac:inkMkLst>
            <pc:docMk/>
            <pc:sldMk cId="983211627" sldId="434"/>
            <ac:inkMk id="122" creationId="{1671F5C4-F17B-4F1A-B0AE-D672EDDBC7D9}"/>
          </ac:inkMkLst>
        </pc:inkChg>
        <pc:inkChg chg="add mod">
          <ac:chgData name="Umesh Gupta" userId="35470c46-d51d-41c5-aa07-3535d40f1513" providerId="ADAL" clId="{688D1D3D-1D78-480E-9122-20B54FAF51C9}" dt="2022-02-03T04:46:01.356" v="4615"/>
          <ac:inkMkLst>
            <pc:docMk/>
            <pc:sldMk cId="983211627" sldId="434"/>
            <ac:inkMk id="123" creationId="{1969914F-E4D4-46EF-910F-C2E50980E864}"/>
          </ac:inkMkLst>
        </pc:inkChg>
        <pc:inkChg chg="add mod">
          <ac:chgData name="Umesh Gupta" userId="35470c46-d51d-41c5-aa07-3535d40f1513" providerId="ADAL" clId="{688D1D3D-1D78-480E-9122-20B54FAF51C9}" dt="2022-02-03T04:46:01.356" v="4615"/>
          <ac:inkMkLst>
            <pc:docMk/>
            <pc:sldMk cId="983211627" sldId="434"/>
            <ac:inkMk id="124" creationId="{5066A5D2-91B4-43F1-A17C-EBC3FEFC34C1}"/>
          </ac:inkMkLst>
        </pc:inkChg>
        <pc:inkChg chg="add mod">
          <ac:chgData name="Umesh Gupta" userId="35470c46-d51d-41c5-aa07-3535d40f1513" providerId="ADAL" clId="{688D1D3D-1D78-480E-9122-20B54FAF51C9}" dt="2022-02-03T04:46:01.356" v="4615"/>
          <ac:inkMkLst>
            <pc:docMk/>
            <pc:sldMk cId="983211627" sldId="434"/>
            <ac:inkMk id="125" creationId="{1FDA30D7-22F4-449B-94D6-26B02EC97575}"/>
          </ac:inkMkLst>
        </pc:inkChg>
        <pc:inkChg chg="add mod">
          <ac:chgData name="Umesh Gupta" userId="35470c46-d51d-41c5-aa07-3535d40f1513" providerId="ADAL" clId="{688D1D3D-1D78-480E-9122-20B54FAF51C9}" dt="2022-02-03T04:46:01.356" v="4615"/>
          <ac:inkMkLst>
            <pc:docMk/>
            <pc:sldMk cId="983211627" sldId="434"/>
            <ac:inkMk id="126" creationId="{CEB7FC55-BAA7-4F9C-B7DB-0375CED7B856}"/>
          </ac:inkMkLst>
        </pc:inkChg>
        <pc:inkChg chg="add mod">
          <ac:chgData name="Umesh Gupta" userId="35470c46-d51d-41c5-aa07-3535d40f1513" providerId="ADAL" clId="{688D1D3D-1D78-480E-9122-20B54FAF51C9}" dt="2022-02-03T04:46:01.356" v="4615"/>
          <ac:inkMkLst>
            <pc:docMk/>
            <pc:sldMk cId="983211627" sldId="434"/>
            <ac:inkMk id="127" creationId="{8CD3CCD3-FC9D-4C76-85ED-156E3848DC2E}"/>
          </ac:inkMkLst>
        </pc:inkChg>
        <pc:inkChg chg="add mod">
          <ac:chgData name="Umesh Gupta" userId="35470c46-d51d-41c5-aa07-3535d40f1513" providerId="ADAL" clId="{688D1D3D-1D78-480E-9122-20B54FAF51C9}" dt="2022-02-03T04:46:01.356" v="4615"/>
          <ac:inkMkLst>
            <pc:docMk/>
            <pc:sldMk cId="983211627" sldId="434"/>
            <ac:inkMk id="128" creationId="{DF7AE8AF-32CC-486A-9A50-3113FEDA3789}"/>
          </ac:inkMkLst>
        </pc:inkChg>
        <pc:inkChg chg="add mod">
          <ac:chgData name="Umesh Gupta" userId="35470c46-d51d-41c5-aa07-3535d40f1513" providerId="ADAL" clId="{688D1D3D-1D78-480E-9122-20B54FAF51C9}" dt="2022-02-03T04:46:01.356" v="4615"/>
          <ac:inkMkLst>
            <pc:docMk/>
            <pc:sldMk cId="983211627" sldId="434"/>
            <ac:inkMk id="129" creationId="{BDA46D3B-43FD-4D53-84C4-27375E58B349}"/>
          </ac:inkMkLst>
        </pc:inkChg>
        <pc:inkChg chg="add mod">
          <ac:chgData name="Umesh Gupta" userId="35470c46-d51d-41c5-aa07-3535d40f1513" providerId="ADAL" clId="{688D1D3D-1D78-480E-9122-20B54FAF51C9}" dt="2022-02-03T04:46:01.356" v="4615"/>
          <ac:inkMkLst>
            <pc:docMk/>
            <pc:sldMk cId="983211627" sldId="434"/>
            <ac:inkMk id="130" creationId="{C7525A0E-1B10-4251-BC9B-158B053F23AC}"/>
          </ac:inkMkLst>
        </pc:inkChg>
        <pc:inkChg chg="add mod">
          <ac:chgData name="Umesh Gupta" userId="35470c46-d51d-41c5-aa07-3535d40f1513" providerId="ADAL" clId="{688D1D3D-1D78-480E-9122-20B54FAF51C9}" dt="2022-02-03T04:46:01.356" v="4615"/>
          <ac:inkMkLst>
            <pc:docMk/>
            <pc:sldMk cId="983211627" sldId="434"/>
            <ac:inkMk id="131" creationId="{7BDC2A2F-C7F5-4FC9-8506-2E74D51A072B}"/>
          </ac:inkMkLst>
        </pc:inkChg>
        <pc:inkChg chg="add mod">
          <ac:chgData name="Umesh Gupta" userId="35470c46-d51d-41c5-aa07-3535d40f1513" providerId="ADAL" clId="{688D1D3D-1D78-480E-9122-20B54FAF51C9}" dt="2022-02-03T04:46:01.356" v="4615"/>
          <ac:inkMkLst>
            <pc:docMk/>
            <pc:sldMk cId="983211627" sldId="434"/>
            <ac:inkMk id="134" creationId="{565E4381-87B2-4CBB-82E6-0B7DD4BCCB11}"/>
          </ac:inkMkLst>
        </pc:inkChg>
        <pc:inkChg chg="add mod">
          <ac:chgData name="Umesh Gupta" userId="35470c46-d51d-41c5-aa07-3535d40f1513" providerId="ADAL" clId="{688D1D3D-1D78-480E-9122-20B54FAF51C9}" dt="2022-02-03T04:46:01.356" v="4615"/>
          <ac:inkMkLst>
            <pc:docMk/>
            <pc:sldMk cId="983211627" sldId="434"/>
            <ac:inkMk id="135" creationId="{9BBA22D6-CBD4-4863-8D25-5B3438F47389}"/>
          </ac:inkMkLst>
        </pc:inkChg>
        <pc:inkChg chg="add mod">
          <ac:chgData name="Umesh Gupta" userId="35470c46-d51d-41c5-aa07-3535d40f1513" providerId="ADAL" clId="{688D1D3D-1D78-480E-9122-20B54FAF51C9}" dt="2022-02-03T04:46:01.356" v="4615"/>
          <ac:inkMkLst>
            <pc:docMk/>
            <pc:sldMk cId="983211627" sldId="434"/>
            <ac:inkMk id="136" creationId="{592765F4-A154-4524-B9E6-33B91A4EB4E6}"/>
          </ac:inkMkLst>
        </pc:inkChg>
        <pc:inkChg chg="add mod">
          <ac:chgData name="Umesh Gupta" userId="35470c46-d51d-41c5-aa07-3535d40f1513" providerId="ADAL" clId="{688D1D3D-1D78-480E-9122-20B54FAF51C9}" dt="2022-02-03T04:46:01.356" v="4615"/>
          <ac:inkMkLst>
            <pc:docMk/>
            <pc:sldMk cId="983211627" sldId="434"/>
            <ac:inkMk id="137" creationId="{EB0B7C5C-D33B-460B-88D6-D4169A82C5FE}"/>
          </ac:inkMkLst>
        </pc:inkChg>
        <pc:inkChg chg="add mod">
          <ac:chgData name="Umesh Gupta" userId="35470c46-d51d-41c5-aa07-3535d40f1513" providerId="ADAL" clId="{688D1D3D-1D78-480E-9122-20B54FAF51C9}" dt="2022-02-03T04:46:01.356" v="4615"/>
          <ac:inkMkLst>
            <pc:docMk/>
            <pc:sldMk cId="983211627" sldId="434"/>
            <ac:inkMk id="138" creationId="{84C2009F-808F-4DDB-B0BD-E1B84FD36EB5}"/>
          </ac:inkMkLst>
        </pc:inkChg>
        <pc:inkChg chg="add mod">
          <ac:chgData name="Umesh Gupta" userId="35470c46-d51d-41c5-aa07-3535d40f1513" providerId="ADAL" clId="{688D1D3D-1D78-480E-9122-20B54FAF51C9}" dt="2022-02-03T04:46:01.356" v="4615"/>
          <ac:inkMkLst>
            <pc:docMk/>
            <pc:sldMk cId="983211627" sldId="434"/>
            <ac:inkMk id="139" creationId="{65D11BF4-9039-4A97-8767-6F9363FC5354}"/>
          </ac:inkMkLst>
        </pc:inkChg>
        <pc:inkChg chg="add mod">
          <ac:chgData name="Umesh Gupta" userId="35470c46-d51d-41c5-aa07-3535d40f1513" providerId="ADAL" clId="{688D1D3D-1D78-480E-9122-20B54FAF51C9}" dt="2022-02-03T04:46:01.356" v="4615"/>
          <ac:inkMkLst>
            <pc:docMk/>
            <pc:sldMk cId="983211627" sldId="434"/>
            <ac:inkMk id="140" creationId="{180538D1-5BD0-480E-B854-BC0098362F17}"/>
          </ac:inkMkLst>
        </pc:inkChg>
        <pc:inkChg chg="add mod">
          <ac:chgData name="Umesh Gupta" userId="35470c46-d51d-41c5-aa07-3535d40f1513" providerId="ADAL" clId="{688D1D3D-1D78-480E-9122-20B54FAF51C9}" dt="2022-02-03T04:46:01.356" v="4615"/>
          <ac:inkMkLst>
            <pc:docMk/>
            <pc:sldMk cId="983211627" sldId="434"/>
            <ac:inkMk id="141" creationId="{D7BCE32D-1D68-469D-8591-FCFA43F7C723}"/>
          </ac:inkMkLst>
        </pc:inkChg>
        <pc:inkChg chg="add mod">
          <ac:chgData name="Umesh Gupta" userId="35470c46-d51d-41c5-aa07-3535d40f1513" providerId="ADAL" clId="{688D1D3D-1D78-480E-9122-20B54FAF51C9}" dt="2022-02-03T04:46:01.356" v="4615"/>
          <ac:inkMkLst>
            <pc:docMk/>
            <pc:sldMk cId="983211627" sldId="434"/>
            <ac:inkMk id="142" creationId="{A1DE230A-E53E-4FD5-9CA1-C1226DE9F050}"/>
          </ac:inkMkLst>
        </pc:inkChg>
        <pc:inkChg chg="add mod">
          <ac:chgData name="Umesh Gupta" userId="35470c46-d51d-41c5-aa07-3535d40f1513" providerId="ADAL" clId="{688D1D3D-1D78-480E-9122-20B54FAF51C9}" dt="2022-02-03T04:46:01.356" v="4615"/>
          <ac:inkMkLst>
            <pc:docMk/>
            <pc:sldMk cId="983211627" sldId="434"/>
            <ac:inkMk id="143" creationId="{67D7242E-5B95-4929-A8E1-AF5B7CB22B3C}"/>
          </ac:inkMkLst>
        </pc:inkChg>
        <pc:inkChg chg="add mod">
          <ac:chgData name="Umesh Gupta" userId="35470c46-d51d-41c5-aa07-3535d40f1513" providerId="ADAL" clId="{688D1D3D-1D78-480E-9122-20B54FAF51C9}" dt="2022-02-03T04:46:01.356" v="4615"/>
          <ac:inkMkLst>
            <pc:docMk/>
            <pc:sldMk cId="983211627" sldId="434"/>
            <ac:inkMk id="144" creationId="{C00DB786-8C1A-409B-99AD-B572DCECDD41}"/>
          </ac:inkMkLst>
        </pc:inkChg>
        <pc:inkChg chg="add mod">
          <ac:chgData name="Umesh Gupta" userId="35470c46-d51d-41c5-aa07-3535d40f1513" providerId="ADAL" clId="{688D1D3D-1D78-480E-9122-20B54FAF51C9}" dt="2022-02-03T04:46:01.356" v="4615"/>
          <ac:inkMkLst>
            <pc:docMk/>
            <pc:sldMk cId="983211627" sldId="434"/>
            <ac:inkMk id="145" creationId="{289D007D-0792-402F-AB82-199C473355B4}"/>
          </ac:inkMkLst>
        </pc:inkChg>
        <pc:inkChg chg="add mod">
          <ac:chgData name="Umesh Gupta" userId="35470c46-d51d-41c5-aa07-3535d40f1513" providerId="ADAL" clId="{688D1D3D-1D78-480E-9122-20B54FAF51C9}" dt="2022-02-03T04:46:01.356" v="4615"/>
          <ac:inkMkLst>
            <pc:docMk/>
            <pc:sldMk cId="983211627" sldId="434"/>
            <ac:inkMk id="149" creationId="{3D58A54E-FED1-4EA1-89EF-32E7B22BD073}"/>
          </ac:inkMkLst>
        </pc:inkChg>
        <pc:inkChg chg="add mod">
          <ac:chgData name="Umesh Gupta" userId="35470c46-d51d-41c5-aa07-3535d40f1513" providerId="ADAL" clId="{688D1D3D-1D78-480E-9122-20B54FAF51C9}" dt="2022-02-03T04:46:01.356" v="4615"/>
          <ac:inkMkLst>
            <pc:docMk/>
            <pc:sldMk cId="983211627" sldId="434"/>
            <ac:inkMk id="150" creationId="{688331DC-B265-4A97-8B55-F5EFFA743F9D}"/>
          </ac:inkMkLst>
        </pc:inkChg>
        <pc:inkChg chg="add mod">
          <ac:chgData name="Umesh Gupta" userId="35470c46-d51d-41c5-aa07-3535d40f1513" providerId="ADAL" clId="{688D1D3D-1D78-480E-9122-20B54FAF51C9}" dt="2022-02-03T04:46:01.356" v="4615"/>
          <ac:inkMkLst>
            <pc:docMk/>
            <pc:sldMk cId="983211627" sldId="434"/>
            <ac:inkMk id="151" creationId="{0B4AEA2B-7CE3-4A7B-A25C-331905C67483}"/>
          </ac:inkMkLst>
        </pc:inkChg>
        <pc:inkChg chg="add mod">
          <ac:chgData name="Umesh Gupta" userId="35470c46-d51d-41c5-aa07-3535d40f1513" providerId="ADAL" clId="{688D1D3D-1D78-480E-9122-20B54FAF51C9}" dt="2022-02-03T04:46:01.356" v="4615"/>
          <ac:inkMkLst>
            <pc:docMk/>
            <pc:sldMk cId="983211627" sldId="434"/>
            <ac:inkMk id="152" creationId="{F041DFC6-167C-4DFB-8294-C5DB6C171167}"/>
          </ac:inkMkLst>
        </pc:inkChg>
        <pc:inkChg chg="add mod">
          <ac:chgData name="Umesh Gupta" userId="35470c46-d51d-41c5-aa07-3535d40f1513" providerId="ADAL" clId="{688D1D3D-1D78-480E-9122-20B54FAF51C9}" dt="2022-02-03T04:46:01.356" v="4615"/>
          <ac:inkMkLst>
            <pc:docMk/>
            <pc:sldMk cId="983211627" sldId="434"/>
            <ac:inkMk id="153" creationId="{589EDC00-D966-4BB0-BCAF-A13FD47B644F}"/>
          </ac:inkMkLst>
        </pc:inkChg>
        <pc:inkChg chg="add mod">
          <ac:chgData name="Umesh Gupta" userId="35470c46-d51d-41c5-aa07-3535d40f1513" providerId="ADAL" clId="{688D1D3D-1D78-480E-9122-20B54FAF51C9}" dt="2022-02-03T04:46:01.356" v="4615"/>
          <ac:inkMkLst>
            <pc:docMk/>
            <pc:sldMk cId="983211627" sldId="434"/>
            <ac:inkMk id="154" creationId="{91D92602-D7BA-446F-978B-77D4E182468A}"/>
          </ac:inkMkLst>
        </pc:inkChg>
        <pc:inkChg chg="add mod">
          <ac:chgData name="Umesh Gupta" userId="35470c46-d51d-41c5-aa07-3535d40f1513" providerId="ADAL" clId="{688D1D3D-1D78-480E-9122-20B54FAF51C9}" dt="2022-02-03T04:46:01.356" v="4615"/>
          <ac:inkMkLst>
            <pc:docMk/>
            <pc:sldMk cId="983211627" sldId="434"/>
            <ac:inkMk id="155" creationId="{FEC82F9E-F480-47CA-AF1D-0339C19121E5}"/>
          </ac:inkMkLst>
        </pc:inkChg>
        <pc:inkChg chg="add mod">
          <ac:chgData name="Umesh Gupta" userId="35470c46-d51d-41c5-aa07-3535d40f1513" providerId="ADAL" clId="{688D1D3D-1D78-480E-9122-20B54FAF51C9}" dt="2022-02-03T04:46:01.356" v="4615"/>
          <ac:inkMkLst>
            <pc:docMk/>
            <pc:sldMk cId="983211627" sldId="434"/>
            <ac:inkMk id="156" creationId="{B4ECDA7F-EC78-4324-9B85-E357C94A8190}"/>
          </ac:inkMkLst>
        </pc:inkChg>
        <pc:inkChg chg="add mod">
          <ac:chgData name="Umesh Gupta" userId="35470c46-d51d-41c5-aa07-3535d40f1513" providerId="ADAL" clId="{688D1D3D-1D78-480E-9122-20B54FAF51C9}" dt="2022-02-03T04:46:01.356" v="4615"/>
          <ac:inkMkLst>
            <pc:docMk/>
            <pc:sldMk cId="983211627" sldId="434"/>
            <ac:inkMk id="157" creationId="{11559F8C-B457-46FB-9B22-9CB8D3CCED7F}"/>
          </ac:inkMkLst>
        </pc:inkChg>
        <pc:inkChg chg="add mod">
          <ac:chgData name="Umesh Gupta" userId="35470c46-d51d-41c5-aa07-3535d40f1513" providerId="ADAL" clId="{688D1D3D-1D78-480E-9122-20B54FAF51C9}" dt="2022-02-03T04:46:01.356" v="4615"/>
          <ac:inkMkLst>
            <pc:docMk/>
            <pc:sldMk cId="983211627" sldId="434"/>
            <ac:inkMk id="158" creationId="{A8DE8A1F-919D-454D-9531-91DEDFD46138}"/>
          </ac:inkMkLst>
        </pc:inkChg>
        <pc:inkChg chg="add mod">
          <ac:chgData name="Umesh Gupta" userId="35470c46-d51d-41c5-aa07-3535d40f1513" providerId="ADAL" clId="{688D1D3D-1D78-480E-9122-20B54FAF51C9}" dt="2022-02-03T04:46:01.356" v="4615"/>
          <ac:inkMkLst>
            <pc:docMk/>
            <pc:sldMk cId="983211627" sldId="434"/>
            <ac:inkMk id="159" creationId="{06017D9E-2B42-4ACB-AF87-538B321264A7}"/>
          </ac:inkMkLst>
        </pc:inkChg>
        <pc:inkChg chg="add mod">
          <ac:chgData name="Umesh Gupta" userId="35470c46-d51d-41c5-aa07-3535d40f1513" providerId="ADAL" clId="{688D1D3D-1D78-480E-9122-20B54FAF51C9}" dt="2022-02-03T04:46:01.356" v="4615"/>
          <ac:inkMkLst>
            <pc:docMk/>
            <pc:sldMk cId="983211627" sldId="434"/>
            <ac:inkMk id="160" creationId="{F798DB4C-80A2-45AF-8469-5C9C57023F45}"/>
          </ac:inkMkLst>
        </pc:inkChg>
        <pc:inkChg chg="add mod">
          <ac:chgData name="Umesh Gupta" userId="35470c46-d51d-41c5-aa07-3535d40f1513" providerId="ADAL" clId="{688D1D3D-1D78-480E-9122-20B54FAF51C9}" dt="2022-02-03T04:46:01.356" v="4615"/>
          <ac:inkMkLst>
            <pc:docMk/>
            <pc:sldMk cId="983211627" sldId="434"/>
            <ac:inkMk id="164" creationId="{CCCB7619-162A-414D-BC57-5AF034415F33}"/>
          </ac:inkMkLst>
        </pc:inkChg>
        <pc:inkChg chg="add mod">
          <ac:chgData name="Umesh Gupta" userId="35470c46-d51d-41c5-aa07-3535d40f1513" providerId="ADAL" clId="{688D1D3D-1D78-480E-9122-20B54FAF51C9}" dt="2022-02-03T04:46:01.356" v="4615"/>
          <ac:inkMkLst>
            <pc:docMk/>
            <pc:sldMk cId="983211627" sldId="434"/>
            <ac:inkMk id="165" creationId="{FB0A4DEC-6A09-47A3-9910-B8F639E8B7FD}"/>
          </ac:inkMkLst>
        </pc:inkChg>
        <pc:inkChg chg="add mod">
          <ac:chgData name="Umesh Gupta" userId="35470c46-d51d-41c5-aa07-3535d40f1513" providerId="ADAL" clId="{688D1D3D-1D78-480E-9122-20B54FAF51C9}" dt="2022-02-03T04:46:01.356" v="4615"/>
          <ac:inkMkLst>
            <pc:docMk/>
            <pc:sldMk cId="983211627" sldId="434"/>
            <ac:inkMk id="166" creationId="{BCAA5C62-1CEC-4ED3-8DA1-8F33C53B7932}"/>
          </ac:inkMkLst>
        </pc:inkChg>
        <pc:inkChg chg="add mod">
          <ac:chgData name="Umesh Gupta" userId="35470c46-d51d-41c5-aa07-3535d40f1513" providerId="ADAL" clId="{688D1D3D-1D78-480E-9122-20B54FAF51C9}" dt="2022-02-03T04:46:01.356" v="4615"/>
          <ac:inkMkLst>
            <pc:docMk/>
            <pc:sldMk cId="983211627" sldId="434"/>
            <ac:inkMk id="168" creationId="{2D833DDB-98D1-406F-9096-0886A4429400}"/>
          </ac:inkMkLst>
        </pc:inkChg>
        <pc:inkChg chg="add mod">
          <ac:chgData name="Umesh Gupta" userId="35470c46-d51d-41c5-aa07-3535d40f1513" providerId="ADAL" clId="{688D1D3D-1D78-480E-9122-20B54FAF51C9}" dt="2022-02-03T04:46:01.356" v="4615"/>
          <ac:inkMkLst>
            <pc:docMk/>
            <pc:sldMk cId="983211627" sldId="434"/>
            <ac:inkMk id="169" creationId="{0FE4777D-38CE-4FBA-91BA-3C945B0ED839}"/>
          </ac:inkMkLst>
        </pc:inkChg>
        <pc:inkChg chg="add mod">
          <ac:chgData name="Umesh Gupta" userId="35470c46-d51d-41c5-aa07-3535d40f1513" providerId="ADAL" clId="{688D1D3D-1D78-480E-9122-20B54FAF51C9}" dt="2022-02-03T04:46:01.356" v="4615"/>
          <ac:inkMkLst>
            <pc:docMk/>
            <pc:sldMk cId="983211627" sldId="434"/>
            <ac:inkMk id="170" creationId="{22382EFD-A36C-4014-BB47-AB9FEEE73A03}"/>
          </ac:inkMkLst>
        </pc:inkChg>
        <pc:inkChg chg="add mod">
          <ac:chgData name="Umesh Gupta" userId="35470c46-d51d-41c5-aa07-3535d40f1513" providerId="ADAL" clId="{688D1D3D-1D78-480E-9122-20B54FAF51C9}" dt="2022-02-03T04:46:01.356" v="4615"/>
          <ac:inkMkLst>
            <pc:docMk/>
            <pc:sldMk cId="983211627" sldId="434"/>
            <ac:inkMk id="171" creationId="{91E886E0-63C6-4085-A5A9-D1B7176589C8}"/>
          </ac:inkMkLst>
        </pc:inkChg>
        <pc:inkChg chg="add mod">
          <ac:chgData name="Umesh Gupta" userId="35470c46-d51d-41c5-aa07-3535d40f1513" providerId="ADAL" clId="{688D1D3D-1D78-480E-9122-20B54FAF51C9}" dt="2022-02-03T04:46:01.356" v="4615"/>
          <ac:inkMkLst>
            <pc:docMk/>
            <pc:sldMk cId="983211627" sldId="434"/>
            <ac:inkMk id="172" creationId="{0A11E70B-3116-4169-9F71-2F3E0966AE5A}"/>
          </ac:inkMkLst>
        </pc:inkChg>
        <pc:inkChg chg="add mod">
          <ac:chgData name="Umesh Gupta" userId="35470c46-d51d-41c5-aa07-3535d40f1513" providerId="ADAL" clId="{688D1D3D-1D78-480E-9122-20B54FAF51C9}" dt="2022-02-03T04:46:01.356" v="4615"/>
          <ac:inkMkLst>
            <pc:docMk/>
            <pc:sldMk cId="983211627" sldId="434"/>
            <ac:inkMk id="173" creationId="{32F80829-CB40-40EA-839A-4BD5E9C4B8E9}"/>
          </ac:inkMkLst>
        </pc:inkChg>
        <pc:inkChg chg="add mod">
          <ac:chgData name="Umesh Gupta" userId="35470c46-d51d-41c5-aa07-3535d40f1513" providerId="ADAL" clId="{688D1D3D-1D78-480E-9122-20B54FAF51C9}" dt="2022-02-03T04:46:01.356" v="4615"/>
          <ac:inkMkLst>
            <pc:docMk/>
            <pc:sldMk cId="983211627" sldId="434"/>
            <ac:inkMk id="174" creationId="{952D134B-E4B8-4935-9059-149BD71CD2D0}"/>
          </ac:inkMkLst>
        </pc:inkChg>
        <pc:inkChg chg="add mod">
          <ac:chgData name="Umesh Gupta" userId="35470c46-d51d-41c5-aa07-3535d40f1513" providerId="ADAL" clId="{688D1D3D-1D78-480E-9122-20B54FAF51C9}" dt="2022-02-03T04:46:01.356" v="4615"/>
          <ac:inkMkLst>
            <pc:docMk/>
            <pc:sldMk cId="983211627" sldId="434"/>
            <ac:inkMk id="175" creationId="{D98EDBD7-8AF3-4AA8-A8DB-3990830E4F57}"/>
          </ac:inkMkLst>
        </pc:inkChg>
        <pc:inkChg chg="add mod">
          <ac:chgData name="Umesh Gupta" userId="35470c46-d51d-41c5-aa07-3535d40f1513" providerId="ADAL" clId="{688D1D3D-1D78-480E-9122-20B54FAF51C9}" dt="2022-02-03T04:46:01.356" v="4615"/>
          <ac:inkMkLst>
            <pc:docMk/>
            <pc:sldMk cId="983211627" sldId="434"/>
            <ac:inkMk id="176" creationId="{FAEC437F-E083-4368-B81A-36764E4F687F}"/>
          </ac:inkMkLst>
        </pc:inkChg>
        <pc:inkChg chg="add mod">
          <ac:chgData name="Umesh Gupta" userId="35470c46-d51d-41c5-aa07-3535d40f1513" providerId="ADAL" clId="{688D1D3D-1D78-480E-9122-20B54FAF51C9}" dt="2022-02-03T04:46:01.356" v="4615"/>
          <ac:inkMkLst>
            <pc:docMk/>
            <pc:sldMk cId="983211627" sldId="434"/>
            <ac:inkMk id="177" creationId="{90F591F5-DD6D-4E81-9EBC-409601920198}"/>
          </ac:inkMkLst>
        </pc:inkChg>
        <pc:inkChg chg="add mod">
          <ac:chgData name="Umesh Gupta" userId="35470c46-d51d-41c5-aa07-3535d40f1513" providerId="ADAL" clId="{688D1D3D-1D78-480E-9122-20B54FAF51C9}" dt="2022-02-03T04:46:01.356" v="4615"/>
          <ac:inkMkLst>
            <pc:docMk/>
            <pc:sldMk cId="983211627" sldId="434"/>
            <ac:inkMk id="179" creationId="{E53D9D87-6E07-48CA-837A-7609A4590983}"/>
          </ac:inkMkLst>
        </pc:inkChg>
        <pc:inkChg chg="add mod">
          <ac:chgData name="Umesh Gupta" userId="35470c46-d51d-41c5-aa07-3535d40f1513" providerId="ADAL" clId="{688D1D3D-1D78-480E-9122-20B54FAF51C9}" dt="2022-02-03T04:46:01.356" v="4615"/>
          <ac:inkMkLst>
            <pc:docMk/>
            <pc:sldMk cId="983211627" sldId="434"/>
            <ac:inkMk id="180" creationId="{65095D52-EB1A-4048-A070-40B7D189C773}"/>
          </ac:inkMkLst>
        </pc:inkChg>
        <pc:inkChg chg="add mod">
          <ac:chgData name="Umesh Gupta" userId="35470c46-d51d-41c5-aa07-3535d40f1513" providerId="ADAL" clId="{688D1D3D-1D78-480E-9122-20B54FAF51C9}" dt="2022-02-03T04:46:01.356" v="4615"/>
          <ac:inkMkLst>
            <pc:docMk/>
            <pc:sldMk cId="983211627" sldId="434"/>
            <ac:inkMk id="181" creationId="{46C85D62-B5B6-4C3B-BC26-CB74AAC680FA}"/>
          </ac:inkMkLst>
        </pc:inkChg>
        <pc:inkChg chg="add mod">
          <ac:chgData name="Umesh Gupta" userId="35470c46-d51d-41c5-aa07-3535d40f1513" providerId="ADAL" clId="{688D1D3D-1D78-480E-9122-20B54FAF51C9}" dt="2022-02-03T04:46:01.356" v="4615"/>
          <ac:inkMkLst>
            <pc:docMk/>
            <pc:sldMk cId="983211627" sldId="434"/>
            <ac:inkMk id="182" creationId="{0D9955BE-0CB3-48AA-8EBD-81150BE164AB}"/>
          </ac:inkMkLst>
        </pc:inkChg>
        <pc:inkChg chg="add mod">
          <ac:chgData name="Umesh Gupta" userId="35470c46-d51d-41c5-aa07-3535d40f1513" providerId="ADAL" clId="{688D1D3D-1D78-480E-9122-20B54FAF51C9}" dt="2022-02-03T04:46:01.356" v="4615"/>
          <ac:inkMkLst>
            <pc:docMk/>
            <pc:sldMk cId="983211627" sldId="434"/>
            <ac:inkMk id="183" creationId="{5563D0E9-4EAB-4ED9-8F39-0E17F2920A38}"/>
          </ac:inkMkLst>
        </pc:inkChg>
        <pc:inkChg chg="add mod">
          <ac:chgData name="Umesh Gupta" userId="35470c46-d51d-41c5-aa07-3535d40f1513" providerId="ADAL" clId="{688D1D3D-1D78-480E-9122-20B54FAF51C9}" dt="2022-02-03T04:46:01.356" v="4615"/>
          <ac:inkMkLst>
            <pc:docMk/>
            <pc:sldMk cId="983211627" sldId="434"/>
            <ac:inkMk id="184" creationId="{32B7C172-C3F8-4518-9801-788B53DB42F1}"/>
          </ac:inkMkLst>
        </pc:inkChg>
        <pc:inkChg chg="add mod">
          <ac:chgData name="Umesh Gupta" userId="35470c46-d51d-41c5-aa07-3535d40f1513" providerId="ADAL" clId="{688D1D3D-1D78-480E-9122-20B54FAF51C9}" dt="2022-02-03T04:46:01.356" v="4615"/>
          <ac:inkMkLst>
            <pc:docMk/>
            <pc:sldMk cId="983211627" sldId="434"/>
            <ac:inkMk id="185" creationId="{9127286E-F145-410F-9CC1-ECAB5D22503D}"/>
          </ac:inkMkLst>
        </pc:inkChg>
        <pc:inkChg chg="add mod">
          <ac:chgData name="Umesh Gupta" userId="35470c46-d51d-41c5-aa07-3535d40f1513" providerId="ADAL" clId="{688D1D3D-1D78-480E-9122-20B54FAF51C9}" dt="2022-02-03T04:46:01.356" v="4615"/>
          <ac:inkMkLst>
            <pc:docMk/>
            <pc:sldMk cId="983211627" sldId="434"/>
            <ac:inkMk id="186" creationId="{A99EC11B-65B1-40A5-B976-0E1DF0FB0B0B}"/>
          </ac:inkMkLst>
        </pc:inkChg>
        <pc:inkChg chg="add mod">
          <ac:chgData name="Umesh Gupta" userId="35470c46-d51d-41c5-aa07-3535d40f1513" providerId="ADAL" clId="{688D1D3D-1D78-480E-9122-20B54FAF51C9}" dt="2022-02-03T04:46:01.356" v="4615"/>
          <ac:inkMkLst>
            <pc:docMk/>
            <pc:sldMk cId="983211627" sldId="434"/>
            <ac:inkMk id="187" creationId="{6CD0505E-BBC8-43F1-B777-FBF18CC69522}"/>
          </ac:inkMkLst>
        </pc:inkChg>
        <pc:inkChg chg="add mod">
          <ac:chgData name="Umesh Gupta" userId="35470c46-d51d-41c5-aa07-3535d40f1513" providerId="ADAL" clId="{688D1D3D-1D78-480E-9122-20B54FAF51C9}" dt="2022-02-03T04:46:01.356" v="4615"/>
          <ac:inkMkLst>
            <pc:docMk/>
            <pc:sldMk cId="983211627" sldId="434"/>
            <ac:inkMk id="188" creationId="{937944E5-BE56-4530-B968-05024D45D332}"/>
          </ac:inkMkLst>
        </pc:inkChg>
        <pc:inkChg chg="add mod">
          <ac:chgData name="Umesh Gupta" userId="35470c46-d51d-41c5-aa07-3535d40f1513" providerId="ADAL" clId="{688D1D3D-1D78-480E-9122-20B54FAF51C9}" dt="2022-02-03T04:46:01.356" v="4615"/>
          <ac:inkMkLst>
            <pc:docMk/>
            <pc:sldMk cId="983211627" sldId="434"/>
            <ac:inkMk id="189" creationId="{7E4BDD39-AA56-4D35-AB1C-53462FCCC3DE}"/>
          </ac:inkMkLst>
        </pc:inkChg>
        <pc:inkChg chg="add mod">
          <ac:chgData name="Umesh Gupta" userId="35470c46-d51d-41c5-aa07-3535d40f1513" providerId="ADAL" clId="{688D1D3D-1D78-480E-9122-20B54FAF51C9}" dt="2022-02-03T04:46:01.356" v="4615"/>
          <ac:inkMkLst>
            <pc:docMk/>
            <pc:sldMk cId="983211627" sldId="434"/>
            <ac:inkMk id="191" creationId="{03965A5F-8149-4BE7-AF12-D7E2459E3B45}"/>
          </ac:inkMkLst>
        </pc:inkChg>
        <pc:inkChg chg="add mod">
          <ac:chgData name="Umesh Gupta" userId="35470c46-d51d-41c5-aa07-3535d40f1513" providerId="ADAL" clId="{688D1D3D-1D78-480E-9122-20B54FAF51C9}" dt="2022-02-03T04:46:01.356" v="4615"/>
          <ac:inkMkLst>
            <pc:docMk/>
            <pc:sldMk cId="983211627" sldId="434"/>
            <ac:inkMk id="192" creationId="{CD26E18F-CE88-4BED-B5FF-10D3A7A0180A}"/>
          </ac:inkMkLst>
        </pc:inkChg>
        <pc:inkChg chg="add mod">
          <ac:chgData name="Umesh Gupta" userId="35470c46-d51d-41c5-aa07-3535d40f1513" providerId="ADAL" clId="{688D1D3D-1D78-480E-9122-20B54FAF51C9}" dt="2022-02-03T04:46:01.356" v="4615"/>
          <ac:inkMkLst>
            <pc:docMk/>
            <pc:sldMk cId="983211627" sldId="434"/>
            <ac:inkMk id="194" creationId="{F2B27BA3-B7F2-4006-A196-DEDE9F3C9657}"/>
          </ac:inkMkLst>
        </pc:inkChg>
        <pc:inkChg chg="add mod">
          <ac:chgData name="Umesh Gupta" userId="35470c46-d51d-41c5-aa07-3535d40f1513" providerId="ADAL" clId="{688D1D3D-1D78-480E-9122-20B54FAF51C9}" dt="2022-02-03T04:46:01.356" v="4615"/>
          <ac:inkMkLst>
            <pc:docMk/>
            <pc:sldMk cId="983211627" sldId="434"/>
            <ac:inkMk id="195" creationId="{512C4960-B78E-4708-9FB9-134FEF794BB7}"/>
          </ac:inkMkLst>
        </pc:inkChg>
        <pc:inkChg chg="add mod">
          <ac:chgData name="Umesh Gupta" userId="35470c46-d51d-41c5-aa07-3535d40f1513" providerId="ADAL" clId="{688D1D3D-1D78-480E-9122-20B54FAF51C9}" dt="2022-02-03T04:46:01.356" v="4615"/>
          <ac:inkMkLst>
            <pc:docMk/>
            <pc:sldMk cId="983211627" sldId="434"/>
            <ac:inkMk id="196" creationId="{9E3A8D58-3615-4C1E-B97C-9E16CFBA36CD}"/>
          </ac:inkMkLst>
        </pc:inkChg>
        <pc:inkChg chg="add mod">
          <ac:chgData name="Umesh Gupta" userId="35470c46-d51d-41c5-aa07-3535d40f1513" providerId="ADAL" clId="{688D1D3D-1D78-480E-9122-20B54FAF51C9}" dt="2022-02-03T04:46:01.356" v="4615"/>
          <ac:inkMkLst>
            <pc:docMk/>
            <pc:sldMk cId="983211627" sldId="434"/>
            <ac:inkMk id="197" creationId="{4FA35920-2B6B-49D1-9BD4-B98262D8C6CF}"/>
          </ac:inkMkLst>
        </pc:inkChg>
        <pc:inkChg chg="add mod">
          <ac:chgData name="Umesh Gupta" userId="35470c46-d51d-41c5-aa07-3535d40f1513" providerId="ADAL" clId="{688D1D3D-1D78-480E-9122-20B54FAF51C9}" dt="2022-02-03T04:46:01.356" v="4615"/>
          <ac:inkMkLst>
            <pc:docMk/>
            <pc:sldMk cId="983211627" sldId="434"/>
            <ac:inkMk id="198" creationId="{E026639A-BA78-473B-B4FE-F35C943FB48A}"/>
          </ac:inkMkLst>
        </pc:inkChg>
        <pc:inkChg chg="add mod">
          <ac:chgData name="Umesh Gupta" userId="35470c46-d51d-41c5-aa07-3535d40f1513" providerId="ADAL" clId="{688D1D3D-1D78-480E-9122-20B54FAF51C9}" dt="2022-02-03T04:46:01.356" v="4615"/>
          <ac:inkMkLst>
            <pc:docMk/>
            <pc:sldMk cId="983211627" sldId="434"/>
            <ac:inkMk id="199" creationId="{0F5407B1-91E2-46CC-9A0D-639BC65F2753}"/>
          </ac:inkMkLst>
        </pc:inkChg>
        <pc:inkChg chg="add mod">
          <ac:chgData name="Umesh Gupta" userId="35470c46-d51d-41c5-aa07-3535d40f1513" providerId="ADAL" clId="{688D1D3D-1D78-480E-9122-20B54FAF51C9}" dt="2022-02-03T04:46:01.356" v="4615"/>
          <ac:inkMkLst>
            <pc:docMk/>
            <pc:sldMk cId="983211627" sldId="434"/>
            <ac:inkMk id="200" creationId="{FEAF8BD9-2E78-428D-A52E-854CDBEB56A9}"/>
          </ac:inkMkLst>
        </pc:inkChg>
        <pc:inkChg chg="add mod">
          <ac:chgData name="Umesh Gupta" userId="35470c46-d51d-41c5-aa07-3535d40f1513" providerId="ADAL" clId="{688D1D3D-1D78-480E-9122-20B54FAF51C9}" dt="2022-02-03T04:46:01.356" v="4615"/>
          <ac:inkMkLst>
            <pc:docMk/>
            <pc:sldMk cId="983211627" sldId="434"/>
            <ac:inkMk id="201" creationId="{0A0CEAEB-F6D2-4207-8F45-845CE15860C9}"/>
          </ac:inkMkLst>
        </pc:inkChg>
        <pc:inkChg chg="add mod">
          <ac:chgData name="Umesh Gupta" userId="35470c46-d51d-41c5-aa07-3535d40f1513" providerId="ADAL" clId="{688D1D3D-1D78-480E-9122-20B54FAF51C9}" dt="2022-02-03T04:46:01.356" v="4615"/>
          <ac:inkMkLst>
            <pc:docMk/>
            <pc:sldMk cId="983211627" sldId="434"/>
            <ac:inkMk id="202" creationId="{2BB44BC5-6A66-4706-A454-DFC0E49B99F1}"/>
          </ac:inkMkLst>
        </pc:inkChg>
        <pc:inkChg chg="add mod">
          <ac:chgData name="Umesh Gupta" userId="35470c46-d51d-41c5-aa07-3535d40f1513" providerId="ADAL" clId="{688D1D3D-1D78-480E-9122-20B54FAF51C9}" dt="2022-02-03T04:46:01.356" v="4615"/>
          <ac:inkMkLst>
            <pc:docMk/>
            <pc:sldMk cId="983211627" sldId="434"/>
            <ac:inkMk id="203" creationId="{6295C4B5-8936-4F09-8414-5C21A908B7CA}"/>
          </ac:inkMkLst>
        </pc:inkChg>
        <pc:inkChg chg="add mod">
          <ac:chgData name="Umesh Gupta" userId="35470c46-d51d-41c5-aa07-3535d40f1513" providerId="ADAL" clId="{688D1D3D-1D78-480E-9122-20B54FAF51C9}" dt="2022-02-03T04:46:01.356" v="4615"/>
          <ac:inkMkLst>
            <pc:docMk/>
            <pc:sldMk cId="983211627" sldId="434"/>
            <ac:inkMk id="204" creationId="{C6D8A8D1-C9E4-4319-BE7D-E33A080A2451}"/>
          </ac:inkMkLst>
        </pc:inkChg>
        <pc:inkChg chg="add mod">
          <ac:chgData name="Umesh Gupta" userId="35470c46-d51d-41c5-aa07-3535d40f1513" providerId="ADAL" clId="{688D1D3D-1D78-480E-9122-20B54FAF51C9}" dt="2022-02-03T04:46:01.356" v="4615"/>
          <ac:inkMkLst>
            <pc:docMk/>
            <pc:sldMk cId="983211627" sldId="434"/>
            <ac:inkMk id="205" creationId="{6ED74CD5-2F4B-4073-B701-9D2C16DF7485}"/>
          </ac:inkMkLst>
        </pc:inkChg>
        <pc:inkChg chg="add mod">
          <ac:chgData name="Umesh Gupta" userId="35470c46-d51d-41c5-aa07-3535d40f1513" providerId="ADAL" clId="{688D1D3D-1D78-480E-9122-20B54FAF51C9}" dt="2022-02-03T04:46:01.356" v="4615"/>
          <ac:inkMkLst>
            <pc:docMk/>
            <pc:sldMk cId="983211627" sldId="434"/>
            <ac:inkMk id="206" creationId="{A4E80E4B-DFB9-4028-A516-F8DA30E561FA}"/>
          </ac:inkMkLst>
        </pc:inkChg>
        <pc:inkChg chg="add mod">
          <ac:chgData name="Umesh Gupta" userId="35470c46-d51d-41c5-aa07-3535d40f1513" providerId="ADAL" clId="{688D1D3D-1D78-480E-9122-20B54FAF51C9}" dt="2022-02-03T04:46:01.356" v="4615"/>
          <ac:inkMkLst>
            <pc:docMk/>
            <pc:sldMk cId="983211627" sldId="434"/>
            <ac:inkMk id="207" creationId="{E468E981-F480-47E4-8E8B-2C9B7EF718EA}"/>
          </ac:inkMkLst>
        </pc:inkChg>
        <pc:inkChg chg="add mod">
          <ac:chgData name="Umesh Gupta" userId="35470c46-d51d-41c5-aa07-3535d40f1513" providerId="ADAL" clId="{688D1D3D-1D78-480E-9122-20B54FAF51C9}" dt="2022-02-03T04:46:01.356" v="4615"/>
          <ac:inkMkLst>
            <pc:docMk/>
            <pc:sldMk cId="983211627" sldId="434"/>
            <ac:inkMk id="208" creationId="{3AADE5B1-83BA-494C-A300-11171D12542E}"/>
          </ac:inkMkLst>
        </pc:inkChg>
        <pc:inkChg chg="add mod">
          <ac:chgData name="Umesh Gupta" userId="35470c46-d51d-41c5-aa07-3535d40f1513" providerId="ADAL" clId="{688D1D3D-1D78-480E-9122-20B54FAF51C9}" dt="2022-02-03T04:46:01.356" v="4615"/>
          <ac:inkMkLst>
            <pc:docMk/>
            <pc:sldMk cId="983211627" sldId="434"/>
            <ac:inkMk id="209" creationId="{49FBF5CA-9AD3-4374-B757-C08C92746486}"/>
          </ac:inkMkLst>
        </pc:inkChg>
        <pc:inkChg chg="add mod">
          <ac:chgData name="Umesh Gupta" userId="35470c46-d51d-41c5-aa07-3535d40f1513" providerId="ADAL" clId="{688D1D3D-1D78-480E-9122-20B54FAF51C9}" dt="2022-02-03T04:46:01.356" v="4615"/>
          <ac:inkMkLst>
            <pc:docMk/>
            <pc:sldMk cId="983211627" sldId="434"/>
            <ac:inkMk id="210" creationId="{5BE244CA-535A-4273-BAC9-36A01C3CF518}"/>
          </ac:inkMkLst>
        </pc:inkChg>
        <pc:inkChg chg="add mod">
          <ac:chgData name="Umesh Gupta" userId="35470c46-d51d-41c5-aa07-3535d40f1513" providerId="ADAL" clId="{688D1D3D-1D78-480E-9122-20B54FAF51C9}" dt="2022-02-03T04:46:01.356" v="4615"/>
          <ac:inkMkLst>
            <pc:docMk/>
            <pc:sldMk cId="983211627" sldId="434"/>
            <ac:inkMk id="214" creationId="{98F3C0D9-FE85-4708-8383-62F2644E832F}"/>
          </ac:inkMkLst>
        </pc:inkChg>
        <pc:inkChg chg="add mod">
          <ac:chgData name="Umesh Gupta" userId="35470c46-d51d-41c5-aa07-3535d40f1513" providerId="ADAL" clId="{688D1D3D-1D78-480E-9122-20B54FAF51C9}" dt="2022-02-03T04:46:01.356" v="4615"/>
          <ac:inkMkLst>
            <pc:docMk/>
            <pc:sldMk cId="983211627" sldId="434"/>
            <ac:inkMk id="215" creationId="{E35A19B6-E96D-4F6D-9C8D-4870C29F96E9}"/>
          </ac:inkMkLst>
        </pc:inkChg>
        <pc:inkChg chg="add mod">
          <ac:chgData name="Umesh Gupta" userId="35470c46-d51d-41c5-aa07-3535d40f1513" providerId="ADAL" clId="{688D1D3D-1D78-480E-9122-20B54FAF51C9}" dt="2022-02-03T04:46:01.356" v="4615"/>
          <ac:inkMkLst>
            <pc:docMk/>
            <pc:sldMk cId="983211627" sldId="434"/>
            <ac:inkMk id="216" creationId="{4B6A5E03-52DA-41F0-BD20-4DA1C02CB45E}"/>
          </ac:inkMkLst>
        </pc:inkChg>
        <pc:inkChg chg="add mod">
          <ac:chgData name="Umesh Gupta" userId="35470c46-d51d-41c5-aa07-3535d40f1513" providerId="ADAL" clId="{688D1D3D-1D78-480E-9122-20B54FAF51C9}" dt="2022-02-03T04:46:01.356" v="4615"/>
          <ac:inkMkLst>
            <pc:docMk/>
            <pc:sldMk cId="983211627" sldId="434"/>
            <ac:inkMk id="217" creationId="{BDCA515B-4D62-4CC6-A20F-6531C6BCCC01}"/>
          </ac:inkMkLst>
        </pc:inkChg>
        <pc:inkChg chg="add mod">
          <ac:chgData name="Umesh Gupta" userId="35470c46-d51d-41c5-aa07-3535d40f1513" providerId="ADAL" clId="{688D1D3D-1D78-480E-9122-20B54FAF51C9}" dt="2022-02-03T04:46:01.356" v="4615"/>
          <ac:inkMkLst>
            <pc:docMk/>
            <pc:sldMk cId="983211627" sldId="434"/>
            <ac:inkMk id="218" creationId="{18E38FC1-C5F0-41E2-BE7D-FB609AAEB0C5}"/>
          </ac:inkMkLst>
        </pc:inkChg>
        <pc:inkChg chg="add mod">
          <ac:chgData name="Umesh Gupta" userId="35470c46-d51d-41c5-aa07-3535d40f1513" providerId="ADAL" clId="{688D1D3D-1D78-480E-9122-20B54FAF51C9}" dt="2022-02-03T04:46:01.356" v="4615"/>
          <ac:inkMkLst>
            <pc:docMk/>
            <pc:sldMk cId="983211627" sldId="434"/>
            <ac:inkMk id="219" creationId="{AB10113A-B75F-4EE9-AC68-8CFE6C82820E}"/>
          </ac:inkMkLst>
        </pc:inkChg>
        <pc:inkChg chg="add mod">
          <ac:chgData name="Umesh Gupta" userId="35470c46-d51d-41c5-aa07-3535d40f1513" providerId="ADAL" clId="{688D1D3D-1D78-480E-9122-20B54FAF51C9}" dt="2022-02-03T04:46:01.356" v="4615"/>
          <ac:inkMkLst>
            <pc:docMk/>
            <pc:sldMk cId="983211627" sldId="434"/>
            <ac:inkMk id="220" creationId="{A4E2C986-B51B-43DE-B4B9-CD707858DDE3}"/>
          </ac:inkMkLst>
        </pc:inkChg>
        <pc:inkChg chg="add mod">
          <ac:chgData name="Umesh Gupta" userId="35470c46-d51d-41c5-aa07-3535d40f1513" providerId="ADAL" clId="{688D1D3D-1D78-480E-9122-20B54FAF51C9}" dt="2022-02-03T04:46:01.356" v="4615"/>
          <ac:inkMkLst>
            <pc:docMk/>
            <pc:sldMk cId="983211627" sldId="434"/>
            <ac:inkMk id="221" creationId="{2F6DD172-6F66-458D-9925-D73CCB4B78C3}"/>
          </ac:inkMkLst>
        </pc:inkChg>
        <pc:inkChg chg="add mod">
          <ac:chgData name="Umesh Gupta" userId="35470c46-d51d-41c5-aa07-3535d40f1513" providerId="ADAL" clId="{688D1D3D-1D78-480E-9122-20B54FAF51C9}" dt="2022-02-03T04:46:01.356" v="4615"/>
          <ac:inkMkLst>
            <pc:docMk/>
            <pc:sldMk cId="983211627" sldId="434"/>
            <ac:inkMk id="222" creationId="{5D4B31B4-C524-4C59-BFD8-CCC7277095E0}"/>
          </ac:inkMkLst>
        </pc:inkChg>
        <pc:inkChg chg="add mod">
          <ac:chgData name="Umesh Gupta" userId="35470c46-d51d-41c5-aa07-3535d40f1513" providerId="ADAL" clId="{688D1D3D-1D78-480E-9122-20B54FAF51C9}" dt="2022-02-03T04:46:01.356" v="4615"/>
          <ac:inkMkLst>
            <pc:docMk/>
            <pc:sldMk cId="983211627" sldId="434"/>
            <ac:inkMk id="225" creationId="{CA86E1CC-EAE2-4453-9C74-2E371C673671}"/>
          </ac:inkMkLst>
        </pc:inkChg>
        <pc:inkChg chg="add mod">
          <ac:chgData name="Umesh Gupta" userId="35470c46-d51d-41c5-aa07-3535d40f1513" providerId="ADAL" clId="{688D1D3D-1D78-480E-9122-20B54FAF51C9}" dt="2022-02-03T04:46:01.356" v="4615"/>
          <ac:inkMkLst>
            <pc:docMk/>
            <pc:sldMk cId="983211627" sldId="434"/>
            <ac:inkMk id="226" creationId="{E93A7622-0C9C-47FD-B6CF-26474669B9BF}"/>
          </ac:inkMkLst>
        </pc:inkChg>
        <pc:inkChg chg="add mod">
          <ac:chgData name="Umesh Gupta" userId="35470c46-d51d-41c5-aa07-3535d40f1513" providerId="ADAL" clId="{688D1D3D-1D78-480E-9122-20B54FAF51C9}" dt="2022-02-03T04:46:01.356" v="4615"/>
          <ac:inkMkLst>
            <pc:docMk/>
            <pc:sldMk cId="983211627" sldId="434"/>
            <ac:inkMk id="228" creationId="{3CDB66FC-ADD6-44F3-B065-68C4C40A9671}"/>
          </ac:inkMkLst>
        </pc:inkChg>
        <pc:inkChg chg="add mod">
          <ac:chgData name="Umesh Gupta" userId="35470c46-d51d-41c5-aa07-3535d40f1513" providerId="ADAL" clId="{688D1D3D-1D78-480E-9122-20B54FAF51C9}" dt="2022-02-03T04:46:01.356" v="4615"/>
          <ac:inkMkLst>
            <pc:docMk/>
            <pc:sldMk cId="983211627" sldId="434"/>
            <ac:inkMk id="229" creationId="{AA4B6784-73D9-42BC-9342-8FE7DD73CC04}"/>
          </ac:inkMkLst>
        </pc:inkChg>
        <pc:inkChg chg="add mod">
          <ac:chgData name="Umesh Gupta" userId="35470c46-d51d-41c5-aa07-3535d40f1513" providerId="ADAL" clId="{688D1D3D-1D78-480E-9122-20B54FAF51C9}" dt="2022-02-03T04:46:01.356" v="4615"/>
          <ac:inkMkLst>
            <pc:docMk/>
            <pc:sldMk cId="983211627" sldId="434"/>
            <ac:inkMk id="230" creationId="{9CFC3880-45CE-4944-B56D-2D063B3E0F8D}"/>
          </ac:inkMkLst>
        </pc:inkChg>
        <pc:inkChg chg="add mod">
          <ac:chgData name="Umesh Gupta" userId="35470c46-d51d-41c5-aa07-3535d40f1513" providerId="ADAL" clId="{688D1D3D-1D78-480E-9122-20B54FAF51C9}" dt="2022-02-03T04:46:01.356" v="4615"/>
          <ac:inkMkLst>
            <pc:docMk/>
            <pc:sldMk cId="983211627" sldId="434"/>
            <ac:inkMk id="231" creationId="{0B2E7BBC-C9DB-4AEC-B445-5410C4C247AE}"/>
          </ac:inkMkLst>
        </pc:inkChg>
        <pc:inkChg chg="add mod">
          <ac:chgData name="Umesh Gupta" userId="35470c46-d51d-41c5-aa07-3535d40f1513" providerId="ADAL" clId="{688D1D3D-1D78-480E-9122-20B54FAF51C9}" dt="2022-02-03T04:46:01.356" v="4615"/>
          <ac:inkMkLst>
            <pc:docMk/>
            <pc:sldMk cId="983211627" sldId="434"/>
            <ac:inkMk id="232" creationId="{7CDA31DD-AEA6-4412-826E-814C1C51A9CB}"/>
          </ac:inkMkLst>
        </pc:inkChg>
        <pc:inkChg chg="add mod">
          <ac:chgData name="Umesh Gupta" userId="35470c46-d51d-41c5-aa07-3535d40f1513" providerId="ADAL" clId="{688D1D3D-1D78-480E-9122-20B54FAF51C9}" dt="2022-02-03T04:46:01.356" v="4615"/>
          <ac:inkMkLst>
            <pc:docMk/>
            <pc:sldMk cId="983211627" sldId="434"/>
            <ac:inkMk id="233" creationId="{D758072D-947E-4445-B731-32FD29F71A9D}"/>
          </ac:inkMkLst>
        </pc:inkChg>
        <pc:inkChg chg="add mod">
          <ac:chgData name="Umesh Gupta" userId="35470c46-d51d-41c5-aa07-3535d40f1513" providerId="ADAL" clId="{688D1D3D-1D78-480E-9122-20B54FAF51C9}" dt="2022-02-03T04:46:01.356" v="4615"/>
          <ac:inkMkLst>
            <pc:docMk/>
            <pc:sldMk cId="983211627" sldId="434"/>
            <ac:inkMk id="234" creationId="{7F175340-1F13-44DA-9B85-E720A9C73CA6}"/>
          </ac:inkMkLst>
        </pc:inkChg>
        <pc:inkChg chg="add mod">
          <ac:chgData name="Umesh Gupta" userId="35470c46-d51d-41c5-aa07-3535d40f1513" providerId="ADAL" clId="{688D1D3D-1D78-480E-9122-20B54FAF51C9}" dt="2022-02-03T04:46:01.356" v="4615"/>
          <ac:inkMkLst>
            <pc:docMk/>
            <pc:sldMk cId="983211627" sldId="434"/>
            <ac:inkMk id="235" creationId="{FBAB88CD-4FD1-45CC-BF6B-64B3CB0B36C9}"/>
          </ac:inkMkLst>
        </pc:inkChg>
        <pc:inkChg chg="add mod">
          <ac:chgData name="Umesh Gupta" userId="35470c46-d51d-41c5-aa07-3535d40f1513" providerId="ADAL" clId="{688D1D3D-1D78-480E-9122-20B54FAF51C9}" dt="2022-02-03T04:46:01.356" v="4615"/>
          <ac:inkMkLst>
            <pc:docMk/>
            <pc:sldMk cId="983211627" sldId="434"/>
            <ac:inkMk id="238" creationId="{949422DD-EE62-4511-BE72-216932AF6D07}"/>
          </ac:inkMkLst>
        </pc:inkChg>
        <pc:inkChg chg="add mod">
          <ac:chgData name="Umesh Gupta" userId="35470c46-d51d-41c5-aa07-3535d40f1513" providerId="ADAL" clId="{688D1D3D-1D78-480E-9122-20B54FAF51C9}" dt="2022-02-03T04:46:01.356" v="4615"/>
          <ac:inkMkLst>
            <pc:docMk/>
            <pc:sldMk cId="983211627" sldId="434"/>
            <ac:inkMk id="239" creationId="{BF7097CE-E152-410D-ABC4-660972A9E0D7}"/>
          </ac:inkMkLst>
        </pc:inkChg>
        <pc:inkChg chg="add mod">
          <ac:chgData name="Umesh Gupta" userId="35470c46-d51d-41c5-aa07-3535d40f1513" providerId="ADAL" clId="{688D1D3D-1D78-480E-9122-20B54FAF51C9}" dt="2022-02-03T04:46:01.356" v="4615"/>
          <ac:inkMkLst>
            <pc:docMk/>
            <pc:sldMk cId="983211627" sldId="434"/>
            <ac:inkMk id="240" creationId="{ADF0A0FA-F858-47F1-BF5E-FBC0AF9E451D}"/>
          </ac:inkMkLst>
        </pc:inkChg>
        <pc:inkChg chg="add mod">
          <ac:chgData name="Umesh Gupta" userId="35470c46-d51d-41c5-aa07-3535d40f1513" providerId="ADAL" clId="{688D1D3D-1D78-480E-9122-20B54FAF51C9}" dt="2022-02-03T04:46:01.356" v="4615"/>
          <ac:inkMkLst>
            <pc:docMk/>
            <pc:sldMk cId="983211627" sldId="434"/>
            <ac:inkMk id="241" creationId="{D7B0E2D1-E3D2-483A-82E1-57A646B813A5}"/>
          </ac:inkMkLst>
        </pc:inkChg>
        <pc:inkChg chg="add mod">
          <ac:chgData name="Umesh Gupta" userId="35470c46-d51d-41c5-aa07-3535d40f1513" providerId="ADAL" clId="{688D1D3D-1D78-480E-9122-20B54FAF51C9}" dt="2022-02-03T04:46:01.356" v="4615"/>
          <ac:inkMkLst>
            <pc:docMk/>
            <pc:sldMk cId="983211627" sldId="434"/>
            <ac:inkMk id="242" creationId="{644C04D7-516B-44DD-8C7B-0D416DEDBEA9}"/>
          </ac:inkMkLst>
        </pc:inkChg>
        <pc:inkChg chg="add mod">
          <ac:chgData name="Umesh Gupta" userId="35470c46-d51d-41c5-aa07-3535d40f1513" providerId="ADAL" clId="{688D1D3D-1D78-480E-9122-20B54FAF51C9}" dt="2022-02-03T04:46:01.356" v="4615"/>
          <ac:inkMkLst>
            <pc:docMk/>
            <pc:sldMk cId="983211627" sldId="434"/>
            <ac:inkMk id="243" creationId="{E1B2B8A6-4DE3-44BD-81FF-E611AE331927}"/>
          </ac:inkMkLst>
        </pc:inkChg>
        <pc:inkChg chg="add mod">
          <ac:chgData name="Umesh Gupta" userId="35470c46-d51d-41c5-aa07-3535d40f1513" providerId="ADAL" clId="{688D1D3D-1D78-480E-9122-20B54FAF51C9}" dt="2022-02-03T04:46:01.356" v="4615"/>
          <ac:inkMkLst>
            <pc:docMk/>
            <pc:sldMk cId="983211627" sldId="434"/>
            <ac:inkMk id="244" creationId="{86B1378C-825A-4609-A290-776019945A99}"/>
          </ac:inkMkLst>
        </pc:inkChg>
        <pc:inkChg chg="add mod">
          <ac:chgData name="Umesh Gupta" userId="35470c46-d51d-41c5-aa07-3535d40f1513" providerId="ADAL" clId="{688D1D3D-1D78-480E-9122-20B54FAF51C9}" dt="2022-02-03T04:46:01.356" v="4615"/>
          <ac:inkMkLst>
            <pc:docMk/>
            <pc:sldMk cId="983211627" sldId="434"/>
            <ac:inkMk id="245" creationId="{5CDAEFFB-29ED-444A-8CC9-7FC5BCB332A7}"/>
          </ac:inkMkLst>
        </pc:inkChg>
        <pc:inkChg chg="add mod">
          <ac:chgData name="Umesh Gupta" userId="35470c46-d51d-41c5-aa07-3535d40f1513" providerId="ADAL" clId="{688D1D3D-1D78-480E-9122-20B54FAF51C9}" dt="2022-02-03T04:46:01.356" v="4615"/>
          <ac:inkMkLst>
            <pc:docMk/>
            <pc:sldMk cId="983211627" sldId="434"/>
            <ac:inkMk id="246" creationId="{26C62E02-405D-42C9-B94D-3F14149623CB}"/>
          </ac:inkMkLst>
        </pc:inkChg>
        <pc:inkChg chg="add mod">
          <ac:chgData name="Umesh Gupta" userId="35470c46-d51d-41c5-aa07-3535d40f1513" providerId="ADAL" clId="{688D1D3D-1D78-480E-9122-20B54FAF51C9}" dt="2022-02-03T04:46:01.356" v="4615"/>
          <ac:inkMkLst>
            <pc:docMk/>
            <pc:sldMk cId="983211627" sldId="434"/>
            <ac:inkMk id="249" creationId="{B36C801B-67EB-44A6-8843-E394BBD3FC24}"/>
          </ac:inkMkLst>
        </pc:inkChg>
        <pc:inkChg chg="add mod">
          <ac:chgData name="Umesh Gupta" userId="35470c46-d51d-41c5-aa07-3535d40f1513" providerId="ADAL" clId="{688D1D3D-1D78-480E-9122-20B54FAF51C9}" dt="2022-02-03T04:46:01.356" v="4615"/>
          <ac:inkMkLst>
            <pc:docMk/>
            <pc:sldMk cId="983211627" sldId="434"/>
            <ac:inkMk id="250" creationId="{8D676B33-3884-4E52-921E-7495D7D57C77}"/>
          </ac:inkMkLst>
        </pc:inkChg>
        <pc:inkChg chg="add mod">
          <ac:chgData name="Umesh Gupta" userId="35470c46-d51d-41c5-aa07-3535d40f1513" providerId="ADAL" clId="{688D1D3D-1D78-480E-9122-20B54FAF51C9}" dt="2022-02-03T04:46:01.356" v="4615"/>
          <ac:inkMkLst>
            <pc:docMk/>
            <pc:sldMk cId="983211627" sldId="434"/>
            <ac:inkMk id="251" creationId="{62752F9F-3C79-4F3E-8933-6E4FDB95A3BE}"/>
          </ac:inkMkLst>
        </pc:inkChg>
        <pc:inkChg chg="add mod">
          <ac:chgData name="Umesh Gupta" userId="35470c46-d51d-41c5-aa07-3535d40f1513" providerId="ADAL" clId="{688D1D3D-1D78-480E-9122-20B54FAF51C9}" dt="2022-02-03T04:46:01.356" v="4615"/>
          <ac:inkMkLst>
            <pc:docMk/>
            <pc:sldMk cId="983211627" sldId="434"/>
            <ac:inkMk id="252" creationId="{B5E11120-6C29-4AFB-B2EC-F97571B71613}"/>
          </ac:inkMkLst>
        </pc:inkChg>
        <pc:inkChg chg="add mod">
          <ac:chgData name="Umesh Gupta" userId="35470c46-d51d-41c5-aa07-3535d40f1513" providerId="ADAL" clId="{688D1D3D-1D78-480E-9122-20B54FAF51C9}" dt="2022-02-03T04:46:01.356" v="4615"/>
          <ac:inkMkLst>
            <pc:docMk/>
            <pc:sldMk cId="983211627" sldId="434"/>
            <ac:inkMk id="253" creationId="{92AD1883-0CFC-42F2-AE04-FCB9FAB93F95}"/>
          </ac:inkMkLst>
        </pc:inkChg>
        <pc:inkChg chg="add mod">
          <ac:chgData name="Umesh Gupta" userId="35470c46-d51d-41c5-aa07-3535d40f1513" providerId="ADAL" clId="{688D1D3D-1D78-480E-9122-20B54FAF51C9}" dt="2022-02-03T04:46:01.356" v="4615"/>
          <ac:inkMkLst>
            <pc:docMk/>
            <pc:sldMk cId="983211627" sldId="434"/>
            <ac:inkMk id="254" creationId="{D877D9B1-0E03-45B2-BCFC-B4D806FAA4CA}"/>
          </ac:inkMkLst>
        </pc:inkChg>
        <pc:inkChg chg="add mod">
          <ac:chgData name="Umesh Gupta" userId="35470c46-d51d-41c5-aa07-3535d40f1513" providerId="ADAL" clId="{688D1D3D-1D78-480E-9122-20B54FAF51C9}" dt="2022-02-03T04:46:01.356" v="4615"/>
          <ac:inkMkLst>
            <pc:docMk/>
            <pc:sldMk cId="983211627" sldId="434"/>
            <ac:inkMk id="255" creationId="{CD5CA62A-EF16-4955-877C-80BCA04534E7}"/>
          </ac:inkMkLst>
        </pc:inkChg>
        <pc:inkChg chg="add mod">
          <ac:chgData name="Umesh Gupta" userId="35470c46-d51d-41c5-aa07-3535d40f1513" providerId="ADAL" clId="{688D1D3D-1D78-480E-9122-20B54FAF51C9}" dt="2022-02-03T04:46:01.356" v="4615"/>
          <ac:inkMkLst>
            <pc:docMk/>
            <pc:sldMk cId="983211627" sldId="434"/>
            <ac:inkMk id="257" creationId="{89A13F4A-7738-455A-83E3-22581EA97246}"/>
          </ac:inkMkLst>
        </pc:inkChg>
        <pc:inkChg chg="add mod">
          <ac:chgData name="Umesh Gupta" userId="35470c46-d51d-41c5-aa07-3535d40f1513" providerId="ADAL" clId="{688D1D3D-1D78-480E-9122-20B54FAF51C9}" dt="2022-02-03T04:46:01.356" v="4615"/>
          <ac:inkMkLst>
            <pc:docMk/>
            <pc:sldMk cId="983211627" sldId="434"/>
            <ac:inkMk id="258" creationId="{14119E82-CFA3-429E-93A7-F4F52DC1DE4B}"/>
          </ac:inkMkLst>
        </pc:inkChg>
        <pc:inkChg chg="add mod">
          <ac:chgData name="Umesh Gupta" userId="35470c46-d51d-41c5-aa07-3535d40f1513" providerId="ADAL" clId="{688D1D3D-1D78-480E-9122-20B54FAF51C9}" dt="2022-02-03T04:46:01.356" v="4615"/>
          <ac:inkMkLst>
            <pc:docMk/>
            <pc:sldMk cId="983211627" sldId="434"/>
            <ac:inkMk id="259" creationId="{214892A8-53C2-4590-AA5B-F6448DCCAF8C}"/>
          </ac:inkMkLst>
        </pc:inkChg>
        <pc:inkChg chg="add mod">
          <ac:chgData name="Umesh Gupta" userId="35470c46-d51d-41c5-aa07-3535d40f1513" providerId="ADAL" clId="{688D1D3D-1D78-480E-9122-20B54FAF51C9}" dt="2022-02-03T04:46:01.356" v="4615"/>
          <ac:inkMkLst>
            <pc:docMk/>
            <pc:sldMk cId="983211627" sldId="434"/>
            <ac:inkMk id="260" creationId="{E6579451-6A21-4D02-A57B-24EEF2ED476E}"/>
          </ac:inkMkLst>
        </pc:inkChg>
        <pc:inkChg chg="add mod">
          <ac:chgData name="Umesh Gupta" userId="35470c46-d51d-41c5-aa07-3535d40f1513" providerId="ADAL" clId="{688D1D3D-1D78-480E-9122-20B54FAF51C9}" dt="2022-02-03T04:46:01.356" v="4615"/>
          <ac:inkMkLst>
            <pc:docMk/>
            <pc:sldMk cId="983211627" sldId="434"/>
            <ac:inkMk id="261" creationId="{114159E7-A946-49A4-A5E6-7DB44F8E7168}"/>
          </ac:inkMkLst>
        </pc:inkChg>
        <pc:inkChg chg="add mod">
          <ac:chgData name="Umesh Gupta" userId="35470c46-d51d-41c5-aa07-3535d40f1513" providerId="ADAL" clId="{688D1D3D-1D78-480E-9122-20B54FAF51C9}" dt="2022-02-03T04:46:01.356" v="4615"/>
          <ac:inkMkLst>
            <pc:docMk/>
            <pc:sldMk cId="983211627" sldId="434"/>
            <ac:inkMk id="263" creationId="{8651FEBE-C257-4FED-82AD-17AF99C41611}"/>
          </ac:inkMkLst>
        </pc:inkChg>
        <pc:inkChg chg="add mod">
          <ac:chgData name="Umesh Gupta" userId="35470c46-d51d-41c5-aa07-3535d40f1513" providerId="ADAL" clId="{688D1D3D-1D78-480E-9122-20B54FAF51C9}" dt="2022-02-03T04:46:01.356" v="4615"/>
          <ac:inkMkLst>
            <pc:docMk/>
            <pc:sldMk cId="983211627" sldId="434"/>
            <ac:inkMk id="264" creationId="{8EF9E168-11C3-4533-9031-2054937E9108}"/>
          </ac:inkMkLst>
        </pc:inkChg>
        <pc:inkChg chg="add mod">
          <ac:chgData name="Umesh Gupta" userId="35470c46-d51d-41c5-aa07-3535d40f1513" providerId="ADAL" clId="{688D1D3D-1D78-480E-9122-20B54FAF51C9}" dt="2022-02-03T04:46:01.356" v="4615"/>
          <ac:inkMkLst>
            <pc:docMk/>
            <pc:sldMk cId="983211627" sldId="434"/>
            <ac:inkMk id="265" creationId="{041F7C23-5DDD-4172-B934-A0BFC781DB5E}"/>
          </ac:inkMkLst>
        </pc:inkChg>
        <pc:inkChg chg="add mod">
          <ac:chgData name="Umesh Gupta" userId="35470c46-d51d-41c5-aa07-3535d40f1513" providerId="ADAL" clId="{688D1D3D-1D78-480E-9122-20B54FAF51C9}" dt="2022-02-03T04:46:01.356" v="4615"/>
          <ac:inkMkLst>
            <pc:docMk/>
            <pc:sldMk cId="983211627" sldId="434"/>
            <ac:inkMk id="266" creationId="{BC110979-458F-4D10-8751-3B6E1A9413E7}"/>
          </ac:inkMkLst>
        </pc:inkChg>
        <pc:inkChg chg="add mod">
          <ac:chgData name="Umesh Gupta" userId="35470c46-d51d-41c5-aa07-3535d40f1513" providerId="ADAL" clId="{688D1D3D-1D78-480E-9122-20B54FAF51C9}" dt="2022-02-03T04:46:01.356" v="4615"/>
          <ac:inkMkLst>
            <pc:docMk/>
            <pc:sldMk cId="983211627" sldId="434"/>
            <ac:inkMk id="267" creationId="{E23A9FD2-4C53-4C22-8C13-A189B8869BF1}"/>
          </ac:inkMkLst>
        </pc:inkChg>
        <pc:inkChg chg="add mod">
          <ac:chgData name="Umesh Gupta" userId="35470c46-d51d-41c5-aa07-3535d40f1513" providerId="ADAL" clId="{688D1D3D-1D78-480E-9122-20B54FAF51C9}" dt="2022-02-03T04:46:01.356" v="4615"/>
          <ac:inkMkLst>
            <pc:docMk/>
            <pc:sldMk cId="983211627" sldId="434"/>
            <ac:inkMk id="268" creationId="{FE2E73DA-94BB-4BC9-ABE0-09857CB7D14F}"/>
          </ac:inkMkLst>
        </pc:inkChg>
        <pc:inkChg chg="add mod">
          <ac:chgData name="Umesh Gupta" userId="35470c46-d51d-41c5-aa07-3535d40f1513" providerId="ADAL" clId="{688D1D3D-1D78-480E-9122-20B54FAF51C9}" dt="2022-02-03T04:46:28.513" v="4618"/>
          <ac:inkMkLst>
            <pc:docMk/>
            <pc:sldMk cId="983211627" sldId="434"/>
            <ac:inkMk id="270" creationId="{FB388D35-53F1-4141-BA5B-1010EE0D725A}"/>
          </ac:inkMkLst>
        </pc:inkChg>
        <pc:inkChg chg="add mod">
          <ac:chgData name="Umesh Gupta" userId="35470c46-d51d-41c5-aa07-3535d40f1513" providerId="ADAL" clId="{688D1D3D-1D78-480E-9122-20B54FAF51C9}" dt="2022-02-03T04:46:28.513" v="4618"/>
          <ac:inkMkLst>
            <pc:docMk/>
            <pc:sldMk cId="983211627" sldId="434"/>
            <ac:inkMk id="271" creationId="{6ACA3709-9266-46F8-80DB-BF45C9F88586}"/>
          </ac:inkMkLst>
        </pc:inkChg>
      </pc:sldChg>
      <pc:sldChg chg="addSp delSp modSp add mod">
        <pc:chgData name="Umesh Gupta" userId="35470c46-d51d-41c5-aa07-3535d40f1513" providerId="ADAL" clId="{688D1D3D-1D78-480E-9122-20B54FAF51C9}" dt="2022-02-03T04:50:53.362" v="4846"/>
        <pc:sldMkLst>
          <pc:docMk/>
          <pc:sldMk cId="3854113155" sldId="435"/>
        </pc:sldMkLst>
        <pc:grpChg chg="del mod">
          <ac:chgData name="Umesh Gupta" userId="35470c46-d51d-41c5-aa07-3535d40f1513" providerId="ADAL" clId="{688D1D3D-1D78-480E-9122-20B54FAF51C9}" dt="2022-02-03T04:46:42.680" v="4626"/>
          <ac:grpSpMkLst>
            <pc:docMk/>
            <pc:sldMk cId="3854113155" sldId="435"/>
            <ac:grpSpMk id="4" creationId="{D86F640F-B90F-436F-A506-8D2A789261C9}"/>
          </ac:grpSpMkLst>
        </pc:grpChg>
        <pc:grpChg chg="del mod">
          <ac:chgData name="Umesh Gupta" userId="35470c46-d51d-41c5-aa07-3535d40f1513" providerId="ADAL" clId="{688D1D3D-1D78-480E-9122-20B54FAF51C9}" dt="2022-02-03T04:46:44.877" v="4629"/>
          <ac:grpSpMkLst>
            <pc:docMk/>
            <pc:sldMk cId="3854113155" sldId="435"/>
            <ac:grpSpMk id="9" creationId="{07279079-CBD1-48BE-9048-E6EC407901CA}"/>
          </ac:grpSpMkLst>
        </pc:grpChg>
        <pc:grpChg chg="del mod">
          <ac:chgData name="Umesh Gupta" userId="35470c46-d51d-41c5-aa07-3535d40f1513" providerId="ADAL" clId="{688D1D3D-1D78-480E-9122-20B54FAF51C9}" dt="2022-02-03T04:46:55.678" v="4640"/>
          <ac:grpSpMkLst>
            <pc:docMk/>
            <pc:sldMk cId="3854113155" sldId="435"/>
            <ac:grpSpMk id="12" creationId="{9E374995-8DBC-4547-A482-3B0F05EF1CF8}"/>
          </ac:grpSpMkLst>
        </pc:grpChg>
        <pc:grpChg chg="del mod">
          <ac:chgData name="Umesh Gupta" userId="35470c46-d51d-41c5-aa07-3535d40f1513" providerId="ADAL" clId="{688D1D3D-1D78-480E-9122-20B54FAF51C9}" dt="2022-02-03T04:46:55.678" v="4640"/>
          <ac:grpSpMkLst>
            <pc:docMk/>
            <pc:sldMk cId="3854113155" sldId="435"/>
            <ac:grpSpMk id="23" creationId="{11F2EA13-F8B2-4CE5-8BE4-E85B8B7C83F0}"/>
          </ac:grpSpMkLst>
        </pc:grpChg>
        <pc:grpChg chg="mod">
          <ac:chgData name="Umesh Gupta" userId="35470c46-d51d-41c5-aa07-3535d40f1513" providerId="ADAL" clId="{688D1D3D-1D78-480E-9122-20B54FAF51C9}" dt="2022-02-03T04:46:55.678" v="4640"/>
          <ac:grpSpMkLst>
            <pc:docMk/>
            <pc:sldMk cId="3854113155" sldId="435"/>
            <ac:grpSpMk id="24" creationId="{46945532-FC1B-4BAB-8F83-5BEB71F92AEC}"/>
          </ac:grpSpMkLst>
        </pc:grpChg>
        <pc:grpChg chg="del mod">
          <ac:chgData name="Umesh Gupta" userId="35470c46-d51d-41c5-aa07-3535d40f1513" providerId="ADAL" clId="{688D1D3D-1D78-480E-9122-20B54FAF51C9}" dt="2022-02-03T04:47:19.067" v="4654"/>
          <ac:grpSpMkLst>
            <pc:docMk/>
            <pc:sldMk cId="3854113155" sldId="435"/>
            <ac:grpSpMk id="36" creationId="{A6C514EB-985E-4134-97D4-874BD8C4CF2E}"/>
          </ac:grpSpMkLst>
        </pc:grpChg>
        <pc:grpChg chg="del mod">
          <ac:chgData name="Umesh Gupta" userId="35470c46-d51d-41c5-aa07-3535d40f1513" providerId="ADAL" clId="{688D1D3D-1D78-480E-9122-20B54FAF51C9}" dt="2022-02-03T04:47:19.067" v="4654"/>
          <ac:grpSpMkLst>
            <pc:docMk/>
            <pc:sldMk cId="3854113155" sldId="435"/>
            <ac:grpSpMk id="37" creationId="{9D6DF018-B297-45E4-A9CF-D3646CA0DD7A}"/>
          </ac:grpSpMkLst>
        </pc:grpChg>
        <pc:grpChg chg="del mod">
          <ac:chgData name="Umesh Gupta" userId="35470c46-d51d-41c5-aa07-3535d40f1513" providerId="ADAL" clId="{688D1D3D-1D78-480E-9122-20B54FAF51C9}" dt="2022-02-03T04:47:21.222" v="4659"/>
          <ac:grpSpMkLst>
            <pc:docMk/>
            <pc:sldMk cId="3854113155" sldId="435"/>
            <ac:grpSpMk id="39" creationId="{3534C2AE-C679-4167-92C7-CDB428CD1310}"/>
          </ac:grpSpMkLst>
        </pc:grpChg>
        <pc:grpChg chg="del mod">
          <ac:chgData name="Umesh Gupta" userId="35470c46-d51d-41c5-aa07-3535d40f1513" providerId="ADAL" clId="{688D1D3D-1D78-480E-9122-20B54FAF51C9}" dt="2022-02-03T04:47:23.916" v="4661"/>
          <ac:grpSpMkLst>
            <pc:docMk/>
            <pc:sldMk cId="3854113155" sldId="435"/>
            <ac:grpSpMk id="44" creationId="{9DC99E7D-B6B3-4A1A-B3F0-2AE3A59003DB}"/>
          </ac:grpSpMkLst>
        </pc:grpChg>
        <pc:grpChg chg="mod">
          <ac:chgData name="Umesh Gupta" userId="35470c46-d51d-41c5-aa07-3535d40f1513" providerId="ADAL" clId="{688D1D3D-1D78-480E-9122-20B54FAF51C9}" dt="2022-02-03T04:47:23.916" v="4661"/>
          <ac:grpSpMkLst>
            <pc:docMk/>
            <pc:sldMk cId="3854113155" sldId="435"/>
            <ac:grpSpMk id="46" creationId="{1BEE18A3-E24E-47BA-ABCB-E6C4A56D2A15}"/>
          </ac:grpSpMkLst>
        </pc:grpChg>
        <pc:grpChg chg="mod">
          <ac:chgData name="Umesh Gupta" userId="35470c46-d51d-41c5-aa07-3535d40f1513" providerId="ADAL" clId="{688D1D3D-1D78-480E-9122-20B54FAF51C9}" dt="2022-02-03T04:47:31.169" v="4665"/>
          <ac:grpSpMkLst>
            <pc:docMk/>
            <pc:sldMk cId="3854113155" sldId="435"/>
            <ac:grpSpMk id="50" creationId="{21BD260D-57A6-41C7-AC59-C5B8CDD63131}"/>
          </ac:grpSpMkLst>
        </pc:grpChg>
        <pc:grpChg chg="del mod">
          <ac:chgData name="Umesh Gupta" userId="35470c46-d51d-41c5-aa07-3535d40f1513" providerId="ADAL" clId="{688D1D3D-1D78-480E-9122-20B54FAF51C9}" dt="2022-02-03T04:47:39.069" v="4676"/>
          <ac:grpSpMkLst>
            <pc:docMk/>
            <pc:sldMk cId="3854113155" sldId="435"/>
            <ac:grpSpMk id="61" creationId="{D9EA8728-7887-4939-A001-BEA9ADF113B0}"/>
          </ac:grpSpMkLst>
        </pc:grpChg>
        <pc:grpChg chg="del mod">
          <ac:chgData name="Umesh Gupta" userId="35470c46-d51d-41c5-aa07-3535d40f1513" providerId="ADAL" clId="{688D1D3D-1D78-480E-9122-20B54FAF51C9}" dt="2022-02-03T04:47:41.109" v="4681"/>
          <ac:grpSpMkLst>
            <pc:docMk/>
            <pc:sldMk cId="3854113155" sldId="435"/>
            <ac:grpSpMk id="62" creationId="{E2AF18D4-45D2-454C-8EC2-234BCFEC0EDC}"/>
          </ac:grpSpMkLst>
        </pc:grpChg>
        <pc:grpChg chg="del mod">
          <ac:chgData name="Umesh Gupta" userId="35470c46-d51d-41c5-aa07-3535d40f1513" providerId="ADAL" clId="{688D1D3D-1D78-480E-9122-20B54FAF51C9}" dt="2022-02-03T04:47:43.801" v="4683"/>
          <ac:grpSpMkLst>
            <pc:docMk/>
            <pc:sldMk cId="3854113155" sldId="435"/>
            <ac:grpSpMk id="67" creationId="{1485BDFE-B6F4-4893-8B7A-CD8B59F80AD6}"/>
          </ac:grpSpMkLst>
        </pc:grpChg>
        <pc:grpChg chg="del mod">
          <ac:chgData name="Umesh Gupta" userId="35470c46-d51d-41c5-aa07-3535d40f1513" providerId="ADAL" clId="{688D1D3D-1D78-480E-9122-20B54FAF51C9}" dt="2022-02-03T04:47:47.760" v="4689"/>
          <ac:grpSpMkLst>
            <pc:docMk/>
            <pc:sldMk cId="3854113155" sldId="435"/>
            <ac:grpSpMk id="69" creationId="{4E5299EF-82E8-427E-BEDF-66A046660A83}"/>
          </ac:grpSpMkLst>
        </pc:grpChg>
        <pc:grpChg chg="mod">
          <ac:chgData name="Umesh Gupta" userId="35470c46-d51d-41c5-aa07-3535d40f1513" providerId="ADAL" clId="{688D1D3D-1D78-480E-9122-20B54FAF51C9}" dt="2022-02-03T04:47:47.760" v="4689"/>
          <ac:grpSpMkLst>
            <pc:docMk/>
            <pc:sldMk cId="3854113155" sldId="435"/>
            <ac:grpSpMk id="75" creationId="{A54C7EC1-8798-4163-8E19-C8E6F5CE793C}"/>
          </ac:grpSpMkLst>
        </pc:grpChg>
        <pc:grpChg chg="del mod">
          <ac:chgData name="Umesh Gupta" userId="35470c46-d51d-41c5-aa07-3535d40f1513" providerId="ADAL" clId="{688D1D3D-1D78-480E-9122-20B54FAF51C9}" dt="2022-02-03T04:47:57.987" v="4704"/>
          <ac:grpSpMkLst>
            <pc:docMk/>
            <pc:sldMk cId="3854113155" sldId="435"/>
            <ac:grpSpMk id="84" creationId="{AF642DC8-9D85-4294-AC6C-907E89ECF1F6}"/>
          </ac:grpSpMkLst>
        </pc:grpChg>
        <pc:grpChg chg="del mod">
          <ac:chgData name="Umesh Gupta" userId="35470c46-d51d-41c5-aa07-3535d40f1513" providerId="ADAL" clId="{688D1D3D-1D78-480E-9122-20B54FAF51C9}" dt="2022-02-03T04:48:02.476" v="4711"/>
          <ac:grpSpMkLst>
            <pc:docMk/>
            <pc:sldMk cId="3854113155" sldId="435"/>
            <ac:grpSpMk id="90" creationId="{90C59A93-28EA-4997-81B6-EFF3F46A042D}"/>
          </ac:grpSpMkLst>
        </pc:grpChg>
        <pc:grpChg chg="del mod">
          <ac:chgData name="Umesh Gupta" userId="35470c46-d51d-41c5-aa07-3535d40f1513" providerId="ADAL" clId="{688D1D3D-1D78-480E-9122-20B54FAF51C9}" dt="2022-02-03T04:48:06.202" v="4717"/>
          <ac:grpSpMkLst>
            <pc:docMk/>
            <pc:sldMk cId="3854113155" sldId="435"/>
            <ac:grpSpMk id="97" creationId="{E786C9FE-C121-4EAA-ADCA-B732D427E61D}"/>
          </ac:grpSpMkLst>
        </pc:grpChg>
        <pc:grpChg chg="mod">
          <ac:chgData name="Umesh Gupta" userId="35470c46-d51d-41c5-aa07-3535d40f1513" providerId="ADAL" clId="{688D1D3D-1D78-480E-9122-20B54FAF51C9}" dt="2022-02-03T04:48:06.202" v="4717"/>
          <ac:grpSpMkLst>
            <pc:docMk/>
            <pc:sldMk cId="3854113155" sldId="435"/>
            <ac:grpSpMk id="103" creationId="{12C14CC9-197E-419D-A877-2AD1074759FA}"/>
          </ac:grpSpMkLst>
        </pc:grpChg>
        <pc:grpChg chg="del mod">
          <ac:chgData name="Umesh Gupta" userId="35470c46-d51d-41c5-aa07-3535d40f1513" providerId="ADAL" clId="{688D1D3D-1D78-480E-9122-20B54FAF51C9}" dt="2022-02-03T04:48:14.785" v="4731"/>
          <ac:grpSpMkLst>
            <pc:docMk/>
            <pc:sldMk cId="3854113155" sldId="435"/>
            <ac:grpSpMk id="110" creationId="{17B21DDB-1C11-40DA-95C0-2E2501B82281}"/>
          </ac:grpSpMkLst>
        </pc:grpChg>
        <pc:grpChg chg="del mod">
          <ac:chgData name="Umesh Gupta" userId="35470c46-d51d-41c5-aa07-3535d40f1513" providerId="ADAL" clId="{688D1D3D-1D78-480E-9122-20B54FAF51C9}" dt="2022-02-03T04:48:16.554" v="4733"/>
          <ac:grpSpMkLst>
            <pc:docMk/>
            <pc:sldMk cId="3854113155" sldId="435"/>
            <ac:grpSpMk id="117" creationId="{012204C6-7734-4273-8FF3-56AE60CC63BB}"/>
          </ac:grpSpMkLst>
        </pc:grpChg>
        <pc:grpChg chg="del mod">
          <ac:chgData name="Umesh Gupta" userId="35470c46-d51d-41c5-aa07-3535d40f1513" providerId="ADAL" clId="{688D1D3D-1D78-480E-9122-20B54FAF51C9}" dt="2022-02-03T04:48:20.167" v="4741"/>
          <ac:grpSpMkLst>
            <pc:docMk/>
            <pc:sldMk cId="3854113155" sldId="435"/>
            <ac:grpSpMk id="119" creationId="{87146C84-833A-4C21-AF14-51532B77408A}"/>
          </ac:grpSpMkLst>
        </pc:grpChg>
        <pc:grpChg chg="mod">
          <ac:chgData name="Umesh Gupta" userId="35470c46-d51d-41c5-aa07-3535d40f1513" providerId="ADAL" clId="{688D1D3D-1D78-480E-9122-20B54FAF51C9}" dt="2022-02-03T04:48:20.167" v="4741"/>
          <ac:grpSpMkLst>
            <pc:docMk/>
            <pc:sldMk cId="3854113155" sldId="435"/>
            <ac:grpSpMk id="127" creationId="{FBCE8676-8185-4F91-BC59-BD6614D751A3}"/>
          </ac:grpSpMkLst>
        </pc:grpChg>
        <pc:grpChg chg="del mod">
          <ac:chgData name="Umesh Gupta" userId="35470c46-d51d-41c5-aa07-3535d40f1513" providerId="ADAL" clId="{688D1D3D-1D78-480E-9122-20B54FAF51C9}" dt="2022-02-03T04:48:48.954" v="4758"/>
          <ac:grpSpMkLst>
            <pc:docMk/>
            <pc:sldMk cId="3854113155" sldId="435"/>
            <ac:grpSpMk id="139" creationId="{CAAB5445-86E4-49DB-8026-31DE5696DAC7}"/>
          </ac:grpSpMkLst>
        </pc:grpChg>
        <pc:grpChg chg="del mod">
          <ac:chgData name="Umesh Gupta" userId="35470c46-d51d-41c5-aa07-3535d40f1513" providerId="ADAL" clId="{688D1D3D-1D78-480E-9122-20B54FAF51C9}" dt="2022-02-03T04:49:11.579" v="4777"/>
          <ac:grpSpMkLst>
            <pc:docMk/>
            <pc:sldMk cId="3854113155" sldId="435"/>
            <ac:grpSpMk id="144" creationId="{F1B3CB41-A21B-4529-AF09-ABA780EE2DEC}"/>
          </ac:grpSpMkLst>
        </pc:grpChg>
        <pc:grpChg chg="del mod">
          <ac:chgData name="Umesh Gupta" userId="35470c46-d51d-41c5-aa07-3535d40f1513" providerId="ADAL" clId="{688D1D3D-1D78-480E-9122-20B54FAF51C9}" dt="2022-02-03T04:49:11.579" v="4777"/>
          <ac:grpSpMkLst>
            <pc:docMk/>
            <pc:sldMk cId="3854113155" sldId="435"/>
            <ac:grpSpMk id="151" creationId="{36D84230-53E1-4496-9BA3-39E0788ED4D8}"/>
          </ac:grpSpMkLst>
        </pc:grpChg>
        <pc:grpChg chg="del mod">
          <ac:chgData name="Umesh Gupta" userId="35470c46-d51d-41c5-aa07-3535d40f1513" providerId="ADAL" clId="{688D1D3D-1D78-480E-9122-20B54FAF51C9}" dt="2022-02-03T04:49:43.643" v="4799"/>
          <ac:grpSpMkLst>
            <pc:docMk/>
            <pc:sldMk cId="3854113155" sldId="435"/>
            <ac:grpSpMk id="163" creationId="{9B654A8B-9D01-4F5A-9041-F602A54BC87B}"/>
          </ac:grpSpMkLst>
        </pc:grpChg>
        <pc:grpChg chg="mod">
          <ac:chgData name="Umesh Gupta" userId="35470c46-d51d-41c5-aa07-3535d40f1513" providerId="ADAL" clId="{688D1D3D-1D78-480E-9122-20B54FAF51C9}" dt="2022-02-03T04:49:43.643" v="4799"/>
          <ac:grpSpMkLst>
            <pc:docMk/>
            <pc:sldMk cId="3854113155" sldId="435"/>
            <ac:grpSpMk id="185" creationId="{0CBB822B-9508-4F73-8A36-F0B5055DB8D7}"/>
          </ac:grpSpMkLst>
        </pc:grpChg>
        <pc:grpChg chg="del mod">
          <ac:chgData name="Umesh Gupta" userId="35470c46-d51d-41c5-aa07-3535d40f1513" providerId="ADAL" clId="{688D1D3D-1D78-480E-9122-20B54FAF51C9}" dt="2022-02-03T04:50:32.359" v="4814"/>
          <ac:grpSpMkLst>
            <pc:docMk/>
            <pc:sldMk cId="3854113155" sldId="435"/>
            <ac:grpSpMk id="193" creationId="{B0C74BF9-DCB3-442D-B051-5EDADACFF583}"/>
          </ac:grpSpMkLst>
        </pc:grpChg>
        <pc:grpChg chg="del mod">
          <ac:chgData name="Umesh Gupta" userId="35470c46-d51d-41c5-aa07-3535d40f1513" providerId="ADAL" clId="{688D1D3D-1D78-480E-9122-20B54FAF51C9}" dt="2022-02-03T04:50:38.813" v="4825"/>
          <ac:grpSpMkLst>
            <pc:docMk/>
            <pc:sldMk cId="3854113155" sldId="435"/>
            <ac:grpSpMk id="200" creationId="{BBEF46A2-0DD4-4BB9-B4CB-75C9101AF6E2}"/>
          </ac:grpSpMkLst>
        </pc:grpChg>
        <pc:grpChg chg="del mod">
          <ac:chgData name="Umesh Gupta" userId="35470c46-d51d-41c5-aa07-3535d40f1513" providerId="ADAL" clId="{688D1D3D-1D78-480E-9122-20B54FAF51C9}" dt="2022-02-03T04:50:44.442" v="4832"/>
          <ac:grpSpMkLst>
            <pc:docMk/>
            <pc:sldMk cId="3854113155" sldId="435"/>
            <ac:grpSpMk id="211" creationId="{39678BCB-AF8E-4EAE-AA7A-BF371EAC3D82}"/>
          </ac:grpSpMkLst>
        </pc:grpChg>
        <pc:grpChg chg="del mod">
          <ac:chgData name="Umesh Gupta" userId="35470c46-d51d-41c5-aa07-3535d40f1513" providerId="ADAL" clId="{688D1D3D-1D78-480E-9122-20B54FAF51C9}" dt="2022-02-03T04:50:53.362" v="4846"/>
          <ac:grpSpMkLst>
            <pc:docMk/>
            <pc:sldMk cId="3854113155" sldId="435"/>
            <ac:grpSpMk id="218" creationId="{6AC3B420-68A3-4E88-A0D2-AFE75F2814F1}"/>
          </ac:grpSpMkLst>
        </pc:grpChg>
        <pc:grpChg chg="mod">
          <ac:chgData name="Umesh Gupta" userId="35470c46-d51d-41c5-aa07-3535d40f1513" providerId="ADAL" clId="{688D1D3D-1D78-480E-9122-20B54FAF51C9}" dt="2022-02-03T04:50:53.362" v="4846"/>
          <ac:grpSpMkLst>
            <pc:docMk/>
            <pc:sldMk cId="3854113155" sldId="435"/>
            <ac:grpSpMk id="232" creationId="{8EDDC400-AC3B-4A6B-9CD6-4F87F5EE928E}"/>
          </ac:grpSpMkLst>
        </pc:grpChg>
        <pc:inkChg chg="add mod">
          <ac:chgData name="Umesh Gupta" userId="35470c46-d51d-41c5-aa07-3535d40f1513" providerId="ADAL" clId="{688D1D3D-1D78-480E-9122-20B54FAF51C9}" dt="2022-02-03T04:46:55.678" v="4640"/>
          <ac:inkMkLst>
            <pc:docMk/>
            <pc:sldMk cId="3854113155" sldId="435"/>
            <ac:inkMk id="2" creationId="{09E21D48-03A9-4BFB-BF80-5ABF35550666}"/>
          </ac:inkMkLst>
        </pc:inkChg>
        <pc:inkChg chg="add mod">
          <ac:chgData name="Umesh Gupta" userId="35470c46-d51d-41c5-aa07-3535d40f1513" providerId="ADAL" clId="{688D1D3D-1D78-480E-9122-20B54FAF51C9}" dt="2022-02-03T04:46:55.678" v="4640"/>
          <ac:inkMkLst>
            <pc:docMk/>
            <pc:sldMk cId="3854113155" sldId="435"/>
            <ac:inkMk id="3" creationId="{3565A961-24EC-4857-98BA-516D19C65D74}"/>
          </ac:inkMkLst>
        </pc:inkChg>
        <pc:inkChg chg="add mod">
          <ac:chgData name="Umesh Gupta" userId="35470c46-d51d-41c5-aa07-3535d40f1513" providerId="ADAL" clId="{688D1D3D-1D78-480E-9122-20B54FAF51C9}" dt="2022-02-03T04:46:55.678" v="4640"/>
          <ac:inkMkLst>
            <pc:docMk/>
            <pc:sldMk cId="3854113155" sldId="435"/>
            <ac:inkMk id="5" creationId="{B4211A16-727C-47EA-B1C5-3444C12EE482}"/>
          </ac:inkMkLst>
        </pc:inkChg>
        <pc:inkChg chg="add mod">
          <ac:chgData name="Umesh Gupta" userId="35470c46-d51d-41c5-aa07-3535d40f1513" providerId="ADAL" clId="{688D1D3D-1D78-480E-9122-20B54FAF51C9}" dt="2022-02-03T04:46:55.678" v="4640"/>
          <ac:inkMkLst>
            <pc:docMk/>
            <pc:sldMk cId="3854113155" sldId="435"/>
            <ac:inkMk id="6" creationId="{C77F722C-CFFB-44AF-97F6-C0B6CDD4C35E}"/>
          </ac:inkMkLst>
        </pc:inkChg>
        <pc:inkChg chg="add mod">
          <ac:chgData name="Umesh Gupta" userId="35470c46-d51d-41c5-aa07-3535d40f1513" providerId="ADAL" clId="{688D1D3D-1D78-480E-9122-20B54FAF51C9}" dt="2022-02-03T04:46:55.678" v="4640"/>
          <ac:inkMkLst>
            <pc:docMk/>
            <pc:sldMk cId="3854113155" sldId="435"/>
            <ac:inkMk id="7" creationId="{783716C0-E917-4E43-8240-B223F3821CE3}"/>
          </ac:inkMkLst>
        </pc:inkChg>
        <pc:inkChg chg="add mod">
          <ac:chgData name="Umesh Gupta" userId="35470c46-d51d-41c5-aa07-3535d40f1513" providerId="ADAL" clId="{688D1D3D-1D78-480E-9122-20B54FAF51C9}" dt="2022-02-03T04:46:55.678" v="4640"/>
          <ac:inkMkLst>
            <pc:docMk/>
            <pc:sldMk cId="3854113155" sldId="435"/>
            <ac:inkMk id="8" creationId="{D4507CFE-C108-49AA-9E35-75A4E8EC468A}"/>
          </ac:inkMkLst>
        </pc:inkChg>
        <pc:inkChg chg="add mod">
          <ac:chgData name="Umesh Gupta" userId="35470c46-d51d-41c5-aa07-3535d40f1513" providerId="ADAL" clId="{688D1D3D-1D78-480E-9122-20B54FAF51C9}" dt="2022-02-03T04:46:55.678" v="4640"/>
          <ac:inkMkLst>
            <pc:docMk/>
            <pc:sldMk cId="3854113155" sldId="435"/>
            <ac:inkMk id="10" creationId="{99DE225F-B583-4901-8A31-F6C283B210BA}"/>
          </ac:inkMkLst>
        </pc:inkChg>
        <pc:inkChg chg="add mod">
          <ac:chgData name="Umesh Gupta" userId="35470c46-d51d-41c5-aa07-3535d40f1513" providerId="ADAL" clId="{688D1D3D-1D78-480E-9122-20B54FAF51C9}" dt="2022-02-03T04:46:55.678" v="4640"/>
          <ac:inkMkLst>
            <pc:docMk/>
            <pc:sldMk cId="3854113155" sldId="435"/>
            <ac:inkMk id="11" creationId="{7F5FBF61-6ED7-4DFB-8FDC-C4696B3AECDA}"/>
          </ac:inkMkLst>
        </pc:inkChg>
        <pc:inkChg chg="add mod">
          <ac:chgData name="Umesh Gupta" userId="35470c46-d51d-41c5-aa07-3535d40f1513" providerId="ADAL" clId="{688D1D3D-1D78-480E-9122-20B54FAF51C9}" dt="2022-02-03T04:46:55.678" v="4640"/>
          <ac:inkMkLst>
            <pc:docMk/>
            <pc:sldMk cId="3854113155" sldId="435"/>
            <ac:inkMk id="13" creationId="{51B0965B-CF60-478D-AF95-DDF8A1042A58}"/>
          </ac:inkMkLst>
        </pc:inkChg>
        <pc:inkChg chg="add mod">
          <ac:chgData name="Umesh Gupta" userId="35470c46-d51d-41c5-aa07-3535d40f1513" providerId="ADAL" clId="{688D1D3D-1D78-480E-9122-20B54FAF51C9}" dt="2022-02-03T04:46:55.678" v="4640"/>
          <ac:inkMkLst>
            <pc:docMk/>
            <pc:sldMk cId="3854113155" sldId="435"/>
            <ac:inkMk id="14" creationId="{AD9232B9-A633-4C31-8BE5-DBF54B7B202E}"/>
          </ac:inkMkLst>
        </pc:inkChg>
        <pc:inkChg chg="add mod">
          <ac:chgData name="Umesh Gupta" userId="35470c46-d51d-41c5-aa07-3535d40f1513" providerId="ADAL" clId="{688D1D3D-1D78-480E-9122-20B54FAF51C9}" dt="2022-02-03T04:46:55.678" v="4640"/>
          <ac:inkMkLst>
            <pc:docMk/>
            <pc:sldMk cId="3854113155" sldId="435"/>
            <ac:inkMk id="15" creationId="{FC770260-7037-439F-9D4B-BB043A0A501E}"/>
          </ac:inkMkLst>
        </pc:inkChg>
        <pc:inkChg chg="add mod">
          <ac:chgData name="Umesh Gupta" userId="35470c46-d51d-41c5-aa07-3535d40f1513" providerId="ADAL" clId="{688D1D3D-1D78-480E-9122-20B54FAF51C9}" dt="2022-02-03T04:46:55.678" v="4640"/>
          <ac:inkMkLst>
            <pc:docMk/>
            <pc:sldMk cId="3854113155" sldId="435"/>
            <ac:inkMk id="16" creationId="{58515F24-8FAE-41E7-87F9-AC828A275FEE}"/>
          </ac:inkMkLst>
        </pc:inkChg>
        <pc:inkChg chg="add mod">
          <ac:chgData name="Umesh Gupta" userId="35470c46-d51d-41c5-aa07-3535d40f1513" providerId="ADAL" clId="{688D1D3D-1D78-480E-9122-20B54FAF51C9}" dt="2022-02-03T04:46:55.678" v="4640"/>
          <ac:inkMkLst>
            <pc:docMk/>
            <pc:sldMk cId="3854113155" sldId="435"/>
            <ac:inkMk id="17" creationId="{6713B01C-401B-4A68-A448-6A23BE14FB52}"/>
          </ac:inkMkLst>
        </pc:inkChg>
        <pc:inkChg chg="add mod">
          <ac:chgData name="Umesh Gupta" userId="35470c46-d51d-41c5-aa07-3535d40f1513" providerId="ADAL" clId="{688D1D3D-1D78-480E-9122-20B54FAF51C9}" dt="2022-02-03T04:46:55.678" v="4640"/>
          <ac:inkMkLst>
            <pc:docMk/>
            <pc:sldMk cId="3854113155" sldId="435"/>
            <ac:inkMk id="18" creationId="{9C75068C-8E72-4EF3-BB52-C46A397AACFA}"/>
          </ac:inkMkLst>
        </pc:inkChg>
        <pc:inkChg chg="add mod">
          <ac:chgData name="Umesh Gupta" userId="35470c46-d51d-41c5-aa07-3535d40f1513" providerId="ADAL" clId="{688D1D3D-1D78-480E-9122-20B54FAF51C9}" dt="2022-02-03T04:46:55.678" v="4640"/>
          <ac:inkMkLst>
            <pc:docMk/>
            <pc:sldMk cId="3854113155" sldId="435"/>
            <ac:inkMk id="19" creationId="{53A2BED0-223B-4166-8108-C6DE546BEF3F}"/>
          </ac:inkMkLst>
        </pc:inkChg>
        <pc:inkChg chg="add mod">
          <ac:chgData name="Umesh Gupta" userId="35470c46-d51d-41c5-aa07-3535d40f1513" providerId="ADAL" clId="{688D1D3D-1D78-480E-9122-20B54FAF51C9}" dt="2022-02-03T04:46:55.678" v="4640"/>
          <ac:inkMkLst>
            <pc:docMk/>
            <pc:sldMk cId="3854113155" sldId="435"/>
            <ac:inkMk id="20" creationId="{CF77AA15-517F-497D-8E46-F64A91FA95BB}"/>
          </ac:inkMkLst>
        </pc:inkChg>
        <pc:inkChg chg="add mod">
          <ac:chgData name="Umesh Gupta" userId="35470c46-d51d-41c5-aa07-3535d40f1513" providerId="ADAL" clId="{688D1D3D-1D78-480E-9122-20B54FAF51C9}" dt="2022-02-03T04:46:55.678" v="4640"/>
          <ac:inkMkLst>
            <pc:docMk/>
            <pc:sldMk cId="3854113155" sldId="435"/>
            <ac:inkMk id="21" creationId="{3500F3DD-2FE1-4921-AAAC-89802975EA4C}"/>
          </ac:inkMkLst>
        </pc:inkChg>
        <pc:inkChg chg="add mod">
          <ac:chgData name="Umesh Gupta" userId="35470c46-d51d-41c5-aa07-3535d40f1513" providerId="ADAL" clId="{688D1D3D-1D78-480E-9122-20B54FAF51C9}" dt="2022-02-03T04:46:55.678" v="4640"/>
          <ac:inkMkLst>
            <pc:docMk/>
            <pc:sldMk cId="3854113155" sldId="435"/>
            <ac:inkMk id="22" creationId="{70C81B66-0742-4A78-AFBB-E66F0554FFB3}"/>
          </ac:inkMkLst>
        </pc:inkChg>
        <pc:inkChg chg="add">
          <ac:chgData name="Umesh Gupta" userId="35470c46-d51d-41c5-aa07-3535d40f1513" providerId="ADAL" clId="{688D1D3D-1D78-480E-9122-20B54FAF51C9}" dt="2022-02-03T04:46:59.635" v="4641" actId="9405"/>
          <ac:inkMkLst>
            <pc:docMk/>
            <pc:sldMk cId="3854113155" sldId="435"/>
            <ac:inkMk id="25" creationId="{598F5ADC-AE94-4B83-BF80-62CF266CEBC6}"/>
          </ac:inkMkLst>
        </pc:inkChg>
        <pc:inkChg chg="add mod">
          <ac:chgData name="Umesh Gupta" userId="35470c46-d51d-41c5-aa07-3535d40f1513" providerId="ADAL" clId="{688D1D3D-1D78-480E-9122-20B54FAF51C9}" dt="2022-02-03T04:47:23.916" v="4661"/>
          <ac:inkMkLst>
            <pc:docMk/>
            <pc:sldMk cId="3854113155" sldId="435"/>
            <ac:inkMk id="26" creationId="{4FB6BC3A-AAB4-4E76-A11C-A3DBCF8A97B2}"/>
          </ac:inkMkLst>
        </pc:inkChg>
        <pc:inkChg chg="add mod">
          <ac:chgData name="Umesh Gupta" userId="35470c46-d51d-41c5-aa07-3535d40f1513" providerId="ADAL" clId="{688D1D3D-1D78-480E-9122-20B54FAF51C9}" dt="2022-02-03T04:47:23.916" v="4661"/>
          <ac:inkMkLst>
            <pc:docMk/>
            <pc:sldMk cId="3854113155" sldId="435"/>
            <ac:inkMk id="27" creationId="{55264380-C24C-471A-A683-58A302BD4298}"/>
          </ac:inkMkLst>
        </pc:inkChg>
        <pc:inkChg chg="add mod">
          <ac:chgData name="Umesh Gupta" userId="35470c46-d51d-41c5-aa07-3535d40f1513" providerId="ADAL" clId="{688D1D3D-1D78-480E-9122-20B54FAF51C9}" dt="2022-02-03T04:47:23.916" v="4661"/>
          <ac:inkMkLst>
            <pc:docMk/>
            <pc:sldMk cId="3854113155" sldId="435"/>
            <ac:inkMk id="28" creationId="{654202C0-2C2B-4557-AFF4-7FA277930BF8}"/>
          </ac:inkMkLst>
        </pc:inkChg>
        <pc:inkChg chg="add mod">
          <ac:chgData name="Umesh Gupta" userId="35470c46-d51d-41c5-aa07-3535d40f1513" providerId="ADAL" clId="{688D1D3D-1D78-480E-9122-20B54FAF51C9}" dt="2022-02-03T04:47:23.916" v="4661"/>
          <ac:inkMkLst>
            <pc:docMk/>
            <pc:sldMk cId="3854113155" sldId="435"/>
            <ac:inkMk id="29" creationId="{AEFF81A8-63A5-4CB4-A65E-045102F0600D}"/>
          </ac:inkMkLst>
        </pc:inkChg>
        <pc:inkChg chg="add mod">
          <ac:chgData name="Umesh Gupta" userId="35470c46-d51d-41c5-aa07-3535d40f1513" providerId="ADAL" clId="{688D1D3D-1D78-480E-9122-20B54FAF51C9}" dt="2022-02-03T04:47:23.916" v="4661"/>
          <ac:inkMkLst>
            <pc:docMk/>
            <pc:sldMk cId="3854113155" sldId="435"/>
            <ac:inkMk id="30" creationId="{B9271B58-C20A-4180-AF10-1E8B37F4B291}"/>
          </ac:inkMkLst>
        </pc:inkChg>
        <pc:inkChg chg="add mod">
          <ac:chgData name="Umesh Gupta" userId="35470c46-d51d-41c5-aa07-3535d40f1513" providerId="ADAL" clId="{688D1D3D-1D78-480E-9122-20B54FAF51C9}" dt="2022-02-03T04:47:23.916" v="4661"/>
          <ac:inkMkLst>
            <pc:docMk/>
            <pc:sldMk cId="3854113155" sldId="435"/>
            <ac:inkMk id="31" creationId="{99C554F5-6D53-4FD4-A614-161F42A622CC}"/>
          </ac:inkMkLst>
        </pc:inkChg>
        <pc:inkChg chg="add mod">
          <ac:chgData name="Umesh Gupta" userId="35470c46-d51d-41c5-aa07-3535d40f1513" providerId="ADAL" clId="{688D1D3D-1D78-480E-9122-20B54FAF51C9}" dt="2022-02-03T04:47:23.916" v="4661"/>
          <ac:inkMkLst>
            <pc:docMk/>
            <pc:sldMk cId="3854113155" sldId="435"/>
            <ac:inkMk id="32" creationId="{78B65696-80F0-41BD-919E-CB713744C790}"/>
          </ac:inkMkLst>
        </pc:inkChg>
        <pc:inkChg chg="add mod">
          <ac:chgData name="Umesh Gupta" userId="35470c46-d51d-41c5-aa07-3535d40f1513" providerId="ADAL" clId="{688D1D3D-1D78-480E-9122-20B54FAF51C9}" dt="2022-02-03T04:47:23.916" v="4661"/>
          <ac:inkMkLst>
            <pc:docMk/>
            <pc:sldMk cId="3854113155" sldId="435"/>
            <ac:inkMk id="33" creationId="{22A5102F-BF53-4837-BCD9-0D65EAA39FD2}"/>
          </ac:inkMkLst>
        </pc:inkChg>
        <pc:inkChg chg="add mod">
          <ac:chgData name="Umesh Gupta" userId="35470c46-d51d-41c5-aa07-3535d40f1513" providerId="ADAL" clId="{688D1D3D-1D78-480E-9122-20B54FAF51C9}" dt="2022-02-03T04:47:23.916" v="4661"/>
          <ac:inkMkLst>
            <pc:docMk/>
            <pc:sldMk cId="3854113155" sldId="435"/>
            <ac:inkMk id="34" creationId="{0102BB78-BC1A-417A-989F-0C6FA45783B4}"/>
          </ac:inkMkLst>
        </pc:inkChg>
        <pc:inkChg chg="add mod">
          <ac:chgData name="Umesh Gupta" userId="35470c46-d51d-41c5-aa07-3535d40f1513" providerId="ADAL" clId="{688D1D3D-1D78-480E-9122-20B54FAF51C9}" dt="2022-02-03T04:47:23.916" v="4661"/>
          <ac:inkMkLst>
            <pc:docMk/>
            <pc:sldMk cId="3854113155" sldId="435"/>
            <ac:inkMk id="35" creationId="{9128B39C-9DDF-4CEB-832A-B61292FE42E5}"/>
          </ac:inkMkLst>
        </pc:inkChg>
        <pc:inkChg chg="add mod">
          <ac:chgData name="Umesh Gupta" userId="35470c46-d51d-41c5-aa07-3535d40f1513" providerId="ADAL" clId="{688D1D3D-1D78-480E-9122-20B54FAF51C9}" dt="2022-02-03T04:47:23.916" v="4661"/>
          <ac:inkMkLst>
            <pc:docMk/>
            <pc:sldMk cId="3854113155" sldId="435"/>
            <ac:inkMk id="38" creationId="{92D36C0C-9A98-457D-AD0F-05D1BB78FC0D}"/>
          </ac:inkMkLst>
        </pc:inkChg>
        <pc:inkChg chg="add mod">
          <ac:chgData name="Umesh Gupta" userId="35470c46-d51d-41c5-aa07-3535d40f1513" providerId="ADAL" clId="{688D1D3D-1D78-480E-9122-20B54FAF51C9}" dt="2022-02-03T04:47:23.916" v="4661"/>
          <ac:inkMkLst>
            <pc:docMk/>
            <pc:sldMk cId="3854113155" sldId="435"/>
            <ac:inkMk id="40" creationId="{0D11D248-74A4-4D79-A7AF-A84BA8129B31}"/>
          </ac:inkMkLst>
        </pc:inkChg>
        <pc:inkChg chg="add mod">
          <ac:chgData name="Umesh Gupta" userId="35470c46-d51d-41c5-aa07-3535d40f1513" providerId="ADAL" clId="{688D1D3D-1D78-480E-9122-20B54FAF51C9}" dt="2022-02-03T04:47:23.916" v="4661"/>
          <ac:inkMkLst>
            <pc:docMk/>
            <pc:sldMk cId="3854113155" sldId="435"/>
            <ac:inkMk id="41" creationId="{59438D05-A557-48F9-8515-00C143AF8E24}"/>
          </ac:inkMkLst>
        </pc:inkChg>
        <pc:inkChg chg="add mod">
          <ac:chgData name="Umesh Gupta" userId="35470c46-d51d-41c5-aa07-3535d40f1513" providerId="ADAL" clId="{688D1D3D-1D78-480E-9122-20B54FAF51C9}" dt="2022-02-03T04:47:23.916" v="4661"/>
          <ac:inkMkLst>
            <pc:docMk/>
            <pc:sldMk cId="3854113155" sldId="435"/>
            <ac:inkMk id="42" creationId="{7F1A959D-0FD0-4201-BA15-54439328A382}"/>
          </ac:inkMkLst>
        </pc:inkChg>
        <pc:inkChg chg="add mod">
          <ac:chgData name="Umesh Gupta" userId="35470c46-d51d-41c5-aa07-3535d40f1513" providerId="ADAL" clId="{688D1D3D-1D78-480E-9122-20B54FAF51C9}" dt="2022-02-03T04:47:23.916" v="4661"/>
          <ac:inkMkLst>
            <pc:docMk/>
            <pc:sldMk cId="3854113155" sldId="435"/>
            <ac:inkMk id="43" creationId="{FB4D7BCD-3E85-45CF-B18F-3D8E94DCE2C9}"/>
          </ac:inkMkLst>
        </pc:inkChg>
        <pc:inkChg chg="add mod">
          <ac:chgData name="Umesh Gupta" userId="35470c46-d51d-41c5-aa07-3535d40f1513" providerId="ADAL" clId="{688D1D3D-1D78-480E-9122-20B54FAF51C9}" dt="2022-02-03T04:47:23.916" v="4661"/>
          <ac:inkMkLst>
            <pc:docMk/>
            <pc:sldMk cId="3854113155" sldId="435"/>
            <ac:inkMk id="45" creationId="{989BFA58-4761-43DD-B44C-7C5684DC7C07}"/>
          </ac:inkMkLst>
        </pc:inkChg>
        <pc:inkChg chg="add mod">
          <ac:chgData name="Umesh Gupta" userId="35470c46-d51d-41c5-aa07-3535d40f1513" providerId="ADAL" clId="{688D1D3D-1D78-480E-9122-20B54FAF51C9}" dt="2022-02-03T04:47:31.169" v="4665"/>
          <ac:inkMkLst>
            <pc:docMk/>
            <pc:sldMk cId="3854113155" sldId="435"/>
            <ac:inkMk id="47" creationId="{12493059-651D-4A54-BF11-8DF660B25F14}"/>
          </ac:inkMkLst>
        </pc:inkChg>
        <pc:inkChg chg="add mod">
          <ac:chgData name="Umesh Gupta" userId="35470c46-d51d-41c5-aa07-3535d40f1513" providerId="ADAL" clId="{688D1D3D-1D78-480E-9122-20B54FAF51C9}" dt="2022-02-03T04:47:31.169" v="4665"/>
          <ac:inkMkLst>
            <pc:docMk/>
            <pc:sldMk cId="3854113155" sldId="435"/>
            <ac:inkMk id="48" creationId="{C0F20FE5-5495-4A11-B7D5-1B60D0F67999}"/>
          </ac:inkMkLst>
        </pc:inkChg>
        <pc:inkChg chg="add mod">
          <ac:chgData name="Umesh Gupta" userId="35470c46-d51d-41c5-aa07-3535d40f1513" providerId="ADAL" clId="{688D1D3D-1D78-480E-9122-20B54FAF51C9}" dt="2022-02-03T04:47:31.169" v="4665"/>
          <ac:inkMkLst>
            <pc:docMk/>
            <pc:sldMk cId="3854113155" sldId="435"/>
            <ac:inkMk id="49" creationId="{4B7F7660-866A-4ABD-A11D-1ABD00DE0365}"/>
          </ac:inkMkLst>
        </pc:inkChg>
        <pc:inkChg chg="add mod">
          <ac:chgData name="Umesh Gupta" userId="35470c46-d51d-41c5-aa07-3535d40f1513" providerId="ADAL" clId="{688D1D3D-1D78-480E-9122-20B54FAF51C9}" dt="2022-02-03T04:47:47.760" v="4689"/>
          <ac:inkMkLst>
            <pc:docMk/>
            <pc:sldMk cId="3854113155" sldId="435"/>
            <ac:inkMk id="51" creationId="{B41A7FC4-988E-4296-AC31-538B781F86DE}"/>
          </ac:inkMkLst>
        </pc:inkChg>
        <pc:inkChg chg="add mod">
          <ac:chgData name="Umesh Gupta" userId="35470c46-d51d-41c5-aa07-3535d40f1513" providerId="ADAL" clId="{688D1D3D-1D78-480E-9122-20B54FAF51C9}" dt="2022-02-03T04:47:47.760" v="4689"/>
          <ac:inkMkLst>
            <pc:docMk/>
            <pc:sldMk cId="3854113155" sldId="435"/>
            <ac:inkMk id="52" creationId="{0DD99ECE-6EA9-49E6-82B0-119B74FDCB03}"/>
          </ac:inkMkLst>
        </pc:inkChg>
        <pc:inkChg chg="add mod">
          <ac:chgData name="Umesh Gupta" userId="35470c46-d51d-41c5-aa07-3535d40f1513" providerId="ADAL" clId="{688D1D3D-1D78-480E-9122-20B54FAF51C9}" dt="2022-02-03T04:47:47.760" v="4689"/>
          <ac:inkMkLst>
            <pc:docMk/>
            <pc:sldMk cId="3854113155" sldId="435"/>
            <ac:inkMk id="53" creationId="{C8389E25-27D9-44CB-815D-5939053C0F89}"/>
          </ac:inkMkLst>
        </pc:inkChg>
        <pc:inkChg chg="add mod">
          <ac:chgData name="Umesh Gupta" userId="35470c46-d51d-41c5-aa07-3535d40f1513" providerId="ADAL" clId="{688D1D3D-1D78-480E-9122-20B54FAF51C9}" dt="2022-02-03T04:47:47.760" v="4689"/>
          <ac:inkMkLst>
            <pc:docMk/>
            <pc:sldMk cId="3854113155" sldId="435"/>
            <ac:inkMk id="54" creationId="{95667118-C63E-44F0-B8A2-5033528059B5}"/>
          </ac:inkMkLst>
        </pc:inkChg>
        <pc:inkChg chg="add mod">
          <ac:chgData name="Umesh Gupta" userId="35470c46-d51d-41c5-aa07-3535d40f1513" providerId="ADAL" clId="{688D1D3D-1D78-480E-9122-20B54FAF51C9}" dt="2022-02-03T04:47:47.760" v="4689"/>
          <ac:inkMkLst>
            <pc:docMk/>
            <pc:sldMk cId="3854113155" sldId="435"/>
            <ac:inkMk id="55" creationId="{0AF7D1CC-E6AA-4FD8-AB7C-B490E56554A6}"/>
          </ac:inkMkLst>
        </pc:inkChg>
        <pc:inkChg chg="add mod">
          <ac:chgData name="Umesh Gupta" userId="35470c46-d51d-41c5-aa07-3535d40f1513" providerId="ADAL" clId="{688D1D3D-1D78-480E-9122-20B54FAF51C9}" dt="2022-02-03T04:47:47.760" v="4689"/>
          <ac:inkMkLst>
            <pc:docMk/>
            <pc:sldMk cId="3854113155" sldId="435"/>
            <ac:inkMk id="56" creationId="{75B77B46-8ADE-43D3-8701-0AF0C84C620B}"/>
          </ac:inkMkLst>
        </pc:inkChg>
        <pc:inkChg chg="add mod">
          <ac:chgData name="Umesh Gupta" userId="35470c46-d51d-41c5-aa07-3535d40f1513" providerId="ADAL" clId="{688D1D3D-1D78-480E-9122-20B54FAF51C9}" dt="2022-02-03T04:47:47.760" v="4689"/>
          <ac:inkMkLst>
            <pc:docMk/>
            <pc:sldMk cId="3854113155" sldId="435"/>
            <ac:inkMk id="57" creationId="{202F48A5-3B98-4CDC-BC53-9CE2BF674C0A}"/>
          </ac:inkMkLst>
        </pc:inkChg>
        <pc:inkChg chg="add mod">
          <ac:chgData name="Umesh Gupta" userId="35470c46-d51d-41c5-aa07-3535d40f1513" providerId="ADAL" clId="{688D1D3D-1D78-480E-9122-20B54FAF51C9}" dt="2022-02-03T04:47:47.760" v="4689"/>
          <ac:inkMkLst>
            <pc:docMk/>
            <pc:sldMk cId="3854113155" sldId="435"/>
            <ac:inkMk id="58" creationId="{145B3734-C6FC-4002-969C-E0D5C575E9F5}"/>
          </ac:inkMkLst>
        </pc:inkChg>
        <pc:inkChg chg="add mod">
          <ac:chgData name="Umesh Gupta" userId="35470c46-d51d-41c5-aa07-3535d40f1513" providerId="ADAL" clId="{688D1D3D-1D78-480E-9122-20B54FAF51C9}" dt="2022-02-03T04:47:47.760" v="4689"/>
          <ac:inkMkLst>
            <pc:docMk/>
            <pc:sldMk cId="3854113155" sldId="435"/>
            <ac:inkMk id="59" creationId="{32E86375-B44E-4B84-9137-1D00EE52D82A}"/>
          </ac:inkMkLst>
        </pc:inkChg>
        <pc:inkChg chg="add mod">
          <ac:chgData name="Umesh Gupta" userId="35470c46-d51d-41c5-aa07-3535d40f1513" providerId="ADAL" clId="{688D1D3D-1D78-480E-9122-20B54FAF51C9}" dt="2022-02-03T04:47:47.760" v="4689"/>
          <ac:inkMkLst>
            <pc:docMk/>
            <pc:sldMk cId="3854113155" sldId="435"/>
            <ac:inkMk id="60" creationId="{A6CF2CAD-E3ED-433C-8C15-F3A1E9EAEE1A}"/>
          </ac:inkMkLst>
        </pc:inkChg>
        <pc:inkChg chg="add mod">
          <ac:chgData name="Umesh Gupta" userId="35470c46-d51d-41c5-aa07-3535d40f1513" providerId="ADAL" clId="{688D1D3D-1D78-480E-9122-20B54FAF51C9}" dt="2022-02-03T04:47:47.760" v="4689"/>
          <ac:inkMkLst>
            <pc:docMk/>
            <pc:sldMk cId="3854113155" sldId="435"/>
            <ac:inkMk id="63" creationId="{F4BE2B63-4401-4916-93F3-5DA8FB361492}"/>
          </ac:inkMkLst>
        </pc:inkChg>
        <pc:inkChg chg="add mod">
          <ac:chgData name="Umesh Gupta" userId="35470c46-d51d-41c5-aa07-3535d40f1513" providerId="ADAL" clId="{688D1D3D-1D78-480E-9122-20B54FAF51C9}" dt="2022-02-03T04:47:47.760" v="4689"/>
          <ac:inkMkLst>
            <pc:docMk/>
            <pc:sldMk cId="3854113155" sldId="435"/>
            <ac:inkMk id="64" creationId="{B852DCD4-46FB-4EC3-992E-E728DD353A3F}"/>
          </ac:inkMkLst>
        </pc:inkChg>
        <pc:inkChg chg="add mod">
          <ac:chgData name="Umesh Gupta" userId="35470c46-d51d-41c5-aa07-3535d40f1513" providerId="ADAL" clId="{688D1D3D-1D78-480E-9122-20B54FAF51C9}" dt="2022-02-03T04:47:47.760" v="4689"/>
          <ac:inkMkLst>
            <pc:docMk/>
            <pc:sldMk cId="3854113155" sldId="435"/>
            <ac:inkMk id="65" creationId="{C44B91FA-C68F-4DDC-8451-17A8D0B22FB3}"/>
          </ac:inkMkLst>
        </pc:inkChg>
        <pc:inkChg chg="add mod">
          <ac:chgData name="Umesh Gupta" userId="35470c46-d51d-41c5-aa07-3535d40f1513" providerId="ADAL" clId="{688D1D3D-1D78-480E-9122-20B54FAF51C9}" dt="2022-02-03T04:47:47.760" v="4689"/>
          <ac:inkMkLst>
            <pc:docMk/>
            <pc:sldMk cId="3854113155" sldId="435"/>
            <ac:inkMk id="66" creationId="{350B0FEE-8A2F-4BED-996E-A2E7C5D261EB}"/>
          </ac:inkMkLst>
        </pc:inkChg>
        <pc:inkChg chg="add mod">
          <ac:chgData name="Umesh Gupta" userId="35470c46-d51d-41c5-aa07-3535d40f1513" providerId="ADAL" clId="{688D1D3D-1D78-480E-9122-20B54FAF51C9}" dt="2022-02-03T04:47:47.760" v="4689"/>
          <ac:inkMkLst>
            <pc:docMk/>
            <pc:sldMk cId="3854113155" sldId="435"/>
            <ac:inkMk id="68" creationId="{F031E949-F020-498D-9EA0-B72A1B31B449}"/>
          </ac:inkMkLst>
        </pc:inkChg>
        <pc:inkChg chg="add mod">
          <ac:chgData name="Umesh Gupta" userId="35470c46-d51d-41c5-aa07-3535d40f1513" providerId="ADAL" clId="{688D1D3D-1D78-480E-9122-20B54FAF51C9}" dt="2022-02-03T04:47:47.760" v="4689"/>
          <ac:inkMkLst>
            <pc:docMk/>
            <pc:sldMk cId="3854113155" sldId="435"/>
            <ac:inkMk id="70" creationId="{484232B4-DCF4-44D4-A37B-581CB7F5861C}"/>
          </ac:inkMkLst>
        </pc:inkChg>
        <pc:inkChg chg="add mod">
          <ac:chgData name="Umesh Gupta" userId="35470c46-d51d-41c5-aa07-3535d40f1513" providerId="ADAL" clId="{688D1D3D-1D78-480E-9122-20B54FAF51C9}" dt="2022-02-03T04:47:47.760" v="4689"/>
          <ac:inkMkLst>
            <pc:docMk/>
            <pc:sldMk cId="3854113155" sldId="435"/>
            <ac:inkMk id="71" creationId="{8CEB3965-6118-4879-A9F0-B1CE202BFA55}"/>
          </ac:inkMkLst>
        </pc:inkChg>
        <pc:inkChg chg="add mod">
          <ac:chgData name="Umesh Gupta" userId="35470c46-d51d-41c5-aa07-3535d40f1513" providerId="ADAL" clId="{688D1D3D-1D78-480E-9122-20B54FAF51C9}" dt="2022-02-03T04:47:47.760" v="4689"/>
          <ac:inkMkLst>
            <pc:docMk/>
            <pc:sldMk cId="3854113155" sldId="435"/>
            <ac:inkMk id="72" creationId="{EA1FC731-9836-42B3-A388-D8EE2D3E72FD}"/>
          </ac:inkMkLst>
        </pc:inkChg>
        <pc:inkChg chg="add mod">
          <ac:chgData name="Umesh Gupta" userId="35470c46-d51d-41c5-aa07-3535d40f1513" providerId="ADAL" clId="{688D1D3D-1D78-480E-9122-20B54FAF51C9}" dt="2022-02-03T04:47:47.760" v="4689"/>
          <ac:inkMkLst>
            <pc:docMk/>
            <pc:sldMk cId="3854113155" sldId="435"/>
            <ac:inkMk id="73" creationId="{C61BD54A-295D-4800-808F-8B1F044C6F82}"/>
          </ac:inkMkLst>
        </pc:inkChg>
        <pc:inkChg chg="add mod">
          <ac:chgData name="Umesh Gupta" userId="35470c46-d51d-41c5-aa07-3535d40f1513" providerId="ADAL" clId="{688D1D3D-1D78-480E-9122-20B54FAF51C9}" dt="2022-02-03T04:47:47.760" v="4689"/>
          <ac:inkMkLst>
            <pc:docMk/>
            <pc:sldMk cId="3854113155" sldId="435"/>
            <ac:inkMk id="74" creationId="{597D5820-8E42-4934-80E5-BA14B8A181E8}"/>
          </ac:inkMkLst>
        </pc:inkChg>
        <pc:inkChg chg="add mod">
          <ac:chgData name="Umesh Gupta" userId="35470c46-d51d-41c5-aa07-3535d40f1513" providerId="ADAL" clId="{688D1D3D-1D78-480E-9122-20B54FAF51C9}" dt="2022-02-03T04:48:06.202" v="4717"/>
          <ac:inkMkLst>
            <pc:docMk/>
            <pc:sldMk cId="3854113155" sldId="435"/>
            <ac:inkMk id="76" creationId="{F8BD9EA5-69A9-4D5B-A357-FF136A3A78B5}"/>
          </ac:inkMkLst>
        </pc:inkChg>
        <pc:inkChg chg="add mod">
          <ac:chgData name="Umesh Gupta" userId="35470c46-d51d-41c5-aa07-3535d40f1513" providerId="ADAL" clId="{688D1D3D-1D78-480E-9122-20B54FAF51C9}" dt="2022-02-03T04:48:06.202" v="4717"/>
          <ac:inkMkLst>
            <pc:docMk/>
            <pc:sldMk cId="3854113155" sldId="435"/>
            <ac:inkMk id="77" creationId="{7C177F8C-730E-4D2F-9AFA-DE3FE42C596F}"/>
          </ac:inkMkLst>
        </pc:inkChg>
        <pc:inkChg chg="add mod">
          <ac:chgData name="Umesh Gupta" userId="35470c46-d51d-41c5-aa07-3535d40f1513" providerId="ADAL" clId="{688D1D3D-1D78-480E-9122-20B54FAF51C9}" dt="2022-02-03T04:48:06.202" v="4717"/>
          <ac:inkMkLst>
            <pc:docMk/>
            <pc:sldMk cId="3854113155" sldId="435"/>
            <ac:inkMk id="78" creationId="{7DED0312-2BF0-4C8E-920D-526B7538FBE8}"/>
          </ac:inkMkLst>
        </pc:inkChg>
        <pc:inkChg chg="add mod">
          <ac:chgData name="Umesh Gupta" userId="35470c46-d51d-41c5-aa07-3535d40f1513" providerId="ADAL" clId="{688D1D3D-1D78-480E-9122-20B54FAF51C9}" dt="2022-02-03T04:48:06.202" v="4717"/>
          <ac:inkMkLst>
            <pc:docMk/>
            <pc:sldMk cId="3854113155" sldId="435"/>
            <ac:inkMk id="79" creationId="{43EEBB21-31DC-49AE-9D1F-E456A61BCF69}"/>
          </ac:inkMkLst>
        </pc:inkChg>
        <pc:inkChg chg="add mod">
          <ac:chgData name="Umesh Gupta" userId="35470c46-d51d-41c5-aa07-3535d40f1513" providerId="ADAL" clId="{688D1D3D-1D78-480E-9122-20B54FAF51C9}" dt="2022-02-03T04:48:06.202" v="4717"/>
          <ac:inkMkLst>
            <pc:docMk/>
            <pc:sldMk cId="3854113155" sldId="435"/>
            <ac:inkMk id="80" creationId="{AC405696-4714-4A54-BEE7-B5027C6011E4}"/>
          </ac:inkMkLst>
        </pc:inkChg>
        <pc:inkChg chg="add mod">
          <ac:chgData name="Umesh Gupta" userId="35470c46-d51d-41c5-aa07-3535d40f1513" providerId="ADAL" clId="{688D1D3D-1D78-480E-9122-20B54FAF51C9}" dt="2022-02-03T04:48:06.202" v="4717"/>
          <ac:inkMkLst>
            <pc:docMk/>
            <pc:sldMk cId="3854113155" sldId="435"/>
            <ac:inkMk id="81" creationId="{13351C15-78C3-4D05-9FC7-ECEEC987B8A5}"/>
          </ac:inkMkLst>
        </pc:inkChg>
        <pc:inkChg chg="add mod">
          <ac:chgData name="Umesh Gupta" userId="35470c46-d51d-41c5-aa07-3535d40f1513" providerId="ADAL" clId="{688D1D3D-1D78-480E-9122-20B54FAF51C9}" dt="2022-02-03T04:48:06.202" v="4717"/>
          <ac:inkMkLst>
            <pc:docMk/>
            <pc:sldMk cId="3854113155" sldId="435"/>
            <ac:inkMk id="82" creationId="{0793CBAD-D708-4BC5-8502-F05F81B206A9}"/>
          </ac:inkMkLst>
        </pc:inkChg>
        <pc:inkChg chg="add mod">
          <ac:chgData name="Umesh Gupta" userId="35470c46-d51d-41c5-aa07-3535d40f1513" providerId="ADAL" clId="{688D1D3D-1D78-480E-9122-20B54FAF51C9}" dt="2022-02-03T04:48:06.202" v="4717"/>
          <ac:inkMkLst>
            <pc:docMk/>
            <pc:sldMk cId="3854113155" sldId="435"/>
            <ac:inkMk id="83" creationId="{342073B0-1AF6-42BC-A13F-AD3648EF3B1C}"/>
          </ac:inkMkLst>
        </pc:inkChg>
        <pc:inkChg chg="add mod">
          <ac:chgData name="Umesh Gupta" userId="35470c46-d51d-41c5-aa07-3535d40f1513" providerId="ADAL" clId="{688D1D3D-1D78-480E-9122-20B54FAF51C9}" dt="2022-02-03T04:48:06.202" v="4717"/>
          <ac:inkMkLst>
            <pc:docMk/>
            <pc:sldMk cId="3854113155" sldId="435"/>
            <ac:inkMk id="85" creationId="{EFEE3A28-4834-47C7-B3E7-644D7E5F203F}"/>
          </ac:inkMkLst>
        </pc:inkChg>
        <pc:inkChg chg="add mod">
          <ac:chgData name="Umesh Gupta" userId="35470c46-d51d-41c5-aa07-3535d40f1513" providerId="ADAL" clId="{688D1D3D-1D78-480E-9122-20B54FAF51C9}" dt="2022-02-03T04:48:06.202" v="4717"/>
          <ac:inkMkLst>
            <pc:docMk/>
            <pc:sldMk cId="3854113155" sldId="435"/>
            <ac:inkMk id="86" creationId="{E1420626-E003-4C55-93CB-01EC8D5A929D}"/>
          </ac:inkMkLst>
        </pc:inkChg>
        <pc:inkChg chg="add mod">
          <ac:chgData name="Umesh Gupta" userId="35470c46-d51d-41c5-aa07-3535d40f1513" providerId="ADAL" clId="{688D1D3D-1D78-480E-9122-20B54FAF51C9}" dt="2022-02-03T04:48:06.202" v="4717"/>
          <ac:inkMkLst>
            <pc:docMk/>
            <pc:sldMk cId="3854113155" sldId="435"/>
            <ac:inkMk id="87" creationId="{817EFDF0-9E0D-4278-8143-0ED5A4A7E8DE}"/>
          </ac:inkMkLst>
        </pc:inkChg>
        <pc:inkChg chg="add mod">
          <ac:chgData name="Umesh Gupta" userId="35470c46-d51d-41c5-aa07-3535d40f1513" providerId="ADAL" clId="{688D1D3D-1D78-480E-9122-20B54FAF51C9}" dt="2022-02-03T04:48:06.202" v="4717"/>
          <ac:inkMkLst>
            <pc:docMk/>
            <pc:sldMk cId="3854113155" sldId="435"/>
            <ac:inkMk id="88" creationId="{6F3D2F12-7050-4C36-BF7A-B6FCF07BC3F7}"/>
          </ac:inkMkLst>
        </pc:inkChg>
        <pc:inkChg chg="add mod">
          <ac:chgData name="Umesh Gupta" userId="35470c46-d51d-41c5-aa07-3535d40f1513" providerId="ADAL" clId="{688D1D3D-1D78-480E-9122-20B54FAF51C9}" dt="2022-02-03T04:48:06.202" v="4717"/>
          <ac:inkMkLst>
            <pc:docMk/>
            <pc:sldMk cId="3854113155" sldId="435"/>
            <ac:inkMk id="89" creationId="{67CA4CED-8C0B-4ADA-A2A5-54BA35B13469}"/>
          </ac:inkMkLst>
        </pc:inkChg>
        <pc:inkChg chg="add mod">
          <ac:chgData name="Umesh Gupta" userId="35470c46-d51d-41c5-aa07-3535d40f1513" providerId="ADAL" clId="{688D1D3D-1D78-480E-9122-20B54FAF51C9}" dt="2022-02-03T04:48:06.202" v="4717"/>
          <ac:inkMkLst>
            <pc:docMk/>
            <pc:sldMk cId="3854113155" sldId="435"/>
            <ac:inkMk id="91" creationId="{5826C5C7-0D3B-439F-AAD8-BDF508B94AE9}"/>
          </ac:inkMkLst>
        </pc:inkChg>
        <pc:inkChg chg="add mod">
          <ac:chgData name="Umesh Gupta" userId="35470c46-d51d-41c5-aa07-3535d40f1513" providerId="ADAL" clId="{688D1D3D-1D78-480E-9122-20B54FAF51C9}" dt="2022-02-03T04:48:06.202" v="4717"/>
          <ac:inkMkLst>
            <pc:docMk/>
            <pc:sldMk cId="3854113155" sldId="435"/>
            <ac:inkMk id="92" creationId="{AEA8B0D4-62BE-4213-9C19-E77A9C6DED92}"/>
          </ac:inkMkLst>
        </pc:inkChg>
        <pc:inkChg chg="add mod">
          <ac:chgData name="Umesh Gupta" userId="35470c46-d51d-41c5-aa07-3535d40f1513" providerId="ADAL" clId="{688D1D3D-1D78-480E-9122-20B54FAF51C9}" dt="2022-02-03T04:48:06.202" v="4717"/>
          <ac:inkMkLst>
            <pc:docMk/>
            <pc:sldMk cId="3854113155" sldId="435"/>
            <ac:inkMk id="93" creationId="{7991524B-5842-4BA6-97AD-B074C2DF443F}"/>
          </ac:inkMkLst>
        </pc:inkChg>
        <pc:inkChg chg="add mod">
          <ac:chgData name="Umesh Gupta" userId="35470c46-d51d-41c5-aa07-3535d40f1513" providerId="ADAL" clId="{688D1D3D-1D78-480E-9122-20B54FAF51C9}" dt="2022-02-03T04:48:06.202" v="4717"/>
          <ac:inkMkLst>
            <pc:docMk/>
            <pc:sldMk cId="3854113155" sldId="435"/>
            <ac:inkMk id="94" creationId="{C43CC4C1-61FD-4DED-831E-D279B2A07967}"/>
          </ac:inkMkLst>
        </pc:inkChg>
        <pc:inkChg chg="add mod">
          <ac:chgData name="Umesh Gupta" userId="35470c46-d51d-41c5-aa07-3535d40f1513" providerId="ADAL" clId="{688D1D3D-1D78-480E-9122-20B54FAF51C9}" dt="2022-02-03T04:48:06.202" v="4717"/>
          <ac:inkMkLst>
            <pc:docMk/>
            <pc:sldMk cId="3854113155" sldId="435"/>
            <ac:inkMk id="95" creationId="{B0C5A6C6-90B2-4143-9309-41804EF14759}"/>
          </ac:inkMkLst>
        </pc:inkChg>
        <pc:inkChg chg="add mod">
          <ac:chgData name="Umesh Gupta" userId="35470c46-d51d-41c5-aa07-3535d40f1513" providerId="ADAL" clId="{688D1D3D-1D78-480E-9122-20B54FAF51C9}" dt="2022-02-03T04:48:06.202" v="4717"/>
          <ac:inkMkLst>
            <pc:docMk/>
            <pc:sldMk cId="3854113155" sldId="435"/>
            <ac:inkMk id="96" creationId="{F85ECB1D-6F07-4D8C-8AF0-AED8C23C06AB}"/>
          </ac:inkMkLst>
        </pc:inkChg>
        <pc:inkChg chg="add mod">
          <ac:chgData name="Umesh Gupta" userId="35470c46-d51d-41c5-aa07-3535d40f1513" providerId="ADAL" clId="{688D1D3D-1D78-480E-9122-20B54FAF51C9}" dt="2022-02-03T04:48:06.202" v="4717"/>
          <ac:inkMkLst>
            <pc:docMk/>
            <pc:sldMk cId="3854113155" sldId="435"/>
            <ac:inkMk id="98" creationId="{7FCA7A92-71A6-4144-9129-138965277219}"/>
          </ac:inkMkLst>
        </pc:inkChg>
        <pc:inkChg chg="add mod">
          <ac:chgData name="Umesh Gupta" userId="35470c46-d51d-41c5-aa07-3535d40f1513" providerId="ADAL" clId="{688D1D3D-1D78-480E-9122-20B54FAF51C9}" dt="2022-02-03T04:48:06.202" v="4717"/>
          <ac:inkMkLst>
            <pc:docMk/>
            <pc:sldMk cId="3854113155" sldId="435"/>
            <ac:inkMk id="99" creationId="{80170D72-CBA6-4608-B071-53DDC15C31D4}"/>
          </ac:inkMkLst>
        </pc:inkChg>
        <pc:inkChg chg="add mod">
          <ac:chgData name="Umesh Gupta" userId="35470c46-d51d-41c5-aa07-3535d40f1513" providerId="ADAL" clId="{688D1D3D-1D78-480E-9122-20B54FAF51C9}" dt="2022-02-03T04:48:06.202" v="4717"/>
          <ac:inkMkLst>
            <pc:docMk/>
            <pc:sldMk cId="3854113155" sldId="435"/>
            <ac:inkMk id="100" creationId="{D3368AFC-BE16-4CEF-92C6-AA94703885EC}"/>
          </ac:inkMkLst>
        </pc:inkChg>
        <pc:inkChg chg="add mod">
          <ac:chgData name="Umesh Gupta" userId="35470c46-d51d-41c5-aa07-3535d40f1513" providerId="ADAL" clId="{688D1D3D-1D78-480E-9122-20B54FAF51C9}" dt="2022-02-03T04:48:06.202" v="4717"/>
          <ac:inkMkLst>
            <pc:docMk/>
            <pc:sldMk cId="3854113155" sldId="435"/>
            <ac:inkMk id="101" creationId="{60585807-93CE-4C14-9D15-EE6D3E09D6CB}"/>
          </ac:inkMkLst>
        </pc:inkChg>
        <pc:inkChg chg="add mod">
          <ac:chgData name="Umesh Gupta" userId="35470c46-d51d-41c5-aa07-3535d40f1513" providerId="ADAL" clId="{688D1D3D-1D78-480E-9122-20B54FAF51C9}" dt="2022-02-03T04:48:06.202" v="4717"/>
          <ac:inkMkLst>
            <pc:docMk/>
            <pc:sldMk cId="3854113155" sldId="435"/>
            <ac:inkMk id="102" creationId="{D4626584-B6E3-4EFB-8893-3B5E53ECA80A}"/>
          </ac:inkMkLst>
        </pc:inkChg>
        <pc:inkChg chg="add mod">
          <ac:chgData name="Umesh Gupta" userId="35470c46-d51d-41c5-aa07-3535d40f1513" providerId="ADAL" clId="{688D1D3D-1D78-480E-9122-20B54FAF51C9}" dt="2022-02-03T04:48:20.167" v="4741"/>
          <ac:inkMkLst>
            <pc:docMk/>
            <pc:sldMk cId="3854113155" sldId="435"/>
            <ac:inkMk id="104" creationId="{C56DC614-2C07-4F36-843D-11DDF47FED27}"/>
          </ac:inkMkLst>
        </pc:inkChg>
        <pc:inkChg chg="add mod">
          <ac:chgData name="Umesh Gupta" userId="35470c46-d51d-41c5-aa07-3535d40f1513" providerId="ADAL" clId="{688D1D3D-1D78-480E-9122-20B54FAF51C9}" dt="2022-02-03T04:48:20.167" v="4741"/>
          <ac:inkMkLst>
            <pc:docMk/>
            <pc:sldMk cId="3854113155" sldId="435"/>
            <ac:inkMk id="105" creationId="{B41439F5-2706-4180-8D74-8EF40351AF34}"/>
          </ac:inkMkLst>
        </pc:inkChg>
        <pc:inkChg chg="add mod">
          <ac:chgData name="Umesh Gupta" userId="35470c46-d51d-41c5-aa07-3535d40f1513" providerId="ADAL" clId="{688D1D3D-1D78-480E-9122-20B54FAF51C9}" dt="2022-02-03T04:48:20.167" v="4741"/>
          <ac:inkMkLst>
            <pc:docMk/>
            <pc:sldMk cId="3854113155" sldId="435"/>
            <ac:inkMk id="106" creationId="{6830DE2B-696E-43CE-A99D-9DEC058E9521}"/>
          </ac:inkMkLst>
        </pc:inkChg>
        <pc:inkChg chg="add mod">
          <ac:chgData name="Umesh Gupta" userId="35470c46-d51d-41c5-aa07-3535d40f1513" providerId="ADAL" clId="{688D1D3D-1D78-480E-9122-20B54FAF51C9}" dt="2022-02-03T04:48:20.167" v="4741"/>
          <ac:inkMkLst>
            <pc:docMk/>
            <pc:sldMk cId="3854113155" sldId="435"/>
            <ac:inkMk id="107" creationId="{537E3D82-982D-48AA-AE6F-23E88D43C81B}"/>
          </ac:inkMkLst>
        </pc:inkChg>
        <pc:inkChg chg="add mod">
          <ac:chgData name="Umesh Gupta" userId="35470c46-d51d-41c5-aa07-3535d40f1513" providerId="ADAL" clId="{688D1D3D-1D78-480E-9122-20B54FAF51C9}" dt="2022-02-03T04:48:20.167" v="4741"/>
          <ac:inkMkLst>
            <pc:docMk/>
            <pc:sldMk cId="3854113155" sldId="435"/>
            <ac:inkMk id="108" creationId="{B60FAF6F-DE4F-4BAC-B951-1BFC640DC996}"/>
          </ac:inkMkLst>
        </pc:inkChg>
        <pc:inkChg chg="add mod">
          <ac:chgData name="Umesh Gupta" userId="35470c46-d51d-41c5-aa07-3535d40f1513" providerId="ADAL" clId="{688D1D3D-1D78-480E-9122-20B54FAF51C9}" dt="2022-02-03T04:48:20.167" v="4741"/>
          <ac:inkMkLst>
            <pc:docMk/>
            <pc:sldMk cId="3854113155" sldId="435"/>
            <ac:inkMk id="109" creationId="{C54051F4-E49E-4DCB-87E5-0E0192BD4989}"/>
          </ac:inkMkLst>
        </pc:inkChg>
        <pc:inkChg chg="add mod">
          <ac:chgData name="Umesh Gupta" userId="35470c46-d51d-41c5-aa07-3535d40f1513" providerId="ADAL" clId="{688D1D3D-1D78-480E-9122-20B54FAF51C9}" dt="2022-02-03T04:48:20.167" v="4741"/>
          <ac:inkMkLst>
            <pc:docMk/>
            <pc:sldMk cId="3854113155" sldId="435"/>
            <ac:inkMk id="111" creationId="{1AC946E2-8104-4DC1-9714-1A354CB9C9A4}"/>
          </ac:inkMkLst>
        </pc:inkChg>
        <pc:inkChg chg="add mod">
          <ac:chgData name="Umesh Gupta" userId="35470c46-d51d-41c5-aa07-3535d40f1513" providerId="ADAL" clId="{688D1D3D-1D78-480E-9122-20B54FAF51C9}" dt="2022-02-03T04:48:20.167" v="4741"/>
          <ac:inkMkLst>
            <pc:docMk/>
            <pc:sldMk cId="3854113155" sldId="435"/>
            <ac:inkMk id="112" creationId="{4B0675E9-A1B2-42A8-BEAF-B6DEC6FD2390}"/>
          </ac:inkMkLst>
        </pc:inkChg>
        <pc:inkChg chg="add mod">
          <ac:chgData name="Umesh Gupta" userId="35470c46-d51d-41c5-aa07-3535d40f1513" providerId="ADAL" clId="{688D1D3D-1D78-480E-9122-20B54FAF51C9}" dt="2022-02-03T04:48:20.167" v="4741"/>
          <ac:inkMkLst>
            <pc:docMk/>
            <pc:sldMk cId="3854113155" sldId="435"/>
            <ac:inkMk id="113" creationId="{6B76023D-B05E-43B8-902D-45E22AF66760}"/>
          </ac:inkMkLst>
        </pc:inkChg>
        <pc:inkChg chg="add mod">
          <ac:chgData name="Umesh Gupta" userId="35470c46-d51d-41c5-aa07-3535d40f1513" providerId="ADAL" clId="{688D1D3D-1D78-480E-9122-20B54FAF51C9}" dt="2022-02-03T04:48:20.167" v="4741"/>
          <ac:inkMkLst>
            <pc:docMk/>
            <pc:sldMk cId="3854113155" sldId="435"/>
            <ac:inkMk id="114" creationId="{5AD6F40B-59D7-4FF5-88B2-B65C4E627990}"/>
          </ac:inkMkLst>
        </pc:inkChg>
        <pc:inkChg chg="add mod">
          <ac:chgData name="Umesh Gupta" userId="35470c46-d51d-41c5-aa07-3535d40f1513" providerId="ADAL" clId="{688D1D3D-1D78-480E-9122-20B54FAF51C9}" dt="2022-02-03T04:48:20.167" v="4741"/>
          <ac:inkMkLst>
            <pc:docMk/>
            <pc:sldMk cId="3854113155" sldId="435"/>
            <ac:inkMk id="115" creationId="{5DA2A283-54E7-4AB6-87E1-D1F284EC4C1E}"/>
          </ac:inkMkLst>
        </pc:inkChg>
        <pc:inkChg chg="add mod">
          <ac:chgData name="Umesh Gupta" userId="35470c46-d51d-41c5-aa07-3535d40f1513" providerId="ADAL" clId="{688D1D3D-1D78-480E-9122-20B54FAF51C9}" dt="2022-02-03T04:48:20.167" v="4741"/>
          <ac:inkMkLst>
            <pc:docMk/>
            <pc:sldMk cId="3854113155" sldId="435"/>
            <ac:inkMk id="116" creationId="{10720296-17FE-4CFA-8F3C-4469AD0B344C}"/>
          </ac:inkMkLst>
        </pc:inkChg>
        <pc:inkChg chg="add mod">
          <ac:chgData name="Umesh Gupta" userId="35470c46-d51d-41c5-aa07-3535d40f1513" providerId="ADAL" clId="{688D1D3D-1D78-480E-9122-20B54FAF51C9}" dt="2022-02-03T04:48:20.167" v="4741"/>
          <ac:inkMkLst>
            <pc:docMk/>
            <pc:sldMk cId="3854113155" sldId="435"/>
            <ac:inkMk id="118" creationId="{BEE9D39A-A2CE-43FE-8B92-DD069F26FEB6}"/>
          </ac:inkMkLst>
        </pc:inkChg>
        <pc:inkChg chg="add mod">
          <ac:chgData name="Umesh Gupta" userId="35470c46-d51d-41c5-aa07-3535d40f1513" providerId="ADAL" clId="{688D1D3D-1D78-480E-9122-20B54FAF51C9}" dt="2022-02-03T04:48:20.167" v="4741"/>
          <ac:inkMkLst>
            <pc:docMk/>
            <pc:sldMk cId="3854113155" sldId="435"/>
            <ac:inkMk id="120" creationId="{D6DC8C76-D110-45A0-AC44-21EE03FAAF61}"/>
          </ac:inkMkLst>
        </pc:inkChg>
        <pc:inkChg chg="add mod">
          <ac:chgData name="Umesh Gupta" userId="35470c46-d51d-41c5-aa07-3535d40f1513" providerId="ADAL" clId="{688D1D3D-1D78-480E-9122-20B54FAF51C9}" dt="2022-02-03T04:48:20.167" v="4741"/>
          <ac:inkMkLst>
            <pc:docMk/>
            <pc:sldMk cId="3854113155" sldId="435"/>
            <ac:inkMk id="121" creationId="{33595EB1-7B3D-4BF3-92D0-A718483F703C}"/>
          </ac:inkMkLst>
        </pc:inkChg>
        <pc:inkChg chg="add mod">
          <ac:chgData name="Umesh Gupta" userId="35470c46-d51d-41c5-aa07-3535d40f1513" providerId="ADAL" clId="{688D1D3D-1D78-480E-9122-20B54FAF51C9}" dt="2022-02-03T04:48:20.167" v="4741"/>
          <ac:inkMkLst>
            <pc:docMk/>
            <pc:sldMk cId="3854113155" sldId="435"/>
            <ac:inkMk id="122" creationId="{ECCDE5F1-2D45-47BA-8938-780F85C93F6E}"/>
          </ac:inkMkLst>
        </pc:inkChg>
        <pc:inkChg chg="add mod">
          <ac:chgData name="Umesh Gupta" userId="35470c46-d51d-41c5-aa07-3535d40f1513" providerId="ADAL" clId="{688D1D3D-1D78-480E-9122-20B54FAF51C9}" dt="2022-02-03T04:48:20.167" v="4741"/>
          <ac:inkMkLst>
            <pc:docMk/>
            <pc:sldMk cId="3854113155" sldId="435"/>
            <ac:inkMk id="123" creationId="{CA4D6557-99A5-45D4-BCDB-C33414A20A03}"/>
          </ac:inkMkLst>
        </pc:inkChg>
        <pc:inkChg chg="add mod">
          <ac:chgData name="Umesh Gupta" userId="35470c46-d51d-41c5-aa07-3535d40f1513" providerId="ADAL" clId="{688D1D3D-1D78-480E-9122-20B54FAF51C9}" dt="2022-02-03T04:48:20.167" v="4741"/>
          <ac:inkMkLst>
            <pc:docMk/>
            <pc:sldMk cId="3854113155" sldId="435"/>
            <ac:inkMk id="124" creationId="{DBC261C3-F972-4940-BA5A-8C7E2F4DBD63}"/>
          </ac:inkMkLst>
        </pc:inkChg>
        <pc:inkChg chg="add mod">
          <ac:chgData name="Umesh Gupta" userId="35470c46-d51d-41c5-aa07-3535d40f1513" providerId="ADAL" clId="{688D1D3D-1D78-480E-9122-20B54FAF51C9}" dt="2022-02-03T04:48:20.167" v="4741"/>
          <ac:inkMkLst>
            <pc:docMk/>
            <pc:sldMk cId="3854113155" sldId="435"/>
            <ac:inkMk id="125" creationId="{3F7C6991-ACB8-41EA-A9D5-71AEFD121026}"/>
          </ac:inkMkLst>
        </pc:inkChg>
        <pc:inkChg chg="add mod">
          <ac:chgData name="Umesh Gupta" userId="35470c46-d51d-41c5-aa07-3535d40f1513" providerId="ADAL" clId="{688D1D3D-1D78-480E-9122-20B54FAF51C9}" dt="2022-02-03T04:48:20.167" v="4741"/>
          <ac:inkMkLst>
            <pc:docMk/>
            <pc:sldMk cId="3854113155" sldId="435"/>
            <ac:inkMk id="126" creationId="{C9A4B2AA-222E-4054-957E-886953BA639A}"/>
          </ac:inkMkLst>
        </pc:inkChg>
        <pc:inkChg chg="add mod">
          <ac:chgData name="Umesh Gupta" userId="35470c46-d51d-41c5-aa07-3535d40f1513" providerId="ADAL" clId="{688D1D3D-1D78-480E-9122-20B54FAF51C9}" dt="2022-02-03T04:49:43.643" v="4799"/>
          <ac:inkMkLst>
            <pc:docMk/>
            <pc:sldMk cId="3854113155" sldId="435"/>
            <ac:inkMk id="128" creationId="{1F1B4043-0444-416E-9F31-9678AB1BF8AA}"/>
          </ac:inkMkLst>
        </pc:inkChg>
        <pc:inkChg chg="add mod">
          <ac:chgData name="Umesh Gupta" userId="35470c46-d51d-41c5-aa07-3535d40f1513" providerId="ADAL" clId="{688D1D3D-1D78-480E-9122-20B54FAF51C9}" dt="2022-02-03T04:49:43.643" v="4799"/>
          <ac:inkMkLst>
            <pc:docMk/>
            <pc:sldMk cId="3854113155" sldId="435"/>
            <ac:inkMk id="129" creationId="{A3F8225C-1816-4DA9-A149-AE24A78E0E64}"/>
          </ac:inkMkLst>
        </pc:inkChg>
        <pc:inkChg chg="add mod">
          <ac:chgData name="Umesh Gupta" userId="35470c46-d51d-41c5-aa07-3535d40f1513" providerId="ADAL" clId="{688D1D3D-1D78-480E-9122-20B54FAF51C9}" dt="2022-02-03T04:49:43.643" v="4799"/>
          <ac:inkMkLst>
            <pc:docMk/>
            <pc:sldMk cId="3854113155" sldId="435"/>
            <ac:inkMk id="130" creationId="{2523CBCF-4B93-4C7F-9E28-D845AC54B4A4}"/>
          </ac:inkMkLst>
        </pc:inkChg>
        <pc:inkChg chg="add mod">
          <ac:chgData name="Umesh Gupta" userId="35470c46-d51d-41c5-aa07-3535d40f1513" providerId="ADAL" clId="{688D1D3D-1D78-480E-9122-20B54FAF51C9}" dt="2022-02-03T04:49:43.643" v="4799"/>
          <ac:inkMkLst>
            <pc:docMk/>
            <pc:sldMk cId="3854113155" sldId="435"/>
            <ac:inkMk id="131" creationId="{983D8624-E24D-4A97-B2D4-0763A046C5FA}"/>
          </ac:inkMkLst>
        </pc:inkChg>
        <pc:inkChg chg="add mod">
          <ac:chgData name="Umesh Gupta" userId="35470c46-d51d-41c5-aa07-3535d40f1513" providerId="ADAL" clId="{688D1D3D-1D78-480E-9122-20B54FAF51C9}" dt="2022-02-03T04:49:43.643" v="4799"/>
          <ac:inkMkLst>
            <pc:docMk/>
            <pc:sldMk cId="3854113155" sldId="435"/>
            <ac:inkMk id="132" creationId="{72D240E6-0E1E-42C8-96F3-40D8CF92837F}"/>
          </ac:inkMkLst>
        </pc:inkChg>
        <pc:inkChg chg="add mod">
          <ac:chgData name="Umesh Gupta" userId="35470c46-d51d-41c5-aa07-3535d40f1513" providerId="ADAL" clId="{688D1D3D-1D78-480E-9122-20B54FAF51C9}" dt="2022-02-03T04:49:43.643" v="4799"/>
          <ac:inkMkLst>
            <pc:docMk/>
            <pc:sldMk cId="3854113155" sldId="435"/>
            <ac:inkMk id="133" creationId="{95B2DBE1-585B-4506-B61E-601AC66AFEEC}"/>
          </ac:inkMkLst>
        </pc:inkChg>
        <pc:inkChg chg="add mod">
          <ac:chgData name="Umesh Gupta" userId="35470c46-d51d-41c5-aa07-3535d40f1513" providerId="ADAL" clId="{688D1D3D-1D78-480E-9122-20B54FAF51C9}" dt="2022-02-03T04:49:43.643" v="4799"/>
          <ac:inkMkLst>
            <pc:docMk/>
            <pc:sldMk cId="3854113155" sldId="435"/>
            <ac:inkMk id="134" creationId="{90E2502C-3D28-45CC-BA96-B89A6554CE32}"/>
          </ac:inkMkLst>
        </pc:inkChg>
        <pc:inkChg chg="add mod">
          <ac:chgData name="Umesh Gupta" userId="35470c46-d51d-41c5-aa07-3535d40f1513" providerId="ADAL" clId="{688D1D3D-1D78-480E-9122-20B54FAF51C9}" dt="2022-02-03T04:49:43.643" v="4799"/>
          <ac:inkMkLst>
            <pc:docMk/>
            <pc:sldMk cId="3854113155" sldId="435"/>
            <ac:inkMk id="135" creationId="{652479B9-6E1D-4F01-B3B6-2BFE286D53F3}"/>
          </ac:inkMkLst>
        </pc:inkChg>
        <pc:inkChg chg="add mod">
          <ac:chgData name="Umesh Gupta" userId="35470c46-d51d-41c5-aa07-3535d40f1513" providerId="ADAL" clId="{688D1D3D-1D78-480E-9122-20B54FAF51C9}" dt="2022-02-03T04:49:43.643" v="4799"/>
          <ac:inkMkLst>
            <pc:docMk/>
            <pc:sldMk cId="3854113155" sldId="435"/>
            <ac:inkMk id="136" creationId="{FB982748-FF88-44CF-9827-CF6ACD74E54D}"/>
          </ac:inkMkLst>
        </pc:inkChg>
        <pc:inkChg chg="add mod">
          <ac:chgData name="Umesh Gupta" userId="35470c46-d51d-41c5-aa07-3535d40f1513" providerId="ADAL" clId="{688D1D3D-1D78-480E-9122-20B54FAF51C9}" dt="2022-02-03T04:49:43.643" v="4799"/>
          <ac:inkMkLst>
            <pc:docMk/>
            <pc:sldMk cId="3854113155" sldId="435"/>
            <ac:inkMk id="137" creationId="{632A6726-8B86-460D-AB25-57D9B9D6D00C}"/>
          </ac:inkMkLst>
        </pc:inkChg>
        <pc:inkChg chg="add mod">
          <ac:chgData name="Umesh Gupta" userId="35470c46-d51d-41c5-aa07-3535d40f1513" providerId="ADAL" clId="{688D1D3D-1D78-480E-9122-20B54FAF51C9}" dt="2022-02-03T04:49:43.643" v="4799"/>
          <ac:inkMkLst>
            <pc:docMk/>
            <pc:sldMk cId="3854113155" sldId="435"/>
            <ac:inkMk id="138" creationId="{1D39E28C-AE78-4D1A-B903-62123910EFD8}"/>
          </ac:inkMkLst>
        </pc:inkChg>
        <pc:inkChg chg="add mod">
          <ac:chgData name="Umesh Gupta" userId="35470c46-d51d-41c5-aa07-3535d40f1513" providerId="ADAL" clId="{688D1D3D-1D78-480E-9122-20B54FAF51C9}" dt="2022-02-03T04:49:43.643" v="4799"/>
          <ac:inkMkLst>
            <pc:docMk/>
            <pc:sldMk cId="3854113155" sldId="435"/>
            <ac:inkMk id="140" creationId="{1D658508-1157-4BE7-B595-20AB43F9DA90}"/>
          </ac:inkMkLst>
        </pc:inkChg>
        <pc:inkChg chg="add mod">
          <ac:chgData name="Umesh Gupta" userId="35470c46-d51d-41c5-aa07-3535d40f1513" providerId="ADAL" clId="{688D1D3D-1D78-480E-9122-20B54FAF51C9}" dt="2022-02-03T04:49:43.643" v="4799"/>
          <ac:inkMkLst>
            <pc:docMk/>
            <pc:sldMk cId="3854113155" sldId="435"/>
            <ac:inkMk id="141" creationId="{5E6D5D0A-3850-4B6D-88D5-85D8C8E95570}"/>
          </ac:inkMkLst>
        </pc:inkChg>
        <pc:inkChg chg="add mod">
          <ac:chgData name="Umesh Gupta" userId="35470c46-d51d-41c5-aa07-3535d40f1513" providerId="ADAL" clId="{688D1D3D-1D78-480E-9122-20B54FAF51C9}" dt="2022-02-03T04:49:43.643" v="4799"/>
          <ac:inkMkLst>
            <pc:docMk/>
            <pc:sldMk cId="3854113155" sldId="435"/>
            <ac:inkMk id="142" creationId="{868B6AFF-8D3C-439F-81CC-DD762CA3DE6E}"/>
          </ac:inkMkLst>
        </pc:inkChg>
        <pc:inkChg chg="add mod">
          <ac:chgData name="Umesh Gupta" userId="35470c46-d51d-41c5-aa07-3535d40f1513" providerId="ADAL" clId="{688D1D3D-1D78-480E-9122-20B54FAF51C9}" dt="2022-02-03T04:49:43.643" v="4799"/>
          <ac:inkMkLst>
            <pc:docMk/>
            <pc:sldMk cId="3854113155" sldId="435"/>
            <ac:inkMk id="143" creationId="{E7D39D90-3B3A-4935-9CF5-ED8FC061A01C}"/>
          </ac:inkMkLst>
        </pc:inkChg>
        <pc:inkChg chg="add">
          <ac:chgData name="Umesh Gupta" userId="35470c46-d51d-41c5-aa07-3535d40f1513" providerId="ADAL" clId="{688D1D3D-1D78-480E-9122-20B54FAF51C9}" dt="2022-02-03T04:48:57.255" v="4759" actId="9405"/>
          <ac:inkMkLst>
            <pc:docMk/>
            <pc:sldMk cId="3854113155" sldId="435"/>
            <ac:inkMk id="145" creationId="{252A4738-972D-4F1D-AE19-3A968E427057}"/>
          </ac:inkMkLst>
        </pc:inkChg>
        <pc:inkChg chg="add mod">
          <ac:chgData name="Umesh Gupta" userId="35470c46-d51d-41c5-aa07-3535d40f1513" providerId="ADAL" clId="{688D1D3D-1D78-480E-9122-20B54FAF51C9}" dt="2022-02-03T04:49:43.643" v="4799"/>
          <ac:inkMkLst>
            <pc:docMk/>
            <pc:sldMk cId="3854113155" sldId="435"/>
            <ac:inkMk id="146" creationId="{D8CB890E-0587-41ED-9A92-D7E90BF37B48}"/>
          </ac:inkMkLst>
        </pc:inkChg>
        <pc:inkChg chg="add mod">
          <ac:chgData name="Umesh Gupta" userId="35470c46-d51d-41c5-aa07-3535d40f1513" providerId="ADAL" clId="{688D1D3D-1D78-480E-9122-20B54FAF51C9}" dt="2022-02-03T04:49:43.643" v="4799"/>
          <ac:inkMkLst>
            <pc:docMk/>
            <pc:sldMk cId="3854113155" sldId="435"/>
            <ac:inkMk id="147" creationId="{D555DA6F-182C-49AC-9825-FF1DA60483E2}"/>
          </ac:inkMkLst>
        </pc:inkChg>
        <pc:inkChg chg="add mod">
          <ac:chgData name="Umesh Gupta" userId="35470c46-d51d-41c5-aa07-3535d40f1513" providerId="ADAL" clId="{688D1D3D-1D78-480E-9122-20B54FAF51C9}" dt="2022-02-03T04:49:43.643" v="4799"/>
          <ac:inkMkLst>
            <pc:docMk/>
            <pc:sldMk cId="3854113155" sldId="435"/>
            <ac:inkMk id="148" creationId="{816F6B72-DBCF-4D8E-9836-A5A1158C4C0A}"/>
          </ac:inkMkLst>
        </pc:inkChg>
        <pc:inkChg chg="add mod">
          <ac:chgData name="Umesh Gupta" userId="35470c46-d51d-41c5-aa07-3535d40f1513" providerId="ADAL" clId="{688D1D3D-1D78-480E-9122-20B54FAF51C9}" dt="2022-02-03T04:49:43.643" v="4799"/>
          <ac:inkMkLst>
            <pc:docMk/>
            <pc:sldMk cId="3854113155" sldId="435"/>
            <ac:inkMk id="149" creationId="{3271F76A-3B51-4DD4-BEA6-5E5566B46279}"/>
          </ac:inkMkLst>
        </pc:inkChg>
        <pc:inkChg chg="add mod">
          <ac:chgData name="Umesh Gupta" userId="35470c46-d51d-41c5-aa07-3535d40f1513" providerId="ADAL" clId="{688D1D3D-1D78-480E-9122-20B54FAF51C9}" dt="2022-02-03T04:49:43.643" v="4799"/>
          <ac:inkMkLst>
            <pc:docMk/>
            <pc:sldMk cId="3854113155" sldId="435"/>
            <ac:inkMk id="150" creationId="{453A1849-465C-4C5E-B00B-AC2B68437023}"/>
          </ac:inkMkLst>
        </pc:inkChg>
        <pc:inkChg chg="add mod">
          <ac:chgData name="Umesh Gupta" userId="35470c46-d51d-41c5-aa07-3535d40f1513" providerId="ADAL" clId="{688D1D3D-1D78-480E-9122-20B54FAF51C9}" dt="2022-02-03T04:49:43.643" v="4799"/>
          <ac:inkMkLst>
            <pc:docMk/>
            <pc:sldMk cId="3854113155" sldId="435"/>
            <ac:inkMk id="152" creationId="{FA8D2DFF-10DE-4BB6-9D04-69CF0FAD27CD}"/>
          </ac:inkMkLst>
        </pc:inkChg>
        <pc:inkChg chg="add mod">
          <ac:chgData name="Umesh Gupta" userId="35470c46-d51d-41c5-aa07-3535d40f1513" providerId="ADAL" clId="{688D1D3D-1D78-480E-9122-20B54FAF51C9}" dt="2022-02-03T04:49:43.643" v="4799"/>
          <ac:inkMkLst>
            <pc:docMk/>
            <pc:sldMk cId="3854113155" sldId="435"/>
            <ac:inkMk id="153" creationId="{587EFE7D-9A7A-4D30-819D-DCF420F7A48A}"/>
          </ac:inkMkLst>
        </pc:inkChg>
        <pc:inkChg chg="add mod">
          <ac:chgData name="Umesh Gupta" userId="35470c46-d51d-41c5-aa07-3535d40f1513" providerId="ADAL" clId="{688D1D3D-1D78-480E-9122-20B54FAF51C9}" dt="2022-02-03T04:49:43.643" v="4799"/>
          <ac:inkMkLst>
            <pc:docMk/>
            <pc:sldMk cId="3854113155" sldId="435"/>
            <ac:inkMk id="154" creationId="{6883AC31-8997-45B6-A0EE-436A3416AA87}"/>
          </ac:inkMkLst>
        </pc:inkChg>
        <pc:inkChg chg="add mod">
          <ac:chgData name="Umesh Gupta" userId="35470c46-d51d-41c5-aa07-3535d40f1513" providerId="ADAL" clId="{688D1D3D-1D78-480E-9122-20B54FAF51C9}" dt="2022-02-03T04:49:43.643" v="4799"/>
          <ac:inkMkLst>
            <pc:docMk/>
            <pc:sldMk cId="3854113155" sldId="435"/>
            <ac:inkMk id="155" creationId="{DC26AEC3-4909-4951-AE8F-ECB72FAB4573}"/>
          </ac:inkMkLst>
        </pc:inkChg>
        <pc:inkChg chg="add mod">
          <ac:chgData name="Umesh Gupta" userId="35470c46-d51d-41c5-aa07-3535d40f1513" providerId="ADAL" clId="{688D1D3D-1D78-480E-9122-20B54FAF51C9}" dt="2022-02-03T04:49:43.643" v="4799"/>
          <ac:inkMkLst>
            <pc:docMk/>
            <pc:sldMk cId="3854113155" sldId="435"/>
            <ac:inkMk id="156" creationId="{DE2F8E07-F11D-45DD-9BE8-E9399F734232}"/>
          </ac:inkMkLst>
        </pc:inkChg>
        <pc:inkChg chg="add mod">
          <ac:chgData name="Umesh Gupta" userId="35470c46-d51d-41c5-aa07-3535d40f1513" providerId="ADAL" clId="{688D1D3D-1D78-480E-9122-20B54FAF51C9}" dt="2022-02-03T04:49:43.643" v="4799"/>
          <ac:inkMkLst>
            <pc:docMk/>
            <pc:sldMk cId="3854113155" sldId="435"/>
            <ac:inkMk id="157" creationId="{20373639-057A-472E-AC25-358AFC5CC250}"/>
          </ac:inkMkLst>
        </pc:inkChg>
        <pc:inkChg chg="add mod">
          <ac:chgData name="Umesh Gupta" userId="35470c46-d51d-41c5-aa07-3535d40f1513" providerId="ADAL" clId="{688D1D3D-1D78-480E-9122-20B54FAF51C9}" dt="2022-02-03T04:49:43.643" v="4799"/>
          <ac:inkMkLst>
            <pc:docMk/>
            <pc:sldMk cId="3854113155" sldId="435"/>
            <ac:inkMk id="158" creationId="{16589877-D6C5-47A7-B8C3-9BB6A4509AD0}"/>
          </ac:inkMkLst>
        </pc:inkChg>
        <pc:inkChg chg="add mod">
          <ac:chgData name="Umesh Gupta" userId="35470c46-d51d-41c5-aa07-3535d40f1513" providerId="ADAL" clId="{688D1D3D-1D78-480E-9122-20B54FAF51C9}" dt="2022-02-03T04:49:43.643" v="4799"/>
          <ac:inkMkLst>
            <pc:docMk/>
            <pc:sldMk cId="3854113155" sldId="435"/>
            <ac:inkMk id="159" creationId="{4A9C3837-B9FE-4880-AEBD-DA7F100E9861}"/>
          </ac:inkMkLst>
        </pc:inkChg>
        <pc:inkChg chg="add mod">
          <ac:chgData name="Umesh Gupta" userId="35470c46-d51d-41c5-aa07-3535d40f1513" providerId="ADAL" clId="{688D1D3D-1D78-480E-9122-20B54FAF51C9}" dt="2022-02-03T04:49:43.643" v="4799"/>
          <ac:inkMkLst>
            <pc:docMk/>
            <pc:sldMk cId="3854113155" sldId="435"/>
            <ac:inkMk id="160" creationId="{0FA2DC29-7C64-4AE8-A5BD-41FD59442B4B}"/>
          </ac:inkMkLst>
        </pc:inkChg>
        <pc:inkChg chg="add mod">
          <ac:chgData name="Umesh Gupta" userId="35470c46-d51d-41c5-aa07-3535d40f1513" providerId="ADAL" clId="{688D1D3D-1D78-480E-9122-20B54FAF51C9}" dt="2022-02-03T04:49:43.643" v="4799"/>
          <ac:inkMkLst>
            <pc:docMk/>
            <pc:sldMk cId="3854113155" sldId="435"/>
            <ac:inkMk id="161" creationId="{A4FD00CC-8009-438D-8AB1-EAC83C1A8B5E}"/>
          </ac:inkMkLst>
        </pc:inkChg>
        <pc:inkChg chg="add mod">
          <ac:chgData name="Umesh Gupta" userId="35470c46-d51d-41c5-aa07-3535d40f1513" providerId="ADAL" clId="{688D1D3D-1D78-480E-9122-20B54FAF51C9}" dt="2022-02-03T04:49:43.643" v="4799"/>
          <ac:inkMkLst>
            <pc:docMk/>
            <pc:sldMk cId="3854113155" sldId="435"/>
            <ac:inkMk id="162" creationId="{4382F7A8-CEC9-4210-9600-42DE49F26BAD}"/>
          </ac:inkMkLst>
        </pc:inkChg>
        <pc:inkChg chg="add">
          <ac:chgData name="Umesh Gupta" userId="35470c46-d51d-41c5-aa07-3535d40f1513" providerId="ADAL" clId="{688D1D3D-1D78-480E-9122-20B54FAF51C9}" dt="2022-02-03T04:49:29.664" v="4778" actId="9405"/>
          <ac:inkMkLst>
            <pc:docMk/>
            <pc:sldMk cId="3854113155" sldId="435"/>
            <ac:inkMk id="164" creationId="{3A177A1B-09A9-4972-810F-E8BE38894FB0}"/>
          </ac:inkMkLst>
        </pc:inkChg>
        <pc:inkChg chg="add mod">
          <ac:chgData name="Umesh Gupta" userId="35470c46-d51d-41c5-aa07-3535d40f1513" providerId="ADAL" clId="{688D1D3D-1D78-480E-9122-20B54FAF51C9}" dt="2022-02-03T04:49:43.643" v="4799"/>
          <ac:inkMkLst>
            <pc:docMk/>
            <pc:sldMk cId="3854113155" sldId="435"/>
            <ac:inkMk id="165" creationId="{4A04CE42-81C5-4571-B8C5-B01311780613}"/>
          </ac:inkMkLst>
        </pc:inkChg>
        <pc:inkChg chg="add mod">
          <ac:chgData name="Umesh Gupta" userId="35470c46-d51d-41c5-aa07-3535d40f1513" providerId="ADAL" clId="{688D1D3D-1D78-480E-9122-20B54FAF51C9}" dt="2022-02-03T04:49:43.643" v="4799"/>
          <ac:inkMkLst>
            <pc:docMk/>
            <pc:sldMk cId="3854113155" sldId="435"/>
            <ac:inkMk id="166" creationId="{8BDFE5B9-43D1-43CE-8689-C0C55A18D741}"/>
          </ac:inkMkLst>
        </pc:inkChg>
        <pc:inkChg chg="add mod">
          <ac:chgData name="Umesh Gupta" userId="35470c46-d51d-41c5-aa07-3535d40f1513" providerId="ADAL" clId="{688D1D3D-1D78-480E-9122-20B54FAF51C9}" dt="2022-02-03T04:49:43.643" v="4799"/>
          <ac:inkMkLst>
            <pc:docMk/>
            <pc:sldMk cId="3854113155" sldId="435"/>
            <ac:inkMk id="167" creationId="{5D383BD7-8956-4B5D-91A1-926341556921}"/>
          </ac:inkMkLst>
        </pc:inkChg>
        <pc:inkChg chg="add mod">
          <ac:chgData name="Umesh Gupta" userId="35470c46-d51d-41c5-aa07-3535d40f1513" providerId="ADAL" clId="{688D1D3D-1D78-480E-9122-20B54FAF51C9}" dt="2022-02-03T04:49:43.643" v="4799"/>
          <ac:inkMkLst>
            <pc:docMk/>
            <pc:sldMk cId="3854113155" sldId="435"/>
            <ac:inkMk id="168" creationId="{DB1A32E1-9E76-499F-B241-A7E4C1F190D6}"/>
          </ac:inkMkLst>
        </pc:inkChg>
        <pc:inkChg chg="add mod">
          <ac:chgData name="Umesh Gupta" userId="35470c46-d51d-41c5-aa07-3535d40f1513" providerId="ADAL" clId="{688D1D3D-1D78-480E-9122-20B54FAF51C9}" dt="2022-02-03T04:49:43.643" v="4799"/>
          <ac:inkMkLst>
            <pc:docMk/>
            <pc:sldMk cId="3854113155" sldId="435"/>
            <ac:inkMk id="169" creationId="{B23063C5-DB3B-4C30-AEE1-E3E53DDDB58A}"/>
          </ac:inkMkLst>
        </pc:inkChg>
        <pc:inkChg chg="add mod">
          <ac:chgData name="Umesh Gupta" userId="35470c46-d51d-41c5-aa07-3535d40f1513" providerId="ADAL" clId="{688D1D3D-1D78-480E-9122-20B54FAF51C9}" dt="2022-02-03T04:49:43.643" v="4799"/>
          <ac:inkMkLst>
            <pc:docMk/>
            <pc:sldMk cId="3854113155" sldId="435"/>
            <ac:inkMk id="170" creationId="{3579B82B-F4E3-4631-AD0E-639F0F2E261D}"/>
          </ac:inkMkLst>
        </pc:inkChg>
        <pc:inkChg chg="add mod">
          <ac:chgData name="Umesh Gupta" userId="35470c46-d51d-41c5-aa07-3535d40f1513" providerId="ADAL" clId="{688D1D3D-1D78-480E-9122-20B54FAF51C9}" dt="2022-02-03T04:49:43.643" v="4799"/>
          <ac:inkMkLst>
            <pc:docMk/>
            <pc:sldMk cId="3854113155" sldId="435"/>
            <ac:inkMk id="171" creationId="{1DF74C9C-48B9-45D8-8FA4-E45F4BBF0F39}"/>
          </ac:inkMkLst>
        </pc:inkChg>
        <pc:inkChg chg="add mod">
          <ac:chgData name="Umesh Gupta" userId="35470c46-d51d-41c5-aa07-3535d40f1513" providerId="ADAL" clId="{688D1D3D-1D78-480E-9122-20B54FAF51C9}" dt="2022-02-03T04:49:43.643" v="4799"/>
          <ac:inkMkLst>
            <pc:docMk/>
            <pc:sldMk cId="3854113155" sldId="435"/>
            <ac:inkMk id="172" creationId="{4C79FF6A-5314-442A-997C-2D9FFD865697}"/>
          </ac:inkMkLst>
        </pc:inkChg>
        <pc:inkChg chg="add mod">
          <ac:chgData name="Umesh Gupta" userId="35470c46-d51d-41c5-aa07-3535d40f1513" providerId="ADAL" clId="{688D1D3D-1D78-480E-9122-20B54FAF51C9}" dt="2022-02-03T04:49:43.643" v="4799"/>
          <ac:inkMkLst>
            <pc:docMk/>
            <pc:sldMk cId="3854113155" sldId="435"/>
            <ac:inkMk id="173" creationId="{AB973594-BFA4-4805-BDD0-93A3BF297EBC}"/>
          </ac:inkMkLst>
        </pc:inkChg>
        <pc:inkChg chg="add mod">
          <ac:chgData name="Umesh Gupta" userId="35470c46-d51d-41c5-aa07-3535d40f1513" providerId="ADAL" clId="{688D1D3D-1D78-480E-9122-20B54FAF51C9}" dt="2022-02-03T04:49:43.643" v="4799"/>
          <ac:inkMkLst>
            <pc:docMk/>
            <pc:sldMk cId="3854113155" sldId="435"/>
            <ac:inkMk id="174" creationId="{3A0BE31B-8FFF-47A7-B225-2F960C260E1D}"/>
          </ac:inkMkLst>
        </pc:inkChg>
        <pc:inkChg chg="add mod">
          <ac:chgData name="Umesh Gupta" userId="35470c46-d51d-41c5-aa07-3535d40f1513" providerId="ADAL" clId="{688D1D3D-1D78-480E-9122-20B54FAF51C9}" dt="2022-02-03T04:49:43.643" v="4799"/>
          <ac:inkMkLst>
            <pc:docMk/>
            <pc:sldMk cId="3854113155" sldId="435"/>
            <ac:inkMk id="175" creationId="{28D7DDF7-D1D1-456A-B42B-AC4FE54BC967}"/>
          </ac:inkMkLst>
        </pc:inkChg>
        <pc:inkChg chg="add mod">
          <ac:chgData name="Umesh Gupta" userId="35470c46-d51d-41c5-aa07-3535d40f1513" providerId="ADAL" clId="{688D1D3D-1D78-480E-9122-20B54FAF51C9}" dt="2022-02-03T04:49:43.643" v="4799"/>
          <ac:inkMkLst>
            <pc:docMk/>
            <pc:sldMk cId="3854113155" sldId="435"/>
            <ac:inkMk id="176" creationId="{DAE5B950-FE2F-42A3-A54A-1DAB34C63216}"/>
          </ac:inkMkLst>
        </pc:inkChg>
        <pc:inkChg chg="add mod">
          <ac:chgData name="Umesh Gupta" userId="35470c46-d51d-41c5-aa07-3535d40f1513" providerId="ADAL" clId="{688D1D3D-1D78-480E-9122-20B54FAF51C9}" dt="2022-02-03T04:49:43.643" v="4799"/>
          <ac:inkMkLst>
            <pc:docMk/>
            <pc:sldMk cId="3854113155" sldId="435"/>
            <ac:inkMk id="177" creationId="{F574BFC7-D59D-4E34-9799-794771BE1F54}"/>
          </ac:inkMkLst>
        </pc:inkChg>
        <pc:inkChg chg="add mod">
          <ac:chgData name="Umesh Gupta" userId="35470c46-d51d-41c5-aa07-3535d40f1513" providerId="ADAL" clId="{688D1D3D-1D78-480E-9122-20B54FAF51C9}" dt="2022-02-03T04:49:43.643" v="4799"/>
          <ac:inkMkLst>
            <pc:docMk/>
            <pc:sldMk cId="3854113155" sldId="435"/>
            <ac:inkMk id="178" creationId="{072E796E-8A93-4609-85E1-79773AF876D8}"/>
          </ac:inkMkLst>
        </pc:inkChg>
        <pc:inkChg chg="add mod">
          <ac:chgData name="Umesh Gupta" userId="35470c46-d51d-41c5-aa07-3535d40f1513" providerId="ADAL" clId="{688D1D3D-1D78-480E-9122-20B54FAF51C9}" dt="2022-02-03T04:49:43.643" v="4799"/>
          <ac:inkMkLst>
            <pc:docMk/>
            <pc:sldMk cId="3854113155" sldId="435"/>
            <ac:inkMk id="179" creationId="{B7328ECB-002A-4483-8F9B-47F0A5DB6541}"/>
          </ac:inkMkLst>
        </pc:inkChg>
        <pc:inkChg chg="add mod">
          <ac:chgData name="Umesh Gupta" userId="35470c46-d51d-41c5-aa07-3535d40f1513" providerId="ADAL" clId="{688D1D3D-1D78-480E-9122-20B54FAF51C9}" dt="2022-02-03T04:49:43.643" v="4799"/>
          <ac:inkMkLst>
            <pc:docMk/>
            <pc:sldMk cId="3854113155" sldId="435"/>
            <ac:inkMk id="180" creationId="{9E8FDE8D-C88C-426E-93B7-7F38265067EA}"/>
          </ac:inkMkLst>
        </pc:inkChg>
        <pc:inkChg chg="add mod">
          <ac:chgData name="Umesh Gupta" userId="35470c46-d51d-41c5-aa07-3535d40f1513" providerId="ADAL" clId="{688D1D3D-1D78-480E-9122-20B54FAF51C9}" dt="2022-02-03T04:49:43.643" v="4799"/>
          <ac:inkMkLst>
            <pc:docMk/>
            <pc:sldMk cId="3854113155" sldId="435"/>
            <ac:inkMk id="181" creationId="{AD27F9EF-AB5C-4E12-BB1B-596D196CA5EA}"/>
          </ac:inkMkLst>
        </pc:inkChg>
        <pc:inkChg chg="add mod">
          <ac:chgData name="Umesh Gupta" userId="35470c46-d51d-41c5-aa07-3535d40f1513" providerId="ADAL" clId="{688D1D3D-1D78-480E-9122-20B54FAF51C9}" dt="2022-02-03T04:49:43.643" v="4799"/>
          <ac:inkMkLst>
            <pc:docMk/>
            <pc:sldMk cId="3854113155" sldId="435"/>
            <ac:inkMk id="182" creationId="{B02ABFE5-B16F-4D8A-88AA-9BAF379CDA24}"/>
          </ac:inkMkLst>
        </pc:inkChg>
        <pc:inkChg chg="add mod">
          <ac:chgData name="Umesh Gupta" userId="35470c46-d51d-41c5-aa07-3535d40f1513" providerId="ADAL" clId="{688D1D3D-1D78-480E-9122-20B54FAF51C9}" dt="2022-02-03T04:49:43.643" v="4799"/>
          <ac:inkMkLst>
            <pc:docMk/>
            <pc:sldMk cId="3854113155" sldId="435"/>
            <ac:inkMk id="183" creationId="{BBA6A084-B209-4261-B9AC-5F81120D80AF}"/>
          </ac:inkMkLst>
        </pc:inkChg>
        <pc:inkChg chg="add mod">
          <ac:chgData name="Umesh Gupta" userId="35470c46-d51d-41c5-aa07-3535d40f1513" providerId="ADAL" clId="{688D1D3D-1D78-480E-9122-20B54FAF51C9}" dt="2022-02-03T04:49:43.643" v="4799"/>
          <ac:inkMkLst>
            <pc:docMk/>
            <pc:sldMk cId="3854113155" sldId="435"/>
            <ac:inkMk id="184" creationId="{19E77375-395C-4147-9069-EC9BCE5C73C1}"/>
          </ac:inkMkLst>
        </pc:inkChg>
        <pc:inkChg chg="add">
          <ac:chgData name="Umesh Gupta" userId="35470c46-d51d-41c5-aa07-3535d40f1513" providerId="ADAL" clId="{688D1D3D-1D78-480E-9122-20B54FAF51C9}" dt="2022-02-03T04:50:23.901" v="4800" actId="9405"/>
          <ac:inkMkLst>
            <pc:docMk/>
            <pc:sldMk cId="3854113155" sldId="435"/>
            <ac:inkMk id="186" creationId="{6EF62D85-B6A2-4B10-8027-ABDFFEF81FE2}"/>
          </ac:inkMkLst>
        </pc:inkChg>
        <pc:inkChg chg="add mod">
          <ac:chgData name="Umesh Gupta" userId="35470c46-d51d-41c5-aa07-3535d40f1513" providerId="ADAL" clId="{688D1D3D-1D78-480E-9122-20B54FAF51C9}" dt="2022-02-03T04:50:53.362" v="4846"/>
          <ac:inkMkLst>
            <pc:docMk/>
            <pc:sldMk cId="3854113155" sldId="435"/>
            <ac:inkMk id="187" creationId="{00735767-9EA4-4B30-AA8A-C6C8CA07D2A5}"/>
          </ac:inkMkLst>
        </pc:inkChg>
        <pc:inkChg chg="add mod">
          <ac:chgData name="Umesh Gupta" userId="35470c46-d51d-41c5-aa07-3535d40f1513" providerId="ADAL" clId="{688D1D3D-1D78-480E-9122-20B54FAF51C9}" dt="2022-02-03T04:50:53.362" v="4846"/>
          <ac:inkMkLst>
            <pc:docMk/>
            <pc:sldMk cId="3854113155" sldId="435"/>
            <ac:inkMk id="188" creationId="{EE237E28-055C-4700-BB3E-3CBFBA09898A}"/>
          </ac:inkMkLst>
        </pc:inkChg>
        <pc:inkChg chg="add mod">
          <ac:chgData name="Umesh Gupta" userId="35470c46-d51d-41c5-aa07-3535d40f1513" providerId="ADAL" clId="{688D1D3D-1D78-480E-9122-20B54FAF51C9}" dt="2022-02-03T04:50:53.362" v="4846"/>
          <ac:inkMkLst>
            <pc:docMk/>
            <pc:sldMk cId="3854113155" sldId="435"/>
            <ac:inkMk id="189" creationId="{6B4219D3-6EDB-439A-A803-EE0DD8E17A12}"/>
          </ac:inkMkLst>
        </pc:inkChg>
        <pc:inkChg chg="add mod">
          <ac:chgData name="Umesh Gupta" userId="35470c46-d51d-41c5-aa07-3535d40f1513" providerId="ADAL" clId="{688D1D3D-1D78-480E-9122-20B54FAF51C9}" dt="2022-02-03T04:50:53.362" v="4846"/>
          <ac:inkMkLst>
            <pc:docMk/>
            <pc:sldMk cId="3854113155" sldId="435"/>
            <ac:inkMk id="190" creationId="{BB6BD3F0-6B09-42EC-88C6-9F007ABEB51F}"/>
          </ac:inkMkLst>
        </pc:inkChg>
        <pc:inkChg chg="add mod">
          <ac:chgData name="Umesh Gupta" userId="35470c46-d51d-41c5-aa07-3535d40f1513" providerId="ADAL" clId="{688D1D3D-1D78-480E-9122-20B54FAF51C9}" dt="2022-02-03T04:50:53.362" v="4846"/>
          <ac:inkMkLst>
            <pc:docMk/>
            <pc:sldMk cId="3854113155" sldId="435"/>
            <ac:inkMk id="191" creationId="{AF40C71D-C2BF-4FE9-BC2C-D2C1D6BB68C5}"/>
          </ac:inkMkLst>
        </pc:inkChg>
        <pc:inkChg chg="add mod">
          <ac:chgData name="Umesh Gupta" userId="35470c46-d51d-41c5-aa07-3535d40f1513" providerId="ADAL" clId="{688D1D3D-1D78-480E-9122-20B54FAF51C9}" dt="2022-02-03T04:50:53.362" v="4846"/>
          <ac:inkMkLst>
            <pc:docMk/>
            <pc:sldMk cId="3854113155" sldId="435"/>
            <ac:inkMk id="192" creationId="{5E24E1BC-FC20-43B6-9EA3-432EC121A732}"/>
          </ac:inkMkLst>
        </pc:inkChg>
        <pc:inkChg chg="add mod">
          <ac:chgData name="Umesh Gupta" userId="35470c46-d51d-41c5-aa07-3535d40f1513" providerId="ADAL" clId="{688D1D3D-1D78-480E-9122-20B54FAF51C9}" dt="2022-02-03T04:50:53.362" v="4846"/>
          <ac:inkMkLst>
            <pc:docMk/>
            <pc:sldMk cId="3854113155" sldId="435"/>
            <ac:inkMk id="194" creationId="{395B257C-D848-46F7-98E5-4723915E1A90}"/>
          </ac:inkMkLst>
        </pc:inkChg>
        <pc:inkChg chg="add mod">
          <ac:chgData name="Umesh Gupta" userId="35470c46-d51d-41c5-aa07-3535d40f1513" providerId="ADAL" clId="{688D1D3D-1D78-480E-9122-20B54FAF51C9}" dt="2022-02-03T04:50:53.362" v="4846"/>
          <ac:inkMkLst>
            <pc:docMk/>
            <pc:sldMk cId="3854113155" sldId="435"/>
            <ac:inkMk id="195" creationId="{1F80A0CD-92EF-4BE1-B49B-C0C45E064A3D}"/>
          </ac:inkMkLst>
        </pc:inkChg>
        <pc:inkChg chg="add mod">
          <ac:chgData name="Umesh Gupta" userId="35470c46-d51d-41c5-aa07-3535d40f1513" providerId="ADAL" clId="{688D1D3D-1D78-480E-9122-20B54FAF51C9}" dt="2022-02-03T04:50:53.362" v="4846"/>
          <ac:inkMkLst>
            <pc:docMk/>
            <pc:sldMk cId="3854113155" sldId="435"/>
            <ac:inkMk id="196" creationId="{FC65CE8F-08F0-4217-A6EA-6DD78B264C5B}"/>
          </ac:inkMkLst>
        </pc:inkChg>
        <pc:inkChg chg="add mod">
          <ac:chgData name="Umesh Gupta" userId="35470c46-d51d-41c5-aa07-3535d40f1513" providerId="ADAL" clId="{688D1D3D-1D78-480E-9122-20B54FAF51C9}" dt="2022-02-03T04:50:53.362" v="4846"/>
          <ac:inkMkLst>
            <pc:docMk/>
            <pc:sldMk cId="3854113155" sldId="435"/>
            <ac:inkMk id="197" creationId="{C306821C-6ACA-4E82-8AD5-2020AE4340A4}"/>
          </ac:inkMkLst>
        </pc:inkChg>
        <pc:inkChg chg="add mod">
          <ac:chgData name="Umesh Gupta" userId="35470c46-d51d-41c5-aa07-3535d40f1513" providerId="ADAL" clId="{688D1D3D-1D78-480E-9122-20B54FAF51C9}" dt="2022-02-03T04:50:53.362" v="4846"/>
          <ac:inkMkLst>
            <pc:docMk/>
            <pc:sldMk cId="3854113155" sldId="435"/>
            <ac:inkMk id="198" creationId="{7527079B-0AB8-4768-8736-0D2A532EF957}"/>
          </ac:inkMkLst>
        </pc:inkChg>
        <pc:inkChg chg="add mod">
          <ac:chgData name="Umesh Gupta" userId="35470c46-d51d-41c5-aa07-3535d40f1513" providerId="ADAL" clId="{688D1D3D-1D78-480E-9122-20B54FAF51C9}" dt="2022-02-03T04:50:53.362" v="4846"/>
          <ac:inkMkLst>
            <pc:docMk/>
            <pc:sldMk cId="3854113155" sldId="435"/>
            <ac:inkMk id="199" creationId="{6ACB1767-C53E-4618-A191-BDC7A5A60FD6}"/>
          </ac:inkMkLst>
        </pc:inkChg>
        <pc:inkChg chg="add mod">
          <ac:chgData name="Umesh Gupta" userId="35470c46-d51d-41c5-aa07-3535d40f1513" providerId="ADAL" clId="{688D1D3D-1D78-480E-9122-20B54FAF51C9}" dt="2022-02-03T04:50:53.362" v="4846"/>
          <ac:inkMkLst>
            <pc:docMk/>
            <pc:sldMk cId="3854113155" sldId="435"/>
            <ac:inkMk id="201" creationId="{31E3D38E-7066-477E-97C1-414E14043AB2}"/>
          </ac:inkMkLst>
        </pc:inkChg>
        <pc:inkChg chg="add mod">
          <ac:chgData name="Umesh Gupta" userId="35470c46-d51d-41c5-aa07-3535d40f1513" providerId="ADAL" clId="{688D1D3D-1D78-480E-9122-20B54FAF51C9}" dt="2022-02-03T04:50:53.362" v="4846"/>
          <ac:inkMkLst>
            <pc:docMk/>
            <pc:sldMk cId="3854113155" sldId="435"/>
            <ac:inkMk id="202" creationId="{BA51EBCA-4973-4013-BC6B-4A2CD99007B5}"/>
          </ac:inkMkLst>
        </pc:inkChg>
        <pc:inkChg chg="add mod">
          <ac:chgData name="Umesh Gupta" userId="35470c46-d51d-41c5-aa07-3535d40f1513" providerId="ADAL" clId="{688D1D3D-1D78-480E-9122-20B54FAF51C9}" dt="2022-02-03T04:50:53.362" v="4846"/>
          <ac:inkMkLst>
            <pc:docMk/>
            <pc:sldMk cId="3854113155" sldId="435"/>
            <ac:inkMk id="203" creationId="{248B6D8E-A744-4EDA-BD86-1921C9CFFCB9}"/>
          </ac:inkMkLst>
        </pc:inkChg>
        <pc:inkChg chg="add mod">
          <ac:chgData name="Umesh Gupta" userId="35470c46-d51d-41c5-aa07-3535d40f1513" providerId="ADAL" clId="{688D1D3D-1D78-480E-9122-20B54FAF51C9}" dt="2022-02-03T04:50:53.362" v="4846"/>
          <ac:inkMkLst>
            <pc:docMk/>
            <pc:sldMk cId="3854113155" sldId="435"/>
            <ac:inkMk id="204" creationId="{A41EEA39-E6A1-41FE-841A-053C7D42066D}"/>
          </ac:inkMkLst>
        </pc:inkChg>
        <pc:inkChg chg="add mod">
          <ac:chgData name="Umesh Gupta" userId="35470c46-d51d-41c5-aa07-3535d40f1513" providerId="ADAL" clId="{688D1D3D-1D78-480E-9122-20B54FAF51C9}" dt="2022-02-03T04:50:53.362" v="4846"/>
          <ac:inkMkLst>
            <pc:docMk/>
            <pc:sldMk cId="3854113155" sldId="435"/>
            <ac:inkMk id="205" creationId="{8B70C752-F6CD-437E-93F5-B3BF858E3DEB}"/>
          </ac:inkMkLst>
        </pc:inkChg>
        <pc:inkChg chg="add mod">
          <ac:chgData name="Umesh Gupta" userId="35470c46-d51d-41c5-aa07-3535d40f1513" providerId="ADAL" clId="{688D1D3D-1D78-480E-9122-20B54FAF51C9}" dt="2022-02-03T04:50:53.362" v="4846"/>
          <ac:inkMkLst>
            <pc:docMk/>
            <pc:sldMk cId="3854113155" sldId="435"/>
            <ac:inkMk id="206" creationId="{5BC8E379-C9D1-44BD-9F23-F573E1A00742}"/>
          </ac:inkMkLst>
        </pc:inkChg>
        <pc:inkChg chg="add mod">
          <ac:chgData name="Umesh Gupta" userId="35470c46-d51d-41c5-aa07-3535d40f1513" providerId="ADAL" clId="{688D1D3D-1D78-480E-9122-20B54FAF51C9}" dt="2022-02-03T04:50:53.362" v="4846"/>
          <ac:inkMkLst>
            <pc:docMk/>
            <pc:sldMk cId="3854113155" sldId="435"/>
            <ac:inkMk id="207" creationId="{2AD74E72-FF82-4F16-9334-5175D2D4DD7B}"/>
          </ac:inkMkLst>
        </pc:inkChg>
        <pc:inkChg chg="add mod">
          <ac:chgData name="Umesh Gupta" userId="35470c46-d51d-41c5-aa07-3535d40f1513" providerId="ADAL" clId="{688D1D3D-1D78-480E-9122-20B54FAF51C9}" dt="2022-02-03T04:50:53.362" v="4846"/>
          <ac:inkMkLst>
            <pc:docMk/>
            <pc:sldMk cId="3854113155" sldId="435"/>
            <ac:inkMk id="208" creationId="{CC4364A8-4664-43EB-A294-417979967193}"/>
          </ac:inkMkLst>
        </pc:inkChg>
        <pc:inkChg chg="add mod">
          <ac:chgData name="Umesh Gupta" userId="35470c46-d51d-41c5-aa07-3535d40f1513" providerId="ADAL" clId="{688D1D3D-1D78-480E-9122-20B54FAF51C9}" dt="2022-02-03T04:50:53.362" v="4846"/>
          <ac:inkMkLst>
            <pc:docMk/>
            <pc:sldMk cId="3854113155" sldId="435"/>
            <ac:inkMk id="209" creationId="{9E66709C-984A-4FDC-A099-6A446AFACD65}"/>
          </ac:inkMkLst>
        </pc:inkChg>
        <pc:inkChg chg="add mod">
          <ac:chgData name="Umesh Gupta" userId="35470c46-d51d-41c5-aa07-3535d40f1513" providerId="ADAL" clId="{688D1D3D-1D78-480E-9122-20B54FAF51C9}" dt="2022-02-03T04:50:53.362" v="4846"/>
          <ac:inkMkLst>
            <pc:docMk/>
            <pc:sldMk cId="3854113155" sldId="435"/>
            <ac:inkMk id="210" creationId="{9637CE42-B8F9-4BA6-B4D8-5A80FFBF09D4}"/>
          </ac:inkMkLst>
        </pc:inkChg>
        <pc:inkChg chg="add mod">
          <ac:chgData name="Umesh Gupta" userId="35470c46-d51d-41c5-aa07-3535d40f1513" providerId="ADAL" clId="{688D1D3D-1D78-480E-9122-20B54FAF51C9}" dt="2022-02-03T04:50:53.362" v="4846"/>
          <ac:inkMkLst>
            <pc:docMk/>
            <pc:sldMk cId="3854113155" sldId="435"/>
            <ac:inkMk id="212" creationId="{70F4DFC6-FD94-4FB3-8939-0EFCFB33876B}"/>
          </ac:inkMkLst>
        </pc:inkChg>
        <pc:inkChg chg="add mod">
          <ac:chgData name="Umesh Gupta" userId="35470c46-d51d-41c5-aa07-3535d40f1513" providerId="ADAL" clId="{688D1D3D-1D78-480E-9122-20B54FAF51C9}" dt="2022-02-03T04:50:53.362" v="4846"/>
          <ac:inkMkLst>
            <pc:docMk/>
            <pc:sldMk cId="3854113155" sldId="435"/>
            <ac:inkMk id="213" creationId="{8762282B-225A-4CB3-B9E8-2A9FAE2DFDDF}"/>
          </ac:inkMkLst>
        </pc:inkChg>
        <pc:inkChg chg="add mod">
          <ac:chgData name="Umesh Gupta" userId="35470c46-d51d-41c5-aa07-3535d40f1513" providerId="ADAL" clId="{688D1D3D-1D78-480E-9122-20B54FAF51C9}" dt="2022-02-03T04:50:53.362" v="4846"/>
          <ac:inkMkLst>
            <pc:docMk/>
            <pc:sldMk cId="3854113155" sldId="435"/>
            <ac:inkMk id="214" creationId="{DBBE01C8-DB8D-44C8-804A-82FF8407B60D}"/>
          </ac:inkMkLst>
        </pc:inkChg>
        <pc:inkChg chg="add mod">
          <ac:chgData name="Umesh Gupta" userId="35470c46-d51d-41c5-aa07-3535d40f1513" providerId="ADAL" clId="{688D1D3D-1D78-480E-9122-20B54FAF51C9}" dt="2022-02-03T04:50:53.362" v="4846"/>
          <ac:inkMkLst>
            <pc:docMk/>
            <pc:sldMk cId="3854113155" sldId="435"/>
            <ac:inkMk id="215" creationId="{06E5B48B-F410-4005-B6EF-3D40714B521A}"/>
          </ac:inkMkLst>
        </pc:inkChg>
        <pc:inkChg chg="add mod">
          <ac:chgData name="Umesh Gupta" userId="35470c46-d51d-41c5-aa07-3535d40f1513" providerId="ADAL" clId="{688D1D3D-1D78-480E-9122-20B54FAF51C9}" dt="2022-02-03T04:50:53.362" v="4846"/>
          <ac:inkMkLst>
            <pc:docMk/>
            <pc:sldMk cId="3854113155" sldId="435"/>
            <ac:inkMk id="216" creationId="{2ADA2531-C20D-44D1-B99C-A53D0D053B40}"/>
          </ac:inkMkLst>
        </pc:inkChg>
        <pc:inkChg chg="add mod">
          <ac:chgData name="Umesh Gupta" userId="35470c46-d51d-41c5-aa07-3535d40f1513" providerId="ADAL" clId="{688D1D3D-1D78-480E-9122-20B54FAF51C9}" dt="2022-02-03T04:50:53.362" v="4846"/>
          <ac:inkMkLst>
            <pc:docMk/>
            <pc:sldMk cId="3854113155" sldId="435"/>
            <ac:inkMk id="217" creationId="{F91DE940-0D41-458C-BE0C-876F15AF2E78}"/>
          </ac:inkMkLst>
        </pc:inkChg>
        <pc:inkChg chg="add mod">
          <ac:chgData name="Umesh Gupta" userId="35470c46-d51d-41c5-aa07-3535d40f1513" providerId="ADAL" clId="{688D1D3D-1D78-480E-9122-20B54FAF51C9}" dt="2022-02-03T04:50:53.362" v="4846"/>
          <ac:inkMkLst>
            <pc:docMk/>
            <pc:sldMk cId="3854113155" sldId="435"/>
            <ac:inkMk id="219" creationId="{3F98355A-E7D8-4CC3-910B-BCB283A30122}"/>
          </ac:inkMkLst>
        </pc:inkChg>
        <pc:inkChg chg="add mod">
          <ac:chgData name="Umesh Gupta" userId="35470c46-d51d-41c5-aa07-3535d40f1513" providerId="ADAL" clId="{688D1D3D-1D78-480E-9122-20B54FAF51C9}" dt="2022-02-03T04:50:53.362" v="4846"/>
          <ac:inkMkLst>
            <pc:docMk/>
            <pc:sldMk cId="3854113155" sldId="435"/>
            <ac:inkMk id="220" creationId="{E6D472EA-E0E9-42E8-9627-63337DB0A92F}"/>
          </ac:inkMkLst>
        </pc:inkChg>
        <pc:inkChg chg="add mod">
          <ac:chgData name="Umesh Gupta" userId="35470c46-d51d-41c5-aa07-3535d40f1513" providerId="ADAL" clId="{688D1D3D-1D78-480E-9122-20B54FAF51C9}" dt="2022-02-03T04:50:53.362" v="4846"/>
          <ac:inkMkLst>
            <pc:docMk/>
            <pc:sldMk cId="3854113155" sldId="435"/>
            <ac:inkMk id="221" creationId="{FB489FB9-2C83-40E2-9AED-C69A9D3BD26D}"/>
          </ac:inkMkLst>
        </pc:inkChg>
        <pc:inkChg chg="add mod">
          <ac:chgData name="Umesh Gupta" userId="35470c46-d51d-41c5-aa07-3535d40f1513" providerId="ADAL" clId="{688D1D3D-1D78-480E-9122-20B54FAF51C9}" dt="2022-02-03T04:50:53.362" v="4846"/>
          <ac:inkMkLst>
            <pc:docMk/>
            <pc:sldMk cId="3854113155" sldId="435"/>
            <ac:inkMk id="222" creationId="{9FA923EB-D63A-48DC-8F0C-DB826438E1CC}"/>
          </ac:inkMkLst>
        </pc:inkChg>
        <pc:inkChg chg="add mod">
          <ac:chgData name="Umesh Gupta" userId="35470c46-d51d-41c5-aa07-3535d40f1513" providerId="ADAL" clId="{688D1D3D-1D78-480E-9122-20B54FAF51C9}" dt="2022-02-03T04:50:53.362" v="4846"/>
          <ac:inkMkLst>
            <pc:docMk/>
            <pc:sldMk cId="3854113155" sldId="435"/>
            <ac:inkMk id="223" creationId="{DEF637A4-B578-462A-8324-53E03B11E0B1}"/>
          </ac:inkMkLst>
        </pc:inkChg>
        <pc:inkChg chg="add mod">
          <ac:chgData name="Umesh Gupta" userId="35470c46-d51d-41c5-aa07-3535d40f1513" providerId="ADAL" clId="{688D1D3D-1D78-480E-9122-20B54FAF51C9}" dt="2022-02-03T04:50:53.362" v="4846"/>
          <ac:inkMkLst>
            <pc:docMk/>
            <pc:sldMk cId="3854113155" sldId="435"/>
            <ac:inkMk id="224" creationId="{1EA9620A-4B11-411A-B623-78A35D6E6190}"/>
          </ac:inkMkLst>
        </pc:inkChg>
        <pc:inkChg chg="add mod">
          <ac:chgData name="Umesh Gupta" userId="35470c46-d51d-41c5-aa07-3535d40f1513" providerId="ADAL" clId="{688D1D3D-1D78-480E-9122-20B54FAF51C9}" dt="2022-02-03T04:50:53.362" v="4846"/>
          <ac:inkMkLst>
            <pc:docMk/>
            <pc:sldMk cId="3854113155" sldId="435"/>
            <ac:inkMk id="225" creationId="{DBA92B13-F2EB-48A3-9BE9-14749196F826}"/>
          </ac:inkMkLst>
        </pc:inkChg>
        <pc:inkChg chg="add mod">
          <ac:chgData name="Umesh Gupta" userId="35470c46-d51d-41c5-aa07-3535d40f1513" providerId="ADAL" clId="{688D1D3D-1D78-480E-9122-20B54FAF51C9}" dt="2022-02-03T04:50:53.362" v="4846"/>
          <ac:inkMkLst>
            <pc:docMk/>
            <pc:sldMk cId="3854113155" sldId="435"/>
            <ac:inkMk id="226" creationId="{6189B2A0-5CA5-4589-9760-1304C27E7A01}"/>
          </ac:inkMkLst>
        </pc:inkChg>
        <pc:inkChg chg="add mod">
          <ac:chgData name="Umesh Gupta" userId="35470c46-d51d-41c5-aa07-3535d40f1513" providerId="ADAL" clId="{688D1D3D-1D78-480E-9122-20B54FAF51C9}" dt="2022-02-03T04:50:53.362" v="4846"/>
          <ac:inkMkLst>
            <pc:docMk/>
            <pc:sldMk cId="3854113155" sldId="435"/>
            <ac:inkMk id="227" creationId="{9023ACE4-3211-4D56-9F38-518840F06A6E}"/>
          </ac:inkMkLst>
        </pc:inkChg>
        <pc:inkChg chg="add mod">
          <ac:chgData name="Umesh Gupta" userId="35470c46-d51d-41c5-aa07-3535d40f1513" providerId="ADAL" clId="{688D1D3D-1D78-480E-9122-20B54FAF51C9}" dt="2022-02-03T04:50:53.362" v="4846"/>
          <ac:inkMkLst>
            <pc:docMk/>
            <pc:sldMk cId="3854113155" sldId="435"/>
            <ac:inkMk id="228" creationId="{2C782B68-187D-4397-B56C-1F0264783DF9}"/>
          </ac:inkMkLst>
        </pc:inkChg>
        <pc:inkChg chg="add mod">
          <ac:chgData name="Umesh Gupta" userId="35470c46-d51d-41c5-aa07-3535d40f1513" providerId="ADAL" clId="{688D1D3D-1D78-480E-9122-20B54FAF51C9}" dt="2022-02-03T04:50:53.362" v="4846"/>
          <ac:inkMkLst>
            <pc:docMk/>
            <pc:sldMk cId="3854113155" sldId="435"/>
            <ac:inkMk id="229" creationId="{AF78DF1D-FC08-48B5-AEA9-56438225DFC0}"/>
          </ac:inkMkLst>
        </pc:inkChg>
        <pc:inkChg chg="add mod">
          <ac:chgData name="Umesh Gupta" userId="35470c46-d51d-41c5-aa07-3535d40f1513" providerId="ADAL" clId="{688D1D3D-1D78-480E-9122-20B54FAF51C9}" dt="2022-02-03T04:50:53.362" v="4846"/>
          <ac:inkMkLst>
            <pc:docMk/>
            <pc:sldMk cId="3854113155" sldId="435"/>
            <ac:inkMk id="230" creationId="{B2716409-21A4-4D1D-B5B2-7A079B80CE27}"/>
          </ac:inkMkLst>
        </pc:inkChg>
        <pc:inkChg chg="add mod">
          <ac:chgData name="Umesh Gupta" userId="35470c46-d51d-41c5-aa07-3535d40f1513" providerId="ADAL" clId="{688D1D3D-1D78-480E-9122-20B54FAF51C9}" dt="2022-02-03T04:50:53.362" v="4846"/>
          <ac:inkMkLst>
            <pc:docMk/>
            <pc:sldMk cId="3854113155" sldId="435"/>
            <ac:inkMk id="231" creationId="{F489230B-9DFD-4878-B027-2A443FBB455A}"/>
          </ac:inkMkLst>
        </pc:inkChg>
      </pc:sldChg>
      <pc:sldChg chg="addSp delSp modSp add mod">
        <pc:chgData name="Umesh Gupta" userId="35470c46-d51d-41c5-aa07-3535d40f1513" providerId="ADAL" clId="{688D1D3D-1D78-480E-9122-20B54FAF51C9}" dt="2022-02-03T04:54:52.831" v="5055"/>
        <pc:sldMkLst>
          <pc:docMk/>
          <pc:sldMk cId="3789045010" sldId="436"/>
        </pc:sldMkLst>
        <pc:grpChg chg="del mod">
          <ac:chgData name="Umesh Gupta" userId="35470c46-d51d-41c5-aa07-3535d40f1513" providerId="ADAL" clId="{688D1D3D-1D78-480E-9122-20B54FAF51C9}" dt="2022-02-03T04:51:20.304" v="4866"/>
          <ac:grpSpMkLst>
            <pc:docMk/>
            <pc:sldMk cId="3789045010" sldId="436"/>
            <ac:grpSpMk id="19" creationId="{14E15C14-0B59-4AD3-9C94-91CF67D9BD0D}"/>
          </ac:grpSpMkLst>
        </pc:grpChg>
        <pc:grpChg chg="del mod">
          <ac:chgData name="Umesh Gupta" userId="35470c46-d51d-41c5-aa07-3535d40f1513" providerId="ADAL" clId="{688D1D3D-1D78-480E-9122-20B54FAF51C9}" dt="2022-02-03T04:51:23.068" v="4868"/>
          <ac:grpSpMkLst>
            <pc:docMk/>
            <pc:sldMk cId="3789045010" sldId="436"/>
            <ac:grpSpMk id="21" creationId="{A76BB641-FC5D-4010-BF4C-DAB31FB79287}"/>
          </ac:grpSpMkLst>
        </pc:grpChg>
        <pc:grpChg chg="mod">
          <ac:chgData name="Umesh Gupta" userId="35470c46-d51d-41c5-aa07-3535d40f1513" providerId="ADAL" clId="{688D1D3D-1D78-480E-9122-20B54FAF51C9}" dt="2022-02-03T04:51:23.068" v="4868"/>
          <ac:grpSpMkLst>
            <pc:docMk/>
            <pc:sldMk cId="3789045010" sldId="436"/>
            <ac:grpSpMk id="23" creationId="{087E5CF2-3827-4687-B515-1F8FC2FE4AF0}"/>
          </ac:grpSpMkLst>
        </pc:grpChg>
        <pc:grpChg chg="del mod">
          <ac:chgData name="Umesh Gupta" userId="35470c46-d51d-41c5-aa07-3535d40f1513" providerId="ADAL" clId="{688D1D3D-1D78-480E-9122-20B54FAF51C9}" dt="2022-02-03T04:52:32.664" v="4903"/>
          <ac:grpSpMkLst>
            <pc:docMk/>
            <pc:sldMk cId="3789045010" sldId="436"/>
            <ac:grpSpMk id="34" creationId="{248FE4F0-C45C-48EA-A4C7-A55881A50224}"/>
          </ac:grpSpMkLst>
        </pc:grpChg>
        <pc:grpChg chg="del mod">
          <ac:chgData name="Umesh Gupta" userId="35470c46-d51d-41c5-aa07-3535d40f1513" providerId="ADAL" clId="{688D1D3D-1D78-480E-9122-20B54FAF51C9}" dt="2022-02-03T04:52:37.367" v="4909"/>
          <ac:grpSpMkLst>
            <pc:docMk/>
            <pc:sldMk cId="3789045010" sldId="436"/>
            <ac:grpSpMk id="58" creationId="{16116FBF-62AA-4163-AC32-65324C3D4E74}"/>
          </ac:grpSpMkLst>
        </pc:grpChg>
        <pc:grpChg chg="mod">
          <ac:chgData name="Umesh Gupta" userId="35470c46-d51d-41c5-aa07-3535d40f1513" providerId="ADAL" clId="{688D1D3D-1D78-480E-9122-20B54FAF51C9}" dt="2022-02-03T04:52:37.367" v="4909"/>
          <ac:grpSpMkLst>
            <pc:docMk/>
            <pc:sldMk cId="3789045010" sldId="436"/>
            <ac:grpSpMk id="64" creationId="{F3362499-C4A0-43E9-8BB2-784F3532ED06}"/>
          </ac:grpSpMkLst>
        </pc:grpChg>
        <pc:grpChg chg="del mod">
          <ac:chgData name="Umesh Gupta" userId="35470c46-d51d-41c5-aa07-3535d40f1513" providerId="ADAL" clId="{688D1D3D-1D78-480E-9122-20B54FAF51C9}" dt="2022-02-03T04:53:54.583" v="4974"/>
          <ac:grpSpMkLst>
            <pc:docMk/>
            <pc:sldMk cId="3789045010" sldId="436"/>
            <ac:grpSpMk id="73" creationId="{3FE09098-98BF-4548-B83C-7D51D15E1F98}"/>
          </ac:grpSpMkLst>
        </pc:grpChg>
        <pc:grpChg chg="del mod">
          <ac:chgData name="Umesh Gupta" userId="35470c46-d51d-41c5-aa07-3535d40f1513" providerId="ADAL" clId="{688D1D3D-1D78-480E-9122-20B54FAF51C9}" dt="2022-02-03T04:53:54.583" v="4974"/>
          <ac:grpSpMkLst>
            <pc:docMk/>
            <pc:sldMk cId="3789045010" sldId="436"/>
            <ac:grpSpMk id="74" creationId="{A9C7CA50-3CE9-483F-BF28-25B217373ABE}"/>
          </ac:grpSpMkLst>
        </pc:grpChg>
        <pc:grpChg chg="del mod">
          <ac:chgData name="Umesh Gupta" userId="35470c46-d51d-41c5-aa07-3535d40f1513" providerId="ADAL" clId="{688D1D3D-1D78-480E-9122-20B54FAF51C9}" dt="2022-02-03T04:53:06.413" v="4934"/>
          <ac:grpSpMkLst>
            <pc:docMk/>
            <pc:sldMk cId="3789045010" sldId="436"/>
            <ac:grpSpMk id="88" creationId="{E4C59039-E38F-430D-A342-2DA2BAA4CFEB}"/>
          </ac:grpSpMkLst>
        </pc:grpChg>
        <pc:grpChg chg="del mod">
          <ac:chgData name="Umesh Gupta" userId="35470c46-d51d-41c5-aa07-3535d40f1513" providerId="ADAL" clId="{688D1D3D-1D78-480E-9122-20B54FAF51C9}" dt="2022-02-03T04:53:54.583" v="4974"/>
          <ac:grpSpMkLst>
            <pc:docMk/>
            <pc:sldMk cId="3789045010" sldId="436"/>
            <ac:grpSpMk id="90" creationId="{559C1FA5-808F-4C27-B036-D19A0CDED025}"/>
          </ac:grpSpMkLst>
        </pc:grpChg>
        <pc:grpChg chg="del mod">
          <ac:chgData name="Umesh Gupta" userId="35470c46-d51d-41c5-aa07-3535d40f1513" providerId="ADAL" clId="{688D1D3D-1D78-480E-9122-20B54FAF51C9}" dt="2022-02-03T04:53:54.583" v="4974"/>
          <ac:grpSpMkLst>
            <pc:docMk/>
            <pc:sldMk cId="3789045010" sldId="436"/>
            <ac:grpSpMk id="99" creationId="{995E1CBA-39E8-444B-AF47-BF69AF0D3178}"/>
          </ac:grpSpMkLst>
        </pc:grpChg>
        <pc:grpChg chg="del mod">
          <ac:chgData name="Umesh Gupta" userId="35470c46-d51d-41c5-aa07-3535d40f1513" providerId="ADAL" clId="{688D1D3D-1D78-480E-9122-20B54FAF51C9}" dt="2022-02-03T04:53:54.583" v="4974"/>
          <ac:grpSpMkLst>
            <pc:docMk/>
            <pc:sldMk cId="3789045010" sldId="436"/>
            <ac:grpSpMk id="122" creationId="{DF7F9575-043F-46E4-A999-B5548033F3D5}"/>
          </ac:grpSpMkLst>
        </pc:grpChg>
        <pc:grpChg chg="del mod">
          <ac:chgData name="Umesh Gupta" userId="35470c46-d51d-41c5-aa07-3535d40f1513" providerId="ADAL" clId="{688D1D3D-1D78-480E-9122-20B54FAF51C9}" dt="2022-02-03T04:53:54.583" v="4974"/>
          <ac:grpSpMkLst>
            <pc:docMk/>
            <pc:sldMk cId="3789045010" sldId="436"/>
            <ac:grpSpMk id="123" creationId="{533A21DB-D92D-4B07-8D03-F62CB62E78D1}"/>
          </ac:grpSpMkLst>
        </pc:grpChg>
        <pc:grpChg chg="del mod">
          <ac:chgData name="Umesh Gupta" userId="35470c46-d51d-41c5-aa07-3535d40f1513" providerId="ADAL" clId="{688D1D3D-1D78-480E-9122-20B54FAF51C9}" dt="2022-02-03T04:53:54.583" v="4974"/>
          <ac:grpSpMkLst>
            <pc:docMk/>
            <pc:sldMk cId="3789045010" sldId="436"/>
            <ac:grpSpMk id="124" creationId="{0ED9D662-27B1-492C-BF85-D9796E2BE483}"/>
          </ac:grpSpMkLst>
        </pc:grpChg>
        <pc:grpChg chg="del mod">
          <ac:chgData name="Umesh Gupta" userId="35470c46-d51d-41c5-aa07-3535d40f1513" providerId="ADAL" clId="{688D1D3D-1D78-480E-9122-20B54FAF51C9}" dt="2022-02-03T04:53:46.321" v="4968"/>
          <ac:grpSpMkLst>
            <pc:docMk/>
            <pc:sldMk cId="3789045010" sldId="436"/>
            <ac:grpSpMk id="125" creationId="{326347BF-8225-4741-8226-57654209BBFA}"/>
          </ac:grpSpMkLst>
        </pc:grpChg>
        <pc:grpChg chg="del mod">
          <ac:chgData name="Umesh Gupta" userId="35470c46-d51d-41c5-aa07-3535d40f1513" providerId="ADAL" clId="{688D1D3D-1D78-480E-9122-20B54FAF51C9}" dt="2022-02-03T04:53:46.321" v="4968"/>
          <ac:grpSpMkLst>
            <pc:docMk/>
            <pc:sldMk cId="3789045010" sldId="436"/>
            <ac:grpSpMk id="126" creationId="{76B00AC3-BD63-40BB-89F7-82CF710AA770}"/>
          </ac:grpSpMkLst>
        </pc:grpChg>
        <pc:grpChg chg="del mod">
          <ac:chgData name="Umesh Gupta" userId="35470c46-d51d-41c5-aa07-3535d40f1513" providerId="ADAL" clId="{688D1D3D-1D78-480E-9122-20B54FAF51C9}" dt="2022-02-03T04:53:49.093" v="4971"/>
          <ac:grpSpMkLst>
            <pc:docMk/>
            <pc:sldMk cId="3789045010" sldId="436"/>
            <ac:grpSpMk id="128" creationId="{8766181D-B1F7-41D4-BC89-FF3FF3D19E5A}"/>
          </ac:grpSpMkLst>
        </pc:grpChg>
        <pc:grpChg chg="del mod">
          <ac:chgData name="Umesh Gupta" userId="35470c46-d51d-41c5-aa07-3535d40f1513" providerId="ADAL" clId="{688D1D3D-1D78-480E-9122-20B54FAF51C9}" dt="2022-02-03T04:53:54.583" v="4974"/>
          <ac:grpSpMkLst>
            <pc:docMk/>
            <pc:sldMk cId="3789045010" sldId="436"/>
            <ac:grpSpMk id="131" creationId="{6C9AAD99-2B56-4F80-8931-17139096E63E}"/>
          </ac:grpSpMkLst>
        </pc:grpChg>
        <pc:grpChg chg="del mod">
          <ac:chgData name="Umesh Gupta" userId="35470c46-d51d-41c5-aa07-3535d40f1513" providerId="ADAL" clId="{688D1D3D-1D78-480E-9122-20B54FAF51C9}" dt="2022-02-03T04:53:54.583" v="4974"/>
          <ac:grpSpMkLst>
            <pc:docMk/>
            <pc:sldMk cId="3789045010" sldId="436"/>
            <ac:grpSpMk id="134" creationId="{593665A2-57E1-405D-BFB4-B763F6618CD2}"/>
          </ac:grpSpMkLst>
        </pc:grpChg>
        <pc:grpChg chg="del mod">
          <ac:chgData name="Umesh Gupta" userId="35470c46-d51d-41c5-aa07-3535d40f1513" providerId="ADAL" clId="{688D1D3D-1D78-480E-9122-20B54FAF51C9}" dt="2022-02-03T04:53:56.597" v="4978"/>
          <ac:grpSpMkLst>
            <pc:docMk/>
            <pc:sldMk cId="3789045010" sldId="436"/>
            <ac:grpSpMk id="135" creationId="{DC4300F9-EA8A-4366-876E-78662606B144}"/>
          </ac:grpSpMkLst>
        </pc:grpChg>
        <pc:grpChg chg="del mod">
          <ac:chgData name="Umesh Gupta" userId="35470c46-d51d-41c5-aa07-3535d40f1513" providerId="ADAL" clId="{688D1D3D-1D78-480E-9122-20B54FAF51C9}" dt="2022-02-03T04:54:07.191" v="4996"/>
          <ac:grpSpMkLst>
            <pc:docMk/>
            <pc:sldMk cId="3789045010" sldId="436"/>
            <ac:grpSpMk id="139" creationId="{81FAFD86-EE4B-4C56-8A59-B3F7EE80EB78}"/>
          </ac:grpSpMkLst>
        </pc:grpChg>
        <pc:grpChg chg="del mod">
          <ac:chgData name="Umesh Gupta" userId="35470c46-d51d-41c5-aa07-3535d40f1513" providerId="ADAL" clId="{688D1D3D-1D78-480E-9122-20B54FAF51C9}" dt="2022-02-03T04:54:07.191" v="4996"/>
          <ac:grpSpMkLst>
            <pc:docMk/>
            <pc:sldMk cId="3789045010" sldId="436"/>
            <ac:grpSpMk id="146" creationId="{48206C7D-4076-43DB-93F4-56EA6C5317DC}"/>
          </ac:grpSpMkLst>
        </pc:grpChg>
        <pc:grpChg chg="del mod">
          <ac:chgData name="Umesh Gupta" userId="35470c46-d51d-41c5-aa07-3535d40f1513" providerId="ADAL" clId="{688D1D3D-1D78-480E-9122-20B54FAF51C9}" dt="2022-02-03T04:54:07.191" v="4996"/>
          <ac:grpSpMkLst>
            <pc:docMk/>
            <pc:sldMk cId="3789045010" sldId="436"/>
            <ac:grpSpMk id="152" creationId="{316D6299-4D3B-4CEA-9DF4-B64086EE6032}"/>
          </ac:grpSpMkLst>
        </pc:grpChg>
        <pc:grpChg chg="del mod">
          <ac:chgData name="Umesh Gupta" userId="35470c46-d51d-41c5-aa07-3535d40f1513" providerId="ADAL" clId="{688D1D3D-1D78-480E-9122-20B54FAF51C9}" dt="2022-02-03T04:54:34.445" v="5031"/>
          <ac:grpSpMkLst>
            <pc:docMk/>
            <pc:sldMk cId="3789045010" sldId="436"/>
            <ac:grpSpMk id="157" creationId="{3F66A1D0-2BEA-4D4D-A372-A980E3A9FEA7}"/>
          </ac:grpSpMkLst>
        </pc:grpChg>
        <pc:grpChg chg="del mod">
          <ac:chgData name="Umesh Gupta" userId="35470c46-d51d-41c5-aa07-3535d40f1513" providerId="ADAL" clId="{688D1D3D-1D78-480E-9122-20B54FAF51C9}" dt="2022-02-03T04:54:20.066" v="5016"/>
          <ac:grpSpMkLst>
            <pc:docMk/>
            <pc:sldMk cId="3789045010" sldId="436"/>
            <ac:grpSpMk id="171" creationId="{0A7BDCDB-6E55-4080-8F5B-47CE00F6478C}"/>
          </ac:grpSpMkLst>
        </pc:grpChg>
        <pc:grpChg chg="del mod">
          <ac:chgData name="Umesh Gupta" userId="35470c46-d51d-41c5-aa07-3535d40f1513" providerId="ADAL" clId="{688D1D3D-1D78-480E-9122-20B54FAF51C9}" dt="2022-02-03T04:54:25.572" v="5018"/>
          <ac:grpSpMkLst>
            <pc:docMk/>
            <pc:sldMk cId="3789045010" sldId="436"/>
            <ac:grpSpMk id="172" creationId="{70D0D00C-8FFF-4F2C-AF7B-F93069F7FEB3}"/>
          </ac:grpSpMkLst>
        </pc:grpChg>
        <pc:grpChg chg="del mod">
          <ac:chgData name="Umesh Gupta" userId="35470c46-d51d-41c5-aa07-3535d40f1513" providerId="ADAL" clId="{688D1D3D-1D78-480E-9122-20B54FAF51C9}" dt="2022-02-03T04:54:34.445" v="5031"/>
          <ac:grpSpMkLst>
            <pc:docMk/>
            <pc:sldMk cId="3789045010" sldId="436"/>
            <ac:grpSpMk id="178" creationId="{5A0D15A6-2ECF-4799-B546-12035BA2A3C1}"/>
          </ac:grpSpMkLst>
        </pc:grpChg>
        <pc:grpChg chg="del mod">
          <ac:chgData name="Umesh Gupta" userId="35470c46-d51d-41c5-aa07-3535d40f1513" providerId="ADAL" clId="{688D1D3D-1D78-480E-9122-20B54FAF51C9}" dt="2022-02-03T04:54:34.445" v="5031"/>
          <ac:grpSpMkLst>
            <pc:docMk/>
            <pc:sldMk cId="3789045010" sldId="436"/>
            <ac:grpSpMk id="179" creationId="{7415801C-5463-428B-845B-A049583F32B6}"/>
          </ac:grpSpMkLst>
        </pc:grpChg>
        <pc:grpChg chg="del mod">
          <ac:chgData name="Umesh Gupta" userId="35470c46-d51d-41c5-aa07-3535d40f1513" providerId="ADAL" clId="{688D1D3D-1D78-480E-9122-20B54FAF51C9}" dt="2022-02-03T04:54:34.445" v="5031"/>
          <ac:grpSpMkLst>
            <pc:docMk/>
            <pc:sldMk cId="3789045010" sldId="436"/>
            <ac:grpSpMk id="181" creationId="{E3726412-EBB3-4CD7-B010-727E956785E6}"/>
          </ac:grpSpMkLst>
        </pc:grpChg>
        <pc:grpChg chg="mod">
          <ac:chgData name="Umesh Gupta" userId="35470c46-d51d-41c5-aa07-3535d40f1513" providerId="ADAL" clId="{688D1D3D-1D78-480E-9122-20B54FAF51C9}" dt="2022-02-03T04:54:34.445" v="5031"/>
          <ac:grpSpMkLst>
            <pc:docMk/>
            <pc:sldMk cId="3789045010" sldId="436"/>
            <ac:grpSpMk id="194" creationId="{330E45E8-33EA-47CC-8991-9A21A16FDBC9}"/>
          </ac:grpSpMkLst>
        </pc:grpChg>
        <pc:grpChg chg="del mod">
          <ac:chgData name="Umesh Gupta" userId="35470c46-d51d-41c5-aa07-3535d40f1513" providerId="ADAL" clId="{688D1D3D-1D78-480E-9122-20B54FAF51C9}" dt="2022-02-03T04:54:43.709" v="5042"/>
          <ac:grpSpMkLst>
            <pc:docMk/>
            <pc:sldMk cId="3789045010" sldId="436"/>
            <ac:grpSpMk id="200" creationId="{FCA5D66B-6C46-4751-A4CA-983C34AC006E}"/>
          </ac:grpSpMkLst>
        </pc:grpChg>
        <pc:grpChg chg="mod">
          <ac:chgData name="Umesh Gupta" userId="35470c46-d51d-41c5-aa07-3535d40f1513" providerId="ADAL" clId="{688D1D3D-1D78-480E-9122-20B54FAF51C9}" dt="2022-02-03T04:54:43.709" v="5042"/>
          <ac:grpSpMkLst>
            <pc:docMk/>
            <pc:sldMk cId="3789045010" sldId="436"/>
            <ac:grpSpMk id="205" creationId="{F3EEF7BE-9A64-4DF8-80C2-0DDBE27E79C0}"/>
          </ac:grpSpMkLst>
        </pc:grpChg>
        <pc:grpChg chg="del mod">
          <ac:chgData name="Umesh Gupta" userId="35470c46-d51d-41c5-aa07-3535d40f1513" providerId="ADAL" clId="{688D1D3D-1D78-480E-9122-20B54FAF51C9}" dt="2022-02-03T04:54:52.831" v="5055"/>
          <ac:grpSpMkLst>
            <pc:docMk/>
            <pc:sldMk cId="3789045010" sldId="436"/>
            <ac:grpSpMk id="210" creationId="{B0E97494-4B96-455B-B45D-F82AB62E87BE}"/>
          </ac:grpSpMkLst>
        </pc:grpChg>
        <pc:grpChg chg="mod">
          <ac:chgData name="Umesh Gupta" userId="35470c46-d51d-41c5-aa07-3535d40f1513" providerId="ADAL" clId="{688D1D3D-1D78-480E-9122-20B54FAF51C9}" dt="2022-02-03T04:54:52.831" v="5055"/>
          <ac:grpSpMkLst>
            <pc:docMk/>
            <pc:sldMk cId="3789045010" sldId="436"/>
            <ac:grpSpMk id="218" creationId="{94F30EAC-88A2-4974-9F55-921A13BF8776}"/>
          </ac:grpSpMkLst>
        </pc:grpChg>
        <pc:grpChg chg="mod">
          <ac:chgData name="Umesh Gupta" userId="35470c46-d51d-41c5-aa07-3535d40f1513" providerId="ADAL" clId="{688D1D3D-1D78-480E-9122-20B54FAF51C9}" dt="2022-02-03T04:54:52.831" v="5055"/>
          <ac:grpSpMkLst>
            <pc:docMk/>
            <pc:sldMk cId="3789045010" sldId="436"/>
            <ac:grpSpMk id="219" creationId="{D2C42A44-8923-41F1-8A14-1996497A7B2F}"/>
          </ac:grpSpMkLst>
        </pc:grpChg>
        <pc:grpChg chg="mod">
          <ac:chgData name="Umesh Gupta" userId="35470c46-d51d-41c5-aa07-3535d40f1513" providerId="ADAL" clId="{688D1D3D-1D78-480E-9122-20B54FAF51C9}" dt="2022-02-03T04:54:52.831" v="5055"/>
          <ac:grpSpMkLst>
            <pc:docMk/>
            <pc:sldMk cId="3789045010" sldId="436"/>
            <ac:grpSpMk id="220" creationId="{9927DC18-3D8A-462E-A2A5-0DC8FA896F06}"/>
          </ac:grpSpMkLst>
        </pc:grpChg>
        <pc:inkChg chg="add mod">
          <ac:chgData name="Umesh Gupta" userId="35470c46-d51d-41c5-aa07-3535d40f1513" providerId="ADAL" clId="{688D1D3D-1D78-480E-9122-20B54FAF51C9}" dt="2022-02-03T04:51:23.068" v="4868"/>
          <ac:inkMkLst>
            <pc:docMk/>
            <pc:sldMk cId="3789045010" sldId="436"/>
            <ac:inkMk id="2" creationId="{95F02F57-08C2-4D62-94A8-72CC519FFC38}"/>
          </ac:inkMkLst>
        </pc:inkChg>
        <pc:inkChg chg="add mod">
          <ac:chgData name="Umesh Gupta" userId="35470c46-d51d-41c5-aa07-3535d40f1513" providerId="ADAL" clId="{688D1D3D-1D78-480E-9122-20B54FAF51C9}" dt="2022-02-03T04:51:23.068" v="4868"/>
          <ac:inkMkLst>
            <pc:docMk/>
            <pc:sldMk cId="3789045010" sldId="436"/>
            <ac:inkMk id="3" creationId="{86283228-993F-45B7-AF80-6889A557C0B2}"/>
          </ac:inkMkLst>
        </pc:inkChg>
        <pc:inkChg chg="add mod">
          <ac:chgData name="Umesh Gupta" userId="35470c46-d51d-41c5-aa07-3535d40f1513" providerId="ADAL" clId="{688D1D3D-1D78-480E-9122-20B54FAF51C9}" dt="2022-02-03T04:51:23.068" v="4868"/>
          <ac:inkMkLst>
            <pc:docMk/>
            <pc:sldMk cId="3789045010" sldId="436"/>
            <ac:inkMk id="4" creationId="{AD482864-64DF-4BA5-B0A4-FB0FF70F0BD0}"/>
          </ac:inkMkLst>
        </pc:inkChg>
        <pc:inkChg chg="add mod">
          <ac:chgData name="Umesh Gupta" userId="35470c46-d51d-41c5-aa07-3535d40f1513" providerId="ADAL" clId="{688D1D3D-1D78-480E-9122-20B54FAF51C9}" dt="2022-02-03T04:51:23.068" v="4868"/>
          <ac:inkMkLst>
            <pc:docMk/>
            <pc:sldMk cId="3789045010" sldId="436"/>
            <ac:inkMk id="5" creationId="{4C6057BE-FF89-4BF9-BD76-C36AEB9D8392}"/>
          </ac:inkMkLst>
        </pc:inkChg>
        <pc:inkChg chg="add mod">
          <ac:chgData name="Umesh Gupta" userId="35470c46-d51d-41c5-aa07-3535d40f1513" providerId="ADAL" clId="{688D1D3D-1D78-480E-9122-20B54FAF51C9}" dt="2022-02-03T04:51:23.068" v="4868"/>
          <ac:inkMkLst>
            <pc:docMk/>
            <pc:sldMk cId="3789045010" sldId="436"/>
            <ac:inkMk id="6" creationId="{F3E19D0A-1BBF-468F-A4E1-F1003FB3A5A2}"/>
          </ac:inkMkLst>
        </pc:inkChg>
        <pc:inkChg chg="add mod">
          <ac:chgData name="Umesh Gupta" userId="35470c46-d51d-41c5-aa07-3535d40f1513" providerId="ADAL" clId="{688D1D3D-1D78-480E-9122-20B54FAF51C9}" dt="2022-02-03T04:51:23.068" v="4868"/>
          <ac:inkMkLst>
            <pc:docMk/>
            <pc:sldMk cId="3789045010" sldId="436"/>
            <ac:inkMk id="7" creationId="{C725FB27-76FC-4115-8D87-AEAC86E3E052}"/>
          </ac:inkMkLst>
        </pc:inkChg>
        <pc:inkChg chg="add mod">
          <ac:chgData name="Umesh Gupta" userId="35470c46-d51d-41c5-aa07-3535d40f1513" providerId="ADAL" clId="{688D1D3D-1D78-480E-9122-20B54FAF51C9}" dt="2022-02-03T04:51:23.068" v="4868"/>
          <ac:inkMkLst>
            <pc:docMk/>
            <pc:sldMk cId="3789045010" sldId="436"/>
            <ac:inkMk id="8" creationId="{DF393E9B-5C84-4732-B0B9-3BF775CFEB22}"/>
          </ac:inkMkLst>
        </pc:inkChg>
        <pc:inkChg chg="add mod">
          <ac:chgData name="Umesh Gupta" userId="35470c46-d51d-41c5-aa07-3535d40f1513" providerId="ADAL" clId="{688D1D3D-1D78-480E-9122-20B54FAF51C9}" dt="2022-02-03T04:51:23.068" v="4868"/>
          <ac:inkMkLst>
            <pc:docMk/>
            <pc:sldMk cId="3789045010" sldId="436"/>
            <ac:inkMk id="9" creationId="{C6A39264-5121-40C6-B5D4-53752D60840A}"/>
          </ac:inkMkLst>
        </pc:inkChg>
        <pc:inkChg chg="add mod">
          <ac:chgData name="Umesh Gupta" userId="35470c46-d51d-41c5-aa07-3535d40f1513" providerId="ADAL" clId="{688D1D3D-1D78-480E-9122-20B54FAF51C9}" dt="2022-02-03T04:51:23.068" v="4868"/>
          <ac:inkMkLst>
            <pc:docMk/>
            <pc:sldMk cId="3789045010" sldId="436"/>
            <ac:inkMk id="10" creationId="{A254A8A5-4707-4C0D-8EBF-208C941BB76E}"/>
          </ac:inkMkLst>
        </pc:inkChg>
        <pc:inkChg chg="add mod">
          <ac:chgData name="Umesh Gupta" userId="35470c46-d51d-41c5-aa07-3535d40f1513" providerId="ADAL" clId="{688D1D3D-1D78-480E-9122-20B54FAF51C9}" dt="2022-02-03T04:51:23.068" v="4868"/>
          <ac:inkMkLst>
            <pc:docMk/>
            <pc:sldMk cId="3789045010" sldId="436"/>
            <ac:inkMk id="11" creationId="{CB446603-8EF9-4E25-8B8D-5FD700F0F9A2}"/>
          </ac:inkMkLst>
        </pc:inkChg>
        <pc:inkChg chg="add mod">
          <ac:chgData name="Umesh Gupta" userId="35470c46-d51d-41c5-aa07-3535d40f1513" providerId="ADAL" clId="{688D1D3D-1D78-480E-9122-20B54FAF51C9}" dt="2022-02-03T04:51:23.068" v="4868"/>
          <ac:inkMkLst>
            <pc:docMk/>
            <pc:sldMk cId="3789045010" sldId="436"/>
            <ac:inkMk id="12" creationId="{8175970C-DB3E-4CCB-B09B-939A5A4B9DD7}"/>
          </ac:inkMkLst>
        </pc:inkChg>
        <pc:inkChg chg="add mod">
          <ac:chgData name="Umesh Gupta" userId="35470c46-d51d-41c5-aa07-3535d40f1513" providerId="ADAL" clId="{688D1D3D-1D78-480E-9122-20B54FAF51C9}" dt="2022-02-03T04:51:23.068" v="4868"/>
          <ac:inkMkLst>
            <pc:docMk/>
            <pc:sldMk cId="3789045010" sldId="436"/>
            <ac:inkMk id="13" creationId="{522C0C9B-A9FB-46A9-96EA-816C824E10A1}"/>
          </ac:inkMkLst>
        </pc:inkChg>
        <pc:inkChg chg="add mod">
          <ac:chgData name="Umesh Gupta" userId="35470c46-d51d-41c5-aa07-3535d40f1513" providerId="ADAL" clId="{688D1D3D-1D78-480E-9122-20B54FAF51C9}" dt="2022-02-03T04:51:23.068" v="4868"/>
          <ac:inkMkLst>
            <pc:docMk/>
            <pc:sldMk cId="3789045010" sldId="436"/>
            <ac:inkMk id="14" creationId="{E3C90DF9-EAB0-4468-94FB-0748D31C8F73}"/>
          </ac:inkMkLst>
        </pc:inkChg>
        <pc:inkChg chg="add mod">
          <ac:chgData name="Umesh Gupta" userId="35470c46-d51d-41c5-aa07-3535d40f1513" providerId="ADAL" clId="{688D1D3D-1D78-480E-9122-20B54FAF51C9}" dt="2022-02-03T04:51:23.068" v="4868"/>
          <ac:inkMkLst>
            <pc:docMk/>
            <pc:sldMk cId="3789045010" sldId="436"/>
            <ac:inkMk id="15" creationId="{7AD5FBF6-CFCC-49F0-98B2-C6077FBFFC83}"/>
          </ac:inkMkLst>
        </pc:inkChg>
        <pc:inkChg chg="add mod">
          <ac:chgData name="Umesh Gupta" userId="35470c46-d51d-41c5-aa07-3535d40f1513" providerId="ADAL" clId="{688D1D3D-1D78-480E-9122-20B54FAF51C9}" dt="2022-02-03T04:51:23.068" v="4868"/>
          <ac:inkMkLst>
            <pc:docMk/>
            <pc:sldMk cId="3789045010" sldId="436"/>
            <ac:inkMk id="16" creationId="{72B3E368-756A-4FE6-9DCC-C9446C972880}"/>
          </ac:inkMkLst>
        </pc:inkChg>
        <pc:inkChg chg="add mod">
          <ac:chgData name="Umesh Gupta" userId="35470c46-d51d-41c5-aa07-3535d40f1513" providerId="ADAL" clId="{688D1D3D-1D78-480E-9122-20B54FAF51C9}" dt="2022-02-03T04:51:23.068" v="4868"/>
          <ac:inkMkLst>
            <pc:docMk/>
            <pc:sldMk cId="3789045010" sldId="436"/>
            <ac:inkMk id="17" creationId="{4772D086-EC1F-477E-A1E8-B7BFB454B11D}"/>
          </ac:inkMkLst>
        </pc:inkChg>
        <pc:inkChg chg="add mod">
          <ac:chgData name="Umesh Gupta" userId="35470c46-d51d-41c5-aa07-3535d40f1513" providerId="ADAL" clId="{688D1D3D-1D78-480E-9122-20B54FAF51C9}" dt="2022-02-03T04:51:23.068" v="4868"/>
          <ac:inkMkLst>
            <pc:docMk/>
            <pc:sldMk cId="3789045010" sldId="436"/>
            <ac:inkMk id="18" creationId="{13DED715-2AF1-4752-BCD9-9DD23E8D7393}"/>
          </ac:inkMkLst>
        </pc:inkChg>
        <pc:inkChg chg="add mod">
          <ac:chgData name="Umesh Gupta" userId="35470c46-d51d-41c5-aa07-3535d40f1513" providerId="ADAL" clId="{688D1D3D-1D78-480E-9122-20B54FAF51C9}" dt="2022-02-03T04:51:23.068" v="4868"/>
          <ac:inkMkLst>
            <pc:docMk/>
            <pc:sldMk cId="3789045010" sldId="436"/>
            <ac:inkMk id="20" creationId="{4F1234D0-D815-4B1E-BADB-F1ABF9CF45BD}"/>
          </ac:inkMkLst>
        </pc:inkChg>
        <pc:inkChg chg="add mod">
          <ac:chgData name="Umesh Gupta" userId="35470c46-d51d-41c5-aa07-3535d40f1513" providerId="ADAL" clId="{688D1D3D-1D78-480E-9122-20B54FAF51C9}" dt="2022-02-03T04:51:23.068" v="4868"/>
          <ac:inkMkLst>
            <pc:docMk/>
            <pc:sldMk cId="3789045010" sldId="436"/>
            <ac:inkMk id="22" creationId="{BC256FEE-39A1-40A4-90C3-E65288C43EC7}"/>
          </ac:inkMkLst>
        </pc:inkChg>
        <pc:inkChg chg="add">
          <ac:chgData name="Umesh Gupta" userId="35470c46-d51d-41c5-aa07-3535d40f1513" providerId="ADAL" clId="{688D1D3D-1D78-480E-9122-20B54FAF51C9}" dt="2022-02-03T04:52:13.629" v="4869" actId="9405"/>
          <ac:inkMkLst>
            <pc:docMk/>
            <pc:sldMk cId="3789045010" sldId="436"/>
            <ac:inkMk id="24" creationId="{3840C3A7-78EF-4077-ACC0-E84524C3ED55}"/>
          </ac:inkMkLst>
        </pc:inkChg>
        <pc:inkChg chg="add mod">
          <ac:chgData name="Umesh Gupta" userId="35470c46-d51d-41c5-aa07-3535d40f1513" providerId="ADAL" clId="{688D1D3D-1D78-480E-9122-20B54FAF51C9}" dt="2022-02-03T04:52:37.367" v="4909"/>
          <ac:inkMkLst>
            <pc:docMk/>
            <pc:sldMk cId="3789045010" sldId="436"/>
            <ac:inkMk id="25" creationId="{0CB095F4-F867-4190-A77D-1CEC63BAB7BA}"/>
          </ac:inkMkLst>
        </pc:inkChg>
        <pc:inkChg chg="add mod">
          <ac:chgData name="Umesh Gupta" userId="35470c46-d51d-41c5-aa07-3535d40f1513" providerId="ADAL" clId="{688D1D3D-1D78-480E-9122-20B54FAF51C9}" dt="2022-02-03T04:52:37.367" v="4909"/>
          <ac:inkMkLst>
            <pc:docMk/>
            <pc:sldMk cId="3789045010" sldId="436"/>
            <ac:inkMk id="26" creationId="{8823A871-42FB-415B-8EFF-FC1BF65D1397}"/>
          </ac:inkMkLst>
        </pc:inkChg>
        <pc:inkChg chg="add mod">
          <ac:chgData name="Umesh Gupta" userId="35470c46-d51d-41c5-aa07-3535d40f1513" providerId="ADAL" clId="{688D1D3D-1D78-480E-9122-20B54FAF51C9}" dt="2022-02-03T04:52:37.367" v="4909"/>
          <ac:inkMkLst>
            <pc:docMk/>
            <pc:sldMk cId="3789045010" sldId="436"/>
            <ac:inkMk id="27" creationId="{C277AE27-3820-4EC1-8C8A-122A92572793}"/>
          </ac:inkMkLst>
        </pc:inkChg>
        <pc:inkChg chg="add mod">
          <ac:chgData name="Umesh Gupta" userId="35470c46-d51d-41c5-aa07-3535d40f1513" providerId="ADAL" clId="{688D1D3D-1D78-480E-9122-20B54FAF51C9}" dt="2022-02-03T04:52:37.367" v="4909"/>
          <ac:inkMkLst>
            <pc:docMk/>
            <pc:sldMk cId="3789045010" sldId="436"/>
            <ac:inkMk id="28" creationId="{3264A55E-AC9A-46E0-BFAC-67472A2BF173}"/>
          </ac:inkMkLst>
        </pc:inkChg>
        <pc:inkChg chg="add mod">
          <ac:chgData name="Umesh Gupta" userId="35470c46-d51d-41c5-aa07-3535d40f1513" providerId="ADAL" clId="{688D1D3D-1D78-480E-9122-20B54FAF51C9}" dt="2022-02-03T04:52:37.367" v="4909"/>
          <ac:inkMkLst>
            <pc:docMk/>
            <pc:sldMk cId="3789045010" sldId="436"/>
            <ac:inkMk id="29" creationId="{8E67BF66-5E91-4B93-BAF5-091D60767639}"/>
          </ac:inkMkLst>
        </pc:inkChg>
        <pc:inkChg chg="add mod">
          <ac:chgData name="Umesh Gupta" userId="35470c46-d51d-41c5-aa07-3535d40f1513" providerId="ADAL" clId="{688D1D3D-1D78-480E-9122-20B54FAF51C9}" dt="2022-02-03T04:52:37.367" v="4909"/>
          <ac:inkMkLst>
            <pc:docMk/>
            <pc:sldMk cId="3789045010" sldId="436"/>
            <ac:inkMk id="30" creationId="{CA42FB48-F952-42C9-A71E-8AFD0B2E5269}"/>
          </ac:inkMkLst>
        </pc:inkChg>
        <pc:inkChg chg="add mod">
          <ac:chgData name="Umesh Gupta" userId="35470c46-d51d-41c5-aa07-3535d40f1513" providerId="ADAL" clId="{688D1D3D-1D78-480E-9122-20B54FAF51C9}" dt="2022-02-03T04:52:37.367" v="4909"/>
          <ac:inkMkLst>
            <pc:docMk/>
            <pc:sldMk cId="3789045010" sldId="436"/>
            <ac:inkMk id="31" creationId="{6FEB58E7-C35D-4CEE-9A4C-59AD8787C61D}"/>
          </ac:inkMkLst>
        </pc:inkChg>
        <pc:inkChg chg="add mod">
          <ac:chgData name="Umesh Gupta" userId="35470c46-d51d-41c5-aa07-3535d40f1513" providerId="ADAL" clId="{688D1D3D-1D78-480E-9122-20B54FAF51C9}" dt="2022-02-03T04:52:37.367" v="4909"/>
          <ac:inkMkLst>
            <pc:docMk/>
            <pc:sldMk cId="3789045010" sldId="436"/>
            <ac:inkMk id="32" creationId="{81B9E3AC-24C5-45F1-8F91-83E2B09C3B64}"/>
          </ac:inkMkLst>
        </pc:inkChg>
        <pc:inkChg chg="add mod">
          <ac:chgData name="Umesh Gupta" userId="35470c46-d51d-41c5-aa07-3535d40f1513" providerId="ADAL" clId="{688D1D3D-1D78-480E-9122-20B54FAF51C9}" dt="2022-02-03T04:52:37.367" v="4909"/>
          <ac:inkMkLst>
            <pc:docMk/>
            <pc:sldMk cId="3789045010" sldId="436"/>
            <ac:inkMk id="33" creationId="{35C96AAF-FB18-49B6-A971-B1227D4C9217}"/>
          </ac:inkMkLst>
        </pc:inkChg>
        <pc:inkChg chg="add mod">
          <ac:chgData name="Umesh Gupta" userId="35470c46-d51d-41c5-aa07-3535d40f1513" providerId="ADAL" clId="{688D1D3D-1D78-480E-9122-20B54FAF51C9}" dt="2022-02-03T04:52:37.367" v="4909"/>
          <ac:inkMkLst>
            <pc:docMk/>
            <pc:sldMk cId="3789045010" sldId="436"/>
            <ac:inkMk id="35" creationId="{6ECDBD48-82BD-466D-AD70-EDD586CE30B3}"/>
          </ac:inkMkLst>
        </pc:inkChg>
        <pc:inkChg chg="add mod">
          <ac:chgData name="Umesh Gupta" userId="35470c46-d51d-41c5-aa07-3535d40f1513" providerId="ADAL" clId="{688D1D3D-1D78-480E-9122-20B54FAF51C9}" dt="2022-02-03T04:52:37.367" v="4909"/>
          <ac:inkMkLst>
            <pc:docMk/>
            <pc:sldMk cId="3789045010" sldId="436"/>
            <ac:inkMk id="36" creationId="{9B93C807-55BD-46BD-A966-E849D046B048}"/>
          </ac:inkMkLst>
        </pc:inkChg>
        <pc:inkChg chg="add mod">
          <ac:chgData name="Umesh Gupta" userId="35470c46-d51d-41c5-aa07-3535d40f1513" providerId="ADAL" clId="{688D1D3D-1D78-480E-9122-20B54FAF51C9}" dt="2022-02-03T04:52:37.367" v="4909"/>
          <ac:inkMkLst>
            <pc:docMk/>
            <pc:sldMk cId="3789045010" sldId="436"/>
            <ac:inkMk id="37" creationId="{D96B5187-504D-49E0-809B-D2A714C8A9F0}"/>
          </ac:inkMkLst>
        </pc:inkChg>
        <pc:inkChg chg="add mod">
          <ac:chgData name="Umesh Gupta" userId="35470c46-d51d-41c5-aa07-3535d40f1513" providerId="ADAL" clId="{688D1D3D-1D78-480E-9122-20B54FAF51C9}" dt="2022-02-03T04:52:37.367" v="4909"/>
          <ac:inkMkLst>
            <pc:docMk/>
            <pc:sldMk cId="3789045010" sldId="436"/>
            <ac:inkMk id="38" creationId="{4A683060-97CD-46FC-9EDF-6926D31858AE}"/>
          </ac:inkMkLst>
        </pc:inkChg>
        <pc:inkChg chg="add mod">
          <ac:chgData name="Umesh Gupta" userId="35470c46-d51d-41c5-aa07-3535d40f1513" providerId="ADAL" clId="{688D1D3D-1D78-480E-9122-20B54FAF51C9}" dt="2022-02-03T04:52:37.367" v="4909"/>
          <ac:inkMkLst>
            <pc:docMk/>
            <pc:sldMk cId="3789045010" sldId="436"/>
            <ac:inkMk id="39" creationId="{E35D92B7-3714-4419-8896-5741E2F4C360}"/>
          </ac:inkMkLst>
        </pc:inkChg>
        <pc:inkChg chg="add mod">
          <ac:chgData name="Umesh Gupta" userId="35470c46-d51d-41c5-aa07-3535d40f1513" providerId="ADAL" clId="{688D1D3D-1D78-480E-9122-20B54FAF51C9}" dt="2022-02-03T04:52:37.367" v="4909"/>
          <ac:inkMkLst>
            <pc:docMk/>
            <pc:sldMk cId="3789045010" sldId="436"/>
            <ac:inkMk id="40" creationId="{B7564F1C-3DCA-4630-8260-69807FDDC903}"/>
          </ac:inkMkLst>
        </pc:inkChg>
        <pc:inkChg chg="add mod">
          <ac:chgData name="Umesh Gupta" userId="35470c46-d51d-41c5-aa07-3535d40f1513" providerId="ADAL" clId="{688D1D3D-1D78-480E-9122-20B54FAF51C9}" dt="2022-02-03T04:52:37.367" v="4909"/>
          <ac:inkMkLst>
            <pc:docMk/>
            <pc:sldMk cId="3789045010" sldId="436"/>
            <ac:inkMk id="41" creationId="{1B83A930-C333-4245-BB68-1710E0CA9966}"/>
          </ac:inkMkLst>
        </pc:inkChg>
        <pc:inkChg chg="add mod">
          <ac:chgData name="Umesh Gupta" userId="35470c46-d51d-41c5-aa07-3535d40f1513" providerId="ADAL" clId="{688D1D3D-1D78-480E-9122-20B54FAF51C9}" dt="2022-02-03T04:52:37.367" v="4909"/>
          <ac:inkMkLst>
            <pc:docMk/>
            <pc:sldMk cId="3789045010" sldId="436"/>
            <ac:inkMk id="42" creationId="{CEA5F230-8698-4375-A484-6FE011689736}"/>
          </ac:inkMkLst>
        </pc:inkChg>
        <pc:inkChg chg="add mod">
          <ac:chgData name="Umesh Gupta" userId="35470c46-d51d-41c5-aa07-3535d40f1513" providerId="ADAL" clId="{688D1D3D-1D78-480E-9122-20B54FAF51C9}" dt="2022-02-03T04:52:37.367" v="4909"/>
          <ac:inkMkLst>
            <pc:docMk/>
            <pc:sldMk cId="3789045010" sldId="436"/>
            <ac:inkMk id="43" creationId="{5384DC77-F75B-4A72-BEC7-7428DF05FE01}"/>
          </ac:inkMkLst>
        </pc:inkChg>
        <pc:inkChg chg="add mod">
          <ac:chgData name="Umesh Gupta" userId="35470c46-d51d-41c5-aa07-3535d40f1513" providerId="ADAL" clId="{688D1D3D-1D78-480E-9122-20B54FAF51C9}" dt="2022-02-03T04:52:37.367" v="4909"/>
          <ac:inkMkLst>
            <pc:docMk/>
            <pc:sldMk cId="3789045010" sldId="436"/>
            <ac:inkMk id="44" creationId="{54F710CD-E749-43DA-85D8-B3BCD2CE9B1F}"/>
          </ac:inkMkLst>
        </pc:inkChg>
        <pc:inkChg chg="add mod">
          <ac:chgData name="Umesh Gupta" userId="35470c46-d51d-41c5-aa07-3535d40f1513" providerId="ADAL" clId="{688D1D3D-1D78-480E-9122-20B54FAF51C9}" dt="2022-02-03T04:52:37.367" v="4909"/>
          <ac:inkMkLst>
            <pc:docMk/>
            <pc:sldMk cId="3789045010" sldId="436"/>
            <ac:inkMk id="45" creationId="{6E625BB7-EE64-4974-B2DF-63EA3C0BF74E}"/>
          </ac:inkMkLst>
        </pc:inkChg>
        <pc:inkChg chg="add mod">
          <ac:chgData name="Umesh Gupta" userId="35470c46-d51d-41c5-aa07-3535d40f1513" providerId="ADAL" clId="{688D1D3D-1D78-480E-9122-20B54FAF51C9}" dt="2022-02-03T04:52:37.367" v="4909"/>
          <ac:inkMkLst>
            <pc:docMk/>
            <pc:sldMk cId="3789045010" sldId="436"/>
            <ac:inkMk id="46" creationId="{52F26992-5BC0-400B-880D-AE32B0CE4137}"/>
          </ac:inkMkLst>
        </pc:inkChg>
        <pc:inkChg chg="add mod">
          <ac:chgData name="Umesh Gupta" userId="35470c46-d51d-41c5-aa07-3535d40f1513" providerId="ADAL" clId="{688D1D3D-1D78-480E-9122-20B54FAF51C9}" dt="2022-02-03T04:52:37.367" v="4909"/>
          <ac:inkMkLst>
            <pc:docMk/>
            <pc:sldMk cId="3789045010" sldId="436"/>
            <ac:inkMk id="47" creationId="{45C85621-4F3C-4120-BA90-D5222B1CC727}"/>
          </ac:inkMkLst>
        </pc:inkChg>
        <pc:inkChg chg="add mod">
          <ac:chgData name="Umesh Gupta" userId="35470c46-d51d-41c5-aa07-3535d40f1513" providerId="ADAL" clId="{688D1D3D-1D78-480E-9122-20B54FAF51C9}" dt="2022-02-03T04:52:37.367" v="4909"/>
          <ac:inkMkLst>
            <pc:docMk/>
            <pc:sldMk cId="3789045010" sldId="436"/>
            <ac:inkMk id="48" creationId="{290E31FE-F59B-45D2-A755-7A6C53ABFC01}"/>
          </ac:inkMkLst>
        </pc:inkChg>
        <pc:inkChg chg="add mod">
          <ac:chgData name="Umesh Gupta" userId="35470c46-d51d-41c5-aa07-3535d40f1513" providerId="ADAL" clId="{688D1D3D-1D78-480E-9122-20B54FAF51C9}" dt="2022-02-03T04:52:37.367" v="4909"/>
          <ac:inkMkLst>
            <pc:docMk/>
            <pc:sldMk cId="3789045010" sldId="436"/>
            <ac:inkMk id="49" creationId="{FD0F0A3C-930E-43EE-86A0-07D6E1D8AB49}"/>
          </ac:inkMkLst>
        </pc:inkChg>
        <pc:inkChg chg="add mod">
          <ac:chgData name="Umesh Gupta" userId="35470c46-d51d-41c5-aa07-3535d40f1513" providerId="ADAL" clId="{688D1D3D-1D78-480E-9122-20B54FAF51C9}" dt="2022-02-03T04:52:37.367" v="4909"/>
          <ac:inkMkLst>
            <pc:docMk/>
            <pc:sldMk cId="3789045010" sldId="436"/>
            <ac:inkMk id="50" creationId="{06182BDC-9CEA-4151-907F-B5EEEF52359C}"/>
          </ac:inkMkLst>
        </pc:inkChg>
        <pc:inkChg chg="add mod">
          <ac:chgData name="Umesh Gupta" userId="35470c46-d51d-41c5-aa07-3535d40f1513" providerId="ADAL" clId="{688D1D3D-1D78-480E-9122-20B54FAF51C9}" dt="2022-02-03T04:52:37.367" v="4909"/>
          <ac:inkMkLst>
            <pc:docMk/>
            <pc:sldMk cId="3789045010" sldId="436"/>
            <ac:inkMk id="51" creationId="{693571EE-E5A9-4BD9-AEA1-C06BD0A503CA}"/>
          </ac:inkMkLst>
        </pc:inkChg>
        <pc:inkChg chg="add mod">
          <ac:chgData name="Umesh Gupta" userId="35470c46-d51d-41c5-aa07-3535d40f1513" providerId="ADAL" clId="{688D1D3D-1D78-480E-9122-20B54FAF51C9}" dt="2022-02-03T04:52:37.367" v="4909"/>
          <ac:inkMkLst>
            <pc:docMk/>
            <pc:sldMk cId="3789045010" sldId="436"/>
            <ac:inkMk id="52" creationId="{CFA84402-948D-4570-87E1-2C16A27D763F}"/>
          </ac:inkMkLst>
        </pc:inkChg>
        <pc:inkChg chg="add mod">
          <ac:chgData name="Umesh Gupta" userId="35470c46-d51d-41c5-aa07-3535d40f1513" providerId="ADAL" clId="{688D1D3D-1D78-480E-9122-20B54FAF51C9}" dt="2022-02-03T04:52:37.367" v="4909"/>
          <ac:inkMkLst>
            <pc:docMk/>
            <pc:sldMk cId="3789045010" sldId="436"/>
            <ac:inkMk id="53" creationId="{93804BA9-071E-4ECE-86FF-60DB6282F4F3}"/>
          </ac:inkMkLst>
        </pc:inkChg>
        <pc:inkChg chg="add mod">
          <ac:chgData name="Umesh Gupta" userId="35470c46-d51d-41c5-aa07-3535d40f1513" providerId="ADAL" clId="{688D1D3D-1D78-480E-9122-20B54FAF51C9}" dt="2022-02-03T04:52:37.367" v="4909"/>
          <ac:inkMkLst>
            <pc:docMk/>
            <pc:sldMk cId="3789045010" sldId="436"/>
            <ac:inkMk id="54" creationId="{E233DB30-5B74-45E9-B625-CEB8519686E8}"/>
          </ac:inkMkLst>
        </pc:inkChg>
        <pc:inkChg chg="add mod">
          <ac:chgData name="Umesh Gupta" userId="35470c46-d51d-41c5-aa07-3535d40f1513" providerId="ADAL" clId="{688D1D3D-1D78-480E-9122-20B54FAF51C9}" dt="2022-02-03T04:52:37.367" v="4909"/>
          <ac:inkMkLst>
            <pc:docMk/>
            <pc:sldMk cId="3789045010" sldId="436"/>
            <ac:inkMk id="55" creationId="{30D34EFC-D6D2-4099-BB19-FC01EC6148D9}"/>
          </ac:inkMkLst>
        </pc:inkChg>
        <pc:inkChg chg="add mod">
          <ac:chgData name="Umesh Gupta" userId="35470c46-d51d-41c5-aa07-3535d40f1513" providerId="ADAL" clId="{688D1D3D-1D78-480E-9122-20B54FAF51C9}" dt="2022-02-03T04:52:37.367" v="4909"/>
          <ac:inkMkLst>
            <pc:docMk/>
            <pc:sldMk cId="3789045010" sldId="436"/>
            <ac:inkMk id="56" creationId="{33EC427C-56E4-47A2-846D-5C0EB5EDE674}"/>
          </ac:inkMkLst>
        </pc:inkChg>
        <pc:inkChg chg="add mod">
          <ac:chgData name="Umesh Gupta" userId="35470c46-d51d-41c5-aa07-3535d40f1513" providerId="ADAL" clId="{688D1D3D-1D78-480E-9122-20B54FAF51C9}" dt="2022-02-03T04:52:37.367" v="4909"/>
          <ac:inkMkLst>
            <pc:docMk/>
            <pc:sldMk cId="3789045010" sldId="436"/>
            <ac:inkMk id="57" creationId="{0E541FC8-5AC9-4772-960A-EBC71ACEAA32}"/>
          </ac:inkMkLst>
        </pc:inkChg>
        <pc:inkChg chg="add mod">
          <ac:chgData name="Umesh Gupta" userId="35470c46-d51d-41c5-aa07-3535d40f1513" providerId="ADAL" clId="{688D1D3D-1D78-480E-9122-20B54FAF51C9}" dt="2022-02-03T04:52:37.367" v="4909"/>
          <ac:inkMkLst>
            <pc:docMk/>
            <pc:sldMk cId="3789045010" sldId="436"/>
            <ac:inkMk id="59" creationId="{2F4BC4FD-370D-4D8C-870A-3A7DCAD507C5}"/>
          </ac:inkMkLst>
        </pc:inkChg>
        <pc:inkChg chg="add mod">
          <ac:chgData name="Umesh Gupta" userId="35470c46-d51d-41c5-aa07-3535d40f1513" providerId="ADAL" clId="{688D1D3D-1D78-480E-9122-20B54FAF51C9}" dt="2022-02-03T04:52:37.367" v="4909"/>
          <ac:inkMkLst>
            <pc:docMk/>
            <pc:sldMk cId="3789045010" sldId="436"/>
            <ac:inkMk id="60" creationId="{1C4D3588-8015-41C8-9078-040F8BF281CB}"/>
          </ac:inkMkLst>
        </pc:inkChg>
        <pc:inkChg chg="add mod">
          <ac:chgData name="Umesh Gupta" userId="35470c46-d51d-41c5-aa07-3535d40f1513" providerId="ADAL" clId="{688D1D3D-1D78-480E-9122-20B54FAF51C9}" dt="2022-02-03T04:52:37.367" v="4909"/>
          <ac:inkMkLst>
            <pc:docMk/>
            <pc:sldMk cId="3789045010" sldId="436"/>
            <ac:inkMk id="61" creationId="{7EEE91DC-792A-4EEA-A326-D7F25A7C0E10}"/>
          </ac:inkMkLst>
        </pc:inkChg>
        <pc:inkChg chg="add mod">
          <ac:chgData name="Umesh Gupta" userId="35470c46-d51d-41c5-aa07-3535d40f1513" providerId="ADAL" clId="{688D1D3D-1D78-480E-9122-20B54FAF51C9}" dt="2022-02-03T04:52:37.367" v="4909"/>
          <ac:inkMkLst>
            <pc:docMk/>
            <pc:sldMk cId="3789045010" sldId="436"/>
            <ac:inkMk id="62" creationId="{1E1BF0F3-F393-4B92-AB5A-D2D1CFCF9A90}"/>
          </ac:inkMkLst>
        </pc:inkChg>
        <pc:inkChg chg="add mod">
          <ac:chgData name="Umesh Gupta" userId="35470c46-d51d-41c5-aa07-3535d40f1513" providerId="ADAL" clId="{688D1D3D-1D78-480E-9122-20B54FAF51C9}" dt="2022-02-03T04:52:37.367" v="4909"/>
          <ac:inkMkLst>
            <pc:docMk/>
            <pc:sldMk cId="3789045010" sldId="436"/>
            <ac:inkMk id="63" creationId="{E36C802F-63C5-4097-8B5C-F8F1F97E3F05}"/>
          </ac:inkMkLst>
        </pc:inkChg>
        <pc:inkChg chg="add mod">
          <ac:chgData name="Umesh Gupta" userId="35470c46-d51d-41c5-aa07-3535d40f1513" providerId="ADAL" clId="{688D1D3D-1D78-480E-9122-20B54FAF51C9}" dt="2022-02-03T04:54:07.191" v="4996"/>
          <ac:inkMkLst>
            <pc:docMk/>
            <pc:sldMk cId="3789045010" sldId="436"/>
            <ac:inkMk id="65" creationId="{D639D292-EB1B-412B-9015-6085E321CE32}"/>
          </ac:inkMkLst>
        </pc:inkChg>
        <pc:inkChg chg="add mod">
          <ac:chgData name="Umesh Gupta" userId="35470c46-d51d-41c5-aa07-3535d40f1513" providerId="ADAL" clId="{688D1D3D-1D78-480E-9122-20B54FAF51C9}" dt="2022-02-03T04:54:07.191" v="4996"/>
          <ac:inkMkLst>
            <pc:docMk/>
            <pc:sldMk cId="3789045010" sldId="436"/>
            <ac:inkMk id="66" creationId="{CEA9E9F3-2F69-417E-BE07-64EE93C59D4C}"/>
          </ac:inkMkLst>
        </pc:inkChg>
        <pc:inkChg chg="add mod">
          <ac:chgData name="Umesh Gupta" userId="35470c46-d51d-41c5-aa07-3535d40f1513" providerId="ADAL" clId="{688D1D3D-1D78-480E-9122-20B54FAF51C9}" dt="2022-02-03T04:54:07.191" v="4996"/>
          <ac:inkMkLst>
            <pc:docMk/>
            <pc:sldMk cId="3789045010" sldId="436"/>
            <ac:inkMk id="67" creationId="{2BF5006D-3CE1-44BD-B263-B00F23E3B27D}"/>
          </ac:inkMkLst>
        </pc:inkChg>
        <pc:inkChg chg="add mod">
          <ac:chgData name="Umesh Gupta" userId="35470c46-d51d-41c5-aa07-3535d40f1513" providerId="ADAL" clId="{688D1D3D-1D78-480E-9122-20B54FAF51C9}" dt="2022-02-03T04:54:07.191" v="4996"/>
          <ac:inkMkLst>
            <pc:docMk/>
            <pc:sldMk cId="3789045010" sldId="436"/>
            <ac:inkMk id="68" creationId="{2CB7F7F1-DC29-4E33-89C8-B6AAB57AD99F}"/>
          </ac:inkMkLst>
        </pc:inkChg>
        <pc:inkChg chg="add mod">
          <ac:chgData name="Umesh Gupta" userId="35470c46-d51d-41c5-aa07-3535d40f1513" providerId="ADAL" clId="{688D1D3D-1D78-480E-9122-20B54FAF51C9}" dt="2022-02-03T04:54:07.191" v="4996"/>
          <ac:inkMkLst>
            <pc:docMk/>
            <pc:sldMk cId="3789045010" sldId="436"/>
            <ac:inkMk id="69" creationId="{7008ECF3-CAF1-4799-B8CA-A2FFF91AE04B}"/>
          </ac:inkMkLst>
        </pc:inkChg>
        <pc:inkChg chg="add mod">
          <ac:chgData name="Umesh Gupta" userId="35470c46-d51d-41c5-aa07-3535d40f1513" providerId="ADAL" clId="{688D1D3D-1D78-480E-9122-20B54FAF51C9}" dt="2022-02-03T04:54:07.191" v="4996"/>
          <ac:inkMkLst>
            <pc:docMk/>
            <pc:sldMk cId="3789045010" sldId="436"/>
            <ac:inkMk id="70" creationId="{2B8CFEC2-163A-4CAB-9306-9D1F035331A3}"/>
          </ac:inkMkLst>
        </pc:inkChg>
        <pc:inkChg chg="add mod">
          <ac:chgData name="Umesh Gupta" userId="35470c46-d51d-41c5-aa07-3535d40f1513" providerId="ADAL" clId="{688D1D3D-1D78-480E-9122-20B54FAF51C9}" dt="2022-02-03T04:54:07.191" v="4996"/>
          <ac:inkMkLst>
            <pc:docMk/>
            <pc:sldMk cId="3789045010" sldId="436"/>
            <ac:inkMk id="71" creationId="{712FAEB3-60DB-486F-B8C9-F293C6C95056}"/>
          </ac:inkMkLst>
        </pc:inkChg>
        <pc:inkChg chg="add mod">
          <ac:chgData name="Umesh Gupta" userId="35470c46-d51d-41c5-aa07-3535d40f1513" providerId="ADAL" clId="{688D1D3D-1D78-480E-9122-20B54FAF51C9}" dt="2022-02-03T04:54:07.191" v="4996"/>
          <ac:inkMkLst>
            <pc:docMk/>
            <pc:sldMk cId="3789045010" sldId="436"/>
            <ac:inkMk id="72" creationId="{28D88275-D4C4-4379-B6DA-EF9161395C12}"/>
          </ac:inkMkLst>
        </pc:inkChg>
        <pc:inkChg chg="add mod">
          <ac:chgData name="Umesh Gupta" userId="35470c46-d51d-41c5-aa07-3535d40f1513" providerId="ADAL" clId="{688D1D3D-1D78-480E-9122-20B54FAF51C9}" dt="2022-02-03T04:54:07.191" v="4996"/>
          <ac:inkMkLst>
            <pc:docMk/>
            <pc:sldMk cId="3789045010" sldId="436"/>
            <ac:inkMk id="75" creationId="{DA752FFA-8224-49D1-BA16-4B38AB71A712}"/>
          </ac:inkMkLst>
        </pc:inkChg>
        <pc:inkChg chg="add mod">
          <ac:chgData name="Umesh Gupta" userId="35470c46-d51d-41c5-aa07-3535d40f1513" providerId="ADAL" clId="{688D1D3D-1D78-480E-9122-20B54FAF51C9}" dt="2022-02-03T04:54:07.191" v="4996"/>
          <ac:inkMkLst>
            <pc:docMk/>
            <pc:sldMk cId="3789045010" sldId="436"/>
            <ac:inkMk id="76" creationId="{8491DFFE-F34B-48CB-BB7D-7F3E992A54CE}"/>
          </ac:inkMkLst>
        </pc:inkChg>
        <pc:inkChg chg="add mod">
          <ac:chgData name="Umesh Gupta" userId="35470c46-d51d-41c5-aa07-3535d40f1513" providerId="ADAL" clId="{688D1D3D-1D78-480E-9122-20B54FAF51C9}" dt="2022-02-03T04:54:07.191" v="4996"/>
          <ac:inkMkLst>
            <pc:docMk/>
            <pc:sldMk cId="3789045010" sldId="436"/>
            <ac:inkMk id="77" creationId="{3E5B7795-BCE7-425F-8BF1-BAEE51B95182}"/>
          </ac:inkMkLst>
        </pc:inkChg>
        <pc:inkChg chg="add mod">
          <ac:chgData name="Umesh Gupta" userId="35470c46-d51d-41c5-aa07-3535d40f1513" providerId="ADAL" clId="{688D1D3D-1D78-480E-9122-20B54FAF51C9}" dt="2022-02-03T04:54:07.191" v="4996"/>
          <ac:inkMkLst>
            <pc:docMk/>
            <pc:sldMk cId="3789045010" sldId="436"/>
            <ac:inkMk id="78" creationId="{5A63AFB9-919E-4B13-AB51-919D53E3F094}"/>
          </ac:inkMkLst>
        </pc:inkChg>
        <pc:inkChg chg="add mod">
          <ac:chgData name="Umesh Gupta" userId="35470c46-d51d-41c5-aa07-3535d40f1513" providerId="ADAL" clId="{688D1D3D-1D78-480E-9122-20B54FAF51C9}" dt="2022-02-03T04:54:07.191" v="4996"/>
          <ac:inkMkLst>
            <pc:docMk/>
            <pc:sldMk cId="3789045010" sldId="436"/>
            <ac:inkMk id="79" creationId="{5A1A0D36-04EE-435E-8A54-E1590B9F1F9E}"/>
          </ac:inkMkLst>
        </pc:inkChg>
        <pc:inkChg chg="add mod">
          <ac:chgData name="Umesh Gupta" userId="35470c46-d51d-41c5-aa07-3535d40f1513" providerId="ADAL" clId="{688D1D3D-1D78-480E-9122-20B54FAF51C9}" dt="2022-02-03T04:54:07.191" v="4996"/>
          <ac:inkMkLst>
            <pc:docMk/>
            <pc:sldMk cId="3789045010" sldId="436"/>
            <ac:inkMk id="80" creationId="{6EC4F039-5904-41E5-BEC7-5B99C5DA88CA}"/>
          </ac:inkMkLst>
        </pc:inkChg>
        <pc:inkChg chg="add mod">
          <ac:chgData name="Umesh Gupta" userId="35470c46-d51d-41c5-aa07-3535d40f1513" providerId="ADAL" clId="{688D1D3D-1D78-480E-9122-20B54FAF51C9}" dt="2022-02-03T04:54:07.191" v="4996"/>
          <ac:inkMkLst>
            <pc:docMk/>
            <pc:sldMk cId="3789045010" sldId="436"/>
            <ac:inkMk id="81" creationId="{BAB99F84-EE7E-45A3-B425-F71BAF9B2674}"/>
          </ac:inkMkLst>
        </pc:inkChg>
        <pc:inkChg chg="add mod">
          <ac:chgData name="Umesh Gupta" userId="35470c46-d51d-41c5-aa07-3535d40f1513" providerId="ADAL" clId="{688D1D3D-1D78-480E-9122-20B54FAF51C9}" dt="2022-02-03T04:54:07.191" v="4996"/>
          <ac:inkMkLst>
            <pc:docMk/>
            <pc:sldMk cId="3789045010" sldId="436"/>
            <ac:inkMk id="82" creationId="{49DEE36E-037C-4C47-86C9-9268F4A20960}"/>
          </ac:inkMkLst>
        </pc:inkChg>
        <pc:inkChg chg="add mod">
          <ac:chgData name="Umesh Gupta" userId="35470c46-d51d-41c5-aa07-3535d40f1513" providerId="ADAL" clId="{688D1D3D-1D78-480E-9122-20B54FAF51C9}" dt="2022-02-03T04:54:07.191" v="4996"/>
          <ac:inkMkLst>
            <pc:docMk/>
            <pc:sldMk cId="3789045010" sldId="436"/>
            <ac:inkMk id="83" creationId="{1DE88AB8-73D8-4F82-ABC1-E079CCF4EC4F}"/>
          </ac:inkMkLst>
        </pc:inkChg>
        <pc:inkChg chg="add mod">
          <ac:chgData name="Umesh Gupta" userId="35470c46-d51d-41c5-aa07-3535d40f1513" providerId="ADAL" clId="{688D1D3D-1D78-480E-9122-20B54FAF51C9}" dt="2022-02-03T04:54:07.191" v="4996"/>
          <ac:inkMkLst>
            <pc:docMk/>
            <pc:sldMk cId="3789045010" sldId="436"/>
            <ac:inkMk id="84" creationId="{C2CCCFFE-3702-44EF-8959-0237C2657C55}"/>
          </ac:inkMkLst>
        </pc:inkChg>
        <pc:inkChg chg="add mod">
          <ac:chgData name="Umesh Gupta" userId="35470c46-d51d-41c5-aa07-3535d40f1513" providerId="ADAL" clId="{688D1D3D-1D78-480E-9122-20B54FAF51C9}" dt="2022-02-03T04:54:07.191" v="4996"/>
          <ac:inkMkLst>
            <pc:docMk/>
            <pc:sldMk cId="3789045010" sldId="436"/>
            <ac:inkMk id="85" creationId="{54FE040F-84B6-4DDA-9B4C-C77CA670E643}"/>
          </ac:inkMkLst>
        </pc:inkChg>
        <pc:inkChg chg="add mod">
          <ac:chgData name="Umesh Gupta" userId="35470c46-d51d-41c5-aa07-3535d40f1513" providerId="ADAL" clId="{688D1D3D-1D78-480E-9122-20B54FAF51C9}" dt="2022-02-03T04:54:07.191" v="4996"/>
          <ac:inkMkLst>
            <pc:docMk/>
            <pc:sldMk cId="3789045010" sldId="436"/>
            <ac:inkMk id="86" creationId="{8A038671-E343-43A7-8F1C-1D5CF8D05DC9}"/>
          </ac:inkMkLst>
        </pc:inkChg>
        <pc:inkChg chg="add mod">
          <ac:chgData name="Umesh Gupta" userId="35470c46-d51d-41c5-aa07-3535d40f1513" providerId="ADAL" clId="{688D1D3D-1D78-480E-9122-20B54FAF51C9}" dt="2022-02-03T04:54:07.191" v="4996"/>
          <ac:inkMkLst>
            <pc:docMk/>
            <pc:sldMk cId="3789045010" sldId="436"/>
            <ac:inkMk id="87" creationId="{CB646BC4-12A1-4CE1-BDEA-61512A501D56}"/>
          </ac:inkMkLst>
        </pc:inkChg>
        <pc:inkChg chg="add mod">
          <ac:chgData name="Umesh Gupta" userId="35470c46-d51d-41c5-aa07-3535d40f1513" providerId="ADAL" clId="{688D1D3D-1D78-480E-9122-20B54FAF51C9}" dt="2022-02-03T04:54:07.191" v="4996"/>
          <ac:inkMkLst>
            <pc:docMk/>
            <pc:sldMk cId="3789045010" sldId="436"/>
            <ac:inkMk id="89" creationId="{2FC9BED7-DF22-4FD5-A29C-4DDC6351BEF3}"/>
          </ac:inkMkLst>
        </pc:inkChg>
        <pc:inkChg chg="add mod">
          <ac:chgData name="Umesh Gupta" userId="35470c46-d51d-41c5-aa07-3535d40f1513" providerId="ADAL" clId="{688D1D3D-1D78-480E-9122-20B54FAF51C9}" dt="2022-02-03T04:54:07.191" v="4996"/>
          <ac:inkMkLst>
            <pc:docMk/>
            <pc:sldMk cId="3789045010" sldId="436"/>
            <ac:inkMk id="91" creationId="{1E464763-5223-4F05-AF0C-1C38454372A4}"/>
          </ac:inkMkLst>
        </pc:inkChg>
        <pc:inkChg chg="add mod">
          <ac:chgData name="Umesh Gupta" userId="35470c46-d51d-41c5-aa07-3535d40f1513" providerId="ADAL" clId="{688D1D3D-1D78-480E-9122-20B54FAF51C9}" dt="2022-02-03T04:54:07.191" v="4996"/>
          <ac:inkMkLst>
            <pc:docMk/>
            <pc:sldMk cId="3789045010" sldId="436"/>
            <ac:inkMk id="92" creationId="{9307864D-427A-4CA2-8F9A-7E136D310C2A}"/>
          </ac:inkMkLst>
        </pc:inkChg>
        <pc:inkChg chg="add mod">
          <ac:chgData name="Umesh Gupta" userId="35470c46-d51d-41c5-aa07-3535d40f1513" providerId="ADAL" clId="{688D1D3D-1D78-480E-9122-20B54FAF51C9}" dt="2022-02-03T04:54:07.191" v="4996"/>
          <ac:inkMkLst>
            <pc:docMk/>
            <pc:sldMk cId="3789045010" sldId="436"/>
            <ac:inkMk id="93" creationId="{B2730891-2482-4745-BA25-E8787C5098FE}"/>
          </ac:inkMkLst>
        </pc:inkChg>
        <pc:inkChg chg="add mod">
          <ac:chgData name="Umesh Gupta" userId="35470c46-d51d-41c5-aa07-3535d40f1513" providerId="ADAL" clId="{688D1D3D-1D78-480E-9122-20B54FAF51C9}" dt="2022-02-03T04:54:07.191" v="4996"/>
          <ac:inkMkLst>
            <pc:docMk/>
            <pc:sldMk cId="3789045010" sldId="436"/>
            <ac:inkMk id="94" creationId="{B8491405-3733-474B-84C7-42413F4B2217}"/>
          </ac:inkMkLst>
        </pc:inkChg>
        <pc:inkChg chg="add mod">
          <ac:chgData name="Umesh Gupta" userId="35470c46-d51d-41c5-aa07-3535d40f1513" providerId="ADAL" clId="{688D1D3D-1D78-480E-9122-20B54FAF51C9}" dt="2022-02-03T04:54:07.191" v="4996"/>
          <ac:inkMkLst>
            <pc:docMk/>
            <pc:sldMk cId="3789045010" sldId="436"/>
            <ac:inkMk id="95" creationId="{2EE9727B-C755-4EE4-AAC7-434B67777F6F}"/>
          </ac:inkMkLst>
        </pc:inkChg>
        <pc:inkChg chg="add mod">
          <ac:chgData name="Umesh Gupta" userId="35470c46-d51d-41c5-aa07-3535d40f1513" providerId="ADAL" clId="{688D1D3D-1D78-480E-9122-20B54FAF51C9}" dt="2022-02-03T04:54:07.191" v="4996"/>
          <ac:inkMkLst>
            <pc:docMk/>
            <pc:sldMk cId="3789045010" sldId="436"/>
            <ac:inkMk id="96" creationId="{AE839C89-E9A3-446E-BB73-8DD1BA1FAFA0}"/>
          </ac:inkMkLst>
        </pc:inkChg>
        <pc:inkChg chg="add mod">
          <ac:chgData name="Umesh Gupta" userId="35470c46-d51d-41c5-aa07-3535d40f1513" providerId="ADAL" clId="{688D1D3D-1D78-480E-9122-20B54FAF51C9}" dt="2022-02-03T04:54:07.191" v="4996"/>
          <ac:inkMkLst>
            <pc:docMk/>
            <pc:sldMk cId="3789045010" sldId="436"/>
            <ac:inkMk id="97" creationId="{B960ADA1-640A-4C5B-BC8D-AD6C1D762B77}"/>
          </ac:inkMkLst>
        </pc:inkChg>
        <pc:inkChg chg="add mod">
          <ac:chgData name="Umesh Gupta" userId="35470c46-d51d-41c5-aa07-3535d40f1513" providerId="ADAL" clId="{688D1D3D-1D78-480E-9122-20B54FAF51C9}" dt="2022-02-03T04:54:07.191" v="4996"/>
          <ac:inkMkLst>
            <pc:docMk/>
            <pc:sldMk cId="3789045010" sldId="436"/>
            <ac:inkMk id="98" creationId="{F18CA059-A2BD-4EE8-95EC-08AFEE066B2E}"/>
          </ac:inkMkLst>
        </pc:inkChg>
        <pc:inkChg chg="add mod">
          <ac:chgData name="Umesh Gupta" userId="35470c46-d51d-41c5-aa07-3535d40f1513" providerId="ADAL" clId="{688D1D3D-1D78-480E-9122-20B54FAF51C9}" dt="2022-02-03T04:54:34.445" v="5031"/>
          <ac:inkMkLst>
            <pc:docMk/>
            <pc:sldMk cId="3789045010" sldId="436"/>
            <ac:inkMk id="100" creationId="{4EED7B43-0DD5-4B81-87F6-C960E1141FA3}"/>
          </ac:inkMkLst>
        </pc:inkChg>
        <pc:inkChg chg="add mod">
          <ac:chgData name="Umesh Gupta" userId="35470c46-d51d-41c5-aa07-3535d40f1513" providerId="ADAL" clId="{688D1D3D-1D78-480E-9122-20B54FAF51C9}" dt="2022-02-03T04:54:34.445" v="5031"/>
          <ac:inkMkLst>
            <pc:docMk/>
            <pc:sldMk cId="3789045010" sldId="436"/>
            <ac:inkMk id="101" creationId="{92FCA330-E22E-4360-9C04-8ED255161707}"/>
          </ac:inkMkLst>
        </pc:inkChg>
        <pc:inkChg chg="add mod">
          <ac:chgData name="Umesh Gupta" userId="35470c46-d51d-41c5-aa07-3535d40f1513" providerId="ADAL" clId="{688D1D3D-1D78-480E-9122-20B54FAF51C9}" dt="2022-02-03T04:54:34.445" v="5031"/>
          <ac:inkMkLst>
            <pc:docMk/>
            <pc:sldMk cId="3789045010" sldId="436"/>
            <ac:inkMk id="102" creationId="{159AF810-E05C-4CB2-B13D-D3E3DCF76A16}"/>
          </ac:inkMkLst>
        </pc:inkChg>
        <pc:inkChg chg="add mod">
          <ac:chgData name="Umesh Gupta" userId="35470c46-d51d-41c5-aa07-3535d40f1513" providerId="ADAL" clId="{688D1D3D-1D78-480E-9122-20B54FAF51C9}" dt="2022-02-03T04:54:34.445" v="5031"/>
          <ac:inkMkLst>
            <pc:docMk/>
            <pc:sldMk cId="3789045010" sldId="436"/>
            <ac:inkMk id="103" creationId="{1288101D-85CB-4F22-9B1D-9BA28DBF618C}"/>
          </ac:inkMkLst>
        </pc:inkChg>
        <pc:inkChg chg="add mod">
          <ac:chgData name="Umesh Gupta" userId="35470c46-d51d-41c5-aa07-3535d40f1513" providerId="ADAL" clId="{688D1D3D-1D78-480E-9122-20B54FAF51C9}" dt="2022-02-03T04:54:34.445" v="5031"/>
          <ac:inkMkLst>
            <pc:docMk/>
            <pc:sldMk cId="3789045010" sldId="436"/>
            <ac:inkMk id="104" creationId="{31BF49C0-BE42-41D2-BCE3-2C66C27FC43C}"/>
          </ac:inkMkLst>
        </pc:inkChg>
        <pc:inkChg chg="add mod">
          <ac:chgData name="Umesh Gupta" userId="35470c46-d51d-41c5-aa07-3535d40f1513" providerId="ADAL" clId="{688D1D3D-1D78-480E-9122-20B54FAF51C9}" dt="2022-02-03T04:54:34.445" v="5031"/>
          <ac:inkMkLst>
            <pc:docMk/>
            <pc:sldMk cId="3789045010" sldId="436"/>
            <ac:inkMk id="105" creationId="{FC9A3BE9-279F-4607-938E-C079B259F5F1}"/>
          </ac:inkMkLst>
        </pc:inkChg>
        <pc:inkChg chg="add mod">
          <ac:chgData name="Umesh Gupta" userId="35470c46-d51d-41c5-aa07-3535d40f1513" providerId="ADAL" clId="{688D1D3D-1D78-480E-9122-20B54FAF51C9}" dt="2022-02-03T04:54:34.445" v="5031"/>
          <ac:inkMkLst>
            <pc:docMk/>
            <pc:sldMk cId="3789045010" sldId="436"/>
            <ac:inkMk id="106" creationId="{E0B6CFC4-5006-441F-B9C8-2095E198CB91}"/>
          </ac:inkMkLst>
        </pc:inkChg>
        <pc:inkChg chg="add mod">
          <ac:chgData name="Umesh Gupta" userId="35470c46-d51d-41c5-aa07-3535d40f1513" providerId="ADAL" clId="{688D1D3D-1D78-480E-9122-20B54FAF51C9}" dt="2022-02-03T04:54:34.445" v="5031"/>
          <ac:inkMkLst>
            <pc:docMk/>
            <pc:sldMk cId="3789045010" sldId="436"/>
            <ac:inkMk id="107" creationId="{9B94EA6C-00DD-4FA6-9466-F63F8E25E5D2}"/>
          </ac:inkMkLst>
        </pc:inkChg>
        <pc:inkChg chg="add mod">
          <ac:chgData name="Umesh Gupta" userId="35470c46-d51d-41c5-aa07-3535d40f1513" providerId="ADAL" clId="{688D1D3D-1D78-480E-9122-20B54FAF51C9}" dt="2022-02-03T04:54:34.445" v="5031"/>
          <ac:inkMkLst>
            <pc:docMk/>
            <pc:sldMk cId="3789045010" sldId="436"/>
            <ac:inkMk id="108" creationId="{0ADD716D-BC01-46DF-81D3-8D7EB3041B15}"/>
          </ac:inkMkLst>
        </pc:inkChg>
        <pc:inkChg chg="add mod">
          <ac:chgData name="Umesh Gupta" userId="35470c46-d51d-41c5-aa07-3535d40f1513" providerId="ADAL" clId="{688D1D3D-1D78-480E-9122-20B54FAF51C9}" dt="2022-02-03T04:54:34.445" v="5031"/>
          <ac:inkMkLst>
            <pc:docMk/>
            <pc:sldMk cId="3789045010" sldId="436"/>
            <ac:inkMk id="109" creationId="{1368A4E7-B435-4753-BBCB-0D2AF12C3914}"/>
          </ac:inkMkLst>
        </pc:inkChg>
        <pc:inkChg chg="add mod">
          <ac:chgData name="Umesh Gupta" userId="35470c46-d51d-41c5-aa07-3535d40f1513" providerId="ADAL" clId="{688D1D3D-1D78-480E-9122-20B54FAF51C9}" dt="2022-02-03T04:54:34.445" v="5031"/>
          <ac:inkMkLst>
            <pc:docMk/>
            <pc:sldMk cId="3789045010" sldId="436"/>
            <ac:inkMk id="110" creationId="{73A8B333-7018-4E2B-A09B-4682DBA33BDB}"/>
          </ac:inkMkLst>
        </pc:inkChg>
        <pc:inkChg chg="add mod">
          <ac:chgData name="Umesh Gupta" userId="35470c46-d51d-41c5-aa07-3535d40f1513" providerId="ADAL" clId="{688D1D3D-1D78-480E-9122-20B54FAF51C9}" dt="2022-02-03T04:54:34.445" v="5031"/>
          <ac:inkMkLst>
            <pc:docMk/>
            <pc:sldMk cId="3789045010" sldId="436"/>
            <ac:inkMk id="111" creationId="{F2019DBD-B324-4AFD-90BA-27E43FDB4F2E}"/>
          </ac:inkMkLst>
        </pc:inkChg>
        <pc:inkChg chg="add mod">
          <ac:chgData name="Umesh Gupta" userId="35470c46-d51d-41c5-aa07-3535d40f1513" providerId="ADAL" clId="{688D1D3D-1D78-480E-9122-20B54FAF51C9}" dt="2022-02-03T04:54:34.445" v="5031"/>
          <ac:inkMkLst>
            <pc:docMk/>
            <pc:sldMk cId="3789045010" sldId="436"/>
            <ac:inkMk id="112" creationId="{81948F80-527B-4160-9A86-EAFC557DFC5D}"/>
          </ac:inkMkLst>
        </pc:inkChg>
        <pc:inkChg chg="add mod">
          <ac:chgData name="Umesh Gupta" userId="35470c46-d51d-41c5-aa07-3535d40f1513" providerId="ADAL" clId="{688D1D3D-1D78-480E-9122-20B54FAF51C9}" dt="2022-02-03T04:54:34.445" v="5031"/>
          <ac:inkMkLst>
            <pc:docMk/>
            <pc:sldMk cId="3789045010" sldId="436"/>
            <ac:inkMk id="113" creationId="{A351F6AC-7C62-4825-8FE0-A195AE2820C8}"/>
          </ac:inkMkLst>
        </pc:inkChg>
        <pc:inkChg chg="add mod">
          <ac:chgData name="Umesh Gupta" userId="35470c46-d51d-41c5-aa07-3535d40f1513" providerId="ADAL" clId="{688D1D3D-1D78-480E-9122-20B54FAF51C9}" dt="2022-02-03T04:54:34.445" v="5031"/>
          <ac:inkMkLst>
            <pc:docMk/>
            <pc:sldMk cId="3789045010" sldId="436"/>
            <ac:inkMk id="114" creationId="{91E62183-9FD3-4D9A-B647-A3152B942894}"/>
          </ac:inkMkLst>
        </pc:inkChg>
        <pc:inkChg chg="add mod">
          <ac:chgData name="Umesh Gupta" userId="35470c46-d51d-41c5-aa07-3535d40f1513" providerId="ADAL" clId="{688D1D3D-1D78-480E-9122-20B54FAF51C9}" dt="2022-02-03T04:54:34.445" v="5031"/>
          <ac:inkMkLst>
            <pc:docMk/>
            <pc:sldMk cId="3789045010" sldId="436"/>
            <ac:inkMk id="115" creationId="{91D90F47-97B4-4CCB-959E-453BF2CC031B}"/>
          </ac:inkMkLst>
        </pc:inkChg>
        <pc:inkChg chg="add mod">
          <ac:chgData name="Umesh Gupta" userId="35470c46-d51d-41c5-aa07-3535d40f1513" providerId="ADAL" clId="{688D1D3D-1D78-480E-9122-20B54FAF51C9}" dt="2022-02-03T04:54:34.445" v="5031"/>
          <ac:inkMkLst>
            <pc:docMk/>
            <pc:sldMk cId="3789045010" sldId="436"/>
            <ac:inkMk id="116" creationId="{56FE1298-77A3-4A41-865E-A89D55523EFD}"/>
          </ac:inkMkLst>
        </pc:inkChg>
        <pc:inkChg chg="add mod">
          <ac:chgData name="Umesh Gupta" userId="35470c46-d51d-41c5-aa07-3535d40f1513" providerId="ADAL" clId="{688D1D3D-1D78-480E-9122-20B54FAF51C9}" dt="2022-02-03T04:54:34.445" v="5031"/>
          <ac:inkMkLst>
            <pc:docMk/>
            <pc:sldMk cId="3789045010" sldId="436"/>
            <ac:inkMk id="117" creationId="{C5D5124E-15EB-4EEB-8269-627A33D2A4CC}"/>
          </ac:inkMkLst>
        </pc:inkChg>
        <pc:inkChg chg="add mod">
          <ac:chgData name="Umesh Gupta" userId="35470c46-d51d-41c5-aa07-3535d40f1513" providerId="ADAL" clId="{688D1D3D-1D78-480E-9122-20B54FAF51C9}" dt="2022-02-03T04:54:34.445" v="5031"/>
          <ac:inkMkLst>
            <pc:docMk/>
            <pc:sldMk cId="3789045010" sldId="436"/>
            <ac:inkMk id="118" creationId="{079317A1-AF8F-4369-B482-C4834E937740}"/>
          </ac:inkMkLst>
        </pc:inkChg>
        <pc:inkChg chg="add mod">
          <ac:chgData name="Umesh Gupta" userId="35470c46-d51d-41c5-aa07-3535d40f1513" providerId="ADAL" clId="{688D1D3D-1D78-480E-9122-20B54FAF51C9}" dt="2022-02-03T04:54:34.445" v="5031"/>
          <ac:inkMkLst>
            <pc:docMk/>
            <pc:sldMk cId="3789045010" sldId="436"/>
            <ac:inkMk id="119" creationId="{A8236682-4A8E-4AB9-BC92-3C7FCC99AABE}"/>
          </ac:inkMkLst>
        </pc:inkChg>
        <pc:inkChg chg="add mod">
          <ac:chgData name="Umesh Gupta" userId="35470c46-d51d-41c5-aa07-3535d40f1513" providerId="ADAL" clId="{688D1D3D-1D78-480E-9122-20B54FAF51C9}" dt="2022-02-03T04:54:34.445" v="5031"/>
          <ac:inkMkLst>
            <pc:docMk/>
            <pc:sldMk cId="3789045010" sldId="436"/>
            <ac:inkMk id="120" creationId="{7E66CB44-3070-4CA8-9414-865D27FCCCD7}"/>
          </ac:inkMkLst>
        </pc:inkChg>
        <pc:inkChg chg="add mod">
          <ac:chgData name="Umesh Gupta" userId="35470c46-d51d-41c5-aa07-3535d40f1513" providerId="ADAL" clId="{688D1D3D-1D78-480E-9122-20B54FAF51C9}" dt="2022-02-03T04:54:34.445" v="5031"/>
          <ac:inkMkLst>
            <pc:docMk/>
            <pc:sldMk cId="3789045010" sldId="436"/>
            <ac:inkMk id="121" creationId="{CE7E45F3-55A6-49F6-BEF2-2497F0B61E4C}"/>
          </ac:inkMkLst>
        </pc:inkChg>
        <pc:inkChg chg="add mod">
          <ac:chgData name="Umesh Gupta" userId="35470c46-d51d-41c5-aa07-3535d40f1513" providerId="ADAL" clId="{688D1D3D-1D78-480E-9122-20B54FAF51C9}" dt="2022-02-03T04:54:34.445" v="5031"/>
          <ac:inkMkLst>
            <pc:docMk/>
            <pc:sldMk cId="3789045010" sldId="436"/>
            <ac:inkMk id="127" creationId="{1E73DF7B-51DC-415A-89A1-EC94E3C13A0E}"/>
          </ac:inkMkLst>
        </pc:inkChg>
        <pc:inkChg chg="add mod">
          <ac:chgData name="Umesh Gupta" userId="35470c46-d51d-41c5-aa07-3535d40f1513" providerId="ADAL" clId="{688D1D3D-1D78-480E-9122-20B54FAF51C9}" dt="2022-02-03T04:54:34.445" v="5031"/>
          <ac:inkMkLst>
            <pc:docMk/>
            <pc:sldMk cId="3789045010" sldId="436"/>
            <ac:inkMk id="129" creationId="{CABE9AD3-25AD-492C-BB56-059794B69221}"/>
          </ac:inkMkLst>
        </pc:inkChg>
        <pc:inkChg chg="add mod">
          <ac:chgData name="Umesh Gupta" userId="35470c46-d51d-41c5-aa07-3535d40f1513" providerId="ADAL" clId="{688D1D3D-1D78-480E-9122-20B54FAF51C9}" dt="2022-02-03T04:54:34.445" v="5031"/>
          <ac:inkMkLst>
            <pc:docMk/>
            <pc:sldMk cId="3789045010" sldId="436"/>
            <ac:inkMk id="130" creationId="{08CA90C4-A7B6-4750-840B-5B9962540198}"/>
          </ac:inkMkLst>
        </pc:inkChg>
        <pc:inkChg chg="add mod">
          <ac:chgData name="Umesh Gupta" userId="35470c46-d51d-41c5-aa07-3535d40f1513" providerId="ADAL" clId="{688D1D3D-1D78-480E-9122-20B54FAF51C9}" dt="2022-02-03T04:54:34.445" v="5031"/>
          <ac:inkMkLst>
            <pc:docMk/>
            <pc:sldMk cId="3789045010" sldId="436"/>
            <ac:inkMk id="132" creationId="{26E6C172-0A59-431D-8044-2CAEEF72DCA7}"/>
          </ac:inkMkLst>
        </pc:inkChg>
        <pc:inkChg chg="add mod">
          <ac:chgData name="Umesh Gupta" userId="35470c46-d51d-41c5-aa07-3535d40f1513" providerId="ADAL" clId="{688D1D3D-1D78-480E-9122-20B54FAF51C9}" dt="2022-02-03T04:54:07.191" v="4996"/>
          <ac:inkMkLst>
            <pc:docMk/>
            <pc:sldMk cId="3789045010" sldId="436"/>
            <ac:inkMk id="133" creationId="{FC168C9F-E683-4599-8924-EE8AB2E7BAEE}"/>
          </ac:inkMkLst>
        </pc:inkChg>
        <pc:inkChg chg="add mod">
          <ac:chgData name="Umesh Gupta" userId="35470c46-d51d-41c5-aa07-3535d40f1513" providerId="ADAL" clId="{688D1D3D-1D78-480E-9122-20B54FAF51C9}" dt="2022-02-03T04:54:07.191" v="4996"/>
          <ac:inkMkLst>
            <pc:docMk/>
            <pc:sldMk cId="3789045010" sldId="436"/>
            <ac:inkMk id="136" creationId="{B75EEAF1-5FD3-4CC0-99F1-EAB27AF1B7CF}"/>
          </ac:inkMkLst>
        </pc:inkChg>
        <pc:inkChg chg="add mod">
          <ac:chgData name="Umesh Gupta" userId="35470c46-d51d-41c5-aa07-3535d40f1513" providerId="ADAL" clId="{688D1D3D-1D78-480E-9122-20B54FAF51C9}" dt="2022-02-03T04:54:07.191" v="4996"/>
          <ac:inkMkLst>
            <pc:docMk/>
            <pc:sldMk cId="3789045010" sldId="436"/>
            <ac:inkMk id="137" creationId="{DD734388-223F-4E3C-ADFD-9AAD7D60F85F}"/>
          </ac:inkMkLst>
        </pc:inkChg>
        <pc:inkChg chg="add mod">
          <ac:chgData name="Umesh Gupta" userId="35470c46-d51d-41c5-aa07-3535d40f1513" providerId="ADAL" clId="{688D1D3D-1D78-480E-9122-20B54FAF51C9}" dt="2022-02-03T04:54:07.191" v="4996"/>
          <ac:inkMkLst>
            <pc:docMk/>
            <pc:sldMk cId="3789045010" sldId="436"/>
            <ac:inkMk id="138" creationId="{5FCCDB58-D2CA-409B-B31F-D72F3DCA690C}"/>
          </ac:inkMkLst>
        </pc:inkChg>
        <pc:inkChg chg="add mod">
          <ac:chgData name="Umesh Gupta" userId="35470c46-d51d-41c5-aa07-3535d40f1513" providerId="ADAL" clId="{688D1D3D-1D78-480E-9122-20B54FAF51C9}" dt="2022-02-03T04:54:34.445" v="5031"/>
          <ac:inkMkLst>
            <pc:docMk/>
            <pc:sldMk cId="3789045010" sldId="436"/>
            <ac:inkMk id="140" creationId="{C30E29FC-B3FB-45C1-95D4-14F47EA3FC5C}"/>
          </ac:inkMkLst>
        </pc:inkChg>
        <pc:inkChg chg="add mod">
          <ac:chgData name="Umesh Gupta" userId="35470c46-d51d-41c5-aa07-3535d40f1513" providerId="ADAL" clId="{688D1D3D-1D78-480E-9122-20B54FAF51C9}" dt="2022-02-03T04:54:34.445" v="5031"/>
          <ac:inkMkLst>
            <pc:docMk/>
            <pc:sldMk cId="3789045010" sldId="436"/>
            <ac:inkMk id="141" creationId="{2EF2BA34-05B2-4F41-A3DF-674336807EC4}"/>
          </ac:inkMkLst>
        </pc:inkChg>
        <pc:inkChg chg="add mod">
          <ac:chgData name="Umesh Gupta" userId="35470c46-d51d-41c5-aa07-3535d40f1513" providerId="ADAL" clId="{688D1D3D-1D78-480E-9122-20B54FAF51C9}" dt="2022-02-03T04:54:34.445" v="5031"/>
          <ac:inkMkLst>
            <pc:docMk/>
            <pc:sldMk cId="3789045010" sldId="436"/>
            <ac:inkMk id="142" creationId="{6517F820-49A2-43B2-AE4E-22746BB6A9D8}"/>
          </ac:inkMkLst>
        </pc:inkChg>
        <pc:inkChg chg="add mod">
          <ac:chgData name="Umesh Gupta" userId="35470c46-d51d-41c5-aa07-3535d40f1513" providerId="ADAL" clId="{688D1D3D-1D78-480E-9122-20B54FAF51C9}" dt="2022-02-03T04:54:34.445" v="5031"/>
          <ac:inkMkLst>
            <pc:docMk/>
            <pc:sldMk cId="3789045010" sldId="436"/>
            <ac:inkMk id="143" creationId="{14EC577D-BC13-4C27-842D-C82410DC9A4F}"/>
          </ac:inkMkLst>
        </pc:inkChg>
        <pc:inkChg chg="add mod">
          <ac:chgData name="Umesh Gupta" userId="35470c46-d51d-41c5-aa07-3535d40f1513" providerId="ADAL" clId="{688D1D3D-1D78-480E-9122-20B54FAF51C9}" dt="2022-02-03T04:54:34.445" v="5031"/>
          <ac:inkMkLst>
            <pc:docMk/>
            <pc:sldMk cId="3789045010" sldId="436"/>
            <ac:inkMk id="144" creationId="{48B33F73-40B0-4154-9987-2AAD8BC607B8}"/>
          </ac:inkMkLst>
        </pc:inkChg>
        <pc:inkChg chg="add mod">
          <ac:chgData name="Umesh Gupta" userId="35470c46-d51d-41c5-aa07-3535d40f1513" providerId="ADAL" clId="{688D1D3D-1D78-480E-9122-20B54FAF51C9}" dt="2022-02-03T04:54:34.445" v="5031"/>
          <ac:inkMkLst>
            <pc:docMk/>
            <pc:sldMk cId="3789045010" sldId="436"/>
            <ac:inkMk id="145" creationId="{EF5BD75D-22BD-4318-BB06-6C6BDDBB86DA}"/>
          </ac:inkMkLst>
        </pc:inkChg>
        <pc:inkChg chg="add mod">
          <ac:chgData name="Umesh Gupta" userId="35470c46-d51d-41c5-aa07-3535d40f1513" providerId="ADAL" clId="{688D1D3D-1D78-480E-9122-20B54FAF51C9}" dt="2022-02-03T04:54:34.445" v="5031"/>
          <ac:inkMkLst>
            <pc:docMk/>
            <pc:sldMk cId="3789045010" sldId="436"/>
            <ac:inkMk id="147" creationId="{9D682D98-C8BC-4EFF-831D-FBA0DDF05187}"/>
          </ac:inkMkLst>
        </pc:inkChg>
        <pc:inkChg chg="add mod">
          <ac:chgData name="Umesh Gupta" userId="35470c46-d51d-41c5-aa07-3535d40f1513" providerId="ADAL" clId="{688D1D3D-1D78-480E-9122-20B54FAF51C9}" dt="2022-02-03T04:54:34.445" v="5031"/>
          <ac:inkMkLst>
            <pc:docMk/>
            <pc:sldMk cId="3789045010" sldId="436"/>
            <ac:inkMk id="148" creationId="{ED802409-80F7-4A6C-8D4C-E389992E6163}"/>
          </ac:inkMkLst>
        </pc:inkChg>
        <pc:inkChg chg="add mod">
          <ac:chgData name="Umesh Gupta" userId="35470c46-d51d-41c5-aa07-3535d40f1513" providerId="ADAL" clId="{688D1D3D-1D78-480E-9122-20B54FAF51C9}" dt="2022-02-03T04:54:34.445" v="5031"/>
          <ac:inkMkLst>
            <pc:docMk/>
            <pc:sldMk cId="3789045010" sldId="436"/>
            <ac:inkMk id="149" creationId="{FAAB04E6-6506-4D29-9341-F3A4A9750953}"/>
          </ac:inkMkLst>
        </pc:inkChg>
        <pc:inkChg chg="add mod">
          <ac:chgData name="Umesh Gupta" userId="35470c46-d51d-41c5-aa07-3535d40f1513" providerId="ADAL" clId="{688D1D3D-1D78-480E-9122-20B54FAF51C9}" dt="2022-02-03T04:54:34.445" v="5031"/>
          <ac:inkMkLst>
            <pc:docMk/>
            <pc:sldMk cId="3789045010" sldId="436"/>
            <ac:inkMk id="150" creationId="{7A74DD39-9C87-43C2-B4E5-A65ADF778534}"/>
          </ac:inkMkLst>
        </pc:inkChg>
        <pc:inkChg chg="add mod">
          <ac:chgData name="Umesh Gupta" userId="35470c46-d51d-41c5-aa07-3535d40f1513" providerId="ADAL" clId="{688D1D3D-1D78-480E-9122-20B54FAF51C9}" dt="2022-02-03T04:54:34.445" v="5031"/>
          <ac:inkMkLst>
            <pc:docMk/>
            <pc:sldMk cId="3789045010" sldId="436"/>
            <ac:inkMk id="151" creationId="{412CA02E-4CAE-43A0-A93D-BE587E080CEA}"/>
          </ac:inkMkLst>
        </pc:inkChg>
        <pc:inkChg chg="add mod">
          <ac:chgData name="Umesh Gupta" userId="35470c46-d51d-41c5-aa07-3535d40f1513" providerId="ADAL" clId="{688D1D3D-1D78-480E-9122-20B54FAF51C9}" dt="2022-02-03T04:54:34.445" v="5031"/>
          <ac:inkMkLst>
            <pc:docMk/>
            <pc:sldMk cId="3789045010" sldId="436"/>
            <ac:inkMk id="153" creationId="{9B56E6B5-66AC-48C0-89CF-601AC24AC9A0}"/>
          </ac:inkMkLst>
        </pc:inkChg>
        <pc:inkChg chg="add mod">
          <ac:chgData name="Umesh Gupta" userId="35470c46-d51d-41c5-aa07-3535d40f1513" providerId="ADAL" clId="{688D1D3D-1D78-480E-9122-20B54FAF51C9}" dt="2022-02-03T04:54:34.445" v="5031"/>
          <ac:inkMkLst>
            <pc:docMk/>
            <pc:sldMk cId="3789045010" sldId="436"/>
            <ac:inkMk id="154" creationId="{C3ACEF79-7E96-49F4-8305-E287AB38FCD7}"/>
          </ac:inkMkLst>
        </pc:inkChg>
        <pc:inkChg chg="add mod">
          <ac:chgData name="Umesh Gupta" userId="35470c46-d51d-41c5-aa07-3535d40f1513" providerId="ADAL" clId="{688D1D3D-1D78-480E-9122-20B54FAF51C9}" dt="2022-02-03T04:54:34.445" v="5031"/>
          <ac:inkMkLst>
            <pc:docMk/>
            <pc:sldMk cId="3789045010" sldId="436"/>
            <ac:inkMk id="155" creationId="{F00C229B-0CF0-4712-A09E-E111414F6D93}"/>
          </ac:inkMkLst>
        </pc:inkChg>
        <pc:inkChg chg="add mod">
          <ac:chgData name="Umesh Gupta" userId="35470c46-d51d-41c5-aa07-3535d40f1513" providerId="ADAL" clId="{688D1D3D-1D78-480E-9122-20B54FAF51C9}" dt="2022-02-03T04:54:34.445" v="5031"/>
          <ac:inkMkLst>
            <pc:docMk/>
            <pc:sldMk cId="3789045010" sldId="436"/>
            <ac:inkMk id="156" creationId="{CA233F62-8B24-4D34-81C4-EA34DDBDF780}"/>
          </ac:inkMkLst>
        </pc:inkChg>
        <pc:inkChg chg="add mod">
          <ac:chgData name="Umesh Gupta" userId="35470c46-d51d-41c5-aa07-3535d40f1513" providerId="ADAL" clId="{688D1D3D-1D78-480E-9122-20B54FAF51C9}" dt="2022-02-03T04:54:34.445" v="5031"/>
          <ac:inkMkLst>
            <pc:docMk/>
            <pc:sldMk cId="3789045010" sldId="436"/>
            <ac:inkMk id="158" creationId="{EAB47D5F-7FFE-4E3C-A138-75AA882C1583}"/>
          </ac:inkMkLst>
        </pc:inkChg>
        <pc:inkChg chg="add mod">
          <ac:chgData name="Umesh Gupta" userId="35470c46-d51d-41c5-aa07-3535d40f1513" providerId="ADAL" clId="{688D1D3D-1D78-480E-9122-20B54FAF51C9}" dt="2022-02-03T04:54:34.445" v="5031"/>
          <ac:inkMkLst>
            <pc:docMk/>
            <pc:sldMk cId="3789045010" sldId="436"/>
            <ac:inkMk id="159" creationId="{42B7C446-9F07-4581-B92F-8CD2DCF153E3}"/>
          </ac:inkMkLst>
        </pc:inkChg>
        <pc:inkChg chg="add mod">
          <ac:chgData name="Umesh Gupta" userId="35470c46-d51d-41c5-aa07-3535d40f1513" providerId="ADAL" clId="{688D1D3D-1D78-480E-9122-20B54FAF51C9}" dt="2022-02-03T04:54:34.445" v="5031"/>
          <ac:inkMkLst>
            <pc:docMk/>
            <pc:sldMk cId="3789045010" sldId="436"/>
            <ac:inkMk id="160" creationId="{61D00B78-6955-473E-821D-D6701CB1D441}"/>
          </ac:inkMkLst>
        </pc:inkChg>
        <pc:inkChg chg="add mod">
          <ac:chgData name="Umesh Gupta" userId="35470c46-d51d-41c5-aa07-3535d40f1513" providerId="ADAL" clId="{688D1D3D-1D78-480E-9122-20B54FAF51C9}" dt="2022-02-03T04:54:34.445" v="5031"/>
          <ac:inkMkLst>
            <pc:docMk/>
            <pc:sldMk cId="3789045010" sldId="436"/>
            <ac:inkMk id="161" creationId="{7E2792C5-1582-4336-B0C5-AD6CD231A315}"/>
          </ac:inkMkLst>
        </pc:inkChg>
        <pc:inkChg chg="add mod">
          <ac:chgData name="Umesh Gupta" userId="35470c46-d51d-41c5-aa07-3535d40f1513" providerId="ADAL" clId="{688D1D3D-1D78-480E-9122-20B54FAF51C9}" dt="2022-02-03T04:54:34.445" v="5031"/>
          <ac:inkMkLst>
            <pc:docMk/>
            <pc:sldMk cId="3789045010" sldId="436"/>
            <ac:inkMk id="162" creationId="{89FD61BB-5213-4203-9690-03F03961C98A}"/>
          </ac:inkMkLst>
        </pc:inkChg>
        <pc:inkChg chg="add mod">
          <ac:chgData name="Umesh Gupta" userId="35470c46-d51d-41c5-aa07-3535d40f1513" providerId="ADAL" clId="{688D1D3D-1D78-480E-9122-20B54FAF51C9}" dt="2022-02-03T04:54:34.445" v="5031"/>
          <ac:inkMkLst>
            <pc:docMk/>
            <pc:sldMk cId="3789045010" sldId="436"/>
            <ac:inkMk id="163" creationId="{E1AE8AF7-EA2A-4175-BAAD-86365763A059}"/>
          </ac:inkMkLst>
        </pc:inkChg>
        <pc:inkChg chg="add mod">
          <ac:chgData name="Umesh Gupta" userId="35470c46-d51d-41c5-aa07-3535d40f1513" providerId="ADAL" clId="{688D1D3D-1D78-480E-9122-20B54FAF51C9}" dt="2022-02-03T04:54:34.445" v="5031"/>
          <ac:inkMkLst>
            <pc:docMk/>
            <pc:sldMk cId="3789045010" sldId="436"/>
            <ac:inkMk id="164" creationId="{7CA3D3D2-18EF-469E-8439-486EB24EE839}"/>
          </ac:inkMkLst>
        </pc:inkChg>
        <pc:inkChg chg="add mod">
          <ac:chgData name="Umesh Gupta" userId="35470c46-d51d-41c5-aa07-3535d40f1513" providerId="ADAL" clId="{688D1D3D-1D78-480E-9122-20B54FAF51C9}" dt="2022-02-03T04:54:34.445" v="5031"/>
          <ac:inkMkLst>
            <pc:docMk/>
            <pc:sldMk cId="3789045010" sldId="436"/>
            <ac:inkMk id="165" creationId="{969162C7-D022-4614-BC7B-1399BF89D5A1}"/>
          </ac:inkMkLst>
        </pc:inkChg>
        <pc:inkChg chg="add mod">
          <ac:chgData name="Umesh Gupta" userId="35470c46-d51d-41c5-aa07-3535d40f1513" providerId="ADAL" clId="{688D1D3D-1D78-480E-9122-20B54FAF51C9}" dt="2022-02-03T04:54:34.445" v="5031"/>
          <ac:inkMkLst>
            <pc:docMk/>
            <pc:sldMk cId="3789045010" sldId="436"/>
            <ac:inkMk id="166" creationId="{BEB9D2AD-494D-4810-812F-8A2577785296}"/>
          </ac:inkMkLst>
        </pc:inkChg>
        <pc:inkChg chg="add mod">
          <ac:chgData name="Umesh Gupta" userId="35470c46-d51d-41c5-aa07-3535d40f1513" providerId="ADAL" clId="{688D1D3D-1D78-480E-9122-20B54FAF51C9}" dt="2022-02-03T04:54:34.445" v="5031"/>
          <ac:inkMkLst>
            <pc:docMk/>
            <pc:sldMk cId="3789045010" sldId="436"/>
            <ac:inkMk id="167" creationId="{E8634A38-6CC9-47D3-8C09-E7E1069E54C7}"/>
          </ac:inkMkLst>
        </pc:inkChg>
        <pc:inkChg chg="add mod">
          <ac:chgData name="Umesh Gupta" userId="35470c46-d51d-41c5-aa07-3535d40f1513" providerId="ADAL" clId="{688D1D3D-1D78-480E-9122-20B54FAF51C9}" dt="2022-02-03T04:54:34.445" v="5031"/>
          <ac:inkMkLst>
            <pc:docMk/>
            <pc:sldMk cId="3789045010" sldId="436"/>
            <ac:inkMk id="168" creationId="{2FACBCF0-F5C9-49B3-9D44-E817FBE7A88D}"/>
          </ac:inkMkLst>
        </pc:inkChg>
        <pc:inkChg chg="add mod">
          <ac:chgData name="Umesh Gupta" userId="35470c46-d51d-41c5-aa07-3535d40f1513" providerId="ADAL" clId="{688D1D3D-1D78-480E-9122-20B54FAF51C9}" dt="2022-02-03T04:54:34.445" v="5031"/>
          <ac:inkMkLst>
            <pc:docMk/>
            <pc:sldMk cId="3789045010" sldId="436"/>
            <ac:inkMk id="169" creationId="{FE71D4F1-7462-4EE9-973B-88EFD4F1FC5C}"/>
          </ac:inkMkLst>
        </pc:inkChg>
        <pc:inkChg chg="add mod">
          <ac:chgData name="Umesh Gupta" userId="35470c46-d51d-41c5-aa07-3535d40f1513" providerId="ADAL" clId="{688D1D3D-1D78-480E-9122-20B54FAF51C9}" dt="2022-02-03T04:54:34.445" v="5031"/>
          <ac:inkMkLst>
            <pc:docMk/>
            <pc:sldMk cId="3789045010" sldId="436"/>
            <ac:inkMk id="170" creationId="{0E5E827B-62BA-4CD1-9296-388FAF71AE4C}"/>
          </ac:inkMkLst>
        </pc:inkChg>
        <pc:inkChg chg="add mod">
          <ac:chgData name="Umesh Gupta" userId="35470c46-d51d-41c5-aa07-3535d40f1513" providerId="ADAL" clId="{688D1D3D-1D78-480E-9122-20B54FAF51C9}" dt="2022-02-03T04:54:34.445" v="5031"/>
          <ac:inkMkLst>
            <pc:docMk/>
            <pc:sldMk cId="3789045010" sldId="436"/>
            <ac:inkMk id="173" creationId="{B92B5536-08FA-44FC-8E2D-9D75A8984E3C}"/>
          </ac:inkMkLst>
        </pc:inkChg>
        <pc:inkChg chg="add mod">
          <ac:chgData name="Umesh Gupta" userId="35470c46-d51d-41c5-aa07-3535d40f1513" providerId="ADAL" clId="{688D1D3D-1D78-480E-9122-20B54FAF51C9}" dt="2022-02-03T04:54:34.445" v="5031"/>
          <ac:inkMkLst>
            <pc:docMk/>
            <pc:sldMk cId="3789045010" sldId="436"/>
            <ac:inkMk id="174" creationId="{BF204C19-8D86-4DE3-AC46-73BFDB456EE2}"/>
          </ac:inkMkLst>
        </pc:inkChg>
        <pc:inkChg chg="add mod">
          <ac:chgData name="Umesh Gupta" userId="35470c46-d51d-41c5-aa07-3535d40f1513" providerId="ADAL" clId="{688D1D3D-1D78-480E-9122-20B54FAF51C9}" dt="2022-02-03T04:54:34.445" v="5031"/>
          <ac:inkMkLst>
            <pc:docMk/>
            <pc:sldMk cId="3789045010" sldId="436"/>
            <ac:inkMk id="175" creationId="{E55936E5-23F7-4B8A-9477-CEB368B5A85C}"/>
          </ac:inkMkLst>
        </pc:inkChg>
        <pc:inkChg chg="add mod">
          <ac:chgData name="Umesh Gupta" userId="35470c46-d51d-41c5-aa07-3535d40f1513" providerId="ADAL" clId="{688D1D3D-1D78-480E-9122-20B54FAF51C9}" dt="2022-02-03T04:54:34.445" v="5031"/>
          <ac:inkMkLst>
            <pc:docMk/>
            <pc:sldMk cId="3789045010" sldId="436"/>
            <ac:inkMk id="176" creationId="{ED375FDD-4460-4AAF-84AE-049675DFF386}"/>
          </ac:inkMkLst>
        </pc:inkChg>
        <pc:inkChg chg="add mod">
          <ac:chgData name="Umesh Gupta" userId="35470c46-d51d-41c5-aa07-3535d40f1513" providerId="ADAL" clId="{688D1D3D-1D78-480E-9122-20B54FAF51C9}" dt="2022-02-03T04:54:34.445" v="5031"/>
          <ac:inkMkLst>
            <pc:docMk/>
            <pc:sldMk cId="3789045010" sldId="436"/>
            <ac:inkMk id="177" creationId="{EEF3D779-8139-4846-B5BE-6F0E2201A566}"/>
          </ac:inkMkLst>
        </pc:inkChg>
        <pc:inkChg chg="add mod">
          <ac:chgData name="Umesh Gupta" userId="35470c46-d51d-41c5-aa07-3535d40f1513" providerId="ADAL" clId="{688D1D3D-1D78-480E-9122-20B54FAF51C9}" dt="2022-02-03T04:54:34.445" v="5031"/>
          <ac:inkMkLst>
            <pc:docMk/>
            <pc:sldMk cId="3789045010" sldId="436"/>
            <ac:inkMk id="180" creationId="{2F16054A-68C5-488C-A70A-3BA16E9C4F5F}"/>
          </ac:inkMkLst>
        </pc:inkChg>
        <pc:inkChg chg="add mod">
          <ac:chgData name="Umesh Gupta" userId="35470c46-d51d-41c5-aa07-3535d40f1513" providerId="ADAL" clId="{688D1D3D-1D78-480E-9122-20B54FAF51C9}" dt="2022-02-03T04:54:34.445" v="5031"/>
          <ac:inkMkLst>
            <pc:docMk/>
            <pc:sldMk cId="3789045010" sldId="436"/>
            <ac:inkMk id="182" creationId="{83BAD485-C3FF-4BD6-B4C6-789E974F7EE5}"/>
          </ac:inkMkLst>
        </pc:inkChg>
        <pc:inkChg chg="add mod">
          <ac:chgData name="Umesh Gupta" userId="35470c46-d51d-41c5-aa07-3535d40f1513" providerId="ADAL" clId="{688D1D3D-1D78-480E-9122-20B54FAF51C9}" dt="2022-02-03T04:54:34.445" v="5031"/>
          <ac:inkMkLst>
            <pc:docMk/>
            <pc:sldMk cId="3789045010" sldId="436"/>
            <ac:inkMk id="183" creationId="{ADB19959-81B5-45E5-B7A1-00F9DB77E315}"/>
          </ac:inkMkLst>
        </pc:inkChg>
        <pc:inkChg chg="add mod">
          <ac:chgData name="Umesh Gupta" userId="35470c46-d51d-41c5-aa07-3535d40f1513" providerId="ADAL" clId="{688D1D3D-1D78-480E-9122-20B54FAF51C9}" dt="2022-02-03T04:54:34.445" v="5031"/>
          <ac:inkMkLst>
            <pc:docMk/>
            <pc:sldMk cId="3789045010" sldId="436"/>
            <ac:inkMk id="184" creationId="{5C6E3FD4-BB32-48FE-B8A8-2AC237152FBB}"/>
          </ac:inkMkLst>
        </pc:inkChg>
        <pc:inkChg chg="add mod">
          <ac:chgData name="Umesh Gupta" userId="35470c46-d51d-41c5-aa07-3535d40f1513" providerId="ADAL" clId="{688D1D3D-1D78-480E-9122-20B54FAF51C9}" dt="2022-02-03T04:54:34.445" v="5031"/>
          <ac:inkMkLst>
            <pc:docMk/>
            <pc:sldMk cId="3789045010" sldId="436"/>
            <ac:inkMk id="185" creationId="{85627D54-743A-49D7-AE66-70CA2D964BCB}"/>
          </ac:inkMkLst>
        </pc:inkChg>
        <pc:inkChg chg="add mod">
          <ac:chgData name="Umesh Gupta" userId="35470c46-d51d-41c5-aa07-3535d40f1513" providerId="ADAL" clId="{688D1D3D-1D78-480E-9122-20B54FAF51C9}" dt="2022-02-03T04:54:34.445" v="5031"/>
          <ac:inkMkLst>
            <pc:docMk/>
            <pc:sldMk cId="3789045010" sldId="436"/>
            <ac:inkMk id="186" creationId="{78A5F914-1107-4817-9160-6AD58AAEE842}"/>
          </ac:inkMkLst>
        </pc:inkChg>
        <pc:inkChg chg="add mod">
          <ac:chgData name="Umesh Gupta" userId="35470c46-d51d-41c5-aa07-3535d40f1513" providerId="ADAL" clId="{688D1D3D-1D78-480E-9122-20B54FAF51C9}" dt="2022-02-03T04:54:34.445" v="5031"/>
          <ac:inkMkLst>
            <pc:docMk/>
            <pc:sldMk cId="3789045010" sldId="436"/>
            <ac:inkMk id="187" creationId="{E4CDE969-5459-4EB5-87C5-2CDFCEF32B50}"/>
          </ac:inkMkLst>
        </pc:inkChg>
        <pc:inkChg chg="add mod">
          <ac:chgData name="Umesh Gupta" userId="35470c46-d51d-41c5-aa07-3535d40f1513" providerId="ADAL" clId="{688D1D3D-1D78-480E-9122-20B54FAF51C9}" dt="2022-02-03T04:54:34.445" v="5031"/>
          <ac:inkMkLst>
            <pc:docMk/>
            <pc:sldMk cId="3789045010" sldId="436"/>
            <ac:inkMk id="188" creationId="{3AFCE885-8B1B-458E-8539-6398378D6547}"/>
          </ac:inkMkLst>
        </pc:inkChg>
        <pc:inkChg chg="add mod">
          <ac:chgData name="Umesh Gupta" userId="35470c46-d51d-41c5-aa07-3535d40f1513" providerId="ADAL" clId="{688D1D3D-1D78-480E-9122-20B54FAF51C9}" dt="2022-02-03T04:54:34.445" v="5031"/>
          <ac:inkMkLst>
            <pc:docMk/>
            <pc:sldMk cId="3789045010" sldId="436"/>
            <ac:inkMk id="189" creationId="{F0861B1D-07B7-4A78-ACEC-A33902C1F932}"/>
          </ac:inkMkLst>
        </pc:inkChg>
        <pc:inkChg chg="add mod">
          <ac:chgData name="Umesh Gupta" userId="35470c46-d51d-41c5-aa07-3535d40f1513" providerId="ADAL" clId="{688D1D3D-1D78-480E-9122-20B54FAF51C9}" dt="2022-02-03T04:54:34.445" v="5031"/>
          <ac:inkMkLst>
            <pc:docMk/>
            <pc:sldMk cId="3789045010" sldId="436"/>
            <ac:inkMk id="190" creationId="{495E6CF1-DBBD-4561-9918-7E1DDD78668D}"/>
          </ac:inkMkLst>
        </pc:inkChg>
        <pc:inkChg chg="add mod">
          <ac:chgData name="Umesh Gupta" userId="35470c46-d51d-41c5-aa07-3535d40f1513" providerId="ADAL" clId="{688D1D3D-1D78-480E-9122-20B54FAF51C9}" dt="2022-02-03T04:54:34.445" v="5031"/>
          <ac:inkMkLst>
            <pc:docMk/>
            <pc:sldMk cId="3789045010" sldId="436"/>
            <ac:inkMk id="191" creationId="{8CB8F215-AACA-447F-9749-E911B5916740}"/>
          </ac:inkMkLst>
        </pc:inkChg>
        <pc:inkChg chg="add mod">
          <ac:chgData name="Umesh Gupta" userId="35470c46-d51d-41c5-aa07-3535d40f1513" providerId="ADAL" clId="{688D1D3D-1D78-480E-9122-20B54FAF51C9}" dt="2022-02-03T04:54:34.445" v="5031"/>
          <ac:inkMkLst>
            <pc:docMk/>
            <pc:sldMk cId="3789045010" sldId="436"/>
            <ac:inkMk id="192" creationId="{A68D6E5D-4838-4293-8194-C669641B2EAF}"/>
          </ac:inkMkLst>
        </pc:inkChg>
        <pc:inkChg chg="add mod">
          <ac:chgData name="Umesh Gupta" userId="35470c46-d51d-41c5-aa07-3535d40f1513" providerId="ADAL" clId="{688D1D3D-1D78-480E-9122-20B54FAF51C9}" dt="2022-02-03T04:54:34.445" v="5031"/>
          <ac:inkMkLst>
            <pc:docMk/>
            <pc:sldMk cId="3789045010" sldId="436"/>
            <ac:inkMk id="193" creationId="{A4ED7330-9C92-40C1-A474-72225DDDABA4}"/>
          </ac:inkMkLst>
        </pc:inkChg>
        <pc:inkChg chg="add mod">
          <ac:chgData name="Umesh Gupta" userId="35470c46-d51d-41c5-aa07-3535d40f1513" providerId="ADAL" clId="{688D1D3D-1D78-480E-9122-20B54FAF51C9}" dt="2022-02-03T04:54:43.709" v="5042"/>
          <ac:inkMkLst>
            <pc:docMk/>
            <pc:sldMk cId="3789045010" sldId="436"/>
            <ac:inkMk id="195" creationId="{D358FC68-FDBA-41D3-916F-76CB5A7FED4C}"/>
          </ac:inkMkLst>
        </pc:inkChg>
        <pc:inkChg chg="add mod">
          <ac:chgData name="Umesh Gupta" userId="35470c46-d51d-41c5-aa07-3535d40f1513" providerId="ADAL" clId="{688D1D3D-1D78-480E-9122-20B54FAF51C9}" dt="2022-02-03T04:54:43.709" v="5042"/>
          <ac:inkMkLst>
            <pc:docMk/>
            <pc:sldMk cId="3789045010" sldId="436"/>
            <ac:inkMk id="196" creationId="{E81079AF-138F-4CF2-A6C1-B8C95E703974}"/>
          </ac:inkMkLst>
        </pc:inkChg>
        <pc:inkChg chg="add mod">
          <ac:chgData name="Umesh Gupta" userId="35470c46-d51d-41c5-aa07-3535d40f1513" providerId="ADAL" clId="{688D1D3D-1D78-480E-9122-20B54FAF51C9}" dt="2022-02-03T04:54:43.709" v="5042"/>
          <ac:inkMkLst>
            <pc:docMk/>
            <pc:sldMk cId="3789045010" sldId="436"/>
            <ac:inkMk id="197" creationId="{E6236132-EF18-4B97-8897-81AF1179D579}"/>
          </ac:inkMkLst>
        </pc:inkChg>
        <pc:inkChg chg="add mod">
          <ac:chgData name="Umesh Gupta" userId="35470c46-d51d-41c5-aa07-3535d40f1513" providerId="ADAL" clId="{688D1D3D-1D78-480E-9122-20B54FAF51C9}" dt="2022-02-03T04:54:43.709" v="5042"/>
          <ac:inkMkLst>
            <pc:docMk/>
            <pc:sldMk cId="3789045010" sldId="436"/>
            <ac:inkMk id="198" creationId="{45DB1E95-51ED-42FC-8CB9-866B61C0D1BF}"/>
          </ac:inkMkLst>
        </pc:inkChg>
        <pc:inkChg chg="add mod">
          <ac:chgData name="Umesh Gupta" userId="35470c46-d51d-41c5-aa07-3535d40f1513" providerId="ADAL" clId="{688D1D3D-1D78-480E-9122-20B54FAF51C9}" dt="2022-02-03T04:54:43.709" v="5042"/>
          <ac:inkMkLst>
            <pc:docMk/>
            <pc:sldMk cId="3789045010" sldId="436"/>
            <ac:inkMk id="199" creationId="{16148BCC-E4AA-4C54-B890-40E23E18E967}"/>
          </ac:inkMkLst>
        </pc:inkChg>
        <pc:inkChg chg="add mod">
          <ac:chgData name="Umesh Gupta" userId="35470c46-d51d-41c5-aa07-3535d40f1513" providerId="ADAL" clId="{688D1D3D-1D78-480E-9122-20B54FAF51C9}" dt="2022-02-03T04:54:43.709" v="5042"/>
          <ac:inkMkLst>
            <pc:docMk/>
            <pc:sldMk cId="3789045010" sldId="436"/>
            <ac:inkMk id="201" creationId="{2C98D882-34CE-4144-AF75-F448B17D3D40}"/>
          </ac:inkMkLst>
        </pc:inkChg>
        <pc:inkChg chg="add mod">
          <ac:chgData name="Umesh Gupta" userId="35470c46-d51d-41c5-aa07-3535d40f1513" providerId="ADAL" clId="{688D1D3D-1D78-480E-9122-20B54FAF51C9}" dt="2022-02-03T04:54:43.709" v="5042"/>
          <ac:inkMkLst>
            <pc:docMk/>
            <pc:sldMk cId="3789045010" sldId="436"/>
            <ac:inkMk id="202" creationId="{F87B1FBD-392F-418D-ACC9-959DB796B03C}"/>
          </ac:inkMkLst>
        </pc:inkChg>
        <pc:inkChg chg="add mod">
          <ac:chgData name="Umesh Gupta" userId="35470c46-d51d-41c5-aa07-3535d40f1513" providerId="ADAL" clId="{688D1D3D-1D78-480E-9122-20B54FAF51C9}" dt="2022-02-03T04:54:43.709" v="5042"/>
          <ac:inkMkLst>
            <pc:docMk/>
            <pc:sldMk cId="3789045010" sldId="436"/>
            <ac:inkMk id="203" creationId="{36A3720F-0EE3-4C7F-A02D-A4AB0F67F36F}"/>
          </ac:inkMkLst>
        </pc:inkChg>
        <pc:inkChg chg="add mod">
          <ac:chgData name="Umesh Gupta" userId="35470c46-d51d-41c5-aa07-3535d40f1513" providerId="ADAL" clId="{688D1D3D-1D78-480E-9122-20B54FAF51C9}" dt="2022-02-03T04:54:43.709" v="5042"/>
          <ac:inkMkLst>
            <pc:docMk/>
            <pc:sldMk cId="3789045010" sldId="436"/>
            <ac:inkMk id="204" creationId="{C728DAE8-3F24-4CE3-BF98-77CACC2B5AB8}"/>
          </ac:inkMkLst>
        </pc:inkChg>
        <pc:inkChg chg="add mod">
          <ac:chgData name="Umesh Gupta" userId="35470c46-d51d-41c5-aa07-3535d40f1513" providerId="ADAL" clId="{688D1D3D-1D78-480E-9122-20B54FAF51C9}" dt="2022-02-03T04:54:52.831" v="5055"/>
          <ac:inkMkLst>
            <pc:docMk/>
            <pc:sldMk cId="3789045010" sldId="436"/>
            <ac:inkMk id="206" creationId="{59C450A0-8663-4AC7-9A72-9D477E312B62}"/>
          </ac:inkMkLst>
        </pc:inkChg>
        <pc:inkChg chg="add mod">
          <ac:chgData name="Umesh Gupta" userId="35470c46-d51d-41c5-aa07-3535d40f1513" providerId="ADAL" clId="{688D1D3D-1D78-480E-9122-20B54FAF51C9}" dt="2022-02-03T04:54:52.831" v="5055"/>
          <ac:inkMkLst>
            <pc:docMk/>
            <pc:sldMk cId="3789045010" sldId="436"/>
            <ac:inkMk id="207" creationId="{C578B73F-CAB9-4635-B2F4-EB74A9627046}"/>
          </ac:inkMkLst>
        </pc:inkChg>
        <pc:inkChg chg="add mod">
          <ac:chgData name="Umesh Gupta" userId="35470c46-d51d-41c5-aa07-3535d40f1513" providerId="ADAL" clId="{688D1D3D-1D78-480E-9122-20B54FAF51C9}" dt="2022-02-03T04:54:52.831" v="5055"/>
          <ac:inkMkLst>
            <pc:docMk/>
            <pc:sldMk cId="3789045010" sldId="436"/>
            <ac:inkMk id="208" creationId="{51B34139-9788-451F-B255-B0AEC33015E7}"/>
          </ac:inkMkLst>
        </pc:inkChg>
        <pc:inkChg chg="add mod">
          <ac:chgData name="Umesh Gupta" userId="35470c46-d51d-41c5-aa07-3535d40f1513" providerId="ADAL" clId="{688D1D3D-1D78-480E-9122-20B54FAF51C9}" dt="2022-02-03T04:54:52.831" v="5055"/>
          <ac:inkMkLst>
            <pc:docMk/>
            <pc:sldMk cId="3789045010" sldId="436"/>
            <ac:inkMk id="209" creationId="{369CD481-5822-4F7B-893D-10381E68800C}"/>
          </ac:inkMkLst>
        </pc:inkChg>
        <pc:inkChg chg="add mod">
          <ac:chgData name="Umesh Gupta" userId="35470c46-d51d-41c5-aa07-3535d40f1513" providerId="ADAL" clId="{688D1D3D-1D78-480E-9122-20B54FAF51C9}" dt="2022-02-03T04:54:52.831" v="5055"/>
          <ac:inkMkLst>
            <pc:docMk/>
            <pc:sldMk cId="3789045010" sldId="436"/>
            <ac:inkMk id="211" creationId="{F1FC9E6A-0AAE-4865-9CCA-4E8DCE95315E}"/>
          </ac:inkMkLst>
        </pc:inkChg>
        <pc:inkChg chg="add mod">
          <ac:chgData name="Umesh Gupta" userId="35470c46-d51d-41c5-aa07-3535d40f1513" providerId="ADAL" clId="{688D1D3D-1D78-480E-9122-20B54FAF51C9}" dt="2022-02-03T04:54:52.831" v="5055"/>
          <ac:inkMkLst>
            <pc:docMk/>
            <pc:sldMk cId="3789045010" sldId="436"/>
            <ac:inkMk id="212" creationId="{F6D6D430-EA81-483A-9FAB-CAAC97AEB462}"/>
          </ac:inkMkLst>
        </pc:inkChg>
        <pc:inkChg chg="add mod">
          <ac:chgData name="Umesh Gupta" userId="35470c46-d51d-41c5-aa07-3535d40f1513" providerId="ADAL" clId="{688D1D3D-1D78-480E-9122-20B54FAF51C9}" dt="2022-02-03T04:54:52.831" v="5055"/>
          <ac:inkMkLst>
            <pc:docMk/>
            <pc:sldMk cId="3789045010" sldId="436"/>
            <ac:inkMk id="213" creationId="{4BFDB53F-F1CD-485C-A255-78A6D8C8284F}"/>
          </ac:inkMkLst>
        </pc:inkChg>
        <pc:inkChg chg="add mod">
          <ac:chgData name="Umesh Gupta" userId="35470c46-d51d-41c5-aa07-3535d40f1513" providerId="ADAL" clId="{688D1D3D-1D78-480E-9122-20B54FAF51C9}" dt="2022-02-03T04:54:52.831" v="5055"/>
          <ac:inkMkLst>
            <pc:docMk/>
            <pc:sldMk cId="3789045010" sldId="436"/>
            <ac:inkMk id="214" creationId="{E69A739D-23C6-4FA2-9320-2482CFE89A91}"/>
          </ac:inkMkLst>
        </pc:inkChg>
        <pc:inkChg chg="add mod">
          <ac:chgData name="Umesh Gupta" userId="35470c46-d51d-41c5-aa07-3535d40f1513" providerId="ADAL" clId="{688D1D3D-1D78-480E-9122-20B54FAF51C9}" dt="2022-02-03T04:54:52.831" v="5055"/>
          <ac:inkMkLst>
            <pc:docMk/>
            <pc:sldMk cId="3789045010" sldId="436"/>
            <ac:inkMk id="215" creationId="{0DEDB685-B378-4E1E-8D3A-EDA75A46875B}"/>
          </ac:inkMkLst>
        </pc:inkChg>
        <pc:inkChg chg="add mod">
          <ac:chgData name="Umesh Gupta" userId="35470c46-d51d-41c5-aa07-3535d40f1513" providerId="ADAL" clId="{688D1D3D-1D78-480E-9122-20B54FAF51C9}" dt="2022-02-03T04:54:52.831" v="5055"/>
          <ac:inkMkLst>
            <pc:docMk/>
            <pc:sldMk cId="3789045010" sldId="436"/>
            <ac:inkMk id="216" creationId="{E51EA521-4CDD-4A8C-9FD9-58AAF201CEEC}"/>
          </ac:inkMkLst>
        </pc:inkChg>
        <pc:inkChg chg="add mod">
          <ac:chgData name="Umesh Gupta" userId="35470c46-d51d-41c5-aa07-3535d40f1513" providerId="ADAL" clId="{688D1D3D-1D78-480E-9122-20B54FAF51C9}" dt="2022-02-03T04:54:52.831" v="5055"/>
          <ac:inkMkLst>
            <pc:docMk/>
            <pc:sldMk cId="3789045010" sldId="436"/>
            <ac:inkMk id="217" creationId="{F816F8C6-B91D-48CB-A91D-9E80A7985A9A}"/>
          </ac:inkMkLst>
        </pc:inkChg>
      </pc:sldChg>
      <pc:sldChg chg="addSp delSp modSp add mod">
        <pc:chgData name="Umesh Gupta" userId="35470c46-d51d-41c5-aa07-3535d40f1513" providerId="ADAL" clId="{688D1D3D-1D78-480E-9122-20B54FAF51C9}" dt="2022-02-03T04:58:21.984" v="5231"/>
        <pc:sldMkLst>
          <pc:docMk/>
          <pc:sldMk cId="3576816796" sldId="437"/>
        </pc:sldMkLst>
        <pc:grpChg chg="mod">
          <ac:chgData name="Umesh Gupta" userId="35470c46-d51d-41c5-aa07-3535d40f1513" providerId="ADAL" clId="{688D1D3D-1D78-480E-9122-20B54FAF51C9}" dt="2022-02-03T04:55:11.716" v="5076"/>
          <ac:grpSpMkLst>
            <pc:docMk/>
            <pc:sldMk cId="3576816796" sldId="437"/>
            <ac:grpSpMk id="22" creationId="{BFAD9416-B993-4B56-808E-EAFE81FEF82F}"/>
          </ac:grpSpMkLst>
        </pc:grpChg>
        <pc:grpChg chg="mod">
          <ac:chgData name="Umesh Gupta" userId="35470c46-d51d-41c5-aa07-3535d40f1513" providerId="ADAL" clId="{688D1D3D-1D78-480E-9122-20B54FAF51C9}" dt="2022-02-03T04:55:12.976" v="5079"/>
          <ac:grpSpMkLst>
            <pc:docMk/>
            <pc:sldMk cId="3576816796" sldId="437"/>
            <ac:grpSpMk id="25" creationId="{7ACB4416-8104-42B3-9D67-72EA825506F2}"/>
          </ac:grpSpMkLst>
        </pc:grpChg>
        <pc:grpChg chg="del mod">
          <ac:chgData name="Umesh Gupta" userId="35470c46-d51d-41c5-aa07-3535d40f1513" providerId="ADAL" clId="{688D1D3D-1D78-480E-9122-20B54FAF51C9}" dt="2022-02-03T04:55:28.900" v="5105"/>
          <ac:grpSpMkLst>
            <pc:docMk/>
            <pc:sldMk cId="3576816796" sldId="437"/>
            <ac:grpSpMk id="42" creationId="{5637D300-51FD-49DA-BC65-48EF717010A0}"/>
          </ac:grpSpMkLst>
        </pc:grpChg>
        <pc:grpChg chg="del mod">
          <ac:chgData name="Umesh Gupta" userId="35470c46-d51d-41c5-aa07-3535d40f1513" providerId="ADAL" clId="{688D1D3D-1D78-480E-9122-20B54FAF51C9}" dt="2022-02-03T04:55:23.396" v="5096"/>
          <ac:grpSpMkLst>
            <pc:docMk/>
            <pc:sldMk cId="3576816796" sldId="437"/>
            <ac:grpSpMk id="43" creationId="{EF823784-6EE0-4DD9-9F36-351339F60ED4}"/>
          </ac:grpSpMkLst>
        </pc:grpChg>
        <pc:grpChg chg="mod">
          <ac:chgData name="Umesh Gupta" userId="35470c46-d51d-41c5-aa07-3535d40f1513" providerId="ADAL" clId="{688D1D3D-1D78-480E-9122-20B54FAF51C9}" dt="2022-02-03T04:55:23.396" v="5096"/>
          <ac:grpSpMkLst>
            <pc:docMk/>
            <pc:sldMk cId="3576816796" sldId="437"/>
            <ac:grpSpMk id="44" creationId="{884B4743-FF11-4FF4-8086-E25401C1BAF7}"/>
          </ac:grpSpMkLst>
        </pc:grpChg>
        <pc:grpChg chg="mod">
          <ac:chgData name="Umesh Gupta" userId="35470c46-d51d-41c5-aa07-3535d40f1513" providerId="ADAL" clId="{688D1D3D-1D78-480E-9122-20B54FAF51C9}" dt="2022-02-03T04:55:23.396" v="5096"/>
          <ac:grpSpMkLst>
            <pc:docMk/>
            <pc:sldMk cId="3576816796" sldId="437"/>
            <ac:grpSpMk id="45" creationId="{91DF25ED-7634-4CDE-9A2B-37FE86735614}"/>
          </ac:grpSpMkLst>
        </pc:grpChg>
        <pc:grpChg chg="mod">
          <ac:chgData name="Umesh Gupta" userId="35470c46-d51d-41c5-aa07-3535d40f1513" providerId="ADAL" clId="{688D1D3D-1D78-480E-9122-20B54FAF51C9}" dt="2022-02-03T04:55:28.900" v="5105"/>
          <ac:grpSpMkLst>
            <pc:docMk/>
            <pc:sldMk cId="3576816796" sldId="437"/>
            <ac:grpSpMk id="54" creationId="{C71B1729-63F4-474A-88FD-937193707402}"/>
          </ac:grpSpMkLst>
        </pc:grpChg>
        <pc:grpChg chg="del mod">
          <ac:chgData name="Umesh Gupta" userId="35470c46-d51d-41c5-aa07-3535d40f1513" providerId="ADAL" clId="{688D1D3D-1D78-480E-9122-20B54FAF51C9}" dt="2022-02-03T04:56:03.565" v="5112"/>
          <ac:grpSpMkLst>
            <pc:docMk/>
            <pc:sldMk cId="3576816796" sldId="437"/>
            <ac:grpSpMk id="58" creationId="{6632A2A2-45E4-4850-AB21-DE922BEDB407}"/>
          </ac:grpSpMkLst>
        </pc:grpChg>
        <pc:grpChg chg="mod">
          <ac:chgData name="Umesh Gupta" userId="35470c46-d51d-41c5-aa07-3535d40f1513" providerId="ADAL" clId="{688D1D3D-1D78-480E-9122-20B54FAF51C9}" dt="2022-02-03T04:56:03.565" v="5112"/>
          <ac:grpSpMkLst>
            <pc:docMk/>
            <pc:sldMk cId="3576816796" sldId="437"/>
            <ac:grpSpMk id="61" creationId="{449BB139-0E75-4867-B5D9-4EC89AC70D5B}"/>
          </ac:grpSpMkLst>
        </pc:grpChg>
        <pc:grpChg chg="del mod">
          <ac:chgData name="Umesh Gupta" userId="35470c46-d51d-41c5-aa07-3535d40f1513" providerId="ADAL" clId="{688D1D3D-1D78-480E-9122-20B54FAF51C9}" dt="2022-02-03T04:56:25.612" v="5135"/>
          <ac:grpSpMkLst>
            <pc:docMk/>
            <pc:sldMk cId="3576816796" sldId="437"/>
            <ac:grpSpMk id="64" creationId="{1936A53B-ACFC-481C-AC1F-651AEACC15C4}"/>
          </ac:grpSpMkLst>
        </pc:grpChg>
        <pc:grpChg chg="del mod">
          <ac:chgData name="Umesh Gupta" userId="35470c46-d51d-41c5-aa07-3535d40f1513" providerId="ADAL" clId="{688D1D3D-1D78-480E-9122-20B54FAF51C9}" dt="2022-02-03T04:56:25.612" v="5135"/>
          <ac:grpSpMkLst>
            <pc:docMk/>
            <pc:sldMk cId="3576816796" sldId="437"/>
            <ac:grpSpMk id="74" creationId="{CE2C75CE-7F46-4545-8039-9DC35959B8E5}"/>
          </ac:grpSpMkLst>
        </pc:grpChg>
        <pc:grpChg chg="del mod">
          <ac:chgData name="Umesh Gupta" userId="35470c46-d51d-41c5-aa07-3535d40f1513" providerId="ADAL" clId="{688D1D3D-1D78-480E-9122-20B54FAF51C9}" dt="2022-02-03T04:56:25.612" v="5135"/>
          <ac:grpSpMkLst>
            <pc:docMk/>
            <pc:sldMk cId="3576816796" sldId="437"/>
            <ac:grpSpMk id="75" creationId="{9C113E39-425F-49DC-881E-D3826CE35518}"/>
          </ac:grpSpMkLst>
        </pc:grpChg>
        <pc:grpChg chg="del mod">
          <ac:chgData name="Umesh Gupta" userId="35470c46-d51d-41c5-aa07-3535d40f1513" providerId="ADAL" clId="{688D1D3D-1D78-480E-9122-20B54FAF51C9}" dt="2022-02-03T04:56:25.612" v="5135"/>
          <ac:grpSpMkLst>
            <pc:docMk/>
            <pc:sldMk cId="3576816796" sldId="437"/>
            <ac:grpSpMk id="85" creationId="{BC745C1A-74CF-455C-820F-C7E581D256DF}"/>
          </ac:grpSpMkLst>
        </pc:grpChg>
        <pc:grpChg chg="mod">
          <ac:chgData name="Umesh Gupta" userId="35470c46-d51d-41c5-aa07-3535d40f1513" providerId="ADAL" clId="{688D1D3D-1D78-480E-9122-20B54FAF51C9}" dt="2022-02-03T04:56:25.612" v="5135"/>
          <ac:grpSpMkLst>
            <pc:docMk/>
            <pc:sldMk cId="3576816796" sldId="437"/>
            <ac:grpSpMk id="86" creationId="{D5B9DE28-90F3-428C-A26A-8B9A394DEEF7}"/>
          </ac:grpSpMkLst>
        </pc:grpChg>
        <pc:grpChg chg="mod">
          <ac:chgData name="Umesh Gupta" userId="35470c46-d51d-41c5-aa07-3535d40f1513" providerId="ADAL" clId="{688D1D3D-1D78-480E-9122-20B54FAF51C9}" dt="2022-02-03T04:56:30.818" v="5139"/>
          <ac:grpSpMkLst>
            <pc:docMk/>
            <pc:sldMk cId="3576816796" sldId="437"/>
            <ac:grpSpMk id="90" creationId="{0500A192-D04C-42B6-B679-EEBF183C49EE}"/>
          </ac:grpSpMkLst>
        </pc:grpChg>
        <pc:grpChg chg="mod">
          <ac:chgData name="Umesh Gupta" userId="35470c46-d51d-41c5-aa07-3535d40f1513" providerId="ADAL" clId="{688D1D3D-1D78-480E-9122-20B54FAF51C9}" dt="2022-02-03T04:56:37.125" v="5147"/>
          <ac:grpSpMkLst>
            <pc:docMk/>
            <pc:sldMk cId="3576816796" sldId="437"/>
            <ac:grpSpMk id="98" creationId="{58D638C3-42A2-4115-BF7E-7A66E639CB0D}"/>
          </ac:grpSpMkLst>
        </pc:grpChg>
        <pc:grpChg chg="mod">
          <ac:chgData name="Umesh Gupta" userId="35470c46-d51d-41c5-aa07-3535d40f1513" providerId="ADAL" clId="{688D1D3D-1D78-480E-9122-20B54FAF51C9}" dt="2022-02-03T04:56:43.828" v="5152"/>
          <ac:grpSpMkLst>
            <pc:docMk/>
            <pc:sldMk cId="3576816796" sldId="437"/>
            <ac:grpSpMk id="103" creationId="{1E51BE13-5131-4152-AF37-1C27DA382551}"/>
          </ac:grpSpMkLst>
        </pc:grpChg>
        <pc:grpChg chg="mod">
          <ac:chgData name="Umesh Gupta" userId="35470c46-d51d-41c5-aa07-3535d40f1513" providerId="ADAL" clId="{688D1D3D-1D78-480E-9122-20B54FAF51C9}" dt="2022-02-03T04:56:58.807" v="5165"/>
          <ac:grpSpMkLst>
            <pc:docMk/>
            <pc:sldMk cId="3576816796" sldId="437"/>
            <ac:grpSpMk id="116" creationId="{37470328-AEAA-4A13-BC34-DC47423AA268}"/>
          </ac:grpSpMkLst>
        </pc:grpChg>
        <pc:grpChg chg="del mod">
          <ac:chgData name="Umesh Gupta" userId="35470c46-d51d-41c5-aa07-3535d40f1513" providerId="ADAL" clId="{688D1D3D-1D78-480E-9122-20B54FAF51C9}" dt="2022-02-03T04:57:22.729" v="5182"/>
          <ac:grpSpMkLst>
            <pc:docMk/>
            <pc:sldMk cId="3576816796" sldId="437"/>
            <ac:grpSpMk id="122" creationId="{1C9ACA8A-DF7F-4C0D-9F01-2A92FFB0607F}"/>
          </ac:grpSpMkLst>
        </pc:grpChg>
        <pc:grpChg chg="mod">
          <ac:chgData name="Umesh Gupta" userId="35470c46-d51d-41c5-aa07-3535d40f1513" providerId="ADAL" clId="{688D1D3D-1D78-480E-9122-20B54FAF51C9}" dt="2022-02-03T04:57:22.729" v="5182"/>
          <ac:grpSpMkLst>
            <pc:docMk/>
            <pc:sldMk cId="3576816796" sldId="437"/>
            <ac:grpSpMk id="133" creationId="{75FE1908-22B9-460D-9A1D-B2A475D5C3DA}"/>
          </ac:grpSpMkLst>
        </pc:grpChg>
        <pc:grpChg chg="mod">
          <ac:chgData name="Umesh Gupta" userId="35470c46-d51d-41c5-aa07-3535d40f1513" providerId="ADAL" clId="{688D1D3D-1D78-480E-9122-20B54FAF51C9}" dt="2022-02-03T04:57:22.729" v="5182"/>
          <ac:grpSpMkLst>
            <pc:docMk/>
            <pc:sldMk cId="3576816796" sldId="437"/>
            <ac:grpSpMk id="134" creationId="{71771A30-262E-4C91-8D72-78B19D16F62A}"/>
          </ac:grpSpMkLst>
        </pc:grpChg>
        <pc:grpChg chg="mod">
          <ac:chgData name="Umesh Gupta" userId="35470c46-d51d-41c5-aa07-3535d40f1513" providerId="ADAL" clId="{688D1D3D-1D78-480E-9122-20B54FAF51C9}" dt="2022-02-03T04:57:27.422" v="5186"/>
          <ac:grpSpMkLst>
            <pc:docMk/>
            <pc:sldMk cId="3576816796" sldId="437"/>
            <ac:grpSpMk id="138" creationId="{439DBFAD-D0F5-4805-A3D5-CF9BF47ADBBC}"/>
          </ac:grpSpMkLst>
        </pc:grpChg>
        <pc:grpChg chg="mod">
          <ac:chgData name="Umesh Gupta" userId="35470c46-d51d-41c5-aa07-3535d40f1513" providerId="ADAL" clId="{688D1D3D-1D78-480E-9122-20B54FAF51C9}" dt="2022-02-03T04:57:33.184" v="5195"/>
          <ac:grpSpMkLst>
            <pc:docMk/>
            <pc:sldMk cId="3576816796" sldId="437"/>
            <ac:grpSpMk id="147" creationId="{892F78B8-9873-4B69-9898-C4FEE91B5A81}"/>
          </ac:grpSpMkLst>
        </pc:grpChg>
        <pc:grpChg chg="mod">
          <ac:chgData name="Umesh Gupta" userId="35470c46-d51d-41c5-aa07-3535d40f1513" providerId="ADAL" clId="{688D1D3D-1D78-480E-9122-20B54FAF51C9}" dt="2022-02-03T04:57:33.184" v="5195"/>
          <ac:grpSpMkLst>
            <pc:docMk/>
            <pc:sldMk cId="3576816796" sldId="437"/>
            <ac:grpSpMk id="148" creationId="{5C3C8634-BE04-4769-8223-9FBB73606F76}"/>
          </ac:grpSpMkLst>
        </pc:grpChg>
        <pc:grpChg chg="del mod">
          <ac:chgData name="Umesh Gupta" userId="35470c46-d51d-41c5-aa07-3535d40f1513" providerId="ADAL" clId="{688D1D3D-1D78-480E-9122-20B54FAF51C9}" dt="2022-02-03T04:57:39.818" v="5210"/>
          <ac:grpSpMkLst>
            <pc:docMk/>
            <pc:sldMk cId="3576816796" sldId="437"/>
            <ac:grpSpMk id="163" creationId="{84AB06F8-B7E8-4812-9273-4BD94C654DEC}"/>
          </ac:grpSpMkLst>
        </pc:grpChg>
        <pc:grpChg chg="mod">
          <ac:chgData name="Umesh Gupta" userId="35470c46-d51d-41c5-aa07-3535d40f1513" providerId="ADAL" clId="{688D1D3D-1D78-480E-9122-20B54FAF51C9}" dt="2022-02-03T04:57:39.818" v="5210"/>
          <ac:grpSpMkLst>
            <pc:docMk/>
            <pc:sldMk cId="3576816796" sldId="437"/>
            <ac:grpSpMk id="164" creationId="{FBE93395-4E3C-4E7F-BA40-D142C2B5EDF9}"/>
          </ac:grpSpMkLst>
        </pc:grpChg>
        <pc:grpChg chg="mod">
          <ac:chgData name="Umesh Gupta" userId="35470c46-d51d-41c5-aa07-3535d40f1513" providerId="ADAL" clId="{688D1D3D-1D78-480E-9122-20B54FAF51C9}" dt="2022-02-03T04:57:39.818" v="5210"/>
          <ac:grpSpMkLst>
            <pc:docMk/>
            <pc:sldMk cId="3576816796" sldId="437"/>
            <ac:grpSpMk id="165" creationId="{788B2583-6185-47CD-AA31-66BA029F200A}"/>
          </ac:grpSpMkLst>
        </pc:grpChg>
        <pc:grpChg chg="del mod">
          <ac:chgData name="Umesh Gupta" userId="35470c46-d51d-41c5-aa07-3535d40f1513" providerId="ADAL" clId="{688D1D3D-1D78-480E-9122-20B54FAF51C9}" dt="2022-02-03T04:58:21.984" v="5231"/>
          <ac:grpSpMkLst>
            <pc:docMk/>
            <pc:sldMk cId="3576816796" sldId="437"/>
            <ac:grpSpMk id="184" creationId="{CCEC5A13-80DE-449F-8104-C7AA60B11CF9}"/>
          </ac:grpSpMkLst>
        </pc:grpChg>
        <pc:grpChg chg="mod">
          <ac:chgData name="Umesh Gupta" userId="35470c46-d51d-41c5-aa07-3535d40f1513" providerId="ADAL" clId="{688D1D3D-1D78-480E-9122-20B54FAF51C9}" dt="2022-02-03T04:58:21.984" v="5231"/>
          <ac:grpSpMkLst>
            <pc:docMk/>
            <pc:sldMk cId="3576816796" sldId="437"/>
            <ac:grpSpMk id="186" creationId="{AC77F55C-40F2-4D66-B464-6F90260B4B12}"/>
          </ac:grpSpMkLst>
        </pc:grpChg>
        <pc:inkChg chg="add mod">
          <ac:chgData name="Umesh Gupta" userId="35470c46-d51d-41c5-aa07-3535d40f1513" providerId="ADAL" clId="{688D1D3D-1D78-480E-9122-20B54FAF51C9}" dt="2022-02-03T04:55:11.716" v="5076"/>
          <ac:inkMkLst>
            <pc:docMk/>
            <pc:sldMk cId="3576816796" sldId="437"/>
            <ac:inkMk id="2" creationId="{1BF63CC3-92F9-47EA-831B-E38A33FC66F1}"/>
          </ac:inkMkLst>
        </pc:inkChg>
        <pc:inkChg chg="add mod">
          <ac:chgData name="Umesh Gupta" userId="35470c46-d51d-41c5-aa07-3535d40f1513" providerId="ADAL" clId="{688D1D3D-1D78-480E-9122-20B54FAF51C9}" dt="2022-02-03T04:55:11.716" v="5076"/>
          <ac:inkMkLst>
            <pc:docMk/>
            <pc:sldMk cId="3576816796" sldId="437"/>
            <ac:inkMk id="3" creationId="{D2DD54EC-B941-4144-8824-0F81190F14B4}"/>
          </ac:inkMkLst>
        </pc:inkChg>
        <pc:inkChg chg="add mod">
          <ac:chgData name="Umesh Gupta" userId="35470c46-d51d-41c5-aa07-3535d40f1513" providerId="ADAL" clId="{688D1D3D-1D78-480E-9122-20B54FAF51C9}" dt="2022-02-03T04:55:11.716" v="5076"/>
          <ac:inkMkLst>
            <pc:docMk/>
            <pc:sldMk cId="3576816796" sldId="437"/>
            <ac:inkMk id="4" creationId="{A9AD69F2-7287-47DE-ABBD-2A71FCB1958A}"/>
          </ac:inkMkLst>
        </pc:inkChg>
        <pc:inkChg chg="add mod">
          <ac:chgData name="Umesh Gupta" userId="35470c46-d51d-41c5-aa07-3535d40f1513" providerId="ADAL" clId="{688D1D3D-1D78-480E-9122-20B54FAF51C9}" dt="2022-02-03T04:55:11.716" v="5076"/>
          <ac:inkMkLst>
            <pc:docMk/>
            <pc:sldMk cId="3576816796" sldId="437"/>
            <ac:inkMk id="5" creationId="{1B6F77FC-F795-4694-8136-6CBA5C3761CF}"/>
          </ac:inkMkLst>
        </pc:inkChg>
        <pc:inkChg chg="add mod">
          <ac:chgData name="Umesh Gupta" userId="35470c46-d51d-41c5-aa07-3535d40f1513" providerId="ADAL" clId="{688D1D3D-1D78-480E-9122-20B54FAF51C9}" dt="2022-02-03T04:55:11.716" v="5076"/>
          <ac:inkMkLst>
            <pc:docMk/>
            <pc:sldMk cId="3576816796" sldId="437"/>
            <ac:inkMk id="6" creationId="{8561F0AA-2C8D-4CF0-8B7F-613873E3F219}"/>
          </ac:inkMkLst>
        </pc:inkChg>
        <pc:inkChg chg="add mod">
          <ac:chgData name="Umesh Gupta" userId="35470c46-d51d-41c5-aa07-3535d40f1513" providerId="ADAL" clId="{688D1D3D-1D78-480E-9122-20B54FAF51C9}" dt="2022-02-03T04:55:11.716" v="5076"/>
          <ac:inkMkLst>
            <pc:docMk/>
            <pc:sldMk cId="3576816796" sldId="437"/>
            <ac:inkMk id="7" creationId="{9AC2BA03-5BC1-42C9-9EC3-AD2F07815457}"/>
          </ac:inkMkLst>
        </pc:inkChg>
        <pc:inkChg chg="add mod">
          <ac:chgData name="Umesh Gupta" userId="35470c46-d51d-41c5-aa07-3535d40f1513" providerId="ADAL" clId="{688D1D3D-1D78-480E-9122-20B54FAF51C9}" dt="2022-02-03T04:55:11.716" v="5076"/>
          <ac:inkMkLst>
            <pc:docMk/>
            <pc:sldMk cId="3576816796" sldId="437"/>
            <ac:inkMk id="8" creationId="{F6C5F0FD-16B4-4BEB-828C-04B68F5D21B5}"/>
          </ac:inkMkLst>
        </pc:inkChg>
        <pc:inkChg chg="add mod">
          <ac:chgData name="Umesh Gupta" userId="35470c46-d51d-41c5-aa07-3535d40f1513" providerId="ADAL" clId="{688D1D3D-1D78-480E-9122-20B54FAF51C9}" dt="2022-02-03T04:55:11.716" v="5076"/>
          <ac:inkMkLst>
            <pc:docMk/>
            <pc:sldMk cId="3576816796" sldId="437"/>
            <ac:inkMk id="9" creationId="{C122D143-9B75-49B7-AE10-FBCCDD0BE679}"/>
          </ac:inkMkLst>
        </pc:inkChg>
        <pc:inkChg chg="add mod">
          <ac:chgData name="Umesh Gupta" userId="35470c46-d51d-41c5-aa07-3535d40f1513" providerId="ADAL" clId="{688D1D3D-1D78-480E-9122-20B54FAF51C9}" dt="2022-02-03T04:55:11.716" v="5076"/>
          <ac:inkMkLst>
            <pc:docMk/>
            <pc:sldMk cId="3576816796" sldId="437"/>
            <ac:inkMk id="10" creationId="{75228A9E-4114-40CA-9650-7A407384F411}"/>
          </ac:inkMkLst>
        </pc:inkChg>
        <pc:inkChg chg="add mod">
          <ac:chgData name="Umesh Gupta" userId="35470c46-d51d-41c5-aa07-3535d40f1513" providerId="ADAL" clId="{688D1D3D-1D78-480E-9122-20B54FAF51C9}" dt="2022-02-03T04:55:11.716" v="5076"/>
          <ac:inkMkLst>
            <pc:docMk/>
            <pc:sldMk cId="3576816796" sldId="437"/>
            <ac:inkMk id="11" creationId="{CA712575-536C-4769-B23E-F529C4498A59}"/>
          </ac:inkMkLst>
        </pc:inkChg>
        <pc:inkChg chg="add mod">
          <ac:chgData name="Umesh Gupta" userId="35470c46-d51d-41c5-aa07-3535d40f1513" providerId="ADAL" clId="{688D1D3D-1D78-480E-9122-20B54FAF51C9}" dt="2022-02-03T04:55:11.716" v="5076"/>
          <ac:inkMkLst>
            <pc:docMk/>
            <pc:sldMk cId="3576816796" sldId="437"/>
            <ac:inkMk id="12" creationId="{17BA6113-2115-4DC8-ABFD-C113912A58E6}"/>
          </ac:inkMkLst>
        </pc:inkChg>
        <pc:inkChg chg="add mod">
          <ac:chgData name="Umesh Gupta" userId="35470c46-d51d-41c5-aa07-3535d40f1513" providerId="ADAL" clId="{688D1D3D-1D78-480E-9122-20B54FAF51C9}" dt="2022-02-03T04:55:11.716" v="5076"/>
          <ac:inkMkLst>
            <pc:docMk/>
            <pc:sldMk cId="3576816796" sldId="437"/>
            <ac:inkMk id="13" creationId="{7F343BCA-25D2-4FB5-8BBA-F72635B51E9E}"/>
          </ac:inkMkLst>
        </pc:inkChg>
        <pc:inkChg chg="add mod">
          <ac:chgData name="Umesh Gupta" userId="35470c46-d51d-41c5-aa07-3535d40f1513" providerId="ADAL" clId="{688D1D3D-1D78-480E-9122-20B54FAF51C9}" dt="2022-02-03T04:55:11.716" v="5076"/>
          <ac:inkMkLst>
            <pc:docMk/>
            <pc:sldMk cId="3576816796" sldId="437"/>
            <ac:inkMk id="14" creationId="{4468D7CF-63C1-4491-9F96-473950F416FC}"/>
          </ac:inkMkLst>
        </pc:inkChg>
        <pc:inkChg chg="add mod">
          <ac:chgData name="Umesh Gupta" userId="35470c46-d51d-41c5-aa07-3535d40f1513" providerId="ADAL" clId="{688D1D3D-1D78-480E-9122-20B54FAF51C9}" dt="2022-02-03T04:55:11.716" v="5076"/>
          <ac:inkMkLst>
            <pc:docMk/>
            <pc:sldMk cId="3576816796" sldId="437"/>
            <ac:inkMk id="15" creationId="{1E848578-1AC8-4B93-9855-B3E9EC450C58}"/>
          </ac:inkMkLst>
        </pc:inkChg>
        <pc:inkChg chg="add mod">
          <ac:chgData name="Umesh Gupta" userId="35470c46-d51d-41c5-aa07-3535d40f1513" providerId="ADAL" clId="{688D1D3D-1D78-480E-9122-20B54FAF51C9}" dt="2022-02-03T04:55:11.716" v="5076"/>
          <ac:inkMkLst>
            <pc:docMk/>
            <pc:sldMk cId="3576816796" sldId="437"/>
            <ac:inkMk id="16" creationId="{B430C68B-8E1A-43CE-8F84-49615D56F347}"/>
          </ac:inkMkLst>
        </pc:inkChg>
        <pc:inkChg chg="add mod">
          <ac:chgData name="Umesh Gupta" userId="35470c46-d51d-41c5-aa07-3535d40f1513" providerId="ADAL" clId="{688D1D3D-1D78-480E-9122-20B54FAF51C9}" dt="2022-02-03T04:55:11.716" v="5076"/>
          <ac:inkMkLst>
            <pc:docMk/>
            <pc:sldMk cId="3576816796" sldId="437"/>
            <ac:inkMk id="17" creationId="{001F5C85-06D5-4C05-86D6-48ED17790B0F}"/>
          </ac:inkMkLst>
        </pc:inkChg>
        <pc:inkChg chg="add mod">
          <ac:chgData name="Umesh Gupta" userId="35470c46-d51d-41c5-aa07-3535d40f1513" providerId="ADAL" clId="{688D1D3D-1D78-480E-9122-20B54FAF51C9}" dt="2022-02-03T04:55:11.716" v="5076"/>
          <ac:inkMkLst>
            <pc:docMk/>
            <pc:sldMk cId="3576816796" sldId="437"/>
            <ac:inkMk id="18" creationId="{18CFA239-DED5-4C48-8447-84FB196F6687}"/>
          </ac:inkMkLst>
        </pc:inkChg>
        <pc:inkChg chg="add mod">
          <ac:chgData name="Umesh Gupta" userId="35470c46-d51d-41c5-aa07-3535d40f1513" providerId="ADAL" clId="{688D1D3D-1D78-480E-9122-20B54FAF51C9}" dt="2022-02-03T04:55:11.716" v="5076"/>
          <ac:inkMkLst>
            <pc:docMk/>
            <pc:sldMk cId="3576816796" sldId="437"/>
            <ac:inkMk id="19" creationId="{32187463-B0BD-4BD8-8F5C-906986925200}"/>
          </ac:inkMkLst>
        </pc:inkChg>
        <pc:inkChg chg="add mod">
          <ac:chgData name="Umesh Gupta" userId="35470c46-d51d-41c5-aa07-3535d40f1513" providerId="ADAL" clId="{688D1D3D-1D78-480E-9122-20B54FAF51C9}" dt="2022-02-03T04:55:11.716" v="5076"/>
          <ac:inkMkLst>
            <pc:docMk/>
            <pc:sldMk cId="3576816796" sldId="437"/>
            <ac:inkMk id="20" creationId="{6CBADBF6-E06A-4224-B532-190610CD0F67}"/>
          </ac:inkMkLst>
        </pc:inkChg>
        <pc:inkChg chg="add mod">
          <ac:chgData name="Umesh Gupta" userId="35470c46-d51d-41c5-aa07-3535d40f1513" providerId="ADAL" clId="{688D1D3D-1D78-480E-9122-20B54FAF51C9}" dt="2022-02-03T04:55:11.716" v="5076"/>
          <ac:inkMkLst>
            <pc:docMk/>
            <pc:sldMk cId="3576816796" sldId="437"/>
            <ac:inkMk id="21" creationId="{25803D18-0A0A-49B5-8981-F049355C15A3}"/>
          </ac:inkMkLst>
        </pc:inkChg>
        <pc:inkChg chg="add mod">
          <ac:chgData name="Umesh Gupta" userId="35470c46-d51d-41c5-aa07-3535d40f1513" providerId="ADAL" clId="{688D1D3D-1D78-480E-9122-20B54FAF51C9}" dt="2022-02-03T04:55:12.976" v="5079"/>
          <ac:inkMkLst>
            <pc:docMk/>
            <pc:sldMk cId="3576816796" sldId="437"/>
            <ac:inkMk id="23" creationId="{08F28AA3-61DF-4730-995C-FC1D990DBB8F}"/>
          </ac:inkMkLst>
        </pc:inkChg>
        <pc:inkChg chg="add mod">
          <ac:chgData name="Umesh Gupta" userId="35470c46-d51d-41c5-aa07-3535d40f1513" providerId="ADAL" clId="{688D1D3D-1D78-480E-9122-20B54FAF51C9}" dt="2022-02-03T04:55:12.976" v="5079"/>
          <ac:inkMkLst>
            <pc:docMk/>
            <pc:sldMk cId="3576816796" sldId="437"/>
            <ac:inkMk id="24" creationId="{49BF3D9D-525C-4118-8F91-15A47EE144A3}"/>
          </ac:inkMkLst>
        </pc:inkChg>
        <pc:inkChg chg="add mod">
          <ac:chgData name="Umesh Gupta" userId="35470c46-d51d-41c5-aa07-3535d40f1513" providerId="ADAL" clId="{688D1D3D-1D78-480E-9122-20B54FAF51C9}" dt="2022-02-03T04:55:23.396" v="5096"/>
          <ac:inkMkLst>
            <pc:docMk/>
            <pc:sldMk cId="3576816796" sldId="437"/>
            <ac:inkMk id="26" creationId="{3AB18EF6-CB05-4628-B369-BF8B842235FD}"/>
          </ac:inkMkLst>
        </pc:inkChg>
        <pc:inkChg chg="add mod">
          <ac:chgData name="Umesh Gupta" userId="35470c46-d51d-41c5-aa07-3535d40f1513" providerId="ADAL" clId="{688D1D3D-1D78-480E-9122-20B54FAF51C9}" dt="2022-02-03T04:55:23.396" v="5096"/>
          <ac:inkMkLst>
            <pc:docMk/>
            <pc:sldMk cId="3576816796" sldId="437"/>
            <ac:inkMk id="27" creationId="{6ECC7F62-1580-49E1-B8A6-99BAB72BB1B6}"/>
          </ac:inkMkLst>
        </pc:inkChg>
        <pc:inkChg chg="add mod">
          <ac:chgData name="Umesh Gupta" userId="35470c46-d51d-41c5-aa07-3535d40f1513" providerId="ADAL" clId="{688D1D3D-1D78-480E-9122-20B54FAF51C9}" dt="2022-02-03T04:55:23.396" v="5096"/>
          <ac:inkMkLst>
            <pc:docMk/>
            <pc:sldMk cId="3576816796" sldId="437"/>
            <ac:inkMk id="28" creationId="{296D8E55-03E4-456B-9E33-9EE83ED6AAAD}"/>
          </ac:inkMkLst>
        </pc:inkChg>
        <pc:inkChg chg="add mod">
          <ac:chgData name="Umesh Gupta" userId="35470c46-d51d-41c5-aa07-3535d40f1513" providerId="ADAL" clId="{688D1D3D-1D78-480E-9122-20B54FAF51C9}" dt="2022-02-03T04:55:23.396" v="5096"/>
          <ac:inkMkLst>
            <pc:docMk/>
            <pc:sldMk cId="3576816796" sldId="437"/>
            <ac:inkMk id="29" creationId="{B92D1756-468C-4676-ABF8-3ADDD4BD7015}"/>
          </ac:inkMkLst>
        </pc:inkChg>
        <pc:inkChg chg="add mod">
          <ac:chgData name="Umesh Gupta" userId="35470c46-d51d-41c5-aa07-3535d40f1513" providerId="ADAL" clId="{688D1D3D-1D78-480E-9122-20B54FAF51C9}" dt="2022-02-03T04:55:23.396" v="5096"/>
          <ac:inkMkLst>
            <pc:docMk/>
            <pc:sldMk cId="3576816796" sldId="437"/>
            <ac:inkMk id="30" creationId="{E1524E9B-B794-4AF2-82CA-751393653F68}"/>
          </ac:inkMkLst>
        </pc:inkChg>
        <pc:inkChg chg="add mod">
          <ac:chgData name="Umesh Gupta" userId="35470c46-d51d-41c5-aa07-3535d40f1513" providerId="ADAL" clId="{688D1D3D-1D78-480E-9122-20B54FAF51C9}" dt="2022-02-03T04:55:23.396" v="5096"/>
          <ac:inkMkLst>
            <pc:docMk/>
            <pc:sldMk cId="3576816796" sldId="437"/>
            <ac:inkMk id="31" creationId="{C0897897-A09A-4900-9899-71EC9797C668}"/>
          </ac:inkMkLst>
        </pc:inkChg>
        <pc:inkChg chg="add mod">
          <ac:chgData name="Umesh Gupta" userId="35470c46-d51d-41c5-aa07-3535d40f1513" providerId="ADAL" clId="{688D1D3D-1D78-480E-9122-20B54FAF51C9}" dt="2022-02-03T04:55:23.396" v="5096"/>
          <ac:inkMkLst>
            <pc:docMk/>
            <pc:sldMk cId="3576816796" sldId="437"/>
            <ac:inkMk id="32" creationId="{F67E7FB9-2931-4940-84C5-203EE7F83612}"/>
          </ac:inkMkLst>
        </pc:inkChg>
        <pc:inkChg chg="add mod">
          <ac:chgData name="Umesh Gupta" userId="35470c46-d51d-41c5-aa07-3535d40f1513" providerId="ADAL" clId="{688D1D3D-1D78-480E-9122-20B54FAF51C9}" dt="2022-02-03T04:55:23.396" v="5096"/>
          <ac:inkMkLst>
            <pc:docMk/>
            <pc:sldMk cId="3576816796" sldId="437"/>
            <ac:inkMk id="33" creationId="{E9A6A965-7614-425D-92EC-3C78721B02DD}"/>
          </ac:inkMkLst>
        </pc:inkChg>
        <pc:inkChg chg="add mod">
          <ac:chgData name="Umesh Gupta" userId="35470c46-d51d-41c5-aa07-3535d40f1513" providerId="ADAL" clId="{688D1D3D-1D78-480E-9122-20B54FAF51C9}" dt="2022-02-03T04:55:23.396" v="5096"/>
          <ac:inkMkLst>
            <pc:docMk/>
            <pc:sldMk cId="3576816796" sldId="437"/>
            <ac:inkMk id="34" creationId="{E85DBDE0-F7B1-4F2E-B045-EB07C1014158}"/>
          </ac:inkMkLst>
        </pc:inkChg>
        <pc:inkChg chg="add mod">
          <ac:chgData name="Umesh Gupta" userId="35470c46-d51d-41c5-aa07-3535d40f1513" providerId="ADAL" clId="{688D1D3D-1D78-480E-9122-20B54FAF51C9}" dt="2022-02-03T04:55:23.396" v="5096"/>
          <ac:inkMkLst>
            <pc:docMk/>
            <pc:sldMk cId="3576816796" sldId="437"/>
            <ac:inkMk id="35" creationId="{496F7508-0B57-4E21-AF4A-C55AA6A98953}"/>
          </ac:inkMkLst>
        </pc:inkChg>
        <pc:inkChg chg="add mod">
          <ac:chgData name="Umesh Gupta" userId="35470c46-d51d-41c5-aa07-3535d40f1513" providerId="ADAL" clId="{688D1D3D-1D78-480E-9122-20B54FAF51C9}" dt="2022-02-03T04:55:23.396" v="5096"/>
          <ac:inkMkLst>
            <pc:docMk/>
            <pc:sldMk cId="3576816796" sldId="437"/>
            <ac:inkMk id="36" creationId="{1EBDE123-6E1E-479C-B01A-2964E69E04AC}"/>
          </ac:inkMkLst>
        </pc:inkChg>
        <pc:inkChg chg="add mod">
          <ac:chgData name="Umesh Gupta" userId="35470c46-d51d-41c5-aa07-3535d40f1513" providerId="ADAL" clId="{688D1D3D-1D78-480E-9122-20B54FAF51C9}" dt="2022-02-03T04:55:28.900" v="5105"/>
          <ac:inkMkLst>
            <pc:docMk/>
            <pc:sldMk cId="3576816796" sldId="437"/>
            <ac:inkMk id="37" creationId="{2DB155A1-EA95-4BFE-9B89-9119E338A5A7}"/>
          </ac:inkMkLst>
        </pc:inkChg>
        <pc:inkChg chg="add mod">
          <ac:chgData name="Umesh Gupta" userId="35470c46-d51d-41c5-aa07-3535d40f1513" providerId="ADAL" clId="{688D1D3D-1D78-480E-9122-20B54FAF51C9}" dt="2022-02-03T04:55:28.900" v="5105"/>
          <ac:inkMkLst>
            <pc:docMk/>
            <pc:sldMk cId="3576816796" sldId="437"/>
            <ac:inkMk id="38" creationId="{ABD42D5A-5591-4449-84B2-27E3B632CCDE}"/>
          </ac:inkMkLst>
        </pc:inkChg>
        <pc:inkChg chg="add mod">
          <ac:chgData name="Umesh Gupta" userId="35470c46-d51d-41c5-aa07-3535d40f1513" providerId="ADAL" clId="{688D1D3D-1D78-480E-9122-20B54FAF51C9}" dt="2022-02-03T04:55:28.900" v="5105"/>
          <ac:inkMkLst>
            <pc:docMk/>
            <pc:sldMk cId="3576816796" sldId="437"/>
            <ac:inkMk id="39" creationId="{30FA7571-0805-411E-A706-ACCE8B308CF5}"/>
          </ac:inkMkLst>
        </pc:inkChg>
        <pc:inkChg chg="add mod">
          <ac:chgData name="Umesh Gupta" userId="35470c46-d51d-41c5-aa07-3535d40f1513" providerId="ADAL" clId="{688D1D3D-1D78-480E-9122-20B54FAF51C9}" dt="2022-02-03T04:55:28.900" v="5105"/>
          <ac:inkMkLst>
            <pc:docMk/>
            <pc:sldMk cId="3576816796" sldId="437"/>
            <ac:inkMk id="40" creationId="{57575EE1-1153-4918-ABC7-F736A4B089AD}"/>
          </ac:inkMkLst>
        </pc:inkChg>
        <pc:inkChg chg="add mod">
          <ac:chgData name="Umesh Gupta" userId="35470c46-d51d-41c5-aa07-3535d40f1513" providerId="ADAL" clId="{688D1D3D-1D78-480E-9122-20B54FAF51C9}" dt="2022-02-03T04:55:28.900" v="5105"/>
          <ac:inkMkLst>
            <pc:docMk/>
            <pc:sldMk cId="3576816796" sldId="437"/>
            <ac:inkMk id="41" creationId="{D4996BB8-7C93-4D33-91D3-CC29F1B7BA4B}"/>
          </ac:inkMkLst>
        </pc:inkChg>
        <pc:inkChg chg="add mod">
          <ac:chgData name="Umesh Gupta" userId="35470c46-d51d-41c5-aa07-3535d40f1513" providerId="ADAL" clId="{688D1D3D-1D78-480E-9122-20B54FAF51C9}" dt="2022-02-03T04:55:28.900" v="5105"/>
          <ac:inkMkLst>
            <pc:docMk/>
            <pc:sldMk cId="3576816796" sldId="437"/>
            <ac:inkMk id="46" creationId="{B7AD8DE9-AA63-48CA-A8B3-1236D4B1A05E}"/>
          </ac:inkMkLst>
        </pc:inkChg>
        <pc:inkChg chg="add mod">
          <ac:chgData name="Umesh Gupta" userId="35470c46-d51d-41c5-aa07-3535d40f1513" providerId="ADAL" clId="{688D1D3D-1D78-480E-9122-20B54FAF51C9}" dt="2022-02-03T04:55:28.900" v="5105"/>
          <ac:inkMkLst>
            <pc:docMk/>
            <pc:sldMk cId="3576816796" sldId="437"/>
            <ac:inkMk id="47" creationId="{EAF65D24-3A81-4D02-A888-3F9FCC882A76}"/>
          </ac:inkMkLst>
        </pc:inkChg>
        <pc:inkChg chg="add mod">
          <ac:chgData name="Umesh Gupta" userId="35470c46-d51d-41c5-aa07-3535d40f1513" providerId="ADAL" clId="{688D1D3D-1D78-480E-9122-20B54FAF51C9}" dt="2022-02-03T04:55:28.900" v="5105"/>
          <ac:inkMkLst>
            <pc:docMk/>
            <pc:sldMk cId="3576816796" sldId="437"/>
            <ac:inkMk id="48" creationId="{62B632FB-17F6-4F21-A781-6B81053C4758}"/>
          </ac:inkMkLst>
        </pc:inkChg>
        <pc:inkChg chg="add mod">
          <ac:chgData name="Umesh Gupta" userId="35470c46-d51d-41c5-aa07-3535d40f1513" providerId="ADAL" clId="{688D1D3D-1D78-480E-9122-20B54FAF51C9}" dt="2022-02-03T04:55:28.900" v="5105"/>
          <ac:inkMkLst>
            <pc:docMk/>
            <pc:sldMk cId="3576816796" sldId="437"/>
            <ac:inkMk id="49" creationId="{2159BBE0-62D5-4849-81C6-7E7A29139D64}"/>
          </ac:inkMkLst>
        </pc:inkChg>
        <pc:inkChg chg="add mod">
          <ac:chgData name="Umesh Gupta" userId="35470c46-d51d-41c5-aa07-3535d40f1513" providerId="ADAL" clId="{688D1D3D-1D78-480E-9122-20B54FAF51C9}" dt="2022-02-03T04:55:28.900" v="5105"/>
          <ac:inkMkLst>
            <pc:docMk/>
            <pc:sldMk cId="3576816796" sldId="437"/>
            <ac:inkMk id="50" creationId="{11447D19-F162-4421-9075-03A7C1F6BCAD}"/>
          </ac:inkMkLst>
        </pc:inkChg>
        <pc:inkChg chg="add mod">
          <ac:chgData name="Umesh Gupta" userId="35470c46-d51d-41c5-aa07-3535d40f1513" providerId="ADAL" clId="{688D1D3D-1D78-480E-9122-20B54FAF51C9}" dt="2022-02-03T04:55:28.900" v="5105"/>
          <ac:inkMkLst>
            <pc:docMk/>
            <pc:sldMk cId="3576816796" sldId="437"/>
            <ac:inkMk id="51" creationId="{4B894828-CB5C-4AAC-849A-19C44E494767}"/>
          </ac:inkMkLst>
        </pc:inkChg>
        <pc:inkChg chg="add mod">
          <ac:chgData name="Umesh Gupta" userId="35470c46-d51d-41c5-aa07-3535d40f1513" providerId="ADAL" clId="{688D1D3D-1D78-480E-9122-20B54FAF51C9}" dt="2022-02-03T04:55:28.900" v="5105"/>
          <ac:inkMkLst>
            <pc:docMk/>
            <pc:sldMk cId="3576816796" sldId="437"/>
            <ac:inkMk id="52" creationId="{26B33E69-49DB-4B2D-839D-EFCADDCA9053}"/>
          </ac:inkMkLst>
        </pc:inkChg>
        <pc:inkChg chg="add">
          <ac:chgData name="Umesh Gupta" userId="35470c46-d51d-41c5-aa07-3535d40f1513" providerId="ADAL" clId="{688D1D3D-1D78-480E-9122-20B54FAF51C9}" dt="2022-02-03T04:55:28.025" v="5104" actId="9405"/>
          <ac:inkMkLst>
            <pc:docMk/>
            <pc:sldMk cId="3576816796" sldId="437"/>
            <ac:inkMk id="53" creationId="{EE79929D-0F72-4673-A7E9-DDE013296685}"/>
          </ac:inkMkLst>
        </pc:inkChg>
        <pc:inkChg chg="add mod">
          <ac:chgData name="Umesh Gupta" userId="35470c46-d51d-41c5-aa07-3535d40f1513" providerId="ADAL" clId="{688D1D3D-1D78-480E-9122-20B54FAF51C9}" dt="2022-02-03T04:56:03.565" v="5112"/>
          <ac:inkMkLst>
            <pc:docMk/>
            <pc:sldMk cId="3576816796" sldId="437"/>
            <ac:inkMk id="55" creationId="{4B760D13-0BB0-467E-BD93-72B5C7F64DF6}"/>
          </ac:inkMkLst>
        </pc:inkChg>
        <pc:inkChg chg="add mod">
          <ac:chgData name="Umesh Gupta" userId="35470c46-d51d-41c5-aa07-3535d40f1513" providerId="ADAL" clId="{688D1D3D-1D78-480E-9122-20B54FAF51C9}" dt="2022-02-03T04:56:03.565" v="5112"/>
          <ac:inkMkLst>
            <pc:docMk/>
            <pc:sldMk cId="3576816796" sldId="437"/>
            <ac:inkMk id="56" creationId="{349DF94B-A081-4DCE-8BE9-7A699BBDED57}"/>
          </ac:inkMkLst>
        </pc:inkChg>
        <pc:inkChg chg="add mod">
          <ac:chgData name="Umesh Gupta" userId="35470c46-d51d-41c5-aa07-3535d40f1513" providerId="ADAL" clId="{688D1D3D-1D78-480E-9122-20B54FAF51C9}" dt="2022-02-03T04:56:03.565" v="5112"/>
          <ac:inkMkLst>
            <pc:docMk/>
            <pc:sldMk cId="3576816796" sldId="437"/>
            <ac:inkMk id="57" creationId="{8E51DCDB-B370-4519-B343-049957D8042B}"/>
          </ac:inkMkLst>
        </pc:inkChg>
        <pc:inkChg chg="add mod">
          <ac:chgData name="Umesh Gupta" userId="35470c46-d51d-41c5-aa07-3535d40f1513" providerId="ADAL" clId="{688D1D3D-1D78-480E-9122-20B54FAF51C9}" dt="2022-02-03T04:56:03.565" v="5112"/>
          <ac:inkMkLst>
            <pc:docMk/>
            <pc:sldMk cId="3576816796" sldId="437"/>
            <ac:inkMk id="59" creationId="{BAB9923B-F0BD-44C9-9988-60B74E90D231}"/>
          </ac:inkMkLst>
        </pc:inkChg>
        <pc:inkChg chg="add mod">
          <ac:chgData name="Umesh Gupta" userId="35470c46-d51d-41c5-aa07-3535d40f1513" providerId="ADAL" clId="{688D1D3D-1D78-480E-9122-20B54FAF51C9}" dt="2022-02-03T04:56:03.565" v="5112"/>
          <ac:inkMkLst>
            <pc:docMk/>
            <pc:sldMk cId="3576816796" sldId="437"/>
            <ac:inkMk id="60" creationId="{BF01020A-9476-4904-9742-89C2C6976ABD}"/>
          </ac:inkMkLst>
        </pc:inkChg>
        <pc:inkChg chg="add mod">
          <ac:chgData name="Umesh Gupta" userId="35470c46-d51d-41c5-aa07-3535d40f1513" providerId="ADAL" clId="{688D1D3D-1D78-480E-9122-20B54FAF51C9}" dt="2022-02-03T04:56:25.612" v="5135"/>
          <ac:inkMkLst>
            <pc:docMk/>
            <pc:sldMk cId="3576816796" sldId="437"/>
            <ac:inkMk id="62" creationId="{15E94FC8-6E4C-42F9-B684-35FD0ECD9206}"/>
          </ac:inkMkLst>
        </pc:inkChg>
        <pc:inkChg chg="add mod">
          <ac:chgData name="Umesh Gupta" userId="35470c46-d51d-41c5-aa07-3535d40f1513" providerId="ADAL" clId="{688D1D3D-1D78-480E-9122-20B54FAF51C9}" dt="2022-02-03T04:56:25.612" v="5135"/>
          <ac:inkMkLst>
            <pc:docMk/>
            <pc:sldMk cId="3576816796" sldId="437"/>
            <ac:inkMk id="63" creationId="{74C7DC31-F679-4C17-9A88-0F10639EB51D}"/>
          </ac:inkMkLst>
        </pc:inkChg>
        <pc:inkChg chg="add mod">
          <ac:chgData name="Umesh Gupta" userId="35470c46-d51d-41c5-aa07-3535d40f1513" providerId="ADAL" clId="{688D1D3D-1D78-480E-9122-20B54FAF51C9}" dt="2022-02-03T04:56:25.612" v="5135"/>
          <ac:inkMkLst>
            <pc:docMk/>
            <pc:sldMk cId="3576816796" sldId="437"/>
            <ac:inkMk id="65" creationId="{E93B74E3-8386-4927-B118-5D2E5F118F82}"/>
          </ac:inkMkLst>
        </pc:inkChg>
        <pc:inkChg chg="add mod">
          <ac:chgData name="Umesh Gupta" userId="35470c46-d51d-41c5-aa07-3535d40f1513" providerId="ADAL" clId="{688D1D3D-1D78-480E-9122-20B54FAF51C9}" dt="2022-02-03T04:56:25.612" v="5135"/>
          <ac:inkMkLst>
            <pc:docMk/>
            <pc:sldMk cId="3576816796" sldId="437"/>
            <ac:inkMk id="66" creationId="{06505EDE-FC8D-48B1-B3EB-C7689E996830}"/>
          </ac:inkMkLst>
        </pc:inkChg>
        <pc:inkChg chg="add mod">
          <ac:chgData name="Umesh Gupta" userId="35470c46-d51d-41c5-aa07-3535d40f1513" providerId="ADAL" clId="{688D1D3D-1D78-480E-9122-20B54FAF51C9}" dt="2022-02-03T04:56:25.612" v="5135"/>
          <ac:inkMkLst>
            <pc:docMk/>
            <pc:sldMk cId="3576816796" sldId="437"/>
            <ac:inkMk id="67" creationId="{59F0BECA-1BD9-4922-9F32-AB2A02122E50}"/>
          </ac:inkMkLst>
        </pc:inkChg>
        <pc:inkChg chg="add mod">
          <ac:chgData name="Umesh Gupta" userId="35470c46-d51d-41c5-aa07-3535d40f1513" providerId="ADAL" clId="{688D1D3D-1D78-480E-9122-20B54FAF51C9}" dt="2022-02-03T04:56:25.612" v="5135"/>
          <ac:inkMkLst>
            <pc:docMk/>
            <pc:sldMk cId="3576816796" sldId="437"/>
            <ac:inkMk id="68" creationId="{BC8260C9-84AF-42C8-B3AA-C2A1F314933D}"/>
          </ac:inkMkLst>
        </pc:inkChg>
        <pc:inkChg chg="add mod">
          <ac:chgData name="Umesh Gupta" userId="35470c46-d51d-41c5-aa07-3535d40f1513" providerId="ADAL" clId="{688D1D3D-1D78-480E-9122-20B54FAF51C9}" dt="2022-02-03T04:56:25.612" v="5135"/>
          <ac:inkMkLst>
            <pc:docMk/>
            <pc:sldMk cId="3576816796" sldId="437"/>
            <ac:inkMk id="69" creationId="{CDE151FA-E294-4B9B-942C-2DAADC0D9487}"/>
          </ac:inkMkLst>
        </pc:inkChg>
        <pc:inkChg chg="add mod">
          <ac:chgData name="Umesh Gupta" userId="35470c46-d51d-41c5-aa07-3535d40f1513" providerId="ADAL" clId="{688D1D3D-1D78-480E-9122-20B54FAF51C9}" dt="2022-02-03T04:56:25.612" v="5135"/>
          <ac:inkMkLst>
            <pc:docMk/>
            <pc:sldMk cId="3576816796" sldId="437"/>
            <ac:inkMk id="70" creationId="{14E96AED-B742-4337-9B07-D916C9DDD2AE}"/>
          </ac:inkMkLst>
        </pc:inkChg>
        <pc:inkChg chg="add mod">
          <ac:chgData name="Umesh Gupta" userId="35470c46-d51d-41c5-aa07-3535d40f1513" providerId="ADAL" clId="{688D1D3D-1D78-480E-9122-20B54FAF51C9}" dt="2022-02-03T04:56:25.612" v="5135"/>
          <ac:inkMkLst>
            <pc:docMk/>
            <pc:sldMk cId="3576816796" sldId="437"/>
            <ac:inkMk id="71" creationId="{ACD3C056-C4EC-4955-AEE3-E4006B5C182C}"/>
          </ac:inkMkLst>
        </pc:inkChg>
        <pc:inkChg chg="add mod">
          <ac:chgData name="Umesh Gupta" userId="35470c46-d51d-41c5-aa07-3535d40f1513" providerId="ADAL" clId="{688D1D3D-1D78-480E-9122-20B54FAF51C9}" dt="2022-02-03T04:56:25.612" v="5135"/>
          <ac:inkMkLst>
            <pc:docMk/>
            <pc:sldMk cId="3576816796" sldId="437"/>
            <ac:inkMk id="72" creationId="{C6C1139D-0323-41D0-9430-610C6A02DB11}"/>
          </ac:inkMkLst>
        </pc:inkChg>
        <pc:inkChg chg="add mod">
          <ac:chgData name="Umesh Gupta" userId="35470c46-d51d-41c5-aa07-3535d40f1513" providerId="ADAL" clId="{688D1D3D-1D78-480E-9122-20B54FAF51C9}" dt="2022-02-03T04:56:25.612" v="5135"/>
          <ac:inkMkLst>
            <pc:docMk/>
            <pc:sldMk cId="3576816796" sldId="437"/>
            <ac:inkMk id="73" creationId="{4225FB28-3008-4833-9AD6-C82BC96DBDEC}"/>
          </ac:inkMkLst>
        </pc:inkChg>
        <pc:inkChg chg="add mod">
          <ac:chgData name="Umesh Gupta" userId="35470c46-d51d-41c5-aa07-3535d40f1513" providerId="ADAL" clId="{688D1D3D-1D78-480E-9122-20B54FAF51C9}" dt="2022-02-03T04:56:25.612" v="5135"/>
          <ac:inkMkLst>
            <pc:docMk/>
            <pc:sldMk cId="3576816796" sldId="437"/>
            <ac:inkMk id="76" creationId="{6AAF79E1-6CE1-4292-BF1D-10BD3399517F}"/>
          </ac:inkMkLst>
        </pc:inkChg>
        <pc:inkChg chg="add mod">
          <ac:chgData name="Umesh Gupta" userId="35470c46-d51d-41c5-aa07-3535d40f1513" providerId="ADAL" clId="{688D1D3D-1D78-480E-9122-20B54FAF51C9}" dt="2022-02-03T04:56:25.612" v="5135"/>
          <ac:inkMkLst>
            <pc:docMk/>
            <pc:sldMk cId="3576816796" sldId="437"/>
            <ac:inkMk id="77" creationId="{ECFDA2B2-AB48-4B11-B8DD-9467267B67E4}"/>
          </ac:inkMkLst>
        </pc:inkChg>
        <pc:inkChg chg="add mod">
          <ac:chgData name="Umesh Gupta" userId="35470c46-d51d-41c5-aa07-3535d40f1513" providerId="ADAL" clId="{688D1D3D-1D78-480E-9122-20B54FAF51C9}" dt="2022-02-03T04:56:25.612" v="5135"/>
          <ac:inkMkLst>
            <pc:docMk/>
            <pc:sldMk cId="3576816796" sldId="437"/>
            <ac:inkMk id="78" creationId="{2CA2A066-515A-463A-8B95-582144C77928}"/>
          </ac:inkMkLst>
        </pc:inkChg>
        <pc:inkChg chg="add mod">
          <ac:chgData name="Umesh Gupta" userId="35470c46-d51d-41c5-aa07-3535d40f1513" providerId="ADAL" clId="{688D1D3D-1D78-480E-9122-20B54FAF51C9}" dt="2022-02-03T04:56:25.612" v="5135"/>
          <ac:inkMkLst>
            <pc:docMk/>
            <pc:sldMk cId="3576816796" sldId="437"/>
            <ac:inkMk id="79" creationId="{AA082CAB-C764-4C73-A3A5-9DD15A67A0A7}"/>
          </ac:inkMkLst>
        </pc:inkChg>
        <pc:inkChg chg="add mod">
          <ac:chgData name="Umesh Gupta" userId="35470c46-d51d-41c5-aa07-3535d40f1513" providerId="ADAL" clId="{688D1D3D-1D78-480E-9122-20B54FAF51C9}" dt="2022-02-03T04:56:25.612" v="5135"/>
          <ac:inkMkLst>
            <pc:docMk/>
            <pc:sldMk cId="3576816796" sldId="437"/>
            <ac:inkMk id="80" creationId="{96D020C8-DC4A-4A7A-BD5C-AE5D616F99B5}"/>
          </ac:inkMkLst>
        </pc:inkChg>
        <pc:inkChg chg="add mod">
          <ac:chgData name="Umesh Gupta" userId="35470c46-d51d-41c5-aa07-3535d40f1513" providerId="ADAL" clId="{688D1D3D-1D78-480E-9122-20B54FAF51C9}" dt="2022-02-03T04:56:25.612" v="5135"/>
          <ac:inkMkLst>
            <pc:docMk/>
            <pc:sldMk cId="3576816796" sldId="437"/>
            <ac:inkMk id="81" creationId="{795A68DE-6C1D-4E17-A4F7-AA8169BC8713}"/>
          </ac:inkMkLst>
        </pc:inkChg>
        <pc:inkChg chg="add mod">
          <ac:chgData name="Umesh Gupta" userId="35470c46-d51d-41c5-aa07-3535d40f1513" providerId="ADAL" clId="{688D1D3D-1D78-480E-9122-20B54FAF51C9}" dt="2022-02-03T04:56:25.612" v="5135"/>
          <ac:inkMkLst>
            <pc:docMk/>
            <pc:sldMk cId="3576816796" sldId="437"/>
            <ac:inkMk id="82" creationId="{B055717E-E6A8-400D-B58A-CEDF83C34573}"/>
          </ac:inkMkLst>
        </pc:inkChg>
        <pc:inkChg chg="add mod">
          <ac:chgData name="Umesh Gupta" userId="35470c46-d51d-41c5-aa07-3535d40f1513" providerId="ADAL" clId="{688D1D3D-1D78-480E-9122-20B54FAF51C9}" dt="2022-02-03T04:56:25.612" v="5135"/>
          <ac:inkMkLst>
            <pc:docMk/>
            <pc:sldMk cId="3576816796" sldId="437"/>
            <ac:inkMk id="83" creationId="{3D82C5E0-56F1-46AF-A85F-7E10829DC256}"/>
          </ac:inkMkLst>
        </pc:inkChg>
        <pc:inkChg chg="add mod">
          <ac:chgData name="Umesh Gupta" userId="35470c46-d51d-41c5-aa07-3535d40f1513" providerId="ADAL" clId="{688D1D3D-1D78-480E-9122-20B54FAF51C9}" dt="2022-02-03T04:56:25.612" v="5135"/>
          <ac:inkMkLst>
            <pc:docMk/>
            <pc:sldMk cId="3576816796" sldId="437"/>
            <ac:inkMk id="84" creationId="{92620D18-A9BF-4A7A-A4CD-D137F20108FE}"/>
          </ac:inkMkLst>
        </pc:inkChg>
        <pc:inkChg chg="add mod">
          <ac:chgData name="Umesh Gupta" userId="35470c46-d51d-41c5-aa07-3535d40f1513" providerId="ADAL" clId="{688D1D3D-1D78-480E-9122-20B54FAF51C9}" dt="2022-02-03T04:56:30.818" v="5139"/>
          <ac:inkMkLst>
            <pc:docMk/>
            <pc:sldMk cId="3576816796" sldId="437"/>
            <ac:inkMk id="87" creationId="{A50114A7-482E-4D40-AE7A-21F18B493CBF}"/>
          </ac:inkMkLst>
        </pc:inkChg>
        <pc:inkChg chg="add mod">
          <ac:chgData name="Umesh Gupta" userId="35470c46-d51d-41c5-aa07-3535d40f1513" providerId="ADAL" clId="{688D1D3D-1D78-480E-9122-20B54FAF51C9}" dt="2022-02-03T04:56:30.818" v="5139"/>
          <ac:inkMkLst>
            <pc:docMk/>
            <pc:sldMk cId="3576816796" sldId="437"/>
            <ac:inkMk id="88" creationId="{4DB96ADC-5B92-4450-B3BD-1493DB4AFC4F}"/>
          </ac:inkMkLst>
        </pc:inkChg>
        <pc:inkChg chg="add mod">
          <ac:chgData name="Umesh Gupta" userId="35470c46-d51d-41c5-aa07-3535d40f1513" providerId="ADAL" clId="{688D1D3D-1D78-480E-9122-20B54FAF51C9}" dt="2022-02-03T04:56:30.818" v="5139"/>
          <ac:inkMkLst>
            <pc:docMk/>
            <pc:sldMk cId="3576816796" sldId="437"/>
            <ac:inkMk id="89" creationId="{35DCC563-84EB-45C0-ADC2-E114216817AD}"/>
          </ac:inkMkLst>
        </pc:inkChg>
        <pc:inkChg chg="add mod">
          <ac:chgData name="Umesh Gupta" userId="35470c46-d51d-41c5-aa07-3535d40f1513" providerId="ADAL" clId="{688D1D3D-1D78-480E-9122-20B54FAF51C9}" dt="2022-02-03T04:56:37.125" v="5147"/>
          <ac:inkMkLst>
            <pc:docMk/>
            <pc:sldMk cId="3576816796" sldId="437"/>
            <ac:inkMk id="91" creationId="{1BC1D70C-AED0-4214-A32E-440BC42C4B7F}"/>
          </ac:inkMkLst>
        </pc:inkChg>
        <pc:inkChg chg="add mod">
          <ac:chgData name="Umesh Gupta" userId="35470c46-d51d-41c5-aa07-3535d40f1513" providerId="ADAL" clId="{688D1D3D-1D78-480E-9122-20B54FAF51C9}" dt="2022-02-03T04:56:37.125" v="5147"/>
          <ac:inkMkLst>
            <pc:docMk/>
            <pc:sldMk cId="3576816796" sldId="437"/>
            <ac:inkMk id="92" creationId="{B4BCB4DD-AD06-4E31-B103-4D016B00E677}"/>
          </ac:inkMkLst>
        </pc:inkChg>
        <pc:inkChg chg="add mod">
          <ac:chgData name="Umesh Gupta" userId="35470c46-d51d-41c5-aa07-3535d40f1513" providerId="ADAL" clId="{688D1D3D-1D78-480E-9122-20B54FAF51C9}" dt="2022-02-03T04:56:37.125" v="5147"/>
          <ac:inkMkLst>
            <pc:docMk/>
            <pc:sldMk cId="3576816796" sldId="437"/>
            <ac:inkMk id="93" creationId="{967CD510-117A-4CC8-8509-7C06722A4F52}"/>
          </ac:inkMkLst>
        </pc:inkChg>
        <pc:inkChg chg="add mod">
          <ac:chgData name="Umesh Gupta" userId="35470c46-d51d-41c5-aa07-3535d40f1513" providerId="ADAL" clId="{688D1D3D-1D78-480E-9122-20B54FAF51C9}" dt="2022-02-03T04:56:37.125" v="5147"/>
          <ac:inkMkLst>
            <pc:docMk/>
            <pc:sldMk cId="3576816796" sldId="437"/>
            <ac:inkMk id="94" creationId="{B6105028-4D7E-49ED-9775-0B902C31EBEC}"/>
          </ac:inkMkLst>
        </pc:inkChg>
        <pc:inkChg chg="add mod">
          <ac:chgData name="Umesh Gupta" userId="35470c46-d51d-41c5-aa07-3535d40f1513" providerId="ADAL" clId="{688D1D3D-1D78-480E-9122-20B54FAF51C9}" dt="2022-02-03T04:56:37.125" v="5147"/>
          <ac:inkMkLst>
            <pc:docMk/>
            <pc:sldMk cId="3576816796" sldId="437"/>
            <ac:inkMk id="95" creationId="{D6FD64B8-A38A-4F9E-836E-D479D785C58A}"/>
          </ac:inkMkLst>
        </pc:inkChg>
        <pc:inkChg chg="add mod">
          <ac:chgData name="Umesh Gupta" userId="35470c46-d51d-41c5-aa07-3535d40f1513" providerId="ADAL" clId="{688D1D3D-1D78-480E-9122-20B54FAF51C9}" dt="2022-02-03T04:56:37.125" v="5147"/>
          <ac:inkMkLst>
            <pc:docMk/>
            <pc:sldMk cId="3576816796" sldId="437"/>
            <ac:inkMk id="96" creationId="{F5CBAB3F-2A35-4FDE-9544-BAC8246FA2AB}"/>
          </ac:inkMkLst>
        </pc:inkChg>
        <pc:inkChg chg="add mod">
          <ac:chgData name="Umesh Gupta" userId="35470c46-d51d-41c5-aa07-3535d40f1513" providerId="ADAL" clId="{688D1D3D-1D78-480E-9122-20B54FAF51C9}" dt="2022-02-03T04:56:37.125" v="5147"/>
          <ac:inkMkLst>
            <pc:docMk/>
            <pc:sldMk cId="3576816796" sldId="437"/>
            <ac:inkMk id="97" creationId="{ACDCA7CD-FAB1-4127-95B0-021A92F075E4}"/>
          </ac:inkMkLst>
        </pc:inkChg>
        <pc:inkChg chg="add mod">
          <ac:chgData name="Umesh Gupta" userId="35470c46-d51d-41c5-aa07-3535d40f1513" providerId="ADAL" clId="{688D1D3D-1D78-480E-9122-20B54FAF51C9}" dt="2022-02-03T04:56:43.828" v="5152"/>
          <ac:inkMkLst>
            <pc:docMk/>
            <pc:sldMk cId="3576816796" sldId="437"/>
            <ac:inkMk id="99" creationId="{C67D07ED-21BB-49AD-AF05-195B3A85E74E}"/>
          </ac:inkMkLst>
        </pc:inkChg>
        <pc:inkChg chg="add mod">
          <ac:chgData name="Umesh Gupta" userId="35470c46-d51d-41c5-aa07-3535d40f1513" providerId="ADAL" clId="{688D1D3D-1D78-480E-9122-20B54FAF51C9}" dt="2022-02-03T04:56:43.828" v="5152"/>
          <ac:inkMkLst>
            <pc:docMk/>
            <pc:sldMk cId="3576816796" sldId="437"/>
            <ac:inkMk id="100" creationId="{C4EE9749-2874-40F8-B7E3-E15D392CAEED}"/>
          </ac:inkMkLst>
        </pc:inkChg>
        <pc:inkChg chg="add mod">
          <ac:chgData name="Umesh Gupta" userId="35470c46-d51d-41c5-aa07-3535d40f1513" providerId="ADAL" clId="{688D1D3D-1D78-480E-9122-20B54FAF51C9}" dt="2022-02-03T04:56:43.828" v="5152"/>
          <ac:inkMkLst>
            <pc:docMk/>
            <pc:sldMk cId="3576816796" sldId="437"/>
            <ac:inkMk id="101" creationId="{FF17C903-E6C3-411E-80BE-0FE491AE9F32}"/>
          </ac:inkMkLst>
        </pc:inkChg>
        <pc:inkChg chg="add mod">
          <ac:chgData name="Umesh Gupta" userId="35470c46-d51d-41c5-aa07-3535d40f1513" providerId="ADAL" clId="{688D1D3D-1D78-480E-9122-20B54FAF51C9}" dt="2022-02-03T04:56:43.828" v="5152"/>
          <ac:inkMkLst>
            <pc:docMk/>
            <pc:sldMk cId="3576816796" sldId="437"/>
            <ac:inkMk id="102" creationId="{D33DF3FF-9675-4AAA-AE67-E9D9175913B3}"/>
          </ac:inkMkLst>
        </pc:inkChg>
        <pc:inkChg chg="add mod">
          <ac:chgData name="Umesh Gupta" userId="35470c46-d51d-41c5-aa07-3535d40f1513" providerId="ADAL" clId="{688D1D3D-1D78-480E-9122-20B54FAF51C9}" dt="2022-02-03T04:56:58.807" v="5165"/>
          <ac:inkMkLst>
            <pc:docMk/>
            <pc:sldMk cId="3576816796" sldId="437"/>
            <ac:inkMk id="104" creationId="{8D946C86-2621-4394-920D-86FD46B7574F}"/>
          </ac:inkMkLst>
        </pc:inkChg>
        <pc:inkChg chg="add mod">
          <ac:chgData name="Umesh Gupta" userId="35470c46-d51d-41c5-aa07-3535d40f1513" providerId="ADAL" clId="{688D1D3D-1D78-480E-9122-20B54FAF51C9}" dt="2022-02-03T04:56:58.807" v="5165"/>
          <ac:inkMkLst>
            <pc:docMk/>
            <pc:sldMk cId="3576816796" sldId="437"/>
            <ac:inkMk id="105" creationId="{7F0BB1C8-95CF-4D48-AEE1-B1177131D97C}"/>
          </ac:inkMkLst>
        </pc:inkChg>
        <pc:inkChg chg="add mod">
          <ac:chgData name="Umesh Gupta" userId="35470c46-d51d-41c5-aa07-3535d40f1513" providerId="ADAL" clId="{688D1D3D-1D78-480E-9122-20B54FAF51C9}" dt="2022-02-03T04:56:58.807" v="5165"/>
          <ac:inkMkLst>
            <pc:docMk/>
            <pc:sldMk cId="3576816796" sldId="437"/>
            <ac:inkMk id="106" creationId="{613F5B4C-CA53-4D5E-A20A-DC7FB8E92082}"/>
          </ac:inkMkLst>
        </pc:inkChg>
        <pc:inkChg chg="add mod">
          <ac:chgData name="Umesh Gupta" userId="35470c46-d51d-41c5-aa07-3535d40f1513" providerId="ADAL" clId="{688D1D3D-1D78-480E-9122-20B54FAF51C9}" dt="2022-02-03T04:56:58.807" v="5165"/>
          <ac:inkMkLst>
            <pc:docMk/>
            <pc:sldMk cId="3576816796" sldId="437"/>
            <ac:inkMk id="107" creationId="{EBBE4F00-762E-4F19-8898-705560E26DC4}"/>
          </ac:inkMkLst>
        </pc:inkChg>
        <pc:inkChg chg="add mod">
          <ac:chgData name="Umesh Gupta" userId="35470c46-d51d-41c5-aa07-3535d40f1513" providerId="ADAL" clId="{688D1D3D-1D78-480E-9122-20B54FAF51C9}" dt="2022-02-03T04:56:58.807" v="5165"/>
          <ac:inkMkLst>
            <pc:docMk/>
            <pc:sldMk cId="3576816796" sldId="437"/>
            <ac:inkMk id="108" creationId="{5C4A3725-C7A8-4133-B891-911666D249A0}"/>
          </ac:inkMkLst>
        </pc:inkChg>
        <pc:inkChg chg="add mod">
          <ac:chgData name="Umesh Gupta" userId="35470c46-d51d-41c5-aa07-3535d40f1513" providerId="ADAL" clId="{688D1D3D-1D78-480E-9122-20B54FAF51C9}" dt="2022-02-03T04:56:58.807" v="5165"/>
          <ac:inkMkLst>
            <pc:docMk/>
            <pc:sldMk cId="3576816796" sldId="437"/>
            <ac:inkMk id="109" creationId="{D743C2A3-7492-49DD-BDC1-600705304BE9}"/>
          </ac:inkMkLst>
        </pc:inkChg>
        <pc:inkChg chg="add mod">
          <ac:chgData name="Umesh Gupta" userId="35470c46-d51d-41c5-aa07-3535d40f1513" providerId="ADAL" clId="{688D1D3D-1D78-480E-9122-20B54FAF51C9}" dt="2022-02-03T04:56:58.807" v="5165"/>
          <ac:inkMkLst>
            <pc:docMk/>
            <pc:sldMk cId="3576816796" sldId="437"/>
            <ac:inkMk id="110" creationId="{906D94EE-A8EA-47AE-B8B3-E56D75FBCD6D}"/>
          </ac:inkMkLst>
        </pc:inkChg>
        <pc:inkChg chg="add mod">
          <ac:chgData name="Umesh Gupta" userId="35470c46-d51d-41c5-aa07-3535d40f1513" providerId="ADAL" clId="{688D1D3D-1D78-480E-9122-20B54FAF51C9}" dt="2022-02-03T04:56:58.807" v="5165"/>
          <ac:inkMkLst>
            <pc:docMk/>
            <pc:sldMk cId="3576816796" sldId="437"/>
            <ac:inkMk id="111" creationId="{FF1BBE88-2B36-4469-A7D6-32339E020984}"/>
          </ac:inkMkLst>
        </pc:inkChg>
        <pc:inkChg chg="add mod">
          <ac:chgData name="Umesh Gupta" userId="35470c46-d51d-41c5-aa07-3535d40f1513" providerId="ADAL" clId="{688D1D3D-1D78-480E-9122-20B54FAF51C9}" dt="2022-02-03T04:56:58.807" v="5165"/>
          <ac:inkMkLst>
            <pc:docMk/>
            <pc:sldMk cId="3576816796" sldId="437"/>
            <ac:inkMk id="112" creationId="{3FF02482-A853-4C56-AB63-8FB5DE4FFF54}"/>
          </ac:inkMkLst>
        </pc:inkChg>
        <pc:inkChg chg="add mod">
          <ac:chgData name="Umesh Gupta" userId="35470c46-d51d-41c5-aa07-3535d40f1513" providerId="ADAL" clId="{688D1D3D-1D78-480E-9122-20B54FAF51C9}" dt="2022-02-03T04:56:58.807" v="5165"/>
          <ac:inkMkLst>
            <pc:docMk/>
            <pc:sldMk cId="3576816796" sldId="437"/>
            <ac:inkMk id="113" creationId="{97B43E78-DB6A-42DB-A987-541D7EB24143}"/>
          </ac:inkMkLst>
        </pc:inkChg>
        <pc:inkChg chg="add mod">
          <ac:chgData name="Umesh Gupta" userId="35470c46-d51d-41c5-aa07-3535d40f1513" providerId="ADAL" clId="{688D1D3D-1D78-480E-9122-20B54FAF51C9}" dt="2022-02-03T04:56:58.807" v="5165"/>
          <ac:inkMkLst>
            <pc:docMk/>
            <pc:sldMk cId="3576816796" sldId="437"/>
            <ac:inkMk id="114" creationId="{2B431668-E20C-499D-B894-022037AE9D49}"/>
          </ac:inkMkLst>
        </pc:inkChg>
        <pc:inkChg chg="add mod">
          <ac:chgData name="Umesh Gupta" userId="35470c46-d51d-41c5-aa07-3535d40f1513" providerId="ADAL" clId="{688D1D3D-1D78-480E-9122-20B54FAF51C9}" dt="2022-02-03T04:56:58.807" v="5165"/>
          <ac:inkMkLst>
            <pc:docMk/>
            <pc:sldMk cId="3576816796" sldId="437"/>
            <ac:inkMk id="115" creationId="{22C8330E-4949-4DA1-84DC-68950BD9568A}"/>
          </ac:inkMkLst>
        </pc:inkChg>
        <pc:inkChg chg="add mod">
          <ac:chgData name="Umesh Gupta" userId="35470c46-d51d-41c5-aa07-3535d40f1513" providerId="ADAL" clId="{688D1D3D-1D78-480E-9122-20B54FAF51C9}" dt="2022-02-03T04:57:22.729" v="5182"/>
          <ac:inkMkLst>
            <pc:docMk/>
            <pc:sldMk cId="3576816796" sldId="437"/>
            <ac:inkMk id="117" creationId="{F8FC29A4-DA7E-4A2B-9D10-3D341A96F60A}"/>
          </ac:inkMkLst>
        </pc:inkChg>
        <pc:inkChg chg="add mod">
          <ac:chgData name="Umesh Gupta" userId="35470c46-d51d-41c5-aa07-3535d40f1513" providerId="ADAL" clId="{688D1D3D-1D78-480E-9122-20B54FAF51C9}" dt="2022-02-03T04:57:22.729" v="5182"/>
          <ac:inkMkLst>
            <pc:docMk/>
            <pc:sldMk cId="3576816796" sldId="437"/>
            <ac:inkMk id="118" creationId="{6D34B281-C797-4536-ABA4-2A5DC0F81C2D}"/>
          </ac:inkMkLst>
        </pc:inkChg>
        <pc:inkChg chg="add mod">
          <ac:chgData name="Umesh Gupta" userId="35470c46-d51d-41c5-aa07-3535d40f1513" providerId="ADAL" clId="{688D1D3D-1D78-480E-9122-20B54FAF51C9}" dt="2022-02-03T04:57:22.729" v="5182"/>
          <ac:inkMkLst>
            <pc:docMk/>
            <pc:sldMk cId="3576816796" sldId="437"/>
            <ac:inkMk id="119" creationId="{6DD6BBBE-363E-4CF7-8078-B27287C6992A}"/>
          </ac:inkMkLst>
        </pc:inkChg>
        <pc:inkChg chg="add mod">
          <ac:chgData name="Umesh Gupta" userId="35470c46-d51d-41c5-aa07-3535d40f1513" providerId="ADAL" clId="{688D1D3D-1D78-480E-9122-20B54FAF51C9}" dt="2022-02-03T04:57:22.729" v="5182"/>
          <ac:inkMkLst>
            <pc:docMk/>
            <pc:sldMk cId="3576816796" sldId="437"/>
            <ac:inkMk id="120" creationId="{E7C92EEB-7974-4DFD-A0F9-5B72E62B22EE}"/>
          </ac:inkMkLst>
        </pc:inkChg>
        <pc:inkChg chg="add mod">
          <ac:chgData name="Umesh Gupta" userId="35470c46-d51d-41c5-aa07-3535d40f1513" providerId="ADAL" clId="{688D1D3D-1D78-480E-9122-20B54FAF51C9}" dt="2022-02-03T04:57:22.729" v="5182"/>
          <ac:inkMkLst>
            <pc:docMk/>
            <pc:sldMk cId="3576816796" sldId="437"/>
            <ac:inkMk id="121" creationId="{9525CA2B-00F7-4727-A9D3-4D1D06190D59}"/>
          </ac:inkMkLst>
        </pc:inkChg>
        <pc:inkChg chg="add mod">
          <ac:chgData name="Umesh Gupta" userId="35470c46-d51d-41c5-aa07-3535d40f1513" providerId="ADAL" clId="{688D1D3D-1D78-480E-9122-20B54FAF51C9}" dt="2022-02-03T04:57:22.729" v="5182"/>
          <ac:inkMkLst>
            <pc:docMk/>
            <pc:sldMk cId="3576816796" sldId="437"/>
            <ac:inkMk id="123" creationId="{3AB08CFC-4430-4C15-A929-8462FAC4F002}"/>
          </ac:inkMkLst>
        </pc:inkChg>
        <pc:inkChg chg="add mod">
          <ac:chgData name="Umesh Gupta" userId="35470c46-d51d-41c5-aa07-3535d40f1513" providerId="ADAL" clId="{688D1D3D-1D78-480E-9122-20B54FAF51C9}" dt="2022-02-03T04:57:22.729" v="5182"/>
          <ac:inkMkLst>
            <pc:docMk/>
            <pc:sldMk cId="3576816796" sldId="437"/>
            <ac:inkMk id="124" creationId="{1985A743-F2D8-42E1-9C40-D69F29D8261C}"/>
          </ac:inkMkLst>
        </pc:inkChg>
        <pc:inkChg chg="add mod">
          <ac:chgData name="Umesh Gupta" userId="35470c46-d51d-41c5-aa07-3535d40f1513" providerId="ADAL" clId="{688D1D3D-1D78-480E-9122-20B54FAF51C9}" dt="2022-02-03T04:57:22.729" v="5182"/>
          <ac:inkMkLst>
            <pc:docMk/>
            <pc:sldMk cId="3576816796" sldId="437"/>
            <ac:inkMk id="125" creationId="{D9E112CB-FE0D-40F8-9C5D-02454C839F73}"/>
          </ac:inkMkLst>
        </pc:inkChg>
        <pc:inkChg chg="add mod">
          <ac:chgData name="Umesh Gupta" userId="35470c46-d51d-41c5-aa07-3535d40f1513" providerId="ADAL" clId="{688D1D3D-1D78-480E-9122-20B54FAF51C9}" dt="2022-02-03T04:57:22.729" v="5182"/>
          <ac:inkMkLst>
            <pc:docMk/>
            <pc:sldMk cId="3576816796" sldId="437"/>
            <ac:inkMk id="126" creationId="{D2031CFB-23BB-4EBA-899F-5FE3A20BC1EB}"/>
          </ac:inkMkLst>
        </pc:inkChg>
        <pc:inkChg chg="add mod">
          <ac:chgData name="Umesh Gupta" userId="35470c46-d51d-41c5-aa07-3535d40f1513" providerId="ADAL" clId="{688D1D3D-1D78-480E-9122-20B54FAF51C9}" dt="2022-02-03T04:57:22.729" v="5182"/>
          <ac:inkMkLst>
            <pc:docMk/>
            <pc:sldMk cId="3576816796" sldId="437"/>
            <ac:inkMk id="127" creationId="{336A962B-217D-4D11-9909-92A29B1497D1}"/>
          </ac:inkMkLst>
        </pc:inkChg>
        <pc:inkChg chg="add mod">
          <ac:chgData name="Umesh Gupta" userId="35470c46-d51d-41c5-aa07-3535d40f1513" providerId="ADAL" clId="{688D1D3D-1D78-480E-9122-20B54FAF51C9}" dt="2022-02-03T04:57:22.729" v="5182"/>
          <ac:inkMkLst>
            <pc:docMk/>
            <pc:sldMk cId="3576816796" sldId="437"/>
            <ac:inkMk id="128" creationId="{CCD17931-A837-403D-A4B4-C7AC849C5B6B}"/>
          </ac:inkMkLst>
        </pc:inkChg>
        <pc:inkChg chg="add mod">
          <ac:chgData name="Umesh Gupta" userId="35470c46-d51d-41c5-aa07-3535d40f1513" providerId="ADAL" clId="{688D1D3D-1D78-480E-9122-20B54FAF51C9}" dt="2022-02-03T04:57:22.729" v="5182"/>
          <ac:inkMkLst>
            <pc:docMk/>
            <pc:sldMk cId="3576816796" sldId="437"/>
            <ac:inkMk id="129" creationId="{4F65BCE3-7DB0-48CF-BABF-854B8010CAFC}"/>
          </ac:inkMkLst>
        </pc:inkChg>
        <pc:inkChg chg="add mod">
          <ac:chgData name="Umesh Gupta" userId="35470c46-d51d-41c5-aa07-3535d40f1513" providerId="ADAL" clId="{688D1D3D-1D78-480E-9122-20B54FAF51C9}" dt="2022-02-03T04:57:22.729" v="5182"/>
          <ac:inkMkLst>
            <pc:docMk/>
            <pc:sldMk cId="3576816796" sldId="437"/>
            <ac:inkMk id="130" creationId="{0BF1A101-B9DB-4515-A921-051D1209D953}"/>
          </ac:inkMkLst>
        </pc:inkChg>
        <pc:inkChg chg="add mod">
          <ac:chgData name="Umesh Gupta" userId="35470c46-d51d-41c5-aa07-3535d40f1513" providerId="ADAL" clId="{688D1D3D-1D78-480E-9122-20B54FAF51C9}" dt="2022-02-03T04:57:22.729" v="5182"/>
          <ac:inkMkLst>
            <pc:docMk/>
            <pc:sldMk cId="3576816796" sldId="437"/>
            <ac:inkMk id="131" creationId="{7DA891FB-7E7F-4CC4-A899-5FDB59EF6A90}"/>
          </ac:inkMkLst>
        </pc:inkChg>
        <pc:inkChg chg="add mod">
          <ac:chgData name="Umesh Gupta" userId="35470c46-d51d-41c5-aa07-3535d40f1513" providerId="ADAL" clId="{688D1D3D-1D78-480E-9122-20B54FAF51C9}" dt="2022-02-03T04:57:22.729" v="5182"/>
          <ac:inkMkLst>
            <pc:docMk/>
            <pc:sldMk cId="3576816796" sldId="437"/>
            <ac:inkMk id="132" creationId="{C2CCFB31-B2F0-40C4-9995-0C1B53A78735}"/>
          </ac:inkMkLst>
        </pc:inkChg>
        <pc:inkChg chg="add mod">
          <ac:chgData name="Umesh Gupta" userId="35470c46-d51d-41c5-aa07-3535d40f1513" providerId="ADAL" clId="{688D1D3D-1D78-480E-9122-20B54FAF51C9}" dt="2022-02-03T04:57:27.422" v="5186"/>
          <ac:inkMkLst>
            <pc:docMk/>
            <pc:sldMk cId="3576816796" sldId="437"/>
            <ac:inkMk id="135" creationId="{6727A734-174C-4E52-BAD9-11247DCFF6D6}"/>
          </ac:inkMkLst>
        </pc:inkChg>
        <pc:inkChg chg="add mod">
          <ac:chgData name="Umesh Gupta" userId="35470c46-d51d-41c5-aa07-3535d40f1513" providerId="ADAL" clId="{688D1D3D-1D78-480E-9122-20B54FAF51C9}" dt="2022-02-03T04:57:27.422" v="5186"/>
          <ac:inkMkLst>
            <pc:docMk/>
            <pc:sldMk cId="3576816796" sldId="437"/>
            <ac:inkMk id="136" creationId="{72B018EB-FFD4-48DA-8895-F86A5E48E6CB}"/>
          </ac:inkMkLst>
        </pc:inkChg>
        <pc:inkChg chg="add mod">
          <ac:chgData name="Umesh Gupta" userId="35470c46-d51d-41c5-aa07-3535d40f1513" providerId="ADAL" clId="{688D1D3D-1D78-480E-9122-20B54FAF51C9}" dt="2022-02-03T04:57:27.422" v="5186"/>
          <ac:inkMkLst>
            <pc:docMk/>
            <pc:sldMk cId="3576816796" sldId="437"/>
            <ac:inkMk id="137" creationId="{7A783433-30A9-4489-8A33-716A84A18D33}"/>
          </ac:inkMkLst>
        </pc:inkChg>
        <pc:inkChg chg="add mod">
          <ac:chgData name="Umesh Gupta" userId="35470c46-d51d-41c5-aa07-3535d40f1513" providerId="ADAL" clId="{688D1D3D-1D78-480E-9122-20B54FAF51C9}" dt="2022-02-03T04:57:33.184" v="5195"/>
          <ac:inkMkLst>
            <pc:docMk/>
            <pc:sldMk cId="3576816796" sldId="437"/>
            <ac:inkMk id="139" creationId="{FFE6D6C9-9E26-4084-A4C9-02F587FB68C1}"/>
          </ac:inkMkLst>
        </pc:inkChg>
        <pc:inkChg chg="add mod">
          <ac:chgData name="Umesh Gupta" userId="35470c46-d51d-41c5-aa07-3535d40f1513" providerId="ADAL" clId="{688D1D3D-1D78-480E-9122-20B54FAF51C9}" dt="2022-02-03T04:57:33.184" v="5195"/>
          <ac:inkMkLst>
            <pc:docMk/>
            <pc:sldMk cId="3576816796" sldId="437"/>
            <ac:inkMk id="140" creationId="{0032A1D1-C2C9-4E3F-A797-5E56CE570B66}"/>
          </ac:inkMkLst>
        </pc:inkChg>
        <pc:inkChg chg="add mod">
          <ac:chgData name="Umesh Gupta" userId="35470c46-d51d-41c5-aa07-3535d40f1513" providerId="ADAL" clId="{688D1D3D-1D78-480E-9122-20B54FAF51C9}" dt="2022-02-03T04:57:33.184" v="5195"/>
          <ac:inkMkLst>
            <pc:docMk/>
            <pc:sldMk cId="3576816796" sldId="437"/>
            <ac:inkMk id="141" creationId="{AB29B80F-1D98-487B-96AC-4DB7929B4B53}"/>
          </ac:inkMkLst>
        </pc:inkChg>
        <pc:inkChg chg="add mod">
          <ac:chgData name="Umesh Gupta" userId="35470c46-d51d-41c5-aa07-3535d40f1513" providerId="ADAL" clId="{688D1D3D-1D78-480E-9122-20B54FAF51C9}" dt="2022-02-03T04:57:33.184" v="5195"/>
          <ac:inkMkLst>
            <pc:docMk/>
            <pc:sldMk cId="3576816796" sldId="437"/>
            <ac:inkMk id="142" creationId="{A30011F2-5548-479B-888B-E9EC4590E0E3}"/>
          </ac:inkMkLst>
        </pc:inkChg>
        <pc:inkChg chg="add mod">
          <ac:chgData name="Umesh Gupta" userId="35470c46-d51d-41c5-aa07-3535d40f1513" providerId="ADAL" clId="{688D1D3D-1D78-480E-9122-20B54FAF51C9}" dt="2022-02-03T04:57:33.184" v="5195"/>
          <ac:inkMkLst>
            <pc:docMk/>
            <pc:sldMk cId="3576816796" sldId="437"/>
            <ac:inkMk id="143" creationId="{02AAFD67-1534-4AB9-889B-B1CAC768A0B3}"/>
          </ac:inkMkLst>
        </pc:inkChg>
        <pc:inkChg chg="add mod">
          <ac:chgData name="Umesh Gupta" userId="35470c46-d51d-41c5-aa07-3535d40f1513" providerId="ADAL" clId="{688D1D3D-1D78-480E-9122-20B54FAF51C9}" dt="2022-02-03T04:57:33.184" v="5195"/>
          <ac:inkMkLst>
            <pc:docMk/>
            <pc:sldMk cId="3576816796" sldId="437"/>
            <ac:inkMk id="144" creationId="{3E5AC00D-01F1-4315-935C-19B5266F7C83}"/>
          </ac:inkMkLst>
        </pc:inkChg>
        <pc:inkChg chg="add mod">
          <ac:chgData name="Umesh Gupta" userId="35470c46-d51d-41c5-aa07-3535d40f1513" providerId="ADAL" clId="{688D1D3D-1D78-480E-9122-20B54FAF51C9}" dt="2022-02-03T04:57:33.184" v="5195"/>
          <ac:inkMkLst>
            <pc:docMk/>
            <pc:sldMk cId="3576816796" sldId="437"/>
            <ac:inkMk id="145" creationId="{14560BEA-B6A7-4BDA-A4D1-08366DFAE646}"/>
          </ac:inkMkLst>
        </pc:inkChg>
        <pc:inkChg chg="add mod">
          <ac:chgData name="Umesh Gupta" userId="35470c46-d51d-41c5-aa07-3535d40f1513" providerId="ADAL" clId="{688D1D3D-1D78-480E-9122-20B54FAF51C9}" dt="2022-02-03T04:57:33.184" v="5195"/>
          <ac:inkMkLst>
            <pc:docMk/>
            <pc:sldMk cId="3576816796" sldId="437"/>
            <ac:inkMk id="146" creationId="{FBC35588-259C-41C1-B3DB-012619BBC286}"/>
          </ac:inkMkLst>
        </pc:inkChg>
        <pc:inkChg chg="add mod">
          <ac:chgData name="Umesh Gupta" userId="35470c46-d51d-41c5-aa07-3535d40f1513" providerId="ADAL" clId="{688D1D3D-1D78-480E-9122-20B54FAF51C9}" dt="2022-02-03T04:57:39.818" v="5210"/>
          <ac:inkMkLst>
            <pc:docMk/>
            <pc:sldMk cId="3576816796" sldId="437"/>
            <ac:inkMk id="149" creationId="{A64684D0-39A3-4B54-B630-E4770FBC182C}"/>
          </ac:inkMkLst>
        </pc:inkChg>
        <pc:inkChg chg="add mod">
          <ac:chgData name="Umesh Gupta" userId="35470c46-d51d-41c5-aa07-3535d40f1513" providerId="ADAL" clId="{688D1D3D-1D78-480E-9122-20B54FAF51C9}" dt="2022-02-03T04:57:39.818" v="5210"/>
          <ac:inkMkLst>
            <pc:docMk/>
            <pc:sldMk cId="3576816796" sldId="437"/>
            <ac:inkMk id="150" creationId="{B76AEF86-4F4B-40B1-937F-73AC9A061342}"/>
          </ac:inkMkLst>
        </pc:inkChg>
        <pc:inkChg chg="add mod">
          <ac:chgData name="Umesh Gupta" userId="35470c46-d51d-41c5-aa07-3535d40f1513" providerId="ADAL" clId="{688D1D3D-1D78-480E-9122-20B54FAF51C9}" dt="2022-02-03T04:57:39.818" v="5210"/>
          <ac:inkMkLst>
            <pc:docMk/>
            <pc:sldMk cId="3576816796" sldId="437"/>
            <ac:inkMk id="151" creationId="{38A8ABF1-97D0-4245-A0AC-C5F41AEC300B}"/>
          </ac:inkMkLst>
        </pc:inkChg>
        <pc:inkChg chg="add mod">
          <ac:chgData name="Umesh Gupta" userId="35470c46-d51d-41c5-aa07-3535d40f1513" providerId="ADAL" clId="{688D1D3D-1D78-480E-9122-20B54FAF51C9}" dt="2022-02-03T04:57:39.818" v="5210"/>
          <ac:inkMkLst>
            <pc:docMk/>
            <pc:sldMk cId="3576816796" sldId="437"/>
            <ac:inkMk id="152" creationId="{50DEB38D-C790-445F-BB10-77FDB0AA9937}"/>
          </ac:inkMkLst>
        </pc:inkChg>
        <pc:inkChg chg="add mod">
          <ac:chgData name="Umesh Gupta" userId="35470c46-d51d-41c5-aa07-3535d40f1513" providerId="ADAL" clId="{688D1D3D-1D78-480E-9122-20B54FAF51C9}" dt="2022-02-03T04:57:39.818" v="5210"/>
          <ac:inkMkLst>
            <pc:docMk/>
            <pc:sldMk cId="3576816796" sldId="437"/>
            <ac:inkMk id="153" creationId="{695B43A0-2432-4201-BBD3-96FB351E9E60}"/>
          </ac:inkMkLst>
        </pc:inkChg>
        <pc:inkChg chg="add mod">
          <ac:chgData name="Umesh Gupta" userId="35470c46-d51d-41c5-aa07-3535d40f1513" providerId="ADAL" clId="{688D1D3D-1D78-480E-9122-20B54FAF51C9}" dt="2022-02-03T04:57:39.818" v="5210"/>
          <ac:inkMkLst>
            <pc:docMk/>
            <pc:sldMk cId="3576816796" sldId="437"/>
            <ac:inkMk id="154" creationId="{4858052D-BECB-4D6B-90CC-1AE22BB59BE1}"/>
          </ac:inkMkLst>
        </pc:inkChg>
        <pc:inkChg chg="add mod">
          <ac:chgData name="Umesh Gupta" userId="35470c46-d51d-41c5-aa07-3535d40f1513" providerId="ADAL" clId="{688D1D3D-1D78-480E-9122-20B54FAF51C9}" dt="2022-02-03T04:57:39.818" v="5210"/>
          <ac:inkMkLst>
            <pc:docMk/>
            <pc:sldMk cId="3576816796" sldId="437"/>
            <ac:inkMk id="155" creationId="{9BF9A8CD-3F1A-408F-83DC-362368F19035}"/>
          </ac:inkMkLst>
        </pc:inkChg>
        <pc:inkChg chg="add mod">
          <ac:chgData name="Umesh Gupta" userId="35470c46-d51d-41c5-aa07-3535d40f1513" providerId="ADAL" clId="{688D1D3D-1D78-480E-9122-20B54FAF51C9}" dt="2022-02-03T04:57:39.818" v="5210"/>
          <ac:inkMkLst>
            <pc:docMk/>
            <pc:sldMk cId="3576816796" sldId="437"/>
            <ac:inkMk id="156" creationId="{699994EF-42A8-4D86-BF04-90311FAC7B39}"/>
          </ac:inkMkLst>
        </pc:inkChg>
        <pc:inkChg chg="add mod">
          <ac:chgData name="Umesh Gupta" userId="35470c46-d51d-41c5-aa07-3535d40f1513" providerId="ADAL" clId="{688D1D3D-1D78-480E-9122-20B54FAF51C9}" dt="2022-02-03T04:57:39.818" v="5210"/>
          <ac:inkMkLst>
            <pc:docMk/>
            <pc:sldMk cId="3576816796" sldId="437"/>
            <ac:inkMk id="157" creationId="{6430F7DF-AEA1-42ED-A61D-64E2DBAAD163}"/>
          </ac:inkMkLst>
        </pc:inkChg>
        <pc:inkChg chg="add mod">
          <ac:chgData name="Umesh Gupta" userId="35470c46-d51d-41c5-aa07-3535d40f1513" providerId="ADAL" clId="{688D1D3D-1D78-480E-9122-20B54FAF51C9}" dt="2022-02-03T04:57:39.818" v="5210"/>
          <ac:inkMkLst>
            <pc:docMk/>
            <pc:sldMk cId="3576816796" sldId="437"/>
            <ac:inkMk id="158" creationId="{2FE6F0E0-E631-46EB-861E-F59E79D839C2}"/>
          </ac:inkMkLst>
        </pc:inkChg>
        <pc:inkChg chg="add mod">
          <ac:chgData name="Umesh Gupta" userId="35470c46-d51d-41c5-aa07-3535d40f1513" providerId="ADAL" clId="{688D1D3D-1D78-480E-9122-20B54FAF51C9}" dt="2022-02-03T04:57:39.818" v="5210"/>
          <ac:inkMkLst>
            <pc:docMk/>
            <pc:sldMk cId="3576816796" sldId="437"/>
            <ac:inkMk id="159" creationId="{5C148F1F-B1F1-471B-B8D8-8A3C7269638B}"/>
          </ac:inkMkLst>
        </pc:inkChg>
        <pc:inkChg chg="add mod">
          <ac:chgData name="Umesh Gupta" userId="35470c46-d51d-41c5-aa07-3535d40f1513" providerId="ADAL" clId="{688D1D3D-1D78-480E-9122-20B54FAF51C9}" dt="2022-02-03T04:57:39.818" v="5210"/>
          <ac:inkMkLst>
            <pc:docMk/>
            <pc:sldMk cId="3576816796" sldId="437"/>
            <ac:inkMk id="160" creationId="{14333A1F-3174-4157-925F-056D9F4BCCE9}"/>
          </ac:inkMkLst>
        </pc:inkChg>
        <pc:inkChg chg="add mod">
          <ac:chgData name="Umesh Gupta" userId="35470c46-d51d-41c5-aa07-3535d40f1513" providerId="ADAL" clId="{688D1D3D-1D78-480E-9122-20B54FAF51C9}" dt="2022-02-03T04:57:39.818" v="5210"/>
          <ac:inkMkLst>
            <pc:docMk/>
            <pc:sldMk cId="3576816796" sldId="437"/>
            <ac:inkMk id="161" creationId="{C57B18C7-6C39-40A9-9E08-B5EAA1218782}"/>
          </ac:inkMkLst>
        </pc:inkChg>
        <pc:inkChg chg="add mod">
          <ac:chgData name="Umesh Gupta" userId="35470c46-d51d-41c5-aa07-3535d40f1513" providerId="ADAL" clId="{688D1D3D-1D78-480E-9122-20B54FAF51C9}" dt="2022-02-03T04:57:39.818" v="5210"/>
          <ac:inkMkLst>
            <pc:docMk/>
            <pc:sldMk cId="3576816796" sldId="437"/>
            <ac:inkMk id="162" creationId="{6BE19536-94E0-47BD-B0F5-74BC54C3E9BD}"/>
          </ac:inkMkLst>
        </pc:inkChg>
        <pc:inkChg chg="add mod">
          <ac:chgData name="Umesh Gupta" userId="35470c46-d51d-41c5-aa07-3535d40f1513" providerId="ADAL" clId="{688D1D3D-1D78-480E-9122-20B54FAF51C9}" dt="2022-02-03T04:58:21.984" v="5231"/>
          <ac:inkMkLst>
            <pc:docMk/>
            <pc:sldMk cId="3576816796" sldId="437"/>
            <ac:inkMk id="166" creationId="{36CF1B45-5FF5-487A-8D09-3814D2906E48}"/>
          </ac:inkMkLst>
        </pc:inkChg>
        <pc:inkChg chg="add mod">
          <ac:chgData name="Umesh Gupta" userId="35470c46-d51d-41c5-aa07-3535d40f1513" providerId="ADAL" clId="{688D1D3D-1D78-480E-9122-20B54FAF51C9}" dt="2022-02-03T04:58:21.984" v="5231"/>
          <ac:inkMkLst>
            <pc:docMk/>
            <pc:sldMk cId="3576816796" sldId="437"/>
            <ac:inkMk id="167" creationId="{BD9A9FA2-AE8C-482C-AF17-2BE0F5687D52}"/>
          </ac:inkMkLst>
        </pc:inkChg>
        <pc:inkChg chg="add mod">
          <ac:chgData name="Umesh Gupta" userId="35470c46-d51d-41c5-aa07-3535d40f1513" providerId="ADAL" clId="{688D1D3D-1D78-480E-9122-20B54FAF51C9}" dt="2022-02-03T04:58:21.984" v="5231"/>
          <ac:inkMkLst>
            <pc:docMk/>
            <pc:sldMk cId="3576816796" sldId="437"/>
            <ac:inkMk id="168" creationId="{A1665231-4632-4AE6-AD21-485D6E6636DF}"/>
          </ac:inkMkLst>
        </pc:inkChg>
        <pc:inkChg chg="add mod">
          <ac:chgData name="Umesh Gupta" userId="35470c46-d51d-41c5-aa07-3535d40f1513" providerId="ADAL" clId="{688D1D3D-1D78-480E-9122-20B54FAF51C9}" dt="2022-02-03T04:58:21.984" v="5231"/>
          <ac:inkMkLst>
            <pc:docMk/>
            <pc:sldMk cId="3576816796" sldId="437"/>
            <ac:inkMk id="169" creationId="{59FB300A-B812-43BD-B7A0-74254316FC8A}"/>
          </ac:inkMkLst>
        </pc:inkChg>
        <pc:inkChg chg="add mod">
          <ac:chgData name="Umesh Gupta" userId="35470c46-d51d-41c5-aa07-3535d40f1513" providerId="ADAL" clId="{688D1D3D-1D78-480E-9122-20B54FAF51C9}" dt="2022-02-03T04:58:21.984" v="5231"/>
          <ac:inkMkLst>
            <pc:docMk/>
            <pc:sldMk cId="3576816796" sldId="437"/>
            <ac:inkMk id="170" creationId="{4A5BBAC2-BA5D-48A2-8745-37BB7DDC265F}"/>
          </ac:inkMkLst>
        </pc:inkChg>
        <pc:inkChg chg="add mod">
          <ac:chgData name="Umesh Gupta" userId="35470c46-d51d-41c5-aa07-3535d40f1513" providerId="ADAL" clId="{688D1D3D-1D78-480E-9122-20B54FAF51C9}" dt="2022-02-03T04:58:21.984" v="5231"/>
          <ac:inkMkLst>
            <pc:docMk/>
            <pc:sldMk cId="3576816796" sldId="437"/>
            <ac:inkMk id="171" creationId="{A0C0D555-412B-48A3-A18E-918E28B07EF4}"/>
          </ac:inkMkLst>
        </pc:inkChg>
        <pc:inkChg chg="add mod">
          <ac:chgData name="Umesh Gupta" userId="35470c46-d51d-41c5-aa07-3535d40f1513" providerId="ADAL" clId="{688D1D3D-1D78-480E-9122-20B54FAF51C9}" dt="2022-02-03T04:58:21.984" v="5231"/>
          <ac:inkMkLst>
            <pc:docMk/>
            <pc:sldMk cId="3576816796" sldId="437"/>
            <ac:inkMk id="172" creationId="{3EFBE3B3-B5C4-456B-928B-EDD37D7AFB45}"/>
          </ac:inkMkLst>
        </pc:inkChg>
        <pc:inkChg chg="add mod">
          <ac:chgData name="Umesh Gupta" userId="35470c46-d51d-41c5-aa07-3535d40f1513" providerId="ADAL" clId="{688D1D3D-1D78-480E-9122-20B54FAF51C9}" dt="2022-02-03T04:58:21.984" v="5231"/>
          <ac:inkMkLst>
            <pc:docMk/>
            <pc:sldMk cId="3576816796" sldId="437"/>
            <ac:inkMk id="173" creationId="{7F0ED28E-83E3-4898-BBC7-DA682A377A97}"/>
          </ac:inkMkLst>
        </pc:inkChg>
        <pc:inkChg chg="add mod">
          <ac:chgData name="Umesh Gupta" userId="35470c46-d51d-41c5-aa07-3535d40f1513" providerId="ADAL" clId="{688D1D3D-1D78-480E-9122-20B54FAF51C9}" dt="2022-02-03T04:58:21.984" v="5231"/>
          <ac:inkMkLst>
            <pc:docMk/>
            <pc:sldMk cId="3576816796" sldId="437"/>
            <ac:inkMk id="174" creationId="{5E3F0534-949F-4D17-9382-0F2DFA604BFC}"/>
          </ac:inkMkLst>
        </pc:inkChg>
        <pc:inkChg chg="add mod">
          <ac:chgData name="Umesh Gupta" userId="35470c46-d51d-41c5-aa07-3535d40f1513" providerId="ADAL" clId="{688D1D3D-1D78-480E-9122-20B54FAF51C9}" dt="2022-02-03T04:58:21.984" v="5231"/>
          <ac:inkMkLst>
            <pc:docMk/>
            <pc:sldMk cId="3576816796" sldId="437"/>
            <ac:inkMk id="175" creationId="{9B2A02E0-4B94-43B0-B06E-D9813B0A775D}"/>
          </ac:inkMkLst>
        </pc:inkChg>
        <pc:inkChg chg="add mod">
          <ac:chgData name="Umesh Gupta" userId="35470c46-d51d-41c5-aa07-3535d40f1513" providerId="ADAL" clId="{688D1D3D-1D78-480E-9122-20B54FAF51C9}" dt="2022-02-03T04:58:21.984" v="5231"/>
          <ac:inkMkLst>
            <pc:docMk/>
            <pc:sldMk cId="3576816796" sldId="437"/>
            <ac:inkMk id="176" creationId="{49D13D16-8296-4185-AFDB-54C617D9CBB4}"/>
          </ac:inkMkLst>
        </pc:inkChg>
        <pc:inkChg chg="add mod">
          <ac:chgData name="Umesh Gupta" userId="35470c46-d51d-41c5-aa07-3535d40f1513" providerId="ADAL" clId="{688D1D3D-1D78-480E-9122-20B54FAF51C9}" dt="2022-02-03T04:58:21.984" v="5231"/>
          <ac:inkMkLst>
            <pc:docMk/>
            <pc:sldMk cId="3576816796" sldId="437"/>
            <ac:inkMk id="177" creationId="{FC9778D1-36EA-4E43-885D-92E3BE15CA33}"/>
          </ac:inkMkLst>
        </pc:inkChg>
        <pc:inkChg chg="add mod">
          <ac:chgData name="Umesh Gupta" userId="35470c46-d51d-41c5-aa07-3535d40f1513" providerId="ADAL" clId="{688D1D3D-1D78-480E-9122-20B54FAF51C9}" dt="2022-02-03T04:58:21.984" v="5231"/>
          <ac:inkMkLst>
            <pc:docMk/>
            <pc:sldMk cId="3576816796" sldId="437"/>
            <ac:inkMk id="178" creationId="{76D716A0-63F7-4130-964D-8F9C7145CDC0}"/>
          </ac:inkMkLst>
        </pc:inkChg>
        <pc:inkChg chg="add mod">
          <ac:chgData name="Umesh Gupta" userId="35470c46-d51d-41c5-aa07-3535d40f1513" providerId="ADAL" clId="{688D1D3D-1D78-480E-9122-20B54FAF51C9}" dt="2022-02-03T04:58:21.984" v="5231"/>
          <ac:inkMkLst>
            <pc:docMk/>
            <pc:sldMk cId="3576816796" sldId="437"/>
            <ac:inkMk id="179" creationId="{2A0F0607-EEDB-4BBB-9C67-B2212FED1FCE}"/>
          </ac:inkMkLst>
        </pc:inkChg>
        <pc:inkChg chg="add mod">
          <ac:chgData name="Umesh Gupta" userId="35470c46-d51d-41c5-aa07-3535d40f1513" providerId="ADAL" clId="{688D1D3D-1D78-480E-9122-20B54FAF51C9}" dt="2022-02-03T04:58:21.984" v="5231"/>
          <ac:inkMkLst>
            <pc:docMk/>
            <pc:sldMk cId="3576816796" sldId="437"/>
            <ac:inkMk id="180" creationId="{4DCBFD27-AD01-45AB-8DE5-73DCA8D59D97}"/>
          </ac:inkMkLst>
        </pc:inkChg>
        <pc:inkChg chg="add mod">
          <ac:chgData name="Umesh Gupta" userId="35470c46-d51d-41c5-aa07-3535d40f1513" providerId="ADAL" clId="{688D1D3D-1D78-480E-9122-20B54FAF51C9}" dt="2022-02-03T04:58:21.984" v="5231"/>
          <ac:inkMkLst>
            <pc:docMk/>
            <pc:sldMk cId="3576816796" sldId="437"/>
            <ac:inkMk id="181" creationId="{F7CD470D-FE30-4DDB-89CD-90B5DD91FE0C}"/>
          </ac:inkMkLst>
        </pc:inkChg>
        <pc:inkChg chg="add mod">
          <ac:chgData name="Umesh Gupta" userId="35470c46-d51d-41c5-aa07-3535d40f1513" providerId="ADAL" clId="{688D1D3D-1D78-480E-9122-20B54FAF51C9}" dt="2022-02-03T04:58:21.984" v="5231"/>
          <ac:inkMkLst>
            <pc:docMk/>
            <pc:sldMk cId="3576816796" sldId="437"/>
            <ac:inkMk id="182" creationId="{63DDD0E5-5FC1-473B-A593-2BFC4FE66D5C}"/>
          </ac:inkMkLst>
        </pc:inkChg>
        <pc:inkChg chg="add mod">
          <ac:chgData name="Umesh Gupta" userId="35470c46-d51d-41c5-aa07-3535d40f1513" providerId="ADAL" clId="{688D1D3D-1D78-480E-9122-20B54FAF51C9}" dt="2022-02-03T04:58:21.984" v="5231"/>
          <ac:inkMkLst>
            <pc:docMk/>
            <pc:sldMk cId="3576816796" sldId="437"/>
            <ac:inkMk id="183" creationId="{F595E160-8A01-45D1-A7BD-2FD1A80BF58D}"/>
          </ac:inkMkLst>
        </pc:inkChg>
        <pc:inkChg chg="add mod">
          <ac:chgData name="Umesh Gupta" userId="35470c46-d51d-41c5-aa07-3535d40f1513" providerId="ADAL" clId="{688D1D3D-1D78-480E-9122-20B54FAF51C9}" dt="2022-02-03T04:58:21.984" v="5231"/>
          <ac:inkMkLst>
            <pc:docMk/>
            <pc:sldMk cId="3576816796" sldId="437"/>
            <ac:inkMk id="185" creationId="{893CD21E-264C-46E5-A9F5-774CEA8AB18F}"/>
          </ac:inkMkLst>
        </pc:inkChg>
      </pc:sldChg>
      <pc:sldChg chg="addSp delSp modSp add mod">
        <pc:chgData name="Umesh Gupta" userId="35470c46-d51d-41c5-aa07-3535d40f1513" providerId="ADAL" clId="{688D1D3D-1D78-480E-9122-20B54FAF51C9}" dt="2022-02-03T05:03:33.860" v="5422"/>
        <pc:sldMkLst>
          <pc:docMk/>
          <pc:sldMk cId="985412527" sldId="438"/>
        </pc:sldMkLst>
        <pc:grpChg chg="del mod">
          <ac:chgData name="Umesh Gupta" userId="35470c46-d51d-41c5-aa07-3535d40f1513" providerId="ADAL" clId="{688D1D3D-1D78-480E-9122-20B54FAF51C9}" dt="2022-02-03T04:59:16.725" v="5253"/>
          <ac:grpSpMkLst>
            <pc:docMk/>
            <pc:sldMk cId="985412527" sldId="438"/>
            <ac:grpSpMk id="4" creationId="{8F7C2BA4-5CF5-4156-BFD1-EBEB5CECCE28}"/>
          </ac:grpSpMkLst>
        </pc:grpChg>
        <pc:grpChg chg="del mod">
          <ac:chgData name="Umesh Gupta" userId="35470c46-d51d-41c5-aa07-3535d40f1513" providerId="ADAL" clId="{688D1D3D-1D78-480E-9122-20B54FAF51C9}" dt="2022-02-03T04:59:16.725" v="5253"/>
          <ac:grpSpMkLst>
            <pc:docMk/>
            <pc:sldMk cId="985412527" sldId="438"/>
            <ac:grpSpMk id="13" creationId="{8DB50296-1195-4B75-B369-3BCECA60174C}"/>
          </ac:grpSpMkLst>
        </pc:grpChg>
        <pc:grpChg chg="mod">
          <ac:chgData name="Umesh Gupta" userId="35470c46-d51d-41c5-aa07-3535d40f1513" providerId="ADAL" clId="{688D1D3D-1D78-480E-9122-20B54FAF51C9}" dt="2022-02-03T04:59:16.725" v="5253"/>
          <ac:grpSpMkLst>
            <pc:docMk/>
            <pc:sldMk cId="985412527" sldId="438"/>
            <ac:grpSpMk id="23" creationId="{A597AF40-E8E2-4633-A0AA-FE7041D1ECEA}"/>
          </ac:grpSpMkLst>
        </pc:grpChg>
        <pc:grpChg chg="del mod">
          <ac:chgData name="Umesh Gupta" userId="35470c46-d51d-41c5-aa07-3535d40f1513" providerId="ADAL" clId="{688D1D3D-1D78-480E-9122-20B54FAF51C9}" dt="2022-02-03T04:59:56.652" v="5282"/>
          <ac:grpSpMkLst>
            <pc:docMk/>
            <pc:sldMk cId="985412527" sldId="438"/>
            <ac:grpSpMk id="32" creationId="{99861873-CE8B-4479-95DD-222D52C8EF10}"/>
          </ac:grpSpMkLst>
        </pc:grpChg>
        <pc:grpChg chg="mod">
          <ac:chgData name="Umesh Gupta" userId="35470c46-d51d-41c5-aa07-3535d40f1513" providerId="ADAL" clId="{688D1D3D-1D78-480E-9122-20B54FAF51C9}" dt="2022-02-03T04:59:56.652" v="5282"/>
          <ac:grpSpMkLst>
            <pc:docMk/>
            <pc:sldMk cId="985412527" sldId="438"/>
            <ac:grpSpMk id="52" creationId="{9A6590A4-26CD-41CE-BED5-D1A5F7FA6128}"/>
          </ac:grpSpMkLst>
        </pc:grpChg>
        <pc:grpChg chg="mod">
          <ac:chgData name="Umesh Gupta" userId="35470c46-d51d-41c5-aa07-3535d40f1513" providerId="ADAL" clId="{688D1D3D-1D78-480E-9122-20B54FAF51C9}" dt="2022-02-03T04:59:56.652" v="5282"/>
          <ac:grpSpMkLst>
            <pc:docMk/>
            <pc:sldMk cId="985412527" sldId="438"/>
            <ac:grpSpMk id="53" creationId="{E9451A50-29B8-4FE9-9F42-4B5E29F0D6B7}"/>
          </ac:grpSpMkLst>
        </pc:grpChg>
        <pc:grpChg chg="del mod">
          <ac:chgData name="Umesh Gupta" userId="35470c46-d51d-41c5-aa07-3535d40f1513" providerId="ADAL" clId="{688D1D3D-1D78-480E-9122-20B54FAF51C9}" dt="2022-02-03T04:59:56.652" v="5282"/>
          <ac:grpSpMkLst>
            <pc:docMk/>
            <pc:sldMk cId="985412527" sldId="438"/>
            <ac:grpSpMk id="54" creationId="{6FC8563B-38DA-48C3-B066-C3C27675FACC}"/>
          </ac:grpSpMkLst>
        </pc:grpChg>
        <pc:grpChg chg="mod">
          <ac:chgData name="Umesh Gupta" userId="35470c46-d51d-41c5-aa07-3535d40f1513" providerId="ADAL" clId="{688D1D3D-1D78-480E-9122-20B54FAF51C9}" dt="2022-02-03T04:59:56.652" v="5282"/>
          <ac:grpSpMkLst>
            <pc:docMk/>
            <pc:sldMk cId="985412527" sldId="438"/>
            <ac:grpSpMk id="55" creationId="{29C8EED8-81A4-4FDA-8606-A9EB54085523}"/>
          </ac:grpSpMkLst>
        </pc:grpChg>
        <pc:grpChg chg="mod">
          <ac:chgData name="Umesh Gupta" userId="35470c46-d51d-41c5-aa07-3535d40f1513" providerId="ADAL" clId="{688D1D3D-1D78-480E-9122-20B54FAF51C9}" dt="2022-02-03T04:59:59.876" v="5288"/>
          <ac:grpSpMkLst>
            <pc:docMk/>
            <pc:sldMk cId="985412527" sldId="438"/>
            <ac:grpSpMk id="61" creationId="{5355BA0D-FEF2-4787-9536-62DA6A61797F}"/>
          </ac:grpSpMkLst>
        </pc:grpChg>
        <pc:grpChg chg="mod">
          <ac:chgData name="Umesh Gupta" userId="35470c46-d51d-41c5-aa07-3535d40f1513" providerId="ADAL" clId="{688D1D3D-1D78-480E-9122-20B54FAF51C9}" dt="2022-02-03T05:00:05.110" v="5297"/>
          <ac:grpSpMkLst>
            <pc:docMk/>
            <pc:sldMk cId="985412527" sldId="438"/>
            <ac:grpSpMk id="70" creationId="{0B748F6C-C2DE-475A-8944-C147BB76158F}"/>
          </ac:grpSpMkLst>
        </pc:grpChg>
        <pc:grpChg chg="del mod">
          <ac:chgData name="Umesh Gupta" userId="35470c46-d51d-41c5-aa07-3535d40f1513" providerId="ADAL" clId="{688D1D3D-1D78-480E-9122-20B54FAF51C9}" dt="2022-02-03T05:00:48.921" v="5313"/>
          <ac:grpSpMkLst>
            <pc:docMk/>
            <pc:sldMk cId="985412527" sldId="438"/>
            <ac:grpSpMk id="86" creationId="{2205EF4A-BD5D-4479-A176-E797F94A87ED}"/>
          </ac:grpSpMkLst>
        </pc:grpChg>
        <pc:grpChg chg="mod">
          <ac:chgData name="Umesh Gupta" userId="35470c46-d51d-41c5-aa07-3535d40f1513" providerId="ADAL" clId="{688D1D3D-1D78-480E-9122-20B54FAF51C9}" dt="2022-02-03T05:00:48.921" v="5313"/>
          <ac:grpSpMkLst>
            <pc:docMk/>
            <pc:sldMk cId="985412527" sldId="438"/>
            <ac:grpSpMk id="87" creationId="{16771D31-FB98-401B-AC09-5C91162DC198}"/>
          </ac:grpSpMkLst>
        </pc:grpChg>
        <pc:grpChg chg="del mod">
          <ac:chgData name="Umesh Gupta" userId="35470c46-d51d-41c5-aa07-3535d40f1513" providerId="ADAL" clId="{688D1D3D-1D78-480E-9122-20B54FAF51C9}" dt="2022-02-03T05:02:40.075" v="5359"/>
          <ac:grpSpMkLst>
            <pc:docMk/>
            <pc:sldMk cId="985412527" sldId="438"/>
            <ac:grpSpMk id="92" creationId="{2736DF18-70CA-46F6-8350-AA51647631F9}"/>
          </ac:grpSpMkLst>
        </pc:grpChg>
        <pc:grpChg chg="del mod">
          <ac:chgData name="Umesh Gupta" userId="35470c46-d51d-41c5-aa07-3535d40f1513" providerId="ADAL" clId="{688D1D3D-1D78-480E-9122-20B54FAF51C9}" dt="2022-02-03T05:02:40.075" v="5359"/>
          <ac:grpSpMkLst>
            <pc:docMk/>
            <pc:sldMk cId="985412527" sldId="438"/>
            <ac:grpSpMk id="93" creationId="{E152C416-22CE-49D6-875A-DC4E43C2825E}"/>
          </ac:grpSpMkLst>
        </pc:grpChg>
        <pc:grpChg chg="del mod">
          <ac:chgData name="Umesh Gupta" userId="35470c46-d51d-41c5-aa07-3535d40f1513" providerId="ADAL" clId="{688D1D3D-1D78-480E-9122-20B54FAF51C9}" dt="2022-02-03T05:02:40.075" v="5359"/>
          <ac:grpSpMkLst>
            <pc:docMk/>
            <pc:sldMk cId="985412527" sldId="438"/>
            <ac:grpSpMk id="100" creationId="{0EA7C493-375D-40ED-BE40-54106BAE2FA8}"/>
          </ac:grpSpMkLst>
        </pc:grpChg>
        <pc:grpChg chg="del mod">
          <ac:chgData name="Umesh Gupta" userId="35470c46-d51d-41c5-aa07-3535d40f1513" providerId="ADAL" clId="{688D1D3D-1D78-480E-9122-20B54FAF51C9}" dt="2022-02-03T05:02:22.059" v="5334"/>
          <ac:grpSpMkLst>
            <pc:docMk/>
            <pc:sldMk cId="985412527" sldId="438"/>
            <ac:grpSpMk id="106" creationId="{FC2A9060-EFB1-4236-A74F-88B7FE6C31A1}"/>
          </ac:grpSpMkLst>
        </pc:grpChg>
        <pc:grpChg chg="del mod">
          <ac:chgData name="Umesh Gupta" userId="35470c46-d51d-41c5-aa07-3535d40f1513" providerId="ADAL" clId="{688D1D3D-1D78-480E-9122-20B54FAF51C9}" dt="2022-02-03T05:02:22.580" v="5336"/>
          <ac:grpSpMkLst>
            <pc:docMk/>
            <pc:sldMk cId="985412527" sldId="438"/>
            <ac:grpSpMk id="109" creationId="{2E3F6440-6376-4A5E-A5B6-7AAFCC78EE67}"/>
          </ac:grpSpMkLst>
        </pc:grpChg>
        <pc:grpChg chg="mod">
          <ac:chgData name="Umesh Gupta" userId="35470c46-d51d-41c5-aa07-3535d40f1513" providerId="ADAL" clId="{688D1D3D-1D78-480E-9122-20B54FAF51C9}" dt="2022-02-03T05:02:22.580" v="5336"/>
          <ac:grpSpMkLst>
            <pc:docMk/>
            <pc:sldMk cId="985412527" sldId="438"/>
            <ac:grpSpMk id="111" creationId="{BC517C6A-20D9-4FC9-9C24-1CCDBFD5BCBD}"/>
          </ac:grpSpMkLst>
        </pc:grpChg>
        <pc:grpChg chg="mod">
          <ac:chgData name="Umesh Gupta" userId="35470c46-d51d-41c5-aa07-3535d40f1513" providerId="ADAL" clId="{688D1D3D-1D78-480E-9122-20B54FAF51C9}" dt="2022-02-03T05:02:27.156" v="5342"/>
          <ac:grpSpMkLst>
            <pc:docMk/>
            <pc:sldMk cId="985412527" sldId="438"/>
            <ac:grpSpMk id="117" creationId="{763262C6-1A0A-4082-A9CF-F8AB401154FB}"/>
          </ac:grpSpMkLst>
        </pc:grpChg>
        <pc:grpChg chg="del mod">
          <ac:chgData name="Umesh Gupta" userId="35470c46-d51d-41c5-aa07-3535d40f1513" providerId="ADAL" clId="{688D1D3D-1D78-480E-9122-20B54FAF51C9}" dt="2022-02-03T05:02:36.491" v="5350"/>
          <ac:grpSpMkLst>
            <pc:docMk/>
            <pc:sldMk cId="985412527" sldId="438"/>
            <ac:grpSpMk id="123" creationId="{6A8AEA93-57DA-4B55-8BF7-CB14926310A3}"/>
          </ac:grpSpMkLst>
        </pc:grpChg>
        <pc:grpChg chg="del mod">
          <ac:chgData name="Umesh Gupta" userId="35470c46-d51d-41c5-aa07-3535d40f1513" providerId="ADAL" clId="{688D1D3D-1D78-480E-9122-20B54FAF51C9}" dt="2022-02-03T05:02:40.075" v="5359"/>
          <ac:grpSpMkLst>
            <pc:docMk/>
            <pc:sldMk cId="985412527" sldId="438"/>
            <ac:grpSpMk id="125" creationId="{D07CA92E-1E22-42FB-8C7D-B3B5AFED9611}"/>
          </ac:grpSpMkLst>
        </pc:grpChg>
        <pc:grpChg chg="del mod">
          <ac:chgData name="Umesh Gupta" userId="35470c46-d51d-41c5-aa07-3535d40f1513" providerId="ADAL" clId="{688D1D3D-1D78-480E-9122-20B54FAF51C9}" dt="2022-02-03T05:02:43.225" v="5366"/>
          <ac:grpSpMkLst>
            <pc:docMk/>
            <pc:sldMk cId="985412527" sldId="438"/>
            <ac:grpSpMk id="134" creationId="{837926AE-9C59-468A-BD43-6EA064688986}"/>
          </ac:grpSpMkLst>
        </pc:grpChg>
        <pc:grpChg chg="mod">
          <ac:chgData name="Umesh Gupta" userId="35470c46-d51d-41c5-aa07-3535d40f1513" providerId="ADAL" clId="{688D1D3D-1D78-480E-9122-20B54FAF51C9}" dt="2022-02-03T05:02:43.225" v="5366"/>
          <ac:grpSpMkLst>
            <pc:docMk/>
            <pc:sldMk cId="985412527" sldId="438"/>
            <ac:grpSpMk id="141" creationId="{0EEA56BF-D0EB-413B-B174-0E0E819E0893}"/>
          </ac:grpSpMkLst>
        </pc:grpChg>
        <pc:grpChg chg="mod">
          <ac:chgData name="Umesh Gupta" userId="35470c46-d51d-41c5-aa07-3535d40f1513" providerId="ADAL" clId="{688D1D3D-1D78-480E-9122-20B54FAF51C9}" dt="2022-02-03T05:02:46.598" v="5369"/>
          <ac:grpSpMkLst>
            <pc:docMk/>
            <pc:sldMk cId="985412527" sldId="438"/>
            <ac:grpSpMk id="144" creationId="{BE9E343E-96E4-4E93-8B14-0984BEC141D2}"/>
          </ac:grpSpMkLst>
        </pc:grpChg>
        <pc:grpChg chg="mod">
          <ac:chgData name="Umesh Gupta" userId="35470c46-d51d-41c5-aa07-3535d40f1513" providerId="ADAL" clId="{688D1D3D-1D78-480E-9122-20B54FAF51C9}" dt="2022-02-03T05:02:48.095" v="5372"/>
          <ac:grpSpMkLst>
            <pc:docMk/>
            <pc:sldMk cId="985412527" sldId="438"/>
            <ac:grpSpMk id="147" creationId="{25AFD05A-75E9-4617-B0E1-9278DF5ADED5}"/>
          </ac:grpSpMkLst>
        </pc:grpChg>
        <pc:grpChg chg="mod">
          <ac:chgData name="Umesh Gupta" userId="35470c46-d51d-41c5-aa07-3535d40f1513" providerId="ADAL" clId="{688D1D3D-1D78-480E-9122-20B54FAF51C9}" dt="2022-02-03T05:02:49.714" v="5375"/>
          <ac:grpSpMkLst>
            <pc:docMk/>
            <pc:sldMk cId="985412527" sldId="438"/>
            <ac:grpSpMk id="150" creationId="{0318F72F-90E0-4594-8D92-6F5EBCC649E3}"/>
          </ac:grpSpMkLst>
        </pc:grpChg>
        <pc:grpChg chg="mod">
          <ac:chgData name="Umesh Gupta" userId="35470c46-d51d-41c5-aa07-3535d40f1513" providerId="ADAL" clId="{688D1D3D-1D78-480E-9122-20B54FAF51C9}" dt="2022-02-03T05:02:52.322" v="5378"/>
          <ac:grpSpMkLst>
            <pc:docMk/>
            <pc:sldMk cId="985412527" sldId="438"/>
            <ac:grpSpMk id="153" creationId="{AD3B800C-A839-44E3-9F93-05C3C98D869A}"/>
          </ac:grpSpMkLst>
        </pc:grpChg>
        <pc:grpChg chg="del mod">
          <ac:chgData name="Umesh Gupta" userId="35470c46-d51d-41c5-aa07-3535d40f1513" providerId="ADAL" clId="{688D1D3D-1D78-480E-9122-20B54FAF51C9}" dt="2022-02-03T05:03:06.345" v="5398"/>
          <ac:grpSpMkLst>
            <pc:docMk/>
            <pc:sldMk cId="985412527" sldId="438"/>
            <ac:grpSpMk id="156" creationId="{F6BFDFA1-C2AF-420D-A826-85659CFE3DCE}"/>
          </ac:grpSpMkLst>
        </pc:grpChg>
        <pc:grpChg chg="del mod">
          <ac:chgData name="Umesh Gupta" userId="35470c46-d51d-41c5-aa07-3535d40f1513" providerId="ADAL" clId="{688D1D3D-1D78-480E-9122-20B54FAF51C9}" dt="2022-02-03T05:03:12.581" v="5408"/>
          <ac:grpSpMkLst>
            <pc:docMk/>
            <pc:sldMk cId="985412527" sldId="438"/>
            <ac:grpSpMk id="173" creationId="{6FA84475-9CFB-4E53-8E62-A687C77DC55C}"/>
          </ac:grpSpMkLst>
        </pc:grpChg>
        <pc:grpChg chg="mod">
          <ac:chgData name="Umesh Gupta" userId="35470c46-d51d-41c5-aa07-3535d40f1513" providerId="ADAL" clId="{688D1D3D-1D78-480E-9122-20B54FAF51C9}" dt="2022-02-03T05:03:06.345" v="5398"/>
          <ac:grpSpMkLst>
            <pc:docMk/>
            <pc:sldMk cId="985412527" sldId="438"/>
            <ac:grpSpMk id="174" creationId="{2B5859FA-E9D4-4303-A838-F6DE0CF7833B}"/>
          </ac:grpSpMkLst>
        </pc:grpChg>
        <pc:grpChg chg="mod">
          <ac:chgData name="Umesh Gupta" userId="35470c46-d51d-41c5-aa07-3535d40f1513" providerId="ADAL" clId="{688D1D3D-1D78-480E-9122-20B54FAF51C9}" dt="2022-02-03T05:03:06.345" v="5398"/>
          <ac:grpSpMkLst>
            <pc:docMk/>
            <pc:sldMk cId="985412527" sldId="438"/>
            <ac:grpSpMk id="175" creationId="{89919B82-5E36-4B01-97A1-11DA88D1E0EE}"/>
          </ac:grpSpMkLst>
        </pc:grpChg>
        <pc:grpChg chg="mod">
          <ac:chgData name="Umesh Gupta" userId="35470c46-d51d-41c5-aa07-3535d40f1513" providerId="ADAL" clId="{688D1D3D-1D78-480E-9122-20B54FAF51C9}" dt="2022-02-03T05:03:12.581" v="5408"/>
          <ac:grpSpMkLst>
            <pc:docMk/>
            <pc:sldMk cId="985412527" sldId="438"/>
            <ac:grpSpMk id="185" creationId="{45C17E41-D023-4303-A902-3869FB2DE7FF}"/>
          </ac:grpSpMkLst>
        </pc:grpChg>
        <pc:grpChg chg="mod">
          <ac:chgData name="Umesh Gupta" userId="35470c46-d51d-41c5-aa07-3535d40f1513" providerId="ADAL" clId="{688D1D3D-1D78-480E-9122-20B54FAF51C9}" dt="2022-02-03T05:03:33.860" v="5422"/>
          <ac:grpSpMkLst>
            <pc:docMk/>
            <pc:sldMk cId="985412527" sldId="438"/>
            <ac:grpSpMk id="199" creationId="{13F1D165-FA7B-4A43-92DB-14BADB424FFE}"/>
          </ac:grpSpMkLst>
        </pc:grpChg>
        <pc:inkChg chg="add mod">
          <ac:chgData name="Umesh Gupta" userId="35470c46-d51d-41c5-aa07-3535d40f1513" providerId="ADAL" clId="{688D1D3D-1D78-480E-9122-20B54FAF51C9}" dt="2022-02-03T04:59:16.725" v="5253"/>
          <ac:inkMkLst>
            <pc:docMk/>
            <pc:sldMk cId="985412527" sldId="438"/>
            <ac:inkMk id="2" creationId="{FE810A38-D715-4DB4-A441-9C54F57C1831}"/>
          </ac:inkMkLst>
        </pc:inkChg>
        <pc:inkChg chg="add mod">
          <ac:chgData name="Umesh Gupta" userId="35470c46-d51d-41c5-aa07-3535d40f1513" providerId="ADAL" clId="{688D1D3D-1D78-480E-9122-20B54FAF51C9}" dt="2022-02-03T04:59:16.725" v="5253"/>
          <ac:inkMkLst>
            <pc:docMk/>
            <pc:sldMk cId="985412527" sldId="438"/>
            <ac:inkMk id="3" creationId="{C6ED5B76-4DE6-48B2-A788-F8610BEAAC0C}"/>
          </ac:inkMkLst>
        </pc:inkChg>
        <pc:inkChg chg="add mod">
          <ac:chgData name="Umesh Gupta" userId="35470c46-d51d-41c5-aa07-3535d40f1513" providerId="ADAL" clId="{688D1D3D-1D78-480E-9122-20B54FAF51C9}" dt="2022-02-03T04:59:16.725" v="5253"/>
          <ac:inkMkLst>
            <pc:docMk/>
            <pc:sldMk cId="985412527" sldId="438"/>
            <ac:inkMk id="5" creationId="{CA51104D-7F4C-4FA8-B062-0F436E55CB86}"/>
          </ac:inkMkLst>
        </pc:inkChg>
        <pc:inkChg chg="add mod">
          <ac:chgData name="Umesh Gupta" userId="35470c46-d51d-41c5-aa07-3535d40f1513" providerId="ADAL" clId="{688D1D3D-1D78-480E-9122-20B54FAF51C9}" dt="2022-02-03T04:59:16.725" v="5253"/>
          <ac:inkMkLst>
            <pc:docMk/>
            <pc:sldMk cId="985412527" sldId="438"/>
            <ac:inkMk id="6" creationId="{DB0A9C5F-09F3-4FF9-BF56-CE7FD8FB109B}"/>
          </ac:inkMkLst>
        </pc:inkChg>
        <pc:inkChg chg="add mod">
          <ac:chgData name="Umesh Gupta" userId="35470c46-d51d-41c5-aa07-3535d40f1513" providerId="ADAL" clId="{688D1D3D-1D78-480E-9122-20B54FAF51C9}" dt="2022-02-03T04:59:16.725" v="5253"/>
          <ac:inkMkLst>
            <pc:docMk/>
            <pc:sldMk cId="985412527" sldId="438"/>
            <ac:inkMk id="7" creationId="{65430A1D-C2A9-4842-95FE-BA27F5C91CB4}"/>
          </ac:inkMkLst>
        </pc:inkChg>
        <pc:inkChg chg="add mod">
          <ac:chgData name="Umesh Gupta" userId="35470c46-d51d-41c5-aa07-3535d40f1513" providerId="ADAL" clId="{688D1D3D-1D78-480E-9122-20B54FAF51C9}" dt="2022-02-03T04:59:16.725" v="5253"/>
          <ac:inkMkLst>
            <pc:docMk/>
            <pc:sldMk cId="985412527" sldId="438"/>
            <ac:inkMk id="8" creationId="{D77567B7-E40F-40D1-A454-3857AAA73A1B}"/>
          </ac:inkMkLst>
        </pc:inkChg>
        <pc:inkChg chg="add mod">
          <ac:chgData name="Umesh Gupta" userId="35470c46-d51d-41c5-aa07-3535d40f1513" providerId="ADAL" clId="{688D1D3D-1D78-480E-9122-20B54FAF51C9}" dt="2022-02-03T04:59:16.725" v="5253"/>
          <ac:inkMkLst>
            <pc:docMk/>
            <pc:sldMk cId="985412527" sldId="438"/>
            <ac:inkMk id="9" creationId="{47B734B4-348A-4704-9879-4525AEA656EA}"/>
          </ac:inkMkLst>
        </pc:inkChg>
        <pc:inkChg chg="add mod">
          <ac:chgData name="Umesh Gupta" userId="35470c46-d51d-41c5-aa07-3535d40f1513" providerId="ADAL" clId="{688D1D3D-1D78-480E-9122-20B54FAF51C9}" dt="2022-02-03T04:59:16.725" v="5253"/>
          <ac:inkMkLst>
            <pc:docMk/>
            <pc:sldMk cId="985412527" sldId="438"/>
            <ac:inkMk id="10" creationId="{B02FD40E-5FC4-4E1A-9ACD-10CB6AABE322}"/>
          </ac:inkMkLst>
        </pc:inkChg>
        <pc:inkChg chg="add mod">
          <ac:chgData name="Umesh Gupta" userId="35470c46-d51d-41c5-aa07-3535d40f1513" providerId="ADAL" clId="{688D1D3D-1D78-480E-9122-20B54FAF51C9}" dt="2022-02-03T04:59:16.725" v="5253"/>
          <ac:inkMkLst>
            <pc:docMk/>
            <pc:sldMk cId="985412527" sldId="438"/>
            <ac:inkMk id="11" creationId="{C6505D29-DAF2-463C-BEA6-7954067D8D74}"/>
          </ac:inkMkLst>
        </pc:inkChg>
        <pc:inkChg chg="add mod">
          <ac:chgData name="Umesh Gupta" userId="35470c46-d51d-41c5-aa07-3535d40f1513" providerId="ADAL" clId="{688D1D3D-1D78-480E-9122-20B54FAF51C9}" dt="2022-02-03T04:59:16.725" v="5253"/>
          <ac:inkMkLst>
            <pc:docMk/>
            <pc:sldMk cId="985412527" sldId="438"/>
            <ac:inkMk id="12" creationId="{02E82CF3-46DA-4522-BBFD-B38DFBAC5E65}"/>
          </ac:inkMkLst>
        </pc:inkChg>
        <pc:inkChg chg="add mod">
          <ac:chgData name="Umesh Gupta" userId="35470c46-d51d-41c5-aa07-3535d40f1513" providerId="ADAL" clId="{688D1D3D-1D78-480E-9122-20B54FAF51C9}" dt="2022-02-03T04:59:16.725" v="5253"/>
          <ac:inkMkLst>
            <pc:docMk/>
            <pc:sldMk cId="985412527" sldId="438"/>
            <ac:inkMk id="14" creationId="{B6C0457C-50DF-47FC-8246-7060911C74B0}"/>
          </ac:inkMkLst>
        </pc:inkChg>
        <pc:inkChg chg="add mod">
          <ac:chgData name="Umesh Gupta" userId="35470c46-d51d-41c5-aa07-3535d40f1513" providerId="ADAL" clId="{688D1D3D-1D78-480E-9122-20B54FAF51C9}" dt="2022-02-03T04:59:16.725" v="5253"/>
          <ac:inkMkLst>
            <pc:docMk/>
            <pc:sldMk cId="985412527" sldId="438"/>
            <ac:inkMk id="15" creationId="{F08B9405-6FF5-4497-B898-91018C85D2AF}"/>
          </ac:inkMkLst>
        </pc:inkChg>
        <pc:inkChg chg="add mod">
          <ac:chgData name="Umesh Gupta" userId="35470c46-d51d-41c5-aa07-3535d40f1513" providerId="ADAL" clId="{688D1D3D-1D78-480E-9122-20B54FAF51C9}" dt="2022-02-03T04:59:16.725" v="5253"/>
          <ac:inkMkLst>
            <pc:docMk/>
            <pc:sldMk cId="985412527" sldId="438"/>
            <ac:inkMk id="16" creationId="{0939F735-028D-45B5-B6CD-30325C312F8B}"/>
          </ac:inkMkLst>
        </pc:inkChg>
        <pc:inkChg chg="add mod">
          <ac:chgData name="Umesh Gupta" userId="35470c46-d51d-41c5-aa07-3535d40f1513" providerId="ADAL" clId="{688D1D3D-1D78-480E-9122-20B54FAF51C9}" dt="2022-02-03T04:59:16.725" v="5253"/>
          <ac:inkMkLst>
            <pc:docMk/>
            <pc:sldMk cId="985412527" sldId="438"/>
            <ac:inkMk id="17" creationId="{33C3B8BB-748E-48AF-AFF0-759E43D7C320}"/>
          </ac:inkMkLst>
        </pc:inkChg>
        <pc:inkChg chg="add mod">
          <ac:chgData name="Umesh Gupta" userId="35470c46-d51d-41c5-aa07-3535d40f1513" providerId="ADAL" clId="{688D1D3D-1D78-480E-9122-20B54FAF51C9}" dt="2022-02-03T04:59:16.725" v="5253"/>
          <ac:inkMkLst>
            <pc:docMk/>
            <pc:sldMk cId="985412527" sldId="438"/>
            <ac:inkMk id="18" creationId="{F21B3A23-F315-4562-920E-BB0BEE2B20B5}"/>
          </ac:inkMkLst>
        </pc:inkChg>
        <pc:inkChg chg="add mod">
          <ac:chgData name="Umesh Gupta" userId="35470c46-d51d-41c5-aa07-3535d40f1513" providerId="ADAL" clId="{688D1D3D-1D78-480E-9122-20B54FAF51C9}" dt="2022-02-03T04:59:16.725" v="5253"/>
          <ac:inkMkLst>
            <pc:docMk/>
            <pc:sldMk cId="985412527" sldId="438"/>
            <ac:inkMk id="19" creationId="{D8A5746C-2C16-4BE3-AFE7-DEB8AF2311BF}"/>
          </ac:inkMkLst>
        </pc:inkChg>
        <pc:inkChg chg="add mod">
          <ac:chgData name="Umesh Gupta" userId="35470c46-d51d-41c5-aa07-3535d40f1513" providerId="ADAL" clId="{688D1D3D-1D78-480E-9122-20B54FAF51C9}" dt="2022-02-03T04:59:16.725" v="5253"/>
          <ac:inkMkLst>
            <pc:docMk/>
            <pc:sldMk cId="985412527" sldId="438"/>
            <ac:inkMk id="20" creationId="{9B05DF9D-FB5E-48C0-9A8A-5B465A88ACF6}"/>
          </ac:inkMkLst>
        </pc:inkChg>
        <pc:inkChg chg="add mod">
          <ac:chgData name="Umesh Gupta" userId="35470c46-d51d-41c5-aa07-3535d40f1513" providerId="ADAL" clId="{688D1D3D-1D78-480E-9122-20B54FAF51C9}" dt="2022-02-03T04:59:16.725" v="5253"/>
          <ac:inkMkLst>
            <pc:docMk/>
            <pc:sldMk cId="985412527" sldId="438"/>
            <ac:inkMk id="21" creationId="{850E09E9-3F1D-47A3-90EA-8A4CD0D53EF3}"/>
          </ac:inkMkLst>
        </pc:inkChg>
        <pc:inkChg chg="add mod">
          <ac:chgData name="Umesh Gupta" userId="35470c46-d51d-41c5-aa07-3535d40f1513" providerId="ADAL" clId="{688D1D3D-1D78-480E-9122-20B54FAF51C9}" dt="2022-02-03T04:59:16.725" v="5253"/>
          <ac:inkMkLst>
            <pc:docMk/>
            <pc:sldMk cId="985412527" sldId="438"/>
            <ac:inkMk id="22" creationId="{5073A42A-3BE4-4C04-8F0E-AB91DF37182E}"/>
          </ac:inkMkLst>
        </pc:inkChg>
        <pc:inkChg chg="add">
          <ac:chgData name="Umesh Gupta" userId="35470c46-d51d-41c5-aa07-3535d40f1513" providerId="ADAL" clId="{688D1D3D-1D78-480E-9122-20B54FAF51C9}" dt="2022-02-03T04:59:41.076" v="5254" actId="9405"/>
          <ac:inkMkLst>
            <pc:docMk/>
            <pc:sldMk cId="985412527" sldId="438"/>
            <ac:inkMk id="24" creationId="{E9D881C8-6799-4E38-91D1-F7A0A34BFB38}"/>
          </ac:inkMkLst>
        </pc:inkChg>
        <pc:inkChg chg="add mod">
          <ac:chgData name="Umesh Gupta" userId="35470c46-d51d-41c5-aa07-3535d40f1513" providerId="ADAL" clId="{688D1D3D-1D78-480E-9122-20B54FAF51C9}" dt="2022-02-03T04:59:56.652" v="5282"/>
          <ac:inkMkLst>
            <pc:docMk/>
            <pc:sldMk cId="985412527" sldId="438"/>
            <ac:inkMk id="25" creationId="{7785AE6B-5ED7-4733-BF7C-7C73CD34C871}"/>
          </ac:inkMkLst>
        </pc:inkChg>
        <pc:inkChg chg="add mod">
          <ac:chgData name="Umesh Gupta" userId="35470c46-d51d-41c5-aa07-3535d40f1513" providerId="ADAL" clId="{688D1D3D-1D78-480E-9122-20B54FAF51C9}" dt="2022-02-03T04:59:56.652" v="5282"/>
          <ac:inkMkLst>
            <pc:docMk/>
            <pc:sldMk cId="985412527" sldId="438"/>
            <ac:inkMk id="26" creationId="{F93DA2C0-F287-4406-982C-D5B9F9C53D56}"/>
          </ac:inkMkLst>
        </pc:inkChg>
        <pc:inkChg chg="add mod">
          <ac:chgData name="Umesh Gupta" userId="35470c46-d51d-41c5-aa07-3535d40f1513" providerId="ADAL" clId="{688D1D3D-1D78-480E-9122-20B54FAF51C9}" dt="2022-02-03T04:59:56.652" v="5282"/>
          <ac:inkMkLst>
            <pc:docMk/>
            <pc:sldMk cId="985412527" sldId="438"/>
            <ac:inkMk id="27" creationId="{63E9E7A1-BC2F-4C81-8C55-F6E07C71BFB3}"/>
          </ac:inkMkLst>
        </pc:inkChg>
        <pc:inkChg chg="add mod">
          <ac:chgData name="Umesh Gupta" userId="35470c46-d51d-41c5-aa07-3535d40f1513" providerId="ADAL" clId="{688D1D3D-1D78-480E-9122-20B54FAF51C9}" dt="2022-02-03T04:59:56.652" v="5282"/>
          <ac:inkMkLst>
            <pc:docMk/>
            <pc:sldMk cId="985412527" sldId="438"/>
            <ac:inkMk id="28" creationId="{6925E008-B8A2-4DC6-89CB-D423AF1BCE53}"/>
          </ac:inkMkLst>
        </pc:inkChg>
        <pc:inkChg chg="add mod">
          <ac:chgData name="Umesh Gupta" userId="35470c46-d51d-41c5-aa07-3535d40f1513" providerId="ADAL" clId="{688D1D3D-1D78-480E-9122-20B54FAF51C9}" dt="2022-02-03T04:59:56.652" v="5282"/>
          <ac:inkMkLst>
            <pc:docMk/>
            <pc:sldMk cId="985412527" sldId="438"/>
            <ac:inkMk id="29" creationId="{F0E0E676-5432-4337-AA76-E3B565A19655}"/>
          </ac:inkMkLst>
        </pc:inkChg>
        <pc:inkChg chg="add mod">
          <ac:chgData name="Umesh Gupta" userId="35470c46-d51d-41c5-aa07-3535d40f1513" providerId="ADAL" clId="{688D1D3D-1D78-480E-9122-20B54FAF51C9}" dt="2022-02-03T04:59:56.652" v="5282"/>
          <ac:inkMkLst>
            <pc:docMk/>
            <pc:sldMk cId="985412527" sldId="438"/>
            <ac:inkMk id="30" creationId="{1CFC398B-4C47-4E6F-A395-153DEAACDF10}"/>
          </ac:inkMkLst>
        </pc:inkChg>
        <pc:inkChg chg="add mod">
          <ac:chgData name="Umesh Gupta" userId="35470c46-d51d-41c5-aa07-3535d40f1513" providerId="ADAL" clId="{688D1D3D-1D78-480E-9122-20B54FAF51C9}" dt="2022-02-03T04:59:56.652" v="5282"/>
          <ac:inkMkLst>
            <pc:docMk/>
            <pc:sldMk cId="985412527" sldId="438"/>
            <ac:inkMk id="31" creationId="{54338C6C-22C6-45C6-9CFB-22D0162A92F4}"/>
          </ac:inkMkLst>
        </pc:inkChg>
        <pc:inkChg chg="add mod">
          <ac:chgData name="Umesh Gupta" userId="35470c46-d51d-41c5-aa07-3535d40f1513" providerId="ADAL" clId="{688D1D3D-1D78-480E-9122-20B54FAF51C9}" dt="2022-02-03T04:59:56.652" v="5282"/>
          <ac:inkMkLst>
            <pc:docMk/>
            <pc:sldMk cId="985412527" sldId="438"/>
            <ac:inkMk id="33" creationId="{94D44DE4-400C-46F5-A60D-EFFF845285E7}"/>
          </ac:inkMkLst>
        </pc:inkChg>
        <pc:inkChg chg="add mod">
          <ac:chgData name="Umesh Gupta" userId="35470c46-d51d-41c5-aa07-3535d40f1513" providerId="ADAL" clId="{688D1D3D-1D78-480E-9122-20B54FAF51C9}" dt="2022-02-03T04:59:56.652" v="5282"/>
          <ac:inkMkLst>
            <pc:docMk/>
            <pc:sldMk cId="985412527" sldId="438"/>
            <ac:inkMk id="34" creationId="{2146F450-D860-48C9-9B5B-6C7BCD8072DA}"/>
          </ac:inkMkLst>
        </pc:inkChg>
        <pc:inkChg chg="add mod">
          <ac:chgData name="Umesh Gupta" userId="35470c46-d51d-41c5-aa07-3535d40f1513" providerId="ADAL" clId="{688D1D3D-1D78-480E-9122-20B54FAF51C9}" dt="2022-02-03T04:59:56.652" v="5282"/>
          <ac:inkMkLst>
            <pc:docMk/>
            <pc:sldMk cId="985412527" sldId="438"/>
            <ac:inkMk id="35" creationId="{A340EB12-D309-458A-AE01-45049105D0F3}"/>
          </ac:inkMkLst>
        </pc:inkChg>
        <pc:inkChg chg="add mod">
          <ac:chgData name="Umesh Gupta" userId="35470c46-d51d-41c5-aa07-3535d40f1513" providerId="ADAL" clId="{688D1D3D-1D78-480E-9122-20B54FAF51C9}" dt="2022-02-03T04:59:56.652" v="5282"/>
          <ac:inkMkLst>
            <pc:docMk/>
            <pc:sldMk cId="985412527" sldId="438"/>
            <ac:inkMk id="36" creationId="{808FC337-1DFA-4D2B-8893-B716573357DE}"/>
          </ac:inkMkLst>
        </pc:inkChg>
        <pc:inkChg chg="add mod">
          <ac:chgData name="Umesh Gupta" userId="35470c46-d51d-41c5-aa07-3535d40f1513" providerId="ADAL" clId="{688D1D3D-1D78-480E-9122-20B54FAF51C9}" dt="2022-02-03T04:59:56.652" v="5282"/>
          <ac:inkMkLst>
            <pc:docMk/>
            <pc:sldMk cId="985412527" sldId="438"/>
            <ac:inkMk id="37" creationId="{B0B5E71B-01B6-46BD-A6FD-90C6268A6407}"/>
          </ac:inkMkLst>
        </pc:inkChg>
        <pc:inkChg chg="add mod">
          <ac:chgData name="Umesh Gupta" userId="35470c46-d51d-41c5-aa07-3535d40f1513" providerId="ADAL" clId="{688D1D3D-1D78-480E-9122-20B54FAF51C9}" dt="2022-02-03T04:59:56.652" v="5282"/>
          <ac:inkMkLst>
            <pc:docMk/>
            <pc:sldMk cId="985412527" sldId="438"/>
            <ac:inkMk id="38" creationId="{88105D3A-F5F9-4612-BA3C-11D845729E06}"/>
          </ac:inkMkLst>
        </pc:inkChg>
        <pc:inkChg chg="add mod">
          <ac:chgData name="Umesh Gupta" userId="35470c46-d51d-41c5-aa07-3535d40f1513" providerId="ADAL" clId="{688D1D3D-1D78-480E-9122-20B54FAF51C9}" dt="2022-02-03T04:59:56.652" v="5282"/>
          <ac:inkMkLst>
            <pc:docMk/>
            <pc:sldMk cId="985412527" sldId="438"/>
            <ac:inkMk id="39" creationId="{3E6CE105-F5B8-41BE-959A-BCF49BA92DB0}"/>
          </ac:inkMkLst>
        </pc:inkChg>
        <pc:inkChg chg="add mod">
          <ac:chgData name="Umesh Gupta" userId="35470c46-d51d-41c5-aa07-3535d40f1513" providerId="ADAL" clId="{688D1D3D-1D78-480E-9122-20B54FAF51C9}" dt="2022-02-03T04:59:56.652" v="5282"/>
          <ac:inkMkLst>
            <pc:docMk/>
            <pc:sldMk cId="985412527" sldId="438"/>
            <ac:inkMk id="40" creationId="{3CB84F1D-7C77-4317-B975-677C6D1434E4}"/>
          </ac:inkMkLst>
        </pc:inkChg>
        <pc:inkChg chg="add mod">
          <ac:chgData name="Umesh Gupta" userId="35470c46-d51d-41c5-aa07-3535d40f1513" providerId="ADAL" clId="{688D1D3D-1D78-480E-9122-20B54FAF51C9}" dt="2022-02-03T04:59:56.652" v="5282"/>
          <ac:inkMkLst>
            <pc:docMk/>
            <pc:sldMk cId="985412527" sldId="438"/>
            <ac:inkMk id="41" creationId="{3C7F68B2-B1BF-4677-9246-E81AFCA4A176}"/>
          </ac:inkMkLst>
        </pc:inkChg>
        <pc:inkChg chg="add mod">
          <ac:chgData name="Umesh Gupta" userId="35470c46-d51d-41c5-aa07-3535d40f1513" providerId="ADAL" clId="{688D1D3D-1D78-480E-9122-20B54FAF51C9}" dt="2022-02-03T04:59:56.652" v="5282"/>
          <ac:inkMkLst>
            <pc:docMk/>
            <pc:sldMk cId="985412527" sldId="438"/>
            <ac:inkMk id="42" creationId="{9212C730-80D2-46B1-AFFB-80A8531C3A9E}"/>
          </ac:inkMkLst>
        </pc:inkChg>
        <pc:inkChg chg="add mod">
          <ac:chgData name="Umesh Gupta" userId="35470c46-d51d-41c5-aa07-3535d40f1513" providerId="ADAL" clId="{688D1D3D-1D78-480E-9122-20B54FAF51C9}" dt="2022-02-03T04:59:56.652" v="5282"/>
          <ac:inkMkLst>
            <pc:docMk/>
            <pc:sldMk cId="985412527" sldId="438"/>
            <ac:inkMk id="43" creationId="{A591D801-1D59-4613-A79D-5CB2754875F0}"/>
          </ac:inkMkLst>
        </pc:inkChg>
        <pc:inkChg chg="add mod">
          <ac:chgData name="Umesh Gupta" userId="35470c46-d51d-41c5-aa07-3535d40f1513" providerId="ADAL" clId="{688D1D3D-1D78-480E-9122-20B54FAF51C9}" dt="2022-02-03T04:59:56.652" v="5282"/>
          <ac:inkMkLst>
            <pc:docMk/>
            <pc:sldMk cId="985412527" sldId="438"/>
            <ac:inkMk id="44" creationId="{35FB3114-0DBE-4812-B14E-3BC9B7293650}"/>
          </ac:inkMkLst>
        </pc:inkChg>
        <pc:inkChg chg="add mod">
          <ac:chgData name="Umesh Gupta" userId="35470c46-d51d-41c5-aa07-3535d40f1513" providerId="ADAL" clId="{688D1D3D-1D78-480E-9122-20B54FAF51C9}" dt="2022-02-03T04:59:56.652" v="5282"/>
          <ac:inkMkLst>
            <pc:docMk/>
            <pc:sldMk cId="985412527" sldId="438"/>
            <ac:inkMk id="45" creationId="{D5AA7F21-9431-476B-AB62-2259D7565D8A}"/>
          </ac:inkMkLst>
        </pc:inkChg>
        <pc:inkChg chg="add mod">
          <ac:chgData name="Umesh Gupta" userId="35470c46-d51d-41c5-aa07-3535d40f1513" providerId="ADAL" clId="{688D1D3D-1D78-480E-9122-20B54FAF51C9}" dt="2022-02-03T04:59:56.652" v="5282"/>
          <ac:inkMkLst>
            <pc:docMk/>
            <pc:sldMk cId="985412527" sldId="438"/>
            <ac:inkMk id="46" creationId="{CAAB7C88-55F3-4EB4-95E2-69EAE937792D}"/>
          </ac:inkMkLst>
        </pc:inkChg>
        <pc:inkChg chg="add mod">
          <ac:chgData name="Umesh Gupta" userId="35470c46-d51d-41c5-aa07-3535d40f1513" providerId="ADAL" clId="{688D1D3D-1D78-480E-9122-20B54FAF51C9}" dt="2022-02-03T04:59:56.652" v="5282"/>
          <ac:inkMkLst>
            <pc:docMk/>
            <pc:sldMk cId="985412527" sldId="438"/>
            <ac:inkMk id="47" creationId="{4C16BB3D-4ECE-4077-8873-44952CA163DF}"/>
          </ac:inkMkLst>
        </pc:inkChg>
        <pc:inkChg chg="add mod">
          <ac:chgData name="Umesh Gupta" userId="35470c46-d51d-41c5-aa07-3535d40f1513" providerId="ADAL" clId="{688D1D3D-1D78-480E-9122-20B54FAF51C9}" dt="2022-02-03T04:59:56.652" v="5282"/>
          <ac:inkMkLst>
            <pc:docMk/>
            <pc:sldMk cId="985412527" sldId="438"/>
            <ac:inkMk id="48" creationId="{30E68D5C-B1BE-4CED-82CE-46E3350A548C}"/>
          </ac:inkMkLst>
        </pc:inkChg>
        <pc:inkChg chg="add mod">
          <ac:chgData name="Umesh Gupta" userId="35470c46-d51d-41c5-aa07-3535d40f1513" providerId="ADAL" clId="{688D1D3D-1D78-480E-9122-20B54FAF51C9}" dt="2022-02-03T04:59:56.652" v="5282"/>
          <ac:inkMkLst>
            <pc:docMk/>
            <pc:sldMk cId="985412527" sldId="438"/>
            <ac:inkMk id="49" creationId="{92630BEE-D23A-4141-B396-E97692164FB1}"/>
          </ac:inkMkLst>
        </pc:inkChg>
        <pc:inkChg chg="add mod">
          <ac:chgData name="Umesh Gupta" userId="35470c46-d51d-41c5-aa07-3535d40f1513" providerId="ADAL" clId="{688D1D3D-1D78-480E-9122-20B54FAF51C9}" dt="2022-02-03T04:59:56.652" v="5282"/>
          <ac:inkMkLst>
            <pc:docMk/>
            <pc:sldMk cId="985412527" sldId="438"/>
            <ac:inkMk id="50" creationId="{C7812BB1-7DEF-45A4-A7F8-05399C4494E5}"/>
          </ac:inkMkLst>
        </pc:inkChg>
        <pc:inkChg chg="add mod">
          <ac:chgData name="Umesh Gupta" userId="35470c46-d51d-41c5-aa07-3535d40f1513" providerId="ADAL" clId="{688D1D3D-1D78-480E-9122-20B54FAF51C9}" dt="2022-02-03T04:59:56.652" v="5282"/>
          <ac:inkMkLst>
            <pc:docMk/>
            <pc:sldMk cId="985412527" sldId="438"/>
            <ac:inkMk id="51" creationId="{5DD1AEEB-975B-4106-B55A-5060ABA1542A}"/>
          </ac:inkMkLst>
        </pc:inkChg>
        <pc:inkChg chg="add mod">
          <ac:chgData name="Umesh Gupta" userId="35470c46-d51d-41c5-aa07-3535d40f1513" providerId="ADAL" clId="{688D1D3D-1D78-480E-9122-20B54FAF51C9}" dt="2022-02-03T04:59:59.876" v="5288"/>
          <ac:inkMkLst>
            <pc:docMk/>
            <pc:sldMk cId="985412527" sldId="438"/>
            <ac:inkMk id="56" creationId="{38B753DB-1506-490F-88E9-51AD92AD91A1}"/>
          </ac:inkMkLst>
        </pc:inkChg>
        <pc:inkChg chg="add mod">
          <ac:chgData name="Umesh Gupta" userId="35470c46-d51d-41c5-aa07-3535d40f1513" providerId="ADAL" clId="{688D1D3D-1D78-480E-9122-20B54FAF51C9}" dt="2022-02-03T04:59:59.876" v="5288"/>
          <ac:inkMkLst>
            <pc:docMk/>
            <pc:sldMk cId="985412527" sldId="438"/>
            <ac:inkMk id="57" creationId="{C7E143CA-3BA7-4FE2-A344-C8C38E9B0C5A}"/>
          </ac:inkMkLst>
        </pc:inkChg>
        <pc:inkChg chg="add mod">
          <ac:chgData name="Umesh Gupta" userId="35470c46-d51d-41c5-aa07-3535d40f1513" providerId="ADAL" clId="{688D1D3D-1D78-480E-9122-20B54FAF51C9}" dt="2022-02-03T04:59:59.876" v="5288"/>
          <ac:inkMkLst>
            <pc:docMk/>
            <pc:sldMk cId="985412527" sldId="438"/>
            <ac:inkMk id="58" creationId="{1244B1B9-0676-4B59-ABC4-FA1A62D4D9F1}"/>
          </ac:inkMkLst>
        </pc:inkChg>
        <pc:inkChg chg="add mod">
          <ac:chgData name="Umesh Gupta" userId="35470c46-d51d-41c5-aa07-3535d40f1513" providerId="ADAL" clId="{688D1D3D-1D78-480E-9122-20B54FAF51C9}" dt="2022-02-03T04:59:59.876" v="5288"/>
          <ac:inkMkLst>
            <pc:docMk/>
            <pc:sldMk cId="985412527" sldId="438"/>
            <ac:inkMk id="59" creationId="{75981E54-791D-45B9-BCFF-924DEAF65D02}"/>
          </ac:inkMkLst>
        </pc:inkChg>
        <pc:inkChg chg="add mod">
          <ac:chgData name="Umesh Gupta" userId="35470c46-d51d-41c5-aa07-3535d40f1513" providerId="ADAL" clId="{688D1D3D-1D78-480E-9122-20B54FAF51C9}" dt="2022-02-03T04:59:59.876" v="5288"/>
          <ac:inkMkLst>
            <pc:docMk/>
            <pc:sldMk cId="985412527" sldId="438"/>
            <ac:inkMk id="60" creationId="{22F87311-70E8-4BA9-BADE-5285F3E6E79C}"/>
          </ac:inkMkLst>
        </pc:inkChg>
        <pc:inkChg chg="add mod">
          <ac:chgData name="Umesh Gupta" userId="35470c46-d51d-41c5-aa07-3535d40f1513" providerId="ADAL" clId="{688D1D3D-1D78-480E-9122-20B54FAF51C9}" dt="2022-02-03T05:00:05.110" v="5297"/>
          <ac:inkMkLst>
            <pc:docMk/>
            <pc:sldMk cId="985412527" sldId="438"/>
            <ac:inkMk id="62" creationId="{D0388FB3-36F0-434F-8B9D-2D8B565B4E10}"/>
          </ac:inkMkLst>
        </pc:inkChg>
        <pc:inkChg chg="add mod">
          <ac:chgData name="Umesh Gupta" userId="35470c46-d51d-41c5-aa07-3535d40f1513" providerId="ADAL" clId="{688D1D3D-1D78-480E-9122-20B54FAF51C9}" dt="2022-02-03T05:00:05.110" v="5297"/>
          <ac:inkMkLst>
            <pc:docMk/>
            <pc:sldMk cId="985412527" sldId="438"/>
            <ac:inkMk id="63" creationId="{9BE9A701-DD11-49CF-924B-EF20B43AA649}"/>
          </ac:inkMkLst>
        </pc:inkChg>
        <pc:inkChg chg="add mod">
          <ac:chgData name="Umesh Gupta" userId="35470c46-d51d-41c5-aa07-3535d40f1513" providerId="ADAL" clId="{688D1D3D-1D78-480E-9122-20B54FAF51C9}" dt="2022-02-03T05:00:05.110" v="5297"/>
          <ac:inkMkLst>
            <pc:docMk/>
            <pc:sldMk cId="985412527" sldId="438"/>
            <ac:inkMk id="64" creationId="{684495C7-68B9-4517-9FA5-BF54EA19FC67}"/>
          </ac:inkMkLst>
        </pc:inkChg>
        <pc:inkChg chg="add mod">
          <ac:chgData name="Umesh Gupta" userId="35470c46-d51d-41c5-aa07-3535d40f1513" providerId="ADAL" clId="{688D1D3D-1D78-480E-9122-20B54FAF51C9}" dt="2022-02-03T05:00:05.110" v="5297"/>
          <ac:inkMkLst>
            <pc:docMk/>
            <pc:sldMk cId="985412527" sldId="438"/>
            <ac:inkMk id="65" creationId="{47A35A2F-1C5E-46DA-996C-3332992FEE83}"/>
          </ac:inkMkLst>
        </pc:inkChg>
        <pc:inkChg chg="add mod">
          <ac:chgData name="Umesh Gupta" userId="35470c46-d51d-41c5-aa07-3535d40f1513" providerId="ADAL" clId="{688D1D3D-1D78-480E-9122-20B54FAF51C9}" dt="2022-02-03T05:00:05.110" v="5297"/>
          <ac:inkMkLst>
            <pc:docMk/>
            <pc:sldMk cId="985412527" sldId="438"/>
            <ac:inkMk id="66" creationId="{D69DD97F-D34E-4773-8201-DF6856F6692E}"/>
          </ac:inkMkLst>
        </pc:inkChg>
        <pc:inkChg chg="add mod">
          <ac:chgData name="Umesh Gupta" userId="35470c46-d51d-41c5-aa07-3535d40f1513" providerId="ADAL" clId="{688D1D3D-1D78-480E-9122-20B54FAF51C9}" dt="2022-02-03T05:00:05.110" v="5297"/>
          <ac:inkMkLst>
            <pc:docMk/>
            <pc:sldMk cId="985412527" sldId="438"/>
            <ac:inkMk id="67" creationId="{0A5121DF-B9D8-4607-92E2-843F0A260CFB}"/>
          </ac:inkMkLst>
        </pc:inkChg>
        <pc:inkChg chg="add mod">
          <ac:chgData name="Umesh Gupta" userId="35470c46-d51d-41c5-aa07-3535d40f1513" providerId="ADAL" clId="{688D1D3D-1D78-480E-9122-20B54FAF51C9}" dt="2022-02-03T05:00:05.110" v="5297"/>
          <ac:inkMkLst>
            <pc:docMk/>
            <pc:sldMk cId="985412527" sldId="438"/>
            <ac:inkMk id="68" creationId="{CE225D09-152A-44CE-A382-CA68E158F11C}"/>
          </ac:inkMkLst>
        </pc:inkChg>
        <pc:inkChg chg="add mod">
          <ac:chgData name="Umesh Gupta" userId="35470c46-d51d-41c5-aa07-3535d40f1513" providerId="ADAL" clId="{688D1D3D-1D78-480E-9122-20B54FAF51C9}" dt="2022-02-03T05:00:05.110" v="5297"/>
          <ac:inkMkLst>
            <pc:docMk/>
            <pc:sldMk cId="985412527" sldId="438"/>
            <ac:inkMk id="69" creationId="{9F4F7513-D572-4A2E-83DB-12F76AC9E8A0}"/>
          </ac:inkMkLst>
        </pc:inkChg>
        <pc:inkChg chg="add">
          <ac:chgData name="Umesh Gupta" userId="35470c46-d51d-41c5-aa07-3535d40f1513" providerId="ADAL" clId="{688D1D3D-1D78-480E-9122-20B54FAF51C9}" dt="2022-02-03T05:00:10.786" v="5298" actId="9405"/>
          <ac:inkMkLst>
            <pc:docMk/>
            <pc:sldMk cId="985412527" sldId="438"/>
            <ac:inkMk id="71" creationId="{6A706FED-D610-4C95-ACA5-3B38BF68A2D1}"/>
          </ac:inkMkLst>
        </pc:inkChg>
        <pc:inkChg chg="add mod">
          <ac:chgData name="Umesh Gupta" userId="35470c46-d51d-41c5-aa07-3535d40f1513" providerId="ADAL" clId="{688D1D3D-1D78-480E-9122-20B54FAF51C9}" dt="2022-02-03T05:00:48.921" v="5313"/>
          <ac:inkMkLst>
            <pc:docMk/>
            <pc:sldMk cId="985412527" sldId="438"/>
            <ac:inkMk id="72" creationId="{BC00839E-4252-44B7-9376-180C064BE77A}"/>
          </ac:inkMkLst>
        </pc:inkChg>
        <pc:inkChg chg="add mod">
          <ac:chgData name="Umesh Gupta" userId="35470c46-d51d-41c5-aa07-3535d40f1513" providerId="ADAL" clId="{688D1D3D-1D78-480E-9122-20B54FAF51C9}" dt="2022-02-03T05:00:48.921" v="5313"/>
          <ac:inkMkLst>
            <pc:docMk/>
            <pc:sldMk cId="985412527" sldId="438"/>
            <ac:inkMk id="73" creationId="{4894211A-5A91-430E-8A9B-2BDEF47B1D16}"/>
          </ac:inkMkLst>
        </pc:inkChg>
        <pc:inkChg chg="add mod">
          <ac:chgData name="Umesh Gupta" userId="35470c46-d51d-41c5-aa07-3535d40f1513" providerId="ADAL" clId="{688D1D3D-1D78-480E-9122-20B54FAF51C9}" dt="2022-02-03T05:00:48.921" v="5313"/>
          <ac:inkMkLst>
            <pc:docMk/>
            <pc:sldMk cId="985412527" sldId="438"/>
            <ac:inkMk id="74" creationId="{B85F6F2F-EBE9-4F57-B022-D60DABB59952}"/>
          </ac:inkMkLst>
        </pc:inkChg>
        <pc:inkChg chg="add mod">
          <ac:chgData name="Umesh Gupta" userId="35470c46-d51d-41c5-aa07-3535d40f1513" providerId="ADAL" clId="{688D1D3D-1D78-480E-9122-20B54FAF51C9}" dt="2022-02-03T05:00:48.921" v="5313"/>
          <ac:inkMkLst>
            <pc:docMk/>
            <pc:sldMk cId="985412527" sldId="438"/>
            <ac:inkMk id="75" creationId="{5928E913-DA39-41E5-A9D7-8B5F6407E34D}"/>
          </ac:inkMkLst>
        </pc:inkChg>
        <pc:inkChg chg="add mod">
          <ac:chgData name="Umesh Gupta" userId="35470c46-d51d-41c5-aa07-3535d40f1513" providerId="ADAL" clId="{688D1D3D-1D78-480E-9122-20B54FAF51C9}" dt="2022-02-03T05:00:48.921" v="5313"/>
          <ac:inkMkLst>
            <pc:docMk/>
            <pc:sldMk cId="985412527" sldId="438"/>
            <ac:inkMk id="76" creationId="{3B2E989B-1434-4C05-B13A-DE45D12C9814}"/>
          </ac:inkMkLst>
        </pc:inkChg>
        <pc:inkChg chg="add mod">
          <ac:chgData name="Umesh Gupta" userId="35470c46-d51d-41c5-aa07-3535d40f1513" providerId="ADAL" clId="{688D1D3D-1D78-480E-9122-20B54FAF51C9}" dt="2022-02-03T05:00:48.921" v="5313"/>
          <ac:inkMkLst>
            <pc:docMk/>
            <pc:sldMk cId="985412527" sldId="438"/>
            <ac:inkMk id="77" creationId="{F01F1C28-9260-4A7A-944C-814F77CF835E}"/>
          </ac:inkMkLst>
        </pc:inkChg>
        <pc:inkChg chg="add mod">
          <ac:chgData name="Umesh Gupta" userId="35470c46-d51d-41c5-aa07-3535d40f1513" providerId="ADAL" clId="{688D1D3D-1D78-480E-9122-20B54FAF51C9}" dt="2022-02-03T05:00:48.921" v="5313"/>
          <ac:inkMkLst>
            <pc:docMk/>
            <pc:sldMk cId="985412527" sldId="438"/>
            <ac:inkMk id="78" creationId="{345F2A9C-004D-4B1A-8378-49C74FA414C0}"/>
          </ac:inkMkLst>
        </pc:inkChg>
        <pc:inkChg chg="add mod">
          <ac:chgData name="Umesh Gupta" userId="35470c46-d51d-41c5-aa07-3535d40f1513" providerId="ADAL" clId="{688D1D3D-1D78-480E-9122-20B54FAF51C9}" dt="2022-02-03T05:00:48.921" v="5313"/>
          <ac:inkMkLst>
            <pc:docMk/>
            <pc:sldMk cId="985412527" sldId="438"/>
            <ac:inkMk id="79" creationId="{C597123E-DA34-4E22-B9D6-7DE6A1E1CE54}"/>
          </ac:inkMkLst>
        </pc:inkChg>
        <pc:inkChg chg="add mod">
          <ac:chgData name="Umesh Gupta" userId="35470c46-d51d-41c5-aa07-3535d40f1513" providerId="ADAL" clId="{688D1D3D-1D78-480E-9122-20B54FAF51C9}" dt="2022-02-03T05:00:48.921" v="5313"/>
          <ac:inkMkLst>
            <pc:docMk/>
            <pc:sldMk cId="985412527" sldId="438"/>
            <ac:inkMk id="80" creationId="{8719C526-A88C-49AE-9286-055A851FF8A9}"/>
          </ac:inkMkLst>
        </pc:inkChg>
        <pc:inkChg chg="add mod">
          <ac:chgData name="Umesh Gupta" userId="35470c46-d51d-41c5-aa07-3535d40f1513" providerId="ADAL" clId="{688D1D3D-1D78-480E-9122-20B54FAF51C9}" dt="2022-02-03T05:00:48.921" v="5313"/>
          <ac:inkMkLst>
            <pc:docMk/>
            <pc:sldMk cId="985412527" sldId="438"/>
            <ac:inkMk id="81" creationId="{EEE212F6-A82E-4F5B-B65C-FF228859CA2F}"/>
          </ac:inkMkLst>
        </pc:inkChg>
        <pc:inkChg chg="add mod">
          <ac:chgData name="Umesh Gupta" userId="35470c46-d51d-41c5-aa07-3535d40f1513" providerId="ADAL" clId="{688D1D3D-1D78-480E-9122-20B54FAF51C9}" dt="2022-02-03T05:00:48.921" v="5313"/>
          <ac:inkMkLst>
            <pc:docMk/>
            <pc:sldMk cId="985412527" sldId="438"/>
            <ac:inkMk id="82" creationId="{12FFD675-3218-46B5-8C79-319A656E72C1}"/>
          </ac:inkMkLst>
        </pc:inkChg>
        <pc:inkChg chg="add mod">
          <ac:chgData name="Umesh Gupta" userId="35470c46-d51d-41c5-aa07-3535d40f1513" providerId="ADAL" clId="{688D1D3D-1D78-480E-9122-20B54FAF51C9}" dt="2022-02-03T05:00:48.921" v="5313"/>
          <ac:inkMkLst>
            <pc:docMk/>
            <pc:sldMk cId="985412527" sldId="438"/>
            <ac:inkMk id="83" creationId="{1893D399-2EDF-4F47-918F-2D26B99AA1EF}"/>
          </ac:inkMkLst>
        </pc:inkChg>
        <pc:inkChg chg="add mod">
          <ac:chgData name="Umesh Gupta" userId="35470c46-d51d-41c5-aa07-3535d40f1513" providerId="ADAL" clId="{688D1D3D-1D78-480E-9122-20B54FAF51C9}" dt="2022-02-03T05:00:48.921" v="5313"/>
          <ac:inkMkLst>
            <pc:docMk/>
            <pc:sldMk cId="985412527" sldId="438"/>
            <ac:inkMk id="84" creationId="{0AE50F70-9F28-4C3D-B45B-2977B14222EB}"/>
          </ac:inkMkLst>
        </pc:inkChg>
        <pc:inkChg chg="add mod">
          <ac:chgData name="Umesh Gupta" userId="35470c46-d51d-41c5-aa07-3535d40f1513" providerId="ADAL" clId="{688D1D3D-1D78-480E-9122-20B54FAF51C9}" dt="2022-02-03T05:00:48.921" v="5313"/>
          <ac:inkMkLst>
            <pc:docMk/>
            <pc:sldMk cId="985412527" sldId="438"/>
            <ac:inkMk id="85" creationId="{FB26A5F3-62B4-4C8E-A6E5-B410D260D002}"/>
          </ac:inkMkLst>
        </pc:inkChg>
        <pc:inkChg chg="add mod">
          <ac:chgData name="Umesh Gupta" userId="35470c46-d51d-41c5-aa07-3535d40f1513" providerId="ADAL" clId="{688D1D3D-1D78-480E-9122-20B54FAF51C9}" dt="2022-02-03T05:02:43.225" v="5366"/>
          <ac:inkMkLst>
            <pc:docMk/>
            <pc:sldMk cId="985412527" sldId="438"/>
            <ac:inkMk id="88" creationId="{1822EC31-C74B-41D0-8446-EABDE62EB0A0}"/>
          </ac:inkMkLst>
        </pc:inkChg>
        <pc:inkChg chg="add mod">
          <ac:chgData name="Umesh Gupta" userId="35470c46-d51d-41c5-aa07-3535d40f1513" providerId="ADAL" clId="{688D1D3D-1D78-480E-9122-20B54FAF51C9}" dt="2022-02-03T05:02:43.225" v="5366"/>
          <ac:inkMkLst>
            <pc:docMk/>
            <pc:sldMk cId="985412527" sldId="438"/>
            <ac:inkMk id="89" creationId="{B15CE35F-7416-4AF4-8DC6-F83FD86C3E7B}"/>
          </ac:inkMkLst>
        </pc:inkChg>
        <pc:inkChg chg="add mod">
          <ac:chgData name="Umesh Gupta" userId="35470c46-d51d-41c5-aa07-3535d40f1513" providerId="ADAL" clId="{688D1D3D-1D78-480E-9122-20B54FAF51C9}" dt="2022-02-03T05:02:43.225" v="5366"/>
          <ac:inkMkLst>
            <pc:docMk/>
            <pc:sldMk cId="985412527" sldId="438"/>
            <ac:inkMk id="90" creationId="{D366CF50-9F32-413F-8032-9FF3B423DCB8}"/>
          </ac:inkMkLst>
        </pc:inkChg>
        <pc:inkChg chg="add mod">
          <ac:chgData name="Umesh Gupta" userId="35470c46-d51d-41c5-aa07-3535d40f1513" providerId="ADAL" clId="{688D1D3D-1D78-480E-9122-20B54FAF51C9}" dt="2022-02-03T05:02:43.225" v="5366"/>
          <ac:inkMkLst>
            <pc:docMk/>
            <pc:sldMk cId="985412527" sldId="438"/>
            <ac:inkMk id="91" creationId="{597E9507-C3FE-46EC-9115-C3E91F10DFF2}"/>
          </ac:inkMkLst>
        </pc:inkChg>
        <pc:inkChg chg="add mod">
          <ac:chgData name="Umesh Gupta" userId="35470c46-d51d-41c5-aa07-3535d40f1513" providerId="ADAL" clId="{688D1D3D-1D78-480E-9122-20B54FAF51C9}" dt="2022-02-03T05:02:43.225" v="5366"/>
          <ac:inkMkLst>
            <pc:docMk/>
            <pc:sldMk cId="985412527" sldId="438"/>
            <ac:inkMk id="94" creationId="{73BE6500-FA34-4021-ABA8-1D05E644DFC7}"/>
          </ac:inkMkLst>
        </pc:inkChg>
        <pc:inkChg chg="add mod">
          <ac:chgData name="Umesh Gupta" userId="35470c46-d51d-41c5-aa07-3535d40f1513" providerId="ADAL" clId="{688D1D3D-1D78-480E-9122-20B54FAF51C9}" dt="2022-02-03T05:02:43.225" v="5366"/>
          <ac:inkMkLst>
            <pc:docMk/>
            <pc:sldMk cId="985412527" sldId="438"/>
            <ac:inkMk id="95" creationId="{97259D03-B53E-4544-8F66-9A95E862F7AA}"/>
          </ac:inkMkLst>
        </pc:inkChg>
        <pc:inkChg chg="add mod">
          <ac:chgData name="Umesh Gupta" userId="35470c46-d51d-41c5-aa07-3535d40f1513" providerId="ADAL" clId="{688D1D3D-1D78-480E-9122-20B54FAF51C9}" dt="2022-02-03T05:02:43.225" v="5366"/>
          <ac:inkMkLst>
            <pc:docMk/>
            <pc:sldMk cId="985412527" sldId="438"/>
            <ac:inkMk id="96" creationId="{F813F896-10E3-4E90-8DAC-4521BF9CB500}"/>
          </ac:inkMkLst>
        </pc:inkChg>
        <pc:inkChg chg="add mod">
          <ac:chgData name="Umesh Gupta" userId="35470c46-d51d-41c5-aa07-3535d40f1513" providerId="ADAL" clId="{688D1D3D-1D78-480E-9122-20B54FAF51C9}" dt="2022-02-03T05:02:43.225" v="5366"/>
          <ac:inkMkLst>
            <pc:docMk/>
            <pc:sldMk cId="985412527" sldId="438"/>
            <ac:inkMk id="97" creationId="{E6D0AB36-E8F5-4ED4-ACDF-ADDFAC9539B8}"/>
          </ac:inkMkLst>
        </pc:inkChg>
        <pc:inkChg chg="add mod">
          <ac:chgData name="Umesh Gupta" userId="35470c46-d51d-41c5-aa07-3535d40f1513" providerId="ADAL" clId="{688D1D3D-1D78-480E-9122-20B54FAF51C9}" dt="2022-02-03T05:02:43.225" v="5366"/>
          <ac:inkMkLst>
            <pc:docMk/>
            <pc:sldMk cId="985412527" sldId="438"/>
            <ac:inkMk id="98" creationId="{DFF6D704-3ED0-4A8E-9EEF-E3FFEA4C8067}"/>
          </ac:inkMkLst>
        </pc:inkChg>
        <pc:inkChg chg="add mod">
          <ac:chgData name="Umesh Gupta" userId="35470c46-d51d-41c5-aa07-3535d40f1513" providerId="ADAL" clId="{688D1D3D-1D78-480E-9122-20B54FAF51C9}" dt="2022-02-03T05:02:40.075" v="5359"/>
          <ac:inkMkLst>
            <pc:docMk/>
            <pc:sldMk cId="985412527" sldId="438"/>
            <ac:inkMk id="99" creationId="{01408251-6105-469C-AD96-B7C63392134D}"/>
          </ac:inkMkLst>
        </pc:inkChg>
        <pc:inkChg chg="add mod">
          <ac:chgData name="Umesh Gupta" userId="35470c46-d51d-41c5-aa07-3535d40f1513" providerId="ADAL" clId="{688D1D3D-1D78-480E-9122-20B54FAF51C9}" dt="2022-02-03T05:02:22.580" v="5336"/>
          <ac:inkMkLst>
            <pc:docMk/>
            <pc:sldMk cId="985412527" sldId="438"/>
            <ac:inkMk id="101" creationId="{7275AFF5-7207-46DE-8D12-60227F317F12}"/>
          </ac:inkMkLst>
        </pc:inkChg>
        <pc:inkChg chg="add mod">
          <ac:chgData name="Umesh Gupta" userId="35470c46-d51d-41c5-aa07-3535d40f1513" providerId="ADAL" clId="{688D1D3D-1D78-480E-9122-20B54FAF51C9}" dt="2022-02-03T05:02:22.580" v="5336"/>
          <ac:inkMkLst>
            <pc:docMk/>
            <pc:sldMk cId="985412527" sldId="438"/>
            <ac:inkMk id="102" creationId="{FA32D584-6FF7-47C5-81B3-981A1198F03E}"/>
          </ac:inkMkLst>
        </pc:inkChg>
        <pc:inkChg chg="add mod">
          <ac:chgData name="Umesh Gupta" userId="35470c46-d51d-41c5-aa07-3535d40f1513" providerId="ADAL" clId="{688D1D3D-1D78-480E-9122-20B54FAF51C9}" dt="2022-02-03T05:02:22.580" v="5336"/>
          <ac:inkMkLst>
            <pc:docMk/>
            <pc:sldMk cId="985412527" sldId="438"/>
            <ac:inkMk id="103" creationId="{E80B403D-DD64-41BD-93EE-E6778C3B18D3}"/>
          </ac:inkMkLst>
        </pc:inkChg>
        <pc:inkChg chg="add mod">
          <ac:chgData name="Umesh Gupta" userId="35470c46-d51d-41c5-aa07-3535d40f1513" providerId="ADAL" clId="{688D1D3D-1D78-480E-9122-20B54FAF51C9}" dt="2022-02-03T05:02:22.580" v="5336"/>
          <ac:inkMkLst>
            <pc:docMk/>
            <pc:sldMk cId="985412527" sldId="438"/>
            <ac:inkMk id="104" creationId="{D8FAD32F-7715-4650-BF89-F1AF6836EB2F}"/>
          </ac:inkMkLst>
        </pc:inkChg>
        <pc:inkChg chg="add mod">
          <ac:chgData name="Umesh Gupta" userId="35470c46-d51d-41c5-aa07-3535d40f1513" providerId="ADAL" clId="{688D1D3D-1D78-480E-9122-20B54FAF51C9}" dt="2022-02-03T05:02:22.580" v="5336"/>
          <ac:inkMkLst>
            <pc:docMk/>
            <pc:sldMk cId="985412527" sldId="438"/>
            <ac:inkMk id="105" creationId="{EB234E66-0799-4E01-AA53-28D9D1CCBD89}"/>
          </ac:inkMkLst>
        </pc:inkChg>
        <pc:inkChg chg="add mod">
          <ac:chgData name="Umesh Gupta" userId="35470c46-d51d-41c5-aa07-3535d40f1513" providerId="ADAL" clId="{688D1D3D-1D78-480E-9122-20B54FAF51C9}" dt="2022-02-03T05:02:22.580" v="5336"/>
          <ac:inkMkLst>
            <pc:docMk/>
            <pc:sldMk cId="985412527" sldId="438"/>
            <ac:inkMk id="107" creationId="{CACAE1AA-35AA-4A10-A67F-E34AC5FEB9B1}"/>
          </ac:inkMkLst>
        </pc:inkChg>
        <pc:inkChg chg="add mod">
          <ac:chgData name="Umesh Gupta" userId="35470c46-d51d-41c5-aa07-3535d40f1513" providerId="ADAL" clId="{688D1D3D-1D78-480E-9122-20B54FAF51C9}" dt="2022-02-03T05:02:22.580" v="5336"/>
          <ac:inkMkLst>
            <pc:docMk/>
            <pc:sldMk cId="985412527" sldId="438"/>
            <ac:inkMk id="108" creationId="{8E9B3EFD-2299-4C8E-B2DE-6575DF05B02C}"/>
          </ac:inkMkLst>
        </pc:inkChg>
        <pc:inkChg chg="add mod">
          <ac:chgData name="Umesh Gupta" userId="35470c46-d51d-41c5-aa07-3535d40f1513" providerId="ADAL" clId="{688D1D3D-1D78-480E-9122-20B54FAF51C9}" dt="2022-02-03T05:02:22.580" v="5336"/>
          <ac:inkMkLst>
            <pc:docMk/>
            <pc:sldMk cId="985412527" sldId="438"/>
            <ac:inkMk id="110" creationId="{6EFA519B-4C7E-4142-98CE-03857A5D0A34}"/>
          </ac:inkMkLst>
        </pc:inkChg>
        <pc:inkChg chg="add mod">
          <ac:chgData name="Umesh Gupta" userId="35470c46-d51d-41c5-aa07-3535d40f1513" providerId="ADAL" clId="{688D1D3D-1D78-480E-9122-20B54FAF51C9}" dt="2022-02-03T05:02:27.156" v="5342"/>
          <ac:inkMkLst>
            <pc:docMk/>
            <pc:sldMk cId="985412527" sldId="438"/>
            <ac:inkMk id="112" creationId="{5FC9282D-6ADD-4F8C-9D9A-8E4BFACFB363}"/>
          </ac:inkMkLst>
        </pc:inkChg>
        <pc:inkChg chg="add mod">
          <ac:chgData name="Umesh Gupta" userId="35470c46-d51d-41c5-aa07-3535d40f1513" providerId="ADAL" clId="{688D1D3D-1D78-480E-9122-20B54FAF51C9}" dt="2022-02-03T05:02:27.156" v="5342"/>
          <ac:inkMkLst>
            <pc:docMk/>
            <pc:sldMk cId="985412527" sldId="438"/>
            <ac:inkMk id="113" creationId="{EB09C3EE-AFCB-463D-89C5-323D35ECEE00}"/>
          </ac:inkMkLst>
        </pc:inkChg>
        <pc:inkChg chg="add mod">
          <ac:chgData name="Umesh Gupta" userId="35470c46-d51d-41c5-aa07-3535d40f1513" providerId="ADAL" clId="{688D1D3D-1D78-480E-9122-20B54FAF51C9}" dt="2022-02-03T05:02:27.156" v="5342"/>
          <ac:inkMkLst>
            <pc:docMk/>
            <pc:sldMk cId="985412527" sldId="438"/>
            <ac:inkMk id="114" creationId="{B9069446-120B-4900-94B1-B840EF660F39}"/>
          </ac:inkMkLst>
        </pc:inkChg>
        <pc:inkChg chg="add mod">
          <ac:chgData name="Umesh Gupta" userId="35470c46-d51d-41c5-aa07-3535d40f1513" providerId="ADAL" clId="{688D1D3D-1D78-480E-9122-20B54FAF51C9}" dt="2022-02-03T05:02:27.156" v="5342"/>
          <ac:inkMkLst>
            <pc:docMk/>
            <pc:sldMk cId="985412527" sldId="438"/>
            <ac:inkMk id="115" creationId="{28E6868B-A2A6-4404-899C-3A06E1358D3A}"/>
          </ac:inkMkLst>
        </pc:inkChg>
        <pc:inkChg chg="add">
          <ac:chgData name="Umesh Gupta" userId="35470c46-d51d-41c5-aa07-3535d40f1513" providerId="ADAL" clId="{688D1D3D-1D78-480E-9122-20B54FAF51C9}" dt="2022-02-03T05:02:26.427" v="5341" actId="9405"/>
          <ac:inkMkLst>
            <pc:docMk/>
            <pc:sldMk cId="985412527" sldId="438"/>
            <ac:inkMk id="116" creationId="{500BD788-6CBE-43BE-8939-0783619E4A57}"/>
          </ac:inkMkLst>
        </pc:inkChg>
        <pc:inkChg chg="add mod">
          <ac:chgData name="Umesh Gupta" userId="35470c46-d51d-41c5-aa07-3535d40f1513" providerId="ADAL" clId="{688D1D3D-1D78-480E-9122-20B54FAF51C9}" dt="2022-02-03T05:02:43.225" v="5366"/>
          <ac:inkMkLst>
            <pc:docMk/>
            <pc:sldMk cId="985412527" sldId="438"/>
            <ac:inkMk id="118" creationId="{6840F96F-C430-4B35-AE4F-9323077B5E07}"/>
          </ac:inkMkLst>
        </pc:inkChg>
        <pc:inkChg chg="add mod">
          <ac:chgData name="Umesh Gupta" userId="35470c46-d51d-41c5-aa07-3535d40f1513" providerId="ADAL" clId="{688D1D3D-1D78-480E-9122-20B54FAF51C9}" dt="2022-02-03T05:02:43.225" v="5366"/>
          <ac:inkMkLst>
            <pc:docMk/>
            <pc:sldMk cId="985412527" sldId="438"/>
            <ac:inkMk id="119" creationId="{13BB7AE9-245D-4259-93A9-8D91CB371994}"/>
          </ac:inkMkLst>
        </pc:inkChg>
        <pc:inkChg chg="add mod">
          <ac:chgData name="Umesh Gupta" userId="35470c46-d51d-41c5-aa07-3535d40f1513" providerId="ADAL" clId="{688D1D3D-1D78-480E-9122-20B54FAF51C9}" dt="2022-02-03T05:02:43.225" v="5366"/>
          <ac:inkMkLst>
            <pc:docMk/>
            <pc:sldMk cId="985412527" sldId="438"/>
            <ac:inkMk id="120" creationId="{50B97FD4-2399-48E6-BD4D-96EB60FB52D4}"/>
          </ac:inkMkLst>
        </pc:inkChg>
        <pc:inkChg chg="add mod">
          <ac:chgData name="Umesh Gupta" userId="35470c46-d51d-41c5-aa07-3535d40f1513" providerId="ADAL" clId="{688D1D3D-1D78-480E-9122-20B54FAF51C9}" dt="2022-02-03T05:02:43.225" v="5366"/>
          <ac:inkMkLst>
            <pc:docMk/>
            <pc:sldMk cId="985412527" sldId="438"/>
            <ac:inkMk id="121" creationId="{ABE8B1F3-F9BA-4EF1-B0EA-6B5CBC08C2D8}"/>
          </ac:inkMkLst>
        </pc:inkChg>
        <pc:inkChg chg="add mod">
          <ac:chgData name="Umesh Gupta" userId="35470c46-d51d-41c5-aa07-3535d40f1513" providerId="ADAL" clId="{688D1D3D-1D78-480E-9122-20B54FAF51C9}" dt="2022-02-03T05:02:43.225" v="5366"/>
          <ac:inkMkLst>
            <pc:docMk/>
            <pc:sldMk cId="985412527" sldId="438"/>
            <ac:inkMk id="122" creationId="{D1198790-35AA-4B8F-9B07-4298657D5E4F}"/>
          </ac:inkMkLst>
        </pc:inkChg>
        <pc:inkChg chg="add mod">
          <ac:chgData name="Umesh Gupta" userId="35470c46-d51d-41c5-aa07-3535d40f1513" providerId="ADAL" clId="{688D1D3D-1D78-480E-9122-20B54FAF51C9}" dt="2022-02-03T05:02:43.225" v="5366"/>
          <ac:inkMkLst>
            <pc:docMk/>
            <pc:sldMk cId="985412527" sldId="438"/>
            <ac:inkMk id="124" creationId="{4908E308-95B8-406A-BDB4-9B1B7BDA0101}"/>
          </ac:inkMkLst>
        </pc:inkChg>
        <pc:inkChg chg="add mod">
          <ac:chgData name="Umesh Gupta" userId="35470c46-d51d-41c5-aa07-3535d40f1513" providerId="ADAL" clId="{688D1D3D-1D78-480E-9122-20B54FAF51C9}" dt="2022-02-03T05:02:43.225" v="5366"/>
          <ac:inkMkLst>
            <pc:docMk/>
            <pc:sldMk cId="985412527" sldId="438"/>
            <ac:inkMk id="126" creationId="{8094A87A-ECE3-4366-8DBD-D709820616D8}"/>
          </ac:inkMkLst>
        </pc:inkChg>
        <pc:inkChg chg="add mod">
          <ac:chgData name="Umesh Gupta" userId="35470c46-d51d-41c5-aa07-3535d40f1513" providerId="ADAL" clId="{688D1D3D-1D78-480E-9122-20B54FAF51C9}" dt="2022-02-03T05:02:43.225" v="5366"/>
          <ac:inkMkLst>
            <pc:docMk/>
            <pc:sldMk cId="985412527" sldId="438"/>
            <ac:inkMk id="127" creationId="{60D2D953-75CA-49A8-8628-2ED363B163DC}"/>
          </ac:inkMkLst>
        </pc:inkChg>
        <pc:inkChg chg="add mod">
          <ac:chgData name="Umesh Gupta" userId="35470c46-d51d-41c5-aa07-3535d40f1513" providerId="ADAL" clId="{688D1D3D-1D78-480E-9122-20B54FAF51C9}" dt="2022-02-03T05:02:43.225" v="5366"/>
          <ac:inkMkLst>
            <pc:docMk/>
            <pc:sldMk cId="985412527" sldId="438"/>
            <ac:inkMk id="128" creationId="{C25684C2-7797-4BD7-9097-7C7C19E623AE}"/>
          </ac:inkMkLst>
        </pc:inkChg>
        <pc:inkChg chg="add mod">
          <ac:chgData name="Umesh Gupta" userId="35470c46-d51d-41c5-aa07-3535d40f1513" providerId="ADAL" clId="{688D1D3D-1D78-480E-9122-20B54FAF51C9}" dt="2022-02-03T05:02:43.225" v="5366"/>
          <ac:inkMkLst>
            <pc:docMk/>
            <pc:sldMk cId="985412527" sldId="438"/>
            <ac:inkMk id="129" creationId="{B3C9413F-2505-467E-B3AF-28E7613742BF}"/>
          </ac:inkMkLst>
        </pc:inkChg>
        <pc:inkChg chg="add mod">
          <ac:chgData name="Umesh Gupta" userId="35470c46-d51d-41c5-aa07-3535d40f1513" providerId="ADAL" clId="{688D1D3D-1D78-480E-9122-20B54FAF51C9}" dt="2022-02-03T05:02:43.225" v="5366"/>
          <ac:inkMkLst>
            <pc:docMk/>
            <pc:sldMk cId="985412527" sldId="438"/>
            <ac:inkMk id="130" creationId="{711380C1-D9E1-41A3-8C38-E43640E0A70C}"/>
          </ac:inkMkLst>
        </pc:inkChg>
        <pc:inkChg chg="add mod">
          <ac:chgData name="Umesh Gupta" userId="35470c46-d51d-41c5-aa07-3535d40f1513" providerId="ADAL" clId="{688D1D3D-1D78-480E-9122-20B54FAF51C9}" dt="2022-02-03T05:02:43.225" v="5366"/>
          <ac:inkMkLst>
            <pc:docMk/>
            <pc:sldMk cId="985412527" sldId="438"/>
            <ac:inkMk id="131" creationId="{03C527B2-B906-43E4-B0F2-863BE9242AAE}"/>
          </ac:inkMkLst>
        </pc:inkChg>
        <pc:inkChg chg="add mod">
          <ac:chgData name="Umesh Gupta" userId="35470c46-d51d-41c5-aa07-3535d40f1513" providerId="ADAL" clId="{688D1D3D-1D78-480E-9122-20B54FAF51C9}" dt="2022-02-03T05:02:43.225" v="5366"/>
          <ac:inkMkLst>
            <pc:docMk/>
            <pc:sldMk cId="985412527" sldId="438"/>
            <ac:inkMk id="132" creationId="{B188DAD5-315B-45B6-8C35-2B8A7CEC5391}"/>
          </ac:inkMkLst>
        </pc:inkChg>
        <pc:inkChg chg="add mod">
          <ac:chgData name="Umesh Gupta" userId="35470c46-d51d-41c5-aa07-3535d40f1513" providerId="ADAL" clId="{688D1D3D-1D78-480E-9122-20B54FAF51C9}" dt="2022-02-03T05:02:43.225" v="5366"/>
          <ac:inkMkLst>
            <pc:docMk/>
            <pc:sldMk cId="985412527" sldId="438"/>
            <ac:inkMk id="133" creationId="{CAF29753-16D2-4024-AEB1-9E0F6B4BCC15}"/>
          </ac:inkMkLst>
        </pc:inkChg>
        <pc:inkChg chg="add mod">
          <ac:chgData name="Umesh Gupta" userId="35470c46-d51d-41c5-aa07-3535d40f1513" providerId="ADAL" clId="{688D1D3D-1D78-480E-9122-20B54FAF51C9}" dt="2022-02-03T05:02:43.225" v="5366"/>
          <ac:inkMkLst>
            <pc:docMk/>
            <pc:sldMk cId="985412527" sldId="438"/>
            <ac:inkMk id="135" creationId="{9EE545BC-9A23-4A3B-9D41-9EC516316FCC}"/>
          </ac:inkMkLst>
        </pc:inkChg>
        <pc:inkChg chg="add mod">
          <ac:chgData name="Umesh Gupta" userId="35470c46-d51d-41c5-aa07-3535d40f1513" providerId="ADAL" clId="{688D1D3D-1D78-480E-9122-20B54FAF51C9}" dt="2022-02-03T05:02:43.225" v="5366"/>
          <ac:inkMkLst>
            <pc:docMk/>
            <pc:sldMk cId="985412527" sldId="438"/>
            <ac:inkMk id="136" creationId="{5D9EBA05-952D-4D2B-9017-94D68C61F059}"/>
          </ac:inkMkLst>
        </pc:inkChg>
        <pc:inkChg chg="add mod">
          <ac:chgData name="Umesh Gupta" userId="35470c46-d51d-41c5-aa07-3535d40f1513" providerId="ADAL" clId="{688D1D3D-1D78-480E-9122-20B54FAF51C9}" dt="2022-02-03T05:02:43.225" v="5366"/>
          <ac:inkMkLst>
            <pc:docMk/>
            <pc:sldMk cId="985412527" sldId="438"/>
            <ac:inkMk id="137" creationId="{9BC5B35B-B117-46BC-B45D-D1C1F8A1ED3D}"/>
          </ac:inkMkLst>
        </pc:inkChg>
        <pc:inkChg chg="add mod">
          <ac:chgData name="Umesh Gupta" userId="35470c46-d51d-41c5-aa07-3535d40f1513" providerId="ADAL" clId="{688D1D3D-1D78-480E-9122-20B54FAF51C9}" dt="2022-02-03T05:02:43.225" v="5366"/>
          <ac:inkMkLst>
            <pc:docMk/>
            <pc:sldMk cId="985412527" sldId="438"/>
            <ac:inkMk id="138" creationId="{AFEC7EBD-E39C-4DA4-84B4-EECAAD871DE1}"/>
          </ac:inkMkLst>
        </pc:inkChg>
        <pc:inkChg chg="add mod">
          <ac:chgData name="Umesh Gupta" userId="35470c46-d51d-41c5-aa07-3535d40f1513" providerId="ADAL" clId="{688D1D3D-1D78-480E-9122-20B54FAF51C9}" dt="2022-02-03T05:02:43.225" v="5366"/>
          <ac:inkMkLst>
            <pc:docMk/>
            <pc:sldMk cId="985412527" sldId="438"/>
            <ac:inkMk id="139" creationId="{150FDCA0-C481-47FA-B6F2-337372B20132}"/>
          </ac:inkMkLst>
        </pc:inkChg>
        <pc:inkChg chg="add mod">
          <ac:chgData name="Umesh Gupta" userId="35470c46-d51d-41c5-aa07-3535d40f1513" providerId="ADAL" clId="{688D1D3D-1D78-480E-9122-20B54FAF51C9}" dt="2022-02-03T05:02:43.225" v="5366"/>
          <ac:inkMkLst>
            <pc:docMk/>
            <pc:sldMk cId="985412527" sldId="438"/>
            <ac:inkMk id="140" creationId="{2F46C8AD-F9CD-4169-9DF3-2E5D0D071840}"/>
          </ac:inkMkLst>
        </pc:inkChg>
        <pc:inkChg chg="add mod">
          <ac:chgData name="Umesh Gupta" userId="35470c46-d51d-41c5-aa07-3535d40f1513" providerId="ADAL" clId="{688D1D3D-1D78-480E-9122-20B54FAF51C9}" dt="2022-02-03T05:02:46.598" v="5369"/>
          <ac:inkMkLst>
            <pc:docMk/>
            <pc:sldMk cId="985412527" sldId="438"/>
            <ac:inkMk id="142" creationId="{E3BF5A4D-14AC-474C-9016-5292E0DBF8A0}"/>
          </ac:inkMkLst>
        </pc:inkChg>
        <pc:inkChg chg="add mod">
          <ac:chgData name="Umesh Gupta" userId="35470c46-d51d-41c5-aa07-3535d40f1513" providerId="ADAL" clId="{688D1D3D-1D78-480E-9122-20B54FAF51C9}" dt="2022-02-03T05:02:46.598" v="5369"/>
          <ac:inkMkLst>
            <pc:docMk/>
            <pc:sldMk cId="985412527" sldId="438"/>
            <ac:inkMk id="143" creationId="{C226D9A5-CB05-408F-9200-F35AD42BD9CD}"/>
          </ac:inkMkLst>
        </pc:inkChg>
        <pc:inkChg chg="add mod">
          <ac:chgData name="Umesh Gupta" userId="35470c46-d51d-41c5-aa07-3535d40f1513" providerId="ADAL" clId="{688D1D3D-1D78-480E-9122-20B54FAF51C9}" dt="2022-02-03T05:02:48.095" v="5372"/>
          <ac:inkMkLst>
            <pc:docMk/>
            <pc:sldMk cId="985412527" sldId="438"/>
            <ac:inkMk id="145" creationId="{E9531FB4-3E07-42D1-8A2D-1E9F42EE3A5B}"/>
          </ac:inkMkLst>
        </pc:inkChg>
        <pc:inkChg chg="add mod">
          <ac:chgData name="Umesh Gupta" userId="35470c46-d51d-41c5-aa07-3535d40f1513" providerId="ADAL" clId="{688D1D3D-1D78-480E-9122-20B54FAF51C9}" dt="2022-02-03T05:02:48.095" v="5372"/>
          <ac:inkMkLst>
            <pc:docMk/>
            <pc:sldMk cId="985412527" sldId="438"/>
            <ac:inkMk id="146" creationId="{BFFAAD6A-1733-4C8A-803F-2F1FD89F5D6B}"/>
          </ac:inkMkLst>
        </pc:inkChg>
        <pc:inkChg chg="add mod">
          <ac:chgData name="Umesh Gupta" userId="35470c46-d51d-41c5-aa07-3535d40f1513" providerId="ADAL" clId="{688D1D3D-1D78-480E-9122-20B54FAF51C9}" dt="2022-02-03T05:02:49.714" v="5375"/>
          <ac:inkMkLst>
            <pc:docMk/>
            <pc:sldMk cId="985412527" sldId="438"/>
            <ac:inkMk id="148" creationId="{4B7F6FCD-E611-4950-999F-CAFBAEEE4D54}"/>
          </ac:inkMkLst>
        </pc:inkChg>
        <pc:inkChg chg="add mod">
          <ac:chgData name="Umesh Gupta" userId="35470c46-d51d-41c5-aa07-3535d40f1513" providerId="ADAL" clId="{688D1D3D-1D78-480E-9122-20B54FAF51C9}" dt="2022-02-03T05:02:49.714" v="5375"/>
          <ac:inkMkLst>
            <pc:docMk/>
            <pc:sldMk cId="985412527" sldId="438"/>
            <ac:inkMk id="149" creationId="{92CCB2F8-73EB-45C8-95D1-B92D712603F8}"/>
          </ac:inkMkLst>
        </pc:inkChg>
        <pc:inkChg chg="add mod">
          <ac:chgData name="Umesh Gupta" userId="35470c46-d51d-41c5-aa07-3535d40f1513" providerId="ADAL" clId="{688D1D3D-1D78-480E-9122-20B54FAF51C9}" dt="2022-02-03T05:02:52.322" v="5378"/>
          <ac:inkMkLst>
            <pc:docMk/>
            <pc:sldMk cId="985412527" sldId="438"/>
            <ac:inkMk id="151" creationId="{F1D6A299-7686-4305-AFD5-8EB151B74A27}"/>
          </ac:inkMkLst>
        </pc:inkChg>
        <pc:inkChg chg="add mod">
          <ac:chgData name="Umesh Gupta" userId="35470c46-d51d-41c5-aa07-3535d40f1513" providerId="ADAL" clId="{688D1D3D-1D78-480E-9122-20B54FAF51C9}" dt="2022-02-03T05:02:52.322" v="5378"/>
          <ac:inkMkLst>
            <pc:docMk/>
            <pc:sldMk cId="985412527" sldId="438"/>
            <ac:inkMk id="152" creationId="{65B997AD-3910-4859-9F21-7414AD915454}"/>
          </ac:inkMkLst>
        </pc:inkChg>
        <pc:inkChg chg="add mod">
          <ac:chgData name="Umesh Gupta" userId="35470c46-d51d-41c5-aa07-3535d40f1513" providerId="ADAL" clId="{688D1D3D-1D78-480E-9122-20B54FAF51C9}" dt="2022-02-03T05:03:06.345" v="5398"/>
          <ac:inkMkLst>
            <pc:docMk/>
            <pc:sldMk cId="985412527" sldId="438"/>
            <ac:inkMk id="154" creationId="{8547ECBE-4836-4EFF-B093-00104D627950}"/>
          </ac:inkMkLst>
        </pc:inkChg>
        <pc:inkChg chg="add mod">
          <ac:chgData name="Umesh Gupta" userId="35470c46-d51d-41c5-aa07-3535d40f1513" providerId="ADAL" clId="{688D1D3D-1D78-480E-9122-20B54FAF51C9}" dt="2022-02-03T05:03:06.345" v="5398"/>
          <ac:inkMkLst>
            <pc:docMk/>
            <pc:sldMk cId="985412527" sldId="438"/>
            <ac:inkMk id="155" creationId="{0E614FD8-D7C0-49BB-9292-28639B31E651}"/>
          </ac:inkMkLst>
        </pc:inkChg>
        <pc:inkChg chg="add mod">
          <ac:chgData name="Umesh Gupta" userId="35470c46-d51d-41c5-aa07-3535d40f1513" providerId="ADAL" clId="{688D1D3D-1D78-480E-9122-20B54FAF51C9}" dt="2022-02-03T05:03:06.345" v="5398"/>
          <ac:inkMkLst>
            <pc:docMk/>
            <pc:sldMk cId="985412527" sldId="438"/>
            <ac:inkMk id="157" creationId="{A7F515C2-4468-4B5E-9FF4-6E2E947D07A7}"/>
          </ac:inkMkLst>
        </pc:inkChg>
        <pc:inkChg chg="add mod">
          <ac:chgData name="Umesh Gupta" userId="35470c46-d51d-41c5-aa07-3535d40f1513" providerId="ADAL" clId="{688D1D3D-1D78-480E-9122-20B54FAF51C9}" dt="2022-02-03T05:03:06.345" v="5398"/>
          <ac:inkMkLst>
            <pc:docMk/>
            <pc:sldMk cId="985412527" sldId="438"/>
            <ac:inkMk id="158" creationId="{A0D4B036-2122-49FE-94BA-CDE0C643B4C4}"/>
          </ac:inkMkLst>
        </pc:inkChg>
        <pc:inkChg chg="add mod">
          <ac:chgData name="Umesh Gupta" userId="35470c46-d51d-41c5-aa07-3535d40f1513" providerId="ADAL" clId="{688D1D3D-1D78-480E-9122-20B54FAF51C9}" dt="2022-02-03T05:03:06.345" v="5398"/>
          <ac:inkMkLst>
            <pc:docMk/>
            <pc:sldMk cId="985412527" sldId="438"/>
            <ac:inkMk id="159" creationId="{A49E1E0D-A024-41BA-B338-699B4D85B3FF}"/>
          </ac:inkMkLst>
        </pc:inkChg>
        <pc:inkChg chg="add mod">
          <ac:chgData name="Umesh Gupta" userId="35470c46-d51d-41c5-aa07-3535d40f1513" providerId="ADAL" clId="{688D1D3D-1D78-480E-9122-20B54FAF51C9}" dt="2022-02-03T05:03:06.345" v="5398"/>
          <ac:inkMkLst>
            <pc:docMk/>
            <pc:sldMk cId="985412527" sldId="438"/>
            <ac:inkMk id="160" creationId="{B8D030FF-EE53-4006-B5F2-4C8E1486028B}"/>
          </ac:inkMkLst>
        </pc:inkChg>
        <pc:inkChg chg="add mod">
          <ac:chgData name="Umesh Gupta" userId="35470c46-d51d-41c5-aa07-3535d40f1513" providerId="ADAL" clId="{688D1D3D-1D78-480E-9122-20B54FAF51C9}" dt="2022-02-03T05:03:06.345" v="5398"/>
          <ac:inkMkLst>
            <pc:docMk/>
            <pc:sldMk cId="985412527" sldId="438"/>
            <ac:inkMk id="161" creationId="{AA9245C8-A48E-4DE4-B3D0-02F35031F42A}"/>
          </ac:inkMkLst>
        </pc:inkChg>
        <pc:inkChg chg="add mod">
          <ac:chgData name="Umesh Gupta" userId="35470c46-d51d-41c5-aa07-3535d40f1513" providerId="ADAL" clId="{688D1D3D-1D78-480E-9122-20B54FAF51C9}" dt="2022-02-03T05:03:06.345" v="5398"/>
          <ac:inkMkLst>
            <pc:docMk/>
            <pc:sldMk cId="985412527" sldId="438"/>
            <ac:inkMk id="162" creationId="{665AD9C5-68EF-446B-953B-43045EB34D84}"/>
          </ac:inkMkLst>
        </pc:inkChg>
        <pc:inkChg chg="add mod">
          <ac:chgData name="Umesh Gupta" userId="35470c46-d51d-41c5-aa07-3535d40f1513" providerId="ADAL" clId="{688D1D3D-1D78-480E-9122-20B54FAF51C9}" dt="2022-02-03T05:03:06.345" v="5398"/>
          <ac:inkMkLst>
            <pc:docMk/>
            <pc:sldMk cId="985412527" sldId="438"/>
            <ac:inkMk id="163" creationId="{79EFA74B-D8BE-464E-A37D-6E187CD7C262}"/>
          </ac:inkMkLst>
        </pc:inkChg>
        <pc:inkChg chg="add mod">
          <ac:chgData name="Umesh Gupta" userId="35470c46-d51d-41c5-aa07-3535d40f1513" providerId="ADAL" clId="{688D1D3D-1D78-480E-9122-20B54FAF51C9}" dt="2022-02-03T05:03:06.345" v="5398"/>
          <ac:inkMkLst>
            <pc:docMk/>
            <pc:sldMk cId="985412527" sldId="438"/>
            <ac:inkMk id="164" creationId="{75BE331C-8F61-43B5-96B5-EF621A7E2575}"/>
          </ac:inkMkLst>
        </pc:inkChg>
        <pc:inkChg chg="add mod">
          <ac:chgData name="Umesh Gupta" userId="35470c46-d51d-41c5-aa07-3535d40f1513" providerId="ADAL" clId="{688D1D3D-1D78-480E-9122-20B54FAF51C9}" dt="2022-02-03T05:03:06.345" v="5398"/>
          <ac:inkMkLst>
            <pc:docMk/>
            <pc:sldMk cId="985412527" sldId="438"/>
            <ac:inkMk id="165" creationId="{D73F0D90-E0D1-4973-B19D-F5EDA7BB16A1}"/>
          </ac:inkMkLst>
        </pc:inkChg>
        <pc:inkChg chg="add mod">
          <ac:chgData name="Umesh Gupta" userId="35470c46-d51d-41c5-aa07-3535d40f1513" providerId="ADAL" clId="{688D1D3D-1D78-480E-9122-20B54FAF51C9}" dt="2022-02-03T05:03:06.345" v="5398"/>
          <ac:inkMkLst>
            <pc:docMk/>
            <pc:sldMk cId="985412527" sldId="438"/>
            <ac:inkMk id="166" creationId="{48DA5106-9B8F-4BE8-BB85-3DD8AF8052B5}"/>
          </ac:inkMkLst>
        </pc:inkChg>
        <pc:inkChg chg="add mod">
          <ac:chgData name="Umesh Gupta" userId="35470c46-d51d-41c5-aa07-3535d40f1513" providerId="ADAL" clId="{688D1D3D-1D78-480E-9122-20B54FAF51C9}" dt="2022-02-03T05:03:06.345" v="5398"/>
          <ac:inkMkLst>
            <pc:docMk/>
            <pc:sldMk cId="985412527" sldId="438"/>
            <ac:inkMk id="167" creationId="{37A8DE07-29CB-428D-B758-893A39DEF7E2}"/>
          </ac:inkMkLst>
        </pc:inkChg>
        <pc:inkChg chg="add mod">
          <ac:chgData name="Umesh Gupta" userId="35470c46-d51d-41c5-aa07-3535d40f1513" providerId="ADAL" clId="{688D1D3D-1D78-480E-9122-20B54FAF51C9}" dt="2022-02-03T05:03:12.581" v="5408"/>
          <ac:inkMkLst>
            <pc:docMk/>
            <pc:sldMk cId="985412527" sldId="438"/>
            <ac:inkMk id="168" creationId="{D9349AFB-EB36-49C0-B61C-F7D2C552A04E}"/>
          </ac:inkMkLst>
        </pc:inkChg>
        <pc:inkChg chg="add mod">
          <ac:chgData name="Umesh Gupta" userId="35470c46-d51d-41c5-aa07-3535d40f1513" providerId="ADAL" clId="{688D1D3D-1D78-480E-9122-20B54FAF51C9}" dt="2022-02-03T05:03:12.581" v="5408"/>
          <ac:inkMkLst>
            <pc:docMk/>
            <pc:sldMk cId="985412527" sldId="438"/>
            <ac:inkMk id="169" creationId="{7583B808-F5A5-4211-9293-9206E1B53916}"/>
          </ac:inkMkLst>
        </pc:inkChg>
        <pc:inkChg chg="add mod">
          <ac:chgData name="Umesh Gupta" userId="35470c46-d51d-41c5-aa07-3535d40f1513" providerId="ADAL" clId="{688D1D3D-1D78-480E-9122-20B54FAF51C9}" dt="2022-02-03T05:03:12.581" v="5408"/>
          <ac:inkMkLst>
            <pc:docMk/>
            <pc:sldMk cId="985412527" sldId="438"/>
            <ac:inkMk id="170" creationId="{E48200E4-DF2B-4EBF-A411-203CF4DDFAC0}"/>
          </ac:inkMkLst>
        </pc:inkChg>
        <pc:inkChg chg="add mod">
          <ac:chgData name="Umesh Gupta" userId="35470c46-d51d-41c5-aa07-3535d40f1513" providerId="ADAL" clId="{688D1D3D-1D78-480E-9122-20B54FAF51C9}" dt="2022-02-03T05:03:12.581" v="5408"/>
          <ac:inkMkLst>
            <pc:docMk/>
            <pc:sldMk cId="985412527" sldId="438"/>
            <ac:inkMk id="171" creationId="{6247A6B6-0B43-4548-8858-7FD383D5BD3A}"/>
          </ac:inkMkLst>
        </pc:inkChg>
        <pc:inkChg chg="add mod">
          <ac:chgData name="Umesh Gupta" userId="35470c46-d51d-41c5-aa07-3535d40f1513" providerId="ADAL" clId="{688D1D3D-1D78-480E-9122-20B54FAF51C9}" dt="2022-02-03T05:03:12.581" v="5408"/>
          <ac:inkMkLst>
            <pc:docMk/>
            <pc:sldMk cId="985412527" sldId="438"/>
            <ac:inkMk id="172" creationId="{14CB3801-652C-485C-8780-8769FAC2A813}"/>
          </ac:inkMkLst>
        </pc:inkChg>
        <pc:inkChg chg="add mod">
          <ac:chgData name="Umesh Gupta" userId="35470c46-d51d-41c5-aa07-3535d40f1513" providerId="ADAL" clId="{688D1D3D-1D78-480E-9122-20B54FAF51C9}" dt="2022-02-03T05:03:12.581" v="5408"/>
          <ac:inkMkLst>
            <pc:docMk/>
            <pc:sldMk cId="985412527" sldId="438"/>
            <ac:inkMk id="176" creationId="{1B0B265C-733A-4383-8F81-145E12392CB1}"/>
          </ac:inkMkLst>
        </pc:inkChg>
        <pc:inkChg chg="add mod">
          <ac:chgData name="Umesh Gupta" userId="35470c46-d51d-41c5-aa07-3535d40f1513" providerId="ADAL" clId="{688D1D3D-1D78-480E-9122-20B54FAF51C9}" dt="2022-02-03T05:03:12.581" v="5408"/>
          <ac:inkMkLst>
            <pc:docMk/>
            <pc:sldMk cId="985412527" sldId="438"/>
            <ac:inkMk id="177" creationId="{BDD6359E-633A-4276-A136-3DCE1755A5C7}"/>
          </ac:inkMkLst>
        </pc:inkChg>
        <pc:inkChg chg="add mod">
          <ac:chgData name="Umesh Gupta" userId="35470c46-d51d-41c5-aa07-3535d40f1513" providerId="ADAL" clId="{688D1D3D-1D78-480E-9122-20B54FAF51C9}" dt="2022-02-03T05:03:12.581" v="5408"/>
          <ac:inkMkLst>
            <pc:docMk/>
            <pc:sldMk cId="985412527" sldId="438"/>
            <ac:inkMk id="178" creationId="{9477DC03-CAC8-464F-9730-CFAE0B5E8851}"/>
          </ac:inkMkLst>
        </pc:inkChg>
        <pc:inkChg chg="add mod">
          <ac:chgData name="Umesh Gupta" userId="35470c46-d51d-41c5-aa07-3535d40f1513" providerId="ADAL" clId="{688D1D3D-1D78-480E-9122-20B54FAF51C9}" dt="2022-02-03T05:03:12.581" v="5408"/>
          <ac:inkMkLst>
            <pc:docMk/>
            <pc:sldMk cId="985412527" sldId="438"/>
            <ac:inkMk id="179" creationId="{4F61BD74-3350-40AA-90E2-CBE5FDBCFA99}"/>
          </ac:inkMkLst>
        </pc:inkChg>
        <pc:inkChg chg="add mod">
          <ac:chgData name="Umesh Gupta" userId="35470c46-d51d-41c5-aa07-3535d40f1513" providerId="ADAL" clId="{688D1D3D-1D78-480E-9122-20B54FAF51C9}" dt="2022-02-03T05:03:12.581" v="5408"/>
          <ac:inkMkLst>
            <pc:docMk/>
            <pc:sldMk cId="985412527" sldId="438"/>
            <ac:inkMk id="180" creationId="{676E1B0D-25B1-4D03-B77E-D36789F32A22}"/>
          </ac:inkMkLst>
        </pc:inkChg>
        <pc:inkChg chg="add mod">
          <ac:chgData name="Umesh Gupta" userId="35470c46-d51d-41c5-aa07-3535d40f1513" providerId="ADAL" clId="{688D1D3D-1D78-480E-9122-20B54FAF51C9}" dt="2022-02-03T05:03:12.581" v="5408"/>
          <ac:inkMkLst>
            <pc:docMk/>
            <pc:sldMk cId="985412527" sldId="438"/>
            <ac:inkMk id="181" creationId="{706AFE67-48B7-452C-B486-16B9ED25DD15}"/>
          </ac:inkMkLst>
        </pc:inkChg>
        <pc:inkChg chg="add mod">
          <ac:chgData name="Umesh Gupta" userId="35470c46-d51d-41c5-aa07-3535d40f1513" providerId="ADAL" clId="{688D1D3D-1D78-480E-9122-20B54FAF51C9}" dt="2022-02-03T05:03:12.581" v="5408"/>
          <ac:inkMkLst>
            <pc:docMk/>
            <pc:sldMk cId="985412527" sldId="438"/>
            <ac:inkMk id="182" creationId="{B97A4369-3D67-4E39-9E12-A7CA8646BB97}"/>
          </ac:inkMkLst>
        </pc:inkChg>
        <pc:inkChg chg="add mod">
          <ac:chgData name="Umesh Gupta" userId="35470c46-d51d-41c5-aa07-3535d40f1513" providerId="ADAL" clId="{688D1D3D-1D78-480E-9122-20B54FAF51C9}" dt="2022-02-03T05:03:12.581" v="5408"/>
          <ac:inkMkLst>
            <pc:docMk/>
            <pc:sldMk cId="985412527" sldId="438"/>
            <ac:inkMk id="183" creationId="{A0088004-12C9-41CA-81A2-6BD3566148AF}"/>
          </ac:inkMkLst>
        </pc:inkChg>
        <pc:inkChg chg="add mod">
          <ac:chgData name="Umesh Gupta" userId="35470c46-d51d-41c5-aa07-3535d40f1513" providerId="ADAL" clId="{688D1D3D-1D78-480E-9122-20B54FAF51C9}" dt="2022-02-03T05:03:12.581" v="5408"/>
          <ac:inkMkLst>
            <pc:docMk/>
            <pc:sldMk cId="985412527" sldId="438"/>
            <ac:inkMk id="184" creationId="{B18742B9-A914-47B0-8B7F-93BB6414AC96}"/>
          </ac:inkMkLst>
        </pc:inkChg>
        <pc:inkChg chg="add">
          <ac:chgData name="Umesh Gupta" userId="35470c46-d51d-41c5-aa07-3535d40f1513" providerId="ADAL" clId="{688D1D3D-1D78-480E-9122-20B54FAF51C9}" dt="2022-02-03T05:03:28.403" v="5409" actId="9405"/>
          <ac:inkMkLst>
            <pc:docMk/>
            <pc:sldMk cId="985412527" sldId="438"/>
            <ac:inkMk id="186" creationId="{58C67AF3-E356-4D39-9A22-C4D4D29384F1}"/>
          </ac:inkMkLst>
        </pc:inkChg>
        <pc:inkChg chg="add mod">
          <ac:chgData name="Umesh Gupta" userId="35470c46-d51d-41c5-aa07-3535d40f1513" providerId="ADAL" clId="{688D1D3D-1D78-480E-9122-20B54FAF51C9}" dt="2022-02-03T05:03:33.860" v="5422"/>
          <ac:inkMkLst>
            <pc:docMk/>
            <pc:sldMk cId="985412527" sldId="438"/>
            <ac:inkMk id="187" creationId="{4598293D-3A71-497E-A3ED-810876E40063}"/>
          </ac:inkMkLst>
        </pc:inkChg>
        <pc:inkChg chg="add mod">
          <ac:chgData name="Umesh Gupta" userId="35470c46-d51d-41c5-aa07-3535d40f1513" providerId="ADAL" clId="{688D1D3D-1D78-480E-9122-20B54FAF51C9}" dt="2022-02-03T05:03:33.860" v="5422"/>
          <ac:inkMkLst>
            <pc:docMk/>
            <pc:sldMk cId="985412527" sldId="438"/>
            <ac:inkMk id="188" creationId="{E651B0BB-B936-47DE-918D-5698936CAA29}"/>
          </ac:inkMkLst>
        </pc:inkChg>
        <pc:inkChg chg="add mod">
          <ac:chgData name="Umesh Gupta" userId="35470c46-d51d-41c5-aa07-3535d40f1513" providerId="ADAL" clId="{688D1D3D-1D78-480E-9122-20B54FAF51C9}" dt="2022-02-03T05:03:33.860" v="5422"/>
          <ac:inkMkLst>
            <pc:docMk/>
            <pc:sldMk cId="985412527" sldId="438"/>
            <ac:inkMk id="189" creationId="{46A1F365-5EA9-47E3-A04B-D161C2F66EE5}"/>
          </ac:inkMkLst>
        </pc:inkChg>
        <pc:inkChg chg="add mod">
          <ac:chgData name="Umesh Gupta" userId="35470c46-d51d-41c5-aa07-3535d40f1513" providerId="ADAL" clId="{688D1D3D-1D78-480E-9122-20B54FAF51C9}" dt="2022-02-03T05:03:33.860" v="5422"/>
          <ac:inkMkLst>
            <pc:docMk/>
            <pc:sldMk cId="985412527" sldId="438"/>
            <ac:inkMk id="190" creationId="{3845ACA1-5915-42E6-B38D-55B85099341D}"/>
          </ac:inkMkLst>
        </pc:inkChg>
        <pc:inkChg chg="add mod">
          <ac:chgData name="Umesh Gupta" userId="35470c46-d51d-41c5-aa07-3535d40f1513" providerId="ADAL" clId="{688D1D3D-1D78-480E-9122-20B54FAF51C9}" dt="2022-02-03T05:03:33.860" v="5422"/>
          <ac:inkMkLst>
            <pc:docMk/>
            <pc:sldMk cId="985412527" sldId="438"/>
            <ac:inkMk id="191" creationId="{7F9B270E-767E-4496-9628-6598B3BA5D6C}"/>
          </ac:inkMkLst>
        </pc:inkChg>
        <pc:inkChg chg="add mod">
          <ac:chgData name="Umesh Gupta" userId="35470c46-d51d-41c5-aa07-3535d40f1513" providerId="ADAL" clId="{688D1D3D-1D78-480E-9122-20B54FAF51C9}" dt="2022-02-03T05:03:33.860" v="5422"/>
          <ac:inkMkLst>
            <pc:docMk/>
            <pc:sldMk cId="985412527" sldId="438"/>
            <ac:inkMk id="192" creationId="{18299818-0F97-424C-A1DB-8B7E60B1521F}"/>
          </ac:inkMkLst>
        </pc:inkChg>
        <pc:inkChg chg="add mod">
          <ac:chgData name="Umesh Gupta" userId="35470c46-d51d-41c5-aa07-3535d40f1513" providerId="ADAL" clId="{688D1D3D-1D78-480E-9122-20B54FAF51C9}" dt="2022-02-03T05:03:33.860" v="5422"/>
          <ac:inkMkLst>
            <pc:docMk/>
            <pc:sldMk cId="985412527" sldId="438"/>
            <ac:inkMk id="193" creationId="{C08D3F40-1F14-47D3-A8BB-FAD3F72A7470}"/>
          </ac:inkMkLst>
        </pc:inkChg>
        <pc:inkChg chg="add mod">
          <ac:chgData name="Umesh Gupta" userId="35470c46-d51d-41c5-aa07-3535d40f1513" providerId="ADAL" clId="{688D1D3D-1D78-480E-9122-20B54FAF51C9}" dt="2022-02-03T05:03:33.860" v="5422"/>
          <ac:inkMkLst>
            <pc:docMk/>
            <pc:sldMk cId="985412527" sldId="438"/>
            <ac:inkMk id="194" creationId="{4F892207-181F-49F5-B64C-80D52A65CF9F}"/>
          </ac:inkMkLst>
        </pc:inkChg>
        <pc:inkChg chg="add mod">
          <ac:chgData name="Umesh Gupta" userId="35470c46-d51d-41c5-aa07-3535d40f1513" providerId="ADAL" clId="{688D1D3D-1D78-480E-9122-20B54FAF51C9}" dt="2022-02-03T05:03:33.860" v="5422"/>
          <ac:inkMkLst>
            <pc:docMk/>
            <pc:sldMk cId="985412527" sldId="438"/>
            <ac:inkMk id="195" creationId="{BC12D5C4-0E21-4F15-AF1E-CD56549A32CF}"/>
          </ac:inkMkLst>
        </pc:inkChg>
        <pc:inkChg chg="add mod">
          <ac:chgData name="Umesh Gupta" userId="35470c46-d51d-41c5-aa07-3535d40f1513" providerId="ADAL" clId="{688D1D3D-1D78-480E-9122-20B54FAF51C9}" dt="2022-02-03T05:03:33.860" v="5422"/>
          <ac:inkMkLst>
            <pc:docMk/>
            <pc:sldMk cId="985412527" sldId="438"/>
            <ac:inkMk id="196" creationId="{6F52D50D-3075-4048-8FEA-0C38AECAB27D}"/>
          </ac:inkMkLst>
        </pc:inkChg>
        <pc:inkChg chg="add mod">
          <ac:chgData name="Umesh Gupta" userId="35470c46-d51d-41c5-aa07-3535d40f1513" providerId="ADAL" clId="{688D1D3D-1D78-480E-9122-20B54FAF51C9}" dt="2022-02-03T05:03:33.860" v="5422"/>
          <ac:inkMkLst>
            <pc:docMk/>
            <pc:sldMk cId="985412527" sldId="438"/>
            <ac:inkMk id="197" creationId="{A9A4C5D4-200C-4C9B-864D-DBFC461D3954}"/>
          </ac:inkMkLst>
        </pc:inkChg>
        <pc:inkChg chg="add mod">
          <ac:chgData name="Umesh Gupta" userId="35470c46-d51d-41c5-aa07-3535d40f1513" providerId="ADAL" clId="{688D1D3D-1D78-480E-9122-20B54FAF51C9}" dt="2022-02-03T05:03:33.860" v="5422"/>
          <ac:inkMkLst>
            <pc:docMk/>
            <pc:sldMk cId="985412527" sldId="438"/>
            <ac:inkMk id="198" creationId="{6DB724E6-908F-4BC4-8322-0B6A1884C2EB}"/>
          </ac:inkMkLst>
        </pc:inkChg>
      </pc:sldChg>
      <pc:sldChg chg="add">
        <pc:chgData name="Umesh Gupta" userId="35470c46-d51d-41c5-aa07-3535d40f1513" providerId="ADAL" clId="{688D1D3D-1D78-480E-9122-20B54FAF51C9}" dt="2022-02-03T04:17:42.892" v="3364"/>
        <pc:sldMkLst>
          <pc:docMk/>
          <pc:sldMk cId="1018296447" sldId="439"/>
        </pc:sldMkLst>
      </pc:sldChg>
      <pc:sldChg chg="add">
        <pc:chgData name="Umesh Gupta" userId="35470c46-d51d-41c5-aa07-3535d40f1513" providerId="ADAL" clId="{688D1D3D-1D78-480E-9122-20B54FAF51C9}" dt="2022-02-03T04:17:43.037" v="3365"/>
        <pc:sldMkLst>
          <pc:docMk/>
          <pc:sldMk cId="3919347205" sldId="440"/>
        </pc:sldMkLst>
      </pc:sldChg>
      <pc:sldChg chg="add">
        <pc:chgData name="Umesh Gupta" userId="35470c46-d51d-41c5-aa07-3535d40f1513" providerId="ADAL" clId="{688D1D3D-1D78-480E-9122-20B54FAF51C9}" dt="2022-02-03T04:17:43.179" v="3366"/>
        <pc:sldMkLst>
          <pc:docMk/>
          <pc:sldMk cId="1268723592" sldId="441"/>
        </pc:sldMkLst>
      </pc:sldChg>
      <pc:sldChg chg="add">
        <pc:chgData name="Umesh Gupta" userId="35470c46-d51d-41c5-aa07-3535d40f1513" providerId="ADAL" clId="{688D1D3D-1D78-480E-9122-20B54FAF51C9}" dt="2022-02-03T04:17:43.328" v="3367"/>
        <pc:sldMkLst>
          <pc:docMk/>
          <pc:sldMk cId="3410569665" sldId="442"/>
        </pc:sldMkLst>
      </pc:sldChg>
      <pc:sldChg chg="add">
        <pc:chgData name="Umesh Gupta" userId="35470c46-d51d-41c5-aa07-3535d40f1513" providerId="ADAL" clId="{688D1D3D-1D78-480E-9122-20B54FAF51C9}" dt="2022-02-03T04:17:43.458" v="3368"/>
        <pc:sldMkLst>
          <pc:docMk/>
          <pc:sldMk cId="420896187" sldId="44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4AB7C8-D09B-4A0D-960C-DA59EA11975D}" type="datetimeFigureOut">
              <a:rPr lang="en-US" smtClean="0"/>
              <a:pPr/>
              <a:t>1/31/2022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1FBF0A-65EB-4E60-942F-E3405B294670}" type="slidenum">
              <a:rPr lang="en-US" smtClean="0"/>
              <a:pPr/>
              <a:t>‹#›</a:t>
            </a:fld>
            <a:endParaRPr lang="en-US"/>
          </a:p>
        </p:txBody>
      </p:sp>
    </p:spTree>
    <p:extLst>
      <p:ext uri="{BB962C8B-B14F-4D97-AF65-F5344CB8AC3E}">
        <p14:creationId xmlns:p14="http://schemas.microsoft.com/office/powerpoint/2010/main" val="371802019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19.161"/>
    </inkml:context>
    <inkml:brush xml:id="br0">
      <inkml:brushProperty name="width" value="0.05" units="cm"/>
      <inkml:brushProperty name="height" value="0.05" units="cm"/>
      <inkml:brushProperty name="color" value="#5B2D90"/>
    </inkml:brush>
  </inkml:definitions>
  <inkml:trace contextRef="#ctx0" brushRef="#br0">28 86 3602,'0'0'6299,"-3"-9"-5600,0 2-568,-1-1 151,1 1 0,0-1 0,0 0 0,1 1 0,0-1 0,0-12 1982,0 16 411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26.029"/>
    </inkml:context>
    <inkml:brush xml:id="br0">
      <inkml:brushProperty name="width" value="0.05" units="cm"/>
      <inkml:brushProperty name="height" value="0.05" units="cm"/>
      <inkml:brushProperty name="color" value="#5B2D90"/>
    </inkml:brush>
  </inkml:definitions>
  <inkml:trace contextRef="#ctx0" brushRef="#br0">0 1 8852,'0'0'8116,"6"55"-7044,18-10-463,-4 1-17,-2 0-560,2-5 16,-9-8-48,-1-12-320,-4-9-481,-6-6-2048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7:04.713"/>
    </inkml:context>
    <inkml:brush xml:id="br0">
      <inkml:brushProperty name="width" value="0.05" units="cm"/>
      <inkml:brushProperty name="height" value="0.05" units="cm"/>
      <inkml:brushProperty name="color" value="#5B2D90"/>
    </inkml:brush>
  </inkml:definitions>
  <inkml:trace contextRef="#ctx0" brushRef="#br0">1 245 8244,'0'0'8598,"18"-5"-7106,632-137 1306,26 56-639,-414 75-2234,-260 25-5434,-2-2-337</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8.824"/>
    </inkml:context>
    <inkml:brush xml:id="br0">
      <inkml:brushProperty name="width" value="0.05" units="cm"/>
      <inkml:brushProperty name="height" value="0.05" units="cm"/>
      <inkml:brushProperty name="color" value="#5B2D90"/>
    </inkml:brush>
  </inkml:definitions>
  <inkml:trace contextRef="#ctx0" brushRef="#br0">1 10 4882,'0'0'8367,"0"0"-8313,0 0 1,-1-1-1,1 1 1,0 0 0,0-1-1,0 1 1,0 0-1,1-1 1,-1 1-1,0 0 1,0-1 0,0 1-1,0 0 1,0-1-1,0 1 1,0 0-1,1-1 1,-1 1 0,0 0-1,0 0 1,0-1-1,1 1 1,-1 0-1,0 0 1,0-1 0,1 1-1,-1 0 1,0 0-1,0 0 1,1-1-1,-1 1 1,1 0 0,3 4-23,-1 0 0,0 0 0,0 0 0,0 1 0,0-1 0,-1 1 0,2 5 0,6 9 218,28 48 1181,1 2-846,63 87 1,-100-153-584,-1-1 0,1 1 1,0-1-1,0 0 0,1 0 1,-1 0-1,0 0 0,1 0 1,-1 0-1,1-1 0,-1 1 1,1-1-1,0 0 0,0 0 1,0 0-1,0 0 0,-1 0 1,5 0-1,-4-1-4,0-1 0,-1 1 0,0 0 0,1-1 0,-1 0 1,1 0-1,-1 0 0,0 0 0,1 0 0,-1 0 0,0 0 0,0-1 0,0 1 0,0-1 1,0 1-1,0-1 0,0 0 0,-1 0 0,1 0 0,-1 0 0,2-2 0,5-11-383,0 0 0,-1 0-1,0-1 1,-2 1 0,0-2-1,0 1 1,-2 0 0,0-1 0,-1 0-1,1-30 1,4-31 197,-13 172 1904,-25 29-1119,-5-2 1,-56 126-1,25-73-3270,66-171 2485,-10 32-96,10-27 152,11-19-550,9-19-1996,1-8-3765</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8.321"/>
    </inkml:context>
    <inkml:brush xml:id="br0">
      <inkml:brushProperty name="width" value="0.05" units="cm"/>
      <inkml:brushProperty name="height" value="0.05" units="cm"/>
      <inkml:brushProperty name="color" value="#5B2D90"/>
    </inkml:brush>
  </inkml:definitions>
  <inkml:trace contextRef="#ctx0" brushRef="#br0">23 48 2465,'0'0'6715,"-4"-3"-6203,1 1-232,2 1-170,0 0 0,0 1 0,0-1 0,0 0 0,0 0 0,0 1 0,0-1 0,0 0 0,1 0 0,-1 0 0,0 0 0,1 0 0,-1 0 0,1-1 0,-1 1 0,1 0 0,-1 0 0,1 0 0,0 0 0,-1-1 0,1 0 0,4 0-42,0 0-1,0 1 0,0 0 0,1-1 1,-1 1-1,0 1 0,1-1 0,-1 1 1,6 0-1,-4-1-38,385-8 720,-241 11-631,180 17-251,-103-2 263,784-22-133,-376-8-26,-325 31 5597,-295-29-3496,-10 4-2471,-32 3-13709</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9:17.596"/>
    </inkml:context>
    <inkml:brush xml:id="br0">
      <inkml:brushProperty name="width" value="0.05" units="cm"/>
      <inkml:brushProperty name="height" value="0.05" units="cm"/>
      <inkml:brushProperty name="color" value="#5B2D90"/>
    </inkml:brush>
  </inkml:definitions>
  <inkml:trace contextRef="#ctx0" brushRef="#br0">68 5 4514,'0'0'6126,"-11"0"-5022,-45-3 1588,96 3-2737,-40 0 46,73-2 177,1 5 1,-1 2-1,74 16 1,48 18-172,-40-9-37,206 68-1,-250-59-434,229 48-1,-143-51 381,85 14-153,-258-48 477,-2 0-3949</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9:37.905"/>
    </inkml:context>
    <inkml:brush xml:id="br0">
      <inkml:brushProperty name="width" value="0.05" units="cm"/>
      <inkml:brushProperty name="height" value="0.05" units="cm"/>
      <inkml:brushProperty name="color" value="#5B2D90"/>
    </inkml:brush>
  </inkml:definitions>
  <inkml:trace contextRef="#ctx0" brushRef="#br0">342 247 8196,'0'0'1171,"0"-16"-451,1-23-187,1 7 1423,-1-1-1,-2 1 1,-9-63 0,2 132-1110,-17 383-539,17-228-214,7-187-93,1 10 10,-1 0-1,-1 0 0,0 0 1,-7 21-1,8-33-11,0 1 1,0-1 0,0 0-1,-1 0 1,0 0-1,1 0 1,-1 0 0,0 0-1,-1 0 1,1-1 0,0 1-1,-1-1 1,0 0-1,1 0 1,-1 1 0,0-2-1,0 1 1,0 0-1,0-1 1,0 1 0,-1-1-1,1 0 1,0 0-1,0 0 1,-5 0 0,1 0-48,1-1 1,0 0-1,-1 0 0,1-1 1,-1 0-1,1 0 1,0 0-1,0-1 1,0 1-1,0-2 0,0 1 1,0-1-1,0 0 1,1 0-1,-1 0 1,1-1-1,0 0 0,0 0 1,0 0-1,1-1 1,-8-8-1,2-1 2,0 0 0,0-1 0,2-1 0,0 1 0,0-1 0,-9-32 0,12 36-90,4 19-17,6 22-57,-1-20 208,0 0 0,1 0 0,0-1 0,0 0 0,1 0 0,0 0 0,1-1 0,0 0 0,0 0 0,0 0 0,14 8 0,-7-6-9,0-1 1,1-1-1,0 0 1,0-1-1,0-1 1,24 6-1,-1-5 16,1-1 0,-1-1 0,1-3 0,0-1 0,44-6 0,-55 3 57,-1-2 0,1-1 0,49-18 1,-61 18-41,0-1 0,0-1 0,-1 0 0,0-1 0,0-1 0,-1 0 0,16-15 0,-27 23-21,-1 0-1,0 0 1,1-1-1,-1 1 1,0-1-1,0 0 1,-1 1-1,1-1 0,0 0 1,-1 0-1,0 0 1,0 0-1,0-1 1,1-4-1,-2 8-3,0-1 0,0 1 1,0 0-1,0-1 0,0 1 0,0 0 0,0 0 0,-1-1 0,1 1 0,0 0 0,0-1 0,0 1 0,-1 0 0,1 0 1,0-1-1,0 1 0,0 0 0,-1 0 0,1 0 0,0 0 0,-1-1 0,1 1 0,0 0 0,0 0 0,-1 0 0,1 0 1,0 0-1,-1 0 0,1 0 0,0-1 0,-1 1 0,1 0 0,0 0 0,-1 0 0,1 0 0,0 1 0,-1-1 0,1 0 1,0 0-1,-1 0 0,1 0 0,0 0 0,-1 0 0,-17 6-800,-27 24-3494,-11 14-1561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9:40.196"/>
    </inkml:context>
    <inkml:brush xml:id="br0">
      <inkml:brushProperty name="width" value="0.05" units="cm"/>
      <inkml:brushProperty name="height" value="0.05" units="cm"/>
      <inkml:brushProperty name="color" value="#5B2D90"/>
    </inkml:brush>
  </inkml:definitions>
  <inkml:trace contextRef="#ctx0" brushRef="#br0">0 1 6371,'0'0'2823,"25"0"-2066,348 2 1695,798 40 283,114 15-1436,-1111-48-1312,380 13 48,59 2 7,-594-23-413,-47-1-1854,-25 0-3004</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9:42.556"/>
    </inkml:context>
    <inkml:brush xml:id="br0">
      <inkml:brushProperty name="width" value="0.05" units="cm"/>
      <inkml:brushProperty name="height" value="0.05" units="cm"/>
      <inkml:brushProperty name="color" value="#5B2D90"/>
    </inkml:brush>
  </inkml:definitions>
  <inkml:trace contextRef="#ctx0" brushRef="#br0">168 204 1745,'0'0'3810,"-17"-4"-3154,8 2-586,-67-18 1044,16-2 2525,54 15-2285,16 1-1076,17-1-358,-26 7 140,154-26 60,266-10 0,164 36 137,-443 2-242,-44 3 1,106 21 0,-112-12-9,132 3-1,-147-19-52,132-19-1,186-12 82,4 33-23,-162 2 21,345-3-140,620 3 254,-884 5-240,332-6 600,-238-14 720,-320 12-600,466-8 1280,-470 3-273,98-19-1,-158 20-1455,24-10-4548,-20-3-1785</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9:42.974"/>
    </inkml:context>
    <inkml:brush xml:id="br0">
      <inkml:brushProperty name="width" value="0.05" units="cm"/>
      <inkml:brushProperty name="height" value="0.05" units="cm"/>
      <inkml:brushProperty name="color" value="#5B2D90"/>
    </inkml:brush>
  </inkml:definitions>
  <inkml:trace contextRef="#ctx0" brushRef="#br0">913 56 8548,'0'0'8228,"0"-10"-7303,1-32-234,1 38-495,3 11-113,2 14 47,-2 9-1,-2-1 0,0 1 0,-3 0 0,0 0 0,-2-1 1,-1 1-1,-1 0 0,-2-1 0,-1 0 0,-1 0 0,-1-1 1,-2 0-1,-16 31 0,7-22-114,-1-1 1,-1-1-1,-2-1 1,-1-1-1,-2-1 1,-2-1-1,0-2 1,-67 51-1,62-58-347,0-2 1,-2-1-1,0-2 0,-1-1 1,-1-2-1,0-1 0,-1-2 1,-77 10-1,-44-2-4033</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9:44.392"/>
    </inkml:context>
    <inkml:brush xml:id="br0">
      <inkml:brushProperty name="width" value="0.05" units="cm"/>
      <inkml:brushProperty name="height" value="0.05" units="cm"/>
      <inkml:brushProperty name="color" value="#5B2D90"/>
    </inkml:brush>
  </inkml:definitions>
  <inkml:trace contextRef="#ctx0" brushRef="#br0">201 18 4498,'0'0'5205,"-14"-17"-2262,11 17-2926,0 1 1,1 0-1,0 0 1,-1 1-1,1-1 1,0 0-1,-1 1 1,1-1 0,0 1-1,0 0 1,0 0-1,0 0 1,-2 3-1,-28 36 59,26-33-24,-8 12 95,1 0-1,1 1 1,1 0-1,1 1 1,1 0-1,1 1 1,1 0-1,1 0 1,-5 36-1,3 17 648,3 126 0,5-149-563,0 11-108,6 267 463,-1-264-1012,3-1 1,32 125-1,-33-166-679,2 0-1,15 30 1,24 19-5215</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2:27.758"/>
    </inkml:context>
    <inkml:brush xml:id="br0">
      <inkml:brushProperty name="width" value="0.05" units="cm"/>
      <inkml:brushProperty name="height" value="0.05" units="cm"/>
      <inkml:brushProperty name="color" value="#5B2D90"/>
    </inkml:brush>
  </inkml:definitions>
  <inkml:trace contextRef="#ctx0" brushRef="#br0">38 0 7123,'0'0'10504,"2"12"-9253,-1-8-1113,1 9 115,0 0-1,0 0 1,-2 0-1,1 0 1,-2 0-1,0 0 1,-3 18-1,-7 9-195,1-1-1,2 1 1,2 1 0,0 45-1,6-85-157,-1-1 0,1 1-1,0 0 1,0-1 0,0 1 0,0 0-1,0-1 1,0 1 0,0 0 0,0-1-1,0 1 1,1-1 0,-1 1 0,0 0-1,0-1 1,0 1 0,1-1 0,-1 1 0,0 0-1,1-1 1,-1 1 0,0-1 0,1 1-1,-1-1 1,1 1 0,-1-1 0,1 0-1,-1 1 1,1-1 0,-1 0 0,1 1-1,-1-1 1,1 0 0,0 1 0,-1-1-1,1 0 1,0 0 0,-1 0 0,1 0-1,-1 0 1,1 0 0,0 0 0,-1 0-1,1 0 1,0 0 0,0 0 0,1-1-308,0 1 0,1-1-1,-1 0 1,0 0 0,0 0 0,0-1 0,0 1 0,-1 0 0,1-1 0,0 1 0,0-1 0,2-2-1,14-28-4405,0-7-1452</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2:28.095"/>
    </inkml:context>
    <inkml:brush xml:id="br0">
      <inkml:brushProperty name="width" value="0.05" units="cm"/>
      <inkml:brushProperty name="height" value="0.05" units="cm"/>
      <inkml:brushProperty name="color" value="#5B2D90"/>
    </inkml:brush>
  </inkml:definitions>
  <inkml:trace contextRef="#ctx0" brushRef="#br0">239 200 4770,'0'0'1745,"-1"-17"93,-4-82 1348,3 16 3478,-8 150-3749,1-14-2741,-76 411 2507,-2 3-2221,69-332-1127,-3 198 0,21-310 10,3 56-1526,-2-73 930,0 0 0,1 1-1,0-2 1,0 1-1,6 11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7:31.929"/>
    </inkml:context>
    <inkml:brush xml:id="br0">
      <inkml:brushProperty name="width" value="0.05" units="cm"/>
      <inkml:brushProperty name="height" value="0.05" units="cm"/>
      <inkml:brushProperty name="color" value="#5B2D90"/>
    </inkml:brush>
  </inkml:definitions>
  <inkml:trace contextRef="#ctx0" brushRef="#br0">26 737 1969,'0'0'15516,"-3"-4"-14246,-9-11-199,4 8 76,6 11 810,5 10-1994,1-1-1,1 1 0,0-1 0,0 0 1,1-1-1,1 1 0,9 11 0,3 4 40,43 46 0,-58-69-7,-1-1 1,2 0-1,-1-1 0,0 1 1,1-1-1,0 0 1,-1 0-1,1 0 1,0 0-1,1-1 1,-1 0-1,9 2 0,-11-3 7,1-1-1,-1 0 1,0 0-1,1 0 0,-1 0 1,1-1-1,-1 0 1,0 1-1,0-1 1,1 0-1,-1 0 0,0-1 1,0 1-1,0-1 1,0 0-1,0 1 0,0-1 1,-1 0-1,1-1 1,-1 1-1,1 0 1,2-5-1,47-57 184,65-106 0,-38 53-13,139-172-12,-167 231-113,2 1 0,103-83 0,-149 134-182,-1 1 0,1 0 0,1 0-1,-1 1 1,1 0 0,-1 0 0,1 0 0,0 1 0,1 1-1,-1-1 1,0 1 0,1 1 0,-1 0 0,12-1-1,-19 2-24,1 1-1,-1-1 0,0 0 1,0 1-1,1-1 1,-1 0-1,0 1 0,0 0 1,0-1-1,1 1 0,-1 0 1,0-1-1,0 1 0,0 0 1,0 0-1,0 0 0,-1 0 1,1 0-1,0 0 0,0 0 1,-1 0-1,1 0 0,0 1 1,-1-1-1,1 0 0,-1 0 1,1 0-1,-1 1 0,0-1 1,0 0-1,1 3 0,-2 44-5342,-11 1-1447</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2:28.439"/>
    </inkml:context>
    <inkml:brush xml:id="br0">
      <inkml:brushProperty name="width" value="0.05" units="cm"/>
      <inkml:brushProperty name="height" value="0.05" units="cm"/>
      <inkml:brushProperty name="color" value="#5B2D90"/>
    </inkml:brush>
  </inkml:definitions>
  <inkml:trace contextRef="#ctx0" brushRef="#br0">61 135 8500,'0'0'950,"7"-20"925,35-94 2631,-41 128 140,2 64-3921,-72 871 4363,69-947-5086,-4 32-108,-33 371 77,33-135-4153,10-209-1308,5-24-4800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2:29.213"/>
    </inkml:context>
    <inkml:brush xml:id="br0">
      <inkml:brushProperty name="width" value="0.05" units="cm"/>
      <inkml:brushProperty name="height" value="0.05" units="cm"/>
      <inkml:brushProperty name="color" value="#5B2D90"/>
    </inkml:brush>
  </inkml:definitions>
  <inkml:trace contextRef="#ctx0" brushRef="#br0">1 1 11797,'0'0'5128,"-1"15"-3615,1 79 797,20 156-1,-5-108-1470,7 521 1816,-23-382-5909,0-34-8648,1-293 6222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2:29.613"/>
    </inkml:context>
    <inkml:brush xml:id="br0">
      <inkml:brushProperty name="width" value="0.05" units="cm"/>
      <inkml:brushProperty name="height" value="0.05" units="cm"/>
      <inkml:brushProperty name="color" value="#5B2D90"/>
    </inkml:brush>
  </inkml:definitions>
  <inkml:trace contextRef="#ctx0" brushRef="#br0">1 1 11749,'0'0'11734,"11"212"-9797,9-48-1713,2 16 912,-6 8-992,-2 1 64,-6-13-416,-8-17-32,0-25-1601,-10-31-2497,-22-31-6691</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22.733"/>
    </inkml:context>
    <inkml:brush xml:id="br0">
      <inkml:brushProperty name="width" value="0.05" units="cm"/>
      <inkml:brushProperty name="height" value="0.05" units="cm"/>
      <inkml:brushProperty name="color" value="#5B2D90"/>
    </inkml:brush>
  </inkml:definitions>
  <inkml:trace contextRef="#ctx0" brushRef="#br0">26 654 3458,'0'0'5359,"0"-4"-5228,0-17 4490,-12-2-1649,12 23-2935,0 0 0,0-1-1,0 1 1,-1 0 0,1 0 0,0-1 0,0 1-1,-1 0 1,1 0 0,0-1 0,-1 1 0,1 0 0,0 0-1,0 0 1,-1 0 0,1-1 0,0 1 0,-1 0 0,1 0-1,0 0 1,-1 0 0,1 0 0,0 0 0,-1 0-1,1 0 1,-1 0 0,1 0 0,0 0 0,-1 0 0,1 0-1,0 0 1,-1 0 0,1 0 0,0 1 0,-1-1 0,1 0-1,0 0 1,0 0 0,-1 1 0,1-1 0,0 0-1,0 0 1,-1 0 0,1 1 0,0-1 0,-1 1 0,2 21 250,14 32-395,-14-53 167,4 15-63,1-1 0,1 0 0,15 24 0,-19-33-2,1-1 0,-1 0 0,1 0 0,0-1 0,1 1-1,-1-1 1,1 0 0,0 0 0,0 0 0,0-1 0,0 0 0,1 0 0,6 3-1,-9-5 13,1-1-1,0 1 1,0-1-1,0 1 1,0-1-1,0 0 1,0 0-1,0-1 1,0 1-1,0-1 1,-1 0-1,1 0 1,0 0-1,0-1 1,-1 1-1,1-1 1,-1 0-1,6-4 0,6-5-9,-1 0 0,25-25-1,-15 13 21,184-163 87,361-244 0,-401 314 14,-159 145-2235,-2-8-3266,-1-1-4864</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24.035"/>
    </inkml:context>
    <inkml:brush xml:id="br0">
      <inkml:brushProperty name="width" value="0.05" units="cm"/>
      <inkml:brushProperty name="height" value="0.05" units="cm"/>
      <inkml:brushProperty name="color" value="#5B2D90"/>
    </inkml:brush>
  </inkml:definitions>
  <inkml:trace contextRef="#ctx0" brushRef="#br0">38 505 6211,'0'0'5597,"-6"-12"-4588,-19-36-121,19 32 974,13 21-1597,11 18-477,22 63 370,-30-60-123,1-1 0,1 0 0,21 31 0,-29-51-36,0 1 1,0-1 0,1 0 0,-1 0 0,1-1 0,0 1 0,1-1 0,-1 0 0,1 0 0,-1-1 0,1 0 0,0 0 0,1 0 0,-1-1 0,0 1 0,1-2 0,-1 1 0,11 1 0,-4-3 14,-1 0 0,0 0 0,0-2 0,0 1 0,0-1 0,0-1 1,0 0-1,0-1 0,-1 0 0,13-7 0,13-9 73,57-40-1,-80 50-92,354-256 140,90-62 1608,-444 319-1651,-12 6-80,1 1 0,0 0 0,0 0 0,0 0 0,0 0-1,0 0 1,1 1 0,-1 0 0,1-1 0,-1 1 0,6-1-1,-9 17-706,-3 10-1772,-14 5-1867</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24.766"/>
    </inkml:context>
    <inkml:brush xml:id="br0">
      <inkml:brushProperty name="width" value="0.05" units="cm"/>
      <inkml:brushProperty name="height" value="0.05" units="cm"/>
      <inkml:brushProperty name="color" value="#5B2D90"/>
    </inkml:brush>
  </inkml:definitions>
  <inkml:trace contextRef="#ctx0" brushRef="#br0">12 563 6995,'0'0'3442,"-2"-17"-2797,-6-57 100,7 72-615,1 0-1,0-1 1,0 1 0,-1-1 0,2 1-1,-1-1 1,0 1 0,0-1 0,1 1 0,-1 0-1,3-5 1,-3 7-112,0 0 0,1-1 1,-1 1-1,0 0 0,1 0 0,-1 0 0,0-1 0,1 1 0,-1 0 1,0 0-1,1 0 0,-1 0 0,1 0 0,-1 0 0,0 0 0,1 0 0,-1 0 1,1 0-1,-1 0 0,0 0 0,1 0 0,-1 0 0,1 0 0,-1 1 0,0-1 1,1 0-1,-1 0 0,0 0 0,1 1 0,-1-1 0,0 0 0,1 0 1,-1 1-1,0-1 0,1 0 0,-1 1 0,0-1 0,0 0 0,1 1 0,-1-1 1,0 0-1,0 1 0,12 15 189,-1 1 0,-1-1 0,0 2 1,9 23-1,16 28 382,-28-57-559,0 0 1,2 0 0,-1-1-1,1 0 1,1-1 0,0 1 0,0-2-1,22 16 1,-24-21-27,-1 0 0,0 0 0,1-1 0,-1 0 0,1 0 0,0-1 0,0 0 0,0-1 0,0 0 1,1 0-1,-1 0 0,0-1 0,0 0 0,0-1 0,1 0 0,-1 0 0,9-3 0,4-3 137,-1 0 1,0-1-1,0-1 0,-1-1 1,35-23-1,86-77 857,-99 76-771,179-153 440,180-142 176,-374 309-824,-25 44-1009,-1-8-485,-1 0 0,-1 0 0,0 0 0,-1-1 0,-7 22 1,-5 5-5850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25.944"/>
    </inkml:context>
    <inkml:brush xml:id="br0">
      <inkml:brushProperty name="width" value="0.05" units="cm"/>
      <inkml:brushProperty name="height" value="0.05" units="cm"/>
      <inkml:brushProperty name="color" value="#5B2D90"/>
    </inkml:brush>
  </inkml:definitions>
  <inkml:trace contextRef="#ctx0" brushRef="#br0">52 70 4434,'0'0'7828,"1"-11"-6759,6-36 431,-5 36 1189,-5 47-2529,3 63 1,0 21 377,-27 67-204,15-121-233,2 1 0,0 98 1,10-162-101,1 0 0,-1 0 0,0 0 0,1 0 0,0 0 0,0 0 0,0-1 1,0 1-1,0 0 0,0 0 0,1-1 0,-1 1 0,1-1 0,0 1 0,-1-1 0,1 0 0,0 0 0,1 0 1,-1 0-1,0 0 0,1 0 0,-1 0 0,1-1 0,-1 1 0,1-1 0,0 0 0,-1 0 0,1 0 1,0 0-1,0 0 0,0-1 0,0 1 0,0-1 0,0 0 0,0 0 0,4 0 0,5 0 10,1-1 0,0 0-1,0-1 1,0 0-1,-1-1 1,1 0 0,16-7-1,33-19-1480,92-58 0,-80 41-3943</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26.503"/>
    </inkml:context>
    <inkml:brush xml:id="br0">
      <inkml:brushProperty name="width" value="0.05" units="cm"/>
      <inkml:brushProperty name="height" value="0.05" units="cm"/>
      <inkml:brushProperty name="color" value="#5B2D90"/>
    </inkml:brush>
  </inkml:definitions>
  <inkml:trace contextRef="#ctx0" brushRef="#br0">327 211 7299,'0'0'5920,"-14"-6"-4935,-43-20 298,55 25-1209,0 0-1,1 0 1,-1-1 0,1 1-1,0-1 1,-1 1 0,1-1-1,0 1 1,0-1 0,0 1-1,0-1 1,0 0 0,0 0-1,1 0 1,-1 1 0,0-1-1,1 0 1,0 0-1,-1 0 1,1 0 0,0 0-1,0 0 1,0 0 0,0 0-1,0 0 1,1 0 0,-1 0-1,1-2 1,0-5 317,0 3-324,0 1 1,0-1 0,1 1-1,0 0 1,0-1 0,0 1 0,1 0-1,-1 0 1,1 0 0,1 0-1,-1 1 1,1-1 0,-1 1 0,1 0-1,1 0 1,-1 1 0,0-1-1,1 1 1,0 0 0,0 0 0,0 0-1,9-3 1,-9 3-35,0 1 1,1 0-1,0 0 1,-1 1-1,1 0 1,0 0-1,0 0 0,-1 1 1,1-1-1,7 2 1,-10-1-30,0 1 0,0-1 0,1 1 0,-1 0 0,0 0 1,0 0-1,0 1 0,0-1 0,0 1 0,-1-1 0,1 1 0,0 0 0,-1 0 1,1 0-1,-1 1 0,0-1 0,1 0 0,1 5 0,2 2 14,-1 1 0,-1 0-1,0 0 1,0 0 0,-1 0-1,0 1 1,-1 0 0,0-1-1,-1 1 1,0 0 0,0 0-1,-1 0 1,-1-1 0,0 1-1,-2 11 1,-2 1-24,0 0 0,-1-1-1,-2 1 1,0-2 0,-21 41 0,8-25 32,-2-1 0,-2-2 1,-38 44-1,46-60 15,0-1 1,-1 0-1,-1-1 0,-1-1 0,0-1 0,-1-1 0,-26 12 0,38-21-33,1-1 0,-1 0 0,0 0 0,-14 2 0,22-5 13,-1 1 0,1-1-1,-1 0 1,1 1 0,0-1 0,-1 0-1,1 0 1,-1 0 0,1 0 0,0 0 0,-1-1-1,1 1 1,-1 0 0,1-1 0,0 1-1,-1-1 1,1 1 0,0-1 0,0 0-1,-1 0 1,1 1 0,0-1 0,0 0-1,0 0 1,0 0 0,0 0 0,0 0-1,0 0 1,0 0 0,1-1 0,-1 1-1,0 0 1,1 0 0,-1-1 0,0-1 0,-1-4 9,1 1 0,0 0 0,1-1 0,-1 1 0,1-1 0,0 1 0,1-1 0,-1 1 1,2-1-1,-1 1 0,0-1 0,1 1 0,0 0 0,1 0 0,0 0 0,-1 0 0,2 1 1,5-9-1,-5 9-37,1 0 1,0 1-1,0-1 1,1 1 0,-1 1-1,1-1 1,0 1 0,0 0-1,0 0 1,0 0-1,1 1 1,-1 0 0,1 0-1,-1 1 1,1 0 0,0 0-1,0 1 1,7 0-1,-5 0 33,1 1 0,-1 0 0,1 1-1,-1 0 1,1 1 0,-1 0-1,0 0 1,0 1 0,-1 0 0,1 0-1,-1 1 1,0 0 0,0 1 0,8 6-1,13 15-730,0 0 0,28 37 0,-15-17-3822,-13-14-5293</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29.189"/>
    </inkml:context>
    <inkml:brush xml:id="br0">
      <inkml:brushProperty name="width" value="0.05" units="cm"/>
      <inkml:brushProperty name="height" value="0.05" units="cm"/>
      <inkml:brushProperty name="color" value="#5B2D90"/>
    </inkml:brush>
  </inkml:definitions>
  <inkml:trace contextRef="#ctx0" brushRef="#br0">64 184 4930,'0'0'14423,"-63"-21"-13239,63 19-175,0-3-1009,18-6 192,19-3-368,15-4 176,15-3-16,13-4-368,9-6-2306,0-4-3584</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30.166"/>
    </inkml:context>
    <inkml:brush xml:id="br0">
      <inkml:brushProperty name="width" value="0.05" units="cm"/>
      <inkml:brushProperty name="height" value="0.05" units="cm"/>
      <inkml:brushProperty name="color" value="#5B2D90"/>
    </inkml:brush>
  </inkml:definitions>
  <inkml:trace contextRef="#ctx0" brushRef="#br0">92 314 5827,'0'0'10279,"-5"-8"-9124,-10-14-772,15 22-378,0 0 1,0 0-1,0 0 1,0 0-1,-1 0 1,1-1-1,0 1 1,0 0-1,0 0 0,0 0 1,-1 0-1,1 0 1,0 0-1,0 0 1,0 0-1,-1 0 1,1 0-1,0 0 1,0 0-1,-1 0 1,1 0-1,0 0 0,0 0 1,0 0-1,-1 0 1,1 0-1,0 0 1,0 0-1,0 0 1,-1 0-1,1 0 1,0 0-1,0 0 0,0 0 1,0 1-1,-1-1 1,1 0-1,0 0 1,0 0-1,0 0 1,0 0-1,0 1 1,-1-1-1,1 0 1,0 0-1,0 0 0,0 1 1,0-1-1,-8 52 235,6-19-236,-9 88 146,-29 239 175,40-452-387,-3 26 49,3 6 7,3 0 0,2 0 0,3 0 0,2 1 0,3 0 0,21-60-1,-33 117 6,1-5 6,1 0 0,1-1 0,-1 1 0,1 0 0,6-7 0,-10 13-8,1 0-1,0 0 0,0 0 1,0 0-1,0 0 1,0 1-1,0-1 1,0 0-1,0 0 1,0 1-1,0-1 1,0 1-1,1-1 1,-1 1-1,0-1 0,0 1 1,1 0-1,-1-1 1,0 1-1,1 0 1,-1 0-1,0 0 1,0 0-1,1 0 1,-1 0-1,0 0 1,1 1-1,-1-1 0,0 0 1,0 1-1,1-1 1,-1 1-1,0 0 1,0-1-1,0 1 1,0 0-1,0-1 1,2 3-1,8 9-7,0 0 0,-1 1 0,0 0-1,-1 1 1,-1 0 0,0 0 0,-1 1 0,6 18-1,-8-21 1,52 142-71,-42-106-368,2-2-1,2 0 1,26 45 0,-41-85 398,0 1 0,1-1 0,0 1 0,0-1 0,10 8 0,-14-13 55,0 0 0,0 0 0,0 0 0,1 0 0,-1 0 0,0 0 0,1-1 0,-1 1 0,1 0 0,-1-1 0,1 1 0,-1-1 0,1 1 0,-1-1 0,1 0 0,-1 0 0,1 0 1,-1 1-1,1-2 0,0 1 0,-1 0 0,1 0 0,-1 0 0,1-1 0,-1 1 0,1-1 0,-1 1 0,1-1 0,-1 0 0,1 1 0,-1-1 0,0 0 0,1 0 0,1-2 0,2-2 53,0-2 0,-1 1 1,1-1-1,-1 1 0,-1-1 0,1 0 0,-1 0 1,0-1-1,1-7 0,17-74 900,-11 10-237,-3 1 0,-3-1 0,-13-136 0,9 206-661,0-3-8,-1 1 0,0 0 0,-1-1 0,0 1 0,0 0-1,-1 0 1,-1 0 0,-9-20 0,13 31-51,0 1 0,0-1 0,0 0-1,0 0 1,0 0 0,0 1 0,0-1 0,0 0 0,0 0-1,0 0 1,0 0 0,0 1 0,0-1 0,0 0 0,0 0 0,0 0-1,-1 1 1,1-1 0,0 0 0,0 0 0,0 0 0,0 0 0,0 0-1,0 0 1,-1 1 0,1-1 0,0 0 0,0 0 0,0 0-1,-1 0 1,1 0 0,0 0 0,0 0 0,0 0 0,0 0 0,-1 0-1,1 0 1,0 0 0,0 0 0,0 0 0,-1 0 0,1 0 0,0 0-1,0 0 1,0 0 0,-1 0 0,1 0 0,0 0 0,0 0-1,0 0 1,-1 0 0,1 0 0,0 0 0,0-1 0,0 1 0,0 0-1,-1 0 1,-1 33-1344,2 1-1,0-1 1,3 1-1,0-1 1,13 48-1,10-11-3373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7:32.516"/>
    </inkml:context>
    <inkml:brush xml:id="br0">
      <inkml:brushProperty name="width" value="0.05" units="cm"/>
      <inkml:brushProperty name="height" value="0.05" units="cm"/>
      <inkml:brushProperty name="color" value="#5B2D90"/>
    </inkml:brush>
  </inkml:definitions>
  <inkml:trace contextRef="#ctx0" brushRef="#br0">1 1129 9893,'0'0'7157,"5"5"-6842,8 8-16,1 0 0,1 0 0,29 18-1,-41-28-237,1-1-1,-1 0 0,1 1 1,0-2-1,0 1 0,0 0 1,0-1-1,0 1 0,0-1 1,1 0-1,-1-1 0,0 1 1,1-1-1,-1 0 0,0 0 1,1 0-1,-1 0 0,0-1 1,1 0-1,-1 0 1,0 0-1,0 0 0,0-1 1,0 1-1,7-5 0,5-8 345,-1-1 0,0-1 0,-1 0 0,-1-1 0,12-21 0,12-13 68,464-631 631,-435 595-1099,4 3-1,111-106 1,-180 190-36,-1 0 0,0 0 1,1-1-1,-1 1 0,0 0 0,1 0 1,-1 0-1,0 0 0,1 0 1,-1 0-1,0 0 0,0 0 1,1 0-1,-1 0 0,0 0 0,1 1 1,-1-1-1,0 0 0,1 0 1,-1 0-1,0 0 0,0 0 0,1 1 1,-1-1-1,0 0 0,0 0 1,1 0-1,-1 1 0,0-1 0,0 0 1,1 0-1,-1 1 0,0-1 1,0 0-1,0 0 0,0 1 1,0-1-1,1 0 0,-1 1 0,0-1 1,0 0-1,0 1 0,0-1 1,0 0-1,0 1 0,0-1 0,0 0 1,0 1-1,0-1 0,0 0 1,0 1-1,0-1 0,-1 0 0,1 0 1,0 1-1,0-1 0,1 27-972,-1-25 838,1 26-1223,0-14-451,-1-1 1,-1 0-1,-3 25 0,-9-4-4630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30.561"/>
    </inkml:context>
    <inkml:brush xml:id="br0">
      <inkml:brushProperty name="width" value="0.05" units="cm"/>
      <inkml:brushProperty name="height" value="0.05" units="cm"/>
      <inkml:brushProperty name="color" value="#5B2D90"/>
    </inkml:brush>
  </inkml:definitions>
  <inkml:trace contextRef="#ctx0" brushRef="#br0">107 86 10805,'0'0'6736,"-17"7"-6173,6-2-500,6-5-55,1 1 1,0 1-1,1-1 0,-1 0 0,0 1 1,0 0-1,1 0 0,-1 0 0,1 0 1,-1 1-1,1-1 0,0 1 0,0 0 0,0 0 1,0 0-1,1 0 0,-1 1 0,1-1 1,0 1-1,0-1 0,0 1 0,0 0 1,1 0-1,-1 0 0,1 0 0,0 0 1,0 5-1,0 9 39,1 0 0,1 0 0,1 0 0,1 0 0,0 0 0,8 23 0,-9-35-48,0-1 0,0 1 0,0-1 0,1 0 0,-1 0 0,1 0-1,1 0 1,-1 0 0,1-1 0,-1 1 0,1-1 0,1 0 0,-1 0 0,0 0-1,1-1 1,0 0 0,0 0 0,0 0 0,0 0 0,0-1 0,1 0 0,-1 0-1,1 0 1,6 0 0,-7-1 22,1-1 1,0 0-1,0-1 0,0 1 0,-1-1 1,1 0-1,0-1 0,-1 1 0,1-1 1,-1 0-1,0-1 0,0 1 0,1-1 1,-2 0-1,1 0 0,0-1 0,-1 1 1,1-1-1,-1 0 0,0 0 1,0-1-1,-1 1 0,1-1 0,-1 0 1,0 0-1,4-9 0,1-1 189,-1-1 0,0 0 0,-1-1 0,-1 1 0,-1-1 0,0 0 1,2-31-1,-5 39-179,-1-1 0,0 0 0,0 0 0,-1 0 1,0 1-1,-1-1 0,0 0 0,0 1 0,-1 0 1,-1-1-1,-4-9 0,5 15-77,0 0-1,0 0 1,0 0-1,0 0 1,-1 0-1,0 0 1,0 1 0,0 0-1,0 0 1,0 0-1,-1 0 1,1 1-1,-1 0 1,0-1-1,0 2 1,0-1 0,0 1-1,0-1 1,0 1-1,0 1 1,0-1-1,-8 1 1,8-1-355,0 1-1,-1 0 1,1 1 0,0-1-1,0 1 1,0 0-1,0 0 1,0 0 0,0 1-1,0 0 1,0 0 0,0 0-1,1 1 1,-1-1 0,-7 7-1,-21 25-5336</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31.216"/>
    </inkml:context>
    <inkml:brush xml:id="br0">
      <inkml:brushProperty name="width" value="0.05" units="cm"/>
      <inkml:brushProperty name="height" value="0.05" units="cm"/>
      <inkml:brushProperty name="color" value="#5B2D90"/>
    </inkml:brush>
  </inkml:definitions>
  <inkml:trace contextRef="#ctx0" brushRef="#br0">1 329 10549,'0'0'5160,"21"-2"-4139,-8 1-891,-4-1-87,0 1 0,0 0 0,0 1-1,16 1 1,-21-1-11,-1 1 0,0 0 0,1 0 0,-1 0 0,0 0 0,1 0 0,-1 1 0,0-1 1,0 1-1,0 0 0,0 0 0,0 0 0,-1 0 0,1 0 0,-1 1 0,1-1 0,-1 1 0,0 0 0,2 3 0,4 7 18,-2 1 1,0 0-1,0 1 0,-2 0 1,0 0-1,0 0 1,-1 0-1,-1 0 1,-1 0-1,0 1 0,-1 17 1,-1-19-233,0 0 1,-1 0-1,0 0 1,-1 0-1,0-1 0,-1 1 1,-1-1-1,0 0 1,-1 0-1,-1-1 0,1 0 1,-12 15-1,17-26 107,0 1-1,0 0 0,-1-1 1,1 1-1,0-1 0,-1 1 1,1-1-1,-1 0 0,0 0 1,1 0-1,-1 0 0,0 0 1,0 0-1,1 0 0,-1 0 1,-3 0-1,4-1 55,0 0 0,0 0 1,0-1-1,1 1 0,-1 0 0,0 0 1,0-1-1,1 1 0,-1-1 0,0 1 1,1-1-1,-1 1 0,0-1 0,1 1 1,-1-1-1,1 1 0,-1-1 0,0 0 1,1 1-1,0-1 0,-1 0 0,1 0 0,-1 1 1,1-1-1,0 0 0,-1-1 0,-1-6-37,0-1-1,0 1 1,1-1-1,0 0 1,1-13-1,1-13 80,1 0-1,2 0 1,1 1 0,2 0 0,1 0-1,2 0 1,1 1 0,23-46 0,-29 68-14,5-12 170,2 0 0,20-31-1,-30 50-113,1 0 0,0 0 0,0 0 0,0 1 1,1-1-1,-1 1 0,1 0 0,0-1 0,-1 2 0,2-1 0,-1 0 0,0 1 0,0 0 0,1 0 0,-1 0 0,1 0 0,0 1 0,-1 0 0,9-1 0,-10 2-53,0 1 0,-1 0-1,1-1 1,0 1 0,-1 1 0,1-1 0,-1 0 0,1 0-1,-1 1 1,1 0 0,-1-1 0,0 1 0,0 0 0,0 0-1,0 0 1,0 0 0,0 1 0,-1-1 0,1 0 0,-1 1-1,0-1 1,1 1 0,-1 0 0,0-1 0,1 5 0,4 11 10,-1 0 1,5 31-1,-9-43 7,13 121-86,-13-96 2701,-2-71-2392,2 0 0,2 0 1,1 0-1,2 0 0,20-69 1,-15 94-380,-1 20-31,4 24 40,1 17-43,17 46 140,-30-86-1,1 0 1,0 0 0,0-1-1,1 1 1,0-1 0,0 0-1,0 0 1,1 0 0,-1 0-1,1-1 1,8 6-1,-10-8 18,0-1-1,0 1 0,1-1 0,-1 0 0,0 0 0,1 0 0,-1 0 0,1 0 0,-1-1 0,1 0 0,-1 0 0,1 0 0,-1 0 1,1 0-1,-1-1 0,1 1 0,-1-1 0,1 0 0,-1 0 0,1 0 0,-1-1 0,0 1 0,0-1 0,0 0 0,0 1 0,0-2 1,0 1-1,-1 0 0,1 0 0,0-1 0,-1 0 0,0 1 0,3-6 0,9-9 48,-2-2-1,0 1 1,-2-2-1,10-22 1,-13 27-51,21-50 12,-19 42 308,1 0-1,1 0 1,1 1-1,27-37 1,-39 58-289,0 1 1,0 0-1,0 0 1,0-1-1,1 1 1,-1 0-1,0-1 1,0 1-1,0 0 1,0 0-1,0-1 0,1 1 1,-1 0-1,0 0 1,0 0-1,0-1 1,1 1-1,-1 0 1,0 0-1,0 0 1,1 0-1,-1 0 1,0-1-1,0 1 1,1 0-1,-1 0 1,0 0-1,1 0 0,-1 0 1,0 0-1,0 0 1,1 0-1,-1 0 1,0 0-1,1 0 1,-1 0-1,0 0 1,0 0-1,1 0 1,-1 0-1,0 0 1,0 1-1,1-1 0,-1 0 1,0 0-1,0 0 1,1 0-1,-1 0 1,0 1-1,0-1 1,1 0-1,-1 0 1,0 1-1,0-1 1,0 0-1,0 0 1,1 1-1,-1-1 0,0 0 1,0 0-1,0 1 1,0-1-1,0 0 1,3 23-64,-2-20 129,2 90-1,-4-1 0,-4 1 0,-17 91 0,-4 104-4456,25-213-2209</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32.745"/>
    </inkml:context>
    <inkml:brush xml:id="br0">
      <inkml:brushProperty name="width" value="0.05" units="cm"/>
      <inkml:brushProperty name="height" value="0.05" units="cm"/>
      <inkml:brushProperty name="color" value="#5B2D90"/>
    </inkml:brush>
  </inkml:definitions>
  <inkml:trace contextRef="#ctx0" brushRef="#br0">433 238 2657,'0'0'3468,"4"-16"-1936,-1 4-1359,7-28 2786,22-58 0,-27 86-1504,-1 5-324,0-1 1,-1 0-1,0-1 0,0 1 1,1-12 890,-4 32-1885,-2 45-133,-3 0 1,-2 0-1,-21 82 1,-63 166 114,69-237-56,-140 400 12,-15 48 42,174-507-144,0 0 1,1 0 0,0 0 0,0 0 0,0 13-1,2-21 286,0-31-438,2-10-1584,6 1-4061,-2 9-1982</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33.346"/>
    </inkml:context>
    <inkml:brush xml:id="br0">
      <inkml:brushProperty name="width" value="0.05" units="cm"/>
      <inkml:brushProperty name="height" value="0.05" units="cm"/>
      <inkml:brushProperty name="color" value="#5B2D90"/>
    </inkml:brush>
  </inkml:definitions>
  <inkml:trace contextRef="#ctx0" brushRef="#br0">184 20 9076,'0'0'8177,"-2"-6"-7283,-5-8-710,2 18-84,-4 39 8,7-32-81,-76 350 1184,16-91-648,56-233-493,1 1 0,-1 54 1,5-89-66,1 1 1,0-1 0,0 0 0,0 1-1,0-1 1,0 1 0,1-1 0,0 0-1,0 1 1,0-1 0,0 0 0,0 0-1,0 0 1,1 0 0,-1 0 0,1 0-1,0 0 1,0 0 0,0 0 0,1-1-1,-1 1 1,0-1 0,1 0 0,0 0-1,-1 0 1,1 0 0,0 0 0,0 0-1,0-1 1,0 0 0,1 1 0,-1-1-1,0 0 1,0-1 0,1 1 0,-1 0-1,0-1 1,7 0 0,8 1 35,1-1 0,-1 0 1,1-1-1,0-2 0,-1 0 1,0 0-1,0-2 0,0 0 1,0-1-1,-1-1 0,20-11 1,22-15-2923,94-68 1,-140 92 1961,36-28-3940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33.832"/>
    </inkml:context>
    <inkml:brush xml:id="br0">
      <inkml:brushProperty name="width" value="0.05" units="cm"/>
      <inkml:brushProperty name="height" value="0.05" units="cm"/>
      <inkml:brushProperty name="color" value="#5B2D90"/>
    </inkml:brush>
  </inkml:definitions>
  <inkml:trace contextRef="#ctx0" brushRef="#br0">538 100 7171,'0'0'3429,"-15"17"-1893,7-6-1344,-4 4 412,-1-1 1,0 0-1,0-1 0,-1 0 0,-1-1 0,0-1 0,-1 0 0,-32 16 0,45-26-483,0 0 0,0 0 0,0 0 0,0 0 0,0 0 0,-1-1-1,1 0 1,0 0 0,0 0 0,-6 0 0,8-1-58,0 1-1,-1 0 1,1-1 0,0 1 0,0-1-1,0 1 1,0-1 0,-1 0 0,1 0-1,0 1 1,0-1 0,0 0 0,1 0-1,-1 0 1,0 0 0,0 0 0,0 0 0,1 0-1,-2-2 1,1-2 2,-1 0-1,1 0 1,0-1-1,1 1 1,-1-1-1,1 1 1,0 0-1,0-1 1,1 1-1,-1-1 1,3-6-1,0-1-30,1 1-1,0 0 0,1-1 1,0 2-1,1-1 1,0 1-1,10-14 0,-13 20-26,1 0-1,-1 0 0,1 0 1,0 1-1,0 0 0,0 0 1,1 0-1,-1 0 0,1 0 0,0 1 1,0 0-1,0 0 0,1 0 1,-1 1-1,1 0 0,-1 0 1,1 0-1,6 0 0,-9 2-4,0 0 0,0 1 1,0 0-1,0-1 0,0 1 0,-1 0 0,1 1 0,0-1 1,-1 0-1,1 1 0,-1-1 0,1 1 0,-1 0 0,0 0 0,0 0 1,0 0-1,0 0 0,0 1 0,0-1 0,0 0 0,-1 1 0,1 0 1,-1-1-1,0 1 0,0 0 0,0-1 0,1 6 0,3 7 9,-1 1 0,-1-1 0,0 1 0,0 16 0,-1-4-25,-2 1 0,-1-1-1,-2 1 1,0-1 0,-2 0 0,-1 0 0,-1 0 0,-2-1-1,0 0 1,-2-1 0,-1 0 0,-1 0 0,-1-1-1,-2-1 1,-23 29 0,6-10-144,-55 55-1,68-79 102,0-1-1,-1-1 0,0-1 0,-44 24 1,60-37 79,-1 0 1,1-1 0,-1 0-1,0 0 1,1 0 0,-1-1-1,0 0 1,-12 1 0,16-2-16,1 0 1,-1 0 0,1 0-1,-1 0 1,1-1 0,-1 1-1,1-1 1,-1 1 0,1-1-1,-1 1 1,1-1 0,0 0-1,-1 1 1,1-1 0,0 0-1,0 0 1,-1 0 0,1 0-1,0 0 1,0-1 0,0 1-1,0 0 1,1 0 0,-1-1-1,0 1 1,0 0 0,1-1-1,-1 1 1,1-1 0,-1 1-1,1-1 1,0 1 0,-1-1-1,1 1 1,0-3 0,-1-6 15,0 0 1,1-1-1,0 1 0,1 0 1,0 0-1,1-1 1,0 1-1,0 0 0,1 0 1,0 1-1,1-1 1,0 0-1,1 1 1,0 0-1,0 0 0,1 1 1,0-1-1,0 1 1,1 1-1,0-1 0,1 1 1,-1 0-1,1 1 1,1 0-1,-1 0 1,1 1-1,0 0 0,0 0 1,1 1-1,-1 0 1,1 1-1,0 0 1,0 0-1,0 1 0,16-1 1,-19 3-13,0 0 0,0 0 0,0 1 0,0 0 1,0 0-1,0 0 0,0 1 0,0 0 0,0 1 1,-1-1-1,1 1 0,5 4 0,1 2-42,0 1 0,-1 0-1,-1 1 1,16 17 0,-16-16-103,26 27-1554,-8-19-2936,-7-13-2600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34.184"/>
    </inkml:context>
    <inkml:brush xml:id="br0">
      <inkml:brushProperty name="width" value="0.05" units="cm"/>
      <inkml:brushProperty name="height" value="0.05" units="cm"/>
      <inkml:brushProperty name="color" value="#5B2D90"/>
    </inkml:brush>
  </inkml:definitions>
  <inkml:trace contextRef="#ctx0" brushRef="#br0">1 63 12758,'0'0'9412,"42"0"-9540,19-7 128,8-11-1345,1 1-3121,-11-3-8291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35.303"/>
    </inkml:context>
    <inkml:brush xml:id="br0">
      <inkml:brushProperty name="width" value="0.05" units="cm"/>
      <inkml:brushProperty name="height" value="0.05" units="cm"/>
      <inkml:brushProperty name="color" value="#5B2D90"/>
    </inkml:brush>
  </inkml:definitions>
  <inkml:trace contextRef="#ctx0" brushRef="#br0">0 403 6851,'0'0'10242,"0"6"-9708,12 357 1408,-16-32-2281,-1-597 1493,7-225 827,0 453-1923,3 0 0,14-61 1,-16 86-54,1 0 0,1 1 1,-1-1-1,2 1 1,0 0-1,0 0 1,1 0-1,1 1 1,0 0-1,17-17 1,-24 26-10,1 0 1,0 0 0,-1 1 0,1-1-1,0 1 1,0-1 0,0 1 0,0 0-1,0 0 1,0 0 0,1 0-1,-1 0 1,0 0 0,0 1 0,1-1-1,-1 1 1,0-1 0,1 1 0,-1 0-1,1 0 1,-1 0 0,0 0 0,1 0-1,-1 1 1,0-1 0,1 1 0,-1 0-1,0-1 1,1 1 0,-1 0-1,0 0 1,2 2 0,0 1-4,0-1 0,-1 1 0,1 0 0,-1 0 0,0 0 0,0 0 0,-1 1 0,1-1 0,-1 1-1,0 0 1,0 0 0,-1-1 0,1 1 0,0 6 0,2 18 3,0 1 0,-2-1 0,-1 1 1,-2 0-1,0 0 0,-2-1 0,-2 0 0,-9 36 0,-31 81-1134,-8-5-4202,32-88 1539,-2 6-6270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35.980"/>
    </inkml:context>
    <inkml:brush xml:id="br0">
      <inkml:brushProperty name="width" value="0.05" units="cm"/>
      <inkml:brushProperty name="height" value="0.05" units="cm"/>
      <inkml:brushProperty name="color" value="#5B2D90"/>
    </inkml:brush>
  </inkml:definitions>
  <inkml:trace contextRef="#ctx0" brushRef="#br0">17 214 9236,'0'0'6923,"19"11"-5693,64 34-144,-81-43-1019,1-1 0,-1 0 0,1 0 0,-1 0 0,1 0 0,-1 0 0,1-1 1,0 1-1,-1-1 0,1 1 0,0-1 0,0 0 0,-1 0 0,1-1 0,0 1 0,-1 0 0,1-1 0,0 0 0,-1 0 0,1 1 0,-1-2 0,1 1 0,-1 0 0,1 0 0,-1-1 0,0 1 0,0-1 1,0 0-1,0 0 0,0 1 0,0-1 0,0-1 0,0 1 0,1-3 0,1-2 36,0 0 1,0-1-1,0 0 1,-1 0-1,-1 0 1,1 0-1,2-17 1,-3 14-58,-1-1 1,0 0-1,-1 0 0,0 0 1,0 0-1,-1 0 1,-4-16-1,4 25-48,0 0 0,0 0 0,-1-1 0,1 1 0,-1 0 0,1 0 0,-1 1 0,0-1 0,0 0 0,0 1-1,-1-1 1,1 1 0,-1-1 0,1 1 0,-1 0 0,0 0 0,0 0 0,0 1 0,0-1 0,0 1 0,0-1 0,0 1 0,0 0 0,-1 0 0,1 1 0,0-1 0,-1 1-1,1-1 1,-7 1 0,6 0 2,-1 0-1,1 1 1,-1-1-1,1 1 0,-1 0 1,1 0-1,0 0 1,-1 0-1,1 1 0,0 0 1,0 0-1,0 0 1,0 1-1,0-1 0,-5 5 1,4-1-12,-1-1 0,1 1-1,0 0 1,1 0 0,0 1 0,0 0 0,0-1 0,-4 12 0,1 1-11,1 1 1,1 1-1,0-1 1,2 1-1,-2 40 1,4-43-27,0 0 1,2 1-1,0-1 1,2 0-1,0 0 1,5 19-1,-6-32 20,-1-1 0,1 0 0,0 1 0,0-1 0,0 0 0,1 0 0,0-1 0,-1 1 0,1 0 0,0-1 0,1 0 0,-1 1 0,1-1-1,-1-1 1,1 1 0,0 0 0,0-1 0,0 0 0,1 0 0,-1 0 0,0 0 0,1-1 0,-1 0 0,1 0 0,-1 0 0,1 0 0,0-1 0,-1 0 0,6 0 0,-4-1 20,0 1 1,0-1 0,1-1 0,-1 1-1,0-1 1,-1 0 0,1-1 0,0 1-1,-1-1 1,1 0 0,-1 0 0,0-1-1,0 0 1,0 0 0,6-7 0,8-9 60,-1-1 1,19-29 0,-15 20-5,1-1-41,-15 18 54,0 1-1,1 0 1,1 0-1,0 1 1,1 0-1,0 1 1,23-17-1,-32 26-67,-1 0 0,1 0 1,0 1-1,-1-1 0,1 1 0,0-1 0,0 1 0,-1-1 0,1 1 0,0 0 0,0 0 0,0 0 0,-1 0 0,1 0 1,0 1-1,0-1 0,0 0 0,-1 1 0,1-1 0,0 1 0,2 1 0,-1 0-5,0 0-1,0 0 1,-1 0-1,1 1 1,-1 0 0,1-1-1,-1 1 1,0 0-1,0 0 1,2 4-1,4 8-19,-1 0-1,-1 1 1,7 25-1,-12-35 36,8 31-1759,6 71 0,-14-97 498,-1-11 1187,0 1 0,0-1 1,0 0-1,0 1 0,0-1 1,0 0-1,0 0 0,0 1 0,0-1 1,0 0-1,0 1 0,0-1 0,0 0 1,0 0-1,0 1 0,0-1 0,0 0 1,0 1-1,0-1 0,0 0 1,0 0-1,1 1 0,-1-1 0,0 0 1,0 0-1,0 1 0,1-1 0,-1 0 1,0 0-1,0 0 0,0 1 0,1-1 1,-1 0-1,0 0 0,0 0 1,1 0-1,-1 0 0,0 0 0,1 1 1,-1-1-1,0 0 0,0 0 0,1 0 1,-1 0-1,0 0 0,1 0 1,-1 0-1,13-14-517,7-24 1007,5-25 388,-13 32 339,1 0 1,19-33 0,-31 64-1137,-1-1 0,0 1 0,0-1 0,0 1 0,0-1-1,0 1 1,0-1 0,1 1 0,-1-1 0,0 1 0,0-1 0,1 1 0,-1-1 0,0 1 0,1 0 0,-1-1 0,0 1 0,1-1-1,-1 1 1,1 0 0,-1 0 0,1-1 0,-1 1 0,1 0 0,-1 0 0,1-1 0,-1 1 0,1 0 0,-1 0 0,1 0 0,-1 0-1,1 0 1,-1 0 0,1 0 0,-1 0 0,1 0 0,-1 0 0,1 0 0,-1 0 0,1 0 0,-1 0 0,1 1 0,-1-1 0,1 0-1,-1 0 1,1 0 0,-1 1 0,1-1 0,-1 0 0,0 1 0,1-1 0,-1 0 0,0 1 0,1-1 0,-1 1 0,0-1 0,1 0-1,-1 1 1,0-1 0,0 1 0,1-1 0,-1 1 0,0-1 0,0 2 0,13 40-81,-11-32 116,4 18-43,-3-15 1,0 0 0,1 0-1,0 0 1,7 15 0,-9-26-11,-1 1-1,1 0 1,0 0 0,-1-1 0,1 1 0,1-1-1,-1 0 1,0 1 0,1-1 0,-1 0-1,1 0 1,-1 0 0,1-1 0,0 1-1,0-1 1,0 1 0,0-1 0,0 0-1,0 0 1,0-1 0,0 1 0,6 0-1,0-1-435,-1 0-1,1-1 0,0 1 0,-1-2 0,1 0 0,-1 0 0,0 0 0,0-1 0,1 0 0,11-7 1,2-3-1958,-1-1 0,27-22 1,-13 7-1110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36.967"/>
    </inkml:context>
    <inkml:brush xml:id="br0">
      <inkml:brushProperty name="width" value="0.05" units="cm"/>
      <inkml:brushProperty name="height" value="0.05" units="cm"/>
      <inkml:brushProperty name="color" value="#5B2D90"/>
    </inkml:brush>
  </inkml:definitions>
  <inkml:trace contextRef="#ctx0" brushRef="#br0">139 718 2561,'0'0'6184,"4"-16"-3855,2-3-1560,-3 11-267,0 0 0,-1 1 0,0-1-1,-1 0 1,1 0 0,-2 0 0,1-12 0,-1 19-399,-1 0 0,1 0 0,0 0 0,-1 0-1,1 1 1,-1-1 0,1 0 0,-1 0 0,1 0 0,-1 1 0,0-1 0,1 0 0,-1 1 0,0-1-1,0 0 1,1 1 0,-1-1 0,0 1 0,0-1 0,0 1 0,0 0 0,1-1 0,-1 1 0,0 0-1,0 0 1,0 0 0,0-1 0,0 1 0,0 0 0,0 0 0,0 0 0,0 0 0,0 1 0,0-1-1,-1 0 1,-3 1-35,0-1 0,0 1 0,0 0 0,1 0 0,-1 0 0,-8 4 0,6 0-56,0 1-1,0-1 0,0 1 0,1 0 0,0 1 0,0 0 0,0 0 0,1 0 0,0 0 0,1 1 0,-1 0 0,2 0 0,-1 0 0,1 0 0,0 1 0,1-1 0,0 1 0,0 0 0,1-1 0,0 1 0,0 13 0,1-21-16,1 0-1,-1 0 0,0 0 1,0 0-1,1 0 0,-1 0 1,0 0-1,1 0 0,-1 0 1,1 0-1,0 0 0,-1 0 1,1 0-1,0 0 0,-1 0 1,1-1-1,0 1 1,0 0-1,0-1 0,0 1 1,0 0-1,-1-1 0,1 1 1,0-1-1,0 0 0,0 1 1,1-1-1,-1 0 0,0 1 1,0-1-1,0 0 0,0 0 1,0 0-1,0 0 0,0 0 1,0 0-1,0 0 0,0 0 1,2-1-1,3 0-37,0 0-1,1 0 1,-1 0-1,0-1 0,0 0 1,6-3-1,0-1 26,0-2-1,-1 0 1,0 0-1,-1-1 1,13-12-1,24-20-11,-46 43 28,0 0-1,0 1 1,0-1 0,0 1 0,0-1-1,-1 1 1,1-1 0,-1 1-1,1-1 1,-1 6 0,1-1-10,0 5 2,2-1 0,-1 0 0,1 0 0,1 0 0,0 0 0,7 14 0,-9-22 3,0-1 1,-1 1-1,1-1 1,0 1-1,0-1 1,0 0-1,0 0 1,1 0-1,-1 0 1,1 0-1,-1-1 1,1 1-1,-1-1 1,1 1 0,0-1-1,0 0 1,0 0-1,0 0 1,0-1-1,0 1 1,0-1-1,0 0 1,0 1-1,0-1 1,0 0-1,0-1 1,0 1-1,0-1 1,5-1-1,-3 1-33,0-1-1,0 0 0,0-1 1,0 1-1,0-1 0,-1 0 1,1 0-1,-1 0 0,0-1 1,0 1-1,6-8 0,35-52-482,-38 54 473,15-29-1061,-2-1 0,-1 0 0,-2-2 0,-2 0 0,-2 0 0,-1-2 1,-3 1-1,-1-1 0,-2-1 0,-2 1 0,-2-1 0,-7-87 0,5 124 1600,0 0 0,-1 0 0,0 0 0,-1 0 0,1 0 0,-1 1 0,-1-1 0,1 0 0,-1 1 0,0 0 0,0-1 0,-1 1 0,0 1 0,-6-8-1,10 13-434,0 0 0,0-1 0,0 1-1,-1 0 1,1-1 0,0 1 0,0 0-1,0 0 1,-1 0 0,1-1 0,0 1-1,-1 0 1,1 0 0,0 0-1,0-1 1,-1 1 0,1 0 0,0 0-1,-1 0 1,1 0 0,0 0 0,-1 0-1,1 0 1,0 0 0,-1 0 0,1 0-1,0 0 1,-1 0 0,1 0 0,0 0-1,-1 0 1,1 0 0,0 0 0,-1 0-1,1 0 1,0 1 0,0-1-1,-1 0 1,1 0 0,0 0 0,-1 1-1,1-1 1,0 0 0,0 0 0,-1 1-1,1-1 1,0 0 0,0 0 0,-1 1-1,-3 19-229,3-15 408,-9 99 893,5 205-1,7-171-1004,-3-53-18,5 120 87,-4-202-196,0 1 0,1-1 0,-1 0 0,0 0-1,1 0 1,0 0 0,0 0 0,0 0 0,0 0 0,0 0 0,1 0 0,-1 0 0,1-1 0,0 1-1,-1 0 1,1-1 0,1 0 0,2 3 0,-4-4-15,0-1-1,0 1 1,0-1-1,0 0 1,0 1 0,0-1-1,0 0 1,0 0 0,0 0-1,0 0 1,0 0-1,0 0 1,0 0 0,0 0-1,0 0 1,0-1 0,0 1-1,0 0 1,0-1-1,1 0 1,1 0-51,1-1 0,-2 0 0,1 0 0,0 0 0,0-1 0,-1 1 0,1-1 0,2-3 0,12-17-349,-1 0 1,-1-1-1,-1 0 0,-2-1 0,15-39 1,33-138-1526,-8 23 3140,-51 175-934,0 1 1,1-1-1,-1 1 1,1-1-1,0 1 1,0-1-1,0 1 1,0 0-1,0 0 1,4-3-1,-5 5-214,-1 1-1,0 0 1,1 0-1,-1 0 1,0-1-1,1 1 1,-1 0-1,1 0 1,-1 0 0,0 0-1,1 0 1,-1 0-1,1 0 1,-1 0-1,0 0 1,1 0-1,-1 0 1,1 0-1,-1 0 1,1 0 0,-1 0-1,0 0 1,1 0-1,-1 1 1,0-1-1,1 0 1,-1 0-1,1 0 1,-1 1-1,0-1 1,1 1 0,11 23 194,-3 17-222,-1 0 0,-3 0 0,-1 1 0,-4 78 1,0-72-45,0-48 29,0 1-1,0-1 1,0 0-1,0 1 1,0-1 0,0 0-1,0 1 1,0-1 0,0 0-1,0 1 1,0-1-1,0 0 1,0 1 0,0-1-1,0 0 1,1 0 0,-1 1-1,0-1 1,0 0-1,0 1 1,0-1 0,1 0-1,-1 0 1,0 0 0,0 1-1,1-1 1,-1 0 0,0 0-1,1 0 1,-1 1-1,0-1 1,0 0 0,1 0-1,-1 0 1,0 0 0,1 0-1,-1 0 1,0 0-1,1 0 1,16-6-7,15-16-12,56-58-112,-50 44 91,59-44-1,-96 80 39,-1-1-1,0 1 1,0 0 0,1 0-1,-1-1 1,0 1 0,0 0-1,1 0 1,-1 0 0,0-1-1,0 1 1,1 0-1,-1 0 1,0 0 0,1 0-1,-1 0 1,0 0 0,1 0-1,-1 0 1,0-1 0,1 1-1,-1 0 1,0 0-1,1 0 1,-1 1 0,0-1-1,1 0 1,-1 0 0,0 0-1,1 0 1,-1 0 0,0 0-1,1 0 1,-1 1-1,0-1 1,1 0 0,-1 0-1,0 0 1,0 1 0,1-1-1,-1 0 1,0 0 0,0 1-1,1-1 1,-1 0-1,0 0 1,0 1 0,2 24-36,-13 27 17,8-42 29,0-1 0,1 1 0,0 0 0,1 0 0,0 0 0,1 21 0,0-31-11,1 1 1,-1 0 0,1-1-1,-1 1 1,1 0 0,-1-1-1,1 1 1,-1-1 0,1 1-1,0-1 1,-1 1 0,1-1-1,0 1 1,0-1 0,-1 0-1,1 1 1,0-1 0,0 0-1,0 0 1,-1 1 0,1-1-1,0 0 1,0 0 0,0 0-1,0 0 1,-1 0 0,1 0-1,0-1 1,0 1 0,0 0-1,-1 0 1,2-1 0,30-7-64,-11-5 95,0-2-1,-1 0 1,-1-1 0,33-36 0,16-13 877,-27 34 1920,-40 51-2383,-5 16-112,-1 0 0,-1 0 0,-2-1 0,-2 0 0,-1-1 0,-17 36 0,0 6-159,-34 105-126,16-37-403,-6-3 1,-72 135-1,72-193-5272,8-27-354</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1.295"/>
    </inkml:context>
    <inkml:brush xml:id="br0">
      <inkml:brushProperty name="width" value="0.05" units="cm"/>
      <inkml:brushProperty name="height" value="0.05" units="cm"/>
      <inkml:brushProperty name="color" value="#5B2D90"/>
    </inkml:brush>
  </inkml:definitions>
  <inkml:trace contextRef="#ctx0" brushRef="#br0">212 114 8580,'0'0'4989,"-2"-17"-2735,-10-80 321,2 162-369,5-32-2182,-89 366 150,24-133-54,64-240-138,1 0 1,1 0 0,2 1-1,0 0 1,3 31 0,-1-56 22,1 1 0,-1-1 0,1 0 1,-1 0-1,1 0 0,0 0 0,0 0 1,0 0-1,0 0 0,0 0 0,1 0 1,-1-1-1,0 1 0,1 0 0,-1-1 1,1 1-1,0-1 0,-1 1 0,1-1 1,0 0-1,0 0 0,0 0 0,0 0 1,0 0-1,0 0 0,0-1 0,0 1 1,1-1-1,-1 1 0,0-1 1,0 0-1,3 0 0,5 1 59,1-1 1,-1 0-1,1-1 1,-1 0-1,21-5 1,14-9-26,0-2 0,81-42 0,-77 35-82,-21 10-120,113-61-346,-124 65-502,0-1 0,-2-1-1,1-1 1,-2 0 0,0-1 0,13-15 0,-5-4-3583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15.365"/>
    </inkml:context>
    <inkml:brush xml:id="br0">
      <inkml:brushProperty name="width" value="0.05" units="cm"/>
      <inkml:brushProperty name="height" value="0.05" units="cm"/>
      <inkml:brushProperty name="color" value="#5B2D90"/>
    </inkml:brush>
  </inkml:definitions>
  <inkml:trace contextRef="#ctx0" brushRef="#br0">1 269 6195,'0'0'5138,"5"-3"-4658,-2 0-107,-2 2-179,0-1 0,0 1-1,1-1 1,-1 1 0,1 0 0,-1 0-1,1 0 1,0-1 0,-1 2 0,1-1-1,0 0 1,0 0 0,0 0 0,4 0 650,-7 13-576,2-1 1,-1 1-1,2-1 0,-1 1 0,2-1 1,-1 0-1,1 0 0,8 18 0,-9-26-265,-1-1-1,1 0 0,-1 1 1,1-1-1,0 0 0,0 0 1,0 0-1,0 0 0,0 0 1,0 0-1,1 0 0,-1-1 0,1 0 1,-1 1-1,1-1 0,3 1 1,-2-1 9,0 0 1,1-1 0,-1 0 0,0 0-1,0 0 1,0 0 0,0-1-1,1 1 1,-1-1 0,0 0-1,0 0 1,0-1 0,-1 1-1,7-4 1,20-13 129,-1 0 0,-1-2 0,50-46 0,-36 31-163,215-185 1214,-255 219-1237,-1 0 1,1-1 0,0 1-1,0 0 1,0 0 0,0 0-1,0 0 1,0 1 0,0-1-1,0 0 1,4 0 0,7 3-5344</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1.668"/>
    </inkml:context>
    <inkml:brush xml:id="br0">
      <inkml:brushProperty name="width" value="0.05" units="cm"/>
      <inkml:brushProperty name="height" value="0.05" units="cm"/>
      <inkml:brushProperty name="color" value="#5B2D90"/>
    </inkml:brush>
  </inkml:definitions>
  <inkml:trace contextRef="#ctx0" brushRef="#br0">75 95 9044,'0'0'9989,"-61"-93"-7796,57 91-112,4 18-1713,0 36-256,-4 21-112,0 17 0,2 6 288,2-2-480,0 1 192,0-8-2417,10-17-3362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2.033"/>
    </inkml:context>
    <inkml:brush xml:id="br0">
      <inkml:brushProperty name="width" value="0.05" units="cm"/>
      <inkml:brushProperty name="height" value="0.05" units="cm"/>
      <inkml:brushProperty name="color" value="#5B2D90"/>
    </inkml:brush>
  </inkml:definitions>
  <inkml:trace contextRef="#ctx0" brushRef="#br0">1 185 11397,'0'0'10501,"0"-70"-10485,53 52-256,11 4 240,7-2-464,5 2-1281,-5-3-1521,-2 1-1312,-7-3-1825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2.527"/>
    </inkml:context>
    <inkml:brush xml:id="br0">
      <inkml:brushProperty name="width" value="0.05" units="cm"/>
      <inkml:brushProperty name="height" value="0.05" units="cm"/>
      <inkml:brushProperty name="color" value="#5B2D90"/>
    </inkml:brush>
  </inkml:definitions>
  <inkml:trace contextRef="#ctx0" brushRef="#br0">200 50 9668,'0'0'8711,"-14"26"-8193,0-2-409,1-5 24,2 2 1,0-1-1,2 2 1,0-1-1,1 1 0,-8 36 1,-2 33 480,3-7-357,-40 119 0,53-201-76,0-11-71,-1-28-36,5-51-89,6 28-57,3 1 1,3 1 0,40-108-1,-54 164 70,1 0-1,0 0 1,-1 0 0,1 0-1,0 0 1,0 1-1,0-1 1,0 0-1,1 1 1,-1-1 0,0 0-1,1 1 1,-1-1-1,1 1 1,2-2-1,-3 3 0,0 0-1,-1 0 1,1 0-1,0 0 1,0 0-1,-1 0 1,1 0-1,0 0 1,0 0-1,-1 1 1,1-1-1,0 0 1,-1 0-1,1 1 1,-1-1-1,1 0 0,0 1 1,-1-1-1,1 1 1,-1-1-1,1 1 1,-1-1-1,1 1 1,-1-1-1,1 1 1,-1 0-1,0-1 1,1 2-1,5 9-61,-1 1-1,0 0 0,6 23 1,-6-17-4,7 16 77,1 7 19,1 1 1,3-2-1,37 67 1,-49-99-24,1 1 0,-1-1 0,1 0-1,1 0 1,0-1 0,0 1 0,0-2 0,1 1 0,0-1 0,0 0-1,1-1 1,-1 0 0,1 0 0,0-1 0,1 0 0,-1 0 0,1-1-1,-1-1 1,1 0 0,0 0 0,20 1 0,-25-4 40,0 1 0,1-2 0,-1 1 0,0 0 0,1-1 0,-1 0 0,0 0 0,0-1 0,-1 1 0,1-1 0,0 0 0,-1 0 0,0-1 1,1 1-1,-1-1 0,-1 0 0,1 0 0,-1 0 0,1-1 0,-1 1 0,0-1 0,-1 0 0,1 0 0,-1 0 0,2-5 0,4-11 170,0-1 0,-2 1 0,0-2-1,5-40 1,-6 15-170,-1 0-1,-2 0 1,-3-1 0,-1 1-1,-16-84 1,10 107-504,4 21-706,1 43-1992,3-25 2148,1 0-1,0 1 1,1-1 0,0 0-1,2 0 1,8 25 0,18 21-5639</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2.933"/>
    </inkml:context>
    <inkml:brush xml:id="br0">
      <inkml:brushProperty name="width" value="0.05" units="cm"/>
      <inkml:brushProperty name="height" value="0.05" units="cm"/>
      <inkml:brushProperty name="color" value="#5B2D90"/>
    </inkml:brush>
  </inkml:definitions>
  <inkml:trace contextRef="#ctx0" brushRef="#br0">90 177 5699,'0'0'10394,"-4"16"-10101,3-10-250,-5 15 126,2 1 0,1 0 1,1 0-1,0 34 0,3-50-134,-1 1-1,1-1 1,0 1-1,1-1 1,0 0-1,0 0 0,0 0 1,1 0-1,5 10 1,-5-12-29,-1-1 0,1 0 1,0 0-1,0 0 0,0 0 1,0-1-1,0 1 0,1-1 1,-1 0-1,1 0 0,0 0 1,-1 0-1,1 0 0,0-1 0,0 0 1,0 0-1,5 1 0,-2-1 17,-1 0-1,1-1 0,-1 1 1,1-1-1,0 0 0,-1-1 0,1 0 1,0 0-1,-1 0 0,0-1 1,1 0-1,-1 0 0,0-1 0,0 0 1,0 0-1,0 0 0,7-6 1,-6 3 86,0 0 0,-1 0 0,0-1 0,0 0 0,-1 0 0,0 0 0,0-1 0,0 0 0,-1 0 0,0 0 0,4-17 0,-4 15-33,-1-1 1,-1 1-1,0-1 1,0 0-1,-1 0 1,0 0 0,-1 1-1,-1-1 1,0 0-1,0 0 1,-1 0-1,0 0 1,-1 1-1,0-1 1,0 1 0,-1 0-1,-1 0 1,0 0-1,0 1 1,-1-1-1,-11-12 1,8 13-84,-1 1 0,0 0 0,0 0-1,-1 1 1,0 1 0,-1 0 0,1 1 0,-1 0 0,-24-7-1,31 10-138,0 1 0,-1 0 0,1 0-1,0 0 1,0 0 0,-1 1 0,1 0 0,0 0-1,-1 1 1,1-1 0,0 1 0,0 0-1,0 0 1,0 1 0,-1 0 0,2 0-1,-1 0 1,0 0 0,0 1 0,1 0-1,-1 0 1,1 0 0,0 0 0,0 1-1,-7 7 1,-12 34-5005,10 1-2837</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3.464"/>
    </inkml:context>
    <inkml:brush xml:id="br0">
      <inkml:brushProperty name="width" value="0.05" units="cm"/>
      <inkml:brushProperty name="height" value="0.05" units="cm"/>
      <inkml:brushProperty name="color" value="#5B2D90"/>
    </inkml:brush>
  </inkml:definitions>
  <inkml:trace contextRef="#ctx0" brushRef="#br0">0 86 12102,'0'0'7064,"20"11"-6680,-4-2-229,-6-5-90,-1 1 1,0 0-1,0 1 1,0 0-1,-1 0 1,0 1-1,0 0 1,-1 1-1,1-1 1,-2 1-1,1 1 1,8 14-1,-8-9-48,0 1 0,-1 0 0,-1 0 0,-1 0 0,0 0 0,-1 1 0,0-1 0,-1 1 0,-1 0 0,-1 0 0,0 0 0,-4 25 1,4-40-26,0 0 0,0-1 0,-1 1 0,1-1 0,0 1 0,0 0 0,0-1 0,-1 1 1,1-1-1,0 1 0,-1 0 0,1-1 0,-1 1 0,1-1 0,0 1 0,-1-1 1,1 0-1,-1 1 0,1-1 0,-1 1 0,0-1 0,1 0 0,-1 0 0,1 1 1,-1-1-1,0 0 0,1 0 0,-1 1 0,1-1 0,-1 0 0,0 0 0,1 0 1,-1 0-1,0 0 0,1 0 0,-1 0 0,0 0 0,1-1 0,-1 1 0,0 0 0,1 0 1,-1 0-1,1-1 0,-1 1 0,1 0 0,-1-1 0,0 1 0,1 0 0,-1-1 1,1 1-1,-1-1 0,1 1 0,0-1 0,-1 1 0,1-1 0,-1 1 0,1-1 1,0 1-1,-1-1 0,1 1 0,0-1 0,0 0 0,-1 0 0,-2-18 12,0 0-1,1 0 0,0 0 0,2 0 1,0-1-1,2 1 0,0 0 0,8-35 1,-5 35-9,1-1 1,1 1 0,0 0 0,1 1 0,1 0 0,1 0 0,1 1-1,13-17 1,-24 33 2,1 0 0,0 0-1,0 0 1,0 0-1,0 0 1,0 0 0,0 0-1,0 1 1,0-1 0,0 0-1,0 1 1,0-1 0,0 0-1,0 1 1,1 0 0,-1-1-1,0 1 1,0 0-1,1-1 1,-1 1 0,0 0-1,0 0 1,1 0 0,-1 0-1,0 0 1,1 0 0,-1 1-1,0-1 1,0 0 0,1 1-1,-1-1 1,0 1-1,0-1 1,0 1 0,1-1-1,-1 1 1,0 0 0,0 0-1,0-1 1,0 1 0,0 0-1,-1 0 1,1 0 0,0 0-1,0 0 1,-1 0-1,1 1 1,0-1 0,-1 0-1,1 2 1,4 5-15,-1 1-1,-1 0 1,1 0 0,-1 0-1,1 11 1,7 94-399,-11-113 419,0-1-1,0 0 1,0 0 0,0 1 0,0-1 0,0 0-1,0 0 1,0 1 0,0-1 0,0 0-1,0 0 1,1 1 0,-1-1 0,0 0-1,0 0 1,0 1 0,0-1 0,0 0-1,0 0 1,1 0 0,-1 1 0,0-1-1,0 0 1,0 0 0,1 0 0,-1 0-1,0 0 1,0 1 0,0-1 0,1 0-1,-1 0 1,0 0 0,0 0 0,1 0-1,-1 0 1,0 0 0,0 0 0,1 0-1,-1 0 1,0 0 0,0 0 0,1 0-1,-1 0 1,0 0 0,0 0 0,1 0-1,-1 0 1,0 0 0,0 0 0,1 0-1,-1 0 1,0-1 0,0 1 0,0 0-1,1 0 1,-1 0 0,0 0 0,0-1-1,0 1 1,1 0 0,-1 0 0,0 0-1,0-1 1,0 1 0,0 0 0,0-1-1,12-15 89,0-6-7,2-4-49,1 1 0,2 1 0,30-37 0,-47 60-42,0 1 1,1-1-1,-1 0 0,0 1 1,1-1-1,-1 1 0,0-1 1,1 1-1,-1-1 0,1 1 1,-1-1-1,1 1 0,-1 0 1,1-1-1,-1 1 0,1 0 1,-1-1-1,1 1 0,-1 0 1,1-1-1,0 1 0,-1 0 1,1 0-1,0 0 0,-1 0 1,1 0-1,0 0 1,-1 0-1,1 0 0,-1 0 1,1 0-1,0 0 0,-1 0 1,1 0-1,0 0 0,-1 1 1,1-1-1,-1 0 0,1 0 1,0 1-1,-1-1 0,1 0 1,-1 1-1,1-1 0,-1 1 1,2 0-1,9 37-329,-12-36 333,1 1-1,1 0 1,-1-1-1,0 1 1,1-1-1,-1 1 1,1-1-1,0 1 0,0-1 1,0 1-1,0-1 1,0 0-1,0 0 1,1 1-1,-1-1 1,1 0-1,0 0 1,-1 0-1,1-1 0,3 3 1,-1-4 9,0 1 0,0-2 0,0 1 0,0 0-1,0-1 1,1 0 0,-1 0 0,0 0 0,-1 0 0,1 0 0,0-1 0,0 0 0,0 0 0,4-3-1,52-43 479,-29 22-58,-19 16-155,-8 6-133,1 0-1,1-1 1,-1 1-1,0 1 0,1-1 1,0 1-1,0 0 1,0 1-1,0-1 1,0 1-1,10-2 1,-15 4-136,0 0 1,-1 1-1,1-1 1,0 0 0,-1 0-1,1 1 1,0-1 0,-1 0-1,1 1 1,-1-1 0,1 1-1,0-1 1,-1 1 0,1-1-1,-1 1 1,1-1 0,-1 1-1,0-1 1,1 1 0,-1 0-1,0-1 1,1 1-1,-1 0 1,0-1 0,0 1-1,1 0 1,-1 0 0,0-1-1,0 1 1,0 0 0,0 1-1,1 30 20,-2-23 18,-12 172-1803,5-94-6433,4-43-2822</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3.812"/>
    </inkml:context>
    <inkml:brush xml:id="br0">
      <inkml:brushProperty name="width" value="0.05" units="cm"/>
      <inkml:brushProperty name="height" value="0.05" units="cm"/>
      <inkml:brushProperty name="color" value="#5B2D90"/>
    </inkml:brush>
  </inkml:definitions>
  <inkml:trace contextRef="#ctx0" brushRef="#br0">241 0 3249,'0'0'17561,"6"134"-17385,-10-32 1825,-26 14-1089,-6 1-720,-7 6-64,-1 13-128,4-11-1393,9-24-1040,13-24-9812</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5.099"/>
    </inkml:context>
    <inkml:brush xml:id="br0">
      <inkml:brushProperty name="width" value="0.05" units="cm"/>
      <inkml:brushProperty name="height" value="0.05" units="cm"/>
      <inkml:brushProperty name="color" value="#5B2D90"/>
    </inkml:brush>
  </inkml:definitions>
  <inkml:trace contextRef="#ctx0" brushRef="#br0">117 144 6227,'0'0'3983,"-2"-19"-2278,-1-9-724,-4-26 215,6 11 5281,2 138-6227,-4-1 0,-30 186 0,7-180-152,15-63-58,1 1 1,2 0-1,-6 77 0,14-113-40,1 0-1,-1 1 1,0-1-1,0 0 1,1 1 0,-1-1-1,1 0 1,0 0 0,0 0-1,0 0 1,0 0 0,0 0-1,0 0 1,0 0-1,1 0 1,-1 0 0,1 0-1,-1-1 1,1 1 0,0-1-1,-1 1 1,1-1 0,0 0-1,0 0 1,0 1-1,0-1 1,0-1 0,1 1-1,-1 0 1,0 0 0,0-1-1,0 1 1,5-1 0,7 2 19,0-2 0,0 0 0,-1 0 0,21-4 0,-33 4-19,25-4 51,0-2 1,0 0-1,0-2 1,41-18-1,97-58-1061,-113 57-249,23-14-2100,-8 3-2382</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5.470"/>
    </inkml:context>
    <inkml:brush xml:id="br0">
      <inkml:brushProperty name="width" value="0.05" units="cm"/>
      <inkml:brushProperty name="height" value="0.05" units="cm"/>
      <inkml:brushProperty name="color" value="#5B2D90"/>
    </inkml:brush>
  </inkml:definitions>
  <inkml:trace contextRef="#ctx0" brushRef="#br0">84 0 11317,'0'0'12662,"-44"36"-12342,37 43-288,-3 4 672,0 1-704,2-2 0,4-3-160,4-6-560,0-12-2129,8-17-5203</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5.817"/>
    </inkml:context>
    <inkml:brush xml:id="br0">
      <inkml:brushProperty name="width" value="0.05" units="cm"/>
      <inkml:brushProperty name="height" value="0.05" units="cm"/>
      <inkml:brushProperty name="color" value="#5B2D90"/>
    </inkml:brush>
  </inkml:definitions>
  <inkml:trace contextRef="#ctx0" brushRef="#br0">1 113 17880,'0'0'5699,"123"-54"-5795,-40 35-112,4-3-4322,-5 4-5027</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6.188"/>
    </inkml:context>
    <inkml:brush xml:id="br0">
      <inkml:brushProperty name="width" value="0.05" units="cm"/>
      <inkml:brushProperty name="height" value="0.05" units="cm"/>
      <inkml:brushProperty name="color" value="#5B2D90"/>
    </inkml:brush>
  </inkml:definitions>
  <inkml:trace contextRef="#ctx0" brushRef="#br0">12 509 11461,'0'0'5795,"0"27"-5376,-2 437 848,2-342-1584,-4-352 461,-1 74 1212,27-285 1,-20 430-1313,23-124 242,-21 120-265,0 1 0,1 1 0,0-1 0,1 1 0,1 0 0,0 0 1,10-13-1,-15 24 9,-1 0 1,1-1 0,0 1 0,0 1-1,0-1 1,0 0 0,0 0 0,0 1-1,0-1 1,0 1 0,1-1-1,-1 1 1,0 0 0,1 0 0,-1 0-1,5 0 1,-6 1-24,1 0 0,0 0 0,0 0 0,-1 0 0,1 0 0,0 1 0,-1-1 0,1 1 0,0-1 0,-1 1 0,1 0 0,0 0 0,-1-1 0,1 1 0,-1 0 0,0 0 0,1 1 0,1 1 0,2 2-7,-1 1 1,-1-1-1,1 1 1,-1 0 0,0-1-1,0 2 1,0-1-1,-1 0 1,0 0-1,-1 1 1,2 9-1,0 13 20,-1 1 0,-2-1 0,-1 0-1,-1 1 1,-1-1 0,-12 44 0,-62 167-1502,23-82-4677,38-103-401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17.068"/>
    </inkml:context>
    <inkml:brush xml:id="br0">
      <inkml:brushProperty name="width" value="0.05" units="cm"/>
      <inkml:brushProperty name="height" value="0.05" units="cm"/>
      <inkml:brushProperty name="color" value="#5B2D90"/>
    </inkml:brush>
  </inkml:definitions>
  <inkml:trace contextRef="#ctx0" brushRef="#br0">126 97 4418,'0'0'5907,"-13"-3"-4907,-10-4-594,-42-8 1656,64 15-1977,0-1 0,0 1-1,0 0 1,-1-1 0,1 1 0,0 0-1,0 0 1,0 0 0,-1 0 0,1 0 0,0 0-1,0 1 1,0-1 0,-1 0 0,1 1-1,0-1 1,0 0 0,0 1 0,-2 0 0,4 0-71,0 0 1,0 0 0,0-1 0,0 1 0,-1 0 0,1-1 0,0 1 0,0-1 0,0 1 0,0-1 0,0 0 0,0 1 0,0-1-1,1 0 1,-1 1 0,0-1 0,0 0 0,0 0 0,0 0 0,2 0 0,55 4 654,1-2 0,97-9 0,115-30-1271,-158 18 748,191-7 5349</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7.181"/>
    </inkml:context>
    <inkml:brush xml:id="br0">
      <inkml:brushProperty name="width" value="0.05" units="cm"/>
      <inkml:brushProperty name="height" value="0.05" units="cm"/>
      <inkml:brushProperty name="color" value="#5B2D90"/>
    </inkml:brush>
  </inkml:definitions>
  <inkml:trace contextRef="#ctx0" brushRef="#br0">41 483 9380,'0'0'6835,"18"7"-5762,58 18 82,-72-24-1069,1-1 1,0 1-1,0-1 0,-1 1 0,1-2 1,0 1-1,0 0 0,-1-1 1,1 0-1,0 0 0,-1 0 0,1-1 1,-1 1-1,1-1 0,-1 0 0,0 0 1,0-1-1,0 1 0,0-1 1,0 0-1,-1 0 0,1 0 0,-1-1 1,3-3-1,1-1-37,0 0 0,-1 0 0,-1-1 0,1 0 0,-2 0 0,1-1 0,-1 1 0,0-1 0,2-10 0,-4 12-50,-1-1 1,1 0-1,-2 0 1,1 1 0,-1-1-1,0 0 1,-3-15-1,2 21-7,1 0-1,-1-1 0,0 1 0,0 0 0,-1 0 0,1 0 0,0 0 0,-1 1 1,0-1-1,0 0 0,0 1 0,0-1 0,0 1 0,0 0 0,-1-1 0,1 1 1,-1 0-1,0 0 0,1 1 0,-1-1 0,0 1 0,0-1 0,-5-1 1,1 1-5,1 0 1,-1 1-1,1-1 1,-1 1-1,1 0 1,-1 1-1,0 0 1,1 0-1,-1 0 1,0 1 0,1 0-1,-1 0 1,0 1-1,1 0 1,0 0-1,-1 0 1,1 1-1,0 0 1,0 0 0,1 0-1,-1 1 1,0 0-1,1 0 1,0 0-1,0 1 1,1 0-1,-1 0 1,1 0-1,0 1 1,0-1 0,1 1-1,-5 8 1,-1 6-34,0 0 0,1 1 1,2 0-1,0 0 0,1 1 1,1-1-1,0 1 0,1 38 1,3-45 124,-1 1-202,1 1 0,0 0 0,2-1 1,0 0-1,4 17 0,-5-29 82,0 0 0,1 0 0,-1 0 0,1 0 0,0-1 0,0 1 0,0-1 0,1 1 0,-1-1-1,1 0 1,0 0 0,0 0 0,0 0 0,0 0 0,0-1 0,0 0 0,1 1 0,0-1-1,-1 0 1,1-1 0,0 1 0,0-1 0,0 1 0,0-1 0,6 1 0,-2-2 36,-1 1 0,1-1 1,-1-1-1,1 0 0,-1 0 0,1 0 1,-1-1-1,0 0 0,0 0 0,0-1 1,0 0-1,0 0 0,0 0 0,-1-1 1,0 0-1,1-1 0,-2 1 1,1-1-1,0 0 0,7-9 0,11-14 235,-1-1 1,37-62-1,-33 49 238,-12 18-170,41-53 1349,-56 77-1635,0-1 1,1 1 0,-1-1-1,1 1 1,-1-1-1,0 1 1,1-1 0,-1 1-1,1-1 1,0 1 0,-1 0-1,1-1 1,-1 1-1,1 0 1,-1-1 0,1 1-1,0 0 1,-1 0 0,1 0-1,0 0 1,-1-1-1,1 1 1,0 0 0,-1 0-1,1 0 1,0 0 0,-1 0-1,1 1 1,0-1-1,-1 0 1,1 0 0,-1 0-1,1 1 1,0-1-1,-1 0 1,1 0 0,-1 1-1,1-1 1,-1 1 0,1-1-1,-1 0 1,1 1-1,-1-1 1,1 1 0,-1-1-1,1 1 1,-1-1 0,0 1-1,1 1 1,13 32 22,-13-30-13,29 135-123,-22-94 129,21 73 0,-29-117-28,0-1 1,0 0-1,0 1 0,0-1 1,0 1-1,0-1 1,0 0-1,0 1 0,1-1 1,-1 0-1,0 1 1,0-1-1,0 1 0,0-1 1,0 0-1,1 1 1,-1-1-1,0 0 0,0 0 1,0 1-1,1-1 1,-1 0-1,0 1 1,0-1-1,1 0 0,-1 0 1,0 0-1,1 1 1,-1-1-1,0 0 0,1 0 1,-1 0-1,0 0 1,1 0-1,-1 1 0,1-1 1,-1 0-1,0 0 1,1 0-1,-1 0 0,0 0 1,1 0-1,-1 0 1,1 0-1,-1-1 1,0 1-1,1 0 0,-1 0 1,0 0-1,1 0 1,-1 0-1,0-1 0,1 1 1,-1 0-1,0 0 1,1 0-1,-1-1 0,0 1 1,0 0-1,1-1 1,-1 1-1,0-1 0,14-23-3,-12 21 7,8-18 41,18-40 63,50-79 1,-76 137-124,0 0-1,0 1 1,0-1 0,0 0 0,0 1 0,1 0 0,-1-1-1,1 1 1,0 0 0,2-1 0,-4 2 7,0 1 0,0 0 1,0 0-1,0 0 0,0 0 0,0 0 1,0-1-1,0 2 0,0-1 0,0 0 1,0 0-1,0 0 0,0 0 0,0 1 1,0-1-1,0 0 0,0 1 0,-1-1 1,1 1-1,0-1 0,0 1 0,0-1 1,0 1-1,-1 0 0,1-1 0,0 1 1,-1 0-1,1 0 0,-1-1 1,1 1-1,-1 0 0,1 0 0,-1 0 1,1 0-1,-1 0 0,1 1 0,15 30-178,-8-15 26,1-1-1,0 0 1,16 20 0,-21-31 106,1 0 1,0 0-1,0 0 1,1-1-1,-1 0 1,1 0-1,0 0 1,0-1-1,0 0 1,0 0-1,1 0 0,12 3 1,-6-3 38,1-1 1,-1 0-1,0-1 1,1-1 0,-1 0-1,1 0 1,-1-1-1,1-1 1,-1 0-1,0-1 1,0-1-1,0 0 1,0-1-1,-1 0 1,1 0-1,11-9 1,-15 9 28,-1-1 1,0 0 0,0 0-1,0-1 1,-1 0 0,0-1 0,0 1-1,-1-1 1,0-1 0,-1 1-1,1-1 1,-2 0 0,1 0 0,-1-1-1,-1 1 1,1-1 0,-2 0-1,1 1 1,-1-1 0,-1-1 0,1-18-1,-2 27-14,0 0-1,-1 0 0,1-1 1,0 1-1,-1 0 0,1 0 1,-1 0-1,0 0 0,0 0 1,1 0-1,-2 0 0,1 0 1,0 0-1,0 0 0,0 1 1,-1-1-1,1 0 0,-1 1 1,1-1-1,-1 1 0,0 0 1,0-1-1,0 1 0,1 0 1,-1 0-1,0 0 0,0 0 1,0 1-1,-1-1 0,1 0 1,0 1-1,0 0 0,0-1 1,0 1-1,0 0 0,-1 0 1,-1 0-1,-3 0-1,1 1-1,-1-1 1,1 1 0,-1 0-1,1 0 1,0 1 0,0 0-1,-1 0 1,1 1 0,1-1-1,-12 8 1,11-6-51,0 1 0,1 1 0,0-1 0,0 1 0,0-1 0,1 1 0,0 1 0,0-1 0,0 1 0,1-1 0,0 1 0,0 0 0,-3 14-1,5-17-9,0 0-1,0 0 0,1 0 0,-1 0 0,1 0 0,0 0 0,0 0 0,1 0 0,-1 0 0,1 0 1,0 0-1,0 0 0,0 0 0,0 0 0,1 0 0,0-1 0,0 1 0,0-1 0,0 1 0,0-1 1,1 0-1,-1 0 0,1 0 0,0 0 0,0 0 0,5 3 0,-1-1 95,1-1 1,0 0-1,0 0 0,1-1 0,-1 0 0,1 0 0,-1-1 1,1-1-1,0 1 0,0-1 0,0-1 0,0 1 1,-1-2-1,1 1 0,0-1 0,0 0 0,0-1 1,-1 0-1,1-1 0,-1 0 0,1 0 0,-1 0 1,0-1-1,0-1 0,8-5 0,1-1-27,0-1 0,-1-1 0,0 0 0,-1-1 0,0-1 0,-1 0 0,-1-1 0,-1 0 0,21-36 0,-21 28-283,0-1-1,-2 0 0,-1-1 0,-1 0 1,-1 0-1,-2-1 0,0 1 1,-2-1-1,-1 0 0,-1 0 1,-4-47-1,2 72 321,1 0 0,0 0 0,0 0 0,-1 0 0,1 0 0,-1 0 0,0 0 0,1 0 0,-1 1 0,0-1 0,0 0 0,0 1 0,0-1 0,0 0 0,-1 1 0,1-1 0,0 1 0,-1 0 0,1-1 0,-1 1 0,-2-2 0,3 3-14,1 0-1,-1 0 1,0 0 0,1 0 0,-1 0-1,0 0 1,1 0 0,-1 0 0,0 0-1,1 0 1,-1 0 0,1 0 0,-1 1 0,0-1-1,1 0 1,-1 0 0,1 1 0,-1-1-1,0 0 1,1 1 0,-1-1 0,1 0-1,-1 2 1,-12 22 313,0 44-315,2 0 0,4 1 0,2 0 1,6 82-1,-1-89-93,0-47 92,0 0 0,1 0-1,1 1 1,1-1 0,0 0 0,7 20-1,-9-30-84,1-1 0,0 1 0,1-1 0,-1 1 0,1-1 0,0 0 0,0 0 0,0 0 0,0 0 0,1-1 0,0 0 0,-1 1 0,1-1 0,0 0-1,1-1 1,-1 1 0,0-1 0,1 0 0,0 0 0,-1 0 0,1-1 0,0 1 0,5 0 0,-2-1-508,-1-1 0,0 1 0,1-1-1,-1-1 1,8 0 0,37-13-5527</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48.064"/>
    </inkml:context>
    <inkml:brush xml:id="br0">
      <inkml:brushProperty name="width" value="0.05" units="cm"/>
      <inkml:brushProperty name="height" value="0.05" units="cm"/>
      <inkml:brushProperty name="color" value="#5B2D90"/>
    </inkml:brush>
  </inkml:definitions>
  <inkml:trace contextRef="#ctx0" brushRef="#br0">296 0 10837,'0'0'8038,"-5"20"-7213,-91 322 911,-5-21-2803,93-293-2755,30-49 1063,26-32 3384,3 1 0,84-66 0,-134 116-538,0 1 1,0 0-1,0 0 0,0 0 1,1 0-1,-1 0 0,0 0 1,1 1-1,-1-1 0,1 0 1,-1 1-1,0-1 0,1 1 1,0-1-1,-1 1 0,1 0 0,-1 0 1,1-1-1,-1 1 0,1 0 1,-1 1-1,1-1 0,0 0 1,-1 0-1,1 1 0,-1-1 1,1 1-1,-1-1 0,1 1 0,2 1 1,-1 1-68,-1 1 1,1 0-1,0 0 0,-1 0 1,0 0-1,0 0 0,0 0 1,2 8-1,-2-6-6,0 0-1,0-1 1,1 1-1,0-1 1,0 0 0,0 1-1,6 5 1,-5-8-10,0 1 0,0-1 0,1 0 0,-1-1 0,1 1 0,0-1 0,-1 0 0,1 0 0,0 0 0,1-1 0,-1 1 0,0-1 0,0-1 0,1 1 0,-1-1 0,0 0 0,1 0 0,-1 0 0,7-2 0,0 0 176,0-1 0,0 0-1,-1 0 1,1-2 0,-1 1 0,0-1-1,11-7 1,-20 10 1133,-4 7-438,-13 19-680,0-2 1,-1 0-1,-28 29 0,3-4 21,-210 291-328,98-105-6040,92-141 3009,11-25-5581</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56.350"/>
    </inkml:context>
    <inkml:brush xml:id="br0">
      <inkml:brushProperty name="width" value="0.05" units="cm"/>
      <inkml:brushProperty name="height" value="0.05" units="cm"/>
      <inkml:brushProperty name="color" value="#5B2D90"/>
    </inkml:brush>
  </inkml:definitions>
  <inkml:trace contextRef="#ctx0" brushRef="#br0">171 114 9396,'0'0'3036,"0"-15"-1488,-1-48-422,2 61-1015,-1 0 1,0 0 0,0-1 0,0 1-1,0 0 1,0 0 0,-1-1 0,1 1 0,-1 0-1,1 0 1,-1 0 0,0 0 0,0-1-1,-2-2 1,2 5-58,0 1 0,1-1 0,-1 1 0,0 0 0,1-1 0,-1 1 0,0-1-1,1 1 1,-1 0 0,1-1 0,-1 1 0,1 0 0,-1 0 0,1 0 0,-1-1 0,1 1 0,0 0-1,-1 0 1,1 0 0,0 0 0,0 0 0,0 0 0,0-1 0,0 1 0,0 0 0,0 2 0,-49 228 1288,-18 100-416,51-234-884,-3 137 1,18-220-28,1-1 0,1 0-1,0 0 1,0 1 0,5 16 0,-4-26-13,-1 0-1,1-1 0,-1 1 1,1 0-1,0-1 1,0 0-1,0 1 1,1-1-1,-1 0 1,1 0-1,0 0 1,0-1-1,0 1 1,0-1-1,0 1 0,1-1 1,-1 0-1,1 0 1,-1-1-1,8 3 1,2 0 7,0-2 0,0 1 1,1-2-1,-1 1 0,0-2 1,1 0-1,-1-1 0,0 0 1,0-1-1,1 0 0,-1-1 0,-1-1 1,1 0-1,0 0 0,-1-2 1,15-7-1,6-5-1148,-2-2 0,0-1 1,-1-2-1,42-39 0,-9-3-4400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56.720"/>
    </inkml:context>
    <inkml:brush xml:id="br0">
      <inkml:brushProperty name="width" value="0.05" units="cm"/>
      <inkml:brushProperty name="height" value="0.05" units="cm"/>
      <inkml:brushProperty name="color" value="#5B2D90"/>
    </inkml:brush>
  </inkml:definitions>
  <inkml:trace contextRef="#ctx0" brushRef="#br0">50 0 10213,'0'0'9972,"-6"68"-9107,3-9-641,-5 3 96,0 1-320,0-4-224,0-6-481,4-10-2208,0-16-3986</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57.070"/>
    </inkml:context>
    <inkml:brush xml:id="br0">
      <inkml:brushProperty name="width" value="0.05" units="cm"/>
      <inkml:brushProperty name="height" value="0.05" units="cm"/>
      <inkml:brushProperty name="color" value="#5B2D90"/>
    </inkml:brush>
  </inkml:definitions>
  <inkml:trace contextRef="#ctx0" brushRef="#br0">1 124 1953,'0'0'18328,"151"-34"-17191,-80 29-1137,0-1 0,-7-3-48,-15-3-272,-11-2-1297,-16-6-2513,-20-3-2513</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57.439"/>
    </inkml:context>
    <inkml:brush xml:id="br0">
      <inkml:brushProperty name="width" value="0.05" units="cm"/>
      <inkml:brushProperty name="height" value="0.05" units="cm"/>
      <inkml:brushProperty name="color" value="#5B2D90"/>
    </inkml:brush>
  </inkml:definitions>
  <inkml:trace contextRef="#ctx0" brushRef="#br0">75 1 11941,'0'0'6836,"-49"125"-5972,41-42 769,4 10-1281,0 2-128,2-3-224,-2 1-32,2-9-1024,0-14-5043,2-20-5555</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57.805"/>
    </inkml:context>
    <inkml:brush xml:id="br0">
      <inkml:brushProperty name="width" value="0.05" units="cm"/>
      <inkml:brushProperty name="height" value="0.05" units="cm"/>
      <inkml:brushProperty name="color" value="#5B2D90"/>
    </inkml:brush>
  </inkml:definitions>
  <inkml:trace contextRef="#ctx0" brushRef="#br0">169 1 12438,'0'0'5341,"-2"15"-4592,-17 88 502,-4 0-1,-37 101 0,32-114-847,18-56-211,2 1-1,-9 70 0,16-101-179,1 1 0,0 0 0,0 0 0,0 0 0,0 0 0,1 0 0,0 0 0,0 0 0,0 0 0,1-1 0,-1 1 0,1 0-1,0-1 1,1 1 0,2 4 0,-2-6-8,1 0 0,-1 0 0,1 0 0,0 0 0,-1 0 0,1-1 0,0 0 0,1 1 0,-1-2 0,0 1 0,1 0 0,-1-1 0,1 0 0,-1 0 0,1 0 0,5 0 0,14 1-323,1-1 0,-1-1 0,1-1 1,-1-2-1,0 0 0,0-1 0,0-2 0,0 0 0,34-15 1,-24 6-707,-1-1 0,0-1 0,-1-3 0,-1 0 0,47-41 0,-22 8-5228</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58.207"/>
    </inkml:context>
    <inkml:brush xml:id="br0">
      <inkml:brushProperty name="width" value="0.05" units="cm"/>
      <inkml:brushProperty name="height" value="0.05" units="cm"/>
      <inkml:brushProperty name="color" value="#5B2D90"/>
    </inkml:brush>
  </inkml:definitions>
  <inkml:trace contextRef="#ctx0" brushRef="#br0">488 4 6419,'0'0'5266,"-2"18"-3427,1-6-1491,1-2-81,-1 0-1,0-1 0,-1 1 1,0 0-1,-1-1 1,0 0-1,0 0 0,-1 1 1,0-2-1,0 1 1,-7 9-1,0-4 151,-1 0 0,0-1 1,-1 0-1,-1-1 0,0 0 0,-22 13 0,26-19-239,0 0 0,-1 0 0,0-1 0,0-1 0,0 0 0,-1 0-1,1-1 1,-1 0 0,0-1 0,-19 0 0,30-2-139,0 0 0,0 0-1,0 0 1,0 0 0,0 0 0,0 0 0,1-1-1,-1 1 1,0 0 0,0-1 0,0 1 0,0 0-1,0-1 1,1 1 0,-1-1 0,0 0 0,0 1-1,1-1 1,-1 0 0,0 1 0,1-1 0,-1 0-1,1 0 1,-1 1 0,1-1 0,-1-2-1,-3-30 451,5 22-440,1 0 0,0 1-1,0-1 1,7-16 0,-2 12-41,1 1 1,0-1-1,0 1 1,2 1-1,0 0 1,22-23-1,-25 29-11,-1 1 0,1 0-1,1 0 1,-1 1 0,1 0 0,0 0-1,0 1 1,0 0 0,1 1 0,-1-1-1,1 2 1,0-1 0,0 1-1,9-1 1,-14 3-1,0 0 0,0 0 0,-1 0-1,1 1 1,0-1 0,-1 1 0,1 0 0,0 0-1,-1 0 1,1 0 0,-1 1 0,1 0 0,-1-1 0,0 1-1,0 0 1,0 1 0,0-1 0,4 4 0,-2 0 6,-1-1 0,0 1 0,0 0 1,0 1-1,0-1 0,-1 1 1,0 0-1,4 13 0,-2 1 12,-1 1-1,0 0 0,-2-1 1,0 1-1,-3 32 1,-1-34-86,-2 0 0,0 0 0,-1 0 0,-1-1 0,-1 0 0,0 0 0,-2-1 0,0 0 0,-1 0 0,-1-1 0,0 0 0,-24 25 0,12-16-53,-2 0 0,-1-2-1,0-1 1,-2-2 0,-1 0 0,-45 24 0,0-12 256,68-31-99,0 0 0,0 0 0,0-1 0,0 0 0,-1 0 0,1 0 0,0-1 0,0 0 0,-1 0 0,-7-2 0,13 1-14,0 1 0,0-1-1,0 1 1,0-1 0,-1 0 0,1 0 0,0 0 0,0 0-1,0 0 1,1 0 0,-1 0 0,0 0 0,0 0-1,0 0 1,1 0 0,-1 0 0,1-1 0,-1 1 0,1 0-1,-1 0 1,1-1 0,0 1 0,-1 0 0,1-1 0,0 1-1,0 0 1,0-1 0,0-1 0,6-39 279,-4 38-298,0 0 1,0-1 0,0 1-1,1 0 1,0 0 0,0 0-1,0 0 1,0 1 0,0-1 0,1 1-1,-1 0 1,1 0 0,0 0-1,0 1 1,0-1 0,0 1-1,1 0 1,-1 0 0,0 0-1,1 1 1,0-1 0,-1 1 0,1 0-1,0 1 1,5-1 0,-5 0-1,1 1 1,0 0 0,-1 0-1,1 1 1,0 0-1,-1 0 1,1 0 0,-1 1-1,1-1 1,-1 1 0,0 0-1,0 1 1,0-1 0,0 1-1,0 0 1,-1 1-1,1-1 1,-1 1 0,0 0-1,0 0 1,4 5 0,9 18-390,-1 1 0,-2 0 0,-1 1 1,12 40-1,19 40-2119,-1-31-1741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58.647"/>
    </inkml:context>
    <inkml:brush xml:id="br0">
      <inkml:brushProperty name="width" value="0.05" units="cm"/>
      <inkml:brushProperty name="height" value="0.05" units="cm"/>
      <inkml:brushProperty name="color" value="#5B2D90"/>
    </inkml:brush>
  </inkml:definitions>
  <inkml:trace contextRef="#ctx0" brushRef="#br0">36 223 8228,'0'0'8276,"0"20"-7767,2 79 587,-5 226 604,2-307-1672,-1-1-1,0 1 0,-2-1 1,0 1-1,0-1 1,-9 19-1,9-48 128,4-20-249,1-1 0,2 0 0,2 0 0,1 1 0,10-35 1,62-156-214,-76 219 313,-1-1 0,1 1 0,0 0 0,0 0 0,0 0 0,1 0 1,-1 0-1,1 1 0,4-5 0,-7 8-6,1-1 0,0 1 0,-1 0 0,1-1 0,0 1 0,-1 0 0,1 0 0,0-1 1,-1 1-1,1 0 0,0 0 0,-1 0 0,1 0 0,0 0 0,0 0 0,-1 0 0,1 0 0,0 0 1,0 0-1,-1 0 0,1 0 0,1 1 0,20 19-57,2 17-36,30 62 0,12 22-43,-56-106 33,-1-2-1,2 1 1,0-1 0,0 0-1,23 18 1,-28-27 96,-1 0 1,1-1 0,-1 1 0,1-1 0,0 0-1,0-1 1,1 0 0,-1 0 0,0 0-1,1-1 1,-1 1 0,9-1 0,-11-1 33,0 0 1,0 0 0,0 0 0,-1-1 0,1 0 0,0 0 0,0 0 0,0 0 0,-1 0 0,1-1 0,-1 1 0,1-1 0,-1 0 0,0 0 0,0-1 0,0 1 0,0 0 0,0-1-1,0 0 1,0 0 0,3-5 0,2-6 190,0 0 0,-1-1 0,0 0 0,-1 0-1,-1-1 1,0 0 0,-1 1 0,2-22 0,0-12 493,-2-72 0,-4 93-567,-2 1 0,0 0 0,-2 0 0,-10-36 1,10 51-119,1 0 1,-2 0 0,0 0-1,0 1 1,-1-1 0,0 2-1,-1-1 1,0 1 0,-1 0-1,0 0 1,-15-12 0,21 19-49,-1 1 0,1 0 1,-1 0-1,0 0 0,0 0 1,0 0-1,0 1 0,0 0 1,0-1-1,0 1 0,0 0 1,-1 0-1,1 1 1,-7-1-1,9 1-19,-1 0 0,0 0 1,0 1-1,0-1 0,1 1 0,-1 0 1,0-1-1,1 1 0,-1 0 0,0 0 1,1 0-1,-1 0 0,1 0 0,0 0 1,-1 1-1,1-1 0,0 0 0,0 1 1,-2 2-1,-1 4-174,0 0 1,1 0 0,0 0-1,0 1 1,1-1-1,0 1 1,0-1-1,1 1 1,0 14 0,0-9-452,2 0 0,-1 0 1,2-1-1,0 1 1,0 0-1,1 0 1,1-1-1,0 0 1,1 0-1,8 16 1,34 48-5378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59.423"/>
    </inkml:context>
    <inkml:brush xml:id="br0">
      <inkml:brushProperty name="width" value="0.05" units="cm"/>
      <inkml:brushProperty name="height" value="0.05" units="cm"/>
      <inkml:brushProperty name="color" value="#5B2D90"/>
    </inkml:brush>
  </inkml:definitions>
  <inkml:trace contextRef="#ctx0" brushRef="#br0">186 182 2161,'0'0'16002,"-20"-5"-14868,9 2-1015,3 1-73,1 0-1,0 0 1,-1 1 0,1 0-1,-1 0 1,-8 1 0,13 0-15,0 0 0,0 1 0,0 0-1,1-1 1,-1 1 0,0 0 0,0 0 0,1 1 0,-1-1 0,1 0 0,-1 1 0,1 0 0,-1-1 0,1 1 0,0 0 0,0 0 0,0 1 0,0-1 0,0 0 0,0 0 0,1 1 0,-1 0 0,0 2 0,-5 11 64,1 0 1,0 0-1,1 1 1,1 0-1,1 0 1,1 0-1,0 0 1,1 0-1,0 1 1,4 23-1,-2-32-112,0-1 1,1 1-1,0-1 0,1 0 0,-1 0 1,2 0-1,-1 0 0,1 0 0,0 0 1,6 6-1,-7-9-30,1-1-1,-1 0 1,1-1 0,0 1 0,1-1-1,-1 0 1,0 0 0,1 0 0,0 0 0,0-1-1,0 0 1,0 0 0,0 0 0,0 0-1,0-1 1,1 0 0,5 0 0,-5 0 65,0-1-1,0 0 1,0 0 0,0 0 0,0-1 0,0 0 0,-1 0 0,1 0-1,0-1 1,0 0 0,-1 0 0,1-1 0,-1 1 0,0-1 0,0 0 0,0-1-1,0 1 1,0-1 0,-1 0 0,1 0 0,-1 0 0,0-1 0,-1 0-1,1 1 1,-1-1 0,0-1 0,0 1 0,0 0 0,3-12 0,-3 9 20,0 0 1,-1-1 0,0 1 0,-1-1-1,0 1 1,0-1 0,-1 0 0,0 1-1,0-1 1,-1 0 0,0 1 0,0-1 0,-1 1-1,-1-1 1,1 1 0,-1 0 0,-1 0-1,1 0 1,-1 0 0,-6-7 0,-5-4-346,-1 2 0,-25-23 0,3 3-1699,36 36 1759,1 0 1,0 0-1,0 0 0,0 0 1,0 0-1,0 0 0,1 0 1,-1-1-1,0 1 1,0 0-1,1 0 0,-1-1 1,1 1-1,-1-1 0,1 1 1,-1-1-1,1 1 0,0-1 1,0-1-1,0 2 81,1 0 1,-1 0-1,0 0 1,1 1-1,-1-1 1,1 0-1,0 0 0,-1 0 1,1 1-1,0-1 1,-1 0-1,1 1 1,0-1-1,0 0 1,0 1-1,-1-1 0,1 1 1,0 0-1,0-1 1,0 1-1,1-1 1,8-1-426,-1 0 1,1 0-1,-1 1 1,15 0 0,-16 0 725,13 0 358,0 0 1,0 1-1,36 5 0,-50-3-292,-1-1 0,1 2 1,0-1-1,0 0 0,-1 1 0,0 0 1,1 1-1,-1 0 0,0 0 0,-1 0 1,1 0-1,-1 1 0,0 0 0,8 9 1,-5-3 116,0 0 1,-1 0-1,0 1 0,-1 0 1,0 0-1,-1 0 1,0 1-1,-1-1 1,-1 1-1,0 0 0,-1 1 1,0-1-1,0 22 1,-2-33-261,0 0 1,0 0-1,0 0 0,-1 0 1,1 0-1,-1 0 0,1 0 1,-1 0-1,0 0 0,1 0 1,-1 0-1,0 0 1,0-1-1,-1 1 0,1 0 1,0-1-1,0 1 0,-1-1 1,1 1-1,-1-1 1,0 0-1,1 0 0,-1 0 1,0 0-1,0 0 0,1 0 1,-1 0-1,0 0 1,0-1-1,0 1 0,0-1 1,0 1-1,0-1 0,0 0 1,0 0-1,0 0 1,0 0-1,0 0 0,0 0 1,0-1-1,0 1 0,0 0 1,0-1-1,0 0 0,0 0 1,0 1-1,0-1 1,1 0-1,-1 0 0,0-1 1,1 1-1,-1 0 0,1 0 1,-1-1-1,1 1 1,-1-1-1,-1-3 0,-1-5-14,0 1-1,1-2 1,0 1-1,1 0 0,0-1 1,0 1-1,1-1 1,0 1-1,2-13 1,0-3-61,1-1 0,8-40 1,-6 50 1,1 1 1,0-1-1,9-16 1,-13 29 6,1 1 1,-1-1 0,1 1 0,0-1-1,0 1 1,1 0 0,-1 0 0,0 0-1,1 0 1,0 0 0,0 0 0,0 1-1,0-1 1,0 1 0,0 0 0,1 0-1,-1 0 1,1 1 0,6-3 0,-8 4 3,0 0 0,1 0 0,-1 0 1,0 1-1,1-1 0,-1 1 0,0-1 0,1 1 1,-1 0-1,0 0 0,0 0 0,0 0 0,0 0 1,0 1-1,0-1 0,0 1 0,0-1 0,-1 1 1,1-1-1,0 1 0,-1 0 0,2 2 0,29 51-109,-23-38 100,-5-10 31,-1 0 0,2-1-1,-1 1 1,1-1 0,0 0-1,0 0 1,1 0 0,0-1-1,0 0 1,0 0-1,0 0 1,1-1 0,0 0-1,10 4 1,-11-6 10,-1-1-1,1 1 1,-1-1 0,1-1-1,-1 1 1,1-1 0,0 0-1,-1 0 1,1-1 0,0 1-1,-1-1 1,1-1 0,-1 1-1,1-1 1,-1 0 0,0 0-1,0 0 1,0-1 0,0 0-1,9-6 1,0-3 204,0 0 0,-1-1 1,-1-1-1,0 0 0,16-25 0,-22 31-50,0-1 0,-1 0-1,0 0 1,0 0 0,-1 0 0,7-20-1,-11 31-193,0 0 0,1 0-1,-1 1 1,1-1 0,0 0 0,-1 0-1,1 0 1,0 0 0,1 0 0,-1 0-1,0 0 1,0 0 0,1 0-1,-1 0 1,1-1 0,0 1 0,-1-1-1,1 1 1,0-1 0,0 1 0,0-1-1,0 0 1,0 0 0,0 0 0,0 0-1,1-1 1,-1 1 0,0 0-1,0-1 1,3 1 0,7-1-13,1 1 1,-1-1-1,0-1 1,22-4-1,11 0-43,-42 6 86,-1 1-1,0-1 0,0 1 1,-1-1-1,1 1 0,0 0 1,0 0-1,-1 0 0,1 0 1,-1 0-1,1 0 0,-1 0 1,0 0-1,0 1 0,0-1 1,0 0-1,-1 1 0,2 3 1,2 4 7,1 1-199,-1 0 0,0 1 0,-1 0-1,0 0 1,-1 0 0,0 0 0,-1 0 0,0 0 0,-1 1-1,-3 21 1,1-20-1537,0-1 0,-1 0-1,-1 1 1,0-1-1,-9 19 1,-11 15-9729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08.814"/>
    </inkml:context>
    <inkml:brush xml:id="br0">
      <inkml:brushProperty name="width" value="0.05" units="cm"/>
      <inkml:brushProperty name="height" value="0.05" units="cm"/>
      <inkml:brushProperty name="color" value="#5B2D90"/>
    </inkml:brush>
  </inkml:definitions>
  <inkml:trace contextRef="#ctx0" brushRef="#br0">42 1 4418,'0'0'7027,"-2"0"-6929,1 0-1,0 0 1,0 1-1,0-1 1,0 1-1,0-1 0,0 1 1,0-1-1,0 1 1,0 0-1,0-1 1,0 1-1,0 0 1,0 0-1,0 0 1,-1 1-1,-4 65 1954,-11 175 884,26 10-1759,48 287-1,-19-222-973,-14-121-157,14 178-2163,-38-365-1891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0:59.848"/>
    </inkml:context>
    <inkml:brush xml:id="br0">
      <inkml:brushProperty name="width" value="0.05" units="cm"/>
      <inkml:brushProperty name="height" value="0.05" units="cm"/>
      <inkml:brushProperty name="color" value="#5B2D90"/>
    </inkml:brush>
  </inkml:definitions>
  <inkml:trace contextRef="#ctx0" brushRef="#br0">374 93 9748,'0'0'8212,"14"-93"-2865,-14 140-4947,0 33 144,-14 29 176,-16 16-175,-8 3-241,-7 8-64,-1-4-256,-4-6 16,3-8-2529,3-18 1552,3-27-5538,9-26-6243</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1:00.498"/>
    </inkml:context>
    <inkml:brush xml:id="br0">
      <inkml:brushProperty name="width" value="0.05" units="cm"/>
      <inkml:brushProperty name="height" value="0.05" units="cm"/>
      <inkml:brushProperty name="color" value="#5B2D90"/>
    </inkml:brush>
  </inkml:definitions>
  <inkml:trace contextRef="#ctx0" brushRef="#br0">80 0 3474,'0'0'10372,"30"16"-9203,26 70 752,5 33-961,-1 38 625,-11 20-737,-17 8 33,-24 6-833,-10-9 176,-54-7-448,-29-9 0,-24-22-2930,-14-31-4001</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1:01.086"/>
    </inkml:context>
    <inkml:brush xml:id="br0">
      <inkml:brushProperty name="width" value="0.05" units="cm"/>
      <inkml:brushProperty name="height" value="0.05" units="cm"/>
      <inkml:brushProperty name="color" value="#5B2D90"/>
    </inkml:brush>
  </inkml:definitions>
  <inkml:trace contextRef="#ctx0" brushRef="#br0">268 0 7059,'0'0'2577,"-121"87"-976,78 29 832,-1 50 240,6 41-319,17 29-1074,21 17-960,29-5 32,55-16-352,37-31-400,29-44-896,15-51-3971,-3-60-1696</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2:30.960"/>
    </inkml:context>
    <inkml:brush xml:id="br0">
      <inkml:brushProperty name="width" value="0.05" units="cm"/>
      <inkml:brushProperty name="height" value="0.05" units="cm"/>
      <inkml:brushProperty name="color" value="#5B2D90"/>
    </inkml:brush>
  </inkml:definitions>
  <inkml:trace contextRef="#ctx0" brushRef="#br0">2008 1 4082,'0'0'4386,"-22"17"-2908,-1 0-1135,1-1 42,1 0 1,0 2-1,2 1 1,-31 35-1,-17 30 1074,3 3 0,4 3 0,3 2-1,-72 166 1,-141 501 290,189-513-1505,-86 259 42,-176 502 10,179-544 30,-79 211-97,235-653-199,0 1-16,-1 0 0,-1 0-1,-18 28 1,28-49-13,-1 1 0,0-1 0,1 1 0,-1-1 0,0 0 0,0 1 0,0-1 0,0 0 0,0 0 0,0 0 0,0 1-1,0-1 1,0 0 0,-1-1 0,1 1 0,0 0 0,-1 0 0,1-1 0,-1 1 0,1 0 0,-1-1 0,1 1 0,-1-1 0,1 0 0,-1 0 0,1 1 0,-1-1 0,1 0 0,-1 0 0,1 0-1,-1-1 1,1 1 0,-1 0 0,0-1 0,1 1 0,0-1 0,-1 1 0,1-1 0,-1 0 0,1 1 0,0-1 0,-1 0 0,1 0 0,-2-2 0,-2-2 8,1 0 0,0 0 0,0 0 0,1-1 0,-1 1 0,1-1 0,1 0 0,-1 0 0,-2-10 0,-3-18 6,1 0-1,2-1 1,0-60-1,12-105-82,-4 165 62,1-1 1,1 2 0,2-1-1,2 1 1,1 0 0,2 0-1,27-54 1,-36 83 13,0 0 0,0 0 0,1 0-1,-1 0 1,1 1 0,0 0 0,7-6 0,-10 9-7,0 1 0,-1-1 0,1 1 0,0-1 0,0 1 0,0 0 1,0-1-1,0 1 0,0 0 0,-1-1 0,1 1 0,0 0 0,0 0 1,0 0-1,0 0 0,0 0 0,0 0 0,0 0 0,0 0 0,0 1 1,1-1-1,-1 1 0,1 0 0,-1 0 0,0 0-1,1 0 1,-1 0 0,0 1 0,0-1 0,0 0 0,0 1 0,0-1 0,-1 1 0,1-1 0,0 1 0,0-1-1,-1 1 1,1-1 0,-1 3 0,8 29 100,-2 0 1,-2 1-1,-1-1 0,-2 56 1,0-9-43,2-10-5,3-1-1,20 96 1,-22-144-82,1-1 0,1 0-1,1 0 1,1-1 0,0 0 0,2 0 0,0-1-1,1 0 1,0-1 0,2 0 0,0-1 0,22 21-1,-29-32-58,1 0-1,-1 0 0,1 0 1,0-1-1,0 0 0,0-1 1,0 0-1,1 0 0,0 0 0,-1-1 1,1 0-1,0-1 0,0 1 1,0-2-1,13 1 0,-11-2 102,1-1 0,-1 1 0,1-2 1,-1 0-1,0 0 0,0-1 0,0 0 0,0 0 0,-1-1 0,15-10 0,-7 1-364,1 0 1,-2-1 0,0 0 0,-1-1-1,0-1 1,-1-1 0,-1 0 0,-1 0-1,-1-2 1,15-32 0,-13 9-3658,-11 10-2546</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2:33.055"/>
    </inkml:context>
    <inkml:brush xml:id="br0">
      <inkml:brushProperty name="width" value="0.05" units="cm"/>
      <inkml:brushProperty name="height" value="0.05" units="cm"/>
      <inkml:brushProperty name="color" value="#5B2D90"/>
    </inkml:brush>
  </inkml:definitions>
  <inkml:trace contextRef="#ctx0" brushRef="#br0">1675 164 2721,'0'0'6550,"-6"-17"-5475,1 1-627,-2-9 1050,-2 1-1,-18-38 1,26 60-1449,-1 0-1,0 1 1,1-1 0,-1 1 0,0-1-1,0 1 1,0 0 0,-1-1-1,1 1 1,0 0 0,0 0 0,-1 1-1,1-1 1,0 0 0,-1 1-1,1 0 1,-1-1 0,1 1 0,-1 0-1,1 0 1,0 0 0,-4 1 0,-4 0 127,0 0 0,0 1 0,0 0 0,-11 4 0,-16 10-43,1 3 0,0 0 1,2 3-1,0 1 0,-33 29 1,10-9-24,-7 3 163,2 3 1,2 2-1,3 2 1,2 4-1,-53 68 0,-161 263 555,217-302-673,4 2-1,-63 160 1,-110 443 653,193-581-720,5 1 0,-10 136 1,18 230 396,16-452-471,1 0 0,1 0 0,1 0 0,2 0 0,0-1 0,1 1 0,2-2 0,0 1 1,2-1-1,1-1 0,0 0 0,1 0 0,2-2 0,0 1 0,22 21 0,-13-19 3,1 0 0,1-2 0,0-1-1,2-1 1,0-2 0,1 0 0,1-2-1,1-1 1,0-2 0,0-1 0,37 8 0,16-2-36,0-3 0,114 3 0,175-14-16,-295-4 49,464-35 119,-3-37-149,319-29 22,-711 98 29,-147 4-30,1 0 1,-1 0-1,0 0 1,1-1-1,-1 1 1,0 0-1,0 0 1,1 0-1,-1-1 1,0 1-1,0 0 1,0 0-1,1 0 1,-1-1 0,0 1-1,0 0 1,0-1-1,0 1 1,1 0-1,-1 0 1,0-1-1,0 1 1,0 0-1,0-1 1,0 1-1,0 0 1,0-1-1,0 1 1,0 0-1,0-1 1,0 1-1,0 0 1,0-1 0,0 1-1,0 0 1,-1 0-1,1-1 1,0 1-1,0 0 1,0-1-1,0 1 1,0 0-1,-1 0 1,1-1-1,0 1 1,0 0-1,-1-1 1,-11-14-39,-9 2-46,-1 1 1,0 0 0,-1 2-1,0 1 1,0 0 0,-40-7-1,1-2-109,15 3 44,5 3 74,0-3 0,1-1 0,-40-22 0,76 36 89,0-1 0,1-1 0,0 1 0,0-1 0,0 0-1,-5-6 1,8 10-12,1-1-1,-1 0 1,1 1-1,-1-1 1,1 1-1,0-1 1,-1 0-1,1 0 0,0 1 1,-1-1-1,1 0 1,0 0-1,0 1 1,0-1-1,-1 0 1,1 0-1,0 0 1,0 1-1,0-1 1,1 0-1,-1 0 0,0 1 1,0-1-1,0 0 1,0 0-1,1 1 1,-1-1-1,0 0 1,1 0-1,-1 1 1,1-1-1,-1 0 1,0 1-1,1-1 1,0 1-1,-1-1 0,1 1 1,-1-1-1,1 1 1,0-1-1,-1 1 1,1-1-1,0 1 1,-1 0-1,1-1 1,0 1-1,0 0 1,-1 0-1,1-1 0,0 1 1,0 0-1,-1 0 1,1 0-1,0 0 1,0 0-1,0 0 1,0 1-1,20-5 5,-1 2 0,1 1 0,0 1 0,-1 0 0,1 1 0,-1 2 0,0 0 0,1 1 0,-1 1 0,37 14 0,-32-8-6,-1 0 0,0 2-1,-1 0 1,-1 2 0,0 0 0,-1 2 0,0 0 0,23 27 0,-30-29-2,-1 0 0,-1 1 0,0 1 0,-1 0 0,-1 0 0,-1 1 0,0 1-1,-2 0 1,0 0 0,-1 0 0,4 22 0,-8-25 3,0 0-1,-1-1 1,-1 1 0,0 0-1,-2-1 1,1 1 0,-2-1-1,0 1 1,-1-1 0,-1 0 0,0 0-1,-1-1 1,0 0 0,-1 0-1,-14 20 1,-4 3-249,-1-2 0,-3-1-1,0-2 1,-52 45 0,55-56-1532,-2 0 0,0-2 0,-48 25 0,6-15-5818</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2:33.592"/>
    </inkml:context>
    <inkml:brush xml:id="br0">
      <inkml:brushProperty name="width" value="0.05" units="cm"/>
      <inkml:brushProperty name="height" value="0.05" units="cm"/>
      <inkml:brushProperty name="color" value="#5B2D90"/>
    </inkml:brush>
  </inkml:definitions>
  <inkml:trace contextRef="#ctx0" brushRef="#br0">4 138 10661,'0'-16'1254,"-2"-7"-758,1-56 3023,1 78-3451,0 0 0,0 0 1,1 0-1,-1 0 0,1 0 0,-1 0 0,1 0 1,-1 0-1,1 1 0,-1-1 0,1 0 0,0 0 1,-1 0-1,1 1 0,0-1 0,-1 0 0,1 1 1,0-1-1,0 1 0,0-1 0,0 1 1,0-1-1,0 1 0,0 0 0,0-1 0,0 1 1,0 0-1,0 0 0,0 0 0,0 0 0,0 0 1,0 0-1,0 0 0,0 0 0,0 0 0,0 0 1,0 0-1,0 1 0,0-1 0,0 0 0,0 1 1,-1-1-1,1 1 0,0-1 0,0 1 0,0-1 1,0 1-1,-1 0 0,1-1 0,0 1 1,0 0-1,0 1 0,8 9 158,-1 2-1,-1-1 1,0 1-1,-1 0 1,0 0-1,-1 1 1,0-1 0,4 26-1,9 33 657,-4 1 1,9 138-1,-16 159 563,-7-291-1370,-2 277 530,4 336-756,-2-689 140,14 236-663,-10-211 275,1 0 0,1 0 0,2-1 0,1 1-1,1-2 1,15 31 0,-21-50 54,0 0 1,0 0-1,1 0 0,0 0 0,0-1 0,8 7 1,-11-11-45,1 0 1,-1 0-1,1 0 1,0 0-1,0-1 0,0 1 1,0-1-1,0 1 1,0-1-1,0 0 1,1-1-1,-1 1 1,0-1-1,1 1 1,-1-1-1,0 0 1,4 0-1,48-15-11816</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2:33.981"/>
    </inkml:context>
    <inkml:brush xml:id="br0">
      <inkml:brushProperty name="width" value="0.05" units="cm"/>
      <inkml:brushProperty name="height" value="0.05" units="cm"/>
      <inkml:brushProperty name="color" value="#5B2D90"/>
    </inkml:brush>
  </inkml:definitions>
  <inkml:trace contextRef="#ctx0" brushRef="#br0">1 0 13910,'0'0'7476,"10"198"-6132,8-8 161,4 50-432,7 33 447,3 11-1376,2-4 289,-5-27-433,-5-26-433,-8-36-383,-14-42-2113,-2-43-1473,-6-53-3554</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2:39.591"/>
    </inkml:context>
    <inkml:brush xml:id="br0">
      <inkml:brushProperty name="width" value="0.05" units="cm"/>
      <inkml:brushProperty name="height" value="0.05" units="cm"/>
      <inkml:brushProperty name="color" value="#5B2D90"/>
    </inkml:brush>
  </inkml:definitions>
  <inkml:trace contextRef="#ctx0" brushRef="#br0">0 170 1393,'9'-2'14292,"2"-4"-10485,23-46-3260,-31 46-454,0 0 0,0 0 0,1 0-1,-1 0 1,1 1 0,1-1 0,-1 1-1,1 0 1,0 0 0,0 1 0,1-1-1,-1 1 1,13-6 0,-13 8-71,4-3 19,1 0-1,0 1 0,1 0 0,-1 1 0,1 1 1,20-4-1,-30 6-38,-1 0-1,1 1 1,0-1-1,0 0 1,-1 0 0,1 0-1,0 0 1,-1 1 0,1-1-1,0 0 1,-1 1 0,1-1-1,-1 0 1,1 1 0,0-1-1,-1 1 1,1-1 0,-1 1-1,1-1 1,-1 1-1,1 0 1,-1-1 0,0 1-1,1 0 1,-1-1 0,0 1-1,0 0 1,1-1 0,-1 2-1,3 24 70,-3-21-60,1 21 31,-1 0 1,-2 0 0,0-1-1,-2 1 1,-1-1 0,-15 48-1,13-57-34,2 1-1,0-1 0,1 1 0,0 0 1,2 1-1,-1 19 0,3-36-11,0 1 1,0-1-1,1 1 0,-1-1 0,1 0 1,-1 1-1,1-1 0,0 0 0,0 1 1,-1-1-1,1 0 0,0 0 0,0 0 1,0 0-1,0 0 0,0 0 0,0 0 1,1 0-1,-1 0 0,0 0 0,0-1 1,1 1-1,-1 0 0,0-1 0,1 1 1,-1-1-1,0 0 0,1 1 0,-1-1 1,1 0-1,-1 0 0,1 0 0,-1 0 1,1 0-1,1 0 0,60-6 8,-35 0-92,0-2-1,0 0 0,-1-2 0,0-1 0,28-17 1,-29 13-2086,-1 0 0,35-29 1,-28 11-7002</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1:11.849"/>
    </inkml:context>
    <inkml:brush xml:id="br0">
      <inkml:brushProperty name="width" value="0.05" units="cm"/>
      <inkml:brushProperty name="height" value="0.05" units="cm"/>
      <inkml:brushProperty name="color" value="#5B2D90"/>
    </inkml:brush>
  </inkml:definitions>
  <inkml:trace contextRef="#ctx0" brushRef="#br0">29 89 11573,'0'0'6947,"-2"-13"-6682,-2-4-99,2 10-107,0-1 0,0-1 0,1 1 0,1 0 0,-1-11 0,1 19 48,-7 57 1715,0 295-623,10-119-3855,3-159-1554,1-14-2425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1:12.410"/>
    </inkml:context>
    <inkml:brush xml:id="br0">
      <inkml:brushProperty name="width" value="0.05" units="cm"/>
      <inkml:brushProperty name="height" value="0.05" units="cm"/>
      <inkml:brushProperty name="color" value="#5B2D90"/>
    </inkml:brush>
  </inkml:definitions>
  <inkml:trace contextRef="#ctx0" brushRef="#br0">972 177 7187,'0'0'3978,"-15"-20"-2321,-54-64-184,63 77-1251,-1 1 0,0 0 0,1 0 0,-2 1 0,1-1 0,-1 2 0,1-1 1,-1 1-1,-1 0 0,1 1 0,-14-5 0,5 5 193,0 0 0,-1 2 0,-34-1 0,45 3-384,-9 0 58,0 1-1,0 1 0,1 0 1,-1 1-1,1 1 0,0 0 1,0 1-1,0 1 1,1 0-1,0 1 0,0 1 1,1 0-1,0 1 0,1 0 1,-13 13-1,-8 11 152,1 1 0,2 1 1,-49 78-1,60-81-116,1 1 1,1 1 0,2 1-1,2 0 1,1 1 0,2 0-1,1 1 1,2 0 0,2 0-1,2 0 1,1 1 0,2 0-1,1-1 1,8 44-1,-3-43-130,2 0 0,2 0-1,1-1 1,2-1-1,2 0 1,1 0-1,2-2 1,2 0-1,1-1 1,1-2-1,2 0 1,1-1 0,47 44-1,-51-57-90,0 0 1,2-1-1,0-2 0,1 0 0,0-2 1,1 0-1,0-2 0,1-1 0,42 11 1,-47-17 57,0 0 1,0-1 0,0-1 0,1 0-1,-1-2 1,1-1 0,-1-1 0,1 0-1,-1-2 1,0 0 0,0-2 0,39-15-1,-29 6 33,-1-2-1,0-1 1,-1-1-1,-1-2 0,0 0 1,43-47-1,-36 30 17,-2-1 1,-1-3-1,49-85 0,-64 96 10,-2 0 1,-2-1-1,-1-1 0,-1-1 0,-2 1 0,-1-1 1,-2-1-1,-1 1 0,1-66 0,-7 70 49,-1 0-1,-2 1 0,0-1 1,-2 1-1,-1 0 0,-2 0 0,-1 1 1,-1 0-1,-1 1 0,-1 0 1,-30-43-1,21 41-28,-1 1 0,-1 2-1,-2 0 1,0 2 0,-2 1 0,0 1 0,-2 1 0,0 2-1,-2 1 1,0 1 0,0 2 0,-2 1 0,1 2-1,-2 1 1,0 1 0,0 3 0,0 0 0,-1 3 0,0 0-1,0 3 1,0 1 0,0 1 0,0 3 0,0 0 0,1 3-1,-1 0 1,-64 25 0,63-17-267,2 2 1,-1 1-1,2 2 0,1 2 1,-38 31-1,44-30-754,1 2 1,1 0-1,-28 39 1,-26 54-4660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48.917"/>
    </inkml:context>
    <inkml:brush xml:id="br0">
      <inkml:brushProperty name="width" value="0.05" units="cm"/>
      <inkml:brushProperty name="height" value="0.05" units="cm"/>
      <inkml:brushProperty name="color" value="#5B2D90"/>
    </inkml:brush>
  </inkml:definitions>
  <inkml:trace contextRef="#ctx0" brushRef="#br0">55 264 2673,'0'0'10931,"-8"-3"-8786,-25-9-339,32 11-1689,0 1 1,0-1-1,0 1 1,0-1 0,1 0-1,-1 1 1,0-1-1,0 0 1,1 0 0,-1 1-1,1-1 1,-1 0-1,0 0 1,1 0 0,0 0-1,-1 0 1,1 0-1,-1 1 1,1-1 0,0 0-1,0 0 1,0 0-1,0 0 1,-1 0 0,1 0-1,1 0 1,-1 0-1,0 0 1,0 0 0,0 0-1,0 0 1,1 0-1,-1 0 1,1-2 0,14-25 229,11 4-397,0 1 0,2 2 1,1 0-1,0 2 0,58-27 0,-86 46-11,49-24-2763,-16 14-4247</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09.924"/>
    </inkml:context>
    <inkml:brush xml:id="br0">
      <inkml:brushProperty name="width" value="0.05" units="cm"/>
      <inkml:brushProperty name="height" value="0.05" units="cm"/>
      <inkml:brushProperty name="color" value="#5B2D90"/>
    </inkml:brush>
  </inkml:definitions>
  <inkml:trace contextRef="#ctx0" brushRef="#br0">7 30 5683,'0'0'6875,"1"-5"-6062,3-15 247,-3 15 1640,-1 20-2479,-12 183 795,13-211-983,1-1-1,1 0 0,0 0 1,1 1-1,0 0 0,1-1 1,0 2-1,9-16 0,-12 61 395,-4 6-1627,-1 0-1,-10 39 1,8-48-1885,-3 16-3889</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20.976"/>
    </inkml:context>
    <inkml:brush xml:id="br0">
      <inkml:brushProperty name="width" value="0.05" units="cm"/>
      <inkml:brushProperty name="height" value="0.05" units="cm"/>
      <inkml:brushProperty name="color" value="#5B2D90"/>
    </inkml:brush>
  </inkml:definitions>
  <inkml:trace contextRef="#ctx0" brushRef="#br0">49 38 1697,'0'0'7158,"-10"-3"-6230,-28-8-368,76 9 1950,13 0-2667,688-18 347,29 56-110,72-6-118,-738-30 7,276 14 41,-343-14 6,6 0 135,-13 0 5135,-48 14-11144,-17-10-3026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35.309"/>
    </inkml:context>
    <inkml:brush xml:id="br0">
      <inkml:brushProperty name="width" value="0.05" units="cm"/>
      <inkml:brushProperty name="height" value="0.05" units="cm"/>
      <inkml:brushProperty name="color" value="#5B2D90"/>
    </inkml:brush>
  </inkml:definitions>
  <inkml:trace contextRef="#ctx0" brushRef="#br0">0 1 5026,'0'0'5811,"27"11"-4779,104 58-118,177 124 0,-262-160-738,28 21 67,105 99 0,-92-75 221,15 15-90,-90-80-340,-1 1-1,0 0 1,0 0 0,-2 1-1,14 28 1,-9-12 129,1-1 0,2-1 0,1 0 1,1-1-1,1-1 0,32 33 0,-37-45-71,-1 2 0,0-1 0,-1 2 1,-2 0-1,1 0 0,-2 1 0,-1 1 0,0-1 0,-1 1 1,5 24-1,-10-32 174,-1 0 1,-1 0 0,0 0 0,-1-1 0,0 1-1,-1 0 1,0 0 0,-1 0 0,-4 13 2070,7-17-2418,-1-7-76,0 0 1,0 0 0,0 0 0,0 1 0,0-1 0,0 0 0,1 0 0,-1 0 0,0 1 0,1-1 0,-1 0 0,1 0 0,-1 0 0,1 0-1,-1 0 1,2 1 0,12 6-4174,-3-6-2222</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29.018"/>
    </inkml:context>
    <inkml:brush xml:id="br0">
      <inkml:brushProperty name="width" value="0.05" units="cm"/>
      <inkml:brushProperty name="height" value="0.05" units="cm"/>
      <inkml:brushProperty name="color" value="#5B2D90"/>
    </inkml:brush>
  </inkml:definitions>
  <inkml:trace contextRef="#ctx0" brushRef="#br0">271 51 6675,'0'0'10973,"-2"-9"-9719,-11-24-467,7 24 491,1 15-1366,4-4 189,-10 22-79,1 1 0,1 1 0,-11 47 0,10-32 74,-33 140 721,-19 188-1,10 190-176,32 36-627,13-280-767,9-294 394,18-46-11171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0.556"/>
    </inkml:context>
    <inkml:brush xml:id="br0">
      <inkml:brushProperty name="width" value="0.05" units="cm"/>
      <inkml:brushProperty name="height" value="0.05" units="cm"/>
      <inkml:brushProperty name="color" value="#5B2D90"/>
    </inkml:brush>
  </inkml:definitions>
  <inkml:trace contextRef="#ctx0" brushRef="#br0">19 136 7860,'0'0'160,"-3"-18"451,-3-6-161,-1-19-167,5-8 5941,2 72-5244,21 452-47,-18-462-2349</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0.963"/>
    </inkml:context>
    <inkml:brush xml:id="br0">
      <inkml:brushProperty name="width" value="0.05" units="cm"/>
      <inkml:brushProperty name="height" value="0.05" units="cm"/>
      <inkml:brushProperty name="color" value="#5B2D90"/>
    </inkml:brush>
  </inkml:definitions>
  <inkml:trace contextRef="#ctx0" brushRef="#br0">0 119 8244,'0'0'3935,"21"-17"-3570,-2 1-244,-11 7-18,1 1-1,0 1 1,1 0 0,-1 0 0,1 0 0,1 1-1,-1 1 1,1 0 0,0 0 0,0 1 0,0 1-1,21-5 1,-16 6 8,1 0 0,-1 1 0,0 1 0,0 1 0,1 0 0,-1 1 0,0 0-1,0 2 1,0 0 0,-1 1 0,0 0 0,1 1 0,-2 1 0,1 0 0,-1 1 0,0 0 0,-1 2 0,0-1 0,0 2 0,-1 0-1,0 0 1,-1 1 0,0 0 0,-1 1 0,8 14 0,-10-15-85,0 0 1,-1 1-1,-1 0 1,0 0-1,0 0 1,-2 1-1,1 0 0,-2 0 1,0 0-1,-1 0 1,0 0-1,-1 1 0,0-1 1,-2 1-1,1-1 1,-2 0-1,0 1 0,-1-1 1,0 0-1,-1 0 1,0-1-1,-2 1 1,1-1-1,-2 0 0,1 0 1,-2-1-1,0 0 1,0 0-1,-15 15 0,6-11 29,1-1 0,-2 0 0,0-2 0,-40 23 0,48-31-30,0 0 0,-1 0 1,0-1-1,1 0 1,-2-1-1,1-1 0,0 1 1,0-2-1,-1 0 1,1 0-1,-22-2 0,32 1-45,0 0-1,0-1 0,0 1 1,-1 0-1,1-1 0,0 0 1,0 1-1,0-1 0,0 0 1,0 1-1,0-1 0,0 0 0,0 0 1,0 0-1,0 0 0,0 0 1,1 0-1,-1 0 0,0 0 1,1 0-1,-1 0 0,1 0 1,-1-1-1,1 1 0,-1 0 1,1 0-1,0 0 0,0-1 0,0 1 1,0 0-1,0 0 0,0-1 1,0-1-1,0-2-163,0 1 1,1-1-1,0 0 1,0 1-1,0-1 0,0 1 1,1-1-1,3-6 1,7-5-597,0 1 1,1 0 0,1 1-1,0 1 1,1 0 0,1 1-1,30-18 1,-8 4-1006,37-28-2847</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1.323"/>
    </inkml:context>
    <inkml:brush xml:id="br0">
      <inkml:brushProperty name="width" value="0.05" units="cm"/>
      <inkml:brushProperty name="height" value="0.05" units="cm"/>
      <inkml:brushProperty name="color" value="#5B2D90"/>
    </inkml:brush>
  </inkml:definitions>
  <inkml:trace contextRef="#ctx0" brushRef="#br0">126 223 544,'0'0'12209,"-5"2"-11137,-4 4-966,0 0 1,1 0-1,-1 1 1,1 0-1,1 1 1,-1-1-1,1 1 1,1 1-1,-1-1 1,2 1-1,-1 1 1,1-1-1,0 1 0,1-1 1,0 1-1,1 0 1,0 1-1,1-1 1,0 1-1,-1 14 1,3-23-108,0-1 1,0 0-1,0 0 1,0 0 0,0 0-1,1 0 1,-1 0-1,0 0 1,1 0 0,-1 1-1,1-1 1,-1 0-1,1-1 1,0 1 0,-1 0-1,1 0 1,0 0-1,0 0 1,-1 0-1,1-1 1,0 1 0,0 0-1,0-1 1,0 1-1,2 0 1,0 1-8,1-1 0,0 0 0,-1 0 0,1 0 0,0-1 0,0 1 0,8-1 0,2-1-44,1 0 0,0-1 0,21-6 0,-10-1-244,0-1 0,-1-1 1,31-19-1,23-10-178,-78 40 498,-1 41-213,0-41 193,0 1 0,0-1-1,0 0 1,0 1 0,0-1 0,0 0 0,0 0 0,0 1 0,0-1 0,0 0 0,0 1 0,0-1 0,0 0 0,0 0-1,0 1 1,0-1 0,0 0 0,1 0 0,-1 1 0,0-1 0,0 0 0,0 0 0,0 0 0,1 1 0,-1-1 0,0 0-1,0 0 1,1 0 0,-1 0 0,0 1 0,0-1 0,0 0 0,1 0 0,-1 0 0,0 0 0,1 0 0,-1 0 0,0 0-1,0 0 1,1 0 0,-1 0 0,0 0 0,1 0 0,-1 0 0,0 0 0,0 0 0,1 0 0,-1 0 0,0 0 0,0 0-1,1 0 1,-1 0 0,0-1 0,0 1 0,1 0 0,-1 0 0,0 0 0,0 0 0,1-1 0,-1 1 0,0 0 0,0 0-1,18-15 175,-8 2-66,0 0-1,0-1 1,-1 0 0,-1 0-1,-1-1 1,11-26-1,23-102-251,-12 37 281,-29 106-146,0 0 1,0 0 0,0 1 0,0-1 0,1 0-1,-1 0 1,0 0 0,0 0 0,0 0-1,0 0 1,0 0 0,0 0 0,0 0 0,0 0-1,0 0 1,0 0 0,0 0 0,0 0-1,0 1 1,0-1 0,1 0 0,-1 0 0,0 0-1,0 0 1,0 0 0,0 0 0,0 0 0,0 0-1,0 0 1,0 0 0,0 0 0,1 0-1,-1 0 1,0 0 0,0 0 0,0 0 0,0 0-1,0 0 1,0 0 0,0 0 0,0-1-1,0 1 1,0 0 0,1 0 0,-1 0 0,0 0-1,0 0 1,2 19-130,1 27-95,-3-43 230,1 117-1598,-10-1-3349,-3-56-211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1.679"/>
    </inkml:context>
    <inkml:brush xml:id="br0">
      <inkml:brushProperty name="width" value="0.05" units="cm"/>
      <inkml:brushProperty name="height" value="0.05" units="cm"/>
      <inkml:brushProperty name="color" value="#5B2D90"/>
    </inkml:brush>
  </inkml:definitions>
  <inkml:trace contextRef="#ctx0" brushRef="#br0">1 425 9524,'22'-18'2647,"297"-275"1061,-282 250-3192,28-27 1796,-67 107-1671,-12 26-593,5-21-34,0 0 1,3 1 0,-1 48-1,8-70-125,0 0-1,1-1 1,1 1-1,0 0 0,2-1 1,1 0-1,0 0 1,2 0-1,0-1 1,12 21-1,1-1-3719,-9-10-3490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2.023"/>
    </inkml:context>
    <inkml:brush xml:id="br0">
      <inkml:brushProperty name="width" value="0.05" units="cm"/>
      <inkml:brushProperty name="height" value="0.05" units="cm"/>
      <inkml:brushProperty name="color" value="#5B2D90"/>
    </inkml:brush>
  </inkml:definitions>
  <inkml:trace contextRef="#ctx0" brushRef="#br0">0 326 15127,'0'0'2257,"30"-1"-1667,532-34 3504,28-29-3372,-131 12-557,127-4-142,443-49 186,-977 96-183,-50 7-50,-11 0-46,-83 2-988,50 2-559,1 2 1,-52 12-1,-24 13-4856,23 0-2280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2.412"/>
    </inkml:context>
    <inkml:brush xml:id="br0">
      <inkml:brushProperty name="width" value="0.05" units="cm"/>
      <inkml:brushProperty name="height" value="0.05" units="cm"/>
      <inkml:brushProperty name="color" value="#5B2D90"/>
    </inkml:brush>
  </inkml:definitions>
  <inkml:trace contextRef="#ctx0" brushRef="#br0">107 0 12870,'0'0'8537,"1"19"-8281,-20 534 1892,14-487-1988,-30 353 372,-12 211-1275,45-437-2618,7-166 1209,-4-26 2076,-1-1 0,0 0 0,0 0 0,1 1 0,-1-1 0,0 0 0,1 0 0,-1 1 0,0-1 0,1 0 0,-1 0 0,0 0 0,1 0 0,-1 0 0,1 0 0,-1 0 0,0 0 0,1 1 0,-1-1 0,0 0 0,1-1 0,-1 1 0,1 0 0,-1 0 0,0 0 0,1 0 0,-1 0 0,0 0 0,1 0 0,-1 0 0,0-1 0,1 1 0,-1 0 0,0 0 0,1-1 0,4-3-537,-1 0 0,0 0 0,0 0 1,0-1-1,-1 0 0,5-7 0,33-60-5886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49.274"/>
    </inkml:context>
    <inkml:brush xml:id="br0">
      <inkml:brushProperty name="width" value="0.05" units="cm"/>
      <inkml:brushProperty name="height" value="0.05" units="cm"/>
      <inkml:brushProperty name="color" value="#5B2D90"/>
    </inkml:brush>
  </inkml:definitions>
  <inkml:trace contextRef="#ctx0" brushRef="#br0">121 1 8356,'0'0'4405,"-17"18"-2826,-52 60-114,65-75-1326,1 1 0,0 0-1,0 0 1,0 0 0,0 0 0,1 1 0,0-1 0,0 1 0,0-1 0,0 1 0,1 0 0,-1 0 0,1 0 0,0 0 0,1 0 0,-1 0 0,1 0 0,0 0 0,1 0 0,-1 0 0,1 0 0,0 0 0,0 0 0,4 9 0,1-2-25,1 0 1,0-1 0,1 1-1,0-2 1,1 1-1,17 16 1,-16-17 80,87 76 72,1 2-145,-96-87-119,-1 1 0,1-1-1,0 1 1,-1 0 0,0 0-1,1-1 1,-1 1 0,0 0-1,0 0 1,0 0 0,0 1-1,-1-1 1,1 0 0,-1 0-1,1 0 1,-1 1 0,0-1-1,1 0 1,-1 0 0,0 1-1,-1-1 1,1 0 0,-1 3-1,0-1 8,-1-1-1,1 0 1,-1 0-1,0 0 1,0 0-1,-1 0 1,1 0-1,0-1 0,-1 1 1,0-1-1,1 1 1,-1-1-1,-4 2 1,-4 3 3,0-1 1,-1-1-1,0 0 1,0 0-1,0-1 1,0-1-1,-14 3 1,24-5-70,0-1 0,1 0 1,-1 1-1,0-1 1,1 0-1,-1 0 1,0 0-1,1 0 0,-1 0 1,0-1-1,1 1 1,-1 0-1,1-1 0,-1 1 1,1-1-1,-1 1 1,0-1-1,1 0 1,0 0-1,-1 0 0,1 0 1,0 0-1,-1 0 1,0-1-1,0-1-363,1 0-1,0 0 1,0-1 0,0 1-1,0 0 1,1 0 0,-1-1-1,1 1 1,0-1 0,0 1-1,0-4 1,0-44-6526</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2.804"/>
    </inkml:context>
    <inkml:brush xml:id="br0">
      <inkml:brushProperty name="width" value="0.05" units="cm"/>
      <inkml:brushProperty name="height" value="0.05" units="cm"/>
      <inkml:brushProperty name="color" value="#5B2D90"/>
    </inkml:brush>
  </inkml:definitions>
  <inkml:trace contextRef="#ctx0" brushRef="#br0">183 95 13622,'0'0'4274,"40"-95"-2305,-30 95 208,-4 36-1313,-6 60-495,0 59 1311,-6 45-655,-22 28-17,-6 11-880,-2-3 32,3-10-160,1-20-112,2-21-320,8-39-880,11-40-2018,5-46 225,6-45-3634</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3.449"/>
    </inkml:context>
    <inkml:brush xml:id="br0">
      <inkml:brushProperty name="width" value="0.05" units="cm"/>
      <inkml:brushProperty name="height" value="0.05" units="cm"/>
      <inkml:brushProperty name="color" value="#5B2D90"/>
    </inkml:brush>
  </inkml:definitions>
  <inkml:trace contextRef="#ctx0" brushRef="#br0">38 21 1473,'0'0'16613,"-8"-4"-15343,-14-8-601,14 8-232,21 13-274,9 9-112,0 1 1,-1 2-1,-1 0 0,-1 0 0,-2 2 0,21 33 0,48 56-918,-84-109 487,0 0 1,1-1-1,-1 1 1,1-1 0,0 1-1,-1-1 1,1 0-1,0 0 1,1 0-1,-1-1 1,0 1-1,0-1 1,1 1-1,-1-1 1,1 0-1,3 0 1,16 0-5042</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3.821"/>
    </inkml:context>
    <inkml:brush xml:id="br0">
      <inkml:brushProperty name="width" value="0.05" units="cm"/>
      <inkml:brushProperty name="height" value="0.05" units="cm"/>
      <inkml:brushProperty name="color" value="#5B2D90"/>
    </inkml:brush>
  </inkml:definitions>
  <inkml:trace contextRef="#ctx0" brushRef="#br0">254 1 12134,'0'0'9220,"-121"135"-9220,88-51 0,-3 14 0,4 6-2193,10-13-2145,12-23-2625</inkml:trace>
  <inkml:trace contextRef="#ctx0" brushRef="#br0" timeOffset="1">425 127 13206,'0'0'5379,"-18"131"-4355,4-53-928,4 6 112,2 3-208,4-5-736,4-14-3026,0-20-4066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4.187"/>
    </inkml:context>
    <inkml:brush xml:id="br0">
      <inkml:brushProperty name="width" value="0.05" units="cm"/>
      <inkml:brushProperty name="height" value="0.05" units="cm"/>
      <inkml:brushProperty name="color" value="#5B2D90"/>
    </inkml:brush>
  </inkml:definitions>
  <inkml:trace contextRef="#ctx0" brushRef="#br0">1 34 13750,'0'0'7196,"6"10"-7060,132 248-531,-138-257 344,0-1 0,0 1-1,0 0 1,1-1 0,-1 1 0,0-1 0,1 1 0,-1-1 0,0 1 0,1-1 0,-1 0-1,0 1 1,1-1 0,-1 1 0,1-1 0,-1 0 0,1 1 0,-1-1 0,1 0-1,-1 0 1,1 1 0,-1-1 0,1 0 0,0 0 0,-1 0 0,1 0 0,-1 0 0,1 1-1,-1-1 1,1 0 0,0 0 0,-1-1 0,1 1 0,-1 0 0,1 0 0,-1 0 0,1 0-1,0 0 1,-1-1 0,1 1 0,-1 0 0,1 0 0,-1-1 0,1 1 0,-1 0-1,1-1 1,-1 1 0,0-1 0,1 1 0,-1 0 0,0-1 0,1 1 0,-1-1 0,0 1-1,1-1 1,-1 1 0,0-1 0,0 1 0,1-1 0,-1 0 0,0 0 0,18-38-1631,-17 35 1397,13-33-2173,16-77 0,-22 61 4081,-5-1 3898,-4 61-5423,0 0 1,0-1-1,-1 1 1,0-1-1,0 1 1,-1-1 0,-5 11-1,-1 2-67,-72 174-3102,58-134-1651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4.573"/>
    </inkml:context>
    <inkml:brush xml:id="br0">
      <inkml:brushProperty name="width" value="0.05" units="cm"/>
      <inkml:brushProperty name="height" value="0.05" units="cm"/>
      <inkml:brushProperty name="color" value="#5B2D90"/>
    </inkml:brush>
  </inkml:definitions>
  <inkml:trace contextRef="#ctx0" brushRef="#br0">1 0 9989,'0'0'7536,"16"13"-6983,-7-7-487,-3-3-40,-1 0 0,1 1 0,-1 0 1,0 0-1,-1 1 0,1-1 0,-1 1 0,1 0 1,-1 0-1,-1 0 0,1 1 0,-1-1 0,0 1 1,0 0-1,-1 0 0,1 0 0,-1 0 0,-1 1 0,1-1 1,0 12-1,-9 178 662,9-196-648,1 0-1,-1 0 0,0 0 1,1-1-1,-1 1 0,0-1 1,0 1-1,1-1 0,-1 0 1,0 1-1,3-3 0,67-34-410,72-48-1,-113 66-307,71-45-4147</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4.918"/>
    </inkml:context>
    <inkml:brush xml:id="br0">
      <inkml:brushProperty name="width" value="0.05" units="cm"/>
      <inkml:brushProperty name="height" value="0.05" units="cm"/>
      <inkml:brushProperty name="color" value="#5B2D90"/>
    </inkml:brush>
  </inkml:definitions>
  <inkml:trace contextRef="#ctx0" brushRef="#br0">1 1 11621,'0'0'10229,"37"42"-10165,-3-6 544,-2 0-608,-4-2 112,-5-2-288,-5-4-336,-6-6-1889,-4-10-1393</inkml:trace>
  <inkml:trace contextRef="#ctx0" brushRef="#br0" timeOffset="1">278 61 8836,'0'0'12470,"-27"20"-12406,-7 33-64,2 3 0,2 1-256,7 0-1649,1-13-3794,12-10-5634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5.272"/>
    </inkml:context>
    <inkml:brush xml:id="br0">
      <inkml:brushProperty name="width" value="0.05" units="cm"/>
      <inkml:brushProperty name="height" value="0.05" units="cm"/>
      <inkml:brushProperty name="color" value="#5B2D90"/>
    </inkml:brush>
  </inkml:definitions>
  <inkml:trace contextRef="#ctx0" brushRef="#br0">218 45 10549,'0'0'4234,"20"-10"-3383,-4 2-791,0 0 1,32-9-1,-47 16-59,0 1 0,0 0 0,0 0 1,0 0-1,1 0 0,-1 0 0,0 0 0,0 0 0,0 0 0,0 0 0,0 0 0,0 1 0,0-1 0,0 0 0,0 1 0,0-1 0,0 1 0,0-1 1,0 1-1,-1 0 0,1-1 0,0 1 0,0 0 0,0-1 0,-1 1 0,1 0 0,0 0 0,-1 0 0,1 0 0,-1 0 0,1 0 0,-1 0 1,1 2-1,5 36-58,-5-29 27,4 49-596,16 116-2124,-16-147 3145,2 0 0,0-1 0,2 0 0,16 33 0,-20-51-111,12 33 849,-17-41-1067,0 0 0,0 0 0,0 0-1,1 0 1,-1 0 0,0 0 0,-1 0 0,1 0-1,0 0 1,0 0 0,0 0 0,-1 0-1,1 0 1,0 0 0,-1 0 0,1 0 0,-1 0-1,1 0 1,-1 0 0,1-1 0,-1 1 0,0 0-1,1 0 1,-1-1 0,0 1 0,0 0 0,0-1-1,1 1 1,-1 0 0,0-1 0,0 0 0,0 1-1,0-1 1,0 1 0,0-1 0,0 0-1,0 0 1,-2 1 0,-43 4 783,0-1 0,0-3 1,-53-5-1,59 3-852,-34-6-1030,28-1-4577,9 2-9200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6.173"/>
    </inkml:context>
    <inkml:brush xml:id="br0">
      <inkml:brushProperty name="width" value="0.05" units="cm"/>
      <inkml:brushProperty name="height" value="0.05" units="cm"/>
      <inkml:brushProperty name="color" value="#5B2D90"/>
    </inkml:brush>
  </inkml:definitions>
  <inkml:trace contextRef="#ctx0" brushRef="#br0">4 27 10261,'0'0'6747,"-1"-4"-6558,-2-7-181,7 10-26,16 16-58,16 12 13,-31-24 159,0 0-1,0-1 1,0 0 0,1 0 0,-1 0-1,1-1 1,-1 1 0,1-2 0,-1 1-1,1 0 1,0-1 0,-1 0 0,1-1-1,0 1 1,-1-1 0,1 0 0,-1 0-1,1-1 1,-1 1 0,1-1-1,-1-1 1,0 1 0,0-1 0,0 0-1,0 0 1,-1 0 0,1-1 0,-1 1-1,0-1 1,0 0 0,0 0 0,0-1-1,-1 1 1,0-1 0,5-7 1513,-11 41-478,-13 17-1335,-39 78 0,2-8-1272,-17 72-6645,38-101-1283</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36.516"/>
    </inkml:context>
    <inkml:brush xml:id="br0">
      <inkml:brushProperty name="width" value="0.05" units="cm"/>
      <inkml:brushProperty name="height" value="0.05" units="cm"/>
      <inkml:brushProperty name="color" value="#5B2D90"/>
    </inkml:brush>
  </inkml:definitions>
  <inkml:trace contextRef="#ctx0" brushRef="#br0">1 76 12998,'0'0'3201,"160"-39"-2096,-55 26-433,18 1-15,6 5-657,-8 3 48,-14 4-193,-19 0 113,-31 0-144,-23 5-800,-28 10-1537,-6 4-529,-38-1 1,-19 2-3154</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50.906"/>
    </inkml:context>
    <inkml:brush xml:id="br0">
      <inkml:brushProperty name="width" value="0.05" units="cm"/>
      <inkml:brushProperty name="height" value="0.05" units="cm"/>
      <inkml:brushProperty name="color" value="#5B2D90"/>
    </inkml:brush>
  </inkml:definitions>
  <inkml:trace contextRef="#ctx0" brushRef="#br0">1 363 8628,'0'0'5725,"13"0"-5453,1095-71 3131,-563 24-3281,1194-148 59,-1643 178 44,101-13 332,-182 28-504,1 2 0,30 2 1,-41 5-917,-9 0-2674,-11-2-1267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49.622"/>
    </inkml:context>
    <inkml:brush xml:id="br0">
      <inkml:brushProperty name="width" value="0.05" units="cm"/>
      <inkml:brushProperty name="height" value="0.05" units="cm"/>
      <inkml:brushProperty name="color" value="#5B2D90"/>
    </inkml:brush>
  </inkml:definitions>
  <inkml:trace contextRef="#ctx0" brushRef="#br0">40 49 8052,'0'0'5845,"13"14"-4826,42 44-154,-53-56-765,-1-1 0,1 1 1,-1-1-1,1 1 0,0-1 1,0 0-1,0 0 1,-1 0-1,1 0 0,0 0 1,0 0-1,1-1 0,-1 1 1,0-1-1,0 1 0,0-1 1,0 0-1,4 0 1,-4 0-56,-1-1 0,0 1 0,1-1 1,-1 1-1,0-1 0,0 0 0,0 0 0,1 1 1,-1-1-1,0 0 0,0 0 0,0 0 1,0 0-1,-1-1 0,1 1 0,0 0 1,0 0-1,-1 0 0,1-1 0,0-1 1,1-1 16,-1 0 1,0 0-1,0-1 1,0 1 0,0 0-1,-1 0 1,1-1 0,-1 1-1,-1 0 1,1-1-1,0 1 1,-1 0 0,0 0-1,-1-5 1,-1 6-15,1-1 0,-1 1 0,0 0 0,0 0 0,0 0 0,0 1 0,0-1 0,-1 1 0,1-1 0,-1 1 0,0 0 0,1 0-1,-1 1 1,0-1 0,0 1 0,0 0 0,-7-1 0,-2-1-117,-1 1-1,-1 1 0,-26 1 0,41 0-86,-1-1 0,0 1 0,0 0 0,0 0 0,1 0 0,-1 0 0,0 1 0,0-1 0,1 0 0,-1 0 0,0 0 0,0 1 0,1-1 0,-1 0 0,0 1 0,1-1 0,-1 0 0,0 1 0,1-1 0,-1 1 0,1-1 0,-1 1 0,0-1 0,1 1 0,0 0 0,-1-1 0,1 1 0,-1 0 0,1-1 0,0 1 0,-1 0 0,1-1 0,-1 2 0,0 9-6185</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51.691"/>
    </inkml:context>
    <inkml:brush xml:id="br0">
      <inkml:brushProperty name="width" value="0.05" units="cm"/>
      <inkml:brushProperty name="height" value="0.05" units="cm"/>
      <inkml:brushProperty name="color" value="#5B2D90"/>
    </inkml:brush>
  </inkml:definitions>
  <inkml:trace contextRef="#ctx0" brushRef="#br0">2 209 7684,'0'0'6661,"0"0"-6577,1-1 1,-1 1 0,0 0-1,0 0 1,0 0 0,0 0 0,0 0-1,0 0 1,0-1 0,0 1-1,0 0 1,0 0 0,0 0-1,0 0 1,0 0 0,0 0 0,0 0-1,0-1 1,0 1 0,0 0-1,0 0 1,0 0 0,0 0-1,0 0 1,0 0 0,-1-1 762,1 1-762,0-1-1,0 1 1,0 0 0,-1 0 0,1 0-1,0 0 1,0 0 0,0 0-1,0 0 1,0 0 0,417-26 2096,-187 7-1993,926-43 151,-531 30-574,-192 13-765,323-21-244,-724 36 1320,-30 3-91,-19 1-964,-6 2-2217,-4 5-1849</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52.676"/>
    </inkml:context>
    <inkml:brush xml:id="br0">
      <inkml:brushProperty name="width" value="0.05" units="cm"/>
      <inkml:brushProperty name="height" value="0.05" units="cm"/>
      <inkml:brushProperty name="color" value="#5B2D90"/>
    </inkml:brush>
  </inkml:definitions>
  <inkml:trace contextRef="#ctx0" brushRef="#br0">76 362 4306,'0'0'6310,"-13"1"-5609,-37 3-61,37-3 1316,18 1-1185,-4-2-727,261-2 3435,135-16-2515,144-27-547,291-28-314,-2-36-185,-153 27 171,-424 56-122,-231 24 25,-17 2 33,0 0 0,0 0 0,0-1-1,0 1 1,0-1 0,0-1 0,0 1 0,5-3 0,-9 1 1103,-9 2-3427,-16 1-2965</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53.526"/>
    </inkml:context>
    <inkml:brush xml:id="br0">
      <inkml:brushProperty name="width" value="0.05" units="cm"/>
      <inkml:brushProperty name="height" value="0.05" units="cm"/>
      <inkml:brushProperty name="color" value="#5B2D90"/>
    </inkml:brush>
  </inkml:definitions>
  <inkml:trace contextRef="#ctx0" brushRef="#br0">0 110 4930,'0'0'8372,"4"-4"-7395,26-5 271,17-2-832,19-1 145,23-1-129,16-1-432,16 0-160,6 1-401,-2 3-2704,-10 1-1777</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54.334"/>
    </inkml:context>
    <inkml:brush xml:id="br0">
      <inkml:brushProperty name="width" value="0.05" units="cm"/>
      <inkml:brushProperty name="height" value="0.05" units="cm"/>
      <inkml:brushProperty name="color" value="#5B2D90"/>
    </inkml:brush>
  </inkml:definitions>
  <inkml:trace contextRef="#ctx0" brushRef="#br0">193 90 4178,'0'0'5394,"-4"-14"-4348,1-2-686,2 9-116,0 1 0,-1 0 1,1 0-1,-1 0 0,0 0 0,-1 0 0,-7-10 4208,7 20-3785,-1 11-1121,-100 787 1121,92-684-662,7-61 15,4-29-5,-2 1-1,-10 43 1,13-72-18,0 0 0,0 0 0,0 0 0,0 1 0,0-1 0,0 0 0,-1 0 0,1 0 0,0 1 0,0-1 0,0 0 0,0 0 0,0 0 0,0 1 0,0-1 0,0 0 0,0 0 0,0 0-1,-1 0 1,1 1 0,0-1 0,0 0 0,0 0 0,0 0 0,0 0 0,-1 0 0,1 0 0,0 0 0,0 1 0,0-1 0,-1 0 0,1 0 0,0 0 0,0 0 0,0 0 0,-1 0 0,1 0 0,0 0 0,0 0 0,0 0 0,-1 0-1,1 0 1,0 0 0,0 0 0,0 0 0,-1 0 0,1 0 0,0 0 0,0-1 0,0 1 0,0 0 0,-1 0 0,-5-12-2042,2-15-3240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55.206"/>
    </inkml:context>
    <inkml:brush xml:id="br0">
      <inkml:brushProperty name="width" value="0.05" units="cm"/>
      <inkml:brushProperty name="height" value="0.05" units="cm"/>
      <inkml:brushProperty name="color" value="#5B2D90"/>
    </inkml:brush>
  </inkml:definitions>
  <inkml:trace contextRef="#ctx0" brushRef="#br0">51 5 6835,'0'0'5765,"0"-4"-4319,-2 72 2237,-10 107-2366,4-121-1114,-5 37 363,3 0 0,5 1 1,7 110-1,-1-191-503,1 1 0,1-1 0,0 0 0,1 0 0,9 19 0,14 7-1163,-26-35 722,1 0-1,0 0 1,0-1-1,1 0 1,-1 1-1,0-1 0,0 0 1,1 0-1,-1 0 1,1 0-1,-1 0 1,1-1-1,4 1 0,7 0-5893</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55.877"/>
    </inkml:context>
    <inkml:brush xml:id="br0">
      <inkml:brushProperty name="width" value="0.05" units="cm"/>
      <inkml:brushProperty name="height" value="0.05" units="cm"/>
      <inkml:brushProperty name="color" value="#5B2D90"/>
    </inkml:brush>
  </inkml:definitions>
  <inkml:trace contextRef="#ctx0" brushRef="#br0">242 1 9764,'0'0'5550,"0"2"-5041,7 76 956,-5 124 1,-3-102-1035,-2 32 252,-6 0 1,-48 239-1,30-257-1824,-67 177 0,88-274 654,-17 38-1151,21-53 1139,1 0 0,0 1 0,-1-1 0,0 0 0,0 0 0,1 0 0,-1 0 0,0 0 0,-1-1 0,-1 3 0,-5-3-4533</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56.503"/>
    </inkml:context>
    <inkml:brush xml:id="br0">
      <inkml:brushProperty name="width" value="0.05" units="cm"/>
      <inkml:brushProperty name="height" value="0.05" units="cm"/>
      <inkml:brushProperty name="color" value="#5B2D90"/>
    </inkml:brush>
  </inkml:definitions>
  <inkml:trace contextRef="#ctx0" brushRef="#br0">359 254 3506,'0'0'488,"0"-15"782,-3-17 287,0 0 1,-2 0-1,-15-53 0,15 68-563,5 14-528,-1-1 1,0 0-1,0 0 1,0 0-1,-1 0 1,1 1-1,-1-1 1,0 1-1,-3-4 1385,-4 44-1418,-45 333-197,-49 236 576,71-475-758,-73 193-1,102-333-2192,2-12-722,1-17-4323</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1.968"/>
    </inkml:context>
    <inkml:brush xml:id="br0">
      <inkml:brushProperty name="width" value="0.05" units="cm"/>
      <inkml:brushProperty name="height" value="0.05" units="cm"/>
      <inkml:brushProperty name="color" value="#5B2D90"/>
    </inkml:brush>
  </inkml:definitions>
  <inkml:trace contextRef="#ctx0" brushRef="#br0">28 535 4194,'0'0'9167,"-4"-4"-8887,-6-4 483,-4-7 3706,15 15-4360,0-1 1,-1 1-1,1-1 0,0 0 0,-1 1 0,1-1 0,0 1 0,0 0 0,-1-1 0,1 1 0,0-1 0,0 1 0,0 0 0,-1 0 0,1 0 0,0-1 0,0 1 0,0 0 1,0 0-1,0 0 0,0 0 0,-1 0 0,1 0 0,0 1 0,0-1 0,1 1 0,8-1-85,-1 1 1,0-1-1,1-1 1,-1 0-1,0 0 1,0-1-1,0 0 1,0-1-1,0 1 1,0-2-1,-1 1 0,1-1 1,-1-1-1,0 0 1,0 0-1,-1 0 1,1-1-1,-1 0 1,0 0-1,-1-1 1,0 0-1,0 0 0,10-16 1,-4 3-25,0-1 0,-2 0 0,0-1 0,-1 0 0,-1-1 0,-2 1 0,0-2 0,-1 1 0,-2 0 0,0-1 0,-1 0 0,-2 1 0,-4-48 0,4 70 3,0-1 1,0 0-1,-1 1 0,1-1 1,0 0-1,-1 1 0,1-1 1,-1 0-1,0 1 1,0-1-1,1 1 0,-1-1 1,0 1-1,0 0 0,0-1 1,-1 1-1,1 0 1,0 0-1,0 0 0,-1 0 1,1 0-1,-1 0 0,1 0 1,-4-1-1,4 2-2,-1 0 0,1 0 0,-1 0 0,1 0 0,-1 1 0,1-1 0,-1 0 0,1 1 0,0-1 0,-1 1 0,1 0 0,0-1 0,-1 1 0,1 0 0,0 0 0,0 0-1,0 0 1,0 0 0,0 0 0,0 0 0,0 1 0,0-1 0,0 0 0,0 0 0,0 1 0,1-1 0,-1 0 0,0 3 0,-13 28-11,1 2 0,1-1 0,2 2 0,-11 68 1,-3 152 77,16-143-98,0-32 2,-6 141 88,15-224-59,-1 1-1,1-1 1,0 1-1,0 0 0,0-1 1,1 1-1,-1 0 0,0 0 1,1 0-1,0 0 1,2-3-1,5-6 22,25-41 19,-9 13-8,2 1-1,34-38 1,-60 75-35,-1 0 0,1 0 1,0 1-1,-1-1 0,1 0 1,0 0-1,0 1 1,-1-1-1,1 0 0,0 1 1,0-1-1,0 1 0,0 0 1,0-1-1,0 1 0,0-1 1,0 1-1,0 0 0,0 0 1,0 0-1,0 0 1,0-1-1,0 1 0,0 1 1,0-1-1,0 0 0,2 0 1,-2 1 3,0 0 0,1 1 1,-1-1-1,0 0 0,0 0 1,0 1-1,1-1 0,-1 0 1,-1 1-1,1-1 0,0 1 1,0-1-1,-1 1 0,1 0 1,0 1-1,3 12 50,-1 1-1,3 29 1,-6-36-33,11 137 347,-3-20-2724,2-44-6772,-4-47-1993</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2.624"/>
    </inkml:context>
    <inkml:brush xml:id="br0">
      <inkml:brushProperty name="width" value="0.05" units="cm"/>
      <inkml:brushProperty name="height" value="0.05" units="cm"/>
      <inkml:brushProperty name="color" value="#5B2D90"/>
    </inkml:brush>
  </inkml:definitions>
  <inkml:trace contextRef="#ctx0" brushRef="#br0">35 72 8548,'0'0'11632,"-1"-12"-10221,-7-35-296,5 35-549,2 40-3,-1 57-454,4 104 251,0-167-349,0 0 1,2-1-1,0 1 1,2-1-1,0 0 1,14 28 0,-18-44-31,1-1 0,-1 1 1,1-1-1,0 1 1,1-1-1,-1 0 1,1-1-1,0 1 0,0 0 1,0-1-1,6 4 1,-9-7 12,1 1 0,0 0 1,-1 0-1,1 0 0,0-1 1,0 1-1,0-1 0,0 0 1,-1 1-1,1-1 0,0 0 1,0 0-1,0 0 0,0 0 1,0 0-1,0-1 0,0 1 1,-1-1-1,1 1 0,0-1 1,0 1-1,-1-1 0,1 0 0,0 0 1,-1 0-1,1 0 0,-1 0 1,1 0-1,-1-1 0,1 1 1,-1 0-1,0-1 0,0 1 1,2-4-1,7-9-30,-2 0 1,0-1-1,0 0 0,-2-1 0,0 0 1,0 0-1,-2 0 0,5-29 0,-3 4-95,-3 0 0,-2-59 0,-1 92 114,-1 0-1,0-1 1,0 1-1,0 0 1,-1-1-1,-1 1 1,1 0 0,-1 1-1,-1-1 1,1 0-1,-10-12 1,11 16 32,-1 1 0,0 0 0,0 0 0,0 0 0,-1 0 0,1 1 0,-1-1 0,1 1 0,-1 0 0,0 0 0,0 0 0,0 1 0,0-1 0,0 1 0,0 0 0,0 0 0,-1 1 0,1-1 0,0 1 0,0 0 0,-1 0 0,1 0 0,0 1 0,0-1 0,-6 2 0,4 0-7,0 1 0,0-1 0,0 1 0,1 0 0,-1 0-1,1 1 1,0-1 0,0 1 0,0 1 0,0-1 0,1 0-1,-1 1 1,1 0 0,1 0 0,-1 1 0,1-1 0,0 1-1,0-1 1,0 1 0,1 0 0,0 0 0,0 0 0,0 0-1,1 1 1,-1 6 0,0-5-21,1-1 0,0 1 0,0 0 0,1-1-1,0 1 1,0 0 0,1-1 0,0 1 0,0 0 0,1-1 0,0 1 0,0-1-1,1 0 1,0 0 0,0 0 0,1 0 0,0 0 0,0-1 0,0 1-1,8 7 1,-5-8-227,0-1-1,0 0 0,0 0 1,1-1-1,0 0 0,0 0 0,15 5 1,-11-6-1113,1 0 1,0-1 0,0 0 0,19 0 0,23-2-5347</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2.973"/>
    </inkml:context>
    <inkml:brush xml:id="br0">
      <inkml:brushProperty name="width" value="0.05" units="cm"/>
      <inkml:brushProperty name="height" value="0.05" units="cm"/>
      <inkml:brushProperty name="color" value="#5B2D90"/>
    </inkml:brush>
  </inkml:definitions>
  <inkml:trace contextRef="#ctx0" brushRef="#br0">203 112 10645,'0'0'1451,"-7"-15"1473,-1-6-1767,4 11-529,0 1-1,0-1 1,-1 0-1,-1 1 1,-7-11-1,13 19-542,-1 1 0,1-1 0,0 1 0,0 0 0,-1-1-1,1 1 1,0-1 0,-1 1 0,1-1 0,-1 1 0,1 0-1,-1-1 1,1 1 0,0 0 0,-1 0 0,1-1 0,-1 1-1,1 0 1,-1 0 0,1-1 0,-1 1 0,1 0 0,-1 0-1,0 0 1,1 0 0,-1 0 0,1 0 0,-1 0 0,1 0-1,-1 0 1,1 0 0,-1 0 0,1 1 0,-1-1 0,1 0-1,-1 0 1,1 0 0,-1 1 0,1-1 0,-1 0 0,1 0-1,-1 1 1,1-1 0,-1 1 0,-16 24 305,-2 17-184,2 1 0,2 0 1,2 2-1,-12 70 0,14-37 105,-2 148 1,13-202-302,1 0-1,1 0 1,2 0 0,0 0 0,2 0-1,0-1 1,1 0 0,2 0-1,11 22 1,-15-37-275,0 0-1,0 1 0,1-2 1,0 1-1,1-1 0,0 0 1,0 0-1,0 0 1,1-1-1,15 9 0,-16-11-375,1-1 0,-1 0 0,1 0 0,0-1 0,0 0 0,0 0 0,0-1 0,1 0 0,-1 0 0,0-1 0,0 0 0,1-1 0,-1 0 0,12-2-1,32-15-3517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51.086"/>
    </inkml:context>
    <inkml:brush xml:id="br0">
      <inkml:brushProperty name="width" value="0.05" units="cm"/>
      <inkml:brushProperty name="height" value="0.05" units="cm"/>
      <inkml:brushProperty name="color" value="#5B2D90"/>
    </inkml:brush>
  </inkml:definitions>
  <inkml:trace contextRef="#ctx0" brushRef="#br0">38 48 6195,'0'0'8836,"-6"-7"-7825,-2 0-615,6 5-230,-1-1 0,1 1 0,0-1-1,-1 1 1,1-1 0,0 0 0,1 0-1,-1 0 1,0 0 0,-1-4 0,21 84 1709,0-33-1853,2-1-1,2-1 0,43 64 1,-64-104-24,1 1 1,0-1 0,-1 0 0,1 0-1,0 0 1,1-1 0,-1 1 0,0 0 0,0-1-1,1 1 1,-1-1 0,1 0 0,-1 0 0,4 1-1,-5-2 0,0 0 0,1 0 0,-1 0 0,0 0 1,0 0-1,1 0 0,-1-1 0,0 1 0,0-1 0,0 1 0,0-1 0,1 1 0,-1-1 0,0 1 0,0-1 0,0 0 0,0 0 0,0 1 0,-1-1 0,1 0 0,0 0 0,0 0 0,0 0 0,-1 0 1,1 0-1,-1 0 0,1-1 0,-1 1 0,1 0 0,-1 0 0,1 0 0,-1-2 0,8-23 20,-1 0 0,-1 0 1,-1-1-1,-1 0 0,0-44 0,7 236 1372,-3-62-958,-8-44-364,-1-43-174,1 0 0,1 0 0,0 0 0,0 0 0,7 23 0,-8-38-149,1 0-1,-1 1 1,1-1-1,-1 0 1,1 0-1,0 0 0,-1 0 1,1 0-1,0 0 1,0 0-1,0 0 1,0 0-1,0-1 1,0 1-1,0 0 1,0 0-1,0-1 1,0 1-1,0-1 0,0 1 1,1-1-1,1 1 1,9 0-6471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3.437"/>
    </inkml:context>
    <inkml:brush xml:id="br0">
      <inkml:brushProperty name="width" value="0.05" units="cm"/>
      <inkml:brushProperty name="height" value="0.05" units="cm"/>
      <inkml:brushProperty name="color" value="#5B2D90"/>
    </inkml:brush>
  </inkml:definitions>
  <inkml:trace contextRef="#ctx0" brushRef="#br0">0 162 12278,'0'0'3537,"0"-15"-618,2-51-1124,-2 62-1712,1 1-1,-1-1 1,1 1 0,-1 0-1,1-1 1,0 1-1,0 0 1,1-1-1,-1 1 1,1 0-1,-1 0 1,1 0-1,0 0 1,0 1-1,0-1 1,1 0-1,-1 1 1,1 0-1,-1-1 1,1 1 0,0 0-1,0 0 1,0 1-1,0-1 1,0 1-1,0-1 1,0 1-1,1 0 1,5-1-1,-4 1-86,1 0-1,-1 1 0,0 0 0,0 0 1,0 1-1,1-1 0,-1 1 0,0 0 1,0 1-1,0-1 0,0 1 0,0 0 1,-1 0-1,1 0 0,0 1 0,-1 0 1,6 4-1,-4-1 3,1 0-1,-1 1 1,0-1 0,-1 1 0,1 1-1,-1-1 1,-1 1 0,1 0 0,-1 0-1,-1 0 1,0 0 0,0 1 0,2 9 0,-3-6-171,0 1 1,-1 0-1,0-1 1,-1 1-1,-1 0 1,0 0-1,-1 0 1,-4 18-1,1-12-464,-1-1 0,-1-1 0,0 1 0,-1-1 0,-1 0 0,0-1-1,-2 0 1,0-1 0,0 0 0,-1 0 0,-1-2 0,-21 19 0,33-31 831,0-1 0,1 1-1,-1 0 1,0 0 0,0-1 0,0 1 0,0 0-1,0-1 1,0 1 0,0-1 0,0 0 0,0 1 0,0-1-1,0 0 1,0 1 0,0-1 0,0 0 0,-1 0-1,-1 0 1,3 0-68,-1-1 0,1 1-1,0-1 1,-1 1 0,1-1-1,0 0 1,0 1-1,-1-1 1,1 1 0,0-1-1,0 0 1,0 1 0,0-1-1,0 1 1,0-1 0,0 0-1,0 1 1,0-1 0,0 1-1,0-1 1,0 0 0,0 1-1,0-1 1,1 0 0,15-45 1142,20-23-1218,54-77-1,-49 83 1110,53-109 1,-94 170-117,0 31-542,-2 51-528,0-22 62,6 64 0,-3-107-355,1 0 0,1-1 1,0 1-1,1 0 0,0-1 0,1 0 0,1 0 0,0 0 0,11 17 0,-15-28-87,0-1 0,0 1 1,1-1-1,-1 1 0,0-1 0,1 0 0,0 0 0,-1 0 0,1 0 1,0-1-1,0 1 0,0-1 0,0 1 0,0-1 0,0 0 0,0 0 1,1 0-1,-1-1 0,6 1 0,30 0-5486</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3.802"/>
    </inkml:context>
    <inkml:brush xml:id="br0">
      <inkml:brushProperty name="width" value="0.05" units="cm"/>
      <inkml:brushProperty name="height" value="0.05" units="cm"/>
      <inkml:brushProperty name="color" value="#5B2D90"/>
    </inkml:brush>
  </inkml:definitions>
  <inkml:trace contextRef="#ctx0" brushRef="#br0">95 0 12886,'0'0'10869,"92"93"-10053,-45 9 257,-7 17-337,-12 10-432,-13 5-32,-15-4-240,-11-2-32,-39-3 0,-13-9-1056,-7-18-1649,5-27-1713,7-30-5619</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4.376"/>
    </inkml:context>
    <inkml:brush xml:id="br0">
      <inkml:brushProperty name="width" value="0.05" units="cm"/>
      <inkml:brushProperty name="height" value="0.05" units="cm"/>
      <inkml:brushProperty name="color" value="#5B2D90"/>
    </inkml:brush>
  </inkml:definitions>
  <inkml:trace contextRef="#ctx0" brushRef="#br0">0 87 15687,'0'0'7361,"22"-10"-7118,-7 3-211,7-4 5,1 1 0,0 1 0,0 0-1,1 2 1,33-5 0,-31 7-416,1 2 0,0 1-1,0 1 1,-1 1 0,44 6-1,-68-6 192,0 1-1,0-1 0,0 1 1,-1 0-1,1-1 0,0 1 0,-1 0 1,1 0-1,-1 0 0,1 0 0,-1 0 1,1 1-1,-1-1 0,1 0 1,-1 1-1,0-1 0,0 1 0,0-1 1,0 1-1,0-1 0,0 1 1,0 0-1,-1-1 0,1 1 0,-1 0 1,1 3-1,0-2-47,-1 0 0,0 0-1,-1 0 1,1-1 0,0 1 0,-1 0 0,0 0-1,1-1 1,-1 1 0,0 0 0,-1-1 0,1 1-1,0-1 1,-1 0 0,1 1 0,-1-1 0,0 0 0,-3 4-1,-5 2 362,0 0-1,0 0 0,-1-1 0,0 0 1,0-1-1,-21 9 0,-84 24 5673,22-8-13,112-30-5354,31-6-1666,0-3 0,59-16 0,-64 13-541,66-15-4754</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6.200"/>
    </inkml:context>
    <inkml:brush xml:id="br0">
      <inkml:brushProperty name="width" value="0.05" units="cm"/>
      <inkml:brushProperty name="height" value="0.05" units="cm"/>
      <inkml:brushProperty name="color" value="#5B2D90"/>
    </inkml:brush>
  </inkml:definitions>
  <inkml:trace contextRef="#ctx0" brushRef="#br0">64 153 6563,'0'0'11304,"-3"-16"-10106,-11-47 34,10 52 2015,0 18-2524,-1 24-1339,5-27 891,-8 59-125,-6 36 116,5 1-1,7 198 1,3-289-278,1 1 1,0 0 0,0 0 0,1-1-1,1 0 1,-1 0 0,1 0-1,1 0 1,0 0 0,0-1 0,1 0-1,0 0 1,0 0 0,14 13-1,-15-17 6,0 0-1,0 0 0,1-1 0,-1 1 1,1-1-1,0 0 0,-1-1 0,1 1 0,1-1 1,-1-1-1,0 1 0,0-1 0,1 0 0,-1 0 1,0-1-1,1 0 0,-1 0 0,1 0 1,-1-1-1,0 0 0,1 0 0,-1-1 0,0 1 1,7-4-1,-6 1 21,0 0 0,0 0 0,0-1 0,-1 0 0,0 0 0,0-1 0,0 0 0,-1 0 0,1 0 0,-1 0 0,-1-1 0,1 0 0,-1 0 0,-1 0 0,4-9-1,3-9 10,-1-1 0,-1 1 0,6-36 0,-6 20-21,-3 0 0,-1-1-1,-2 1 1,-2-1 0,-1 0 0,-12-62 0,10 88 2,-1 1 1,-1-1-1,-1 1 1,0 0-1,0 1 1,-2-1-1,0 1 1,-1 1-1,0 0 1,-13-15-1,16 22 12,0-1 0,-1 1 1,0 0-1,0 0 0,-1 1 0,1 0 1,-1 0-1,0 1 0,0 0 0,-1 0 1,1 1-1,-1 0 0,0 1 0,0 0 0,0 0 1,0 1-1,0 0 0,0 0 0,-12 2 1,17-1-5,-1 1 1,0 0-1,1 0 0,0 1 1,-1-1-1,1 1 1,0 0-1,-1 0 1,1 1-1,0-1 1,1 1-1,-1 0 1,0 0-1,1 0 1,-1 0-1,1 1 1,0-1-1,0 1 1,1 0-1,-1 0 1,1 0-1,0 0 1,0 0-1,0 1 1,0-1-1,1 1 1,0-1-1,-1 5 1,-1 4-16,1 0 0,0 1 1,1-1-1,1 0 1,0 0-1,0 1 0,1-1 1,1 0-1,4 14 1,-1-12-17,1 0 0,1 0 1,0-1-1,1 0 1,0 0-1,1-1 0,1 0 1,0-1-1,0 0 0,2 0 1,-1-1-1,24 16 0,68 44-2243,0-13-5062,-83-47 4856,34 19-7125</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6.788"/>
    </inkml:context>
    <inkml:brush xml:id="br0">
      <inkml:brushProperty name="width" value="0.05" units="cm"/>
      <inkml:brushProperty name="height" value="0.05" units="cm"/>
      <inkml:brushProperty name="color" value="#5B2D90"/>
    </inkml:brush>
  </inkml:definitions>
  <inkml:trace contextRef="#ctx0" brushRef="#br0">20 92 10901,'0'0'10207,"0"-6"-9706,0 4-529,0 4 76,-10 127 190,5-88-186,2 0 0,1 0-1,5 48 1,-3-86-57,0 0 0,0-1 0,1 1 0,-1 0 0,0-1 0,1 1 0,0-1 0,-1 1 0,1 0 0,0-1 0,1 0 0,-1 1 0,0-1 0,1 0 0,-1 1 0,1-1 0,-1 0 0,1 0 0,0 0 0,0-1 0,0 1 0,0 0 0,0-1 0,1 1 0,-1-1 0,0 0 0,1 1 0,-1-1 0,1-1 0,-1 1 0,1 0 0,0 0 0,-1-1 0,1 0 0,0 1 0,4-1 0,-1-1 5,-1 0 1,1-1-1,0 1 0,-1-1 1,1 0-1,-1-1 1,0 1-1,0-1 0,1 0 1,-2 0-1,1-1 1,0 1-1,-1-1 1,0 0-1,7-8 0,0-4 39,-1 0-1,0 0 1,-1-1-1,-1 0 1,-1 0-1,0-1 1,-1 0 0,-1 0-1,-1 0 1,-1-1-1,0 0 1,-2 1-1,0-1 1,-1 0-1,-3-31 1,2 44-68,1 0 1,-1 1-1,0-1 1,-1 0 0,1 1-1,-1-1 1,0 1 0,0-1-1,-1 1 1,0 0-1,0 0 1,0 0 0,0 1-1,-1-1 1,0 1-1,0-1 1,0 1 0,0 1-1,-1-1 1,1 0-1,-1 1 1,0 0 0,0 0-1,-1 1 1,1-1 0,0 1-1,-1 0 1,1 1-1,-1-1 1,0 1 0,1 0-1,-1 1 1,0-1-1,0 1 1,0 0 0,1 0-1,-1 1 1,-6 1-1,10-1-287,-1-1 0,0 1 0,1 0-1,-1 0 1,1 0 0,-1 1-1,1-1 1,-1 0 0,1 1-1,0 0 1,0 0 0,0-1-1,0 1 1,0 0 0,0 0-1,0 1 1,1-1 0,-1 0-1,1 1 1,-1-1 0,1 1-1,-2 4 1,-4 25-7698</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7.184"/>
    </inkml:context>
    <inkml:brush xml:id="br0">
      <inkml:brushProperty name="width" value="0.05" units="cm"/>
      <inkml:brushProperty name="height" value="0.05" units="cm"/>
      <inkml:brushProperty name="color" value="#5B2D90"/>
    </inkml:brush>
  </inkml:definitions>
  <inkml:trace contextRef="#ctx0" brushRef="#br0">1 47 11541,'0'0'13046,"103"-11"-12934,-50 6-112,-1 0 0,-5-1-1280,-7-3-1810,-10-1-4129</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7.547"/>
    </inkml:context>
    <inkml:brush xml:id="br0">
      <inkml:brushProperty name="width" value="0.05" units="cm"/>
      <inkml:brushProperty name="height" value="0.05" units="cm"/>
      <inkml:brushProperty name="color" value="#5B2D90"/>
    </inkml:brush>
  </inkml:definitions>
  <inkml:trace contextRef="#ctx0" brushRef="#br0">82 1 8052,'0'0'17752,"-26"73"-17480,20-9-224,0 9 160,-2 6-208,-2 6-256,-2-3-1569,-1-9-3793</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7.939"/>
    </inkml:context>
    <inkml:brush xml:id="br0">
      <inkml:brushProperty name="width" value="0.05" units="cm"/>
      <inkml:brushProperty name="height" value="0.05" units="cm"/>
      <inkml:brushProperty name="color" value="#5B2D90"/>
    </inkml:brush>
  </inkml:definitions>
  <inkml:trace contextRef="#ctx0" brushRef="#br0">70 257 11461,'0'0'2583,"-5"-16"664,-1-7-2283,2 10-179,1-1 1,-2 1-1,-9-20 0,5 23 2328,4 18-2298,1 25-1347,4-28 786,-8 62-182,3 0 0,4 0 0,2 1 0,13 84 0,-11-134-77,2-1 1,0 0-1,1 0 0,0 0 0,1-1 0,1 0 0,1 0 0,12 16 0,-18-26 0,1-1 0,1 0 0,-1 0 0,1-1 0,-1 1 0,1-1 0,1 0 0,-1 0 0,0-1 0,1 1 1,0-1-1,0 0 0,0-1 0,0 0 0,0 0 0,1 0 0,-1-1 0,0 1 0,1-1 0,-1-1 0,1 0 0,0 0 0,-1 0 0,1 0 0,9-3 0,-8 0 7,1 0-1,-1 0 1,0-1 0,0 0 0,0 0 0,-1-1-1,0 0 1,0-1 0,0 1 0,0-1 0,-1-1-1,0 1 1,0-1 0,-1 0 0,0 0-1,7-14 1,-2 3 5,0 0 0,-2-1-1,0-1 1,-2 1 0,0-1 0,4-25-1,-4-1-211,-1-1 0,-3 0 1,-2 0-1,-9-82 0,6 111 174,-1 0 0,0 1 0,-2-1 1,0 1-1,-1 0 0,-15-29 0,17 39 38,1 0-1,-1-1 1,0 2-1,0-1 1,-1 1 0,0 0-1,0 0 1,-1 0-1,1 1 1,-1 0-1,0 0 1,-1 1-1,1 0 1,-1 0 0,0 1-1,-12-4 1,12 5 29,0 0 0,0 1 0,0 0-1,0 1 1,0-1 0,0 1 0,0 1 0,0 0 0,-13 3 0,17-3-31,1 0 1,0 0-1,0 1 0,0-1 1,0 1-1,0 0 1,0 0-1,0 0 0,0 1 1,1-1-1,-1 1 0,1-1 1,0 1-1,-1 0 1,1 0-1,1-1 0,-1 2 1,0-1-1,1 0 0,-1 0 1,1 0-1,0 1 1,0-1-1,0 6 0,-1 3-22,0 0 0,1 0 0,1 0 0,0 0 1,0 0-1,2 0 0,-1 0 0,1 0 0,1 0 0,6 17 0,-2-12 24,1 0 0,0-1 1,2 0-1,-1-1 1,2 0-1,16 18 0,-3-7-504,1 0-1,42 30 0,58 31-4322,-50-42-1786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8.288"/>
    </inkml:context>
    <inkml:brush xml:id="br0">
      <inkml:brushProperty name="width" value="0.05" units="cm"/>
      <inkml:brushProperty name="height" value="0.05" units="cm"/>
      <inkml:brushProperty name="color" value="#5B2D90"/>
    </inkml:brush>
  </inkml:definitions>
  <inkml:trace contextRef="#ctx0" brushRef="#br0">68 59 4434,'0'0'22570,"0"-58"-22442,0 91-128,0 17 177,0 16-177,-8 11 304,-4 0-272,-1 1-64,-1-3-240,2-5-1905,6-15-1025,4-16-4978</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9.070"/>
    </inkml:context>
    <inkml:brush xml:id="br0">
      <inkml:brushProperty name="width" value="0.05" units="cm"/>
      <inkml:brushProperty name="height" value="0.05" units="cm"/>
      <inkml:brushProperty name="color" value="#5B2D90"/>
    </inkml:brush>
  </inkml:definitions>
  <inkml:trace contextRef="#ctx0" brushRef="#br0">1 254 8644,'0'0'11709,"2"-18"-9943,12-62-346,-13 74-1321,1 0 0,0 1 1,0-1-1,1 1 0,-1-1 1,1 1-1,1 0 0,-1 0 1,1 0-1,-1 0 0,1 1 1,1-1-1,-1 1 0,1 0 0,-1 0 1,1 1-1,0-1 0,0 1 1,9-4-1,-4 3-82,-1 1 0,1 0 1,0 1-1,-1 0 0,1 0 0,0 1 0,0 0 1,0 1-1,16 1 0,-18 0-26,1 1 0,-2 0 0,1 0 0,0 1 0,0 0 0,-1 0 0,1 1 0,-1 0 1,0 0-1,0 1 0,-1 0 0,0 0 0,1 0 0,-2 1 0,1 0 0,-1 0 0,1 1 0,-2-1 0,1 1 0,-1 0 0,0 0 0,0 1 0,-1-1 0,0 1 0,3 12 0,-2-7-115,-1 1-1,0 0 0,0-1 1,-2 1-1,1 0 1,-2 0-1,0 0 0,-1 0 1,0 0-1,-1 0 0,-1 0 1,0 0-1,0-1 0,-9 19 1,2-14-104,0 0 0,-2-1 0,0 0 0,-1-1 1,0-1-1,-1 0 0,-1 0 0,-1-2 0,-25 18 0,40-43 1405,4-6-1079,0 0 0,2 0 1,0 0-1,1 1 0,0 0 0,2 0 1,0 1-1,11-17 0,0-4-16,51-110-93,35-70 1377,-105 241-675,-6 7-615,-1 0 0,-2 0 1,-11 29-1,6-21 97,-11 49 0,19-54-134,2 0 1,1 1-1,1-1 1,6 61-1,-3-90-64,-1 1 0,1-1 0,1 1 0,-1-1-1,1 0 1,0 0 0,0 0 0,0 0 0,1 0-1,0 0 1,0 0 0,0-1 0,0 1 0,1-1-1,-1 0 1,1 0 0,0-1 0,1 1 0,-1-1-1,1 0 1,-1 0 0,1 0 0,0 0 0,0-1-1,0 0 1,7 2 0,2-1-528,-1 0-1,1-1 0,0 0 1,0-1-1,-1-1 1,1 0-1,0-1 0,0 0 1,21-6-1,17-9-3498,-21 3 1269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26.366"/>
    </inkml:context>
    <inkml:brush xml:id="br0">
      <inkml:brushProperty name="width" value="0.05" units="cm"/>
      <inkml:brushProperty name="height" value="0.05" units="cm"/>
      <inkml:brushProperty name="color" value="#5B2D90"/>
    </inkml:brush>
  </inkml:definitions>
  <inkml:trace contextRef="#ctx0" brushRef="#br0">58 94 7459,'0'0'5555,"7"7"-4557,22 20 426,-28-27-1374,0 0-1,-1 0 0,1 0 0,0 0 0,-1 1 1,1-1-1,-1 0 0,1 0 0,0 0 0,-1 0 1,1 0-1,0-1 0,-1 1 0,1 0 0,-1 0 1,1 0-1,0 0 0,-1-1 0,1 1 1,-1 0-1,1-1 0,-1 1 0,1 0 0,-1-1 1,1 1-1,-1-1 0,1 1 0,-1-1 0,1 1 1,-1-1-1,0 1 0,1-1 0,-1 1 0,0-1 1,1 1-1,-1-1 0,0 1 0,0-1 0,0 0 1,1 1-1,-1-1 0,0 0 0,0 1 0,0-1 1,0 0-1,0 1 0,0-1 0,-1 0 0,5-33 600,-5 31-653,1-1 0,0 1-1,-1 0 1,0-1 0,0 1-1,0 0 1,0-1 0,0 1-1,-1 0 1,1 0 0,-1 0-1,0 0 1,0 0-1,0 1 1,0-1 0,-1 0-1,1 1 1,-1 0 0,0-1-1,1 1 1,-1 0 0,0 1-1,0-1 1,0 0-1,0 1 1,-1 0 0,1-1-1,0 1 1,0 1 0,-1-1-1,1 0 1,-1 1 0,1 0-1,-1-1 1,1 1 0,0 1-1,-1-1 1,1 0-1,-1 1 1,-4 1 0,6 0-286,1-1 1,0 0-1,0 1 0,0-1 1,0 1-1,0-1 1,0 1-1,0-1 1,1 1-1,-1 0 0,0-1 1,1 1-1,0 0 1,-1-1-1,1 1 1,0 0-1,0 0 0,0-1 1,0 1-1,0 0 1,0 0-1,0-1 0,2 4 1,-2 1-1024,2 9-4660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51.415"/>
    </inkml:context>
    <inkml:brush xml:id="br0">
      <inkml:brushProperty name="width" value="0.05" units="cm"/>
      <inkml:brushProperty name="height" value="0.05" units="cm"/>
      <inkml:brushProperty name="color" value="#5B2D90"/>
    </inkml:brush>
  </inkml:definitions>
  <inkml:trace contextRef="#ctx0" brushRef="#br0">0 181 9957,'0'0'10821,"98"-80"-10773,-47 53 272,-3 6-320,-5 1 0,-9 6-128,-6 3-385,-10 4-367,-10 7-1169</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09.745"/>
    </inkml:context>
    <inkml:brush xml:id="br0">
      <inkml:brushProperty name="width" value="0.05" units="cm"/>
      <inkml:brushProperty name="height" value="0.05" units="cm"/>
      <inkml:brushProperty name="color" value="#5B2D90"/>
    </inkml:brush>
  </inkml:definitions>
  <inkml:trace contextRef="#ctx0" brushRef="#br0">10 64 6035,'0'0'17368,"4"-64"-16840,-4 87-80,0 20-96,0 14-128,0 9 81,0 0-305,-4-3-177,-2-3-255,2-8-2017,4-14-3281,0-17-9333</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10.171"/>
    </inkml:context>
    <inkml:brush xml:id="br0">
      <inkml:brushProperty name="width" value="0.05" units="cm"/>
      <inkml:brushProperty name="height" value="0.05" units="cm"/>
      <inkml:brushProperty name="color" value="#5B2D90"/>
    </inkml:brush>
  </inkml:definitions>
  <inkml:trace contextRef="#ctx0" brushRef="#br0">0 12 7908,'0'0'16647,"117"0"-16407,-51 5-224,-11-1 112,-9-3-256,-6-1-848,-11 0-1281,-15-3-2145,-14-15-3410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10.512"/>
    </inkml:context>
    <inkml:brush xml:id="br0">
      <inkml:brushProperty name="width" value="0.05" units="cm"/>
      <inkml:brushProperty name="height" value="0.05" units="cm"/>
      <inkml:brushProperty name="color" value="#5B2D90"/>
    </inkml:brush>
  </inkml:definitions>
  <inkml:trace contextRef="#ctx0" brushRef="#br0">15 0 11589,'0'0'13254,"-14"73"-13206,14 2 257,0 11 463,2-1-736,2 5 96,-4-3-256,0-1-576,0-11-1393,-4-20-3426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10.869"/>
    </inkml:context>
    <inkml:brush xml:id="br0">
      <inkml:brushProperty name="width" value="0.05" units="cm"/>
      <inkml:brushProperty name="height" value="0.05" units="cm"/>
      <inkml:brushProperty name="color" value="#5B2D90"/>
    </inkml:brush>
  </inkml:definitions>
  <inkml:trace contextRef="#ctx0" brushRef="#br0">39 86 6979,'0'0'17203,"-1"4"-16566,-3 12-609,1 0 0,1 0 0,1 0 0,0 0 0,2 18 0,10 89 229,-8-95-247,4 41-5,2-1-1,36 125 1,-43-188-46,-1 1 1,2-1-1,-1 0 1,0 0-1,1 0 1,0 0 0,0-1-1,1 1 1,-1-1-1,8 8 1,-8-11 31,-1 1 0,1-1 0,-1 1 0,1-1 1,-1 0-1,1 0 0,0 0 0,-1 0 0,1 0 0,0-1 0,0 1 1,0-1-1,0 0 0,-1 0 0,1 0 0,0 0 0,0 0 1,0-1-1,0 1 0,0-1 0,-1 0 0,5-1 0,1-2 5,0 0 1,0-1-1,0 0 0,-1 0 0,1 0 0,-1-1 1,0 0-1,-1-1 0,0 1 0,0-1 0,0-1 1,6-10-1,0-1-13,-1 0 0,-1-1 0,-1 0 1,7-24-1,-7 15-155,-2 0 0,-1-1 1,-2 0-1,-1 0 0,-1 0 1,-1 0-1,-2 0 0,-1-1 0,-1 1 1,-11-41-1,11 60 175,-1 0 0,0 1 1,-1-1-1,0 1 0,-1 0 0,0 1 1,0-1-1,-1 1 0,0 1 0,0-1 0,-1 1 1,-1 0-1,-8-6 0,10 9 72,1 1 0,-1 0 0,0 0 0,0 1 0,0 0 0,0 0 0,-1 0 0,1 1 0,-1 0 0,0 1 0,1-1 0,-1 2 0,0-1 0,0 1 0,0 0 0,0 1 0,1 0 0,-1 0 0,-13 4 0,14-3-38,1 1 1,1 0 0,-1 0-1,0 0 1,1 1 0,0-1-1,0 1 1,0 1 0,0-1 0,1 1-1,-1 0 1,1 0 0,0 0-1,1 0 1,-1 1 0,1-1-1,0 1 1,-3 9 0,0 1-31,1 0 0,1 1 1,0-1-1,1 1 1,-1 33-1,4-35-14,2 0 0,0-1 0,0 1 0,2 0 0,0-1 0,0 0 0,1 0 0,1 0 0,1 0 0,0-1 0,0 0 0,1 0 0,1-1 0,0 0 0,12 11 0,7 8-1266,40 34 1,28 14-7266,-95-78 8381,49 37-13393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11.212"/>
    </inkml:context>
    <inkml:brush xml:id="br0">
      <inkml:brushProperty name="width" value="0.05" units="cm"/>
      <inkml:brushProperty name="height" value="0.05" units="cm"/>
      <inkml:brushProperty name="color" value="#5B2D90"/>
    </inkml:brush>
  </inkml:definitions>
  <inkml:trace contextRef="#ctx0" brushRef="#br0">102 74 13542,'0'0'9791,"17"-13"-9004,57-37-386,-72 49-396,0 0 1,0-1 0,1 1-1,-1 0 1,0 0 0,0 1 0,0-1-1,1 0 1,-1 1 0,0-1-1,1 1 1,-1 0 0,1 0 0,-1 0-1,0 0 1,5 1 0,-5-1-8,-1 1 0,0-1 0,1 1 0,-1 0 0,0 0 0,1 0 0,-1 0 0,0 0 0,0 0 0,0 0 0,0 0 0,0 1 0,0-1 0,0 0 0,0 1 0,0-1 0,-1 1 0,2 1 0,0 6-16,0-1 0,0 1 0,-1-1 1,0 1-1,0-1 0,-1 11 0,0-14 22,-1 7-8,0 0 0,-1 0 1,0 0-1,-1 0 0,0-1 0,-1 1 0,0-1 0,-1 1 0,0-1 0,-1-1 0,-12 18 1,-9 9-5,-60 60 0,-6 9 6,92-105 3,1-1 1,-1 0-1,1 1 0,0-1 0,-1 0 0,1 1 1,0-1-1,-1 1 0,1-1 0,0 1 0,0-1 0,-1 1 1,1-1-1,0 1 0,0-1 0,0 1 0,0-1 1,0 1-1,-1-1 0,1 1 0,0-1 0,0 1 1,0-1-1,0 1 0,1-1 0,-1 1 0,0-1 1,0 1-1,0-1 0,0 1 0,0-1 0,1 1 1,-1-1-1,0 1 0,0-1 0,1 1 0,0 0 1,21 2 99,34-14 62,-17-2-440,-1-2-1,48-25 1,19-17-3320,-12 2-3585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11.705"/>
    </inkml:context>
    <inkml:brush xml:id="br0">
      <inkml:brushProperty name="width" value="0.05" units="cm"/>
      <inkml:brushProperty name="height" value="0.05" units="cm"/>
      <inkml:brushProperty name="color" value="#5B2D90"/>
    </inkml:brush>
  </inkml:definitions>
  <inkml:trace contextRef="#ctx0" brushRef="#br0">1 183 16504,'0'0'3214,"0"-15"-706,4-49-712,-3 61-1728,-1 1 0,1-1 0,0 0 0,0 1 0,0-1 0,0 1 0,0-1 0,1 1 0,-1-1 0,1 1 1,0 0-1,0 0 0,-1 0 0,1 0 0,0 0 0,1 0 0,-1 1 0,0-1 0,0 1 0,1-1 0,-1 1 0,1 0 1,-1 0-1,1 0 0,0 0 0,-1 0 0,1 1 0,4-1 0,-1 0-65,-1 1 0,1-1 0,-1 1-1,0 1 1,1-1 0,-1 1 0,0 0 0,1 0 0,-1 0 0,0 1 0,0 0-1,8 3 1,-7 0-35,0 0-1,0 0 0,-1 0 1,1 1-1,-1 0 1,0 0-1,-1 0 0,0 1 1,0-1-1,0 1 0,-1 0 1,0 0-1,0 0 1,0 1-1,-1-1 0,0 1 1,-1-1-1,0 1 0,0 0 1,-1 14-1,1-7-147,-2-1 0,0 0 0,0 0 0,-2 1 0,0-1 0,0-1 0,-1 1 0,-1 0 0,0-1 0,-11 20 0,7-19-5,3-2-204,0-2 0,-1 1-1,0-1 1,-1 0-1,0 0 1,-1-1-1,0 0 1,-16 13-1,32-43 2562,102-157-1432,-28 52-541,-59 88-52,-2 6 820,-2-1-1,18-45 1,-75 190 1591,27-74-2548,2 1 0,1 0-1,2 1 1,2 0 0,-1 45 0,6-51-289,0 123-559,0-54-7332,0-84 305</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12.286"/>
    </inkml:context>
    <inkml:brush xml:id="br0">
      <inkml:brushProperty name="width" value="0.05" units="cm"/>
      <inkml:brushProperty name="height" value="0.05" units="cm"/>
      <inkml:brushProperty name="color" value="#5B2D90"/>
    </inkml:brush>
  </inkml:definitions>
  <inkml:trace contextRef="#ctx0" brushRef="#br0">86 116 15559,'0'0'7420,"11"-16"-5886,37-52-729,-46 66-768,-1-1 0,1 1 0,0 0 1,0 0-1,0 0 0,0 0 0,1 0 0,-1 0 0,0 0 0,1 1 0,-1-1 0,1 1 0,0 0 0,-1 0 0,1 0 0,0 0 1,0 0-1,0 0 0,0 1 0,-1 0 0,1-1 0,0 1 0,0 0 0,0 1 0,3-1 0,-3 1-33,-1 0-1,1 0 1,-1 0 0,1 0-1,-1 1 1,0-1-1,0 1 1,1-1 0,-1 1-1,0 0 1,0 0-1,-1-1 1,1 2 0,0-1-1,-1 0 1,1 0-1,-1 0 1,0 1 0,0-1-1,1 1 1,0 3-1,1 6-11,-1 0 0,0 0-1,-1 0 1,0 0 0,-1 1-1,0-1 1,-1 0 0,-1 0 0,0 1-1,0-1 1,-1-1 0,-1 1-1,0 0 1,0-1 0,-1 0-1,-8 13 1,-11 16 10,-2-2 0,-61 70 1,29-39 27,53-62-18,2-5-9,1 1 1,0-1-1,0 1 1,0 0-1,0-1 1,0 1-1,1 0 0,-1 0 1,1 1-1,0-1 1,-1 0-1,2 0 1,-1 1-1,0-1 1,0 5-1,1-8-3,0 1 0,0-1-1,0 1 1,0-1 0,1 1 0,-1-1 0,0 1-1,0-1 1,0 1 0,0-1 0,1 1-1,-1-1 1,0 1 0,0-1 0,1 0 0,-1 1-1,0-1 1,1 1 0,-1-1 0,1 0 0,-1 1-1,0-1 1,1 0 0,-1 0 0,1 1-1,-1-1 1,1 0 0,-1 0 0,1 0 0,-1 0-1,1 1 1,-1-1 0,1 0 0,-1 0-1,1 0 1,0 0 0,44 4 70,0-2 1,0-2-1,0-2 1,49-8-1,92-22-590,-69-3-4509,-65 10-3892</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20.254"/>
    </inkml:context>
    <inkml:brush xml:id="br0">
      <inkml:brushProperty name="width" value="0.05" units="cm"/>
      <inkml:brushProperty name="height" value="0.05" units="cm"/>
      <inkml:brushProperty name="color" value="#5B2D90"/>
    </inkml:brush>
  </inkml:definitions>
  <inkml:trace contextRef="#ctx0" brushRef="#br0">1 1 10597,'0'0'8441,"1"21"-7891,24 237 2182,6 103-1524,-30-309-1239,2-3-187,-3 1 0,-1-1 0,-3 0 0,-15 73 1,11-101-3028,-1-13-2584</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20.608"/>
    </inkml:context>
    <inkml:brush xml:id="br0">
      <inkml:brushProperty name="width" value="0.05" units="cm"/>
      <inkml:brushProperty name="height" value="0.05" units="cm"/>
      <inkml:brushProperty name="color" value="#5B2D90"/>
    </inkml:brush>
  </inkml:definitions>
  <inkml:trace contextRef="#ctx0" brushRef="#br0">204 54 12182,'0'0'2643,"-21"11"-1682,-67 41-398,79-45-458,1 0 1,-1 0 0,1 0-1,1 1 1,-1 1-1,1-1 1,1 1-1,-1 0 1,2 1 0,-7 13-1,3-8 118,26-42 366,1 1 0,1 0 0,2 2 0,0 0 0,1 1 0,2 2 0,41-31 0,-64 51-552,0 0 0,0 0 0,1-1 0,-1 1 0,0 1 0,1-1 0,-1 0 0,1 0 0,-1 1 1,1-1-1,-1 0 0,1 1 0,-1 0 0,1-1 0,0 1 0,-1 0 0,1 0 0,0 0 0,-1 0 0,1 0 0,-1 0 0,1 0 0,0 0 0,-1 1 0,1-1 1,-1 1-1,1-1 0,-1 1 0,1 0 0,-1 0 0,1-1 0,-1 1 0,1 0 0,-1 0 0,0 0 0,0 1 0,0-1 0,0 0 0,2 2 0,1 5-29,1 1-1,-2-1 0,1 1 0,-1 0 0,4 17 1,-4-12 53,13 47-212,33 110-373,-38-142-1724,25 50 1,11-7-6194</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21.303"/>
    </inkml:context>
    <inkml:brush xml:id="br0">
      <inkml:brushProperty name="width" value="0.05" units="cm"/>
      <inkml:brushProperty name="height" value="0.05" units="cm"/>
      <inkml:brushProperty name="color" value="#5B2D90"/>
    </inkml:brush>
  </inkml:definitions>
  <inkml:trace contextRef="#ctx0" brushRef="#br0">55 1 10997,'0'0'11082,"-1"3"-10521,-2 10-457,1 0 1,0 0-1,1 1 1,0-1 0,3 24-1,-2 6 272,-1 41 44,-11 174 680,7-210-2642,-18 71 0,17-99-2601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51.748"/>
    </inkml:context>
    <inkml:brush xml:id="br0">
      <inkml:brushProperty name="width" value="0.05" units="cm"/>
      <inkml:brushProperty name="height" value="0.05" units="cm"/>
      <inkml:brushProperty name="color" value="#5B2D90"/>
    </inkml:brush>
  </inkml:definitions>
  <inkml:trace contextRef="#ctx0" brushRef="#br0">109 0 8468,'0'0'8380,"-16"17"-7222,-49 55-419,63-70-708,1 0 0,-1 0 0,0 0 0,1 1 0,-1-1 0,1 0 1,0 1-1,0-1 0,0 1 0,0-1 0,0 1 0,0 0 0,1-1 1,-1 1-1,1 0 0,0 0 0,0-1 0,0 1 0,0 0 0,0 0 1,1 4-1,1 3 135,-1-2-99,1 0 0,0 0 0,0 0 0,1-1 0,0 1 0,1-1 0,-1 0 0,1 0 0,0 0 1,1 0-1,0-1 0,8 9 0,10 9 23,46 37-1,-20-19 36,-46-39-120,0 0-1,0 0 0,0 0 1,0 0-1,-1 1 1,1-1-1,-1 1 1,0 0-1,3 7 0,-5-9 2,1-1 0,-1 1-1,0-1 1,0 1 0,0-1 0,0 1-1,0-1 1,0 1 0,0-1-1,-1 1 1,1-1 0,0 1 0,-1-1-1,1 0 1,-1 1 0,0-1-1,1 1 1,-1-1 0,0 0-1,0 0 1,0 0 0,0 1 0,0-1-1,0 0 1,0 0 0,0 0-1,-1 0 1,1-1 0,0 1 0,-1 0-1,-1 0 1,-12 7-1,0-2 0,0 0 0,-1 0 0,0-2 0,0 0 0,0-1 0,0 0 0,-1-1 1,-17-1-1,32-1-75,1 0 0,-1 0 0,1 0 1,-1 0-1,0 0 0,1 0 0,-1 0 1,1-1-1,-1 1 0,1 0 0,-1-1 1,1 0-1,-1 1 0,1-1 0,0 0 1,-1 0-1,1 1 0,0-1 0,-1 0 1,0-2-1,1 1-289,0 0 0,0 0 0,1 0 0,-1 0-1,1 0 1,-1 0 0,1 0 0,0 0 0,0 0 0,0 0 0,0-1 0,0 1 0,1 0 0,0-4 0,9-28-7117</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21.655"/>
    </inkml:context>
    <inkml:brush xml:id="br0">
      <inkml:brushProperty name="width" value="0.05" units="cm"/>
      <inkml:brushProperty name="height" value="0.05" units="cm"/>
      <inkml:brushProperty name="color" value="#5B2D90"/>
    </inkml:brush>
  </inkml:definitions>
  <inkml:trace contextRef="#ctx0" brushRef="#br0">330 66 13190,'0'0'3919,"-23"1"-2270,2 0-1296,13-2-274,-1 1-1,1 0 0,-1 0 0,1 1 0,0 1 0,-1-1 0,1 1 0,0 0 0,0 1 1,0 0-1,1 0 0,-1 1 0,1 0 0,-1 0 0,-7 8 0,-11 7 248,1 2-1,2 1 1,0 1-1,-30 39 1,124-124-225,-28 16-47,-22 22 59,1 1 0,2 1 0,0 0 0,34-22 0,-55 42-80,0 1-1,-1-1 1,1 1-1,0 0 1,0 0-1,0 0 1,0 0 0,0 1-1,0-1 1,0 1-1,0 0 1,0 0-1,1 0 1,-1 0 0,0 0-1,0 1 1,0-1-1,0 1 1,0 0-1,0 0 1,0 0 0,0 0-1,-1 1 1,1-1-1,0 1 1,-1-1-1,1 1 1,3 3-1,6 6 151,-2 1 0,1-1-1,-1 2 1,13 20-1,-4-6-81,-7-10-124,74 102-1797,-69-93-95,-2 1 1,22 48-1,-19-13-9306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2:24.273"/>
    </inkml:context>
    <inkml:brush xml:id="br0">
      <inkml:brushProperty name="width" value="0.05" units="cm"/>
      <inkml:brushProperty name="height" value="0.05" units="cm"/>
      <inkml:brushProperty name="color" value="#5B2D90"/>
    </inkml:brush>
  </inkml:definitions>
  <inkml:trace contextRef="#ctx0" brushRef="#br0">16 0 4194,'0'0'6213,"-15"0"-4225,314 22 1643,-158-8-3167,986 66 558,-503-70-1129,-229-37 198,-326 25-104,103 10-1,-161-4 2185,-25-1-2086,-29 0-4043,-8-3-5534</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27.800"/>
    </inkml:context>
    <inkml:brush xml:id="br0">
      <inkml:brushProperty name="width" value="0.05" units="cm"/>
      <inkml:brushProperty name="height" value="0.05" units="cm"/>
      <inkml:brushProperty name="color" value="#5B2D90"/>
    </inkml:brush>
  </inkml:definitions>
  <inkml:trace contextRef="#ctx0" brushRef="#br0">58 537 1024,'0'0'3837,"-3"-11"-3328,0-4-465,0-2 922,-1 0 1,-13-33-1,1 24 3822,8 22-1670,5 17-1713,3-6-1404,-1-1 2,1 0 1,0-1-1,1 1 1,-1 0-1,1 0 1,0-1-1,3 10 1,-2-13-3,-1 0 0,0 0 0,1 0 0,-1 0 0,1-1 1,0 1-1,0 0 0,-1-1 0,1 1 0,0-1 0,0 1 0,1-1 0,-1 0 1,0 0-1,0 0 0,1 0 0,-1-1 0,0 1 0,1 0 0,-1-1 0,5 1 0,2 1 14,1-1-1,-1 0 0,1 0 1,-1-1-1,0 0 0,1-1 0,-1 0 1,1 0-1,-1-1 0,0 0 1,0-1-1,0 0 0,0 0 0,-1-1 1,1 0-1,-1-1 0,0 1 1,0-2-1,0 1 0,-1-1 0,0 0 1,0-1-1,0 0 0,-1 0 1,0 0-1,0 0 0,-1-1 0,0 0 1,-1-1-1,7-15 0,-2 4-41,-2-1-1,0 1 1,-1-1 0,-1 0-1,-1-1 1,-1 1-1,-1-1 1,-1 1 0,-1-1-1,-5-41 1,4 58 15,0 0 0,0 0 0,0 1 0,-1-1 0,0 1 0,0-1 0,0 1 0,0-1 0,-1 1 0,1 0 0,-1 0 0,0 0 0,-1 1 0,1-1 0,0 1 1,-1 0-1,0 0 0,-5-4 0,5 6 5,1-1 1,-1 0 0,0 1 0,0 0-1,1 0 1,-1 0 0,0 0 0,0 1-1,0 0 1,0-1 0,0 1 0,0 1-1,0-1 1,0 1 0,0-1 0,0 1-1,1 0 1,-1 0 0,0 1 0,0-1-1,1 1 1,-6 3 0,4-2-7,-2 0-9,0 1 0,1 0 1,-1 1-1,1-1 0,0 1 1,0 1-1,-10 11 0,15-14-20,26-2-223,4-3 235,55-9 0,-54 5 156,58-2 1,-87 8-124,1 0 1,-1 0 0,1 0 0,0 1 0,-1-1 0,1 0-1,-1 1 1,1-1 0,-1 1 0,1 0 0,-1-1 0,1 1 0,-1 0-1,0 0 1,1 0 0,-1 0 0,0 0 0,0 0 0,0 0-1,0 0 1,0 1 0,0-1 0,0 0 0,1 3 0,0 1 6,0-1 0,-1 1 0,1 0 0,-1 0 1,0 0-1,-1 0 0,1-1 0,-1 8 0,-1 11 7,-1 0-1,-7 37 0,8-58-20,-2 15-283,0 1 1,1-1 0,1 31 0,6-9-3510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28.775"/>
    </inkml:context>
    <inkml:brush xml:id="br0">
      <inkml:brushProperty name="width" value="0.05" units="cm"/>
      <inkml:brushProperty name="height" value="0.05" units="cm"/>
      <inkml:brushProperty name="color" value="#5B2D90"/>
    </inkml:brush>
  </inkml:definitions>
  <inkml:trace contextRef="#ctx0" brushRef="#br0">58 390 7363,'0'0'6403,"-9"-9"-5239,-39-38 1130,78 38-1798,509-147 1887,-520 150-2426,-3 1 88,-1 0 1,1-1-1,-1 0 0,21-13 1,-33 17-89,0 1 0,-1-1 0,1 0 0,-1 0 0,1 0 1,-1 0-1,0-1 0,0 1 0,0-1 0,0 1 0,0-1 0,0 0 0,-1 0 1,0 1-1,1-1 0,-1 0 0,0 0 0,0 0 0,-1-1 0,1 1 0,0 0 1,-1 0-1,0 0 0,0 0 0,0-1 0,0 1 0,-1 0 0,1 0 1,-2-5-1,1 7 5,1-1 1,-1 0-1,0 0 1,0 0-1,0 1 1,-1-1-1,1 1 1,0-1-1,-1 1 1,1-1-1,0 1 1,-1 0-1,0 0 1,1-1-1,-1 1 1,0 0-1,0 1 1,1-1-1,-1 0 1,0 0-1,-2 0 1,-11-5-443,37 48-13,-17-31 421,1 1 1,-2 0 0,1 0 0,-2 0 0,0 0-1,0 1 1,-1-1 0,-1 1 0,1 22 0,-3-22-626,0 0 0,0 0 0,-1 0 0,0 0 0,-7 18 1,-19 26-5243</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29.760"/>
    </inkml:context>
    <inkml:brush xml:id="br0">
      <inkml:brushProperty name="width" value="0.05" units="cm"/>
      <inkml:brushProperty name="height" value="0.05" units="cm"/>
      <inkml:brushProperty name="color" value="#5B2D90"/>
    </inkml:brush>
  </inkml:definitions>
  <inkml:trace contextRef="#ctx0" brushRef="#br0">2447 53 6435,'0'0'5659,"-2"-8"-4374,-7-25-297,7 32-950,1-1 0,-1 1 0,1 0 1,-1 0-1,1 1 0,-1-1 0,1 0 1,-1 0-1,0 1 0,0-1 0,1 1 1,-1 0-1,0-1 0,0 1 0,1 0 1,-1 0-1,0 0 0,0 0 0,0 0 1,1 1-1,-1-1 0,0 0 1,-3 2-1,1-1 33,-15 4-54,-1 0 0,2 2 0,-1 0 0,1 2 0,0 0 0,-29 20 0,-11 4 203,-171 74 490,-310 99 0,88-39-537,141-49-29,104-42 562,-205 107-1,386-165-787,29-16-1794,15-7-1547,16-15-3428</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30.478"/>
    </inkml:context>
    <inkml:brush xml:id="br0">
      <inkml:brushProperty name="width" value="0.05" units="cm"/>
      <inkml:brushProperty name="height" value="0.05" units="cm"/>
      <inkml:brushProperty name="color" value="#5B2D90"/>
    </inkml:brush>
  </inkml:definitions>
  <inkml:trace contextRef="#ctx0" brushRef="#br0">308 36 4370,'0'0'5216,"0"-6"-4146,0-18-339,0 18 2665,-3 10-2753,-157 495 664,87-261-1144,59-192-45,1-10 46,1 2 0,2-1 0,2 2 1,-7 73 1389,23-121-4094,8-9-3980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39.785"/>
    </inkml:context>
    <inkml:brush xml:id="br0">
      <inkml:brushProperty name="width" value="0.05" units="cm"/>
      <inkml:brushProperty name="height" value="0.05" units="cm"/>
      <inkml:brushProperty name="color" value="#5B2D90"/>
    </inkml:brush>
  </inkml:definitions>
  <inkml:trace contextRef="#ctx0" brushRef="#br0">2377 4 2577,'0'0'6873,"0"0"-6828,0 0 1,-1 0 0,1 0-1,0 0 1,0 0-1,0 0 1,0 0 0,0 1-1,0-1 1,0 0 0,0 0-1,-1 0 1,1 0-1,0 0 1,0 0 0,0 0-1,0 0 1,0 0 0,0 0-1,-1 0 1,1 0-1,0 0 1,0 0 0,0 0-1,0 0 1,0 0 0,-1 0-1,1 0 1,0 0-1,0 0 1,0 0 0,0 0-1,0 0 1,-1 0 0,1 0-1,0 0 1,0 0-1,0 0 1,0 0 0,0 0-1,0 0 1,0 0 0,-1-1-1,1 1 1,0 0-1,0 0 1,0 0 0,0 0-1,0 0 1,0 0 0,0-1-1,0 1 1,0 0-1,0 0 1,0 0 0,0 0-1,0 0 1,0 0 0,0-1-1,-1 1 1,1 0-1,0 0 1,1 0 0,-1 0-1,0 0 1,0-1 0,0 1-1,0 0 1,-22 533 706,14-5-265,6-68-75,-11-258 252,-35 456 892,20-389 163,-16 278-1531,4-29 695,-30-121-693,23-154-65,-5-32-154,19-89 69,-1 10 42,-55 138-1,63-205-45,-3-2 1,-2-1-1,-3-2 0,-44 58 0,46-79-55,-1-2-1,-2-1 0,-1-2 1,-2-1-1,-68 45 1,66-54 3,0-2 0,-2-2 0,-1-1 0,-59 17 0,-188 37-376,109-30 389,-53 24-44,-121 29 366,344-94-398,10-2 93,0 0 0,0 0 0,0 0 0,1 0 0,-1 0 0,0 0 0,0 0 0,0 1 1,1-1-1,-1 0 0,0 1 0,0-1 0,0 0 0,1 1 0,-1-1 0,0 1 1,1-1-1,-1 1 0,1 0 0,-1-1 0,0 1 0,1-1 0,-1 1 0,1 0 1,0 0-1,-1-1 0,1 1 0,-1 0 0,1 1 0,-4 3-2874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1.980"/>
    </inkml:context>
    <inkml:brush xml:id="br0">
      <inkml:brushProperty name="width" value="0.05" units="cm"/>
      <inkml:brushProperty name="height" value="0.05" units="cm"/>
      <inkml:brushProperty name="color" value="#5B2D90"/>
    </inkml:brush>
  </inkml:definitions>
  <inkml:trace contextRef="#ctx0" brushRef="#br0">375 193 6659,'0'0'5346,"-4"-15"-4294,2 3-907,1 1 269,-1 0 0,-1 0 0,0 0 0,0 0 0,-1 1 0,0 0 0,-1-1-1,0 2 1,-7-12 0,6 16-304,0 0-1,0 1 1,0-1 0,0 1-1,-1 0 1,0 1-1,0 0 1,0 0 0,0 0-1,0 1 1,0 0-1,-1 0 1,1 1 0,-10-1-1,12 1-81,-1 1-1,0 0 1,1 0-1,-1 0 0,0 1 1,1 0-1,-1 0 1,1 0-1,-1 0 1,1 1-1,-1 0 1,1 0-1,0 1 1,0 0-1,0 0 0,0 0 1,1 0-1,-1 1 1,-4 4-1,-3 7 25,2-1-1,0 1 0,1 1 1,0 0-1,1 0 0,1 1 1,1-1-1,0 2 0,1-1 1,-3 19-1,1 14 211,2 0-1,1 69 1,5-88-208,1 0 0,1 0-1,1-1 1,2 1-1,10 30 1,-10-43-61,0-1 0,1-1 0,1 1 0,0-1 0,1-1 0,1 1 0,1-2 1,0 1-1,1-2 0,14 14 0,-21-22-34,0 0 0,0-1 0,1 0 1,-1 0-1,1 0 0,0-1 0,1 0 1,-1 0-1,0-1 0,1 1 0,0-1 1,-1-1-1,1 1 0,0-1 0,0 0 1,0-1-1,0 0 0,0 0 0,-1 0 1,13-3-1,-9 0-28,-1 0 0,0-1 0,0 0 0,-1 0 0,1-1 0,-1 0 0,0 0 0,0-1-1,-1 0 1,1 0 0,-1-1 0,-1 0 0,1-1 0,5-7 0,6-13-103,-2-1 0,0 0 0,-2 0 0,-1-2 0,-2 0 0,-1 0 0,7-36 0,-17 88 259,0-1 0,1 1 0,2-1 0,0 1 0,11 36 0,-12-51-70,0-1 0,0 1 0,1-1-1,0 0 1,0 0 0,0 0 0,0 0 0,1 0 0,0-1-1,0 0 1,0 0 0,0 0 0,1 0 0,-1-1 0,1 1-1,0-1 1,0 0 0,0-1 0,1 1 0,-1-1 0,1 0 0,-1 0-1,1-1 1,0 0 0,9 1 0,-10-1 51,0-1-1,0 0 1,-1 0 0,1-1-1,0 0 1,-1 1 0,1-1 0,0-1-1,-1 1 1,1-1 0,-1 0-1,0 0 1,0 0 0,1 0-1,-2-1 1,1 0 0,4-3 0,-2 1 13,-1-1 0,1 0 0,-1-1 0,-1 1 0,1-1 0,-1 0 0,0 0 0,0 0 0,3-13 0,-3 9-7,-1 0-1,0 1 1,-1-1-1,0 0 1,0-1 0,-1 1-1,-1 0 1,0 0-1,-1 0 1,0-1 0,0 1-1,-1 0 1,-1 0 0,0 1-1,-4-12 1,0 12-50,0-1-1,0 1 1,-1 0 0,-1 1 0,1 0-1,-1 0 1,-1 1 0,0 0 0,0 1 0,-14-9-1,7 6-312,-1 1-1,1 1 1,-2 0-1,1 1 1,-36-8-1,51 14-412,0 1-268</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2.355"/>
    </inkml:context>
    <inkml:brush xml:id="br0">
      <inkml:brushProperty name="width" value="0.05" units="cm"/>
      <inkml:brushProperty name="height" value="0.05" units="cm"/>
      <inkml:brushProperty name="color" value="#5B2D90"/>
    </inkml:brush>
  </inkml:definitions>
  <inkml:trace contextRef="#ctx0" brushRef="#br0">107 93 7571,'0'0'6684,"-16"-16"-4638,-47-45-179,43 45-854,18 23-364,2-1-435,-6 99 1285,16 196 1,39 106 316,-48-402-1800,32 231-623,3 277 0,-36-494-82,1-13 201,-1 0 0,0 1 0,0-1 0,0 0 0,-1 1-1,1-1 1,-2 0 0,1 0 0,-1 0 0,0 0 0,-5 11 0,7-16 33,-1-1 0,0 1 1,0 0-1,0 0 0,0-1 1,0 1-1,0-1 1,0 1-1,0 0 0,0-1 1,0 0-1,0 1 1,0-1-1,0 0 0,0 1 1,-2-1-1,3 0 433</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2.713"/>
    </inkml:context>
    <inkml:brush xml:id="br0">
      <inkml:brushProperty name="width" value="0.05" units="cm"/>
      <inkml:brushProperty name="height" value="0.05" units="cm"/>
      <inkml:brushProperty name="color" value="#5B2D90"/>
    </inkml:brush>
  </inkml:definitions>
  <inkml:trace contextRef="#ctx0" brushRef="#br0">0 895 12726,'0'0'4082,"65"-126"-2738,-1 76-1312,5 2-32,3-1-32,-1 1-2193,-2-3-1072,-5-5-1025</inkml:trace>
  <inkml:trace contextRef="#ctx0" brushRef="#br0" timeOffset="1">565 19 7507,'0'0'9274,"-18"-5"-7833,7 1-1230,5 2-122,1 0-1,0 1 1,-1-1-1,1 1 1,0 0-1,-1 1 1,-10-1-1,14 2-47,-1-1 0,1 1 0,0-1-1,0 1 1,0 0 0,0 0 0,0 0 0,0 0-1,0 0 1,0 0 0,0 1 0,1-1 0,-1 1 0,0-1-1,1 1 1,-1 0 0,1 0 0,0-1 0,-1 1-1,1 0 1,0 0 0,0 0 0,0 0 0,1 0-1,-1 1 1,0-1 0,0 4 0,-12 51 904,2 1 1,-5 92-1,10 124 289,5-150-923,3 149 69,-8 187-2489,6-450 1522,-1 0 0,0 0 1,0 0-1,-1 1 0,0-1 1,-1-1-1,0 1 0,-1 0 1,-5 11-1,8-21 394,1 1 1,-1 0-1,1-1 0,-1 1 1,1 0-1,-1-1 0,1 1 0,-1-1 1,0 1-1,1-1 0,-1 0 0,0 1 1,1-1-1,-1 1 0,0-1 0,1 0 1,-1 0-1,0 1 0,0-1 1,1 0-1,-1 0 0,0 0 0,0 0 1,-1 0-1,-16-9-5687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52.088"/>
    </inkml:context>
    <inkml:brush xml:id="br0">
      <inkml:brushProperty name="width" value="0.05" units="cm"/>
      <inkml:brushProperty name="height" value="0.05" units="cm"/>
      <inkml:brushProperty name="color" value="#5B2D90"/>
    </inkml:brush>
  </inkml:definitions>
  <inkml:trace contextRef="#ctx0" brushRef="#br0">43 39 8660,'0'0'5787,"0"16"-5187,1 55-125,-1-65-442,0-1 1,1 1-1,0 0 0,0 0 1,1-1-1,-1 1 1,1-1-1,1 1 0,-1-1 1,1 0-1,0 0 1,0 0-1,0 0 0,1 0 1,-1-1-1,1 1 1,0-1-1,1 0 0,-1-1 1,1 1-1,-1-1 1,1 1-1,0-2 0,1 1 1,-1 0-1,0-1 1,1 0-1,-1 0 0,1-1 1,6 2-1,-6-2 28,-1 0 0,1-1 0,0 1 0,0-1 0,-1 0-1,1 0 1,0-1 0,0 0 0,-1 0 0,1 0 0,-1-1 0,1 0 0,-1 0 0,1 0 0,-1 0-1,0-1 1,0 0 0,0 0 0,0-1 0,-1 1 0,0-1 0,1 0 0,-1 0 0,0-1-1,-1 1 1,1-1 0,-1 1 0,3-7 0,-3 6 12,-1 0-1,0 1 1,0-1-1,0 0 1,-1 0-1,0 0 1,0 0-1,0 0 1,0 0-1,-1 0 1,0 0-1,0 0 1,0 0-1,-1-1 1,1 1 0,-1 0-1,-1 0 1,1 0-1,-1 1 1,0-1-1,0 0 1,0 0-1,0 1 1,-1 0-1,0-1 1,0 1-1,0 0 1,0 0-1,-1 0 1,0 1-1,1 0 1,-1-1 0,-1 1-1,1 0 1,0 1-1,-1-1 1,1 1-1,-1 0 1,0 0-1,0 0 1,0 1-1,-6-2 1,-3 0 35,-1 0 1,1 1-1,-1 0 1,1 1-1,-1 1 1,0 0-1,-20 3 1,30-2-195,0 0 1,0 0-1,0 1 1,0 0-1,1 0 1,-1 0-1,1 0 1,-1 1-1,1-1 1,-7 7-1,8-7-201,1 1-1,0-1 0,-1 1 1,1 0-1,0 0 0,1 0 1,-1 0-1,0 0 1,1 1-1,0-1 0,0 0 1,0 1-1,0-1 0,0 1 1,1-1-1,-1 8 1,1 19-6493</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3.066"/>
    </inkml:context>
    <inkml:brush xml:id="br0">
      <inkml:brushProperty name="width" value="0.05" units="cm"/>
      <inkml:brushProperty name="height" value="0.05" units="cm"/>
      <inkml:brushProperty name="color" value="#5B2D90"/>
    </inkml:brush>
  </inkml:definitions>
  <inkml:trace contextRef="#ctx0" brushRef="#br0">1 224 6323,'0'0'5170,"24"-93"-3217,0 56 656,11 6-256,15 5-1328,11 4 111,7 10-319,-3 10-721,-11 2 96,-17 18-192,-19 16-384,-14 5-433,-4 6-671,-10-4 95,-14-2-1952,1-11 351,5-10-159,6-14-2434</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3.907"/>
    </inkml:context>
    <inkml:brush xml:id="br0">
      <inkml:brushProperty name="width" value="0.05" units="cm"/>
      <inkml:brushProperty name="height" value="0.05" units="cm"/>
      <inkml:brushProperty name="color" value="#5B2D90"/>
    </inkml:brush>
  </inkml:definitions>
  <inkml:trace contextRef="#ctx0" brushRef="#br0">2 257 4514,'0'0'7878,"0"-5"-6298,-1-19 151,0 18-557,9 2-219,27-5-580,-10 3-162,0 0 0,-1-2 0,0-1 0,35-18 1,-55 25-255,0 0 0,1-1 0,-1 0 0,0 0 1,0 0-1,-1 0 0,1 0 0,-1-1 0,0 0 1,1 1-1,-2-1 0,1 0 0,0-1 1,-1 1-1,0 0 0,0-1 0,0 0 0,0 1 1,-1-1-1,0 0 0,0 0 0,0 1 1,-1-1-1,1 0 0,-1 0 0,0 0 0,-1 0 1,1 0-1,-1 0 0,-1-5 0,1 9 21,0-1 0,0 1-1,0-1 1,-1 1 0,1 0-1,0-1 1,-1 1 0,1 0-1,-1 0 1,1 0 0,-1 0 0,1 0-1,-1 0 1,0 1 0,1-1-1,-1 1 1,0-1 0,0 1-1,0-1 1,1 1 0,-1 0-1,0 0 1,0 0 0,-3 0-1,-1 0 51,0 0-1,-1 0 0,1 0 0,0 1 0,0 0 0,-9 2 0,11 0 15,-1 0-1,1 0 1,-1 0-1,1 0 1,0 1-1,0 0 1,0 0-1,1 0 1,-1 0 0,1 0-1,0 1 1,0-1-1,1 1 1,-1 0-1,1 0 1,0 0-1,1 0 1,-1 0-1,1 1 1,-2 9-1,-1 12 184,1 1-1,1 45 0,3-55-196,0-1-1,2 0 1,0 0 0,1 0 0,0 0-1,1 0 1,1-1 0,1 0 0,1 0-1,0-1 1,1 0 0,0 0 0,16 18 0,-17-23-248,1-1 0,0 0 1,1 0-1,0-1 1,0-1-1,1 1 1,-1-2-1,17 8 1,-19-10-369,1-1 1,0 0-1,0 0 1,1-1-1,-1 0 1,0-1 0,1 0-1,-1 0 1,1-1-1,-1-1 1,20-2-1,28-15-6334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4.515"/>
    </inkml:context>
    <inkml:brush xml:id="br0">
      <inkml:brushProperty name="width" value="0.05" units="cm"/>
      <inkml:brushProperty name="height" value="0.05" units="cm"/>
      <inkml:brushProperty name="color" value="#5B2D90"/>
    </inkml:brush>
  </inkml:definitions>
  <inkml:trace contextRef="#ctx0" brushRef="#br0">28 1 10709,'0'0'10645,"-28"121"-10165,28-69 32,4-2-512,10-9 112,-2-9-256,0-11 144,0-8-496,6-13-1553,-1 0-3794,1-27-143</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4.883"/>
    </inkml:context>
    <inkml:brush xml:id="br0">
      <inkml:brushProperty name="width" value="0.05" units="cm"/>
      <inkml:brushProperty name="height" value="0.05" units="cm"/>
      <inkml:brushProperty name="color" value="#5B2D90"/>
    </inkml:brush>
  </inkml:definitions>
  <inkml:trace contextRef="#ctx0" brushRef="#br0">120 1 10229,'0'0'8166,"-16"7"-7339,6-4-719,5-2-71,1 1 0,-1-1-1,1 1 1,-1 0 0,1 0-1,-1 1 1,1-1 0,0 1-1,0 0 1,0 0 0,1 0-1,-1 0 1,1 1-1,0 0 1,-1-1 0,2 1-1,-1 0 1,0 0 0,1 1-1,0-1 1,0 1 0,0-1-1,0 1 1,-1 6 0,0 13 176,0 1 1,2 0 0,0-1 0,6 44 0,-4-58-199,0-1 0,1 0 0,1 0 0,-1 0 0,1 0 0,1-1 0,0 1 0,0-1 0,0 0 0,1 0 0,1 0 0,-1-1 0,1 1 0,0-1 0,12 10 1,-14-15-58,0 1 1,0-1 0,1 0 0,-1 0 0,1 0-1,-1-1 1,1 1 0,-1-1 0,1 0 0,0-1 0,0 1-1,-1-1 1,1 0 0,0 0 0,0 0 0,-1-1 0,1 1-1,0-1 1,-1-1 0,1 1 0,0 0 0,-1-1-1,0 0 1,1 0 0,-1-1 0,0 1 0,0-1 0,6-5-1,1 0-615,-1 0 0,0-1-1,17-19 1,14-30-5276,-36 36 248,-5 15-126</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5.260"/>
    </inkml:context>
    <inkml:brush xml:id="br0">
      <inkml:brushProperty name="width" value="0.05" units="cm"/>
      <inkml:brushProperty name="height" value="0.05" units="cm"/>
      <inkml:brushProperty name="color" value="#5B2D90"/>
    </inkml:brush>
  </inkml:definitions>
  <inkml:trace contextRef="#ctx0" brushRef="#br0">76 108 16728,'0'0'400,"-57"-95"1729,43 83-528,10 12-1393,4 28-208,2 33-64,32 23-1073,11 7-2336,5 2-3507</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5.692"/>
    </inkml:context>
    <inkml:brush xml:id="br0">
      <inkml:brushProperty name="width" value="0.05" units="cm"/>
      <inkml:brushProperty name="height" value="0.05" units="cm"/>
      <inkml:brushProperty name="color" value="#5B2D90"/>
    </inkml:brush>
  </inkml:definitions>
  <inkml:trace contextRef="#ctx0" brushRef="#br0">70 720 14038,'3'-16'2650,"28"-87"-420,-17 61-1688,-1 0 0,-2 0 1,8-71-1,-19 112-541,0 0 1,1 0-1,-1 0 1,0 0-1,0 0 1,0 0-1,0 0 1,-1 0-1,1 0 1,0 0-1,0 0 1,0 0-1,-1 0 0,1 0 1,-1 0-1,1 0 1,-1 1-1,1-1 1,-1 0-1,1 0 1,-1 0-1,0 1 1,1-1-1,-2-1 1,1 2-2,0 0 0,0 0 1,0-1-1,-1 1 1,1 0-1,0 0 0,0 1 1,0-1-1,0 0 1,0 0-1,0 0 0,0 1 1,0-1-1,0 0 1,0 1-1,0-1 0,0 1 1,-1 0-1,-4 4 1,0-1 0,0 1 0,0-1 1,1 2-1,-6 6 0,-1 5-19,1 2 0,0-1 0,1 1 0,2 0 0,0 1 0,1 0 0,0 0 0,2 1 0,1 0 1,0 0-1,1 0 0,2 0 0,1 31 0,-1-48-8,1 0 0,0 1 0,0-1 0,1 0 0,-1 0 0,1 0 0,0 0 0,0 0 0,0 0 0,1 0 0,-1 0 0,1 0 0,0 0 0,0-1 1,1 1-1,3 4 0,-3-5 16,1-1 0,-1 0 0,1 1 1,0-1-1,0-1 0,0 1 0,0-1 0,0 1 1,0-1-1,0 0 0,1 0 0,-1-1 1,0 0-1,1 1 0,7-2 0,-3 1 37,0-1-1,0 0 0,0-1 1,0 0-1,0 0 0,-1-1 1,1 0-1,-1 0 0,13-8 1,5-4 416,37-30-1,-49 32-299,1 2 0,1 0 0,0 1 0,0 1 1,1 0-1,27-10 0,-42 18-165,0 1 1,0-1 0,0 0 0,0 1 0,0 0-1,0-1 1,0 1 0,0 0 0,0 0 0,0 0-1,0 0 1,0 0 0,0 1 0,0-1 0,0 1-1,0-1 1,0 1 0,0 0 0,0 0 0,0 0-1,-1 0 1,1 0 0,0 0 0,-1 0 0,1 0-1,-1 1 1,1-1 0,-1 1 0,1-1 0,-1 1-1,0-1 1,0 1 0,0 0 0,1 2 0,4 4-217,-5-7 157,1 0-1,-1-1 0,0 1 1,0 0-1,1 0 0,-1-1 1,1 1-1,-1-1 0,1 1 1,-1-1-1,1 1 0,-1-1 1,1 0-1,-1 0 0,1 0 1,-1 0-1,1 0 0,2 0 1,30-6-252,-31 6 297,23-4-120,0 1 0,0 2 0,0 0 0,0 2 0,29 5 0,-15-3 121,-34-2-14,-1-1 1,1 1 0,-1-1-1,1-1 1,-1 1 0,0-1-1,1 0 1,-1 0 0,0-1 0,1 1-1,-1-1 1,0 0 0,0-1-1,-1 1 1,1-1 0,6-5-1,-5 3-51,0-1 0,-1 0 0,0-1 0,-1 1 0,1-1 0,-1 0 0,-1 0 0,1 0 0,-1-1-1,0 1 1,1-9 0,4-15-138,-1-1 0,-1 1-1,2-57 1,-8-101 1645,-2 121-151,-2-8 492,2 61-937,1 50-470,12 221-895,-1-44-220,-10-172 481,1 37-73,0-70 406,-1-1-1,1 0 1,1 0 0,-1 0 0,1 0-1,0 0 1,0-1 0,1 1 0,3 6-1,-4-10 85,-1-1 0,1 1 0,-1-1 0,1 1 0,-1-1 0,1 0-1,0 0 1,-1 0 0,1 0 0,0 0 0,0 0 0,0-1 0,0 1 0,0 0 0,-1-1-1,1 0 1,0 1 0,0-1 0,0 0 0,1 0 0,-1 0 0,0 0 0,0-1-1,0 1 1,0 0 0,3-2 0,52-21 1171,-55 22-1234,209-117-261,-76 27-7633,-70 38-6096</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6.179"/>
    </inkml:context>
    <inkml:brush xml:id="br0">
      <inkml:brushProperty name="width" value="0.05" units="cm"/>
      <inkml:brushProperty name="height" value="0.05" units="cm"/>
      <inkml:brushProperty name="color" value="#5B2D90"/>
    </inkml:brush>
  </inkml:definitions>
  <inkml:trace contextRef="#ctx0" brushRef="#br0">135 152 9828,'0'0'1793,"-32"-107"720,18 78 161,2 13-577,0 16-433,-1 9-671,-3 57-481,0 37-432,2 31 336,8 23 369,6 9-753,0 5 512,10 8-544,16-12-192,7-20 32,15-28-1905,10-42-2593,3-47-2530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7.223"/>
    </inkml:context>
    <inkml:brush xml:id="br0">
      <inkml:brushProperty name="width" value="0.05" units="cm"/>
      <inkml:brushProperty name="height" value="0.05" units="cm"/>
      <inkml:brushProperty name="color" value="#5B2D90"/>
    </inkml:brush>
  </inkml:definitions>
  <inkml:trace contextRef="#ctx0" brushRef="#br0">92 718 8932,'0'0'1475,"0"-21"-7,2-10-814,-1 14-35,0 0-1,-1 0 0,-1 0 0,-4-21 0,5 37-497,0 0-1,0-1 0,0 1 1,0 0-1,0-1 0,-1 1 1,1 0-1,-1 0 0,1-1 1,-1 1-1,1 0 0,-1 0 1,0 0-1,0 0 0,1 0 0,-1 0 1,0 0-1,0 0 0,0 0 1,0 0-1,0 0 0,0 1 1,0-1-1,-3-1 0,3 2-78,0 0 1,-1 0-1,1 0 0,0 1 0,0-1 0,-1 0 0,1 1 0,0-1 1,0 1-1,0-1 0,-1 1 0,1-1 0,0 1 0,0 0 1,0 0-1,0 0 0,0-1 0,0 1 0,0 0 0,1 0 0,-1 0 1,0 0-1,0 0 0,1 1 0,-1-1 0,0 2 0,-5 9-7,0 0-1,1 0 1,0 1-1,1 0 1,0 0-1,1 0 1,-1 16-1,0 8 38,2 52-1,2-83-70,0 0-1,1 1 1,-1-1-1,1 0 1,1 0-1,-1 0 1,1 0-1,0 0 1,0 0-1,1 0 1,0-1-1,5 8 1,-6-10-3,0-1 1,0 0-1,1 0 1,-1 0 0,1 0-1,-1 0 1,1 0 0,0-1-1,0 1 1,-1-1 0,1 0-1,0 0 1,0 0-1,0 0 1,0-1 0,1 1-1,-1-1 1,0 0 0,0 0-1,0 0 1,0 0-1,0 0 1,0-1 0,1 1-1,-1-1 1,0 0 0,3-1-1,5-2 6,0-1 0,-1 0 0,1 0 1,-1-1-1,0 0 0,-1-1 0,0 0 0,11-11 0,68-76 122,-41 41-195,-33 38 54,57-55-9,-65 66 12,0-1 1,-1 1 0,2 0 0,-1 0-1,0 1 1,1-1 0,0 1 0,0 1-1,0-1 1,11-1 0,-16 4-2,-1 0-1,0 0 1,0 0 0,0 0 0,0 1 0,0-1 0,0 0-1,1 1 1,-1-1 0,0 1 0,0-1 0,0 1-1,0 0 1,-1-1 0,1 1 0,0 0 0,0 0-1,0-1 1,0 1 0,-1 0 0,1 0 0,0 0 0,-1 0-1,1 0 1,-1 0 0,1 0 0,-1 0 0,0 0-1,1 0 1,-1 1 0,0-1 0,0 0 0,0 0-1,1 0 1,-1 0 0,0 0 0,-1 1 0,1-1-1,0 0 1,0 0 0,-1 2 0,1 2-31,-1 1 0,1 0-1,-1 0 1,-1 0 0,1 0 0,-1 0 0,-3 6 0,3-8 45,0-1-1,0-1 1,0 1 0,0 0 0,-1 0 0,1-1-1,-1 1 1,0-1 0,1 0 0,-1 0 0,0 0 0,0 0-1,-1-1 1,1 1 0,-5 1 0,7-3 19,-1 1 1,1-1 0,-1 0-1,1 0 1,-1 0-1,1 0 1,-1 0 0,1 0-1,-1 0 1,1-1-1,-1 1 1,1 0 0,-1-1-1,1 1 1,-1-1-1,1 0 1,0 1 0,-1-1-1,1 0 1,0 0-1,0 0 1,-1 0 0,1 0-1,0 0 1,0 0-1,0 0 1,0-1 0,0 1-1,1 0 1,-1-1-1,0 1 1,1 0 0,-1-1-1,0 1 1,1-1-1,0 1 1,-1-1 0,1-2-1,-6-26 333,2-1 0,0 0 0,3 0 0,3-56 0,-1 57-205,-1 2-139,2 0-1,1 0 1,1 1 0,2-1-1,0 1 1,2 1-1,1-1 1,1 1 0,1 1-1,2 0 1,0 0-1,18-24 1,-26 44-226,0-1-1,0 1 0,0 0 1,1 0-1,-1 1 1,1-1-1,10-4 1,-15 8-5,1 0 1,0 0-1,0 0 1,0 0-1,0 1 1,0-1-1,0 0 1,0 1-1,0 0 1,0-1-1,0 1 1,0 0-1,0 0 1,0 0-1,0 0 1,0 1-1,0-1 1,0 0-1,0 1 1,0 0-1,0-1 1,0 1-1,0 0 1,-1 0-1,1 0 1,0 0-1,0 0 1,-1 0 0,1 1-1,-1-1 1,2 2-1,1 3-968,-1-1 0,0 1 0,0 0 1,-1 0-1,4 11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8.471"/>
    </inkml:context>
    <inkml:brush xml:id="br0">
      <inkml:brushProperty name="width" value="0.05" units="cm"/>
      <inkml:brushProperty name="height" value="0.05" units="cm"/>
      <inkml:brushProperty name="color" value="#5B2D90"/>
    </inkml:brush>
  </inkml:definitions>
  <inkml:trace contextRef="#ctx0" brushRef="#br0">0 313 11253,'0'0'6985,"3"24"-6676,-2-15-225,1 16 194,1-1 1,1 1-1,1 0 0,2-1 0,13 34 0,1-9-61,3-1-1,2-1 1,2-1-1,36 43 1,-63-87-215,0-1-1,0 1 1,1-1-1,-1 1 1,1-1-1,-1 0 1,1 1 0,0-1-1,-1 0 1,1 0-1,0 0 1,0 0-1,0 0 1,0-1-1,3 2 1,-3-2 2,-1 0 0,0 0-1,1-1 1,-1 1 0,0 0 0,1 0-1,-1-1 1,0 1 0,0-1 0,1 1-1,-1-1 1,0 0 0,0 1 0,0-1-1,0 0 1,0 0 0,0 1 0,1-3-1,4-4 10,-1 0-1,0-1 0,-1 1 0,0-1 0,6-15 0,-9 19-18,53-147-44,11-25-12,-65 174 61,1 0 0,-1 1 0,1-1 0,0 1 0,0-1 0,0 1 0,0-1 0,0 1 0,0 0 0,0-1 0,0 1 0,0 0 1,1 0-1,-1 0 0,0 0 0,1 0 0,-1 0 0,1 0 0,2-1 0,-2 2-1,-1 0-1,0 0 1,1 0-1,-1 1 1,1-1 0,-1 0-1,0 0 1,1 1-1,-1-1 1,0 1 0,1-1-1,-1 1 1,0 0 0,0-1-1,1 1 1,-1 0-1,0 0 1,2 2 0,5 5-19,-1 1 1,0 0 0,0 0-1,8 17 1,-9-16 7,-2-5 1,38 57-61,-39-59 78,0 1-1,0-1 0,1 0 1,-1 0-1,1 0 0,-1-1 1,1 1-1,0-1 0,0 0 1,0 0-1,0 0 0,1 0 1,7 1-1,-9-3 38,-1 0 0,0 0 0,0 0 0,1-1 0,-1 1 0,0-1 0,0 0 0,0 0-1,0 0 1,1 0 0,-1 0 0,-1 0 0,1 0 0,0-1 0,0 1 0,0-1 0,-1 1 0,1-1 0,-1 0 0,1 1 0,-1-1 0,0 0 0,1 0 0,-1 0-1,0 0 1,0 0 0,-1 0 0,1 0 0,0-1 0,0-3 0,4-11 397,0-1-1,3-32 0,-7 40-308,6-55 586,-4-98 1,3-34-925,-6 196 155,-1 0 0,1 0 0,0 1 0,0-1 0,0 0 0,1 1 0,-1-1 0,0 0 0,0 1 1,0-1-1,0 0 0,1 0 0,-1 1 0,0-1 0,1 1 0,-1-1 0,0 0 0,1 1 0,-1-1 0,1 1 0,-1-1 0,1 1 0,-1-1 0,1 1 0,0-1 1,12 10-1645,10 32-778,-22-38 2394,21 44-1328,67 124-4836,-77-153 5992,0-1 0,0 0-1,2 0 1,0-1 0,1-1 0,34 26 0,-44-37 478,0 0 0,0-1 0,0 0 0,0 0 0,1 0 0,-1-1 0,1 1 0,0-2 1,0 1-1,0 0 0,0-1 0,0 0 0,0-1 0,0 1 0,0-1 0,0 0 0,0-1 0,0 1 0,0-1 0,0 0 0,0-1 0,0 0 0,0 0 0,-1 0 0,1 0 1,-1-1-1,1 0 0,-1 0 0,0-1 0,0 1 0,0-1 0,-1 0 0,1 0 0,-1-1 0,0 1 0,0-1 0,-1 0 0,5-7 0,3-6 46,0 0-1,-1 0 1,-1-1 0,-1 0-1,6-22 1,-10 30-181,-1 0 1,-1-1 0,0 0 0,-1 1 0,0-1 0,0 0 0,-1 0-1,-1 0 1,0 1 0,-4-17 0,4 25-85,0 0 0,0 0 0,0 1 0,-1-1 0,1 1 0,-1-1 0,0 1 0,0-1 0,0 1 0,0 0 0,0 0 0,0 0 0,0 0 1,-1 0-1,1 1 0,-1-1 0,1 1 0,-1-1 0,0 1 0,0 0 0,1 0 0,-1 0 0,0 1 0,0-1 0,0 1 0,0-1 0,0 1 0,0 0 0,0 0 0,-3 1 0,0-1-10,1 0-1,0 1 1,0 0 0,-1 0-1,1 0 1,0 0-1,0 1 1,0 0-1,1 0 1,-1 1 0,0-1-1,1 1 1,-1 0-1,1 0 1,0 0-1,-4 5 1,1 2 7,1 0 0,0 1 0,1 0 1,0 0-1,0 0 0,1 1 0,1-1 0,0 1 1,1 0-1,0 0 0,1 0 0,-1 18 0,2-8 0,1 0-1,1 0 1,0-1-1,2 1 1,1-1-1,8 25 1,-8-33-86,0-1-1,1 1 1,0-1 0,1 0 0,1-1 0,0 1 0,1-1 0,-1-1 0,2 0 0,0 0 0,0-1 0,22 15-1,-26-20 30,1 0-1,1 0 0,-1-1 0,0 1 0,1-2 1,0 1-1,-1-1 0,1 0 0,0-1 0,0 0 0,0 0 1,0-1-1,0 0 0,1 0 0,-1-1 0,0 0 1,0-1-1,-1 1 0,1-1 0,0-1 0,-1 0 0,1 0 1,11-7-1,-5 2 34,-1-2 0,0 0 0,-1 0 0,0-2 0,-1 1 0,0-1 0,-1-1 0,0 0 0,-1 0 0,0-1 0,-1 0 0,-1-1 0,0 1 0,-1-1 0,4-18 0,1-4-136,-2-1-1,-1 0 1,-3-1-1,0 0 1,-2-45-1,-3 84 163,0-3 55,0 1 0,1 0 0,-1 0 0,0 0-1,0-1 1,0 1 0,0 0 0,0 0 0,-1-1 0,1 1 0,-1 0 0,1 0 0,-1 0 0,0 0-1,0 0 1,0 0 0,0 0 0,0 0 0,0 0 0,-1 0 0,1 1 0,-1-1 0,1 1 0,-1-1 0,0 1-1,-2-3 1,3 4-30,1 0 0,-1 0 0,1 0 0,-1 0-1,1 0 1,0 0 0,-1 0 0,1 0 0,-1 0 0,1 0-1,-1 0 1,1 0 0,-1 0 0,1 1 0,-1-1-1,1 0 1,0 0 0,-1 0 0,1 1 0,-1-1 0,1 0-1,0 1 1,-1-1 0,1 0 0,0 1 0,-1-1-1,1 0 1,0 1 0,0-1 0,-1 0 0,1 1 0,0-1-1,0 1 1,0-1 0,0 1 0,0-1 0,-1 1-1,1-1 1,0 0 0,0 1 0,0 0 0,-2 25-24,2-20 53,-1 165 220,2-30-1305,-7-50-4112,4-83-977</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8.836"/>
    </inkml:context>
    <inkml:brush xml:id="br0">
      <inkml:brushProperty name="width" value="0.05" units="cm"/>
      <inkml:brushProperty name="height" value="0.05" units="cm"/>
      <inkml:brushProperty name="color" value="#5B2D90"/>
    </inkml:brush>
  </inkml:definitions>
  <inkml:trace contextRef="#ctx0" brushRef="#br0">0 0 11429,'0'0'3330,"42"82"-12967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2.201"/>
    </inkml:context>
    <inkml:brush xml:id="br0">
      <inkml:brushProperty name="width" value="0.05" units="cm"/>
      <inkml:brushProperty name="height" value="0.05" units="cm"/>
      <inkml:brushProperty name="color" value="#5B2D90"/>
    </inkml:brush>
  </inkml:definitions>
  <inkml:trace contextRef="#ctx0" brushRef="#br0">14 4 8180,'0'0'8009,"-2"-3"-7019,2 3-980,0 0 1,0 0 0,0 0 0,0 1 0,0-1 0,0 0 0,0 0 0,0 0 0,0 0 0,-1 1 0,1-1 0,0 0 0,0 0 0,0 0 0,0 0 0,0 0 0,0 1 0,0-1 0,0 0 0,0 0 0,0 0 0,-1 0 0,1 0 0,0 0 0,0 0 0,0 0 0,0 0-1,0 1 1,-1-1 0,1 0 0,0 0 0,0 0 0,0 0 0,0 0 0,0 0 0,-1 0 0,1 0 0,0 0 0,0 0 0,0 0 0,0 0 0,-1 0 0,1 0 0,0 0 0,0 0 0,0 0 0,0 0 0,0 0 0,-1-1 0,1 1 0,0 0 0,0 0 0,0 0 0,0 0-1,0 0 1,0 0 0,-1 0 0,1 0 0,0-1 0,0 1 0,0 0 0,0 0 0,0 0 0,-3 27 866,4 53 871,-1-60-1318,-2 212 1316,1 45-3228,1-273 997,2 12-1239,6-10-2806,0-5-950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9.217"/>
    </inkml:context>
    <inkml:brush xml:id="br0">
      <inkml:brushProperty name="width" value="0.05" units="cm"/>
      <inkml:brushProperty name="height" value="0.05" units="cm"/>
      <inkml:brushProperty name="color" value="#5B2D90"/>
    </inkml:brush>
  </inkml:definitions>
  <inkml:trace contextRef="#ctx0" brushRef="#br0">450 249 9508,'3'-18'1815,"-3"18"-1813,6-30 1867,-1-1 0,-2 1 0,-2-62 0,-1 90-1811,0 0 1,0 0 0,0 0 0,-1 0 0,1 0 0,-1 0 0,0 0-1,1 0 1,-1 0 0,0 0 0,0 0 0,0 0 0,-1 1-1,1-1 1,0 0 0,-1 1 0,1-1 0,-1 1 0,1-1-1,-1 1 1,0 0 0,1 0 0,-1 0 0,0 0 0,0 0 0,0 0-1,0 0 1,0 1 0,0-1 0,0 0 0,0 1 0,0 0-1,0 0 1,0-1 0,0 1 0,-1 1 0,1-1 0,0 0 0,0 0-1,0 1 1,0-1 0,0 1 0,0 0 0,0-1 0,0 1-1,0 0 1,0 0 0,1 0 0,-1 1 0,0-1 0,1 0-1,-3 3 1,-3 4-49,1-1-1,0 1 1,1 0-1,0 1 1,1-1-1,-1 1 0,2 0 1,-1 0-1,1 1 1,1-1-1,-1 1 1,2-1-1,-2 13 0,0 14-129,1-1-1,4 51 1,6-19-976,27 111 0,-20-112-150,12 110-1,-25-151 1122,-1 1-1,-1-1 1,-1 1-1,-1 0 1,-10 43-1,8-58 202,1 0 1,-1-1-1,-1 0 0,0 1 0,-1-2 0,1 1 0,-2-1 0,1 1 0,-2-2 0,1 1 0,-1-1 0,0 0 0,-1-1 0,0 0 0,-11 7 0,9-7 312,-1 0 0,0-1-1,0-1 1,-1 0 0,0-1-1,0 0 1,0-1-1,0 0 1,0-1 0,-17 1-1,26-3-293,-1 0-1,0 0 0,0 0 1,0 0-1,0-1 0,0 0 1,1 0-1,-1 0 1,0 0-1,1-1 0,-1 0 1,1 0-1,0 0 0,-1-1 1,1 1-1,0-1 0,0 0 1,1 0-1,-1 0 0,1-1 1,-1 1-1,1-1 0,0 0 1,1 0-1,-1 0 1,0 0-1,1 0 0,0-1 1,0 1-1,-2-9 0,1 3-154,1-1 0,1 1 0,-1-1 0,2 1 0,-1-1 1,1 1-1,1-1 0,0 0 0,1 1 0,0 0 0,0-1 0,1 1 0,0 0 0,7-14 0,4-2-880,1 0-1,1 2 1,2 0-1,19-22 1,43-48-5195</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49.610"/>
    </inkml:context>
    <inkml:brush xml:id="br0">
      <inkml:brushProperty name="width" value="0.05" units="cm"/>
      <inkml:brushProperty name="height" value="0.05" units="cm"/>
      <inkml:brushProperty name="color" value="#5B2D90"/>
    </inkml:brush>
  </inkml:definitions>
  <inkml:trace contextRef="#ctx0" brushRef="#br0">6 232 13302,'0'0'10189,"-2"21"-9792,0 7-171,1 0 0,1 1-1,1-1 1,10 51 0,21 42-69,77 189 1,-108-306-210,13 24-1054,-14-27 1059,1-1 0,-1 1 0,0-1 0,0 1 0,1-1 0,-1 1 1,0-1-1,1 0 0,-1 1 0,1-1 0,-1 0 0,0 1 1,1-1-1,-1 0 0,1 1 0,-1-1 0,1 0 0,-1 0 1,1 1-1,-1-1 0,1 0 0,0 0 0,-1 0 0,1 0 0,-1 0 1,1 0-1,-1 0 0,1 0 0,-1 0 0,1 0 0,-1 0 1,1 0-1,0-1 0,-1 1 0,1 0 0,-1 0 0,1 0 0,-1-1 1,1 1-1,-1 0 0,0-1 0,1 1 0,-1 0 0,1-1 1,-1 1-1,0 0 0,1-1 0,-1 1 0,1-2 0,12-17-243,-1-1 0,0-1 1,11-30-1,4-7 254,-11 26 41,-10 18-1,1 1 1,0 0-1,0 0 0,1 1 0,1 0 1,10-11-1,-18 21 1,1 1 0,-1 0 0,1 0 0,-1 1 0,1-1 0,-1 0 0,1 0 1,0 1-1,-1-1 0,1 1 0,0-1 0,-1 1 0,1 0 0,0 0 0,0 0 0,-1 0 0,1 0 1,0 0-1,0 0 0,-1 1 0,1-1 0,0 0 0,-1 1 0,3 0 0,42 23 520,-19-8-190,-21-14-332,-1 0 1,0 0-1,1 0 0,-1-1 1,1 0-1,0 0 0,-1 0 0,1-1 1,0 0-1,0 0 0,-1 0 1,1-1-1,0 0 0,-1 0 1,1 0-1,-1-1 0,1 1 1,-1-1-1,0-1 0,0 1 1,0-1-1,0 0 0,0 0 1,0 0-1,-1-1 0,1 0 1,-1 0-1,0 0 0,0 0 1,-1 0-1,1-1 0,-1 0 1,0 0-1,0 0 0,-1 0 1,3-6-1,3-9-258,-1 0 1,-1-1 0,0 0-1,-2 0 1,0-1 0,-2 1-1,0-1 1,-2-28 0,-1 27-140,-1 1 0,-2-1 1,0 1-1,-1-1 1,-1 1-1,-1 1 1,-19-40-1,17 45 708,0 0 0,0 1-1,-2 0 1,0 1 0,-1 0-1,-18-17 1,29 31-206,0-1-1,1 0 1,-1 0-1,0 0 1,0 0-1,0 1 1,-1-1-1,1 0 1,0 1 0,0-1-1,0 1 1,0-1-1,-1 1 1,1 0-1,0-1 1,-3 1-1,4 0-73,-1 0 0,1 0-1,-1 1 1,1-1 0,-1 0 0,1 1-1,-1-1 1,1 0 0,-1 1 0,1-1-1,-1 1 1,1-1 0,0 1-1,-1-1 1,1 0 0,0 1 0,-1-1-1,1 1 1,0 0 0,0-1-1,-1 1 1,1-1 0,0 1 0,0-1-1,0 2 1,0 51 269,1-33-203,2 20-79,1-1-1,2 0 1,2 0-1,14 38 1,-8-26-76,12 85-1,-21 30-875,-6-115-136,10 88 0,-9-137 1064,0-1 1,0 0-1,0 1 0,0-1 1,0 1-1,1-1 0,-1 0 1,0 1-1,1-1 0,-1 1 1,1-1-1,-1 0 0,1 0 1,-1 1-1,1-1 1,0 0-1,0 0 0,0 0 1,0 0-1,0 0 0,0 0 1,0 0-1,0 0 0,0 0 1,0 0-1,0-1 0,1 1 1,-1 0-1,0-1 1,0 1-1,1-1 0,-1 1 1,1-1-1,-1 0 0,0 0 1,1 1-1,-1-1 0,3 0 1,1-2 108,0 0 0,0 1-1,0-2 1,-1 1 0,1 0 0,-1-1 0,1 0 0,-1 0 0,0 0 0,4-5 0,22-20 481,-2-2 0,-1-1 0,-1-1 0,22-35 0,78-152 325,-75 120-998,69-197 1,-114 276 18,-6 20 62,0 0 0,0 0-1,-1 0 1,1 0-1,0 0 1,0 0 0,0 0-1,0 0 1,0 0-1,0 0 1,0 0 0,0 0-1,0 0 1,0 0-1,0 0 1,0 0-1,0 0 1,0 0 0,0 0-1,0 0 1,-1 0-1,1 0 1,0 0 0,0 0-1,0 0 1,0 0-1,0 0 1,0 0 0,0 0-1,0 0 1,0 0-1,0 0 1,0 0 0,0 0-1,0 0 1,-14 31-193,6-5 46,1 1 0,1 0-1,1 1 1,1-1 0,2 1 0,0-1-1,2 1 1,2 0 0,0-1 0,2 1 0,1-1-1,1 0 1,1 0 0,1 0 0,21 44-1,-12-34-89,-3-10-46,-1 2 1,-1 0-1,-2 0 1,-1 1 0,-1 0-1,6 47 1,-14-71 267,1 0-1,-1 0 1,-1 0-1,1 0 1,-1 0 0,0 0-1,0 0 1,-1 0-1,0 0 1,0 0 0,0-1-1,-1 1 1,0-1 0,0 0-1,0 1 1,-1-1-1,-4 4 1,2-2 36,-1-1-1,0 0 1,-1-1 0,1 0-1,-1 0 1,0 0-1,-1-1 1,1 0 0,-1-1-1,-11 4 1,-9-1-134,-1 0 0,0-2 1,0-1-1,0-1 0,-58-5 0,19-7-4916,12-10-5032</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52.818"/>
    </inkml:context>
    <inkml:brush xml:id="br0">
      <inkml:brushProperty name="width" value="0.05" units="cm"/>
      <inkml:brushProperty name="height" value="0.05" units="cm"/>
      <inkml:brushProperty name="color" value="#5B2D90"/>
    </inkml:brush>
  </inkml:definitions>
  <inkml:trace contextRef="#ctx0" brushRef="#br0">118 198 9764,'0'0'3645,"-2"-15"-1807,-10-48 83,12 60-1848,0 1-1,0-1 1,-1 1 0,1-1 0,-1 1 0,0-1-1,1 1 1,-1-1 0,-1 1 0,1 0-1,0-1 1,0 1 0,-1 0 0,1 0 0,-1 0-1,-2-2 1,3 4-18,0-1 0,0 1 0,1 0-1,-1 0 1,0 0 0,0 1 0,0-1 0,0 0 0,0 0-1,1 0 1,-1 1 0,0-1 0,0 0 0,0 1-1,1-1 1,-1 0 0,0 1 0,0-1 0,1 1 0,-1 0-1,1-1 1,-1 1 0,0-1 0,1 1 0,-1 0 0,1 0-1,-1-1 1,1 1 0,-1 1 0,-6 10 482,0 1 0,1-1 0,-6 21 0,11-32-533,-5 15-10,0 1 0,1 0-1,1 0 1,0 1 0,2-1-1,0 1 1,0 0 0,2-1-1,0 1 1,4 22 0,-3-37 6,0 0 1,-1-1 0,1 1 0,0-1-1,1 0 1,-1 1 0,0-1-1,1 0 1,-1 0 0,1 1-1,0-1 1,0 0 0,-1-1-1,1 1 1,1 0 0,-1-1-1,0 1 1,0-1 0,0 1-1,1-1 1,-1 0 0,1 0-1,-1 0 1,1 0 0,-1-1-1,1 1 1,0-1 0,-1 0-1,1 1 1,0-1 0,-1 0-1,1 0 1,0-1 0,2 0 0,5 0-6,0-1 1,0 0 0,0-1-1,0 0 1,-1-1 0,1 0-1,12-8 1,1-1 3,-2-1 6,1 2 1,29-13 0,-46 23-8,1 0 1,-1 0-1,0 1 0,1-1 0,0 1 1,-1 0-1,1 1 0,-1-1 1,1 1-1,0 0 0,-1 0 0,1 1 1,0 0-1,-1 0 0,1 0 0,5 3 1,-8-1-4,1-1 1,0 2-1,-1-1 0,1 0 1,-1 1-1,0-1 1,0 1-1,-1 0 0,1 0 1,-1 0-1,0 0 1,0 1-1,0-1 1,-1 0-1,1 1 0,-1 0 1,0-1-1,0 1 1,-1 0-1,1 5 0,0 0-207,0 1 0,-1-1 0,0 1 0,-1-1-1,0 1 1,0-1 0,-1 1 0,-4 11 0,6-21 205,-1 1 0,0 0 0,1 0 1,-1 0-1,0-1 0,0 1 1,0 0-1,-1-1 0,1 1 0,0-1 1,-1 1-1,1-1 0,0 0 1,-1 0-1,0 0 0,1 1 0,-1-1 1,0-1-1,1 1 0,-1 0 1,0 0-1,0-1 0,0 1 0,-2 0 1,2-1 58,0 0 0,1-1 0,-1 1 0,0-1 0,1 1 0,-1-1 0,1 1 0,-1-1 0,1 0 0,-1 1 0,1-1 0,-1 0 0,1 0 1,0 0-1,0 0 0,-1-1 0,1 1 0,0 0 0,0 0 0,0-1 0,0 1 0,0-1 0,1 1 0,-1-1 0,0 1 0,1-1 0,-1 1 0,0-4 0,-5-14 27,2-1-1,0 0 0,1 0 0,1 0 0,0 0 0,2-1 0,1 1 0,0 0 0,1 0 0,2 0 0,5-22 0,-5 26-215,1 0 1,1 1-1,0-1 0,1 1 0,1 0 0,0 1 0,1 0 1,1 0-1,0 1 0,0 0 0,2 1 0,-1 0 0,25-18 0,-29 24-486,1 1 0,1 1 0,-1 0-1,13-5 1,29-3-5057</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53.460"/>
    </inkml:context>
    <inkml:brush xml:id="br0">
      <inkml:brushProperty name="width" value="0.05" units="cm"/>
      <inkml:brushProperty name="height" value="0.05" units="cm"/>
      <inkml:brushProperty name="color" value="#5B2D90"/>
    </inkml:brush>
  </inkml:definitions>
  <inkml:trace contextRef="#ctx0" brushRef="#br0">9 563 6419,'0'0'3231,"-1"-19"-1313,-1-22-1015,-2-21 1324,3 18 4143,5 106-6292,2 1 0,28 114 0,-7-45-1085,-24-124-21,-3-30 913,-6-43 329,-40-569 1814,46 633-2030,-1-10 15,1 0 0,1 0-1,0 0 1,1 0 0,3-13-1,-4 22-4,-1 0-1,1 0 0,0 0 0,0 0 0,0 0 0,0 0 0,0 0 1,0 0-1,1 1 0,-1-1 0,0 1 0,1-1 0,0 1 0,-1-1 1,1 1-1,0 0 0,0 0 0,-1 0 0,1 0 0,0 0 0,0 0 1,0 0-1,0 1 0,0-1 0,0 1 0,1-1 0,-1 1 0,0 0 1,0 0-1,0 0 0,0 0 0,0 0 0,3 1 0,-1 0-13,0 1 0,0-1-1,0 1 1,0 0 0,0 0-1,0 0 1,0 0 0,-1 1 0,1 0-1,-1-1 1,0 1 0,0 0-1,0 1 1,0-1 0,0 1-1,-1-1 1,0 1 0,1 0 0,-1 0-1,-1 0 1,1 0 0,-1 0-1,3 7 1,1 8-166,0 0-1,-1 1 1,-1-1-1,1 22 0,-2 11-2458,-6 82-1,-13-43-2765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54.246"/>
    </inkml:context>
    <inkml:brush xml:id="br0">
      <inkml:brushProperty name="width" value="0.05" units="cm"/>
      <inkml:brushProperty name="height" value="0.05" units="cm"/>
      <inkml:brushProperty name="color" value="#5B2D90"/>
    </inkml:brush>
  </inkml:definitions>
  <inkml:trace contextRef="#ctx0" brushRef="#br0">234 350 10757,'0'0'9161,"-21"-4"-8197,7 1-878,4 0-57,0 0 0,0 2 0,0-1 1,-14 1-1,20 1-15,-1 0 1,1 0 0,-1 1-1,1 0 1,0 0-1,0 0 1,0 0-1,-1 1 1,1-1 0,1 1-1,-1 0 1,0 1-1,0-1 1,1 1 0,-1-1-1,-3 4 1,-2 4 8,0 0 0,1 0-1,-10 15 1,15-21-26,1-1 0,0 1 0,0 0 0,0 0 0,1 0 0,-1 0 0,1 0-1,0 0 1,0 0 0,1 0 0,-1 0 0,1 1 0,0 7 0,1-11 3,0 0-1,0 0 1,0 0 0,0-1 0,0 1 0,0 0 0,0-1-1,0 1 1,0 0 0,0-1 0,1 0 0,-1 1-1,0-1 1,0 0 0,1 0 0,-1 1 0,0-1 0,0 0-1,1 0 1,-1 0 0,0-1 0,0 1 0,1 0-1,-1 0 1,2-1 0,3 0 2,12 0 5,0-2 0,-1 0 0,1-1-1,-1-1 1,24-10 0,-25 9 7,0 0 1,1 1-1,0 0 1,-1 2-1,1 0 0,34-1 1,-49 4-18,0 1 1,-1-1 0,1 1-1,0 0 1,-1 0 0,1 0-1,0 0 1,-1 0 0,1 0 0,-1 0-1,1 0 1,-1 0 0,0 1-1,1-1 1,-1 1 0,0-1 0,0 1-1,0-1 1,0 1 0,0 0-1,-1 0 1,1-1 0,0 1-1,-1 0 1,1 0 0,-1 0 0,0-1-1,0 1 1,1 3 0,2 65-314,-3-60 162,0 17-1481,0-49-3267,0-14 4660,7-63-1,-6 89 560,1 0 1,1 0-1,-1 0 1,2 0-1,-1 1 1,1-1-1,1 1 1,0 0-1,0 0 1,1 1-1,7-10 0,-12 16-277,0 1 0,1-1 0,-1 1-1,0-1 1,1 1 0,-1 0 0,1-1-1,-1 1 1,1 0 0,-1 0-1,1 0 1,0 1 0,0-1 0,-1 0-1,1 0 1,0 1 0,0 0 0,0-1-1,0 1 1,0 0 0,0 0-1,0 0 1,0 0 0,-1 0 0,1 0-1,0 0 1,0 1 0,0-1 0,0 1-1,0-1 1,0 1 0,-1 0-1,1 0 1,0 0 0,-1 0 0,1 0-1,-1 0 1,1 0 0,-1 0 0,1 1-1,-1-1 1,0 1 0,2 2-1,2 2-41,0 1 0,0 0 0,-1 0 0,0 0 0,0 1 0,-1-1 0,0 1-1,3 14 1,-3-3 70,-1 0 0,-1 37 0,-1-37 182,0-18-220,0-1 1,-1 0 0,1 0-1,0 0 1,0 0-1,0 0 1,0 0 0,0 0-1,0 0 1,-1 1-1,1-1 1,0 0 0,0 0-1,0 0 1,0 0-1,0 0 1,-1 0 0,1 0-1,0 0 1,0 0-1,0 0 1,0 0 0,-1 0-1,1 0 1,0 0-1,0 0 1,0 0 0,0 0-1,0 0 1,-1 0-1,1 0 1,0 0 0,0-1-1,0 1 1,0 0-1,0 0 1,-1 0-1,1 0 1,0 0 0,0 0-1,0 0 1,0 0-1,0-1 1,0 1 0,0 0-1,0 0 1,0 0-1,-1 0 1,1 0 0,0-1-1,0 1 1,0 0-1,0 0 1,0 0 0,0 0-1,0 0 1,0-1-1,0 1 1,0 0 0,0 0-1,0 0 1,0 0-1,0-1 1,-3-11 168,-1 0 0,1-1 0,1 0 0,0 1 0,1-1 0,1-20 0,1 4-274,0 1 0,7-30 1,-3 37-228,1-1 1,1 1 0,17-37 0,-19 47-79,1 1 0,0 0 1,0 0-1,0 0 0,2 1 0,-1 0 1,1 1-1,0-1 0,10-6 0,-17 14 111,1 0-1,-1 0 0,1 0 1,-1 0-1,1 1 1,0-1-1,-1 1 0,1-1 1,0 1-1,0-1 0,-1 1 1,1 0-1,0 0 1,0 0-1,-1 0 0,1 0 1,0 0-1,0 1 1,-1-1-1,1 0 0,0 1 1,-1-1-1,1 1 0,0 0 1,-1 0-1,1 0 1,2 1-1,3 4-469,0 0 0,0 1 0,0 0 0,8 10 0,-11-11 226,1 0 0,0 0-1,1-1 1,-1 1 0,9 5-1,-6-8 531,-1 1 0,1-1 0,0 0 0,0 0 0,1-1 0,-1 0 0,0-1 0,1 0 0,-1 0 0,1-1 0,-1 0 0,1 0 0,-1-1 0,1 0-1,8-3 1,-12 3 295,-1 0 0,0 0 0,0-1-1,0 1 1,0-1 0,0 0 0,0 0-1,0-1 1,-1 1 0,1-1 0,-1 0-1,0 0 1,1 0 0,-1 0 0,-1 0-1,1-1 1,0 1 0,-1-1 0,0 0-1,0 0 1,0 0 0,0 0 0,-1 0-1,1 0 1,-1 0 0,0-1 0,0 1-1,-1 0 1,1-1 0,-1-3 0,0 6-113,0 1-1,0-1 1,0 1 0,-1 0 0,1-1 0,0 1 0,-1 0 0,1-1 0,0 1 0,-1 0-1,0 0 1,1-1 0,-1 1 0,0 0 0,0 0 0,1 0 0,-1 0 0,0 0 0,0 0 0,0 0-1,0 0 1,0 0 0,-1 0 0,-1 0 0,0-1 33,0 1-1,-1 0 1,1 0 0,-1 0-1,1 0 1,-1 1-1,0-1 1,1 1 0,-6 1-1,-1-1-17,-1 1-1,1 1 1,1 0-1,-1 0 0,0 1 1,-12 5-1,16-5-194,0 0 0,0 0-1,0 1 1,0-1 0,1 1-1,0 0 1,0 1 0,0-1-1,0 1 1,1 0 0,0 0-1,0 1 1,0-1 0,1 1-1,0 0 1,0 0 0,0 0-1,0 0 1,1 0 0,0 1-1,1-1 1,-2 13 0,3-18-27,0 1 1,0 0-1,0-1 1,1 1-1,-1-1 1,0 1-1,1-1 0,-1 1 1,1-1-1,0 1 1,0-1-1,-1 1 1,1-1-1,0 0 1,0 0-1,0 1 0,0-1 1,0 0-1,1 0 1,-1 0-1,0 0 1,0 0-1,1 0 1,-1-1-1,1 1 1,-1 0-1,1-1 0,-1 1 1,1-1-1,-1 1 1,1-1-1,1 0 1,8 2-31,-1-1 0,1 0 0,21-2 1,-12 0-41,131-2-423,-150 3 497,0 0 1,1 0 0,-1 1 0,0-1 0,0 0-1,0 1 1,0-1 0,0 0 0,0 1-1,0 0 1,0-1 0,0 1 0,0-1 0,0 1-1,0 0 1,-1 0 0,1 0 0,0-1-1,0 1 1,-1 0 0,1 0 0,0 0 0,-1 0-1,1 0 1,-1 0 0,1 0 0,-1 0-1,0 1 1,0-1 0,1 0 0,-1 0 0,0 2-1,1 46-37,-2-33-35,1 55-1332,0-25-5252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54.700"/>
    </inkml:context>
    <inkml:brush xml:id="br0">
      <inkml:brushProperty name="width" value="0.05" units="cm"/>
      <inkml:brushProperty name="height" value="0.05" units="cm"/>
      <inkml:brushProperty name="color" value="#5B2D90"/>
    </inkml:brush>
  </inkml:definitions>
  <inkml:trace contextRef="#ctx0" brushRef="#br0">1 64 11829,'0'0'4888,"3"17"-4421,0 1-65,10 57 950,5 110-1,-17-200-942,1 1 0,0-1 0,8-25-1,-2 10-354,1-13-33,2 2-1,2-1 1,32-70 0,-45 112-26,0-1 0,0 1 1,0 0-1,0 0 0,0-1 0,0 1 1,0 0-1,1 0 0,-1-1 0,0 1 1,0 0-1,0 0 0,0-1 0,0 1 1,1 0-1,-1 0 0,0 0 0,0-1 1,0 1-1,1 0 0,-1 0 0,0 0 1,0 0-1,1-1 0,-1 1 1,0 0-1,0 0 0,1 0 0,-1 0 1,0 0-1,0 0 0,1 0 0,-1 0 1,0 0-1,0 0 0,1 0 0,-1 0 1,0 0-1,1 0 0,-1 0 0,0 0 1,0 0-1,1 0 0,6 14-171,-1 21 25,-2 121-61,-4-111 31,15-72 552,-4-6-21,2 0 0,1 1 1,37-60-1,-50 91-342,-1 0 0,0 1 0,1-1 0,-1 0 0,1 0 0,-1 1 0,1-1 0,0 0 0,-1 1 0,1-1 1,0 1-1,-1-1 0,1 1 0,0-1 0,0 1 0,-1-1 0,1 1 0,0 0 0,0-1 0,0 1 0,-1 0 0,1 0 0,0-1 0,0 1 0,0 0 1,0 0-1,0 0 0,0 0 0,0 0 0,-1 0 0,1 1 0,1-1 0,0 1-4,0 1 1,-1-1-1,1 1 0,0-1 1,-1 1-1,0-1 0,1 1 1,-1 0-1,0 0 0,0 0 1,0-1-1,2 5 0,18 63-40,-21-67 43,15 94-264,3 12-4451,-7-74-1951</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55.212"/>
    </inkml:context>
    <inkml:brush xml:id="br0">
      <inkml:brushProperty name="width" value="0.05" units="cm"/>
      <inkml:brushProperty name="height" value="0.05" units="cm"/>
      <inkml:brushProperty name="color" value="#5B2D90"/>
    </inkml:brush>
  </inkml:definitions>
  <inkml:trace contextRef="#ctx0" brushRef="#br0">62 753 11365,'0'0'8391,"15"-9"-8207,16-7-131,-3 2 9,-2-1 1,44-31-1,-64 41-70,0 1 0,0-1-1,-1 0 1,0 0 0,0-1-1,0 1 1,-1-1 0,0 0-1,0-1 1,0 1 0,-1-1-1,0 1 1,0-1 0,0 0-1,-1 0 1,0 0 0,1-14 0,-3 18-16,0 1 1,0 0 0,0-1-1,0 1 1,-1-1 0,1 1-1,-1 0 1,1-1 0,-1 1 0,0 0-1,0 0 1,0-1 0,0 1-1,0 0 1,-1 0 0,1 0-1,-1 0 1,1 1 0,-1-1 0,0 0-1,-2-1 1,0 0-11,0 1 0,0 0 0,0 0 0,0 0 0,0 1 0,-1 0 0,1 0 0,0 0 0,-1 0 0,1 0 0,-6 1 0,1 0 21,0 0 0,-1 0-1,1 1 1,0 1 0,-1 0-1,1 0 1,0 0 0,0 1-1,1 1 1,-1-1-1,-8 6 1,9-3 40,0 0 0,0 1 0,1 0 0,0 0 0,0 1 0,1-1 1,0 1-1,0 1 0,1-1 0,0 1 0,1 0 0,0 0 0,-5 15 0,3-3 50,2 1-1,0 0 0,1 0 1,1 0-1,1 24 1,1-35-65,1 0 0,0-1 1,1 1-1,0-1 0,1 0 1,0 0-1,0 0 0,1 0 1,1 0-1,0-1 0,0 1 1,0-1-1,1 0 0,12 12 0,-13-15-14,0-1 0,0 0 0,0-1 0,1 1 0,0-1 0,0 0 0,0-1 0,1 1-1,-1-1 1,1 0 0,0-1 0,0 0 0,0 0 0,0 0 0,0-1 0,0 0-1,0 0 1,0-1 0,1 0 0,-1 0 0,0-1 0,13-2 0,-9 0 13,0-1 0,-1 0 0,0 0 0,0-1 0,0 0 0,-1-1 0,1 0 0,-2-1 0,14-11 0,7-10 10,32-41 0,-55 62-24,19-24-128,-2-1-1,0-1 0,-3-1 1,-1-1-1,-1 0 1,-2-1-1,11-39 0,-13 25-376,-2 0-1,-2 0 0,-2-1 1,1-97-1,-8 109 412,0 19 297,-1 0-1,-4-33 0,4 52-92,0-1-1,0 1 1,0 0-1,0 0 1,0 0-1,0-1 0,-1 1 1,1 0-1,0 0 1,-1 0-1,1 0 0,-1 0 1,0 0-1,1 0 1,-1 0-1,0 0 1,1 0-1,-1 0 0,0 0 1,0 0-1,0 0 1,0 1-1,0-1 0,0 0 1,0 1-1,-1-1 1,-1 7 1365,-3 110-601,11 134 1,16-62-776,-11-121-287,1 88 0,-11-96-1397,0-23-3096,0-17-3149</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55.756"/>
    </inkml:context>
    <inkml:brush xml:id="br0">
      <inkml:brushProperty name="width" value="0.05" units="cm"/>
      <inkml:brushProperty name="height" value="0.05" units="cm"/>
      <inkml:brushProperty name="color" value="#5B2D90"/>
    </inkml:brush>
  </inkml:definitions>
  <inkml:trace contextRef="#ctx0" brushRef="#br0">0 801 11493,'0'0'5760,"5"-15"-3119,17-50-885,-20 62-1714,-1 1 1,1-1-1,0 0 1,0 1-1,0-1 0,0 1 1,0-1-1,0 1 1,1 0-1,-1 0 0,1 0 1,0 0-1,-1 1 1,1-1-1,0 1 1,0-1-1,0 1 0,5-1 1,4-3 50,5-2-18,116-57 142,-115 54-220,-1-1-1,-1 0 1,0-1 0,-1-1-1,19-20 1,-19 14 134,-14 18-130,-1 1-1,0 0 1,0 0 0,0 0-1,0-1 1,1 1 0,-1 0-1,0 0 1,0-1 0,0 1 0,0 0-1,0 0 1,0-1 0,0 1-1,0 0 1,0 0 0,0-1 0,0 1-1,0 0 1,0 0 0,0-1-1,0 1 1,0 0 0,0 0 0,0-1-1,0 1 1,0 0 0,0 0-1,0-1 1,-1 1 0,1 0-1,0 0 1,0-1 0,0 1 0,0 0-1,0 0 1,-1 0 0,1 0-1,0-1 1,0 1 0,-1 0 0,1 0-1,0 0 1,0 0 0,0 0-1,-1-1 1,1 1 0,-1 0 0,-3 0-10,-1 0 0,1 0 0,0 0 1,-1 1-1,1-1 0,-1 1 1,1 0-1,0 0 0,-1 1 0,1-1 1,0 1-1,0 0 0,0 0 1,0 0-1,1 1 0,-1-1 1,0 1-1,-3 4 0,-7 4-48,2 0-1,0 1 1,-18 23 0,27-31 6,0-1 1,1 1 0,0 0 0,-1 0-1,1 0 1,0 0 0,1 1 0,-1-1-1,1 0 1,0 1 0,0-1 0,0 1-1,1 6 1,0-9 36,0 0 0,1 0 1,-1 0-1,1 0 0,-1 0 0,1-1 1,0 1-1,0 0 0,0 0 0,0 0 0,0-1 1,0 1-1,0 0 0,1-1 0,-1 1 0,1-1 1,-1 0-1,1 1 0,-1-1 0,1 0 0,0 0 1,0 0-1,0 0 0,-1 0 0,1 0 0,0-1 1,0 1-1,0-1 0,0 1 0,3-1 0,17 4-29,1-2 0,39 1 0,-48-4 39,1 0-1,-1 2 0,0 0 1,0 0-1,1 2 0,-1 0 0,0 0 1,-1 1-1,27 12 0,-23-1-117,-13-12-237,3-14 348,-1-1 301,56-90 491,108-136 1,-109 158-574,-3 3 137,62-89 191,-102 131 47,-18 35-545,1-1 0,-1 1 0,0-1-1,1 0 1,-1 1 0,0-1 0,1 0 0,-1 1 0,0-1-1,0 0 1,0 0 0,0 1 0,0-1 0,0 0-1,0 1 1,0-1 0,0 0 0,0 0 0,0 1-1,0-1 1,0 0 0,-1 1 0,1-1 0,0 0-1,0 1 1,-1-1 0,1 0 0,0 1 0,-1-1-1,1 1 1,-1-1 0,1 1 0,-1-1 0,1 1 0,-1-1-1,1 1 1,-1-1 0,0 1 0,1 0 0,-1-1-1,0 1 1,1 0 0,-1-1 0,0 1 0,1 0-1,-1 0 1,-1 0 0,-3-1-39,0 1-1,-1 0 1,1 0 0,-1 1-1,1 0 1,0 0 0,-1 0-1,1 0 1,0 1 0,0 0-1,0 0 1,0 0 0,0 1-1,0 0 1,1 0-1,-7 5 1,5-3-40,0 2 0,1-1 0,0 0 0,0 1 0,0 0 0,1 0 0,0 1 0,0-1 0,-5 16 1,3-1-173,0 0 0,2 0 0,1 1 1,0-1-1,2 1 0,0 0 0,4 28 1,13 53-1088,-9-71 547,-1 1 0,1 52 0,-7-77 627,0 1 1,-1 0 0,0-1 0,-1 1 0,0-1-1,0 0 1,-1 1 0,-1-1 0,1 0 0,-1-1-1,0 1 1,-1-1 0,-8 12 0,5-10-44,-1 0 0,1-1 1,-2 1-1,1-2 0,-1 0 0,0 0 0,-1 0 1,0-1-1,0-1 0,-1 0 0,1-1 0,-1 0 1,0 0-1,-22 4 0,-5-7-4764</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56.104"/>
    </inkml:context>
    <inkml:brush xml:id="br0">
      <inkml:brushProperty name="width" value="0.05" units="cm"/>
      <inkml:brushProperty name="height" value="0.05" units="cm"/>
      <inkml:brushProperty name="color" value="#5B2D90"/>
    </inkml:brush>
  </inkml:definitions>
  <inkml:trace contextRef="#ctx0" brushRef="#br0">224 1 17080,'0'0'6851,"-115"37"-6851,66 3-1793,-11 4-7059</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57.313"/>
    </inkml:context>
    <inkml:brush xml:id="br0">
      <inkml:brushProperty name="width" value="0.05" units="cm"/>
      <inkml:brushProperty name="height" value="0.05" units="cm"/>
      <inkml:brushProperty name="color" value="#5B2D90"/>
    </inkml:brush>
  </inkml:definitions>
  <inkml:trace contextRef="#ctx0" brushRef="#br0">245 962 5122,'0'0'715,"-20"-3"587,-161-18 2337,179 21-3708,-30-5 2073,22-1-169,20-5-229,41-12-1402,0 3 0,64-17 0,-42 14-74,688-202 845,-310 97-806,891-206-137,-609 212-66,-725 120 100,-7 2 484,-4-1-666,1 1 1,-1-1-1,0 1 0,0 0 1,0 0-1,0 0 1,0 0-1,1 1 0,-1-1 1,0 1-1,-4 1 1,-8 9-2905,-1-3-1110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2.691"/>
    </inkml:context>
    <inkml:brush xml:id="br0">
      <inkml:brushProperty name="width" value="0.05" units="cm"/>
      <inkml:brushProperty name="height" value="0.05" units="cm"/>
      <inkml:brushProperty name="color" value="#5B2D90"/>
    </inkml:brush>
  </inkml:definitions>
  <inkml:trace contextRef="#ctx0" brushRef="#br0">1 316 7059,'0'0'2108,"2"-20"-326,-1 13-1647,-1-6 158,1 0 1,1 0 0,0 1 0,1-1 0,1 1 0,0 0-1,0-1 1,1 2 0,1-1 0,0 1 0,13-20-1,-3 13 128,0 1-1,27-21 0,-36 31-184,1 2-1,0-1 0,0 1 0,0 0 0,1 1 0,0 0 1,0 0-1,18-4 0,-26 7-222,0 1 0,0 0-1,0 0 1,0 0 0,0 0 0,1 0 0,-1 0 0,0 0 0,0 0-1,0 1 1,0-1 0,0 0 0,0 1 0,0-1 0,0 0 0,0 1-1,0 0 1,0-1 0,0 1 0,0-1 0,0 1 0,0 0 0,-1 0-1,1-1 1,0 1 0,0 0 0,-1 0 0,1 0 0,-1 0 0,1 0-1,-1 0 1,1 0 0,-1 0 0,1 0 0,-1 0 0,0 0 0,1 2-1,0 50 19,-1-36 40,-1 8-186,-1 1 0,-1-1 0,-1 1 0,-1-1 0,-2 0 0,0-1 0,-1 1 0,-2-2 1,0 1-1,-2-1 0,0-1 0,-2 0 0,0-1 0,-1 0 0,-29 28 0,31-40 589,11-15 1411,2 5-1818,1-1-1,-1 1 0,1 0 1,0 0-1,-1 0 0,1 0 0,0 0 1,0 0-1,0 0 0,0 0 1,0 0-1,0 0 0,0 0 1,0 0-1,0 1 0,0-1 1,1 0-1,-1 1 0,0-1 0,0 1 1,3-1-1,2 0 30,-1 1 0,1-1 1,0 1-1,0 0 0,0 1 0,0-1 0,0 1 0,0 0 1,0 1-1,0 0 0,-1-1 0,1 2 0,-1-1 0,1 1 1,-1 0-1,0 0 0,0 0 0,5 5 0,5 6-21,-2 0-1,0 1 1,0 0 0,12 21-1,-16-22-201,0-1 0,1 0-1,0 0 1,1-1 0,0 0 0,1-1-1,16 11 1,-24-20-231,-1 0-1,1 0 1,0-1-1,0 1 1,0-1 0,0 0-1,0 0 1,8 0-1,17-4-6206,-10-7-1412</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58.295"/>
    </inkml:context>
    <inkml:brush xml:id="br0">
      <inkml:brushProperty name="width" value="0.05" units="cm"/>
      <inkml:brushProperty name="height" value="0.05" units="cm"/>
      <inkml:brushProperty name="color" value="#5B2D90"/>
    </inkml:brush>
  </inkml:definitions>
  <inkml:trace contextRef="#ctx0" brushRef="#br0">221 701 4802,'0'0'958,"-19"4"-83,1-1-799,-8 1 536,1 0 0,-1 2-1,1 1 1,-26 12 0,46-17-550,-18 10 1206,21-7-593,15-3-407,43-6 794,1-3-1,-1-2 1,88-26 0,-10 2-830,1750-332 753,-1581 320-1105,554-109 90,-779 134 4,101-38-1,-151 43 1,-27 15 43,-1 0 0,1 0-1,-1 0 1,1-1-1,-1 1 1,1 0-1,0 0 1,-1 0 0,1-1-1,-1 1 1,0 0-1,1-1 1,-1 1-1,1 0 1,-1-1 0,1 1-1,-1 0 1,0-1-1,1 1 1,-1-1-1,0 1 1,1-1 0,-1 1-1,0-1 1,0 1-1,1-1 1,-1 1 0,0-1-1,0 1 1,0-1-1,0 0 1,0 1-1,0-1 1,0 1 0,0-1-1,0 1 1,0-1-1,0 1 1,0-1-1,0 0 1,0 1 0,-1-1-1,1 1 1,0-1-1,-2 0-35,0 0-1,1 1 0,-1-1 0,0 1 1,1-1-1,-1 1 0,0 0 1,0 0-1,1 0 0,-1 0 1,0 0-1,0 0 0,1 0 1,-1 0-1,0 1 0,1-1 1,-1 1-1,0-1 0,1 1 0,-1 0 1,0 0-1,1-1 0,-3 3 1,-31 26-2529,9 0-1704,-2 1-3955</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3:59.097"/>
    </inkml:context>
    <inkml:brush xml:id="br0">
      <inkml:brushProperty name="width" value="0.05" units="cm"/>
      <inkml:brushProperty name="height" value="0.05" units="cm"/>
      <inkml:brushProperty name="color" value="#5B2D90"/>
    </inkml:brush>
  </inkml:definitions>
  <inkml:trace contextRef="#ctx0" brushRef="#br0">1 491 6371,'0'0'5082,"15"0"-4543,19 0-164,58 1 271,120-15 1,208-54 989,295-51-1322,-322 51-495,274-52-166,-611 109 440,-15 4-35,0-2 0,-1-1 0,51-20 0,-90 29 15,1 1 1,0-1-1,0 0 1,-1 0-1,1 0 0,0 0 1,-1 0-1,1 0 0,-1 0 1,1-1-1,-1 1 0,0-1 1,1 1-1,-1-1 1,0 1-1,0-1 0,0 1 1,0-1-1,-1 0 0,1 0 1,0 0-1,-1 1 0,2-5 1,-18 6-8054</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2:15.850"/>
    </inkml:context>
    <inkml:brush xml:id="br0">
      <inkml:brushProperty name="width" value="0.05" units="cm"/>
      <inkml:brushProperty name="height" value="0.05" units="cm"/>
      <inkml:brushProperty name="color" value="#5B2D90"/>
    </inkml:brush>
  </inkml:definitions>
  <inkml:trace contextRef="#ctx0" brushRef="#br0">34 509 2945,'0'0'7652,"-5"-5"-7161,-23-20 6058,30 41-6474,1 0 0,1-1 0,1 1 0,0-1 0,1 0 0,0 0 0,13 21 0,-10-18-101,-3-7 84,2 7-26,1-1-1,22 31 1,-28-45-26,0 1 0,0-1 1,-1 0-1,2 0 1,-1 0-1,0 0 1,1 0-1,-1-1 0,1 1 1,0-1-1,0 0 1,0 0-1,0-1 1,0 1-1,0-1 1,0 0-1,0 0 0,9 1 1,-5-3 9,0 0 1,-1 0-1,1 0 0,0-1 1,-1 0-1,1 0 0,-1-1 1,0 0-1,0 0 1,12-8-1,3-4-35,37-33 0,-8 6 2,53-31 39,3 4-1,140-65 1,244-86-579,-198 93 102,-267 114 6220,-26 13-5868,0-1 0,1 1 0,-1-1 1,0 1-1,0 0 0,1-1 0,-1 1 1,0-1-1,1 1 0,-1 0 0,1-1 0,-1 1 1,0 0-1,1-1 0,-1 1 0,1 0 0,-1 0 1,1 0-1,-1-1 0,1 1 0,-1 0 0,1 0 1,-1 0-1,1 0 0,-1 0 0,1 0 1,0 0-1,3 0-1384,13 0-1968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4:45.208"/>
    </inkml:context>
    <inkml:brush xml:id="br0">
      <inkml:brushProperty name="width" value="0.05" units="cm"/>
      <inkml:brushProperty name="height" value="0.05" units="cm"/>
      <inkml:brushProperty name="color" value="#5B2D90"/>
    </inkml:brush>
  </inkml:definitions>
  <inkml:trace contextRef="#ctx0" brushRef="#br0">86 110 3602,'0'0'7568,"0"-11"-7026,1-4-1961,2-59 7397,-6 64-2443,-7 51-2993,-12 76-158,3-20-80,3 0 0,-3 135 1,19-154-183,4-78-93,0 0 0,0-1 0,0 0-1,0 0 1,0 0 0,0 0 0,-1-1-1,5-2 1,31-12-56,2 1 0,-1 3 0,2 1 0,83-12 0,177 3 205,-183 15-224,533-48-117,110-5 286,2062 14 176,-2105 40-111,1649 0-96,-1538 31-23,-450-11-36,505 24 56,614 16-256,-814-40 340,232 0-42,1028-19-29,-1697 10-147,-193-7 78,328-14 19,-200 5 666,-184-5 578,-2 8-1496,0 1 1,0-1-1,-1 1 0,1 0 0,-1-1 1,0 2-1,-1-1 0,1 0 0,-1 1 1,0 0-1,-6-4 0,-6-6-1949,-34-31-6570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4:35.882"/>
    </inkml:context>
    <inkml:brush xml:id="br0">
      <inkml:brushProperty name="width" value="0.05" units="cm"/>
      <inkml:brushProperty name="height" value="0.05" units="cm"/>
      <inkml:brushProperty name="color" value="#5B2D90"/>
    </inkml:brush>
  </inkml:definitions>
  <inkml:trace contextRef="#ctx0" brushRef="#br0">94 136 8724,'0'0'3980,"-6"-15"-2800,2 5-747,-24-56 1426,24 59-1126,0 1 0,0 0-1,0 0 1,-1 0-1,-8-7 1,9 18-629,-5 86 199,3 0-1,8 109 1,0-58 222,14 470 629,0 9-457,-46 500-238,22-859-1000,11-239-698,-3-22 1181,1-1 0,-1 0 0,0 0 0,0 1 0,0-1 0,1 0 0,-1 0 0,0 1 0,0-1 0,1 0 0,-1 0 0,0 0 0,1 1 0,-1-1-1,0 0 1,1 0 0,-1 0 0,0 0 0,1 0 0,-1 0 0,0 0 0,1 0 0,-1 0 0,0 0 0,1 0 0,-1 0 0,0 0 0,1 0 0,-1 0 0,0 0 0,1 0 0,-1 0 0,0 0 0,1 0 0,-1-1 0,0 1 0,1 0 0,-1 0 0,0 0 0,0-1-1,1 1 1,-1 0 0,0 0 0,0-1 0,1 1 0,-1 0 0,0 0 0,0-1 0,0 1 0,0 0 0,1-1 0,-1 1 0,0 0 0,0-1 0,0 1 0,0 0 0,0-1 0,20-39-4488</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4:37.555"/>
    </inkml:context>
    <inkml:brush xml:id="br0">
      <inkml:brushProperty name="width" value="0.05" units="cm"/>
      <inkml:brushProperty name="height" value="0.05" units="cm"/>
      <inkml:brushProperty name="color" value="#5B2D90"/>
    </inkml:brush>
  </inkml:definitions>
  <inkml:trace contextRef="#ctx0" brushRef="#br0">4 284 5539,'0'0'7411,"0"0"-7398,0 0 1,0 0-1,0 0 1,0 0-1,-1 0 1,1 0-1,0 0 1,0 0-1,0 0 1,0 0-1,0-1 1,-1 1-1,1 0 1,0 0-1,0 0 1,0 0-1,0 0 1,0 0-1,0 0 1,0 0-1,-1-1 1,1 1-1,0 0 1,0 0-1,0 0 1,0 0-1,0 0 1,0 0-1,0-1 1,0 1-1,0 0 1,0 0-1,0 0 1,0 0-1,0-1 1,0 1-1,0 0 1,0 0-1,0 0 1,0 0-1,0 0 1,0-1-1,0 1 1,0 0-1,0 0 1,0 0-1,0 0 0,0 0 1,0-1-1,0 1 1,1 0-1,-1 0 1,7-2 180,1 1 0,0 0 0,0 1 0,0 0 0,0 0-1,11 1 1,10 1 287,52-2 431,773-24 916,1635-84-1196,-1297 113-815,802-4 196,-1088-29 8,-92 2 62,-382 16-171,388-4 40,348-14 57,-454 5 14,2510 2 33,-2507 27 1246,-709 1200 1732,43-1-2037,-35-953-900,42 428 275,-38-563-184,38 119 0,-47-159-296,-8-48-3551,-6-56-1234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4:52.599"/>
    </inkml:context>
    <inkml:brush xml:id="br0">
      <inkml:brushProperty name="width" value="0.05" units="cm"/>
      <inkml:brushProperty name="height" value="0.05" units="cm"/>
      <inkml:brushProperty name="color" value="#5B2D90"/>
    </inkml:brush>
  </inkml:definitions>
  <inkml:trace contextRef="#ctx0" brushRef="#br0">0 368 4290,'0'0'5533,"0"-8"-4618,1-2-561,0-7-166,-1-2 4152,0 24-1517,2 26-2791,8 222 312,-2-110-210,0-97-174,34-46 144,113 1-100,619-10 48,48 10-28,-112-15 1076,-476 4-880,617-2 77,-69 4-330,-66 34 36,-356-10 232,-359-16 0,-1-17-94,1 7 30,-1 0 0,0 1 0,-1-1-1,0 1 1,0-1 0,-1 1-1,0-1 1,-1 1 0,-6-14 0,-62-158-263,29 66-1,17 45 159,-26-124 0,44 162-192,4 21 73,3 7 143,-1-1 0,0 0 0,0 0 0,-1 1 0,1-1 0,-1 1-1,0-1 1,0 1 0,-1 0 0,-2-5 0,0 54-751,-1-22-1818,-18-5-3222</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06.048"/>
    </inkml:context>
    <inkml:brush xml:id="br0">
      <inkml:brushProperty name="width" value="0.05" units="cm"/>
      <inkml:brushProperty name="height" value="0.05" units="cm"/>
      <inkml:brushProperty name="color" value="#5B2D90"/>
    </inkml:brush>
  </inkml:definitions>
  <inkml:trace contextRef="#ctx0" brushRef="#br0">12 60 9476,'0'0'9514,"-1"-10"-8943,-7-29-3,6 29 422,2 15-667,6 110 576,39 211 1,-25-211-902,12 223 0,-32-334-58,0 0-156,1 1 1,-1-1 0,0 0 0,-1 1 0,1-1 0,-1 1 0,0-1 0,0 0 0,0 1 0,0-1 0,-1 0 0,0 0 0,0 0 0,-4 7-1,3-34-6824,3-20-43</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06.499"/>
    </inkml:context>
    <inkml:brush xml:id="br0">
      <inkml:brushProperty name="width" value="0.05" units="cm"/>
      <inkml:brushProperty name="height" value="0.05" units="cm"/>
      <inkml:brushProperty name="color" value="#5B2D90"/>
    </inkml:brush>
  </inkml:definitions>
  <inkml:trace contextRef="#ctx0" brushRef="#br0">60 714 7363,'-6'-17'1972,"-7"-19"-899,2 0 1,2-1 0,1-1-1,-4-60 1,11 72-602,2 0 1,1 0 0,1 0 0,7-31-1,-6 41-277,1 1 0,1 0 0,0 0 1,1 0-1,1 1 0,0 0 0,1 1 0,11-14 0,0 3 289,44-42 0,-58 59-418,2 1 0,-1 0 0,0 1 0,1 0 0,0 0 1,0 1-1,1 0 0,-1 0 0,1 1 0,0 0 0,10-2 0,-17 5-63,-1 0-1,1 0 1,-1 0 0,1 0 0,-1 1-1,1-1 1,-1 0 0,0 1 0,1-1-1,-1 1 1,1 0 0,-1-1 0,0 1-1,0 0 1,1 0 0,-1 0 0,0 0-1,0 0 1,0 0 0,0 0 0,0 0-1,0 0 1,0 0 0,0 0 0,-1 1-1,1-1 1,0 0 0,-1 1 0,1-1-1,-1 1 1,1-1 0,-1 0 0,1 4-1,6 57 92,-7-52-70,-1 22-24,0 0 0,-3 0 0,0-1 0,-2 1 0,-2-1 0,0 0 0,-2-1 0,-25 53 0,20-53-3,-18 50 47,31-74-74,1 0 0,-1 0 0,1 0 0,0 0 0,0 0 0,1 0 0,0 0 0,0 0 0,0 0 0,3 12 0,-2-16 15,0-1 0,0 1 0,0 0 0,0 0 0,0-1 0,0 1 0,0-1 0,1 1 0,-1-1 0,0 1 0,1-1 0,0 0 0,-1 0 0,1 0 0,0 0 0,-1 0 0,1 0 0,3 1 0,40 11-229,-27-9 184,-12-3 35,9 3-43,0 1 0,0 0 0,-1 0 0,22 13 0,-33-17 66,-1 0-1,0 1 1,0-1-1,0 1 1,1-1-1,-1 1 1,-1 0-1,1 0 1,0-1-1,0 1 1,-1 1 0,1-1-1,-1 0 1,0 0-1,1 1 1,-1-1-1,0 0 1,0 1-1,-1-1 1,1 1-1,0-1 1,-1 1-1,0 0 1,0-1-1,1 1 1,-1-1-1,-1 1 1,1 0 0,0-1-1,-1 1 1,1-1-1,-1 1 1,0-1-1,0 1 1,-2 4-1,0-2 14,-1 0 0,0 1 0,0-1-1,0 0 1,0-1 0,-1 1 0,0-1 0,0 0-1,0 0 1,-8 4 0,-64 31 291,63-33-211,-11 7-116,-1-2 0,0-1 0,-1 0 0,0-2 0,0-2 0,-41 6-1,67-12-49,0 0-1,0 0 0,0 0 1,0 0-1,0 0 1,0 0-1,0 0 0,0 0 1,0 0-1,1 0 0,-1-1 1,0 1-1,0 0 0,0-1 1,0 1-1,0-1 0,0 1 1,0-1-1,1 1 0,-1-1 1,0 0-1,0 1 0,0-3 1,-4-22-3222,5 22 2919,-1-47-6214</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06.993"/>
    </inkml:context>
    <inkml:brush xml:id="br0">
      <inkml:brushProperty name="width" value="0.05" units="cm"/>
      <inkml:brushProperty name="height" value="0.05" units="cm"/>
      <inkml:brushProperty name="color" value="#5B2D90"/>
    </inkml:brush>
  </inkml:definitions>
  <inkml:trace contextRef="#ctx0" brushRef="#br0">96 152 6963,'0'0'10149,"-3"0"-9690,0 2-443,1-1 1,0 1 0,-1-1-1,1 1 1,0 0-1,0 0 1,0 0 0,0 0-1,0 0 1,1 0 0,-1 0-1,1 0 1,-1 1-1,1-1 1,0 1 0,0-1-1,0 1 1,-1 2-1,-20 67 338,14-44-210,-14 53 169,16-46-157,6-29-67,3-10 12,50-92 318,3 2 0,72-90 0,-123 178-327,18-21 628,-23 27-706,1-1 0,0 1 0,-1-1 0,1 1 1,-1 0-1,1-1 0,0 1 0,-1 0 0,1 0 0,0 0 0,-1-1 0,1 1 0,0 0 0,-1 0 0,1 0 0,0 0 0,-1 0 0,1 0 0,0 0 0,0 0 0,-1 0 0,1 1 0,0-1 0,-1 0 0,1 0 0,0 0 0,-1 1 0,1-1 0,-1 0 0,1 1 0,0-1 0,-1 1 0,1-1 0,-1 1 0,1-1 0,-1 1 0,1-1 0,-1 1 0,0-1 0,1 1 0,-1 0 0,0-1 0,1 1 0,-1 1 0,15 30 0,-2 1 0,-1 0 0,11 58 0,-5-22-211,35 127-4555,-25-96-3806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3.236"/>
    </inkml:context>
    <inkml:brush xml:id="br0">
      <inkml:brushProperty name="width" value="0.05" units="cm"/>
      <inkml:brushProperty name="height" value="0.05" units="cm"/>
      <inkml:brushProperty name="color" value="#5B2D90"/>
    </inkml:brush>
  </inkml:definitions>
  <inkml:trace contextRef="#ctx0" brushRef="#br0">22 242 5426,'0'0'7676,"-3"-17"-6401,0 7-969,-10-53 616,12 58-691,0 0-1,1-1 1,0 1-1,0 0 1,0-1-1,1 1 1,0 0-1,0 0 1,0 0-1,0-1 1,4-6-1,-2 6-121,1 0 0,-1 1 0,1 0-1,0-1 1,1 1 0,-1 1 0,1-1 0,0 1 0,0 0-1,0 0 1,1 0 0,-1 1 0,1 0 0,0 0-1,0 0 1,0 1 0,0-1 0,1 2 0,-1-1 0,1 1-1,-1 0 1,1 0 0,11 1 0,-17 0-108,1 0 0,0 1 0,-1 0 0,1-1 0,-1 1 0,0 0 0,1 0 0,-1 0 0,0-1 0,1 2 0,-1-1 0,0 0 0,0 0 0,0 0 0,0 0 0,0 1 0,0-1 0,0 0 0,0 1 0,-1-1 0,1 1 0,0-1 0,-1 1 0,0-1 0,1 4 0,5 43 8,-6-43-9,0 35 18,-2 0 0,-2 0 0,-2 0 1,-1-1-1,-20 62 0,22-84 23,1-6-44,1 0 0,0 1 0,1-1 1,0 1-1,0 13 0,4-25 5,-1 1 0,0-1 0,1 1 0,-1-1 0,1 0 0,-1 0 1,1 1-1,-1-1 0,0 0 0,1-1 0,-1 1 0,1 0 0,-1 0 0,1 0 0,-1-1 0,0 1 0,3-2 0,12-5 126,0-2 1,0 0-1,-1-1 0,26-21 0,-23 16-215,1 2-1,34-20 1,-44 29-302,0 0 0,0 1 0,0 0 0,15-2 0,17 1-4853,-15 4-750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07.954"/>
    </inkml:context>
    <inkml:brush xml:id="br0">
      <inkml:brushProperty name="width" value="0.05" units="cm"/>
      <inkml:brushProperty name="height" value="0.05" units="cm"/>
      <inkml:brushProperty name="color" value="#5B2D90"/>
    </inkml:brush>
  </inkml:definitions>
  <inkml:trace contextRef="#ctx0" brushRef="#br0">99 0 11189,'0'0'8447,"3"26"-8215,29 170 581,-25-160-745,-1 0-1,-2 0 0,-1 0 0,-2 0 0,-5 46 0,4-81-66,0 0 0,0 0-1,0 0 1,0 1 0,-1-1-1,1 0 1,0-1 0,-1 1-1,1 0 1,-1 0 0,1 0-1,-1 0 1,1 0 0,-1 0-1,1 0 1,-1-1 0,0 1-1,1 0 1,-1 0 0,0-1-1,0 1 1,0 0 0,0-1-1,1 1 1,-1-1 0,0 0 0,0 1-1,0-1 1,0 1 0,0-1-1,0 0 1,0 0 0,0 0-1,0 0 1,0 0 0,0 0-1,0 0 1,0 0 0,-2 0-1,0-1 14,0 0-1,1 1 1,-1-2-1,0 1 1,0 0-1,1 0 1,-1-1-1,1 1 1,-1-1 0,1 0-1,0 0 1,-4-4-1,-11-19-6,2-1 0,2-1-1,0 0 1,-10-32 0,20 51-230,9 18 221,0-1 1,1 0 0,0-1-1,1 0 1,0 0 0,0 0-1,1-1 1,-1-1 0,2 1-1,-1-1 1,1-1 0,19 9 0,-12-8-5,0-1 0,1 0 1,-1-1-1,1-1 1,0-1-1,0-1 1,24 0-1,-39-1 11,0-1-1,0 1 1,0-1 0,0 1-1,0-1 1,0 0-1,-1 0 1,1 0 0,0 0-1,-1-1 1,1 1-1,-1-1 1,1 0-1,-1 1 1,0-1 0,0 0-1,0 0 1,0-1-1,0 1 1,0 0 0,2-4-1,-2 2-28,1 1 0,-1 0 0,1 0 0,0 0 0,0 0 0,0 0 0,0 1 1,7-5-1,-9 7-69,-1 0-1,1 0 1,-1 0 0,1 0 0,-1 0 0,1 0 0,-1 0 0,1 0 0,0 0 0,-1 0 0,1 0 0,-1 0 0,1 1 0,-1-1 0,1 0 0,-1 0 0,1 0 0,-1 1 0,1-1 0,-1 0 0,1 1 0,-1-1-1,1 0 1,-1 1 0,0-1 0,1 1 0,-1-1 0,0 1 0,1-1 0,-1 0 0,0 1 0,0-1 0,1 1 0,-1 0 0,0-1 0,0 1 0,0-1 0,0 1 0,0-1 0,1 1 0,-1-1 0,0 1 0,0-1-1,-1 2 1,4 31-2563,-2-29 2120,-1 54-3882</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08.546"/>
    </inkml:context>
    <inkml:brush xml:id="br0">
      <inkml:brushProperty name="width" value="0.05" units="cm"/>
      <inkml:brushProperty name="height" value="0.05" units="cm"/>
      <inkml:brushProperty name="color" value="#5B2D90"/>
    </inkml:brush>
  </inkml:definitions>
  <inkml:trace contextRef="#ctx0" brushRef="#br0">133 299 8644,'0'0'3940,"-10"-19"-687,0-5-2348,6 14-390,0-1 0,-1 1-1,-1 0 1,0 0 0,0 1 0,-10-12-1,16 21-470,0 0 0,0 0-1,0 0 1,0 1-1,0-1 1,0 0 0,0 0-1,0 0 1,0 0-1,0 0 1,0 0 0,-1 0-1,1 1 1,0-1 0,0 0-1,0 0 1,0 0-1,0 0 1,0 0 0,0 0-1,0 0 1,0 0 0,-1 0-1,1 0 1,0 0-1,0 0 1,0 0 0,0 0-1,0 0 1,0 1-1,0-1 1,-1 0 0,1 0-1,0 0 1,0 0 0,0 0-1,0 0 1,0-1-1,0 1 1,-1 0 0,1 0-1,0 0 1,0 0 0,0 0-1,0 0 1,0 0-1,0 0 1,0 0 0,0 0-1,-1 0 1,1 0-1,0 0 1,0 0 0,0 0-1,0-1 1,0 1 0,0 0-1,0 0 1,0 0-1,0 0 1,0 0 0,0 0-1,0 0 1,0-1-1,1 19 434,9 26-739,39 87 300,6-2 0,72 125 0,-115-233-114,0-1-1,26 31 0,-34-46 59,0-1 0,0 0 0,0 0 0,0 0 0,1 0 0,-1-1 0,1 0 0,0 0 0,0 0 0,1 0 0,-1-1 0,0 0 0,1 0 0,-1 0 0,1-1 0,7 1 0,-10-2 21,1 0 0,-1-1-1,0 1 1,0-1 0,0 0 0,0 0-1,0 0 1,-1 0 0,1-1-1,0 1 1,0-1 0,-1 1 0,1-1-1,-1 0 1,0 0 0,1 0 0,-1 0-1,0-1 1,0 1 0,0-1-1,0 1 1,-1-1 0,1 1 0,-1-1-1,0 0 1,2-6 0,4-8 34,-1 0 1,-2-1 0,5-24-1,-3 4-12,-2-1-1,-1 0 1,-2 1-1,-2-1 0,-1 0 1,-2 1-1,-13-56 1,10 67-26,0 0 1,-2 1-1,-1 1 1,-2-1-1,0 2 1,-1-1-1,-2 2 1,0 0-1,-1 1 1,-2 0-1,-23-22 1,33 36 13,0 1 1,-1 0-1,0 1 1,0 0-1,-1 1 0,1-1 1,-1 2-1,0 0 1,-1 0-1,1 0 1,-13-1-1,17 4 5,-1 0-1,0 0 1,0 1-1,1 0 1,-1 0-1,0 1 1,0 0-1,1 0 0,-1 0 1,1 1-1,-1 0 1,1 1-1,0-1 1,-1 1-1,1 0 1,1 1-1,-1-1 1,-10 9-1,6-2 23,0 0 0,1 0 0,1 0 0,-1 1 0,2 1 0,0-1 0,0 1 0,1 0-1,0 1 1,1 0 0,0-1 0,1 2 0,-2 13 0,4-19-29,1 1-1,0-1 1,0 1-1,1-1 1,0 1 0,1 0-1,0-1 1,0 1 0,0-1-1,1 1 1,1-1-1,-1 0 1,2 0 0,-1 0-1,1 0 1,0-1 0,0 1-1,1-1 1,0 0-1,0 0 1,10 9 0,0-4-1,0 0 1,1-1-1,1-1 1,0 0-1,0-2 1,1 0-1,0 0 1,0-2-1,1 0 1,21 3-1,28 3-1164,103 4 0,-109-11-879,-4 3-5392,-55-7 6248,-1 0-1,0 0 1,0 0-1,0 0 1,1 0-1,-1 1 1,0-1-1,-1 1 1,1-1 0,2 3-1,-4-4 1108</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14.314"/>
    </inkml:context>
    <inkml:brush xml:id="br0">
      <inkml:brushProperty name="width" value="0.05" units="cm"/>
      <inkml:brushProperty name="height" value="0.05" units="cm"/>
      <inkml:brushProperty name="color" value="#5B2D90"/>
    </inkml:brush>
  </inkml:definitions>
  <inkml:trace contextRef="#ctx0" brushRef="#br0">225 297 6515,'0'0'7953,"0"-4"-7513,5-72 3463,-2 55-3844,-1-1 0,-1 1 0,-1-1 1,-1 1-1,-4-23 0,5 41-32,-1-1 0,-1 0 0,1 1 0,0 0 0,-1-1 0,0 1 0,1 0 0,-2 0 0,1 0 0,0 0 0,0 0-1,-1 0 1,0 1 0,1-1 0,-1 1 0,0 0 0,0-1 0,0 1 0,0 1 0,-1-1 0,-3-1 0,4 2-6,1 0-1,-1 1 1,0-1 0,0 1 0,0 0 0,0 0-1,1 0 1,-1 0 0,0 0 0,0 1-1,0-1 1,0 1 0,1 0 0,-1-1 0,0 1-1,1 1 1,-1-1 0,1 0 0,-1 1-1,1-1 1,-1 1 0,1 0 0,0 0-1,0-1 1,0 2 0,0-1 0,0 0 0,-2 3-1,-8 14 17,1 0-1,0 1 0,2 0 0,0 0 1,1 1-1,1 1 0,1-1 1,-6 43-1,4 3 329,1 112 0,7-125-335,12 102 0,-9-139-31,0-1 0,1 1 0,1-1-1,1 0 1,0-1 0,1 1 0,0-1 0,1-1 0,1 1 0,15 17 0,-20-26-14,0-1 0,0-1 0,1 1 0,0-1 0,0 0 0,0 0 0,0 0 0,0 0 0,1-1 0,0 0 0,0 0 0,-1-1 0,2 0 0,-1 0 1,0 0-1,0-1 0,1 0 0,-1 0 0,0 0 0,1-1 0,-1 0 0,1 0 0,-1-1 0,1 1 0,-1-2 0,0 1 0,1-1 0,-1 0 0,0 0 0,9-4 0,2-4-54,-1 0-1,1-1 0,-2 0 0,1-2 1,-2 0-1,0 0 0,0-1 0,20-29 1,-7 8-62,-3-2 1,-1-1-1,19-43 1,-33 61 218,0-1 1,-2-1-1,0 1 1,-1-1 0,-1 0-1,-2 0 1,2-36-1,-9 136-57,1-48-41,3 55 1,0-75 3,2 0 1,-1 0-1,1 0 1,1 0 0,0-1-1,0 1 1,1-1 0,0 0-1,9 14 1,-7-14-14,0 0 1,1-1 0,0 0-1,0 0 1,1-1-1,0 0 1,0 0 0,13 8-1,-18-13 27,1 0 0,-1-1-1,1 1 1,-1 0 0,1-1 0,0 0-1,0 0 1,-1 0 0,1-1-1,0 1 1,0-1 0,0 0 0,0 0-1,0 0 1,-1 0 0,1-1-1,0 0 1,0 0 0,0 0 0,-1 0-1,1 0 1,-1-1 0,1 1 0,-1-1-1,1 0 1,-1 0 0,4-4-1,4-3 58,-1-1 0,0-1 0,-1 0 0,0 0-1,0-1 1,-1 0 0,-1 0 0,0-1 0,0 0-1,8-26 1,-8 15 120,-1 1 0,0-1 0,-2 0 0,-1-1 0,0-43 0,-3 59-110,0-1 0,-1 1 0,0 0 0,-1 0 0,0 0 0,0 0 0,-1 0 0,0 1 0,-1-1 0,0 1 0,0-1 0,-1 1 0,-10-13 0,10 15-45,-1 0-1,1 1 1,-1 0 0,0 1 0,-1-1 0,1 1 0,-1 0 0,0 1-1,0-1 1,0 2 0,0-1 0,0 1 0,-1 0 0,1 0-1,-1 1 1,1 0 0,-10 0 0,12 0-32,-1 1 0,0 0 0,1 0 1,-1 0-1,1 1 0,-1 0 0,0 0 0,1 0 0,0 1 1,-1 0-1,1 0 0,0 0 0,0 1 0,0 0 0,0 0 1,0 0-1,1 0 0,-8 8 0,7-6 0,1 1 1,1 0-1,-1 0 1,1 0-1,0 0 1,0 1-1,1-1 0,0 1 1,0 0-1,0-1 1,1 1-1,0 0 0,0 0 1,1 14-1,0-16-16,1 1 0,-1 0 0,1-1 0,0 1 0,0-1 0,1 0 0,-1 1-1,1-1 1,0 0 0,1 0 0,-1 0 0,1 0 0,0 0 0,0-1 0,1 1 0,4 3 0,-2-2-35,0 0 1,1-1 0,0 0 0,0 0 0,1-1 0,-1 0 0,1 0-1,0-1 1,16 5 0,-11-4 24,0-2 0,0 1-1,0-2 1,0 0 0,0 0-1,1-1 1,-1-1 0,0 0-1,0-1 1,0 0 0,0-1-1,0-1 1,0 0 0,12-6-1,-4-2 49,-1 0 1,-1-2-1,0 0 0,0-2 0,-2 0 0,0-1 0,-1 0 0,0-1 0,21-35 0,-25 35 6,-1-1 0,-1 0-1,-1 0 1,-1-1-1,0-1 1,-1 1 0,-2-1-1,0 0 1,-1 0 0,2-41-1,-11 42 115,-6 16-37,10 5-102,-1 0 0,0 0 1,1 1-1,-1-1 0,1 0 0,-1 0 0,1 1 1,0-1-1,-1 1 0,1-1 0,0 1 0,0-1 0,0 1 1,0 0-1,1 0 0,-1-1 0,-1 4 0,-3 13-25,1 0 0,1 0 0,0 0-1,2 0 1,0 0 0,0 0-1,2 0 1,0 0 0,6 27 0,6 11-434,34 91 1,-32-111-122,-2 1 1,-2 0-1,-2 1 1,-1 1-1,5 67 1,-12-101 577,-1 1 0,-1-1 0,1 0 0,-1 1 0,0-1-1,0 0 1,0 0 0,-1 0 0,1 0 0,-2 0 0,-3 9 0,4-12 5,0 0-1,0 0 0,0 0 1,0 0-1,-1 0 0,1-1 1,0 1-1,-1-1 0,1 1 1,-1-1-1,0 0 0,1 0 0,-1 0 1,0 0-1,1-1 0,-1 1 1,0-1-1,0 1 0,0-1 1,0 0-1,0 0 0,-3-1 1,3 1-26,0-1 0,0 0 1,0 1-1,1-1 1,-1 0-1,1 0 0,-1 0 1,0-1-1,1 1 1,0-1-1,-1 1 0,1-1 1,0 0-1,0 0 0,0 0 1,0 0-1,0 0 1,0-1-1,1 1 0,-1 0 1,1-1-1,0 1 1,-1-1-1,1 0 0,0 1 1,1-1-1,-1 0 1,0 0-1,1 1 0,-1-5 1,-1-10-1542,0-1 0,1 1 1,3-30-1,4-27-5867</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14.675"/>
    </inkml:context>
    <inkml:brush xml:id="br0">
      <inkml:brushProperty name="width" value="0.05" units="cm"/>
      <inkml:brushProperty name="height" value="0.05" units="cm"/>
      <inkml:brushProperty name="color" value="#5B2D90"/>
    </inkml:brush>
  </inkml:definitions>
  <inkml:trace contextRef="#ctx0" brushRef="#br0">74 0 9156,'0'0'8948,"27"127"-6867,-21-48-704,-6 6-337,0 3-47,0 1-961,-14-4 336,-5-3-368,-5-7-224,2-12-32,4-17-2610,8-21-4161</inkml:trace>
  <inkml:trace contextRef="#ctx0" brushRef="#br0" timeOffset="1">97 534 10901,'0'0'12326,"32"-56"-12887,26 39-1087,15-3-2018,0-5-3057</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18.816"/>
    </inkml:context>
    <inkml:brush xml:id="br0">
      <inkml:brushProperty name="width" value="0.05" units="cm"/>
      <inkml:brushProperty name="height" value="0.05" units="cm"/>
      <inkml:brushProperty name="color" value="#5B2D90"/>
    </inkml:brush>
  </inkml:definitions>
  <inkml:trace contextRef="#ctx0" brushRef="#br0">286 369 5619,'5'-26'1792,"1"-2"-1264,8-37 1921,8-102 1,-22 158-1701,0-1 1,0 0 0,-1 0-1,-3-12 1,4 20-608,0 1 0,-1 0 0,1 0-1,0 0 1,-1-1 0,1 1 0,-1 0 0,0 0 0,1 0 0,-1 0-1,0 0 1,0 0 0,1 0 0,-1 0 0,0 0 0,0 1 0,0-1 0,-2-1-1,2 2-71,-1 0 0,1 0-1,0 0 1,-1 0 0,1 0-1,0 0 1,0 0 0,-1 1-1,1-1 1,0 0 0,0 1-1,-1-1 1,1 1 0,0-1 0,0 1-1,0 0 1,0 0 0,0-1-1,0 1 1,0 0 0,0 0-1,0 0 1,-1 1 0,-4 7 5,0 1 1,0-1 0,1 1 0,0 0 0,0 1 0,1-1 0,1 1-1,0 0 1,-2 11 0,2-12-23,-18 82 761,-18 175 0,17 103 79,3-25-624,7-203-1936,-54 250-1,41-316-2176,-5-25-3143</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19.223"/>
    </inkml:context>
    <inkml:brush xml:id="br0">
      <inkml:brushProperty name="width" value="0.05" units="cm"/>
      <inkml:brushProperty name="height" value="0.05" units="cm"/>
      <inkml:brushProperty name="color" value="#5B2D90"/>
    </inkml:brush>
  </inkml:definitions>
  <inkml:trace contextRef="#ctx0" brushRef="#br0">0 551 13622,'0'-25'2487,"2"-82"-76,-1 97-2294,1 0-1,-1 0 1,1 1-1,1-1 1,0 0-1,0 1 1,1 0-1,0 0 1,1 0-1,0 0 1,0 1-1,1 0 1,0 0-1,1 0 1,-1 1-1,1-1 1,1 2-1,12-10 0,3 1 87,0 1-1,1 1 0,0 1 0,1 1 0,27-8 0,-32 12-214,0 1 1,0 1-1,0 1 0,35-3 0,-50 6 5,1 1 0,0 0 0,-1 0 0,1 0 0,0 1 0,-1 0 0,1 0 0,-1 1 0,1-1 0,-1 1 0,1 0 0,-1 1 0,0-1 0,0 1 0,0 0 0,-1 0 0,1 1 0,-1-1 0,0 1 0,1 0 0,5 7 0,-4 0-34,1 0 1,-1 0-1,-1 1 1,0-1 0,-1 1-1,0 0 1,-1 0-1,4 24 1,-4 3-228,-1 59 0,-2-59 136,5 53 0,-5-90 132,0-1 0,0 0 0,0 0 0,0 0 0,0 0 0,0 0 0,0 0 0,1 0 0,-1 1 0,0-1 0,1 0 0,-1 0 0,1 0 0,-1 0 0,1 0 0,-1 0-1,1-1 1,0 1 0,0 0 0,-1 0 0,1 0 0,0 0 0,0-1 0,0 1 0,0 0 0,0-1 0,1 1 0,0-1 0,-1 0 0,1 0 0,-1-1-1,1 1 1,-1-1 0,1 1 0,-1-1 0,1 0 0,-1 1 0,0-1 0,1 0 0,-1 0 0,0 0-1,0 0 1,0 0 0,2-3 0,8-8 5,-1-2 0,14-22-1,-23 34-1,43-80 38,55-140 1,-2 0-3,-90 255 79,6 328-342,-13-209-4760,0-107-418</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19.582"/>
    </inkml:context>
    <inkml:brush xml:id="br0">
      <inkml:brushProperty name="width" value="0.05" units="cm"/>
      <inkml:brushProperty name="height" value="0.05" units="cm"/>
      <inkml:brushProperty name="color" value="#5B2D90"/>
    </inkml:brush>
  </inkml:definitions>
  <inkml:trace contextRef="#ctx0" brushRef="#br0">1 60 8820,'0'0'10295,"6"13"-9988,-1-2-241,0 1-1,-1 0 0,0 0 1,-1 0-1,0 0 0,-1 1 1,1 24-1,-8 160 1627,8-209-1512,0-1 1,1 1 0,0 0 0,1 0-1,1 1 1,0 0 0,0 0 0,12-15-1,-2 1-56,72-103-17,-75 111-28,1 1 0,1 0 0,0 1 0,1 1 0,21-15 0,-36 28-36,1-1 0,0 1 0,0 0-1,-1 0 1,1 0 0,0 1 0,0-1-1,0 0 1,0 1 0,0-1 0,0 1-1,4-1 1,-5 1-29,0 1-1,0-1 0,-1 0 1,1 0-1,0 1 0,-1-1 1,1 0-1,0 0 1,-1 1-1,1-1 0,-1 1 1,1-1-1,0 1 0,-1-1 1,1 1-1,-1-1 1,1 1-1,-1-1 0,0 1 1,1 0-1,-1-1 1,0 1-1,1 0 0,-1 0 1,2 5 16,-1 1 1,0-1-1,0 1 1,-1-1-1,0 0 0,-1 11 1,1 0-38,-3 38-225,-1 0 0,-22 100-1,12-68-4251,13-72-1874</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19.929"/>
    </inkml:context>
    <inkml:brush xml:id="br0">
      <inkml:brushProperty name="width" value="0.05" units="cm"/>
      <inkml:brushProperty name="height" value="0.05" units="cm"/>
      <inkml:brushProperty name="color" value="#5B2D90"/>
    </inkml:brush>
  </inkml:definitions>
  <inkml:trace contextRef="#ctx0" brushRef="#br0">36 0 12438,'0'0'4156,"-6"16"-3393,0-4-687,1 1 0,1 0 1,0 0-1,1 1 0,-3 22 0,5-33-31,1-1 0,0 1 0,-1 0 0,1 0 1,1 0-1,-1 0 0,0 0 0,1 0 0,0 0 0,-1 0 1,1-1-1,0 1 0,0 0 0,1-1 0,-1 1 0,1 0 0,-1-1 1,1 0-1,0 1 0,0-1 0,0 0 0,0 0 0,0 0 0,0 0 1,0 0-1,1-1 0,-1 1 0,1-1 0,-1 1 0,1-1 0,0 0 1,0 0-1,-1 0 0,1 0 0,0-1 0,0 1 0,0-1 1,0 0-1,0 0 0,3 0 0,-2 0 86,0 0 0,1 0 0,-1-1 0,0 1 0,0-1 0,1 0 0,-1-1 0,0 1 0,0-1 0,0 1 0,0-1 0,-1 0 0,1-1 0,0 1 0,3-4 0,5-5 326,-1 0 1,20-25 0,-22 25-11,0-1 1,2 1-1,10-9 0,-16 21 13,-4 9-433,-1-6 28,-2 97 90,3 110-1050,2-175-1116,14 65 0,7-13-4780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20.318"/>
    </inkml:context>
    <inkml:brush xml:id="br0">
      <inkml:brushProperty name="width" value="0.05" units="cm"/>
      <inkml:brushProperty name="height" value="0.05" units="cm"/>
      <inkml:brushProperty name="color" value="#5B2D90"/>
    </inkml:brush>
  </inkml:definitions>
  <inkml:trace contextRef="#ctx0" brushRef="#br0">0 323 18536,'0'0'6537,"22"-9"-6014,54-19-153,90-37 109,-139 53-644,-1 0 0,-1-2 0,46-33 0,-64 41-166,-1-1 0,0 0 0,0 0 1,0 0-1,-1 0 0,0-1 0,-1 0 0,6-12 0,-10 19 281,1-1 1,0 1-1,0-1 0,-1 1 0,1-1 0,0 1 0,-1-1 1,0 0-1,1 1 0,-1-1 0,0 1 0,0-1 1,0 0-1,0 1 0,0-1 0,0 0 0,0 1 1,-1-1-1,1 1 0,-1-1 0,1 0 0,-1 1 1,0-1-1,1 1 0,-1 0 0,0-1 0,0 1 1,0 0-1,0-1 0,0 1 0,0 0 0,0 0 1,-1 0-1,1 0 0,0 0 0,-1 0 0,1 0 1,0 0-1,-1 1 0,1-1 0,-1 0 0,1 1 0,-1-1 1,0 1-1,1 0 0,-1-1 0,1 1 0,-1 0 1,0 0-1,1 0 0,-3 1 0,3-1 50,0-1 0,0 2-1,-1-1 1,1 0 0,0 0 0,0 0-1,0 0 1,0 1 0,0-1-1,0 0 1,0 1 0,0-1 0,0 1-1,0-1 1,0 1 0,0 0-1,0-1 1,0 1 0,1 0-1,-1 0 1,0-1 0,0 1 0,1 0-1,-1 0 1,0 2 0,-1 0-2,1 0 0,0 0 0,0 0 0,0 1 1,1-1-1,-1 0 0,1 1 0,0 5 0,0 2-3,1 1 1,0-1-1,1 1 0,5 16 0,23 51 11,-21-57-1,0 1 0,-1 0 0,8 40 0,-15-54-4,0 0-1,-1 1 1,0-1-1,0 0 0,-1 0 1,0 0-1,-1 1 1,0-1-1,0 0 1,-1-1-1,0 1 0,-1 0 1,-7 12-1,0-3-29,-1 0 0,-1-1 0,-1 0 0,0-2 0,-24 22-1,22-23-774,0-2 0,-1 0 0,-21 11 0,-31 6-5889</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25.903"/>
    </inkml:context>
    <inkml:brush xml:id="br0">
      <inkml:brushProperty name="width" value="0.05" units="cm"/>
      <inkml:brushProperty name="height" value="0.05" units="cm"/>
      <inkml:brushProperty name="color" value="#5B2D90"/>
    </inkml:brush>
  </inkml:definitions>
  <inkml:trace contextRef="#ctx0" brushRef="#br0">16 212 5683,'0'0'1795,"1"-19"115,0-7-1311,3-69 1295,-7 24 5553,2 75-6191,0 17-609,-2 32-703,-4 336 2180,0 5-3955,8-325-2133,4-14-3199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3.686"/>
    </inkml:context>
    <inkml:brush xml:id="br0">
      <inkml:brushProperty name="width" value="0.05" units="cm"/>
      <inkml:brushProperty name="height" value="0.05" units="cm"/>
      <inkml:brushProperty name="color" value="#5B2D90"/>
    </inkml:brush>
  </inkml:definitions>
  <inkml:trace contextRef="#ctx0" brushRef="#br0">1 192 10101,'0'0'9844,"109"-111"-9620,-66 84 352,-3 6-399,-4 7-113,-8 3-64,-5 6-465,-1 3-639,-6 2-1970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26.250"/>
    </inkml:context>
    <inkml:brush xml:id="br0">
      <inkml:brushProperty name="width" value="0.05" units="cm"/>
      <inkml:brushProperty name="height" value="0.05" units="cm"/>
      <inkml:brushProperty name="color" value="#5B2D90"/>
    </inkml:brush>
  </inkml:definitions>
  <inkml:trace contextRef="#ctx0" brushRef="#br0">0 122 11749,'0'0'8708,"110"-20"-7459,12-7-417,27-1-79,-2 3-753,-18 9-112,-24 11 112,-28 5-1073,-27 0-1120,-28 12-2033,-22 13-4482</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26.942"/>
    </inkml:context>
    <inkml:brush xml:id="br0">
      <inkml:brushProperty name="width" value="0.05" units="cm"/>
      <inkml:brushProperty name="height" value="0.05" units="cm"/>
      <inkml:brushProperty name="color" value="#5B2D90"/>
    </inkml:brush>
  </inkml:definitions>
  <inkml:trace contextRef="#ctx0" brushRef="#br0">722 83 10277,'0'0'7291,"-3"12"-7062,0 1-66,-1 0 0,0-1 0,-1 0-1,-1 0 1,0 0 0,0-1 0,-1 0-1,0 0 1,-18 19 0,11-16-6,-2 0 0,0 0 0,-1-2 0,-20 13 0,30-21-124,0 0 0,0-1 0,-1 1 0,1-2 0,-1 1 0,0-1 0,0 0-1,0 0 1,0-1 0,0 0 0,0-1 0,0 0 0,-12-1 0,17 0-6,0 0 1,1 0-1,-1 0 1,0 0-1,1 0 1,-1-1-1,1 1 0,-1-1 1,1 0-1,0 1 1,-1-1-1,1 0 1,0 0-1,1-1 1,-1 1-1,0 0 1,0-1-1,1 1 1,0-1-1,-1 0 0,1 1 1,0-1-1,0 0 1,0 1-1,1-1 1,-1-5-1,-2-9 119,1 1 1,1-1-1,1-24 0,0 25-125,0 9 11,1 0 1,0 0-1,0 0 1,1 1-1,0-1 0,0 0 1,0 1-1,1-1 1,0 1-1,0 0 0,1 0 1,-1 0-1,1 0 1,1 1-1,-1-1 0,1 1 1,0 0-1,0 1 1,0-1-1,1 1 0,0 0 1,0 0-1,0 1 1,0-1-1,10-2 0,-3 1-13,-1 0-1,1 1 0,0 1 0,0 0 0,1 1 0,-1 0 0,0 1 0,1 0 0,-1 2 1,0-1-1,1 1 0,23 6 0,-29-5-19,-1 1 1,1 0-1,-1 0 0,0 1 1,0 0-1,0 0 1,0 0-1,-1 1 0,0 0 1,0 0-1,0 1 0,7 8 1,-5-3 7,-1-1 0,0 1-1,0 1 1,-2-1 0,1 1 0,-1 0 0,4 15 0,-4-4-1,0 1-1,-1 0 1,-1 0 0,-1 0 0,-1 0 0,-2 0-1,-6 48 1,1-48-28,0 0-1,-2 0 1,-1-1-1,-1 0 0,-1-1 1,0 0-1,-2 0 1,-1-2-1,0 1 1,-2-2-1,0 0 0,-25 22 1,10-12 10,-2-1 1,-2-2 0,0-1-1,-1-2 1,-1-2-1,-54 23 1,72-35 32,-2-1 0,1-1 1,-1-1-1,0 0 1,0-2-1,-1 0 0,1-2 1,-1 0-1,-33-2 0,50-1-2,0 0 1,-1 0-1,1 0 0,0-1 0,0 1 1,0-1-1,0 0 0,0-1 0,0 1 0,1-1 1,-1 0-1,1 0 0,-1 0 0,1-1 1,0 0-1,1 1 0,-1-1 0,1-1 0,-1 1 1,1 0-1,1-1 0,-1 0 0,1 0 1,-1 1-1,1-1 0,1-1 0,-1 1 0,1 0 1,0 0-1,0-1 0,0-5 0,0 3-8,1 0 1,-1 0-1,2-1 0,-1 1 0,1 0 0,1 0 0,-1 0 0,2 1 0,-1-1 0,1 0 1,0 1-1,0-1 0,1 1 0,0 0 0,0 0 0,1 0 0,0 1 0,0 0 0,0 0 0,8-7 1,0 4-3,0 1 0,0 0 0,0 0 0,1 2 0,0 0 0,0 0 0,1 1 0,0 1 0,0 1 0,0 0 0,0 1 0,0 0 0,0 1 0,1 1 0,-1 0 0,0 1 0,25 5 1,-17-1 3,0 1 1,0 1-1,-1 1 1,0 0-1,-1 2 1,0 1-1,-1 0 1,0 1 0,0 2-1,31 28 1,16 32-306,-4-3-1910,-15-34-3183,-10-20-3755</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29.788"/>
    </inkml:context>
    <inkml:brush xml:id="br0">
      <inkml:brushProperty name="width" value="0.05" units="cm"/>
      <inkml:brushProperty name="height" value="0.05" units="cm"/>
      <inkml:brushProperty name="color" value="#5B2D90"/>
    </inkml:brush>
  </inkml:definitions>
  <inkml:trace contextRef="#ctx0" brushRef="#br0">98 67 12502,'0'0'4370,"-6"23"-3981,-46 264 743,17 33-762,32-293-362,2-34 366,1-47 562,0 36-818,0-10-73,5-242 31,0 201-77,24-129 1,-28 197-1,-1-1 1,0 1-1,0-1 1,1 1-1,-1-1 1,1 1-1,-1-1 0,1 1 1,0 0-1,-1-1 1,1 1-1,0 0 1,0-1-1,0 1 1,1-1-1,-1 2-2,-1 0-1,1 0 1,-1 0-1,1 0 1,-1 0 0,1 0-1,-1 0 1,1 0-1,-1 0 1,0 1-1,1-1 1,-1 0-1,1 0 1,-1 0-1,0 1 1,1-1-1,-1 0 1,1 1-1,-1-1 1,0 0 0,0 1-1,1-1 1,-1 0-1,0 1 1,1-1-1,-1 1 1,0-1-1,0 0 1,0 1-1,1 0 1,16 50-158,-16-47 171,13 49-48,34 104-73,-42-141 86,2 1 0,-1-2 1,2 1-1,0-1 0,1 0 0,0-1 1,14 15-1,-20-24 26,2-1 0,-1 1 0,0-1 0,1 0 0,0 0 0,0-1 0,0 1 0,0-1 0,1-1 0,9 4 0,-12-5 16,0 0 0,0-1 0,0 1-1,0-1 1,0 0 0,0 0 0,0 0 0,0-1 0,0 1 0,0-1 0,0 0 0,0 0 0,0 0 0,0-1 0,-1 1 0,1-1 0,-1 0 0,1 0 0,5-5 0,3-4 152,-2 0 1,1-1 0,-1 0-1,-1-1 1,0 0 0,-1 0-1,-1-1 1,0 0 0,9-26-1,36-141 1486,-49 169-1528,11-36 312,-9 33 116,-1 0 0,0 0 1,-1-1-1,1-21 0,-16 226-659,4-112 201,3 101 0,7-150-1087,1-1 0,9 41 0,-7-50-388,1 0 0,0-1 0,1 0 0,15 26 0,4-8-5003</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30.164"/>
    </inkml:context>
    <inkml:brush xml:id="br0">
      <inkml:brushProperty name="width" value="0.05" units="cm"/>
      <inkml:brushProperty name="height" value="0.05" units="cm"/>
      <inkml:brushProperty name="color" value="#5B2D90"/>
    </inkml:brush>
  </inkml:definitions>
  <inkml:trace contextRef="#ctx0" brushRef="#br0">132 143 11733,'0'0'6827,"0"23"-6514,-4 74 531,-5 0 0,-30 142-1,35-222-783,0 2 13,-1 1-1,-1-1 0,-1 0 1,-9 18-1,16-36-69,0-1 0,-1 0 0,1 1 0,0-1 0,0 0 0,0 1 0,0-1 0,0 0 0,0 1 0,-1-1 0,1 0 0,0 1 0,0-1 0,0 0 0,-1 1 0,1-1 0,0 0 0,0 0 0,-1 1 0,1-1 0,0 0 0,-1 0 0,1 0 0,0 1 0,-1-1 0,1 0 0,0 0 0,-1 0 1,1 0-1,0 0 0,-1 0 0,1 0 0,-1 0 0,1 0 0,0 0 0,-1 0 0,1 0 0,0 0 0,-1 0 0,1 0 0,0 0 0,-1 0 0,-8-19 187,1-32 18,8 49-218,-8-113 132,11-214 1,11 217 158,-12 100-151,1 0-1,0 1 0,1 0 0,0-1 1,1 1-1,0 1 0,7-13 0,-11 23-99,-1-1 1,1 1-1,0-1 0,-1 0 0,1 1 0,-1-1 1,1 1-1,0 0 0,-1-1 0,1 1 0,0-1 1,0 1-1,-1 0 0,1 0 0,0-1 0,0 1 1,0 0-1,-1 0 0,1 0 0,0 0 0,0 0 0,0 0 1,-1 0-1,1 0 0,0 0 0,0 0 0,0 1 1,-1-1-1,1 0 0,0 0 0,0 1 0,-1-1 1,1 0-1,0 1 0,-1-1 0,1 1 0,0 0 1,26 23 24,-25-22 2,28 32 33,-2 0 1,-1 1-1,-2 2 1,-1 1-1,-2 1 1,-2 0-1,-1 2 1,21 70-1,-30-75-502,-2 1 1,-1 0-1,-2 0 0,-2 0 0,-1 1 1,-5 55-1,2-84-835,0 0 1,0-1 0,-1 1-1,-6 14 1,-17 19-12801</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30.517"/>
    </inkml:context>
    <inkml:brush xml:id="br0">
      <inkml:brushProperty name="width" value="0.05" units="cm"/>
      <inkml:brushProperty name="height" value="0.05" units="cm"/>
      <inkml:brushProperty name="color" value="#5B2D90"/>
    </inkml:brush>
  </inkml:definitions>
  <inkml:trace contextRef="#ctx0" brushRef="#br0">1 263 17896,'0'0'6115,"51"-95"-6019,23 63-192,7-2-976,0 1-1938,-11-1-3105,-17 0-6594</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30.864"/>
    </inkml:context>
    <inkml:brush xml:id="br0">
      <inkml:brushProperty name="width" value="0.05" units="cm"/>
      <inkml:brushProperty name="height" value="0.05" units="cm"/>
      <inkml:brushProperty name="color" value="#5B2D90"/>
    </inkml:brush>
  </inkml:definitions>
  <inkml:trace contextRef="#ctx0" brushRef="#br0">80 251 11365,'0'0'11187,"-4"7"-10889,0 2-223,0 0 0,0 0 0,1 1 0,0-1 0,1 1 0,0 0 0,1 0 0,-1 16 0,3 96 685,1-54-338,-3 26 175,4 116 92,-3-206-673,0-1-1,1 1 0,-1-1 0,1 1 1,-1-1-1,1 1 0,0-1 0,1 1 1,-1-1-1,0 0 0,1 0 1,0 0-1,0 0 0,0 0 0,0 0 1,0 0-1,1-1 0,-1 1 1,1-1-1,0 1 0,-1-1 0,1 0 1,0 0-1,0 0 0,1-1 1,4 3-1,-1-3-8,0 0 1,0 0-1,0 0 1,0-1-1,0 0 1,0-1-1,-1 1 1,1-1-1,0-1 1,0 1-1,0-1 1,-1 0-1,8-4 1,11-6-223,-1 0 0,0-1 0,-1-2-1,0 0 1,32-30 0,-39 30-987,0-1 0,0-1-1,-2 0 1,13-19 0,0-19-6610</inkml:trace>
  <inkml:trace contextRef="#ctx0" brushRef="#br0" timeOffset="1">304 625 12630,'0'0'7571,"121"-16"-7571,-107-3-2145,-14-8-6723</inkml:trace>
  <inkml:trace contextRef="#ctx0" brushRef="#br0" timeOffset="2">1 238 18408,'0'0'3490,"36"-101"-3202,43 61-288,24 3-560,14 6-1089,-8 10-3185,-16 14-3666</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33.140"/>
    </inkml:context>
    <inkml:brush xml:id="br0">
      <inkml:brushProperty name="width" value="0.05" units="cm"/>
      <inkml:brushProperty name="height" value="0.05" units="cm"/>
      <inkml:brushProperty name="color" value="#5B2D90"/>
    </inkml:brush>
  </inkml:definitions>
  <inkml:trace contextRef="#ctx0" brushRef="#br0">1 145 7475,'0'0'8420,"107"-39"-8276,-24 16 321,16-1-465,0 1-193,-7 5-879,-21 1-3362</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36.183"/>
    </inkml:context>
    <inkml:brush xml:id="br0">
      <inkml:brushProperty name="width" value="0.05" units="cm"/>
      <inkml:brushProperty name="height" value="0.05" units="cm"/>
      <inkml:brushProperty name="color" value="#5B2D90"/>
    </inkml:brush>
  </inkml:definitions>
  <inkml:trace contextRef="#ctx0" brushRef="#br0">528 157 9716,'0'0'3890,"0"-19"-1467,1-63-324,-1 80-2002,1 0 0,-1 0 0,0 0-1,0 0 1,0 0 0,-1 0 0,1 0 0,0 0-1,-1 0 1,1 0 0,-1 0 0,0 0 0,0 0-1,0 0 1,0 0 0,0 1 0,0-1 0,0 0-1,0 1 1,-1-1 0,1 0 0,-1 1 0,1 0-1,-1-1 1,1 1 0,-1 0 0,0 0 0,0 0-1,0 0 1,0 0 0,1 0 0,-1 1 0,0-1-1,-4 0 1,-3 0-1,1 1-1,-1 0 1,1 1-1,-1 0 1,1 0-1,-12 3 1,18-3-84,-14 3 1,0 2 1,0 0-1,0 0 0,1 2 1,0 0-1,0 1 1,1 0-1,0 1 0,1 1 1,-20 19-1,24-21-16,0 0 0,0 1 1,1 0-1,0 1 0,1 0 0,0 0 0,1 1 0,0-1 0,1 1 0,0 1 0,1-1 1,0 1-1,1-1 0,-2 20 0,5-25-22,0 0 0,1 0 0,0 0 1,0 0-1,1 0 0,0 0 0,0-1 0,1 1 0,0-1 1,0 1-1,0-1 0,1 0 0,0 0 0,0 0 1,0-1-1,1 1 0,10 8 0,7 6-172,2-1 0,50 30 1,-51-35 14,46 28-277,-30-20-59,-2 1 1,44 38-1,-78-59 512,0 1 1,0 0-1,0 0 1,0 0-1,-1 0 1,1 0-1,-1 1 1,0-1-1,0 1 0,0 0 1,-1-1-1,1 1 1,0 5-1,-1-7 5,-1 0 0,0 1 1,0-1-1,0 0 0,-1 1 0,1-1 0,0 0 0,-1 1 1,0-1-1,1 0 0,-1 0 0,0 1 0,0-1 0,-1 0 1,1 0-1,0 0 0,0 0 0,-1 0 0,0-1 1,1 1-1,-1 0 0,0-1 0,0 1 0,-3 1 0,-10 7 28,-1 0-1,0-2 1,0 0-1,-35 11 0,-79 17 156,112-32-143,-31 9 7,-1-3 0,0-2 0,-63 1 0,111-8-67,0-1 0,1 0 0,-1 0 1,0 0-1,1 0 0,-1 0 0,0 0 1,0 0-1,1-1 0,-1 1 0,1 0 1,-1-1-1,0 0 0,1 1 0,-1-1 1,1 0-1,-1 0 0,1 0 0,0 0 1,-1 0-1,1 0 0,0 0 0,0 0 1,-1-1-1,1 1 0,0 0 0,0-1 1,1 1-1,-1-1 0,0 1 0,-1-4 1,2 1-329,0 0 0,0 0 0,0 0 0,0 0 0,1 0 0,0 0 0,-1 0 0,2 0 0,-1 0 0,0 0 0,1 0 0,-1 0 0,5-5 0,41-55-8263</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36.523"/>
    </inkml:context>
    <inkml:brush xml:id="br0">
      <inkml:brushProperty name="width" value="0.05" units="cm"/>
      <inkml:brushProperty name="height" value="0.05" units="cm"/>
      <inkml:brushProperty name="color" value="#5B2D90"/>
    </inkml:brush>
  </inkml:definitions>
  <inkml:trace contextRef="#ctx0" brushRef="#br0">392 1 6755,'0'0'5259,"-26"3"-2712,15-2-2357,-12 1 404,1 1 0,-1 1-1,-37 11 1,52-12-481,1-1 1,0 1 0,0 1 0,0-1-1,1 1 1,-1 0 0,1 0-1,0 1 1,0 0 0,0 0 0,1 1-1,0-1 1,0 1 0,0 0-1,1 0 1,-1 1 0,2 0-1,-5 9 1,5-10-105,1 1-1,1 0 0,-1-1 1,1 1-1,0 0 0,1 0 1,0-1-1,0 1 0,0 0 1,1 0-1,0 0 0,0-1 1,1 1-1,0 0 0,0-1 1,0 0-1,1 1 0,0-1 1,0 0-1,1 0 1,-1-1-1,8 9 0,8 7-24,1 0-1,0-1 1,2-1 0,27 18-1,5 5 62,-48-37-18,7 6-31,-1 0 0,0 0-1,18 25 1,-28-34 21,0 0 0,-1 0-1,1 0 1,-1 1 0,1-1 0,-1 0 0,0 1-1,0-1 1,0 1 0,0 0 0,0-1-1,-1 1 1,1 0 0,-1-1 0,0 1 0,0 0-1,0-1 1,0 1 0,0 0 0,0 0-1,-1-1 1,1 1 0,-1 0 0,0-1-1,0 1 1,0-1 0,0 1 0,0-1 0,-1 1-1,1-1 1,-3 3 0,-2 1 167,-1 0 0,0-1 1,0 0-1,-1 0 0,0 0 0,0-1 0,0 0 1,-9 3-1,-78 24 927,77-26-948,-12 4-82,0-2 1,0-1-1,-61 4 0,90-9-171,0-1 0,-1 0 0,1 0 0,0 0 0,0 0 0,-1 0 0,1 0 0,0 0-1,0-1 1,-1 1 0,1 0 0,0-1 0,0 1 0,-1-1 0,1 1 0,0-1 0,0 1 0,0-1-1,0 0 1,0 0 0,0 0 0,0 1 0,0-1 0,0-1 0,0 0-302,1 0-1,-1 0 1,1 0 0,0 0-1,0 0 1,0 1 0,0-1-1,0 0 1,0 0 0,0 0 0,1 0-1,-1 0 1,1 0 0,-1 1-1,2-4 1,20-33-9730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36.883"/>
    </inkml:context>
    <inkml:brush xml:id="br0">
      <inkml:brushProperty name="width" value="0.05" units="cm"/>
      <inkml:brushProperty name="height" value="0.05" units="cm"/>
      <inkml:brushProperty name="color" value="#5B2D90"/>
    </inkml:brush>
  </inkml:definitions>
  <inkml:trace contextRef="#ctx0" brushRef="#br0">63 1 14423,'0'0'8782,"-1"22"-8526,-35 238 1145,24-186-1127,4 0-1,3 1 0,5 78 1,0-147-285,0 0 1,1 0-1,-1 0 1,1 0 0,1 0-1,-1 0 1,1 0-1,0 0 1,1-1-1,-1 1 1,1-1-1,0 0 1,0 1-1,7 6 1,-6-8-21,0-1 1,-1 0-1,1-1 1,1 1-1,-1-1 0,0 0 1,1 0-1,-1 0 1,1 0-1,-1-1 1,1 0-1,0 0 1,-1 0-1,1-1 0,0 1 1,0-1-1,0 0 1,-1-1-1,7 0 1,7-2-12,1-1 1,-1-1 0,-1 0 0,1-2-1,-1 0 1,0 0 0,-1-2 0,0 0 0,15-12-1,-13 9-370,-1-1-1,0-1 0,-1-1 1,0 0-1,-2-1 0,0-1 1,18-26-1,-28 35-203,0 1 1,-1 0 0,1-1-1,-1 0 1,3-13-1,-3-35-5800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4.021"/>
    </inkml:context>
    <inkml:brush xml:id="br0">
      <inkml:brushProperty name="width" value="0.05" units="cm"/>
      <inkml:brushProperty name="height" value="0.05" units="cm"/>
      <inkml:brushProperty name="color" value="#5B2D90"/>
    </inkml:brush>
  </inkml:definitions>
  <inkml:trace contextRef="#ctx0" brushRef="#br0">0 218 11701,'0'0'8468,"123"-91"-7924,-69 54-207,-5 1-337,-7 7-433,-10 13-767,-15 7-2002</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37.299"/>
    </inkml:context>
    <inkml:brush xml:id="br0">
      <inkml:brushProperty name="width" value="0.05" units="cm"/>
      <inkml:brushProperty name="height" value="0.05" units="cm"/>
      <inkml:brushProperty name="color" value="#5B2D90"/>
    </inkml:brush>
  </inkml:definitions>
  <inkml:trace contextRef="#ctx0" brushRef="#br0">134 443 7924,'0'0'12661,"91"34"-12597,-47-34-64,-9-20 0,-9-5-1648,-24-5-4003</inkml:trace>
  <inkml:trace contextRef="#ctx0" brushRef="#br0" timeOffset="1">1 204 19177,'0'0'5906,"2"-111"-5906,83 77-464,22 6-80,0 6-721,-9 14-1648,-19 8-3442,-28 0-7187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41.487"/>
    </inkml:context>
    <inkml:brush xml:id="br0">
      <inkml:brushProperty name="width" value="0.05" units="cm"/>
      <inkml:brushProperty name="height" value="0.05" units="cm"/>
      <inkml:brushProperty name="color" value="#5B2D90"/>
    </inkml:brush>
  </inkml:definitions>
  <inkml:trace contextRef="#ctx0" brushRef="#br0">1 87 7251,'0'0'11995,"30"-2"-11173,374-12 1526,-286 15-2294,166-6 440,-235 1-1069,-1-2 1,1-1-1,78-25 0,-121 30-115,16-6-310,-16 0-3766</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42.196"/>
    </inkml:context>
    <inkml:brush xml:id="br0">
      <inkml:brushProperty name="width" value="0.05" units="cm"/>
      <inkml:brushProperty name="height" value="0.05" units="cm"/>
      <inkml:brushProperty name="color" value="#5B2D90"/>
    </inkml:brush>
  </inkml:definitions>
  <inkml:trace contextRef="#ctx0" brushRef="#br0">26 30 8788,'0'0'9716,"-5"-6"-8921,-15-18-178,29 34-383,1-1 0,0 0 0,0-1 0,1 0-1,0 0 1,22 10 0,84 34 1157,-70-33-1159,162 72 861,393 145-532,-598-235-556,27 11 7,-28-3-14,-17 1 0,-28 10 15,0 3 0,1 1 0,2 3 0,-57 46-1,6 12-16,-107 127 0,115-118 17,-120 106 1,175-177 48,-16 13-51,-39 43-1,74-66-114,14-7 76,25-5 66,-20-1-32,118-7 276,229-41 0,-180 20 50,-76 11 126,-27 4-25,135-6-1,-209 19-613,-2 3-609,-1 1 0,1-1 0,0 0 1,-1 0-1,0 1 0,1-1 0,-1-1 0,0 1 0,-1 0 1,-3 4-1,-11 12-9333</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42.723"/>
    </inkml:context>
    <inkml:brush xml:id="br0">
      <inkml:brushProperty name="width" value="0.05" units="cm"/>
      <inkml:brushProperty name="height" value="0.05" units="cm"/>
      <inkml:brushProperty name="color" value="#5B2D90"/>
    </inkml:brush>
  </inkml:definitions>
  <inkml:trace contextRef="#ctx0" brushRef="#br0">21 10 5923,'0'0'17352,"-3"-7"-16667,3 7-684,0 0-1,0 0 0,0 0 1,0-1-1,0 1 0,0 0 1,0 0-1,0 0 0,0 0 1,0 0-1,0 0 0,0-1 1,0 1-1,-1 0 0,1 0 1,0 0-1,0 0 0,0 0 1,0 0-1,0 0 0,0 0 0,0 0 1,-1-1-1,1 1 0,0 0 1,0 0-1,0 0 0,0 0 1,0 0-1,0 0 0,-1 0 1,1 0-1,0 0 0,0 0 1,0 0-1,0 0 0,0 0 1,0 0-1,-1 0 0,1 0 1,0 0-1,0 0 0,0 0 1,0 0-1,0 0 0,-1 1 1,1-1-1,0 0 0,0 0 0,0 0 1,0 0-1,0 0 0,0 0 1,0 0-1,0 0 0,-1 0 1,1 1-1,0-1 0,0 0 1,0 0-1,0 0 0,0 0 1,0 0-1,0 0 0,0 1 1,-4 14 28,1 0 0,1 0 1,0 0-1,1 0 0,2 31 0,-1-11 60,0-7 31,1 0 0,1 0 0,9 50 1,-8-66-121,0-1 1,1 1-1,1-1 1,-1 0 0,2 0-1,-1-1 1,2 1 0,-1-1-1,1-1 1,1 1-1,13 12 1,-20-20-42,1-1 0,-1 1-1,1-1 1,-1 0 0,1 1 0,0-1-1,0 0 1,0 0 0,0 0 0,0 0 0,0 0-1,0-1 1,0 1 0,0-1 0,0 1 0,0-1-1,0 0 1,0 0 0,0 0 0,1 0-1,-1 0 1,0 0 0,0-1 0,0 1 0,0-1-1,0 1 1,0-1 0,0 0 0,0 0 0,0 1-1,0-2 1,0 1 0,-1 0 0,1 0-1,0-1 1,-1 1 0,1 0 0,-1-1 0,2-2-1,6-6-583,-1-1 0,0 0-1,-1 0 1,11-24-1,-17 34 562,25-64-3593,-8-7-2367</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43.117"/>
    </inkml:context>
    <inkml:brush xml:id="br0">
      <inkml:brushProperty name="width" value="0.05" units="cm"/>
      <inkml:brushProperty name="height" value="0.05" units="cm"/>
      <inkml:brushProperty name="color" value="#5B2D90"/>
    </inkml:brush>
  </inkml:definitions>
  <inkml:trace contextRef="#ctx0" brushRef="#br0">79 126 9156,'0'0'3578,"-7"15"-2041,-19 50-123,25-64-1348,0 1 1,0-1 0,1 1-1,-1 0 1,1-1 0,-1 1 0,1 0-1,0-1 1,-1 1 0,1 0-1,0-1 1,0 1 0,0 0 0,0 0-1,1-1 1,-1 1 0,0 0-1,1-1 1,-1 1 0,1 0-1,0-1 1,-1 1 0,1-1 0,0 1-1,0-1 1,0 0 0,0 1-1,0-1 1,0 0 0,0 1 0,1-1-1,-1 0 1,0 0 0,1 0-1,-1 0 1,1 0 0,-1-1 0,1 1-1,-1 0 1,1-1 0,3 2-1,0-1 159,-1-1-1,0 1 0,1-1 0,-1 0 1,1 0-1,-1 0 0,1 0 0,-1-1 1,1 0-1,-1 0 0,1 0 0,-1-1 1,6-2-1,-6 1-98,0 0 1,0 0-1,-1 0 0,1-1 1,-1 0-1,0 1 0,0-1 1,0 0-1,0-1 0,-1 1 1,0 0-1,0-1 0,0 0 1,0 1-1,-1-1 0,1 0 1,-1 0-1,-1 0 0,1 1 1,-1-1-1,1 0 0,-1 0 1,-1 0-1,0-9 0,0 8-79,0-1 0,0 0 0,0 0 0,-1 0 0,0 1 0,-1-1-1,1 1 1,-1 0 0,0 0 0,-1 0 0,1 0 0,-1 0-1,0 1 1,-1-1 0,0 1 0,1 0 0,-9-6 0,7 8-45,-1-1 0,0 1 0,-1 0 1,1 0-1,0 1 0,-1 0 0,-10-2 0,16 4-68,0-1-1,0 1 1,1 0-1,-1-1 0,0 1 1,0 0-1,0 0 1,0 0-1,0 0 1,0 1-1,0-1 0,1 1 1,-1-1-1,0 1 1,0-1-1,0 1 0,1 0 1,-1 0-1,0 0 1,1 0-1,-1 0 0,1 0 1,-1 0-1,1 1 1,0-1-1,-1 0 0,1 1 1,0-1-1,0 1 1,0 0-1,0-1 0,0 1 1,0 0-1,0 2 1,-1 5-1152,1 0 1,1 0-1,-1 0 0,1 0 1,1 0-1,-1 1 1,5 14-1,16 26-9795</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43.489"/>
    </inkml:context>
    <inkml:brush xml:id="br0">
      <inkml:brushProperty name="width" value="0.05" units="cm"/>
      <inkml:brushProperty name="height" value="0.05" units="cm"/>
      <inkml:brushProperty name="color" value="#5B2D90"/>
    </inkml:brush>
  </inkml:definitions>
  <inkml:trace contextRef="#ctx0" brushRef="#br0">1 56 18200,'0'0'8164,"105"-52"-8164,-64 49-80,1 3 0,-4 0-1713,-11 11-1168,-13 17-849,-14 10-2529,-12 6-1440</inkml:trace>
  <inkml:trace contextRef="#ctx0" brushRef="#br0" timeOffset="1">143 229 6627,'0'0'13046,"86"-91"-14551,-33 43-2064,-5 2-2034</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43.818"/>
    </inkml:context>
    <inkml:brush xml:id="br0">
      <inkml:brushProperty name="width" value="0.05" units="cm"/>
      <inkml:brushProperty name="height" value="0.05" units="cm"/>
      <inkml:brushProperty name="color" value="#5B2D90"/>
    </inkml:brush>
  </inkml:definitions>
  <inkml:trace contextRef="#ctx0" brushRef="#br0">143 0 10053,'0'0'15559,"-43"131"-14583,31-71-672,0 6 305,0 4-561,-2 3 64,0-5-224,0-8-1393,3-15-1472,1-20-8837</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44.734"/>
    </inkml:context>
    <inkml:brush xml:id="br0">
      <inkml:brushProperty name="width" value="0.05" units="cm"/>
      <inkml:brushProperty name="height" value="0.05" units="cm"/>
      <inkml:brushProperty name="color" value="#5B2D90"/>
    </inkml:brush>
  </inkml:definitions>
  <inkml:trace contextRef="#ctx0" brushRef="#br0">24 87 8100,'0'0'8660,"-4"-4"-7900,-8-12-372,4 11 5494,22-26-4839,-10 27-1019,-1 1 1,1 0 0,0 1-1,0-1 1,1 1-1,-1 0 1,0 0 0,1 0-1,-1 0 1,1 1 0,0 0-1,-1 0 1,1 0 0,0 0-1,0 1 1,0 0-1,-1 0 1,1 0 0,0 1-1,0-1 1,0 1 0,-1 0-1,1 1 1,-1-1 0,1 1-1,-1 0 1,1 0-1,-1 0 1,0 1 0,0-1-1,0 1 1,0 0 0,0 0-1,-1 1 1,1-1-1,-1 1 1,0-1 0,0 1-1,-1 0 1,1 0 0,-1 1-1,4 7 1,-2 1-30,0 1 0,0 1 0,-2-1 1,1 0-1,-2 1 0,0-1 0,-1 1 0,0-1 1,-1 1-1,-1-1 0,-1 1 0,1-1 0,-2 0 1,0 0-1,-1 0 0,0-1 0,-1 1 0,-1-1 1,0-1-1,-1 1 0,0-1 0,-1 0 0,0-1 1,-11 10-1,15-22 32,3-12 34,5-16 27,6-9-101,2 0-1,2 1 1,1 1 0,2 0-1,1 0 1,25-35 0,-37 64 10,-1 0 0,1 1 0,0-1 1,1 1-1,0 0 0,0 1 0,0-1 1,1 1-1,-1 0 0,1 1 1,0 0-1,11-5 0,-15 8 1,0 0 0,1 0 0,-1 0 0,1 0 0,-1 1 0,1-1 0,-1 1 0,0 0 0,1 0 0,-1 1 0,1-1 0,-1 0 0,1 1 0,-1 0 0,1 0-1,-1 0 1,0 0 0,0 1 0,0-1 0,0 1 0,0 0 0,0 0 0,0 0 0,0 0 0,-1 0 0,1 1 0,-1-1 0,1 1 0,-1 0 0,4 5 0,2 7-107,0-1 1,0 2 0,-1-1-1,-1 1 1,-1 0 0,0 0-1,-1 0 1,-1 1 0,0-1-1,0 24 1,-1 21-1985,-10 90 0,7-144 1892,-8 78-7762</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46.054"/>
    </inkml:context>
    <inkml:brush xml:id="br0">
      <inkml:brushProperty name="width" value="0.05" units="cm"/>
      <inkml:brushProperty name="height" value="0.05" units="cm"/>
      <inkml:brushProperty name="color" value="#5B2D90"/>
    </inkml:brush>
  </inkml:definitions>
  <inkml:trace contextRef="#ctx0" brushRef="#br0">117 104 6371,'0'0'6550,"-1"-16"-4731,-2-49 105,-1 46-339,-4 16-284,-4 18-407,-1 26-416,2 1-1,2 0 1,1 0-1,-1 44 1,2-22 114,-12 79 336,7 1 1,11 267-1,4-382-1356,2 0 0,0 0-1,2-1 1,1 0-1,1 0 1,17 33 0,-22-51 92,1 0 0,0-1 1,1 0-1,0 0 1,0 0-1,1 0 0,0-1 1,1-1-1,-1 1 0,1-1 1,1 0-1,0-1 1,0 0-1,0 0 0,0-1 1,1 0-1,0-1 0,0 0 1,20 5-1,29-6-8863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46.886"/>
    </inkml:context>
    <inkml:brush xml:id="br0">
      <inkml:brushProperty name="width" value="0.05" units="cm"/>
      <inkml:brushProperty name="height" value="0.05" units="cm"/>
      <inkml:brushProperty name="color" value="#5B2D90"/>
    </inkml:brush>
  </inkml:definitions>
  <inkml:trace contextRef="#ctx0" brushRef="#br0">0 139 6115,'0'0'13694,"0"-13"-12261,0-27-564,0 25-437,0 36-245,1-2-150,1-1 0,0 1 0,2-1 0,0 0-1,1 0 1,0 0 0,2 0 0,0-1 0,1 0 0,1-1-1,0 1 1,1-2 0,1 1 0,1-2 0,0 1-1,0-2 1,2 1 0,-1-2 0,32 22 0,-41-32-33,0 1 1,0-1-1,1 0 1,-1 0-1,1-1 1,-1 1-1,1-1 1,0 0-1,-1-1 0,1 1 1,0-1-1,0 0 1,-1 0-1,1 0 1,0 0-1,0-1 1,-1 0-1,1 0 1,-1 0-1,1-1 1,-1 0-1,1 0 1,-1 0-1,0 0 1,0 0-1,0-1 1,0 0-1,0 0 0,0 0 1,-1 0-1,0-1 1,4-4-1,7-8-75,-2-1 0,0 0-1,-1-1 1,0-1 0,14-36 0,-16 28-40,-1 0 0,-1 0 1,-2-1-1,-1 0 1,-1 0-1,-1 0 0,-3-46 1,1 72 109,0 1 94,0 23-7,3 29-26,10 60 0,2 33 313,-13-73-286,-3 0-1,-3 0 1,-3-1-1,-4 0 1,-2 0 0,-3-1-1,-4 0 1,-32 76-1,46-131-83,-1 0 0,-1 0 0,0-1 0,-19 23 0,26-34 13,-1 0 0,1 0 0,-1 0 0,0 0 0,1 0 0,-1 0 0,0-1 0,0 1-1,0-1 1,0 1 0,-1-1 0,1 0 0,0 0 0,-1 0 0,1 0 0,0 0 0,-1-1 0,1 1-1,-1-1 1,1 1 0,-1-1 0,1 0 0,-1 0 0,1 0 0,-1-1 0,1 1 0,-1 0-1,1-1 1,-1 0 0,1 1 0,-1-1 0,1 0 0,0 0 0,-1-1 0,1 1 0,0 0-1,0-1 1,0 1 0,-3-4 0,0-1 72,0-1 0,0 0 0,1 0 0,-1 0 0,2-1 0,-1 0 0,1 1 0,0-1 0,1 0 0,0-1 0,0 1 0,0 0 0,1-1 1,1 1-1,-1 0 0,1-1 0,2-8 0,-1 0-42,0 1 0,2 0 0,0 0 0,0 0 0,2 0 0,0 0 0,14-29 0,-2 18-115,0 1 0,2 1 0,1 1-1,1 0 1,1 2 0,1 0 0,0 1 0,2 2 0,0 0 0,2 2 0,33-17-1,-50 29-401,0 1 1,1 0-1,0 0 0,21-4 0,-29 8 95,0-1 1,0 1-1,0 0 0,1-1 0,-1 1 1,0 1-1,0-1 0,0 0 0,1 1 1,-1 0-1,0 0 0,0 0 0,0 0 0,0 0 1,0 1-1,0-1 0,-1 1 0,1 0 1,0-1-1,-1 1 0,3 3 0,17 25-4877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5.538"/>
    </inkml:context>
    <inkml:brush xml:id="br0">
      <inkml:brushProperty name="width" value="0.05" units="cm"/>
      <inkml:brushProperty name="height" value="0.05" units="cm"/>
      <inkml:brushProperty name="color" value="#5B2D90"/>
    </inkml:brush>
  </inkml:definitions>
  <inkml:trace contextRef="#ctx0" brushRef="#br0">57 6 4802,'0'0'8324,"-1"-1"-8204,1 1 0,-1-1 0,0 1 0,0-1 0,0 1 0,0-1 0,1 1 0,-1 0 1,0-1-1,0 1 0,0 0 0,0 0 0,0 0 0,0 0 0,0 0 0,0 0 0,0 0 0,0 0 0,0 0 0,-1 0 0,-3 7 148,1 0-1,0 0 0,1 1 1,-1-1-1,1 1 0,1 0 1,-1 0-1,1 0 0,1 0 1,-2 11-1,1 89 510,3-70-576,0-9-132,1-1-1,1-1 1,2 1-1,1 0 1,12 36 0,-12-46-84,1-1 0,0 0 0,2 0 0,0 0 0,0-1 0,2-1 0,0 1 1,25 25-1,-33-38-33,0 0 0,0 0 0,0 0 1,1-1-1,-1 1 0,1-1 0,0 0 1,0 0-1,-1-1 0,1 1 0,0-1 0,0 1 1,1-1-1,-1-1 0,0 1 0,0-1 1,0 1-1,1-1 0,-1 0 0,6-1 1,-6 0 28,0-1 0,-1 1 0,1-1 0,-1 0 1,1 0-1,-1 0 0,1 0 0,-1-1 0,0 1 1,0-1-1,-1 0 0,1 1 0,0-1 0,-1-1 1,0 1-1,1 0 0,-1-1 0,-1 1 0,1-1 1,0 1-1,0-6 0,4-9 22,-1-1 0,-1 1-1,-1-1 1,-1 0 0,-1 0 0,0 0-1,-1 0 1,-1 0 0,-1 0 0,-8-35-1,-7-10 144,-42-105 1,55 157-118,0 4 68,1-1-1,-1 0 0,0 1 0,-11-16 1,14 23-82,0 0 0,0 1-1,1-1 1,-1 0 0,0 0 0,0 0 0,0 1 0,0-1 0,0 0 0,0 1 0,0-1 0,0 1 0,0-1 0,0 1 0,-1 0 0,1-1 0,0 1-1,0 0 1,-2 0 0,1 0-19,1 0-1,0 1 1,-1 0 0,1-1-1,-1 1 1,1 0-1,0-1 1,-1 1-1,1 0 1,0 0-1,0 0 1,0 0-1,0 1 1,0-1 0,0 0-1,0 0 1,0 0-1,0 1 1,0 1-1,-4 5-262,1 0-1,1 0 1,-1 0 0,1 1-1,1-1 1,-4 16-1,3 29-4759,3-27 700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47.379"/>
    </inkml:context>
    <inkml:brush xml:id="br0">
      <inkml:brushProperty name="width" value="0.05" units="cm"/>
      <inkml:brushProperty name="height" value="0.05" units="cm"/>
      <inkml:brushProperty name="color" value="#5B2D90"/>
    </inkml:brush>
  </inkml:definitions>
  <inkml:trace contextRef="#ctx0" brushRef="#br0">80 104 9973,'0'0'8147,"-2"-16"-6394,-4-71 2100,-15 155-2437,3 26-1082,4 1-1,-5 185 1,19-275-351,0-1 1,0 1-1,1-1 1,0 1 0,-1-1-1,1 0 1,1 1-1,-1-1 1,1 0 0,-1 0-1,5 6 1,-5-9-25,0 1-1,0-1 1,0 0 0,0 0 0,1 0 0,-1 0 0,0 0-1,1 0 1,-1-1 0,1 1 0,-1 0 0,1-1-1,-1 1 1,1-1 0,-1 1 0,1-1 0,0 0 0,-1 0-1,1 0 1,0 0 0,-1 0 0,1 0 0,-1 0 0,1 0-1,0 0 1,-1-1 0,1 1 0,-1-1 0,1 0-1,-1 1 1,1-1 0,-1 0 0,1 0 0,1-1 0,3-2-328,0-1 0,0 1 0,-1-1 0,0 0 0,0 0 1,0-1-1,0 1 0,-1-1 0,5-9 0,31-62-5672,-13 12-1611</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47.742"/>
    </inkml:context>
    <inkml:brush xml:id="br0">
      <inkml:brushProperty name="width" value="0.05" units="cm"/>
      <inkml:brushProperty name="height" value="0.05" units="cm"/>
      <inkml:brushProperty name="color" value="#5B2D90"/>
    </inkml:brush>
  </inkml:definitions>
  <inkml:trace contextRef="#ctx0" brushRef="#br0">114 132 10421,'0'0'9223,"-1"0"-9130,0 0 0,0 0 0,0 0 1,0 1-1,-1-1 0,1 0 0,0 1 0,0-1 1,0 0-1,1 1 0,-1-1 0,0 1 0,0 0 1,0-1-1,-1 2 0,4-1-21,0 0 0,0 0 0,0 0 0,0 0 0,0-1-1,0 1 1,0-1 0,1 0 0,-1 1 0,0-1 0,0 0 0,0 0 0,1-1 0,-1 1 0,0 0 0,0-1-1,0 1 1,0-1 0,0 0 0,0 0 0,0 0 0,0 0 0,0 0 0,0 0 0,0 0 0,0 0-1,-1-1 1,1 1 0,0-1 0,-1 0 0,1 1 0,-1-1 0,0 0 0,0 0 0,1 0 0,-1 0 0,0-2-1,2-1 27,0 0 0,0-1-1,-1 1 1,0-1 0,0 0-1,0 0 1,-1 1 0,0-1-1,0 0 1,-1 0 0,1 0-1,-2-11 1,0 15-100,0 0 1,1 1-1,-1-1 0,0 1 1,0-1-1,-1 0 0,1 1 1,0 0-1,0-1 1,-1 1-1,1 0 0,-1 0 1,1 0-1,-1 0 1,1 0-1,-1 0 0,0 0 1,1 0-1,-1 0 0,0 1 1,0-1-1,1 1 1,-1 0-1,0-1 0,0 1 1,0 0-1,0 0 0,0 0 1,0 0-1,-2 1 1,-1-1-180,-1 0 1,1 1-1,-1-1 1,1 1 0,0 1-1,-1-1 1,1 1-1,0 0 1,-9 4 0,7 0-716,1-1 0,0 1 0,0 0 0,1 1 1,-1-1-1,1 1 0,1 0 0,-8 15 0,-7 22-8561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50.343"/>
    </inkml:context>
    <inkml:brush xml:id="br0">
      <inkml:brushProperty name="width" value="0.05" units="cm"/>
      <inkml:brushProperty name="height" value="0.05" units="cm"/>
      <inkml:brushProperty name="color" value="#5B2D90"/>
    </inkml:brush>
  </inkml:definitions>
  <inkml:trace contextRef="#ctx0" brushRef="#br0">46 28 10373,'0'0'9441,"-7"-4"-8211,1 1-929,4 1-184,0 1 0,0-1 0,0 1 0,-1 0-1,1 0 1,0 0 0,0 0 0,-1 0 0,1 1-1,-1-1 1,1 1 0,-4-1 1264,35 1-426,552 0-498,-590-1-3053,-11-5-3348</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5:59.142"/>
    </inkml:context>
    <inkml:brush xml:id="br0">
      <inkml:brushProperty name="width" value="0.05" units="cm"/>
      <inkml:brushProperty name="height" value="0.05" units="cm"/>
      <inkml:brushProperty name="color" value="#5B2D90"/>
    </inkml:brush>
  </inkml:definitions>
  <inkml:trace contextRef="#ctx0" brushRef="#br0">22 166 5170,'0'0'9434,"0"-16"-7881,0-52-586,0 24 4888,0 44-5819,-1 0 1,1-1 0,0 1 0,-1 0 0,1 0 0,-1 0 0,1 0 0,0 1 0,-1-1 0,1 0 0,0 0 0,-1 0 0,1 0 0,0 0 0,-1 0-1,1 0 1,0 1 0,-1-1 0,1 0 0,0 0 0,-1 1 0,1-1 0,0 0 0,0 0 0,-1 1 0,1-1 0,0 0 0,0 1 0,0-1 0,-1 0-1,1 1 1,0 2-82,0 7 258,-1-12 502,1 0-666,0 1-1,0 0 0,0-1 1,0 1-1,0 0 0,-1-1 1,1 1-1,0 0 0,-1-1 0,1 1 1,-1 0-1,0 0 0,1 0 1,-1 0-1,0 0 0,0-1 1,0 1-1,-1-1 0,1 11-168,2 12 105,1 0 0,1 0-1,1 0 1,0 0 0,2 0-1,0-1 1,2 0 0,0 0-1,18 30 1,-18-36 25,1 1 1,1-1-1,0-1 0,1 0 1,0 0-1,1-1 0,0-1 1,1 0-1,0 0 0,1-1 1,0-1-1,28 13 0,-37-19-9,0-1 0,0-1 0,1 1-1,-1-1 1,0 1 0,1-2-1,-1 1 1,0 0 0,1-1 0,-1 0-1,1-1 1,-1 1 0,1-1-1,-1 0 1,0 0 0,1 0-1,8-5 1,-7 3 0,-1-1 0,0-1 0,0 1 0,0-1-1,0 0 1,-1 0 0,0-1 0,0 1 0,-1-1 0,1 0 0,5-11 0,1-6-71,-1 0 0,-1 0 1,-1-1-1,-1 0 1,-1 0-1,5-43 0,-5-98-383,2 217 416,2-1 0,23 71 0,8 33 65,-25-62-64,-4 1-1,0 161 1,-13-239 45,1 0 0,-2 0-1,0 0 1,-1 0 0,-1 0 0,0 0 0,-1-1 0,-1 0 0,-10 20 0,11-26 3,-1 0-1,0 0 0,-1 0 1,0-1-1,0 0 1,-1 0-1,0-1 1,0 0-1,0-1 1,-1 0-1,0 0 1,-1 0-1,1-1 1,-21 7-1,18-8 56,-1 0 1,0-1-1,0-1 0,0 0 1,-1 0-1,1-1 0,0-1 1,-1-1-1,1 0 0,0 0 0,-26-7 1,16 1 56,2-1 1,-1-1 0,1-1-1,0 0 1,-36-26-1,34 21-87,15 10-54,0 1 0,0-2 0,1 1 0,0-1 0,0-1 0,-10-9 0,17 15-23,0 1-1,-1 0 1,1-1 0,0 1 0,0-1-1,-1 1 1,1 0 0,0-1 0,0 1-1,-1-1 1,1 1 0,0-1-1,0 1 1,0-1 0,0 1 0,0-1-1,0 1 1,0 0 0,0-1 0,0 1-1,0-1 1,0 1 0,0-1 0,0 1-1,0-1 1,0 1 0,0-1 0,1 1-1,-1-1 1,0 1 0,0 0 0,1-1-1,-1 1 1,0-1 0,0 1 0,1 0-1,-1-1 1,0 1 0,1 0 0,-1 0-1,1-1 1,-1 1 0,0 0 0,1 0-1,-1-1 1,1 1 0,-1 0 0,1 0-1,-1 0 1,1 0 0,-1 0 0,1-1-1,31-2-2173,-26 2 1693,121-1-10351,-61 2 1142</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01.155"/>
    </inkml:context>
    <inkml:brush xml:id="br0">
      <inkml:brushProperty name="width" value="0.05" units="cm"/>
      <inkml:brushProperty name="height" value="0.05" units="cm"/>
      <inkml:brushProperty name="color" value="#5B2D90"/>
    </inkml:brush>
  </inkml:definitions>
  <inkml:trace contextRef="#ctx0" brushRef="#br0">0 103 5891,'0'0'10066,"1"-13"-8394,0-7-939,1-12-221,-2-5 3961,0 110-4257,6 228 357,-6-286-555,2-1 0,-1 1-1,2-1 1,0 0-1,1 0 1,0 0 0,1-1-1,0 1 1,14 23-1,-17-35-17,-1 0-1,0-1 0,1 1 1,-1 0-1,1-1 0,-1 1 1,1-1-1,0 1 0,0-1 1,-1 0-1,1 0 0,0 0 0,0 0 1,0 0-1,0 0 0,1 0 1,-1-1-1,0 1 0,0-1 1,0 0-1,1 1 0,-1-1 1,0 0-1,0 0 0,0-1 0,1 1 1,-1 0-1,0-1 0,0 1 1,0-1-1,0 0 0,0 1 1,0-1-1,0 0 0,2-2 1,5-2-28,0-1 1,-1 0 0,0 0-1,0-1 1,-1 0 0,9-11-1,5-7-745,0-2-1,25-44 1,-35 51-822,-2 1 0,12-35 1,-2-23-5762</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01.819"/>
    </inkml:context>
    <inkml:brush xml:id="br0">
      <inkml:brushProperty name="width" value="0.05" units="cm"/>
      <inkml:brushProperty name="height" value="0.05" units="cm"/>
      <inkml:brushProperty name="color" value="#5B2D90"/>
    </inkml:brush>
  </inkml:definitions>
  <inkml:trace contextRef="#ctx0" brushRef="#br0">199 8 8052,'0'0'9436,"-10"1"-8742,6 0-685,0-1 1,0 1 0,0 1-1,1-1 1,-1 0 0,0 1-1,0 0 1,1 0 0,0 0 0,-1 0-1,1 1 1,0-1 0,0 1-1,-5 5 1,-37 58 319,39-57-243,-73 130 1429,78-137-1419,3-11-6,1 0 0,-1 1-1,2-1 1,-1 1 0,1-1-1,0 1 1,1 0 0,-1 0-1,2 1 1,11-14-1,-1-1 35,-5 6-92,41-54-51,-48 66 52,0-1-1,0 1 1,1 0-1,-1 0 1,1 1-1,0 0 0,0-1 1,0 1-1,0 1 1,1-1-1,-1 1 1,7-2-1,-10 4-16,1 0 1,-1 1-1,1-1 0,-1 0 0,0 1 1,1 0-1,-1-1 0,0 1 0,0 0 1,1 0-1,-1 0 0,0 1 0,0-1 1,0 1-1,0-1 0,-1 1 0,1-1 1,0 1-1,-1 0 0,1 0 1,-1 0-1,1 0 0,-1 0 0,0 0 1,0 0-1,0 0 0,0 0 0,1 3 1,2 2 18,127 207-917,-34-76-7587,-37-57-4393</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02.322"/>
    </inkml:context>
    <inkml:brush xml:id="br0">
      <inkml:brushProperty name="width" value="0.05" units="cm"/>
      <inkml:brushProperty name="height" value="0.05" units="cm"/>
      <inkml:brushProperty name="color" value="#5B2D90"/>
    </inkml:brush>
  </inkml:definitions>
  <inkml:trace contextRef="#ctx0" brushRef="#br0">42 164 10149,'0'0'936,"-5"-19"790,-3-2-702,-14-46 1138,16 12 3101,5 53-4872,10 3 635,10 10-919,0 0 0,-1 1 0,0 2 0,-1-1 1,0 2-1,-1 0 0,14 19 0,-14-18 18,38 42 283,-3 3-1,-2 1 1,-4 3 0,39 72 0,-52-77-162,-2 1 1,-3 2 0,-3 0-1,-3 2 1,14 69 0,-27-91-196,-2 0 1,-2 1 0,-2-1-1,-1 1 1,-11 82 0,5-95-216,-1 0 0,-2 0 1,-1-1-1,-2 0 0,-1-1 1,-1 0-1,-1-1 0,-31 46 1,37-63-282,0 0 1,-1 0 0,-12 11-1,-7-5-2258,25-16 2134,1 0 1,0 0-1,-1-1 1,1 1-1,0-1 0,-1 0 1,1 0-1,-1 0 1,1 0-1,-1 0 0,-2-1 1,-17-8-11486</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02.756"/>
    </inkml:context>
    <inkml:brush xml:id="br0">
      <inkml:brushProperty name="width" value="0.05" units="cm"/>
      <inkml:brushProperty name="height" value="0.05" units="cm"/>
      <inkml:brushProperty name="color" value="#5B2D90"/>
    </inkml:brush>
  </inkml:definitions>
  <inkml:trace contextRef="#ctx0" brushRef="#br0">0 162 11733,'2'-18'1897,"-2"-5"-1117,0 15-389,0-1-1,1 0 1,-1 1-1,2-1 1,-1 1-1,1-1 1,1 1-1,-1-1 1,7-12-1,-8 20-299,0-1 0,-1 1-1,1 0 1,0-1 0,0 1 0,-1 0-1,1 0 1,0 0 0,0-1 0,1 1-1,-1 0 1,0 0 0,0 1 0,0-1-1,1 0 1,-1 0 0,0 1 0,1-1 0,-1 0-1,1 1 1,-1 0 0,1-1 0,2 1-1,-2 0-54,0 0 1,0 0-1,0 1 0,1-1 0,-1 1 0,0-1 0,0 1 1,0 0-1,0 0 0,0 0 0,0 0 0,-1 0 0,1 1 1,0-1-1,-1 0 0,1 1 0,0 0 0,1 2 0,7 10-1,0 0-1,-1 0 0,-1 2 1,0-1-1,-1 1 1,-1 0-1,0 0 0,-2 0 1,6 28-1,-2 8 302,4 97 1,-11 26 501,-2-172-783,1 0 1,0 0 0,0 0 0,0 0 0,0 0 0,1 0 0,-1 0 0,1 0 0,0 0-1,0 0 1,0 0 0,0 0 0,1 0 0,-1 0 0,3 3 0,-2-5 5,0 0 0,0 0-1,0 0 1,0 0 0,0-1 0,0 1 0,1-1 0,-1 1 0,0-1 0,0 0 0,0 0 0,0 0-1,0 0 1,1 0 0,-1-1 0,0 1 0,0-1 0,0 1 0,0-1 0,0 0 0,0 0-1,0 0 1,3-2 0,30-15 354,0-2 0,-2-1 0,-1-2 0,53-47 0,-43 34-390,163-138-1090,-180 156-445,-24 18 1423,-1 0 0,0 0 0,0-1 0,0 1 0,1 0 0,-1 0 0,0 0 0,0 0 0,0 0 0,1 0 0,-1 0 0,0 0 0,0-1 0,1 1 0,-1 0 0,0 0 0,0 0 0,0 0 0,1 0 0,-1 0 0,0 0 0,0 0 0,1 1 0,-1-1 0,0 0 0,0 0 0,1 0 0,-1 0 0,0 0 0,0 0 0,0 0 0,1 0 0,-1 1 0,0-1 0,0 0 0,0 0 0,0 0 0,1 0 0,-1 1 0,0-1 0,0 0 0,0 0 0,0 0 0,0 1 0,0-1 0,0 0 0,1 0 0,-1 0 0,0 1 0,0-1 0,0 0 0,0 0 0,0 1 0,0-1 0,0 0 0,0 0 0,0 1 0,0-1 0,0 0 0,0 0 0,-1 0 0,1 1 0,-4 18-4212,-19 30-5281</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05.839"/>
    </inkml:context>
    <inkml:brush xml:id="br0">
      <inkml:brushProperty name="width" value="0.05" units="cm"/>
      <inkml:brushProperty name="height" value="0.05" units="cm"/>
      <inkml:brushProperty name="color" value="#5B2D90"/>
    </inkml:brush>
  </inkml:definitions>
  <inkml:trace contextRef="#ctx0" brushRef="#br0">81 56 11541,'0'0'8412,"-3"0"-8044,2 0-359,0 1 0,1-1 0,-1 0 0,0 0 0,1 1 0,-1-1 0,1 0 0,-1 1 0,0-1-1,1 0 1,-1 1 0,1-1 0,-1 1 0,1-1 0,0 1 0,-1-1 0,1 1 0,-1-1 0,1 1 0,0 0-1,-1-1 1,1 1 0,0-1 0,0 1 0,0 0 0,-1-1 0,1 1 0,0 0 0,0-1 0,0 2 0,4 28 141,21 30 237,-18-48-316,0 0 1,1-1-1,0 0 1,1-1-1,0 0 1,1 0-1,0-1 1,0 0-1,16 10 1,-17-14-43,-1 1 0,1-2 1,0 0-1,0 0 1,1 0-1,-1-1 0,1-1 1,-1 1-1,1-2 0,0 1 1,0-1-1,0-1 0,16-1 1,-21 0-1,0 0 0,0-1 0,-1 1 0,1-1 0,-1 0 0,1-1 0,-1 1 1,1-1-1,-1 0 0,0 0 0,0 0 0,-1 0 0,1-1 0,-1 0 0,0 1 0,0-1 0,0-1 0,0 1 0,0 0 1,1-6-1,5-8 38,0-1 0,-2 0 1,8-31-1,-6 16 89,-2-1 0,2-36-1,17 220-249,-11-78 28,5 91-1,-17-115 80,-3 1 0,-1 0 0,-14 80 0,10-105-10,-1 1 0,-1-1 0,-1 0 0,-1 0 0,-1-1 1,-1-1-1,0 0 0,-2 0 0,-18 22 0,19-29 52,0 0 0,-1-1 0,-1 0 0,0-1 0,-1-1 0,0 0 0,-1-1 0,0-1 0,-1 0 0,0-1 0,-26 8 0,36-13-20,0-1 1,0-1 0,1 1 0,-1-1 0,0-1 0,0 1 0,0-1 0,0 0-1,0-1 1,0 1 0,0-1 0,0-1 0,0 1 0,0-1 0,1-1 0,-1 1 0,1-1-1,0 0 1,-1-1 0,1 1 0,1-1 0,-1 0 0,1-1 0,-1 1 0,1-1-1,0 0 1,1 0 0,-1-1 0,1 0 0,0 1 0,1-1 0,-6-13 0,5 11-233,0-1 0,1 0 0,0-1 0,0 1 0,1 0 0,0-1 1,1 1-1,0-1 0,1 1 0,0-1 0,0 0 0,1 1 0,3-19 1,0 15-894,0 0 1,1 0-1,0 0 1,1 0 0,0 1-1,1 0 1,1 0 0,16-19-1,18-18-7175</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06.836"/>
    </inkml:context>
    <inkml:brush xml:id="br0">
      <inkml:brushProperty name="width" value="0.05" units="cm"/>
      <inkml:brushProperty name="height" value="0.05" units="cm"/>
      <inkml:brushProperty name="color" value="#5B2D90"/>
    </inkml:brush>
  </inkml:definitions>
  <inkml:trace contextRef="#ctx0" brushRef="#br0">109 1 10741,'0'0'7040,"-10"17"-6941,-89 193 1542,101-253 565,1 31-2167,1 0-1,1 0 0,0 1 1,0-1-1,1 1 1,0 0-1,1 1 0,10-12 1,-14 18-22,0 0 1,0-1-1,1 1 1,-1 1-1,1-1 0,0 0 1,1 1-1,-1 0 1,0 0-1,1 0 1,0 1-1,-1 0 1,1-1-1,0 2 1,0-1-1,0 0 1,1 1-1,-1 0 0,0 0 1,0 1-1,1 0 1,5 0-1,-9 0-11,1 1 0,0 0 0,0 1 0,-1-1 0,1 0 0,0 1 0,-1-1 0,0 1 0,1 0 0,-1 0 0,0 0 0,0 0 0,0 0 0,0 1 0,0-1 0,2 5 0,23 49-5,-19-39 27,34 82 35,50 104-3922,-50-128-2016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5.923"/>
    </inkml:context>
    <inkml:brush xml:id="br0">
      <inkml:brushProperty name="width" value="0.05" units="cm"/>
      <inkml:brushProperty name="height" value="0.05" units="cm"/>
      <inkml:brushProperty name="color" value="#5B2D90"/>
    </inkml:brush>
  </inkml:definitions>
  <inkml:trace contextRef="#ctx0" brushRef="#br0">1 38 5987,'0'0'7841,"4"13"-1436,-4-63-3635,0 50-2728</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07.272"/>
    </inkml:context>
    <inkml:brush xml:id="br0">
      <inkml:brushProperty name="width" value="0.05" units="cm"/>
      <inkml:brushProperty name="height" value="0.05" units="cm"/>
      <inkml:brushProperty name="color" value="#5B2D90"/>
    </inkml:brush>
  </inkml:definitions>
  <inkml:trace contextRef="#ctx0" brushRef="#br0">1 70 18232,'0'0'7684,"28"-59"-7716,23 50-1105,-3 7-1104,-12 2-976,-17 11-3218,-19 15-3218</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07.620"/>
    </inkml:context>
    <inkml:brush xml:id="br0">
      <inkml:brushProperty name="width" value="0.05" units="cm"/>
      <inkml:brushProperty name="height" value="0.05" units="cm"/>
      <inkml:brushProperty name="color" value="#5B2D90"/>
    </inkml:brush>
  </inkml:definitions>
  <inkml:trace contextRef="#ctx0" brushRef="#br0">0 0 3522,'0'0'0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07.968"/>
    </inkml:context>
    <inkml:brush xml:id="br0">
      <inkml:brushProperty name="width" value="0.05" units="cm"/>
      <inkml:brushProperty name="height" value="0.05" units="cm"/>
      <inkml:brushProperty name="color" value="#5B2D90"/>
    </inkml:brush>
  </inkml:definitions>
  <inkml:trace contextRef="#ctx0" brushRef="#br0">0 121 17336,'54'-28'3297,"-72"15"-463,10 5-817,8-3-577,6-5-1232,38-2-208,19 0-16,13 9-1536,-11 9-753,-19 13-1121,-37 29-3297,-18 14-640</inkml:trace>
  <inkml:trace contextRef="#ctx0" brushRef="#br0" timeOffset="1">74 294 12070,'0'0'11813,"103"-67"-11925,-30 31-576,-9 9-2258,-21 6-1712,-21 7-4370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09.423"/>
    </inkml:context>
    <inkml:brush xml:id="br0">
      <inkml:brushProperty name="width" value="0.05" units="cm"/>
      <inkml:brushProperty name="height" value="0.05" units="cm"/>
      <inkml:brushProperty name="color" value="#5B2D90"/>
    </inkml:brush>
  </inkml:definitions>
  <inkml:trace contextRef="#ctx0" brushRef="#br0">37 419 9236,'0'0'10034,"-6"-2"-9367,5 1-592,-22-4 114,16 7-111,14 6 4,-4-6-42,0 0-1,1-1 0,-1 1 1,1-1-1,-1 0 1,1 0-1,0 0 0,-1 0 1,1 0-1,0-1 0,0 0 1,0 0-1,-1 0 0,1 0 1,5-1-1,-1 0 89,-1-1-1,1 1 0,0-1 1,-1-1-1,1 1 0,-1-1 1,8-5-1,4-6-88,0-1 1,-1 0-1,-1-2 0,0 0 0,-1 0 1,-1-2-1,-1 0 0,0-1 0,-2 0 1,0-1-1,-1 0 0,-1-1 0,10-34 1,-18 50-96,-1-1 0,1 1 0,-1-1 0,0 0 1,-1 0-1,0 1 0,0-1 0,0 0 0,-1 0 1,0 1-1,-2-8 0,2 12 42,1 0-1,-1 0 1,0 1 0,0-1 0,0 1-1,0-1 1,0 0 0,0 1 0,0 0-1,-1-1 1,1 1 0,-1 0 0,1 0-1,-1-1 1,1 1 0,-1 0 0,-1 0-1,0 0 9,0 0 0,-1 0 0,1 1-1,0-1 1,0 1 0,0 0 0,0 0-1,0 0 1,0 0 0,0 1 0,-1-1-1,1 1 1,-4 1 0,1 1-1,1-1 0,-1 1 1,1 0-1,0 1 0,0 0 0,0-1 1,0 2-1,1-1 0,0 0 0,-1 1 1,2 0-1,-1 0 0,0 0 1,1 0-1,0 1 0,0-1 0,1 1 1,-3 9-1,-4 11-36,1-1 0,-8 54 1,-12 332 29,23-245 4,3-78 41,13-107 1238,13-20-834,1 0-1,2 1 1,64-67-1,-89 104-423,-1-1-1,0 1 0,0 0 1,1 0-1,-1 0 0,1 0 0,-1 0 1,1 0-1,-1 0 0,1 0 1,0 1-1,-1-1 0,1 1 0,0-1 1,-1 1-1,1-1 0,0 1 1,2 0-1,-3 0-6,0 1 1,0-1-1,0 1 1,0-1-1,0 1 1,0-1-1,-1 1 1,1 0-1,0-1 1,0 1-1,0 0 1,-1 0-1,1 0 1,0-1-1,-1 1 1,1 0-1,-1 0 1,1 0-1,-1 0 1,0 0-1,1 0 1,-1 1-1,3 9 9,-1 0 0,-1 0 0,0 0-1,-1 18 1,0-18-18,-2 103 103,0 29-1035,11-52-3301,6-45-2265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09.818"/>
    </inkml:context>
    <inkml:brush xml:id="br0">
      <inkml:brushProperty name="width" value="0.05" units="cm"/>
      <inkml:brushProperty name="height" value="0.05" units="cm"/>
      <inkml:brushProperty name="color" value="#5B2D90"/>
    </inkml:brush>
  </inkml:definitions>
  <inkml:trace contextRef="#ctx0" brushRef="#br0">5 113 15191,'0'0'4840,"-1"25"-3272,0-3-1396,-1 1-79,1 1 0,2 0 1,0-1-1,2 1 0,5 23 0,-1-12-27,-3-14-49,0-1 0,1 1 1,1-1-1,1-1 0,0 1 1,15 24-1,-22-42-16,1-1 0,0 0 1,0 0-1,0 0 0,0 1 0,-1-1 1,2 0-1,-1 0 0,0 0 0,0 0 1,0-1-1,0 1 0,1 0 0,-1 0 1,0-1-1,1 1 0,-1-1 0,0 1 1,1-1-1,-1 0 0,1 1 0,-1-1 1,0 0-1,1 0 0,-1 0 0,1 0 1,-1 0-1,1 0 0,-1-1 0,1 1 1,-1 0-1,1-1 0,-1 1 0,0-1 1,1 1-1,-1-1 0,0 0 0,0 1 1,1-1-1,-1 0 0,0 0 0,1-2 1,4-2 4,0 0 0,-1-1 0,0 0 0,0 0 0,-1 0 0,7-12 0,-2-2-69,0-1 1,-1 0-1,-1 0 1,-1 0-1,-2-1 1,0 0-1,0 0 1,-2 0-1,-1-26 0,-1 35 15,0 1-1,-1-1 0,0 0 0,-1 0 0,-1 0 0,0 1 0,0 0 0,-2-1 0,1 1 1,-1 0-1,-1 1 0,0 0 0,-1-1 0,0 2 0,-1-1 0,-17-18 0,23 28 64,1-1 0,-1 0-1,1 1 1,-1-1 0,0 1-1,0 0 1,0 0-1,1 0 1,-1 0 0,0 0-1,0 0 1,-1 0 0,1 1-1,0-1 1,0 1 0,0-1-1,0 1 1,-1 0-1,1 0 1,0 0 0,-3 0-1,3 1 10,0 0-1,1 0 1,-1 0-1,1 0 1,-1 0-1,1 1 0,-1-1 1,1 1-1,0-1 1,0 0-1,0 1 1,0 0-1,0-1 1,0 1-1,0 0 1,0-1-1,1 1 0,-1 0 1,0 2-1,-2 10 79,1 0-1,0 0 0,1 0 0,1 0 0,0 15 0,2-20-309,-1 1-1,1-1 1,0 0-1,1 0 1,0 0-1,1 0 1,0 0-1,0-1 1,1 1-1,0-1 1,0 0-1,1-1 1,0 1-1,13 12 1,-14-15-123,0-1 1,0 1 0,1-1-1,0 0 1,-1-1-1,1 1 1,0-1 0,1 0-1,-1-1 1,0 1-1,1-1 1,0-1-1,-1 1 1,1-1 0,0 0-1,0-1 1,0 1-1,-1-1 1,1-1-1,0 1 1,12-4 0,23-16-9571</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10.155"/>
    </inkml:context>
    <inkml:brush xml:id="br0">
      <inkml:brushProperty name="width" value="0.05" units="cm"/>
      <inkml:brushProperty name="height" value="0.05" units="cm"/>
      <inkml:brushProperty name="color" value="#5B2D90"/>
    </inkml:brush>
  </inkml:definitions>
  <inkml:trace contextRef="#ctx0" brushRef="#br0">90 0 13654,'0'0'7860,"-69"132"-7716,55-17 1489,8 17-753,6 9 64,6-1 193,26-4-1073,11-8 160,9-19-224,1-28-432,3-31-577,-5-31-1151,3-19-114,-2-25-1167,-9-27-3298</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10.523"/>
    </inkml:context>
    <inkml:brush xml:id="br0">
      <inkml:brushProperty name="width" value="0.05" units="cm"/>
      <inkml:brushProperty name="height" value="0.05" units="cm"/>
      <inkml:brushProperty name="color" value="#5B2D90"/>
    </inkml:brush>
  </inkml:definitions>
  <inkml:trace contextRef="#ctx0" brushRef="#br0">2 118 11493,'0'0'5003,"0"-17"-2392,-1-54-554,1 70-2005,0 0-1,-1 0 0,1 0 1,0 0-1,0 0 0,0 0 1,0 0-1,0 0 0,0 0 0,1 0 1,-1 0-1,0 0 0,0 0 1,1 0-1,-1 0 0,1 0 1,-1 0-1,1 0 0,-1 1 1,1-1-1,-1 0 0,1 0 0,0 0 1,0 1-1,-1-1 0,1 0 1,0 1-1,0-1 0,0 1 1,0-1-1,-1 1 0,1-1 1,0 1-1,0 0 0,0-1 0,0 1 1,0 0-1,0 0 0,0 0 1,0-1-1,2 1 0,31 13 211,-24-7-258,0 0 0,0 1 0,-1 0-1,0 1 1,-1 0 0,1 0-1,-2 1 1,1 0 0,-1 0 0,0 1-1,-1 0 1,0 0 0,-1 1-1,0-1 1,-1 1 0,0 0-1,0 0 1,-1 1 0,-1-1 0,2 17-1,-3-15-50,-1-1-1,0 1 0,0 0 1,-1-1-1,-1 1 1,0-1-1,-1 1 0,0-1 1,-1 0-1,-1 0 0,0 0 1,0-1-1,-1 1 1,0-1-1,-1-1 0,-1 1 1,1-1-1,-15 13 0,6-12 43,10-16 385,12-28 158,9-2-515,2 1 0,1 0 0,2 2 0,1 0 0,2 1 0,0 1 0,33-30 0,-56 59-26,1 0 0,-1 1 0,1-1-1,-1 0 1,1 0 0,-1 1 0,1-1 0,0 1 0,-1-1 0,1 0 0,0 1 0,0-1-1,-1 1 1,1-1 0,0 1 0,0 0 0,0-1 0,-1 1 0,1 0 0,0 0 0,0-1-1,0 1 1,0 0 0,0 0 0,0 0 0,0 0 0,0 0 0,-1 0 0,1 0-1,0 1 1,0-1 0,0 0 0,0 0 0,0 1 0,0-1 0,-1 0 0,1 1 0,0-1-1,0 1 1,-1-1 0,1 1 0,0 0 0,-1-1 0,1 1 0,0 0 0,-1-1 0,1 1-1,-1 0 1,1-1 0,-1 1 0,1 2 0,3 5-45,-1 0 0,-1 1 0,1-1 0,1 15 0,-1-8 82,3 25 48,-1-1 0,-2 0-1,-3 49 1,1-18-2785,3 0-4867,-1-58-2477</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10.872"/>
    </inkml:context>
    <inkml:brush xml:id="br0">
      <inkml:brushProperty name="width" value="0.05" units="cm"/>
      <inkml:brushProperty name="height" value="0.05" units="cm"/>
      <inkml:brushProperty name="color" value="#5B2D90"/>
    </inkml:brush>
  </inkml:definitions>
  <inkml:trace contextRef="#ctx0" brushRef="#br0">439 1 17512,'0'0'1585,"77"109"-1297,-25 7 1553,-3 28-833,-17 22 49,-24 14-49,-16-3-736,-58-8 16,-33-12-208,-16-21-160,-4-24-80,16-32-1841,22-35-1600,15-32-3683</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11.792"/>
    </inkml:context>
    <inkml:brush xml:id="br0">
      <inkml:brushProperty name="width" value="0.05" units="cm"/>
      <inkml:brushProperty name="height" value="0.05" units="cm"/>
      <inkml:brushProperty name="color" value="#5B2D90"/>
    </inkml:brush>
  </inkml:definitions>
  <inkml:trace contextRef="#ctx0" brushRef="#br0">14 71 13606,'0'0'9706,"9"-6"-9263,4-2-490,0 0 0,0 1 0,1 1 0,0 0 0,0 1 0,0 1 0,24-5 0,-8 4-938,1 2 1,62 0-1,-89 3 725,0 0-1,0 0 0,1 0 0,-1 1 1,0 0-1,0 0 0,0 0 1,0 0-1,0 1 0,0 0 0,0-1 1,-1 2-1,1-1 0,0 0 0,-1 1 1,5 3-1,-6-3 104,-1-1 0,1 1 0,-1 0 0,1-1 0,-1 1 0,0 0 0,0 0 0,0 0-1,-1-1 1,1 1 0,-1 0 0,0 0 0,1 0 0,-1 0 0,0 0 0,-1 0 0,1 0 0,-1 0 0,1 0 0,-1 0 0,0 0 0,0-1 0,0 1 0,0 0 0,-2 3-1,-4 7 69,-1 0 1,0-1-1,-1 0 0,-1-1 0,1 1 0,-2-2 0,-22 20 0,-91 59 3188,54-49 235,49-29-1719,0 1 1,-32 24-1,53-36-1608,0 0 0,1 0 0,-1 0 0,0 0 0,0 0 0,0 1 0,1-1 1,-1 0-1,0 0 0,0 0 0,0 0 0,1 0 0,-1 0 0,0 0 0,0 0 0,0 1 0,0-1 0,0 0 0,1 0 0,-1 0 0,0 0 1,0 1-1,0-1 0,0 0 0,0 0 0,0 0 0,0 0 0,0 1 0,1-1 0,-1 0 0,0 0 0,0 0 0,0 1 0,0-1 0,0 0 1,0 0-1,0 0 0,0 1 0,0-1 0,0 0 0,0 0 0,-1 0 0,1 1 0,0-1 0,0 0 0,0 0 0,0 0 0,0 1 0,0-1 1,0 0-1,0 0 0,-1 0 0,1 0 0,0 1 0,0-1 0,0 0 0,0 0 0,-1 0 0,1 0 0,0 0 0,0 0 0,0 0 0,0 0 1,-1 1-1,1-1 0,0 0 0,-1 0 0,24 0 6,21-6-329,-1-1 1,82-26 0,83-42-3315,-101 29-3208</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13.964"/>
    </inkml:context>
    <inkml:brush xml:id="br0">
      <inkml:brushProperty name="width" value="0.05" units="cm"/>
      <inkml:brushProperty name="height" value="0.05" units="cm"/>
      <inkml:brushProperty name="color" value="#5B2D90"/>
    </inkml:brush>
  </inkml:definitions>
  <inkml:trace contextRef="#ctx0" brushRef="#br0">138 140 7828,'0'0'7294,"-3"-10"-5907,-2-5-834,-3-11-146,6-4 3886,-1 24-1560,-3 13-2282,-4 17-738,-18 70 317,5 1 1,5 2-1,3 0 0,5 1 0,4 0 0,7 121 0,1-204-41,-1 0 0,2-1 0,0 1-1,1-1 1,0 1 0,8 16 0,-11-28 8,1 0 0,-1 1 0,1-1 1,-1 0-1,1 0 0,0 0 0,0 0 0,0-1 1,1 1-1,-1 0 0,1-1 0,-1 0 0,1 1 1,0-1-1,0 0 0,0-1 0,0 1 0,0 0 1,0-1-1,1 0 0,-1 0 0,0 0 0,1 0 1,-1 0-1,1 0 0,-1-1 0,1 0 0,-1 0 1,1 0-1,-1 0 0,1-1 0,3 0 0,-3 0 5,0-1 0,0 1 0,-1-1 0,1 0 0,-1 0 0,1 0 0,-1-1 0,0 1 0,0-1 0,0 0 0,0 0 0,3-4 0,29-44 48,-28 38-30,21-37-102,-3-2 0,-1-1 0,-4-1-1,-1-1 1,-3 0 0,-3-2 0,-1 1 0,-4-1-1,-2-1 1,-1-61 0,-5 99 70,0 0-1,-1 0 1,-2 0 0,0 0 0,-1 0 0,-1 1-1,-7-20 1,9 32 13,0 0-1,0 1 1,-1-1-1,1 1 1,-2 0-1,1 0 1,-1 0-1,1 0 1,-2 1 0,1 0-1,0 0 1,-1 0-1,0 1 1,0 0-1,-1 0 1,1 0-1,-1 1 1,0 0-1,0 0 1,0 1-1,0 0 1,-9-2 0,9 3 9,1 0 0,0 0 0,-1 1 0,1-1 0,-1 1 1,1 1-1,-1-1 0,1 1 0,0 0 0,-1 1 0,1 0 0,0 0 1,0 0-1,0 0 0,0 1 0,0 0 0,1 1 0,-1-1 1,-7 7-1,7-3-22,0-1 1,1 1 0,0 0 0,0 0 0,1 1-1,0-1 1,0 1 0,0 0 0,1 0-1,1 0 1,-1 0 0,1 1 0,1-1-1,-2 13 1,2-8 6,0 1 0,1-1 0,0 1 0,1-1 0,1 0 0,0 0 0,1 1 0,0-1 0,1-1 0,0 1 0,1 0 0,13 22 0,-4-13-74,1-1 1,1-1-1,0 0 1,2-1-1,35 30 1,82 53-6296,-80-66-952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26.697"/>
    </inkml:context>
    <inkml:brush xml:id="br0">
      <inkml:brushProperty name="width" value="0.05" units="cm"/>
      <inkml:brushProperty name="height" value="0.05" units="cm"/>
      <inkml:brushProperty name="color" value="#5B2D90"/>
    </inkml:brush>
  </inkml:definitions>
  <inkml:trace contextRef="#ctx0" brushRef="#br0">0 199 8836,'118'16'1145,"-112"-16"-909,0 1 1,0 1 0,-1-1 0,1 1 0,0 0 0,-1 0 0,1 1 0,-1 0-1,0 0 1,0 0 0,0 0 0,0 1 0,0 0 0,-1 0 0,7 7-1,5 5 494,43 40 468,-35-32-983,0-2 0,44 32 0,-43-44-208,-25-10-9,1 0 1,-1 0-1,1-1 1,-1 1-1,1 0 0,-1 0 1,1 0-1,-1 0 0,1 0 1,-1-1-1,1 1 0,-1 0 1,1 0-1,-1-1 0,1 1 1,-1 0-1,0-1 0,1 1 1,-1-1-1,0 1 0,1 0 1,-1-1-1,0 1 1,1-1-1,-1 1 0,0-1 1,1-4-8,0 0 0,0 1 0,0-1 1,-1 0-1,0 0 0,0 0 1,-1-6-1,0-9 50,-16-220 47,41 252-96,-17-9 18,0 1 0,0-1 0,0 0 0,0-1 0,0 0 0,0 0 0,1 0 0,-1-1 0,1 0 0,-1-1 0,1 1 0,-1-1 0,1-1 0,-1 0 0,9-1 0,-12 1-2,0 0-1,-1-1 1,1 1 0,0 0 0,-1-1 0,1 0 0,-1 0-1,1 0 1,-1-1 0,0 1 0,0-1 0,0 1 0,0-1-1,-1 0 1,1 0 0,-1 0 0,1-1 0,-1 1 0,0-1-1,-1 1 1,1-1 0,-1 0 0,1 1 0,-1-1 0,0 0-1,0 0 1,-1 0 0,1 0 0,-1-6 0,1 7-17,-1 0 0,0 0 0,0 1 1,0-1-1,-1 0 0,1 1 0,0-1 0,-1 0 1,0 1-1,0-1 0,0 1 0,0-1 1,0 1-1,0-1 0,-1 1 0,1 0 1,-1-1-1,1 1 0,-1 0 0,0 0 0,-3-2 1,1 2-12,0-1 1,0 2 0,0-1 0,0 0 0,0 1-1,-1 0 1,1 0 0,-1 0 0,1 0-1,-1 1 1,1-1 0,-7 2 0,10-1 17,0 0 0,0 0 0,1 0 0,-1 0-1,0 1 1,0-1 0,0 0 0,1 0 0,-1 1 0,0-1 0,0 1 0,1-1 0,-1 1 0,0-1 0,1 1 0,-1-1 0,0 1-1,1 0 1,-1-1 0,1 1 0,-1 0 0,1-1 0,-1 1 0,1 0 0,0 0 0,-1 0 0,1-1 0,0 1 0,0 0 0,-1 0-1,1 0 1,0 0 0,0 1 0,0 35-70,1-22 52,-1-7 4,1 0 0,0 1 1,0-1-1,1 0 0,0 0 0,1 0 0,0 0 0,0 0 1,1-1-1,-1 1 0,2-1 0,-1 0 0,1 0 1,0-1-1,6 7 0,-6-8-528,0-1 1,1 1-1,-1-1 1,1 0-1,-1 0 1,13 5-1,13 0-5029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6.506"/>
    </inkml:context>
    <inkml:brush xml:id="br0">
      <inkml:brushProperty name="width" value="0.05" units="cm"/>
      <inkml:brushProperty name="height" value="0.05" units="cm"/>
      <inkml:brushProperty name="color" value="#5B2D90"/>
    </inkml:brush>
  </inkml:definitions>
  <inkml:trace contextRef="#ctx0" brushRef="#br0">0 2 8308,'0'0'10007,"0"0"-9978,1-1 1,-1 1-1,0 0 0,0 0 1,1 0-1,-1 0 0,0 0 1,1 0-1,-1 0 1,0 0-1,0-1 0,1 1 1,-1 0-1,0 0 0,1 0 1,-1 1-1,0-1 0,0 0 1,1 0-1,-1 0 0,0 0 1,1 0-1,-1 0 0,0 0 1,0 0-1,1 0 0,-1 1 1,0-1-1,0 0 0,0 0 1,1 0-1,-1 1 0,0-1 1,0 0-1,0 0 1,1 1-1,-1-1 0,0 0 1,0 0-1,0 1 0,0-1 1,0 0-1,0 0 0,0 1 1,0-1-1,1 0 0,-1 0 1,0 1-1,0-1 0,0 0 1,0 1-1,-1-1 0,8 32 567,-1 1 0,1 43 0,8 48-102,-12-111-495,0-1 0,1 0 1,0 0-1,1 0 0,0 0 1,1-1-1,10 17 0,-14-26-24,-1 1 1,0-1-1,1 0 0,-1 0 0,1 0 0,0 0 1,0 0-1,0-1 0,0 1 0,0-1 0,0 1 1,0-1-1,0 0 0,1 1 0,-1-1 0,0 0 1,1 0-1,-1-1 0,1 1 0,-1-1 1,1 1-1,-1-1 0,1 0 0,-1 0 0,6 0 1,-5-1-17,0 0 0,0-1 0,-1 1 1,1-1-1,0 0 0,-1 1 1,1-1-1,-1 0 0,0 0 1,1-1-1,-1 1 0,0 0 0,0-1 1,-1 0-1,1 1 0,0-1 1,-1 0-1,0 0 0,1 0 0,0-3 1,11-32-60,-1-2 1,-1 1-1,-3-1 0,-1-1 1,3-79-1,4 183 1061,19 98 501,-16-86-2817,10 97-1,-27-152-2398,0-6-3097</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14.773"/>
    </inkml:context>
    <inkml:brush xml:id="br0">
      <inkml:brushProperty name="width" value="0.05" units="cm"/>
      <inkml:brushProperty name="height" value="0.05" units="cm"/>
      <inkml:brushProperty name="color" value="#5B2D90"/>
    </inkml:brush>
  </inkml:definitions>
  <inkml:trace contextRef="#ctx0" brushRef="#br0">32 89 6323,'0'0'6405,"0"-16"-4708,1-17-1863,1-6 5717,-7 78-2836,-4 41-2563,0-7 69,3 0-1,6 116 1,0-183-220,1 0 1,0 0-1,1 1 1,-1-1-1,1 0 1,1 0-1,-1 0 1,1-1-1,0 1 1,0-1 0,1 1-1,7 9 1,-9-13 0,1 0 0,-1 0 0,0 0 1,1 0-1,0 0 0,-1-1 1,1 1-1,0-1 0,0 0 0,0 0 1,0 0-1,0 0 0,0 0 0,0 0 1,0-1-1,0 0 0,0 1 0,0-1 1,0-1-1,0 1 0,1 0 1,-1-1-1,0 1 0,0-1 0,0 0 1,0 0-1,0 0 0,0 0 0,2-2 1,2-2 9,0 0 1,0 0-1,-1 0 1,1-1-1,-1 0 1,-1 0-1,1 0 1,-1-1-1,0 1 1,-1-2-1,1 1 1,-2 0-1,6-14 1,-1 3 38,-2-1 0,0 0-1,-1 0 1,4-37 0,-7 39-47,-1 0 0,-1 0-1,0 0 1,-1 0 0,-1 0-1,-1 0 1,-9-31 0,10 42-35,-1-1-1,1 1 1,-1 0 0,0 0-1,-1 1 1,0-1 0,0 0-1,0 1 1,0 0 0,-1 0-1,0 0 1,0 1 0,0 0-1,-1 0 1,1 0 0,-1 0-1,0 1 1,0 0 0,0 0-1,0 1 1,-1 0 0,-10-3-1,-39-1-1118,54 6 881,-1 0-1,0 1 1,1-1-1,-1 0 0,0 1 1,1-1-1,-1 1 1,1 0-1,-1 0 0,1 0 1,-1 0-1,1 0 1,0 1-1,-1-1 0,1 1 1,0-1-1,-3 4 1,-6 19-5337</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15.153"/>
    </inkml:context>
    <inkml:brush xml:id="br0">
      <inkml:brushProperty name="width" value="0.05" units="cm"/>
      <inkml:brushProperty name="height" value="0.05" units="cm"/>
      <inkml:brushProperty name="color" value="#5B2D90"/>
    </inkml:brush>
  </inkml:definitions>
  <inkml:trace contextRef="#ctx0" brushRef="#br0">0 125 12054,'0'0'12549,"2"-27"-12405,54 13-96,15-5-48,7-1 0,-9 4-592,-11 3-1121,-17 4-1264,-21 2-3042</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15.521"/>
    </inkml:context>
    <inkml:brush xml:id="br0">
      <inkml:brushProperty name="width" value="0.05" units="cm"/>
      <inkml:brushProperty name="height" value="0.05" units="cm"/>
      <inkml:brushProperty name="color" value="#5B2D90"/>
    </inkml:brush>
  </inkml:definitions>
  <inkml:trace contextRef="#ctx0" brushRef="#br0">9 1 7283,'0'0'16360,"-8"126"-15752,8-42 32,0 5-223,0-1-417,0-4-241,0-10-255,0-15-2625,6-28-2626,19-31-7859</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15.868"/>
    </inkml:context>
    <inkml:brush xml:id="br0">
      <inkml:brushProperty name="width" value="0.05" units="cm"/>
      <inkml:brushProperty name="height" value="0.05" units="cm"/>
      <inkml:brushProperty name="color" value="#5B2D90"/>
    </inkml:brush>
  </inkml:definitions>
  <inkml:trace contextRef="#ctx0" brushRef="#br0">62 0 14375,'0'0'5527,"-7"21"-5241,-5 17 173,2 2 0,1-1 0,-3 47-1,2 191 1145,11-232-1516,2 0 0,2-1 1,2 1-1,14 48 0,-16-77-93,1-1 0,0 1 0,1-1 0,1-1 0,12 19 0,-18-30 4,0 0 1,0-1 0,0 1-1,1-1 1,-1 1 0,1-1-1,0 0 1,-1 0-1,1 0 1,0 0 0,0-1-1,1 1 1,5 2-1,-6-4 3,-1 0 0,1 0 0,-1 0 0,1 0 0,-1 0 0,0-1 0,1 1 0,-1-1-1,1 1 1,-1-1 0,0 0 0,1 0 0,-1 0 0,0 0 0,0-1 0,0 1 0,0-1 0,0 1-1,0-1 1,0 1 0,-1-1 0,3-3 0,6-7 8,0-1 0,-1 0-1,-1-1 1,0 0 0,-1 0 0,-1-1-1,0 0 1,-1 0 0,0 0 0,-2-1 0,4-24-1,-2-1-133,-2 1 0,-1-1 0,-6-56 0,1 70-82,-1 1 0,-1-1-1,-1 1 1,-16-42 0,16 53 184,0 1 0,-1-1 0,-1 1 1,0 0-1,-1 1 0,-1 0 0,0 1 0,-1 0 0,-11-11 1,18 20 49,1 0 0,0 1 0,-1-1 0,1 1 0,-1 0 0,0 0 0,0 0 0,0 0 0,0 1 0,0 0 0,0-1 0,0 1 0,0 1 0,-1-1 0,1 1 0,-6 0 0,7 0-14,1 1 1,-1-1-1,0 1 0,1 0 0,-1 0 0,1 0 0,-1 0 0,1 1 0,0-1 0,-1 1 0,1-1 1,0 1-1,0 0 0,0 0 0,0 0 0,1 0 0,-1 0 0,0 0 0,1 0 0,0 0 0,-1 1 1,1-1-1,0 1 0,0-1 0,-1 6 0,-2 6-14,0 1 1,1 0-1,1 0 0,0 0 0,1 0 1,1 0-1,0 0 0,1 0 1,1 0-1,0 0 0,1 0 0,1-1 1,0 1-1,11 24 0,-1-11-653,0-1 0,2-1-1,1 0 1,2-1-1,0-1 1,28 27-1,16 12-5467</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16.222"/>
    </inkml:context>
    <inkml:brush xml:id="br0">
      <inkml:brushProperty name="width" value="0.05" units="cm"/>
      <inkml:brushProperty name="height" value="0.05" units="cm"/>
      <inkml:brushProperty name="color" value="#5B2D90"/>
    </inkml:brush>
  </inkml:definitions>
  <inkml:trace contextRef="#ctx0" brushRef="#br0">133 0 16135,'0'0'5011,"-33"121"-3891,27-58-255,4 6-577,-2 6 128,-4-1-400,-2-5-32,-6-10-352,-2-14-1825,0-19-2369,0-17-5123</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16.554"/>
    </inkml:context>
    <inkml:brush xml:id="br0">
      <inkml:brushProperty name="width" value="0.05" units="cm"/>
      <inkml:brushProperty name="height" value="0.05" units="cm"/>
      <inkml:brushProperty name="color" value="#5B2D90"/>
    </inkml:brush>
  </inkml:definitions>
  <inkml:trace contextRef="#ctx0" brushRef="#br0">0 105 14903,'0'0'4447,"5"-17"-2118,18-49-1182,-22 65-1128,-1 0 0,1 0 0,0-1 0,-1 1 0,1 0 0,0 0 1,0 0-1,0 0 0,-1 0 0,1 0 0,0 0 0,1 0 0,-1 0 0,0 0 0,0 0 0,0 1 0,0-1 0,1 1 0,-1-1 0,0 1 0,0-1 0,1 1 0,-1-1 0,1 1 0,-1 0 0,0 0 0,1 0 0,-1 0 0,0 0 0,1 0 0,-1 0 0,0 0 0,1 1 0,-1-1 0,3 2 0,0-1 2,1 2 1,-1-1-1,0 0 1,0 1-1,0 0 1,0 0-1,4 4 1,1 3-11,0 1-1,-1 0 1,0 0 0,-1 1 0,0-1 0,-1 1 0,0 1-1,-1-1 1,-1 1 0,0 0 0,0 0 0,-1 1-1,-1-1 1,1 15 0,-2-12-39,0 1-1,-2-1 1,1 1-1,-2-1 1,0 1 0,-1-1-1,-1 0 1,-1 0-1,0 0 1,-1-1 0,-8 18-1,3-13-578,-1 0 1,-1 0-1,-1-1 0,-23 26 1,37-45 604,0 0 0,0 0 0,0 0 1,0 0-1,0 0 0,0 0 0,0 1 0,0-1 1,0 0-1,0 0 0,-1 0 0,1 0 0,0 0 1,0 0-1,0 0 0,0 1 0,0-1 0,0 0 1,0 0-1,0 0 0,0 0 0,-1 0 0,1 0 1,0 0-1,0 0 0,0 0 0,0 0 0,0 0 1,0 0-1,-1 0 0,1 0 0,0 0 0,0 0 1,0 0-1,0 0 0,0 0 0,-1 0 0,1 0 1,0 0-1,0 0 0,0 0 0,0 0 1,0 0-1,0 0 0,0 0 0,-1 0 0,1 0 1,0 0-1,0 0 0,0-1 0,0 1 0,0 0 1,0 0-1,0 0 0,0 0 0,-1 0 0,1 0 1,0 0-1,0 0 0,0-1 0,0 1 0,0 0 1,0 0-1,0 0 0,0 0 0,0 0 0,0-1 1,1-11 212,-1 11-175,5-22 109,1 0 1,2 1-1,0 0 0,1 0 1,2 1-1,17-29 0,10-21-111,-24 42 127,21-43 994,31-92 0,-77 197 4,-1 3-714,1 1 1,-8 54-1,17-80-443,1 0-1,1 0 0,0 0 1,0 0-1,1 0 1,0 1-1,1-1 1,0-1-1,1 1 1,1 0-1,-1-1 1,1 1-1,7 10 1,-5-10-72,2-1 1,-1 1 0,1-2-1,1 1 1,0-1 0,0 0-1,1-1 1,0 0 0,0 0 0,1-1-1,0-1 1,15 7 0,-8-5-709,1-1 0,1-1 0,-1-1 0,1 0 1,0-2-1,0 0 0,20 0 0,53-2-5334</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21.125"/>
    </inkml:context>
    <inkml:brush xml:id="br0">
      <inkml:brushProperty name="width" value="0.05" units="cm"/>
      <inkml:brushProperty name="height" value="0.05" units="cm"/>
      <inkml:brushProperty name="color" value="#5B2D90"/>
    </inkml:brush>
  </inkml:definitions>
  <inkml:trace contextRef="#ctx0" brushRef="#br0">161 87 6499,'0'0'6099,"-4"-11"3146,-5-13-7480,7 19-1618,2 3-21,-1 1 1,1-1-1,-1 0 1,1 0 0,-1 1-1,1-1 1,-1 0-1,0 1 1,0-1-1,0 1 1,0-1 0,0 1-1,0-1 1,-1 1-1,1 0 1,0-1-1,-1 1 1,1 0 0,-1 0-1,1 0 1,-1 0-1,1 0 1,-1 1-1,-2-2 1,3 3-134,0 0 1,0 0-1,0 0 1,0 0-1,1 0 1,-1 1-1,0-1 0,1 0 1,-1 0-1,0 0 1,1 1-1,0-1 1,-1 0-1,1 1 1,0-1-1,-1 3 0,-1 3-22,-18 64 45,3 0 0,4 1 0,2 1 0,4 0 0,2 0 0,11 136 0,-4-176-19,2 0 0,2-1-1,1 1 1,1-1 0,1-1 0,21 46 0,-28-74 0,-1 0-1,1 0 1,0 0 0,0 0-1,0 0 1,1 0-1,-1 0 1,1-1 0,-1 1-1,1-1 1,0 0-1,0 0 1,0 0 0,0 0-1,6 2 1,-7-3 3,1-1-1,-1 1 1,1-1 0,-1 0 0,1 0 0,-1 0 0,1 0-1,-1 0 1,1-1 0,-1 1 0,1-1 0,-1 1 0,0-1-1,1 0 1,-1 0 0,0 0 0,1 0 0,-1 0-1,0-1 1,0 1 0,0-1 0,0 0 0,2-1 0,11-13 10,0-1 0,0 0 0,-2-1 1,0-1-1,-1 1 0,-1-2 1,11-26-1,-6 6-56,-1 1 0,17-84 0,-21 61-76,-3 0 1,-3-1-1,-5-102 1,-1 147 131,-1 0-1,0 1 1,-2-1 0,0 1 0,-1 0-1,-11-27 1,13 37-5,0 1 0,-1-1 0,0 0 1,0 1-1,-1 0 0,0 0 0,0 0 0,0 1 0,0 0 0,-1 0 0,0 0 0,0 0 1,-1 1-1,1 0 0,-1 1 0,0-1 0,-11-3 0,10 5-3,0 0 0,0 0 0,1 0 0,-1 1 0,0 1 0,-1-1 0,1 1 0,0 1 0,0 0 0,0 0 0,0 0 0,1 1 0,-1 0 0,0 0 0,1 1 0,-1 0 0,1 1 0,0-1 0,-7 6 0,5-3 1,1 1-1,0 0 1,1 0 0,0 1-1,0 0 1,1 0 0,0 1-1,0-1 1,1 1 0,0 1-1,1-1 1,-1 1 0,2-1-1,-4 16 1,3-10-6,1 0-1,0 1 1,1-1 0,1 0-1,1 1 1,0-1 0,1 1-1,0-1 1,2 0 0,-1 1-1,2-1 1,0-1 0,1 1-1,0 0 1,15 25 0,-9-23-43,0 0 0,2 0 0,0-2 1,1 0-1,0 0 0,1-1 0,0-1 0,2 0 1,-1-2-1,1 1 0,31 13 0,-10-7-1210,1-2 0,42 11 0,28 0-5445,-43-15-1548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22.053"/>
    </inkml:context>
    <inkml:brush xml:id="br0">
      <inkml:brushProperty name="width" value="0.05" units="cm"/>
      <inkml:brushProperty name="height" value="0.05" units="cm"/>
      <inkml:brushProperty name="color" value="#5B2D90"/>
    </inkml:brush>
  </inkml:definitions>
  <inkml:trace contextRef="#ctx0" brushRef="#br0">5 156 11781,'0'-3'14638,"-4"-16"-13316,4-15-256,1-40-3813,3 61-1143,11 1-3297</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3.744"/>
    </inkml:context>
    <inkml:brush xml:id="br0">
      <inkml:brushProperty name="width" value="0.05" units="cm"/>
      <inkml:brushProperty name="height" value="0.05" units="cm"/>
      <inkml:brushProperty name="color" value="#5B2D90"/>
    </inkml:brush>
  </inkml:definitions>
  <inkml:trace contextRef="#ctx0" brushRef="#br0">123 47 6467,'0'0'11109,"0"-11"-10626,1 0-879,-3-14 2935,0 26-2423,1 1 0,0-1-1,-1 1 1,1 0-1,0-1 1,0 1 0,0 0-1,0-1 1,0 1-1,0 0 1,1 0 0,-1 0-1,1 0 1,-1 0-1,1 0 1,0 2-1,-81 262 636,73-228-703,1 1-1,1 0 0,3 1 1,1-1-1,4 43 1,-2-76-38,1-1 0,0 0 0,0 1 1,0-1-1,1 0 0,-1 1 0,1-1 1,1 0-1,-1 0 0,1-1 0,-1 1 1,2 0-1,-1-1 0,0 0 0,1 1 1,0-2-1,0 1 0,0 0 0,0-1 1,0 1-1,1-1 0,0-1 0,0 1 1,-1-1-1,1 1 0,1-1 0,-1-1 1,0 1-1,0-1 0,1 0 0,-1 0 1,1 0-1,5-1 0,0 1-151,0-1 0,-1-1-1,1 0 1,0 0 0,-1-1 0,1 0-1,12-5 1,-14 4-377,0 0-1,-1-1 1,1 0-1,-1-1 1,0 0-1,0 0 1,0-1-1,7-7 1,22-30-5920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4.094"/>
    </inkml:context>
    <inkml:brush xml:id="br0">
      <inkml:brushProperty name="width" value="0.05" units="cm"/>
      <inkml:brushProperty name="height" value="0.05" units="cm"/>
      <inkml:brushProperty name="color" value="#5B2D90"/>
    </inkml:brush>
  </inkml:definitions>
  <inkml:trace contextRef="#ctx0" brushRef="#br0">1 158 12598,'0'0'8772,"149"-77"-8772,-40 52-288,8 3 272,-10 5-4546,-26 1-2578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7.036"/>
    </inkml:context>
    <inkml:brush xml:id="br0">
      <inkml:brushProperty name="width" value="0.05" units="cm"/>
      <inkml:brushProperty name="height" value="0.05" units="cm"/>
      <inkml:brushProperty name="color" value="#5B2D90"/>
    </inkml:brush>
  </inkml:definitions>
  <inkml:trace contextRef="#ctx0" brushRef="#br0">0 76 9060,'0'0'10456,"1"10"-10302,1 19 223,2 0-1,2 0 0,10 35 1,-11-49-304,0 0 0,1 0 0,1 0 0,0-1 0,1 0 1,0 0-1,1-1 0,14 15 0,-23-27-74,1 0 0,0-1 0,0 1-1,-1 0 1,1 0 0,0 0 0,0-1 0,0 1 0,0-1-1,0 1 1,0-1 0,0 1 0,0-1 0,0 1 0,0-1-1,0 0 1,0 0 0,1 1 0,-1-1 0,0 0 0,0 0-1,0 0 1,0 0 0,0 0 0,1-1 0,-1 1 0,0 0-1,0-1 1,0 1 0,0 0 0,0-1 0,0 1 0,0-1-1,0 1 1,0-1 0,0 0 0,0 1 0,0-1 0,0-1 0,4-3-2,0-1 0,0 0 0,-1 0 0,0 0 0,3-7 1,-1 3 1,18-35-146,-2-1 0,23-70 1,4-7-142,-51 130 478,1 1 0,1-1 1,-1 1-1,1-1 0,1 1 0,1 9 1,-1 13 64,-1 24 141,20 421 1142,0-271-1762,-16-70-5002,-5-110-1380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4.719"/>
    </inkml:context>
    <inkml:brush xml:id="br0">
      <inkml:brushProperty name="width" value="0.05" units="cm"/>
      <inkml:brushProperty name="height" value="0.05" units="cm"/>
      <inkml:brushProperty name="color" value="#5B2D90"/>
    </inkml:brush>
  </inkml:definitions>
  <inkml:trace contextRef="#ctx0" brushRef="#br0">84 54 8100,'0'0'13046,"-32"-53"-13046,30 63-737,-4 28-1552,-9 17-1264,-13 9-3923</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5.058"/>
    </inkml:context>
    <inkml:brush xml:id="br0">
      <inkml:brushProperty name="width" value="0.05" units="cm"/>
      <inkml:brushProperty name="height" value="0.05" units="cm"/>
      <inkml:brushProperty name="color" value="#5B2D90"/>
    </inkml:brush>
  </inkml:definitions>
  <inkml:trace contextRef="#ctx0" brushRef="#br0">0 172 7892,'0'0'12613,"18"-105"-12244,-12 85 239,-2 6-608,6 3-272,2 2-1329,2 2-4338,2 2-5282</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5.411"/>
    </inkml:context>
    <inkml:brush xml:id="br0">
      <inkml:brushProperty name="width" value="0.05" units="cm"/>
      <inkml:brushProperty name="height" value="0.05" units="cm"/>
      <inkml:brushProperty name="color" value="#5B2D90"/>
    </inkml:brush>
  </inkml:definitions>
  <inkml:trace contextRef="#ctx0" brushRef="#br0">105 0 11157,'0'0'11493,"0"25"-11301,0 32-144,0 11 417,0-2-225,-15 3-64,-1-3 0,-4-1-352,2-1-16,0-7-2385,0-12-2162</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5.748"/>
    </inkml:context>
    <inkml:brush xml:id="br0">
      <inkml:brushProperty name="width" value="0.05" units="cm"/>
      <inkml:brushProperty name="height" value="0.05" units="cm"/>
      <inkml:brushProperty name="color" value="#5B2D90"/>
    </inkml:brush>
  </inkml:definitions>
  <inkml:trace contextRef="#ctx0" brushRef="#br0">0 250 13862,'0'0'2121,"14"-16"569,-3 3-2220,-6 6-372,0 0 0,1 1 1,0-1-1,0 1 0,0 0 1,1 1-1,-1 0 0,1 0 1,1 0-1,-1 1 0,1 0 1,-1 0-1,1 1 0,14-4 0,-7 4-30,0 1-1,1 0 0,0 1 1,-1 1-1,1 0 0,-1 1 1,1 1-1,-1 0 0,1 2 0,-1-1 1,0 2-1,26 11 0,-33-12-72,0 0 0,0 1 0,0 0 0,-1 1 0,0-1 0,0 1 0,0 1 0,-1-1-1,0 1 1,0 0 0,0 1 0,-1-1 0,0 1 0,-1 0 0,0 1 0,0-1 0,-1 1-1,0-1 1,0 1 0,-1 0 0,0 0 0,-1 0 0,1 9 0,-2-9-31,-1 0 0,0-1 0,0 1 0,0-1 0,-1 1 0,0-1 0,-1 0 0,0 0 0,0 0 0,-1 0 0,0-1 0,0 1 0,-1-1 0,0 0 0,0 0 0,-1-1 0,1 1-1,-1-1 1,-1 0 0,1-1 0,-1 0 0,0 0 0,-1 0 0,1-1 0,-1 0 0,1 0 0,-16 4 0,22-8 62,0 1 1,0-1-1,1 0 0,-1 0 0,0 0 0,0 1 0,0-1 0,1 0 1,-1 0-1,0 0 0,0 0 0,0 0 0,1-1 0,-1 1 0,0 0 1,0 0-1,1 0 0,-1-1 0,0 1 0,0 0 0,1-1 0,-1 1 0,0-1 1,1 1-1,-1-1 0,1 1 0,-1-1 0,0 1 0,1-1 0,-1 1 1,1-1-1,0 0 0,-2-1 0,-1-26 1405,3 21-1230,0-12-127,1 0 0,0 0 0,2 0-1,0 0 1,2 0 0,0 0 0,0 1-1,2 0 1,0 0 0,2 1 0,0 0-1,0 0 1,15-18 0,-1 1-247,46-52-1,-58 74-83,1 1 0,0 0 0,0 0 0,1 1 0,1 1 0,-1 0-1,19-8 1,4 7-1775,-35 10 1775,0-1 1,0 1-1,0 0 0,0 0 0,0 0 0,1 0 0,-1 0 0,0 0 0,0 0 0,0 0 1,0 1-1,0-1 0,0 0 0,1 1 0,-1-1 0,0 1 0,0-1 0,0 1 0,0-1 1,0 1-1,-1 0 0,1-1 0,0 1 0,0 0 0,0 0 0,-1 0 0,1 0 0,1 1 1,3 24-4619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6.096"/>
    </inkml:context>
    <inkml:brush xml:id="br0">
      <inkml:brushProperty name="width" value="0.05" units="cm"/>
      <inkml:brushProperty name="height" value="0.05" units="cm"/>
      <inkml:brushProperty name="color" value="#5B2D90"/>
    </inkml:brush>
  </inkml:definitions>
  <inkml:trace contextRef="#ctx0" brushRef="#br0">288 214 10277,'2'-16'2809,"0"-1"-1921,1 0 113,0 0 0,-2 0 1,0 0-1,-1 0 0,-1 0 1,-2-19-1,2 34-909,0-1 0,0 1 1,1 0-1,-1 0 0,0 0 1,-1 0-1,1 1 0,0-1 0,0 0 1,-1 0-1,1 1 0,-1-1 0,0 1 1,1-1-1,-1 1 0,0 0 1,0 0-1,0-1 0,-3 0 0,1 0-12,-1 1 0,0 0 0,0 0 0,0 0 0,1 0 0,-1 1 0,0 0 0,-8 0 0,3 1-70,1 0-1,0 1 0,-1 0 1,1 0-1,0 1 0,0 0 1,1 1-1,-17 8 0,16-5-78,0 0 0,1 0-1,-1 0 1,1 1 0,1 0 0,-1 1 0,1 0-1,1 0 1,0 0 0,0 1 0,1 0-1,0 0 1,1 1 0,0-1 0,0 1-1,1 0 1,1 0 0,0 0 0,-1 19 0,3-29 32,0 1 1,0 0-1,0-1 1,0 1-1,1 0 1,-1 0-1,1-1 1,-1 1-1,1-1 1,-1 1-1,1 0 1,0-1-1,0 1 1,0-1-1,0 0 1,0 1-1,0-1 1,0 0-1,1 0 1,-1 1-1,0-1 1,1 0-1,-1 0 1,1 0-1,-1-1 1,1 1-1,-1 0 1,1-1-1,0 1 1,-1-1-1,1 1 1,0-1-1,-1 0 1,1 1-1,0-1 1,-1 0-1,1 0 1,0 0-1,0-1 1,-1 1-1,3-1 1,3 1 9,1-2 0,-1 1 0,0-1 1,0 0-1,1 0 0,-2-1 0,1 0 0,11-7 0,-2-2-45,0 0 0,-1-1 0,26-28 0,7-23 3090,-45 81-1274,-2 14-1962,-2 8-237,-2-1 1,-1 1-1,-15 55 1,-6-6-9267,18-67-908</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6.446"/>
    </inkml:context>
    <inkml:brush xml:id="br0">
      <inkml:brushProperty name="width" value="0.05" units="cm"/>
      <inkml:brushProperty name="height" value="0.05" units="cm"/>
      <inkml:brushProperty name="color" value="#5B2D90"/>
    </inkml:brush>
  </inkml:definitions>
  <inkml:trace contextRef="#ctx0" brushRef="#br0">3 65 4866,'0'0'16941,"0"16"-16634,-1 16-130,0 0 6,0-1 1,3 1-1,9 61 0,-11-92-193,1 1 1,-1-1-1,0 0 1,1 1 0,0-1-1,-1 0 1,1 0-1,0 0 1,-1 0-1,1 1 1,0-1-1,0 0 1,0 0-1,0 0 1,0-1-1,0 1 1,0 0-1,0 0 1,0-1-1,0 1 1,1 0-1,-1-1 1,0 1 0,1-1-1,1 1 1,0-1-19,1 0 1,-1 0 0,0 0 0,0 0-1,1 0 1,-1-1 0,0 0 0,0 0-1,0 0 1,5-2 0,3-2-78,-1 0-1,0-1 1,0 0 0,18-15-1,91-97-216,-114 114 327,2 1 0,-1 0 0,0 1 1,1-1-1,-1 1 0,1 1 1,-1-1-1,1 1 0,0 0 1,0 1-1,0-1 0,-1 2 1,1-1-1,8 2 0,-4-2-10,-1 1 1,0-1-1,1-1 0,-1 0 0,13-3 0,-11-1 84,0 1 0,0-2 0,0 0 0,-1 0 0,20-15 0,-27 18-25,0 0 0,0 0 0,0 0 0,-1-1 1,1 0-1,-1 1 0,0-1 0,0 0 0,-1-1 0,1 1 0,-1 0 0,0-1 1,0 0-1,0 1 0,0-1 0,-1 0 0,0 0 0,1-6 0,-2 47-107,1 10-122,-2-1 0,-10 66-1,9-106 184,1 1-1,-1-1 1,1 1-1,-1-1 1,-1 0-1,1 0 0,-1 0 1,0 0-1,0-1 1,0 1-1,-1-1 1,0 1-1,0-1 0,0-1 1,0 1-1,0 0 1,-1-1-1,0 0 1,-5 3-1,1-2 8,-1 0 1,0 0-1,0-1 0,0 0 0,0-1 1,-1 0-1,1-1 0,-1 0 1,-11 0-1,20-1-93,1 0 0,-1 0 1,1 0-1,-1 0 0,0 0 0,1-1 1,-1 1-1,0 0 0,1-1 1,-1 1-1,1-1 0,-1 0 0,1 1 1,-1-1-1,1 0 0,-1 0 0,-1-2 1,2 2-247,1 0 0,-1 0 0,0-1 0,1 1 0,-1-1 0,1 1 0,0 0 0,-1-1 0,1 1 0,0-1 0,0 1 0,0-1 0,0 1 0,0-1 0,0 1 0,0-1 0,0 1 0,1-1 1,0-1-1,9-25-8795</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6.834"/>
    </inkml:context>
    <inkml:brush xml:id="br0">
      <inkml:brushProperty name="width" value="0.05" units="cm"/>
      <inkml:brushProperty name="height" value="0.05" units="cm"/>
      <inkml:brushProperty name="color" value="#5B2D90"/>
    </inkml:brush>
  </inkml:definitions>
  <inkml:trace contextRef="#ctx0" brushRef="#br0">368 79 10917,'0'0'6939,"-10"26"-5437,-12 39-826,-116 324 2172,49-193-2713,-2 7-307,87-194-62,1 0-1,1 0 1,-1 1 0,1-1-1,1 0 1,-1 16-1,2-25 221,0 0 1,0 1-1,0-1 0,0 0 0,0 0 0,0 1 0,0-1 0,0 0 0,0 0 0,0 1 0,0-1 0,0 0 0,0 0 1,0 1-1,0-1 0,0 0 0,0 0 0,0 1 0,1-1 0,-1 0 0,0 0 0,0 0 0,0 1 0,0-1 0,1 0 0,-1 0 1,0 0-1,0 0 0,0 0 0,1 1 0,-1-1 0,0 0 0,0 0 0,0 0 0,1 0 0,-1 0 0,0 0 0,0 0 1,1 0-1,-1 0 0,0 0 0,0 0 0,1 0 0,-1 0 0,0 0 0,0 0 0,1 0 0,-1 0 0,0 0 0,0 0 0,1 0 1,-1-1-1,12-6-414,-7 0 404,0 1 1,-1-1 0,1-1 0,-1 1 0,-1 0 0,0-1 0,0 0 0,4-13 0,11-74 335,-16 85-256,20-157 1147,-10 63-284,29-117 0,-34 191-764,2 0 1,1 1 0,2 1-1,0-1 1,2 2 0,1 0-1,1 0 1,28-33 0,-38 53-116,1 0 1,0 0 0,1 0-1,0 1 1,0 0 0,0 0 0,0 1-1,1 0 1,15-5 0,-21 8-49,1 1 0,-1 0 1,1 0-1,-1 0 0,0 1 0,1-1 1,0 1-1,-1 0 0,1 0 1,-1 0-1,1 0 0,-1 1 1,1-1-1,-1 1 0,1 0 0,-1 0 1,0 1-1,1-1 0,-1 0 1,0 1-1,0 0 0,0 0 1,0 0-1,0 0 0,-1 0 1,1 1-1,-1-1 0,1 1 0,2 3 1,1 5-2,0-1 0,0 0 1,-1 1-1,-1 0 0,0 1 1,0-1-1,-1 0 1,-1 1-1,0 0 0,0 0 1,-1 0-1,-1-1 0,0 1 1,0 0-1,-4 14 0,1-3-506,-1 0-1,-2 0 0,0-1 0,-1 1 1,-2-1-1,-17 33 0,-25 30-5537</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7.562"/>
    </inkml:context>
    <inkml:brush xml:id="br0">
      <inkml:brushProperty name="width" value="0.05" units="cm"/>
      <inkml:brushProperty name="height" value="0.05" units="cm"/>
      <inkml:brushProperty name="color" value="#5B2D90"/>
    </inkml:brush>
  </inkml:definitions>
  <inkml:trace contextRef="#ctx0" brushRef="#br0">51 129 10869,'0'0'9290,"-8"23"-9338,-2 0 41,4-10 14,1 1 1,0 0-1,1 0 0,1 0 0,0 0 1,0 1-1,2-1 0,-1 19 0,2-19-7,0-2 0,0 0 0,0 0 0,1-1-1,0 1 1,4 12 0,-4-22 0,-1 0 0,1 0 0,-1-1 1,1 1-1,0 0 0,0 0 0,0-1 0,0 1 0,0 0 1,0-1-1,0 1 0,1-1 0,-1 0 0,0 1 0,1-1 1,-1 0-1,1 0 0,0 0 0,-1 0 0,1 0 1,0 0-1,0 0 0,-1-1 0,1 1 0,0 0 0,0-1 1,0 0-1,0 1 0,0-1 0,0 0 0,0 0 0,0 0 1,0 0-1,-1-1 0,1 1 0,0 0 0,0-1 0,2 0 1,1-1 10,0 0 1,0-1 0,0 0 0,0 0 0,0 0 0,-1 0 0,1-1 0,-1 0-1,0 0 1,0 0 0,-1 0 0,1 0 0,-1-1 0,0 0 0,0 0 0,4-8 0,0-2 5,0-1 1,-1 1 0,0-1 0,4-24-1,-7 25 21,-1-1-1,-1 0 1,0 0-1,0 0 1,-2 0-1,0 0 1,-4-16 0,5 27-37,-1 0 1,-1 0 0,1 0-1,-1 0 1,1 1 0,-1-1 0,-1 1-1,1-1 1,-1 1 0,1 0 0,-1 0-1,0 0 1,-1 0 0,1 0-1,-1 1 1,1-1 0,-1 1 0,0 0-1,0 1 1,-1-1 0,1 1 0,-1-1-1,1 1 1,-1 0 0,0 1-1,-4-2 1,8 3-17,1 0-1,-1-1 0,1 1 0,-1 0 1,0 0-1,1 0 0,-1 0 1,1 0-1,-1 0 0,1 0 1,-1 0-1,0 0 0,1 0 1,-1 0-1,1 0 0,-1 0 1,1 0-1,-1 0 0,0 1 0,1-1 1,-1 0-1,1 0 0,-1 1 1,1-1-1,-1 0 0,0 1 1,11 11-413,1-5 401,1-1-1,0-1 1,0 0 0,1 0-1,22 4 1,31 12-17,-52-15 47,0 2 0,0 0 0,0 0 0,-1 2-1,0-1 1,-1 2 0,0-1 0,-1 2 0,0 0 0,-1 0 0,0 0 0,-1 2-1,0-1 1,-1 1 0,-1 0 0,0 1 0,-1-1 0,0 1 0,-2 1 0,1-1 0,-2 1-1,0 0 1,-1-1 0,0 19 0,-2-30-40,0 1 1,0-1-1,-1 0 0,1 0 1,-1 1-1,0-1 0,0 0 1,-1 0-1,1 0 0,-1 0 1,0 0-1,0 0 0,0 0 1,-1-1-1,1 1 0,-1-1 1,0 0-1,0 0 0,-5 4 1,3-3-93,0-1 1,-1 0-1,0 0 1,1-1-1,-1 0 1,0 0-1,0 0 1,0-1-1,0 1 1,-1-2-1,1 1 1,-12-1-1,15 0 219,0 0 0,0-1 0,0 1 0,0-1 0,0 0 0,0 0-1,1 0 1,-1-1 0,0 1 0,1 0 0,-1-1 0,0 0 0,1 0 0,0 0-1,-1 0 1,1 0 0,0 0 0,0 0 0,0-1 0,1 1 0,-1-1 0,0 1 0,1-1-1,0 0 1,-1 0 0,1 0 0,1 1 0,-1-1 0,0 0 0,0-4 0,-1-1 93,1 1 1,0-1 0,0 0 0,1 0-1,0 0 1,1 1 0,-1-1 0,1 0 0,1 0-1,-1 1 1,5-12 0,-2 11-167,1 0-1,0 0 1,0 0 0,1 1-1,0 0 1,0 0 0,0 0-1,1 1 1,12-9 0,74-45 40,-27 24-277,1 3 0,2 3 0,139-41 0,-207 71 205,0 0 0,-1 0 0,1 0 0,0 0 0,0 0 0,-1 0 0,1 0 0,0 0 1,0 0-1,-1 0 0,1 0 0,0 0 0,0 1 0,-1-1 0,1 0 0,0 0 0,-1 1 1,1-1-1,0 1 0,-1-1 0,1 1 0,-1-1 0,1 1 0,-1-1 0,1 1 0,-1-1 1,1 1-1,-1 0 0,1-1 0,-1 1 0,0 0 0,1-1 0,-1 1 0,0 0 0,0-1 1,1 1-1,-1 0 0,0 0 0,0-1 0,0 1 0,0 1 0,2 48 79,-2-44-34,-1 0 1,1 0-1,0 0 1,1 0-1,0 0 1,0-1 0,2 8-1,-2-11-20,1 0-1,0 0 1,0-1 0,-1 1-1,1-1 1,0 0 0,0 1-1,1-1 1,-1 0 0,0 0-1,0 0 1,0-1 0,1 1-1,-1 0 1,0-1 0,1 0-1,-1 1 1,0-1 0,1 0-1,3 0 1,0 0 81,1 0 0,-1-1 0,0 0 0,1 0 0,-1 0 0,11-4 1,-10 1 3,0 0 1,-1 0-1,1-1 1,-1 0 0,0 0-1,0 0 1,-1-1 0,1 1-1,-1-1 1,-1-1 0,1 1-1,-1-1 1,0 0 0,0 0-1,-1 0 1,0 0-1,0 0 1,-1-1 0,3-15-1,-5 21-67,0 0 0,0 0 0,0 0 0,0 0 0,0 0 0,0 0 0,0 0 0,-1 1 0,1-1-1,-1 0 1,0 0 0,1 0 0,-1 0 0,0 1 0,0-1 0,0 0 0,0 1 0,0-1 0,-1 1-1,1-1 1,-2-1 0,0 1 60,0-1-1,-1 1 1,1 0-1,-1 0 0,0 1 1,1-1-1,-1 1 1,0 0-1,-8-2 1,-1 1 74,0 1 1,-1 0 0,1 1 0,0 1 0,-23 3 0,26-2-151,1 0 1,0 1 0,1 0 0,-1 0 0,0 1 0,1 0 0,0 0 0,0 1 0,0 0 0,1 1 0,-1 0 0,1 0 0,1 0 0,-1 1 0,1 0 0,0 0 0,1 1 0,-1-1 0,2 1 0,-1 0-1,1 1 1,0-1 0,-3 13 0,3-10-40,1 1 0,1 0-1,0 1 1,0-1 0,2 0-1,-1 1 1,1-1 0,1 0-1,0 0 1,1 1 0,0-1-1,1 0 1,1 0-1,0-1 1,0 1 0,1-1-1,8 15 1,0-6-715,1-1-1,1 0 0,1 0 1,0-2-1,37 30 1,8-4-5768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8.463"/>
    </inkml:context>
    <inkml:brush xml:id="br0">
      <inkml:brushProperty name="width" value="0.05" units="cm"/>
      <inkml:brushProperty name="height" value="0.05" units="cm"/>
      <inkml:brushProperty name="color" value="#5B2D90"/>
    </inkml:brush>
  </inkml:definitions>
  <inkml:trace contextRef="#ctx0" brushRef="#br0">84 1 3169,'0'0'9125,"10"2"-6650,30 5-287,-39-7-1969,0 1 0,0-1 0,0 0 0,-1 1 0,1-1 0,0 0 0,0 1 0,0-1 0,0 1 0,-1-1 0,1 1 0,0-1 0,0 1 0,-1 0 0,1 0 0,-1-1 0,1 1 0,0 0 0,-1 0 0,1 1 0,1 25 1365,-3-22-1014,1 10-295,-1 0 1,-1 0 0,0 0 0,-1 0 0,0-1 0,-1 1 0,-1-1 0,0 0 0,-1 0-1,-9 15 1,7-17-965,1-1-1,-1 0 1,-1 0-1,0-1 1,0 0-1,-1-1 1,-12 9-1,-1-4-7428</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9.071"/>
    </inkml:context>
    <inkml:brush xml:id="br0">
      <inkml:brushProperty name="width" value="0.05" units="cm"/>
      <inkml:brushProperty name="height" value="0.05" units="cm"/>
      <inkml:brushProperty name="color" value="#5B2D90"/>
    </inkml:brush>
  </inkml:definitions>
  <inkml:trace contextRef="#ctx0" brushRef="#br0">0 83 11333,'0'0'13190,"36"-13"-12549,43-1-561,24-2 384,2 2-448,-9 3 240,-19 4-512,-20 1 0,-17 5-1825,-18 1-224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25.218"/>
    </inkml:context>
    <inkml:brush xml:id="br0">
      <inkml:brushProperty name="width" value="0.05" units="cm"/>
      <inkml:brushProperty name="height" value="0.05" units="cm"/>
      <inkml:brushProperty name="color" value="#5B2D90"/>
    </inkml:brush>
  </inkml:definitions>
  <inkml:trace contextRef="#ctx0" brushRef="#br0">20 67 5923,'0'0'10252,"-3"-10"-8984,-2-1-867,3 8-192,1-1 0,-1 1 0,1-1 0,0 0 0,-1 1 0,2-1 0,-1 0 0,0 0 0,1 0 0,0-4 1990,1 18-2119,1 1 0,-2 0 1,1 0-1,-1 0 0,-2 13 0,0 13 12,2 130 562,0 82-2906,-1-237-1243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9.428"/>
    </inkml:context>
    <inkml:brush xml:id="br0">
      <inkml:brushProperty name="width" value="0.05" units="cm"/>
      <inkml:brushProperty name="height" value="0.05" units="cm"/>
      <inkml:brushProperty name="color" value="#5B2D90"/>
    </inkml:brush>
  </inkml:definitions>
  <inkml:trace contextRef="#ctx0" brushRef="#br0">50 1 13030,'0'0'12886,"24"89"-12614,-18-25 560,-6 9-255,0 7-241,-8 6-368,-12 3 32,0-3-1857,3-13-1040,3-16-4211</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09.947"/>
    </inkml:context>
    <inkml:brush xml:id="br0">
      <inkml:brushProperty name="width" value="0.05" units="cm"/>
      <inkml:brushProperty name="height" value="0.05" units="cm"/>
      <inkml:brushProperty name="color" value="#5B2D90"/>
    </inkml:brush>
  </inkml:definitions>
  <inkml:trace contextRef="#ctx0" brushRef="#br0">207 22 10485,'0'0'16824,"-4"-21"-15528,4 33-1296,0 20 208,0 17-208,-4 13 0,-16 8-112,-7 6-32,-13 1-2065,-10-11-2177,-11-14-6355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11.611"/>
    </inkml:context>
    <inkml:brush xml:id="br0">
      <inkml:brushProperty name="width" value="0.05" units="cm"/>
      <inkml:brushProperty name="height" value="0.05" units="cm"/>
      <inkml:brushProperty name="color" value="#5B2D90"/>
    </inkml:brush>
  </inkml:definitions>
  <inkml:trace contextRef="#ctx0" brushRef="#br0">117 45 4130,'0'0'9490,"0"-6"-7543,0-16-216,0 15 1833,0-3 3397,14 114-6158,-13-75-952,-1 0-1,-2 0 1,-5 32-1,4-48-172,0 0 0,-1 0 0,0 0 0,-1-1 0,0 0 0,-1 0 1,-1 0-1,0-1 0,-9 13 0,-47 46-7071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14.279"/>
    </inkml:context>
    <inkml:brush xml:id="br0">
      <inkml:brushProperty name="width" value="0.05" units="cm"/>
      <inkml:brushProperty name="height" value="0.05" units="cm"/>
      <inkml:brushProperty name="color" value="#5B2D90"/>
    </inkml:brush>
  </inkml:definitions>
  <inkml:trace contextRef="#ctx0" brushRef="#br0">278 1 6723,'0'0'16616,"-2"5"-16616,-7 31 432,-7 21-432,-12 14 0,-14 10 96,-13 4-432,-9-6-3026,3-11-6082</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27.004"/>
    </inkml:context>
    <inkml:brush xml:id="br0">
      <inkml:brushProperty name="width" value="0.05" units="cm"/>
      <inkml:brushProperty name="height" value="0.05" units="cm"/>
      <inkml:brushProperty name="color" value="#5B2D90"/>
    </inkml:brush>
  </inkml:definitions>
  <inkml:trace contextRef="#ctx0" brushRef="#br0">441 27 6035,'0'0'11490,"2"-7"-10270,3-13 179,-5 20-1358,0 0 0,0 1 0,0-1 0,0 0 0,0 0 0,0 0 0,0 0 1,0 0-1,0 0 0,0 0 0,0 0 0,1 0 0,-1 0 0,0 0 0,0 0 0,0 1 0,0-1 0,0 0 0,0 0 0,0 0 0,0 0 0,0 0 0,0 0 1,0 0-1,0 0 0,0 0 0,0 0 0,0 0 0,0 0 0,0 0 0,0 0 0,1 0 0,-1 0 0,0 0 0,0 0 0,0 0 0,0 0 0,0 0 0,0 0 1,0 0-1,0 0 0,0 0 0,0 0 0,0 0 0,1 0 0,-1 0 0,0 0 0,0 0 0,0 0 0,0 0 0,0 47 1723,-1-37-2214,-9 101 865,-4-1-1,-55 202 0,66-297-420,-17 51 126,19-62-125,-1 1 1,0 0-1,-1-1 1,1 0-1,-1 1 1,1-1-1,-1 0 1,0-1-1,-1 1 1,-5 5-1,6-7 9,-1 0-1,1-1 1,-1 1-1,0-1 1,1 0-1,-1 0 1,0-1-1,1 1 0,-1-1 1,0 1-1,0-1 1,0-1-1,1 1 1,-1 0-1,0-1 1,-6-1-1,-1-1 17,0 0 1,1-1-1,-1 0 0,-12-8 0,12 6-43,1-1-1,-1 0 0,1 0 0,1-1 0,-1-1 0,2 0 0,-1 0 0,1-1 0,0 0 0,1 0 1,0 0-1,1-1 0,0 0 0,1-1 0,0 1 0,0-1 0,2 0 0,-1 0 0,2-1 0,-1 1 1,2-1-1,0 1 0,0-15 0,-2 6 56,1 13-30,0 9-162,0 14 127,-1-1-1,2 1 1,0-1-1,1 1 1,0-1-1,4 24 1,-3-32 24,0 1 0,1-1 1,0 0-1,0 0 1,1 0-1,-1 0 1,1 0-1,0 0 0,1-1 1,0 0-1,0 0 1,0 0-1,0 0 0,1 0 1,-1-1-1,1 0 1,9 6-1,-2-3 13,0-1 1,0-1-1,1 0 1,-1-1-1,1 0 1,0-1-1,0 0 1,0-1-1,0-1 1,1 0-1,-1-1 1,0 0-1,1-1 1,-1 0-1,22-6 1,-18 3 1,0-1 0,0-1 0,-1 0 0,0-1 0,0-1 0,0-1 0,-1 0 0,-1-1 0,1 0 0,-2-1 0,17-17 0,16-32-486,-48 77-5582,-10 14-714</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28.475"/>
    </inkml:context>
    <inkml:brush xml:id="br0">
      <inkml:brushProperty name="width" value="0.05" units="cm"/>
      <inkml:brushProperty name="height" value="0.05" units="cm"/>
      <inkml:brushProperty name="color" value="#5B2D90"/>
    </inkml:brush>
  </inkml:definitions>
  <inkml:trace contextRef="#ctx0" brushRef="#br0">174 107 6115,'0'0'6512,"0"-16"-5247,2-68 1547,-3 84-2757,1-1 1,-1 1-1,1-1 1,0 1-1,-1-1 0,1 1 1,-1 0-1,1-1 1,-1 1-1,1 0 1,-1-1-1,0 1 1,1 0-1,-1-1 1,1 1-1,-1 0 1,0 0-1,1 0 1,-1 0-1,1 0 0,-1 0 1,0-1-1,1 2 1,-1-1-1,0 0 1,1 0-1,-1 0 1,1 0-1,-1 0 1,0 0-1,1 1 1,-1-1-1,1 0 1,-1 0-1,0 1 0,1-1 1,-1 0-1,1 1 1,-1-1-1,1 1 1,0-1-1,-2 1 1,-13 14 70,1 1 0,0 0 1,2 1-1,-1 1 0,2 0 0,0 0 1,2 1-1,-11 25 0,14-26-96,0-1 0,1 1 0,0 0 0,2 0 0,0 1 0,1-1 1,1 1-1,0-1 0,2 1 0,2 19 0,-2-31-61,0 0-1,1-1 1,-1 1 0,1 0 0,0-1 0,1 0 0,-1 1 0,1-1-1,1 0 1,-1-1 0,1 1 0,0 0 0,0-1 0,1 0 0,-1 0-1,1 0 1,0-1 0,1 1 0,-1-1 0,1-1 0,0 1 0,0-1-1,0 0 1,0 0 0,0-1 0,1 1 0,-1-1 0,1-1 0,0 0-1,6 1 1,-4-1-104,-1 0-1,0-1 0,0 0 0,1 0 1,-1-1-1,0 0 0,0-1 0,0 0 1,0 0-1,0-1 0,0 0 1,-1 0-1,1 0 0,-1-1 0,0 0 1,0-1-1,-1 0 0,1 0 0,-1 0 1,0-1-1,8-9 0,-6 5 224,-1 0-1,-1-1 0,0 1 1,0-2-1,-1 1 0,0 0 1,-1-1-1,-1 0 0,0 0 1,0 0-1,-1 0 0,-1 0 0,1-22 1,-2 34-57,-1 0 1,1 0-1,0 0 0,-1-1 1,1 1-1,0 0 0,-1 0 1,1 0-1,0 0 1,-1 0-1,1 0 0,0 0 1,-1 0-1,1 0 0,0 0 1,-1 0-1,1 0 0,0 0 1,0 0-1,-1 1 1,1-1-1,0 0 0,-1 0 1,1 0-1,0 0 0,0 1 1,-1-1-1,1 0 1,0 0-1,0 0 0,-1 1 1,1-1-1,-3 4-12,1 1-1,-1-1 1,1 1 0,0-1 0,0 1-1,0 0 1,1 0 0,0-1 0,0 1-1,0 0 1,0 10 0,1 58-223,1-64 198,0-1-1,1 0 1,0 1-1,1-1 1,0 0-1,0-1 0,1 1 1,0 0-1,0-1 1,0 0-1,1 0 1,0 0-1,1-1 0,0 1 1,0-1-1,9 7 1,-11-10-6,0 1 0,0-1 1,0-1-1,0 1 0,0-1 0,1 1 0,-1-1 1,1 0-1,-1-1 0,1 1 0,0-1 1,0 0-1,-1 0 0,1-1 0,0 1 1,0-1-1,0 0 0,0 0 0,0-1 1,0 0-1,0 1 0,0-2 0,-1 1 1,1 0-1,0-1 0,-1 0 0,1 0 1,-1 0-1,8-6 0,-7 4 30,0-1-1,-1 0 0,1 0 1,-1 0-1,0 0 1,0-1-1,0 0 1,-1 0-1,0 0 1,0 0-1,-1 0 0,1-1 1,-1 1-1,-1-1 1,1 1-1,-1-1 1,0 0-1,-1 0 1,0 1-1,0-1 0,0 0 1,-2-7-1,2 7-12,-2 0 0,1 0 0,-1 0 0,0 1 1,0-1-1,0 1 0,-1-1 0,0 1 0,-1 0 0,1 0 0,-1 0 0,0 0 0,-1 1 0,1 0 0,-1 0 0,0 0 0,0 0 0,-1 1 0,0 0 0,1 0 0,-8-4 0,4 5 24,0-1 0,0 2-1,0-1 1,-1 1 0,1 0-1,-1 1 1,1 0 0,-1 1-1,1 0 1,-16 2 0,22-2-28,-1 0 1,0 1 0,1 0 0,-1 0-1,1 0 1,0 0 0,-1 0-1,1 1 1,0 0 0,0-1-1,0 1 1,0 0 0,0 1 0,0-1-1,0 0 1,1 1 0,-1 0-1,1-1 1,0 1 0,0 0-1,0 0 1,0 0 0,0 1 0,1-1-1,0 0 1,-1 1 0,1-1-1,0 1 1,1-1 0,-2 4 0,1 0-16,1 0 1,-1-1 0,1 1 0,0 0 0,1 0 0,-1-1 0,1 1 0,1 0 0,-1-1 0,1 1 0,5 10 0,-5-13 8,0-1 0,1 1 0,-1-1-1,1 0 1,0 0 0,0 0 0,0 0-1,1-1 1,-1 1 0,1-1-1,-1 0 1,1 0 0,0 0 0,0 0-1,-1-1 1,1 1 0,0-1 0,1 0-1,-1 0 1,5 0 0,7 0 15,0 0 1,0-1 0,0 0-1,0-1 1,0-1 0,-1-1-1,1 0 1,-1-1 0,1-1-1,-1 0 1,0-1 0,-1-1-1,0 0 1,0-1 0,0 0-1,-1-1 1,18-16 0,-7 4 33,0-2 0,-1-1 1,-2-1-1,-1 0 0,0-2 1,-2 0-1,23-47 1,-41 74-41,0 0-1,0 0 1,0 0 0,0 0 0,0 0 0,0-1 0,0 1 0,0 0 0,0 0 0,1 0 0,-1 0 0,0 0 0,0 0 0,0 0-1,0 0 1,0 0 0,0 0 0,0 0 0,0-1 0,0 1 0,1 0 0,-1 0 0,0 0 0,0 0 0,0 0 0,0 0 0,0 0-1,0 0 1,0 0 0,1 0 0,-1 0 0,0 0 0,0 0 0,0 0 0,0 0 0,0 0 0,0 0 0,0 0 0,1 0 0,-1 1-1,0-1 1,0 0 0,0 0 0,0 0 0,0 0 0,0 0 0,0 0 0,0 0 0,1 0 0,-1 0 0,0 0 0,0 0-1,0 1 1,0-1 0,0 0 0,0 0 0,0 0 0,0 0 0,0 0 0,0 0 0,0 0 0,0 1 0,0-1 0,0 0 0,0 0-1,0 0 1,0 0 0,0 0 0,5 17 35,5 32-178,-8-37 166,18 78 9,-12-62-83,-1 1 0,-1 0 0,-2 0 0,-1 0 1,-1 42-1,-3-67 57,0-1 0,0 1 0,0 0 0,-1-1 0,1 1 1,-1-1-1,0 1 0,0-1 0,0 0 0,0 0 0,-1 0 1,1 0-1,-1 0 0,0-1 0,0 1 0,0-1 1,0 0-1,0 1 0,0-1 0,-1-1 0,1 1 0,-1 0 1,-7 1-1,9-2-89,-1 0 0,1 0 1,-1 0-1,1-1 0,-1 1 0,0-1 1,1 1-1,-1-1 0,0 0 0,0 0 1,1 0-1,-1-1 0,0 1 0,1-1 1,-1 1-1,0-1 0,1 0 0,-1 0 1,1 0-1,-1 0 0,1-1 0,0 1 1,0-1-1,-1 1 0,1-1 0,0 0 1,0 0-1,0 0 0,1 0 0,-1 0 1,0 0-1,1 0 0,-2-4 0,-9-33-4837</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28.840"/>
    </inkml:context>
    <inkml:brush xml:id="br0">
      <inkml:brushProperty name="width" value="0.05" units="cm"/>
      <inkml:brushProperty name="height" value="0.05" units="cm"/>
      <inkml:brushProperty name="color" value="#5B2D90"/>
    </inkml:brush>
  </inkml:definitions>
  <inkml:trace contextRef="#ctx0" brushRef="#br0">1 1 9957,'0'0'10020,"69"123"-8083,-49-64-1569,-6-1 321,-6-1-433,-2-3 0,-6-8-240,0-6-16,-4-8-240,-20-9-785,-2-12-3857,9-11-5619</inkml:trace>
  <inkml:trace contextRef="#ctx0" brushRef="#br0" timeOffset="1">94 348 14919,'0'0'9460,"87"-94"-8996,-41 78-464,15 3-176,5 6-288,-3 5-2001,-5 2-3762</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29.346"/>
    </inkml:context>
    <inkml:brush xml:id="br0">
      <inkml:brushProperty name="width" value="0.05" units="cm"/>
      <inkml:brushProperty name="height" value="0.05" units="cm"/>
      <inkml:brushProperty name="color" value="#5B2D90"/>
    </inkml:brush>
  </inkml:definitions>
  <inkml:trace contextRef="#ctx0" brushRef="#br0">159 0 10517,'0'0'9508,"-61"91"-9316,57-7 433,4 11-465,0 1 160,0 0-320,2-7 0,-2-5-64,0-9-112,-16-12-1201,-18-14-2625,-11-18-4418</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29.725"/>
    </inkml:context>
    <inkml:brush xml:id="br0">
      <inkml:brushProperty name="width" value="0.05" units="cm"/>
      <inkml:brushProperty name="height" value="0.05" units="cm"/>
      <inkml:brushProperty name="color" value="#5B2D90"/>
    </inkml:brush>
  </inkml:definitions>
  <inkml:trace contextRef="#ctx0" brushRef="#br0">1 278 11557,'12'-17'1011,"-1"1"-525,0 0 0,1 1 0,1 0 0,0 2-1,1-1 1,1 1 0,0 1 0,1 1-1,0 0 1,0 1 0,22-9 0,-29 15-394,1 1 1,0 1 0,0-1 0,0 1-1,0 1 1,0 0 0,0 1 0,14 0-1,-20 1-76,0-1 0,1 1 0,-1 0 0,0 0 0,1 1 0,-1-1 0,0 1 0,0 0-1,0 0 1,-1 1 0,1-1 0,0 1 0,-1-1 0,1 1 0,-1 0 0,0 0 0,0 1 0,0-1-1,-1 1 1,5 6 0,-2 1 25,0 0-1,0 0 1,-1 0-1,0 1 1,-1 0-1,-1-1 0,2 15 1,-1 91 51,-4-64-265,3-59 193,-1 0-1,1 0 1,0 0-1,1 0 1,0 0 0,0 0-1,5-7 1,5-11-12,25-65 65,-24 52-28,2 1 1,1 0-1,2 1 0,37-52 0,-45 79 402,-5 12 70,-5 23 113,-1-20-698,0 28-360,0 10 879,-6 61 1,-12-32-1732,14-63 267,0 1 0,-2-1 0,1 0 1,-9 11-1,-1-3-9010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30.097"/>
    </inkml:context>
    <inkml:brush xml:id="br0">
      <inkml:brushProperty name="width" value="0.05" units="cm"/>
      <inkml:brushProperty name="height" value="0.05" units="cm"/>
      <inkml:brushProperty name="color" value="#5B2D90"/>
    </inkml:brush>
  </inkml:definitions>
  <inkml:trace contextRef="#ctx0" brushRef="#br0">33 6 15383,'0'0'4151,"-5"18"-3153,-3 10-740,2 1 0,1 0 0,-3 47 1,8-66-165,3 18 203,-2-28-290,0 0 0,0 0 1,0 0-1,0 0 0,0 0 0,0 0 1,0 0-1,0 0 0,0 0 1,0 0-1,0-1 0,0 1 1,0 0-1,0-1 0,0 1 1,0-1-1,0 1 0,0-1 0,0 1 1,-1-1-1,1 1 0,0-1 1,0 0-1,-1 0 0,1 1 1,0-1-1,-1 0 0,2-2 0,79-84 88,-61 62 221,1 2 0,1 1 0,33-26-1,-55 47-279,1 1 0,-1-1 0,1 1 0,-1 0 0,1-1 0,-1 1 0,1-1 0,0 1 0,-1 0 0,1 0 0,-1-1 0,1 1 0,0 0 0,-1 0 0,1 0 0,0 0 0,-1 0 0,1 0 0,0 0 0,-1 0 0,1 0 0,-1 0 0,1 0-1,0 0 1,-1 0 0,1 1 0,0-1 0,-1 0 0,2 1 0,8 19 249,-7 40-290,-2-49 234,-1 12-407,-1 53 245,1-72-385,-1 0 1,0 0-1,0 0 1,0 0 0,0-1-1,0 1 1,-1 0 0,0-1-1,0 1 1,0-1 0,0 0-1,0 0 1,-1 0-1,1 0 1,-1 0 0,-4 3-1,-9 2-6466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25.668"/>
    </inkml:context>
    <inkml:brush xml:id="br0">
      <inkml:brushProperty name="width" value="0.05" units="cm"/>
      <inkml:brushProperty name="height" value="0.05" units="cm"/>
      <inkml:brushProperty name="color" value="#5B2D90"/>
    </inkml:brush>
  </inkml:definitions>
  <inkml:trace contextRef="#ctx0" brushRef="#br0">1 282 6339,'0'0'6077,"0"-17"-4286,-1-56-324,2 68-1363,0-1-1,0 1 1,0-1 0,1 1 0,-1-1 0,2 1-1,-1 0 1,0 0 0,1 0 0,0 0 0,0 0-1,1 1 1,-1-1 0,1 1 0,0 0 0,0 0-1,0 1 1,8-6 0,3-4 120,0-1 0,0 2 0,0 0 0,21-11 0,-32 20-186,0 0-1,1 1 1,-1 0-1,1-1 1,-1 2 0,1-1-1,0 1 1,0-1 0,0 2-1,0-1 1,0 0 0,0 1-1,0 0 1,0 0-1,0 0 1,0 1 0,0 0-1,5 1 1,-7 0-33,-1 0 1,1 0-1,-1 0 0,1 0 1,-1 1-1,0-1 0,0 1 0,0-1 1,-1 1-1,1 0 0,-1 0 1,1 0-1,-1 0 0,0 0 1,0 0-1,0 0 0,-1 0 1,1 0-1,-1 0 0,1 1 1,-1-1-1,0 5 0,-4 76 33,1-70-88,0 0 0,-1 0-1,0 0 1,-1-1 0,0 1 0,-2-1-1,1-1 1,-2 1 0,1-1 0,-2 0 0,1-1-1,-2 0 1,1 0 0,-2-1 0,1-1-1,-19 14 1,0-16 351,22-6 584,18 3-518,6 4-129,1 0 1,-1 1-1,-1 1 1,0 0-1,0 1 1,25 24-1,-18-15-499,46 29-1,-61-45-277,0 1-1,0-1 1,0-1 0,0 0 0,1 0-1,0-1 1,-1 1 0,1-2-1,0 0 1,12 1 0,4-2-5427</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30.482"/>
    </inkml:context>
    <inkml:brush xml:id="br0">
      <inkml:brushProperty name="width" value="0.05" units="cm"/>
      <inkml:brushProperty name="height" value="0.05" units="cm"/>
      <inkml:brushProperty name="color" value="#5B2D90"/>
    </inkml:brush>
  </inkml:definitions>
  <inkml:trace contextRef="#ctx0" brushRef="#br0">0 0 11365,'0'0'7750,"0"18"-7131,1 6-184,0-1 0,2 1 0,1 0 0,11 41 0,-9-45 39,-5-14-412,0-1 0,0 1 0,1-1 0,0 0 0,0 1 1,0-1-1,0 0 0,1 0 0,0-1 0,4 6 1,-4-9-113,0 0 1,0 0 0,0 0 0,0-1-1,-1 1 1,1-1 0,0 0 0,0 0 0,0 0-1,0 0 1,0-1 0,0 1 0,0-1-1,0 0 1,-1 0 0,1 0 0,0 0-1,0 0 1,-1 0 0,1-1 0,-1 1 0,1-1-1,-1 0 1,0 0 0,0 0 0,1 0-1,-1 0 1,-1 0 0,1 0 0,2-5 0,2-17-3076,-6-1-3045</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30.850"/>
    </inkml:context>
    <inkml:brush xml:id="br0">
      <inkml:brushProperty name="width" value="0.05" units="cm"/>
      <inkml:brushProperty name="height" value="0.05" units="cm"/>
      <inkml:brushProperty name="color" value="#5B2D90"/>
    </inkml:brush>
  </inkml:definitions>
  <inkml:trace contextRef="#ctx0" brushRef="#br0">6 88 12358,'0'0'8801,"-2"7"-8633,1-6-157,1 1 0,-1-1-1,1 1 1,-1 0 0,1-1 0,0 1 0,0 0-1,-1-1 1,1 1 0,0 0 0,1-1-1,-1 1 1,0 0 0,0-1 0,1 1 0,-1 0-1,1-1 1,-1 1 0,1-1 0,0 1-1,0-1 1,-1 1 0,1-1 0,0 0 0,2 2-1,-1-1 12,1-1-1,0 1 0,0-1 1,0 0-1,0 1 0,0-1 1,0-1-1,0 1 0,0 0 1,0-1-1,0 0 0,1 0 1,-1 0-1,0 0 0,0 0 1,3-1-1,0 0 22,-1-1 0,0 1-1,0-1 1,0 0 0,0 0-1,-1-1 1,1 0 0,-1 0 0,1 0-1,-1 0 1,0 0 0,0-1 0,0 0-1,-1 0 1,1 0 0,2-5 0,10-13 649,23-42 0,-35 57-372,-4 6-83,-1 17 147,-26 66-567,21-67-346,0 0 0,1 1 0,0 0-1,1 0 1,1 0 0,-1 25 0,4-39 321,0 0 1,0 1-1,0-1 0,0 0 0,0 0 1,1 0-1,-1 0 0,1 0 0,-1 0 1,1 0-1,0-1 0,0 1 1,0 0-1,0 0 0,0 0 0,0-1 1,0 1-1,1-1 0,-1 1 1,0-1-1,1 1 0,0-1 0,-1 0 1,1 0-1,0 1 0,2 0 0,2 0-473,1 0 0,0 0-1,0-1 1,0 1 0,0-2-1,11 1 1,39 0-6410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31.249"/>
    </inkml:context>
    <inkml:brush xml:id="br0">
      <inkml:brushProperty name="width" value="0.05" units="cm"/>
      <inkml:brushProperty name="height" value="0.05" units="cm"/>
      <inkml:brushProperty name="color" value="#5B2D90"/>
    </inkml:brush>
  </inkml:definitions>
  <inkml:trace contextRef="#ctx0" brushRef="#br0">171 60 13670,'0'0'8868,"-117"71"-8916,83-41-368,14-1 400,20-8-1297,6-10-1856,40-11-3442</inkml:trace>
  <inkml:trace contextRef="#ctx0" brushRef="#br0" timeOffset="1">379 140 10501,'0'0'3810,"101"-52"-2978,-47 27-80,-3 2-752,-5 3-368,-20 8-2001,-26 5-3842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31.642"/>
    </inkml:context>
    <inkml:brush xml:id="br0">
      <inkml:brushProperty name="width" value="0.05" units="cm"/>
      <inkml:brushProperty name="height" value="0.05" units="cm"/>
      <inkml:brushProperty name="color" value="#5B2D90"/>
    </inkml:brush>
  </inkml:definitions>
  <inkml:trace contextRef="#ctx0" brushRef="#br0">0 270 18168,'0'0'1473,"159"-80"-1217,-36 34-64,10-3-192,-6 7-448,-24 10-1889,-36 12-3266</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46.970"/>
    </inkml:context>
    <inkml:brush xml:id="br0">
      <inkml:brushProperty name="width" value="0.05" units="cm"/>
      <inkml:brushProperty name="height" value="0.05" units="cm"/>
      <inkml:brushProperty name="color" value="#5B2D90"/>
    </inkml:brush>
  </inkml:definitions>
  <inkml:trace contextRef="#ctx0" brushRef="#br0">3764 1453 1665,'0'0'14281,"0"-8"-8859,2-27-4927,-1 11-247,2 0 0,9-42 0,-7 42-119,-1 0 0,3-45 1,-7 46-104,-1 0 1,0 0 0,-2 0 0,-1 0 0,0 0 0,-2 1 0,0 0 0,-2 0 0,0 1 0,-13-23 0,-21-36 9,23 40 14,-1 1-1,-2 1 1,-2 0-1,-2 2 1,-53-59-1,48 68-113,-1 1 0,-1 1-1,-68-38 1,-119-45 94,140 71-94,-16-5 75,-2 4-1,-105-25 0,-210-26-35,298 74-1,-1 6 0,-192 8 0,282 4-2,-1 2 0,1 0 0,1 2-1,-1 1 1,-46 22 0,-17 4 3,-89 25 54,-178 87 0,327-132 9,-28 11-5,2 3 0,0 2 0,2 3 0,-65 52 0,72-41-123,2 2 0,-74 102 0,118-148 83,-74 86 103,53-64-91,1 1 0,2 0 1,0 2-1,-23 41 0,30-42-6,1 1 1,1 0-1,1 0 0,1 1 0,-6 51 0,5 132 20,8-184-65,2 1112 2245,14-957-1919,-13-145-178,2 0 0,1-1 0,1 0 0,2 0 0,2-1 1,25 57-1,-4-10-216,-21-48 170,2-1 1,1 0-1,1 0 0,1-2 1,34 46-1,33 31 90,-35-43-104,82 84-1,-87-105-192,-14-12 170,1-1 1,1-2-1,1-1 1,2-1-1,42 23 1,21 6 222,-54-29-184,0-1 0,92 34 0,-47-29 113,-47-13-136,2-3 0,-1-1 1,62 9-1,96 0 253,265-7 0,-407-20-148,1-3-1,-1-2 1,0-3-1,86-33 0,7-1-65,-100 35 49,0-2 0,-2-3 0,0-1 0,-1-3 0,-1-1 1,-1-3-1,46-34 0,-31 12-135,-2-2 0,-2-3 0,65-78 0,35-64 148,-96 114-89,0-1 36,59-102 0,-111 164-158,0-1 0,11-40 1,4-8 197,-6 15-107,-1-1 1,12-81 0,-3 17-150,52-140 424,-22-37-510,-43 207 459,-1 24-265,-3 0 0,-3-1 0,-3 1 0,-5-70 0,-2 115 21,0 0 0,-2 0 1,-13-34-1,10 33 17,1-1 0,-7-38 0,9 28-27,-1 0 1,-2 0 0,-1 1-1,-1 0 1,-2 1 0,-1 0-1,-2 1 1,-35-51 0,-37-58-2983,44 67-3255,9 17-5096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2.264"/>
    </inkml:context>
    <inkml:brush xml:id="br0">
      <inkml:brushProperty name="width" value="0.05" units="cm"/>
      <inkml:brushProperty name="height" value="0.05" units="cm"/>
      <inkml:brushProperty name="color" value="#5B2D90"/>
    </inkml:brush>
  </inkml:definitions>
  <inkml:trace contextRef="#ctx0" brushRef="#br0">0 87 1617,'0'0'15836,"0"-16"-14571,3-55 2678,6 111-3895,2-1 1,28 70-1,8 22 125,-32-69-109,-3 0 1,-3 2-1,-2-1 1,-2 86-1,-5-143-164,0-1 0,0 1 0,-1 0-1,0-1 1,0 1 0,0-1-1,-3 8 1,4-12-96,-1 0-1,0 0 1,0 1 0,1-1-1,-1 0 1,0 0-1,0 0 1,0 0-1,0 0 1,0 0 0,-1 0-1,1 0 1,0 0-1,0 0 1,0 0-1,-1-1 1,1 1 0,-1-1-1,1 1 1,0-1-1,-1 1 1,1-1 0,-1 0-1,1 0 1,-1 0-1,1 0 1,-1 0-1,1 0 1,0 0 0,-3-1-1,-15-3-4944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2.616"/>
    </inkml:context>
    <inkml:brush xml:id="br0">
      <inkml:brushProperty name="width" value="0.05" units="cm"/>
      <inkml:brushProperty name="height" value="0.05" units="cm"/>
      <inkml:brushProperty name="color" value="#5B2D90"/>
    </inkml:brush>
  </inkml:definitions>
  <inkml:trace contextRef="#ctx0" brushRef="#br0">481 0 9204,'0'0'10117,"-14"19"-9749,-161 182 1830,103-127-1862,3 2-1,-65 95 0,132-169-415,1 1 0,-1-1-1,0 1 1,1 0 0,-1 0 0,1-1-1,0 1 1,0 0 0,0 0 0,0 0-1,1 1 1,-1 2 0,1-5-76,0-1-1,1 1 1,-1-1 0,1 0 0,-1 1-1,0-1 1,1 0 0,-1 1 0,1-1-1,-1 0 1,1 0 0,-1 1-1,1-1 1,-1 0 0,1 0 0,-1 0-1,1 0 1,-1 0 0,1 0 0,-1 0-1,1 0 1,-1 0 0,1 0-1,-1 0 1,1 0 0,-1 0 0,1 0-1,-1 0 1,1 0 0,0-1-1,18-4-2479,26-20-4146</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2.985"/>
    </inkml:context>
    <inkml:brush xml:id="br0">
      <inkml:brushProperty name="width" value="0.05" units="cm"/>
      <inkml:brushProperty name="height" value="0.05" units="cm"/>
      <inkml:brushProperty name="color" value="#5B2D90"/>
    </inkml:brush>
  </inkml:definitions>
  <inkml:trace contextRef="#ctx0" brushRef="#br0">12 32 8404,'0'0'8409,"-1"11"-8153,-1 3-165,0-6-66,1 0-1,0 1 1,1-1 0,0 0 0,0 1 0,3 13 0,-3-20-10,1 0 0,0 1-1,-1-1 1,1 0 0,0 0-1,1 0 1,-1 0 0,0 0-1,1 0 1,-1 0 0,1 0-1,-1 0 1,1-1 0,0 1-1,0-1 1,0 1 0,0-1 0,0 0-1,0 0 1,0 0 0,0 0-1,1 0 1,-1 0 0,0 0-1,1-1 1,-1 1 0,0-1-1,1 0 1,-1 0 0,5 0-1,-4 0 46,1 1-1,-1-2 1,1 1-1,-1 0 0,0-1 1,0 1-1,1-1 0,-1 0 1,0 0-1,0 0 0,0-1 1,0 1-1,0-1 0,0 0 1,0 1-1,-1-1 0,1-1 1,0 1-1,-1 0 0,0 0 1,1-1-1,-1 0 0,0 1 1,-1-1-1,3-4 0,-1 0 102,0 0-1,-1 0 1,1 0-1,-2 0 1,1 0-1,-1 0 1,0 0-1,-1-1 1,1 1-1,-3-14 1,2 19-160,0 0 0,-1 1 0,0-1 0,1 0 0,-1 0 0,0 1 0,0-1 0,0 0 0,0 1 0,0-1 0,0 1 0,-1-1 0,1 1 0,0-1 1,-1 1-1,1 0 0,-1 0 0,1 0 0,-1 0 0,0 0 0,0 0 0,1 0 0,-1 1 0,0-1 0,0 0 0,0 1 0,0 0 0,1-1 0,-1 1 0,0 0 0,0 0 0,0 0 1,0 0-1,0 0 0,0 1 0,0-1 0,0 1 0,1-1 0,-1 1 0,0-1 0,0 1 0,1 0 0,-1 0 0,0 0 0,1 0 0,-1 0 0,-2 2 0,-3 9-715,1-1-1,0 1 1,0 0-1,1 0 1,1 1-1,0 0 0,1-1 1,0 1-1,-2 20 1,-2 6-1625,-6 21-1882,0 1-2422</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3.367"/>
    </inkml:context>
    <inkml:brush xml:id="br0">
      <inkml:brushProperty name="width" value="0.05" units="cm"/>
      <inkml:brushProperty name="height" value="0.05" units="cm"/>
      <inkml:brushProperty name="color" value="#5B2D90"/>
    </inkml:brush>
  </inkml:definitions>
  <inkml:trace contextRef="#ctx0" brushRef="#br0">84 88 5202,'0'0'11141,"-3"18"-10313,-6 56-532,9-72-281,0 0 0,1 0 1,-1 0-1,0 0 0,1 0 1,-1 1-1,1-1 1,-1 0-1,1 0 0,0 0 1,0 0-1,0-1 0,0 1 1,1 0-1,-1 0 0,0 0 1,1-1-1,-1 1 1,1-1-1,-1 1 0,1-1 1,0 0-1,0 0 0,0 0 1,0 0-1,-1 0 1,1 0-1,1 0 0,1 0 1,4 2 80,1-2 0,-1 1 1,0-1-1,1-1 0,10 0 1,-15 0-8,-1 0-5,1-1 0,-1 1 1,1-1-1,-1 0 0,0 0 0,1-1 0,-1 1 0,0-1 0,0 0 1,0 1-1,0-1 0,0-1 0,0 1 0,-1 0 0,1-1 0,-1 1 0,1-1 1,-1 0-1,0 0 0,0 1 0,0-2 0,0 1 0,-1 0 0,0 0 1,1 0-1,-1-1 0,0 1 0,0-1 0,-1 1 0,1-1 0,-1-5 1,2 4-11,-2-1 0,1 1 0,-1-1 0,0 0 0,0 0 0,0 1 1,-1-1-1,0 0 0,0 1 0,0-1 0,-1 1 0,0-1 0,0 1 1,0 0-1,-1 0 0,0 0 0,1 0 0,-2 0 0,-4-5 0,1 5-90,0 0 0,0 0 0,-1 1-1,0 0 1,0 1 0,0 0-1,0 0 1,-1 0 0,1 1-1,-1 0 1,0 1 0,-12-1-1,13 2-465,1 0 0,-1 0-1,0 1 1,1 0-1,0 0 1,-1 1-1,1-1 1,-13 7-1,-1 6-5423</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3.864"/>
    </inkml:context>
    <inkml:brush xml:id="br0">
      <inkml:brushProperty name="width" value="0.05" units="cm"/>
      <inkml:brushProperty name="height" value="0.05" units="cm"/>
      <inkml:brushProperty name="color" value="#5B2D90"/>
    </inkml:brush>
  </inkml:definitions>
  <inkml:trace contextRef="#ctx0" brushRef="#br0">80 14 7411,'0'0'12457,"2"-4"-10819,5-6-1166,-2 12-197,-3 24-129,-10 49-135,-31 108 549,25-129-1086,2 2 0,2-1 0,-3 78 0,16-129-2767,10-4-2483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26.173"/>
    </inkml:context>
    <inkml:brush xml:id="br0">
      <inkml:brushProperty name="width" value="0.05" units="cm"/>
      <inkml:brushProperty name="height" value="0.05" units="cm"/>
      <inkml:brushProperty name="color" value="#5B2D90"/>
    </inkml:brush>
  </inkml:definitions>
  <inkml:trace contextRef="#ctx0" brushRef="#br0">0 113 7780,'0'0'10007,"1"-14"-9338,7-43-76,-7 55-545,0 0 0,0-1 0,0 1 0,0 0 0,0 0 0,1 0 0,-1 0 0,1 0 0,-1 0 0,1 0 0,0 0 0,0 0 0,0 1 0,0-1 0,0 1 0,0-1 0,0 1 0,0 0 0,0 0 0,1 0 0,-1 0 0,1 1 0,-1-1 0,0 0 0,5 0 0,-4 1-38,1-1 0,-1 1 0,0 0 0,0 0 1,1 0-1,-1 0 0,0 1 0,1-1 0,-1 1 0,0 0 0,0 0 0,0 0 0,0 0 0,0 1 0,0-1 0,5 4 0,-4 1-10,0-1 0,0 1-1,0 0 1,-1 0 0,1 0 0,-2 1-1,1-1 1,-1 1 0,0 0 0,0-1-1,0 1 1,-1 0 0,-1 0 0,1 0 0,-1 0-1,-1 11 1,1-5 1,-1-1 1,-1 0-1,0 0 0,0-1 1,-1 1-1,-1 0 0,0-1 1,-10 21-1,8-23 59,-5 15 22,11-24-80,1 1 0,-1 0 1,1-1-1,0 1 0,-1-1 1,1 1-1,0-1 0,0 0 1,-1 1-1,1-1 0,0 0 1,0 1-1,0-1 0,-1 0 1,1 0-1,0 0 0,0 1 1,0-1-1,0 0 0,0 0 1,-1-1-1,1 1 0,0 0 1,0 0-1,0 0 0,0 0 1,-1-1-1,1 1 0,0 0 1,0-1-1,-1 1 0,2-1 1,20-7 48,0 0 1,0-1 0,-1-1-1,0-1 1,-1-1-1,0-1 1,21-18 0,62-36-6345,-84 58 1082</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4.264"/>
    </inkml:context>
    <inkml:brush xml:id="br0">
      <inkml:brushProperty name="width" value="0.05" units="cm"/>
      <inkml:brushProperty name="height" value="0.05" units="cm"/>
      <inkml:brushProperty name="color" value="#5B2D90"/>
    </inkml:brush>
  </inkml:definitions>
  <inkml:trace contextRef="#ctx0" brushRef="#br0">6 222 11253,'8'-16'2519,"2"-6"-1416,0 2 0,2-1 1,23-28-1,-29 40-854,0 1 0,1 1 0,1 0 0,-1 0-1,1 0 1,0 1 0,1 0 0,0 0 0,-1 1 0,2 0 0,-1 1 0,19-6-1,-22 8-192,-1 1-1,0 0 0,1 0 0,-1 0 0,1 0 1,-1 1-1,1 0 0,-1 0 0,1 1 0,-1 0 1,1 0-1,-1 0 0,0 0 0,8 4 0,-10-4-45,-1 1 0,1 1 0,0-1-1,-1 0 1,1 1 0,-1-1 0,0 1-1,0 0 1,0 0 0,0 0 0,-1 0-1,1 0 1,-1 0 0,1 0 0,-1 0-1,0 1 1,-1-1 0,1 0 0,0 1-1,-1-1 1,0 1 0,0-1 0,0 5-1,-1 1-21,0-1 0,0 0 0,-1 0 0,0 0 0,-1 0 0,0 0 0,0 0 0,0-1 0,-1 1-1,0-1 1,-1 0 0,0 0 0,0-1 0,0 1 0,-1-1 0,1 0 0,-14 9 0,-11 9-180,-1-2 0,-50 28 0,76-47 150,-22 13-251,-51 26-788,86-46 1429,-7 3-295,1 0 1,0-1 0,0 1 0,1 0-1,-1 1 1,0-1 0,0 0-1,0 0 1,1 1 0,-1 0-1,0-1 1,0 1 0,1 0-1,-1 0 1,0 0 0,1 0 0,-1 1-1,0-1 1,0 1 0,1-1-1,2 2 1,3 3-13,1 1-1,-1 0 1,0 1-1,-1-1 1,0 1-1,0 1 1,0-1 0,-1 1-1,7 12 1,46 83 127,-23-14-41,-29-65-964,2-1 1,18 34-1,-20-49-2746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5.335"/>
    </inkml:context>
    <inkml:brush xml:id="br0">
      <inkml:brushProperty name="width" value="0.05" units="cm"/>
      <inkml:brushProperty name="height" value="0.05" units="cm"/>
      <inkml:brushProperty name="color" value="#5B2D90"/>
    </inkml:brush>
  </inkml:definitions>
  <inkml:trace contextRef="#ctx0" brushRef="#br0">1 213 11045,'0'0'7353,"17"3"-6969,-12-2-393,25 4 292,0 0 0,0-2-1,1-1 1,44-3 0,-68 0-194,1 0 0,-1 0-1,0 0 1,1-1 0,-1-1 0,0 1 0,0-1 0,-1 0 0,1 0 0,0-1 0,9-8 0,-12 9-62,-1-1 0,0 1 0,0-1 0,0 0 0,-1 0 0,0 0 0,1 0 1,-1 0-1,-1 0 0,1-1 0,-1 1 0,1-1 0,-1 1 0,-1-1 0,1 1 0,-1-1 0,1 0 1,-1 1-1,-1-1 0,1 0 0,-1-4 0,0 4-29,-1 1 1,1-1-1,-1 1 1,0 0-1,0-1 1,0 1-1,0 0 1,-1 0-1,0 1 1,0-1-1,0 0 1,0 1-1,0 0 1,-1 0-1,0 0 0,1 0 1,-1 0-1,0 1 1,0-1-1,-1 1 1,1 0-1,0 1 1,-1-1-1,1 1 1,-10-2-1,-4-1 14,0 1 0,0 0 0,0 1 0,-1 1 0,-24 2 0,39 0-15,0-1 0,0 1 0,0 0 1,0 0-1,0 0 0,0 1 0,0-1 0,1 1 0,-1 0 0,1 0 0,-1 1 1,1-1-1,0 0 0,0 1 0,0 0 0,0 0 0,0 0 0,1 0 0,0 0 0,-1 1 1,1-1-1,0 1 0,0-1 0,1 1 0,-1 0 0,1 0 0,-2 7 0,-1 6-52,1-1-1,1 1 1,0 0-1,2 0 1,0 22 0,1-33 55,-1 0 0,1 0 0,0 0 0,0 0 0,0 0 0,1 0 0,0 0 0,0-1 0,1 1 0,-1-1 0,1 1 0,0-1 0,1 0 0,-1 0 0,1 0 0,0-1 0,8 7 0,-5-5-37,1-1 0,0 0 0,1 0 0,-1-1 0,1 0 0,0 0 0,0-1 0,0 0 0,0-1 0,14 2 0,-1-2-65,1 0-1,-1-2 1,1 0-1,-1-2 1,0 0-1,1-1 1,-1-2-1,41-13 1,-45 11 33,0 0 0,0-2 0,-1 0 0,23-16 1,-36 22 76,0 0 0,0 0 0,0-1 0,0 1 0,0-1 0,-1 0 0,0 0 0,0 0 0,0-1 0,0 1 0,-1-1 0,0 1 0,1-1 0,-2 0 0,1 0 0,-1 0 0,1 0 0,-1 0 0,-1 0 0,1 0 0,-1-9 0,-1 11 47,1 0 0,-1 0 0,-1-1 0,1 1 0,0 0 0,-1 1 0,0-1 1,1 0-1,-1 0 0,0 1 0,-1-1 0,1 1 0,0-1 0,-1 1 0,1 0 0,-1 0 0,0 0 1,1 0-1,-1 1 0,0-1 0,0 1 0,0 0 0,-1 0 0,1 0 0,0 0 0,0 0 0,-7 0 0,-7-2-33,0 0 0,-1 2 0,-34 0 0,48 1-52,1 1 0,-1-1 1,0 1-1,1-1 0,-1 1 1,1 0-1,-1 1 0,1-1 1,0 0-1,-1 1 0,1 0 1,0 0-1,0 0 0,0 0 0,0 0 1,1 1-1,-1-1 0,0 1 1,1 0-1,0-1 0,0 1 1,0 0-1,0 1 0,0-1 0,0 0 1,1 0-1,0 1 0,-1-1 1,1 1-1,1-1 0,-1 1 1,0 0-1,1-1 0,0 1 0,0 0 1,0-1-1,1 7 0,-1-8-31,1 0 1,0 1-1,-1-1 0,1 0 0,0 0 0,0 0 0,0 1 0,1-1 0,-1 0 1,1-1-1,-1 1 0,1 0 0,-1 0 0,1-1 0,0 1 0,0 0 0,0-1 0,0 0 1,0 0-1,0 1 0,0-1 0,0 0 0,3 0 0,66 19-55,-32-10-99,-29-6 226,-1 1 1,1 1 0,-1-1 0,0 1 0,-1 1 0,1 0 0,-1 0 0,0 0-1,-1 1 1,0 1 0,0-1 0,-1 1 0,0 0 0,-1 0 0,0 1 0,0-1 0,4 14-1,1 4 232,-1 0-1,-1 1 0,-2 0 0,-1 0 1,3 39-1,-7-44-179,-1 1-1,0-1 1,-2 1-1,-1-1 1,-1 0-1,0 0 1,-2 0-1,-1-1 1,-1 0-1,0 0 1,-2 0 0,0-1-1,-2-1 1,0 0-1,-1 0 1,-1-2-1,-19 20 1,14-16-115,-1-1 0,-1-2 0,-38 29 0,50-42 36,0 0 1,-1 0-1,1-1 0,-1 0 0,0-1 0,0 0 0,-1-1 1,1 0-1,-1 0 0,1-1 0,-1 0 0,-21-1 0,29-1 19,0-1 1,0 1-1,0-1 0,0 0 0,0 0 0,0 0 0,1-1 0,-1 1 0,0-1 0,1 1 0,-1-1 1,1 0-1,0 0 0,-1 0 0,1 0 0,0-1 0,0 1 0,0-1 0,1 1 0,-1-1 0,1 1 1,-1-1-1,1 0 0,0 0 0,0 0 0,0 0 0,0 0 0,0-3 0,-3-12 103,1 0 0,1 0-1,0-28 1,2 44-93,1-28-24,1-1 1,2 1-1,0 0 1,3 0-1,0 1 1,2-1-1,1 2 1,1-1-1,1 2 1,2-1-1,17-25 1,-3 10 38,2 2 0,1 1 0,2 1 0,2 2 0,73-61 1,-81 77-103,53-32 0,-70 47 218,0 1 0,0 0 1,1 1-1,-1 0 1,1 1-1,0 0 1,0 0-1,0 2 1,16-2-1,-25 3-136,1 0 0,-1 1-1,1-1 1,-1 1 0,1-1-1,-1 1 1,1 0 0,-1 0-1,0 0 1,0 0 0,1 0 0,-1 1-1,0-1 1,0 1 0,0-1-1,0 1 1,-1 0 0,1 0-1,0 0 1,-1 0 0,1 0-1,-1 0 1,0 0 0,0 1 0,1-1-1,-2 0 1,1 1 0,0-1-1,0 0 1,-1 1 0,1 4-1,2 10-79,-2 0-1,0 1 1,-2 29-1,1-22 29,0 104-167,0-129 201,0 0-1,1 0 1,-1 0-1,0 0 0,0 1 1,1-1-1,-1 0 1,0 0-1,1 0 0,-1 0 1,0 0-1,1 0 1,-1 0-1,0 0 0,1 0 1,-1 0-1,0 0 1,1 0-1,-1 0 0,0 0 1,1 0-1,-1 0 1,0-1-1,0 1 0,1 0 1,-1 0-1,0 0 1,1 0-1,-1-1 0,0 1 1,0 0-1,1 0 1,-1 0-1,0-1 1,8-6 2,0 0 0,0 0 0,-1-1 0,0 1 0,-1-2 0,0 1 0,0-1 0,0 0 1,6-15-1,35-98 217,-35 87-94,-7 19-173,6-13-55,-6 28 86,0 16 44,0 16-105,2 16-41,3-1 0,1 0 0,26 68 1,-37-114 82,0 0 1,0 1 0,0-1 0,0 0 0,0 1 0,0-1-1,1 0 1,-1 1 0,0-1 0,0 0 0,0 1 0,0-1-1,0 0 1,0 1 0,1-1 0,-1 0 0,0 0 0,0 1-1,0-1 1,1 0 0,-1 0 0,0 0 0,0 1 0,1-1-1,-1 0 1,0 0 0,1 0 0,-1 0 0,0 1 0,0-1-1,1 0 1,-1 0 0,0 0 0,1 0 0,-1 0 0,0 0 0,1 0-1,-1 0 1,0 0 0,1 0 0,-1 0 0,0 0 0,1 0-1,-1 0 1,0 0 0,1 0 0,-1-1 0,0 1 0,1 0-1,-1 0 1,9-17-3846,2-19-730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5.838"/>
    </inkml:context>
    <inkml:brush xml:id="br0">
      <inkml:brushProperty name="width" value="0.05" units="cm"/>
      <inkml:brushProperty name="height" value="0.05" units="cm"/>
      <inkml:brushProperty name="color" value="#5B2D90"/>
    </inkml:brush>
  </inkml:definitions>
  <inkml:trace contextRef="#ctx0" brushRef="#br0">10 0 10533,'0'0'9788,"-1"25"-9612,-1 10-210,-4 158 607,6-165-404,2-1 1,0 1 0,2-1 0,1 0 0,12 36 0,-13-50-145,1-1 0,1-1 0,0 1 0,0-1-1,1 0 1,0 0 0,1-1 0,0 0 0,15 14-1,-19-21-25,1 1 0,0-1-1,0 0 1,0 0 0,0-1-1,1 1 1,-1-1 0,0 0-1,1-1 1,0 1 0,-1-1-1,1 0 1,0-1 0,0 1-1,-1-1 1,1 0 0,0-1 0,0 1-1,0-1 1,-1 0 0,1-1-1,0 1 1,8-5 0,-2 1-13,-1 0 1,0-1-1,0-1 1,-1 0 0,0 0-1,0-1 1,0 0 0,-1-1-1,-1 0 1,11-14 0,-12 15 43,-1-1 1,0 0-1,-1 0 1,0 0 0,0-1-1,-1 1 1,0-1-1,-1 0 1,0-1 0,-1 1-1,0 0 1,1-19-1,-3 27-14,0-1-1,-1 1 0,1-1 1,0 1-1,-1 0 0,0-1 1,1 1-1,-1 0 0,0-1 1,0 1-1,0 0 0,-1 0 1,1 0-1,0 0 0,-1 0 1,1 0-1,-1 1 0,0-1 1,0 0-1,0 1 0,0-1 1,0 1-1,0 0 0,0 0 1,0-1-1,0 1 0,0 1 1,-1-1-1,1 0 0,-5 0 1,-6-2 66,-1 1 1,0 1-1,1 0 1,-18 1 0,23 0-107,0 1 3,-1-1 1,1 1 0,-1 1-1,1 0 1,0 0 0,0 0-1,0 1 1,0 0 0,0 1-1,0 0 1,1 0 0,-8 6-1,10-6-3,0 0 1,0 0-1,1 1 0,-1-1 0,1 1 0,1 0 0,-1 0 1,0 0-1,1 0 0,0 1 0,1-1 0,-1 1 0,1 0 0,0 0 1,0 0-1,1 0 0,-1 9 0,1-13-44,1 0 0,0 1 0,0-1 0,0 0 0,0 0 0,1 0 1,-1 0-1,0 0 0,1 0 0,-1 0 0,1 0 0,0-1 0,0 1 0,0 0 0,0 0 0,0 0 0,0-1 0,0 1 0,1 0 0,-1-1 1,0 0-1,3 3 0,0-2-28,-1 0 0,1 0 0,0 0 0,-1-1 0,1 1 0,0-1 0,0 0 0,0 0 0,1 0 0,5 0 0,3 0-158,0-1-1,0-1 1,0 0-1,0 0 1,0-2-1,18-5 1,20-18 319,-35 16 1823,-13 16 1731,0 23-3642,-2-19-189,1 7 266,-1 0 0,-1 0-1,-3 22 1,2-35-268,0 1 1,0 0-1,-1 0 0,1 0 0,-1-1 0,-4 8 1,5-9-197,-1-1 1,0 1 0,0-1-1,0 0 1,0 1 0,0-1-1,-1 0 1,1 0-1,-1-1 1,1 1 0,-5 2-1,-5 0-7423</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6.337"/>
    </inkml:context>
    <inkml:brush xml:id="br0">
      <inkml:brushProperty name="width" value="0.05" units="cm"/>
      <inkml:brushProperty name="height" value="0.05" units="cm"/>
      <inkml:brushProperty name="color" value="#5B2D90"/>
    </inkml:brush>
  </inkml:definitions>
  <inkml:trace contextRef="#ctx0" brushRef="#br0">0 87 13158,'0'0'4274,"19"16"-3143,62 58-733,-74-67-353,-1 1 1,0 0-1,-1 0 1,0 0-1,0 1 1,-1 0-1,0 0 1,0 0-1,-1 0 0,-1 0 1,1 1-1,-1-1 1,-1 1-1,0 0 1,0-1-1,-1 1 1,0 0-1,-1 0 1,0-1-1,-4 18 1,4-24-38,-1 0 0,1 0 1,-1 0-1,0 0 0,0 0 1,0-1-1,0 1 0,0-1 1,0 1-1,-1-1 0,1 0 1,-1 0-1,0 0 1,0 0-1,1 0 0,-1-1 1,0 1-1,0-1 0,-1 0 1,1 0-1,0 0 0,0 0 1,-1 0-1,1-1 0,0 0 1,-1 1-1,1-1 0,0 0 1,-1-1-1,1 1 0,-5-2 1,6 2-7,1-1 0,0 0 0,0 1 0,0-1 0,0 0 0,0 0 1,0 0-1,0 1 0,0-1 0,0 0 0,0 0 0,0-1 1,1 1-1,-1 0 0,0 0 0,1 0 0,-1 0 0,1-1 0,-1 1 1,1 0-1,0 0 0,0-1 0,-1 1 0,1-3 0,-1-39 294,2 31-56,0-5-135,0 0 0,2 1 0,0-1 0,1 1 0,0 0 0,2 0 0,0 0 0,0 1 0,1 0 0,1 0-1,1 0 1,0 1 0,1 1 0,0 0 0,1 0 0,1 1 0,0 0 0,0 1 0,1 0 0,1 1 0,-1 1 0,2 0 0,15-7 0,-27 14-116,0 0 0,0 1 0,0-1 0,0 1 0,1 0 0,-1-1 0,0 2 0,1-1 0,-1 0 0,1 1 0,0-1 0,-1 1 0,1 0 0,-1 0 0,1 1 0,-1-1 0,1 1 0,-1-1 0,1 1 0,-1 0 0,1 0 0,-1 1 0,0-1 0,0 1 0,0 0 0,0 0 1,0 0-1,0 0 0,0 0 0,-1 0 0,1 1 0,-1 0 0,1-1 0,-1 1 0,3 5 0,7 10-121,1 0 0,1-1 0,0-1 0,1 0 0,1-1 1,20 16-1,-33-29 96,0 1 1,0 0-1,0 0 1,-1 0-1,1 0 1,-1 1-1,0-1 0,0 1 1,0-1-1,0 1 1,-1 0-1,0-1 1,1 1-1,-1 0 1,0 0-1,-1 0 1,1 0-1,-1 0 1,0 7-1,-1 7 122,-1 0 1,-1 0-1,-6 23 0,-2 18 426,8 34 49,3-92-597,0 0 1,0 0 0,0 0-1,1 0 1,-1 0 0,0 0-1,1 0 1,-1 0 0,0-1-1,1 1 1,-1 0 0,1 0-1,0 0 1,-1 0 0,1-1-1,0 1 1,-1 0 0,1 0-1,0-1 1,0 1 0,-1-1-1,1 1 1,0-1 0,0 1-1,0-1 1,0 1 0,0-1-1,0 0 1,0 0 0,0 1-1,0-1 1,0 0 0,0 0-1,0 0 1,0 0 0,0 0-1,0 0 1,0 0 0,0-1-1,0 1 1,0 0 0,0 0-1,0-1 1,0 1 0,0-1-1,0 1 1,-1-1 0,1 1-1,0-1 1,0 1 0,0-1-1,1-1 1,0-4-774,0 1 1,-1-1 0,1 0-1,-1 0 1,0 0 0,0 0-1,-1 0 1,0 0 0,0-7-1,0 6-367,0-49-9283</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6.713"/>
    </inkml:context>
    <inkml:brush xml:id="br0">
      <inkml:brushProperty name="width" value="0.05" units="cm"/>
      <inkml:brushProperty name="height" value="0.05" units="cm"/>
      <inkml:brushProperty name="color" value="#5B2D90"/>
    </inkml:brush>
  </inkml:definitions>
  <inkml:trace contextRef="#ctx0" brushRef="#br0">272 70 13270,'0'0'2783,"1"18"-2268,-1-8-350,0-2-75,0-1-1,1 1 1,0 0 0,3 13-1,-3-18-54,0-1 0,-1 0 0,1 1 0,1-1 0,-1 0 0,0 0 0,0 0 0,1 0 0,-1 0-1,1 0 1,0 0 0,-1 0 0,1-1 0,0 1 0,0-1 0,0 1 0,0-1 0,0 0 0,0 0 0,1 1-1,-1-2 1,4 2 0,2 1 208,0-2 0,-1 1-1,1-1 1,0 0 0,0-1-1,0 0 1,0 0 0,0-1-1,0 0 1,8-2 0,-13 2-162,0 0 0,-1 0 1,1 0-1,0-1 0,0 1 1,-1-1-1,1 0 0,-1 1 1,0-1-1,1 0 1,-1-1-1,0 1 0,0 0 1,0 0-1,0-1 0,-1 0 1,1 1-1,-1-1 1,0 0-1,1 1 0,-1-1 1,0 0-1,-1 0 0,1 0 1,0 0-1,-1 0 0,0 0 1,1-4-1,-1 3-26,0 1-1,0-1 1,-1 1-1,1-1 1,-1 1-1,0-1 1,1 1-1,-1 0 0,-1 0 1,1-1-1,0 1 1,-1 0-1,0 0 1,0 0-1,0 0 1,0 1-1,0-1 1,-5-4-1,1 2-20,0 0-1,-1 1 0,1 0 0,-1 0 1,0 0-1,0 1 0,0 0 1,-9-2-1,-9-1-99,-1 0 0,0 2 1,0 1-1,-29 0 0,37 3-122,-1 0 0,1 1 0,-1 1 1,-35 8-1,49-9-38,1 0 0,0 1 1,-1-1-1,1 1 0,0 0 1,0 0-1,0 0 0,0 0 1,1 1-1,-1 0 0,0 0 1,1 0-1,0 0 0,0 0 1,0 1-1,0-1 0,0 1 1,1 0-1,0 0 0,0 0 0,0 0 1,0 0-1,0 0 0,1 1 1,0-1-1,-1 5 0,1 43-5283</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7.866"/>
    </inkml:context>
    <inkml:brush xml:id="br0">
      <inkml:brushProperty name="width" value="0.05" units="cm"/>
      <inkml:brushProperty name="height" value="0.05" units="cm"/>
      <inkml:brushProperty name="color" value="#5B2D90"/>
    </inkml:brush>
  </inkml:definitions>
  <inkml:trace contextRef="#ctx0" brushRef="#br0">0 207 7732,'0'0'11450,"16"0"-10233,16-1-666,250 1 1539,-280-1-2093,-1 1 1,1 0-1,-1 0 1,1 0-1,-1 0 1,1 0-1,-1 0 1,1 1-1,-1-1 1,1 0-1,-1 1 1,1-1-1,-1 1 1,1-1-1,-1 1 1,0 0-1,1 0 1,-1-1-1,0 1 1,0 0-1,0 0 1,1 0-1,-1 1 1,0-1-1,0 0 1,-1 0-1,1 0 1,0 1-1,0-1 1,-1 1 0,1-1-1,0 0 1,-1 1-1,0-1 1,1 1-1,-1-1 1,0 1-1,1-1 1,-1 1-1,-1 2 1,1 1-27,-1-1 1,-1 0 0,1 0-1,-1 0 1,1 0 0,-1 0-1,-1 0 1,1 0 0,0 0-1,-1-1 1,0 1 0,0-1-1,-3 3 1,-75 60-469,55-47 292,-43 41 0,67-58 155,0 0-1,0 0 1,0 0-1,0 1 1,0-1 0,1 0-1,-1 1 1,1-1 0,0 1-1,-1-1 1,1 1 0,1 0-1,-1-1 1,0 1 0,0 0-1,1 0 1,-1 5-1,2-7 24,0 1-1,-1 0 0,1-1 0,0 1 0,0-1 0,0 1 0,0-1 0,0 1 0,0-1 1,0 0-1,1 0 0,-1 1 0,0-1 0,1 0 0,-1 0 0,1 0 0,-1 0 0,1-1 0,0 1 1,-1 0-1,1-1 0,0 1 0,-1-1 0,1 0 0,0 1 0,0-1 0,-1 0 0,5 0 0,19 2-52,1-1-1,-1-1 0,1-1 1,-1-1-1,0-1 0,1-1 1,-1-2-1,-1 0 0,1-2 0,-1-1 1,0 0-1,-1-2 0,-1-1 1,1-1-1,-2 0 0,0-2 0,0 0 1,-2-2-1,26-27 0,-40 39 177,0 0-1,-1 0 0,0-1 0,0 1 0,5-10 0,-9 14-55,1 1 1,-1-1-1,0 0 0,1 0 1,-1 0-1,0 1 0,1-1 0,-1 0 1,0 0-1,0 0 0,0 0 1,0 0-1,0 0 0,0 1 0,0-1 1,0 0-1,0 0 0,0 0 1,0 0-1,-1 0 0,1 0 0,0 1 1,-1-1-1,1 0 0,-1 0 1,1 1-1,0-1 0,-1 0 0,0 0 1,1 1-1,-1-1 0,1 1 0,-1-1 1,0 0-1,0 1 0,1-1 1,-1 1-1,0 0 0,0-1 0,1 1 1,-1-1-1,0 1 0,0 0 1,0 0-1,0 0 0,0-1 0,1 1 1,-1 0-1,0 0 0,-1 0 1,-15-1 36,1-1 0,0 2 0,0 0 0,0 1 0,0 0 0,-1 2 0,-25 6 0,36-8-100,1 1 0,-1 0 0,0 0 0,1 0 0,-1 1 1,1 0-1,0 0 0,0 0 0,0 1 0,1 0 0,-1-1 1,1 2-1,0-1 0,0 0 0,0 1 0,0 0 1,1 0-1,0 0 0,0 0 0,0 1 0,1-1 0,-1 1 1,2-1-1,-3 8 0,4-11 21,-1 0 1,1 1 0,0-1-1,0 0 1,0 0-1,0 0 1,0 1-1,0-1 1,0 0-1,1 0 1,-1 0-1,1 0 1,0 0-1,0 1 1,-1-1 0,1-1-1,1 1 1,-1 0-1,0 0 1,0 0-1,1 0 1,-1-1-1,1 1 1,-1-1-1,1 1 1,0-1-1,0 0 1,-1 1 0,1-1-1,0 0 1,0 0-1,0 0 1,0-1-1,0 1 1,1 0-1,-1-1 1,3 1-1,9 1-28,0 0-1,0-1 1,1-1-1,22-2 0,-30 2 10,7-2-156,-1-1 0,0 1 0,1-2-1,-2 0 1,1-1 0,0 0 0,-1-1-1,0 0 1,0-1 0,-1 0 0,0-1-1,0 0 1,-1 0 0,0-2-1,0 1 1,-1-1 0,9-13 0,-5-1 268,-26 27 849,6 2-815,1-1-1,0 1 1,0 0-1,-10 12 1,9-7-119,1 1-1,0 0 1,1 0 0,0 0 0,1 0-1,0 1 1,1 0 0,0 0 0,1 0-1,0 0 1,1 0 0,1 25-1,0-35-7,0 1-1,0-1 1,0 1-1,1-1 0,-1 1 1,1-1-1,0 1 0,0-1 1,-1 1-1,1-1 0,1 0 1,-1 1-1,0-1 0,1 0 1,-1 0-1,1 0 0,-1 0 1,1 0-1,4 3 0,-3-3-4,1 1-1,0-1 0,0 0 0,0-1 0,0 1 0,1-1 1,-1 1-1,0-1 0,1 0 0,8 0 0,-4 0 12,0-1 0,-1-1 0,1 1 0,0-1 0,0-1 1,0 0-1,-1 0 0,1 0 0,-1-1 0,1-1 0,12-6 0,-7 0-12,-2-1 0,1-1 0,-2 1 1,0-2-1,0 0 0,-1 0 0,0 0 0,-1-2 1,-1 1-1,-1-1 0,0 0 0,0 0 0,-2-1 1,0 0-1,5-30 0,1-14 838,-4-1 1,0-120-1,-18 235 94,4-24-1021,4-14 78,-49 209-175,41-189 157,-1-1-1,-2-1 1,-1 1-1,-23 36 1,36-68-152,12-27-174,8-7 371,1 2 1,1 0 0,2 1-1,0 2 1,2 0 0,1 1 0,45-33-1,-63 53 69,0 0 0,1 1 1,-1 0-1,1 0 0,0 1 0,0 0 0,1 1 0,-1 0 0,1 0 1,-1 0-1,9 1 0,-13 1-46,0 0 1,0 0-1,-1 1 0,1 0 1,0 0-1,-1 0 0,1 0 1,-1 0-1,0 1 0,1-1 0,-1 1 1,0 0-1,0 0 0,0 0 1,0 1-1,0-1 0,0 1 1,-1-1-1,1 1 0,-1 0 1,0 0-1,0 0 0,0 0 1,0 1-1,0-1 0,1 7 1,2 3-25,-1 0 0,0 1 0,-1-1 1,-1 1-1,0 0 0,-1-1 0,-1 20 1,0-26-41,0 0-1,-1 0 1,0 0 0,0 0 0,0 0 0,-1 0 0,0 0 0,-1 0-1,1-1 1,-1 1 0,0-1 0,-1 0 0,0 0 0,0 0 0,-8 9-1,10-13-321,1-1-1,-1 1 1,0-1-1,0 0 1,0 1-1,0-1 1,0 0-1,0-1 1,0 1-1,0 0 1,0 0-1,0-1 0,0 1 1,-4-1-1</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8.225"/>
    </inkml:context>
    <inkml:brush xml:id="br0">
      <inkml:brushProperty name="width" value="0.05" units="cm"/>
      <inkml:brushProperty name="height" value="0.05" units="cm"/>
      <inkml:brushProperty name="color" value="#5B2D90"/>
    </inkml:brush>
  </inkml:definitions>
  <inkml:trace contextRef="#ctx0" brushRef="#br0">27 1 13382,'0'0'7155,"-26"105"-8707,26-51-2002,0-4-3105</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8.682"/>
    </inkml:context>
    <inkml:brush xml:id="br0">
      <inkml:brushProperty name="width" value="0.05" units="cm"/>
      <inkml:brushProperty name="height" value="0.05" units="cm"/>
      <inkml:brushProperty name="color" value="#5B2D90"/>
    </inkml:brush>
  </inkml:definitions>
  <inkml:trace contextRef="#ctx0" brushRef="#br0">93 106 12486,'0'0'6064,"-14"23"-5859,1-2-144,5-10-8,0 0 1,1 0-1,1 1 0,0 0 0,1 0 0,0 1 0,1-1 1,0 1-1,1 0 0,0 0 0,-1 15 0,3-9-8,0-1 0,1 1-1,1 0 1,0-1 0,8 33 0,-8-46-36,1 0 1,0 0 0,0-1 0,0 1 0,1 0-1,-1-1 1,1 0 0,0 1 0,0-1 0,1 0-1,-1 0 1,1-1 0,0 1 0,0-1-1,0 0 1,0 0 0,0 0 0,1-1 0,0 1-1,-1-1 1,1 0 0,0 0 0,0-1 0,0 1-1,6 0 1,-4-1 3,-1 0 1,0 0-1,1 0 0,-1-1 0,0 0 0,1 0 1,-1-1-1,0 0 0,1 0 0,-1 0 1,0-1-1,0 0 0,0 0 0,0-1 0,0 1 1,-1-1-1,1 0 0,-1-1 0,8-5 1,-7 3-11,0-1 0,0 0 1,0-1-1,-1 1 1,0-1-1,-1 0 0,0 0 1,0 0-1,0-1 1,-1 1-1,-1-1 0,1 0 1,0-10-1,2-8 19,-1-1-1,-1 1 1,-2-1-1,-1 0 1,-3-29-1,2 46 9,-1 0 0,0 0 0,0 0-1,-1 0 1,0 1 0,-1-1 0,-1 1 0,1 0-1,-1 0 1,-1 0 0,0 1 0,0 0 0,-1 0-1,0 1 1,-13-12 0,16 17 7,0 0 0,0 0 0,-1 0 0,1 1 0,-1 0 1,1 0-1,-1 0 0,0 0 0,0 1 0,0 0 0,0 0 0,0 0 0,0 1 0,0 0 1,0-1-1,0 2 0,0-1 0,0 1 0,0 0 0,0 0 0,0 0 0,0 0 0,0 1 1,1 0-1,-1 0 0,1 0 0,-1 1 0,1-1 0,0 1 0,0 0 0,0 1 0,-6 5 1,4-4-60,1 0-1,0 1 1,0 0 0,0 0 0,1 0 0,0 1 0,0-1 0,0 1 0,1 0 0,0 0 0,0 0 0,1 0 0,0 1 0,0-1-1,1 1 1,0-1 0,0 1 0,0-1 0,1 1 0,1 0 0,0 7 0,0-13-3,0 1 1,-1-1 0,1 0-1,0 0 1,0 0-1,1 1 1,-1-1-1,0 0 1,1 0-1,-1-1 1,1 1 0,0 0-1,-1 0 1,1-1-1,0 1 1,0-1-1,4 3 1,-1-2-19,1 1 0,0-1 0,0 0 0,-1-1 0,1 1 0,12 1 0,4-2-4,-1-1 1,43-4 0,-47 1 73,1-1 1,-1 0-1,0-2 1,0 0-1,17-9 1,-15 6 257,1 1 1,36-9-1,-55 17-276,0 0 0,0 0 0,0 0 0,0 0 0,0 0-1,0 1 1,0-1 0,0 0 0,0 0 0,-1 1 0,1-1-1,0 1 1,0-1 0,0 1 0,-1-1 0,1 1 0,0-1 0,-1 1-1,1 0 1,0-1 0,-1 1 0,1 0 0,-1-1 0,1 1 0,-1 0-1,1 0 1,-1 0 0,1 0 0,-1-1 0,0 1 0,0 0-1,1 0 1,-1 0 0,0 0 0,0 0 0,0 0 0,0 0 0,0 1-1,1 48 257,-2-37-240,2 124-329,-1-137 303,0 1 0,0-1 0,0 1 0,0-1-1,0 1 1,0-1 0,0 1 0,0-1 0,0 1 0,1-1 0,-1 1-1,0-1 1,0 0 0,1 1 0,-1-1 0,0 1 0,0-1 0,1 1 0,-1-1-1,1 0 1,-1 1 0,0-1 0,1 0 0,-1 0 0,1 1 0,-1-1-1,1 0 1,-1 0 0,1 1 0,-1-1 0,1 0 0,0 0 0,21-4-82,18-18-37,40-44 132,-49 39 418,0 1 0,55-33 0,-86 59-407,1 0 0,-1 0 1,1 0-1,-1 0 0,0 0 0,1 0 1,-1 0-1,0 0 0,1 1 0,-1-1 1,0 0-1,1 0 0,-1 0 0,0 0 1,1 1-1,-1-1 0,0 0 0,1 0 1,-1 1-1,0-1 0,0 0 0,1 1 1,-1-1-1,0 0 0,0 1 0,0-1 0,1 0 1,-1 1-1,0-1 0,0 0 0,0 1 1,0-1-1,0 0 0,0 1 0,0-1 1,0 1-1,0-1 0,0 0 0,0 1 1,0-1-1,0 0 0,0 1 0,0-1 1,0 1-1,0 0 0,0 28 985,0-21-897,0 18-154,-1-1 0,-1 0 1,-1 0-1,-1 0 0,-1 0 0,-2-1 1,0 0-1,-2 0 0,-17 35 1,7-24-1319,-1 0 1,-35 42-1,0-13-3463</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8:59.249"/>
    </inkml:context>
    <inkml:brush xml:id="br0">
      <inkml:brushProperty name="width" value="0.05" units="cm"/>
      <inkml:brushProperty name="height" value="0.05" units="cm"/>
      <inkml:brushProperty name="color" value="#5B2D90"/>
    </inkml:brush>
  </inkml:definitions>
  <inkml:trace contextRef="#ctx0" brushRef="#br0">143 29 9428,'0'0'14794,"0"-7"-13839,0-14-704,0 47-171,0 60-27,0-47-50,-1 0-1,-2-1 1,-2 1 0,-1-1-1,-2 0 1,-25 70 0,30-101-394,0-1-1,0 1 1,-1-1 0,0 0 0,0 0 0,-6 7 0,8-11-298,-1 0 0,1 0 0,0 0 0,-1 0 0,1-1 0,-1 1 0,1-1 0,-1 1 0,0-1 0,1 0 1,-5 1-1,-15 0-12573</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9:00.388"/>
    </inkml:context>
    <inkml:brush xml:id="br0">
      <inkml:brushProperty name="width" value="0.05" units="cm"/>
      <inkml:brushProperty name="height" value="0.05" units="cm"/>
      <inkml:brushProperty name="color" value="#5B2D90"/>
    </inkml:brush>
  </inkml:definitions>
  <inkml:trace contextRef="#ctx0" brushRef="#br0">0 239 15639,'0'0'4856,"24"-8"-3413,-9 3-1278,8-4-20,1 2-1,0 0 1,0 2-1,0 0 1,41-1 0,83 6 42,46-1-2912,-181-1 1706,-13 2 1122,1 0 1,0 0-1,-1 0 0,1 0 1,0 0-1,-1 0 0,1 0 1,0 0-1,-1 0 1,1 0-1,0 1 0,-1-1 1,1 0-1,-1 0 0,1 1 1,0-1-1,-1 0 0,1 1 1,-1-1-1,1 0 1,-1 1-1,1-1 0,-1 1 1,1-1-1,-1 1 0,1-1 1,-1 1-1,1 0 0,2 3-613,6 3 582,-1 0 1,1-1-1,0 0 0,1 0 1,-1-1-1,1 0 1,0-1-1,0 0 1,1 0-1,-1-1 1,1-1-1,12 2 0,-19-3-47,1 0-1,-1-1 0,0 0 0,1 0 0,-1 0 0,0-1 0,1 1 0,-1-1 0,0 0 0,0 0 0,1-1 1,-1 1-1,0-1 0,0 0 0,0 0 0,-1 0 0,1-1 0,-1 1 0,1-1 0,-1 0 0,0 0 0,0 0 1,0 0-1,0-1 0,0 1 0,-1-1 0,1 1 0,-1-1 0,0 0 0,-1 0 0,1 0 0,-1 0 0,2-5 0,-1 4-36,-1 0-1,0-1 1,1 1-1,-2-1 1,1 1-1,-1-1 1,0 1-1,0-1 1,0 1-1,-1-1 0,1 1 1,-1 0-1,-1-1 1,1 1-1,-1 0 1,0 0-1,0 0 1,-1 0-1,1 0 0,-1 0 1,0 0-1,-1 1 1,1 0-1,-1-1 1,1 1-1,-1 1 1,-7-6-1,4 4-12,-2 0 0,1 1-1,0 0 1,-1 0 0,0 1 0,0 0-1,0 1 1,0-1 0,0 2 0,-1-1 0,1 2-1,0-1 1,-1 1 0,1 0 0,-16 3-1,17-1 18,1 0-1,0 1 1,0 0-1,0 0 1,0 0-1,1 1 0,-1 0 1,1 0-1,0 0 1,0 1-1,1 0 0,-1 1 1,1-1-1,0 1 1,1 0-1,-1 0 1,1 0-1,0 0 0,1 1 1,-1 0-1,2 0 1,-4 8-1,1-2-10,1 0 0,0 0 0,1 0 0,1 1-1,0 0 1,0-1 0,1 1 0,1 0 0,1 0 0,0-1 0,3 19 0,-3-28 10,0-1 1,1 1 0,-1-1-1,1 1 1,-1-1 0,1 0-1,0 0 1,0 1 0,0-1-1,1-1 1,-1 1 0,1 0 0,0-1-1,-1 1 1,1-1 0,0 0-1,5 3 1,-2-2-46,0-1 1,1 1-1,-1-1 0,1 0 1,-1 0-1,1-1 0,0 0 1,13 0-1,-7-1 1,0 0 0,0-1 0,-1-1 0,1 0 0,-1-1 0,1 0 0,-1-1 0,0 0 0,20-11-1,-3-5 70,33-28-1,-45 33 120,0 2 0,1 0 0,0 0 1,0 2-1,1 0 0,27-10 0,-42 19-111,1 1 0,-1-1 0,1 1 0,-1 0 0,1 0 0,-1 1 0,1-1 0,0 1-1,-1 0 1,1 0 0,0 1 0,-1-1 0,1 1 0,-1 0 0,1 0 0,-1 1 0,1-1 0,-1 1 0,0 0 0,0 0 0,0 0 0,0 1 0,0 0 0,6 5 0,-5-2-38,-1 0 0,1 0 0,-1 1 0,0-1 0,-1 1 0,0 0 0,0 0 0,0 0 0,-1 1 0,0-1 0,-1 1 0,1-1 0,-1 1 0,-1 10 0,1-11-5,-1-1 0,0 1-1,0 0 1,-1-1 0,1 1-1,-2-1 1,1 1-1,-1-1 1,0 0 0,0 1-1,-1-1 1,1 0 0,-5 6-1,4-9-39,0 0 0,0 1-1,0-1 1,0 0 0,-1-1 0,1 1-1,-1-1 1,0 0 0,0 1 0,0-1-1,0-1 1,0 1 0,0-1 0,0 0-1,0 0 1,-1 0 0,1 0 0,0-1 0,-1 1-1,-7-2 1,11 1 59,0 0 1,0 0-1,0 0 0,-1 0 0,1 0 0,0 0 1,0 0-1,0-1 0,0 1 0,0 0 1,0-1-1,0 1 0,0-1 0,0 1 1,0-1-1,0 0 0,0 1 0,0-1 1,1 0-1,-1 0 0,0 1 0,0-1 1,1 0-1,-1 0 0,0 0 0,1 0 1,-1 0-1,1 0 0,-1 0 0,1-1 1,-1-2 4,0 0 1,1 0-1,0 0 1,0 0-1,0 1 1,0-1-1,0 0 1,1 0 0,1-5-1,1-3 43,1 0 0,0 0-1,1 1 1,0-1 0,9-12 0,-2 7-79,1 0 1,1 1 0,0 1 0,1 0 0,1 1 0,20-14 0,-26 21 33,0 0 1,1 1 0,0 0-1,0 1 1,1 0-1,0 1 1,-1 0-1,1 1 1,0 0-1,1 1 1,23-2-1,-34 5 6,1-1 1,-1 1-1,1-1 0,0 1 0,-1 0 0,0-1 0,1 1 0,-1 1 0,1-1 0,-1 0 0,0 1 0,0-1 0,0 1 0,0-1 0,0 1 0,0 0 0,0 0 0,0 0 0,-1 0 0,1 0 0,-1 0 0,0 1 0,1-1 0,-1 0 0,0 1 0,0-1 0,-1 1 0,1-1 1,0 1-1,-1 0 0,1 4 0,2 12-43,-2 0 1,1 1 0,-3 25-1,0-21 15,2-7-16,0-14 51,-1 1 0,0-1 1,1 1-1,-1 0 0,-1-1 0,1 1 1,0-1-1,-1 1 0,-2 5 1,3-8-234,0-4 68,2-4 179,0 0-1,0 1 1,0-1 0,1 1-1,0-1 1,0 1 0,1 0-1,0 0 1,7-9 0,47-50 304,-53 60-330,0 0-8,27-25 51,-30 29-49,-1-1 0,1 1 0,0 0 0,0 0 0,0-1 0,-1 1 0,1 1 0,0-1 0,1 0 0,-1 0-1,0 1 1,0-1 0,0 1 0,0 0 0,0 0 0,3 0 0,-3 2-12,-1 1 1,0-1-1,0 1 0,-1-1 1,1 1-1,0 0 0,-1-1 1,1 1-1,-1 0 0,0 0 1,0-1-1,0 1 0,0 0 1,-1 3-1,1-2 3,0 50-187,0-54 205,0 0 0,0 1 0,0-1 0,0 1 0,0-1 0,1 0 0,-1 1 0,0-1 0,0 1 0,0-1 0,1 0 0,-1 1 0,0-1 0,1 0 0,-1 1 0,0-1 0,1 0 0,-1 0 0,0 1 0,1-1 0,-1 0 0,1 0 0,-1 0 0,1 1 0,-1-1 0,0 0 0,1 0 0,-1 0 0,1 0 0,-1 0 0,1 0 0,-1 0 0,0 0 0,1 0 0,-1 0 0,1 0 0,-1 0 0,1 0 0,-1-1 0,1 1 0,-1 0 0,0 0 0,1 0 0,-1-1 0,0 1 0,1 0 0,-1 0 0,1-1 0,20-10 202,-21 11-200,33-23 358,24-14 311,-53 34-532,0 1 1,0 0 0,1 0 0,-1 1 0,1-1-1,-1 1 1,1 0 0,0 0 0,-1 1 0,1-1 0,6 1-1,-11 1-134,1-1-1,0 1 0,0-1 0,-1 1 0,1-1 0,0 1 0,-1-1 0,1 1 1,0 0-1,-1-1 0,1 1 0,-1 0 0,1-1 0,-1 1 0,1 0 1,-1 0-1,0 0 0,0-1 0,1 1 0,-1 0 0,0 0 0,0 0 1,0 0-1,0 0 0,1-1 0,-1 1 0,-1 1 0,2 31-91,-1-26 54,-3 95-370,0-5-2826,5-72-692,8-10-4543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27.221"/>
    </inkml:context>
    <inkml:brush xml:id="br0">
      <inkml:brushProperty name="width" value="0.05" units="cm"/>
      <inkml:brushProperty name="height" value="0.05" units="cm"/>
      <inkml:brushProperty name="color" value="#5B2D90"/>
    </inkml:brush>
  </inkml:definitions>
  <inkml:trace contextRef="#ctx0" brushRef="#br0">0 78 6515,'0'-1'14244,"7"-7"-13956,31-8-418,1 2 1,54-13 0,-21 15-5934,-59 12 855</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9:00.758"/>
    </inkml:context>
    <inkml:brush xml:id="br0">
      <inkml:brushProperty name="width" value="0.05" units="cm"/>
      <inkml:brushProperty name="height" value="0.05" units="cm"/>
      <inkml:brushProperty name="color" value="#5B2D90"/>
    </inkml:brush>
  </inkml:definitions>
  <inkml:trace contextRef="#ctx0" brushRef="#br0">99 1 13558,'0'0'12550,"-37"14"-13430,7 9-3875,-2 6-7714</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52.405"/>
    </inkml:context>
    <inkml:brush xml:id="br0">
      <inkml:brushProperty name="width" value="0.05" units="cm"/>
      <inkml:brushProperty name="height" value="0.05" units="cm"/>
      <inkml:brushProperty name="color" value="#5B2D90"/>
    </inkml:brush>
  </inkml:definitions>
  <inkml:trace contextRef="#ctx0" brushRef="#br0">35 388 11013,'0'0'13118,"-6"-4"-12280,-16-10-563,22 14-266,-1 0 0,1 0 0,-1 0 0,1 1 0,0-1 1,-1 0-1,1 0 0,0 1 0,0-1 0,-1 0 1,1 0-1,0 1 0,-1-1 0,1 0 0,0 1 1,0-1-1,0 0 0,0 1 0,-1-1 0,1 0 0,0 1 1,0-1-1,0 1 0,0-1 0,0 0 0,0 1 1,0-1-1,0 1 0,0-1 0,0 0 0,0 1 1,0-1-1,0 0 0,0 1 0,0-1 0,0 1 0,0-1 1,1 1-1,1 19 118,0-17-113,0 1 0,0 0 0,1-1 0,-1 1 1,1-1-1,0 0 0,0 0 0,0 0 0,1 0 0,-1-1 0,1 1 0,-1-1 0,1 0 0,0 0 1,0 0-1,0-1 0,0 1 0,0-1 0,0 0 0,1 0 0,-1 0 0,6 0 0,14 1 66,0 0 0,39-3 0,-58 1-46,10-1-39,-1-1 1,1-1-1,-1 0 1,0-1-1,0-1 1,0 0-1,0-1 0,-1 0 1,0-1-1,0 0 1,-1-1-1,0-1 1,0 0-1,-1 0 1,0-1-1,-1-1 1,0 0-1,0 0 1,-1-1-1,-1 0 1,0 0-1,-1-1 1,0 0-1,-1-1 1,0 1-1,-1-1 0,-1 0 1,0-1-1,-1 1 1,0-1-1,-2 1 1,1-18-1,-1 14-33,0-40-48,-1 55 103,0 0 1,0 0-1,-1 0 1,1 0 0,-1 0-1,0 0 1,0 0-1,0 1 1,0-1-1,0 0 1,-1 0-1,1 1 1,-1-1 0,-3-3-1,5 5-19,-1 1-1,0 0 1,0-1-1,1 1 1,-1 0 0,0-1-1,0 1 1,0 0-1,1 0 1,-1 0-1,0 0 1,0 0 0,0 0-1,0 0 1,1 0-1,-1 0 1,0 0-1,0 0 1,0 0 0,0 1-1,1-1 1,-1 0-1,0 1 1,0-1 0,1 0-1,-1 1 1,0-1-1,1 1 1,-1-1-1,0 1 1,1 0 0,-1-1-1,1 1 1,-1 0-1,1-1 1,-1 1-1,1 0 1,-1-1 0,1 1-1,0 0 1,-1 0-1,1 0 1,0 0-1,-19 43-228,17-39 214,-18 54-7,3 0 0,-12 75-1,-7 128 105,14-89-119,13-122-32,4-20 23,1-1-1,0 36 1,21-77 91,100-102 6,-57 53 54,90-71 1,-119 116 217,-31 15-308,1-1 0,0 1 0,-1 0 0,1 0-1,0 0 1,-1 0 0,1 0 0,0 1 0,-1-1 0,1 0 0,0 0 0,-1 0 0,1 1 0,-1-1 0,1 0 0,0 0 0,-1 1 0,1-1 0,-1 1 0,1-1 0,-1 0 0,1 1 0,-1-1 0,1 1 0,-1-1 0,1 2 0,1 3 20,0 0 0,-1 1 0,0-1 0,0 1 0,0-1 0,-1 1 0,1-1 0,-2 7 0,2-1-78,-3 75-669,-23 161 1,19-206-245,1 19-3020,4-12-2876</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52.877"/>
    </inkml:context>
    <inkml:brush xml:id="br0">
      <inkml:brushProperty name="width" value="0.05" units="cm"/>
      <inkml:brushProperty name="height" value="0.05" units="cm"/>
      <inkml:brushProperty name="color" value="#5B2D90"/>
    </inkml:brush>
  </inkml:definitions>
  <inkml:trace contextRef="#ctx0" brushRef="#br0">0 20 10405,'0'0'15193,"0"-13"-14403,12 258 657,-8-208-1357,3-1 0,0-1 0,3 1 0,1-1 1,15 34-1,-25-66-106,1 1-1,0-1 1,-1 0 0,1 1 0,1-1 0,-1 0 0,0 0 0,1 0-1,-1-1 1,1 1 0,4 3 0,-6-6 17,0 1 1,0-1-1,1 0 0,-1 0 0,0 0 1,1 1-1,-1-1 0,0 0 0,0-1 1,1 1-1,-1 0 0,0 0 1,0 0-1,1-1 0,-1 1 0,0-1 1,0 1-1,0-1 0,1 1 0,-1-1 1,0 0-1,0 1 0,0-1 0,0 0 1,0 0-1,0 0 0,-1 0 1,1 0-1,0 0 0,0 0 0,-1 0 1,1 0-1,0 0 0,-1 0 0,1-1 1,0-1-1,6-11 34,1-1 1,-2-1 0,0 1-1,-1-1 1,0 0-1,-2 0 1,4-31-1,-1-122-422,-6 132 292,0 12-29,1 17 103,0-1 0,-1 0 0,0 1 0,0-1-1,-1 1 1,0-1 0,-1 1 0,0-1-1,0 1 1,-1 0 0,0 0 0,-5-12-1,7 20 31,1-1-1,-1 0 0,1 0 1,-1 1-1,1-1 0,-1 0 0,1 1 1,-1-1-1,1 0 0,-1 1 1,0-1-1,1 1 0,-1-1 1,0 1-1,0-1 0,1 1 0,-1 0 1,0-1-1,0 1 0,0 0 1,1 0-1,-1 0 0,0-1 1,0 1-1,0 0 0,0 0 0,0 0 1,1 0-1,-1 0 0,0 1 1,0-1-1,0 0 0,0 0 1,1 0-1,-1 1 0,0-1 0,0 0 1,0 1-1,1-1 0,-1 1 1,0-1-1,1 1 0,-1-1 1,0 1-1,1 0 0,-1-1 0,1 1 1,-1 0-1,0 0 0,-2 4-17,0 0-1,0 0 0,1 0 0,-1 0 1,1 0-1,-1 6 0,-1 3-28,0-1 0,2 1 0,0 0 0,0 0 0,1 0 0,1 0 0,0 0 0,1 0 0,1-1 0,5 27 0,-5-35-82,0 1 1,0 0-1,1-1 1,-1 1-1,1-1 1,0 0-1,1 0 1,-1 0-1,1-1 1,0 1-1,0-1 1,1 0-1,-1 0 1,1 0-1,0-1 1,0 1-1,0-1 1,0 0-1,1-1 1,-1 1-1,1-1 1,-1 0-1,1-1 1,0 1-1,0-1 1,0 0-1,9 0 1,-6-1-306,0 1-1,0-1 1,0-1 0,-1 0 0,1 0 0,0-1-1,-1 0 1,13-4 0,-15 3-269,0 1 1,0-2-1,0 1 1,-1-1-1,1 0 1,-1 0-1,5-5 1,26-31-6286</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53.328"/>
    </inkml:context>
    <inkml:brush xml:id="br0">
      <inkml:brushProperty name="width" value="0.05" units="cm"/>
      <inkml:brushProperty name="height" value="0.05" units="cm"/>
      <inkml:brushProperty name="color" value="#5B2D90"/>
    </inkml:brush>
  </inkml:definitions>
  <inkml:trace contextRef="#ctx0" brushRef="#br0">169 1 10453,'0'0'15500,"-12"0"-14494,9 1-983,-1-1-1,1 1 1,-1 0-1,1 0 1,-1 0-1,1 0 1,0 1-1,0-1 1,0 1 0,-1 0-1,1 0 1,1 0-1,-1 0 1,0 0-1,1 1 1,-1-1-1,1 1 1,-1 0 0,1 0-1,0 0 1,0 0-1,1 0 1,-1 0-1,1 0 1,-2 7 0,-6 13 216,2 1 1,-8 49 0,9-36 97,-17 107 182,7 1 0,6 1 0,12 181 0,-1-292-696,1 0 0,2 0-1,15 60 1,-15-84-48,-1 0-1,1-1 0,1 0 1,0 0-1,1 0 1,12 17-1,-14-22-3,1 0-1,-1 0 0,1-1 0,0 0 1,0 0-1,1 0 0,-1-1 1,1 0-1,-1 0 0,1 0 0,0 0 1,0-1-1,7 1 0,-3-1-527,1 0 1,-1-1-1,1-1 0,-1 0 0,20-2 0,65-14-7326</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53.755"/>
    </inkml:context>
    <inkml:brush xml:id="br0">
      <inkml:brushProperty name="width" value="0.05" units="cm"/>
      <inkml:brushProperty name="height" value="0.05" units="cm"/>
      <inkml:brushProperty name="color" value="#5B2D90"/>
    </inkml:brush>
  </inkml:definitions>
  <inkml:trace contextRef="#ctx0" brushRef="#br0">1 156 14695,'0'0'5890,"9"-16"-3974,35-48-841,-40 60-1030,0 1-1,0 1 1,0-1 0,1 1-1,-1-1 1,1 1-1,-1 1 1,1-1 0,0 0-1,-1 1 1,1 0-1,0 0 1,0 1 0,0-1-1,0 1 1,0 0-1,0 1 1,0-1 0,-1 1-1,1 0 1,0 0 0,0 0-1,0 1 1,5 2-1,-4-1-40,1 0 0,-1 0 0,1 1 0,-1 0 0,-1 0 0,1 1 0,0 0 0,-1 0 0,0 0 0,0 0 0,-1 1 0,1 0 0,-1 0 0,0 0 0,-1 0 0,0 1-1,0-1 1,0 1 0,-1 0 0,3 13 0,-3-11-10,0-1-1,-1 1 0,0 0 1,-1 0-1,0 0 1,-1 0-1,1 0 0,-2 0 1,1 0-1,-1-1 1,0 1-1,-1 0 0,0-1 1,-1 0-1,0 0 1,-7 13-1,2-8-50,-1 0 1,-1-1-1,1 0 0,-2-1 0,0 0 1,0 0-1,-17 9 0,29-19 76,0-1 0,0 0 0,0 0-1,0 0 1,-1 0 0,1 1 0,0-1-1,0 0 1,0 0 0,0 0 0,-1 0-1,1 0 1,0 0 0,0 1 0,-1-1-1,1 0 1,0 0 0,0 0 0,0 0-1,-1 0 1,1 0 0,0 0 0,0 0-1,-1 0 1,1 0 0,0 0 0,0 0-1,-1 0 1,1 0 0,0 0 0,0-1-1,0 1 1,-1 0 0,1 0 0,0 0-1,0 0 1,0 0 0,-1 0 0,1 0-1,0-1 1,0 1 0,0 0 0,0 0-1,-1 0 1,1-1 0,0 1 0,0 0-1,0 0 1,0 0 0,0-1 0,0 1-1,0 0 1,0-1 0,2-18 263,13-21-229,85-126 53,-61 106 562,47-98 1,-87 185 257,3-11-902,-2 26-40,4 145-24,-1-154-90,1-1 0,2-1 0,18 58 0,-19-73-299,15 35-1067,-19-48 1250,0-1-1,0 0 0,1 0 1,-1 1-1,1-1 0,0 0 1,-1 0-1,1-1 0,0 1 1,0 0-1,0 0 0,0-1 1,0 1-1,1-1 0,-1 0 1,5 2-1,-5-3-8,0 0-1,-1 0 1,1 0-1,0 0 1,0 0-1,-1 0 1,1-1-1,0 1 1,-1-1 0,1 1-1,0-1 1,-1 0-1,1 0 1,-1 1-1,1-1 1,-1 0-1,0 0 1,1 0-1,-1-1 1,0 1 0,0 0-1,1 0 1,-1-1-1,0 1 1,0-1-1,-1 1 1,1-1-1,0 1 1,0-1 0,-1 0-1,1-2 1,21-47-5671</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54.128"/>
    </inkml:context>
    <inkml:brush xml:id="br0">
      <inkml:brushProperty name="width" value="0.05" units="cm"/>
      <inkml:brushProperty name="height" value="0.05" units="cm"/>
      <inkml:brushProperty name="color" value="#5B2D90"/>
    </inkml:brush>
  </inkml:definitions>
  <inkml:trace contextRef="#ctx0" brushRef="#br0">320 0 11093,'0'0'14551,"95"162"-13303,-41-38 129,-15 16-1153,-19 10 833,-20 4-913,-26-8 144,-45-5-576,-20-13 15,-12-10-1119,4-22-673,19-24-1889,23-31-2913</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54.549"/>
    </inkml:context>
    <inkml:brush xml:id="br0">
      <inkml:brushProperty name="width" value="0.05" units="cm"/>
      <inkml:brushProperty name="height" value="0.05" units="cm"/>
      <inkml:brushProperty name="color" value="#5B2D90"/>
    </inkml:brush>
  </inkml:definitions>
  <inkml:trace contextRef="#ctx0" brushRef="#br0">1 32 10725,'0'0'14415,"18"-4"-14159,20-5-264,0 2 0,0 2 0,68-1 0,-102 6-136,-1 0 0,1 1 1,0-1-1,0 1 1,0 0-1,0 0 0,0 0 1,-1 0-1,1 1 1,-1 0-1,1 0 0,-1 0 1,1 0-1,-1 0 0,4 4 1,-5-4-120,0 1 0,0-1 1,-1 1-1,1 0 0,0 0 1,-1 0-1,0 0 0,0 0 0,0 0 1,0 0-1,0 0 0,0 1 1,-1-1-1,0 0 0,0 0 0,1 1 1,-2-1-1,1 0 0,0 0 1,-1 1-1,1-1 0,-1 0 0,0 0 1,0 0-1,-1 0 0,1 0 1,0 0-1,-4 5 0,-3 2 206,1 0-1,-1-1 1,-1 1-1,0-2 1,0 1-1,-1-1 1,0-1-1,0 0 1,-1 0 0,-14 6-1,14-7 1413,0-1-1,0 0 1,0-1-1,0-1 0,-1 1 1,-17 1-1,66-17 1321,4-2-3631,59-11-2542,-32 9-1894,23-6-9572</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55.292"/>
    </inkml:context>
    <inkml:brush xml:id="br0">
      <inkml:brushProperty name="width" value="0.05" units="cm"/>
      <inkml:brushProperty name="height" value="0.05" units="cm"/>
      <inkml:brushProperty name="color" value="#5B2D90"/>
    </inkml:brush>
  </inkml:definitions>
  <inkml:trace contextRef="#ctx0" brushRef="#br0">0 151 8004,'0'0'12021,"7"-15"-10938,27-47-69,-32 60-974,1-1 1,-1 1-1,1 0 0,0 0 1,0 0-1,0 0 0,0 0 0,0 1 1,0-1-1,1 1 0,-1 0 1,0 0-1,1 0 0,-1 0 1,0 1-1,1-1 0,-1 1 0,6 0 1,-2 0 47,1 1 0,-1-1 0,1 1 0,-1 1 0,1-1 0,11 6 0,-11-3-45,1 1 0,-1 0-1,0 0 1,-1 1 0,1 0-1,-1 0 1,0 1 0,-1 0 0,1 0-1,-1 1 1,-1 0 0,0 0 0,0 0-1,0 0 1,-1 1 0,4 12 0,-2-5-25,-1 1 1,0-1-1,-2 1 1,0-1-1,-1 1 1,0 0 0,-1 0-1,-3 27 1,-1-28-16,0 0 0,-1 0-1,-1 0 1,-1-1 0,0 0 0,-1 0 0,0-1 0,-1 1-1,-1-2 1,0 1 0,-1-1 0,0-1 0,-1 0 0,-1 0-1,-19 15 1,31-27 0,0 0 0,0 0-1,0 0 1,0 1 0,0-1 0,-1 0-1,1 0 1,0 0 0,0 0 0,0 0-1,0 0 1,-1 0 0,1 0-1,0 0 1,0 0 0,0 0 0,0 0-1,-1 0 1,1 0 0,0 0 0,0 0-1,0 0 1,-1 0 0,1 0-1,0 0 1,0 0 0,0 0 0,0 0-1,-1 0 1,1 0 0,0 0 0,0 0-1,0-1 1,0 1 0,0 0 0,-1 0-1,1 0 1,0 0 0,0 0-1,0-1 1,0 1 0,0 0 0,0 0-1,0 0 1,-1 0 0,1-1 0,0 1-1,0 0 1,0 0 0,0 0 0,0-1-1,-2-16 316,4-21 199,4 8-448,1 1 0,1 0 0,2 0 0,1 1 0,1 0 1,2 1-1,0 0 0,2 1 0,1 1 0,1 1 0,1 0 1,31-30-1,-39 45-84,0 0 0,0 0 0,23-12 0,-30 19 6,0 0-1,0 0 1,0 0-1,0 0 1,1 1 0,-1 0-1,0 0 1,1 0-1,-1 0 1,1 1-1,-1 0 1,1 0-1,-1 0 1,1 0-1,7 2 1,-11-1-3,1 0 1,0 0-1,-1 0 1,1 1-1,-1-1 1,1 0-1,-1 1 1,0-1-1,0 1 1,1 0-1,-1-1 1,0 1-1,0 0 0,-1 0 1,1-1-1,0 1 1,0 0-1,-1 0 1,0 0-1,1 0 1,-1 0-1,0 0 1,0 3-1,1 58-9,-2-44-31,-6 32-104,5-38 116,3-14 26,13-28 118,1 0 0,1 1 0,1 1 0,1 1 0,1 0 0,38-37 0,-49 55 17,1 0-1,0 0 1,0 1-1,0 1 0,1 0 1,11-6-1,-18 10-94,-1 1 0,1 0 0,-1-1 0,1 1 0,0 1 0,0-1 0,-1 0 0,1 1-1,0-1 1,0 1 0,0 0 0,0 0 0,-1 0 0,1 0 0,0 0 0,0 1 0,0 0 0,-1-1-1,1 1 1,0 0 0,0 0 0,-1 0 0,1 1 0,-1-1 0,1 0 0,-1 1 0,0 0-1,0 0 1,1-1 0,2 5 0,0 3-13,0-1 0,0 1 0,-1 0 0,0 0 0,0 0 0,-1 1 0,-1-1 0,1 1 0,-2-1-1,2 18 1,-1 16-28,-3 47 0,1-80 10,-2 18-201,-1-1 1,-2 1-1,0-1 1,-17 49 0,7-38-2326,-20 38 1,6-23-3580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55.710"/>
    </inkml:context>
    <inkml:brush xml:id="br0">
      <inkml:brushProperty name="width" value="0.05" units="cm"/>
      <inkml:brushProperty name="height" value="0.05" units="cm"/>
      <inkml:brushProperty name="color" value="#5B2D90"/>
    </inkml:brush>
  </inkml:definitions>
  <inkml:trace contextRef="#ctx0" brushRef="#br0">1 158 17864,'0'0'2607,"15"-18"-401,54-56-800,-66 71-1375,-1 1 0,1-1 0,0 1 0,0 0 0,0 0-1,0 0 1,1 1 0,-1-1 0,0 1 0,1 0 0,-1 0 0,1 0 0,-1 0 0,1 0 0,-1 1-1,1 0 1,0 0 0,-1 0 0,1 0 0,-1 0 0,1 1 0,0-1 0,-1 1 0,1 0 0,-1 0 0,0 0-1,1 1 1,4 2 0,-1 1 6,-1-1-1,0 1 1,0 0 0,0 1-1,0-1 1,-1 1-1,0 0 1,0 1-1,7 12 1,-7-10-43,-1 0 0,0 0 0,0 0 0,-1 0 0,0 0 0,-1 1 0,0 0 0,0-1 0,-1 1 0,-1 0 0,1 0 0,-1-1 0,-1 1 0,0 0 0,-3 10 0,1-8-137,-1 0-1,0 0 0,-1 0 1,0-1-1,-1 1 1,-1-2-1,0 1 0,0-1 1,-1 0-1,-17 18 1,8-11-801,0-1 0,-39 26 1,55-41 936,0 0 0,1-1 0,-1 1 0,0-1 1,1 1-1,-1-1 0,0 1 0,0-1 0,0 0 0,1 1 0,-1-1 0,0 0 1,0 1-1,0-1 0,0 0 0,1 0 0,-1 0 0,0 0 0,0 0 0,0 0 1,0 0-1,0 0 0,0 0 0,0-1 0,0 1 0,0-1 26,1-1 0,0 1 0,-1-1 0,1 1-1,0-1 1,0 1 0,0 0 0,0-1 0,0 1 0,0-1 0,0 1-1,0-1 1,1 1 0,-1 0 0,1-1 0,-1 1 0,1-1 0,-1 1-1,1 0 1,0 0 0,0-1 0,1 0 0,24-38 186,-21 34-190,156-234-94,-54 77 1908,-92 144-418,-7 17 248,-4 32 487,-3-6-2661,5 17 564,2 1 0,2-1 0,2-1 0,2 0 0,31 65 0,-17-40-274,-22-50-680,-1 0 0,0 0 0,-1 0 0,4 22 0,-7-6-5532</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56.043"/>
    </inkml:context>
    <inkml:brush xml:id="br0">
      <inkml:brushProperty name="width" value="0.05" units="cm"/>
      <inkml:brushProperty name="height" value="0.05" units="cm"/>
      <inkml:brushProperty name="color" value="#5B2D90"/>
    </inkml:brush>
  </inkml:definitions>
  <inkml:trace contextRef="#ctx0" brushRef="#br0">1 321 12278,'0'0'8467,"121"-41"-5729,-46 30-1666,10 1-367,0-1-529,-5-2-176,-15-1-224,-17-5-1953,-22-6-2578,-24-2-7362</inkml:trace>
  <inkml:trace contextRef="#ctx0" brushRef="#br0" timeOffset="1">332 0 12342,'0'0'11941,"-92"96"-10212,71-35-561,3 14-383,4 7 671,0 7-1456,4-1 337,-2 1-337,2-7-256,0-13-1217,1-19-2705,3-23-4930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27.573"/>
    </inkml:context>
    <inkml:brush xml:id="br0">
      <inkml:brushProperty name="width" value="0.05" units="cm"/>
      <inkml:brushProperty name="height" value="0.05" units="cm"/>
      <inkml:brushProperty name="color" value="#5B2D90"/>
    </inkml:brush>
  </inkml:definitions>
  <inkml:trace contextRef="#ctx0" brushRef="#br0">0 125 10485,'0'0'12405,"30"-21"-12324,8 3-113,5 0 32,1 4-801,1-4-1280,-3 0-2785,-8 0-3794</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6:56.501"/>
    </inkml:context>
    <inkml:brush xml:id="br0">
      <inkml:brushProperty name="width" value="0.05" units="cm"/>
      <inkml:brushProperty name="height" value="0.05" units="cm"/>
      <inkml:brushProperty name="color" value="#5B2D90"/>
    </inkml:brush>
  </inkml:definitions>
  <inkml:trace contextRef="#ctx0" brushRef="#br0">482 0 10853,'0'0'15143,"-31"1"-14028,30-1-1098,-16 0 92,-1 1 0,1 0 0,0 1 0,0 1-1,0 1 1,1 0 0,-1 1 0,1 1 0,0 1 0,1 0 0,-1 1 0,1 0 0,-14 12 0,-1 3 151,1 2-1,1 1 1,-29 37 0,50-55-257,1 0 0,-1 1 0,2-1 0,-1 1 0,1 0 0,0 1 0,1-1 0,0 1 1,1 0-1,0 0 0,1 0 0,0 0 0,0 1 0,1-1 0,0 1 0,2 17 0,0-23-30,0 0 0,1 0 0,-1 0 0,1 0 0,1 0 0,-1-1 0,1 1 0,0 0 0,0-1 0,0 0 0,0 0 0,1 0 0,0 0 0,-1-1 0,1 1 0,1-1 0,-1 0 0,0 0 0,1 0 0,0-1 0,-1 0 0,1 0 0,10 3 0,8 2-239,0-2 0,1 0 0,44 3 0,-19-4-1180,-1-1 0,1-2 0,0-3 0,87-14 0,-129 15 535,1-1 0,0-1 1,-1 1-1,0-1 0,10-6 1,8-15-7897</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01.144"/>
    </inkml:context>
    <inkml:brush xml:id="br0">
      <inkml:brushProperty name="width" value="0.05" units="cm"/>
      <inkml:brushProperty name="height" value="0.05" units="cm"/>
      <inkml:brushProperty name="color" value="#5B2D90"/>
    </inkml:brush>
  </inkml:definitions>
  <inkml:trace contextRef="#ctx0" brushRef="#br0">1 1 18152,'0'0'9701,"36"0"-9893,23 5 192,10 6-673,-5 5-895,-15 10-2354,-31 15-2065,-18 11-5218</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01.509"/>
    </inkml:context>
    <inkml:brush xml:id="br0">
      <inkml:brushProperty name="width" value="0.05" units="cm"/>
      <inkml:brushProperty name="height" value="0.05" units="cm"/>
      <inkml:brushProperty name="color" value="#5B2D90"/>
    </inkml:brush>
  </inkml:definitions>
  <inkml:trace contextRef="#ctx0" brushRef="#br0">1 109 16600,'0'0'11109,"67"-23"-11413,52-6-305,8-1-3168,-8 3-3539</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03.105"/>
    </inkml:context>
    <inkml:brush xml:id="br0">
      <inkml:brushProperty name="width" value="0.05" units="cm"/>
      <inkml:brushProperty name="height" value="0.05" units="cm"/>
      <inkml:brushProperty name="color" value="#5B2D90"/>
    </inkml:brush>
  </inkml:definitions>
  <inkml:trace contextRef="#ctx0" brushRef="#br0">331 126 8004,'0'0'9529,"3"-17"-8456,3-4-657,-3 11-91,-1 0 1,0 0-1,0 0 1,-1 0-1,0-19 1,-1 28-291,-1 1 0,1-1-1,0 1 1,-1-1 0,1 1 0,0-1 0,-1 1 0,1 0 0,-1-1-1,1 1 1,-1-1 0,1 1 0,-1 0 0,1-1 0,-1 1 0,1 0-1,-1 0 1,0-1 0,1 1 0,-1 0 0,1 0 0,-1 0 0,0 0-1,1 0 1,-1 0 0,1 0 0,-1 0 0,-1 0 0,-24 0-46,20 0 89,-1 0-82,1 1 0,0-1 0,0 1 0,-1 0 0,1 0 1,0 1-1,0 0 0,0 0 0,0 1 0,1-1 0,-1 1 0,1 0 0,-1 1 1,1-1-1,0 1 0,0 0 0,1 0 0,-1 1 0,-7 9 0,7-6 17,0 1-1,0 0 1,0 0-1,1 0 1,0 0 0,1 0-1,0 1 1,1 0-1,0 0 1,0 0-1,1 0 1,0 10-1,15 332 1211,1-47-544,-20-188-620,-5 0 0,-6-1-1,-59 223 1,58-279-6,-21 95-123,35-136 60,0 0 0,1 0 0,2 0-1,0 0 1,0 0 0,5 22 0,-5-39 22,1 0 0,0 0 0,0 0 0,0 0 0,0 0 0,0 0 0,0 0 0,1 0 0,-1 0 0,1 0 0,-1-1 0,1 1 0,-1-1 0,1 1 0,0-1 0,0 0 0,0 1 0,0-1 0,0 0 0,0 0 0,0 0 0,0-1 0,0 1 0,1 0 0,-1-1 0,0 0 0,0 1 0,1-1 0,-1 0 0,4 0 0,4 0 48,1-1 1,0 1-1,0-2 0,-1 1 0,16-6 1,2-3-21,-1-1 0,0-1 1,-1-1-1,0-1 0,-1-2 1,23-19-1,-27 19-905,-1-1 0,0-1 0,30-38 0,-46 51 153,0 0-1,-1-1 0,1 0 0,-1 0 0,4-9 1,-1-25-6558</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05.194"/>
    </inkml:context>
    <inkml:brush xml:id="br0">
      <inkml:brushProperty name="width" value="0.05" units="cm"/>
      <inkml:brushProperty name="height" value="0.05" units="cm"/>
      <inkml:brushProperty name="color" value="#5B2D90"/>
    </inkml:brush>
  </inkml:definitions>
  <inkml:trace contextRef="#ctx0" brushRef="#br0">20 0 8340,'0'0'13430,"-19"0"-29806</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05.660"/>
    </inkml:context>
    <inkml:brush xml:id="br0">
      <inkml:brushProperty name="width" value="0.05" units="cm"/>
      <inkml:brushProperty name="height" value="0.05" units="cm"/>
      <inkml:brushProperty name="color" value="#5B2D90"/>
    </inkml:brush>
  </inkml:definitions>
  <inkml:trace contextRef="#ctx0" brushRef="#br0">370 47 3954,'0'0'11146,"0"-7"-10068,1-2-601,0-21 2907,-29 34-1178,11 5-2049,1 1 0,0 0-1,0 1 1,1 1 0,1 1 0,-25 26 0,19-18-25,-11 9 238,2 2 0,2 0 1,-25 39-1,45-62-346,1 1 0,0 0-1,1 0 1,0 0 0,0 1 0,1 0 0,1 0-1,0 0 1,0 1 0,1-1 0,1 0 0,0 1 0,0-1-1,1 1 1,1 0 0,2 15 0,-1-20-25,1-1 0,0 0-1,0 1 1,0-1 0,1 0 0,0-1 0,0 1-1,0-1 1,1 0 0,0 0 0,0 0 0,0 0 0,1-1-1,-1 0 1,1 0 0,0-1 0,0 1 0,1-1-1,-1-1 1,1 1 0,12 2 0,10 3-6,-1-2 0,1-1 0,54 2 1,-74-6-1,44 2 41,74-6 0,-112 2-63,-1-1 1,1 0-1,-1-1 0,0-1 1,0 0-1,0-1 1,0-1-1,-1 0 0,0 0 1,15-11-1,-27 17-29,0-1 0,0 1 0,0-1 0,0 1 0,0-1 0,-1 1 0,1-1 0,0 0 0,0 0 0,-1 1 0,1-1 0,0 0 0,-1 0 0,1 0 0,-1 0 0,1 1 0,-1-1 0,1 0 0,-1 0 0,0 0 0,1 0 0,-1 0 0,0 0 0,0 0 0,0 0 0,0 0 0,0 0 0,0 0 0,0-1 0,0 1 0,0 0 0,0 0 0,-1 0 0,1 0 0,-1-1 0,0 1-475,0-1 0,-1 1 0,1 0 0,0-1 1,-1 1-1,1 0 0,-1 0 0,0 0 0,1 1 0,-1-1 0,0 0 0,1 1 1,-1-1-1,0 1 0,0-1 0,0 1 0,-3 0 0,-20-1-11656</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06.589"/>
    </inkml:context>
    <inkml:brush xml:id="br0">
      <inkml:brushProperty name="width" value="0.05" units="cm"/>
      <inkml:brushProperty name="height" value="0.05" units="cm"/>
      <inkml:brushProperty name="color" value="#5B2D90"/>
    </inkml:brush>
  </inkml:definitions>
  <inkml:trace contextRef="#ctx0" brushRef="#br0">1 57 12534,'0'0'9492,"21"-4"-8913,-9 1-519,-4 0-47,0 1 0,0 1-1,0 0 1,0 0 0,14 1 0,-18 0-13,-1 0 1,0 1-1,0-1 1,0 1 0,0 0-1,0 0 1,0 0-1,0 1 1,-1-1-1,1 1 1,0-1-1,-1 1 1,1 0-1,-1 0 1,1 0 0,-1 1-1,0-1 1,0 0-1,0 1 1,0-1-1,-1 1 1,2 3-1,7 13 59,-2 1-1,-1-1 0,0 2 0,-2-1 0,0 1 0,-1 0 1,-1 0-1,-1 0 0,-2 34 0,0-39-61,-1 0 0,0-1 0,-2 1 1,1-1-1,-2 1 0,0-1 0,-1 0 0,-1 0 0,0-1 0,-1 0 1,0 0-1,-1 0 0,-14 17 0,9-23 278,8-17-25,6-25 112,-1 25-294,3-15-17,0 1 1,1-1-1,2 1 0,0 0 0,1 0 0,2 1 1,0 0-1,2 0 0,0 1 0,1 1 1,1 0-1,1 0 0,1 1 0,18-18 0,-27 32-52,-1 0 0,1 0 0,1 1 0,-1-1 0,0 1 0,1 1 0,0-1 0,0 1 0,11-3 0,-16 5-8,1 1-1,-1-1 0,1 1 0,0-1 0,-1 1 1,1 0-1,-1 0 0,1 0 0,0 0 0,-1 1 1,1-1-1,-1 1 0,1-1 0,-1 1 0,1 0 1,-1 0-1,1 0 0,-1 0 0,0 1 0,0-1 1,1 1-1,-1-1 0,0 1 0,0 0 0,0-1 1,-1 1-1,1 0 0,0 0 0,1 4 0,3 6 4,0 0 0,-1 1 0,0-1 0,4 26 0,5 10 39,-14-48-32,0 0-1,0 1 1,0-1-1,0 0 1,0 1-1,0-1 1,1 0-1,-1 1 1,0-1-1,0 0 1,0 1-1,1-1 1,-1 0-1,0 0 1,0 1-1,1-1 1,-1 0-1,0 0 1,1 1-1,-1-1 1,0 0-1,1 0 1,-1 0-1,0 0 1,1 0-1,-1 0 1,0 1-1,1-1 1,-1 0 0,1 0-1,-1 0 1,0 0-1,1 0 1,-1 0-1,0-1 1,1 1-1,-1 0 1,0 0-1,1 0 1,-1 0-1,0 0 1,1 0-1,-1-1 1,0 1-1,1 0 1,-1 0-1,0 0 1,1-1-1,-1 1 1,0 0-1,0 0 1,1-1-1,-1 1 1,0-1-1,16-17 68,0-4 108,14-21 66,53-57 0,-74 90-170,0 1-1,1 0 1,0 1 0,1-1-1,0 2 1,0 0 0,1 0 0,-1 1-1,1 0 1,1 1 0,16-4 0,-27 8-49,0 0 0,0 1 0,0 0 0,0-1 0,0 1 0,0 0 0,0 0 0,0 0 0,0 0 0,0 0 0,0 0 0,0 1 0,0-1 0,1 1 0,-1 0 0,-1-1 0,1 1 0,0 0 0,0 0 0,0 0 0,0 0 0,-1 0 0,1 1 0,0-1 0,-1 1 0,1-1 0,-1 1 0,0-1 0,1 1 0,-1 0 0,0-1 0,0 1 0,0 0 0,0 0 0,0 0 0,-1 0 0,2 3 0,0 8-4,0 1-1,0-1 1,-2 0-1,1 0 1,-3 15-1,2-1-24,-3 22-470,-3-1 1,-1 1 0,-3-1-1,-1 0 1,-20 48 0,30-93 344,1-2 72,-11 36-2943,6-16-3328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07.034"/>
    </inkml:context>
    <inkml:brush xml:id="br0">
      <inkml:brushProperty name="width" value="0.05" units="cm"/>
      <inkml:brushProperty name="height" value="0.05" units="cm"/>
      <inkml:brushProperty name="color" value="#5B2D90"/>
    </inkml:brush>
  </inkml:definitions>
  <inkml:trace contextRef="#ctx0" brushRef="#br0">1 115 8356,'0'0'11424,"12"-17"-10899,-4 4-461,-6 8-29,1-1 0,0 1-1,0 0 1,1 0 0,0 0 0,-1 1 0,2-1 0,-1 1-1,0 0 1,1 0 0,0 1 0,0-1 0,0 1 0,0 0-1,0 0 1,1 1 0,-1-1 0,1 1 0,11-2 0,1 1 239,0 2 0,1 0 0,0 1 0,24 3 0,-38-3-234,-1 1 0,1 0 0,-1 0-1,0 0 1,0 1 0,0-1 0,0 1 0,0 0 0,0 0-1,0 1 1,0-1 0,-1 1 0,1 0 0,-1 0 0,0 0-1,0 0 1,0 0 0,0 1 0,0-1 0,-1 1 0,0 0-1,0 0 1,3 7 0,2 15 62,-2 0-1,-1 1 1,-1-1 0,-1 1-1,-2 0 1,-3 33-1,2 24 250,2-9-125,3 0-1,3 0 1,3-1 0,33 119-1,57 56 32,-25-71-65,-67-156-195,0-1 1,-2 2 0,7 39-1,-12-57-11,0 0-1,-1 0 1,0 0-1,0 0 1,0 0-1,0 0 1,-1 0-1,0 0 1,0 0-1,0 0 1,-1 0-1,1-1 1,-1 1-1,0 0 1,-1-1-1,1 0 1,-1 1-1,0-1 1,0 0-1,0 0 1,0-1-1,-1 1 1,-4 3-1,-7 2-107,-2-1 1,1 0-1,-1-2 1,0 0-1,0 0 0,-1-2 1,0 0-1,0-1 1,0-1-1,0 0 0,-33-3 1,48 2-113,-1-1 0,0 0 0,0 0-1,0 0 1,0 0 0,0-1 0,1 1 0,-1-1 0,0 0 0,0 0 0,1-1 0,-1 1 0,1-1 0,-1 1 0,1-1 0,-1 0 0,1-1-1,-4-3 1,-15-27-6518</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07.677"/>
    </inkml:context>
    <inkml:brush xml:id="br0">
      <inkml:brushProperty name="width" value="0.05" units="cm"/>
      <inkml:brushProperty name="height" value="0.05" units="cm"/>
      <inkml:brushProperty name="color" value="#5B2D90"/>
    </inkml:brush>
  </inkml:definitions>
  <inkml:trace contextRef="#ctx0" brushRef="#br0">289 108 7652,'0'0'5642,"-4"-16"-4135,-16-49-458,19 63-890,1 1 0,-1-1-1,0 0 1,0 1 0,-1-1 0,1 1 0,0 0 0,0-1 0,-1 1-1,1 0 1,-1 0 0,1-1 0,-1 1 0,1 0 0,-1 1 0,0-1-1,1 0 1,-1 0 0,0 1 0,0-1 0,0 1 0,0-1-1,1 1 1,-1 0 0,0 0 0,0 0 0,0 0 0,0 0 0,0 0-1,1 1 1,-1-1 0,0 1 0,0-1 0,0 1 0,1-1-1,-4 3 1,3-3-140,-7 4 85,-1 1 1,1-1-1,0 2 1,0-1-1,0 1 1,1 0-1,0 1 0,0 0 1,1 0-1,-10 14 1,5-8 54,2 1 0,0 1 0,0 0-1,2 1 1,-11 25 0,11-18-30,2 0-1,1 1 1,1 0-1,1 0 0,-1 32 1,10 123 549,11-35 109,42 165-1,-9-58-436,-19-45-103,-10 2-1,-5 208 0,-16-386-247,-1-1-1,-1 0 0,-1 1 0,-2-1 1,-1-1-1,-1 1 0,-2-1 0,-21 49 0,4-28 94,17-34 105,1 0-1,0 1 1,-10 33-1,17-49-179,1 1 0,-1 0 0,1-1 0,0 1 0,0 0 0,0 0 0,-1-1 0,1 1 0,0 0 0,0 0 1,0 0-1,0-1 0,0 1 0,0 0 0,0 0 0,1-1 0,-1 1 0,0 0 0,0 0 0,1-1 0,-1 1 0,0 0 0,1 0 0,-1-1 0,0 1 0,1-1 0,-1 1 0,1 0 0,-1-1 0,1 1 0,0-1 0,-1 1 0,1-1 0,-1 1 0,1-1 0,0 0 0,0 1 0,-1-1 0,2 1 0,33-2 226,-32 1-252,24-6 48,0 0-1,-1-1 0,0-2 1,-1-1-1,0-1 0,28-16 0,138-96-1007,-165 103-203,0 0 1,31-34 0,-44 40-1209,-1-1 0,20-31 1,4-21-10448</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08.755"/>
    </inkml:context>
    <inkml:brush xml:id="br0">
      <inkml:brushProperty name="width" value="0.05" units="cm"/>
      <inkml:brushProperty name="height" value="0.05" units="cm"/>
      <inkml:brushProperty name="color" value="#5B2D90"/>
    </inkml:brush>
  </inkml:definitions>
  <inkml:trace contextRef="#ctx0" brushRef="#br0">0 0 11477,'0'0'11542,"20"89"-11655,-8 1 290,2 13-177,0 6 0,-6 5-1505,-8 0-1408,0-7-5187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28.506"/>
    </inkml:context>
    <inkml:brush xml:id="br0">
      <inkml:brushProperty name="width" value="0.05" units="cm"/>
      <inkml:brushProperty name="height" value="0.05" units="cm"/>
      <inkml:brushProperty name="color" value="#5B2D90"/>
    </inkml:brush>
  </inkml:definitions>
  <inkml:trace contextRef="#ctx0" brushRef="#br0">85 50 2257,'0'0'10205,"-4"-7"-9365,2 0-558,1 4-128,1 0 1,-1 1 0,0-1 0,0 1 0,0-1 0,0 1 0,0-1-1,-1 1 1,1 0 0,-1-1 0,-3-2 0,5 4-83,0 1-1,-1 0 1,1-1 0,-1 1 0,1 0 0,-1 0-1,1 0 1,-1 0 0,1-1 0,-1 1 0,1 0-1,-1 0 1,1 0 0,-1 0 0,1 0 0,-1 0-1,1 0 1,-1 0 0,1 1 0,-1-1 0,1 0-1,0 0 1,-1 0 0,1 0 0,-1 1 0,1-1-1,-1 0 1,1 0 0,0 1 0,-1-1-1,1 0 1,-1 1 0,1-1 0,0 0 0,-1 1-1,1-1 1,0 1 0,0-1 0,-1 0 0,1 1-1,0-1 1,0 1 0,0-1 0,-1 2 0,-9 24-395,9-23 579,-9 33 46,3 1 0,0 0-1,3 0 1,1 0 0,2 1 0,6 71 0,-3-99-304,0 1 1,0 0-1,1-1 0,1 0 1,0 0-1,0 0 0,1 0 1,0 0-1,1-1 1,9 13-1,-12-18-16,-1-1 0,1 1 0,0 0-1,0-1 1,1 0 0,-1 1 0,1-1 0,0-1 0,0 1 0,0-1 0,0 1 0,0-1-1,0 0 1,0 0 0,1-1 0,-1 1 0,1-1 0,0 0 0,-1-1 0,1 1 0,0-1-1,-1 1 1,1-2 0,0 1 0,-1 0 0,8-2 0,-7-1 8,0 1-1,-1 0 1,0-1-1,1 0 1,-1 0 0,0-1-1,-1 1 1,1-1 0,0 1-1,-1-1 1,0 0-1,0-1 1,0 1 0,-1 0-1,1-1 1,-1 0 0,3-9-1,0 0-14,0-1 0,-1 0 0,-1 0 0,3-28 0,-4 17 45,1-19-34,-2-62 1,-2 96 21,0 1 0,0-1 0,-1 0 0,0 0 0,-1 1 0,-1-1 1,1 1-1,-2 0 0,1 0 0,-1 0 0,-8-10 0,10 16 3,0 1-1,-1-1 0,1 1 0,-1 0 0,0 0 0,0 1 0,0-1 0,0 1 0,0 0 0,0 0 0,-1 0 0,1 1 0,-1-1 0,0 1 0,1 0 1,-1 1-1,0-1 0,1 1 0,-1 0 0,0 0 0,-7 1 0,11-1-77,1 0 0,-1 0-1,0 0 1,0 0 0,1 0 0,-1 1 0,0-1 0,0 0-1,1 0 1,-1 1 0,0-1 0,1 1 0,-1-1 0,0 0-1,1 1 1,-1-1 0,1 1 0,-1-1 0,0 1 0,1 0-1,0-1 1,-1 1 0,1 0 0,-1-1 0,1 1 0,0 0-1,-1-1 1,1 1 0,0 0 0,0 0 0,-1-1 0,1 1-1,0 0 1,0 0 0,0-1 0,0 1 0,0 0 0,0 1-1,1 1-482,-1-1-1,0 1 0,1 0 0,-1-1 0,1 1 0,0 0 1,0-1-1,0 1 0,0-1 0,3 5 0,10 10-3779</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09.416"/>
    </inkml:context>
    <inkml:brush xml:id="br0">
      <inkml:brushProperty name="width" value="0.05" units="cm"/>
      <inkml:brushProperty name="height" value="0.05" units="cm"/>
      <inkml:brushProperty name="color" value="#5B2D90"/>
    </inkml:brush>
  </inkml:definitions>
  <inkml:trace contextRef="#ctx0" brushRef="#br0">1 8 12454,'0'0'8625,"19"-2"-7254,-8 0-1241,-4 1-105,0 0 1,0 0-1,0 1 1,0 0 0,13 1-1,-17 0-7,0-1 1,-1 1-1,1 0 0,-1 0 0,1 0 0,-1 0 0,1 0 0,-1 1 0,0-1 0,1 1 0,-1-1 0,0 1 0,0 0 1,0 0-1,-1 0 0,1 0 0,0 0 0,-1 1 0,1-1 0,-1 0 0,0 1 0,2 3 0,7 22 105,-2 0-1,-1 0 1,-1 0-1,3 46 1,-3 120 1,-6-193-124,1 10 17,-1 1 1,-1-1-1,0 0 1,0 0-1,-1 0 1,-1 0 0,0 0-1,0-1 1,-1 1-1,0-1 1,-1 0 0,0 0-1,0 0 1,-1-1-1,-1 0 1,-10 12-1,19-35 159,22-38-30,2 1 0,51-74 0,-67 110-149,-2 3 4,16-26 12,30-35 0,-48 65-11,1 0 0,0 1 0,0 0 0,0 0-1,1 1 1,0 0 0,0 0 0,1 1 0,0 0 0,17-7 0,-25 11-5,1 0-1,0 1 0,0-1 0,0 1 1,0-1-1,0 1 0,0 0 0,0 0 1,-1 0-1,1 0 0,0 0 0,0 0 1,0 1-1,0-1 0,0 0 1,0 1-1,0 0 0,-1-1 0,1 1 1,0 0-1,0 0 0,-1 0 0,1 0 1,-1 0-1,1 1 0,-1-1 0,1 0 1,-1 1-1,0-1 0,1 1 0,-1-1 1,0 1-1,0 0 0,0-1 0,0 1 1,-1 0-1,1 0 0,0 0 0,-1-1 1,1 5-1,2 8-33,-1 0 0,-1 0 0,-1 1 0,-1 23 0,0-12 39,1 10-24,-2 0-1,-1 1 0,-15 60 1,23-104 155,-1-1 0,1 1 1,1-1-1,0 1 1,0 1-1,0-1 1,12-9-1,3-3 192,3-8-169,1 2 0,2 1 0,0 1 0,2 1 1,49-29-1,-76 49-96,1 1 0,-1 0 0,1 0 0,-1 0 0,1 0 0,-1 1 0,1-1 0,0 0 0,-1 1 0,1 0 0,0 0 0,-1 0 0,1 0 0,0 0 0,-1 0 0,5 2 0,-5-1-36,0 0 0,0 0 0,-1 0 0,1 0 0,-1 0 1,1 1-1,-1-1 0,1 0 0,-1 1 0,0-1 0,0 1 0,0 0 1,0-1-1,0 1 0,0 0 0,0 0 0,1 3 0,1 7-10,-1 1-1,0 0 0,-1 0 0,0 0 1,-1 20-1,-1-16 8,-2 20-102,-1 0 1,-3-1 0,-1 0-1,-1-1 1,-2 0-1,-16 35 1,-11 39-2319,30-80-455,-9 53-1,13-33-6066</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10.092"/>
    </inkml:context>
    <inkml:brush xml:id="br0">
      <inkml:brushProperty name="width" value="0.05" units="cm"/>
      <inkml:brushProperty name="height" value="0.05" units="cm"/>
      <inkml:brushProperty name="color" value="#5B2D90"/>
    </inkml:brush>
  </inkml:definitions>
  <inkml:trace contextRef="#ctx0" brushRef="#br0">0 194 8100,'0'0'7280,"21"-14"-5300,-11 7-1771,14-10 106,1 1 1,0 2-1,1 0 0,42-15 0,-3 9 229,2 2 0,-1 4 1,2 2-1,0 3 0,91 0 0,-153 8-523,-1 1 0,0 0 0,1 0 0,-1 1 0,1-1 0,-1 1-1,0 0 1,1 1 0,-1-1 0,0 1 0,0 0 0,0 0 0,0 1 0,-1-1-1,1 1 1,-1 0 0,1 0 0,-1 1 0,0-1 0,0 1 0,0 0 0,-1 0 0,1 1-1,-1-1 1,0 0 0,-1 1 0,1 0 0,2 6 0,5 11 147,0 1 1,-2 0-1,0 1 0,7 43 1,6 104 474,-15-110-362,24 478 533,-30 4 257,-3-223-814,3-296-257,11 387 14,-4-238 18,-8-167-31,1-1-1,-1 0 1,1 0 0,-2 0 0,1 0 0,0 0 0,-1-1-1,0 1 1,0 0 0,-1-1 0,1 1 0,-1-1 0,0 0-1,0 0 1,0 0 0,0 0 0,-1 0 0,0-1 0,0 0 0,0 0-1,0 0 1,0 0 0,-1 0 0,1-1 0,-1 0 0,1 0-1,-1 0 1,-9 2 0,-10 2 25,0-2 1,-1 0-1,1-2 0,-40-1 0,63-1-21,-79 0 149,-117-16 1,177 13-220,6 0-107,-1 1 0,1 0 0,-1 1 0,1 1 0,0 0-1,-29 4 1,42-3-17,0-1 0,0 1-1,0-1 1,0 1-1,0-1 1,1 1 0,-1-1-1,0 1 1,0 0-1,1-1 1,-1 1 0,0 0-1,1 0 1,-1 0 0,1-1-1,-1 1 1,1 0-1,-1 0 1,1 0 0,0 0-1,-1 0 1,1 0-1,0 0 1,0 0 0,0 0-1,0 0 1,0 0-1,0 0 1,0 0 0,0 0-1,0 0 1,0 1 0,0 0-610,0 17-8654</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12.490"/>
    </inkml:context>
    <inkml:brush xml:id="br0">
      <inkml:brushProperty name="width" value="0.05" units="cm"/>
      <inkml:brushProperty name="height" value="0.05" units="cm"/>
      <inkml:brushProperty name="color" value="#5B2D90"/>
    </inkml:brush>
  </inkml:definitions>
  <inkml:trace contextRef="#ctx0" brushRef="#br0">139 191 6707,'0'0'6624,"-38"18"3768,16-3-10396,13-9 4,0 0 0,1 1 0,-1 0 0,1 0-1,1 1 1,-1 0 0,1 0 0,-6 10 0,24-32 235,1 0 1,0 0 0,1 1 0,0 1 0,1 0 0,1 1-1,27-17 1,34-28-356,-21 2 198,-52 50-14,0 0 0,0 0 0,0 0 0,0 0 1,-1-1-1,0 1 0,0-1 0,0 0 0,0 0 0,-1 0 1,0 0-1,0 0 0,1-7 430,-2 17-495,1 0 1,-1-1 0,1 1 0,-1 0 0,-1 0 0,1-1-1,-2 8 1,1-9 18,-14 148 625,4 167 0,13-265-618,0-37-43,-1 0 1,-1 0-1,0 0 1,-1 0-1,-1 0 1,0 0-1,-8 28 1,8-41-1,0 0 1,0 0-1,0 0 0,-1 0 1,1-1-1,-1 1 1,0-1-1,1 1 1,-1-1-1,0 0 0,0 0 1,0 0-1,-1-1 1,1 1-1,0-1 0,-1 1 1,1-1-1,-1 0 1,1-1-1,-1 1 0,-5 0 1,-12 1-5,0-1 1,-35-3-1,23 1 234,14 1 129,34 0 390,187 2-755,177-3 222,-365 0-1544,-33 3-1673,-11 7-2906</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13.917"/>
    </inkml:context>
    <inkml:brush xml:id="br0">
      <inkml:brushProperty name="width" value="0.05" units="cm"/>
      <inkml:brushProperty name="height" value="0.05" units="cm"/>
      <inkml:brushProperty name="color" value="#5B2D90"/>
    </inkml:brush>
  </inkml:definitions>
  <inkml:trace contextRef="#ctx0" brushRef="#br0">0 23 12854,'0'0'7747,"104"-14"-7619,-23 7-208,6 5 433,-6 2-706,-15 0 1,-22 18-3586,-31 11-1056,-13 6-2849</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14.254"/>
    </inkml:context>
    <inkml:brush xml:id="br0">
      <inkml:brushProperty name="width" value="0.05" units="cm"/>
      <inkml:brushProperty name="height" value="0.05" units="cm"/>
      <inkml:brushProperty name="color" value="#5B2D90"/>
    </inkml:brush>
  </inkml:definitions>
  <inkml:trace contextRef="#ctx0" brushRef="#br0">0 1 15079,'0'0'8532,"103"21"-8836,12-21-1041,-2-11-4466</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16.171"/>
    </inkml:context>
    <inkml:brush xml:id="br0">
      <inkml:brushProperty name="width" value="0.05" units="cm"/>
      <inkml:brushProperty name="height" value="0.05" units="cm"/>
      <inkml:brushProperty name="color" value="#5B2D90"/>
    </inkml:brush>
  </inkml:definitions>
  <inkml:trace contextRef="#ctx0" brushRef="#br0">513 105 6851,'0'0'9010,"-7"-16"-7263,-24-47-1133,29 61-537,0 0 0,0 0 0,0 0 0,-1 0 0,1 0 0,-1 0 0,1 0 0,-1 1 0,0-1 0,1 1 0,-1 0 0,0 0 0,0 0 0,0 0 0,0 1 0,0-1 0,0 1 0,0-1 0,0 1 0,0 0 0,-1 0 0,1 1 0,-5 0 0,-5 0 156,-3-2-6,0 1 0,-1 1 0,1 1 0,0 0 0,0 1 0,0 1 0,0 0 0,0 1 0,1 1 0,-16 7 0,29-11-196,0 0 1,-1 0-1,1 0 0,0 0 1,0 0-1,0 0 1,0 1-1,1-1 1,-1 1-1,1-1 1,-1 1-1,1 0 0,0-1 1,0 1-1,0 0 1,0 0-1,1 0 1,-1 4-1,-1 59 204,3-43-3,4 272 1205,0 75-332,-9-253-827,-21 135 0,-56 128-265,30-155 3,44-197 3,2 0 0,2-1 1,0 2-1,2 48 0,1-75-20,1 0 0,-1 0 0,0 0 0,1 0 0,-1-1 0,1 1 0,0 0 0,0 0 0,0-1 0,0 1 0,0 0 0,0-1 0,0 1 0,0-1 0,0 0 0,1 1 0,-1-1 0,1 0 0,-1 0 0,1 0 0,-1 0 0,1 0 0,0 0 0,-1 0 0,1 0 0,0-1 0,0 1 0,0-1 0,0 1 0,-1-1 0,1 0 0,0 1 0,0-1 0,0 0 0,0 0 0,0-1 0,2 1 0,5-1 4,0 0-1,0-1 1,1 0 0,-2-1 0,1 1 0,16-9-1,5-5-2,-1-1-1,-1-2 0,38-32 0,75-78-1521,-78 69-672,-44 43 1349,34-32-2708,-20 17-2173,3-3-7499</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17.162"/>
    </inkml:context>
    <inkml:brush xml:id="br0">
      <inkml:brushProperty name="width" value="0.05" units="cm"/>
      <inkml:brushProperty name="height" value="0.05" units="cm"/>
      <inkml:brushProperty name="color" value="#5B2D90"/>
    </inkml:brush>
  </inkml:definitions>
  <inkml:trace contextRef="#ctx0" brushRef="#br0">40 115 3650,'0'0'12288,"2"-16"-10399,10-51-86,-5 40 1214,-8 27-2976,1 0 0,0 0 1,0 0-1,0 0 0,0 0 0,0 0 0,0 0 0,0 0 1,0 1-1,0-1 0,0 0 0,0 0 0,0 0 0,0 0 1,0 0-1,0 0 0,0 0 0,0 1 0,0-1 0,0 0 1,0 0-1,0 0 0,0 0 0,0 0 0,0 0 0,0 1 1,0-1-1,0 0 0,0 0 0,0 0 0,0 0 0,0 0 1,0 0-1,1 0 0,-1 0 0,0 0 0,0 1 0,0-1 1,0 0-1,0 0 0,0 0 0,0 0 0,0 0 0,1 0 1,-1 0-1,0 0 0,0 0 0,0 0 0,0 0 0,0 0 1,0 0-1,0 0 0,1 0 0,-1 0 0,0 0 0,0 0 1,0 0-1,0 0 0,0 0 0,0 0 0,1 0 0,-1 0 1,0 0-1,0 0 0,1 35 912,-31 207 70,-2 10-459,31-212-529,-1 149 64,4-170-92,0-1-1,0 1 0,2-1 0,1 1 1,0-1-1,1 0 0,14 28 1,-18-42-11,0 0 0,1 0 0,-1 0 1,1-1-1,0 1 0,0-1 0,0 1 1,1-1-1,-1 0 0,1 0 1,0-1-1,0 1 0,0-1 0,0 0 1,0 0-1,6 2 0,-6-3 2,-1 0 1,1-1-1,0 1 0,0-1 1,-1 0-1,1 0 0,0-1 1,0 1-1,-1-1 0,1 1 1,0-1-1,-1-1 0,1 1 1,-1 0-1,1-1 0,-1 1 1,0-1-1,0 0 0,1 0 0,3-5 1,10-8-34,0-2 0,-1 0 1,-1-1-1,0-1 0,-2 0 1,0-1-1,12-27 0,-5 6-105,-2-2-1,22-77 1,-31 85 99,-2 1 1,-1-1 0,-1-1-1,-3 1 1,0 0 0,-3-1-1,-5-42 1,3 61 24,0-1 0,-2 1 0,0 0 0,-1 0 0,0 1 0,-1-1 1,-10-15-1,10 22 11,0 0 1,0 0 0,-1 1-1,0 0 1,-1 0 0,0 1 0,0 0-1,-1 1 1,0 0 0,0 0 0,-13-5-1,17 9 20,-1 0 0,1 0 0,0 1 0,-1 0 0,1 1 0,-1-1 0,1 1 0,-1 1 0,1-1 0,-1 1 0,-12 1 0,16 0-8,0-1 1,0 1 0,0 0-1,0 0 1,0 0 0,0 0-1,0 1 1,1-1 0,-1 1-1,0 0 1,1 0 0,0 0 0,-1 0-1,1 0 1,0 0 0,0 1-1,0-1 1,0 1 0,0-1-1,1 1 1,-1 0 0,1 0-1,0 0 1,0 0 0,0 0-1,-1 4 1,0 2-23,0 1 0,1 0 0,0 0 0,0 0 0,1-1 0,1 1-1,-1 0 1,2 0 0,-1 0 0,1-1 0,1 1 0,5 13 0,-2-9 22,1 1 0,1-1 0,1-1 0,0 1 0,0-2 0,23 24 0,7 0-1347,2-2-1,1-2 1,71 40-1,-111-70 1207,74 42-6135</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17.627"/>
    </inkml:context>
    <inkml:brush xml:id="br0">
      <inkml:brushProperty name="width" value="0.05" units="cm"/>
      <inkml:brushProperty name="height" value="0.05" units="cm"/>
      <inkml:brushProperty name="color" value="#5B2D90"/>
    </inkml:brush>
  </inkml:definitions>
  <inkml:trace contextRef="#ctx0" brushRef="#br0">100 116 10997,'0'0'11979,"-8"1"-11654,5 0-306,0-1 0,0 1-1,0 0 1,0 0 0,0 0-1,0 0 1,1 0 0,-1 1-1,1-1 1,-1 1 0,1 0-1,-1 0 1,1 0 0,0 0-1,0 0 1,0 0 0,-3 4-1,1 0 46,0 1 0,0 0 0,1 0 0,-1 1 0,2-1 0,-4 14 0,0 5 100,2 1-1,1 0 1,1 41-1,2-58-155,0 0 0,1 0 0,0 1 0,1-1 0,0 0 0,0 0 0,1 0 0,1 0 0,0-1 0,6 11 0,-7-14-6,1 0 0,0-1 0,1 1 0,-1-1 0,1 0 0,0-1 0,0 1 0,0-1 0,1 0 1,0 0-1,0-1 0,0 0 0,0 0 0,0 0 0,0-1 0,11 3 0,-9-3 7,0 0-1,0 0 1,1-1-1,-1 0 1,0 0-1,1-1 1,-1 0-1,0 0 1,1-1 0,-1-1-1,0 1 1,0-1-1,0 0 1,0-1-1,0 0 1,-1 0-1,1-1 1,-1 0 0,0 0-1,0-1 1,0 0-1,0 0 1,-1 0-1,0-1 1,0 0-1,-1 0 1,1-1-1,-1 1 1,-1-1 0,1 0-1,-1-1 1,-1 1-1,1-1 1,-1 0-1,0 1 1,-1-1-1,0-1 1,1-11 0,0 4 17,-2 0 1,0-1 0,-1 1-1,-1-1 1,-1 1 0,0 0-1,-1-1 1,0 1 0,-2 0-1,0 1 1,0-1 0,-2 1-1,0 0 1,-12-20 0,13 25-19,-1 1 1,0-1 0,-1 1 0,0 0-1,0 1 1,-1 0 0,0 0 0,0 1 0,-1 0-1,0 1 1,0 0 0,-1 0 0,1 1-1,-1 1 1,0 0 0,-1 0 0,1 1 0,-1 0-1,1 1 1,-20-1 0,27 3-134,0 0-1,0 0 1,0 0 0,0 0 0,0 1-1,0-1 1,0 1 0,0 0 0,0 1-1,1-1 1,-1 1 0,0-1 0,1 1-1,-1 0 1,1 0 0,0 1 0,-1-1-1,-2 4 1,4-3-585,-1 0 0,1 1 0,-1-1 0,1 1 1,0 0-1,0-1 0,1 1 0,-1 0 0,1 0 0,-2 8 0,1 26-13232</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18.259"/>
    </inkml:context>
    <inkml:brush xml:id="br0">
      <inkml:brushProperty name="width" value="0.05" units="cm"/>
      <inkml:brushProperty name="height" value="0.05" units="cm"/>
      <inkml:brushProperty name="color" value="#5B2D90"/>
    </inkml:brush>
  </inkml:definitions>
  <inkml:trace contextRef="#ctx0" brushRef="#br0">49 180 9620,'0'0'11627,"0"-13"-10354,0 13-1255,-1-43 905,0 43-918,1 0 0,0 0 0,0 0 0,0 0 0,0 0 0,0 1 0,0-1 0,-1 0 0,1 0 0,0 0 0,0 0 0,0 0 0,0 0 0,0 0 0,-1 0 0,1 0 0,0 0 0,0 0 0,0 0 0,0 0 0,0 0 0,-1 0 0,1 0 0,0-1 0,0 1 0,0 0 0,0 0 0,0 0 0,0 0 0,-1 0-1,1 0 1,0 0 0,0 0 0,0 0 0,0 0 0,0-1 0,0 1 0,0 0 0,0 0 0,-1 0 0,1 0 0,0 0 0,0 0 0,0-1 0,0 1 0,0 0 0,0 0 0,0 0 0,0 0 0,0 0 0,0-1 0,0 1 0,0 0 0,0 0 0,0 0 0,0 0 0,0 0 0,0-1 0,0 1 0,0 0 0,0 0 0,1 0 0,-1 0 0,0 0 0,0-1 0,0 1 0,0 0 0,0 0 0,0 0 0,-8 31 108,-6 48 201,4 1 1,3 0-1,4 1 0,9 116 0,-4-177-297,0 0-1,2-1 1,0 0-1,1 0 1,1 0-1,1-1 1,0 0-1,2 0 1,0 0-1,13 18 1,-20-33-21,0 0-1,0 0 1,1 0 0,-1 0 0,1-1 0,0 1 0,0-1 0,0 1-1,0-1 1,0 0 0,0 0 0,1-1 0,-1 1 0,1-1-1,-1 1 1,1-1 0,0 0 0,-1-1 0,1 1 0,0-1 0,-1 1-1,1-1 1,0 0 0,0 0 0,0-1 0,-1 1 0,1-1-1,0 0 1,-1 0 0,8-3 0,-3 0-7,0-1 1,0 0-1,-1 0 1,0 0-1,0-1 0,0-1 1,-1 1-1,1-1 0,-2 0 1,1 0-1,6-12 1,1-4-7,-1-1 0,-1 0 0,-2-1 1,0 0-1,-2-1 0,0 0 0,3-33 0,-4 6-252,-3 0 0,-5-89 0,0 110 196,-2 1 0,-2 0-1,-14-51 1,15 66 110,-1 0 0,-1 0 0,0 1 0,-1-1 0,-1 2 0,0-1 0,-1 1 0,-14-16 0,21 27 1,0 0-1,1 0 1,-1 1 0,0-1 0,0 1-1,-1 0 1,1-1 0,0 2 0,-1-1-1,0 0 1,1 1 0,-1-1 0,0 1-1,1 0 1,-7 0 0,7 1-25,0 0 0,1 0 0,-1 0 0,0 1 0,1 0-1,-1-1 1,0 1 0,1 0 0,0 0 0,-1 0 0,1 1 0,-1-1 0,1 1 0,0-1 0,0 1 0,0 0 0,-3 3 0,0 1-18,0 1 1,0 0-1,1 0 0,0 1 1,0-1-1,1 1 0,0 0 1,0 0-1,1 0 0,0 0 1,0 0-1,-1 16 0,3-11-1,0 1 0,1 0-1,1-1 1,0 1 0,1-1-1,0 1 1,1-1 0,0 0-1,1-1 1,1 1 0,0-1-1,1 0 1,0 0 0,0-1-1,11 11 1,14 16-463,3-2 1,70 57-1,-39-36-1772,1 5-3074</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18.625"/>
    </inkml:context>
    <inkml:brush xml:id="br0">
      <inkml:brushProperty name="width" value="0.05" units="cm"/>
      <inkml:brushProperty name="height" value="0.05" units="cm"/>
      <inkml:brushProperty name="color" value="#5B2D90"/>
    </inkml:brush>
  </inkml:definitions>
  <inkml:trace contextRef="#ctx0" brushRef="#br0">100 1 18408,'0'0'7876,"-32"126"-6755,20-52-929,4 0-144,2 0-48,0-5-192,-2-5-129,-6-14-2496,1-18-3794</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29.154"/>
    </inkml:context>
    <inkml:brush xml:id="br0">
      <inkml:brushProperty name="width" value="0.05" units="cm"/>
      <inkml:brushProperty name="height" value="0.05" units="cm"/>
      <inkml:brushProperty name="color" value="#5B2D90"/>
    </inkml:brush>
  </inkml:definitions>
  <inkml:trace contextRef="#ctx0" brushRef="#br0">5 74 944,'0'0'12926,"-4"-5"-11437,6 16-352,2-15 642,2-20-269,-6-27 464,0 50-1915,7 29-2815,12 5-5480,-10-20-1117</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19.201"/>
    </inkml:context>
    <inkml:brush xml:id="br0">
      <inkml:brushProperty name="width" value="0.05" units="cm"/>
      <inkml:brushProperty name="height" value="0.05" units="cm"/>
      <inkml:brushProperty name="color" value="#5B2D90"/>
    </inkml:brush>
  </inkml:definitions>
  <inkml:trace contextRef="#ctx0" brushRef="#br0">151 112 11941,'0'0'9183,"16"-15"-8764,-13 12-406,6-5-8,0 0 0,0 0 0,1 1 0,0 0 0,0 1 0,0 0 0,1 0 0,0 1 0,0 0 0,1 1 0,-1 1 0,18-4 0,198-6 904,-226 13-888,1 1-1,-1-1 0,0 0 0,1 1 1,-1 0-1,0-1 0,0 1 1,1 0-1,-1-1 0,0 1 0,0 0 1,0 0-1,0 0 0,0 0 1,0 0-1,0 0 0,0 1 1,-1-1-1,1 0 0,0 0 0,-1 0 1,1 1-1,0-1 0,-1 0 1,0 1-1,1-1 0,-1 1 0,0-1 1,0 0-1,0 1 0,0-1 1,0 3-1,0 63 515,-2-43-286,-6 444 2225,2 188-973,42-304-1319,-1-18-118,-34-328-64,-1 1 1,0-1-1,0 1 1,-1-1 0,1 1-1,-1-1 1,-1 0-1,-2 9 1,3-13 1,-1 1 1,0-1 0,1 0-1,-1 0 1,0 0 0,0 0-1,0 0 1,0 0 0,-1 0 0,1-1-1,0 1 1,-1-1 0,1 0-1,-1 1 1,1-1 0,-1 0-1,0-1 1,0 1 0,1 0 0,-5 0-1,-25 4 37,-1-1-1,0-2 0,1-1 1,-1-1-1,0-2 0,-40-7 0,24 0-902,0-2 0,1-3 0,-65-27 0,81 23-2049,22-2-3130,8-3-7998</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25.074"/>
    </inkml:context>
    <inkml:brush xml:id="br0">
      <inkml:brushProperty name="width" value="0.05" units="cm"/>
      <inkml:brushProperty name="height" value="0.05" units="cm"/>
      <inkml:brushProperty name="color" value="#5B2D90"/>
    </inkml:brush>
  </inkml:definitions>
  <inkml:trace contextRef="#ctx0" brushRef="#br0">179 71 7908,'0'0'13328,"0"-3"-12282,13-6-608,19-5-833,0 3 0,1 0 0,1 2 0,36-5 1,-127 21-2162,-31 5 1262,-160 52 2758,349-62-525,1-20-675,-75 12 162,0 0 1,0 2-1,32-1 0,-58 5 244,-28 10 208,15-3-840,1 1 1,1 0-1,-1 0 0,1 1 1,1 1-1,0-1 0,-11 15 1,17-20-47,0 1 0,-1-1 0,1 1 0,1 0 0,-1-1 0,1 1 0,0 1 0,0-1 0,0 0 0,1 0 0,-1 1 0,2-1 0,-1 0 0,0 1 0,1-1 0,0 1 0,0-1 0,1 1 0,-1-1 0,3 10-1,-1-12 15,0 0-1,0 0 1,1 0-1,-1 0 0,1 0 1,-1-1-1,1 1 0,0-1 1,0 0-1,0 0 0,0 0 1,0 0-1,1 0 0,-1 0 1,0-1-1,1 0 1,0 0-1,-1 0 0,1 0 1,-1 0-1,8 0 0,11 1-20,0-1-1,31-1 1,-41 0 8,-1-1 9,1 0 1,0-1 0,-1 0-1,1 0 1,-1-1 0,0-1-1,0 0 1,0 0 0,0-1-1,16-11 1,-22 13 19,1-1 0,-2 0 0,1 0-1,0 0 1,-1-1 0,0 1 0,0-1 0,0 0-1,-1 0 1,1-1 0,-1 1 0,-1-1 0,1 1 0,-1-1-1,0 0 1,0 0 0,0 0 0,-1 0 0,0 0-1,0 0 1,-1-12 0,0 15 15,0 0 0,-1 0 0,1 0 1,-1 0-1,1 0 0,-1 0 0,0 0 0,0 0 0,-1 0 0,1 0 1,0 0-1,-1 1 0,0-1 0,0 1 0,0-1 0,0 1 0,0 0 0,-3-3 1,0 2 20,0-1 0,0 1 0,0 0 1,-1 0-1,1 1 0,-1 0 1,0 0-1,-11-2 0,-8 0 80,0 2-1,0 0 0,-40 3 1,53 0-114,4-1 4,0 1 1,0-1-1,0 2 0,-14 3 1,21-5-32,-1 1 0,1-1 1,-1 1-1,1 0 0,-1-1 0,1 1 0,-1 0 1,1 0-1,0 0 0,-1 0 0,1 0 0,0 1 1,0-1-1,0 0 0,0 0 0,0 1 0,0-1 1,0 1-1,0-1 0,0 1 0,1-1 1,-1 1-1,1-1 0,-1 1 0,1 0 0,0-1 1,-1 1-1,1 2 0,0-3-7,0 0-1,1-1 1,-1 1-1,0 0 1,0 0 0,1 0-1,-1-1 1,0 1 0,1 0-1,-1-1 1,0 1 0,1 0-1,-1-1 1,1 1-1,0 0 1,-1-1 0,1 1-1,-1-1 1,1 1 0,0-1-1,-1 1 1,1-1-1,0 0 1,0 1 0,-1-1-1,1 0 1,0 1 0,0-1-1,-1 0 1,1 0 0,2 0-1,29 2-96,-24-3 103,-6 1-6,14 1 33,0-2 0,1 0 0,20-5 0,-34 6-15,0-1-1,0 1 1,0-1-1,0 0 1,0 0-1,0 0 1,-1 0-1,1-1 1,0 1-1,-1-1 1,1 0-1,-1 0 1,1 0-1,-1 0 1,0 0-1,0 0 1,0 0-1,0-1 1,0 1-1,-1-1 1,1 1 0,-1-1-1,1 0 1,-1 0-1,1-4 1,-2 6 1,0-1 1,0 1 0,0 0 0,-1 0 0,1-1-1,0 1 1,-1 0 0,1 0 0,-1 0 0,0-1 0,1 1-1,-1 0 1,0 0 0,0 0 0,1 0 0,-1 0-1,0 0 1,0 1 0,0-1 0,0 0 0,0 0 0,-1 1-1,1-1 1,0 1 0,0-1 0,0 1 0,0-1-1,-1 1 1,1 0 0,0-1 0,0 1 0,-1 0 0,1 0-1,-2 0 1,-55-5 179,50 5-193,-154 2 96,142 0-98,0 1 1,0 0 0,0 2 0,0 0 0,-35 16 0,51-20-8,1 1-1,0-1 1,0 1-1,0 0 0,1 0 1,-1 0-1,0 0 1,1 0-1,-1 0 1,1 1-1,-1-1 1,1 1-1,0 0 1,0-1-1,1 1 0,-1 0 1,-1 4-1,3-5-22,-1 0 0,1 0 0,1-1 0,-1 1 0,0 0 0,0 0 0,1 0 0,-1-1 0,1 1 0,-1 0 0,1-1 0,0 1 0,-1-1 0,1 1 0,0 0 0,0-1 0,0 0 0,1 1 0,-1-1 0,0 0 0,0 1 0,1-1 0,-1 0 0,1 0 0,-1 0 0,1 0 0,-1-1 0,1 1 0,-1 0 0,1 0 0,0-1-1,2 1 1,14 6-315,-1-2-1,1 0 1,0-1-1,1-1 1,21 2-1,98-3-3586,-93-2 2094,42-2-3468,-5-8-1883</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25.608"/>
    </inkml:context>
    <inkml:brush xml:id="br0">
      <inkml:brushProperty name="width" value="0.05" units="cm"/>
      <inkml:brushProperty name="height" value="0.05" units="cm"/>
      <inkml:brushProperty name="color" value="#5B2D90"/>
    </inkml:brush>
  </inkml:definitions>
  <inkml:trace contextRef="#ctx0" brushRef="#br0">30 153 11333,'0'0'9517,"0"-15"-8570,0 5-811,-1 6-108,1 0 1,-1 0-1,1 0 1,0 0-1,1-1 1,-1 1-1,1 0 0,-1 0 1,1 0-1,1 0 1,-1 0-1,0 0 1,1 0-1,0 0 1,0 1-1,0-1 1,0 0-1,1 1 0,-1 0 1,1 0-1,0 0 1,0 0-1,6-5 1,-1 4 15,-1-1 0,1 1 0,1 1 0,-1-1 0,0 1 0,1 1 0,-1 0 0,1 0 0,0 0 0,0 1 0,0 1 0,0-1 0,0 2 0,0-1 0,-1 1 0,1 0 0,11 4 0,-15-3-34,1 0-1,0 1 0,0 0 1,-1 0-1,0 0 0,1 1 0,-1-1 1,-1 1-1,1 1 0,0-1 0,-1 1 1,0-1-1,0 1 0,-1 1 0,1-1 1,-1 0-1,0 1 0,0-1 1,-1 1-1,0 0 0,0 0 0,0 0 1,-1 0-1,2 12 0,-3-8-4,0 0 1,0-1-1,-1 1 0,0 0 0,-1 0 0,0-1 1,0 1-1,-1-1 0,0 0 0,-1 0 0,0 0 1,-1 0-1,1-1 0,-2 1 0,1-1 0,-1-1 0,0 1 1,-1-1-1,-12 11 0,-13 11 14,-2-2-1,0-1 1,-39 21 0,69-45-8,-61 34 74,57-36 255,12-12-13,26-28-382,2 2 1,1 0 0,2 2-1,41-32 1,9-11 11,48-53 403,-134 160 198,-31 72 93,-3 15-143,32-101-476,1-1 1,1 1 0,0 0-1,0-1 1,1 1 0,4 26-1,-3-35-31,0 1-1,1-1 1,0 0-1,-1 0 1,2 0-1,-1 0 1,0 0-1,1 0 1,0-1-1,0 1 1,1-1-1,-1 0 1,1 0-1,0 0 1,5 4-1,-2-3-11,1-1 0,-1 1-1,1-1 1,-1-1 0,1 0 0,0 0 0,1 0-1,-1-1 1,10 2 0,-2-2-158,1-1 0,-1 0 0,1-1 0,-1-1 1,1 0-1,-1-2 0,1 1 0,-1-2 0,28-10 0,-34 10-223,0 0 0,0 0-1,-1-1 1,0 0 0,0-1-1,0 0 1,-1-1 0,0 0-1,0 0 1,0 0 0,-1-1-1,0 0 1,-1-1 0,0 1 0,0-1-1,-1-1 1,0 1 0,6-18-1,-5-29-5743</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20.146"/>
    </inkml:context>
    <inkml:brush xml:id="br0">
      <inkml:brushProperty name="width" value="0.05" units="cm"/>
      <inkml:brushProperty name="height" value="0.05" units="cm"/>
      <inkml:brushProperty name="color" value="#5B2D90"/>
    </inkml:brush>
  </inkml:definitions>
  <inkml:trace contextRef="#ctx0" brushRef="#br0">590 118 5795,'0'0'7491,"-3"-16"-5116,-15-51-156,17 65-2122,0 0-1,0 0 1,0 0-1,0 0 1,-1 0-1,1 0 1,-1 0-1,1 0 1,-1 1-1,0-1 1,1 1-1,-1-1 0,0 1 1,0 0-1,0-1 1,0 1-1,0 0 1,-1 0-1,1 1 1,0-1-1,0 0 1,-1 1-1,1-1 1,0 1-1,-1 0 1,1 0-1,0 0 1,-5 0-1,1 1-19,0 0 0,-1 0 0,1 0-1,0 1 1,0-1 0,-1 2 0,-10 4-1,3 2 34,1 1-1,1 0 1,-1 1-1,2 0 0,-1 1 1,1 0-1,1 1 0,1 0 1,-1 0-1,2 1 0,-9 20 1,-2 7 359,2 0 1,-21 84 0,-36 267 1488,31 4-992,35-308-966,-16 697 807,23-459-371,-5-235-287,-34 173 1,7-64-36,31-190-89,1 1-29,-1 0 0,1-1 0,1 1 0,0 0 0,2 18-1,-2-28 4,1 0-1,-1 0 1,1 0-1,-1 0 1,0 0-1,1-1 1,-1 1-1,1 0 1,0 0-1,-1-1 1,1 1-1,0 0 1,-1 0-1,1-1 1,0 1-1,0-1 1,0 1-1,-1-1 1,1 1-1,0-1 1,0 0-1,0 1 1,0-1-1,0 0 1,0 0-1,1 1 1,29-1 18,-20-1-7,15-1 47,0-1 0,0-2-1,-1 0 1,0-2 0,38-15 0,120-62-40,-111 46-397,-1-3 0,77-61 0,-106 70-1565,-3-3 0,47-50 1,-32 18-4302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21.054"/>
    </inkml:context>
    <inkml:brush xml:id="br0">
      <inkml:brushProperty name="width" value="0.05" units="cm"/>
      <inkml:brushProperty name="height" value="0.05" units="cm"/>
      <inkml:brushProperty name="color" value="#5B2D90"/>
    </inkml:brush>
  </inkml:definitions>
  <inkml:trace contextRef="#ctx0" brushRef="#br0">58 69 5987,'0'0'7806,"1"-6"-5434,7-29 5078,11 15-5872,-15 13 2045,-3 125-3272,2-19-197,-5-1-1,-28 191 0,9-188-1154,5-30-940,2 0-3425,4-13-5036</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22.895"/>
    </inkml:context>
    <inkml:brush xml:id="br0">
      <inkml:brushProperty name="width" value="0.05" units="cm"/>
      <inkml:brushProperty name="height" value="0.05" units="cm"/>
      <inkml:brushProperty name="color" value="#5B2D90"/>
    </inkml:brush>
  </inkml:definitions>
  <inkml:trace contextRef="#ctx0" brushRef="#br0">0 175 12438,'0'0'11058,"9"-18"-10175,-2 5-699,-4 5-115,0 0-1,1 0 0,0 0 1,1 1-1,0 0 0,0 0 0,0 0 1,1 1-1,0 0 0,0 0 1,1 0-1,0 1 0,0 0 0,11-7 1,-4 6 4,1 0 1,0 0 0,0 1 0,1 1-1,-1 1 1,1 0 0,0 1 0,0 1-1,0 0 1,0 1 0,24 3 0,-33-2-76,0 0 0,-1 1 1,1-1-1,0 2 0,-1-1 0,1 1 1,-1 0-1,0 0 0,0 0 1,0 1-1,-1 0 0,1 0 0,-1 1 1,0-1-1,0 1 0,0 0 0,-1 1 1,1-1-1,-2 1 0,1 0 1,0 0-1,-1 0 0,0 0 0,-1 0 1,1 1-1,-1 0 0,0-1 0,1 12 1,-2-9-13,-1 0-1,1 1 1,-1-1 0,-1 0 0,0 0 0,0 1-1,-1-1 1,0 0 0,-1 0 0,0-1 0,0 1 0,-1-1-1,0 1 1,-1-1 0,0 0 0,0 0 0,0-1-1,-9 10 1,-12 10-341,0-2-1,-2 0 0,-38 26 1,36-28-128,-22 13-314,46-36 889,7-9-54,-1 9-38,5-15 43,1 1 0,0 1 0,0-1 0,1 1 0,1 0 0,1 1 0,-1 0 0,13-13 0,91-87-106,-97 97 81,37-34 505,75-54 0,-126 103-498,-1 0 1,0 0 0,0 0-1,1 0 1,-1 0 0,0 0-1,1 0 1,-1 0 0,0 0-1,0 0 1,1 1-1,-1-1 1,0 0 0,0 0-1,1 0 1,-1 0 0,0 0-1,0 0 1,1 0 0,-1 1-1,0-1 1,0 0-1,0 0 1,1 0 0,-1 1-1,0-1 1,0 0 0,0 0-1,0 0 1,0 1 0,1-1-1,-1 0 1,0 0-1,0 1 1,0-1 0,0 0-1,0 1 1,0-1 0,0 0-1,0 0 1,0 1 0,0-1-1,0 0 1,0 0-1,0 1 1,0-1 0,0 0-1,0 0 1,0 1 0,0-1-1,0 0 1,-1 0 0,1 1-1,0-1 1,0 0 0,-2 21-64,-20 63 815,14-58-622,1 1-1,1 0 1,-4 45-1,10-64-144,0 0 0,0 0 1,1 0-1,0 0 0,0 0 0,1-1 1,0 1-1,0 0 0,1-1 0,0 1 1,0-1-1,1 0 0,0 0 0,0-1 0,0 1 1,1-1-1,7 8 0,0-3-100,0-1-1,1 1 1,0-2 0,1 0-1,0 0 1,0-2-1,1 0 1,0 0 0,0-1-1,1-1 1,25 5-1,-20-6-651,0-1-1,0-1 0,0-1 0,0-1 1,21-3-1,-38 3 46,1-1-1,-1 1 1,1-1 0,-1 0-1,1-1 1,-1 1 0,7-4-1,15-21-10541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26.792"/>
    </inkml:context>
    <inkml:brush xml:id="br0">
      <inkml:brushProperty name="width" value="0.05" units="cm"/>
      <inkml:brushProperty name="height" value="0.05" units="cm"/>
      <inkml:brushProperty name="color" value="#5B2D90"/>
    </inkml:brush>
  </inkml:definitions>
  <inkml:trace contextRef="#ctx0" brushRef="#br0">495 181 8100,'0'0'2622,"0"-20"-562,2-61-395,-1 77-1582,0 1 1,0 0 0,0 0 0,0-1 0,0 1 0,1 0-1,0 0 1,-1 0 0,1 1 0,0-1 0,0 0-1,1 1 1,-1-1 0,0 1 0,1 0 0,0 0-1,-1 0 1,1 0 0,0 0 0,0 0 0,0 1 0,6-3-1,2 1 224,1-1-1,0 1 0,-1 1 0,17-2 0,-25 4-197,15-2 144,1 1 0,0 1 0,0 1 0,0 1 0,0 0 0,0 1 1,-1 1-1,1 1 0,-1 0 0,0 2 0,-1 0 0,0 1 1,0 0-1,0 2 0,-1 0 0,-1 1 0,20 16 0,-29-20-203,1 1 0,-1-1 0,-1 1 0,1 0 0,-1 0 0,-1 1 0,1 0 0,-2 0-1,1 0 1,-1 0 0,0 0 0,1 11 0,2 18 562,2 68 0,-5-49-172,14 125 154,10 198-78,-29-215-217,-30 230 0,-67 555 472,97-909-740,-19 204-55,14-199 20,-1 0 0,-3 0 1,-19 51-1,27-87 30,-1 1 0,0-1 0,-1 0 0,0 0 0,0-1 0,-1 0 0,-1 1 1,1-2-1,-2 1 0,1-1 0,-1 0 0,0-1 0,0 0 0,-1 0 0,0-1 0,-1 0 0,1 0 0,-1-1 1,0-1-1,0 1 0,-1-2 0,1 1 0,-1-1 0,0-1 0,0 0 0,-21 1 0,-7-2 155,0-2 1,0-2-1,0-1 0,1-1 0,-70-21 0,14-4-305,-97-45-1,187 73-151,-32-18 245,26 6-2102,9-6-4567,7-4-10655</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28.396"/>
    </inkml:context>
    <inkml:brush xml:id="br0">
      <inkml:brushProperty name="width" value="0.05" units="cm"/>
      <inkml:brushProperty name="height" value="0.05" units="cm"/>
      <inkml:brushProperty name="color" value="#5B2D90"/>
    </inkml:brush>
  </inkml:definitions>
  <inkml:trace contextRef="#ctx0" brushRef="#br0">1 116 15799,'0'0'4810,"27"-12"-4231,-14 7-520,30-13 28,0 1 1,1 3-1,48-10 1,-35 14-353,1 2 0,103 1 0,-159 7 69,1-1 1,0 2 0,0-1 0,0 0 0,0 0 0,0 1 0,0 0-1,-1 0 1,1 0 0,0 0 0,0 0 0,-1 0 0,1 0 0,-1 1 0,1 0-1,-1-1 1,0 1 0,0 0 0,4 3 0,-5-2-48,-1-1 0,1 0 1,0 0-1,-1 0 0,1 1 0,-1-1 0,0 0 1,0 1-1,0-1 0,0 0 0,0 1 0,0-1 1,-1 0-1,1 0 0,-1 1 0,0-1 0,1 0 1,-1 0-1,0 0 0,0 0 0,0 0 0,-1 0 1,1 0-1,0 0 0,-1 0 0,-1 1 0,-7 9-602,-1-1 0,0-1 1,0 1-1,-1-2 0,0 0 0,-26 15 0,-89 39 1060,117-58-33,-127 52 7528,44-31 1959,259-64-5937,3-6-5008,-53 13-964,-22 5-3083,-22 2-3387</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8.276"/>
    </inkml:context>
    <inkml:brush xml:id="br0">
      <inkml:brushProperty name="width" value="0.05" units="cm"/>
      <inkml:brushProperty name="height" value="0.05" units="cm"/>
      <inkml:brushProperty name="color" value="#5B2D90"/>
    </inkml:brush>
  </inkml:definitions>
  <inkml:trace contextRef="#ctx0" brushRef="#br0">1 577 9188,'0'0'7388,"22"-4"-6348,-17 3-977,32-6 892,47-16-1,-70 18-778,0 0 1,-1-1-1,1 0 0,-1-1 1,-1-1-1,1 0 0,-1 0 1,13-14-1,-14 11-143,-2-1-1,1-1 1,-2 1 0,0-1 0,0-1-1,-1 0 1,-1 0 0,0 0 0,-1 0-1,0-1 1,-2 0 0,1 0-1,-2 0 1,0-1 0,-1 1 0,0 0-1,-2-1 1,0 1 0,0 0 0,-1-1-1,-1 1 1,-1 0 0,0 0-1,-1 1 1,0-1 0,-1 1 0,-1 0-1,0 1 1,-16-23 0,22 35-8,1 0 1,-1 0-1,1 0 1,-1 0-1,0 0 0,0 0 1,1 0-1,-1 0 1,0 0-1,0 1 1,0-1-1,0 0 0,0 1 1,0-1-1,0 0 1,0 1-1,0-1 1,-1 1-1,1 0 0,0-1 1,0 1-1,0 0 1,0 0-1,-1 0 0,1 0 1,0 0-1,0 0 1,0 0-1,-1 0 1,1 0-1,0 1 0,0-1 1,0 0-1,0 1 1,0-1-1,0 1 1,-1-1-1,1 1 0,0-1 1,0 1-1,1 0 1,-1 0-1,0-1 1,0 1-1,0 0 0,0 0 1,1 0-1,-1 0 1,0 0-1,1 0 1,-1 0-1,0 2 0,-6 9-27,0 1-1,1-1 0,-7 24 1,8-22 84,-16 46-115,4 0 1,1 1-1,-11 110 0,4 196 112,6-51 0,11-244-386,6-72 306,0 0 0,0 1 0,0-1 0,0 0 1,0 0-1,0 0 0,0 0 0,0 0 0,0 0 0,0 0 0,0 0 0,0 1 0,0-1 1,0 0-1,0 0 0,0 0 0,0 0 0,0 0 0,0 0 0,0 0 0,0 0 0,0 1 1,0-1-1,0 0 0,0 0 0,0 0 0,0 0 0,0 0 0,0 0 0,1 0 0,-1 0 1,0 0-1,0 0 0,0 0 0,0 1 0,0-1 0,0 0 0,0 0 0,0 0 0,0 0 0,1 0 1,-1 0-1,0 0 0,0 0 0,0 0 0,0 0 0,0 0 0,0 0 0,0 0 0,0 0 1,1 0-1,-1 0 0,0 0 0,0 0 0,0 0 0,0 0 0,0 0 0,0 0 0,0 0 1,0-1-1,1 1 0,-1 0 0,0 0 0,0 0 0,0 0 0,9-8 7,-6 5-12,99-103 204,-13 14 1,109-89-1,-196 180-201,2-2 109,0-1 1,0 1-1,0 0 0,0 1 0,1-1 0,8-3 0,-12 6-85,0 0 0,-1-1 0,1 1 0,-1 0-1,1 0 1,0 0 0,-1 0 0,1 0 0,-1 0 0,1 1 0,0-1 0,-1 0 0,1 0 0,-1 0-1,1 1 1,0-1 0,-1 0 0,1 0 0,-1 1 0,1-1 0,-1 0 0,1 1 0,-1 0 0,9 21 178,-1 61-315,-6 164 0,-4-122-508,2 30-5016,0-98 1110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8.659"/>
    </inkml:context>
    <inkml:brush xml:id="br0">
      <inkml:brushProperty name="width" value="0.05" units="cm"/>
      <inkml:brushProperty name="height" value="0.05" units="cm"/>
      <inkml:brushProperty name="color" value="#5B2D90"/>
    </inkml:brush>
  </inkml:definitions>
  <inkml:trace contextRef="#ctx0" brushRef="#br0">21 2 13238,'0'0'6993,"-2"17"-6572,-12 201 1206,14-190-1499,0 0 1,2-1-1,2 1 1,0 0-1,2-1 1,13 40 0,-14-56-125,0 0 1,1 0 0,0-1 0,0 0 0,16 18 0,-18-24-4,-1 0 0,1 0 0,0-1 0,0 0 0,1 0 0,-1 0 0,1 0 0,-1 0 0,1-1 0,0 0 0,0 0 0,0 0 0,0-1 0,0 0 0,7 1 0,-9-2-3,-1 0 1,1 0-1,-1 0 1,0 0-1,1-1 1,-1 1-1,1-1 1,-1 0-1,0 1 1,1-1-1,-1 0 1,0 0-1,0-1 1,0 1-1,0 0 1,0-1-1,4-3 1,-2 1-15,0-1 0,0 0 0,-1 0 1,1 0-1,-1 0 0,0-1 0,2-6 1,3-8-40,-2-1 1,0 0 0,3-27-1,-5 21-47,-1-1 1,-1 0-1,-1 1 0,-2-1 1,0 0-1,-2 1 0,-9-38 1,9 55 94,0 0 0,-1 0 0,0 0 1,0 0-1,-1 1 0,0 0 1,-1-1-1,0 2 0,-12-14 0,12 17 65,0 0-1,0 0 0,0 0 1,-1 1-1,1 0 0,-1 0 0,0 1 1,0-1-1,-1 2 0,1-1 1,0 1-1,-1 0 0,0 1 0,-12-2 1,17 3-37,-1 0 1,1 0-1,-1 0 1,1 0-1,0 0 1,-1 1-1,1 0 1,-1 0-1,1 0 1,0 0-1,0 0 1,0 1 0,-1-1-1,1 1 1,1 0-1,-1 0 1,0 0-1,0 0 1,1 0-1,-1 1 1,1-1-1,0 1 1,0-1-1,0 1 1,0 0-1,0 0 1,0 0-1,1 0 1,-1 0-1,1 1 1,0-1-1,0 0 1,1 1-1,-1-1 1,0 5-1,0 2-14,0-1 0,0 1 0,1 0 0,0 0-1,1-1 1,0 1 0,0 0 0,1 0 0,1-1 0,-1 0-1,8 16 1,-5-16-36,0 0-1,1 0 1,0-1 0,1 0-1,0-1 1,0 1-1,0-1 1,1-1 0,0 1-1,0-1 1,1-1 0,16 9-1,-18-10-328,0-1 0,1 0 0,-1-1 1,1 1-1,0-2 0,0 1 0,0-1 0,0 0 0,0 0 0,0-1 0,0 0 0,0-1 0,0 0 0,0 0 0,0-1 1,-1 0-1,11-3 0,-8-1-1393,0 1 0,0-2 0,17-13 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0.085"/>
    </inkml:context>
    <inkml:brush xml:id="br0">
      <inkml:brushProperty name="width" value="0.05" units="cm"/>
      <inkml:brushProperty name="height" value="0.05" units="cm"/>
      <inkml:brushProperty name="color" value="#5B2D90"/>
    </inkml:brush>
  </inkml:definitions>
  <inkml:trace contextRef="#ctx0" brushRef="#br0">95 322 5330,'0'0'8183,"-8"-4"-7425,2 2-860,2 0 336,0 1 0,-1-1 0,1 0 0,0 0 0,0-1 0,0 1 0,0-1 0,0 0 0,1 0 0,-1 0 0,1 0 0,0-1 0,0 1 0,0-1 0,0 0 0,1 0 0,0 0 0,-1 0 0,2 0 0,-4-8 0,2-11 154,0 0-1,1 0 0,2 0 1,0 0-1,4-24 0,-3 42-350,1 1 0,-1 0 0,1 0-1,-1-1 1,1 1 0,1 1 0,-1-1 0,0 0-1,1 0 1,0 1 0,0-1 0,0 1 0,0 0 0,0 0-1,1 0 1,-1 1 0,1-1 0,0 1 0,0 0-1,0 0 1,0 0 0,0 0 0,1 1 0,-1-1 0,0 1-1,1 0 1,-1 1 0,0-1 0,1 1 0,-1 0-1,1 0 1,-1 0 0,1 1 0,5 0 0,-9 0-36,1 0 0,-1-1 0,1 1 0,-1 0 1,1-1-1,-1 1 0,0 0 0,1 0 0,-1 0 0,0 0 1,0 0-1,0 1 0,0-1 0,0 0 0,0 0 1,0 1-1,0-1 0,0 1 0,-1-1 0,1 1 0,0-1 1,-1 1-1,0-1 0,1 1 0,-1-1 0,1 3 0,2 49 22,-3-46-27,-4 57-174,-3-1-1,-3 1 1,-2-2-1,-35 102 1,44-154 83,-1 3-13,1 1 0,0-1-1,0 1 1,1 0-1,1 0 1,1 0 0,0 16-1,1-29 86,-1 1 0,0-1-1,1 1 1,-1-1-1,1 1 1,-1-1 0,1 1-1,0-1 1,-1 0 0,1 1-1,0-1 1,0 0 0,0 1-1,0-1 1,0 0 0,0 0-1,1 0 1,-1 0 0,0 0-1,0 0 1,1 0 0,2 1-1,0-1 5,0 0-1,0 1 0,1-1 1,-1-1-1,0 1 1,0-1-1,1 1 0,6-2 1,-4 1 20,0-1 0,0 1 0,1-2 0,-1 1 0,0-1 0,-1 0 0,1-1 0,0 1 0,-1-1 1,8-5-1,-7 1 105,-1 1 1,0-1 0,-1 0-1,0 0 1,0-1 0,0 0 0,-1 0-1,0 0 1,-1 0 0,0-1-1,0 1 1,-1-1 0,0 0 0,0 1-1,-1-1 1,0 0 0,-1 0-1,0 0 1,0 0 0,-1 0 0,0 0-1,-2-9 1,1 14-43,1-1 0,-1 1 0,0 0 1,1 0-1,-2 0 0,1 1 0,0-1 0,-1 1 0,0-1 0,0 1 0,0 0 0,0 0 1,0 0-1,-1 0 0,1 1 0,-5-3 0,-30-13-991,-1 12-5380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9.010"/>
    </inkml:context>
    <inkml:brush xml:id="br0">
      <inkml:brushProperty name="width" value="0.05" units="cm"/>
      <inkml:brushProperty name="height" value="0.05" units="cm"/>
      <inkml:brushProperty name="color" value="#5B2D90"/>
    </inkml:brush>
  </inkml:definitions>
  <inkml:trace contextRef="#ctx0" brushRef="#br0">203 1 11605,'0'0'9493,"-9"22"-8976,4-11-403,-118 316 2606,103-251-2343,4 0 0,-8 92 0,20-115-228,2 0 1,2 0-1,3 0 0,11 59 1,-10-88-610,2-1 0,0 0 0,2 0 0,13 27 0,-17-42 137,1 0 0,-1-1 0,1 1 0,1-1 0,-1-1 0,10 10 0,-12-13 170,0-1-1,0 1 1,0-1-1,1 0 1,-1 0-1,0 0 1,1-1-1,-1 1 1,1-1-1,0 0 1,-1 0-1,1 0 1,0-1-1,0 1 1,5-1-1,35-6-5854</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9.427"/>
    </inkml:context>
    <inkml:brush xml:id="br0">
      <inkml:brushProperty name="width" value="0.05" units="cm"/>
      <inkml:brushProperty name="height" value="0.05" units="cm"/>
      <inkml:brushProperty name="color" value="#5B2D90"/>
    </inkml:brush>
  </inkml:definitions>
  <inkml:trace contextRef="#ctx0" brushRef="#br0">1 126 11125,'0'0'5939,"19"-9"-4357,67-29-619,-82 36-907,1 1 0,0 0 1,-1 0-1,1 0 0,0 0 0,-1 1 1,1 0-1,0 0 0,0 1 0,0-1 1,-1 1-1,1 0 0,0 0 0,-1 0 1,1 1-1,-1 0 0,1 0 0,-1 0 1,0 0-1,0 1 0,0-1 0,0 1 1,0 0-1,-1 0 0,6 6 0,-4-3-26,1 1 0,-1 0 0,0 0 0,0 0 0,0 1 0,-1 0 0,-1 0 0,1 0 0,-1 0 0,-1 0 0,4 15 0,-6-13-12,0-1 0,0 0 0,-1 0-1,0 1 1,-1-1 0,0 0 0,0 0 0,-1 0 0,0 0-1,-1-1 1,0 1 0,0-1 0,0 0 0,-1 0-1,-1-1 1,1 1 0,-1-1 0,0 0 0,-1-1 0,0 1-1,0-1 1,0-1 0,-1 1 0,-13 7 0,19-13-2,2 0-13,0 0 0,0 0 0,1 0 0,-1-1 0,0 1 0,0 0 0,0 0-1,0-1 1,0 1 0,0 0 0,0 0 0,0-1 0,0 1 0,0 0 0,0 0 0,0 0 0,0-1 0,0 1 0,0 0 0,0 0 0,0-1 0,0 1 0,0 0 0,0 0 0,-1-1-1,1 1 1,0 0 0,0 0 0,0 0 0,0-1 0,0 1 0,-1 0 0,1 0 0,0 0 0,0 0 0,0 0 0,-1-1 0,1 1 0,0 0 0,0 0 0,0 0 0,-1 0-1,1 0 1,0 0 0,0 0 0,-1 0 0,1 0 0,0 0 0,0 0 0,-1 0 0,1 0 0,0 0 0,0 0 0,-1 0 0,1 0 0,0 0 0,0 0 0,-1 0 0,1 0 0,0 0-1,0 0 1,0 1 0,-1-1 0,1 0 0,0 0 0,0 0 0,1-12 60,0 1 0,1-1 0,1 0 0,0 1 1,1 0-1,0-1 0,10-18 0,48-79-35,-55 98-41,18-31 86,-13 20 272,1 0 0,1 1 0,1 1 0,32-35 1,-46 86 382,-3 52-677,-1-38-149,3 1 0,7 61 0,-5-100-1,0 1 0,0-1 0,0 0-1,1 1 1,0-1 0,0 0 0,6 8 0,-7-13-217,-1 1-1,1-1 1,0 1 0,0-1-1,0 0 1,0 0 0,0 0-1,0 0 1,0 0 0,1 0 0,-1-1-1,1 1 1,0-1 0,-1 1-1,1-1 1,0 0 0,0 0 0,-1 0-1,1-1 1,5 1 0,7-1-5794</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9.796"/>
    </inkml:context>
    <inkml:brush xml:id="br0">
      <inkml:brushProperty name="width" value="0.05" units="cm"/>
      <inkml:brushProperty name="height" value="0.05" units="cm"/>
      <inkml:brushProperty name="color" value="#5B2D90"/>
    </inkml:brush>
  </inkml:definitions>
  <inkml:trace contextRef="#ctx0" brushRef="#br0">405 1 11253,'0'0'8295,"14"20"-6961,7 14-518,-2 1 0,-1 0 1,26 75-1,-14-4 643,28 175 0,-49-208-1236,-3-1 1,-3 1 0,-10 110-1,1-142-216,-2 0-1,-2 0 0,-1-1 1,-2 0-1,-2-1 0,-1-1 1,-3-1-1,-30 48 0,17-35-753,-4-2-1,-1-1 1,-2-2-1,-2-1 0,-56 44 1,69-65-1841,-46 28 0,-14-7-7203</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40.346"/>
    </inkml:context>
    <inkml:brush xml:id="br0">
      <inkml:brushProperty name="width" value="0.05" units="cm"/>
      <inkml:brushProperty name="height" value="0.05" units="cm"/>
      <inkml:brushProperty name="color" value="#5B2D90"/>
    </inkml:brush>
  </inkml:definitions>
  <inkml:trace contextRef="#ctx0" brushRef="#br0">0 73 11333,'0'0'11990,"175"-17"-11190,-96-1-800,-6 0 112,-11 7-272,-23 2-848,-21 9-1442,-47 20-10708</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40.709"/>
    </inkml:context>
    <inkml:brush xml:id="br0">
      <inkml:brushProperty name="width" value="0.05" units="cm"/>
      <inkml:brushProperty name="height" value="0.05" units="cm"/>
      <inkml:brushProperty name="color" value="#5B2D90"/>
    </inkml:brush>
  </inkml:definitions>
  <inkml:trace contextRef="#ctx0" brushRef="#br0">1 162 13830,'0'0'7668,"170"-51"-6900,-72 17-768,-13 3-224,-18 5-1649,-21 6-5106</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41.304"/>
    </inkml:context>
    <inkml:brush xml:id="br0">
      <inkml:brushProperty name="width" value="0.05" units="cm"/>
      <inkml:brushProperty name="height" value="0.05" units="cm"/>
      <inkml:brushProperty name="color" value="#5B2D90"/>
    </inkml:brush>
  </inkml:definitions>
  <inkml:trace contextRef="#ctx0" brushRef="#br0">99 63 12630,'0'0'7865,"0"11"-7446,-1-6-390,2 1 0,-1-1 0,1 0 0,0 1 0,0-1 0,0 0 0,1 0 0,-1 0 0,1 0 0,1 0 0,-1 0 0,4 5 0,1-1 16,0 0 0,0-1-1,0 0 1,1-1 0,0 0 0,14 9 0,-1-1 106,0-2 1,42 20 0,-56-29-127,1-1 1,-1-1 0,1 1-1,0-1 1,-1 0-1,1-1 1,0 0 0,0 0-1,0 0 1,1-1-1,-1-1 1,0 1 0,10-3-1,-14 1-20,0 0 0,0 0-1,0-1 1,0 1 0,-1-1-1,1 0 1,-1 0 0,0 0 0,1-1-1,-1 1 1,-1-1 0,1 0-1,0 0 1,-1 0 0,0 0 0,0 0-1,0 0 1,0 0 0,-1-1-1,2-6 1,1-6-5,0 0 0,-1 0 0,-1-1 0,0-17 0,-1-70 414,-14 139 831,5 41-1013,4 0 0,5 88-1,1-72-59,-1-7-90,1 75 128,-19 161 0,11-269-186,-2-1 0,-3 0 1,-1-1-1,-3-1 1,-2 0-1,-1-1 0,-36 63 1,45-94-25,-1-1 0,0-1 1,-1 0-1,0 0 1,-1-1-1,-16 14 0,25-25 7,0 0-1,1 1 1,-1-1-1,0 0 0,0 0 1,0 0-1,0-1 1,0 1-1,-1-1 1,1 0-1,0 0 0,-1 0 1,1 0-1,-1 0 1,1-1-1,-1 1 1,1-1-1,-1 0 1,0 0-1,1-1 0,-1 1 1,1-1-1,-1 0 1,1 1-1,0-2 1,-1 1-1,1 0 0,0-1 1,0 1-1,-1-1 1,1 0-1,1 0 1,-1 0-1,0 0 0,0-1 1,1 1-1,-1-1 1,-1-3-1,-6-7 21,0-1-1,1-1 0,1 1 1,0-1-1,2-1 1,-1 0-1,2 0 0,0 0 1,-5-31-1,2-7-32,-1-98-1,10 123 4,0-1 0,2 1 0,2 0 0,0 0 0,2 1 0,1-1 0,1 1 0,1 1 0,2 0 0,1 1 0,1 0 0,1 0 0,1 2 0,1 0 0,37-39 0,93-80-1655,-44 57-3313,-93 77 4133,49-42-7518</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42.100"/>
    </inkml:context>
    <inkml:brush xml:id="br0">
      <inkml:brushProperty name="width" value="0.05" units="cm"/>
      <inkml:brushProperty name="height" value="0.05" units="cm"/>
      <inkml:brushProperty name="color" value="#5B2D90"/>
    </inkml:brush>
  </inkml:definitions>
  <inkml:trace contextRef="#ctx0" brushRef="#br0">184 1 10805,'0'0'9370,"-4"1"-8850,2 0-497,0 0 0,0 0 0,0 0 0,0 1 0,0-1 0,0 1 0,1-1 0,-1 1 0,0-1 1,1 1-1,-1 0 0,1 0 0,0 0 0,0 0 0,0 0 0,0 0 0,-1 3 0,-17 49 687,9-21-192,-111 257 1025,121-290-1541,19-63 291,-6 34-221,1 1 0,2 1 1,0 0-1,2 1 0,1 1 0,1 0 0,1 2 0,1 0 0,42-33 0,-60 53-9,0-1 0,1 2 0,-1-1 0,1 0 0,0 1 0,0 0 0,-1 0 0,1 0 0,1 1 0,-1-1 1,0 1-1,0 1 0,0-1 0,1 1 0,-1 0 0,0 0 0,0 0 0,1 1 0,-1-1 0,0 1 0,0 1 0,0-1 0,0 1 0,0 0 1,0 0-1,0 0 0,-1 1 0,1-1 0,-1 1 0,1 1 0,-1-1 0,0 0 0,-1 1 0,1 0 0,0 0 0,-1 0 0,0 0 0,5 9 1,16 30-347,-3 1 1,27 75 0,2 6-3940,-8-40-3243</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6:07.862"/>
    </inkml:context>
    <inkml:brush xml:id="br0">
      <inkml:brushProperty name="width" value="0.05" units="cm"/>
      <inkml:brushProperty name="height" value="0.05" units="cm"/>
      <inkml:brushProperty name="color" value="#5B2D90"/>
    </inkml:brush>
  </inkml:definitions>
  <inkml:trace contextRef="#ctx0" brushRef="#br0">126 997 8404,'0'0'1801,"-18"-8"-745,-55-24-82,48 19 230,16 10 1028,9 9-472,0 6-1599,0 7 2,-1 0 64,1 1 0,1-1 0,1 1 0,7 33 0,-8-49-210,0-1 0,0 0 0,0 0 0,0 1 0,0-1 0,1 0 0,-1 0 0,1 0 0,0 0 0,0-1 1,0 1-1,1 0 0,-1-1 0,0 1 0,1-1 0,0 0 0,-1 0 0,1 0 0,0 0 0,0-1 0,0 1 0,0-1 0,0 1 0,1-1 0,-1 0 0,0-1 0,1 1 0,-1 0 0,0-1 0,1 0 0,-1 0 0,1 0 0,-1 0 0,6-1 0,0-1 33,-1 1-1,0-2 1,-1 1-1,1-1 1,0 0-1,-1 0 1,0-1-1,8-5 0,56-47 529,-69 55-566,173-151 629,368-297 76,-380 332-778,5 7 0,230-112-1,-374 210 15,-15 8 42,0-1 0,1 2 0,-1-1 0,18-3 0,-26 7-6,-1 0 0,0 0 0,1 0 0,-1 1 1,1-1-1,-1 0 0,1 1 0,-1-1 0,0 0 0,1 1 0,-1-1 0,0 1 0,0-1 0,1 1 0,-1-1 0,0 1 0,0-1 0,1 0 0,-1 1 0,0-1 0,0 1 0,0-1 1,0 1-1,0 0 0,0-1 0,0 1 0,0-1 0,0 1 0,0-1 0,0 1 0,0-1 0,0 1 0,0-1 0,0 1 0,-1-1 0,1 1 0,0 4-85,-2 23-803,0 1 0,-2 0 0,-12 44 0,-16 33-5875,2-24-3130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0.474"/>
    </inkml:context>
    <inkml:brush xml:id="br0">
      <inkml:brushProperty name="width" value="0.05" units="cm"/>
      <inkml:brushProperty name="height" value="0.05" units="cm"/>
      <inkml:brushProperty name="color" value="#5B2D90"/>
    </inkml:brush>
  </inkml:definitions>
  <inkml:trace contextRef="#ctx0" brushRef="#br0">54 238 10917,'0'0'10741,"-7"-13"-9575,-19-41-451,19 41 280,5 27-109,-6 239 673,4 135-917,7-352-610,1-2 1,2 1 0,2 0-1,18 53 1,-18-67-57,1-1 0,0 0 1,2 0-1,0-1 0,1 0 0,1-1 1,1 0-1,21 21 0,-30-34-24,0 0 1,1-1-1,0 0 0,0 0 1,0 0-1,1-1 1,0 1-1,-1-1 0,11 2 1,-14-4 43,0 0 0,0-1 1,0 1-1,0-1 0,-1 0 1,1 0-1,0 0 1,0 0-1,0-1 0,0 1 1,0-1-1,0 1 0,0-1 1,0 0-1,-1 0 0,1-1 1,0 1-1,-1 0 0,1-1 1,-1 0-1,1 1 1,-1-1-1,0 0 0,0 0 1,3-4-1,12-18 29,-1 0 0,-1-1 0,-1 0 1,-1-1-1,13-40 0,35-143-123,-45 143 76,-4 0 1,5-75-1,-15 103-13,-2 1 1,-1-1-1,-1 1 1,-2-1 0,-13-48-1,10 62 38,-1 1-1,0 0 0,-2 1 0,-1 0 0,-1 1 1,0 0-1,-16-19 0,21 31 32,0 0-1,-1 0 1,0 0-1,-1 1 1,1 1-1,-2-1 1,1 2-1,-1-1 0,0 1 1,0 1-1,0-1 1,-1 2-1,0 0 1,0 0-1,0 1 1,-18-3-1,24 5-22,0 1-1,0 0 1,0 1-1,0-1 1,0 1-1,0 0 1,0 0-1,1 0 1,-1 1-1,0 0 1,1 0-1,-1 0 1,1 0-1,0 1 1,0-1-1,-1 1 1,2 0-1,-1 1 1,0-1-1,1 1 1,0-1-1,-1 1 1,1 0-1,1 0 1,-1 1-1,1-1 1,-1 0-1,-1 7 1,-2 5-6,0 1-1,0 0 1,2 0 0,0 1 0,2-1 0,-2 31 0,4-27 29,1 1 0,1 0-1,1-1 1,1 0 0,1 1 0,1-2-1,1 1 1,1-1 0,0 0 0,2 0-1,0-1 1,1 0 0,1-1 0,0-1-1,28 30 1,-22-29-333,0 0 0,1-1 1,1-1-1,0-1 0,40 21 0,-42-26-724,1-1 0,0-2-1,1 0 1,0-1 0,0 0 0,0-2-1,26 3 1,26-5-9144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2.957"/>
    </inkml:context>
    <inkml:brush xml:id="br0">
      <inkml:brushProperty name="width" value="0.05" units="cm"/>
      <inkml:brushProperty name="height" value="0.05" units="cm"/>
      <inkml:brushProperty name="color" value="#5B2D90"/>
    </inkml:brush>
  </inkml:definitions>
  <inkml:trace contextRef="#ctx0" brushRef="#br0">34 31 6467,'0'0'9351,"-5"-2"-7937,0-1-1067,-19-4 1467,71-4-2812,-12 6-4663,-26 3 1315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27.048"/>
    </inkml:context>
    <inkml:brush xml:id="br0">
      <inkml:brushProperty name="width" value="0.05" units="cm"/>
      <inkml:brushProperty name="height" value="0.05" units="cm"/>
      <inkml:brushProperty name="color" value="#5B2D90"/>
    </inkml:brush>
  </inkml:definitions>
  <inkml:trace contextRef="#ctx0" brushRef="#br0">1 1 7043,'0'0'4901,"0"17"-4098,0-6-776,-1 10 268,1 0 0,4 25 0,-3-39-204,0 0 1,0 0-1,1 0 1,0 0 0,1-1-1,-1 1 1,1-1-1,0 1 1,1-1 0,-1 0-1,1-1 1,8 10-1,-11-14-83,-1-1-1,1 1 1,0 0-1,-1-1 0,1 1 1,0-1-1,0 1 1,0-1-1,0 1 0,-1-1 1,1 1-1,0-1 1,0 0-1,0 0 0,0 1 1,0-1-1,0 0 1,0 0-1,0 0 0,0 0 1,0 0-1,0 0 1,0 0-1,0 0 0,-1-1 1,1 1-1,0 0 0,0-1 1,0 1-1,0 0 1,0-1-1,0 1 0,-1-1 1,1 1-1,0-1 1,0 0-1,-1 1 0,1-1 1,0 0-1,-1 1 1,1-1-1,-1 0 0,1 0 1,-1 0-1,1 1 1,-1-1-1,1 0 0,-1 0 1,0 0-1,1-1 1,17-55 352,-16 50-289,4-15 975,-1-1-1,-1 0 1,1-37 0,-4 60-997,-1 0 0,1 0 0,-1 0 0,0 0 0,1 0 0,-1 0 0,1 0 0,-1 0 0,1 0-1,-1 0 1,0 0 0,1 0 0,-1 1 0,1-1 0,-1 0 0,0 0 0,1 0 0,-1 1 0,0-1 0,1 0 0,-1 1 0,0-1 0,1 0 0,-1 1 0,0-1 0,0 0-1,1 1 1,-1-1 0,0 0 0,0 1 0,1 0 0,52 94 137,16 22-801,-29-64-2155,-5-4-4057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0.618"/>
    </inkml:context>
    <inkml:brush xml:id="br0">
      <inkml:brushProperty name="width" value="0.05" units="cm"/>
      <inkml:brushProperty name="height" value="0.05" units="cm"/>
      <inkml:brushProperty name="color" value="#5B2D90"/>
    </inkml:brush>
  </inkml:definitions>
  <inkml:trace contextRef="#ctx0" brushRef="#br0">171 110 3185,'0'0'12822,"-9"-16"-11338,-29-49-628,37 63-790,0 0-1,-1 0 1,1 1-1,0-1 1,-1 0 0,1 1-1,0-1 1,-1 1-1,0-1 1,1 1-1,-1 0 1,0-1 0,0 1-1,0 0 1,0 0-1,0 0 1,0 1-1,0-1 1,0 0 0,0 1-1,0 0 1,0-1-1,-1 1 1,1 0-1,0 0 1,0 0 0,0 0-1,0 0 1,-1 1-1,1-1 1,-2 1-1,1 1-57,-1-1-1,1 1 0,-1 0 0,1 0 1,0 0-1,0 0 0,0 1 1,0-1-1,1 1 0,-1 0 0,0 0 1,-2 5-1,0 2-19,2 0-1,0 1 1,0-1-1,1 1 0,0 0 1,1 0-1,0 0 1,1 0-1,0 0 1,2 18-1,-1-10-36,-1-17-20,0 1 0,0-1 0,0 0 0,1 1 0,-1-1 1,1 0-1,-1 0 0,1 0 0,-1 1 0,1-1 0,0 0 0,0 0 0,0 0 0,1 0 0,-1 0 0,0-1 0,1 1 0,-1 0 0,1 0 0,-1-1 0,1 1 0,0-1 0,0 0 0,0 1 0,0-1 0,0 0 0,0 0 0,0 0 0,0 0 0,0-1 0,0 1 0,1-1 0,-1 1 1,0-1-1,0 0 0,1 1 0,-1-1 0,0-1 0,4 1 0,-4-1 153,0 0 0,0 0 0,-1-1 0,1 1 0,0 0 0,-1-1 0,1 1 0,-1-1 0,0 0 0,1 1 0,-1-1 0,0 0 0,0 0 0,0 0 0,0 0 0,0 0 0,0-2 0,14-42 1807,-13 40-1493,0 0-177,-1 1-1,1 0 0,0 0 0,1-1 0,-1 1 0,1 1 0,6-8 0,-9 11-102,0 10 34,2 546-737,-2-553 400,-1-1-1,1 0 0,0 1 0,0-1 1,0 1-1,0-1 0,0 0 0,0 1 0,0-1 1,0 0-1,1 1 0,-1-1 0,1 0 1,-1 1-1,1-1 0,-1 0 0,1 0 1,0 1-1,-1-1 0,1 0 0,0 0 0,0 0 1,0 0-1,0 0 0,0 0 0,0 0 1,0 0-1,0-1 0,2 2 0,17 0-6582</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4.098"/>
    </inkml:context>
    <inkml:brush xml:id="br0">
      <inkml:brushProperty name="width" value="0.05" units="cm"/>
      <inkml:brushProperty name="height" value="0.05" units="cm"/>
      <inkml:brushProperty name="color" value="#5B2D90"/>
    </inkml:brush>
  </inkml:definitions>
  <inkml:trace contextRef="#ctx0" brushRef="#br0">90 30 4578,'0'0'10029,"-12"0"-9085,-30 0-66,9 0 3070,30 1-1854,10 0-912,58 5-370,116-7 0,-98-1-589,103-7 181,42-1-261,-228 9-563,0 1 0,-1-1 0,1 0 0,0 1 1,0-1-1,0 0 0,-1 1 0,1-1 1,0 0-1,0 1 0,-1-1 0,1 1 0,-1-1 1,1 0-1,-1 1 0,1-1 0,-1 1 1,1-1-1,-1 1 0,1 0 0,-1-1 0,1 1 1,-1-1-1,0 1 0,1 0 0,-1 0 1,0-1-1,0 1 0,-19-1-11948</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4.544"/>
    </inkml:context>
    <inkml:brush xml:id="br0">
      <inkml:brushProperty name="width" value="0.05" units="cm"/>
      <inkml:brushProperty name="height" value="0.05" units="cm"/>
      <inkml:brushProperty name="color" value="#5B2D90"/>
    </inkml:brush>
  </inkml:definitions>
  <inkml:trace contextRef="#ctx0" brushRef="#br0">3 34 8452,'0'0'8070,"-2"-34"-2958,36 34-8573,-20 0-826</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4.990"/>
    </inkml:context>
    <inkml:brush xml:id="br0">
      <inkml:brushProperty name="width" value="0.05" units="cm"/>
      <inkml:brushProperty name="height" value="0.05" units="cm"/>
      <inkml:brushProperty name="color" value="#5B2D90"/>
    </inkml:brush>
  </inkml:definitions>
  <inkml:trace contextRef="#ctx0" brushRef="#br0">62 28 4114,'0'0'14807,"0"-7"-13401,1-14-225,-1 26 341,-3 48-714,-21 113 326,9-75-422,-3 110 0,17-183-358,0 31-332,1-14 3521,0-35-3487,2-30-7947,6 16-615</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5.856"/>
    </inkml:context>
    <inkml:brush xml:id="br0">
      <inkml:brushProperty name="width" value="0.05" units="cm"/>
      <inkml:brushProperty name="height" value="0.05" units="cm"/>
      <inkml:brushProperty name="color" value="#5B2D90"/>
    </inkml:brush>
  </inkml:definitions>
  <inkml:trace contextRef="#ctx0" brushRef="#br0">24 152 8932,'0'0'2236,"-4"-19"-86,-1-3-875,-7-32-659,10 28 3056,1-5 3603,11 51-6864,34 44 857,95 106 0,-45-60-573,-17-11-266,-5 2 1,111 208-1,-172-287-674,-3-4-110,1-1 0,18 28 1,-25-42 69,-1-1 1,1 1 0,0-1-1,0 0 1,0 1-1,0-1 1,0 0-1,1 0 1,-1-1 0,1 1-1,-1 0 1,1-1-1,-1 1 1,1-1 0,0 0-1,0 0 1,0 0-1,0 0 1,0-1-1,0 1 1,-1-1 0,1 0-1,0 0 1,4 0-1,-5 0-19,-1-1 0,0 0 1,0 1-1,1-1 0,-1 0 0,0 0 0,0 0 0,0 0 0,0 0 0,0 0 0,0 0 0,-1 0 0,1-1 0,0 1 0,0 0 0,-1 0 0,1-1 0,-1 1 0,1 0 1,-1-1-1,0 1 0,1-1 0,-1 1 0,0 0 0,0-1 0,0 1 0,0-1 0,0 1 0,0-1 0,-1-1 0,1-4-1457,1-41-9370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17:36.275"/>
    </inkml:context>
    <inkml:brush xml:id="br0">
      <inkml:brushProperty name="width" value="0.05" units="cm"/>
      <inkml:brushProperty name="height" value="0.05" units="cm"/>
      <inkml:brushProperty name="color" value="#5B2D90"/>
    </inkml:brush>
  </inkml:definitions>
  <inkml:trace contextRef="#ctx0" brushRef="#br0">946 83 9780,'0'0'10933,"-7"-14"-9655,-21-41-226,18 41-607,5 15 85,3 1-278,-9 6-163,1 1 1,0 0 0,1 1 0,0 0-1,1 0 1,0 1 0,-13 22-1,-3 2 114,-196 270 926,-229 340-358,370-511-422,79-134-405,-2-1-220,1 0 0,0 0 0,-1 0 0,1 0 0,0 0 0,0-1 0,0 1 0,0 0 0,0-1 0,0 1 0,0-1 0,0 1 0,0-1 0,1 0 0,-1-2 0,-3-4-1737,-11-17-5815</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59.090"/>
    </inkml:context>
    <inkml:brush xml:id="br0">
      <inkml:brushProperty name="width" value="0.05" units="cm"/>
      <inkml:brushProperty name="height" value="0.05" units="cm"/>
      <inkml:brushProperty name="color" value="#5B2D90"/>
    </inkml:brush>
  </inkml:definitions>
  <inkml:trace contextRef="#ctx0" brushRef="#br0">203 58 5795,'0'0'6990,"-9"-8"-6404,-39-34 594,47 41-876,1 1 1,-1-1 0,0 0 0,0 1-1,0-1 1,0 0 0,0 1 0,0 0-1,0-1 1,0 1 0,-1-1 0,1 1-1,0 0 1,0 0 0,0 0-1,0 0 1,0 0 0,-1 0 0,1 0-1,0 0 1,0 0 0,0 0 0,-1 1-1,-26 17 1242,-12 35-2002,39-52 603,-7 14-104,0 0 0,2 1 0,0-1 0,0 1-1,2 1 1,0-1 0,1 1 0,0-1 0,1 1 0,1 0-1,1 0 1,1 0 0,0 0 0,1 0 0,0-1 0,2 1-1,9 27 1,-6-11 62,-1 1-1,-1 0 1,-2 0-1,-1 0 1,-5 62 0,1-13-2,-6 206 393,8-286-494,0 0 0,0 0 0,0-1 0,0 1-1,0 0 1,1 0 0,-1-1 0,1 1-1,0-1 1,0 1 0,0 0 0,0-1-1,0 1 1,0-1 0,1 0 0,-1 0-1,1 1 1,0-1 0,0 0 0,-1 0-1,1 0 1,1-1 0,2 4 0,0-4 5,-1 1 1,0-1-1,1 1 1,-1-1-1,1 0 1,-1-1-1,1 1 1,-1-1-1,1 0 0,-1 0 1,1-1-1,8-1 1,6-2 22,-1-1 1,1-1 0,-1 0-1,0-2 1,26-15-1,-12 5-202,0-2-1,-1-1 1,-1-1-1,-1-1 1,44-49-1,-53 39-1017,-20 32 1104,0 1-1,0-1 1,0 0-1,0 0 1,1 0-1,-1 1 1,0-1-1,-1 0 0,1 0 1,0 0-1,0 0 1,0 1-1,0-1 1,-1 0-1,1 0 1,0 1-1,-1-1 0,1 0 1,0 0-1,-1 1 1,1-1-1,-1 0 1,1 1-1,-1-1 1,0 1-1,1-1 0,-1 0 1,0 1-1,1 0 1,-1-1-1,0 1 1,1-1-1,-1 1 1,0 0-1,0-1 0,0 1 1,1 0-1,-1 0 1,0 0-1,0 0 1,0 0-1,-1 0 1,-36-4-4338,-7 3-2688</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59.629"/>
    </inkml:context>
    <inkml:brush xml:id="br0">
      <inkml:brushProperty name="width" value="0.05" units="cm"/>
      <inkml:brushProperty name="height" value="0.05" units="cm"/>
      <inkml:brushProperty name="color" value="#5B2D90"/>
    </inkml:brush>
  </inkml:definitions>
  <inkml:trace contextRef="#ctx0" brushRef="#br0">1 24 7251,'0'0'13430,"57"0"-12549,13 0-129,19 0 241,12 0-673,2-2-256,0-4-64,-7-1-128,-9 2-737,-14 1-1648,-17 4-1104,-22 0-1602,-21 0-3521</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2:00.560"/>
    </inkml:context>
    <inkml:brush xml:id="br0">
      <inkml:brushProperty name="width" value="0.05" units="cm"/>
      <inkml:brushProperty name="height" value="0.05" units="cm"/>
      <inkml:brushProperty name="color" value="#5B2D90"/>
    </inkml:brush>
  </inkml:definitions>
  <inkml:trace contextRef="#ctx0" brushRef="#br0">30 58 656,'0'0'12966,"-3"-9"-11037,-1 0-1266,-4-11-279,5 1 4905,3 19-5163,-1 0 0,1 0 0,-1 0-1,1 1 1,-1-1 0,1 0 0,-1 0 0,1 1-1,-1-1 1,1 0 0,-1 1 0,1-1 0,0 0-1,-1 1 1,1-1 0,-1 1 0,1-1-1,0 1 1,0-1 0,-1 1 0,1-1 0,0 1-1,0-1 1,0 1 0,-1-1 0,1 1 0,0 52 114,-1 67 28,5 0-1,25 159 1,21 46-226,-49-316-39,1 0-1,0 0 0,1 0 0,0 0 0,0-1 1,7 12-1,-8-17-2,-1 0 0,1-1 0,0 0 0,0 1 0,0-1 1,0 0-1,1 0 0,-1 0 0,0 0 0,1 0 0,0 0 0,-1-1 1,1 1-1,0-1 0,0 0 0,0 0 0,0 0 0,0 0 1,0-1-1,0 1 0,0-1 0,6 1 0,3-2-29,0-1 0,1 0 0,-1 0-1,0-1 1,0-1 0,-1 0 0,1 0 0,-1-1-1,0-1 1,0 0 0,20-15 0,-17 11-542,0-2-1,-1 0 1,13-14 0,-17 15-837,0-1 0,0 0-1,12-22 1,-2-11-6499</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2:00.954"/>
    </inkml:context>
    <inkml:brush xml:id="br0">
      <inkml:brushProperty name="width" value="0.05" units="cm"/>
      <inkml:brushProperty name="height" value="0.05" units="cm"/>
      <inkml:brushProperty name="color" value="#5B2D90"/>
    </inkml:brush>
  </inkml:definitions>
  <inkml:trace contextRef="#ctx0" brushRef="#br0">1 77 5010,'0'0'15768,"130"-41"-15496,-30 32 320,5 2-576,-2 2-32,-10 3-32,-14-3-2273,-11-3-3122</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27.967"/>
    </inkml:context>
    <inkml:brush xml:id="br0">
      <inkml:brushProperty name="width" value="0.05" units="cm"/>
      <inkml:brushProperty name="height" value="0.05" units="cm"/>
      <inkml:brushProperty name="color" value="#5B2D90"/>
    </inkml:brush>
  </inkml:definitions>
  <inkml:trace contextRef="#ctx0" brushRef="#br0">122 130 7267,'0'0'8999,"-1"-11"-2024,3-6-5711,1 11-1222,0 0 1,0 1 0,1-1 0,-1 1-1,1-1 1,0 1 0,1 0-1,-1 1 1,1-1 0,0 1 0,0 0-1,1 0 1,-1 0 0,12-5 0,-8 5-53,0 0 0,0 1 1,0 0-1,0 0 0,0 1 1,0 0-1,1 1 0,-1 0 0,18 0 1,-24 2 4,0-1-1,0 1 1,0-1 0,-1 1 0,1 0 0,0 0 0,0 0 0,-1 1-1,1-1 1,0 1 0,-1-1 0,1 1 0,-1 0 0,0 0-1,0 0 1,0 0 0,0 0 0,0 1 0,0-1 0,0 1-1,-1-1 1,1 1 0,-1-1 0,0 1 0,0 0 0,0 0 0,1 4-1,1 6-1,0-1-1,-1 1 1,-1 0-1,0-1 1,-1 18-1,-2-12 4,-1 1-1,0-1 0,-1 0 0,-1 0 1,-1 0-1,-1 0 0,0-1 0,-1 0 1,-1-1-1,0 0 0,-13 16 1,-21 25-3,-77 79 0,83-96-27,-57 64-72,127-107 463,153-61 540,-64 19-799,-92 37-258,13-4-156,-20-1-7705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31.513"/>
    </inkml:context>
    <inkml:brush xml:id="br0">
      <inkml:brushProperty name="width" value="0.05" units="cm"/>
      <inkml:brushProperty name="height" value="0.05" units="cm"/>
      <inkml:brushProperty name="color" value="#5B2D90"/>
    </inkml:brush>
  </inkml:definitions>
  <inkml:trace contextRef="#ctx0" brushRef="#br0">155 45 2209,'0'0'11000,"0"-9"-9640,1-17-7,-1 16 105,-2 26-1014,-52 292 2580,23-147-2142,2 15-607,8 0 0,2 244-1,21-382-273,2 1 0,17 71 0,-20-108 44,-1-1 51,0-3-50,-2-21-1624,2 0-5528,0 5-2248</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28.548"/>
    </inkml:context>
    <inkml:brush xml:id="br0">
      <inkml:brushProperty name="width" value="0.05" units="cm"/>
      <inkml:brushProperty name="height" value="0.05" units="cm"/>
      <inkml:brushProperty name="color" value="#5B2D90"/>
    </inkml:brush>
  </inkml:definitions>
  <inkml:trace contextRef="#ctx0" brushRef="#br0">1015 151 10837,'0'0'445,"-19"-13"900,-65-43 349,73 50-1397,1 0 0,-1 2 0,-1-1 0,1 1 0,-1 1 0,1 0 0,-1 1 0,0 0 0,0 1 0,0 0 0,0 1 1,0 0-1,-13 2 0,2-1-331,4 1 145,0 1 0,0 0 0,0 2 0,0 0-1,1 1 1,0 1 0,0 0 0,0 2 0,1 0 0,1 1 0,-20 15 0,-3 5 128,1 2 1,1 1-1,-39 48 1,41-41-82,3 1 0,1 2 0,2 1 0,2 1 0,2 2 0,-33 87 0,47-101-117,1 1-1,1 0 1,2 0-1,1 1 1,2 0-1,2 0 1,1 0-1,1 0 1,2 0-1,2 0 1,9 39 0,-7-49-53,2-1 0,0 0 0,2 0 0,1-1 0,1 0 0,0 0 0,2-2 0,0 0 0,24 26 0,-25-33-10,0 0-1,2-1 0,-1 0 1,2-1-1,0-1 1,0 0-1,1-2 0,0 1 1,1-2-1,-1 0 0,2-2 1,35 9-1,-23-10-20,0-2-1,0-2 1,0 0 0,0-3 0,0 0-1,0-2 1,0-1 0,-1-1-1,0-2 1,0-1 0,0-2-1,36-18 1,-4-2 44,-1-4-1,-2-2 1,-2-2-1,76-69 1,-83 65 41,-3-2 1,-2-2-1,-2-2 1,-2-2-1,47-77 1,-71 99 13,-2-1 0,-1-1 0,-2 0 0,0 0 1,7-39-1,-14 47 21,-2-1-1,0 1 1,-1-1 0,-2 0 0,0 0 0,-2 0-1,0 0 1,-7-24 0,4 28-14,-2 0-1,0 1 1,-1-1-1,-1 1 1,-1 1-1,-1 0 1,0 0 0,-2 1-1,1 1 1,-2 0-1,0 1 1,-1 0-1,-1 1 1,0 1 0,-1 0-1,0 1 1,-1 1-1,-23-10 1,2 2-72,-1 2-1,-1 1 1,0 3 0,-1 1 0,-1 3 0,0 1-1,-76-4 1,90 10-59,1 2-1,-1 1 1,1 1-1,0 2 1,0 1-1,-43 12 1,54-10-110,0 0 0,0 0-1,0 2 1,1 0 0,1 0 0,-1 2 0,2 0 0,-1 1-1,2 0 1,0 1 0,-14 17 0,11-9-1445,-27 47-1,-4 24-4675</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29.402"/>
    </inkml:context>
    <inkml:brush xml:id="br0">
      <inkml:brushProperty name="width" value="0.05" units="cm"/>
      <inkml:brushProperty name="height" value="0.05" units="cm"/>
      <inkml:brushProperty name="color" value="#5B2D90"/>
    </inkml:brush>
  </inkml:definitions>
  <inkml:trace contextRef="#ctx0" brushRef="#br0">0 239 10517,'0'0'10626,"8"-2"-10068,46-13 198,2 4 0,84-8 0,-77 12-415,122-30 0,-181 36-335,0 0-1,1-1 0,-2 1 1,1-1-1,0 0 0,0 0 1,-1 0-1,1-1 0,-1 1 1,1-1-1,-1 0 0,0 0 1,5-7-1,-7 8-27,0 0 0,0 0 0,0-1 1,0 1-1,0 0 0,-1-1 0,1 1 0,-1 0 0,0-1 1,0 1-1,1-1 0,-1 1 0,-1-1 0,1 1 0,0 0 1,-1-1-1,1 1 0,-1 0 0,0-1 0,0 1 0,0 0 1,0-1-1,0 1 0,0 0 0,0 0 0,-3-2 0,-41-43-255,77 110-419,-20-37 608,-5-11 65,0 0 1,-1 1-1,-1 0 1,0 0 0,-2 0-1,0 0 1,0 1 0,-1-1-1,-2 1 1,1-1-1,-2 1 1,0-1 0,-1 1-1,-1-1 1,0 1 0,-1-1-1,-1 0 1,0-1 0,-2 1-1,1-1 1,-2 0-1,0-1 1,-1 0 0,0 0-1,-21 23 1,12-17-516,0-2 0,-31 25 0,37-34-1178,0-1 0,-1 0 0,-16 7-1,-2-5-6774</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0.255"/>
    </inkml:context>
    <inkml:brush xml:id="br0">
      <inkml:brushProperty name="width" value="0.05" units="cm"/>
      <inkml:brushProperty name="height" value="0.05" units="cm"/>
      <inkml:brushProperty name="color" value="#5B2D90"/>
    </inkml:brush>
  </inkml:definitions>
  <inkml:trace contextRef="#ctx0" brushRef="#br0">161 42 4786,'0'0'14028,"0"-6"-12635,0-29 2606,-1 51-4090,-13 64 196,-40 130 0,18-82 136,30-105-200,-8 26 20,3 0 0,2 1 0,-6 91 0,15-139-57,0 1 0,1-1-1,-1 0 1,1 0-1,-1 0 1,1 0 0,0 0-1,0-1 1,0 1 0,0 0-1,0 0 1,0 0-1,0-1 1,1 1 0,-1-1-1,1 1 1,-1-1 0,1 0-1,-1 1 1,1-1-1,0 0 1,0 0 0,0 0-1,0 0 1,-1 0 0,1-1-1,0 1 1,0 0-1,0-1 1,1 0 0,-1 1-1,0-1 1,4 0-1,9 1 115,1-1-1,-1 0 1,22-3-1,-30 2-80,10-2 91,-1 0-1,0-2 1,0 0-1,0 0 1,-1-1-1,0-1 1,0-1-1,16-11 1,-5 2-617,0-2 1,-2 0 0,32-34-1,-55 53 216,6-9-1606,-5 2-3399</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0.736"/>
    </inkml:context>
    <inkml:brush xml:id="br0">
      <inkml:brushProperty name="width" value="0.05" units="cm"/>
      <inkml:brushProperty name="height" value="0.05" units="cm"/>
      <inkml:brushProperty name="color" value="#5B2D90"/>
    </inkml:brush>
  </inkml:definitions>
  <inkml:trace contextRef="#ctx0" brushRef="#br0">68 0 10789,'0'0'13702,"2"16"-13590,0 31 48,-2 17-160,0 7 433,0 2-225,-4 1-208,-14-1 0,-2-2-673,3-1-1392,5-17-4065,12-17-9862</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1.086"/>
    </inkml:context>
    <inkml:brush xml:id="br0">
      <inkml:brushProperty name="width" value="0.05" units="cm"/>
      <inkml:brushProperty name="height" value="0.05" units="cm"/>
      <inkml:brushProperty name="color" value="#5B2D90"/>
    </inkml:brush>
  </inkml:definitions>
  <inkml:trace contextRef="#ctx0" brushRef="#br0">0 97 11941,'0'0'14615,"135"-77"-14967,-62 68-1041,5 4-2753,3 0-4305</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1.588"/>
    </inkml:context>
    <inkml:brush xml:id="br0">
      <inkml:brushProperty name="width" value="0.05" units="cm"/>
      <inkml:brushProperty name="height" value="0.05" units="cm"/>
      <inkml:brushProperty name="color" value="#5B2D90"/>
    </inkml:brush>
  </inkml:definitions>
  <inkml:trace contextRef="#ctx0" brushRef="#br0">58 122 15703,'0'0'6416,"2"22"-6413,10 158 277,-11-150-236,0 6 42,-5 56 0,3-84-78,0 1-1,-1-1 1,0 1 0,0-1 0,-1 0 0,0 0 0,0 0-1,-1 0 1,0 0 0,0-1 0,-1 0 0,-5 7 0,10-13-1,-1-1 0,1 0 1,0 0-1,0 0 0,0 0 0,-1 0 1,1 0-1,0 0 0,0 0 1,-1 0-1,1 0 0,0 0 1,0 0-1,0 0 0,-1 0 0,1 0 1,0 0-1,0 0 0,-1 0 1,1 0-1,0 0 0,0 0 0,0 0 1,-1 0-1,1 0 0,0-1 1,0 1-1,0 0 0,0 0 1,-1 0-1,1 0 0,0 0 0,0-1 1,0 1-1,0 0 0,0 0 1,-1 0-1,1-1 0,0 1 0,0 0 1,0 0-1,0 0 0,0-1 1,0 1-1,0 0 0,0 0 0,0 0 1,0-1-1,0 1 0,0 0 1,0 0-1,0-1 0,0 1 1,0 0-1,0 0 0,0 0 0,0-1 1,0 1-1,0 0 0,-7-46 240,2 0 0,1 0 0,3 0 0,7-74 1,-3 74-239,10-48 1,-9 76 46,0 0 0,1 0 0,1 0 0,1 1-1,14-27 1,-21 44-55,0-1 0,0 1 0,1-1 0,-1 1-1,0-1 1,1 1 0,-1-1 0,1 1 0,-1-1 0,1 1-1,-1 0 1,0-1 0,1 1 0,-1 0 0,1-1 0,0 1-1,-1 0 1,1 0 0,-1-1 0,1 1 0,-1 0 0,1 0-1,0 0 1,-1 0 0,1 0 0,-1 0 0,1 0 0,0 0-1,-1 0 1,1 0 0,-1 0 0,1 0 0,0 0 0,-1 1-1,1-1 1,-1 0 0,1 0 0,-1 1 0,1-1 0,-1 0-1,1 1 1,-1-1 0,1 0 0,-1 1 0,1-1 0,-1 1-1,1 0 1,20 26-192,-19-22 220,25 41-125,29 71 0,-37-73 61,2-2 0,37 59 0,-53-95 8,0 1-1,0-1 1,1 0-1,-1-1 1,1 1-1,1-1 0,-1 0 1,8 4-1,-11-7 40,0-1 0,0 0 0,0 1 1,0-1-1,0 0 0,0-1 0,0 1 0,0 0 0,0-1 0,0 0 0,0 1 0,0-1 0,1-1 0,-1 1 0,0 0 0,0-1 0,0 1 0,0-1 0,0 0 1,0 0-1,0-1 0,0 1 0,0 0 0,3-3 0,4-4 154,1-1 0,-2-1 0,1 0 0,-1 0 0,-1 0 0,0-1 1,-1 0-1,0-1 0,9-20 0,2-8-46,21-70 1,-17 4 375,-18 90-8852,-6 43 1465,2 6-2641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1.939"/>
    </inkml:context>
    <inkml:brush xml:id="br0">
      <inkml:brushProperty name="width" value="0.05" units="cm"/>
      <inkml:brushProperty name="height" value="0.05" units="cm"/>
      <inkml:brushProperty name="color" value="#5B2D90"/>
    </inkml:brush>
  </inkml:definitions>
  <inkml:trace contextRef="#ctx0" brushRef="#br0">60 157 12246,'0'0'7977,"-3"18"-7543,-8 53 63,-2 141-1,13-205-499,0-1 0,1 1-1,-1-1 1,1 0 0,1 0 0,-1 1 0,1-1-1,0 0 1,0 0 0,1 0 0,0-1 0,0 1-1,0-1 1,1 1 0,0-1 0,0 0 0,0-1 0,0 1-1,1-1 1,0 1 0,0-1 0,0-1 0,0 1-1,1-1 1,-1 0 0,1 0 0,0 0 0,0-1-1,0 0 1,0 0 0,0-1 0,0 0 0,1 0 0,-1 0-1,12-1 1,-5 1 73,0-1 0,1-1 0,-1 0 0,0-1 0,0 0 0,-1-1 0,1-1 0,-1 0 0,1 0 0,-1-1 0,0-1 0,-1 0 0,1-1 0,-1 0 0,-1 0 0,1-2 0,-1 1 0,-1-1 0,0 0 0,0-1 0,0 0 0,-1-1 0,-1 1 0,0-1 0,-1-1 0,0 0 0,0 1 0,7-26 0,-10 24 8,0 0 0,-1 0 0,-1-1 0,0 1 0,0 0 0,-2-1 0,1 1 0,-2-1-1,0 1 1,0 0 0,-1 0 0,-1 0 0,0 0 0,-1 1 0,-1-1 0,0 1 0,0 1-1,-1-1 1,0 1 0,-1 0 0,-1 1 0,1-1 0,-2 2 0,1-1 0,-1 2 0,-1-1-1,0 1 1,0 1 0,0 0 0,-1 0 0,0 1 0,0 1 0,-1 0 0,1 0 0,-15-2-1,13 4-98,0 0 0,0 1 0,-1 0 0,1 1 0,0 1 0,-1 0-1,-20 3 1,29-2-229,0 0 0,0 1 0,0 0 0,0 0 0,0 0 0,0 1 0,1-1 0,0 2 0,-1-1 0,1 0 0,0 1 0,1 0-1,-1 0 1,0 0 0,1 1 0,0 0 0,0 0 0,1 0 0,-5 8 0,-13 43-5918</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2.887"/>
    </inkml:context>
    <inkml:brush xml:id="br0">
      <inkml:brushProperty name="width" value="0.05" units="cm"/>
      <inkml:brushProperty name="height" value="0.05" units="cm"/>
      <inkml:brushProperty name="color" value="#5B2D90"/>
    </inkml:brush>
  </inkml:definitions>
  <inkml:trace contextRef="#ctx0" brushRef="#br0">1 231 15431,'0'0'9266,"17"-3"-8973,-6 0-261,41-7 53,-49 10-79,0 0-1,0 0 1,0 1-1,0-1 1,-1 1-1,1-1 1,0 1-1,0 0 1,0 0-1,-1 0 1,1 1-1,0-1 1,-1 1-1,1-1 0,-1 1 1,0 0-1,0 0 1,1 0-1,1 3 1,2 3 9,-1 0-1,0 0 1,-1 0 0,0 1-1,0-1 1,-1 1 0,0 0-1,0 0 1,-1 0-1,-1 1 1,1-1 0,-1 1-1,-1-1 1,0 0 0,0 1-1,-1-1 1,-2 14 0,2-18-4,0 0 1,-1 1 0,1-1-1,-1 0 1,0 0-1,-1 0 1,1-1 0,-1 1-1,1 0 1,-2-1-1,1 0 1,0 0 0,-1 0-1,0 0 1,0 0-1,0-1 1,0 1-1,0-1 1,-1 0 0,1-1-1,-1 1 1,0-1-1,0 0 1,0 0 0,0 0-1,0-1 1,-1 0-1,1 0 1,0 0 0,-1-1-1,-6 1 1,10-1-5,1 0 0,-1-1 0,0 1 0,1 0 0,-1 0 0,1-1 0,-1 1 0,0-1 0,1 0 1,-1 1-1,1-1 0,0 0 0,-1 0 0,1 0 0,-1 0 0,1 0 0,0 0 0,0 0 0,0 0 0,0-1 0,0 1 0,-2-3 0,1 0 15,0 0 0,0-1-1,1 1 1,-1-1-1,1 1 1,0-1-1,-1-9 1,1-4-1,1 1 0,0-1 0,5-25 0,-2 30-43,0 0 1,1 1-1,0-1 0,1 1 1,0 0-1,1 1 1,1-1-1,0 1 0,0 0 1,17-17-1,-19 22 6,-1 1-1,1 0 1,0 1-1,0-1 1,0 1-1,1 0 1,-1 0-1,1 1 1,0 0-1,0 0 1,1 0 0,-1 1-1,0 0 1,1 0-1,0 0 1,-1 1-1,1 0 1,0 0-1,0 1 1,-1 0-1,1 0 1,11 2-1,-12 0-3,0 1-1,0 0 1,0 0-1,-1 0 0,0 0 1,1 1-1,-1 0 1,-1 0-1,1 1 0,-1-1 1,1 1-1,-1 0 1,0 0-1,-1 0 1,0 1-1,1-1 0,-2 1 1,5 10-1,-1-1-35,-1 1 1,0-1-1,-1 1 0,-1-1 0,0 1 0,0 20 1,-2-1-46,-1-30 260,0-22 18,1-1-140,1-1 1,0 1 0,2-1-1,0 1 1,1 0 0,1 0-1,0 1 1,2 0 0,12-23 0,-7 18-73,0 2 1,1 0 0,1 0 0,1 1 0,0 1 0,33-27 0,-7 19-1,-41 25 27,0 1 0,0-1 0,0 1 0,0 0-1,1 0 1,-1-1 0,0 1 0,0 0 0,1 0 0,-1 0 0,0 0 0,0 0 0,1 0 0,-1 1 0,0-1 0,0 0 0,0 1 0,1-1 0,-1 1 0,0-1 0,0 1 0,0-1-1,0 1 1,0 0 0,0 0 0,0-1 0,0 1 0,0 0 0,0 0 0,-1 0 0,1 0 0,0 0 0,-1 0 0,1 0 0,0 2 0,7 15-20,-1 1 0,-1-1 0,-1 2 1,0-1-1,3 33 0,-5-29 17,1-1-1,0 0 1,2 0-1,10 26 1,-15-47 10,-1-1 1,0 1 0,0 0 0,0-1-1,1 1 1,-1-1 0,0 1 0,0-1-1,1 1 1,-1-1 0,0 1 0,1-1-1,-1 0 1,1 1 0,-1-1 0,0 1-1,1-1 1,-1 0 0,1 1 0,-1-1-1,1 0 1,-1 0 0,1 1 0,-1-1-1,1 0 1,0 0 0,-1 0 0,1 0-1,-1 0 1,1 0 0,-1 0 0,1 0 0,1 0-1,15-15 197,9-39 217,-23 47-410,11-26-16,-10 21 40,1 1-1,0-1 1,0 1 0,1 0-1,0 1 1,1 0-1,14-17 1,-21 27-46,1 0 0,-1 0 0,1 0 1,-1-1-1,1 1 0,-1 0 0,1 0 1,-1 0-1,1 0 0,-1 0 0,1 0 1,-1 0-1,1 0 0,-1 1 0,1-1 1,-1 0-1,1 0 0,-1 0 0,1 0 1,-1 1-1,0-1 0,1 0 0,-1 1 1,1-1-1,-1 0 0,0 1 0,1-1 1,-1 0-1,1 1 0,-1-1 0,0 1 1,0-1-1,1 0 0,-1 1 1,0-1-1,0 1 0,0-1 0,1 1 0,13 26-132,-9-17-47,-2-5 90,1-1 1,0 1-1,0-1 0,0 0 0,1 0 0,-1 0 1,1-1-1,0 1 0,0-1 0,0 0 0,0-1 1,1 1-1,-1-1 0,1 0 0,-1-1 0,1 1 1,0-1-1,-1 0 0,1-1 0,0 1 0,6-1 1,-3 0 400,-1-1 0,0 1 1,1-1-1,-1-1 1,0 0-1,0 0 1,0 0-1,0-1 1,-1-1-1,1 1 1,-1-1-1,1 0 1,-1-1-1,9-7 0,-18 30-322,-21 31-1415,-7-1-3563,10-15-3453</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3.727"/>
    </inkml:context>
    <inkml:brush xml:id="br0">
      <inkml:brushProperty name="width" value="0.05" units="cm"/>
      <inkml:brushProperty name="height" value="0.05" units="cm"/>
      <inkml:brushProperty name="color" value="#5B2D90"/>
    </inkml:brush>
  </inkml:definitions>
  <inkml:trace contextRef="#ctx0" brushRef="#br0">11 148 5523,'0'0'11733,"-2"-8"-10410,-7-28-528,9 35-720,0 0-1,0-1 0,1 1 1,-1 0-1,0 0 0,0 0 1,1 0-1,-1-1 0,0 1 1,1 0-1,-1 0 0,1 0 1,0 0-1,-1 0 1,1 0-1,0 0 0,0 0 1,0 0-1,-1 0 0,1 1 1,0-1-1,0 0 0,0 0 1,0 1-1,0-1 0,3 0 1,27-10 1411,-30 10-1354,7-1-17,-1 1 1,1-1-1,-1 1 1,1 1-1,-1-1 1,1 1 0,0 1-1,-1 0 1,1 0-1,-1 0 1,1 1-1,-1 0 1,0 0-1,0 0 1,0 1-1,9 6 1,-7-4-74,-2 0 0,1 1 0,0 1 1,-1-1-1,0 1 0,-1 1 0,0-1 0,0 1 1,0 0-1,-1 0 0,7 15 0,-7-12-43,0 1 1,-1-1-1,0 1 0,-1 0 0,0 0 1,-1 0-1,0 0 0,-1 0 0,0 1 1,-1-1-1,-1 0 0,0 1 0,0-1 1,-1 0-1,-1 0 0,0 0 0,-1 0 1,0-1-1,0 0 0,-9 14 0,-1-4-102,0-1 0,-25 24-1,32-36 54,-1-1 0,0 0-1,0 0 1,0-1 0,-1 0-1,0-1 1,0 0 0,-11 5-1,19-10 59,0 1 0,0-1 0,0 1-1,0-1 1,0 1 0,-1-1 0,1 0 0,0 0-1,0 1 1,0-1 0,0 0 0,0 0-1,0 0 1,-1 0 0,1 0 0,0-1-1,0 1 1,0 0 0,0 0 0,0-1 0,0 1-1,0-1 1,0 1 0,0-1 0,0 1-1,0-1 1,0 0 0,0 1 0,0-1 0,0 0-1,1 0 1,-1 1 0,0-1 0,1 0-1,-1 0 1,0 0 0,1 0 0,-1 0 0,1 0-1,-1-1 1,-1-5 57,1 0 0,0 1-1,0-1 1,1 0 0,1-12 0,-1 4 60,0-14-99,2 0 0,2 0-1,0 0 1,2 1 0,1 0 0,1 0 0,14-31 0,-7 24-403,2 1 0,1 0 0,2 1 0,47-60 0,-52 79-240,-6 9-1548,0 34-14017</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4.673"/>
    </inkml:context>
    <inkml:brush xml:id="br0">
      <inkml:brushProperty name="width" value="0.05" units="cm"/>
      <inkml:brushProperty name="height" value="0.05" units="cm"/>
      <inkml:brushProperty name="color" value="#5B2D90"/>
    </inkml:brush>
  </inkml:definitions>
  <inkml:trace contextRef="#ctx0" brushRef="#br0">1 17 11957,'0'0'8444,"18"1"-7878,-6-1-486,-7-1-48,-1 1-1,0-1 1,1 1-1,-1 0 1,1 1-1,-1-1 1,1 1-1,-1-1 1,0 2-1,1-1 1,-1 0-1,0 1 1,0-1-1,0 1 1,0 1-1,0-1 1,0 0-1,-1 1 1,1 0-1,-1 0 1,0 0-1,0 0 1,0 0-1,0 1 1,4 6-1,1 7 61,-1 2 0,-1-1 0,0 1 0,-2 0 0,0 0 0,-1 0 0,-1 0 0,0 1 0,-3 23 0,1-30-61,-1 0 1,0 0 0,-1-1 0,-1 1-1,0-1 1,-1 1 0,0-1-1,-1 0 1,0 0 0,-1-1-1,0 0 1,-1 0 0,0 0 0,-16 18-1,23-29-15,0 0-1,0 0 1,0 0 0,-1 1-1,1-1 1,0 0-1,0 0 1,0 0-1,0 0 1,0 0 0,-1 0-1,1 1 1,0-1-1,0 0 1,0 0-1,0 0 1,-1 0 0,1 0-1,0 0 1,0 0-1,0 0 1,-1 0-1,1 0 1,0 0 0,0 0-1,0 0 1,0 0-1,-1 0 1,1 0-1,0 0 1,0 0 0,0 0-1,-1 0 1,1 0-1,0 0 1,0 0-1,0-1 1,0 1 0,-1 0-1,1 0 1,0 0-1,0 0 1,0 0-1,0 0 1,0-1 0,0 1-1,-1 0 1,1 0-1,0-1 1,-4-14 656,3-28-18,1 37-691,0-20 113,2 0-1,0-1 1,12-46 0,-11 59-72,2 0 0,0 0 1,0 0-1,2 1 0,-1 0 1,2 0-1,0 0 0,14-16 0,-21 27-8,1 0-1,-1 0 0,1 0 1,-1 0-1,1 1 0,0-1 0,0 1 1,-1-1-1,1 1 0,0 0 1,0 0-1,1 0 0,-1 0 1,0 0-1,0 0 0,0 0 0,1 1 1,-1-1-1,0 1 0,1 0 1,-1-1-1,5 1 0,-5 1-5,1 0 1,-1 0-1,1 1 0,-1-1 1,1 1-1,-1-1 0,0 1 0,0 0 1,0-1-1,0 1 0,0 0 1,0 0-1,0 1 0,0-1 0,-1 0 1,2 3-1,5 10-34,-1 1 1,-1-1 0,0 1-1,6 31 1,-7-20-102,-1 1 0,0 55 0,15-120 513,-2-8-218,3 0 1,32-54 0,-45 87-143,0 0 1,1 0-1,1 1 1,0 0-1,1 0 1,0 1-1,0 0 1,1 1 0,1 0-1,-1 1 1,1 0-1,19-8 1,-28 14-14,0 1 1,1-1 0,-1 1 0,0 0-1,1 1 1,-1-1 0,1 0 0,-1 1-1,1 0 1,0 0 0,-1 0 0,1 0-1,-1 0 1,1 1 0,-1 0-1,1 0 1,3 1 0,-4 0 3,0-1-1,-1 1 1,1 0 0,-1 0 0,0 0-1,0 1 1,0-1 0,0 0-1,0 1 1,0-1 0,0 1 0,-1 0-1,1 0 1,-1-1 0,0 1 0,1 3-1,2 12 29,0 1 0,-2-1 0,0 0 0,-1 1-1,-2 24 1,1-21 39,-2 18 148,-2-1 0,-10 45 0,-5 44-1977,18-110-926,1-1 0,3 32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50.442"/>
    </inkml:context>
    <inkml:brush xml:id="br0">
      <inkml:brushProperty name="width" value="0.05" units="cm"/>
      <inkml:brushProperty name="height" value="0.05" units="cm"/>
      <inkml:brushProperty name="color" value="#5B2D90"/>
    </inkml:brush>
  </inkml:definitions>
  <inkml:trace contextRef="#ctx0" brushRef="#br0">5 235 1889,'0'0'10114,"-1"-8"-9455,0-24 90,1 24 876,-2 22 2378,2 26-4573,0-32 907,-1-5-334,1-1-1,0 1 1,0-1 0,1 1-1,-1-1 1,0 1 0,1-1-1,0 1 1,-1-1 0,1 1-1,0-1 1,0 0 0,0 1-1,1-1 1,-1 0 0,0 0-1,1 0 1,0 0 0,-1 0-1,1 0 1,0-1 0,0 1-1,0 0 1,0-1 0,0 1 0,0-1-1,1 0 1,-1 0 0,0 0-1,1 0 1,3 1 0,-3-2 12,1 1 0,0-1 1,0 0-1,0 0 1,0-1-1,0 1 1,0-1-1,0 0 1,0 0-1,0 0 1,-1 0-1,1-1 1,0 1-1,-1-1 0,1 0 1,-1 0-1,0 0 1,1-1-1,4-4 1,90-102 360,-78 82-637,2 1 0,1 1 0,2 1 0,0 1 0,43-30 0,-70 70-4157,-16 12 1115,-8 10-2153</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5.152"/>
    </inkml:context>
    <inkml:brush xml:id="br0">
      <inkml:brushProperty name="width" value="0.05" units="cm"/>
      <inkml:brushProperty name="height" value="0.05" units="cm"/>
      <inkml:brushProperty name="color" value="#5B2D90"/>
    </inkml:brush>
  </inkml:definitions>
  <inkml:trace contextRef="#ctx0" brushRef="#br0">658 1 11957,'0'0'11195,"0"0"-11186,0 1 1,0-1-1,0 0 1,0 0-1,0 1 1,0-1-1,0 0 1,0 1-1,1-1 1,-1 0-1,0 0 1,0 1-1,0-1 1,0 0-1,1 0 1,-1 0-1,0 1 1,0-1-1,0 0 1,1 0-1,-1 0 1,0 1-1,0-1 1,1 0-1,-1 0 1,0 0-1,1 0 1,-1 0-1,0 0 1,0 0-1,1 0 0,-1 0 1,0 0-1,1 0 1,-1 0-1,0 0 1,1 0-1,-1 0 1,0 0-1,0 0 1,1 0-1,-1 0 1,0 0-1,1 0 1,-1 0-1,0 0 1,0-1-1,1 1 1,-1 0-1,0 0 1,0 0-1,0-1 1,1 1-1,-8 33 135,-2 0 0,-1 0 1,-16 34-1,11-29 7,-544 1185 2573,515-1130-2833,54-112-778,1 1 0,1 0 0,27-31 0,-16 20-1234,26-33-5179</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5.650"/>
    </inkml:context>
    <inkml:brush xml:id="br0">
      <inkml:brushProperty name="width" value="0.05" units="cm"/>
      <inkml:brushProperty name="height" value="0.05" units="cm"/>
      <inkml:brushProperty name="color" value="#5B2D90"/>
    </inkml:brush>
  </inkml:definitions>
  <inkml:trace contextRef="#ctx0" brushRef="#br0">175 9 2977,'0'0'20943,"1"-9"-20205,-1 9-728,0 1 0,0-1 0,0 0 0,0 0 0,0 0 0,0 0 0,1 0 0,-1 0 0,0 0 0,0 0 0,0 0 0,0 0 0,0 0 0,0 0 0,0 0 0,0 0 0,0 0 0,0 0 0,1 0 0,-1 0-1,0 0 1,0 0 0,0 0 0,0 0 0,1 21 46,-1 0 0,-2 0 1,0 0-1,-9 39 0,-31 98 413,31-120-384,-27 79 105,21-69-84,2 0 1,2 1 0,2 1 0,-5 56-1,16-103-91,0-1-1,0 1 1,0-1-1,0 1 1,1-1-1,-1 1 1,1-1-1,-1 0 1,1 1-1,0-1 1,0 0-1,0 0 0,0 1 1,1-1-1,-1 0 1,1 0-1,-1 0 1,1-1-1,-1 1 1,1 0-1,0-1 1,0 1-1,0-1 1,0 1-1,0-1 0,0 0 1,1 0-1,-1 0 1,0 0-1,0 0 1,1 0-1,-1-1 1,1 1-1,-1-1 1,0 0-1,1 0 0,3 0 1,11 1 26,-1-1-1,0-1 1,1-1-1,23-5 1,-8-1-77,-1-1-1,0-2 1,-1-1 0,0-1 0,-1-2 0,31-20 0,-32 16-1276,0-1 1,-1-1 0,26-27-1,-12 1-4544</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6.049"/>
    </inkml:context>
    <inkml:brush xml:id="br0">
      <inkml:brushProperty name="width" value="0.05" units="cm"/>
      <inkml:brushProperty name="height" value="0.05" units="cm"/>
      <inkml:brushProperty name="color" value="#5B2D90"/>
    </inkml:brush>
  </inkml:definitions>
  <inkml:trace contextRef="#ctx0" brushRef="#br0">136 1 16920,'0'0'8900,"-46"151"-7988,30-72-592,0-1-224,2-3-96,0-9-96,3-16-80,-1-12-1040,6-13-2258,6-17-3137</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6.406"/>
    </inkml:context>
    <inkml:brush xml:id="br0">
      <inkml:brushProperty name="width" value="0.05" units="cm"/>
      <inkml:brushProperty name="height" value="0.05" units="cm"/>
      <inkml:brushProperty name="color" value="#5B2D90"/>
    </inkml:brush>
  </inkml:definitions>
  <inkml:trace contextRef="#ctx0" brushRef="#br0">1 80 17544,'0'0'10341,"85"-32"-10341,-15 18-609,9 2-1375,-2 1-2835,-1 0-7138</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6.941"/>
    </inkml:context>
    <inkml:brush xml:id="br0">
      <inkml:brushProperty name="width" value="0.05" units="cm"/>
      <inkml:brushProperty name="height" value="0.05" units="cm"/>
      <inkml:brushProperty name="color" value="#5B2D90"/>
    </inkml:brush>
  </inkml:definitions>
  <inkml:trace contextRef="#ctx0" brushRef="#br0">108 363 12902,'0'0'7881,"1"23"-7681,2 32-26,3 40 195,-4 1 0,-11 100 0,2-162-670,-1-1 1,-1 0 0,-2 0 0,-1-1 0,-18 34 0,30-66 299,0 0 0,0 0 0,0 0 1,0 0-1,0-1 0,0 1 0,0 0 1,0 0-1,0 0 0,0 0 0,0 0 1,0-1-1,0 1 0,0 0 1,0 0-1,0 0 0,0 0 0,0 0 1,0 0-1,0 0 0,0-1 0,-1 1 1,1 0-1,0 0 0,0 0 0,0 0 1,0 0-1,0 0 0,0 0 0,0 0 1,-1 0-1,1 0 0,0-1 0,0 1 1,0 0-1,0 0 0,0 0 0,0 0 1,-1 0-1,1 0 0,0 0 0,0 0 1,0 0-1,0 0 0,0 0 0,0 0 1,-1 0-1,1 0 0,0 0 0,0 0 1,0 1-1,0-1 0,0 0 0,0 0 1,-1 0-1,1 0 0,0 0 0,0 0 1,0 0-1,0 0 0,0 0 0,0 0 1,0 1-1,0-1 0,-1 0 0,1 0 1,0 0-1,0 0 0,0 0 0,-5-20 12,-1-25 73,-7-104 1908,9-267 0,7 386-1782,1 1 1,2 0-1,1-1 1,1 2-1,23-55 1,-24 68-168,0 1 1,1 0-1,0 0 1,1 1-1,0 0 0,1 1 1,1 0-1,0 0 1,0 1-1,1 1 0,1 0 1,25-15-1,-32 21-65,0 1 0,1 0 1,-1 0-1,1 1 0,-1 0 0,1 0 0,0 1 0,0 0 1,0 0-1,0 0 0,0 1 0,0 0 0,0 1 0,0-1 1,0 1-1,7 2 0,-10-1 15,0 0 0,0-1-1,0 2 1,-1-1 0,1 0 0,0 1 0,-1 0 0,0-1-1,0 1 1,1 1 0,-2-1 0,1 0 0,0 1 0,-1 0-1,1-1 1,-1 1 0,0 0 0,-1 0 0,1 0 0,-1 0-1,1 1 1,-1-1 0,0 0 0,-1 0 0,1 8-1,0 0-1,-2 1 0,1 0-1,-2-1 1,1 1-1,-2-1 1,0 1 0,0-1-1,-1 0 1,-1 0-1,0-1 1,0 1 0,-1-1-1,-1 0 1,0-1-1,0 1 1,-15 14 0,-14 15-676,-3-2 0,-67 51 1,73-62-357,25-20 627,-32 25-1936,17-13-2050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8.681"/>
    </inkml:context>
    <inkml:brush xml:id="br0">
      <inkml:brushProperty name="width" value="0.05" units="cm"/>
      <inkml:brushProperty name="height" value="0.05" units="cm"/>
      <inkml:brushProperty name="color" value="#5B2D90"/>
    </inkml:brush>
  </inkml:definitions>
  <inkml:trace contextRef="#ctx0" brushRef="#br0">123 553 10725,'0'0'7323,"20"9"-5589,-1-1-1318,1 0-1,1-1 1,-1-1-1,1-1 1,0-1-1,41 3 0,-55-7-367,-1 0-1,0-1 1,1 1-1,-1-1 0,0-1 1,0 1-1,0-1 0,0 0 1,0 0-1,0-1 1,0 0-1,-1 0 0,1 0 1,-1-1-1,0 1 0,0-1 1,0-1-1,-1 1 1,1-1-1,-1 1 0,0-1 1,0 0-1,-1-1 0,0 1 1,0-1-1,0 1 1,0-1-1,-1 0 0,0 0 1,0 0-1,-1 0 0,2-13 1,-2 12-62,0 0 0,0-1 1,-1 1-1,0 0 0,-1-1 1,1 1-1,-1-1 0,-1 1 0,0 0 1,0 0-1,0 0 0,-1 0 1,-5-10-1,5 12 3,0 1 0,-1-1-1,0 1 1,0 1 0,0-1 0,0 0-1,0 1 1,-1 0 0,0 0 0,1 0 0,-1 1-1,0-1 1,0 1 0,-1 1 0,1-1-1,0 1 1,-1-1 0,1 1 0,-7 0 0,0 0-17,0 0 1,0 1 0,1 0 0,-1 1 0,0 0 0,0 1 0,0 0 0,1 1 0,-1 0 0,1 1 0,0 0 0,0 1 0,0 0-1,1 1 1,0 0 0,0 1 0,-12 10 0,9-5 14,0 0-1,2 1 1,-1 1 0,1 0-1,1 1 1,1 0-1,0 0 1,1 1 0,0 0-1,1 0 1,-4 20-1,3-3-69,1 1 0,2 0 0,1 0 0,2 0 0,2 37-1,0-63 37,1 0-1,-1 1 0,1-1 0,0 0 0,1 1 0,0-1 0,0 0 0,1 0 0,0 0 0,1-1 1,-1 1-1,2-1 0,-1 0 0,6 7 0,-6-9 24,0-2 1,1 1-1,-1 0 0,1-1 0,0 0 1,-1 0-1,1-1 0,1 1 0,-1-1 1,0 0-1,1 0 0,-1-1 0,1 1 1,-1-1-1,1-1 0,0 1 1,-1-1-1,1 0 0,0 0 0,-1-1 1,12-1-1,-2-2 45,-1 0 0,1-1 1,-1 0-1,0-1 0,-1-1 0,1 0 1,-1-1-1,-1 0 0,1-1 0,-1-1 1,17-17-1,14-18 197,55-74 1,-74 89-154,13-19 216,-22 26 196,1 2-1,2 0 1,33-31 0,-50 51-465,0 1 0,0-1 1,0 1-1,0-1 0,0 1 0,0-1 0,0 1 0,0 0 0,1-1 0,-1 1 0,0 0 1,0 0-1,0 0 0,1 0 0,-1 0 0,0 0 0,0 0 0,0 0 0,1 1 0,-1-1 1,0 0-1,0 1 0,0-1 0,0 1 0,0-1 0,0 1 0,0 0 0,0-1 0,0 1 1,0 0-1,0 0 0,0-1 0,0 1 0,0 0 0,-1 0 0,1 0 0,0 0 0,-1 0 1,1 0-1,-1 1 0,1 0 0,26 53-52,-24-47 83,7 26 3,-1 0-1,-1 0 0,-2 1 1,-2 1-1,-1-1 1,-1 39-1,4-96-45,1 0 0,1 0 0,0 1 0,2 0 0,21-34 0,74-92 32,-99 139 5,-4 5-43,-1 0-1,1 0 1,1 1 0,-1-1-1,0 0 1,0 1-1,1 0 1,0-1 0,-1 1-1,1 0 1,0 0-1,0 1 1,0-1 0,5-2-1,-7 5-2,0-1 1,-1 0-1,1 1 0,0-1 0,-1 0 1,1 1-1,0-1 0,-1 1 0,1-1 1,-1 1-1,1-1 0,-1 1 0,1-1 1,-1 1-1,1 0 0,-1-1 0,0 1 1,1 0-1,-1-1 0,0 1 0,0 0 0,1 0 1,-1-1-1,0 2 0,7 26-170,-4-18 108,0 3 3,1 0 0,1 0 0,0-1 0,1 0 0,0 0 0,1 0 0,0 0 0,10 11 1,-11-18 35,-1 1 0,1-1 0,0-1 0,0 1 0,0-1 0,0 0 0,1 0 0,0-1 0,0 1 0,0-2 0,0 1-1,0-1 1,0 0 0,1 0 0,-1-1 0,11 0 0,0 1 35,1-2-1,0-1 1,-1 0-1,1-1 1,-1-1-1,1-1 1,-1 0-1,0-1 1,32-15-1,-39 15 24,0-1 0,-1 0 0,0-1-1,0 0 1,0-1 0,-1 1-1,-1-2 1,1 1 0,-1-1-1,0-1 1,-1 0 0,0 0-1,-1 0 1,0 0 0,-1-1-1,7-17 1,-10 22 27,0 0-1,-1 0 1,1 0-1,-1 0 1,-1-1 0,1 1-1,-1 0 1,-1-11-1,1 15-31,0 0-1,-1 0 1,1 0-1,-1 0 1,1 0-1,-1 0 1,0 1-1,0-1 1,0 0-1,0 1 1,0-1-1,0 0 1,0 1-1,-1 0 1,1-1-1,-1 1 1,1 0-1,-1-1 1,1 1 0,-1 0-1,0 0 1,1 0-1,-1 1 1,0-1-1,0 0 1,0 1-1,0-1 1,1 1-1,-5-1 0,-2 0-31,-1 0 0,0 1-1,1-1 1,-1 2-1,0-1 1,1 1-1,-1 1 1,1 0-1,0 0 1,-1 0-1,-11 6 1,16-6-57,0 0 0,0 1 0,1-1-1,-1 0 1,1 1 0,0 0 0,0 0 0,0 0 0,0 0 0,0 1 0,1-1-1,-1 1 1,1-1 0,0 1 0,0 0 0,0 0 0,1 0 0,-1 0-1,1 0 1,0 0 0,0 0 0,0 0 0,1 1 0,0 7 0,0-11-39,0 1-1,0-1 1,0 1 0,0 0 0,1-1 0,-1 1 0,1-1 0,-1 1 0,1-1 0,-1 0 0,1 1 0,0-1-1,0 1 1,0-1 0,0 0 0,0 0 0,0 1 0,0-1 0,0 0 0,0 0 0,0 0 0,1 0-1,-1-1 1,3 2 0,0 0-65,1 0 1,-1 0-1,1-1 0,0 0 0,0 0 0,0 0 0,0-1 1,6 1-1,2-2-23,0 1 0,0-2-1,0 1 1,-1-2 0,22-6 0,-20 3 0,20-4 941,-33 11-713,0-1 0,1 0 0,-1 0-1,0 1 1,0-1 0,0 1 0,0-1-1,0 1 1,0 0 0,0-1-1,0 1 1,0 0 0,0 0 0,0 0-1,0 0 1,0-1 0,0 1-1,-1 0 1,1 0 0,0 1 0,-1-1-1,1 0 1,-1 0 0,1 0-1,-1 0 1,0 0 0,1 2 0,3 10 248,2 0-1,-1 0 1,1-1 0,1 0 0,0 0 0,1-1 0,1 0 0,10 12 0,-13-17-227,0-1 0,0 0 0,1 0-1,0 0 1,0-1 0,0 0-1,1 0 1,0-1 0,-1 0 0,1 0-1,0-1 1,0 0 0,0 0 0,17 1-1,-14-2-32,1 0 0,0-1-1,-1-1 1,1 0 0,-1 0 0,1-1-1,-1-1 1,0 0 0,0 0-1,0-1 1,0-1 0,0 1 0,-1-2-1,0 0 1,0 0 0,-1 0-1,1-1 1,-2-1 0,1 0-1,-1 0 1,0 0 0,0-1 0,-1-1-1,11-18 1,1-5 14,-1-2 0,-2 0 0,-1-1 0,-2 0-1,-2-1 1,-1 0 0,-1-1 0,-3 0 0,-1-1 0,-2 1 0,-1-1 0,-7-71-1,4 104 89,0 0 0,0 0 0,-1 0 0,0 1 0,0-1 0,0 1 0,-1-1 0,-3-6 0,5 11-105,1 0 0,-1 0 0,1 0 0,-1 0 0,0 1 1,0-1-1,0 0 0,1 0 0,-1 0 0,0 1 0,0-1 0,0 0 0,0 1 0,0-1 0,0 1 0,-1-1 1,1 1-1,0-1 0,0 1 0,0 0 0,0 0 0,-1-1 0,1 1 0,0 0 0,0 0 0,0 0 0,0 0 1,-1 1-1,1-1 0,0 0 0,0 0 0,0 1 0,0-1 0,0 1 0,-1-1 0,1 1 0,0-1 0,0 1 1,0 0-1,0-1 0,1 1 0,-1 0 0,0 0 0,0 0 0,0 0 0,1 0 0,-1-1 0,-1 3 0,-11 15-52,1 1 0,0 1 0,1 0 0,1 1 0,1 0-1,-10 36 1,16-48 31,-16 52 8,3 1 1,2 0 0,4 0-1,2 2 1,2-1 0,4 1-1,7 81 1,-5-136-61,1-1-1,1 0 1,-1 1-1,1-1 1,1 0-1,-1 0 1,2 0-1,-1 0 1,1-1-1,0 1 1,6 8-1,-7-13-32,0 0 1,0 0-1,0 0 0,0-1 0,0 1 1,0-1-1,1 0 0,-1 0 0,1 0 0,-1 0 1,1-1-1,0 1 0,0-1 0,0 0 1,0 0-1,0-1 0,0 1 0,0-1 0,0 0 1,0 0-1,0 0 0,0 0 0,0-1 1,0 0-1,5-1 0,5-3-70,0 0 0,0-1 1,-1 0-1,1-1 0,-1 0 0,-1-1 0,0-1 0,0 0 1,16-17-1,0-1-427,-2-2 0,34-47 1,-36 40 180,-1-2 0,-2 0 0,-2-2 0,-2 0 0,14-46-1,-4-9 1285,17-111 0,-35 171 1304,-4 28-411,-3 24-1352,-7 71-280,-4 0-1,-4 0 0,-40 146 0,43-199-130,-1-1 0,-1 0 1,-2 0-1,-1-1 0,-2-1 0,-28 41 1,36-65-736,7-14 580,8-15 188,6-1-23,1 1 0,1 1-1,32-38 1,61-52 164,-101 103-183,20-19 59,-15 14 156,1 0 1,0 1 0,0 0 0,1 1 0,22-14-1,-34 24-208,-1 1 0,1-1 0,-1 0 0,1 0 0,-1 0 0,0 0 0,1 1 0,-1-1-1,1 0 1,-1 0 0,0 0 0,1 1 0,-1-1 0,0 0 0,1 1 0,-1-1-1,0 0 1,1 1 0,-1-1 0,0 1 0,0-1 0,0 0 0,1 1 0,-1-1 0,0 1-1,0-1 1,0 1 0,0-1 0,0 0 0,0 1 0,0-1 0,1 1 0,-1-1 0,-1 1-1,1-1 1,0 1 0,0-1 0,0 1 0,0-1 0,0 0 0,0 1 0,0 0-3,0 162-34,-1-19-383,1-142 383,0 0-1,1 0 1,-1 0-1,1 0 1,-1 0-1,1 0 0,0 0 1,0 0-1,0 0 1,0 0-1,0 0 0,0-1 1,0 1-1,1 0 1,-1-1-1,1 1 1,-1-1-1,1 1 0,-1-1 1,1 0-1,0 0 1,0 0-1,0 0 1,0 0-1,0 0 0,0 0 1,0-1-1,0 1 1,0-1-1,0 1 0,0-1 1,0 0-1,0 0 1,0 0-1,0 0 1,3 0-1,6-1-26,-1 1 1,1-2-1,-1 1 1,1-2-1,-1 1 1,14-7-1,3-3-65,0-1-1,-1-1 0,-1-2 1,32-25-1,89-84 1114,-117 99-255,-29 26-708,0 0 0,0 0 0,0 0 0,0 0 0,0 0 0,0 0 0,0 0 0,0 0 0,0 1 0,0-1 0,0 0 0,0 0 0,0 0 0,0 0 0,0 0 0,0 0 0,0 0 0,0 0 1,0 0-1,0 1 0,0-1 0,0 0 0,0 0 0,0 0 0,0 0 0,0 0 0,0 0 0,1 0 0,-1 0 0,0 0 0,0 0 0,0 0 0,0 0 0,0 0 0,0 0 0,0 0 0,0 0 0,0 0 0,0 0 1,1 0-1,-1 0 0,0 0 0,0 0 0,0 0 0,0 0 0,0 0 0,0 0 0,0 0 0,0 0 0,0 0 0,1 0 0,-1 0 0,0 0 0,0 0 0,0 0 0,0 0 0,0 0 0,0 0 0,0 0 0,0 0 1,0 0-1,0 0 0,0 0 0,0 0 0,0-1 0,1 1 0,-1 0 0,0 0 0,0 0 0,-2 13 343,-7 18-432,-197 408 1092,105-241-1104,89-175-226,2 1 0,0 0 0,-7 27 0,16-46-225,1-4 407,-1 0 1,1 1-1,-1-1 0,1 0 1,0 1-1,0-1 0,0 1 0,0-1 1,0 0-1,0 1 0,0-1 1,0 1-1,0-1 0,2 3 0,-2-3-199,1-1-1,-1 1 0,1 0 0,0-1 1,-1 1-1,1-1 0,0 1 0,0-1 0,-1 0 1,1 1-1,0-1 0,0 0 0,0 1 1,-1-1-1,1 0 0,0 0 0,0 0 0,0 0 1,0 0-1,1 0 0,43 1-15288</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39.019"/>
    </inkml:context>
    <inkml:brush xml:id="br0">
      <inkml:brushProperty name="width" value="0.05" units="cm"/>
      <inkml:brushProperty name="height" value="0.05" units="cm"/>
      <inkml:brushProperty name="color" value="#5B2D90"/>
    </inkml:brush>
  </inkml:definitions>
  <inkml:trace contextRef="#ctx0" brushRef="#br0">87 9 18729,'0'0'8467,"-43"-9"-12997,-1 29-7139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7:46.716"/>
    </inkml:context>
    <inkml:brush xml:id="br0">
      <inkml:brushProperty name="width" value="0.05" units="cm"/>
      <inkml:brushProperty name="height" value="0.05" units="cm"/>
      <inkml:brushProperty name="color" value="#5B2D90"/>
    </inkml:brush>
  </inkml:definitions>
  <inkml:trace contextRef="#ctx0" brushRef="#br0">148 258 1377,'0'0'9191,"-26"6"-8412,12 2-1576,0-1 1,1 2 0,0 0 0,0 0 0,1 1 0,1 1 0,-17 18 0,25-10 14133,4-10-11549,2 3-1787,-1-1 0,2 0 1,-1 0-1,2 0 0,-1 0 1,1-1-1,1 1 1,0-1-1,8 9 0,-11-14 3,1 1 0,0-1-1,1 0 1,0-1 0,-1 1-1,1-1 1,1 0 0,-1 0-1,0 0 1,1-1 0,0 0-1,0 0 1,0-1 0,0 1 0,0-1-1,1 0 1,10 1 0,-5-3 43,0 0 1,0-1-1,1-1 1,-1 0-1,0-1 1,-1 0-1,1 0 1,0-1-1,-1-1 1,0 0-1,11-7 1,14-10 534,61-51 1,-68 50-363,54-42 523,-4-3 0,-3-4 0,93-110 0,-148 159-1139,-25 40-2798,-29 41-4037,4-19-95</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8:04.567"/>
    </inkml:context>
    <inkml:brush xml:id="br0">
      <inkml:brushProperty name="width" value="0.05" units="cm"/>
      <inkml:brushProperty name="height" value="0.05" units="cm"/>
      <inkml:brushProperty name="color" value="#5B2D90"/>
    </inkml:brush>
  </inkml:definitions>
  <inkml:trace contextRef="#ctx0" brushRef="#br0">1 259 912,'0'0'3623,"19"1"-2001,350 11 3237,539-42-1488,-364 7-2999,596 22-192,-484 8-88,220 24 7,251 81-214,-960-101 132,273-15 1,81-77 292,-260 33 1,750-69 714,-702 96-736,107-10-208,-195-2-140,-120 15 143,158-7 1,141 46 78,333 9 1075,-580-18-842,-64-3 288,-78-9-2085</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8:08.701"/>
    </inkml:context>
    <inkml:brush xml:id="br0">
      <inkml:brushProperty name="width" value="0.05" units="cm"/>
      <inkml:brushProperty name="height" value="0.05" units="cm"/>
      <inkml:brushProperty name="color" value="#5B2D90"/>
    </inkml:brush>
  </inkml:definitions>
  <inkml:trace contextRef="#ctx0" brushRef="#br0">360 1 11301,'0'0'3076,"-4"25"-1614,-64 298 2537,52-255-3404,-158 1006 1561,103-556-2369,65-479-385,-10 78 235,13-79-2812,2 0-3305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50.922"/>
    </inkml:context>
    <inkml:brush xml:id="br0">
      <inkml:brushProperty name="width" value="0.05" units="cm"/>
      <inkml:brushProperty name="height" value="0.05" units="cm"/>
      <inkml:brushProperty name="color" value="#5B2D90"/>
    </inkml:brush>
  </inkml:definitions>
  <inkml:trace contextRef="#ctx0" brushRef="#br0">1 260 8052,'0'0'6098,"0"0"-6092,1 0-1,-1 0 0,1 0 0,-1 0 0,0 0 0,1 0 1,-1 0-1,1 0 0,-1 0 0,1 0 0,-1 0 0,1 0 0,-1 0 1,1 1-1,-1-1 0,0 0 0,1 0 0,-1 1 0,1-1 1,-1 0-1,0 1 0,1-1 0,-1 0 0,0 1 0,1-1 0,-1 0 1,0 1-1,1 0 0,1 2 123,-1-1 1,1 1 0,0 0-1,1-1 1,-1 0-1,0 1 1,1-1 0,-1 0-1,1 0 1,0-1-1,0 1 1,0 0 0,0-1-1,0 0 1,0 0-1,0 1 1,0-2 0,0 1-1,0 0 1,1-1-1,-1 1 1,0-1 0,0 0-1,7-1 1,-5 0-3,1-1 1,-1 0 0,1 0 0,-1 0-1,0-1 1,1 0 0,-2 0-1,1 0 1,0 0 0,0-1 0,-1 0-1,0 0 1,6-6 0,33-39 27,-1-2 0,65-105-1,-109 176-4323,-9 13-637</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8:11.540"/>
    </inkml:context>
    <inkml:brush xml:id="br0">
      <inkml:brushProperty name="width" value="0.05" units="cm"/>
      <inkml:brushProperty name="height" value="0.05" units="cm"/>
      <inkml:brushProperty name="color" value="#5B2D90"/>
    </inkml:brush>
  </inkml:definitions>
  <inkml:trace contextRef="#ctx0" brushRef="#br0">802 728 3314,'0'0'7208,"-1"-4"-6477,0 3-706,1 0 0,0 1-1,-1-1 1,1 0 0,0 1-1,0-1 1,-1 0 0,1 0-1,0 1 1,0-1 0,0 0-1,0 1 1,0-1 0,0 0-1,0 0 1,0 1 0,1-1-1,-1 0 1,0 0 0,0 1-1,0-1 1,1 0 0,-1 1 0,0-1-1,1 0 1,-1 1 0,1-1-1,-1 1 1,1-1 0,-1 0-1,1 1 1,-1-1 0,1 1-1,1-1 1,35-3 817,-37 4-838,3 0 20,706-23 1681,-192-28-1237,2077-190 780,177 128-662,-1385 84-614,-242 1-18,1126-24 59,-734-32 54,-1010 44-51,-508 37-23,-1 0 1,1-1 0,-1 0-1,32-15 1,-47 19 8,0-1 1,1 1-1,-1 0 1,0 0-1,0 0 1,0 0-1,0 0 1,0 1-1,0-1 1,0 0-1,0 1 1,0 0-1,0-1 1,0 1-1,0 0 0,0 0 1,0 0-1,-1 0 1,1 0-1,0 1 1,-1-1-1,1 1 1,-1-1-1,1 1 1,-1-1-1,0 1 1,1 0-1,0 2 1,4 5 24,1 0 0,-2 0 0,0 1 1,5 11-1,-4-5 131,-2 0 1,0 1-1,-1-1 0,0 1 1,-2 0-1,0 0 0,0 0 1,-4 25-1,-2 1-107,-2-1-1,-15 48 1,-183 744 1520,104-406-1037,38-212-369,-103 238 1,110-312-103,-91 328 378,52-147-168,60-223-267,-55 113 0,82-198-10,5-10 21,0 0 1,0 1 0,1 0 0,-1 0 0,1 0 0,1 0 0,-3 10 0,-27-15 353,-11-7-327,-141-13 45,-1051 33-205,493 4 245,-1142 37-155,1073-26-22,-915-1 88,194-6-54,-1386 50-28,1903-25 196,984-44-173,-1 2-1,-54 17 1,-6 1 21,-379 47 775,8 12-318,386-66-462,63-14 14,-15 5 99,0-2 0,-51 2 0,79-7-315,0-15-1612,1 1 401,1-1-1,0 1 0,1-1 1,8-23-1,14-42-6267</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8:12.869"/>
    </inkml:context>
    <inkml:brush xml:id="br0">
      <inkml:brushProperty name="width" value="0.05" units="cm"/>
      <inkml:brushProperty name="height" value="0.05" units="cm"/>
      <inkml:brushProperty name="color" value="#5B2D90"/>
    </inkml:brush>
  </inkml:definitions>
  <inkml:trace contextRef="#ctx0" brushRef="#br0">1056 19 3954,'0'0'6208,"-12"-3"-5733,-11-2-162,-1 1 0,1 1 1,-1 1-1,1 1 0,-1 1 1,-32 4-1,-56 11-91,-214 36 2264,320-49-2694,1-2 535,1 1 0,-1 0 0,1 0 0,0 1 0,-1-1 0,1 1 0,-7 4 0,10-4-184,-1 0-1,0 0 1,1-1 0,-1 2 0,1-1-1,0 0 1,0 0 0,0 0-1,0 0 1,0 1 0,0-1-1,1 1 1,-1-1 0,1 0 0,0 1-1,-1 2 1,-38 212 1219,18-119-968,-7 104 0,-21 234 127,-6 117-271,17 475 132,35-859-231,-11 151-72,8-262 12,-2-1 0,-3 0 1,-28 83-1,31-117 136,3-12-188,1 1-1,0 1 1,1-1-1,0 0 0,1 1 1,-1 17-1,20-35 45,9-11-547,0-2-1,-1 0 1,36-36 0,21-31-7380,-41 34-3734</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8:48.735"/>
    </inkml:context>
    <inkml:brush xml:id="br0">
      <inkml:brushProperty name="width" value="0.05" units="cm"/>
      <inkml:brushProperty name="height" value="0.05" units="cm"/>
      <inkml:brushProperty name="color" value="#5B2D90"/>
    </inkml:brush>
  </inkml:definitions>
  <inkml:trace contextRef="#ctx0" brushRef="#br0">216 292 7251,'0'0'8300,"-6"-5"-7556,-17-17-69,17 17 211,4 3-623,0 0-1,0 0 0,1 0 1,-1 0-1,1 0 1,-1-1-1,1 1 1,0 0-1,0-1 1,0 1-1,0-1 0,0 1 1,1-1-1,-1 1 1,1-1-1,0 0 1,-1 1-1,2-4 0,-1 1-161,1 0-1,0 1 0,0-1 0,1 1 0,-1-1 0,1 1 0,0 0 0,0 0 0,5-6 0,3-4-172,0 1 0,1 1 0,1 0 0,20-17 0,-16 17 38,0 0 0,1 1 0,30-16 0,-40 24 30,-1 0 1,1 0-1,0 1 1,0 0-1,0 0 1,0 0 0,0 1-1,1 0 1,-1 1-1,0-1 1,1 1 0,-1 1-1,12 1 1,-17-1-7,1 0 1,-1 0 0,0 0-1,0 0 1,0 0 0,0 1-1,0-1 1,0 1 0,-1-1-1,1 1 1,0 0 0,-1-1-1,1 1 1,-1 0 0,0 0-1,0 0 1,1 0 0,-1 0-1,-1 0 1,1 1 0,0-1-1,0 0 1,0 4 0,4 57-51,-4-54 64,-2 8-13,0-1 0,-1 0 0,-1 1 0,0-1 0,-1 0 0,-1 0 0,0-1 0,-10 20 0,-11 14-59,-36 54 0,9-17-180,43-61 121,15-13-148,-2-11 238,0 0 0,0-1 0,0 1 0,0 0 0,0-1 1,0 0-1,0 0 0,0 0 0,0 0 0,4 0 0,9-1 106,3 1-151,-1 1-1,1 1 0,-1 0 1,0 1-1,32 10 1,-46-12 67,0 1 0,0-1 0,0 1 0,0-1 0,-1 1 0,1 0 1,0 1-1,-1-1 0,0 0 0,1 1 0,-1 0 0,0 0 0,0 0 1,-1 0-1,1 0 0,0 1 0,-1-1 0,0 1 0,0 0 0,0 0 1,0-1-1,-1 1 0,0 0 0,0 0 0,0 1 0,0-1 0,0 0 1,-1 0-1,0 0 0,0 1 0,0 5 0,-2-5 22,1 0 0,-1 0-1,0-1 1,0 1-1,-1 0 1,1-1 0,-1 0-1,0 1 1,-1-1 0,1 0-1,-1-1 1,1 1 0,-1-1-1,0 1 1,0-1 0,-1 0-1,1-1 1,-1 1 0,-8 3-1,-14 6 69,0-1-1,-35 9 1,52-17-69,-28 9 58,-1-2 1,0-1-1,0-3 0,0-1 1,-1-1-1,0-3 1,-50-4-1,89 3-84,0 0 0,0 0 0,0 0 0,-1 0 0,1-1 0,0 1 0,0 0 0,0-1 0,0 1-1,0-1 1,0 1 0,0-1 0,0 0 0,0 1 0,0-1 0,0 0 0,0 0 0,0 1 0,0-1 0,1 0 0,-1 0 0,0 0 0,1 0 0,-1 0 0,1 0 0,-1 0 0,1-1 0,-1 1 0,1 0-1,0 0 1,0 0 0,-1 0 0,1-1 0,0 1 0,0 0 0,0-1 0,1-2-355,-1 0-1,1 0 0,0 0 0,0 0 1,1 0-1,-1 0 0,1 0 1,0 1-1,0-1 0,4-5 1,41-41-7237</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8:49.231"/>
    </inkml:context>
    <inkml:brush xml:id="br0">
      <inkml:brushProperty name="width" value="0.05" units="cm"/>
      <inkml:brushProperty name="height" value="0.05" units="cm"/>
      <inkml:brushProperty name="color" value="#5B2D90"/>
    </inkml:brush>
  </inkml:definitions>
  <inkml:trace contextRef="#ctx0" brushRef="#br0">1058 107 720,'0'0'7292,"-17"-13"-5209,0-1-1689,8 6-129,1 0-1,-1 1 0,0 1 0,-1-1 0,0 2 1,0-1-1,0 1 0,-1 1 0,-20-7 0,14 7 17,0 1 0,-1 0 0,0 2 0,0 0 0,1 0 0,-1 2 0,0 0 0,0 1 0,-34 9 0,28-3-68,0 0-1,0 2 1,1 0 0,0 2 0,1 1 0,-28 20-1,9 0 163,2 1 0,2 2 0,1 2 0,1 1 0,3 2 0,-38 60 0,38-46-237,2 2 0,3 1 0,2 1 1,2 1-1,4 1 0,2 1 1,3 1-1,2 0 0,3 0 0,3 1 1,5 120-1,3-154-150,2-1-1,1 1 1,1-1 0,1 0-1,2 0 1,1-1 0,1 0 0,1-1-1,2 0 1,1-1 0,1 0-1,1-1 1,1-1 0,34 35-1,-29-36-136,1-2 0,1 0 0,1-2 1,0-1-1,1-1 0,1-1 0,1-2 0,0 0 0,1-2 0,0-2 0,1 0 0,0-2 0,51 6 0,-44-10 70,1-1 1,0-2 0,0-2 0,-1-1 0,1-2 0,-1-2-1,0-1 1,0-2 0,67-26 0,-55 12 54,0-1 0,-1-3 0,-2-2 0,-1-2 0,-1-2 0,-2-2 0,-1-2 0,62-71 0,-75 72 127,-2 0 1,-1-2-1,-2-1 1,-1-1 0,-3-1-1,-1-1 1,-2 0-1,-2-2 1,-2 0-1,15-90 1,-21 83 293,-2-1 0,-3 0 1,-2-1-1,-2 1 0,-2 0 0,-15-67 0,12 89-308,-2 0-1,-1 0 0,-1 0 0,-2 2 0,0-1 1,-2 2-1,-2 0 0,0 1 0,-1 0 1,-2 2-1,-39-39 0,37 43-60,-1 1-1,-1 1 1,-1 2 0,0 0-1,-1 1 1,-1 2-1,0 1 1,-45-14 0,27 14-84,-2 1 0,1 3 1,-1 2-1,-75 0 1,97 5-81,0 2 1,0 1 0,1 0-1,-1 2 1,1 1 0,0 1-1,-32 12 1,42-12-372,1 1 0,-1 0 0,1 1 0,1 1-1,-1 0 1,2 0 0,-1 1 0,1 1 0,1 0 0,0 0 0,0 1 0,1 0-1,-9 18 1,-24 53-7934</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44.284"/>
    </inkml:context>
    <inkml:brush xml:id="br0">
      <inkml:brushProperty name="width" value="0.05" units="cm"/>
      <inkml:brushProperty name="height" value="0.05" units="cm"/>
      <inkml:brushProperty name="color" value="#5B2D90"/>
    </inkml:brush>
  </inkml:definitions>
  <inkml:trace contextRef="#ctx0" brushRef="#br0">32 43 704,'0'0'17974,"-6"-7"-16680,-17-21-323,22 27-955,1 1-1,0 0 1,0 0 0,0 0-1,0 0 1,0 0 0,0 0-1,0-1 1,-1 1 0,1 0-1,0 0 1,0 0 0,0 0-1,0 0 1,0-1 0,0 1-1,0 0 1,0 0 0,0 0-1,0 0 1,0-1 0,0 1-1,0 0 1,0 0 0,0 0-1,0 0 1,0-1 0,0 1-1,0 0 1,0 0 0,0 0-1,0 0 1,0 0 0,1-1-1,-1 1 1,0 0 0,0 0-1,0 0 1,0 0 0,0 0-1,0-1 1,0 1 0,1 0-1,-1 0 1,0 0 0,0 0-1,0 0 1,0 0 0,0 0-1,1 0 1,-1 0 0,0 0-1,0 0 1,0 0 0,0 0-1,1 0 1,-1 0 0,0 0-1,0 0 1,0 0 0,1 0-1,12-1-59,-10 1 139,488 14 2453,-213-10-1860,-210-4-195,-64 2-463,1 0-1,-1 0 1,0 0-1,0 0 1,0 1-1,0 0 1,0 0-1,-1 0 1,6 6-1,-3-3 69,1-1-66,-2 1 0,1 1 0,-1-1 0,0 1 0,0 0 1,-1 0-1,0 1 0,0-1 0,-1 1 0,0 0 0,0 0 0,-1 0 1,0 0-1,2 13 0,-1 11 193,-1 1 0,-3 47 0,-1-23-59,-21 863 549,20-659-1135,-1 13-203,3-271 602,1-1 0,-1 1 0,0 0 0,0 0 1,0-1-1,0 1 0,0-1 0,0 1 0,-1-1 1,1 0-1,-1 1 0,0-1 0,0 0 0,0 0 1,0 0-1,0 0 0,0-1 0,0 1 0,-1 0 0,1-1 1,-1 0-1,1 1 0,-1-1 0,1 0 0,-1 0 1,0-1-1,1 1 0,-1-1 0,-4 1 0,-12 2 40,0-1 0,0 0 0,-25-2 0,21 0-20,-46 0-65,13-2-132,0 3 0,0 3-1,0 2 1,0 2-1,-60 17 1,79-12-950,-27 7-1632,21-12-3118,12-7-7199</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8:53.574"/>
    </inkml:context>
    <inkml:brush xml:id="br0">
      <inkml:brushProperty name="width" value="0.05" units="cm"/>
      <inkml:brushProperty name="height" value="0.05" units="cm"/>
      <inkml:brushProperty name="color" value="#5B2D90"/>
    </inkml:brush>
  </inkml:definitions>
  <inkml:trace contextRef="#ctx0" brushRef="#br0">68 1 4498,'0'0'5552,"-6"0"-5013,-56 0 4044,77 0-3974,272-1-197,765 20 2028,-964-10-2494,-84-7 809,-4-1-922,0 0 1,0 0-1,0 1 0,0-1 0,1 0 1,-1 0-1,0 0 0,1 0 0,-1 1 1,1-1-1,-1 0 0,1 0 1,-1 0-1,1 0 0,0 0 0,0 0 1,0 0-1,-1-1 0,1 1 0,0 0 1,0 0-1,0-1 0,0 1 0,0 0 1,0-1-1,0 1 0,1-1 0,-1 1 1,2-1-1,26 8-7410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8:54.107"/>
    </inkml:context>
    <inkml:brush xml:id="br0">
      <inkml:brushProperty name="width" value="0.05" units="cm"/>
      <inkml:brushProperty name="height" value="0.05" units="cm"/>
      <inkml:brushProperty name="color" value="#5B2D90"/>
    </inkml:brush>
  </inkml:definitions>
  <inkml:trace contextRef="#ctx0" brushRef="#br0">0 51 12886,'0'0'520,"26"-1"-133,877-27 4063,-885 28-4414,5-1 310,0 0 1,33-7-1,-47 1 1115,-11 3-4525</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08.413"/>
    </inkml:context>
    <inkml:brush xml:id="br0">
      <inkml:brushProperty name="width" value="0.05" units="cm"/>
      <inkml:brushProperty name="height" value="0.05" units="cm"/>
      <inkml:brushProperty name="color" value="#5B2D90"/>
    </inkml:brush>
  </inkml:definitions>
  <inkml:trace contextRef="#ctx0" brushRef="#br0">116 67 4322,'0'0'11320,"0"-39"-5147,0 11-3431,0 69-2370,2 22-241,-2 0 0,-3 0 1,-4 0-1,-23 107 0,15-116-140,-1-4 24,2 1 1,3 0-1,2 1 0,-3 70 0,12-117-20,-1-1 0,2 0 1,-1 1-1,0-1 0,1 1 1,0-1-1,0 0 0,0 1 1,1-1-1,2 5 0,-2-7 1,-1 0-1,1 0 1,0 0-1,0 0 1,0 0 0,0-1-1,0 1 1,0-1-1,0 1 1,1-1-1,-1 0 1,0 0-1,1 0 1,-1 0-1,1 0 1,-1-1 0,1 1-1,4 0 1,22 2 31,0-2 0,0 0 0,0-2 0,0-1 0,0-2 0,-1 0 0,41-13 0,-24 4-105,-2-2 0,0-2 0,79-45 0,-121 62 48,20-14-158,-12 4-1089,-11 3-3634,-16 0-1297</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09.934"/>
    </inkml:context>
    <inkml:brush xml:id="br0">
      <inkml:brushProperty name="width" value="0.05" units="cm"/>
      <inkml:brushProperty name="height" value="0.05" units="cm"/>
      <inkml:brushProperty name="color" value="#5B2D90"/>
    </inkml:brush>
  </inkml:definitions>
  <inkml:trace contextRef="#ctx0" brushRef="#br0">15 196 544,'-1'-2'19391,"0"-3"-15269,-7-21-3568,7 27-540,1-1-1,0 0 1,-1 0 0,1 0-1,0 0 1,0 1-1,-1-1 1,1 0 0,0 0-1,0 1 1,0-1-1,-1 0 1,1 0 0,0 1-1,0-1 1,0 0-1,0 1 1,-1-1 0,1 0-1,0 0 1,0 1-1,0-1 1,0 0 0,0 1-1,0-1 1,0 0-1,0 1 1,0-1-1,0 0 1,0 1 0,0-1-1,0 0 1,0 1-1,0-1 1,1 0 0,-1 1-1,0-1 1,0 0-1,0 0 1,0 1 0,1-1-1,-1 0 1,0 1-1,7 19-48,0-11 40,-1-1 1,1 0-1,1 0 0,-1 0 0,1-1 1,1 0-1,-1-1 0,1 0 0,0 0 1,1-1-1,-1 0 0,19 6 1,-21-8 3,-1-1 0,1 0 0,0 0 0,-1 0 0,1-1 0,0 0 0,0 0 0,0-1 0,-1 0 0,1 0 0,0-1 0,0 0 0,0 0 0,0 0 0,-1-1 0,1 0 0,-1 0 0,1-1 0,-1 0 0,0 0 0,6-4 0,-3-1-10,0 0 0,0 0 0,-1-1 0,0 0 0,-1 0 0,0-1 0,0 0-1,-1 0 1,0-1 0,-1 1 0,0-1 0,-1 0 0,0-1 0,-1 1 0,0-1 0,-1 0 0,-1 1 0,1-1 0,-2-21 0,0 31-1,0 0 1,0 0-1,0-1 0,0 1 1,-1 0-1,1 0 1,-1 0-1,1 0 1,-1 0-1,0 0 1,0 1-1,0-1 1,0 0-1,0 0 0,0 0 1,-1 1-1,1-1 1,0 1-1,-1-1 1,1 1-1,-1 0 1,0-1-1,0 1 1,1 0-1,-1 0 0,0 0 1,0 0-1,0 0 1,0 1-1,0-1 1,0 1-1,0-1 1,0 1-1,0 0 1,0 0-1,0-1 0,-3 2 1,-3-1-7,1 0-1,0 1 1,0 0 0,-1 0 0,1 1-1,0 0 1,0 0 0,0 1 0,1 0-1,-9 4 1,-1 3 33,0 2 0,1 0 0,1 0 0,0 2 0,0-1 0,1 2 0,1 0-1,0 0 1,2 1 0,-1 1 0,-12 29 0,14-25 8,0 0 0,2 1 0,0 0 0,2 1 0,0-1 1,2 1-1,0 0 0,2 0 0,1 34 0,1-50-84,-1 0 1,2 0 0,-1-1-1,1 1 1,0-1-1,0 1 1,0-1 0,1 0-1,0 0 1,1 0-1,-1 0 1,1-1 0,0 1-1,0-1 1,1 0-1,0 0 1,0-1 0,0 1-1,0-1 1,1 0-1,-1-1 1,1 1 0,0-1-1,0 0 1,0 0-1,1-1 1,-1 0 0,1 0-1,-1-1 1,1 1-1,8-1 1,0 1-165,-1-1 0,1-1-1,0 0 1,-1-1 0,1 0 0,0-1-1,-1-1 1,0 0 0,1-1 0,-2-1-1,1 0 1,0-1 0,20-12 0,25-29-4251,-26 10-1630,-9-3-3800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0.922"/>
    </inkml:context>
    <inkml:brush xml:id="br0">
      <inkml:brushProperty name="width" value="0.05" units="cm"/>
      <inkml:brushProperty name="height" value="0.05" units="cm"/>
      <inkml:brushProperty name="color" value="#5B2D90"/>
    </inkml:brush>
  </inkml:definitions>
  <inkml:trace contextRef="#ctx0" brushRef="#br0">24 181 992,'0'0'2719,"3"-19"-401,7-58-439,3-8 5847,-15 117 641,3 15-5732,-4 91-2560,-14-2 21,-6 57-768,17-64-5395,6-98-139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13.177"/>
    </inkml:context>
    <inkml:brush xml:id="br0">
      <inkml:brushProperty name="width" value="0.05" units="cm"/>
      <inkml:brushProperty name="height" value="0.05" units="cm"/>
      <inkml:brushProperty name="color" value="#5B2D90"/>
    </inkml:brush>
  </inkml:definitions>
  <inkml:trace contextRef="#ctx0" brushRef="#br0">0 358 4562,'0'0'13612,"9"-6"-13316,40-16-82,2 3 0,0 1 0,71-14 1,-67 18 46,267-57 99,575-54 0,-864 123-790,1-2 0,0-1 0,-1-1 0,0-2 0,41-16 0,-86 23-4711,-16 7 1774</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1.426"/>
    </inkml:context>
    <inkml:brush xml:id="br0">
      <inkml:brushProperty name="width" value="0.05" units="cm"/>
      <inkml:brushProperty name="height" value="0.05" units="cm"/>
      <inkml:brushProperty name="color" value="#5B2D90"/>
    </inkml:brush>
  </inkml:definitions>
  <inkml:trace contextRef="#ctx0" brushRef="#br0">14 0 11157,'0'0'12182,"1"2"-11846,3 30 9,-2 1-1,-3 61 1,-1-32-277,2-48-44,1 1-17,-1 0 0,-1-1-1,0 1 1,-1 0 0,-1 0 0,-8 27 0,15-50-9,1-1 1,0 1-1,0 0 1,0 1-1,12-12 1,0-2 34,83-94 22,-87 102-50,1 0-1,1 1 1,0 1-1,0 0 1,34-17-1,-48 27 2,0 0-1,0 0 0,0 1 0,0-1 0,1 1 0,-1-1 1,0 1-1,0-1 0,0 1 0,0 0 0,1-1 0,-1 1 1,0 0-1,0 0 0,1 0 0,-1 0 0,0 0 0,0 0 0,1 0 1,-1 1-1,0-1 0,0 0 0,0 1 0,1-1 0,-1 1 1,0-1-1,0 1 0,0-1 0,0 1 0,0 0 0,0 0 1,0 0-1,0-1 0,0 1 0,0 0 0,-1 0 0,1 0 1,0 0-1,0 0 0,-1 0 0,1 1 0,0 1 0,1 4 56,-1 1 0,1 0-1,-2 0 1,1 0 0,-1 13-1,-1-5 8,2 180 52,-1-152-3285,0-1-3338</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1.913"/>
    </inkml:context>
    <inkml:brush xml:id="br0">
      <inkml:brushProperty name="width" value="0.05" units="cm"/>
      <inkml:brushProperty name="height" value="0.05" units="cm"/>
      <inkml:brushProperty name="color" value="#5B2D90"/>
    </inkml:brush>
  </inkml:definitions>
  <inkml:trace contextRef="#ctx0" brushRef="#br0">1 387 12086,'0'0'9193,"21"-8"-8649,6-1-397,5-1 299,0-2-1,58-29 1,-86 38-421,-1 0 1,0 0 0,1-1 0,-1 1 0,0-1-1,0 1 1,-1-1 0,1 0 0,-1 0 0,0 0-1,0-1 1,0 1 0,-1 0 0,1-1 0,-1 1-1,0-1 1,0 1 0,-1-1 0,0 1 0,1-8-1,-1 10-27,0-1 0,0 0 1,0 0-1,-1 0 0,1 0 0,-1 0 0,1 0 0,-1 1 0,0-1 0,0 0 0,0 0 0,0 1 0,-1-1 0,1 1 0,-1-1 0,1 1 0,-1 0 0,0 0 0,0-1 1,0 1-1,0 0 0,0 1 0,-1-1 0,1 0 0,-1 1 0,1-1 0,-1 1 0,1 0 0,-1 0 0,0 0 0,0 0 0,-3-1 0,1 2-11,1-1-1,-1 1 0,1 0 1,-1 0-1,1 1 1,0-1-1,-1 1 1,1 0-1,0 0 0,-1 1 1,1-1-1,0 1 1,0 0-1,0 0 0,0 0 1,-5 5-1,3-2 0,0 0 0,0 1 0,1 0 1,-1 1-1,1-1 0,1 1 0,-1 0 0,-4 11 0,0 2 18,1 1 1,1 0 0,1 0 0,1 1-1,-5 42 1,7-38-105,1-1-1,1 1 1,2 0 0,0-1-1,8 42 1,-8-61 26,1 0 0,0 0 1,0 0-1,0-1 0,1 1 0,0 0 0,0-1 1,0 1-1,1-1 0,-1 0 0,1-1 0,1 1 1,-1 0-1,1-1 0,-1 0 0,1 0 0,1-1 0,-1 1 1,0-1-1,1 0 0,-1 0 0,1-1 0,0 0 1,0 0-1,0 0 0,0-1 0,0 0 0,9 1 0,-6-1 64,-1-1 0,1 0 0,-1 0 0,1-1 0,-1 0 0,1-1 0,-1 1 0,0-2 0,0 1 0,0-1-1,0 0 1,11-7 0,-7 3 9,-1-1-1,0 0 1,0-1-1,-1 0 1,0-1 0,0 0-1,8-11 1,1-7-2,-1 0 0,-1 0 0,-1-2 0,-2 0 0,17-51 0,-16 33 64,-3-1 0,-1-1-1,5-66 1,-11 0 3146,-17 130-1492,3 6-1574,2 0 0,0 1-1,2 0 1,-6 35-1,-4 97 133,9-85-259,-29 231-454,11-175-4685,16-86-3180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2.289"/>
    </inkml:context>
    <inkml:brush xml:id="br0">
      <inkml:brushProperty name="width" value="0.05" units="cm"/>
      <inkml:brushProperty name="height" value="0.05" units="cm"/>
      <inkml:brushProperty name="color" value="#5B2D90"/>
    </inkml:brush>
  </inkml:definitions>
  <inkml:trace contextRef="#ctx0" brushRef="#br0">0 199 7475,'0'0'15111,"58"-109"-12325,-26 81-1746,21 3-960,21 7-80,15 9-1793,-8 2-2705,-17 5-7315</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3.344"/>
    </inkml:context>
    <inkml:brush xml:id="br0">
      <inkml:brushProperty name="width" value="0.05" units="cm"/>
      <inkml:brushProperty name="height" value="0.05" units="cm"/>
      <inkml:brushProperty name="color" value="#5B2D90"/>
    </inkml:brush>
  </inkml:definitions>
  <inkml:trace contextRef="#ctx0" brushRef="#br0">96 1 11109,'0'0'9783,"0"25"-9169,0-15-503,-16 385 3398,-6-228-2761,-36 429 169,64-296-945,-2-255-209,2 0 1,2-1-1,2 1 0,23 62 1,-28-93-165,0 0 0,2-1 1,0 1-1,8 11 0,-13-22 151,0 0-1,0-1 1,0 1-1,0-1 0,0 0 1,1 0-1,-1 0 1,1 0-1,-1 0 1,1 0-1,0-1 0,-1 1 1,1-1-1,0 0 1,0 0-1,0 0 1,0 0-1,0 0 0,1-1 1,-1 1-1,0-1 1,0 0-1,0 0 1,4 0-1,29-10-4591</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3.742"/>
    </inkml:context>
    <inkml:brush xml:id="br0">
      <inkml:brushProperty name="width" value="0.05" units="cm"/>
      <inkml:brushProperty name="height" value="0.05" units="cm"/>
      <inkml:brushProperty name="color" value="#5B2D90"/>
    </inkml:brush>
  </inkml:definitions>
  <inkml:trace contextRef="#ctx0" brushRef="#br0">322 26 10485,'0'0'12419,"0"-8"-10987,0-9-681,-2 63-338,-6 25 520,-3 0 0,-23 78 0,-54 139-25,66-219-830,-16 48-18,-67 231-1347,101-334 346,1 1 0,0 0 0,-1 24 0,4-39 826,0 1-1,0-1 1,1 0 0,-1 0-1,0 1 1,0-1 0,0 0 0,0 0-1,0 0 1,1 1 0,-1-1 0,0 0-1,0 0 1,0 0 0,1 0 0,-1 1-1,0-1 1,0 0 0,0 0 0,1 0-1,-1 0 1,0 0 0,0 0 0,1 0-1,-1 0 1,0 0 0,0 0 0,1 0-1,-1 0 1,0 0 0,0 0 0,1 0-1,-1 0 1,0 0 0,0 0-1,1 0 1,-1 0 0,0 0 0,0 0-1,1 0 1,-1 0 0,0 0 0,0-1-1,0 1 1,1 0 0,-1 0 0,0 0-1,0 0 1,0-1 0,1 1 0,-1 0-1,0-1 1,14-9-3130,17-32-5564</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4.460"/>
    </inkml:context>
    <inkml:brush xml:id="br0">
      <inkml:brushProperty name="width" value="0.05" units="cm"/>
      <inkml:brushProperty name="height" value="0.05" units="cm"/>
      <inkml:brushProperty name="color" value="#5B2D90"/>
    </inkml:brush>
  </inkml:definitions>
  <inkml:trace contextRef="#ctx0" brushRef="#br0">167 328 10101,'0'0'1576,"4"-18"724,-3 11-2098,1-3 83,-1 1 0,1 0-1,1 0 1,-1 0 0,2 0 0,-1 1 0,1-1 0,0 1 0,1 0-1,0 0 1,1 0 0,-1 1 0,1 0 0,1 0 0,8-7 0,21-10 620,1 1 1,0 2-1,2 2 0,48-16 1,4-4 1410,-90 39-2156,49-2 72,-50 2-234,1 0 1,0 0 0,0 0-1,-1 0 1,1 0-1,0 0 1,0 0-1,-1 0 1,1 0-1,0 0 1,-1 0 0,1 0-1,0 1 1,0-1-1,-1 0 1,1 0-1,0 1 1,-1-1-1,1 1 1,-1-1-1,1 0 1,-1 1 0,1-1-1,0 1 1,-1 0-1,0-1 1,1 1-1,-1-1 1,1 1-1,-1 0 1,0-1 0,1 1-1,-1 0 1,0-1-1,0 1 1,1 1-1,9 15 48,-10-16-51,0-1 69,10 0 29,-7 0-82,-1 0-1,1 0 1,0 0-1,0 0 1,-1 0-1,1 1 1,0-1 0,0 1-1,4 1 1,-6-1-10,-1 0 0,1 0 0,0-1 1,-1 1-1,1 0 0,-1 0 0,1 0 0,-1 0 1,0 0-1,1 0 0,-1 0 0,0 0 0,0 0 0,1 0 1,-1 0-1,0 0 0,0 0 0,0 0 0,0 0 1,-1 1-1,1-1 0,0 0 0,0 0 0,0 0 1,-1 0-1,1 0 0,-1 0 0,1 0 0,-1-1 1,1 1-1,-2 2 0,-6 11-5,-1 1 0,-1-1 0,-1 0 0,1-1 0,-2-1 0,0 1 0,0-2 0,-19 14 0,3-1 0,-40 33-33,38-33-15,0 1 0,2 1 0,1 2 1,-44 56-1,68-80 9,0 1-1,1-1 1,-1 1 0,1 0 0,-1 0-1,1 0 1,1 0 0,-1 0 0,1 1-1,0-1 1,0 0 0,1 1 0,-1-1-1,1 0 1,0 1 0,1-1 0,-1 0-1,1 1 1,2 6 0,1-3-93,0-1 0,0 0 1,0 0-1,1-1 0,1 1 0,-1-1 0,1 0 1,0-1-1,1 1 0,9 6 0,9 7-163,25 21-299,-48-38 581,1 0 0,0-1 0,-1 1-1,0 1 1,0-1 0,0 0-1,0 0 1,0 1 0,0-1-1,-1 1 1,0 0 0,0-1 0,1 5-1,-2-7 18,0 1 0,0-1-1,-1 0 1,1 1 0,0-1-1,-1 0 1,1 0 0,-1 1 0,0-1-1,1 0 1,-1 0 0,0 0-1,0 0 1,0 1 0,0-1-1,0-1 1,0 1 0,0 0 0,0 0-1,0 0 1,0 0 0,0-1-1,-1 1 1,1-1 0,0 1-1,0-1 1,-1 1 0,1-1 0,0 0-1,-3 1 1,-51 8 357,46-8-235,-281 8 1756,240-9-1987,47 0-136,-8 0 173,10 0 30,1 0-1,0 0 1,0-1-1,0 1 0,0 0 1,0 0-1,0 0 1,0 0-1,-1 0 1,1 0-1,0 0 1,0-1-1,0 1 1,0 0-1,0 0 0,0 0 1,0 0-1,0 0 1,0-1-1,0 1 1,0 0-1,0 0 1,0 0-1,0 0 1,0-1-1,0 1 1,0 0-1,0 0 0,0 0 1,0 0-1,0 0 1,0-1-1,0 1 1,0 0-1,0 0 1,0 0-1,1 0 1,-1 0-1,0-1 0,0 1 1,0 0-1,0 0 1,0 0-1,0 0 1,0 0-1,1 0 1,-1 0-1,0 0 1,0 0-1,0 0 1,0-1-1,0 1 0,1 0 1,-1 0-1,0 0 1,0 0-1,0 0 1,0 0-1,0 0 1,1 0-1,-1 0 1,0 0-1,0 0 0,0 0 1,0 0-1,1 1 1,33-21-4584</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5.078"/>
    </inkml:context>
    <inkml:brush xml:id="br0">
      <inkml:brushProperty name="width" value="0.05" units="cm"/>
      <inkml:brushProperty name="height" value="0.05" units="cm"/>
      <inkml:brushProperty name="color" value="#5B2D90"/>
    </inkml:brush>
  </inkml:definitions>
  <inkml:trace contextRef="#ctx0" brushRef="#br0">184 18 10309,'0'0'8238,"-19"12"-7715,14-8-510,-25 15 525,1 2 1,0 1-1,-43 45 0,87-80-470,0 0 0,0 0 0,2 1 0,-1 2 0,32-17 0,-5 6 554,71-24 0,-109 43-490,0 0 0,0 1-1,0 0 1,0 0 0,0 0 0,8 0 0,-11 1-121,-1 0-1,0 1 1,1-1 0,-1 0-1,0 1 1,0-1 0,1 1-1,-1-1 1,0 1 0,0 0-1,0-1 1,0 1 0,0 0-1,0 0 1,0 0 0,0 0-1,0 0 1,0 0 0,0 0-1,-1 0 1,1 0 0,0 0-1,-1 1 1,1-1 0,-1 0-1,1 0 1,-1 1 0,0-1-1,1 2 1,23 133-106,-6-24-1368,3-22-1541,-6-30-2383,2 2-5546</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5.447"/>
    </inkml:context>
    <inkml:brush xml:id="br0">
      <inkml:brushProperty name="width" value="0.05" units="cm"/>
      <inkml:brushProperty name="height" value="0.05" units="cm"/>
      <inkml:brushProperty name="color" value="#5B2D90"/>
    </inkml:brush>
  </inkml:definitions>
  <inkml:trace contextRef="#ctx0" brushRef="#br0">443 1 10309,'0'0'11754,"16"12"-10951,0 0-586,-1 0 0,-1 1 0,0 1 0,0 0 0,-2 1 0,0 0 0,0 1 0,11 23 0,-5-2 60,-3 1 0,-1 0-1,-1 2 1,-2-1 0,7 59 0,-9-25-66,-4 1 0,-4 85 1,-5-108-190,-1 0 0,-3 0 1,-2 0-1,-3-2 0,-1 1 0,-3-2 1,-1 0-1,-28 50 0,13-37-630,-4-2 1,-1-1-1,-3-2 0,-3-2 0,-71 70 0,96-106-563,-1 0 1,0-1 0,-1-1-1,-1-1 1,0 0-1,-32 13 1,-19-5-6396</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5.946"/>
    </inkml:context>
    <inkml:brush xml:id="br0">
      <inkml:brushProperty name="width" value="0.05" units="cm"/>
      <inkml:brushProperty name="height" value="0.05" units="cm"/>
      <inkml:brushProperty name="color" value="#5B2D90"/>
    </inkml:brush>
  </inkml:definitions>
  <inkml:trace contextRef="#ctx0" brushRef="#br0">1 43 14807,'0'0'9652,"144"-41"-9444,-82 39-208,-5 2-256,-11 7-1409,-22 20-2833,-24 7-3825</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6.314"/>
    </inkml:context>
    <inkml:brush xml:id="br0">
      <inkml:brushProperty name="width" value="0.05" units="cm"/>
      <inkml:brushProperty name="height" value="0.05" units="cm"/>
      <inkml:brushProperty name="color" value="#5B2D90"/>
    </inkml:brush>
  </inkml:definitions>
  <inkml:trace contextRef="#ctx0" brushRef="#br0">1 54 15959,'0'0'7812,"119"-7"-7812,-32-7-1473,-8-2-2289,-17 0-5282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13.804"/>
    </inkml:context>
    <inkml:brush xml:id="br0">
      <inkml:brushProperty name="width" value="0.05" units="cm"/>
      <inkml:brushProperty name="height" value="0.05" units="cm"/>
      <inkml:brushProperty name="color" value="#5B2D90"/>
    </inkml:brush>
  </inkml:definitions>
  <inkml:trace contextRef="#ctx0" brushRef="#br0">1 490 4674,'0'0'8884,"20"-7"-7793,263-70 2655,464-107-2622,-248 58-1109,-131 30 2543,-368 96-2473,0 1 0,0-1-1,0 0 1,0 0 0,0 0-1,1 0 1,-1 0 0,0 0 0,0 0-1,0 0 1,0 0 0,0 0 0,-18 12-187,-33 13-10379,34-21 687</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7.356"/>
    </inkml:context>
    <inkml:brush xml:id="br0">
      <inkml:brushProperty name="width" value="0.05" units="cm"/>
      <inkml:brushProperty name="height" value="0.05" units="cm"/>
      <inkml:brushProperty name="color" value="#5B2D90"/>
    </inkml:brush>
  </inkml:definitions>
  <inkml:trace contextRef="#ctx0" brushRef="#br0">1 118 2593,'0'0'13927,"136"-38"-11558,-27 24-1249,32 0-255,12 1-593,4 3-256,-17-1-32,-32 2-64,-31 4-881,-32 1-1072,-29 4-2225,-49 0-8403</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18.008"/>
    </inkml:context>
    <inkml:brush xml:id="br0">
      <inkml:brushProperty name="width" value="0.05" units="cm"/>
      <inkml:brushProperty name="height" value="0.05" units="cm"/>
      <inkml:brushProperty name="color" value="#5B2D90"/>
    </inkml:brush>
  </inkml:definitions>
  <inkml:trace contextRef="#ctx0" brushRef="#br0">1 1 9893,'0'0'10482,"18"3"-9466,594 126 2968,-502-103-3910,-28-5-59,-39-9-11,1-2 1,-1-1-1,78 4 0,-123-10 58,-1 1 1,1-1-1,-1 0 0,0 0 1,0 0-1,0 0 1,-5 3-1,-32 30-57,2 2 0,1 2 1,-36 51-1,-10 10-5,-336 302-301,223-227 213,178-160 89,9-9 1,0 1-1,1-1 1,0 2 0,1-1-1,0 1 1,0 0-1,1 0 1,-6 11 0,12-20-2,0 1 0,0-1 0,0 0 1,0 1-1,0-1 0,0 0 0,0 1 1,0-1-1,0 0 0,0 0 0,0 1 0,0-1 1,0 0-1,0 1 0,0-1 0,0 0 1,0 0-1,1 1 0,-1-1 0,0 0 0,0 0 1,0 1-1,0-1 0,1 0 0,-1 0 1,0 0-1,0 1 0,1-1 0,-1 0 1,0 0-1,0 0 0,1 0 0,-1 0 0,0 1 1,0-1-1,1 0 0,-1 0 0,1 0 1,19 3 31,30-3 138,-43-1-109,81-8 523,163-38-1,-83 12-117,492-75 798,-644 105-1923,-22 5-990,-27 5-2640,7 5-1885,-3 0-6138</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20.873"/>
    </inkml:context>
    <inkml:brush xml:id="br0">
      <inkml:brushProperty name="width" value="0.05" units="cm"/>
      <inkml:brushProperty name="height" value="0.05" units="cm"/>
      <inkml:brushProperty name="color" value="#5B2D90"/>
    </inkml:brush>
  </inkml:definitions>
  <inkml:trace contextRef="#ctx0" brushRef="#br0">15 61 5795,'0'0'14900,"3"-10"-13806,6-30-201,-7 29 28,-19 136 162,12-92-909,1 0 1,2-1-1,1 2 1,7 57-1,-5-81-183,0 0 1,1-1-1,0 1 0,0-1 0,1 0 1,1 0-1,-1 0 0,1 0 0,1 0 1,0-1-1,0 0 0,1 0 0,-1 0 1,2-1-1,-1 0 0,1 0 0,0 0 1,1-1-1,-1 0 0,16 9 0,-19-13-97,0 0 0,1 0-1,-1 0 1,1-1 0,-1 0 0,1 0-1,-1 0 1,1 0 0,0 0-1,0-1 1,-1 0 0,1 0 0,0 0-1,-1-1 1,1 0 0,0 0-1,-1 0 1,1 0 0,8-4 0,-7 1-603,0 0 1,0 0-1,0-1 1,-1 1-1,0-1 1,0-1-1,0 1 1,-1-1-1,1 1 1,-1-1-1,-1 0 1,5-9-1,18-40-9103</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21.246"/>
    </inkml:context>
    <inkml:brush xml:id="br0">
      <inkml:brushProperty name="width" value="0.05" units="cm"/>
      <inkml:brushProperty name="height" value="0.05" units="cm"/>
      <inkml:brushProperty name="color" value="#5B2D90"/>
    </inkml:brush>
  </inkml:definitions>
  <inkml:trace contextRef="#ctx0" brushRef="#br0">52 221 1585,'0'0'14700,"-6"3"-13569,2-2-890,-13 6 291,14-3-106,13-3 331,-2-1-510,0-1 1,0 0 0,0 0-1,0-1 1,0 0 0,0-1-1,0 0 1,-1 0 0,1 0-1,-1-1 1,0 0 0,0 0-1,0-1 1,-1 0 0,7-6-1,-9 7-157,0 0 0,0-1-1,0 1 1,-1-1-1,1 0 1,-1 0 0,0 0-1,-1 0 1,1-1 0,-1 1-1,0-1 1,-1 1-1,1-1 1,-1 0 0,0 0-1,0 1 1,-1-1 0,0 0-1,0 0 1,0 0-1,-1 0 1,-1-8 0,1 12-83,0-1 1,0 1 0,0-1 0,0 1-1,-1-1 1,1 1 0,-1 0-1,1 0 1,-1 0 0,0 0 0,0 0-1,0 0 1,0 0 0,0 1-1,0-1 1,-1 1 0,1-1 0,-3 0-1,-1-1-18,0 1 1,-1 0-1,1 0 0,0 0 0,-1 1 0,1 0 0,-13 0 0,12 0-127,1 2-1,-1-1 0,1 1 1,0 0-1,-1 0 1,1 1-1,-12 4 1,16-5-16,-1 0 0,1 0 1,0 0-1,-1 1 1,1-1-1,0 1 0,0-1 1,0 1-1,0 0 1,1 0-1,-1 0 1,0 0-1,1 0 0,-1 0 1,1 0-1,0 1 1,0-1-1,-2 4 0,1 36-3618,11 4-2215</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21.644"/>
    </inkml:context>
    <inkml:brush xml:id="br0">
      <inkml:brushProperty name="width" value="0.05" units="cm"/>
      <inkml:brushProperty name="height" value="0.05" units="cm"/>
      <inkml:brushProperty name="color" value="#5B2D90"/>
    </inkml:brush>
  </inkml:definitions>
  <inkml:trace contextRef="#ctx0" brushRef="#br0">0 57 11957,'0'0'11766,"111"-30"-11398,-43 17-368,3 3-288,-8 6-641,-13 4-2336,-26 0-2978</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21.992"/>
    </inkml:context>
    <inkml:brush xml:id="br0">
      <inkml:brushProperty name="width" value="0.05" units="cm"/>
      <inkml:brushProperty name="height" value="0.05" units="cm"/>
      <inkml:brushProperty name="color" value="#5B2D90"/>
    </inkml:brush>
  </inkml:definitions>
  <inkml:trace contextRef="#ctx0" brushRef="#br0">0 518 10565,'0'0'6131,"115"-48"-6612,-47 9-4785</inkml:trace>
  <inkml:trace contextRef="#ctx0" brushRef="#br0" timeOffset="1">552 1 16648,'0'0'11045,"0"148"-10021,-10-66-223,-10 5-689,-2 4-64,0 2-96,6-6-1041,8-10-1920,4-16-1601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23.042"/>
    </inkml:context>
    <inkml:brush xml:id="br0">
      <inkml:brushProperty name="width" value="0.05" units="cm"/>
      <inkml:brushProperty name="height" value="0.05" units="cm"/>
      <inkml:brushProperty name="color" value="#5B2D90"/>
    </inkml:brush>
  </inkml:definitions>
  <inkml:trace contextRef="#ctx0" brushRef="#br0">1 124 3314,'0'0'15881,"5"0"-15187,-4 0-650,0 0 1,0 0-1,0 0 1,1 0-1,-1 0 0,0 0 1,0 0-1,1 0 1,-1 1-1,0-1 0,0 1 1,0-1-1,0 1 0,1-1 1,-1 1-1,0-1 1,0 1-1,0 0 0,0 0 1,0 0-1,-1-1 0,1 1 1,0 0-1,0 0 1,0 1-1,1 2 76,0 0 0,0 0 1,0 0-1,-1 0 0,1 1 0,-1-1 0,1 8 1,0 13 254,0 0 1,-3 27-1,0-29-295,0 6 182,1-27-3,0-5 27,0-3-209,1 0-1,0 0 1,0 0 0,0 0 0,1 1-1,3-9 1,8-12 93,0 0 0,2 2 0,1 0-1,0 0 1,2 2 0,1 0 0,0 1-1,2 1 1,0 1 0,26-18 0,-45 35-103,1 0 0,0 0 0,0 1 0,0-1 0,0 1 0,0-1 0,0 1 0,0 0 0,0 0 0,0 1 0,0-1 0,1 1 0,-1-1 0,5 1 0,-7 1-57,1 0 0,-1-1 0,0 1 1,1 0-1,-1 0 0,0 0 0,0 0 0,0 0 0,0 0 0,1 0 0,-1 0 0,-1 0 0,1 1 0,0-1 0,0 0 0,0 1 1,-1-1-1,1 0 0,-1 1 0,1-1 0,-1 1 0,1-1 0,-1 1 0,0-1 0,0 1 0,0-1 0,0 1 0,0-1 1,0 1-1,0 2 0,0 30-68,-1 0-1,-2 0 1,-1 0 0,-14 52 0,-7 36-3440,16-40-3894,7-21-6655</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24.195"/>
    </inkml:context>
    <inkml:brush xml:id="br0">
      <inkml:brushProperty name="width" value="0.05" units="cm"/>
      <inkml:brushProperty name="height" value="0.05" units="cm"/>
      <inkml:brushProperty name="color" value="#5B2D90"/>
    </inkml:brush>
  </inkml:definitions>
  <inkml:trace contextRef="#ctx0" brushRef="#br0">17 219 11493,'0'0'8527,"1"-11"-3050,1 3-5971,4-4 440,0 0-1,0 1 1,14-18-1,-15 23 61,0 0 0,0-1 0,-1 0 0,1 0 0,-2 0-1,1 0 1,-1 0 0,0-1 0,-1 0 0,0 1 0,0-1 0,-1 0 0,1-10-1,-1 17 35,-1 0 0,0 0 0,0 0 0,0 0 0,0 0 0,0 0 0,0 0 0,0 0 0,0 0 0,0 1 0,-1-1 0,1 0 0,0 0 0,-1 0 0,1 0 0,0 0 0,-1 0 0,1 1 0,-1-1 0,1 0 0,-1 0 0,0 1 0,1-1 0,-1 0 0,0 1 0,1-1 0,-3 0 0,2 1-13,0 0 0,-1 1 1,1-1-1,0 1 0,-1 0 1,1-1-1,0 1 0,0 0 1,0 0-1,-1-1 0,1 1 0,0 0 1,0 0-1,0 0 0,1 1 1,-1-1-1,0 0 0,0 0 1,0 0-1,1 1 0,-1-1 1,0 2-1,-9 18 152,1 1-1,1 0 1,0 0 0,2 0 0,-6 45 0,-4 126 936,15 265 332,6-385-1507,3-1 0,3 0 0,3 0 0,30 89 0,-38-140-408,2 0 1,0-1-1,2 1 1,0-1 0,1-1-1,1 0 1,1-1-1,1 0 1,25 25 0,-35-39 51,-1-1 0,1 0 0,0 0 0,1 0 0,-1-1 0,0 0 1,8 3-1,26 0-4693</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24.942"/>
    </inkml:context>
    <inkml:brush xml:id="br0">
      <inkml:brushProperty name="width" value="0.05" units="cm"/>
      <inkml:brushProperty name="height" value="0.05" units="cm"/>
      <inkml:brushProperty name="color" value="#5B2D90"/>
    </inkml:brush>
  </inkml:definitions>
  <inkml:trace contextRef="#ctx0" brushRef="#br0">46 100 10325,'0'0'3879,"-6"-17"-819,-19-51-512,17 55 655,4 23-2473,2 22-970,2-30 431,-1 22-36,1 1 0,2-1 1,1 0-1,0 0 0,2 0 0,10 30 0,-12-44-110,0-1 1,1 0-1,1 0 0,0 0 1,0-1-1,0 1 0,1-1 1,0 0-1,1-1 1,0 0-1,0 0 0,0 0 1,1-1-1,0 0 0,0-1 1,1 1-1,-1-2 0,16 7 1,-20-9-44,1-1 1,1 1-1,-1-1 0,0 0 1,0 0-1,0-1 0,1 1 1,-1-1-1,0 0 1,0-1-1,1 1 0,-1-1 1,0 0-1,0 0 1,0-1-1,7-2 0,-5 0 7,1-1 0,-1 1-1,0-1 1,0 0 0,-1-1-1,1 1 1,-1-1 0,-1 0-1,8-10 1,3-7 8,-2-2-1,0 1 1,-2-2-1,0 1 1,8-30 0,-9 14 104,8-67 0,-5 393 58,0-7-11,-14-201-184,-2 0-1,-20 118 1,16-165 2,-1-1 0,-2 1 1,0-1-1,-2-1 0,-1 0 0,-2 0 1,0-1-1,-2-1 0,-26 34 0,38-55-2,-1 1 0,0-1-1,0 0 1,0 0 0,0-1-1,-1 0 1,0 0 0,0 0-1,0 0 1,0-1 0,-9 3-1,12-5 21,1 0-1,-1-1 0,1 0 1,-1 1-1,1-1 1,-1 0-1,0 0 1,1-1-1,-1 1 1,1 0-1,-1-1 0,1 0 1,-1 1-1,1-1 1,0 0-1,-1 0 1,1 0-1,0-1 1,0 1-1,-1 0 0,1-1 1,0 0-1,1 1 1,-1-1-1,0 0 1,0 0-1,1 0 0,-1 0 1,1 0-1,0-1 1,-1 1-1,0-4 1,-5-8 13,0-1-1,2 0 1,0-1 0,0 0 0,1 1 0,1-1 0,1-1 0,0 1 0,2 0 0,-1 0 0,2-1 0,0 1 0,7-31-1,-3 23 1,2 1-1,1-1 0,0 2 0,2-1 0,1 1 0,0 1 0,2 0 0,24-33 0,-22 35-731,1 1-1,0 1 1,1 0-1,1 1 1,0 1-1,2 0 0,-1 2 1,2 0-1,0 1 1,0 1-1,1 1 1,0 1-1,1 1 1,45-9-1,-15 13-5695</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25.326"/>
    </inkml:context>
    <inkml:brush xml:id="br0">
      <inkml:brushProperty name="width" value="0.05" units="cm"/>
      <inkml:brushProperty name="height" value="0.05" units="cm"/>
      <inkml:brushProperty name="color" value="#5B2D90"/>
    </inkml:brush>
  </inkml:definitions>
  <inkml:trace contextRef="#ctx0" brushRef="#br0">84 1 6451,'0'0'18198,"-10"17"-17177,2-4-854,0 0 28,1 0 0,0 0 0,0 0 0,1 1 0,1 0 0,0 1 0,-4 25 0,4-1 87,1 0 0,2 0 1,3 42-1,0-69-273,0 1 0,1-1 0,0 0 0,1 0 0,0 0 0,1 0 0,0 0 1,1-1-1,0 1 0,1-1 0,0-1 0,1 1 0,13 15 0,-18-23-60,1-1 0,-1 1-1,1-1 1,-1 1 0,1-1-1,0 0 1,0 0 0,0 0-1,0 0 1,1-1 0,-1 1-1,0-1 1,1 0 0,-1 0 0,1 0-1,-1-1 1,1 1 0,0-1-1,-1 1 1,1-1 0,-1-1-1,1 1 1,0 0 0,-1-1 0,5-1-1,-4 1-204,0-2 0,0 1 0,-1 0 0,1-1 0,0 1 0,-1-1 0,0 0 0,0 0 0,0-1 0,0 1 0,0-1 0,0 1 0,-1-1 0,0 0 0,0 0 0,0 0 0,0 0 0,-1 0 0,3-8 0,6-49-5829,-7-10-5259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14.921"/>
    </inkml:context>
    <inkml:brush xml:id="br0">
      <inkml:brushProperty name="width" value="0.05" units="cm"/>
      <inkml:brushProperty name="height" value="0.05" units="cm"/>
      <inkml:brushProperty name="color" value="#5B2D90"/>
    </inkml:brush>
  </inkml:definitions>
  <inkml:trace contextRef="#ctx0" brushRef="#br0">1 270 5955,'0'0'6429,"2"-2"-5943,7-6-102,1 1-1,-1 0 1,2 1-1,-1-1 1,1 2 0,-1 0-1,2 0 1,-1 1 0,21-5-1,-1-1-47,410-113 744,-140 64-7122,-235 47 1966</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25.696"/>
    </inkml:context>
    <inkml:brush xml:id="br0">
      <inkml:brushProperty name="width" value="0.05" units="cm"/>
      <inkml:brushProperty name="height" value="0.05" units="cm"/>
      <inkml:brushProperty name="color" value="#5B2D90"/>
    </inkml:brush>
  </inkml:definitions>
  <inkml:trace contextRef="#ctx0" brushRef="#br0">172 170 11637,'0'0'9901,"-5"10"-9402,3-7-472,1-1 1,-1 1 0,1 0-1,0 0 1,0 1 0,0-1-1,0 0 1,0 0 0,1 0-1,-1 5 1,1-7-18,0-1 1,0 1-1,0 0 0,0-1 0,1 1 1,-1-1-1,0 1 0,0 0 0,1-1 1,-1 1-1,0-1 0,1 1 0,-1-1 1,1 1-1,-1-1 0,0 1 0,1-1 1,-1 0-1,1 1 0,-1-1 0,1 0 1,-1 1-1,1-1 0,0 0 0,-1 1 1,2-1-1,0 0 64,1 1 1,0-1-1,0 0 0,-1 0 0,1 0 0,0 0 1,0-1-1,-1 1 0,1-1 0,3 0 1,-3-1-4,-1 1 1,1 0-1,-1-1 1,1 1-1,-1-1 1,1 0-1,-1 1 1,0-1-1,0 0 1,0-1 0,0 1-1,0 0 1,-1 0-1,1-1 1,-1 1-1,1-1 1,-1 0-1,0 1 1,0-1-1,0 0 1,0 1-1,-1-1 1,1 0-1,-1 0 1,1 0-1,-1 0 1,0 0-1,0 0 1,-1 0-1,1 1 1,-1-5 0,0 1-30,1 0 1,-1-1 0,-1 1-1,1 0 1,-1 0 0,0 0-1,-1 0 1,1 1 0,-1-1 0,0 0-1,0 1 1,-1 0 0,-6-8-1,0 6-208,-1 0 0,0 0 0,0 1 0,0 0 0,-1 1-1,0 1 1,0-1 0,0 2 0,-1 0 0,1 0 0,-1 1-1,1 1 1,-22 0 0,17 2-2894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26.051"/>
    </inkml:context>
    <inkml:brush xml:id="br0">
      <inkml:brushProperty name="width" value="0.05" units="cm"/>
      <inkml:brushProperty name="height" value="0.05" units="cm"/>
      <inkml:brushProperty name="color" value="#5B2D90"/>
    </inkml:brush>
  </inkml:definitions>
  <inkml:trace contextRef="#ctx0" brushRef="#br0">0 26 19641,'0'0'7171,"125"-4"-7107,-37-3-128,1 2-144,-8 1-2433,-15 2-977,-23-1-5298</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27.425"/>
    </inkml:context>
    <inkml:brush xml:id="br0">
      <inkml:brushProperty name="width" value="0.05" units="cm"/>
      <inkml:brushProperty name="height" value="0.05" units="cm"/>
      <inkml:brushProperty name="color" value="#5B2D90"/>
    </inkml:brush>
  </inkml:definitions>
  <inkml:trace contextRef="#ctx0" brushRef="#br0">0 170 11781,'0'0'8932,"4"-18"-7510,-3 5-1134,-1 8-218,0 0-1,0 0 0,1 0 0,0 0 0,0 0 0,0 1 0,0-1 1,1 0-1,0 1 0,0-1 0,0 1 0,0-1 0,1 1 0,0 0 1,-1 0-1,2 0 0,-1 0 0,0 1 0,1-1 0,0 1 0,-1 0 0,9-5 1,-3 4-13,0 0 0,0 0 0,1 1 0,-1 1 0,1 0 0,0 0 0,0 0 0,-1 1 0,1 1 1,0 0-1,0 0 0,0 1 0,0 0 0,0 1 0,-1 0 0,1 0 0,-1 1 0,1 1 0,-1-1 1,0 1-1,0 1 0,-1 0 0,1 0 0,-1 1 0,0 0 0,-1 0 0,1 0 0,-1 1 0,-1 1 0,1-1 1,-1 1-1,0 0 0,-1 0 0,6 13 0,-5-10-58,0 1 1,-1 0-1,0 0 1,-1 1-1,-1 0 1,0-1-1,-1 1 1,0 0-1,-1 0 0,0 0 1,-1 1-1,0-1 1,-2 0-1,1 0 1,-6 20-1,2-16-39,-1 1 0,-1-1 0,-1-1 0,0 1 0,-1-1 0,-1-1 1,-1 1-1,0-2 0,0 0 0,-20 18 0,24-25-53,-55 49-685,57-52 758,1-1 0,-1 0 0,0 0 0,0 0 0,0-1 0,0 1 0,0-1 0,0 0 0,0-1 0,-1 1 0,1-1 0,-7 0 0,12-2 30,-1 0 1,0 0 0,1 0-1,-1 0 1,1 0 0,-1 0-1,1-1 1,0 1 0,-1 0 0,1 0-1,0-1 1,0 1 0,0 0-1,0 0 1,0-1 0,0 1-1,0 0 1,1-3 0,-1 0 10,1-8-19,1-1 1,0 1-1,0 0 1,1 0 0,1 0-1,0 0 1,1 0-1,0 1 1,1 0 0,8-12-1,14-21 9,39-43 0,-37 49-3,32-42 40,4 2 0,75-69 0,-141 147-38,0 0-1,0 0 0,0-1 1,1 1-1,-1 0 0,0 0 1,0 0-1,0 0 0,0-1 1,1 1-1,-1 0 0,0 0 1,0 0-1,0 0 0,0 0 1,1 0-1,-1 0 0,0 0 1,0 0-1,0 0 0,1-1 1,-1 1-1,0 0 0,0 0 1,0 0-1,1 0 0,-1 0 1,0 0-1,0 1 0,0-1 1,1 0-1,-1 0 0,0 0 1,0 0-1,0 0 0,1 0 1,-1 0-1,0 0 0,0 0 1,0 1-1,0-1 0,1 0 1,-1 0-1,0 0 0,0 0 1,0 0-1,0 1 0,0-1 1,1 0-1,-1 0 0,0 0 1,0 1-1,0-1 0,0 0 1,0 0-1,0 0 0,0 1 1,0-1-1,0 0 0,0 0 0,1 24 159,-10 29 29,-30 77 441,23-82-430,1 1 1,3 0 0,2 1-1,-4 59 1,12-75-407,-1 5 301,2-1 0,5 40 0,-3-70-348,-1 0-1,2 0 1,-1 0-1,1-1 0,0 1 1,1 0-1,0-1 1,0 0-1,0 1 1,1-1-1,0-1 0,1 1 1,-1 0-1,1-1 1,11 11-1,15-2-3809,1-13-3268</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30.189"/>
    </inkml:context>
    <inkml:brush xml:id="br0">
      <inkml:brushProperty name="width" value="0.05" units="cm"/>
      <inkml:brushProperty name="height" value="0.05" units="cm"/>
      <inkml:brushProperty name="color" value="#5B2D90"/>
    </inkml:brush>
  </inkml:definitions>
  <inkml:trace contextRef="#ctx0" brushRef="#br0">16 29 9204,'0'0'11427,"2"-7"-10509,8-14 54,-10 21-949,0 0 0,0 0-1,1 0 1,-1 0 0,0 0-1,0 0 1,0 0-1,0 0 1,0 0 0,1 0-1,-1 0 1,0 0-1,0 0 1,0 0 0,0 0-1,0 0 1,0 0 0,1 0-1,-1 0 1,0 0-1,0 0 1,0 0 0,0 0-1,0 0 1,0 0 0,1 0-1,-1 0 1,0 1-1,0-1 1,0 0 0,0 0-1,0 0 1,0 0 0,0 0-1,0 0 1,0 0-1,1 1 1,-1-1 0,0 0-1,0 0 1,0 0 0,0 0-1,0 0 1,0 0-1,0 1 1,0-1 0,0 0-1,0 0 1,0 0 0,0 0-1,0 0 1,0 1-1,0-1 1,0 0 0,0 0-1,0 0 1,0 0 0,0 0-1,0 0 1,-1 1-1,1-1 1,0 0 0,0 0-1,-4 57 1191,-6 16-351,3-40-725,2 0-1,2 0 0,1 0 1,1 1-1,2-1 1,6 41-1,-6-70-140,0 0 0,0 1 1,1-1-1,-1 0 0,1 0 0,0 0 0,0-1 1,0 1-1,1 0 0,-1-1 0,1 1 0,0-1 1,0 0-1,0 0 0,0 0 0,1 0 0,-1-1 1,1 1-1,-1-1 0,1 0 0,0 0 0,7 2 1,-7-3-80,-1 0 1,0-1 0,1 0-1,-1 0 1,1 0-1,-1 0 1,0 0 0,1-1-1,-1 1 1,0-1 0,0 0-1,1 0 1,-1 0-1,0 0 1,0-1 0,0 1-1,0-1 1,0 0 0,-1 0-1,1 0 1,0 0-1,-1 0 1,1-1 0,-1 1-1,0-1 1,0 1 0,0-1-1,0 0 1,2-4 0,1-4-1249,0-1 0,0 1 0,-1-1 0,0 1 0,3-18 1,3-23-8979</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30.540"/>
    </inkml:context>
    <inkml:brush xml:id="br0">
      <inkml:brushProperty name="width" value="0.05" units="cm"/>
      <inkml:brushProperty name="height" value="0.05" units="cm"/>
      <inkml:brushProperty name="color" value="#5B2D90"/>
    </inkml:brush>
  </inkml:definitions>
  <inkml:trace contextRef="#ctx0" brushRef="#br0">90 71 11573,'0'0'7799,"2"8"-7140,-2-6-612,1 1 1,-1 0 0,1-1 0,0 0-1,0 1 1,0-1 0,0 1 0,0-1-1,0 0 1,1 0 0,-1 0 0,1 0-1,0 0 1,-1 0 0,1 0 0,0 0-1,0-1 1,0 1 0,0-1 0,0 1 0,1-1-1,-1 0 1,0 0 0,1 0 0,-1 0-1,0 0 1,1-1 0,-1 1 0,1-1-1,0 1 1,-1-1 0,1 0 0,-1 0-1,1 0 1,-1-1 0,1 1 0,-1 0-1,1-1 1,-1 0 0,6-1 0,-6 1-3,0-1-1,1 1 1,-1 0 0,0-1 0,1 1 0,-1-1 0,0 1-1,0-1 1,0 0 0,-1 0 0,1 0 0,0 0 0,-1-1-1,1 1 1,-1 0 0,0 0 0,0-1 0,0 1 0,0-1-1,0 1 1,0-1 0,-1 0 0,1 1 0,-1-1 0,0 0-1,0 1 1,0-1 0,0 0 0,0 1 0,0-1 0,-1 0-1,1 1 1,-1-1 0,0 1 0,0-1 0,0 1 0,0-1-1,0 1 1,-1 0 0,1-1 0,-1 1 0,1 0 0,-1 0-1,0 0 1,-2-2 0,-3 0-91,-1 1-1,1 0 1,-1 0-1,0 1 1,0 0-1,0 0 1,0 1 0,0 0-1,-11 0 1,-30 6-2149,45-4 1563,0 0 0,1 0 0,-1 0 0,1 1 0,-1-1 0,1 1-1,-1 0 1,-4 4 0,-8 11-7291</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31.276"/>
    </inkml:context>
    <inkml:brush xml:id="br0">
      <inkml:brushProperty name="width" value="0.05" units="cm"/>
      <inkml:brushProperty name="height" value="0.05" units="cm"/>
      <inkml:brushProperty name="color" value="#5B2D90"/>
    </inkml:brush>
  </inkml:definitions>
  <inkml:trace contextRef="#ctx0" brushRef="#br0">12 153 9316,'0'0'8911,"-12"6"-8364,18-6-398,-1 1 0,1-1 0,0 0-1,-1 0 1,1-1 0,0 0 0,-1 0 0,1 0 0,8-4 0,3-3-123,-1 0 1,-1-2 0,1 0-1,-1-1 1,-1 0 0,0-1-1,-1 0 1,0-1 0,-1-1-1,11-15 1,-13 17 99,-9 24 152,-1 7-210,7 75 484,-2-41-49,-2 1 0,-2-1 0,-9 72 0,6-110-397,0-1-1,-1 0 0,-1 0 1,0 0-1,-1 0 0,-1-1 1,0 0-1,0 0 1,-2 0-1,1-1 0,-2 0 1,0 0-1,0-1 0,-1 0 1,0-1-1,-1 0 1,-13 9-1,22-17-110,0 0 1,0-1-1,0 1 0,-1-1 1,1 1-1,-1-1 0,1 0 1,-1 0-1,1 0 1,-1 0-1,0-1 0,0 1 1,1-1-1,-1 1 0,0-1 1,0 0-1,1 0 0,-6-1 1,6 0-63,0 0-1,1 0 1,-1 0 0,0-1 0,1 1 0,0 0-1,-1-1 1,1 1 0,0-1 0,-1 0 0,1 1-1,0-1 1,0 0 0,1 0 0,-1 0 0,0 1-1,1-1 1,-1 0 0,1 0 0,-1 0 0,1 0-1,0 0 1,0 0 0,0 0 0,0-4-1,-1-32-3030,4-43-1,8 4-4512</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31.627"/>
    </inkml:context>
    <inkml:brush xml:id="br0">
      <inkml:brushProperty name="width" value="0.05" units="cm"/>
      <inkml:brushProperty name="height" value="0.05" units="cm"/>
      <inkml:brushProperty name="color" value="#5B2D90"/>
    </inkml:brush>
  </inkml:definitions>
  <inkml:trace contextRef="#ctx0" brushRef="#br0">54 131 9604,'0'0'7126,"12"3"-6091,-9-2-965,8 1 245,0 0 0,0 0 0,0-1 0,1 0 0,18-1 0,-27-1-253,1 1 1,-1-1 0,0 1-1,0-1 1,0 0-1,0 0 1,0 0-1,-1-1 1,1 1 0,0-1-1,0 1 1,-1-1-1,1 0 1,-1 0-1,0 0 1,1 0-1,-1-1 1,0 1 0,0 0-1,0-1 1,-1 0-1,1 1 1,-1-1-1,1 0 1,-1 0 0,0 0-1,0 0 1,0 0-1,1-6 1,-2 7-30,0-1 0,1 1-1,-1-1 1,0 1 0,0-1 0,0 1 0,-1-1 0,1 0-1,0 1 1,-1-1 0,0 1 0,0 0 0,1-1-1,-2 1 1,1 0 0,0-1 0,0 1 0,-1 0 0,1 0-1,-1 0 1,1 0 0,-1 0 0,0 0 0,0 1 0,0-1-1,0 1 1,0-1 0,0 1 0,-1 0 0,1-1 0,0 1-1,-1 1 1,1-1 0,0 0 0,-1 0 0,-2 0 0,-8-1-62,0 0 0,0 0 1,0 1-1,0 1 1,-22 1-1,32-1-34,0 0 1,0 1-1,0-1 0,0 1 1,0-1-1,0 1 0,0 0 1,0 0-1,0 0 0,0 1 1,0-1-1,1 1 0,-1 0 1,0-1-1,1 1 0,-1 0 1,1 0-1,0 1 0,0-1 1,0 0-1,-3 6 0,3-4-183,0 1-1,0-1 0,1 1 0,0 0 1,0 0-1,0 0 0,1 0 1,-1 0-1,1 0 0,1 0 1,-1-1-1,2 9 0,2 7-1040,2 1 0,0-1 1,1-1-1,1 1 0,14 25 0,17 25-4169</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32.220"/>
    </inkml:context>
    <inkml:brush xml:id="br0">
      <inkml:brushProperty name="width" value="0.05" units="cm"/>
      <inkml:brushProperty name="height" value="0.05" units="cm"/>
      <inkml:brushProperty name="color" value="#5B2D90"/>
    </inkml:brush>
  </inkml:definitions>
  <inkml:trace contextRef="#ctx0" brushRef="#br0">125 6 8020,'0'0'9791,"-2"-4"-8801,-3 2-395,0 12-52,-2 32 402,-3 65 503,10-99-1322,-13 622 2829,13-323-2132,1-285-859,-2 0-1,0 1 1,-2-1-1,0 0 1,-11 34-1,14-55-14,0 1 0,-1-1 0,1 0 0,0 1 0,-1-1 0,1 0 0,-1 0 0,1 1 0,-1-1 0,0 0 0,1 0 0,-1 0 0,0 0 0,0 0-1,0 0 1,0 0 0,0 0 0,0 0 0,0 0 0,0-1 0,0 1 0,-2 1 0,2-3-21,0 1-1,0-1 1,0 1-1,0-1 1,1 1 0,-1-1-1,0 0 1,0 1-1,0-1 1,1 0 0,-1 1-1,0-1 1,1 0-1,-1 0 1,1 0 0,-1 0-1,1 1 1,-1-1-1,1 0 1,0 0 0,-1-2-1,-15-61-2789,4-75-6489,11 57 891</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32.949"/>
    </inkml:context>
    <inkml:brush xml:id="br0">
      <inkml:brushProperty name="width" value="0.05" units="cm"/>
      <inkml:brushProperty name="height" value="0.05" units="cm"/>
      <inkml:brushProperty name="color" value="#5B2D90"/>
    </inkml:brush>
  </inkml:definitions>
  <inkml:trace contextRef="#ctx0" brushRef="#br0">21 552 1697,'0'-19'6509,"0"-6"-5653,-1-16 1915,8-59 0,-6 86-2320,2 1 0,-1 0-1,2 0 1,-1 1 0,2-1 0,0 1 0,0 0 0,1 0 0,12-18 0,6 3 282,2 0 1,0 2 0,2 1-1,0 2 1,1 0 0,56-29-1,-80 48-666,0 0-1,0 0 0,0 0 0,1 1 0,0-1 0,-1 1 0,1 1 0,0-1 0,0 1 1,0 0-1,0 1 0,0-1 0,0 1 0,0 0 0,0 1 0,0-1 0,0 1 1,0 0-1,0 1 0,-1-1 0,1 1 0,10 5 0,-14-6-60,0 0 1,-1 1-1,1-1 0,0 0 1,-1 1-1,1-1 0,0 1 1,-1 0-1,0-1 0,1 1 0,-1 0 1,0 0-1,0 0 0,0 0 1,0 0-1,0 0 0,-1 0 1,1 0-1,-1 0 0,1 0 1,-1 0-1,0 1 0,1-1 0,-1 0 1,0 0-1,-1 0 0,1 1 1,0-1-1,-1 0 0,-1 4 1,1 2-12,-2 0 1,1-1-1,-1 1 1,-1-1-1,1 0 1,-1 0 0,-8 11-1,-16 15-1,-1-2-1,-51 41 1,47-44 19,1 2-1,-39 47 1,66-71-36,0 1 0,1 0 0,0 0 0,0 0 0,1 0 0,0 1 0,0-1 0,0 1 0,1 0 0,1 0 0,-2 9 0,3-11-31,-1-1 0,2 1-1,-1-1 1,0 1-1,1-1 1,0 0 0,0 1-1,1-1 1,0 0 0,-1 0-1,2 0 1,-1 0 0,1 0-1,-1-1 1,1 1 0,1-1-1,3 5 1,11 10-149,30 35-252,-46-52 444,0 1 1,-1-1-1,1 1 0,-1-1 0,1 1 0,-1 0 0,0-1 0,0 1 0,0 0 1,-1 0-1,1 0 0,0 0 0,-1 0 0,0 0 0,0 0 0,0 0 1,0 0-1,0 0 0,-2 4 0,1-5 14,0 0 0,0-1 0,0 1 0,-1 0-1,1-1 1,0 0 0,-1 1 0,1-1 0,-1 0 0,0 1 0,1-1 0,-1 0 0,0 0 0,0 0 0,0-1 0,1 1-1,-1 0 1,0-1 0,-3 1 0,-44 7 122,38-7-89,-43 3 108,31-3-263,-1 1 1,-27 6 0,50-8-154,-9 3-405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34.290"/>
    </inkml:context>
    <inkml:brush xml:id="br0">
      <inkml:brushProperty name="width" value="0.05" units="cm"/>
      <inkml:brushProperty name="height" value="0.05" units="cm"/>
      <inkml:brushProperty name="color" value="#5B2D90"/>
    </inkml:brush>
  </inkml:definitions>
  <inkml:trace contextRef="#ctx0" brushRef="#br0">230 1 9220,'0'0'4111,"-20"18"-3297,17-15-774,-36 33 879,2 1-1,-39 52 1,22-15 1007,53-73-1806,4-8 670,6-10-609,2 1 1,-1 0-1,2 1 0,0 0 0,24-22 1,80-61 947,-115 97-1096,0 0-1,0 0 1,-1 0-1,1 1 1,0-1-1,0 0 1,0 0-1,0 1 1,0-1-1,0 1 1,0-1 0,0 1-1,0-1 1,0 1-1,0 0 1,0-1-1,0 1 1,1 0-1,-1 0 1,0 0-1,0 0 1,0 0 0,0 0-1,0 0 1,1 0-1,-1 0 1,0 1-1,0-1 1,0 0-1,0 1 1,0-1-1,0 1 1,0-1-1,0 1 1,0 0 0,0-1-1,1 2 1,1 3-43,0-1 0,-1 1 0,0 0 1,0-1-1,0 1 0,-1 0 0,2 6 0,2 9-97,10 22-631,25 51-1,8-9-3976,-12-35-1253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15.295"/>
    </inkml:context>
    <inkml:brush xml:id="br0">
      <inkml:brushProperty name="width" value="0.05" units="cm"/>
      <inkml:brushProperty name="height" value="0.05" units="cm"/>
      <inkml:brushProperty name="color" value="#5B2D90"/>
    </inkml:brush>
  </inkml:definitions>
  <inkml:trace contextRef="#ctx0" brushRef="#br0">0 325 10949,'0'0'7283,"127"-48"-6178,-57 7-897,9-6-192,2-2-16,-1 6-208,-7 3-544,-14 12-2530,-15 8-928,-22 11-5394</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34.708"/>
    </inkml:context>
    <inkml:brush xml:id="br0">
      <inkml:brushProperty name="width" value="0.05" units="cm"/>
      <inkml:brushProperty name="height" value="0.05" units="cm"/>
      <inkml:brushProperty name="color" value="#5B2D90"/>
    </inkml:brush>
  </inkml:definitions>
  <inkml:trace contextRef="#ctx0" brushRef="#br0">145 16 8516,'0'0'11776,"2"-16"-9844,3 21-1826,-1-1 0,0 1 1,0 0-1,-1 0 0,1 1 1,4 9-1,-1-2 102,36 62 737,-4 1 0,-3 2 0,32 100 0,-40-83-664,-4 1 1,-4 1 0,-4 1 0,5 176 0,-20-240-333,-1 0 0,-2-1 0,-2 1 0,0-1 0,-3 0 0,0 0 0,-3-1 0,0 0 0,-2-1 0,-1 0-1,-2-1 1,-1 0 0,-1-1 0,-35 44 0,25-40-556,-1-1-1,-33 30 1,51-53 43,0-1 1,0 0-1,0-1 0,-1 0 1,0 0-1,-1-1 1,1-1-1,-1 0 1,0-1-1,-1 0 1,-13 3-1,-23-5-5212</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35.236"/>
    </inkml:context>
    <inkml:brush xml:id="br0">
      <inkml:brushProperty name="width" value="0.05" units="cm"/>
      <inkml:brushProperty name="height" value="0.05" units="cm"/>
      <inkml:brushProperty name="color" value="#5B2D90"/>
    </inkml:brush>
  </inkml:definitions>
  <inkml:trace contextRef="#ctx0" brushRef="#br0">1 102 10597,'0'0'6389,"6"-15"-4465,23-48-465,-28 61-1410,0 0-1,1 0 1,-1 1-1,1-1 0,0 0 1,0 1-1,-1-1 1,1 1-1,0 0 0,0 0 1,0 0-1,0 0 1,1 0-1,-1 0 0,0 0 1,0 1-1,1-1 1,-1 1-1,0 0 0,0-1 1,1 1-1,-1 0 1,0 0-1,1 1 0,1-1 1,0 1-2,0 0 0,0 0 1,-1 0-1,1 0 0,0 1 0,-1-1 1,1 1-1,-1 0 0,1 0 0,-1 0 1,0 1-1,4 3 0,-1 2-1,-1 0-1,1 1 0,-1-1 1,-1 1-1,0 1 1,0-1-1,-1 0 1,0 1-1,0 0 0,-1-1 1,0 1-1,0 16 1,0 7 295,-2 1 0,-5 47 0,-13 2 387,0-4-92,18-78-616,0 0 0,1 0 1,-1 0-1,0 1 1,0-1-1,1 0 1,-1 0-1,1 0 1,-1 0-1,1 0 1,-1 0-1,1 0 1,0 0-1,-1 0 1,1 0-1,0 0 1,0 0-1,0 0 1,0 0-1,0-1 1,0 1-1,0 0 0,0-1 1,0 1-1,0 0 1,0-1-1,0 0 1,0 1-1,0-1 1,1 0-1,-1 1 1,0-1-1,0 0 1,0 0-1,1 0 1,-1 0-1,0 0 1,2-1-1,57-2 137,-53 2-96,35-7 6,0-2 1,0-2-1,-1-1 0,-1-2 1,0-3-1,-1 0 1,54-37-1,-93 55-67,9-5-318,0 0 1,0-1 0,-1 0 0,0 0 0,0-1 0,-1 0 0,14-16 0,-19 11-2415,-17 10-2591,-20 2-3929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38.180"/>
    </inkml:context>
    <inkml:brush xml:id="br0">
      <inkml:brushProperty name="width" value="0.05" units="cm"/>
      <inkml:brushProperty name="height" value="0.05" units="cm"/>
      <inkml:brushProperty name="color" value="#5B2D90"/>
    </inkml:brush>
  </inkml:definitions>
  <inkml:trace contextRef="#ctx0" brushRef="#br0">0 95 12534,'0'0'7427,"125"-17"-6546,-57 13-33,3 0-160,0 1-656,-7 1 160,-9 0-192,-7-3-144,-8-4-256,-11-4-1857,-11-4-2161,-18-1-1841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38.526"/>
    </inkml:context>
    <inkml:brush xml:id="br0">
      <inkml:brushProperty name="width" value="0.05" units="cm"/>
      <inkml:brushProperty name="height" value="0.05" units="cm"/>
      <inkml:brushProperty name="color" value="#5B2D90"/>
    </inkml:brush>
  </inkml:definitions>
  <inkml:trace contextRef="#ctx0" brushRef="#br0">114 11 11941,'0'0'13239,"-8"-11"-12711,8 52-400,0 22 368,0 12 352,-10 7-752,-8 3-31,-2-3-65,-4-3-1313,6-9-1440,3-15-2994</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40.005"/>
    </inkml:context>
    <inkml:brush xml:id="br0">
      <inkml:brushProperty name="width" value="0.05" units="cm"/>
      <inkml:brushProperty name="height" value="0.05" units="cm"/>
      <inkml:brushProperty name="color" value="#5B2D90"/>
    </inkml:brush>
  </inkml:definitions>
  <inkml:trace contextRef="#ctx0" brushRef="#br0">16 60 11397,'0'0'10797,"-3"-13"-10002,0 7-600,-6-26 112,8 24 0,8 14 306,56 90 397,-5 3 1,62 143-1,-30-55-860,-21-47-5076,-62-124 882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40.350"/>
    </inkml:context>
    <inkml:brush xml:id="br0">
      <inkml:brushProperty name="width" value="0.05" units="cm"/>
      <inkml:brushProperty name="height" value="0.05" units="cm"/>
      <inkml:brushProperty name="color" value="#5B2D90"/>
    </inkml:brush>
  </inkml:definitions>
  <inkml:trace contextRef="#ctx0" brushRef="#br0">552 1 14807,'0'0'10020,"-129"103"-9011,80-28-609,-7 11 400,1 3-495,-3-2-177,6-3-64,5-7-64,7-6-96,7-12-1057,11-18-2160,12-23-3090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29:41.378"/>
    </inkml:context>
    <inkml:brush xml:id="br0">
      <inkml:brushProperty name="width" value="0.05" units="cm"/>
      <inkml:brushProperty name="height" value="0.05" units="cm"/>
      <inkml:brushProperty name="color" value="#5B2D90"/>
    </inkml:brush>
  </inkml:definitions>
  <inkml:trace contextRef="#ctx0" brushRef="#br0">520 94 8820,'0'0'5349,"-20"-14"-4199,-62-45-187,79 57-852,1 0-1,0 0 0,-1 0 1,0 0-1,1 1 1,-1-1-1,0 1 1,0 0-1,0 0 1,0 0-1,0 0 1,0 0-1,0 0 0,0 1 1,0 0-1,0 0 1,-1 0-1,1 0 1,-5 1-1,-8 0 357,9 0-340,0 0-1,0 1 1,0-1-1,0 1 1,0 1-1,0-1 1,1 1-1,0 0 1,-1 1 0,1 0-1,0 0 1,1 0-1,-1 0 1,1 1-1,-6 6 1,-6 7 161,1 1 0,0 0 0,-14 24 0,20-25-109,0 1 0,2 0-1,0 0 1,0 1-1,2 0 1,1 0 0,0 1-1,2-1 1,-2 26-1,2 28 470,8 94-1,-1-93-331,1 41 136,4 70 240,-18 227-1,-33-110-458,19-160-196,-5 193 0,27-312-8,0 5-45,1 0 0,1 0 0,2 0-1,9 46 1,-10-69 24,-1 0-1,1 0 0,0 0 1,0 0-1,1-1 1,0 1-1,0-1 0,0 0 1,0 0-1,1 0 1,0 0-1,0-1 0,0 1 1,1-1-1,0 0 1,-1-1-1,1 1 0,1-1 1,-1 0-1,0 0 1,1 0-1,-1-1 0,1 0 1,0 0-1,0 0 1,0-1-1,0 0 0,8 1 1,1-2 19,0 0 1,1-1-1,-1-1 1,0 0-1,0-2 0,0 1 1,0-2-1,0 0 1,-1 0-1,0-2 1,23-13-1,11-11-1190,80-66 1,-104 77 338,-17 14 527,60-50-3365,-28 15-1567,-8-4-4693</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19.033"/>
    </inkml:context>
    <inkml:brush xml:id="br0">
      <inkml:brushProperty name="width" value="0.05" units="cm"/>
      <inkml:brushProperty name="height" value="0.05" units="cm"/>
      <inkml:brushProperty name="color" value="#5B2D90"/>
    </inkml:brush>
  </inkml:definitions>
  <inkml:trace contextRef="#ctx0" brushRef="#br0">330 115 4466,'0'0'8108,"0"-9"-6713,0 4-1085,0 0-1,-1 0 0,1-1 1,-1 1-1,0 0 1,-1 0-1,0 0 1,1 0-1,-1 0 1,-1 0-1,1 1 1,-1-1-1,0 1 1,0-1-1,-4-3 1,6 6-72,0 0 1,0 1-1,0-1 1,0 0-1,-1 1 1,1-1-1,0 1 1,-1 0-1,0-1 1,1 1-1,-1 0 0,0 0 1,1 0-1,-1 0 1,-3-1-1,4 3-161,0 1-1,0-1 0,0 1 0,0-1 0,0 1 0,1-1 1,-1 1-1,1 0 0,-1 0 0,1-1 0,0 1 0,-1 0 0,1 0 1,0 3-1,-4 22-392,-19 77 635,-4 0-1,-5-2 1,-70 155 0,98-249-336,-10 19-123,2 1-1,1 0 0,1 1 0,2 0 0,-8 49 0,16-77 92,-1 34-1529,1-33 1260,1-1 1,-1 0-1,0 0 1,1 1 0,-1-1-1,0 0 1,1 0-1,0 0 1,-1 0-1,1 1 1,0-1-1,-1 0 1,1 0-1,0 0 1,0-1-1,0 1 1,0 0-1,0 0 1,0 0-1,0-1 1,0 1-1,0 0 1,2 0-1,25 2-13387</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19.443"/>
    </inkml:context>
    <inkml:brush xml:id="br0">
      <inkml:brushProperty name="width" value="0.05" units="cm"/>
      <inkml:brushProperty name="height" value="0.05" units="cm"/>
      <inkml:brushProperty name="color" value="#5B2D90"/>
    </inkml:brush>
  </inkml:definitions>
  <inkml:trace contextRef="#ctx0" brushRef="#br0">0 77 11397,'0'0'11686,"121"-20"-11558,-67 15-128,-3-1 0,3-1-256,4-2-145,1-3-2528,-3-6-4691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19.959"/>
    </inkml:context>
    <inkml:brush xml:id="br0">
      <inkml:brushProperty name="width" value="0.05" units="cm"/>
      <inkml:brushProperty name="height" value="0.05" units="cm"/>
      <inkml:brushProperty name="color" value="#5B2D90"/>
    </inkml:brush>
  </inkml:definitions>
  <inkml:trace contextRef="#ctx0" brushRef="#br0">651 22 8628,'0'0'11659,"-6"-6"-11150,5 5-488,0-1 1,-1 1-1,1 0 0,0 0 0,-1 0 0,1-1 1,-1 1-1,1 1 0,-1-1 0,0 0 0,1 0 1,-1 0-1,0 1 0,0-1 0,1 1 0,-1 0 0,-3-1 1,1 2-10,1 0-1,-1 0 1,1 0 0,0 0 0,0 1 0,-1-1 0,1 1 0,0 0 0,0 0 0,1 0 0,-1 0 0,-2 3-1,-67 56 111,-137 105 788,178-144-806,-1-3 0,0 0-1,-1-2 1,-1-1 0,-39 11 0,40-22-48,32-5-50,0 0 0,0-1 0,0 1 0,0 0 0,0 0 0,1-1 1,-1 1-1,0 0 0,0-1 0,0 1 0,0-1 0,1 1 0,-1-1 0,0 0 0,1 1 0,-1-1 0,0 0 0,1 1 0,-1-1 1,0-1-1,0-2 10,0 0 1,0 0-1,1 0 1,-1 0 0,1-1-1,0 1 1,0 0 0,0 0-1,1 0 1,-1 0-1,1 0 1,1-5 0,3-8-25,0 0 0,0 1 0,2 0 0,0 0 0,1 0 0,0 1 0,17-22 0,-17 26-1,0 0 0,1 1 0,0 0 1,0 1-1,1-1 0,1 2 1,0 0-1,0 0 0,0 1 0,16-8 1,-24 14 6,-1 0 0,1 0 0,-1 0 1,1 0-1,0 0 0,-1 1 0,1-1 1,0 1-1,0 0 0,-1-1 0,1 1 1,0 1-1,0-1 0,-1 0 0,1 1 1,0-1-1,0 1 0,-1 0 1,1 0-1,-1 0 0,1 0 0,-1 0 1,1 1-1,-1-1 0,0 1 0,1 0 1,-1-1-1,0 1 0,0 0 0,0 0 1,-1 0-1,1 1 0,0-1 0,-1 0 1,1 1-1,-1-1 0,2 4 0,3 10-7,-1 0-1,0 0 0,-1 0 0,0 0 0,0 18 0,-1-19 16,27 225-8,-23-160-2616,0-1-3807,-5-29-2947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16.654"/>
    </inkml:context>
    <inkml:brush xml:id="br0">
      <inkml:brushProperty name="width" value="0.05" units="cm"/>
      <inkml:brushProperty name="height" value="0.05" units="cm"/>
      <inkml:brushProperty name="color" value="#5B2D90"/>
    </inkml:brush>
  </inkml:definitions>
  <inkml:trace contextRef="#ctx0" brushRef="#br0">10 537 6115,'0'0'6011,"-2"-4"-5136,-2-9 1762,1 7-1093,2 13-862,2-3-675,-1-1-1,1 0 1,0 0 0,0 0-1,1 0 1,-1 0-1,1 0 1,-1 0 0,1 0-1,0 0 1,0-1-1,0 1 1,0-1 0,1 0-1,-1 1 1,1-1-1,-1 0 1,1 0 0,0 0-1,-1-1 1,1 1-1,0-1 1,0 0 0,1 1-1,-1-1 1,0-1-1,0 1 1,0 0 0,4-1-1,0 2 9,-1-2 0,1 1 0,0-1 1,-1 0-1,1 0 0,-1-1 0,1 0 0,-1 0 0,1 0 0,-1-1 0,0 0 0,1 0 0,-1-1 0,10-5 0,37-33 378,95-95 0,-56 48-189,235-213 212,-327 325-4447,0 6 1270,0 8-1625</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0.467"/>
    </inkml:context>
    <inkml:brush xml:id="br0">
      <inkml:brushProperty name="width" value="0.05" units="cm"/>
      <inkml:brushProperty name="height" value="0.05" units="cm"/>
      <inkml:brushProperty name="color" value="#5B2D90"/>
    </inkml:brush>
  </inkml:definitions>
  <inkml:trace contextRef="#ctx0" brushRef="#br0">0 1 10501,'0'0'8132,"25"0"-6588,711 0 2981,390 0-5814,-1150 1-369,0 2 0,0 1-1,0 1 1,-24 8 0,-15 5-5845</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1.592"/>
    </inkml:context>
    <inkml:brush xml:id="br0">
      <inkml:brushProperty name="width" value="0.05" units="cm"/>
      <inkml:brushProperty name="height" value="0.05" units="cm"/>
      <inkml:brushProperty name="color" value="#5B2D90"/>
    </inkml:brush>
  </inkml:definitions>
  <inkml:trace contextRef="#ctx0" brushRef="#br0">30 113 1921,'0'0'15500,"-2"-18"-8691,4 11-7255,7-1 511,1 0 0,-1 1 0,1 0 0,0 0 1,1 1-1,0 1 0,0 0 0,0 0 0,0 1 0,1 0 0,14-2 0,5 0 209,1 2-1,-1 1 1,35 1 0,-61 1-260,0 1 1,0 0-1,0 1 1,0-1-1,0 1 1,1 0-1,-1 0 0,7 3 1,-11-3-18,1 0 0,0 1 1,-1-1-1,1 1 0,-1-1 0,1 1 1,-1 0-1,0-1 0,1 1 0,-1 0 1,0 0-1,0 0 0,-1 0 0,1 0 0,0 0 1,-1 0-1,1 0 0,-1 0 0,1 0 1,-1 0-1,0 1 0,0 3 0,0 3 8,-1 0 0,0 0 0,0 0-1,0 1 1,-1-1 0,-1-1 0,0 1 0,0 0-1,0 0 1,-1-1 0,-1 0 0,1 0-1,-1 0 1,-11 13 0,-9 8 16,-2-2 0,-38 34 0,24-25-126,-143 136-66,172-153 185,12-19-16,0 1 0,1-1 0,-1 1-1,0-1 1,0 0 0,0 1 0,0-1 0,1 1 0,-1-1 0,0 0-1,0 1 1,1-1 0,-1 0 0,0 1 0,1-1 0,-1 0-1,0 0 1,1 1 0,-1-1 0,0 0 0,1 0 0,-1 0-1,1 1 1,-1-1 0,0 0 0,1 0 0,-1 0 0,1 0-1,0 0 1,46 0-122,-31-2 160,21-1 4,0-2 0,1-1 0,37-13-1,110-41 53,-165 53-127,7-1-130,-17 5-82,-1 1 0,0-2-1,0 1 1,-1-1 0,14-8 0,-20 10-1336,-22 0-13901</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2.526"/>
    </inkml:context>
    <inkml:brush xml:id="br0">
      <inkml:brushProperty name="width" value="0.05" units="cm"/>
      <inkml:brushProperty name="height" value="0.05" units="cm"/>
      <inkml:brushProperty name="color" value="#5B2D90"/>
    </inkml:brush>
  </inkml:definitions>
  <inkml:trace contextRef="#ctx0" brushRef="#br0">0 52 5763,'0'0'9321,"22"-4"-7789,377-38 2505,26 36-3859,-417 6-401,29 3-248,-36-3 343,0 0 0,0 0 0,-1 0 0,1 0 0,0 0 1,0 1-1,0-1 0,0 0 0,0 1 0,0-1 0,0 1 0,0-1 1,-1 1-1,1-1 0,0 1 0,0 0 0,-1-1 0,1 1 0,0 0 1,-1 0-1,1-1 0,0 1 0,-1 0 0,0 0 0,1 0 0,-1 0 1,1 0-1,-1 1 0,0-2 13,0 0 1,0 1-1,0-1 0,0 0 1,0 1-1,0-1 0,0 1 1,0-1-1,0 0 0,0 1 1,0-1-1,0 0 1,0 1-1,0-1 0,-1 0 1,1 1-1,0-1 0,0 0 1,0 1-1,-1-1 0,1 0 1,0 1-1,0-1 0,-1 0 1,1 0-1,0 0 1,-1 1-1,1-1 0,0 0 1,-1 0-1,1 0 0,0 0 1,-1 1-1,-32 6-3852</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3.184"/>
    </inkml:context>
    <inkml:brush xml:id="br0">
      <inkml:brushProperty name="width" value="0.05" units="cm"/>
      <inkml:brushProperty name="height" value="0.05" units="cm"/>
      <inkml:brushProperty name="color" value="#5B2D90"/>
    </inkml:brush>
  </inkml:definitions>
  <inkml:trace contextRef="#ctx0" brushRef="#br0">79 35 7732,'0'0'10084,"-13"-6"-8875,-40-17-268,40 18-690,25 19 149,13 10-220,2 0 0,0-2-1,2-1 1,0-1-1,1-2 1,1-1 0,60 24-1,4-6 511,142 31 1,-176-56-628,-47-9-37,-1 1-1,1 0 1,-1 1-1,1 1 0,22 9 1,-36-10-44,1 1 1,0 0-1,-1 0 0,1 0 0,-1 0 1,0 0-1,-1 0 0,0 8 1,1-9 50,-2 7-28,0 1-1,-1-1 0,0 0 0,-1 0 0,1 0 1,-2 0-1,0-1 0,0 0 0,-7 9 1,-61 77 6,70-91-11,-52 53 29,-2-2 1,-102 75-1,17-14-10,135-110-28,4-5 8,1 1-1,0-1 0,0 1 1,0 0-1,0 0 1,1-1-1,-1 1 0,0 0 1,1 1-1,-1-1 0,1 0 1,0 0-1,-1 1 1,1-1-1,0 0 0,1 1 1,-2 3-1,3-5 2,0 0 0,-1 0 0,1 0-1,0 0 1,0 0 0,0 0 0,0-1-1,0 1 1,0 0 0,0-1 0,1 1 0,-1-1-1,0 1 1,0-1 0,0 1 0,1-1-1,-1 0 1,0 1 0,0-1 0,1 0 0,-1 0-1,0 0 1,0 0 0,1 0 0,1-1-1,5 2 2,466 17 748,-208-15-420,-208-1-271,-58-2-60,-32 0-18276</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4.909"/>
    </inkml:context>
    <inkml:brush xml:id="br0">
      <inkml:brushProperty name="width" value="0.05" units="cm"/>
      <inkml:brushProperty name="height" value="0.05" units="cm"/>
      <inkml:brushProperty name="color" value="#5B2D90"/>
    </inkml:brush>
  </inkml:definitions>
  <inkml:trace contextRef="#ctx0" brushRef="#br0">303 203 11941,'0'0'7020,"15"-2"-6511,3-1-337,-1 0-1,1-1 1,-1 0-1,0-2 1,0 0-1,0-1 1,-1 0-1,0-1 0,0-1 1,19-15-1,-23 13-127,-1-1 0,18-22-1,-26 30-16,1-1-1,-1 1 1,-1-1-1,1 1 0,-1-1 1,1 0-1,-1 0 1,-1 0-1,1 0 1,1-10-1,-7 75-93,-2 0-1,-21 85 1,4-28 120,17-73 51,-3-1 1,-1 0 0,-2-1 0,-30 67 0,36-96 27,0-1 0,0-1 1,-1 1-1,-1-1 0,0-1 0,-1 1 0,0-1 0,0-1 0,-1 0 0,0 0 0,-1-1 0,0 0 1,0-1-1,0 0 0,-1-1 0,0 0 0,-1-1 0,1 0 0,-23 5 0,21-7-31,-1-1 0,1 0-1,-1-1 1,1-1-1,-1 0 1,1-1-1,-28-5 1,36 5-111,1-1 0,0 1 1,0-1-1,0 0 0,0 0 1,0-1-1,0 0 0,0 1 0,1-2 1,-1 1-1,1 0 0,0-1 0,0 0 1,1 0-1,-1 0 0,1 0 0,-1-1 1,1 1-1,1-1 0,-1 0 0,1 0 1,0 0-1,-3-9 0,3 2-376,0 0-1,1 0 1,1 0-1,0 0 0,0 0 1,1 0-1,1 0 1,0 0-1,1 0 1,0 0-1,0 1 1,1-1-1,1 1 0,0 0 1,1 1-1,0-1 1,0 1-1,10-11 1,47-65-7343</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5.332"/>
    </inkml:context>
    <inkml:brush xml:id="br0">
      <inkml:brushProperty name="width" value="0.05" units="cm"/>
      <inkml:brushProperty name="height" value="0.05" units="cm"/>
      <inkml:brushProperty name="color" value="#5B2D90"/>
    </inkml:brush>
  </inkml:definitions>
  <inkml:trace contextRef="#ctx0" brushRef="#br0">87 142 4194,'0'0'14142,"8"-1"-13635,18-2-72,-18 3 32,0-1 0,0 1 0,0-2 1,0 1-1,11-5 0,-17 5-373,0 0 0,0 0 1,0 0-1,0 0 0,0 0 0,0-1 1,0 1-1,0-1 0,0 0 1,-1 1-1,1-1 0,-1 0 0,1 0 1,-1 0-1,0 0 0,0 0 1,0 0-1,0 0 0,0-1 0,0 1 1,0 0-1,-1-1 0,0 1 1,1-3-1,0 2-74,-1 0 0,0 0 0,1 0 0,-1 0 0,0 0 0,0 1-1,-1-1 1,1 0 0,-1 0 0,1 0 0,-1 0 0,0 1 0,0-1 0,0 0 0,-1 1 0,1-1 0,0 1 0,-4-5 0,2 5-20,-1-1 0,1 1 0,0 0 0,-1 0 0,1 0 0,-1 1 0,0-1 0,1 1 0,-1 0 0,0 0 0,0 0 0,0 1 0,-7-1 0,1 0-109,1 0 1,0 1-1,-1 0 1,1 0-1,0 1 1,-1 1-1,-13 3 1,20-4-43,0 0-1,0 0 1,0 1 0,0 0-1,0-1 1,0 1 0,1 0 0,-1 0-1,1 0 1,-1 1 0,1-1-1,0 1 1,0-1 0,0 1 0,0 0-1,0 0 1,0 0 0,1 0-1,0 0 1,-1 0 0,1 0-1,0 0 1,1 0 0,-2 6 0,1-2-569,1 0 1,0 0 0,0 0-1,0 0 1,1-1 0,0 1-1,0 0 1,1 0 0,-1-1 0,2 1-1,-1-1 1,5 10 0,26 34-8128</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5.712"/>
    </inkml:context>
    <inkml:brush xml:id="br0">
      <inkml:brushProperty name="width" value="0.05" units="cm"/>
      <inkml:brushProperty name="height" value="0.05" units="cm"/>
      <inkml:brushProperty name="color" value="#5B2D90"/>
    </inkml:brush>
  </inkml:definitions>
  <inkml:trace contextRef="#ctx0" brushRef="#br0">39 2 3490,'0'0'20641,"3"0"-19777,31-1-468,-11 0-323,-1 1-1,36 5 1,-56-5-117,0 0 0,-1 0 1,1 1-1,0-1 0,-1 0 0,1 1 0,-1 0 1,1-1-1,-1 1 0,1 0 0,-1-1 1,1 1-1,-1 0 0,1 0 0,-1 0 0,0 1 1,0-1-1,1 0 0,-1 0 0,0 1 0,0-1 1,0 0-1,0 3 0,0-2-51,-1 0 0,0 0 1,0-1-1,0 1 0,0 0 0,0 0 1,-1 0-1,1 0 0,-1 0 0,1 0 1,-1-1-1,1 1 0,-1 0 0,0-1 0,0 1 1,0 0-1,-1 1 0,-5 5-245,1 0 0,-1 0 1,0-1-1,-1 1 0,0-2 0,-9 7 0,-39 18-731,43-24 776,-1 0 0,1 0-1,0 2 1,-21 16 0,34-25 253,0 1 0,-1-1 0,1 0 0,0 0 0,0 0 0,0 0 1,0 0-1,0 0 0,0 0 0,0 1 0,0-1 0,0 0 1,0 0-1,0 0 0,0 0 0,0 0 0,0 0 0,0 1 1,0-1-1,0 0 0,0 0 0,0 0 0,0 0 0,0 0 0,0 0 1,0 1-1,0-1 0,0 0 0,0 0 0,0 0 0,0 0 1,0 0-1,0 0 0,1 1 0,-1-1 0,0 0 0,0 0 1,0 0-1,0 0 0,0 0 0,0 0 0,0 0 0,0 0 0,1 0 1,-1 0-1,0 0 0,0 0 0,0 0 0,0 1 0,0-1 1,0 0-1,1 0 0,-1 0 0,0 0 0,0 0 0,0 0 1,0 0-1,0 0 0,0 0 0,1-1 0,-1 1 0,0 0 0,0 0 1,0 0-1,0 0 0,0 0 0,1 0 0,13 0-1949,29-5-1670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6.068"/>
    </inkml:context>
    <inkml:brush xml:id="br0">
      <inkml:brushProperty name="width" value="0.05" units="cm"/>
      <inkml:brushProperty name="height" value="0.05" units="cm"/>
      <inkml:brushProperty name="color" value="#5B2D90"/>
    </inkml:brush>
  </inkml:definitions>
  <inkml:trace contextRef="#ctx0" brushRef="#br0">140 1 9220,'0'0'15447,"0"91"-14854,0-27 1295,-14 2-1711,-8 2 159,-4-4-336,1-5-208,1-6-385,8-11-2336,4-19-3474</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7.142"/>
    </inkml:context>
    <inkml:brush xml:id="br0">
      <inkml:brushProperty name="width" value="0.05" units="cm"/>
      <inkml:brushProperty name="height" value="0.05" units="cm"/>
      <inkml:brushProperty name="color" value="#5B2D90"/>
    </inkml:brush>
  </inkml:definitions>
  <inkml:trace contextRef="#ctx0" brushRef="#br0">1 9 6355,'0'0'13014,"1"-8"-6633,5 17-6412,0 0 0,0 0 0,-1 1 0,-1 0 0,0 0 0,0 1 0,-1-1 0,0 1 0,0 0 0,0 12 0,2 4 10,-2 0-1,-1 0 1,-1 36 0,-1-56 14,0 0 1,-1-1 0,1 1 0,-1 0 0,-1-1 0,1 1-1,-1 0 1,-1-1 0,1 0 0,-1 1 0,0-1-1,0 0 1,-1-1 0,0 1 0,0-1 0,0 1 0,0-1-1,-9 7 1,13-37 113,4 9-123,0 1 1,2-1-1,-1 1 0,2 1 0,0-1 1,1 1-1,0 0 0,17-21 1,3 0-72,60-58 0,-84 89 87,-2 1-7,1 0 0,0 0 0,0 0 0,0 1 0,0-1 0,0 1 0,0 0 0,1 0 0,-1 0 0,1 1 0,-1-1 0,1 1-1,6-2 1,-9 4-17,-1-1-1,1 1 1,-1 0-1,1 0 0,-1 0 1,0 0-1,1 0 0,-1 0 1,0 0-1,0 0 0,0 0 1,0 0-1,0 0 1,0 0-1,0 0 0,0 0 1,0 0-1,0 2 0,-1 0-27,0 23-24,-1 1 0,-1-1 0,-12 42 0,16-68 85,0 0 0,0 0 0,0 0 1,0 0-1,0-1 0,-1 1 0,1 0 0,0 0 0,0-1 0,0 1 0,0 0 1,0-1-1,0 1 0,-1-1 0,1 1 0,0-1 0,0 0 0,-1 1 0,1-1 1,0 0-1,-1 1 0,1-1 0,-1 0 0,1-1 0,37-30 282,-32 26-268,2-1-14,23-20 90,39-26 0,-63 47 12,2 1 1,-1 0-1,1 1 0,-1-1 1,1 1-1,0 1 1,1 0-1,-1 0 0,1 1 1,17-2-1,-26 4-102,0 0-1,0 0 1,0 1-1,0-1 1,0 0-1,0 1 1,0-1-1,0 0 1,0 1-1,0-1 1,0 1-1,0-1 1,-1 1-1,1 0 1,0-1-1,0 1 1,-1 0-1,1-1 1,0 1-1,-1 0 1,1 0 0,-1 0-1,1 0 1,-1 0-1,0-1 1,1 1-1,-1 0 1,0 0-1,1 0 1,-1 0-1,0 2 1,3 37 70,-3-29-105,-2 27-343,-2 0 1,-1 0 0,-2-1-1,-21 64 1,7-25-3854,7-17-4244</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7.761"/>
    </inkml:context>
    <inkml:brush xml:id="br0">
      <inkml:brushProperty name="width" value="0.05" units="cm"/>
      <inkml:brushProperty name="height" value="0.05" units="cm"/>
      <inkml:brushProperty name="color" value="#5B2D90"/>
    </inkml:brush>
  </inkml:definitions>
  <inkml:trace contextRef="#ctx0" brushRef="#br0">117 3 11973,'0'0'10120,"2"-3"-9760,4 13-299,2 18 295,-2 0 1,-1 1-1,2 43 0,-2 100 928,-5-160-1269,1 33 143,-12 339 868,6-337-1207,-2 1-1,-2-1 0,-2-1 0,-2 1 0,-38 85 1,51-132 136,-19 36-919,6-21-1137,13-14 1940,0-1 1,-1 0-1,1 0 1,0 1-1,0-1 0,-1 0 1,1 0-1,0 0 1,-1 0-1,1 1 1,0-1-1,-1 0 1,1 0-1,0 0 1,-1 0-1,1 0 0,0 0 1,-1 0-1,1 0 1,0 0-1,-1 0 1,1 0-1,0 0 1,-1 0-1,1 0 1,0 0-1,-1 0 1,1 0-1,0 0 0,-1 0 1,1-1-1,0 1 1,0 0-1,-1 0 1,1-1-1,-7-12-6981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17.172"/>
    </inkml:context>
    <inkml:brush xml:id="br0">
      <inkml:brushProperty name="width" value="0.05" units="cm"/>
      <inkml:brushProperty name="height" value="0.05" units="cm"/>
      <inkml:brushProperty name="color" value="#5B2D90"/>
    </inkml:brush>
  </inkml:definitions>
  <inkml:trace contextRef="#ctx0" brushRef="#br0">1 575 6227,'0'0'4530,"1"13"-4221,7 40 105,-7-51-356,-1-1 0,1 1 1,0-1-1,0 0 0,0 1 0,0-1 1,0 0-1,0 1 0,1-1 1,-1 0-1,0 0 0,0 0 0,1 0 1,-1 0-1,1-1 0,-1 1 0,1 0 1,-1-1-1,1 1 0,0-1 0,-1 1 1,1-1-1,-1 0 0,1 1 0,0-1 1,-1 0-1,4-1 0,40-4 1366,-37 3-1228,-1-1 0,0-1 1,0 1-1,0-1 0,0 0 0,0-1 1,-1 0-1,1 0 0,5-7 1,53-60 738,-45 48-885,127-160 373,-80 96 806,128-129 0,-193 214-1254,1 1 0,-1-1 0,1 1 0,0 0 0,0 0 0,0 0 1,0 0-1,0 1 0,1-1 0,-1 1 0,0 0 0,1 0 0,3-1 0,-6 2-142,1 0 1,-1 1-1,0-1 0,1 0 1,-1 1-1,0-1 0,0 1 1,1-1-1,-1 1 0,0 0 0,0 0 1,0-1-1,0 1 0,0 0 1,0 0-1,0 0 0,0 0 1,0 0-1,-1 0 0,1 0 1,0 0-1,-1 1 0,1-1 1,0 0-1,-1 0 0,1 1 1,-1-1-1,0 0 0,0 0 1,1 1-1,-1-1 0,0 0 0,0 1 1,0-1-1,-1 2 0,2 24-4755</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8.248"/>
    </inkml:context>
    <inkml:brush xml:id="br0">
      <inkml:brushProperty name="width" value="0.05" units="cm"/>
      <inkml:brushProperty name="height" value="0.05" units="cm"/>
      <inkml:brushProperty name="color" value="#5B2D90"/>
    </inkml:brush>
  </inkml:definitions>
  <inkml:trace contextRef="#ctx0" brushRef="#br0">82 341 8788,'0'0'4039,"0"-18"-1771,-1-58-385,1 70-1676,0 0 0,1 0 0,0 0 0,0 0 0,0 0 0,1 0 0,0 1 0,0-1 0,0 1 0,1-1-1,0 1 1,0 0 0,0 0 0,1 0 0,0 0 0,0 1 0,0-1 0,0 1 0,1 0 0,-1 0 0,8-4-1,6-3-7,1 1-1,0 0 0,1 1 0,25-7 0,-30 10 110,28-9 18,1 2 1,1 2-1,0 1 1,0 3-1,84-3 0,-129 10-325,1 0-1,-1-1 0,1 1 1,0 0-1,-1 0 0,1 0 1,-1 0-1,1 1 1,-1-1-1,1 0 0,-1 0 1,1 0-1,-1 0 0,1 0 1,-1 1-1,1-1 0,-1 0 1,1 0-1,-1 1 0,0-1 1,1 0-1,-1 1 1,1-1-1,-1 0 0,0 1 1,1-1-1,-1 1 0,0-1 1,0 1-1,1-1 0,-1 1 1,0-1-1,0 1 0,0-1 1,1 1-1,-1 0 0,-8 22-2,-24 21 21,-7-6 161,-83 62 1,79-68-186,2 2 0,-42 43 1,78-72-23,1 0 1,0 1-1,-1 0 1,2-1-1,-1 1 1,1 1-1,0-1 1,0 0-1,0 1 1,1 0 0,0-1-1,1 1 1,-1 0-1,1 0 1,1 0-1,-1 0 1,1 10-1,2-7-51,0 1 0,0-1 0,1 0 0,0 0 0,1 0 1,0 0-1,1-1 0,0 0 0,0 1 0,11 12 0,4 5-68,-12-19 92,-1 1 1,0 0-1,0 0 0,-1 0 1,-1 1-1,1 0 0,-1 0 1,-1 1-1,0-1 0,-1 1 1,4 14-1,-8-23 55,1-1 1,0 0-1,0 1 1,-1-1-1,1 0 1,0 1-1,-1-1 1,1 0-1,-1 0 1,0 0-1,1 0 1,-1 1-1,0-1 1,0 0-1,0 0 0,1 0 1,-1-1-1,0 1 1,0 0-1,-1 0 1,1 0-1,0-1 1,0 1-1,0 0 1,0-1-1,-1 1 1,1-1-1,0 0 1,0 1-1,-1-1 1,-2 0-1,-49 5 299,42-5-220,-47 1 17,0-3 0,-105-16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8.681"/>
    </inkml:context>
    <inkml:brush xml:id="br0">
      <inkml:brushProperty name="width" value="0.05" units="cm"/>
      <inkml:brushProperty name="height" value="0.05" units="cm"/>
      <inkml:brushProperty name="color" value="#5B2D90"/>
    </inkml:brush>
  </inkml:definitions>
  <inkml:trace contextRef="#ctx0" brushRef="#br0">334 149 14455,'0'0'5397,"25"-8"-4706,-15 5-650,34-10 33,0-3-1,76-38 0,-111 49 90,26-17-377,-34 21 323,1 0 1,-1 0-1,0 0 0,1 0 0,-1 0 0,0 0 0,0-1 0,0 1 0,0 0 0,0-1 0,0 1 0,0-1 1,0 1-1,-1-1 0,1 1 0,0-1 0,0-3 646,-4 8-510,-8 17-237,0 1 1,1 0-1,1 0 0,-10 35 1,-18 98 62,-4 17-101,24-124 41,-1-1 0,-3 0-1,-48 79 1,51-98 64,-1-1-1,-1 0 0,-2-1 0,0-1 0,-1-2 1,-50 38-1,66-55-50,0 0 1,1 0 0,-2-1-1,1 0 1,0 0 0,-1-1 0,0 0-1,0-1 1,0 1 0,0-1-1,0-1 1,0 0 0,0 0-1,0 0 1,-14-2 0,19 1-20,1-1 1,0 0 0,0 0 0,1 0-1,-1 0 1,0 0 0,0 0 0,0 0 0,1 0-1,-1-1 1,0 1 0,1-1 0,-1 1-1,1-1 1,0 0 0,0 0 0,-1 1-1,1-1 1,0 0 0,0 0 0,1 0 0,-1 0-1,0 0 1,1 0 0,-1 0 0,1-4-1,-2-6-117,1 0-1,0-1 0,3-18 0,-2 18-61,2-9-699,1 0 0,0 1 0,2-1 0,0 1 0,2 0 0,0 0 0,17-33 0,42-75-10399</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9.045"/>
    </inkml:context>
    <inkml:brush xml:id="br0">
      <inkml:brushProperty name="width" value="0.05" units="cm"/>
      <inkml:brushProperty name="height" value="0.05" units="cm"/>
      <inkml:brushProperty name="color" value="#5B2D90"/>
    </inkml:brush>
  </inkml:definitions>
  <inkml:trace contextRef="#ctx0" brushRef="#br0">1 88 11237,'0'0'14551,"75"-25"-13879,-75 16-16,2-1-656,0 3-576,4-1-913,4-2-2640,-2-8-7893</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29.386"/>
    </inkml:context>
    <inkml:brush xml:id="br0">
      <inkml:brushProperty name="width" value="0.05" units="cm"/>
      <inkml:brushProperty name="height" value="0.05" units="cm"/>
      <inkml:brushProperty name="color" value="#5B2D90"/>
    </inkml:brush>
  </inkml:definitions>
  <inkml:trace contextRef="#ctx0" brushRef="#br0">0 246 11333,'0'0'6179,"4"-16"-4509,-2 8-1454,0 1-55,-1-1-1,1 1 1,0-1-1,1 1 0,0 0 1,0 0-1,1 1 1,-1-1-1,2 1 1,-1-1-1,1 1 0,-1 0 1,2 1-1,9-9 1,7-3 268,1 1-1,1 1 1,46-21 0,-57 31-289,1-1-1,0 2 0,0 0 0,0 1 0,0 0 1,0 1-1,1 1 0,-1 0 0,19 1 1,-30 1-132,1 0 1,0 0 0,0 0-1,0 0 1,-1 0-1,1 1 1,-1 0 0,1-1-1,-1 1 1,1 0-1,-1 1 1,0-1 0,0 1-1,0-1 1,0 1-1,-1 0 1,1 0 0,-1 0-1,0 1 1,0-1-1,0 0 1,0 1 0,0-1-1,-1 1 1,1 0-1,-1-1 1,1 9 0,1 0-11,-2 0 0,1 0 0,-1 0 0,-1 1 0,0-1 0,-1 0 1,0 0-1,-3 14 0,-2-7 28,-1 0 0,-1 0 0,0-1 0,-2 0 0,0 0 0,-21 27 1,16-23-6,1 0 1,1 0 0,-12 31-1,24-51-21,0-1-1,0 1 0,0 0 1,0 0-1,0 0 0,1 0 1,-1 0-1,1 0 0,-1 0 1,1 0-1,0 0 0,0 0 1,0 0-1,0 0 0,0 0 1,0 0-1,1 0 0,-1 0 1,1 0-1,-1 0 0,1 0 1,0 0-1,0-1 0,0 1 0,0 0 1,0 0-1,0-1 0,0 1 1,0 0-1,1-1 0,-1 0 1,1 1-1,-1-1 0,1 0 1,0 1-1,-1-1 0,1 0 1,0 0-1,0-1 0,0 1 1,2 1-1,9 1 13,0-1 0,0 0-1,0-1 1,0 0 0,20-2 0,-9 0-17,51 0-95,0-3 1,0-4 0,112-25-1,-168 28-342,35-4-3096</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1.316"/>
    </inkml:context>
    <inkml:brush xml:id="br0">
      <inkml:brushProperty name="width" value="0.05" units="cm"/>
      <inkml:brushProperty name="height" value="0.05" units="cm"/>
      <inkml:brushProperty name="color" value="#5B2D90"/>
    </inkml:brush>
  </inkml:definitions>
  <inkml:trace contextRef="#ctx0" brushRef="#br0">127 11 10261,'0'0'2467,"-17"0"-284,-45 0-241,16 0 2593,45 0-3515,8 1 439,358 32 1014,2-24-3591,-350-8 330,38-3-626,-33-7-1550,-21 8 2590,0 0 1,0 0-1,-1 0 0,1 1 0,0-1 0,0 0 0,-1 0 0,1 0 0,-1 0 0,1-1 0,-1 1 0,1 0 0,-1 0 0,1 0 0,-1 0 1,0-2-1,1-21-11581</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1.697"/>
    </inkml:context>
    <inkml:brush xml:id="br0">
      <inkml:brushProperty name="width" value="0.05" units="cm"/>
      <inkml:brushProperty name="height" value="0.05" units="cm"/>
      <inkml:brushProperty name="color" value="#5B2D90"/>
    </inkml:brush>
  </inkml:definitions>
  <inkml:trace contextRef="#ctx0" brushRef="#br0">22 0 12550,'0'0'9956,"22"166"-8147,-4-73-832,-11 7-865,-7 12 192,0 2-304,-19-1-1025,-7-10 337,2-26-4482</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2.178"/>
    </inkml:context>
    <inkml:brush xml:id="br0">
      <inkml:brushProperty name="width" value="0.05" units="cm"/>
      <inkml:brushProperty name="height" value="0.05" units="cm"/>
      <inkml:brushProperty name="color" value="#5B2D90"/>
    </inkml:brush>
  </inkml:definitions>
  <inkml:trace contextRef="#ctx0" brushRef="#br0">945 1 11509,'0'0'7903,"-12"26"-7554,0 0-356,-190 369 1164,167-344-1057,-2-2 0,-2-1 0,-2-1 1,-2-3-1,-2-2 0,-2-1 0,-1-3 0,-2-1 0,-2-3 1,-73 35-1,114-63-84,-53 22 37,60-27-1,0 0 0,0 1 0,0-1 1,0-1-1,-1 1 0,1-1 0,0 1 1,0-1-1,0-1 0,0 1 0,-1 0 1,1-1-1,-5-1 0,7 0-19,1 1 1,-1-1-1,1 1 0,-1-1 0,1 0 0,0 1 1,0-1-1,0 0 0,0 0 0,0 0 0,0 0 1,0 0-1,0 0 0,1 0 0,-1 0 0,1-1 1,0 1-1,0 0 0,0 0 0,0 0 0,0 0 1,0-1-1,0 1 0,2-4 0,-2-6 60,1-3-73,1-1 0,0 1-1,1 0 1,1 0 0,1 0-1,0 0 1,0 1 0,2 0-1,-1 0 1,2 0 0,0 1-1,1 0 1,0 1 0,1 0 0,0 0-1,1 1 1,0 1 0,1-1-1,17-11 1,-12 10-8,1 0 0,0 2-1,0 0 1,1 1 0,0 0 0,0 2 0,1 0-1,0 1 1,1 1 0,-1 1 0,1 1 0,0 1-1,0 1 1,23 1 0,-33 2 13,-1-1-1,0 2 1,1-1-1,-1 1 1,0 1-1,0 0 1,-1 0 0,1 1-1,-1 0 1,0 1-1,0 0 1,-1 1-1,1-1 1,-1 1 0,-1 1-1,0 0 1,0 0-1,8 12 1,8 16-31,-2 2-1,-1 0 1,20 57 0,-23-53-1554,40 71 0,-22-65-4731,2-12-7350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3.198"/>
    </inkml:context>
    <inkml:brush xml:id="br0">
      <inkml:brushProperty name="width" value="0.05" units="cm"/>
      <inkml:brushProperty name="height" value="0.05" units="cm"/>
      <inkml:brushProperty name="color" value="#5B2D90"/>
    </inkml:brush>
  </inkml:definitions>
  <inkml:trace contextRef="#ctx0" brushRef="#br0">105 20 10165,'0'0'7107,"-105"-19"-3105,133 19-3714,41 0-272,36 0 816,34 0-736,18 0 240,2 0-336,-15 0-320,-27 0-96,-33 0-1489,-39 5-240,-39 4-2065,-22 2-2465</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3.844"/>
    </inkml:context>
    <inkml:brush xml:id="br0">
      <inkml:brushProperty name="width" value="0.05" units="cm"/>
      <inkml:brushProperty name="height" value="0.05" units="cm"/>
      <inkml:brushProperty name="color" value="#5B2D90"/>
    </inkml:brush>
  </inkml:definitions>
  <inkml:trace contextRef="#ctx0" brushRef="#br0">215 0 12614,'0'0'8929,"10"2"-8699,39 9 231,-1 2 1,-1 3 0,51 23-1,-5-2 51,360 108 30,-192-65-660,-253-78 125,4 3 94,-17-5 42,-16 0-58,8 2-90,-1 0-1,1 1 1,0 0-1,0 1 0,1 0 1,-1 1-1,1 1 0,-22 13 1,-7 8-69,-41 35 0,60-45 35,-640 573-1172,659-586 1197,-167 166-518,142-139 427,1 2-1,2 1 0,-35 62 0,59-94 104,-1 1 1,1-1-1,0 1 0,0 0 0,0-1 0,0 1 0,0 0 0,0 0 1,1 0-1,-1 0 0,1 0 0,0 0 0,0 0 0,1 4 0,-1-6 22,1 1 0,-1-1 0,1 0 0,0 1 0,-1-1 0,1 0 0,0 0 0,0 1 0,0-1 0,0 0 0,0 0 0,0 0 0,0 0 0,1 0 0,-1 0 0,0-1 0,0 1 0,1 0-1,-1-1 1,3 2 0,7 0 115,0 1-1,0-2 1,0 0-1,0 0 0,1-1 1,12-1-1,0 1-108,428-31 1644,-157 5-1248,380 10-1684,-685 21-4268,1 0 3963,-17 2-4441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5.910"/>
    </inkml:context>
    <inkml:brush xml:id="br0">
      <inkml:brushProperty name="width" value="0.05" units="cm"/>
      <inkml:brushProperty name="height" value="0.05" units="cm"/>
      <inkml:brushProperty name="color" value="#5B2D90"/>
    </inkml:brush>
  </inkml:definitions>
  <inkml:trace contextRef="#ctx0" brushRef="#br0">308 145 6163,'0'0'11568,"-5"-1"-10600,0-1-598,-6-2-430,0 2 5182,11 2-5039,0 0 1,0-1-1,1 1 0,-1 0 0,0-1 1,0 1-1,0 0 0,0-1 1,1 1-1,-1 0 0,0-1 0,0 1 1,1 0-1,-1 0 0,0-1 1,0 1-1,1 0 0,-1 0 1,0-1-1,1 1 0,-1 0 0,0 0 1,1 0-1,-1 0 0,0 0 1,1 0-1,-1-1 0,1 1 0,-1 0 1,0 0-1,1 0 0,26 1-81,-19 0 0,0-1 0,0 1-1,0-1 1,0-1 0,0 1 0,0-1 0,0-1-1,0 0 1,0 0 0,-1 0 0,1-1-1,-1 0 1,1-1 0,-1 1 0,0-1 0,7-6-1,3-5-139,-1 0 0,-1-1 0,22-31 0,-36 46 181,-3 10-158,-101 435-328,100-431 447,-11 65-6,-26 80 0,34-137-2,-2 0 0,0 0 0,-1-1-1,-2 0 1,0-1 0,0 0 0,-2-1 0,-26 30 0,35-44 8,-1 1 1,1-1-1,-1 0 1,0-1-1,0 1 1,-1-1-1,1 0 1,-1 0-1,1 0 1,-1-1-1,0 0 1,0 0-1,0-1 1,0 1-1,0-1 0,-1-1 1,1 1-1,0-1 1,0 0-1,-1 0 1,1-1-1,0 0 1,0 0-1,-6-2 1,5 0-19,1 0 0,0 0 0,0 0 1,0-1-1,0 1 0,1-1 0,-1-1 0,1 1 0,0-1 1,1 0-1,-1 0 0,1 0 0,0-1 0,0 0 0,0 1 1,1-1-1,0-1 0,0 1 0,1 0 0,0-1 1,-3-10-1,2 0-677,0 0 0,2-1 1,-1 1-1,2-1 1,0 1-1,5-31 0,20-42-6608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0.567"/>
    </inkml:context>
    <inkml:brush xml:id="br0">
      <inkml:brushProperty name="width" value="0.05" units="cm"/>
      <inkml:brushProperty name="height" value="0.05" units="cm"/>
      <inkml:brushProperty name="color" value="#5B2D90"/>
    </inkml:brush>
  </inkml:definitions>
  <inkml:trace contextRef="#ctx0" brushRef="#br0">96 200 2769,'0'0'4626,"-2"-16"-3700,2-3-639,0 11-117,0 1 1,-1 0-1,0 0 1,0 0 0,0 0-1,-1 0 1,0 0 0,-4-9-1,3 10 134,-1-1-1,-1 1 1,1 0 0,-1 0-1,0 1 1,0-1-1,-7-4 1,-24-29 2488,40 55 1532,40 105-3368,-21-59-847,20 89 1,-29-58-4440,-13-73-726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21.770"/>
    </inkml:context>
    <inkml:brush xml:id="br0">
      <inkml:brushProperty name="width" value="0.05" units="cm"/>
      <inkml:brushProperty name="height" value="0.05" units="cm"/>
      <inkml:brushProperty name="color" value="#5B2D90"/>
    </inkml:brush>
  </inkml:definitions>
  <inkml:trace contextRef="#ctx0" brushRef="#br0">1 199 6403,'0'0'6259,"115"-105"-5811,-89 83-416,-3 3-64,1-1 32,-4 2-864,-8 4-2338</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6.280"/>
    </inkml:context>
    <inkml:brush xml:id="br0">
      <inkml:brushProperty name="width" value="0.05" units="cm"/>
      <inkml:brushProperty name="height" value="0.05" units="cm"/>
      <inkml:brushProperty name="color" value="#5B2D90"/>
    </inkml:brush>
  </inkml:definitions>
  <inkml:trace contextRef="#ctx0" brushRef="#br0">76 171 10069,'0'0'10063,"20"0"-8737,61-1-472,-78 1-775,0 0 1,0-1 0,0 1 0,0-1 0,0 1 0,0-1 0,-1 0 0,1 0-1,0 0 1,-1 0 0,1-1 0,0 1 0,-1-1 0,0 1 0,1-1 0,-1 0-1,0 0 1,0 0 0,0 0 0,0 0 0,0-1 0,-1 1 0,1-1-1,-1 1 1,1-1 0,-1 1 0,2-6 0,-1 0 33,-1 1-1,1-1 1,-1 0-1,-1 1 1,0-1 0,0 0-1,-1-11 1,1 17-108,-1 0 0,1 0-1,-1 0 1,1 0 0,-1 0 0,0 0 0,1 0 0,-1 0-1,0 1 1,0-1 0,0 0 0,-1 1 0,1-1 0,0 0-1,-1 1 1,1 0 0,-1-1 0,1 1 0,-1 0 0,0 0-1,-1-1 1,-1 0-10,-1 0-1,1 0 0,-1 1 1,1 0-1,-1 0 0,1 0 1,-1 0-1,0 1 0,-4-1 1,0 1-140,0 1 0,0 0 0,1 0 1,-1 0-1,1 1 0,-1 1 0,1-1 1,0 1-1,-14 7 0,17-6-223,-1 0 0,1 1 1,0-1-1,0 1 0,0 0 0,1 1 1,0-1-1,0 1 0,0 0 0,-5 10 0,6-9-867,0 0-1,1 1 0,0-1 0,0 1 0,-1 12 0,1 27-7736</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6.664"/>
    </inkml:context>
    <inkml:brush xml:id="br0">
      <inkml:brushProperty name="width" value="0.05" units="cm"/>
      <inkml:brushProperty name="height" value="0.05" units="cm"/>
      <inkml:brushProperty name="color" value="#5B2D90"/>
    </inkml:brush>
  </inkml:definitions>
  <inkml:trace contextRef="#ctx0" brushRef="#br0">0 19 12086,'0'0'11730,"19"-3"-10473,49-5-814,91 1 0,-158 7-510,0 0 1,1 0-1,-1 0 1,0 1 0,0-1-1,0 0 1,1 1 0,-1-1-1,0 0 1,0 1-1,0 0 1,0-1 0,0 1-1,0 0 1,0-1 0,0 1-1,0 0 1,0 0 0,0 0-1,0 0 1,-1 0-1,1 0 1,0 0 0,-1 0-1,1 0 1,-1 0 0,1 0-1,-1 1 1,1-1-1,-1 0 1,0 0 0,0 0-1,1 1 1,-1-1 0,0 0-1,0 0 1,-1 3-1,1 1-257,0-1 0,-1 1-1,0 0 1,0-1 0,0 1 0,-1-1-1,1 1 1,-1-1 0,-3 6-1,-7 5-1166,0 0-1,-1 0 1,0-1-1,-1-1 1,0 0 0,-28 18-1,10-7 1568,44-25 649,9-8-784,0-2 1,-1 0-1,0-1 0,-1-2 1,25-21-1,11-12-3276</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6.995"/>
    </inkml:context>
    <inkml:brush xml:id="br0">
      <inkml:brushProperty name="width" value="0.05" units="cm"/>
      <inkml:brushProperty name="height" value="0.05" units="cm"/>
      <inkml:brushProperty name="color" value="#5B2D90"/>
    </inkml:brush>
  </inkml:definitions>
  <inkml:trace contextRef="#ctx0" brushRef="#br0">157 0 6339,'0'0'20585,"12"18"-20200,-12 23 303,-18 16 800,-6 6-1279,-4 6 239,-1 4-448,3-3-144,4-2-1201,8-10-1728,6-18-3602</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7.644"/>
    </inkml:context>
    <inkml:brush xml:id="br0">
      <inkml:brushProperty name="width" value="0.05" units="cm"/>
      <inkml:brushProperty name="height" value="0.05" units="cm"/>
      <inkml:brushProperty name="color" value="#5B2D90"/>
    </inkml:brush>
  </inkml:definitions>
  <inkml:trace contextRef="#ctx0" brushRef="#br0">0 123 11093,'0'0'10549,"16"-9"-10058,-6 3-450,-5 2-26,1 1 0,0 0 0,0 0 0,0 0 0,1 0 0,6-1 0,-11 4-5,0-1 1,1 1-1,-1 0 0,0 0 1,0 0-1,1 0 1,-1 0-1,0 0 0,1 1 1,-1-1-1,0 1 0,0 0 1,0-1-1,0 1 1,1 0-1,-1 0 0,0 1 1,-1-1-1,1 0 1,0 0-1,0 1 0,0-1 1,-1 1-1,1 0 1,1 3-1,7 8 6,-2 0 0,0 1 1,-1 1-1,0-1 0,-1 1 0,-1 0 0,0 0 1,-1 1-1,-1 0 0,-1-1 0,0 1 0,0 0 1,-3 30-1,1-43-23,0 0 0,0 0 1,-1 1-1,1-1 0,-1 0 0,0 0 1,0 0-1,0 0 0,-1 0 1,-2 5-1,3-6 10,0-1 1,0 0 0,0 0-1,0 0 1,0 0-1,0 0 1,0-1 0,0 1-1,0 0 1,0 0-1,0-1 1,-1 1 0,1-1-1,0 1 1,-1-1-1,1 1 1,0-1 0,-1 0-1,1 0 1,0 0-1,-1 1 1,1-1-1,-1-1 1,1 1 0,0 0-1,-1 0 1,0-1-1,0 1 3,1-1-1,0 0 1,0 0-1,0 1 0,0-1 1,0 0-1,0 0 0,0 0 1,1 0-1,-1 0 1,0 0-1,0 0 0,1 0 1,-1-1-1,1 1 0,-1 0 1,1 0-1,-1-1 0,1 1 1,0 0-1,0 0 1,0-1-1,0 1 0,0-2 1,-1-41 127,1 33-80,2-10-54,0 0 0,1 0 1,1 0-1,1 0 1,1 1-1,1 0 1,1 0-1,1 1 0,0 0 1,1 0-1,1 1 1,1 1-1,22-27 1,-34 44-2,1-1 0,-1 1 1,1-1-1,-1 0 0,1 1 1,-1-1-1,1 1 0,-1-1 1,1 1-1,0-1 0,-1 1 1,1-1-1,0 1 0,-1 0 1,1-1-1,0 1 0,0 0 1,-1 0-1,1-1 0,0 1 1,0 0-1,-1 0 0,1 0 1,0 0-1,0 0 0,-1 0 1,3 1-1,-2-1-4,-1 1-1,1 0 1,0 0 0,0 0-1,-1 0 1,1 0 0,0 0-1,-1 0 1,1 0 0,-1 0-1,1 0 1,-1 0 0,0 0-1,1 0 1,-1 0 0,0 2-1,4 58-201,-5-51 192,1 14 31,1 19 74,0-42-86,-1-1 0,1 1 1,-1-1-1,1 1 0,-1-1 1,1 1-1,0-1 0,-1 1 1,1-1-1,-1 0 0,1 1 1,0-1-1,-1 0 0,1 1 1,0-1-1,-1 0 0,1 0 1,0 0-1,0 0 0,-1 0 1,1 0-1,0 0 0,-1 0 1,1 0-1,0 0 0,0 0 1,-1 0-1,1 0 0,0-1 1,-1 1-1,1 0 0,0 0 1,-1-1-1,1 1 0,0-1 1,-1 1-1,1 0 0,-1-1 1,1 1-1,0-2 0,27-16 216,2-7 435,2-1-49,41-25-1,-63 44-521,1 2-1,-1-1 0,1 2 0,0-1 1,0 1-1,0 1 0,1 0 0,21-2 0,-30 4-82,0 1-1,0 0 1,0 0-1,0 1 0,0-1 1,0 0-1,0 1 1,-1 0-1,1 0 0,0 0 1,0 0-1,-1 0 1,1 1-1,-1-1 0,1 1 1,-1-1-1,1 1 0,-1 0 1,0 0-1,0 0 1,0 0-1,0 1 0,0-1 1,0 0-1,-1 1 1,1-1-1,-1 1 0,0 0 1,0-1-1,0 1 1,0 0-1,0 0 0,0 4 1,2 12-17,0-1 0,-1 0 1,-2 1-1,-1 25 1,0-15 21,1 86-902,0 13-4353,0-55-3530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8.999"/>
    </inkml:context>
    <inkml:brush xml:id="br0">
      <inkml:brushProperty name="width" value="0.05" units="cm"/>
      <inkml:brushProperty name="height" value="0.05" units="cm"/>
      <inkml:brushProperty name="color" value="#5B2D90"/>
    </inkml:brush>
  </inkml:definitions>
  <inkml:trace contextRef="#ctx0" brushRef="#br0">151 18 10533,'0'0'9108,"-3"-5"-7814,-10-7-791,7 24-229,6 51-1,1-26-48,-18 603 3353,-54 0-4755,39-454-5026,23-132-1160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9.416"/>
    </inkml:context>
    <inkml:brush xml:id="br0">
      <inkml:brushProperty name="width" value="0.05" units="cm"/>
      <inkml:brushProperty name="height" value="0.05" units="cm"/>
      <inkml:brushProperty name="color" value="#5B2D90"/>
    </inkml:brush>
  </inkml:definitions>
  <inkml:trace contextRef="#ctx0" brushRef="#br0">100 63 8660,'0'0'11869,"1"-12"-10268,5-38-830,-1 58 6,0 15-756,9 126 1422,-12 272-1,-2-412-1427,-3 46 71,-12 76 0,11-108-526,-1 0 1,-1 0-1,-1-1 1,-2 0-1,-19 40 1,8-38-1897,1-17-3516,3-7-4988</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39.934"/>
    </inkml:context>
    <inkml:brush xml:id="br0">
      <inkml:brushProperty name="width" value="0.05" units="cm"/>
      <inkml:brushProperty name="height" value="0.05" units="cm"/>
      <inkml:brushProperty name="color" value="#5B2D90"/>
    </inkml:brush>
  </inkml:definitions>
  <inkml:trace contextRef="#ctx0" brushRef="#br0">7 584 9828,'-1'-20'1356,"-4"-136"2790,5 141-3823,2 0 1,0 1 0,0-1-1,1 0 1,1 1 0,0 0-1,1-1 1,1 2 0,0-1-1,1 1 1,1 0 0,0 0-1,12-15 1,-8 14-114,0 0-1,1 1 1,1 1 0,0 0-1,0 1 1,1 1 0,0 0-1,1 0 1,0 2 0,30-12-1,-3 6 261,0 1-1,0 2 0,1 2 0,1 2 0,87-2 0,-131 9-467,0 0 0,0 1-1,0-1 1,-1 0 0,1 0-1,0 1 1,0-1 0,0 0-1,-1 1 1,1-1 0,0 1 0,0-1-1,-1 1 1,1-1 0,-1 1-1,1-1 1,0 1 0,-1 0 0,1-1-1,-1 1 1,1 0 0,-1-1-1,0 1 1,1 0 0,-1 0-1,0 0 1,1-1 0,-1 1 0,0 0-1,0 0 1,0 0 0,0 0-1,0-1 1,0 1 0,0 0 0,0 2-1,-8 34 88,-3-18-90,-1 0 0,-1-1-1,-1 0 1,0-2 0,-1 1-1,-31 25 1,10-9-19,-13 13-58,-58 59 160,95-91-98,0 1 1,0 0 0,1 1-1,1 0 1,-12 29 0,18-38-58,1 1-1,1-1 1,0 1 0,0 0-1,1 0 1,-1 0 0,2 1 0,-1-1-1,1 0 1,0 0 0,1 0-1,0 0 1,0 0 0,4 12 0,1-5-42,0-1-1,1-1 1,0 1 0,1-1 0,0 0 0,15 16 0,-12-16-40,-6-8 117,-1 1-1,1-1 0,-1 1 1,0 0-1,0 0 0,-1 0 1,0 0-1,0 1 0,0-1 0,-1 1 1,3 12-1,-5-17 36,0-1 0,0 1 1,-1 0-1,1-1 0,0 1 0,-1-1 0,1 1 0,-1-1 1,0 0-1,1 1 0,-1-1 0,0 1 0,0-1 1,0 0-1,0 0 0,0 0 0,0 1 0,0-1 1,-1 0-1,1 0 0,0-1 0,-1 1 0,1 0 1,0 0-1,-1-1 0,1 1 0,-3 0 0,-50 14-18,43-13 22,-62 11 19,39-8-421,-64 18 1,81-14-1395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40.361"/>
    </inkml:context>
    <inkml:brush xml:id="br0">
      <inkml:brushProperty name="width" value="0.05" units="cm"/>
      <inkml:brushProperty name="height" value="0.05" units="cm"/>
      <inkml:brushProperty name="color" value="#5B2D90"/>
    </inkml:brush>
  </inkml:definitions>
  <inkml:trace contextRef="#ctx0" brushRef="#br0">200 182 13302,'0'0'9095,"21"-19"-9020,-4 5-43,22-22 37,1 2 0,65-41 1,-104 74-75,-1 1 0,0 0-1,1-1 1,-1 1 0,0 0 0,1 0 0,-1 0 0,1-1 0,-1 1 0,0 0-1,1 0 1,-1 0 0,1 0 0,-1 0 0,1 0 0,-1 0 0,0 0 0,1 0 0,-1 0-1,1 0 1,-1 0 0,1 0 0,-1 0 0,0 0 0,1 0 0,-1 0 0,1 1 0,-1-1-1,0 0 1,1 0 0,-1 1 0,1-1 0,-1 0 0,0 0 0,0 1 0,1-1 0,-1 0-1,0 1 1,1-1 0,-1 0 0,0 1 0,0-1 0,0 1 0,1-1 0,-1 0 0,0 1-1,0-1 1,0 1 0,0-1 0,0 1 0,0-1 0,0 0 0,0 1 0,0-1 0,0 1-1,0 0 1,-2 33-41,2-27 42,-12 72 108,-23 87 1,12-62-74,16-71 57,-3 21 56,-3-1-1,-24 62 1,33-102-84,-1 0 1,-1-1 0,0 0 0,-1 0 0,-1-1 0,1 1 0,-2-1 0,1-1 0,-2 0 0,1 0 0,-1-1 0,-1 0 0,0-1 0,-14 9 0,21-14-47,0-1 0,-1 0 0,1 0 0,0 0 1,-1-1-1,0 1 0,1-1 0,-1 0 0,0-1 0,1 1 0,-1-1 0,0 0 0,0 0 1,1 0-1,-1-1 0,0 1 0,1-1 0,-1 0 0,0-1 0,1 1 0,-9-5 0,9 3-60,0 0-1,0 0 1,0-1 0,0 0-1,1 0 1,-1 0-1,1 0 1,0 0-1,0-1 1,1 0-1,-1 1 1,1-1-1,0 0 1,0 0-1,1 0 1,-1 0-1,1-1 1,0 1 0,0-6-1,0-2-583,1-1-1,0 1 1,1 0 0,0 0-1,1-1 1,1 1 0,0 0-1,0 1 1,2-1 0,9-21-1,44-70-9744</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40.717"/>
    </inkml:context>
    <inkml:brush xml:id="br0">
      <inkml:brushProperty name="width" value="0.05" units="cm"/>
      <inkml:brushProperty name="height" value="0.05" units="cm"/>
      <inkml:brushProperty name="color" value="#5B2D90"/>
    </inkml:brush>
  </inkml:definitions>
  <inkml:trace contextRef="#ctx0" brushRef="#br0">44 78 13718,'0'0'5395,"7"9"-4864,-7-8-476,29 35 879,-28-35-882,0 0 1,-1 0 0,1 0 0,0-1 0,0 1 0,0 0 0,0 0 0,0-1 0,0 1 0,1 0 0,-1-1 0,0 1-1,0-1 1,0 1 0,0-1 0,1 0 0,-1 1 0,0-1 0,0 0 0,1 0 0,-1 0 0,0 0 0,1 0-1,-1 0 1,0-1 0,0 1 0,1 0 0,-1-1 0,0 1 0,0 0 0,0-1 0,0 1 0,1-1 0,-1 0 0,0 1-1,0-1 1,0 0 0,0 0 0,1-1 0,-1 0 10,1 0 1,-1 0-1,1-1 0,-1 1 1,0 0-1,0-1 0,0 1 1,0-1-1,0 1 0,-1-1 1,1 1-1,-1-1 0,1 1 1,-1-1-1,0 0 0,0 1 1,0-1-1,-1 0 0,1 1 1,0-1-1,-1 1 1,0-1-1,0 1 0,0-1 1,-1-2-1,0 1 19,0 0 0,-1 0 0,1 0-1,-1 1 1,0-1 0,0 1 0,0-1 0,0 1 0,-1 0 0,1 0 0,-1 1 0,0-1-1,-5-3 1,7 5-215,0 0-1,1 0 0,-1 0 0,0 0 0,0 1 1,0-1-1,0 0 0,0 1 0,0-1 0,0 1 1,0 0-1,0 0 0,0 0 0,0 0 0,0 0 1,0 0-1,0 0 0,0 1 0,0-1 0,0 0 1,0 1-1,1 0 0,-1 0 0,-3 1 1,2 1-491,0 0 1,1 1 0,-1-1 0,1 1 0,0 0 0,0-1 0,0 1 0,1 0 0,-3 8 0,-6 15-6028</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41.163"/>
    </inkml:context>
    <inkml:brush xml:id="br0">
      <inkml:brushProperty name="width" value="0.05" units="cm"/>
      <inkml:brushProperty name="height" value="0.05" units="cm"/>
      <inkml:brushProperty name="color" value="#5B2D90"/>
    </inkml:brush>
  </inkml:definitions>
  <inkml:trace contextRef="#ctx0" brushRef="#br0">278 1 4098,'0'0'14358,"-18"6"-14045,14-5-286,-9 3 26,0 1-1,1 0 1,-1 0 0,2 2 0,-1-1-1,0 1 1,1 1 0,1 0 0,-17 16 0,10-6 183,-46 55 322,57-66-538,1 1 0,0-1 0,0 1 0,1 0 0,0 0 0,1 1-1,-1-1 1,-1 10 0,5-17-18,0-1 0,0 0 1,0 1-1,0-1 0,0 0 0,0 0 0,0 1 0,0-1 0,0 0 0,0 1 0,0-1 0,0 0 0,1 0 0,-1 1 0,0-1 1,0 0-1,0 0 0,0 1 0,1-1 0,-1 0 0,0 0 0,0 0 0,1 1 0,-1-1 0,0 0 0,0 0 0,1 0 0,-1 0 1,0 1-1,0-1 0,1 0 0,-1 0 0,0 0 0,1 0 0,-1 0 0,0 0 0,0 0 0,1 0 0,-1 0 0,0 0 1,1 0-1,-1 0 0,0 0 0,0 0 0,1 0 0,-1 0 0,0-1 0,1 1 0,13-4 80,12-10 24,0 0 0,-1-2 0,40-34 0,2-1 599,-40 32-471,-16 10 42,0 0-1,1 1 1,0 0-1,0 1 1,1 1-1,0 0 1,22-7-1,-34 13-272,0 0 0,0 0 0,0 1-1,0-1 1,0 0 0,0 1 0,0-1-1,0 0 1,0 1 0,0-1-1,0 1 1,0 0 0,-1-1 0,1 1-1,0 0 1,0-1 0,0 1 0,-1 0-1,1 0 1,-1 0 0,1-1 0,0 1-1,-1 0 1,1 0 0,-1 0 0,0 0-1,1 0 1,-1 0 0,0 2 0,11 40-38,-9-31 11,52 235-1353,-30-130-1366,2-2-3611,-3-6-5819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22.123"/>
    </inkml:context>
    <inkml:brush xml:id="br0">
      <inkml:brushProperty name="width" value="0.05" units="cm"/>
      <inkml:brushProperty name="height" value="0.05" units="cm"/>
      <inkml:brushProperty name="color" value="#5B2D90"/>
    </inkml:brush>
  </inkml:definitions>
  <inkml:trace contextRef="#ctx0" brushRef="#br0">0 317 11557,'0'0'6547,"68"-100"-6547,-17 46-32,5-1-656,-3 0-3074,-13 3-4610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41.585"/>
    </inkml:context>
    <inkml:brush xml:id="br0">
      <inkml:brushProperty name="width" value="0.05" units="cm"/>
      <inkml:brushProperty name="height" value="0.05" units="cm"/>
      <inkml:brushProperty name="color" value="#5B2D90"/>
    </inkml:brush>
  </inkml:definitions>
  <inkml:trace contextRef="#ctx0" brushRef="#br0">114 245 1185,'1'-16'8497,"-1"-123"-814,-1 49 89,-6 150-6979,0-18-794,-92 1315 2501,99-1164-2987,8 504-7454,-4-627-1767</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0:49.396"/>
    </inkml:context>
    <inkml:brush xml:id="br0">
      <inkml:brushProperty name="width" value="0.05" units="cm"/>
      <inkml:brushProperty name="height" value="0.05" units="cm"/>
      <inkml:brushProperty name="color" value="#5B2D90"/>
    </inkml:brush>
  </inkml:definitions>
  <inkml:trace contextRef="#ctx0" brushRef="#br0">220 126 1361,'0'0'3484,"-18"-12"-2406,3 1-729,-24-18 1136,-45-24 0,84 54-1341,1-1 0,-1-1 0,0 1 0,0 0 0,1 0 1,-1 0-1,0 0 0,0 0 0,1 0 0,-1 0 0,0 0 1,0 0-1,0 0 0,1 0 0,-1-1 0,0 1 1,0 0-1,0 0 0,1 0 0,-1 0 0,0-1 0,0 1 1,0 0-1,0 0 0,1-1 0,-1 1 0,0 0 0,0 0 1,0 0-1,0-1 0,0 1 0,0 0 0,0 0 0,0-1 1,0 1-1,0 0 0,0 0 0,0-1 0,0 1 0,0 0 1,0 0-1,0-1 0,0 1 0,0 0 0,0 0 1,0-1-1,0 1 0,0 0 0,-1 0 0,1-1 0,0 1 1,0 0-1,0 0 0,0 0 0,0-1 0,-1 1 0,1 0 1,0 0-1,0 0 0,0 0 0,-1-1 0,1 1 1,43-6 1361,59 2-2120,-101 4 683,62 0-7,0 3 0,0 2 0,112 25 0,-44 1 282,-130-29-258,1 1-1,-1-1 0,-1 0 0,1 1 0,0-1 0,0 1 0,-1-1 0,0 1 1,1-1-1,-1 1 0,0 0 0,0-1 0,0 1 0,-2 4 0,2 6 60,25 168 1117,1 13-672,-31 345 691,-5-264-1060,11-17 29,1-95 13,-26 252 0,-11-175 366,-3 263-1,15 61 280,8-301-912,15-236 52,-2 1 0,-1-1 0,-2 0-1,-9 36 1,11-55-38,0 0-1,0 0 1,-1-1 0,0 1-1,0-1 1,-1 0 0,0 0-1,0 0 1,-1-1-1,0 0 1,0 0 0,0 0-1,0-1 1,-1 0-1,0 0 1,-1-1 0,1 1-1,-10 3 1,-12 1 20,0-1 0,0-2-1,-1 0 1,0-2 0,0-2 0,0 0 0,0-2 0,0-1 0,-45-8 0,65 8-43,0-1 1,0-1 0,0 1 0,1-2 0,-1 1-1,1-1 1,-1-1 0,-12-7 0,19 9-167,-1 1 0,1-1-1,0 0 1,0 0 0,1 0 0,-1-1 0,1 1 0,-1 0 0,1-1 0,-2-4 0,3 4-295,-1 0-1,1 0 1,0 0 0,0 0-1,1 0 1,-1 0 0,1 0-1,0-1 1,0 1 0,0 0-1,2-7 1,12-48-9389</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27.678"/>
    </inkml:context>
    <inkml:brush xml:id="br0">
      <inkml:brushProperty name="width" value="0.05" units="cm"/>
      <inkml:brushProperty name="height" value="0.05" units="cm"/>
      <inkml:brushProperty name="color" value="#5B2D90"/>
    </inkml:brush>
  </inkml:definitions>
  <inkml:trace contextRef="#ctx0" brushRef="#br0">1 666 4930,'0'0'5499,"15"-5"-5086,133-34 887,256-35-1,177 15-246,-480 50-1156,327-23 297,480-55 33,-563 33-120,559-62 1678,-873 114-1752,1001-79 166,-709 52-162,183-23 38,-498 51 16,27-6 1136,-34 7-1225,0 0 1,0 0-1,0-1 0,0 1 0,0 0 1,0-1-1,0 1 0,-1-1 0,1 1 1,0-1-1,0 1 0,0-1 0,-1 0 1,1 1-1,0-1 0,-1 0 0,1 0 1,0 1-1,-1-1 0,1 0 1,-1 0-1,1 0 0,-1 0 0,0 0 1,1 0-1,-1-2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22.330"/>
    </inkml:context>
    <inkml:brush xml:id="br0">
      <inkml:brushProperty name="width" value="0.05" units="cm"/>
      <inkml:brushProperty name="height" value="0.05" units="cm"/>
      <inkml:brushProperty name="color" value="#5B2D90"/>
    </inkml:brush>
  </inkml:definitions>
  <inkml:trace contextRef="#ctx0" brushRef="#br0">1 43 5907,'0'0'13830,"1"-8"-12821,3-20-287,-3 21 5019,-1 22-5818,25 202 314,9 182-52,-35-277-1092,0-6-6328,1-95 373</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22.751"/>
    </inkml:context>
    <inkml:brush xml:id="br0">
      <inkml:brushProperty name="width" value="0.05" units="cm"/>
      <inkml:brushProperty name="height" value="0.05" units="cm"/>
      <inkml:brushProperty name="color" value="#5B2D90"/>
    </inkml:brush>
  </inkml:definitions>
  <inkml:trace contextRef="#ctx0" brushRef="#br0">0 68 3282,'0'0'15676,"0"-4"-15190,0 10-372,0 107 1441,1-97-1450,0 0 0,1 0-1,1 0 1,1 0 0,0-1 0,1 1 0,7 15-1,-7-22-87,1 0 0,0 0 0,1-1 0,0 1 1,0-2-1,1 1 0,0-1 0,0 0 0,1-1 0,0 1 0,0-2 0,13 6 0,-18-8-7,1-1 0,-1 0 0,1-1 0,0 1 0,0-1 0,0 0 0,0 0 0,0 0 0,0-1 0,0 0 0,0 0 0,0 0 0,0-1 0,0 1 0,0-1 0,0-1 0,0 1 0,0 0 0,-1-1 0,1 0 0,-1 0 0,1-1 0,-1 1 0,0-1 0,1 0 0,-1 0 0,6-7 0,-2 1 18,-1 1 1,-1-2 0,0 1-1,0-1 1,-1 1-1,0-2 1,0 1-1,-1 0 1,-1-1-1,0 0 1,0 0 0,-1 0-1,0 0 1,-1 0-1,0 0 1,-1-1-1,0 1 1,-1 0-1,-1 0 1,1 0-1,-7-21 1,5 24-12,1-1 1,-2 1-1,1-1 1,-1 1-1,0 0 0,-1 1 1,0-1-1,0 1 1,-1 0-1,0 0 0,0 1 1,-1-1-1,1 2 1,-1-1-1,0 1 0,-1 0 1,0 0-1,1 0 1,-1 1-1,-1 1 0,1 0 1,-1 0-1,1 0 1,-1 1-1,0 0 0,0 1 1,-15-1-1,19 2-158,0 0 0,0 0 0,0 0 0,0 1 0,1 0 0,-1 0 0,0 0 0,0 0 0,1 1 0,-1 0 0,1 0 0,-1 0 0,1 1 0,0-1 0,0 1 0,-7 6 0,7-4-831,0 0 1,-1 0-1,2 0 1,-1 1-1,0-1 0,1 1 1,-3 9-1,-6 20-10681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23.899"/>
    </inkml:context>
    <inkml:brush xml:id="br0">
      <inkml:brushProperty name="width" value="0.05" units="cm"/>
      <inkml:brushProperty name="height" value="0.05" units="cm"/>
      <inkml:brushProperty name="color" value="#5B2D90"/>
    </inkml:brush>
  </inkml:definitions>
  <inkml:trace contextRef="#ctx0" brushRef="#br0">221 219 7379,'0'0'11043,"12"-18"-10328,41-57 293,-51 73-882,0-1-1,0 0 0,0 0 1,0 0-1,-1 0 0,1 0 1,-1-1-1,0 1 1,0 0-1,0-1 0,0 1 1,-1-1-1,1 1 0,-1-1 1,0 1-1,-1-7 0,1 8-80,-1 0 0,0 0 0,0 1 0,0-1-1,0 1 1,0-1 0,0 1 0,0-1 0,-1 1-1,1 0 1,0 0 0,-1-1 0,1 1-1,-1 0 1,1 0 0,-1 1 0,0-1 0,1 0-1,-1 0 1,0 1 0,-3-2 0,-7 0 23,1 1 1,-1 0-1,1 1 1,-1 0-1,1 0 1,-22 4 0,23-1-57,1-1 0,-1 1 0,0 0-1,1 1 1,0 0 0,0 1 0,0 0 0,1 0 0,-1 1 0,-14 12 0,18-13-17,0 0 0,1 0-1,-1 0 1,1 0-1,0 1 1,0 0 0,1 0-1,-1 0 1,1 0-1,1 0 1,-1 0 0,1 1-1,0 0 1,1-1-1,-1 1 1,0 13 0,2-19-8,0 1 1,0 0 0,1-1 0,-1 1-1,0-1 1,1 1 0,-1 0 0,0-1-1,1 1 1,0-1 0,-1 1 0,1-1-1,0 0 1,0 1 0,0-1 0,0 0-1,0 1 1,0-1 0,0 0 0,0 0 0,0 0-1,1 0 1,2 2 0,-1-2 1,1 1 0,-1-1 0,1 0 0,0 0 0,-1 0 0,1-1 0,0 1 0,0-1 0,-1 0 0,6 0 0,-1-1-8,0 1 1,0-2-1,0 1 1,0-1-1,0 0 1,0-1-1,-1 0 0,1 0 1,8-5-1,0-5 43,-1 0 0,-1-1 0,0-1 0,-1 0 0,-1 0 0,-1-1 0,0-1 0,0 0 0,-2 0 0,0-1 0,11-37 0,-19 54 683,8 50-619,-2-19-29,39 307 1731,-7-43-1005,-26-215-823,-4 0 1,-1 145 0,-8-213 10,-1 0 1,-1 0-1,0 0 1,-1-1-1,0 1 1,0-1-1,-1 0 1,0 0-1,-11 17 1,12-22-15,0-1 1,-1 1 0,1-1-1,-1 0 1,0 0 0,0 0-1,-1 0 1,1-1 0,-1 1-1,0-1 1,0 0-1,0-1 1,0 1 0,0-1-1,0 0 1,-1-1 0,1 1-1,-1-1 1,1 0-1,-7 1 1,8-3 40,1 1 0,0 0-1,0 0 1,0-1 0,0 0-1,0 0 1,0 0 0,0 0 0,1 0-1,-1 0 1,0-1 0,0 1-1,1-1 1,-1 0 0,1 0-1,0 0 1,-1 0 0,1 0 0,0 0-1,0-1 1,0 1 0,1-1-1,-1 1 1,0-1 0,1 0 0,-2-5-1,-3-6 19,1 0-1,1-1 1,0 1 0,-2-22-1,2 8-39,1-1 1,1 0-1,1 0 0,2 0 1,1 0-1,1 0 0,2 1 1,0-1-1,2 1 0,2 0 0,0 1 1,1 0-1,2 1 0,21-35 1,-3 12-17,2 1 0,2 2 0,2 1 0,2 2 1,86-74-1,-113 108 133,0 1 0,1 1 1,20-11-1,-30 17-88,0-1 0,0 1 1,1 0-1,-1 0 0,1 1 0,-1-1 1,1 0-1,-1 1 0,1-1 0,-1 1 1,1 0-1,-1 0 0,1 0 0,0 0 1,-1 1-1,1-1 0,-1 0 0,1 1 1,-1 0-1,1 0 0,-1 0 1,0 0-1,1 0 0,-1 0 0,0 0 1,0 1-1,3 2 0,1 4 2,0 0-1,-1 1 0,0-1 1,-1 1-1,0 0 1,0 0-1,-1 1 0,0-1 1,-1 1-1,2 13 1,1 10-212,0 61 1,-4-62-750,-3 35-5972,-3-56-396</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24.280"/>
    </inkml:context>
    <inkml:brush xml:id="br0">
      <inkml:brushProperty name="width" value="0.05" units="cm"/>
      <inkml:brushProperty name="height" value="0.05" units="cm"/>
      <inkml:brushProperty name="color" value="#5B2D90"/>
    </inkml:brush>
  </inkml:definitions>
  <inkml:trace contextRef="#ctx0" brushRef="#br0">35 159 14679,'0'0'4991,"17"-3"-4521,-3 2-254,59-10 903,-65 10-879,-1-1 1,1 0-1,-1-1 0,0 1 0,0-1 1,0-1-1,0 0 0,10-7 0,-15 10-181,0-1 0,-1 1 0,1-1 0,-1 1 0,1-1 0,-1 0 0,0 0 0,0 1 0,0-1 0,0 0 0,0 0 0,0 0 0,0 0 0,-1 0 0,1 0 0,-1-1 0,1 1 0,-1 0 0,0 0 0,0 0 0,0 0 0,0 0 0,0-1 0,0 1 0,-1 0 0,1 0 0,-1 0 0,1 0 0,-2-3 0,0 2-39,0 0-1,1 0 1,-1 0 0,0 0-1,-1 1 1,1-1-1,0 1 1,-1-1-1,1 1 1,-1 0-1,0 0 1,0 0 0,0 0-1,0 0 1,0 1-1,-6-3 1,2 2-64,1 0 1,-1 1-1,1-1 1,-1 1-1,0 1 1,0-1-1,1 1 1,-1 0-1,0 1 1,0 0-1,1 0 1,-1 0-1,1 1 1,-13 4-1,15-4-116,-1 1 1,1 0-1,0-1 0,0 1 0,0 1 1,0-1-1,1 1 0,-1-1 0,1 1 1,0 0-1,0 0 0,1 1 0,-1-1 1,1 1-1,0-1 0,0 1 1,0 0-1,0-1 0,1 1 0,-1 6 1,-4 47-3267,6 1-3324</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24.919"/>
    </inkml:context>
    <inkml:brush xml:id="br0">
      <inkml:brushProperty name="width" value="0.05" units="cm"/>
      <inkml:brushProperty name="height" value="0.05" units="cm"/>
      <inkml:brushProperty name="color" value="#5B2D90"/>
    </inkml:brush>
  </inkml:definitions>
  <inkml:trace contextRef="#ctx0" brushRef="#br0">0 252 4418,'1'3'15118,"13"-2"-13975,7-7-773,1-1 1,-1-1-1,0-1 1,-1-1-1,0-1 0,0 0 1,-1-1-1,-1-2 1,0 1-1,-1-2 0,-1-1 1,22-25-1,-35 38-350,0-1-1,0 1 0,0-1 0,0 0 0,-1 0 1,0 0-1,0 0 0,0 0 0,0-1 0,0 1 1,-1-1-1,0 1 0,0-1 0,0-7 0,-1 11-24,-1 0 0,1 0 0,-1 0-1,1 0 1,-1 0 0,0 1 0,0-1 0,1 0-1,-1 0 1,0 1 0,0-1 0,0 1-1,0-1 1,0 1 0,0-1 0,0 1-1,0-1 1,0 1 0,0 0 0,0 0-1,0-1 1,0 1 0,0 0 0,0 0-1,0 0 1,0 0 0,0 0 0,0 0-1,0 0 1,-2 1 0,-37 3-825,32-3 757,1 1-1,0 0 1,0 1 0,0 0-1,1 0 1,-1 0 0,1 1-1,0 0 1,0 0 0,0 1-1,0 0 1,1 0 0,-1 0-1,1 1 1,1-1 0,-1 1-1,1 0 1,0 0 0,0 1 0,1-1-1,0 1 1,0 0 0,0 0-1,1 0 1,-2 13 0,1-9 6,1 1 1,1-1 0,0 1-1,0 0 1,2 0 0,-1 0 0,1-1-1,1 1 1,0 0 0,0-1 0,2 1-1,-1-1 1,1 0 0,1 0 0,9 16-1,16 14-329,2-1-1,54 54 1,-26-31 243,-56-60 142,0 1 0,-1 1-1,1-1 1,-1 0-1,0 1 1,0 0-1,-1 0 1,1 0 0,1 5-1,-4-8 53,0-1 0,0 0 0,0 1 0,0-1 0,0 0 0,-1 1 0,1-1 0,0 0 1,-1 0-1,1 1 0,0-1 0,-1 0 0,0 0 0,1 1 0,-1-1 0,0 0 0,0 0 0,1 0 0,-1 0 0,0 0 0,0 0 0,0 0 0,0 0 0,0-1 0,0 1 0,-1 0 0,1-1 0,0 1 0,0 0 0,0-1 0,-1 0 0,1 1 0,0-1 0,-1 0 0,1 1 0,0-1 0,-1 0 0,-1 0 0,-34 6 596,0-1 1,0-2-1,-1-2 0,-73-6 0,110 5-691,0 0 0,0 0 0,0 0 0,0 0 0,0-1 1,-1 1-1,1 0 0,0-1 0,0 1 0,0-1 0,0 1 0,0-1 0,1 1 0,-1-1 0,0 0 1,0 1-1,0-1 0,0 0 0,1 0 0,-1 0 0,0 0 0,1 1 0,-1-1 0,1 0 1,-1 0-1,1 0 0,-1 0 0,1 0 0,0 0 0,-1-1 0,1 1 0,0-1 0,0 0-281,0 1 1,0-1-1,0 0 0,1 0 0,-1 1 0,1-1 0,-1 0 0,1 0 0,0 1 0,0-1 0,0 1 0,0-1 0,0 1 0,1-3 0,32-25-10155</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25.414"/>
    </inkml:context>
    <inkml:brush xml:id="br0">
      <inkml:brushProperty name="width" value="0.05" units="cm"/>
      <inkml:brushProperty name="height" value="0.05" units="cm"/>
      <inkml:brushProperty name="color" value="#5B2D90"/>
    </inkml:brush>
  </inkml:definitions>
  <inkml:trace contextRef="#ctx0" brushRef="#br0">0 1 2513,'0'0'19140,"1"22"-18748,43 352 2676,-34-300-2995,-3 1 0,-4 127 0,-3-193-380,-1 1 0,0 0 0,0-1-1,-1 1 1,0-1 0,-1 1 0,0-1 0,0 0 0,-1 0 0,0 0 0,-8 12 0,12-22 277,0 1 0,0 0 0,0 0 0,0 0 0,0-1 1,0 1-1,0 0 0,0 0 0,0 0 0,0-1 0,0 1 0,0 0 0,0 0 0,-1 0 0,1 0 0,0-1 0,0 1 0,0 0 0,0 0 0,0 0 0,0 0 0,-1 0 0,1 0 0,0-1 0,0 1 0,0 0 0,0 0 1,-1 0-1,1 0 0,0 0 0,0 0 0,0 0 0,-1 0 0,1 0 0,0 0 0,0 0 0,0 0 0,-1 0 0,1 0 0,0 0 0,0 0 0,0 0 0,-1 0 0,1 0 0,0 0 0,0 0 0,0 0 0,-1 0 0,1 0 1,0 1-1,0-1 0,0 0 0,0 0 0,0 0 0,-1 0 0,1 0 0,0 1 0,0-1 0,0 0 0,0 0 0,0 0 0,0 0 0,0 1 0,-1-1 0,1 0 0,0 0 0,0 0 0,0 0 0,0 1 0,-1-19 104,1 15-212,-2-36 504,3 0-1,1-1 1,2 1 0,1 0-1,2 1 1,15-46 0,-17 68-235,1 1 0,0 1 0,1-1 1,1 1-1,0 0 0,1 1 0,0 0 1,1 0-1,0 1 0,1 0 0,1 1 1,0 0-1,0 1 0,1 0 0,0 1 1,1 1-1,0 0 0,17-7 0,-22 12-59,0-1 1,0 1-1,1 0 0,-1 1 0,1 1 0,-1-1 1,1 1-1,16 1 0,-22 0-61,-1 1 0,0-1 0,1 1 0,-1 0 0,0 0 0,1 0 0,-1 0 0,0 1 0,0-1 0,0 1 0,0 0 0,0 0 0,0 0 0,-1 0 0,1 0 0,-1 1 0,1-1 0,-1 1 0,0 0 0,0-1 0,0 1 0,0 0 0,-1 0 0,1 0 0,-1 1 0,0-1 0,1 4 0,4 21-72,-1 1 0,-1-1 0,-2 1 0,-1 0 0,-1-1 0,-1 1 0,-2 0-1,-8 38 1,-9 2-1977,-2-28-2551,13-33-1661</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25.786"/>
    </inkml:context>
    <inkml:brush xml:id="br0">
      <inkml:brushProperty name="width" value="0.05" units="cm"/>
      <inkml:brushProperty name="height" value="0.05" units="cm"/>
      <inkml:brushProperty name="color" value="#5B2D90"/>
    </inkml:brush>
  </inkml:definitions>
  <inkml:trace contextRef="#ctx0" brushRef="#br0">17 142 13078,'0'0'6859,"18"0"-5730,59-5 471,-74 5-1481,1-1 0,-1 0 0,1 0-1,-1 0 1,1 0 0,-1 0 0,0 0 0,0-1-1,0 0 1,1 0 0,-2 0 0,1 0-1,0 0 1,0 0 0,-1-1 0,1 0 0,-1 1-1,0-1 1,1 0 0,-1 0 0,-1 0-1,1 0 1,0 0 0,-1-1 0,2-4 0,-2 6-82,-1 0 1,1-1-1,-1 1 1,0 0-1,1-1 1,-1 1-1,0 0 1,0-1-1,-1 1 1,1 0 0,0-1-1,-1 1 1,1 0-1,-1 0 1,0 0-1,0-1 1,0 1-1,0 0 1,0 0-1,0 0 1,-1 0 0,1 1-1,0-1 1,-1 0-1,0 0 1,1 1-1,-1-1 1,0 1-1,0 0 1,0-1-1,0 1 1,0 0 0,-4-1-1,2 0-89,-1 0-1,1 1 1,-1-1 0,1 1-1,-1 0 1,0 1-1,0-1 1,1 1 0,-1 0-1,0 0 1,0 0 0,1 1-1,-1 0 1,0 0 0,1 0-1,-1 0 1,0 1-1,-4 2 1,5-2-91,0 1-1,1 0 1,-1 0 0,1 1-1,0-1 1,-1 1 0,1-1-1,1 1 1,-1 0 0,1 0-1,-1 0 1,1 0 0,0 1-1,1-1 1,-3 7 0,1 1-620,1 1 0,0 0 0,1-1 0,0 1 0,1 0 0,0-1 0,1 1 1,1 0-1,0 0 0,0-1 0,1 0 0,9 22 0,26 37-7155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12.017"/>
    </inkml:context>
    <inkml:brush xml:id="br0">
      <inkml:brushProperty name="width" value="0.05" units="cm"/>
      <inkml:brushProperty name="height" value="0.05" units="cm"/>
      <inkml:brushProperty name="color" value="#5B2D90"/>
    </inkml:brush>
  </inkml:definitions>
  <inkml:trace contextRef="#ctx0" brushRef="#br0">93 167 3986,'0'0'5971,"12"-2"-5371,78-7 561,1 4 0,106 7-1,-54 0-859,162-6 16,209 3-367,-374 18 47,-94-10 8,59 2 1,-21-8-79,0-4 0,109-17 0,450-78 92,-628 95-28,98-19 0,1 5 0,207-4 1,-299 23 7,0 1 0,36 9 0,-35-7 3,0 0 0,26 1 0,465 5-10,-372-4-4,189 15 8,-197-11 43,146-8-1,-149-5-35,-43-8-152,-65 6 778,45-3 0,-68 52 201,0-37-732,1 13 170,0-1 1,-2 1-1,-1-1 0,-1 0 0,0 1 0,-1-1 1,-11 28-1,-73 198 599,77-203-684,1 0 1,2 1-1,-3 83 1,9 364 757,-1 50 639,-10-242-1036,-12-299-349,-56 0-220,1 2 0,-112 20 0,-202 67 93,128-27-61,40-2-28,-28 5 28,139-40-39,20-3 45,-2-4-1,-140 7 1,-190-15 112,342-6-123,-99 17 0,-23 2-11,99-15 4,29-1-6,-1-3 0,1-4 1,-113-14-1,88 3 20,1 4 0,-112 8 0,86 0-4,73-1-6,-5-2-6,1 3 1,0 2 0,0 3 0,-102 23 0,118-16 8,-172 55 28,202-63-15,0 0 0,0-1 0,0 0 0,-1-1 0,1-1 0,-1 0 0,-29-1 0,40-2 6,0 0 1,0 0-1,0-1 1,0 0-1,0 0 0,0 0 1,0 0-1,1-1 1,-1 1-1,1-1 1,0 0-1,0 0 0,0 0 1,-4-6-1,1 2-14,1 0 0,0 0-1,0 0 1,1-1 0,0 0-1,-5-12 1,3 0-14,0 0 0,2-1 0,0 0 0,1 0 0,2 0 0,0 0 0,3-32 0,7 23-46,-9 30 90,11 0-7462</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26.126"/>
    </inkml:context>
    <inkml:brush xml:id="br0">
      <inkml:brushProperty name="width" value="0.05" units="cm"/>
      <inkml:brushProperty name="height" value="0.05" units="cm"/>
      <inkml:brushProperty name="color" value="#5B2D90"/>
    </inkml:brush>
  </inkml:definitions>
  <inkml:trace contextRef="#ctx0" brushRef="#br0">370 43 10005,'0'0'11157,"-141"-42"-9637,83 65-943,-1 21-385,7 14 512,15 8-640,15 7 224,22 3-288,0-6 144,41-15-336,25-17 192,9-24-768,5-14 416,-11 0-2434,-17-30-927,-23-4-2114</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39.540"/>
    </inkml:context>
    <inkml:brush xml:id="br0">
      <inkml:brushProperty name="width" value="0.05" units="cm"/>
      <inkml:brushProperty name="height" value="0.05" units="cm"/>
      <inkml:brushProperty name="color" value="#5B2D90"/>
    </inkml:brush>
  </inkml:definitions>
  <inkml:trace contextRef="#ctx0" brushRef="#br0">1 141 6851,'0'0'5256,"1"-15"-3338,4-52 345,-3 8 5564,-3 97-6666,6-14-1116,1-1 0,0 0 0,2 0 0,14 29 1,13 36 141,-22-44-224,-2 1 0,-2 0 0,-2 1 1,-2 0-1,-2 0 0,-2 1 0,-2-1 0,-2 0 0,-2 0 0,-19 79 1,-3-25-5671,18-72-520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39.989"/>
    </inkml:context>
    <inkml:brush xml:id="br0">
      <inkml:brushProperty name="width" value="0.05" units="cm"/>
      <inkml:brushProperty name="height" value="0.05" units="cm"/>
      <inkml:brushProperty name="color" value="#5B2D90"/>
    </inkml:brush>
  </inkml:definitions>
  <inkml:trace contextRef="#ctx0" brushRef="#br0">8 356 13670,'-1'-18'1753,"-1"2"-1265,-1-5 536,2 0 0,1-25 0,0 38-834,1 1 1,0-1-1,0 1 1,1-1-1,0 1 1,0 0-1,1 0 0,-1 0 1,2 0-1,-1 0 1,8-9-1,-1 4-93,0 1 0,1 0-1,1 1 1,0 1 0,0 0-1,1 0 1,0 1-1,0 1 1,1 0 0,0 1-1,1 0 1,19-4 0,-7 3-32,1 1 0,0 1 0,0 2 0,0 1 0,51 3-1,-73-1-58,1 1 0,-1-1-1,0 1 1,0 1 0,0-1-1,0 1 1,0 0 0,0 0-1,-1 1 1,1 0 0,-1 0-1,1 0 1,-1 1 0,0 0-1,8 8 1,-9-8-9,-1 0 0,-1 0 0,1 1 1,0-1-1,-1 1 0,0 0 0,0 0 1,-1 0-1,1 0 0,-1 0 0,0 0 0,-1 0 1,1 0-1,-1 0 0,0 0 0,0 1 1,0-1-1,-1 0 0,-2 8 0,-1 1-1,0 0-1,-1-1 1,-1 1-1,0-1 1,-1-1-1,-1 1 1,0-1 0,0-1-1,-1 1 1,0-1-1,-19 16 1,-8 5-138,-1-2 1,-49 30 0,50-36-196,-51 24 1,76-42 325,-1-1 0,1-1-1,-1 0 1,0 0 0,0-1 0,0-1 0,0 0 0,0-1-1,-17 0 1,28-1 44,0-1-1,0 0 0,0 1 1,0-1-1,0 0 0,0 0 1,0 0-1,1 1 0,-1-1 1,0 0-1,1 0 0,-1 0 1,1-1-1,-1 1 0,1 0 1,-1 0-1,1 0 0,0 0 1,0 0-1,-1 0 0,1-1 1,0 1-1,0 0 0,0 0 1,0 0-1,0 0 0,1-2 1,2-34 323,-2 34-344,0 1 0,0 0 0,0 0 0,0 0 0,1 0 0,-1 0 0,0 0-1,1 0 1,0 0 0,-1 1 0,1-1 0,0 0 0,0 1 0,0 0 0,0-1 0,0 1 0,0 0-1,4-2 1,-1 2 36,1-1 0,-1 0-1,1 1 1,0 0-1,0 1 1,0-1 0,9 1-1,-4 1 40,1 0-1,-1 1 0,1 0 0,-1 1 0,1 0 0,-1 1 1,12 6-1,-8-2-13,0 2 0,-1 0-1,0 0 1,-1 2 0,0-1 0,-1 2 0,0 0 0,-1 0 0,12 19-1,5 14-167,37 81-1,7 13-6772,-57-118-1202</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1.772"/>
    </inkml:context>
    <inkml:brush xml:id="br0">
      <inkml:brushProperty name="width" value="0.05" units="cm"/>
      <inkml:brushProperty name="height" value="0.05" units="cm"/>
      <inkml:brushProperty name="color" value="#5B2D90"/>
    </inkml:brush>
  </inkml:definitions>
  <inkml:trace contextRef="#ctx0" brushRef="#br0">15 751 9188,'0'0'12230,"22"-13"-11475,75-38-400,-16 22 199,-71 27-434,0-1 1,0-1-1,-1 1 0,18-10 0,-24 10-103,1 0 0,-1 0-1,1 0 1,-1 0 0,0 0-1,0 0 1,-1-1 0,1 0-1,-1 1 1,1-1 0,-1 0 0,-1 0-1,1-1 1,2-5 0,-3 6-23,0 0 1,0 0-1,0 0 1,0 0-1,0 0 1,-1 0 0,1 0-1,-1 0 1,0 0-1,-1 0 1,1 0-1,-1 0 1,1 0 0,-1 1-1,0-1 1,-1 0-1,1 0 1,-1 0-1,0 1 1,1-1 0,-2 1-1,1 0 1,0-1-1,-1 1 1,1 0-1,-1 0 1,0 0 0,0 1-1,0-1 1,0 1-1,-1 0 1,1 0-1,-1 0 1,1 0 0,-1 0-1,0 1 1,1-1-1,-1 1 1,-4-1-1,-4-1-20,-1 1-1,1-1 0,-1 2 0,1 0 0,-1 0 1,0 1-1,1 1 0,-1 0 0,1 1 0,-1 0 1,-19 6-1,28-6 20,-1 0 0,0 0 0,1 1 0,0-1 0,-1 1 0,1 0 0,0 0 0,1 1 0,-1-1 0,0 1 0,1 0 0,0 0 0,0 0 0,0 0 0,0 0 0,1 1 0,0-1 0,0 1 0,0 0 0,0-1 0,-1 9 0,0 6 5,0 1-1,1 0 0,1 0 0,2 22 1,-1-33-7,0 1-8,0 1 1,1-1 0,1 0-1,0 0 1,0 0 0,1 0-1,0 0 1,1 0 0,0-1-1,0 1 1,1-1 0,0 0-1,1-1 1,0 1 0,0-1-1,1 0 1,0-1 0,0 0-1,1 0 1,12 8 0,-11-9 1,1 0 0,0-1 0,1 0 0,-1-1 1,1 0-1,0-1 0,0 0 0,0-1 0,1 0 1,-1-1-1,0 0 0,1-1 0,-1 0 0,1-1 1,-1 0-1,0 0 0,0-1 0,18-6 0,8-8 60,0 0 0,-2-3 0,0 0 0,-1-3 0,47-38 0,-62 45 51,1-1 1,-2-1 0,0-1-1,26-34 1,-39 46-73,0-1 0,-1 0-1,0 0 1,0 0 0,0-1-1,-1 0 1,0 1 0,-1-1-1,1 0 1,-2 0 0,1 0 0,-1 0-1,0-1 1,-1 1 0,0 0-1,0 0 1,-1-1 0,-1-8 0,0 14-18,1 0 0,-1 0 1,0 0-1,0 0 1,-1 0-1,1 0 0,-1 0 1,1 1-1,-1-1 0,0 1 1,0 0-1,0 0 1,0 0-1,0 0 0,0 0 1,-1 1-1,1 0 1,-1-1-1,1 1 0,-1 0 1,1 1-1,-1-1 1,1 1-1,-1-1 0,-7 2 1,0-2-24,0 0 0,0 1 0,0 1 1,0 0-1,0 1 0,0 0 0,-16 5 1,22-5-4,1 1 0,0-1 0,-1 1 0,1 0 1,1 0-1,-1 0 0,0 1 0,1-1 0,-1 1 0,1 0 1,0 0-1,1 0 0,-1 0 0,1 0 0,-1 1 1,1-1-1,1 1 0,-1 0 0,-1 8 0,1-9-26,2 1-1,-1-1 0,0 0 0,1 1 0,0-1 1,0 0-1,0 1 0,1-1 0,-1 0 0,1 1 1,0-1-1,0 0 0,1 0 0,-1 0 0,1 0 1,0 0-1,0 0 0,0 0 0,0-1 0,1 1 1,0-1-1,3 4 0,65 47-84,-56-44 146,-1 0 0,0 1 0,0 1 0,-1 0 0,0 1 0,-1 0 0,12 17 0,-9-6 46,-2 0-1,0 1 1,-1 1-1,-2 0 1,0 0-1,-2 1 1,7 43-1,-12-50-25,-1-1-1,0 1 0,-2 0 1,0 0-1,-1 0 1,-2-1-1,0 1 0,0 0 1,-2-1-1,-1 0 0,-12 28 1,3-15-20,-2 0 0,-1-2 0,-2 0 0,-37 44 1,48-64-1,0 1 0,-1-1 0,0-1 1,-1 0-1,0-1 0,0 0 0,-1 0 0,0-1 1,0-1-1,-1 0 0,0 0 0,0-2 0,0 1 1,-24 3-1,34-8 18,1 1 0,-1-1 0,1 0 0,0 0 1,-1-1-1,1 1 0,-1 0 0,1-1 0,-1 1 0,1-1 1,0 0-1,-1 0 0,1 0 0,0 0 0,0 0 0,0-1 0,0 1 1,0 0-1,0-1 0,-3-3 0,2 2-2,1-1 0,-1 0-1,1 0 1,-1-1 0,1 1 0,1 0-1,-1-1 1,0 1 0,1-1 0,-1-5-1,0-11-9,0 0 0,1 0 0,4-41 0,2 27-31,1 1 1,2 0 0,1 1 0,2 0-1,1 0 1,2 1 0,31-53 0,11-6-1,82-101 0,-120 168 141,1 1-1,1 0 1,1 2-1,27-22 1,-42 38-91,1 0 1,1 0 0,-1 0-1,1 1 1,-1 0 0,1 0-1,1 1 1,-1 0 0,0 1-1,1 0 1,-1 0-1,1 0 1,-1 1 0,1 1-1,0 0 1,0 0 0,-1 0-1,16 4 1,-17-2-46,0 1 1,-1 0-1,1 0 1,-1 1-1,0 0 1,0 0 0,0 1-1,-1-1 1,1 1-1,-1 0 1,0 1-1,-1-1 1,1 1-1,-1 0 1,0 0-1,-1 1 1,1-1-1,4 13 1,0 1 4,-1 1 1,0 0-1,-2 0 0,0 0 1,1 23-1,-4-30 23,4 78-99,-6-86 28,0-1 1,0 1 0,-1 0 0,0 0 0,0 0-1,0-1 1,0 1 0,-1-1 0,0 1 0,0-1 0,-1 0-1,-3 7 1,5-11 43,1 0 0,0-1 0,-1 1 0,1 0 0,0 0-1,-1-1 1,1 1 0,-1-1 0,1 1 0,-1 0 0,1-1 0,-1 1 0,1-1-1,-1 1 1,1-1 0,-1 1 0,0-1 0,1 0 0,-1 1 0,0-1 0,0 0-1,1 1 1,-1-1 0,0 0 0,0 0 0,1 0 0,-1 0 0,0 0 0,0 0-1,1 0 1,-1 0 0,0 0 0,0 0 0,1 0 0,-1 0 0,0 0 0,0-1-1,1 1 1,-1 0 0,0-1 0,1 1 0,-1 0 0,0-1 0,1 1 0,-1-1-1,0 1 1,1-1 0,-1 1 0,1-1 0,-1 0 0,1 1 0,0-1-1,-1 0 1,1 1 0,-1-1 0,1 0 0,0 1 0,0-1 0,-1-1 0,-1-5 28,0 0 0,0 0 1,1 1-1,0-1 0,-1-9 1,1-21-20,2 0 1,1 1-1,2-1 0,1 1 1,2-1-1,2 1 1,16-43-1,-14 50 1,2 0 0,0 2 0,2-1 0,1 1 0,1 2 1,2-1-1,0 2 0,1 0 0,25-20 0,-40 39 4,1 0 0,0 0 0,0 1 0,1 0 1,0 0-1,-1 1 0,1 0 0,0 0 0,1 0 0,-1 1 0,0 0 0,1 0 0,-1 1 1,1 0-1,-1 1 0,1-1 0,9 2 0,6 2 41,0 1 1,-1 1-1,0 2 1,28 10-1,-31-9-26,1-1-1,-1-1 1,1-1 0,0-1-1,35 3 1,-55-8-11,1 1 1,0-1 0,0 0-1,0 1 1,-1-1-1,1 0 1,0 0 0,-1 0-1,1 1 1,-1-1-1,1 0 1,-1 0 0,1 0-1,-1 0 1,0 0 0,1 0-1,-1 0 1,0 0-1,0 0 1,0 0 0,0 0-1,0 0 1,0 0-1,0 0 1,0 0 0,0 0-1,0 0 1,-1 0-1,1-2 1,-1-1 40,2-5-40,-1 0 0,-1 1 0,0-1 0,0 1 0,0-1 0,-1 1 0,-1-1 0,1 1 0,-6-10 0,5 13-27,0 0 0,-1 0 0,0 0 0,0 1-1,0 0 1,0-1 0,-1 1 0,1 1 0,-1-1 0,0 1 0,0 0 0,-1 0 0,1 0-1,-8-2 1,2 1-24,0 0 0,0 0 0,0 2-1,0-1 1,0 1 0,-1 1 0,1 0-1,-1 1 1,1 0 0,-1 0 0,-18 4-1,23-2 30,-1 0 0,1 0 0,0 1 0,0 0 0,0 0-1,0 1 1,0 0 0,1 0 0,-1 0 0,1 1 0,0 0 0,1 0-1,-1 1 1,1-1 0,0 1 0,0 0 0,1 1 0,-5 7-1,3-3-3,0 0-1,1 1 0,1-1 0,0 1 0,0 0 1,1 0-1,1 0 0,0 0 0,1 1 0,0-1 1,0 1-1,2-1 0,-1 0 0,2 1 0,0-1 1,0 0-1,1 0 0,0 0 0,1 0 0,1 0 1,0-1-1,0 0 0,1 0 0,1 0 0,0-1 0,0 0 1,1 0-1,0-1 0,0 0 0,1 0 0,1-1 1,-1 0-1,1-1 0,1 0 0,-1 0 0,1-1 1,0-1-1,1 0 0,23 7 0,-21-8-16,0-2 1,0 1-1,0-2 0,1 0 0,-1-1 1,1 0-1,-1-1 0,0-1 0,1 0 1,-1-1-1,0 0 0,0-1 0,-1-1 0,1 0 1,12-8-1,-11 5 50,-1-1 0,0-1 1,0 0-1,-1-1 0,-1 0 1,0-1-1,0-1 0,-1 0 0,-1 0 1,0-1-1,-1 0 0,12-24 0,2-16 61,-1-1-1,-3 0 0,-3-2 0,13-75 0,-29 129-79,3-7 23,-2 0 1,1 0-1,-1 0 0,-1 0 1,0 1-1,0-1 0,-3-15 1,3 25-29,0 0 1,0 0 0,0 0-1,0 0 1,-1 0 0,1 0-1,0 0 1,0-1 0,0 1-1,-1 0 1,1 0 0,0 0-1,0 0 1,0 0 0,-1 0-1,1 0 1,0 0 0,0 0-1,0 0 1,-1 0 0,1 0-1,0 0 1,0 0-1,0 1 1,-1-1 0,1 0-1,0 0 1,0 0 0,0 0-1,0 0 1,-1 0 0,1 0-1,0 0 1,0 1 0,0-1-1,0 0 1,0 0 0,-1 0-1,1 0 1,0 1 0,0-1-1,0 0 1,0 0 0,0 0-1,0 0 1,0 1 0,0-1-1,0 0 1,0 0-1,0 0 1,0 1 0,0-1-1,0 0 1,0 0 0,0 0-1,0 1 1,0-1 0,-6 15-89,2 7 55,1 0 1,0 1-1,2-1 1,1 1-1,1-1 1,1 0-1,0 1 1,2-1-1,1 0 1,0 0-1,2-1 1,18 40-1,-14-36-348,0 0-1,-2 1 0,0 0 0,-2 0 0,-1 1 0,-1 0 1,2 49-1,-7-19-2105,22-89 5922,63-71-2412,55-78-865,-28-15-154,-101 173 39,0-1 1,-2 0 0,-1 0-1,-1-1 1,-1 0 0,5-46-1,-10 121-596,2 0 0,3-1 0,18 79 1,-11-80 508,-3 0 1,7 74-1,-15-107 46,-2 1-1,0-1 1,0 1 0,-2-1-1,0 0 1,-1 1-1,0-1 1,-1 0 0,-1-1-1,0 1 1,-1-1 0,-9 15-1,-28 32 55,40-57-37,-1 0 0,1-1 0,-1 1 0,0-1 0,0 0 0,0 0 0,-1 0 0,1 0 0,-1-1 0,1 0 0,-1 0 0,-6 2 0,10-4 15,0 0-1,0 0 1,0 1 0,0-1-1,0 0 1,0 0 0,0 0-1,0 0 1,0-1 0,0 1-1,0 0 1,0 0 0,0-1-1,0 1 1,0 0 0,0-1-1,0 1 1,0-1 0,0 1-1,0-1 1,1 0 0,-1 1-1,0-1 1,0 0 0,1 0 0,-1 1-1,0-1 1,1 0 0,-1 0-1,1 0 1,-1 0 0,1 0-1,-1 0 1,1 0 0,0 0-1,-1 0 1,1-1 0,-4-44 765,4 39-789,0-10-9,2 1 0,0 0 0,1 0 0,1 1 0,0-1 0,1 1 0,0-1 0,2 1 0,0 1 0,0-1 0,1 1 1,20-25-1,-13 20-4,1 1 1,0 0 0,2 1-1,0 1 1,0 1 0,2 0 0,0 1-1,25-12 1,-37 22 54,1 0 0,0 0 0,0 1 0,0 1 0,0-1-1,1 2 1,-1-1 0,1 1 0,-1 1 0,16 0 0,-21 0-32,0 1 1,0-1-1,0 1 0,0 0 0,0 0 1,0 0-1,0 1 0,-1-1 1,1 1-1,-1 0 0,1 0 1,-1 0-1,1 1 0,-1-1 1,0 1-1,0 0 0,-1 0 0,1 0 1,0 0-1,-1 0 0,0 1 1,0-1-1,0 1 0,0-1 1,0 1-1,1 6 0,0-1-23,-1 1 0,0 0-1,-1 0 1,0 0 0,-1 0 0,0-1-1,0 1 1,-1 0 0,0 0-1,-1 0 1,0 0 0,-1-1 0,-5 16-1,4-15-527,-1 0 0,0-1 0,-1 1 0,0-1 0,0 0 0,-1-1 0,-11 11 0,-16 11-7209</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2.141"/>
    </inkml:context>
    <inkml:brush xml:id="br0">
      <inkml:brushProperty name="width" value="0.05" units="cm"/>
      <inkml:brushProperty name="height" value="0.05" units="cm"/>
      <inkml:brushProperty name="color" value="#5B2D90"/>
    </inkml:brush>
  </inkml:definitions>
  <inkml:trace contextRef="#ctx0" brushRef="#br0">26 118 2273,'0'0'16488,"-23"-98"-14343,21 79 704,14 19-2849,27 37-993,15 22 1,5 10-2129,-1 1-3410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2.574"/>
    </inkml:context>
    <inkml:brush xml:id="br0">
      <inkml:brushProperty name="width" value="0.05" units="cm"/>
      <inkml:brushProperty name="height" value="0.05" units="cm"/>
      <inkml:brushProperty name="color" value="#5B2D90"/>
    </inkml:brush>
  </inkml:definitions>
  <inkml:trace contextRef="#ctx0" brushRef="#br0">89 97 9108,'0'0'14225,"-6"9"-14163,-2 4-32,1 0 0,0 1 0,2 0 0,-1 0 0,2 0 1,0 0-1,0 1 0,1-1 0,-1 29 0,3-23-38,-1 0 6,1 1-1,1 1 0,4 36 0,-3-54-28,-1 0-1,1-1 1,0 1 0,0 0 0,0-1-1,0 1 1,0-1 0,1 1 0,0-1 0,0 0-1,0 1 1,0-1 0,0 0 0,1 0-1,-1 0 1,1-1 0,0 1 0,-1-1-1,1 1 1,1-1 0,-1 0 0,0 0 0,0-1-1,1 1 1,-1 0 0,1-1 0,6 2-1,-2-3 32,0 1 0,1-1 0,-1 0 0,0-1-1,0 0 1,0 0 0,0-1 0,0 0 0,0 0-1,0-1 1,0 0 0,-1 0 0,0-1 0,1 0-1,-1-1 1,-1 1 0,1-1 0,-1 0 0,0-1-1,0 0 1,0 0 0,6-9 0,-2 3 49,-1-1 1,0 0-1,-1-1 0,0 0 1,-1 0-1,-1-1 1,0 0-1,-1 0 0,0 0 1,3-29-1,-6 32-40,-1-1 0,0 0 0,-1 0 0,0 0 0,-1 0 0,-1 1 0,-5-22 0,5 28-6,0 1 0,0-1 0,-1 1 0,0 0 0,0 0 0,-1 0 0,1 0 0,-1 0 0,0 1 0,0-1 0,-1 1 0,1 0 0,-1 1 0,0-1 0,0 1 0,0 0-1,0 0 1,-9-3 0,1 1-4,-1 0 0,-1 1 0,1 1 0,-1 0 0,1 1-1,-29 0 1,35 2 2,1 0 1,-1 0-1,1 1 0,-1 0 0,1 0 1,-1 1-1,1 0 0,0 0 1,-1 1-1,1 0 0,0 0 0,1 0 1,-1 1-1,-11 9 0,16-12-9,0 1 1,1 0-1,-1 1 0,0-1 0,1 0 0,0 0 1,-1 1-1,1-1 0,0 0 0,0 1 1,0-1-1,0 1 0,1 0 0,-1-1 0,1 1 1,-1 4-1,2-5 4,-1-1-1,0 0 1,0 1 0,0-1-1,1 0 1,-1 0 0,1 1-1,-1-1 1,1 0 0,0 0-1,-1 0 1,1 1 0,0-1-1,0 0 1,0 0 0,0 0-1,-1 0 1,2-1 0,-1 1-1,0 0 1,0 0 0,0 0 0,0-1-1,0 1 1,1-1 0,-1 1-1,0-1 1,0 1 0,1-1-1,-1 0 1,0 0 0,3 1-1,29 1 299,-1-1-1,33-3 0,-38 0 59,1 1-1,-1 2 1,49 6 0,-70-6-349,0 1 0,1 0 0,-1 0 1,0 0-1,-1 1 0,1 0 1,0 0-1,-1 0 0,0 1 0,1 0 1,-1 0-1,-1 0 0,1 0 0,-1 1 1,0 0-1,0 0 0,0 0 1,0 0-1,5 12 0,-3-2-125,-1 0 0,0 1 0,-1 0-1,0 0 1,-1 0 0,0 25 0,-3-41 120,1 1 1,-1-1-1,0 1 0,0-1 1,0 1-1,0-1 0,0 1 1,1-1-1,-1 0 0,0 1 1,0-1-1,1 1 1,-1-1-1,0 0 0,0 1 1,1-1-1,-1 0 0,1 1 1,-1-1-1,0 0 0,1 1 1,-1-1-1,1 0 0,-1 0 1,0 0-1,1 1 0,-1-1 1,1 0-1,-1 0 0,1 0 1,-1 0-1,1 0 0,-1 0 1,1 0-1,-1 0 0,1 0 1,-1 0-1,1 0 1,-1 0-1,1 0 0,-1 0 1,1-1-1,-1 1 0,0 0 1,1 0-1,-1-1 0,1 1 1,-1 0-1,0 0 0,1-1 1,-1 1-1,0 0 0,1-1 1,-1 1-1,0 0 0,1-1 1,-1 1-1,1-1 1,24-22 163,-25 23-163,40-42 401,1 2-1,2 2 1,2 2 0,60-37-1,-102 71-371,0 0 1,0 0-1,-1 1 0,1-1 0,0 1 0,1 0 0,-1 0 1,0 0-1,0 0 0,0 1 0,0-1 0,1 1 1,-1 0-1,0 0 0,1 0 0,3 1 0,-5 0-26,0 0 0,0 0 0,0 1 0,-1-1 0,1 1 0,0-1 0,-1 1 0,1 0-1,-1 0 1,1-1 0,-1 1 0,0 0 0,0 0 0,0 0 0,0 1 0,0-1 0,0 0 0,-1 0 0,1 0-1,-1 1 1,1-1 0,-1 3 0,5 32-84,-2 1-1,-2 64 1,-1-10-1733,10-3-3371,1-43-3584</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2.933"/>
    </inkml:context>
    <inkml:brush xml:id="br0">
      <inkml:brushProperty name="width" value="0.05" units="cm"/>
      <inkml:brushProperty name="height" value="0.05" units="cm"/>
      <inkml:brushProperty name="color" value="#5B2D90"/>
    </inkml:brush>
  </inkml:definitions>
  <inkml:trace contextRef="#ctx0" brushRef="#br0">42 52 20617,'0'0'8436,"-10"-52"-12165,-22 68-7877</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7.492"/>
    </inkml:context>
    <inkml:brush xml:id="br0">
      <inkml:brushProperty name="width" value="0.05" units="cm"/>
      <inkml:brushProperty name="height" value="0.05" units="cm"/>
      <inkml:brushProperty name="color" value="#5B2D90"/>
    </inkml:brush>
  </inkml:definitions>
  <inkml:trace contextRef="#ctx0" brushRef="#br0">346 159 8884,'0'0'2636,"2"-18"1014,2-6-2489,-1 6 95,-1 0 1,1-35-1,-3 52-1184,-1-1 0,1 1 0,0 0 0,0 0 0,0 0-1,-1-1 1,1 1 0,-1 0 0,1 0 0,-1 0 0,1 0 0,-1 0 0,0 0 0,1 0 0,-1 0 0,0 0 0,0 0 0,0 0 0,0 0 0,0 1 0,0-1-1,0 0 1,0 1 0,0-1 0,0 1 0,0-1 0,0 1 0,0-1 0,0 1 0,-1 0 0,1-1 0,0 1 0,0 0 0,0 0 0,-1 0 0,1 0-1,0 0 1,0 0 0,0 1 0,-1-1 0,0 0 0,-5 1 4,0 1 0,0-1 0,0 1 0,0 0 0,1 1 0,-12 4 1,0 4-28,1 1 1,0 1-1,0 0 1,2 1 0,-1 1-1,2 0 1,0 1-1,1 0 1,0 1 0,-16 30-1,17-24 23,0 1-1,1 0 1,2 0 0,0 1-1,2 0 1,1 0-1,1 1 1,-3 32-1,7-51-69,1-1-1,-1 1 0,1 0 1,1-1-1,-1 1 1,1-1-1,0 1 0,0-1 1,1 1-1,0-1 0,0 0 1,1 1-1,0-1 1,0-1-1,0 1 0,0 0 1,1-1-1,0 1 0,0-1 1,1 0-1,-1-1 1,1 1-1,0-1 0,1 0 1,-1 0-1,1 0 0,-1-1 1,1 0-1,0 0 1,0-1-1,0 1 0,8 1 1,12 3-172,1-1 1,0-1 0,0-2 0,1 0-1,-1-2 1,1-1 0,-1-1 0,1-1-1,-1-2 1,0 0 0,0-2 0,0-1-1,-1-1 1,0-2 0,-1 0 0,0-2-1,40-24 1,-49 25-767,0-1 0,-1 0 0,22-23 0,-29 25-398,1 0 1,-1 0-1,8-16 0,15-47-8260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8.680"/>
    </inkml:context>
    <inkml:brush xml:id="br0">
      <inkml:brushProperty name="width" value="0.05" units="cm"/>
      <inkml:brushProperty name="height" value="0.05" units="cm"/>
      <inkml:brushProperty name="color" value="#5B2D90"/>
    </inkml:brush>
  </inkml:definitions>
  <inkml:trace contextRef="#ctx0" brushRef="#br0">29 1 10869,'0'0'11808,"-5"17"-11224,-3 27-228,1 0-1,2 0 1,3 1-1,1-1 1,2 1-1,13 83 1,-5-78-267,2-1 1,3 0 0,1-1-1,2-1 1,3 0 0,30 53-1,-42-86-136,0-1 0,1 0-1,0 0 1,1-1-1,0 0 1,1-1 0,15 12-1,-19-18-27,0 0 0,1-1 0,0 0-1,0 0 1,0-1 0,0 1 0,0-2 0,1 1-1,0-1 1,-1-1 0,1 0 0,0 0-1,-1 0 1,12-2 0,-6 0 30,1-2 0,-1 1-1,1-2 1,-1 0 0,0-1 0,0 0 0,-1-1 0,0 0-1,0-1 1,0-1 0,-1 0 0,0-1 0,-1 0 0,0-1-1,0 0 1,-1 0 0,0-1 0,-1-1 0,12-19-1,-11 16 36,0 0 0,-2-1 0,0 0 0,-1-1 0,0 0 0,-1 0 0,-1 0 0,-1-1 0,-1 1 0,0-1 0,-1 0 0,-1 0 0,-1 0 0,0 0 0,-5-32 0,3 44 29,0 0 1,-1-1-1,1 1 1,-1 0-1,0 1 1,-1-1-1,1 0 1,-1 1-1,-1 0 1,1 0-1,0 0 1,-1 0 0,0 1-1,0 0 1,-1 0-1,1 0 1,-1 0-1,0 1 1,0 0-1,0 1 1,0-1-1,0 1 1,-13-3-1,13 4-2,0-1 0,0 1 0,0 0 0,-1 1 0,1-1 0,0 1 0,0 1 0,-1-1 0,1 1 0,0 0 0,0 0 0,0 1 0,0 0 0,0 0 0,0 0 0,0 1 0,1 0 0,-1 0 0,1 0 0,0 1 0,0 0 0,0 0 0,0 0 0,-8 10 0,8-5-28,-1 0 1,1 0-1,1 0 0,-1 1 0,2 0 0,-1 0 1,1 0-1,1 0 0,0 0 0,0 1 0,1-1 0,1 1 1,-1-1-1,2 1 0,-1-1 0,4 15 0,-3-21-18,0-1 1,0 0-1,1 0 0,-1 0 0,1 0 0,-1 0 0,1 0 0,0 0 1,0-1-1,0 1 0,1-1 0,-1 1 0,1-1 0,-1 0 1,1 0-1,0 0 0,0 0 0,-1-1 0,1 1 0,1-1 1,-1 0-1,0 1 0,0-1 0,0-1 0,1 1 0,-1 0 1,0-1-1,5 0 0,0 1 6,-1-1 0,1 0 0,-1 0 0,0-1 0,1 0 1,-1 0-1,0-1 0,0 0 0,0 0 0,0-1 0,0 0 0,9-5 0,-3-1 54,0-1 0,-1 0 0,0-1-1,19-23 1,-24 26 87,-1 0 1,-1 0-1,1 0 0,-1-1 0,-1 1 1,0-1-1,0 0 0,0 0 1,2-15-1,-5 24-115,-1 0 0,0-1 0,0 1 0,0 0 1,0 0-1,0 0 0,1 0 0,-1 0 0,0 0 0,0 0 0,0 0 0,0 0 0,1 0 0,-1-1 1,0 1-1,0 0 0,0 0 0,0 0 0,1 0 0,-1 0 0,0 0 0,0 0 0,0 0 1,1 1-1,-1-1 0,0 0 0,0 0 0,0 0 0,0 0 0,1 0 0,-1 0 0,0 0 0,0 0 1,0 0-1,0 0 0,1 1 0,-1-1 0,0 0 0,0 0 0,0 0 0,0 0 0,0 0 1,0 1-1,0-1 0,1 0 0,-1 0 0,0 0 0,0 0 0,0 1 0,0-1 0,0 0 0,0 0 1,0 0-1,0 1 0,0-1 0,0 0 0,0 0 0,0 0 0,0 0 0,0 1 0,14 24-90,-7-10 42,1-1 0,1 0 0,0 0-1,1-1 1,1 0 0,12 11-1,-20-21 43,0-1-1,0 0 1,0 1-1,1-1 1,-1 0-1,1-1 1,0 1 0,0-1-1,-1 0 1,1 1-1,0-2 1,0 1-1,0 0 1,0-1-1,0 0 1,0 0-1,0 0 1,0 0-1,0-1 1,0 1-1,0-1 1,0 0-1,0 0 1,0-1-1,-1 1 1,1-1-1,0 0 1,-1 0-1,1 0 1,5-5-1,5-2 29,-1-2 0,0 1 0,-1-2 0,0 0 0,-1 0 0,0-1 0,-1 0 0,-1-1-1,0 0 1,-1-1 0,0 0 0,-1 0 0,5-16 0,-3 0 21,-1 0-1,-1-1 0,-2 0 1,-1 0-1,-1-56 1,-3 84-37,1 1-2,-1 0 1,0 0-1,0-1 0,0 1 1,0 0-1,0 0 1,-1 0-1,1-1 0,-1 1 1,0 0-1,0 0 1,0 0-1,-1 0 0,1 0 1,-1 1-1,1-1 0,-1 0 1,-4-4-1,2 6-81,2 12-20,-1 457-984,4-258 737,-1-209 327,0-1 1,0 1 0,0 0-1,0 0 1,0-1 0,0 1-1,0 0 1,1-1-1,-1 1 1,0 0 0,0 0-1,0-1 1,1 1 0,-1-1-1,0 1 1,1 0-1,-1-1 1,1 1 0,-1-1-1,0 1 1,1-1-1,-1 1 1,1-1 0,0 1-1,-1-1 1,1 1 0,-1-1-1,1 0 1,0 1-1,-1-1 1,1 0 0,0 1-1,-1-1 1,1 0 0,0 0-1,-1 0 1,1 0-1,0 0 1,0 0 0,-1 0-1,1 0 1,0 0 0,-1 0-1,1 0 1,0 0-1,-1 0 1,1-1 0,0 1-1,-1 0 1,2-1-1,37-19-181,-11-1 296,-2 0 0,0-2 0,-1-1 0,36-47 0,73-121 637,-111 153-571,28-63 0,-45 89-83,-1-1-1,-1 0 0,0 0 0,0 0 1,-2-1-1,0 0 0,0 1 0,-2-24 0,0 37-81,0-1 1,0 0-1,0 0 0,0 0 0,-1 0 0,1 0 0,-1 0 0,0 0 0,1 0 0,-1 1 0,0-1 0,0 0 0,0 1 0,0-1 0,-1 0 0,1 1 0,0 0 0,-1-1 0,1 1 0,-1 0 0,1-1 0,-1 1 0,1 0 0,-1 0 0,0 0 0,0 1 0,1-1 0,-1 0 0,0 1 0,0-1 0,-4 0 0,3 1-15,0 0-1,0 0 0,-1 0 0,1 1 1,0-1-1,0 1 0,0-1 0,0 1 0,0 0 1,0 1-1,0-1 0,0 0 0,0 1 0,0 0 1,1-1-1,-1 1 0,1 0 0,-1 0 0,-2 4 1,-1 2-54,0 1-1,0 0 1,2 0 0,-1 0 0,1 0 0,0 0 0,1 1-1,0 0 1,0 0 0,1 0 0,1 0 0,-1 0 0,2 0 0,-1 0-1,3 16 1,-1-10-21,1 0-1,0 0 0,1 0 1,1 0-1,1-1 0,0 1 1,1-1-1,1 0 0,9 16 1,69 85-171,-60-87 255,-2 2 0,-1 1 0,22 44 0,-41-71 31,-1 1-1,1 0 1,-1-1 0,0 1 0,-1 0-1,0 0 1,0 1 0,0-1 0,0 0-1,-1 0 1,0 0 0,0 1-1,-2 7 1,1-11-4,0 1 0,-1-1 0,1 1 0,-1-1 0,0 1 0,0-1 0,0 0 0,0 0 0,0 0 0,-1 0 0,0 0 0,1-1 0,-1 1 0,0-1 0,0 0 0,0 0 0,-1 0 0,1 0 0,0 0 0,-1-1 0,-6 3 0,-4 0 19,0 0 0,0-1 0,-1 0 0,-17 0 0,28-2-15,1-1-1,0 1 1,-1-1 0,1 0 0,-1 0-1,1 0 1,0-1 0,-1 1-1,1-1 1,0 0 0,-1 0 0,1 0-1,0 0 1,0-1 0,0 1 0,0-1-1,0 1 1,0-1 0,0 0 0,1-1-1,-1 1 1,1 0 0,-5-6-1,5 3-8,0 0 0,1 0 0,-1 0 0,1-1 0,0 1 0,0-1 0,1 1 0,0-1 0,0 1 0,0-1 0,0 1 0,1-1 0,0 1 0,0-1 0,1 1-1,-1 0 1,1-1 0,0 1 0,1 0 0,-1 0 0,1 1 0,0-1 0,6-7 0,7-7-121,1 0-1,0 1 1,37-29 0,-43 38 93,269-235-897,-273 238 983,0 0 0,0 0-1,1 1 1,0 0-1,16-7 1,-22 11-51,0 0 0,0 0 1,1 1-1,-1-1 0,0 1 1,1 0-1,-1-1 0,0 1 1,1 0-1,-1 0 0,1 1 0,-1-1 1,0 0-1,1 1 0,-1 0 1,0-1-1,0 1 0,1 0 1,-1 0-1,0 0 0,0 0 0,0 1 1,0-1-1,0 1 0,0-1 1,-1 1-1,1 0 0,1 2 1,5 6 10,-1 1 1,-1 0-1,0 0 1,0 0 0,-1 1-1,-1 0 1,0 0 0,0 0-1,-1 1 1,-1-1-1,2 25 1,-3-22-4,0 0 0,-2 0 0,1-1 0,-2 1 0,0 0 0,0-1 0,-2 1 0,0-1 1,0 0-1,-8 15 0,6-18-393,0 0 0,-1-1 0,0 0 1,0-1-1,-1 1 0,-1-1 0,1-1 1,-2 0-1,1 0 0,-1 0 0,0-1 1,-18 8-1,-9-4-6104</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9.069"/>
    </inkml:context>
    <inkml:brush xml:id="br0">
      <inkml:brushProperty name="width" value="0.05" units="cm"/>
      <inkml:brushProperty name="height" value="0.05" units="cm"/>
      <inkml:brushProperty name="color" value="#5B2D90"/>
    </inkml:brush>
  </inkml:definitions>
  <inkml:trace contextRef="#ctx0" brushRef="#br0">2 81 15159,'0'0'6392,"18"9"-6242,-11-5-136,12 7 192,0-1 0,35 13 1,-48-21-88,0 0 1,1 0-1,-1 0 0,1-1 1,-1 0-1,1 0 0,0-1 1,-1 1-1,1-1 1,0-1-1,-1 0 0,1 0 1,-1 0-1,1 0 0,-1-1 1,8-3-1,-12 4-84,0 0 0,0-1 0,1 1 0,-1-1 0,0 1 0,0-1 0,0 0 1,-1 1-1,1-1 0,0 0 0,-1 0 0,1-1 0,-1 1 0,0 0 0,1 0 0,-1-1 0,0 1 0,0 0 0,-1-1 0,1 1 0,0-1 0,-1 1 0,0-1 0,0 0 0,1 1 0,-1-1 0,-1 1 0,1-1 1,0 1-1,-1-1 0,1 1 0,-3-6 0,2 5-23,0-1 1,-1 1 0,0-1-1,0 1 1,0 0 0,0 0-1,0 0 1,-1 0 0,0 0-1,1 0 1,-1 1 0,0-1-1,0 1 1,0 0 0,0 0-1,-1 0 1,1 0 0,-1 0-1,1 1 1,-1 0 0,-5-2-1,3 2-88,-1-1 0,0 1 0,0 1-1,0 0 1,0 0 0,1 0-1,-1 0 1,0 1 0,0 1-1,1-1 1,-1 1 0,0 0-1,1 0 1,0 1 0,-1 0-1,1 0 1,0 0 0,1 1 0,-1 0-1,-8 7 1,8-4-507,0 1 1,0-1-1,1 1 1,0 0-1,1 0 1,0 0-1,0 1 1,0 0-1,1 0 0,1 0 1,-1 0-1,1 0 1,1 0-1,-1 17 1,0 50-9530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13.480"/>
    </inkml:context>
    <inkml:brush xml:id="br0">
      <inkml:brushProperty name="width" value="0.05" units="cm"/>
      <inkml:brushProperty name="height" value="0.05" units="cm"/>
      <inkml:brushProperty name="color" value="#5B2D90"/>
    </inkml:brush>
  </inkml:definitions>
  <inkml:trace contextRef="#ctx0" brushRef="#br0">0 334 6259,'0'0'10076,"0"-6"-9168,0-24 1266,1 44-2030,0 0-141,2 1-1,0-1 1,0 0 0,2 0-1,8 21 1,-10-27-2,1 0 1,0-1-1,0 0 0,0 0 1,1 0-1,0 0 0,0-1 1,1 1-1,0-1 0,0-1 1,9 8-1,-10-11 0,-1 0 1,1 0-1,-1-1 1,1 1-1,0-1 0,0 0 1,0 0-1,0-1 1,0 0-1,0 0 1,-1 0-1,1 0 0,0-1 1,0 1-1,0-1 1,0 0-1,0-1 0,-1 1 1,8-4-1,7-5 5,1 0 0,-1-1 0,19-15 0,-20 14-10,205-152 62,-136 95-21,4 4 1,136-74 0,-227 139-68,0 0-1,0 0 1,0 0 0,0 0 0,1 0 0,-1 0-1,0 0 1,0 0 0,0 0 0,0 0 0,0 0 0,0 0-1,1 0 1,-1 1 0,0-1 0,0 0 0,0 0 0,0 0-1,0 0 1,0 0 0,1 0 0,-1 0 0,0 1-1,0-1 1,0 0 0,0 0 0,0 0 0,0 0 0,0 0-1,0 1 1,0-1 0,0 0 0,0 0 0,0 0-1,0 0 1,0 0 0,0 1 0,0-1 0,0 0 0,0 0-1,0 0 1,0 0 0,0 1 0,0-1 0,0 0 0,0 0-1,0 0 1,0 0 0,0 0 0,0 0 0,-1 1-1,1-1 1,0 0 0,0 0 0,0 0 0,0 0 0,0 0-1,0 0 1,0 0 0,-1 0 0,1 1 0,0-1-1,0 0 1,0 0 0,0 0 0,-1 0 0,-7 15-1211,-23 16-1712,-12 2-1823</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9.738"/>
    </inkml:context>
    <inkml:brush xml:id="br0">
      <inkml:brushProperty name="width" value="0.05" units="cm"/>
      <inkml:brushProperty name="height" value="0.05" units="cm"/>
      <inkml:brushProperty name="color" value="#5B2D90"/>
    </inkml:brush>
  </inkml:definitions>
  <inkml:trace contextRef="#ctx0" brushRef="#br0">183 185 1088,'0'0'5264,"10"-21"-2113,32-66-1123,-40 83-1536,0 0 1,0-1 0,0 1 0,-1 0 0,0-1-1,0 1 1,0 0 0,-1-1 0,1 0-1,-1-4 1,0 8-331,0-1 0,-1 1 0,1 0-1,0 0 1,0 0 0,-1 0 0,1 0 0,0 0 0,-1 0-1,1 0 1,-1 1 0,0-1 0,1 0 0,-1 0-1,0 0 1,1 0 0,-1 1 0,0-1 0,0 0-1,0 1 1,1-1 0,-1 1 0,0-1 0,0 1-1,-2-1 1,0 0-69,1 1 0,-1 0-1,0 0 1,1 0 0,-1 0 0,0 1-1,1-1 1,-1 1 0,0 0 0,1-1-1,-1 1 1,1 1 0,-1-1 0,1 0-1,0 0 1,-1 1 0,1-1 0,0 1-1,0 0 1,0 0 0,0 0 0,0 0-1,-2 3 1,-5 9-34,0 1-1,1 0 1,1 0 0,1 0-1,0 1 1,1 0 0,0 0-1,1 0 1,-2 27-1,0 20 478,4 76-1,2-100-292,5 76 335,20 115 0,5 74-259,-30-302-318,2 52 31,-9 94 1,5-132-178,0-1 0,-2 1 0,0-1 0,0 0 0,-1 0 0,-1 0 0,-1-1 0,0 0 0,-1 0 0,-14 19 0,20-29-74,-1-1 0,0 1 0,0-1 0,0 1 1,0-1-1,-1 0 0,1-1 0,-1 1 0,0 0 0,1-1 0,-1 0 0,0 0 0,-1 0 0,1 0 0,-7 1 0,10-3 148,1 0 0,-1 0 1,0 0-1,1 0 0,-1 0 0,1 0 0,-1 0 0,0 0 0,1 0 0,-1 0 0,1 0 0,-1-1 0,1 1 0,-1 0 0,0 0 0,1-1 1,-1 1-1,1 0 0,-1-1 0,1 1 0,0-1 0,-1 1 0,1-1 0,-1 1 0,1 0 0,0-1 0,-1 0 0,1 1 0,0-1 1,-1 1-1,1-1 0,0 1 0,0-1 0,0 1 0,-1-2 0,0-25-847,1 17 270,1-18-652,1-1-1,1 0 0,12-48 1,33-87 746,-30 107 633,-1 3 178,50-147 2961,-55 170-2239,1 2 1,2 0-1,1 0 0,28-37 1,-37 57-800,1 1 0,-1 1 0,2-1 0,-1 1 0,1 0 1,0 1-1,1 0 0,-1 1 0,1 0 0,0 0 0,1 1 1,-1 0-1,1 1 0,0 1 0,-1-1 0,1 1 0,0 1 1,0 0-1,1 1 0,12 1 0,-17-1-155,0 1 1,0 0-1,0 1 1,-1-1-1,1 1 1,-1 0-1,1 1 0,-1 0 1,0 0-1,0 0 1,0 1-1,0 0 0,-1 0 1,1 0-1,-1 1 1,0-1-1,-1 1 1,1 0-1,-1 1 0,0-1 1,0 1-1,-1 0 1,1 0-1,-1 0 0,0 1 1,-1-1-1,0 0 1,0 1-1,0 0 0,-1-1 1,0 1-1,0 0 1,-1 7-1,1-4-116,-1 0-1,0 0 1,-1 0 0,0 0-1,-1-1 1,0 1 0,0 0-1,-1-1 1,0 0 0,-1 1-1,-8 14 1,7-16-560,0-1 0,-1 1 0,0-1 0,0-1 0,0 1 0,-1-1 0,-14 10 0,-20 7-6294</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50.104"/>
    </inkml:context>
    <inkml:brush xml:id="br0">
      <inkml:brushProperty name="width" value="0.05" units="cm"/>
      <inkml:brushProperty name="height" value="0.05" units="cm"/>
      <inkml:brushProperty name="color" value="#5B2D90"/>
    </inkml:brush>
  </inkml:definitions>
  <inkml:trace contextRef="#ctx0" brushRef="#br0">0 188 15783,'0'0'6643,"91"-107"-5810,-55 80-209,-10 4 288,-16 7 257,-10 5-641,0 8 224,-12 3-1088,-4 28-448,4 24-1393,12 16 64,12 10-944,32-5-4099</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50.720"/>
    </inkml:context>
    <inkml:brush xml:id="br0">
      <inkml:brushProperty name="width" value="0.05" units="cm"/>
      <inkml:brushProperty name="height" value="0.05" units="cm"/>
      <inkml:brushProperty name="color" value="#5B2D90"/>
    </inkml:brush>
  </inkml:definitions>
  <inkml:trace contextRef="#ctx0" brushRef="#br0">247 166 10917,'0'0'7459,"-21"-10"-6079,5 1-1225,0 2 1,0 0-1,-25-7 0,39 13-148,0 1 0,-1 0 0,1 0 0,0 0 0,0 0-1,0 0 1,-1 1 0,1-1 0,0 1 0,0-1 0,0 1-1,0 0 1,0 0 0,0 0 0,0 0 0,0 0 0,0 0 0,0 1-1,0-1 1,1 0 0,-1 1 0,-2 2 0,-23 41 77,21-34-48,-3 9-2,0 0 0,1 0 1,2 1-1,0-1 0,1 1 1,1 1-1,0-1 0,2 1 1,1-1-1,1 1 0,0 0 1,2-1-1,5 29 0,-5-39-59,0 1 1,1-1-1,1 0 0,0 0 0,0 0 1,1 0-1,1-1 0,-1 0 1,2 0-1,-1 0 0,2-1 0,-1 0 1,1 0-1,0-1 0,1 0 0,0-1 1,0 1-1,1-2 0,0 1 0,0-1 1,0-1-1,1 0 0,-1 0 1,1-1-1,22 4 0,-14-4-54,1-2 0,0 0 0,0-1 0,-1-2 0,1 0 0,0 0 0,0-2 0,-1-1 0,1 0 0,-1-1 0,0-2 0,-1 1 0,20-11 0,-26 11 146,0-1 0,-1 0 0,0 0 0,0-1 0,0 0 0,-1-1 0,0 0 0,-1-1 0,0 0 0,-1-1 0,0 1 0,0-2 0,-1 1 0,-1-1 0,0 0 0,0 0 0,-2-1 0,1 1 0,-1-1 0,2-17 1,-5 24 14,0-1 1,0 0-1,0 1 1,-1-1 0,0 1-1,-1-1 1,0 0 0,0 1-1,0-1 1,0 1 0,-1 0-1,0-1 1,-5-8 0,4 11-49,0 0 0,0 1 0,0-1 0,0 1 0,-1-1 0,0 1 0,0 0 0,0 0 0,0 1 0,0-1 0,0 1 0,-1 0 0,1 0 0,-1 1 0,0-1 0,1 1 0,-1 0 0,-6-1 0,-6-1 11,1 1 1,0 1-1,0 0 0,-32 4 1,43-3-61,1 1-1,0 0 1,-1 0 0,1 0 0,0 1 0,0 0 0,-1-1 0,1 1 0,1 1-1,-5 2 1,6-4-18,0 1-1,1 0 0,-1-1 1,1 1-1,-1 0 1,1 0-1,0 0 0,0 0 1,0 0-1,0 0 1,0 0-1,0 0 0,0 1 1,1-1-1,-1 0 0,1 0 1,0 1-1,0-1 1,-1 0-1,2 4 0,-1-4-27,1 0 0,0-1-1,-1 1 1,1-1 0,0 1-1,0-1 1,0 1-1,0-1 1,1 1 0,-1-1-1,0 0 1,0 0 0,1 0-1,-1 0 1,1 0-1,-1 0 1,1 0 0,-1 0-1,1 0 1,0-1 0,-1 1-1,1-1 1,0 1-1,0-1 1,-1 0 0,1 0-1,0 1 1,2-1 0,62 3-879,-57-3 850,30-2-172,-23 1 306,-1 1 0,1 0 0,23 3 1,-33 0 96,0 1 1,-1-1-1,0 1 1,0 0-1,0 0 1,0 0-1,-1 1 1,1-1-1,-1 1 1,0 0-1,-1 1 1,6 8-1,5 7 167,-3-7-205,1 0 0,1 0 0,0-2 0,0 1 0,1-2 0,17 11 0,-23-16-85,1-2 1,-1 1-1,1-1 0,0-1 0,1 0 1,-1 0-1,1 0 0,-1-1 1,1-1-1,0 0 0,-1 0 0,1-1 1,10-1-1,-16 1-23,1-1 0,0 0 1,-1 0-1,1-1 0,-1 1 0,0-1 1,0 0-1,0 0 0,1-1 0,-2 1 0,1-1 1,0 0-1,-1 0 0,1 0 0,-1 0 1,0-1-1,0 1 0,0-1 0,0 0 1,-1 0-1,1 0 0,-1 0 0,0 0 1,-1 0-1,1-1 0,-1 1 0,0-1 1,0 1-1,1-6 0,2-17-89,-1-1 0,-1 0 0,-2-50 1,-1 38 45,-2-24 90,-3 1-1,-15-66 1,7 48 1004,16 189-835,7 1-352,6 119 143,-15-195 17,-2 1-1,0-1 1,-3 0 0,-14 55 0,4-58-132,7-30 0,4-19 85,3-7 35,1 0-1,1 0 0,1 0 1,11-48-1,-9 58 97,0 0 0,2 0 0,0 1 0,0 0 0,1 0 0,1 1 0,1 0 0,0 0 0,12-13 0,-18 24-51,-1 0 0,1 0 0,-1 0 0,1 1 0,0-1 0,0 1 0,0 0 0,1 0 0,-1 0 0,0 1 0,1-1 0,-1 1 0,1-1 0,0 1 0,-1 0 0,1 1 0,0-1 0,0 1 0,4-1 0,-3 2-34,0 0 1,0 0-1,0 0 1,0 0-1,-1 1 1,1 0-1,-1 0 1,1 0-1,-1 1 0,0-1 1,0 1-1,0 0 1,4 4-1,1 2-23,0 1-1,0-1 0,-1 1 0,-1 1 1,0-1-1,0 1 0,-1 1 1,0-1-1,-1 1 0,5 19 0,-6-16-187,-1 0-1,-1 0 0,1 27 0,-10 0-2167,6-39 1870,0 0 0,0 0 0,0-1 0,-1 1 0,1-1 0,-1 1 0,0-1 0,0 0 0,0 1 0,0-1 0,-3 2 0,-24 13-11346</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51.071"/>
    </inkml:context>
    <inkml:brush xml:id="br0">
      <inkml:brushProperty name="width" value="0.05" units="cm"/>
      <inkml:brushProperty name="height" value="0.05" units="cm"/>
      <inkml:brushProperty name="color" value="#5B2D90"/>
    </inkml:brush>
  </inkml:definitions>
  <inkml:trace contextRef="#ctx0" brushRef="#br0">0 0 14711,'0'0'2833,"32"123"-3057,4-39-2561,11 5-4179</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51.539"/>
    </inkml:context>
    <inkml:brush xml:id="br0">
      <inkml:brushProperty name="width" value="0.05" units="cm"/>
      <inkml:brushProperty name="height" value="0.05" units="cm"/>
      <inkml:brushProperty name="color" value="#5B2D90"/>
    </inkml:brush>
  </inkml:definitions>
  <inkml:trace contextRef="#ctx0" brushRef="#br0">250 35 14807,'0'0'5987,"-18"24"-5835,-6 6-27,-27 43 0,48-65-88,-1 0 0,1 0-1,0 0 1,0 0 0,1 1-1,0-1 1,1 1-1,0-1 1,0 1 0,1-1-1,0 1 1,0 0 0,4 16-1,-2-10-10,-1-5-21,0-1-1,1 1 1,0-1-1,1 0 1,0 1-1,1-1 1,0 0-1,0-1 1,1 1-1,0-1 1,0 0 0,1 0-1,0-1 1,0 1-1,1-1 1,0-1-1,9 8 1,-11-10-26,1-1 1,0 1 0,1-1 0,-1 0 0,0 0-1,1-1 1,0 0 0,0 0 0,-1-1-1,1 1 1,0-1 0,0-1 0,0 0 0,0 0-1,0 0 1,0-1 0,0 0 0,0 0-1,0 0 1,0-1 0,0 0 0,-1-1 0,1 1-1,7-6 1,-6 4 31,0-1 0,-1 0 1,0-1-1,0 1 0,-1-1 0,0-1 0,0 1 0,0-1 1,0 0-1,-1 0 0,-1-1 0,1 0 0,-1 0 0,0 0 1,-1 0-1,0 0 0,0-1 0,-1 1 0,0-1 0,-1 0 1,1 0-1,-1-9 0,-1 6-16,0 1 0,0-1 0,-1 1 0,-1-1 0,0 1 1,0 0-1,-1 0 0,-1 0 0,0 0 0,0 0 0,-1 1 0,0 0 0,-1 0 0,0 0 0,-1 0 0,-13-13 1,9 12-3,0 2 0,-1-1 0,-1 2 0,0-1 0,0 2 0,0 0 0,-1 0 0,0 2 0,0-1 0,-1 2 0,1 0 0,-1 1 0,-21-3 0,27 5-11,-1 0 0,0 1 1,1 0-1,-1 0 0,0 1 1,0 1-1,1-1 1,-1 1-1,1 1 0,0 0 1,0 0-1,0 1 1,0 0-1,0 1 0,1 0 1,0 0-1,0 1 0,0 0 1,1 0-1,-1 0 1,-9 13-1,15-16-45,-1 1 0,1 0 0,-1 0 0,1 0 0,0 0 0,1 0 0,-1 0 0,1 0-1,0 0 1,0 1 0,0-1 0,0 0 0,1 1 0,-1-1 0,2 5 0,-1-6 19,0-1 0,1 0-1,-1 1 1,1-1 0,0 0 0,0 1-1,0-1 1,0 0 0,0 0 0,0 0-1,0 0 1,1 0 0,-1 0 0,1 0-1,0 0 1,-1-1 0,1 1 0,0-1-1,0 1 1,0-1 0,0 0 0,0 1-1,0-1 1,1 0 0,-1 0 0,4 0-1,6 2 17,-1 0 0,1-1-1,-1-1 1,1 0 0,0 0-1,-1-1 1,1-1 0,0 0 0,-1 0-1,1-2 1,15-4 0,4-4 757,-1-1 1,48-28-1,-45 22 606,62-24 1,-88 40-1288,0-1-1,1 1 1,-1 1 0,0-1 0,1 1 0,-1 0 0,0 1 0,1 0 0,-1 0-1,1 0 1,-1 1 0,0 0 0,12 4 0,-15-3-32,1 0 1,0 1 0,-1-1-1,1 1 1,-1 0-1,0 1 1,0-1-1,0 1 1,0 0-1,-1 0 1,1 0-1,-1 0 1,0 0-1,-1 1 1,1-1-1,-1 1 1,1 0-1,-1 0 1,1 6-1,1 2-94,0 1 0,-1-1-1,-1 1 1,0 0 0,0 19 0,-2-32 76,0-1 0,0 0 0,0 0 0,0 0 0,0 1 0,0-1 0,0 0 1,0 0-1,0 0 0,0 1 0,0-1 0,0 0 0,0 0 0,0 0 1,1 1-1,-1-1 0,0 0 0,0 0 0,0 0 0,0 0 0,0 0 0,1 1 1,-1-1-1,0 0 0,0 0 0,0 0 0,0 0 0,1 0 0,-1 0 0,0 0 1,0 0-1,0 0 0,1 0 0,-1 1 0,0-1 0,0 0 0,0 0 0,1 0 1,-1 0-1,0 0 0,0-1 0,0 1 0,1 0 0,-1 0 0,0 0 1,0 0-1,0 0 0,0 0 0,1 0 0,-1 0 0,0 0 0,0 0 0,0-1 1,0 1-1,1 0 0,-1 0 0,0 0 0,0-1 0,13-9 59,48-53 109,-35 33 74,1 2 0,1 2 0,2 0 0,63-42 0,-91 67-201,0-1 0,1 1-1,-1 0 1,1 0 0,-1 0 0,1 0-1,-1 0 1,1 0 0,0 1 0,-1-1-1,1 1 1,0 0 0,-1 0-1,1 0 1,3 0 0,-4 1-26,-1-1-1,0 1 1,1 0-1,-1-1 1,0 1-1,0 0 1,1 0 0,-1 0-1,0 0 1,0 0-1,0 0 1,0 0 0,0 0-1,-1 0 1,1 0-1,0 1 1,0-1-1,-1 0 1,1 1 0,0 1-1,2 8-14,-1 0-1,-1 0 1,0 0-1,0 0 1,-3 21-1,2-22-9,-3 20-135,-2 1 0,0-2 0,-2 1 1,-15 38-1,-3 16-2516,9 1-3673,14-21-6745</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4.306"/>
    </inkml:context>
    <inkml:brush xml:id="br0">
      <inkml:brushProperty name="width" value="0.05" units="cm"/>
      <inkml:brushProperty name="height" value="0.05" units="cm"/>
      <inkml:brushProperty name="color" value="#5B2D90"/>
    </inkml:brush>
  </inkml:definitions>
  <inkml:trace contextRef="#ctx0" brushRef="#br0">7 9 12982,'0'0'10317,"-2"-4"-9429,-1-1-751,2 7-11,3 17 118,12 57 336,0 2 449,-2 52-1133,-7 207 0,-6-198-6633,1-113-1544</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4.777"/>
    </inkml:context>
    <inkml:brush xml:id="br0">
      <inkml:brushProperty name="width" value="0.05" units="cm"/>
      <inkml:brushProperty name="height" value="0.05" units="cm"/>
      <inkml:brushProperty name="color" value="#5B2D90"/>
    </inkml:brush>
  </inkml:definitions>
  <inkml:trace contextRef="#ctx0" brushRef="#br0">1153 5 11973,'0'0'9933,"5"-2"-9690,-4 1-235,0 1 0,0-1 0,0 1 0,0 0 0,0 0-1,0 0 1,0-1 0,0 1 0,0 0 0,0 0 0,0 0 0,0 1 0,0-1 0,0 0 0,0 0 0,0 0 0,0 1 0,0-1 0,0 1 0,0-1 0,0 1 0,0-1 0,0 1 0,0-1-1,0 1 1,-1 0 0,1-1 0,0 1 0,0 1 0,3 2 59,-1 1 0,0-1-1,-1 1 1,1 0 0,-1 0-1,3 8 1,4 19 532,7 47 0,-13-63-384,19 125 391,-7 1-1,-2 225 1,-15-331-599,-1 0 0,-2-1 0,-1 1 0,-2-1 0,-1 0 0,-2-1 0,-25 54 0,16-49-25,-2 0 0,-2-1-1,-1-1 1,-2-1 0,-50 51 0,26-38-34,-3-3 1,-1-2 0,-3-2-1,-1-3 1,-2-3-1,-1-2 1,-115 44 0,122-58 7,-61 15 1,97-30 126,1-2 0,-2 0-1,1-1 1,0 0 0,0-2 0,-1-1 0,-21-2 0,35 1 35,-1 0 1,1 0-1,0-1 1,0 1-1,0-1 0,0-1 1,-7-4-1,-19-11-51,32 19-481,12-6-7140,-5 2 4666,15-7-8392</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5.641"/>
    </inkml:context>
    <inkml:brush xml:id="br0">
      <inkml:brushProperty name="width" value="0.05" units="cm"/>
      <inkml:brushProperty name="height" value="0.05" units="cm"/>
      <inkml:brushProperty name="color" value="#5B2D90"/>
    </inkml:brush>
  </inkml:definitions>
  <inkml:trace contextRef="#ctx0" brushRef="#br0">329 205 9700,'0'0'9405,"8"-7"-9064,-8 7-327,24-20 134,-13 16-75,-12 19 23,-2-7-14,-1 0 0,-1-1 0,0 1-1,0-1 1,0 0 0,-1 0 0,0 0 0,0-1 0,-12 9-1,6-5 61,-1 0 1,0-1-1,-1-1 0,-23 11 0,35-18-138,-1 1 0,0-1 0,0 0-1,0 0 1,0 0 0,0-1 0,0 1 0,0-1 0,-1 0 0,1 0 0,0 0 0,0 0 0,0 0 0,0-1 0,0 1 0,0-1-1,0 0 1,0 0 0,0 0 0,0 0 0,-4-3 0,3 1 11,1 0 0,-1 0 0,1-1 1,0 1-1,-1-1 0,2 0 0,-1 0 0,0 0 0,1 0 0,0-1 0,0 1 0,-2-8 1,-2-8 41,1 0 1,1-1 0,2 0 0,-1 0 0,2-25-1,1 42-39,0-4 25,0-1 0,0 1 0,1-1 1,0 1-1,0-1 0,5-14 0,-5 20-46,1 1 0,-1-1-1,1 1 1,-1-1-1,1 1 1,0 0 0,0 0-1,0 0 1,0 0-1,1 0 1,-1 1-1,0-1 1,1 1 0,-1-1-1,1 1 1,-1 0-1,1 0 1,0 0 0,-1 0-1,1 0 1,0 1-1,0-1 1,0 1 0,5 0-1,1 0 11,-1 0-1,1 1 0,-1 0 1,1 0-1,-1 1 1,0 0-1,1 0 1,-1 1-1,0 0 0,-1 1 1,1 0-1,0 0 1,-1 0-1,0 1 1,0 0-1,0 0 0,-1 1 1,0 0-1,0 0 1,0 1-1,-1-1 1,0 1-1,7 14 1,0-2-9,-2 2 0,0-1 0,-1 2 0,-1-1 0,-2 1 0,0 0 0,6 45 0,-8-38 15,-2 0 1,-1 0 0,-2 0-1,0 0 1,-2 1-1,-1-2 1,-10 36-1,9-49-14,0-1-1,-1 0 1,0 0-1,-1 0 1,0-1 0,-1 0-1,-1 0 1,0-1-1,-1 0 1,0-1-1,-1 0 1,0-1 0,0 0-1,-1 0 1,-21 11-1,25-16 17,0-1 0,0 0-1,0 0 1,0-1 0,-1-1-1,1 1 1,-1-1 0,0-1-1,0 1 1,1-1 0,-1-1-1,0 0 1,-12-1 0,16 0-7,0 0 0,0 0 0,1-1 1,-1 1-1,0-1 0,1 0 0,-1 0 0,1-1 1,0 1-1,0-1 0,0 0 0,0 0 0,0 0 1,1-1-1,-1 1 0,1-1 0,0 0 1,0 0-1,1 0 0,-1 0 0,1-1 0,0 1 1,0-1-1,-3-8 0,2 5-336,1-1-1,0 1 0,0-1 1,0 0-1,1 0 1,1 1-1,0-1 1,0 0-1,0 0 1,1 0-1,0 0 1,1 1-1,0-1 0,1 0 1,0 1-1,0 0 1,0 0-1,1 0 1,0 0-1,1 0 1,0 1-1,0 0 1,1 0-1,-1 0 0,2 0 1,12-9-1,29-26-6626</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5.983"/>
    </inkml:context>
    <inkml:brush xml:id="br0">
      <inkml:brushProperty name="width" value="0.05" units="cm"/>
      <inkml:brushProperty name="height" value="0.05" units="cm"/>
      <inkml:brushProperty name="color" value="#5B2D90"/>
    </inkml:brush>
  </inkml:definitions>
  <inkml:trace contextRef="#ctx0" brushRef="#br0">0 1 11349,'0'0'12214,"4"76"-11670,10 1 176,2 10 145,12 1-545,-2 3-240,-1-4 224,-9-1-304,-8-6-32,-8-3-1072,0-13-2178,-27-16-4866</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6.343"/>
    </inkml:context>
    <inkml:brush xml:id="br0">
      <inkml:brushProperty name="width" value="0.05" units="cm"/>
      <inkml:brushProperty name="height" value="0.05" units="cm"/>
      <inkml:brushProperty name="color" value="#5B2D90"/>
    </inkml:brush>
  </inkml:definitions>
  <inkml:trace contextRef="#ctx0" brushRef="#br0">0 165 14407,'0'0'5346,"106"-113"-3857,-33 87-1457,10 6 80,-5 15-224,-11 5-2113,-13 5-3074,-25 18-6498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13.945"/>
    </inkml:context>
    <inkml:brush xml:id="br0">
      <inkml:brushProperty name="width" value="0.05" units="cm"/>
      <inkml:brushProperty name="height" value="0.05" units="cm"/>
      <inkml:brushProperty name="color" value="#5B2D90"/>
    </inkml:brush>
  </inkml:definitions>
  <inkml:trace contextRef="#ctx0" brushRef="#br0">1 411 8020,'0'0'4244,"7"5"-3545,-5-3-684,7 5 191,1 0 0,-1-1-1,1 0 1,0 0 0,1-1 0,-1-1-1,1 0 1,0 0 0,0-1 0,0 0-1,14 1 1,-12-4-42,0-1-1,-1-1 1,1 0-1,-1 0 1,1-1 0,-1-1-1,0 0 1,0-1-1,-1 0 1,0-1-1,19-12 1,8-8 299,65-62 0,-43 35 162,60-43 588,74-66 1239,-195 163-2470,1-1 0,0 0-1,0 1 1,0-1-1,0 1 1,0-1 0,0 0-1,0 1 1,0-1 0,0 1-1,1-1 1,-1 0-1,0 1 1,0-1 0,0 0-1,0 1 1,0-1-1,1 0 1,-1 1 0,0-1-1,0 0 1,0 1 0,1-1-1,-1 0 1,0 1-1,1-1 1,-1 0 0,0 0-1,1 0 1,-1 1 0,0-1-1,1 0 1,-1 0-1,0 0 1,1 0 0,-1 0-1,1 1 1,-1-1-1,0 0 1,1 0 0,-1 0-1,0 0 1,1 0 0,-1 0-1,1 0 1,-1 0-1,0-1 1,1 1 0,-1 0-1,1 0 1,-1 0-1,0 0 1,1 0 0,-1-1-1,0 1 1,1 0 0,-1 0-1,0-1 1,0 1-1,1 0 1,-1 0 0,0-1-1,1 1 1,-7 38-3803,-7-8-2075</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6.701"/>
    </inkml:context>
    <inkml:brush xml:id="br0">
      <inkml:brushProperty name="width" value="0.05" units="cm"/>
      <inkml:brushProperty name="height" value="0.05" units="cm"/>
      <inkml:brushProperty name="color" value="#5B2D90"/>
    </inkml:brush>
  </inkml:definitions>
  <inkml:trace contextRef="#ctx0" brushRef="#br0">50 56 5523,'0'0'18344,"0"-55"-18072,0 89-208,0 16-64,0 9 864,0 3-799,0-1 15,-6-4-80,-6-6-193,-2-4-351,2-15-2161,6-16-3122</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47.066"/>
    </inkml:context>
    <inkml:brush xml:id="br0">
      <inkml:brushProperty name="width" value="0.05" units="cm"/>
      <inkml:brushProperty name="height" value="0.05" units="cm"/>
      <inkml:brushProperty name="color" value="#5B2D90"/>
    </inkml:brush>
  </inkml:definitions>
  <inkml:trace contextRef="#ctx0" brushRef="#br0">0 296 12102,'0'0'5762,"7"17"-4884,-3-7-717,-2-5-82,-1 0 1,1-1-1,0 1 1,0 0-1,0-1 1,1 1 0,-1-1-1,1 1 1,0-1-1,0 0 1,1-1-1,-1 1 1,1 0 0,0-1-1,0 0 1,0 0-1,1 0 1,-1 0-1,0-1 1,1 0-1,0 0 1,0 0 0,7 2-1,-2-2 126,1-1-1,0-1 1,-1 1-1,1-1 1,0-1-1,-1 0 1,1-1 0,-1 0-1,1 0 1,-1-1-1,0-1 1,11-4-1,-15 4-101,1 0 0,-1 0 0,0-1-1,0 0 1,0 0 0,0 0 0,-1-1-1,0 0 1,0 0 0,-1 0 0,0-1-1,0 1 1,0-1 0,-1 0 0,0 0-1,0 0 1,2-13 0,-1 7-46,-2 0 1,0 0-1,0-1 1,-1 1-1,-1 0 1,0-1-1,-1 1 1,0-1-1,-1 1 1,-1 0-1,0 0 1,-7-19-1,8 27-72,-1 0-1,1 0 0,-1 0 0,1 0 1,-1 1-1,-1-1 0,1 1 1,0 0-1,-1 0 0,0 0 1,0 1-1,0-1 0,-1 1 0,1 0 1,-1 0-1,0 0 0,0 1 1,0 0-1,0 0 0,0 0 0,0 0 1,0 1-1,-1 0 0,1 0 1,-1 0-1,1 1 0,0 0 1,-1 0-1,1 0 0,-1 1 0,1 0 1,-1 0-1,-5 2 0,6-2-79,0 1-1,-1 1 0,1-1 0,0 1 1,0 0-1,1 0 0,-1 0 0,1 1 1,-1-1-1,1 1 0,0 0 0,0 1 1,1-1-1,-1 1 0,1-1 0,0 1 1,0 0-1,1 0 0,-1 1 0,1-1 1,0 0-1,1 1 0,-1-1 0,0 10 1,-3 15-352,1 0 0,1 1 0,3 39 0,0-53 312,-1 12-344,2-1-1,2 1 1,0-1 0,2 0 0,1 0 0,15 45 0,-18-65 516,0 0 1,1 0 0,0 0-1,0-1 1,1 1 0,0-1-1,0 0 1,0-1 0,1 1-1,0-1 1,1 0 0,-1-1-1,1 1 1,0-2 0,1 1-1,-1 0 1,1-1 0,-1-1-1,1 1 1,1-1 0,-1-1-1,0 0 1,1 0 0,-1 0-1,1-1 1,11 0 0,-4-1 344,-1-1-1,1-1 1,-1-1 0,1 0 0,-1-1 0,0 0 0,-1-1 0,1-1 0,24-14 0,6-7 493,66-50 1,-81 55-644,0-2-1,-1-1 1,-2-2-1,-1 0 0,0-2 1,-3-1-1,22-34 1,-43 61-224,0-1 0,0 1 0,0-1 1,0 0-1,-1 0 0,1 0 0,-1 0 1,0 0-1,0 0 0,0-6 0,-3 10-8,1 0-1,0 0 0,0 0 0,-1 1 0,1-1 0,0 0 0,0 0 0,0 1 0,-1-1 1,1 1-1,0-1 0,0 1 0,0-1 0,0 1 0,0 0 0,0-1 0,-1 2 0,-8 7-62,2 0 0,-1 0 0,1 1 0,1 0-1,0 0 1,0 1 0,1 0 0,0 0-1,1 1 1,1-1 0,-1 1 0,2 0-1,0 0 1,0 1 0,1-1 0,-1 22 0,2-18-118,1 1 0,0-1 0,2 1 0,-1-1 0,2 0 1,0 0-1,1 0 0,1 0 0,0 0 0,1-1 1,1 0-1,11 19 0,8 1-497,2 0 0,55 52 0,8 9 588,-88-93 125,0 1-1,-1-1 0,1 1 1,-1 0-1,1 0 0,2 8 1,-5-11-18,1 0 1,-1 0 0,0 0-1,0-1 1,0 1-1,0 0 1,0 0-1,0 0 1,0 0 0,0 0-1,0 0 1,-1-1-1,1 1 1,0 0-1,-1 0 1,1 0 0,0-1-1,-1 1 1,1 0-1,-1 0 1,1-1-1,-1 1 1,1 0 0,-1-1-1,0 1 1,1-1-1,-1 1 1,0-1-1,1 1 1,-1-1 0,0 1-1,0-1 1,1 1-1,-1-1 1,0 0-1,0 0 1,0 1 0,0-1-1,1 0 1,-1 0-1,0 0 1,0 0-1,-1 0 1,-37 5 446,0-2 1,0-2-1,-47-4 0,-4-4-2891,49 4-485,7 1-5603</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55.087"/>
    </inkml:context>
    <inkml:brush xml:id="br0">
      <inkml:brushProperty name="width" value="0.05" units="cm"/>
      <inkml:brushProperty name="height" value="0.05" units="cm"/>
      <inkml:brushProperty name="color" value="#5B2D90"/>
    </inkml:brush>
  </inkml:definitions>
  <inkml:trace contextRef="#ctx0" brushRef="#br0">17 299 5859,'0'0'10533,"-3"-15"-8933,3 13-1527,-6-30 1554,-1-58 0,8 85-1586,-1 0-1,2 0 1,-1 0 0,0 1-1,1-1 1,0 0-1,0 1 1,1 0 0,-1-1-1,1 1 1,0 0 0,0 0-1,0 0 1,0 1 0,1-1-1,-1 1 1,1 0-1,0 0 1,0 0 0,1 0-1,-1 1 1,6-3 0,12-6 8,0 1 1,0 1 0,28-7 0,-33 11-23,0 0 0,0 2 0,0 0 0,1 0-1,30 1 1,-45 2-26,1 0 0,0 0 1,0 1-1,-1-1 0,1 1 0,0 0 0,-1 0 0,1 0 0,-1 1 0,1-1 0,-1 1 0,0 0 1,1 0-1,-1 0 0,0 0 0,0 0 0,-1 1 0,1 0 0,0-1 0,-1 1 0,0 0 0,1 0 0,-1 0 1,0 0-1,-1 1 0,1-1 0,-1 1 0,1-1 0,-1 1 0,0-1 0,0 1 0,0 6 0,2 8-10,-2 0-1,0 0 1,-2 0-1,0 0 1,0 0-1,-2 0 1,0 0-1,-9 25 1,3-17 0,-1-1 0,-2 0 0,0 0 1,-2-2-1,-16 23 0,-10 5 22,-1-3 0,-3-1 1,-2-2-1,-55 41 0,98-83-87,-8 7 427,25-14 646,348-164-17,-330 153-1353,48-23-256,-74 35-131,0-1 0,-1 1 0,1-1-1,-1-1 1,0 1 0,0-1 0,0 0 0,-1 0-1,8-11 1,-6-3-5239</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55.536"/>
    </inkml:context>
    <inkml:brush xml:id="br0">
      <inkml:brushProperty name="width" value="0.05" units="cm"/>
      <inkml:brushProperty name="height" value="0.05" units="cm"/>
      <inkml:brushProperty name="color" value="#5B2D90"/>
    </inkml:brush>
  </inkml:definitions>
  <inkml:trace contextRef="#ctx0" brushRef="#br0">903 0 9060,'0'0'9711,"-3"16"-9257,5 6-170,0 0 0,2 0 0,1 0-1,1 0 1,0-1 0,11 23 0,10 33 359,-9-3-430,-3 0 0,-4 1 0,-3 0 0,-2 0 0,-10 138 0,0-172-212,-2-1 0,-2 1 0,-1-2 0,-2 1 0,-2-2 1,-2 0-1,-1 0 0,-2-1 0,-1-1 0,-2-1 0,-2-1 0,-1-1 0,-1-1 0,-2-1 0,-52 47 0,46-49 56,-1-2-1,-1-1 1,-1-2 0,-1-2-1,-1-1 1,-1-1 0,0-3-1,-2-1 1,0-2 0,-1-1 0,0-3-1,0-1 1,-1-3 0,-71 3-1,112-9-42,0 1-1,1-1 0,-1 0 0,0 0 1,0 0-1,1 0 0,-1 0 1,0-1-1,0 1 0,1 0 0,-1-1 1,0 1-1,1-1 0,-1 0 0,1 0 1,-1 1-1,1-1 0,-1 0 1,1 0-1,-1-1 0,1 1 0,0 0 1,0 0-1,0 0 0,-1-1 0,1 1 1,0-1-1,1 1 0,-1-1 1,0 1-1,0-1 0,1 0 0,-1 1 1,1-1-1,-1 0 0,1 1 0,0-1 1,-1 0-1,1 0 0,1-3 1,0 4-575,1-1 1,0 0-1,0 1 1,0-1-1,0 1 1,0-1 0,0 1-1,1 0 1,-1 0-1,0 0 1,1 0-1,-1 1 1,0-1-1,6 0 1,-1-1-1724,26-10-6640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23.058"/>
    </inkml:context>
    <inkml:brush xml:id="br0">
      <inkml:brushProperty name="width" value="0.05" units="cm"/>
      <inkml:brushProperty name="height" value="0.05" units="cm"/>
      <inkml:brushProperty name="color" value="#5B2D90"/>
    </inkml:brush>
  </inkml:definitions>
  <inkml:trace contextRef="#ctx0" brushRef="#br0">0 175 8020,'0'0'9036,"10"-17"-8391,-4 5-496,-2 4-37,0 0 1,0 0 0,1 0 0,0 0 0,0 1 0,1 0 0,0 0 0,1 0 0,-1 1 0,1 0 0,0 0-1,1 1 1,12-8 0,-5 6 132,-1 1 0,1 0 0,0 0-1,1 2 1,-1 0 0,1 1 0,26-2-1,-39 5-240,-1 0-1,0 0 0,0 0 1,1 0-1,-1 1 0,0-1 1,0 1-1,1-1 1,-1 1-1,0 0 0,0 0 1,0 0-1,0 0 0,0 0 1,0 1-1,-1-1 0,1 1 1,0-1-1,-1 1 0,1-1 1,-1 1-1,1 0 0,-1 0 1,0 0-1,0 0 0,1 0 1,-2 0-1,1 0 0,0 0 1,0 0-1,-1 0 0,1 4 1,2 8-10,-2-1 0,0 1 0,0 0 0,-2 19 0,0-16-24,-2 8-42,0 0 0,-2 0 0,0 0 0,-15 36 0,12-39-182,1 1-1,1 0 1,1 0 0,1 1-1,-1 27 1,6-46 207,-1 0 0,1 0 1,0 0-1,0-1 0,1 1 0,-1-1 0,1 1 1,0-1-1,1 1 0,-1-1 0,1 0 0,-1 0 1,1 0-1,0 0 0,1-1 0,-1 1 1,1-1-1,0 0 0,5 4 0,12 7-136,0-1 0,39 18-1,-9-5-128,-44-22 257,36 26-179,-41-29 235,-1 1 1,1 0-1,0-1 0,-1 1 0,0 0 0,1 0 0,-1 0 0,0 0 0,0 0 0,0 0 0,0 0 0,0 0 0,-1 0 1,1 0-1,-1 0 0,1 1 0,-1-1 0,0 0 0,0 4 0,-1-4 17,1 0-1,-1 0 1,0 0 0,0-1-1,0 1 1,0 0-1,-1 0 1,1-1 0,0 1-1,-1-1 1,1 1 0,-1-1-1,1 0 1,-1 0 0,0 1-1,1-1 1,-1 0-1,0 0 1,0-1 0,0 1-1,0 0 1,0-1 0,0 1-1,-4 0 1,-60 9 659,54-9-464,-204 5 102,212-6-485,0 1 0,0-1 0,0 0 0,0 0-1,0-1 1,0 1 0,0-1 0,0 0 0,0 0 0,0 0 0,1 0-1,-1-1 1,0 1 0,1-1 0,-1 0 0,1 0 0,0-1 0,0 1-1,-1-1 1,1 1 0,-2-4 0,-12-32-6209</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23.441"/>
    </inkml:context>
    <inkml:brush xml:id="br0">
      <inkml:brushProperty name="width" value="0.05" units="cm"/>
      <inkml:brushProperty name="height" value="0.05" units="cm"/>
      <inkml:brushProperty name="color" value="#5B2D90"/>
    </inkml:brush>
  </inkml:definitions>
  <inkml:trace contextRef="#ctx0" brushRef="#br0">629 69 10805,'0'0'9431,"7"-14"-8676,-3 5-670,-2 4-62,0 0 0,0 0 0,1 0 1,0 1-1,0-1 0,4-4 0,-7 8-16,1 0-1,0 1 1,0-1 0,-1 0-1,1 1 1,0-1-1,0 1 1,0 0 0,0-1-1,0 1 1,-1 0 0,1-1-1,0 1 1,0 0 0,0 0-1,0 0 1,0 0-1,0 0 1,0 0 0,0 0-1,0 0 1,0 0 0,0 0-1,0 0 1,0 1 0,0-1-1,-1 0 1,1 1-1,0-1 1,0 1 0,0-1-1,0 1 1,-1-1 0,1 1-1,0 0 1,0-1 0,-1 1-1,1 0 1,-1-1-1,1 1 1,0 0 0,-1 0-1,0 0 1,1 0 0,0 1-1,51 69 719,-3 2 1,63 127-1,-91-154-555,-2 1 1,-2 0-1,-2 1 1,-2 1 0,-2 0-1,4 58 1,-9-49-134,-3 1 1,-3-1 0,-2 1 0,-2-1-1,-3 0 1,-21 83 0,10-83-95,-3-2 0,-2-1-1,-2 0 1,-2-2 0,-3-1 0,-2-2 0,-3-1 0,-71 80 0,72-94-42,-1-2 0,-2 0 0,-1-3 0,-2-1 0,-1-2 0,0-2 0,-2-1 0,-1-3 0,-1-1 0,-1-3 0,-55 14 0,89-27-301,-1-1 1,1-1-1,-1-1 1,0 1 0,1-2-1,-20-1 1,31 1 253,0 0-1,1 0 1,-1 0 0,0 0 0,0 0 0,0-1 0,0 1-1,0 0 1,0-1 0,1 1 0,-1-1 0,0 1-1,0 0 1,1-1 0,-1 0 0,0 1 0,1-1 0,-1 1-1,0-1 1,1 0 0,-1 1 0,1-1 0,-2-1 0,-1-28-6636</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15.086"/>
    </inkml:context>
    <inkml:brush xml:id="br0">
      <inkml:brushProperty name="width" value="0.05" units="cm"/>
      <inkml:brushProperty name="height" value="0.05" units="cm"/>
      <inkml:brushProperty name="color" value="#5B2D90"/>
    </inkml:brush>
  </inkml:definitions>
  <inkml:trace contextRef="#ctx0" brushRef="#br0">27 196 7027,'0'0'3797,"-4"-18"-2538,-3-18 497,1 0 1,-1-54-1,5 75 1835,5 50-3007,56 132-229,5 19 123,-39-83-565,-5 1 1,6 113-1,-13-35-8751,-13-152 2027</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15.909"/>
    </inkml:context>
    <inkml:brush xml:id="br0">
      <inkml:brushProperty name="width" value="0.05" units="cm"/>
      <inkml:brushProperty name="height" value="0.05" units="cm"/>
      <inkml:brushProperty name="color" value="#5B2D90"/>
    </inkml:brush>
  </inkml:definitions>
  <inkml:trace contextRef="#ctx0" brushRef="#br0">14 345 4082,'0'0'9159,"-3"-13"-8330,0 4-669,2 5-78,0 1 0,-1-1 0,1 0-1,1 0 1,-1 0 0,0 0 0,1 0-1,0 0 1,0 0 0,0 0-1,1 0 1,-1 0 0,1 0 0,0 0-1,0 0 1,0 0 0,0 1 0,1-1-1,0 0 1,0 1 0,2-4 0,15-17 504,0 1 1,2 1 0,0 1 0,2 1-1,47-33 1,-55 43-504,1 1-1,1 0 1,0 2-1,0-1 1,0 2 0,1 0-1,0 1 1,0 1-1,0 1 1,32-2-1,-47 5-75,0 0 0,0 1 0,1-1 0,-1 1 0,0-1 0,0 1-1,0 0 1,0 0 0,0 0 0,0 1 0,0-1 0,0 1 0,0 0-1,-1-1 1,1 1 0,-1 0 0,1 1 0,-1-1 0,0 0 0,0 1-1,0-1 1,0 1 0,0 0 0,0-1 0,-1 1 0,0 0 0,1 0-1,-1 0 1,0 0 0,0 0 0,-1 1 0,2 4 0,0 9-14,0 1 0,-1-1 0,0 1 0,-4 33 0,-1-25-25,0 0-1,-2 0 0,-1-1 0,-1 1 1,-16 35-1,-70 116-325,35-71-389,58-105 736,1 0 1,-1 0 0,0 0 0,1 1 0,-1-1 0,1 0 0,-1 1-1,1-1 1,-1 0 0,1 1 0,0-1 0,0 0 0,0 1 0,0-1 0,0 1-1,0-1 1,0 0 0,0 1 0,1 1 0,-1-2 7,1 0 1,0-1-1,-1 1 0,1-1 1,0 1-1,-1-1 0,1 1 0,0-1 1,0 0-1,-1 1 0,1-1 1,0 0-1,0 0 0,0 1 1,0-1-1,-1 0 0,1 0 1,0 0-1,0 0 0,0 0 1,0 0-1,0 0 0,0-1 1,11-1 13,0-1 0,0 0 0,17-8 0,-14 6-10,17-6 48,2 2-1,0 1 1,63-6-1,-84 13-45,0 1-1,1 0 0,-1 1 1,0 1-1,23 5 1,-30-5-8,0 0 0,0 0 0,0 1 1,0 0-1,0 0 0,-1 0 0,0 0 1,1 1-1,-1 0 0,0 0 0,-1 1 1,8 8-1,-8-6-3,1 0 0,-1 0-1,-1 0 1,1 0 0,-2 1 0,1 0 0,-1-1 0,0 1-1,0 0 1,-1 0 0,0 0 0,0 0 0,-1 0 0,0 1 0,-2 9-1,0-5 10,0-1 0,-1 1-1,0 0 1,-1-1-1,0 0 1,-1 0-1,-1 0 1,-12 20-1,4-10-139,-2-1 0,-1-1 0,0-1 0,-1 0 0,-2-1 0,1-1 0,-26 16 0,30-23 188,0-1 0,0-1-1,-1 0 1,-1-1 0,1-1-1,-1 0 1,0-1 0,-1-1-1,1-1 1,-1 0 0,-26 0-1,41-3 13,-1 0 0,1 0 0,-1 0 0,0-1 0,1 1-1,-1-1 1,1 0 0,-1 0 0,1 0 0,-1 0 0,1-1 0,0 1-1,-1-1 1,1 0 0,0 0 0,0 0 0,0 0 0,1-1 0,-1 1 0,-3-4-1,4 2-7,0 0-1,0 0 1,0 0-1,0-1 1,1 1-1,-1 0 1,1-1-1,0 1 1,1-1-1,-1 1 0,1-1 1,0 1-1,0-1 1,1-5-1,1-4-19,0 0-1,2-1 0,0 1 0,0 1 1,1-1-1,1 0 0,0 1 0,1 0 1,9-13-1,34-35-331,2 2 0,87-77 0,15-14-194,-131 124 334,-12 12 146,2 0 0,0 0-1,0 1 1,29-20-1,-40 31 20,1 0 0,0 1-1,0-1 1,1 0 0,-1 1 0,0 0-1,0 0 1,1 0 0,-1 0-1,1 0 1,-1 1 0,1 0 0,-1 0-1,1-1 1,-1 2 0,1-1 0,-1 0-1,0 1 1,1 0 0,-1 0-1,1 0 1,-1 0 0,0 0 0,0 1-1,0-1 1,0 1 0,0 0-1,0 0 1,0 0 0,0 0 0,3 5-1,5 5 46,-1 0 0,0 1 0,-1 0 0,0 1-1,-1 0 1,-1 1 0,0-1 0,-1 1 0,-1 1-1,0-1 1,-1 1 0,-1 0 0,0 0 0,-1 0-1,-1 0 1,0 0 0,-1 0 0,-1 0 0,-1 0 0,0 0-1,-8 28 1,9-40-170,0-1-322,0 0 1,0 0 0,1 0 0,-2 0-1,1-1 1,0 1 0,-1 0 0,1-1-1,-1 1 1,-3 3 0,-5-2-5141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16.258"/>
    </inkml:context>
    <inkml:brush xml:id="br0">
      <inkml:brushProperty name="width" value="0.05" units="cm"/>
      <inkml:brushProperty name="height" value="0.05" units="cm"/>
      <inkml:brushProperty name="color" value="#5B2D90"/>
    </inkml:brush>
  </inkml:definitions>
  <inkml:trace contextRef="#ctx0" brushRef="#br0">11 124 12934,'0'0'3794,"-10"-107"-1713,10 93-1617,2 12-128,14 2-672,4 11-641,-1 28-1216,1 11-1440,-6 7-2338</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16.816"/>
    </inkml:context>
    <inkml:brush xml:id="br0">
      <inkml:brushProperty name="width" value="0.05" units="cm"/>
      <inkml:brushProperty name="height" value="0.05" units="cm"/>
      <inkml:brushProperty name="color" value="#5B2D90"/>
    </inkml:brush>
  </inkml:definitions>
  <inkml:trace contextRef="#ctx0" brushRef="#br0">1 59 12934,'0'0'4036,"4"19"-3462,97 354 3348,-101-373-3918,0 1-1,0-1 1,0 0 0,0 1-1,0-1 1,0 0 0,0 1 0,1-1-1,-1 0 1,0 1 0,0-1-1,0 0 1,0 1 0,0-1 0,1 0-1,-1 0 1,0 1 0,0-1-1,1 0 1,-1 0 0,0 0 0,0 1-1,1-1 1,-1 0 0,0 0-1,1 0 1,-1 0 0,0 1 0,1-1-1,-1 0 1,0 0 0,1 0-1,-1 0 1,0 0 0,1 0 0,-1 0-1,0 0 1,1 0 0,10-13 112,10-32 108,-17 35-136,17-37-28,0-8-110,3 2 0,3 1 1,1 1-1,39-51 0,-67 101 42,1 0 1,-1 0-1,1 1 0,-1-1 0,1 0 1,0 0-1,0 0 0,-1 1 1,1-1-1,0 0 0,0 1 0,0-1 1,0 0-1,0 1 0,0-1 1,0 1-1,0 0 0,0-1 0,0 1 1,0 0-1,0-1 0,0 1 1,0 0-1,0 0 0,0 0 0,0 0 1,0 0-1,0 0 0,0 0 1,0 1-1,1-1 0,-1 0 0,0 1 1,0-1-1,0 0 0,0 1 1,-1-1-1,1 1 0,0 0 0,0-1 1,0 1-1,0 0 0,0-1 1,-1 1-1,1 0 0,0 0 0,-1 0 1,1 0-1,0 1 0,5 7-8,0 1 0,-1-1-1,-1 1 1,5 13-1,-2-6-14,11 24 38,5 11-179,32 54-1,-47-93 31,0 0-1,1-1 0,0 0 1,1 0-1,0-1 1,1 0-1,0-1 1,1 0-1,16 9 1,-24-16 123,1 0 1,1 0 0,-1 0 0,0-1 0,1 0-1,-1 0 1,1-1 0,-1 1 0,1-1 0,0 0-1,0-1 1,-1 0 0,1 0 0,0 0-1,0 0 1,0-1 0,-1 0 0,1 0 0,0 0-1,-1-1 1,1 0 0,-1 0 0,0-1 0,1 1-1,-1-1 1,0 0 0,-1 0 0,1-1 0,0 0-1,-1 0 1,0 0 0,0 0 0,0 0-1,5-9 1,2-3 73,0-1 0,-2 0-1,0 0 1,-1-1 0,0 0-1,-2 0 1,0-1 0,-1 0-1,3-22 1,-4 4 188,-1-47-1,-3 81-210,1 0 0,-1 0-1,0 0 1,-1 0 0,1 0-1,-1 0 1,1 0-1,-1 0 1,0 0 0,0 0-1,0 1 1,0-1-1,-1 0 1,1 0 0,-1 1-1,1-1 1,-4-2-1,2 2 5,-1 1-1,1 0 1,0 1-1,-1-1 0,1 1 1,-1-1-1,0 1 1,1 0-1,-1 0 0,0 1 1,0-1-1,1 1 1,-7 0-1,-1 0-21,0 1 0,0 0-1,0 0 1,0 1 0,1 0 0,-1 1-1,0 1 1,1 0 0,0 0 0,0 1-1,0 0 1,1 0 0,-1 1 0,1 1 0,-9 7-1,13-9-24,-1 0-1,0 0 0,1 1 1,0 0-1,1 0 0,-1 0 1,1 0-1,0 1 0,1 0 1,-1 0-1,1 0 0,1 0 1,0 0-1,-1 0 0,2 1 1,-1-1-1,1 1 0,1-1 1,-1 1-1,1-1 0,0 1 1,3 14-1,-2-20 2,0 1 0,1 0 0,-1-1 0,0 1 0,1-1 0,0 0 0,-1 1-1,1-1 1,0 0 0,0 0 0,1 0 0,-1 0 0,0-1 0,0 1 0,1 0 0,-1-1 0,1 0 0,0 0 0,-1 0 0,1 0 0,0 0 0,0 0-1,-1 0 1,1-1 0,0 0 0,0 1 0,4-2 0,11 3-78,0-2 0,37-4 0,-53 3 84,16-2-22,-1-1 0,1-1-1,-1-1 1,0-1 0,-1 0-1,0-1 1,20-13-1,-17 10 323,0 1-1,1 0 0,0 2 0,25-8 0,-44 16-274,1-1 0,-1 1 0,1 0 0,-1 0 0,1 0 0,0 0 0,-1 0 0,1 0 0,-1 0 0,1 0 0,-1 1 0,1-1 0,0 0 0,-1 1 0,0-1 0,1 1 0,-1 0 0,1 0 0,-1-1 0,0 1 0,1 0 0,-1 0 0,0 0 0,0 0 0,0 0 0,0 1 0,0-1 0,0 0 0,0 1 0,0-1 0,0 0 0,-1 1 1,1-1-1,0 1 0,-1-1 0,1 1 0,-1-1 0,1 3 0,1 8-29,0 1 0,-1-1 0,0 0 0,-2 14 1,1-8 2,2 10-319,-1 44 36,-6-39-2393,-8-8-3550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15.266"/>
    </inkml:context>
    <inkml:brush xml:id="br0">
      <inkml:brushProperty name="width" value="0.05" units="cm"/>
      <inkml:brushProperty name="height" value="0.05" units="cm"/>
      <inkml:brushProperty name="color" value="#5B2D90"/>
    </inkml:brush>
  </inkml:definitions>
  <inkml:trace contextRef="#ctx0" brushRef="#br0">18 125 4034,'0'0'9401,"-2"-6"-8235,-1 0-772,2 4-219,0 1 0,0-1 0,0 0 0,0 0 0,0 0 1,0-1-1,1 1 0,-1 0 0,1 0 0,0 0 0,-1-3 0,0 40 1343,0-18-1341,0 1 0,1-1 0,1 0 1,4 25-1,-4-38-176,-1-1 0,1 0 0,0 0 0,0 0 0,0 0 0,1 0 0,-1 0 0,1 0 0,0 0-1,-1 0 1,1-1 0,1 1 0,-1 0 0,0-1 0,0 0 0,1 0 0,0 0 0,-1 0 0,1 0 0,0 0 0,0-1 0,0 1 0,0-1 0,0 0 0,0 0 0,0 0 0,0 0 0,1 0 0,3-1 0,4 1 18,0-2-1,0 1 1,0-1 0,0-1 0,0 0 0,0-1-1,0 0 1,-1-1 0,1 0 0,-1 0-1,0-1 1,11-7 0,15-12 70,60-51 1,-67 51-116,111-109-1046,-144 152-9698</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17.229"/>
    </inkml:context>
    <inkml:brush xml:id="br0">
      <inkml:brushProperty name="width" value="0.05" units="cm"/>
      <inkml:brushProperty name="height" value="0.05" units="cm"/>
      <inkml:brushProperty name="color" value="#5B2D90"/>
    </inkml:brush>
  </inkml:definitions>
  <inkml:trace contextRef="#ctx0" brushRef="#br0">0 103 7860,'0'0'10311,"9"-1"-10050,-6 1-247,0-1 27,-1 0 0,1 1 0,-1 0 1,1-1-1,-1 1 0,1 0 0,0 1 0,-1-1 0,1 0 0,-1 1 0,1-1 0,-1 1 0,0 0 0,1 0 0,-1 0 0,1 0 0,-1 0 0,0 0 1,0 1-1,0-1 0,0 1 0,0-1 0,0 1 0,3 4 0,4 5 57,1 0 0,0-1 0,0 0 0,1 0 0,0-1 0,1-1 0,23 13 0,-30-18-94,0-1-1,1 0 1,-1 0-1,1 0 1,0 0-1,0-1 1,0 0-1,-1-1 1,1 1-1,0-1 1,0 0-1,0 0 1,0-1-1,0 0 1,0 0-1,0 0 1,-1-1 0,1 0-1,-1 0 1,1 0-1,9-6 1,-1-2 66,0 1 1,-1-2 0,0 1 0,-1-2 0,0 0-1,-1 0 1,0-1 0,-1 0 0,0-1 0,-1 0-1,-1-1 1,13-31 0,-19 32 1024,-1 12-181,-1 8-478,0 3-616,1 153 184,-3 208 1145,-4-266-977,-28 158 0,27-228-577,-1-1 0,-15 38 0,17-56-1054,0 0 1,-2-1 0,-15 23-1,-4-7-6697</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17.759"/>
    </inkml:context>
    <inkml:brush xml:id="br0">
      <inkml:brushProperty name="width" value="0.05" units="cm"/>
      <inkml:brushProperty name="height" value="0.05" units="cm"/>
      <inkml:brushProperty name="color" value="#5B2D90"/>
    </inkml:brush>
  </inkml:definitions>
  <inkml:trace contextRef="#ctx0" brushRef="#br0">357 18 8404,'0'0'3698,"-21"-5"-1513,6 2-1811,8 1-218,-1 0-1,1 0 0,-1 1 0,1 0 0,-1 0 0,0 1 0,0 0 0,1 0 0,-1 1 0,0 0 1,0 0-1,1 1 0,-1 0 0,1 0 0,0 0 0,-1 1 0,-12 8 0,7-2 63,1 1-1,-1 0 0,2 1 0,-1 0 1,1 1-1,1 0 0,0 1 1,1 0-1,1 0 0,-14 30 1,13-22-37,2 0 0,1 0 1,0 1-1,2 0 1,0 0-1,2 0 1,-1 29-1,3-41-167,0 0 1,1 0-1,0 0 1,0 0-1,1 0 1,1-1-1,-1 1 0,2-1 1,-1 1-1,1-1 1,0 0-1,1 0 0,0-1 1,1 0-1,0 1 1,0-2-1,0 1 0,1-1 1,0 0-1,1 0 1,-1-1-1,1 0 0,1-1 1,-1 1-1,1-2 1,0 1-1,0-1 0,0 0 1,14 3-1,-6-2-44,-1 0-1,1-1 1,0-1-1,0 0 1,0-2-1,0 0 1,1 0-1,-1-2 0,0 0 1,0-1-1,0-1 1,0 0-1,0-2 1,-1 0-1,27-11 1,-28 8-615,0 0 1,0-1 0,-1-1 0,0 0-1,-1-1 1,0-1 0,-1 0 0,0 0-1,20-28 1,18-46-5028</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18.823"/>
    </inkml:context>
    <inkml:brush xml:id="br0">
      <inkml:brushProperty name="width" value="0.05" units="cm"/>
      <inkml:brushProperty name="height" value="0.05" units="cm"/>
      <inkml:brushProperty name="color" value="#5B2D90"/>
    </inkml:brush>
  </inkml:definitions>
  <inkml:trace contextRef="#ctx0" brushRef="#br0">12 73 10117,'0'0'9849,"-2"18"-9438,-3 23 10,2 2 0,2-1 0,2 0 0,6 46 0,0-51-300,2 0-1,2 0 1,1-2-1,21 45 1,-25-62-129,2 0 0,0-1 1,1 0-1,0-1 0,2 0 1,0-1-1,0 0 0,1-1 1,30 23-1,-35-32-77,0 1 1,0-1-1,0 0 0,1-1 1,-1 0-1,1-1 0,0 0 1,0 0-1,1-1 0,-1-1 1,0 1-1,1-2 0,-1 1 1,1-2-1,16-1 0,-13-1 10,0-1 0,0 0 0,0-1 0,-1 0-1,1-1 1,-2-1 0,1 0 0,-1-1 0,0 0-1,16-14 1,-11 7 59,-1-1 0,0-1 0,-1 0 0,0-1 0,-2-1 0,0 0 0,-1-1 0,-1 0 0,-1-1 0,-1 0 0,-1-1 0,-1 1 0,0-2-1,3-23 1,-9 37 141,0 0 0,0-1 0,-1 1 0,0 0-1,-1-1 1,-2-14 0,2 21-86,0 1 0,0 0 0,0-1 0,0 1 0,0 0 1,0 0-1,-1-1 0,1 1 0,-1 0 0,1 1 0,-1-1 0,0 0 0,0 0 1,0 1-1,0-1 0,0 1 0,0-1 0,0 1 0,-1 0 0,1 0 0,0 0 1,-1 0-1,1 1 0,-1-1 0,1 1 0,0-1 0,-6 1 0,1-1-27,0 0-1,-1 1 1,1 0-1,0 0 1,0 1-1,0 0 1,-1 0 0,1 1-1,0 0 1,0 0-1,1 0 1,-1 1-1,0 0 1,1 1-1,0-1 1,0 1-1,0 1 1,0-1-1,0 1 1,1 0-1,0 0 1,0 0-1,-7 11 1,6-6-21,0 1 1,0 0-1,2 0 1,-1 0-1,1 0 1,1 0-1,0 1 1,1 0-1,0 0 1,0 0-1,2-1 1,-1 1-1,3 21 1,-2-31-5,0 0 0,0-1 0,1 1 0,-1-1 0,0 1 1,1 0-1,-1-1 0,1 1 0,0-1 0,-1 1 0,1-1 0,0 0 0,0 1 1,0-1-1,0 0 0,0 1 0,0-1 0,0 0 0,0 0 0,0 0 1,1 0-1,-1 0 0,0 0 0,3 0 0,-1 0-17,0 0-1,0 0 0,0-1 1,0 1-1,0-1 1,0 0-1,1 0 0,-1 0 1,0-1-1,0 1 1,6-2-1,1-1-32,0 0 0,0-1 1,0-1-1,0 1 0,-1-1 0,13-9 0,3-6 52,-1-1-1,31-35 1,-54 56 1,0 1 0,-1 0 0,1-1 0,0 1 0,-1 0 0,1 0 1,0 0-1,-1 0 0,1-1 0,-1 1 0,1 0 0,-1 0 1,0 0-1,1 0 0,-1 0 0,0 0 0,0 0 0,0 0 0,0 0 1,0 0-1,0 2 0,1-1-11,1 10 15,1-1-1,0 1 1,1-1-1,0-1 1,1 1 0,0 0-1,12 16 1,-15-24 1,0 0 1,0 0 0,1 0-1,-1-1 1,1 1 0,0-1-1,0 1 1,0-1 0,0 0-1,0 0 1,0-1 0,0 1-1,1 0 1,-1-1 0,0 0-1,1 0 1,0 0 0,-1 0-1,1-1 1,-1 1 0,1-1-1,0 0 1,-1 0 0,1 0-1,0-1 1,-1 1 0,1-1-1,0 0 1,4-2 0,-1 0 10,-1-1 0,1 0 0,-1 0 0,0 0 0,0-1 0,0 0 0,-1 0 0,1 0 0,-1-1 0,-1 0 0,1 0 0,5-10 0,4-9 100,23-51 0,-22 34 7,-2-2-1,14-79 1,-8 30 195,-19 93-309,0-1 0,0 1 1,0-1-1,0 1 0,0 0 0,0-1 0,0 1 1,0-1-1,0 1 0,0-1 0,0 1 0,1 0 1,-1-1-1,0 1 0,0-1 0,0 1 0,1 0 0,-1-1 1,0 1-1,0 0 0,1-1 0,-1 1 0,0 0 1,1-1-1,-1 1 0,0 0 0,1 0 0,-1-1 0,1 1 1,-1 0-1,0 0 0,1 0 0,-1 0 0,1-1 1,9 14-102,4 23-8,-5 2-28,-2-1-1,-1 1 1,-2 0 0,-2 1-1,-2-1 1,-4 44 0,3-80 139,1 2 4,7-10 50,27-33-4,-3-1-1,-1-2 1,-3-1 0,-1-1-1,-2-1 1,-2-1 0,-2-2-1,19-67 1,-45 170-86,5-17-61,-4 41-228,4 1 0,12 102 0,-5-106 80,-2 1 0,-11 118 0,6-186 236,0 1 0,-1-1 0,-1 0 0,1 0 0,-1 0 0,-6 10 0,8-17 92,0 1-1,0-1 0,0 0 1,-1 0-1,1 0 0,-1 0 1,0 0-1,1-1 0,-1 1 1,0 0-1,0-1 0,0 1 1,0-1-1,0 0 0,0 0 1,-1 0-1,1 0 0,0 0 1,0 0-1,-1 0 1,1-1-1,-1 1 0,1-1 1,-1 0-1,1 0 0,-1 0 1,-3 0-1,4-1 13,0 0 0,-1 1 1,1-1-1,0 0 0,0-1 0,-1 1 0,1 0 1,0-1-1,0 1 0,1-1 0,-1 0 0,0 1 1,0-1-1,1 0 0,-1 0 0,1 0 0,0 0 1,-1 0-1,1-1 0,0 1 0,0 0 0,1-1 1,-1 1-1,0 0 0,1-1 0,-1 1 1,1-3-1,-3-12-46,1 1 1,1-32-1,1 38 74,1-2-170,0-1 0,1 1-1,0 0 1,1 0-1,1 0 1,-1 0 0,2 1-1,0-1 1,0 1-1,1 0 1,0 0-1,1 1 1,0 0 0,1 0-1,10-10 1,1 2-696,0 0-1,1 1 1,1 1 0,1 1-1,0 0 1,31-14 0,-48 27 678,0 0 0,0 1 1,0-1-1,0 1 0,0 0 1,1 0-1,-1 0 0,0 1 1,0 0-1,1 0 0,-1 0 1,0 1-1,0-1 0,1 1 1,-1 0-1,0 1 0,0 0 1,0-1-1,0 2 0,0-1 1,-1 0-1,1 1 0,-1 0 1,0 0-1,1 0 0,-1 1 1,0-1-1,-1 1 0,5 5 1,1 2 391,0 0 1,-1 0 0,0 1 0,-1 0 0,0 1 0,-1 0 0,0 0 0,-1 0 0,7 27 0,-11-32-256,1 1 1,-1-1-1,0 1 1,-1 0-1,0 0 1,-1-1-1,1 1 1,-2 0-1,1-1 1,-1 1-1,0-1 1,-7 16-1,6-19-176,0 0-1,0 0 1,0-1-1,0 1 0,-1-1 1,1 0-1,-1 0 0,-8 7 1,7-8-363,0 0 0,0 0 0,0 0 0,-1 0 0,1-1 0,-1 0 0,0 0 0,1-1 0,-8 2 0,-22-1-10099</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19.183"/>
    </inkml:context>
    <inkml:brush xml:id="br0">
      <inkml:brushProperty name="width" value="0.05" units="cm"/>
      <inkml:brushProperty name="height" value="0.05" units="cm"/>
      <inkml:brushProperty name="color" value="#5B2D90"/>
    </inkml:brush>
  </inkml:definitions>
  <inkml:trace contextRef="#ctx0" brushRef="#br0">0 0 17368,'0'0'5026,"8"86"-7587,-2-17-4050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19.593"/>
    </inkml:context>
    <inkml:brush xml:id="br0">
      <inkml:brushProperty name="width" value="0.05" units="cm"/>
      <inkml:brushProperty name="height" value="0.05" units="cm"/>
      <inkml:brushProperty name="color" value="#5B2D90"/>
    </inkml:brush>
  </inkml:definitions>
  <inkml:trace contextRef="#ctx0" brushRef="#br0">462 1 12950,'0'0'8270,"-17"9"-7923,10-6-301,0 1 1,1-1-1,-1 1 0,1 1 1,0-1-1,0 1 0,1 0 0,-1 1 1,1-1-1,0 1 0,1 0 1,-1 0-1,1 1 0,1-1 0,-1 1 1,1 0-1,0 0 0,1 0 1,-1 0-1,1 1 0,1-1 0,-2 11 1,-9 131 970,7 199 0,7-191-792,0-40-296,1-40 141,-14 146 0,9-202-221,-2 1-1,-1-1 1,0 0 0,-2 0 0,0-1 0,-1 0 0,-1 0 0,-1-1 0,-1 0 0,-1 0 0,-18 22 0,21-31-319,-1 0 0,0 0 0,0-1 0,0-1 0,-17 10 1,21-14-28,1-1 1,-1-1-1,0 1 1,0-1-1,0 0 1,-1 0-1,1 0 1,0-1-1,-1 0 1,1-1-1,-1 1 1,-11-2-1,15 1 323,1-1 0,0 0 0,0 0 0,0 0 0,-1 0-1,1 0 1,0 0 0,0-1 0,0 1 0,1-1 0,-1 1 0,0-1 0,1 0 0,-1 0 0,1 1-1,-1-1 1,1 0 0,0 0 0,0-1 0,0 1 0,0 0 0,0 0 0,0 0 0,1-1 0,-1 1-1,1 0 1,-1-1 0,1 1 0,0-1 0,0-3 0,-1-11 15,1-1 0,5-35 0,-5 48 60,6-32 359,2 1 0,1 0 0,2 0 0,2 1 0,30-60 0,-5 24 2479,78-109 0,-98 156-2010,1 1 0,0 0 1,2 1-1,1 2 1,0 0-1,2 1 1,38-24-1,-47 34-512,1 1-1,-1 1 0,1 0 1,0 1-1,1 1 1,0 1-1,-1 0 0,1 1 1,1 1-1,-1 0 0,0 1 1,0 1-1,1 1 1,21 3-1,-35-3-206,1 1 0,-1-1 1,0 1-1,1-1 0,-1 1 0,0 1 0,0-1 1,0 0-1,-1 1 0,1 0 0,0 0 0,-1 0 1,0 0-1,0 1 0,0-1 0,0 1 0,0 0 1,-1 0-1,1 0 0,-1 0 0,0 0 1,-1 1-1,1-1 0,-1 0 0,0 1 0,0-1 1,1 9-1,0-2-25,-2 1 0,1-1 0,-1 0 0,-1 0 1,0 0-1,0 0 0,-1 1 0,0-2 0,-1 1 1,-8 18-1,5-17-328,0-1 1,-1 0-1,0 0 1,-1 0 0,0-1-1,-14 13 1,14-15-1193,0-1 1,-1 0 0,0-1-1,-15 8 1,-13 0-11691</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19.955"/>
    </inkml:context>
    <inkml:brush xml:id="br0">
      <inkml:brushProperty name="width" value="0.05" units="cm"/>
      <inkml:brushProperty name="height" value="0.05" units="cm"/>
      <inkml:brushProperty name="color" value="#5B2D90"/>
    </inkml:brush>
  </inkml:definitions>
  <inkml:trace contextRef="#ctx0" brushRef="#br0">1 1 14919,'0'0'4930,"47"68"-6979,-21 10-2737,2-3-2433</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20.569"/>
    </inkml:context>
    <inkml:brush xml:id="br0">
      <inkml:brushProperty name="width" value="0.05" units="cm"/>
      <inkml:brushProperty name="height" value="0.05" units="cm"/>
      <inkml:brushProperty name="color" value="#5B2D90"/>
    </inkml:brush>
  </inkml:definitions>
  <inkml:trace contextRef="#ctx0" brushRef="#br0">315 283 11941,'0'0'4757,"-21"-10"-2809,0-1-1500,0 0 0,-26-7 0,44 17-432,-1 1 0,0 0 0,0 0 0,0 0-1,1 0 1,-1 0 0,0 1 0,0-1-1,0 1 1,1 0 0,-1 0 0,0 1-1,1-1 1,-1 1 0,1 0 0,0-1-1,-1 2 1,1-1 0,0 0 0,0 1-1,0-1 1,1 1 0,-1 0 0,1 0-1,-1 0 1,1 0 0,-2 4 0,-4 3 15,-4 5-13,1 1-1,0 0 1,1 1 0,1 0 0,0 1 0,1-1 0,2 2-1,-1-1 1,2 1 0,1 0 0,0 0 0,1 0 0,1 1-1,1-1 1,1 0 0,0 1 0,2-1 0,4 26 0,-3-37-65,-1 0 1,1 0 0,0-1-1,1 1 1,-1-1 0,2 0 0,-1 0-1,1 0 1,0-1 0,0 1 0,1-1-1,-1-1 1,1 1 0,1-1 0,-1 0-1,1 0 1,0-1 0,0 0 0,0 0-1,1 0 1,-1-1 0,1-1 0,0 1-1,0-1 1,0 0 0,0-1 0,10 1-1,-2-1-2,0 0 0,0-1 0,1 0 0,-1-2 1,0 0-1,0 0 0,0-2 0,-1 0 0,1-1 0,-1 0 0,0-1 0,28-16 0,-19 6 217,0-1 1,-1 0-1,-1-2 1,33-37-1,-46 46 28,-1 0-1,0 0 1,0-1-1,-1-1 0,-1 1 1,0-1-1,0 0 1,-1 0-1,-1-1 1,0 0-1,-1 0 0,3-20 1,-6 31-137,0-1 1,0 1-1,0 0 0,0 0 1,0 0-1,0-1 1,-1 1-1,1 0 1,-1 0-1,0 0 0,1 0 1,-1-1-1,0 1 1,0 1-1,-1-1 0,1 0 1,0 0-1,0 0 1,-1 0-1,0 1 0,1-1 1,-4-2-1,1 2-13,0 0-1,-1-1 1,1 2-1,-1-1 1,1 0-1,-1 1 1,0 0-1,1 0 1,-1 0-1,-7 1 1,-1-1-14,0 1-1,-1 1 1,1 1 0,0 0 0,0 0-1,0 1 1,-17 7 0,21-6-48,1 0 0,0 1 0,0 0 1,0 1-1,1-1 0,0 1 0,0 1 0,0-1 0,1 1 1,-7 10-1,10-14-85,0 1 0,0 0 0,1 1 0,0-1 0,0 0 0,0 1 0,0-1 0,1 1 0,0-1 0,0 1 0,0 0 0,0 0 0,1-1 0,0 1 0,0 0 0,0 0 0,1 0 0,-1-1 0,1 1 0,0 0 0,0-1 0,3 6 0,-2-6-54,1-1-1,-1 0 1,1 0 0,0-1 0,0 1 0,0 0 0,0-1-1,1 0 1,-1 0 0,1 0 0,-1 0 0,1 0 0,-1-1 0,1 0-1,0 0 1,0 0 0,0 0 0,0 0 0,0-1 0,0 1 0,0-1-1,0 0 1,5-1 0,4 1-45,0-1 0,0 0-1,0-1 1,0-1 0,-1 1 0,14-6 0,-10 0 4,-13 6 365,-1 0 0,0 1-1,1-1 1,-1 1 0,1 0 0,0-1 0,-1 1 0,1 0-1,0 1 1,-1-1 0,1 0 0,0 1 0,0 0-1,0-1 1,0 1 0,0 0 0,-1 1 0,1-1-1,0 0 1,0 1 0,0 0 0,5 1 0,50 56 720,-49-46-834,1-2 0,0 1 0,1-1 1,0-1-1,0 0 0,1 0 1,14 7-1,-16-12-33,-1 1 1,1-2-1,0 1 1,0-2-1,0 1 1,1-1-1,-1-1 0,1 0 1,-1 0-1,0-1 1,1 0-1,-1-1 1,1 0-1,12-4 0,-15 3-30,-1 0-1,1-1 1,-1 0-1,0-1 1,0 0-1,0 0 1,-1 0-1,1-1 0,-1 0 1,0 0-1,0-1 1,-1 1-1,0-1 1,0 0-1,0-1 1,-1 1-1,1-1 0,-2 0 1,5-11-1,0-2-140,-2 0 1,-1 0-1,0-1 0,-2 0 0,2-38 0,-7-108-1040,1 146 1137,-7-56 736,-32-144 1,47 324 35,-3-72-684,10 68 10,1 120 1,-15-188-20,-1 0 1,-2 0-1,0 0 1,-3-1-1,0 1 1,-2-2-1,-2 1 1,-15 35-1,22-58-32,-1 0 0,-1 0-1,1-1 1,-1 1 0,-8 9-1,12-16 5,0 1 0,1 0 0,-1-1 0,0 1 0,0 0 0,1-1 0,-1 1 0,0-1 0,0 0 0,0 1 0,0-1 0,1 1 0,-1-1 0,0 0 0,0 0 0,0 0 0,0 1 0,0-1 0,0 0 0,0 0 0,-2-1 0,2 1 1,0-1-1,0 0 1,0 0-1,0 0 1,0 0-1,0 0 1,1 0-1,-1 0 1,0 0-1,0 0 1,1-1-1,-1 1 1,1 0 0,-1 0-1,1 0 1,-1-1-1,1 1 1,0 0-1,0-1 1,-1-2-1,-2-18 25,1 0-1,0-1 1,2 1-1,0-1 1,2 0 0,0 1-1,2 0 1,8-30-1,-8 36-1,1 0 0,1 1 0,1-1 0,0 1 0,1 0-1,1 1 1,0 0 0,1 0 0,0 1 0,1 0 0,1 1 0,13-11-1,-21 19 1,0 1 0,0 0 0,0 0 0,0 1 0,0-1 0,1 1 0,0 0 0,-1 0 0,1 1 0,0-1 0,0 1 0,0 0 0,0 0 0,0 1 0,0 0 0,0-1 0,0 2 0,0-1 0,0 0-1,-1 1 1,1 0 0,0 0 0,0 1 0,0-1 0,-1 1 0,1 0 0,0 1 0,-1-1 0,0 1 0,0-1 0,8 8 0,-2-2-5,-1 1 1,-1 1-1,1-1 1,-1 1-1,-1 1 1,0-1-1,0 2 1,-1-1-1,-1 0 1,0 1-1,5 17 1,-5-7-71,0-1 0,-2 1 1,0 0-1,-2-1 0,-2 38 0,0-46-420,0 0 0,-1 0 0,-1 0 0,0 0 0,-1-1 0,-6 15-1,-22 24-5870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20.925"/>
    </inkml:context>
    <inkml:brush xml:id="br0">
      <inkml:brushProperty name="width" value="0.05" units="cm"/>
      <inkml:brushProperty name="height" value="0.05" units="cm"/>
      <inkml:brushProperty name="color" value="#5B2D90"/>
    </inkml:brush>
  </inkml:definitions>
  <inkml:trace contextRef="#ctx0" brushRef="#br0">1 1 6531,'0'0'9044,"67"141"-15671</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21.421"/>
    </inkml:context>
    <inkml:brush xml:id="br0">
      <inkml:brushProperty name="width" value="0.05" units="cm"/>
      <inkml:brushProperty name="height" value="0.05" units="cm"/>
      <inkml:brushProperty name="color" value="#5B2D90"/>
    </inkml:brush>
  </inkml:definitions>
  <inkml:trace contextRef="#ctx0" brushRef="#br0">257 97 15095,'0'0'3978,"-21"11"-2818,6-3-995,7-5-120,0 0 0,0 1 0,0 1 0,1-1 0,0 1 0,0 0 0,0 1 0,0 0 0,1 0-1,0 0 1,0 1 0,1 0 0,0 0 0,0 0 0,0 1 0,1-1 0,-3 10 0,-6 23 133,1 0 0,3 0 1,1 1-1,2 1 0,2-1 0,2 1 0,1-1 0,7 60 0,-5-95-186,0-1 0,0 1-1,0-1 1,1 0-1,0 1 1,0-1-1,0 0 1,1 0-1,-1-1 1,1 1-1,0 0 1,1-1-1,-1 1 1,1-1 0,0 0-1,0-1 1,0 1-1,0-1 1,1 1-1,-1-1 1,1 0-1,0-1 1,0 1-1,0-1 1,0 0 0,0-1-1,1 1 1,-1-1-1,1 0 1,-1 0-1,1 0 1,-1-1-1,1 0 1,8-1-1,-2 0-4,1 0 0,-1-1 0,1-1 0,-1 0 0,0 0 0,0-2 0,0 1 0,0-1 0,-1-1 0,0 0 0,0-1 1,-1 0-1,1-1 0,11-11 0,-8 4 13,-1-1 0,-1 0 0,0-1 0,-2-1 0,1 1 0,-2-2 1,-1 1-1,0-1 0,8-34 0,-9 28-9,-2 0 0,-1-1 0,-2 0 1,0 0-1,-1 0 0,-2 0 0,-4-32 0,2 45-4,0 1 0,0-1 0,-1 1 0,-1 0-1,0 0 1,0 0 0,-1 1 0,-1 0 0,0 0 0,-1 1 0,0 0-1,0 0 1,-1 1 0,0 0 0,-1 0 0,-13-9 0,13 11 36,1 1 1,-1 1 0,1 0 0,-2 0 0,1 1 0,0 0 0,-1 0-1,0 1 1,0 1 0,0 0 0,0 0 0,0 1 0,0 1 0,0 0-1,0 0 1,0 1 0,0 1 0,0 0 0,-14 4 0,16-3-31,0 1 1,1 1 0,0 0-1,0 0 1,0 0 0,1 1-1,-1 0 1,1 0 0,1 1-1,-1 0 1,1 0 0,0 1-1,1 0 1,-9 16 0,6-10-21,2 0 0,0 0 0,0 1 1,1 0-1,1 0 0,0 0 0,2 1 0,-2 19 0,3-32 12,1 0-1,0 1 0,0-1 0,0 0 0,0 0 0,1 0 0,-1 0 1,1 0-1,0 0 0,0-1 0,0 1 0,0 0 0,0 0 0,0 0 0,1-1 1,0 1-1,1 2 0,0-3-3,0 0 1,0 0 0,0 0 0,0 0-1,1-1 1,-1 1 0,0-1-1,1 0 1,-1 0 0,1 0-1,-1 0 1,1-1 0,-1 1 0,5-1-1,8 1 33,-1-1 0,0 0 0,1-2 0,-1 0 0,0 0 0,0-1 0,0-1-1,16-6 1,11-8 226,55-31 0,-59 28 345,77-30-1,-107 48-506,0 1 0,0 0 0,0 0 0,0 1 0,0-1 0,0 2 0,1-1 0,-1 1-1,0 1 1,0-1 0,11 3 0,-14-1-80,1 0 0,-1 0 0,1 1 1,-1-1-1,0 1 0,0 0 0,0 1 0,0-1 0,-1 1 0,1 0 0,-1 0 0,0 0 0,0 1 1,-1-1-1,7 11 0,-3-1-105,-1 1 0,0 0 0,-1 1 0,-1-1 0,0 1 0,-1-1 0,0 1 0,-2 0 0,0 0 0,-1 1 0,-1 18 0,1-17-279,0-15 191,2-6 142,27-46 404,3 2 1,2 1-1,2 2 1,73-70 0,-107 113-388,4-6 195,1 1 0,0 1 0,0-1 1,14-7-1,-20 13-138,0-1 1,0 1 0,0-1-1,0 1 1,1-1 0,-1 1-1,0-1 1,0 1 0,1 0-1,-1 0 1,0 0 0,0 0-1,1 0 1,-1 0 0,0 0-1,0 0 1,1 0-1,-1 0 1,0 1 0,0-1-1,0 0 1,1 1 0,-1-1-1,0 1 1,0 0 0,0-1-1,0 1 1,0 0 0,0 0-1,0 0 1,0-1 0,0 1-1,0 0 1,-1 0 0,1 0-1,0 0 1,-1 0 0,1 1-1,-1-1 1,1 0 0,-1 0-1,1 2 1,6 22-28,-2-1 0,-1 1 0,-1 0 1,-1 0-1,-1 0 0,-3 32 0,1 18-142,10 61-4222,-5-85-1137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21.776"/>
    </inkml:context>
    <inkml:brush xml:id="br0">
      <inkml:brushProperty name="width" value="0.05" units="cm"/>
      <inkml:brushProperty name="height" value="0.05" units="cm"/>
      <inkml:brushProperty name="color" value="#5B2D90"/>
    </inkml:brush>
  </inkml:definitions>
  <inkml:trace contextRef="#ctx0" brushRef="#br0">76 1 20137,'0'0'4082,"-75"37"-15207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15.689"/>
    </inkml:context>
    <inkml:brush xml:id="br0">
      <inkml:brushProperty name="width" value="0.05" units="cm"/>
      <inkml:brushProperty name="height" value="0.05" units="cm"/>
      <inkml:brushProperty name="color" value="#5B2D90"/>
    </inkml:brush>
  </inkml:definitions>
  <inkml:trace contextRef="#ctx0" brushRef="#br0">9 224 1969,'0'0'10373,"-1"11"-9306,-2 2-835,2-6-66,-1-1 0,1 1-1,1 0 1,-1 0 0,1 0 0,1 7 0,-1-12-131,1 0-1,-1 0 1,1-1 0,-1 1-1,1 0 1,0 0 0,-1-1-1,1 1 1,0-1 0,0 1-1,0-1 1,0 1 0,1-1-1,-1 0 1,0 1 0,0-1-1,1 0 1,-1 0 0,1 0-1,-1 0 1,1 0 0,0 0-1,-1-1 1,1 1 0,0 0-1,-1-1 1,1 0 0,0 1-1,0-1 1,-1 0 0,3 1-1,5-1 143,0 0 1,-1-1-1,1 0 0,-1 0 0,1-1 0,-1 0 0,1 0 0,-1-1 1,0 0-1,0 0 0,0-1 0,13-9 0,8-6 252,48-44-1,-41 32-298,-29 25-55,23-17 199,-2-1 1,0-1-1,-2-2 0,41-52 0,-63 72-258,-5 39-2939,1-13 1001,-6 20-2451</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2.788"/>
    </inkml:context>
    <inkml:brush xml:id="br0">
      <inkml:brushProperty name="width" value="0.05" units="cm"/>
      <inkml:brushProperty name="height" value="0.05" units="cm"/>
      <inkml:brushProperty name="color" value="#5B2D90"/>
    </inkml:brush>
  </inkml:definitions>
  <inkml:trace contextRef="#ctx0" brushRef="#br0">61 104 6739,'0'0'9586,"-1"-15"-8260,-4-47-382,0 36 4292,5 26-5213,-1 0 0,1 0 0,0 0 0,0 0 0,0 0 0,-1 0 0,1 0 0,0 0-1,0 0 1,0 0 0,0 0 0,-1 0 0,1 0 0,0 0 0,0 0 0,0 0 0,0 0 0,-1 0 0,1 0 0,0 0 0,0 0 0,0 0 0,0 0 0,-1 1 0,1-1 0,0 0-1,0 0 1,0 0 0,0 0 0,0 0 0,-1 0 0,1 1 0,0-1 0,0 0 0,0 0 0,0 0 0,0 0 0,0 1 0,0-1 0,0 0 0,0 0 0,0 0 0,0 0 0,0 1-1,0-1 1,0 0 0,0 0 0,0 0 0,0 1 0,0-1 0,0 0 0,-9 36-369,-6 52 399,5 0 0,3 1-1,5 0 1,8 91 0,-2-153-31,1 1 0,1-1 0,1 0 0,16 39 0,-18-54-41,0 0-1,1 0 1,0-1 0,1 0-1,0 0 1,1-1-1,0 0 1,1 0 0,0-1-1,0 0 1,20 15-1,-26-22 21,1 0 0,-1 0-1,1 0 1,0 0-1,0-1 1,0 1-1,0-1 1,-1 0 0,2 0-1,-1-1 1,0 1-1,0-1 1,0 0-1,0 0 1,0 0 0,0 0-1,0-1 1,0 0-1,0 0 1,0 0 0,0 0-1,0 0 1,0-1-1,-1 0 1,1 0-1,0 0 1,-1 0 0,0 0-1,1-1 1,-1 0-1,0 1 1,0-1-1,-1 0 1,1-1 0,-1 1-1,4-5 1,7-13-97,-1 0 1,0-1-1,-2 0 1,14-43-1,-20 53-16,7-18 25,-1-1 0,-2-1 1,-1 0-1,-1 0 0,-2 0 0,-1-1 0,-2 1 0,-2-34 0,0 61 94,-1 0-1,1 0 1,-1 1-1,0-1 1,0 0-1,0 1 0,-5-7 1,6 10 0,1 0 0,-1 0 1,1 1-1,-1-1 0,1 1 0,-1-1 1,0 0-1,1 1 0,-1-1 1,0 1-1,1-1 0,-1 1 0,0 0 1,0-1-1,1 1 0,-1 0 0,0-1 1,0 1-1,0 0 0,-1 0 1,1 0 7,0 0 0,1 1 0,-1-1 0,0 1 0,0 0 1,0-1-1,1 1 0,-1 0 0,0-1 0,1 1 0,-1 0 1,0 0-1,1-1 0,-1 1 0,1 0 0,0 0 0,-1 0 1,1 0-1,-1 0 0,1 0 0,0 0 0,0 0 1,0 1-1,-7 33 18,3 0 0,0 1 0,3-1 0,1 1 0,6 51 1,-1-1-100,-4-67-281,0 3 491,-1 1 0,-3 33 0,2-52-401,1 0-1,-1 0 0,0 0 1,0 0-1,0 0 1,0 0-1,0 0 0,-1 0 1,0-1-1,0 1 0,0-1 1,0 1-1,-1-1 0,1 0 1,-1 1-1,0-1 1,0-1-1,0 1 0,0 0 1,-5 2-1,-5-5-5329,3-14-3510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3.196"/>
    </inkml:context>
    <inkml:brush xml:id="br0">
      <inkml:brushProperty name="width" value="0.05" units="cm"/>
      <inkml:brushProperty name="height" value="0.05" units="cm"/>
      <inkml:brushProperty name="color" value="#5B2D90"/>
    </inkml:brush>
  </inkml:definitions>
  <inkml:trace contextRef="#ctx0" brushRef="#br0">0 197 2609,'0'0'12219,"10"15"-11136,-10-15-1078,7 11 232,0 0-1,0-1 1,1 0-1,1-1 1,12 12-1,-17-18-93,1 1-1,0-1 1,0 0-1,0 0 1,0-1 0,0 1-1,0-1 1,1 0-1,-1-1 1,1 1-1,0-1 1,-1 0-1,1-1 1,0 1 0,-1-1-1,1 0 1,0-1-1,8 0 1,-9-1-46,1 1 0,-1-1 1,1-1-1,-1 1 0,0-1 0,0 1 1,0-1-1,0-1 0,-1 1 0,1-1 1,-1 0-1,0 0 0,0 0 0,0 0 1,0-1-1,-1 0 0,0 1 0,0-1 1,0 0-1,3-9 0,-1 2 25,-1 0-1,0-1 1,0 0-1,-1 1 1,-1-2-1,0 1 1,0-26 0,-2 35-94,0 0 1,0 0-1,0 0 1,-1 0 0,0 0-1,1 0 1,-2 0-1,1 0 1,0 0-1,-1 1 1,1-1 0,-1 1-1,0-1 1,-1 1-1,1-1 1,0 1 0,-1 0-1,0 0 1,0 0-1,-5-4 1,2 4-21,0 0-1,0 0 1,0 1-1,0 0 1,0 0-1,-1 0 1,1 1 0,-1 0-1,1 0 1,-1 0-1,0 1 1,-6 0 0,7 1-59,0-1 0,0 1 1,1 0-1,-1 0 0,0 1 1,1 0-1,-1 0 1,1 0-1,0 0 0,0 1 1,0 0-1,0 0 1,0 1-1,0-1 0,1 1 1,0 0-1,0 0 0,0 0 1,0 1-1,1-1 1,-1 1-1,1 0 0,0 0 1,1 0-1,-1 1 1,1-1-1,0 0 0,-2 11 1,0 0-807,0 1-1,2 0 1,0 0 0,0 0 0,2 0-1,0 1 1,1-1 0,6 32 0,15 18-4498</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3.557"/>
    </inkml:context>
    <inkml:brush xml:id="br0">
      <inkml:brushProperty name="width" value="0.05" units="cm"/>
      <inkml:brushProperty name="height" value="0.05" units="cm"/>
      <inkml:brushProperty name="color" value="#5B2D90"/>
    </inkml:brush>
  </inkml:definitions>
  <inkml:trace contextRef="#ctx0" brushRef="#br0">21 0 10293,'0'0'9908,"-4"21"-9030,-12 315 437,16-336-1313,0 0 0,0 0-1,0 0 1,0 1 0,1-1-1,-1 0 1,0 0 0,0 0-1,0 0 1,1 1 0,-1-1-1,0 0 1,0 0 0,0 0-1,1 0 1,-1 0 0,0 0-1,0 1 1,1-1 0,-1 0-1,0 0 1,0 0 0,1 0-1,-1 0 1,0 0 0,0 0-1,1 0 1,-1 0 0,0 0-1,0 0 1,1 0 0,-1 0-1,0-1 1,0 1 0,1 0-1,-1 0 1,0 0 0,0 0-1,0 0 1,1 0 0,-1-1-1,0 1 1,0 0 0,0 0-1,0 0 1,1 0 0,-1-1 0,0 1-1,0 0 1,0 0 0,0-1-1,0 1 1,0 0 0,1 0-1,-1-1 1,0 1 0,0 0-1,0-1 1,14-14 22,41-79 205,-39 62-179,2 1 0,2 1 0,29-36 0,-49 65-42,1 0 0,0 0 0,-1 0 0,1 1 0,0-1-1,0 0 1,0 0 0,0 1 0,0-1 0,0 0-1,0 1 1,0-1 0,0 1 0,0-1 0,0 1-1,0-1 1,0 1 0,0 0 0,0 0 0,1-1-1,-1 1 1,0 0 0,0 0 0,0 0 0,0 0-1,1 1 1,-1-1 0,0 0 0,0 0 0,0 1-1,0-1 1,0 0 0,0 1 0,0-1 0,0 1-1,0 0 1,0-1 0,0 1 0,0 0 0,0 0-1,0-1 1,0 1 0,-1 0 0,1 0 0,0 0-1,-1 0 1,1 0 0,0 0 0,0 1 0,5 9 111,-1 0 1,0 0-1,8 23 1,-7-17-68,14 35-172,34 74-907,-46-111 767,0 0 0,1-1 0,1 0-1,0-1 1,23 24 0,-31-35-85,0 0 1,0-1-1,0 1 1,0 0-1,0-1 1,0 1-1,0-1 1,1 0-1,-1 0 0,0 0 1,1 0-1,-1 0 1,1-1-1,-1 1 1,1-1-1,0 1 1,-1-1-1,1 0 0,3 0 1,18-3-8401</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4.289"/>
    </inkml:context>
    <inkml:brush xml:id="br0">
      <inkml:brushProperty name="width" value="0.05" units="cm"/>
      <inkml:brushProperty name="height" value="0.05" units="cm"/>
      <inkml:brushProperty name="color" value="#5B2D90"/>
    </inkml:brush>
  </inkml:definitions>
  <inkml:trace contextRef="#ctx0" brushRef="#br0">180 200 6339,'0'0'14905,"6"-1"-14624,78 0 652,-63 2-855,0 0 1,0-2-1,1 0 1,36-8-1,-53 8-66,0-1 1,0 1 0,0-1-1,-1 0 1,1 0-1,-1-1 1,1 1-1,-1-1 1,0 0-1,0 0 1,0-1-1,-1 1 1,1-1-1,-1 0 1,0 0 0,0 0-1,0 0 1,0 0-1,-1-1 1,0 1-1,0-1 1,0 0-1,0 1 1,-1-1-1,2-6 1,-2 8-14,-1 0 0,1 0 0,-1 1 0,1-1-1,-1 0 1,0 0 0,0 0 0,0 0 0,0 0 0,-1 1 0,1-1 0,-1 0-1,1 0 1,-1 0 0,0 1 0,0-1 0,-1 0 0,1 1 0,0-1 0,-1 1 0,1 0-1,-1-1 1,0 1 0,0 0 0,0 0 0,0 0 0,0 0 0,-1 0 0,1 1 0,0-1-1,-1 1 1,1-1 0,-1 1 0,0 0 0,1 0 0,-1 0 0,-5-1 0,-9-1-21,0 1 0,0 1 1,-1 0-1,1 1 0,-19 2 1,27-2 20,-8 2-2,1 0 0,-1 0 0,0 2 0,1 0 0,0 1 0,0 0 0,0 2 0,1 0 0,-1 0 0,2 1 0,-1 1 0,-21 18 0,28-20-11,0 0 1,0 1-1,1 1 0,0-1 1,0 1-1,1 0 0,0 0 1,0 1-1,1 0 0,1 0 1,0 0-1,0 0 0,1 1 1,0 0-1,1-1 0,0 1 1,0 0-1,1 0 0,1 0 1,1 15-1,0-20-86,-1 1-1,2 0 0,-1-1 1,1 1-1,0-1 1,0 1-1,1-1 1,-1 0-1,1 0 1,1 0-1,-1 0 1,1-1-1,0 1 1,1-1-1,6 6 1,-3-4-167,0-1 1,0 0 0,0-1 0,1 0 0,0 0 0,0-1 0,1 0 0,-1 0 0,16 3 0,-5-3-33,1-1 0,0 0 0,-1-2 0,1 0 0,0-1 0,0-2 0,0 0 0,0-1 0,31-8 0,-26 2 572,0-2 1,-1 0 0,0-1 0,0-2 0,-2 0-1,1-2 1,-2 0 0,0-1 0,-1-2-1,-1 0 1,-1-1 0,30-41 0,-46 57-103,0 1 1,-1-1 0,1 0-1,-1 0 1,0 1-1,0-2 1,-1 1 0,1 0-1,-1 0 1,0 0 0,0-1-1,0 1 1,0-1 0,-1-5-1,-1 9-137,0 0-1,0 0 1,0 1 0,-1-1-1,1 0 1,0 1 0,-1-1-1,1 1 1,0 0-1,-1-1 1,1 1 0,0 0-1,-1 0 1,1 0 0,-1 0-1,1 0 1,0 0 0,-1 0-1,1 0 1,-3 1-1,0 0 35,-3-1-61,-1 1 1,1 0-1,0 1 0,0 0 1,0 0-1,0 0 1,0 1-1,0 0 0,1 1 1,0-1-1,-1 1 1,1 0-1,0 1 0,1-1 1,-1 1-1,1 0 1,0 1-1,0-1 0,1 1 1,-6 8-1,4-4-56,1 0 0,0 0 0,0 0 0,1 0 0,0 1 0,1-1 0,0 1-1,1 0 1,0 0 0,0 0 0,1 1 0,1 19 0,1-30 18,-1 0 1,0 1-1,0-1 0,1 1 0,-1-1 1,1 0-1,-1 0 0,1 1 0,-1-1 1,1 0-1,0 0 0,0 1 0,0-1 1,0 0-1,0 0 0,0 0 0,0 0 1,0 0-1,0-1 0,0 1 0,0 0 1,0 0-1,3 0 0,0 1-2,0-1 1,1 0-1,-1 0 0,1 0 0,-1 0 0,1-1 0,7 1 1,0-2 25,0 0 0,0 0 1,1-1-1,-2-1 0,13-4 1,-2-3 7,-1 0 0,0-2 0,0-1 0,-2-1 0,29-24 0,-17 13 145,-29 23-137,0 1 1,1-1-1,-1 1 1,0 0 0,1-1-1,-1 1 1,1 0-1,-1 1 1,1-1 0,0 0-1,-1 1 1,1-1-1,0 1 1,0 0 0,-1 0-1,1 0 1,0 0-1,-1 1 1,1-1 0,0 1-1,-1-1 1,1 1 0,0 0-1,3 2 1,-1 0 12,0 0-1,0 0 1,0 0 0,0 1 0,-1 0 0,1 0-1,-1 0 1,0 0 0,0 1 0,3 5 0,1 1-11,12 18 217,-2 0 1,26 54-1,-44-80 1587,-3-6-669,-9-16-235,-13-31-229,19 28-520,2-1 0,0 1 1,1-1-1,1 0 0,2 0 0,2-30 0,-1 37-188,1 0 1,1 0-1,1 1 0,0-1 1,0 1-1,2 0 0,0 0 0,1 1 1,14-23-1,-18 32-23,1 0-1,0 1 1,0-1 0,0 1 0,1 0-1,7-5 1,-11 8 22,-1 1 0,1 0 0,0-1 0,-1 1 0,1 0 0,0-1 0,0 1 0,-1 0 0,1 0 0,0-1 0,0 1-1,0 0 1,-1 0 0,1 0 0,0 0 0,0 0 0,0 0 0,-1 0 0,1 0 0,0 1 0,1-1 0,-1 1-35,0 0 0,-1 0 0,1-1 0,0 1-1,-1 0 1,1 0 0,0 0 0,-1 0 0,1 0 0,-1 0 0,1 0 0,-1 1 0,0-1 0,0 0 0,1 0 0,-1 0 0,0 0-1,0 0 1,0 0 0,0 2 0,2 39-3645,-7 79 0,-5-61-4144</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5.054"/>
    </inkml:context>
    <inkml:brush xml:id="br0">
      <inkml:brushProperty name="width" value="0.05" units="cm"/>
      <inkml:brushProperty name="height" value="0.05" units="cm"/>
      <inkml:brushProperty name="color" value="#5B2D90"/>
    </inkml:brush>
  </inkml:definitions>
  <inkml:trace contextRef="#ctx0" brushRef="#br0">184 376 12902,'0'0'8716,"-5"21"-8228,-29 192 737,0 11-628,25-180-607,-2 0-1,-31 79 0,42-121 57,-20 35-509,9-29-128,10-8 567,0-1 0,1 1-1,-1-1 1,1 1 0,-1-1 0,1 0-1,-1 1 1,1-1 0,-1 0 0,1 1-1,-1-1 1,1 0 0,0 0 0,-1 1-1,1-1 1,0 0 0,0 0 0,0 1-1,0-1 1,-1 0 0,1 0-1,0-1 1,-5-51-64,2-1-1,4-62 0,0 46 99,1-9 180,24-154 0,-18 192-147,2 0 0,1 0 0,3 1 0,1 1 0,28-53 0,-35 77-16,1 1 0,1 0 0,0 0 0,1 1 1,1 0-1,0 1 0,0 0 0,17-11 0,-20 17-19,-1 0 0,1 1 0,0 0 0,1 1 0,-1 0 1,1 1-1,0 0 0,0 0 0,0 1 0,0 0 0,0 1 0,0 0 0,0 0 0,16 2 0,-21 0-2,0 0 0,0-1 0,0 2 0,0-1 0,0 0 0,0 1 0,0 0-1,-1 0 1,1 1 0,-1-1 0,0 1 0,0 0 0,0 0 0,0 0 0,0 1 0,0-1-1,-1 1 1,0 0 0,0 0 0,0 0 0,0 1 0,-1-1 0,1 1 0,-1-1 0,0 1 0,0 0-1,-1 0 1,0-1 0,0 1 0,1 8 0,-1-2-22,0 0-1,-1 0 1,0 0-1,0-1 1,-1 1-1,-1 0 1,0 0-1,-1-1 1,0 1-1,0-1 1,-1 0-1,0 0 1,-10 16-1,-9 5-136,-2-1-1,0-1 0,-2-2 1,-1 0-1,-49 34 1,-41 40-855,117-100 1005,0 0 1,1 0-1,-1 0 0,0 0 0,0 0 0,1 0 0,-1 0 1,0 0-1,1 0 0,-1 0 0,1 1 0,0-1 0,-1 0 0,1 0 1,0 1-1,0-1 0,0 0 0,0 0 0,0 1 0,0-1 0,0 0 1,0 1-1,0-1 0,1 0 0,-1 0 0,0 0 0,1 1 1,-1-1-1,1 0 0,0 0 0,-1 0 0,1 0 0,1 2 0,33 32 223,-28-29-161,26 23 308,-2 2-1,-1 0 1,-2 3 0,-1 0 0,41 69 0,-67-100-425,20 27-446,-20-29 291,0-1 0,0 1 0,0 0 0,0-1 0,0 1 0,0 0 0,0-1 0,0 1 0,0-1 0,0 1 0,0-1 0,0 0 0,0 1 0,0-1 0,0 0 0,0 0 0,1 0 0,-1 0 0,0 0 0,0 0 0,0 0 0,0 0 0,0 0 0,1-1 0,-1 1 0,0 0 0,0-1 0,1 0 0,12-11-5822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6.754"/>
    </inkml:context>
    <inkml:brush xml:id="br0">
      <inkml:brushProperty name="width" value="0.05" units="cm"/>
      <inkml:brushProperty name="height" value="0.05" units="cm"/>
      <inkml:brushProperty name="color" value="#5B2D90"/>
    </inkml:brush>
  </inkml:definitions>
  <inkml:trace contextRef="#ctx0" brushRef="#br0">1 749 8756,'0'0'10242,"16"6"-9362,13 3-508,0-1 0,1-1 0,37 3 0,-51-8-237,-1-1 1,1 0 0,0-1-1,0-1 1,-1-1 0,1 0-1,-1-1 1,1 0 0,20-8-1,-29 7-130,1 1 0,-2-1-1,1-1 1,0 1 0,-1-1-1,0 0 1,0 0-1,0-1 1,-1 0 0,0 0-1,0 0 1,0 0 0,-1-1-1,0 0 1,0 0-1,-1 0 1,1 0 0,-2-1-1,1 1 1,-1-1 0,0 0-1,-1 0 1,0 0-1,0 1 1,-1-1 0,0 0-1,0 0 1,0 0 0,-1 0-1,-1 0 1,1 0-1,-1 1 1,-1-1 0,1 0-1,-1 1 1,-1 0 0,1 0-1,-1 0 1,0 0-1,-1 1 1,0-1 0,0 1-1,0 0 1,-8-7 0,6 7-23,0 0 0,-1 0 0,1 1 0,-1 0 0,0 0 0,0 1 1,-1 0-1,0 0 0,1 1 0,-1 0 0,-18-3 0,22 6 14,0-1 0,0 1 0,0 0 0,0 0 0,0 0 0,1 1 0,-1 0 0,0 0 0,0 0 0,0 0-1,1 1 1,-1 0 0,0 0 0,1 0 0,0 0 0,0 1 0,-1 0 0,2 0 0,-1 0 0,0 0 0,0 1 0,1-1-1,-6 9 1,2 0 4,0 1 0,0 0-1,1 0 1,1 1 0,0 0-1,1 0 1,1 0-1,0 0 1,1 0 0,-1 17-1,1 17-13,8 84 0,-4-111 18,1-1-1,0 0 1,2 0-1,0-1 1,2 1-1,0-1 0,10 18 1,-13-28 1,0-1-1,1 0 1,0 0 0,1-1-1,0 0 1,0 0 0,0 0-1,1-1 1,0 1 0,1-2 0,-1 1-1,1-1 1,0 0 0,0-1-1,0 0 1,1 0 0,14 4-1,-9-5-3,0-1 0,1 0 1,0-1-1,-1-1 0,1-1 0,0 0 0,-1 0 0,1-1 0,-1-1 0,0-1 0,0 0 0,0-1 0,0 0 0,-1-1 0,0-1 0,0 0 0,0 0 0,-1-1 0,0-1 0,16-16 0,-7 6 10,-2-1-1,0-1 0,-1-1 0,-2 0 0,0-2 0,-1 1 0,-1-2 0,-2 0 1,0 0-1,8-30 0,-9 14-4,-1 0 0,-2-1 0,3-62 1,-7-128-80,-4 207 78,0-10-26,-6-43 0,4 68 30,0-1 0,0 1-1,-1 0 1,-1-1 0,0 1 0,0 1 0,-1-1 0,-7-11-1,12 20-7,-1-1 0,1 1 0,-1-1 0,0 1 0,0 0 0,0-1 0,0 1 0,0 0 0,0 0 0,0-1-1,0 1 1,0 0 0,-1 0 0,1 0 0,0 1 0,-1-1 0,1 0 0,-1 0 0,1 1 0,-1-1 0,1 1-1,-1-1 1,1 1 0,-1 0 0,1 0 0,-1-1 0,0 1 0,1 0 0,-1 0 0,1 1 0,-1-1 0,0 0-1,1 0 1,-1 1 0,1-1 0,-1 1 0,1-1 0,-1 1 0,1 0 0,0 0 0,-1 0 0,1-1 0,-2 3-1,-2 2 5,0 1-1,0 0 1,0-1-1,1 2 1,0-1-1,1 0 1,-1 1-1,-2 9 0,-10 31 12,2 2-1,3 0 0,1 0 0,3 1 0,2 0 0,2 0 0,3 0 0,8 77 1,-6-101-41,2-1 0,0 1 0,2-1 0,1 0 0,1 0 0,1-1 0,1 0 0,1 0 0,1-1 0,1-1 0,1 0 0,1-1 0,24 27 0,-34-43 6,1 0 0,-1-1 1,0 1-1,1-1 0,0-1 0,0 1 1,0-1-1,1 0 0,-1 0 0,1-1 0,0 1 1,-1-2-1,1 1 0,0-1 0,14 1 0,-12-2 15,0-1 0,0 0-1,0-1 1,0 0-1,0 0 1,0-1 0,-1 0-1,1-1 1,-1 0-1,0 0 1,8-5 0,3-5 11,-1 0 1,0-2-1,-1 0 1,-1 0-1,0-2 1,-1 0-1,-1 0 1,18-34 0,-25 41 14,0-1 0,-1-1 0,-1 1 0,0-1 0,-1 0 1,0 0-1,-1 0 0,0-1 0,-1 1 0,-1-1 0,0 1 1,-2-17-1,1 27-19,0 1 1,-1-1 0,0 1 0,1-1 0,-1 1-1,0-1 1,0 1 0,0 0 0,-1-1-1,1 1 1,-1 0 0,1 0 0,-1 0-1,0 0 1,1 0 0,-1 0 0,0 1 0,0-1-1,0 1 1,-1-1 0,1 1 0,0 0-1,0 0 1,-1 0 0,1 0 0,-1 0-1,1 0 1,-1 1 0,1-1 0,-1 1 0,1 0-1,-1-1 1,0 1 0,1 0 0,-1 1-1,-4 0 1,1-1-1,0 1-1,0 0 0,1 1 1,-1-1-1,0 1 1,1 0-1,-1 0 1,1 1-1,0-1 1,0 1-1,0 1 1,0-1-1,0 1 1,1 0-1,-7 5 0,6 0-42,0 0 0,0 0-1,0 0 1,1 0-1,1 1 1,0 0-1,0-1 1,1 1-1,0 0 1,-1 18 0,2-24 12,1 1 0,-1-1-1,1 0 1,1 0 0,-1 1 0,0-1 0,1 0 0,0 0 0,0 0 0,0 0 0,0 1 0,1-2 0,0 1 0,0 0 0,0 0 0,0-1 0,0 1 0,1-1 0,0 1 0,-1-1 0,1 0 0,0 0 0,1 0 0,-1-1 0,0 1 0,1-1 0,5 3 0,-1-2-26,-1-1 0,1 0 0,0 0 0,0-1 0,-1 0 0,1-1 0,0 1 1,0-1-1,0-1 0,0 0 0,0 0 0,-1 0 0,1-1 0,0 0 1,-1-1-1,1 0 0,-1 0 0,0 0 0,0-1 0,0 0 0,-1 0 0,1-1 1,-1 0-1,0 0 0,6-7 0,-9 66 1217,-3-45-1128,0 1-1,1-1 0,0 1 1,1 0-1,3 12 1,-4-19-41,0-1-1,0 1 1,0-1 0,0 1 0,0-1-1,1 0 1,-1 1 0,1-1 0,-1 0-1,1 0 1,0 0 0,0 0 0,0 0-1,0-1 1,0 1 0,0-1 0,0 1 0,1-1-1,-1 0 1,0 1 0,1-1 0,-1-1-1,1 1 1,4 1 0,-1-1 9,1-1 0,-1 0 0,1 0 1,-1-1-1,1 1 0,-1-1 0,1-1 1,-1 1-1,0-1 0,1 0 0,-1-1 0,0 1 1,8-6-1,-3 1 9,-1 0 0,0-1 0,-1 0 0,1-1 0,-2 0 0,13-16 0,0-4-87,-1-2-1,-2-1 0,28-66 0,-37 71 117,0 0 0,-2-1 0,-1 0 0,-1 0 1,-1 0-1,-2-1 0,-2-45 0,-15 121 0,10-34 142,4-51 2419,-1 4-2801,1-152 346,-1 174 46,-1 14 319,-1 22-254,6 257-33,2-80-183,-5-176-14,0 0 0,-2 0-1,0 0 1,-11 36 0,10-48-51,0-1 1,-1 1 0,-1 0-1,0-1 1,0 0-1,-1-1 1,-1 0-1,0 0 1,-18 20 0,25-31 13,1 1 0,-1 0 0,1-1 0,-1 1 0,0-1 0,1 1 1,-1 0-1,0-1 0,1 0 0,-1 1 0,0-1 0,0 1 0,0-1 1,1 0-1,-1 0 0,0 1 0,0-1 0,0 0 0,1 0 0,-2 0 1,-4-11-156,11-27 23,6 7 81,2 1 0,1 1 0,2 1 0,0 0 1,2 1-1,36-42 0,-46 58 70,5-6-27,1 1-1,26-24 1,-37 36 35,1 1 1,-1 1-1,1-1 0,-1 0 0,1 1 0,0 0 1,0 0-1,0 0 0,1 0 0,-1 1 0,0-1 1,1 1-1,-1 0 0,0 1 0,1-1 0,-1 1 1,1 0-1,8 1 0,-9 0 0,0 1-1,0 0 1,0 0 0,0 1 0,0-1-1,-1 1 1,1 0 0,-1 0-1,1 0 1,-1 0 0,0 1 0,-1-1-1,1 1 1,-1 0 0,1-1-1,-1 1 1,0 0 0,2 7 0,2 2-16,-1 1 0,-1-1 0,0 1 0,3 22 0,-7-34-82,5 76 91,-13-40-1450,7-36 1095,0 0 0,1 0 1,-1 0-1,-1 0 1,1-1-1,0 1 1,0 0-1,-1-1 1,1 1-1,0-1 0,-1 0 1,0 1-1,1-1 1,-4 1-1,-10 2-7590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7.119"/>
    </inkml:context>
    <inkml:brush xml:id="br0">
      <inkml:brushProperty name="width" value="0.05" units="cm"/>
      <inkml:brushProperty name="height" value="0.05" units="cm"/>
      <inkml:brushProperty name="color" value="#5B2D90"/>
    </inkml:brush>
  </inkml:definitions>
  <inkml:trace contextRef="#ctx0" brushRef="#br0">0 0 14999,'0'0'4322,"28"96"-4578,-4-33 208,10-1-1985,5-1-2337,5-9-4130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7.741"/>
    </inkml:context>
    <inkml:brush xml:id="br0">
      <inkml:brushProperty name="width" value="0.05" units="cm"/>
      <inkml:brushProperty name="height" value="0.05" units="cm"/>
      <inkml:brushProperty name="color" value="#5B2D90"/>
    </inkml:brush>
  </inkml:definitions>
  <inkml:trace contextRef="#ctx0" brushRef="#br0">145 140 12598,'0'0'6283,"-19"17"-5587,1-3-486,10-9-142,1 1 0,0-1 0,0 2 0,0-1 1,0 1-1,1 0 0,0 0 0,1 0 0,0 1 0,0 0 0,0 0 0,1 0 0,0 1 0,1-1 0,-4 15 0,1 7 150,2-1-1,1 1 0,1 47 0,2-65-208,1 0-1,0 0 0,1 0 0,0 0 1,1 0-1,0 0 0,1-1 1,0 1-1,1-1 0,0 0 0,10 14 1,-11-20-30,0-1-1,-1 1 1,1-1 0,1-1 0,-1 1 0,1 0 0,-1-1 0,1 0 0,0 0 0,0-1-1,0 1 1,0-1 0,1 0 0,-1 0 0,1-1 0,-1 0 0,1 0 0,0 0 0,-1 0-1,1-1 1,0 0 0,-1 0 0,1-1 0,0 0 0,-1 0 0,1 0 0,7-3 0,-5 1-44,1 0 0,-1-1 1,0 1-1,-1-2 1,1 1-1,-1-1 1,0 0-1,0-1 1,0 0-1,-1 0 1,0 0-1,0-1 1,-1 0-1,1 0 0,-2 0 1,1-1-1,3-8 1,-3 2-30,0-1 1,-1 0-1,0 0 1,-2 0-1,1 0 1,-2-1 0,0 1-1,-1 0 1,-1-1-1,0 1 1,-6-27-1,5 31 41,-1 0 0,0 0 0,0 1 0,-1-1-1,-1 1 1,0-1 0,0 1 0,-1 1 0,0-1 0,-1 1 0,0 0 0,0 1-1,-1-1 1,0 2 0,0-1 0,-15-10 0,19 16 55,1 0 0,-1 0 0,0 0 0,1 0 0,-1 1 1,0-1-1,0 1 0,0 0 0,0 0 0,0 1 0,0-1 0,0 1 0,0 0 0,-1 0 0,1 0 0,0 0 1,0 1-1,0 0 0,0-1 0,0 2 0,0-1 0,0 0 0,0 1 0,1 0 0,-1 0 0,0 0 1,1 0-1,0 0 0,-1 1 0,1 0 0,0-1 0,0 1 0,1 0 0,-1 1 0,0-1 0,1 0 0,0 1 1,0-1-1,0 1 0,0 0 0,1 0 0,-1 0 0,1 0 0,0 0 0,0 0 0,1 0 0,-1 0 1,1 0-1,0 0 0,0 0 0,0 0 0,0 0 0,1 0 0,0 1 0,1 3 0,-1-6 27,0 0-1,0-1 1,0 1-1,1 0 1,-1-1-1,0 1 1,1-1-1,-1 0 1,1 0-1,0 1 1,-1-1-1,1 0 1,0 0-1,0-1 1,-1 1-1,1 0 1,0 0-1,0-1 1,0 1-1,0-1 1,0 0-1,0 0 1,0 1-1,0-1 1,0-1-1,0 1 1,0 0-1,0 0 1,0-1-1,4 0 1,2-1 249,0 1 0,0-1 0,1 0 0,-1-1 1,-1 0-1,10-4 0,32-28 326,-28 20-189,1 0 1,28-13-1,-45 24-296,1 2 1,1-1-1,-1 1 1,0 0-1,0 0 0,1 1 1,-1 0-1,1 0 1,-1 1-1,1-1 0,0 1 1,-1 1-1,12 1 1,-14-1-115,0 1 0,0 0 0,-1 0 0,1 0 0,0 0 1,-1 0-1,0 1 0,1 0 0,-1-1 0,0 1 0,0 0 1,4 7-1,31 48-4,-24-36-24,110 161-2832,-124-182 2782,1 0 1,-1-1-1,1 1 0,-1 0 0,1-1 1,-1 1-1,1 0 0,-1-1 0,1 1 0,0-1 1,-1 1-1,1-1 0,0 1 0,0-1 0,-1 0 1,1 1-1,0-1 0,0 0 0,0 1 0,-1-1 1,1 0-1,0 0 0,0 0 0,0 0 1,0 0-1,-1 0 0,1 0 0,0 0 0,0 0 1,0 0-1,0 0 0,0-1 0,-1 1 0,1 0 1,0-1-1,0 1 0,-1 0 0,1-1 0,1 0 1,25-23-125,-26 24 192,53-65 271,-2-1 0,-4-3 0,44-81 0,-86 140-198,-3 5 10,1 0 1,-1 0 0,0 0-1,-1 0 1,1-1-1,-1 1 1,0-1-1,0 1 1,-1-1-1,0 0 1,0 0 0,0 0-1,-1 0 1,1-6-1,-2 12-70,1-1-1,0 1 1,0-1 0,-1 1-1,1-1 1,0 1 0,-1-1-1,1 1 1,0-1-1,-1 1 1,1-1 0,-1 1-1,1 0 1,0-1-1,-1 1 1,1 0 0,-1-1-1,0 1 1,1 0-1,-1-1 1,1 1 0,-1 0-1,1 0 1,-1 0-1,0 0 1,1 0 0,-1 0-1,1 0 1,-1 0 0,1 0-1,-1 0 1,0 0-1,1 0 1,-1 0 0,1 0-1,-1 0 1,0 0-1,1 1 1,-1-1 0,1 0-1,-1 1 1,1-1-1,-1 0 1,1 1 0,-1-1-1,1 0 1,-1 2 0,-2-1-4,1 1 1,0 0 0,-1-1 0,1 1 0,0 0-1,0 0 1,0 1 0,0-1 0,-2 4 0,0 6-41,1-1 1,-1 1 0,2 0-1,0 1 1,0-1-1,1 0 1,1 0 0,2 25-1,0-13-106,2 1-1,0-1 1,13 38-1,26 42-440,-30-79 377,-1 2 1,-2-1-1,-1 2 1,9 39-1,-18-65 215,1 1 0,0 0 0,-1 0 0,0 0 0,0 0 1,0 0-1,0 0 0,0 0 0,0 0 0,-1 0 0,0 0 0,1 0 0,-1 0 0,0-1 0,0 1 0,-1 0 1,1-1-1,-1 1 0,1 0 0,-1-1 0,0 0 0,0 1 0,0-1 0,0 0 0,-4 3 0,0-2 142,-1 0 0,0 0 0,0 0 0,1-1 0,-1 0-1,0-1 1,-1 0 0,1 0 0,-12 0 0,-1 1 141,1-2 0,-1 0 1,0-1-1,1-1 0,-33-7 1,48 8-390,-1 0 0,1-1-1,0 0 1,0 0 0,0 0 0,0 0 0,0-1 0,0 1 0,1-1 0,-1 0 0,1 0 0,0-1 0,-3-3 0,3 4-295,1-1-1,1 1 1,-1-1 0,0 0 0,1 0 0,0 0 0,0 1-1,0-1 1,1-1 0,-1 1 0,1 0 0,0 0-1,0 0 1,0 0 0,1 0 0,-1 0 0,2-5-1,15-44-12709</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8.088"/>
    </inkml:context>
    <inkml:brush xml:id="br0">
      <inkml:brushProperty name="width" value="0.05" units="cm"/>
      <inkml:brushProperty name="height" value="0.05" units="cm"/>
      <inkml:brushProperty name="color" value="#5B2D90"/>
    </inkml:brush>
  </inkml:definitions>
  <inkml:trace contextRef="#ctx0" brushRef="#br0">145 1 4514,'0'0'17707,"-2"27"-17134,-58 439 2439,-23 27-3436,83-491 291,12-13-929,31-33-3675,2-1-4959,-18 20 1527</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8.443"/>
    </inkml:context>
    <inkml:brush xml:id="br0">
      <inkml:brushProperty name="width" value="0.05" units="cm"/>
      <inkml:brushProperty name="height" value="0.05" units="cm"/>
      <inkml:brushProperty name="color" value="#5B2D90"/>
    </inkml:brush>
  </inkml:definitions>
  <inkml:trace contextRef="#ctx0" brushRef="#br0">0 194 9973,'0'0'2950,"2"-17"68,-2 4-2419,0 7-420,-1 0 0,2 0 0,-1 0 0,1 0-1,0 0 1,0 1 0,0-1 0,1 0-1,0 1 1,0-1 0,0 1 0,1 0 0,0-1-1,0 1 1,0 0 0,1 1 0,3-5-1,1 2 73,0 0 1,0 1-1,1 1 0,0-1 0,0 1 0,0 1 0,1 0 0,0 0 0,12-3 1,-18 6-173,-1 0 1,1 0 0,0 0 0,0 1 0,0-1 0,0 1 0,0 0 0,0 0 0,0 0 0,0 1 0,0-1-1,0 1 1,-1 0 0,1 0 0,0 0 0,0 1 0,-1-1 0,1 1 0,-1 0 0,1 0 0,-1 0 0,0 1 0,0-1-1,0 1 1,0-1 0,4 6 0,1 6-12,-1 0 0,0 0 0,-1 0 0,0 1 1,-1 0-1,-1 0 0,-1 1 0,0-1 0,2 28 0,-3 11-524,-6 78-1,-6-62-5639,9-55-846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19.902"/>
    </inkml:context>
    <inkml:brush xml:id="br0">
      <inkml:brushProperty name="width" value="0.05" units="cm"/>
      <inkml:brushProperty name="height" value="0.05" units="cm"/>
      <inkml:brushProperty name="color" value="#5B2D90"/>
    </inkml:brush>
  </inkml:definitions>
  <inkml:trace contextRef="#ctx0" brushRef="#br0">47 242 304,'0'0'11958,"-8"-1"-10894,-30-2 1094,106 0 3286,37-7-3952,16-2-1416,871-80 664,-678 58-499,282-14 669,-257 16-1022,-296 29 160,-41 3 126,0 1 643,-28-5-20368</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8.805"/>
    </inkml:context>
    <inkml:brush xml:id="br0">
      <inkml:brushProperty name="width" value="0.05" units="cm"/>
      <inkml:brushProperty name="height" value="0.05" units="cm"/>
      <inkml:brushProperty name="color" value="#5B2D90"/>
    </inkml:brush>
  </inkml:definitions>
  <inkml:trace contextRef="#ctx0" brushRef="#br0">112 0 9973,'0'0'12293,"-8"136"-11909,2-74 401,-6 2-145,-4 1-432,-4-8-352,0-11 144,4-17-3345,3-26-321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9.153"/>
    </inkml:context>
    <inkml:brush xml:id="br0">
      <inkml:brushProperty name="width" value="0.05" units="cm"/>
      <inkml:brushProperty name="height" value="0.05" units="cm"/>
      <inkml:brushProperty name="color" value="#5B2D90"/>
    </inkml:brush>
  </inkml:definitions>
  <inkml:trace contextRef="#ctx0" brushRef="#br0">9 136 15303,'0'0'5656,"8"15"-5461,-6-11-181,0 1 9,1 0 0,-1 0 1,1-1-1,0 1 0,0-1 0,0 0 0,0 0 0,1 0 0,0 0 0,0-1 0,0 1 0,0-1 0,0 0 0,1 0 0,-1-1 0,1 1 0,0-1 1,0 0-1,0 0 0,0-1 0,0 1 0,0-1 0,9 1 0,-5-2 79,-1 0 1,1 0-1,0 0 1,-1-1-1,1-1 1,-1 1-1,1-1 1,-1-1-1,15-6 0,-19 7-42,0-1-1,0 1 0,0-1 0,-1 0 0,0 0 0,1 0 0,-1 0 0,0-1 0,0 1 0,-1-1 0,1 0 0,-1 0 0,0 0 0,0 0 1,0 0-1,-1 0 0,1-1 0,-1 1 0,0-1 0,1-6 0,-1 6-66,0 1 1,-1-1-1,1 0 0,-1 1 1,0-1-1,0 1 0,-1-1 1,1 0-1,-1 1 0,0-1 1,0 1-1,0-1 0,-1 1 1,0 0-1,0 0 0,0-1 1,0 1-1,-1 0 0,1 1 1,-1-1-1,0 0 0,0 1 1,0 0-1,-1 0 0,1 0 1,-1 0-1,0 0 0,0 1 1,0-1-1,0 1 0,0 0 1,0 0-1,-1 1 0,1-1 1,0 1-1,-1 0 0,0 0 1,1 1-1,-1-1 0,1 1 1,-1 0-1,0 0 0,1 1 1,-1-1-1,1 1 0,-1 0 0,1 0 1,-1 1-1,-6 2 0,3 0-449,-1 1 0,1-1-1,0 2 1,0-1-1,1 1 1,0 0-1,0 1 1,0-1 0,1 1-1,0 1 1,-8 12-1,-20 36-6498</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9.527"/>
    </inkml:context>
    <inkml:brush xml:id="br0">
      <inkml:brushProperty name="width" value="0.05" units="cm"/>
      <inkml:brushProperty name="height" value="0.05" units="cm"/>
      <inkml:brushProperty name="color" value="#5B2D90"/>
    </inkml:brush>
  </inkml:definitions>
  <inkml:trace contextRef="#ctx0" brushRef="#br0">265 648 11637,'0'0'8492,"-12"19"-7673,6-8-704,-7 10 52,1 0 0,1 1 0,0 1 0,-11 40 0,-42 141 541,50-168-696,-2-1-1,-1 0 1,-33 48 0,39-70-28,5-14 56,6-29 99,9-22 36,1 1 1,3 0-1,31-79 1,-15 47 64,-2-1 180,80-223 68,-83 251-433,1 0 0,4 2 0,42-62 0,-59 98-44,2 1 0,0 0 0,1 1 0,0 0 1,35-26-1,-44 38-19,0-1 0,1 2 0,-1-1 1,1 0-1,0 1 0,0 1 0,0-1 1,0 1-1,0 0 0,0 1 0,1-1 1,-1 2-1,1-1 0,-1 1 0,1 0 1,-1 0-1,0 1 0,1 0 0,-1 0 1,13 5-1,-14-4 5,-1 1 1,0 0-1,0 0 0,0 0 1,0 1-1,-1 0 0,1-1 1,-1 2-1,0-1 0,0 0 1,0 1-1,-1 0 0,0 0 1,0 0-1,0 0 1,0 0-1,-1 1 0,0-1 1,0 1-1,0-1 0,-1 1 1,0 0-1,0 0 0,-1 0 1,1 6-1,-1 1 4,0 0 1,0 1-1,-1-1 1,-1 0-1,-1 0 1,1 0-1,-2 0 0,0 0 1,-1-1-1,-9 19 1,-12 8-130,-1-2 0,-2-1 1,-1-1-1,-60 52 1,38-36-793,-28 28-1847,17-13-3110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39.885"/>
    </inkml:context>
    <inkml:brush xml:id="br0">
      <inkml:brushProperty name="width" value="0.05" units="cm"/>
      <inkml:brushProperty name="height" value="0.05" units="cm"/>
      <inkml:brushProperty name="color" value="#5B2D90"/>
    </inkml:brush>
  </inkml:definitions>
  <inkml:trace contextRef="#ctx0" brushRef="#br0">393 92 11445,'0'0'4159,"-11"-16"-1733,-35-47-1181,46 62-1192,-1 0 0,1 1 0,-1-1-1,1 0 1,-1 0 0,1 1-1,-1-1 1,1 0 0,-1 1 0,0-1-1,1 0 1,-1 1 0,0-1-1,0 1 1,0 0 0,1-1 0,-1 1-1,0-1 1,0 1 0,0 0-1,0 0 1,0-1 0,1 1 0,-1 0-1,0 0 1,0 0 0,0 0-1,0 0 1,0 0 0,0 1-1,0-1 1,-1 0 0,-13 21 274,11-14-171,-27 47 368,2 1 0,-29 82 0,-28 131 844,60-165-993,4 1 0,-11 135 0,29-184-355,2 0-1,3 0 1,2-1-1,2 1 1,3-1-1,18 65 1,-17-88-107,1-1 0,2 0 0,1 0 0,28 46 0,-36-67-150,1 0-1,0-1 1,0 0-1,1 0 1,0-1-1,1 0 1,-1 0 0,1 0-1,1-1 1,-1 0-1,1-1 1,0 0-1,0 0 1,1-1-1,-1 0 1,1-1-1,0 0 1,13 2 0,-16-4-308,-1-1 1,1 1 0,0-1 0,0-1-1,0 1 1,0-1 0,-1 0 0,14-5-1,-8 1-894,-1-1 0,1-1 0,-1 0 0,13-11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0.520"/>
    </inkml:context>
    <inkml:brush xml:id="br0">
      <inkml:brushProperty name="width" value="0.05" units="cm"/>
      <inkml:brushProperty name="height" value="0.05" units="cm"/>
      <inkml:brushProperty name="color" value="#5B2D90"/>
    </inkml:brush>
  </inkml:definitions>
  <inkml:trace contextRef="#ctx0" brushRef="#br0">119 1 2321,'0'0'19769,"-12"42"-19705,12 26 1073,-1 9-1073,-5 3 288,0-1-352,-4-8 336,0-5-752,-6-11 208,-2-10-1825,-4-17-1025,4-20-4225</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0.889"/>
    </inkml:context>
    <inkml:brush xml:id="br0">
      <inkml:brushProperty name="width" value="0.05" units="cm"/>
      <inkml:brushProperty name="height" value="0.05" units="cm"/>
      <inkml:brushProperty name="color" value="#5B2D90"/>
    </inkml:brush>
  </inkml:definitions>
  <inkml:trace contextRef="#ctx0" brushRef="#br0">0 188 11493,'7'-22'2111,"26"-72"540,-32 90-2459,2-1-1,-1 1 0,0 0 0,1 0 0,0 0 0,0 0 0,0 1 0,1-1 0,-1 1 0,1-1 0,-1 1 0,1 0 0,0 1 1,0-1-1,1 1 0,-1 0 0,1 0 0,-1 0 0,5-1 0,4 1-8,-1 0-1,0 0 1,0 2 0,1-1-1,17 3 1,-26-2-154,17 3 91,-1 0 0,0 1 1,0 1-1,0 1 0,-1 1 1,0 1-1,0 0 1,0 1-1,-1 1 0,-1 1 1,27 21-1,-22-14-44,-1 1 0,-1 0 0,0 2 0,-2 0 0,0 1 0,-1 1 1,-2 0-1,15 29 0,-24-40-61,0 1 0,-1 0 0,0 0 0,-1 0 0,-1 0 1,0 1-1,-1 0 0,0-1 0,-1 1 0,0 0 0,-1 0 0,-1 0 1,0 0-1,-1-1 0,-1 1 0,0 0 0,0-1 0,-2 0 1,0 0-1,0 0 0,-1 0 0,0-1 0,-1 0 0,-1-1 0,0 1 1,-1-1-1,-14 15 0,-7 0-205,-1 0 1,-1-2 0,-2-2-1,0-1 1,-1-1-1,-1-3 1,0 0 0,-2-2-1,0-2 1,-72 15-1,105-27-96,-38 2-1201,42-3 1258,0 0-1,0 0 1,0 0-1,-1 0 1,1 0-1,0 0 1,0 0-1,0-1 1,0 1-1,0-1 1,0 1-1,-1-1 1,1 1-1,0-1 1,0 1-1,-1-2 1,-1-22-6132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1.236"/>
    </inkml:context>
    <inkml:brush xml:id="br0">
      <inkml:brushProperty name="width" value="0.05" units="cm"/>
      <inkml:brushProperty name="height" value="0.05" units="cm"/>
      <inkml:brushProperty name="color" value="#5B2D90"/>
    </inkml:brush>
  </inkml:definitions>
  <inkml:trace contextRef="#ctx0" brushRef="#br0">811 778 8676,'-20'0'2217,"-15"-2"-1077,1-1 0,-1-1 0,1-2 0,0-2 0,-53-19 0,66 19-679,1-1 0,1-1 0,0-1-1,0 0 1,1-2 0,1 0-1,0-1 1,-17-17 0,23 18-285,-1-1 0,2 0 1,0-1-1,1 0 0,0-1 0,1 1 1,1-2-1,0 1 0,1-1 1,-5-28-1,2-9-43,4 0-1,1-94 1,4 145-136,0-7 0,0-1 0,0 1 1,1 0-1,1 0 0,0-1 1,0 1-1,1 0 0,5-14 0,-6 21-1,0 0 1,0 0-1,0 0 0,1 0 0,-1 0 0,1 0 0,-1 1 0,1-1 0,0 1 0,0 0 0,0 0 0,0 0 0,0 0 0,1 0 0,-1 1 0,0 0 0,1-1 0,-1 1 1,1 0-1,0 1 0,-1-1 0,1 1 0,0-1 0,-1 1 0,1 0 0,4 1 0,-3 0 2,-1-1 0,1 1 0,0 0 0,-1 0 0,0 1 0,1-1 0,-1 1 0,0 0 0,0 0 0,1 1 0,-2-1 0,1 1 0,0 0 0,-1 0 0,1 0 0,-1 0 0,0 1 0,0-1 0,0 1 0,0 0 0,-1 0 0,1 0 0,-1 0 0,0 0 0,-1 1 0,1-1 0,-1 0 0,2 6 0,1 8-39,0 0-1,-1 1 0,-1-1 1,-1 0-1,-1 1 0,-1 18 1,-2-12 17,-1-1 0,-1 0 0,-1-1 1,-1 1-1,-1-1 0,-1-1 1,-1 1-1,0-1 0,-2-1 1,-22 30-1,-18 16-125,-102 103-1,36-43 141,117-126 8,0 0 1,0-1-1,0 1 0,0 0 0,1 0 0,-1 0 0,0 0 0,0-1 1,1 1-1,-1 0 0,0 0 0,1 0 0,-1 1 0,1-1 0,-1 0 0,1 0 1,0 0-1,-1 0 0,1 0 0,0 0 0,0 1 0,0-1 0,0 0 1,0 0-1,0 2 0,2-2 14,0 0 0,0-1 0,0 1 0,0-1 0,0 1 0,0-1 0,0 0 0,0 0 0,0 0 0,0 0 0,1 0 0,-1 0 0,3-2 0,26-3 158,-1-3 0,0 0 0,-1-2 0,0-1 0,42-22 0,-21 10-60,289-137-1261,-116 48-3986,-100 47-1579</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1.575"/>
    </inkml:context>
    <inkml:brush xml:id="br0">
      <inkml:brushProperty name="width" value="0.05" units="cm"/>
      <inkml:brushProperty name="height" value="0.05" units="cm"/>
      <inkml:brushProperty name="color" value="#5B2D90"/>
    </inkml:brush>
  </inkml:definitions>
  <inkml:trace contextRef="#ctx0" brushRef="#br0">543 133 11253,'0'0'1985,"-2"-19"680,-8-58-154,10 74-2446,-1 1 1,0 1 0,1-1 0,-1 0-1,0 0 1,0 0 0,-1 0-1,1 1 1,0-1 0,-1 0 0,1 1-1,0-1 1,-1 1 0,0 0-1,1-1 1,-1 1 0,0 0-1,0 0 1,0 0 0,1 0 0,-1 0-1,0 1 1,0-1 0,0 1-1,-1-1 1,1 1 0,0 0 0,0-1-1,0 1 1,0 0 0,0 1-1,0-1 1,-3 1 0,-4-2 160,-3 2-121,-1 0 0,1 1 0,0 0 1,0 1-1,0 0 0,0 1 1,0 1-1,1-1 0,0 2 0,0 0 1,0 0-1,1 1 0,0 0 1,0 1-1,0 0 0,-9 11 0,-8 9 82,1 1-1,1 2 0,-38 61 0,46-64-147,1 1-1,1 0 1,1 1 0,2 1-1,1 0 1,1 0 0,2 1 0,1 1-1,1-1 1,2 1 0,1 51-1,3-76-38,0 0 0,1 0 0,0 0 0,1 0 0,-1 0 0,2-1-1,-1 1 1,1 0 0,0-1 0,1 0 0,0 0 0,0 0 0,0 0 0,9 9-1,-6-9-5,0-1-1,1 0 1,0 0-1,0 0 1,1-1-1,0 0 1,0-1-1,0 0 1,0-1-1,0 0 1,17 4-1,3-1-201,0-1 0,0-2 0,1-1 0,0-1 0,-1-1 0,1-2 0,-1-1 0,36-8 0,-41 6-673,-1-2 0,1 0 0,-2-2 0,1 0 0,-1-2 0,-1 0 1,0-1-1,0-2 0,-1 0 0,26-24 0,23-42-7011</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1.927"/>
    </inkml:context>
    <inkml:brush xml:id="br0">
      <inkml:brushProperty name="width" value="0.05" units="cm"/>
      <inkml:brushProperty name="height" value="0.05" units="cm"/>
      <inkml:brushProperty name="color" value="#5B2D90"/>
    </inkml:brush>
  </inkml:definitions>
  <inkml:trace contextRef="#ctx0" brushRef="#br0">560 0 14102,'0'0'7700,"93"118"-6964,-35-11 1057,3 19-864,-7 12-337,-15 6 592,-23-3-1072,-18-7 289,-59-6-401,-34-13 224,-30-14-560,-18-12-289,-8-10-1744,-4-18-128,7-24-3810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4.055"/>
    </inkml:context>
    <inkml:brush xml:id="br0">
      <inkml:brushProperty name="width" value="0.05" units="cm"/>
      <inkml:brushProperty name="height" value="0.05" units="cm"/>
      <inkml:brushProperty name="color" value="#5B2D90"/>
    </inkml:brush>
  </inkml:definitions>
  <inkml:trace contextRef="#ctx0" brushRef="#br0">1 220 10645,'0'0'11341,"33"-11"-10898,367-89 870,-375 95-1254,35-5-136,0-4 0,108-38 1,-165 51-1,-1 0 1,1 0 0,0-1-1,0 1 1,-1-1 0,1 1-1,-1-1 1,0 0-1,1 0 1,1-2 0,-4 4 3,0-1 0,0 1 1,0 0-1,0-1 1,0 1-1,0 0 1,-1-1-1,1 1 0,0 0 1,0-1-1,0 1 1,0 0-1,-1-1 1,1 1-1,0 0 0,0-1 1,-1 1-1,1 0 1,0 0-1,0-1 0,-1 1 1,1 0-1,0 0 1,-1 0-1,1-1 1,0 1-1,-1 0 0,1 0 1,0 0-1,-1 0 1,1 0-1,0 0 1,-1 0-1,1 0 0,-1 0 1,1 0-1,0 0 1,-1 0-1,1 0 0,0 0 1,-1 0-1,-66 1-6558,1 6 1392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22.945"/>
    </inkml:context>
    <inkml:brush xml:id="br0">
      <inkml:brushProperty name="width" value="0.05" units="cm"/>
      <inkml:brushProperty name="height" value="0.05" units="cm"/>
      <inkml:brushProperty name="color" value="#5B2D90"/>
    </inkml:brush>
  </inkml:definitions>
  <inkml:trace contextRef="#ctx0" brushRef="#br0">0 43 4162,'0'0'16733,"48"-31"-14401,-33 23-2598,-5 5-663,-7 21-133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4.395"/>
    </inkml:context>
    <inkml:brush xml:id="br0">
      <inkml:brushProperty name="width" value="0.05" units="cm"/>
      <inkml:brushProperty name="height" value="0.05" units="cm"/>
      <inkml:brushProperty name="color" value="#5B2D90"/>
    </inkml:brush>
  </inkml:definitions>
  <inkml:trace contextRef="#ctx0" brushRef="#br0">350 1 7171,'0'0'14129,"0"2"-13179,-1 64-355,-2 0 0,-3-1 0,-3 1 0,-25 94 0,-2-45-399,-92 197 1,39-138-3263,65-131-1347,5-17-3833</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4.757"/>
    </inkml:context>
    <inkml:brush xml:id="br0">
      <inkml:brushProperty name="width" value="0.05" units="cm"/>
      <inkml:brushProperty name="height" value="0.05" units="cm"/>
      <inkml:brushProperty name="color" value="#5B2D90"/>
    </inkml:brush>
  </inkml:definitions>
  <inkml:trace contextRef="#ctx0" brushRef="#br0">1 146 17384,'0'0'2366,"24"-9"-394,14-4-1395,1 1 0,0 2 0,68-8 0,170 3 648,-146 12-1021,183-30-1,-302 31-177,-8 2-26,1 0 0,0-1 0,0 0 0,-1 1 0,1-2 0,-1 1 0,1-1 1,-1 1-1,0-1 0,1 0 0,-1-1 0,0 1 0,0-1 0,3-3 0,-12 5-480,0 0 1,-1 0-1,1 0 1,-1 1-1,1 0 0,-6 0 1,10 0 397,-31 1-3706,-2 2-3293</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1.963"/>
    </inkml:context>
    <inkml:brush xml:id="br0">
      <inkml:brushProperty name="width" value="0.05" units="cm"/>
      <inkml:brushProperty name="height" value="0.05" units="cm"/>
      <inkml:brushProperty name="color" value="#5B2D90"/>
    </inkml:brush>
  </inkml:definitions>
  <inkml:trace contextRef="#ctx0" brushRef="#br0">48 822 6323,'0'0'14945,"1"12"-14371,-4 241 217,0-207-980,-2 1-1,-3-1 0,-20 73 0,26-167-1283,44-391 2855,-34 304-989,16-177 714,-18 269-911,2-1 0,2 1-1,2 0 1,31-74 0,-38 107-164,0 1 0,0 0-1,1 1 1,0-1 0,0 1 0,1 0 0,0 0 0,1 1 0,-1 0 0,1 0 0,11-6 0,-15 10-20,0 1 1,0 0-1,0 0 0,0 1 1,1-1-1,-1 1 1,0 0-1,1 0 1,-1 0-1,1 0 1,-1 1-1,1 0 1,-1 0-1,1 0 1,-1 1-1,0-1 1,1 1-1,-1 0 0,1 0 1,-1 1-1,0-1 1,0 1-1,0 0 1,0 0-1,0 0 1,0 1-1,-1-1 1,5 4-1,-2 0-14,-1 1 0,1-1 0,-1 1 1,0 0-1,-1 0 0,0 0 0,0 1 0,0 0 0,-1-1 0,0 1 1,-1 1-1,0-1 0,0 0 0,-1 0 0,1 1 0,-2-1 0,0 1 0,0-1 1,0 1-1,-2 9 0,-1 3-4,0 0 1,-1 0 0,-2 0-1,0 0 1,-1-1-1,-1 0 1,-11 20-1,-189 280-4829,123-198 1034,31-42-5347</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2.436"/>
    </inkml:context>
    <inkml:brush xml:id="br0">
      <inkml:brushProperty name="width" value="0.05" units="cm"/>
      <inkml:brushProperty name="height" value="0.05" units="cm"/>
      <inkml:brushProperty name="color" value="#5B2D90"/>
    </inkml:brush>
  </inkml:definitions>
  <inkml:trace contextRef="#ctx0" brushRef="#br0">0 259 14391,'0'0'2659,"18"-5"-367,58-10-854,-72 15-1395,-1 0-1,1 0 0,-1 0 1,1 0-1,0 1 0,-1 0 1,0 0-1,1 0 0,-1 0 1,1 0-1,-1 1 0,0-1 1,0 1-1,0 0 0,0 0 1,0 0-1,0 1 1,-1-1-1,1 1 0,-1-1 1,1 1-1,-1 0 0,0 0 1,0 0-1,0 0 0,-1 0 1,3 6-1,1 3-37,-1-1 0,0 2 0,-1-1 1,0 0-1,2 25 0,-3-16 30,-1 1 1,-1 0-1,-5 32 1,5-48-54,-1 0 1,0 0-1,-1 0 0,0 0 1,0 0-1,0 0 0,0 0 1,-1-1-1,0 1 1,0-1-1,-1 0 0,1 0 1,-1 0-1,0 0 1,-1-1-1,-7 8 0,11-12 10,1 1-1,-1-1 0,0 1 0,1 0 1,-1-1-1,0 0 0,1 1 0,-1-1 1,0 1-1,0-1 0,1 0 0,-1 1 1,0-1-1,0 0 0,0 0 0,1 0 1,-1 0-1,0 0 0,0 0 0,0 0 1,1 0-1,-1 0 0,0 0 0,0 0 1,0 0-1,0 0 0,1-1 1,-1 1-1,0 0 0,0-1 0,1 1 1,-1-1-1,0 1 0,1 0 0,-1-1 1,0 0-1,1 1 0,-1-1 0,1 1 1,-1-1-1,1 0 0,-1 1 0,1-1 1,-1 0-1,1 1 0,0-1 0,-1 0 1,1 0-1,0 0 0,0 1 0,0-1 1,-1 0-1,1 0 0,0 0 0,0 1 1,0-2-1,-1-58 177,2 49-190,1-7 6,0 1 0,2-1 0,0 1 1,1 0-1,0 0 0,2 0 0,0 1 0,0-1 0,2 2 0,12-19 0,-2 7-34,1 0-1,2 1 1,0 1 0,40-33-1,-51 48 52,1 1 0,0 1 0,1 0 0,19-9 0,-28 15-3,0 1 0,0 0 0,0 0 0,-1 0-1,1 0 1,0 0 0,0 1 0,0 0-1,7 0 1,-9 0-5,-1 0-1,1 1 1,0-1-1,0 1 1,-1-1-1,1 1 1,0 0-1,-1 0 1,1 0 0,-1 0-1,1 0 1,-1 0-1,1 0 1,-1 0-1,0 1 1,1-1-1,-1 1 1,0-1-1,0 1 1,0-1-1,1 3 1,5 14-33,-1 0 0,-1 0 0,-1 0 0,0 1 0,1 32 0,7 31 8,-8-66 13,1 0 0,0-1 0,1 1 0,1-1 0,0 0 0,10 15 0,-15-27 17,0 0 0,1 0 0,-1 0 0,0-1 0,1 1 0,0 0 0,0-1 0,0 0 0,0 0 0,0 0 0,0 0 0,0 0 0,0-1 0,6 3 0,-6-4 26,0 0 0,0 0 0,0 0 1,-1 0-1,1 0 0,0-1 0,0 1 1,-1-1-1,1 0 0,0 0 0,-1 0 1,1 0-1,-1 0 0,1 0 0,-1-1 1,1 1-1,-1-1 0,0 0 1,0 0-1,0 0 0,0 0 0,2-2 1,3-5 111,-1 1 0,0 0 1,-1-1-1,0 0 0,0-1 0,-1 1 1,0-1-1,-1 1 0,0-1 1,0 0-1,-1-1 0,0 1 1,-1 0-1,0 0 0,-1-14 1,0 12-64,-1-1 1,0 1 0,0 0 0,-2-1-1,1 1 1,-2 0 0,1 0 0,-2 1 0,1-1-1,-2 1 1,1 0 0,-11-15 0,3 11-28,0 1 0,0 0 0,-1 1 0,-1 0 0,0 1 0,-25-14 0,32 21-108,-1 0 0,0 0 0,-1 1 0,1 0 0,-1 0 0,0 1-1,0 1 1,0-1 0,0 2 0,0-1 0,0 2 0,-1-1 0,-18 3 0,28-2-47,0 0 0,0 1 0,0-1 0,0 0 1,-1 1-1,1 0 0,0-1 0,1 1 0,-1 0 0,0-1 0,0 1 1,0 0-1,0 0 0,0 0 0,1-1 0,-1 1 0,0 0 0,1 0 1,-1 0-1,1 0 0,-1 1 0,1-1 0,-1 0 0,1 0 0,0 0 1,0 0-1,-1 0 0,1 0 0,0 1 0,0-1 0,0 0 0,0 0 1,1 2-1,-1 1-463,1 0 0,-1 0 0,1 0 0,0 0 0,0 0 0,0 0-1,1-1 1,3 8 0,27 23-5001</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3.244"/>
    </inkml:context>
    <inkml:brush xml:id="br0">
      <inkml:brushProperty name="width" value="0.05" units="cm"/>
      <inkml:brushProperty name="height" value="0.05" units="cm"/>
      <inkml:brushProperty name="color" value="#5B2D90"/>
    </inkml:brush>
  </inkml:definitions>
  <inkml:trace contextRef="#ctx0" brushRef="#br0">1 136 6947,'2'-16'6939,"0"-1"-5518,-1 4-529,0 1-1,1-1 0,0 1 0,1 0 0,1 0 1,6-17-1,-7 66 1080,-15 237-1163,0 1-114,12-273-697,0-1 0,0 0 0,0 1 0,0-1 0,0 0 0,1 1 0,-1-1 0,0 1 0,1-1 0,-1 0 0,1 0 0,0 1 0,-1-1 0,1 0 0,0 0 0,0 0 0,0 0 0,0 0 0,0 0 0,0 0 0,0 0 0,0 0 0,0 0 0,0 0 0,0-1 0,1 1 0,-1 0 0,0-1 0,0 1-1,1-1 1,-1 0 0,3 1 0,5 0-27,0 0 0,0-1 0,0 0 0,13-2 0,4 1 6,85-2 172,129 3-144,-240 0-5,15 0-47,-1 2 1,0 0 0,16 5 0,-27-7 22,0 1 0,0 0 0,0 0 0,0 0 0,-1 0 0,1 1 0,0-1 0,-1 1 0,1-1 0,-1 1 0,1 0 0,-1 0 0,0 0 0,0 0 0,0 1 0,0-1 0,-1 0 1,1 1-1,0 0 0,-1-1 0,3 6 0,-4-5-9,0-1 0,0 0 1,0 1-1,0-1 0,0 0 0,-1 1 1,1-1-1,-1 0 0,1 1 0,-1-1 1,0 0-1,0 0 0,0 0 0,0 0 1,0 0-1,-1 0 0,1 0 1,-1 0-1,1 0 0,-1-1 0,1 1 1,-1-1-1,0 1 0,0-1 0,0 1 1,-3 1-1,-8 5-45,0-1 1,-28 11-1,34-15 103,-35 13-5,-1-2 0,0-2 0,-1-2 0,0-2 0,0-2 0,-80 2 0,121-8-18,1 0 1,-1 0-1,1 0 1,-1 0-1,1-1 1,0 1-1,-1-1 0,1 1 1,0-1-1,-1 0 1,1 0-1,0 0 1,0 0-1,0 0 1,0-1-1,0 1 0,0-1 1,0 1-1,0-1 1,0 0-1,1 0 1,-3-3-1,3 3-1,0 0-1,0 0 0,1-1 1,-1 1-1,1 0 1,0-1-1,0 1 0,0 0 1,0-1-1,0 1 1,0 0-1,0-1 1,1 1-1,-1 0 0,1 0 1,0-1-1,0 1 1,-1 0-1,1 0 1,1 0-1,-1 0 0,0 0 1,0 0-1,4-3 1,1-2-50,0 1 1,0-1 0,1 1 0,0 0-1,0 1 1,1 0 0,14-8 0,66-26-151,-52 24 76,112-48 75,-4-7 0,211-137 0,-343 198 112,-5 6 31,-1-1 0,1 0 0,-1-1 0,0 0 0,0 0 0,-1 0 0,0-1-1,0 1 1,0-1 0,0-1 0,4-8 0,-9 15-82,0 0 1,0 0-1,0 0 0,1-1 0,-1 1 0,0 0 1,0 0-1,0 0 0,0-1 0,0 1 1,0 0-1,0 0 0,0-1 0,0 1 0,0 0 1,0 0-1,-1 0 0,1-1 0,0 1 1,0 0-1,0 0 0,0 0 0,0-1 0,0 1 1,0 0-1,0 0 0,-1 0 0,1 0 0,0-1 1,0 1-1,0 0 0,0 0 0,-1 0 1,1 0-1,0 0 0,0 0 0,0 0 0,-1-1 1,1 1-1,0 0 0,0 0 0,-1 0 1,-13 0 221,-16 9-156,19-4-87,1 2 1,-1-1-1,1 1 1,0 1-1,1 0 1,0 0-1,0 1 0,1 0 1,0 1-1,0-1 1,1 2-1,0-1 1,1 1-1,-6 13 1,4-5-100,1 1 0,1-1 1,0 1-1,1 0 0,2 1 0,0-1 1,-1 38-1,4-57 47,0 1-1,0 0 1,0 0 0,0-1-1,0 1 1,0 0 0,1 0 0,-1-1-1,1 1 1,-1 0 0,1-1-1,-1 1 1,1 0 0,0-1-1,0 1 1,0-1 0,0 1-1,0-1 1,0 0 0,0 1 0,0-1-1,1 0 1,-1 0 0,0 0-1,1 0 1,1 1 0,0-1 10,0 0 0,0-1-1,0 1 1,1-1 0,-1 1 0,0-1 0,0 0 0,0-1 0,0 1 0,1 0 0,-1-1 0,0 0 0,4-1 0,6-2 12,-1-1 0,0-1 1,0 0-1,0 0 0,-1-2 1,11-7-1,8-13 66,-1-2 1,47-62-1,20-20 1750,-96 111-1747,0 1 0,0 0 0,0-1 0,1 1 0,-1 0 0,0 0 0,0-1 0,0 1 0,1 0 0,-1 0 0,0-1 1,1 1-1,-1 0 0,0 0 0,0 0 0,1 0 0,-1-1 0,0 1 0,1 0 0,-1 0 0,0 0 0,1 0 0,-1 0 0,0 0 0,1 0 0,-1 0 0,0 0 0,1 0 0,-1 0 0,0 0 0,1 0 0,-1 0 0,0 0 0,1 1 0,-1-1 0,0 0 0,1 0 0,-1 0 0,0 0 0,0 1 0,1-1 0,-1 0 0,0 0 0,0 0 0,1 1 0,-1-1 0,0 1 0,7 24 390,-6 47-639,-1-57 351,-2 313-374,2-327 141,1-1 0,0 1 1,-1-1-1,1 1 0,-1-1 0,1 0 1,0 1-1,0-1 0,-1 0 1,1 1-1,0-1 0,-1 0 0,1 0 1,0 0-1,0 1 0,-1-1 1,1 0-1,0 0 0,0 0 0,0 0 1,-1-1-1,1 1 0,0 0 1,0 0-1,-1 0 0,1-1 0,0 1 1,-1 0-1,1-1 0,0 1 1,1-1-1,-1-2-570,1 1 0,0-1-1,-1 0 1,1 1 0,-1-1 0,0 0 0,0 0-1,0 0 1,0 0 0,-1 0 0,2-5 0,-1-18-8208</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4.046"/>
    </inkml:context>
    <inkml:brush xml:id="br0">
      <inkml:brushProperty name="width" value="0.05" units="cm"/>
      <inkml:brushProperty name="height" value="0.05" units="cm"/>
      <inkml:brushProperty name="color" value="#5B2D90"/>
    </inkml:brush>
  </inkml:definitions>
  <inkml:trace contextRef="#ctx0" brushRef="#br0">157 93 9941,'0'0'7536,"0"-15"-5284,0-47-897,0 46-632,0 22-101,0 20-555,-6 186 807,3-171-736,-3-1-1,-1 1 1,-15 49-1,-31 46-21,-5 23-114,57-159-17,1 0 1,0 1-1,0-1 1,0 0-1,0 0 1,0 1-1,0-1 1,0 0 0,0 1-1,0-1 1,0 0-1,0 1 1,0-1-1,0 0 1,0 0-1,0 1 1,0-1-1,0 0 1,0 1-1,0-1 1,0 0 0,0 0-1,0 1 1,1-1-1,-1 0 1,0 0-1,0 1 1,0-1-1,0 0 1,1 0-1,-1 1 1,0-1-1,0 0 1,1 0 0,-1 0-1,0 0 1,0 1-1,1-1 1,-1 0-1,0 0 1,0 0-1,1 0 1,-1 0-1,1 0 1,18-3-124,23-16 219,-40 18-120,28-14 64,1 1 0,54-16 1,-69 26-14,0 0 1,0 1-1,1 1 1,-1 0-1,1 1 1,-1 1-1,27 3 1,-39-2-35,1 0 1,-1 1-1,1-1 0,-1 1 1,0 0-1,0 0 1,1 0-1,-1 0 0,-1 1 1,1 0-1,0-1 1,-1 1-1,1 1 0,-1-1 1,0 0-1,0 1 1,0 0-1,-1 0 0,1 0 1,-1 0-1,0 0 1,0 0-1,0 0 0,-1 1 1,0-1-1,1 1 1,-1-1-1,-1 1 0,1-1 1,-1 1-1,0 0 1,0-1-1,0 1 0,-1 0 1,1-1-1,-1 1 1,0-1-1,0 1 0,-1-1 1,0 0-1,-3 8 1,-1-4-4,-1 1 1,-1-1 0,0-1 0,0 1 0,0-1-1,0-1 1,-1 1 0,-20 9 0,3-2-135,-2-1 1,-31 9-1,45-17 54,0 0-1,-1-1 1,1-1-1,-1 0 1,0-1 0,0-1-1,-23 0 1,37-1 105,-1-1-1,1 1 1,0 0-1,0 0 1,0-1-1,0 1 1,0-1 0,0 1-1,0-1 1,0 1-1,0-1 1,0 0-1,0 1 1,0-1 0,1 0-1,-1 0 1,0 1-1,0-1 1,1 0 0,-1 0-1,0 0 1,1 0-1,-1 0 1,1 0-1,-1 0 1,1 0 0,0-1-1,0 1 1,-1 0-1,1 0 1,0 0 0,0 0-1,0 0 1,0 0-1,0-1 1,0 1-1,0 0 1,1 0 0,-1 0-1,0 0 1,1 0-1,0-2 1,0-4-22,1 1 1,1-1 0,0 0-1,0 1 1,0-1-1,5-6 1,6-6-159,1 1 0,2 0 0,-1 1 0,2 1 1,35-26-1,107-60-101,-147 94 283,22-14 181,-14 9 503,0 0 1,1 1-1,1 2 1,25-10-1,-46 20-634,-1 0 0,0-1 0,0 1 0,0 0 0,1 0 0,-1 0 0,0 0 0,0 1 1,1-1-1,-1 0 0,0 0 0,0 1 0,0-1 0,1 1 0,-1-1 0,0 1 0,0-1 0,0 1 0,0 0 0,0 0 0,0-1 0,0 1 1,0 0-1,0 0 0,-1 0 0,1 0 0,0 0 0,-1 0 0,1 0 0,0 0 0,-1 0 0,1 1 0,-1-1 0,0 0 0,1 0 0,-1 2 1,10 47-31,-10-48 38,2 12-25,-1-1 0,-1 1 1,0 0-1,-1 0 0,-1 0 1,-5 22-1,6-31-286,-1 1 0,0-1 0,0 0 0,0 0-1,-1 0 1,0 0 0,0 0 0,0-1 0,-1 1 0,1-1-1,-1 0 1,0 0 0,0 0 0,0 0 0,-1-1 0,1 0-1,-1 0 1,-9 5 0,-16 0-5346</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4.429"/>
    </inkml:context>
    <inkml:brush xml:id="br0">
      <inkml:brushProperty name="width" value="0.05" units="cm"/>
      <inkml:brushProperty name="height" value="0.05" units="cm"/>
      <inkml:brushProperty name="color" value="#5B2D90"/>
    </inkml:brush>
  </inkml:definitions>
  <inkml:trace contextRef="#ctx0" brushRef="#br0">18 106 13798,'0'0'1009,"-16"-91"2000,14 77-272,10 39-2849,16 17-480,8 14-1281,-1-3-3361,3-5-2786</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4.779"/>
    </inkml:context>
    <inkml:brush xml:id="br0">
      <inkml:brushProperty name="width" value="0.05" units="cm"/>
      <inkml:brushProperty name="height" value="0.05" units="cm"/>
      <inkml:brushProperty name="color" value="#5B2D90"/>
    </inkml:brush>
  </inkml:definitions>
  <inkml:trace contextRef="#ctx0" brushRef="#br0">1 358 11317,'0'0'10256,"0"8"-9963,0 60 693,4-1 0,15 80 1,-13-115-899,1 0 1,2 0-1,1-1 0,2-1 1,0 0-1,32 53 1,-41-78-122,1 0 0,-1 0 0,1 0 0,1-1 0,-1 1 0,0-1 0,1 0 0,0 0 0,0 0 0,0-1 0,1 0 0,7 4 0,-10-6-2,0 0-1,1 0 1,-1-1-1,1 1 1,-1-1 0,1 0-1,-1 1 1,1-1 0,-1-1-1,1 1 1,-1-1-1,1 1 1,-1-1 0,0 0-1,1 0 1,-1 0-1,0-1 1,0 1 0,1-1-1,-1 0 1,-1 0-1,1 0 1,3-2 0,4-6-65,0 0 0,-1 0 0,0-1 1,-1 0-1,0-1 0,-1 0 0,0 0 1,-1-1-1,0 1 0,-1-1 0,0 0 0,-1-1 1,4-23-1,0-18-153,-2 0 0,0-60 0,-5 79 349,-1 68 1058,-8 234-635,4-213-625,-8 50-625,10-94-306,0 0 0,-1-1 0,0 1 0,-7 15 0,-5-5-6299</inkml:trace>
  <inkml:trace contextRef="#ctx0" brushRef="#br0" timeOffset="1">399 115 10229,'0'0'5170,"2"-93"-2737,0 77-928,0 11-1313,4 5-384,10 0-432,12 14-3538,7 11 64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5.193"/>
    </inkml:context>
    <inkml:brush xml:id="br0">
      <inkml:brushProperty name="width" value="0.05" units="cm"/>
      <inkml:brushProperty name="height" value="0.05" units="cm"/>
      <inkml:brushProperty name="color" value="#5B2D90"/>
    </inkml:brush>
  </inkml:definitions>
  <inkml:trace contextRef="#ctx0" brushRef="#br0">4 0 13910,'0'0'7919,"0"21"-7575,-1 66 380,-1 30-178,5 0 1,20 134 0,-23-248-663,1-1-1,-1 0 1,1 1 0,-1-1 0,1 0 0,0 1 0,0-1 0,0 0 0,0 0 0,0 0 0,0 0 0,1 0 0,-1 0 0,1 0 0,-1 0 0,1 0 0,2 1 0,-2-2 39,0-1 1,0 1 0,-1-1 0,1 0 0,0 1 0,0-1 0,0 0 0,0 0 0,0-1 0,0 1 0,0 0 0,-1-1 0,1 1 0,0-1 0,0 1 0,0-1 0,-1 0 0,1 0 0,0 1 0,-1-1 0,1-1 0,-1 1 0,3-2 0,14-11-8,-1 0 0,-1-2-1,0 0 1,18-24 0,-19 21 262,1 1 0,1 0 0,35-27 0,-51 52-64,1 0 0,-1 0 1,0 0-1,-1 0 0,0 0 1,0 10-1,-3 12-111,1 34 223,2-62-214,0 0 0,1 0 0,-1-1 0,0 1-1,1 0 1,-1 0 0,1 0 0,0-1-1,-1 1 1,1 0 0,-1 0 0,1-1 0,0 1-1,0-1 1,-1 1 0,1-1 0,0 1 0,0-1-1,1 1 1,13 14 43,-12-4-23,-1 1 0,-1 0 0,0 0 0,0-1 0,-1 1 0,-1 0 0,0 0 0,-1 0 0,0 0 0,-4 12 0,-7 15-55,-3 0 0,0-1-1,-3-1 1,-34 51 0,-17 35-4036,54-87-1482</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5.558"/>
    </inkml:context>
    <inkml:brush xml:id="br0">
      <inkml:brushProperty name="width" value="0.05" units="cm"/>
      <inkml:brushProperty name="height" value="0.05" units="cm"/>
      <inkml:brushProperty name="color" value="#5B2D90"/>
    </inkml:brush>
  </inkml:definitions>
  <inkml:trace contextRef="#ctx0" brushRef="#br0">93 0 20153,'0'0'5459,"-57"0"-7492,37 38-1793,4-4-6002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12.660"/>
    </inkml:context>
    <inkml:brush xml:id="br0">
      <inkml:brushProperty name="width" value="0.05" units="cm"/>
      <inkml:brushProperty name="height" value="0.05" units="cm"/>
      <inkml:brushProperty name="color" value="#5B2D90"/>
    </inkml:brush>
  </inkml:definitions>
  <inkml:trace contextRef="#ctx0" brushRef="#br0">61 36 5010,'0'0'7828,"-7"-4"-6588,-46-17 2744,77 30-3513,0 0 1,1-2 0,0-1-1,0-1 1,52 4 0,137-8-485,-184-2 120,322-30-3005,-167 6-2512</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5.739"/>
    </inkml:context>
    <inkml:brush xml:id="br0">
      <inkml:brushProperty name="width" value="0.05" units="cm"/>
      <inkml:brushProperty name="height" value="0.05" units="cm"/>
      <inkml:brushProperty name="color" value="#5B2D90"/>
    </inkml:brush>
  </inkml:definitions>
  <inkml:trace contextRef="#ctx0" brushRef="#br0">47 65 10725,'0'0'9647,"-8"-12"-8524,-24-35-368,25 42-610,8 15-44,13 44 127,2-1 1,25 55 0,-12-33-83,-8-18 16,-6-11-94,2-1 0,3 0 1,41 70-1,-60-112-69,1 0 0,0 0 1,-1-1-1,1 1 0,0 0 1,1-1-1,-1 0 0,0 1 0,1-1 1,-1 0-1,1 0 0,0 0 0,0-1 1,0 1-1,0-1 0,0 1 1,0-1-1,0 0 0,0 0 0,0 0 1,1-1-1,-1 1 0,0-1 1,0 0-1,1 0 0,-1 0 0,0 0 1,1 0-1,-1-1 0,0 0 0,0 1 1,0-1-1,1 0 0,-1-1 1,0 1-1,0 0 0,-1-1 0,1 0 1,0 0-1,0 0 0,-1 0 1,4-3-1,10-10-20,-1 0 0,0-1 1,-1-1-1,23-37 1,-30 44 18,70-114 204,24-35 458,-99 157 31,-2 7-507,-4 45-184,-2 1-1,-2-1 1,-23 76 0,1-1-573,2 30-4181,16-96-1019</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6.073"/>
    </inkml:context>
    <inkml:brush xml:id="br0">
      <inkml:brushProperty name="width" value="0.05" units="cm"/>
      <inkml:brushProperty name="height" value="0.05" units="cm"/>
      <inkml:brushProperty name="color" value="#5B2D90"/>
    </inkml:brush>
  </inkml:definitions>
  <inkml:trace contextRef="#ctx0" brushRef="#br0">736 1 14519,'0'0'4122,"24"23"-2989,-14-13-995,12 11 130,0 2-1,-1 0 1,-1 2 0,-2 0 0,0 1-1,17 36 1,-12-12 88,-4 1-1,-1 1 1,-3 1-1,-2 0 1,11 99-1,-20-115-304,-2 1 0,-2-1 0,-1 1-1,-2-1 1,-2 1 0,-1-1 0,-2-1 0,-1 1-1,-21 48 1,6-33-109,-3-1 0,-1-2 1,-3-1-1,-2-1 0,-2-2 0,-2-1 0,-48 43 0,53-57-242,-2-1 1,-1-1-1,-1-3 0,-2 0 1,0-3-1,-1-1 0,-2-1 0,0-3 1,-70 21-1,77-30-1009,-52 6 1,71-13-479,0 0 0,0-2 0,-20-2 0,-1-7-8599</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7.877"/>
    </inkml:context>
    <inkml:brush xml:id="br0">
      <inkml:brushProperty name="width" value="0.05" units="cm"/>
      <inkml:brushProperty name="height" value="0.05" units="cm"/>
      <inkml:brushProperty name="color" value="#5B2D90"/>
    </inkml:brush>
  </inkml:definitions>
  <inkml:trace contextRef="#ctx0" brushRef="#br0">0 86 7892,'0'0'7358,"2"-17"-5315,8-52 1990,-10 74-2741,2 16-528,0 34-690,-2 137 432,0 200 761,0-261-4703,0-2-3718,0-121 6</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8.260"/>
    </inkml:context>
    <inkml:brush xml:id="br0">
      <inkml:brushProperty name="width" value="0.05" units="cm"/>
      <inkml:brushProperty name="height" value="0.05" units="cm"/>
      <inkml:brushProperty name="color" value="#5B2D90"/>
    </inkml:brush>
  </inkml:definitions>
  <inkml:trace contextRef="#ctx0" brushRef="#br0">30 82 9812,'0'0'9199,"12"-13"-8289,-6 5-770,-3 3-89,0 0-1,1 1 0,0 0 0,0 0 0,0 0 0,0 0 0,1 0 0,-1 1 0,1 0 0,0 0 1,0 0-1,0 1 0,0-1 0,0 1 0,1 1 0,-1-1 0,1 1 0,-1-1 0,1 2 1,10-1-1,3 2 51,1 1 0,-1 2 0,0 0 0,0 0 0,0 2 0,-1 1 0,1 0 0,-2 1 0,1 1 0,-1 0 0,0 2 1,-1 0-1,0 1 0,-1 0 0,14 15 0,-13-11-77,-1 0 1,0 1-1,-1 1 0,-1 0 1,0 1-1,-2 1 1,0 0-1,-1 0 0,-2 1 1,0 0-1,0 0 1,6 41-1,-11-44-19,-1 0 0,-1 1 0,-1-1 0,0 0 0,-2 0 0,-4 27 0,2-32-13,1-1 0,-1 0 0,-1-1 0,0 1 0,-1-1 0,0 0 0,-1 0 0,0-1 0,-1 0 0,-10 11 0,0-3-10,-1 0 1,-1-2 0,-1 0 0,0-1 0,-1-1-1,0-1 1,-1-2 0,-1 0 0,0-1 0,0-1-1,-1-1 1,0-2 0,0 0 0,0-2 0,-1 0-1,0-2 1,-37-2 0,58 0-73,1 0 0,0 0 0,0-1-1,0 1 1,0-1 0,-1 0 0,1 0 0,0-1-1,1 1 1,-1-1 0,0 0 0,-4-3 0,5 3-170,1 0 0,0 0 1,0 0-1,0-1 1,1 1-1,-1-1 0,1 1 1,-1-1-1,1 0 1,0 0-1,0 1 0,0-1 1,0 0-1,1 0 1,-1 0-1,1 0 0,-1-6 1,0-37-6256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8.603"/>
    </inkml:context>
    <inkml:brush xml:id="br0">
      <inkml:brushProperty name="width" value="0.05" units="cm"/>
      <inkml:brushProperty name="height" value="0.05" units="cm"/>
      <inkml:brushProperty name="color" value="#5B2D90"/>
    </inkml:brush>
  </inkml:definitions>
  <inkml:trace contextRef="#ctx0" brushRef="#br0">0 1 11381,'0'0'8132,"65"96"-6739,-43-43-529,-8 3-304,-6-1-416,-4-3 96,-4-8-240,0-8-288,0-9-112,-12-8-1569,-6-12-1729,-2-7-4145</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8.961"/>
    </inkml:context>
    <inkml:brush xml:id="br0">
      <inkml:brushProperty name="width" value="0.05" units="cm"/>
      <inkml:brushProperty name="height" value="0.05" units="cm"/>
      <inkml:brushProperty name="color" value="#5B2D90"/>
    </inkml:brush>
  </inkml:definitions>
  <inkml:trace contextRef="#ctx0" brushRef="#br0">44 193 12005,'0'0'5696,"20"9"-4191,-20-9-1504,17 9 237,1-2 0,0 0 0,0-1 0,0-1 0,25 4 0,-39-8-182,1 0-1,0 0 1,0-1-1,-1 0 1,1 0-1,0 0 1,0-1-1,0 0 1,-1 0-1,1 0 0,0 0 1,-1-1-1,1 1 1,-1-1-1,1 0 1,-1-1-1,0 1 1,0-1-1,0 0 1,0 0-1,-1 0 1,1 0-1,-1-1 1,0 1-1,0-1 0,0 0 1,0 0-1,0 0 1,-1 0-1,0-1 1,3-6-1,-3 6-30,0 0-1,0 0 1,-1 1-1,1-1 1,-1 0-1,0 0 1,-1-1-1,1 1 1,-1 0-1,0 0 1,0 0-1,0 0 1,-1 0-1,0 0 1,0 0-1,0 0 1,-1 0-1,0 0 0,0 0 1,0 0-1,0 1 1,-1-1-1,1 1 1,-1 0-1,0 0 1,-1 0-1,1 0 1,-1 0-1,1 1 1,-1 0-1,0-1 1,-1 1-1,1 1 1,0-1-1,-1 1 1,0-1-1,1 1 1,-1 1-1,0-1 1,0 1-1,0 0 1,0 0-1,0 0 1,-9 0-1,5 0-72,1 0-1,-1 1 1,0 0-1,1 0 1,-1 1 0,1 0-1,-1 1 1,1 0-1,0 0 1,-1 1 0,1-1-1,0 2 1,1-1-1,-1 1 1,1 1 0,-1-1-1,1 1 1,1 0-1,-11 11 1,11-10-231,1 1 1,0 0-1,0 0 0,1 0 1,0 1-1,1-1 1,-1 1-1,1 0 0,1 0 1,0 0-1,0 1 0,0-1 1,0 10-1,3 49-3971,10-4-2668</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49.456"/>
    </inkml:context>
    <inkml:brush xml:id="br0">
      <inkml:brushProperty name="width" value="0.05" units="cm"/>
      <inkml:brushProperty name="height" value="0.05" units="cm"/>
      <inkml:brushProperty name="color" value="#5B2D90"/>
    </inkml:brush>
  </inkml:definitions>
  <inkml:trace contextRef="#ctx0" brushRef="#br0">97 367 4434,'0'0'8772,"0"0"-8662,0 0 0,0 0 0,-1 0-1,1 0 1,0 0 0,0 0 0,0 0 0,0 0-1,-1 0 1,1 0 0,0 0 0,0 0 0,0-1 0,0 1-1,-1 0 1,1 0 0,0 0 0,0 0 0,0 0 0,0 0-1,0-1 1,-1 1 0,1 0 0,0 0 0,0 0 0,0 0-1,0-1 1,0 1 0,0 0 0,0 0 0,0 0 0,0-1-1,0 1 1,0 0 0,0 0 0,0 0 0,0 0 0,0-1-1,0 1 1,0 0 0,0 0 0,0 0 0,0-1-1,0 1 1,0 0 0,0 0 0,0 0 0,0 0 0,0-1-1,1 1 1,-1 0 0,0 0 0,0 0 0,0 0 0,0 0-1,0-1 1,1 1 0,-1 0 0,0 0 0,78-44 1666,-51 31-1619,-1-1 0,0-2 0,-1 0 0,-1-2 0,-1-1 1,40-40-1,-56 52-163,0-2 0,-1 1 0,0-1 0,0 0 0,-1 0 0,0 0 0,0-1 0,-1 1 0,-1-1 0,0 0 0,4-21 0,-7 30-8,0 0 1,0 0 0,0 0 0,0-1-1,0 1 1,0 0 0,-1 0-1,1 0 1,0-1 0,-1 1-1,1 0 1,-1 0 0,0 0 0,1 0-1,-1 0 1,0 0 0,1 0-1,-1 0 1,0 0 0,0 0 0,0 1-1,0-1 1,0 0 0,0 0-1,0 1 1,0-1 0,0 1 0,0-1-1,0 1 1,0-1 0,0 1-1,-1 0 1,1 0 0,0-1 0,0 1-1,0 0 1,-2 0 0,-52 1-473,51 0 450,-7 0-114,0 1 1,0 0-1,1 1 1,-1 0 0,1 1-1,-1 0 1,1 1 0,0 0-1,1 0 1,-1 1 0,1 0-1,0 1 1,0 0 0,1 0-1,0 1 1,1 0-1,-1 1 1,2-1 0,-1 1-1,1 1 1,0-1 0,1 1-1,-8 21 1,9-19-64,0 0 0,1 0 0,0 1 0,1 0 0,1-1 0,0 1 0,1 0 0,0 0 0,1 0 0,0-1 0,1 1 0,0 0 0,1-1 0,1 1 0,0-1 0,0 0 0,1-1 0,1 1 0,0-1 1,12 18-1,54 52-1434,-55-64 1487,-1 0 1,0 1-1,-2 1 1,0 0-1,13 25 1,-26-43 235,0 0 0,-1 1 0,1-1 0,0 1 0,0-1 0,-1 1 0,1-1 0,0 1 0,-1 0 0,0-1 0,1 1 0,-1 0 1,0-1-1,0 1 0,0 0 0,0-1 0,0 1 0,0 0 0,-1-1 0,1 1 0,-1 0 0,1-1 0,-1 1 0,1 0 0,-1-1 0,0 1 0,0-1 1,0 0-1,0 1 0,0-1 0,0 1 0,0-1 0,0 0 0,0 0 0,-1 0 0,1 0 0,0 0 0,-1 0 0,1 0 0,-1 0 0,1-1 0,-1 1 1,0 0-1,1-1 0,-1 1 0,1-1 0,-3 0 0,-11 3 589,0-1-1,0-1 1,1-1 0,-24-1-1,12 0-705,-7 2 74,12 0 49,-1-1 1,-38-4 0,56 4-235,1-1 0,-1 1 0,0-1 0,1 0 0,-1 0 1,1 0-1,-1-1 0,1 1 0,0-1 0,-1 0 0,1 0 1,0 0-1,0 0 0,0 0 0,0-1 0,1 1 0,-1-1 1,1 0-1,0 0 0,-1 0 0,1 0 0,-2-5 0,0-25-3628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0.676"/>
    </inkml:context>
    <inkml:brush xml:id="br0">
      <inkml:brushProperty name="width" value="0.05" units="cm"/>
      <inkml:brushProperty name="height" value="0.05" units="cm"/>
      <inkml:brushProperty name="color" value="#5B2D90"/>
    </inkml:brush>
  </inkml:definitions>
  <inkml:trace contextRef="#ctx0" brushRef="#br0">213 368 10405,'0'0'6011,"-19"-4"-4453,7 1-1300,5 1-159,-1 0 0,1 0 1,-1 0-1,0 1 0,-10 0 0,15 1-70,-1 1-1,1-1 0,0 0 1,0 1-1,0 0 0,1 0 1,-1 0-1,0 0 0,0 0 1,0 0-1,1 1 0,-1-1 1,1 1-1,-1 0 0,1 0 1,-1 0-1,1 0 0,0 0 1,0 0-1,-3 6 0,-4 7 102,0 2-1,1-1 0,1 1 1,1 0-1,0 0 0,1 1 1,1-1-1,-2 23 0,2-7 39,2 1-1,2 0 0,5 53 0,-2-69-135,0-1-1,1 0 1,1 0-1,0-1 1,2 1-1,0-1 1,0-1-1,2 1 1,0-1-1,19 24 1,-22-32-78,0 0 0,0 1 0,1-2 1,0 1-1,0-1 0,1 0 1,-1-1-1,1 0 0,0 0 1,1-1-1,-1 0 0,1 0 0,0-1 1,0 0-1,0 0 0,1-1 1,-1-1-1,0 1 0,1-1 1,-1-1-1,12 0 0,-16-1 36,1-1 0,-1 1 0,1-1 0,-1 0 0,0 0 0,0 0 0,0-1 0,0 0 0,0 0-1,0 0 1,-1 0 0,0-1 0,1 0 0,-1 0 0,-1 0 0,1 0 0,-1-1 0,1 0 0,-1 1 0,0-1 0,-1 0 0,1 0 0,1-7-1,6-14 28,-2-1-1,-1 0 0,6-42 1,-8 36-25,1 1 226,2 1 0,12-33 0,-18 55-127,1 2 0,1-1 0,0 0 0,0 1-1,0-1 1,1 1 0,0 0 0,0 1 0,1-1 0,0 1 0,0 0-1,0 0 1,8-4 0,-11 8-60,1 0 0,-1 0 0,0 1 0,1 0-1,-1 0 1,1 0 0,-1 0 0,1 0 0,0 1 0,-1-1-1,1 1 1,0 0 0,-1 0 0,1 0 0,0 1 0,-1-1 0,8 3-1,-5 0-9,0-1 0,1 1 0,-1 1 0,0-1 0,-1 1 0,1 0 0,-1 0-1,0 1 1,6 5 0,-1 2-8,0 0 1,0 1-1,-1 0 0,-1 1 0,0-1 1,-1 2-1,9 23 0,-13-31-72,-2 1-1,1 0 1,-1-1-1,0 1 1,0 0 0,-1 0-1,0 0 1,-1-1-1,0 1 1,0 0 0,0 0-1,-1-1 1,0 1-1,-1-1 1,1 0 0,-2 1-1,1-1 1,-1-1-1,0 1 1,0 0 0,-1-1-1,-5 7 1,3-6-395,0 0 0,-1 0 1,1 0-1,-1-1 0,-1 0 1,1-1-1,-1 0 0,0 0 1,0-1-1,-1 0 0,1-1 1,-1 1-1,1-2 0,-1 0 0,0 0 1,-16 1-1,25-3 444,0 0 1,0 0-1,0 0 0,0 0 1,0 0-1,0-1 1,0 1-1,0 0 0,0 0 1,0-1-1,0 1 0,0 0 1,0-1-1,1 1 0,-1-1 1,0 0-1,0 1 0,0-1 1,1 1-1,-1-1 0,0 0 1,0 0-1,1 0 0,-1 1 1,1-1-1,-1 0 0,1 0 1,-1-1-1,0-1 41,0 0 0,0 0 0,1 0 0,0 0 1,-1 0-1,1-1 0,0 1 0,0 0 0,1-5 0,1-1 140,0-1-1,0 1 1,1 0-1,0-1 0,9-15 1,12-8 442,2 1 0,1 1 0,1 1 1,1 1-1,46-33 0,16-17 958,-56 47-1159,-6 7 56,42-48 1,-65 66-396,-1 1 0,0-1 0,0 0 0,-1 0 0,0 0-1,0 0 1,-1-1 0,1 0 0,-2 0 0,1 1 0,-1-2 0,0 1 0,0-13-1,-2 20-56,0 0 0,0 0 0,0 0 0,0-1 0,-1 1 0,1 0 0,0 0 0,-1 0 0,1 0 0,-1 0 0,1 0 0,-1-1 0,1 1 0,-1 0 0,0 1 0,0-1 0,1 0 0,-1 0 0,0 0-1,0 0 1,0 1 0,0-1 0,0 0 0,0 1 0,0-1 0,0 1 0,0-1 0,0 1 0,-1-1 0,1 1 0,0 0 0,0 0 0,0-1 0,-1 1 0,1 0 0,0 0 0,-2 1 0,-3-1-13,1 0-1,0 1 1,0 0 0,0 0 0,0 0 0,0 0 0,0 1 0,-7 3 0,4 1-3,-1 0 0,1 0 1,0 1-1,1 0 0,0 0 0,0 1 1,0 0-1,1 0 0,0 0 1,1 1-1,0 0 0,0 0 0,1 0 1,-4 12-1,-1 4 2,2-1 1,0 1-1,2 1 0,-4 40 1,7-45-102,1 0 0,0 0 0,2 0 0,0 0 1,9 39-1,-9-54 9,1-1-1,0 1 1,0 0-1,1-1 1,0 1 0,0-1-1,0 0 1,1 0 0,-1 0-1,1 0 1,0-1-1,1 1 1,-1-1 0,1 0-1,0-1 1,0 1 0,0-1-1,0 0 1,1 0 0,-1 0-1,1-1 1,0 0-1,-1 0 1,12 2 0,4-1-419,0 0 1,0-1-1,0-1 0,0-1 1,1-1-1,-1-1 1,0-1-1,0-1 0,-1 0 1,1-2-1,-1 0 1,0-1-1,29-16 1,-34 16 113,0-1 1,-1-1 0,0-1-1,-1 0 1,0 0 0,0-2 0,-1 1-1,-1-2 1,0 1 0,0-2 0,-2 1-1,1-1 1,-2-1 0,0 1-1,-1-2 1,0 1 0,7-27 0,-7-2 559,-1-2 0,-2 1 1,-3-1-1,-5-65 1,2 84 1222,0 0 0,-2 0 0,-1 0 0,-1 1-1,-2 0 1,0 0 0,-14-29 0,10 40 955,3 22-656,1 27-1139,1 64-264,12 189 0,-2 34-206,-3-315-270,0-1-1,-1 1 1,1-1-1,-1 1 1,-1-1-1,1 1 1,-1-1-1,1 0 1,-1 0-1,-1 0 0,1 0 1,-1 0-1,0 0 1,0-1-1,0 1 1,-1-1-1,0 0 1,-5 5-1,9-9 159,0 0-1,0 1 0,-1-1 1,1 0-1,0 0 0,0 0 1,0 1-1,-1-1 1,1 0-1,0 0 0,0 0 1,-1 0-1,1 0 0,0 0 1,0 0-1,-1 0 0,1 0 1,0 1-1,-1-1 0,1 0 1,0 0-1,0 0 0,-1-1 1,1 1-1,0 0 0,-1 0 1,1 0-1,0 0 0,0 0 1,-1 0-1,1 0 0,0 0 1,0 0-1,-1-1 0,1 1 1,0 0-1,0 0 0,0 0 1,-1-1-1,1 1 0,-1-15-317,8-17 394,2 14 61,0 0 0,1 1 0,1 0 0,0 1 0,1 0 0,16-15 0,90-85 1911,-75 81-1711,2 2-1,0 2 1,79-40 0,-65 39-159,86-61 0,-133 80 752,-25 15-94,-25 14-339,18-5-389,2 1 0,0 1-1,0 1 1,1 0 0,1 2 0,0-1 0,2 2 0,-1 0 0,2 1-1,-12 21 1,16-24-58,1 0 0,1 1 1,0 0-1,1 1 0,1-1 0,0 1 0,2 0 0,0 1 0,0-1 0,2 0 0,0 1 1,1-1-1,4 28 0,-2-35-85,0 0 1,1 0-1,1 0 1,0-1 0,0 1-1,0-1 1,1 0-1,1 0 1,0-1-1,0 1 1,0-2-1,1 1 1,0 0 0,1-1-1,0-1 1,0 1-1,16 9 1,-8-7-734,0 0 0,0-1 1,32 10-1,-30-12-966,1-1-1,0-1 1,23 2 0,51-4-12044</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1.402"/>
    </inkml:context>
    <inkml:brush xml:id="br0">
      <inkml:brushProperty name="width" value="0.05" units="cm"/>
      <inkml:brushProperty name="height" value="0.05" units="cm"/>
      <inkml:brushProperty name="color" value="#5B2D90"/>
    </inkml:brush>
  </inkml:definitions>
  <inkml:trace contextRef="#ctx0" brushRef="#br0">73 111 6419,'0'0'3852,"2"-17"-1856,2-4-1329,1-13-11,-4-5 4461,-18 63-3852,7-6-1201,0 1 1,2 0-1,0 0 0,1 1 1,1 0-1,1 1 0,1-1 1,0 1-1,0 30 0,3-34-52,0-1-1,2 0 0,0 0 0,1 0 1,0 0-1,2 0 0,-1 0 0,2 0 1,0-1-1,1 0 0,1 0 0,15 25 1,-18-34-7,0-1 1,0 0 0,0 0-1,1 0 1,0-1 0,0 1 0,0-1-1,0 0 1,1-1 0,0 1 0,-1-1-1,1 0 1,0-1 0,1 0 0,-1 1-1,0-2 1,1 1 0,-1-1-1,1 0 1,-1 0 0,1-1 0,-1 0-1,1 0 1,0-1 0,-1 1 0,1-2-1,-1 1 1,0 0 0,1-1 0,6-3-1,-4 1 33,0 0 0,-1-1 0,1 0 0,-1 0 0,0 0 0,-1-1 0,1-1 0,-1 1 0,0-1 0,-1 0 0,1-1-1,-2 0 1,1 0 0,-1 0 0,0 0 0,-1-1 0,1 0 0,-2 0 0,5-16 0,-5 13-29,-1 0 0,-1 0 0,0 0 0,0 0 0,-1 0 0,-1 0 0,0-1 0,-1 1 0,0 1 0,-1-1 0,0 0 0,-1 1 0,0-1 0,-1 1 0,0 0 0,-1 0 0,0 1 0,0 0 0,-1 0 0,-1 0 0,0 1 0,0 0 0,0 1 0,-1 0 0,-1 0 0,1 1 0,-1 0 0,-1 0 0,1 1 0,-1 1 0,0 0 0,0 0 0,-1 1 0,-21-5 0,-15 2-807,22 7-1070,10 8-3299,14 5-1137</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1.796"/>
    </inkml:context>
    <inkml:brush xml:id="br0">
      <inkml:brushProperty name="width" value="0.05" units="cm"/>
      <inkml:brushProperty name="height" value="0.05" units="cm"/>
      <inkml:brushProperty name="color" value="#5B2D90"/>
    </inkml:brush>
  </inkml:definitions>
  <inkml:trace contextRef="#ctx0" brushRef="#br0">223 41 1793,'0'0'20121,"0"-10"-19214,0-21-646,0 44-18,-2 76 342,-53 373 1528,38-336-1884,-4-1-744,-66 219 0,85-337 402,-10 28-1899,3 1 0,-7 39 0,15-33-4719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0.909"/>
    </inkml:context>
    <inkml:brush xml:id="br0">
      <inkml:brushProperty name="width" value="0.05" units="cm"/>
      <inkml:brushProperty name="height" value="0.05" units="cm"/>
      <inkml:brushProperty name="color" value="#5B2D90"/>
    </inkml:brush>
  </inkml:definitions>
  <inkml:trace contextRef="#ctx0" brushRef="#br0">1 243 9780,'0'0'8503,"7"-12"-8167,6-6-226,1 1-1,28-28 0,-39 41-209,0 0-1,0 0 0,0-1 0,-1 1 1,0-1-1,0 1 0,0-1 1,0 0-1,-1 0 0,0 0 0,0 0 1,0 0-1,0-7 0,0-2-249,-1 0-1,0 0 1,-3-22-1,3 85 1289,-1-31-390,0 0 0,4 27 1,27 96 223,-26-123-1064,2 0 0,0-1 0,2 0 1,-1 0-1,18 27 0,-3-22-3897,-2-14-3919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31.091"/>
    </inkml:context>
    <inkml:brush xml:id="br0">
      <inkml:brushProperty name="width" value="0.05" units="cm"/>
      <inkml:brushProperty name="height" value="0.05" units="cm"/>
      <inkml:brushProperty name="color" value="#5B2D90"/>
    </inkml:brush>
  </inkml:definitions>
  <inkml:trace contextRef="#ctx0" brushRef="#br0">68 395 5250,'0'0'8284,"-11"0"-7507,-2 1-354,-8 0 59,-2-1 4415,39-7-4035,97-45-225,194-61 0,132-8-414,-43 26-1821,-341 87-1447,-58 17-3320,-27 7 2264</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2.229"/>
    </inkml:context>
    <inkml:brush xml:id="br0">
      <inkml:brushProperty name="width" value="0.05" units="cm"/>
      <inkml:brushProperty name="height" value="0.05" units="cm"/>
      <inkml:brushProperty name="color" value="#5B2D90"/>
    </inkml:brush>
  </inkml:definitions>
  <inkml:trace contextRef="#ctx0" brushRef="#br0">216 276 11333,'0'0'9324,"1"8"-8899,4 116 797,-2 329 496,-7-414-1780,-3-1-1,-1 0 1,-2 0 0,-1-1 0,-2 0 0,-19 38 0,28-107-260,7-27 124,8-12 208,44-353 340,-48 298-151,-5 53 4,3 0 0,23-109 0,-26 174-184,0 0 0,0-1 0,1 1 1,0 1-1,1-1 0,0 0 0,0 1 0,0 0 0,1 0 0,10-12 0,-11 16-16,-1 0-1,0 1 0,1-1 0,0 1 0,0 0 1,0 0-1,0 0 0,0 1 0,0-1 0,0 1 1,0 0-1,1 0 0,-1 1 0,0-1 0,1 1 1,-1 0-1,0 0 0,1 0 0,-1 1 0,0-1 1,9 3-1,-7-1 2,0 0 0,0 0 0,0 0 0,0 1 0,0 0 0,-1 0 0,1 1 0,-1-1 0,0 1 0,0 0 0,0 1 0,0-1 0,-1 1 0,0 0 0,0 0 0,0 0 0,0 1 0,-1-1 0,0 1 0,0 0 0,-1 0 0,0 0 0,0 0 0,0 0 0,1 9 0,-1-4-15,-1 0-1,0 0 1,-1 0-1,0 0 1,0 0 0,-2 0-1,1 0 1,-1 0-1,-1-1 1,0 1 0,0-1-1,-1 1 1,0-1 0,-9 14-1,-8 8-105,-2-2 0,-1-1 0,-1-1-1,-2 0 1,-35 27 0,-50 30-2433,-2-15-3887,48-35-1417</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4.797"/>
    </inkml:context>
    <inkml:brush xml:id="br0">
      <inkml:brushProperty name="width" value="0.05" units="cm"/>
      <inkml:brushProperty name="height" value="0.05" units="cm"/>
      <inkml:brushProperty name="color" value="#5B2D90"/>
    </inkml:brush>
  </inkml:definitions>
  <inkml:trace contextRef="#ctx0" brushRef="#br0">103 358 4722,'0'0'7662,"-8"-3"-6309,4 1-1451,-39-11 3706,41 13-3317,0-1 1,-1 1 0,1 0 0,0-1 0,-1 1 0,1 0 0,0 1-1,-1-1 1,1 0 0,0 1 0,-1-1 0,1 1 0,0 0 0,0 0-1,0-1 1,-1 2 0,1-1 0,-2 2 0,3-3-23,0 0-93,0 0-106,1 0-6,0 2 85,26-2 451,107-7 372,231-40-1,-187 19-915,-75 14 14,4 0 20,172-44 0,-276 58-91,-1 0-1,1 0 0,-1-1 0,0 1 0,1-1 1,-1 1-1,0-1 0,1 0 0,-1 1 1,0-1-1,0 0 0,1 0 0,-1 0 0,0 0 1,0 0-1,0 0 0,0 0 0,-1 0 1,1-1-1,0 1 0,0 0 0,-1-1 0,1 1 1,-1 0-1,1-1 0,-1 1 0,1-2 0,-1 1-6,0 0 0,-1 1 0,1-1 0,-1 1-1,1-1 1,-1 1 0,0-1 0,0 1-1,1-1 1,-1 1 0,0 0 0,0 0-1,0-1 1,0 1 0,-1 0 0,1 0-1,0 0 1,0 0 0,-1 0 0,1 0-1,0 0 1,-1 1 0,1-1 0,-4 0-1,-44-18-587,-2 3 1,-95-17-1,20 6 566,126 27 26,-1 0 0,0 0 0,1 0 0,-1-1-1,0 1 1,1 0 0,-1 0 0,0 0 0,1-1-1,-1 1 1,0 0 0,1 0 0,-1-1-1,1 1 1,-1-1 0,1 1 0,-1-1 0,1 1-1,-1 0 1,1-1 0,-1 0 0,1 1 0,-1-2-1,10-6-49,25-2-17,-22 8 84,-1 2 0,1 0 1,0 0-1,0 1 0,-1 0 1,1 1-1,-1 0 0,1 1 1,-1 1-1,0-1 0,0 2 1,0 0-1,13 8 0,-16-8-1,-1 1-1,1-1 0,-1 2 1,-1-1-1,1 1 0,-1 0 0,0 0 1,-1 1-1,0 0 0,0 0 0,-1 0 1,1 0-1,-2 1 0,1 0 0,-2 0 1,1 0-1,2 14 0,-4-12-4,1-1 0,-1 1 0,-1-1 0,0 1 0,-1 0 0,0-1 0,0 1 0,-1-1 0,0 1 0,-1-1 0,-1 0 0,1 0 0,-1 0 0,-1 0 0,-10 15 0,-1-3-80,-2 0-1,0-2 0,-1 0 1,-44 33-1,60-50-31,-105 79-3113,93-72 626,-1-1-1,-32 13 0,-1-8-8220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7.072"/>
    </inkml:context>
    <inkml:brush xml:id="br0">
      <inkml:brushProperty name="width" value="0.05" units="cm"/>
      <inkml:brushProperty name="height" value="0.05" units="cm"/>
      <inkml:brushProperty name="color" value="#5B2D90"/>
    </inkml:brush>
  </inkml:definitions>
  <inkml:trace contextRef="#ctx0" brushRef="#br0">60 507 5346,'0'0'8901,"2"-16"-6684,0-5-1541,1-12 6,-2 2 3085,-13 254-3229,-1-7-191,13 26-843,-1-258 518,-1-1 0,0 1-1,-9-29 1,-3-21 46,4-61 16,8-158 0,3 249 7,0-18 60,17-105 1,-14 137-115,1 1 0,1-1-1,1 1 1,1 1 0,0-1 0,2 2-1,18-31 1,-23 44-16,-1 0-1,1 1 0,0-1 1,1 1-1,-1 1 0,1-1 1,0 1-1,0 0 0,0 0 1,1 0-1,-1 1 0,1 0 1,11-3-1,-14 5-21,1 0 1,-1 0-1,0 1 1,1-1-1,0 1 1,-1 0-1,1 0 0,-1 0 1,1 1-1,-1 0 1,0 0-1,1 0 1,-1 0-1,0 0 1,1 1-1,-1 0 1,0 0-1,0 0 0,0 1 1,-1-1-1,1 1 1,6 6-1,-4-1 10,0 0 0,0 0-1,-1 1 1,0-1-1,-1 1 1,0 1 0,0-1-1,-1 0 1,0 1 0,0 0-1,-1 0 1,-1-1 0,0 1-1,0 0 1,-1 11-1,0 3-5,-1 1-1,-1-1 0,-2 0 1,0 0-1,-10 30 0,-7 3-380,-39 75 0,15-36-2003,8 2-3993,24-41-4246</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8.082"/>
    </inkml:context>
    <inkml:brush xml:id="br0">
      <inkml:brushProperty name="width" value="0.05" units="cm"/>
      <inkml:brushProperty name="height" value="0.05" units="cm"/>
      <inkml:brushProperty name="color" value="#5B2D90"/>
    </inkml:brush>
  </inkml:definitions>
  <inkml:trace contextRef="#ctx0" brushRef="#br0">0 701 13254,'0'0'6798,"19"-1"-5939,-8 0-747,-7 0-78,1 0-1,-1 0 1,0 1 0,0-1-1,1 1 1,-1 0-1,0 0 1,1 1 0,-1 0-1,0-1 1,0 1-1,1 0 1,-1 1-1,0-1 1,0 1 0,0 0-1,-1 0 1,1 0-1,0 1 1,-1-1 0,1 1-1,-1 0 1,0 0-1,0 0 1,0 0-1,3 5 1,-1 2-17,0 1 1,-1-1-1,0 1 0,0 1 1,-1-1-1,-1 0 0,0 1 1,-1 0-1,0-1 0,-1 1 1,0 0-1,0-1 0,-1 1 1,-3 12-1,2-17-225,1-1 0,-1 1-1,0-1 1,-1 1 0,0-1 0,1 0-1,-2 0 1,1 0 0,-1 0 0,0-1-1,0 1 1,-1-1 0,1 0 0,-1-1-1,0 1 1,-1-1 0,1 0 0,-1 0-1,0 0 1,0-1 0,0 0 0,0 0-1,0-1 1,-1 1 0,-7 0 0,13-2 133,0-1 0,-1 0 1,1 0-1,0 0 0,-1 0 0,1 0 1,0 0-1,-1 0 0,1 0 1,0 0-1,-1-1 0,1 1 1,0-1-1,-1 1 0,1-1 0,0 1 1,0-1-1,0 0 0,0 1 1,0-1-1,-1 0 0,1 0 1,1 0-1,-1 0 0,0 0 0,0 0 1,0 0-1,0 0 0,1 0 1,-1-1-1,0 1 0,1 0 1,-1 0-1,1-1 0,0 1 0,-1 0 1,1-1-1,0 1 0,0 0 1,0-1-1,0 1 0,0 0 1,0-1-1,0-1 0,0-8 156,1 1 0,0-1 0,0 0 1,5-15-1,-2 14 211,0 0 0,0 0 0,1 1-1,1-1 1,0 1 0,0 1 0,1-1 0,1 1 0,0 0 0,0 1 0,1 0 0,0 0 0,0 0 0,1 2 0,0-1 0,0 1 0,1 1 0,0-1 0,0 2 0,1 0 0,0 0 0,19-4 0,7-1-71,16-3 202,92-34-1,-133 41-380,1 0 0,-1 0 0,-1-1 0,1-1-1,-1 0 1,-1-1 0,1 0 0,-1-1 0,-1 0 0,0-1 0,16-21-1,-23 28 2,-1 0-1,0 0 0,0 1 1,0-1-1,0 0 0,-1-1 1,1 1-1,-1 0 0,0 0 1,-1-1-1,1 1 0,-1 0 1,1-1-1,-1 1 0,-1-7 1,0 9-11,0 1 0,0-1 1,1 0-1,-1 0 1,-1 1-1,1-1 0,0 1 1,0-1-1,0 1 1,-1 0-1,1-1 1,-1 1-1,1 0 0,-1 0 1,0 0-1,1 0 1,-1 0-1,0 0 0,0 0 1,1 1-1,-1-1 1,0 1-1,0-1 0,0 1 1,0 0-1,0 0 1,0 0-1,0 0 0,0 0 1,1 0-1,-1 0 1,0 1-1,0-1 1,-3 2-1,-1-1-34,0 1 0,1 0 0,-1 0 0,1 1 0,-1 0 0,1 0 0,0 0 0,0 0 0,0 1 0,1 0 1,-1 0-1,1 0 0,0 0 0,0 1 0,0 0 0,1 0 0,-1 0 0,1 0 0,1 0 0,-1 0 0,1 1 0,0 0 0,0-1 0,-1 7 0,0-2-36,0 0-1,1 0 0,0 0 1,1 1-1,0-1 0,1 0 1,0 1-1,1-1 1,0 0-1,0 1 0,1-1 1,1 0-1,5 16 0,-3-17-260,1 0 0,0 0 0,0 0 0,1 0 0,0-1 0,0-1 0,1 1 0,0-1 0,1 0 0,-1-1 0,1 0 0,0 0-1,1-1 1,-1 0 0,1-1 0,0 0 0,15 4 0,-2-2-1187,0-1 0,1-1 0,0 0 0,0-2 0,0-1 0,43-3-1,-47-1 1108,0 0-1,0-2 0,-1 0 0,0-1 0,0-1 1,0-1-1,23-13 0,-24 11 1023,-1-1 1,0 0 0,-1-1-1,-1-1 1,0 0-1,0-1 1,-2-1-1,1 0 1,-2-1 0,0 0-1,-1-1 1,11-23-1,-18 31-97,0-1 0,-1 1 0,-1-1 0,0 1 0,0-1 0,0 0 0,-1-19 0,-1 26-426,0 0-1,0 0 1,0 0 0,0 0 0,-1 0 0,1 0 0,-1 0 0,0 0 0,0 0-1,0 1 1,0-1 0,-1 0 0,1 1 0,-1-1 0,0 1 0,1-1 0,-1 1-1,0 0 1,0-1 0,0 1 0,-1 0 0,1 1 0,-1-1 0,1 0-1,-1 1 1,1-1 0,-1 1 0,0 0 0,-4-2 0,1 2-94,1-1 0,-1 1 1,0 1-1,0-1 0,0 1 1,0 0-1,0 0 0,0 1 0,0-1 1,0 1-1,0 1 0,0-1 1,1 1-1,-1 0 0,1 0 0,-7 4 1,5-2 15,0 1 0,1 1 0,-1-1 0,1 1 0,0 0 0,1 0 0,-1 1 0,1-1 0,0 1 1,-5 10-1,0 5 21,1-1 1,1 1 0,0 0-1,2 1 1,1 0 0,0 0-1,-1 30 1,5-35-65,-2 12-30,1 0 0,1 0-1,2 0 1,5 35 0,-6-63 23,1 0 1,-1 1-1,1-1 1,-1 0-1,1 0 0,0 0 1,0 0-1,0 0 1,0 0-1,0-1 1,0 1-1,0 0 1,1 0-1,-1-1 0,1 1 1,-1-1-1,1 1 1,0-1-1,-1 0 1,1 1-1,0-1 1,0 0-1,0 0 0,0-1 1,0 1-1,0 0 1,0 0-1,0-1 1,0 0-1,0 1 1,1-1-1,-1 0 0,0 0 1,0 0-1,0 0 1,0 0-1,0-1 1,1 1-1,-1-1 1,0 1-1,0-1 0,0 0 1,3-1-1,5-2-8,0-1 0,-1 0 0,0 0 0,0-1 0,0 0 0,0 0-1,12-14 1,3-7 24,-1-1-1,-1-1 1,-2-1 0,0-1-1,-3 0 1,0-2 0,-2 0-1,-2 0 1,-1-2-1,-1 1 1,5-37 0,-2-14 272,-4 0 0,-3 0-1,-7-133 1,-3 199 230,-2 24 29,-5 31-264,2 48-169,3 0 1,5 1 0,9 87 0,49 250-65,-57-414-49,1 0 0,-1 1 0,1-1 0,1 0 0,0 0 0,0 0 0,7 12-1,-9-19 6,-1 0-1,1 0 0,0 0 0,-1-1 1,1 1-1,0 0 0,0 0 0,0-1 1,0 1-1,0-1 0,0 1 0,-1-1 1,1 1-1,1-1 0,-1 1 0,0-1 1,0 0-1,0 0 0,0 1 0,0-1 1,0 0-1,0 0 0,0 0 0,2 0 1,0-1-3,0 0-1,-1-1 1,1 1 0,0 0 0,-1-1 0,1 0 0,-1 1 0,0-1 0,1 0-1,-1 0 1,0 0 0,0-1 0,2-3 0,16-20-7,-2-2 0,-1 0 0,-1 0 1,-1-2-1,-2 0 0,13-42 0,-9 15-24,-3-1-1,12-98 1,-18 38 399,-8 115-219,0 9-70,16 364-26,-17-164-2171,1-197 1444,-3 23-2110,-9-18-4337</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8.495"/>
    </inkml:context>
    <inkml:brush xml:id="br0">
      <inkml:brushProperty name="width" value="0.05" units="cm"/>
      <inkml:brushProperty name="height" value="0.05" units="cm"/>
      <inkml:brushProperty name="color" value="#5B2D90"/>
    </inkml:brush>
  </inkml:definitions>
  <inkml:trace contextRef="#ctx0" brushRef="#br0">64 165 12854,'0'0'5632,"16"4"-4786,-8-2-713,-3 0-7,0 0 1,0 0-1,1-1 0,-1 0 1,1 0-1,-1 0 1,1-1-1,0 1 0,-1-1 1,1-1-1,-1 1 1,1-1-1,-1 0 1,1 0-1,-1-1 0,1 0 1,-1 0-1,0 0 1,0 0-1,9-7 0,-9 6-4,0-1 0,-1 0 0,0 0 0,1 0 0,-2 0-1,1-1 1,0 0 0,-1 1 0,0-1 0,0-1 0,0 1-1,-1 0 1,0-1 0,0 1 0,0-1 0,-1 0 0,0 1-1,0-1 1,0 0 0,0-12 0,-2 17-106,1-1 0,0 0 0,-1 0 0,1 1-1,-1-1 1,0 0 0,0 1 0,1-1 0,-1 1 0,0-1 0,0 1 0,0-1 0,-1 1-1,1 0 1,0 0 0,0-1 0,-1 1 0,1 0 0,-1 0 0,-2-1 0,0 0-1,0 0 0,-1 0 0,1 1 0,-1 0 0,1 0 0,-1 0 0,1 0 0,-6 1 0,0 0-39,0 0 0,0 1 0,0 0 0,1 0 0,-1 1 0,0 1 0,-14 5 0,17-4-107,-1 0-1,1 0 0,0 1 1,1 0-1,-1 1 0,1 0 0,0 0 1,0 0-1,1 0 0,0 1 1,0 0-1,0 0 0,1 1 0,0-1 1,1 1-1,0 0 0,0 0 1,0 0-1,1 0 0,0 0 0,1 1 1,0-1-1,0 0 0,1 11 1,0-3-477,0 0 0,2 1 0,0-1 0,0 0 1,2 0-1,0 0 0,1 0 0,0-1 1,1 1-1,1-1 0,14 23 0,33 36-4205</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8.885"/>
    </inkml:context>
    <inkml:brush xml:id="br0">
      <inkml:brushProperty name="width" value="0.05" units="cm"/>
      <inkml:brushProperty name="height" value="0.05" units="cm"/>
      <inkml:brushProperty name="color" value="#5B2D90"/>
    </inkml:brush>
  </inkml:definitions>
  <inkml:trace contextRef="#ctx0" brushRef="#br0">126 334 12454,'0'0'7216,"-18"11"-7058,8-5-148,4-3 2,0 0 0,1 0-1,-1 1 1,1-1-1,0 1 1,0 1-1,0-1 1,0 1-1,1-1 1,-1 1-1,1 1 1,1-1-1,-1 0 1,1 1-1,0 0 1,0 0-1,1 0 1,-1 0-1,1 0 1,1 0-1,-2 8 1,-3 37 175,3 1 1,5 85-1,-1-121-170,0 1 0,2-1 0,0 0 0,1 0-1,0-1 1,2 1 0,0-1 0,0 0 0,1-1 0,1 1 0,0-1 0,16 19 0,-19-28-25,0 0 1,0 0 0,0-1 0,0 0-1,1 0 1,-1 0 0,1-1 0,0 0 0,0 0-1,0 0 1,1-1 0,-1 0 0,1 0-1,-1 0 1,1-1 0,0 0 0,0 0 0,-1-1-1,1 0 1,0 0 0,0-1 0,-1 0-1,1 0 1,0 0 0,-1-1 0,1 0 0,-1 0-1,7-4 1,6-3-16,-1 0 0,0-1 0,-1-2-1,0 1 1,-1-2 0,0 0 0,27-31 0,-25 23 23,-1-2 1,-2 0 0,0 0 0,-1-2 0,-1 0-1,-2 0 1,0-1 0,-2 0 0,0-1-1,-2 0 1,4-32 0,-1-30 26,-3 1 0,-6-100 0,-1 187-27,0-13 100,0-6 157,0 0 0,-2 0 0,0-1 0,-7-29 0,5 72 514,6 196-748,1-122-2,-3 1 0,-19 138-1,14-205-36,-2 0 0,-1 0 0,-1 0 0,-14 30 0,23-66 160,10-39-47,6 11-101,2 0 1,1 2 0,1 0 0,43-50 0,-47 64 10,0 0 0,2 1-1,0 0 1,1 1 0,1 2 0,0 0-1,1 1 1,31-15 0,-44 25 22,1-1 0,0 1 1,-1 1-1,1-1 0,0 1 0,1 1 1,-1 0-1,0 0 0,0 1 0,0 0 1,1 1-1,-1 0 0,0 0 0,12 4 1,-15-3-27,0 0 0,0 1 0,-1 0 0,1 1 0,-1-1 0,0 1 0,0 0 0,0 0 1,-1 0-1,0 1 0,1 0 0,-1 0 0,-1 0 0,1 0 0,-1 1 0,0-1 0,0 1 0,-1 0 0,1-1 1,-1 1-1,1 8 0,2 13-296,-1 0 0,-1 0 0,-1 1 0,-5 53 0,-3-46-2431,-11-11-3420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9.227"/>
    </inkml:context>
    <inkml:brush xml:id="br0">
      <inkml:brushProperty name="width" value="0.05" units="cm"/>
      <inkml:brushProperty name="height" value="0.05" units="cm"/>
      <inkml:brushProperty name="color" value="#5B2D90"/>
    </inkml:brush>
  </inkml:definitions>
  <inkml:trace contextRef="#ctx0" brushRef="#br0">0 104 16600,'0'0'6403,"42"-95"-6403,5 88-673,13 6-1552,1 1-5907</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9.576"/>
    </inkml:context>
    <inkml:brush xml:id="br0">
      <inkml:brushProperty name="width" value="0.05" units="cm"/>
      <inkml:brushProperty name="height" value="0.05" units="cm"/>
      <inkml:brushProperty name="color" value="#5B2D90"/>
    </inkml:brush>
  </inkml:definitions>
  <inkml:trace contextRef="#ctx0" brushRef="#br0">1 1 2689,'0'0'64</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2:59.964"/>
    </inkml:context>
    <inkml:brush xml:id="br0">
      <inkml:brushProperty name="width" value="0.05" units="cm"/>
      <inkml:brushProperty name="height" value="0.05" units="cm"/>
      <inkml:brushProperty name="color" value="#5B2D90"/>
    </inkml:brush>
  </inkml:definitions>
  <inkml:trace contextRef="#ctx0" brushRef="#br0">251 1 64,'-114'99'240,"111"-95"-176,-5-2 64,-2-2 176,-6 0-96,-2 0 241,-4 0-113,0 0-224,3-4-112,1-3-1121</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0.604"/>
    </inkml:context>
    <inkml:brush xml:id="br0">
      <inkml:brushProperty name="width" value="0.05" units="cm"/>
      <inkml:brushProperty name="height" value="0.05" units="cm"/>
      <inkml:brushProperty name="color" value="#5B2D90"/>
    </inkml:brush>
  </inkml:definitions>
  <inkml:trace contextRef="#ctx0" brushRef="#br0">106 119 8324,'0'0'8035,"12"-99"-5729,-10 85-161,-2 9 704,0 10-2785,-2 33 80,-16 15-256,-6 11 352,0 4-240,4-2 0,4 2-192,5-9-528,7-9-1954,4-20-1984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20.362"/>
    </inkml:context>
    <inkml:brush xml:id="br0">
      <inkml:brushProperty name="width" value="0.05" units="cm"/>
      <inkml:brushProperty name="height" value="0.05" units="cm"/>
      <inkml:brushProperty name="color" value="#5B2D90"/>
    </inkml:brush>
  </inkml:definitions>
  <inkml:trace contextRef="#ctx0" brushRef="#br0">32 47 10101,'0'0'10338,"-31"0"-6278,277 5-4051,262-11 102,-169-38-199,-339 44-304,5-1 1215</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0.953"/>
    </inkml:context>
    <inkml:brush xml:id="br0">
      <inkml:brushProperty name="width" value="0.05" units="cm"/>
      <inkml:brushProperty name="height" value="0.05" units="cm"/>
      <inkml:brushProperty name="color" value="#5B2D90"/>
    </inkml:brush>
  </inkml:definitions>
  <inkml:trace contextRef="#ctx0" brushRef="#br0">39 129 14551,'0'0'3585,"-32"-107"-2416,28 93-401,2 7-592,2 23-2609,6 14 384,18 6-624,5-4-1185,5-4-2801</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1.355"/>
    </inkml:context>
    <inkml:brush xml:id="br0">
      <inkml:brushProperty name="width" value="0.05" units="cm"/>
      <inkml:brushProperty name="height" value="0.05" units="cm"/>
      <inkml:brushProperty name="color" value="#5B2D90"/>
    </inkml:brush>
  </inkml:definitions>
  <inkml:trace contextRef="#ctx0" brushRef="#br0">0 131 4306,'0'0'10965,"6"0"-8711,1-2-1650,0 0 0,-1 0-1,1 0 1,-1-1-1,13-7 1,6-2 934,-22 57-329,0-10-1116,1-1 0,3 0 0,0 0 0,2 0 0,26 60 0,-24-64-118,-5-11 13,2 0-1,0-1 1,1 0 0,1 0-1,13 18 1,-20-32 11,1 1 0,-1-1 0,1-1 1,0 1-1,0 0 0,0-1 0,0 0 1,0 0-1,1 0 0,-1 0 0,1-1 1,0 0-1,0 0 0,0 0 0,0-1 1,0 1-1,1-1 0,-1 0 0,0-1 1,0 1-1,1-1 0,-1 0 0,0-1 1,9-1-1,-1-1 9,0-1 0,-1-1-1,0 0 1,0-1 0,0 0 0,-1-1 0,0 0 0,0-1 0,-1 0 0,18-18 0,5-9-49,47-62 0,-34 30-137,-3-3 0,63-142 1,-93 181 131,-11 13-107,-7 24 15,-5 12 75,2 0-1,0 0 1,1 0-1,1 1 1,1 0-1,1 1 1,0-1-1,2 1 1,0 0-1,1 36 0,3-12 21,2 1 0,2-1-1,20 80 1,19 21-108,20 75-1043,-58-186 1117,-1 0-1,-1 0 1,-2 1 0,-1 50 0,-3-77 110,1 1 1,-2-1-1,1 1 1,-1-1-1,0 0 1,-1 0-1,0 0 1,0 0-1,-1 0 0,0-1 1,0 1-1,-10 12 1,7-12 41,-1 0 0,0-1 1,0 0-1,-1-1 0,1 0 0,-1 0 0,-1-1 0,1 0 1,-21 7-1,3-3 103,-1-1 0,0-1 0,0-2-1,-1-1 1,1-1 0,-1-1 0,0-2 0,0-1 0,1-1 0,-1-1 0,1-2 0,0-1 0,0-1 0,0-1-1,-31-15 1,48 18-190,1 0 0,0-1 0,0-1 0,1 0 0,0 0 0,-11-11 0,16 14-200,1-1-1,-1 0 1,1 0-1,0 0 0,0 0 1,0 0-1,1-1 1,-1 1-1,2-1 1,-1 0-1,0 0 0,1 1 1,-1-12-1,1-40-4418</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6.475"/>
    </inkml:context>
    <inkml:brush xml:id="br0">
      <inkml:brushProperty name="width" value="0.05" units="cm"/>
      <inkml:brushProperty name="height" value="0.05" units="cm"/>
      <inkml:brushProperty name="color" value="#5B2D90"/>
    </inkml:brush>
  </inkml:definitions>
  <inkml:trace contextRef="#ctx0" brushRef="#br0">27 127 4786,'0'0'14228,"-7"-1"-12155,-12-3-1149,19 4-910,0 0 1,0 0-1,0 0 0,0 0 0,0 0 0,0 0 0,0 0 0,0 0 1,0 0-1,0 0 0,0-1 0,0 1 0,0 0 0,0 0 0,1 0 1,-1 0-1,0 0 0,0 0 0,0 0 0,0 0 0,0 0 0,0 0 1,0 0-1,0 0 0,0 0 0,0 0 0,0-1 0,0 1 0,0 0 0,0 0 1,0 0-1,0 0 0,0 0 0,0 0 0,0 0 0,0 0 0,0 0 1,0 0-1,0 0 0,0 0 0,0 0 0,0-1 0,0 1 0,0 0 1,0 0-1,0 0 0,0 0 0,0 0 0,-1 0 0,1 0 0,0 0 1,0 0-1,0 0 0,0 0 0,0 0 0,0 0 0,38-5 963,4 1-1112,405-78-1242,-435 80 849,17-6-1179,-15-1-2285,-11 1-2427</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6.844"/>
    </inkml:context>
    <inkml:brush xml:id="br0">
      <inkml:brushProperty name="width" value="0.05" units="cm"/>
      <inkml:brushProperty name="height" value="0.05" units="cm"/>
      <inkml:brushProperty name="color" value="#5B2D90"/>
    </inkml:brush>
  </inkml:definitions>
  <inkml:trace contextRef="#ctx0" brushRef="#br0">329 0 7123,'0'0'2986,"-20"5"-1151,-68 15 14,84-19-1732,1 0 1,0 0-1,-1 0 0,1 1 1,0 0-1,0-1 0,0 1 1,0 0-1,0 0 1,0 1-1,1-1 0,-1 1 1,1-1-1,-1 1 0,1 0 1,0 0-1,0 0 0,1 0 1,-1 0-1,0 0 0,1 0 1,0 1-1,-1 3 0,0 3-12,1 0-1,0 1 0,0-1 1,1 0-1,3 19 0,-2-12 48,1-4-53,0 0 1,0 0 0,2 0 0,-1 0 0,2 0-1,-1-1 1,9 15 0,53 80 217,-43-73-291,23 47 0,-41-70-24,0 1-1,0 0 1,-1 0 0,-1 0-1,0 0 1,-1 0-1,0 1 1,0 17 0,-2-27 1,0-1 0,0 1 0,-1 0 1,1-1-1,-1 1 0,1 0 1,-1-1-1,0 1 0,0-1 1,0 1-1,-1-1 0,1 1 0,0-1 1,-1 0-1,0 0 0,1 0 1,-1 0-1,0 0 0,0 0 1,-3 2-1,-1-1-45,1 1 0,-1-1 1,0 0-1,0-1 0,0 1 1,-1-1-1,1 0 0,-8 0 0,-11 2-765,0-2-1,0-1 0,-36-2 0,49 0-2,0 0 0,1-1 0,-1 0 0,-14-5 0,13 2-1063,1-1 0,0-1 0,-15-9 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7.207"/>
    </inkml:context>
    <inkml:brush xml:id="br0">
      <inkml:brushProperty name="width" value="0.05" units="cm"/>
      <inkml:brushProperty name="height" value="0.05" units="cm"/>
      <inkml:brushProperty name="color" value="#5B2D90"/>
    </inkml:brush>
  </inkml:definitions>
  <inkml:trace contextRef="#ctx0" brushRef="#br0">458 0 11029,'0'0'2529,"22"6"-688,-13-3-1610,0-1-42,-1 0 0,1 1 0,0 0 0,-1 0 0,1 1 0,-1 0 0,0 0 0,-1 1 0,1 0 0,-1 1 0,0 0 0,0 0 0,-1 0 0,1 1 1,-1 0-1,-1 0 0,9 14 0,12 29 468,-3 1 0,-2 1 0,-2 1 1,18 85-1,-23-64-216,-3 1 0,3 144 1,-14-189-423,-1 0 0,-2-1 0,0 1 0,-2-1 0,-2 1 0,0-1 0,-2-1 0,-1 0 0,-1 0 0,-2-1 0,0 0 0,-2-1 0,-1-1 0,-31 38 0,17-28-88,-1-1 0,-3-2 0,0-1 0,-70 48 0,81-64-366,-1-1-1,0-1 1,-1-1 0,0-1-1,-1-1 1,0-1 0,-1-2 0,0 0-1,-38 3 1,56-9-380,-1-1 1,0 0-1,0 0 0,-13-3 0,-26-16-5361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6.240"/>
    </inkml:context>
    <inkml:brush xml:id="br0">
      <inkml:brushProperty name="width" value="0.05" units="cm"/>
      <inkml:brushProperty name="height" value="0.05" units="cm"/>
      <inkml:brushProperty name="color" value="#5B2D90"/>
    </inkml:brush>
  </inkml:definitions>
  <inkml:trace contextRef="#ctx0" brushRef="#br0">313 32 5891,'0'0'10997,"-9"-7"-10178,5 3-658,2 3-129,1-1 0,0 0 0,0 1 0,-1 0 0,1-1 0,-1 1 0,1 0 0,-1-1 0,1 1 0,-1 0 0,0 0 0,0 0 0,1 1 0,-1-1 0,0 0 0,0 1 0,0-1 0,0 1 0,0-1 0,0 1 0,0 0 0,0 0 0,0 0 0,0 0 0,0 0 0,0 1 0,0-1 0,0 1 0,0-1 0,0 1 0,1-1-1,-1 1 1,0 0 0,0 0 0,-1 1 0,-22 25 255,1 0-1,2 1 0,0 2 0,3 0 1,0 1-1,2 1 0,1 1 0,2 0 1,-20 67-1,28-75-232,0 1-1,2 1 1,0-1 0,2 0-1,1 1 1,1-1 0,2 1-1,4 28 1,-4-45-48,0 0 1,1 0-1,0 0 1,1-1-1,0 1 0,1-1 1,0 0-1,0 0 0,1-1 1,8 11-1,-8-13 6,0-1-1,-1 0 0,2 0 1,-1 0-1,1-1 1,-1 0-1,1 0 1,0-1-1,1 0 1,-1 0-1,0-1 1,1 0-1,-1 0 0,1-1 1,8 1-1,-8-1 19,-1-1 1,1 0-1,-1 0 0,0-1 0,1 0 0,-1 0 0,0-1 0,1 0 0,-1 0 0,0-1 0,-1 1 0,1-2 0,0 1 0,-1-1 0,0 0 0,11-8 1,-13 8 14,0 0 1,0-1-1,0 1 1,0-1-1,-1 1 1,0-1-1,0 0 1,0-1-1,0 1 1,-1 0-1,0-1 1,0 1-1,0-1 1,-1 0-1,0 0 1,0 1-1,0-1 1,-1 0-1,0 0 1,0 0 0,-2-9-1,2 12-24,-1 0 0,0-1 0,0 1 1,0 0-1,0 0 0,-1 0 0,1 0 0,-1 0 0,0 0 0,0 0 1,0 0-1,0 1 0,0-1 0,-1 1 0,1-1 0,-4-2 0,0 2-5,0-1-1,0 0 0,-1 1 1,1 0-1,-1 1 0,0 0 1,-10-3-1,-9 1-160,-1 1 0,0 0 1,-32 3-1,44 0-46,6 0-139,-37 3-142,45-3 263,-1 0 1,1 0 0,0 0 0,-1 0 0,1 1-1,0-1 1,0 1 0,-1-1 0,1 1 0,0-1-1,0 1 1,0 0 0,0-1 0,0 1-1,0 0 1,0 0 0,0 0 0,0 0 0,0 0-1,0 0 1,1 0 0,-1 0 0,0 0 0,1 0-1,-1 1 1,1-1 0,-1 0 0,0 2-1,1 5-5876</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6.613"/>
    </inkml:context>
    <inkml:brush xml:id="br0">
      <inkml:brushProperty name="width" value="0.05" units="cm"/>
      <inkml:brushProperty name="height" value="0.05" units="cm"/>
      <inkml:brushProperty name="color" value="#5B2D90"/>
    </inkml:brush>
  </inkml:definitions>
  <inkml:trace contextRef="#ctx0" brushRef="#br0">239 104 10101,'0'0'3180,"10"-16"-894,33-49-312,-41 63-1872,-1 0 0,1 0-1,1 0 1,-1 1 0,0-1-1,0 0 1,1 1 0,-1 0-1,0-1 1,1 1 0,0 0-1,-1 0 1,1 1 0,0-1 0,-1 0-1,1 1 1,0 0 0,-1-1-1,1 1 1,0 0 0,0 1-1,-1-1 1,1 0 0,0 1-1,0 0 1,-1-1 0,1 1-1,-1 0 1,1 0 0,-1 0-1,1 1 1,-1-1 0,1 1-1,-1-1 1,2 3 0,8 5 20,-1 0 0,0 1 0,0 1-1,-1-1 1,-1 1 0,0 1 0,0 0 0,-1 0 0,12 25 0,-5-5 161,-2 0 0,-1 0-1,9 39 1,-13-34-129,-1-1 0,-2 1-1,-1 0 1,-2 0 0,-3 47 0,-2-57-135,0 0 0,-2 0 1,-1-1-1,-1 0 1,-1 0-1,-1-1 1,-25 48-1,0-15-395,-3-1 0,-2-2 1,-71 77-1,77-98-1325,-1-1-1,-2-2 1,-46 31 0,-16-6-5577</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8.305"/>
    </inkml:context>
    <inkml:brush xml:id="br0">
      <inkml:brushProperty name="width" value="0.05" units="cm"/>
      <inkml:brushProperty name="height" value="0.05" units="cm"/>
      <inkml:brushProperty name="color" value="#5B2D90"/>
    </inkml:brush>
  </inkml:definitions>
  <inkml:trace contextRef="#ctx0" brushRef="#br0">204 103 10037,'0'0'3313,"-9"-16"-989,-30-49-619,39 64-1621,0 0 0,-1 0 0,1-1 1,-1 1-1,1 0 0,-1 0 1,1 0-1,-1 0 0,0 0 0,1 0 1,-1 0-1,0 0 0,0 0 0,0 1 1,0-1-1,0 0 0,0 1 0,0-1 1,0 0-1,0 1 0,0-1 1,0 1-1,-1-1 0,1 1 0,0 0 1,0 0-1,0-1 0,0 1 0,-1 0 1,1 0-1,0 0 0,-2 1 0,1 0-25,0 0-1,0 1 1,1-1-1,-1 1 1,1 0-1,-1-1 1,1 1-1,0 0 1,-1 0-1,1 0 1,-1 3-1,0-1 69,-14 24 111,3 1 0,0 1 0,2 0 0,1 0 0,1 1 0,-6 41 0,7-5-29,2 0 0,3 68-1,3-105-209,2-1 1,1 0-1,1 0 1,1 0-1,1 0 1,2-1-1,1 0 0,2 0 1,0-1-1,2-1 1,0 0-1,2-1 1,19 25-1,-30-45-59,-1-1 1,1 0-1,1 1 0,-1-1 0,0-1 1,1 1-1,0-1 0,0 0 1,0 0-1,0 0 0,0-1 1,9 3-1,-11-4 4,0-1 0,0 1 0,1-1 0,-1 0 0,0 0 0,1 0 0,-1-1 0,0 1 1,1-1-1,-1 0 0,0 0 0,0 0 0,0 0 0,0 0 0,0-1 0,0 1 0,0-1 0,0 0 0,-1 0 0,1 0 0,-1 0 1,1 0-1,1-3 0,11-12-75,-1 0 1,-1-1-1,0-1 1,-1 0-1,-1 0 1,-1-1-1,-1-1 1,10-33-1,2-20-76,12-89 0,-10 45 595,-22 149-209,0 1 0,2-1-1,12 54 1,-8-48-72,2-1-1,25 63 1,-30-88-100,1 0-1,0 0 1,1-1 0,0 0 0,1 0 0,0 0-1,0-1 1,1 0 0,0-1 0,1 0 0,0 0 0,19 13-1,-25-19 1,1 0-1,-1-1 0,1 1 0,0-1 1,-1 1-1,1-1 0,0 0 1,0-1-1,0 1 0,0-1 0,0 0 1,0 1-1,0-2 0,0 1 1,0 0-1,-1-1 0,1 0 0,0 0 1,0 0-1,0 0 0,-1-1 1,1 1-1,0-1 0,-1 0 0,0 0 1,1 0-1,-1-1 0,0 1 1,0-1-1,0 1 0,-1-1 0,1 0 1,-1 0-1,5-7 0,0-1 1,0-1-1,-1 0 0,-1 0 0,0 0 1,0-1-1,-1 1 0,-1-1 1,0 0-1,1-17 0,-1 6-2,-2 1 0,-1-1 0,-1 0 0,-1 1 0,-1-1 0,-7-28 0,6 39-7,0 1 0,0 0 0,-1 0 0,-1 1-1,0-1 1,-1 1 0,0 0 0,0 1 0,-1 0 0,-1 0 0,1 1-1,-2 0 1,-9-8 0,13 12-4,1 2 0,-1-1-1,1 0 1,-1 1 0,0 0-1,-1 1 1,1-1 0,0 1 0,-1 0-1,1 1 1,-1-1 0,0 1-1,1 1 1,-1-1 0,0 1 0,1 0-1,-10 2 1,11-1 7,-1 1 1,1-1-1,0 1 1,0 0-1,0 0 1,1 1 0,-1-1-1,0 1 1,1 0-1,0 1 1,0-1-1,0 1 1,0-1-1,0 1 1,1 0-1,-1 1 1,1-1-1,1 1 1,-1-1-1,0 1 1,-2 7-1,1-1 3,0 1-1,1 0 0,0 0 1,0 1-1,2-1 1,-1 1-1,2-1 1,0 1-1,0-1 1,1 1-1,0-1 1,1 0-1,1 1 1,0-1-1,1 0 1,6 15-1,-7-20-16,1 0 0,-1 0 0,1 0 0,1-1 1,-1 1-1,1-1 0,1 0 0,-1-1 0,1 1 0,0-1 0,0 0 0,0 0 0,1-1 0,-1 0 0,1 0 1,0 0-1,1-1 0,-1 0 0,0-1 0,1 0 0,0 0 0,-1 0 0,1-1 0,0 0 0,0 0 0,12-2 1,-4-1 22,-1 0 0,0-2 1,0 0-1,0 0 0,0-2 1,0 1-1,-1-2 0,0 0 1,-1-1-1,1 0 0,13-12 1,13-12 6,-1-2 0,36-41 0,-52 49 35,-1-2 0,30-49 1,-12 16 706,-40 61-751,0-1 0,0 1-1,0 0 1,0 0 0,1 0 0,-1-1-1,0 1 1,0 0 0,1 0 0,-1 0-1,0 0 1,0 0 0,1 0 0,-1 0 0,0 0-1,0-1 1,1 1 0,-1 0 0,0 0-1,1 0 1,-1 0 0,0 0 0,0 0-1,1 0 1,-1 1 0,0-1 0,0 0-1,1 0 1,-1 0 0,0 0 0,0 0 0,1 0-1,-1 0 1,0 0 0,0 1 0,1-1-1,-1 0 1,0 0 0,0 0 0,0 1-1,1-1 1,-1 0 0,0 0 0,0 0-1,0 1 1,0-1 0,0 0 0,0 0 0,1 1-1,-1-1 1,0 0 0,0 1 0,0-1-1,0 0 1,0 0 0,0 1 0,7 19-23,-6-18 30,15 49-91,-1-5 99,-1 0 0,-2 2 0,-2 0-1,5 71 1,-16-111-21,0 1 0,0-1-1,0 0 1,-1 0 0,-1 0-1,1 0 1,-1 0 0,0-1-1,-1 1 1,0-1-1,0 0 1,-1 0 0,0 0-1,0 0 1,0-1 0,-1 0-1,0 0 1,0-1 0,-1 1-1,1-1 1,-13 6 0,9-5-276,0 0 1,0-1 0,-1 0-1,1-1 1,-1 0 0,0-1-1,0 0 1,0 0-1,-1-2 1,1 1 0,-1-1-1,1-1 1,-1 0 0,1-1-1,-17-2 1,-14-15-5852</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8.724"/>
    </inkml:context>
    <inkml:brush xml:id="br0">
      <inkml:brushProperty name="width" value="0.05" units="cm"/>
      <inkml:brushProperty name="height" value="0.05" units="cm"/>
      <inkml:brushProperty name="color" value="#5B2D90"/>
    </inkml:brush>
  </inkml:definitions>
  <inkml:trace contextRef="#ctx0" brushRef="#br0">109 0 15687,'0'0'6499,"6"147"-5154,-2-63-593,-2 7 481,-2 1-1217,0 1 528,0-4-544,-10-1 352,-9-3-704,-1-6 80,-2-13-2610,-2-16 305,-2-25-7683</inkml:trace>
  <inkml:trace contextRef="#ctx0" brushRef="#br0" timeOffset="1">80 698 10677,'0'0'6211,"4"-109"-4114,21 70-1361,27 0-736,23-2 0,26 1-480,14 6-929,0 6-2016,-11 7-4307</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9.194"/>
    </inkml:context>
    <inkml:brush xml:id="br0">
      <inkml:brushProperty name="width" value="0.05" units="cm"/>
      <inkml:brushProperty name="height" value="0.05" units="cm"/>
      <inkml:brushProperty name="color" value="#5B2D90"/>
    </inkml:brush>
  </inkml:definitions>
  <inkml:trace contextRef="#ctx0" brushRef="#br0">250 70 9540,'0'0'9570,"1"-14"-8121,1-41-251,-9 62-343,-4 18-617,-5 25 19,3 1-1,1 0 1,-7 97-1,8 165 648,9-202-662,2-93-268,-20 436 684,12-370-1611,-4 0 0,-4-1 0,-34 107 0,22-122-3326,0-27-3504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49.041"/>
    </inkml:context>
    <inkml:brush xml:id="br0">
      <inkml:brushProperty name="width" value="0.05" units="cm"/>
      <inkml:brushProperty name="height" value="0.05" units="cm"/>
      <inkml:brushProperty name="color" value="#5B2D90"/>
    </inkml:brush>
  </inkml:definitions>
  <inkml:trace contextRef="#ctx0" brushRef="#br0">48 302 7187,'0'0'11542,"-5"-1"-10566,-16-3-355,20 4-521,0 0 1,0-1 0,0 1-1,0 0 1,0 0-1,0-1 1,0 1 0,0-1-1,0 1 1,0-1 0,0 1-1,0-1 1,0 1 0,0-1-1,0 0 1,1 1 0,-1-1-1,0 0 1,1 0-1,-1 0 1,0 0 0,1 1-1,-1-3 1,6 1-116,0 0 1,0 0-1,0 0 0,1 0 1,-1 1-1,11-1 0,-10 1 3,93-16-26,130-6 0,105 15-501,-63 3 285,311-25-211,-12 23 296,-321 10 128,1144-16 41,-476 10-8,-522 4-6,331 28 75,-52-1-55,37-10-11,8 0 45,-560-17-41,1325-3-36,410-111-67,-1416 70 161,351-35-60,-574 58-185,334 17-1,-561 5 230,-21 0-3595</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09.639"/>
    </inkml:context>
    <inkml:brush xml:id="br0">
      <inkml:brushProperty name="width" value="0.05" units="cm"/>
      <inkml:brushProperty name="height" value="0.05" units="cm"/>
      <inkml:brushProperty name="color" value="#5B2D90"/>
    </inkml:brush>
  </inkml:definitions>
  <inkml:trace contextRef="#ctx0" brushRef="#br0">9 589 15015,'-2'-19'723,"0"2"-313,1 7-158,-1 0 0,1-1 0,1 1 1,0 0-1,0-1 0,1 1 0,0 0 0,1-1 1,0 1-1,1 0 0,5-14 0,-1 12-75,1 1-1,0 0 0,1 0 1,0 0-1,1 1 0,0 1 1,0-1-1,1 2 1,1-1-1,19-10 0,-2 3 16,0 1 0,1 2 0,45-14 0,-49 19-92,0 2 0,0 0 1,1 2-1,37-2 0,-55 6-71,0 0-1,0 1 1,-1 0-1,1 0 1,0 1 0,0 0-1,12 6 1,-16-6-27,-1 0 0,0 0-1,0 1 1,0-1 0,0 1-1,-1 0 1,1 0 0,-1 1 0,1-1-1,-1 1 1,0-1 0,-1 1 0,1 0-1,-1 0 1,3 6 0,0 2-7,-1 0 1,-1 0-1,0 0 1,0 1 0,-2-1-1,2 17 1,-5 83-3,0-48 7,1-39-82,0-15-31,1 0 0,0 1-1,0-1 1,1 0 0,2 13 0,-3-21 99,1-1-1,-1 1 0,1-1 1,0 1-1,-1-1 1,1 1-1,0-1 0,0 0 1,0 1-1,-1-1 1,2 0-1,-1 0 1,0 0-1,0 1 0,0-1 1,0 0-1,1-1 1,-1 1-1,0 0 0,1 0 1,-1 0-1,1-1 1,-1 1-1,1-1 1,-1 1-1,1-1 0,-1 0 1,1 0-1,0 1 1,-1-1-1,1 0 0,-1 0 1,1 0-1,0-1 1,-1 1-1,1 0 1,-1-1-1,1 1 0,1-2 1,6-1-5,0-1 1,-1 0-1,0 0 1,0-1-1,0 0 1,0-1-1,-1 1 1,0-1-1,0-1 1,-1 0-1,0 0 1,8-11-1,4-6 32,-1-2-1,21-43 1,-20 27-48,-2 0 1,-2-2-1,-2 1 0,-1-1 0,7-76 1,-11-12 2544,-6 219-2491,-16 409-390,10-429-1951,3-26-2178,2-14-4128</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0.024"/>
    </inkml:context>
    <inkml:brush xml:id="br0">
      <inkml:brushProperty name="width" value="0.05" units="cm"/>
      <inkml:brushProperty name="height" value="0.05" units="cm"/>
      <inkml:brushProperty name="color" value="#5B2D90"/>
    </inkml:brush>
  </inkml:definitions>
  <inkml:trace contextRef="#ctx0" brushRef="#br0">0 0 12614,'0'0'8337,"8"21"-8172,7 20 77,-2 1 1,-2 0-1,11 85 0,-18-47-1,-5 89 1,6-196-153,2 1 0,0 0 1,2 0-1,1 1 0,1 0 0,16-26 1,-20 38-59,7-18 11,2 1-1,1 0 1,1 2 0,2 0-1,1 1 1,1 1 0,31-29-1,-50 52 3,1 0 0,0 0 0,0 1 0,0-1 0,0 1 0,1 0 0,-1 0 0,0 1 0,8-3 0,-11 4-34,0 0-1,0 0 1,0 0 0,1 0 0,-1 0 0,0 0 0,0 1 0,0-1-1,1 0 1,-1 1 0,0-1 0,0 0 0,0 1 0,0 0 0,0-1-1,0 1 1,0-1 0,0 1 0,0 0 0,0 0 0,0 0 0,0 0-1,0 0 1,-1-1 0,1 1 0,0 1 0,-1-1 0,1 0-1,-1 0 1,1 0 0,-1 0 0,1 0 0,-1 0 0,0 1 0,0-1-1,1 0 1,-1 2 0,3 26-46,-2-1-1,0 1 1,-2-1-1,-1 1 0,-2-1 1,0 0-1,-15 48 1,16-61-45,-12 77-1939,17-31-3297,8-30-1676</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0.646"/>
    </inkml:context>
    <inkml:brush xml:id="br0">
      <inkml:brushProperty name="width" value="0.05" units="cm"/>
      <inkml:brushProperty name="height" value="0.05" units="cm"/>
      <inkml:brushProperty name="color" value="#5B2D90"/>
    </inkml:brush>
  </inkml:definitions>
  <inkml:trace contextRef="#ctx0" brushRef="#br0">94 246 2177,'0'0'18187,"-12"7"-17856,7-4-302,0 0 1,0 0-1,1 1 1,-1-1-1,1 1 1,0 0-1,0 0 1,0 1-1,0-1 0,1 1 1,0 0-1,0 0 1,0 0-1,0 0 1,1 0-1,0 1 1,0-1-1,1 1 1,-1-1-1,1 1 1,0 6-1,-6 58 257,3 1 1,8 114-1,-2-163-269,2 0 0,0 0-1,1-1 1,12 30 0,-13-39-25,2 1-1,-1-2 1,2 1-1,0-1 1,0 0-1,1 0 1,0 0 0,15 13-1,-18-20-84,0 0 1,0-1-1,0 1 0,1-1 0,-1-1 0,1 1 1,0-1-1,-1 0 0,1 0 0,0-1 0,0 0 1,1 0-1,-1 0 0,0-1 0,0 1 0,0-1 1,0-1-1,0 0 0,1 1 0,-1-2 0,0 1 1,-1-1-1,1 0 0,0 0 0,0 0 0,-1-1 1,7-4-1,9-5-157,-1-1 0,-1 0 0,0-2 0,0 0 0,25-29 0,-26 24-47,-1-1 0,0-1 0,-2-1-1,0-1 1,-2 1 0,-1-2 0,-1 0-1,0-1 1,-2 1 0,9-46 0,-7 8 29,-3 0 1,-3-1 0,-4-91 0,-1 137 727,-1-1-1,0 1 0,-2 0 0,0-1 0,-1 1 1,0 1-1,-14-33 0,9 39 1463,4 22-1314,4 35-883,1-36 394,0 1-119,-16 329 319,9-286-169,-1-1 0,-3-1 1,-2 0-1,-26 68 0,-3-26-99,64-151 301,102-140-186,-105 171-133,1 1-1,2 1 0,0 0 1,1 2-1,35-25 0,-49 40 60,1 1-1,0 1 1,1 0-1,-1 0 1,1 1-1,0 0 1,0 1-1,0 0 1,15-1-1,-22 3-69,0 1-1,0-1 0,1 1 0,-1 0 0,0 1 0,0-1 0,0 1 0,0-1 0,1 1 0,-1 1 0,0-1 0,0 0 0,-1 1 0,1 0 0,0 0 0,-1 0 0,1 1 0,-1-1 0,1 1 1,-1-1-1,0 1 0,0 0 0,0 0 0,-1 1 0,1-1 0,-1 1 0,3 5 0,1 4 14,-2 0 0,0 0 1,0 0-1,-1 1 0,-1-1 0,0 1 1,-1 0-1,-1 0 0,-2 27 0,1-23-211,-2-1-1,0 0 1,-1 1 0,-1-1-1,0-1 1,-1 1-1,-11 20 1,-3-9-2690,0-15-2971</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1.011"/>
    </inkml:context>
    <inkml:brush xml:id="br0">
      <inkml:brushProperty name="width" value="0.05" units="cm"/>
      <inkml:brushProperty name="height" value="0.05" units="cm"/>
      <inkml:brushProperty name="color" value="#5B2D90"/>
    </inkml:brush>
  </inkml:definitions>
  <inkml:trace contextRef="#ctx0" brushRef="#br0">1 0 16359,'0'0'5699,"4"70"-6147,8-9-2321,4 3-3666</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1.730"/>
    </inkml:context>
    <inkml:brush xml:id="br0">
      <inkml:brushProperty name="width" value="0.05" units="cm"/>
      <inkml:brushProperty name="height" value="0.05" units="cm"/>
      <inkml:brushProperty name="color" value="#5B2D90"/>
    </inkml:brush>
  </inkml:definitions>
  <inkml:trace contextRef="#ctx0" brushRef="#br0">93 29 6243,'0'0'13305,"2"-6"-12094,3-10-574,-4 9-219,-3 9 544,-7 19-921,1 0 0,0 1 0,2 1 1,0-1-1,2 1 0,0-1 0,2 1 0,0 0 1,2 1-1,4 43 0,-1-48-36,1-1 0,0-1 0,1 1 0,1-1 0,1 0 0,0 0 0,2-1 0,-1 0 0,2 0 0,0-1 0,1 0 0,1-1 0,0 0 0,19 17 0,-21-23-77,0 0-1,0-1 1,0 0-1,1 0 1,0-1 0,1 0-1,0-1 1,21 6 0,-29-10 36,1 0 0,-1 0 1,0 0-1,1-1 0,-1 1 0,0-1 1,1 0-1,-1 0 0,0-1 1,1 0-1,-1 1 0,0-1 1,0-1-1,0 1 0,0-1 1,0 1-1,0-1 0,0 0 1,0-1-1,-1 1 0,1-1 1,-1 1-1,0-1 0,1 0 1,-1 0-1,0-1 0,-1 1 1,5-6-1,1-8-70,1 1 0,-2-1 0,-1 0-1,0-1 1,-1 0 0,0 0 0,-2 0 0,0 0 0,-1 0 0,-1-1 0,-1 1 0,0-1-1,-5-28 1,3 31 101,-1 0 0,0 0 0,-2 1 0,1-1-1,-2 1 1,0 0 0,-1 0 0,0 0 0,-1 1-1,-1 1 1,0-1 0,-1 1 0,0 1 0,-1 0-1,-21-18 1,23 23 81,-1 1 0,0 1 0,0 0 0,0 0 0,-1 1 0,0 1 0,0-1 1,0 2-1,0 0 0,0 0 0,0 1 0,0 0 0,-1 0 0,1 2 0,0-1 0,-1 2 0,-19 4 0,24-5-72,0 1 1,1 0-1,-1 0 0,0 1 1,1 0-1,0 0 0,0 1 1,0-1-1,0 1 0,0 1 0,1-1 1,-1 1-1,1 0 0,1 0 1,-1 0-1,1 1 0,0 0 1,0 0-1,0 0 0,1 0 1,0 0-1,0 1 0,1-1 1,-1 1-1,1 0 0,1 0 1,0 0-1,-1 12 0,1-13 2,1 1-1,0-1 0,1 0 1,-1 1-1,1-1 1,1 0-1,-1 0 0,1 1 1,0-1-1,0-1 1,6 11-1,-6-13 2,1 1 0,0-1 0,0 1 0,0-1 0,0 0 0,1 0 0,-1 0 1,1-1-1,-1 1 0,1-1 0,0 0 0,0 0 0,0 0 0,0-1 0,1 1 0,-1-1 0,8 2 0,3-1-13,-1 0-1,1-1 1,0-1-1,0 0 1,-1-1-1,1-1 1,-1 0-1,1 0 0,-1-2 1,23-8-1,-12 2 60,0-2-1,-1-1 0,-1-2 0,40-29 1,-38 24-11,42-30 400,-61 46-391,-1 1 1,1 0 0,0 0-1,0 1 1,0 0-1,0 0 1,0 0-1,0 1 1,1 0-1,8-1 1,-13 3-49,1-1 1,-1 1-1,1 0 1,-1 0-1,0 0 1,1 0-1,-1 0 1,0 0-1,1 1 1,-1-1-1,0 1 1,0 0 0,0-1-1,-1 1 1,1 0-1,0 0 1,-1 0-1,1 0 1,-1 1-1,1-1 1,-1 0-1,0 0 1,0 1-1,0-1 1,0 1-1,-1-1 1,2 6-1,2 10 14,0 0 0,1 32 0,-4-40 7,5 151-251,-7-160 227,1 0-1,0-1 0,0 1 0,0 0 0,0-1 0,0 1 0,0 0 0,0 0 0,1-1 0,-1 1 0,0 0 0,0-1 1,0 1-1,1 0 0,-1-1 0,0 1 0,1-1 0,-1 1 0,1 0 0,-1-1 0,1 1 0,-1-1 0,1 1 0,-1-1 1,1 0-1,-1 1 0,1-1 0,-1 1 0,1-1 0,0 0 0,-1 1 0,1-1 0,0 0 0,0 0 0,2 0-3,-1 0-1,0 0 0,0-1 0,0 1 0,0-1 0,0 0 1,0 0-1,0 0 0,0 0 0,0 0 0,2-2 1,45-38-123,47-75 114,-76 87 135,2 2 0,1 0 1,0 1-1,3 2 0,29-24 1,-51 45-37,0 1 0,0-1 0,0 1 0,1-1-1,-1 1 1,1 1 0,9-3 0,-13 4-68,0-1 0,0 1-1,0 0 1,0 0 0,0 0 0,0 1-1,0-1 1,1 0 0,-1 0-1,0 1 1,0-1 0,0 0 0,0 1-1,0-1 1,0 1 0,0-1-1,0 1 1,0 0 0,0-1 0,-1 1-1,1 0 1,0 0 0,0 0-1,-1-1 1,1 1 0,0 0 0,-1 0-1,1 0 1,-1 0 0,1 0-1,-1 0 1,0 0 0,1 1-1,-1-1 1,0 0 0,0 0 0,1 2-1,2 15 40,-1 0 0,-1 0 0,0 0 0,-1 1 0,-5 32-1,-25 88-130,6-34-1230,17-26-4232,7-54-1569</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2.410"/>
    </inkml:context>
    <inkml:brush xml:id="br0">
      <inkml:brushProperty name="width" value="0.05" units="cm"/>
      <inkml:brushProperty name="height" value="0.05" units="cm"/>
      <inkml:brushProperty name="color" value="#5B2D90"/>
    </inkml:brush>
  </inkml:definitions>
  <inkml:trace contextRef="#ctx0" brushRef="#br0">132 267 3874,'0'0'14585,"-34"-6"-8668,27 4-5881,1 0-1,-1 1 1,0 0-1,1 0 1,-1 0-1,0 1 0,1 0 1,-14 2-1,-4-1 100,24-1-159,8 2 56,50 0 65,112-10-1,-141 4-98,-1-1-1,1-1 1,-1-2 0,-1 0-1,51-24 1,-72 29-56,0 0 0,1-1 0,-1 0 0,-1 0 0,1 0 1,-1-1-1,1 1 0,-1-1 0,-1-1 0,1 1 0,-1-1 0,0 0 0,0 1 1,3-9-1,-3 3-102,0 0 1,-1-1 0,-1 1 0,0 0-1,0-1 1,-1 1 0,-1-20-1,0 54 72,0 16-25,-7 67 0,4-91 111,0-1 0,-1 0 1,0-1-1,-1 1 0,0-1 0,-1 1 0,-1-2 0,-10 16 1,-21 23-1332,-49 49 0,69-80-198,-20 23-5035</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2.941"/>
    </inkml:context>
    <inkml:brush xml:id="br0">
      <inkml:brushProperty name="width" value="0.05" units="cm"/>
      <inkml:brushProperty name="height" value="0.05" units="cm"/>
      <inkml:brushProperty name="color" value="#5B2D90"/>
    </inkml:brush>
  </inkml:definitions>
  <inkml:trace contextRef="#ctx0" brushRef="#br0">289 109 10309,'0'0'5413,"-6"-15"-4301,-25-47 124,29 59-1138,-1 0 1,0 1 0,1-1 0,-1 1-1,0 0 1,0 0 0,0 0 0,0 0-1,0 0 1,-1 1 0,1-1 0,0 1-1,-1 0 1,1 0 0,-1 0-1,1 1 1,-1-1 0,0 1 0,1 0-1,-1 0 1,0 0 0,-5 1 0,-4-1 431,7 0-409,1 0 0,-1 0 0,0 0 0,0 1 1,1-1-1,-1 1 0,0 1 0,1-1 0,-1 1 0,1 0 0,0 0 0,0 1 1,-8 4-1,8-3-86,1 1 1,-1-1-1,1 1 1,0 0 0,0 0-1,1 0 1,-1 1-1,1 0 1,1-1-1,-1 1 1,1 0 0,-2 7-1,-3 11 74,1 1 0,1 0 0,1 0 0,-1 42 0,12 106 160,5-96-191,4-1 0,3-1 1,55 140-1,6 22 131,-67-191-186,-2 0 1,-3 1 0,4 58-1,-10-60 104,-2-1 0,-8 75 0,5-103-75,0 0 1,-1 0-1,0 0 1,-1 0-1,-1-1 1,-1 0-1,0 0 1,-1 0-1,0-1 1,-16 19-1,23-32 265,4-1-279,-1-1-1,0 1 0,0-1 0,0 0 1,0 0-1,0 0 0,0 0 0,0-1 0,0 1 1,0 0-1,3-4 0,7-4 74,122-71-34,110-71-1864,-190 114-880,-2-3 0,62-60 0,-44 24-4262</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3.276"/>
    </inkml:context>
    <inkml:brush xml:id="br0">
      <inkml:brushProperty name="width" value="0.05" units="cm"/>
      <inkml:brushProperty name="height" value="0.05" units="cm"/>
      <inkml:brushProperty name="color" value="#5B2D90"/>
    </inkml:brush>
  </inkml:definitions>
  <inkml:trace contextRef="#ctx0" brushRef="#br0">287 177 9877,'0'0'8585,"-20"13"-7553,7-6-891,3-1-39,0-1 0,1 1 0,0 1 0,0-1 0,0 2 1,1-1-1,0 1 0,0 0 0,1 1 0,0 0 0,0 0 0,-9 19 0,6-3 101,0 1 1,2 0 0,1 0 0,1 1-1,1-1 1,1 2 0,0 50 0,4-75-196,-1 0 0,1 1-1,1-1 1,-1 0 0,0 1 0,1-1 0,0 0 0,-1 0 0,1 0 0,0 1 0,1-1 0,-1 0 0,1 0 0,-1 0 0,1-1 0,4 6 0,-3-6 1,0 0 0,0 0 0,1 0 0,-1 0 0,1-1 0,0 1 1,-1-1-1,1 0 0,0 0 0,0 0 0,-1-1 0,1 1 1,0-1-1,6 0 0,1-1 9,0 0 1,0 0-1,0-1 1,0 0-1,0-1 0,0 0 1,-1-1-1,0 0 1,0-1-1,0 0 1,0-1-1,-1 0 0,1 0 1,-1-1-1,-1 0 1,14-14-1,-11 9 27,-1 1 0,0-2 0,0 0-1,-1 0 1,-1 0 0,-1-1 0,0-1 0,0 1-1,-1-1 1,-1 0 0,5-23 0,-7 20 20,-1-1 1,0 0-1,-1 1 1,-1-1-1,-1 0 1,0 1 0,-2-1-1,0 1 1,-1-1-1,-7-19 1,7 29-52,0 0 0,0 0 0,-1 0 0,0 1 0,0-1 0,-1 1 0,0 1 0,-1-1 0,0 1 0,0 0 1,0 0-1,-1 1 0,0 0 0,0 0 0,-1 1 0,1 0 0,-1 1 0,0 0 0,-1 0 0,-15-4 0,13 5-50,0 0 0,0 1 0,0 1 0,-1 0 0,1 0 0,0 1 0,-1 0 0,1 2 0,0-1 0,0 1 0,0 1 0,-15 5 0,21-6-156,0 1 0,1 0-1,-1 0 1,0 0-1,1 1 1,0 0 0,0 0-1,0 1 1,0-1 0,1 1-1,0 0 1,0 0 0,0 0-1,1 1 1,-1-1 0,1 1-1,0 0 1,1 0-1,0 0 1,0 0 0,0 0-1,1 1 1,-1-1 0,1 12-1,0-9-603,0 0 0,1 0 0,1 0 1,0 0-1,2 14 0,23 41-5780,-24-60 6092</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3.623"/>
    </inkml:context>
    <inkml:brush xml:id="br0">
      <inkml:brushProperty name="width" value="0.05" units="cm"/>
      <inkml:brushProperty name="height" value="0.05" units="cm"/>
      <inkml:brushProperty name="color" value="#5B2D90"/>
    </inkml:brush>
  </inkml:definitions>
  <inkml:trace contextRef="#ctx0" brushRef="#br0">225 1 12054,'0'0'11141,"-36"105"-10293,4-60-576,-1 3 0,-3 3-192,2 1-160,4-5-2097,7-15-2401</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3.995"/>
    </inkml:context>
    <inkml:brush xml:id="br0">
      <inkml:brushProperty name="width" value="0.05" units="cm"/>
      <inkml:brushProperty name="height" value="0.05" units="cm"/>
      <inkml:brushProperty name="color" value="#5B2D90"/>
    </inkml:brush>
  </inkml:definitions>
  <inkml:trace contextRef="#ctx0" brushRef="#br0">34 198 8628,'-4'-18'542,"-15"-78"2475,8 12 4506,17 137-2966,19 98-3831,-10-78-606,-3 1 0,-3 1 0,-4-1 0,-8 127 0,-14-102-1203,2-19-4002,14-54-2222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0.585"/>
    </inkml:context>
    <inkml:brush xml:id="br0">
      <inkml:brushProperty name="width" value="0.05" units="cm"/>
      <inkml:brushProperty name="height" value="0.05" units="cm"/>
      <inkml:brushProperty name="color" value="#5B2D90"/>
    </inkml:brush>
  </inkml:definitions>
  <inkml:trace contextRef="#ctx0" brushRef="#br0">25 26 11605,'0'0'9162,"-3"-4"-8343,-8-13-192,9 13-443,2 11 29,9 201 778,-3-118-1661,-9 162 0,-9-187-4150,7-41-255,2 0-6475</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4.356"/>
    </inkml:context>
    <inkml:brush xml:id="br0">
      <inkml:brushProperty name="width" value="0.05" units="cm"/>
      <inkml:brushProperty name="height" value="0.05" units="cm"/>
      <inkml:brushProperty name="color" value="#5B2D90"/>
    </inkml:brush>
  </inkml:definitions>
  <inkml:trace contextRef="#ctx0" brushRef="#br0">1 118 10949,'0'0'1027,"8"-15"-258,-2 4-568,-4 6-129,1 0-1,-1 0 1,1 0 0,0 0 0,0 1-1,0-1 1,1 1 0,-1 0-1,1 0 1,0 0 0,0 1-1,1-1 1,-1 1 0,1 0-1,-1 0 1,1 1 0,0-1 0,0 1-1,10-3 1,27-1 1539,0 2 1,64 1-1,-100 3-1542,0 0-1,-1 1 1,1 0-1,0 0 1,-1 0-1,1 1 1,-1 0 0,1 0-1,-1 0 1,0 1-1,0-1 1,0 1-1,0 1 1,-1-1 0,1 1-1,-1-1 1,0 1-1,0 0 1,0 1-1,-1-1 1,1 1-1,-1 0 1,0-1 0,0 1-1,1 6 1,6 13 5,-1 0 1,-1 1 0,-1 0 0,4 32 0,-8-40 31,120 584 793,-107-528-843,-3 0 1,-3 1 0,0 132-1,-10-191-46,-2-1 0,1 0 1,-2 0-1,0 0 0,0 0 0,-1 0 0,-1-1 0,-1 0 0,-11 22 0,13-28 0,-1-1 0,1 1-1,-2-1 1,1 0 0,0 0-1,-1-1 1,0 1 0,-1-1 0,1-1-1,-1 1 1,0-1 0,0 0-1,0-1 1,0 0 0,-1 0 0,0 0-1,1-1 1,-16 2 0,6-2-4,0-2 1,0 0 0,0-1-1,0-1 1,0-1 0,0 0-1,0-1 1,1-1-1,-1 0 1,1-2 0,1 1-1,-1-2 1,1 0-1,0-1 1,1-1 0,0 0-1,1 0 1,0-2 0,0 0-1,1 0 1,1-1-1,0 0 1,1-1 0,-10-18-1,16 25-421,0 0 0,1-1 0,0 0 0,1 0 0,-1 0 1,1 0-1,1 0 0,0 0 0,0 0 0,0 0 0,1-1 0,0 1 0,1 0 0,1-9 0,20-51-9179</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14.709"/>
    </inkml:context>
    <inkml:brush xml:id="br0">
      <inkml:brushProperty name="width" value="0.05" units="cm"/>
      <inkml:brushProperty name="height" value="0.05" units="cm"/>
      <inkml:brushProperty name="color" value="#5B2D90"/>
    </inkml:brush>
  </inkml:definitions>
  <inkml:trace contextRef="#ctx0" brushRef="#br0">124 0 11637,'0'0'12886,"-94"25"-14903,77-1-2049,5-8-7219</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27.514"/>
    </inkml:context>
    <inkml:brush xml:id="br0">
      <inkml:brushProperty name="width" value="0.05" units="cm"/>
      <inkml:brushProperty name="height" value="0.05" units="cm"/>
      <inkml:brushProperty name="color" value="#5B2D90"/>
    </inkml:brush>
  </inkml:definitions>
  <inkml:trace contextRef="#ctx0" brushRef="#br0">88 69 4594,'-1'3'19563,"-12"25"-19720,6-12 161,0 0 0,2 1 0,0 0 0,1 0 0,1 1-1,-2 23 1,3 109 76,3-106 0,0-15-77,1 0 0,1-1 1,2 1-1,12 44 0,-11-55-12,0-1 1,1 1-1,1-1 1,1-1-1,0 1 0,2-1 1,-1-1-1,15 15 1,-22-26 9,1 0 0,-1 0 0,1 0 0,0-1 0,0 0 0,0 0 0,0 0 0,1 0 1,-1-1-1,1 0 0,0 0 0,-1 0 0,1 0 0,0-1 0,0 0 0,0 0 0,0 0 0,1 0 0,-1-1 0,0 0 1,0 0-1,0-1 0,0 1 0,0-1 0,0 0 0,0 0 0,0-1 0,0 1 0,0-1 0,0 0 0,-1-1 1,1 1-1,-1-1 0,8-6 0,1-1 2,0-1 0,-1-1-1,0 0 1,0-1 0,-2 0 0,0 0 0,0-1 0,-1-1 0,10-22-1,-9 9 9,-1-1-1,-1 0 0,-2 0 0,-1 0 0,-1-1 0,-1 1 0,-2-1 1,-1 0-1,-8-56 0,5 67-14,0 1 0,-2 0 0,0 0 0,-1 0 0,-1 1 1,0 0-1,-1 0 0,-1 0 0,-1 1 0,0 1 0,-17-20 0,21 28 3,0 0-1,-1 0 0,1 1 0,-1 0 0,-1 0 1,1 1-1,-1 0 0,0 0 0,0 1 0,0 0 1,-1 0-1,1 1 0,-1 0 0,0 0 0,0 1 0,0 0 1,0 1-1,0 0 0,0 1 0,-1-1 0,1 2 1,0-1-1,0 1 0,0 1 0,-9 2 0,8-1-128,1 1 0,1 0-1,-1 1 1,0-1-1,1 2 1,0-1 0,1 1-1,-1 0 1,1 1-1,0 0 1,0 0 0,1 0-1,0 1 1,1 0-1,-1 0 1,-4 11-1,5-9-790,1 0-1,0 0 1,0 0-1,1 0 0,0 0 1,1 1-1,0-1 1,0 21-1,2 5-7116</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28.070"/>
    </inkml:context>
    <inkml:brush xml:id="br0">
      <inkml:brushProperty name="width" value="0.05" units="cm"/>
      <inkml:brushProperty name="height" value="0.05" units="cm"/>
      <inkml:brushProperty name="color" value="#5B2D90"/>
    </inkml:brush>
  </inkml:definitions>
  <inkml:trace contextRef="#ctx0" brushRef="#br0">23 13 5491,'0'0'15182,"0"-1"-15142,0 0 1,0 1-1,0-1 0,0 1 0,0-1 0,0 1 0,0-1 0,-1 1 0,1-1 0,0 1 0,0-1 0,0 1 0,-1-1 0,1 1 0,0-1 0,-1 1 0,1 0 0,0-1 0,-1 1 0,1-1 0,0 1 0,-1 0 0,1-1 0,-1 1 0,1 0 0,-1-1 0,-2 8-18,1-1 0,1 1 0,-1 0-1,1-1 1,1 1 0,-1 0 0,1 7 0,-1 2 56,-2 36 267,1 0 0,9 73 0,-5-105-326,1 0 1,1-1-1,1 1 0,1-1 0,0 0 1,2 0-1,0-1 0,1 0 0,15 23 1,-24-41-25,1 1 1,-1 0 0,1 0 0,-1 0-1,1 0 1,-1-1 0,1 1 0,0 0-1,-1-1 1,1 1 0,0 0-1,0-1 1,-1 1 0,1-1 0,0 1-1,0-1 1,0 1 0,0-1 0,0 0-1,0 1 1,0-1 0,0 0 0,0 0-1,-1 0 1,1 0 0,0 0-1,0 0 1,0 0 0,0 0 0,0 0-1,0 0 1,0 0 0,0-1 0,0 1-1,0 0 1,0-1 0,0 1 0,0 0-1,-1-1 1,1 1 0,0-1-1,0 0 1,0 1 0,-1-1 0,1 0-1,0-1 1,4-3 2,-1 0 0,0 0 0,-1-1 0,1 0-1,2-8 1,10-26 64,-2 0 0,-1-1-1,-3-1 1,-1 0-1,-2 0 1,-2-1 0,-2 0-1,-3-44 1,9 344 124,-5-212-239,3 0 0,1 0-1,23 71 1,-31-115 51,14 28-1475,-13-28 1309,-1-1 1,0 1-1,1-1 1,-1 1-1,1-1 1,-1 1-1,1-1 1,-1 1-1,1-1 1,0 1 0,-1-1-1,1 0 1,-1 1-1,1-1 1,0 0-1,-1 1 1,1-1-1,0 0 1,-1 0-1,1 0 1,0 0-1,0 0 1,-1 0-1,1 0 1,0 0 0,-1 0-1,1 0 1,0 0-1,0 0 1,-1 0-1,1 0 1,0-1-1,-1 1 1,1 0-1,0-1 1,-1 1 0,1 0-1,-1-1 1,1 1-1,-1-1 1,2 0-1,17-26-8049</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28.482"/>
    </inkml:context>
    <inkml:brush xml:id="br0">
      <inkml:brushProperty name="width" value="0.05" units="cm"/>
      <inkml:brushProperty name="height" value="0.05" units="cm"/>
      <inkml:brushProperty name="color" value="#5B2D90"/>
    </inkml:brush>
  </inkml:definitions>
  <inkml:trace contextRef="#ctx0" brushRef="#br0">0 111 6819,'3'-16'3903,"-1"4"-3074,6-27 554,0-4 2573,-8 96 1981,16 45-5416,-9-59 481,6 47-836,-4 0 0,-4 1 0,-8 114 0,2-184-653,-1 0 0,-1 0 0,-5 20-1,-16 17-7162,10-35-4772</inkml:trace>
  <inkml:trace contextRef="#ctx0" brushRef="#br0" timeOffset="1">52 473 16984,'0'0'4162,"125"-69"-4162,-58 51-176,8 0-337,1-1-1135,-1-1-2306,-2-2-1937</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28.928"/>
    </inkml:context>
    <inkml:brush xml:id="br0">
      <inkml:brushProperty name="width" value="0.05" units="cm"/>
      <inkml:brushProperty name="height" value="0.05" units="cm"/>
      <inkml:brushProperty name="color" value="#5B2D90"/>
    </inkml:brush>
  </inkml:definitions>
  <inkml:trace contextRef="#ctx0" brushRef="#br0">258 12 7491,'0'0'11403,"-18"-2"-9485,5-1-1609,9 2-229,-1-1 0,0 1 0,0 0-1,0 1 1,0-1 0,0 1 0,0 0 0,0 0 0,0 0 0,1 1-1,-1 0 1,0 0 0,0 0 0,0 0 0,1 1 0,-1 0-1,1 0 1,-1 0 0,1 1 0,0-1 0,0 1 0,0 0-1,-5 4 1,-3 8 91,0 0 1,1 1-1,1 0 0,0 1 0,1 0 0,1 0 1,0 1-1,2 0 0,0 1 0,1-1 0,1 1 1,-2 20-1,4-29-166,1 0 0,1 0 0,-1 0 0,2 0 0,-1 0 0,2 0 0,-1 0 0,1 0 0,1 0 0,0 0 0,0-1 0,1 0 0,0 0 0,0 0 0,1 0 0,1 0 0,-1-1 0,1 0 0,1 0 0,-1-1 0,1 0 0,1 0 0,-1 0 0,15 9 0,-16-13-45,1 0 1,-1 0-1,1 0 1,0-1-1,0 0 0,0 0 1,0 0-1,0-1 1,0 0-1,1-1 1,-1 0-1,0 0 1,0 0-1,1-1 1,-1 0-1,0 0 1,0-1-1,0 0 1,0 0-1,0-1 1,-1 0-1,1 0 1,-1 0-1,7-5 1,9-7-57,-1 0 0,-1-2 0,0 0 0,-1-1 0,21-27 0,41-55-82,-71 87 172,-1-1-1,-1 0 0,0-1 0,-1 1 0,10-28 0,-29 87 83,3 1-1,2-1 1,-2 79-1,9-119-74,0 0 0,0 0-1,0 0 1,1 0 0,-1-1 0,1 1 0,1 0 0,-1 0-1,1-1 1,0 1 0,0-1 0,0 1 0,0-1-1,1 0 1,-1 0 0,7 6 0,-5-7-2,0 0-1,0 0 1,1 0-1,-1 0 1,1-1 0,0 0-1,0 0 1,0 0 0,0 0-1,0-1 1,0 0-1,0 0 1,1-1 0,-1 1-1,8-1 1,-4-1 27,0 1 0,-1-1 0,1 0 0,0-1 0,-1 0 0,0 0 0,1-1 0,-1 0 0,0-1 0,0 0 0,-1 0 0,1 0 0,-1-1 0,0 0 0,0-1 0,-1 1 0,1-1 0,-1-1 0,-1 1 0,10-13 0,-8 8 24,0 0 1,-1-1 0,0 0 0,-1 0 0,0-1 0,-1 1 0,0-1 0,-1 0 0,0 0 0,-1 0 0,-1 0 0,0 0 0,-1-17 0,-1 24-39,1-1 1,-1 1-1,-1 0 0,1 0 0,-1 0 0,0 1 0,0-1 1,-1 0-1,1 1 0,-1-1 0,0 1 0,-1 0 0,0 0 1,-7-8-1,4 7 12,0-1 1,-1 2 0,0-1-1,0 1 1,0 0-1,0 1 1,-1 0-1,-17-6 1,7 5-111,0 1 1,0 0-1,0 1 0,-1 1 0,1 1 1,0 1-1,-1 1 0,1 1 0,-21 4 1,34-5-315,1 0 0,-1 1 0,1 0 0,0 0 0,-1 1 1,1-1-1,0 1 0,0 0 0,1 0 0,-1 1 0,1 0 0,-1 0 1,1 0-1,1 0 0,-7 9 0,-7 22-6862</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29.708"/>
    </inkml:context>
    <inkml:brush xml:id="br0">
      <inkml:brushProperty name="width" value="0.05" units="cm"/>
      <inkml:brushProperty name="height" value="0.05" units="cm"/>
      <inkml:brushProperty name="color" value="#5B2D90"/>
    </inkml:brush>
  </inkml:definitions>
  <inkml:trace contextRef="#ctx0" brushRef="#br0">0 88 10709,'0'0'9001,"15"-2"-8198,-10 1-730,-1 0-26,0 0 0,0 0 0,0 1 0,0-1 0,0 1 0,0 0 0,0 0 0,0 0 0,0 1 0,0-1 0,0 1 0,0 0 0,0 0 0,0 0 0,0 1 0,-1-1 0,1 1 0,-1 0 0,1 0 0,-1 1-1,0-1 1,1 0 0,-1 1 0,-1 0 0,5 4 0,3 8 22,-2 0-1,1 1 1,-2 0 0,0 0-1,-1 1 1,-1-1-1,0 1 1,-1 1 0,-1-1-1,-1 0 1,0 1-1,-1-1 1,-1 1-1,-1 0 1,0-1 0,-7 31-1,7-44-55,-1 0 0,1 0 0,-1 0 0,0 0 0,0 0 0,0 0 0,0-1 0,-1 1 0,1 0 0,-1-1 0,0 0 0,0 0 0,0 0 0,-5 3 0,8-6-8,0 0 1,0 0-1,0 1 0,-1-1 1,1 0-1,0 0 1,0 0-1,0 0 0,0 0 1,-1 0-1,1 0 0,0 0 1,0 0-1,0 0 1,-1 0-1,1 0 0,0 0 1,0 0-1,0 0 0,-1 0 1,1 0-1,0 0 1,0 0-1,0 0 0,-1 0 1,1 0-1,0 0 0,0 0 1,0 0-1,-1 0 1,1 0-1,0-1 0,0 1 1,0 0-1,0 0 0,0 0 1,-1 0-1,1 0 1,0-1-1,0 1 0,0 0 1,0 0-1,0 0 0,0 0 1,0-1-1,0 1 1,-1 0-1,1 0 0,0 0 1,0-1-1,0 1 0,0 0 1,0 0-1,0 0 1,0-1-1,0 1 0,0 0 1,0 0-1,0 0 0,1-1 1,-1 1-1,0 0 1,0 0-1,0 0 0,0-1 1,0 1-1,0 0 0,0 0 1,1 0-1,-1-19 52,1 1 0,0 0-1,2-1 1,0 1 0,1 1-1,1-1 1,0 0 0,2 1-1,16-33 1,-13 32-61,1-1-1,1 1 0,0 1 1,1 0-1,1 1 1,1 0-1,0 1 0,26-19 1,-40 33 0,0 0 1,1 0 0,-1 0 0,0 0-1,1 0 1,-1 0 0,1 1-1,-1-1 1,1 1 0,-1-1 0,1 1-1,-1-1 1,1 1 0,0 0 0,-1 0-1,1 0 1,2 0 0,-3 0-1,0 1 0,-1-1 0,1 1 0,0-1 0,0 1-1,0-1 1,0 1 0,-1 0 0,1-1 0,0 1 0,-1 0 0,1-1 0,0 1 0,-1 0 0,1 0 0,-1 0 0,1 0 0,-1-1 0,0 1 0,1 2 0,1 5-18,0 1-1,-1-1 1,-1 1 0,1-1-1,-2 10 1,1-8 17,-4 185 24,5-200 4,0 1 0,1-1 0,-1 1 0,1 0 0,0-1 1,0 1-1,0 0 0,1 0 0,-1 1 0,4-5 0,3-5 19,18-31 69,60-91 111,-74 118 37,1-1 0,1 1-1,1 1 1,33-27 0,-46 41-184,-1 0 1,1 0-1,0 0 0,-1 1 0,1 0 1,0-1-1,0 1 0,0 0 0,0 0 0,0 0 1,6 0-1,-8 1-65,0 0 0,0 0 0,0 1 0,0-1-1,0 0 1,0 1 0,-1-1 0,1 1 0,0-1 0,0 1 0,0-1 0,0 1 0,-1 0 0,1-1-1,0 1 1,0 0 0,-1 0 0,1-1 0,-1 1 0,1 0 0,-1 0 0,1 0 0,-1 0 0,1 0-1,-1 0 1,0 0 0,0 0 0,1 0 0,-1 0 0,0 0 0,0 0 0,0 0 0,0 0 0,0 0-1,0 1 1,0 42 17,-1 0 0,-2-1-1,-2 1 1,-11 44 0,11-62-1584,2 1-1,0 43 1,5-54-4013</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30.080"/>
    </inkml:context>
    <inkml:brush xml:id="br0">
      <inkml:brushProperty name="width" value="0.05" units="cm"/>
      <inkml:brushProperty name="height" value="0.05" units="cm"/>
      <inkml:brushProperty name="color" value="#5B2D90"/>
    </inkml:brush>
  </inkml:definitions>
  <inkml:trace contextRef="#ctx0" brushRef="#br0">135 214 3890,'0'0'15487,"4"2"-15066,2 2-285,1-1 0,0 0 0,1 0 0,-1-1-1,0 0 1,1 0 0,0-1 0,-1 1-1,1-2 1,0 1 0,-1-1 0,1-1 0,0 1-1,-1-1 1,1 0 0,0-1 0,9-3 0,-12 3-80,0 1 0,0-2 0,-1 1 0,1 0 1,0-1-1,-1 0 0,1 0 0,-1 0 0,0-1 1,0 1-1,-1-1 0,1 0 0,-1 0 0,1 0 1,-1-1-1,0 1 0,-1-1 0,1 0 1,-1 0-1,0 1 0,0-1 0,-1-1 0,1 1 1,-1 0-1,0 0 0,0-8 0,0 7-2,-1-1-1,0 1 1,0-1-1,0 0 1,-1 1-1,0-1 0,0 1 1,-1-1-1,0 1 1,-3-9-1,3 12-30,0 0-1,0 1 1,-1-1-1,1 0 1,-1 1-1,1 0 0,-1 0 1,0 0-1,0 0 1,0 0-1,0 0 1,0 1-1,0 0 1,0-1-1,0 1 1,-1 0-1,1 0 0,0 1 1,-1-1-1,1 1 1,-1 0-1,-3 0 1,-1-1 1,0 1 0,0 1 0,0 0 1,0 0-1,1 0 0,-1 1 0,0 0 1,0 0-1,1 1 0,0 0 0,-1 0 0,-9 8 1,5-4-4,2 1 1,-1 1 0,1 0 0,1 0-1,0 1 1,0 0 0,-8 13-1,5-5-21,0 2-1,1-1 0,2 1 0,0 1 0,1 0 0,1 0 0,1 1 0,-7 43 0,11-52 12,1-1 0,1 1-1,0 0 1,0 0 0,1 0 0,5 20-1,-5-29-55,1 1-1,-1-1 0,1 1 0,0-1 0,1 0 0,-1 0 0,1 0 0,0 0 0,0 0 0,0 0 1,0-1-1,0 1 0,1-1 0,0 0 0,0 0 0,0-1 0,0 1 0,0-1 0,0 0 0,8 3 1,-1-1-314,-1-1 0,1-1 0,0 0 1,0 0-1,1-1 0,-1-1 0,0 0 1,0 0-1,0-1 0,0-1 0,15-3 0,-13 2-723,-1-1 0,0 0-1,-1 0 1,1-2-1,18-10 1,23-21-6780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31.539"/>
    </inkml:context>
    <inkml:brush xml:id="br0">
      <inkml:brushProperty name="width" value="0.05" units="cm"/>
      <inkml:brushProperty name="height" value="0.05" units="cm"/>
      <inkml:brushProperty name="color" value="#5B2D90"/>
    </inkml:brush>
  </inkml:definitions>
  <inkml:trace contextRef="#ctx0" brushRef="#br0">126 281 6531,'0'0'6910,"-17"0"-5550,-44 0-517,13 0 8039,66 0-8805,145-8 558,232-41 0,-187 19-368,-172 27-258,-23 2-6,-1 0 0,1-1 0,-1 0 0,0-1 0,14-5 0,-25 8-6,-1 0 0,1-1 0,0 1 0,0 0 0,-1-1 0,1 1 0,0 0 0,-1-1 0,1 1 1,-1-1-1,1 1 0,0-1 0,-1 1 0,1-1 0,-1 1 0,1-1 0,-1 0 0,1 1 0,-1-1 1,0 0-1,1 1 0,-1-1 0,0 0 0,0 0 0,1 1 0,-1-1 0,0 0 0,0-1 0,-12-18-171,-31-9-149,-24 2 86,-2 4 0,-1 2 1,-98-16-1,195 39 46,31 10 147,-40-6 61,0 1 0,0 1 1,0 1-1,-1 0 0,0 1 0,-1 1 0,0 1 0,23 21 0,-35-29-11,0 0 0,0 1 0,0-1-1,0 1 1,-1 0 0,0 0 0,0 0-1,0 0 1,-1 1 0,1-1 0,-1 1-1,-1 0 1,1-1 0,-1 1 0,0 0-1,0 0 1,-1 0 0,1 0 0,-1 0-1,-1 0 1,1-1 0,-1 1 0,0 0-1,-1 0 1,1 0 0,-1-1 0,0 1 0,0-1-1,-1 1 1,0-1 0,0 0 0,-6 9-1,-7 6-219,0-1-1,-1-1 0,-1 0 1,-34 25-1,-87 52-1718,136-94 1812,-5 4-1090,0 0 0,0-1 0,-1 1 0,-13 3-1,8-6-4988</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35.277"/>
    </inkml:context>
    <inkml:brush xml:id="br0">
      <inkml:brushProperty name="width" value="0.05" units="cm"/>
      <inkml:brushProperty name="height" value="0.05" units="cm"/>
      <inkml:brushProperty name="color" value="#5B2D90"/>
    </inkml:brush>
  </inkml:definitions>
  <inkml:trace contextRef="#ctx0" brushRef="#br0">195 151 5442,'0'0'8495,"7"-15"-7134,5-4-818,-5 8-36,0-1 1,-1 0 0,8-22 0,-13 32-343,-1 1 1,1-1-1,0 1 0,-1-1 1,0 0-1,1 1 0,-1-1 0,0 0 1,1 0-1,-1 1 0,0-1 1,0 0-1,-1 0 0,1 1 0,0-1 1,-1 0-1,1 1 0,-1-1 1,1 0-1,-2-1 0,2 2-130,-1 0 0,0 0-1,0 1 1,0-1 0,0 0-1,-1 0 1,1 1 0,0-1 0,0 0-1,0 1 1,0-1 0,-1 1-1,1 0 1,0-1 0,-1 1 0,1 0-1,0 0 1,-1 0 0,1 0 0,-2 0-1,-2 0-57,-1 1 0,1 0 0,-1 0-1,1 1 1,0-1 0,-1 1 0,1 0 0,0 1 0,0-1-1,0 1 1,-5 3 0,-4 7 25,0 0 0,1 1 0,1 1 0,0-1 0,1 2 0,0 0 0,2 0 0,0 1 1,0 0-1,2 0 0,0 1 0,1 0 0,1 1 0,1-1 0,0 1 0,1 0 0,1 0 0,1 0 0,1 0 0,0 0 0,6 30 0,-5-39-17,1 0 0,1 1-1,0-2 1,0 1-1,1 0 1,0-1 0,1 1-1,0-1 1,0 0-1,1-1 1,0 1 0,1-1-1,0-1 1,0 1-1,1-1 1,-1 0 0,1-1-1,1 0 1,9 6 0,-11-8 6,0-1 1,1 1 0,-1-1 0,1 0 0,0-1-1,0 0 1,0 0 0,0-1 0,0 0 0,0 0 0,0-1-1,1 0 1,-1-1 0,0 1 0,0-2 0,0 1 0,0-1-1,0 0 1,0-1 0,0 0 0,-1 0 0,0 0-1,1-1 1,9-7 0,-2 0 102,-1 0 1,0-1-1,-1-1 0,0 0 0,-1-1 0,0 0 1,-1-1-1,-1 0 0,0-1 0,-1 0 1,-1-1-1,-1 1 0,0-2 0,-1 1 1,-1-1-1,0 1 0,-2-1 0,0-1 0,-1 1 1,0 0-1,-2-1 0,0 1 0,-1 0 1,-6-29-1,5 39-41,0 1 0,-1 0 1,0 0-1,0 0 0,0 0 0,-1 1 1,0-1-1,-1 1 0,1 0 0,-1 0 1,-1 0-1,1 1 0,-1 0 0,1 0 1,-2 0-1,1 1 0,0 0 0,-1 0 1,0 0-1,0 1 0,-8-3 1,-4 0-50,-1 0 1,-1 1 0,1 1 0,-1 1 0,0 0 0,-30 2 0,48 1-50,0 0 0,0 0 0,1 1 0,-1-1 1,0 1-1,0-1 0,1 1 0,-1 0 0,0 0 0,1 1 1,-1-1-1,1 0 0,-1 1 0,1 0 0,0-1 1,-4 4-1,5-4-85,1 1-1,-1-1 1,0 0 0,0 0 0,1 1-1,-1-1 1,1 0 0,-1 1 0,1-1-1,0 0 1,-1 1 0,1-1 0,0 1-1,0-1 1,0 1 0,0-1 0,0 0-1,0 1 1,1-1 0,-1 1 0,0-1 0,1 0-1,-1 1 1,1-1 0,-1 0 0,1 1-1,0-1 1,0 0 0,-1 0 0,1 1-1,0-1 1,0 0 0,0 0 0,0 0-1,3 1 1,33 21-5230,15-4-3035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1.088"/>
    </inkml:context>
    <inkml:brush xml:id="br0">
      <inkml:brushProperty name="width" value="0.05" units="cm"/>
      <inkml:brushProperty name="height" value="0.05" units="cm"/>
      <inkml:brushProperty name="color" value="#5B2D90"/>
    </inkml:brush>
  </inkml:definitions>
  <inkml:trace contextRef="#ctx0" brushRef="#br0">594 38 10101,'0'0'9070,"-2"-7"-8499,-2-18-211,7 20-283,5 12-60,10 8 211,-1 1 1,-1 0-1,-1 1 1,0 1-1,12 20 1,60 103 278,-71-112-487,-2 0 1,-1 0-1,-1 1 0,-1 1 1,-2 0-1,-1 1 0,6 56 1,-12-62-15,-1 0 1,-1 0-1,-2 0 1,0 0 0,-2 0-1,-1-1 1,-1 1-1,-1-1 1,-1 0-1,-13 27 1,-4-4-16,-2-1 1,-2-1 0,-2-2-1,-2-1 1,-2-1 0,-1-2-1,-81 68 1,28-39-37,-2-3 1,-179 95 0,257-153 98,10-6 38,0 0 0,-1 0 1,1 0-1,-1-1 0,1 1 0,-1-1 1,0 0-1,1 0 0,-8 1 1721,10 22-6385,2-18 233</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37.345"/>
    </inkml:context>
    <inkml:brush xml:id="br0">
      <inkml:brushProperty name="width" value="0.05" units="cm"/>
      <inkml:brushProperty name="height" value="0.05" units="cm"/>
      <inkml:brushProperty name="color" value="#5B2D90"/>
    </inkml:brush>
  </inkml:definitions>
  <inkml:trace contextRef="#ctx0" brushRef="#br0">115 140 10341,'0'0'10535,"2"-10"-9684,4-17-277,-7 36-40,-18 64-158,15-65-370,-63 189 85,58-165-67,2 0 0,1 1-1,1 0 1,0 42 0,5-74-28,0 1 0,0 0 0,0 0 0,1 0 0,-1 0 0,0 0 0,1 0 0,0 0 0,-1-1 0,1 1 1,0 0-1,0-1 0,0 1 0,0 0 0,0-1 0,0 1 0,0-1 0,1 1 0,-1-1 0,0 0 0,1 0 0,-1 1 0,1-1 1,0 0-1,-1 0 0,1-1 0,0 1 0,0 0 0,-1 0 0,1-1 0,0 1 0,2-1 0,8 2-7,-1-1 0,1 0 0,-1-1 0,18-2 0,0 1 54,29-1-25,-21 0-19,44 4 0,-72-2 0,-1 1 0,1 0 0,-1 1 0,0 0 0,0 0 0,0 1 0,0 0 0,0 1 1,0-1-1,12 9 0,-17-10-4,0 0 0,-1 1 0,1-1 0,-1 1 0,1-1 0,-1 1 0,0 0 1,0 0-1,0 0 0,0 0 0,0 0 0,-1 0 0,0 0 0,1 1 0,-1-1 1,0 1-1,-1-1 0,1 1 0,0-1 0,-1 1 0,0-1 0,0 1 0,0-1 0,-1 1 1,1-1-1,-1 1 0,0 3 0,-2-1-1,1 1 0,-1-1 0,0 0 0,0 0 0,-1 0 0,1-1 0,-1 1 0,-1-1-1,1 0 1,-1 0 0,0-1 0,0 1 0,-7 4 0,-12 8 32,-1-1 0,-1-2-1,-1 0 1,0-1 0,-1-2-1,0-1 1,-1-1 0,0-2 0,0 0-1,-57 4 1,86-11-25,0 0 0,-1-1 0,1 1-1,0 0 1,-1 0 0,1 0 0,0 0 0,0 0 0,-1-1-1,1 1 1,0 0 0,-1 0 0,1 0 0,0-1 0,0 1-1,-1 0 1,1 0 0,0-1 0,0 1 0,0 0 0,-1-1-1,1 1 1,0 0 0,0-1 0,0 1 0,0 0 0,0-1-1,0 1 1,0 0 0,0-1 0,0 1 0,0 0 0,0-1-1,0 1 1,0-1 0,0 1 0,0 0 0,0-1 0,0 1-1,0 0 1,0-1 0,0 1 0,1 0 0,-1 0 0,0-1-1,0 1 1,0 0 0,1-1 0,-1 1 0,0 0 0,12-20-103,7-1 72,2 1 0,0 1 0,1 1-1,28-17 1,18-16-24,14-14 93,-3-4 1,-3-4-1,111-136 0,-180 199 14,0 0-1,-1-1 0,0 1 1,-1-1-1,5-15 0,-9 24-34,0 0 1,0 0-1,0 0 0,-1-1 0,1 1 1,-1 0-1,1 0 0,-1 0 0,0 0 1,0-1-1,0 1 0,0 0 0,0 0 1,0 0-1,-1-1 0,1 1 0,-1 0 1,0 0-1,1 0 0,-1 0 0,0 0 1,0 0-1,0 0 0,-1 0 0,1 1 1,0-1-1,-1 0 0,1 0 0,-1 1 0,1-1 1,-1 1-1,0 0 0,0 0 0,-3-3 1,0 2-18,0 0 0,1 0 0,-1 1 0,0-1 1,0 1-1,0 0 0,0 1 0,0-1 0,0 1 0,0 0 0,0 0 1,0 0-1,0 1 0,0 0 0,0 0 0,0 0 0,0 0 1,1 1-1,-1 0 0,0 0 0,1 0 0,-1 1 0,1-1 1,0 1-1,0 0 0,0 0 0,-5 6 0,2-1-39,2-1 0,-1 1 0,1 0 0,0 0 0,1 1 0,0 0 1,0-1-1,1 1 0,0 0 0,1 1 0,0-1 0,0 0 0,0 20 0,1-9-181,2 1 0,0-1-1,1 1 1,1-1 0,1 0 0,1 0 0,12 32-1,-6-25-300,2-1 0,1 0 0,1-1 0,34 42 0,-23-35 249,-16-22 240,-1 0-1,-1 1 1,1 0 0,-2 0 0,0 1-1,0 0 1,-1 0 0,9 25 0,-15-35 31,1 0-1,-1 0 1,1 0 0,-1 1 0,0-1 0,0 0 0,0 0 0,0 0 0,0 1 0,-1-1 0,1 0 0,-1 0 0,1 0 0,-1 0 0,0 0 0,0 0 0,0 0-1,0 0 1,0 0 0,0 0 0,-2 2 0,0-2 14,0 1 1,0-1-1,0 0 0,0 0 0,0 0 1,0 0-1,-1 0 0,1-1 0,-1 0 1,1 0-1,-6 2 0,-7-1 104,1 0-1,-1 0 1,0-2 0,-28-2-1,40 2-101,1 0 0,-1 0 0,1-1 0,-1 0 0,1 0 0,0 0 0,-1 0 0,1 0 0,0-1-1,0 1 1,-1-1 0,1 0 0,1 0 0,-1 0 0,0 0 0,0-1 0,1 1 0,-1-1 0,1 1 0,0-1 0,0 0 0,0 0-1,0 0 1,0 0 0,1 0 0,0 0 0,-1-1 0,1 1 0,0-1 0,0 1 0,1 0 0,-1-1 0,1-3 0,0 1-61,0 1 0,0-1 0,0 0 0,1 1 0,0-1 0,1 1 0,-1 0 0,1-1 0,0 1 0,0 0 0,0 0 0,1 0 0,0 0 0,0 0 0,0 1 0,1 0 0,-1-1 0,1 1 0,0 0 0,8-5 0,18-10-72,2 1 0,0 2 0,66-23 0,-61 26 523,-2-1 0,1-2 0,51-32 0,46-51 1456,-121 88-1616,1 0 0,-1-1 0,-1-1 0,0 0 1,-1 0-1,-1-1 0,14-26 0,-20 36-169,-2 0 0,1 0 0,-1-1 0,1 1 0,-1-1 0,0 1 0,-1-1 0,1 1 0,-1-1 0,0 1 0,0-1 0,0 1 0,0-1 0,-3-6 0,3 9-54,-2-1 1,1 1 0,0 0 0,0 0 0,-1-1 0,1 1 0,-1 0 0,0 1 0,1-1 0,-1 0 0,0 0 0,0 1 0,0-1 0,0 1-1,-1 0 1,1 0 0,0-1 0,-1 1 0,1 1 0,0-1 0,-1 0 0,1 1 0,-1-1 0,1 1 0,-1 0 0,-3-1 0,2 1-38,0-1 0,-1 1 0,1 0 0,0 0 0,0 0 0,-1 1 0,1 0 0,0-1 0,0 1 0,0 1 0,-1-1 0,1 1 0,1-1 0,-1 1 1,0 0-1,-6 5 0,7-4-43,0 0 1,0 1-1,1 0 1,-1 0-1,1-1 0,0 1 1,0 1-1,0-1 1,0 0-1,1 0 1,0 1-1,0-1 1,0 1-1,0-1 1,1 1-1,-1 5 1,0 5-235,1 1 1,0-1-1,1 1 1,0 0-1,7 28 1,-5-35 182,0 0-1,1 0 1,0 0-1,0-1 1,1 0-1,0 1 1,0-2-1,1 1 1,0-1-1,0 0 1,8 7 0,63 42-209,-63-49 308,-1 2-1,0 0 1,-1 0 0,0 1 0,0 0 0,-1 1 0,18 23 0,-28-33 8,-1 0 1,1 0-1,0-1 0,0 1 0,-1 0 1,1 0-1,-1 0 0,1 0 1,-1 0-1,1 0 0,-1 0 0,1 0 1,-1 0-1,0 0 0,0 0 0,0 1 1,0-1-1,1 0 0,-1 0 1,-1 0-1,1 0 0,0 0 0,0 0 1,0 0-1,0 0 0,-1 1 1,1-1-1,-1 0 0,1 0 0,-1 0 1,1 0-1,-1 0 0,1-1 0,-1 1 1,0 0-1,0 0 0,1 0 1,-1 0-1,0-1 0,0 1 0,0 0 1,0-1-1,0 1 0,0-1 0,0 1 1,0-1-1,0 1 0,0-1 1,0 0-1,0 0 0,-2 1 0,1-1 12,0 0-1,1 0 0,-1 0 0,0 0 1,0 0-1,0 0 0,0 0 0,0-1 1,0 1-1,1-1 0,-1 1 0,0-1 0,0 0 1,1 1-1,-1-1 0,0 0 0,1 0 1,-1-1-1,1 1 0,-1 0 0,1 0 1,0-1-1,-1 1 0,1-1 0,0 1 1,0-1-1,0 1 0,0-1 0,-1-3 1,0 0-69,1-1 1,0 1-1,0-1 1,1 1-1,-1-1 1,1 0 0,0 1-1,1-1 1,-1 0-1,1 1 1,0-1 0,1 1-1,-1-1 1,5-9-1,-1 7-65,-1 0 0,1 0-1,1 1 1,-1 0 0,1 0-1,1 0 1,-1 0-1,11-7 1,12-6-119,1 1 0,1 1 1,58-24-1,-67 33 411,-14 5-264,3-1 407,0 0-1,0 1 1,0 0-1,18-3 1,-26 6-214,1 1-1,-1 0 1,0 0 0,0 0-1,0 0 1,0 0-1,0 1 1,0-1 0,0 1-1,0 0 1,0 0 0,0 0-1,0 0 1,-1 0 0,1 1-1,0-1 1,-1 1-1,1 0 1,-1 0 0,1 0-1,-1 0 1,3 3 0,11 15 314,0 0 0,-1 1 0,20 40 0,-29-49-340,0 1 1,-1 0 0,0 1 0,-2-1-1,1 1 1,-2-1 0,1 1-1,-1 21 1,21-91-196,-6 11 3,1 1-1,2 1 1,36-56-1,-45 83-26,0 0-1,0 1 1,1 1 0,1 0 0,1 1 0,0 0-1,1 1 1,0 0 0,0 2 0,1 0-1,25-12 1,-34 19 52,0 0-1,1 1 0,-1-1 0,1 2 0,0-1 1,-1 1-1,1 0 0,10 0 0,-16 1 60,1 0 0,-1 1 0,0-1-1,0 1 1,1-1 0,-1 1-1,0-1 1,0 1 0,1 0 0,-1 0-1,0 0 1,0 1 0,0-1 0,0 0-1,0 1 1,-1-1 0,1 1-1,0 0 1,-1-1 0,1 1 0,-1 0-1,0 0 1,1 0 0,-1 0-1,0 0 1,0 0 0,0 1 0,-1-1-1,2 2 1,8 78-659,-9-67 615,0 1 0,1-1 0,0 0 0,1 0 1,9 24-1,-10-35 65,0-1 0,0 1 1,0 0-1,1-1 0,-1 1 0,1-1 1,0 0-1,0 0 0,0 0 1,0 0-1,1 0 0,-1-1 1,1 1-1,-1-1 0,1 0 0,0 0 1,0-1-1,0 1 0,0-1 1,0 0-1,1 0 0,-1 0 0,0 0 1,8-1-1,-2 1 124,-1-1 1,1 0-1,0-1 1,0 0-1,-1 0 1,1-1-1,-1 0 1,1-1-1,-1 0 0,0-1 1,0 0-1,0 0 1,-1-1-1,1 0 1,-1 0-1,-1-1 1,1 0-1,-1 0 1,1-1-1,-2 0 0,1 0 1,-1-1-1,0 0 1,-1 0-1,0 0 1,0-1-1,-1 0 1,0 1-1,0-2 0,-1 1 1,-1 0-1,1-1 1,-1 1-1,-1-1 1,0 1-1,0-1 1,-1 0-1,0 0 0,-1 1 1,0-1-1,-3-14 1,3 21-51,0-1 0,-1 1 0,1 0 0,-1 0 0,1 0 0,-1 0 0,0 0 0,0 1 0,0-1 0,0 1 0,-1-1 0,1 1 0,-1 0 0,0 0 0,1 0 0,-6-3 0,1 1 1,0 1-1,0 0 1,0 0 0,-1 1 0,1 0-1,-1 0 1,-10-1 0,10 2-56,0 0-1,0 1 1,0 0 0,0 0-1,0 0 1,0 1-1,0 0 1,0 1 0,1 0-1,-1 0 1,0 1 0,1 0-1,-1 0 1,1 0-1,-7 6 1,10-5-15,0 0 0,1 0-1,0 1 1,-1-1 0,2 1-1,-1 0 1,0 0 0,1 0 0,0 0-1,0 0 1,1 0 0,-1 1-1,1-1 1,0 1 0,0 7 0,1-9-44,-1 0 0,1 0-1,1 0 1,-1 0 0,0 0 0,1 0 0,0 0 0,0-1 0,0 1 0,0 0 0,0 0 0,1-1 0,0 1 0,0-1 0,0 1 0,0-1 0,0 0 0,1 0 0,-1 0 0,1 0 0,0 0 0,3 2 0,3 0-272,0-1-1,0 0 0,0 0 1,0-1-1,1 0 0,-1-1 1,1 0-1,18 2 1,87-4-1617,-61-1 1815,-53 1 147,1 0 0,-1 1 1,0-1-1,1 1 0,-1-1 0,0 1 0,1-1 0,-1 1 1,0 0-1,0-1 0,0 1 0,1 0 0,-1 0 0,0 0 0,0 0 1,0 0-1,-1 0 0,1 0 0,0 0 0,0 0 0,0 1 1,-1-1-1,1 0 0,-1 0 0,1 1 0,-1-1 0,1 0 0,-1 1 1,0 1-1,7 53 454,-4-29-320,-1-14-146,-1-3 12,1-1 0,0 1 0,0-1 0,1 0 0,8 16 0,-10-23-30,0 0-1,1 0 1,-1 0-1,0 0 1,1 0 0,0-1-1,-1 1 1,1-1-1,0 1 1,0-1-1,0 0 1,0 1-1,0-1 1,0 0 0,0-1-1,0 1 1,1 0-1,-1 0 1,0-1-1,0 1 1,1-1-1,-1 0 1,0 0 0,1 0-1,-1 0 1,0 0-1,1 0 1,-1-1-1,4 0 1,0-1-5,0-1 0,0 1 0,0-1 1,0 0-1,-1 0 0,1-1 0,-1 0 0,0 0 1,0 0-1,0 0 0,-1-1 0,0 0 0,0 0 0,0 0 1,0 0-1,-1-1 0,1 1 0,-1-1 0,2-7 0,4-9 25,0 0-1,-2 0 1,9-46-1,-1-37-80,10-48 109,-20 132 38,1 1 0,0 0-1,2 0 1,0 0 0,11-18 0,-16 33 9,0 1 0,1-1 1,-1 1-1,1 0 0,0 0 1,0 0-1,0 1 0,0 0 0,1-1 1,4-1-1,-8 4-74,0 0 0,1 1-1,-1-1 1,0 0 0,0 1-1,1 0 1,-1-1 0,0 1-1,1 0 1,-1 0 0,1-1 0,-1 1-1,0 0 1,1 0 0,-1 1-1,0-1 1,1 0 0,-1 0-1,0 1 1,1-1 0,-1 1 0,0-1-1,1 1 1,-1-1 0,0 1-1,0 0 1,0 0 0,0-1-1,0 1 1,0 0 0,0 0 0,0 0-1,0 0 1,0 0 0,0 1-1,-1-1 1,1 0 0,0 0-1,-1 0 1,1 1 0,-1-1 0,1 0-1,-1 2 1,4 13 17,-1 0 1,0 0-1,-1 0 0,-1 0 1,-1 0-1,-2 25 0,1 5 11,0 7 17,-1-1 0,-18 91 0,15-118-168,-1-1 0,-2 1 1,0-2-1,-1 1 1,-2-1-1,0-1 1,-26 38-1,34-55-115,0-1 0,-1 0 0,1 1 0,-1-2 0,0 1 0,1 0 0,-2-1 0,1 0 0,0 0 0,-1 0 0,1 0 0,-7 2 0,11-5 201,-1 0 1,1 0-1,-1 0 0,1 0 1,-1 0-1,0 0 0,1 0 0,-1 0 1,1 0-1,-1 0 0,0 0 1,1 0-1,-1 0 0,1-1 1,-1 1-1,1 0 0,-1 0 0,1-1 1,-1 1-1,1 0 0,-1-1 1,1 1-1,-1 0 0,1-1 1,-1 1-1,1-1 0,0 1 1,-1-1-1,1 1 0,0-1 0,-1 1 1,1-1-1,0 1 0,-1-1 1,1 1-1,0-1 0,0 1 1,0-1-1,0 0 0,0 1 1,0-1-1,0 1 0,0-1 0,0 0 1,0 1-1,0-1 0,0 1 1,0-2-1,4-33 89,-3 34-78,3-14 128,1 0 1,1 0-1,0 0 0,1 1 0,0 0 0,1 0 0,13-15 0,74-88 1157,-90 112-1200,13-16 304,0 1 0,2 1 0,0 1-1,27-18 1,-39 30-230,0 1-1,1 0 1,0 1 0,0 0-1,0 0 1,0 1-1,0 0 1,1 1 0,0 0-1,-1 1 1,1-1 0,0 2-1,0 0 1,0 0-1,10 1 1,-18 0-109,1-1 0,0 1 0,-1 0 0,1 0 0,-1 0 0,1 0 0,-1 0 1,0 0-1,1 1 0,-1-1 0,0 1 0,0-1 0,0 1 0,0 0 0,0 0 0,0 0 0,-1 0 0,1 0 0,1 3 0,0 1 17,-1-1-1,0 1 0,0-1 0,0 1 0,0 0 1,-1 0-1,0 0 0,0 9 0,0-5-119,-1 1-1,0 0 1,-1 0 0,-1 0-1,1-1 1,-2 1-1,1 0 1,-2-1 0,-5 14-1,-11 7-1706,-1-8-2467</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37.707"/>
    </inkml:context>
    <inkml:brush xml:id="br0">
      <inkml:brushProperty name="width" value="0.05" units="cm"/>
      <inkml:brushProperty name="height" value="0.05" units="cm"/>
      <inkml:brushProperty name="color" value="#5B2D90"/>
    </inkml:brush>
  </inkml:definitions>
  <inkml:trace contextRef="#ctx0" brushRef="#br0">78 0 17176,'0'0'2593,"-77"88"-14230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38.325"/>
    </inkml:context>
    <inkml:brush xml:id="br0">
      <inkml:brushProperty name="width" value="0.05" units="cm"/>
      <inkml:brushProperty name="height" value="0.05" units="cm"/>
      <inkml:brushProperty name="color" value="#5B2D90"/>
    </inkml:brush>
  </inkml:definitions>
  <inkml:trace contextRef="#ctx0" brushRef="#br0">51 118 14647,'0'0'3820,"-7"19"-2699,-21 61-332,27-73-720,-1 0 1,2-1-1,-1 1 0,1 0 0,0 0 0,0 0 0,0-1 0,1 1 0,0 0 0,1 0 0,0-1 1,0 1-1,0-1 0,0 1 0,1-1 0,7 10 0,-3-4-43,1-1 0,0-1 1,1 1-1,0-1 0,1-1 0,16 13 0,-23-19-33,0 0-1,1 0 1,-1-1-1,1 0 1,0 1 0,0-1-1,0 0 1,0-1-1,0 1 1,0-1-1,0 0 1,0 0-1,1 0 1,-1 0-1,0-1 1,1 0 0,-1 0-1,0 0 1,1 0-1,-1-1 1,0 1-1,1-1 1,-1 0-1,0-1 1,0 1 0,0-1-1,0 0 1,0 1-1,0-2 1,0 1-1,-1 0 1,1-1-1,4-5 1,0 0 2,-1 0 0,0-1 1,-1 0-1,0 0 0,0-1 1,-1 0-1,0 0 0,-1 0 0,0 0 1,-1-1-1,0 1 0,2-16 0,-2 11-7,-1-1 0,-1 0 0,0 0 0,-1 0 0,-1 0-1,-1 0 1,0 0 0,-5-18 0,5 27 10,0 0 1,-1 1 0,0-1 0,0 1-1,-1 0 1,1 0 0,-1 0 0,-1 1-1,1-1 1,-1 1 0,0 0 0,0 0-1,0 1 1,-1-1 0,1 1 0,-1 1-1,0-1 1,-1 1 0,1 0 0,-13-5-1,11 6 4,0-1 0,1 1 0,-1 1 0,0-1-1,0 1 1,0 1 0,0 0 0,0 0-1,0 0 1,0 1 0,0 0 0,0 0 0,1 1-1,-1 0 1,0 1 0,-7 3 0,10-3-5,0 0 0,1 0 0,-1 0 0,1 1-1,0-1 1,0 1 0,0 0 0,0 1 0,1-1 0,0 1 0,0-1 0,0 1 0,0 0 0,1 0 0,0 0 0,0 1 0,0-1 0,0 0 0,1 1 0,0-1 0,0 1 0,1-1 0,0 9 0,-1-9-6,1 0 1,0-1-1,0 1 0,0-1 1,1 1-1,0 0 1,0-1-1,0 1 0,0-1 1,1 0-1,0 1 1,-1-1-1,2 0 1,-1 0-1,0 0 0,1 0 1,3 3-1,-2-4 42,0 0 0,0 0 0,0 0 0,1-1 0,-1 0 0,1 1 0,-1-2 0,1 1 0,0-1 0,0 1 0,-1-1 0,1-1-1,0 1 1,0-1 0,0 1 0,6-2 0,-5 0 90,0-1-1,1 0 1,-1 0 0,0 0-1,0-1 1,0 0-1,-1 0 1,1 0-1,-1-1 1,0 0-1,6-5 1,25-16 735,-32 23-810,11-7 114,0 0 0,1 1-1,1 1 1,-1 0 0,1 1 0,0 1 0,0 1 0,29-4 0,-43 8-155,0 1 0,0 0-1,1 0 1,-1 0 0,0 0 0,0 0-1,0 1 1,-1-1 0,1 1 0,0 0-1,-1 0 1,1 0 0,-1 0 0,1 0 0,-1 0-1,0 1 1,0-1 0,3 6 0,33 56-2,-32-51-11,25 61-90,-28-61 43,2 0 1,0 0 0,0-1 0,1 0 0,0 0 0,1 0 0,1-1 0,15 19-1,-19-27 25,0 0 0,0 0 0,0-1-1,1 1 1,-1-1 0,1 0-1,0 0 1,-1-1 0,1 1-1,0-1 1,0 0 0,0 0-1,0 0 1,0-1 0,0 0 0,0 0-1,0 0 1,0-1 0,0 0-1,0 0 1,0 0 0,0 0-1,5-3 1,2 0 62,1-1 1,-1-1-1,0 0 0,-1-1 0,1 0 0,-1 0 1,16-15-1,-13 8-15,0 0 0,0-1 0,-2-1 1,0 0-1,0-1 0,-2 0 0,0 0 0,-1-1 1,-1 0-1,0-1 0,-2 0 0,0 0 0,-1 0 0,-1-1 1,3-36-1,-13 18-60,6 38 37,0-1 0,0 0 0,-1 0 0,1 0 0,0 1 0,0-1 0,-1 0 0,1 0 0,0 1 0,-1-1 0,1 0 0,-1 1 0,1-1 0,-1 0 0,1 1 0,-1-1 0,1 1 0,-1-1 0,0 1 0,1-1 0,-1 1 0,0-1 0,1 1-1,-1 0 1,0-1 0,0 1 0,1 0 0,-1-1 0,0 1 0,0 0 0,0 0 0,1 0 0,-1 0 0,0 0 0,0 0 0,0 0 0,1 0 0,-1 0 0,0 0 0,-1 1 0,1 0-28,0 0 0,0 0-1,0 0 1,1 0-1,-1 0 1,0 1 0,1-1-1,-1 0 1,1 0 0,0 1-1,-1-1 1,1 0-1,0 1 1,0-1 0,-1 0-1,1 1 1,0-1-1,0 0 1,1 1 0,-1-1-1,0 0 1,1 3 0,-1 4-83,0 14-50,1 1 1,0-1-1,2 1 0,10 42 0,-3-32 89,-1 0 0,-2 1 1,-1 1-1,2 62 0,-8-93 100,0 0 0,0 0 0,0 0 0,0-1 1,-1 1-1,1 0 0,-1 0 0,0 0 0,0-1 0,0 1 0,-1 0 0,0-1 0,1 1 0,-1-1 0,0 0 1,0 1-1,-1-1 0,1 0 0,-1 0 0,0-1 0,1 1 0,-1 0 0,-1-1 0,1 0 0,0 0 1,0 0-1,-1 0 0,1 0 0,-1-1 0,0 1 0,-7 1 0,-10 3 65,-2-1-1,1-1 1,0-1-1,-1-1 1,1-1-1,-1-1 1,1-1-1,-1-1 1,1-1-1,-32-7 1,48 8-305,0-1 1,-1 1-1,1-1 1,1 0-1,-1-1 1,0 1-1,1-1 1,-7-6-1,9 7-346,0 0 0,0 0 0,1 0 0,-1 0 0,1-1 0,0 1 0,0-1 0,-3-6 0,-1-40-13052</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38.813"/>
    </inkml:context>
    <inkml:brush xml:id="br0">
      <inkml:brushProperty name="width" value="0.05" units="cm"/>
      <inkml:brushProperty name="height" value="0.05" units="cm"/>
      <inkml:brushProperty name="color" value="#5B2D90"/>
    </inkml:brush>
  </inkml:definitions>
  <inkml:trace contextRef="#ctx0" brushRef="#br0">261 100 12102,'0'0'805,"19"-15"753,60-49 454,-48 45-208,-16 18-6,-14 3-1670,0-1-1,-1 1 0,1 0 1,0-1-1,-1 1 1,1 0-1,-1 0 0,0-1 1,1 1-1,-1 0 1,0 0-1,0 0 0,0 0 1,0-1-1,-1 5 1,0 7-311,-2 93 1109,-5 0 0,-39 185 0,-188 586 756,131-524-2006,101-342 219,-5 34-1541,34-59-2281,7-18 344,1-12-4167</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0.043"/>
    </inkml:context>
    <inkml:brush xml:id="br0">
      <inkml:brushProperty name="width" value="0.05" units="cm"/>
      <inkml:brushProperty name="height" value="0.05" units="cm"/>
      <inkml:brushProperty name="color" value="#5B2D90"/>
    </inkml:brush>
  </inkml:definitions>
  <inkml:trace contextRef="#ctx0" brushRef="#br0">0 1 512,'0'0'609</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0.445"/>
    </inkml:context>
    <inkml:brush xml:id="br0">
      <inkml:brushProperty name="width" value="0.05" units="cm"/>
      <inkml:brushProperty name="height" value="0.05" units="cm"/>
      <inkml:brushProperty name="color" value="#5B2D90"/>
    </inkml:brush>
  </inkml:definitions>
  <inkml:trace contextRef="#ctx0" brushRef="#br0">0 1 4626</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0.844"/>
    </inkml:context>
    <inkml:brush xml:id="br0">
      <inkml:brushProperty name="width" value="0.05" units="cm"/>
      <inkml:brushProperty name="height" value="0.05" units="cm"/>
      <inkml:brushProperty name="color" value="#5B2D90"/>
    </inkml:brush>
  </inkml:definitions>
  <inkml:trace contextRef="#ctx0" brushRef="#br0">81 734 4626,'30'-113'1297,"-28"108"-428,0-1 0,0 1 1,-1 0-1,0-1 1,0 0-1,0 1 0,-1-1 1,0 1-1,0-1 1,0 0-1,-1 1 0,0-1 1,0 1-1,0-1 1,-4-8-1,5 13-501,-1 25 2585,-1-5-3011,2-11 65,-12 304 698,7-276-920,0-1 0,-3-1 0,0 1 1,-2-1-1,-2-1 0,-30 60 0,39-92-653,1-8 354,0-23 214,3-41 325,87-741 3638,-85 789-3527,2-20-36,2 0-1,1 0 0,18-50 0,-26 92-93,1-1 1,-1 1-1,0 0 0,1 0 0,-1 0 0,1 0 0,-1 0 0,1 0 0,-1 0 0,1 0 0,0 1 0,-1-1 0,1 0 0,0 0 0,0 0 1,0 1-1,-1-1 0,1 0 0,0 1 0,0-1 0,0 1 0,0-1 0,0 1 0,0-1 0,0 1 0,0 0 0,1-1 0,0 1 0,0 1 3,0-1-1,0 1 1,-1-1-1,1 1 1,0 0-1,0 0 1,-1 0-1,1 0 1,0 0-1,-1 0 1,1 0-1,-1 1 1,0-1-1,1 0 1,-1 1-1,2 2 1,6 10-48,1 0 1,-2 1-1,0 0 1,0 1 0,-2 0-1,0 0 1,0 1-1,-2-1 1,0 1 0,-1 0-1,-1 0 1,1 26 0,-3-18-87,-1 1 0,0-1 0,-2 0 0,-1 0 1,-1 0-1,-1-1 0,-1 0 0,-11 25 0,-11 12-930,-11 29-2046,20-28-2849,14-22-2299</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1.808"/>
    </inkml:context>
    <inkml:brush xml:id="br0">
      <inkml:brushProperty name="width" value="0.05" units="cm"/>
      <inkml:brushProperty name="height" value="0.05" units="cm"/>
      <inkml:brushProperty name="color" value="#5B2D90"/>
    </inkml:brush>
  </inkml:definitions>
  <inkml:trace contextRef="#ctx0" brushRef="#br0">0 273 12998,'0'0'7401,"22"-14"-6193,74-46-346,-90 57-795,-1 1 0,1 0 0,0 0 0,-1 0 0,1 0 0,0 1 0,0 0 0,0 1 0,0-1 1,0 1-1,0 0 0,0 0 0,1 1 0,-1 0 0,-1 0 0,1 0 0,0 1 0,0 0 0,0 0 0,-1 1 0,1-1 0,-1 1 0,0 0 0,0 1 0,0-1 0,5 5 1,-2-1-33,0 1 0,-1 0 0,0 1 0,0-1 0,-1 1 1,0 1-1,-1-1 0,1 1 0,-2 0 0,0 0 0,0 0 1,2 12-1,-3-10-56,-1-1 1,-1 1-1,0 0 1,0 0-1,-1-1 1,-1 1-1,0 0 1,0 0-1,-2-1 1,1 1-1,-1-1 1,-1 1-1,0-1 1,-1 0-1,0 0 1,0-1-1,-10 13 1,4-8-422,-1 0-1,-1-1 1,0-1 0,0 0-1,-2-1 1,1-1 0,-2 0-1,1-1 1,-2 0 0,-21 9-1,34-17 284,0 0 0,0 0 0,0-1 0,0 0 0,0 1 0,-1-1 0,1-1 0,0 1 0,-8 0 0,11-2 150,1 1 0,-1 0-1,1 0 1,0-1 0,-1 1 0,1 0-1,-1 0 1,1-1 0,0 1-1,-1-1 1,1 1 0,0 0 0,-1-1-1,1 1 1,0-1 0,0 1-1,-1 0 1,1-1 0,0 1 0,0-1-1,0 1 1,0-1 0,0 1 0,0-1-1,-1 1 1,1-1 0,0 1-1,0-1 1,1 1 0,-1-1 0,0 1-1,0-1 1,0 0 0,4-18 20,-1 9-15,1 1 0,1 0 0,-1 0 0,2 0 0,-1 0 0,1 1 0,0 0 0,1 0 0,9-8 0,77-64 263,-76 66-118,216-150 1956,-150 110-1066,131-110 0,-206 156-918,29-29 456,-36 35-455,1 1 1,-1-1-1,0 0 0,0 0 1,0 0-1,0 0 1,0-1-1,0 1 0,0 0 1,0 0-1,-1-1 0,0 1 1,1 0-1,-1 0 0,0-1 1,0 1-1,0-5 0,-5 6-82,1 0-1,-1 0 0,1 0 0,-1 1 0,1 0 0,-1 0 0,-8 1 0,7-1-122,2-2 207,17-2-135,25-2 471,-33-2-1558,-2 3-1675,6 3-5604</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2.176"/>
    </inkml:context>
    <inkml:brush xml:id="br0">
      <inkml:brushProperty name="width" value="0.05" units="cm"/>
      <inkml:brushProperty name="height" value="0.05" units="cm"/>
      <inkml:brushProperty name="color" value="#5B2D90"/>
    </inkml:brush>
  </inkml:definitions>
  <inkml:trace contextRef="#ctx0" brushRef="#br0">22 180 720,'0'0'20548,"93"2"-18765,-85-2-1749,0 0 1,-1-1 0,1 0-1,-1 0 1,1-1 0,-1 0-1,0 0 1,0-1 0,1 0-1,-2 0 1,1-1 0,0 0-1,-1 0 1,7-6 0,-9 7-21,-1 0 1,0 0-1,0-1 0,0 0 1,0 1-1,-1-1 1,1 0-1,-1-1 0,0 1 1,0 0-1,-1 0 1,1-1-1,-1 1 0,0-1 1,0 1-1,0-1 1,-1 0-1,0 1 1,0-1-1,0 0 0,0 1 1,-1-1-1,1 0 1,-3-6-1,2 9-14,0 0-1,0 0 1,0 1 0,0-1 0,0 0-1,-1 1 1,1-1 0,0 1-1,-1-1 1,1 1 0,-1-1 0,0 1-1,1 0 1,-1 0 0,0 0-1,0 0 1,0 0 0,0 1 0,0-1-1,0 0 1,0 1 0,0-1-1,0 1 1,0 0 0,0 0 0,0 0-1,-2 0 1,-2 0-1,0 0 0,0 0 1,0 0-1,0 1 0,1 0 0,-1 1 0,0-1 1,0 1-1,-5 2 0,2 2 2,0 0 1,0 1-1,0 0 1,0 0-1,1 1 0,1 0 1,-1 0-1,1 1 1,1 0-1,-1 0 0,2 1 1,-1-1-1,1 1 1,1 1-1,-7 18 1,3-1-33,1-1 1,2 1-1,0 0 1,2 1-1,0 29 1,3-32 31,1 0 0,1 0-1,1-1 1,9 35 0,-10-50-144,1-1 0,0 1 0,1-1 0,0 0 0,0 0 0,1-1-1,0 1 1,1-1 0,0 0 0,0 0 0,1-1 0,-1 0 0,2 0 0,9 7 0,-13-11-309,1-1-1,-1 0 1,1 1 0,0-2 0,0 1 0,0 0 0,0-1 0,0 0 0,0 0 0,0-1 0,0 0 0,0 1 0,1-2 0,-1 1 0,0 0 0,0-1 0,0 0 0,0-1 0,0 1 0,0-1 0,0 0 0,8-4 0,31-29-6730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2.564"/>
    </inkml:context>
    <inkml:brush xml:id="br0">
      <inkml:brushProperty name="width" value="0.05" units="cm"/>
      <inkml:brushProperty name="height" value="0.05" units="cm"/>
      <inkml:brushProperty name="color" value="#5B2D90"/>
    </inkml:brush>
  </inkml:definitions>
  <inkml:trace contextRef="#ctx0" brushRef="#br0">1 36 9748,'0'0'9309,"2"10"-9026,20 121 1034,9 224 1,-31-353-1327,0 0 0,0-1 0,0 1 0,0 0 0,1-1 0,-1 1 0,0 0 0,1-1 0,-1 1 0,1 0 0,-1-1 0,1 1 0,0-1 0,-1 1 0,1-1 0,2 2 0,-3-2 8,1-1 0,-1 0 1,1 0-1,0 0 0,-1 1 0,1-1 0,-1 0 0,1 0 0,0 0 1,-1 0-1,1 0 0,0 0 0,-1 0 0,1 0 0,0-1 1,-1 1-1,1 0 0,-1 0 0,1 0 0,0-1 0,-1 1 0,1 0 1,-1-1-1,1 1 0,-1 0 0,1-1 0,0 0 0,7-6 34,-1 0-1,0-1 1,12-17-1,-11 15-1,31-45 16,57-106-1,19-31 200,-106 180-112,1 0 0,0 1-1,0-1 1,21-15 0,-28 25-62,0 0 1,0 0-1,0 0 1,1 0-1,-1 1 1,1-1-1,-1 1 1,1 0-1,-1 0 1,8-1-1,-9 2-25,0 0-1,0 0 0,0 0 1,1 1-1,-1-1 1,0 0-1,0 1 1,0 0-1,0 0 1,0-1-1,-1 1 0,1 0 1,0 0-1,0 1 1,-1-1-1,1 0 1,0 1-1,-1-1 0,1 1 1,1 2-1,5 9 7,-1-1 1,-1 1-1,0 1 0,-1-1 0,0 1 0,-1 0 0,0 0 0,-2 0 0,1 0 0,-2 1 0,0-1 1,0 1-1,-2-1 0,0 1 0,0-1 0,-1 0 0,-1 1 0,-1-1 0,0 0 0,-8 19 1,8-26-219,-1 0 0,1 0 1,-1-1-1,-1 1 1,-9 9-1,-12 0-2608,25-15 2169,0-1-1,0 1 1,0-1-1,0 1 0,0-1 1,-1 0-1,1 0 0,0 0 1,0 0-1,0 0 0,-4-1 1,-9-7-12666</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2.494"/>
    </inkml:context>
    <inkml:brush xml:id="br0">
      <inkml:brushProperty name="width" value="0.05" units="cm"/>
      <inkml:brushProperty name="height" value="0.05" units="cm"/>
      <inkml:brushProperty name="color" value="#5B2D90"/>
    </inkml:brush>
  </inkml:definitions>
  <inkml:trace contextRef="#ctx0" brushRef="#br0">259 240 7443,'0'0'7985,"15"-5"-6368,2 0-1154,-1-1 0,1 0-1,-1-2 1,-1 0 0,1 0-1,14-12 1,-12 5-36,0 0-1,18-21 1,-32 31-395,0 1-1,0-1 1,-1 0 0,1 0-1,-1 0 1,0 0 0,-1-1-1,1 1 1,-1-1 0,0 0-1,-1 1 1,1-1 0,0-11-1,-2 16-25,0 0 1,0 0-1,0 1 0,0-1 0,-1 0 0,1 0 0,0 1 0,-1-1 0,1 0 0,0 0 0,-1 1 0,1-1 0,-1 1 0,1-1 0,-1 0 1,1 1-1,-1-1 0,1 1 0,-1-1 0,0 1 0,1-1 0,-1 1 0,0 0 0,0-1 0,1 1 0,-2-1 0,-31-4-27,-31 10-194,40 3 92,1 1 0,0 0 0,0 2 0,1 0 0,0 2 0,1 0 0,1 2 0,0 0 0,-27 28 0,40-37 120,1 0-1,0 0 0,1 1 0,0 0 1,0 0-1,0 1 0,1-1 0,0 1 1,0 0-1,1 0 0,0 1 0,0-1 1,1 0-1,0 1 0,1 0 0,0-1 1,0 1-1,1 0 0,0-1 0,0 1 1,1 0-1,1-1 0,-1 1 0,1 0 1,0-1-1,1 0 0,0 1 0,1-1 1,-1-1-1,2 1 0,8 13 0,16 11 24,1-2 0,2-1-1,1-1 1,1-2 0,56 34-1,-42-29-5,-1 2 0,48 44 0,-93-75-23,0-1 0,0 1-1,0 0 1,0 0-1,-1 0 1,1 0 0,0 0-1,-1 0 1,1 0-1,-1 0 1,0 1 0,0-1-1,0 0 1,0 1-1,0-1 1,-1 1 0,1 0-1,-1-1 1,1 1-1,-1-1 1,0 5 0,-1-5 2,0 0 0,0 1 0,0-1 0,-1 0 0,1 0 0,0 0 0,-1 0 0,0 0 0,1-1 0,-1 1 0,0 0 0,0-1 0,0 1 0,0-1 0,0 0 0,0 0 1,0 0-1,-3 2 0,-14 3 41,0 0 0,0 0 1,-1-2-1,-25 3 0,38-6 19,-104 9 1338,-142-4 1,206-6-1321,46 0-107,1 0-1,-1 1 1,0-1-1,0 0 0,0 0 1,0 0-1,0 0 0,1 0 1,-1-1-1,0 1 1,0 0-1,0 0 0,0 0 1,1-1-1,-1 1 0,0 0 1,0-1-1,0 1 1,1-1-1,-2 0 0,2 0-133,1 0-1,0 0 1,-1 1 0,1-1-1,0 0 1,0 0-1,-1 1 1,1-1-1,0 1 1,0-1-1,0 1 1,0-1 0,0 1-1,-1 0 1,1-1-1,0 1 1,0 0-1,0 0 1,2-1 0,34-9-4419,11-4-430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2.926"/>
    </inkml:context>
    <inkml:brush xml:id="br0">
      <inkml:brushProperty name="width" value="0.05" units="cm"/>
      <inkml:brushProperty name="height" value="0.05" units="cm"/>
      <inkml:brushProperty name="color" value="#5B2D90"/>
    </inkml:brush>
  </inkml:definitions>
  <inkml:trace contextRef="#ctx0" brushRef="#br0">117 171 496,'0'0'17835,"7"4"-16594,-2-3-1114,-1 0 0,0 0 0,1 0 1,-1 0-1,1-1 0,-1 0 0,1 1 0,-1-2 1,1 1-1,-1-1 0,1 1 0,-1-1 0,0 0 1,1-1-1,-1 1 0,0-1 0,0 0 1,0 0-1,0 0 0,0 0 0,0-1 0,-1 1 1,5-5-1,-2 3 34,0-1 0,0 0 0,0-1-1,-1 1 1,1-1 0,-1 0 0,-1-1 0,1 1 0,-1-1 0,0 0 0,-1 0-1,0 0 1,0 0 0,3-11 0,-6 17-132,0-1 0,1 1 0,-1-1 0,0 1 0,0-1 0,0 1 1,0 0-1,0-1 0,-1 1 0,1-1 0,0 1 0,-1-1 0,1 1 0,-1 0 0,1-1 0,-1 1 0,0 0 0,1-1 0,-1 1 0,0 0 0,0 0 0,0 0 0,0 0 1,-2-2-1,0 1-13,0 0 0,0 1 0,0-1 0,0 1 0,-1 0 1,1 0-1,0 0 0,-1 0 0,1 1 0,-5-1 1,-7 0-102,1 1 0,0 1 0,0 0 0,-20 5 0,25-4-97,0 1 0,1 0 0,-1 0 0,0 1 0,1 0-1,0 1 1,0 0 0,0 0 0,1 0 0,-12 12 0,14-12-366,-1 1 0,1 0 0,0 1 0,1-1 0,0 1 0,0 0 0,-6 14 0,-4 35-5681</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4.040"/>
    </inkml:context>
    <inkml:brush xml:id="br0">
      <inkml:brushProperty name="width" value="0.05" units="cm"/>
      <inkml:brushProperty name="height" value="0.05" units="cm"/>
      <inkml:brushProperty name="color" value="#5B2D90"/>
    </inkml:brush>
  </inkml:definitions>
  <inkml:trace contextRef="#ctx0" brushRef="#br0">156 225 5683,'0'0'12072,"-2"-11"-10498,-5-33-435,7 44-1124,0 0 1,0-1-1,0 1 0,0 0 0,0 0 0,0-1 1,0 1-1,0 0 0,0 0 0,0-1 1,0 1-1,0 0 0,0 0 0,0-1 1,0 1-1,0 0 0,0 0 0,0-1 1,0 1-1,0 0 0,-1 0 0,1 0 1,0-1-1,0 1 0,0 0 0,0 0 1,-1 0-1,1-1 0,0 1 0,0 0 1,0 0-1,-1 0 0,1 0 0,0 0 0,0 0 1,0-1-1,-1 1 0,1 0 0,0 0 1,0 0-1,-1 0 0,1 0 0,0 0 1,0 0-1,-1 0 0,1 0 0,0 0 1,0 0-1,-1 0 0,1 0 0,0 0 1,0 0-1,-1 1 0,1-1 0,0 0 1,0 0-1,0 0 0,-1 0 0,1 0 1,0 0-1,0 1 0,0-1 0,-1 0 1,-8 14-61,8-12 98,-12 24 55,1 0 0,2 0 0,0 1-1,2 1 1,0 0 0,2 0 0,2 0-1,0 0 1,2 1 0,1 0 0,1-1-1,5 34 1,-4-56-105,1 0 1,0-1-1,0 1 1,0-1-1,0 0 0,1 0 1,0 0-1,0 0 0,0 0 1,1 0-1,0-1 1,8 8-1,-10-10-1,0 0 0,1 0 0,-1 0 0,1-1 0,-1 1 0,1-1 0,-1 0 0,1 0 0,0 0 0,0 0 0,-1 0 0,1 0 0,0-1 0,0 1 0,0-1 0,0 0 0,0 0 0,0 0 0,0 0 0,-1-1 0,1 1 0,0-1 0,0 0 0,0 0 0,0 0 0,-1 0 0,1 0 0,4-3 0,-1-1 10,1-1 0,-1 0 0,1 0 0,-1 0 0,-1-1 0,0 0 0,0 0 0,0 0 0,-1-1 0,0 1 0,0-1 0,-1 0 0,0 0 0,0-1 0,2-15 0,1-7-19,-1 0 0,-2-1 1,0-31-1,-3 30-34,-1 0 0,-2 0 1,-9-42-1,10 63 55,-1 1 1,0 0-1,-1-1 0,0 2 1,-1-1-1,0 0 1,-1 1-1,0 0 0,0 0 1,-1 1-1,-1 0 1,-14-15-1,20 22-10,0 0-1,-1 0 1,1 0-1,0 1 1,-1-1 0,1 1-1,-1-1 1,1 1 0,-1 0-1,0 0 1,1 0-1,-1 1 1,0-1 0,0 1-1,0-1 1,0 1-1,1 0 1,-1 0 0,0 0-1,0 0 1,0 1 0,-3 0-1,2 1-6,-1 0 0,1 0 0,1 0-1,-1 1 1,0 0 0,0-1 0,1 1 0,0 0-1,0 1 1,-1-1 0,2 1 0,-5 6 0,-2 4-8,1 1 1,1 0-1,0 0 1,1 0-1,1 1 0,-6 26 1,7-20 0,1 0 0,1 0 0,1 1 1,0-1-1,2 1 0,1-1 0,1 0 0,1 1 0,7 25 1,-8-39-3,0 0 1,1-1 0,0 1-1,0-1 1,1 0 0,0 0-1,0 0 1,1 0 0,0-1-1,1 0 1,-1 0 0,1-1-1,0 0 1,1 0 0,0-1-1,-1 1 1,2-2 0,-1 1-1,1-1 1,-1-1 0,1 1-1,0-2 1,0 1 0,13 1-1,-12-2 11,-1-1-1,1 0 1,-1-1-1,1 0 0,-1 0 1,1-1-1,-1 0 1,0-1-1,1 0 0,-1 0 1,0-1-1,0 0 1,0-1-1,13-7 0,-10 2 5,0 0 0,0 0-1,-1-1 1,0-1 0,-1 0-1,0-1 1,-1 0 0,12-19-1,-2 0 157,-2-1-1,-2 0 1,-1-1-1,15-52 1,24-143 844,-48 204-968,12 76 133,4 44-389,4-2 1,41 101-1,-66-193 167,1 0 0,-1 0 0,1 0 0,0 0 0,0-1 0,0 1 0,0 0 0,0 0 0,0-1 0,0 1 0,0-1 0,1 1 0,-1-1 0,1 0-1,-1 1 1,1-1 0,-1 0 0,1 0 0,0 0 0,-1 0 0,1 0 0,0-1 0,0 1 0,0 0 0,0-1 0,3 1 0,-3-1 26,1-1-1,-1 0 1,1 0-1,-1 0 1,1 0-1,-1 0 1,0 0 0,1-1-1,-1 1 1,0-1-1,0 1 1,0-1-1,0 0 1,0 0 0,-1 0-1,1 0 1,0 0-1,-1 0 1,2-3-1,21-36 70,35-81 0,-28 54 171,-24 111-17,-6-34-193,0 0-1,1-1 1,0 0 0,0 1 0,1-1 0,0 0 0,1 0 0,5 9-1,-7-13-2,1-1-1,-1 0 0,1 1 0,0-1 0,0 0 0,0 0 0,0-1 0,0 1 0,1-1 0,-1 1 0,1-1 1,0 0-1,0-1 0,0 1 0,-1-1 0,2 1 0,-1-1 0,0 0 0,5 0 0,1 0 2,-1 0 0,1-1 0,0 0 0,-1-1-1,1 0 1,-1-1 0,1 0 0,-1 0 0,0-1 0,0 0-1,0-1 1,12-6 0,-9 3 9,0-1 1,0-1-1,-1 0 0,0-1 0,-1 0 1,0 0-1,15-22 0,-11 12-33,-1-1-1,0 0 1,-2-1-1,-1-1 0,-1 0 1,-1 0-1,-1 0 1,8-46-1,-20 112-596,2-1 0,2 1 0,8 83 0,0 11 410,-7-130 229,0-1 0,0 0 0,-1 0 0,1 0 0,-1 1-1,-1-1 1,1 0 0,-1 0 0,0 0 0,0-1 0,-1 1 0,0 0-1,0-1 1,0 0 0,0 1 0,-1-1 0,0-1 0,0 1-1,0 0 1,-1-1 0,0 0 0,0 0 0,0-1 0,0 1 0,0-1-1,-1 0 1,1 0 0,-13 3 0,1 1-77,0-2 1,-1 0-1,0-1 0,0-1 1,-33 1-1,-9-5-3265,30-3-3416</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4.398"/>
    </inkml:context>
    <inkml:brush xml:id="br0">
      <inkml:brushProperty name="width" value="0.05" units="cm"/>
      <inkml:brushProperty name="height" value="0.05" units="cm"/>
      <inkml:brushProperty name="color" value="#5B2D90"/>
    </inkml:brush>
  </inkml:definitions>
  <inkml:trace contextRef="#ctx0" brushRef="#br0">185 60 64,'0'0'8548,"-125"-43"-8548,66 27-4914</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4.779"/>
    </inkml:context>
    <inkml:brush xml:id="br0">
      <inkml:brushProperty name="width" value="0.05" units="cm"/>
      <inkml:brushProperty name="height" value="0.05" units="cm"/>
      <inkml:brushProperty name="color" value="#5B2D90"/>
    </inkml:brush>
  </inkml:definitions>
  <inkml:trace contextRef="#ctx0" brushRef="#br0">123 0 13014,'0'0'10866,"5"5"-10391,-1 0-417,1 0-1,-1 0 1,-1 1 0,1-1-1,-1 1 1,0 0-1,0 0 1,-1 0 0,0 1-1,3 8 1,9 76 634,-10-61-420,4 22-215,-3 0-1,-2-1 1,-3 1-1,-9 86 1,7-125-163,-1 0 0,-1 0 0,0-1 0,-1 1 0,0-1 0,-1 0 0,0-1 0,-8 12 0,9-17-391,1 0 0,-1 0 0,0-1 0,-1 0 0,1 0 0,-12 8 0,13-11-339,0 1 1,-1-1 0,0 0-1,1 0 1,-1 0 0,0-1-1,0 1 1,0-1-1,0-1 1,-8 1 0,-22 0-10835</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5.133"/>
    </inkml:context>
    <inkml:brush xml:id="br0">
      <inkml:brushProperty name="width" value="0.05" units="cm"/>
      <inkml:brushProperty name="height" value="0.05" units="cm"/>
      <inkml:brushProperty name="color" value="#5B2D90"/>
    </inkml:brush>
  </inkml:definitions>
  <inkml:trace contextRef="#ctx0" brushRef="#br0">120 111 11925,'0'0'2087,"7"-17"-284,24-52 268,-30 67-2008,0 1 0,0-1 1,0 1-1,1-1 1,-1 1-1,0-1 1,1 1-1,-1-1 1,1 1-1,-1 0 1,1 0-1,0 0 1,-1 0-1,1 0 1,0 0-1,0 1 1,0-1-1,0 0 1,-1 1-1,1 0 0,0-1 1,0 1-1,0 0 1,0 0-1,0 0 1,0 0-1,0 0 1,0 1-1,0-1 1,0 1-1,3 0 1,4 1 103,7 2-72,-1 0 1,0 1-1,0 1 0,0 0 1,-1 1-1,0 0 1,0 1-1,-1 1 0,19 15 1,-2 2 56,-1 0 1,45 55-1,-55-58-97,-2 0 0,-1 2 0,0 0 0,-2 1 0,-1 0 0,-1 1 0,-2 0 0,14 53 0,-21-68-57,0 1 0,-2-1 0,1 0 0,-1 1 0,-1-1 0,0 1 0,-1-1-1,-1 1 1,0-1 0,0 0 0,-1 0 0,0 0 0,-2 0 0,1 0 0,-1-1 0,-1 0 0,0 0 0,0 0 0,-1-1 0,0 0 0,-1 0 0,0 0 0,-12 9 0,1-4-140,0-1 0,-2-1 0,0 0 0,0-1 0,-1-2 0,0 0 0,-1-1 0,-37 8 0,17-7-1035,0-2-1,-1-2 1,-77 0 0,113-5 733,0-1 0,0-1 1,0 1-1,0-1 0,-12-3 0,16 2 21,0 0-1,1 0 0,-1-1 0,1 1 0,-1-1 0,1 0 0,0 0 0,-5-6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5.532"/>
    </inkml:context>
    <inkml:brush xml:id="br0">
      <inkml:brushProperty name="width" value="0.05" units="cm"/>
      <inkml:brushProperty name="height" value="0.05" units="cm"/>
      <inkml:brushProperty name="color" value="#5B2D90"/>
    </inkml:brush>
  </inkml:definitions>
  <inkml:trace contextRef="#ctx0" brushRef="#br0">568 76 4914,'0'0'11558,"-31"-14"-9838,11 4-1465,6 2-126,-1 1 0,0 0 0,-1 1 0,1 0 0,-1 2 0,0 0 0,0 0 0,-1 2 0,1 0 0,0 1 0,-1 0 0,-31 4 0,25 2 63,1 1 1,0 0-1,0 2 1,1 1-1,0 0 1,-23 15-1,36-19-176,0-1-1,1 1 1,0 1-1,0-1 1,1 1-1,0 0 1,0 0-1,0 1 1,1 0-1,-1 0 0,2 1 1,-1-1-1,1 1 1,0 0-1,1 0 1,0 0-1,0 0 1,1 1-1,-2 11 1,3-17-30,1 0 1,0 0 0,0 0-1,1 0 1,-1 0-1,1 0 1,-1 0 0,1 0-1,0 0 1,0-1 0,0 1-1,1 0 1,-1 0-1,1-1 1,-1 1 0,1-1-1,0 1 1,0-1 0,0 0-1,0 0 1,1 1-1,-1-2 1,0 1 0,1 0-1,-1 0 1,1-1 0,0 1-1,0-1 1,-1 0 0,1 0-1,0 0 1,6 1-1,9 2-105,1-1-1,-1-1 0,1 0 0,22-2 0,-33 1 134,26-2 16,0-2 1,-1 0 0,1-3 0,-1 0 0,0-2-1,-1-2 1,1-1 0,57-29 0,-90 40 17,1 0 1,-1 0-1,0 0 0,1 0 1,-1 0-1,0 0 0,1 0 1,-1 0-1,0 0 0,1 0 1,-1 0-1,0 0 0,1 0 1,-1 0-1,0 0 0,1 0 1,-1 0-1,0 0 0,0 1 1,1-1-1,-1 0 0,0 0 1,1 0-1,-1 1 0,0-1 1,0 0-1,0 0 0,1 1 1,-1-1-1,0 0 1,0 0-1,0 1 0,1-1 1,-1 0-1,0 1 0,0-1 1,0 0-1,0 1 0,0-1 1,0 0-1,0 1 0,0-1 1,0 0-1,0 1 0,0-1 1,0 0-1,0 1 0,0-1 1,0 1-1,0 24-493,0-17 639,-1 5-202,2-1 0,0 1-1,1 0 1,0 0 0,1-1-1,0 1 1,9 22 0,-10-32-142,-1 0 1,0 0-1,1-1 1,0 1-1,0 0 1,0-1-1,0 1 1,0-1-1,0 0 1,1 0-1,-1 0 1,1 0-1,0 0 1,-1 0 0,1-1-1,0 1 1,0-1-1,0 0 1,0 0-1,0 0 1,0 0-1,0 0 1,1-1-1,-1 1 1,0-1-1,0 0 1,0 0-1,1 0 1,-1 0-1,0-1 1,0 0-1,0 1 1,1-1 0,-1 0-1,0 0 1,0-1-1,4-2 1,0 0-340,-1 0-1,1-1 1,-1 0 0,-1 0 0,1 0 0,-1-1 0,0 0 0,0 0 0,0 0 0,-1 0-1,6-12 1,19-43-3617</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5.882"/>
    </inkml:context>
    <inkml:brush xml:id="br0">
      <inkml:brushProperty name="width" value="0.05" units="cm"/>
      <inkml:brushProperty name="height" value="0.05" units="cm"/>
      <inkml:brushProperty name="color" value="#5B2D90"/>
    </inkml:brush>
  </inkml:definitions>
  <inkml:trace contextRef="#ctx0" brushRef="#br0">108 223 5555,'13'-52'3149,"15"-49"1845,-3 31 1627,-26 100-3885,2-8-2708,-17 151 534,-5 111-12,20-236-691,1-2 227,-3 1-1,-8 50 1,9-85-287,-1 0 1,0 0-1,0-1 1,-2 0-1,1 1 1,-1-2-1,-1 1 0,0 0 1,0-1-1,-1 0 1,0-1-1,-1 1 1,-10 9-1,16-17-78,-19 13-1822,6-12-2247,15-8 1172,13-16 3166,11-2 708,2 2 0,0 1-1,1 1 1,0 1 0,32-15-1,40-27 1416,60-58 441,-135 97-2069,-2 0 1,0-2-1,-1 0 1,21-32-1,-38 51-340,-2-1 0,1 1 0,0 0 0,-1-1 0,0 0 0,0 0 0,-1 1 0,1-1 0,-1 0 0,0 0 0,0 0 0,-1 0 0,1-7 0,-1 10-118,-1 1 0,1-1-1,-1 1 1,1-1-1,-1 1 1,0-1 0,1 1-1,-1 0 1,0-1-1,0 1 1,0 0 0,0 0-1,0-1 1,0 1-1,0 0 1,-1 0 0,1 0-1,0 0 1,-1 1-1,1-1 1,-1 0 0,1 0-1,0 1 1,-1-1-1,0 1 1,1-1 0,-1 1-1,1 0 1,-1 0-1,-2 0 1,-59-3 581,49 4-560,-4-1-103,0 1 1,1 1-1,-1 1 1,1 0-1,0 1 0,0 1 1,0 1-1,1 0 0,-17 10 1,25-13 11,1 2 0,-1-1 0,1 1 0,0 0 0,1 1 0,-1-1 0,1 2 0,0-1 0,1 0 0,-1 1 0,1 0 0,0 0 0,1 1 0,0-1 0,0 1 0,1 0 0,0 0 0,0 0 0,1 1 0,-3 13 0,4-16-120,1 1-1,-1-1 0,1 1 0,0-1 1,0 1-1,1-1 0,0 0 1,0 1-1,0-1 0,1 0 0,0 0 1,5 12-1,-4-15 72,-1 0 0,1 0 1,0 0-1,0 0 0,0-1 1,0 1-1,0-1 0,1 0 1,-1 1-1,1-2 0,-1 1 0,1 0 1,0-1-1,0 1 0,0-1 1,0 0-1,0-1 0,0 1 1,0-1-1,0 1 0,7-2 1,12 0 85,1-1 1,-1-1 0,0-1-1,0-1 1,0-1 0,-1-1-1,0-1 1,0-1 0,-1-1-1,0 0 1,0-2 0,23-18 0,-18 11 87,0-1 1,-1-1 0,-2-2 0,0 0 0,-1-1 0,-1-2 0,-2 0 0,22-37 0,-34 47 265,0-1 0,-2 0 1,8-34-1,1 281-822,0 6 470,-14-229 16,-1 1 1,1-1-1,-1 0 0,-1 1 0,0-1 1,0 0-1,0 0 0,0 0 0,-1 0 0,-1-1 1,1 1-1,-1-1 0,0 0 0,0 0 0,-1 0 1,0 0-1,0-1 0,0 0 0,0 0 0,-1 0 1,0-1-1,-11 7 0,4-4-90,-1 0-1,0-1 1,0-1-1,0 0 1,-1-1 0,0-1-1,1 0 1,-1-1-1,0 0 1,-16-1 0,29-1-105,0 0 1,0 0 0,1 0 0,-1 0-1,0 0 1,0 0 0,0-1 0,0 1-1,1-1 1,-1 1 0,0-1-1,0 0 1,1 1 0,-1-1 0,-2-1-1,4 0-173,-1 1-1,0 0 1,1-1-1,-1 1 0,1-1 1,0 1-1,-1 0 0,1-1 1,0 1-1,0-1 0,0 1 1,0-1-1,0 1 0,0-1 1,0 1-1,0-1 0,1 1 1,0-3-1,10-42-9666</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6.467"/>
    </inkml:context>
    <inkml:brush xml:id="br0">
      <inkml:brushProperty name="width" value="0.05" units="cm"/>
      <inkml:brushProperty name="height" value="0.05" units="cm"/>
      <inkml:brushProperty name="color" value="#5B2D90"/>
    </inkml:brush>
  </inkml:definitions>
  <inkml:trace contextRef="#ctx0" brushRef="#br0">1 427 10597,'0'0'10685,"17"-5"-10154,-17 5-529,42-10 570,52-6 1,-83 14-488,0 0-1,-1 0 1,1-1 0,0 0 0,-1-1 0,0 0-1,0-1 1,0 0 0,0 0 0,-1-1-1,0 0 1,13-12 0,-17 14-37,-1-1 1,0 1-1,0-1 0,-1 0 0,1-1 0,-1 1 1,0-1-1,0 1 0,-1-1 0,0 0 1,0 0-1,0 0 0,-1 0 0,0 0 1,0 0-1,0-1 0,-1 1 0,0 0 0,0 0 1,-1-1-1,1 1 0,-1 0 0,-4-10 1,4 12-37,-1 0 0,0 0 1,0 0-1,0 1 1,-1-1-1,1 1 1,-1-1-1,0 1 1,0 0-1,0 0 0,0 0 1,-1 1-1,1-1 1,-1 1-1,1 0 1,-1 0-1,0 0 1,0 0-1,0 1 1,0-1-1,0 1 0,0 0 1,-9-1-1,6 1-15,-1 0 1,1 0-1,-1 1 0,1 0 0,-1 0 0,1 1 0,-1 0 0,1 0 1,0 1-1,-1 0 0,1 0 0,0 0 0,-9 6 0,7-2-6,0 1 0,0 1 0,1-1 0,0 2 0,1-1 0,-1 1 0,2 0 0,-1 0 0,1 1 0,1 0 0,0 0 0,0 0 0,1 0 0,-3 13 0,-1 5 2,1 0 0,1 1 0,1 0 0,0 40 0,3-45-4,2 0 1,1 0-1,1 0 1,1 0 0,9 34-1,-10-50-33,1 0 1,0 1-1,0-1 0,1-1 0,0 1 0,1-1 0,-1 1 0,2-1 0,-1-1 0,1 1 0,0-1 1,0 0-1,0 0 0,1-1 0,0 0 0,0 0 0,1 0 0,12 5 0,-8-5-35,-1-1 0,1-1 0,1 0 0,-1 0 0,0-1 0,1-1 0,-1 0 0,1 0 0,-1-2 0,1 1 0,-1-2 0,0 0 0,1 0 0,-1-1 0,0 0 0,0-1 0,0-1 0,-1 0 0,0 0 0,0-1 0,0-1 0,0 1 0,-1-2 0,-1 0 0,1 0 0,-1 0 0,13-16 0,-8 3-92,0-1-1,-2 0 0,0-1 1,-2 0-1,0 0 0,-2-1 0,0-1 1,5-32-1,20-212-1225,-27 195 1685,-3 46 11,2-35 24,-3 48 392,-3 25 819,-31 195-1143,10-82-62,13-64-282,-2 15 294,-2-1 1,-30 93 0,37-147-531,-1 0 0,-1-1 1,0 0-1,-1 0 1,-1-1-1,-1-1 0,0 1 1,-2-2-1,1 0 1,-2 0-1,0-1 0,-1-1 1,-27 20-1,18-23-3641,19-13 128,13-12 2689,24-18 2723,0 2 0,3 1 0,52-37 0,-8 8 305,-11 2-872,117-86-339,-153 121-1148,0 2 1,1 1 0,71-28-1,-97 44-697,-12 3-1919,-5 0 948,-32 2-6325</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6.833"/>
    </inkml:context>
    <inkml:brush xml:id="br0">
      <inkml:brushProperty name="width" value="0.05" units="cm"/>
      <inkml:brushProperty name="height" value="0.05" units="cm"/>
      <inkml:brushProperty name="color" value="#5B2D90"/>
    </inkml:brush>
  </inkml:definitions>
  <inkml:trace contextRef="#ctx0" brushRef="#br0">0 1 4130,'0'0'0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47.211"/>
    </inkml:context>
    <inkml:brush xml:id="br0">
      <inkml:brushProperty name="width" value="0.05" units="cm"/>
      <inkml:brushProperty name="height" value="0.05" units="cm"/>
      <inkml:brushProperty name="color" value="#5B2D90"/>
    </inkml:brush>
  </inkml:definitions>
  <inkml:trace contextRef="#ctx0" brushRef="#br0">207 460 14375,'0'0'7494,"22"-19"-6312,5-4-1023,8-6-128,-1-1 1,31-38-1,-53 55-5,-2 0 0,0-1 0,0 0 1,-1 0-1,-1-1 0,0-1 0,-1 1 0,-1-1 0,0 0 0,-1-1 1,-1 1-1,-1-1 0,0 0 0,0-29 0,-3 45-28,0-1-1,0 1 1,0 0 0,0 0-1,0-1 1,0 1 0,0 0-1,-1 0 1,1 0-1,-1-1 1,1 1 0,-1 0-1,1 0 1,-1 0 0,0 0-1,1 0 1,-1 0 0,0 0-1,0 0 1,0 0-1,0 0 1,0 1 0,0-1-1,0 0 1,0 1 0,0-1-1,0 0 1,0 1-1,0-1 1,-1 1 0,1 0-1,0-1 1,0 1 0,0 0-1,-1 0 1,1 0 0,0 0-1,0 0 1,-1 0-1,1 0 1,0 0 0,-2 1-1,-1-1-42,0 1 0,1 0 0,-1 0 1,0 0-1,1 1 0,-1-1 0,0 1 0,1 0 0,0 0 0,-1 0 0,1 0 0,0 1 0,-5 5 0,1 0 11,1 1 0,0 0 1,0 1-1,1-1 0,0 1 0,1 0 0,0 1 0,1-1 0,0 0 0,-1 12 1,-1 15-42,-1 62 0,7-77 64,-1-1 0,-2 1 0,0-1 0,-1 1 0,-1-1 0,-1 0 0,0 0 0,-15 33 0,12-41-27,-1 0 0,0-1 0,0 0-1,-1-1 1,-1 0 0,0 0 0,0-1 0,-1 0 0,0-1 0,-1-1 0,0 0 0,0-1 0,-1 0 0,0-1 0,0 0 0,0-1 0,-1-1 0,0 0 0,-17 2 0,30-6-193,0 0 0,0 1 0,0-1-1,0 0 1,0 0 0,0 0 0,0 0-1,0-1 1,0 1 0,0 0 0,0-1 0,0 0-1,0 1 1,-3-2 0,4 0-461,0 1 0,0-1-1,1 1 1,-1-1 0,0 1 0,1-1-1,-1 1 1,1-1 0,-1 0 0,1 1-1,0-1 1,0 0 0,-1 1 0,2-4 0</inkml:trace>
  <inkml:trace contextRef="#ctx0" brushRef="#br0" timeOffset="1">948 298 18104,'0'0'5811,"-45"46"-6019,-15-26-945,-17-19-3985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2.851"/>
    </inkml:context>
    <inkml:brush xml:id="br0">
      <inkml:brushProperty name="width" value="0.05" units="cm"/>
      <inkml:brushProperty name="height" value="0.05" units="cm"/>
      <inkml:brushProperty name="color" value="#5B2D90"/>
    </inkml:brush>
  </inkml:definitions>
  <inkml:trace contextRef="#ctx0" brushRef="#br0">8 0 7764,'0'0'13814,"0"27"-12560,-4 135 760,2-80-3136,1-1-6205,2-93 1759,5-19-2412</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52.589"/>
    </inkml:context>
    <inkml:brush xml:id="br0">
      <inkml:brushProperty name="width" value="0.05" units="cm"/>
      <inkml:brushProperty name="height" value="0.05" units="cm"/>
      <inkml:brushProperty name="color" value="#5B2D90"/>
    </inkml:brush>
  </inkml:definitions>
  <inkml:trace contextRef="#ctx0" brushRef="#br0">40 250 12678,'0'0'11242,"0"23"-11284,0 14 52,-4 241 362,-1-197-211,-23 129 0,26-198-102,85-334-21,-20 95-271,-45 147 254,-7 26 140,2 1 0,36-92 0,-49 144-138,0 1 0,0-1-1,1 1 1,-1-1 0,0 1 0,1-1 0,-1 1-1,0-1 1,1 1 0,-1-1 0,0 1 0,1-1-1,-1 1 1,1 0 0,-1-1 0,1 1 0,-1 0-1,1-1 1,-1 1 0,1 0 0,-1 0-1,1 0 1,0-1 0,-1 1 0,1 0 0,-1 0-1,1 0 1,0 0 0,-1 0 0,1 0 0,-1 0-1,1 0 1,-1 0 0,1 0 0,0 1 0,-1-1-1,1 0 1,-1 0 0,1 0 0,-1 1-1,1-1 1,-1 0 0,1 1 0,-1-1 0,1 0-1,-1 1 1,1-1 0,0 1 0,23 27-143,-20-23 185,32 46 5,-1 1-1,-3 2 1,-3 1-1,-2 1 1,-2 2-1,-3 0 1,-2 1 0,-3 2-1,-3 0 1,-2 0-1,6 100 1,-18-153-116,1 12-440,-1 0 1,-5 34 0,4-49 63,0-1 0,0 1 0,0 0 0,-1 0 0,0-1 0,0 1 0,0-1 0,-1 1 0,1-1 0,-1 0 0,0 0 0,0 0 0,0 0 0,-1-1 0,-6 6 0,-32 13-7942</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53.467"/>
    </inkml:context>
    <inkml:brush xml:id="br0">
      <inkml:brushProperty name="width" value="0.05" units="cm"/>
      <inkml:brushProperty name="height" value="0.05" units="cm"/>
      <inkml:brushProperty name="color" value="#5B2D90"/>
    </inkml:brush>
  </inkml:definitions>
  <inkml:trace contextRef="#ctx0" brushRef="#br0">0 794 14311,'0'0'8243,"29"-16"-7981,-14 7-233,7-4-12,-1 2 1,1 0-1,1 1 0,0 1 1,0 1-1,1 2 1,44-8-1,-31 10-31,0 1-2,0-1 0,0-2 0,0-2 0,47-16 0,-76 21-19,0 0 0,-1 0 0,1-1 0,0 0 0,-1-1-1,0 1 1,0-2 0,-1 1 0,1-1 0,-1 1 0,0-2 0,0 1 0,-1-1 0,0 0 0,0 0 0,-1 0-1,0-1 1,0 1 0,-1-1 0,0 0 0,0 0 0,-1-1 0,0 1 0,2-14 0,-2-18-95,-2 0 1,-1-1 0,-2 1-1,-2 0 1,-2 0-1,-1 1 1,-2-1 0,-2 2-1,-22-50 1,33 86 180,1 0 1,-1 1 0,0-1-1,0 0 1,1 1-1,-1-1 1,0 1 0,0-1-1,-1 1 1,1-1-1,0 1 1,0 0 0,-1 0-1,-1-2 1,3 3-30,-1 0 0,1 0 0,-1 0 0,1 0 0,-1 0 0,1 0 0,-1 0 0,1 0 0,-1 0 0,1 0 0,-1 0 0,1 1 0,-1-1 0,1 0 0,-1 0 0,1 0 0,-1 1 0,1-1 0,0 0 0,-1 1 0,1-1 0,-1 0 0,1 1 0,0-1 0,-1 0 0,1 1 0,0-1 0,0 1 0,-1-1 0,1 0 0,0 1 0,-18 52 421,17-49-505,-7 31 141,1 0 1,1 0-1,2 1 0,2 0 0,1 0 0,2-1 0,10 67 0,-6-80-47,0 0 0,1-1 0,1 1-1,1-2 1,1 1 0,1-1 0,1 0-1,1-1 1,0-1 0,1 0 0,1 0 0,1-1-1,30 26 1,-25-28-16,1 0 1,0-1-1,1-2 0,0 0 0,1-1 1,1-1-1,0-2 0,0 0 0,0-2 1,1 0-1,0-2 0,37 3 0,-48-7-13,-1 0-1,1-1 1,0 0-1,-1-1 1,1 0-1,-1-2 1,0 1-1,1-1 1,-2-1-1,22-11 1,-25 10-6,0 0 0,-1 0 1,0-1-1,0 0 0,-1 0 0,0-1 1,0 1-1,-1-2 0,0 1 0,0-1 1,-1 0-1,0 0 0,0 0 0,-1-1 1,4-15-1,-3 6-27,-1 1-1,0-1 1,-1 0 0,0-38-1,-3 51 20,0-1 0,0 0 0,-1 0 0,0 1 0,0-1 0,-1 1 0,1-1 0,-1 1 0,-1-1 0,1 1 0,-1 0 0,0 0 0,-1 0 0,1 1 0,-1-1 0,0 1 0,-6-6 0,8 9-4,1 1 1,-1-1-1,1 1 0,-1-1 0,0 1 0,0 0 0,0 0 0,0 0 0,0 0 0,0 0 0,0 0 0,0 1 0,0-1 0,0 1 0,0-1 0,-1 1 0,1 0 0,0 0 1,0 0-1,0 0 0,-1 0 0,1 1 0,-3 0 0,2 0-10,1 1 1,-1-1-1,1 1 0,0 0 1,0 0-1,0 0 0,0 0 1,0 0-1,0 1 1,0-1-1,1 0 0,-1 1 1,1-1-1,0 1 0,-2 3 1,-2 9-41,0 0 0,1 0 0,1 1 0,1-1 0,-2 20 1,3 34-94,2 1-1,4-1 1,14 76 0,-10-87 86,-2 1 0,-3-1-1,-2 1 1,-3 0 0,-9 61 0,4-84 92,-1-1 0,-1 0 0,-3-1 0,0 0 0,-2-1 1,-2 0-1,0-1 0,-3 0 0,-31 43 0,39-62-22,0-1-1,-1 0 0,0-1 1,-1 0-1,-1-1 0,0 0 1,-16 9-1,25-16 7,0-1-1,0 1 1,0-1-1,0 0 0,0-1 1,0 1-1,-1-1 1,1 0-1,0 0 1,-1 0-1,1-1 0,-1 1 1,1-1-1,-1 0 1,1 0-1,0-1 1,-1 1-1,1-1 0,-1 0 1,1 0-1,0-1 1,0 1-1,-1-1 1,1 0-1,0 0 0,1 0 1,-1-1-1,0 1 1,1-1-1,-5-4 1,1-2 25,0-1 0,1 1 1,0-1-1,1 0 0,0-1 1,1 1-1,0-1 0,0 0 1,1 0-1,1 0 0,0-1 1,-1-19-1,1 0-13,2 1 0,0-1 0,9-52 0,-1 45-70,2 1 0,2 0-1,1 0 1,1 1 0,2 1 0,2 0-1,1 2 1,2 0 0,28-34 0,0 7-60,2 2 0,3 3 0,98-78 0,102-55 2339,-253 187-2191,0 0 0,1 0 0,-1 0-1,0 0 1,0 0 0,0 1 0,1-1-1,-1 0 1,0 1 0,1-1 0,-1 1-1,1-1 1,-1 1 0,0 0 0,1-1-1,-1 1 1,1 0 0,-1 0 0,1 0-1,-1 0 1,1 0 0,-1 1 0,1-1-1,-1 0 1,0 1 0,1-1 0,-1 1-1,0-1 1,1 1 0,-1 0 0,3 1-1,-2 2-7,1 0 0,-1 0 0,0 0 0,0 1-1,0-1 1,0 1 0,-1-1 0,2 7-1,-1-3-27,26 107-73,15 51 61,-37-148-3,1-1 1,0 0-1,1 0 1,1-1-1,1 0 0,19 25 1,-26-37-4,0 0-1,1-1 1,-1 1 0,1-1-1,0 0 1,0 0 0,0-1 0,0 1-1,1-1 1,-1 0 0,1 0 0,-1 0-1,1-1 1,0 1 0,-1-1-1,1-1 1,0 1 0,0 0 0,0-1-1,7-1 1,-8 1 22,-1-1-1,1 0 1,-1 0-1,1 0 0,-1 0 1,1-1-1,-1 1 1,0-1-1,0 0 1,0 0-1,0 0 1,0-1-1,0 1 1,-1-1-1,1 1 1,-1-1-1,1 0 1,-1 0-1,0 0 1,0 0-1,0 0 1,-1-1-1,1 1 1,-1-1-1,0 1 1,0-1-1,1-3 1,0-8 53,0 1 0,0-1 0,-2 1 1,0-1-1,0 0 0,-1 1 1,-1-1-1,-1 1 0,0-1 0,-1 1 1,0 0-1,-1 0 0,0 1 0,-2 0 1,-14-25-1,8 18-111,-1 0 0,-2 0 0,0 2 1,0-1-1,-2 2 0,0 1 0,-1 0 0,-37-23 0,50 35-331,-13-5-177,5 6-2601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1:53.905"/>
    </inkml:context>
    <inkml:brush xml:id="br0">
      <inkml:brushProperty name="width" value="0.05" units="cm"/>
      <inkml:brushProperty name="height" value="0.05" units="cm"/>
      <inkml:brushProperty name="color" value="#5B2D90"/>
    </inkml:brush>
  </inkml:definitions>
  <inkml:trace contextRef="#ctx0" brushRef="#br0">21 41 17208,'0'0'9812,"23"-41"-10148,-23 63-2769,-16 3-1665,-11 0-10149</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0.909"/>
    </inkml:context>
    <inkml:brush xml:id="br0">
      <inkml:brushProperty name="width" value="0.05" units="cm"/>
      <inkml:brushProperty name="height" value="0.05" units="cm"/>
      <inkml:brushProperty name="color" value="#5B2D90"/>
    </inkml:brush>
  </inkml:definitions>
  <inkml:trace contextRef="#ctx0" brushRef="#br0">189 122 8836,'0'0'4386,"1"-17"-2097,-1-8-1405,1-11-17,-1-8 4271,-10 49-4874,-7 8-197,2 0 0,0 0 1,0 2-1,1 0 0,1 0 0,0 2 1,2-1-1,0 2 0,0-1 0,2 1 1,0 1-1,1 0 0,-9 35 0,15-51 1806,6-26-6776,5 20 1194,0 2-1888</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1.486"/>
    </inkml:context>
    <inkml:brush xml:id="br0">
      <inkml:brushProperty name="width" value="0.05" units="cm"/>
      <inkml:brushProperty name="height" value="0.05" units="cm"/>
      <inkml:brushProperty name="color" value="#5B2D90"/>
    </inkml:brush>
  </inkml:definitions>
  <inkml:trace contextRef="#ctx0" brushRef="#br0">721 918 7876,'0'0'4065,"-18"0"-2482,-17 0-731,-121-6 2027,138 4-2412,0 0 0,0-2-1,1 0 1,0 0-1,-1-2 1,2 0 0,-19-9-1,26 9-348,0-1-1,1 0 1,-1 0-1,1 0 1,1-1-1,-1-1 0,2 1 1,-1-1-1,1 0 1,0-1-1,1 1 1,0-1-1,0 0 1,1 0-1,1-1 1,0 1-1,-3-15 0,-1-17 50,2 0-1,1 0 0,3-44 0,0 74-119,0-68 30,4-161 659,-2 229-698,0 0-1,1 0 0,0 0 1,0 0-1,1 0 0,1 1 1,0-1-1,1 1 0,0 0 1,7-12-1,-11 23-36,-1-1 1,1 0-1,-1 0 0,1 1 0,-1-1 1,1 0-1,-1 1 0,1-1 0,-1 1 1,1-1-1,0 0 0,0 1 0,-1-1 0,1 1 1,0 0-1,0-1 0,-1 1 0,1 0 1,0-1-1,0 1 0,0 0 0,-1 0 1,2 0-1,9 12-84,-4 32-96,-6-11 172,-2 0-1,-1 0 1,-2-1 0,-1 1 0,-2-1-1,-1 0 1,-1-1 0,-2 0 0,-1 0-1,-25 45 1,-29 49-233,31-62-60,2 1 0,-25 73 1,56-129 239,-1-2 21,1 0-1,0 0 1,1 1 0,0-1-1,-1 11 1,2-16 35,0 0 1,0 0-1,0 0 1,0 1-1,0-1 1,0 0-1,1 0 1,-1 0-1,0 0 1,1 0-1,-1 0 0,1 1 1,0-1-1,-1 0 1,1 0-1,0-1 1,-1 1-1,1 0 1,0 0-1,0 0 1,0 0-1,0-1 1,0 1-1,0 0 0,0-1 1,0 1-1,0-1 1,0 1-1,0-1 1,0 1-1,1-1 1,-1 0-1,0 0 1,0 0-1,0 1 0,3-1 1,9 0 20,1 0 0,0-1 1,-1 0-1,1-1 0,-1-1 0,0 0 1,18-7-1,93-43 23,-103 42-31,307-172-471,-120 46-7312,-192 126 2091</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2.316"/>
    </inkml:context>
    <inkml:brush xml:id="br0">
      <inkml:brushProperty name="width" value="0.05" units="cm"/>
      <inkml:brushProperty name="height" value="0.05" units="cm"/>
      <inkml:brushProperty name="color" value="#5B2D90"/>
    </inkml:brush>
  </inkml:definitions>
  <inkml:trace contextRef="#ctx0" brushRef="#br0">175 362 3874,'0'0'8065,"-4"0"-6299,-7-1-274,11-2 181,21-5 1340,16-7-2180,0-7-282,-2-1 0,44-37 0,-67 51-495,-1-1 0,0-1 0,-1 0 0,-1 0 0,1-1-1,-2 0 1,0 0 0,0-1 0,-1 0 0,7-18 0,-13 29-54,0 0 1,0-1-1,-1 1 1,1 0-1,0-1 1,-1 1 0,1 0-1,-1-1 1,0 1-1,0 0 1,0-1-1,0 1 1,0 0-1,-1-1 1,1 1-1,-1 0 1,1-1-1,-1 1 1,0 0-1,0 0 1,0 0-1,0 0 1,0-1-1,-1 1 1,1 1-1,-1-1 1,1 0-1,-1 0 1,1 1 0,-1-1-1,0 0 1,0 1-1,0 0 1,0 0-1,0-1 1,0 1-1,0 0 1,-1 0-1,1 1 1,0-1-1,-5 0 1,-5-1-12,1 0-1,-1 1 1,-1 1 0,1 0 0,0 1-1,0 0 1,-13 3 0,14-2-13,1 1 0,0 0 0,0 1 0,1 0 0,-1 0 0,1 1 0,0 0 0,0 1 0,0 0 0,1 0 0,0 1 0,0 0 0,1 0 0,0 1 0,0 0 0,0 0 0,1 0 0,1 1 0,-1 0 0,-6 16 0,7-12-2,0 1 1,1-1-1,0 1 0,1 0 0,1 0 0,0 0 0,1 0 1,0 0-1,1 0 0,1 0 0,0 0 0,1 0 0,1 0 1,0 0-1,5 15 0,6 0-216,0 0-1,2-1 1,1 0 0,2-2 0,0 0-1,23 23 1,-15-18-100,-1 2 0,38 65-1,-60-91 333,-1 0 0,0 0 0,0 0 0,0 1 0,2 14-1,-5-20 10,1 0 0,-1-1-1,0 1 1,0 0-1,0 0 1,0 0-1,0 0 1,-1-1-1,1 1 1,0 0-1,-1 0 1,0 0-1,1-1 1,-1 1-1,0 0 1,0-1-1,0 1 1,0-1-1,0 1 1,0-1-1,0 1 1,-1-1 0,1 0-1,0 0 1,-1 1-1,1-1 1,-1 0-1,1 0 1,-1 0-1,0-1 1,-1 2-1,-17 3 79,0-1-1,0-1 1,0-1-1,-1-1 1,1 0 0,-40-5-1,36 3-33,4 0 10,1 0 0,0-2 0,-35-9-1,50 12-137,0-1 1,0-1-1,0 1 0,1 0 0,-1-1 0,0 0 1,1 0-1,-1 0 0,1 0 0,-1-1 0,1 1 0,0-1 1,0 0-1,0 0 0,1 0 0,-1 0 0,1-1 0,0 1 1,-1-1-1,1 1 0,1-1 0,-1 0 0,1 1 0,-2-7 1,2 8-248,1-1 0,0 0 1,0 1-1,0-1 0,0 0 0,0 1 1,1-1-1,-1 1 0,1-1 1,-1 1-1,3-5 0,25-30-6035</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2.721"/>
    </inkml:context>
    <inkml:brush xml:id="br0">
      <inkml:brushProperty name="width" value="0.05" units="cm"/>
      <inkml:brushProperty name="height" value="0.05" units="cm"/>
      <inkml:brushProperty name="color" value="#5B2D90"/>
    </inkml:brush>
  </inkml:definitions>
  <inkml:trace contextRef="#ctx0" brushRef="#br0">0 81 9412,'0'0'9858,"12"15"-9188,-6-7-557,72 103 958,-71-99-1005,1-1 0,1 0 0,0 0-1,0-1 1,1 0 0,0 0-1,1-1 1,17 11 0,-25-18-65,1 1 0,0-1 0,0 0-1,0 0 1,1 0 0,-1-1 0,0 0 0,1 1 0,-1-1 0,1-1 0,-1 1 0,1-1 0,-1 1 0,1-1 0,-1-1-1,1 1 1,0-1 0,-1 0 0,0 0 0,1 0 0,-1 0 0,0-1 0,1 1 0,-1-1 0,0 0 0,0-1 0,0 1-1,-1-1 1,6-4 0,1-2-51,-1-1-1,-1 0 1,1 0-1,-2-1 1,1 1-1,-2-2 1,1 1-1,-2-1 1,1 0-1,6-23 1,-6 9 386,-1 1 0,-1-1 1,-1 0-1,-1-40 0,-16 294 70,14-201-447,-1 56-3082,-20 150 1,12-189-4791</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3.077"/>
    </inkml:context>
    <inkml:brush xml:id="br0">
      <inkml:brushProperty name="width" value="0.05" units="cm"/>
      <inkml:brushProperty name="height" value="0.05" units="cm"/>
      <inkml:brushProperty name="color" value="#5B2D90"/>
    </inkml:brush>
  </inkml:definitions>
  <inkml:trace contextRef="#ctx0" brushRef="#br0">99 249 4978,'0'0'17880,"5"11"-17605,2 11-88,0 0 0,-1 0 0,-2 1 0,4 33 0,1 109 949,-8-135-995,1 50 343,-11 115 0,4-155-551,-2 1 1,-1-2-1,-3 1 1,-25 63-1,33-95 24,-7 17-499,-1-1 1,-1 0-1,-20 28 1,32-52 533,0 0 0,0 0 0,0 0 1,0 0-1,0 0 0,0 0 0,0 0 0,0 0 1,0 0-1,0 0 0,0 0 0,0-1 0,0 1 0,0 0 1,0 0-1,0 0 0,0 0 0,0 0 0,0 0 1,0 0-1,0 0 0,-1 0 0,1 0 0,0 0 0,0 0 1,0 0-1,0 0 0,0 0 0,0-1 0,0 1 1,0 0-1,0 0 0,0 0 0,0 0 0,0 0 0,-1 0 1,1 0-1,0 0 0,0 0 0,0 0 0,0 0 1,0 0-1,0 0 0,0 0 0,0 0 0,0 0 0,0 0 1,-1 0-1,1 0 0,0 1 0,0-1 0,0 0 1,0 0-1,0 0 0,0 0 0,0 0 0,0 0 0,0 0 1,0 0-1,0 0 0,0 0 0,0 0 0,0 0 1,-1-11-54,1 9 16,6-85 74,4 0-1,4 1 0,25-89 1,-5 23 137,-10 25 164,-8 35-17,4 0 1,44-123-1,-59 201-265,1 0 0,1 1-1,0 0 1,0 0 0,1 1-1,13-16 1,-18 25-42,0 0 1,1 0-1,-1 0 0,0 0 1,1 0-1,0 1 1,0-1-1,0 1 0,0 0 1,0 0-1,0 1 1,0-1-1,1 1 0,-1 0 1,0 0-1,1 0 1,-1 1-1,1-1 0,-1 1 1,1 0-1,-1 0 1,1 1-1,-1 0 0,6 1 1,-2 1-1,0 0 1,0 1-1,0 0 1,-1 0-1,0 1 0,0 0 1,0 0-1,0 1 1,-1 0-1,0 0 0,0 0 1,-1 1-1,1 0 1,-1 0-1,-1 0 0,0 0 1,7 16-1,-7-13-3,0 0-1,0 0 0,-1 0 0,0 0 1,-1 1-1,0-1 0,-1 1 0,0 0 1,-1-1-1,0 1 0,0 0 0,-1 0 1,-1-1-1,-3 16 0,0-13-48,-1-1 0,-1 1 0,0-1 0,-1 0 0,0-1 0,0 0 0,-1 0 0,-19 17-1,-10 5-847,-45 32 0,-6-4-1958,31-26-2476,14-14-4397</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3.873"/>
    </inkml:context>
    <inkml:brush xml:id="br0">
      <inkml:brushProperty name="width" value="0.05" units="cm"/>
      <inkml:brushProperty name="height" value="0.05" units="cm"/>
      <inkml:brushProperty name="color" value="#5B2D90"/>
    </inkml:brush>
  </inkml:definitions>
  <inkml:trace contextRef="#ctx0" brushRef="#br0">0 196 11733,'0'0'8052,"23"1"-7377,76 7 219,-91-8-821,0 1 1,0-1-1,0 0 0,0-1 1,0 1-1,0-2 0,-1 1 1,1-1-1,0 0 1,-1-1-1,1 0 0,-1 0 1,0-1-1,0 0 1,8-5-1,-11 5-38,0 0-1,0 0 1,-1 0 0,1-1-1,-1 0 1,0 0 0,0 1-1,0-2 1,-1 1 0,0 0-1,0 0 1,0-1 0,-1 1-1,1-1 1,-1 1 0,-1-1-1,1 0 1,-1-10 0,0 14-39,0 0 1,0-1-1,-1 1 1,1 0 0,-1-1-1,1 1 1,-1 0-1,0-1 1,1 1 0,-1 0-1,0 0 1,-1 0-1,1 0 1,0 0-1,-1 0 1,1 0 0,-1 0-1,1 1 1,-5-4-1,2 2-1,0 1-1,0 0 0,0 0 0,0 0 1,-1 0-1,1 0 0,-1 1 0,0 0 0,-7-1 1,-2 1-5,0 0 0,0 1 0,0 1 0,0 0 1,0 1-1,-16 4 0,24-4-13,0 0 1,0 1-1,0 0 0,0 0 1,1 0-1,-1 1 1,1 0-1,0 0 0,0 0 1,0 1-1,1 0 1,-1 0-1,1 0 0,0 0 1,-3 6-1,5-8-2,1-1 0,-1 1-1,1 0 1,0-1 0,0 1 0,0 0-1,0 0 1,0 0 0,1 0 0,-1 0-1,1 0 1,0 0 0,0 0 0,0 0-1,0 0 1,0 0 0,1-1-1,-1 1 1,1 0 0,0 0 0,0 0-1,0 0 1,0-1 0,0 1 0,1 0-1,-1-1 1,1 1 0,0-1 0,0 1-1,0-1 1,0 0 0,0 0-1,0 0 1,5 3 0,13 7 18,1-2 1,0 0-1,0-1 0,1-1 1,40 9-1,30 11 39,-52-12 92,51 26-1,-81-36-94,0-1 0,0 2-1,0-1 1,-1 1 0,-1 1-1,1 0 1,-1 0 0,0 0 0,-1 1-1,8 12 1,-12-15-3,-1-1 1,1 1-1,-1 0 0,-1 0 1,1 0-1,-1 0 0,0 0 1,0 9-1,0-13-21,-1-1 0,0 1 0,0 0 0,0-1 0,0 1 0,0 0 0,0-1 0,-1 1 0,1-1 0,0 1 0,-1 0 0,1-1 0,-1 1-1,0-1 1,1 1 0,-1-1 0,0 0 0,0 1 0,0-1 0,0 0 0,0 1 0,0-1 0,-1 0 0,1 0 0,0 0 0,-1 0 0,1 0 0,0 0 0,-1-1 0,1 1 0,-1 0 0,1-1 0,-1 1 0,-1 0 0,0-1 10,1 0 0,-1 1-1,1-1 1,-1 0 0,1-1 0,-1 1 0,1 0 0,-1-1 0,1 1 0,-1-1 0,1 0-1,-1 1 1,1-1 0,0 0 0,0-1 0,-1 1 0,1 0 0,0-1 0,0 1 0,0-1 0,1 0-1,-1 1 1,-3-5 0,2 1 1,0-1 0,0 1-1,1-1 1,0 1 0,0-1-1,0 0 1,0 0 0,1 0 0,-1-11-1,1-2-20,1 0 0,0 0-1,2 1 1,0-1 0,1 1 0,6-20-1,-2 16-47,2 1 0,0 0-1,1 1 1,1 0 0,22-29 0,-23 36 62,-1 1 0,2 0 0,-1 1 1,2 0-1,-1 1 0,2 0 1,-1 1-1,1 1 0,18-10 1,-23 15 46,0 0 1,0 1 0,1 0 0,-1 0 0,1 1 0,-1 0 0,1 0 0,0 1 0,-1 0 0,1 1 0,-1 0 0,1 0 0,-1 1 0,1 0 0,-1 1 0,0-1 0,0 2 0,0-1 0,0 1 0,-1 0 0,1 1 0,-1-1 0,0 1 0,11 11 0,-1 0 101,-1-1 0,-1 2-1,-1 0 1,0 1 0,-1 1-1,-1-1 1,-1 2 0,13 28-1,-13-18-393,-2 1 0,0 0-1,-2 0 1,-2 1-1,-1 0 1,-1 0-1,-2 41 1,0-78 177,0 0 1,0 0-1,1 0 0,-1 0 1,1 0-1,0 0 0,4-7 1,5-10-7,3-19 10,8-21-6,37-73 0,-51 119 68,1 0-1,0 1 0,1 1 0,0 0 0,1 0 1,1 1-1,0 0 0,1 1 0,25-18 1,-36 28 13,-1 1 1,1 0 0,0-1-1,0 1 1,0 0 0,0 0-1,0 0 1,0 1 0,0-1-1,1 0 1,-1 1 0,0-1-1,0 1 1,0 0 0,1 0-1,-1 0 1,0 0 0,0 0-1,1 0 1,-1 1 0,0-1-1,0 1 1,0-1 0,0 1-1,0 0 1,0 0 0,0 0-1,0 0 1,0 0 0,0 0-1,0 1 1,0-1-1,-1 1 1,1-1 0,-1 1-1,1 0 1,-1-1 0,1 1-1,-1 0 1,0 0 0,0 0-1,0 0 1,0 0 0,0 0-1,0 4 1,4 8 115,0 0 1,-2 1-1,0-1 1,0 1-1,0 21 0,-1-16-572,-1 1-1,-2-1 1,0 1-1,-1-1 1,-8 37-1,9-51 190,-1 0 0,0-1-1,-1 1 1,1-1-1,-1 1 1,0-1 0,0 0-1,-1 0 1,0 0 0,0-1-1,0 1 1,0-1 0,-1 0-1,1 0 1,-1 0-1,0-1 1,0 0 0,-1 0-1,1 0 1,0 0 0,-1-1-1,0 0 1,-10 2 0,-12-1-8133</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4.284"/>
    </inkml:context>
    <inkml:brush xml:id="br0">
      <inkml:brushProperty name="width" value="0.05" units="cm"/>
      <inkml:brushProperty name="height" value="0.05" units="cm"/>
      <inkml:brushProperty name="color" value="#5B2D90"/>
    </inkml:brush>
  </inkml:definitions>
  <inkml:trace contextRef="#ctx0" brushRef="#br0">165 193 12710,'0'0'8630,"-1"-8"-8502,1 7-130,-1 0-1,1 0 0,-1-1 0,1 1 1,0 0-1,0 0 0,0 0 0,0-1 0,0 1 1,0 0-1,0 0 0,0 0 0,1-1 1,-1 1-1,0 0 0,1 0 0,-1 0 0,0 0 1,1 0-1,0-1 0,-1 1 0,1 0 0,0 0 1,-1 1-1,1-1 0,0 0 0,1-1 1,2 0 21,0 1 1,0 0-1,0 0 1,0 0-1,0 0 1,0 1-1,7 0 1,23-3 256,-21 1-30,0 0 0,0-1-1,-1-1 1,21-8 0,-29 11-125,-1-1 1,0 1-1,1-1 1,-1 0-1,0 0 1,0 0-1,0-1 1,0 1-1,0-1 1,-1 1-1,1-1 1,-1 0-1,0 0 1,1 0 0,-1 0-1,-1-1 1,1 1-1,0 0 1,-1-1-1,2-6 1,-3 8-87,0 0-1,0 0 1,0 0 0,0 0 0,0-1 0,-1 1 0,1 0-1,-1 0 1,1 0 0,-1 0 0,0 0 0,0 0 0,0 0 0,0 0-1,0 1 1,-1-1 0,1 0 0,0 1 0,-1-1 0,1 0-1,-1 1 1,0 0 0,1-1 0,-1 1 0,0 0 0,0 0 0,0 0-1,0 0 1,0 0 0,0 1 0,0-1 0,0 0 0,0 1-1,0 0 1,0-1 0,-4 1 0,-7-2-89,-1 1 1,0 0-1,0 0 1,-19 3 0,22 0-122,0-1 0,0 2 0,1-1 0,-1 1 1,1 1-1,0 0 0,0 1 0,0 0 1,0 0-1,1 1 0,0 0 0,0 0 0,1 1 1,-1 1-1,-8 10 0,8-8-479,1 0 0,0 1 0,1 0 1,0 0-1,1 1 0,0 0 0,-6 20 0,-5 42-5939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3.198"/>
    </inkml:context>
    <inkml:brush xml:id="br0">
      <inkml:brushProperty name="width" value="0.05" units="cm"/>
      <inkml:brushProperty name="height" value="0.05" units="cm"/>
      <inkml:brushProperty name="color" value="#5B2D90"/>
    </inkml:brush>
  </inkml:definitions>
  <inkml:trace contextRef="#ctx0" brushRef="#br0">11 75 9636,'0'0'3335,"-3"16"-1915,-4 52-268,7-65-1106,0 0-1,1 0 1,-1-1-1,1 1 1,0-1-1,0 1 1,0-1-1,0 1 1,0-1-1,0 1 1,1-1-1,-1 0 1,1 0 0,0 0-1,-1 0 1,1 0-1,0 0 1,0 0-1,0 0 1,1-1-1,-1 1 1,0-1-1,1 0 1,-1 1-1,4 0 1,1 1 135,1-1-1,0 0 1,-1 0 0,1 0 0,0-1-1,11 0 1,-15-1-87,0 1 1,1-1-1,-1-1 0,0 1 0,0-1 0,1 1 0,-1-1 1,0 0-1,0-1 0,0 1 0,0-1 0,0 0 0,-1 0 1,1 0-1,0 0 0,-1-1 0,0 1 0,1-1 0,-1 0 1,0 0-1,0 0 0,-1 0 0,1-1 0,-1 1 0,1-1 1,-1 0-1,0 1 0,-1-1 0,1 0 0,-1 0 0,1 0 1,-1 0-1,0-1 0,-1 1 0,1 0 0,-1-7 0,2 4-6,-1 0 0,-1-1 0,0 1-1,0 0 1,0-1 0,-1 1-1,1 0 1,-2 0 0,1 0-1,-4-8 1,4 12-70,-1 0-1,0 0 0,0 1 1,1-1-1,-2 0 0,1 1 1,0 0-1,0 0 0,-1-1 1,1 1-1,-1 1 0,0-1 1,0 0-1,0 1 0,1-1 0,-1 1 1,0 0-1,-1 0 0,1 0 1,0 0-1,0 1 0,0-1 1,-1 1-1,-4 0 0,3 0-72,0-1 0,0 1 0,0 0-1,0 1 1,1-1 0,-1 1-1,0 0 1,0 1 0,0-1-1,1 1 1,-1-1 0,1 2 0,-1-1-1,1 0 1,0 1 0,0 0-1,0 0 1,0 0 0,0 0-1,1 0 1,0 1 0,-1 0 0,-4 7-1,5-5-296,0-1-1,1 0 0,-1 1 0,1 0 1,0 0-1,1 0 0,-1 0 1,0 7-1,2-5-569,-1 0-1,1 0 1,1 0 0,0 0 0,0 0 0,3 12-1,15 23-6608</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4.699"/>
    </inkml:context>
    <inkml:brush xml:id="br0">
      <inkml:brushProperty name="width" value="0.05" units="cm"/>
      <inkml:brushProperty name="height" value="0.05" units="cm"/>
      <inkml:brushProperty name="color" value="#5B2D90"/>
    </inkml:brush>
  </inkml:definitions>
  <inkml:trace contextRef="#ctx0" brushRef="#br0">0 304 11621,'0'0'7326,"25"-14"-6680,-12 6-553,172-89 564,-147 80-382,-2 1-112,-1-1 0,0-1 0,-2-2 1,35-28-1,-66 47-159,-1 0 0,1 0 0,-1 0 0,1-1 0,-1 1 0,0-1 0,1 1 0,-1-1 1,0 1-1,0-1 0,0 0 0,0 0 0,-1 1 0,1-1 0,1-4 0,-3 5 4,1 1 0,0-1-1,0 0 1,0 1 0,0-1-1,-1 0 1,1 0 0,0 1-1,-1-1 1,1 0 0,-1 1-1,1-1 1,0 1 0,-1-1 0,1 1-1,-1-1 1,0 1 0,1-1-1,-1 1 1,1-1 0,-1 1-1,0-1 1,1 1 0,-1 0-1,0 0 1,-1-1 0,-3-1 6,0 1 0,-1 0 0,1 0 0,-1 1 1,1 0-1,-1 0 0,1 0 0,-12 2 0,13-1-20,0 0 1,-1 0-1,1 0 1,0 1-1,0 0 1,0 0-1,0 0 0,0 0 1,0 1-1,1-1 1,-1 1-1,1 0 1,0 0-1,0 0 0,0 1 1,-5 6-1,4-3-4,0 1 0,0-1 0,1 1-1,0 0 1,0 0 0,1 0 0,0 1 0,-1 12 0,1-4-14,1-1 1,1 1-1,1 0 1,0-1-1,1 0 1,1 1-1,1-1 1,10 30-1,31 37-211,-35-69 200,-1 1 1,-1 0 0,0 0 0,-1 1 0,-1 0-1,0 0 1,4 19 0,-10-33 28,0 0 1,1 0-1,-1 0 0,0 0 0,-1 0 1,1 0-1,0 0 0,0 0 1,-1 0-1,1 0 0,-1 0 1,0 0-1,1 0 0,-1-1 1,0 1-1,0 0 0,0 0 1,-1-1-1,1 1 0,0-1 0,0 1 1,-1-1-1,1 1 0,-1-1 1,1 0-1,-1 0 0,0 0 1,1 0-1,-1 0 0,0 0 1,0 0-1,0-1 0,0 1 1,0-1-1,-3 1 0,-8 2-105,-1-1 1,1-1-1,-1-1 1,-17 0-1,11-1-249,5 2-418,1-1 0,-1-1 1,0 0-1,1-1 0,-1 0 0,1-1 0,0-1 0,-19-7 1,23 5-993,0 0 1,0-1-1,-14-13 1</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5.335"/>
    </inkml:context>
    <inkml:brush xml:id="br0">
      <inkml:brushProperty name="width" value="0.05" units="cm"/>
      <inkml:brushProperty name="height" value="0.05" units="cm"/>
      <inkml:brushProperty name="color" value="#5B2D90"/>
    </inkml:brush>
  </inkml:definitions>
  <inkml:trace contextRef="#ctx0" brushRef="#br0">1 532 11093,'0'0'2809,"18"0"174,43 2-992,1 0-196,95-10 0,-141 7-1620,0-2 0,-1 0 0,1 0 0,-1-1 0,0-1 0,0-1 0,0 0 0,-1-1 0,0 0 0,0-2 0,21-15 0,-33 22-101,1 0 1,-1 0-1,0 0 0,1 0 1,-1 0-1,0-1 0,0 1 1,-1-1-1,1 0 0,0 1 1,-1-1-1,0 0 0,0 0 1,0 0-1,0 0 1,0 0-1,0 0 0,-1 0 1,1 0-1,-1-1 0,0 1 1,0 0-1,0 0 0,-1 0 1,1 0-1,-1 0 0,1 0 1,-1 0-1,-1-4 0,-1 3-29,0-1 0,0 1-1,0 0 1,0 0-1,0 1 1,-1-1-1,0 0 1,0 1-1,0 0 1,0 0 0,0 0-1,-1 1 1,1 0-1,-1-1 1,1 1-1,-11-2 1,2 0-33,0 1 0,0 1 0,0 0-1,-1 1 1,1 0 0,-1 1 0,1 1 0,0 0 0,-1 1 0,1 0 0,0 1 0,0 0-1,0 1 1,0 1 0,1 0 0,0 1 0,0 0 0,-17 11 0,20-10-23,1 0-1,-1 0 1,1 0 0,1 1 0,-1 0 0,1 1-1,1 0 1,0 0 0,0 0 0,1 1 0,0-1-1,0 1 1,1 1 0,1-1 0,-1 1 0,2-1 0,0 1-1,0 0 1,1 0 0,0 0 0,0 0 0,2 0-1,1 12 1,-2-16-108,2 1 0,-1-1 0,1-1 1,0 1-1,0 0 0,1 0 0,0-1 0,0 0 0,1 1 0,0-1 0,0 0 0,0-1 0,8 9 0,-4-7-248,1 1 0,0-1 1,0-1-1,0 0 0,1 0 0,0-1 0,20 8 0,0-4-1050,0-1 0,1-1 0,0-1 0,0-2 0,41 0 0,-34-4 323,1-1 0,0-2 0,-1-1-1,0-2 1,51-16 0,-64 14 1487,0-1-1,-1-1 1,35-20-1,-44 20 530,0 0 0,0-1 0,-1 0 0,0-2 0,20-22 0,-28 28-453,-1-1 1,0 1 0,0-1 0,-1-1 0,1 1-1,-2 0 1,1-1 0,-2 0 0,1 0 0,-1 0 0,0 0-1,0-12 1,-1 18-379,-1 0-1,0-1 0,0 1 1,0-1-1,-1 1 0,1-1 1,-1 1-1,0 0 1,0-1-1,0 1 0,0 0 1,-1 0-1,1 0 0,-1 0 1,0 0-1,0 0 1,0 0-1,0 1 0,0-1 1,-1 1-1,1-1 1,-1 1-1,0 0 0,1 0 1,-1 0-1,0 1 0,0-1 1,0 0-1,-1 1 1,1 0-1,0 0 0,0 0 1,-1 0-1,-4 0 0,-3-1-62,1 1-1,-1 0 0,1 0 0,-1 1 1,0 1-1,1 0 0,-1 0 1,1 1-1,-1 0 0,1 1 0,0 0 1,0 1-1,0 0 0,0 1 0,1 0 1,-13 8-1,9-2-6,0 0 0,0 1 0,1 0 1,1 1-1,0 0 0,0 1 0,2 0 0,0 0 0,-12 26 0,12-21-73,1-1 0,1 1-1,1 1 1,1-1 0,0 1-1,2 0 1,-3 39 0,6-56-1,0 0 1,0-1 0,1 1 0,-1-1 0,1 1 0,0-1-1,0 1 1,0-1 0,0 1 0,0-1 0,0 0 0,0 1-1,1-1 1,-1 0 0,1 0 0,0 0 0,0 0 0,0 0-1,0-1 1,0 1 0,0 0 0,0-1 0,0 0-1,0 1 1,1-1 0,-1 0 0,1 0 0,-1 0 0,1-1-1,-1 1 1,1 0 0,-1-1 0,1 0 0,0 0 0,4 0-1,8 1-68,-1-1 0,1-1-1,-1 0 1,1-1-1,22-5 1,-23 3 75,0-1 1,-1 0-1,1 0 0,-1-1 1,0-1-1,-1 0 0,0-1 0,0 0 1,0-1-1,-1 0 0,-1-1 1,12-13-1,-8 5 26,-1 0-1,0 0 1,-2-2 0,0 1-1,-1-1 1,-2-1 0,8-24 0,2-23 355,-4-1 1,-2 0 0,4-133 0,-12 96 1253,-4 77 1835,-10 242-3340,-2 10-115,12-18-642,0-70-2584,0-44-1940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5.832"/>
    </inkml:context>
    <inkml:brush xml:id="br0">
      <inkml:brushProperty name="width" value="0.05" units="cm"/>
      <inkml:brushProperty name="height" value="0.05" units="cm"/>
      <inkml:brushProperty name="color" value="#5B2D90"/>
    </inkml:brush>
  </inkml:definitions>
  <inkml:trace contextRef="#ctx0" brushRef="#br0">191 54 10117,'0'0'10186,"0"-12"-8676,0-2-1201,-1-14 860,-3 33-621,-5 23-213,-30 151 1357,-20 228 1,48-314-1815,9-81-73,-12 73-503,13-81 176,0 1-1,0-1 1,-1 1-1,0-1 1,0 0-1,0 0 1,0 0-1,0 0 1,-1 0-1,0 0 1,0 0 0,0-1-1,0 0 1,-5 5-1,-6-5-8067</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6.754"/>
    </inkml:context>
    <inkml:brush xml:id="br0">
      <inkml:brushProperty name="width" value="0.05" units="cm"/>
      <inkml:brushProperty name="height" value="0.05" units="cm"/>
      <inkml:brushProperty name="color" value="#5B2D90"/>
    </inkml:brush>
  </inkml:definitions>
  <inkml:trace contextRef="#ctx0" brushRef="#br0">66 148 15239,'0'0'4949,"22"3"-4760,5 0-89,14 3 204,-1-2 0,1-2 0,0-2 0,41-4 0,-79 3-266,0 0 0,0 0 0,0 0 0,0 0 0,-1 0 0,1-1 0,0 1 0,-1-1 0,1 1 0,-1-1 0,0 0 0,0 0 0,0-1 1,0 1-1,0 0 0,0-1 0,0 1 0,-1-1 0,1 1 0,-1-1 0,0 0 0,1 1 0,-1-1 0,-1 0 0,1 0 0,0 0 0,-1 0 0,1 0 0,-1 0 0,0 0 1,0 0-1,0 0 0,-1 0 0,1 0 0,-1 0 0,1 0 0,-1 0 0,0 0 0,0 1 0,0-1 0,-1 0 0,1 0 0,-1 1 0,1-1 0,-1 1 0,0 0 0,0-1 0,-4-3 1,-3 1-27,1-1 0,-1 1 1,0 1-1,-1 0 1,1 0-1,-1 1 1,1 0-1,-1 1 1,0 0-1,0 0 1,0 1-1,0 1 0,0 0 1,-14 1-1,13-1-3,1 1 0,-1 1 0,1 0-1,-1 0 1,1 1 0,0 0 0,0 1-1,0 0 1,1 0 0,-1 1 0,1 0 0,0 1-1,-14 12 1,14-9-49,1 1 1,0 1-1,1 0 0,0 0 0,1 0 0,0 1 1,1 0-1,0 0 0,0 0 0,2 1 1,-1-1-1,2 1 0,0 0 0,0 0 1,1 0-1,1 0 0,0 0 0,1 0 1,0 0-1,4 15 0,-4-23-78,0-1-1,0 0 1,1 1-1,0-1 1,0 0 0,0 0-1,0 0 1,1 0-1,0 0 1,-1-1 0,1 1-1,0-1 1,1 0-1,-1 1 1,6 2 0,-2-1-62,0-1-1,0 0 1,1-1 0,0 0 0,0 0 0,-1 0 0,17 2 0,2-2-8,-1-1 0,1-1 0,0-1 1,39-5-1,-32 0 178,0-2 1,0-1-1,-1-1 0,46-20 0,-59 21 179,0 0 0,-1-2 0,-1 0 0,1-1 1,-2-1-1,0-1 0,0 0 0,21-24 0,-34 35-66,-1-1 1,0-1-1,1 1 1,-1 0-1,0 0 1,-1-1-1,1 0 1,0 1-1,-1-1 1,0 0-1,0 1 1,0-1 0,0 0-1,-1 0 1,0 0-1,0-4 1,0 6-58,-1 0 1,1 0-1,-1 0 1,0 0 0,1 0-1,-1 0 1,0 0 0,-1 1-1,1-1 1,0 0 0,0 1-1,-1-1 1,1 1-1,-1 0 1,1-1 0,-1 1-1,1 0 1,-1 0 0,0 0-1,0 0 1,0 0-1,0 0 1,1 0 0,-1 1-1,0-1 1,0 1 0,0-1-1,0 1 1,-4 0 0,-11-2-40,-1 0 0,1 1 0,0 1 0,0 1 0,-1 0 1,1 2-1,0 0 0,0 0 0,-18 8 0,28-9-31,1 0-1,1 1 0,-1 0 0,0 0 0,1 0 1,-1 1-1,1 0 0,0 0 0,0 0 1,1 0-1,-1 1 0,1 0 0,0 0 1,0 0-1,1 0 0,-1 1 0,1 0 1,1-1-1,-1 1 0,1 0 0,0 0 0,0 1 1,0-1-1,1 0 0,0 0 0,0 1 1,1 10-1,0-14 4,0 1 1,0-1-1,1 1 1,-1-1-1,1 1 0,0-1 1,0 0-1,0 1 1,0-1-1,1 0 0,-1 0 1,1 0-1,0 0 1,0 0-1,0 0 1,0 0-1,5 3 0,-3-2-38,1 0-1,0-1 0,0 0 1,0 0-1,1 0 0,-1-1 1,1 1-1,-1-1 0,10 2 1,5-1-74,0 0-1,0-1 1,0-2 0,0 0 0,26-3 0,-34 1 14,-1-1 0,1-1 0,-1 0 0,1 0 0,-1-1 0,0-1 0,-1 0 0,11-7-1,26-14-361,-26 16 234,36-16 445,-54 26-134,0 1 0,-1-1 0,1 0-1,0 1 1,0 0 0,-1 0 0,1-1 0,0 2-1,0-1 1,-1 0 0,1 0 0,0 1 0,-1 0-1,1-1 1,0 1 0,-1 0 0,1 1 0,-1-1-1,5 3 1,19 17 111,-17-13-174,-1-1-1,1 0 1,0 0 0,1-1 0,-1 0 0,1-1 0,15 6 0,-24-11-66,0 0 0,0 0 1,1 0-1,-1 0 0,0 0 1,1 0-1,-1 0 0,0 0 0,0-1 1,1 1-1,-1 0 0,0-1 1,0 1-1,0-1 0,0 0 1,1 1-1,-1-1 0,0 0 0,0 0 1,0 1-1,0-1 0,0 0 1,0-1-1,21-29-295,-13 17 250,5-5-63,-2 0 742,2 1 0,25-27 1,-34 40-361,0 1 0,0-1 0,1 1 1,-1 0-1,1 1 0,0-1 0,0 1 0,1 0 1,-1 1-1,0 0 0,1 0 0,0 0 1,8-1-1,83-12-59,-59 8-62,1 1-1,41 0 1,-83 44 275,1-34-377,1 1-1,-1 0 0,0-1 1,0 1-1,0-1 1,-1 0-1,0 1 1,1-1-1,-1 0 0,-1 0 1,1 0-1,-1 0 1,0 0-1,1-1 0,-2 1 1,1-1-1,0 0 1,-1 0-1,1 0 1,-1 0-1,0 0 0,0-1 1,0 0-1,0 0 1,0 0-1,-1 0 1,-5 1-1,-42 11-2366,17-7-2175,-13 2-8476</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7.109"/>
    </inkml:context>
    <inkml:brush xml:id="br0">
      <inkml:brushProperty name="width" value="0.05" units="cm"/>
      <inkml:brushProperty name="height" value="0.05" units="cm"/>
      <inkml:brushProperty name="color" value="#5B2D90"/>
    </inkml:brush>
  </inkml:definitions>
  <inkml:trace contextRef="#ctx0" brushRef="#br0">0 74 13654,'0'0'6723,"83"-73"-11253</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3:57.896"/>
    </inkml:context>
    <inkml:brush xml:id="br0">
      <inkml:brushProperty name="width" value="0.05" units="cm"/>
      <inkml:brushProperty name="height" value="0.05" units="cm"/>
      <inkml:brushProperty name="color" value="#5B2D90"/>
    </inkml:brush>
  </inkml:definitions>
  <inkml:trace contextRef="#ctx0" brushRef="#br0">1 116 14182,'107'-21'641,"47"3"-273,45 6 368,37 1 561,6 0-817,-12 2-384,-36-1 224,-57 2-144,-54 1-96,-43 0-80,-32 5 241,-42 2-386,-12 9-2640,-7 9-2609</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23.366"/>
    </inkml:context>
    <inkml:brush xml:id="br0">
      <inkml:brushProperty name="width" value="0.05" units="cm"/>
      <inkml:brushProperty name="height" value="0.05" units="cm"/>
      <inkml:brushProperty name="color" value="#5B2D90"/>
    </inkml:brush>
  </inkml:definitions>
  <inkml:trace contextRef="#ctx0" brushRef="#br0">0 11 6915,'0'0'13417,"7"0"-13105,104 1-133,150-4-72,-210-6 159,-49 17-144,0 1-1,-1-1 1,0 1-1,-1-1 0,0 0 1,-1 12-1,1-7-18,0 49-198,2-23-150,-2 0 0,-2 0-1,-1 0 1,-13 57 0,16-94-483,-4 8-299</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23.998"/>
    </inkml:context>
    <inkml:brush xml:id="br0">
      <inkml:brushProperty name="width" value="0.05" units="cm"/>
      <inkml:brushProperty name="height" value="0.05" units="cm"/>
      <inkml:brushProperty name="color" value="#5B2D90"/>
    </inkml:brush>
  </inkml:definitions>
  <inkml:trace contextRef="#ctx0" brushRef="#br0">422 1 7347,'0'0'9800,"2"0"-9606,0 0 0,-1-1 1,1 1-1,-1 0 0,1 0 1,-1 0-1,1 0 0,-1 1 1,1-1-1,0 0 0,-1 1 1,3 0-1,4 6 19,-1 0-1,1 1 1,-2-1 0,1 1 0,-1 1-1,0-1 1,-1 1 0,6 13-1,33 84 291,-36-84-423,6 22 62,-1 2 0,-2-1 1,-3 2-1,-1-1 0,-3 1 0,-2 82 0,-4-106-125,0-1 0,-2 0-1,-1-1 1,-1 1-1,0-1 1,-2 0 0,0 0-1,-2-1 1,0 0-1,-1-1 1,-1 0 0,-1-1-1,-20 23 1,-6 3 9,-2-2 0,-2-2 0,-88 65-1,102-84 37,15-9-42,0-1 1,-1-1 0,-1 0 0,1-1-1,-1 0 1,-1-2 0,0 0 0,-22 6 0,16-11 580,22-2-552,0 0 1,0 0 0,0 0-1,0 1 1,0-1-1,0 0 1,0-1 0,0 1-1,1 0 1,-1 0-1,0 0 1,0 0 0,0-1-1,0 1 1,0 0-1,1-1 1,-1 1 0,0-1-1,0 1 1,0-1-1,1 1 1,-2-2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25.683"/>
    </inkml:context>
    <inkml:brush xml:id="br0">
      <inkml:brushProperty name="width" value="0.05" units="cm"/>
      <inkml:brushProperty name="height" value="0.05" units="cm"/>
      <inkml:brushProperty name="color" value="#5B2D90"/>
    </inkml:brush>
  </inkml:definitions>
  <inkml:trace contextRef="#ctx0" brushRef="#br0">23 3 8884,'0'-2'11663,"0"8"-11078,12 467 2745,-11-456-3825,-2 56 483,-10-43-2788,11-29 2450,-1-1 0,0 1 1,0 0-1,0 0 0,1 0 0,-1 0 0,0-1 0,0 1 1,0 0-1,0-1 0,-1 1 0,1-1 0,0 1 1,0-1-1,0 1 0,0-1 0,-1 0 0,1 0 1,0 0-1,-2 1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26.245"/>
    </inkml:context>
    <inkml:brush xml:id="br0">
      <inkml:brushProperty name="width" value="0.05" units="cm"/>
      <inkml:brushProperty name="height" value="0.05" units="cm"/>
      <inkml:brushProperty name="color" value="#5B2D90"/>
    </inkml:brush>
  </inkml:definitions>
  <inkml:trace contextRef="#ctx0" brushRef="#br0">0 255 2417,'0'0'10282,"4"-17"-8340,13-57-344,-13 66-1361,0 0 0,0 0-1,0 1 1,1-1-1,1 1 1,-1 0 0,1 1-1,0-1 1,0 1-1,1 0 1,0 1 0,0 0-1,0 0 1,1 0-1,-1 1 1,17-7 0,-13 6 94,2-3-185,1 2-1,0 0 0,0 0 0,0 2 0,0-1 0,1 2 0,0 0 0,0 1 0,0 0 0,0 1 0,0 1 1,18 2-1,-30-1-144,0 0 0,0 0 0,0 0 0,-1 0 0,1 1 0,0-1 0,-1 1 0,1 0 0,-1 0 0,0 0 0,0 0 0,0 0 0,0 0 0,0 0 0,0 1 0,0-1 0,-1 1 0,1 0 0,-1-1 0,0 1 0,0 0 0,0 0 0,0 0 0,0 0 0,0-1 0,-1 1 0,0 0 0,1 6-1,-1 0-6,1 0-1,-1-1 1,-1 1-1,1-1 0,-1 1 1,-1 0-1,0-1 1,0 0-1,-4 11 0,-2-5-1,-1 0 0,0 0 0,-1-1 0,0 0 0,-1-1-1,0 0 1,-18 14 0,-3 0-131,-63 39-1,91-62 130,0 0-3,-1 0-1,1 0 1,-1-1-1,0 1 1,0-1 0,0 0-1,0-1 1,0 1 0,0-1-1,-1 0 1,-4 1-1,9-7 63,0 0 0,0 1 0,1-1 0,0 0 0,0 1 1,0-1-1,2-6 0,-2 10-47,1 0 1,0 0 0,0 0 0,0 0-1,0 0 1,0 1 0,0-1 0,0 0-1,0 1 1,1-1 0,-1 1 0,0-1 0,0 1-1,0 0 1,1-1 0,-1 1 0,0 0-1,0 0 1,1 0 0,-1 0 0,0 0-1,1 0 1,-1 0 0,0 0 0,0 0 0,1 1-1,-1-1 1,2 1 0,34 16 151,3 18-90,-1 1 0,-2 2 0,44 59 0,-71-85-253,-2 0 1,0 0-1,0 1 0,-1 0 0,7 16 0,-3 14-7607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3.639"/>
    </inkml:context>
    <inkml:brush xml:id="br0">
      <inkml:brushProperty name="width" value="0.05" units="cm"/>
      <inkml:brushProperty name="height" value="0.05" units="cm"/>
      <inkml:brushProperty name="color" value="#5B2D90"/>
    </inkml:brush>
  </inkml:definitions>
  <inkml:trace contextRef="#ctx0" brushRef="#br0">1 131 11717,'0'0'6265,"2"22"-5374,25 178-27,-17-90-637,-12-150-263,1-108-114,2 133 149,1 0 1,0 1-1,1 0 1,0-1 0,1 1-1,1 0 1,11-24-1,-15 38 2,-1-1-1,0 0 1,1 1-1,-1-1 0,0 1 1,1-1-1,-1 1 1,1-1-1,-1 1 1,1-1-1,-1 1 0,1-1 1,-1 1-1,1 0 1,-1-1-1,1 1 1,0 0-1,-1-1 0,1 1 1,0 0-1,-1 0 1,1 0-1,0 0 0,-1-1 1,1 1-1,0 0 1,-1 0-1,1 0 1,0 0-1,-1 1 0,1-1 1,0 0-1,-1 0 1,1 0-1,-1 0 1,1 1-1,0-1 0,-1 0 1,1 1-1,-1-1 1,1 0-1,0 1 0,-1-1 1,1 1-1,-1-1 1,0 1-1,1-1 1,0 1-1,25 33-61,-19-24 61,4 4 1,0-1-1,22 18 1,-31-28 1,0-1-1,0 0 1,0 0 0,0-1-1,1 1 1,-1 0 0,0-1-1,1 0 1,0 1 0,-1-1-1,1 0 1,0 0 0,-1-1 0,1 1-1,0 0 1,0-1 0,0 0-1,0 0 1,0 1 0,0-2-1,-1 1 1,1 0 0,0-1-1,0 1 1,3-2 0,-2-1 27,-1-1 0,1 0 0,-1 0 0,0 0 1,0 0-1,-1-1 0,1 1 0,-1-1 0,0 0 0,0 1 1,2-11-1,3-2 48,13-33 301,-11 25 181,1 0 0,1 1 0,16-24 0,-27 48-540,0 0 0,0-1 0,0 1 0,0 0 0,1 0 0,-1-1 0,0 1 0,0 0 0,0-1 0,1 1 0,-1 0 0,0 0 0,0 0 0,1-1 0,-1 1 0,0 0 0,1 0 0,-1 0 0,0 0 0,0 0 0,1-1 0,-1 1 0,0 0 0,1 0 0,-1 0 0,0 0 0,1 0 0,-1 0 0,0 0 0,1 0 0,-1 0 0,0 0 0,1 0 0,-1 0 0,0 0 0,1 1 0,-1-1 0,0 0 0,1 0 0,-1 0 0,0 0 0,0 1 0,1-1 0,-1 0 0,0 0 0,0 0 0,1 1 0,-1-1 0,0 0 0,0 0 0,0 1 0,1-1 0,-1 0 0,0 1 0,0-1 0,0 0 0,0 1 0,0-1 0,0 0 0,0 0 0,0 1 0,1-1 0,-1 0 0,0 1 0,0-1 0,0 0 0,-1 1 0,1 0 0,6 26-189,-6-27 195,12 213-13,-4-26-2407,-3-151-578,12 51 0,-3-33-2744</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26.696"/>
    </inkml:context>
    <inkml:brush xml:id="br0">
      <inkml:brushProperty name="width" value="0.05" units="cm"/>
      <inkml:brushProperty name="height" value="0.05" units="cm"/>
      <inkml:brushProperty name="color" value="#5B2D90"/>
    </inkml:brush>
  </inkml:definitions>
  <inkml:trace contextRef="#ctx0" brushRef="#br0">20 206 5491,'0'0'14355,"5"-3"-13709,5 0-573,-1 1 1,1 0-1,0 1 0,-1 0 1,1 0-1,0 1 1,0 0-1,0 1 0,17 3 1,32 1 235,-56-6-299,0 0 0,0 1 1,0-1-1,-1 0 0,1-1 0,0 1 0,-1 0 0,1-1 1,-1 1-1,1-1 0,-1 0 0,0 0 0,1 0 0,-1 0 0,0 0 1,-1 0-1,1-1 0,0 1 0,0-1 0,-1 1 0,0-1 0,1 1 1,-1-1-1,0 0 0,0 0 0,-1 0 0,1 0 0,-1 1 0,1-7 1,0 3-26,0 0 1,0 0 0,0 0-1,-1-1 1,0 1 0,0 0-1,-1 0 1,0 0 0,0-1-1,0 1 1,-1 0 0,0 0 0,-4-8-1,4 10 2,0 1-1,0 0 0,-1 0 0,0 0 1,1 1-1,-1-1 0,0 0 0,0 1 1,-1 0-1,1 0 0,0 0 1,-1 0-1,1 1 0,-1-1 0,0 1 1,1 0-1,-1 0 0,0 0 0,0 0 1,0 1-1,1-1 0,-1 1 1,0 0-1,0 1 0,-7 0 0,5 0 33,0 1-1,0-1 0,1 1 1,-1 1-1,1-1 0,-1 1 1,1 0-1,0 0 0,0 0 1,0 1-1,0 0 0,1 0 1,-1 0-1,1 0 0,0 1 1,-3 5-1,-3 8 88,1 0-1,0 1 1,2 0-1,0 1 1,1 0 0,2 0-1,0 0 1,0 1 0,2-1-1,1 1 1,0 0 0,2-1-1,0 1 1,2-1 0,0 1-1,1-1 1,1 0 0,1 0-1,8 20 1,-7-28-102,0 0 0,1 0 0,0-1 0,0 0 0,1-1 0,1 0-1,0 0 1,0-1 0,1 0 0,0-1 0,1-1 0,21 12 0,-22-14-405,0 0 0,0-1-1,0 0 1,0-1 0,1 0 0,-1-1 0,1 0-1,0-1 1,0 0 0,0-1 0,-1 0-1,1-1 1,0-1 0,0 1 0,14-6 0,-16 3-1064,0 0 1,0-1-1,18-12 1,-24 15 996</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28.653"/>
    </inkml:context>
    <inkml:brush xml:id="br0">
      <inkml:brushProperty name="width" value="0.05" units="cm"/>
      <inkml:brushProperty name="height" value="0.05" units="cm"/>
      <inkml:brushProperty name="color" value="#5B2D90"/>
    </inkml:brush>
  </inkml:definitions>
  <inkml:trace contextRef="#ctx0" brushRef="#br0">0 318 1393,'0'0'3044,"4"-16"-745,11-67 345,-12 47 1453,-1 0 4639,-5 221-8181,4 158 848,0-323-1617,1-1 0,1 1 0,1-1 0,0 0 1,2-1-1,14 36 0,-17-48 124,0 1 1,1-1 0,0 0 0,0-1-1,0 1 1,0 0 0,1-1-1,0 0 1,0 0 0,0-1 0,1 0-1,0 1 1,0-2 0,0 1-1,0-1 1,0 0 0,1 0 0,-1 0-1,1-1 1,0 0 0,0-1-1,8 2 1,-2-3-97,-1 0-1,1-1 0,-1-1 1,1 0-1,-1 0 1,0-1-1,0-1 1,0 0-1,0-1 1,0 0-1,-1-1 1,0 0-1,0 0 1,-1-1-1,0-1 0,0 0 1,0 0-1,14-18 1,-8 8 189,0 0 1,-2-2 0,0 1-1,-1-2 1,-1 0-1,-1 0 1,-1-1 0,-1 0-1,6-26 1,-11 36 216,-2 1 1,0 0 0,0-1-1,-1 0 1,-1-20-1,0 29-137,0 0 1,0 1-1,0-1 0,-1 0 0,0 1 0,1-1 1,-1 1-1,0-1 0,0 1 0,0-1 1,-1 1-1,1 0 0,0 0 0,-1-1 0,0 1 1,1 0-1,-1 0 0,0 1 0,0-1 1,0 0-1,0 0 0,0 1 0,-1 0 0,1-1 1,0 1-1,-1 0 0,1 0 0,-1 0 1,1 0-1,-5 0 0,1 0-25,1 0-1,-1 1 1,0 0 0,0 0-1,0 0 1,0 1 0,0 0 0,1 0-1,-1 0 1,0 1 0,1-1-1,-1 2 1,1-1 0,0 0-1,-9 7 1,6-4-43,0 2 1,0-1-1,1 1 0,0 0 0,1 0 1,0 1-1,0 0 0,-10 17 0,9-13-29,1 1 0,1 0-1,0 0 1,0 0 0,1 0-1,1 1 1,0-1-1,1 1 1,1 0 0,0 0-1,1 0 1,0 0-1,4 23 1,-3-35-34,-1 0 0,1 0 0,0 0 0,0 0 0,0 0 0,0 0 0,1 0 0,-1 0 0,0 0 0,1 0 0,-1-1 0,1 1 0,0-1 0,0 1 0,-1-1 0,1 0 0,0 0 0,0 1 0,0-1 0,0 0 0,0-1 0,1 1 0,-1 0 0,0-1 0,0 1 0,0-1 0,1 0 0,-1 0 0,0 1 0,0-2 0,1 1 1,-1 0-1,0 0 0,0-1 0,3 0 0,2 0-44,0-1 1,0 0-1,0 0 1,0 0 0,0-1-1,-1 0 1,0 0 0,1-1-1,10-8 1,-7 4-7,-1-2 0,0 1-1,0-1 1,-1-1 0,-1 1 0,1-2 0,8-17 0,-13 21 497,0-1 0,0 1 1,-1 0-1,0-1 0,0 0 0,-1 1 1,1-16 394,-2 44-749,-1-11-69,2 0-1,-1 0 1,1 0 0,1 0-1,0-1 1,0 1-1,0 0 1,1 0 0,1-1-1,-1 0 1,8 12 0,-8-16 6,0 0 0,0-1 0,1 1 0,-1-1 0,1 1 1,0-1-1,-1 0 0,1-1 0,1 1 0,-1-1 1,0 0-1,1 0 0,-1 0 0,1 0 0,-1-1 0,1 0 1,0 0-1,0 0 0,0 0 0,-1-1 0,1 0 0,0 0 1,8-1-1,-8 0-18,0-1-1,0 1 1,0-1 0,0 0 0,0 0 0,0-1-1,0 1 1,0-1 0,-1 0 0,0-1 0,0 1 0,0-1-1,0 1 1,0-1 0,0 0 0,-1-1 0,0 1-1,0-1 1,4-9 0,1 0-174,-1-1 0,-1 0-1,0 0 1,-1-1 0,5-24 0,-4-13-351,-1 1 0,-3-1 1,-2 0-1,-7-54 0,7 106 612,0-7 309,-1 1-1,0-1 0,0 1 0,-1-1 0,0 1 1,0 0-1,0 0 0,-7-12 0,9 19-325,0 0 0,0-1-1,-1 1 1,1 0 0,0 0 0,0 0-1,0 0 1,0 0 0,0 0 0,0 0-1,0 0 1,0 0 0,-1 0 0,1 0-1,0 0 1,0-1 0,0 1 0,0 0-1,0 0 1,0 0 0,-1 0 0,1 0-1,0 0 1,0 0 0,0 0 0,0 0-1,0 0 1,0 0 0,-1 0 0,1 0-1,0 1 1,0-1 0,0 0 0,0 0-1,0 0 1,0 0 0,0 0 0,-1 0-1,1 0 1,0 0 0,0 0 0,0 0-1,0 0 1,0 1 0,0-1 0,0 0-1,0 0 1,0 0 0,0 0 0,0 0-1,0 0 1,-1 0 0,1 1 0,0-1-1,0 0 1,0 0 0,0 0 0,0 0 0,0 0-1,0 0 1,0 1 0,0-1 0,0 0-1,0 0 1,0 0 0,1 0 0,-5 19 321,2 20-525,3 217 1421,0-126-2463,-1-2-7077,3-138 3283,5-5 4633,0 2 494,9-32 1047,-10 27 738,0 0 0,1 0 0,1 0 0,14-20 0,-19 34-1687,0 0-1,0 0 0,0 1 1,0-1-1,1 1 0,-1 0 1,1 0-1,0 0 0,0 1 1,0 0-1,0 0 1,9-2-1,70-11-256,-49 10 273,3-1-214,-4 1-18,-1-1 0,0-1 0,0-2-1,36-15 1,-66 23 15,-1 0 0,1-1 1,-1 1-1,1-1 0,-1 1 0,0-1 0,0 0 1,0 0-1,0 0 0,0 0 0,0 0 0,0 0 0,-1 0 1,3-4-1,-4 6-7,0-1 1,0 1-1,0-1 0,0 1 1,1-1-1,-1 1 0,0-1 1,0 1-1,0-1 0,0 1 1,0-1-1,0 1 0,-1-1 1,1 1-1,0-1 1,0 1-1,0-1 0,0 1 1,-1 0-1,1-1 0,0 1 1,0-1-1,-1 1 0,1-1 1,0 1-1,-1 0 0,1-1 1,-24-6 240,13 7-240,1-1-1,-1 2 1,1 0 0,-1 0-1,1 1 1,-1 0-1,1 0 1,0 1 0,0 1-1,0 0 1,-9 5-1,12-5-16,1 0 0,0 1 0,0-1 0,0 1-1,0 1 1,1-1 0,0 1 0,0 0 0,1 0-1,0 0 1,0 1 0,0-1 0,1 1-1,0 0 1,0 0 0,-3 11 0,4-9-42,0 0 0,0 0-1,1 0 1,0 0 0,1 0 0,0 0 0,2 18 0,-2-23-64,1-1 0,0 1 0,0 0 0,0-1 0,1 1 0,-1 0 0,1-1-1,0 0 1,0 1 0,0-1 0,0 0 0,1 0 0,-1 0 0,1-1 0,0 1 0,0 0 0,0-1 0,0 0 0,0 0 0,0 0 0,5 2 0,5 1-448,1 0-1,0-2 1,0 1 0,0-2 0,0 0-1,1 0 1,-1-2 0,0 0 0,1 0 0,14-3-1,-11 1-239,1-2 0,0 0 0,-1-1 0,0 0 0,0-2 0,-1 0-1,20-11 1,-23 9 874,0 1-1,-1-2 0,0 0 0,-1-1 0,0 0 0,-1 0 1,13-18-1,-18 21 608,0 0-1,-1-1 1,0 0 0,-1 0 0,0 0 0,0 0 0,-1-1 0,0 0 0,-1 1-1,0-1 1,-1 0 0,1-18 0,-2 25-432,0-1 1,0 1-1,0 0 1,-1 0-1,1 0 1,-1 0-1,0 0 1,0 0-1,0 0 1,0 0-1,0 0 1,-1 0-1,1 1 0,-4-6 1,3 7-208,1 0 0,-1 0 0,1 0 0,-1 0 1,0 0-1,1 0 0,-1 0 0,0 1 0,0-1 0,1 1 0,-1-1 0,0 1 1,0 0-1,0-1 0,0 1 0,0 0 0,1 0 0,-1 0 0,0 1 1,0-1-1,0 0 0,0 1 0,1-1 0,-1 1 0,0 0 0,0-1 0,1 1 1,-3 1-1,0 1-39,0 0 1,0 0-1,0 0 1,0 0 0,1 1-1,0-1 1,-1 1-1,1 0 1,0 0 0,1 0-1,-1 1 1,1-1-1,-3 6 1,-23 66 8,26-69-5,-4 13-10,1 0 0,1 0 1,1 0-1,1 1 0,0 24 0,2-43-32,0 1-1,0-1 0,0 0 1,0 1-1,0-1 0,1 0 1,0 0-1,-1 1 1,1-1-1,0 0 0,0 0 1,0 0-1,0 0 0,0 0 1,1 0-1,-1 0 0,0 0 1,1 0-1,0-1 0,3 4 1,-2-4-27,0 1 0,1 0 0,-1-1 0,1 1 0,-1-1 0,1 0 0,-1 0 0,1 0 0,0-1 0,0 0 0,7 1 0,0-2-226,1 0 0,-1-1 0,1 0 0,-1 0-1,0-1 1,0-1 0,19-8 0,-15 4 238,0-1 0,0 0 0,-1-1 0,0 0 0,-1-1 0,0-1 0,-1 0 0,0 0 0,-1-1 0,-1-1 1,0 0-1,0-1 0,-2 1 0,0-2 0,0 1 0,-2-1 0,0 0 0,-1-1 0,0 1 0,-1-1 0,-1 0 0,2-32 0,-4 1 111,-9-82 0,-11 41 1514,13 72 132,0-1 0,-17-30 1,18 76-610,-1 81-635,4 0 0,5 1 0,28 171 1,-16-135-1799,-12-51-7860,-3-66-4594</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29.164"/>
    </inkml:context>
    <inkml:brush xml:id="br0">
      <inkml:brushProperty name="width" value="0.05" units="cm"/>
      <inkml:brushProperty name="height" value="0.05" units="cm"/>
      <inkml:brushProperty name="color" value="#5B2D90"/>
    </inkml:brush>
  </inkml:definitions>
  <inkml:trace contextRef="#ctx0" brushRef="#br0">22 35 9893,'0'0'11994,"-4"-7"-11092,2 2-804,-8-16 53,6 20-84,2 14 49,5 25 347,1 0 0,2 0-1,14 46 1,5 28 301,10 138-988,-31-143-7270,-4-89 181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29.628"/>
    </inkml:context>
    <inkml:brush xml:id="br0">
      <inkml:brushProperty name="width" value="0.05" units="cm"/>
      <inkml:brushProperty name="height" value="0.05" units="cm"/>
      <inkml:brushProperty name="color" value="#5B2D90"/>
    </inkml:brush>
  </inkml:definitions>
  <inkml:trace contextRef="#ctx0" brushRef="#br0">1 198 12662,'0'0'7961,"22"-15"-7654,76-45-115,-86 54-170,1 1 0,0 0 1,1 1-1,-1 0 1,1 1-1,0 0 0,0 1 1,23 0-1,9-2-21,-21 1 21,31-5 83,102-2 1,-157 10-109,0 0 1,1 0-1,-1 0 1,0 1-1,1-1 1,-1 0-1,0 1 1,0-1-1,1 1 1,-1-1-1,0 1 1,0-1-1,0 1 1,0 0-1,0 0 1,0-1-1,0 1 1,0 0-1,0 0 1,0 0-1,0 0 1,0 0-1,0 2 1,0 0-11,1 0 0,-1 0 1,-1 0-1,1 0 1,0 0-1,-1 0 0,1 0 1,-1 0-1,0 6 0,-1 1 8,-1 1 0,1-1-1,-2 0 1,1 0-1,-7 14 1,0-2 3,-1-2-41,2 0-1,0 0 0,1 0 1,1 1-1,1 1 1,-3 34-1,7-55 5,1 1 0,0-1-1,0 1 1,0-1 0,0 1 0,0-1 0,1 0 0,-1 1-1,0-1 1,1 1 0,-1-1 0,1 0 0,-1 0 0,1 1-1,0-1 1,-1 0 0,1 0 0,0 1 0,0-1 0,0 0-1,0 0 1,0 0 0,0 0 0,0-1 0,0 1 0,3 1-1,-1-1 11,0 0-1,0 0 1,0-1-1,0 1 1,0-1-1,0 0 1,0 0-1,0 0 1,0 0-1,0 0 1,0-1-1,3 0 0,4-1 31,-1-1-1,0 0 0,0-1 0,0 0 0,-1 0 0,1-1 0,10-8 0,-8 3 175,0-1 0,-1 0-1,-1-1 1,0 0-1,-1-1 1,0 1 0,-1-2-1,0 1 1,-1-1 0,0 0-1,-2 0 1,1-1-1,-2 1 1,0-1 0,0 0-1,-2 0 1,0 0 0,0 0-1,-2 0 1,0 0-1,-3-18 1,2 29-136,0 0 1,0 0-1,0 0 0,0 0 1,0 0-1,-1 0 0,0 1 1,0-1-1,0 1 1,0 0-1,0 0 0,-1 0 1,0 0-1,1 1 0,-1-1 1,0 1-1,0 0 0,0 0 1,0 1-1,-1-1 0,1 1 1,0 0-1,-1 0 0,1 0 1,-9 0-1,-3-1-117,0 1-1,0 1 1,1 0 0,-1 1 0,0 0-1,-18 5 1,24-3-225,-1 1 0,1-1-1,0 2 1,0-1 0,1 1 0,-1 1 0,1 0 0,-9 7-1,12-8-673,0 1-1,0 0 0,0 0 1,0 0-1,1 1 0,-7 11 1,-5 21-10157</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0.258"/>
    </inkml:context>
    <inkml:brush xml:id="br0">
      <inkml:brushProperty name="width" value="0.05" units="cm"/>
      <inkml:brushProperty name="height" value="0.05" units="cm"/>
      <inkml:brushProperty name="color" value="#5B2D90"/>
    </inkml:brush>
  </inkml:definitions>
  <inkml:trace contextRef="#ctx0" brushRef="#br0">17 38 3121,'0'0'18051,"-3"-9"-16938,-9-20-154,12 29-936,0 0 0,0 1-1,0-1 1,0 0 0,0 0 0,0 0 0,0 0-1,0 0 1,0 0 0,0 0 0,0 0-1,0 0 1,0 0 0,0 0 0,0 0-1,0 0 1,0 0 0,0 0 0,0 0 0,0 1-1,0-1 1,0 0 0,-1 0 0,1 0-1,0 0 1,0 0 0,0 0 0,0 0-1,0 0 1,0 0 0,0 0 0,0 0 0,0 0-1,0 0 1,0 0 0,6 26 279,5 19 134,-2 0 1,-2 0-1,-2 1 0,-1 69 1,-6-74-1601,-1-1 0,-17 77 0,13-81-2077,5-15-2920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0.669"/>
    </inkml:context>
    <inkml:brush xml:id="br0">
      <inkml:brushProperty name="width" value="0.05" units="cm"/>
      <inkml:brushProperty name="height" value="0.05" units="cm"/>
      <inkml:brushProperty name="color" value="#5B2D90"/>
    </inkml:brush>
  </inkml:definitions>
  <inkml:trace contextRef="#ctx0" brushRef="#br0">321 727 9364,'0'0'2601,"-11"-21"206,0 1-2055,-1 1-122,2 0-1,1-1 0,0 0 0,1-1 0,-6-26 1,3-10 593,2-1 0,3 0 0,1-78 0,6 128-1190,0-1-1,0 1 0,1-1 0,0 1 0,0 0 0,1-1 0,0 1 0,1 0 0,0 1 0,0-1 0,0 1 1,1-1-1,0 1 0,1 1 0,-1-1 0,1 1 0,0 0 0,1 0 0,0 1 0,0 0 0,0 0 0,0 0 1,12-4-1,1-1-27,1 1 0,-1 1 1,2 1-1,-1 1 1,1 0-1,0 2 1,43-3-1,-60 6-13,-1 1-1,1 0 1,-1 0-1,1 0 1,-1 0-1,1 1 1,-1 0-1,1 0 1,-1 0-1,0 0 1,1 1-1,-1 0 1,0 0-1,4 2 1,-5-1-2,-1 0 1,1 0-1,-1 0 1,0 0-1,0 0 1,0 0-1,0 0 1,-1 1-1,1-1 1,-1 1-1,0-1 0,0 1 1,0 0-1,0-1 1,-1 1-1,0 0 1,0 6-1,0 3 7,0 1-1,-2-1 1,0 1-1,0-1 0,-1 0 1,-1 1-1,0-1 1,-1-1-1,0 1 1,-1-1-1,-14 23 0,-9 8-10,-62 70-1,77-97 15,-25 29-22,-137 170 189,147-174-331,2 0 1,2 2-1,-33 76 1,-15 106-6824,54-155 829</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1.391"/>
    </inkml:context>
    <inkml:brush xml:id="br0">
      <inkml:brushProperty name="width" value="0.05" units="cm"/>
      <inkml:brushProperty name="height" value="0.05" units="cm"/>
      <inkml:brushProperty name="color" value="#5B2D90"/>
    </inkml:brush>
  </inkml:definitions>
  <inkml:trace contextRef="#ctx0" brushRef="#br0">1 188 7812,'0'0'7702,"5"-17"-5859,17-50-269,-21 64-1498,1 0-1,0 0 1,-1 1-1,1-1 0,0 1 1,0 0-1,0-1 1,0 1-1,1 0 1,-1 0-1,1 0 0,-1 1 1,1-1-1,0 1 1,-1-1-1,1 1 1,0 0-1,0 0 0,0 0 1,3 0-1,3-1 97,0 1-1,0 0 0,0 1 0,14 1 0,-19 0-124,0-1-33,0 1 0,0 1 0,0-1 1,0 0-1,0 1 0,-1 0 0,1 0 1,-1 0-1,1 0 0,-1 1 0,0-1 0,0 1 1,0 0-1,0 0 0,-1 0 0,1 0 1,-1 0-1,0 1 0,0-1 0,0 1 0,0 0 1,0-1-1,1 8 0,5 10-8,-2 1 0,8 41-1,-14-62-3,5 29-166,-1 0-1,0 37 1,-4-59 65,0 0 1,0 1-1,-1-1 0,0 0 0,0-1 1,-1 1-1,0 0 0,-1 0 0,0-1 0,0 1 1,0-1-1,-1 0 0,-6 9 0,10-15 104,0-1-1,0 0 0,-1 0 0,1 0 0,0 1 0,0-1 0,0 0 0,0 0 1,0 0-1,0 0 0,-1 0 0,1 1 0,0-1 0,0 0 0,0 0 0,0 0 0,0 0 1,-1 0-1,1 0 0,0 0 0,0 0 0,0 0 0,-1 0 0,1 0 0,0 0 0,0 0 1,0 0-1,-1 0 0,1 0 0,0 0 0,0 0 0,0 0 0,0 0 0,-1 0 1,1 0-1,0 0 0,0 0 0,0 0 0,-1 0 0,1 0 0,0 0 0,0 0 0,0 0 1,0-1-1,0 1 0,-1 0 0,1 0 0,0 0 0,0 0 0,0 0 0,0-1 1,0 1-1,0 0 0,0 0 0,-1 0 0,1-1 0,0 1 0,0 0 0,0 0 0,0 0 1,-3-22 337,3-28-19,0 49-330,3-26 40,2 0-1,1 1 0,1-1 1,1 1-1,1 1 1,2 0-1,0 0 1,2 1-1,0 0 0,2 1 1,1 1-1,22-26 1,-35 45-56,35-35-95,-36 36 117,0 0 0,0 1 0,0-1 1,1 1-1,-1 0 0,0-1 0,1 1 0,-1 0 0,1 1 0,-1-1 0,1 0 0,-1 1 0,1-1 0,0 1 0,-1 0 0,1 0 0,2 0 0,-3 1-6,-1-1-1,0 1 1,0 0-1,0 0 1,-1-1-1,1 1 1,0 0-1,0 0 1,0 0-1,-1 0 0,1 0 1,0 0-1,-1 1 1,1-1-1,-1 0 1,1 0-1,-1 0 1,0 0-1,1 1 1,-1 1-1,6 34 1,-4-27 2,7 52-120,-4-24 177,13 51 0,-16-80-143,1 0 0,0 0 0,1 0 0,0-1 0,0 1 0,1-1 0,0 0 0,0 0 0,1-1 0,11 13 0,-10-16 13,0 1 1,0-1-1,0 0 0,0-1 1,0 0-1,1 0 0,-1 0 1,1-1-1,0 0 1,0-1-1,-1 0 0,1 0 1,0 0-1,0-1 0,0-1 1,0 1-1,0-1 1,13-3-1,-13 3 147,-1-1 0,1 0 0,-1 0 0,1-1 0,-1 0 0,0 0 0,0 0 1,0-1-1,-1 0 0,0-1 0,1 1 0,-1-1 0,-1 0 0,1-1 0,-1 1 0,0-1 0,0 0 0,0-1 0,3-6 0,-5 6 49,-1 1-1,0 0 0,0-1 0,0 0 0,-1 1 1,0-1-1,0 0 0,0 0 0,-1 1 0,0-1 1,-1 0-1,0 0 0,0 0 0,0 1 1,-1-1-1,1 0 0,-2 1 0,1 0 0,-1-1 1,0 1-1,0 0 0,-1 0 0,-7-9 0,4 7-77,0 1 0,0-1 0,-1 1 0,0 1-1,0-1 1,-1 1 0,0 1 0,0 0-1,0 0 1,-1 1 0,1 0 0,-1 0-1,0 1 1,-21-3 0,17 4-79,0 0 0,0 1-1,-1 1 1,1 0 0,-1 1 0,-14 3 0,23-3-224,0 0 1,0 1-1,0 0 0,0 0 1,1 1-1,-1 0 1,1 0-1,-1 0 0,1 0 1,0 1-1,0 0 1,1 0-1,-1 1 1,1-1-1,0 1 0,-5 6 1,-12 31-5362</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2.590"/>
    </inkml:context>
    <inkml:brush xml:id="br0">
      <inkml:brushProperty name="width" value="0.05" units="cm"/>
      <inkml:brushProperty name="height" value="0.05" units="cm"/>
      <inkml:brushProperty name="color" value="#5B2D90"/>
    </inkml:brush>
  </inkml:definitions>
  <inkml:trace contextRef="#ctx0" brushRef="#br0">3 164 6211,'0'0'5410,"-1"-17"-3251,2-39-598,0 11 956,0-1 4148,-1 71-6257,-2 106-643,-1-27 4,18 167 1,-15-270 210,0 0-1,0-1 1,0 1-1,0 0 1,0 0 0,0-1-1,0 1 1,0 0-1,0 0 1,0-1 0,1 1-1,-1 0 1,0 0-1,0-1 1,1 1 0,-1 0-1,1-1 1,-1 1-1,0 0 1,1-1 0,-1 1-1,1-1 1,-1 1-1,1-1 1,0 1 0,-1-1-1,1 1 1,0-1-1,-1 0 1,1 1 0,0-1-1,-1 0 1,1 1-1,0-1 1,0 0 0,-1 0-1,1 0 1,0 0-1,0 0 1,-1 0 0,1 0-1,0 0 1,0 0-1,-1 0 1,1 0 0,0 0-1,0-1 1,-1 1-1,1 0 1,0-1 0,37-26 238,-27 18-258,6-4 74,1 1 0,0 1 0,0 0 0,1 2 0,0 0 0,1 1 0,25-7 0,-39 14-36,0 0-1,0 0 1,0 0 0,0 1-1,-1 0 1,1 0 0,0 0 0,0 1-1,0 0 1,0 0 0,0 0 0,0 1-1,6 2 1,-8-1-12,0-1 0,0 1 0,0 0-1,0 0 1,-1 1 0,1-1 0,-1 1 0,0-1 0,0 1 0,0 0-1,0 0 1,-1 1 0,1-1 0,-1 1 0,0-1 0,-1 1-1,1-1 1,1 8 0,-2-7-99,0 1-1,0-1 1,0 1 0,-1-1-1,1 1 1,-1-1 0,-1 1-1,1-1 1,-1 1-1,0-1 1,0 1 0,-1-1-1,1 0 1,-1 1 0,-5 8-1,3-7 12,-1 1 0,-1-1 0,1 0-1,-1-1 1,0 1 0,-1-1 0,1-1-1,-1 1 1,-10 5 0,1-1-25,0-1 0,-1-1 0,0-1 1,0 0-1,-1-1 0,0-1 0,0-1 0,-36 4 0,52-7 152,0-1 0,-1 0 1,1 0-1,0 0 0,0 0 0,0 0 0,-1 0 0,1-1 0,0 1 1,0-1-1,0 0 0,0 1 0,0-1 0,0 0 0,0 0 1,0 0-1,0 0 0,0-1 0,0 1 0,1-1 0,-1 1 0,0-1 1,1 1-1,0-1 0,-1 0 0,1 0 0,-2-2 0,2 0-1,0 0 0,0 0 0,0 0 0,0 0 0,1-1 0,-1 1 0,1 0 0,0 0 1,0 0-1,1 0 0,-1-1 0,1 1 0,0 0 0,2-5 0,-1 4-35,1 0 0,-1 0 0,1 1 1,0-1-1,0 1 0,1-1 0,-1 1 0,1 0 1,0 0-1,0 1 0,0-1 0,1 1 0,-1 0 1,1 0-1,8-4 0,10-4-75,0 2 0,26-8 0,-43 15 74,228-55-661,-163 42 303,-1-2 0,75-28 1,-137 42 386,0-1 1,0 1-1,0-1 1,-1-1-1,1 0 0,-1 0 1,0 0-1,9-9 1,-14 10 113,1 1 0,-1 0 0,0-1 0,0 1 1,0-1-1,0 1 0,0-1 0,-1 0 0,0 0 0,0 0 0,0 0 0,0 0 1,0 0-1,-1 0 0,0 0 0,0 0 0,0 0 0,0 0 0,-2-8 1,1 9-59,0 0 1,0 1 0,-1-1-1,1 0 1,-1 1 0,1-1-1,-1 1 1,0-1 0,0 1-1,0 0 1,0 0 0,-1 0-1,1 0 1,-1 0 0,1 0 0,-1 1-1,1-1 1,-1 1 0,0 0-1,0 0 1,0 0 0,0 0-1,0 0 1,0 0 0,0 1-1,0 0 1,-5-1 0,-1 1-12,1-1-1,-1 1 1,0 0 0,0 1 0,1 0 0,-1 0 0,0 1 0,-16 5-1,15-1-63,-1 0-1,1 0 0,0 1 0,1 0 1,-1 0-1,2 1 0,-1 1 0,1-1 0,0 1 1,1 1-1,0-1 0,0 1 0,1 1 1,1-1-1,-1 1 0,2 0 0,0 0 1,0 0-1,1 1 0,0-1 0,1 1 0,0 0 1,1 0-1,0 12 0,1-21-44,0 0 0,1-1-1,-1 1 1,1-1 0,-1 1 0,1-1-1,0 1 1,0-1 0,0 1-1,0-1 1,1 0 0,-1 1 0,0-1-1,1 0 1,0 0 0,-1 0 0,1 0-1,0-1 1,0 1 0,0 0 0,0-1-1,0 1 1,1-1 0,-1 0-1,0 0 1,1 0 0,-1 0 0,1 0-1,-1 0 1,1-1 0,-1 1 0,1-1-1,0 1 1,-1-1 0,1 0 0,-1 0-1,5-1 1,-1 0-4,1 1 0,0-1 0,-1-1 0,1 1 0,-1-1 0,0-1 0,0 1 0,0-1 0,0 0 0,0 0 0,0-1 0,-1 1 0,0-1 0,6-5 0,1-5 80,0 1-1,-1-2 1,14-23-1,-20 30 256,-1 0 0,-1 1 0,1-1 0,-1-1 0,-1 1 0,0 0 0,0-1-1,0 1 1,0-15 0,-1 175 815,0-59-2544,-1-4-5052,0-81 681</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3.198"/>
    </inkml:context>
    <inkml:brush xml:id="br0">
      <inkml:brushProperty name="width" value="0.05" units="cm"/>
      <inkml:brushProperty name="height" value="0.05" units="cm"/>
      <inkml:brushProperty name="color" value="#5B2D90"/>
    </inkml:brush>
  </inkml:definitions>
  <inkml:trace contextRef="#ctx0" brushRef="#br0">22 0 11973,'0'0'9512,"0"12"-9446,2 85 660,-17 156 0,9-200-717,3 74 0,3-115-59,0-11 12,2-3 166,9-12 44,0 1 1,1 1-1,0 0 0,1 1 0,20-14 1,-27 21-159,0 0 1,1 0 0,-1 1-1,1 0 1,0 0-1,0 1 1,0 0 0,0 0-1,1 1 1,-1 0-1,1 0 1,-1 0 0,0 1-1,1 0 1,9 2-1,-14-1-19,0 0-1,0 0 0,0 0 0,0 1 1,0-1-1,0 1 0,0 0 0,-1 0 0,1 0 1,-1 0-1,0 0 0,1 1 0,-1-1 0,0 1 1,0-1-1,-1 1 0,1 0 0,-1 0 0,1 0 1,-1 0-1,0 0 0,0 0 0,0 0 0,0 0 1,-1 0-1,1 0 0,-1 1 0,0-1 1,0 0-1,0 6 0,0-1-10,0-1 1,-1 1-1,1 0 1,-2 0-1,1-1 1,-1 1-1,0-1 1,-1 1-1,1-1 1,-2 0-1,1 0 1,-6 8-1,-7 3-191,-1 0 0,-1-1 0,0-1 0,-1-1 0,-1 0 1,0-2-1,-1 0 0,-35 15 0,55-28 195,1 1 1,0-1-1,-1 0 1,1 1-1,-1-1 0,1 1 1,-1-1-1,1 0 1,-1 0-1,1 1 1,-1-1-1,1 0 0,-1 0 1,0 0-1,1 0 1,-1 0-1,1 1 1,-1-1-1,1 0 1,-1 0-1,0 0 0,1-1 1,-1 1-1,1 0 1,-1 0-1,0 0 1,1 0-1,-1 0 0,1-1 1,-1 1-1,1 0 1,-1-1-1,1 1 1,-1 0-1,1-1 1,-1 1-1,1 0 0,0-1 1,-1 1-1,1-1 1,-1 1-1,1-1 1,0 1-1,0-1 0,-1 1 1,1-1-1,0 1 1,0-1-1,0 1 1,-1-1-1,1 0 1,0 1-1,0-1 0,0 1 1,0-1-1,0 0 1,0 1-1,0-1 1,0 1-1,0-1 0,1 0 1,11-39 58,-12 39-55,10-20 1,2 0 0,0 1 0,0 0 0,2 1-1,1 0 1,17-17 0,-5 9 9,1 1 0,0 1 0,37-23-1,-49 38 28,1-1-1,30-12 0,-40 20 65,0 1 1,0-1-1,0 2 0,1-1 0,-1 1 0,1 0 1,-1 0-1,1 1 0,-1 0 0,10 1 0,-15 0-73,0 0 0,1 0-1,-1 0 1,0 0-1,0 0 1,0 1 0,0-1-1,0 1 1,0-1-1,0 1 1,0 0 0,-1 0-1,1 0 1,-1 0-1,1 0 1,-1 0 0,0 0-1,0 0 1,0 1-1,0-1 1,0 0 0,0 1-1,-1-1 1,1 5-1,8 61 38,-9-48-467,1-6 501,0 1-1,-1 0 1,-1-1-1,-3 15 1,3-25-428,0 0 0,0 0 0,0 0 0,-1-1 0,0 1 0,0 0 0,-4 6 0,4-8-313,0 0 0,0 0 0,0 1 0,-1-1 0,1-1 0,0 1 0,-1 0 0,0-1 0,1 1 0,-1-1 0,-5 2 0,-7-1-9725</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3.546"/>
    </inkml:context>
    <inkml:brush xml:id="br0">
      <inkml:brushProperty name="width" value="0.05" units="cm"/>
      <inkml:brushProperty name="height" value="0.05" units="cm"/>
      <inkml:brushProperty name="color" value="#5B2D90"/>
    </inkml:brush>
  </inkml:definitions>
  <inkml:trace contextRef="#ctx0" brushRef="#br0">1 0 15239,'0'0'7443,"0"29"-15222,2 0-5379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4.089"/>
    </inkml:context>
    <inkml:brush xml:id="br0">
      <inkml:brushProperty name="width" value="0.05" units="cm"/>
      <inkml:brushProperty name="height" value="0.05" units="cm"/>
      <inkml:brushProperty name="color" value="#5B2D90"/>
    </inkml:brush>
  </inkml:definitions>
  <inkml:trace contextRef="#ctx0" brushRef="#br0">4 362 10725,'0'0'9460,"4"1"-9238,-1 1-185,-1-1 0,1 1 0,-1 0 0,1 0 1,-1 0-1,0 0 0,0 0 0,0 0 0,0 1 0,0-1 1,0 1-1,-1 0 0,1-1 0,-1 1 0,0 0 0,0 0 1,0 0-1,0 0 0,0 0 0,-1 0 0,1 5 0,11 82 545,-11-74-498,9 342-680,-10-318-67,-2-33 686,-3-14 153,-3-15 153,-8-51 184,4-1 0,-6-95 0,11-149-88,7 289-390,1 0 1,10-53 0,-10 74-35,1 0 0,0 0 0,1 0 0,0 0 0,0 1 0,0-1 0,1 1 0,0 0 0,1 0 0,-1 0 0,1 1 0,1 0 0,-1 0 0,10-8 0,-13 12-3,-1 1 0,1-1 0,0 1 0,0 0 0,0 0 0,0 0 0,1 0 0,-1 0 0,0 0 0,0 1 0,0-1 0,1 1 0,-1-1 0,0 1 0,1 0 0,-1 0 0,0 0 0,0 0-1,1 0 1,-1 1 0,0-1 0,1 1 0,-1-1 0,0 1 0,0 0 0,0 0 0,0 0 0,0 0 0,0 0 0,0 0 0,0 1 0,0-1 0,0 1 0,-1-1 0,1 1 0,0 0 0,-1 0 0,0-1 0,1 1 0,1 4-1,3 4 1,-1 0 0,0 0 0,0 1 0,-1-1 0,-1 1 0,5 21 0,-5-7-15,0-1 1,-2 1 0,-1 0-1,0 0 1,-2 0 0,-1 0-1,-11 43 1,2-28-1421,-1-1 1,-2 0-1,-38 68 0,38-83-3242,6-17-468</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4.333"/>
    </inkml:context>
    <inkml:brush xml:id="br0">
      <inkml:brushProperty name="width" value="0.05" units="cm"/>
      <inkml:brushProperty name="height" value="0.05" units="cm"/>
      <inkml:brushProperty name="color" value="#5B2D90"/>
    </inkml:brush>
  </inkml:definitions>
  <inkml:trace contextRef="#ctx0" brushRef="#br0">116 106 3554,'0'0'9014,"5"-16"-7189,2-4-1075,3-13 137,-1-3 2473,-68 238 1055,37-138-4330,3 2 0,3-1 0,-8 70-1,20-106-71,2 1-1,1-1 1,2 0-1,1 1 1,6 32-1,-7-56-22,0 1 0,1-1-1,0 1 1,0-1 0,0 0-1,1 1 1,0-1 0,0-1-1,1 1 1,-1 0 0,1-1 0,1 0-1,-1 0 1,1 0 0,0 0-1,0-1 1,0 1 0,0-1-1,1-1 1,0 1 0,0-1-1,0 0 1,0 0 0,0-1 0,1 0-1,-1 0 1,1 0 0,8 0-1,-7-1 0,0-1 0,0-1 0,0 1 0,0-1-1,0 0 1,0-1 0,0 0 0,0 0 0,-1-1 0,1 0-1,-1 0 1,0-1 0,0 0 0,0 0 0,0-1 0,-1 1 0,0-2-1,0 1 1,0-1 0,0 1 0,-1-1 0,7-11 0,-3 4-44,0-1 1,0 0-1,-2 0 0,0 0 1,0-1-1,-1-1 1,-1 1-1,-1-1 1,0 1-1,2-23 1,-4 19-85,-1 0-1,-3-37 1,2 51 166,-1 1 0,1 0 1,-1 0-1,0 0 0,0 0 1,-1 0-1,1 0 0,-1 0 1,0 0-1,0 0 0,0 1 0,0-1 1,-1 1-1,1-1 0,-1 1 1,0 0-1,0 0 0,0 0 1,-7-4-1,7 49 245,5-8-227,1 0 0,16 61 0,-12-61-383,0 0-1,3 65 1,-10-83-766</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4.682"/>
    </inkml:context>
    <inkml:brush xml:id="br0">
      <inkml:brushProperty name="width" value="0.05" units="cm"/>
      <inkml:brushProperty name="height" value="0.05" units="cm"/>
      <inkml:brushProperty name="color" value="#5B2D90"/>
    </inkml:brush>
  </inkml:definitions>
  <inkml:trace contextRef="#ctx0" brushRef="#br0">0 29 15223,'0'0'5010,"58"-29"-13654</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5.046"/>
    </inkml:context>
    <inkml:brush xml:id="br0">
      <inkml:brushProperty name="width" value="0.05" units="cm"/>
      <inkml:brushProperty name="height" value="0.05" units="cm"/>
      <inkml:brushProperty name="color" value="#5B2D90"/>
    </inkml:brush>
  </inkml:definitions>
  <inkml:trace contextRef="#ctx0" brushRef="#br0">0 0 11605,'0'0'10330,"6"22"-9206,7 45-572,8 133 0,-19 124-1819,-2-324 1188,0 0 0,0 1 0,0-1 1,0 0-1,0 1 0,0-1 0,0 0 0,0 0 0,0 1 1,0-1-1,0 0 0,0 1 0,0-1 0,0 0 1,0 0-1,0 1 0,0-1 0,0 0 0,1 0 0,-1 1 1,0-1-1,0 0 0,0 0 0,1 1 0,-1-1 0,0 0 1,0 0-1,0 0 0,1 0 0,-1 1 0,0-1 1,0 0-1,1 0 0,-1 0 0,0 0 0,0 0 0,1 0 1,11-5-735,11-17 720,58-85-76,-57 73 332,1 1 0,1 1 0,44-41 0,-70 72-153,0 1 0,1-1-1,-1 1 1,0-1 0,1 1 0,-1-1-1,0 1 1,1 0 0,-1-1-1,1 1 1,-1-1 0,1 1 0,-1 0-1,1-1 1,-1 1 0,1 0 0,0 0-1,-1-1 1,1 1 0,-1 0-1,1 0 1,-1 0 0,1 0 0,0 0-1,-1 0 1,1 0 0,0 0-1,-1 0 1,1 0 0,-1 0 0,1 0-1,0 0 1,-1 1 0,1-1 0,-1 0-1,1 0 1,-1 1 0,1-1-1,-1 0 1,1 1 0,-1-1 0,1 0-1,-1 1 1,1-1 0,-1 1-1,0-1 1,1 1 0,-1-1 0,0 1-1,1-1 1,-1 1 0,0-1 0,1 1-1,-1-1 1,0 1 0,0 0-1,0-1 1,0 1 0,0-1 0,0 1-1,0 0 1,0-1 0,0 2-1,0 50 39,-1-37 29,1 9 89,-1-6-129,1 0 0,1 1-1,1-1 1,4 23 0,-5-38-51,0 1 1,0 0 0,0-1 0,0 1 0,1-1 0,-1 0 0,1 1 0,0-1 0,0 0 0,0 0 0,1 0 0,-1 0 0,1-1 0,-1 1 0,1 0 0,0-1 0,0 0 0,0 0 0,0 0 0,0 0 0,1 0 0,-1-1 0,1 1 0,-1-1 0,1 0 0,6 1 0,-4-1 22,-1-1 0,0 0 1,1 0-1,-1 0 1,1-1-1,-1 1 0,1-1 1,-1-1-1,0 1 0,0-1 1,1 0-1,-1 0 1,-1 0-1,1-1 0,0 1 1,0-1-1,-1-1 0,0 1 1,0-1-1,0 1 1,0-1-1,0 0 0,-1 0 1,5-8-1,5-8 855,-1 0 0,-1-2 0,-1 1 0,9-30 0,-16 42-219,-5 41 172,2-5-935,-54 193 96,17-77 26,22-80-238,-14 65-978,18-45-4220,10-57-1499</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5.400"/>
    </inkml:context>
    <inkml:brush xml:id="br0">
      <inkml:brushProperty name="width" value="0.05" units="cm"/>
      <inkml:brushProperty name="height" value="0.05" units="cm"/>
      <inkml:brushProperty name="color" value="#5B2D90"/>
    </inkml:brush>
  </inkml:definitions>
  <inkml:trace contextRef="#ctx0" brushRef="#br0">32 22 5747,'0'0'22106,"0"-22"-22106,0 37-1409,0 6-864,-6 4-240,-19-4-4450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7.630"/>
    </inkml:context>
    <inkml:brush xml:id="br0">
      <inkml:brushProperty name="width" value="0.05" units="cm"/>
      <inkml:brushProperty name="height" value="0.05" units="cm"/>
      <inkml:brushProperty name="color" value="#5B2D90"/>
    </inkml:brush>
  </inkml:definitions>
  <inkml:trace contextRef="#ctx0" brushRef="#br0">139 411 5987,'-4'-1'11913,"-17"-8"-11607,12 3-75,1-1 0,0 0 0,0 0 0,0-1 1,1 0-1,0-1 0,1 1 0,0-1 1,0 0-1,1-1 0,0 1 0,1-1 0,-6-18 1,5 7 341,1-1 1,0 1-1,2-1 0,0 1 1,3-41-1,0 58-566,-1 0-1,2 0 1,-1 0-1,0 0 0,1 0 1,0 0-1,-1 0 0,2 1 1,-1-1-1,0 1 0,1-1 1,-1 1-1,1 0 1,0 0-1,0 0 0,1 0 1,-1 1-1,0-1 0,1 1 1,0 0-1,-1 0 1,1 0-1,0 0 0,0 1 1,0 0-1,7-2 0,5-1-23,0 0-1,0 1 1,0 1-1,0 1 1,25 0-1,-39 1 5,0 0 0,-1 1-1,1-1 1,0 1 0,-1-1 0,1 1 0,-1 0-1,1-1 1,-1 1 0,1 0 0,-1 0-1,1 0 1,-1 0 0,0 0 0,0 0-1,0 1 1,1-1 0,-1 0 0,0 1 0,0-1-1,-1 1 1,1-1 0,0 1 0,0-1-1,-1 1 1,1-1 0,-1 1 0,0 0 0,1-1-1,-1 4 1,3 60-308,-4-49 289,1-3-26,-1-1 0,-1 1 0,0-1 0,-1 0 0,0 1 0,-1-1 0,-1-1 0,-6 14 0,-9 14-105,-26 36 1,3-6-61,28-42-138,-22 53-1,33-71 285,1 1-1,1 0 0,-1 0 1,1 0-1,1 0 0,0 0 1,1 0-1,0 0 1,2 18-1,-2-27 73,0 1 0,1-1 0,-1 1-1,1-1 1,-1 1 0,1-1 0,0 1 0,0-1 0,0 1 0,0-1 0,0 0 0,0 0-1,0 1 1,0-1 0,0 0 0,0 0 0,1 0 0,-1 0 0,0-1 0,1 1 0,-1 0-1,3 0 1,1 1 23,0 0 0,0-1 0,0 0 0,0 0 0,0-1 0,0 1 0,7-1-1,-1-1 94,0 0-1,0 0 0,-1-1 1,1-1-1,-1 1 0,18-8 1,-18 4 48,-1 0-1,1 0 1,-1-1 0,-1 0 0,1-1 0,-1 0 0,0 0 0,-1-1 0,0 0 0,-1 0 0,10-16 0,-12 17-46,0 0 1,-1 0 0,0 0 0,0 0-1,0 0 1,-1 0 0,-1-1 0,1 1-1,-1-1 1,-1 0 0,0 1 0,0-1-1,0 0 1,-1 1 0,-4-17 0,3 21-108,0 0 1,0 0-1,-1 0 1,1 0-1,-1 0 1,0 1-1,0-1 1,0 1-1,0 0 1,-1-1-1,1 2 1,-1-1-1,0 0 1,0 1-1,0-1 1,0 1-1,0 1 1,0-1-1,-1 0 1,1 1-1,0 0 0,-10-1 1,-3-1-457,0 1-1,-1 0 1,1 2 0,-31 2-1,44-1 144,0-1-1,-1 1 0,1 0 1,0 0-1,0 0 0,-1 0 1,1 1-1,0-1 0,1 1 1,-1 0-1,0 1 0,0-1 1,-3 4-1,-7 18-7289,13-7-3643</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4:38.117"/>
    </inkml:context>
    <inkml:brush xml:id="br0">
      <inkml:brushProperty name="width" value="0.05" units="cm"/>
      <inkml:brushProperty name="height" value="0.05" units="cm"/>
      <inkml:brushProperty name="color" value="#5B2D90"/>
    </inkml:brush>
  </inkml:definitions>
  <inkml:trace contextRef="#ctx0" brushRef="#br0">308 47 3650,'0'0'18912,"0"-8"-18149,-2-31 206,16 41-284,-5 1-572,-1 1 0,1 0 0,-1 0 0,0 1-1,0 0 1,-1 1 0,9 6 0,50 51 395,-60-57-465,20 22 50,0 1 0,-2 1 0,-1 1 0,-2 0-1,-1 2 1,-1 1 0,-2 0 0,24 71-1,-35-84-105,0 1-1,-1 0 0,-1 0 1,-2 0-1,0 0 1,-1 1-1,-1-1 0,-1 0 1,-1 1-1,-1-1 0,-1 0 1,-1-1-1,-1 1 0,-1-1 1,-1 0-1,-17 34 0,5-22-185,-2 0-1,-1-2 1,-2-1-1,0 0 1,-2-2-1,-2-2 1,-31 25-1,17-19 34,-1-2 1,-2-1-1,-1-3 0,-76 31 0,117-54 191,0-1 0,-1 0-1,1 0 1,0 0 0,0-1 0,-1 0-1,1 0 1,-1 0 0,-12-1 0,17-1-145,0 0 0,0 1 0,0-1 1,0 0-1,1 0 0,-1 0 1,0 0-1,0 0 0,1 0 0,-1-1 1,1 1-1,-1-1 0,1 1 1,0-1-1,-1 1 0,1-1 0,0 0 1,0 0-1,0 1 0,0-1 1,1 0-1,-1 0 0,0 0 0,1 0 1,-1 0-1,1 0 0,0 0 1,-1 0-1,1 0 0,0 0 0,1 0 1,-1 0-1,1-3 0,-2-8-3212,0 1-2695</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6:38.533"/>
    </inkml:context>
    <inkml:brush xml:id="br0">
      <inkml:brushProperty name="width" value="0.05" units="cm"/>
      <inkml:brushProperty name="height" value="0.05" units="cm"/>
      <inkml:brushProperty name="color" value="#5B2D90"/>
    </inkml:brush>
  </inkml:definitions>
  <inkml:trace contextRef="#ctx0" brushRef="#br0">454 379 5026,'1'0'14389,"-5"5"-13632,-2 4-740,-1-1-1,0 0 1,0 0 0,-1-1 0,0 0-1,0 0 1,-1-1 0,0 0 0,0-1-1,-1 0 1,1 0 0,-13 4 0,4-4 23,-1 0 1,1-1 0,-1 0-1,0-2 1,-37 0-1,50-2-9,1-2 0,0 1 0,-1 0 0,1-1 0,0 0 0,0 0 0,1-1 0,-1 1 0,0-1 0,1 0 0,-1-1 0,1 1 0,0-1 0,0 1 0,1-1-1,-1 0 1,1-1 0,0 1 0,0-1 0,-5-8 0,-1-4 60,0 0 0,0-1 0,2 0 0,-8-28 0,10 20 58,0 1-1,2-1 1,1 0 0,1 0-1,1 0 1,5-39-1,-3 58-159,0 0-1,1 0 0,0 0 1,0 0-1,1 0 0,0 1 1,0-1-1,1 1 0,-1 0 0,1 0 1,1 1-1,5-6 0,-9 11 7,-2 0-70,6 24-77,-4 3 158,-1 1-1,-1-1 1,-2 1-1,-9 54 0,-39 100-419,19-80 9,38-118 518,1 2 0,0-1 0,1 1 0,1 0 0,0 1 0,16-17-1,88-90 213,-55 66-140,-31 29 303,-2-1 0,33-40 0,-58 64-488,-10 20-4650,-10 1-771</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6:39.638"/>
    </inkml:context>
    <inkml:brush xml:id="br0">
      <inkml:brushProperty name="width" value="0.05" units="cm"/>
      <inkml:brushProperty name="height" value="0.05" units="cm"/>
      <inkml:brushProperty name="color" value="#5B2D90"/>
    </inkml:brush>
  </inkml:definitions>
  <inkml:trace contextRef="#ctx0" brushRef="#br0">6 1 4402,'-1'0'16672,"-4"10"-16395,5 350 1957,0-121-4580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6:40.365"/>
    </inkml:context>
    <inkml:brush xml:id="br0">
      <inkml:brushProperty name="width" value="0.05" units="cm"/>
      <inkml:brushProperty name="height" value="0.05" units="cm"/>
      <inkml:brushProperty name="color" value="#5B2D90"/>
    </inkml:brush>
  </inkml:definitions>
  <inkml:trace contextRef="#ctx0" brushRef="#br0">1 121 6035,'0'0'4719,"12"-11"-4233,-10 10-465,10-10 194,1 0 0,0 2 0,0-1 0,1 1 0,1 1 0,22-9 0,-19 10 97,49-15 2197,-62 21-2335,-1 0 1,0 0-1,1 0 1,-1 1 0,1-1-1,-1 1 1,1 0-1,-1 1 1,1-1-1,-1 1 1,1 0 0,4 1-1,-6 0-169,1 1 1,-1-1-1,0 1 0,-1 0 1,1-1-1,0 1 0,-1 0 0,0 1 1,0-1-1,0 0 0,0 1 0,0-1 1,0 1-1,-1-1 0,0 1 0,0 0 1,1 4-1,1 6 11,0-1 1,-1 1-1,0 22 0,-3-29-14,0 0 0,0 0 0,-1 1 0,0-1 0,0 0 0,0 0 0,-1-1 0,0 1 0,-1-1 0,1 1 0,-1-1 0,-1 0 0,1 0 0,-1-1 0,0 1 0,-7 6 0,3-4 0,0-1 1,0 0-1,-1 0 0,0-1 0,0 0 0,0-1 1,-1 0-1,1 0 0,-21 4 0,26-7 252,0-1 0,-1-1-1,1 1 1,0-1 0,-1 0-1,1 0 1,-7-2 0,10 2-193,1 0 1,-1-1 0,1 1-1,0 0 1,-1-1 0,1 1-1,0-1 1,0 0-1,-1 1 1,1-1 0,0 0-1,0 0 1,0 1 0,0-1-1,0 0 1,0 0-1,0 0 1,0-1 0,0 1-1,1 0 1,-1 0 0,0 0-1,1-1 1,-1 1-1,1 0 1,-1 0 0,1-1-1,0 1 1,-1 0 0,1-1-1,0 1 1,0-2-1,2 6-59,-1 1 0,1-1-1,0 1 1,1-1 0,-1 1-1,0-1 1,1 0-1,0 0 1,0 0 0,6 4-1,1 3 29,15 20 28,-2 1 0,-1 0 0,-1 2 0,-2 1 0,-2 0 0,16 42 0,-16-49-1026,-16-26 686,0 0-1,0-1 1,1 1-1,-1 0 1,0-1-1,1 1 1,-1-1 0,0 1-1,1-1 1,-1 0-1,1 0 1,-1 1 0,0-1-1,1 0 1,-1 0-1,1 0 1,-1-1-1,0 1 1,3-1 0,14-5-5462</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6:41.481"/>
    </inkml:context>
    <inkml:brush xml:id="br0">
      <inkml:brushProperty name="width" value="0.05" units="cm"/>
      <inkml:brushProperty name="height" value="0.05" units="cm"/>
      <inkml:brushProperty name="color" value="#5B2D90"/>
    </inkml:brush>
  </inkml:definitions>
  <inkml:trace contextRef="#ctx0" brushRef="#br0">20 188 11621,'0'0'8444,"11"0"-8252,18 0 136,-7 0-98,1 0-1,-1-1 1,0-2 0,0 0-1,25-7 1,-43 9-214,0 0-1,0-1 1,0 1-1,0-1 1,-1 0 0,1 0-1,0 0 1,-1 0-1,0-1 1,1 1 0,-1-1-1,0 0 1,0 0 0,-1 0-1,1 0 1,-1-1-1,1 1 1,-1-1 0,0 1-1,0-1 1,-1 0-1,1 0 1,-1 0 0,0 0-1,0 0 1,0 0-1,0 0 1,-1 0 0,0 0-1,1 0 1,-2-1 0,1 1-1,0 0 1,-1 0-1,-1-6 1,1 7-13,-1 0-1,1 0 1,-1 1 0,1-1-1,-1 0 1,0 1 0,0-1-1,0 1 1,0 0 0,-1-1-1,1 1 1,-1 0 0,1 0-1,-1 1 1,1-1 0,-1 1-1,0-1 1,0 1 0,0 0-1,0 0 1,0 0 0,0 0-1,0 1 1,0-1 0,-1 1 0,-3-1-1,-13-1-88,0 1 0,-34 2 1,53-1 78,-4 1-9,0 0 1,-1 0-1,1 0 0,0 0 1,1 1-1,-1-1 0,0 2 0,0-1 1,1 0-1,-1 1 0,1 0 1,0 0-1,0 0 0,0 0 1,0 1-1,0-1 0,1 1 1,0 0-1,-1 0 0,2 1 1,-1-1-1,0 0 0,1 1 1,0 0-1,0 0 0,0-1 1,-1 9-1,-2 5-15,1 1-1,1 1 1,0-1 0,2 0-1,1 39 1,0-53 14,1 0 0,0 0 1,0 0-1,0 0 0,0 0 0,1 0 1,0-1-1,0 1 0,0-1 0,0 1 1,1-1-1,0 0 0,0 0 0,0 0 1,0 0-1,7 6 0,-3-5-24,1 1 1,-1-1-1,1-1 1,0 1-1,0-1 1,0-1-1,1 1 1,-1-2-1,10 3 1,-5-2 9,1 0 0,0-1 1,0-1-1,0 0 0,0-1 1,-1-1-1,1 0 1,0 0-1,0-2 0,-1 0 1,1 0-1,16-7 0,-13 2 31,-1-1-1,-1 0 0,0-1 1,0 0-1,-1-1 0,19-18 0,-28 23 28,1-1 0,-1 1 0,0-1 0,0 0-1,-1 0 1,0-1 0,0 0 0,0 1 0,-1-1 0,-1 0-1,1 0 1,-1-1 0,-1 1 0,1 0 0,-1-16 0,-1 24-18,0-1 1,0 0 0,0 0 0,0 0 0,-1 0-1,1 0 1,0 1 0,0-1 0,-1 0 0,1 0-1,-1 0 1,1 1 0,0-1 0,-1 0 0,0 1-1,1-1 1,-1 0 0,1 1 0,-1-1 0,0 1-1,1-1 1,-1 1 0,0-1 0,0 1 0,1-1-1,-2 1 1,-29-6 43,22 6-76,0 1 0,0 0 0,0 0 0,1 1 0,-11 3-1,14-2-26,-1-1 0,0 1 0,1 0 0,-1 1 0,1-1 0,0 1 0,0 0 0,1 0-1,-1 1 1,1 0 0,0-1 0,0 1 0,0 0 0,1 1 0,0-1 0,0 1 0,0 0-1,1-1 1,0 1 0,0 0 0,0 0 0,-1 12 0,3-17 5,1 0 0,0 0 1,-1 0-1,1 0 0,0-1 0,0 1 1,0 0-1,-1-1 0,1 1 0,0 0 1,0-1-1,0 1 0,0-1 0,0 0 1,0 1-1,0-1 0,0 0 0,0 1 1,0-1-1,1 0 0,-1 0 0,0 0 1,0 0-1,0 0 0,0 0 0,0 0 1,0 0-1,2-1 0,35-4-223,-21-4 501,-2-1 1,1 0-1,-1-1 1,-1 0-1,0-1 1,0-1-1,21-27 1,-24 29 635,-11 10-842,1 1 0,-1 0 0,1 0 0,-1 0 0,1 0 0,-1 0 0,1 0 1,-1 0-1,1 0 0,-1 0 0,1 0 0,-1 0 0,1 0 0,-1 0 0,1 0 0,-1 0 0,1 1 0,-1-1 0,1 0 0,-1 0 0,1 0 0,-1 1 0,0-1 1,1 0-1,-1 1 0,1-1 0,-1 0 0,0 1 0,1-1 0,-1 1 0,0-1 0,1 1 0,-1-1 0,0 0 0,0 1 0,0-1 0,1 1 0,-1-1 0,0 1 1,0-1-1,0 1 0,0 0 0,14 31-168,-12-26 249,116 313 567,-104-270-549,-1 1 0,-3 0 0,-3 1 0,3 85 0,-10-123-174,-1-1 0,0 1 0,-1-1 0,-1 0 0,0 1 0,-1-1 0,0-1 0,0 1 0,-2 0 0,-12 20 0,15-26 24,-1 0 0,-1 0 0,1-1 0,-1 0 0,0 0 0,0 0 0,0-1 0,-1 1 0,1-1-1,-1 0 1,0-1 0,0 0 0,-1 0 0,1 0 0,-1 0 0,1-1 0,-1 0 0,0-1 0,0 1 0,0-2 0,-8 2 0,12-3 27,1 1-1,-1 0 1,0 0-1,1-1 1,-1 0-1,1 1 1,-1-1-1,1 0 1,-1 0-1,1-1 1,0 1-1,-1 0 1,1-1-1,0 1 1,0-1-1,0 0 1,-3-3-1,1 0 10,0 0 1,1-1-1,-1 1 0,1-1 1,0 0-1,0 0 0,-1-6 1,-2-6 16,2 1 1,0-1-1,1-1 1,-1-25-1,4 14 12,2 0 0,1 0 0,1 0 0,1 1 0,2-1 0,0 1 0,3 1-1,0 0 1,2 0 0,0 1 0,2 0 0,1 1 0,2 1 0,0 0 0,2 1 0,0 1 0,1 1-1,2 1 1,0 1 0,1 0 0,1 2 0,1 1 0,51-27 0,-75 44-39,-1 0 1,1 0-1,-1 0 1,1 0-1,-1 1 1,1-1-1,-1 0 1,1 0-1,0 0 1,-1 1-1,1-1 1,-1 0-1,0 0 1,1 1-1,-1-1 1,1 1-1,-1-1 1,1 0-1,-1 1 1,0-1-1,1 1 0,-1-1 1,0 1-1,1-1 1,-1 1-1,0-1 1,0 1-1,1-1 1,-1 1-1,0-1 1,0 1-1,0-1 1,0 1-1,0 0 1,0-1-1,0 1 1,0-1-1,0 1 1,0-1-1,0 1 1,0 0-1,0-1 1,-1 2-1,0 33-4813,1-32 3406,-2 9-7447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1.260"/>
    </inkml:context>
    <inkml:brush xml:id="br0">
      <inkml:brushProperty name="width" value="0.05" units="cm"/>
      <inkml:brushProperty name="height" value="0.05" units="cm"/>
      <inkml:brushProperty name="color" value="#5B2D90"/>
    </inkml:brush>
  </inkml:definitions>
  <inkml:trace contextRef="#ctx0" brushRef="#br0">5 0 10085,'0'0'6226,"-4"8"-7538,20-5-2114,-2-1-6290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4.472"/>
    </inkml:context>
    <inkml:brush xml:id="br0">
      <inkml:brushProperty name="width" value="0.05" units="cm"/>
      <inkml:brushProperty name="height" value="0.05" units="cm"/>
      <inkml:brushProperty name="color" value="#5B2D90"/>
    </inkml:brush>
  </inkml:definitions>
  <inkml:trace contextRef="#ctx0" brushRef="#br0">1 0 12438,'0'0'11269,"-1"9"-10997,3 21 40,0 0 0,2 0 0,8 32 0,6 33 59,2 245 56,-20-196-8141,0-110 3954</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6:43.151"/>
    </inkml:context>
    <inkml:brush xml:id="br0">
      <inkml:brushProperty name="width" value="0.05" units="cm"/>
      <inkml:brushProperty name="height" value="0.05" units="cm"/>
      <inkml:brushProperty name="color" value="#5B2D90"/>
    </inkml:brush>
  </inkml:definitions>
  <inkml:trace contextRef="#ctx0" brushRef="#br0">0 252 7155,'0'0'13057,"11"-3"-12473,-8 2-534,1-1-17,0 0 1,0 1-1,0 0 0,0-1 1,0 2-1,0-1 0,0 0 1,0 1-1,0 0 0,0 0 1,1 0-1,-1 0 0,0 1 1,0-1-1,0 1 0,0 0 1,0 0-1,0 1 0,0-1 1,-1 1-1,1 0 0,0 0 1,-1 0-1,5 4 0,2 2-20,-1 1 0,0-1 1,-1 2-1,0-1 0,-1 1 0,0 0 0,0 1 0,-1-1 0,-1 1 0,1 0 0,-2 1 0,0-1 0,0 1 0,-1 0 1,0 0-1,-1 0 0,-1 1 0,0-1 0,0 0 0,-2 16 0,0-25-44,0 0 0,0 1 0,-1-1 0,1 0 0,-1 1-1,0-1 1,0 0 0,0 0 0,0-1 0,-4 6 0,5-7 21,0 0 1,0 0-1,0 0 1,0 0-1,0 0 0,0 0 1,0-1-1,0 1 1,-1 0-1,1 0 1,0-1-1,0 1 1,-1-1-1,1 1 0,0-1 1,-1 0-1,1 1 1,0-1-1,-1 0 1,1 0-1,0 0 0,-1 0 1,1 0-1,-1 0 1,1 0-1,0-1 1,-1 1-1,1 0 0,0-1 1,-1 1-1,-1-2 1,2 1 12,0-1 0,0 1 0,0-1 0,0 1 0,0-1 0,0 0-1,1 0 1,-1 1 0,1-1 0,-1 0 0,1 0 0,-1 0 0,1 0 0,0 1 0,0-1 0,0-2 0,1-41 75,0 29-62,-1 10 8,0 1-1,0-1 1,1 1 0,-1-1 0,2 1 0,-1 0-1,0-1 1,1 1 0,0 0 0,0 0-1,1 0 1,-1 0 0,1 0 0,5-6 0,-2 5 8,-1 1 1,1 0 0,0 0 0,0 1 0,1-1-1,-1 2 1,1-1 0,0 1 0,0 0 0,9-3-1,54-16 56,-33 12-14,45-19 0,-72 24-67,-1 0 1,1 0 0,-1 0-1,0-1 1,0-1 0,0 0 0,-1 0-1,0 0 1,7-10 0,-12 14 1,-1 0 0,0 0 0,0-1 1,0 1-1,0 0 0,-1-1 1,1 1-1,-1-1 0,0 1 0,0-1 1,0 0-1,-1 0 0,1 1 1,-1-1-1,0 0 0,0 0 0,0 1 1,-1-1-1,1 0 0,-1 0 0,0 1 1,0-1-1,0 0 0,0 1 1,-1-1-1,1 1 0,-1 0 0,0-1 1,-4-3-1,4 3 0,-2 1 1,1-1-1,0 1 0,-1 0 1,1 0-1,-1 0 0,0 1 1,0-1-1,0 1 1,0 0-1,0 0 0,0 1 1,-1-1-1,1 1 0,-1 0 1,1 0-1,-1 0 0,0 1 1,1-1-1,-1 1 0,1 0 1,-1 1-1,0-1 1,-5 2-1,8-1-12,1 0 0,-1 0-1,0 0 1,0 1 0,0-1 0,1 1 0,-1-1 0,1 1 0,-1-1 0,1 1-1,0 0 1,-1 0 0,1 0 0,0 0 0,0 0 0,1 0 0,-1 0 0,0 0-1,1 0 1,-2 4 0,-8 49-65,10-50 79,-4 21 7,2 0 0,1 0 0,2 30 1,0-50-26,-1 1 1,1-1-1,0 0 1,1 1 0,-1-1-1,1 0 1,1 1-1,-1-1 1,1-1 0,0 1-1,0 0 1,1-1-1,0 1 1,0-1 0,0 0-1,0 0 1,11 8-1,-11-11 12,0 0-1,0 1 1,0-2-1,0 1 1,1-1 0,-1 1-1,1-1 1,-1 0-1,1-1 1,0 1-1,-1-1 1,1 0-1,0 0 1,-1 0-1,1-1 1,0 1-1,-1-1 1,1-1-1,-1 1 1,0 0-1,1-1 1,-1 0-1,0 0 1,4-3-1,7-4 17,-1 0 0,0-1 0,0-1-1,-2 0 1,14-15 0,-8 8-3,0-2-1,-2 0 1,23-37 0,-33 47 22,-1-1-1,0 0 1,0 0 0,-1 0-1,-1-1 1,0 0-1,0 1 1,-1-1 0,-1 0-1,0-13 1,0 22-27,-1 1 0,0 0-1,0 0 1,0 0 0,0-1 0,0 1 0,-1 0 0,1 0 0,-1 0 0,1-1-1,-1 1 1,0 0 0,0 0 0,0 0 0,0 0 0,0 0 0,0 1 0,-1-1 0,1 0-1,-1 0 1,1 1 0,-1-1 0,-1-1 0,-2 1-17,0 1-1,0-1 1,1 1 0,-1 0 0,0 0 0,0 1-1,0 0 1,0-1 0,-7 2 0,9-1 1,0 0 0,1 0 0,-1 0 0,0 1 0,0-1 0,1 1 0,-1 0 0,0-1 0,1 1 0,-1 1 0,0-1 0,1 0 0,0 1 0,-1-1 0,1 1 0,0-1 0,0 1 0,-1 0 0,2 0 0,-1 0 0,0 0 0,0 1 0,1-1 1,-1 0-1,1 1 0,-1-1 0,1 1 0,0 0 0,0-1 0,1 1 0,-1 0 0,0-1 0,1 1 0,-1 0 0,1 0 0,0 0 0,0 2 0,0 6-2,1 0-1,0-1 0,0 1 1,1-1-1,0 0 1,1 1-1,0-1 1,0 0-1,6 9 0,12 22 84,40 91-1093,-55-115 664,-1 0 0,0 1 0,-2 0-1,0 0 1,-1 0 0,0 20-1,6-41 2025,93-104-193,-39 38-1463,-49 55-3,11-9-3,-2 0 1,0-2 0,-2 0 0,-1-1-1,-1-2 1,18-36 0,-34 60-14,-1-1 1,0 0-1,0 1 1,-1-1-1,1 0 1,-1 0-1,0 0 1,0 1-1,-2-7 1,2 10-2,0 0 0,0 1 0,0-1 0,0 0 0,-1 0 0,1 1 0,0-1 0,0 0 0,-1 1 0,1-1 0,-1 0 0,1 1 0,0-1 1,-1 0-1,1 1 0,-1-1 0,0 1 0,1-1 0,-1 1 0,1-1 0,-1 1 0,0-1 0,0 1 0,-1 0-9,1 0 0,0 0-1,0 0 1,0 1 0,-1-1 0,1 0 0,0 1 0,0-1-1,0 1 1,0-1 0,0 1 0,0 0 0,0-1-1,0 1 1,0 0 0,0 0 0,0 0 0,0 0 0,1 0-1,-2 1 1,-2 4-25,0-1-1,1 1 1,0-1-1,0 1 1,0 0-1,1 0 1,0 0-1,0 1 1,1-1-1,-1 0 1,1 1-1,0 6 1,1 88-257,1-58 115,0 45-15,-3 104-903,2-189 1048,0 0 1,0 0 0,-1 1 0,1-1 0,-1 0 0,1 0-1,-1 0 1,0 0 0,-1 0 0,1 0 0,0 0 0,-1 0-1,1 0 1,-1 0 0,0-1 0,0 1 0,-3 2 0,2-33 509,4 19-413,1 0 1,0 0-1,0 0 0,1 0 0,0 0 1,0 0-1,1 1 0,0-1 0,0 1 1,1 0-1,1 0 0,-1 1 0,1 0 1,0 0-1,1 0 0,0 0 0,12-8 1,2-2-7,2 1 0,0 1 1,0 1-1,47-20 1,-62 30-3,1 0 0,0 1 1,0 0-1,0 1 1,0 0-1,0 0 1,1 0-1,-1 2 0,0-1 1,1 1-1,-1 0 1,11 2-1,-18-1-30,0 0 0,0 0 0,0 1 0,0-1 0,-1 1 1,1-1-1,0 1 0,0-1 0,-1 1 0,1 0 0,-1 0 0,0 0 0,1 0 0,-1 0 0,0 0 0,0 0 0,0 0 0,-1 0 0,1 1 0,0-1 1,-1 0-1,1 5 0,3 56 187,-4-54-191,0 5-164,0 26-1316,0-38 1298,0 0-1,0-1 1,0 1 0,-1 0-1,1-1 1,0 1-1,-1 0 1,0-1-1,1 1 1,-1 0 0,0-1-1,0 1 1,0-1-1,0 0 1,0 1-1,0-1 1,-1 2-1,-6-1-6551</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6:43.567"/>
    </inkml:context>
    <inkml:brush xml:id="br0">
      <inkml:brushProperty name="width" value="0.05" units="cm"/>
      <inkml:brushProperty name="height" value="0.05" units="cm"/>
      <inkml:brushProperty name="color" value="#5B2D90"/>
    </inkml:brush>
  </inkml:definitions>
  <inkml:trace contextRef="#ctx0" brushRef="#br0">77 115 11237,'0'0'6411,"1"2"-6238,-1-1-1,1 0 1,0 1-1,-1-1 1,1 0 0,0 1-1,0-1 1,0 0-1,0 0 1,0 0-1,0 1 1,0-1 0,0 0-1,1-1 1,1 2-1,-2-1-79,0-1 1,1 0-1,-1 1 0,0-1 0,1 0 0,-1 0 0,1 0 0,-1 0 0,0 0 0,1 0 0,-1 0 0,0-1 0,1 1 0,-1 0 1,1-1-1,-1 1 0,0-1 0,0 0 0,1 1 0,-1-1 0,0 0 0,0 0 0,0 1 0,0-1 0,0 0 0,1-2 1,0 1 4,-1 0 1,0-1-1,0 1 1,0-1-1,0 1 1,0-1 0,0 1-1,-1-1 1,1 0-1,-1 1 1,0-1-1,0 0 1,0-2 0,0 1-61,0 0 1,0 0 0,0 0 0,-1 0 0,0 0 0,0 0 0,0 0 0,0 1 0,0-1 0,-1 0 0,0 1-1,0-1 1,0 1 0,0 0 0,0-1 0,-1 1 0,1 0 0,-1 0 0,-5-4 0,6 6-48,-1-1 0,1 1 1,-1 0-1,1 0 0,-1 0 1,0 0-1,1 0 0,-1 0 0,0 1 1,0 0-1,1-1 0,-1 1 1,0 0-1,0 0 0,0 0 0,0 1 1,1-1-1,-1 1 0,0-1 1,1 1-1,-1 0 0,0 0 0,-4 3 1,4-2-91,1 1 0,-1 0 1,0 0-1,1 1 0,0-1 0,0 0 1,0 1-1,0-1 0,0 1 1,0 0-1,1-1 0,0 1 0,0 0 1,-1 6-1,-1 14-974,1 1-1,1-1 1,1 0 0,4 28-1,8 16-3667,10-2-2347</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6:44.359"/>
    </inkml:context>
    <inkml:brush xml:id="br0">
      <inkml:brushProperty name="width" value="0.05" units="cm"/>
      <inkml:brushProperty name="height" value="0.05" units="cm"/>
      <inkml:brushProperty name="color" value="#5B2D90"/>
    </inkml:brush>
  </inkml:definitions>
  <inkml:trace contextRef="#ctx0" brushRef="#br0">86 172 9156,'0'0'11488,"-10"1"-10920,8 0-534,-1-1-1,0 0 1,0 1-1,0 0 1,0 0-1,1-1 1,-1 2-1,0-1 0,1 0 1,-1 1-1,1-1 1,-1 1-1,1-1 1,-3 4-1,2-1 17,0 0-1,0 0 1,1 1-1,-1-1 0,1 1 1,0-1-1,0 1 1,1 0-1,0 0 1,-2 6-1,1 2 59,-1-1 0,1 1-1,1 0 1,1 0 0,0 0-1,0-1 1,1 1 0,1 0 0,0 0-1,8 24 1,-7-30-96,0 0 1,0 0-1,1 0 0,0 0 1,1 0-1,0-1 0,0 0 1,0 0-1,0 0 0,1-1 1,0 0-1,0 0 0,1 0 1,-1-1-1,1 0 0,0 0 1,0 0-1,15 4 1,-13-5 23,0-1 0,0 0 0,0 0 0,1-1 1,-1 0-1,1 0 0,-1-1 0,1 0 0,-1-1 1,1 0-1,-1-1 0,0 0 0,0 0 0,1-1 1,-2 0-1,1-1 0,0 0 0,-1 0 0,1-1 1,-1 0-1,11-9 0,-10 6 15,0 0-1,0-1 1,-1 0-1,0-1 1,0 0 0,-1 0-1,0 0 1,-1-1-1,0 0 1,-1 0 0,0-1-1,-1 0 1,0 1-1,-1-2 1,0 1 0,1-14-1,-3 10-39,0-1-1,-1 1 0,-1-1 1,0 0-1,-1 1 0,-1 0 1,-1-1-1,0 1 0,-11-26 0,13 35-22,-1 1 0,-1 0 0,1 0 0,-1 0 0,0 0 0,0 1 0,-1-1 0,0 1 0,1 0 0,-2 1 0,1-1 0,-1 1 0,1 0-1,-1 1 1,0-1 0,0 1 0,-1 0 0,1 0 0,-1 1 0,1 0 0,-1 0 0,0 1 0,0 0 0,0 0 0,-12 0 0,14 0-25,-1 1 0,0 0 0,1 1 0,-1-1 0,1 1 1,-1 0-1,1 0 0,-1 1 0,1-1 0,0 1 0,-1 1 1,1-1-1,0 1 0,0 0 0,1 0 0,-1 0 0,1 0 1,-1 1-1,1 0 0,0 0 0,1 0 0,-1 0 0,1 1 1,0-1-1,0 1 0,0 0 0,0 0 0,1 0 0,0 0 1,0 1-1,0-1 0,1 1 0,0-1 0,0 1 0,0 5 1,-1 0-30,1 0 0,0 0 1,1 0-1,1 0 1,0 0-1,2 12 0,-2-21 58,-1 1-1,1 0 1,0-1 0,1 1-1,-1 0 1,0-1-1,1 1 1,-1-1-1,1 0 1,0 1-1,0-1 1,0 0 0,0 0-1,0 0 1,0-1-1,0 1 1,1 0-1,-1-1 1,1 1-1,-1-1 1,1 0-1,0 0 1,-1 0 0,1 0-1,0-1 1,0 1-1,0-1 1,2 1-1,6 0 47,-1-1 1,1 1-1,-1-2 0,1 0 0,-1 0 1,0-1-1,1 0 0,-1 0 0,15-7 1,0-2 197,0-2 1,27-18-1,-28 16 76,2 0 0,30-12 0,-54 26-300,0 0 1,0 1 0,0-1-1,0 0 1,0 1 0,0 0-1,1-1 1,-1 1 0,0 0-1,0 0 1,0 0-1,0 0 1,0 1 0,0-1-1,0 1 1,0-1 0,0 1-1,0 0 1,0-1 0,0 1-1,0 0 1,0 0 0,0 1-1,0-1 1,-1 0-1,1 0 1,-1 1 0,1-1-1,-1 1 1,1 0 0,-1-1-1,0 1 1,0 0 0,0 0-1,0 0 1,0-1-1,0 1 1,0 0 0,0 4-1,4 9-30,-1 1-1,-1 0 1,0 0-1,0 20 1,-1-15 93,6 162-1385,17-221 1393,-11 10-49,70-122 5,-71 130 142,1 0-1,1 1 0,1 0 0,35-31 0,-51 49-155,1 0 0,0 0 1,0 0-1,0 0 0,0 1 1,0-1-1,0 0 0,0 1 1,0-1-1,1 1 0,-1-1 1,0 1-1,0 0 0,0-1 0,1 1 1,-1 0-1,0 0 0,0 0 1,1 0-1,-1 0 0,0 0 1,0 0-1,0 0 0,1 1 1,-1-1-1,0 0 0,0 1 1,0-1-1,0 1 0,1-1 1,-1 1-1,0 0 0,0-1 1,0 1-1,0 0 0,0 0 1,-1 0-1,1 0 0,0-1 1,0 1-1,0 0 0,-1 0 1,1 1-1,-1-1 0,1 0 1,-1 0-1,1 0 0,-1 0 1,1 2-1,4 9-7,-1 1 0,0-1 1,3 24-1,-5-25 81,5 27-33,-2 1 0,-2 0 0,-1 0 1,-2 1-1,-8 66 0,5-92-424,-1 0 0,-1 0 0,0 0-1,-1-1 1,0 0 0,-1 0 0,0 0 0,-1-1 0,0 0-1,-1-1 1,-13 13 0,-15 9-5311</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6:46.491"/>
    </inkml:context>
    <inkml:brush xml:id="br0">
      <inkml:brushProperty name="width" value="0.05" units="cm"/>
      <inkml:brushProperty name="height" value="0.05" units="cm"/>
      <inkml:brushProperty name="color" value="#5B2D90"/>
    </inkml:brush>
  </inkml:definitions>
  <inkml:trace contextRef="#ctx0" brushRef="#br0">37 33 6611,'0'0'8161,"0"-6"-6894,0-1-1942,0-8 3762,0 10 181,0 20-2334,-2 12-823,-1 0 1,-10 47-1,7-47 44,1-1 1,-2 50-1,8-82-118,0 1 0,0-1 0,1 1 0,0-1-1,0 1 1,0 0 0,1 0 0,0 0 0,0 0 0,0 0-1,1 1 1,6-9 0,53-48 23,-57 56 13,24-16 919,-29 21-969,0 0 0,0 0 0,0 0 0,0 0 0,0 0-1,0 0 1,0 0 0,0 0 0,0 1 0,0-1 0,0 0-1,0 1 1,0-1 0,0 0 0,0 1 0,0-1-1,0 1 1,0 0 0,-1-1 0,1 1 0,0-1 0,0 1-1,-1 0 1,1 0 0,0 0 0,-1-1 0,1 1-1,-1 0 1,1 0 0,-1 0 0,1 1 0,8 15-392,-1-1 1,-1 1 0,0 1-1,-2-1 1,0 1-1,0 0 1,-2 0-1,0 1 1,0 29-1,-3-1-4574</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7:54.927"/>
    </inkml:context>
    <inkml:brush xml:id="br0">
      <inkml:brushProperty name="width" value="0.05" units="cm"/>
      <inkml:brushProperty name="height" value="0.05" units="cm"/>
      <inkml:brushProperty name="color" value="#5B2D90"/>
    </inkml:brush>
  </inkml:definitions>
  <inkml:trace contextRef="#ctx0" brushRef="#br0">189 1 7587,'0'0'10389,"14"30"-9348,-14 13-113,-16 7-496,-5 2 145,-7-1-497,-2-3-80,0-3 0,2-6-577,1-12-2160,5-13-6483</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7:56.174"/>
    </inkml:context>
    <inkml:brush xml:id="br0">
      <inkml:brushProperty name="width" value="0.05" units="cm"/>
      <inkml:brushProperty name="height" value="0.05" units="cm"/>
      <inkml:brushProperty name="color" value="#5B2D90"/>
    </inkml:brush>
  </inkml:definitions>
  <inkml:trace contextRef="#ctx0" brushRef="#br0">1 1 7251,'0'0'6561,"16"5"-5649,53 18-202,-65-20-638,0 0 0,0 0 0,0 0 0,-1 1 0,0-1 0,0 1 0,0 0 0,0 0 0,0 0 0,-1 0 0,0 0 0,1 0 0,-2 1 0,1-1 0,0 1 0,-1 0 0,0-1 0,0 1 0,-1 0 0,1 0 0,-1-1 0,0 10 0,0-7-2,2 17 77,-1 0 0,-1 0 0,-2 0 0,0-1-1,-9 40 1,8-50-143,-1-1 0,-1 1 0,0 0 0,0-1 0,-1 0 0,-1 0 0,0-1 0,-1 0 0,0 0-1,0-1 1,-16 15 0,23-24 7,1-1-1,0 0 0,0 1 1,-1-1-1,1 0 0,0 1 1,-1-1-1,1 0 1,-1 0-1,1 1 0,0-1 1,-1 0-1,1 0 0,0 0 1,-1 1-1,1-1 0,-1 0 1,1 0-1,-1 0 0,1 0 1,-1 0-1,1 0 1,0 0-1,-1 0 0,1 0 1,-1 0-1,1 0 0,-1 0 1,1-1-1,0 1 0,-1 0 1,1 0-1,-1-1 0,-6-15 265,5-28 254,2 39-404,0-10-28,1 0 1,1 0-1,0 0 1,1 0-1,1 1 1,0-1-1,1 1 1,0 0-1,1 0 1,1 1-1,0-1 0,1 2 1,0-1-1,12-12 1,-11 13-58,1 0 1,0 0-1,0 2 0,17-14 0,-24 21-30,0 1 0,1-1-1,-1 1 1,0 0 0,1 0-1,0 0 1,-1 0 0,1 1-1,0 0 1,0-1-1,0 1 1,0 1 0,0-1-1,0 0 1,0 1 0,0 0-1,0 0 1,0 0 0,0 1-1,0-1 1,6 3-1,-6-1-8,-1 0 0,0 0 0,-1 0 0,1 1 0,0-1-1,-1 1 1,1-1 0,-1 1 0,0 0 0,0 0 0,0 1 0,0-1-1,0 0 1,-1 0 0,1 1 0,-1-1 0,0 1 0,0-1-1,-1 1 1,2 7 0,0 10-33,0 0 1,-1 26-1,-1-41 11,2 19 65,-1-19-36,0 1 0,-1-1 0,0 0-1,0 1 1,0-1 0,0 0 0,-1 1 0,0-1 0,-1 0 0,1 0 0,-5 11-1,4-15 9,1-25 217,2 9-220,0 0 1,0 1-1,1-1 1,1 0 0,0 1-1,1-1 1,0 1 0,1 0-1,1 0 1,0 1 0,0 0-1,2 0 1,-1 0-1,1 1 1,1 0 0,0 1-1,18-16 1,-18 18 24,0 0 0,1 1 0,-1 0 0,2 1 1,-1 0-1,16-6 0,-24 11-20,0 0 0,1 0 1,-1 0-1,0 0 0,1 0 0,-1 1 0,1-1 1,-1 1-1,1-1 0,-1 1 0,1 0 1,-1 0-1,1 0 0,-1 1 0,1-1 1,-1 1-1,1-1 0,-1 1 0,1 0 0,-1 0 1,0 0-1,1 0 0,-1 0 0,0 0 1,0 1-1,0-1 0,0 1 0,0-1 0,0 1 1,0 0-1,-1 0 0,1 0 0,0 0 1,-1 0-1,2 3 0,2 9 19,0 0-1,0 0 1,-2 0 0,0 1 0,0 0-1,-1 0 1,-1 23 0,-8 106-61,-12-49-2315,10-54-5034,8-32-267</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7:57.007"/>
    </inkml:context>
    <inkml:brush xml:id="br0">
      <inkml:brushProperty name="width" value="0.05" units="cm"/>
      <inkml:brushProperty name="height" value="0.05" units="cm"/>
      <inkml:brushProperty name="color" value="#5B2D90"/>
    </inkml:brush>
  </inkml:definitions>
  <inkml:trace contextRef="#ctx0" brushRef="#br0">0 338 10277,'0'0'8086,"1"19"-7512,2 63-219,-2-72-316,0-1 1,1 1 0,0-1 0,0 0 0,1 0-1,1 0 1,-1 0 0,2 0 0,8 13 0,-11-18-53,0-1 0,0 0 0,1 0 0,-1 0 0,1 0-1,0 0 1,0-1 0,0 1 0,0-1 0,0 0 0,0 0 0,1 0 0,-1 0 0,1-1 0,-1 1 0,1-1 0,0 0 0,0 0 0,-1 0 0,1-1 0,0 1 0,7-1 0,-8-1 2,0 0-1,0 0 1,0 0-1,0-1 1,0 1-1,0-1 1,0 0-1,0 0 0,0 0 1,-1 0-1,1 0 1,-1 0-1,0-1 1,0 1-1,0-1 1,0 0-1,0 0 1,0 1-1,1-5 1,29-65-54,-25 56 53,22-56-28,-30 77 23,0-1 0,0 1 0,1 0 0,0 0 0,0-1-1,0 1 1,2 9 0,-1 3-8,-1-5 12,0 0 0,1-1 0,0 1-1,1 0 1,1-1 0,-1 1 0,2-1 0,0 0 0,6 13 0,-8-20 12,0-1 0,0 1 0,1-1 0,-1 0-1,1 0 1,0 0 0,0 0 0,0 0 0,1 0 0,-1-1-1,1 0 1,-1 1 0,1-1 0,0-1 0,-1 1 0,1 0-1,0-1 1,0 0 0,0 0 0,1 0 0,-1 0 0,0-1-1,0 0 1,0 0 0,1 0 0,-1 0 0,0-1 0,0 1-1,5-2 1,1-1 6,-1-1 0,0 1 0,0-1 0,0-1 0,0 0-1,-1 0 1,1-1 0,-1 0 0,-1 0 0,1-1 0,-1 0 0,0 0-1,11-16 1,-3 3-119,-1-1 0,-1 0 1,-1-1-1,14-34 0,-15 22-23,-2 0 1,-1 0-1,-1-1 1,-2 0 0,-2-1-1,-1 1 1,-4-54 0,-9 43 1233,11 45-1068,0 0 0,0 1 0,0-1 1,-1 0-1,1 1 0,0-1 0,0 0 0,-1 1 0,1-1 1,0 0-1,-1 1 0,1-1 0,-1 1 0,1-1 0,-1 1 0,1-1 1,-1 1-1,1-1 0,-1 1 0,1-1 0,-1 1 0,0 0 1,1-1-1,-1 1 0,0 0 0,1 0 0,-1-1 0,0 1 1,1 0-1,-1 0 0,0 0 0,1 0 0,-1 0 0,0 0 1,0 0-1,1 0 0,-1 0 0,0 0 0,1 0 0,-1 1 1,0-1-1,1 0 0,-1 0 0,0 1 0,1-1 0,-1 0 1,1 1-1,-1-1 0,0 1 0,1-1 0,-1 1 0,1-1 1,-1 1-1,1-1 0,0 1 0,-1-1 0,1 1 0,-1 0 0,1-1 1,0 1-1,0 0 0,-1 1 0,-6 10 53,0 0-1,1 1 0,1 0 1,0 0-1,1 0 0,0 1 1,-3 24-1,-5 102 655,11-106-657,-3 36 26,8 93 0,-3-158-127,0 0 0,0 0 1,0 0-1,0 0 1,1 0-1,0 0 1,0-1-1,0 1 1,4 5-1,-6-10 12,1 1-1,-1 0 1,1-1-1,0 1 1,-1 0-1,1-1 1,0 1 0,-1-1-1,1 1 1,0-1-1,0 1 1,-1-1-1,1 1 1,0-1 0,0 0-1,0 0 1,0 1-1,0-1 1,-1 0 0,1 0-1,0 0 1,1 0-1,0 0 6,-1-1-1,1 1 0,-1-1 0,1 0 1,0 0-1,-1 0 0,0 0 1,1 0-1,-1 0 0,0 0 1,1 0-1,-1 0 0,0 0 0,0-1 1,0 1-1,1-3 0,21-32-119,-1-2 1,-2-1-1,-2-1 0,16-50 0,-14 34 232,40-75 0,-60 131-90,0 0 1,0 0 0,0 0 0,0-1 0,0 1 0,0 0 0,0 0 0,0 0 0,1 0 0,-1-1 0,0 1 0,0 0 0,0 0 0,0 0 0,0 0 0,0 0 0,1 0 0,-1 0 0,0-1 0,0 1 0,0 0 0,0 0 0,0 0 0,1 0 0,-1 0 0,0 0 0,0 0 0,0 0 0,0 0 0,1 0 0,-1 0-1,0 0 1,0 0 0,0 0 0,1 0 0,-1 0 0,0 0 0,0 0 0,0 0 0,0 0 0,1 0 0,-1 0 0,0 0 0,0 0 0,0 1 0,0-1 0,1 0 0,5 11 120,1 13-181,-2 3 49,-2 0 0,-1 0 0,-1 0 0,-1 1 0,-1-1 0,-2 0 0,-1 0 0,-1 0 0,-1 0 0,-1-1-1,-2 0 1,0 0 0,-2-1 0,-1 0 0,-1-1 0,-1 0 0,-18 23 0,27-39-813,-8 8-1385,3-9-3533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7:57.365"/>
    </inkml:context>
    <inkml:brush xml:id="br0">
      <inkml:brushProperty name="width" value="0.05" units="cm"/>
      <inkml:brushProperty name="height" value="0.05" units="cm"/>
      <inkml:brushProperty name="color" value="#5B2D90"/>
    </inkml:brush>
  </inkml:definitions>
  <inkml:trace contextRef="#ctx0" brushRef="#br0">121 173 10629,'0'0'6560,"24"-4"-5164,78-15-271,-95 17-968,1 0 0,-1-1 0,-1 0 0,1 0 0,0 0 0,-1-1 0,1 0 0,-1 0 0,0-1 0,-1 1 0,11-12 0,-14 13-36,1 1 1,-1-1 0,0-1 0,0 1-1,0 0 1,0 0 0,-1-1-1,1 1 1,-1-1 0,0 0 0,0 1-1,0-1 1,-1 0 0,1 1-1,-1-1 1,0 0 0,0 0 0,0 1-1,-1-1 1,0-6 0,0 9-97,0-1 0,-1 1 0,1 0 0,0-1 0,0 1 0,-1 0 0,1 0 0,0 0 0,-1 0 0,1 0 0,-1 1 0,0-1 0,1 0 0,-1 1 1,1-1-1,-1 1 0,0-1 0,0 1 0,1 0 0,-1 0 0,0 0 0,1 0 0,-1 0 0,0 0 0,-2 1 0,-47 6-4,40-3-78,1 1 0,0 0-1,0 1 1,0 0 0,1 0 0,0 1 0,0 0-1,0 1 1,1 0 0,0 0 0,1 1 0,-11 16 0,-9 16-2943,-35 71 1,52-92 1396,-26 51-5926</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7:58.890"/>
    </inkml:context>
    <inkml:brush xml:id="br0">
      <inkml:brushProperty name="width" value="0.05" units="cm"/>
      <inkml:brushProperty name="height" value="0.05" units="cm"/>
      <inkml:brushProperty name="color" value="#5B2D90"/>
    </inkml:brush>
  </inkml:definitions>
  <inkml:trace contextRef="#ctx0" brushRef="#br0">548 497 6931,'0'0'3743,"-5"2"-2705,-9 4-278,-1 0 1,0-1-1,1 0 0,-2-1 1,1-1-1,0 0 0,-20 0 1,8-3-294,14 1-184,-1-1 1,1 0 0,0-1 0,-26-5 0,35 4-229,0 1-1,-1-1 0,1 0 0,0 0 1,0 0-1,1 0 0,-1-1 0,0 0 1,1 1-1,0-1 0,0 0 1,-1-1-1,2 1 0,-1-1 0,0 1 1,1-1-1,0 0 0,-1 0 1,-1-5-1,-1-7 46,1-1 1,0-1 0,1 1-1,1 0 1,0-1-1,1 1 1,3-30 0,-1 9 30,-2 25-123,1 1 0,1 0-1,0-1 1,1 1 0,1 0-1,-1 0 1,2 0 0,0 0-1,0 0 1,1 1-1,1 0 1,-1 0 0,2 0-1,0 1 1,0 0 0,1 0-1,0 0 1,0 1 0,1 1-1,1-1 1,-1 2 0,19-13-1,-27 20-9,-1 0 0,0 0 0,0 0 0,0-1 0,1 1 0,-1 0 0,0 0 0,0 0 0,1 0 0,-1 0-1,0 0 1,0 0 0,1 0 0,-1 0 0,0 0 0,0 0 0,0 0 0,1 0 0,-1 0 0,0 0 0,0 0 0,1 0-1,-1 0 1,0 0 0,0 0 0,1 0 0,-1 0 0,0 0 0,0 1 0,0-1 0,1 0 0,-1 0 0,0 0 0,0 0-1,0 1 1,1-1 0,-1 0 0,0 0 0,0 0 0,0 0 0,0 1 0,1-1 0,1 16-21,-7 20 26,-9 2-17,-2-1-1,-1-1 1,-2-1-1,-2 0 1,-26 34-1,-2 5 17,14-19-20,11-21-30,2 2-1,1 1 1,-31 77 0,46-76 51,6-37-2,0 0 0,1 0 0,-1 0 0,0 0 0,0 0 0,1 0 0,-1 0 0,0 0 0,1 0 0,-1 0 0,1 0 0,-1 0 0,1 0 0,0 0 0,-1 0 0,1-1 0,0 1 0,0 0 0,1 1 0,1-1 20,1 0 1,-1 0-1,1-1 0,-1 1 0,1-1 0,0 0 1,-1 0-1,1 0 0,-1 0 0,1-1 1,0 1-1,-1-1 0,1 0 0,-1 0 1,0 0-1,5-3 0,20-6 59,0-2 0,-1-2 0,41-25 0,74-61 29,-128 89-106,32-22 13,175-141-360,-219 204-7494,-2-1 1830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7:59.663"/>
    </inkml:context>
    <inkml:brush xml:id="br0">
      <inkml:brushProperty name="width" value="0.05" units="cm"/>
      <inkml:brushProperty name="height" value="0.05" units="cm"/>
      <inkml:brushProperty name="color" value="#5B2D90"/>
    </inkml:brush>
  </inkml:definitions>
  <inkml:trace contextRef="#ctx0" brushRef="#br0">113 34 6547,'0'0'8417,"-3"-7"-6936,-6-19-270,9 26-1194,0 0-1,0 0 0,0 1 1,0-1-1,-1 0 1,1 0-1,0 0 1,0 0-1,0 0 1,0 1-1,0-1 0,0 0 1,-1 0-1,1 0 1,0 0-1,0 0 1,0 0-1,0 0 1,-1 1-1,1-1 1,0 0-1,0 0 0,0 0 1,0 0-1,-1 0 1,1 0-1,0 0 1,0 0-1,0 0 1,-1 0-1,1 0 0,0 0 1,0 0-1,0 0 1,-1 0-1,1 0 1,0 0-1,0-1 1,0 1-1,0 0 0,-1 0 1,1 0-1,0 0 1,0 0-1,0 0 1,0 0-1,0-1 1,-1 1-1,1 0 1,0 0-1,0 0 0,0-1 1,-1 3 72,-13 50 815,2 0 1,2 1-1,-6 106 1,11-97-703,1 4-29,2-31-469,-1 1 0,-1-1 0,-14 52 0,18-86 20,-3 5-699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4.817"/>
    </inkml:context>
    <inkml:brush xml:id="br0">
      <inkml:brushProperty name="width" value="0.05" units="cm"/>
      <inkml:brushProperty name="height" value="0.05" units="cm"/>
      <inkml:brushProperty name="color" value="#5B2D90"/>
    </inkml:brush>
  </inkml:definitions>
  <inkml:trace contextRef="#ctx0" brushRef="#br0">0 208 12086,'0'0'6499,"20"-1"-5926,2 0-351,10 1 65,0-1 1,0-2-1,-1-1 1,33-8-1,-57 10-237,1-1-1,-1 1 0,0-1 1,0 0-1,0-1 0,-1 0 1,1 0-1,-1 0 0,0-1 1,8-7-1,-11 9-45,-1-1 0,1 1 0,-1-1 0,0 0 0,0 1 0,0-1 0,-1 0 0,1 0 0,-1 0 0,0 0 0,0 0 0,0 0 0,-1-1 0,1 1 0,-1 0 0,0 0 0,0-1 0,-1 1 0,1 0 0,-2-6 0,1 7 14,-1 0-1,1 1 0,-1-1 0,1 0 0,-1 0 0,0 1 0,0-1 0,0 1 0,0 0 0,0 0 1,-1 0-1,1 0 0,-1 0 0,1 0 0,-1 0 0,0 1 0,0-1 0,0 1 0,0 0 0,0 0 0,0 0 1,0 0-1,0 1 0,0-1 0,0 1 0,-4 0 0,-7-2 167,-1 1 0,1 1 0,-1 0 0,-21 4 0,29-3-138,1 2-1,-1-1 0,1 1 0,-1 0 0,1 0 0,0 1 0,0-1 0,0 2 0,1-1 0,-1 0 1,1 1-1,0 0 0,1 0 0,-1 1 0,1-1 0,0 1 0,0 0 0,1 0 0,-1 1 1,1-1-1,-2 8 0,-3 7-26,0 1 1,1 0 0,2 1-1,0 0 1,-2 27-1,5-27 5,0 1 0,2 0 0,1 0 0,5 35 0,-4-49-206,0-1 1,1 0-1,0 0 0,0 0 0,1 0 1,1 0-1,-1-1 0,1 0 0,1 0 0,0 0 1,0-1-1,0 0 0,15 13 0,37 20-3564,6-7-2622</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8:00.081"/>
    </inkml:context>
    <inkml:brush xml:id="br0">
      <inkml:brushProperty name="width" value="0.05" units="cm"/>
      <inkml:brushProperty name="height" value="0.05" units="cm"/>
      <inkml:brushProperty name="color" value="#5B2D90"/>
    </inkml:brush>
  </inkml:definitions>
  <inkml:trace contextRef="#ctx0" brushRef="#br0">27 401 9556,'0'-16'2804,"1"-6"-1892,1 1-1,1 0 0,1 0 0,1 0 1,0 0-1,18-39 0,-15 43-628,2 1 0,0 0 0,1 0 1,1 1-1,0 0 0,1 1 0,21-18 0,-26 25-230,0 1 0,0 0 1,1 1-1,-1 0 0,1 1 0,0 0 0,0 0 1,1 0-1,-1 1 0,1 1 0,0 0 1,0 0-1,-1 1 0,1 0 0,0 1 0,11 0 1,-18 1-44,0-1 1,0 0 0,-1 1-1,1 0 1,0 0 0,-1 0-1,1 0 1,0 0 0,-1 0-1,1 0 1,-1 1 0,0 0-1,1-1 1,-1 1 0,0 0-1,0 0 1,0 0 0,0 0-1,2 4 1,-2-1-9,1-1 1,-1 1-1,0 0 1,0 0-1,-1 0 0,1 0 1,-1 1-1,0-1 1,0 11-1,-1-5-8,-1 1 0,1 0 0,-2-1 1,0 1-1,0-1 0,-1 1 0,0-1 0,-1 0 0,-7 14 0,-4-1-10,-1-1 0,-1 0 0,-1-2 0,0 0 0,-2 0 0,-43 33 0,17-20-278,-2-1 1,-74 37 0,119-68 277,3-2 53,38-2 201,-31 2-203,1 0 1,-1 1 0,0 0-1,1 0 1,-1 0-1,0 1 1,0 0-1,0 1 1,0-1 0,0 1-1,0 1 1,-1-1-1,1 1 1,-1 0 0,0 0-1,8 9 1,4 5 94,-1 1 0,-1 1 1,21 35-1,-26-38-509,0 0-1,1 0 0,1-1 0,0-1 1,2 0-1,19 16 0,-18-22-3830,-4-8-2790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8:01.941"/>
    </inkml:context>
    <inkml:brush xml:id="br0">
      <inkml:brushProperty name="width" value="0.05" units="cm"/>
      <inkml:brushProperty name="height" value="0.05" units="cm"/>
      <inkml:brushProperty name="color" value="#5B2D90"/>
    </inkml:brush>
  </inkml:definitions>
  <inkml:trace contextRef="#ctx0" brushRef="#br0">0 455 9989,'0'0'7270,"22"-9"-6539,7-3-500,-15 5-113,1 1-1,1 0 1,-1 1 0,1 1 0,-1 0 0,18-1 0,-29 5-38,13-2 169,-1-1 0,1-1 0,0 0 0,25-11 0,-39 14-212,0 0 0,0 0 0,0 0 0,-1-1 1,1 0-1,-1 1 0,1-1 0,-1 0 0,1 0 0,-1 0 0,0-1 1,0 1-1,0-1 0,0 1 0,-1-1 0,1 1 0,-1-1 0,1 0 1,-1 0-1,0 0 0,0 0 0,0 0 0,-1 0 0,1 0 1,-1 0-1,1 0 0,-1 0 0,0 0 0,0 0 0,-1 0 0,1 0 1,0 0-1,-2-4 0,0 3-33,1 1 0,-1 1 0,0-1 0,0 0-1,0 0 1,-1 1 0,1-1 0,-1 1 0,1 0 0,-1 0 0,0 0 0,1 0 0,-1 0 0,0 0 0,0 1 0,-1-1-1,1 1 1,0 0 0,0 0 0,-1 0 0,1 1 0,-7-1 0,-10-2 22,0 1 0,-29 0 0,41 2-33,0 0 0,0 0-1,0 1 1,-1 0 0,1 1 0,0 0 0,0 0-1,-13 5 1,17-4 4,0-1 0,1 1-1,-1-1 1,1 1-1,-1 0 1,1 0 0,0 1-1,0-1 1,1 1 0,-1-1-1,1 1 1,-1 0-1,1 0 1,0 0 0,1 0-1,-1 0 1,-1 9 0,0-4 2,1 0 1,0 0 0,1-1-1,0 1 1,0 0 0,1 0-1,0 0 1,1 0 0,0 0-1,1 0 1,-1 0 0,1 0-1,1-1 1,0 1 0,0-1-1,1 0 1,0 0 0,0 0-1,1 0 1,7 9 0,-5-9-33,1 0 1,0-1 0,1 1-1,0-2 1,0 1-1,0-1 1,1-1 0,-1 1-1,1-2 1,1 1-1,-1-1 1,1-1 0,-1 0-1,1-1 1,0 0-1,15 1 1,1-1-97,0-1 1,0-1-1,-1-1 1,1-2-1,35-8 1,-48 8 124,-1-1-1,1 0 1,-1-1 0,0-1 0,0 0 0,-1-1-1,1 0 1,-2-1 0,1 0 0,-1-1-1,17-17 1,-24 22 17,0-1-1,0 1 1,-1-1 0,0 0-1,0 0 1,0-1-1,-1 1 1,0 0-1,0-1 1,0 0-1,-1 1 1,0-1 0,0 0-1,0 0 1,0 0-1,-1 0 1,-1-10-1,0 12-11,1 1-1,-1 0 1,0 0-1,0 0 1,0-1-1,-1 1 0,1 0 1,-1 1-1,0-1 1,1 0-1,-1 0 1,0 1-1,-1-1 1,1 1-1,0 0 0,-1 0 1,1 0-1,-1 0 1,0 0-1,0 0 1,0 1-1,1-1 0,-2 1 1,1 0-1,0 0 1,0 0-1,0 0 1,0 0-1,-1 1 1,1-1-1,-6 1 0,7 0-27,0-1-1,0 1 0,0 0 1,0 0-1,0 0 0,0 0 1,0 0-1,0 0 1,0 1-1,0-1 0,0 1 1,0-1-1,0 1 0,0 0 1,0 0-1,1 0 0,-1 0 1,0 0-1,0 0 0,1 0 1,-1 0-1,1 1 0,-1-1 1,1 0-1,-2 4 0,1 0-24,1 0-1,-1 1 0,1-1 0,0 1 1,1-1-1,-1 1 0,1-1 0,1 7 1,-1-10 61,0 1-13,1 0 0,-1-1 0,1 1 0,0-1 0,0 1 1,0 0-1,0-1 0,0 0 0,1 1 0,-1-1 0,1 0 0,-1 0 0,1 0 1,0 0-1,2 2 0,40 33 55,-14-12-35,-18-13 69,-1 1-1,-1 0 1,0 1-1,-1 0 1,0 0-1,-1 1 1,-1 0-1,0 1 1,-2 0-1,1 0 1,4 28-1,-8-34-64,0 0 0,-1 0 0,0 0 0,-1 0 0,0 0 0,-1 0 0,0 0 0,-1 0 0,1 0 0,-2 0-1,0 0 1,0-1 0,-1 1 0,0-1 0,0 0 0,-1 0 0,0 0 0,-1-1 0,0 1 0,-10 10 0,6-11-10,0 1-1,0-1 1,-1-1 0,0 0 0,0 0-1,0-1 1,-1 0 0,0-1-1,0-1 1,-1 0 0,1-1 0,-1 0-1,0 0 1,0-2 0,0 0 0,-25 0-1,36-2-5,-1 1 0,1 0 0,-1-1-1,1 0 1,-1 0 0,1 1 0,0-1 0,-1-1-1,1 1 1,0 0 0,0 0 0,0-1-1,0 0 1,0 1 0,0-1 0,0 0 0,0 0-1,1 0 1,-1 0 0,1 0 0,-1 0-1,1 0 1,0-1 0,0 1 0,0 0 0,0-1-1,0 1 1,1-1 0,-1 1 0,1-1-1,0 1 1,-1-1 0,1 1 0,1-5 0,-1-2-3,0 1-1,0-1 1,1 1 0,1-1 0,-1 1 0,1-1 0,1 1 0,0 0 0,5-12 0,5-1-24,1 0 0,1 1 0,1 1 0,0 0 0,1 1 0,35-28 0,-22 23 45,1 1 1,0 2-1,64-31 0,-82 45-22,1 0 0,1 1 1,-1 1-1,1 0 1,27-3-1,-37 7 10,0-1 0,0 1-1,-1 0 1,1 0 0,0 1-1,0 0 1,-1-1 0,1 2-1,0-1 1,-1 0 0,1 1 0,-1 0-1,0 0 1,0 0 0,0 1-1,0-1 1,0 1 0,0 0 0,0 0-1,-1 0 1,7 8 0,-4-1-14,1 1 1,-1-1 0,-1 1 0,0 0 0,-1 1-1,0-1 1,0 1 0,-1 0 0,-1 0-1,0 0 1,-1 0 0,0 0 0,-1 18-1,0-29-2,0 0 0,0 1 0,0-1 0,0 1 0,0-1 0,0 0 0,-1 1 0,1-1 0,0 0 0,-1 1-1,1-1 1,-1 0 0,1 1 0,-1-1 0,0 0 0,1 0 0,-1 0 0,0 0 0,0 1 0,0-1 0,0 0 0,0-1-1,0 1 1,0 0 0,0 0 0,0 0 0,-1-1 0,1 1 0,0 0 0,0-1 0,-1 1 0,1-1 0,0 0 0,-1 1 0,1-1-1,0 0 1,-1 0 0,1 0 0,-1 0 0,1 0 0,0 0 0,-1 0 0,1 0 0,-1-1 0,1 1 0,0 0 0,0-1-1,-1 1 1,1-1 0,0 0 0,0 1 0,-1-1 0,1 0 0,0 0 0,0 0 0,0 0 0,0 0 0,0 0 0,0 0-1,0 0 1,1 0 0,-1 0 0,0 0 0,1-1 0,-1 1 0,0 0 0,0-3 0,-1-13 29,0 0 0,1 0 0,0 0 0,1-1 0,2 1 0,-1 0 0,2 0 0,0 0 0,1 0 0,1 0 0,1 1 0,10-22 0,-3 10 38,1 1 0,2 0 0,0 1 0,2 1 0,1 1 0,25-26 0,-41 46-22,0 1 0,1 0 0,-1 0 0,0 0 0,1 0 0,-1 1 0,1-1 0,0 1 0,0 0 0,0 0 0,0 0 0,0 1 0,1 0 0,-1-1 0,0 2 0,1-1 0,-1 0 0,1 1 0,-1 0 0,0 0 0,1 0 0,-1 0 0,1 1 0,-1 0 0,0 0 0,1 0 0,-1 0 0,0 1 0,0-1 0,0 1 0,0 0 0,0 1 0,0-1 0,4 4 0,9 6-45,0-1 0,0 0-1,1-1 1,0-1 0,0-1-1,1-1 1,1 0 0,-1-2-1,1 0 1,0-1-1,0-1 1,37 1 0,-54-4 7,0 0 0,1 0 0,-1 0 0,0-1 0,0 0 0,0 1 0,0-1 0,0 0 0,0 0 0,-1-1 0,1 1 0,0-1 0,0 1 0,-1-1 0,1 0 0,-1 0 0,1 0-1,-1 0 1,0 0 0,0-1 0,0 1 0,0-1 0,-1 1 0,1-1 0,0 0 0,-1 0 0,0 1 0,0-1 0,0 0 0,0 0 0,0-3 0,2-10-36,0 0 0,-2-1 0,0 1 0,-2-28 0,1 35-8,0 6 39,0 0-1,0 0 1,0 0 0,0 1 0,-1-1-1,1 0 1,-1 0 0,0 1-1,0-1 1,0 0 0,0 1-1,0-1 1,-1 1 0,1-1 0,-1 1-1,0 0 1,1-1 0,-1 1-1,0 0 1,0 0 0,0 1-1,-1-1 1,1 0 0,0 1 0,-1-1-1,1 1 1,-1 0 0,1-1-1,-1 1 1,-4 0 0,3 0-4,0 1-1,0-1 1,0 1 0,0 1 0,0-1 0,0 1 0,0-1 0,0 1 0,0 0-1,1 0 1,-1 1 0,0-1 0,0 1 0,1 0 0,-1 0 0,1 0 0,0 0-1,-1 1 1,1-1 0,0 1 0,-3 4 0,-4 6-26,1 1 0,0 0 0,1 0 0,1 0 0,0 1 0,1 0-1,1 1 1,0-1 0,1 1 0,0 0 0,2 0 0,0 1 0,1-1 0,0 0 0,1 0 0,3 20 0,-2-34 9,-1 0 0,0 0 0,1 0-1,-1 0 1,1-1 0,0 1 0,-1 0 0,1 0 0,0-1 0,0 1 0,0 0 0,0-1-1,1 1 1,-1-1 0,0 0 0,1 1 0,-1-1 0,1 0 0,-1 0 0,3 2 0,0-1-16,1 0 0,-1 0 0,1-1 0,-1 0 1,1 1-1,0-1 0,-1-1 0,6 1 0,5 0-8,0-1 0,0-1 1,0 0-1,23-6 0,-23 3 59,0-1 0,0-1 1,0 0-1,-1 0 0,0-2 1,0 0-1,-1 0 0,0-2 0,0 1 1,-1-2-1,0 1 0,-1-2 1,0 1-1,-1-2 0,0 1 1,-1-1-1,-1-1 0,0 0 1,-1 0-1,0 0 0,-1-1 0,0 0 1,-2 0-1,0 0 0,0-1 1,-2 0-1,0 1 0,0-21 1,-1 22 126,-2-35 133,1 47-256,0 1 0,-1-1-1,1 1 1,0-1 0,0 1-1,-1 0 1,1-1 0,-1 1-1,1-1 1,-1 1 0,0 0-1,0 0 1,1-1 0,-1 1-1,0 0 1,0 0 0,0 0-1,0 0 1,-1 0 0,1 0-1,0 0 1,0 0 0,0 0-1,-1 1 1,-2-2 0,2 9-3,2-3-1,2 29-16,2 1 0,1-1 1,2 0-1,18 53 0,-15-59 11,-2-1-1,-1 2 0,-1-1 0,-1 1 1,-1 0-1,-2 0 0,-2 54 0,-2-74-22,1 0 0,-1-1 0,-1 1 0,1-1-1,-1 0 1,-5 8 0,7-12-13,0-1 1,0 0-1,0 0 1,-1 0-1,1 0 0,-1 0 1,1 0-1,-1 0 1,0 0-1,0-1 0,0 1 1,0-1-1,0 1 1,0-1-1,0 0 0,0 0 1,-1 0-1,1 0 1,0 0-1,-1 0 0,-4 0 1,7-2 64,-1 0 1,1 1 0,-1-1-1,1 0 1,-1 0-1,1 0 1,0 0 0,-1 0-1,1 0 1,0 0-1,0 0 1,0 0 0,0 0-1,0 0 1,0 0-1,0 0 1,0 0 0,0 0-1,0 0 1,1-1-1,-1-1 46,1-6-42,1 1 0,0 0 0,0-1 0,1 1 1,0 0-1,0 0 0,1 1 0,8-14 0,47-60-1,-32 46-28,-1 0 0,237-334 158,-263 369-169,0-1-1,0 1 0,0 0 1,1 0-1,-1-1 1,0 1-1,0 0 0,0 0 1,0 0-1,0-1 1,1 1-1,-1 0 1,0 0-1,0 0 0,0 0 1,0-1-1,1 1 1,-1 0-1,0 0 0,0 0 1,1 0-1,-1 0 1,0 0-1,0 0 0,1 0 1,-1 0-1,0-1 1,0 1-1,1 0 1,-1 0-1,0 0 0,0 1 1,1-1-1,-1 0 1,0 0-1,0 0 0,0 0 1,1 0-1,-1 0 1,0 0-1,0 0 1,1 0-1,-1 0 0,0 1 1,0-1-1,1 0 1,7 16-63,4 30-6,-10-38 40,5 23 74,5 13-47,-2 1 0,-2 0-1,-2 0 1,1 61-1,-8-98 5,0 1 0,0-1 0,0 1-1,-1-1 1,-1 0 0,1 0 0,-1 1-1,-5 6 1,7-12 10,0 0 0,-1 0 0,0 0-1,0 0 1,0-1 0,0 1 0,0-1-1,0 1 1,-1-1 0,1 0 0,-1 0-1,0 0 1,0 0 0,1-1 0,-1 1-1,0-1 1,0 0 0,0 1 0,-1-1-1,1-1 1,0 1 0,0 0 0,-6-1-1,8 0 8,0 0-1,0 0 0,0-1 0,0 1 0,0-1 0,0 1 0,0-1 0,0 1 1,0-1-1,0 1 0,0-1 0,0 0 0,0 0 0,1 1 0,-1-1 0,0 0 1,1 0-1,-1 0 0,1 0 0,-1 0 0,1 0 0,-1 0 0,1 0 0,-1 0 1,1 0-1,0 0 0,0 0 0,-1 0 0,1 0 0,0 0 0,0-1 0,0 1 0,1-2 1,-1-1 23,0-1 1,0 0 0,0 1 0,1-1 0,0 0 0,0 1 0,3-8 0,1 3-22,0 1 0,1 0 1,0 0-1,0 0 1,1 1-1,0 0 0,0 0 1,1 1-1,0 0 1,0 0-1,1 1 0,11-6 1,0 1 16,1 1 1,-1 0-1,1 2 1,34-8-1,-43 12 39,1 1 0,-1 0 0,1 1 0,0 0 0,-1 1 0,19 2 0,-28-1-53,-1-1 0,1 1 1,0 0-1,0 0 1,-1 0-1,1 0 1,0 0-1,-1 0 1,1 1-1,-1-1 0,0 1 1,1 0-1,-1 0 1,0 0-1,0 0 1,0 0-1,0 0 0,-1 0 1,1 1-1,-1-1 1,1 1-1,-1-1 1,0 1-1,0 0 1,0-1-1,0 1 0,0 0 1,0 0-1,-1-1 1,0 1-1,1 0 1,-2 5-1,2 1-46,-2-1 1,1 0-1,-1 1 0,-1-1 1,1 0-1,-1 1 0,-1-1 1,1 0-1,-2 0 0,1-1 1,-1 1-1,0-1 0,0 0 0,-1 0 1,-7 8-1,7-9-831,-1 0 0,0-1 0,0 1 0,-1-1 0,-11 7 0,1-6-5572</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8:02.346"/>
    </inkml:context>
    <inkml:brush xml:id="br0">
      <inkml:brushProperty name="width" value="0.05" units="cm"/>
      <inkml:brushProperty name="height" value="0.05" units="cm"/>
      <inkml:brushProperty name="color" value="#5B2D90"/>
    </inkml:brush>
  </inkml:definitions>
  <inkml:trace contextRef="#ctx0" brushRef="#br0">1 4 13782,'0'0'6931,"22"-4"-8595,5 60-2002,3 4-2625</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8:02.725"/>
    </inkml:context>
    <inkml:brush xml:id="br0">
      <inkml:brushProperty name="width" value="0.05" units="cm"/>
      <inkml:brushProperty name="height" value="0.05" units="cm"/>
      <inkml:brushProperty name="color" value="#5B2D90"/>
    </inkml:brush>
  </inkml:definitions>
  <inkml:trace contextRef="#ctx0" brushRef="#br0">16 118 2961,'0'0'17640,"0"13"-17130,-2 34-21,0-11-198,1 1 0,5 42 0,-3-72-293,-1 1 0,2-1-1,-1 0 1,1 1 0,0-1-1,0 0 1,1 0 0,0 0-1,0-1 1,0 1 0,1-1 0,0 1-1,1-1 1,-1 0 0,1-1-1,0 1 1,7 4 0,-9-7-22,1-1 0,-1 0 1,1 0-1,-1 0 1,1 0-1,0-1 1,0 1-1,0-1 0,0 0 1,0 0-1,0-1 1,0 1-1,0-1 1,0 0-1,0 0 0,0 0 1,0-1-1,1 1 1,-1-1-1,0 0 0,0 0 1,-1 0-1,1-1 1,0 0-1,0 1 1,-1-1-1,1 0 0,-1-1 1,1 1-1,-1-1 1,0 1-1,0-1 1,0 0-1,4-6 0,0 0 28,0-1-1,0 0 0,-1 0 0,0 0 1,0-1-1,-2 0 0,1 0 0,-1-1 0,-1 1 1,4-22-1,-5 17 26,-1 0 0,0 0 0,-1 0 1,-1 0-1,0 0 0,-1 0 0,-1 0 0,-1 0 1,0 0-1,-8-17 0,10 27 7,-2-1-1,1 1 1,-1 0 0,0 0 0,0 0-1,0 0 1,-1 0 0,0 1-1,0 0 1,-1 0 0,1 1 0,-1-1-1,0 1 1,0 1 0,-1-1-1,1 1 1,-1 0 0,1 0 0,-1 1-1,0 0 1,0 0 0,0 0-1,0 1 1,-14 0 0,16 0-34,0 1 1,-1 0 0,1 1-1,0-1 1,0 1-1,0 0 1,0 0 0,0 1-1,0-1 1,0 1 0,-7 4-1,10-5-4,0 1 0,0-1 0,-1 1 0,1 0 0,0 0 0,1 0 1,-1 0-1,0 1 0,1-1 0,-1 0 0,1 1 0,-1-1 0,1 1 0,0-1 0,0 1 0,0 0 0,1-1 0,-1 1 0,1 0 0,-1 0 0,1-1 0,0 6 0,0-6-2,1 0 1,-1 0-1,1 0 0,0 0 0,-1 0 0,1 0 0,0 0 0,0 0 0,0 0 0,0 0 0,1-1 0,-1 1 0,0-1 0,1 1 0,-1 0 0,1-1 0,0 0 0,-1 1 0,1-1 0,0 0 0,0 0 0,0 0 0,0 0 0,-1-1 0,1 1 0,1 0 0,-1-1 0,0 1 0,0-1 1,0 0-1,3 1 0,11 1-61,1-1 0,33 0 1,-35-1 38,228-13 957,-241 13-929,0 1 0,0-1 0,1 1 0,-1 0 0,0 0 0,0 0 0,0 0 0,0 0 0,0 0 0,0 0 0,0 1 0,0-1 1,-1 1-1,1-1 0,0 1 0,-1 0 0,1-1 0,-1 1 0,0 0 0,1 0 0,-1 0 0,0 0 0,0 0 0,-1 0 0,1 1 0,0-1 0,-1 0 0,1 4 1,3 10-26,-1 0 1,2 32-1,-3-32-97,-2-11 82,0 0 0,1-1 0,0 1 0,-1-1 0,2 1 0,-1-1 1,1 0-1,2 7 0,-3-10 31,-1-1 0,1 1 0,-1-1-1,1 1 1,-1-1 0,1 1 0,-1-1 0,1 1 0,0-1 0,-1 1 0,1-1 0,-1 0 0,1 0 0,0 1-1,0-1 1,-1 0 0,1 0 0,0 0 0,-1 0 0,1 0 0,0 0 0,1 0 0,24-11 60,68-66 329,-67 53-52,1 2 0,1 0 1,0 2-1,45-23 0,-73 43-307,-1 0 1,1 0-1,-1-1 1,1 1 0,-1 0-1,1 0 1,-1 0-1,1 0 1,-1 0 0,1 0-1,-1 0 1,1 0-1,-1 0 1,1 0-1,-1 0 1,1 0 0,-1 1-1,1-1 1,-1 0-1,1 0 1,-1 0 0,1 1-1,-1-1 1,0 0-1,1 1 1,-1-1-1,1 0 1,-1 1 0,0-1-1,1 0 1,-1 1-1,0-1 1,1 1 0,-1-1-1,0 1 1,0-1-1,0 0 1,1 1-1,-1-1 1,0 1 0,0-1-1,0 1 1,0-1-1,0 1 1,0-1 0,0 1-1,0-1 1,0 1-1,0 0 1,0 34-292,-1-26 320,-1 21-217,-2 0 0,-1 0-1,-2-1 1,-1 0 0,-20 51 0,-2 7-4332,19-44-2749</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8:03.083"/>
    </inkml:context>
    <inkml:brush xml:id="br0">
      <inkml:brushProperty name="width" value="0.05" units="cm"/>
      <inkml:brushProperty name="height" value="0.05" units="cm"/>
      <inkml:brushProperty name="color" value="#5B2D90"/>
    </inkml:brush>
  </inkml:definitions>
  <inkml:trace contextRef="#ctx0" brushRef="#br0">32 42 18216,'0'0'8324,"20"-41"-8756,-34 41-1937,-23 3-7604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48.592"/>
    </inkml:context>
    <inkml:brush xml:id="br0">
      <inkml:brushProperty name="width" value="0.05" units="cm"/>
      <inkml:brushProperty name="height" value="0.05" units="cm"/>
      <inkml:brushProperty name="color" value="#5B2D90"/>
    </inkml:brush>
  </inkml:definitions>
  <inkml:trace contextRef="#ctx0" brushRef="#br0">1 36 5859,'0'0'11322,"10"17"-11386,2 6 183,0 1 0,1-2 0,1 0-1,1-1 1,1 0 0,1-1 0,1-1 0,1-1-1,0-1 1,1 0 0,1-1 0,1-1-1,0-2 1,0 0 0,2-1 0,-1-1 0,2-1-1,28 7 1,11 0 50,2-4-1,0-2 1,0-3 0,92-2-1,800-34 566,175-117-459,-1070 133-197,-1-2 1,0-3 0,66-29 0,-127 46-69,0 0 0,0-1 0,-1 1 0,1 0 1,0-1-1,-1 1 0,1 0 0,-1-1 1,1 1-1,0-1 0,-1 1 0,1-1 0,-1 0 1,1 1-1,-1-1 0,0 1 0,1-1 0,-1 0 1,1 0-1,-1 1 0,0-1 0,0 0 1,0 1-1,1-1 0,-1 0 0,0 0 0,0 1 1,0-1-1,0 0 0,0 0 0,0 1 1,0-1-1,0 0 0,-1 0 0,1 1 0,0-1 1,0 0-1,0 0 0,-1 0 0,-1-2 15,1 1 0,-1 0 0,1 0 0,-1 0 0,1 0-1,-1 0 1,0 1 0,0-1 0,0 0 0,0 1 0,-4-3 0,-20-7-75,1 1 1,-1 2 0,-1 0 0,-36-5-1,29 6 29,0-1 0,-37-14 0,70 22 21,1 0-1,-1 0 1,1 0 0,-1-1 0,1 1-1,-1 0 1,1 0 0,0 0-1,-1-1 1,1 1 0,-1 0 0,1 0-1,0-1 1,-1 1 0,1 0-1,0 0 1,-1-1 0,1 1-1,0-1 1,0 1 0,-1 0 0,1-1-1,0 1 1,0-1 0,0 1-1,0 0 1,-1-1 0,1 1 0,0-1-1,0 1 1,0-1 0,0 1-1,0 0 1,0-1 0,0 1-1,0-1 1,0 1 0,0-1 0,0 1-1,1-1 1,-1 1 0,0 0-1,0-1 1,0 1 0,1-1 0,-1 1-1,0 0 1,0-1 0,1 1-1,-1 0 1,0-1 0,0 1 0,1 0-1,-1-1 1,1 1 0,-1 0-1,0 0 1,1-1 0,-1 1-1,1 0 1,-1 0 0,0 0 0,1 0-1,-1-1 1,1 1 0,-1 0-1,1 0 1,0 0 0,30-12-33,-20 10 28,1 0-1,0 1 1,1 0 0,-1 1 0,0 0 0,0 1 0,0 1-1,0 0 1,0 0 0,-1 1 0,13 5 0,-19-6 2,0 0-1,0 1 1,-1 0 0,1 0-1,-1 0 1,1 0-1,-1 1 1,0-1 0,0 1-1,-1 0 1,1 0 0,-1 1-1,0-1 1,0 1 0,0 0-1,-1 0 1,0 0 0,1 0-1,-2 0 1,1 0 0,-1 0-1,1 1 1,-2-1 0,1 0-1,0 1 1,-1 8 0,-1-5 10,0 1 0,-1-1 1,0 0-1,0 0 0,-1 0 1,0 0-1,0-1 0,-1 1 1,0-1-1,-1 0 0,0 0 1,0 0-1,-10 11 0,-20 33-467,22-25-1464,9-8-2323,3-7-2569</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0.467"/>
    </inkml:context>
    <inkml:brush xml:id="br0">
      <inkml:brushProperty name="width" value="0.05" units="cm"/>
      <inkml:brushProperty name="height" value="0.05" units="cm"/>
      <inkml:brushProperty name="color" value="#5B2D90"/>
    </inkml:brush>
  </inkml:definitions>
  <inkml:trace contextRef="#ctx0" brushRef="#br0">343 239 3201,'0'0'10803,"2"-7"-9656,7-37 451,-1 1 0,1-59 0,-9 100-1587,-1 0 0,1 0 1,-1 1-1,0-1 0,1 0 0,-1 0 0,0 0 0,0 1 0,0-1 0,0 1 1,-1-1-1,1 1 0,0-1 0,-1 1 0,1 0 0,-1-1 0,1 1 0,-1 0 1,0 0-1,1 0 0,-1 0 0,0 1 0,0-1 0,0 0 0,0 1 0,0-1 0,1 1 1,-1 0-1,-3-1 0,-62-5-129,58 6 123,-1 1-1,0 0 0,0 0 0,1 1 1,-1 0-1,1 1 0,-1-1 1,1 2-1,0 0 0,0 0 1,1 0-1,-1 1 0,1 1 0,0-1 1,0 1-1,1 1 0,-10 9 1,9-8-10,-1 1 1,1 0-1,0 0 1,1 0 0,0 1-1,1 1 1,0-1-1,1 1 1,0 0 0,0 0-1,1 0 1,1 1-1,0-1 1,0 1-1,1 0 1,1 0 0,0 0-1,1 0 1,0 0-1,0 0 1,2 0 0,2 12-1,-3-19 3,1 0 0,0-1 1,1 1-1,-1 0 0,1-1 0,0 1 0,0-1 0,0 0 0,1 0 0,0 0 1,-1-1-1,1 1 0,1-1 0,-1 0 0,0 0 0,1 0 0,-1-1 0,1 0 1,0 0-1,6 2 0,12 4 30,1-2 1,-1-1-1,29 3 1,-16-3-29,-12-1-11,1 1 1,-1 1-1,0 1 1,0 1-1,28 14 1,-47-20 9,1 1-1,-1 0 1,0 0 0,0 1 0,0-1 0,-1 1 0,1 0-1,-1 1 1,0-1 0,0 1 0,0-1 0,-1 1-1,0 0 1,0 1 0,0-1 0,0 0 0,-1 1 0,0 0-1,0-1 1,-1 1 0,1 0 0,-1 0 0,-1 0 0,1 0-1,-1 0 1,0 0 0,-1 9 0,0-10 3,-1-1 0,0 1 0,0 0 0,0-1 0,0 1 1,-1-1-1,1 0 0,-1 0 0,0 0 0,-1 0 0,1 0 0,-1-1 0,1 1 1,-1-1-1,0 0 0,0 0 0,-1-1 0,1 1 0,-1-1 0,1 0 0,-7 2 1,-6 3 17,-1-1 1,1 0-1,-1-1 1,-28 3-1,11-3 585,-67-2-1,90-3-464,1-1 0,-1 0 0,1-1 0,-1 0 0,1-1 0,0 0 0,0-1 0,0 0 0,-17-10 0,28 14-118,-1 0 0,0-1 0,0 1 0,0-1 0,1 1 0,-1-1 0,0 1 0,0-1 0,1 1 0,-1-1 0,1 0 0,-1 1 0,0-1 0,1 0 0,-1 0 0,1 1 0,0-1-1,-1 0 1,1 0 0,-1-1 0,13-7-731,36 4-2357,-39 5 2125,36-5-5326,4-3-5365</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0.836"/>
    </inkml:context>
    <inkml:brush xml:id="br0">
      <inkml:brushProperty name="width" value="0.05" units="cm"/>
      <inkml:brushProperty name="height" value="0.05" units="cm"/>
      <inkml:brushProperty name="color" value="#5B2D90"/>
    </inkml:brush>
  </inkml:definitions>
  <inkml:trace contextRef="#ctx0" brushRef="#br0">1 0 11253,'0'0'8900,"0"52"-8051,0-13-337,0 2 608,2-1-1072,0-5 160,0 1-208,2-7 225,0-4-321,-2-6 96,2-5-1473,-4-8-1408</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1.188"/>
    </inkml:context>
    <inkml:brush xml:id="br0">
      <inkml:brushProperty name="width" value="0.05" units="cm"/>
      <inkml:brushProperty name="height" value="0.05" units="cm"/>
      <inkml:brushProperty name="color" value="#5B2D90"/>
    </inkml:brush>
  </inkml:definitions>
  <inkml:trace contextRef="#ctx0" brushRef="#br0">4 158 8932,'0'0'6865,"-1"8"-6585,0-5-235,1 0-1,-1-1 1,1 1 0,0 0 0,-1-1 0,1 1-1,1 0 1,-1-1 0,0 1 0,1 0 0,-1-1-1,1 1 1,0-1 0,0 1 0,2 4 0,-1-5 44,0 0 0,0 0 1,0-1-1,0 1 1,0 0-1,1-1 0,-1 1 1,0-1-1,1 0 1,0 0-1,-1 0 1,1 0-1,-1 0 0,1-1 1,0 1-1,0-1 1,-1 0-1,1 0 0,5 0 1,-4 0-3,-1 1 0,0-1 0,0-1 0,1 1 0,-1 0 1,0-1-1,0 0 0,1 0 0,-1 0 0,0 0 0,0 0 0,0 0 0,0-1 1,-1 1-1,1-1 0,0 0 0,-1 0 0,1 0 0,-1 0 0,4-5 0,-3 2 31,0 1 1,0-1-1,-1-1 0,0 1 0,0 0 0,0 0 0,0-1 0,-1 1 0,0-1 0,0 1 1,0-11-1,-1 10-72,0 0 0,0 0 1,0 0-1,0 0 0,-1 0 0,0 1 1,0-1-1,-1 0 0,0 0 1,0 1-1,0-1 0,0 1 0,-1-1 1,-4-5-1,4 7-29,-1 0-1,1 1 1,-1 0 0,0 0-1,0 0 1,0 0 0,0 0-1,-1 1 1,1 0 0,-1 0-1,1 0 1,-1 1 0,0-1-1,0 1 1,1 0 0,-1 0-1,0 1 1,-5-1 0,8 1-48,1 0-1,0 0 1,-1 0 0,1 0 0,-1 0-1,1 0 1,0 0 0,-1 0 0,1 1-1,-1-1 1,1 1 0,0-1 0,-1 1 0,1-1-1,0 1 1,0 0 0,0-1 0,-1 1-1,1 0 1,0 0 0,0 0 0,0 0-1,0 0 1,0 0 0,0 2 0,-1-1-95,1 1 1,0-1-1,1 1 1,-1 0-1,0 0 1,1-1-1,0 1 1,-1 0-1,1 0 1,0 0-1,1-1 1,-1 4-1,2 6-565,1 0 1,0 0-1,0-1 1,1 1-1,7 12 1,17 29-3966,4 2-1194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2.345"/>
    </inkml:context>
    <inkml:brush xml:id="br0">
      <inkml:brushProperty name="width" value="0.05" units="cm"/>
      <inkml:brushProperty name="height" value="0.05" units="cm"/>
      <inkml:brushProperty name="color" value="#5B2D90"/>
    </inkml:brush>
  </inkml:definitions>
  <inkml:trace contextRef="#ctx0" brushRef="#br0">247 118 8996,'0'0'9930,"5"-16"-8836,12-50-718,-16 65-349,-1 0-1,0 0 1,1 0-1,-1 0 1,0 0 0,0 0-1,0 0 1,0 0 0,0-1-1,0 1 1,0 0-1,0 0 1,0 0 0,-1 0-1,1 0 1,0 0 0,-1 0-1,1 0 1,-1 0-1,1 0 1,-1 0 0,1 0-1,-1 0 1,0 1 0,1-1-1,-1 0 1,0 0-1,0 0 1,0 1 0,1-1-1,-1 1 1,-2-2-1,-28-1 235,25 3-173,-3-1-40,0 2 0,-1-1 0,1 1 0,-1 1 0,1-1 0,0 2 0,0-1 0,0 1 0,0 1-1,-9 4 1,13-5-41,0 0 0,0 0 0,1 1 0,-1-1 0,1 1 0,0 0 0,0 0 0,0 1 0,1-1 0,-1 1 0,1 0 0,0 0 0,0 0 0,1 0-1,0 0 1,0 1 0,0-1 0,-1 7 0,1-5-5,1 1 1,0 0-1,0-1 0,0 1 1,1 0-1,0 0 0,1-1 1,0 1-1,0 0 0,1-1 0,-1 1 1,2-1-1,2 8 0,-3-11-46,0 0-1,1-1 1,-1 1 0,1-1-1,0 0 1,-1 0-1,1 0 1,1 0-1,-1 0 1,0-1 0,1 1-1,-1-1 1,1 0-1,0 0 1,0 0-1,0-1 1,0 1-1,0-1 1,0 0 0,0 0-1,0 0 1,0-1-1,0 0 1,1 1-1,3-2 1,-3 1 22,-1-1-1,0-1 1,0 1 0,0 0-1,0-1 1,0 0-1,-1 0 1,1 0 0,0 0-1,-1-1 1,1 1 0,-1-1-1,0 0 1,0 0 0,0 0-1,0 0 1,-1-1-1,1 1 1,-1-1 0,0 1-1,3-8 1,3-4 5,-1 0-1,-1-1 1,-1 0-1,5-20 1,-7 19 199,-2-1 0,-1-30-1,0 38 709,-1 30-820,-2 0 0,-6 31-1,-5 28 315,9 292 385,7-156-618,-3-201-170,0-1-1,-1 1 1,-1-1 0,0 0-1,-1 0 1,0 0-1,-1 0 1,-1-1 0,0 0-1,-10 16 1,13-23 12,1-1 0,-1 0 1,0 1-1,-1-1 0,1-1 0,-1 1 1,1 0-1,-1-1 0,0 0 1,-1 0-1,1 0 0,0 0 0,-1-1 1,1 0-1,-1 0 0,0 0 1,0 0-1,0-1 0,0 1 0,0-2 1,0 1-1,0 0 0,0-1 1,-1 0-1,1 0 0,0 0 0,0-1 1,0 0-1,0 0 0,-6-2 1,9 2 2,-1-1 1,1 1 0,0-1-1,0 0 1,-1 1 0,1-1 0,1 0-1,-1 0 1,0-1 0,0 1-1,1 0 1,-1 0 0,1-1 0,0 1-1,0-1 1,0 1 0,0-1-1,0 0 1,0 1 0,1-1 0,-1 0-1,1-3 1,-3-72-76,3 60 103,2-11-19,1 0 1,1 1 0,1 0-1,2-1 1,1 2-1,1-1 1,1 1 0,14-26-1,2 3-28,3 0 0,1 2-1,42-50 1,-54 75 58,2 1 0,41-36 0,-54 52-39,2-1 0,-1 1-1,1 1 1,0-1 0,0 1-1,0 1 1,1 0 0,-1 0-1,1 1 1,0 0 0,17-2 0,-24 5-4,1 0 0,-1 1 0,1-1 0,-1 1 0,0 0 0,0 0 0,1 0 0,-1 0 0,0 1 0,0-1 0,0 1 0,0 0 0,-1-1 0,1 2 0,0-1 0,-1 0 0,1 0 0,-1 1 0,0-1 0,0 1 1,0 0-1,0 0 0,0 0 0,0 0 0,-1 0 0,0 0 0,1 0 0,-1 0 0,1 6 0,3 11 28,0 0-1,-1 0 1,2 32-1,-5-50-24,2 165-807,-3-143-358,2-66 1319,2 1 1,2 0-1,1 0 0,3 1 1,1 0-1,2 1 1,18-39-1,-30 76-123,0 0-1,0 0 0,0 0 1,0 1-1,0-1 1,0 0-1,0 1 1,1-1-1,-1 1 0,0-1 1,1 1-1,-1 0 1,1-1-1,3-1 0,-4 3-19,0 0-1,0-1 0,0 1 0,0 0 0,0 0 1,0 0-1,0 0 0,1 0 0,-1 0 0,0 0 0,0 0 1,0 0-1,0 0 0,0 1 0,0-1 0,0 0 0,0 1 1,0-1-1,0 1 0,1 0 0,1 2-13,0-1 1,0 1-1,0 0 0,0 0 0,0 0 1,-1 0-1,0 1 0,1-1 1,-1 1-1,-1-1 0,1 1 0,2 6 1,2 17-34,-1 0 1,-1 0 0,-1 0 0,-1 1 0,-4 46 0,1-18-85,8-61 45,57-128 204,-52 104-78,0 1 0,2 0 0,0 1 0,3 0 0,0 2 0,36-43 0,-48 63-39,1 0 0,0 1 0,0-1 0,0 1 0,0 0 0,0 1 0,1-1 0,0 2 1,0-1-1,0 0 0,7 0 0,-11 2-5,-1 0-1,1 1 1,0 0 0,0 0-1,0 0 1,0 0 0,-1 0 0,1 0-1,0 1 1,0-1 0,0 1 0,-1 0-1,1 0 1,0 0 0,-1 0-1,1 1 1,-1-1 0,1 1 0,-1-1-1,0 1 1,1 0 0,-1 0 0,0 0-1,0 0 1,-1 0 0,1 0-1,0 1 1,-1-1 0,1 0 0,0 4-1,5 9-7,0 0 0,-2 1-1,0 0 1,-1 0-1,0 0 1,1 23-1,-2 101 97,0-3-3021,1-122-1039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5.339"/>
    </inkml:context>
    <inkml:brush xml:id="br0">
      <inkml:brushProperty name="width" value="0.05" units="cm"/>
      <inkml:brushProperty name="height" value="0.05" units="cm"/>
      <inkml:brushProperty name="color" value="#5B2D90"/>
    </inkml:brush>
  </inkml:definitions>
  <inkml:trace contextRef="#ctx0" brushRef="#br0">15 1 10037,'0'0'9994,"-2"8"-9712,-4 30 199,2 0-1,1 1 1,5 69-1,-1-63-299,39 443 384,-38-472-518,1 13-282,2 0 0,10 35 0,-14-59 137,0 0 0,1 0 0,0 0 0,-1-1 0,2 1-1,-1-1 1,0 1 0,1-1 0,0 0 0,0 0 0,0 0 0,0 0 0,1-1-1,0 1 1,-1-1 0,1 0 0,0 0 0,1 0 0,-1-1 0,7 4 0,-7-6 92,0 1-1,0-1 1,0 0 0,0 0 0,-1 0 0,1-1 0,0 1 0,0-1 0,0 0 0,0 0 0,-1 0 0,1-1-1,0 1 1,-1-1 0,0 0 0,1 0 0,-1 0 0,0 0 0,0 0 0,0-1 0,0 0 0,0 1 0,-1-1 0,5-7-1,6-7 26,0-1 0,-2 0-1,11-25 1,-18 36-16,18-37-11,-2-1-1,20-65 1,-33 83 95,0 0 0,-2 0 0,-1-1-1,-2 1 1,0-51 0,-2 78-48,0-1-1,0 1 1,0-1-1,0 1 1,0-1-1,0 1 1,0-1-1,0 1 1,0-1-1,0 1 1,0-1-1,0 1 1,-1-1-1,1 1 1,0 0-1,0-1 1,0 1-1,-1-1 1,1 1-1,0 0 1,-1-1-1,1 1 1,0-1-1,-1 1 1,1 0-1,0 0 1,-1-1-1,1 1 1,-1 0-1,1 0 1,0-1-1,-1 1 1,0 0-1,0 0-17,0 0-1,1 1 0,-1-1 1,0 0-1,1 1 1,-1-1-1,0 1 1,1-1-1,-1 1 1,1-1-1,-1 1 1,1 0-1,-1-1 1,1 1-1,0 0 1,-1-1-1,1 1 1,0 0-1,-1-1 1,1 1-1,0 0 1,0 0-1,-1 1 1,-9 52-29,2 1 0,2 1 0,3-1 1,4 72-1,0-52-2717</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2.902"/>
    </inkml:context>
    <inkml:brush xml:id="br0">
      <inkml:brushProperty name="width" value="0.05" units="cm"/>
      <inkml:brushProperty name="height" value="0.05" units="cm"/>
      <inkml:brushProperty name="color" value="#5B2D90"/>
    </inkml:brush>
  </inkml:definitions>
  <inkml:trace contextRef="#ctx0" brushRef="#br0">74 151 7139,'0'0'12294,"1"-9"-11462,0-3-703,1-10-27,-3 21-71,-2 12 1,-20 73-3,11-45 138,1 2-1,2 0 1,2 0-1,-4 80 0,11-118-169,0 0-1,1 0 0,-1 1 0,1-1 0,-1 0 0,1 0 0,0 0 0,1 0 0,-1 0 0,0 0 1,1 0-1,0-1 0,0 1 0,-1 0 0,1-1 0,1 1 0,-1-1 0,0 0 0,1 0 0,-1 0 1,1 0-1,0 0 0,-1 0 0,1-1 0,0 1 0,0-1 0,0 0 0,0 0 0,0 0 0,0 0 1,1-1-1,-1 1 0,5-1 0,-2 1 22,0-1 0,1 0 0,-1 0 0,0 0 0,0-1 0,0 0 0,0 0 0,0-1 0,0 0 0,0 0 0,0 0 0,-1-1 0,1 1 0,-1-1 0,1-1 0,-1 1 1,5-5-1,-3 1-9,-1 0 1,0-1-1,0 0 1,-1 0-1,0 0 1,0 0-1,-1-1 1,0 0-1,-1 0 1,0 0-1,0 0 1,-1 0-1,0-1 1,0 1-1,-1-1 1,-1 0-1,1 1 1,-2-1-1,1 1 1,-1-1-1,-3-10 1,1 6 5,-1-1 1,0 1 0,-1 0 0,-1 0 0,0 1 0,-1 0 0,-1 0 0,0 0 0,0 1 0,-1 0 0,-1 1 0,-19-19 0,14 17 10,-1 2 1,0-1 0,-28-13-1,41 24 22,16-3-293,261-44 539,-255 43-23,-9 2-129,0 0-1,0 1 1,0 0-1,1 1 0,-1 0 1,0 0-1,1 1 1,-1 1-1,12 1 1,-19-1-136,-1 1 1,0-1-1,0 1 1,0-1-1,0 1 1,0 0-1,0 0 1,-1 0 0,1 0-1,0 0 1,-1 0-1,0 1 1,1-1-1,-1 0 1,0 1-1,0-1 1,0 1 0,-1-1-1,2 5 1,9 55 94,-10-56-109,14 244 328,-14-142-9455</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3.268"/>
    </inkml:context>
    <inkml:brush xml:id="br0">
      <inkml:brushProperty name="width" value="0.05" units="cm"/>
      <inkml:brushProperty name="height" value="0.05" units="cm"/>
      <inkml:brushProperty name="color" value="#5B2D90"/>
    </inkml:brush>
  </inkml:definitions>
  <inkml:trace contextRef="#ctx0" brushRef="#br0">1 140 10453,'0'0'8342,"12"-6"-7757,12 6 833,-22 1-1317,0-1 1,0 1 0,0-1-1,0 0 1,0 0-1,0 0 1,0 0 0,0 0-1,0 0 1,0 0 0,-1-1-1,1 1 1,0-1 0,0 1-1,0-1 1,0 0-1,0 0 1,-1 0 0,1 0-1,0 0 1,-1 0 0,1 0-1,-1 0 1,1-1 0,-1 1-1,0 0 1,1-1-1,-1 0 1,0 1 0,0-1-1,0 0 1,0 1 0,-1-1-1,1 0 1,1-3 0,0-3 176,-1-1 1,1 1-1,-1 0 1,-1-1-1,0-11 1,0 18-273,0 1 1,0-1-1,0 1 0,0-1 1,0 1-1,0-1 0,-1 1 1,1-1-1,0 1 0,-1-1 1,1 1-1,-1 0 1,0-1-1,1 1 0,-1 0 1,0-1-1,0 1 0,0 0 1,0 0-1,0 0 1,0 0-1,0 0 0,0 0 1,-1 0-1,1 0 0,0 0 1,-1 0-1,1 1 1,0-1-1,-1 0 0,1 1 1,-1 0-1,1-1 0,-3 1 1,3 0-73,-1 0 0,1 0 1,0 0-1,0 0 0,-1 1 0,1-1 1,0 0-1,0 1 0,-1 0 1,1-1-1,0 1 0,0-1 1,0 1-1,0 0 0,0 0 0,0 0 1,0 0-1,0 0 0,0 0 1,0 0-1,-1 2 0,-11 33-963,11-16 354,0 0 0,2 24-1,0-34 182,0 13-1444,1 1-1,1-1 1,1 0-1,7 27 1,13 20-9726</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3.805"/>
    </inkml:context>
    <inkml:brush xml:id="br0">
      <inkml:brushProperty name="width" value="0.05" units="cm"/>
      <inkml:brushProperty name="height" value="0.05" units="cm"/>
      <inkml:brushProperty name="color" value="#5B2D90"/>
    </inkml:brush>
  </inkml:definitions>
  <inkml:trace contextRef="#ctx0" brushRef="#br0">350 616 10805,'0'0'7673,"-11"-15"-6201,-40-45-591,49 58-847,-1 0 1,0 0-1,0 0 1,1 1-1,-1-1 0,0 1 1,-1 0-1,1 0 1,0 0-1,0 0 1,0 1-1,0-1 0,-1 1 1,1 0-1,0 0 1,-1 0-1,1 0 1,0 0-1,0 1 0,-1 0 1,1-1-1,0 1 1,0 0-1,0 1 0,0-1 1,0 0-1,0 1 1,0 0-1,1 0 1,-6 4-1,-7 4 36,0 2-1,1-1 1,1 2 0,0 0-1,0 0 1,1 1-1,1 1 1,0 0 0,1 1-1,1 0 1,1 0 0,0 1-1,1 0 1,0 0-1,2 0 1,0 1 0,1 0-1,1 0 1,-2 32 0,5-47-68,0 0-1,0 0 1,0 0 0,1 0 0,-1 0 0,1 0 0,0 0 0,0 0 0,0 0-1,0 0 1,1-1 0,-1 1 0,1 0 0,-1-1 0,1 1 0,0-1 0,0 0-1,0 1 1,5 3 0,-3-3 6,1-1-1,-1 1 0,1-1 1,0 0-1,-1 0 0,1-1 1,0 1-1,0-1 1,0 0-1,1 0 0,4 0 1,4-1 12,-1 0 1,1-1 0,-1 0-1,1-1 1,-1-1 0,0 0-1,0-1 1,22-9 0,-17 4-1,-1-2 0,-1 0 0,0 0 0,0-2 1,-1 0-1,-1 0 0,0-2 0,-1 0 0,-1 0 0,0-1 1,-1 0-1,0-1 0,-2-1 0,0 1 0,-1-2 0,-1 1 1,8-30-1,-4 5-7,-2-2 0,-2 1 0,-2-1 0,-2 0-1,-1 0 1,-9-76 0,-1 67 110,-31-107 0,32 136-83,1 15 1120,1 16-814,-2 20-401,6-24 103,-11 59 229,2 0 0,3 0 0,2 1 0,7 100 0,1-112-292,3 0 0,2-1 0,3 1 0,1-2 0,3 1 1,23 51-1,-30-81-1265,2-1 1,0 0 0,24 32 0,-4-19-3870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4.786"/>
    </inkml:context>
    <inkml:brush xml:id="br0">
      <inkml:brushProperty name="width" value="0.05" units="cm"/>
      <inkml:brushProperty name="height" value="0.05" units="cm"/>
      <inkml:brushProperty name="color" value="#5B2D90"/>
    </inkml:brush>
  </inkml:definitions>
  <inkml:trace contextRef="#ctx0" brushRef="#br0">330 592 7908,'0'0'7566,"4"-17"-5680,15-53-272,-19 69-1533,1 0 0,-1 0 0,0 0 0,1 0 0,-1 0 0,0 0 0,0 0 0,1 0 0,-1 0 0,0 0 0,0 0 0,0 0 0,0 0 0,0 0 0,-1 0 0,1 0 0,0 0 0,0 0 0,-1 0 0,1 0 0,-1 0 0,1 0 0,-1 0 0,1 0 0,-1 0 0,1 0 0,-1 0 0,0 1 0,0-1 0,1 0 0,-1 0 0,-1 0 0,-27 0 568,21 1-521,-8 1 12,0 0 0,0 1 0,0 1 0,0 0 0,0 1 0,1 1 0,0 0 0,0 1 0,0 1 0,1 0 0,-19 12 0,25-14-134,0 1 0,1 0-1,-1 0 1,1 1 0,1 0 0,-1 0-1,1 1 1,0-1 0,1 1-1,0 0 1,0 1 0,0 0 0,1-1-1,1 1 1,-1 0 0,2 1 0,-1-1-1,1 1 1,1-1 0,-1 11-1,1-18-10,1 0 0,0 0-1,1 1 1,-1-1 0,0 0 0,1 0-1,-1 0 1,1 1 0,-1-1-1,1 0 1,0 0 0,0 0-1,0 0 1,0 0 0,1 0-1,-1 0 1,0-1 0,1 1 0,-1 0-1,1-1 1,0 1 0,3 1-1,-1 0-21,0-1-1,0-1 1,0 1-1,1 0 0,-1-1 1,0 0-1,1 0 1,-1-1-1,1 1 1,8-1-1,-2 0-4,1-1 1,-1 0-1,0-1 1,0 0-1,0-1 0,0 0 1,0-1-1,18-9 1,-19 6 85,1 0 1,-1-1-1,-1 0 1,1 0-1,-1-1 1,-1 0-1,0-1 1,0 0-1,-1 0 1,0-1-1,-1 0 1,0 0-1,8-21 1,-14 46-33,2-1 1,-1 1 0,2 0-1,0-1 1,7 23 0,-8-28-45,1 0-1,0 0 1,0 0 0,0 0-1,1-1 1,0 1 0,0-1 0,1 0-1,0 0 1,1-1 0,-1 0-1,1 0 1,0 0 0,0 0-1,1-1 1,0 0 0,0 0 0,0-1-1,1 0 1,-1 0 0,1-1-1,0 0 1,0 0 0,0-1 0,0 0-1,0-1 1,1 1 0,-1-2-1,0 1 1,13-1 0,-11 0 26,-1 0 0,1 0 0,-1-1 1,1 0-1,-1-1 0,0 0 0,0 0 0,0-1 0,0 0 1,0-1-1,0 0 0,-1 0 0,0-1 0,0 0 0,0 0 1,0-1-1,-1 0 0,0 0 0,0-1 0,-1 0 1,0 0-1,9-14 0,3-7-9,-2-1 0,-1-1 1,-1-1-1,-2 0 0,-1 0 0,-2-1 1,9-49-1,-7 7-17,-3 0 0,-2-91 0,-6 150 33,-1 0 1,0 0-1,-4-21 0,4 33 32,1 0 0,-1 0 0,0 0 0,0 0-1,0 0 1,0 0 0,-1 0 0,1 1-1,-1-1 1,1 0 0,-1 1 0,0 0 0,0-1-1,0 1 1,0 0 0,-1 0 0,1 0 0,-1 0-1,1 0 1,-1 1 0,0-1 0,1 1 0,-5-2-1,5 3-6,0-1-1,1 1 1,-1 0-1,0 0 1,0 0-1,1 0 1,-1 1 0,0-1-1,1 0 1,-1 1-1,0-1 1,1 1-1,-1-1 1,0 1-1,1 0 1,-1 0-1,1 0 1,-1 0-1,1 0 1,0 0-1,-1 0 1,1 0-1,0 1 1,0-1-1,0 0 1,-1 2-1,-23 42 260,15-18-324,0 1 0,2 1 0,1-1 0,2 1 0,-4 45 0,6 151 161,4-192-71,16 186-168,-2-43-4113,-14-118-945</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5.800"/>
    </inkml:context>
    <inkml:brush xml:id="br0">
      <inkml:brushProperty name="width" value="0.05" units="cm"/>
      <inkml:brushProperty name="height" value="0.05" units="cm"/>
      <inkml:brushProperty name="color" value="#5B2D90"/>
    </inkml:brush>
  </inkml:definitions>
  <inkml:trace contextRef="#ctx0" brushRef="#br0">333 251 5891,'0'0'6347,"5"-19"-4677,-3 16-1622,4-17 697,-1 1 1,0-1-1,-1 0 1,-1 0-1,-1 0 1,-1-26-1,-1 44-654,-1-1 0,1 1 0,-1 0 0,0-1 0,1 1 0,-1 0 0,0 0 0,0 0 0,0-1 0,-1 1 0,1 0 0,0 1 0,-1-1 0,1 0-1,-1 0 1,0 1 0,0-1 0,-3-2 0,0 1 7,0 0-1,0 1 1,0-1 0,-1 1-1,1 1 1,0-1-1,-12-1 1,7 1-20,0 1 0,0 1-1,0-1 1,-1 2 0,1-1 0,0 2 0,0-1 0,-19 7 0,18-3-52,0 1 1,1 0-1,-1 0 1,1 1-1,1 1 1,0 0-1,0 0 1,0 1-1,1 0 1,0 0-1,1 1 1,0 0 0,1 0-1,0 1 1,-7 16-1,7-13-21,0 1 1,1 0-1,0 1 0,2-1 1,0 1-1,0 0 0,1 0 1,1 0-1,1-1 0,0 1 0,4 21 1,-3-34-7,-1 0 0,1 0 0,0 0 0,0 0 0,0 0 0,1 0 0,-1-1 0,1 1 0,0-1 0,-1 1 0,1-1 0,0 1 0,0-1 0,1 0 0,-1 0 0,0 0 0,1 0 0,-1-1 0,1 1 0,0 0 0,-1-1 0,1 0 0,0 0 0,0 0 0,0 0 0,0 0 0,0-1 0,5 1 0,-2 0-11,0-1 0,0 0 1,0 0-1,0 0 0,0-1 0,0 0 0,0 0 1,0-1-1,0 1 0,-1-1 0,1-1 1,-1 1-1,1-1 0,5-3 0,1-4 18,0 1 0,-1-2 0,0 1 0,0-2 0,-1 1 0,-1-1 0,0-1 0,-1 0 0,9-16 0,-2-5 845,-1 0-1,16-61 1,-30 148-354,2-21-524,-2 5-87,3 1 1,11 60-1,-10-80-707,0 0 0,1-1 0,1 1-1,1-1 1,0-1 0,1 1 0,15 21 0,3-10-5307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6.576"/>
    </inkml:context>
    <inkml:brush xml:id="br0">
      <inkml:brushProperty name="width" value="0.05" units="cm"/>
      <inkml:brushProperty name="height" value="0.05" units="cm"/>
      <inkml:brushProperty name="color" value="#5B2D90"/>
    </inkml:brush>
  </inkml:definitions>
  <inkml:trace contextRef="#ctx0" brushRef="#br0">213 189 9444,'0'0'9597,"-18"-5"-8343,-56-11-731,72 15-483,-1 2 1,1-1 0,-1 0 0,0 0 0,1 1 0,-1 0 0,1-1 0,0 1 0,-1 0 0,1 0 0,-1 0 0,1 1 0,0-1 0,0 0 0,0 1 0,0 0 0,0-1-1,0 1 1,0 0 0,-2 4 0,-24 42 539,24-39-539,-3 8 80,0-1 0,2 1 1,0 0-1,1 0 0,0 0 0,1 1 0,1-1 0,1 1 0,1 0 0,0-1 0,1 1 0,7 31 1,-7-40-113,1 0 1,1 0-1,0-1 1,0 1-1,1 0 1,-1-1-1,2 0 1,-1 0-1,1 0 1,1-1-1,-1 0 1,1 0-1,1 0 1,-1-1 0,1 0-1,0 0 1,1 0-1,-1-1 1,1 0-1,0-1 1,0 1-1,0-2 1,1 1-1,0-1 1,16 4-1,-14-5-2,0-1-1,-1 0 1,1 0-1,0-1 0,-1 0 1,1-1-1,0 0 0,-1 0 1,1-2-1,-1 1 1,0-1-1,1-1 0,-1 1 1,-1-2-1,12-6 0,-10 4 13,1-2-1,-2 0 0,1 0 0,-1-1 0,0 0 0,-1 0 1,-1-1-1,1-1 0,-2 1 0,1-1 0,5-15 1,1-4-57,-2-1 1,-1-1 0,-2 0 0,-1 0-1,7-65 1,-5-154-631,-14 322 671,-3 0 0,-28 115 0,20-116-525,3 1 1,-6 117 0,19-197 489,0 0 0,1 0 0,1 0-1,-1 0 1,2 1 0,-1-1 0,10-16 0,41-65 340,-38 67-90,2 2 0,30-33 0,-43 49-112,0 1 1,1 0-1,-1 1 1,1-1-1,0 1 1,1 0 0,-1 0-1,1 1 1,0 0-1,-1 0 1,1 1-1,1-1 1,-1 2-1,0-1 1,11 0-1,-16 2-105,0 1-1,1 0 0,-1 0 1,0 0-1,0 0 1,1 0-1,-1 0 1,0 0-1,0 1 1,0-1-1,-1 1 0,1 0 1,0 0-1,-1-1 1,1 1-1,-1 0 1,1 0-1,-1 0 0,0 0 1,0 1-1,0-1 1,0 0-1,0 0 1,0 4-1,17 63 59,-9-3-8,0 2-652,1-25-2571,-8-39 1331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6.972"/>
    </inkml:context>
    <inkml:brush xml:id="br0">
      <inkml:brushProperty name="width" value="0.05" units="cm"/>
      <inkml:brushProperty name="height" value="0.05" units="cm"/>
      <inkml:brushProperty name="color" value="#5B2D90"/>
    </inkml:brush>
  </inkml:definitions>
  <inkml:trace contextRef="#ctx0" brushRef="#br0">7 0 14967,'0'0'7715,"-6"16"-8563,20 32 272,-2 1-3490,-4-1-3698</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7.540"/>
    </inkml:context>
    <inkml:brush xml:id="br0">
      <inkml:brushProperty name="width" value="0.05" units="cm"/>
      <inkml:brushProperty name="height" value="0.05" units="cm"/>
      <inkml:brushProperty name="color" value="#5B2D90"/>
    </inkml:brush>
  </inkml:definitions>
  <inkml:trace contextRef="#ctx0" brushRef="#br0">3 137 4514,'0'0'10754,"-2"-7"-7029,2 7-3667,0 0 0,0 0 0,0 0 1,0 0-1,0 0 0,0 0 1,0 0-1,1 0 0,-1 1 0,0-1 1,0 0-1,0 0 0,0 0 1,0 0-1,0 0 0,0 0 0,0 0 1,1 0-1,-1 0 0,0 0 0,0 0 1,0 0-1,0 0 0,0 0 1,0 0-1,0 0 0,0 0 0,1 0 1,-1 0-1,0 0 0,0 0 0,0 0 1,0 0-1,0 0 0,0-1 1,0 1-1,0 0 0,1 0 0,-1 0 1,0 0-1,0 0 0,0 0 0,0 0 1,0 0-1,0 0 0,0 0 1,0 0-1,0-1 0,0 1 0,0 0 1,30 30 48,-2 2-1,-1 0 1,30 49 0,-32-43 0,2-1 1,54 56-1,-80-92-106,0 0-1,-1 1 1,1-2-1,0 1 1,0 0-1,0 0 0,0 0 1,0 0-1,0 0 1,0-1-1,0 1 0,0-1 1,0 1-1,0 0 1,0-1-1,0 0 1,0 1-1,1-1 0,-1 0 1,0 0-1,0 1 1,1-1-1,-1 0 1,0 0-1,0 0 0,0 0 1,1-1-1,-1 1 1,0 0-1,0 0 1,0-1-1,1 1 0,-1-1 1,0 1-1,0-1 1,0 0-1,0 1 1,0-1-1,0 0 0,0 0 1,0 1-1,0-1 1,0 0-1,-1 0 0,1 0 1,0 0-1,-1 0 1,1 0-1,0 0 1,0-2-1,3-7 12,0-1-1,0 0 0,-1 1 1,3-19-1,-3 14 9,31-182 956,-8 35-274,-26 161-727,0 0-1,0 0 0,0 0 1,0 0-1,0 0 0,0 1 1,0-1-1,0 0 0,1 0 1,-1 0-1,0 1 0,0-1 1,1 0-1,-1 0 0,1 1 1,-1-1-1,1 0 1,-1 0-1,1 1 0,-1-1 1,1 1-1,0-1 0,-1 1 1,1-1-1,0 1 0,-1-1 1,1 1-1,0-1 0,0 1 1,0 0-1,-1-1 0,1 1 1,0 0-1,0 0 1,0 0-1,0 0 0,-1 0 1,1 0-1,0 0 0,0 0 1,0 0-1,0 0 0,0 0 1,-1 0-1,1 0 0,0 1 1,0-1-1,0 0 0,-1 1 1,1-1-1,0 1 1,0-1-1,-1 1 0,1-1 1,0 1-1,-1-1 0,1 1 1,-1 0-1,2 1 0,40 45-2596,-36-39 2202,3 3-63,22 28-4678,37 37 1,-28-39-1321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7.957"/>
    </inkml:context>
    <inkml:brush xml:id="br0">
      <inkml:brushProperty name="width" value="0.05" units="cm"/>
      <inkml:brushProperty name="height" value="0.05" units="cm"/>
      <inkml:brushProperty name="color" value="#5B2D90"/>
    </inkml:brush>
  </inkml:definitions>
  <inkml:trace contextRef="#ctx0" brushRef="#br0">247 139 9700,'0'0'2458,"0"-16"524,-3-51-994,3 64-1884,-1 0 0,1 1 1,0-1-1,-1 1 0,0 0 1,0-1-1,0 1 0,0-1 1,0 1-1,0 0 0,0 0 1,-1 0-1,1 0 0,-1 0 1,0 0-1,1 0 0,-1 0 1,0 0-1,0 1 0,0-1 1,0 1-1,0 0 0,-1-1 0,1 1 1,0 0-1,-1 0 0,1 1 1,-1-1-1,1 0 0,-1 1 1,1-1-1,-1 1 0,1 0 1,-1 0-1,1 0 0,-4 1 1,1-1-37,-1 1 0,0 0 0,0 0 0,1 0 0,-1 1 0,1 0 0,-1 0 0,1 0 0,0 1 0,0 0 0,0 0 1,0 0-1,-4 4 0,-2 6-78,1 0 0,0 0 1,1 1-1,1 0 0,0 0 1,1 1-1,0 0 0,1 1 1,1-1-1,1 1 0,0 0 1,1 0-1,0 0 0,2 1 1,0 30-1,1-45-13,-1 0 0,1 0-1,1 0 1,-1 1 0,0-1 0,0 0-1,1 0 1,0 0 0,-1 0 0,1 0 0,0 0-1,0 0 1,0 0 0,0 0 0,0 0-1,0 0 1,1 0 0,-1-1 0,1 1-1,-1 0 1,1-1 0,0 0 0,-1 1 0,1-1-1,0 0 1,0 0 0,0 0 0,0 0-1,0 0 1,0 0 0,0-1 0,0 1 0,0-1-1,1 1 1,-1-1 0,0 0 0,0 0-1,0 0 1,4 0 0,-1-1-3,1 1 0,-1-1 0,0 0 1,0 0-1,0-1 0,0 1 0,0-1 0,0-1 0,0 1 0,-1 0 1,1-1-1,-1 0 0,0 0 0,1-1 0,-1 1 0,4-5 0,4-11 227,0 0 0,-1-1-1,-1 0 1,-1-1 0,-1 0-1,-1 0 1,8-37 0,-6 22 952,0 68-577,-5-6-822,1 12 348,13 45 1,-15-74-348,-1 0 1,1-1-1,1 1 0,-1-1 1,2 0-1,-1 0 0,1 0 1,0-1-1,0 0 0,1 0 1,7 7-1,7-4-3650,-5-8-1745,-1-2-4528</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8.474"/>
    </inkml:context>
    <inkml:brush xml:id="br0">
      <inkml:brushProperty name="width" value="0.05" units="cm"/>
      <inkml:brushProperty name="height" value="0.05" units="cm"/>
      <inkml:brushProperty name="color" value="#5B2D90"/>
    </inkml:brush>
  </inkml:definitions>
  <inkml:trace contextRef="#ctx0" brushRef="#br0">89 1 11013,'0'0'9527,"-7"6"-9460,1 1-51,1 0 1,0 0 0,0 0-1,1 1 1,0 0 0,1 0-1,-1 0 1,1 0 0,1 0-1,0 0 1,-2 17 0,-2 19 185,0 50 1,4-43-240,-4 203 128,0-299 91,4 37-127,0 0 1,0 0-1,1 1 1,0-1 0,1 0-1,-1 0 1,2 0-1,-1 0 1,1 0-1,0 0 1,1 0 0,4-13-1,4 5-35,2 1-1,0 0 1,0 0-1,2 1 1,-1 1-1,2 0 1,30-21-1,-32 24-4,-12 11-160,-1 0 0,1 0 0,0-1 0,-1 1 0,1 0 0,0 0-1,-1 0 1,1 0 0,-1 0 0,0 0 0,1 0 0,-1 0 0,0 0 0,0 0 0,1 0 0,-1 0 0,0 0 0,0 0 0,0 0 0,0 0 0,0 0-1,-1 2 1,3 31-7883,-2-20 510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5.685"/>
    </inkml:context>
    <inkml:brush xml:id="br0">
      <inkml:brushProperty name="width" value="0.05" units="cm"/>
      <inkml:brushProperty name="height" value="0.05" units="cm"/>
      <inkml:brushProperty name="color" value="#5B2D90"/>
    </inkml:brush>
  </inkml:definitions>
  <inkml:trace contextRef="#ctx0" brushRef="#br0">28 154 10293,'0'0'2846,"-5"19"-1088,-14 59-373,18-76-1316,1 0 1,-1 0-1,1 0 0,-1 0 1,1 0-1,0 0 0,0 0 1,0 0-1,0 0 0,0 0 1,1 1-1,-1-1 0,1 0 1,-1 0-1,1 0 0,0-1 1,-1 1-1,1 0 0,0 0 1,0 0-1,1 0 0,-1-1 1,0 1-1,0-1 0,1 1 1,-1-1-1,1 1 0,0-1 1,-1 0-1,1 0 0,0 0 0,0 0 1,-1 0-1,1 0 0,0 0 1,3 0-1,5 1 253,-1 0 0,0-1-1,0 0 1,1-1 0,18-1 0,-22 1-122,1-1-107,0 0 1,0 0 0,0-1-1,0 0 1,0 0 0,0 0 0,0-1-1,-1 0 1,1 0 0,-1-1-1,0 0 1,0 0 0,0 0-1,0-1 1,-1 0 0,0 0 0,0 0-1,0-1 1,6-10 0,-5 7-4,-1-1 1,0 0-1,0 0 1,-1 0 0,0-1-1,-1 1 1,0-1 0,-1 0-1,0 0 1,-1 0-1,0 0 1,-1-14 0,0 21-63,0 0 0,-1 0-1,1 0 1,-1 0 0,0 0 0,-1 1 0,1-1 0,0 0 0,-1 1 0,0-1 0,0 1 0,0 0 0,0-1 0,-1 1 0,1 0 0,-1 0-1,0 0 1,0 1 0,0-1 0,0 1 0,0 0 0,-1-1 0,1 1 0,0 1 0,-1-1 0,0 0 0,1 1 0,-1 0 0,0 0 0,0 0-1,0 0 1,-6 0 0,4 1-53,-1-1-1,1 1 1,-1 0-1,1 1 1,-1 0-1,1 0 1,0 0-1,0 0 0,-1 1 1,1 0-1,0 1 1,0-1-1,1 1 1,-1 0-1,0 1 1,1-1-1,0 1 1,0 0-1,-8 8 1,5 0-433,0 1 1,1-1 0,0 1 0,1 0 0,1 1 0,0 0-1,1-1 1,0 2 0,1-1 0,0 0 0,2 0 0,-1 1-1,3 28 1,-2 45-6186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9.408"/>
    </inkml:context>
    <inkml:brush xml:id="br0">
      <inkml:brushProperty name="width" value="0.05" units="cm"/>
      <inkml:brushProperty name="height" value="0.05" units="cm"/>
      <inkml:brushProperty name="color" value="#5B2D90"/>
    </inkml:brush>
  </inkml:definitions>
  <inkml:trace contextRef="#ctx0" brushRef="#br0">1 160 9893,'0'0'9236,"131"-52"-9204,-60 31 64,6 1-96,1-1-96,-5 4-1569,-13 1-3729,-15 4-2290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39:59.789"/>
    </inkml:context>
    <inkml:brush xml:id="br0">
      <inkml:brushProperty name="width" value="0.05" units="cm"/>
      <inkml:brushProperty name="height" value="0.05" units="cm"/>
      <inkml:brushProperty name="color" value="#5B2D90"/>
    </inkml:brush>
  </inkml:definitions>
  <inkml:trace contextRef="#ctx0" brushRef="#br0">60 0 11109,'0'0'11477,"-12"98"-11141,10-41 561,-2 0-769,-2-1 144,0-3-272,0-6 0,-2-5-240,2-6-400,0-13-1329,2-14-2129</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00.151"/>
    </inkml:context>
    <inkml:brush xml:id="br0">
      <inkml:brushProperty name="width" value="0.05" units="cm"/>
      <inkml:brushProperty name="height" value="0.05" units="cm"/>
      <inkml:brushProperty name="color" value="#5B2D90"/>
    </inkml:brush>
  </inkml:definitions>
  <inkml:trace contextRef="#ctx0" brushRef="#br0">1 0 14407,'0'0'5618,"63"65"-8019,-23-10-2689,-2-3-2562</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00.566"/>
    </inkml:context>
    <inkml:brush xml:id="br0">
      <inkml:brushProperty name="width" value="0.05" units="cm"/>
      <inkml:brushProperty name="height" value="0.05" units="cm"/>
      <inkml:brushProperty name="color" value="#5B2D90"/>
    </inkml:brush>
  </inkml:definitions>
  <inkml:trace contextRef="#ctx0" brushRef="#br0">104 67 11221,'0'0'7644,"-16"18"-6967,-51 64-394,64-78-247,1 1 0,-1-1 0,1 1 0,0 0 0,0 0-1,1 0 1,-1 0 0,1 0 0,0 0 0,0 0 0,1 1 0,0-1 0,0 0 0,0 1 0,1 6-1,0 8 31,-1-14-57,1 1-1,-1-1 0,1 1 0,0-1 0,1 1 0,-1-1 0,1 1 1,1-1-1,-1 0 0,1 0 0,0 0 0,0 0 0,1-1 1,0 1-1,0-1 0,0 0 0,1 0 0,5 4 0,-6-6-14,0 0 0,0 0 0,1 0 0,-1-1 0,1 0 0,0 0 0,0 0-1,0 0 1,0-1 0,0 0 0,0 0 0,0 0 0,0-1 0,1 1-1,-1-1 1,0-1 0,0 1 0,0-1 0,1 0 0,-1 0 0,0 0 0,0-1-1,9-3 1,-7 1 17,0 0 1,-1 0-1,1-1 0,-1 0 0,0 0 0,-1 0 0,1-1 0,-1 1 0,0-1 1,0-1-1,-1 1 0,1-1 0,-2 1 0,1-1 0,-1 0 0,0-1 0,0 1 0,-1-1 1,0 1-1,2-13 0,-3 11-6,1-1 0,-1 0 0,-1 1 0,0-1 0,0 0-1,-1 0 1,0 1 0,-1-1 0,0 0 0,0 1 0,-1 0 0,0 0 0,-1 0 0,0 0 0,0 0 0,-7-9 0,2 7 28,0 0 0,-1 0 0,0 1 0,-15-12 0,20 18-25,0 0 1,0 1 0,-1 0-1,1 0 1,-1 0 0,1 1-1,-1 0 1,0 0 0,0 0-1,0 1 1,0-1 0,-11 1-1,17 1-18,0 0 1,1 0-1,-1 0 0,0 0 0,1 0 0,-1 0 0,0 0 0,1 1 1,-1-1-1,0 0 0,0 0 0,1 0 0,-1 1 0,0-1 1,0 0-1,1 0 0,-1 1 0,0-1 0,0 0 0,1 0 0,-1 1 1,0-1-1,0 0 0,0 1 0,0-1 0,0 0 0,0 1 0,0-1 1,1 0-1,-1 1 0,0-1 0,0 0 0,0 1 0,0-1 0,0 0 1,-1 1-1,1-1 0,0 0 0,0 1 0,0-1 0,0 0 0,0 1 1,0-1-1,0 0 0,-1 1 0,1-1 0,0 0 0,0 0 1,0 1-1,-1-1 0,1 0 0,0 0 0,0 1 0,-1-1 0,1 0 1,0 0-1,-1 0 0,1 1 0,0-1 0,-1 0 0,1 0 0,40 2 161,40-2 0,-24-1 561,-52 1-696,-1 0-1,1 0 1,-1 0 0,0 1-1,1-1 1,-1 1 0,0 0-1,0 0 1,0 0-1,0 0 1,0 1 0,0-1-1,0 1 1,0 0-1,0 0 1,-1 0 0,1 0-1,-1 1 1,1-1 0,-1 0-1,0 1 1,0 0-1,2 3 1,2 5-5,-1 0-1,-1 1 1,0 0 0,0 0 0,2 13-1,-4-14-18,0-1-1,1 1 0,1 0 0,0-1 1,8 16-1,-11-25 15,-1-1 1,1 1-1,-1 0 0,1-1 1,0 1-1,-1-1 0,1 1 1,0-1-1,0 1 0,0-1 1,-1 1-1,1-1 0,0 0 1,0 0-1,0 1 1,0-1-1,-1 0 0,1 0 1,0 0-1,0 0 0,0 0 1,0 0-1,0 0 0,0 0 1,0 0-1,-1 0 0,1-1 1,0 1-1,0 0 0,0-1 1,0 1-1,0-1 0,27-16 291,-27 16-280,74-61 707,-49 38-139,2 2-1,0 1 1,1 0-1,53-26 1,-81 47-569,0-1 0,0 1 0,0 0 0,0-1 0,0 1 0,0 0 0,0 0 0,0 0 0,0-1 0,0 1 1,0 0-1,-1 0 0,1 1 0,0-1 0,0 0 0,0 0 0,0 0 0,0 1 0,0-1 0,0 0 0,0 1 0,0-1 0,0 1 0,-1-1 0,1 1 0,0-1 0,0 1 0,-1 0 1,1-1-1,0 1 0,-1 0 0,1 0 0,0-1 0,-1 1 0,1 0 0,-1 0 0,0 0 0,1 0 0,-1 0 0,0 0 0,1-1 0,-1 1 0,0 0 0,0 0 0,0 1 0,5 56-177,-5-42 256,2 193-2057,-2-140-2511,0-20-3098</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01.368"/>
    </inkml:context>
    <inkml:brush xml:id="br0">
      <inkml:brushProperty name="width" value="0.05" units="cm"/>
      <inkml:brushProperty name="height" value="0.05" units="cm"/>
      <inkml:brushProperty name="color" value="#5B2D90"/>
    </inkml:brush>
  </inkml:definitions>
  <inkml:trace contextRef="#ctx0" brushRef="#br0">135 71 3954,'0'0'13163,"-2"-12"-11821,-8-34-48,10 45-1253,0 1-1,0-1 0,0 1 1,0-1-1,0 1 1,0-1-1,0 1 1,0-1-1,0 1 1,-1-1-1,1 1 1,0-1-1,0 1 1,0 0-1,-1-1 1,1 1-1,0-1 0,0 1 1,-1-1-1,1 1 1,0 0-1,-1-1 1,1 1-1,-1 0 1,1 0-1,0-1 1,-1 1-1,1 0 1,-1 0-1,0-1 1,-6 8 144,7-7-176,-9 15 101,0 1-1,1 0 1,1 0 0,1 1 0,0-1 0,1 1 0,1 1-1,1-1 1,-2 19 0,0 31 651,3 70 0,3-86-367,18 601 228,-18-645-803,-6 45-1222,5-50 1132,0-1 0,-1 1 0,0 0 0,1 0 0,-1 0 0,0 0 0,0 0 0,0-1 0,0 1 0,0 0 0,-1-1 0,1 1 0,0-1 0,-1 1 0,1-1 0,-1 0 0,0 0 0,1 0 0,-1 0 0,0 0 0,1 0 0,-4 1 0,-20 1-7594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01.874"/>
    </inkml:context>
    <inkml:brush xml:id="br0">
      <inkml:brushProperty name="width" value="0.05" units="cm"/>
      <inkml:brushProperty name="height" value="0.05" units="cm"/>
      <inkml:brushProperty name="color" value="#5B2D90"/>
    </inkml:brush>
  </inkml:definitions>
  <inkml:trace contextRef="#ctx0" brushRef="#br0">1 311 13574,'0'0'2978,"9"-22"-492,-2 1-2020,-3 11-284,-1-1-1,1 1 1,1-1 0,0 1-1,1 0 1,0 1 0,0-1 0,1 1-1,0 1 1,0-1 0,17-13 0,-1 5 46,0 2 1,1 1-1,0 0 1,29-10-1,-38 18-135,0 0 0,0 1 0,1 1 0,0 1 0,0 0 0,0 1 0,0 0 0,23 2 0,-35 1-96,-1 0 1,0 0-1,0 0 0,0 0 1,0 1-1,-1-1 0,1 1 0,0 0 1,-1 0-1,1 0 0,-1 0 0,1 0 1,-1 1-1,0-1 0,0 1 1,0-1-1,0 1 0,-1 0 0,1 0 1,2 5-1,25 72 112,-24-63-59,8 30-106,18 49-19,-28-89 21,0-1 0,0 1 0,0-1 1,1 0-1,0 0 0,1 0 0,-1 0 0,1-1 0,0 1 0,11 8 1,-14-13 5,-1 0 1,1-1-1,-1 1 1,1 0 0,0 0-1,-1 0 1,1-1 0,0 1-1,-1-1 1,1 0 0,0 1-1,0-1 1,-1 0 0,1 0-1,0 0 1,0 0 0,-1 0-1,1 0 1,0-1 0,0 1-1,-1-1 1,3 0 0,-1-1 15,0 0 1,0 1 0,0-2 0,0 1 0,0 0 0,-1 0 0,1-1 0,-1 0 0,0 1 0,3-6 0,3-3-32,-2-2 0,1 1 0,-2-1 1,7-19-1,-7 8-152,0 0 0,-1 0 1,-2 0-1,0-40 0,-2 29 709,7-44 0,-3 74 524,3 12-832,4 14-314,-1 7 249,-2 1 0,0 0 0,-2 0 1,4 49-1,-5 120-2162,-5-148-572,0-36-3622</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02.251"/>
    </inkml:context>
    <inkml:brush xml:id="br0">
      <inkml:brushProperty name="width" value="0.05" units="cm"/>
      <inkml:brushProperty name="height" value="0.05" units="cm"/>
      <inkml:brushProperty name="color" value="#5B2D90"/>
    </inkml:brush>
  </inkml:definitions>
  <inkml:trace contextRef="#ctx0" brushRef="#br0">1 27 624,'0'0'17856,"4"14"-17487,6 27-93,-1 0 0,-2 0 0,2 54 0,-8-95-254,0 0 0,0 0 0,-1 0 0,1 0 0,0 0 0,-1-1 0,1 1 0,0 0 0,-1-1 0,1 1 0,0 0 0,-1-1 1,1 1-1,-1-1 0,1 1 0,-1-1 0,1 1 0,-1-1 0,1 1 0,-1-1 0,1 1 0,-1-1 0,0 0 0,1 1 0,-1-1 0,0 0 0,0 1 0,1-1 0,-1 0 0,19-27 560,-4 0-424,44-73 27,-52 89-57,1 1 0,1 1 1,-1 0-1,2 0 0,-1 0 1,15-9-1,-23 18-112,0 0 1,0 1-1,0-1 1,0 0-1,0 1 1,0-1-1,0 1 1,0 0-1,0-1 1,0 1-1,0 0 0,0 0 1,0 0-1,0 0 1,0 0-1,1 0 1,-1 0-1,0 0 1,0 0-1,0 0 1,0 0-1,0 1 1,0-1-1,0 0 1,0 1-1,0-1 0,0 1 1,0-1-1,0 1 1,0 0-1,0-1 1,0 1-1,0 0 1,-1 0-1,1 0 1,0 0-1,0-1 1,-1 1-1,1 0 0,-1 0 1,1 0-1,-1 0 1,1 0-1,-1 0 1,0 1-1,1-1 1,-1 0-1,0 1 1,4 9-63,-2 0 1,1 0-1,1 19 1,-4-25 68,6 97-457,-4-44-1429,3-2-4094,-1-32-1142</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02.885"/>
    </inkml:context>
    <inkml:brush xml:id="br0">
      <inkml:brushProperty name="width" value="0.05" units="cm"/>
      <inkml:brushProperty name="height" value="0.05" units="cm"/>
      <inkml:brushProperty name="color" value="#5B2D90"/>
    </inkml:brush>
  </inkml:definitions>
  <inkml:trace contextRef="#ctx0" brushRef="#br0">78 190 12870,'0'0'7286,"-10"22"-6464,2-6-677,-1-1-63,2 0 0,0 1 0,0 0 0,2 0-1,0 1 1,1-1 0,-4 32 0,6-27 88,-1 7-52,1 1 0,1-1 1,1 0-1,2 0 0,1 0 0,10 45 1,-12-68-113,1 0 1,1 0-1,-1 0 1,1 0 0,0-1-1,0 1 1,0-1-1,1 0 1,-1 0-1,1 0 1,0 0 0,0 0-1,0-1 1,1 0-1,-1 0 1,1 0-1,0-1 1,0 1-1,0-1 1,0 0 0,0 0-1,0-1 1,1 0-1,-1 0 1,0 0-1,1 0 1,-1-1 0,1 0-1,-1 0 1,9-2-1,-1 1 8,1-2 0,-1 1 0,0-2 0,-1 0 0,1 0 0,-1-1 0,0 0 0,0-1 0,0-1 0,-1 0 0,16-13 0,-14 7-29,0 0-1,-1-1 1,0 0 0,-2-1 0,1 0 0,-2-1 0,0 0 0,-1-1 0,-1 0 0,0 0 0,-1-1 0,-1 1 0,-1-1 0,0 0 0,-1 0 0,0-31-1,-2 10-6,-2-1-1,-2 0 0,-1 1 0,-2-1 0,-2 2 0,-22-67 0,24 89 125,2 13-78,2 12-66,1-8 38,-46 319-204,-16-25-875,63-294 878,10-28 293,23-34 292,62-84-1,-77 119-210,-7 9 76,-6 8 30,1 0 0,0 0 0,1 1 0,-1-1-1,2 1 1,-1 1 0,1-1 0,16-10 0,-24 18-262,1 0 1,0-1-1,0 1 0,0 0 1,0 1-1,0-1 0,-1 0 1,1 0-1,0 0 0,0 0 1,0 1-1,0-1 0,-1 0 1,1 1-1,0-1 1,0 0-1,-1 1 0,1-1 1,0 1-1,-1-1 0,1 1 1,0 0-1,-1-1 0,1 1 1,-1 0-1,1-1 0,-1 1 1,1 0-1,-1 0 1,1 0-1,14 30-274,-12-25 225,6 16-160,0 1-1,-1 0 1,-1 1 0,-2 0-1,0 0 1,-1 0 0,-2 1-1,0-1 1,-2 26 0,-6-15-2707,-14-10-2254</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03.266"/>
    </inkml:context>
    <inkml:brush xml:id="br0">
      <inkml:brushProperty name="width" value="0.05" units="cm"/>
      <inkml:brushProperty name="height" value="0.05" units="cm"/>
      <inkml:brushProperty name="color" value="#5B2D90"/>
    </inkml:brush>
  </inkml:definitions>
  <inkml:trace contextRef="#ctx0" brushRef="#br0">1 1 12870,'0'0'7972,"19"9"-9797,7 44-2465,-6 4-2529</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03.719"/>
    </inkml:context>
    <inkml:brush xml:id="br0">
      <inkml:brushProperty name="width" value="0.05" units="cm"/>
      <inkml:brushProperty name="height" value="0.05" units="cm"/>
      <inkml:brushProperty name="color" value="#5B2D90"/>
    </inkml:brush>
  </inkml:definitions>
  <inkml:trace contextRef="#ctx0" brushRef="#br0">0 0 10421,'0'0'6958,"0"18"-6257,0 114 500,1-124-1169,0 1 0,0-1 1,0 1-1,1-1 0,0 0 1,1 0-1,0 0 0,0 0 1,1-1-1,0 1 0,0-1 0,0 0 1,11 12-1,-11-14-26,0-1 0,0 0 0,0 0 1,0 0-1,1-1 0,-1 1 0,1-1 0,0 0 0,0-1 0,1 1 0,-1-1 1,0 0-1,1 0 0,-1 0 0,1-1 0,0 0 0,-1 0 0,1-1 0,0 1 1,0-1-1,6-1 0,-9 0 8,0 0 1,0 0-1,-1 0 1,1-1 0,0 1-1,-1-1 1,1 0-1,-1 1 1,0-1-1,1 0 1,-1 0 0,0-1-1,0 1 1,0 0-1,-1-1 1,1 1-1,-1-1 1,1 1-1,-1-1 1,0 0 0,0 0-1,0 0 1,0 0-1,0 1 1,-1-1-1,1 0 1,-1-5 0,1 0 25,0-1 0,0 1 1,-1-1-1,0 1 0,-1-1 1,0 1-1,0-1 0,-5-15 1,2 17-36,1-1 1,-1 1-1,-1 0 0,1 1 1,-1-1-1,0 1 0,0-1 1,-1 2-1,0-1 1,0 1-1,-1-1 0,1 2 1,-11-7-1,1 3 124,0 0 1,0 1-1,-1 0 0,1 1 1,-22-3-1,49 10-90,0 0 0,0 0 0,0-1-1,17-2 1,-16 0 6,-1 1-1,1 1 1,-1 0-1,1 1 1,17 3-1,-21-1-27,1 1 1,-1-1-1,0 2 0,0-1 0,-1 1 0,1 0 0,-1 1 0,0-1 0,9 11 0,7 4-121,-21-18 117,0-1 0,0 1 0,0-1 0,0 0 0,0 0 1,0 0-1,0 0 0,0 0 0,0 0 0,1 0 0,-1-1 0,0 1 0,1-1 0,-1 0 0,0 0 0,1 0 0,-1 0 0,0 0 0,4-1 0,39-18 1375,-10 4 1619,-33 15-2982,0 0 1,-1 0-1,1 0 1,0 1-1,0-1 1,0 1 0,-1-1-1,1 1 1,0 0-1,-1 0 1,1 0 0,-1 0-1,1 0 1,-1 0-1,1 0 1,-1 0 0,0 1-1,1-1 1,-1 0-1,0 1 1,0-1 0,0 1-1,0 0 1,0-1-1,0 1 1,-1 0-1,2 2 1,0 0 10,4 9-148,0 1 0,0-1 0,-1 2 0,-1-1 0,0 0 0,-1 1 0,-1 0 0,2 19 0,-4-23-584,0 1 0,-1-1 0,0 0 0,0 0 0,-1-1 0,-1 1 0,-4 13 0,-24 31-7428</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6.218"/>
    </inkml:context>
    <inkml:brush xml:id="br0">
      <inkml:brushProperty name="width" value="0.05" units="cm"/>
      <inkml:brushProperty name="height" value="0.05" units="cm"/>
      <inkml:brushProperty name="color" value="#5B2D90"/>
    </inkml:brush>
  </inkml:definitions>
  <inkml:trace contextRef="#ctx0" brushRef="#br0">5 0 11573,'0'0'9815,"-1"16"-9532,-2 18 9,2 1 1,1 0-1,2 0 0,1 0 0,16 67 0,-15-88-285,-1-3-20,1 0 0,-1 0 0,2-1-1,-1 0 1,1 0 0,1 0 0,9 12-1,-15-22-7,1 0 0,0 0 0,-1 1 0,1-1 0,0 0 0,-1 0-1,1 0 1,0 0 0,-1 0 0,1 0 0,0 0 0,-1-1 0,1 1-1,0 0 1,-1 0 0,1 0 0,0-1 0,-1 1 0,1 0 0,0-1-1,-1 1 1,1 0 0,-1-1 0,1 1 0,-1-1 0,1 1 0,-1-1-1,1 1 1,-1-1 0,0 1 0,1-1 0,-1 0 0,0 1 0,1-1 0,-1 1-1,0-1 1,0 0 0,1 0 0,22-41-46,29-79 1,-36 82 240,1-1 1,2 2 0,24-38 0,-42 75-156,-1 1 1,0-1 0,0 1 0,1 0 0,-1-1 0,0 1 0,1-1 0,-1 1 0,0 0 0,1-1-1,-1 1 1,0 0 0,1-1 0,-1 1 0,1 0 0,-1 0 0,1-1 0,-1 1 0,1 0 0,-1 0 0,1 0-1,-1 0 1,1 0 0,-1 0 0,1 0 0,-1 0 0,1 0 0,-1 0 0,1 0 0,-1 0 0,1 0-1,-1 0 1,1 0 0,-1 0 0,1 1 0,-1-1 0,0 0 0,1 0 0,-1 0 0,1 1 0,-1-1-1,1 0 1,-1 1 0,0-1 0,1 0 0,-1 1 0,0-1 0,1 1 0,-1-1 0,0 0 0,0 1-1,1-1 1,-1 1 0,0-1 0,0 1 0,0-1 0,1 2 0,14 36-204,-12-27 283,116 245-1732,-95-207-1712,-15-33-3695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2:54.684"/>
    </inkml:context>
    <inkml:brush xml:id="br0">
      <inkml:brushProperty name="width" value="0.05" units="cm"/>
      <inkml:brushProperty name="height" value="0.05" units="cm"/>
      <inkml:brushProperty name="color" value="#5B2D90"/>
    </inkml:brush>
  </inkml:definitions>
  <inkml:trace contextRef="#ctx0" brushRef="#br0">76 73 6563,'0'0'6510,"-1"-8"-5601,1 1-600,0 5-203,0 0-1,1-1 0,-1 1 0,-1-1 0,1 1 0,0 0 0,0-1 0,-1 1 0,0 0 0,1-1 0,-1 1 0,0 0 0,0 0 1,0-1-1,-3-2 0,-18-11 3120,22 16-3183,-1-1-1,0 1 1,1 0 0,-1 0-1,0 0 1,1 0 0,-1 0-1,0 0 1,1 0-1,-1 0 1,0 0 0,1 0-1,-1 0 1,0 0 0,1 0-1,-1 1 1,1-1 0,-1 0-1,0 0 1,1 1-1,-1-1 1,1 0 0,-1 1-1,1-1 1,-1 1 0,1-1-1,-1 1 1,1-1 0,-1 1-1,1-1 1,0 1-1,-1 0 1,-3 8-980,0 1-1,0 0 0,1-1 1,0 1-1,1 0 1,1 1-1,-1-1 1,1 0-1,1 18 0,0 3-3508</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2:55.893"/>
    </inkml:context>
    <inkml:brush xml:id="br0">
      <inkml:brushProperty name="width" value="0.05" units="cm"/>
      <inkml:brushProperty name="height" value="0.05" units="cm"/>
      <inkml:brushProperty name="color" value="#5B2D90"/>
    </inkml:brush>
  </inkml:definitions>
  <inkml:trace contextRef="#ctx0" brushRef="#br0">288 153 6643,'0'0'928,"-1"-19"631,0-2-662,-3-47-437,4 24 8425,-25 192-7751,3-29-753,1 29-224,-111 640 985,117-727-1022,3 0-1,3 1 0,-2 77 1,10-139-153,1 0 0,0 1 1,0-1-1,-1 0 0,1 0 1,0 0-1,-1 1 0,1-1 1,0 0-1,0 0 0,-1 0 1,1 1-1,0-1 0,-1 0 1,1 0-1,-1 0 0,1 0 1,0 0-1,-1 0 0,1 0 0,0 0 1,-1 0-1,1 0 0,0 0 1,-1 0-1,1 0 0,-1 0 1,1 0-1,0 0 0,-1-1 1,1 1-1,0 0 0,-1 0 1,1 0-1,0 0 0,0-1 1,-1 1-1,1 0 0,0 0 1,-1-1-1,-15-11-5294,12-5-1786</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2:56.731"/>
    </inkml:context>
    <inkml:brush xml:id="br0">
      <inkml:brushProperty name="width" value="0.05" units="cm"/>
      <inkml:brushProperty name="height" value="0.05" units="cm"/>
      <inkml:brushProperty name="color" value="#5B2D90"/>
    </inkml:brush>
  </inkml:definitions>
  <inkml:trace contextRef="#ctx0" brushRef="#br0">268 347 6979,'0'0'2922,"-1"-19"-1380,-7-58-435,7 72-871,0-1 0,0 1 0,0 0 0,-1-1 0,0 1 0,0 0 0,0 0 1,-1 0-1,0 0 0,0 1 0,0-1 0,0 1 0,-1 0 0,0 0 0,0 0 0,0 0 1,0 1-1,-1-1 0,1 1 0,-7-4 0,7 6-154,1 0 1,-1 0-1,1 0 1,-1 0-1,1 0 1,-1 1-1,0-1 1,1 1-1,-1 0 1,0 0-1,1 1 1,-1-1-1,1 1 1,-1-1-1,0 1 0,1 0 1,0 1-1,-1-1 1,1 0-1,0 1 1,-1 0-1,1 0 1,0 0-1,0 0 1,1 0-1,-1 1 1,-4 4-1,-3 6-24,0 0-1,0 0 1,1 1 0,1 1-1,1-1 1,0 1 0,1 1-1,0-1 1,1 1 0,1 0-1,0 0 1,2 0 0,0 1-1,0-1 1,2 1-1,0-1 1,1 1 0,5 29-1,-4-30-73,1 0 0,1-1-1,1 0 1,0 0 0,1 0-1,0-1 1,1 1 0,1-1-1,0-1 1,1 0 0,1 0-1,0-1 1,0 0 0,1 0-1,1-1 1,0-1-1,0 0 1,1-1 0,22 13-1,-29-19-23,0 0-1,0-1 0,0 1 0,1-1 1,-1-1-1,0 1 0,1-1 0,-1 0 1,1 0-1,0-1 0,-1 0 0,1 0 1,-1-1-1,10-1 0,-11 0 34,0 0 0,0 0 0,0 0 0,0-1 0,0 0 0,0 0 0,0 0 0,-1-1 0,0 1 0,0-1 0,0 0 0,0 0 0,0-1 0,-1 1 0,0-1-1,5-8 1,5-15 86,0-1 0,-2 0-1,-1-1 1,-2 0-1,-1 0 1,-1-1-1,-1 0 1,0-39-1,-5 76-74,-1 28 68,2 0 0,7 39 0,-5-60-65,0 0 0,0-1 0,1 0 0,1 0-1,0 0 1,1 0 0,0-1 0,1 0 0,10 13 0,-8-13-31,1 0 1,0-1 0,0 0-1,1 0 1,0-2 0,16 10-1,-22-14 5,1-1-1,0 0 1,0 0-1,0 0 1,0-1-1,0 0 1,1 0 0,-1-1-1,1 1 1,-1-1-1,1-1 1,-1 1-1,1-1 1,0-1-1,12-1 1,-16 1 25,0 0 0,-1-1 0,1 1 0,-1-1 0,1 1 0,-1-1 0,1 0 1,-1 0-1,0 0 0,0 0 0,0 0 0,0 0 0,0-1 0,-1 1 0,1-1 0,-1 1 1,1-1-1,-1 0 0,0 0 0,0 1 0,0-1 0,-1 0 0,2-5 0,0-8 51,0 0 0,0 1 0,-2-19 0,0 29-42,0-5-8,0-1 0,-1 1 0,0-1 0,-1 1-1,0-1 1,-1 1 0,0 0 0,0 0 0,-1 0 0,-11-18-1,11 22 2,-1-1 0,1 2 0,-2-1 0,1 0 0,0 1 0,-1 0 0,0 0 0,0 1 0,-1 0 0,1 0 0,-1 0 0,0 1 0,0 0 0,0 0 0,-1 1 0,-7-2 0,6 1 4,-1 1 0,0 0 0,0 1-1,0 0 1,0 1 0,0 0 0,0 0 0,0 1 0,1 1 0,-1-1-1,-17 7 1,22-7-17,1 1 0,0 1-1,0-1 1,1 0-1,-1 1 1,0 0 0,1 0-1,0 0 1,-1 0 0,1 1-1,1-1 1,-1 1 0,0 0-1,1 0 1,0 0-1,0 0 1,0 0 0,0 0-1,1 0 1,-1 1 0,1-1-1,0 1 1,1-1-1,-1 1 1,1-1 0,0 1-1,0 5 1,0-8-2,0 0 1,0 0-1,0-1 0,0 1 1,0 0-1,1 0 0,-1 0 1,1 0-1,-1 0 0,1-1 1,0 1-1,0 0 0,0-1 1,0 1-1,0 0 0,0-1 1,0 1-1,0-1 0,1 0 1,-1 1-1,0-1 0,1 0 1,2 2-1,-1-2-6,0 1 1,1-1-1,-1 0 1,1 0-1,-1 0 0,1-1 1,0 1-1,-1-1 0,1 0 1,0 0-1,5 0 0,1-1 1,0-1-1,1 0 0,-1-1 0,0 0 1,0 0-1,-1-1 0,19-10 0,64-55 82,-71 50 144,2 1-1,0 1 1,1 2-1,43-22 1,-65 36-191,-1 0 0,1 1 0,0-1 1,0 1-1,-1-1 0,1 1 0,0-1 0,0 1 1,0 0-1,-1 0 0,1 0 0,0 0 1,0 0-1,0 0 0,0 1 0,-1-1 0,1 1 1,0-1-1,0 1 0,-1 0 0,1-1 1,0 1-1,-1 0 0,1 0 0,-1 0 1,1 0-1,-1 1 0,0-1 0,1 0 0,-1 1 1,0-1-1,0 0 0,0 1 0,0 0 1,2 2-1,1 6-11,0 0 0,0 0 0,-1 0 0,-1 0 0,2 12 0,0-3 78,3 12-54,10 40-78,-16-65 30,1-1 1,0 1 0,0-1 0,1 0-1,0 0 1,0 0 0,0 0 0,0-1-1,7 8 1,-9-12 7,-1 1 0,1-1 0,0 1 0,0-1 0,-1 1 0,1-1 0,0 1 0,0-1 0,0 0 0,0 0-1,-1 1 1,1-1 0,0 0 0,0 0 0,0 0 0,0 0 0,0 0 0,0 0 0,0 0 0,-1-1 0,1 1 0,0 0 0,0 0 0,0-1 0,0 1 0,-1 0 0,1-1 0,0 1 0,0-1 0,0 1 0,-1-1 0,1 1 0,0-1 0,-1 1-1,1-1 1,0-1 0,21-28 58,-19 25-60,63-123 103,-25 46-136,-41 81 40,1 0 0,-1 0 0,1 0 1,-1 0-1,1-1 0,0 1 0,-1 0 1,1 0-1,0 0 0,0 1 0,0-1 1,0 0-1,0 0 0,0 0 0,0 1 1,0-1-1,0 0 0,0 1 0,0-1 0,2 0 1,-2 1-5,0 1 0,0-1 1,-1 0-1,1 0 0,0 1 1,0-1-1,-1 1 0,1-1 1,0 1-1,0-1 0,-1 1 1,1-1-1,-1 1 0,1-1 1,0 1-1,-1 0 1,1-1-1,-1 1 0,1 0 1,-1 0-1,0-1 0,1 2 1,4 10-36,-1 0-1,0 0 1,3 16 0,-2-8 88,2 2-55,0 0 0,2 0 1,0-1-1,1 0 0,22 31 0,-31-50 6,-1-1 0,1 0 0,0 0 0,-1 0 0,1 0 0,0 0 0,0 0 0,0 0 0,0 0 0,-1-1 0,1 1 0,0 0-1,1 0 1,-1-1 0,0 1 0,0-1 0,0 1 0,0-1 0,0 1 0,1-1 0,-1 0 0,0 1 0,0-1 0,1 0 0,-1 0 0,0 0 0,0 0 0,1 0 0,-1 0 0,0 0-1,0-1 1,0 1 0,1 0 0,-1-1 0,0 1 0,0-1 0,0 1 0,0-1 0,0 0 0,1 1 0,-1-1 0,0 0 0,-1 0 0,1 1 0,0-1 0,0 0 0,0 0 0,0 0-1,0-2 1,6-7-2,-2 0-1,1 0 1,-2 0-1,6-17 1,-6 18-2,9-32-59,-2 0-1,-1 0 1,-3-1-1,4-62 1,-5-151-201,-7 200 475,4 118-206,13 71 0,-7-69-34,1 76 0,-8-99 36,-2 39 43,0-74-47,0-1 1,-1 0-1,0 0 0,-1 1 1,1-1-1,-1 0 0,0 0 1,-1 0-1,-4 8 0,6-36 307,2 4-241,1 1 0,1 0 0,0 0 0,1 0 0,1 1 0,1-1 0,0 1 0,16-29 0,-11 25-47,1 1 1,0 0 0,1 2-1,1-1 1,1 1-1,26-22 1,-39 36-5,1 1 0,0-1 0,0 1 0,-1 0 0,2-1 0,-1 1 0,0 1 0,0-1 0,1 0 0,-1 1 0,0 0 0,1 0 0,0 0 0,-1 0 0,1 0 0,0 1 0,-1-1 0,1 1 0,0 0 0,-1 0 0,1 1-1,0-1 1,0 1 0,-1 0 0,1 0 0,-1 0 0,1 0 0,-1 0 0,1 1 0,-1 0 0,0 0 0,0 0 0,0 0 0,0 0 0,0 0 0,0 1 0,-1-1 0,1 1 0,-1 0 0,1 0 0,-1 0 0,3 6 0,3 5 11,0 0 0,-2 0 0,1 0 1,-2 1-1,0 0 0,-1 0 0,0 1 0,3 30 0,-5 110-920,-3-88-8236</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2:57.103"/>
    </inkml:context>
    <inkml:brush xml:id="br0">
      <inkml:brushProperty name="width" value="0.05" units="cm"/>
      <inkml:brushProperty name="height" value="0.05" units="cm"/>
      <inkml:brushProperty name="color" value="#5B2D90"/>
    </inkml:brush>
  </inkml:definitions>
  <inkml:trace contextRef="#ctx0" brushRef="#br0">256 167 8132,'0'0'7555,"0"-7"-7259,-1 2-198,1 4-65,-1 0 0,1 1 0,0-1 0,0 0 1,0 0-1,-1 0 0,1 0 0,0 0 0,0 0 1,0 0-1,0 0 0,1 0 0,-1 0 0,0 0 1,0 0-1,0 0 0,1 0 0,-1 0 0,1 0 1,-1 0-1,1 0 0,-1 0 0,1 0 0,-1 1 0,1-1 1,0 0-1,-1 0 0,1 1 0,0-1 0,0 1 1,-1-1-1,1 0 0,0 1 0,0-1 0,0 1 1,0 0-1,0-1 0,0 1 0,0 0 0,0 0 0,1-1 1,1 0 79,-1-1 0,1 1 0,-1-1 1,1 1-1,-1-1 0,0 0 0,0 0 0,0 0 1,0-1-1,0 1 0,0 0 0,0-1 0,-1 1 1,1-1-1,-1 1 0,0-1 0,0 0 1,0 0-1,0 0 0,0 1 0,-1-1 0,1 0 1,-1 0-1,1 0 0,-1 0 0,0 0 0,-1 0 1,1 0-1,0 0 0,-1 0 0,0 0 0,1 0 1,-1 1-1,0-1 0,-1 0 0,1 0 1,0 1-1,-4-5 0,0 4-84,0 0 1,0 1-1,0-1 0,0 1 1,0 0-1,-1 1 0,1 0 1,-1 0-1,1 0 1,-1 0-1,1 1 0,-10 0 1,4 0-30,0 1 0,0 0 0,0 0 0,0 1 0,-18 6 0,22-5-77,0 0 0,1 1 0,-1 0 0,1 0 1,-1 1-1,1 0 0,1 0 0,-1 0 0,1 0 1,-1 1-1,2 0 0,-1 0 0,1 1 1,0-1-1,-5 12 0,1 0-1093,1 0 1,1 1-1,1-1 0,1 1 1,-3 21-1,1 16-5059</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2:58.433"/>
    </inkml:context>
    <inkml:brush xml:id="br0">
      <inkml:brushProperty name="width" value="0.05" units="cm"/>
      <inkml:brushProperty name="height" value="0.05" units="cm"/>
      <inkml:brushProperty name="color" value="#5B2D90"/>
    </inkml:brush>
  </inkml:definitions>
  <inkml:trace contextRef="#ctx0" brushRef="#br0">1 37 3025,'0'0'15730,"0"10"-15228,0 26 91,0 49 47,11 88 0,19-245 1035,-19 43-1635,2 2 0,0-1 0,25-34 0,-29 49-23,0 0-1,2 1 0,-1 0 0,2 1 1,-1 0-1,2 0 0,-1 2 1,18-12-1,-28 20-1,-1 0-1,0 0 1,0 0-1,1 0 1,-1 1-1,0-1 1,1 0 0,-1 1-1,1-1 1,-1 1-1,1-1 1,-1 1 0,1 0-1,-1-1 1,1 1-1,0 0 1,-1 0 0,1 0-1,-1 0 1,1 0-1,0 1 1,-1-1-1,1 0 1,-1 1 0,1-1-1,-1 1 1,0 0-1,1-1 1,-1 1 0,1 0-1,-1 0 1,0 0-1,0 0 1,1 0 0,-1 0-1,0 0 1,0 1-1,0-1 1,0 0-1,-1 0 1,1 1 0,0-1-1,0 1 1,-1-1-1,1 1 1,-1-1 0,1 3-1,2 9 24,0-1 0,-2 1 0,1 0-1,-2 23 1,0-24-41,0 89 13,1 52-3329,5-127-120,6-16-1846,4-9-1942</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2:59.298"/>
    </inkml:context>
    <inkml:brush xml:id="br0">
      <inkml:brushProperty name="width" value="0.05" units="cm"/>
      <inkml:brushProperty name="height" value="0.05" units="cm"/>
      <inkml:brushProperty name="color" value="#5B2D90"/>
    </inkml:brush>
  </inkml:definitions>
  <inkml:trace contextRef="#ctx0" brushRef="#br0">47 295 8052,'0'0'9022,"-4"9"-8242,1-2-706,1 0 1,-1 0 0,2 1 0,-1-1 0,1 0 0,0 1 0,0-1 0,1 0 0,0 1 0,0-1 0,1 1 0,0-1 0,1 0 0,-1 0 0,1 1 0,1-1 0,-1 0 0,7 11 0,0-1 30,1-1-1,0 1 1,2-2-1,18 21 1,-24-30-87,-1 0 1,1-1-1,0 0 1,0 0-1,1-1 1,0 0-1,0 0 1,0 0-1,0-1 1,0 0-1,1 0 1,-1-1-1,12 3 1,-16-5-12,0 0 1,0 0-1,-1 0 0,1 0 1,0-1-1,0 1 0,0-1 0,0 0 1,-1 0-1,1 0 0,0 0 1,-1 0-1,1-1 0,0 1 1,-1-1-1,0 1 0,1-1 1,-1 0-1,0 0 0,0 0 1,0 0-1,0 0 0,-1-1 1,1 1-1,0-1 0,-1 1 1,0-1-1,1 1 0,-1-1 1,0 0-1,1-5 0,2-7 25,0 0-1,-1 0 1,-1-1 0,0-22-1,-1 19-27,-2 0-1,0 0 1,-2 0 0,0 1-1,0-1 1,-2 1 0,-1-1-1,0 2 1,-1-1 0,-1 1-1,0 0 1,-2 0-1,1 1 1,-2 0 0,-1 1-1,0 1 1,0 0 0,-25-21-1,34 32 6,0 0-1,0 0 1,0 0-1,-1 1 1,1 0-1,-1-1 1,0 1-1,0 0 1,0 1-1,0-1 1,0 1-1,0 0 1,0 0 0,0 0-1,0 0 1,-1 1-1,1 0 1,0 0-1,0 0 1,-1 0-1,1 1 1,0-1-1,-6 3 1,6-1-11,0 0 0,0 1 0,0-1 1,1 1-1,0 0 0,-1 0 0,1 0 0,0 1 1,0-1-1,1 1 0,-1-1 0,1 1 1,0 0-1,0 0 0,0 0 0,0 0 1,1 0-1,-1 1 0,1-1 0,0 0 1,0 9-1,-1 0 0,0 0 0,2 0 1,-1 0-1,2 0 0,-1 0 0,2 0 0,0-1 1,0 1-1,1 0 0,8 18 0,-9-25-5,1 0 0,0 0-1,1-1 1,-1 1-1,1-1 1,0 0 0,0 0-1,1 0 1,0-1 0,0 1-1,0-1 1,0 0-1,0 0 1,1-1 0,0 0-1,-1 0 1,1 0-1,0-1 1,1 0 0,-1 0-1,0 0 1,12 1-1,-10-2 11,-1-1 0,1 1 0,0-1 0,0-1 0,-1 1-1,1-1 1,0-1 0,-1 1 0,1-1 0,-1-1-1,0 1 1,0-1 0,0-1 0,0 1 0,0-1 0,0 0-1,-1-1 1,10-8 0,-1-2 258,-1-1 1,-1 0-1,-1 0 1,0-1-1,17-35 0,-25 43 108,-3 6-205,0-1 0,1 1 0,-1 0 0,0 0 0,1 0 0,0 0 0,0 0 0,0 0 0,0 0 0,1 0 0,3-3 1,-4 9-162,1 0 0,-1 1 0,0-1 1,-1 0-1,1 1 0,0-1 1,-1 1-1,0-1 0,1 6 1,2 1 0,0 0-17,43 88 113,-43-91-158,0 0-1,0 0 1,1-1 0,0 1-1,1-1 1,-1 0-1,1-1 1,1 1 0,-1-1-1,13 8 1,-16-12-2,-1 0 0,0 0 0,0 0 0,1 0 0,-1-1-1,0 1 1,1-1 0,-1 0 0,1 1 0,-1-1 0,0 0 0,1 0 0,-1-1 0,1 1 0,-1 0 0,1-1-1,-1 0 1,0 1 0,4-3 0,-1 1 45,-1-1-1,0 0 0,0 0 0,0 0 1,0-1-1,-1 1 0,1-1 0,-1 0 1,3-4-1,5-10 141,0 0 0,-1 0 0,10-31 1,-18 45-138,6-21 266,-6 20-161,-1 0 0,1 0 0,0-1 0,0 1 0,1 0 0,-1 1 0,5-6 0,-5 9-94,0 0 0,1 0 0,-1 1-1,0-1 1,1 1 0,-1-1 0,1 1 0,-1 0 0,1 0 0,-1 0-1,1 1 1,2-1 0,6 1 8,-3-2-13,1-1 0,-1 0 0,0 0 0,0-1 0,0 0 0,0 0 0,-1-1 0,1 0 0,-1 0 0,0 0 0,0-1 0,0-1 0,8-8 0,1-1-20,-1 0 0,-1-2 0,-1 0 0,13-20 1,-11 2-137,-7 16-62,-6 17-237,-1 8-371,1 36 490,3 0 0,1 0 0,2-1-1,26 79 1,-17-63-342,-12-40 467,0 1 0,-1 0 0,-1 0 0,-1 1 0,0 18 0,-1-33 246,-2 0 1,1 1-1,0-1 0,-1 0 0,0 1 1,0-1-1,0 0 0,0 0 0,-1 0 0,1 0 1,-1 0-1,0 0 0,0-1 0,-1 1 1,1 0-1,-1-1 0,0 0 0,0 0 1,0 1-1,0-2 0,0 1 0,-1 0 1,1-1-1,-1 0 0,0 1 0,-7 2 0,-3 0 182,0-1 0,0 0 0,0-1 0,-1-1-1,1 0 1,-1 0 0,1-2 0,-1 0-1,1-1 1,-29-4 0,42 4-281,-1 0-1,1 0 1,-1 0 0,1 1 0,0-1-1,-1-1 1,1 1 0,0 0 0,0 0-1,0 0 1,0-1 0,0 1 0,0 0-1,0-1 1,0 1 0,0-1 0,1 1-1,-1-1 1,1 0 0,-1 1 0,1-1-1,-1 0 1,1 1 0,0-1 0,0 0-1,0 1 1,0-1 0,0 0 0,0 1-1,1-1 1,-1 0 0,1-2-1,11-31-5118</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2:59.679"/>
    </inkml:context>
    <inkml:brush xml:id="br0">
      <inkml:brushProperty name="width" value="0.05" units="cm"/>
      <inkml:brushProperty name="height" value="0.05" units="cm"/>
      <inkml:brushProperty name="color" value="#5B2D90"/>
    </inkml:brush>
  </inkml:definitions>
  <inkml:trace contextRef="#ctx0" brushRef="#br0">36 1 13942,'0'0'8644,"-36"53"-10549</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3:20.079"/>
    </inkml:context>
    <inkml:brush xml:id="br0">
      <inkml:brushProperty name="width" value="0.05" units="cm"/>
      <inkml:brushProperty name="height" value="0.05" units="cm"/>
      <inkml:brushProperty name="color" value="#5B2D90"/>
    </inkml:brush>
  </inkml:definitions>
  <inkml:trace contextRef="#ctx0" brushRef="#br0">42 404 2257,'0'0'4034,"-6"-3"-3394,-30-23 3671,44 25-3818,-1 0-1,0 0 0,1 1 0,-1 0 0,14 1 0,11 0-232,352-11 910,-101 5-1060,-83 0-44,360 37-1,-427-18-46,265-6 1,130-64 781,-367 31-594,227-5 0,-176 22-188,0-10-1,407-86 1,-500 80-14,1 5 1,126-3 0,242 14 80,-178 7-56,150-34-38,15-1 75,278 41-105,192-5 49,-705-12 9,222 2-56,-273 22-8,573 6 142,-699-18-86,-40 1-8,46-4 1,-68 2-97,-1 1-1,0 0 1,1 0-1,-1 0 1,1-1 0,-1 1-1,0 0 1,0-1-1,1 1 1,-1 0 0,0-1-1,1 1 1,-1 0-1,0-1 1,0 1 0,1 0-1,-1-1 1,0 1-1,0-1 1,0 1 0,0 0-1,0-1 1,0 1-1,0-1 1,0 1 0,1-1-1,-2 1 1,1 0-1,0-1 1,0 1 0,0-1-1,0 1 1,0-1-1,0 1 1,0 0 0,0-1-1,-1 1 1,1-1-1,0 1 1,0 0 0,0-1-1,-1 1 1,1 0-1,0-1 1,-1 1-1,1 0 1,0-1 0,-1 1-1,1 0 1,0 0-1,-1-1 1,-18-12-5620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3:21.686"/>
    </inkml:context>
    <inkml:brush xml:id="br0">
      <inkml:brushProperty name="width" value="0.05" units="cm"/>
      <inkml:brushProperty name="height" value="0.05" units="cm"/>
      <inkml:brushProperty name="color" value="#5B2D90"/>
    </inkml:brush>
  </inkml:definitions>
  <inkml:trace contextRef="#ctx0" brushRef="#br0">24 483 4770,'0'0'6067,"-4"-10"-5187,-1 0-560,3 7-156,0 0 1,1-1-1,-1 1 0,1 0 1,-1-1-1,1 1 0,0-1 1,0 0-1,1 1 0,-1-1 1,1-5 845,1 43-831,2-25-92,0 0 0,0-1 1,1 0-1,1 0 1,6 10-1,11 20 170,-17-26-249,0 0 0,1-1 0,1 0 0,0 0 1,10 11-1,-14-18 3,0-1 0,1 0 1,-1 0-1,1 0 1,0 0-1,0-1 0,0 1 1,0-1-1,0 0 1,1 0-1,-1-1 0,1 0 1,-1 1-1,1-1 1,-1-1-1,1 1 0,8 0 1,2-2 13,0 0 1,-1 0 0,1-2 0,-1 1-1,1-2 1,25-10 0,-2-3 26,43-26 1,-80 42-56,588-311 405,-407 229-135,256-78 1,-357 140-570,-91 28-4878,1 1 3261,-20 6-4959</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35.731"/>
    </inkml:context>
    <inkml:brush xml:id="br0">
      <inkml:brushProperty name="width" value="0.05" units="cm"/>
      <inkml:brushProperty name="height" value="0.05" units="cm"/>
      <inkml:brushProperty name="color" value="#5B2D90"/>
    </inkml:brush>
  </inkml:definitions>
  <inkml:trace contextRef="#ctx0" brushRef="#br0">14 272 2561,'-12'-12'19619,"10"9"-19543,2-2-13,0 1 0,1-1 1,-1 1-1,1-1 1,-1 1-1,1 0 1,1-1-1,-1 1 1,1 0-1,-1 0 1,1 0-1,4-6 1,0 2 12,1 0 0,1 1 0,-1-1 0,12-7 0,-3 3-17,0 1 0,0 0 0,1 2 0,1 0 0,0 0 0,0 2-1,1 0 1,-1 2 0,1 0 0,1 0 0,-1 2 0,1 1-1,-1 0 1,1 1 0,0 1 0,24 4 0,-41-3-56,0 0-1,1 0 1,-1 0 0,0 1 0,0-1-1,0 1 1,0 0 0,0 0 0,-1 0-1,1 0 1,0 0 0,-1 1 0,0-1-1,1 1 1,-1 0 0,0-1 0,0 1-1,-1 0 1,1 0 0,0 0-1,-1 1 1,0-1 0,0 0 0,1 6-1,2 5 19,-1 1 0,0-1 0,-1 1 0,0 19 0,-1-17-34,-1 1-1,0 0 0,-2-1 0,0 1 0,-1-1 1,0 0-1,-2 0 0,0 0 0,-1 0 1,0-1-1,-1 0 0,-1 0 0,-1-1 1,0 0-1,-1-1 0,-1 0 0,0 0 1,-17 16-1,24-27 28,-43 39-175,43-39 140,1-1 1,-1 1-1,0-1 1,0 0 0,0 0-1,0-1 1,0 1-1,0-1 1,-1 0-1,1 0 1,-9 1 0,12-3 34,0 1 0,1-1 0,-1 1 0,0-1 0,1 0 1,-1 1-1,0-1 0,1 0 0,-1 0 0,1 1 0,-1-1 0,1 0 1,-1 0-1,1 0 0,0 0 0,0 0 0,-1 1 0,1-1 1,0 0-1,0 0 0,0 0 0,0 0 0,0 0 0,0 0 0,0 0 1,0-1-1,0-36-76,0 29 78,1 1-25,0 0 1,1 1-1,0-1 1,0 1-1,0-1 1,1 1-1,0 0 1,0 0-1,1 0 1,0 1-1,0-1 1,1 1-1,0 0 1,7-8-1,12-10 58,50-40 0,-70 61-43,78-61 0,13-10 2,112-113-1,-226 218 283,1 0-1,2 2 1,-17 48-1,22-54-278,2-1-1,1 2 1,1-1 0,1 1-1,2 0 1,1 0 0,1 1-1,1-1 1,4 40 0,-2-64-11,0 0 0,0 1 1,0-1-1,1 0 0,-1 1 0,1-1 1,0 0-1,0 0 0,1 0 1,-1-1-1,1 1 0,0 0 1,0-1-1,0 0 0,6 6 0,-3-5-12,1 0-1,0 0 0,0 0 0,0-1 0,0 0 0,0 0 0,1 0 1,11 1-1,-1-1-6,-1-1 0,0 0 0,1-2 0,-1 0 1,1-1-1,-1-1 0,30-6 0,-34 4 36,0-1 0,0 0 0,0-1-1,-1 0 1,20-13 0,-26 15-158,-1 0 1,1 0-1,-1 0 1,0 0-1,0-1 0,-1 0 1,1 0-1,-1 0 1,0-1-1,-1 0 0,1 1 1,-1-1-1,4-12 1,-6 14-1046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6.839"/>
    </inkml:context>
    <inkml:brush xml:id="br0">
      <inkml:brushProperty name="width" value="0.05" units="cm"/>
      <inkml:brushProperty name="height" value="0.05" units="cm"/>
      <inkml:brushProperty name="color" value="#5B2D90"/>
    </inkml:brush>
  </inkml:definitions>
  <inkml:trace contextRef="#ctx0" brushRef="#br0">1 169 1921,'0'0'17002,"7"-2"-16887,37-2 549,-31 4-350,0-2 0,0 1 0,1-1 0,-1-1 1,16-6-1,-25 7-280,0 0 1,0 0 0,0 0-1,0 0 1,-1-1-1,1 0 1,-1 0 0,0 0-1,1 0 1,-1 0 0,-1-1-1,1 1 1,0-1 0,-1 0-1,0 0 1,0 0 0,0 0-1,0 0 1,-1 0 0,3-8-1,-4 10-26,1-1 0,0 1-1,-1 0 1,1 0 0,-1-1-1,1 1 1,-1 0 0,0 0-1,0-1 1,0 1 0,0 0-1,-1-1 1,1 1 0,-1 0 0,1 0-1,-1-1 1,0 1 0,0 0-1,0 0 1,0 0 0,0 0-1,0 0 1,-1 0 0,1 0-1,0 1 1,-4-4 0,2 3-7,-1 1 0,1 0 0,0-1 1,-1 1-1,1 1 0,-1-1 0,1 0 1,-1 1-1,1 0 0,-1-1 0,0 2 0,1-1 1,-1 0-1,1 1 0,-1-1 0,1 1 0,-4 1 1,0 1-5,1-1 0,0 1 0,0 0 0,1 0 0,-1 1 0,1 0 0,-1 0 0,1 0 0,0 1 0,1 0 0,-1-1 0,1 2 0,0-1 0,0 0 0,1 1 0,0 0 0,0 0 0,0 0 0,0 0 0,-1 8 0,-3 6-4,1 0 1,2 0-1,0 1 1,1 0 0,-1 24-1,3-31 1,1 0 0,0-1 0,1 1-1,1 0 1,0-1 0,0 1 0,8 20 0,-8-29-14,1 1 0,0-2 0,-1 1 1,2 0-1,-1-1 0,1 1 1,-1-1-1,1 0 0,0 0 1,1 0-1,-1-1 0,1 1 1,-1-1-1,1 0 0,0-1 1,0 1-1,1-1 0,-1 0 0,0 0 1,1-1-1,8 2 0,2 0 4,1-1-1,0 0 0,0-2 0,-1 0 1,1 0-1,0-2 0,0 0 0,-1-1 0,1-1 1,-1 0-1,0-1 0,0-1 0,21-11 1,-15 6 20,0-2 0,-1-1 1,0 0-1,-1-2 1,-1 0-1,-1-1 1,0-1-1,20-26 1,-7-3 53,-30 44-15,1 1 0,-1-1 1,0 1-1,0-1 1,0 1-1,0-1 0,-1 0 1,1 0-1,-1 1 0,0-1 1,1 0-1,-1 0 0,0 0 1,-1 0-1,1 1 0,-2-6 1,1 7-5,0-1 1,-1 1 0,1 0 0,-1 0 0,1 0-1,-1 0 1,0 0 0,1 0 0,-1 1 0,0-1 0,0 0-1,0 1 1,1 0 0,-1-1 0,0 1 0,0 0-1,0 0 1,0 0 0,0 0 0,0 0 0,1 0-1,-1 1 1,0-1 0,-3 2 0,-2-1 37,-5 0-64,1 2 0,0-1 0,0 2 0,0-1 0,0 1 0,0 1 0,1 0-1,0 1 1,0 0 0,0 0 0,1 1 0,0 0 0,0 1 0,-12 14 0,14-15-29,1 1-1,0-1 1,0 1 0,1 0 0,0 1-1,1-1 1,0 1 0,0 0 0,1 0 0,0 0-1,0 0 1,1 1 0,0-1 0,1 1-1,0 0 1,1-1 0,0 1 0,1 10-1,-1-18 6,1 0 0,0-1 0,0 1 0,-1-1 0,1 1 0,0-1 0,0 1 0,0-1 0,1 0-1,-1 0 1,0 1 0,0-1 0,1 0 0,-1 0 0,1 0 0,-1 0 0,1-1 0,-1 1 0,1 0-1,-1 0 1,1-1 0,0 1 0,-1-1 0,1 0 0,0 1 0,0-1 0,-1 0 0,1 0 0,0 0-1,-1 0 1,1-1 0,0 1 0,0 0 0,-1-1 0,3 0 0,4 0 159,1-1 0,-1 0 0,1 0 0,-1-1 0,14-6 0,-18 7-76,0 0 1,1 0 0,-1 0 0,1 1 0,0-1-1,-1 1 1,1 0 0,0 1 0,0-1 0,-1 1 0,1 0-1,0 0 1,0 1 0,0-1 0,-1 1 0,6 1-1,-7-1-251,0 0-1,-1 0 1,1 1-1,0-1 1,0 1-1,-1-1 0,1 1 1,-1 0-1,1 0 1,-1 0-1,0 0 1,0 0-1,0 1 0,0-1 1,0 1-1,-1-1 1,1 1-1,-1 0 1,1-1-1,-1 1 1,0 0-1,0 0 0,-1 0 1,1 0-1,0 6 1,0-2-4445</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26.700"/>
    </inkml:context>
    <inkml:brush xml:id="br0">
      <inkml:brushProperty name="width" value="0.05" units="cm"/>
      <inkml:brushProperty name="height" value="0.05" units="cm"/>
      <inkml:brushProperty name="color" value="#5B2D90"/>
    </inkml:brush>
  </inkml:definitions>
  <inkml:trace contextRef="#ctx0" brushRef="#br0">33 122 1457,'0'0'4468,"-10"-31"1532,9 4-224,2 23-5262,-2-1 0,1 1 0,-1-1 1,1 1-1,-1-1 0,0 1 0,-1 0 0,1-1 0,-1 1 0,0 0 0,0 0 0,-5-7 1,6 10-1,-1 89-559,5 103 6,-1-168 49,1 1 0,1-1 0,1 0 0,2 0 0,17 43 0,-21-60-11,1 0 0,0 0-1,0 0 1,0 0 0,1-1-1,0 1 1,0-1-1,0 0 1,1-1 0,0 1-1,0-1 1,0 0 0,0-1-1,0 1 1,1-1-1,0 0 1,-1-1 0,1 0-1,0 0 1,0 0 0,1-1-1,-1 0 1,0-1-1,0 1 1,0-1 0,15-2-1,-8 0-175,0 0 0,0 0-1,1-1 1,-2-1 0,1-1-1,0 0 1,-1 0 0,0-1-1,0-1 1,-1 0 0,0-1-1,18-15 1,-27 20-143,0 0 0,0 0 0,-1 0 0,1-1 0,-1 1 0,0-1 0,0 1 0,0-1 0,0 1 0,-1-1 0,2-4 0,-2 6-188,-1 0-1,0 0 1,1-1 0,-1 1 0,0 0 0,0 0 0,-1 0 0,1 0 0,0 0 0,-1 0 0,1-1 0,-1 1 0,1 0 0,-2-2 0,-18-19-9796</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27.092"/>
    </inkml:context>
    <inkml:brush xml:id="br0">
      <inkml:brushProperty name="width" value="0.05" units="cm"/>
      <inkml:brushProperty name="height" value="0.05" units="cm"/>
      <inkml:brushProperty name="color" value="#5B2D90"/>
    </inkml:brush>
  </inkml:definitions>
  <inkml:trace contextRef="#ctx0" brushRef="#br0">1 84 96,'0'0'21978,"192"-30"-21850,-83 17-128,4 1 0,-4-1-2273,-16-3-4498</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27.446"/>
    </inkml:context>
    <inkml:brush xml:id="br0">
      <inkml:brushProperty name="width" value="0.05" units="cm"/>
      <inkml:brushProperty name="height" value="0.05" units="cm"/>
      <inkml:brushProperty name="color" value="#5B2D90"/>
    </inkml:brush>
  </inkml:definitions>
  <inkml:trace contextRef="#ctx0" brushRef="#br0">86 8 13766,'0'0'11253,"2"-8"-11285,-2 44-48,-10 12 80,-6 2 0,-4-2-160,2-5-928,4-11-1121,4-14-2849</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27.795"/>
    </inkml:context>
    <inkml:brush xml:id="br0">
      <inkml:brushProperty name="width" value="0.05" units="cm"/>
      <inkml:brushProperty name="height" value="0.05" units="cm"/>
      <inkml:brushProperty name="color" value="#5B2D90"/>
    </inkml:brush>
  </inkml:definitions>
  <inkml:trace contextRef="#ctx0" brushRef="#br0">0 116 17672,'0'0'4578,"141"-48"-4562,-46 32 32,6 5 80,-7-1-256,-13 5-432,-8-1-1745,-21 1-1569,-32 0-1136</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28.122"/>
    </inkml:context>
    <inkml:brush xml:id="br0">
      <inkml:brushProperty name="width" value="0.05" units="cm"/>
      <inkml:brushProperty name="height" value="0.05" units="cm"/>
      <inkml:brushProperty name="color" value="#5B2D90"/>
    </inkml:brush>
  </inkml:definitions>
  <inkml:trace contextRef="#ctx0" brushRef="#br0">1 0 14215,'0'0'9620,"0"75"-9060,14-25 177,-7 11-433,-1 1 128,-6 4-432,0-2-32,0 2-208,-6-1-2065,1-7-1905,1-8-7620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32.592"/>
    </inkml:context>
    <inkml:brush xml:id="br0">
      <inkml:brushProperty name="width" value="0.05" units="cm"/>
      <inkml:brushProperty name="height" value="0.05" units="cm"/>
      <inkml:brushProperty name="color" value="#5B2D90"/>
    </inkml:brush>
  </inkml:definitions>
  <inkml:trace contextRef="#ctx0" brushRef="#br0">74 46 2673,'0'0'13262,"3"-18"-7915,-9 27-5342,1 0 0,1 0 0,0 1 0,0 0 0,0-1 0,2 1 1,-1 0-1,1 1 0,1-1 0,-1 0 0,2 1 0,-1-1 0,2 0 0,1 15 0,-1-20 5,0 0-1,0 0 1,1-1 0,-1 1-1,1 0 1,0-1-1,0 1 1,1-1-1,-1 0 1,1 0-1,0 0 1,0 0-1,1 0 1,-1 0-1,1-1 1,0 0-1,0 0 1,0 0-1,0 0 1,0 0-1,1-1 1,-1 0-1,1 0 1,-1 0 0,1-1-1,0 1 1,0-1-1,0 0 1,0 0-1,0-1 1,6 0-1,-6 1 36,0-1 0,0 0 0,0 0 0,0 0 0,0-1 0,0 1 0,0-1 0,0-1 0,0 1 0,0-1 0,-1 0 0,1 0 0,0 0 0,6-5 0,-8 5-20,0-1 0,-1 0 0,1-1 0,0 1 0,-1-1 0,0 1 0,0-1 0,0 0 0,0 1 0,0-1 0,-1 0 0,0 0 0,0 0 0,0 0 0,0-1 0,-1 1 0,1 0 0,-1-5 0,-1 1 4,1 1 0,-1 0 0,-1-1 0,1 1 1,-1 0-1,-1 0 0,1 0 0,-1 0 0,0 0 0,-1 0 0,0 1 0,0 0 0,0 0 0,-1 0 0,0 0 1,0 1-1,-8-8 0,4 5-61,1 1 0,-1 0 0,0 1 0,-1 0 0,1 0 1,-1 1-1,0 0 0,-1 1 0,1 0 0,-1 1 0,-13-3 1,21 5-96,1 1 1,0 0-1,-1 0 1,1 0 0,-1 1-1,1-1 1,-1 0-1,1 1 1,0-1 0,-1 1-1,1 0 1,0 0 0,0 0-1,0 0 1,0 0-1,0 1 1,0-1 0,0 1-1,0-1 1,0 1-1,0 0 1,1-1 0,-1 1-1,1 0 1,-1 0 0,1 0-1,0 0 1,0 0-1,0 1 1,0-1 0,0 0-1,0 0 1,1 1-1,-1 2 1,-3 11-1074,1 0 1,1 0-1,1 1 0,0 16 0,0-14-402,-1 40-3837</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32.973"/>
    </inkml:context>
    <inkml:brush xml:id="br0">
      <inkml:brushProperty name="width" value="0.05" units="cm"/>
      <inkml:brushProperty name="height" value="0.05" units="cm"/>
      <inkml:brushProperty name="color" value="#5B2D90"/>
    </inkml:brush>
  </inkml:definitions>
  <inkml:trace contextRef="#ctx0" brushRef="#br0">74 94 11093,'0'0'5541,"-2"15"-4268,-3 50-558,5-62-656,-1 1 0,1-1 0,0 0 0,0 1 0,0-1 0,1 0-1,-1 0 1,1 1 0,0-1 0,0 0 0,0 0 0,0 0 0,0 0 0,1 0 0,-1 0 0,1 0 0,0-1 0,0 1 0,0 0 0,0-1 0,0 0 0,1 1 0,-1-1 0,1 0-1,-1 0 1,1 0 0,0-1 0,0 1 0,0-1 0,6 3 0,-5-3 37,0 0-1,0-1 1,0 1-1,0-1 1,0 1 0,0-1-1,0-1 1,0 1-1,0-1 1,1 1-1,-1-1 1,0 0 0,-1 0-1,1-1 1,0 1-1,0-1 1,-1 0-1,1 0 1,0 0 0,-1-1-1,6-4 1,-5 3-85,0 0 0,0-1 1,0 1-1,0-1 0,-1 1 0,0-1 1,0 0-1,0 0 0,-1-1 1,0 1-1,0 0 0,0-1 1,-1 0-1,1 1 0,-1-1 0,0 0 1,-1 0-1,0 1 0,0-1 1,0 0-1,0 0 0,-1 1 1,0-1-1,0 0 0,-1 1 0,0-1 1,0 1-1,0-1 0,0 1 1,-1 0-1,0 0 0,0 0 1,0 0-1,-1 1 0,0-1 0,1 1 1,-2 0-1,1 0 0,0 0 1,-1 1-1,0-1 0,0 1 0,0 0 1,0 1-1,0-1 0,0 1 1,-1 0-1,1 0 0,-1 1 1,-7-2-1,-5 1-1046,0 0 1,0 1 0,-24 3-1,-3 2-5389</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33.806"/>
    </inkml:context>
    <inkml:brush xml:id="br0">
      <inkml:brushProperty name="width" value="0.05" units="cm"/>
      <inkml:brushProperty name="height" value="0.05" units="cm"/>
      <inkml:brushProperty name="color" value="#5B2D90"/>
    </inkml:brush>
  </inkml:definitions>
  <inkml:trace contextRef="#ctx0" brushRef="#br0">76 284 7491,'0'0'4013,"-6"-17"-2751,-35-89 2142,41 105-3260,0 1 0,0-1 1,0 0-1,-1 1 0,1-1 0,0 0 0,0 1 1,-1-1-1,1 0 0,0 1 0,-1-1 1,1 0-1,-1 1 0,1-1 0,-1 1 0,1-1 1,-1 1-1,1-1 0,-1 1 0,0 0 0,1-1 1,-1 1-1,0-1 0,-7 11 828,-1 30-1094,8-32 115,1 0 0,-1 1 0,2 0 0,-1-1-1,1 0 1,1 1 0,-1-1 0,1 1-1,1-1 1,-1 0 0,6 9 0,-5-11 23,1 0 1,0-1 0,0 0-1,0 0 1,1 0-1,0 0 1,0-1-1,0 1 1,0-2 0,1 1-1,0 0 1,-1-1-1,1 0 1,1 0 0,6 2-1,-2-1 43,0-1-1,-1 1 1,2-2-1,-1 1 1,0-2-1,0 1 1,1-2-1,-1 1 1,0-2-1,1 1 1,-1-2-1,0 1 1,0-2-1,0 1 1,0-1-1,0-1 1,0 0 0,-1-1-1,0 0 1,0 0-1,0-1 1,0 0-1,-1-1 1,0 0-1,-1-1 1,0 0-1,0 0 1,0 0-1,-1-1 1,11-19-1,-7 10-108,-2-1 0,0-1 0,-1 0-1,-1 0 1,-1 0 0,-1-1 0,-1 0 0,0 0-1,-2 0 1,0-37 0,-2 58-2,0-1 1,-1 1-1,1-1 0,0 1 1,0 0-1,0-1 1,0 1-1,-1 0 0,1-1 1,0 1-1,-1 0 0,1-1 1,0 1-1,0 0 0,-1-1 1,1 1-1,-1 0 0,1 0 1,0 0-1,-1-1 1,1 1-1,0 0 0,-1 0 1,1 0-1,-1 0 0,1 0 1,0 0-1,-1 0 0,1 0 1,-1 0-1,1 0 0,-1 0 1,1 0-1,0 0 1,-1 0-1,1 0 0,-1 0 1,1 0-1,0 0 0,-1 1 1,1-1-1,-1 0 0,1 0 1,0 0-1,-1 1 0,1-1 1,0 0-1,-1 1 1,1-1-1,0 0 0,-1 1 1,-22 14-2085,1 5-591,-30 34 0,39-40 1757,-38 42-3768</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34.178"/>
    </inkml:context>
    <inkml:brush xml:id="br0">
      <inkml:brushProperty name="width" value="0.05" units="cm"/>
      <inkml:brushProperty name="height" value="0.05" units="cm"/>
      <inkml:brushProperty name="color" value="#5B2D90"/>
    </inkml:brush>
  </inkml:definitions>
  <inkml:trace contextRef="#ctx0" brushRef="#br0">8 47 12086,'0'0'9281,"4"-10"-8646,-1-1-570,7-14 3,-6 27-16,-3 20 57,0 45-408,-6 150 1262,2-177-4223,-14 61 0,11-80-2695</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34.586"/>
    </inkml:context>
    <inkml:brush xml:id="br0">
      <inkml:brushProperty name="width" value="0.05" units="cm"/>
      <inkml:brushProperty name="height" value="0.05" units="cm"/>
      <inkml:brushProperty name="color" value="#5B2D90"/>
    </inkml:brush>
  </inkml:definitions>
  <inkml:trace contextRef="#ctx0" brushRef="#br0">1 158 10405,'0'0'8054,"19"1"-7616,64 8-366,-79-8-69,-1 0 0,0 1 0,0-1 0,0 1 1,0-1-1,0 1 0,0 0 0,-1 0 0,1 1 0,0-1 1,-1 0-1,0 1 0,0 0 0,0-1 0,0 1 0,0 0 1,0 0-1,-1 0 0,1 0 0,-1 1 0,0-1 0,1 4 1,1 4 0,-1 1 1,0-1-1,0 1 1,-1 14 0,-1-17 25,-1 34-269,1-42 237,0 0 0,0 1 0,-1-1-1,1 0 1,0 0 0,-1 1 0,1-1-1,-1 0 1,1 0 0,-1 1 0,0-1-1,0 0 1,1 0 0,-1 0-1,0 0 1,0 0 0,0 0 0,0 0-1,0-1 1,0 1 0,0 0 0,-1 0-1,1-1 1,0 1 0,0-1 0,-2 1-1,2-2 147,0 0 0,1 0-1,-1 0 1,0-1 0,1 1 0,-1 0-1,1-1 1,-1 1 0,1 0 0,0-1-1,-1 1 1,1 0 0,0-1 0,0 1-1,0 0 1,0-1 0,0 1 0,1-2-1,-1 0 104,-1-19-23,2-1 0,1 1 0,0-1 0,2 1 0,0 0 0,10-27 0,-10 36-264,1 1-1,1-1 1,0 1 0,0 1-1,1-1 1,1 1-1,0 0 1,0 1-1,1 0 1,0 1 0,1-1-1,12-7 1,-21 15-106,1 1 0,0 0 0,0-1 0,0 1 0,0 0 0,0 0 0,0 0 0,0 1 0,0-1 0,0 0 0,0 1 0,1 0 0,-1-1 0,0 1 0,0 0 1,0 0-1,1 0 0,-1 0 0,0 1 0,0-1 0,0 0 0,1 1 0,-1 0 0,0-1 0,0 1 0,0 0 0,0 0 0,0 0 0,0 1 0,0-1 0,-1 0 0,1 1 0,0-1 0,2 4 0,3 3-972,0 2-1,0-1 1,-1 1-1,-1-1 1,7 15-1,-10-18 605,18 35-3773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7.229"/>
    </inkml:context>
    <inkml:brush xml:id="br0">
      <inkml:brushProperty name="width" value="0.05" units="cm"/>
      <inkml:brushProperty name="height" value="0.05" units="cm"/>
      <inkml:brushProperty name="color" value="#5B2D90"/>
    </inkml:brush>
  </inkml:definitions>
  <inkml:trace contextRef="#ctx0" brushRef="#br0">0 231 10277,'0'0'6501,"0"-15"-3513,3-45-1120,-3 59-1847,-1 1-1,1-1 1,0 1 0,0-1-1,0 1 1,0-1 0,0 1-1,0-1 1,0 1 0,0-1-1,0 1 1,0-1 0,0 1-1,0-1 1,0 1 0,1 0-1,-1-1 1,0 1 0,0-1-1,0 1 1,1-1 0,-1 1-1,0 0 1,1-1 0,-1 1-1,0-1 1,1 1 0,-1 0-1,0 0 1,1-1 0,-1 1-1,1 0 1,-1-1 0,0 1-1,1 0 1,-1 0 0,1 0-1,-1 0 1,1 0 0,-1-1-1,1 1 1,-1 0 0,1 0-1,-1 0 1,1 0 0,-1 0-1,1 0 1,-1 0 0,1 1-1,-1-1 1,1 0 0,-1 0-1,0 0 1,1 0 0,-1 1-1,1-1 1,-1 0 0,1 0 0,-1 1-1,0-1 1,1 0 0,-1 1-1,1-1 1,17 19 27,-1 6-10,-2 0-1,-1 0 0,-2 1 1,0 1-1,13 43 1,-9-10-115,15 95 1,-30-191 203,2 1 0,1-1-1,17-62 1,-8 40 72,26-69-1,-32 108-200,1 0-1,1 1 0,0 0 1,2 0-1,0 1 1,0 0-1,19-19 0,-28 34-51,-1 0-1,0 0 1,1 1-1,-1-1 1,1 1-1,0-1 0,-1 1 1,1-1-1,0 1 1,0 0-1,0 0 1,0 0-1,0 0 1,0 0-1,0 1 0,0-1 1,0 1-1,0-1 1,1 1-1,-1 0 1,0-1-1,0 1 1,4 1-1,-4 0-458,1 1 1,-1 0-1,1-1 1,-1 1-1,1 0 0,-1 1 1,0-1-1,0 0 0,0 1 1,-1-1-1,1 1 1,0-1-1,-1 1 0,0 0 1,2 4-1,12 23-9646</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34.988"/>
    </inkml:context>
    <inkml:brush xml:id="br0">
      <inkml:brushProperty name="width" value="0.05" units="cm"/>
      <inkml:brushProperty name="height" value="0.05" units="cm"/>
      <inkml:brushProperty name="color" value="#5B2D90"/>
    </inkml:brush>
  </inkml:definitions>
  <inkml:trace contextRef="#ctx0" brushRef="#br0">287 181 7395,'0'0'3962,"0"-19"-779,-3-61-480,3 77-2585,0-1 1,0 1-1,0 0 1,-1-1-1,1 1 1,-1-1-1,0 1 1,0 0 0,-1 0-1,1-1 1,-1 1-1,1 0 1,-1 0-1,0 1 1,0-1-1,0 0 1,-1 0-1,1 1 1,-1 0 0,1-1-1,-1 1 1,0 0-1,0 0 1,1 0-1,-2 1 1,1-1-1,0 1 1,0 0-1,0 0 1,-1 0 0,1 0-1,0 0 1,-1 1-1,1-1 1,-1 1-1,1 0 1,-5 0-1,0 1-130,0 0 0,0 1 0,0-1 0,0 1 0,0 1 0,1 0 0,-1 0 0,1 0-1,0 1 1,0 0 0,0 0 0,1 1 0,-10 8 0,7-3-160,0 0 1,2 0-1,-1 1 0,1 0 1,0 0-1,1 1 0,1 0 1,0 0-1,0 1 1,1-1-1,1 1 0,0 0 1,1 0-1,0 0 0,1 0 1,1 0-1,1 24 0,0-36 146,-1-1-1,0 1 0,1 0 0,-1 0 1,1 0-1,0 0 0,-1 0 0,1 0 0,0-1 1,-1 1-1,1 0 0,0-1 0,0 1 0,0 0 1,-1-1-1,1 1 0,0-1 0,0 1 1,0-1-1,0 0 0,0 1 0,0-1 0,0 0 1,0 0-1,0 1 0,0-1 0,0 0 0,0 0 1,0 0-1,0 0 0,1-1 0,-1 1 1,0 0-1,0 0 0,0-1 0,0 1 0,1-1 1,3 0 35,-1 0 0,1-1-1,0 0 1,-1 0 0,1 0 0,8-5 0,0-6 219,0 0 0,0-1 0,-2 0 0,0-1 0,0 0 0,-2-1 0,15-30 0,-12 23 697,1-1 1,28-36-1,-41 59-908,0 1 1,1 0 0,-1 0-1,0 0 1,0 0 0,0-1-1,1 1 1,-1 0-1,0 0 1,0 0 0,0 0-1,1 0 1,-1 0-1,0 0 1,0 0 0,1 0-1,-1-1 1,0 1 0,0 0-1,1 0 1,-1 0-1,0 0 1,0 0 0,1 1-1,-1-1 1,0 0 0,0 0-1,1 0 1,-1 0-1,0 0 1,0 0 0,0 0-1,1 0 1,-1 0 0,0 1-1,0-1 1,1 0-1,-1 0 1,0 0 0,0 0-1,0 1 1,0-1-1,0 0 1,1 0 0,-1 1-1,0-1 1,0 0 0,0 0-1,0 0 1,0 1-1,0-1 1,0 0 0,0 0-1,0 1 1,0-1 0,8 27 59,0 32-255,-7-41-2,2 71-1647,-10-35-4874,1-38 1290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35.447"/>
    </inkml:context>
    <inkml:brush xml:id="br0">
      <inkml:brushProperty name="width" value="0.05" units="cm"/>
      <inkml:brushProperty name="height" value="0.05" units="cm"/>
      <inkml:brushProperty name="color" value="#5B2D90"/>
    </inkml:brush>
  </inkml:definitions>
  <inkml:trace contextRef="#ctx0" brushRef="#br0">5 204 14247,'0'0'7864,"-2"7"-7848,1 5-31,0-1-1,0 1 1,1-1-1,1 0 0,0 1 1,0-1-1,5 14 1,-5-16 13,1-1 0,1 0 0,-1 0 0,1-1 1,1 1-1,-1-1 0,1 1 0,1-1 0,-1 0 0,1-1 1,11 12-1,-14-16-48,0-1 0,0 0 0,0 1 0,1-1 0,-1 0 0,1 0 0,-1-1 0,1 1 1,-1 0-1,1-1 0,-1 0 0,1 1 0,0-1 0,-1 0 0,1 0 0,-1-1 0,1 1 0,0 0 0,-1-1 0,1 0 1,-1 0-1,1 1 0,-1-1 0,0-1 0,1 1 0,-1 0 0,3-3 0,7-3 89,-1-2 0,0 1 0,16-18 0,-27 26-35,30-33 223,-2-1-1,38-59 1,-42 57 277,-23 35-502,-1 1 0,0-1 0,1 1 0,-1-1 0,1 0 0,-1 1 0,1-1 0,-1 1 0,1-1 0,0 1 0,-1-1 0,1 1 0,-1 0 0,1-1 0,0 1 0,0 0 0,-1-1 0,1 1 0,0 0 0,-1 0 0,1 0 0,0 0 0,0 0 0,-1 0 0,1 0 0,0 0 0,0 0 0,-1 0 0,1 0 0,0 0 0,0 0 0,-1 1 0,1-1 0,0 0 0,0 0 0,0 1 0,25 21-136,-10-7 40,-10-12 94,1 0-1,-1 0 1,0-1 0,1 0 0,0 0 0,-1 0 0,1-1 0,0 0 0,0-1 0,-1 0 0,1 0 0,0 0 0,0 0 0,0-1-1,9-3 1,-5 1 10,0 0 0,0-1-1,-1 0 1,1 0 0,-1-1-1,-1-1 1,1 0-1,13-10 1,-14 8 19,0-1-1,0 0 1,-1 0-1,14-19 1,-20 25-45,0-1-1,0 1 1,0 0 0,0 0-1,-1-1 1,0 1 0,1-1-1,-1 1 1,0-1 0,-1 0-1,1 1 1,-1-1 0,1 0-1,-1 0 1,0 1 0,-1-1-1,1 0 1,-1 0 0,1 1-1,-3-6 1,2 7-7,0 1-1,-1-1 1,1 1 0,-1-1 0,0 1-1,1 0 1,-1-1 0,0 1 0,0 0-1,0 0 1,0 0 0,0 1 0,0-1 0,0 0-1,0 1 1,0-1 0,0 1 0,-1 0-1,1 0 1,0 0 0,0 0 0,-4 0-1,2 0-23,0 0 0,0 1 0,0-1 0,1 1 0,-1-1 0,0 1-1,1 1 1,-1-1 0,1 0 0,-1 1 0,1-1 0,-7 5 0,7-1 14,0 0-1,0-1 1,0 1 0,0 0 0,1 1-1,0-1 1,0 0 0,0 1 0,1-1-1,0 1 1,0-1 0,0 1 0,1 0 0,0 8-1,0 2-42,0 0 0,2 0-1,0 0 1,4 17-1,14 17-38,6 16 106,-25-62 64,0 0-1,0 0 1,0 0-1,-1 0 1,0 0 0,1 0-1,-1 0 1,-1 0 0,1 0-1,-1 0 1,1 0-1,-1 0 1,-3 6 0,2-6 13,-1-1 0,1 0 0,-1 0 0,0 0 0,0 0 1,0 0-1,-1 0 0,1-1 0,0 0 0,-1 0 0,0 0 1,0 0-1,1 0 0,-1-1 0,0 0 0,0 1 1,0-2-1,-7 2 0,-7 1-1366,-1 0 0,-31-1 0,33-2-5409</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35.975"/>
    </inkml:context>
    <inkml:brush xml:id="br0">
      <inkml:brushProperty name="width" value="0.05" units="cm"/>
      <inkml:brushProperty name="height" value="0.05" units="cm"/>
      <inkml:brushProperty name="color" value="#5B2D90"/>
    </inkml:brush>
  </inkml:definitions>
  <inkml:trace contextRef="#ctx0" brushRef="#br0">102 177 6547,'0'0'11848,"-2"14"-11528,-11 196 2064,0 13-1308,8-182-1052,-1 1 0,-3-2 1,-16 51-1,18-80-187,2-15 186,-1-21 194,1-14-50,1-1 1,3 1 0,1-1-1,8-62 1,4 27 80,30-106 0,-32 143-176,3-1 0,32-69 0,-39 97-78,0 0 1,1 1-1,0 0 1,1 0-1,18-17 1,-22 22-13,1 1 1,0 1-1,1-1 1,-1 1-1,1 0 0,-1 0 1,1 0-1,0 1 1,0 0-1,0 0 1,0 0-1,11 0 1,-13 1 7,0 1 1,-1-1-1,1 1 1,0 0-1,0 1 1,-1-1-1,1 1 1,0-1 0,-1 1-1,1 0 1,-1 1-1,1-1 1,-1 1-1,0-1 1,1 1-1,-1 0 1,0 0 0,0 0-1,0 1 1,0-1-1,-1 1 1,1-1-1,-1 1 1,1 0-1,-1 0 1,0 0 0,0 0-1,0 1 1,-1-1-1,1 1 1,-1-1-1,0 1 1,0-1-1,0 1 1,0-1 0,-1 1-1,1 0 1,-1-1-1,0 6 1,0 2-65,0 0 0,0 0 1,-1 0-1,-1 0 0,0 0 0,0 0 0,-1-1 1,0 1-1,-1-1 0,0 1 0,-1-1 1,-9 13-1,-3 0-516,-2-1 0,0-1 1,-31 26-1,-29 16-4412,25-23-622</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36.597"/>
    </inkml:context>
    <inkml:brush xml:id="br0">
      <inkml:brushProperty name="width" value="0.05" units="cm"/>
      <inkml:brushProperty name="height" value="0.05" units="cm"/>
      <inkml:brushProperty name="color" value="#5B2D90"/>
    </inkml:brush>
  </inkml:definitions>
  <inkml:trace contextRef="#ctx0" brushRef="#br0">2 151 10117,'0'0'10330,"0"5"-9943,0 6-395,-1 10-2,1-1 0,1 0-1,1 0 1,1 1 0,7 22 0,-9-38 19,0-1 1,1 0-1,0 1 1,0-1-1,0 0 0,0 0 1,1 0-1,-1-1 1,1 1-1,0 0 0,0-1 1,1 0-1,-1 0 1,1 0-1,-1 0 0,1 0 1,0-1-1,0 0 1,0 0-1,1 0 0,-1 0 1,0 0-1,1-1 1,-1 0-1,1 0 0,-1 0 1,1-1-1,-1 1 1,8-1-1,-2-1 65,-1 0 1,0-1-1,0 0 1,1 0-1,-1-1 0,0 0 1,-1-1-1,1 0 1,-1 0-1,0-1 0,0 0 1,0 0-1,0-1 1,-1 0-1,0 0 0,0-1 1,-1 0-1,0 0 1,7-11-1,-6 8-33,0 0 0,0-1 0,-1 0 0,-1 0 0,0 0 0,-1-1 0,0 1 0,0-1 0,-1 0-1,-1-1 1,0 1 0,-1 0 0,0-1 0,-1-16 0,-1 25-49,1-1 0,-1 1 0,0 0 0,-1 0-1,1 0 1,-1 0 0,0 0 0,0 0 0,0 0 0,0 0 0,-1 1-1,1-1 1,-1 1 0,0 0 0,0-1 0,-1 1 0,1 1-1,-4-4 1,0 2 1,0 0 0,0 1-1,0-1 1,0 1 0,-1 1-1,1-1 1,-1 1 0,0 1 0,-14-2-1,14 2-50,-1 0 0,1 1 0,0 0 0,-1 1 0,1-1-1,0 1 1,0 1 0,-1 0 0,1 0 0,0 1 0,1 0 0,-1 0 0,0 0-1,1 1 1,0 1 0,0-1 0,0 1 0,0 0 0,1 1 0,-6 6 0,9-9-8,0 1 1,1 0 0,0-1 0,0 1 0,0 0 0,1 0-1,-1 1 1,1-1 0,0 0 0,0 0 0,0 1-1,1-1 1,-1 0 0,1 1 0,0-1 0,1 7 0,0-8 17,0 0 1,0-1 0,0 1 0,0 0-1,0 0 1,1-1 0,-1 1 0,1-1-1,0 1 1,0-1 0,0 0 0,0 0-1,0 0 1,0 0 0,0 0 0,1 0-1,-1 0 1,1-1 0,-1 1 0,1-1-1,0 0 1,0 0 0,-1 0 0,6 1 0,17 3 63,1-2 0,0-1 0,0 0 0,0-2 0,0-2 0,0 0 0,49-11 0,-39 7 727,1 1 1,71 0-1,-104 5-726,0 1 1,0 0-1,0 0 1,0 0-1,0 0 0,-1 1 1,1 0-1,0 0 1,-1 0-1,1 0 0,-1 0 1,0 1-1,0-1 1,0 1-1,0 0 0,0 0 1,-1 0-1,1 0 1,-1 0-1,0 1 0,0-1 1,0 1-1,0 0 1,2 6-1,-3-6-8,0-1-1,0 1 1,0-1 0,0 1 0,0-1 0,-1 1-1,0-1 1,0 1 0,0 0 0,0-1-1,0 1 1,-1-1 0,0 1 0,1 0-1,-1-1 1,-1 0 0,1 1 0,0-1-1,-1 0 1,0 1 0,1-1 0,-1 0-1,-1 0 1,1-1 0,0 1 0,-1 0-1,-5 4 1,-14 6-85,0-1 0,-1-2-1,-1 0 1,0-1-1,0-1 1,-1-1 0,-43 5-1,65-11-150,3-1 150,0-1 0,0 1 0,0 0 0,1 0 0,-1 0 1,0 0-1,0-1 0,0 1 0,0 0 0,0 0 0,0 0 1,0 0-1,0-1 0,0 1 0,0 0 0,0 0 0,0 0 1,0 0-1,0-1 0,0 1 0,0 0 0,0 0 1,0 0-1,0-1 0,-1 1 0,1 0 0,0 0 0,0 0 1,0 0-1,0 0 0,0-1 0,0 1 0,0 0 0,-1 0 1,1 0-1,0 0 0,0 0 0,0 0 0,0 0 0,-1-1 1,1 1-1,0 0 0,0 0 0,0 0 0,0 0 1,-1 0-1,1 0 0,0 0 0,0 0 0,-1 0 0,20-21-4730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37.015"/>
    </inkml:context>
    <inkml:brush xml:id="br0">
      <inkml:brushProperty name="width" value="0.05" units="cm"/>
      <inkml:brushProperty name="height" value="0.05" units="cm"/>
      <inkml:brushProperty name="color" value="#5B2D90"/>
    </inkml:brush>
  </inkml:definitions>
  <inkml:trace contextRef="#ctx0" brushRef="#br0">64 149 12070,'0'0'8470,"13"2"-8430,25 5-48,1 0 257,65 4 1,-100-12-180,0 1-1,0-1 1,-1-1 0,1 1-1,0 0 1,-1-1-1,1 1 1,-1-1 0,0 0-1,0 0 1,1-1 0,-1 1-1,-1-1 1,1 1-1,0-1 1,0 0 0,-1 0-1,0 0 1,0-1 0,0 1-1,0 0 1,0-1-1,1-4 1,1 1-6,-1-1 0,0 1 0,-1 0 0,0-1 0,0 0 0,-1 1 0,1-1 0,-2 0 0,1 0-1,-2-14 1,0 21-56,1-1 0,-1 1-1,0 0 1,0 0-1,0 0 1,0 0 0,0 0-1,0 0 1,0 0-1,0 0 1,0 0 0,0 1-1,0-1 1,0 0-1,-1 1 1,1-1 0,0 1-1,-1-1 1,1 1-1,0 0 1,-1-1 0,1 1-1,0 0 1,-1 0-1,1 0 1,-1 0 0,1 0-1,0 0 1,-1 0-1,1 1 1,-3 0 0,-5-1 26,-4 1-17,-1 0 0,1 1 0,0 0 0,-1 1 1,1 1-1,1 0 0,-1 1 0,0 0 0,1 1 0,0 0 1,1 1-1,-1 1 0,1-1 0,1 2 0,-1-1 0,-10 14 0,13-14-14,0 0-1,1 1 1,0 0-1,0 0 1,1 0-1,0 1 1,1 0-1,0 0 1,1 1-1,0 0 1,0-1-1,1 1 1,1 0-1,0 1 1,0-1-1,1 0 1,1 0-1,0 1 1,2 20-1,0-25-10,0 0-1,1 0 1,0 0-1,0 0 0,1-1 1,0 1-1,0-1 1,0 0-1,1 0 0,0-1 1,0 1-1,0-1 1,1 0-1,0-1 0,0 1 1,0-1-1,0 0 1,1 0-1,0-1 1,12 5-1,3 0-44,1 0 0,0-2 0,0 0 0,1-2 0,26 2-1,-39-5-90,16 2-407,-1-2-1,42-2 1,-63 1 161,0-1 0,1 0-1,-1 0 1,0 0 0,1 0 0,-1-1 0,0 0-1,0 0 1,0 0 0,0-1 0,-1 1 0,1-1-1,-1 0 1,1-1 0,-1 1 0,0-1 0,0 0-1,5-6 1,4-20-5255</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37.430"/>
    </inkml:context>
    <inkml:brush xml:id="br0">
      <inkml:brushProperty name="width" value="0.05" units="cm"/>
      <inkml:brushProperty name="height" value="0.05" units="cm"/>
      <inkml:brushProperty name="color" value="#5B2D90"/>
    </inkml:brush>
  </inkml:definitions>
  <inkml:trace contextRef="#ctx0" brushRef="#br0">1 174 12966,'111'-14'2065,"53"-2"720,45-4-912,31-1-464,11-3-1025,-9 3 128,-25 1-32,-55 4-416,-51 6 353,-51 2-417,-39 5-241,-17 3-287,-43 5-6499,-33 15 2865</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3:53.969"/>
    </inkml:context>
    <inkml:brush xml:id="br0">
      <inkml:brushProperty name="width" value="0.05" units="cm"/>
      <inkml:brushProperty name="height" value="0.05" units="cm"/>
      <inkml:brushProperty name="color" value="#5B2D90"/>
    </inkml:brush>
  </inkml:definitions>
  <inkml:trace contextRef="#ctx0" brushRef="#br0">11 2684 1905,'0'0'5338,"0"-6"-4655,2-24 1177,-10 42-828,4-6 480,16-4-591,271-16 859,-190 9-1572,93 8 0,-85 7-216,27 1 5,327-30 187,-212 13-58,39-4 39,-43-26 17,-227 33-114,1 0 0,-1-2-1,0 1 1,12-7 0,11-4-28,22-8 90,-23 9-67,59-17 0,115-31 294,-50 12-160,125-34 102,-239 69-298,1-2 0,-2-1 0,0-2 0,-2-3 0,55-37 0,36-41 52,-63 47-26,-25 16-9,-29 25-10,-2 0 0,1 0 0,-2-2-1,1 0 1,-2 0 0,0-1 0,-1 0 0,-1-1-1,-1 0 1,7-18 0,-7 13 71,-2 1 1,-1-1 0,0-1-1,-2 1 1,0 0 0,-2-43-1,12 8-22,-4 24 4,12-21-21,-2 7 10,-13 25-65,48-200-31,-52 211 58,1 1 0,1-1-1,0 1 1,0 0 0,1 0 0,0 1-1,10-14 1,-7 11-3,-1 0 1,0 0-1,7-22 0,-6 17-3,1 1 1,0 0-1,0 1 0,2 0 1,0 1-1,23-23 1,7-12 7,-27 35-13,0 0 1,1 0 0,0 2 0,1 0 0,23-14 0,26-19 3,-32 23-9,0 1 0,1 2 1,39-17-1,-31 16 3,104-40 49,-122 49-59,0 2 1,1 1 0,0 1-1,36-6 1,-24 6-5,43-15-1,35-20 48,-32 10-15,123-29 1,-149 49-45,66-16 80,-76 15-63,1 2 0,1 2-1,75-3 1,152 9 22,-60 3-9,440-16-35,-433 14 36,69-3 16,-108-17-23,-70 6 0,-88 12 4,0-2 1,44-15-1,23-5-13,-80 23 11,0-1-1,0 0 1,0 0-1,0-2 1,-1 1-1,1-2 1,-2 1-1,12-10 1,-22 16 6,1-3 769,0 6-3501</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0.569"/>
    </inkml:context>
    <inkml:brush xml:id="br0">
      <inkml:brushProperty name="width" value="0.05" units="cm"/>
      <inkml:brushProperty name="height" value="0.05" units="cm"/>
      <inkml:brushProperty name="color" value="#5B2D90"/>
    </inkml:brush>
  </inkml:definitions>
  <inkml:trace contextRef="#ctx0" brushRef="#br0">191 466 5811,'0'0'6573,"-6"-6"-6271,-53-61 3662,65 63 687,30-3-3153,30-9-1182,-11-4-21,82-45 0,-109 50-279,-2-1-1,0-1 1,-1-2 0,39-37 0,-56 48-1,-1 0 0,0-1 0,-1 0 0,10-16 0,-14 21-5,0 0 0,-1 1 1,1-1-1,-1 0 0,0 0 0,0 0 0,0 0 0,0 0 1,-1-1-1,0 1 0,0 0 0,0 0 0,0 0 0,0 0 0,-2-5 1,1 8-14,1-1 1,-1 0 0,0 1-1,0-1 1,0 1 0,0-1-1,0 1 1,0 0 0,0-1-1,0 1 1,0 0 0,-1 0-1,1 0 1,-1 0 0,1 0-1,-1 0 1,1 0 0,-1 0 0,1 1-1,-1-1 1,0 1 0,1-1-1,-4 0 1,-44-2-183,39 4 114,-12-1 36,0 2 1,0 1-1,1 0 1,-1 2 0,1 0-1,0 1 1,0 2-1,1 0 1,0 1 0,-27 16-1,37-18 16,-1-1 0,1 2 0,1-1 0,-1 1 0,1 1 0,0 0 0,1 0-1,0 0 1,1 1 0,0 0 0,0 1 0,1 0 0,0 0 0,1 0 0,1 1 0,-1-1-1,2 1 1,0 0 0,-3 22 0,5-21 15,1 0 0,1 0 1,0 0-1,1 0 0,0 0 0,1 0 0,0 0 0,1-1 0,1 1 0,0-1 1,0 0-1,1-1 0,1 1 0,0-1 0,1 0 0,9 10 0,15 14-56,2-2 1,1-2-1,47 34 0,41 36-267,-117-96 328,-1 1 1,0-1-1,-1 0 0,1 1 1,-1 0-1,0 0 0,3 8 0,-6-13 4,0 1 0,-1-1 0,1 1 0,-1 0 0,0-1-1,1 1 1,-1-1 0,0 1 0,0 0 0,0-1 0,0 1-1,0 0 1,-1-1 0,1 1 0,0-1 0,-1 1 0,1-1-1,-1 1 1,0-1 0,1 1 0,-1-1 0,0 1 0,0-1-1,0 0 1,0 1 0,0-1 0,0 0 0,0 0 0,0 0-1,-1 0 1,1 0 0,0 0 0,-1 0 0,1 0 0,-1-1-1,-1 2 1,-35 13 85,1-3 0,-2 0 0,1-3 0,-1-1 0,-44 3 0,57-7-11,-57 8-223,-89 1 0,200-26-5221,36-13-4167</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0.950"/>
    </inkml:context>
    <inkml:brush xml:id="br0">
      <inkml:brushProperty name="width" value="0.05" units="cm"/>
      <inkml:brushProperty name="height" value="0.05" units="cm"/>
      <inkml:brushProperty name="color" value="#5B2D90"/>
    </inkml:brush>
  </inkml:definitions>
  <inkml:trace contextRef="#ctx0" brushRef="#br0">0 1 11637,'0'0'9076,"24"125"-8979,-18-66 783,-2-2-880,4-7 112,-2-8-368,2-11 256,0-12-1153,2-13-2384,0-6-1634,0-18-6098</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1.325"/>
    </inkml:context>
    <inkml:brush xml:id="br0">
      <inkml:brushProperty name="width" value="0.05" units="cm"/>
      <inkml:brushProperty name="height" value="0.05" units="cm"/>
      <inkml:brushProperty name="color" value="#5B2D90"/>
    </inkml:brush>
  </inkml:definitions>
  <inkml:trace contextRef="#ctx0" brushRef="#br0">74 159 10629,'0'0'5007,"9"4"-4217,1 0-425,1 0 0,0-1 0,0-1 0,0 0 0,0 0-1,0-1 1,0 0 0,0-1 0,1-1 0,-1 1 0,22-6 0,-28 5-281,0 0 0,0 0 1,-1 0-1,1 0 0,0-1 0,-1 0 1,1 0-1,-1-1 0,1 1 0,-1-1 1,0 0-1,0 0 0,0 0 1,-1 0-1,1-1 0,-1 1 0,0-1 1,0 0-1,0 0 0,0-1 0,-1 1 1,1 0-1,-1-1 0,0 1 1,-1-1-1,1 0 0,-1 0 0,0 1 1,0-1-1,-1 0 0,1-5 0,-1 7-71,-1 0 0,1 0 0,-1 0 0,1 1 0,-1-1 0,0 0-1,0 1 1,-1-1 0,1 1 0,0-1 0,-1 1 0,0-1 0,1 1-1,-1 0 1,0 0 0,0 0 0,0 0 0,0 0 0,-1 1 0,1-1-1,0 0 1,-1 1 0,1 0 0,-1 0 0,0-1 0,1 2 0,-1-1-1,0 0 1,1 0 0,-1 1 0,0 0 0,-5-1 0,-3 0-52,-1 0-1,0 1 1,0 0 0,1 0-1,-1 2 1,-22 4 0,24-2-317,-1 1 0,1 0 0,0 1 0,1 0-1,0 1 1,-1 0 0,2 0 0,-1 1 0,1 0 0,1 0 0,-1 1 0,1 0 0,1 0 0,-10 17 0,-13 32-6013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7.920"/>
    </inkml:context>
    <inkml:brush xml:id="br0">
      <inkml:brushProperty name="width" value="0.05" units="cm"/>
      <inkml:brushProperty name="height" value="0.05" units="cm"/>
      <inkml:brushProperty name="color" value="#5B2D90"/>
    </inkml:brush>
  </inkml:definitions>
  <inkml:trace contextRef="#ctx0" brushRef="#br0">42 231 9588,'0'0'11005,"-1"12"-10642,-5 72 653,7 86 0,-4 69-1491,0-202-1166,-2-1 1,-11 45 0,11-110-7760,3-34 9865,0-95 2080,9-217 4998,-4 345-6800,1 0 0,11-38 0,-12 57-509,1 0 1,0 0-1,1 0 0,0 0 0,0 1 1,1 0-1,1 0 0,12-16 1,-17 24-216,0 0 0,0 0 0,0 0 0,0 0 0,1 0 0,-1 0 0,1 1 0,-1-1 0,1 1 0,-1 0 1,1 0-1,0 0 0,-1 0 0,1 0 0,0 0 0,0 1 0,0-1 0,0 1 0,0 0 0,0 0 0,0 0 1,-1 0-1,1 1 0,0-1 0,0 1 0,0-1 0,4 3 0,-3-1-28,-1 0-1,0 0 0,0 0 1,0 0-1,0 1 1,0-1-1,-1 1 1,1 0-1,-1 0 0,1 0 1,-1 0-1,0 0 1,0 0-1,-1 1 1,1-1-1,-1 1 0,1-1 1,-1 1-1,0 0 1,0 6-1,0-1-115,0 0 1,-1-1-1,0 1 0,0 0 0,-1 0 1,-1 0-1,1-1 0,-2 1 1,1-1-1,-1 1 0,0-1 0,-1 0 1,1 0-1,-2 0 0,1-1 0,-1 1 1,-9 9-1,-7 6-922,-1 0-1,-1-2 1,-41 29-1,63-49 1088,0-1 0,1 1 1,-1 0-1,0 0 0,0 0 0,1 0 0,-1 0 1,0 0-1,1 0 0,-1 0 0,1 0 0,-1 1 1,1-1-1,-1 0 0,1 0 0,0 0 0,0 0 0,0 1 1,0-1-1,0 0 0,0 0 0,0 1 0,0-1 1,0 0-1,0 0 0,1 0 0,-1 0 0,0 1 1,1-1-1,-1 0 0,1 0 0,-1 0 0,1 0 0,0 0 1,1 1-1,30 35 1592,-29-34-1501,43 40 266,1-2 1,2-2-1,1-3 1,97 53-1,-100-71-2336,-15-15-3365,-20-3-843</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2.376"/>
    </inkml:context>
    <inkml:brush xml:id="br0">
      <inkml:brushProperty name="width" value="0.05" units="cm"/>
      <inkml:brushProperty name="height" value="0.05" units="cm"/>
      <inkml:brushProperty name="color" value="#5B2D90"/>
    </inkml:brush>
  </inkml:definitions>
  <inkml:trace contextRef="#ctx0" brushRef="#br0">375 250 10197,'0'0'3908,"10"-15"-1843,-3 4-1606,0 1-162,0 1 0,0-1 0,-1-1 0,-1 1 0,1-1 0,-2 0 0,1 0 0,-2 0 0,0-1 0,0 1 0,1-13 0,-4 22-269,-1 1 0,1-1-1,-1 0 1,1 1 0,-1-1 0,0 0-1,0 1 1,1-1 0,-1 1-1,0-1 1,0 1 0,-1 0 0,1 0-1,0-1 1,0 1 0,-1 0-1,1 0 1,0 0 0,-1 0 0,1 0-1,-1 0 1,0 1 0,1-1-1,-1 0 1,0 1 0,1-1 0,-1 1-1,0 0 1,1 0 0,-1-1 0,0 1-1,0 0 1,-2 1 0,-66 1-65,68-2 41,-19 4 14,1 0 0,-1 2 0,1 0 0,0 1 1,0 1-1,1 1 0,0 1 0,1 0 0,0 1 0,0 2 0,1-1 0,1 2 0,-26 28 0,36-35-31,1 1-1,0-1 0,1 1 0,0 1 0,0-1 0,1 1 0,0-1 0,0 1 0,1 0 0,-2 13 0,3-19 5,1 0 0,-1 0 0,1 1 0,0-1 0,0 0 0,0 0 0,0 1 0,1-1 0,-1 0 0,1 0 0,0 0-1,0 1 1,0-1 0,0 0 0,1 0 0,-1-1 0,1 1 0,0 0 0,0 0 0,-1-1 0,2 1 0,-1-1 0,0 0 0,1 1 0,-1-1 0,1 0 0,-1 0 0,1-1 0,0 1 0,0-1 0,3 2 0,2 0-22,0-1 0,0 0 0,0-1 0,0 0 0,0 0 1,0 0-1,1-1 0,-1 0 0,0-1 0,1 0 0,-1 0 0,0-1 1,0 0-1,0-1 0,0 1 0,-1-1 0,1-1 0,-1 1 0,0-2 1,0 1-1,0-1 0,0 0 0,7-7 0,-6 4 179,0 0 0,-1 0 0,0-1 1,0 0-1,-1 0 0,-1-1 0,1 1 0,-1-1 0,-1 0 0,0-1 0,0 1 0,-1-1 0,-1 0 0,0 0 0,0 0 0,0-19 0,2 76-102,1-1 0,3 0 0,24 81 1,-1 1 209,-16-55-226,-4 2 0,-2-1 0,-3 87 0,-6-134-33,-1 0 0,-1 0 0,-2 0 0,0 0 0,-2-1 0,-1 1 1,-1-1-1,-1-1 0,-1 1 0,-1-2 0,-1 0 0,-21 30 0,30-49-35,-1 0 0,1 0 0,-1 0 0,0 0 0,0 0 0,-1-1-1,1 0 1,-1 0 0,-8 4 0,11-6 30,-1 0-1,1 0 0,0-1 1,-1 1-1,1-1 1,0 1-1,-1-1 1,1 0-1,-1 0 1,1 0-1,0 0 1,-1-1-1,1 1 0,0 0 1,-1-1-1,1 0 1,0 0-1,-1 1 1,1-1-1,0-1 1,0 1-1,0 0 0,0 0 1,-3-4-1,-2-2 22,0 0-1,1-1 1,0 0-1,1 0 1,0-1-1,0 1 1,0-1-1,1 0 1,1 0-1,0-1 1,-3-12-1,-1-9-22,1 0 0,-1-43 0,4 17-6,2 0-1,9-81 0,-3 107 19,1 0-1,1 0 1,1 1-1,2 0 1,1 1-1,16-30 0,-12 31 11,1-1-1,2 2 1,1 1-1,0 0 1,2 1-1,46-41 0,-54 55-2,1 0-1,1 1 1,-1 0 0,1 1-1,1 1 1,0 0-1,0 1 1,0 1-1,1 1 1,0 0-1,0 1 1,0 1-1,1 0 1,21 1-1,-32 2 0,-1 0 0,1 1-1,0 0 1,-1 0-1,0 1 1,1-1-1,-1 2 1,0-1-1,0 1 1,0-1-1,0 2 1,0-1-1,9 8 1,-7-4 0,0 1 1,0 0-1,-1 1 0,0-1 1,0 1-1,-1 0 1,9 18-1,-6-6-33,-1 0 0,0 0-1,-2 1 1,0 0 0,-2 0 0,0 0-1,1 37 1,-4-41 61,0-8-20,-1 0-1,1 0 1,-2-1-1,-1 12 1,2-20-14,0 0 1,0 0-1,0 0 1,-1 0-1,1 0 0,0 0 1,-1 0-1,1 0 1,-1 0-1,1 0 1,-1 0-1,1 0 1,-1 0-1,1 0 0,-1 0 1,0 0-1,0 0 1,0-1-1,1 1 1,-1 0-1,0-1 1,0 1-1,0-1 0,0 1 1,0-1-1,0 1 1,0-1-1,0 1 1,0-1-1,0 0 1,0 0-1,0 0 0,-1 0 1,1 1-1,0-1 1,0-1-1,0 1 1,0 0-1,0 0 1,0 0-1,0 0 0,-2-1 1,2 0-5,-1 0 0,0 0 0,0 0 0,1 0 0,-1-1 0,1 1 1,-1 0-1,1-1 0,-1 1 0,1-1 0,0 1 0,0-1 0,0 0 0,0 0 0,0 1 0,0-1 0,0 0 1,0 0-1,1 0 0,-1 0 0,0-4 0,-5-46-68,6 48 67,-1-23 18,1 0-1,1 0 1,2 0-1,1 0 0,10-40 1,-9 51-9,0 1-1,0 0 1,2 0 0,0 1-1,0 0 1,2 0 0,0 1-1,0 0 1,1 0 0,21-19 0,-29 29-9,1 1 1,-1-1 0,1 1-1,0 0 1,0 0 0,0 0-1,1 0 1,-1 1 0,0-1 0,1 1-1,-1 0 1,1 0 0,-1 0-1,1 0 1,-1 0 0,1 1-1,0 0 1,-1 0 0,6 0 0,-6 1 1,0 0 1,1 1-1,-1-1 1,0 0-1,0 1 1,0 0-1,0 0 1,0 0-1,-1 0 1,1 0-1,0 1 1,-1-1-1,0 1 1,1 0-1,-1-1 1,0 1-1,-1 0 1,1 0-1,1 4 1,10 23-18,-1 0 1,-2 1 0,-1 0-1,-1 1 1,-2 0 0,-1 0-1,1 36 1,-7-96 80,3-1 1,0 0-1,2 0 0,1 0 1,1 1-1,15-43 0,-12 46-39,0 1-1,2 0 0,1 1 0,1 0 1,0 0-1,2 2 0,33-38 0,-41 52-19,1 0-1,0 0 0,0 1 1,15-9-1,-21 13-2,0 1-1,1 0 1,-1 0-1,0 0 1,0 0 0,1 0-1,-1 0 1,0 1-1,1-1 1,-1 1 0,1 0-1,-1-1 1,1 1-1,-1 0 1,1 1 0,-1-1-1,0 0 1,1 1-1,-1-1 1,1 1 0,-1 0-1,0 0 1,0 0-1,1 0 1,1 1-1,0 2 9,0 0-1,-1 0 0,0 0 1,0 0-1,0 1 0,0-1 0,0 1 1,-1 0-1,0 0 0,2 6 0,15 59 11,-16-57 0,7 37-59,-3-1 0,2 74 1,-7 25-4518,-2-131 3459,1 14-4419,4-14-2052</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2.820"/>
    </inkml:context>
    <inkml:brush xml:id="br0">
      <inkml:brushProperty name="width" value="0.05" units="cm"/>
      <inkml:brushProperty name="height" value="0.05" units="cm"/>
      <inkml:brushProperty name="color" value="#5B2D90"/>
    </inkml:brush>
  </inkml:definitions>
  <inkml:trace contextRef="#ctx0" brushRef="#br0">48 165 2897,'0'0'6972,"0"-15"-3328,0-74 1553,-12 113-2881,2 11-2239,2 1 1,1 0 0,2 0-1,2 1 1,1-1 0,2 1-1,1 0 1,10 57 0,-8-78-46,1 0 1,0 0 0,2-1 0,-1 0 0,11 19 0,-14-30-51,0 0 1,0 0 0,0 0 0,1 0 0,0-1 0,-1 1 0,1-1-1,1 1 1,-1-1 0,0 0 0,1 0 0,0 0 0,-1-1 0,1 1-1,0-1 1,1 0 0,-1 0 0,0-1 0,0 1 0,1-1-1,-1 0 1,9 1 0,-12-2 15,0 0 0,0 0 0,0 0-1,0-1 1,0 1 0,0 0 0,1-1 0,-1 1-1,0-1 1,0 1 0,0-1 0,-1 1 0,1-1-1,0 0 1,0 1 0,0-1 0,0 0 0,-1 0-1,1 0 1,0 0 0,-1 1 0,1-1 0,0 0-1,-1 0 1,1 0 0,-1 0 0,0 0 0,1-1-1,-1 1 1,0 0 0,1-2 0,1-41-9,-2 33-4,-2-9-84,-1-1 0,-1 1 1,-1 0-1,0 0 0,-2 1 0,0 0 0,-1 0 1,-16-27-1,8 15-313,-21-63 1,33 83 417,1 0 0,1-1 0,0 1 0,1-1 0,0 0 0,1 1 0,0-1 1,1 0-1,3-19 0,-3 27 0,0-1 1,1 0-1,0 1 0,-1 0 1,1-1-1,1 1 1,-1 0-1,1 0 0,0 0 1,-1 0-1,2 1 1,-1-1-1,0 1 0,1 0 1,6-5-1,-2 3-6,-1 1 0,1 0 1,0 1-1,-1 0 0,1 0 0,1 1 0,-1-1 0,13 0 0,-9 1-1,1 1-1,-1 1 1,1 0 0,-1 0-1,0 1 1,1 1-1,-1 0 1,0 1 0,0 0-1,0 1 1,0 0-1,13 8 1,-9-2 95,0 1 0,-1 0 0,0 1 1,-1 1-1,0 0 0,-1 1 0,0 1 0,-1 0 0,-1 0 0,-1 1 0,0 1 0,-1-1 0,0 2 1,-2-1-1,0 1 0,-1 0 0,-1 1 0,0-1 0,-2 1 0,0 0 0,0 20 0,-2-22-27,-1-1 0,-1 0 0,-1 1 0,-5 21-1,5-31-385,0-1 0,0 1-1,-1-1 1,0 1 0,0-1-1,0 0 1,-1 0-1,0-1 1,0 1 0,-1-1-1,0 0 1,-9 8 0,-8 2-5457</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3.173"/>
    </inkml:context>
    <inkml:brush xml:id="br0">
      <inkml:brushProperty name="width" value="0.05" units="cm"/>
      <inkml:brushProperty name="height" value="0.05" units="cm"/>
      <inkml:brushProperty name="color" value="#5B2D90"/>
    </inkml:brush>
  </inkml:definitions>
  <inkml:trace contextRef="#ctx0" brushRef="#br0">0 0 15495,'0'0'2641,"153"112"-3585,-94-46-4018,-1 2-1169</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3.523"/>
    </inkml:context>
    <inkml:brush xml:id="br0">
      <inkml:brushProperty name="width" value="0.05" units="cm"/>
      <inkml:brushProperty name="height" value="0.05" units="cm"/>
      <inkml:brushProperty name="color" value="#5B2D90"/>
    </inkml:brush>
  </inkml:definitions>
  <inkml:trace contextRef="#ctx0" brushRef="#br0">353 635 10805,'0'0'2956,"-5"-18"-149,2 5-2266,3 8-399,-1 0 0,0 0 0,0 0 0,0 0 0,-1 0 1,0 0-1,0 1 0,0-1 0,0 0 0,-1 1 0,0-1 0,0 1 0,0 0 0,0 0 0,-1 0 0,1 1 0,-1-1 0,0 1 0,0 0 0,-8-5 0,6 5-86,-1 0 0,1 1-1,-1 0 1,0 0 0,1 0 0,-1 1 0,0 0 0,0 0 0,0 0 0,0 1-1,0 0 1,1 1 0,-1-1 0,0 1 0,0 1 0,0-1 0,1 1 0,-1 0-1,0 1 1,1 0 0,0 0 0,0 0 0,0 1 0,0 0 0,0 0-1,1 0 1,0 1 0,0-1 0,0 1 0,0 0 0,1 1 0,0-1 0,-4 8-1,-4 11-42,1 0-1,1 2 1,1-1-1,1 1 1,1 1 0,2-1-1,0 1 1,2 0-1,1 0 1,1 0-1,2 0 1,4 40-1,-4-65-23,-1 1 0,0-1 0,1 0 0,0 1 0,-1-1 0,1 0 0,0 0 0,0 0 0,0 0 0,0 0 0,1 0 0,-1 0 0,1 0 0,-1 0 1,1 0-1,-1-1 0,1 1 0,0-1 0,0 1 0,0-1 0,0 0 0,0 0 0,0 0 0,0 0 0,0 0 0,0 0 0,1 0 0,-1-1 0,0 1 0,1-1 0,-1 0 0,0 1 0,1-1 0,3-1 0,1 1-24,0-1 0,0 0 0,0-1 0,0 1 0,0-2 0,0 1 0,0-1 1,-1 0-1,1 0 0,10-7 0,-2-1 12,0-1 0,-1-1 1,-1 0-1,0 0 0,0-2 0,-1 1 1,-1-2-1,10-17 0,-7 7-66,-2-1 0,0 0 0,-2 0 0,11-46 0,-6-5-109,-4-1 0,1-151 1,-10 163 319,1 21 966,-8-92 1,1 125 621,2 25-1233,1 23-497,5 17 167,2-1 0,19 74 1,-3-22-19,-11-43-142,11 62-1276,12 195 0,-33-233-3484</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4.567"/>
    </inkml:context>
    <inkml:brush xml:id="br0">
      <inkml:brushProperty name="width" value="0.05" units="cm"/>
      <inkml:brushProperty name="height" value="0.05" units="cm"/>
      <inkml:brushProperty name="color" value="#5B2D90"/>
    </inkml:brush>
  </inkml:definitions>
  <inkml:trace contextRef="#ctx0" brushRef="#br0">262 647 5042,'0'0'558,"-7"-5"-1065,-19-12 59,26 16 458,-1 0 1,1 1-1,0-1 1,0 1 0,0-1-1,0 1 1,0-1-1,0 0 1,0 1-1,0-1 1,0 1-1,0-1 1,0 0 0,0 1-1,0-1 1,1 1-1,-1-1 1,0 1-1,0-1 1,1 1-1,-1-1 1,0 1 0,1-1-1,-1 1 1,0-1-1,1 1 1,-1-1-1,1 1 1,-1 0-1,1-1 1,16-16 910,-16 15-670,9-8 879,-1-2 0,0 1 0,0-1-1,7-15 1,-14 23-793,1-1 0,-1 0 0,0 0-1,-1 0 1,1 0 0,-1-1 0,0 1 0,0 0-1,-1-1 1,1 1 0,-1 0 0,0-1-1,-1 1 1,-1-8 0,1 12-272,0 0 1,0 0-1,0 0 1,0 0-1,-1 0 1,1 0-1,0 0 1,-1 0-1,1 1 0,-1-1 1,1 0-1,-1 1 1,1 0-1,-1-1 1,1 1-1,-1 0 1,1 0-1,-1-1 0,0 1 1,1 0-1,-1 1 1,1-1-1,-3 0 1,-41 4 476,44-4-529,-12 3 38,-1 0-1,0 1 1,1 0 0,-1 1-1,1 1 1,0 0-1,1 0 1,0 2-1,0-1 1,0 1-1,1 1 1,0 0-1,1 1 1,0 0-1,0 0 1,1 1 0,-12 19-1,20-27-52,-1 0 0,1 1 0,-1-1 0,1 1 0,0-1 0,0 1 0,0-1 0,1 1 0,-1-1 0,1 1 0,0-1 0,0 1 0,0 0 0,2 6 0,-2-8-3,1 0-1,0 0 0,0 0 0,0 0 0,1-1 0,-1 1 0,0 0 1,1 0-1,-1-1 0,1 1 0,-1-1 0,1 1 0,0-1 0,0 0 1,0 0-1,0 1 0,0-1 0,0-1 0,0 1 0,0 0 0,0 0 1,0-1-1,0 1 0,3-1 0,13 4 41,0-1 0,0-1-1,1-1 1,-1-1 0,0 0 0,0-1 0,0-1 0,0-1-1,0-1 1,0 0 0,-1-1 0,0-1 0,0-1 0,0 0-1,-1-1 1,0-1 0,0 0 0,23-20 0,-34 66 167,-4-31-209,0 1 0,0-1 0,1 0 0,0 1 0,0-1 0,1 0 0,-1 0 0,1 0 0,1-1 0,-1 1 0,1-1 0,0 0 0,0 0 0,0 0-1,1 0 1,6 4 0,-5-5 7,-1-1-1,2 0 1,-1 0-1,0-1 1,1 0 0,-1 0-1,1-1 1,-1 1-1,1-1 1,0-1-1,0 1 1,-1-1-1,1 0 1,0-1-1,0 0 1,7-2-1,0 0-37,-1 0 0,0-2 0,0 0-1,-1 0 1,1-1 0,-1 0 0,0-1 0,-1-1-1,0 0 1,0 0 0,-1-1 0,0-1-1,0 0 1,-1 0 0,14-21 0,-10 13-69,-1-1 0,-1 0 0,-1-1 0,-1 0 0,-1 0 0,0-1 0,-2-1 0,0 1 0,2-26 1,-4 16 42,-1-1-1,-2 1 1,-1-1 0,-7-47 0,6 70 223,0 0 0,-1 0 0,0 0 0,0 0 0,-1 0 0,0 1 0,-1 0 0,0-1 0,0 1 0,-1 1 0,0-1-1,0 1 1,-1 0 0,0 0 0,0 0 0,0 1 0,-1 0 0,0 0 0,0 0 0,-11-5 0,17 10-134,-1 1-1,1-1 1,-1 0-1,0 0 1,1 1-1,-1-1 1,0 1-1,0 0 1,1-1 0,-1 1-1,0 0 1,0 0-1,0 0 1,1 0-1,-1 0 1,0 1 0,0-1-1,1 0 1,-1 1-1,0-1 1,1 1-1,-1 0 1,0 0 0,1-1-1,-1 1 1,1 0-1,-1 0 1,1 1-1,-1-1 1,1 0 0,0 0-1,0 1 1,0-1-1,0 0 1,0 1-1,0-1 1,0 1-1,0 0 1,0-1 0,0 3-1,-4 8 106,1 1-1,1-1 1,0 1 0,-2 20-1,3-21-111,-5 54-274,2 1 1,4 1-1,2-1 0,20 132 1,-1-94-1116,4-1 1,53 141 0,-47-168-5471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5.303"/>
    </inkml:context>
    <inkml:brush xml:id="br0">
      <inkml:brushProperty name="width" value="0.05" units="cm"/>
      <inkml:brushProperty name="height" value="0.05" units="cm"/>
      <inkml:brushProperty name="color" value="#5B2D90"/>
    </inkml:brush>
  </inkml:definitions>
  <inkml:trace contextRef="#ctx0" brushRef="#br0">515 243 5090,'0'0'4613,"4"-18"-3204,0 4-1123,0 0 159,0 0 0,-1-1 1,0 0-1,-1 0 0,-1 0 0,-1 0 0,-1-19 0,1 31-315,-1 0-1,0 0 1,0 0 0,0-1-1,0 1 1,-1 1 0,1-1-1,-1 0 1,0 0 0,1 1 0,-1-1-1,-1 0 1,1 1 0,0 0-1,0 0 1,-1 0 0,0 0-1,-3-3 1,0 2 3,-1 0 0,1 0-1,-1 1 1,1 0 0,-1 0 0,0 0 0,0 1-1,-8-1 1,-3 1-29,0 1-1,1 1 0,-1 0 1,0 1-1,1 1 1,-19 5-1,15 0-26,1 0-1,0 1 1,0 1-1,1 0 1,1 2-1,0 0 1,0 1-1,1 1 1,-25 27-1,32-30-56,2-1-1,-1 1 1,1 1-1,1-1 1,0 1-1,1 1 1,-6 16-1,9-21-15,0 1 0,1-1 0,1 1 0,0-1-1,0 1 1,0-1 0,1 1 0,0 0 0,1-1 0,0 1 0,0-1-1,4 13 1,-4-18-4,1 0 0,0 1 0,0-1 0,0 0-1,0 0 1,0 0 0,0-1 0,1 1 0,0-1 0,-1 1-1,1-1 1,0 0 0,0 0 0,0 0 0,0 0 0,1 0-1,-1-1 1,0 1 0,1-1 0,-1 0 0,1 0 0,-1-1-1,1 1 1,-1-1 0,1 1 0,0-1 0,3-1 0,3 2-3,0-2 0,-1 1 0,1-1 1,0-1-1,-1 0 0,1 0 0,-1-1 1,0 0-1,12-5 0,0-5 51,-1 0 0,0-2 0,-1 0 0,31-31-1,61-79 1831,-106 118-1639,1 76 575,-7-16-885,4 98-81,-1-132-376,0 0-1,1-1 1,2 1-1,-1-1 1,14 32-1,-16-46 18,-1 0 0,1 0 0,0 0 0,0-1-1,1 1 1,-1-1 0,1 1 0,-1-1 0,1 0 0,0 0 0,0 0 0,1 0-1,-1-1 1,1 1 0,-1-1 0,8 4 0,21-3-6519</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5.940"/>
    </inkml:context>
    <inkml:brush xml:id="br0">
      <inkml:brushProperty name="width" value="0.05" units="cm"/>
      <inkml:brushProperty name="height" value="0.05" units="cm"/>
      <inkml:brushProperty name="color" value="#5B2D90"/>
    </inkml:brush>
  </inkml:definitions>
  <inkml:trace contextRef="#ctx0" brushRef="#br0">178 166 11253,'0'0'8375,"-18"0"-8138,9-1-196,5 1-31,0-1 1,0 0 0,1 1 0,-1 0 0,0 0 0,0 0-1,0 0 1,1 1 0,-1-1 0,0 1 0,0 0-1,1 0 1,-1 1 0,1-1 0,-1 1 0,1-1 0,0 1-1,-1 0 1,1 0 0,0 1 0,0-1 0,0 1 0,1-1-1,-1 1 1,1 0 0,-1 0 0,1 0 0,0 0 0,0 1-1,-2 4 1,-7 24 145,1 1 0,2-1-1,1 1 1,2 0-1,1 1 1,2 0 0,1-1-1,6 62 1,-5-87-150,1-1 0,0 1 1,1 0-1,0-1 0,0 1 1,1-1-1,-1 0 0,2 1 0,-1-1 1,1-1-1,0 1 0,0-1 0,1 1 1,0-1-1,0 0 0,0-1 0,1 1 1,0-1-1,0-1 0,0 1 1,1-1-1,0 0 0,-1 0 0,1-1 1,1 1-1,-1-2 0,0 1 0,1-1 1,-1 0-1,1-1 0,0 0 1,-1 0-1,1 0 0,0-1 0,0 0 1,0-1-1,-1 0 0,1 0 0,9-3 1,-3 0-48,0 0 1,0-1-1,-1 0 1,0-1-1,0-1 0,0 0 1,-1 0-1,0-1 1,0-1-1,-1 0 1,0-1-1,-1 0 1,0-1-1,11-14 1,-10 10-135,-1 0 0,0 0 0,-1-1 0,-1 0 1,-1-1-1,0 0 0,-1 0 0,-1 0 1,0-1-1,-2 0 0,3-20 0,-5 6-240,-1-1-1,-1 1 0,-2-1 1,-1 1-1,-11-43 0,-34-79 1494,51 191-63,-3-5-1136,16 93 152,5 75 482,-18-136-344,1-15-71,-3-1-1,-1 1 1,-13 75 0,10-117 205,2-25-124,3-31-95,3 32-28,1 1 0,0 0 0,1 0 0,1 1 1,1 0-1,0 0 0,0 1 0,2 0 0,-1 0 1,2 1-1,0 0 0,1 1 0,0 0 0,0 1 1,20-13-1,-29 22-19,-1 0 0,1 0 1,0 1-1,0-1 0,0 1 0,0 0 1,0 0-1,0 0 0,0 0 1,0 0-1,1 1 0,-1-1 0,0 1 1,0 0-1,1 0 0,-1 0 1,0 0-1,0 1 0,1-1 0,-1 1 1,0 0-1,0 0 0,0 0 1,0 0-1,0 1 0,0-1 0,0 1 1,-1 0-1,1-1 0,0 1 1,-1 1-1,1-1 0,-1 0 1,0 1-1,0-1 0,0 1 0,0-1 1,0 1-1,-1 0 0,2 3 1,5 9-49,-2 0 0,1 0 0,-2 1 1,0 0-1,-1 0 0,3 27 1,-2 9-731,-3 59 1,-3-78-799,-1-6-2951,-8-15-3901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6.303"/>
    </inkml:context>
    <inkml:brush xml:id="br0">
      <inkml:brushProperty name="width" value="0.05" units="cm"/>
      <inkml:brushProperty name="height" value="0.05" units="cm"/>
      <inkml:brushProperty name="color" value="#5B2D90"/>
    </inkml:brush>
  </inkml:definitions>
  <inkml:trace contextRef="#ctx0" brushRef="#br0">1 1 16920,'0'0'3713,"49"48"-5777,-23 21-2290,-8-1-1777</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7.209"/>
    </inkml:context>
    <inkml:brush xml:id="br0">
      <inkml:brushProperty name="width" value="0.05" units="cm"/>
      <inkml:brushProperty name="height" value="0.05" units="cm"/>
      <inkml:brushProperty name="color" value="#5B2D90"/>
    </inkml:brush>
  </inkml:definitions>
  <inkml:trace contextRef="#ctx0" brushRef="#br0">0 327 7619,'0'0'11230,"2"15"-10812,12 49 86,3-1 0,2-1 0,3 0 0,2-2 0,4-1 0,47 78-1,-74-134-520,1-1-1,-1 0 1,0 0-1,1 0 1,0 0-1,-1 0 1,1 0-1,0 0 1,0 0-1,0-1 1,0 1-1,0-1 1,1 1-1,2 0 1,-4-1 10,0-1 1,0 0-1,1 0 1,-1 0-1,0 0 1,0 0-1,0 0 0,0 0 1,1 0-1,-1-1 1,0 1-1,0 0 1,0-1-1,0 1 1,0-1-1,0 1 0,0-1 1,0 1-1,0-1 1,0 0-1,0 0 1,1 0-1,4-7-1,0 1 1,-1-1-1,1 0 0,-2-1 1,1 1-1,3-11 0,1 0 35,65-147 149,21-42 88,-93 205-276,0 0 0,0-1 0,0 1-1,0 0 1,1 0 0,-1 0-1,1 0 1,-1 0 0,1 1 0,6-5-1,-8 7 2,1-1 0,-1 1 1,1 0-1,0 0 0,-1-1 0,1 1 0,-1 0 0,1 0 0,0 1 0,-1-1 0,1 0 1,-1 0-1,1 1 0,0-1 0,-1 1 0,1-1 0,-1 1 0,1 0 0,-1 0 0,0 0 0,1-1 1,-1 1-1,0 0 0,0 1 0,1-1 0,-1 0 0,1 2 0,13 11 16,9 9 16,1-1 0,35 24 0,-50-40-37,1 0 0,0 0 0,0-1 1,0-1-1,1 0 0,-1 0 0,1-1 0,0-1 0,23 3 1,-21-4 13,0 0 1,0-2-1,0 1 1,0-2-1,0 1 1,0-2-1,14-4 1,-23 5 19,0 0 1,1 0-1,-1-1 1,0 0-1,-1 0 0,1 0 1,0-1-1,-1 1 1,0-1-1,0 0 1,0 0-1,0-1 1,-1 1-1,1-1 1,-1 1-1,0-1 1,-1 0-1,1-1 1,-1 1-1,2-6 1,-2 5-17,0 0 0,-1 0 1,1 0-1,-1 0 0,0 0 1,-1 0-1,0 0 0,0 0 1,0-1-1,0 1 0,-1 0 1,0 0-1,0 0 0,-1 0 1,-4-10-1,4 11-1,-1 1 0,0 0 0,-1 0 1,1-1-1,0 2 0,-1-1 0,0 0 0,0 1 0,0 0 0,-1 0 0,1 0 1,0 0-1,-1 1 0,0 0 0,0 0 0,0 0 0,0 0 0,-6-1 0,-1 0-19,1 1 0,-1 0-1,1 0 1,-1 1 0,1 1 0,-1 0-1,0 1 1,-14 2 0,23-3 10,0 1 0,0 0 0,-1 0 0,1 0 0,0 0 0,0 1-1,0-1 1,0 1 0,1 0 0,-1 0 0,0 0 0,1 0 0,-1 0 0,1 1 0,0-1 0,0 1 0,0-1 0,0 1 0,0 0 0,0 0 0,1 0 0,0 0 0,-1 0 0,1 0 0,0 0 0,0 0 0,1 1 0,-1-1 0,1 0 0,0 1 0,-1-1 0,2 5 0,-1-4-16,0 0 1,0 0 0,1 0-1,-1 0 1,1 0-1,0 0 1,0 0 0,1-1-1,-1 1 1,1 0-1,0 0 1,0-1-1,0 1 1,0-1 0,1 0-1,4 5 1,1 0-110,2-1 1,-1 0-1,1 0 0,13 6 1,-14-9 81,-1 1 0,0 0 0,0 0 0,0 1 0,-1-1 0,0 2 0,0-1-1,0 1 1,9 13 0,-1 5 24,-10-15 128,0-1-1,1 1 0,1-1 0,7 9 0,-11-15-70,0 0-1,1-1 0,-1 1 0,1-1 1,-1 1-1,1-1 0,0 0 0,0 0 1,0-1-1,0 1 0,0-1 0,1 0 0,-1 0 1,5 0-1,-1 1 0,0-2-1,0 1 1,0-1 0,0 0 0,0-1-1,0 0 1,-1 0 0,1 0 0,0-1-1,-1-1 1,1 1 0,-1-1 0,0 0-1,14-9 1,-16 8-35,1 0-1,-1-1 1,0 0-1,-1 0 1,0-1-1,1 1 1,-2-1-1,1 0 1,-1 0-1,1 0 1,-2-1-1,1 1 1,-1-1 0,0 1-1,0-1 1,-1 0-1,1-12 1,3-62-687,-3 0 0,-15-128 1,3 87 1353,10 319 1080,-1-73-1476,-2-59-219,-3-1-1,-3 0 0,-3-1 1,-2 0-1,-29 79 0,33-118-338,10-24 290,0 0 0,0 0-1,0 0 1,0 0-1,0 0 1,0-1-1,0 1 1,0 0 0,0 0-1,0 0 1,0 0-1,0 0 1,0 0-1,0 0 1,0-1 0,0 1-1,0 0 1,0 0-1,0 0 1,0 0-1,0 0 1,0 0 0,0 0-1,-1 0 1,1 0-1,0 0 1,0-1-1,0 1 1,0 0 0,0 0-1,0 0 1,0 0-1,0 0 1,0 0-1,-1 0 1,1 0 0,0 0-1,0 0 1,0 0-1,0 0 1,0 0-1,0 0 1,0 0 0,-1 0-1,1 0 1,0 0-1,0 0 1,0 0-1,0 0 1,0 0 0,0 0-1,0 0 1,0 0-1,-1 0 1,1 0-1,0 1 1,0-1 0,0 0-1,0 0 1,0 0-1,0 0 1,0 0-1,0 0 1,0 0 0,0 0-1,-1 0 1,4-43-315,2 22 279,0 0 0,2 0-1,0 0 1,21-37 0,51-74 227,-68 116 6,1 0 0,0 0 0,1 1 0,1 1-1,25-21 1,-34 31-129,0 0 0,1 0 0,-1 1 1,1-1-1,0 1 0,0 0 0,0 1 0,0 0 0,1 0 0,-1 0 0,0 0 0,1 1 0,0 0 0,-1 1 0,1 0 0,0 0 0,-1 0 0,1 0 0,-1 1 0,10 3 0,-12-3-56,-1 1 0,-1 0 0,1-1 0,0 1-1,0 1 1,-1-1 0,1 0 0,-1 1 0,0-1-1,1 1 1,-1 0 0,0-1 0,-1 1 0,1 0 0,-1 0-1,1 1 1,-1-1 0,0 0 0,0 0 0,1 5 0,2 8-10,-1 1 1,1 28-1,-2-7 44,-1 0 0,-5 44 0,2-69-284,0 0 0,-1 0 1,0 0-1,-6 12 0,6-18-319,0 0 0,0-1-1,-1 1 1,0-1 0,0 0 0,-1-1-1,1 1 1,-8 6 0,-6 0-6193</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7.588"/>
    </inkml:context>
    <inkml:brush xml:id="br0">
      <inkml:brushProperty name="width" value="0.05" units="cm"/>
      <inkml:brushProperty name="height" value="0.05" units="cm"/>
      <inkml:brushProperty name="color" value="#5B2D90"/>
    </inkml:brush>
  </inkml:definitions>
  <inkml:trace contextRef="#ctx0" brushRef="#br0">1 1 15207,'0'0'3041,"40"123"-8611,-13-57-4259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9.485"/>
    </inkml:context>
    <inkml:brush xml:id="br0">
      <inkml:brushProperty name="width" value="0.05" units="cm"/>
      <inkml:brushProperty name="height" value="0.05" units="cm"/>
      <inkml:brushProperty name="color" value="#5B2D90"/>
    </inkml:brush>
  </inkml:definitions>
  <inkml:trace contextRef="#ctx0" brushRef="#br0">0 422 12438,'0'0'7288,"12"8"-6813,-2-1-372,0-1-1,1 0 0,-1-1 0,1 0 1,1-1-1,-1 0 0,0-1 0,1 0 1,0-1-1,0 0 0,15 0 0,-16-2-21,-1 0-1,1-1 0,-1 0 1,1 0-1,-1-1 0,0-1 0,0 0 1,0 0-1,0-1 0,0 0 1,-1-1-1,0 0 0,0-1 0,10-7 1,-13 8-58,0 0 0,-1-1 0,1 0 0,-1-1 0,0 1 0,-1-1 0,1 0 1,-2 0-1,1 0 0,-1 0 0,0-1 0,0 0 0,-1 1 0,0-1 0,0 0 1,-1 0-1,0 0 0,0-15 0,-1 19-17,1 0 0,-1 0 0,-1 1 0,1-1 0,0 0 1,-1 0-1,0 0 0,0 0 0,0 1 0,0-1 0,-1 0 0,1 1 0,-1-1 1,0 1-1,0-1 0,-1 1 0,-3-5 0,2 6-6,0-1 0,0 1-1,-1 0 1,1 0 0,0 0 0,-1 0-1,0 1 1,1-1 0,-1 1 0,0 1 0,0-1-1,0 1 1,1 0 0,-7 0 0,0 0-4,1 1 0,-1 1 0,1 0 0,0 0-1,0 1 1,0 0 0,0 1 0,0 0 0,1 0 0,-1 1 0,1 1 0,0-1 0,1 1 0,-1 1 0,1 0 0,1 0 0,-1 0 0,1 1 0,0 0 0,1 1 0,-6 9 0,3-3-59,0 0 0,0 1 0,2 0 1,0 0-1,0 1 0,2 0 0,0 0 0,1 0 0,1 1 0,1-1 0,-1 34 1,3-46-60,1 1 1,0 0-1,0 0 1,0 0 0,1 0-1,0-1 1,0 1-1,0-1 1,1 1 0,-1-1-1,2 0 1,-1 0-1,0 0 1,1 0 0,0-1-1,0 1 1,0-1-1,1 0 1,-1 0 0,1-1-1,0 0 1,0 1 0,0-1-1,1-1 1,-1 1-1,1-1 1,-1 0 0,12 2-1,-5-1-85,0-1-1,1 0 0,-1-1 1,0 0-1,1-1 1,-1 0-1,1-1 0,-1 0 1,0-1-1,0-1 0,0 0 1,0 0-1,18-9 1,-12 3 88,-1-2 1,0 0 0,0 0-1,-1-2 1,-1 0 0,0-1-1,-1 0 1,0-2 0,-1 1-1,-1-2 1,0 1 0,10-22-1,-14 23 473,-1-1 0,0 1 0,-2-1 0,1-1 0,-2 1 0,0 0 0,-1-1 0,-1 0 0,0-19 0,-3 62 2333,-4 140-2624,7-2-29,-2 121 29,-3-207-47,-22 124-1,24-200-15,-4 25-21,-1 0 0,-1-1 1,-14 34-1,19-55 15,0 0 1,0 0-1,0 0 1,-1 0-1,0-1 1,0 1-1,0-1 1,-1 0-1,1 0 0,-1 0 1,0 0-1,0-1 1,0 1-1,-1-1 1,1 0-1,-1 0 1,0-1-1,0 1 1,0-1-1,0 0 1,0-1-1,0 1 1,-9 1-1,11-3-3,1 0 1,-1-1-1,1 1 0,0 0 0,-1-1 0,1 1 1,0-1-1,0 0 0,-1 1 0,1-1 0,0 0 1,0-1-1,0 1 0,0 0 0,0 0 0,0-1 1,1 1-1,-1-1 0,0 0 0,1 0 1,-1 1-1,1-1 0,-1 0 0,1 0 0,0 0 1,0-1-1,0 1 0,0 0 0,0 0 0,1 0 1,-1-1-1,0-3 0,-2-9 7,1 0-1,0 0 1,1-30 0,1 36 5,1-52-132,3-1 0,3 0 0,24-103 0,-23 131 131,3 0 0,0 1 0,2 1-1,2 0 1,1 1 0,1 0 0,2 1 0,25-31 0,-35 51 142,0 1 0,1 0 0,0 0 0,0 1 0,1 0-1,0 1 1,0 0 0,1 1 0,0 0 0,0 1 0,1 0 0,-1 1 0,23-5 0,-26 8-143,0-1 0,0 1 0,1 1 1,-1 0-1,0 0 0,0 1 0,0 0 1,0 1-1,0 0 0,0 0 0,0 1 1,0 0-1,-1 0 0,1 1 0,-1 0 1,0 1-1,0 0 0,-1 0 0,1 0 1,6 8-1,-7-7-110,0 1 0,0 1 0,-1-1 0,0 1 0,-1 0 0,0 0 0,0 0 0,-1 1 1,0-1-1,0 1 0,-1 0 0,0 1 0,-1-1 0,0 0 0,0 1 0,-1-1 0,0 19 0,-1-27-3,0 0-1,0-1 1,0 1 0,0 0 0,0 0-1,-1 0 1,1-1 0,0 1-1,0 0 1,-1 0 0,1-1-1,-1 1 1,1 0 0,-1-1-1,1 1 1,-1 0 0,1-1 0,-1 1-1,1-1 1,-1 1 0,0-1-1,1 1 1,-1-1 0,0 1-1,0-1 1,1 0 0,-1 1-1,0-1 1,0 0 0,0 0 0,1 0-1,-1 0 1,0 1 0,0-1-1,0 0 1,1 0 0,-1-1-1,0 1 1,0 0 0,0 0-1,1 0 1,-1 0 0,0-1 0,0 1-1,1 0 1,-1-1 0,0 1-1,0 0 1,1-1 0,-1 1-1,0-2 1,-2-7 96,1 0-1,1 0 1,0-1-1,0 1 1,1 0-1,0-1 1,1 1-1,0-1 1,0 1 0,1 0-1,3-11 1,0 4 134,1 0 0,0 1 0,1 0 0,1 0 0,0 0 0,1 1 0,1 0 0,11-12 0,15-14 2829,51-41 0,-79 73-2431,0 1-452,-1 0 0,1 0-1,-1-1 1,-1 0-1,0 0 1,0-1 0,-1 0-1,0 0 1,0 0-1,-1 0 1,0-1 0,-1 0-1,0 0 1,0 0 0,-1 0-1,0 0 1,-1 0-1,0-20 1,-2 28-59,1 0 0,-1 1 1,0-1-1,1 0 0,-1 1 1,0-1-1,0 1 0,0-1 0,0 1 1,0-1-1,0 1 0,-1-1 0,1 1 1,0 0-1,-1 0 0,1 0 0,-1 0 1,1 0-1,-1 0 0,0 0 1,1 0-1,-1 1 0,0-1 0,1 1 1,-1-1-1,0 1 0,0 0 0,0-1 1,1 1-1,-1 0 0,0 0 0,0 0 1,0 1-1,-3 0 0,-2-1 1,1 1 1,-1 0-1,1 0 0,0 1 0,-1 0 0,1 0 0,0 0 0,0 1 0,-7 4 0,6-2-10,1 1 0,-1 0-1,1 1 1,0-1-1,0 1 1,1 0 0,0 1-1,0-1 1,1 1-1,0 0 1,0 0 0,1 0-1,0 1 1,-3 16-1,0 3-90,2 1 1,1-1-1,2 40 0,0-61 61,1-1 1,0 1 0,1 0-1,0-1 1,0 1-1,0-1 1,1 1-1,0-1 1,0 0-1,1 0 1,-1 0-1,1 0 1,1 0 0,-1 0-1,1-1 1,0 0-1,0 0 1,1 0-1,-1 0 1,1 0-1,0-1 1,0 0-1,1 0 1,-1-1-1,1 1 1,0-1 0,0 0-1,0-1 1,0 1-1,0-1 1,1-1-1,-1 1 1,1-1-1,-1 0 1,1 0-1,12-1 1,-5 0 56,-1-1 0,0 0 0,0 0 0,1-1 0,-1-1 0,0 0 0,-1-1 0,1-1 0,-1 0 0,1 0-1,-1-1 1,-1-1 0,1 0 0,-1 0 0,-1-1 0,1-1 0,-1 0 0,-1 0 0,0-1 0,0 0 0,14-21 0,-10 10 28,-1 0 0,0-1 0,-2 0-1,0-1 1,-2 0 0,0 0 0,-2-1 0,0 0 0,-2 0-1,-1-1 1,1-27 0,-5-70 5,-2 108 134,0 22-191,0 24-126,5-8 97,2 0 1,0 1-1,1-1 1,2-1-1,17 45 1,-13-39-196,-1 1-1,-1 0 1,6 38 0,-12-14-630,-1-12-287,2-29-2186,21-70 3759,-5 12-233,27-84 0,-37 88 147,-1-1 1,-2 1-1,3-73 1,-9 123-264,1 0 0,0 0 0,0-1-1,1 1 1,4 10 0,3 8-77,10 37-23,-1-9-767,-2 2 0,12 83 1,-26-124 720,-2 0 0,0 0 0,-1 0 0,0 0 1,-1 0-1,-1 0 0,-1 0 0,0 0 0,-1 0 1,-1-1-1,0 0 0,-1 0 0,-14 26 0,10-26 99,0-1-1,-1 0 0,0 0 1,-26 23-1,32-32 17,0-1 0,-1 0 0,1 0 0,-1 0 0,0-1 0,0 1 0,-1-2 0,1 1 0,0-1 0,-1 1 0,0-2 0,0 1 0,1-1 0,-1 0-1,-9 0 1,13-2 27,1 1-1,-1-1 0,0 0 1,1 0-1,-1 0 0,1 0 1,-1-1-1,1 1 1,0-1-1,0 1 0,-1-1 1,1 0-1,0 0 0,1 0 1,-1 0-1,0 0 0,0 0 1,1-1-1,0 1 0,-1 0 1,1-1-1,0 1 0,0-1 1,0 0-1,0 1 0,1-1 1,-1 0-1,1 1 0,0-1 1,-1-4-1,0-7-75,0-1 0,1 1-1,0 0 1,5-27 0,-2 26 6,2 1 0,0 0 0,0 0 0,2 0 0,0 1 0,0 0 0,1 0 0,0 1 0,1 0 0,1 1 1,0-1-1,21-17 0,-11 13 86,0 0 1,0 1 0,2 1 0,0 1 0,0 1-1,44-17 1,-60 27 16,-1 0 0,1 0 0,0 0 0,0 1 0,0 0 0,0 0 0,1 0 0,-1 1 0,0 0 0,0 1 0,0-1 0,0 1 0,0 0 0,11 3 0,-13-2-64,0 1 0,0-1-1,-1 1 1,1 0 0,0 0-1,-1 0 1,0 0 0,0 0-1,0 1 1,0-1 0,0 1-1,-1 0 1,0 0 0,0 0-1,0 0 1,0 1 0,0-1-1,-1 0 1,2 8 0,2 13 36,-1 1 1,0 0-1,-2 0 1,-1 0-1,-2 0 1,-3 29-1,4-52-321,0 0-1,-1 0 0,1 0 1,-1-1-1,1 1 1,-1 0-1,0-1 1,0 1-1,0-1 1,-1 1-1,1-1 1,0 1-1,-1-1 0,0 0 1,0 0-1,-3 4 1,-10-4-6218</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8.041"/>
    </inkml:context>
    <inkml:brush xml:id="br0">
      <inkml:brushProperty name="width" value="0.05" units="cm"/>
      <inkml:brushProperty name="height" value="0.05" units="cm"/>
      <inkml:brushProperty name="color" value="#5B2D90"/>
    </inkml:brush>
  </inkml:definitions>
  <inkml:trace contextRef="#ctx0" brushRef="#br0">108 38 9845,'0'0'8473,"-16"16"-7982,3-3-283,7-8-142,-1 1-1,2-1 1,-1 2-1,0-1 0,1 1 1,0-1-1,1 2 1,-1-1-1,2 0 0,-1 1 1,1 0-1,0-1 1,0 1-1,1 0 0,0 1 1,-1 9-1,1 9 62,0 1-1,0 0 0,2 0 0,1 0 0,6 41 0,-6-63-144,0 0-1,1 0 0,-1-1 0,1 1 0,0-1 0,1 1 1,-1-1-1,1 0 0,0 0 0,1 0 0,-1 0 0,1-1 0,0 1 1,0-1-1,0 0 0,0 0 0,1 0 0,0-1 0,0 0 0,0 1 1,0-2-1,0 1 0,1-1 0,-1 0 0,1 0 0,-1 0 0,8 1 1,-2-1 45,0-1 0,-1 1 0,1-2 1,-1 0-1,1 0 0,0 0 1,-1-2-1,1 1 0,-1-1 0,1-1 1,-1 0-1,0 0 0,0-1 0,0-1 1,-1 1-1,1-1 0,-1-1 1,0 0-1,-1 0 0,1-1 0,-1 0 1,-1 0-1,1-1 0,-1 0 0,-1-1 1,1 1-1,-1-1 0,-1 0 1,0-1-1,0 1 0,-1-1 0,0 0 1,-1 0-1,0 0 0,3-19 0,-4 18-11,-1 0 0,-1 0 0,0-1-1,0 1 1,-1 0 0,-1 0 0,0 0 0,0 1-1,-1-1 1,0 0 0,-1 1 0,0 0-1,-1 0 1,0 0 0,-1 0 0,0 1-1,0 0 1,-1 0 0,0 1 0,0-1 0,-1 2-1,0-1 1,-1 1 0,0 0 0,0 1-1,0 0 1,-1 0 0,1 1 0,-1 1-1,-1-1 1,1 2 0,-16-5 0,15 6 27,0 0-1,0 0 1,-1 1 0,1 0 0,0 1 0,-1 0 0,-18 4-1,27-4-57,-1 1 0,1 0 0,0-1 0,-1 1 0,1 1-1,0-1 1,0 0 0,0 1 0,0-1 0,0 1 0,0 0 0,1 0-1,-1 0 1,1 1 0,-1-1 0,1 0 0,0 1 0,0 0-1,0-1 1,0 1 0,0 0 0,1 0 0,-1 0 0,1 0-1,0 0 1,0 0 0,0 1 0,0-1 0,0 5 0,1-7 15,0 0 1,0 0-1,0 0 1,0 0-1,0 1 1,0-1-1,0 0 1,1 0-1,-1 0 1,0 0-1,1 0 1,-1 0-1,1 0 1,-1 0-1,1 0 1,-1 0-1,1 0 1,0 0-1,-1-1 1,1 1-1,0 0 1,0 0-1,0-1 1,0 1-1,-1 0 1,1-1 0,0 1-1,0-1 1,0 1-1,0-1 1,0 0-1,2 1 1,38 4 98,-35-4-85,26-1 5,0 0-1,0-3 0,0 0 1,0-2-1,-1-2 0,36-11 0,-41 10 244,-1 1-1,2 1 1,-1 1-1,45-2 1,-70 7-254,1 0 0,0 1 1,0-1-1,0 0 0,0 1 1,-1 0-1,1-1 0,0 1 1,-1 0-1,1 0 0,0 0 1,-1 0-1,1 0 0,-1 0 1,1 0-1,-1 1 0,0-1 1,1 0-1,-1 1 0,0-1 1,0 1-1,0-1 0,0 1 1,0 0-1,-1-1 0,1 1 1,0 0-1,-1 0 0,1 0 1,-1-1-1,0 1 0,1 4 1,0 8-57,0 0 0,0 1 0,-3 20 0,1-10 125,-9 109-536,10-134 456,0 0 0,0 0 0,0 1 0,0-1-1,0 0 1,0 0 0,0 0 0,1 1 0,-1-1 0,0 0 0,0 0 0,0 1 0,0-1 0,1 0 0,-1 0-1,0 0 1,0 0 0,0 1 0,1-1 0,-1 0 0,0 0 0,0 0 0,1 0 0,-1 0 0,0 0 0,0 0-1,1 0 1,-1 0 0,0 0 0,0 0 0,1 0 0,-1 0 0,0 0 0,1 0 0,-1 0 0,0 0 0,0 0-1,1 0 1,-1 0 0,0 0 0,0 0 0,1 0 0,-1-1 0,0 1 0,0 0 0,0 0 0,1 0 0,-1 0-1,0-1 1,0 1 0,0 0 0,0 0 0,1 0 0,-1-1 0,0 1 0,0 0 0,0-1 0,1 1 0,28-19 121,0-2 0,-2-1 0,46-45 0,10-10 446,-74 70-355,94-71 768,-93 71-737,1 1 0,0 0 0,1 0 1,0 1-1,-1 1 0,2 0 0,-1 0 1,13-1-1,-23 5-225,-1 0 0,1 0 0,0 0-1,-1 0 1,1 0 0,-1 0 0,1 1 0,-1-1 0,1 1 0,-1-1 0,1 1 0,-1-1 0,1 1 0,-1 0 0,1 0-1,-1-1 1,0 1 0,1 0 0,-1 0 0,0 1 0,0-1 0,0 0 0,0 0 0,0 0 0,0 1 0,0-1 0,-1 1-1,1-1 1,0 1 0,-1-1 0,1 1 0,-1-1 0,1 3 0,1 6-24,0 0 1,0 1 0,-1-1-1,-1 12 1,0-12-25,2 38-242,-3 0 1,-11 74-1,6-91-1594,-1-1 1,-18 50-1,-2-14-5537</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8.842"/>
    </inkml:context>
    <inkml:brush xml:id="br0">
      <inkml:brushProperty name="width" value="0.05" units="cm"/>
      <inkml:brushProperty name="height" value="0.05" units="cm"/>
      <inkml:brushProperty name="color" value="#5B2D90"/>
    </inkml:brush>
  </inkml:definitions>
  <inkml:trace contextRef="#ctx0" brushRef="#br0">242 107 8420,'0'0'4146,"0"-16"-1148,1-5-2071,0 10-342,0 0 0,-1 0-1,-1 0 1,-1-14-1,2 25-538,0 0 0,-1 1 0,1-1 0,0 0 0,0 0 0,0 1 0,0-1 0,0 0 1,0 0-1,0 0 0,-1 1 0,1-1 0,0 0 0,0 0 0,0 0 0,0 0 0,-1 1 0,1-1 0,0 0 0,0 0 0,-1 0 0,1 0 0,0 0 0,0 0 0,0 0 0,-1 0 0,1 0 0,0 0 0,0 1 0,-1-1 0,1 0 0,0 0 0,0 0 0,-1-1 0,1 1 0,0 0 0,0 0 0,-1 0 0,1 0 0,0 0 1,0 0-1,0 0 0,-1 0 0,1 0 0,0-1 0,0 1 0,0 0 0,-1 0 0,1 0 0,0 0 0,0-1 0,0 1 0,0 0 0,0 0 0,-1 0 0,1-1 0,0 1 0,0 0 0,0 0 0,0 0 0,0-1 0,0 1 0,0 0 0,-12 21-22,-10 49 517,3 1 1,3 1 0,4 0 0,-6 94 0,11 303 1072,9-293-1762,0-118 87,0-40-222,-1 0 0,-1 0 0,-1 1 0,0-1 1,-2 0-1,-5 23 0,7-37 12,-1-1 0,1 0 0,-1 0-1,1 0 1,-1 0 0,0 0 0,-1 0 0,1 0 0,0-1 0,-1 1 0,1-1-1,-1 0 1,0 0 0,0 0 0,0 0 0,0 0 0,0 0 0,0-1 0,0 0-1,-1 1 1,1-1 0,-1-1 0,-5 2 0,-43 1-7960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9.240"/>
    </inkml:context>
    <inkml:brush xml:id="br0">
      <inkml:brushProperty name="width" value="0.05" units="cm"/>
      <inkml:brushProperty name="height" value="0.05" units="cm"/>
      <inkml:brushProperty name="color" value="#5B2D90"/>
    </inkml:brush>
  </inkml:definitions>
  <inkml:trace contextRef="#ctx0" brushRef="#br0">0 431 12950,'6'-27'2545,"-1"1"-1886,-1 6-98,0-1-1,1 1 1,1 0 0,1 0-1,0 1 1,20-35 0,-17 40-434,0 1 0,0 0 0,1 0 0,1 1 0,0 0 1,1 1-1,0 1 0,1 0 0,0 1 0,0 0 0,1 1 1,0 1-1,1 0 0,-1 1 0,1 1 0,0 0 0,1 1 1,-1 1-1,1 1 0,0 0 0,-1 1 0,1 1 0,20 2 1,-31-1-125,0 0 0,-1 1 1,1 0-1,-1 0 1,1 0-1,-1 1 1,0-1-1,0 1 0,0 1 1,0-1-1,-1 1 1,1-1-1,-1 1 1,0 1-1,0-1 1,0 1-1,-1-1 0,0 1 1,1 0-1,-2 0 1,1 0-1,-1 1 1,3 6-1,5 17 27,-1 0 0,-1 0 0,4 41 1,-4-24-16,-3-20-46,-2-11-4,-1 0 0,2 0 0,0 0 0,1 0 0,0-1-1,1 1 1,9 13 0,-14-26 29,0 0 0,1 0 0,-1 0 0,1 0 0,0-1 0,-1 1 1,1 0-1,0-1 0,0 1 0,0-1 0,0 0 0,0 0 0,0 0 0,1 0 0,-1 0 0,0 0 0,1 0 0,-1-1 0,0 1 0,1-1 0,-1 0 0,1 1 0,-1-1 0,0-1 0,1 1 0,-1 0 0,1 0 0,-1-1 1,0 1-1,1-1 0,-1 0 0,0 0 0,0 0 0,1 0 0,-1 0 0,0 0 0,0-1 0,3-2 0,5-3 34,0-1 1,0-1-1,-1 0 1,0 0-1,14-20 1,9-21-68,-2-1 0,-2-1-1,-3-1 1,-2-2 0,30-109 0,-48 386 1128,-4-133-996,-3 114-2014,-6-150-987,-7-14-3252</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19.622"/>
    </inkml:context>
    <inkml:brush xml:id="br0">
      <inkml:brushProperty name="width" value="0.05" units="cm"/>
      <inkml:brushProperty name="height" value="0.05" units="cm"/>
      <inkml:brushProperty name="color" value="#5B2D90"/>
    </inkml:brush>
  </inkml:definitions>
  <inkml:trace contextRef="#ctx0" brushRef="#br0">0 0 14887,'0'0'3951,"3"17"-3460,32 362 1571,-34-380-2056,-1 1 0,0 0 0,0 0 0,0 0-1,0-1 1,1 1 0,-1 0 0,0 0 0,0 0 0,1 0-1,-1-1 1,0 1 0,0 0 0,0 0 0,1 0 0,-1 0 0,0 0-1,0 0 1,1 0 0,-1 0 0,0 0 0,0 0 0,1 0 0,-1 0-1,0 0 1,1 0 0,-1 0 0,0 0 0,0 0 0,1 0 0,-1 0-1,0 0 1,0 0 0,0 1 0,1-1 0,-1 0 0,0 0-1,0 0 1,1 0 0,-1 0 0,0 1 0,0-1 0,0 0 0,0 0-1,1 0 1,-1 1 0,0-1 0,0 0 0,0 0 0,0 1 0,0-1-1,0 0 1,0 0 0,0 1 0,0-1 0,0 0 0,1 0 0,-1 1-1,0-1 1,0 0 0,-1 0 0,1 1 0,0-1 0,0 0-1,0 0 1,0 1 0,14-20 129,-14 18-123,14-20 125,15-28-7,67-80 0,-87 118-77,1 0-1,1 0 1,-1 1-1,2 0 1,-1 1-1,2 1 1,-1 0 0,1 0-1,0 1 1,1 1-1,-1 0 1,20-5 0,-30 10-5,0 0 0,0 1 0,0-1 0,0 1 0,0-1 0,0 1 1,0 0-1,0 0 0,0 0 0,0 1 0,0-1 0,0 1 1,0-1-1,0 1 0,0 0 0,-1 0 0,1 0 0,0 1 1,0-1-1,-1 1 0,1 0 0,-1-1 0,1 1 0,3 4 0,-2 0-32,0 0 0,-1 1 0,0-1 0,0 1 0,0 0 0,0 0 0,-1 0 0,2 15 0,4 26-157,-3 1 0,0 94 1,-8-39-5004,2-62 591,-1-11-5156</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0.503"/>
    </inkml:context>
    <inkml:brush xml:id="br0">
      <inkml:brushProperty name="width" value="0.05" units="cm"/>
      <inkml:brushProperty name="height" value="0.05" units="cm"/>
      <inkml:brushProperty name="color" value="#5B2D90"/>
    </inkml:brush>
  </inkml:definitions>
  <inkml:trace contextRef="#ctx0" brushRef="#br0">204 280 8548,'0'0'8812,"-12"-6"-7633,5 3-1065,5 1-84,0 1 0,0-1 0,0 1 0,0-1-1,-1 1 1,1 0 0,-1 0 0,1 0 0,-1 1-1,1-1 1,-1 1 0,1-1 0,-1 1 0,1 0 0,-1 0-1,0 0 1,1 0 0,-1 0 0,1 1 0,-1-1-1,0 1 1,1 0 0,0-1 0,-1 1 0,1 0-1,-1 1 1,1-1 0,0 0 0,0 1 0,0-1-1,0 1 1,0-1 0,0 1 0,0 0 0,-2 3-1,-8 12 118,1 0 0,1 1 1,0 1-1,1-1 0,2 1 0,0 1 0,0-1 0,-5 35 0,6-11 61,1-1 0,2 1 0,4 50 0,-1-82-210,1 0 0,0 1 1,1-1-1,0 0 0,1 0 0,0-1 1,1 1-1,0 0 0,7 11 0,-8-17 11,0 0 0,0-1-1,1 1 1,0-1-1,0 0 1,0 0 0,0 0-1,0 0 1,1-1 0,0 0-1,0 0 1,0 0-1,0-1 1,0 1 0,0-1-1,1 0 1,-1-1 0,1 1-1,10 0 1,1-1 15,0 0 1,0-1-1,0-2 1,0 1 0,0-2-1,0 0 1,0-1-1,-1-1 1,0 0-1,0-1 1,0-1 0,-1 0-1,0-2 1,0 1-1,-1-2 1,0 0-1,-1 0 1,0-2 0,14-14-1,-6 3-163,0-1-1,-2-1 0,-1 0 1,-1-2-1,-1 0 1,-1 0-1,-1-2 0,-2 0 1,15-51-1,-14 11-232,-2-1 0,-4 0-1,-3-136 1,-4 179 669,0 27-280,0 0-1,0 0 1,0 0 0,0 0-1,-1 0 1,1 0 0,0 0-1,0 0 1,0 0 0,0 0 0,0 0-1,0 0 1,-1 0 0,1 0-1,0 0 1,0 0 0,0 0 0,0 0-1,0 0 1,0 0 0,0 0-1,-1 0 1,1 0 0,0-1-1,0 1 1,0 0 0,0 0 0,0 0-1,0 0 1,0 0 0,0 0-1,0 0 1,-1 0 0,1 0 0,0-1-1,0 1 1,0 0 0,0 0-1,0 0 1,0 0 0,0 0-1,0 0 1,0 0 0,0-1 0,0 1-1,0 0 1,0 0 0,0 0-1,0 0 1,0 0 0,0 0 0,0-1-1,0 1 1,0 0 0,0 0-1,0 0 1,0 0 0,0 0-1,-8 16 128,-9 28-297,-51 225 39,43-158 236,-71 192 1,79-260-15,7-15-96,-2-1 1,-1 0-1,-17 26 0,36-83 223,14-8-84,2 1 1,1 1-1,42-49 0,-28 37-153,-21 27-15,76-92 176,-82 102-10,1 0 1,0 1-1,0 1 0,1 0 1,0 0-1,1 1 0,20-9 1,-29 15-118,1 0 1,-1 1-1,0 0 1,0 0-1,1 0 0,-1 0 1,0 1-1,1-1 1,-1 1-1,0 0 1,1 1-1,-1-1 1,1 1-1,-1-1 1,0 2-1,0-1 0,1 0 1,-1 1-1,0-1 1,0 1-1,0 1 1,-1-1-1,1 0 1,0 1-1,-1 0 1,0-1-1,1 2 0,-1-1 1,0 0-1,-1 0 1,1 1-1,-1 0 1,3 4-1,4 7-42,-2 0-1,0 0 1,-1 0-1,0 1 0,-2 0 1,0 0-1,4 27 1,-6-28-59,-1 1 1,0-1 0,-1 1-1,0-1 1,-1 1 0,-1-1-1,-6 24 1,5-31-269,0 1 1,0-1-1,-1-1 1,0 1-1,0 0 0,-6 7 1,5-9-426,-1 0 0,1 0 0,-1 0 0,0 0 0,-1-1 0,1 0 0,-9 4 0,-32 12-12172</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0.911"/>
    </inkml:context>
    <inkml:brush xml:id="br0">
      <inkml:brushProperty name="width" value="0.05" units="cm"/>
      <inkml:brushProperty name="height" value="0.05" units="cm"/>
      <inkml:brushProperty name="color" value="#5B2D90"/>
    </inkml:brush>
  </inkml:definitions>
  <inkml:trace contextRef="#ctx0" brushRef="#br0">1 0 16888,'0'0'1697,"107"141"-4307,-68-59-2880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1.344"/>
    </inkml:context>
    <inkml:brush xml:id="br0">
      <inkml:brushProperty name="width" value="0.05" units="cm"/>
      <inkml:brushProperty name="height" value="0.05" units="cm"/>
      <inkml:brushProperty name="color" value="#5B2D90"/>
    </inkml:brush>
  </inkml:definitions>
  <inkml:trace contextRef="#ctx0" brushRef="#br0">119 73 10661,'0'0'8849,"-18"14"-8427,6-6-359,6-4-36,0 0 1,0 0 0,0 1 0,0 0-1,1 0 1,0 0 0,0 1 0,0-1-1,0 1 1,1 0 0,0 0 0,1 1-1,-1-1 1,1 1 0,1 0 0,-1 0-1,1 0 1,0 0 0,0 0 0,0 9-1,1 6 124,-1 18 250,6 74 0,-3-104-383,0 0 1,1 0-1,0 0 1,1 0-1,0 0 1,1 0-1,0-1 1,0 0-1,1 0 1,0 0-1,0 0 0,11 12 1,-11-17-11,0 1-1,1-1 1,-1-1-1,0 1 1,1-1 0,0 0-1,0 0 1,0-1 0,0 1-1,0-1 1,1-1 0,-1 1-1,1-1 1,-1 0-1,1-1 1,-1 0 0,1 0-1,-1 0 1,1 0 0,9-3-1,-5 1 5,0-1 1,-1 1-1,0-2 0,1 0 0,-1 0 0,-1 0 1,1-2-1,-1 1 0,0-1 0,0 0 1,13-12-1,-14 9-1,0-1 0,-1 1 0,0-1 0,0-1 0,-1 1 0,-1-1 0,0 0 0,0-1 0,-1 1 0,0-1 0,3-19 0,-5 14-13,1 0 1,-2 0-1,-1 0 1,0-1-1,-1 1 1,0 0-1,-2 0 1,-5-20-1,5 25-7,0 0-1,-1 1 1,-1-1 0,0 1-1,-1 0 1,0 0-1,-1 1 1,0 0-1,0 0 1,-1 0 0,-13-12-1,14 17 1,0-1-1,0 1 1,-1 1 0,1-1-1,-1 1 1,0 1 0,0-1-1,-1 1 1,1 1 0,-1-1-1,1 2 1,-1-1 0,0 1-1,1 0 1,-1 1 0,0 0-1,-11 1 1,15 0 1,0 1-1,1-1 1,-1 1-1,0 0 1,1 0-1,-1 0 1,1 0-1,0 1 1,0 0-1,0 0 1,0 0-1,0 0 1,1 0-1,-1 1 1,1 0-1,0 0 1,0 0-1,0 0 1,1 0-1,-1 1 1,1-1-1,0 1 1,1-1-1,-1 1 1,1 0-1,0-1 1,0 1-1,0 0 1,0 0-1,1 0 1,0 0-1,1 7 1,-1-10 0,1 0 0,0 0 0,0 0 0,0 0 0,0 0 0,0 0 0,1 0 0,-1 0 0,1 0 0,-1 0 0,1-1 0,0 1 0,-1 0 0,1-1 0,0 0 0,0 1 0,0-1 0,0 0 1,0 0-1,0 0 0,1 0 0,-1-1 0,0 1 0,0 0 0,1-1 0,-1 0 0,5 1 0,11 1 5,0-1 1,29-1 0,-29 0 40,11-2 146,1-1-1,-1-1 1,38-11 0,-35 7 265,0 1 1,43-2-1,-73 9-449,-1 0-1,0 0 0,1 0 1,-1 1-1,0-1 0,1 0 0,-1 1 1,0-1-1,0 0 0,1 1 1,-1 0-1,0-1 0,0 1 1,0 0-1,0 0 0,0-1 0,0 1 1,0 0-1,0 0 0,0 0 1,0 0-1,0 0 0,0 0 0,-1 1 1,1-1-1,-1 0 0,1 0 1,-1 1-1,1-1 0,-1 0 0,1 0 1,-1 1-1,0-1 0,0 2 1,1 56-69,-2-38 104,1 69-86,0-90 48,0 1 1,0 0-1,0-1 1,0 1-1,0-1 0,0 1 1,0-1-1,0 1 0,0-1 1,0 1-1,1 0 0,-1-1 1,0 1-1,0-1 1,1 1-1,-1-1 0,0 1 1,1-1-1,-1 0 0,0 1 1,1-1-1,-1 1 0,1-1 1,-1 0-1,1 1 1,-1-1-1,1 0 0,-1 0 1,1 1-1,0-1 0,22-2-38,22-18 196,56-53 162,-76 52-60,2 1 1,0 1-1,2 1 0,-1 2 1,2 0-1,37-12 0,-66 27-239,0 1-1,0-1 1,0 1 0,0-1-1,0 1 1,0 0-1,1-1 1,-1 1-1,0 0 1,0 0-1,1 0 1,-1 0-1,0 0 1,0 0 0,1 0-1,-1 0 1,0 0-1,0 1 1,0-1-1,1 0 1,-1 1-1,0-1 1,0 1-1,0-1 1,0 1 0,0 0-1,0 0 1,0-1-1,0 1 1,1 1-1,0 2-19,-1 0 0,0 0 1,0 0-1,0 0 0,-1 1 0,1-1 0,-1 0 0,-1 6 0,1-9-2,-5 187-1337,-6-62-3458,8-94 2439,-3 47-8378</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1.728"/>
    </inkml:context>
    <inkml:brush xml:id="br0">
      <inkml:brushProperty name="width" value="0.05" units="cm"/>
      <inkml:brushProperty name="height" value="0.05" units="cm"/>
      <inkml:brushProperty name="color" value="#5B2D90"/>
    </inkml:brush>
  </inkml:definitions>
  <inkml:trace contextRef="#ctx0" brushRef="#br0">131 1 12886,'0'0'2881,"-131"76"-8323</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2.969"/>
    </inkml:context>
    <inkml:brush xml:id="br0">
      <inkml:brushProperty name="width" value="0.05" units="cm"/>
      <inkml:brushProperty name="height" value="0.05" units="cm"/>
      <inkml:brushProperty name="color" value="#5B2D90"/>
    </inkml:brush>
  </inkml:definitions>
  <inkml:trace contextRef="#ctx0" brushRef="#br0">31 644 6067,'0'0'7497,"-8"2"-6983,-15 6-328,23-8-177,1 0 0,-1 0-1,0 0 1,0 0-1,0 0 1,0 0-1,0 0 1,0 0-1,0 0 1,0 0-1,0 0 1,1 0-1,-1 0 1,0 0 0,0 0-1,0 1 1,0-1-1,0 0 1,0 0-1,0 0 1,0 0-1,0 0 1,0 0-1,0 0 1,0 0-1,0 0 1,0 0-1,0 0 1,0 1 0,0-1-1,0 0 1,0 0-1,1 0 1,-1 0-1,0 0 1,0 0-1,0 0 1,0 0-1,0 0 1,-1 0-1,1 1 1,0-1-1,0 0 1,0 0 0,0 0-1,0 0 1,0 0-1,0 0 1,0 0-1,0 0 1,0 0-1,0 0 1,0 1-1,0-1 1,0 0-1,0 0 1,0 0 0,0 0-1,46 0 1300,-11 0-803,610-14 1277,553-85-1715,162-4 552,653-8-638,-1161 25 121,673-45-169,323 102 848,-1344 27-677,696-61-45,-1149 55 184,-19 3 411,45-2 0,-69 7-577,0 0 1,0 1-1,0 0 0,0 0 0,0 0 1,0 1-1,0 0 0,0 1 1,-1 0-1,12 6 0,-19-9-97,0 0-1,1 0 0,-1 1 1,0-1-1,0 0 0,0 0 1,0 0-1,0 1 0,0-1 1,0 0-1,0 0 0,0 0 1,0 1-1,0-1 0,0 0 1,0 0-1,0 0 0,0 1 1,0-1-1,0 0 0,0 0 1,0 0-1,0 1 0,0-1 1,0 0-1,0 0 0,0 0 1,-1 1-1,1-1 0,0 0 1,0 0-1,0 0 0,0 0 1,0 1-1,-1-1 0,1 0 1,0 0-1,0 0 0,0 0 1,0 0-1,-1 0 0,1 1 1,-6 1-861,-1 1 1,0-1-1,1 0 1,-1-1-1,-10 2 1,3-1-859,-50 9-8247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5.637"/>
    </inkml:context>
    <inkml:brush xml:id="br0">
      <inkml:brushProperty name="width" value="0.05" units="cm"/>
      <inkml:brushProperty name="height" value="0.05" units="cm"/>
      <inkml:brushProperty name="color" value="#5B2D90"/>
    </inkml:brush>
  </inkml:definitions>
  <inkml:trace contextRef="#ctx0" brushRef="#br0">857 65 8948,'0'0'5461,"-6"-10"-4351,-19-32-171,25 41-876,-1 0 1,0 0-1,0 0 0,0 0 0,-1 0 1,1 0-1,0 1 0,0-1 0,0 0 0,-1 1 1,1-1-1,0 1 0,-1-1 0,1 1 1,-1-1-1,1 1 0,0 0 0,-1 0 1,1 0-1,-1 0 0,1 0 0,0 0 0,-1 0 1,1 0-1,-1 0 0,1 1 0,-2 0 1,-30 15 366,16-2-216,0 1 0,1 1 0,1 0 0,0 1 0,1 1 0,-20 33 1,12-13 93,1 2 1,-23 61 0,32-63-61,1 0-1,2 1 0,2 0 0,-4 56 1,7 163 348,5-185-382,3 99-85,-8 231 211,-1-366-321,-1-1 0,-1 1 0,-2-2 0,-2 1 0,-1-1 0,-2-1 0,-1-1 1,-33 53-1,35-67-196,0-1 0,-1 0 0,-1-1 0,-1-1 0,0 0 0,-28 20 0,30-27-372,1 0 1,-2-1 0,1-1 0,-1 0 0,0-1-1,0 0 1,0-2 0,-1 0 0,-29 4-1,-8-6-5472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8:59.839"/>
    </inkml:context>
    <inkml:brush xml:id="br0">
      <inkml:brushProperty name="width" value="0.05" units="cm"/>
      <inkml:brushProperty name="height" value="0.05" units="cm"/>
      <inkml:brushProperty name="color" value="#5B2D90"/>
    </inkml:brush>
  </inkml:definitions>
  <inkml:trace contextRef="#ctx0" brushRef="#br0">14 1 17560,'0'0'416,"-14"132"-2177,56-72-2240,12 3-2819</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6.020"/>
    </inkml:context>
    <inkml:brush xml:id="br0">
      <inkml:brushProperty name="width" value="0.05" units="cm"/>
      <inkml:brushProperty name="height" value="0.05" units="cm"/>
      <inkml:brushProperty name="color" value="#5B2D90"/>
    </inkml:brush>
  </inkml:definitions>
  <inkml:trace contextRef="#ctx0" brushRef="#br0">0 520 10709,'0'0'2817,"135"-105"-368,-64 67-576,9 3-432,1 1-993,-2 3 336,-5 3-672,-1-1 225,0-3-674,3-5-31,5-6-1729,-4-7-1937,-3-7-2224</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6.371"/>
    </inkml:context>
    <inkml:brush xml:id="br0">
      <inkml:brushProperty name="width" value="0.05" units="cm"/>
      <inkml:brushProperty name="height" value="0.05" units="cm"/>
      <inkml:brushProperty name="color" value="#5B2D90"/>
    </inkml:brush>
  </inkml:definitions>
  <inkml:trace contextRef="#ctx0" brushRef="#br0">471 3 7764,'0'0'9468,"-21"0"-8390,8 0-936,7-1-68,1 0 0,-1 1 1,0-1-1,0 2 0,0-1 1,1 0-1,-1 1 0,0 0 1,1 1-1,-1-1 0,1 1 1,-1 0-1,1 0 1,0 1-1,0 0 0,0-1 1,0 2-1,0-1 0,1 1 1,-1-1-1,1 1 0,0 0 1,-6 8-1,-33 56 449,4 1-1,2 2 1,3 2-1,4 1 1,3 2-1,3 0 1,-21 120 0,33-117-461,4-1 1,3 1 0,4 1 0,9 82 0,-6-145-206,1-1-1,0 1 0,2 0 1,0-1-1,0 0 0,2 0 1,13 24-1,-17-34-142,1 0 0,1 0 0,-1-1 0,0 0-1,1 0 1,0 0 0,1-1 0,-1 1 0,8 4 0,-8-7-147,-1 0 0,1 0 0,-1 0 0,1-1 0,0 1 1,-1-1-1,1 0 0,0-1 0,0 1 0,0-1 0,0 0 0,0 0 1,-1 0-1,8-2 0,36-13-6848</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6.719"/>
    </inkml:context>
    <inkml:brush xml:id="br0">
      <inkml:brushProperty name="width" value="0.05" units="cm"/>
      <inkml:brushProperty name="height" value="0.05" units="cm"/>
      <inkml:brushProperty name="color" value="#5B2D90"/>
    </inkml:brush>
  </inkml:definitions>
  <inkml:trace contextRef="#ctx0" brushRef="#br0">0 284 12838,'0'0'1846,"6"-18"665,20-55-447,-24 69-1960,1 0 0,-1 0 0,1 1-1,0-1 1,0 0 0,0 1-1,0 0 1,1 0 0,0 0-1,-1 0 1,1 0 0,0 1 0,0 0-1,0 0 1,5-2 0,3 0 80,-1 1 1,1 0 0,21-2 0,-22 3-154,0 1-1,0 0 1,0 1 0,-1 0-1,1 1 1,0 0 0,0 1-1,0 0 1,-1 0 0,18 7-1,-23-6-26,0 0-1,1 0 1,-1 0 0,-1 1-1,1 0 1,0 0 0,-1 0-1,0 0 1,0 1-1,0 0 1,0-1 0,-1 2-1,0-1 1,0 0 0,0 0-1,-1 1 1,0 0 0,0-1-1,0 1 1,1 11-1,-1-6-18,0 0-1,-2 1 0,1-1 0,-1 1 0,-1-1 0,0 1 0,0-1 0,-1 0 1,-1 0-1,0 0 0,-1 0 0,0 0 0,-10 19 0,5-13-145,-2-2 0,0 1 0,0-1 0,-1 0 0,-1-2 0,-1 1 0,-22 17 0,35-31 158,1 1-1,-1 0 1,0-1-1,0 1 1,1-1-1,-1 1 1,0 0-1,0-1 1,0 0-1,0 1 0,0-1 1,0 0-1,0 1 1,0-1-1,0 0 1,0 0-1,0 0 1,-1 0-1,-3-12 274,16-28-38,-4 23-231,1 0 0,1 1 0,1 0 0,22-27 0,59-59-26,-44 52 19,-5 4 53,-10 14 99,-3-2-1,0-1 1,43-71-1,-105 255 1050,23-73-1192,4 1 0,5 112 0,2-146-68,-1-30-45,4 62 64,-4-69-127,1 0-1,1-1 1,-1 1 0,1 0 0,-1-1-1,2 0 1,-1 1 0,0-1 0,1 0-1,4 5 1,-6-9-24,-1 0-1,1 0 1,0-1-1,-1 1 1,1 0-1,0-1 1,0 1-1,0 0 1,0-1-1,0 1 1,0-1-1,0 1 1,0-1-1,0 0 1,0 1-1,0-1 1,0 0-1,0 0 1,0 0-1,0 0 1,0 0-1,0 0 1,0 0-1,0 0 1,0 0-1,0 0 1,0-1-1,0 1 1,0 0-1,0-1 1,0 1-1,0-1 1,0 1-1,0-1 1,0 1-1,0-1 1,0 0-1,0 0 1,21-38-5494</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7.070"/>
    </inkml:context>
    <inkml:brush xml:id="br0">
      <inkml:brushProperty name="width" value="0.05" units="cm"/>
      <inkml:brushProperty name="height" value="0.05" units="cm"/>
      <inkml:brushProperty name="color" value="#5B2D90"/>
    </inkml:brush>
  </inkml:definitions>
  <inkml:trace contextRef="#ctx0" brushRef="#br0">216 0 11621,'0'0'3004,"5"17"-490,105 406 4035,-95-365-6165,-3 1 0,-3 0-1,-2 1 1,-2 66 0,-6-87-357,-1-1 1,-3 1-1,-1-1 0,-2-1 0,-1 1 1,-2-1-1,-22 52 0,-1-21 22,-3 0 1,-50 68-1,-38 29-4337,105-143 30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7.420"/>
    </inkml:context>
    <inkml:brush xml:id="br0">
      <inkml:brushProperty name="width" value="0.05" units="cm"/>
      <inkml:brushProperty name="height" value="0.05" units="cm"/>
      <inkml:brushProperty name="color" value="#5B2D90"/>
    </inkml:brush>
  </inkml:definitions>
  <inkml:trace contextRef="#ctx0" brushRef="#br0">0 107 13638,'0'0'9268,"133"-91"-9268,-66 79 385,-3 8-946,-16 4-175,-23 11-2225,-25 23-1665,-12 14-2594</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7.769"/>
    </inkml:context>
    <inkml:brush xml:id="br0">
      <inkml:brushProperty name="width" value="0.05" units="cm"/>
      <inkml:brushProperty name="height" value="0.05" units="cm"/>
      <inkml:brushProperty name="color" value="#5B2D90"/>
    </inkml:brush>
  </inkml:definitions>
  <inkml:trace contextRef="#ctx0" brushRef="#br0">0 248 11317,'0'0'12182,"82"-93"-12166,-15 58-16,7 3-881,7 1-415,2 1-3218,2 3-5795</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8.123"/>
    </inkml:context>
    <inkml:brush xml:id="br0">
      <inkml:brushProperty name="width" value="0.05" units="cm"/>
      <inkml:brushProperty name="height" value="0.05" units="cm"/>
      <inkml:brushProperty name="color" value="#5B2D90"/>
    </inkml:brush>
  </inkml:definitions>
  <inkml:trace contextRef="#ctx0" brushRef="#br0">82 154 9877,'0'0'1584,"0"-16"1276,-2-57 45,2 8 3629,0 97-5861,-5 64 76,-22 131 0,-5 63-207,34 42-780,2-111-2445,-7-124-1556,-15-9-2940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8.703"/>
    </inkml:context>
    <inkml:brush xml:id="br0">
      <inkml:brushProperty name="width" value="0.05" units="cm"/>
      <inkml:brushProperty name="height" value="0.05" units="cm"/>
      <inkml:brushProperty name="color" value="#5B2D90"/>
    </inkml:brush>
  </inkml:definitions>
  <inkml:trace contextRef="#ctx0" brushRef="#br0">0 391 9204,'0'0'3786,"17"0"-1919,227-12 1378,1040-69 1816,5 53-4019,2-60-278,-412-56-666,-847 138-15,-22 5-79,0 0 1,-1-1-1,1-1 1,-1 1-1,0-1 1,1-1-1,-1 0 1,12-8-1,-58 34-3497,-45 20-1,-12-6-3744</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9.486"/>
    </inkml:context>
    <inkml:brush xml:id="br0">
      <inkml:brushProperty name="width" value="0.05" units="cm"/>
      <inkml:brushProperty name="height" value="0.05" units="cm"/>
      <inkml:brushProperty name="color" value="#5B2D90"/>
    </inkml:brush>
  </inkml:definitions>
  <inkml:trace contextRef="#ctx0" brushRef="#br0">92 112 6819,'0'0'3268,"3"-16"-917,-1-6-1494,2-15 96,7 0 3141,-12 47-786,3 18-2790,-1 4-377,-1 43 818,1 28 322,-18 161 0,8-206-1288,-51 370 1154,32 0-5205,29-385-598,4-21-2379</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29.920"/>
    </inkml:context>
    <inkml:brush xml:id="br0">
      <inkml:brushProperty name="width" value="0.05" units="cm"/>
      <inkml:brushProperty name="height" value="0.05" units="cm"/>
      <inkml:brushProperty name="color" value="#5B2D90"/>
    </inkml:brush>
  </inkml:definitions>
  <inkml:trace contextRef="#ctx0" brushRef="#br0">0 136 10997,'0'0'13350,"147"-41"-13014,-50 34-48,10 2 49,2 0-17,-6 1-320,-11-1 0,-19-4-1297,-21 0 1,-21-5-1538,-25-3-2784,-6-2-2642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1.612"/>
    </inkml:context>
    <inkml:brush xml:id="br0">
      <inkml:brushProperty name="width" value="0.05" units="cm"/>
      <inkml:brushProperty name="height" value="0.05" units="cm"/>
      <inkml:brushProperty name="color" value="#5B2D90"/>
    </inkml:brush>
  </inkml:definitions>
  <inkml:trace contextRef="#ctx0" brushRef="#br0">1 430 9556,'107'-60'1857,"-85"47"-662,-22 16-950,1 0 0,0-1 0,0 1 0,0 0 0,0-1 0,0 1 0,0-1 0,1 1-1,-1-1 1,4 4 0,2 5 354,84 193 1916,-34-68-2459,-45-115-118,-12-21 59,0-1 1,0 1 0,0 0-1,0 0 1,0 0-1,0 0 1,0 0 0,0 0-1,0 0 1,0 0-1,0-1 1,0 1 0,0 0-1,0 0 1,0 0 0,0 0-1,0 0 1,0 0-1,0 0 1,0 0 0,0-1-1,0 1 1,0 0-1,0 0 1,0 0 0,0 0-1,0 0 1,0 0 0,0 0-1,0 0 1,1 0-1,-1-1 1,0 1 0,0 0-1,0 0 1,0 0-1,0 0 1,0 0 0,0 0-1,0 0 1,0 0 0,1 0-1,-1 0 1,0 0-1,0 0 1,0 0 0,0 0-1,0 0 1,0 0 0,0 0-1,0 0 1,1 0-1,-1 0 1,0 0 0,0 0-1,0 0 1,0 0-1,0 0 1,0 0 0,0 0-1,0 0 1,1 0 0,-1 0-1,0 0 1,0 0-1,0 1 1,-12-43-64,-21-23 28,-77-166 645,90 184 49,3-1 0,-22-96 0,36 128-563,0 0-1,2 1 0,-1-1 1,2 0-1,1-21 0,0 34-91,-1 0 0,0 0 0,1 0 0,0 0 0,-1 0 0,1 0 0,1 1 0,-1-1 0,0 0 0,0 1 0,1-1 0,0 1 0,-1 0 0,1-1 0,0 1-1,0 0 1,0 0 0,0 0 0,1 0 0,-1 0 0,1 1 0,-1-1 0,1 1 0,-1 0 0,1-1 0,0 1 0,-1 0 0,1 1 0,0-1 0,0 0 0,0 1 0,0 0 0,0-1-1,5 2 1,-4-2-2,0 2-1,0-1 0,0 0 1,0 1-1,0 0 0,0 0 1,0 0-1,0 0 0,-1 1 1,1-1-1,0 1 0,-1 0 1,1 0-1,-1 0 0,0 1 1,0-1-1,5 5 0,-4-2 2,0 0-1,-1 0 0,1 1 0,-1-1 1,0 1-1,-1 0 0,1 0 0,-1 0 1,-1 0-1,3 7 0,-1 10-52,-1 0 1,0 0-1,-2-1 0,-1 1 0,-4 29 1,1-28-506,-1 0 0,-1 0 1,-1 0-1,-12 27 0,-25 39-6314,6-27-4421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0.302"/>
    </inkml:context>
    <inkml:brush xml:id="br0">
      <inkml:brushProperty name="width" value="0.05" units="cm"/>
      <inkml:brushProperty name="height" value="0.05" units="cm"/>
      <inkml:brushProperty name="color" value="#5B2D90"/>
    </inkml:brush>
  </inkml:definitions>
  <inkml:trace contextRef="#ctx0" brushRef="#br0">1 87 10101,'0'0'8419,"6"14"-7301,7 18-511,-2-2-256,1 0 0,2-1 1,1 0-1,29 41 0,-39-64-331,0 0 0,1 0 0,-1 0 0,1-1 0,0 0 0,1 0 0,-1 0 0,1-1 0,0 0 0,12 5 0,-14-7-41,1-1 0,-1 0 0,1 0 0,-1 0 0,1 0 1,0-1-1,-1 0 0,1 0 0,-1-1 0,1 0 0,0 0 0,-1 0 0,0 0 1,1-1-1,-1 0 0,10-5 0,-7 2 22,0 0 0,-1 0 0,1-1-1,-1 0 1,-1 0 0,1-1 0,-1 0 0,0 0 0,-1-1 0,1 0 0,-1 0-1,-1 0 1,0 0 0,0-1 0,0 1 0,-1-1 0,-1 0 0,3-15-1,-3 17 5,-1 0-1,0 0 0,0 1 0,0-1 0,-1 0 0,0 0 0,-1 0 0,0 0 0,0 0 0,0 0 0,-1 0 0,0 1 1,0-1-1,-1 1 0,1-1 0,-2 1 0,1 0 0,-1 0 0,1 1 0,-2-1 0,1 1 0,-1-1 0,1 1 1,-1 1-1,-8-7 0,3 5 22,0 1 0,-1-1 1,0 2-1,0-1 0,0 2 1,-1-1-1,1 2 0,-1-1 1,0 2-1,1-1 1,-1 2-1,0 0 0,0 0 1,0 1-1,-16 3 0,26-3-37,0 0 0,0 1 0,0-1 0,0 1 0,0 0 0,0-1 0,0 1 0,0 0 0,1 0-1,-1 0 1,1 0 0,-3 4 0,4-5 7,-1-1-1,1 1 1,-1 0 0,1 0-1,-1-1 1,1 1-1,0 0 1,-1 0 0,1 0-1,0 0 1,-1 0-1,1-1 1,0 1 0,0 0-1,0 0 1,0 0-1,0 0 1,0 0 0,0 0-1,0 0 1,1 0-1,-1-1 1,0 1 0,0 0-1,1 0 1,-1 0-1,0 0 1,1-1 0,-1 1-1,1 0 1,-1 0-1,1-1 1,0 1 0,-1 0-1,1-1 1,0 1-1,-1-1 1,1 1 0,1 0-1,6 2 4,1-1 0,-1 0 0,0-1 0,1 0 0,-1 0 0,1-1 0,14 0 0,63-9 25,-53 3-3,-17 3 28,0 1-1,1 0 1,30 1 0,-42 1-42,0 1 0,-1-1 0,1 1 0,-1 0 0,1 1 0,-1-1 0,1 1 0,-1 0 0,0 0 0,0 0 0,0 1 0,0 0 0,-1-1 0,1 1 0,0 0 0,-1 1 1,0-1-1,4 5 0,9 18 11,-12-20-41,-1-1 0,1 1 0,0-1 0,0 1 0,0-1 0,1 0 0,8 6 1,-11-10 17,-1 0 1,1 0 0,0 0-1,0-1 1,0 1 0,0-1-1,0 0 1,0 1 0,0-1-1,0 0 1,0 0 0,0 0-1,0 0 1,0-1 0,0 1-1,0 0 1,0-1 0,0 0 0,0 1-1,0-1 1,0 0 0,-1 0-1,1 0 1,0 0 0,-1 0-1,1 0 1,0-1 0,-1 1-1,0 0 1,3-4 0,60-60 23,-46 44 451,2 1 1,41-33-1,-61 53-430,0-1 1,1 1-1,-1-1 0,1 1 1,-1-1-1,1 1 1,-1 0-1,1-1 0,-1 1 1,1 0-1,-1-1 1,1 1-1,0 0 0,-1 0 1,1 0-1,-1-1 1,1 1-1,0 0 0,-1 0 1,1 0-1,0 0 0,-1 0 1,1 0-1,-1 0 1,1 0-1,0 1 0,-1-1 1,1 0-1,0 0 1,-1 0-1,1 1 0,-1-1 1,1 0-1,-1 1 1,1-1-1,-1 0 0,1 1 1,-1-1-1,1 1 1,-1-1-1,1 1 0,6 26 159,-6-23-216,5 66 18,-3 127 1,-4-105-362,1-62-443,-2 0 0,0 0 1,-2-1-1,-1 1 1,-14 41-1,-27 51-6539</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30.305"/>
    </inkml:context>
    <inkml:brush xml:id="br0">
      <inkml:brushProperty name="width" value="0.05" units="cm"/>
      <inkml:brushProperty name="height" value="0.05" units="cm"/>
      <inkml:brushProperty name="color" value="#5B2D90"/>
    </inkml:brush>
  </inkml:definitions>
  <inkml:trace contextRef="#ctx0" brushRef="#br0">66 25 10645,'0'0'11965,"-4"-6"-11159,3 4-639,-10-15 421,11 18-584,0-1 0,0 0 0,0 0 0,0 0 0,0 1 1,0-1-1,0 0 0,0 0 0,0 0 0,-1 1 0,1-1 0,0 0 1,0 0-1,0 0 0,0 0 0,0 1 0,0-1 0,0 0 0,0 0 1,0 0-1,-1 0 0,1 1 0,0-1 0,0 0 0,0 0 0,0 0 1,0 0-1,-1 0 0,1 0 0,0 0 0,0 0 0,0 1 1,0-1-1,-1 0 0,1 0 0,0 0 0,0 0 0,0 0 0,-1 0 1,1 0-1,0 0 0,0 0 0,0 0 0,-1 0 0,1 0 0,0 0 1,0 0-1,0-1 0,0 1 0,-1 0 0,1 0 0,0 0 0,0 0 1,0 0-1,0 0 0,-1 0 0,1-1 0,1 130 408,1 0 796,-17 159 0,0-174-1968,1 136-1,14-239 108,0 1-1,1 0 0,4 21 1,-4-30 146,1 1 1,-1 0 0,1-1 0,-1 1-1,1-1 1,0 1 0,0-1-1,5 5 1,22 14-5971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31.084"/>
    </inkml:context>
    <inkml:brush xml:id="br0">
      <inkml:brushProperty name="width" value="0.05" units="cm"/>
      <inkml:brushProperty name="height" value="0.05" units="cm"/>
      <inkml:brushProperty name="color" value="#5B2D90"/>
    </inkml:brush>
  </inkml:definitions>
  <inkml:trace contextRef="#ctx0" brushRef="#br0">325 102 10181,'0'0'8254,"-9"11"-7838,5-6-406,-26 40 772,28-42-718,1 0 1,0 0-1,0 0 1,0 0-1,0 0 1,0 0-1,1 1 1,-1-1-1,1 0 1,0 0-1,0 1 1,0-1-1,1 0 1,-1 0-1,1 1 1,-1-1-1,1 0 1,2 3-1,0 0 42,1 0 0,0 0 0,0-1 0,0 0-1,1 0 1,0 0 0,0 0 0,0-1 0,0 0 0,1 0-1,0 0 1,0-1 0,0 0 0,0 0 0,0 0 0,1-1 0,-1 0-1,12 2 1,-11-2-43,1-1 0,-1 1 0,0-2 0,0 1 0,1-1 0,-1 0 0,0-1 0,1 1 0,-1-1 0,0-1 0,0 0 1,0 0-1,0 0 0,0-1 0,0 0 0,-1 0 0,9-6 0,-4 1-65,-2-1 0,1-1 0,-1 0 0,-1 0 1,0-1-1,0 0 0,-1 0 0,0 0 0,-1-1 0,-1 0 1,1-1-1,-2 1 0,0-1 0,-1 0 0,0 0 0,-1 0 1,0 0-1,0-24 0,-2 35-4,0 1-1,-1-1 1,1 0 0,0 0-1,-1 1 1,1-1-1,-1 1 1,0-1 0,1 0-1,-1 1 1,0-1 0,0 1-1,0 0 1,0-1-1,0 1 1,0 0 0,0 0-1,-1-1 1,1 1 0,0 0-1,-1 0 1,1 0-1,-1 1 1,1-1 0,-1 0-1,1 0 1,-1 1 0,0-1-1,1 1 1,-1 0 0,0-1-1,-2 1 1,-8-2-52,0 2 0,0-1 1,-20 3-1,17-1 104,1 1-41,1 0-1,-1 1 1,1 1 0,0 0-1,0 0 1,0 2-1,1-1 1,0 2 0,0 0-1,0 0 1,1 1-1,0 0 1,-10 11 0,-15 15 59,1 1 1,-37 50 0,46-51 62,1 1 1,2 0-1,1 2 1,-31 75-1,44-90-100,1 1-1,2 0 1,0 0-1,1 0 1,2 0-1,0 1 1,1 0-1,2-1 0,0 1 1,6 33-1,-5-51-27,0 0 0,1 0-1,0-1 1,0 1 0,0 0-1,0-1 1,1 0 0,0 0 0,0 0-1,1 0 1,-1 0 0,1 0-1,0-1 1,0 0 0,9 7-1,-5-5 7,1-1 0,-1-1 0,1 0 0,0 0 0,0 0 0,0-1 0,0-1 0,0 1 0,12 0 0,4 0 10,0-2 0,1-1 0,-1-1 0,1-1 0,-1-1 0,41-10 0,-29 3 83,0-1 1,-1-2 0,-1-1 0,0-2-1,-1-2 1,-1 0 0,-1-3-1,38-29 1,-50 27 24,8-6-355,-18 23-3588,1 4-3315</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0:32.044"/>
    </inkml:context>
    <inkml:brush xml:id="br0">
      <inkml:brushProperty name="width" value="0.05" units="cm"/>
      <inkml:brushProperty name="height" value="0.05" units="cm"/>
      <inkml:brushProperty name="color" value="#5B2D90"/>
    </inkml:brush>
  </inkml:definitions>
  <inkml:trace contextRef="#ctx0" brushRef="#br0">52 1 4338,'0'0'9089,"-9"0"-7490,-21-1-121,17 2 348,31 0 835,355 14-319,-209-16 1604,-164 0-3836,0 0-156</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06.874"/>
    </inkml:context>
    <inkml:brush xml:id="br0">
      <inkml:brushProperty name="width" value="0.05" units="cm"/>
      <inkml:brushProperty name="height" value="0.05" units="cm"/>
      <inkml:brushProperty name="color" value="#5B2D90"/>
    </inkml:brush>
  </inkml:definitions>
  <inkml:trace contextRef="#ctx0" brushRef="#br0">1 134 12550,'0'0'5026,"61"-92"-4498,-7 72 129,7 6-529,4 6-16,-3 8-224,-13 0 112,-13 11-1777,-18 14-1969,-18 7-1744</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07.259"/>
    </inkml:context>
    <inkml:brush xml:id="br0">
      <inkml:brushProperty name="width" value="0.05" units="cm"/>
      <inkml:brushProperty name="height" value="0.05" units="cm"/>
      <inkml:brushProperty name="color" value="#5B2D90"/>
    </inkml:brush>
  </inkml:definitions>
  <inkml:trace contextRef="#ctx0" brushRef="#br0">193 125 10181,'0'0'3233,"-131"43"353,92-33-865,19-6-880,18-4-561,40 0-1280,37-16 305,38-11-642,32-5-175,17 0-1729,1-5-2273,-10-1-7651</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07.706"/>
    </inkml:context>
    <inkml:brush xml:id="br0">
      <inkml:brushProperty name="width" value="0.05" units="cm"/>
      <inkml:brushProperty name="height" value="0.05" units="cm"/>
      <inkml:brushProperty name="color" value="#5B2D90"/>
    </inkml:brush>
  </inkml:definitions>
  <inkml:trace contextRef="#ctx0" brushRef="#br0">95 171 8196,'0'0'2942,"0"-17"-855,0-63 462,0 9 2524,-2 68-3377,-3 10-1409,-3 12-419,-9 101 761,6 0 0,5 172 0,6-172-445,0 17-440,-13 283-3634,-1-331-2052,-5-11-3104</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08.394"/>
    </inkml:context>
    <inkml:brush xml:id="br0">
      <inkml:brushProperty name="width" value="0.05" units="cm"/>
      <inkml:brushProperty name="height" value="0.05" units="cm"/>
      <inkml:brushProperty name="color" value="#5B2D90"/>
    </inkml:brush>
  </inkml:definitions>
  <inkml:trace contextRef="#ctx0" brushRef="#br0">0 391 7860,'0'0'8057,"17"0"-6443,150 0 261,1359-33 2663,781-201-4346,-1764 169-676,557 6 0,-446 77 727,-769-18-2071,36 0-2208,-14 0-3731</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09.145"/>
    </inkml:context>
    <inkml:brush xml:id="br0">
      <inkml:brushProperty name="width" value="0.05" units="cm"/>
      <inkml:brushProperty name="height" value="0.05" units="cm"/>
      <inkml:brushProperty name="color" value="#5B2D90"/>
    </inkml:brush>
  </inkml:definitions>
  <inkml:trace contextRef="#ctx0" brushRef="#br0">101 127 6723,'0'0'6859,"-2"-16"-4556,-1-8-1500,-3-15-92,-2-8 2673,9 66-2494,0 0 1,-4 32 0,1-5-463,-16 510 2288,-17-237-2704,12-154-3468,20-127 1243,3-15-5512</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09.559"/>
    </inkml:context>
    <inkml:brush xml:id="br0">
      <inkml:brushProperty name="width" value="0.05" units="cm"/>
      <inkml:brushProperty name="height" value="0.05" units="cm"/>
      <inkml:brushProperty name="color" value="#5B2D90"/>
    </inkml:brush>
  </inkml:definitions>
  <inkml:trace contextRef="#ctx0" brushRef="#br0">1 159 11269,'0'0'11854,"15"-7"-11126,16-4-546,1 1 0,0 1 0,46-7-1,122-10 718,-123 18-740,51-7 173,265-42 221,-405 58-843,10-1 144,0 0 0,0 0 0,0 1-1,0-1 1,0 0 0,0 1 0,0-1 0,0 1 0,0 0 0,0 0 0,-2 1 0,-14 10-2989,4-1-2361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10.210"/>
    </inkml:context>
    <inkml:brush xml:id="br0">
      <inkml:brushProperty name="width" value="0.05" units="cm"/>
      <inkml:brushProperty name="height" value="0.05" units="cm"/>
      <inkml:brushProperty name="color" value="#5B2D90"/>
    </inkml:brush>
  </inkml:definitions>
  <inkml:trace contextRef="#ctx0" brushRef="#br0">4 258 10421,'0'0'9815,"-2"10"-9113,2-7-648,-1-1 1,1 1-1,0 0 1,-1-1-1,1 1 1,0-1-1,1 1 1,-1 0-1,0-1 1,1 1-1,0-1 1,-1 1-1,1-1 1,0 1 0,0-1-1,0 1 1,1-1-1,2 4 1,0-2 43,0 0 1,0-1 0,1 0-1,-1 0 1,1 0-1,0 0 1,0-1 0,0 0-1,0 0 1,10 3 0,7 1 198,-1-1 1,1-1 0,0-1-1,24 1 1,-37-3-236,0-1 0,0-1 0,0 1 0,0-1 0,0-1 0,0 0 0,0 0 0,-1-1 0,1 0 0,-1 0 0,1-1 0,11-7 0,-10 4-44,-1-1 0,0 0 0,0 0 0,-1 0 0,0-1 0,-1-1 0,0 1 0,0-1 0,-1-1 0,0 1 0,7-21 0,-7 14-94,-1-1 0,-1 1-1,-1-1 1,-1 0-1,0 0 1,-1-1-1,-2-18 1,1 35 66,0 0 0,1 0 1,-1 0-1,0 0 0,-1 0 0,1 0 0,0 0 1,0 0-1,-1 0 0,1 0 0,-1 0 0,0 0 0,0 0 1,0 0-1,0 0 0,0 1 0,0-1 0,0 0 1,0 1-1,-1-1 0,1 1 0,-1-1 0,1 1 0,-1-1 1,1 1-1,-1 0 0,0 0 0,0 0 0,1 0 1,-4-1-1,-1 2-38,-1-1 0,1 1 0,0 0 1,-1 1-1,1 0 0,0 0 0,-1 0 1,-6 3-1,-38 4 104,58 12-2699,-3 14-6121,-4-15 1398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1.248"/>
    </inkml:context>
    <inkml:brush xml:id="br0">
      <inkml:brushProperty name="width" value="0.05" units="cm"/>
      <inkml:brushProperty name="height" value="0.05" units="cm"/>
      <inkml:brushProperty name="color" value="#5B2D90"/>
    </inkml:brush>
  </inkml:definitions>
  <inkml:trace contextRef="#ctx0" brushRef="#br0">6 53 1889,'0'0'18712,"-1"-9"-17925,-3-28-317,4 37-469,0-1 1,0 1-1,0 0 1,0 0-1,0-1 1,0 1-1,0 0 1,0 0-1,0-1 1,0 1-1,0 0 1,0 0-1,0-1 0,1 1 1,-1 0-1,0 0 1,0 0-1,0-1 1,0 1-1,0 0 1,1 0-1,-1 0 1,0-1-1,0 1 1,0 0-1,1 0 1,-1 0-1,0 0 0,0 0 1,0 0-1,1 0 1,-1-1-1,0 1 1,0 0-1,1 0 1,-1 0-1,0 0 1,0 0-1,1 0 1,-1 0-1,0 0 0,0 0 1,1 0-1,-1 0 1,0 0-1,0 0 1,1 1-1,-1-1 1,0 0-1,0 0 1,0 0-1,1 0 1,-1 0-1,0 0 0,0 1 1,0-1-1,1 0 1,-1 0-1,0 1 1,13 7-18,-4 0 10,-1 0 1,0 0-1,-1 1 0,0 0 1,0 0-1,-1 1 0,0 0 1,0 0-1,-1 0 0,-1 1 1,0-1-1,0 1 0,-1 0 1,-1 0-1,0 1 0,2 21 1,-3 13-173,-1 0 0,-12 87 1,5-71-290,6-61 439,1 0 1,0 0-1,-1 0 1,1 0-1,0 0 1,0 0-1,0 0 1,0 0-1,0 1 1,0-1-1,0 0 1,0 0-1,0 0 1,1 0-1,-1 0 1,0 0-1,1 0 1,-1 0-1,1 0 1,-1 0-1,1 0 1,-1 0-1,1 0 1,0 0-1,-1 0 1,1 0-1,1 0 1,0-1 5,0 0-1,1 0 1,-1 0 0,0-1-1,0 1 1,0-1 0,0 1-1,1-1 1,-1 0 0,0 0-1,0 0 1,-1 0 0,1 0-1,2-2 1,45-31-231,-3-2 0,0-3-1,67-74 1,-38 38-4243,-27 26 56</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10.625"/>
    </inkml:context>
    <inkml:brush xml:id="br0">
      <inkml:brushProperty name="width" value="0.05" units="cm"/>
      <inkml:brushProperty name="height" value="0.05" units="cm"/>
      <inkml:brushProperty name="color" value="#5B2D90"/>
    </inkml:brush>
  </inkml:definitions>
  <inkml:trace contextRef="#ctx0" brushRef="#br0">0 74 8260,'0'0'11357,"5"-14"-10090,18-41-394,-23 54-864,0 1 0,0 0 1,0 0-1,0-1 1,1 1-1,-1 0 1,0 0-1,0-1 0,0 1 1,1 0-1,-1 0 1,0 0-1,0-1 1,1 1-1,-1 0 0,0 0 1,0 0-1,1 0 1,-1 0-1,0-1 1,0 1-1,1 0 0,-1 0 1,0 0-1,1 0 1,-1 0-1,0 0 0,1 0 1,-1 0-1,0 0 1,0 0-1,1 0 1,-1 0-1,0 0 0,1 1 1,-1-1-1,0 0 1,0 0-1,1 0 1,9 13 154,5 25 84,-13-34-154,10 35 366,-2 1 1,-2 0-1,-1 0 1,2 43 0,-6 168 565,-5-167-2433,4-1 0,17 118 1,-2-138-3140,6-21-5166</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11.555"/>
    </inkml:context>
    <inkml:brush xml:id="br0">
      <inkml:brushProperty name="width" value="0.05" units="cm"/>
      <inkml:brushProperty name="height" value="0.05" units="cm"/>
      <inkml:brushProperty name="color" value="#5B2D90"/>
    </inkml:brush>
  </inkml:definitions>
  <inkml:trace contextRef="#ctx0" brushRef="#br0">186 265 7780,'0'0'10074,"-12"9"-9432,-35 30-71,46-38-547,1-1 0,-1 1 0,1 0-1,-1 0 1,0-1 0,1 1 0,-1 0-1,1 0 1,0 0 0,-1 0 0,1 0-1,0 0 1,-1 0 0,1 0 0,0 0-1,0 0 1,0 0 0,0 0 0,0 0-1,0 0 1,0 0 0,0 0 0,0 0-1,1 0 1,-1-1 0,0 1 0,1 0-1,-1 0 1,0 0 0,1 0 0,-1 0-1,1 0 1,0-1 0,-1 1 0,1 0-1,-1 0 1,1-1 0,0 1 0,0 0-1,0-1 1,-1 1 0,1-1 0,1 1-1,39 19 817,-38-19-801,10 4 89,1-1 0,0 0 1,0-1-1,0-1 0,1 0 1,-1-1-1,0 0 0,1-1 0,-1-1 1,0-1-1,1 0 0,-1 0 0,0-1 1,0-1-1,-1-1 0,1 0 0,12-7 1,-16 7-119,0 0 0,-1-1 0,0-1 0,0 0 0,-1 0 0,0-1 0,0 1 0,0-2 0,-1 1 0,-1-1 0,1 0 0,-2-1 0,1 1 0,-1-1 0,-1 0 0,1-1 0,-2 1 1,1-1-1,-2 1 0,1-1 0,-2 0 0,2-17 0,-2 20-3,-1-1 0,0 1 1,-1 0-1,0-1 0,0 1 0,0 0 1,-1 0-1,-6-16 0,7 21-13,-1 0 1,0 0-1,0 0 0,0 0 0,0 0 1,-1 1-1,1-1 0,-1 1 1,1-1-1,-1 1 0,0 0 0,0 0 1,0 0-1,0 0 0,0 1 1,-1-1-1,1 1 0,0 0 0,-1 0 1,1 0-1,-1 0 0,1 1 0,-7-1 1,-3 0 11,0 1 1,-1 0-1,1 1 1,-1 0-1,1 1 1,0 1-1,0 0 1,0 1-1,0 0 1,-22 12-1,18-7 2,0 1 0,1 1-1,1 0 1,0 2 0,0 0 0,-24 27-1,15-9 150,2 0 0,1 1 0,1 1-1,2 1 1,1 1 0,2 0-1,-12 43 1,19-53-83,1 1-1,1 1 1,2-1 0,0 0-1,2 1 1,2 50 0,1-65-72,1-1 1,-1 0-1,2 1 1,0-1-1,0 0 1,1-1-1,0 1 1,1 0-1,0-1 1,1 0-1,0-1 1,0 1-1,1-1 1,0 0-1,1-1 1,0 1-1,0-2 1,14 11-1,-5-8 12,1 0 1,0-1-1,0-1 0,1 0 0,0-2 1,0 0-1,1-1 0,-1-1 1,1-1-1,0-1 0,0 0 1,0-2-1,0 0 0,25-4 0,-16 0-13,1-1-1,-1-1 0,0-1 0,0-2 0,-1-1 1,0-1-1,-1-2 0,48-29 0,-69 38-357,36-29 1120,-29 11-2643,-13-3-5189</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12.444"/>
    </inkml:context>
    <inkml:brush xml:id="br0">
      <inkml:brushProperty name="width" value="0.05" units="cm"/>
      <inkml:brushProperty name="height" value="0.05" units="cm"/>
      <inkml:brushProperty name="color" value="#5B2D90"/>
    </inkml:brush>
  </inkml:definitions>
  <inkml:trace contextRef="#ctx0" brushRef="#br0">171 99 768,'0'0'6195,"-18"-3"-5325,-4-1-531,-2 1 698,1-2 0,-1 0 0,-36-17 9850,74 20-8535,27 2-4322,-33 0 2906,113-2-607,0-5 0,145-28 0,-256 30 262,-11 0-168,1 5-537,-1 0 1,1 0-1,-1 0 1,1 0-1,0 0 1,-1 0 0,1-1-1,-1 1 1,1 0-1,-1 0 1,1 1-1,-1-1 1,1 0-1,0 0 1,-1 0 0,1 0-1,-1 0 1,1 0-1,0 1 1,-1-1-1,1 0 1,-1 0-1,1 0 1,0 1 0,-1-1-1,1 0 1,0 1-1,-1-1 1,1 0-1,0 1 1,0-1-1,-1 0 1,1 1 0,0-1-1,0 1 1,0-1-1,-1 0 1,1 1-1,0 0 1,-3 9-6399</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13.412"/>
    </inkml:context>
    <inkml:brush xml:id="br0">
      <inkml:brushProperty name="width" value="0.05" units="cm"/>
      <inkml:brushProperty name="height" value="0.05" units="cm"/>
      <inkml:brushProperty name="color" value="#5B2D90"/>
    </inkml:brush>
  </inkml:definitions>
  <inkml:trace contextRef="#ctx0" brushRef="#br0">85 24 8500,'0'0'10738,"-3"-5"-9617,2 1-1106,-6-11 861,4 15-240,1 11-56,-15 127 2308,10-84-2395,-3 72 0,10-57-208,6 178-62,-3-216-218,2 0 0,0 0-1,2 0 1,2-1 0,20 50-1,-26-73-13,0-1 0,1 0 0,0 1-1,0-1 1,0-1 0,1 1 0,-1 0 0,1-1-1,6 5 1,-8-8 5,-1-1-1,1 1 1,-1-1-1,1 1 1,0-1-1,-1 0 1,1 0 0,0 0-1,0 0 1,0-1-1,0 1 1,-1-1-1,1 0 1,0 0-1,0 0 1,0 0-1,0 0 1,0 0-1,0-1 1,0 0 0,0 1-1,-1-1 1,1 0-1,0-1 1,3-1-1,3-2-30,-1-1-1,0 0 1,0 0 0,-1-1-1,0 0 1,0-1-1,0 1 1,-1-1-1,10-16 1,-5 5-79,-1-1 1,0 0-1,10-32 1,-12 23 64,-2-1 0,-1 1 0,-1-1-1,-1 0 1,-2-1 0,-1 1 0,-1 0 0,-1 0 0,-2 0 0,-2 0 0,0 1 0,-2-1 0,-1 2 0,-1-1 0,-2 1-1,-1 1 1,0 0 0,-3 1 0,-30-41 0,40 59 63,0 1 0,-1-1 0,0 2 0,-1-1 0,0 1 0,0 0 0,0 0-1,-13-6 1,18 11-7,0 0 0,0-1-1,0 1 1,0 1-1,0-1 1,0 0-1,-1 1 1,1 0 0,0 0-1,0 0 1,0 0-1,-1 0 1,1 1 0,0-1-1,0 1 1,0 0-1,0 0 1,0 0-1,0 0 1,0 0 0,0 1-1,0 0 1,1-1-1,-1 1 1,0 0 0,1 0-1,0 0 1,-1 1-1,-2 3 1,-3 3 28,1 1 0,0 0 0,1 0 0,0 1 0,1 0 0,0 0 0,0 0 0,1 0 0,1 1 0,0 0 0,1 0 0,-2 23 0,3-28-22,1 1-1,0 0 1,0 0 0,1 0 0,0 0-1,1 0 1,0-1 0,0 1 0,0-1-1,1 1 1,0-1 0,1 0 0,-1 0-1,2 0 1,-1-1 0,0 1 0,1-1 0,1 0-1,-1 0 1,10 8 0,8 1-182,1 0-1,1-2 1,0 0 0,0-2-1,1-1 1,1-1 0,0-1-1,32 5 1,-27-7-5106,54 1-1,-58-6-6828</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14.195"/>
    </inkml:context>
    <inkml:brush xml:id="br0">
      <inkml:brushProperty name="width" value="0.05" units="cm"/>
      <inkml:brushProperty name="height" value="0.05" units="cm"/>
      <inkml:brushProperty name="color" value="#5B2D90"/>
    </inkml:brush>
  </inkml:definitions>
  <inkml:trace contextRef="#ctx0" brushRef="#br0">46 13 7459,'0'0'12969,"-2"-4"-12433,2 3-532,0 1 0,0 0 0,0-1-1,0 1 1,0 0 0,0-1 0,0 1-1,0 0 1,0 0 0,0-1 0,0 1-1,0 0 1,0-1 0,0 1 0,0 0-1,-1 0 1,1-1 0,0 1 0,0 0-1,0 0 1,-1-1 0,1 1 0,0 0-1,0 0 1,0 0 0,-1-1 0,1 1-1,0 0 1,-1 0 0,1 0 0,0 0 0,0 0-1,-1-1 1,1 1 0,0 0 0,-1 0-1,1 0 1,0 0 0,0 0 0,-1 0-1,1 0 1,0 0 0,-1 0 0,1 0-1,0 0 1,-1 0 0,1 1 0,0-1-1,0 0 1,-1 0 0,1 0 0,0 0-1,-1 0 1,1 1 0,0-1 0,-1 0-1,-7 27 231,-3 55 378,10-68-431,-10 269 563,11-276-731,0 1 0,0-1 0,1 0-1,0 1 1,0-1 0,1 0 0,0 0-1,0 0 1,1 0 0,4 9 0,-4-13-35,-1 0-1,1 1 1,0-1 0,-1 0 0,1 0-1,1 0 1,-1-1 0,0 1 0,1-1-1,-1 0 1,1 0 0,0 0 0,-1 0-1,1 0 1,0-1 0,0 0 0,0 0 0,0 0-1,7 0 1,5 1-253,0-1 0,1 0 1,-1-1-1,0-1 0,0-1 0,18-4 0,-26 4-193,0 0 0,0-1 0,-1 0 1,1 0-1,-1-1 0,7-5 0,-9 6-217,-1 0 0,0 0 0,0-1 0,0 0 0,0 0 0,-1 0 1,1 0-1,-1-1 0,5-8 0,3-22-6310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14.559"/>
    </inkml:context>
    <inkml:brush xml:id="br0">
      <inkml:brushProperty name="width" value="0.05" units="cm"/>
      <inkml:brushProperty name="height" value="0.05" units="cm"/>
      <inkml:brushProperty name="color" value="#5B2D90"/>
    </inkml:brush>
  </inkml:definitions>
  <inkml:trace contextRef="#ctx0" brushRef="#br0">1 101 8260,'0'0'12998,"180"-79"-13110,-94 69 112,-9 3-753,-15 3-2688,-23 4-3875</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15.643"/>
    </inkml:context>
    <inkml:brush xml:id="br0">
      <inkml:brushProperty name="width" value="0.05" units="cm"/>
      <inkml:brushProperty name="height" value="0.05" units="cm"/>
      <inkml:brushProperty name="color" value="#5B2D90"/>
    </inkml:brush>
  </inkml:definitions>
  <inkml:trace contextRef="#ctx0" brushRef="#br0">44 40 7684,'0'0'12627,"-7"-7"-11408,-22-19-339,22 19-23,7 10-521,1 3-241,1 0 0,0 0 0,0 0 0,1-1 1,0 1-1,0-1 0,0 1 0,0-1 0,1 0 0,0 0 1,6 5-1,7 11 222,228 299 2327,-61-122-4311,-166-183 218,-7-10-1838</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1:16.011"/>
    </inkml:context>
    <inkml:brush xml:id="br0">
      <inkml:brushProperty name="width" value="0.05" units="cm"/>
      <inkml:brushProperty name="height" value="0.05" units="cm"/>
      <inkml:brushProperty name="color" value="#5B2D90"/>
    </inkml:brush>
  </inkml:definitions>
  <inkml:trace contextRef="#ctx0" brushRef="#br0">558 75 10053,'0'0'11688,"0"-15"-10397,-2-40-413,2 55-875,0 0 1,0 0 0,0 0 0,0-1 0,0 1 0,0 0 0,0 0-1,0 0 1,0 0 0,0-1 0,0 1 0,0 0 0,0 0 0,0 0 0,0 0-1,0 0 1,0 0 0,0-1 0,0 1 0,0 0 0,0 0 0,0 0-1,0 0 1,-1 0 0,1 0 0,0-1 0,0 1 0,0 0 0,0 0-1,0 0 1,0 0 0,0 0 0,-1 0 0,1 0 0,0 0 0,0 0-1,0 0 1,0 0 0,0 0 0,-1 0 0,1 0 0,0 0 0,0 0-1,0 0 1,0 0 0,0 0 0,-1 0 0,1 0 0,0 0 0,0 0-1,0 0 1,0 0 0,0 0 0,-1 0 0,1 0 0,0 0 0,-9 11 110,-6 18 45,-28 64 72,-81 165 813,90-194-709,-85 115 0,26-66-125,-21 29-3688</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3:45.583"/>
    </inkml:context>
    <inkml:brush xml:id="br0">
      <inkml:brushProperty name="width" value="0.05" units="cm"/>
      <inkml:brushProperty name="height" value="0.05" units="cm"/>
      <inkml:brushProperty name="color" value="#5B2D90"/>
    </inkml:brush>
  </inkml:definitions>
  <inkml:trace contextRef="#ctx0" brushRef="#br0">17 88 3906,'0'0'7873,"-3"-13"-7060,-2-2-334,-1-13 16,4-4 3550,3 49-3904,3-5-72,0 0-1,1 0 1,1 0 0,0-1-1,11 17 1,15 29 143,-13-10 79,-3 1 0,19 89 0,3 105 286,-17-91-413,9 37 18,7 316-1,-23 683 846,-33-173 129,6-207-778,14-768-308,13 232 28,1 24 351,-14-170-53,-2 134 67,1-259-522,0 1 0,0 0-1,0-1 1,0 1 0,0 0 0,0 0 0,0-1 0,0 1 0,0 0 0,0-1 0,0 1-1,0 0 1,-1-1 0,1 1 0,0 0 0,0-1 0,-1 1 0,1 0 0,-1-1 0,1 1-1,0-1 1,-1 1 0,1-1 0,-1 1 0,1-1 0,-1 1 0,0-1 0,1 1-1,-1-1 1,1 0 0,-1 1 0,0-1 0,1 0 0,-1 0 0,0 0 0,1 1 0,-1-1-1,0 0 1,1 0 0,-1 0 0,0 0 0,0 0 0,1 0 0,-1 0 0,0 0 0,1 0-1,-1-1 1,0 1 0,1 0 0,-1 0 0,0-1 0,1 1 0,-1 0 0,0-1-1,1 1 1,-2-1 0,-34-15-5194</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3:47.383"/>
    </inkml:context>
    <inkml:brush xml:id="br0">
      <inkml:brushProperty name="width" value="0.05" units="cm"/>
      <inkml:brushProperty name="height" value="0.05" units="cm"/>
      <inkml:brushProperty name="color" value="#5B2D90"/>
    </inkml:brush>
  </inkml:definitions>
  <inkml:trace contextRef="#ctx0" brushRef="#br0">10 77 5394,'0'0'5851,"-9"6"-4330,123 0-267,209-15 0,-270 6-1145,920-11 407,-107 5 550,817-12 568,-1237 22-1440,961 4 347,-840 15-442,-1 0-163,-511-18 129,-40-1 80,0 0 1,0 0-1,0-1 0,0-1 1,0-1-1,0 0 1,0-1-1,20-7 1,-4-2-65,0 2 0,1 1 1,0 2-1,63-8 0,139 6 402,-105 7-377,-92 0-2395,20 2-5523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1.616"/>
    </inkml:context>
    <inkml:brush xml:id="br0">
      <inkml:brushProperty name="width" value="0.05" units="cm"/>
      <inkml:brushProperty name="height" value="0.05" units="cm"/>
      <inkml:brushProperty name="color" value="#5B2D90"/>
    </inkml:brush>
  </inkml:definitions>
  <inkml:trace contextRef="#ctx0" brushRef="#br0">641 1 7619,'0'0'11566,"4"4"-10950,33 35 437,3 2-487,-1 2 0,-3 1-1,34 53 1,-46-55-472,-1 0 0,-3 2-1,-1 0 1,-2 1 0,-2 1 0,-3 1-1,11 67 1,-19-81-80,-1 1 0,-2 0 1,-1 0-1,-1 0 0,-3 0 0,0 0 1,-2 0-1,-2-1 0,-1 0 0,-1-1 0,-19 41 1,4-25-14,-2-2-1,-2-1 1,-2-1 0,-1-1 0,-3-2 0,-63 58 0,41-49-79,-2-2 1,-3-3-1,-1-3 1,-71 35-1,112-64 69,0-2-1,0 0 1,-1-2 0,0 0-1,-1-2 1,0 0 0,-48 6-1,70-13 5,-1 0-1,0 1 1,1-1-1,-1 0 1,0-1-1,1 1 1,-1 0-1,1-1 1,-1 1-1,1-1 1,-1 0-1,1 0 1,-1 0-1,1 0 0,0 0 1,-1-1-1,1 1 1,0-1-1,0 0 1,0 1-1,0-1 1,0 0-1,0 0 1,1 0-1,-1 0 1,1 0-1,-2-3 1,1 0-274,0 0 0,1-1 0,0 1 1,0 0-1,0 0 0,1-1 1,0 1-1,0 0 0,0-1 1,0 1-1,1 0 0,2-10 1,11-15-3841,13-1-2074</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3:59.616"/>
    </inkml:context>
    <inkml:brush xml:id="br0">
      <inkml:brushProperty name="width" value="0.05" units="cm"/>
      <inkml:brushProperty name="height" value="0.05" units="cm"/>
      <inkml:brushProperty name="color" value="#5B2D90"/>
    </inkml:brush>
  </inkml:definitions>
  <inkml:trace contextRef="#ctx0" brushRef="#br0">17 128 3474,'0'0'6893,"-1"-5"-6298,-6-23 867,-1 4 2487,12 41-1374,10 35-2624,7-11 146,-13-25-42,1 0 0,-2 0 1,0 1-1,8 30 1,-74-170 1032,54 110-1061,-16-57 180,21 59-126,18 42-78,31 94 269,-50-146-146,-1-1 0,-2 1 0,0 1 0,-10-29 0,-8-46 1349,22 91-1024,0 38-715,1-1-1,11 60 1,-8-73-1699,2 0 1,0-1-1,12 24 0,0-4-11539</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03.267"/>
    </inkml:context>
    <inkml:brush xml:id="br0">
      <inkml:brushProperty name="width" value="0.05" units="cm"/>
      <inkml:brushProperty name="height" value="0.05" units="cm"/>
      <inkml:brushProperty name="color" value="#5B2D90"/>
    </inkml:brush>
  </inkml:definitions>
  <inkml:trace contextRef="#ctx0" brushRef="#br0">0 70 2817,'0'0'7148,"0"-1"-7043,0 0 0,0 1 0,0-1 0,0 0 0,0 0 0,1 0 0,-1 0 0,0 0 0,0 1 0,1-1 1,-1 0-1,0 0 0,1 0 0,-1 1 0,1-1 0,-1 0 0,2-1 0,32-9 1077,0 2 0,53-7-1,-52 10-839,-80 7 84,-41 11-252,182-8 1059,-85-4-1116,0 0 1,0 0-1,0-2 1,0 1-1,0-1 0,-1-1 1,1 0-1,-1 0 1,12-6-1,-59 4 1009,11 5-1094,1 1 1,-1 2 0,1 0-1,0 2 1,0 1 0,1 1 0,-37 15-1,56-16 110,16-3-80,25-2 12,-32-1-45,20-2-35,1 0 0,0-2 0,28-8-1,-31 7-104,-52 10-10657</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04.172"/>
    </inkml:context>
    <inkml:brush xml:id="br0">
      <inkml:brushProperty name="width" value="0.05" units="cm"/>
      <inkml:brushProperty name="height" value="0.05" units="cm"/>
      <inkml:brushProperty name="color" value="#5B2D90"/>
    </inkml:brush>
  </inkml:definitions>
  <inkml:trace contextRef="#ctx0" brushRef="#br0">46 79 5555,'0'0'7272,"-2"-4"-6466,1 4-757,1-1 0,0 1-1,-1-1 1,1 0 0,-1 1 0,1-1 0,0 1 0,-1-1-1,1 1 1,-1-1 0,0 1 0,1-1 0,-1 1 0,1-1-1,-1 1 1,0 0 0,1-1 0,-1 1 0,0 0 0,1 0-1,-1-1 1,0 1 0,1 0 0,-1 0 0,0 0 0,0 0-1,1 0 1,-2 0 0,1 2-15,-1-1 1,1 0-1,0 1 0,0 0 1,0-1-1,0 1 0,0 0 1,0-1-1,0 1 0,0 0 1,1 0-1,-1 0 0,0 2 1,-1 5 48,-1-1 0,1 2 0,0-1 1,1 0-1,0 0 0,1 0 0,0 1 0,0-1 1,1 0-1,0 1 0,1-1 0,5 17 1,-6-21-72,1-1 0,1 1 0,-1-1 0,1 0 0,-1 0 0,1 0 0,0 0 0,1 0 1,-1-1-1,0 1 0,1-1 0,0 0 0,0 0 0,0 0 0,0-1 0,1 0 0,-1 1 0,1-1 1,-1-1-1,1 1 0,-1-1 0,1 0 0,0 0 0,0 0 0,0 0 0,5-1 0,-6 1-1,0-1-1,0 0 0,0 0 0,1 0 1,-1 0-1,0 0 0,0-1 0,0 0 0,0 0 1,0 0-1,0-1 0,0 1 0,-1-1 1,1 0-1,0 0 0,-1 0 0,1 0 0,-1-1 1,0 1-1,0-1 0,0 0 0,0 0 1,0 0-1,-1 0 0,1-1 0,-1 1 1,0-1-1,0 1 0,0-1 0,-1 0 0,1 0 1,-1 1-1,0-1 0,0 0 0,1-5 1,0-2-3,0 0 0,-1 0 1,0-1-1,-1 1 0,0 0 1,-1-1-1,0 1 0,-6-21 1,6 25-2,-2 1 1,1 0-1,-1 0 1,0 1-1,0-1 1,0 0-1,-1 1 1,0 0-1,0 0 1,-1 0-1,1 0 1,-1 1-1,0 0 1,0 0-1,0 0 1,-10-5-1,14 9-16,1-1-1,-1 1 0,1-1 0,-1 1 0,0 0 0,1-1 1,-1 1-1,0 0 0,1-1 0,-1 1 0,0 0 1,1 0-1,-1 0 0,0 0 0,0 0 0,1 0 1,-1 0-1,0 0 0,0 0 0,1 0 0,-1 0 1,0 0-1,0 0 0,-1 1 0,3 14-1803,18 20-2956,4-12 218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04.536"/>
    </inkml:context>
    <inkml:brush xml:id="br0">
      <inkml:brushProperty name="width" value="0.05" units="cm"/>
      <inkml:brushProperty name="height" value="0.05" units="cm"/>
      <inkml:brushProperty name="color" value="#5B2D90"/>
    </inkml:brush>
  </inkml:definitions>
  <inkml:trace contextRef="#ctx0" brushRef="#br0">46 64 7684,'0'0'5047,"-4"8"-4468,0-2-255,-6 12-352,6-5 3737,4-24-3321,-1 0 0,0 0 1,0 0-1,-1 0 0,-1 0 1,0 1-1,0-1 0,-6-10 1,8 20-664,15 1-10287</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04.888"/>
    </inkml:context>
    <inkml:brush xml:id="br0">
      <inkml:brushProperty name="width" value="0.05" units="cm"/>
      <inkml:brushProperty name="height" value="0.05" units="cm"/>
      <inkml:brushProperty name="color" value="#5B2D90"/>
    </inkml:brush>
  </inkml:definitions>
  <inkml:trace contextRef="#ctx0" brushRef="#br0">0 74 8788,'0'0'9829,"44"-54"-9749,-11 49-96,-1 0 16,-4 1-881,-4 2-1168,-10-1-2561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05.226"/>
    </inkml:context>
    <inkml:brush xml:id="br0">
      <inkml:brushProperty name="width" value="0.05" units="cm"/>
      <inkml:brushProperty name="height" value="0.05" units="cm"/>
      <inkml:brushProperty name="color" value="#5B2D90"/>
    </inkml:brush>
  </inkml:definitions>
  <inkml:trace contextRef="#ctx0" brushRef="#br0">84 0 7491,'0'0'6681,"-9"10"-6276,8-9-392,-4 3 25,2-1 0,-1 1 0,0 0 0,1 1 0,-1-1 0,1 0 0,0 1 1,1 0-1,-1 0 0,1 0 0,0 0 0,0 0 0,0 0 0,1 0 0,0 1 0,0-1 0,0 0 0,1 1 0,0-1 1,0 1-1,0-1 0,2 8 0,4 3 41,0 0 0,1 0 0,1 0 0,1-1 0,0 0 0,1-1 0,1 0 0,0 0 0,20 18 0,33 44 150,-64-76-226,1 0 0,-1 0 0,0 1 0,1-1 0,-1 0 0,0 1 0,1-1 0,-1 0 0,0 1 0,0-1 0,1 0 0,-1 1 0,0-1-1,0 1 1,0-1 0,1 0 0,-1 1 0,0-1 0,0 1 0,0-1 0,0 0 0,0 1 0,0-1 0,0 1 0,0-1 0,0 1 0,0-1 0,0 0 0,0 1 0,0-1 0,0 1 0,-1-1 0,1 1 0,0-1 0,0 0 0,0 1 0,-1-1 0,1 0 0,0 1 0,0-1 0,-1 0 0,1 1 0,0-1 0,-1 0 0,1 1 0,0-1 0,-1 0 0,1 0 0,-1 1 0,-24 0 404,17-1-272,-39 2-71,-20-1-268,25-5-4554,31-1-1357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06.133"/>
    </inkml:context>
    <inkml:brush xml:id="br0">
      <inkml:brushProperty name="width" value="0.05" units="cm"/>
      <inkml:brushProperty name="height" value="0.05" units="cm"/>
      <inkml:brushProperty name="color" value="#5B2D90"/>
    </inkml:brush>
  </inkml:definitions>
  <inkml:trace contextRef="#ctx0" brushRef="#br0">0 61 4210,'0'0'4575,"18"-9"-3990,82-39 642,-118 45 1714,-14 5-3209,11 7 687,28-7-550,29-5 715,-32 3 328,-9 0 540,4 1-1499,-1-1 0,0 1-1,1-1 1,-1 1 0,1-1-1,0 1 1,-1 0 0,1 0-1,-1 0 1,1 0 0,0 0-1,0 0 1,-2 2 0,-3 12-5173,6-9 1207</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08.120"/>
    </inkml:context>
    <inkml:brush xml:id="br0">
      <inkml:brushProperty name="width" value="0.05" units="cm"/>
      <inkml:brushProperty name="height" value="0.05" units="cm"/>
      <inkml:brushProperty name="color" value="#5B2D90"/>
    </inkml:brush>
  </inkml:definitions>
  <inkml:trace contextRef="#ctx0" brushRef="#br0">128 192 3698,'0'0'7174,"0"-4"-6118,0 3-962,0 1 0,0-1-1,1 1 1,-1-1 0,0 1-1,0-1 1,0 0 0,0 1-1,0-1 1,0 1 0,0-1-1,0 1 1,0-1 0,0 1 0,0-1-1,0 1 1,-1-1 0,1 1-1,0-1 1,0 0 0,0 1-1,-1 0 1,1-1 0,0 1 0,-1-1-1,1 1 1,0-1 0,-1 1-1,1 0 1,-1-1 0,1 1-1,0 0 1,-1-1 0,1 1 0,-1 0-1,1-1 1,-1 1 0,0 0-1,-25 18 986,7 0-1020,0 1-1,2 1 1,-19 27 0,34-45-49,2-2 44,2-2 154,17-17 221,-1-1 1,25-36 0,-30 37-255,1 0 1,1 2-1,1-1 1,28-23-1,-62 56-118,1 1-1,1 1 0,1 1 1,0 0-1,2 1 0,0 1 1,-16 32-1,35-63-57,1 1 1,0 1-1,0-1 0,12-10 0,17-23 42,39-81 448,-69 112-255,-5 11-114,-2 4-42,-5 9-85,0 1 1,-1-1-1,-1 0 1,0-1-1,-16 19 1,11-15 6,1 0 1,-13 24-1,55-68-96,20-32 224,-29 25-82,-17 28 113,0 0 0,0 0 1,1 1-1,0-1 0,8-6 0,-18 63 158,-4-6-2754,-5 45 0,10-43-3491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09.485"/>
    </inkml:context>
    <inkml:brush xml:id="br0">
      <inkml:brushProperty name="width" value="0.05" units="cm"/>
      <inkml:brushProperty name="height" value="0.05" units="cm"/>
      <inkml:brushProperty name="color" value="#5B2D90"/>
    </inkml:brush>
  </inkml:definitions>
  <inkml:trace contextRef="#ctx0" brushRef="#br0">161 23 2545,'0'0'8692,"-17"6"-7849,-56 23-16,68-26-633,1 1-1,-1-1 0,1 1 0,-1 0 1,1 0-1,0 1 0,1-1 1,-1 1-1,1 0 0,0 0 0,0 0 1,0 0-1,1 0 0,-1 1 1,1-1-1,1 1 0,-1 0 1,1-1-1,-1 12 0,1-13-70,-1 7-16,0 0 0,1 0 0,0 0 0,0 1 0,1-1 1,1 0-1,0 1 0,5 20 0,-5-29-95,0 1 0,1-1 1,-1 1-1,1-1 0,0 0 0,0 0 1,0 0-1,0 0 0,1 0 0,-1 0 1,1 0-1,-1-1 0,1 0 0,0 1 0,0-1 1,0 0-1,1 0 0,-1 0 0,0-1 1,1 1-1,-1-1 0,1 0 0,-1 0 1,1 0-1,0-1 0,-1 1 0,1-1 1,0 0-1,6 0 0,-4 0 27,-1 0 1,1-1-1,0 1 1,-1-1-1,1-1 0,-1 1 1,1-1-1,-1 0 1,0 0-1,0 0 0,0-1 1,0 0-1,0 0 0,-1 0 1,1 0-1,-1-1 1,0 0-1,0 0 0,0 0 1,0 0-1,-1-1 1,0 1-1,0-1 0,5-9 1,-2 1 7,-1-1 1,-1 1 0,0-1 0,-1 1-1,0-1 1,-1 0 0,-1-1-1,0-25 1,-1 34-65,-1 1 0,1-1 1,-1 1-1,0-1 0,-1 1 0,0-1 0,0 1 1,0 0-1,0-1 0,-1 1 0,0 0 0,0 1 1,0-1-1,0 0 0,-1 1 0,0 0 0,0 0 1,0 0-1,0 0 0,-1 1 0,0 0 0,1 0 1,-1 0-1,-6-3 0,6 5-301,1-1 0,-1 1 0,0 0 1,0 0-1,1 0 0,-1 1 0,0-1 0,0 1 1,1 1-1,-1-1 0,-8 2 0,-5 7-3996,3 11-2009</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01.153"/>
    </inkml:context>
    <inkml:brush xml:id="br0">
      <inkml:brushProperty name="width" value="0.05" units="cm"/>
      <inkml:brushProperty name="height" value="0.05" units="cm"/>
      <inkml:brushProperty name="color" value="#5B2D90"/>
    </inkml:brush>
  </inkml:definitions>
  <inkml:trace contextRef="#ctx0" brushRef="#br0">136 114 5346,'0'0'7094,"-7"-13"-6109,-24-42-276,30 53-535,0 0 0,0 0 0,-1 0 0,1 0 0,0 0-1,-1 1 1,1-1 0,-1 1 0,1-1 0,-1 1 0,0-1 0,0 1-1,0 0 1,-1-1 0,2 2-148,0 0 0,0-1 0,0 1 0,0 0 1,0 0-1,0 0 0,0 0 0,0 0 0,0 0 0,0 0 0,0 0 0,0 1 0,0-1 0,0 0 0,0 1 1,0-1-1,0 0 0,0 1 0,1-1 0,-3 2 0,1 1-37,-1-1 0,0 1 0,1 0 0,-1 0 1,1 0-1,0 0 0,0 1 0,0-1 0,-2 5 0,-1 5 67,0 0-1,1 1 1,1 0-1,0-1 1,0 1 0,1 0-1,1 1 1,1-1-1,0 0 1,1 0-1,0 0 1,1 0-1,7 25 1,-7-32-51,1 1-1,-1-1 1,2 0-1,-1-1 1,1 1 0,0 0-1,0-1 1,1 0 0,0 0-1,0-1 1,0 1-1,1-1 1,-1 0 0,1 0-1,1-1 1,-1 0 0,1 0-1,-1 0 1,1-1-1,0 0 1,0 0 0,1-1-1,-1 0 1,0 0-1,1-1 1,-1 0 0,9 0-1,-11 0 0,-1-1-1,0 1 0,0-1 0,0 0 1,1-1-1,-1 1 0,0-1 0,0 0 1,0 0-1,0 0 0,0 0 1,0-1-1,5-3 0,-6 3-1,-1 0 0,0-1-1,0 1 1,0-1 0,0 1 0,0-1-1,0 0 1,-1 0 0,1 0 0,-1 0-1,0 0 1,0 0 0,0 0 0,0-1-1,-1 1 1,0 0 0,1-6 0,0-9 36,0 1 0,-2-1 0,0 0 0,-1 1 1,0-1-1,-2 1 0,0-1 0,-1 1 0,-1 1 1,0-1-1,-1 1 0,-1 0 0,0 0 0,-1 1 1,-1 0-1,-1 1 0,0 0 0,-15-14 0,25 27-42,0 0-1,1 0 1,-1 0-1,0 0 1,0 0-1,0 0 0,0 1 1,0-1-1,0 0 1,0 1-1,0-1 1,0 1-1,-1-1 0,1 1 1,0-1-1,0 1 1,0 0-1,-1 0 1,1-1-1,0 1 1,0 0-1,-2 0 0,2 1-77,0 0 0,0-1 0,0 1 0,0 0 0,1-1 0,-1 1 0,0 0 0,1 0 0,-1-1 0,1 1 0,-1 0 0,1 0 0,-1 0-1,1 0 1,-1 0 0,1 0 0,0 0 0,0 0 0,-1 0 0,1 2 0,-1 4-798,1 0-1,-1 1 1,1-1 0,1 1 0,-1-1-1,3 9 1,10 17-4290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2.721"/>
    </inkml:context>
    <inkml:brush xml:id="br0">
      <inkml:brushProperty name="width" value="0.05" units="cm"/>
      <inkml:brushProperty name="height" value="0.05" units="cm"/>
      <inkml:brushProperty name="color" value="#5B2D90"/>
    </inkml:brush>
  </inkml:definitions>
  <inkml:trace contextRef="#ctx0" brushRef="#br0">118 189 10645,'0'0'9658,"-4"-4"-9103,4 4-553,0-1 1,-1 1 0,1 0 0,0-1 0,-1 1 0,1 0 0,0-1 0,0 1 0,-1 0 0,1 0 0,-1-1-1,1 1 1,0 0 0,-1 0 0,1 0 0,0 0 0,-1-1 0,1 1 0,-1 0 0,1 0 0,-1 0 0,1 0-1,0 0 1,-1 0 0,1 0 0,-1 0 0,1 0 0,-1 0 0,1 0 0,0 0 0,-1 0 0,1 1 0,-1-1-1,1 0 1,0 0 0,-1 0 0,1 1 0,0-1 0,-1 0 0,1 0 0,0 1 0,-1-1 0,1 0 0,0 1 0,-1-1-1,-8 31 90,4 66 217,5-63-40,-3 44-130,-3-1 0,-4 1 0,-3-1 1,-35 112-1,45-268-54,4 61-72,7-149-266,49-278 0,-47 416 292,-10 28-37,0 1 0,0 0 0,0 0 0,0-1 0,0 1 0,0 0 0,0-1 0,1 1 1,-1 0-1,0 0 0,0-1 0,0 1 0,1 0 0,-1 0 0,0 0 0,0-1 0,0 1 0,1 0 0,-1 0 0,0 0 0,1 0 0,-1-1 1,0 1-1,0 0 0,1 0 0,-1 0 0,0 0 0,1 0 0,-1 0 0,0 0 0,1 0 0,-1 0 0,0 0 0,0 0 0,1 0 0,-1 0 1,3 3-2,-1 0 1,1 0 0,-1 0 0,0 0 0,0 1 0,0-1 0,-1 1 0,3 5 0,1 4-61,7 13 62,2-1-1,0 0 1,1-1-1,2-1 1,0 0-1,31 29 1,-38-42-3,0-1 1,1-1 0,0 0 0,1 0 0,0-1-1,23 10 1,-27-14-6,0 0-1,0-1 1,0 0-1,1 0 1,-1-1 0,1 0-1,-1 0 1,1-1-1,-1 0 1,1-1-1,-1 0 1,9-2-1,-12 1 8,0 0 0,0 0-1,0-1 1,0 0-1,0 0 1,-1 0-1,1 0 1,-1-1-1,0 0 1,0 0 0,0 0-1,0 0 1,-1 0-1,0-1 1,0 0-1,0 1 1,-1-1 0,1 0-1,1-6 1,4-8 7,-2-1-1,0 0 1,6-37 0,-4-6 551,-3-101 1,-5 163-337,1 6-150,14 275-280,21 212-1175,-34-474 780,11 55-1924,-12-69 1919,0 0 1,0 0-1,0 1 1,1-1 0,0 0-1,0 0 1,0-1-1,0 1 1,1 0-1,-1-1 1,1 1-1,6 5 1,8-5-6286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01.602"/>
    </inkml:context>
    <inkml:brush xml:id="br0">
      <inkml:brushProperty name="width" value="0.05" units="cm"/>
      <inkml:brushProperty name="height" value="0.05" units="cm"/>
      <inkml:brushProperty name="color" value="#5B2D90"/>
    </inkml:brush>
  </inkml:definitions>
  <inkml:trace contextRef="#ctx0" brushRef="#br0">3 0 5939,'0'0'4223,"0"9"-3844,0 25-206,0-25 4165,-2-32-1373,1 1-3577,4 22-163,11 1-1519</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11.669"/>
    </inkml:context>
    <inkml:brush xml:id="br0">
      <inkml:brushProperty name="width" value="0.05" units="cm"/>
      <inkml:brushProperty name="height" value="0.05" units="cm"/>
      <inkml:brushProperty name="color" value="#5B2D90"/>
    </inkml:brush>
  </inkml:definitions>
  <inkml:trace contextRef="#ctx0" brushRef="#br0">216 133 1793,'0'0'8961,"-5"-3"-8707,3 3-195,0-1 1,0 1-1,1-1 1,-1 1-1,0 0 1,0 0-1,1 0 1,-1 0-1,0 0 1,0 0-1,0 0 1,1 0-1,-1 1 1,0-1-1,0 1 1,1-1-1,-1 1 0,0 0 1,1 0-1,-1-1 1,1 1-1,-1 0 1,-1 2-1,1-1 93,0 1-1,0-1 1,0 1-1,1-1 1,-1 1-1,1 0 1,0-1-1,-1 1 1,1 0-1,1 0 0,-1 0 1,0 0-1,1 0 1,-1 0-1,1 0 1,0 0-1,0 3 1,0-5-110,1 0-1,-1-1 1,1 1 0,-1 0 0,1-1 0,-1 1 0,1 0 0,-1-1 0,1 1 0,-1-1 0,1 1 0,0-1 0,-1 1 0,1-1 0,0 1-1,0-1 1,-1 0 0,1 1 0,0-1 0,0 0 0,0 0 0,-1 1 0,1-1 0,0 0 0,0 0 0,0 0 0,0 0 0,-1 0-1,1 0 1,0 0 0,0-1 0,0 1 0,-1 0 0,1 0 0,0-1 0,1 1 0,34-12 698,-29 8-678,0 0-1,-1 0 1,0-1-1,0 0 1,-1 0-1,1-1 1,-1 0-1,-1 0 1,1 0-1,-1 0 1,0-1-1,0 1 1,0-1-1,-1 0 1,0 0-1,-1 0 1,0-1-1,0 1 0,0-1 1,-1 1-1,1-13 1,-2 18-50,0 1 1,0-1-1,-1 1 0,1-1 0,0 1 1,0 0-1,-1-1 0,1 1 1,-1-1-1,1 1 0,-1 0 0,0 0 1,0-1-1,1 1 0,-1 0 1,0 0-1,0 0 0,0 0 0,0 0 1,0 0-1,0 0 0,-2-1 1,0 0-5,-1 1 1,1-1-1,0 1 1,-1 0-1,1 0 1,-1 0-1,1 1 1,-1-1-1,-3 1 1,-4-1 14,0 2-1,0-1 1,0 2 0,1-1-1,-17 6 1,17-4-27,0 1 1,1 0-1,0 0 0,0 1 1,0 0-1,0 1 0,1 0 0,0 1 1,0-1-1,1 1 0,-1 1 1,2 0-1,-1 0 0,1 0 0,0 0 1,1 1-1,0 0 0,0 0 1,1 1-1,0-1 0,1 1 0,0 0 1,0 0-1,1 0 0,1 0 1,0 1-1,0 12 0,1-21 4,1 0 0,0 0-1,0 1 1,0-1 0,0 0-1,0 0 1,0 0 0,0 0-1,1 0 1,-1 0 0,1-1-1,0 1 1,-1 0 0,1-1 0,0 1-1,0-1 1,0 0 0,0 0-1,0 0 1,0 0 0,0 0-1,0 0 1,1 0 0,-1 0 0,0-1-1,1 1 1,-1-1 0,0 0-1,1 0 1,2 0 0,6 1 17,0 0 1,-1-1-1,1 0 1,0-1 0,17-3-1,-22 2 7,0 0 0,-1 0 0,1 0 0,0-1 0,-1 0 0,1 0 0,-1 0 0,0-1 0,0 0 0,0 0 0,-1 0 0,0 0 0,1-1 0,-1 0-1,-1 0 1,1 0 0,-1 0 0,5-10 0,-4 4 99,1 1-1,-2-1 0,0 0 0,0-1 1,-1 1-1,0-1 0,-1 1 1,0-1-1,-1-12 0,0 22-102,0 1 1,-1-1-1,1 1 0,0-1 0,-1 1 0,1-1 0,-1 1 1,1-1-1,-1 1 0,0-1 0,1 1 0,-1 0 0,0-1 1,0 1-1,0 0 0,0 0 0,0-1 0,0 1 0,-1 0 0,1 0 1,0 0-1,-3-1 0,0 1-5,1-1 0,-1 1 0,0 0 0,0 0 0,1 0 0,-1 0 0,0 0 0,0 1 0,-5 0 0,2 0-8,1 0 0,0 1 0,-1 0 0,1 0 0,0 0 1,-1 1-1,1-1 0,0 2 0,0-1 0,1 1 0,-11 6 0,10-4-15,0 1 0,1 1 1,0-1-1,1 1 0,-1 0 0,-6 13 0,10-17 1,-1 0 0,1 0 0,0 0 0,0 0 0,0 0 0,0 0 0,0 1 0,0-1 0,1 0 0,0 1 0,0-1 0,0 0 0,0 1 0,0-1 0,1 0 0,-1 0 0,1 1 0,0-1 0,2 5 1,-1-6-1,0 0 0,0-1 1,0 1-1,1-1 1,-1 0-1,0 1 1,1-1-1,-1 0 1,1 0-1,0-1 1,-1 1-1,1-1 1,0 1-1,-1-1 1,1 0-1,0 0 1,3 0-1,1 0 12,1 0 0,-1-1 0,0 1 0,0-2 0,12-2-1,-14 1 32,-1 0-1,1 0 0,-1 0 1,0 0-1,0-1 0,0 0 0,0 1 1,-1-2-1,1 1 0,-1 0 0,0-1 1,0 1-1,-1-1 0,0 0 1,1 0-1,-2 0 0,1 0 0,0 0 1,-1 0-1,0-1 0,0 1 1,-1 0-1,0-1 0,0 1 0,0 0 1,-1-10-1,0 13-13,1 0 1,-1 0-1,0 0 1,1 0-1,-1 0 1,0 1-1,0-1 1,0 0-1,-1 0 1,1 1-1,0-1 1,-1 1-1,1-1 1,-1 1-1,1-1 1,-1 1-1,0 0 1,1 0-1,-1 0 1,0 0 0,0 0-1,0 0 1,0 0-1,0 1 1,0-1-1,0 1 1,0-1-1,0 1 1,0 0-1,0 0 1,-2 0-1,2 0-57,-1-1 0,1 1 0,0 0 0,0 0 0,0 0-1,0 1 1,0-1 0,0 0 0,0 1 0,0 0 0,0-1 0,0 1 0,0 0 0,0 0-1,0 0 1,0 0 0,0 0 0,1 1 0,-1-1 0,0 0 0,1 1 0,-1-1 0,1 1-1,0 0 1,0-1 0,-1 1 0,1 0 0,0 0 0,0 0 0,-1 4 0,1 4-967,0 0 1,0 0-1,1 0 1,3 19-1,5 9-4494</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12.965"/>
    </inkml:context>
    <inkml:brush xml:id="br0">
      <inkml:brushProperty name="width" value="0.05" units="cm"/>
      <inkml:brushProperty name="height" value="0.05" units="cm"/>
      <inkml:brushProperty name="color" value="#5B2D90"/>
    </inkml:brush>
  </inkml:definitions>
  <inkml:trace contextRef="#ctx0" brushRef="#br0">1 477 6723,'0'0'11469,"0"-42"-6709,2 26-4758,1 1 0,1 0 1,1 0-1,0 0 0,1 0 0,0 1 1,15-24-1,-1-1-63,5-14-61,-9 23 73,-2-1 1,-1 0-1,17-63 0,-22 81 269,1 19-19,5 21-113,2 27 215,-3 0 0,-2 1 0,-2 1 0,1 59 0,17 103-129,-27-218-185,0 1 0,0-1 0,0 1-1,-1-1 1,1 1 0,0-1 0,-1 1 0,1-1 0,0 1 0,-1-1-1,1 1 1,-1-1 0,1 0 0,-1 1 0,1-1 0,-1 0 0,1 1-1,-1-1 1,1 0 0,-1 0 0,1 1 0,-1-1 0,1 0 0,-1 0 0,1 0-1,-1 0 1,0 0 0,1 0 0,-1 0 0,1 0 0,-1 0 0,0 0-1,0 0 1,-29 0-61,23-1 21,-66-8-55,147 0 358,-30 2-232,71-9 9,-41 4-1275,107-2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14.120"/>
    </inkml:context>
    <inkml:brush xml:id="br0">
      <inkml:brushProperty name="width" value="0.05" units="cm"/>
      <inkml:brushProperty name="height" value="0.05" units="cm"/>
      <inkml:brushProperty name="color" value="#5B2D90"/>
    </inkml:brush>
  </inkml:definitions>
  <inkml:trace contextRef="#ctx0" brushRef="#br0">1 1 608,'0'0'2866,"63"1"-2978,-59-1 112,0 0 192,0 0-192,0 0-48,0 0-641,4 0-2128</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14.547"/>
    </inkml:context>
    <inkml:brush xml:id="br0">
      <inkml:brushProperty name="width" value="0.05" units="cm"/>
      <inkml:brushProperty name="height" value="0.05" units="cm"/>
      <inkml:brushProperty name="color" value="#5B2D90"/>
    </inkml:brush>
  </inkml:definitions>
  <inkml:trace contextRef="#ctx0" brushRef="#br0">0 29 1345,'0'0'224,"101"-12"-48,-71 10-48,-6 0 272,-6 0 528,-2 1-847,-8-3-81,0 2 0,3 0-81,3 1 81,6 1-432,8 0-432,2 0-657</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14.952"/>
    </inkml:context>
    <inkml:brush xml:id="br0">
      <inkml:brushProperty name="width" value="0.05" units="cm"/>
      <inkml:brushProperty name="height" value="0.05" units="cm"/>
      <inkml:brushProperty name="color" value="#5B2D90"/>
    </inkml:brush>
  </inkml:definitions>
  <inkml:trace contextRef="#ctx0" brushRef="#br0">0 50 416,'0'0'659,"20"-3"-197,152-22 826,88 9-1109,-143 11 2324,76 5-4819,-167 0-251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15.784"/>
    </inkml:context>
    <inkml:brush xml:id="br0">
      <inkml:brushProperty name="width" value="0.05" units="cm"/>
      <inkml:brushProperty name="height" value="0.05" units="cm"/>
      <inkml:brushProperty name="color" value="#5B2D90"/>
    </inkml:brush>
  </inkml:definitions>
  <inkml:trace contextRef="#ctx0" brushRef="#br0">1 63 0,'19'-2'979,"153"-14"1718,159-1 1904,-195 11-4293,-38 4-269,-39 1 592,70-9 1,-121 6 665,-6 0-2156,-12 4-6873</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16.141"/>
    </inkml:context>
    <inkml:brush xml:id="br0">
      <inkml:brushProperty name="width" value="0.05" units="cm"/>
      <inkml:brushProperty name="height" value="0.05" units="cm"/>
      <inkml:brushProperty name="color" value="#5B2D90"/>
    </inkml:brush>
  </inkml:definitions>
  <inkml:trace contextRef="#ctx0" brushRef="#br0">1 0 5010,'0'0'3410,"119"0"-4146,-101 0-5251</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16.469"/>
    </inkml:context>
    <inkml:brush xml:id="br0">
      <inkml:brushProperty name="width" value="0.05" units="cm"/>
      <inkml:brushProperty name="height" value="0.05" units="cm"/>
      <inkml:brushProperty name="color" value="#5B2D90"/>
    </inkml:brush>
  </inkml:definitions>
  <inkml:trace contextRef="#ctx0" brushRef="#br0">0 106 2689,'0'0'1313,"105"-25"304,-35 9-833,3 0 48,-4 0 81,-9 3-273,-16 3-304,-17 3-256,-7 5-80,-12 2-128</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22.570"/>
    </inkml:context>
    <inkml:brush xml:id="br0">
      <inkml:brushProperty name="width" value="0.05" units="cm"/>
      <inkml:brushProperty name="height" value="0.05" units="cm"/>
      <inkml:brushProperty name="color" value="#5B2D90"/>
    </inkml:brush>
  </inkml:definitions>
  <inkml:trace contextRef="#ctx0" brushRef="#br0">0 4 400,'0'0'3218,"2"-4"-3218,0 4-1313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3.650"/>
    </inkml:context>
    <inkml:brush xml:id="br0">
      <inkml:brushProperty name="width" value="0.05" units="cm"/>
      <inkml:brushProperty name="height" value="0.05" units="cm"/>
      <inkml:brushProperty name="color" value="#5B2D90"/>
    </inkml:brush>
  </inkml:definitions>
  <inkml:trace contextRef="#ctx0" brushRef="#br0">0 653 5475,'0'0'10796,"1"5"-10531,3 5-117,0-1 1,0 0 0,0 1 0,1-2-1,1 1 1,-1 0 0,1-1 0,1 0 0,9 9-1,-14-15-124,0 0-1,0 0 0,0 0 0,0 0 0,0-1 1,0 1-1,0-1 0,1 1 0,-1-1 0,1 0 1,-1 0-1,1 0 0,-1 0 0,1 0 0,-1-1 1,1 1-1,0-1 0,-1 0 0,1 1 1,0-1-1,-1-1 0,1 1 0,0 0 0,-1-1 1,1 1-1,0-1 0,-1 0 0,1 0 0,-1 0 1,1 0-1,-1 0 0,0 0 0,1-1 0,-1 1 1,0-1-1,0 0 0,0 1 0,0-1 0,0 0 1,-1 0-1,4-4 0,1-3 43,0 0 0,0 0 0,-1 0 0,0-1 0,-1 0 0,0 0 0,0 0 0,-1 0-1,-1 0 1,0-1 0,0 0 0,-1 1 0,0-20 0,-5 113 525,1-52-555,2 1 0,3 45 0,-1-68-43,0 0 1,1 0-1,0 0 1,1 0-1,0 0 0,0 0 1,1-1-1,0 1 1,0-1-1,1 0 1,0 0-1,11 12 1,-14-17-20,2 0 0,-1 1-1,0-1 1,1 0 0,-1-1 0,1 1 0,0 0 0,0-1 0,0 0 0,0 0 0,0 0 0,0-1 0,1 1-1,-1-1 1,1 0 0,-1 0 0,1-1 0,-1 1 0,1-1 0,-1 0 0,1 0 0,-1-1 0,1 1 0,-1-1-1,1 0 1,-1 0 0,0-1 0,1 1 0,-1-1 0,0 0 0,0 0 0,0 0 0,0 0 0,6-6 0,3-2 33,-1 0 1,0-1 0,-1-1 0,-1 0 0,1 0-1,-2-1 1,0 0 0,13-24 0,-11 9-31,0-1 1,-2 0-1,-1 0 1,-2-1-1,0 1 1,-2-1-1,-1-1 1,-2 1 0,-1 0-1,-1-1 1,-11-57-1,8 70-2,0 1 0,-2 0 1,0 0-1,-14-27 0,15 35 116,0 0 0,0 1-1,-1-1 1,0 1 0,0 0 0,-1 1 0,0 0 0,-1 0 0,-12-9 0,19 15-55,0 0 0,0 1 0,0-1 0,0 0 0,0 1 0,-1-1 0,1 1 0,0-1 0,0 1 0,0 0 0,-1-1 0,1 1 0,0 0 0,0 0 1,-1 0-1,1 0 0,0 0 0,0 0 0,-1 0 0,1 1 0,0-1 0,0 0 0,0 1 0,-1-1 0,0 1 0,0 1-20,1-1 0,-1 1 0,1-1 0,-1 1 0,1 0 0,-1-1 0,1 1 0,0 0 0,0 0 0,0 0 0,0 0 0,0 0 0,0 3 0,-3 10-59,1 0 0,1 1 0,-1 21 0,3-25 121,-3 28-17,2 0-1,2 0 1,2 0 0,1 0 0,13 56-1,-11-76-45,0 0-1,0 0 0,2-1 0,1 0 1,0-1-1,1 0 0,1 0 0,1-1 0,0 0 1,2-1-1,-1-1 0,22 19 0,-29-29-16,1 1 0,-1-2-1,1 1 1,0-1 0,0 0-1,0 0 1,0-1 0,1 0 0,0 0-1,-1-1 1,1 0 0,0 0-1,0-1 1,0 0 0,0 0-1,0-1 1,0 0 0,0-1-1,0 0 1,0 0 0,0 0-1,0-1 1,0 0 0,0-1 0,-1 0-1,1 0 1,-1 0 0,0-1-1,11-8 1,0-3-36,0-1 0,-1 0-1,-1-1 1,-1-1 0,0-1 0,-1 0 0,-1-1 0,-1 0 0,-1-1-1,-1-1 1,-1 1 0,10-33 0,-9 15-434,-2 0 0,-1-1 0,-2 1 0,-1-1 1,-3-1-1,-4-60 0,1 78 504,-1 0-1,-1 0 1,-1 0 0,-1 1 0,0 0-1,-2 0 1,-1 1 0,0 0 0,-25-38-1,21 47 1296,6 19-624,4 28-409,3-24-321,-3 123 627,7 0-1,22 153 1,-7 29-448,-19-312-156,-2 20 15,2-23-9,0-1 0,0 0 0,0 1-1,0-1 1,0 1 0,0-1 0,0 0 0,0 1 0,-1-1-1,1 1 1,0-1 0,0 0 0,0 1 0,-1-1-1,1 0 1,0 1 0,0-1 0,-1 0 0,1 0 0,0 1-1,-1-1 1,1 0 0,0 0 0,-1 1 0,1-1 0,-1 0-1,1 0 1,0 0 0,-1 0 0,1 0 0,0 1 0,-1-1-1,1 0 1,-1 0 0,1 0 0,-1 0 0,1 0 0,0 0-1,-1 0 1,1 0 0,-1-1 0,1 1 0,0 0 0,-1 0-1,1 0 1,-1 0 0,0-2-1,0 1 1,-1 0-1,1 0 0,0 0 0,0-1 1,0 1-1,0-1 0,1 1 0,-1-1 1,0 1-1,1-1 0,-1 1 0,1-1 1,-1 0-1,1 1 0,0-1 0,-1 0 1,1 1-1,0-4 0,0-40-19,0 33-10,0-1 9,1 0-1,1-1 1,0 1 0,0 0 0,1 0 0,1 1 0,0-1-1,1 1 1,0 0 0,1 0 0,0 0 0,1 1 0,0 0-1,1 0 1,1 0 0,-1 1 0,1 1 0,1 0 0,0 0-1,0 1 1,18-12 0,-25 19 23,-1-1 0,1 1 0,0-1 0,-1 1 0,1 0 0,0 0 0,0 0 0,0 0 0,0 1 0,0-1 0,0 1 0,0 0 0,0 0 1,0 0-1,0 0 0,0 0 0,0 1 0,0-1 0,0 1 0,0 0 0,4 1 0,-3 1 10,0-1 0,-1 1 0,0 0 1,1 0-1,-1 0 0,0 0 0,-1 0 1,1 1-1,0-1 0,-1 1 1,0 0-1,0 0 0,2 5 0,3 9 42,-2 0 0,0 0 0,-1 1 0,-1-1 0,2 34 0,-4 47-56,-1-59-6803</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23.353"/>
    </inkml:context>
    <inkml:brush xml:id="br0">
      <inkml:brushProperty name="width" value="0.05" units="cm"/>
      <inkml:brushProperty name="height" value="0.05" units="cm"/>
      <inkml:brushProperty name="color" value="#5B2D90"/>
    </inkml:brush>
  </inkml:definitions>
  <inkml:trace contextRef="#ctx0" brushRef="#br0">0 14 5218,'0'0'8724,"0"-14"-8676,6 14-1344,-2 0-769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18.882"/>
    </inkml:context>
    <inkml:brush xml:id="br0">
      <inkml:brushProperty name="width" value="0.05" units="cm"/>
      <inkml:brushProperty name="height" value="0.05" units="cm"/>
      <inkml:brushProperty name="color" value="#5B2D90"/>
    </inkml:brush>
  </inkml:definitions>
  <inkml:trace contextRef="#ctx0" brushRef="#br0">1947 45 320,'0'0'3543,"4"-3"-2556,-2 2-772,-1 0 1,0 1-1,1-1 0,-1 0 0,0 0 0,0 0 1,0 0-1,0 0 0,0 0 0,0-1 0,0 1 1,0 0-1,-1 0 0,1-1 0,0 1 0,-1 0 0,1-1 1,-1 1-1,1-4 0,-1 4-112,-1 0 0,1 0 0,-1 0 1,0 0-1,1 0 0,-1 1 0,0-1 0,0 0 0,0 0 0,0 0 0,0 1 0,1-1 1,-1 0-1,-1 1 0,1-1 0,0 1 0,0-1 0,0 1 0,0 0 0,0-1 0,0 1 1,0 0-1,-1 0 0,1 0 0,0 0 0,0 0 0,0 0 0,-1 0 0,1 0 0,0 0 1,-2 1-1,-156 9 792,90-4-659,16-1 212,-77 18 0,-8-4 154,102-16-317,0 2 0,1 0 0,-39 13 0,-85 29 561,118-34-276,-55 12-1,53-16-285,-54 21 1,29-3 29,-72 25-199,82-31-81,36-13-20,1 0 1,-26 4-1,-71 16 35,-32 5 20,139-32-253,0 0 1,0 1 0,1 0-1,-1 1 1,0 0-1,1 1 1,0 0 0,0 1-1,0 0 1,0 0-1,-11 9 1,10-7-4030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19.602"/>
    </inkml:context>
    <inkml:brush xml:id="br0">
      <inkml:brushProperty name="width" value="0.05" units="cm"/>
      <inkml:brushProperty name="height" value="0.05" units="cm"/>
      <inkml:brushProperty name="color" value="#5B2D90"/>
    </inkml:brush>
  </inkml:definitions>
  <inkml:trace contextRef="#ctx0" brushRef="#br0">903 0 272,'0'0'5138,"-22"1"-4052,-156 5 2583,129-3-3109,0 2-1,-50 11 1,-25 3-220,41-12-403,52-6-185,0 1 0,0 1 0,1 2-1,-1 1 1,1 1 0,1 2 0,-40 17-1,52-17-3163</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20.405"/>
    </inkml:context>
    <inkml:brush xml:id="br0">
      <inkml:brushProperty name="width" value="0.05" units="cm"/>
      <inkml:brushProperty name="height" value="0.05" units="cm"/>
      <inkml:brushProperty name="color" value="#5B2D90"/>
    </inkml:brush>
  </inkml:definitions>
  <inkml:trace contextRef="#ctx0" brushRef="#br0">686 0 4114,'0'0'4626,"-17"3"-3751,-77 20 584,-150 58 1,-52 56-1255,275-124-1019,8-3-3057</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20.737"/>
    </inkml:context>
    <inkml:brush xml:id="br0">
      <inkml:brushProperty name="width" value="0.05" units="cm"/>
      <inkml:brushProperty name="height" value="0.05" units="cm"/>
      <inkml:brushProperty name="color" value="#5B2D90"/>
    </inkml:brush>
  </inkml:definitions>
  <inkml:trace contextRef="#ctx0" brushRef="#br0">243 2 3330,'0'0'5282,"-107"-1"-4242,67 1-511,2 3-401,9 6-128,11 0-32,8-4-1073</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27.553"/>
    </inkml:context>
    <inkml:brush xml:id="br0">
      <inkml:brushProperty name="width" value="0.05" units="cm"/>
      <inkml:brushProperty name="height" value="0.05" units="cm"/>
      <inkml:brushProperty name="color" value="#5B2D90"/>
    </inkml:brush>
  </inkml:definitions>
  <inkml:trace contextRef="#ctx0" brushRef="#br0">1 58 5603,'0'0'7918,"0"-9"-6779,0-27 959,0 24 284,0 32-1764,0 41-880,11 83-1,7-57-3339,-2-28-3193</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4:28.414"/>
    </inkml:context>
    <inkml:brush xml:id="br0">
      <inkml:brushProperty name="width" value="0.05" units="cm"/>
      <inkml:brushProperty name="height" value="0.05" units="cm"/>
      <inkml:brushProperty name="color" value="#5B2D90"/>
    </inkml:brush>
  </inkml:definitions>
  <inkml:trace contextRef="#ctx0" brushRef="#br0">8 0 6419,'0'0'14086,"-8"0"-13813,8 45-65,8 12 432,4 3-624,4 5 112,0 2-256,-6-2-1105,-10-8-4561</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14.773"/>
    </inkml:context>
    <inkml:brush xml:id="br0">
      <inkml:brushProperty name="width" value="0.05" units="cm"/>
      <inkml:brushProperty name="height" value="0.05" units="cm"/>
      <inkml:brushProperty name="color" value="#5B2D90"/>
    </inkml:brush>
  </inkml:definitions>
  <inkml:trace contextRef="#ctx0" brushRef="#br0">319 261 10101,'0'0'7299,"0"-30"-3425,1-1-3630,0 7-189,-2 0-1,-3-33 1,3 51-48,0 1-1,0-1 1,-1 0-1,1 1 1,-1-1-1,-1 1 1,1 0-1,-1-1 0,0 1 1,0 1-1,0-1 1,-1 0-1,1 1 1,-1-1-1,-6-4 1,8 8 25,0 0 0,0 0 1,1 0-1,-1 1 0,0-1 0,0 0 0,0 1 1,-1-1-1,1 1 0,0 0 0,0 0 0,0 0 1,0 0-1,0 0 0,0 0 0,0 1 1,0-1-1,0 1 0,-2 0 0,-37 18-36,27-7 24,0 1-1,1 1 1,1-1-1,0 2 1,0 0-1,2 0 1,0 1-1,0 0 1,2 1-1,0 0 1,1 0-1,-10 37 1,6-6 98,1 0 0,2 1 0,-2 85 0,9-108-121,1-1 0,1 1 0,2-1 1,0 0-1,2 0 0,0 0 0,15 39 0,-15-53-32,0 0 0,1 0-1,0-1 1,0 0 0,2 0-1,-1 0 1,1-1 0,0 0 0,1-1-1,0 0 1,0 0 0,1-1-1,0 0 1,0-1 0,0 0-1,1 0 1,0-2 0,14 6-1,-17-7-34,1-1-1,-1 1 0,1-1 1,-1-1-1,1 0 1,0 0-1,-1 0 0,1-1 1,0-1-1,-1 1 1,1-1-1,0-1 0,-1 0 1,1 0-1,-1 0 1,0-1-1,0-1 0,0 1 1,0-1-1,0-1 0,-1 1 1,0-1-1,0 0 1,0-1-1,-1 0 0,0 0 1,0 0-1,0-1 1,6-9-1,4-6 100,0-1 0,-1 0 0,-1-1 0,-1-1 0,-1 0 0,-1-1 0,-2 0 0,-1 0 0,0-1 0,-2 0 0,-1-1 0,-2 1 0,1-35 0,-3 83-37,0 1 1,2-2 0,0 1 0,2 0-1,0-1 1,1 1 0,1-1 0,1-1 0,16 28-1,-19-37 28,0-1 1,1 0-1,0 0 0,1 0 0,0-1 0,0 0 0,1 0 0,0-1 0,0 0 0,1 0 0,0-1 0,0 0 0,1-1 0,-1 0 1,1 0-1,0-1 0,1 0 0,-1-1 0,0 0 0,16 1 0,-20-3-6,-1-1 0,1 0 0,-1 0 1,1 0-1,-1-1 0,0 0 0,1 0 0,-1-1 0,0 1 0,0-1 0,0 0 1,0 0-1,0-1 0,0 0 0,-1 0 0,8-5 0,-5 2 33,-1-1 1,0 0-1,0 0 0,0-1 0,-1 1 0,0-1 0,-1 0 0,0 0 1,4-11-1,0-7 64,0 0 0,-2-1 0,0 0 1,-2-1-1,1-45 0,-5 53-188,0 0 0,0 0 0,-2 0-1,-1-1 1,-8-29 0,10 44 54,-1 0 0,-1 0-1,1 1 1,-1-1 0,0 1 0,0-1 0,0 1 0,-1 0 0,0 0 0,0 1 0,0-1-1,-1 1 1,1 0 0,-1 0 0,0 0 0,0 1 0,-1 0 0,1 0 0,-1 0-1,1 0 1,-1 1 0,-9-3 0,6 3 5,0 0 0,0 0-1,0 1 1,0 0 0,0 1 0,0 0-1,0 0 1,0 1 0,0 0-1,0 1 1,0-1 0,0 2 0,1-1-1,-1 1 1,-8 5 0,11-5 6,0 1 1,1 0-1,0 0 1,0 1-1,0-1 1,0 1-1,1 0 1,-1 0-1,1 1 1,1-1-1,-1 1 1,1 0-1,0 0 1,0 0 0,1 0-1,0 1 1,0-1-1,0 1 1,1-1-1,-2 14 1,3-16-15,-1 0 1,0 1-1,1-1 1,0 1 0,0-1-1,0 1 1,1-1-1,-1 0 1,1 1 0,0-1-1,1 0 1,-1 0 0,2 5-1,-1-7 12,1 0 1,-1 0-1,0 0 0,0 0 1,1-1-1,-1 1 0,1-1 1,-1 1-1,1-1 0,0 0 1,-1 0-1,1 0 0,0-1 0,0 1 1,0-1-1,0 1 0,0-1 1,-1 0-1,1 0 0,6-1 1,-3 0 44,1 1 1,-1-1 0,1-1 0,-1 1 0,1-1 0,-1-1-1,0 1 1,0-1 0,0 0 0,0 0 0,0-1 0,-1 1-1,1-1 1,4-5 0,13-12 423,36-45 0,5-3 76,-59 64-456,1 1 0,0-1 0,0 1 0,0 0 0,0 1 0,1-1 0,0 1 0,-1 0 0,1 1 0,11-3 0,-15 4-71,1 1 0,-1 0 0,0 0 0,0 0 0,0 0 0,0 1 0,0-1 0,0 1 0,0 0 0,0 0 1,-1 0-1,1 0 0,0 0 0,0 1 0,-1-1 0,1 1 0,-1-1 0,1 1 0,-1 0 0,0 0 0,1 0 0,-1 1 1,0-1-1,-1 0 0,1 1 0,0 0 0,1 2 0,6 11-12,-1 0 1,-1 1-1,0 0 0,-2 1 1,0-1-1,0 1 0,2 29 0,1 130-534,-8-158 388,-3 0 118,0-48 232,4-5-111,2 1-1,1 0 1,1 0-1,2 1 1,2 0-1,0 0 1,3 0-1,0 2 1,2-1-1,1 2 1,32-47-1,-45 73-45,-1 1 0,1-1 0,1 1 0,-1 0 0,0 0 0,0 0 0,1 0 1,-1 0-1,1 0 0,0 0 0,-1 1 0,5-2 0,-5 2-25,-1 1-1,1 0 1,-1 0 0,1 0 0,-1 0 0,1 0 0,-1 0 0,0 0-1,1 0 1,-1 0 0,1 1 0,-1-1 0,1 1 0,-1-1 0,0 1-1,1 0 1,-1-1 0,0 1 0,0 0 0,0 0 0,1 0-1,-1 0 1,0 0 0,0 0 0,0 0 0,-1 0 0,1 0 0,0 1-1,1 0 1,7 15 29,1-1 0,-2 1 0,0 0 0,-1 1 0,-1 0-1,6 31 1,14 122-21,-21-128-77,1 80-1888,-5-60-3461,1-47-620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16.486"/>
    </inkml:context>
    <inkml:brush xml:id="br0">
      <inkml:brushProperty name="width" value="0.05" units="cm"/>
      <inkml:brushProperty name="height" value="0.05" units="cm"/>
      <inkml:brushProperty name="color" value="#5B2D90"/>
    </inkml:brush>
  </inkml:definitions>
  <inkml:trace contextRef="#ctx0" brushRef="#br0">199 628 7331,'0'0'4973,"-2"-17"-2745,-6-52-382,7 66-1677,1 0 0,-1 0-1,1 1 1,-1-1 0,0 0 0,0 0 0,-1 1-1,1-1 1,0 1 0,-1-1 0,0 1-1,1-1 1,-1 1 0,-3-3 0,4 4-79,-1 0 1,1 0-1,-1 1 1,1-1-1,-1 0 1,0 1-1,1-1 1,-1 1-1,0-1 1,1 1-1,-1 0 1,0-1-1,1 1 1,-1 0-1,0 0 1,1 0-1,-4 1 1,1 0-36,0 0 0,0 0 0,1 1 1,-1-1-1,0 1 0,1 0 0,-1 0 1,1 1-1,-1-1 0,1 1 0,0-1 0,0 1 1,1 0-1,-6 6 0,-3 9 38,1 1-1,1 0 1,0 1 0,2 0-1,0 0 1,1 0-1,-4 27 1,5-11 15,2 1-1,1 0 1,3 49-1,-1-78-111,1 0 0,-1 1 0,2-1 0,-1 0 0,1 0 0,0 0 0,1 0 0,0 0 0,0 0 0,1-1 0,-1 0 0,2 1 0,-1-1 0,1-1 0,0 1 0,1-1 0,-1 0 0,1 0 0,0 0 0,1-1 0,0 0 0,-1 0 0,1-1 0,1 0 0,-1 0 0,1 0 0,-1-1 0,1-1 0,0 1 0,0-1 0,1 0 0,-1-1 0,0 0 0,0 0 0,1-1 0,-1 0 0,0-1 0,1 1 0,12-4 0,-6 0 1,-1-1 0,0 0 0,0-1 0,0 0 0,-1-1 0,0 0 0,0-2 0,-1 1-1,0-1 1,0-1 0,-1 0 0,-1-1 0,0 0 0,0-1 0,15-23 0,-7 7-82,-2-1 0,0 0 0,-2-2 1,-1 0-1,-1 0 0,8-38 0,-7 1-62,-2-1-1,-4 0 0,-2-1 1,-4 1-1,-14-133 1,11 181 419,-2 1 1,0-1 0,-1 1-1,-14-32 1,10 40 558,1 18-604,-1 27-361,8-30 154,-17 109 192,5 1 0,4 0 1,10 182-1,1-257-157,2-1-1,9 45 1,-11-72-59,1 1-1,-1-1 0,2 0 1,0-1-1,0 1 0,0 0 1,1-1-1,1 0 0,-1 0 1,2-1-1,-1 0 0,13 13 1,-16-19-1,0 0 0,0 0 0,0 0 0,0-1-1,0 1 1,0-1 0,1 1 0,-1-1 0,0 0 0,1 0 0,-1-1 0,1 1 0,-1-1 0,1 0 0,0 0 0,-1 0 0,1 0 0,-1 0 0,1-1 0,-1 0 0,1 0 0,-1 0 0,1 0 0,-1 0 0,0-1 0,0 1 0,0-1-1,0 0 1,6-4 0,2-3 11,-1 1-1,0-2 0,0 1 0,-1-2 1,-1 1-1,11-16 0,0-8 3,0-2 0,-3 0 0,-1-1 0,-1 0 0,-3-1 0,-1-1 0,11-79 0,-21 178-163,2-1 1,15 80-1,-15-125 151,1 0 0,0 0 0,1 0 0,0 0 0,10 18 0,-13-29 5,0 0-1,1-1 0,-1 1 0,1-1 0,-1 1 0,1-1 0,0 0 1,0 0-1,0 0 0,0 0 0,0 0 0,1 0 0,-1 0 0,0-1 0,1 1 1,0-1-1,-1 0 0,1 0 0,0 0 0,-1 0 0,1 0 0,0 0 1,0-1-1,0 1 0,0-1 0,0 0 0,0 0 0,0 0 0,0 0 0,-1-1 1,1 1-1,0-1 0,0 0 0,3-1 0,2-2 20,0 0 0,0-1 0,-1 0 0,0 0 0,0-1 0,0 1-1,-1-2 1,1 1 0,-1-1 0,-1 0 0,0 0 0,8-13 0,-2 2 18,-1-1 0,-1 0 0,0-1-1,6-25 1,-9 19-68,-2 0 0,2-27 0,-6 234-435,-1-179 457,1 1-1,0-1 1,0 1 0,0 0-1,1-1 1,-1 1-1,1-1 1,-1 1-1,1-1 1,0 1-1,0-1 1,0 1-1,0-1 1,0 0-1,1 0 1,-1 0-1,1 1 1,-1-1-1,1-1 1,0 1 0,0 0-1,0 0 1,0-1-1,0 1 1,0-1-1,0 1 1,0-1-1,1 0 1,-1 0-1,0 0 1,1 0-1,-1 0 1,1-1-1,-1 1 1,1-1-1,-1 0 1,1 1 0,0-1-1,2-1 1,3 1 14,0-1 1,0 0 0,0-1-1,0 1 1,-1-2 0,1 1-1,-1-1 1,1 0 0,-1-1-1,0 1 1,12-10 0,-4 1 16,-1-1 0,0 0 0,0-1 0,-2-1 0,1 0 0,-2-1 0,0 0 0,-1 0 0,-1-1 0,-1-1 0,0 0 0,-1 0 0,-1 0 0,0-1 0,4-34 0,-6 36-38,2-31-98,0 32 1191,-5-4-1075,0 14-13,0 0-1,-1 0 1,0 1-1,0-1 1,0 0-1,-1 0 1,1 0-1,-2 0 1,-1-7-1,-1 12-36,1 1-1,-1-1 1,0 1-1,1 0 0,-1 0 1,0 0-1,0 1 1,1-1-1,-1 1 1,-6 1-1,1 2 39,0 1 0,1-1 0,-1 2-1,1-1 1,0 1 0,0 0 0,1 1-1,0-1 1,0 2 0,0-1 0,1 1-1,0 0 1,1 0 0,-9 17 0,10-18 3,0 0 1,1 1-1,1-1 1,-1 1-1,1 0 1,0-1-1,1 1 1,0 0-1,0 0 1,1 0-1,0 0 1,0 0 0,1 0-1,0 0 1,0 0-1,1 0 1,0-1-1,0 1 1,5 10-1,6 2 0,1 0-1,0-1 0,1-1 1,26 26-1,-17-20 62,34 45 0,-53-61-41,0 0 0,0 1 0,0-1 1,-1 1-1,0 0 0,-1 0 0,0 0 0,0 0 0,-1 1 0,1 11 0,-3-18 0,0 1-1,0-1 0,-1 1 1,1-1-1,-1 1 1,0-1-1,0 1 0,0-1 1,-1 0-1,1 0 0,-1 0 1,0 0-1,0 0 0,0 0 1,0 0-1,0 0 1,-1-1-1,1 1 0,-1-1 1,1 0-1,-1 0 0,0 0 1,0 0-1,0 0 1,0 0-1,0-1 0,-1 0 1,1 1-1,-5 0 0,-1 1 25,-1 0-1,1-1 0,-1 0 0,0-1 1,0 0-1,0 0 0,0-1 0,1 0 1,-16-2-1,24 1-32,-1 1 0,1-1 0,0 0 0,-1 1 0,1-1-1,0 0 1,0 0 0,0 1 0,-1-1 0,1 0 0,0 0 0,0 0 0,0 0 0,1-1 0,-1 1 0,0 0 0,0 0 0,1-1-1,-1 1 1,0 0 0,1-1 0,-1 1 0,1 0 0,0-1 0,0 1 0,-1-1 0,1 1 0,0-2 0,0-3 9,0 0 1,0 0 0,0 1-1,1-1 1,-1 0 0,3-6-1,1 0-59,1 0-1,1 0 1,0 1-1,1-1 1,0 1-1,0 1 0,1-1 1,1 1-1,-1 1 1,18-15-1,16-11-248,52-34-1,-88 65 289,9-7-74,-1 1 133,0 0 0,0 1 0,1 1 0,22-10 0,-34 17-24,0 0 1,0 0-1,-1 0 0,1 0 1,0 1-1,0-1 1,0 1-1,0 0 0,0 0 1,0 0-1,0 0 1,0 0-1,0 1 1,0-1-1,0 1 0,0 0 1,0 0-1,-1 0 1,1 0-1,0 0 0,0 1 1,-1-1-1,1 1 1,-1 0-1,0-1 0,1 1 1,-1 0-1,0 1 1,0-1-1,0 0 0,2 4 1,0 2 5,0 0 1,0 0-1,0 1 0,-1 0 1,0 0-1,-1 0 1,0 0-1,0 0 0,-1 0 1,0 0-1,-1 18 0,-1-20-250,1 1-1,-1 0 0,0 0 0,-1 0 1,0 0-1,0-1 0,0 1 0,-1-1 1,0 0-1,-1 0 0,0 0 0,0 0 1,-8 11-1,-8-3-4410,2-12-4877</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16.821"/>
    </inkml:context>
    <inkml:brush xml:id="br0">
      <inkml:brushProperty name="width" value="0.05" units="cm"/>
      <inkml:brushProperty name="height" value="0.05" units="cm"/>
      <inkml:brushProperty name="color" value="#5B2D90"/>
    </inkml:brush>
  </inkml:definitions>
  <inkml:trace contextRef="#ctx0" brushRef="#br0">0 1 14919,'0'0'10293,"24"91"-13511,-4 0-1120,-8-4-6035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4.002"/>
    </inkml:context>
    <inkml:brush xml:id="br0">
      <inkml:brushProperty name="width" value="0.05" units="cm"/>
      <inkml:brushProperty name="height" value="0.05" units="cm"/>
      <inkml:brushProperty name="color" value="#5B2D90"/>
    </inkml:brush>
  </inkml:definitions>
  <inkml:trace contextRef="#ctx0" brushRef="#br0">92 84 11493,'0'0'7412,"6"10"-5937,-4-7-1301,21 22 956,-23-24-1106,1-1 0,0 0 0,0 0 0,0 1-1,-1-1 1,1 0 0,0 0 0,0 0 0,0 0 0,0 0 0,0 0 0,-1 0 0,1-1 0,0 1-1,0 0 1,0 0 0,-1-1 0,1 1 0,0 0 0,0-1 0,-1 1 0,1-1 0,0 1 0,-1-1-1,1 1 1,0-1 0,-1 1 0,1-1 0,-1 0 0,1 1 0,-1-1 0,1 0 0,-1 1 0,1-1-1,-1 0 1,0 0 0,0 1 0,1-1 0,-1 0 0,0 0 0,0 0 0,0-1 0,3-2 101,-1-1 0,-1 0 1,1 0-1,-1 0 0,0 0 0,0 0 1,0 0-1,-1 0 0,1 0 0,-1-1 1,-1 1-1,-1-10 0,2 13-111,-1 1-1,0-1 0,0 0 1,1 1-1,-1-1 1,0 1-1,0-1 0,-1 1 1,1-1-1,0 1 0,0 0 1,-1-1-1,1 1 1,-1 0-1,1 0 0,-1 0 1,0 0-1,1 0 0,-1 1 1,0-1-1,1 1 1,-1-1-1,0 1 0,0-1 1,0 1-1,1 0 1,-1 0-1,0 0 0,0 0 1,0 0-1,0 0 0,1 0 1,-1 1-1,0-1 1,0 1-1,0-1 0,-3 2 1,1 0-75,-1 0 0,0 1-1,0-1 1,1 1 0,0 0 0,-1 0 0,1 0 0,0 0 0,0 1 0,1 0 0,-1-1 0,1 1 0,0 1 0,0-1-1,0 0 1,0 1 0,1 0 0,0-1 0,0 1 0,0 0 0,-1 5 0,-2 9-613,0 1 0,1 0 0,1-1 0,0 26 0,2 40-4772,1 2-4425</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17.271"/>
    </inkml:context>
    <inkml:brush xml:id="br0">
      <inkml:brushProperty name="width" value="0.05" units="cm"/>
      <inkml:brushProperty name="height" value="0.05" units="cm"/>
      <inkml:brushProperty name="color" value="#5B2D90"/>
    </inkml:brush>
  </inkml:definitions>
  <inkml:trace contextRef="#ctx0" brushRef="#br0">76 32 2913,'0'0'16416,"-10"23"-15763,0-2-457,3-6-58,1-1 1,0 2 0,1-1-1,0 0 1,1 1 0,1 0-1,1 0 1,-1 17 0,3-30-118,-1 20 92,0-1 0,2 1 0,1-1 0,6 31 0,-7-48-128,0 1 0,1-1 0,0 0 0,0 0 1,0 0-1,1 0 0,0 0 0,-1 0 0,2-1 0,-1 1 0,1-1 1,-1 0-1,1 0 0,0 0 0,0 0 0,1-1 0,-1 0 0,1 0 1,0 0-1,0 0 0,0-1 0,0 0 0,7 3 0,-5-3 15,0 0 0,-1-1 0,1 1 0,0-1 0,0-1 0,0 1 0,-1-1-1,1 0 1,0-1 0,0 0 0,0 0 0,0 0 0,-1-1 0,1 0 0,-1 0 0,1-1-1,-1 1 1,0-1 0,0-1 0,0 1 0,0-1 0,0 0 0,-1-1 0,0 1 0,0-1 0,0 0-1,-1 0 1,1-1 0,-1 1 0,6-13 0,-3 5 15,-1-1 0,0 1 0,-1-1 0,-1-1 0,0 1 1,-1-1-1,-1 1 0,0-1 0,-1 0 0,0 0 0,-1 0 0,-1 0 0,-4-22 0,4 30-13,-1-1 0,-1 1 0,1 0 0,-1 0-1,-1 0 1,1 0 0,-1 1 0,0-1 0,-1 1-1,1 0 1,-1 0 0,-1 1 0,1-1 0,-1 1 0,0 1-1,0-1 1,0 1 0,-1 0 0,1 0 0,-10-3-1,7 2 2,-1 2-1,0-1 0,-1 1 0,1 1 1,-1 0-1,1 0 0,-1 1 0,1 0 1,-1 1-1,0 1 0,1-1 1,-1 2-1,1-1 0,-13 4 0,18-3-14,0 0 0,0 1 0,0-1-1,1 1 1,-1 0 0,0 0 0,1 0 0,-8 8-1,10-9 1,1 0 0,-1 0 0,0 0 0,1 0 0,-1 0 0,1 0 0,-1 0 0,1 0-1,0 1 1,0-1 0,0 0 0,0 1 0,1-1 0,-1 1 0,1-1 0,-1 1 0,1-1 0,0 1-1,0 0 1,0-1 0,1 3 0,-1-3-8,1-1-1,0 0 1,0 0-1,0 1 1,0-1-1,0 0 1,0 0 0,0 0-1,0 0 1,0 0-1,0 0 1,0-1-1,1 1 1,-1 0-1,0-1 1,1 1-1,-1-1 1,0 1-1,1-1 1,-1 1-1,1-1 1,-1 0 0,1 0-1,-1 0 1,2 0-1,47 0-11,-37 0 7,12-3 89,1-1 1,-1 0-1,0-2 1,0-1-1,34-15 1,60-15 1193,-106 34-1015,0 1 0,1 0 1,-1 1-1,1 1 0,0 0 0,-1 0 0,15 3 1,-25-2-240,0 0 1,0 0 0,0 1 0,0-1-1,-1 0 1,1 1 0,0 0 0,0 0 0,-1 0-1,1 0 1,-1 0 0,0 0 0,0 1-1,0-1 1,0 1 0,0 0 0,0-1 0,-1 1-1,1 0 1,-1 0 0,0 0 0,2 5-1,-1-4-5,0 1 0,0 0-1,1-1 1,0 1-1,-1-1 1,2 0 0,3 5-1,-6-8 10,0-1 0,0 1 0,1-1 0,-1 1 0,0-1 0,0 1 0,0-1 0,1 0 0,-1 1 0,0-1 1,1 0-1,-1 0 0,0 0 0,0 0 0,1 0 0,-1 0 0,0-1 0,0 1 0,1 0 0,-1-1 0,0 1 0,0-1 0,0 1 0,1-1 0,-1 1 0,1-2 0,30-22 265,-27 21-202,9-9 91,7-6 12,0 1-1,1 0 1,1 2-1,44-22 0,-67 37-165,1 0 1,-1-1-1,1 1 0,-1 0 0,1 0 0,-1-1 0,1 1 0,0 0 0,-1 0 0,1 0 0,-1 0 0,1 0 1,-1-1-1,1 1 0,0 0 0,-1 1 0,1-1 0,-1 0 0,1 0 0,0 0 0,-1 0 0,1 0 0,-1 1 1,1-1-1,-1 0 0,1 0 0,-1 1 0,1-1 0,-1 0 0,1 1 0,-1-1 0,1 0 0,-1 1 0,0-1 0,1 1 1,-1-1-1,0 1 0,1 0 0,2 23 8,-3-15-54,2 147-697,-5-54-4522,2-66-1144</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17.599"/>
    </inkml:context>
    <inkml:brush xml:id="br0">
      <inkml:brushProperty name="width" value="0.05" units="cm"/>
      <inkml:brushProperty name="height" value="0.05" units="cm"/>
      <inkml:brushProperty name="color" value="#5B2D90"/>
    </inkml:brush>
  </inkml:definitions>
  <inkml:trace contextRef="#ctx0" brushRef="#br0">93 57 17496,'0'0'1011,"-2"19"-680,1-8-212,-2 5 16,1 0 0,1 0 0,1 0 0,0 0 0,4 25 0,-3-37-112,0 1 1,0-1 0,0 0-1,0 0 1,1 1 0,0-1 0,0 0-1,0 0 1,0-1 0,1 1 0,-1 0-1,1-1 1,0 0 0,0 1-1,0-1 1,1 0 0,-1-1 0,1 1-1,-1-1 1,1 1 0,0-1 0,0 0-1,0 0 1,0-1 0,1 1 0,-1-1-1,0 0 1,9 1 0,-8-1 88,0 0 0,0-1 0,1 0 0,-1 0 0,0 0 0,1 0 0,-1-1 0,0 0 0,0 0 0,0-1 0,0 1 0,0-1 0,0 0 0,0 0 0,0-1 0,-1 1 0,1-1 0,5-5 1,-5 3-13,-1 1 1,0-1 0,0 0 0,-1-1 0,1 1 0,-1-1 0,-1 1 0,1-1 0,-1 0-1,0 0 1,0 0 0,0 0 0,-1 0 0,0-1 0,0-9 0,0 8-31,-1 0 0,0 1 1,0-1-1,-1 0 0,0 0 0,0 0 1,0 0-1,-1 1 0,-1-1 0,1 1 1,-1 0-1,-1-1 0,-6-11 1,7 15-80,-1 0 1,0 0-1,0 0 1,0 0-1,0 1 1,0 0-1,-1-1 1,1 2-1,-1-1 1,0 0-1,0 1 1,0 0-1,0 0 1,-1 1-1,1-1 1,0 1-1,-1 0 1,1 0-1,-1 1 1,-9 0-1,9 0-117,1 1-1,-1 0 1,0 0-1,1 0 0,-1 1 1,1 0-1,0 0 0,-1 0 1,1 1-1,0 0 0,0 0 1,1 0-1,-1 0 1,1 1-1,-1 0 0,1 0 1,0 0-1,1 0 0,-1 0 1,1 1-1,-4 5 0,-4 9-900,1 0-1,0 1 1,1 0-1,-7 27 1,-8 37-4384</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17.930"/>
    </inkml:context>
    <inkml:brush xml:id="br0">
      <inkml:brushProperty name="width" value="0.05" units="cm"/>
      <inkml:brushProperty name="height" value="0.05" units="cm"/>
      <inkml:brushProperty name="color" value="#5B2D90"/>
    </inkml:brush>
  </inkml:definitions>
  <inkml:trace contextRef="#ctx0" brushRef="#br0">0 174 12310,'0'0'8059,"1"6"-7725,1 4-319,-1-1-1,1 0 1,1 1 0,0-1-1,0 0 1,6 9 0,-7-14-10,-1-1 0,2 0 1,-1 0-1,0 0 0,1 0 0,-1 0 1,1-1-1,0 1 0,0-1 0,0 0 1,0 0-1,0 0 0,1 0 0,-1 0 1,0-1-1,1 1 0,0-1 0,-1 0 1,1 0-1,5 0 0,-2 0 70,0 0-1,0 0 1,0-1 0,0 0-1,0-1 1,0 1-1,0-1 1,0-1 0,0 1-1,0-1 1,-1 0-1,1-1 1,-1 0 0,1 0-1,-1 0 1,0-1-1,8-5 1,-10 4 72,1 1-1,-1-1 1,0 0 0,-1 0 0,1 0-1,-1-1 1,0 1 0,0-1-1,-1 0 1,1 0 0,-1 1-1,-1-2 1,1 1 0,-1 0-1,0 0 1,0 0 0,-1-1-1,0 1 1,-1-12 0,0 13-102,1-1 0,-2 1 0,1 0 0,-1 0 1,1 0-1,-1 0 0,-1 0 0,1 0 0,-1 1 0,1-1 1,-1 1-1,-1 0 0,1 0 0,-1 0 0,1 0 0,-1 0 0,0 1 1,-1 0-1,1-1 0,-9-3 0,-1-1-752,-1 1 1,0 1-1,0 0 0,0 1 0,-25-4 1,11 3-4980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18.271"/>
    </inkml:context>
    <inkml:brush xml:id="br0">
      <inkml:brushProperty name="width" value="0.05" units="cm"/>
      <inkml:brushProperty name="height" value="0.05" units="cm"/>
      <inkml:brushProperty name="color" value="#5B2D90"/>
    </inkml:brush>
  </inkml:definitions>
  <inkml:trace contextRef="#ctx0" brushRef="#br0">1 113 7187,'0'0'16856,"149"-62"-16840,-76 46-16,2-2-1249,-15 2-4193</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18.757"/>
    </inkml:context>
    <inkml:brush xml:id="br0">
      <inkml:brushProperty name="width" value="0.05" units="cm"/>
      <inkml:brushProperty name="height" value="0.05" units="cm"/>
      <inkml:brushProperty name="color" value="#5B2D90"/>
    </inkml:brush>
  </inkml:definitions>
  <inkml:trace contextRef="#ctx0" brushRef="#br0">68 184 7347,'0'0'6179,"-11"5"-4255,-34 15-43,34-15-227,35-5 427,328 0 205,516 0 186,1154-11-2642,-1263-16-2,-10-63-1318,-734 87 1438,9-1-108,0-1 0,0-1 1,0-1-1,43-18 0,-52 11-784,-14 13 882,-1 1 0,0 0 0,1 0-1,-1-1 1,0 1 0,0 0 0,0-1 0,1 1 0,-1 0 0,0-1 0,0 1 0,0-1 0,0 1 0,0 0 0,1-1 0,-1 1 0,0-1 0,0 1 0,0 0-1,0-1 1,0 1 0,0-1 0,-1 1 0,1 0 0,0-1 0,0 1 0,0 0 0,0-1 0,0 1 0,0-1 0,-1 1 0,1 0 0,0-1 0,0 1-1,-1 0 1,1 0 0,0-1 0,0 1 0,-1 0 0,1-1 0,0 1 0,-1 0 0,1 0 0,0 0 0,-1-1 0,1 1 0,0 0 0,-1 0 0,1 0 0,-1 0-1,1 0 1,-1 0 0,-38-5-4233,-28 4-3178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19.221"/>
    </inkml:context>
    <inkml:brush xml:id="br0">
      <inkml:brushProperty name="width" value="0.05" units="cm"/>
      <inkml:brushProperty name="height" value="0.05" units="cm"/>
      <inkml:brushProperty name="color" value="#5B2D90"/>
    </inkml:brush>
  </inkml:definitions>
  <inkml:trace contextRef="#ctx0" brushRef="#br0">35 142 8964,'0'0'10095,"-10"1"-8998,-15 2-738,29-1-101,56-1 312,-21-1-95,1307-11 3489,-520-1-3950,-581 11 42,559-12-700,-13-60 287,-758 68 360,-13 3 74,0-2 0,0 0 0,0-1-1,31-12 1,-88 16-1048,-3 7-2446,-7 6-2578</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1.090"/>
    </inkml:context>
    <inkml:brush xml:id="br0">
      <inkml:brushProperty name="width" value="0.05" units="cm"/>
      <inkml:brushProperty name="height" value="0.05" units="cm"/>
      <inkml:brushProperty name="color" value="#5B2D90"/>
    </inkml:brush>
  </inkml:definitions>
  <inkml:trace contextRef="#ctx0" brushRef="#br0">43 233 4210,'0'0'1294,"0"-17"-144,0 3-977,1-71 2443,1 19 3047,-1 16 2970,-1 58-8422,-24 389 402,22-382-608,-8 58 72,3 0-1,4 130 1,3-199-77,1 1-1,-1 0 1,1-1-1,0 1 1,0 0 0,1-1-1,0 0 1,-1 1-1,1-1 1,1 0 0,-1 0-1,1 0 1,-1 0-1,1 0 1,0-1 0,0 1-1,1-1 1,-1 0-1,1 0 1,0 0 0,0 0-1,-1-1 1,2 0 0,-1 1-1,0-2 1,0 1-1,1 0 1,-1-1 0,5 1-1,1 0-29,0-1-1,-1 0 0,1-1 1,-1 0-1,1 0 1,0-1-1,-1 0 0,1-1 1,-1 0-1,0-1 1,1 0-1,-1 0 0,12-6 1,10-8-602,-1-1 0,-1-1 0,0-1-1,-1-1 1,35-37 0,-52 48 592,-1-1 0,-1 0 0,0 0 1,0-1-1,-1-1 0,-1 1 0,0-1 0,-1 0 0,0-1 0,-1 0 0,0 1 0,-1-2 0,-1 1 0,0 0 0,1-23 0,-6 89 29,0-22 135,1 0 1,5 42 0,-4-66-100,1 0-1,0 0 1,0 0-1,1 0 1,-1 0 0,1 0-1,1-1 1,-1 1 0,1 0-1,0-1 1,0 0-1,1 0 1,0 0 0,-1 0-1,2-1 1,-1 1 0,7 5-1,-7-7 64,1-1-1,-1 1 1,1-1-1,-1 0 0,1-1 1,0 1-1,0-1 1,0 1-1,0-1 1,0-1-1,0 1 1,0-1-1,0 0 1,0 0-1,0 0 1,0-1-1,0 0 1,0 0-1,0 0 1,0-1-1,0 1 0,-1-1 1,1 0-1,0-1 1,-1 1-1,0-1 1,1 0-1,5-5 1,-2 1-29,-1 1 1,0-1-1,0-1 1,0 0-1,-1 0 1,0 0-1,-1 0 1,0-1-1,0 0 1,-1 0-1,0-1 1,-1 1-1,4-15 1,-4 13-30,-1-1 0,-1 1 1,0-1-1,-1 0 0,0 1 1,0-1-1,-2 0 0,-3-18 1,3 25-30,1 0 1,-1 0 0,0 0-1,-1 0 1,1 1 0,-1-1-1,0 1 1,0 0 0,0 0-1,0 0 1,-1 0 0,0 0-1,0 1 1,0 0 0,0-1-1,-1 1 1,1 1 0,-1-1-1,1 1 1,-1 0 0,-7-2-1,2 0-81,0 2-1,-1 0 1,1 0-1,-1 1 1,1 0-1,-19 1 1,25 0-162,-1 0 1,1 1 0,0-1-1,-1 1 1,1 0 0,0 1-1,0-1 1,0 1 0,0-1-1,0 1 1,0 1 0,0-1-1,1 0 1,-1 1 0,1 0-1,-1 0 1,1 0-1,-4 4 1,-9 26-4983</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2.041"/>
    </inkml:context>
    <inkml:brush xml:id="br0">
      <inkml:brushProperty name="width" value="0.05" units="cm"/>
      <inkml:brushProperty name="height" value="0.05" units="cm"/>
      <inkml:brushProperty name="color" value="#5B2D90"/>
    </inkml:brush>
  </inkml:definitions>
  <inkml:trace contextRef="#ctx0" brushRef="#br0">259 198 8932,'0'0'3991,"3"-17"-1544,2-5-1684,-2 12-359,-1 1-1,0-1 1,-1 0-1,0 0 1,0 1-1,-2-18 1,1 26-328,0 0 1,0 0-1,0-1 0,-1 1 0,1 0 1,-1 0-1,1 0 0,-1 0 1,1 0-1,-1 0 0,0 0 0,1 0 1,-1 0-1,0 0 0,0 0 0,0 0 1,1 1-1,-1-1 0,0 0 1,0 1-1,0-1 0,0 0 0,-2 0 1,-34-8 762,27 8-756,-1 1 1,1 0 0,0 1 0,-1 0-1,-11 3 1,14-1-66,0 0 0,0 1 1,0 0-1,1 0 0,-1 1 0,1 0 0,0 0 0,0 1 0,1 0 0,0 0 1,0 0-1,0 1 0,1 0 0,0 0 0,0 1 0,-4 8 0,4-7-39,1 1-1,-1 0 1,2 0 0,-1 1-1,1-1 1,1 1-1,0 0 1,0 0-1,1 0 1,1-1-1,0 1 1,2 17-1,-2-25 1,1-1 0,0 0 0,0 1 0,0-1 0,0 0 0,0 0 0,0 1 0,0-1 0,1 0 0,-1 0 0,1-1 0,0 1 0,-1 0 0,1 0 0,0-1 0,0 1-1,0-1 1,0 0 0,0 1 0,1-1 0,-1 0 0,0 0 0,0 0 0,1-1 0,-1 1 0,1 0 0,-1-1 0,1 0 0,-1 0 0,1 1 0,-1-1 0,3-1 0,2 1-18,1 0 0,-1-1 0,1 0 1,-1 0-1,0-1 0,0 0 1,0 0-1,0-1 0,0 0 1,6-3-1,2-5-30,0 0 0,-1 0-1,0-2 1,-1 0 0,0 0 0,-1-1-1,-1-1 1,15-24 0,-17 25 328,-1 0 0,-1-1 0,-1 1 0,0-1 0,0-1-1,-2 1 1,0-1 0,0 0 0,-2 0 0,1-19 752,-1 43-605,5 208 500,-3-23-67,9-58-535,9 145 21,-20-229-355,-3 1-1,-3-1 0,-12 69 1,10-95-191,0 1 1,-2-1 0,-1 0-1,0-1 1,-15 26 0,19-42 102,0-1 1,0 1-1,-1-1 1,1 0-1,-2-1 1,1 1-1,-1-1 1,-9 7-1,12-11 86,0 1 1,0-1-1,-1 0 0,0 0 1,1 0-1,-1 0 0,0-1 1,0 0-1,0 0 0,0 0 0,0-1 1,0 1-1,0-1 0,0-1 1,-9 0-1,8-1 37,0 0-1,1 0 1,-1 0 0,1 0 0,-1-1-1,1 0 1,0 0 0,0-1 0,0 1 0,1-1-1,-1 0 1,1 0 0,0-1 0,0 1-1,0-1 1,1 0 0,0 0 0,0 0-1,0 0 1,-3-7 0,-1-5 16,0-1-1,2 0 1,0 0 0,0 0-1,-1-25 1,2 10-16,1-1 1,2 1-1,2-1 0,1 1 1,1-1-1,2 1 0,1 0 1,2 0-1,1 1 0,2 0 1,24-50-1,-3 18 15,3 1 0,3 3 0,55-69 0,-73 104 79,1 0 0,2 2-1,0 1 1,2 0 0,0 2-1,2 1 1,0 1 0,0 1-1,41-17 1,-61 30-44,0 1-1,1 1 1,-1 0-1,1 0 1,0 0 0,0 1-1,0 0 1,0 1-1,10 0 1,-15 0-53,0 1 1,0-1 0,0 1 0,0 0-1,0 0 1,-1 0 0,1 1-1,0-1 1,-1 1 0,1-1 0,-1 1-1,1 0 1,-1 0 0,0 0 0,0 0-1,0 0 1,0 1 0,0-1-1,-1 0 1,1 1 0,-1 0 0,1-1-1,-1 1 1,0 0 0,0 0-1,1 4 1,5 25-182,-2 1 1,-1 0-1,-1 0 0,-2 0 0,-5 58 1,-3-44-1873,6-44 1570,0-1 0,1 1 0,-1-1 1,0 1-1,0-1 0,0 0 0,-1 1 1,1-1-1,-1 0 0,1 0 0,-1 0 1,1 0-1,-1 0 0,0 0 0,-3 1 1,-9 0-8399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2.392"/>
    </inkml:context>
    <inkml:brush xml:id="br0">
      <inkml:brushProperty name="width" value="0.05" units="cm"/>
      <inkml:brushProperty name="height" value="0.05" units="cm"/>
      <inkml:brushProperty name="color" value="#5B2D90"/>
    </inkml:brush>
  </inkml:definitions>
  <inkml:trace contextRef="#ctx0" brushRef="#br0">68 158 12422,'0'0'5821,"19"-1"-4423,-7 0-1113,61-9 1010,-67 9-1140,1-1 1,-1 0-1,1-1 1,-1 1-1,0-1 0,0 0 1,0-1-1,0 1 1,0-1-1,9-9 0,-13 10-58,1 0-1,-1 0 0,1 0 0,-1 0 0,0-1 0,0 1 0,-1-1 0,1 1 0,-1-1 0,0 0 0,0 1 0,0-1 0,0 0 1,0 0-1,-1-5 0,0 7-80,0 0 0,0 0 1,0 1-1,-1-1 0,1 0 1,-1 0-1,1 1 0,-1-1 0,1 0 1,-1 1-1,0-1 0,0 1 1,0-1-1,0 1 0,0-1 1,0 1-1,-1 0 0,1-1 1,0 1-1,-1 0 0,1 0 0,0 0 1,-1 0-1,0 0 0,1 0 1,-1 1-1,1-1 0,-1 0 1,0 1-1,0-1 0,1 1 1,-1 0-1,-2-1 0,-5 0-125,-1 0 0,1 1 0,-1 0 0,1 0 0,0 1 0,-1 0 0,1 1 0,0 0 0,0 0 0,0 1 0,0 0 0,0 1 0,0-1 0,1 2 0,-13 8 0,14-8-307,1 0 1,0 1-1,1-1 0,-1 1 0,1 1 0,1-1 0,-1 1 0,1-1 1,0 1-1,0 0 0,1 1 0,-3 9 0,-5 34-6363</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3.025"/>
    </inkml:context>
    <inkml:brush xml:id="br0">
      <inkml:brushProperty name="width" value="0.05" units="cm"/>
      <inkml:brushProperty name="height" value="0.05" units="cm"/>
      <inkml:brushProperty name="color" value="#5B2D90"/>
    </inkml:brush>
  </inkml:definitions>
  <inkml:trace contextRef="#ctx0" brushRef="#br0">0 279 8948,'0'0'9122,"15"0"-7372,9-2-1246,-1-1 0,-1-2 0,1 0 1,0-1-1,-1-1 0,31-14 0,-32 11-270,0-1 0,-1-2 0,38-28 0,-52 36-199,-1 1-1,0-1 0,0 0 0,0-1 1,-1 1-1,0-1 0,0 0 0,0 0 1,0 0-1,-1 0 0,0-1 1,-1 0-1,0 1 0,0-1 0,0 0 1,0 0-1,0-13 0,-2 19-37,0 0 0,0 0 0,-1-1 0,1 1-1,0 0 1,0 0 0,-1 0 0,1-1 0,-1 1 0,1 0 0,-1 0 0,0 0 0,1 0-1,-1 0 1,0 0 0,0 0 0,0 0 0,1 0 0,-1 1 0,0-1 0,0 0 0,0 0-1,0 1 1,-1-1 0,-1 0 0,-1-1-27,-1 1-1,1-1 1,-1 1 0,1 1-1,-1-1 1,0 0 0,-6 1-1,1 0-62,1 1-1,-1 0 1,1 0-1,-1 1 0,1 0 1,0 1-1,-12 4 1,15-3 38,-1 1 0,0 0 1,1 0-1,0 0 0,0 1 1,0 0-1,1 0 0,0 1 1,0 0-1,0-1 0,1 1 1,0 1-1,1-1 0,0 1 1,0-1-1,0 1 0,1 0 1,0 0-1,0 0 0,0 16 1,1-11 24,0 0 1,2 0 0,-1 1 0,1-1-1,1 0 1,1 0 0,0 0-1,0 0 1,1 0 0,1-1-1,0 1 1,9 13 0,7 6-62,3-2 1,28 31-1,-31-39-10,-2 0 0,0 2 0,-1 0 0,21 40 1,-38-63 124,0 0 0,-1 0 0,1 0 0,-1 0 0,1 0 0,-1 0 0,1 0 0,-1 0 0,0 0 0,1 0 0,-1 0 0,0 0 0,0 1 0,0-1 0,0 0 0,0 0 0,0 0 0,0 0 0,0 0 0,0 0 0,-1 0 0,1 1 0,0-1 0,-1 0 0,1 0 0,-1 0 0,1 0 0,-1 0 0,1 0 0,-1-1 0,0 1 0,1 0 0,-1 0 0,0 0 0,0 0 0,0-1 0,0 1 0,1 0 0,-1-1 0,0 1 0,0-1 0,0 1 0,0-1 0,0 0 0,-1 1 0,1-1 0,0 0 0,0 0 0,0 1 0,0-1 0,0 0 0,0 0 0,0 0 0,-1 0 0,1-1 0,-2 1 0,-8-1 273,-1 0 0,1 0 1,-1-1-1,-14-5 0,16 4-238,-1-1-1,1 0 0,0 0 1,0-1-1,0-1 1,1 0-1,-1 0 0,1-1 1,1 0-1,-9-8 1,13 11-285,1-1 0,0 1 1,-1 0-1,1-1 1,1 0-1,-1 0 1,1 0-1,0 0 1,-3-10-1,4 11-368,0-1-1,1 1 1,0-1-1,0 0 1,0 1-1,0-1 1,1 1 0,-1-1-1,1 1 1,0-1-1,1 1 1,-1-1-1,3-4 1,27-37-13034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4.486"/>
    </inkml:context>
    <inkml:brush xml:id="br0">
      <inkml:brushProperty name="width" value="0.05" units="cm"/>
      <inkml:brushProperty name="height" value="0.05" units="cm"/>
      <inkml:brushProperty name="color" value="#5B2D90"/>
    </inkml:brush>
  </inkml:definitions>
  <inkml:trace contextRef="#ctx0" brushRef="#br0">64 506 10805,'0'0'8433,"-4"18"-8107,-19 116 327,5 0 1,0 217 0,19-359-709,0 1 0,1-1 0,0 1 0,0 0 0,0 0 0,6-10 0,4-15 141,17-84 596,-5 0 1,14-188 0,2-10-568,-37 296-126,16-73 141,-17 84-104,1 1 0,-1-1-1,1 0 1,0 1 0,1 0 0,0-1 0,0 1 0,0 1 0,0-1-1,6-5 1,-8 9-22,-1 1 0,0-1 0,1 1 0,-1 0 0,1 0 0,0 0 0,-1 0 0,1 0 0,0 0 0,0 0 0,-1 0-1,1 1 1,0-1 0,0 0 0,0 1 0,0 0 0,0 0 0,0-1 0,0 1 0,0 0 0,0 0 0,0 1 0,3 0 0,-2 0-6,-1 0 0,0 1 1,0-1-1,0 1 1,0 0-1,0-1 0,0 1 1,0 0-1,0 0 1,-1 1-1,1-1 0,-1 0 1,1 0-1,-1 1 1,1 2-1,3 7-11,0 1 0,-2 0 1,1 0-1,-2 0 0,3 23 0,-5-13-40,-1 0 1,-1 1-1,-1-1 0,-1-1 0,-1 1 0,-1-1 1,-1 1-1,-1-2 0,-1 1 0,-13 23 1,0-5-1102,-32 43 1,-32 28-5359,66-88 1187</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3.506"/>
    </inkml:context>
    <inkml:brush xml:id="br0">
      <inkml:brushProperty name="width" value="0.05" units="cm"/>
      <inkml:brushProperty name="height" value="0.05" units="cm"/>
      <inkml:brushProperty name="color" value="#5B2D90"/>
    </inkml:brush>
  </inkml:definitions>
  <inkml:trace contextRef="#ctx0" brushRef="#br0">17 0 8180,'0'0'12555,"5"22"-12251,4 17 109,-2 0 0,-1 0 0,0 42-1,-6 69 215,-31 244 0,16-302-1467,14-137 514,-1 17 361,3 5 20,1 0 1,1 0-1,1 1 0,1-1 0,1 1 1,1 0-1,1 1 0,0-1 0,2 2 1,1-1-1,0 1 0,1 1 0,2 0 0,0 1 1,0 0-1,19-16 0,-25 28 5,0-1 0,0 2 0,1-1 1,0 1-1,0 0 0,0 1 0,15-5 0,-21 7-38,0 1 0,0 0 1,0 1-1,1-1 0,-1 0 0,0 1 0,0 0 1,1-1-1,-1 2 0,0-1 0,1 0 0,-1 0 1,0 1-1,0 0 0,1 0 0,-1 0 1,0 0-1,0 0 0,0 1 0,0-1 0,0 1 1,0 0-1,-1 0 0,1 0 0,-1 0 0,5 4 1,-2 2-8,0 1 0,0-1 0,-1 1 1,0 0-1,0-1 0,-1 2 0,-1-1 1,1 0-1,-1 1 0,0 13 0,1 9-61,-5 60-1,1-82-148,-1 1-1,0-1 0,0 0 0,-1 0 1,-7 19-1,7-24-806,1 0 0,-1 0 1,0 0-1,0-1 0,0 1 1,-1-1-1,-5 6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3.825"/>
    </inkml:context>
    <inkml:brush xml:id="br0">
      <inkml:brushProperty name="width" value="0.05" units="cm"/>
      <inkml:brushProperty name="height" value="0.05" units="cm"/>
      <inkml:brushProperty name="color" value="#5B2D90"/>
    </inkml:brush>
  </inkml:definitions>
  <inkml:trace contextRef="#ctx0" brushRef="#br0">52 126 11717,'0'0'3010,"17"14"-1663,-11-10-1230,7 6 226,0 0-1,0-2 1,21 11-1,-27-16-83,0 0-1,0-1 1,0 1-1,0-1 1,1-1-1,-1 1 1,1-1-1,-1-1 1,1 1-1,-1-1 1,1-1-1,12-1 1,-17 1-138,0 0 0,0 0 1,1-1-1,-1 1 1,0-1-1,-1 1 1,1-1-1,0 0 1,0 0-1,-1 0 1,1 0-1,-1-1 0,0 1 1,0-1-1,0 1 1,0-1-1,0 0 1,0 0-1,-1 0 1,1 0-1,-1 0 1,0 0-1,0 0 0,0 0 1,0-1-1,0-4 1,0 3-60,-1 1 0,1-1 0,-1 0-1,0 0 1,-1 1 0,1-1 0,-1 0 0,0 1 0,0-1 0,0 0 0,0 1 0,-1 0 0,0-1-1,0 1 1,0 0 0,-1 0 0,1 0 0,-5-5 0,1 4-79,1 0 1,-1 0-1,-1 1 0,1 0 1,0 0-1,-1 1 0,0 0 1,0 0-1,0 0 0,0 1 1,0 0-1,-1 1 0,1-1 1,-1 1-1,-12 0 0,14 1-139,0 0 1,0 1-1,0-1 0,0 1 0,0 0 0,0 0 0,0 1 0,1 0 0,-1 0 0,1 0 0,-1 1 0,1 0 0,0 0 0,0 0 0,0 1 0,0-1 0,0 1 0,1 0 0,-7 9 0,4-2-502,1-1 0,0 1-1,1 1 1,0-1 0,1 1-1,0 0 1,1 0-1,-3 22 1,-2 40-4491</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4.161"/>
    </inkml:context>
    <inkml:brush xml:id="br0">
      <inkml:brushProperty name="width" value="0.05" units="cm"/>
      <inkml:brushProperty name="height" value="0.05" units="cm"/>
      <inkml:brushProperty name="color" value="#5B2D90"/>
    </inkml:brush>
  </inkml:definitions>
  <inkml:trace contextRef="#ctx0" brushRef="#br0">294 19 11509,'0'0'10466,"-19"-5"-9804,11 2-613,3 1-34,0 0 1,0 1-1,0-1 1,0 1 0,0 0-1,0 0 1,0 1-1,0-1 1,0 1 0,0 0-1,0 1 1,-1-1-1,1 1 1,0 0 0,0 0-1,0 1 1,0-1 0,1 1-1,-1 0 1,0 0-1,1 1 1,-1 0 0,1-1-1,0 1 1,0 1-1,0-1 1,-4 5 0,-8 11 123,0 0 1,2 2 0,0-1 0,1 2-1,-16 37 1,24-47-118,0-1 0,1 1 0,1 0 0,0 0-1,1 1 1,0-1 0,0 0 0,2 1 0,0-1 0,0 1 0,1-1-1,0 1 1,5 15 0,-4-21-39,1-1-1,0 1 1,1-1 0,-1 0-1,1 0 1,1-1-1,-1 1 1,1-1-1,0 0 1,0 0 0,0 0-1,1-1 1,0 0-1,0 0 1,0 0 0,0-1-1,0 0 1,1 0-1,0 0 1,-1-1 0,1 0-1,0 0 1,9 0-1,3 2-163,0-2-1,1 0 1,-1-1-1,1-1 1,-1-1-1,1-1 0,27-6 1,-35 5-73,-1 0-1,1-1 1,-1-1 0,0 0-1,0 0 1,10-8 0,-17 11-104,0 0 0,0-1 0,-1 0 0,1 0 0,-1 0 0,1 0 1,-1-1-1,0 1 0,-1-1 0,1 0 0,0 0 0,-1 0 0,0 0 0,0 0 1,0 0-1,-1-1 0,0 1 0,2-7 0,-6-11-4305,-17 5-2986</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5.042"/>
    </inkml:context>
    <inkml:brush xml:id="br0">
      <inkml:brushProperty name="width" value="0.05" units="cm"/>
      <inkml:brushProperty name="height" value="0.05" units="cm"/>
      <inkml:brushProperty name="color" value="#5B2D90"/>
    </inkml:brush>
  </inkml:definitions>
  <inkml:trace contextRef="#ctx0" brushRef="#br0">40 164 5202,'0'0'2994,"0"-16"-257,8-63 820,1 11 2493,-8 169-2579,0 16-3434,-30 190 453,2-51-2479,26-246 1269,0 17-1296,5-16-2182,13-8-3910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5.425"/>
    </inkml:context>
    <inkml:brush xml:id="br0">
      <inkml:brushProperty name="width" value="0.05" units="cm"/>
      <inkml:brushProperty name="height" value="0.05" units="cm"/>
      <inkml:brushProperty name="color" value="#5B2D90"/>
    </inkml:brush>
  </inkml:definitions>
  <inkml:trace contextRef="#ctx0" brushRef="#br0">144 550 11349,'0'-55'2137,"-2"4"-412,3 1 0,2 0 0,12-69 1,-12 107-1576,0 0 1,0 0-1,1 0 1,0 0 0,1 1-1,1-1 1,-1 1-1,2 1 1,0-1 0,0 1-1,1 0 1,0 0-1,0 1 1,1 1 0,1-1-1,-1 1 1,1 1-1,20-12 1,-23 16-141,-1 0 0,1 0 0,-1 1-1,1 0 1,0 0 0,0 0 0,0 1 0,0 0 0,0 1 0,0-1 0,0 2-1,9 0 1,-12-1-13,-1 1 0,1 0 0,0 0-1,0 1 1,-1-1 0,1 1 0,-1-1-1,1 1 1,-1 1 0,0-1 0,0 0-1,0 1 1,0-1 0,0 1 0,0 0 0,-1 0-1,1 0 1,-1 0 0,0 0 0,0 1-1,0-1 1,0 1 0,1 4 0,1 2-9,-1 1 0,0 0 0,0 0 0,-1 0 0,0 1 0,-1-1 0,-1 0 0,1 1 0,-2-1 0,0 1 1,0-1-1,-5 17 0,1-13-41,0 0 1,-1 0 0,-1 0-1,0-1 1,-1 0 0,-1 0-1,0-1 1,-11 12 0,-13 10-475,-1-2 0,-2-1 0,-2-2 0,-75 47 1,90-62 183,6-3 82,0-1 0,0-1-1,-1-1 1,-36 14 0,54-23 294,-1 0 0,1 0 0,0 0 0,0 0 0,-1 0 1,1 0-1,0 0 0,-1 0 0,1 0 0,0 0 0,-1 0 0,1 0 0,0 0 1,0 0-1,-1 0 0,1 0 0,0 0 0,-1 0 0,1 0 0,0 0 1,0 0-1,-1 0 0,1-1 0,0 1 0,0 0 0,-1 0 0,1 0 0,0 0 1,0-1-1,0 1 0,-1 0 0,1 0 0,0 0 0,0-1 0,0 1 1,0 0-1,-1-1 0,1 1 0,0 0 0,0 0 0,0-1 0,0 1 1,0 0-1,0 0 0,0-1 0,0 1 0,0 0 0,0-1 0,0 1 0,0 0 1,0-1-1,0 1 0,0 0 0,0 0 0,0-1 0,0 1 0,0 0 1,1 0-1,-1-1 0,0 1 0,0 0 0,0 0 0,1-1 0,8-16 392,-6 14-352,0 0-1,0 1 1,0 0 0,1-1-1,-1 1 1,1 1 0,0-1-1,-1 0 1,1 1 0,0 0-1,0 0 1,0 0 0,0 0-1,0 1 1,0-1 0,0 1-1,0 0 1,0 1 0,1-1-1,-1 1 1,0-1 0,0 1-1,4 2 1,5 0 121,-1 2 0,1 0 0,-1 0 0,0 1 0,19 12 0,-5 2-112,-2 1-1,0 1 1,-1 0 0,-1 2-1,-2 1 1,0 0 0,25 45 0,-44-69-100,4 7-571,0 0-1,0-1 0,1 0 0,0 0 0,0 0 0,10 7 1,11-1-4347</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7.269"/>
    </inkml:context>
    <inkml:brush xml:id="br0">
      <inkml:brushProperty name="width" value="0.05" units="cm"/>
      <inkml:brushProperty name="height" value="0.05" units="cm"/>
      <inkml:brushProperty name="color" value="#5B2D90"/>
    </inkml:brush>
  </inkml:definitions>
  <inkml:trace contextRef="#ctx0" brushRef="#br0">31 616 13366,'0'0'6870,"17"2"-6846,10 1-24,2 2 60,-1-2 1,1-1-1,-1-1 0,47-5 0,-71 3-33,0-1 0,1 0-1,-1 0 1,0-1-1,0 1 1,0-1 0,-1 0-1,1 0 1,-1 0-1,1 0 1,-1 0 0,0-1-1,0 0 1,-1 1-1,1-1 1,-1 0 0,0 0-1,0-1 1,0 1-1,0 0 1,-1-1 0,1 1-1,-1-1 1,-1 1-1,2-10 1,-1 8-12,0 0-1,-1 0 1,0 0 0,0 0-1,0 0 1,0 0 0,-1 0-1,0 0 1,0 0-1,-1 1 1,1-1 0,-1 0-1,-1 1 1,1-1 0,-1 1-1,0 0 1,0 0 0,0 0-1,-8-8 1,3 8-18,1 0 0,-1 0 0,0 1 0,0 0 0,0 1 0,0 0 0,0 0 0,-1 1 1,0 0-1,1 0 0,-1 1 0,0 0 0,0 1 0,0 0 0,0 0 0,-16 3 0,19-2-1,-1 0-1,1 0 0,-1 1 1,1 0-1,0 0 1,-1 1-1,1 0 1,0 0-1,0 0 1,1 1-1,-1 0 0,1 0 1,0 0-1,0 1 1,0-1-1,1 1 1,-1 0-1,1 1 0,0-1 1,1 1-1,-1 0 1,-3 9-1,3-4-1,0 1 0,1-1 1,1 1-1,0-1 0,0 1 0,1 0 0,1 0 0,0 0 1,0-1-1,1 1 0,1 0 0,0 0 0,0-1 0,2 0 0,-1 1 1,1-1-1,1 0 0,0-1 0,0 1 0,12 15 0,-9-15 2,0-1-1,2 0 0,-1-1 0,1 0 1,1 0-1,-1-1 0,1-1 0,1 0 0,-1 0 1,1-1-1,1 0 0,-1-1 0,1-1 1,-1 0-1,1 0 0,1-2 0,-1 1 0,14-1 1,2 0 21,1-2 1,-1-1 0,1-2-1,-1-1 1,1-1 0,-1-1-1,37-13 1,-43 10 3,0 0-1,-1-1 1,0-1-1,-1-1 1,0-1-1,-1-1 1,-1-1-1,0 0 1,22-24 0,-35 33 22,0-1 1,-1 0-1,0 0 1,0 0 0,0 0-1,-1-1 1,0 1-1,0-1 1,-1-1 0,0 1-1,0 0 1,-1-1 0,0 1-1,-1-1 1,0 1-1,0-1 1,-1 0 0,0 0-1,-2-14 1,2 21-30,-1 1-1,0-1 1,1 1 0,-1-1-1,0 1 1,0 0 0,0-1-1,0 1 1,0 0 0,-1-1-1,1 1 1,0 0 0,-1 0-1,1 0 1,0 0 0,-1 1-1,1-1 1,-1 0 0,0 0-1,1 1 1,-1-1 0,1 1-1,-1 0 1,0-1 0,-2 1-1,-47-1-66,42 2 60,-2 0-35,1 0-1,1 1 0,-1 1 1,0-1-1,0 1 0,1 1 1,-1 0-1,1 0 0,0 1 1,1 0-1,-1 1 0,-14 12 1,18-14-118,0 1 0,0 0 0,0 0 0,0 1 0,1 0 0,0-1 0,0 1 0,1 1 0,-1-1 0,1 0 0,1 1 0,-1 0 0,1-1 0,0 1 0,1 0 0,0 0 0,0 0 0,0 0 0,1 9 0,0-15-12,0 1-1,1-1 0,-1 1 0,0-1 1,1 0-1,-1 1 0,1-1 1,0 0-1,-1 1 0,1-1 1,0 0-1,0 0 0,0 0 1,0 0-1,0 0 0,0 0 0,0 0 1,0 0-1,0 0 0,0 0 1,1 0-1,0 0 0,3 1-281,0 0 0,0 0 0,-1-1 0,1 0 0,0 0 0,9 1 0,0-1-86,-1-1-1,1 0 0,0-1 0,17-4 0,-5-6 373,-24 9 400,0 1 0,0-1 1,0 1-1,0 0 0,0-1 0,0 1 1,1 0-1,-1 0 0,0 1 0,1-1 0,-1 0 1,1 1-1,-1 0 0,1-1 0,-1 1 1,1 0-1,-1 0 0,0 0 0,1 1 1,-1-1-1,1 1 0,-1-1 0,1 1 1,-1 0-1,3 1 0,2 5-97,1 0 0,-1 1 0,0 0 0,-1 0 1,0 1-1,0 0 0,9 18 0,-3-1 400,16 50 1,-18-35-462,-2 0-1,-2 0 1,-1 1 0,-2 0-1,-2 0 1,-2 0 0,-2-1-1,-1 1 1,-2 0 0,-3-1-1,-1-1 1,-1 1 0,-3-2-1,-21 47 1,34-85-87,-13 29 6,-25 40 0,35-63-7,0-1 1,-1 0-1,1 0 0,-1 0 1,0-1-1,-1 0 0,1 0 0,-1 0 1,0-1-1,0 0 0,-1 0 1,-10 5-1,16-9 0,0 1 1,0-1 0,0 0 0,0 0-1,0 1 1,0-1 0,0 0-1,0 0 1,0 0 0,0 0-1,0 0 1,0 0 0,0-1-1,0 1 1,1 0 0,-1 0-1,0-1 1,0 1 0,0-1-1,0 1 1,0-1 0,0 1-1,0-1 1,1 1 0,-1-1-1,0 0 1,0 1 0,1-1-1,-1 0 1,1 0 0,-1 1 0,0-1-1,1 0 1,0 0 0,-1 0-1,1 0 1,-1 0 0,1 0-1,0 0 1,0 0 0,-1 1-1,1-3 1,-4-51-52,4 38 51,-5-86 66,5 1 0,13-107-1,-8 172 130,1 0-1,1 0 0,2 0 1,2 1-1,1 1 0,2 0 0,1 1 1,2 0-1,25-37 0,-33 57-56,1 1 1,0 0-1,1 0 0,1 1 1,0 1-1,0 0 1,1 0-1,0 1 0,1 1 1,-1 0-1,2 1 0,26-9 1,-32 13-109,0 1 1,0 0 0,0 0 0,1 1 0,-1 0 0,0 1-1,1 0 1,-1 1 0,0 0 0,1 0 0,-1 1 0,0 0 0,0 0-1,0 1 1,-1 1 0,1-1 0,-1 1 0,1 1 0,-1-1-1,0 2 1,-1-1 0,12 11 0,-9-6-30,-1 0 0,0 0 0,-1 1 0,0 0 0,-1 0 0,0 1 0,0 0 0,-2 0 0,7 18 0,-10-25-34,0 0 0,-1 1 0,1-1 0,-1 1 0,0 0 0,-1-1 0,1 1 0,-1 0 0,0-1-1,-1 1 1,1 0 0,-1-1 0,0 1 0,-1-1 0,1 1 0,-1-1 0,0 1 0,0-1 0,-1 0 0,0 0 0,0 0 0,0 0 0,0-1 0,-6 7 0,4-7-105,1 1 1,-1-1 0,0 0-1,0-1 1,0 1 0,0-1-1,-1 0 1,0 0 0,1-1-1,-1 1 1,0-1 0,0-1 0,0 1-1,-9 0 1,14-2 120,0 0 0,0 0-1,0 0 1,0 0 0,0 0 0,0-1 0,1 1 0,-1 0 0,0-1 0,0 1-1,0 0 1,1-1 0,-1 1 0,0-1 0,0 1 0,1-1 0,-1 0-1,0 1 1,1-1 0,-1 1 0,1-1 0,-1 0 0,1 0 0,-1 1-1,1-1 1,0 0 0,-1 0 0,1 0 0,0 0 0,-1 1 0,1-1-1,0 0 1,0 0 0,0 0 0,0 0 0,0 0 0,0 0 0,0 0-1,5-40-84,0 26 43,0 1 1,0 0-1,2 0 0,0 1 1,0 0-1,1 0 1,15-18-1,78-80-411,-82 91 342,5-5 140,0 2 1,2 1 0,27-19-1,-38 32 217,0 0 1,1 1-1,-1 0 0,2 2 0,-1-1 0,1 2 0,28-5 0,36-2 367,-52 9-477,1-1 0,-2-1 0,1-1 0,-1-2 0,44-18 0,-68 24-104,-1 0 0,1-1 1,0 1-1,0-1 0,-1 0 0,0 0 0,1 0 0,-1-1 0,0 1 1,-1-1-1,1 0 0,-1 0 0,1 0 0,-1 0 0,0 0 0,1-5 1,-2 7-8,-1-1 1,1 0-1,-1 1 1,1-1 0,-1 0-1,0 1 1,0-1-1,0 0 1,0 1 0,-1-1-1,1 0 1,-1 1-1,0-1 1,1 1 0,-1-1-1,0 1 1,-1-1-1,1 1 1,0 0 0,-1-1-1,1 1 1,-1 0-1,0 0 1,1 0 0,-1 0-1,0 0 1,0 1-1,-3-3 1,-5-2-8,-1 0 1,1 1-1,-1 0 1,0 1-1,0 0 0,-1 1 1,1 0-1,-1 1 1,0 0-1,-22 0 0,25 1-5,1 1 0,-1 0 0,1 1 0,-1 0 1,1 0-1,0 1 0,-1 0 0,1 1 0,0-1 0,0 1 0,0 1 0,1 0 0,-1 0 0,1 0 0,-13 11 0,10-4-7,1 0 1,1 0-1,0 1 1,0 0-1,1 0 0,1 1 1,0 0-1,0 0 1,2 0-1,-1 1 0,-2 18 1,2-4-13,2 0 0,0 0 0,2 0-1,4 48 1,-3-71 22,1 0-1,0 0 0,-1-1 1,2 1-1,-1 0 1,0 0-1,1-1 0,0 1 1,0-1-1,0 0 1,1 1-1,0-1 0,-1 0 1,1 0-1,1-1 0,-1 1 1,7 5-1,-5-5-3,1-1 0,-1 0-1,1 0 1,0-1 0,0 0-1,0 0 1,0 0 0,0 0-1,1-1 1,-1 0 0,0-1-1,8 1 1,4-2 0,-1 0-1,0-1 1,1-1 0,-1-1-1,0 0 1,-1-1-1,1-1 1,-1-1 0,18-9-1,-10 2 29,0-2-1,-1 0 0,-1-1 0,0-2 1,-2 0-1,0-1 0,-1-1 0,-1-1 1,-1 0-1,-1-2 0,-1 1 0,-1-2 1,-1 0-1,-2-1 0,0 0 1,-2-1-1,0 0 0,-2 0 0,-1 0 1,-2-1-1,0 0 0,-1-33 0,-2 39 12,-2-32 176,1 51-181,-1 0 1,1 0-1,-1 1 1,0-1-1,1 0 1,-1 0-1,-1 0 1,1 1-1,0-1 1,-1 1-1,1-1 1,-1 1-1,0-1 1,-2-2-1,4 5-26,0 0 0,0 0 0,-1 0 0,1 0 0,0 0 0,0 0 0,-1 0 0,1 0 0,0 0 0,0 0 0,0 0 0,-1 0 0,1 0 0,0 0 0,0 0 0,-1 0 0,1 0 0,0 0 0,0 0 0,0 0 0,-1 0 0,1 0 0,0 0 0,0 1 0,0-1 0,-1 0 0,1 0 0,0 0 0,0 0 0,0 0 0,-1 1 0,1-1 0,0 0 0,0 0 0,0 0 0,0 1 0,0-1 0,0 0 0,0 0 0,-1 0 0,1 1 0,0-1 0,0 0 0,0 0 0,0 1 0,0-1 0,0 0 0,0 0 0,0 0 0,0 1 0,0-1 0,-3 17-137,3-16 133,-4 55-19,2-1 0,2 1-1,3 0 1,3-1-1,18 84 1,7 61 49,-30-199-32,-1-1-1,0 1 0,0 0 1,0 0-1,0 0 1,1 0-1,-1 0 1,1 0-1,-1 0 1,0 0-1,1 0 0,0 0 1,-1-1-1,1 1 1,-1 0-1,1 0 1,0-1-1,0 1 1,-1 0-1,1-1 0,0 1 1,0-1-1,0 1 1,0-1-1,0 1 1,-1-1-1,1 0 1,0 1-1,0-1 0,0 0 1,0 0-1,0 0 1,0 0-1,0 0 1,0 0-1,0 0 0,0 0 1,0 0-1,0 0 1,0 0-1,0-1 1,0 1-1,0 0 1,0-1-1,0 1 0,0-1 1,1 0-1,4-3-21,1 0-1,-1 0 0,-1 0 0,1-1 0,6-6 1,25-26 60,-2-1 0,-2-2 0,-1-2 0,-2 0 1,26-53-1,-42 69-37,-2 0 0,-1-2 1,-1 1-1,-1-1 0,-1 0 0,-2-1 1,-1 0-1,-1 0 0,-2 0 0,-2-46 1,0 71-11,0 0-1,-1 1 1,0 0 0,0-1 0,0 1 0,0-1 0,-1 1-1,1 0 1,-1 0 0,0 0 0,0 0 0,-3-4 0,5 7 7,0-1 1,-1 1-1,1-1 1,-1 1-1,1 0 1,-1-1 0,1 1-1,0 0 1,-1-1-1,1 1 1,-1 0-1,1 0 1,-1-1-1,0 1 1,1 0 0,-1 0-1,1 0 1,-1 0-1,1 0 1,-1 0-1,1 0 1,-1 0 0,0 0-1,1 0 1,-1 0-1,1 0 1,-1 0-1,0 1 1,0 0-18,0 0-1,-1 0 1,1 0 0,0 1 0,0-1-1,0 0 1,1 0 0,-1 1 0,0-1-1,0 1 1,1-1 0,-1 1 0,1-1-1,-1 1 1,1 2 0,-7 31-100,2 0 1,2 0 0,1 0-1,1 0 1,3 0-1,0 0 1,2 0 0,2 0-1,12 39 1,-2-19 167,1-7 366,-3 0-1,-2 1 1,-3 1 0,7 90 0,-16-135-396,0-1 1,0 1-1,-1-1 0,1 1 1,-1-1-1,0 1 0,-1-1 1,1 1-1,-1-1 1,1 0-1,-1 0 0,-1 0 1,1 0-1,-1 0 1,1 0-1,-1-1 0,0 1 1,0-1-1,-1 0 0,1 0 1,-1 0-1,1 0 1,-1 0-1,0-1 0,0 0 1,0 0-1,0 0 0,-1 0 1,1-1-1,0 1 1,-1-1-1,1 0 0,-1-1 1,1 1-1,-1-1 1,1 0-1,-1 0 0,0 0 1,1-1-1,-1 1 0,1-1 1,-9-3-1,10 3-11,0 0 1,0-1-1,0 1 0,0-1 1,0 0-1,0 0 0,0 0 1,1 0-1,-1 0 0,1 0 0,0-1 1,-1 0-1,1 1 0,0-1 1,0 0-1,1 0 0,-1 0 1,1 0-1,-1 0 0,1 0 0,0 0 1,0-1-1,1 1 0,-1 0 1,0-1-1,1 1 0,0-1 1,0 1-1,0 0 0,0-1 1,2-4-1,-1-3-40,0 1 1,1-1-1,1 0 1,-1 1-1,2 0 0,0 0 1,0 0-1,10-18 1,4 3-100,0 1 0,1 1 0,2 0 0,0 1 0,1 2 0,26-19 0,-37 30 150,2 1 0,-1 0 0,1 1 0,0 0 0,0 1 0,1 0 0,0 1-1,0 1 1,0 0 0,1 1 0,-1 0 0,1 1 0,-1 1 0,26 1 0,-34 1 46,0 0 0,0 1 0,-1 0 0,1 0 0,0 1 0,-1 0 1,1 0-1,-1 0 0,0 0 0,0 1 0,0 0 0,-1 0 0,1 0 0,-1 1 1,0-1-1,0 1 0,-1 0 0,1 0 0,-1 1 0,0-1 0,-1 1 0,1-1 0,1 7 1,2 5 0,0 0 0,-1 0 1,-1 1-1,-1-1 0,0 1 1,0 30-1,-3-44-209,0 1 0,1-1-1,-2 0 1,1 0 0,0 0 0,-1 0-1,0 0 1,0 0 0,0 0 0,0 0 0,-1 0-1,0 0 1,0-1 0,0 1 0,0-1-1,0 1 1,0-1 0,-1 0 0,0 0 0,0 0-1,0 0 1,0 0 0,0-1 0,0 1-1,-6 2 1,-27 8-4368</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7.609"/>
    </inkml:context>
    <inkml:brush xml:id="br0">
      <inkml:brushProperty name="width" value="0.05" units="cm"/>
      <inkml:brushProperty name="height" value="0.05" units="cm"/>
      <inkml:brushProperty name="color" value="#5B2D90"/>
    </inkml:brush>
  </inkml:definitions>
  <inkml:trace contextRef="#ctx0" brushRef="#br0">0 0 17272,'0'0'5154,"131"115"-8771,-93-46-353,-10-1-2993</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8.109"/>
    </inkml:context>
    <inkml:brush xml:id="br0">
      <inkml:brushProperty name="width" value="0.05" units="cm"/>
      <inkml:brushProperty name="height" value="0.05" units="cm"/>
      <inkml:brushProperty name="color" value="#5B2D90"/>
    </inkml:brush>
  </inkml:definitions>
  <inkml:trace contextRef="#ctx0" brushRef="#br0">92 82 12534,'0'0'5600,"-9"18"-5035,1-3-410,1-1 22,-1 0 0,2 1 0,0 0-1,0 0 1,2 0 0,-6 29 0,7-23 88,1 1 0,1-1 0,1 1 1,1-1-1,7 42 0,-7-58-255,0 0 0,0 0 0,1 0 0,0 0-1,0 0 1,0 0 0,0-1 0,1 1 0,0-1 0,0 1 0,0-1 0,0 0 0,1 0 0,0-1 0,-1 1 0,1-1 0,1 0 0,-1 0-1,0 0 1,1 0 0,0-1 0,-1 0 0,1 0 0,0 0 0,0 0 0,0-1 0,0 0 0,0 0 0,10 0 0,-9 0-17,0-1 1,0 0 0,0 0 0,0 0-1,0-1 1,-1 0 0,1 0-1,0-1 1,0 0 0,-1 0-1,1 0 1,-1 0 0,1-1-1,-1 0 1,0 0 0,0-1 0,-1 1-1,1-1 1,-1 0 0,1 0-1,5-9 1,-4 4-17,0 0-1,-1 0 1,-1-1 0,1 0-1,-2 0 1,1 0 0,-1 0-1,-1-1 1,0 1 0,0-1-1,-1-16 1,0 6-61,-1-1-1,-1 1 1,-1 0-1,-1 0 1,-1 0 0,-11-33-1,12 45 123,0 0-1,-1 0 0,0 0 0,-1 0 0,0 1 0,0-1 0,-1 1 0,0 1 0,-1-1 0,1 1 0,-1 0 0,-1 1 1,1-1-1,-1 1 0,0 1 0,-16-9 0,19 12 4,0 0 0,0 1-1,-1-1 1,1 1 0,0 0 0,-1 0 0,1 1 0,-1 0-1,0 0 1,1 0 0,-1 0 0,1 1 0,-1 0 0,1 0-1,0 1 1,-1-1 0,1 1 0,0 0 0,0 1 0,0-1-1,0 1 1,-7 5 0,8-5-49,0 0-1,1 1 1,0-1 0,0 0-1,0 1 1,0 0-1,0 0 1,1 0 0,-1 0-1,1 0 1,0 0-1,1 0 1,-1 1 0,1-1-1,0 1 1,0-1-1,0 1 1,0 0 0,1-1-1,0 1 1,0 0 0,0-1-1,1 1 1,-1-1-1,1 1 1,0 0 0,3 6-1,-3-9 6,1 1 0,-1-1 1,1 1-1,0-1 0,0 0 0,0 0 0,0 1 0,1-1 0,-1-1 0,0 1 0,1 0 1,0-1-1,-1 1 0,1-1 0,0 0 0,0 0 0,-1 0 0,1 0 0,0 0 1,0-1-1,0 1 0,0-1 0,4 0 0,13 2 41,0-2 1,26-2-1,-34 2-14,108-15 1023,-77 8-210,68-3 0,-107 10-835,-1 0 1,0 0-1,1 0 0,-1 1 1,0-1-1,0 1 1,0 0-1,1 0 0,-1 0 1,0 0-1,0 0 0,0 1 1,-1-1-1,1 1 1,0 0-1,0 0 0,-1 0 1,1 0-1,-1 0 1,0 0-1,0 1 0,0-1 1,0 1-1,0 0 0,0 0 1,-1 0-1,1-1 1,-1 1-1,0 0 0,0 1 1,0-1-1,0 0 1,0 0-1,-1 0 0,0 1 1,1-1-1,-2 7 1,2 29-379,-1 1 0,-11 67 1,9-90-193,5-22 472,1-1-1,-1 1 1,1-1-1,0 1 1,1 0-1,9-8 1,3-5 94,-3 2 14,100-105 312,-102 110-113,0 1 0,0 0 0,1 2 0,0-1 0,0 1 0,1 1 0,0 1 0,22-8 0,-34 13-177,0 1-1,-1-1 1,1 1-1,0 0 1,0 0-1,0 0 1,0 0-1,-1 0 1,1 0-1,0 0 1,0 1-1,0-1 1,-1 0-1,1 1 1,0 0-1,-1-1 1,1 1-1,0 0 1,-1 0-1,1 0 1,-1 0-1,1 0 1,-1 0-1,0 0 1,1 1-1,-1-1 1,0 1-1,0-1 1,0 1-1,0-1 1,0 1-1,0-1 1,0 1-1,-1 0 1,1-1-1,0 1 1,-1 0-1,0 0 1,1-1-1,-1 1 1,0 3-1,2 11 57,0 1 0,-1-1 0,-3 31 0,1-22-24,2-18-226,-1 1 0,1-1 0,-2 0 0,1 0 0,-1 1 0,0-1 0,-1 0 0,0 0 0,0 0 0,0 0 0,-1 0-1,0-1 1,0 1 0,-1-1 0,0 0 0,-5 8 0,-25 14-4234</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28.492"/>
    </inkml:context>
    <inkml:brush xml:id="br0">
      <inkml:brushProperty name="width" value="0.05" units="cm"/>
      <inkml:brushProperty name="height" value="0.05" units="cm"/>
      <inkml:brushProperty name="color" value="#5B2D90"/>
    </inkml:brush>
  </inkml:definitions>
  <inkml:trace contextRef="#ctx0" brushRef="#br0">0 16 11701,'0'0'9061,"0"-16"-9061,0 37-17,0 6 17,0 5 129,0 2-129,0-2-48,0-7 48,0-7-1697,6-9-1393,12-9-1552,4 0-816</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28.908"/>
    </inkml:context>
    <inkml:brush xml:id="br0">
      <inkml:brushProperty name="width" value="0.05" units="cm"/>
      <inkml:brushProperty name="height" value="0.05" units="cm"/>
      <inkml:brushProperty name="color" value="#5B2D90"/>
    </inkml:brush>
  </inkml:definitions>
  <inkml:trace contextRef="#ctx0" brushRef="#br0">18 101 4674,'0'0'8964,"4"-95"-5922,-4 90 1056,-2 25-3970,-8 15-144,3 12 16,5 4-193,2 1-863,4-9-3266,21-7-7635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4.835"/>
    </inkml:context>
    <inkml:brush xml:id="br0">
      <inkml:brushProperty name="width" value="0.05" units="cm"/>
      <inkml:brushProperty name="height" value="0.05" units="cm"/>
      <inkml:brushProperty name="color" value="#5B2D90"/>
    </inkml:brush>
  </inkml:definitions>
  <inkml:trace contextRef="#ctx0" brushRef="#br0">62 0 9925,'0'0'12453,"-33"145"-11892,17-49-225,6 7 0,8-1-176,2 0-112,0-6-96,0-9-160,0-8-833,0-17-1776,0-17-2529,0-22-4899</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39.989"/>
    </inkml:context>
    <inkml:brush xml:id="br0">
      <inkml:brushProperty name="width" value="0.05" units="cm"/>
      <inkml:brushProperty name="height" value="0.05" units="cm"/>
      <inkml:brushProperty name="color" value="#5B2D90"/>
    </inkml:brush>
  </inkml:definitions>
  <inkml:trace contextRef="#ctx0" brushRef="#br0">486 194 6163,'0'0'8961,"-10"17"-7992,-36 53 20,43-66-879,0 0-1,0 0 0,-1 0 0,0 0 1,1-1-1,-1 0 0,-1 1 0,1-2 1,0 1-1,-1 0 0,1-1 0,-1 0 1,0 0-1,0 0 0,0-1 0,0 1 1,0-1-1,0-1 0,0 1 0,0-1 1,0 1-1,0-2 0,-1 1 1,1 0-1,-5-2 0,1 1-39,7 1-48,0-1 0,0 0-1,0 0 1,0 1 0,0-1 0,1-1-1,-1 1 1,0 0 0,1 0 0,-1-1-1,1 1 1,0-1 0,-1 1 0,1-1-1,0 1 1,0-1 0,0 0 0,0 0-1,0 0 1,0 1 0,0-1 0,1 0-1,-1 0 1,1 0 0,-1 0 0,1 0-1,0 0 1,0-2 0,-5-63 98,5 66-108,0-18 58,0 1 1,1 0-1,2-1 0,4-21 0,-5 33 28,0 0-1,1 0 0,0 0 0,0 1 1,1 0-1,0-1 0,0 1 0,0 1 1,0-1-1,1 0 0,0 1 0,0 0 1,11-8-1,-14 12-66,0 0-1,0 0 1,0 0 0,0 0-1,0 1 1,0-1 0,1 0 0,-1 1-1,0-1 1,0 1 0,1 0-1,-1 0 1,0 0 0,0 0-1,1 0 1,-1 0 0,0 1-1,0-1 1,0 1 0,1 0 0,-1-1-1,0 1 1,0 0 0,0 0-1,0 0 1,0 1 0,0-1-1,-1 0 1,1 1 0,0-1 0,2 4-1,5 4 15,-1 0 0,-1 0-1,1 0 1,8 17 0,-2-1-16,-1 0 0,-2 1 0,-1 1 0,0-1 1,-2 1-1,7 46 0,-8-17 15,-2 1 0,-3 73 0,-3-101-43,-2-1 0,0 1 1,-2-1-1,-2 0 0,0 0 0,-2-1 1,0 0-1,-2-1 0,-1 0 0,-2 0 1,0-1-1,-30 38 0,37-54 15,-1-2 0,0 1 0,-1-1 0,0-1 0,0 0 0,0 0 0,0 0 0,-1-1 0,0-1 0,0 0 0,-1 0 0,1-1 0,-1 0 0,1-1 0,-1 0 0,0-1 0,0 0 0,0 0 0,0-1 0,0-1 0,0 0 0,-15-3 0,18 2-14,0 0 0,0 0 0,-1-1 0,1 0 0,1 0 0,-1-1 0,0 0 0,1 0 1,0 0-1,0-1 0,0-1 0,1 1 0,-1-1 0,1 0 0,1 0 0,-1-1 0,1 0 0,0 0 0,1 0 0,-1 0 0,2-1 0,-1 0 0,1 1 0,0-1 0,0-1 0,1 1 0,0 0 0,-1-17 0,3 18-311,0 1 0,0-1 0,0 1 0,1-1 1,0 1-1,0 0 0,0-1 0,1 1 0,0 0 0,0 0 0,1 0 0,0 0 1,0 0-1,0 1 0,1-1 0,-1 1 0,1 0 0,1 0 0,-1 1 0,1-1 1,5-4-1,43-32-6737</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40.341"/>
    </inkml:context>
    <inkml:brush xml:id="br0">
      <inkml:brushProperty name="width" value="0.05" units="cm"/>
      <inkml:brushProperty name="height" value="0.05" units="cm"/>
      <inkml:brushProperty name="color" value="#5B2D90"/>
    </inkml:brush>
  </inkml:definitions>
  <inkml:trace contextRef="#ctx0" brushRef="#br0">0 0 8820,'0'0'12086,"0"114"-10678,0-34-207,8 10-241,4 1-207,2-4-97,2-8-496,-4-12-144,-2-4 112,-4-10-128,-6-5-208,0-5-1537,-6-12-2033,-16-15-4754</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40.672"/>
    </inkml:context>
    <inkml:brush xml:id="br0">
      <inkml:brushProperty name="width" value="0.05" units="cm"/>
      <inkml:brushProperty name="height" value="0.05" units="cm"/>
      <inkml:brushProperty name="color" value="#5B2D90"/>
    </inkml:brush>
  </inkml:definitions>
  <inkml:trace contextRef="#ctx0" brushRef="#br0">0 151 13062,'0'0'10917,"56"-107"-10821,-1 87-96,15 6-384,3 5-1809,-7 9-4082,-15 0-8132</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41.003"/>
    </inkml:context>
    <inkml:brush xml:id="br0">
      <inkml:brushProperty name="width" value="0.05" units="cm"/>
      <inkml:brushProperty name="height" value="0.05" units="cm"/>
      <inkml:brushProperty name="color" value="#5B2D90"/>
    </inkml:brush>
  </inkml:definitions>
  <inkml:trace contextRef="#ctx0" brushRef="#br0">1 1 10661,'0'0'10543,"0"15"-10105,3 49 759,3-1 0,18 83 0,22 42-1723,-39-174-1836,-7-13 2176,0-1 1,1 0 0,-1 1-186,0-1 186,1 0-1,-1 0 1,0 0-1,0 0 1,1 1 0,-1-1-1,0 0 1,0 0 0,1 0-1,-1 0 1,0 0 0,1 0-1,-1 0 1,0 0-1,0 0 1,1 0 0,-1 0-1,0 0 1,1 0 0,-1 0-1,0 0 1,1 0 0,-1 0-1,0 0 1,0 0-1,1 0 1,-1-1 0,0 1-1,0 0 1,1 0 0,-1 0-1,0 0 1,0-1-1,1 1-184,-1 0 184,0-1 1,0 1 0,0 0-1,1 0 1,-1-1 0,0 1-1,0 0 1,0 0-1,0-1 1,0 1 0,0-1-1,7-23-11246</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41.573"/>
    </inkml:context>
    <inkml:brush xml:id="br0">
      <inkml:brushProperty name="width" value="0.05" units="cm"/>
      <inkml:brushProperty name="height" value="0.05" units="cm"/>
      <inkml:brushProperty name="color" value="#5B2D90"/>
    </inkml:brush>
  </inkml:definitions>
  <inkml:trace contextRef="#ctx0" brushRef="#br0">39 79 11013,'0'0'7062,"-9"21"-6654,4-10-349,0-3-38,1 0 0,1 0-1,0 0 1,0 1 0,-2 10-1,4-16-6,1 0-1,-1 0 1,1-1-1,0 1 0,0 0 1,0 0-1,1 0 0,-1-1 1,1 1-1,-1 0 0,1 0 1,0-1-1,0 1 1,0 0-1,1-1 0,-1 0 1,1 1-1,-1-1 0,1 0 1,0 1-1,-1-1 1,1 0-1,0 0 0,3 2 1,4 2 107,0 0 0,1 0 1,0-1-1,0 0 0,0-1 0,0 0 1,0 0-1,1-1 0,0-1 0,0 0 1,-1 0-1,1-1 0,0 0 1,0-1-1,0 0 0,12-3 0,-17 3-40,0-1-1,-1-1 1,1 1-1,-1-1 1,1 0-1,-1 0 1,0-1-1,0 1 1,0-1-1,0 0 1,-1-1-1,1 1 0,-1-1 1,0 0-1,0 0 1,0 0-1,0-1 1,-1 1-1,1-1 1,-1 0-1,-1 0 1,1 0-1,-1 0 1,1 0-1,-1-1 1,-1 1-1,1-1 1,-1 1-1,0-1 1,-1 0-1,1-10 0,0 10-61,-1 0 0,0 0-1,-1 0 1,1 0-1,-1 1 1,0-1-1,-1 0 1,1 0-1,-1 0 1,0 1-1,-1-1 1,1 1-1,-1 0 1,0 0-1,0 0 1,-1 0 0,0 0-1,0 0 1,0 1-1,0 0 1,0 0-1,-1 0 1,0 1-1,0-1 1,0 1-1,0 0 1,0 0-1,-1 1 1,1 0-1,-1 0 1,0 0-1,0 1 1,0-1 0,1 1-1,-1 1 1,-11-1-1,13 1-58,0-1 0,0 1-1,0 0 1,1 0 0,-1 0-1,0 0 1,0 1 0,0 0-1,0 0 1,0 0 0,0 0-1,1 1 1,-1-1 0,0 1-1,1 0 1,0 0 0,-1 0-1,1 0 1,-6 6 0,6-3-109,0-1 0,0 1-1,0 0 1,1 1 0,-1-1 0,1 0 0,1 1-1,-1-1 1,1 1 0,0 0 0,0-1 0,0 1 0,1 8-1,0 7-412,1 0 0,0-1 0,2 1 0,1-1-1,0 0 1,1 0 0,14 33 0,72 131-6529,-59-124 4959,-26-50 1178,25 47-2448,6-9 3678,-33-44 202,1 0 1,-1 0-1,1-1 1,-1 0-1,1 0 1,0 0-1,0 0 0,7 2 1,-6-4 390,0 1-1,0-1 1,0 0 0,0 0-1,0-1 1,0 1 0,0-1 0,0-1-1,6 0 1,3-3-173,0 0 0,-1 0 1,0-2-1,0 0 0,0 0 0,-1-1 0,0-1 1,0 0-1,20-18 0,0-2-87,-1-2 1,32-38 0,-41 41-215,23-37 1,-39 54-339,-1-1 0,0 0 0,0 0 0,-1 0 0,-1-1 0,6-23 0,-10 34-56,0 0 0,1 0 0,-1-1 1,0 1-1,0 0 0,-1 0 1,1 0-1,0 0 0,0 0 0,0 0 1,-1 0-1,1 1 0,0-1 1,-1 0-1,1 0 0,-1 0 0,1 0 1,-1 0-1,1 0 0,-1 1 1,0-1-1,1 0 0,-1 0 0,0 1 1,0-1-1,0 1 0,1-1 1,-1 0-1,0 1 0,0 0 0,0-1 1,0 1-1,0-1 0,0 1 1,0 0-1,0 0 0,0 0 0,0 0 1,0-1-1,0 1 0,0 1 1,0-1-1,0 0 0,-2 0 0,-3 1-38,0-1-1,0 1 1,0 0-1,-1 1 0,2-1 1,-10 5-1,7-2-18,0 1 1,0 1-1,1-1 1,0 1-1,0 1 0,0-1 1,1 1-1,0 0 0,0 1 1,1-1-1,0 1 0,0 0 1,1 0-1,0 1 1,0-1-1,1 1 0,0 0 1,1 0-1,0 0 0,-2 16 1,2-5-26,0 1 0,1-1 1,1 1-1,0-1 0,2 0 1,1 1-1,0-1 1,10 31-1,-2-25-276,0 0-1,20 31 1,-21-41 296,-1 1 0,0 1 0,-1-1 0,-1 1 0,0 1 0,6 29 0,-13-46 61,0-1 1,0 0 0,1 1 0,-1-1 0,0 1 0,0-1 0,0 1 0,0-1 0,-1 1 0,1-1 0,0 1 0,-1-1 0,1 1 0,-1-1 0,1 0 0,-1 1 0,0-1-1,1 0 1,-1 0 0,0 1 0,0-1 0,0 0 0,0 0 0,-2 2 0,0-2 15,1 0 0,-1 0 1,1 0-1,-1 0 0,1 0 0,-1-1 1,0 1-1,1-1 0,-1 0 0,0 0 1,0 0-1,-4 0 0,-11-3-347,1-1-1,0 0 1,-24-10-1,31 11-351,-27-9-3206,-1 1-3702</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47.106"/>
    </inkml:context>
    <inkml:brush xml:id="br0">
      <inkml:brushProperty name="width" value="0.05" units="cm"/>
      <inkml:brushProperty name="height" value="0.05" units="cm"/>
      <inkml:brushProperty name="color" value="#5B2D90"/>
    </inkml:brush>
  </inkml:definitions>
  <inkml:trace contextRef="#ctx0" brushRef="#br0">157 302 9268,'0'0'9140,"6"-11"-9078,8-13-186,30-59 1594,-40 74-1312,0-1 0,0 0 0,-1 0 1,-1 0-1,1-1 0,-2 1 0,2-14 1,-3 14-111,0 4-1,0 0 0,0 1 0,0-1 0,-1 1 0,1-1 0,-1 0 0,-1 1 0,-1-7 0,1 10-4,1 1 0,0-1-1,-1 0 1,1 1-1,-1-1 1,1 1 0,-1-1-1,0 1 1,0 0-1,0 0 1,1 0 0,-1 0-1,0 0 1,0 0-1,-1 0 1,1 1 0,0-1-1,0 1 1,0 0-1,0-1 1,0 1 0,-1 0-1,1 0 1,-4 1-1,1-1-2,0 0 0,0 0-1,-1 1 1,1-1-1,0 1 1,1 0 0,-1 1-1,0-1 1,0 1-1,0 0 1,1 0 0,-1 1-1,1-1 1,0 1-1,-7 6 1,3-1-5,1 0-1,0 1 1,1 0-1,0 0 0,0 1 1,-5 12-1,1-1-17,2 0 1,0 0-1,1 1 0,2 0 0,-4 23 0,7-30-18,0 0 0,1 1 0,0-1 0,2 0 0,0 1 0,0-1 0,2 0 0,5 21 0,-6-31-9,0 0 0,0 0 0,1 0 0,-1 0 0,1-1 0,1 1 0,-1-1 0,0 0 0,1 0 0,0 0 0,0 0 0,0 0 0,1-1 0,-1 0 0,1 0 0,0 0 0,0-1 0,6 3 0,-8-3 10,1-1 0,0 0 0,-1 0 0,1-1 0,0 1 0,0-1-1,0 1 1,0-1 0,0-1 0,0 1 0,-1 0 0,1-1 0,0 0 0,0 0 0,0 0 0,-1 0 0,1-1 0,-1 1-1,1-1 1,-1 0 0,1 0 0,-1 0 0,0 0 0,0-1 0,0 1 0,3-5 0,6-9 102,0-1 0,-1 0 0,-1-1 0,-1 0 0,0-1 0,-1 0 0,-1 0 0,-1-1 0,-1 0 0,-1 0 0,0 0 0,-2-1 0,0 1 0,-1-1 0,-3-30 0,8 103-228,3 0 0,2-1 0,2 0-1,3-1 1,38 84 0,-33-100-2173,-1-17-3264,-2-9-7419</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48.105"/>
    </inkml:context>
    <inkml:brush xml:id="br0">
      <inkml:brushProperty name="width" value="0.05" units="cm"/>
      <inkml:brushProperty name="height" value="0.05" units="cm"/>
      <inkml:brushProperty name="color" value="#5B2D90"/>
    </inkml:brush>
  </inkml:definitions>
  <inkml:trace contextRef="#ctx0" brushRef="#br0">1 349 5314,'0'0'9864,"5"-6"-6020,169-101 456,-148 89-4228,-1-2 0,-1 0 0,-1-2 1,31-36-1,-51 55-80,1-2 1,-1 1-1,0 0 0,-1 0 1,1-1-1,-1 0 0,0 1 1,0-1-1,0 0 0,-1 0 1,1 0-1,-1 0 0,-1 0 1,2-11-1,-3 16-9,1-1-1,0 0 1,0 0 0,-1 0 0,1 0-1,0 1 1,-1-1 0,1 0-1,-1 0 1,1 1 0,-1-1-1,1 0 1,-1 1 0,0-1-1,1 0 1,-1 1 0,0-1-1,0 1 1,1-1 0,-1 1 0,0-1-1,0 1 1,0 0 0,1-1-1,-1 1 1,0 0 0,0 0-1,0 0 1,0 0 0,0-1-1,0 1 1,0 1 0,-39-2-423,29 1 320,-2 0 35,1 1 0,0 1 0,1-1 1,-1 2-1,0 0 0,0 0 0,-17 8 0,24-9 78,1 0 0,-1 1 1,1-1-1,-1 1 0,1 0 0,0 0 0,0 0 0,1 0 0,-1 1 1,1 0-1,-1 0 0,1 0 0,0 0 0,1 0 0,-1 0 0,1 1 1,0-1-1,0 1 0,0 0 0,0 0 0,0 6 0,1-2 3,0 0 0,1 1 0,0-1 0,0 1 0,1-1 0,0 0 0,1 1 1,0-1-1,1 0 0,0 0 0,0 0 0,1-1 0,0 1 0,0-1 0,1 0 0,0 0 0,11 13 0,8 5-15,1-1 0,1-2 0,45 33 0,-40-33 6,55 53 0,-81-70 7,0-1-1,0 1 1,-1 0 0,0 1 0,0-1-1,-1 1 1,0 0 0,4 9 0,-7-14 4,1 1 0,0-1 1,-1 0-1,0 0 0,1 0 0,-1 1 1,0-1-1,0 0 0,0 0 0,-1 1 1,1-1-1,0 0 0,-1 0 0,0 0 1,1 0-1,-1 1 0,0-1 0,0 0 1,0 0-1,0-1 0,-1 1 0,1 0 1,0 0-1,-1 0 0,1-1 0,-1 1 1,0-1-1,1 1 0,-1-1 0,0 0 1,-3 2-1,-9 4 40,-1-1 1,0-1 0,0 0-1,-1-1 1,1-1 0,-1 0-1,-17 1 1,-120 0 208,116-5-240,31 1-44,0 0 1,0 0 0,0-1 0,0 0 0,1 0 0,-10-4-1,14 5-77,0-1 0,0 1 0,0 0 0,0-1 0,1 1 0,-1-1 0,0 1 0,0-1-1,1 0 1,-1 1 0,1-1 0,-1 0 0,0 1 0,1-1 0,-1 0 0,1 0 0,-1 1 0,1-1-1,0 0 1,-1-1 0,1 1-253,0 0 1,0-1-1,0 1 0,1 0 0,-1-1 1,0 1-1,1 0 0,-1 0 0,0 0 1,1-1-1,0 1 0,-1 0 0,1 0 1,0 0-1,-1 0 0,1 0 0,0 0 1,2-2-1,27-17-11324</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48.555"/>
    </inkml:context>
    <inkml:brush xml:id="br0">
      <inkml:brushProperty name="width" value="0.05" units="cm"/>
      <inkml:brushProperty name="height" value="0.05" units="cm"/>
      <inkml:brushProperty name="color" value="#5B2D90"/>
    </inkml:brush>
  </inkml:definitions>
  <inkml:trace contextRef="#ctx0" brushRef="#br0">7 21 11669,'0'0'10571,"-1"6"-10126,-2 21-160,1 0-1,1 1 1,1-1-1,2 0 1,1 0-1,6 29 1,-6-46-219,0-1 0,0 1 0,1-1 0,0 0 0,0 0-1,1 0 1,1-1 0,11 16 0,-12-19-64,0 0-1,0-1 1,0 1-1,1-1 0,0 0 1,0-1-1,0 1 1,0-1-1,0 0 0,1-1 1,-1 1-1,1-1 1,0-1-1,9 2 1,-12-2 3,1-1 0,-1 1 0,1-1 0,0 0 0,0 0 0,-1-1 0,1 1 0,-1-1 0,1 0 0,0 0 0,-1-1 0,0 0 0,1 1 0,-1-1 0,0-1 0,0 1 0,0 0 0,5-5 1,-3 1-54,-1 0 1,0 0 0,0 0 0,0 0 0,-1-1 0,0 0 0,0 0 0,-1 0 0,0 0 0,2-9 0,3-12-295,-2 0 1,-1 0 0,-2-1-1,1-56 1,-4 10 319,1 58 147,-2 64-52,-2 47-303,-1 5-2236,15 165-1,-5-231-3976</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49.079"/>
    </inkml:context>
    <inkml:brush xml:id="br0">
      <inkml:brushProperty name="width" value="0.05" units="cm"/>
      <inkml:brushProperty name="height" value="0.05" units="cm"/>
      <inkml:brushProperty name="color" value="#5B2D90"/>
    </inkml:brush>
  </inkml:definitions>
  <inkml:trace contextRef="#ctx0" brushRef="#br0">45 144 12422,'0'0'9116,"0"20"-8551,-1 91 800,1 197 1243,7-236-2336,2-1 0,32 117 0,-14-74-240,5 30-1419,-42-181 1368,1 0 1,2 0-1,2 0 0,-1-55 1,3-680 842,3 762-816,0 1 1,1-1-1,0 1 1,0 0-1,1-1 0,0 1 1,1 0-1,0 0 1,0 0-1,7-11 0,-8 16-14,1 1 0,0-1 0,-1 1-1,1 0 1,0 0 0,0 0 0,1 0-1,-1 1 1,1 0 0,-1-1 0,1 1-1,0 0 1,0 1 0,0-1 0,0 1-1,0-1 1,0 1 0,0 0 0,0 1-1,0-1 1,1 1 0,-1 0 0,0 0-1,8 1 1,-9 0 3,0-1 0,-1 1-1,1 0 1,0 0 0,-1 0 0,1 0-1,-1 1 1,0-1 0,1 1 0,-1 0-1,0-1 1,0 1 0,0 0 0,0 0 0,0 0-1,0 0 1,-1 1 0,1-1 0,-1 1-1,0-1 1,1 0 0,-1 1 0,0 0 0,0-1-1,-1 1 1,1 0 0,-1-1 0,1 1-1,-1 0 1,0 3 0,2 6-3,-2 0-1,0 1 1,0-1 0,-1 0 0,0 0-1,-4 14 1,-1-7-80,0 0-1,-2-1 1,0 0 0,-1 0 0,0-1-1,-16 20 1,-81 98-1356,43-59 391,53-64 284,-16 22-1868,11-12-3402</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49.772"/>
    </inkml:context>
    <inkml:brush xml:id="br0">
      <inkml:brushProperty name="width" value="0.05" units="cm"/>
      <inkml:brushProperty name="height" value="0.05" units="cm"/>
      <inkml:brushProperty name="color" value="#5B2D90"/>
    </inkml:brush>
  </inkml:definitions>
  <inkml:trace contextRef="#ctx0" brushRef="#br0">30 270 8772,'0'0'6123,"23"2"-4301,73 9-360,-89-11-1369,1 0-1,-1 0 1,1 0 0,-1-1-1,0 0 1,1-1 0,-1 0 0,0 0-1,0 0 1,0-1 0,0 0-1,0-1 1,-1 1 0,0-1-1,1 0 1,-1-1 0,-1 0-1,1 0 1,-1 0 0,0 0 0,0-1-1,0 0 1,-1 0 0,0 0-1,0 0 1,0-1 0,-1 0-1,0 0 1,0 0 0,-1 0 0,0 0-1,0 0 1,-1-1 0,0 1-1,0 0 1,-1-1 0,0 1-1,0-1 1,0 1 0,-1-1-1,0 1 1,-4-11 0,3 14-92,0 1 1,0-1 0,0 0-1,-1 1 1,0-1-1,0 1 1,0 0 0,0 0-1,0 0 1,0 0-1,-1 1 1,0 0-1,1-1 1,-1 1 0,0 0-1,0 1 1,0-1-1,0 1 1,0-1 0,0 1-1,-8 0 1,-3-2-32,0 1 1,-1 1 0,1 1-1,-30 2 1,39 0 23,0-1 1,0 0-1,0 1 0,0 0 1,1 1-1,-1-1 0,1 1 1,-1 0-1,1 1 1,0-1-1,0 1 0,0 0 1,1 0-1,-1 0 1,1 1-1,0 0 0,0-1 1,1 1-1,0 1 0,-1-1 1,2 0-1,-1 1 1,1 0-1,-3 9 0,-1 4-14,0 1 0,2 0 1,1 0-1,0 0 0,2 1 0,0 23 0,1-39 21,0 1 0,1 0 1,-1-1-1,1 1 0,0-1 1,1 1-1,-1-1 1,1 0-1,0 1 0,1-1 1,-1 0-1,1 0 0,0 0 1,0-1-1,0 1 0,1-1 1,0 0-1,0 0 1,0 0-1,8 6 0,-3-4-2,1-2-1,-1 1 0,1-1 1,0 0-1,0-1 1,0 0-1,0-1 0,0 0 1,1-1-1,15 1 0,3-2-7,-1-1 0,1-2-1,-1 0 1,0-2 0,0-1-1,-1-2 1,33-12 0,-51 17 62,1-1 0,0 2 0,0-1 0,1 1 1,-1 1-1,0 0 0,16 0 0,-21 2-38,-1-1 0,1 1-1,0 0 1,0 1 0,-1-1 0,1 1-1,-1 0 1,0 0 0,1 0 0,-1 1-1,0-1 1,0 1 0,0 0 0,-1 0-1,1 0 1,-1 1 0,6 6 0,0 3-4,-1-1 0,0 2 0,0-1 0,-1 1 0,5 14 0,-9-20-84,-1-1 0,0 1-1,0 0 1,0 1 0,-1-1 0,0 0-1,-1 0 1,1 0 0,-2 1 0,-1 15 0,1-23 70,1 0 1,0 0 0,-1 0-1,1 0 1,-1-1 0,1 1-1,-1 0 1,1 0 0,-1 0 0,0-1-1,1 1 1,-1 0 0,0-1-1,0 1 1,0-1 0,1 1-1,-1-1 1,0 1 0,0-1 0,0 1-1,0-1 1,0 0 0,0 0-1,0 1 1,0-1 0,1 0-1,-1 0 1,0 0 0,0 0 0,0 0-1,0 0 1,0 0 0,0 0-1,0-1 1,0 1 0,0 0-1,0 0 1,0-1 0,0 1 0,0-1-1,1 1 1,-1-1 0,0 1-1,0-1 1,0 0 0,1 1-1,-1-1 1,0 0 0,1 1 0,-1-1-1,1 0 1,-1 0 0,1 0-1,-1 1 1,1-1 0,-1 0-1,1-2 1,-4-19 42,1 0-1,1-1 0,1 1 1,1-1-1,1 1 0,2-1 1,6-32-1,-3 25 18,2-1 0,1 2 1,26-57-1,-28 70 184,1 1 0,1 1 1,0 0-1,1 0 0,1 1 0,0 0 0,0 1 1,1 0-1,15-11 0,-27 23-217,1-1 0,-1 1 0,1-1 0,-1 1 0,1 0 0,-1-1 0,1 1 0,-1 0 0,1-1 0,0 1 0,-1 0 0,1 0 0,-1 0 0,1-1 0,0 1 0,-1 0 0,1 0 0,0 0 0,-1 0 0,1 0 0,0 0 0,-1 0 0,1 0 0,-1 1 0,1-1-1,0 0 1,-1 0 0,1 0 0,-1 1 0,1-1 0,0 1 0,8 19-518,-10 26-3519,-8-21-1899,-6 2-7430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5.169"/>
    </inkml:context>
    <inkml:brush xml:id="br0">
      <inkml:brushProperty name="width" value="0.05" units="cm"/>
      <inkml:brushProperty name="height" value="0.05" units="cm"/>
      <inkml:brushProperty name="color" value="#5B2D90"/>
    </inkml:brush>
  </inkml:definitions>
  <inkml:trace contextRef="#ctx0" brushRef="#br0">0 229 9989,'0'0'10532,"13"8"-9897,-7-4-586,48 23 265,-50-26-273,-1 0-1,1 0 1,0 0 0,0 0-1,-1-1 1,1 1-1,0-1 1,0 0 0,0 0-1,-1-1 1,1 1 0,0-1-1,0 0 1,-1 0-1,1 0 1,0 0 0,3-3-1,-1 1-16,-1-1 0,0 1 0,0-1 0,0-1 0,0 1-1,-1-1 1,0 0 0,0 0 0,0 0 0,0-1 0,-1 1 0,0-1 0,0 0-1,4-11 1,-4 6-4,-1 1 0,1 0 1,-2-1-1,1 0 0,-1 1 0,-1-1 0,0 0 0,-2-13 0,1 20 6,0 0 1,0 1-1,0-1 0,0 0 0,-1 1 1,0-1-1,1 1 0,-1 0 0,0-1 0,-1 1 1,1 0-1,-1 0 0,1 0 0,-1 1 1,0-1-1,0 1 0,-4-3 0,5 3 18,-1 1 0,1 0 0,0-1-1,-1 1 1,1 0 0,-1 0 0,1 1 0,-1-1-1,1 1 1,-1-1 0,0 1 0,1 0-1,-1 0 1,1 0 0,-1 0 0,0 0-1,1 1 1,-1-1 0,1 1 0,-1-1 0,0 1-1,1 0 1,0 0 0,-1 0 0,1 1-1,-5 2 1,0 3-28,0-1 1,1 2-1,0-1 0,0 1 0,0 0 0,1 0 1,0 0-1,1 1 0,0 0 0,0 0 0,1 0 0,0 0 1,0 0-1,-1 12 0,-1 12-32,0 0 0,1 60 0,4-70-131,1 0 1,1 0-1,1 0 0,1-1 1,12 42-1,-12-53-305,1 0 0,0-1 0,0 1 0,1-1 0,0 0 0,1-1 0,0 1 0,1-1 0,-1-1 0,2 0-1,-1 0 1,1 0 0,15 9 0,42 17-6108</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50.639"/>
    </inkml:context>
    <inkml:brush xml:id="br0">
      <inkml:brushProperty name="width" value="0.05" units="cm"/>
      <inkml:brushProperty name="height" value="0.05" units="cm"/>
      <inkml:brushProperty name="color" value="#5B2D90"/>
    </inkml:brush>
  </inkml:definitions>
  <inkml:trace contextRef="#ctx0" brushRef="#br0">8 162 4386,'0'0'12875,"-3"-5"-11856,-1-9-833,6 14 92,16 29 467,28 57 877,-1 34-456,-32-82-971,0-1 1,3-1-1,22 39 1,-37-73-193,-1 0 0,1-1 1,0 1-1,0 0 0,1-1 1,-1 1-1,0-1 1,0 1-1,1-1 0,-1 0 1,1 0-1,-1 1 1,1-1-1,-1 0 0,1 0 1,0 0-1,0-1 1,-1 1-1,1 0 0,0-1 1,2 1-1,-2-1 5,0 0 0,-1-1-1,1 1 1,-1-1 0,1 0 0,-1 1-1,1-1 1,-1 0 0,1 0 0,-1 0-1,0 0 1,0 0 0,1 0 0,-1 0 0,0 0-1,0-1 1,0 1 0,0 0 0,1-3-1,5-10 35,0-1 1,-1 1-1,0-1 0,3-16 0,-6 21-56,27-111 149,18-54-152,-42 159 122,1 0 0,0 1 0,1-1 0,1 1 0,0 1 0,1 0-1,0 0 1,14-13 0,-22 24-30,1 1-1,-1-1 1,0 1 0,1 0-1,0 0 1,-1 0 0,1 0-1,0 1 1,0-1-1,0 1 1,0 0 0,0-1-1,0 1 1,1 1 0,-1-1-1,0 0 1,0 1-1,1 0 1,3 0 0,-4 0-48,0 1 1,0 0-1,0 0 1,0 0-1,-1 1 1,1-1-1,0 1 1,0-1 0,-1 1-1,1 0 1,-1 0-1,0 0 1,0 1-1,1-1 1,-1 0-1,2 4 1,3 6-13,0 1 0,0-1 0,-2 1 0,1 0 0,-2 1 0,0-1 0,4 21 0,-1 11-44,-2-1 1,-2 1-1,-2 0 0,-8 73 0,6-110-143,0-1 0,-1 1-1,-1-1 1,1 1 0,-5 7-1,-10 8-2627,16-23 2306,0 1-1,0 0 1,0 0-1,0-1 1,0 1-1,0 0 1,0-1-1,0 1 1,-1-1-1,1 1 1,0-1-1,0 0 1,-1 0-1,1 1 1,0-1-1,-2 0 1</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50.972"/>
    </inkml:context>
    <inkml:brush xml:id="br0">
      <inkml:brushProperty name="width" value="0.05" units="cm"/>
      <inkml:brushProperty name="height" value="0.05" units="cm"/>
      <inkml:brushProperty name="color" value="#5B2D90"/>
    </inkml:brush>
  </inkml:definitions>
  <inkml:trace contextRef="#ctx0" brushRef="#br0">12 106 11621,'0'0'5851,"17"9"-4362,59 24 18,-74-32-1445,-1 0 1,1 0-1,0-1 0,0 1 1,1-1-1,-1 1 0,0-1 1,0 0-1,0 0 0,0 0 1,0 0-1,0 0 0,0 0 1,0-1-1,0 1 0,1 0 1,-1-1-1,0 0 0,-1 0 1,1 1-1,0-1 0,0 0 1,0-1-1,0 1 0,-1 0 1,1 0-1,0-1 1,-1 1-1,0-1 0,1 1 1,-1-1-1,0 0 0,0 0 1,1 1-1,-1-1 0,-1 0 1,1 0-1,0 0 0,0-3 1,1-2 82,0 0 0,-1 0-1,0 0 1,-1 1 0,1-1 0,-1 0 0,-1 0 0,1 0 0,-3-9 0,2 14-140,0-1-1,0 1 1,0 0-1,0 0 1,0 0-1,-1 0 1,1 0-1,-1 0 1,0 0-1,1 0 1,-1 1-1,0-1 1,0 1-1,0-1 1,0 1-1,0 0 1,-1 0-1,1 0 1,0 0-1,-1 0 1,1 0-1,0 1 1,-1-1-1,1 1 1,-1-1-1,1 1 1,-1 0-1,1 0 1,-1 0-1,-2 1 0,0-1-107,1 0 0,-1 1 0,0-1 0,0 1-1,1 0 1,-1 1 0,1-1 0,-1 1 0,1 0 0,-1 0-1,1 0 1,0 0 0,0 1 0,-7 6 0,6-3-161,1 0 0,0 0 0,0 1 0,1-1 0,0 1 0,0 0 0,0 0 0,1 0 0,0 1 1,1-1-1,-1 0 0,1 10 0,-1 9-1400,2 1 0,3 29 0,6 2-2639</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51.309"/>
    </inkml:context>
    <inkml:brush xml:id="br0">
      <inkml:brushProperty name="width" value="0.05" units="cm"/>
      <inkml:brushProperty name="height" value="0.05" units="cm"/>
      <inkml:brushProperty name="color" value="#5B2D90"/>
    </inkml:brush>
  </inkml:definitions>
  <inkml:trace contextRef="#ctx0" brushRef="#br0">0 364 13782,'0'0'7022,"19"-12"-5272,16-9-1226,94-62 732,-114 73-1182,-1-1-1,0-1 1,0 0-1,-1-1 1,-1-1-1,16-21 1,-26 31-66,1 0 1,-1-1 0,0 1-1,0 0 1,-1-1-1,1 0 1,-1 1-1,0-1 1,0 0 0,-1 0-1,1 0 1,-1 1-1,0-1 1,0 0 0,-1 0-1,-1-8 1,1 10-14,0 0 0,0 0 0,0 1 1,-1-1-1,1 0 0,-1 1 0,0-1 0,0 1 0,0-1 1,0 1-1,0 0 0,0 0 0,0 0 0,-1 0 1,1 0-1,-1 1 0,0-1 0,1 1 0,-1 0 0,0-1 1,0 1-1,0 0 0,0 1 0,0-1 0,0 0 1,-3 1-1,-1-2-80,-1 1 1,0 1 0,0 0 0,0 0 0,0 0-1,1 1 1,-1 0 0,0 0 0,0 1-1,-10 4 1,15-4 46,-1 0 0,1 0 1,0 0-1,0 0 0,0 1 0,0-1 0,1 1 0,-1 0 0,1 0 0,-1 0 1,1 0-1,0 0 0,0 0 0,0 1 0,1-1 0,-1 1 0,1-1 0,0 1 1,0-1-1,0 1 0,1 0 0,-1 0 0,1 6 0,-1 3 19,1 1-1,0-1 0,1 0 1,0 1-1,2-1 1,-1 0-1,1 0 0,1 0 1,1-1-1,7 16 1,6 6-42,1-1 0,29 37 1,-2-3 30,-38-55 77,-1 1 0,0 0 0,0 1 0,5 17 0,-10-28-28,-1 0-1,0 0 1,-1-1-1,1 1 1,0 0 0,-1 0-1,0 0 1,1 0-1,-1 0 1,0 0 0,-1 0-1,1 0 1,0 0-1,-1 0 1,0 0-1,1 0 1,-1 0 0,-1-1-1,1 1 1,0 0-1,-1-1 1,1 1 0,-1-1-1,0 1 1,1-1-1,-1 0 1,0 0-1,-4 3 1,-3 1 107,-1-2 0,1 1-1,-1-1 1,0-1 0,0 0 0,0 0 0,0-1-1,-19 2 1,3-2-3,1-1-1,-40-4 0,62 3-165,1 0 0,0 0 0,0 0 0,-1-1 0,1 1 0,0-1-1,0 1 1,0-1 0,0 0 0,0 0 0,0 0 0,0 0-1,0 0 1,0 0 0,0-1 0,0 1 0,1-1 0,-1 1 0,1-1-1,-1 0 1,1 1 0,-1-1 0,1 0 0,0 0 0,0 0 0,0 0-1,0 0 1,0 0 0,1 0 0,-1 0 0,1-1 0,-1 1 0,0-4-1,2 1-474,-1 0 0,0-1-1,1 1 1,0 0 0,0-1-1,1 1 1,0 0 0,-1 0-1,2 0 1,-1 0-1,0 0 1,1 1 0,6-9-1,41-41-10286</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52.049"/>
    </inkml:context>
    <inkml:brush xml:id="br0">
      <inkml:brushProperty name="width" value="0.05" units="cm"/>
      <inkml:brushProperty name="height" value="0.05" units="cm"/>
      <inkml:brushProperty name="color" value="#5B2D90"/>
    </inkml:brush>
  </inkml:definitions>
  <inkml:trace contextRef="#ctx0" brushRef="#br0">1 588 14343,'0'0'7248,"23"-4"-6141,-2 2-935,23-3 311,-1-2 1,55-17-1,-87 21-439,0-1-1,0-1 0,-1 0 0,1 0 0,-1-1 0,-1 0 0,15-12 0,-20 14-36,-1 0-1,1 1 1,-1-2 0,0 1 0,0 0-1,0-1 1,0 1 0,-1-1 0,0 0-1,0 1 1,0-1 0,0 0-1,-1-1 1,0 1 0,0 0 0,0 0-1,-1 0 1,0-9 0,0 12 0,0 0 0,0 0 0,-1 0 0,1 0-1,-1 0 1,1 0 0,-1 0 0,0 0 0,0 0 0,0 0 0,0 1 0,0-1 0,0 0 0,0 1 0,0-1 0,-1 1 0,1-1 0,-1 1 0,-2-3 0,-1 1-11,1 1 1,0 0-1,-1 0 0,1 0 0,-1 0 1,0 1-1,0 0 0,-5-1 1,-6 0-22,0 1 1,-1 0-1,1 2 1,-21 2 0,29-2 17,1 1 0,0 0 0,0 1 0,0-1 1,1 1-1,-1 1 0,0-1 0,1 1 0,0 0 1,0 1-1,0-1 0,1 1 0,-1 1 0,1-1 1,0 1-1,1-1 0,0 1 0,-1 1 0,2-1 1,-1 0-1,1 1 0,0 0 0,0 0 0,-2 12 1,2-10 2,0 0 1,1 1 0,1-1 0,0 1 0,0-1 0,0 1 0,1 0 0,1-1-1,0 1 1,0 0 0,1-1 0,0 0 0,1 1 0,0-1 0,0 0 0,1 0-1,0 0 1,8 13 0,-4-13-80,1 0 0,-1-1-1,1 1 1,1-2 0,0 1 0,0-1-1,0-1 1,1 0 0,0 0-1,0-1 1,0-1 0,1 0-1,-1 0 1,1-1 0,21 3 0,7-2-579,0-1 0,1-2 0,58-5 0,-60 0-6,-1-1 0,1-2 0,67-22 0,-82 21 572,-2-1 0,1-1-1,-1-1 1,-1-1 0,0-1 0,-1-1-1,24-20 1,-38 28 259,-1 1 0,0-2-1,0 1 1,0 0 0,-1-1 0,0 0-1,0 0 1,-1 0 0,0 0 0,0-1-1,-1 1 1,0-1 0,0 0-1,-1 1 1,1-1 0,-1-14 0,-1 18-80,0 0 1,-1 1 0,1-1 0,-1 0-1,0 1 1,0-1 0,0 1-1,0-1 1,-1 1 0,1-1 0,-1 1-1,0 0 1,0 0 0,0 0-1,0 0 1,-1 0 0,1 0 0,-1 1-1,1-1 1,-1 1 0,0 0-1,0 0 1,0 0 0,-1 0 0,1 0-1,0 1 1,-1-1 0,1 1-1,-1 0 1,1 0 0,-1 0 0,1 0-1,-1 1 1,0 0 0,0 0-1,-4 0 1,1 0-66,1 0 0,-1 0-1,0 1 1,1 0 0,-1 1 0,1-1 0,0 1-1,-1 0 1,1 1 0,0 0 0,0 0-1,1 0 1,-9 5 0,6-1 6,0 0 1,0 1-1,0 0 1,1 0-1,0 0 1,1 1-1,-8 14 1,-1 5 69,3 1 1,0 0 0,2 0-1,-12 55 1,15-48-45,2 1 0,1-1 0,1 42 0,3-76-54,0 0 0,0 1 0,0-1-1,0 1 1,0-1 0,1 0 0,-1 1 0,1-1 0,-1 0 0,1 0-1,0 1 1,0-1 0,0 0 0,0 0 0,0 0 0,0 0 0,1 0-1,1 2 1,-1-3-4,1 1-1,0-1 1,0 0-1,0 0 1,0 0-1,0 0 1,0 0-1,0 0 1,0-1 0,0 0-1,0 1 1,0-1-1,5-1 1,2 0-5,0 0 0,0-1 0,0-1 0,0 0 0,-1 0 0,1 0 0,-1-1 0,0-1 1,0 0-1,0 0 0,-1-1 0,0 0 0,0 0 0,0-1 0,-1 1 0,0-2 0,0 1 0,9-15 1,0 1-24,-2 0 1,-1-1-1,-1-1 1,0 0-1,-2 0 1,11-37-1,-10 10-110,-2 0 0,-2-1 0,-2-1 0,-2 1 0,-3-1 0,-2 1 0,-10-56 0,10 86 331,-2 1 0,0 0 0,-1 0 0,-1 1 0,-1-1 0,-1 1 0,-10-18 0,12 34 1046,3 14-940,1 19-409,2-28 198,-1 70 463,2-1 0,4 0 0,3 0 0,33 138 0,53 64-1430,-60-181-5063,-26-60-3391</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52.793"/>
    </inkml:context>
    <inkml:brush xml:id="br0">
      <inkml:brushProperty name="width" value="0.05" units="cm"/>
      <inkml:brushProperty name="height" value="0.05" units="cm"/>
      <inkml:brushProperty name="color" value="#5B2D90"/>
    </inkml:brush>
  </inkml:definitions>
  <inkml:trace contextRef="#ctx0" brushRef="#br0">31 42 6547,'0'0'10730,"-5"-8"-9065,-15-25-534,15 94 91,4 57 479,4 162 176,0-229-1926,3 0-1,2 0 1,19 68-1,-26-115-158,11 26-968,-11-29 893,-1 0-1,1 0 1,-1 0 0,1 0 0,0 0 0,0 0 0,-1 0 0,1-1 0,0 1-1,0 0 1,0-1 0,0 1 0,0-1 0,0 1 0,0-1 0,0 1 0,0-1 0,0 1-1,0-1 1,0 0 0,0 0 0,0 0 0,1 0 0,0 0 0,11-1-8519</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53.832"/>
    </inkml:context>
    <inkml:brush xml:id="br0">
      <inkml:brushProperty name="width" value="0.05" units="cm"/>
      <inkml:brushProperty name="height" value="0.05" units="cm"/>
      <inkml:brushProperty name="color" value="#5B2D90"/>
    </inkml:brush>
  </inkml:definitions>
  <inkml:trace contextRef="#ctx0" brushRef="#br0">1 301 12374,'0'0'4658,"21"14"-2988,-11-7-1484,10 8 161,1-1 1,0-1-1,1-1 0,0-1 0,1-1 0,0-1 1,25 6-1,-35-12-291,1 0 0,0-2 0,0 0 0,0 0 0,0-1 0,15-3 0,-26 3-42,0-1 0,1 0 0,-1 0-1,0 0 1,1 0 0,-1 0 0,0-1 0,0 1 0,0-1 0,0 0 0,0 0-1,0 0 1,-1 0 0,1-1 0,-1 1 0,1-1 0,-1 1 0,0-1 0,0 0 0,0 0-1,-1 0 1,1 0 0,-1 0 0,1-1 0,-1 1 0,0 0 0,0-1 0,-1 1-1,2-5 1,-2-2-50,1 1 0,-1-1 0,0 0-1,-1 0 1,-1 1 0,1-1 0,-1 1-1,-1-1 1,0 1 0,0 0 0,-1 0-1,0 0 1,0 0 0,-1 1 0,-11-15-1,12 18 23,0 0 0,0 0 1,-1 0-1,0 0 0,0 1 0,0 0 0,0 0 0,-1 0 0,0 1 0,0-1 0,0 1 0,0 1 0,0-1 0,0 1 0,-1 0 0,1 1 0,-1-1 0,0 1 1,1 1-1,-1-1 0,0 1 0,1 0 0,-1 1 0,-8 1 0,11-1 21,0 1 1,0 0-1,0 0 1,0 0-1,1 0 1,-1 1-1,1 0 1,-1-1-1,1 1 1,0 1-1,0-1 1,0 0-1,1 1 1,-1-1-1,1 1 1,-1 0-1,1 0 1,1 0-1,-1 0 1,0 0-1,1 0 1,0 0-1,-1 6 0,-2 10 61,0 0-1,1 0 0,0 34 0,2-39-41,1-1-1,0 1 1,1 0-1,1 0 1,1-1-1,0 1 1,0-1-1,2 0 1,-1 0-1,2 0 1,0 0-1,1-1 1,0 0-1,1-1 1,0 1-1,1-1 1,0-1-1,1 0 1,0 0-1,1-1 1,0 0-1,16 9 1,-12-9-27,1-2 1,0 0-1,0-1 0,1-1 1,0 0-1,0-1 0,0-1 1,1 0-1,-1-2 1,1 0-1,0-1 0,0 0 1,0-2-1,-1 0 0,1-1 1,0-1-1,-1 0 0,1-2 1,19-7-1,-18 5-6,0 0 1,0-1-1,-1-2 1,0 0-1,-1 0 0,0-2 1,0 0-1,-2-1 1,1 0-1,-2-2 0,0 1 1,0-2-1,-2 0 0,0 0 1,0-1-1,13-29 1,-22 38 2,1 0 1,-1 0-1,-1-1 1,1 1 0,-2-1-1,1 0 1,-1 0-1,0 0 1,-1 0 0,0 0-1,-2-14 1,1 20 3,0-1 0,0 0-1,0 0 1,0 1 0,-1-1 0,0 1 0,1-1 0,-1 1-1,-1-1 1,1 1 0,0 0 0,-1 0 0,0 0 0,0 1-1,0-1 1,0 1 0,0-1 0,0 1 0,0 0 0,-1 0-1,1 1 1,-1-1 0,0 1 0,1-1 0,-1 1 0,0 0-1,-5 0 1,2-1 1,-1 1 0,1 0 0,-1 0-1,0 1 1,1 0 0,-1 1 0,0-1-1,1 2 1,-1-1 0,1 1 0,-1 0 0,1 0-1,0 1 1,0 0 0,0 0 0,0 1-1,-7 5 1,7-4-2,1 1 0,0 0-1,0 0 1,1 0-1,0 1 1,0 0 0,0 0-1,1 0 1,0 0 0,0 1-1,1 0 1,0 0-1,0 0 1,1 0 0,-2 14-1,1-11-5,2 1 0,-1 0-1,2 0 1,-1-1 0,2 1 0,0 0-1,0 0 1,5 18 0,-5-27-10,0 0 0,0 1 0,1-1 0,-1 0 0,1 0 0,0 1 0,0-1 0,0-1 0,0 1 0,1 0 0,-1-1 0,1 1 0,0-1 0,-1 1 0,1-1 0,0 0 0,0-1 0,1 1 1,-1 0-1,0-1 0,1 0 0,-1 1 0,0-1 0,1-1 0,-1 1 0,1 0 0,0-1 0,-1 0 0,1 0 0,-1 0 0,5-1 0,1 0-11,-1-1 1,1-1-1,-1 0 0,1 0 1,-1 0-1,0-1 0,0 0 1,-1-1-1,1 0 1,-1 0-1,0 0 0,0-1 1,-1 0-1,0 0 0,6-8 1,-1 2 34,0-1 0,-2 0-1,1-1 1,-2 0 0,0-1 0,0 1 0,7-22 0,-16 44 16,1-1 0,0 1 0,1 0 1,0-1-1,0 1 0,1-1 0,-1 1 0,2-1 0,4 12 0,-5-14-23,0 1 0,0-1 0,1 0-1,0 0 1,0 0 0,0 0 0,0-1-1,1 1 1,0-1 0,-1 0 0,2 0 0,-1 0-1,0 0 1,1-1 0,0 0 0,0 0 0,0 0-1,0 0 1,6 1 0,-6-2-1,0 0 1,0-1-1,0 0 1,0 0-1,1 0 1,-1-1-1,0 0 1,0 0 0,1 0-1,-1 0 1,0-1-1,0 0 1,1 0-1,-1-1 1,0 1-1,0-1 1,0 0-1,-1 0 1,1-1-1,0 1 1,-1-1-1,0 0 1,1-1-1,-1 1 1,-1-1-1,1 1 1,0-1-1,-1 0 1,0 0-1,0-1 1,0 1-1,0-1 1,-1 0-1,0 1 1,3-8-1,2-10-38,-1-1-1,0 0 0,-2 0 0,-1 0 0,-1-1 1,-1-37-1,-1 36-13,-1-1 0,-1 1-1,-7-30 1,7 46 58,0 1-1,0 0 1,-1 0-1,0 0 1,0 0-1,-1 1 1,0-1-1,-1 1 1,0 0-1,0 0 1,0 0-1,-1 1 1,-8-8-1,11 12 12,1 0 0,-1 0-1,0 0 1,1 0-1,-1 1 1,0-1 0,0 1-1,0 0 1,0 0 0,0 0-1,0 0 1,0 1-1,0-1 1,-1 1 0,1 0-1,0 0 1,0 0-1,0 0 1,0 1 0,-1-1-1,1 1 1,0 0 0,0-1-1,0 1 1,0 1-1,0-1 1,0 0 0,1 1-1,-1 0 1,0-1-1,1 1 1,-4 3 0,1 0-12,0 0 1,1 0-1,-1 0 1,1 0 0,0 1-1,1 0 1,-1 0-1,1 0 1,1 0 0,-1 0-1,1 1 1,0-1-1,0 1 1,-1 7 0,2-5-9,0 0 0,1-1 0,0 1 0,0 0 0,1 0 0,0-1 1,0 1-1,1 0 0,0-1 0,1 1 0,0-1 0,0 0 0,6 11 0,-5-14-19,-1 0 0,1 0 0,0 0 0,1-1 0,-1 0-1,1 0 1,0 0 0,0 0 0,0-1 0,0 1 0,0-1-1,1-1 1,0 1 0,-1-1 0,1 0 0,0 0 0,0-1-1,0 0 1,12 1 0,-11-1 10,0-1 0,0 0 0,0 0 0,0 0 0,-1-1 0,1 0 0,0-1 0,0 1 0,-1-1 0,1 0 0,-1-1 0,0 0 0,0 0 0,9-6 0,0-3 56,0 0-1,-2-1 1,25-28-1,-35 36-33,9-9 311,-7 8-26,-1 1 0,1-1 0,0 1 1,0 0-1,0 0 0,0 1 0,12-8 0,-16 12-270,-1 0 0,1 0 0,0 0 0,0 1 0,0-1 0,-1 0 0,1 0 0,0 0 0,0 1 0,0-1 0,-1 0 0,1 1 0,0-1 0,-1 1 0,1-1 0,0 0 0,-1 1 0,1 0 0,-1-1 0,1 1 0,0-1 0,-1 1 0,1 0 0,-1-1 0,0 1 0,1 0 0,-1 0 0,0-1 0,1 1 0,-1 0 0,0 0 0,0-1 0,0 1 0,0 0 0,1 0 0,-1 1 0,8 38-142,-6-33 197,9 80 22,6 27-88,-14-102-593,0 0 0,0-1-1,1 0 1,1 0 0,0 0 0,1 0-1,8 12 1,2-7-5519,0-10-6162</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54.359"/>
    </inkml:context>
    <inkml:brush xml:id="br0">
      <inkml:brushProperty name="width" value="0.05" units="cm"/>
      <inkml:brushProperty name="height" value="0.05" units="cm"/>
      <inkml:brushProperty name="color" value="#5B2D90"/>
    </inkml:brush>
  </inkml:definitions>
  <inkml:trace contextRef="#ctx0" brushRef="#br0">1 1 14455,'0'0'4623,"6"23"-3553,0-1-856,38 136 1261,-35-130-1169,2 0-1,0-1 0,30 50 1,-41-76-302,0 0 0,1 0 1,-1 0-1,0-1 1,1 1-1,-1 0 1,0-1-1,1 1 1,-1 0-1,1-1 1,-1 1-1,1 0 1,-1-1-1,1 1 0,0-1 1,-1 1-1,1-1 1,0 1-1,-1-1 1,1 1-1,0-1 1,0 0-1,-1 0 1,1 1-1,0-1 0,0 0 1,0 0-1,-1 0 1,1 0-1,0 0 1,0 0-1,0 0 1,-1 0-1,1 0 1,0 0-1,0 0 0,0 0 1,-1-1-1,1 1 1,0 0-1,0 0 1,-1-1-1,1 1 1,0-1-1,-1 1 1,1-1-1,0 1 0,-1-1 1,1 1-1,-1-1 1,1 0-1,-1 1 1,1-1-1,-1 0 1,1 1-1,-1-1 1,1 0-1,4-9 8,-1 1 0,0-1 0,5-19 0,-2 8-100,18-43-76,48-111-280,-73 174 440,0 0 1,1 0-1,-1 0 0,1 0 1,-1 0-1,1 0 0,-1 0 0,1 0 1,0 0-1,0 0 0,-1 0 1,1 0-1,0 1 0,0-1 0,0 0 1,0 0-1,0 1 0,0-1 1,1 0-1,-2 2 0,1-1 1,-1 0-1,1 0 0,0 1 0,-1-1 1,1 0-1,-1 1 0,1-1 1,-1 0-1,0 1 0,1-1 1,-1 1-1,1-1 0,-1 1 1,0-1-1,1 1 0,-1-1 1,0 1-1,0-1 0,1 1 0,-1 0 1,0-1-1,0 1 0,0-1 1,0 2-1,9 57-130,-7-42 147,1 1-6,1 0 1,1 0-1,0 0 0,1-1 0,1 0 0,1 0 0,14 22 1,-19-34-5,0 0 1,0-1-1,1 1 1,-1-1 0,1 1-1,0-1 1,1 0 0,-1-1-1,0 1 1,1-1 0,0 0-1,0 0 1,0 0-1,0-1 1,0 1 0,1-1-1,-1-1 1,1 1 0,-1-1-1,1 0 1,0 0 0,-1-1-1,1 1 1,0-1-1,-1 0 1,1-1 0,0 0-1,6-1 1,-8 0-2,1 0 0,-1 0 1,0-1-1,1 0 0,-1 0 0,0 0 0,-1 0 1,1 0-1,-1-1 0,1 0 0,-1 1 0,0-1 1,0-1-1,-1 1 0,1 0 0,-1-1 0,0 1 0,2-7 1,6-14-48,-2-1 0,6-27 0,-11 38-3,2-3-180,2-11 1126,-4 32-375,-1 18-385,6 107 315,-1-31-1426,-5-31-4214</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54.711"/>
    </inkml:context>
    <inkml:brush xml:id="br0">
      <inkml:brushProperty name="width" value="0.05" units="cm"/>
      <inkml:brushProperty name="height" value="0.05" units="cm"/>
      <inkml:brushProperty name="color" value="#5B2D90"/>
    </inkml:brush>
  </inkml:definitions>
  <inkml:trace contextRef="#ctx0" brushRef="#br0">12 102 11429,'0'0'5731,"-2"19"-4653,-1-8-840,1-2-133,0-1 0,1 1-1,0-1 1,0 15 0,1-20-52,0 0 0,1 0 0,-1 0 1,1-1-1,-1 1 0,1 0 1,0-1-1,0 1 0,0 0 0,0-1 1,1 1-1,-1-1 0,1 0 1,-1 1-1,1-1 0,0 0 0,0 0 1,0 0-1,0 0 0,0-1 1,5 4-1,2 0 130,0-1 1,0 0-1,1 0 1,0-1-1,-1-1 0,1 1 1,0-1-1,0-1 1,0 0-1,0-1 0,1 1 1,-1-2-1,0 0 1,0 0-1,0 0 1,0-2-1,13-3 0,-18 4-99,1 0-1,-1-1 0,0 1 0,0-1 0,0 0 0,0-1 1,-1 1-1,1-1 0,-1 0 0,0 0 0,0 0 0,0-1 1,0 1-1,-1-1 0,0 0 0,0 0 0,0 0 0,-1 0 0,0 0 1,0-1-1,0 1 0,0-1 0,-1 1 0,0-1 0,0 0 1,-1 0-1,1 1 0,-1-1 0,-1 0 0,1 0 0,-2-6 1,1 7-68,-1 0 1,1-1 0,-1 1 0,0 1-1,0-1 1,-1 0 0,1 0-1,-1 1 1,0 0 0,-1-1 0,1 1-1,-1 0 1,1 1 0,-1-1-1,0 1 1,-1-1 0,1 1 0,0 0-1,-1 1 1,0-1 0,-9-3 0,5 3-39,0 0 0,0 0 0,0 0 0,0 1 1,-1 1-1,1-1 0,0 2 0,-1-1 1,0 1-1,1 1 0,-16 2 0,22-2-61,-1 0 0,0 0 0,1 0 0,-1 1 0,1-1 0,0 1 0,-1 0 0,1 0 0,0 1 0,0-1 0,0 0 0,0 1 0,1 0 0,-1 0 0,1 0 0,-3 4 0,1-1-114,1 1 0,-1 0 0,2-1 1,-1 1-1,1 0 0,0 1 1,0-1-1,0 8 0,0 1-584,2 0-1,-1-1 0,2 1 0,0 0 0,1 0 1,1 0-1,5 20 0,22 31-5346</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55.213"/>
    </inkml:context>
    <inkml:brush xml:id="br0">
      <inkml:brushProperty name="width" value="0.05" units="cm"/>
      <inkml:brushProperty name="height" value="0.05" units="cm"/>
      <inkml:brushProperty name="color" value="#5B2D90"/>
    </inkml:brush>
  </inkml:definitions>
  <inkml:trace contextRef="#ctx0" brushRef="#br0">1 99 10629,'0'0'12739,"8"17"-12139,-1-3-425,3 5 61,-2 0-1,0 1 1,0 0-1,4 26 1,-8-30-85,0 0 0,0-1 0,2 1 0,13 26 0,-18-39-182,0-1 0,0 0 0,0 0 0,1 0 0,-1 0 0,0 0 0,1 0 0,0 0 0,-1 0 0,1 0 0,0-1 0,0 1 0,0-1 1,0 1-1,0-1 0,0 0 0,1 0 0,-1 0 0,0 0 0,1 0 0,-1-1 0,0 1 0,1-1 0,-1 1 0,1-1 0,-1 0 0,1 0 0,-1 0 0,1 0 0,-1 0 0,1-1 0,-1 1 0,0-1 0,1 0 0,-1 1 0,0-1 0,1 0 0,-1 0 0,0-1 1,0 1-1,0 0 0,3-3 0,9-8-241,-1-1 1,0-1 0,-1 0 0,0 0 0,-1-1 0,-1 0-1,0-1 1,-2 0 0,13-30 0,-10 21 302,1 1 1,2 1 0,28-40-1,-40 61-19,1-1 0,-1 1 0,0 0-1,1 0 1,-1 0 0,1 1-1,0-1 1,-1 1 0,1-1-1,0 1 1,0 0 0,0 0-1,0 0 1,0 0 0,0 1 0,0-1-1,1 1 1,-1 0 0,0 0-1,4 0 1,5 1-20,0 1 1,1 1-1,22 8 1,22 3 10,-51-13-14,0-1 0,0 1 0,-1-2-1,1 1 1,0-1 0,-1 1 0,1-2-1,7-1 1,-11 2-18,0 0 1,0 0-1,-1 0 0,1 0 0,0 0 0,-1 0 1,1 0-1,-1-1 0,1 1 0,-1-1 0,0 1 1,0-1-1,1 1 0,-1-1 0,0 0 1,-1 0-1,1 1 0,0-1 0,0 0 0,-1 0 1,1 0-1,-1 0 0,1 0 0,-1 0 1,0 0-1,0 0 0,0-3 0,-1 4 11,1 0 0,0-1 1,-1 1-1,0 0 0,1-1 0,-1 1 0,0 0 0,0 0 0,1-1 1,-1 1-1,0 0 0,0 0 0,0 0 0,-1 0 0,1 0 0,0 1 1,0-1-1,0 0 0,-1 0 0,1 1 0,0-1 0,-1 1 0,1-1 1,0 1-1,-1-1 0,1 1 0,-1 0 0,1 0 0,-1 0 0,1 0 0,-1 0 1,-2 0-1,-52 4-33,51-3 60,1 0 1,0 1-1,0-1 0,0 1 1,0 0-1,0 0 0,0 1 1,1-1-1,-1 1 0,1 0 1,-1 0-1,1 0 0,0 0 1,0 0-1,1 1 0,-1-1 1,1 1-1,-1 0 1,1 0-1,0 0 0,1 0 1,-1 0-1,1 0 0,0 0 1,-2 8-1,-1 11 93,1 0 1,1 0-1,1 39 1,1-44-52,6 479 3615,-5-487-3539,-1 1 0,-1-1 0,1 1 0,-2-1 0,0 0 0,0 0-1,0 1 1,-8 15 0,8-22-103,0-1 0,-1 1-1,1-1 1,-1 0 0,0 0-1,0 0 1,0 0 0,0 0-1,-1-1 1,1 0 0,-1 1-1,0-1 1,1 0-1,-1-1 1,0 1 0,0-1-1,0 0 1,0 1 0,0-2-1,-1 1 1,1 0 0,0-1-1,-6 0 1,3 0-205,0 0 0,0 0 0,1-1 0,-1 0 0,0 0 0,0 0 0,0-1 0,1 0 0,-1 0 0,-9-6 1,-34-22-3940,28 15 1298,-36-20-9522</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56.047"/>
    </inkml:context>
    <inkml:brush xml:id="br0">
      <inkml:brushProperty name="width" value="0.05" units="cm"/>
      <inkml:brushProperty name="height" value="0.05" units="cm"/>
      <inkml:brushProperty name="color" value="#5B2D90"/>
    </inkml:brush>
  </inkml:definitions>
  <inkml:trace contextRef="#ctx0" brushRef="#br0">2 317 10853,'0'0'11741,"-1"-9"-10942,1 5-869,-1 5 126,1 388 1524,6-164-1858,-8-388 104,-1 10-157,32-293 1,-27 438 353,0-9 92,0 1 1,2-1-1,0 1 0,1-1 0,0 1 0,14-26 0,-19 41-96,1 1-1,-1-1 1,1 1-1,-1-1 0,1 1 1,-1-1-1,1 1 1,-1-1-1,1 1 1,-1 0-1,1-1 0,0 1 1,-1 0-1,1 0 1,-1 0-1,1-1 1,0 1-1,-1 0 0,1 0 1,0 0-1,-1 0 1,1 0-1,0 0 1,0 0-1,-1 0 0,1 0 1,-1 0-1,1 1 1,0-1-1,-1 0 1,1 0-1,0 0 0,-1 1 1,1-1-1,-1 1 1,1-1-1,-1 0 1,1 1-1,-1-1 0,1 1 1,-1-1-1,1 2 1,23 23-155,-23-24 168,28 40 115,-1 1 1,-2 0-1,-2 2 1,37 94 0,-37-66 133,-2 2 0,18 121 1,-33-143-485,8 49 452,-12-90-858,-1-1 0,1 1 0,1-1-1,0 0 1,1 0 0,9 15 0,-7-18-4188</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6.852"/>
    </inkml:context>
    <inkml:brush xml:id="br0">
      <inkml:brushProperty name="width" value="0.05" units="cm"/>
      <inkml:brushProperty name="height" value="0.05" units="cm"/>
      <inkml:brushProperty name="color" value="#5B2D90"/>
    </inkml:brush>
  </inkml:definitions>
  <inkml:trace contextRef="#ctx0" brushRef="#br0">388 74 9428,'0'0'7761,"-7"-14"-6710,-20-38-205,22 45-440,3 16-84,2-8-306,-22 201 1852,-83 343-1,-29-58-1643,80-302-925,51-174 247,-19 77-1144,16-31-7521</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5:57.357"/>
    </inkml:context>
    <inkml:brush xml:id="br0">
      <inkml:brushProperty name="width" value="0.05" units="cm"/>
      <inkml:brushProperty name="height" value="0.05" units="cm"/>
      <inkml:brushProperty name="color" value="#5B2D90"/>
    </inkml:brush>
  </inkml:definitions>
  <inkml:trace contextRef="#ctx0" brushRef="#br0">1 681 11557,'0'0'7852,"30"-6"-7383,22-3-235,63-11 411,173-53 0,-268 65-562,-1 0-1,0-1 1,-1 0 0,0-2-1,-1 0 1,0-1 0,0-1 0,-2 0-1,25-27 1,-29 27-22,-2 0 0,0 0-1,0-1 1,-1 0 0,-1-1-1,0 1 1,-1-1 0,-1-1 0,0 1-1,-1-1 1,-1 0 0,2-29 0,-3 32-50,-2-1 0,0 1 1,-1 0-1,0-1 0,-1 1 1,0 0-1,-1 0 1,-9-23-1,10 31-6,0 0 1,-1 1-1,0-1 1,0 0-1,0 1 1,0 0-1,-1 0 1,1 0-1,-1 0 1,0 0 0,0 1-1,-1 0 1,1 0-1,-1 0 1,1 0-1,-1 1 1,0-1-1,0 1 1,0 0-1,0 1 1,0 0-1,-1-1 1,1 1-1,-10 0 1,12 1-6,-1 1 1,1-1 0,0 1 0,-1-1-1,1 1 1,-1 0 0,1 0 0,0 1-1,0-1 1,0 0 0,0 1 0,0 0-1,0 0 1,0 0 0,1 0 0,-1 1-1,1-1 1,-1 0 0,1 1 0,0 0-1,0 0 1,0-1 0,0 1 0,-2 6-1,-2 3-2,1 0-1,0 1 0,0-1 1,2 1-1,-4 16 0,5-9 15,-1 0 0,2 0 0,1 0 1,1 0-1,0 1 0,1-1 0,2-1 0,0 1 0,1 0 0,0-1 0,2 0 0,0 0 0,2-1 0,0 0 0,0 0 0,2-1 0,0 0 0,1-1 0,1 0 0,0-1 0,1-1 0,1 0 0,0-1 0,1 0 1,1-1-1,-1-1 0,2-1 0,-1 0 0,2-2 0,27 11 0,-40-17-11,0 0 0,0-1 0,0 0 1,1 0-1,-1 0 0,0 0 0,0-1 0,1 0 1,-1-1-1,0 1 0,0-1 0,1 0 0,-1-1 0,0 1 1,0-1-1,0-1 0,-1 1 0,1-1 0,10-6 1,-7 1 16,-1 0 1,0 0 0,0-1-1,-1 0 1,0 0 0,0-1 0,-1 1-1,0-2 1,7-19 0,-11 26-22,6-11-5,-1-1 0,0 0 1,-2 0-1,0-1 0,0 1 1,-2-1-1,3-29 1,-6 45 9,0 1 12,0-1 2,0 0 0,0 1 0,0-1 0,-1 0 1,1 1-1,0-1 0,0 0 0,-1 0 0,1 1 0,-1-1 1,1 1-1,-1-1 0,1 0 0,-1 1 0,1-1 1,-1 1-1,1-1 0,-1 1 0,1-1 0,-1 1 1,0 0-1,1-1 0,-1 1 0,0 0 0,0-1 1,0 1-1,-30-6 57,21 5-77,1 1-1,0 0 1,-1 1-1,-12 2 1,19-1-8,0 0 0,0 0 1,0 0-1,0 0 0,0 0 1,0 0-1,1 1 0,-1-1 1,1 1-1,0 0 0,0 0 1,0-1-1,0 1 0,0 1 1,0-1-1,1 0 0,0 0 0,-1 1 1,1-1-1,1 1 0,-1-1 1,0 1-1,1-1 0,0 1 1,0-1-1,0 1 0,0-1 1,1 7-1,3-8-16,1-1 1,-1 1-1,0-1 0,1 0 0,-1-1 1,1 1-1,-1-1 0,1 0 0,-1 0 1,1 0-1,7-2 0,-3 2-2,-8 0 29,0 0 0,1 0 1,-1 0-1,0 0 0,1 0 0,-1 0 0,1 0 0,-1 0 1,0-1-1,1 1 0,-1 0 0,0-1 0,0 0 0,1 1 0,-1-1 1,0 1-1,0-1 0,0 0 0,0 0 0,0 0 0,0 0 0,0 0 1,0 0-1,0 0 0,0 0 0,1-2 0,-1 0 40,0 0 0,-1-1 0,1 0 0,-1 1 0,0-1 0,0 1 0,0-1 0,-1-4 0,1-11 57,-1 13 367,-1 8-201,-3 17-144,-5 34-147,4 58 697,5 0-1,15 127 1,1 56 144,-15-281-803,-1 0 1,0 0-1,-1 0 0,0 0 1,-1 0-1,0-1 1,-1 1-1,-1-1 1,0 0-1,-13 22 1,15-28-6,-1-1 1,0 0 0,0 0-1,-1 0 1,0 0 0,1-1-1,-1 1 1,-1-1 0,1-1-1,-1 1 1,1-1 0,-1 0-1,0 0 1,0-1 0,0 1-1,-1-2 1,1 1 0,0 0-1,-1-1 1,1-1 0,-1 1-1,0-1 1,-6 0 0,10 0-1,1 0 0,0-1 0,0 1 0,0-1 0,0 1 0,0-1 0,0 0 0,0 1 0,0-1 0,0 0 0,0 0 0,0-1 0,0 1 0,1 0 0,-1-1 0,0 1 0,1-1 0,0 1 0,-1-1 0,1 0 0,0 1 0,-2-4 0,1 0-2,-1 0 0,1-1 0,1 1 0,-1-1 0,1 0-1,0 1 1,0-1 0,0-9 0,1-2-55,1 0 0,1 0 0,0 0 0,1 0 1,7-21-1,6-7-186,2 1 1,3 1-1,34-55 1,95-114-201,-106 161 245,100-91 1,64-28 343,-174 144-100,-36 43 372,-8 14-468,-7 3 51,2 2-1,1 0 0,2 0 1,1 1-1,2 1 0,2-1 1,-5 76-1,12-104 0,-1 12 7,1-1-1,1 1 1,1 0-1,8 34 0,-9-51-10,-1-1 1,1 1-1,1-1 0,-1 1 0,0-1 0,1 0 0,0 0 0,-1 1 1,1-1-1,1-1 0,-1 1 0,0 0 0,1 0 0,-1-1 1,1 1-1,0-1 0,0 0 0,0 0 0,0 0 0,0 0 0,0-1 1,1 1-1,-1-1 0,1 1 0,-1-1 0,1-1 0,-1 1 0,1 0 1,-1-1-1,1 0 0,0 0 0,-1 0 0,1 0 0,4-1 0,-2 0 10,0-1-1,-1 1 0,1-1 0,0 0 0,-1-1 0,0 0 0,1 0 1,-1 0-1,0 0 0,-1-1 0,1 1 0,-1-1 0,1-1 0,-1 1 1,0 0-1,-1-1 0,1 0 0,-1 0 0,0 0 0,0 0 1,0-1-1,-1 1 0,0-1 0,0 0 0,1-6 0,3-12 27,0 0 0,-2 0-1,-1 0 1,0-46 0,-4 45 4,0-1-1,-1 1 1,-8-35 0,8 51-57,-1-1 0,1 1 0,-2 0-1,1 0 1,-1 1 0,-1-1 0,0 1 0,0 0-1,0 0 1,-1 0 0,0 1 0,-8-8 0,8 12-349,0 0 0,0 0 1,0 0-1,0 0 0,0 1 1,0 0-1,-1 1 0,1-1 1,-1 1-1,1 0 1,-1 1-1,1 0 0,-1 0 1,1 0-1,-1 1 0,0 0 1,-10 3-1,-30 10-6512</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02.129"/>
    </inkml:context>
    <inkml:brush xml:id="br0">
      <inkml:brushProperty name="width" value="0.05" units="cm"/>
      <inkml:brushProperty name="height" value="0.05" units="cm"/>
      <inkml:brushProperty name="color" value="#5B2D90"/>
    </inkml:brush>
  </inkml:definitions>
  <inkml:trace contextRef="#ctx0" brushRef="#br0">0 38 5843,'0'0'6176,"0"-4"-6073,3-24 10382,-2 23-8809,18 5-3963,-6 0-2592</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05.130"/>
    </inkml:context>
    <inkml:brush xml:id="br0">
      <inkml:brushProperty name="width" value="0.05" units="cm"/>
      <inkml:brushProperty name="height" value="0.05" units="cm"/>
      <inkml:brushProperty name="color" value="#5B2D90"/>
    </inkml:brush>
  </inkml:definitions>
  <inkml:trace contextRef="#ctx0" brushRef="#br0">37 119 5827,'0'0'13705,"0"-13"-12721,1-26 134,-1 35-704,-1 16-132,0 13-202,-14 142 444,-3 49 246,17-180-763,0-24-12,0 0 0,1 0 0,1 0 0,3 21 0,-4-32 1,0 0 0,0 0 0,1 0 0,-1 0 0,0 0 0,0 0 1,1-1-1,-1 1 0,1 0 0,-1 0 0,1 0 0,-1 0 1,1-1-1,-1 1 0,1 0 0,0-1 0,-1 1 0,1 0 0,0-1 1,0 1-1,0-1 0,-1 1 0,1-1 0,0 1 0,0-1 1,0 0-1,0 1 0,0-1 0,1 0 0,0 0-1,0 0 0,0-1 0,0 1 0,1-1 1,-1 1-1,0-1 0,0 0 0,0 0 0,0 0 0,0 0 0,0 0 0,2-1 0,5-5-27,-1 0 0,1-1 1,13-16-1,54-82-482,-50 68 159,53-62-1,-79 99 351,1 0 0,-1 1 0,1-1 0,-1 0 0,1 0 0,-1 1 0,1-1 0,-1 0 0,1 1 0,0-1 0,-1 0 0,1 1 0,0-1 0,0 1 0,-1-1 0,1 1 1,0 0-1,0-1 0,0 1 0,0 0 0,0-1 0,-1 1 0,1 0 0,0 0 0,0 0 0,0 0 0,0 0 0,0 0 0,0 0 0,0 0 0,0 0 0,0 0 0,-1 1 0,1-1 0,0 0 0,0 1 0,0-1 0,0 0 0,0 1 0,-1-1 0,1 1 0,0-1 0,-1 1 0,1 0 0,0 0 0,3 4-32,-2 1 0,1-1 0,-1 1-1,0 0 1,0-1 0,1 8 0,5 12 9,-2-13 34,0 0 1,0 0-1,1-1 1,1 0-1,-1 0 1,2 0-1,0-1 1,11 10-1,-16-16-2,0-1 0,1 0 0,-1 1 0,1-1 0,-1-1 0,1 1 0,0-1 0,0 0 0,0 0 0,1 0 0,-1-1 0,0 0 0,1 0 0,-1 0 0,0 0 0,1-1 0,-1 0 0,1 0 0,-1-1 0,1 0 0,-1 1 0,0-2 0,6-1 0,-6 1 47,0-1-1,0 0 1,0 0-1,-1 0 0,1-1 1,-1 1-1,0-1 1,0 0-1,0 0 1,-1-1-1,1 1 0,-1-1 1,0 0-1,0 0 1,-1 0-1,0 0 1,1 0-1,-2 0 0,1-1 1,-1 1-1,2-8 1,1-13 262,0 0 0,-2-1-1,-1-29 1,-1 39-274,-1-1 0,-1 1 0,0-1-1,-1 1 1,-1 0 0,-1 0 0,0 0 0,-1 1-1,-1 0 1,0 0 0,-2 1 0,1-1-1,-2 2 1,-19-25 0,9 23-207,7 15-3277,12 3 2854,0-1 1,0 1 0,0 0-1,0 0 1,0-1 0,0 1-1,1 0 1,-1 0 0,0 0-1,1 0 1,0 0 0,-1 0-1,1 0 1,0 0 0,0 0-1,0 3 1,0 23-8670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05.759"/>
    </inkml:context>
    <inkml:brush xml:id="br0">
      <inkml:brushProperty name="width" value="0.05" units="cm"/>
      <inkml:brushProperty name="height" value="0.05" units="cm"/>
      <inkml:brushProperty name="color" value="#5B2D90"/>
    </inkml:brush>
  </inkml:definitions>
  <inkml:trace contextRef="#ctx0" brushRef="#br0">1 5 11029,'0'0'10338,"1"-5"-9524,3 12-822,4 46 715,-1 77 0,-1-23 24,-1-36-554,29 238 118,-34-309-299,0 1 0,0-1 0,0 1 0,0-1 0,-1 1-1,1 0 1,0-1 0,0 1 0,0-1 0,1 1 0,-1-1 0,0 1 0,0-1 0,0 1 0,0-1 0,0 1 0,1-1-1,-1 1 1,0-1 0,0 1 0,1-1 0,-1 0 0,0 1 0,1-1 0,-1 1 0,0-1 0,1 0 0,-1 1-1,1-1 1,-1 0 0,1 1 0,-1-1 0,0 0 0,1 0 0,-1 0 0,1 1 0,-1-1 0,1 0 0,-1 0 0,1 0-1,0 0 1,-1 0 0,1 0 0,-1 0 0,1 0 0,-1 0 0,1 0 0,-1 0 0,1 0 0,-1 0 0,1-1-1,-1 1 1,1 0 0,-1 0 0,1 0 0,-1-1 0,1 1 0,-1 0 0,0-1 0,1 1 0,0-1 0,20-27-218,42-100 186,-43 84 13,43-73-1,-63 117 23,0 0 0,1 0-1,-1 0 1,0 0 0,0-1-1,0 1 1,1 0-1,-1 0 1,0 0 0,0 0-1,1 0 1,-1 0 0,0 0-1,1 0 1,-1 0-1,0 0 1,0 0 0,1 0-1,-1 0 1,0 0 0,1 0-1,-1 0 1,0 0-1,0 0 1,1 0 0,-1 0-1,0 0 1,0 0-1,1 0 1,-1 1 0,0-1-1,0 0 1,1 0 0,-1 0-1,0 0 1,0 1-1,0-1 1,1 0 0,-1 0-1,0 1 1,0-1 0,0 0-1,0 0 1,0 1-1,1-1 1,-1 0 0,0 0-1,0 1 1,0-1 0,0 0-1,0 0 1,0 1-1,0-1 1,0 0 0,0 1-1,0-1 1,0 0 0,0 0-1,0 1 1,0 0-10,9 26-10,-1 0-2,1-1-1,1 0 1,1-1 0,25 40 0,-33-59 21,1-1 0,0 0 0,0 0 0,1 0 0,-1-1 0,1 1 0,0-1 0,0 0 0,0 0 0,1-1 0,0 0 0,-1 0 0,1 0-1,0 0 1,0-1 0,0 0 0,1-1 0,-1 1 0,0-1 0,1 0 0,-1-1 0,1 1 0,-1-1 0,1-1 0,-1 1 0,7-2 0,-6 0-16,0 0 0,-1 0-1,0-1 1,1 0 0,-1 0 0,0-1 0,-1 1 0,1-1-1,-1 0 1,1-1 0,-1 1 0,-1-1 0,1 0 0,-1-1-1,1 1 1,-1-1 0,-1 1 0,1-1 0,-1 0 0,5-13-1,-2 1-35,1-1-1,-2 1 1,0-1-1,-2 0 1,0 0-1,0-24 1,-2-102 2588,2 184-2526,1 0 0,2 0 0,13 44 0,10 66-1918,-22-163-8070,-3-20 1354</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06.073"/>
    </inkml:context>
    <inkml:brush xml:id="br0">
      <inkml:brushProperty name="width" value="0.05" units="cm"/>
      <inkml:brushProperty name="height" value="0.05" units="cm"/>
      <inkml:brushProperty name="color" value="#5B2D90"/>
    </inkml:brush>
  </inkml:definitions>
  <inkml:trace contextRef="#ctx0" brushRef="#br0">18 63 9220,'0'0'8121,"3"16"-7043,-2-7-830,8 34 418,-9-42-610,1 1-1,0 0 1,0-1-1,0 1 1,0-1-1,0 1 1,0-1-1,1 1 0,-1-1 1,0 0-1,1 0 1,-1 0-1,1 0 1,-1 0-1,1 0 0,0 0 1,-1 0-1,1 0 1,0-1-1,0 1 1,-1-1-1,1 1 1,0-1-1,0 0 0,2 0 1,3 1 135,0-1 1,0 0 0,-1 0-1,1-1 1,0 0-1,0 0 1,0-1 0,-1 0-1,1 0 1,-1 0-1,1-1 1,5-3 0,-9 4-101,0-1 0,0 1 0,-1 0 0,1-1 0,-1 0 0,0 1 0,0-1 0,0 0 0,0 0 0,0 0 0,-1 0 0,1-1 0,-1 1 0,0 0 0,0-1 1,0 1-1,0 0 0,-1-1 0,1 1 0,-1-1 0,0 1 0,0-1 0,0 1 0,-1-1 0,-1-5 0,1 6-77,0 0 1,0 0-1,0 1 1,-1-1-1,1 0 1,-1 1-1,0-1 0,1 1 1,-1 0-1,-1-1 1,1 1-1,0 0 1,0 0-1,-1 1 0,1-1 1,-1 0-1,0 1 1,1-1-1,-1 1 1,0 0-1,0 0 0,0 0 1,0 0-1,0 1 1,0-1-1,-5 1 1,3-1-112,0 0 0,0 1 0,0-1 0,0 1 0,0 1 0,0-1 0,-1 1 0,1-1 0,1 1 0,-1 1 0,0-1 0,0 1 0,0 0 0,1 0 0,-1 0 0,-4 4 0,5-1-144,0 0 0,0 0-1,0 0 1,1 1 0,-1-1 0,1 1 0,1 0 0,-1 0-1,1 0 1,0 1 0,1-1 0,-1 0 0,1 1 0,0-1-1,1 7 1,-1 4-841,1-1 0,0 0 0,1 1 0,1-1 0,4 16-1,18 33-5287</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06.690"/>
    </inkml:context>
    <inkml:brush xml:id="br0">
      <inkml:brushProperty name="width" value="0.05" units="cm"/>
      <inkml:brushProperty name="height" value="0.05" units="cm"/>
      <inkml:brushProperty name="color" value="#5B2D90"/>
    </inkml:brush>
  </inkml:definitions>
  <inkml:trace contextRef="#ctx0" brushRef="#br0">196 450 2417,'0'0'17109,"-21"5"-16661,10-2-390,5-2-7,-1 0-1,1 1 1,0-1-1,0 1 1,0 1-1,0-1 1,1 1-1,-1 0 1,1 0-1,-1 0 1,1 1-1,0 0 1,0 0-1,1 0 1,-1 1-1,1 0 1,0 0-1,0 0 1,1 0-1,-1 0 1,1 1-1,-2 5 1,-6 20 261,2-1 0,1 1 0,1 0 0,2 1 0,1-1 1,1 1-1,2 0 0,5 51 0,-4-78-306,1-1-1,0 1 1,0-1-1,0 1 1,1-1-1,0 0 1,-1 0-1,1 0 1,1 1 0,-1-2-1,1 1 1,-1 0-1,1-1 1,0 1-1,1-1 1,-1 0 0,5 4-1,-2-3-10,-1-1 1,1 0-1,1 0 1,-1 0-1,0-1 0,1 0 1,-1 0-1,1-1 0,-1 0 1,13 1-1,-5-2-3,-1 0-1,0-1 1,1 0 0,-1-1-1,0 0 1,0-1 0,0-1 0,-1 0-1,1-1 1,-1 0 0,18-11-1,-15 5-27,0-1-1,0-1 0,-1 0 1,-1-1-1,0 0 0,-1-1 1,-1 0-1,0-1 0,-1-1 1,-1 1-1,0-2 0,-1 1 1,-1-1-1,-1 0 0,-1 0 1,6-33-1,-1-21-90,-3 0-1,-3 0 1,-6-80 0,0 48 91,3 82 226,-1 1-1,-2-1 1,0 1 0,-1-1 0,-10-38 0,2 108 560,-34 693 944,44-738-1730,1 0 1,0 0-1,0 0 0,0 0 1,0 0-1,1-1 1,-1 1-1,1 0 0,0 0 1,0 0-1,0 0 1,0-1-1,0 1 0,0 0 1,1-1-1,-1 1 1,4 3-1,-3-5 18,1 0-1,-1 0 1,0-1-1,1 1 1,-1-1 0,1 1-1,-1-1 1,1 0-1,-1 0 1,1 0-1,-1 0 1,1 0 0,-1-1-1,0 1 1,1-1-1,-1 0 1,1 1-1,-1-1 1,0 0 0,0 0-1,0-1 1,3-1-1,16-10 10,0 0 0,-2-2-1,0 0 1,0-1 0,30-36-1,10-7 8,-44 46 15,0-2 82,0 0 0,1 2 1,1 0-1,0 1 0,1 0 1,22-10-1,-38 22-73,-1 0-1,0-1 1,0 1 0,0 0-1,0 0 1,0 0 0,1 0-1,-1 0 1,0 0 0,0 0 0,0 0-1,0 1 1,1-1 0,-1 0-1,0 1 1,0-1 0,0 1-1,0-1 1,0 1 0,0-1 0,0 1-1,0 0 1,0 0 0,0-1-1,-1 1 1,1 0 0,0 0-1,0 0 1,-1 0 0,1 0 0,0 0-1,-1 0 1,1 0 0,-1 0-1,0 0 1,1 3 0,13 51-110,-11-37 152,45 142-33,-25-86-2282,-2-1-4709,-14-46-4528</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07.611"/>
    </inkml:context>
    <inkml:brush xml:id="br0">
      <inkml:brushProperty name="width" value="0.05" units="cm"/>
      <inkml:brushProperty name="height" value="0.05" units="cm"/>
      <inkml:brushProperty name="color" value="#5B2D90"/>
    </inkml:brush>
  </inkml:definitions>
  <inkml:trace contextRef="#ctx0" brushRef="#br0">0 16 9941,'0'0'11314,"6"-16"-9222,2 61-1527,4 307 434,-12-291-2200,0-58 499,0 8 28</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08.241"/>
    </inkml:context>
    <inkml:brush xml:id="br0">
      <inkml:brushProperty name="width" value="0.05" units="cm"/>
      <inkml:brushProperty name="height" value="0.05" units="cm"/>
      <inkml:brushProperty name="color" value="#5B2D90"/>
    </inkml:brush>
  </inkml:definitions>
  <inkml:trace contextRef="#ctx0" brushRef="#br0">58 197 10053,'0'0'1912,"-9"15"-1162,0 1-444,1 0 0,1 1 1,1-1-1,0 2 0,-4 21 0,9-34-164,0-1 0,0 1 0,1 0 0,0 0 0,0 0 0,0-1 0,1 1 0,0 0 0,0-1 0,0 1 0,0 0 0,4 7 0,-4-10-38,1 1-1,0 0 1,1 0-1,-1-1 0,0 1 1,1-1-1,-1 0 1,1 0-1,0 0 1,0 0-1,0 0 1,0-1-1,0 1 1,0-1-1,0 0 1,0 0-1,1 0 1,-1 0-1,0 0 1,6 0-1,1 0 49,-1 0 0,1-1-1,-1 0 1,1-1 0,-1 0 0,1 0-1,-1-1 1,1 0 0,-1 0 0,0-1-1,0-1 1,0 1 0,-1-2 0,1 1-1,-1-1 1,0 0 0,0-1 0,-1 0 0,0 0-1,0 0 1,0-1 0,0 0 0,-1-1-1,-1 1 1,1-1 0,-1 0 0,0-1-1,-1 1 1,0-1 0,-1 0 0,1 0-1,-2 0 1,4-17 0,-3 13-32,-1 0 0,0-1 0,-1 1 0,-1-1 1,0 1-1,0-1 0,-2 1 0,0 0 0,0 0 0,-8-23 0,9 31-119,-2 0 0,1 0 0,0 0 0,-1 0 0,0 0-1,0 0 1,-1 1 0,1-1 0,-1 1 0,0 0-1,0 1 1,-1-1 0,1 0 0,-1 1 0,1 0 0,-1 0-1,0 1 1,0-1 0,0 1 0,-1 0 0,1 1 0,-1-1-1,1 1 1,-1 0 0,1 0 0,-1 1 0,-9-1-1,12 1-13,-1 1 0,1-1 0,0 0 0,0 1 0,0 0 0,0-1 0,0 1 0,-1 1 0,2-1 0,-1 0-1,0 1 1,0-1 0,0 1 0,1 0 0,-1 0 0,1 0 0,-4 4 0,2-1-2,0 0-1,0 0 1,1 1 0,-1 0 0,1-1-1,1 1 1,-1 1 0,-1 6-1,-2 10-54,2 0 0,0 0 0,0 44 0,3-35 42,1 0 1,2 0-1,1 0 0,9 38 1,-10-61 23,0 1 1,1-1-1,1 0 1,-1 0-1,1 0 1,1 0-1,0-1 0,0 1 1,0-1-1,1 0 1,0-1-1,1 0 1,0 0-1,0 0 1,0-1-1,1 0 1,0 0-1,12 6 0,-11-8 16,0-1-1,1 0 1,0 0 0,-1-1-1,1 0 1,0-1-1,0 0 1,0 0-1,0-1 1,0-1-1,0 0 1,0 0-1,0-1 1,19-5-1,-7-1 73,1 0 1,-2-1-1,1-2 0,-1 0 0,21-15 0,-19 10-19,0-1 0,-1-1 0,-1-1 0,26-31 1,-39 41-45,-1 1 0,0-2 0,-1 1 0,0-1 0,0 0 0,-1 0 1,-1-1-1,0 1 0,0-1 0,-1 0 0,0 0 0,-1 0 1,2-21-1,-4 31-22,0 0 0,0 1 0,0-1 0,0 0 0,0 0 0,0 1 0,0-1 0,-1 0 0,1 0 0,0 1 0,0-1 0,-1 0 0,1 0 0,0 1 0,-1-1 0,1 0 0,-1 1 0,1-1 0,-1 1 0,1-1 0,-1 1 0,1-1 0,-1 1 0,0-1 0,1 1 0,-1-1 0,0 1 0,1 0 0,-1-1 0,-1 1 0,-26 2-124,22 0 99,1 0 0,0 0 0,0 0 0,0 1 0,0 0 0,0 0 0,0 0 0,-7 7 0,5-1-10,1 0 0,0 1 0,1-1 0,0 1 0,0 0 0,1 1 1,1-1-1,0 1 0,0 0 0,1-1 0,0 1 0,1 0 0,0 0 0,1 0 0,0 0 0,2 16 0,4 15-428,3 1 0,25 78-1,-9-39-852,-21-68 1288,0-1 1,-1 0 0,0 1 0,-1 0 0,-1-1 0,0 1 0,-1 0-1,-3 24 1,2-36 37,1 0 1,-1 0-1,0 0 0,1 0 0,-1-1 1,0 1-1,-1 0 0,1 0 0,0-1 1,0 1-1,-1-1 0,1 1 0,-1-1 1,1 1-1,-1-1 0,0 0 0,1 0 1,-1 0-1,0 0 0,-3 1 0,0 0 61,0 0-1,0-1 1,-1 1 0,1-2-1,-1 1 1,1 0-1,-11-2 1,6 1-17,0-1 1,-1 0-1,1-1 1,0 0 0,1-1-1,-1 0 1,0-1-1,-10-5 1,-16-15-611,-6-3-4339,24 17-1982</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12.876"/>
    </inkml:context>
    <inkml:brush xml:id="br0">
      <inkml:brushProperty name="width" value="0.05" units="cm"/>
      <inkml:brushProperty name="height" value="0.05" units="cm"/>
      <inkml:brushProperty name="color" value="#5B2D90"/>
    </inkml:brush>
  </inkml:definitions>
  <inkml:trace contextRef="#ctx0" brushRef="#br0">2 27 4834,'-1'-4'20697,"4"-2"-20507,21-4-4040,-15 3-685</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19.376"/>
    </inkml:context>
    <inkml:brush xml:id="br0">
      <inkml:brushProperty name="width" value="0.05" units="cm"/>
      <inkml:brushProperty name="height" value="0.05" units="cm"/>
      <inkml:brushProperty name="color" value="#5B2D90"/>
    </inkml:brush>
  </inkml:definitions>
  <inkml:trace contextRef="#ctx0" brushRef="#br0">0 104 1681,'0'0'15017,"1"-11"-14115,0-12-518,2-18 1370,-2 12 4600,-1 34-6245,-1 59-230,0-11 117,2-1 0,8 59-1,-7-96 7,1 0 0,1 0 0,0 0 0,1 0-1,1-1 1,0 1 0,0-1 0,2-1 0,0 0 0,0 0-1,19 22 1,-25-33-11,-1 0 1,1 0-1,0 0 0,0 0 0,0 0 1,0-1-1,0 1 0,0 0 0,0-1 0,0 0 1,1 1-1,-1-1 0,0 0 0,1 0 0,-1 0 1,1-1-1,-1 1 0,1-1 0,0 1 0,-1-1 1,1 0-1,-1 0 0,1 0 0,0 0 0,-1 0 1,1-1-1,-1 1 0,1-1 0,-1 0 0,1 0 1,-1 0-1,1 0 0,-1 0 0,0 0 1,1-1-1,-1 1 0,0-1 0,0 1 0,0-1 1,0 0-1,0 0 0,-1 0 0,3-2 0,16-23-31,-1-2-1,0 0 1,-3-1-1,0 0 0,-2-1 1,-1-1-1,-2-1 1,14-59-1,-28 123 122,2 0-1,4 33 1,-2-46-85,0-1 1,2 1-1,0 0 0,1-1 0,1 0 1,12 28-1,-16-42 0,0-1-1,1 1 1,-1-1 0,1 0-1,0 0 1,0 0 0,0 0 0,0 0-1,0 0 1,0 0 0,0 0-1,1-1 1,-1 1 0,1-1-1,-1 0 1,1 0 0,0 0-1,-1 0 1,1 0 0,0-1-1,-1 1 1,1-1 0,0 1 0,0-1-1,0 0 1,0 0 0,-1-1-1,1 1 1,0 0 0,0-1-1,-1 0 1,1 1 0,0-1-1,-1 0 1,1-1 0,0 1-1,-1 0 1,4-4 0,5-1 1,0-1-1,-1 0 1,0-1 0,0 0-1,-1-1 1,0 0 0,8-12-1,-6 7-70,-1-1 0,-1-1 0,-1 0 0,0 0-1,-1 0 1,0-1 0,-2 0 0,4-18 0,-2-1-227,-2 1 0,-2 0 1,-1-38-1,-2 87 235,1 0-1,1 1 1,0-1-1,1 0 1,1 0 0,0 0-1,1 0 1,7 15-1,8 8 116,35 51 0,2 3-64,-52-83 45,-1-1-1,-1 1 0,0 0 1,0-1-1,0 1 0,-1 1 1,0-1-1,-1 0 1,1 12-1,-2-17 0,0 0 1,0 0-1,-1 0 1,1 0 0,-1 0-1,1 0 1,-1 0-1,0-1 1,0 1-1,-1 0 1,1 0-1,-1-1 1,1 1-1,-1-1 1,0 1-1,0-1 1,0 0-1,0 1 1,0-1-1,0 0 1,-1 0 0,1-1-1,-1 1 1,1-1-1,-1 1 1,0-1-1,-3 2 1,-14 3 41,0-1 0,0 0 1,0-2-1,0 0 0,-1-1 0,-34-2 1,52 1-188,1-1 1,-1 0 0,0 0 0,0 0-1,1-1 1,-1 1 0,0-1 0,1 1-1,-1-1 1,0 0 0,1 0 0,-1 0-1,1 0 1,-1-1 0,1 1 0,0 0-1,-1-1 1,1 0 0,0 0 0,0 0-1,0 0 1,-3-4 0,4 3-451,0 0 0,-1-1-1,1 1 1,1-1 0,-1 1 0,0-1 0,1 1 0,0-1 0,0 1 0,0-1-1,1-6 1,7-39-11172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5.495"/>
    </inkml:context>
    <inkml:brush xml:id="br0">
      <inkml:brushProperty name="width" value="0.05" units="cm"/>
      <inkml:brushProperty name="height" value="0.05" units="cm"/>
      <inkml:brushProperty name="color" value="#5B2D90"/>
    </inkml:brush>
  </inkml:definitions>
  <inkml:trace contextRef="#ctx0" brushRef="#br0">17 46 1361,'0'0'12064,"-3"-5"-11104,0-2-510,2 5-146,-1-1-1,1 1 1,0-1 0,0 0 0,0 0 0,0 0-1,0 1 1,1-1 0,-1 0 0,1-4-1,1 27 476,0-1 0,2 0-1,5 23 1,39 110-392,-30-104-292,-11-30-307,14 36 570,-19-52-492,0-1 1,0 1-1,0 0 0,0 0 0,0-1 0,1 1 0,-1-1 1,0 1-1,1-1 0,-1 0 0,1 1 0,0-1 0,-1 0 1,1 0-1,0 0 0,0 0 0,0-1 0,-1 1 0,1 0 1,0-1-1,0 1 0,0-1 0,3 0 0,10-4-4580,-1-18-3340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7.467"/>
    </inkml:context>
    <inkml:brush xml:id="br0">
      <inkml:brushProperty name="width" value="0.05" units="cm"/>
      <inkml:brushProperty name="height" value="0.05" units="cm"/>
      <inkml:brushProperty name="color" value="#5B2D90"/>
    </inkml:brush>
  </inkml:definitions>
  <inkml:trace contextRef="#ctx0" brushRef="#br0">44 322 9732,'0'0'9896,"-1"20"-9341,-9 407 1646,0-450-2164,2-19-176,1-1 1,2-1 0,3 1-1,3-66 1,0 41-82,-1 62 197,4-118-436,-3 111 441,1-1 0,0 1 0,1 0 0,1 0-1,0 0 1,11-24 0,-15 37 22,0-1-1,0 1 1,0 0 0,0-1-1,0 1 1,0 0-1,1-1 1,-1 1 0,0 0-1,0-1 1,0 1 0,0 0-1,0-1 1,1 1-1,-1 0 1,0 0 0,0-1-1,0 1 1,1 0-1,-1 0 1,0-1 0,1 1-1,-1 0 1,0 0-1,0 0 1,1 0 0,-1-1-1,0 1 1,1 0-1,-1 0 1,0 0 0,1 0-1,-1 0 1,0 0-1,1 0 1,-1 0 0,0 0-1,1 0 1,-1 0 0,0 0-1,1 0 1,-1 0-1,0 0 1,1 0 0,-1 1-1,0-1 1,1 0-1,-1 0 1,0 0 0,0 0-1,1 1 1,-1-1-1,0 0 1,0 0 0,1 0-1,-1 1 1,0-1-1,0 0 1,0 1 0,1-1-1,-1 0 1,0 0 0,0 1-1,0 0 1,9 24 20,-8-20-27,7 26 0,1 0-1,2-1 0,1 0 0,30 54 0,-39-77 14,2-1 0,-1 1 1,1-1-1,0 0 0,0 0 0,1 0 0,0-1 1,0 1-1,0-2 0,0 1 0,1-1 0,0 0 0,0 0 1,0 0-1,0-1 0,1-1 0,-1 1 0,1-1 1,0 0-1,0-1 0,-1 0 0,1 0 0,0-1 0,0 1 1,15-3-1,-16 0 5,0 0 1,0-1-1,0 1 1,0-1 0,0-1-1,0 1 1,-1-1-1,1-1 1,-1 1-1,-1-1 1,1 0-1,0 0 1,-1-1-1,0 1 1,-1-1 0,1 0-1,-1-1 1,5-8-1,1-3 4,-2 0 1,0 0-1,0 0 0,-2-1 0,8-37 1,-9 21 53,-1 0 1,-2-1 0,-1 1-1,-5-44 1,5 79-29,-1-1 0,0 0 1,0 0-1,0 1 0,0-1 1,0 0-1,0 0 0,0 1 0,0-1 1,0 0-1,-1 0 0,1 1 1,0-1-1,0 0 0,-1 1 0,1-1 1,0 0-1,-1 1 0,1-1 0,-1 0 1,1 1-1,-1-1 0,1 1 1,-1-1-1,1 1 0,-1-1 0,1 1 1,-1-1-1,0 0 0,0 2-16,0 0-1,0 0 0,0 0 0,0 1 1,0-1-1,1 0 0,-1 0 1,0 0-1,1 0 0,-1 1 0,1-1 1,0 0-1,-1 1 0,1-1 1,0 0-1,0 1 0,0 1 0,-13 117-129,6 1 0,12 173-1,3-179-2295,2-40-3996,-5-45-1198</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0.044"/>
    </inkml:context>
    <inkml:brush xml:id="br0">
      <inkml:brushProperty name="width" value="0.05" units="cm"/>
      <inkml:brushProperty name="height" value="0.05" units="cm"/>
      <inkml:brushProperty name="color" value="#5B2D90"/>
    </inkml:brush>
  </inkml:definitions>
  <inkml:trace contextRef="#ctx0" brushRef="#br0">1 553 12374,'0'0'8428,"21"-1"-7671,140 0 577,-152 1-1293,-1-1 0,1 0 0,0 0 0,-1 0 0,1-1 0,-1-1 0,0 1 0,1-1 0,-1-1 0,-1 1 0,1-2 0,0 1 0,-1-1 0,13-10 0,-15 10 1,-1 0 0,1 0 0,-1 0 0,-1-1 0,1 0 0,-1 1 0,0-1 0,0 0 0,0-1 0,-1 1 0,0 0 0,0-1 0,-1 1 0,0-1 0,0 1 0,-1-1 0,1 0 0,-1 1 0,-1-1 0,0-6 0,0 11-14,1 0-1,-1 0 1,0 0 0,1 0 0,-1 1 0,0-1-1,0 0 1,0 1 0,0-1 0,-1 1 0,1-1-1,0 1 1,-1 0 0,1-1 0,-1 1 0,1 0-1,-1 0 1,0 0 0,1 0 0,-1 0 0,0 0-1,0 1 1,0-1 0,1 1 0,-1-1 0,0 1-1,0 0 1,0-1 0,-3 1 0,-2 0 17,0-1 0,0 1 0,-1 0 0,1 1 1,0 0-1,0 0 0,-9 3 0,9-1-44,-1 0 1,1 1-1,0 0 0,0 1 1,0-1-1,1 1 1,0 1-1,-1-1 0,2 1 1,-1 0-1,1 0 0,0 1 1,0 0-1,1 0 0,0 0 1,0 0-1,0 0 1,1 1-1,0 0 0,1 0 1,0 0-1,-2 8 0,2-7-41,1-1 0,0 0-1,0 1 1,0-1 0,1 1-1,0 0 1,1-1 0,0 0-1,0 1 1,1-1 0,0 1-1,1-1 1,0 0-1,0 0 1,0-1 0,1 1-1,0-1 1,1 1 0,0-1-1,0 0 1,7 7 0,0-5-196,1 1 1,0-2 0,1 0 0,0 0-1,0-1 1,1-1 0,0 0-1,0-1 1,0-1 0,0 0 0,1-2-1,-1 1 1,1-2 0,0 0-1,0-1 1,19-2 0,-20 1 172,1 0 1,-1-1 0,1-1-1,-1-1 1,0 0-1,0-1 1,-1-1-1,1 0 1,-1 0 0,-1-2-1,1 0 1,-1 0-1,-1-2 1,1 1 0,-2-1-1,16-17 1,-21 19 217,0 0 1,-1-1 0,-1 1-1,1-1 1,-1 0 0,-1 0-1,1 0 1,-2-1 0,1 1-1,-1-1 1,-1 0 0,0 1-1,0-1 1,-1 0 0,0 0 0,-2-11-1,2 18-78,-1 1 0,1-1 0,-1 1 0,0-1 0,0 1 0,0 0 0,0-1 0,-1 1 0,1 0 0,-1 0 0,1 0 0,-1 0 0,0 0 0,1 0 0,-1 0 0,0 1 0,0-1 0,0 0 0,-1 1 0,1 0 0,0 0 0,-1-1 0,1 1 0,0 1 0,-1-1 0,1 0 0,-1 1 0,1-1 0,-6 0 0,2 1-41,0-1 0,1 1 0,-1 0 0,0 1 0,1 0-1,-1-1 1,0 2 0,1-1 0,-1 1 0,1-1 0,0 2-1,-1-1 1,-6 4 0,1 3-36,-1 1 0,1 0 0,1 1 0,0 0 0,0 0 0,1 1 0,0 1 0,1-1 0,1 1 0,0 0 0,1 1 0,-7 21 0,6-16 5,2 1 0,0 0 0,1-1 0,1 1 0,1 0 0,0 1 0,2-1 0,3 36 1,-2-53-8,-1 0 0,0 0 0,1 0 0,0-1 0,0 1 1,0 0-1,0 0 0,0-1 0,0 1 0,1-1 0,-1 1 1,1-1-1,0 0 0,-1 0 0,1 0 0,0 0 0,0 0 1,1 0-1,-1 0 0,0 0 0,5 1 0,-3-1-12,0-1 0,1 1-1,-1-1 1,1-1 0,-1 1-1,1-1 1,-1 0 0,1 0-1,-1 0 1,1 0 0,-1-1 0,7-1-1,3-2-21,-1 0 1,1-1-1,-1 0 0,0-1 1,0-1-1,-1 0 0,20-14 0,-13 3-27,0-1-1,-1-1 1,-1 0-1,0-1 1,-2-1-1,-1 0 0,-1-1 1,0-1-1,-2 0 1,-1-1-1,12-40 1,-2-15-178,-3 0 1,9-114 0,-20 33 2750,-16 256-2376,-14 256 1512,22-243-1092,5 223-54,-3-329-537,1 18-306,1 0 0,5 24 0,-6-39-84,0-1 1,1 1-1,-1-1 0,1 0 1,0 0-1,0 0 1,0 0-1,0 0 0,1 0 1,-1 0-1,1-1 1,0 1-1,0-1 0,1 0 1,5 5-1,21 3-8196</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0.392"/>
    </inkml:context>
    <inkml:brush xml:id="br0">
      <inkml:brushProperty name="width" value="0.05" units="cm"/>
      <inkml:brushProperty name="height" value="0.05" units="cm"/>
      <inkml:brushProperty name="color" value="#5B2D90"/>
    </inkml:brush>
  </inkml:definitions>
  <inkml:trace contextRef="#ctx0" brushRef="#br0">30 0 14439,'0'0'8275,"-12"168"-6258,2-72-736,4 4-369,4 0 337,2-9-1025,0-9 16,0-12-240,0-17-80,0-13-432,0-15-689,0-9-1424,0-9-512</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0.742"/>
    </inkml:context>
    <inkml:brush xml:id="br0">
      <inkml:brushProperty name="width" value="0.05" units="cm"/>
      <inkml:brushProperty name="height" value="0.05" units="cm"/>
      <inkml:brushProperty name="color" value="#5B2D90"/>
    </inkml:brush>
  </inkml:definitions>
  <inkml:trace contextRef="#ctx0" brushRef="#br0">0 162 14551,'0'0'2353,"7"-16"-6,-4 8-2038,0 1-174,-1 1 0,1-1 0,0 1 0,0 0 0,0 0 0,1 0 0,0 0 0,1 0 0,-1 1 0,1 0 0,0 0 0,0 0 0,0 1 0,1 0 0,0 0 0,7-4 0,5 0 42,0 1 0,1 1 0,0 1 0,1 0 0,-1 2-1,24-2 1,-35 4-156,0 0 1,0 1-1,-1 0 0,1 1 0,0-1 0,-1 1 1,1 1-1,0 0 0,-1 0 0,0 0 0,1 1 1,-1 0-1,0 1 0,-1-1 0,1 1 0,0 1 1,-1-1-1,9 9 0,-8-5-16,-1 0 0,0 1 0,-1-1-1,0 1 1,0 0 0,0 1 0,-2-1 0,6 18-1,-3 1 51,5 50-1,4 24-38,-14-98-16,0-1 0,0 1 0,0-1 0,0 0 0,1 1-1,0-1 1,-1 0 0,1 0 0,0 0 0,0 0 0,1 0 0,-1 0-1,1-1 1,-1 1 0,1-1 0,0 0 0,0 0 0,0 0 0,0 0-1,0 0 1,1 0 0,-1-1 0,0 0 0,1 0 0,-1 0 0,1 0 0,0 0-1,-1-1 1,1 1 0,-1-1 0,8 0 0,-5-1 48,1 0-1,-1 0 1,0 0 0,1-1-1,-1 0 1,0 0 0,0 0-1,0-1 1,0 0 0,0 0-1,-1 0 1,0-1 0,1 0-1,-1 0 1,0 0 0,-1-1-1,5-5 1,-1 0 92,-2-1-1,1 0 1,-2-1 0,1 1 0,-2-1-1,1 0 1,-2 0 0,0 0 0,0-1-1,-1 1 1,0-1 0,-1 0 0,-1 1-1,0-1 1,-3-21 0,2 27-131,0 0-1,0 0 1,-1 0 0,1 1-1,-1-1 1,-1 1 0,0-1 0,0 1-1,0 0 1,0 0 0,-1 0-1,0 1 1,0-1 0,-1 1 0,0 0-1,0 0 1,0 0 0,0 1-1,-1 0 1,1 0 0,-1 0-1,0 1 1,0 0 0,-1 0 0,1 0-1,0 1 1,-1 0 0,0 0-1,-10-1 1,4 2-183,1 0 0,0 1 1,-1 0-1,1 1 0,0 0 0,0 1 0,-1 1 1,1 0-1,-11 4 0,5 1-712,2-1 0,-1 2 0,1 0 0,0 2 0,-18 14 0,-20 19-6237</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2.412"/>
    </inkml:context>
    <inkml:brush xml:id="br0">
      <inkml:brushProperty name="width" value="0.05" units="cm"/>
      <inkml:brushProperty name="height" value="0.05" units="cm"/>
      <inkml:brushProperty name="color" value="#5B2D90"/>
    </inkml:brush>
  </inkml:definitions>
  <inkml:trace contextRef="#ctx0" brushRef="#br0">25 95 8772,'0'0'11112,"1"-15"-9693,2-65 1793,-3 85-2633,-13 233 470,-1 7-772,13-198-350,1 50-581,1-88 209,0 0-1,1 0 1,-1 0 0,2 0-1,-1 0 1,1 0 0,8 14-1,8 1-3388,4-16-2681</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2.794"/>
    </inkml:context>
    <inkml:brush xml:id="br0">
      <inkml:brushProperty name="width" value="0.05" units="cm"/>
      <inkml:brushProperty name="height" value="0.05" units="cm"/>
      <inkml:brushProperty name="color" value="#5B2D90"/>
    </inkml:brush>
  </inkml:definitions>
  <inkml:trace contextRef="#ctx0" brushRef="#br0">211 841 13014,'-13'-27'2446,"8"16"-2215,-51-105 3434,-49-152 0,97 242-3465,1 0 1,2 0-1,0 0 0,2-1 0,0-39 0,3 57-160,1-1-1,0 1 1,1-1-1,0 1 1,0 0-1,1-1 0,0 1 1,1 1-1,0-1 1,0 0-1,1 1 0,0 0 1,0 0-1,1 1 1,0-1-1,0 1 1,1 0-1,10-8 0,-8 9-43,0 0 0,0 0 0,0 1 0,0 0 0,1 1 0,0 0-1,0 0 1,0 1 0,0 0 0,0 1 0,1 0 0,-1 1 0,16 0-1,-21 1 4,-1 0 0,1 1-1,0-1 1,-1 1-1,1 0 1,-1 0 0,1 1-1,-1-1 1,0 1-1,1 0 1,-1 0 0,0 1-1,0-1 1,-1 1-1,1 0 1,0 0 0,-1 0-1,0 0 1,0 1 0,0-1-1,0 1 1,0 0-1,-1 0 1,0 0 0,1 0-1,-2 0 1,1 1-1,0-1 1,-1 0 0,0 1-1,0-1 1,1 7-1,0 7 11,-1 1 0,0-1-1,-1 0 1,-1 1-1,-1-1 1,0 0 0,-2 0-1,0 0 1,-1 0 0,-8 20-1,-12 18 23,-54 93 0,0-1-353,68-125-250,2 0 1,-10 38-1,16-47-736,0-1 0,2 1 0,-1 19 0,2-5-5338</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3.873"/>
    </inkml:context>
    <inkml:brush xml:id="br0">
      <inkml:brushProperty name="width" value="0.05" units="cm"/>
      <inkml:brushProperty name="height" value="0.05" units="cm"/>
      <inkml:brushProperty name="color" value="#5B2D90"/>
    </inkml:brush>
  </inkml:definitions>
  <inkml:trace contextRef="#ctx0" brushRef="#br0">0 728 5298,'0'0'16875,"20"-13"-16318,-5 1-432,1 2 0,1 0 0,20-9-1,-32 18-98,-1 1-1,0-1 1,1 1-1,-1 0 0,1 0 1,-1 1-1,0-1 1,1 1-1,-1 0 0,0 0 1,1 1-1,-1-1 1,0 1-1,0 0 0,0 0 1,0 0-1,-1 0 1,1 1-1,-1-1 0,1 1 1,-1 0-1,0 0 1,3 4-1,6 4 75,5 2 19,-1 1 0,-1 1-1,0 0 1,-1 2 0,-1-1 0,20 33 0,-28-39-111,1 1 0,-1 0-1,-1 0 1,0 1 0,0-1 0,-1 1 0,-1 0 0,0 0-1,0 0 1,-1 0 0,-1 0 0,0 0 0,-2 17 0,0-23-37,1 0 1,-1 0-1,0-1 1,-1 1-1,1 0 0,-1-1 1,0 0-1,-1 1 1,1-1-1,-1 0 1,0-1-1,0 1 1,-1-1-1,1 0 1,-1 0-1,0 0 0,0 0 1,0-1-1,-1 0 1,1 0-1,-1-1 1,1 1-1,-1-1 1,0 0-1,0-1 1,0 1-1,0-1 0,0-1 1,-12 1-1,16-1 27,0 0 0,-1-1-1,1 1 1,0-1 0,0 0 0,0 0-1,-1 1 1,1-1 0,0-1-1,0 1 1,0 0 0,1 0 0,-1-1-1,0 1 1,0-1 0,1 0-1,-1 1 1,1-1 0,-1 0 0,1 0-1,0 0 1,0 0 0,0 0-1,0 0 1,0 0 0,0 0 0,1 0-1,-1-1 1,1 1 0,-1-4-1,-2-10 2,1 0-1,1 0 0,1-22 1,0 29 1,0-26-2,1 1 1,11-63-1,-9 84 4,0 0 1,1 0-1,1 1 0,0-1 0,0 1 0,1 0 0,1 0 0,0 1 0,0-1 1,13-12-1,-17 20 12,1 1 1,0-1 0,0 1-1,0 0 1,1 1 0,-1-1-1,0 1 1,1-1 0,0 1-1,0 1 1,-1-1 0,1 1-1,0-1 1,0 1 0,0 1-1,1-1 1,-1 1 0,0 0-1,0 0 1,7 1 0,9 3 57,0 1-1,0 0 1,33 14 0,14 3 42,-53-18-89,1-1 1,-1-1-1,1-1 0,-1 0 0,1 0 0,-1-2 1,1 0-1,-1-1 0,21-4 0,-30 4-19,0 0 0,0-1 0,0 1 0,0-1-1,-1 0 1,1 0 0,-1-1 0,0 0 0,0 0-1,0 0 1,0 0 0,-1-1 0,0 0 0,0 0 0,0 0-1,0 0 1,-1-1 0,0 0 0,0 1 0,-1-1 0,1 0-1,-1 0 1,0 0 0,1-13 0,0 7-11,-2 0 1,1-1-1,-2 1 1,1 0-1,-2-1 1,0 1 0,-2-13-1,2 21 1,0 0 1,0 0-1,0 0 0,0 1 0,-1-1 1,1 0-1,-1 1 0,0-1 0,-1 1 1,1 0-1,0 0 0,-1 0 0,0 0 0,1 0 1,-1 0-1,0 1 0,-1-1 0,1 1 1,0 0-1,-1 0 0,1 0 0,-1 0 1,0 1-1,1 0 0,-6-2 0,2 2 9,0 0 0,0 0-1,0 0 1,-1 1-1,1 0 1,0 1 0,0-1-1,0 1 1,0 1-1,0-1 1,0 1-1,0 1 1,1-1 0,-1 1-1,1 0 1,-1 1-1,1-1 1,0 1 0,0 0-1,1 1 1,-1-1-1,1 1 1,0 1 0,0-1-1,1 0 1,-8 12-1,3-2 11,0 1 1,1-1-1,0 1 0,1 1 0,1-1 0,1 1 0,0 1 0,1-1 0,-3 34 0,6-34-7,0 0-1,2 0 1,-1 0 0,2-1-1,0 1 1,1-1 0,1 1-1,8 22 1,-7-28-51,0-1 0,1 0-1,0 0 1,0 0 0,1-1 0,0 0-1,1 0 1,0-1 0,0 0 0,1 0 0,0-1-1,0 0 1,13 7 0,-5-6-386,-1-1 0,1 0 1,0-1-1,0 0 0,1-2 1,-1 0-1,1-1 0,0-1 0,0 0 1,0-2-1,0 0 0,27-4 0,-10 0-747,-1-3 0,0 0 0,0-2 0,0-2 0,45-21 0,-55 22 786,-1-2 0,-1-1 0,0-1 0,0 0 0,21-21 0,-34 27 680,-1 0 0,-1-1-1,1 0 1,-1 0 0,9-18 0,-12 19 276,0 0 0,-1-1 0,0 0 0,0 1 0,-1-1 0,0 0 0,0 0 0,-1-10 0,0 9-162,-1 1 0,0 0 0,0-1 0,-1 1 0,0 0 1,-1 0-1,0 0 0,-1 0 0,0 0 0,0 0 0,-8-14 0,9 20-333,-1 0-1,1 0 0,-1 0 0,0 0 1,0 0-1,0 0 0,-1 1 1,1-1-1,-1 1 0,1 0 0,-1 0 1,0 0-1,1 1 0,-1-1 1,0 1-1,0 0 0,0 0 0,-1 0 1,1 1-1,0-1 0,0 1 1,0 0-1,0 1 0,0-1 0,-1 0 1,1 1-1,0 0 0,0 0 0,-4 2 1,-1 0-23,0 1 0,0 0 0,0 1 0,0-1 1,0 2-1,1-1 0,0 1 0,0 1 0,1-1 0,0 1 1,-7 9-1,-6 7 91,2 1 0,-22 37 0,30-43-99,0 0 1,1 1 0,1 0-1,1 1 1,0 0-1,2 0 1,0 0-1,1 1 1,1-1-1,1 1 1,1 0-1,1 0 1,1 0 0,4 26-1,-4-44-42,0 0-1,-1 0 0,1 0 1,1 0-1,-1 0 1,0-1-1,1 1 1,-1-1-1,1 1 1,0-1-1,0 1 0,0-1 1,0 0-1,0 0 1,0 0-1,1 0 1,-1 0-1,1-1 1,-1 1-1,1-1 0,0 1 1,0-1-1,-1 0 1,1 0-1,0-1 1,0 1-1,0 0 1,5 0-1,-1-1-1,-1 0 0,1-1 0,-1 1 1,1-1-1,-1 0 0,0-1 0,1 1 0,-1-1 0,0-1 0,0 1 1,0-1-1,0 0 0,5-4 0,7-7-11,0-1-1,0 0 0,-2-2 1,0 0-1,0 0 1,-2-2-1,-1 0 0,20-35 1,-15 20-9,-2-1-1,-2 0 1,0-1 0,13-62 0,-16 35-8,-2 1 1,-3-1-1,-3-1 0,-3 1 1,-10-88-1,8 133 92,-1-1 0,-1 1-1,-1 0 1,-1 0 0,0 0-1,-1 0 1,-14-23 0,9 29 373,4 17-224,0 27-126,-3 56 2,4 1 0,4 0 0,11 118-1,-1-139 20,4-1 0,2 1 0,3-2 0,28 71 1,-41-127-102,1-1 0,0 1 1,1-1-1,0-1 0,0 1 1,1-1-1,12 14 1,-16-20-5,0 0 1,0 0-1,0 0 1,1-1 0,-1 1-1,0-1 1,1 1-1,-1-1 1,1 0-1,0 0 1,-1 0 0,1-1-1,0 1 1,0-1-1,-1 1 1,1-1 0,0 0-1,0 0 1,-1 0-1,1 0 1,0-1-1,0 1 1,0-1 0,-1 0-1,1 1 1,0-1-1,-1 0 1,1-1 0,-1 1-1,1 0 1,-1-1-1,4-2 1,3-4 5,0 1-1,0-2 1,-1 1 0,-1-1 0,1 0-1,-1 0 1,-1-1 0,7-12 0,3-8 8,19-53 0,-24 48-40,-2-1 0,-1 0-1,-1 0 1,-2-1 0,-2 0 0,-1 0-1,-2 0 1,-5-39 0,-5 42 154,10 34-124,0 0 0,-1-1 0,1 1-1,0 0 1,0 0 0,0 0 0,0 0 0,0 0 0,0-1 0,0 1-1,0 0 1,0 0 0,0 0 0,-1 0 0,1 0 0,0 0-1,0 0 1,0 0 0,0-1 0,0 1 0,0 0 0,-1 0 0,1 0-1,0 0 1,0 0 0,0 0 0,0 0 0,0 0 0,-1 0-1,1 0 1,0 0 0,0 0 0,0 0 0,0 0 0,-1 0 0,1 0-1,0 0 1,0 0 0,0 0 0,0 0 0,0 0 0,-1 1 0,1-1-1,0 0 1,0 0 0,0 0 0,0 0 0,0 0 0,0 0-1,0 0 1,-1 1 0,-3 18 45,2 71-82,4 0 1,4 0 0,4-1 0,21 89 0,-27-161-509,-3-43-12722</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4.214"/>
    </inkml:context>
    <inkml:brush xml:id="br0">
      <inkml:brushProperty name="width" value="0.05" units="cm"/>
      <inkml:brushProperty name="height" value="0.05" units="cm"/>
      <inkml:brushProperty name="color" value="#5B2D90"/>
    </inkml:brush>
  </inkml:definitions>
  <inkml:trace contextRef="#ctx0" brushRef="#br0">1 106 12806,'0'0'6792,"17"3"-5348,-12-2-1372,3 1 128,1-1 1,0 0 0,0 0-1,0-1 1,17-1 0,-22 1-118,0-1 0,0 0 0,-1 0-1,1 0 1,0-1 0,-1 0 0,1 1 0,-1-1 0,1 0 0,-1-1 0,0 1 0,0 0 0,0-1 0,0 0 0,0 0-1,0 0 1,-1 0 0,0 0 0,1 0 0,2-7 0,-4 9-46,0 0 0,0 0-1,0-1 1,0 1 0,-1-1 0,1 1 0,0-1 0,-1 1-1,1-1 1,-1 1 0,1-1 0,-1 0 0,0 1-1,0-1 1,0 1 0,0-1 0,0 0 0,0 1-1,0-1 1,0 0 0,-1 1 0,1-1 0,-1 1 0,1-1-1,-1 1 1,1-1 0,-1 1 0,0-1 0,0 1-1,0-1 1,0 1 0,0 0 0,0 0 0,0-1-1,0 1 1,-1 0 0,1 0 0,0 0 0,-3-1 0,1 1-51,0 0 0,0 0 1,-1 1-1,1-1 0,0 1 1,-1-1-1,1 1 1,0 0-1,-1 1 0,1-1 1,0 0-1,-1 1 1,1 0-1,0 0 0,0 0 1,0 0-1,0 0 1,-6 4-1,4-1-170,0 0 0,1 0 1,-1 0-1,1 1 0,0 0 0,0 0 0,1 0 1,-1 1-1,1-1 0,0 1 0,0-1 0,1 1 1,0 0-1,0 0 0,0 0 0,1 1 0,0-1 1,0 0-1,1 0 0,-1 1 0,2-1 1,0 13-1,0-5-812,1 1 0,0-1 0,1 0-1,0 1 1,1-2 0,1 1 0,0 0 0,1-1 0,9 15 0,31 37-6391</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4.717"/>
    </inkml:context>
    <inkml:brush xml:id="br0">
      <inkml:brushProperty name="width" value="0.05" units="cm"/>
      <inkml:brushProperty name="height" value="0.05" units="cm"/>
      <inkml:brushProperty name="color" value="#5B2D90"/>
    </inkml:brush>
  </inkml:definitions>
  <inkml:trace contextRef="#ctx0" brushRef="#br0">79 369 11301,'0'0'11600,"-11"2"-11362,8-2-232,0 0 1,0 0 0,0 1 0,1-1 0,-1 1 0,0 0 0,1 0-1,-1 0 1,1 0 0,-1 1 0,1-1 0,-1 0 0,1 1 0,0 0 0,0 0-1,0 0 1,0 0 0,0 0 0,0 0 0,0 0 0,1 0 0,-1 1-1,1-1 1,-1 1 0,1-1 0,0 1 0,0-1 0,0 1 0,1 0-1,-1 0 1,0-1 0,1 1 0,0 0 0,0 5 0,-1-1 9,-3 55 386,5 72-1,-1-118-314,2 0 0,0 0-1,1 0 1,0 0 0,2-1-1,-1 0 1,2 0 0,0 0-1,16 27 1,-20-38-90,1 0 1,0-1 0,0 1-1,0-1 1,0 1-1,0-1 1,1 0 0,-1 0-1,1 0 1,0-1-1,0 1 1,0-1 0,0 0-1,0 0 1,0-1-1,1 1 1,-1-1-1,9 2 1,-8-3-10,1 0 0,-1-1 0,1 1-1,-1-1 1,1-1 0,-1 1 0,1-1 0,-1 1-1,0-1 1,0-1 0,0 1 0,0-1 0,6-4-1,5-5-44,-1-1 0,-1 0-1,0-1 1,-1 0 0,-1-1-1,0-1 1,16-27 0,-15 17-87,-1 0 0,-1-1 0,-1 0 0,-2-1 0,0 0 0,-2 0 0,-2 0 0,0-1 0,-2 0 0,-2-44 0,-3 18 102,-3 0 1,-2 1 0,-3-1 0,-26-80 0,33 128 905,1 13-375,-1 34-275,5 58-330,17 108 352,2 30 566,-18-178-597,0-35-249,-2 1 1,-2 27 0,12-80 8,2 1 1,0 1 0,2 0 0,25-38-1,-27 48 42,0 0 0,2 1 0,-1 1-1,2 0 1,0 0 0,1 2-1,25-18 1,-36 28 33,-1 0-1,0 0 1,1 1 0,0-1-1,-1 1 1,1 0-1,0 1 1,0-1 0,0 1-1,0 0 1,1 0 0,-1 0-1,0 1 1,0 0-1,1 0 1,-1 0 0,0 1-1,0-1 1,0 1 0,0 1-1,1-1 1,-1 1-1,-1 0 1,1 0 0,0 0-1,0 0 1,-1 1-1,0 0 1,1 0 0,-1 0-1,0 1 1,0-1 0,-1 1-1,1 0 1,-1 0-1,5 7 1,2 5 66,-1 0 0,-1 0-1,0 1 1,-1 0 0,-1 0 0,-1 1 0,0 0-1,-1 0 1,2 23 0,-5-26-203,7 96 67,-7-101-638,-2 0 0,1 0 0,-1 0 0,0 0 0,-1 0 0,-1 0 0,1 0 0,-6 12 0,-6-2-5636</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5.728"/>
    </inkml:context>
    <inkml:brush xml:id="br0">
      <inkml:brushProperty name="width" value="0.05" units="cm"/>
      <inkml:brushProperty name="height" value="0.05" units="cm"/>
      <inkml:brushProperty name="color" value="#5B2D90"/>
    </inkml:brush>
  </inkml:definitions>
  <inkml:trace contextRef="#ctx0" brushRef="#br0">3 6 11125,'0'0'12923,"-1"-5"-11408,0 12-1325,2 47 927,13 82-1,0-17-529,-5 133 119,-10-145-3749,1-37-2813</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6.282"/>
    </inkml:context>
    <inkml:brush xml:id="br0">
      <inkml:brushProperty name="width" value="0.05" units="cm"/>
      <inkml:brushProperty name="height" value="0.05" units="cm"/>
      <inkml:brushProperty name="color" value="#5B2D90"/>
    </inkml:brush>
  </inkml:definitions>
  <inkml:trace contextRef="#ctx0" brushRef="#br0">0 623 864,'0'0'19769,"28"-10"-19160,15-5-460,14-5 85,-1-2 0,73-39 1,-110 50-181,0-1 0,-1-1 1,-1-1-1,22-21 0,-31 27-43,-1-1 0,1 0 0,-1 0 0,-1 0 0,0-1 0,0 0 0,-1-1 0,-1 1-1,6-18 1,-5 10 41,-2-1-1,0 0 0,-1 0 1,-1 0-1,-2-36 0,1 46-3,-1 0 0,0 1 0,-1-1 0,0 1-1,0 0 1,-1-1 0,0 1 0,0 0-1,-1 1 1,0-1 0,0 1 0,-1-1-1,0 1 1,0 0 0,-8-7 0,12 13 21,0 0 0,-1-1 0,1 1 0,0 0 0,-1 0 0,1 0 0,-1 0 0,1 0 0,-1 1 0,0-1 0,1 0 0,-1 1-1,0-1 1,1 1 0,-1 0 0,0-1 0,0 1 0,1 0 0,-1 0 0,0 0 0,0 0 0,0 1 0,1-1 0,-1 0 0,-2 1 0,1 1-35,1 0 0,-1 0-1,1 0 1,-1 0 0,1 0-1,0 0 1,0 0 0,0 1-1,0-1 1,0 1 0,1-1-1,-1 1 1,-1 3 0,-3 10-23,0 0 0,1 0 0,0 1 1,-1 16-1,0 4 32,2-1 0,2 1 0,1-1 0,6 52 0,-3-64-30,2-1 0,1 0 0,0-1 0,2 1 1,0-1-1,2 0 0,21 40 0,-29-60-27,0 0 0,0-1 0,0 1-1,1 0 1,-1 0 0,0-1 0,1 1 0,-1 0 0,1-1 0,-1 1-1,1-1 1,0 0 0,-1 0 0,1 1 0,0-1 0,0 0 0,0-1-1,0 1 1,0 0 0,0 0 0,0-1 0,0 1 0,0-1 0,0 0 0,1 0-1,-1 0 1,0 0 0,0 0 0,0 0 0,0 0 0,0-1 0,0 1-1,1-1 1,-1 0 0,0 1 0,0-1 0,-1 0 0,1 0 0,0 0-1,0 0 1,0-1 0,2-1 0,7-7-7,0 0 0,0 0-1,-1-1 1,16-24 0,-20 26 57,32-44-5,-26 32-33,2 2 0,0 0 0,2 0 1,17-16-1,-32 34 2,0 1 0,0-1 0,0 0 0,0 0 0,1 1 0,-1-1 0,0 1 1,1-1-1,-1 1 0,0-1 0,1 1 0,-1 0 0,0 0 0,1-1 0,-1 1 0,1 0 0,-1 0 1,0 1-1,1-1 0,-1 0 0,0 0 0,1 1 0,-1-1 0,0 1 0,1-1 0,-1 1 0,0-1 1,0 1-1,1 0 0,0 1 0,37 35 8,-13-12 21,-15-18-30,1 0 1,0-2-1,0 1 1,1-2-1,0 1 1,-1-2-1,2 0 1,-1 0-1,0-1 1,0-1-1,1 0 1,-1-1-1,0-1 1,19-2-1,-16 1-36,-1 0 0,0-1-1,0-1 1,0-1-1,0 0 1,-1-1 0,0 0-1,0-1 1,-1-1-1,1 0 1,22-19-1,-31 23 16,-1 0 0,0-1 0,1 0 0,-2 1 0,1-2 0,0 1 0,-1 0 0,0 0 0,0-1-1,-1 0 1,0 0 0,0 1 0,0-1 0,0-1 0,-1 1 0,0 0 0,-1 0 0,1 0-1,-1 0 1,-1-9 0,1 13 31,0 1-1,-1-1 1,1 1-1,-1-1 0,1 0 1,-1 1-1,1-1 1,-1 1-1,0-1 0,0 1 1,0 0-1,0-1 1,0 1-1,0 0 0,0 0 1,0 0-1,-1 0 1,1 0-1,0 0 1,-1 0-1,1 0 0,-1 0 1,1 0-1,-1 1 1,1-1-1,-1 1 0,1-1 1,-1 1-1,0 0 1,1-1-1,-1 1 1,1 0-1,-1 0 0,0 0 1,1 0-1,-1 1 1,0-1-1,-1 1 0,-2 0 25,0 0-1,0 0 1,0 0-1,0 1 1,0 0-1,0 0 1,0 0-1,1 1 1,-1 0-1,1 0 0,-6 5 1,0 2-13,1 1 1,1 0 0,0 0-1,0 1 1,1 0-1,1 1 1,0-1-1,1 1 1,0 1-1,1-1 1,0 0 0,1 1-1,-2 26 1,3-25-130,1 0 0,1-1 1,1 1-1,0 0 1,1 0-1,1-1 0,0 1 1,0-1-1,2 0 1,0 0-1,0 0 1,2-1-1,8 16 0,0-8-1169,1 0 0,0-1-1,2-1 1,0 0 0,41 31-1,42 16-9264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8.407"/>
    </inkml:context>
    <inkml:brush xml:id="br0">
      <inkml:brushProperty name="width" value="0.05" units="cm"/>
      <inkml:brushProperty name="height" value="0.05" units="cm"/>
      <inkml:brushProperty name="color" value="#5B2D90"/>
    </inkml:brush>
  </inkml:definitions>
  <inkml:trace contextRef="#ctx0" brushRef="#br0">12 471 12870,'0'0'2660,"-2"19"-1361,0 1-858,-2 7 8,2 0-1,0 1 1,4 36-1,-1-57-368,0 0 1,0 0 0,1 0-1,-1 0 1,2 0-1,-1 0 1,1 0-1,4 7 1,-5-11-58,0-1 0,0 1 1,0-1-1,0 1 0,0-1 1,1 0-1,-1 0 0,1 0 0,-1 0 1,1 0-1,0-1 0,0 1 1,0-1-1,0 0 0,0 0 0,0 0 1,0 0-1,0 0 0,4 0 1,-4-1-17,1 0 1,-1-1-1,0 1 1,0-1-1,0 1 1,0-1 0,0 0-1,0 0 1,0 0-1,0-1 1,0 1-1,0-1 1,-1 0 0,1 0-1,-1 0 1,1 0-1,-1 0 1,0 0-1,0 0 1,0-1-1,0 1 1,0-1 0,0 0-1,-1 0 1,1 1-1,-1-1 1,2-4-1,5-12 7,-1-1 0,0 0-1,4-21 1,-6 20-19,3 56 75,1 0 1,25 59-1,-28-85-71,-1 0 0,2 1 1,-1-2-1,2 1 0,-1-1 1,1 0-1,0-1 0,0 0 1,1 0-1,11 6 0,-15-10 1,-1-1-1,1 1 1,0-1 0,0-1-1,0 1 1,1-1 0,-1 0-1,0 0 1,0 0 0,1-1-1,-1 1 1,0-1 0,1-1-1,-1 1 1,0-1 0,1 0-1,-1 0 1,0 0 0,0-1-1,0 0 1,0 0 0,0 0-1,6-4 1,0-2-49,0-1 1,-1 0-1,0 0 1,0-1-1,-1 0 1,-1 0-1,1-1 1,-2-1-1,1 1 1,7-19-1,-4 8-106,-2 0 0,0-1 0,-2-1 0,0 1-1,3-28 1,-4 6-74,-2 0 0,-2-55 1,-3 81 179,0-1 0,-1 1 0,-1-1 0,-1 1 0,-1 0 0,-1 0 0,-11-26 0,16 42 123,0 1-1,-1-1 1,1 1 0,0 0-1,-1 0 1,1 0-1,-1 0 1,0 0 0,0 0-1,0 0 1,0 0-1,-3-2 1,4 4-35,1 0 0,-1 0 0,0-1 1,1 1-1,-1 0 0,0 0 0,0 0 0,1 0 1,-1 0-1,0 0 0,0 0 0,1 0 0,-1 0 0,0 0 1,1 0-1,-1 1 0,0-1 0,0 0 0,1 0 0,-1 1 1,0-1-1,1 1 0,-1-1 0,1 0 0,-1 1 0,0-1 1,0 2-1,-2 2 20,-1 1-1,1 0 1,0 0 0,1 0 0,-1 0-1,1 1 1,0-1 0,1 1 0,-2 6 0,-6 30 1,3 1 0,1 1 0,3-1 0,1 1 0,2-1 0,2 1 0,2-1 0,2 0 1,2-1-1,1 1 0,2-2 0,3 0 0,1 0 0,21 38 0,-33-71-97,1 0 0,0 0 0,0-1-1,0 0 1,1 0 0,0 0 0,1-1-1,0 0 1,0 0 0,0 0 0,9 4-1,-12-7 15,1-1 0,-1-1 0,1 1-1,-1 0 1,1-1 0,0 0 0,0 0-1,-1-1 1,1 1 0,0-1 0,0 0-1,0-1 1,0 1 0,0-1 0,-1 0-1,1 0 1,0 0 0,-1-1 0,1 1-1,0-1 1,-1 0 0,6-4-1,2-2 9,-1 0-1,0-1 0,-1 0 0,0 0 0,0-1 0,-1-1 0,14-21 0,-4 3-206,-1-1-1,14-34 0,-18 29-121,-2 0-1,-1 0 1,-1-1-1,-2 0 1,4-57-1,-7-185-1707,-6 248 2131,-1 0-1,-8-37 1,7 54 1022,-1 1 0,0 0 0,0 0 0,-10-18 1,14 60-465,15 508 1223,-12-484-1766,3 111 74,-6-139-231,-2 1 1,0-1-1,-2 0 1,-7 25-1,10-46-42,0 0 0,0-1 1,-1 0-1,1 1 0,-1-1 0,0 0 0,0 0 1,-1 0-1,1 0 0,-1 0 0,0 0 0,0-1 0,-4 4 1,7-7 92,0 0 1,0 1 0,0-1-1,-1 0 1,1 0 0,0 0-1,-1 0 1,1 1 0,0-1-1,0 0 1,-1 0 0,1 0-1,0 0 1,-1 0 0,1 0-1,0 0 1,0 0 0,-1 0-1,1 0 1,0 0 0,-1 0-1,1 0 1,0 0 0,0 0-1,-1-1 1,1 1 0,0 0-1,-1 0 1,1 0 0,0 0-1,0 0 1,-1-1 0,1 1-1,0 0 1,0 0 0,0 0-1,-1-1 1,-4-14-126,4-25 169,1 34-65,1-14 20,1 1-1,1-1 1,1 1-1,1-1 0,0 1 1,1 1-1,2-1 1,11-22-1,-6 16-6,2 0 0,0 0 0,2 2 0,1 0 0,22-23 0,-36 42 47,-1 1 0,0-1 0,1 1 0,0 0 1,0 0-1,0 0 0,0 1 0,0-1 0,1 1 0,-1 0 1,1 0-1,-1 1 0,1-1 0,-1 1 0,1 0 1,0 0-1,8 0 0,-8 2 14,-1 0 0,0 0 0,0 0 0,0 1 1,-1-1-1,1 1 0,0 0 0,-1 0 0,1 0 0,-1 1 0,1-1 0,-1 1 0,0 0 0,0 0 1,0 0-1,-1 0 0,1 1 0,-1-1 0,0 1 0,3 4 0,4 8-43,-2 0 1,1 0-1,-2 1 0,0 0 0,-1 1 0,-1-1 0,0 1 0,-1 0 1,-1 0-1,-1 0 0,-1 0 0,-3 33 0,2-45-263,0-1-1,0 1 1,-1 0-1,0-1 1,0 1-1,0-1 0,-1 0 1,-5 9-1,-19 14-5486,8-17-2084</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7.379"/>
    </inkml:context>
    <inkml:brush xml:id="br0">
      <inkml:brushProperty name="width" value="0.05" units="cm"/>
      <inkml:brushProperty name="height" value="0.05" units="cm"/>
      <inkml:brushProperty name="color" value="#5B2D90"/>
    </inkml:brush>
  </inkml:definitions>
  <inkml:trace contextRef="#ctx0" brushRef="#br0">191 458 12358,'0'0'10500,"-11"-11"-9352,5 3-1008,3 5-96,-1-1 1,1 1 0,0-1-1,-1 1 1,1 0-1,-1 1 1,-6-4-1,9 5-32,0 1 0,0-1 0,0 1 0,0 0 0,-1 0 0,1 0-1,0 0 1,0 0 0,0 0 0,-1 0 0,1 0 0,0 0 0,0 1 0,0-1 0,0 0 0,-1 1-1,1-1 1,0 1 0,0-1 0,0 1 0,0-1 0,0 1 0,0 0 0,0 0 0,1-1-1,-1 1 1,0 0 0,0 0 0,0 0 0,1 0 0,-1 0 0,0 0 0,1 0 0,-1 0 0,1 0-1,0 0 1,-1 1 0,0 1 0,-7 19 129,0 0-1,1 0 1,1 1-1,1 0 1,1 0-1,1 1 1,1-1-1,1 1 1,4 45-1,-2-54-112,1 1-1,1-1 0,0 0 1,1 0-1,1 0 0,0-1 1,1 0-1,0 0 1,1 0-1,1-1 0,0 1 1,1-2-1,0 0 0,1 0 1,1 0-1,11 10 0,-16-18-41,-1 1 0,0-1-1,1 0 1,0-1 0,0 1-1,0-1 1,0-1 0,1 1-1,-1-1 1,1 0 0,-1 0-1,1-1 1,0 0 0,-1 0-1,1 0 1,0-1-1,0 0 1,0-1 0,0 1-1,-1-1 1,1-1 0,0 1-1,-1-1 1,1 0 0,-1-1-1,0 1 1,1-1 0,-1 0-1,0-1 1,-1 0 0,1 0-1,-1 0 1,0 0 0,0-1-1,0 0 1,0 0 0,-1 0-1,0-1 1,5-9 0,1-1-68,-2 0 1,0-1-1,-1-1 1,0 1-1,-2-1 1,0 0 0,-1 0-1,0-1 1,-2 1-1,0-1 1,-1 0-1,-1 1 1,-1-1 0,-1 0-1,0 1 1,-8-27-1,5 25 1,-1 0-1,0 0 1,-2 0-1,0 1 1,-2 0-1,0 0 1,-1 1-1,-1 1 1,0 0 0,-1 0-1,-1 1 1,-1 1-1,0 1 1,-22-17-1,30 26 83,0 0 0,0 1-1,0 0 1,0 0 0,0 1-1,-1 0 1,0 0 0,1 1-1,-1 0 1,0 0 0,0 1 0,0 0-1,0 1 1,-1-1 0,-12 2-1,15 1 4,0-1 0,0 1-1,-1 0 1,1 1-1,1-1 1,-1 1-1,0 0 1,1 1 0,-1-1-1,1 1 1,0 0-1,0 0 1,1 1-1,-1 0 1,1-1 0,0 1-1,0 1 1,1-1-1,-6 10 1,0 6 0,1 0 0,1 1 0,0 0 0,2 0 0,1 0 0,0 1 1,2-1-1,0 1 0,2 0 0,0-1 0,2 1 0,0 0 0,2-1 0,11 39 0,-12-51-5,1 0-1,1 0 1,0-1 0,0 1-1,1-1 1,0 0-1,1 0 1,0-1-1,0 0 1,1 0 0,0-1-1,0 0 1,10 6-1,-13-9 8,1-1 0,-1-1 0,1 1 0,-1-1 0,1 0 0,0 0 0,0 0 0,0-1 0,0 0-1,0 0 1,0 0 0,0-1 0,0 0 0,0 0 0,0-1 0,0 0 0,0 0 0,0 0 0,0-1 0,0 0 0,0 0 0,-1 0-1,1-1 1,9-6 0,2-2 25,-1-1 0,0-1 0,-1-1 0,0 0 0,-1-1-1,23-31 1,61-115 456,-69 109-147,46-61-1,-75 112-326,0 1 0,0 0-1,1 0 1,-1-1 0,0 1-1,1 0 1,-1 0 0,0-1-1,1 1 1,-1 0 0,0 0-1,1 0 1,-1 0 0,1 0 0,-1 0-1,0 0 1,1 0 0,-1 0-1,0 0 1,1 0 0,-1 0-1,1 0 1,-1 0 0,0 0-1,1 0 1,-1 0 0,1 0-1,-1 0 1,0 1 0,1-1-1,-1 0 1,0 0 0,1 0 0,-1 1-1,0-1 1,0 0 0,1 0-1,-1 1 1,0-1 0,0 0-1,1 1 1,-1-1 0,0 0-1,0 1 1,0-1 0,1 0-1,-1 1 1,0-1 0,0 0 0,0 1-1,0 0 1,13 26-117,-11-20 157,4 6-54,62 135-3,-58-130-41,1 0 1,1 0-1,0-1 0,2 0 1,24 24-1,-35-39-35,0 1-1,0 0 0,0-1 1,0 0-1,1 0 0,-1 0 1,1 0-1,-1 0 0,1-1 1,0 0-1,6 2 0,-8-3 57,0 0 0,0 0 0,-1 0 0,1 0 0,0 0 0,0-1-1,0 1 1,0-1 0,-1 1 0,1-1 0,0 0 0,0 0 0,-1 1 0,1-1-1,-1 0 1,1 0 0,-1-1 0,1 1 0,-1 0 0,0 0 0,1-1 0,-1 1-1,0-1 1,0 1 0,2-4 0,4-8-21,-1-1-1,1 0 1,-2 0 0,0 0-1,-1 0 1,-1-1 0,3-17-1,-1-9-131,-2-58-1,-3 97 178,0 31-37,0-10 44,0 0 0,1 0 1,2 0-1,-1 0 0,10 30 0,-9-42 3,-1-1 0,1 1 0,0-1 0,1 0 0,-1 0 0,1-1 0,0 1 0,1-1 0,-1 0 0,1 0 0,0 0 0,0-1 0,1 1 0,-1-1 0,1 0 0,0-1 0,0 0 0,0 0 0,10 3 0,-7-2-21,0-2 0,1 1 1,-1-1-1,1 0 0,0-1 0,0-1 1,0 1-1,-1-1 0,1-1 0,0 0 1,18-4-1,-22 3-51,0 0 0,0 0 0,0 0 0,-1-1 0,1 0 0,-1 0 0,1-1 0,-1 1 0,0-1 0,-1 0 0,1-1 0,-1 1 0,1-1 0,-1 0 0,-1 0 0,1 0 0,-1 0 0,0-1 0,4-8 0,0-6-567,-1 0 0,-1-1-1,-1 0 1,-1 0 0,-1 0-1,0 0 1,-2-24 0,-2 6-862,-2-1-1,-15-73 1,10 76 1411,-26-99 1672,4 49 6392,29 93-6088,-1 25-905,4 42-995,7 4 1029,39 149 0,-2-9-355,-39-181-999,-3 1-1,-1-1 1,-1 0-1,-5 39 0,-5-48-2810,-5-18-2401,0-8-3631</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8.840"/>
    </inkml:context>
    <inkml:brush xml:id="br0">
      <inkml:brushProperty name="width" value="0.05" units="cm"/>
      <inkml:brushProperty name="height" value="0.05" units="cm"/>
      <inkml:brushProperty name="color" value="#5B2D90"/>
    </inkml:brush>
  </inkml:definitions>
  <inkml:trace contextRef="#ctx0" brushRef="#br0">0 374 12422,'0'0'3404,"9"-17"-365,-3 3-2553,-2 5-336,0 0 0,0 0 1,1 1-1,0-1 0,1 1 0,0 0 0,0 1 1,1-1-1,0 1 0,0 1 0,15-12 1,14-1-171,0 2 0,1 1 0,1 2 1,0 1-1,72-13 0,-19 4-187,-84 20 263,1 0-1,-1 0 0,0 0 0,0-1 1,-1 0-1,1-1 0,0 1 1,-1-1-1,0-1 0,0 1 0,0-1 1,-1 0-1,1 0 0,-1-1 1,-1 1-1,1-1 0,-1 0 1,0-1-1,0 1 0,0-1 0,3-11 1,-9 50 6833,3-27-6786,-1 0-1,0 0 0,0-1 0,0 1 0,-1 0 0,1 0 1,-1 0-1,0 0 0,0 0 0,-1-1 0,0 1 1,1-1-1,-2 1 0,1-1 0,0 1 0,-1-1 0,0 0 1,0 0-1,0-1 0,0 1 0,-5 3 0,-8 28-387,4-9-1045,16-42-131,-2 4 1312,0 0-1,-1 1 1,0-1 0,0 0-1,-1 1 1,-1-1-1,-3-19 1,3 30 150,0 0-1,0 0 1,0 0 0,0 0-1,0 0 1,0 0 0,0 0-1,0 0 1,-1 0-1,1 0 1,0 1 0,0-1-1,-1 1 1,1-1 0,0 1-1,-1-1 1,1 1 0,-1 0-1,1-1 1,-1 1 0,1 0-1,-1 0 1,1 0 0,0 0-1,-1 1 1,1-1-1,-1 0 1,1 1 0,-1-1-1,1 1 1,-3 0 0,-2 1 3,-1 0 0,1 1 0,-1 0 0,1 0 0,-10 7 0,3 0 9,1 1-1,0 1 1,1 0-1,0 1 1,1 0-1,1 1 1,0-1-1,0 2 1,2-1-1,0 1 0,0 1 1,-6 23-1,7-17 5,1 0 0,1 1-1,1 0 1,0-1 0,2 1-1,1 0 1,1 0 0,5 36-1,-5-52-55,1 0 0,0-1-1,0 1 1,0-1 0,0 0-1,1 0 1,0 0-1,1 0 1,-1 0 0,1-1-1,0 1 1,0-1-1,1 0 1,0 0 0,0-1-1,0 1 1,0-1 0,1 0-1,-1-1 1,1 1-1,0-1 1,0 0 0,0-1-1,10 4 1,-7-4-90,0 0 1,0-1-1,1 0 0,-1 0 1,1-1-1,-1 0 0,0-1 1,1 0-1,-1 0 0,0-1 1,1 0-1,-1-1 1,-1 0-1,1-1 0,0 1 1,-1-2-1,9-4 0,7-8 25,0-1 0,-1-1 0,0-1-1,-2-1 1,-1-1 0,0-1 0,-2-1-1,-1 0 1,-1-1 0,0-1 0,-2 0-1,-2-2 1,18-51 0,-20 44 1008,-12 53 453,-4 28-1406,6-41 57,-4 24 83,2 0 0,2 0 0,4 46 0,-3-67-71,0 0 0,1 0 0,0 0 0,1-1 0,0 1 0,0-1 0,8 14 0,-9-17-18,1-1 1,0 1-1,0-1 1,0 0-1,0 0 0,0 0 1,1-1-1,-1 1 1,1-1-1,-1 1 1,1-1-1,0 0 0,0-1 1,0 1-1,8 1 1,-10-2 0,1 0 0,0-1 0,-1 0 1,1 1-1,0-1 0,0 0 0,-1 0 1,1-1-1,0 1 0,0 0 0,-1-1 1,1 0-1,0 1 0,-1-1 0,1 0 1,-1-1-1,1 1 0,-1 0 0,0-1 1,1 1-1,-1-1 0,0 0 0,0 0 1,0 1-1,0-2 0,0 1 0,-1 0 1,1 0-1,-1 0 0,1-1 0,-1 1 1,0-1-1,0 1 0,0-1 0,0 1 1,0-1-1,-1 0 0,1 1 1,-1-1-1,1-3 0,0-3 7,0 1 0,0-1 1,-1 1-1,0-1 0,-1 1 1,0-1-1,0 1 0,-1 0 0,0-1 1,0 1-1,-1 0 0,-5-11 0,-2 4-48,-2 0 0,0 0-1,0 1 1,-1 1 0,-26-21-1,-22-23-112,59 56 139,1-1-1,-1 1 1,1-1 0,0 1-1,-1-1 1,1 0 0,0 1 0,0-1-1,0 0 1,0 0 0,1 0-1,-1 0 1,1 0 0,-2-3 0,2 4 4,1 0 0,-1 0 0,0 1 0,0-1 0,1 0 0,-1 0 0,0 1 0,1-1 0,-1 0 0,0 1 0,1-1 0,-1 1 0,1-1 0,-1 1 1,1-1-1,-1 0 0,1 1 0,0 0 0,-1-1 0,1 1 0,-1-1 0,1 1 0,0 0 0,0-1 0,-1 1 0,2 0 0,6-2-37,0 0 0,1 1-1,-1 0 1,1 1 0,11 0-1,-10 0 50,1 1 1,-1-1 1,1 1-1,-1 1 0,1 0 0,-1 0 1,0 1-1,0 1 0,0 0 1,0 0-1,0 0 0,-1 2 1,0-1-1,0 1 0,0 0 1,-1 1-1,0 0 0,0 0 0,11 14 1,-11-9 23,1-1 0,-2 2 0,0-1 1,0 1-1,-1 0 0,-1 0 0,0 0 0,-1 1 0,0 0 1,-1 0-1,-1 0 0,0 0 0,0 23 0,1-53 18,0 0 0,1 0 0,1 1 0,1-1 0,0 1 0,1 1 0,0-1 0,11-14 0,-8 11-62,2 1 0,0 0 0,0 0 0,2 1-1,0 1 1,1 0 0,28-21 0,-41 34 12,1 1-1,0-1 1,0 0 0,0 1 0,0 0-1,0-1 1,0 1 0,0 0 0,0 1 0,0-1-1,5 0 1,-7 1 1,0 0-1,0 1 1,0-1 0,0 0-1,0 0 1,0 1 0,-1-1-1,1 1 1,0-1 0,0 1-1,0-1 1,0 1 0,0 0-1,-1-1 1,1 1 0,0 0-1,-1-1 1,1 1 0,0 0-1,-1 0 1,1 0 0,-1 0 0,0 0-1,1-1 1,-1 1 0,1 0-1,-1 0 1,0 0 0,0 0-1,0 0 1,0 0 0,1 0-1,-1 0 1,-1 0 0,1 2-1,2 9 9,-2 1 0,1 0 0,-2-1 0,1 1-1,-2-1 1,0 1 0,0-1 0,-1 0 0,-1 0 0,0 0-1,0 0 1,-1 0 0,-1-1 0,0 0 0,-8 11 0,63-98 162,41-30-129,-78 94-8,1-1 0,1 1 1,-1 1-1,2 1 0,27-16 0,-41 25 13,1 0-1,-1 0 0,1 1 0,-1-1 0,1 1 0,0-1 1,-1 1-1,1 0 0,0-1 0,-1 1 0,1 0 1,0 0-1,-1 0 0,1 0 0,0 1 0,-1-1 0,1 0 1,-1 1-1,1-1 0,0 1 0,-1 0 0,1-1 0,-1 1 1,2 1-1,0 0 20,0 1 0,-1-1 1,1 1-1,-1 0 0,0 0 0,0 0 1,0 0-1,0 0 0,-1 0 0,3 7 1,2 9 104,-1-1 1,-1 1 0,2 26 0,-5-36-117,3 36-56,-2 51-1,-3-62-722,4-10-1881,-2-24 2368,-1 1 0,0-1 1,1 1-1,-1 0 1,1-1-1,-1 0 0,1 1 1,-1-1-1,1 1 1,-1-1-1,1 1 1,-1-1-1,1 0 0,-1 1 1,1-1-1,0 0 1,-1 0-1,1 0 1,0 1-1,-1-1 0,1 0 1,0 0-1,-1 0 1,1 0-1,0 0 0,-1 0 1,1 0-1,0 0 1,-1 0-1,1-1 1,0 1-1,0 0 0,18-6-8902</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29.195"/>
    </inkml:context>
    <inkml:brush xml:id="br0">
      <inkml:brushProperty name="width" value="0.05" units="cm"/>
      <inkml:brushProperty name="height" value="0.05" units="cm"/>
      <inkml:brushProperty name="color" value="#5B2D90"/>
    </inkml:brush>
  </inkml:definitions>
  <inkml:trace contextRef="#ctx0" brushRef="#br0">99 221 14903,'0'0'7358,"19"-8"-6811,14-5-384,-2 2-63,0-1-1,32-19 1,-57 28-83,0 0 0,-1 0-1,1-1 1,0 0 0,-1 0-1,0 0 1,0-1 0,-1 0-1,1 0 1,-1 0 0,0 0 0,0-1-1,0 0 1,-1 1 0,0-1-1,0-1 1,2-9 0,-4 15-9,-1-1 0,0 1 0,1-1 0,-1 1 0,0-1 0,0 1 0,0-1 0,0 0 1,0 1-1,-1-1 0,1 1 0,0-1 0,-1 1 0,1 0 0,-1-1 0,0 1 0,1-1 0,-1 1 0,0 0 0,0-1 1,0 1-1,0 0 0,0 0 0,0 0 0,0 0 0,0 0 0,-3-2 0,0 1 35,1 1-1,-1 0 1,0-1-1,0 1 1,0 0-1,0 1 1,0-1 0,0 1-1,0 0 1,-7 0-1,-3 1 154,1 1-1,-1 0 1,1 1-1,0 1 1,-25 9-1,24-5-90,1 0-1,0 1 1,1 0 0,0 1-1,1 0 1,-1 1-1,2 0 1,0 1-1,0 0 1,1 0-1,1 1 1,0 1 0,0-1-1,2 1 1,0 0-1,0 1 1,1 0-1,1-1 1,0 2 0,2-1-1,-1 0 1,2 0-1,0 1 1,1-1-1,2 25 1,0-32-169,-1 0 1,2-1-1,-1 1 1,1-1-1,0 1 0,1-1 1,-1 0-1,1 0 1,1-1-1,-1 1 0,1-1 1,0 0-1,1 0 1,0-1-1,0 1 1,0-1-1,12 8 0,-2-4-335,-1-1 0,1 0 0,0-1 0,1-1-1,-1 0 1,1-1 0,20 2 0,73 6-4627</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39.025"/>
    </inkml:context>
    <inkml:brush xml:id="br0">
      <inkml:brushProperty name="width" value="0.05" units="cm"/>
      <inkml:brushProperty name="height" value="0.05" units="cm"/>
      <inkml:brushProperty name="color" value="#5B2D90"/>
    </inkml:brush>
  </inkml:definitions>
  <inkml:trace contextRef="#ctx0" brushRef="#br0">112 576 4514,'0'0'2321,"-3"-16"-405,0-9-1378,-3-22 2946,-1 1-1,-24-77 1,20 107-940,2 21-871,-3 29-1203,-2 55-295,4 1-1,4 1 1,6 90-1,1-108-138,-2-56-42,2 0-1,0-1 1,1 1 0,0-1 0,6 19 0,-8-35 4,0 1 1,0-1 0,0 1 0,0-1 0,1 1 0,-1-1-1,0 1 1,0-1 0,0 1 0,0-1 0,1 1 0,-1-1-1,0 1 1,1-1 0,-1 1 0,0-1 0,1 0 0,-1 1-1,0-1 1,1 0 0,-1 1 0,1-1 0,-1 0 0,1 1-1,-1-1 1,1 0 0,-1 0 0,1 0 0,-1 0 0,1 1-1,-1-1 1,1 0 0,-1 0 0,1 0 0,-1 0 0,1 0-1,-1 0 1,1 0 0,-1 0 0,1 0 0,-1-1 0,1 1-1,-1 0 1,1 0 0,-1 0 0,1 0 0,-1-1 0,1 1-1,-1 0 1,0-1 0,1 1 0,-1 0 0,1-1-1,19-21 25,-5 0 51,5-9-43,2 1-1,32-34 1,-48 57-34,0 1 1,0 1-1,0-1 0,1 1 1,-1 0-1,1 1 0,0-1 1,1 1-1,-1 1 0,1 0 1,0 0-1,-1 0 0,1 1 1,1 0-1,-1 0 0,9 0 1,-15 2-2,1 1 1,-1-1-1,0 1 1,0-1 0,1 1-1,-1 0 1,0 0 0,0 0-1,0 0 1,0 0-1,0 0 1,0 1 0,-1-1-1,1 1 1,0-1 0,-1 1-1,1 0 1,-1 0-1,1-1 1,-1 1 0,0 0-1,0 0 1,0 0 0,0 1-1,0-1 1,0 0-1,0 0 1,-1 0 0,1 1-1,-1 3 1,3 10-17,-1 0-1,-1 0 1,0 21 0,-1-27 13,0 5-56,-1 1 0,0-1-1,-1 0 1,-1 1-1,0-1 1,-1 0-1,-1 0 1,0-1-1,-1 0 1,0 0 0,-1 0-1,-1 0 1,0-1-1,-1-1 1,0 1-1,-1-2 1,0 1-1,-1-1 1,-1-1-1,1 0 1,-2 0 0,-16 9-1,21-13 16,0-2-1,0 1 1,0-1-1,-1 0 1,1 0-1,-1-1 1,0-1-1,0 1 1,0-1-1,-15 1 1,23-3 49,1 0 0,-1 0 0,0 0 0,1 0 0,-1 0 0,0 0 0,1-1 1,-1 1-1,1 0 0,-1 0 0,0 0 0,1-1 0,-1 1 0,1 0 0,-1-1 1,0 1-1,1-1 0,-1 1 0,1 0 0,0-1 0,-1 1 0,1-1 0,-1 1 0,1-1 1,0 0-1,-1 1 0,1-1 0,0 1 0,-1-2 0,2-23 75,0 18-55,1 0 0,1 1 0,-1-1 0,1 1-1,7-12 1,14-9-22,0 0 0,2 2 0,1 0-1,1 2 1,33-20 0,-10 5-2,26-20 5,19-13 12,102-100-1,-184 158-13,-2-1-1,0 0 1,14-21-1,-23 30 33,1-1-1,-2 1 1,1-1-1,-1 0 1,1 0 0,-2 0-1,1 0 1,-1 0-1,0 0 1,0-1-1,0 1 1,-1 0 0,0-8-1,-1 13-22,0 0 0,0 0-1,0 1 1,0-1 0,0 0-1,0 1 1,-1-1 0,1 1 0,0-1-1,0 1 1,0 0 0,0-1-1,-1 1 1,1 0 0,0 0 0,0 0-1,-1 0 1,1 0 0,0 0-1,0 0 1,0 0 0,-1 1 0,1-1-1,0 0 1,0 1 0,0-1-1,0 1 1,-1-1 0,0 2 0,-2 1-13,1 0 0,-1 0 0,1 1 1,-1 0-1,1 0 0,0 0 0,1 0 0,-1 0 1,1 1-1,0-1 0,0 1 0,0-1 1,-1 7-1,-17 69-49,19-72 52,-6 20-3,2 1 0,1 0-1,1 0 1,2 0 0,1 0 0,4 36 0,-3-64-9,-1 1 1,1 0 0,0-1 0,0 1 0,0 0 0,1-1-1,-1 1 1,0-1 0,1 1 0,-1-1 0,0 0-1,1 0 1,0 0 0,-1 0 0,1 0 0,0 0 0,-1 0-1,1 0 1,0-1 0,0 1 0,0 0 0,0-1 0,-1 0-1,1 1 1,0-1 0,0 0 0,0 0 0,0 0 0,0 0-1,0-1 1,0 1 0,0 0 0,0-1 0,2 0-1,5-1-21,0 0 0,-1 0 0,1-1 0,-1 0 0,1-1 0,10-6 0,-4 0-3,-1 0-1,-1-1 1,0-1 0,0 0-1,-1-1 1,-1 0-1,17-26 1,-1-6 40,26-59 1,-40 76 37,-11 24-42,0-1 0,1 1-1,-1 0 1,1 0-1,0 0 1,0 0-1,0 0 1,0 1-1,1-1 1,-1 1-1,1 0 1,0 0-1,0 0 1,0 1-1,0-1 1,8-2-1,-9 4 3,1 0 0,-1 1 0,1 0 0,-1-1 0,1 1 0,-1 1 0,1-1 1,-1 0-1,1 1 0,-1 0 0,1 0 0,-1 0 0,1 0 0,-1 0 0,0 1 0,0-1 0,0 1 0,1 0 0,-2 0 0,1 0 0,0 0 0,0 1 0,2 2 0,15 14 5,-2 0-1,1 2 0,26 40 0,-37-49 0,-1-1 0,-1 1 0,0 0 1,-1 1-1,0 0 0,-1-1 0,-1 1 0,0 0 0,3 25 1,-6-34 0,0 1 0,0 0 0,-1-1 0,0 1 0,0 0 1,0-1-1,0 1 0,0-1 0,-1 1 0,0-1 1,0 0-1,0 0 0,-1 0 0,1 0 0,-1 0 1,0-1-1,0 1 0,0-1 0,-7 7 0,3-5 12,-1 0 0,1 0 0,-1-1 0,0 0 0,0 0 1,0-1-1,-1 0 0,1 0 0,-14 2 0,20-5-17,1 0 1,0 1-1,0-1 1,0 0-1,0 0 1,0 0-1,-1 0 1,1 0-1,0 0 1,0 0-1,0 0 1,0 0-1,-1 0 1,1-1-1,0 1 1,0 0-1,0-1 1,0 1-1,0-1 1,0 1-1,0-1 1,0 0-1,-1 0 1,1 0-1,1 0 0,0 0 0,-1-1 0,1 1 0,0 0-1,-1 0 1,1 0 0,0 0 0,0 0 0,0 0 0,0-1 0,0 1 0,0 0 0,1 0 0,-1 0 0,0 0 0,0 0 0,1 0 0,0-1 0,1-5-4,2 0 0,-1 0 0,1 1 0,0 0 0,0 0 0,6-6 0,28-27-128,72-54-1,-16 14 129,-39 33 118,46-45 154,-92 81-161,1 0-1,-2-1 1,1 0 0,-2-1-1,1 0 1,-1 0 0,6-16-1,-13 27-61,1 0 0,-1 1 0,1-1 0,-1 0 0,0 1 0,1-1 0,-1 0-1,0 0 1,0 1 0,1-1 0,-1 0 0,0 0 0,0 0 0,0 1-1,0-1 1,0 0 0,0 0 0,0 1 0,0-1 0,0 0 0,-1 0-1,1 0 1,0 1 0,0-1 0,-1 0 0,1 1 0,-1-2 0,-17 8 425,-23 30-346,30-24-110,1 0 0,0 1-1,2 0 1,-1 1-1,1 0 1,1 0-1,1 1 1,0 0 0,1 0-1,0 0 1,1 1-1,1-1 1,0 1 0,2 0-1,-1 0 1,3 26-1,0-36-82,0 0-1,1 0 0,0 0 0,0 0 0,0 0 1,1 0-1,0-1 0,0 0 0,0 1 0,1-1 0,0 0 1,0 0-1,0-1 0,0 1 0,1-1 0,0 0 0,0 0 1,0-1-1,0 0 0,1 1 0,-1-2 0,1 1 1,0-1-1,0 1 0,7 0 0,7 3-605,0-1-1,0-2 1,0 0 0,1-1-1,-1-1 1,31-2 0,-32 0-44,-1-2 0,0 0 0,1-1 1,-1-1-1,-1-1 0,1 0 0,-1-1 0,0-1 0,-1-1 1,0 0-1,25-19 0,-29 18 548,-1 1 0,-1-2 0,0 1 0,0-2 0,-1 1 0,11-20-1,-14 20 530,0 0 0,-1 0-1,-1-1 1,0 1 0,0-1-1,-1 0 1,-1 0 0,2-17-1,-4 28-321,1-10 690,0 1-1,0-1 1,-2 0-1,1 0 1,-1 1-1,-3-14 1,3 22-601,0 0 0,0-1 1,0 1-1,0 0 0,0 0 0,0 0 1,-1 0-1,1 0 0,-1 0 0,0 1 1,1-1-1,-1 0 0,0 1 0,0-1 1,0 1-1,0 0 0,0-1 0,0 1 1,0 0-1,-1 0 0,1 1 0,0-1 1,-1 0-1,1 1 0,0-1 0,-1 1 1,1 0-1,-1 0 0,1 0 0,0 0 1,-1 0-1,1 1 0,-4 0 0,0 0-48,0 1-1,0 0 0,-1 0 0,1 1 1,1-1-1,-1 1 0,0 1 1,1-1-1,-1 1 0,1 0 0,0 0 1,0 0-1,1 1 0,-1 0 0,1 0 1,0 0-1,1 0 0,-7 11 0,-2 6-1,1 0-1,1 0 0,-12 40 0,13-31 120,-9 61 1,16-79-139,1 0-1,0 0 1,1 0 0,0 0 0,1 0 0,1 0 0,5 18 0,-6-27-55,1 0 0,0 0 0,0-1-1,0 1 1,0-1 0,0 1 0,1-1 0,0 0 0,0 0 0,0 0 0,0 0-1,0-1 1,0 1 0,1-1 0,-1 0 0,1 0 0,-1 0 0,1-1 0,0 1-1,0-1 1,0 0 0,0 0 0,0 0 0,0 0 0,7 0 0,0-1-13,-1 1 1,1-1-1,0-1 1,0 0-1,-1-1 1,1 0-1,-1 0 1,1-1-1,9-5 1,-6 2-15,-1 0 1,0-1-1,0-1 0,-1 0 1,0-1-1,0 0 1,-1-1-1,-1 0 0,1-1 1,10-15-1,-8 8-50,-2 0 1,-1 0-1,0-1 0,-1 0 1,-1-1-1,8-30 0,-5-1-48,-2 0 0,-2 0 0,-3-1 0,-1 1 1,-6-57-1,2 82 282,0 0 1,-2 0-1,-1 0 0,-2 0 1,0 1-1,-1-1 1,-2 1-1,-15-30 1,24 54-125,0 1 0,0 0 0,0-1 1,0 1-1,0 0 0,0-1 0,0 1 0,-1 0 0,1-1 1,0 1-1,0 0 0,0-1 0,0 1 0,-1 0 1,1 0-1,0-1 0,0 1 0,-1 0 0,1 0 0,0 0 1,0-1-1,-1 1 0,1 0 0,0 0 0,-1 0 0,1 0 1,0 0-1,-1 0 0,1-1 0,0 1 0,-1 0 0,1 0 1,0 0-1,-1 0 0,1 0 0,-4 14 361,3 35-490,1-37 289,0 43-79,12 383 1954,-6-365-3004,3-1 0,4 0 0,43 138 0,-31-151-5869,1-16-9087</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39.874"/>
    </inkml:context>
    <inkml:brush xml:id="br0">
      <inkml:brushProperty name="width" value="0.05" units="cm"/>
      <inkml:brushProperty name="height" value="0.05" units="cm"/>
      <inkml:brushProperty name="color" value="#5B2D90"/>
    </inkml:brush>
  </inkml:definitions>
  <inkml:trace contextRef="#ctx0" brushRef="#br0">91 137 11877,'0'0'9829,"-15"10"-9279,6-5-462,5-4-49,0 1 1,0 0-1,0 1 0,0-1 0,0 1 0,1-1 0,-1 1 1,1 1-1,0-1 0,0 0 0,0 1 0,0-1 0,0 1 1,1 0-1,0 0 0,-1 0 0,2 0 0,-1 0 0,0 0 1,1 1-1,0-1 0,0 1 0,0-1 0,0 1 1,1 6-1,1 2 40,1 0 0,1 0 0,0 0 0,1 0-1,0 0 1,1 0 0,0-1 0,1 0 0,1 0 0,0-1 0,0 0 0,1 0 0,0 0 0,11 9 0,-10-10-64,0-1 1,1-1-1,0 1 0,0-2 1,0 1-1,1-1 0,0-1 1,1 0-1,-1-1 0,1 0 0,1-1 1,-1 0-1,0-1 0,25 4 1,-32-7-10,0 0 1,0 0 0,0 0-1,0-1 1,0 0 0,-1 0 0,1 0-1,0 0 1,0-1 0,-1 0-1,1 0 1,-1 0 0,1 0-1,-1-1 1,0 0 0,0 0-1,5-4 1,-3 1 2,-1-1 1,0 0-1,0 0 1,0 0-1,-1 0 0,1-1 1,-2 0-1,1 1 0,2-14 1,0 2-19,-2-1 0,0 0 0,-2-1-1,0 1 1,-1 0 0,-1-1 0,-6-39 0,4 49-26,-1 0 0,0 1 0,-1-1 0,0 1 0,0 0 0,-1 0 0,-1 0-1,0 1 1,0-1 0,0 2 0,-1-1 0,-1 1 0,0 0 0,-14-12 0,16 16 29,0-1 0,0 1 0,-1 0 0,1 0 0,-1 1 1,0 0-1,0 0 0,0 1 0,-1 0 0,1 0 0,0 1 0,-1 0 0,1 0 0,-1 0 1,0 1-1,1 1 0,-1-1 0,1 1 0,-1 0 0,1 1 0,0 0 0,-12 4 0,13-3 0,0 0 0,1 1 0,-1 0 0,1 0 0,0 0 0,0 0-1,1 1 1,-1 0 0,1 0 0,0 0 0,0 1 0,1-1 0,0 1-1,0 0 1,0 0 0,0 0 0,1 0 0,0 0 0,1 1-1,-1-1 1,0 9 0,1-10-6,0 1 0,1 0 0,-1-1 0,1 1 0,0 0 0,1-1 0,-1 1-1,1 0 1,1-1 0,-1 1 0,1-1 0,-1 0 0,2 1 0,-1-1 0,0 0 0,1 0 0,0 0 0,0-1-1,1 1 1,-1-1 0,1 1 0,0-1 0,0 0 0,7 4 0,-2-2-14,0-2-1,0 1 1,0-1-1,1 0 1,-1-1 0,1 0-1,0-1 1,0 0 0,0 0-1,0-1 1,0 0 0,1-1-1,-1-1 1,0 1 0,0-1-1,0-1 1,0 0 0,0 0-1,0-1 1,0 0 0,-1-1-1,1 0 1,11-8-1,14-9 280,-2-3-1,0 0 0,-2-2 0,42-44 0,-44 42 256,-23 22-444,23-18 1049,-28 23-1090,0 1 0,0 0-1,0-1 1,0 1 0,-1 0 0,1-1-1,0 1 1,0 0 0,0 0 0,0 0-1,0 0 1,0 0 0,-1 0 0,1 0-1,0 0 1,0 0 0,0 0 0,0 0-1,0 1 1,0-1 0,-1 0 0,1 1-1,0-1 1,0 0 0,0 1-1,-1-1 1,1 1 0,0-1 0,0 1-1,-1 0 1,1-1 0,-1 1 0,1 0-1,0-1 1,-1 1 0,1 0 0,0 1-1,6 14-22,1 0 0,-2 1 0,0 0 0,-1 0 0,3 23 0,-4-19-45,1 0 1,1-1-1,13 30 1,-19-50 42,0 1 0,0-1 0,0 0 0,0 0 0,1 1 0,-1-1 0,0 0 0,0 0 0,0 0 0,0 1 0,1-1 1,-1 0-1,0 0 0,0 0 0,1 0 0,-1 1 0,0-1 0,0 0 0,1 0 0,-1 0 0,0 0 0,0 0 0,1 0 0,-1 0 1,0 0-1,0 0 0,1 0 0,-1 0 0,0 0 0,0 0 0,1 0 0,-1 0 0,0 0 0,1 0 0,-1 0 0,0 0 1,0 0-1,1 0 0,11-11-110,9-19-67,-19 27 171,28-46 18,54-77 67,-76 116-67,0 0 1,1 0 0,0 1 0,1 0 0,-1 1 0,2 0 0,-1 0-1,23-11 1,-30 18-1,0-1-1,0 1 1,1 0-1,-1 0 1,0 0-1,0 0 1,1 1-1,-1-1 1,0 1-1,1 0 1,-1 0-1,1 0 1,-1 0-1,5 1 1,-7 0-3,1 0 0,0 0-1,0 0 1,-1 0 0,1 0 0,0 0 0,-1 0 0,1 0 0,-1 1 0,1-1 0,-1 1 0,0-1 0,0 1 0,0-1 0,0 1 0,0 0 0,0-1-1,1 4 1,1 6 14,0 0 0,-1 1-1,0 0 1,-1-1-1,0 1 1,-1 17 0,0-26-21,-13 211 273,2-41-1894,12-59-3714,8-47-5489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0.562"/>
    </inkml:context>
    <inkml:brush xml:id="br0">
      <inkml:brushProperty name="width" value="0.05" units="cm"/>
      <inkml:brushProperty name="height" value="0.05" units="cm"/>
      <inkml:brushProperty name="color" value="#5B2D90"/>
    </inkml:brush>
  </inkml:definitions>
  <inkml:trace contextRef="#ctx0" brushRef="#br0">46 525 7571,'0'0'11048,"0"15"-10712,8 526 2874,-10-519-3276,-2-42 38,-2-527 3391,8 388-2996,-2 150-356,1-39 219,10-84 0,-9 121-203,0-1 0,0 1-1,1 0 1,1 0 0,0 1 0,0-1-1,1 1 1,0 0 0,1 0 0,0 0 0,1 1-1,0 0 1,10-10 0,-12 15-30,0 0 0,0 1 0,0 0 1,0 0-1,0 0 0,1 1 0,-1-1 0,1 1 0,-1 1 1,1-1-1,0 1 0,0 0 0,0 0 0,11 1 1,-14 0-4,0 0 0,1 0 1,-1 1-1,0-1 0,0 1 1,1 0-1,-1 0 0,0 0 1,0 0-1,0 1 0,0-1 1,0 1-1,0 0 0,-1-1 1,1 1-1,0 1 1,-1-1-1,0 0 0,1 1 1,-1-1-1,0 1 0,0 0 1,0-1-1,-1 1 0,1 0 1,1 5-1,0 3 6,0 1 0,0 0 0,-1 0 1,-1 0-1,0 1 0,-1-1 0,0 0 0,0 0 0,-2 0 0,1 0 0,-2 0 1,0 0-1,0 0 0,-1 0 0,-6 13 0,-10 16 5,-1-1-1,-47 65 0,34-55-35,22-31-275,-18 26 134,-27 57 0,28-23-2312,25-65 744,2-1 0,-1 1-1,0 28 1,3-23-5477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1.042"/>
    </inkml:context>
    <inkml:brush xml:id="br0">
      <inkml:brushProperty name="width" value="0.05" units="cm"/>
      <inkml:brushProperty name="height" value="0.05" units="cm"/>
      <inkml:brushProperty name="color" value="#5B2D90"/>
    </inkml:brush>
  </inkml:definitions>
  <inkml:trace contextRef="#ctx0" brushRef="#br0">0 256 11861,'0'0'2628,"17"-15"512,59-47-1016,-71 58-1983,0 0-1,1 1 1,-1 0-1,1 0 1,0 1-1,0-1 1,0 1 0,0 0-1,0 1 1,0-1-1,1 1 1,-1 1 0,1-1-1,-1 1 1,0 0-1,1 1 1,-1-1-1,9 3 1,-10-1-86,0-1 1,1 2-1,-1-1 0,0 0 0,0 1 1,-1 0-1,1 0 0,0 1 1,-1-1-1,0 1 0,0 0 1,0 0-1,0 0 0,-1 1 1,0-1-1,1 1 0,-2 0 0,4 5 1,1 6-4,-1 1 1,-1-1 0,0 2 0,-1-1-1,0 0 1,1 35 0,-4-42-44,-1 0 1,-1 0-1,1 1 1,-1-1-1,-1-1 1,0 1-1,-1 0 1,1 0-1,-2-1 0,1 1 1,-1-1-1,-1 0 1,-7 11-1,12-19-5,0-1-1,-1 1 0,1-1 0,0 1 1,0-1-1,-1 1 0,1-1 1,0 1-1,-1-1 0,1 1 0,-1-1 1,1 1-1,-1-1 0,1 0 1,0 1-1,-1-1 0,1 0 0,-1 1 1,0-1-1,1 0 0,-1 0 0,1 1 1,-1-1-1,1 0 0,-1 0 1,0 0-1,1 0 0,-1 0 0,1 0 1,-1 0-1,0 0 0,0 0 1,-4-19 40,11-35-39,9-1-35,2 0 0,3 2 0,51-100 0,-61 133-37,29-51-312,-36 66 316,1 0 0,-1 0 0,1 0 0,0 1 0,1-1 0,-1 1 0,1 0 0,-1 0 0,1 1 0,6-4-1,-10 7 61,0-1-1,-1 1 1,1 0-1,0 0 0,0 0 1,-1 0-1,1 0 1,0 0-1,0 0 0,-1 0 1,1 0-1,0 0 0,-1 0 1,1 0-1,0 1 1,-1-1-1,1 0 0,0 1 1,-1-1-1,1 0 1,0 1-1,-1-1 0,1 0 1,-1 1-1,1-1 0,-1 1 1,1-1-1,-1 1 1,1 0-1,-1-1 0,1 1 1,-1-1-1,0 1 1,1 0-1,-1-1 0,0 1 1,0 0-1,1-1 0,-1 1 1,0 0-1,0 0 1,0-1-1,0 1 0,0 0 1,0 0-1,0-1 0,0 2 1,1 46-74,-1-38 58,-6 376-48,6-376 68,0 0 0,0 0-1,2-1 1,-1 1 0,5 14-1,-6-22 1,1 0 1,-1-1-1,1 1 0,0-1 0,-1 1 0,1-1 0,0 1 0,0-1 0,0 1 0,0-1 0,0 0 1,1 0-1,-1 1 0,0-1 0,1 0 0,-1 0 0,0 0 0,1 0 0,-1-1 0,1 1 0,0 0 1,-1-1-1,1 1 0,-1-1 0,1 1 0,0-1 0,0 0 0,-1 0 0,1 0 0,0 0 0,-1 0 1,1 0-1,0 0 0,-1 0 0,1-1 0,0 1 0,-1-1 0,1 1 0,2-2 0,2-1 40,0 0-1,1-1 1,-1 0-1,-1 0 1,1 0-1,0-1 1,-1 0-1,0 0 1,0 0-1,-1-1 1,0 0-1,1 1 1,-2-1-1,1-1 1,3-9-1,1-1 108,-1-1-1,0 1 0,-2-1 1,7-36-1,-9 27 28,0 0 1,-2 0-1,-2-44 0,0 62-150,0 0 0,-1 0-1,1 0 1,-2 0-1,1 1 1,-1-1-1,0 1 1,-1-1-1,0 1 1,-1 0 0,1 1-1,-1-1 1,-1 1-1,-8-10 1,11 14-27,-1 0 0,1 0 1,0 1-1,-1-1 0,0 1 0,1 0 1,-1 0-1,0 0 0,0 1 0,0-1 1,-1 1-1,1 0 0,0 0 0,0 0 1,-1 1-1,1-1 0,0 1 0,-1 0 0,1 1 1,0-1-1,0 1 0,-1 0 0,1 0 1,0 0-1,-5 2 0,4-1-145,0 1 0,0 0-1,0 0 1,1 0 0,-1 0 0,1 1-1,0-1 1,0 1 0,0 0-1,1 1 1,-1-1 0,1 1 0,0-1-1,1 1 1,-1 0 0,1 0-1,-1 0 1,-1 9 0,-4 37-3666,7-3-3542</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2.431"/>
    </inkml:context>
    <inkml:brush xml:id="br0">
      <inkml:brushProperty name="width" value="0.05" units="cm"/>
      <inkml:brushProperty name="height" value="0.05" units="cm"/>
      <inkml:brushProperty name="color" value="#5B2D90"/>
    </inkml:brush>
  </inkml:definitions>
  <inkml:trace contextRef="#ctx0" brushRef="#br0">90 155 10725,'0'0'12811,"0"-5"-12029,0 9-734,0 12-26,0 43 499,-2-1 0,-13 80 0,-10-23-224,10-57-298,3 1-1,3 1 0,-2 71 0,11-130-9,0-1 0,1 0-1,-1 0 1,1 1 0,-1-1 0,1 0-1,-1 0 1,1 0 0,0 0-1,-1 0 1,1 0 0,-1 0 0,1 0-1,-1 0 1,1 0 0,-1 0-1,1 0 1,-1 0 0,1 0-1,-1 0 1,1 0 0,-1-1 0,1 1-1,-1 0 1,1 0 0,-1-1-1,1 1 1,-1 0 0,1-1 0,89-56 25,-67 40 2,2 2-1,0 0 1,29-13 0,-36 22-29,0-1-1,0 2 1,1 0 0,-1 2-1,1 0 1,0 1 0,0 0-1,33 3 1,-48-1 11,-1 1 0,0-1 0,1 1 0,-1 0 0,0 0 0,0 0 0,0 0 0,0 0 0,0 1 0,0-1 0,0 1 0,-1 0 0,1 0 0,0 0 0,-1 0 0,0 0 0,1 1 0,-1-1 0,0 1 0,0-1 0,0 1 0,-1 0 0,1 0 0,-1 0 0,1 0 0,-1 0 0,0 0 0,0 0 0,0 0 0,-1 1 0,1-1 0,-1 0 0,0 1 0,0-1 0,0 0 0,-1 5 0,1 0-23,-1 0 0,0 0 0,-1 0 0,0 0 0,0-1 0,-1 1 0,0-1 0,0 1 0,-1-1 0,0 0 0,0 0 0,0-1 0,-11 13 0,3-8-40,0-1 1,-1 0-1,0-1 1,0 0 0,-1-1-1,0 0 1,0-1 0,-1-1-1,0-1 1,0 0-1,0 0 1,-1-2 0,0 0-1,-28 2 1,43-5 64,1 0-1,-1 0 1,0 0 0,1 0 0,-1 0 0,0 0-1,1 0 1,-1 0 0,0 0 0,1-1 0,-1 1-1,0 0 1,1 0 0,-1-1 0,1 1 0,-1 0-1,1-1 1,-1 1 0,1-1 0,-1 1-1,1 0 1,-1-1 0,1 1 0,-1-1 0,1 0-1,-1 1 1,1-1 0,0 1 0,-1-1 0,1 1-1,0-2 1,3-22-88,0 17 17,0 0 0,1 0 0,-1 1 0,1 0 1,8-9-1,45-39-121,2 3 1,89-59-1,-29 22 246,-84 62 76,97-81 341,-114 91-340,-2 0 1,0-1 0,-1-1-1,-1 0 1,13-22-1,-26 39-119,0-1 0,1 1 0,-2 0 0,1-1-1,0 0 1,0 1 0,0-1 0,-1 1 0,1-1-1,-1 0 1,1 0 0,-1 1 0,0-1 0,0 0-1,0 1 1,0-1 0,0 0 0,0 0 0,0 0-1,0 1 1,-1-3 0,0 3 4,0 1 1,0-1-1,0 0 1,0 0-1,0 1 1,0-1-1,0 1 1,0-1-1,0 1 1,0 0-1,0-1 1,-1 1-1,1 0 0,0 0 1,0 0-1,0-1 1,0 1-1,-1 0 1,1 1-1,0-1 1,0 0-1,-2 1 1,-7 1 64,0 0 1,0 1 0,0 1-1,0 0 1,-15 9 0,10-4-116,0 2 0,1 0 0,0 1 0,1 0 0,0 1 0,1 0 1,0 1-1,1 1 0,1 0 0,0 0 0,1 1 0,1 0 0,1 0 0,0 1 0,1 0 0,0 0 0,2 1 1,0 0-1,1-1 0,1 1 0,0 0 0,1 1 0,2 18 0,0-36-4,-1 1-1,0-1 0,1 0 1,-1 0-1,0 1 0,1-1 1,0 0-1,-1 0 0,1 0 1,0 1-1,-1-1 0,1 0 1,0 0-1,0 0 0,0 0 1,0-1-1,0 1 0,0 0 1,0 0-1,0 0 0,0-1 1,1 1-1,-1-1 0,0 1 1,0-1-1,0 1 1,1-1-1,-1 0 0,0 0 1,1 1-1,-1-1 0,0 0 1,1 0-1,-1 0 0,0-1 1,1 1-1,-1 0 0,0 0 1,1-1-1,-1 1 0,0 0 1,0-1-1,0 0 0,2 0 1,4-1 13,0-1 1,-1 0 0,0 0-1,1 0 1,-1-1 0,0 0-1,7-6 1,18-25 89,-1-1 1,-2-1-1,37-65 0,-44 68 322,-21 34-367,0-1-1,0 1 0,0 0 1,1 0-1,-1-1 0,0 1 1,0 0-1,0-1 0,0 1 1,1 0-1,-1 0 1,0-1-1,0 1 0,1 0 1,-1 0-1,0 0 0,0 0 1,1-1-1,-1 1 0,0 0 1,1 0-1,-1 0 0,0 0 1,1 0-1,-1 0 1,0 0-1,0 0 0,1 0 1,-1-1-1,0 2 0,1-1 1,-1 0-1,0 0 0,1 0 1,-1 0-1,0 0 1,1 0-1,-1 0 0,0 0 1,1 0-1,-1 1 0,11 15 210,5 36-343,-13-40 235,2 5-83,1 1 0,1-1 0,0 0 0,20 31 0,-25-43-101,1-1-1,0-1 1,0 1 0,0 0-1,0-1 1,1 1 0,-1-1-1,1 0 1,0 0 0,0 0 0,0-1-1,0 0 1,0 1 0,1-1-1,-1-1 1,1 1 0,-1-1-1,1 1 1,0-1 0,0-1-1,-1 1 1,1-1 0,0 0-1,5 0 1,-7-1-12,-1 0 0,1 1 1,-1-1-1,0-1 0,1 1 0,-1 0 0,0-1 0,0 1 1,0-1-1,0 1 0,0-1 0,0 0 0,0 0 1,-1 0-1,1 0 0,-1 0 0,1 0 0,-1 0 0,0-1 1,0 1-1,0-1 0,0 1 0,1-5 0,13-67-991,-14 63 892,23-219-1403,19-118 3901,-56 410 779,-34 197-2124,33 97-459,14-356-526,1 1-1,-1-1 1,0 1-1,1-1 1,-1 1-1,1-1 1,-1 0-1,1 1 1,-1-1-1,1 1 1,-1-1-1,1 0 1,0 0-1,-1 1 1,1-1-1,-1 0 1,1 0-1,0 0 1,-1 0 0,1 1-1,0-1 1,-1 0-1,1 0 1,0 0-1,-1 0 1,1 0-1,-1-1 1,1 1-1,0 0 1,-1 0-1,1 0 1,0-1-1,-1 1 1,1 0-1,-1 0 1,1-1-1,-1 1 1,1-1-1,-1 1 1,2-1-1,28-14-12,31-26 27,-30 19-105,65-34-1,-85 51 75,-1 1 0,1 0 0,0 0 0,0 1 0,0 1 0,0 0 0,0 0 0,1 1 0,-1 0 0,23 3-1,-32-2 18,0 0 0,0 1 0,0-1-1,0 1 1,0 0 0,0-1 0,-1 1-1,1 0 1,0 0 0,0 0 0,-1 1-1,1-1 1,-1 0 0,1 0-1,-1 1 1,1-1 0,-1 1 0,0 0-1,2 3 1,0-1-1,-1 0 0,-1 1 1,1 0-1,-1-1 0,1 1 0,-1 0 0,-1 0 0,1 6 1,0 0-17,-1 1 1,-1-1-1,0 1 1,0-1-1,-2 0 1,-5 20-1,3-17-79,-2 0-1,0-1 0,0 0 0,-1 0 0,-1-1 0,0 0 0,0 0 1,-2-1-1,1 0 0,-15 10 0,25-20 93,0-1-1,0 0 1,0 0-1,0 0 0,0 1 1,-1-1-1,1 0 1,0 0-1,0 0 1,0 0-1,0 0 1,0 1-1,-1-1 0,1 0 1,0 0-1,0 0 1,0 0-1,0 0 1,-1 0-1,1 0 1,0 0-1,0 0 1,0 0-1,-1 0 0,1 0 1,0 0-1,0 0 1,0 0-1,-1 0 1,1 0-1,0 0 1,0 0-1,0 0 1,-1 0-1,1 0 0,0 0 1,0 0-1,0 0 1,0 0-1,-1 0 1,1 0-1,0-1 1,0 1-1,0 0 1,0 0-1,-1 0 0,1 0 1,0 0-1,0-1 1,0 1-1,0 0 1,0 0-1,0 0 1,0 0-1,0-1 1,-1 1-1,1 0 0,0 0 1,0 0-1,0-1 1,0 1-1,0 0 1,5-16-110,9-9 62,29-37 0,-5 8 40,-23 30 29,1-2 32,1 1 0,0 1-1,2 1 1,28-28-1,-46 50-1,0-1-1,1 1 1,-1 0-1,0 0 0,1 0 1,-1 0-1,1 0 0,-1 0 1,1 1-1,-1-1 1,1 0-1,0 1 0,-1-1 1,1 1-1,0 0 0,-1 0 1,1-1-1,0 1 0,0 0 1,-1 0-1,1 1 1,0-1-1,0 0 0,-1 0 1,1 1-1,0-1 0,-1 1 1,1 0-1,-1-1 0,1 1 1,-1 0-1,1 0 1,-1 0-1,1 0 0,-1 0 1,0 0-1,1 0 0,-1 1 1,0-1-1,0 0 0,1 2 1,5 8 51,-1-1 0,0 1 1,0 0-1,7 21 0,-7-17 78,2 6-164,-1 1 0,0 0 0,-2 0 0,0 0 0,-2 1 0,0-1 0,-1 29 0,-2-50-116,0 1 0,0 0-1,0-1 1,0 1 0,0-1 0,0 1 0,0-1 0,-1 1-1,1-1 1,-1 1 0,1-1 0,-1 1 0,1-1-1,-1 1 1,0-1 0,0 0 0,0 1 0,0-1 0,0 0-1,0 0 1,-2 2 0,-22 3-7263,6-6-7551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2.762"/>
    </inkml:context>
    <inkml:brush xml:id="br0">
      <inkml:brushProperty name="width" value="0.05" units="cm"/>
      <inkml:brushProperty name="height" value="0.05" units="cm"/>
      <inkml:brushProperty name="color" value="#5B2D90"/>
    </inkml:brush>
  </inkml:definitions>
  <inkml:trace contextRef="#ctx0" brushRef="#br0">1 0 15175,'0'0'4802,"103"41"-14598</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3.091"/>
    </inkml:context>
    <inkml:brush xml:id="br0">
      <inkml:brushProperty name="width" value="0.05" units="cm"/>
      <inkml:brushProperty name="height" value="0.05" units="cm"/>
      <inkml:brushProperty name="color" value="#5B2D90"/>
    </inkml:brush>
  </inkml:definitions>
  <inkml:trace contextRef="#ctx0" brushRef="#br0">11 0 13782,'0'0'6734,"0"16"-6174,-6 227 2930,2 155-526,4-395-2981,0 0 0,0 0 0,0 0 0,1-1 0,-1 1 0,1 0 0,-1 0 1,1 0-1,0-1 0,0 1 0,0 0 0,0-1 0,1 1 0,-1-1 0,1 1 0,-1-1 0,1 0 0,0 0 0,0 1 0,0-1 0,0-1 1,1 1-1,3 3 0,-2-4-43,-1 0 1,1 0-1,-1-1 1,1 1-1,0-1 1,-1 0-1,1 0 1,-1 0-1,1 0 1,0-1-1,-1 1 1,1-1-1,-1 0 1,1 0-1,-1 0 1,1-1-1,-1 1 1,6-5-1,4-2-30,0-1-1,0 0 0,-1-1 0,-1-1 1,0 0-1,0 0 0,-1-1 1,-1-1-1,0 1 0,0-2 0,11-24 1,-6 8-72,-1-1 0,-2 0 1,0-1-1,8-48 0,-12 11 2257,-7 132-1895,2 17 69,-4-1 1,-3 0-1,-21 108 1,17-159-831,9-27 356,0 0 0,-1-1 1,1 1-1,0 0 0,-1 0 1,1 0-1,-1-1 0,1 1 1,-1 0-1,1-1 0,-1 1 1,1-1-1,-1 1 0,0 0 1,1-1-1,-1 1 0,0-1 1,0 0-1,1 1 0,-1-1 1,0 0-1,0 1 0,0-1 1,1 0-1,-1 0 0,0 0 1,0 1-1,-1-1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8.817"/>
    </inkml:context>
    <inkml:brush xml:id="br0">
      <inkml:brushProperty name="width" value="0.05" units="cm"/>
      <inkml:brushProperty name="height" value="0.05" units="cm"/>
      <inkml:brushProperty name="color" value="#5B2D90"/>
    </inkml:brush>
  </inkml:definitions>
  <inkml:trace contextRef="#ctx0" brushRef="#br0">9 27 11445,'0'0'10901,"-8"-26"-10629,8 40-4770,2 9-1072</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3.428"/>
    </inkml:context>
    <inkml:brush xml:id="br0">
      <inkml:brushProperty name="width" value="0.05" units="cm"/>
      <inkml:brushProperty name="height" value="0.05" units="cm"/>
      <inkml:brushProperty name="color" value="#5B2D90"/>
    </inkml:brush>
  </inkml:definitions>
  <inkml:trace contextRef="#ctx0" brushRef="#br0">0 103 400,'0'0'17608,"6"-100"-14790,-4 98-1970,4 2-848,6 11-256,10 17-1009,11 2-2112,5-3-6196</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3.778"/>
    </inkml:context>
    <inkml:brush xml:id="br0">
      <inkml:brushProperty name="width" value="0.05" units="cm"/>
      <inkml:brushProperty name="height" value="0.05" units="cm"/>
      <inkml:brushProperty name="color" value="#5B2D90"/>
    </inkml:brush>
  </inkml:definitions>
  <inkml:trace contextRef="#ctx0" brushRef="#br0">24 0 12358,'0'0'10524,"-2"27"-9819,-19 374 2523,21-199-2713,-1-200-565,1 1-1,0-1 1,0 1 0,0-1 0,1 0 0,-1 1-1,1-1 1,-1 0 0,1 1 0,0-1-1,0 0 1,0 0 0,1 3 0,-1-4 7,0 0 0,1 0 0,-1-1 0,0 1 0,0-1 0,0 1 0,0-1 0,1 0 0,-1 1 1,0-1-1,0 0 0,1 0 0,-1 0 0,0 0 0,1 0 0,-1 0 0,0 0 0,0 0 0,1 0 0,-1-1 0,0 1 0,0 0 0,0-1 0,1 1 1,-1-1-1,2-1 0,12-6-43,1-1 0,-2-1 1,1 0-1,-1-1 1,0 0-1,-1-1 1,14-17-1,10-8 40,-15 17 150,8-7 419,-1-1 0,33-43-1,-59 78 47,0 3-610,0 0 0,1 0-1,-1-1 1,2 1 0,0-1 0,0 0 0,0 0 0,1-1 0,1 0 0,-1 0 0,13 12 0,-15-17-3,-1 0 1,1-1-1,0 1 1,0-1 0,0 0-1,0 1 1,0-2 0,0 1-1,1-1 1,-1 1-1,0-1 1,1 0 0,-1-1-1,1 1 1,0-1-1,-1 0 1,1 0 0,-1 0-1,1 0 1,-1-1-1,1 0 1,-1 0 0,1 0-1,-1-1 1,0 1-1,0-1 1,1 0 0,-1-1-1,-1 1 1,5-3 0,12-11 4,-1 0 0,-1 0 0,0-2 1,19-26-1,-19 23 418,0 0-1,1 2 1,33-27-1,-49 74 532,-8 46-587,-2 0 0,-31 127-1,-4 29-194,32-154-931,5 1 0,6 144 0,8-186-2689,5-21-3194</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4.695"/>
    </inkml:context>
    <inkml:brush xml:id="br0">
      <inkml:brushProperty name="width" value="0.05" units="cm"/>
      <inkml:brushProperty name="height" value="0.05" units="cm"/>
      <inkml:brushProperty name="color" value="#5B2D90"/>
    </inkml:brush>
  </inkml:definitions>
  <inkml:trace contextRef="#ctx0" brushRef="#br0">278 249 1072,'0'0'10648,"6"-19"-9125,18-60-103,-21 70-1004,-1-1 1,0 0-1,-1 0 1,0 1 0,0-1-1,-1 0 1,0 0-1,-1 0 1,-2-10-1,2 15-142,1 3-200,-1 0 0,1 0 0,-1 0 0,0 0-1,0 0 1,1 1 0,-1-1 0,0 0 0,-1 0 0,1 1 0,0-1-1,0 1 1,-1-1 0,1 1 0,-1 0 0,1 0 0,-1-1 0,0 1-1,1 0 1,-1 0 0,0 1 0,0-1 0,0 0 0,1 1 0,-1-1 0,0 1-1,0-1 1,0 1 0,0 0 0,0 0 0,0 0 0,0 0 0,0 0-1,0 0 1,-3 1 0,-3 0 11,0 0 0,0 1 1,-1 0-1,1 0 0,1 1 0,-1 0 0,-11 6 0,6-2-39,1 2 0,0-1 0,1 2 0,-1 0 0,2 0 0,0 1 0,0 0 0,1 1 0,0 0 0,1 0 0,0 1 0,-7 16 0,7-10-26,1 1-1,0-1 1,2 1-1,0 1 1,1-1-1,1 0 1,1 1-1,1 26 1,1-42-24,0 0 0,0-1 0,1 1 0,-1 0 0,1-1 0,0 1-1,0 0 1,1-1 0,-1 1 0,1-1 0,0 0 0,0 0 0,1 1 0,-1-1 0,1-1 0,3 6 0,-2-7-30,0 1 1,-1 0-1,1-1 1,0 0 0,1 0-1,-1 0 1,0 0-1,0-1 1,1 0-1,-1 1 1,1-2 0,-1 1-1,1 0 1,-1-1-1,1 0 1,8-1-1,-5 0 22,1 0 0,-1-1 0,0 0 0,0 0 1,1-1-1,-2 0 0,1 0 0,0-1 0,-1 0 0,1-1 0,-1 1 0,-1-1 0,1-1 0,10-10 0,9-11 16,-2-2 1,25-36-1,10-12 168,-45 60 182,2 2 1,22-20 0,-35 32-208,1 0-1,0 0 1,0 1-1,0-1 1,0 1 0,0 0-1,1 0 1,-1 0-1,1 0 1,-1 1 0,1 0-1,-1 0 1,1 0-1,0 0 1,0 1 0,-1 0-1,9 1 1,-10-1-132,-1 1 0,1 1 0,-1-1 1,1 0-1,-1 1 0,0-1 0,1 1 0,-1 0 1,0 0-1,0 0 0,0 0 0,-1 0 0,1 0 1,0 0-1,-1 1 0,1-1 0,0 3 0,20 48 0,-19-44-4,6 22-275,-2 0 1,0 1-1,-3 0 1,0 0-1,-2 0 1,-2 0-1,-4 48 1,-5-36-2629,-4-8-2254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5.463"/>
    </inkml:context>
    <inkml:brush xml:id="br0">
      <inkml:brushProperty name="width" value="0.05" units="cm"/>
      <inkml:brushProperty name="height" value="0.05" units="cm"/>
      <inkml:brushProperty name="color" value="#5B2D90"/>
    </inkml:brush>
  </inkml:definitions>
  <inkml:trace contextRef="#ctx0" brushRef="#br0">0 436 17064,'0'0'7163,"18"10"-7022,-7-4-105,-3-3-19,0 1 0,0 0 0,-1 0 0,0 1 0,0 0 0,0 0 0,-1 0 0,1 1 0,-1 0 0,-1 1 0,1-1 0,-1 1 0,0 0 0,7 15 0,-5-5-94,-1 0 0,-1 0-1,-1 1 1,0-1-1,-2 1 1,0 0 0,0 0-1,-3 27 1,1-43 0,0-1 0,0 1 1,-1 0-1,1 0 0,-1 0 0,1 0 1,-1 0-1,1 0 0,-1 0 0,0-1 1,0 1-1,0 0 0,0-1 0,0 1 1,-1 0-1,1-1 0,0 0 0,-1 1 1,1-1-1,-1 0 0,1 0 0,-1 0 1,0 0-1,0 0 0,1 0 0,-1 0 1,0 0-1,0-1 0,0 1 0,0-1 1,0 1-1,0-1 0,0 0 0,1 0 1,-1 0-1,0 0 0,0 0 0,-2 0 1,3-1 20,0 0 1,0 0 0,0 0 0,0 0 0,1 0 0,-1 0 0,0 0-1,1 0 1,-1 0 0,1-1 0,0 1 0,-1 0 0,1 0-1,0 0 1,-1-1 0,1 1 0,0 0 0,0 0 0,0-1 0,0 1-1,0 0 1,0 0 0,1-3 0,4-31 71,-1 25 101,0 0 0,1 0-1,1 0 1,-1 0 0,2 1-1,-1 0 1,1 1 0,13-13-1,73-63 1737,-67 63-1463,51-40 573,-34 28-236,47-47 0,-95 87-679,1 0 0,-1 0 0,1 0 1,1 1-1,-1 0 0,1-1 0,1 1 0,-1 0 1,1 1-1,1-1 0,-2 11 0,1 1-404,1 0 0,0-1-1,2 1 1,2 23-1,-1-34 177,1 0-1,-1 0 1,1 0-1,1-1 1,0 1 0,0-1-1,1 0 1,-1 0-1,2 0 1,-1-1-1,1 1 1,1-1-1,-1-1 1,1 1-1,0-1 1,12 8-1,-14-11 124,0 1-1,1-1 0,-1 0 0,1-1 0,0 1 1,0-1-1,0 0 0,0-1 0,0 1 1,0-1-1,0 0 0,0-1 0,1 1 1,-1-1-1,0-1 0,1 1 0,-1-1 0,0 0 1,0 0-1,0-1 0,0 0 0,0 0 1,0 0-1,0-1 0,8-5 0,5-7 361,-1-1 0,0 0 0,-1-2 0,-1 0 0,-1 0 0,0-2 0,-2 0 0,0 0 0,-1-1 0,18-45 0,-28 60-89,0-1 1,0 1-1,-1-1 1,1 0-1,-1 1 1,-1-1 0,0-10-1,0 15-167,0 0-1,0 1 0,0-1 1,-1 1-1,1-1 0,-1 1 1,1-1-1,-1 1 0,0-1 1,0 1-1,0-1 0,1 1 1,-1 0-1,0-1 0,-1 1 1,1 0-1,0 0 0,0 0 1,0 0-1,-1 0 0,1 0 1,0 0-1,-1 0 0,1 1 1,-1-1-1,1 0 0,-1 1 1,1-1-1,-1 1 0,0 0 1,1-1-1,-1 1 0,-1 0 1,-5-1-22,0 1 0,0 0 0,0 0-1,0 1 1,0 0 0,0 0 0,0 1 0,1 0 0,-1 0 0,0 1 0,1 0 0,0 0 0,0 0 0,0 1 0,-8 6 0,6-3-21,0 1 1,1 0-1,0 1 1,1 0 0,-1 0-1,2 0 1,-1 1-1,1 0 1,-7 17-1,3-2-50,1 1 1,1 0-1,2 1 0,0 0 0,2 0 0,1 0 0,1 1 1,2 32-1,-1-58 11,1 0 0,0 0 0,1 1 0,-1-1 0,0 0 1,1 0-1,-1 0 0,1 1 0,0-1 0,-1 0 0,1 0 1,0 0-1,0 0 0,1 0 0,-1 0 0,0 0 0,1-1 0,-1 1 1,1 0-1,-1-1 0,1 1 0,0-1 0,-1 0 0,1 1 1,0-1-1,0 0 0,0 0 0,0 0 0,0 0 0,1-1 1,-1 1-1,0 0 0,3-1 0,2 1-22,-1-1-1,0-1 1,0 1-1,0-1 1,0 0-1,0 0 1,-1-1-1,1 0 1,0 0-1,-1 0 1,1-1 0,8-5-1,4-4-48,-1-2 1,0 0-1,-1-1 0,0 0 0,-1-1 0,-1-1 0,-1 0 1,0-1-1,-1-1 0,15-30 0,-7 5-230,-1 0-1,-2-2 0,18-83 1,-20 53 264,3-86 1,-11 64 6062,-28 240-5319,0 3-600,15-72-349,4 0 0,2 1 0,4-1 0,14 74 0,-3-71-3039,-8-22-2188</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7.613"/>
    </inkml:context>
    <inkml:brush xml:id="br0">
      <inkml:brushProperty name="width" value="0.05" units="cm"/>
      <inkml:brushProperty name="height" value="0.05" units="cm"/>
      <inkml:brushProperty name="color" value="#5B2D90"/>
    </inkml:brush>
  </inkml:definitions>
  <inkml:trace contextRef="#ctx0" brushRef="#br0">268 515 1281,'0'0'2086,"-17"-17"-1507,-56-54 128,68 65-216,-1 0 1,0 1-1,0 0 1,-1 0-1,0 1 1,0 0-1,0 0 0,0 0 1,0 1-1,-1 0 1,0 0-1,1 1 1,-1 0-1,0 1 1,0-1-1,0 1 1,0 1-1,0 0 1,-14 1-1,2-1 3254,21-3-3602,0 0-1,1-1 1,-1 1-1,0 0 1,1 0 0,0 0-1,0 0 1,0 0-1,0 0 1,0 1-1,1-1 1,-1 1 0,1-1-1,0 1 1,-1 0-1,1 0 1,0 0 0,0 1-1,5-3 1,6-5 142,56-38 241,41-30-236,-97 66-273,0 0 0,-1-2 0,-1 1 0,0-2 0,13-19 0,-22 28-29,1 0 0,-1-1 0,-1 1 0,1-1 0,-1 0 0,3-10 0,-5 14-10,0 1 0,1 0 1,-1 0-1,0 0 0,0 0 0,0-1 0,0 1 0,0 0 1,0 0-1,0 0 0,-1 0 0,1 0 0,0-1 0,-1 1 1,1 0-1,0 0 0,-1 0 0,1 0 0,-1 0 0,0 0 1,1 0-1,-1 0 0,0 0 0,0 0 0,0 1 1,1-1-1,-1 0 0,0 0 0,0 1 0,0-1 0,0 0 1,0 1-1,0-1 0,0 1 0,-1 0 0,1-1 0,0 1 1,0 0-1,0 0 0,-3-1 0,-9 0-51,-1 1 1,1 0-1,-1 1 0,1 0 0,-1 1 1,1 1-1,0 0 0,0 1 0,0 0 1,0 1-1,1 0 0,-1 1 0,1 1 1,1-1-1,-17 14 0,22-16 68,1 1-1,-1-1 0,1 1 1,1 0-1,-1 1 1,1-1-1,-1 1 1,2 0-1,-1 0 1,1 0-1,0 0 0,0 1 1,0-1-1,1 1 1,0 0-1,0-1 1,1 1-1,0 0 1,0 0-1,1 0 0,0 0 1,0 0-1,0 0 1,1 0-1,0 0 1,1 0-1,-1 0 1,1-1-1,1 1 0,-1 0 1,1-1-1,4 8 1,9 12-30,1-1 0,31 34 0,-23-27 67,24 36 0,-43-59 82,0 1-1,-1-1 1,-1 2-1,1-1 1,-2 0 0,1 1-1,-1 0 1,2 17 0,-5-23-9,0 1 0,0-1 0,-1 0 0,1 0 0,-1 0 1,0 0-1,-1 1 0,1-1 0,-1-1 0,0 1 0,0 0 0,-1 0 1,1-1-1,-1 1 0,0-1 0,0 0 0,-1 0 0,1 0 1,-1 0-1,0-1 0,0 1 0,0-1 0,-7 4 0,2-1-64,0-1 0,-1 0 0,0-1 0,0 0 0,0 0 0,0-1 0,-1 0 0,1-1 0,-1 0 0,-14 0 0,24-2-107,-1 0 0,1 0 0,0 0 0,0 0 0,0 0 0,-1-1 0,1 1 0,0-1 0,0 1 0,0 0 0,0-1 0,-1 0 0,1 1 0,0-1 0,0 0 0,0 0 0,0 1 0,1-1 0,-1 0 0,0 0 0,0 0 0,0 0 0,1 0 0,-1 0 0,0 0 0,1 0 0,-1-1 0,1 1 0,0 0 0,-1 0 0,1 0 0,0 0 0,0-1 0,-1 1 0,1 0 0,0 0 0,1-3 0,-1-3-708,0 0-1,1 0 1,0 0 0,0 0-1,0 0 1,4-8-1,28-51-8501</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7.958"/>
    </inkml:context>
    <inkml:brush xml:id="br0">
      <inkml:brushProperty name="width" value="0.05" units="cm"/>
      <inkml:brushProperty name="height" value="0.05" units="cm"/>
      <inkml:brushProperty name="color" value="#5B2D90"/>
    </inkml:brush>
  </inkml:definitions>
  <inkml:trace contextRef="#ctx0" brushRef="#br0">0 205 11045,'0'0'7846,"22"-1"-6232,-1 1-1297,20 0 597,73-9 0,-104 8-843,1-1 0,0 0 0,-1-1 0,0 0 0,1-1-1,-1 1 1,0-2 0,-1 0 0,1 0 0,-1-1 0,0 0 0,0 0 0,10-10 0,-16 12-102,0 0 0,-1 1 0,1-1 0,-1 0 0,0-1 0,0 1 0,0 0 0,0 0 1,-1-1-1,0 1 0,0-1 0,0 0 0,0 1 0,-1-1 0,0 0 0,0-5 0,0 8 12,0 0 1,-1-1-1,1 1 0,-1 0 0,0 0 0,0 0 0,0-1 1,0 1-1,0 0 0,0 0 0,0 0 0,0 0 0,-1 1 1,1-1-1,-1 0 0,0 1 0,1-1 0,-1 1 0,0-1 1,0 1-1,0 0 0,0 0 0,0 0 0,0 0 0,0 0 0,0 0 1,-1 0-1,1 1 0,0-1 0,0 1 0,-1 0 0,-3-1 1,-5 2 25,0-1 1,0 1-1,0 1 1,0 0 0,0 1-1,0 0 1,0 0 0,1 1-1,-1 0 1,1 1-1,0 1 1,1-1 0,-1 2-1,1-1 1,1 1-1,-1 0 1,1 1 0,0 0-1,1 0 1,0 1-1,0 0 1,1 0 0,0 1-1,-8 16 1,8-14 28,1 1-1,0-1 1,0 1 0,2 0-1,-1 0 1,2 0 0,0 0-1,0 1 1,1 16 0,1-21-29,1 1 1,0-1-1,0 1 1,1-1 0,0 1-1,1-1 1,0 0 0,1 0-1,0-1 1,0 1-1,1-1 1,0 0 0,8 11-1,-7-11-67,1-1-1,-1 0 1,1-1 0,0 1-1,1-1 1,0-1 0,0 0-1,0 0 1,0 0-1,1-1 1,0 0 0,0-1-1,11 3 1,-12-4-327,-1-1 1,0 0-1,0-1 1,0 0 0,1 0-1,-1-1 1,0 1-1,0-2 1,1 1-1,-1-1 1,0 0 0,-1 0-1,1-1 1,0 0-1,-1 0 1,1-1-1,-1 0 1,6-4 0,45-39-6316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8.316"/>
    </inkml:context>
    <inkml:brush xml:id="br0">
      <inkml:brushProperty name="width" value="0.05" units="cm"/>
      <inkml:brushProperty name="height" value="0.05" units="cm"/>
      <inkml:brushProperty name="color" value="#5B2D90"/>
    </inkml:brush>
  </inkml:definitions>
  <inkml:trace contextRef="#ctx0" brushRef="#br0">159 91 12902,'0'0'7534,"11"1"-6211,-8 0-1228,25 3 427,0-2 1,-1 0 0,29-3-1,-53 1-520,-1-1 0,0 0 0,0 0 0,1-1 0,-1 1 0,0 0 0,0-1-1,0 1 1,0-1 0,-1 0 0,1 1 0,0-1 0,-1 0 0,1 0 0,-1 0 0,1 0 0,-1-1-1,0 1 1,0 0 0,0 0 0,0-1 0,-1 1 0,2-5 0,-2 6-7,1-1-1,-1 1 1,1-1-1,-1 0 1,1 1 0,-1-1-1,0 0 1,0 1 0,0-1-1,0 0 1,0 1 0,0-1-1,0 1 1,-1-1 0,1 0-1,-1 1 1,1-1 0,-1 1-1,1-1 1,-1 1 0,0-1-1,0 1 1,0-1 0,0 1-1,0 0 1,0-1 0,0 1-1,0 0 1,0 0 0,-1 0-1,1 0 1,0 0 0,-1 0-1,-1 0 1,-7-1-3,1 1 1,-1 1-1,0 0 0,1 0 1,-1 1-1,1 0 1,-1 0-1,1 1 0,-1 1 1,1-1-1,0 1 1,0 1-1,0 0 0,1 0 1,-1 1-1,-8 6 1,1-1 36,1 1 0,0 1 0,1 0 0,0 1 0,0 1 1,2 0-1,-16 21 0,23-28-29,1 1 1,-1-1-1,1 1 0,1 0 1,-1 0-1,1 0 1,1 0-1,-1 1 0,2-1 1,-1 1-1,1-1 0,0 1 1,1 0-1,0 0 1,0-1-1,1 1 0,0 0 1,1-1-1,-1 1 0,2-1 1,-1 0-1,1 0 0,1 1 1,-1-2-1,1 1 1,1 0-1,-1-1 0,1 0 1,1 0-1,-1 0 0,1-1 1,0 0-1,1 0 1,-1 0-1,9 4 0,-1-1-176,0 0 0,1-2-1,0 1 1,1-2 0,-1 0-1,1-1 1,0-1 0,0 0-1,1-1 1,-1-1 0,1 0-1,21-2 1,-23 0-677,1-1 0,-1-1 1,0 0-1,0-1 0,0-1 0,-1-1 1,1 0-1,17-8 0,41-31-6329</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8.731"/>
    </inkml:context>
    <inkml:brush xml:id="br0">
      <inkml:brushProperty name="width" value="0.05" units="cm"/>
      <inkml:brushProperty name="height" value="0.05" units="cm"/>
      <inkml:brushProperty name="color" value="#5B2D90"/>
    </inkml:brush>
  </inkml:definitions>
  <inkml:trace contextRef="#ctx0" brushRef="#br0">89 72 9748,'0'0'11016,"-7"-15"-9666,-18-40-272,22 53-466,1 12-456,1 18-36,1 120 1704,-30 240-1,21-320-2375,-2 117 0,11-179 247,0 1 0,0-1 1,1 0-1,0 1 0,0-1 1,0 0-1,5 12 0,-5-16-10,0 0-1,0 0 1,1 0-1,-1 0 1,1 0-1,-1-1 0,1 1 1,0 0-1,0-1 1,-1 1-1,1-1 1,0 0-1,0 1 1,1-1-1,-1 0 1,0 0-1,0-1 0,0 1 1,1 0-1,-1-1 1,0 1-1,5-1 1,22 2-7841</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9.128"/>
    </inkml:context>
    <inkml:brush xml:id="br0">
      <inkml:brushProperty name="width" value="0.05" units="cm"/>
      <inkml:brushProperty name="height" value="0.05" units="cm"/>
      <inkml:brushProperty name="color" value="#5B2D90"/>
    </inkml:brush>
  </inkml:definitions>
  <inkml:trace contextRef="#ctx0" brushRef="#br0">243 1 13110,'0'0'7657,"-17"7"-7238,7-3-405,0 0 0,1 1-1,-1 0 1,1 0 0,0 1 0,1 0 0,-1 1 0,1 0 0,1 0 0,-1 1 0,1 0 0,1 0 0,-7 11-1,-3 7 163,2 0 0,2 1 0,0 0 0,2 1 0,1 1-1,1-1 1,1 1 0,2 1 0,1-1 0,-1 44 0,5-65-168,0-1-1,1 1 1,-1 0 0,2-1 0,-1 1 0,1-1-1,0 1 1,6 11 0,-6-16-14,0 1 0,0-1 1,0 1-1,1-1 0,-1 0 0,1 0 0,0 0 1,0-1-1,0 1 0,0-1 0,1 1 0,-1-1 1,1 0-1,-1 0 0,1-1 0,0 1 0,0-1 0,3 1 1,3 1-49,-1-2 0,1 1 0,0-1 0,-1-1 0,1 1 0,0-2 0,0 1 0,-1-1 0,1-1 0,0 0 0,-1 0 0,14-6 0,-9 2-123,-1 0 1,0-1 0,0 0 0,-1-1 0,0-1-1,0 0 1,19-19 0,-19 14 33,1 1-1,-2-1 1,0-1-1,-1 0 1,-1 0 0,0-1-1,-1-1 1,0 1-1,-2-1 1,0 0 0,0-1-1,-2 1 1,4-37-1,-6 33 294,-1 4 457,-1 0 1,-2-29-1,2 132 1325,-2-35-1644,3 26-168,-3 91-1078,-4-138-1761,-5-12-3033</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49.461"/>
    </inkml:context>
    <inkml:brush xml:id="br0">
      <inkml:brushProperty name="width" value="0.05" units="cm"/>
      <inkml:brushProperty name="height" value="0.05" units="cm"/>
      <inkml:brushProperty name="color" value="#5B2D90"/>
    </inkml:brush>
  </inkml:definitions>
  <inkml:trace contextRef="#ctx0" brushRef="#br0">0 6 14038,'0'0'4482,"16"-5"-7587,6 42-1169,-4 1-4322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09.170"/>
    </inkml:context>
    <inkml:brush xml:id="br0">
      <inkml:brushProperty name="width" value="0.05" units="cm"/>
      <inkml:brushProperty name="height" value="0.05" units="cm"/>
      <inkml:brushProperty name="color" value="#5B2D90"/>
    </inkml:brush>
  </inkml:definitions>
  <inkml:trace contextRef="#ctx0" brushRef="#br0">0 79 6515,'0'0'17768,"18"0"-17752,28 0-16,19-5-672,24-12-865,8-7-2977,-1-9-6355</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0.029"/>
    </inkml:context>
    <inkml:brush xml:id="br0">
      <inkml:brushProperty name="width" value="0.05" units="cm"/>
      <inkml:brushProperty name="height" value="0.05" units="cm"/>
      <inkml:brushProperty name="color" value="#5B2D90"/>
    </inkml:brush>
  </inkml:definitions>
  <inkml:trace contextRef="#ctx0" brushRef="#br0">0 211 12678,'0'4'12572,"0"26"-12234,1 25 367,9 72 0,-8-110-682,1 1 0,1 0 0,1-1 0,0 0 0,1 0-1,1-1 1,1 1 0,10 16 0,-17-32-28,0 0-1,-1 1 1,1-1-1,0 0 0,0 1 1,0-1-1,0 0 0,0 0 1,0 0-1,1 0 0,-1 0 1,0 0-1,1 0 1,-1 0-1,0-1 0,1 1 1,-1 0-1,1-1 0,-1 1 1,1-1-1,-1 0 1,1 1-1,-1-1 0,1 0 1,0 0-1,-1 0 0,1 0 1,-1 0-1,1 0 0,-1-1 1,1 1-1,-1 0 1,1-1-1,-1 1 0,1-1 1,-1 0-1,1 1 0,-1-1 1,0 0-1,1 0 1,0-1-1,7-5-61,-1-1 1,0 0-1,-1-1 0,13-17 1,-7 8-5,34-42-613,89-100-451,-135 159 1136,0 0 0,0 0 1,0 0-1,0 0 1,0 0-1,0 0 0,0 0 1,0 1-1,1-1 1,-1 1-1,0-1 1,0 1-1,1-1 0,-1 1 1,0 0-1,1-1 1,-1 1-1,1 0 0,-1 0 1,0 0-1,1 0 1,-1 0-1,0 0 0,1 1 1,-1-1-1,0 0 1,1 1-1,-1-1 0,2 2 1,33 28 100,-9-7 79,-17-17-173,0-1 0,0-1 0,0 0 0,1 0-1,0-1 1,0-1 0,0 0 0,0 0 0,0-1 0,0 0 0,0-1-1,1 0 1,-1-1 0,0 0 0,17-5 0,-9 2-9,-1-1-1,0-1 1,0-1 0,-1 0 0,0-1 0,0-1-1,-1-1 1,21-15 0,-27 16-17,-1 1 1,0-1 0,-1 0-1,1-1 1,-2 0-1,1 0 1,-1-1-1,-1 0 1,5-12-1,-7 15-53,-1 0 1,0-1-1,-1 1 0,0 0 0,0-1 0,-1 1 0,0-1 0,0 0 0,-1 1 0,0-1 1,-1 1-1,0-1 0,0 0 0,-3-9 0,2 14 57,0 1-1,0-1 1,0 1 0,0 0-1,0 0 1,-1 0 0,0 0-1,1 0 1,-1 1 0,0-1-1,0 1 1,-1 0 0,1 0-1,0 0 1,-1 0 0,1 0-1,-1 1 1,1-1 0,-1 1-1,0 0 1,0 0-1,0 1 1,-7-1 0,5 0 9,0 0 0,0 1 1,0 0-1,0 0 0,0 1 1,0-1-1,0 1 0,0 1 1,0-1-1,0 1 0,1 0 1,-1 0-1,1 1 0,-1-1 1,-5 5-1,5-1 1,0 1-1,0-1 1,1 1 0,0 0-1,1 0 1,0 1 0,0 0-1,0-1 1,1 1 0,0 0-1,0 1 1,1-1 0,0 0-1,-1 17 1,0 11 5,2-1 1,3 46-1,7-11 16,2 0 0,4 0 0,24 73 1,-13-56 233,15 105 0,-36-162-98,-1 0 1,-2 1-1,-1 0 1,-2-1 0,-8 62-1,8-85-136,0 0 0,-1 0 0,0 0-1,-1 0 1,0 0 0,0 0 0,0-1 0,-1 0 0,0 1-1,0-1 1,0 0 0,-1-1 0,0 1 0,0-1 0,0 0-1,-1 0 1,0-1 0,0 0 0,0 0 0,0 0 0,-1 0-1,1-1 1,-1 0 0,0-1 0,0 0 0,0 0 0,0 0-1,-1-1 1,1 0 0,-8 0 0,8 0-58,1-1 0,0 0 1,-1 0-1,1-1 0,0 1 0,-1-1 0,1-1 0,0 1 1,0-1-1,0-1 0,0 1 0,1-1 0,-1 0 0,0 0 1,1 0-1,0-1 0,0 0 0,0 0 0,-7-7 0,8 5-309,-1 0-1,0 0 0,1-1 1,0 0-1,1 0 0,0 0 1,0 0-1,0 0 0,1 0 1,-2-9-1,-3-48-6274</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0.847"/>
    </inkml:context>
    <inkml:brush xml:id="br0">
      <inkml:brushProperty name="width" value="0.05" units="cm"/>
      <inkml:brushProperty name="height" value="0.05" units="cm"/>
      <inkml:brushProperty name="color" value="#5B2D90"/>
    </inkml:brush>
  </inkml:definitions>
  <inkml:trace contextRef="#ctx0" brushRef="#br0">0 472 3362,'0'0'14692,"3"0"-13799,6 0-576,-1-1-1,0-1 0,0 1 1,0-1-1,0-1 0,0 0 1,-1 0-1,9-4 1,63-39 828,-53 29-834,145-98 351,-154 102-620,-2-1 0,1 0 1,-2-1-1,0 0 0,0-1 1,-2-1-1,20-32 0,-29 43-63,-1 0 0,1 0-1,-1 0 1,0-1 0,-1 1 0,1 0 0,-1-1-1,0 1 1,-1-9 0,0 14 9,0-1 1,0 0-1,0 0 1,-1 0-1,1 0 1,-1 0-1,1 0 1,-1 1-1,1-1 1,-1 0-1,0 0 1,0 1-1,0-1 1,0 1-1,0-1 1,-1 1-1,1-1 1,0 1-1,-1-1 1,1 1-1,-1 0 1,1 0-1,-1 0 1,1 0-1,-1 0 0,0 0 1,0 1-1,1-1 1,-1 0-1,0 1 1,0-1-1,-3 1 1,-5-2-62,-1 1-1,1 0 1,-1 1 0,1 1-1,-1-1 1,1 2 0,-1-1-1,1 1 1,0 1 0,-1 0 0,1 1-1,1-1 1,-1 2 0,1 0-1,-1 0 1,-15 12 0,19-12 57,1 0 1,0 0-1,0 1 1,0 0-1,0 0 0,1 0 1,0 0-1,1 1 1,-1-1-1,1 1 0,1 0 1,-1 0-1,1 0 1,0 0-1,1 0 0,-1 1 1,1-1-1,1 1 1,0-1-1,0 0 0,0 1 1,1-1-1,0 1 1,0-1-1,4 10 0,-1-4 11,1 0 0,1 1 1,0-2-1,1 1 0,0-1 0,1 0 0,0 0 0,18 18 0,93 82-94,-36-37 13,-72-63 59,0 0 1,0 0-1,-2 1 1,12 19-1,-19-30 34,0 1 1,-1 0-1,1 0 0,-1 0 1,1 0-1,-1 0 0,0 0 1,-1 0-1,1 0 0,0 0 1,-1 1-1,0-1 0,1 0 1,-1 0-1,-1 1 1,1-1-1,0 0 0,-1 0 1,0 0-1,1 0 0,-1 0 1,0 1-1,-1-1 0,1-1 1,-1 1-1,1 0 0,-1 0 1,-3 4-1,-1-2 71,0-1 0,0 0 0,0 0 0,0-1 0,-1 1 0,0-1 0,1-1 0,-1 1 0,0-1 0,0 0 0,-11 1 0,-85 6 423,100-8-497,-4-1-119,-12 1 186,-1 0 0,1-2 0,0 0-1,-37-7 1,52 7-176,0 0 0,0-1 0,0 1 0,0-1 0,0 0 0,1 0 0,-1 0 0,1-1 0,-1 1 0,1-1 0,0 0 0,-4-4 0,5 5-186,0-1-1,0-1 1,1 1-1,-1 0 1,1 0 0,0-1-1,0 1 1,0-1-1,0 1 1,0-1-1,1 1 1,-1-1-1,1 1 1,0-1-1,0 1 1,2-7 0,6-34-7035</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1.199"/>
    </inkml:context>
    <inkml:brush xml:id="br0">
      <inkml:brushProperty name="width" value="0.05" units="cm"/>
      <inkml:brushProperty name="height" value="0.05" units="cm"/>
      <inkml:brushProperty name="color" value="#5B2D90"/>
    </inkml:brush>
  </inkml:definitions>
  <inkml:trace contextRef="#ctx0" brushRef="#br0">1 1 13606,'0'0'10629,"43"82"-9813,-25-29-271,-4 2-481,0-1 16,-4-8-80,-4-5-256,-4-7-1169,-2-12-1360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1.529"/>
    </inkml:context>
    <inkml:brush xml:id="br0">
      <inkml:brushProperty name="width" value="0.05" units="cm"/>
      <inkml:brushProperty name="height" value="0.05" units="cm"/>
      <inkml:brushProperty name="color" value="#5B2D90"/>
    </inkml:brush>
  </inkml:definitions>
  <inkml:trace contextRef="#ctx0" brushRef="#br0">38 144 11845,'0'0'5486,"21"9"-4483,-7-1-720,-3-2-116,0 0-1,1-1 0,16 6 0,-23-10-63,0 0 1,0 0-1,0 0 1,0 0-1,0-1 0,0 0 1,0 0-1,1 0 1,-1-1-1,0 0 0,0 0 1,0 0-1,9-3 0,-8 0 27,1 0 0,0 0 0,-1 0-1,0-1 1,0 0 0,0 0 0,0-1-1,-1 0 1,0 0 0,0 0 0,4-8-1,-7 12-63,-1-1 0,1 1 0,-1 0 0,0-1 0,1 1 0,-1-1 0,-1 1 0,1-1 0,0 1 0,0-1-1,-1 0 1,0 1 0,1-1 0,-1 0 0,0 0 0,0 1 0,-1-1 0,1 0 0,0 1 0,-1-1 0,0 0-1,0 1 1,0-1 0,0 1 0,0-1 0,0 1 0,0 0 0,-1-1 0,1 1 0,-1 0 0,0 0 0,0 0 0,1 0-1,-1 0 1,-5-3 0,-1 1-44,0 0-1,0 1 0,0 0 1,0 0-1,0 1 0,-1 0 1,0 0-1,1 1 0,-1 0 1,0 0-1,1 1 0,-1 0 1,-16 3-1,18-2-93,0 0 1,-1 0-1,1 1 0,0 0 1,0 0-1,0 1 0,0-1 0,1 2 1,-1-1-1,1 1 0,0 0 0,-1 0 1,2 1-1,-1-1 0,1 1 1,-9 11-1,11-11-131,0 0 1,0 0-1,1 0 1,0 0-1,0 0 0,0 1 1,1-1-1,-1 1 1,1 0-1,1-1 0,-1 1 1,1 0-1,0 0 1,0-1-1,1 1 0,0 0 1,0-1-1,0 1 1,3 6-1,0-2-583,0 0 1,1 1-1,0-2 1,1 1-1,0-1 0,0 0 1,1 0-1,15 14 0,38 32-4915</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2.196"/>
    </inkml:context>
    <inkml:brush xml:id="br0">
      <inkml:brushProperty name="width" value="0.05" units="cm"/>
      <inkml:brushProperty name="height" value="0.05" units="cm"/>
      <inkml:brushProperty name="color" value="#5B2D90"/>
    </inkml:brush>
  </inkml:definitions>
  <inkml:trace contextRef="#ctx0" brushRef="#br0">216 322 4082,'0'0'6688,"18"-23"-2883,53-78-705,-66 94-2878,-1 1 1,0-1-1,0 0 1,0 0 0,-1 0-1,0 0 1,-1 0-1,1-1 1,-1 1-1,-1-1 1,0 0-1,0 1 1,0-1 0,-1 0-1,0 0 1,-1 0-1,1 1 1,-5-16-1,3 20-183,0 0 0,0 0 0,0 0 0,0 1 0,-1-1 0,0 0 0,1 1 0,-1 0 0,0 0-1,0-1 1,0 2 0,-1-1 0,1 0 0,0 1 0,-1-1 0,1 1 0,-1 0 0,1 0 0,-1 1 0,1-1-1,-1 1 1,0-1 0,-6 2 0,-2-2 45,-1 1-1,0 1 1,0 0 0,0 0-1,-19 6 1,24-4-120,0 0 0,0 1 0,1 0 1,0 0-1,0 0 0,0 1 0,0 0 0,0 1 1,1 0-1,0 0 0,1 0 0,-1 0 1,-6 12-1,10-15 14,0-1 1,0 1-1,1 0 1,-1 0 0,1 0-1,-1 0 1,1 0-1,0 1 1,1-1-1,-1 0 1,0 0 0,1 1-1,0-1 1,0 0-1,0 1 1,0-1-1,0 1 1,1-1 0,-1 0-1,1 0 1,0 1-1,0-1 1,0 0-1,1 0 1,-1 0 0,1 0-1,-1 0 1,1 0-1,0-1 1,0 1-1,0 0 1,1-1 0,-1 0-1,1 1 1,-1-1-1,4 2 1,48 28-674,-39-24 399,-1 0 1,24 17-1,-34-21 252,0 0 0,0 0 0,0 0 0,0 1 0,-1-1 0,1 1 0,-1 0 0,0 0 0,-1 0 0,1 0-1,3 11 1,-1 11 38,-1 1 0,-1-1-1,-1 1 1,-1 0-1,-3 29 1,0 7 146,3 38 343,-5 1 0,-28 169 0,28-251-451,-1-2 1,-1 1-1,-1 0 1,-10 20 0,14-35-25,0 0 1,0 0-1,0 0 1,0-1-1,-1 1 1,0-1 0,0 0-1,-9 7 1,11-10-4,-1 1 1,1-1-1,-1 0 1,1 0 0,-1 0-1,0 0 1,1 0 0,-1 0-1,0-1 1,0 1-1,0-1 1,0 0 0,1 0-1,-1 0 1,0 0-1,0-1 1,0 1 0,-4-2-1,3 1 0,1-1 0,-1 1 0,1-1 0,0 0 0,0 0 0,0 0 0,0 0 0,0-1 0,0 1 0,1-1 0,-1 0-1,1 0 1,0 0 0,0 0 0,0 0 0,0 0 0,0 0 0,1-1 0,-3-5 0,-1-7-14,1-1 1,0 1-1,-1-19 0,-2-13-58,3 0-1,2 0 0,2 0 1,2 0-1,2 0 0,2 0 0,3 1 1,1 0-1,2 1 0,3 0 1,1 1-1,3 0 0,1 1 1,2 2-1,34-49 0,-50 82 110,0 1-1,0 0 1,1 1-1,0 0 1,0 0-1,1 0 1,0 1-1,0 0 1,1 0-1,-1 1 1,1 0-1,0 1 1,1 0-1,-1 0 1,1 1-1,-1 0 1,1 1-1,0 0 1,0 0-1,0 1 1,0 1-1,1 0 0,-1 0 1,0 1-1,0 0 1,0 0-1,0 1 1,11 4-1,-14-3-20,0 1 0,0 0 0,0 0 0,-1 0 0,1 1 0,-1-1-1,0 2 1,-1-1 0,1 1 0,-1-1 0,0 2 0,0-1 0,-1 0-1,0 1 1,0 0 0,-1 0 0,1 0 0,-2 0 0,5 14 0,-2-1 28,-1 1 0,-1 0 1,-1 0-1,-1 1 1,0-1-1,-3 23 0,-2-20 0,1-29 26,2-42 26,5 24-159,2 0 0,0 1 0,1 0 0,1 0 0,1 1 0,1 0 0,1 1 0,1 0 0,0 0 0,31-34 0,-9 23-24,-33 31 79,0 0 1,-1-1-1,1 1 1,0-1-1,0 1 1,-1 0-1,1-1 0,0 1 1,0 0-1,-1 0 1,1 0-1,0 0 1,0 0-1,0 0 0,-1 0 1,1 0-1,0 0 1,0 0-1,0 0 0,-1 0 1,1 0-1,0 1 1,0-1-1,0 0 1,-1 1-1,1-1 0,0 0 1,-1 1-1,1-1 1,0 1-1,-1-1 1,1 1-1,-1 0 0,1-1 1,-1 1-1,1-1 1,-1 1-1,1 0 0,-1 0 1,1-1-1,-1 1 1,0 0-1,1 0 1,-1-1-1,0 1 0,0 0 1,0 0-1,0 0 1,0 1-1,6 33-9,-1 1 0,-2-1 0,-2 1 0,-4 44 0,2-5 19,3-67-17,5-18 32,4-20 35,2-15 15,2-10 9,33-78 0,-42 118-60,1 1-1,0 0 1,1 1 0,1-1-1,0 2 1,1-1 0,0 1 0,1 1-1,1 0 1,14-12 0,-21 20 15,-1 0 0,0 1 1,1-1-1,-1 1 0,1 0 1,0 0-1,-1 1 0,1-1 1,0 1-1,5 0 0,-8 0-20,0 1 0,0 0-1,0 0 1,0 0 0,0 1 0,-1-1-1,1 0 1,0 1 0,0-1 0,0 1 0,-1 0-1,1-1 1,0 1 0,-1 0 0,1 0-1,0 0 1,-1 0 0,1 1 0,-1-1-1,0 0 1,1 1 0,-1-1 0,0 0-1,0 1 1,0 0 0,0-1 0,0 1-1,1 2 1,5 15 95,-1 1 0,-1 0 0,0 0 0,2 36-1,-6-40-446,1 1 0,1-1-1,0 0 1,1 0-1,1 0 1,0 0 0,1-1-1,15 27 1,-1-20-2951,3-11-2644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2.634"/>
    </inkml:context>
    <inkml:brush xml:id="br0">
      <inkml:brushProperty name="width" value="0.05" units="cm"/>
      <inkml:brushProperty name="height" value="0.05" units="cm"/>
      <inkml:brushProperty name="color" value="#5B2D90"/>
    </inkml:brush>
  </inkml:definitions>
  <inkml:trace contextRef="#ctx0" brushRef="#br0">73 31 9060,'0'0'10634,"-9"17"-10137,4-7-406,-2 1 60,1 1-1,1 0 0,0 0 0,0 1 0,1 0 0,1 0 1,0 0-1,-2 26 0,4-18-43,0 7 236,0 1 1,2-1-1,1 1 1,9 46-1,-10-69-300,1 0 0,0 0 1,0 0-1,0 0 0,1 0 0,-1-1 0,1 0 1,1 1-1,-1-1 0,1 0 0,0 0 0,0-1 1,0 1-1,1-1 0,0 0 0,-1 0 0,1-1 0,1 1 1,-1-1-1,0 0 0,1-1 0,0 1 0,-1-1 1,1 0-1,0 0 0,0-1 0,11 2 0,-14-3-54,-1 1-1,1-1 1,0 0-1,0 0 0,-1 0 1,1 0-1,0 0 1,-1-1-1,1 1 0,0-1 1,0 0-1,-1 0 1,1 0-1,-1 0 0,1 0 1,-1 0-1,0-1 1,1 1-1,-1-1 0,0 1 1,0-1-1,0 0 1,0 0-1,0 0 0,0 0 1,-1-1-1,1 1 1,-1 0-1,1-1 0,-1 1 1,0-1-1,0 1 1,1-3-1,-1-2-35,0 1 1,0 0-1,0-1 0,-1 1 0,0-1 1,0 1-1,-1-1 0,0 1 0,0 0 1,0-1-1,-1 1 0,0 0 1,-5-12-1,-2 3-105,0 0 1,-2 1-1,1 0 1,-2 1-1,0 0 1,0 1-1,-16-12 1,14 13 117,1-1 1,1 0-1,0-1 1,0 0-1,1-1 0,1-1 1,-10-17-1,19 30 40,-1-1 0,1 0 0,0 0 0,-1 0 0,2-1 0,-1 1 0,0 0 0,1 0 0,-1 0 0,1-1 0,0 1 1,0 0-1,0-1 0,1 1 0,-1 0 0,1 0 0,-1 0 0,1-1 0,0 1 0,2-3 0,-1 2-5,1 1-1,0 0 1,-1-1 0,1 1 0,1 0-1,-1 0 1,0 1 0,0-1 0,1 1-1,0-1 1,-1 1 0,1 1 0,6-3-1,7-2 16,1 1-1,0 1 0,0 0 1,0 2-1,35-1 1,-41 2 12,1 1 1,-1 1 0,0 0-1,0 0 1,0 2-1,0-1 1,0 1 0,-1 1-1,1 0 1,-1 1 0,0 0-1,0 1 1,0 0 0,-1 0-1,0 1 1,0 1 0,-1 0-1,0 0 1,0 1 0,-1 0-1,0 0 1,11 18 0,-9-13 129,-1 1 1,-1 0-1,0 0 1,-1 0-1,10 32 1,-15-38-235,0 0 0,0 1 0,-1-1 0,0 1 0,0-1 1,-1 1-1,0-1 0,-1 1 0,0-1 0,-1 0 1,0 1-1,-3 9 0,-8 4-2528,-1-10-3249</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2.964"/>
    </inkml:context>
    <inkml:brush xml:id="br0">
      <inkml:brushProperty name="width" value="0.05" units="cm"/>
      <inkml:brushProperty name="height" value="0.05" units="cm"/>
      <inkml:brushProperty name="color" value="#5B2D90"/>
    </inkml:brush>
  </inkml:definitions>
  <inkml:trace contextRef="#ctx0" brushRef="#br0">1 0 12934,'0'0'4338,"109"125"-15671</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3.329"/>
    </inkml:context>
    <inkml:brush xml:id="br0">
      <inkml:brushProperty name="width" value="0.05" units="cm"/>
      <inkml:brushProperty name="height" value="0.05" units="cm"/>
      <inkml:brushProperty name="color" value="#5B2D90"/>
    </inkml:brush>
  </inkml:definitions>
  <inkml:trace contextRef="#ctx0" brushRef="#br0">259 557 12230,'0'0'2649,"-21"-1"168,-69-3-869,84 4-1887,1 1 1,-1 0-1,0 0 0,1 0 1,-1 0-1,1 1 1,0 0-1,-1 0 1,1 1-1,0-1 1,0 1-1,0 0 1,1 0-1,-1 1 1,1 0-1,-1 0 0,1 0 1,1 0-1,-1 0 1,0 1-1,1-1 1,0 1-1,0 0 1,1 0-1,-1 0 1,-1 8-1,-2 4-31,1 1-1,0 0 1,2 0 0,0 0 0,1 0-1,0 22 1,2-31-23,0 1 0,0-1 0,1 0 0,0 1 0,1-1 0,0 0 0,0 0 0,4 9 0,-5-15-10,1 1 0,0-1 0,0 0 1,1 0-1,-1 0 0,0 0 1,1-1-1,0 1 0,-1-1 0,1 1 1,0-1-1,0 0 0,1 0 1,-1 0-1,0-1 0,1 1 0,-1-1 1,1 1-1,-1-1 0,1-1 1,0 1-1,6 0 0,0 0-63,-1-1 0,1 0-1,-1-1 1,1 0 0,0-1-1,-1 0 1,0 0 0,0-1 0,1 0-1,-2-1 1,1 0 0,0 0-1,-1-1 1,0 0 0,0 0 0,0-1-1,-1 0 1,1-1 0,-2 1-1,12-14 1,-6 5-7,-1 0 0,0 0-1,-1-1 1,-1 0 0,-1-1-1,0 0 1,-1 0 0,-1-1-1,0 1 1,3-20 0,-4-1 2,-2 0 0,-1-1 0,-3 1 1,0 0-1,-3 0 0,-11-55 0,-4 11 1450,-56-145 0,67 213 289,4 18-334,1 29-373,3-27-1151,-1 436 2798,8-335-2880,5 0-1,27 117 0,-25-175-2947,-2-26-2738</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4.245"/>
    </inkml:context>
    <inkml:brush xml:id="br0">
      <inkml:brushProperty name="width" value="0.05" units="cm"/>
      <inkml:brushProperty name="height" value="0.05" units="cm"/>
      <inkml:brushProperty name="color" value="#5B2D90"/>
    </inkml:brush>
  </inkml:definitions>
  <inkml:trace contextRef="#ctx0" brushRef="#br0">491 179 8708,'0'0'4727,"0"-16"-2261,1-52-692,-1 64-1656,0 1 1,0-1-1,-1 1 1,1-1-1,-1 0 1,0 1-1,0 0 1,0-1-1,-1 1 1,1 0-1,-1-1 1,0 1-1,1 0 1,-2 0-1,1 0 1,0 1-1,-1-1 1,1 0 0,-1 1-1,1 0 1,-1-1-1,0 1 1,0 0-1,0 0 1,-1 1-1,1-1 1,0 1-1,-1 0 1,-4-2-1,-7 0-3,0 0-1,1 0 0,-1 2 1,0 0-1,-16 0 1,31 1-113,-14 1 48,-1 0 0,1 1 0,0 0 0,0 1 0,0 1 0,1 0 0,-1 1 0,1 0 0,0 1 0,0 0-1,1 2 1,0-1 0,0 1 0,0 1 0,1 0 0,1 0 0,0 1 0,0 1 0,1 0 0,0 0 0,0 1-1,2 0 1,-1 0 0,2 1 0,0 0 0,0 0 0,1 0 0,1 1 0,0-1 0,-3 20 0,6-18-45,0-1 0,0 1 1,2-1-1,0 0 0,0 1 0,1-1 1,6 20-1,-6-29-13,0 0 1,0 0-1,0-1 0,0 1 1,1-1-1,0 1 0,0-1 1,0 0-1,0 0 0,1 0 1,-1-1-1,1 1 0,0-1 1,0 0-1,1 0 0,-1 0 1,0 0-1,1-1 0,0 0 1,0 0-1,-1 0 0,1-1 1,0 1-1,6 0 0,-2-1-29,1 1 0,0-2 0,-1 1-1,1-1 1,0-1 0,0 1 0,-1-2-1,1 1 1,-1-2 0,1 1 0,-1-1-1,0 0 1,12-7 0,-8 3 3,-1-1 0,0-1 1,0 0-1,-1 0 0,0-1 0,0 0 0,-1-1 0,9-13 0,10-21 143,-1 0 0,-3-2 0,37-94 0,-44 96 161,-9 34 744,-2 14-255,3 22-164,-8-20-650,34 119 668,-17-54-711,54 129 0,-69-190-523,1 0 1,-1 0 0,2-1 0,-1 0 0,1 1 0,0-2 0,1 1-1,11 9 1,14 1-7639</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5.309"/>
    </inkml:context>
    <inkml:brush xml:id="br0">
      <inkml:brushProperty name="width" value="0.05" units="cm"/>
      <inkml:brushProperty name="height" value="0.05" units="cm"/>
      <inkml:brushProperty name="color" value="#5B2D90"/>
    </inkml:brush>
  </inkml:definitions>
  <inkml:trace contextRef="#ctx0" brushRef="#br0">170 418 4162,'0'0'3543,"4"-15"-1235,4-5-1474,4-19 10,-8-7 2883,-5 45-3602,1 1-1,-1-1 1,1 0 0,0 1 0,-1-1 0,1 0 0,-1 1-1,1-1 1,-1 0 0,0 1 0,1-1 0,-1 1 0,0-1-1,1 1 1,-1-1 0,0 1 0,0 0 0,1-1 0,-1 1-1,0 0 1,0 0 0,0-1 0,1 1 0,-1 0 0,0 0-1,0 0 1,0 0 0,1 0 0,-1 0 0,0 0 0,0 0-1,-1 1 1,-31 5 395,25-1-398,0 0-1,1 1 0,0 0 1,0 0-1,0 0 0,0 1 1,1 0-1,1 0 0,-1 1 1,1 0-1,0 0 0,1 0 1,-7 16-1,2-2 134,1 1 0,1 0 0,0 0 1,-3 31-1,7-33-113,1 0 0,1 0 0,0 1 0,2-1 1,0 0-1,2 0 0,9 41 0,-9-55-141,-1 1-1,1-1 1,0 1 0,1-1 0,0 0-1,0-1 1,1 1 0,-1-1 0,1 1-1,1-1 1,-1-1 0,1 1-1,0-1 1,0 0 0,1 0 0,0-1-1,-1 0 1,1 0 0,1-1-1,-1 1 1,0-2 0,1 1 0,0-1-1,8 1 1,0 0-172,1-1 0,0-1 0,-1-1 0,1 0 1,0-1-1,0-1 0,-1-1 0,0 0 0,1-1 0,-1-1 0,0 0 0,-1-1 0,1-1 0,-1 0 1,-1-1-1,1-1 0,-2 0 0,1-1 0,-1-1 0,18-18 0,-14 11-556,0 0-1,-2-1 1,0-1 0,-1 0-1,-1-1 1,-1-1 0,-1 0-1,-1 0 1,-1-1 0,-1-1-1,-1 1 1,-1-1 0,5-38-1,-7 12-286,-2 0 0,-4-53 0,0 76 1629,-2 0 1,0 1 0,-2 0-1,0 0 1,-17-38-1,22 61-279,1 1-2,-1 0 0,0 0 0,1 0 0,-1 0 0,0 0 1,0 0-1,0 0 0,-1 0 0,1 0 0,0 0 0,-1 0 0,1 1 0,-1-1 0,0 1 0,1-1 0,-1 1 0,0 0 0,0-1 0,-3 0 0,5 3-204,-1 1 0,0 0 0,0-1 0,1 1 1,-1-1-1,1 1 0,0 0 0,-1 0 0,1-1 0,0 1 0,0 0 1,0-1-1,0 1 0,0 0 0,1 3 0,-1 0 77,11 288 2036,-3-146-1508,-13 183 1,5-338-1071,1-25 197,2 0-1,10-55 1,-3 56 138,0 0 0,2 1 1,2 0-1,24-40 0,-34 62 19,2 1 0,-1 0 0,1 0 1,0 1-1,1 0 0,-1 0 0,2 0 0,-1 1 0,1 0 1,0 0-1,0 1 0,0 0 0,1 1 0,-1 0 0,1 0 1,1 0-1,-1 1 0,0 1 0,18-3 0,-23 5 15,1 0-1,0 0 1,0 1 0,-1 0-1,1-1 1,0 2-1,-1-1 1,1 1-1,-1-1 1,0 1 0,1 0-1,-1 1 1,0-1-1,0 1 1,-1 0-1,1 0 1,0 0 0,-1 0-1,0 0 1,0 1-1,0 0 1,0 0 0,0 0-1,-1 0 1,4 8-1,5 10 11,-2 1 0,-1 1 0,10 42 0,-11-38-79,1-2-206,5 25-623,-10-19-3404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41.920"/>
    </inkml:context>
    <inkml:brush xml:id="br0">
      <inkml:brushProperty name="width" value="0.05" units="cm"/>
      <inkml:brushProperty name="height" value="0.05" units="cm"/>
      <inkml:brushProperty name="color" value="#5B2D90"/>
    </inkml:brush>
  </inkml:definitions>
  <inkml:trace contextRef="#ctx0" brushRef="#br0">827 4733 3121,'0'0'5918,"-12"-7"3003,5 23-8626,4-8-115,0-1 0,-1 1 0,0-1 0,0 0 0,-1 0-1,-10 12 1,13-17-119,-1-1 0,1 1 0,0-1 1,0 0-1,-1 1 0,1-1 0,0 0 0,-1 0 0,1-1 0,-1 1 0,0 0 0,1-1 0,-1 0 0,1 1 0,-1-1 0,0 0 0,1 0 0,-1-1 0,0 1 0,1-1 0,-1 1 0,1-1 0,-1 0 0,1 0 0,-1 0 0,1 0 0,-4-2 0,-17-10 76,0 0-1,1-2 1,1 0 0,0-2-1,1 0 1,-33-38 0,-91-132 747,93 114-744,5-1 0,2-3 1,4-2-1,3-1 0,4-2 0,-36-136 1,54 142-136,3 0 1,-2-93-1,12-157-9,-1-9 32,0 246-59,11-146 0,-2 187 13,2 1 0,2-1 0,2 1 0,31-77 0,77-123-72,11-26 52,-109 227 25,1 1 0,3 1 0,1 2 1,62-74-1,-84 110 13,109-158-5,-77 105 9,80-95-1,231-264-8,-208 256-17,-25 30 7,37-28 44,-80 88-29,-36 48-394,-25 16-75,-37 6 235,-26 3 192,-1 2 0,2 3 0,-1 2 0,-70 20 0,251-29-207,-52 2 367,-51-1-105,-11-1-12,1 1 0,-1 0 0,0 2 0,1 0 0,18 4 0,-30-5-3,-1 1 0,1-1 0,-1 1 0,1-1-1,-1 1 1,0 0 0,1 0 0,-1 1 0,0-1-1,0 1 1,-1-1 0,1 1 0,0 0 0,-1 0-1,0 0 1,1 1 0,-1-1 0,-1 0-1,1 1 1,0-1 0,-1 1 0,0 0 0,0-1-1,0 1 1,0 0 0,0 5 0,1 7 10,-2 0-1,1 0 1,-2 0 0,0 0 0,-1 0 0,-1 0-1,-8 30 1,-5-2 98,-29 59-1,31-77-245,1 2 0,2-1-1,0 2 1,2-1-1,1 1 1,-7 52-1,14-9-3279,1-6-2569</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5.664"/>
    </inkml:context>
    <inkml:brush xml:id="br0">
      <inkml:brushProperty name="width" value="0.05" units="cm"/>
      <inkml:brushProperty name="height" value="0.05" units="cm"/>
      <inkml:brushProperty name="color" value="#5B2D90"/>
    </inkml:brush>
  </inkml:definitions>
  <inkml:trace contextRef="#ctx0" brushRef="#br0">1 1 4066,'0'0'14166,"97"17"-18296,-52 42 865,-5 4-2898</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6.560"/>
    </inkml:context>
    <inkml:brush xml:id="br0">
      <inkml:brushProperty name="width" value="0.05" units="cm"/>
      <inkml:brushProperty name="height" value="0.05" units="cm"/>
      <inkml:brushProperty name="color" value="#5B2D90"/>
    </inkml:brush>
  </inkml:definitions>
  <inkml:trace contextRef="#ctx0" brushRef="#br0">1 346 13862,'0'0'9554,"10"23"-8964,73 156 375,-57-125-756,-13-25-157,1 0 0,1-1-1,1-1 1,32 41-1,-47-67-60,-1 0-1,1 0 0,0 0 1,0 0-1,0 0 0,0 0 1,0 0-1,0 0 0,0 0 0,0 0 1,0-1-1,0 1 0,1 0 1,-1-1-1,0 1 0,0-1 1,1 0-1,-1 1 0,0-1 1,0 0-1,1 1 0,-1-1 1,1 0-1,-1 0 0,0 0 1,1 0-1,-1-1 0,0 1 0,1 0 1,-1-1-1,0 1 0,0 0 1,1-1-1,-1 1 0,0-1 1,0 0-1,0 0 0,0 1 1,1-1-1,-1 0 0,0 0 1,-1 0-1,1 0 0,0 0 1,0 0-1,0 0 0,0 0 1,-1 0-1,2-3 0,3-6-17,0 0-1,0 0 1,-1-1-1,4-18 1,10-50-152,7-91 0,6-28-824,-31 194 949,1 0 0,0 0 0,0 0 0,1 1 0,-1-1 0,1 0 0,-1 0 0,1 1 0,4-6 0,-5 8 28,-1 1-1,1 0 0,-1-1 0,0 1 0,1 0 1,-1-1-1,1 1 0,-1 0 0,1 0 1,-1-1-1,1 1 0,-1 0 0,1 0 0,-1 0 1,1 0-1,0 0 0,-1 0 0,1 0 1,-1 0-1,1 0 0,-1 0 0,1 0 0,-1 0 1,1 0-1,-1 0 0,2 1 0,17 18-599,10 26 543,-12-16-125,2-1 1,1-1-1,40 43 0,-53-63 141,1-1-1,-1 0 1,1 0-1,0 0 1,0-1-1,1-1 1,-1 1-1,1-1 1,0-1-1,0 1 1,1-2-1,-1 1 1,1-1-1,-1-1 1,1 0-1,-1 0 1,19-1-1,-21-1 57,0-1 0,0 1 0,-1-1-1,1 0 1,-1-1 0,0 0 0,1 0 0,-1 0-1,0 0 1,-1-1 0,1 0 0,-1-1-1,1 1 1,-1-1 0,-1 0 0,1 0 0,-1 0-1,0-1 1,0 1 0,0-1 0,-1 0 0,0-1-1,4-8 1,-3 3 124,0 1 1,0-1-1,-1 1 0,-1-1 0,0 0 1,0 0-1,-1 0 0,-1 0 0,0-1 1,0 1-1,-1 0 0,-5-21 0,4 28-42,0 0 0,0 0 0,0 0 0,-1 1-1,0-1 1,1 1 0,-2-1 0,1 1 0,0 0 0,-1 0-1,0 1 1,0-1 0,0 1 0,0-1 0,0 1-1,-1 1 1,0-1 0,1 1 0,-1-1 0,0 1-1,0 1 1,0-1 0,0 1 0,-1 0 0,1 0 0,0 0-1,0 1 1,-1 0 0,1 0 0,0 0 0,-1 1-1,1-1 1,0 1 0,0 1 0,0-1 0,0 1-1,0 0 1,0 0 0,0 0 0,0 0 0,1 1-1,-1 0 1,1 0 0,0 0 0,0 1 0,0 0 0,-5 5-1,2 1-45,0 1-1,0 0 0,1 1 0,0 0 0,1 0 0,1 0 1,0 1-1,0-1 0,-1 17 0,1 0 2,1-1 1,2 1-1,2 33 0,0-55-23,-1 0 0,1 0 1,1 0-1,-1 0 0,1 0 0,1 0 0,-1 0 0,1-1 0,0 1 0,0-1 1,1 0-1,0 0 0,0 0 0,0 0 0,1-1 0,7 7 0,-9-9-17,1 0 0,0-1 1,0 1-1,0-1 0,0 0 0,0 0 0,1-1 0,-1 1 0,1-1 0,-1 0 0,1 0 0,-1 0 0,1-1 0,-1 0 0,1 1 1,0-2-1,-1 1 0,1 0 0,-1-1 0,1 0 0,-1 0 0,1-1 0,-1 1 0,0-1 0,1 0 0,6-4 0,-2 1-30,-1-1 0,0 0 0,0 0 0,0-1-1,0 0 1,-1 0 0,0-1 0,-1 0 0,0 0-1,0-1 1,-1 0 0,0 0 0,0 0 0,-1 0 0,0-1-1,-1 0 1,4-15 0,0-11 47,-2 1 0,-1-1-1,-1-63 1,-17 179 277,12-57-280,1 1 1,0-1-1,2 0 0,1 1 1,7 39-1,-7-57-1,0 1-1,0-1 1,0 0-1,1 0 1,0 0-1,0 0 1,1-1-1,-1 1 0,1-1 1,0 0-1,1 0 1,-1 0-1,1-1 1,0 1-1,0-1 1,0 0-1,1-1 1,-1 1-1,1-1 1,0 0-1,0-1 1,0 1-1,1-1 1,-1 0-1,8 1 1,-8-2-29,0 0 0,0 0 1,0 0-1,0 0 0,0-1 0,1 0 1,-1-1-1,0 1 0,0-1 0,0 0 1,0-1-1,0 1 0,0-1 1,0 0-1,0-1 0,-1 1 0,1-1 1,5-5-1,-4 2-99,-1 0 0,0 0 0,0-1 0,0 0 0,-1 0 0,0-1 0,-1 0 0,1 1 0,-1-2 1,-1 1-1,0 0 0,3-10 0,2-11-258,-2 0 1,-1-1-1,-1 1 1,-1-1-1,-1 0 0,-2 0 1,-6-49-1,2 52 661,-1 2 0,-1-1 0,-1 0 0,-1 1 0,-13-28 0,15 118 2207,17 151-1663,0 1-240,-11-200-492,-1 0 1,-5 31 0,5-43-76,-1 1-1,1-1 1,-1 1-1,0-1 1,0 0-1,-1 0 1,1 0-1,-1 0 1,0-1-1,0 1 1,-1-1 0,-3 5-1,6-9-10,1 0-1,0 0 1,0 0 0,-1 0 0,1 0-1,0 0 1,0 0 0,0 0-1,-1 0 1,1 0 0,0 0-1,0 0 1,-1 0 0,1 0-1,0 0 1,0 0 0,0 0 0,-1 0-1,1 0 1,0 0 0,0 0-1,0 0 1,-1-1 0,1 1-1,0 0 1,0 0 0,0 0-1,0 0 1,-1 0 0,1-1 0,0 1-1,0 0 1,0 0 0,0 0-1,0-1 1,0 1 0,-1 0-1,1 0 1,0 0 0,0-1-1,0 1 1,0 0 0,0 0 0,0 0-1,0-1 1,0 1 0,0 0-1,0 0 1,0-1 0,0 1-1,0 0 1,0 0 0,0-1-1,0 1 1,1 0 0,-1 0 0,0 0-1,0-1 1,0 1 0,0 0-1,1-19-145,4-6 2,1 1 1,2-1 0,0 2 0,1-1-1,14-24 1,0 0 32,-17 31 310,2 0 0,0 1 1,1 0-1,1 1 1,18-24-1,-25 36-154,0 0 1,0 0-1,1 0 1,-1 0-1,1 0 0,-1 1 1,1-1-1,0 1 1,0 0-1,0 0 0,0 1 1,0-1-1,1 1 1,-1 0-1,0 0 0,1 0 1,-1 1-1,1-1 1,-1 1-1,1 0 0,-1 1 1,0-1-1,1 1 1,-1 0-1,1 0 0,-1 0 1,0 0-1,8 4 1,-5 0-12,1-1 1,-1 1-1,0 0 1,-1 1 0,1 0-1,-1 0 1,0 0-1,0 0 1,-1 1-1,0 0 1,0 0 0,-1 1-1,0 0 1,0-1-1,-1 1 1,0 0 0,0 1-1,-1-1 1,2 12-1,3 15-346,-2 0 0,-2 0-1,-1 47 1,-2-73-58,1-3-313,-1 1 1,-1-1-1,1 1 0,-1-1 0,0 1 1,-2 6-1,-8 3-5888</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6.900"/>
    </inkml:context>
    <inkml:brush xml:id="br0">
      <inkml:brushProperty name="width" value="0.05" units="cm"/>
      <inkml:brushProperty name="height" value="0.05" units="cm"/>
      <inkml:brushProperty name="color" value="#5B2D90"/>
    </inkml:brush>
  </inkml:definitions>
  <inkml:trace contextRef="#ctx0" brushRef="#br0">10 1 16920,'0'0'6995,"-10"146"-8436,38-67-1632,8-6-3202</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7.378"/>
    </inkml:context>
    <inkml:brush xml:id="br0">
      <inkml:brushProperty name="width" value="0.05" units="cm"/>
      <inkml:brushProperty name="height" value="0.05" units="cm"/>
      <inkml:brushProperty name="color" value="#5B2D90"/>
    </inkml:brush>
  </inkml:definitions>
  <inkml:trace contextRef="#ctx0" brushRef="#br0">41 0 13654,'0'0'6176,"0"23"-5527,0 157 1136,0-168-1635,0 1 0,1-1 0,1 0 0,0 0 0,0 0 0,2 0 0,-1 0 0,1-1 0,1 0 0,0 1 1,1-2-1,13 21 0,-13-24-137,0 0 0,0 0 0,1-1 0,0 0 0,0 0 0,1-1 0,-1 0 0,1 0 0,1 0 0,-1-1 0,0-1 0,1 1 0,0-1 0,0-1 0,0 0 0,0 0 0,16 1 0,-16-2-80,0-1 1,0 0 0,0 0 0,0-1 0,0 0 0,0-1 0,0 0 0,0 0 0,-1-1 0,1 0 0,-1 0 0,0-1 0,9-5 0,-12 5-5,1 0 0,-1-1 0,0 0 0,0 0 0,0 0 0,-1 0 0,0-1 1,0 1-1,0-1 0,-1 0 0,0 0 0,0-1 0,0 1 0,-1-1 0,0 1 0,0-1 0,1-13 1,-1 10 49,-2 0 0,0 1 0,0-1 0,0 0 0,-1 0 1,-1 1-1,0-1 0,0 0 0,-1 1 0,0 0 1,-1-1-1,0 2 0,0-1 0,-1 0 0,0 1 1,0 0-1,-1 0 0,0 0 0,0 1 0,-1-1 1,0 2-1,-1-1 0,1 1 0,-11-6 0,5 3 47,-1 1-1,-1 0 0,1 1 0,-1 0 1,0 2-1,-1-1 0,1 2 0,-1 0 1,0 1-1,0 1 0,0 0 0,-1 1 1,1 1-1,-17 2 0,28-1-14,0 0 0,0 0 0,-1 0 0,1 1 1,1 0-1,-1 0 0,0 1 0,0-1 0,1 1 0,-1 0 0,1 0 0,0 0 0,0 1 0,0 0 0,-5 6 0,7-8-9,0 1-1,0 0 0,0 0 1,0 1-1,0-1 0,1 0 1,-1 1-1,1-1 0,0 1 1,0-1-1,0 1 0,1-1 1,-1 1-1,1 0 1,0-1-1,0 1 0,0 0 1,0-1-1,1 1 0,-1-1 1,1 1-1,2 6 0,-2-8-3,1 0 0,-1 0 0,1 0 0,-1 0 0,1 0 0,0 0 0,0-1 0,0 1 0,0-1 0,0 1 0,0-1 0,0 0 0,0 0 0,0 0 0,1 0 0,-1 0 0,0 0 0,1-1 0,-1 1 0,0-1-1,5 1 1,58 0-17,-53-1 30,15-3 27,0-1 0,0-1 1,-1-1-1,40-16 0,-46 14 214,-1 1 1,2 1-1,-1 1 0,0 1 0,1 1 0,0 0 1,0 1-1,0 2 0,28 2 0,-45-1-241,0 0 0,0 1 0,0 0 0,0-1 0,0 1 0,0 1 0,0-1 0,-1 1 0,1-1 0,-1 1 0,0 0 0,0 0 0,0 0 0,0 1 0,-1-1 0,1 1 0,-1-1 0,0 1 0,0 0 0,0 0 0,0 0 0,-1 0 0,0 0 0,1 0 0,0 9 0,2 10 28,-1 0 1,-1 1-1,-1 33 0,-1-45-36,0 66-81,0-77 72,6-3-73,121-133 105,-95 96 42,2 2 0,2 1 0,46-35 1,-78 68 41,-1 0 0,1 1 1,0-1-1,0 1 1,1 0-1,7-3 0,-11 5-93,0 0-1,0 0 1,0 0-1,0 0 1,0 0-1,-1 0 1,1 0-1,0 0 1,0 0-1,0 1 1,0-1-1,0 0 1,0 0-1,-1 1 1,1-1-1,0 1 1,0-1-1,-1 1 1,1-1-1,0 1 1,0-1-1,-1 1 1,1 0-1,-1-1 1,1 1-1,0 0 1,-1 0-1,0-1 1,1 1-1,-1 0 1,1 0-1,-1 0 1,0 0-1,0-1 1,1 1-1,-1 0 1,0 0-1,0 0 1,0 1-1,5 30-123,-1-1-1,-1 1 0,-2 41 1,-7 40-3537,-3-58-1150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7.979"/>
    </inkml:context>
    <inkml:brush xml:id="br0">
      <inkml:brushProperty name="width" value="0.05" units="cm"/>
      <inkml:brushProperty name="height" value="0.05" units="cm"/>
      <inkml:brushProperty name="color" value="#5B2D90"/>
    </inkml:brush>
  </inkml:definitions>
  <inkml:trace contextRef="#ctx0" brushRef="#br0">37 134 8788,'0'0'1729,"0"-18"661,-1-14-1271,0-10 200,3 1 5901,-18 171-6081,-2 24-56,16-69-658,4 1 0,3-1 0,5 0-1,33 141 1,-15-121-263,25 106 72,-46-172-573,-1 0 0,-2 1 0,-2 56 0,-2-93 173,0 0 1,0-1 0,0 1 0,-1 0-1,1 0 1,-1 0 0,0 0 0,0-1-1,0 1 1,0 0 0,0-1 0,0 1 0,-1-1-1,0 1 1,1-1 0,-1 0 0,0 0-1,0 1 1,-3 1 0,0-1-357,1-1 1,-1 1-1,1-1 1,-1-1-1,0 1 1,0-1-1,0 0 1,0 0-1,0 0 1,-7 0-1,-44 0-7023</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8.395"/>
    </inkml:context>
    <inkml:brush xml:id="br0">
      <inkml:brushProperty name="width" value="0.05" units="cm"/>
      <inkml:brushProperty name="height" value="0.05" units="cm"/>
      <inkml:brushProperty name="color" value="#5B2D90"/>
    </inkml:brush>
  </inkml:definitions>
  <inkml:trace contextRef="#ctx0" brushRef="#br0">3 618 8932,'0'-25'1438,"-1"1"-949,0 8 9,0 0 0,2 0 0,-1 0 0,2 0 0,0 0 0,1 0 0,0 1-1,10-25 1,-4 23-112,0 0 0,1 1-1,0 0 1,1 1 0,1 0-1,1 1 1,0 0 0,1 1-1,0 1 1,1 0-1,24-15 1,-8 9-128,0 0-1,2 2 1,-1 2 0,2 1-1,38-10 1,-47 17 33,0 0 0,1 2 0,35-2 0,-55 6-254,1-1 0,-1 1 1,1 1-1,-1-1 0,0 1 1,1 0-1,-1 0 0,0 1 1,0 0-1,1 0 0,-2 1 1,1-1-1,0 1 0,0 0 0,-1 1 1,0 0-1,0-1 0,7 8 1,-2 5-4,0 0 1,-1 0 0,-1 1 0,-1 1 0,0 0-1,-2-1 1,0 2 0,4 27 0,15 43 57,-21-79-110,1 2 42,0 0-1,1 0 1,8 15-1,-13-26-36,1 1 0,0-1 0,-1 0 0,1 1 0,0-1 0,0 0-1,0 1 1,0-1 0,0 0 0,0 0 0,0 0 0,0 0 0,0 0 0,0 0 0,1 0 0,-1 0 0,0-1 0,1 1-1,-1 0 1,1-1 0,-1 1 0,1-1 0,-1 0 0,1 1 0,-1-1 0,1 0 0,-1 0 0,1 0 0,-1 0 0,1 0-1,-1 0 1,1-1 0,-1 1 0,1 0 0,-1-1 0,3 0 0,-2-1-16,0 0 0,1 0 0,-1 0 0,0 0 0,0 0 0,0 0 0,-1-1 0,1 1 0,0-1 0,-1 1 0,0-1 0,1 0 0,-1 1 0,1-5 0,10-45-227,-10 42 208,25-171-808,7-35 1040,-34 216-146,0 0 0,0 1 1,0-1-1,0 0 0,0 0 1,0 0-1,0 0 1,0 0-1,0 0 0,1 0 1,-1 0-1,0 0 0,0 0 1,0 0-1,0 1 0,0-1 1,0 0-1,0 0 0,0 0 1,0 0-1,0 0 0,0 0 1,0 0-1,0 0 1,0 0-1,0 0 0,0 0 1,1 0-1,-1 0 0,0 0 1,0 0-1,0 0 0,0 0 1,0 0-1,0 0 0,0 0 1,0 0-1,0 0 0,0 0 1,0 0-1,1 0 1,-1 0-1,0 0 0,0 0 1,0 0-1,0 0 0,0 0 1,0 0-1,0 0 0,0 0 1,0 0-1,5 17 526,3 30-685,-6-40 330,43 189 567,5 28-2243,-47-199-632,-3-11-4278</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8.743"/>
    </inkml:context>
    <inkml:brush xml:id="br0">
      <inkml:brushProperty name="width" value="0.05" units="cm"/>
      <inkml:brushProperty name="height" value="0.05" units="cm"/>
      <inkml:brushProperty name="color" value="#5B2D90"/>
    </inkml:brush>
  </inkml:definitions>
  <inkml:trace contextRef="#ctx0" brushRef="#br0">0 1 13622,'0'0'6539,"9"23"-5680,54 163 547,-41-115-1135,-11-39-77,-1 1 0,-2 1-1,8 63 1,-16-83-157,0-35-25,1 0 0,0 0 0,2 1 0,0-1 0,2 1 0,0-1 0,1 2 0,1-1-1,1 1 1,16-29 0,38-54-35,-55 92 63,0 0 0,1 1 1,0 0-1,1 0 0,0 1 0,0 0 1,18-11-1,-25 17-23,0 1 1,0 0-1,-1 1 1,1-1-1,0 0 1,0 0-1,0 1 1,1 0-1,-1-1 1,0 1-1,0 0 1,0 0-1,0 0 1,0 0-1,0 0 1,0 0-1,0 1 1,0-1-1,0 1 1,1-1-1,-2 1 1,1 0-1,0 0 1,0 0-1,0 0 1,0 0-1,0 0 1,-1 1-1,1-1 1,-1 0-1,1 1 1,-1 0-1,1-1 1,-1 1-1,0 0 1,0-1-1,0 1 1,0 0-1,0 0 1,0 0-1,-1 0 1,2 3-1,4 11 116,-1 0-1,-1 0 0,0 1 0,1 18 0,-4-25-118,5 29-266,15 81-3008,-17-106 2491,0 0 0,1 0 0,0-1 0,1 0 1,1 0-1,10 16 0,7 1-7875</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9.359"/>
    </inkml:context>
    <inkml:brush xml:id="br0">
      <inkml:brushProperty name="width" value="0.05" units="cm"/>
      <inkml:brushProperty name="height" value="0.05" units="cm"/>
      <inkml:brushProperty name="color" value="#5B2D90"/>
    </inkml:brush>
  </inkml:definitions>
  <inkml:trace contextRef="#ctx0" brushRef="#br0">130 142 11797,'0'0'7609,"-17"17"-7283,4-5-238,5-5-27,0 0 0,1 0 1,0 1-1,0 0 0,1 0 0,0 1 0,1 0 0,-1 0 1,2 0-1,-1 0 0,1 1 0,1 0 0,-1 0 0,-1 12 0,-3 55 523,2 123-1,6-180-557,0-6 0,0-1-1,1 0 0,1 0 1,0 0-1,1 0 1,7 23-1,-8-32-23,0 1 0,1 0-1,-1-1 1,1 1 0,0-1-1,0 0 1,0 0 0,0 0-1,1-1 1,0 1 0,0-1-1,0 1 1,0-1 0,0-1-1,0 1 1,1 0 0,0-1-1,-1 0 1,1 0 0,7 1-1,0 0-16,-1-2-1,1 1 0,0-2 0,0 1 0,0-2 0,0 1 0,0-2 0,-1 1 0,1-2 1,-1 0-1,1 0 0,-1-1 0,0 0 0,0-1 0,0 0 0,-1-1 0,0 0 0,0-1 0,0 0 1,-1 0-1,10-11 0,-4 4 0,-1-2-1,0 0 1,-1-1 0,0 0 0,-2 0 0,0-2-1,-1 1 1,-1-1 0,-1-1 0,0 0-1,5-25 1,-4-2-31,-2 1-1,-2-2 0,-2 1 1,-2 0-1,-8-69 1,4 98 220,-1-1 0,0 1 0,-1 0 0,-1 0 0,-12-24 0,19 47-123,0 0 0,-1-1 1,1 1-1,-1 0 1,0 0-1,0 0 0,-1 0 1,0 5-1,-1 14-39,7 133 245,0-85 64,-4 0 0,-11 101 0,8-159-281,0 0 0,-1-1 0,-1 1 0,0-1-1,-1 0 1,0 0 0,-1 0 0,0-1 0,-1 0-1,-9 11 1,16-51-167,7 7 80,1 0 0,1 0-1,1 1 1,1 0 0,1 1-1,0 0 1,1 1 0,2 0 0,28-28-1,-36 39 72,1 1 1,-1-1-1,1 2 0,0-1 0,1 1 1,-1 0-1,1 1 0,0 0 0,11-4 1,-16 7 2,-1 0 0,1 1 1,0-1-1,-1 0 0,1 1 1,0 0-1,0 0 1,-1 0-1,1 1 0,0-1 1,0 1-1,-1 0 0,1 0 1,-1 0-1,1 0 1,-1 1-1,1-1 0,-1 1 1,0 0-1,0 0 0,1 0 1,-2 0-1,1 1 1,0-1-1,0 1 0,2 4 1,5 6 81,-1 0-1,0 1 1,-1 0 0,-1 0 0,0 1 0,-1 0 0,-1 0-1,5 22 1,3 46-987,-9-1-4836</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6:59.711"/>
    </inkml:context>
    <inkml:brush xml:id="br0">
      <inkml:brushProperty name="width" value="0.05" units="cm"/>
      <inkml:brushProperty name="height" value="0.05" units="cm"/>
      <inkml:brushProperty name="color" value="#5B2D90"/>
    </inkml:brush>
  </inkml:definitions>
  <inkml:trace contextRef="#ctx0" brushRef="#br0">68 91 13542,'0'0'3378,"11"18"-2210,-4-5-961,-4-6-132,1 0 0,0 1 0,1-1 0,-1-1 0,1 1 0,1-1 0,-1 0 0,1 0 0,0 0 0,1-1 0,-1 0 0,1 0 0,0-1-1,0 1 1,12 4 0,-6-5 125,1-1-1,-1 0 1,1-1-1,-1 0 1,1-1-1,25-1 1,-36 0-104,1 0-1,-1-1 1,1 1 0,0-1-1,-1 1 1,1-1 0,-1 0 0,0 0-1,1-1 1,-1 1 0,0-1 0,1 0-1,-1 0 1,0 0 0,-1 0 0,1 0-1,0 0 1,0-1 0,-1 0 0,0 1-1,1-1 1,-1 0 0,0 0-1,0 0 1,-1 0 0,1-1 0,-1 1-1,1 0 1,1-8 0,-2 6-10,-1-1-1,1 1 1,-1-1-1,1 0 1,-2 1 0,1-1-1,-1 1 1,1-1-1,-1 0 1,-1 1 0,1 0-1,-1-1 1,0 1 0,-1 0-1,1 0 1,-1 0-1,0 0 1,0 0 0,0 1-1,-1 0 1,1-1 0,-1 1-1,0 0 1,-8-5-1,5 4-87,-1 0-1,-1 1 0,1 0 1,0 0-1,-1 1 0,0 0 0,0 0 1,0 1-1,0 0 0,0 1 0,0 0 1,0 1-1,-1-1 0,-13 3 1,16-1-109,0 0 0,1 1 0,-1 0 0,1 0 1,-1 0-1,1 1 0,0 0 0,0 0 0,0 1 1,0 0-1,1 0 0,0 0 0,-1 0 0,1 1 1,1 0-1,-9 10 0,2 1-943,0 1-1,1 0 1,1 1 0,-12 29-1,-4 24-6575</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00.577"/>
    </inkml:context>
    <inkml:brush xml:id="br0">
      <inkml:brushProperty name="width" value="0.05" units="cm"/>
      <inkml:brushProperty name="height" value="0.05" units="cm"/>
      <inkml:brushProperty name="color" value="#5B2D90"/>
    </inkml:brush>
  </inkml:definitions>
  <inkml:trace contextRef="#ctx0" brushRef="#br0">171 213 7363,'0'0'12630,"-20"-3"-11712,9 1-783,3 0-89,1 0 1,-1 1 0,1 0-1,-1 0 1,-11 1 0,16 0-18,0 1 1,1-1 0,-1 0 0,1 1 0,-1 0 0,1 0 0,0 0 0,-1 0 0,1 0 0,0 0 0,-1 1 0,1-1 0,0 1 0,0-1 0,0 1 0,0 0 0,1 0 0,-1 0-1,0 0 1,1 0 0,0 0 0,-1 0 0,1 0 0,-1 3 0,-4 9 91,1-1 0,0 1 0,2 0 0,-1 0 0,2 0 0,-1 0 0,2 0 0,0 1 0,1-1 0,0 1 0,1-1 0,1 0-1,6 25 1,-5-29-103,1-1-1,-1 1 0,2-1 1,-1 0-1,1-1 0,0 1 1,1-1-1,0 0 0,1 0 1,-1-1-1,1 0 0,1 0 1,-1-1-1,1 0 0,1 0 0,-1-1 1,1 1-1,-1-2 0,1 0 1,14 5-1,-8-4-7,-1-1 1,1 0-1,-1-1 1,1-1-1,0 0 1,0-1-1,0-1 1,0 0-1,0-1 0,0-1 1,0 0-1,0-1 1,21-7-1,-24 5-3,0 0-1,-1-1 0,1 0 1,-1-1-1,0 0 0,0 0 1,-1-1-1,0-1 1,-1 0-1,0 0 0,0-1 1,-1 0-1,0-1 0,-1 1 1,11-22-1,-9 12-23,-1 0 1,-1 0-1,-1-1 0,-1 0 0,-1 0 0,0-1 1,-2 1-1,0-1 0,-3-32 0,0 40 1,-1 0-1,0 1 1,-1-1-1,0 0 1,-1 1-1,-11-25 1,11 31 11,1 0 1,-2 0 0,1 0 0,-1 0 0,0 1 0,-1 0 0,1 0 0,-1 0 0,0 1 0,-1 0 0,1 0 0,-11-6 0,12 9 3,0-1-1,0 0 1,-1 1-1,1 0 1,0 0 0,-1 1-1,0 0 1,1 0-1,-1 0 1,0 0 0,1 1-1,-1 0 1,0 0-1,1 1 1,-1-1 0,0 1-1,1 0 1,-1 1-1,1-1 1,-9 5-1,8-3-8,0 1 0,-1 1 0,2-1-1,-1 1 1,0 0 0,1 0-1,0 1 1,0 0 0,1-1-1,-1 2 1,1-1 0,1 0 0,-1 1-1,-4 13 1,2-5 2,1-1 0,1 1 0,0-1 0,1 1 0,1 0 0,0 1 0,1-1 0,1 0 0,0 0 0,1 1 0,3 18 0,-2-31 2,0 1-1,-1-1 1,1 1-1,1-1 1,-1 0 0,0 0-1,1 0 1,-1 0-1,1-1 1,0 1 0,0-1-1,0 1 1,0-1 0,1 0-1,-1 0 1,1-1-1,-1 1 1,1-1 0,-1 1-1,1-1 1,0 0 0,0-1-1,-1 1 1,1-1-1,0 1 1,7-2 0,0 2 0,0-1 0,0-1 0,0 0 1,0-1-1,0 0 0,-1 0 0,1-1 1,14-6-1,6-9 94,0-1-1,-1-1 1,-2-2 0,32-29 0,53-39 892,-103 82-885,14-7 496,-23 15-585,-1 0-1,1 0 1,0 0-1,-1 0 1,1 0-1,-1 0 0,1 0 1,-1 0-1,1 0 1,-1 1-1,1-1 1,-1 0-1,1 0 1,-1 0-1,1 1 0,-1-1 1,1 0-1,-1 1 1,1-1-1,-1 0 1,0 1-1,1-1 1,-1 1-1,0-1 0,1 1 1,-1-1-1,0 1 1,1-1-1,-1 0 1,0 1-1,0 0 1,0-1-1,1 1 0,-1-1 1,0 1-1,0-1 1,0 1-1,0-1 1,0 1-1,0-1 1,0 1-1,0 0 0,-1 0 1,8 275 92,-8-175-586,1-100 476,0-1 0,0 0 0,0 1 0,0-1 0,0 1 0,0-1 0,0 0 0,0 1 0,0-1 1,0 0-1,0 1 0,0-1 0,0 1 0,0-1 0,0 0 0,0 1 0,1-1 0,-1 0 0,0 1 0,0-1 0,0 0 0,1 1 0,-1-1 0,0 0 0,0 0 0,1 1 0,-1-1 0,0 0 0,1 0 0,-1 0 0,0 1 0,0-1 0,1 0 0,-1 0 0,1 0 0,-1 0 0,1 0 0,14-6-103,13-20 106,65-94 53,-59 73 143,2 1-1,65-61 0,-100 105-132,1 0 0,0 0-1,0 0 1,0 0 0,0 1-1,0-1 1,0 1-1,0 0 1,1-1 0,-1 1-1,0 0 1,1 0 0,-1 1-1,1-1 1,-1 0-1,1 1 1,-1 0 0,1-1-1,4 1 1,-5 1-31,0 0 1,0 1-1,-1-1 1,1 0-1,-1 1 1,1-1-1,-1 1 1,1 0-1,-1-1 0,0 1 1,0 0-1,0 0 1,0 0-1,0 0 1,0 0-1,0 0 1,-1 0-1,1 0 1,-1 0-1,1 0 0,-1 0 1,0 0-1,0 4 1,5 41 284,-3 1 0,-6 84 0,-4-34-2259,-2 11-7118,10-83-4900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43.140"/>
    </inkml:context>
    <inkml:brush xml:id="br0">
      <inkml:brushProperty name="width" value="0.05" units="cm"/>
      <inkml:brushProperty name="height" value="0.05" units="cm"/>
      <inkml:brushProperty name="color" value="#5B2D90"/>
    </inkml:brush>
  </inkml:definitions>
  <inkml:trace contextRef="#ctx0" brushRef="#br0">564 0 8836,'0'0'9535,"-12"3"-8884,12-1-631,-1 1 0,0-1 0,1 1 0,-1 0 0,1-1 0,0 1 1,-1-1-1,1 1 0,1 0 0,0 4 0,-1 5 122,21 315 3081,0 1-3063,-21-296-148,-1 0 0,-1 1-1,-2-1 1,-2 0 0,-9 31 0,11-49-4,-1 0-1,-1 0 1,0-1 0,-1 0-1,-1 0 1,0-1 0,0 0-1,-1 0 1,-1-1 0,0 0 0,-1-1-1,0 0 1,-18 13 0,12-12 41,-1 0 1,-1-1 0,0 0 0,0-2 0,-1 0-1,0-1 1,0-1 0,0-1 0,-1-1 0,0-1-1,0-1 1,0 0 0,0-2 0,-36-3 0,51 1-184,-1 1 0,1-2 0,0 1 1,0 0-1,0-1 0,0 0 1,0-1-1,1 1 0,0-1 0,-1 0 1,1 0-1,1-1 0,-1 0 1,1 0-1,-1 0 0,-3-6 0,7 7-2726</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01.128"/>
    </inkml:context>
    <inkml:brush xml:id="br0">
      <inkml:brushProperty name="width" value="0.05" units="cm"/>
      <inkml:brushProperty name="height" value="0.05" units="cm"/>
      <inkml:brushProperty name="color" value="#5B2D90"/>
    </inkml:brush>
  </inkml:definitions>
  <inkml:trace contextRef="#ctx0" brushRef="#br0">8 1 544,'0'0'23323,"0"9"-23227,6 30 32,0 8 528,-4-1-271,-2 0-369,0-1-16,0-6 0,-8-7-929,-2-5-976,6-13-1440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01.481"/>
    </inkml:context>
    <inkml:brush xml:id="br0">
      <inkml:brushProperty name="width" value="0.05" units="cm"/>
      <inkml:brushProperty name="height" value="0.05" units="cm"/>
      <inkml:brushProperty name="color" value="#5B2D90"/>
    </inkml:brush>
  </inkml:definitions>
  <inkml:trace contextRef="#ctx0" brushRef="#br0">45 1 11829,'0'0'13511,"35"30"-13415,-35 25 192,0 4-160,-4 0-128,-16 0-16,1-4-1345,-3-5-1456,8-13-3282</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01.845"/>
    </inkml:context>
    <inkml:brush xml:id="br0">
      <inkml:brushProperty name="width" value="0.05" units="cm"/>
      <inkml:brushProperty name="height" value="0.05" units="cm"/>
      <inkml:brushProperty name="color" value="#5B2D90"/>
    </inkml:brush>
  </inkml:definitions>
  <inkml:trace contextRef="#ctx0" brushRef="#br0">1 1 17560,'0'0'14631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4.031"/>
    </inkml:context>
    <inkml:brush xml:id="br0">
      <inkml:brushProperty name="width" value="0.05" units="cm"/>
      <inkml:brushProperty name="height" value="0.05" units="cm"/>
      <inkml:brushProperty name="color" value="#5B2D90"/>
    </inkml:brush>
  </inkml:definitions>
  <inkml:trace contextRef="#ctx0" brushRef="#br0">3 263 11909,'0'0'9792,"-2"-6"-5956,6 12-3763,0 0 0,0 1 0,1-2 0,0 1 0,0 0 0,1-1 0,-1 0 0,1 0 0,0-1 0,1 0 0,-1 0 0,1 0 0,0-1 0,0 0 0,0 0 1,0-1-1,0 1 0,14 1 0,8 1 57,0-1 1,0-1 0,46-2-1,-60-2-118,0-1-1,0 0 1,0 0 0,0-2-1,0 0 1,-1-1-1,0 0 1,0-1-1,0 0 1,-1-2-1,0 1 1,17-14 0,-21 14-72,0 0-1,-1-1 1,0 0 0,0 0 0,-1-1 0,0 0 0,-1 0 0,0-1 0,0 1 0,-1-1 0,0-1 0,-1 1 0,0-1-1,-1 0 1,0 1 0,-1-1 0,2-17 0,-3 24 31,-1 1 0,0-1 0,0 1 1,0 0-1,-1-1 0,1 1 0,-1-1 0,0 1 0,1 0 0,-2-1 0,1 1 1,0 0-1,-1 0 0,1 0 0,-1 0 0,0 0 0,0 0 0,0 0 0,0 1 0,-1-1 1,-2-2-1,1 2 11,-1 0 0,0 1 0,0-1 0,0 1 0,0 0 0,0 0 1,0 0-1,-1 1 0,1 0 0,-1 0 0,1 0 0,-7 1 0,-2 0 5,0 0-1,0 1 1,0 1-1,0 0 1,1 1-1,-1 0 1,1 1-1,-1 1 1,-22 11-1,22-7 40,1 1 0,0 1-1,0 0 1,1 0 0,1 1 0,0 1 0,0 0 0,1 0-1,1 1 1,0 1 0,1-1 0,1 1 0,0 0-1,1 1 1,0 0 0,2 0 0,0 0 0,0 1 0,2-1-1,0 1 1,1 0 0,0-1 0,2 1 0,0 0-1,1-1 1,0 1 0,1-1 0,1 1 0,1-1-1,0-1 1,1 1 0,1-1 0,11 20 0,1-5-51,2-2 0,0 0 0,2-1 1,1-1-1,0-1 0,54 40 0,-73-62-223,0 1-1,1-1 1,-1 0-1,1-1 1,0 1-1,0-1 0,0 0 1,7 1-1,-9-2-205,0-1 1,1 0-1,-1 1 0,0-1 0,0-1 0,0 1 0,1-1 1,-1 1-1,0-1 0,0 0 0,0-1 0,8-3 0,29-28-7589</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4.377"/>
    </inkml:context>
    <inkml:brush xml:id="br0">
      <inkml:brushProperty name="width" value="0.05" units="cm"/>
      <inkml:brushProperty name="height" value="0.05" units="cm"/>
      <inkml:brushProperty name="color" value="#5B2D90"/>
    </inkml:brush>
  </inkml:definitions>
  <inkml:trace contextRef="#ctx0" brushRef="#br0">1 1 13702,'0'0'9717,"172"109"-8261,-85-50-271,-5-4-225,-13-3-639,-15-10-241,-11-9-80,-15-12-417,-10-10-975,-10-11-1025,-8-31-5731,0-11 512</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4.713"/>
    </inkml:context>
    <inkml:brush xml:id="br0">
      <inkml:brushProperty name="width" value="0.05" units="cm"/>
      <inkml:brushProperty name="height" value="0.05" units="cm"/>
      <inkml:brushProperty name="color" value="#5B2D90"/>
    </inkml:brush>
  </inkml:definitions>
  <inkml:trace contextRef="#ctx0" brushRef="#br0">313 101 10661,'0'0'7811,"-27"-93"-5073,21 86-193,2 7-656,2 0-817,-6 36-704,-4 26-304,-8 29 625,-10 16 63,-7 5-384,-7-3-80,-2-7-288,9-15-432,11-17-1953,12-29-3394</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5.060"/>
    </inkml:context>
    <inkml:brush xml:id="br0">
      <inkml:brushProperty name="width" value="0.05" units="cm"/>
      <inkml:brushProperty name="height" value="0.05" units="cm"/>
      <inkml:brushProperty name="color" value="#5B2D90"/>
    </inkml:brush>
  </inkml:definitions>
  <inkml:trace contextRef="#ctx0" brushRef="#br0">334 190 10309,'0'0'2363,"1"-18"233,1 0-1884,0 4-230,0 0 0,-1 1 0,0-1-1,-1 0 1,-1 0 0,-3-23 0,2 34-399,1 1 1,0 0 0,0 0-1,-1 0 1,0 0 0,1 0-1,-1 0 1,0 1-1,0-1 1,0 0 0,0 1-1,0-1 1,0 1 0,0 0-1,0 0 1,-1 0-1,1 0 1,0 0 0,-1 0-1,1 1 1,-1-1-1,1 1 1,-1-1 0,1 1-1,-1 0 1,1 0 0,-1 0-1,1 1 1,-1-1-1,-2 1 1,-4 0 23,1 1 1,-1-1-1,1 1 1,0 0-1,0 1 1,0 0-1,0 1 0,-8 4 1,2 2-3,0 1 0,1 1 0,1 0 0,0 1 0,0 0 1,1 0-1,1 1 0,0 1 0,1 0 0,1 0 0,-8 20 0,7-12-49,0 1 0,2 0 0,1 1-1,0 0 1,2 0 0,1 0 0,0 30-1,3-47-53,1 1-1,0-1 0,0 1 0,0-1 1,1 0-1,0 1 0,1-1 0,0 0 1,0 0-1,1-1 0,-1 1 0,2-1 1,4 8-1,-5-11-29,-1 0 0,1 0 0,0-1 0,0 1 0,0-1 0,0 0 0,0 0 0,1-1 0,-1 1 0,1-1 0,0 0 0,0 0 0,0 0 0,0-1 0,0 0-1,0 0 1,0 0 0,0 0 0,1-1 0,-1 0 0,0 0 0,9-1 0,-8-1 17,1 0-1,-1 0 0,0-1 1,0 1-1,0-2 0,0 1 1,0 0-1,0-1 0,-1 0 1,0 0-1,0-1 0,0 0 1,0 1-1,-1-1 0,0-1 1,0 1-1,0-1 1,-1 0-1,1 0 0,-2 0 1,5-10-1,1-5 36,0-1 1,-1 0 0,-1-1-1,5-46 1,-9-12 285,-1 68 488,-1 28 930,15 264-2240,0-160-4317,-11-99 309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5.563"/>
    </inkml:context>
    <inkml:brush xml:id="br0">
      <inkml:brushProperty name="width" value="0.05" units="cm"/>
      <inkml:brushProperty name="height" value="0.05" units="cm"/>
      <inkml:brushProperty name="color" value="#5B2D90"/>
    </inkml:brush>
  </inkml:definitions>
  <inkml:trace contextRef="#ctx0" brushRef="#br0">0 194 11509,'0'0'9829,"9"14"-9688,7 13 126,-1 0 1,-1 1-1,-2 0 0,17 56 1,-23-52 143,-1 1 1,-1 0-1,-1 38 1,-1-109-390,1 0 1,1 0-1,3 0 1,1 1 0,2 0-1,1 1 1,2 0-1,24-48 1,-34 78-27,0 1 0,1-1 0,0 1 0,0 0 0,8-7 1,-12 11-1,1 0 0,-1 1 0,1-1 0,0 0 0,-1 1 0,1-1-1,0 1 1,0-1 0,-1 1 0,1-1 0,0 1 0,0 0 0,0-1 0,0 1 0,0 0 0,-1 0 0,1-1 0,0 1 0,0 0 0,0 0 0,0 0 0,0 0 0,0 0 0,0 0 0,0 0 0,0 1 0,-1-1 0,1 0 0,0 0 0,0 1 0,0-1 0,0 1 0,0-1 0,-1 0 0,1 1 0,0 0 0,0-1 0,-1 1 0,1-1 0,0 1 0,-1 0 0,1-1 0,-1 1 0,1 0 0,-1 0 0,1 0 0,-1-1 0,0 1 0,1 1 0,3 8-28,0 1 0,-1-1 0,0 1 0,-1 0 0,0-1 1,-1 1-1,0 12 0,-2 87 14,-1-46 8,1-48 93,1-25 52,2-25 7,11-9-109,3 1-1,1 0 1,2 2 0,2 0 0,1 1 0,29-36-1,-46 67-26,-2 3 25,0-1 0,1 1-1,-1 0 1,1 0 0,0 0-1,1 0 1,-1 1 0,1 0-1,0 0 1,0 0-1,0 0 1,0 1 0,1 0-1,-1 0 1,8-2 0,-11 5-18,-1-1 0,0 1 0,0 0 0,0 0 0,0 0 0,0 1 0,0-1 0,0 0 0,0 0 0,0 1 0,0-1 0,0 0 0,0 1 0,0-1 0,-1 1-1,1-1 1,0 1 0,0-1 0,0 1 0,0 0 0,-1-1 0,1 1 0,0 0 0,-1 0 0,1 0 0,0 0 0,-1-1 0,1 1 0,-1 0 0,0 0 0,1 0 0,-1 0 0,0 0 0,1 1 0,5 42 9,-5-34 16,5 340-517,-8-212-5151,2-101-1053</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6.021"/>
    </inkml:context>
    <inkml:brush xml:id="br0">
      <inkml:brushProperty name="width" value="0.05" units="cm"/>
      <inkml:brushProperty name="height" value="0.05" units="cm"/>
      <inkml:brushProperty name="color" value="#5B2D90"/>
    </inkml:brush>
  </inkml:definitions>
  <inkml:trace contextRef="#ctx0" brushRef="#br0">1 232 12086,'0'0'9873,"6"23"-9432,13 45 1186,17 135 0,-20 192-219,-12-207-1097,-4-158-448,0-29 81,-1-6-21,-14-169 60,13-330-1,2 497 17,17-203-12,-14 191 16,0 1-1,1 0 0,1 0 0,1 0 0,1 0 0,0 1 0,1 0 1,20-30-1,-26 43-8,1 0 1,0 0 0,0 1 0,1 0-1,-1-1 1,1 1 0,-1 0-1,1 1 1,0-1 0,0 1 0,0 0-1,0 0 1,1 0 0,-1 0-1,0 1 1,1-1 0,-1 1 0,1 0-1,0 1 1,-1-1 0,1 1-1,0 0 1,-1 0 0,8 1 0,-7 1-4,1-1 0,-1 1 0,1 0 0,-1 1 0,0-1 0,0 1 0,0 0 1,-1 0-1,1 1 0,-1-1 0,0 1 0,0 0 0,0 0 0,0 1 1,-1-1-1,1 1 0,-1-1 0,0 1 0,2 6 0,0 0-5,0 0-1,-1 1 1,0 0-1,-1-1 0,0 1 1,-1 0-1,0 1 1,-1-1-1,0 0 0,-1 0 1,-3 22-1,0-16 31,-1 0 0,-1 0 0,-1-1 0,0 1 0,-1-1 0,-1-1 0,-10 18 0,-16 15-1074,-2-1 0,-2-2 0,-74 71 0,100-104 426,-12 10-3285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6.349"/>
    </inkml:context>
    <inkml:brush xml:id="br0">
      <inkml:brushProperty name="width" value="0.05" units="cm"/>
      <inkml:brushProperty name="height" value="0.05" units="cm"/>
      <inkml:brushProperty name="color" value="#5B2D90"/>
    </inkml:brush>
  </inkml:definitions>
  <inkml:trace contextRef="#ctx0" brushRef="#br0">1 0 9236,'0'0'16266,"11"25"-15545,10 25 236,-1 1 1,20 81 0,-16 4-52,-7 1 0,0 266 1,-18-367-1790,-8 45 0,2-31-5254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39.413"/>
    </inkml:context>
    <inkml:brush xml:id="br0">
      <inkml:brushProperty name="width" value="0.05" units="cm"/>
      <inkml:brushProperty name="height" value="0.05" units="cm"/>
      <inkml:brushProperty name="color" value="#5B2D90"/>
    </inkml:brush>
  </inkml:definitions>
  <inkml:trace contextRef="#ctx0" brushRef="#br0">263 76 7924,'0'0'10663,"-3"-9"-10076,-9-31 123,11 38-637,1 1 1,-1-1 0,0 1-1,1-1 1,-1 1-1,0 0 1,0 0 0,0-1-1,0 1 1,0 0-1,0 0 1,0 0 0,0 0-1,-1 0 1,1 0-1,0 0 1,-1 0 0,1 0-1,0 1 1,-1-1 0,1 1-1,-1-1 1,1 1-1,-1-1 1,0 1 0,1 0-1,-1 0 1,1 0-1,-1 0 1,1 0 0,-1 0-1,-2 1 1,0-1-75,1 1 1,0 0-1,-1 0 1,1 0-1,0 0 1,0 1-1,0-1 0,0 1 1,0 0-1,0 0 1,-3 3-1,-8 12 31,0 1 0,2 0-1,0 0 1,2 1 0,0 1 0,1 0-1,0 0 1,-5 25 0,-1 8 96,4 0 0,-7 62 0,2 428 192,18-370-252,-2-84-28,17 114 0,-9-155 6,1-1-1,3 0 1,2 0-1,20 45 0,-12-36-947</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6.664"/>
    </inkml:context>
    <inkml:brush xml:id="br0">
      <inkml:brushProperty name="width" value="0.05" units="cm"/>
      <inkml:brushProperty name="height" value="0.05" units="cm"/>
      <inkml:brushProperty name="color" value="#5B2D90"/>
    </inkml:brush>
  </inkml:definitions>
  <inkml:trace contextRef="#ctx0" brushRef="#br0">1 282 10309,'0'0'10711,"19"6"-10073,4 1-350,1 0-1,0-2 1,39 5 0,-54-9-218,-1-1 0,1 0 0,-1 0 1,0 0-1,1-1 0,-1-1 0,0 1 0,1-1 1,-1-1-1,0 1 0,0-1 0,-1-1 0,1 0 1,-1 0-1,1 0 0,-1-1 0,6-5 0,-6 2-23,0-1 0,0 1 0,-1-1-1,-1 0 1,0-1 0,0 1 0,0-1-1,-1 0 1,-1 0 0,0-1 0,0 1-1,-1-1 1,-1 1 0,1-1 0,-2 0-1,1 1 1,-1-1 0,-1 0 0,0 0-1,-5-17 1,5 25-16,0 0-1,0 1 0,-1-1 1,0 0-1,1 1 0,-1-1 1,0 1-1,-1 0 1,1-1-1,0 1 0,0 0 1,-1 0-1,1 0 1,-1 1-1,0-1 0,0 1 1,1-1-1,-1 1 0,0 0 1,0 0-1,0 0 1,0 1-1,0-1 0,0 1 1,-1 0-1,1-1 1,0 1-1,0 1 0,-5-1 1,0 1 57,1 0 0,-1 0 1,1 0-1,0 1 0,-1 0 1,1 0-1,0 1 0,0 0 1,0 0-1,1 0 0,-11 8 1,5 1-37,-1 0 0,2 1 0,-1 0 0,2 1 0,0 1 0,1-1 0,0 1 0,1 1 1,1 0-1,0 0 0,-4 19 0,4-12 0,1 1 1,2 0 0,0 1-1,1-1 1,2 1-1,0-1 1,5 36 0,-3-49-84,2 0 1,0 0-1,0-1 1,1 1-1,0-1 1,1 0-1,0 0 1,1-1-1,0 1 1,0-1 0,1 0-1,0-1 1,0 0-1,1 0 1,0 0-1,16 10 1,-10-8-490,1-1 0,0 0 0,0-1-1,19 7 1,-17-9-1245,-1-1-1,1 0 0,32 4 1,33-6-14045</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7.014"/>
    </inkml:context>
    <inkml:brush xml:id="br0">
      <inkml:brushProperty name="width" value="0.05" units="cm"/>
      <inkml:brushProperty name="height" value="0.05" units="cm"/>
      <inkml:brushProperty name="color" value="#5B2D90"/>
    </inkml:brush>
  </inkml:definitions>
  <inkml:trace contextRef="#ctx0" brushRef="#br0">0 140 9652,'0'0'12347,"3"-7"-11541,6-9-518,-4 16-118,-1 30 15,4 31 335,-6-55-482,0 0 0,1-1 0,-1 1 0,1-1 0,0 0 0,0 0 0,1 0 0,-1 0 0,1 0 0,1-1 0,-1 0 0,0 0 0,1 0 0,0 0 0,0-1 0,0 0 0,10 5 0,-8-5-3,1-1 0,-1 0 0,1 0 0,-1-1 0,1 0 0,0 0 0,-1-1 0,1 0 0,0-1 0,-1 1 0,1-1-1,12-4 1,-10 3 29,0-1-1,-1 0 0,0-1 1,0 0-1,0 0 1,0-1-1,-1 0 0,0-1 1,0 0-1,0 0 0,-1-1 1,0 1-1,0-2 0,0 1 1,-1-1-1,-1 0 0,1 0 1,-1 0-1,0-1 0,-1 0 1,6-18-1,-8 20-2,0 1 1,-1-1-1,0 1 0,-1-1 0,1 0 1,-1 1-1,-1-1 0,1 1 0,-1-1 0,0 0 1,-1 1-1,-4-13 0,4 16-54,0 0 0,0-1-1,0 1 1,-1 0 0,1 0-1,-1 0 1,0 0 0,0 1-1,0-1 1,-1 1 0,1 0-1,0 0 1,-1 0 0,1 0-1,-1 0 1,0 1 0,0 0-1,0 0 1,1 0 0,-1 0 0,0 0-1,-5 1 1,2-1-52,0 1 0,0 0 0,0 1 0,0 0 0,0 0 0,0 0 0,0 1 0,0 0 0,1 0 0,-1 1 0,1 0 0,0 0 0,-1 0 0,2 1 0,-1 0 0,0 0 0,1 1 0,-1-1 0,1 1 0,1 0 0,-1 1 0,-7 11 0,3-5-196,1 2 0,1-1-1,0 1 1,0 0 0,2 1 0,-1-1 0,2 1-1,0 0 1,-3 26 0,4-2-932,2 0 0,1 0-1,10 72 1,-5-79-1380,2-1 0,19 52 0,5-9-4632</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7.418"/>
    </inkml:context>
    <inkml:brush xml:id="br0">
      <inkml:brushProperty name="width" value="0.05" units="cm"/>
      <inkml:brushProperty name="height" value="0.05" units="cm"/>
      <inkml:brushProperty name="color" value="#5B2D90"/>
    </inkml:brush>
  </inkml:definitions>
  <inkml:trace contextRef="#ctx0" brushRef="#br0">0 384 6259,'0'0'16394,"5"2"-15962,-3-2-409,-1 1-1,0 0 0,1 0 1,-1-1-1,0 1 1,1 0-1,-1 0 0,0 0 1,0 0-1,0 1 0,0-1 1,0 0-1,0 0 1,0 1-1,-1-1 0,1 0 1,0 1-1,-1-1 0,1 1 1,0 2-1,5 39 485,-6-36-434,0 0 0,1 0-1,0 0 1,1 0-1,-1 0 1,1 0 0,4 9-1,-3-11-37,0 0 0,1-1 0,-1 1 0,1-1 1,0 0-1,0 0 0,1 0 0,-1-1 0,1 1 0,0-1 0,0 0 0,0 0 0,0-1 0,0 1 0,1-1 0,-1-1 0,1 1 0,-1-1 0,1 0 0,0 0 0,-1 0 0,1-1 0,0 0 0,0 0 0,-1 0 0,1-1 1,11-2-1,-10 1 68,-1 1 0,1-1 1,0 0-1,-1 0 1,0-1-1,1 0 0,-1 0 1,0-1-1,-1 0 1,1 0-1,0 0 0,-1 0 1,0-1-1,0 0 1,-1 0-1,1 0 0,-1-1 1,0 0-1,-1 1 1,1-1-1,-1-1 0,0 1 1,2-7-1,-3 5-18,0 0 0,-1 0 0,0 0 0,0 0 0,-1 0 0,0 0 0,0 0 0,-1 0 0,0 0 0,-1 1 0,1-1 0,-1 0 0,-1 0 0,0 1 0,0-1 0,0 1 0,-1 0 0,0 0 0,-8-10 0,-5-3-491,-1 1-1,-1 0 0,-1 2 0,-34-24 1,-13-12-4207,46 32-1595</inkml:trace>
  <inkml:trace contextRef="#ctx0" brushRef="#br0" timeOffset="1">377 193 20713,'0'0'3026,"143"-78"-2738,-38 42-288,16 4-96,8 5-2673,-12 7-6852</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8.132"/>
    </inkml:context>
    <inkml:brush xml:id="br0">
      <inkml:brushProperty name="width" value="0.05" units="cm"/>
      <inkml:brushProperty name="height" value="0.05" units="cm"/>
      <inkml:brushProperty name="color" value="#5B2D90"/>
    </inkml:brush>
  </inkml:definitions>
  <inkml:trace contextRef="#ctx0" brushRef="#br0">115 290 3121,'0'0'8807,"-18"0"-7297,-40 0-183,41 0 2104,-4 0 3352,438-23-5271,-194 6-1135,2377-127 674,-2497 139-1038,101-6 13,211-39-1,-406 49-137,35-10 938,-43 11-797,0 0 1,0-1-1,1 1 0,-1-1 0,0 1 0,0-1 1,0 0-1,1 1 0,-1-1 0,0 0 0,0 0 1,0 0-1,0 0 0,-1 0 0,1 0 0,0 0 1,0 0-1,-1 0 0,1 0 0,0-1 0,-1 1 0,1 0 1,-1 0-1,0-1 0,1 1 0,-1-2 0,-10 2-4230,-18 1-1890,-15 0-7451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19.196"/>
    </inkml:context>
    <inkml:brush xml:id="br0">
      <inkml:brushProperty name="width" value="0.05" units="cm"/>
      <inkml:brushProperty name="height" value="0.05" units="cm"/>
      <inkml:brushProperty name="color" value="#5B2D90"/>
    </inkml:brush>
  </inkml:definitions>
  <inkml:trace contextRef="#ctx0" brushRef="#br0">147 142 8388,'0'0'3015,"-7"-18"63,-24-55-236,10 35 224,20 37-2867,0 0 0,1 0-1,-1 0 1,0 0 0,0 0 0,0 1 0,0-1 0,0 0-1,0 1 1,0-1 0,0 1 0,0-1 0,0 1 0,0-1 0,0 1-1,0 0 1,0-1 0,0 1 0,-2 0 0,-3 20 985,-16 97-90,-10 184 0,26 126 141,6-407-1272,4 72 156,-3-84-201,0-1-1,0 0 0,1 0 1,0 1-1,0-1 1,1-1-1,0 1 0,0 0 1,7 9-1,-9-14 9,0-1-1,0 0 1,0 0-1,0 0 1,0 0 0,0 0-1,1-1 1,-1 1-1,0 0 1,1 0 0,-1-1-1,1 1 1,-1-1-1,1 1 1,-1-1 0,1 0-1,-1 0 1,1 1 0,-1-1-1,1 0 1,-1 0-1,1-1 1,-1 1 0,1 0-1,-1 0 1,1-1-1,2 0 1,38-21-1053,-20 3 789,0 0 0,-2 0 0,0-2 0,-1-1 0,26-38-1,71-133-148,-75 119 637,-29 61 573,-2 19-447,2 33-337,-7-17 121,3 2 27,1-1 1,1 1 0,1-2 0,1 1-1,1-2 1,19 25 0,-27-40-55,1 0 1,-1 0 0,1 0 0,1-1 0,-1 0 0,1 0 0,0-1 0,0 0 0,0 0 0,0-1-1,1 1 1,-1-2 0,1 1 0,0-1 0,0 0 0,0-1 0,0 0 0,0 0 0,0-1 0,1 0-1,-1 0 1,0-1 0,11-2 0,-9 1 20,-1-1 0,0 0-1,0-1 1,0 0 0,0 0 0,-1-1-1,1 0 1,-1-1 0,0 0-1,-1 0 1,0-1 0,0 0 0,0 0-1,-1 0 1,0-1 0,0 0-1,-1 0 1,0 0 0,0-1 0,-1 0-1,0 0 1,-1 0 0,0 0 0,0-1-1,2-15 1,-3 16-32,0 0 1,-1 0-1,0 0 0,-1-1 1,0 1-1,0 0 1,-1-1-1,0 1 0,0 0 1,-1-1-1,0 1 0,-1 0 1,0 1-1,-1-1 1,0 0-1,0 1 0,0 0 1,-1 0-1,-1 0 0,1 1 1,-1-1-1,0 1 1,-1 1-1,0-1 0,0 1 1,-13-8-1,8 7-33,-1 1-1,0 1 1,-1 0-1,1 1 1,-1 0 0,0 1-1,0 1 1,0 0-1,0 0 1,0 2 0,0 0-1,-15 2 1,22-2-131,1 1 1,0 0 0,-1 0-1,1 1 1,0 0-1,0 0 1,0 0-1,0 1 1,0 0-1,0 0 1,1 0 0,0 1-1,-1 0 1,1 0-1,1 0 1,-1 0-1,0 1 1,1 0-1,0 0 1,0 0 0,1 1-1,0-1 1,0 1-1,0 0 1,0-1-1,1 1 1,0 1 0,-2 6-1,-2 52-3297,5 2-3417</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0.032"/>
    </inkml:context>
    <inkml:brush xml:id="br0">
      <inkml:brushProperty name="width" value="0.05" units="cm"/>
      <inkml:brushProperty name="height" value="0.05" units="cm"/>
      <inkml:brushProperty name="color" value="#5B2D90"/>
    </inkml:brush>
  </inkml:definitions>
  <inkml:trace contextRef="#ctx0" brushRef="#br0">221 294 2401,'0'0'8978,"16"-21"-6473,50-68-232,-62 84-1998,0-1 0,0 0 0,-1 0 0,0 0 0,0-1 0,0 1 1,-1-1-1,0 0 0,0 0 0,-1 1 0,0-1 0,0 0 0,0 0 0,-1 0 0,-1-8 1,1 1 281,0 12-465,0 0 0,0 1 0,0-1 1,0 0-1,-1 1 0,1-1 0,0 1 0,-1-1 0,0 1 0,1-1 0,-1 1 0,0-1 0,0 1 0,0-1 0,0 1 0,0 0 0,0-1 0,0 1 0,0 0 0,0 0 0,-1 0 0,1 0 0,-2-1 1,-1 0 34,-1 0 1,1 1-1,0-1 0,0 1 1,0 0-1,-1 0 1,1 0-1,-9 1 1,0 0-19,-1 0 1,1 2-1,0-1 0,0 2 1,-19 5-1,22-4-108,-1 0 0,1 1 0,1 0 0,-1 1-1,1 0 1,0 0 0,0 1 0,0 0 0,1 1 0,0 0 0,1 0 0,0 1 0,0 0 0,1 0 0,0 0 0,0 1 0,1 0-1,1 0 1,0 0 0,0 1 0,1-1 0,0 1 0,0 0 0,2 0 0,-2 15 0,3-24-22,0 0-1,0-1 1,0 1 0,0 0 0,0 0 0,1-1-1,-1 1 1,1 0 0,-1-1 0,1 1 0,-1 0-1,1-1 1,0 1 0,0-1 0,0 1 0,0-1-1,0 0 1,0 1 0,0-1 0,0 0 0,1 0-1,-1 1 1,3 1 0,-1-2-27,0 0 1,0 0-1,0 0 0,0-1 0,0 1 1,0-1-1,0 1 0,1-1 0,-1 0 1,0 0-1,0-1 0,5 0 0,1-1-85,1 0-1,-1-1 1,1 0-1,-1 0 0,0-1 1,0-1-1,15-9 1,-6-1-126,0-1 0,0-1 1,-2 0-1,26-34 0,-35 41 580,-1 1-1,1-1 1,-2-1-1,1 1 1,-1-1-1,-1 0 1,0 0 0,-1 0-1,0 0 1,0-1-1,0-18 1,19 419 842,-1-26 144,-20-336-1294,-6 356 346,0-321-556,-2 0-1,-3 0 0,-3-1 1,-22 64-1,17-89-373,18-36 562,-1 1 0,1 0 1,-1-1-1,0 1 0,1 0 0,-1-1 1,0 1-1,1-1 0,-1 1 1,0-1-1,0 1 0,0-1 0,1 0 1,-1 1-1,0-1 0,0 0 1,0 0-1,0 1 0,0-1 0,0 0 1,0 0-1,1 0 0,-1 0 1,0 0-1,0 0 0,0-1 0,0 1 1,0 0-1,0 0 0,0-1 1,1 1-1,-1 0 0,0-1 0,0 1 1,0-1-1,1 1 0,-1-1 1,0 1-1,1-1 0,-2-1 0,-4-4 28,0-1 0,1 0 1,0 0-1,1 0 0,-1 0 0,1-1 0,1 0 0,-1 0 0,-2-9 0,-20-86-85,23 88 48,-10-59-199,3-1 0,3 0 0,3-1-1,14-147 1,-6 194 209,1-1 0,1 1 0,2 0 0,1 1 0,1 0 0,2 0 0,0 1 0,2 0 0,1 2 0,25-34 0,-30 45 73,1 1 0,0 0 0,1 0 0,1 1 1,0 1-1,0 0 0,1 1 0,0 0 0,1 1 0,0 1 0,1 0 0,-1 1 0,1 1 1,1 0-1,-1 2 0,1-1 0,0 2 0,0 0 0,22 0 0,-34 3-40,1 0 1,-1 1-1,0 0 0,0 0 0,0 0 0,0 0 1,0 1-1,0 0 0,0 0 0,0 0 0,-1 0 1,1 1-1,-1 0 0,1 0 0,3 4 0,-2-1 1,0 0-1,-1 0 1,1 1-1,-1 0 1,-1 0-1,0 0 1,0 1-1,5 13 1,-2-1-129,-1 0 1,-1 1-1,-1 0 1,-1 0-1,-1 0 0,-1 35 1,-1-51-142,0 0 0,0 0-1,-1 0 1,0-1 0,0 1 0,0 0 0,0-1 0,-3 6 0,3-8-109,0 0 1,0-1 0,0 1 0,0-1 0,-1 1 0,1-1 0,0 0 0,-1 1 0,1-1 0,-1 0 0,1 0 0,-1 0 0,1 0 0,-4 1 0,-7-2-7022</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0.380"/>
    </inkml:context>
    <inkml:brush xml:id="br0">
      <inkml:brushProperty name="width" value="0.05" units="cm"/>
      <inkml:brushProperty name="height" value="0.05" units="cm"/>
      <inkml:brushProperty name="color" value="#5B2D90"/>
    </inkml:brush>
  </inkml:definitions>
  <inkml:trace contextRef="#ctx0" brushRef="#br0">141 178 8452,'0'0'12766,"2"-4"-12291,-1 3-461,-1 0 0,1 0 1,0 0-1,0 0 1,0 0-1,0 0 1,0 1-1,0-1 1,0 0-1,0 1 0,0-1 1,0 0-1,0 1 1,0-1-1,0 1 1,1 0-1,-1-1 0,0 1 1,0 0-1,1 0 1,-1 0-1,0 0 1,0 0-1,1 0 1,0 0-1,45 8 686,-9-2 31,-25-5-494,-4 0 14,0 0 1,0-1-1,0 0 0,0-1 0,16-2 1,-23 2-202,0 1 0,0-1 1,0 0-1,0 0 0,0 0 1,-1 0-1,1 0 0,0-1 1,0 1-1,-1 0 0,1-1 1,-1 1-1,1-1 0,-1 0 1,0 1-1,0-1 0,1 0 1,-1 0-1,0 0 0,-1 0 1,1 0-1,0 0 0,0 0 1,-1 0-1,1 0 0,-1 0 1,0 0-1,0 0 0,0-3 1,0 1-6,1 0 0,-2 0 1,1 0-1,0 0 1,-1 1-1,0-1 0,0 0 1,0 0-1,0 1 1,0-1-1,-1 1 1,0-1-1,0 1 0,0-1 1,0 1-1,0 0 1,-5-5-1,2 3-30,-1 1 0,1-1 0,-1 1 0,0 1 0,0-1 0,-1 1 0,1 0 0,-1 0 0,-8-2 0,0 1-94,0 0 1,-1 2-1,1 0 1,-1 0 0,1 2-1,-1 0 1,0 0-1,-21 5 1,31-4-69,1 0 1,-1 1-1,1-1 1,0 2-1,0-1 1,0 0-1,0 1 0,0 0 1,0 0-1,1 1 1,-1-1-1,1 1 1,0 0-1,0 0 1,0 0-1,1 1 0,-1-1 1,1 1-1,-4 9 1,2-3-995,0 1 1,1 0 0,1 0 0,0 1-1,1-1 1,0 1 0,0 22 0,1 31-10877</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0.864"/>
    </inkml:context>
    <inkml:brush xml:id="br0">
      <inkml:brushProperty name="width" value="0.05" units="cm"/>
      <inkml:brushProperty name="height" value="0.05" units="cm"/>
      <inkml:brushProperty name="color" value="#5B2D90"/>
    </inkml:brush>
  </inkml:definitions>
  <inkml:trace contextRef="#ctx0" brushRef="#br0">0 390 8868,'0'0'11731,"28"-7"-9848,-9 2-1574,3 0-34,0-1-1,-1-1 1,0-1-1,0 0 1,0-2-1,-1-1 1,24-16-1,-22 10-19,0 0-1,-2-2 1,32-36-1,-46 49-231,-1-1-1,0 0 0,0 1 0,-1-2 0,0 1 1,0 0-1,-1-1 0,0 0 0,0 1 0,-1-1 1,0-1-1,0 1 0,-1 0 0,0 0 0,0 0 1,-2-17-1,1 23-25,-1 0 0,1 0 1,-1 0-1,0 0 0,1 1 1,-1-1-1,0 0 0,0 0 1,0 1-1,0-1 0,-1 0 1,1 1-1,0 0 0,-1-1 0,1 1 1,-1 0-1,1-1 0,-1 1 1,0 0-1,1 0 0,-1 0 1,0 1-1,0-1 0,0 0 1,0 1-1,-3-2 0,-5 1-41,1-1 0,-1 1 0,0 1 0,-11 0 0,8 0-13,2 0 4,0 1-1,0 0 0,0 0 1,1 1-1,-1 0 1,0 1-1,1 1 1,-1-1-1,1 1 0,0 1 1,0 0-1,-17 12 1,21-11 33,-1 0 1,1 0-1,0 0 1,0 0 0,1 1-1,0 0 1,0 0-1,1 1 1,-1-1 0,2 1-1,-1 0 1,1 0-1,0 0 1,1 0 0,0 1-1,0-1 1,0 12-1,1-7 9,1 1-1,0-1 0,0 1 0,2-1 0,0 1 0,0-1 0,1 0 0,1 0 0,0 0 0,1 0 0,0-1 0,1 0 1,1 0-1,11 17 0,8 4-50,2 0 1,0-3 0,43 36 0,38 40-12,-105-101 79,0-1-1,0 1 1,0 0 0,-1 0-1,0 1 1,0-1-1,0 0 1,0 1 0,2 11-1,-5-17-1,0 1 0,0 0 0,-1 0-1,1 0 1,0 0 0,-1 0 0,1 0 0,-1-1-1,1 1 1,-1 0 0,1 0 0,-1-1-1,1 1 1,-1 0 0,0-1 0,1 1 0,-1 0-1,0-1 1,0 1 0,1-1 0,-1 1 0,0-1-1,0 0 1,0 1 0,0-1 0,0 0 0,0 0-1,1 1 1,-1-1 0,0 0 0,0 0-1,0 0 1,0 0 0,0 0 0,-2-1 0,-43 2 171,39-1-140,0 0-117,1 0-1,-1-1 1,0 0-1,1 0 0,-1-1 1,1 1-1,0-1 1,0-1-1,-1 1 1,1-1-1,1 0 1,-1 0-1,0-1 1,1 0-1,0 0 1,0 0-1,-6-7 1,8 8-264,0-1 0,0-1 0,0 1 0,1 0 0,-1-1 0,1 0 0,0 1 0,0-1 0,1 0 0,-1-5 0,1 3-468,0 1 0,0-1-1,1 1 1,1-1 0,-1 0 0,1 1-1,0-1 1,3-11 0,24-43-9812</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1.254"/>
    </inkml:context>
    <inkml:brush xml:id="br0">
      <inkml:brushProperty name="width" value="0.05" units="cm"/>
      <inkml:brushProperty name="height" value="0.05" units="cm"/>
      <inkml:brushProperty name="color" value="#5B2D90"/>
    </inkml:brush>
  </inkml:definitions>
  <inkml:trace contextRef="#ctx0" brushRef="#br0">0 1 8676,'0'0'15106,"6"10"-14648,2 7-247,0 0 0,-2 1 0,0 0-1,-1 0 1,0 1 0,3 36-1,2 132 971,-8-114-1014,6 178 2,-6-158-2958,-2-140 2670,1 1 0,3-1 0,12-54-1,-12 83 162,1 1 0,0 0 0,1 0-1,1 0 1,1 1 0,0 0 0,2 0-1,-1 1 1,2 0 0,0 1-1,20-21 1,-28 31 6,0 1 0,1 0 0,-1 0 0,1 0 0,0 1 0,-1-1-1,1 1 1,0 0 0,1 0 0,-1 0 0,0 0 0,0 1 0,1 0 0,-1 0 0,1 0-1,-1 0 1,1 1 0,-1-1 0,1 1 0,0 1 0,-1-1 0,1 0 0,-1 1 0,1 0-1,-1 0 1,0 1 0,1-1 0,-1 1 0,0 0 0,0 0 0,0 0 0,0 1 0,0-1-1,0 1 1,-1 0 0,0 0 0,1 0 0,-1 0 0,0 1 0,5 7 0,0 2 24,0 1 0,0 0-1,-1 0 1,-1 0 0,0 1 0,-2 0 0,7 27 0,-6-7-444,-1 0-1,-2 49 1,-1-82 109,-1 1-1,0 0 1,0 0-1,0-1 1,0 1-1,0 0 1,-1-1 0,1 1-1,-1-1 1,0 1-1,0 0 1,0-1-1,0 0 1,0 1-1,0-1 1,-1 0-1,1 1 1,-1-1 0,-1 2-1,-13 2-6238</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1.584"/>
    </inkml:context>
    <inkml:brush xml:id="br0">
      <inkml:brushProperty name="width" value="0.05" units="cm"/>
      <inkml:brushProperty name="height" value="0.05" units="cm"/>
      <inkml:brushProperty name="color" value="#5B2D90"/>
    </inkml:brush>
  </inkml:definitions>
  <inkml:trace contextRef="#ctx0" brushRef="#br0">1 177 11781,'0'0'8466,"26"3"-7338,6 1-755,-5 0-15,0-1 1,-1-1-1,1-1 0,29-4 0,-45 2-197,-1-1 1,0 0 0,0-1 0,0 0-1,-1-1 1,1 0 0,-1 0-1,0-1 1,12-7 0,-18 10-88,0 0-1,0 0 1,0-1 0,0 1 0,-1-1 0,1 1-1,-1-1 1,0 0 0,1 0 0,-1 0 0,0 0-1,-1 0 1,1-1 0,-1 1 0,1 0 0,-1-1-1,0 1 1,0-1 0,-1 0 0,1 1 0,-1-1-1,1 0 1,-1 1 0,0-1 0,-1 0 0,1 1-1,-1-1 1,1 1 0,-3-7 0,2 7-72,-1 0 0,1 0 0,-1 0 1,0 1-1,0-1 0,0 1 0,0 0 0,0-1 1,0 1-1,0 0 0,-1 0 0,1 0 1,-1 1-1,0-1 0,1 0 0,-1 1 0,0 0 1,0 0-1,0 0 0,0 0 0,-5-1 0,-6 0-63,-1 0-1,1 1 1,-21 0-1,25 2 14,-1-2-131,0 2 0,0 0-1,0 0 1,0 1 0,0 0-1,0 1 1,1 0 0,-1 1-1,1 0 1,-13 8 0,16-9-10,1 2 1,1-1-1,-1 1 0,1 0 1,-1 0-1,2 0 0,-1 1 1,0-1-1,1 1 1,0 0-1,1 1 0,-1-1 1,1 1-1,0 0 0,1-1 1,0 1-1,-2 9 1,0 4-502,2 0-1,0 1 1,2-1 0,0 1 0,1-1 0,1 1 0,1-1 0,0 0 0,2 0 0,0 0 0,2 0 0,0-1-1,1 0 1,11 19 0,22 33-4824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0.612"/>
    </inkml:context>
    <inkml:brush xml:id="br0">
      <inkml:brushProperty name="width" value="0.05" units="cm"/>
      <inkml:brushProperty name="height" value="0.05" units="cm"/>
      <inkml:brushProperty name="color" value="#5B2D90"/>
    </inkml:brush>
  </inkml:definitions>
  <inkml:trace contextRef="#ctx0" brushRef="#br0">3 265 4882,'0'0'15266,"-1"-8"-13676,0 4-1585,1 6 275,0 5-264,1 0-1,0 0 0,0 0 0,1 0 1,0 0-1,0-1 0,0 1 0,1-1 0,0 1 1,0-1-1,1 0 0,0 0 0,0 0 1,0 0-1,1-1 0,0 0 0,0 0 0,0 0 1,1-1-1,8 7 0,-6-6 20,0 0 0,1-1 0,-1 0 0,1 0 0,0-1-1,0 0 1,0 0 0,0-1 0,0 0 0,0-1 0,1 0 0,-1 0 0,1-1-1,-1 0 1,14-3 0,-17 1-26,0 0 1,-1 0-1,1-1 0,-1 1 0,1-1 1,-1-1-1,0 1 0,0-1 0,0 0 1,0 0-1,-1 0 0,0-1 0,0 0 1,0 1-1,0-2 0,-1 1 0,4-7 1,1-3-6,-1 0 1,0 0 0,-1 0-1,-1-1 1,5-21 0,-7 24-44,-1 0 0,-1 0 0,0 0 0,0 0 0,-1 0 1,-1 0-1,0 0 0,-5-18 0,5 25 33,-1 0 0,0 1 0,0-1 0,-1 1 0,0-1 0,0 1 0,0 0 0,0 0 0,-1 0 0,0 1 0,0-1 1,0 1-1,0 0 0,-1 0 0,0 0 0,0 1 0,0-1 0,0 1 0,0 1 0,-8-4 0,11 5 4,0 1 0,0-1 0,1 1 0,-1-1 0,0 1 0,0 0 0,0 0 0,0 0 0,0 0 0,0 0 0,0 0 0,0 0 0,0 1 0,0-1 0,0 1 0,0-1 0,1 1 0,-1 0 0,0 0 0,0 0 0,1 0 0,-1 0 0,0 0 0,1 0 0,-1 0 0,1 1 0,0-1 0,-1 1 0,-1 2 0,-3 5 0,1-1-1,0 1 1,0 0 0,-5 15 0,6-16 1,-10 31 32,2-1 0,1 2 0,2 0 0,2 0 0,-3 50 0,5 207 153,6-258-183,-1-38-2,0 11 6,0 0-1,0 0 1,2-1-1,-1 1 0,2 0 1,-1-1-1,5 12 1,-6-22-3,-1 0 0,0-1 0,0 1 1,1-1-1,-1 1 0,0-1 0,1 1 1,-1-1-1,1 0 0,-1 1 0,1-1 1,-1 1-1,1-1 0,-1 0 0,1 1 1,-1-1-1,1 0 0,-1 0 0,1 0 1,-1 1-1,1-1 0,0 0 0,-1 0 1,1 0-1,-1 0 0,1 0 0,0 0 1,-1 0-1,1 0 0,-1 0 0,1 0 1,-1 0-1,1 0 0,0-1 0,-1 1 1,1 0-1,-1 0 0,1-1 0,-1 1 1,1 0-1,0-1 0,21-16 197,51-72 491,-60 69-511,2 1 1,0 0 0,1 2-1,1-1 1,1 2 0,20-15 0,-37 30-168,0 1 1,-1-1 0,1 1 0,0-1-1,-1 1 1,1 0 0,0-1 0,0 1-1,-1 0 1,1 0 0,0-1-1,0 1 1,0 0 0,-1 0 0,1 0-1,0 0 1,0 0 0,0 0 0,-1 0-1,1 0 1,0 0 0,0 0 0,-1 1-1,1-1 1,0 0 0,0 1 0,-1-1-1,1 0 1,0 1 0,0-1 0,0 1-1,1 1-1,-1 0-1,0 0 1,1 0-1,-1 0 1,0 0-1,0 1 0,0-1 1,-1 0-1,1 0 1,-1 1-1,1 2 1,3 71-44,-4-67 58,-2 76-52,1 58-911,2-125-415,1 1 0,8 32 0,0-23-3785,2-14-3026</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1.918"/>
    </inkml:context>
    <inkml:brush xml:id="br0">
      <inkml:brushProperty name="width" value="0.05" units="cm"/>
      <inkml:brushProperty name="height" value="0.05" units="cm"/>
      <inkml:brushProperty name="color" value="#5B2D90"/>
    </inkml:brush>
  </inkml:definitions>
  <inkml:trace contextRef="#ctx0" brushRef="#br0">316 34 9556,'0'0'13222,"-20"-9"-12301,10 5-842,1 0-15,0 1-1,0 0 1,0 0 0,0 0 0,-16-1-1,20 4-37,1 0-1,-1 0 1,0 0-1,1 1 1,-1 0-1,1 0 1,-1 0-1,1 0 1,0 1-1,-1 0 1,1-1-1,0 2 1,0-1-1,0 0 1,0 1-1,1 0 1,-7 5-1,-3 4 43,1 1 0,0 0 1,1 0-1,1 2 0,0-1 0,1 1 0,0 0 0,1 1 0,1 0 0,0 0 0,2 1 0,0-1 1,0 1-1,2 0 0,0 1 0,1-1 0,1 1 0,1 26 0,0-39-65,1 0 0,0 1 0,0-1 0,0 0 0,1 0 0,-1 0 0,1 0 0,1 0 0,-1 0 0,1 0 0,0-1 0,0 1 0,0-1 0,0 0 0,1 0 0,0 0 0,8 6 0,-5-5 10,2 0-1,-1 0 1,0-1-1,1 0 1,0-1-1,0 0 1,0 0-1,0-1 1,15 2-1,2-2-198,1-1-1,-1-1 1,0-1 0,0-2-1,0 0 1,41-12-1,-42 7-712,0 0-1,-1-2 1,0-1-1,-1-1 1,32-21-1,12-19-5604</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2.244"/>
    </inkml:context>
    <inkml:brush xml:id="br0">
      <inkml:brushProperty name="width" value="0.05" units="cm"/>
      <inkml:brushProperty name="height" value="0.05" units="cm"/>
      <inkml:brushProperty name="color" value="#5B2D90"/>
    </inkml:brush>
  </inkml:definitions>
  <inkml:trace contextRef="#ctx0" brushRef="#br0">183 119 7491,'0'0'2271,"-1"-16"765,-2-50 726,-7 33 281,10 33-3967,0 0 1,0-1 0,-1 1 0,1 0 0,0 0-1,0-1 1,0 1 0,-1 0 0,1 0 0,0 0-1,0-1 1,-1 1 0,1 0 0,0 0 0,0 0-1,-1 0 1,1 0 0,0 0 0,-1 0 0,1 0-1,0 0 1,-1 0 0,1-1 0,0 2 0,0-1-1,-1 0 1,1 0 0,0 0 0,-1 0 0,1 0-1,0 0 1,-1 0 0,1 0 0,0 0 0,0 0-1,-1 1 1,1-1 0,0 0 0,0 0 0,-1 0-1,1 1 1,0-1 0,0 0 0,0 0 0,-1 0-1,1 1 1,0-1 0,0 0 0,0 1 0,0-1-1,-1 0 1,1 0 0,0 1 0,0-1 0,0 0-1,0 1 1,0-1 0,0 0 0,0 0 0,0 1-1,0-1 1,0 0 0,0 1 0,0-1 0,0 0 0,0 1-1,1-1 1,-46 221 592,14-55-369,7-66-532,-21 102-14,40-166-2994,-1 61 0,6-80-3390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2.646"/>
    </inkml:context>
    <inkml:brush xml:id="br0">
      <inkml:brushProperty name="width" value="0.05" units="cm"/>
      <inkml:brushProperty name="height" value="0.05" units="cm"/>
      <inkml:brushProperty name="color" value="#5B2D90"/>
    </inkml:brush>
  </inkml:definitions>
  <inkml:trace contextRef="#ctx0" brushRef="#br0">153 549 9620,'-1'-28'1637,"-2"-17"497,2 0 0,2 0 0,13-84 0,-11 116-1963,0 0 0,1 0 1,0 1-1,1 0 0,1 0 0,0 0 0,0 1 1,1-1-1,0 2 0,1-1 0,1 1 0,-1 0 1,2 1-1,-1 0 0,1 0 0,1 1 0,21-13 0,-18 13-73,0 1-1,1 1 0,0 0 1,0 1-1,0 0 0,1 1 0,-1 1 1,1 0-1,0 2 0,0 0 1,0 0-1,21 3 0,-32-2-94,0 1 0,-1 0 0,1 0 0,-1 1 0,1-1 0,-1 1 0,1 0 0,-1 0-1,0 0 1,0 1 0,0-1 0,0 1 0,0 0 0,-1 0 0,0 1 0,1-1 0,-1 1 0,0-1 0,0 1 0,-1 0 0,1 0 0,-1 1 0,0-1-1,0 0 1,0 1 0,-1-1 0,0 1 0,0-1 0,0 1 0,0 0 0,0-1 0,-1 1 0,0 5 0,0 2 4,0 1 1,-1-1-1,-1 0 1,0 0-1,0 0 1,-1 0-1,-1 0 1,0 0-1,0-1 1,-1 0-1,-1 0 1,-7 11-1,-11 10-12,-2-1 0,0-2 0,-3-1 1,0 0-1,-41 28 0,-174 101-1078,224-145 942,2-1 86,-1-1 1,0 0-1,0-1 1,-22 6-1,54-11 293,-1 0-1,1 0 1,-1 1-1,0 0 1,-1 1-1,13 9 1,-22-14-198,389 236 2011,-369-224-2391,1 0-1,35 15 1,-48-24-442,-1-1 1,1 0 0,0-1-1,0 0 1,0 0-1,0-1 1,0-1-1,1 1 1,13-3-1,7-5-6061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3.329"/>
    </inkml:context>
    <inkml:brush xml:id="br0">
      <inkml:brushProperty name="width" value="0.05" units="cm"/>
      <inkml:brushProperty name="height" value="0.05" units="cm"/>
      <inkml:brushProperty name="color" value="#5B2D90"/>
    </inkml:brush>
  </inkml:definitions>
  <inkml:trace contextRef="#ctx0" brushRef="#br0">116 138 13270,'0'0'7526,"11"12"-7086,-4-3-343,-4-4-50,1 0 1,0-1 0,0 1 0,1-1 0,-1 0 0,1 0 0,0 0-1,0 0 1,0-1 0,0 0 0,1 0 0,-1-1 0,1 1 0,0-1-1,0-1 1,9 3 0,-5-3 55,1 0-1,-1-1 1,1 0-1,-1-1 1,1 0-1,-1-1 1,1 0-1,-1-1 1,0 1-1,0-2 1,13-6-1,-20 8-68,1 0 0,-1-1 1,1 1-1,-1-1 0,0 0 0,0 0 0,0 0 0,0 0 0,0-1 0,-1 1 0,0-1 0,0 0 0,0 1 0,0-1 0,0 0 0,-1 0 1,1 0-1,-1-1 0,0 1 0,-1 0 0,1 0 0,-1 0 0,0-1 0,0 1 0,0 0 0,0-1 0,-1 1 0,0 0 0,1 0 0,-4-7 1,3 7-39,0 1 1,0-1-1,-1 1 1,1-1 0,-1 1-1,0 0 1,0 0-1,0-1 1,0 1 0,-1 1-1,1-1 1,-1 0-1,0 1 1,0-1 0,0 1-1,-5-4 1,1 3-6,0 0 1,0 0 0,0 1 0,0-1-1,0 1 1,0 1 0,0 0-1,-10-1 1,4 1-7,0 1 0,1 0 0,-1 1 0,0 1 0,1 0 0,-1 1 0,1 0 0,0 0 0,-23 11 0,25-8 14,0 0-1,0 1 1,1 1 0,0-1 0,0 1 0,1 1 0,0 0-1,0 0 1,1 0 0,0 1 0,1 0 0,0 0 0,0 1 0,1 0-1,-3 11 1,3-7 0,1 0 1,0 1-1,2-1 0,-1 1 1,2-1-1,0 1 0,1 0 0,1 0 1,0-1-1,7 31 0,-6-37-3,1-1-1,1 0 1,-1 0 0,1 0 0,0-1-1,1 1 1,0-1 0,0 0 0,1 0-1,-1-1 1,2 1 0,-1-1-1,1-1 1,-1 1 0,2-1 0,-1 0-1,0-1 1,1 0 0,0 0-1,0 0 1,0-1 0,1-1 0,-1 1-1,13 1 1,0 0-1,0-1 1,1-1-1,-1 0 0,1-2 0,-1-1 0,1 0 1,-1-2-1,0 0 0,22-7 0,-17 2 13,-1-2-1,-1 0 0,0-2 1,0 0-1,-2-2 1,39-29-1,-44 30 8,-1 0 0,-1-2 0,-1 0 0,0 0 1,-1-2-1,0 1 0,-1-2 0,-1 0 0,9-21 0,-17 32-7,0-1 0,0 0-1,-1 0 1,0 0 0,0 0 0,-1 0-1,0 0 1,-1 0 0,1-1 0,-3-11-1,2 18-7,0-1 0,-1 1 0,1 0 0,-1 0 0,0 0 0,0 0 0,0 0 0,0 0 0,0 1 0,0-1 0,-1 0 0,1 0 0,0 1 0,-1-1-1,1 1 1,-1-1 0,-2-1 0,1 2-10,0 0-1,1 0 1,-1 0 0,0 0-1,0 0 1,0 1-1,0-1 1,0 1-1,0 0 1,0 0 0,0 0-1,0 0 1,0 1-1,0-1 1,-5 2-1,5-1-5,0 0-1,0 0 0,1 1 0,-1-1 0,1 1 1,-1 0-1,1 0 0,-1-1 0,1 2 0,0-1 1,0 0-1,0 0 0,0 1 0,0-1 0,0 1 1,1-1-1,-1 1 0,1 0 0,0 0 0,0 0 1,0-1-1,0 1 0,1 0 0,-2 4 0,-1 10-66,1 0 0,-1 35 0,3-50 83,3 68-142,11 77 1,3 48-8,-18-149 30,-1-1 1,-2 0-1,-2 0 1,-3 0-1,-17 59 1,15-73 253,-1 0 0,-1-1 0,-1-1 0,-2 0 0,-1-1 0,-1-1 0,-1 0 0,-27 28 0,26-38 68,20-17-192,0 0 0,-1 0 1,1 0-1,0 0 1,-1 1-1,1-1 0,0 0 1,0 0-1,-1 0 0,1 0 1,0 0-1,-1 0 0,1 0 1,0 0-1,-1 0 0,1 0 1,0 0-1,-1 0 1,1 0-1,0 0 0,0 0 1,-1 0-1,1 0 0,0 0 1,-1 0-1,1-1 0,0 1 1,0 0-1,-1 0 0,1 0 1,0 0-1,0-1 1,-1 1-1,0-4 59,0 1 0,0 0 0,0-1-1,1 1 1,0-1 0,-1 0 0,1 1 0,1-7 0,-1 2-58,2-30-33,1 0 0,2 0 0,2 1 0,1 0 1,24-64-1,87-171-1813,-85 201 885,3 2 0,70-98-1,-94 148 952,1 1 1,2 1-1,-1 0 0,2 1 0,0 0 0,1 2 1,0 0-1,1 1 0,1 1 0,0 1 0,1 0 1,0 2-1,32-10 0,-53 19-4,1 0 1,-1 0-1,1 1 0,-1-1 0,1 0 0,-1 0 1,1 1-1,-1-1 0,1 0 0,-1 1 1,1-1-1,-1 1 0,1-1 0,-1 0 1,0 1-1,1-1 0,-1 1 0,0-1 0,1 1 1,-1-1-1,0 1 0,0 0 0,1-1 1,-1 1-1,0-1 0,0 1 0,0-1 0,0 1 1,0 0-1,0-1 0,0 1 0,4 26-854,-4-22 222,4 25-4334</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4.665"/>
    </inkml:context>
    <inkml:brush xml:id="br0">
      <inkml:brushProperty name="width" value="0.05" units="cm"/>
      <inkml:brushProperty name="height" value="0.05" units="cm"/>
      <inkml:brushProperty name="color" value="#5B2D90"/>
    </inkml:brush>
  </inkml:definitions>
  <inkml:trace contextRef="#ctx0" brushRef="#br0">1 461 10293,'0'0'5741,"19"-9"-3644,-10 5-1933,8-4 376,0 1 0,34-8 0,-44 13-358,1 0 0,-1 1 0,1 0 0,-1 1 0,1 0 0,-1 0-1,1 0 1,0 1 0,-1 0 0,1 1 0,-1-1 0,13 6 0,-10-2-106,-1 0 1,0 1 0,-1 0-1,1 0 1,-1 1 0,0 0-1,-1 0 1,0 1 0,0 0 0,0 0-1,-1 0 1,-1 1 0,9 17-1,-7-11-39,-1 0-1,0 0 0,-2 0 1,0 1-1,0-1 0,-1 1 1,-1 0-1,0 23 0,-2-37-37,-1 1-1,1 0 1,0 0-1,-1 0 1,0 0-1,0 0 1,0 0-1,0 0 1,0-1-1,0 1 1,-1 0-1,1-1 1,-1 1-1,0-1 0,0 0 1,0 1-1,0-1 1,0 0-1,0 0 1,0 0-1,-1 0 1,1-1-1,-1 1 1,1-1-1,-1 0 1,0 1-1,0-1 1,1 0-1,-1 0 1,0-1-1,0 1 1,0-1-1,0 1 1,0-1-1,0 0 1,-5-1-1,7 1-28,1 0 1,-1 0-1,0 0 0,0 0 0,1 0 0,-1 0 1,0-1-1,1 1 0,-1 0 0,1 0 0,-1-1 0,0 1 1,1 0-1,-1-1 0,1 1 0,-1-1 0,1 1 1,-1-1-1,1 1 0,-1-1 0,1 1 0,-1-1 1,1 1-1,0-1 0,-1 0 0,1 1 0,0-1 1,-1 0-1,1 1 0,0-1 0,0 0 0,0 1 1,0-2-1,0-28-320,1 25 302,1-10-56,2 0 0,0 0-1,0 0 1,2 0 0,0 1 0,0 0 0,1 0 0,1 0 0,11-14-1,7-7 75,1 1-1,34-32 0,-35 42 87,1 2 0,40-26 0,-40 30 216,0-1 0,41-41 0,-64 57-231,-1-1-1,1 1 1,-1-1-1,-1 0 0,1 0 1,0 0-1,-1 0 0,0-1 1,0 1-1,0-1 1,-1 1-1,1-1 0,-1 1 1,0-1-1,0 0 1,-1 0-1,1 0 0,-1 1 1,0-1-1,-1 0 0,-1-8 1,1 12-29,0 0 1,0-1-1,0 1 0,0 0 1,0 0-1,-1-1 1,1 1-1,0 0 1,-1 0-1,1 1 0,-1-1 1,0 0-1,1 0 1,-1 1-1,1-1 0,-1 1 1,0-1-1,0 1 1,1 0-1,-1 0 1,0 0-1,1 0 0,-1 0 1,-2 0-1,-45 7 14,37-2-26,1 1-1,0 0 1,1 1-1,-1 0 1,1 0-1,1 1 1,-1 0-1,2 1 1,-1 0-1,1 1 1,0 0-1,1 0 1,-11 20-1,7-10 7,1-1-1,1 1 1,1 1-1,1-1 1,1 1-1,1 1 1,-4 25-1,7-26-7,0 1 0,1-1 0,1 1 0,1-1 1,1 0-1,7 34 0,-8-50-8,1 1 1,0-1 0,0 1 0,0-1 0,1 0-1,0 1 1,0-1 0,0-1 0,1 1 0,-1 0 0,1-1-1,0 0 1,0 0 0,1 0 0,-1 0 0,1-1-1,0 0 1,0 0 0,0 0 0,0 0 0,1-1 0,-1 0-1,1 0 1,-1-1 0,1 1 0,0-1 0,-1 0-1,11 0 1,-4-1 2,-1 0-1,1 0 1,0-1-1,0 0 1,-1-1-1,1-1 1,-1 0-1,0 0 1,0-1-1,0-1 1,0 0-1,14-9 1,-10 4 7,0-1 0,-2 0 0,1-1 0,-1 0 0,-1-1 1,0-1-1,16-24 0,-11 11 24,-2 0-1,0-2 1,-2 0 0,-1 0 0,-2-1-1,0-1 1,-2 0 0,7-60 0,-11-25 26,-4 114-38,0 0-1,0-1 0,-1 1 0,1 0 1,-1 0-1,1 0 0,-1 0 0,0 0 1,0 0-1,0 0 0,0 0 0,0 0 1,0 1-1,-1-1 0,1 0 1,-1 1-1,1-1 0,-1 1 0,1-1 1,-1 1-1,0 0 0,-3-2 0,0 0 15,1 1-1,0 1 0,-1-1 1,1 1-1,-1-1 0,0 1 1,1 0-1,-1 1 0,-7-1 1,11 1-21,4 39-29,2 0 0,2 0 0,2-1 0,1 1 0,25 60 0,-11-29 8,-7-22 40,-7-21-47,-1 0-1,-1 0 0,-1 1 1,-1 0-1,3 47 0,0-78-42,13-21 92,0 0 0,-2-2 0,0 0-1,29-55 1,-24 40-17,100-174 23,-105 175-20,-2 0 0,-1-1 0,17-68 0,-31 96 17,0 4-35,-2 18-54,0 7-1,34 232-83,-21-177 134,-3 0 0,-4 0 0,-1 86 0,-7-139 14,-1-1-1,-1 0 1,-1 0 0,0 0 0,-2 0 0,1-1 0,-2 0 0,-14 27 0,16-35-26,0 1-1,-1-1 1,0 0 0,0 0 0,-1-1 0,0 0 0,0 0 0,0 0-1,-1-1 1,0 0 0,0-1 0,-1 0 0,0 0 0,0-1 0,0 0-1,-14 4 1,22-7 21,0-1-1,0 0 0,0 0 1,0 1-1,-1-1 0,1 0 1,0 0-1,0 0 0,0 0 1,0-1-1,0 1 0,0 0 1,-1 0-1,1-1 0,0 1 1,0 0-1,0-1 0,0 1 1,0-1-1,0 0 0,0 1 1,0-1-1,1 0 0,-1 0 1,0 1-1,0-1 0,0 0 1,0-2-1,-1 0 6,0 0-1,1 0 1,0-1 0,0 1-1,0-1 1,0 1 0,0-1-1,1 1 1,0-6 0,0-5 6,0 1-1,1-1 1,1 1 0,5-21 0,1 11-14,1 2 1,1-1-1,0 1 1,2 0 0,1 1-1,24-30 1,-9 16-65,1 2 0,58-49 1,-74 70 68,1 1 0,0 0 1,0 1-1,1 0 0,0 1 0,1 1 1,-1 0-1,1 1 0,1 1 0,-1 0 1,1 1-1,0 1 0,0 1 0,0 0 1,0 2-1,20 0 0,-31 1 52,0 1 0,0-1 0,0 1 0,0 0 0,-1 1 0,1-1 0,-1 1-1,1 0 1,-1 1 0,0-1 0,0 1 0,0 0 0,-1 0 0,1 1 0,-1-1 0,0 1 0,0 0 0,-1 0 0,0 0-1,1 1 1,-2-1 0,1 1 0,-1 0 0,0-1 0,0 1 0,0 0 0,1 9 0,-1-5-15,0 1 0,0 0 0,-1 0 1,-1 0-1,0 0 0,0 0 0,-1 0 0,0 0 0,-1 0 1,0 0-1,-1 0 0,0 0 0,-1-1 0,-9 19 0,7-19-286,-1-1-1,0 1 0,0-1 1,-1 0-1,-11 9 0,14-14-656,0 0 0,-1 0 0,0 0 0,0-1 0,0 0 0,-7 3 0,-20 1-11717</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4.986"/>
    </inkml:context>
    <inkml:brush xml:id="br0">
      <inkml:brushProperty name="width" value="0.05" units="cm"/>
      <inkml:brushProperty name="height" value="0.05" units="cm"/>
      <inkml:brushProperty name="color" value="#5B2D90"/>
    </inkml:brush>
  </inkml:definitions>
  <inkml:trace contextRef="#ctx0" brushRef="#br0">1 1 17976,'0'0'2834,"99"109"-11206,-38-38 496</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5.484"/>
    </inkml:context>
    <inkml:brush xml:id="br0">
      <inkml:brushProperty name="width" value="0.05" units="cm"/>
      <inkml:brushProperty name="height" value="0.05" units="cm"/>
      <inkml:brushProperty name="color" value="#5B2D90"/>
    </inkml:brush>
  </inkml:definitions>
  <inkml:trace contextRef="#ctx0" brushRef="#br0">104 189 14743,'0'0'6520,"-17"24"-6010,-6 10-205,-20 39 1,39-65-234,1 1 1,0 0-1,0 0 1,1 0 0,0 0-1,1 1 1,0-1-1,0 0 1,1 1 0,0-1-1,0 1 1,1-1-1,1 0 1,0 1-1,0-1 1,0 0 0,1 0-1,5 9 1,-5-12-81,-1 0 1,2-1 0,-1 1-1,0-1 1,1 1 0,0-1-1,1 0 1,-1-1-1,1 1 1,0-1 0,0 0-1,0 0 1,0-1-1,1 1 1,0-1 0,-1 0-1,1-1 1,0 1 0,1-1-1,-1 0 1,0-1-1,0 0 1,1 0 0,-1 0-1,1 0 1,-1-1-1,13-2 1,-8 1-5,-1 0-1,0-1 1,0-1-1,0 0 1,-1 0-1,1-1 0,-1 0 1,0-1-1,0 0 1,0 0-1,0-1 1,-1 0-1,0 0 1,0-1-1,-1 0 1,0-1-1,6-8 1,-5 3 28,0 0 0,-1-1 0,-1 0 0,-1 0 0,0 0 0,0-1 0,-2 0 0,1 1 0,-2-1 0,0-1 1,-1 1-1,-1 0 0,-1-15 0,0 13-21,0 0 1,-1 1-1,-1-1 1,-1 1-1,0 0 1,-2 0-1,1 0 1,-2 1-1,0 0 0,-1 0 1,-13-20-1,16 29-3,0 0-1,-1 0 1,1 1-1,-1-1 0,0 1 1,-1 0-1,1 1 0,-1 0 1,0 0-1,0 0 0,0 1 1,0 0-1,-1 0 0,0 1 1,1 0-1,-1 0 1,0 1-1,0 0 0,0 0 1,0 1-1,0 0 0,1 1 1,-1-1-1,0 1 0,0 1 1,-11 3-1,12-3 0,0 1-1,0 0 0,0 0 0,1 0 1,-1 1-1,1 0 0,0 1 1,0-1-1,0 1 0,1 0 1,-1 0-1,1 1 0,1 0 1,-1 0-1,1 0 0,0 0 1,0 1-1,1-1 0,0 1 1,0 0-1,0 0 0,1 0 1,0 0-1,1 1 0,0-1 1,0 0-1,0 13 0,1-17-1,0 0 1,1 0-1,-1-1 0,1 1 0,0 0 0,0 0 1,0 0-1,0-1 0,0 1 0,1-1 0,-1 1 0,1-1 1,-1 1-1,1-1 0,0 0 0,0 0 0,0 0 1,0 0-1,1 0 0,-1 0 0,0-1 0,1 1 0,0-1 1,-1 1-1,1-1 0,0 0 0,-1 0 0,1 0 1,0-1-1,0 1 0,0-1 0,0 1 0,3-1 0,8 1 13,-1 0 0,0-1 0,0 0 0,0-1 0,0-1 0,19-4-1,-5-2 296,-1-2 0,-1 0 0,30-17 0,-38 17 60,0 1 0,1 0 0,0 2-1,1 0 1,-1 1 0,1 1 0,1 1 0,30-4 0,-42 8-317,0 0 0,0 0 0,0 1 0,0 0 0,-1 0 0,1 1 0,0 0 0,-1 0 0,10 5 1,-12-5-37,0 2 0,0-1 0,-1 0 0,1 1 0,-1 0 0,0 0 1,0 0-1,0 1 0,-1-1 0,1 1 0,-1 0 0,0 0 0,2 7 1,2 6-33,-1 0 1,-1 1-1,0-1 1,-2 1-1,0 0 1,-1 1-1,-1-1 1,-3 37-1,2-19-346,1-39 377,-1 0 0,1 0 0,0 1 0,0-1 0,1 0 0,-1 1 0,0-1 0,0 1 0,1 0 0,-1-1 0,1 1 0,2-2 0,4-4 19,54-56 58,119-95 0,-138 132-19,-42 26-59,0-1 0,0 0-1,0 1 1,0-1 0,0 0 0,0 1 0,0 0-1,0-1 1,1 1 0,-1 0 0,0-1 0,0 1-1,0 0 1,1 0 0,-1 0 0,0 0 0,0 0-1,1 0 1,-1 0 0,0 1 0,0-1 0,0 0-1,0 1 1,1-1 0,-1 1 0,0-1 0,0 1-1,0 0 1,0-1 0,0 1 0,0 0 0,0 0-1,0-1 1,-1 1 0,2 1 0,3 15-28,-2-1 0,0 1 0,-1 0 0,0 0 1,-1-1-1,-1 1 0,-4 24 0,3 11-698,1 29-5991,0-49-1324</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25.861"/>
    </inkml:context>
    <inkml:brush xml:id="br0">
      <inkml:brushProperty name="width" value="0.05" units="cm"/>
      <inkml:brushProperty name="height" value="0.05" units="cm"/>
      <inkml:brushProperty name="color" value="#5B2D90"/>
    </inkml:brush>
  </inkml:definitions>
  <inkml:trace contextRef="#ctx0" brushRef="#br0">40 26 17576,'0'0'10917,"0"-25"-11109,-8 25-1777,-23 0-3217</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3.533"/>
    </inkml:context>
    <inkml:brush xml:id="br0">
      <inkml:brushProperty name="width" value="0.05" units="cm"/>
      <inkml:brushProperty name="height" value="0.05" units="cm"/>
      <inkml:brushProperty name="color" value="#5B2D90"/>
    </inkml:brush>
  </inkml:definitions>
  <inkml:trace contextRef="#ctx0" brushRef="#br0">163 245 10101,'0'0'9825,"-3"-7"-9155,-6-23-126,7 22 628,-1 20-484,-33 162 456,-14 187 1,41-287-1110,8-67-45,0 13-5,-2 0 1,0 0-1,-2 0 1,-11 32-1,16-51 17,0-1-1,0 0 1,0 0 0,0 0 0,0 1 0,0-1-1,0 0 1,0 0 0,0 0 0,0 1-1,0-1 1,0 0 0,0 0 0,0 0-1,-1 1 1,1-1 0,0 0 0,0 0 0,0 0-1,0 0 1,0 1 0,-1-1 0,1 0-1,0 0 1,0 0 0,0 0 0,0 0-1,-1 0 1,1 1 0,0-1 0,0 0 0,-1 0-1,1 0 1,0 0 0,0 0 0,0 0-1,-1 0 1,1 0 0,0 0 0,0 0-1,0 0 1,-1 0 0,1 0 0,0 0 0,0 0-1,-1 0 1,1 0 0,0 0 0,0-1-1,0 1 1,-1 0 0,-5-15 19,0-22-35,5-9-80,1-1 1,3 1 0,2 0-1,17-78 1,68-175 2,-52 183 123,-1 18 155,-33 89-137,1 0 0,0 0-1,1 1 1,0 0 0,0 0 0,0 0-1,1 0 1,9-7 0,-15 14-35,0 0-1,0 1 1,0-1 0,0 0-1,0 0 1,1 1 0,-1-1-1,0 1 1,0-1-1,0 1 1,0-1 0,1 1-1,-1 0 1,0 0 0,0-1-1,1 1 1,-1 0 0,0 0-1,1 0 1,-1 0 0,0 1-1,0-1 1,1 0 0,-1 0-1,0 1 1,0-1 0,1 1-1,-1-1 1,0 1-1,0 0 1,0-1 0,0 1-1,0 0 1,0 0 0,0-1-1,2 3 1,1 3 16,1 0 1,-1 1-1,-1-1 0,1 1 1,3 8-1,-2-4 15,25 56 487,-4 1-1,-2 1 0,-3 2 1,19 119-1,-31-124-1454,-3 1 0,-5 123 0,-1-185 336,-3 17-1653,-2-10-2459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3.880"/>
    </inkml:context>
    <inkml:brush xml:id="br0">
      <inkml:brushProperty name="width" value="0.05" units="cm"/>
      <inkml:brushProperty name="height" value="0.05" units="cm"/>
      <inkml:brushProperty name="color" value="#5B2D90"/>
    </inkml:brush>
  </inkml:definitions>
  <inkml:trace contextRef="#ctx0" brushRef="#br0">0 29 16552,'0'0'8804,"137"-25"-8724,-63 23-80,-3 1-1553,-6 1-1585,-11 0-2208,-16 0-5875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1.009"/>
    </inkml:context>
    <inkml:brush xml:id="br0">
      <inkml:brushProperty name="width" value="0.05" units="cm"/>
      <inkml:brushProperty name="height" value="0.05" units="cm"/>
      <inkml:brushProperty name="color" value="#5B2D90"/>
    </inkml:brush>
  </inkml:definitions>
  <inkml:trace contextRef="#ctx0" brushRef="#br0">23 113 13750,'0'0'8879,"-3"12"-8628,-3 15-87,1-1 0,1 1 1,1 0-1,2 0 0,3 49 1,-1-62-106,0 1 1,2 0-1,-1-1 1,2 1-1,0-1 1,1 0-1,0-1 1,1 1 0,1-1-1,0 0 1,0 0-1,1-1 1,11 12-1,-18-22-59,1-1 0,-1 1-1,1 0 1,-1-1 0,1 0-1,0 1 1,0-1 0,0 0 0,0 0-1,0 0 1,0 0 0,0 0-1,0 0 1,0-1 0,0 1-1,0 0 1,0-1 0,0 0-1,1 0 1,-1 0 0,0 0-1,3 0 1,-3-1-1,1 0 0,0 0 0,0 0 0,-1-1 0,1 1 0,0-1 0,-1 0 0,0 1-1,1-1 1,-1 0 0,0 0 0,0-1 0,0 1 0,2-3 0,4-8-5,0 0 1,-1 0 0,0-1-1,9-28 1,-8 8-48,-1 0 0,-2-1 0,-1 1 0,-1-1 0,-4-60 0,1 85 48,-1 0-1,-1 0 1,1 0-1,-1 0 1,-1 0 0,0 1-1,0-1 1,-1 1-1,-1 0 1,-7-14-1,10 20 23,-1-1 0,1 1 0,-1 0 0,0-1 0,1 1 0,-1 1 0,0-1 0,-1 0 0,1 1 0,-1-1 0,1 1 0,-1 0 0,1 0 0,-1 1 0,0-1 0,0 1 0,0 0 0,0 0 0,0 0 0,0 0 0,0 1 0,0 0 0,-1 0-1,1 0 1,0 0 0,0 0 0,0 1 0,-6 1 0,7-1-14,1 0 0,0 1-1,0-1 1,0 0 0,0 1-1,0-1 1,0 1 0,0 0-1,1-1 1,-1 1 0,1 0-1,-1 0 1,1 0 0,-1 0-1,1 0 1,0 0 0,0 1-1,0-1 1,1 0 0,-1 1-1,0-1 1,1 0 0,-1 5-1,-3 61-41,4-58 46,0-2-4,0 1-1,0 0 1,1 0-1,1-1 1,0 1-1,0 0 0,0-1 1,1 0-1,0 0 1,6 10-1,-7-14-97,1 0 0,0 0-1,0 0 1,1 0 0,-1 0 0,1-1-1,0 0 1,0 0 0,0 0 0,0 0-1,1-1 1,-1 1 0,1-1 0,0 0-1,-1 0 1,1-1 0,0 0 0,0 0-1,7 1 1,36 1-3173,0-11-3626,2-19-4885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4.547"/>
    </inkml:context>
    <inkml:brush xml:id="br0">
      <inkml:brushProperty name="width" value="0.05" units="cm"/>
      <inkml:brushProperty name="height" value="0.05" units="cm"/>
      <inkml:brushProperty name="color" value="#5B2D90"/>
    </inkml:brush>
  </inkml:definitions>
  <inkml:trace contextRef="#ctx0" brushRef="#br0">411 608 8356,'0'0'4159,"-4"-18"-1838,-16-58-669,19 71-1452,-1-1 0,0 0 0,0 1 0,0 0 0,-1 0 0,0-1 1,0 1-1,0 1 0,-1-1 0,0 0 0,1 1 0,-2 0 1,-8-7-1,10 8-80,-1 1 0,0 0 0,-1 0 0,1 1 1,0-1-1,0 1 0,-1 0 0,1 0 0,-1 0 1,1 1-1,-1-1 0,1 1 0,-1 0 0,-5 1 0,-2 2 2,1-1-1,0 2 1,-1-1-1,1 1 0,1 1 1,-1 0-1,1 1 0,-1 0 1,2 0-1,-1 1 1,-9 9-1,7-5-56,0 1 1,1 0-1,0 1 0,1 0 1,1 1-1,0 0 1,0 0-1,2 1 0,0 0 1,0 0-1,2 1 0,0-1 1,0 1-1,2 1 0,0-1 1,1 0-1,0 1 1,2-1-1,0 19 0,0-29-70,1 0-1,-1-1 0,1 1 1,0-1-1,1 1 1,-1-1-1,1 0 0,0 1 1,1-1-1,-1 0 0,1 0 1,0-1-1,0 1 1,0 0-1,1-1 0,-1 0 1,1 0-1,0 0 1,0 0-1,1-1 0,-1 0 1,1 1-1,6 2 0,-5-3-14,1-1 0,0 1 0,0-1-1,0-1 1,0 1 0,0-1-1,0 0 1,1-1 0,-1 0 0,0 0-1,0 0 1,1-1 0,-1 0-1,0-1 1,0 1 0,0-1 0,0-1-1,7-3 1,1-1-37,0-2 1,-1 0-1,0 0 1,-1-2-1,0 1 0,-1-2 1,0 0-1,-1 0 0,0-1 1,-1 0-1,0-1 1,10-19-1,-7 8-103,-1 1 0,-1-2 0,-1 0-1,-1 0 1,-1 0 0,7-51 0,-9-4-203,-4-103 0,-2 101 382,1 68 170,-1 0 1,0 1-1,-1-1 0,-1 1 0,0-1 0,-1 1 0,-1 0 1,0 0-1,0 0 0,-8-15 0,5 66 1385,-13 696 1569,20-710-3554,1 0 0,5 32 0,-5-49 4,0 1 0,1-1 0,0 0 0,0 0 0,1 0 0,-1 0 0,1 0 0,1 0 1,-1-1-1,1 0 0,0 1 0,8 7 0,25 12-5849</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5.500"/>
    </inkml:context>
    <inkml:brush xml:id="br0">
      <inkml:brushProperty name="width" value="0.05" units="cm"/>
      <inkml:brushProperty name="height" value="0.05" units="cm"/>
      <inkml:brushProperty name="color" value="#5B2D90"/>
    </inkml:brush>
  </inkml:definitions>
  <inkml:trace contextRef="#ctx0" brushRef="#br0">27 107 3298,'0'0'9196,"-6"-2"-7398,5 2-1587,-1 0 0,1 0 0,0-1-1,0 1 1,0 0 0,0 0 0,0-1 0,0 1 0,0-1 0,1 1 0,-1-1-1,0 1 1,0-1 0,0 1 0,0-1 0,0 0 0,1 0 0,-1 1 0,0-1 0,1 0-1,-2-2 1,29 0 4477,-2 1-5563,12-1 981,4 0 272,46-9 0,-27-6-2514,-54 15 1305,0 0-1,0 0 1,0-1-1,0 0 1,-1 0-1,8-7 1,0-8-5855</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5.981"/>
    </inkml:context>
    <inkml:brush xml:id="br0">
      <inkml:brushProperty name="width" value="0.05" units="cm"/>
      <inkml:brushProperty name="height" value="0.05" units="cm"/>
      <inkml:brushProperty name="color" value="#5B2D90"/>
    </inkml:brush>
  </inkml:definitions>
  <inkml:trace contextRef="#ctx0" brushRef="#br0">139 0 12678,'0'0'9636,"0"17"-9393,-2 47 422,-10 139 735,10-184-1450,-1 0-1,-1-1 1,-1 1-1,-1-1 1,0 0 0,-2 0-1,0-1 1,-17 27-1,23-40-222,0-1 0,0 0 0,-1-1 0,1 1 0,-1 0 0,0-1 0,-6 5 0,-2-8-2469,5-19 566,3-30-1195,-5-75-71,5 0 7614,11 125-2638,36 16-921,-21-7-340,0-1 1,40 8 0,-56-15-239,0 0 1,0 0-1,-1-1 0,1 0 1,0 0-1,0-1 0,0 0 1,-1 0-1,1 0 0,0-1 1,-1 0-1,1 0 0,-1-1 1,9-4-1,-10 3 140,-1 1 1,1-1-1,-1 0 0,0 0 1,0 0-1,0-1 0,-1 1 1,1-1-1,-1 0 0,0 0 1,0 0-1,-1 0 0,0-1 1,0 1-1,0-1 0,0 1 1,-1-1-1,0 1 0,0-1 1,-1 0-1,0 0 0,0 0 1,0 1-1,-2-11 0,2 15-134,0 1-1,0-1 0,-1 1 0,1-1 1,0 1-1,-1-1 0,1 1 1,0-1-1,-1 1 0,1-1 1,-1 1-1,1-1 0,0 1 1,-1-1-1,1 1 0,-1 0 1,0 0-1,1-1 0,-1 1 0,1 0 1,-1 0-1,1-1 0,-1 1 1,0 0-1,1 0 0,-1 0 1,0 0-1,1 0 0,-1 0 1,1 0-1,-1 0 0,0 0 1,1 0-1,-1 0 0,1 0 0,-1 1 1,0-1-1,1 0 0,-1 0 1,1 1-1,-1-1 0,0 1 1,-24 18 231,17-6-271,-1 0-1,2 1 0,-1 0 0,2 1 0,0-1 0,1 1 1,0 0-1,2 0 0,-3 17 0,2-7-487,1 1-1,2-1 1,0 1-1,6 48 1,-3-64-493,0 0 1,0 0-1,1 0 0,0-1 1,8 15-1,30 38-14027</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7.045"/>
    </inkml:context>
    <inkml:brush xml:id="br0">
      <inkml:brushProperty name="width" value="0.05" units="cm"/>
      <inkml:brushProperty name="height" value="0.05" units="cm"/>
      <inkml:brushProperty name="color" value="#5B2D90"/>
    </inkml:brush>
  </inkml:definitions>
  <inkml:trace contextRef="#ctx0" brushRef="#br0">0 33 9396,'0'0'11827,"10"-2"-11304,-7 1-497,-1 0 0,1 1 0,0-1 0,0 1-1,0 0 1,-1 0 0,1 0 0,0 0 0,0 1 0,-1-1 0,1 1 0,0-1 0,0 1 0,-1 0 0,1 0-1,-1 0 1,1 1 0,-1-1 0,1 1 0,-1-1 0,4 4 0,0 2 64,1 0 1,-2 0-1,1 1 1,-1 0-1,0 0 1,7 17-1,-3-4-30,-1 1 0,-1 0 1,-1 0-1,-2 0 0,0 1 0,-1 0 0,-1 0 0,-1 0 1,-1 0-1,-5 42 0,-11-23-32,15-40-24,0-1 0,0 1 1,0 0-1,0-1 0,0 1 0,0-1 0,-1 1 0,1-1 0,0 0 0,-1 1 0,1-1 1,-1 0-1,0 0 0,1 0 0,-1 0 0,0 0 0,1-1 0,-1 1 0,0 0 0,-3 0 1,4-2 8,0 0 1,1 1 0,-1-1 0,0 0 0,1 0-1,-1 0 1,0 0 0,1 0 0,-1 0 0,1 0 0,0 0-1,-1 0 1,1 0 0,0 0 0,-1 0 0,1 0 0,0 0-1,0 0 1,0 0 0,0 0 0,0 0 0,1-2 0,-2-36 61,2 30-44,-1-17-21,2 0 0,0 0-1,2 0 1,13-46 0,-14 60-4,1 1-1,1 0 1,-1 0 0,2 0-1,0 0 1,0 1 0,1 0-1,0 0 1,0 1 0,1 0-1,1 0 1,17-14-1,-24 21-9,0 1 0,1-1-1,-1 0 1,1 1-1,-1-1 1,1 1-1,0 0 1,-1 0-1,1 0 1,0 0-1,0 0 1,0 1-1,0-1 1,0 1 0,0 0-1,0 0 1,-1 0-1,1 0 1,0 1-1,0-1 1,0 1-1,5 1 1,-4 0-6,0 1 1,0-1 0,-1 1-1,1 0 1,-1 0 0,0 0-1,0 1 1,0-1 0,-1 0-1,1 1 1,-1 0 0,0 0-1,3 6 1,2 7-9,-1-1 1,-1 1 0,-1 0 0,0 0-1,-1 0 1,1 27 0,-4 64-151,1-112 183,0 0 1,0 0-1,1 0 1,-1 0-1,1 0 1,0 0-1,0 0 1,0 0 0,4-4-1,1-4 11,29-51-9,72-95 1,-107 156-22,0 1 0,0 0 0,0-1 1,1 1-1,-1 0 0,0 0 1,1 0-1,-1 0 0,0 0 0,1 0 1,-1 0-1,1 0 0,0 1 1,1-2-1,-2 2 0,0 0 0,0 0 0,-1 0 0,1 0 0,0 0 1,0 1-1,-1-1 0,1 0 0,0 0 0,0 0 0,-1 1 0,1-1 0,0 0 1,-1 1-1,1-1 0,0 1 0,-1-1 0,1 1 0,0-1 0,-1 1 0,1-1 1,0 2-1,2 3-16,1 1 0,-1-1 0,-1 1 0,1 0 0,-1 0-1,2 7 1,2 5 26,1 0-13,2 6-2,0 0-1,2-1 0,15 24 1,-24-42 3,1-1 0,0 1 1,1-1-1,-1 0 0,1 1 0,-1-2 1,1 1-1,1 0 0,-1-1 0,0 0 1,1 0-1,0 0 0,-1 0 0,1-1 1,0 0-1,1 0 0,-1 0 0,0-1 1,0 0-1,9 1 0,-9-2-15,0-1 0,-1 0 0,1 0 0,0 0 0,-1 0 0,1-1 0,-1 0 0,0 0-1,1 0 1,-1-1 0,0 1 0,0-1 0,-1 0 0,1 0 0,0 0 0,-1-1 0,0 1 0,0-1 0,0 0 0,0 0 0,-1 0 0,1 0-1,1-6 1,7-11-57,-1-1 0,-2 0-1,9-30 1,-10 26 124,-1 0 0,0 0 0,-2 0 0,0-33 0,12 287 805,-16-121-1197,0-68-2248,-1-31-1131</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7.396"/>
    </inkml:context>
    <inkml:brush xml:id="br0">
      <inkml:brushProperty name="width" value="0.05" units="cm"/>
      <inkml:brushProperty name="height" value="0.05" units="cm"/>
      <inkml:brushProperty name="color" value="#5B2D90"/>
    </inkml:brush>
  </inkml:definitions>
  <inkml:trace contextRef="#ctx0" brushRef="#br0">134 236 272,'0'0'19438,"20"14"-18763,-8-5-505,-3-2-47,1 0 0,0 0 0,0-1 0,15 6 0,-20-10-64,-1 0 0,0-1 0,1 0 0,-1 0 0,1 0 0,-1 0 0,1-1 0,-1 0 0,1 0 0,-1 0 0,1 0 0,-1-1 0,1 0 0,-1 0 0,1 0 0,-1 0 0,9-4 0,-6 1 48,0-1 1,0 0 0,0 0-1,-1 0 1,0-1 0,0 0 0,0 0-1,0-1 1,-1 0 0,0 1-1,-1-2 1,0 1 0,0 0 0,0-1-1,-1 0 1,0 0 0,0 0 0,-1 0-1,1-9 1,-2 12-83,0 0-1,-1-1 1,1 1 0,-1 0 0,0 0-1,-1-1 1,1 1 0,-1 0-1,0 0 1,-1 0 0,1 0 0,-1 0-1,0 0 1,0 0 0,0 0-1,-1 1 1,0-1 0,0 1 0,0 0-1,0 0 1,-1 0 0,1 0-1,-1 0 1,0 1 0,0 0 0,-1 0-1,1 0 1,-1 0 0,1 0-1,-1 1 1,-7-2 0,3 0-59,0 1 0,-1 1 0,1-1 0,-1 1 0,1 1 0,-1 0 0,0 1 0,0-1 0,0 2 0,1 0 0,-1 0 0,0 0 0,0 1 0,1 1 0,0 0 0,-1 0 0,-14 8 0,14-5-294,0 0-1,0 1 1,1 0 0,0 0 0,0 1-1,1 1 1,0 0 0,0 0 0,1 0-1,0 1 1,1 0 0,0 0 0,0 0-1,-5 17 1,-14 57-5771</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8.419"/>
    </inkml:context>
    <inkml:brush xml:id="br0">
      <inkml:brushProperty name="width" value="0.05" units="cm"/>
      <inkml:brushProperty name="height" value="0.05" units="cm"/>
      <inkml:brushProperty name="color" value="#5B2D90"/>
    </inkml:brush>
  </inkml:definitions>
  <inkml:trace contextRef="#ctx0" brushRef="#br0">14 531 2801,'0'0'6483,"-13"3"2818,24-7-8843,1-1 1,-1 0 0,0 0-1,0-1 1,18-13 0,2-1-61,-25 16-333,161-104 1591,-152 96-1535,0 0-1,-1 0 1,-1-1 0,0-1-1,-1 0 1,0-1 0,-1-1-1,13-23 1,-21 32-110,0-1 0,-1 1 1,1-1-1,-1 0 0,-1 1 0,0-1 0,0 0 1,0 0-1,-1-9 0,0 15-18,-1 0 0,1 0 0,0 0 0,-1 0 1,0 0-1,1 0 0,-1 1 0,0-1 0,0 0 0,0 1 0,0-1 1,0 0-1,0 1 0,0-1 0,-1 1 0,1 0 0,-1-1 0,1 1 1,-1 0-1,1 0 0,-1 0 0,0 0 0,1 0 0,-1 0 0,0 1 0,0-1 1,0 0-1,1 1 0,-1 0 0,0-1 0,0 1 0,-3 0 0,-2-1-59,1 1 1,0 0-1,-1 0 0,1 1 0,0-1 0,-1 1 0,1 1 0,0-1 0,-8 4 0,8-2 21,1 0 0,-1 1 0,1 0 0,0 0 0,0 0-1,1 0 1,-1 1 0,1 0 0,0 0 0,0 0 0,0 0 0,1 0 0,0 1-1,0 0 1,0 0 0,1 0 0,0 0 0,0 0 0,0 0 0,0 9-1,0-4-13,0 0-1,1 0 0,1 0 0,0 0 1,0 0-1,1 0 0,1 0 0,0 0 1,0 0-1,1 0 0,6 14 0,0-10-174,0 1 0,1-2 0,1 1 0,0-1 0,1-1 0,23 20 0,-22-21 43,0 1 0,0 0 0,-1 0 0,-1 2 0,-1-1 1,13 24-1,-20-5 1423,-3-33-1203,0-1-1,0 1 1,0 0-1,-1-1 1,1 1-1,0 0 1,0 0-1,-1-1 1,1 1-1,0 0 1,0 0-1,-1 0 1,1-1 0,0 1-1,-1 0 1,1 0-1,0 0 1,-1 0-1,1 0 1,0-1-1,-1 1 1,1 0-1,0 0 1,-1 0-1,1 0 1,0 0-1,-1 0 1,1 0-1,0 0 1,-1 0-1,1 0 1,0 1-1,-1-1 1,1 0-1,0 0 1,-1 0-1,1 0 1,0 0-1,0 1 1,-1-1-1,1 0 1,0 0-1,0 0 1,-1 1-1,1-1 1,0 0-1,0 1 1,-1-1-1,1 0 1,0 0-1,0 1 1,0-1 0,0 0-1,0 1 1,-1-1-1,1 0 1,0 1-1,0-1 1,0 0-1,0 1 1,0-1-1,0 0 1,0 1-1,-1-4 65,-1 0-1,1-1 1,0 1-1,0-1 1,0 0 0,0 1-1,1-1 1,-1 0-1,1 1 1,0-1-1,0 0 1,1 1-1,-1-1 1,1 0 0,0 1-1,0-1 1,0 0-1,0 1 1,2-5-1,3-6-79,1 0 0,0 0 0,12-17-1,53-70-5,33-48 53,-91 127-62,-2-1-1,0 0 0,-2-1 0,14-44 1,-17 20-9,-11 29-110,3 19 100,0 0 0,1 0 0,-1 0 0,0 0 1,1 0-1,-1 0 0,0 0 0,1 0 1,-1 0-1,0 0 0,1 0 0,-1 0 1,0 0-1,1 1 0,-1-1 0,1 0 1,-1 0-1,0 1 0,1-1 0,-1 0 1,1 1-1,-1-1 0,1 1 0,-1-1 1,1 0-1,-1 1 0,1-1 0,0 1 0,-1 1 1,-3 2-48,0 1 1,1 0-1,0 0 1,0 0-1,0 0 1,1 0-1,0 1 1,0-1 0,0 1-1,1-1 1,0 1-1,-1 11 1,-2 80-151,4-75 187,3 22-17,1 0 1,12 52-1,-7-50 7,4 83 1,-12-114 43,0-4-9,-1 0 0,0 0 0,-1 0 0,0-1 0,-5 22 1,5-30 4,0 0 1,0 0 0,0 1 0,0-1-1,0 0 1,-1 0 0,1 0 0,-1-1-1,1 1 1,-1 0 0,0 0 0,1-1 0,-1 1-1,0-1 1,0 0 0,0 0 0,0 1-1,-1-1 1,1 0 0,0-1 0,0 1-1,0 0 1,-1-1 0,1 1 0,0-1-1,-1 0 1,1 0 0,-1 1 0,1-2-1,0 1 1,-1 0 0,-3-1 0,4 0 7,0 0 1,0 0 0,0 0-1,0 0 1,0 0 0,0 0-1,0-1 1,0 1 0,0 0-1,0-1 1,1 0 0,-1 1-1,1-1 1,-1 0 0,1 0-1,-1 0 1,1 0-1,0 0 1,0 0 0,0-1-1,1 1 1,-1 0 0,0 0-1,1-1 1,-1 1 0,1 0-1,0-1 1,0 1 0,0-5-1,-1-2 1,1-1 0,1 0 0,-1 0 0,1 1 0,1-1 0,3-13 0,0 12-15,0-1-1,1 1 0,1 0 0,0 1 1,0 0-1,1 0 0,0 0 1,0 1-1,1 0 0,1 1 1,-1 0-1,20-12 0,-9 7-5,1 1 1,-1 1-1,2 1 0,0 1 1,45-12-1,-57 18 61,0 1 1,0 0-1,0 1 0,0 0 1,0 0-1,0 1 0,0 1 0,0 0 1,15 3-1,-20-2-15,1 0 0,0 0 0,-1 1 0,0-1 0,0 2 0,0-1 0,0 0 0,0 1 0,-1 0 1,1 0-1,-1 0 0,0 1 0,0-1 0,-1 1 0,1 0 0,-1 0 0,2 6 0,1 2-35,0 0-1,-1 0 1,-1 0-1,0 1 1,-1 0-1,-1-1 1,0 1 0,-1 0-1,0 0 1,-2 24-1,-7-3-1875,-8-20-2932,-5-8-7273</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8.762"/>
    </inkml:context>
    <inkml:brush xml:id="br0">
      <inkml:brushProperty name="width" value="0.05" units="cm"/>
      <inkml:brushProperty name="height" value="0.05" units="cm"/>
      <inkml:brushProperty name="color" value="#5B2D90"/>
    </inkml:brush>
  </inkml:definitions>
  <inkml:trace contextRef="#ctx0" brushRef="#br0">1 0 7475,'0'0'10805,"65"68"-16983,-17-14-2370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9.199"/>
    </inkml:context>
    <inkml:brush xml:id="br0">
      <inkml:brushProperty name="width" value="0.05" units="cm"/>
      <inkml:brushProperty name="height" value="0.05" units="cm"/>
      <inkml:brushProperty name="color" value="#5B2D90"/>
    </inkml:brush>
  </inkml:definitions>
  <inkml:trace contextRef="#ctx0" brushRef="#br0">154 89 14503,'0'0'5135,"-17"6"-3771,7-3-1215,4-2-92,0 1 0,0-1 0,0 1 1,1 1-1,-1-1 0,0 1 0,1 0 1,0 0-1,0 0 0,0 1 0,0 0 1,0 0-1,1 0 0,0 0 0,0 1 1,0 0-1,0 0 0,1 0 0,-4 7 1,1 2 67,2 0 0,0 0 0,0 1 0,2-1 0,-1 1 0,2 0 1,0 0-1,1-1 0,0 1 0,2 0 0,-1 0 0,2-1 1,0 1-1,0-1 0,2 0 0,0 0 0,10 21 0,-10-25-120,1 0-1,0 0 0,0-1 0,1 0 1,1 0-1,-1-1 0,1 0 1,1 0-1,-1-1 0,1 0 1,0-1-1,1 0 0,0 0 0,0-1 1,0 0-1,0 0 0,1-2 1,0 1-1,0-1 0,0-1 0,0 0 1,0 0-1,16-1 0,-19-1-38,-1 0 0,0 0 0,0-1 1,0 0-1,0 0 0,0-1 0,0 0 0,-1 0 0,1-1 0,-1 0 0,1 0 0,-1 0 0,0-1 0,0 0 0,9-8 0,-8 6-7,-1-1 0,0 0 1,0-1-1,-1 1 0,0-1 0,0 0 0,-1-1 0,0 1 0,-1-1 0,6-17 0,-6 10-64,0 1 0,0-1 1,-2 0-1,0 0 0,-1 1 0,0-1 0,-1 0 0,-1 0 0,0 0 0,-2 1 0,0-1 0,0 1 1,-1 0-1,-8-15 0,4 13 6,-1 1 1,-1 0-1,-1 0 0,0 1 1,-1 0-1,0 1 1,-1 0-1,-25-17 0,31 25 129,-1 0 0,0 0 0,0 1-1,0 0 1,-1 1 0,1 0 0,-1 1-1,0 0 1,0 0 0,-1 1-1,1 0 1,0 1 0,-1 0 0,1 1-1,-1 0 1,1 1 0,-17 2 0,22-1-33,1-1 1,0 1 0,-1 0 0,1 0-1,0 0 1,0 1 0,0 0 0,1-1-1,-1 1 1,1 1 0,-1-1 0,1 0 0,0 1-1,0 0 1,1-1 0,-1 1 0,1 0-1,0 0 1,0 1 0,0-1 0,0 0-1,1 1 1,0-1 0,0 1 0,0-1-1,0 1 1,1 0 0,0-1 0,0 1-1,0 6 1,0-10-1,1 1-1,-1 0 1,0 0 0,1 0-1,0 0 1,-1-1-1,1 1 1,0 0 0,0 0-1,0-1 1,0 1-1,0-1 1,0 1 0,0-1-1,0 1 1,1-1-1,-1 0 1,1 0 0,-1 1-1,4 1 1,0-1-1,0 1-1,0-1 1,0 0 0,0-1-1,1 1 1,-1-1 0,8 1 0,11 0 21,0-1 1,37-4 0,-52 2 0,68-11 486,-60 8-122,0 1-1,1 0 1,-1 1-1,35 2 0,-49 0-373,0 1-1,0 0 0,0 0 1,0 1-1,0-1 0,0 1 0,-1-1 1,1 1-1,0 0 0,-1 0 1,1 0-1,-1 0 0,0 0 0,0 1 1,0-1-1,0 1 0,3 5 1,28 57 32,-23-43-38,11 23-12,-5-8-37,25 39 0,-41-75 39,1 0 1,-1 0 0,1 0 0,0 0-1,-1 0 1,1-1 0,0 1 0,0 0-1,0 0 1,-1-1 0,1 1 0,0 0-1,0-1 1,0 1 0,0-1 0,0 1-1,0-1 1,1 0 0,-1 1-1,0-1 1,0 0 0,0 0 0,0 0-1,0 0 1,0 0 0,0 0 0,1 0-1,-1 0 1,0 0 0,0-1 0,0 1-1,0 0 1,0-1 0,0 1 0,0-1-1,0 1 1,0-1 0,0 1 0,0-1-1,0 0 1,0 1 0,0-1-1,0-1 1,7-5 25,-1 0-1,0-1 1,12-16-1,-9 10-21,25-28-8,68-77 317,-94 109-217,2 0 1,-1 1-1,1 1 0,1 0 1,-1 0-1,1 2 1,0-1-1,25-8 1,-35 14-71,0 0 0,0 0 0,0 1-1,0-1 1,0 1 0,1-1 0,-1 1 0,0 0 0,0 0 0,0 0 0,0 0 0,1 0 0,-1 1 0,0-1 0,0 1 0,0-1 0,0 1 0,0 0-1,0-1 1,0 1 0,0 0 0,0 1 0,0-1 0,-1 0 0,1 0 0,0 1 0,-1-1 0,1 1 0,-1-1 0,1 1 0,-1 0 0,0 0 0,0 0-1,0-1 1,2 4 0,0 6-20,0 0-1,0-1 0,-1 1 1,0 0-1,0 19 0,-1-20 25,3 91-29,2 23-1145,10-44-2604,-1-36-1526</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9.534"/>
    </inkml:context>
    <inkml:brush xml:id="br0">
      <inkml:brushProperty name="width" value="0.05" units="cm"/>
      <inkml:brushProperty name="height" value="0.05" units="cm"/>
      <inkml:brushProperty name="color" value="#5B2D90"/>
    </inkml:brush>
  </inkml:definitions>
  <inkml:trace contextRef="#ctx0" brushRef="#br0">0 1 14118,'0'0'7732,"52"135"-6740,-33-74-15,3 0-625,-4-6-176,-6-9-176,-6-6-224,-6-17-1249,0-13-1392,-10-10-3618,-2-16-3201</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39.869"/>
    </inkml:context>
    <inkml:brush xml:id="br0">
      <inkml:brushProperty name="width" value="0.05" units="cm"/>
      <inkml:brushProperty name="height" value="0.05" units="cm"/>
      <inkml:brushProperty name="color" value="#5B2D90"/>
    </inkml:brush>
  </inkml:definitions>
  <inkml:trace contextRef="#ctx0" brushRef="#br0">44 34 14567,'0'0'3993,"-10"22"-3416,2-4-433,1 0 0,1 0 0,-6 26 0,11-40-126,1 0 0,0-1 0,1 1 1,-1 0-1,1-1 0,-1 1 0,1-1 0,0 1 0,1-1 1,-1 1-1,0-1 0,1 0 0,0 1 0,0-1 0,0 0 0,0 0 1,0-1-1,1 1 0,-1 0 0,1-1 0,0 1 0,0-1 0,0 0 1,5 3-1,2 1 55,0 0 0,1-1 1,0-1-1,0 1 0,22 4 1,-22-7 121,0 0 0,0 0 0,0-1 0,1-1 0,-1 0 0,0 0 0,0-1 0,1-1 0,-1 0-1,20-6 1,-25 6-106,-1 0 0,1-1-1,-1 0 1,0 0 0,0 0-1,0 0 1,0-1 0,-1 0-1,0 0 1,1 0-1,-1-1 1,-1 1 0,1-1-1,-1 0 1,1 0 0,-1 0-1,-1 0 1,1-1-1,-1 1 1,0-1 0,0 0-1,1-6 1,-1 4-20,-1 0 0,0 1 0,0-1 0,-1 0 0,0 1 0,0-1 0,-1 0 0,0 1 0,0-1 0,-4-13 0,3 18-59,0-1 0,1 1 0,-1-1 1,0 1-1,0 0 0,-1 0 0,1-1 0,-1 2 0,1-1 0,-1 0 1,0 1-1,0-1 0,-1 1 0,1 0 0,0 0 0,-1 0 1,1 0-1,-1 1 0,1-1 0,-1 1 0,0 0 0,-7-1 0,4 0-78,0 1-1,0 0 0,-1 1 1,1-1-1,0 1 0,-1 1 0,1-1 1,0 2-1,-1-1 0,1 1 0,0 0 1,0 0-1,-7 3 0,10-2-58,-1 0 0,1 0 0,0 0 0,1 0 0,-1 0 0,0 1 0,1-1 1,0 1-1,0 0 0,0 0 0,0 0 0,1 1 0,-1-1 0,1 1 0,0-1 0,1 1 0,-1 0 0,1 0 0,0-1 0,-1 8 0,0 3-686,2 0 1,0 1-1,0-1 0,1 0 0,1-1 1,1 1-1,0 0 0,1 0 0,0-1 1,1 0-1,1 0 0,0 0 0,10 15 1,28 40-6891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1.328"/>
    </inkml:context>
    <inkml:brush xml:id="br0">
      <inkml:brushProperty name="width" value="0.05" units="cm"/>
      <inkml:brushProperty name="height" value="0.05" units="cm"/>
      <inkml:brushProperty name="color" value="#5B2D90"/>
    </inkml:brush>
  </inkml:definitions>
  <inkml:trace contextRef="#ctx0" brushRef="#br0">81 54 7411,'0'0'16336,"-5"-12"-15106,2 3-1039,-10-22 216,5 29-235,0 20 8,-11 93 414,5 0 0,5 1 0,7 147 1,2-236-557,1 0 0,2 0 0,0 0 0,1 0 0,1 0 1,11 28-1,-14-45-198,0 1 1,1-1-1,0 0 1,0-1-1,0 1 1,1 0-1,0-1 1,0 0-1,1 0 1,-1 0-1,1 0 1,0-1-1,0 0 1,1 0-1,-1 0 1,1-1-1,0 0 1,0 0-1,0 0 1,0-1-1,0 1 1,1-2-1,-1 1 1,1-1-1,-1 0 1,8 1-1,-7-2-366,-1 0 0,1 0-1,0 0 1,0-1-1,-1 0 1,1 0 0,0-1-1,-1 0 1,0 0-1,1 0 1,-1-1 0,10-5-1,21-25-6601</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0.216"/>
    </inkml:context>
    <inkml:brush xml:id="br0">
      <inkml:brushProperty name="width" value="0.05" units="cm"/>
      <inkml:brushProperty name="height" value="0.05" units="cm"/>
      <inkml:brushProperty name="color" value="#5B2D90"/>
    </inkml:brush>
  </inkml:definitions>
  <inkml:trace contextRef="#ctx0" brushRef="#br0">1 1 3810,'0'0'17645,"14"20"-16906,44 69-45,-32-31-279,-25-53-381,1 1-1,0-1 0,0 0 0,0 0 1,1-1-1,0 1 0,0 0 0,6 7 1,-7-11-28,0 0 1,0 0 0,0 0 0,0 0 0,1 0 0,-1-1-1,0 1 1,0-1 0,1 1 0,-1-1 0,0 0 0,1 0 0,-1 0-1,0 0 1,0 0 0,1 0 0,-1-1 0,0 1 0,0-1-1,1 0 1,-1 0 0,0 1 0,0-1 0,4-3 0,13-6 138,0-2 1,-1 0 0,0-1-1,0-1 1,18-20 0,47-34 1095,-74 61-1095,-5 4-3,1 0 0,-1 0 0,1 0 0,0 0 0,-1 1 1,1 0-1,0 0 0,1 0 0,8-2 0,-14 5-136,1-1 0,0 0 0,-1 0 0,1 0 1,-1 0-1,1 0 0,-1 1 0,1-1 0,0 0 0,-1 0 0,1 1 0,-1-1 1,1 0-1,-1 1 0,0-1 0,1 1 0,-1-1 0,1 1 0,-1-1 0,0 0 1,1 1-1,-1-1 0,0 1 0,1 0 0,-1-1 0,0 1 0,0-1 0,0 1 1,1-1-1,-1 1 0,0 0 0,0-1 0,0 2 0,1 25 42,-1-20-49,-4 146-1835,0-106-1382,-15 58 1,5-41-9326</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0.630"/>
    </inkml:context>
    <inkml:brush xml:id="br0">
      <inkml:brushProperty name="width" value="0.05" units="cm"/>
      <inkml:brushProperty name="height" value="0.05" units="cm"/>
      <inkml:brushProperty name="color" value="#5B2D90"/>
    </inkml:brush>
  </inkml:definitions>
  <inkml:trace contextRef="#ctx0" brushRef="#br0">62 116 4274,'0'0'7291,"-6"-17"-4425,-15-51-367,15 37 1219,7 43-592,1 197-1926,-1 148-920,-1-343-1201,-1-1 0,0 1-1,-1-1 1,0 0 0,-8 23-1,-7-4-6430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1.217"/>
    </inkml:context>
    <inkml:brush xml:id="br0">
      <inkml:brushProperty name="width" value="0.05" units="cm"/>
      <inkml:brushProperty name="height" value="0.05" units="cm"/>
      <inkml:brushProperty name="color" value="#5B2D90"/>
    </inkml:brush>
  </inkml:definitions>
  <inkml:trace contextRef="#ctx0" brushRef="#br0">0 297 6323,'0'0'7275,"9"-14"-6610,-9 14-664,9-14 279,0 1 0,1 0 1,0 1-1,0 0 0,2 0 1,-1 1-1,15-10 0,11-3 152,1 2-1,1 1 1,1 2 0,1 2-1,0 2 1,1 1-1,0 2 1,1 2-1,1 2 1,-1 2 0,1 2-1,61 1 1,-101 4-419,0-1 0,-1 1 0,1-1 0,0 1 0,-1 0 0,1 0 0,-1 0 0,1 1 0,-1-1 0,0 1 0,1 0 0,-1 0 0,0 0 1,0 1-1,0-1 0,-1 1 0,1-1 0,-1 1 0,3 3 0,-1 0-7,-1-1 0,0 1-1,0 0 1,-1 1 0,0-1 0,0 0 0,0 1 0,-1-1 0,0 1-1,1 7 1,-2 3-5,0-1-1,-1 1 0,0 0 1,-1 0-1,-1-1 0,-1 1 1,-11 29-1,2-18-15,-1-1 0,-36 48 0,3-3-482,45-69 455,1-1 0,0 0-1,0 1 1,0-1 0,0 0-1,0 1 1,0 0-1,1-1 1,-1 1 0,0 3-1,1-5 30,0 0 0,1 0 0,-1 0 0,0 0 0,0 0 0,0 0 0,1 0 0,-1 0 0,1 0 0,-1-1 0,0 1 0,1 0 0,0 0 0,-1 0 0,1-1-1,-1 1 1,1 0 0,0-1 0,1 2 0,3 1-4,0-1-1,0 0 1,0 0 0,1-1-1,-1 1 1,1-1-1,10 0 1,7 3 22,18 4-7,64 20 1,-94-24 0,0 0-1,-1 1 1,1 0-1,-1 0 1,0 1-1,0 1 1,-1-1-1,0 2 1,0-1-1,14 17 1,-21-22 5,0 1 1,0 0 0,0-1-1,0 1 1,-1 0-1,1 0 1,-1 0-1,1 0 1,-1 0-1,0 0 1,-1 0-1,1 0 1,0 0-1,-1 1 1,0-1-1,1 0 1,-1 0 0,-1 1-1,1-1 1,-1 5-1,-1-4 76,0 0 0,0 0 0,0-1 0,0 1-1,0-1 1,-1 1 0,0-1 0,1 0 0,-1 0 0,0 0-1,-1-1 1,1 1 0,-7 3 0,-9 5 337,-1-1 1,0-2-1,-1 0 1,-34 9-1,55-17-417,-49 13-189,-1-1-1,-1-3 1,-63 3-1,111-12 11,-16-1-1756,19 0 1754,-1 1 1,1-1-1,0 1 0,-1-1 1,1 0-1,0 1 0,-1-1 1,1 1-1,0-1 0,0 1 1,-1-1-1,1 0 0,0 1 1,0-1-1,0 0 0,0 1 1,0-1-1,0 0 0,0 1 1,0-1-1,0 1 0,0-1 1,1 0-1,-1 1 0,0-1 1,1-1-1,9-30-8196</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1.936"/>
    </inkml:context>
    <inkml:brush xml:id="br0">
      <inkml:brushProperty name="width" value="0.05" units="cm"/>
      <inkml:brushProperty name="height" value="0.05" units="cm"/>
      <inkml:brushProperty name="color" value="#5B2D90"/>
    </inkml:brush>
  </inkml:definitions>
  <inkml:trace contextRef="#ctx0" brushRef="#br0">44 281 14359,'0'0'4524,"19"0"-3782,19 1-256,-10 0-103,0 0 1,0-2-1,38-6 1,-59 6-335,-1 0-1,0-1 1,1 1-1,-1-1 1,0 0 0,0-1-1,0 0 1,0 0-1,0 0 1,-1 0 0,1-1-1,-1 0 1,0 0 0,0-1-1,0 1 1,-1-1-1,0 0 1,0 0 0,0-1-1,0 1 1,2-7-1,-3 5-35,0 0 0,-1 0 0,0 0-1,0-1 1,-1 1 0,1 0-1,-2-1 1,1 1 0,-1-1 0,0 1-1,-1 0 1,0-1 0,-3-14-1,2 18-20,1 0 0,-1 0 0,0 0 0,-1 0 0,1 0 0,0 0 0,-1 1 0,0-1 0,0 1 0,0-1-1,0 1 1,-1 0 0,1 0 0,-1 1 0,0-1 0,0 1 0,0 0 0,0 0 0,0 0 0,0 0 0,-1 1 0,1 0-1,-8-2 1,2 1-5,1 1 0,0 0 1,-1 0-1,1 1 0,-1 1 0,1-1 0,-1 1 0,1 1 0,0 0 0,-1 0 0,1 1 0,0 0 0,1 0 0,-1 1 0,0 1 0,1-1 0,0 1 0,-13 11 0,12-8 9,-1 1-1,2 1 1,-1 0 0,2 0 0,-1 1-1,1-1 1,1 1 0,0 1-1,0 0 1,1-1 0,1 1-1,0 1 1,-3 18 0,2-10 15,1 1 1,2 0-1,0 0 1,1 0-1,1 0 1,1-1 0,1 1-1,10 42 1,-11-60-14,1 0 1,-1 0 0,1 0-1,0 0 1,1-1 0,-1 1-1,1-1 1,-1 1 0,1-1 0,0 0-1,0 0 1,0 0 0,1 0-1,-1-1 1,1 1 0,0-1-1,-1 0 1,1 0 0,0-1-1,0 1 1,0-1 0,0 1-1,1-1 1,-1-1 0,0 1 0,0 0-1,1-1 1,4 0 0,1-1-1,0 0 1,-1 0-1,1-1 1,-1 0-1,0-1 1,1 0-1,-1-1 1,0 0-1,-1 0 1,1 0-1,13-11 1,31-27 76,69-73 0,-77 70-83,98-75-1,-140 117 13,0 1 0,0 0 0,1 0 0,-1 0-1,0 0 1,1 1 0,0-1 0,-1 1 0,1 0 0,0 0 0,0 0 0,0 1 0,5-1-1,-7 1-1,0 1 0,0 0-1,0-1 1,0 1-1,0 0 1,0 0-1,0 0 1,-1 0-1,1 0 1,0 0 0,-1 1-1,1-1 1,0 0-1,-1 1 1,0-1-1,1 1 1,-1 0-1,0 0 1,0-1 0,0 1-1,0 0 1,0 0-1,0 0 1,0 4-1,9 22-1,-2 0 0,-2 1 0,0 0 0,-2 0 0,-1 0 0,-1 0 0,-4 46 0,2-72 1,0-1-1,0 1 0,0-1 0,0 1 0,-1-1 0,1 1 0,-1-1 0,1 1 1,-1-1-1,0 1 0,0-1 0,0 0 0,-1 0 0,1 1 0,0-1 1,-1 0-1,0 0 0,1-1 0,-4 4 0,2-12 58,3 4-33,2-10-11,-1-1 0,2 1 0,0 0 1,1 0-1,0 1 0,0-1 0,2 1 1,0 0-1,0 0 0,1 0 0,0 1 1,11-12-1,-1 1-19,1 1 0,0 2 0,2-1 0,1 2 0,23-17 0,-38 31 21,0 1 1,0-1 0,0 1 0,0 0 0,0 0 0,14-3 0,-18 6 3,0-1 0,-1 1 0,1 0 0,0 0 0,0 0 1,0 0-1,0 0 0,0 0 0,-1 0 0,1 0 0,0 1 1,0-1-1,0 1 0,-1-1 0,1 1 0,0 0 0,-1 0 1,1 0-1,-1 0 0,1 0 0,-1 0 0,1 0 0,-1 0 1,1 1-1,-1-1 0,0 0 0,0 1 0,0-1 0,2 4 0,2 6 125,0 0-1,-1 1 0,-1 0 0,0 0 0,0 0 0,-1 0 0,1 18 0,-3 95 214,-2-65-460,2-40-90,0 69-4375,3-74-1996</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2.431"/>
    </inkml:context>
    <inkml:brush xml:id="br0">
      <inkml:brushProperty name="width" value="0.05" units="cm"/>
      <inkml:brushProperty name="height" value="0.05" units="cm"/>
      <inkml:brushProperty name="color" value="#5B2D90"/>
    </inkml:brush>
  </inkml:definitions>
  <inkml:trace contextRef="#ctx0" brushRef="#br0">0 53 2913,'0'0'18113,"1"-12"-17036,0 5-964,5-26 326,-6 33-437,0 0 0,0 0 1,1 0-1,-1 0 0,0 0 0,0 0 0,0 0 0,0-1 1,0 1-1,1 0 0,-1 0 0,0 0 0,0 0 1,0 0-1,0 0 0,0 0 0,1 0 0,-1 0 1,0 0-1,0 0 0,0 0 0,0 0 0,1 0 1,-1 0-1,0 1 0,0-1 0,0 0 0,0 0 1,0 0-1,0 0 0,1 0 0,-1 0 0,0 0 1,0 0-1,0 0 0,0 1 0,0-1 0,0 0 0,0 0 1,0 0-1,1 0 0,-1 0 0,0 0 0,0 1 1,0-1-1,0 0 0,0 0 0,0 0 0,0 0 1,0 0-1,0 1 0,0-1 0,0 0 0,0 0 1,0 0-1,0 0 0,0 1 0,9 28 34,77 304 992,-85-333-1031,-1 0 1,0 0 0,1 0 0,-1 0-1,1 0 1,-1 0 0,1 0 0,-1-1 0,0 1-1,1 0 1,-1 0 0,0-1 0,1 1 0,-1 0-1,0 0 1,1-1 0,-1 1 0,0 0-1,1-1 1,-1 1 0,0 0 0,0-1 0,0 1-1,1 0 1,-1-1 0,0 1 0,0-1-1,0 1 1,0 0 0,0-1 0,0 1 0,0-1-1,0 0 1,10-20-16,4-14-62,1 0-1,1 2 0,27-40 0,-35 60 83,0 1 0,1 0 0,1 1 0,0 0-1,0 0 1,1 1 0,1 0 0,-1 1-1,2 1 1,-1 0 0,18-9 0,-29 17 11,0-1 0,1 1 0,-1-1 0,0 1 0,1-1 0,-1 1 0,1 0 0,-1-1 0,1 1 0,-1 0 0,0 0 0,1 0 0,-1 0 0,1 1 0,-1-1 0,1 0 0,-1 0 0,0 1 0,1-1 0,-1 1 0,0 0 0,1-1 0,-1 1 0,0 0 0,0-1 0,1 1 0,-1 0 0,0 0 0,0 0 0,0 0 0,0 0 0,0 1 0,-1-1 0,1 0 0,0 0 0,1 3 0,1 4 56,0 1-1,0 0 1,-1-1 0,3 19-1,-2-11 63,3 30 14,-1 0 0,-3 73 0,-3-84-241,2-29-127,-2 1 0,1-1 1,-1 0-1,0 1 0,0-1 0,-3 7 1,4-11-168,-2 1-1,1-1 1,0 0 0,0 1 0,-1-1 0,1 0 0,-1 0-1,0 0 1,1 0 0,-5 3 0,-9 2-5906</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3.035"/>
    </inkml:context>
    <inkml:brush xml:id="br0">
      <inkml:brushProperty name="width" value="0.05" units="cm"/>
      <inkml:brushProperty name="height" value="0.05" units="cm"/>
      <inkml:brushProperty name="color" value="#5B2D90"/>
    </inkml:brush>
  </inkml:definitions>
  <inkml:trace contextRef="#ctx0" brushRef="#br0">0 326 11637,'0'0'6905,"23"7"-6038,-7-3-771,122 31 817,-120-31-838,1-2 1,0 0 0,-1 0 0,1-2 0,0 0-1,28-5 1,-45 5-63,1-1 0,0 0-1,0 0 1,-1 0 0,1 0-1,-1 0 1,1-1 0,-1 1-1,1-1 1,-1 0 0,0 0-1,0 0 1,0 0 0,0 0-1,0 0 1,0 0 0,-1 0-1,4-5 1,-3 2 0,0-1 1,0 1-1,-1 0 0,1 0 1,-1-1-1,0 1 0,-1-1 0,1 1 1,-1-9-1,0 6-6,-1-1 1,0 1-1,0 0 1,-1 0-1,0-1 0,0 1 1,-1 0-1,0 1 0,0-1 1,-1 0-1,0 1 0,-9-13 1,9 16 6,0 0 0,0 0 0,0 0 1,0 1-1,-1-1 0,1 1 0,-1 0 0,0 1 0,0-1 1,0 1-1,0 0 0,-1 0 0,1 0 0,0 1 0,-1 0 1,1 0-1,-1 0 0,1 1 0,-1-1 0,0 1 0,-6 1 1,6 1 15,1 0-1,-1-1 1,0 2 0,1-1 0,0 1 0,0 0 0,0 0 0,0 0 0,0 1 0,0-1-1,1 1 1,0 0 0,-1 1 0,2-1 0,-1 1 0,0 0 0,1 0 0,0 0 0,-4 8 0,0 4-8,0 1 1,1-1 0,0 1 0,2 0 0,0 0-1,-1 23 1,-1 113 238,7-123-228,-2-21-6,2 0 0,-1-1 0,1 1 0,1 0 0,0-1 0,0 1 0,1-1 0,0 0 0,1 0 0,0 0 0,0 0 0,1-1 0,11 16 0,-12-19-47,1 0 0,0 0-1,1-1 1,-1 0 0,1 0-1,0 0 1,0 0 0,0-1 0,0 0-1,0-1 1,1 1 0,-1-1-1,1 0 1,0-1 0,-1 0 0,1 0-1,0 0 1,0-1 0,0 0-1,10-1 1,-3-1-50,-1-1 0,1-1 1,-1 0-1,0 0 0,0-1 0,0-1 0,-1 0 1,0-1-1,0 0 0,-1-1 0,0 0 0,18-18 1,-5 3-251,-1-1 1,-2-1-1,0-1 0,22-38 1,-29 39-49,-1 0 0,-1 0 0,-1-1 0,-1-1 0,-2 0 1,7-37-1,-7 19 413,-3-1 1,-2 0-1,-3-50 1,-3 72 3817,1 54-2633,9 432 1224,-6-440-2415,-2-1 0,0 1 0,-1-1 0,-2 0 0,-7 27 0,8-39-398,0-1 1,-1 1-1,0-1 1,-1 0-1,-9 14 0,7-14-756,1-1 0,-1 0 0,0 0 0,-1-1-1,0 0 1,-9 6 0,-16 5-12270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3.369"/>
    </inkml:context>
    <inkml:brush xml:id="br0">
      <inkml:brushProperty name="width" value="0.05" units="cm"/>
      <inkml:brushProperty name="height" value="0.05" units="cm"/>
      <inkml:brushProperty name="color" value="#5B2D90"/>
    </inkml:brush>
  </inkml:definitions>
  <inkml:trace contextRef="#ctx0" brushRef="#br0">0 540 16343,'0'0'1564,"19"-18"-33,0-1-1296,-8 7-185,0 1 0,0 0 0,1 1 0,1 1 1,0-1-1,0 2 0,0 0 0,25-10 0,33-8-96,-39 15-64,-1-1 1,0-1-1,29-18 1,-51 25-257,-1 0 0,0 0 0,1 0 0,-2-1-1,1 0 1,-1-1 0,0 0 0,-1 0 0,0 0 0,0-1-1,-1 0 1,0 0 0,0 0 0,3-12 0,-3 0-286,0-1 0,-2 1 0,0-1 0,-1 0 1,-2-31-1,-6 31 4300,6 22-3506,0-1 1,-1 1 0,1 0-1,0 0 1,-1 0 0,1-1 0,-1 1-1,1 0 1,0 0 0,-1 0-1,1 0 1,-1 0 0,1 0-1,-1 0 1,1 0 0,0 0 0,-1 0-1,1 0 1,-1 0 0,1 0-1,-1 0 1,1 0 0,0 0-1,-1 0 1,1 0 0,-1 1 0,1-1-1,0 0 1,-1 1 0,-2 0 136,0 2 0,1-1-1,-1 0 1,1 0 0,0 1 0,0 0 0,-1-1 0,2 1 0,-1 0 0,-2 3 0,-10 24 266,2 1 0,0 0 0,2 1 0,2 0 0,-6 38-1,-7 164 787,3-19-614,18-210-937,-13 57 398,1-33-2275,-6-8-4800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3.679"/>
    </inkml:context>
    <inkml:brush xml:id="br0">
      <inkml:brushProperty name="width" value="0.05" units="cm"/>
      <inkml:brushProperty name="height" value="0.05" units="cm"/>
      <inkml:brushProperty name="color" value="#5B2D90"/>
    </inkml:brush>
  </inkml:definitions>
  <inkml:trace contextRef="#ctx0" brushRef="#br0">0 129 12662,'0'0'5618,"117"-91"-4785,-67 70-737,-2 8-96,-9 10-528,-9 3-1858,-12 0-4145</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4.052"/>
    </inkml:context>
    <inkml:brush xml:id="br0">
      <inkml:brushProperty name="width" value="0.05" units="cm"/>
      <inkml:brushProperty name="height" value="0.05" units="cm"/>
      <inkml:brushProperty name="color" value="#5B2D90"/>
    </inkml:brush>
  </inkml:definitions>
  <inkml:trace contextRef="#ctx0" brushRef="#br0">90 308 9556,'0'0'2177,"0"-16"953,2-5-2000,-1 12-538,-1 0 0,0 0 0,0 0 0,0 0 0,-1 0 0,-3-12 0,-3 5 2125,-1 20-968,-6 27-1285,-3 32-211,-16 100-1,29-128-155,1 0 0,2 0 0,1 0 0,8 58 0,-6-82-92,0 0 0,1 0-1,0-1 1,1 1 0,0-1 0,1 0-1,0 0 1,0 0 0,1 0 0,0-1-1,1 0 1,0-1 0,0 1 0,1-1-1,0-1 1,12 10 0,-12-13-26,-1 1 1,1-1-1,-1 0 1,1-1-1,0 0 1,1 0-1,-1-1 1,0 0-1,1 0 1,-1-1-1,1 0 1,-1-1-1,1 0 1,0 0-1,-1-1 1,1 0-1,-1 0 0,1-1 1,-1 0-1,0-1 1,15-6-1,-4 0-41,0-2-1,0 0 1,-1-1-1,-1-1 1,0 0-1,-1-2 0,-1 0 1,0 0-1,0-2 1,-2 0-1,0 0 0,11-21 1,-7 7-40,0-1 0,-2 0 1,-1-1-1,-2-1 0,-2 0 0,11-57 0,-14 48 18,-2 0 0,-1 0-1,-3-1 1,-7-74 0,6 115 61,0-1-1,0 1 1,-1-1 0,0 1 0,0-1-1,0 1 1,0 0 0,0 0 0,-1-1-1,1 1 1,-1 0 0,0 0-1,0 0 1,0 1 0,0-1 0,-1 0-1,1 1 1,-1 0 0,0-1 0,1 1-1,-1 0 1,0 0 0,0 1 0,0-1-1,0 0 1,-1 1 0,1 0 0,0 0-1,-1 0 1,1 0 0,-1 1-1,1-1 1,0 1 0,-1 0 0,1 0-1,-1 0 1,1 0 0,-1 1 0,1-1-1,-1 1 1,1 0 0,0 0 0,-1 0-1,1 0 1,0 1 0,0-1 0,0 1-1,0 0 1,0 0 0,0 0-1,0 0 1,1 1 0,-1-1 0,1 1-1,0 0 1,-4 5 0,1 0-329,0 0 1,0 1-1,1 0 1,0 0-1,1 0 1,0 0 0,0 1-1,-1 12 1,0 4-3015,1 51 0,3-2-3710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4.583"/>
    </inkml:context>
    <inkml:brush xml:id="br0">
      <inkml:brushProperty name="width" value="0.05" units="cm"/>
      <inkml:brushProperty name="height" value="0.05" units="cm"/>
      <inkml:brushProperty name="color" value="#5B2D90"/>
    </inkml:brush>
  </inkml:definitions>
  <inkml:trace contextRef="#ctx0" brushRef="#br0">0 86 14887,'0'0'8817,"7"7"-8630,-1-1-127,-1 0 1,-1 1-1,1-1 1,-1 1-1,-1 0 0,1 1 1,-1-1-1,0 0 1,-1 1-1,0 0 1,0 0-1,-1-1 0,1 1 1,-2 0-1,1 0 1,-2 9-1,2 149-188,8-181-534,36-50 351,3 2 0,82-83 0,-125 141 293,1 0-1,-1 0 1,1 1 0,0 0 0,0 0 0,8-4 0,-13 8 10,0-1 1,1 1-1,-1 0 0,0-1 1,1 1-1,-1 0 0,0 0 1,1 0-1,-1 0 0,0 0 1,1 0-1,-1 0 0,0 1 0,1-1 1,-1 0-1,0 1 0,1-1 1,-1 1-1,0-1 0,0 1 1,0 0-1,0 0 0,0-1 0,1 1 1,-1 0-1,-1 0 0,1 0 1,0 0-1,0 0 0,0 0 1,0 0-1,-1 0 0,1 1 1,0-1-1,-1 0 0,1 0 0,0 3 1,0-2 2,12 28-5,1-1 1,2 0-1,30 40 1,-42-63 14,0 0 1,0-1-1,1 1 1,0-1-1,0 0 1,1-1-1,-1 1 1,1-1-1,0 0 0,0 0 1,1-1-1,-1 0 1,1 0-1,-1-1 1,1 1-1,0-1 1,0-1-1,0 1 1,0-1-1,0-1 1,1 1-1,12-2 0,-16 0 2,1-1 0,-1 0 0,0 0 0,-1 0-1,1 0 1,0-1 0,-1 1 0,1-1 0,-1 0-1,0 0 1,0 0 0,0 0 0,0-1 0,0 1-1,-1-1 1,0 0 0,1 0 0,-2 0 0,1 0-1,0 0 1,1-8 0,5-12-25,-1 0 0,5-34 1,-12 55 14,15-136 102,-13 469-2156,-2-328 1132,0 8-130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5.856"/>
    </inkml:context>
    <inkml:brush xml:id="br0">
      <inkml:brushProperty name="width" value="0.05" units="cm"/>
      <inkml:brushProperty name="height" value="0.05" units="cm"/>
      <inkml:brushProperty name="color" value="#5B2D90"/>
    </inkml:brush>
  </inkml:definitions>
  <inkml:trace contextRef="#ctx0" brushRef="#br0">21 201 6131,'0'0'11829,"-20"-6"-10900,20 5-289,0-5-304,8-4 64,14-3-352,3-7-16,7-1 96,4-2-128,2-4-320,-1-1-720,-3 1-2130,-12 9-1680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1.805"/>
    </inkml:context>
    <inkml:brush xml:id="br0">
      <inkml:brushProperty name="width" value="0.05" units="cm"/>
      <inkml:brushProperty name="height" value="0.05" units="cm"/>
      <inkml:brushProperty name="color" value="#5B2D90"/>
    </inkml:brush>
  </inkml:definitions>
  <inkml:trace contextRef="#ctx0" brushRef="#br0">3 138 15079,'0'0'6176,"-1"-16"-4789,0-48-303,1 62-1060,0 1 0,0 0 0,0 0 0,0 0 0,1-1 0,-1 1 0,1 0 0,-1 0 0,1 0 0,-1 0 0,1 0 0,-1 0 0,1 0 1,0 0-1,-1 0 0,1 0 0,0 0 0,0 1 0,0-1 0,0 0 0,0 0 0,0 1 0,0-1 0,0 1 0,0-1 0,0 1 0,0-1 1,0 1-1,1 0 0,-1-1 0,0 1 0,0 0 0,0 0 0,0 0 0,1 0 0,-1 0 0,0 0 0,0 0 0,0 0 0,1 1 0,-1-1 1,2 1-1,1 0-9,1 0 1,-1 1 0,0-1 0,0 1-1,0 0 1,0 0 0,0 0-1,6 5 1,-3 0-33,-2 0-1,1 1 1,-1-1 0,0 1-1,0 0 1,-1 0 0,0 0-1,-1 1 1,0 0 0,0-1-1,-1 1 1,0 0 0,0 0-1,-1 0 1,0 1 0,-1-1-1,0 0 1,0 0 0,-1 0-1,0 0 1,-4 15 0,2-13-152,0 1 0,-1 0 0,0-1 0,-1 0 0,0 0 1,-1 0-1,0 0 0,-1-1 0,0 0 0,0-1 0,-1 1 0,-1-1 0,1-1 1,-1 0-1,-1 0 0,-10 7 0,41-49 1482,291-338-969,-294 350-240,-16 18 24,-3 6 27,-27 50 394,20-22-559,1 2 1,1-1-1,2 1 0,1 0 0,2-1 1,2 39-1,-1-31-31,0-32-265,1 1 1,-1-1-1,1 1 1,1-1-1,-1 0 1,5 13-1,-5-19 93,-1 1-1,1-1 1,0 0-1,-1 0 1,1 0-1,0 0 1,0 0-1,0 0 0,-1 0 1,1 0-1,0 0 1,0 0-1,0 0 1,1-1-1,-1 1 1,0 0-1,0-1 1,0 1-1,2 0 1,-1-1-133,0 0 1,0 0-1,-1 0 1,1-1-1,0 1 1,0 0-1,0-1 1,-1 1-1,1-1 0,0 1 1,-1-1-1,1 0 1,0 0-1,-1 0 1,1 0-1,-1 0 1,1 0-1,1-2 1,24-27-5196</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4.900"/>
    </inkml:context>
    <inkml:brush xml:id="br0">
      <inkml:brushProperty name="width" value="0.05" units="cm"/>
      <inkml:brushProperty name="height" value="0.05" units="cm"/>
      <inkml:brushProperty name="color" value="#5B2D90"/>
    </inkml:brush>
  </inkml:definitions>
  <inkml:trace contextRef="#ctx0" brushRef="#br0">107 140 12662,'0'0'4591,"16"14"-3265,-1 1-957,1 0 0,21 13 0,-35-27-339,-1 0-1,1 0 1,0 0-1,-1 0 1,1 0-1,0-1 1,0 1-1,0 0 1,-1-1-1,1 0 1,0 1-1,0-1 1,0 0-1,0 0 1,0 0-1,0 0 1,0 0-1,-1-1 1,1 1-1,0-1 1,0 1-1,0-1 1,0 1-1,-1-1 1,1 0-1,0 0 1,-1 0-1,1 0 0,-1 0 1,1 0-1,-1-1 1,1 1-1,-1 0 1,2-3-1,1-1 112,-1 0 0,0 0-1,-1 0 1,1 0-1,-1 0 1,0 0-1,0 0 1,1-12-1,-1 12-70,-1 0 0,-1 0 0,1 0 0,-1-1 0,0 1 0,0 0 0,0-1 0,-1 1 0,0 0 0,0 0 0,0 0 0,-1 0-1,0 0 1,0 0 0,0 0 0,0 0 0,-1 1 0,0-1 0,-3-4 0,1 5-68,0 0 0,0 0 0,0 0 0,0 1 0,0 0 0,-1 0 0,1 0 0,-1 1 0,0 0 0,0 0 0,0 0 0,0 1 0,0 0 0,0 0 0,0 1 0,-7-1 0,7 1-125,0 0-1,0 0 1,0 0 0,1 1-1,-1 0 1,0 0 0,0 0-1,1 1 1,-1-1 0,1 1 0,-1 1-1,1-1 1,0 1 0,0 0-1,0 0 1,0 1 0,1-1-1,-1 1 1,1 0 0,-7 8-1,7-6-436,0 1-1,0-1 1,0 1-1,1-1 0,0 1 1,1 0-1,0 0 1,0 0-1,0 0 1,-1 12-1,1 44-8769</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6.249"/>
    </inkml:context>
    <inkml:brush xml:id="br0">
      <inkml:brushProperty name="width" value="0.05" units="cm"/>
      <inkml:brushProperty name="height" value="0.05" units="cm"/>
      <inkml:brushProperty name="color" value="#5B2D90"/>
    </inkml:brush>
  </inkml:definitions>
  <inkml:trace contextRef="#ctx0" brushRef="#br0">0 430 9508,'0'0'10608,"3"-3"-9992,-3 3-600,0-1 0,1 1 0,-1 0 0,1-1 0,-1 1 0,1 0 1,0 0-1,-1-1 0,1 1 0,-1 0 0,1 0 0,-1 0 0,1 0 0,0 0 0,-1 0 0,1 0 0,-1 0 0,1 0 0,-1 0 0,1 0 0,0 0 0,-1 0 0,1 0 0,-1 0 0,1 1 0,-1-1 1,1 0-1,-1 0 0,1 1 0,-1-1 0,1 0 0,-1 1 0,1-1 0,-1 0 0,1 1 0,-1-1 0,0 1 0,1 0 0,27 33 666,18 45 430,-16-19-608,-16-30-389,1-1 1,2 0-1,33 45 1,-49-73-117,0 0 0,-1 0 0,1 0 0,0 0 1,0 0-1,-1 0 0,1 0 0,0-1 0,0 1 1,0 0-1,0 0 0,0-1 0,0 1 0,0-1 0,1 1 1,-1-1-1,0 1 0,0-1 0,0 0 0,0 1 1,1-1-1,-1 0 0,0 0 0,0 0 0,1 0 0,-1 0 1,0 0-1,0 0 0,0-1 0,1 1 0,-1 0 1,0-1-1,0 1 0,0-1 0,0 1 0,0-1 0,0 1 1,0-1-1,0 0 0,0 0 0,0 1 0,1-2 1,3-4 24,0 0-1,0-1 1,-1 1 0,0-1 0,4-10 0,-3 8-31,53-117 108,-36 74-129,3 1-1,43-69 1,-36 84 1,-32 35 24,1 0-1,0 0 1,0 0 0,-1 0-1,1 0 1,0 1-1,0-1 1,0 0 0,0 1-1,0-1 1,0 0-1,0 1 1,0 0 0,0-1-1,1 1 1,-1-1-1,0 1 1,0 0 0,0 0-1,0 0 1,0 0-1,1 0 1,-1 0 0,0 0-1,0 0 1,0 0-1,0 1 1,1-1 0,-1 0-1,0 1 1,0-1 0,0 1-1,0-1 1,0 1-1,0-1 1,0 1 0,0 0-1,0-1 1,1 3-1,7 11-16,0 1-1,-1 0 1,-1 1-1,7 19 0,-7-16 29,1-1-1,1 1 0,11 17 0,-16-31-6,0 1 0,0-1-1,0 0 1,1 0 0,0-1-1,0 1 1,0-1 0,0 0 0,1 0-1,0-1 1,0 0 0,0 0 0,9 3-1,-10-3 4,0-2 0,1 1-1,-1 0 1,1-1 0,0 0 0,-1 0-1,1-1 1,0 0 0,-1 0-1,1 0 1,0 0 0,-1-1-1,1 0 1,0-1 0,-1 1 0,1-1-1,-1 0 1,0 0 0,0 0-1,1-1 1,-2 0 0,1 0 0,0 0-1,-1-1 1,5-4 0,-3 1 1,0 0 0,-1 0 0,0-1 0,0 0 0,-1 0 0,0 0 0,-1-1 0,0 0-1,0 1 1,-1-1 0,0 0 0,0 0 0,-1 0 0,0 0 0,-1-10 0,0 2-41,0-1-1,-1 1 0,-1 0 1,-1 0-1,-1 0 0,-9-27 1,12 40 27,0-1 1,-1 1 0,0 0 0,0 0 0,0 0 0,-1 0 0,1 0-1,-1 0 1,0 1 0,0-1 0,0 1 0,-1 0 0,1 0-1,-1 0 1,1 0 0,-1 1 0,0 0 0,0-1 0,-1 1 0,1 1-1,0-1 1,0 0 0,-1 1 0,1 0 0,-1 0 0,1 1-1,-1-1 1,0 1 0,1 0 0,-5 0 0,4 2 5,0-1-1,1 1 1,0-1 0,-1 1 0,1 1 0,0-1-1,0 1 1,0-1 0,0 1 0,0 0-1,1 1 1,0-1 0,-1 0 0,1 1-1,0 0 1,1 0 0,-1 0 0,1 0 0,0 0-1,-1 0 1,2 1 0,-1-1 0,-1 7-1,-3 8-8,0 0 0,2 0 0,0 0-1,-1 28 1,3-27 15,2 0-1,0 0 1,1 0-1,1 0 1,1-1-1,8 31 1,-9-43-1,0-1 1,1 1-1,0-1 1,0 0-1,1 0 1,-1 0-1,1 0 1,0-1-1,1 1 1,-1-1-1,1 0 1,0 0-1,1-1 0,-1 0 1,1 0-1,0 0 1,0 0-1,0-1 1,0 0-1,0 0 1,1-1-1,9 3 1,-5-3 4,0 1 0,0-2-1,0 1 1,0-1 0,0-1 0,0 0 0,1-1 0,-1 0-1,0-1 1,0 0 0,0 0 0,0-1 0,18-8 0,-17 4 9,0 1 1,-1-1 0,0-1 0,0 0 0,0-1-1,-1 0 1,-1-1 0,1 0 0,-2 0 0,10-14-1,-4 1-8,-1 0-1,-1 0 0,-1-1 0,-2 0 0,0-1 0,-1 0 0,-2 0 0,0-1 0,-2 0 0,-1 0 0,0-30 0,-3 52-11,0-1 0,0 1 0,0 0 0,0-1 0,-1 1 0,0 0 0,0 0 0,0-1 0,-1 1 0,1 0 0,-1 0 0,0 0 0,0 1 0,0-1 0,-1 0 0,1 1 0,-1-1 0,0 1 0,0 0 0,0 0 0,0 0 0,0 0 0,-1 1-1,1-1 1,-1 1 0,0 0 0,0 0 0,0 0 0,0 1 0,0-1 0,0 1 0,0 0 0,-1 0 0,1 0 0,0 1 0,-1 0 0,1 0 0,0 0 0,-1 0 0,-6 2 0,9-2-4,1 0-1,-1 0 1,1 1 0,0-1-1,-1 1 1,1-1 0,0 1-1,0 0 1,-1-1 0,1 1-1,0 0 1,0 0 0,0 0-1,0 0 1,0 0 0,0 0-1,0 0 1,0 0 0,1 0-1,-1 1 1,0-1 0,1 0-1,-1 1 1,0-1 0,1 0-1,0 1 1,-1-1 0,1 0-1,0 1 1,0-1-1,0 1 1,0 1 0,-1-1-6,1 1 0,1 0 0,-1 0-1,0 0 1,1-1 0,-1 1 0,1 0 0,0 0 0,0-1 0,0 1 0,0-1 0,0 1-1,1-1 1,-1 1 0,1-1 0,3 4 0,7 3-32,0-1 0,0 0 0,0-1-1,1-1 1,0 0 0,1-1 0,-1 0 0,1-1 0,0 0-1,15 1 1,-12-2-99,0 1 0,-1 1 0,0 0 0,0 1 0,0 1 1,-1 0-1,18 12 0,-30-17 129,0 1 1,0 0 0,0 0-1,0 0 1,0 0 0,-1 1-1,1-1 1,-1 1 0,0-1-1,0 1 1,-1 0 0,1 0-1,-1 0 1,1 0 0,-1 0-1,-1 0 1,1 0 0,0 0-1,-1 1 1,0 3 0,-1 10-79,-1 0 1,-1-1-1,-7 30 1,6-34 55,1 0 1,0 1-1,1 0 1,-1 27 0,4-39 37,-1 1 1,0-1-1,1 0 1,0 1 0,-1-1-1,1 0 1,0 0-1,0 1 1,1-1 0,-1 0-1,0 0 1,1 0-1,-1 0 1,1-1 0,-1 1-1,1 0 1,0 0 0,3 1-1,-1 0 3,1 0 0,0-1 0,0 1 0,0-1 1,0-1-1,0 1 0,0-1 0,8 1 0,-2 0 4,1-1 1,-1-1-1,1 0 1,-1 0-1,1-1 0,-1-1 1,21-5-1,-21 2 39,0 0 0,-1-1 0,0 0-1,0 0 1,0-1 0,-1-1 0,0 0 0,0 0-1,-1-1 1,0 0 0,-1 0 0,12-19 0,4-9 221,-1-2 1,16-42-1,-24 50-236,-1 0-1,-2 0 1,-1-1-1,-2 0 1,0-1-1,-3 0 1,-1 0-1,1-52 1,-5 84-28,0 0 0,0-1 1,0 1-1,0 0 0,-1-1 0,1 1 1,0-1-1,-1 1 0,1 0 0,0 0 0,-1-1 1,0 1-1,1 0 0,-1 0 0,0 0 1,1-1-1,-1 1 0,0 0 0,0 0 0,0 0 1,0 0-1,0 1 0,0-1 0,0 0 1,-1 0-1,1 1 0,0-1 0,0 0 0,0 1 1,-1-1-1,1 1 0,0 0 0,-1-1 1,1 1-1,0 0 0,-1 0 0,1 0 1,-1 0-1,1 0 0,0 0 0,-1 0 0,1 0 1,0 1-1,-1-1 0,1 0 0,0 1 1,0-1-1,-1 1 0,1 0 0,0-1 0,0 1 1,0 0-1,0 0 0,-1 0 0,1 0 1,1 0-1,-1 0 0,0 0 0,0 0 0,0 0 1,0 0-1,1 0 0,-1 0 0,1 1 1,-1-1-1,0 3 0,-3 8-19,0 1 0,2 0 0,-1 1 0,2-1 1,-1 0-1,2 1 0,0-1 0,0 0 0,2 1 0,-1-1 0,5 15 0,2 3-8,2 0 0,0 0-1,24 44 1,-8-25 8,-14-29 16,-1 0-1,-1 1 1,0 0 0,-2 0-1,0 1 1,-2 0 0,4 28-1,-9-49 2,-1 0-1,0 1 1,0-1-1,0 0 1,-1 0 0,1 1-1,-1-1 1,1 0-1,-1 0 1,0 1-1,0-1 1,0 0-1,0 0 1,0 0-1,0 0 1,0 0-1,-1-1 1,1 1 0,-1 0-1,1-1 1,-4 3-1,2-1-7,-1-1 0,0 0-1,1 0 1,-1 0 0,0-1-1,-1 1 1,1-1 0,0 0 0,0 0-1,-1 0 1,-3 0 0,2-1-1,1 1 1,-1-1 0,1 0 0,-1 0-1,1-1 1,-1 0 0,1 0 0,-1 0-1,1 0 1,0-1 0,0 0 0,0 0-1,0-1 1,0 1 0,0-1 0,1 0-1,-1 0 1,-6-6 0,9 5 7,-1 1 1,1-1-1,0 0 1,0 1-1,1-1 1,-1 0-1,1 0 1,-1-1-1,1 1 0,1 0 1,-1 0-1,0 0 1,1-1-1,0 1 1,0 0-1,1 0 1,-1-1-1,1 1 1,-1 0-1,1 0 1,1 0-1,-1 0 0,1 0 1,-1 0-1,1 0 1,0 0-1,1 0 1,-1 1-1,0-1 1,5-4-1,5-5-117,0 1-1,1-1 1,0 2-1,0 0 1,1 1-1,16-10 0,-7 6 34,0 1 0,1 2 0,1 0 0,-1 1 0,2 1 0,-1 1-1,1 2 1,0 1 0,1 0 0,30 0 0,-53 5 145,-1 0 0,1 1 0,-1-1 0,1 1 0,-1 0 0,0-1 0,1 2 0,-1-1 0,0 0 0,0 1 0,0-1 0,0 1 0,0 0 0,0 0 0,0 0 0,-1 0 0,1 0 0,-1 1 0,0-1 0,1 1 0,-1 0 0,0 0 1,0 0-1,-1 0 0,1 0 0,-1 0 0,1 0 0,-1 0 0,0 1 0,1 4 0,2 11 24,-2-1 0,1 1 0,-2 0 0,-1 26 0,0-27-169,0-15-33,0-1 0,0 0 0,-1 0 0,1 0 0,0 1 0,-1-1 0,1 0 0,-1 0 0,0 0 0,0 0 0,0 0 0,0 0 0,0 0 0,0 0 0,0-1 0,-1 1 0,1 0 0,-1-1 0,-2 3 0,-25 11-6195,3-8-4082</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6.595"/>
    </inkml:context>
    <inkml:brush xml:id="br0">
      <inkml:brushProperty name="width" value="0.05" units="cm"/>
      <inkml:brushProperty name="height" value="0.05" units="cm"/>
      <inkml:brushProperty name="color" value="#5B2D90"/>
    </inkml:brush>
  </inkml:definitions>
  <inkml:trace contextRef="#ctx0" brushRef="#br0">0 1 12582,'0'0'6163,"72"8"-10421,-43 35-3042</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7:47.029"/>
    </inkml:context>
    <inkml:brush xml:id="br0">
      <inkml:brushProperty name="width" value="0.05" units="cm"/>
      <inkml:brushProperty name="height" value="0.05" units="cm"/>
      <inkml:brushProperty name="color" value="#5B2D90"/>
    </inkml:brush>
  </inkml:definitions>
  <inkml:trace contextRef="#ctx0" brushRef="#br0">143 1 5587,'0'0'14209,"2"23"-13636,3 55 4,-2 1 0,-4-1 0,-13 89 0,13-165-572,-35 160 494,31-147-593,0 0 0,-1 0 1,0-1-1,-1 0 1,-1 0-1,0-1 0,-1 0 1,-15 17-1,7-19-877,11-22 700,14-32 427,5 10-1,2 0-1,1 1 0,2 0 1,1 1-1,2 2 1,36-42-1,-56 69-124,7-8 140,1 1 0,0 0 1,17-12-1,-25 20-167,0 0 1,0 0 0,0 0 0,0 0 0,0 0-1,0 0 1,1 1 0,-1-1 0,0 0-1,1 1 1,-1-1 0,1 1 0,-1-1-1,0 1 1,1 0 0,-1 0 0,1-1-1,-1 1 1,1 0 0,-1 0 0,1 1-1,-1-1 1,1 0 0,-1 0 0,1 1-1,-1-1 1,0 1 0,1-1 0,-1 1-1,0-1 1,1 1 0,-1 0 0,0 0 0,0 0-1,1 0 1,-1 0 0,0 0 0,0 0-1,0 0 1,0 0 0,-1 0 0,3 3-1,6 18-17,0 1 0,-2 0 0,9 45-1,12 37-59,-25-94-42,1-1-1,1 0 1,0-1 0,0 1-1,1-1 1,0 0 0,12 14-1,-15-21 13,-1 0 0,1 1-1,0-1 1,-1 0-1,1 0 1,0-1-1,0 1 1,1 0 0,-1-1-1,0 0 1,0 0-1,1 0 1,-1 0-1,1 0 1,-1-1 0,1 0-1,-1 0 1,0 1-1,1-2 1,-1 1-1,1 0 1,-1-1-1,1 0 1,-1 0 0,0 0-1,1 0 1,-1 0-1,0-1 1,0 1-1,0-1 1,0 0 0,0 0-1,4-4 1,7-4 139,-2-1 0,1 0 0,-1-1 0,-1-1 0,14-20 0,102-172 3866,-127 237-2196,-12 26-1638,-23 62 0,-6 20 111,21-36-104,4 1 1,-3 148 0,16-54-4104,3-184-135</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14.681"/>
    </inkml:context>
    <inkml:brush xml:id="br0">
      <inkml:brushProperty name="width" value="0.05" units="cm"/>
      <inkml:brushProperty name="height" value="0.05" units="cm"/>
      <inkml:brushProperty name="color" value="#5B2D90"/>
    </inkml:brush>
  </inkml:definitions>
  <inkml:trace contextRef="#ctx0" brushRef="#br0">1 1 14118,'0'0'4899,"10"5"-4915,-6-5-2449</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49.919"/>
    </inkml:context>
    <inkml:brush xml:id="br0">
      <inkml:brushProperty name="width" value="0.05" units="cm"/>
      <inkml:brushProperty name="height" value="0.05" units="cm"/>
      <inkml:brushProperty name="color" value="#5B2D90"/>
    </inkml:brush>
  </inkml:definitions>
  <inkml:trace contextRef="#ctx0" brushRef="#br0">28 120 880,'0'0'1679,"0"-12"1878,-3-13-3059,0-8 841,2 4 2675,1 28-3651,-1 0-1,1-1 1,0 1 0,-1 0 0,1 0-1,0 0 1,-1 0 0,1 0 0,-1 0 0,0 0-1,1 0 1,-1 1 0,0-1 0,1 0-1,-1 0 1,0 0 0,0 1 0,0-1-1,0 0 1,-1 0 0,-3 14 3585,4 29-4384,1-37 782,-1 61-109,9 230 1253,-4-246-2530,3-1 1,1 0 0,30 93-1,-25-112-5541,1-14-6089</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0.390"/>
    </inkml:context>
    <inkml:brush xml:id="br0">
      <inkml:brushProperty name="width" value="0.05" units="cm"/>
      <inkml:brushProperty name="height" value="0.05" units="cm"/>
      <inkml:brushProperty name="color" value="#5B2D90"/>
    </inkml:brush>
  </inkml:definitions>
  <inkml:trace contextRef="#ctx0" brushRef="#br0">12 143 10149,'0'0'8601,"-2"-18"-7635,-3-56-267,6 72-668,-1 0 0,1-1 1,-1 1-1,1 0 0,0 0 0,0-1 1,0 1-1,0 0 0,0 0 1,0 0-1,1 0 0,-1 0 1,1 1-1,-1-1 0,1 0 0,0 1 1,-1-1-1,1 1 0,0-1 1,0 1-1,0 0 0,0 0 0,1 0 1,-1 0-1,0 0 0,4 0 1,-3 0-2,-1 0-1,1 0 1,0 1 0,-1-1 0,1 1 0,0 0 0,0-1 0,-1 2 0,1-1 0,0 0 0,0 0 0,-1 1 0,1-1 0,0 1-1,-1 0 1,1 0 0,-1 0 0,1 0 0,3 3 0,-3-1-26,0 1 0,0 0-1,0 1 1,-1-1 0,0 0 0,1 1-1,-1-1 1,-1 1 0,1 0 0,-1 0-1,0-1 1,1 6 0,4 66 34,-5-66-24,-1 25 15,-2 0-1,-1 0 1,-2 0-1,-2-1 1,0 0-1,-3 0 1,0 0-1,-3-2 1,0 1-1,-2-2 0,-30 48 1,44-78-31,0 0-1,0 0 1,0 0 0,0 0 0,1 1 0,-1-1-1,0 0 1,1 0 0,-1 1 0,1-1 0,-1 0-1,1 1 1,0-1 0,-1 0 0,1 1 0,0-1-1,0 0 1,0 3 0,25-1 52,-20-3-26,16-2 21,-1 0 0,1-2-1,-1 0 1,33-12 0,82-37-882,-87 33-498,18-9-2907,-10-1-3753</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1.170"/>
    </inkml:context>
    <inkml:brush xml:id="br0">
      <inkml:brushProperty name="width" value="0.05" units="cm"/>
      <inkml:brushProperty name="height" value="0.05" units="cm"/>
      <inkml:brushProperty name="color" value="#5B2D90"/>
    </inkml:brush>
  </inkml:definitions>
  <inkml:trace contextRef="#ctx0" brushRef="#br0">29 46 11941,'0'0'10008,"-3"11"-9880,-1 13-22,1 1 0,1-1 0,1 1 0,1 0 1,6 40-1,-1 37-92,-4-75-236,-3 45 133,2-67-379,-1-1 0,0 1 0,0-1 0,0 1 0,0-1 0,-1 1 0,0-1 0,0 0 0,0 0 0,0 0 0,-1 0 0,-3 5 0,6-15-2533,-1-20 2830,4 9 186,1 0 0,0 1 1,2-1-1,0 1 0,12-24 1,-10 25 840,1 0 0,0 1 0,12-14 0,-16 23-707,1 1 0,-1 0 0,1 1 0,0-1 0,0 1 0,0 1-1,1-1 1,-1 1 0,1 0 0,-1 0 0,1 1 0,0-1 0,7 1 0,45-14 463,-52 12-614,0 0 0,0 0 0,0-1 0,0 0 0,0 0 0,-1 0 0,1-1 0,-1 0 0,-1-1 0,1 1 0,-1-1 0,0 0 1,0 0-1,0-1 0,-1 1 0,0-1 0,0 0 0,-1 0 0,0-1 0,0 1 0,-1-1 0,0 1 0,0-1 0,-1 0 0,0 0 0,0-11 0,0 11 53,-1-23-46,0 31 31,0-1-1,0 0 0,0 1 1,0-1-1,0 0 0,0 1 0,0-1 1,0 0-1,0 1 0,0-1 1,-1 0-1,1 1 0,0-1 1,0 0-1,-1 1 0,1-1 1,0 1-1,-1-1 0,1 1 1,-1-1-1,1 1 0,0-1 0,-1 1 1,1-1-1,-1 1 0,0-1 1,1 1-1,-2-1 0,1 4-19,-1 0 0,0 0 0,1 1 0,0-1 0,0 0 0,0 1 0,0-1 0,1 1 0,-1 5 0,1-6-2,-4 33-60,1 63 1,3-73 10,21-26-21,-10-3 82,0-1-1,-1 0 1,1-1-1,-1 0 1,0-1-1,15-11 1,-15 10 63,0 0 0,1 1 0,0 0 0,0 1 0,20-7 0,-29 11-66,-1 1 1,1 0 0,-1 0 0,0 0-1,1 0 1,-1 0 0,1 0-1,-1 0 1,0 0 0,1 1 0,-1-1-1,1 1 1,-1-1 0,0 1 0,0-1-1,1 1 1,-1 0 0,0-1-1,0 1 1,0 0 0,0 0 0,0 0-1,0 0 1,0 0 0,0 0 0,0 0-1,0 0 1,0 0 0,-1 1-1,1-1 1,0 0 0,-1 1 0,1-1-1,-1 0 1,1 1 0,-1-1 0,0 0-1,0 1 1,0 1 0,3 10-9,-2 0 1,0 0 0,-1 19 0,0-16 162,0 39-153,0-14-1128,8 75 1,6-54-4639</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1.823"/>
    </inkml:context>
    <inkml:brush xml:id="br0">
      <inkml:brushProperty name="width" value="0.05" units="cm"/>
      <inkml:brushProperty name="height" value="0.05" units="cm"/>
      <inkml:brushProperty name="color" value="#5B2D90"/>
    </inkml:brush>
  </inkml:definitions>
  <inkml:trace contextRef="#ctx0" brushRef="#br0">389 93 3522,'0'0'11258,"4"-12"-9348,12-41-322,-16 53-1516,1-1-1,-1 0 1,0 0 0,0 0 0,1 1 0,-1-1 0,0 0 0,0 0 0,0 0 0,0 1 0,0-1-1,0 0 1,0 0 0,0 0 0,0 0 0,0 1 0,0-1 0,0 0 0,-1 0 0,1 0-1,0 1 1,-1-1 0,1 0 0,0 0 0,-1 1 0,1-1 0,-1 0 0,1 1 0,-1-1 0,0 0-1,1 1 1,-1-1 0,1 1 0,-1-1 0,0 1 0,0 0 0,1-1 0,-1 1 0,-1-1-1,-31 1 172,25 1-26,-6 0-122,0 2 1,0-1 0,0 2-1,0 0 1,0 0 0,1 1 0,0 1-1,0 0 1,1 1 0,-1 0-1,2 1 1,-20 16 0,15-10 64,0 1-1,1 0 1,0 1-1,2 0 1,0 1 0,0 0-1,-18 39 1,25-43-139,0 0 0,1 0 0,1 1 1,0 0-1,1 0 0,0 0 0,1 0 0,1 1 0,1-1 1,0 0-1,0 1 0,1-1 0,1 0 0,5 19 1,-4-23-34,1-1 1,0 0 0,0 0-1,0 0 1,1 0 0,1-1 0,0 1-1,0-2 1,0 1 0,1-1-1,0 0 1,1 0 0,-1-1-1,1 1 1,0-2 0,1 1 0,0-2-1,-1 1 1,2-1 0,-1 0-1,11 3 1,2-1-185,0-1-1,0-1 1,0 0-1,0-2 1,1-1-1,-1 0 1,0-2 0,1 0-1,-1-2 1,0 0-1,0-2 1,36-12-1,-37 10-587,-1-2 0,-1 0-1,0-1 1,0-1 0,-1-1 0,0 0-1,-1-2 1,17-16 0,12-20-3946</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2.453"/>
    </inkml:context>
    <inkml:brush xml:id="br0">
      <inkml:brushProperty name="width" value="0.05" units="cm"/>
      <inkml:brushProperty name="height" value="0.05" units="cm"/>
      <inkml:brushProperty name="color" value="#5B2D90"/>
    </inkml:brush>
  </inkml:definitions>
  <inkml:trace contextRef="#ctx0" brushRef="#br0">51 1 5090,'0'0'16621,"-4"9"-15815,-3 35-561,2 1 0,1-1 0,6 91 0,0-41-123,-2-80-123,1 15 4,-1 0 0,-1-1-1,-2 1 1,-1-1 0,-14 55 0,16-81 26,0-31 270,-1-114-283,1 39 359,16-171 0,-13 271-1032,-1 7 279,1 16 75,-1 34-1209,0-49 1005,17-4-6988,0 0 2054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2.177"/>
    </inkml:context>
    <inkml:brush xml:id="br0">
      <inkml:brushProperty name="width" value="0.05" units="cm"/>
      <inkml:brushProperty name="height" value="0.05" units="cm"/>
      <inkml:brushProperty name="color" value="#5B2D90"/>
    </inkml:brush>
  </inkml:definitions>
  <inkml:trace contextRef="#ctx0" brushRef="#br0">187 0 13382,'0'0'11389,"5"7"-10980,34 52-1,-2 2 1,-3 2-1,-2 1 1,-3 2-1,-4 1 1,22 83 0,-34-101-368,-3 1 1,-1-1-1,-3 2 1,0 49 0,-6-72-45,-1 0 1,-1 0 0,-2 0-1,-1-1 1,-1 1-1,-1-1 1,-1-1 0,-21 46-1,10-37-204,-1 0-1,-3-2 0,0 0 0,-41 42 1,43-53-571,-1-1 0,-34 24 0,40-34-357,-1 0 0,0-2 0,0 1 0,-26 8 0,-16-4-7047</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2.972"/>
    </inkml:context>
    <inkml:brush xml:id="br0">
      <inkml:brushProperty name="width" value="0.05" units="cm"/>
      <inkml:brushProperty name="height" value="0.05" units="cm"/>
      <inkml:brushProperty name="color" value="#5B2D90"/>
    </inkml:brush>
  </inkml:definitions>
  <inkml:trace contextRef="#ctx0" brushRef="#br0">489 22 10709,'0'0'4743,"-17"-4"-2728,14 3-1962,-15-4 395,0 1 0,0 1 0,-22-2 1,32 5-332,-1 0 0,1 0 1,0 1-1,0 0 1,0 1-1,0-1 0,0 2 1,0-1-1,1 1 1,-1 0-1,1 0 0,-11 7 1,0 4 96,0 0 0,1 2 0,1 0 0,0 0 0,1 2-1,0 0 1,-19 34 0,16-22 36,2 1-1,1 0 1,1 1-1,-13 49 1,20-48-207,1 0 0,1 1 0,2 0 0,2 0 0,2 42 0,0-68-43,-1 0 0,1-1 1,1 1-1,-1-1 0,1 1 0,1-1 0,-1 0 0,1 0 0,1 0 0,-1 0 0,1 0 0,0-1 0,5 7 0,-5-9-3,0-1 0,0 1-1,0 0 1,1-1 0,-1 0 0,1 0-1,0 0 1,-1-1 0,1 1-1,0-1 1,1 0 0,-1-1 0,0 1-1,1-1 1,-1 0 0,0-1 0,1 1-1,10-1 1,-11-1 4,1 0 1,-1-1-1,1 1 1,-1-1-1,1 0 1,-1-1-1,0 1 1,0-1-1,0 0 0,-1 0 1,1-1-1,-1 1 1,0-1-1,0 0 1,0 0-1,0-1 1,-1 1-1,5-7 0,9-14 7,-2-1-1,15-31 0,-22 41-16,60-127-58,-69 149 50,0 0 0,1 1 0,0-1 0,0 0 0,1 11 0,1 7-19,-2 3 47,-2 5 17,2-1 0,2 1 0,1-1 0,1 1-1,15 56 1,-3-62-1360,-15-25 1049,0 0 0,1 0 0,-1-1 0,0 1 0,1 0 1,-1-1-1,1 1 0,-1-1 0,0 1 0,1-1 0,-1 0 0,1 0 0,-1 1 1,1-1-1,-1 0 0,1 0 0,-1 0 0,3-1 0,24-5-5157</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3.390"/>
    </inkml:context>
    <inkml:brush xml:id="br0">
      <inkml:brushProperty name="width" value="0.05" units="cm"/>
      <inkml:brushProperty name="height" value="0.05" units="cm"/>
      <inkml:brushProperty name="color" value="#5B2D90"/>
    </inkml:brush>
  </inkml:definitions>
  <inkml:trace contextRef="#ctx0" brushRef="#br0">82 62 6339,'0'0'13123,"-1"23"-12416,-1 24-347,-21 344 2490,18-345-2780,4-18-60,-2 0-1,-1-1 0,-1 0 1,-14 43-1,17-103 408,-1 12-287,-10-488 1119,12 493-1219,1 1 0,1-1 1,1 1-1,0 0 0,1-1 1,5-14-1,-7 26-31,0 0 0,1 1 0,0-1 0,0 1 0,0-1 0,0 1-1,1 0 1,-1 0 0,1 0 0,0 0 0,-1 1 0,2-1 0,-1 1 0,0-1 0,0 1 0,1 0 0,-1 0 0,1 1 0,-1-1 0,1 1 0,0 0-1,0 0 1,-1 0 0,1 0 0,0 0 0,0 1 0,0 0 0,6 0 0,-4 0-12,0 0 0,0 1-1,0 0 1,0 0 0,0 0 0,0 1 0,0-1-1,0 1 1,0 1 0,-1-1 0,1 1 0,-1 0-1,1 1 1,-1-1 0,0 1 0,-1 0 0,1 0-1,-1 0 1,0 1 0,0 0 0,0-1 0,0 1 0,3 8-1,-3-6-26,-1 1 0,0-1 0,0 1-1,-1 0 1,0-1 0,-1 1 0,0 0 0,0 0-1,0 1 1,-1-1 0,0 0 0,-1 0 0,0 0-1,0 0 1,-1 0 0,0 0 0,0-1 0,-4 9-1,-7 8-758,0-1 0,-2 0 0,0-2-1,-1 0 1,-32 32 0,1 0-4322,19-18-2728</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3.872"/>
    </inkml:context>
    <inkml:brush xml:id="br0">
      <inkml:brushProperty name="width" value="0.05" units="cm"/>
      <inkml:brushProperty name="height" value="0.05" units="cm"/>
      <inkml:brushProperty name="color" value="#5B2D90"/>
    </inkml:brush>
  </inkml:definitions>
  <inkml:trace contextRef="#ctx0" brushRef="#br0">118 212 14182,'0'0'5166,"0"21"-4542,-26 299 2216,14-248-2652,-2 0 0,-40 116 0,45-173-400,6-27 196,5-38 96,-2 45-100,16-119 65,50-194-1,-59 290-29,-5 17 2,43-154-16,-37 141 166,1 1-1,1 1 1,1 0-1,26-40 1,-35 60-132,0-1-1,1 0 1,-1 1 0,1-1-1,-1 1 1,1 0 0,0 0-1,0 0 1,0 0 0,0 1-1,0-1 1,1 1-1,-1-1 1,0 1 0,1 0-1,-1 1 1,0-1 0,1 0-1,-1 1 1,1 0 0,-1 0-1,1 0 1,-1 0 0,1 1-1,-1-1 1,1 1 0,-1 0-1,1 0 1,3 2 0,4 1 18,-1 1 0,1 0 0,0 1 0,-1 0 0,-1 1 0,1 0 1,11 10-1,-5-1 72,-1 1 0,-1 1 0,0 0 0,-1 1 0,-1 0 0,-1 1 0,-1 0 0,0 0 0,-2 2 0,0-1 0,-2 1 1,0 0-1,3 28 0,1 29-367,-4 1 0,-6 111 0,0-161-90,-5 27-2623,-8-24-1944,-4-9-4956</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4.216"/>
    </inkml:context>
    <inkml:brush xml:id="br0">
      <inkml:brushProperty name="width" value="0.05" units="cm"/>
      <inkml:brushProperty name="height" value="0.05" units="cm"/>
      <inkml:brushProperty name="color" value="#5B2D90"/>
    </inkml:brush>
  </inkml:definitions>
  <inkml:trace contextRef="#ctx0" brushRef="#br0">0 68 14070,'0'0'5843,"141"-34"-5859,-50 18-1152,2-2-4883</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4.804"/>
    </inkml:context>
    <inkml:brush xml:id="br0">
      <inkml:brushProperty name="width" value="0.05" units="cm"/>
      <inkml:brushProperty name="height" value="0.05" units="cm"/>
      <inkml:brushProperty name="color" value="#5B2D90"/>
    </inkml:brush>
  </inkml:definitions>
  <inkml:trace contextRef="#ctx0" brushRef="#br0">237 182 20121,'0'0'8580,"-17"-9"-7667,-55-26 34,65 32-762,1 0 0,0 1 1,-1 1-1,1-1 1,-1 1-1,0 0 0,0 0 1,1 1-1,-1 0 1,0 0-1,-12 2 0,-18 1-2972,36-3 2776,1 0 0,-1 0 1,0 0-1,1 1 1,-1-1-1,0 0 0,1 0 1,-1 0-1,0 0 1,1 0-1,-1 0 0,1 0 1,-1 0-1,0 0 0,1-1 1,-1 1-1,0 0 1,1 0-1,-1 0 0,1-1 1,-1 1-1,1 0 0,-1-1 1,1 1-1,-1-1 1,1 1-1,-1 0 0,1-1 1,-1 0-1,17-11 1,39-9 19,18-1-98,1 4 1,1 2-1,112-8 1,-12 15-2677,-174 9 2598,0 0 0,0-1 0,0 1 0,0 0-1,0 0 1,0 0 0,1 0 0,-1 0 0,0 0 0,0 0 0,0 0 0,0 0 0,0 0 0,0 1 0,0-1 0,0 0-1,0 1 1,0-1 0,0 1 0,0-1 0,0 1 0,0 0 0,0-1 0,0 1 0,0 0 0,0 1 0,-2 0-91,0 0 0,0-1 1,0 1-1,0 0 0,0 0 1,0-1-1,-1 1 0,1 0 1,-1-1-1,0 1 0,1-1 1,-1 0-1,-3 2 0,-30 22-1697,-1-2 0,-1-2-1,-45 19 1,-127 45 1619,206-84 418,-113 44 9519,116-45-9551,0 0 0,0 0 0,0 0 0,0 0 0,1 0-1,-1 0 1,0 0 0,0 0 0,0 0 0,0 0-1,0 0 1,0 0 0,0 0 0,0 0 0,1 0 0,-1 1-1,0-1 1,0 0 0,0 0 0,0 0 0,0 0-1,0 0 1,0 0 0,0 0 0,0 0 0,0 0 0,0 0-1,0 1 1,0-1 0,0 0 0,0 0 0,0 0-1,0 0 1,0 0 0,0 0 0,0 0 0,0 0 0,0 1-1,0-1 1,0 0 0,0 0 0,0 0 0,0 0 0,0 0-1,0 0 1,0 0 0,0 0 0,0 1 0,0-1-1,0 0 1,0 0 0,0 0 0,0 0 0,0 0 0,0 0-1,20 3 610,27-2-522,-11-3-237,61-11 1,-24 2-7383,-62 10 399</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7.441"/>
    </inkml:context>
    <inkml:brush xml:id="br0">
      <inkml:brushProperty name="width" value="0.05" units="cm"/>
      <inkml:brushProperty name="height" value="0.05" units="cm"/>
      <inkml:brushProperty name="color" value="#5B2D90"/>
    </inkml:brush>
  </inkml:definitions>
  <inkml:trace contextRef="#ctx0" brushRef="#br0">195 259 656,'0'0'16931,"4"-4"-16208,-4 5-647,0 0 0,1 0 0,-1 0 1,0 1-1,0-1 0,0 0 0,0 0 0,0 0 1,-1 0-1,1 1 0,0-1 0,0 0 0,-1 0 1,1 0-1,-1 0 0,1 0 0,-1 0 0,1 0 1,-1 0-1,0 0 0,0 0 0,1 0 0,-1 0 1,0 0-1,0-1 0,0 1 0,0 0 0,-1 0 1,0-1-22,0 0 0,1 0 0,-1 0-1,0 0 1,0 0 0,0-1 0,1 1 0,-1-1 0,0 1 0,1-1 0,-1 0 0,0 0 0,1 0 0,-1 0 0,1 0 0,-2-1 0,-9-7-12,0-1 0,1-1 0,-12-14 0,-11-20-57,21 28 378,0 0 0,-24-23 0,37 39-164,8 1-93,123 6-323,-68-2 206,95-6 1,-149 1-53,1 0-1,-1-1 1,1 0 0,-1-1-1,0 0 1,0 0 0,0-1 0,10-6-1,-15 8 51,-1 0 1,0 0-1,0 0 0,0-1 0,0 0 0,0 1 1,0-1-1,-1 0 0,0 0 0,1-1 0,-1 1 0,0 0 1,-1-1-1,1 1 0,0-1 0,-1 0 0,0 1 0,0-1 1,0 0-1,-1 0 0,1 0 0,-1-5 0,-31 470 5050,6-182-5124,24-261-205,-6 54-1691,-8-29-2762,1-25-2904</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7.778"/>
    </inkml:context>
    <inkml:brush xml:id="br0">
      <inkml:brushProperty name="width" value="0.05" units="cm"/>
      <inkml:brushProperty name="height" value="0.05" units="cm"/>
      <inkml:brushProperty name="color" value="#5B2D90"/>
    </inkml:brush>
  </inkml:definitions>
  <inkml:trace contextRef="#ctx0" brushRef="#br0">0 64 10533,'0'0'11370,"4"-10"-10527,19-44 1300,-21 66-8138,5-1-2094</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8:58.423"/>
    </inkml:context>
    <inkml:brush xml:id="br0">
      <inkml:brushProperty name="width" value="0.05" units="cm"/>
      <inkml:brushProperty name="height" value="0.05" units="cm"/>
      <inkml:brushProperty name="color" value="#5B2D90"/>
    </inkml:brush>
  </inkml:definitions>
  <inkml:trace contextRef="#ctx0" brushRef="#br0">263 571 6147,'0'0'9095,"-18"-11"-7567,-11-7-1078,-92-61 2152,113 73-2401,0-1-1,1 0 0,0-1 1,1 1-1,0-1 1,0-1-1,0 1 0,1-1 1,0 0-1,1 0 0,0-1 1,1 1-1,-4-15 0,3 8-64,1 0-1,1 0 0,1-1 0,0 1 1,1 0-1,0-1 0,6-26 1,-4 34-94,1-1 1,1 1-1,0 0 1,0 0-1,1 0 1,0 1 0,0-1-1,1 1 1,0 0-1,0 1 1,1 0-1,0 0 1,1 0 0,-1 1-1,11-7 1,-12 8-9,1 0 0,0 1-1,1 0 1,-1 0 0,1 1 0,0-1 0,0 2 0,0-1 0,0 1 0,0 0 0,0 1 0,0 0 0,1 0 0,-1 1 0,1 0 0,-1 1 0,0-1 0,12 4-1,-17-3-35,1 1-1,-1 0 1,0-1-1,0 1 1,0 1-1,0-1 1,0 0-1,0 1 1,-1-1-1,1 1 0,-1 0 1,0 0-1,0 0 1,0 0-1,0 0 1,0 1-1,0-1 1,-1 0-1,0 1 1,0-1-1,0 1 0,1 5 1,1 10 13,-1-1-1,0 1 1,-2 21-1,0-31-7,-1 14-12,-1 0 1,-1 0-1,-1 0 0,-1-1 0,-12 35 1,-52 108 17,27-72 21,21-43-63,-50 132 136,62-155-261,1 0 1,2 1-1,1 0 1,-3 48-1,8-74 139,0 1 0,0-1-1,1 1 1,-1-1 0,1 1 0,-1-1 0,1 0-1,0 1 1,0-1 0,0 0 0,0 0 0,0 0-1,1 0 1,-1 0 0,1 0 0,-1 0-1,1 0 1,0 0 0,0-1 0,0 1 0,0-1-1,0 1 1,0-1 0,0 0 0,0 0 0,0 0-1,1 0 1,-1 0 0,0 0 0,1-1-1,-1 1 1,1-1 0,-1 1 0,3-1 0,12 2 55,-1-1 0,1-1 1,31-4-1,-46 4-37,10-2 53,-1 0 0,1-1-1,-1 0 1,0-1 0,0 0 0,0-1 0,-1 0 0,1 0-1,-1-2 1,-1 1 0,1-1 0,-1 0 0,0-1 0,-1 0 0,0 0-1,0-1 1,0 0 0,-1-1 0,-1 0 0,0 0 0,0 0-1,-1 0 1,0-1 0,-1 0 0,0 0 0,-1 0 0,0-1 0,-1 1-1,0-1 1,-1 0 0,0 1 0,0-1 0,-2 0 0,1 1-1,-2-1 1,-3-15 0,3 21-37,0 0 1,-1 0-1,1 0 1,-2 1-1,1-1 1,-1 1-1,1-1 0,-1 1 1,-1 0-1,1 1 1,-1-1-1,0 1 0,0 0 1,0 0-1,0 1 1,-1-1-1,0 1 0,0 0 1,1 1-1,-2-1 1,1 1-1,0 0 0,-11-1 1,-4-1-305,0 1 0,0 1 1,0 1-1,0 0 0,0 2 0,-23 3 1,-22 13-2476,25 2-2628,1 5-7969</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3.734"/>
    </inkml:context>
    <inkml:brush xml:id="br0">
      <inkml:brushProperty name="width" value="0.05" units="cm"/>
      <inkml:brushProperty name="height" value="0.05" units="cm"/>
      <inkml:brushProperty name="color" value="#5B2D90"/>
    </inkml:brush>
  </inkml:definitions>
  <inkml:trace contextRef="#ctx0" brushRef="#br0">94 188 4002,'-7'-6'16685,"13"8"-16598,0 0 0,1-1 0,-1 0 0,0 0 0,0-1 0,0 0 1,1 0-1,-1 0 0,9-2 0,9 1 32,-14 0-86,0 1 0,0-2 0,0 1 0,0-1 0,0-1 0,0 0 0,-1 0 0,1-1 0,-1 0 0,0-1 1,0 0-1,10-7 0,-14 8-17,0 0 0,0 0 0,0 0 0,-1-1 0,1 0 0,-1 0 1,0 0-1,-1 0 0,1-1 0,-1 1 0,0-1 0,0 0 0,-1 0 0,0 0 0,0 0 0,0-1 1,-1 1-1,0 0 0,1-12 0,-2 17-15,0 0-1,-1 0 1,1 0 0,0 0 0,0 0-1,-1 0 1,1 0 0,-1 1-1,1-1 1,0 0 0,-1 0 0,0 0-1,1 0 1,-1 1 0,0-1-1,1 0 1,-1 0 0,0 1 0,0-1-1,1 1 1,-1-1 0,0 1-1,0-1 1,0 1 0,0-1 0,0 1-1,0 0 1,0-1 0,0 1-1,0 0 1,0 0 0,0 0 0,0 0-1,-1 0 1,-42 1-47,34 0 11,-8 2 26,0 1 0,0 1 0,0 1 0,0 0 0,1 1 0,0 1 0,1 1 0,0 0 0,0 1 0,1 0 0,0 2 0,1 0 0,0 0 0,1 1 0,-15 19 0,24-26 9,0-1 1,1 1-1,0 0 1,0 0-1,0 0 0,1 1 1,-1-1-1,1 1 1,1-1-1,0 1 1,0-1-1,0 1 0,0 0 1,1 0-1,1 6 1,0-8-8,0 0 0,0-1 0,0 1 1,0 0-1,1-1 0,0 1 1,0-1-1,1 0 0,-1 1 0,1-1 1,0 0-1,0-1 0,0 1 0,0 0 1,1-1-1,-1 0 0,1 0 0,0 0 1,0 0-1,0-1 0,6 3 0,13 5 20,1-1 0,1-2 0,0 0 0,0-2 0,0-1 0,39 2 0,-19-1-5,-43-5-10,-1 0 0,0 0 0,1 0 0,-1 0 0,0 0 0,0 0 0,1 1 0,-1-1 0,0 0 0,0 1 0,1-1 0,-1 1 0,0 0 0,0-1 0,0 1 0,0 0 0,0 0 0,0-1 0,0 1 0,0 0 0,0 0 0,0 0 0,0 0 0,-1 0 0,1 1 0,0-1 0,-1 0 0,2 3 0,-2-2-7,0 1 0,0-1 0,-1 1 0,1 0 0,-1-1-1,1 1 1,-1-1 0,0 1 0,0-1 0,0 1 0,0-1 0,0 1 0,-3 2-1,-6 10-36,-1 0-1,-1-1 0,-14 14 0,26-28 47,-80 74 55,43-41-4,-53 61 0,87-90-59,-1 0 0,1 1 0,0 0 0,0 0 0,1 0 1,-1 0-1,-2 11 0,4-15 6,1 0 1,0 0 0,0 1 0,0-1-1,-1 0 1,1 0 0,1 1-1,-1-1 1,0 0 0,0 0 0,0 1-1,1-1 1,-1 0 0,0 0-1,1 0 1,-1 0 0,1 0 0,-1 1-1,1-1 1,0 0 0,0 0-1,-1 0 1,1 0 0,0-1 0,0 1-1,0 0 1,0 0 0,0 0-1,0-1 1,0 1 0,0-1 0,0 1-1,0-1 1,0 1 0,1-1-1,-1 1 1,0-1 0,0 0 0,2 0-1,18 4 10,0-1 1,1-1-1,-1-1 0,0-1 0,0-1 0,41-7 0,-22-1-70,0-1-1,63-25 1,-69 22-826,56-33 1,-35 6-2345,-48 33 1756,0 0 1,-1 0-1,1 0 1,8-15-1,1-11-7752</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4.343"/>
    </inkml:context>
    <inkml:brush xml:id="br0">
      <inkml:brushProperty name="width" value="0.05" units="cm"/>
      <inkml:brushProperty name="height" value="0.05" units="cm"/>
      <inkml:brushProperty name="color" value="#5B2D90"/>
    </inkml:brush>
  </inkml:definitions>
  <inkml:trace contextRef="#ctx0" brushRef="#br0">8 37 11589,'0'0'10533,"-1"-4"-9901,-6-9-494,8 26-28,11 37 69,-1-16-90,-1 0 0,-1 0 0,-2 1 0,-2 1 0,2 60 0,-6-101-12,-1 0-1,2 0 1,-1 1 0,1-1-1,-1 0 1,1 0 0,4-6 0,4-10 51,7-24-106,2 0 1,2 2 0,2 0 0,30-40 0,-50 79-24,16-17-46,-19 21 41,1-1 1,-1 1-1,1 0 0,-1 0 1,1 0-1,-1 0 1,1-1-1,-1 1 0,1 0 1,-1 0-1,1 0 1,-1 0-1,1 0 0,-1 0 1,1 0-1,-1 1 1,1-1-1,-1 0 0,1 0 1,-1 0-1,1 0 1,-1 1-1,0-1 0,1 0 1,-1 0-1,1 1 0,-1-1 1,0 0-1,1 1 1,-1-1-1,1 0 0,-1 1 1,0-1-1,0 1 1,1-1-1,-1 1 0,0-1 1,0 0-1,1 1 1,-1-1-1,0 1 0,0-1 1,0 1-1,0-1 1,0 1-1,0-1 0,0 1 1,54 130-189,-26-78-2376,-28-52 2349,0-1-1,0 1 1,1 0 0,-1-1 0,0 1-1,1-1 1,-1 1 0,0-1 0,1 1-1,-1-1 1,1 1 0,-1-1 0,1 0-1,-1 1 1,1-1 0,-1 1 0,1-1-1,-1 0 1,1 0 0,0 1 0,-1-1-1,1 0 1,-1 0 0,1 0 0,0 0-1,-1 1 1,1-1 0,0 0 0,7 0-4736</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2.726"/>
    </inkml:context>
    <inkml:brush xml:id="br0">
      <inkml:brushProperty name="width" value="0.05" units="cm"/>
      <inkml:brushProperty name="height" value="0.05" units="cm"/>
      <inkml:brushProperty name="color" value="#5B2D90"/>
    </inkml:brush>
  </inkml:definitions>
  <inkml:trace contextRef="#ctx0" brushRef="#br0">0 61 12470,'0'0'13030,"7"-6"-12473,3 0-543,0 0 0,0 0-1,0 1 1,1 1 0,0-1 0,-1 2-1,2-1 1,-1 2 0,0-1-1,13 0 1,24-1-413,54 1-1,-98 2 202,-1 1 0,1 0 0,-1 1 0,0-1 0,1 0 0,-1 1 0,0 0 0,0 0 0,1 0 0,-1 0 0,0 0 1,0 1-1,0-1 0,0 1 0,0 0 0,-1 0 0,1 0 0,-1 0 0,1 1 0,3 3 0,-5-4-52,0 1-1,0 0 1,0-1-1,-1 1 1,1 0 0,0 0-1,-1-1 1,0 1 0,0 0-1,0 0 1,0 0-1,0-1 1,0 1 0,-1 0-1,0 0 1,1-1 0,-1 1-1,0 0 1,0-1 0,0 1-1,-1-1 1,1 1-1,-1-1 1,1 0 0,-1 1-1,-2 1 1,-6 7-55,0 0-1,0-1 1,-1-1-1,0 1 1,-1-2-1,0 0 1,-23 12 0,-36 13 3017,5-11 3542,119-35-3254,16-2-3771,46-12-3937,-15 3-2719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4.671"/>
    </inkml:context>
    <inkml:brush xml:id="br0">
      <inkml:brushProperty name="width" value="0.05" units="cm"/>
      <inkml:brushProperty name="height" value="0.05" units="cm"/>
      <inkml:brushProperty name="color" value="#5B2D90"/>
    </inkml:brush>
  </inkml:definitions>
  <inkml:trace contextRef="#ctx0" brushRef="#br0">22 1 12054,'0'0'11813,"-14"96"-11109,12-19 385,0 3-673,-2 2-112,4 0-304,0-4-32,0-3-96,0-5-848,0-9-833,0-17-1217,10-15-2704</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5.219"/>
    </inkml:context>
    <inkml:brush xml:id="br0">
      <inkml:brushProperty name="width" value="0.05" units="cm"/>
      <inkml:brushProperty name="height" value="0.05" units="cm"/>
      <inkml:brushProperty name="color" value="#5B2D90"/>
    </inkml:brush>
  </inkml:definitions>
  <inkml:trace contextRef="#ctx0" brushRef="#br0">0 338 12054,'0'0'2430,"9"-20"83,30-67-736,-35 82-1682,-1 0 1,1 0-1,0 0 0,0 1 0,0-1 1,1 1-1,-1 0 0,1 0 1,0 1-1,0-1 0,1 1 1,-1 0-1,1 1 0,-1-1 1,1 1-1,0 0 0,9-1 0,2 0 127,0 1-1,1 0 1,-1 2-1,21 1 1,-29 0-212,1 0 0,0 1 0,0 1 0,0-1 0,-1 1 0,1 1 0,-1 0 0,0 0 1,0 1-1,0 0 0,-1 0 0,0 1 0,0 0 0,0 1 0,-1-1 0,0 1 0,0 1 1,-1 0-1,0 0 0,0 0 0,-1 0 0,0 1 0,0 0 0,-1 0 0,0 0 0,-1 1 1,0-1-1,0 1 0,-1 0 0,-1 0 0,1 0 0,-2 0 0,1 0 0,-1 0 0,-1 0 0,0 0 1,-4 19-1,4-25-25,0 0-1,-1 0 1,1 0 0,-1 0 0,0 0 0,0 0 0,-1-1 0,1 1-1,-1-1 1,0 0 0,0 1 0,0-1 0,0-1 0,0 1-1,0 0 1,-1-1 0,0 1 0,1-1 0,-1 0 0,0-1 0,0 1-1,0 0 1,0-1 0,0 0 0,0 0 0,-1 0 0,-5 0 0,9-2 21,-1 1 0,0-1 1,1 1-1,-1-1 0,1 1 1,-1-1-1,1 0 1,-1 0-1,1 0 0,-1 0 1,1 0-1,0 0 0,-1 0 1,1 0-1,0-1 1,0 1-1,0 0 0,0-1 1,0 1-1,1-1 1,-1 1-1,0-1 0,0 1 1,1-1-1,-1 0 0,1 1 1,0-1-1,0 0 1,-1 1-1,1-1 0,0-2 1,-3-65 151,3 56-94,2-8-77,0 1-1,1-1 0,1 1 0,0 0 0,2 0 0,0 0 0,2 1 0,0 0 1,1 0-1,1 1 0,0 0 0,2 1 0,0 0 0,17-19 0,-25 32-181,1 0 0,-1-1 0,1 1 0,-1 1 0,1-1 0,0 1 0,0 0 0,1 0 0,-1 0 0,1 1 0,-1 0 0,1 0 0,0 0 0,0 1 0,0-1 0,0 2 0,0-1 0,0 1 0,0-1 0,0 2 0,0-1 0,0 1 0,0 0 0,0 0 0,0 0 0,0 1 0,-1 0 0,1 0 0,0 1 0,-1-1 0,0 1 0,10 7 0,7 9-787,1-2 0,0 0 0,27 13 0,-42-26 998,1 0 0,0 0-1,0-1 1,0 0 0,0 0 0,0-1 0,1-1 0,-1 1 0,1-2 0,-1 1 0,1-1 0,18-2 0,-26 1 126,0 0 1,0 0-1,0 0 0,-1-1 1,1 1-1,0 0 1,-1-1-1,1 1 1,-1-1-1,1 1 0,-1-1 1,0 0-1,1 0 1,-1 1-1,0-1 1,0 0-1,0 0 1,-1 0-1,1 0 0,0 0 1,-1 0-1,1-1 1,-1 1-1,0 0 1,0 0-1,0 0 1,0 0-1,0 0 0,-1-4 1,1 0 201,0-1 0,0 1 1,-1 0-1,0-1 0,0 1 0,-1 0 0,0 0 1,0 0-1,-4-7 0,3 8-226,0 1-1,-1 0 1,0 0 0,0 0-1,0 1 1,0-1-1,-1 1 1,0 0 0,1 0-1,-1 0 1,0 1-1,0 0 1,0 0-1,-1 0 1,1 0 0,0 1-1,-1 0 1,1 0-1,-1 1 1,1-1 0,-1 1-1,0 0 1,1 1-1,-8 1 1,2-1-61,0 1-1,0 1 1,0 0 0,1 0 0,-1 1-1,1 0 1,0 1 0,0 0-1,1 1 1,-1 0 0,-9 8 0,10-6-57,1-1 1,0 1 0,0 0 0,1 1 0,0 0 0,0 0 0,1 1 0,0 0 0,1 0-1,0 0 1,1 0 0,0 1 0,0 0 0,1 0 0,1 0 0,0 0 0,-1 14 0,3-22-39,0-1 0,0 0 0,0 1 0,0-1 0,1 0 0,-1 1 0,1-1 0,-1 0 0,1 0 0,0 1 0,0-1 0,0 0 0,0 0 0,0 0 0,1 0 0,-1 0 0,0-1 0,1 1 0,0 0 0,3 2 0,-2-1-23,1-1 0,0 0 0,0 0 0,0-1 0,0 1 0,0-1 0,0 0 0,1 0 0,-1 0 0,7 0 0,2-1-66,1 0 0,-1 0 1,0-2-1,0 0 0,0 0 0,24-8 1,-14-1 121,0-1 0,-1 0 0,0-2 1,-1-1-1,0 0 0,17-19 0,3 1 1133,-41 33-1100,1 0 0,-1-1 0,0 1 0,1 0 0,-1 0 0,0 0 1,0 0-1,1 0 0,-1 0 0,0 0 0,1 0 0,-1 0 0,0 0 0,1 0 1,-1 0-1,0 0 0,0 1 0,1-1 0,-1 0 0,0 0 0,0 0 1,1 0-1,-1 0 0,0 1 0,0-1 0,1 0 0,-1 0 0,0 0 0,0 1 1,1-1-1,-1 0 0,0 0 0,0 1 0,0-1 0,0 0 0,0 0 1,0 1-1,1-1 0,-1 0 0,0 1 0,0-1 0,0 0 0,0 0 1,0 1-1,0-1 0,0 0 0,0 1 0,0-1 0,0 0 0,0 1 0,0-1 1,0 0-1,-1 0 0,1 1 0,0-1 0,0 1 0,0 26-256,0-21 331,-2 36-232,1 40-484,1-76 56,0 0-1,1-1 1,0 1 0,0-1-1,0 1 1,1-1 0,0 0-1,0 1 1,0-1-1,6 9 1,13 7-6441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5.573"/>
    </inkml:context>
    <inkml:brush xml:id="br0">
      <inkml:brushProperty name="width" value="0.05" units="cm"/>
      <inkml:brushProperty name="height" value="0.05" units="cm"/>
      <inkml:brushProperty name="color" value="#5B2D90"/>
    </inkml:brush>
  </inkml:definitions>
  <inkml:trace contextRef="#ctx0" brushRef="#br0">127 0 11317,'0'0'6392,"-16"19"-5303,0-3-796,8-8-167,1 0 1,-1 0-1,1 1 1,1 0-1,-1 0 1,2 1 0,-1-1-1,1 1 1,1 0-1,0 1 1,-6 20-1,3 16 719,1 1 0,1 96 0,5-137-814,0 0 0,1 0 0,-1 0 0,2-1 0,-1 1 0,1 0 0,0 0 0,0-1 0,0 1 0,1-1 0,0 1 0,6 8 0,-6-12-123,0 1 0,0-1 0,1 0 0,-1 0 0,1 0 1,-1 0-1,1-1 0,0 1 0,0-1 0,0 0 0,0 0 0,1-1 1,-1 1-1,0-1 0,1 0 0,-1 0 0,1 0 0,-1-1 1,1 1-1,5-2 0,-3 2-245,-1-2-1,1 1 1,-1-1 0,0 0 0,1-1-1,-1 1 1,0-1 0,0 0-1,0-1 1,0 1 0,8-6 0,-9 4-593,1 0 1,-1 0 0,0-1 0,0 0 0,-1 0 0,8-9-1,3-10-5830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6.755"/>
    </inkml:context>
    <inkml:brush xml:id="br0">
      <inkml:brushProperty name="width" value="0.05" units="cm"/>
      <inkml:brushProperty name="height" value="0.05" units="cm"/>
      <inkml:brushProperty name="color" value="#5B2D90"/>
    </inkml:brush>
  </inkml:definitions>
  <inkml:trace contextRef="#ctx0" brushRef="#br0">42 21 688,'0'0'5843,"-41"-20"-6851,47 20-689,11 5-1617</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7.343"/>
    </inkml:context>
    <inkml:brush xml:id="br0">
      <inkml:brushProperty name="width" value="0.05" units="cm"/>
      <inkml:brushProperty name="height" value="0.05" units="cm"/>
      <inkml:brushProperty name="color" value="#5B2D90"/>
    </inkml:brush>
  </inkml:definitions>
  <inkml:trace contextRef="#ctx0" brushRef="#br0">1 243 7668,'0'0'8254,"0"-9"-6264,0-31 230,37 47-1246,-24-3-883,0-1 0,1 0 0,-1 0 0,1-1 0,-1-1 0,1-1 0,0 0 0,-1 0 0,1-1 0,21-5 0,-29 5-101,0-1-1,0 0 0,0 0 0,0-1 0,0 0 0,-1 0 0,0 0 0,1-1 0,-1 1 0,0-1 0,-1 0 0,1-1 0,-1 1 0,1-1 1,-1 0-1,-1 0 0,1 0 0,-1-1 0,0 1 0,0-1 0,-1 0 0,1 1 0,-1-1 0,0 0 0,0-8 0,-1 11-5,0 0 0,0 0 0,0 0 0,-1 0-1,1 0 1,-1 0 0,0 0 0,0 0-1,0 0 1,-1 0 0,1-1 0,-1 1 0,1 0-1,-1 0 1,0 0 0,0 1 0,-1-1 0,1 0-1,0 0 1,-1 0 0,0 1 0,0-1 0,0 1-1,0 0 1,0-1 0,-3-2 0,0 3 17,1 0 0,-1 0 1,0 1-1,0-1 0,1 1 1,-1 0-1,0 0 0,0 1 1,-1-1-1,1 1 0,0 0 1,0 1-1,0-1 0,0 1 1,-8 2-1,5-1 37,-1 1 0,1 1-1,0-1 1,1 1 0,-1 0 0,0 1 0,1 0-1,0 0 1,0 1 0,1 0 0,0 0-1,0 0 1,0 1 0,1 0 0,-1 0 0,2 0-1,-1 1 1,1-1 0,0 1 0,1 0-1,-3 9 1,3-9-28,0 1 0,0-1 1,1 1-1,0 0 0,1 0 0,0 0 0,0 0 0,1 0 0,0 0 0,1 0 0,0 0 0,0 0 1,1 0-1,0-1 0,1 1 0,-1-1 0,2 1 0,-1-1 0,1 0 0,7 11 0,1-6-285,1-1-1,0 0 0,0 0 1,1-1-1,1-1 1,0 0-1,0-1 0,1-1 1,0-1-1,1 0 0,-1-1 1,1 0-1,1-1 1,-1-2-1,21 3 0,43 2-4878</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8.069"/>
    </inkml:context>
    <inkml:brush xml:id="br0">
      <inkml:brushProperty name="width" value="0.05" units="cm"/>
      <inkml:brushProperty name="height" value="0.05" units="cm"/>
      <inkml:brushProperty name="color" value="#5B2D90"/>
    </inkml:brush>
  </inkml:definitions>
  <inkml:trace contextRef="#ctx0" brushRef="#br0">127 117 5507,'0'0'9753,"-2"7"-9070,2-6-637,-1 0 0,1 0-1,-1 0 1,1 0 0,0 0 0,0 0-1,-1 0 1,1 0 0,0 0 0,0 0-1,0 0 1,0 0 0,0 0-1,0 0 1,0 1 0,1-1 0,-1 0-1,0 0 1,1 0 0,-1 0-1,0 0 1,1 0 0,-1 0 0,1 0-1,0-1 1,-1 1 0,1 0 0,0 0-1,-1 0 1,1 0 0,0-1-1,0 1 1,0 0 0,1 0 0,3 1 101,1 0 1,-1-1 0,1 0 0,0 0 0,0 0-1,-1 0 1,9-1 0,2 1 46,0 0 0,-1-2 1,1 1-1,0-2 0,-1 0 0,1-1 1,-1-1-1,0 0 0,0-1 0,0 0 1,-1-1-1,1-1 0,-2-1 0,1 0 1,19-15-1,-30 21-171,-1 0 0,0 0 0,0 0 0,0-1 0,0 1 0,0-1 0,0 1 0,0-1 0,-1 0 0,0 1 0,1-1 0,-1 0 0,0 0 0,0 0 0,0 0 0,-1 0 0,1-6 0,-1 7-18,0 0 0,-1 1 0,1-1-1,-1 1 1,1-1 0,-1 0 0,0 1 0,1-1 0,-1 1-1,0 0 1,0-1 0,0 1 0,0 0 0,0-1 0,-1 1-1,1 0 1,0 0 0,-1 0 0,1 0 0,0 0 0,-1 0-1,1 0 1,-1 1 0,0-1 0,1 1 0,-1-1 0,1 1-1,-1-1 1,0 1 0,1 0 0,-1 0 0,-2 0 0,-23-3 1,1 2 1,-1 1-1,0 2 1,1 0-1,0 2 1,-1 0 0,1 2-1,1 1 1,0 1-1,0 1 1,0 2-1,-35 19 1,55-27-4,0 0 1,1 0-1,-1 1 1,0 0-1,1-1 1,0 2-1,0-1 1,0 0-1,0 1 1,1-1-1,0 1 1,0 0-1,-3 6 1,5-8-14,0 0 1,1 1-1,-1-1 0,1 0 1,-1 0-1,1 1 0,0-1 1,0 0-1,0 1 0,1-1 1,-1 0-1,1 1 1,0-1-1,0 0 0,0 0 1,0 0-1,1 0 0,-1 0 1,1 0-1,0 0 0,-1-1 1,1 1-1,0 0 1,5 3-1,12 12-131,1-1 0,1-1 0,0-1 0,1-1 0,42 20 0,-41-24-133,-1 2-1,-1 1 1,0 0-1,0 2 1,-2 0 0,32 31-1,-48-43 289,0 1 0,0-1-1,-1 1 1,0-1-1,1 1 1,-1 0 0,0-1-1,-1 1 1,1 0 0,-1 1-1,0-1 1,0 0 0,0 0-1,0 0 1,-1 1-1,0-1 1,0 0 0,0 0-1,0 1 1,-1-1 0,1 0-1,-1 0 1,0 1 0,0-1-1,-1 0 1,1 0-1,-1 0 1,0 0 0,0-1-1,-1 1 1,1 0 0,-1-1-1,1 0 1,-1 0 0,-4 4-1,-11 10 591,-1-1-1,0 0 1,-2-2-1,-40 23 0,28-17 361,31-20-896,-47 37 1214,48-37-1264,1 1 0,-1 0 0,0 0 0,0 0 0,0 0 1,1 0-1,-1 0 0,0 0 0,1 0 0,-1 0 0,1 0 1,-1 0-1,1 0 0,-1 1 0,1-1 0,0 0 0,-1 2 1,2-2-19,-1 0 1,1 0 0,0 0 0,-1-1-1,1 1 1,-1 0 0,1 0-1,0-1 1,0 1 0,-1-1 0,1 1-1,0-1 1,0 1 0,0-1 0,0 1-1,0-1 1,0 0 0,0 1 0,0-1-1,0 0 1,0 0 0,-1 1 0,1-1-1,0 0 1,0 0 0,2-1-1,25 3-344,0-1-1,0-1 1,0-2 0,-1-1-1,1-1 1,-1-1-1,45-15 1,-38 8-1272,-1-1 1,-1-2-1,35-20 1,8-16-5570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8.404"/>
    </inkml:context>
    <inkml:brush xml:id="br0">
      <inkml:brushProperty name="width" value="0.05" units="cm"/>
      <inkml:brushProperty name="height" value="0.05" units="cm"/>
      <inkml:brushProperty name="color" value="#5B2D90"/>
    </inkml:brush>
  </inkml:definitions>
  <inkml:trace contextRef="#ctx0" brushRef="#br0">1 130 9877,'0'0'10634,"9"21"-9709,6 12-608,1-2-1,1 0 0,2 0 1,1-2-1,1-1 0,26 27 1,-38-46-454,0-1 0,0 0 0,1-1 0,0 0 0,17 8 0,-25-14-83,0 0 1,0 0 0,0 0-1,0 0 1,0-1-1,0 1 1,0 0-1,0-1 1,0 0-1,0 0 1,0 1 0,1-1-1,-1 0 1,0-1-1,0 1 1,0 0-1,0-1 1,0 1-1,1-1 1,-1 0 0,0 1-1,0-1 1,0 0-1,-1 0 1,1 0-1,0-1 1,0 1-1,-1 0 1,1-1 0,0 1-1,-1-1 1,1 1-1,-1-1 1,0 0-1,0 0 1,0 0-1,0 1 1,1-4 0,3-6-1124,-1 0 0,0 0 0,-1 0 0,0-1 0,-1 1 0,1-22 0,-3-76-1088,-1 53 5192,1 38-1382,-2-56 3835,2 70-4782,-1 1 0,1 0 0,-1-1 0,1 1 1,-1 0-1,0 0 0,0-1 0,-1 1 0,1 0 0,-1 0 1,1 0-1,-1 1 0,0-1 0,0 0 0,0 1 0,-1-1 0,-3-3 1,5 6-270,0-1 0,-1 0 0,1 1 0,0 0 0,0-1 0,-1 1 0,1 0 1,-1-1-1,1 1 0,0 0 0,-1 0 0,1 0 0,0 0 0,-1 0 0,1 1 0,0-1 1,-1 0-1,1 1 0,0-1 0,-1 1 0,1-1 0,0 1 0,0-1 0,-1 1 0,1 0 1,-2 1-1,-24 28 499,-6 20-504,2 2 1,3 1-1,1 2 1,-34 108-1,50-131-544,3 0 0,-6 37-1,8 20-4275,6-40-2349</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8.789"/>
    </inkml:context>
    <inkml:brush xml:id="br0">
      <inkml:brushProperty name="width" value="0.05" units="cm"/>
      <inkml:brushProperty name="height" value="0.05" units="cm"/>
      <inkml:brushProperty name="color" value="#5B2D90"/>
    </inkml:brush>
  </inkml:definitions>
  <inkml:trace contextRef="#ctx0" brushRef="#br0">337 147 2257,'0'-15'7868,"-2"-51"-4179,2 63-3507,-1 0 0,1 0 0,-1 0 0,0 0 0,0 0 0,0 0 0,0 0 0,-1 0 0,1 1 0,-1-1-1,0 0 1,1 1 0,-1-1 0,0 1 0,-1 0 0,1 0 0,0 0 0,-1 0 0,1 0 0,-1 0 0,1 0 0,-1 1-1,0-1 1,0 1 0,0 0 0,0 0 0,0 0 0,0 0 0,0 1 0,0-1 0,0 1 0,0 0 0,0 0 0,-4 0 0,-3 0-29,0 0 1,0 1-1,0 0 1,1 0-1,-1 1 1,0 1-1,1-1 1,-1 2-1,-8 3 1,7 0-142,0 0 1,0 1 0,1 0 0,0 0 0,1 1-1,0 0 1,0 1 0,1 0 0,0 0-1,1 1 1,0 0 0,1 0 0,0 1 0,1 0-1,0 0 1,1 0 0,0 0 0,1 1 0,0-1-1,1 1 1,1 0 0,0 0 0,0 15-1,2-26-51,-1 0-1,0-1 1,1 1-1,-1 0 0,1 0 1,-1-1-1,1 1 0,0 0 1,0-1-1,0 1 1,0-1-1,0 1 0,0-1 1,0 1-1,0-1 0,0 0 1,1 0-1,-1 1 0,1-1 1,-1 0-1,1 0 1,2 1-1,1 0-14,-1-1-1,1 1 1,0-1-1,0 0 1,0 0-1,-1 0 1,1-1-1,8 0 1,-2 0-38,0-1 0,1 0 0,-1-1-1,0-1 1,0 0 0,22-8 0,-19 3 29,0 0 1,0-1-1,-1-1 0,18-16 0,-25 21 384,0-1-1,0 0 0,-1 0 0,0-1 1,0 0-1,0 1 0,-1-2 1,0 1-1,-1 0 0,0-1 0,3-8 1,-12 56 2827,-7 37-3564,8-52-498,-3 48 0,7-7-3952,1-41-1585</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9.292"/>
    </inkml:context>
    <inkml:brush xml:id="br0">
      <inkml:brushProperty name="width" value="0.05" units="cm"/>
      <inkml:brushProperty name="height" value="0.05" units="cm"/>
      <inkml:brushProperty name="color" value="#5B2D90"/>
    </inkml:brush>
  </inkml:definitions>
  <inkml:trace contextRef="#ctx0" brushRef="#br0">36 292 16327,'0'0'4509,"-1"21"-4151,0-7-292,2 5-46,-2 0 0,-1 0 0,0 0 0,-1 0 0,-1 0 0,-1-1 0,-13 34 0,19-119-1303,0 60 1274,4-43-37,3 0-1,2 1 1,1 0 0,24-59 0,-35 106 49,0 1 0,0 0-1,1 0 1,-1 0 0,0 0 0,1 0-1,-1 0 1,1 0 0,-1 0 0,1 0-1,0 0 1,-1 0 0,1 1 0,0-1-1,0 0 1,0 0 0,-1 1 0,1-1-1,0 0 1,0 1 0,0-1 0,0 1-1,0-1 1,0 1 0,0 0 0,0-1-1,0 1 1,1 0 0,-1 0 0,0-1-1,0 1 1,0 0 0,0 0 0,0 0-1,0 1 1,0-1 0,0 0 0,1 0 0,0 1-1,2 2 24,1 0 1,0 0-1,-1 0 0,0 1 0,0-1 1,6 9-1,9 6 27,-12-13-48,0 0 0,1 0 0,-1-1 1,1 0-1,1 0 0,-1-1 0,0 0 0,1-1 0,-1 1 1,1-2-1,0 1 0,0-1 0,0-1 0,0 1 0,-1-2 1,1 1-1,0-1 0,0 0 0,0-1 0,-1 0 1,10-4-1,-11 4 13,0-1 0,0 0 0,0-1 0,-1 0 0,1 0-1,-1 0 1,0-1 0,0 1 0,-1-2 0,1 1 0,-1 0 0,0-1 0,-1 0 0,1 0 0,-1-1 0,-1 1 0,1-1 0,-1 0 0,0 0 0,0 0 0,-1 0 0,0-1 0,-1 1 0,2-15 0,-1 0 686,-1 8 1052,-1 19 173,-2 61-761,2 291-1029,0-342-600,0 0 0,2 0 0,5 28 0,-5-35-453,1 0 0,0-1 0,0 1 0,9 13 0,6 3-5393</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09.656"/>
    </inkml:context>
    <inkml:brush xml:id="br0">
      <inkml:brushProperty name="width" value="0.05" units="cm"/>
      <inkml:brushProperty name="height" value="0.05" units="cm"/>
      <inkml:brushProperty name="color" value="#5B2D90"/>
    </inkml:brush>
  </inkml:definitions>
  <inkml:trace contextRef="#ctx0" brushRef="#br0">77 27 20073,'0'0'3645,"25"-5"-3440,84-15-512,-104 19 203,0 1 0,0-1 0,0 1-1,0 0 1,0 0 0,0 1 0,0 0 0,0 0-1,0 0 1,9 3 0,-12-3-52,0 0-1,0 1 1,0-1 0,0 0 0,0 1 0,0-1-1,0 1 1,-1 0 0,1-1 0,-1 1 0,1 0-1,-1 0 1,0 0 0,1 0 0,-1 0 0,0 0-1,0 3 1,0 0-195,0-1 1,0 1-1,-1 0 0,0 0 1,0 0-1,0 0 0,-1 0 1,1 0-1,-1-1 0,0 1 1,-1 0-1,1 0 0,-1-1 1,0 1-1,0-1 0,-1 0 1,1 1-1,-5 5 0,-4 3 105,0 0-1,-1 0 0,-1-1 0,0-1 1,0 0-1,-16 9 0,-96 54 5501,79-48-1399,36-19-2352,11-2-662,22-2-521,40-10-759,-40 2-981,0-1 0,30-13 0,-21 3-4740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3.461"/>
    </inkml:context>
    <inkml:brush xml:id="br0">
      <inkml:brushProperty name="width" value="0.05" units="cm"/>
      <inkml:brushProperty name="height" value="0.05" units="cm"/>
      <inkml:brushProperty name="color" value="#5B2D90"/>
    </inkml:brush>
  </inkml:definitions>
  <inkml:trace contextRef="#ctx0" brushRef="#br0">48 90 10165,'0'0'12080,"-8"-12"-10912,-2-1-833,-20-33 675,47 275-583,-1-50-158,-14-72-156,-3-59-116,3 1 0,1-1 1,12 53-1,-14-95-23,0 0 1,1 0-1,0-1 1,0 1-1,1-1 1,0 0-1,0 1 1,0-1-1,0 0 1,1-1-1,0 1 1,0-1-1,0 1 1,0-1-1,8 5 1,-8-7 15,0 0 0,0 0 0,0 0 0,0-1 1,0 1-1,0-1 0,0 0 0,0-1 0,0 1 0,1-1 0,-1 1 0,0-1 1,1-1-1,-1 1 0,0 0 0,0-1 0,0 0 0,1 0 0,-1 0 0,0-1 0,0 0 1,6-3-1,-1-1 18,-1 1 0,1-2 0,-2 1 0,1-1 0,-1-1-1,0 1 1,0-1 0,-1-1 0,0 1 0,0-1 0,-1 0 0,7-18 0,2-5 17,-3 0 0,13-55 0,-15 42-153,-1 0 0,-3-1 0,-2 0 0,-2-1 0,-8-81 0,4 110 90,0 0-1,-1 1 0,-1 0 1,-1 0-1,-1 0 1,0 0-1,-12-18 1,16 29 56,0 0 1,-1 0 0,0 1 0,-1-1-1,1 1 1,-1 0 0,0 0 0,0 0-1,0 1 1,-1 0 0,1 0 0,-1 0-1,0 1 1,0 0 0,-1 0 0,1 1-1,0-1 1,-1 1 0,0 1 0,1-1-1,-14 0 1,18 2-16,-1 0 0,1 1 0,0-1 0,0 1 0,0-1 0,0 1 0,-1 0-1,1 0 1,0 0 0,1 0 0,-1 0 0,0 0 0,0 1 0,0-1 0,1 1 0,-1-1 0,1 1-1,-1-1 1,1 1 0,-1 0 0,1 0 0,0 0 0,0 0 0,0 0 0,0 0 0,0 0 0,0 4 0,-3 5-6,2 1 0,-1-1 0,2 1 0,-1 12 0,1-9-1,0 1 0,2-1 0,-1 1 1,2-1-1,0 0 0,1 0 0,1 0 0,0 0 1,7 16-1,-1-12-51,0 0 0,1-1-1,1 0 1,0 0 0,2-1 0,16 16 0,14 12-3346,73 56 1,-73-66-1968</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11.554"/>
    </inkml:context>
    <inkml:brush xml:id="br0">
      <inkml:brushProperty name="width" value="0.05" units="cm"/>
      <inkml:brushProperty name="height" value="0.05" units="cm"/>
      <inkml:brushProperty name="color" value="#5B2D90"/>
    </inkml:brush>
  </inkml:definitions>
  <inkml:trace contextRef="#ctx0" brushRef="#br0">64 116 4498,'0'0'9757,"-13"-6"-8298,-37-22 4400,50 28-5777,21-2 1582,50 1-2147,-33 0 954,25-4-389,0-3 1,72-20 0,65-8-49,-199 36 231,-1 1-1,1 0 0,0 0 0,0 0 0,-1 0 0,1 0 1,-1 0-1,1 0 0,-1 0 0,1 0 0,-1 1 0,0-1 1,1 0-1,-1 0 0,0 0 0,0 0 0,0 1 0,0-1 1,0 0-1,0 0 0,-1 2 0,1 44-1127,0-33 1392,-14 418 808,-5-145-3886,17-243-220,1-18-3119</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12.200"/>
    </inkml:context>
    <inkml:brush xml:id="br0">
      <inkml:brushProperty name="width" value="0.05" units="cm"/>
      <inkml:brushProperty name="height" value="0.05" units="cm"/>
      <inkml:brushProperty name="color" value="#5B2D90"/>
    </inkml:brush>
  </inkml:definitions>
  <inkml:trace contextRef="#ctx0" brushRef="#br0">333 323 11301,'0'0'4234,"11"-15"-2484,-8 9-1596,8-8 296,0-2 1,-2 1 0,0-1-1,-1-1 1,0 1 0,8-31-1,-13 36-239,-1 1 0,0-1 0,-1 0-1,0 0 1,-1 0 0,-1-13-1,1 21-154,-1 0 0,1 0-1,-1 0 1,0 0 0,0 0 0,0 1-1,-1-1 1,1 0 0,-1 0 0,1 1-1,-1-1 1,0 1 0,0-1 0,0 1-1,0 0 1,0 0 0,-1 0 0,1 0-1,-1 0 1,1 1 0,-1-1-1,0 1 1,1-1 0,-1 1 0,-5-1-1,-2-1-8,-1 0-1,0 1 1,0 0-1,0 1 0,1 1 1,-1 0-1,0 0 1,0 1-1,0 0 0,0 1 1,0 0-1,1 1 1,-1 0-1,1 0 1,0 1-1,0 1 0,0 0 1,0 0-1,1 1 1,0 0-1,0 0 0,1 1 1,-11 11-1,7-6-38,1 1 1,0 0-1,1 0 0,0 1 1,1 1-1,0 0 0,2 0 0,0 0 1,0 1-1,1 0 0,1 0 0,1 1 1,1-1-1,-3 26 0,5-29-38,0 1 0,1-1 0,0 1-1,1-1 1,3 15 0,-3-25-16,0 1 0,0-1-1,0 0 1,0 0 0,1 0 0,0 0-1,-1 0 1,1 0 0,0 0 0,0 0 0,0-1-1,1 1 1,-1-1 0,1 1 0,-1-1 0,1 0-1,0 0 1,0 0 0,0-1 0,0 1 0,0-1-1,0 1 1,0-1 0,7 1 0,-2 0 14,0-1 0,0-1-1,0 1 1,0-1 0,0-1 0,0 1 0,0-1 0,0-1 0,0 0 0,0 0 0,0 0-1,-1-1 1,1 0 0,-1-1 0,0 1 0,0-1 0,0-1 0,0 1 0,-1-1 0,0 0-1,0-1 1,7-8 0,13-15 161,-2 0 0,-1-2 0,28-50 0,-29 44 91,-10 17 208,-9 13-171,0 1-1,1 0 1,0 1 0,0-1-1,0 1 1,0-1 0,8-6-1,-7 46 1489,0 69-1307,-4 1-1,-4-1 1,-26 156-1,-12-68-1446,20-99-6508</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19.123"/>
    </inkml:context>
    <inkml:brush xml:id="br0">
      <inkml:brushProperty name="width" value="0.05" units="cm"/>
      <inkml:brushProperty name="height" value="0.05" units="cm"/>
      <inkml:brushProperty name="color" value="#5B2D90"/>
    </inkml:brush>
  </inkml:definitions>
  <inkml:trace contextRef="#ctx0" brushRef="#br0">998 353 8580,'-26'-1'526,"4"0"-424,-6-1 182,-1 1 0,0 2 1,1 0-1,-1 2 1,-45 11-1,32 5 669,41-17-948,-1-1 0,1 0-1,-1 1 1,1-1 0,0 1 0,0-1 0,0 1-1,0 0 1,0-1 0,0 1 0,0 0-1,1 0 1,-1 0 0,1-1 0,-1 1 0,1 0-1,0 0 1,-1 0 0,1 4 0,0-5-9,1 0 0,-1-1 0,0 1 0,0 0 0,1 0 0,-1 0 0,0 0 0,1 0 0,-1-1 0,1 1 0,-1 0 0,1 0 0,0-1 0,-1 1 0,1 0 0,0-1 0,-1 1 0,1 0 0,0-1 0,0 1 0,-1-1 0,1 0 0,0 1 0,0-1 0,0 1 0,0-1 0,0 0 0,0 0 0,0 0 0,-1 1 0,2-1 0,37 2 63,-31-2-52,31 0 448,-1-2-1,71-12 1,-86 9-180,-1 0 1,0-2 0,-1 0-1,0-1 1,0-1-1,24-15 1,-43 23-215,-1 0-1,1 0 1,-1 0 0,0-1 0,1 1 0,-1 0 0,0-1 0,0 1 0,1 0 0,-1-1 0,0 0 0,0 1 0,0-3 0,-1 3-5,0 0 0,1 1 0,-2-1 0,1 0 0,0 0 0,0 1 0,0-1 0,0 0 1,0 1-1,0-1 0,-1 0 0,1 0 0,0 1 0,-1-1 0,1 0 0,-1 1 0,1-1 1,0 1-1,-1-1 0,1 1 0,-1-1 0,0 1 0,1-1 0,-1 1 0,1-1 1,-1 1-1,0-1 0,1 1 0,-1 0 0,0 0 0,1-1 0,-1 1 0,0 0 0,0 0 1,1 0-1,-1 0 0,0 0 0,-1 0 0,-17-4 58,-1 2 1,1 0-1,-38 3 1,26-1-95,-34 3 29,0 3 0,0 3 0,-68 18 0,-185 68 472,301-89-504,9-4-18,0 1 1,0-1-1,0 2 1,0-1-1,0 1 1,1 0-1,-1 1 0,1-1 1,0 2-1,-6 5 1,13-11-3,-1 1 0,1-1 0,-1 1 1,1-1-1,0 1 0,0-1 0,-1 1 0,1-1 0,0 1 1,0 0-1,0-1 0,-1 1 0,1-1 0,0 1 1,0 0-1,0-1 0,0 1 0,0 0 0,0-1 0,0 1 1,0-1-1,1 1 0,-1 0 0,0-1 0,0 1 0,0-1 1,1 1-1,-1-1 0,0 1 0,1 0 0,-1-1 0,0 1 1,1-1-1,-1 0 0,1 1 0,-1-1 0,0 1 1,1-1-1,-1 0 0,1 1 0,-1-1 0,1 0 0,0 1 1,-1-1-1,1 0 0,-1 0 0,1 0 0,0 1 0,0-1 1,39 9-127,21-2 128,0-3-1,0-3 0,1-2 0,63-10 0,-19-4 2,156-45-1,-68-2-70,-168 51 70,0 0 0,-1-2 0,0-1 0,-1-1 0,23-19-1,-41 29 7,0 0-1,-1-1 1,0 1-1,1-1 0,-2 0 1,1-1-1,-1 1 0,7-14 1,-10 18 0,0 0 0,-1-1 0,1 1 0,0 0 0,-1-1 1,1 1-1,-1 0 0,0-1 0,0 1 0,0-1 0,0 1 0,0 0 0,-1-1 0,1 1 1,-1-1-1,1 1 0,-1 0 0,0 0 0,0-1 0,0 1 0,0 0 0,-1 0 1,1 0-1,0 0 0,-1 0 0,1 0 0,-1 1 0,0-1 0,0 0 0,0 1 0,1-1 1,-2 1-1,-1-2 0,-7-2 16,1-1 0,-1 1 0,-1 1 0,1 0 0,-1 1 0,-18-3 0,-84-8 168,-22 4 86,-152 10 0,203 6-162,0 3 1,-164 40 0,229-45-111,0 2 0,0 0 0,1 1 0,0 1 0,0 1 0,1 1 0,-30 19 0,45-26-10,0 0 0,1 0-1,-1 0 1,0 0 0,1 0-1,0 1 1,0-1 0,0 1 0,-2 4-1,3-7-1,1 0 0,0 1 0,-1-1 0,1 0 0,0 1-1,0-1 1,-1 0 0,1 1 0,0-1 0,0 0 0,1 1 0,-1-1 0,0 1-1,0-1 1,1 0 0,-1 1 0,1-1 0,-1 0 0,1 0 0,-1 1-1,1-1 1,0 0 0,0 0 0,-1 0 0,1 0 0,0 0 0,0 0 0,0 0-1,2 1 1,3 2 2,1 0 0,-1-1 1,1 0-1,0 0 0,0-1 0,0 0 0,0 0 0,0 0 0,11 0 0,80 4 14,-82-6-11,66-1-53,0-3 0,0-4 0,103-24 0,233-87-156,-406 115 213,9-3 3,-1 1 1,0-2-1,-1-1 1,1-1-1,-2 0 1,21-15-1,-37 23 4,0 0-1,0 0 0,1 0 0,-1-1 0,0 1 0,-1-1 1,1 1-1,0-1 0,-1 0 0,2-4 0,-3 6-1,1 0 1,-1 0-1,0-1 0,0 1 0,0 0 0,0 0 1,0-1-1,0 1 0,0 0 0,0 0 1,0-1-1,-1 1 0,1 0 0,0 0 0,-1 0 1,1 0-1,-1-1 0,1 1 0,-1 0 0,0 0 1,1 0-1,-1 0 0,0 0 0,0 0 0,0 0 1,0 1-1,0-1 0,-1-1 0,-6-3 35,0 1-1,0 0 1,0 0 0,0 1-1,-1 0 1,0 0 0,-13-2-1,-76-9 28,14 7-28,0 3-1,0 3 1,0 5-1,-138 22 0,181-18-31,1 1 0,0 2 0,1 2 0,0 2 0,1 1 0,0 2 0,2 1 0,0 2-1,1 2 1,1 1 0,-45 43 0,65-53-25,0 1-1,1 1 1,1 0-1,1 1 1,0 0-1,1 1 1,-14 34-1,22-46-1,-1 0 0,1 0 0,1 0 0,-1 0 0,1 0 0,0 1-1,0-1 1,1 1 0,0-1 0,0 1 0,0-1 0,1 0 0,0 1 0,0-1 0,1 0-1,-1 1 1,2-1 0,-1 0 0,1 0 0,-1-1 0,2 1 0,-1 0 0,0-1 0,1 0 0,0 0-1,1 0 1,-1 0 0,7 4 0,2 1 0,1-1 0,0-1 1,1-1-1,-1 0 0,1-1 0,1 0 0,-1-1 1,1-1-1,29 4 0,16-1-8,78-1 0,-126-6 18,50 0-20,1-3 1,-1-3-1,-1-2 0,98-26 1,-122 23 29,-1-1 0,0-2-1,-1-2 1,0-1 0,-2-2 0,0-1 0,-1-1 0,46-41 0,-65 49 26,0-1 1,-1 0 0,-1-1-1,-1 0 1,0-1 0,-1 0-1,0-1 1,9-23 0,-16 33 10,-1 1 0,0-1 0,0 1 1,0-1-1,0 0 0,-1 0 0,-1 0 1,1 0-1,-1 0 0,0 0 0,-1 0 1,1 0-1,-1 0 0,-1 0 0,1 1 1,-1-1-1,-1 0 0,1 1 0,-1-1 1,0 1-1,0 0 0,-1 0 0,0 0 1,0 0-1,-9-8 0,0 3 32,-1 0 0,0 1 1,0 1-1,-1 0 0,0 2 0,-1-1 0,0 2 1,0 0-1,0 1 0,-1 0 0,-31-3 0,-2 1 51,0 3 0,-92 4 0,113 2-106,0 2 1,0 1-1,0 1 1,1 2-1,0 1 0,1 1 1,0 1-1,0 1 0,1 1 1,1 2-1,0 1 1,1 1-1,-41 37 0,44-35-31,2 1-1,0 1 0,2 0 0,0 2 0,1 0 0,1 0 0,2 2 0,0 0 1,2 0-1,0 1 0,2 0 0,1 1 0,1 0 0,-5 44 0,10-58-41,1-1 0,0 1 0,1-1-1,1 1 1,0-1 0,0 1 0,1-1-1,1 0 1,0 0 0,1 0 0,0 0-1,0-1 1,2 1 0,-1-1 0,1 0-1,1-1 1,0 1 0,1-1 0,-1-1-1,2 1 1,0-2 0,0 1 0,16 11-1,-6-8 25,0-1 0,0-1 1,1-1-1,0 0 0,1-2 0,0 0 0,0-2 0,1 0 0,-1-1 0,1-1 0,0-1 0,0-1 0,0-1 0,0-1 1,38-7-1,-23 1 50,-1-1 1,0-2-1,-1-1 1,0-2-1,0-2 1,-2-1-1,0-1 1,46-33-1,-63 38 32,1-2-1,-2 0 0,0 0 0,0-2 0,-2 0 1,0 0-1,-1-1 0,0-1 0,-1 0 1,9-23-1,-16 33-16,-1 0 0,-1-1 0,0 1 1,0-1-1,0 1 0,-1-1 0,0 0 1,-1 1-1,0-1 0,0 0 0,-3-14 1,1 16-12,0 0 1,-1 0 0,1 1 0,-1-1 0,-1 1 0,1-1 0,-1 1 0,-1 0 0,1 1 0,-1-1 0,1 1 0,-2-1 0,1 2-1,0-1 1,-13-7 0,-1 1 19,0 1-1,-1 0 0,-1 2 1,1 1-1,-1 0 0,-1 1 1,1 2-1,-1 0 1,0 1-1,-31 0 0,5 3 35,0 1-1,0 3 1,-83 17 0,92-12-51,1 2 0,0 1 1,0 3-1,-37 20 0,56-26-29,1 2 0,0 0 1,1 1-1,0 1 0,1 0 0,0 1 0,1 1 0,1 0 0,-18 25 0,28-32-8,-1-1 0,1 1 0,1 0 0,-1 0 0,2 0 0,-1 1 0,1-1 0,0 1 0,1-1 0,0 1 0,0 0 0,1 11-1,0-15 2,0 0 0,1 0 0,0 0 0,0 0 0,0 0 0,1-1 0,-1 1 0,1 0 0,1-1 0,-1 1 0,0-1 0,1 1 0,0-1 0,0 0 0,0 0 0,1-1 0,-1 1 0,1-1 0,0 1 0,0-1 0,6 3 0,5 2-53,-1-2 1,2 0-1,-1-1 1,1 0-1,-1-2 0,1 1 1,30 1-1,-12-4-341,-1-1-1,60-7 1,-75 4-483,1-1 0,0-1 0,-1-1 0,0-1 0,30-15 0,6-9-6361</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20.140"/>
    </inkml:context>
    <inkml:brush xml:id="br0">
      <inkml:brushProperty name="width" value="0.05" units="cm"/>
      <inkml:brushProperty name="height" value="0.05" units="cm"/>
      <inkml:brushProperty name="color" value="#5B2D90"/>
    </inkml:brush>
  </inkml:definitions>
  <inkml:trace contextRef="#ctx0" brushRef="#br0">235 456 8356,'0'0'7841,"-23"-1"-4434,-4 1-2636,10 1-467,-1-1 1,0-1-1,1 0 0,-27-6 0,41 6-262,-1 0 1,1 0-1,-1 0 1,1 0 0,-1-1-1,1 1 1,0-1-1,0 0 1,-1 0-1,2 0 1,-1-1 0,0 1-1,0-1 1,1 1-1,-1-1 1,1 0-1,0 0 1,0 0 0,0 0-1,0 0 1,0-1-1,1 1 1,0 0 0,-1-1-1,1 0 1,0 1-1,0-6 1,0-5-25,0-1 1,2 1-1,-1 0 1,2 0-1,0 0 1,1 0-1,0 0 0,1 0 1,0 1-1,1 0 1,1 0-1,0 0 1,1 0-1,0 1 0,1 0 1,0 1-1,12-14 1,-10 14-33,1 0 0,0 1 1,0 0-1,1 1 0,0 0 0,1 1 1,-1 1-1,2-1 0,-1 2 1,1 0-1,0 1 0,0 0 0,0 1 1,1 1-1,0 0 0,19-1 1,-31 4 6,0-1 0,1 1 1,-1 0-1,0 0 0,1 0 1,-1 1-1,0-1 1,1 1-1,-1 0 0,0 0 1,0 0-1,0 0 0,0 0 1,0 1-1,0-1 0,0 1 1,0 0-1,-1 0 0,1 0 1,-1 0-1,4 4 1,-4-1-6,1 0 1,-1 0 0,1 1 0,-2-1 0,1 1 0,0-1-1,-1 1 1,0-1 0,-1 1 0,1 0 0,-1 10-1,-1-3 12,1 0-1,-2 1 0,0-1 1,-1-1-1,0 1 0,-1 0 0,-8 19 1,-49 83-9,34-67 7,-27 47 31,18-36-52,3 3 0,-44 112 0,74-164 0,0-1-1,1 0 0,0 0 1,0 1-1,1-1 0,1 1 1,-1-1-1,1 1 0,1 0 1,1 9-1,-1-15 27,1 0-1,-1 0 1,0 0-1,1-1 1,0 1-1,-1-1 1,2 1-1,-1-1 1,0 0-1,1 0 1,-1 0-1,1 0 1,0 0-1,0-1 1,0 1-1,0-1 1,0 1 0,1-1-1,-1 0 1,1-1-1,-1 1 1,1-1-1,0 1 1,0-1-1,7 1 1,-4 0 14,-1-1 0,0 0 0,1 0 0,-1-1 0,0 0 0,1 0-1,-1 0 1,1-1 0,-1 0 0,0 0 0,1-1 0,-1 0 0,0 0 0,0 0 0,0-1 0,0 0 0,-1 0 0,1 0 0,-1-1 0,9-6 0,-8 3 99,0 0 1,0 0-1,-1 0 1,0-1-1,-1 0 0,1 0 1,-2 0-1,1 0 1,-1 0-1,0-1 0,-1 0 1,0 0-1,0 1 1,1-15-1,-2 8-56,0 0 0,-1 0 0,0 0 0,-1 0 0,-1 0 0,-1 0 0,0 0 0,-5-16 0,5 25-130,1 0 1,-1 0-1,0 0 1,0 0 0,0 1-1,-1-1 1,0 1-1,0 0 1,0 0 0,-1 0-1,0 1 1,0 0-1,0-1 1,0 2 0,-1-1-1,1 1 1,-1 0-1,0 0 1,0 0 0,0 1-1,-7-2 1,-13 1-2556,25 4 2337,1-1-1,-1 0 1,0 0-1,1 1 1,-1-1 0,1 0-1,-1 1 1,1-1-1,-1 1 1,1-1 0,-1 0-1,1 1 1,0-1-1,-1 1 1,1-1 0,0 1-1,-1 0 1,1-1 0,0 1-1,0-1 1,-1 1-1,1-1 1,0 1 0,0 0-1,0-1 1,0 1-1,0 0 1,0-1 0,0 1-1,0-1 1,0 2-1,0 15-10267</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20.652"/>
    </inkml:context>
    <inkml:brush xml:id="br0">
      <inkml:brushProperty name="width" value="0.05" units="cm"/>
      <inkml:brushProperty name="height" value="0.05" units="cm"/>
      <inkml:brushProperty name="color" value="#5B2D90"/>
    </inkml:brush>
  </inkml:definitions>
  <inkml:trace contextRef="#ctx0" brushRef="#br0">380 245 9652,'0'0'2388,"0"-17"-200,2-4-1440,0-3 134,-1 1-1,-1-1 0,-5-34 1,4 54-801,0 0 1,0 0 0,0 0-1,-1 0 1,0 0 0,0 1-1,0-1 1,0 0 0,0 1-1,-1 0 1,0-1 0,1 1-1,-1 0 1,0 0 0,-1 1-1,1-1 1,0 1 0,-1 0-1,0-1 1,1 1 0,-1 1-1,0-1 1,0 1 0,0-1-1,0 1 1,0 0 0,0 0-1,0 1 1,0-1 0,-1 1-1,1 0 1,-6 1 0,-3 0-32,-1 0-1,0 0 1,1 2 0,0 0 0,-1 0-1,1 1 1,1 1 0,-23 11 0,24-10-35,0 1 0,0 0-1,0 1 1,1 0 0,1 1 0,-1 0 0,-15 19 0,20-21-31,1-1 0,0 0-1,1 1 1,0 0 0,0 0-1,0 0 1,1 0 0,-1 0-1,2 1 1,-1-1 0,1 1-1,0-1 1,1 1 0,1 14-1,-1-18-41,1 1-1,0-1 1,1 0 0,-1 0-1,1 0 1,0 0 0,0 0-1,0 0 1,0 0 0,1 0-1,-1-1 1,1 0 0,0 1-1,0-1 1,0 0-1,1 0 1,-1-1 0,1 1-1,0-1 1,-1 1 0,1-1-1,0-1 1,0 1 0,0 0-1,1-1 1,-1 0 0,0 0-1,0 0 1,1 0-1,4-1 1,0 1 16,0 0 0,1 0-1,-1-1 1,0-1 0,0 1-1,1-1 1,-1-1 0,0 0 0,0 0-1,0-1 1,0 0 0,-1-1-1,14-7 1,-8 1 114,-1 0-1,0-1 0,-1 0 1,-1-2-1,0 1 1,0-1-1,16-27 1,-15 19 1305,0-1 0,12-34 1,-24 55-669,-4 68-246,-3 0 0,-3 0 0,-28 97 0,8-36-87,-22 163-655,39-168-5074,10-81-1191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39.371"/>
    </inkml:context>
    <inkml:brush xml:id="br0">
      <inkml:brushProperty name="width" value="0.05" units="cm"/>
      <inkml:brushProperty name="height" value="0.05" units="cm"/>
      <inkml:brushProperty name="color" value="#5B2D90"/>
    </inkml:brush>
  </inkml:definitions>
  <inkml:trace contextRef="#ctx0" brushRef="#br0">208 171 4482,'0'0'2895,"0"-14"-2308,0-68 2579,-1 80-2805,0-1 1,1 1-1,-1 0 0,0 0 0,0 0 0,0 0 0,0 0 0,-1 0 0,1 0 0,0 1 0,-1-1 0,1 0 0,-1 1 0,0-1 0,-2-1 0,2 2 72,0-1 1,0 0-1,0 0 0,0 0 0,0 0 1,0-1-1,1 1 0,-1 0 0,1-1 1,-1 1-1,1-1 0,0 1 0,0-1 1,0 0-1,0 0 0,0-3 0,-10 23 312,1 23-784,-111 497 80,115-508-77,1 0 0,2 1 0,0 0 0,3 0 0,5 59 0,-5-87 23,0 1 0,0-1-1,1 0 1,-1 1-1,1-1 1,0 0 0,0 0-1,-1 0 1,1 0 0,1 0-1,-1 0 1,0 0-1,0 0 1,1 0 0,-1 0-1,1-1 1,0 1 0,-1-1-1,1 1 1,0-1-1,0 1 1,0-1 0,0 0-1,0 0 1,0 0-1,0 0 1,1-1 0,-1 1-1,0 0 1,0-1 0,1 0-1,-1 1 1,0-1-1,5 0 1,-2-1 0,0 0 1,0 0-1,0-1 0,0 1 0,0-1 1,-1 0-1,1 0 0,0-1 1,-1 1-1,1-1 0,-1 0 1,0 0-1,0-1 0,5-5 0,27-35-250,-1-2 0,-2-1 0,-3-2-1,-2-1 1,23-55 0,-46 94 452,-1 0 0,-1 0 0,0 0 0,0 0 0,1-18 0,-3 129-311,-21 164 1,16-239-263,3-18-2294,9-51-17348</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39.721"/>
    </inkml:context>
    <inkml:brush xml:id="br0">
      <inkml:brushProperty name="width" value="0.05" units="cm"/>
      <inkml:brushProperty name="height" value="0.05" units="cm"/>
      <inkml:brushProperty name="color" value="#5B2D90"/>
    </inkml:brush>
  </inkml:definitions>
  <inkml:trace contextRef="#ctx0" brushRef="#br0">26 154 10901,'0'0'5373,"2"15"-5023,-1-7-293,0-2 39,0 1 0,0-1 0,0 1 0,1-1 0,0 0 0,5 12 0,-6-15-48,1-1 0,0 1 0,0-1 0,0 1 0,0-1 0,0 0 0,0 1 0,1-1 0,-1 0 0,1-1 0,0 1 0,-1 0 0,1-1 0,0 0 0,0 1 0,0-1 0,0 0 0,0-1 0,0 1 0,0 0-1,6-1 1,-5 1 23,0-1-1,1 1 1,-1-2-1,1 1 1,-1 0-1,0-1 1,1 0-1,-1 1 1,0-2-1,0 1 0,1-1 1,-1 1-1,0-1 1,0 0-1,-1 0 1,1-1-1,0 1 1,-1-1-1,0 0 1,1 0-1,-1 0 0,0 0 1,0-1-1,-1 1 1,1-1-1,-1 1 1,2-5-1,1-3 22,-1 1-1,0-1 1,0 0 0,-2 0-1,1 0 1,-1-1 0,-1 1-1,0 0 1,-1-17 0,0 24-95,0 0 1,-1 0-1,0 0 1,0 0-1,0 0 1,0 0-1,0 1 1,-1-1-1,0 1 1,0-1-1,0 1 1,0-1-1,0 1 0,-1 0 1,1 0-1,-1 0 1,0 0-1,0 1 1,0-1-1,0 1 1,0 0-1,-1 0 1,1 0-1,-1 0 1,1 0-1,-1 1 1,0 0-1,1-1 1,-1 1-1,0 1 1,0-1-1,0 1 1,0-1-1,0 1 1,0 0-1,0 0 1,0 1-1,0-1 0,0 1 1,1 0-1,-1 0 1,0 0-1,0 1 1,1-1-1,-1 1 1,1 0-1,-1 0 1,1 0-1,0 1 1,0-1-1,0 1 1,0-1-1,-4 6 1,0 1-348,1 1 1,0 0 0,0 0-1,1 1 1,0-1-1,1 1 1,0 0 0,-3 17-1,0 12-2706,-3 42-1,9-73 2443,-5 61-4673</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0.545"/>
    </inkml:context>
    <inkml:brush xml:id="br0">
      <inkml:brushProperty name="width" value="0.05" units="cm"/>
      <inkml:brushProperty name="height" value="0.05" units="cm"/>
      <inkml:brushProperty name="color" value="#5B2D90"/>
    </inkml:brush>
  </inkml:definitions>
  <inkml:trace contextRef="#ctx0" brushRef="#br0">32 61 12598,'0'0'7745,"-2"19"-7262,-21 290 621,18-271-1081,3-21-96,13-43-34,1-5 12,2 0 1,2 1-1,0 1 0,2 0 1,1 1-1,2 1 1,0 1-1,34-31 1,-53 55 82,0 0 0,0 0 0,0 0 1,1 0-1,-1 1 0,0-1 0,1 1 0,0-1 1,-1 1-1,1 0 0,0 0 0,-1 0 1,4 0-1,-4 1 6,-1 1-1,0-1 1,1 0 0,-1 1 0,0-1-1,0 1 1,1 0 0,-1-1 0,0 1-1,0 0 1,0 0 0,0 0 0,0 0-1,0 0 1,0 0 0,0 0 0,0 0-1,-1 0 1,1 0 0,0 0 0,-1 1-1,1-1 1,-1 0 0,1 0 0,-1 1-1,1 2 1,5 12-3,1 0 0,0 0 0,1 0 0,1-1 0,1 0 0,16 20-1,-21-29-10,1 0 0,1 0 0,-1 0 0,1-1 0,0 0 0,0-1 0,0 1 0,1-1 0,-1 0 0,1-1 0,0 0 0,0 0 0,1-1 0,-1 0 0,14 1 0,-9-2-99,0 0 0,0-1-1,0-1 1,0 0 0,0-1 0,0 0 0,0-1-1,-1-1 1,1 0 0,-1 0 0,0-1 0,21-12 0,-26 12 72,0 0 0,0 0 1,0-1-1,0 0 0,-1 0 1,0-1-1,0 1 0,-1-1 1,0 0-1,0-1 0,-1 1 1,1-1-1,-2 0 0,1 0 1,-1 0-1,-1-1 0,1 1 1,-1-1-1,-1 1 0,1-11 1,-1 13 82,0-1 0,-1 1 0,0 0-1,0-1 1,-1 1 0,0 0 0,0-1 0,0 1 0,-1 0 0,0 0 0,0 0 0,-6-11 0,6 14 19,-1 0-1,0 0 1,0 0 0,-1 0 0,1 0 0,-1 1-1,1-1 1,-1 1 0,0 0 0,0 0 0,0 0 0,0 1-1,0-1 1,0 1 0,0 0 0,0 0 0,-1 1 0,1-1-1,-9 1 1,3 0-8,1 0 0,-1 0 0,0 1 0,1 0 0,-1 0 0,1 1 0,-1 1 0,1 0 1,0 0-1,0 0 0,0 1 0,1 1 0,-1 0 0,1 0 0,0 0 0,0 1 0,1 0 0,0 1 0,0-1 0,0 1 0,1 1 0,0-1 0,0 1 0,1 0 0,0 1 0,1-1 0,-1 1 0,2 0 0,-6 16 0,7-17-56,0-1-1,0 1 0,1 0 0,0 0 0,0-1 1,1 1-1,0 0 0,0 0 0,1 0 0,0 0 0,1 0 1,-1-1-1,2 1 0,2 7 0,-3-9-5,1-1 0,0 0 0,1 0-1,-1 0 1,1-1 0,0 1 0,0-1 0,1 0-1,-1 0 1,1 0 0,0 0 0,0-1 0,0 0 0,0 0-1,1 0 1,-1-1 0,1 0 0,-1 0 0,7 1 0,7 1-73,0-1 1,1-1-1,-1 0 1,1-2 0,-1 0-1,1-1 1,-1-1-1,0-1 1,0-1 0,0 0-1,0-1 1,22-10 0,-7 0 55,0 0 1,-1-2 0,-1-2 0,-1-1 0,42-35-1,-14-1 178,-57 54-75,0-1 0,0 1 0,1-1 0,-1 0 0,-1 0 0,1 1 0,0-1 0,-1 0 0,1-1 1,-1 1-1,0 0 0,0 0 0,0 0 0,-1-1 0,1 1 0,-1 0 0,0-1 0,0 1 0,0-1 0,-1-4 0,1 7-37,-1-1 0,0 1-1,0-1 1,-1 1-1,1-1 1,0 1 0,0 0-1,-1 0 1,1 0-1,0-1 1,-1 1 0,1 1-1,-1-1 1,0 0-1,1 0 1,-1 0 0,0 1-1,1-1 1,-1 1 0,0-1-1,0 1 1,-2 0-1,-47-2 139,40 2-63,1 1-94,-1 0 0,1 1 0,0 0 0,0 0-1,0 1 1,0 0 0,1 1 0,-1 0 0,1 1 0,0 0 0,0 1-1,0-1 1,-7 8 0,11-9-15,1-1 0,-1 1 1,1 0-1,0 0 0,1 1 0,-1-1 1,1 1-1,0 0 0,0-1 0,0 1 0,0 1 1,1-1-1,0 0 0,0 1 0,1-1 0,-1 1 1,1-1-1,1 1 0,-1 0 0,1-1 1,0 1-1,0 0 0,0-1 0,1 1 0,2 8 1,-2-11-22,0-1-1,1 1 1,-1-1 0,1 0 0,0 1 0,0-1 0,0 0 0,0 0 0,0 0 0,0-1-1,0 1 1,1 0 0,-1-1 0,1 1 0,-1-1 0,1 0 0,0 0 0,-1 0 0,1 0 0,0 0-1,0-1 1,-1 1 0,7-1 0,9 2-125,0-1-1,28-2 1,-36 1 123,5-2 28,1-1-1,-1 0 1,-1-1 0,1 0-1,0-1 1,-1-1-1,0-1 1,-1 0 0,1 0-1,16-13 1,-30 20 36,1 1 0,-1-1 1,0 0-1,1 1 0,-1-1 0,1 1 1,-1-1-1,0 1 0,1-1 0,-1 1 1,0 0-1,0-1 0,0 1 0,1-1 1,-1 1-1,0-1 0,0 1 0,0 0 1,0-1-1,0 1 0,0-1 0,0 1 1,0 0-1,0-1 0,0 1 1,0-1-1,-1 1 0,1 0 0,0-1 1,0 1-1,-1 0 0,-4 44-146,1-3-846,4-13-1313,0-17-3929</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0.911"/>
    </inkml:context>
    <inkml:brush xml:id="br0">
      <inkml:brushProperty name="width" value="0.05" units="cm"/>
      <inkml:brushProperty name="height" value="0.05" units="cm"/>
      <inkml:brushProperty name="color" value="#5B2D90"/>
    </inkml:brush>
  </inkml:definitions>
  <inkml:trace contextRef="#ctx0" brushRef="#br0">0 198 6243,'0'0'5925,"11"-16"-2195,35-48-910,-45 61-2649,1 1 0,0 0 0,0 0 0,0 0 0,0 0 0,0 1 0,0-1 0,1 1 0,-1-1 0,0 1 0,1 0 0,-1-1 0,1 1 0,-1 1 0,1-1 0,4-1 0,-2 2-160,0 0 0,-1 0 1,1 1-1,0-1 0,-1 1 0,1 0 1,-1 0-1,1 1 0,-1-1 0,7 4 1,1 1 20,-1 0 0,-1 1 0,1 0 0,-1 0 1,0 1-1,-1 0 0,0 1 0,0 0 0,-1 1 1,0-1-1,10 18 0,-13-18-23,1 1 1,-2-1-1,0 1 1,0 0-1,0 0 1,-1 0-1,-1 0 1,0 0-1,0 1 1,-1-1-1,0 1 0,-1-1 1,-1 1-1,-1 13 1,2-23-11,-1 1 1,1-1 0,-1 0-1,1 1 1,-1-1-1,0 0 1,0 1-1,0-1 1,0 0 0,0 0-1,0 0 1,0 0-1,0 0 1,-3 2-1,4-3 15,0 1 1,-1-1-1,1 0 0,0 0 0,-1 0 0,1 0 0,-1 1 0,1-1 0,0 0 0,-1 0 0,1 0 0,-1 0 0,1 0 0,-1 0 0,1 0 0,0 0 0,-1 0 0,1 0 1,-1 0-1,1 0 0,-1-1 0,1 1 0,0 0 0,-1 0 0,1 0 0,0 0 0,-1-1 0,1 1 0,-1 0 0,1-1 0,0 1 0,0 0 0,-1 0 0,1-1 1,0 1-1,-1 0 0,1-1 0,0 1 0,0-1 0,0 1 0,0 0 0,-1-1 0,1 1 0,0-1 0,0 1 0,0 0 0,0-1 0,0 1 0,0-1 0,0 1 1,0-1-1,0 1 0,0 0 0,0-1 0,0 1 0,1-1 0,-2-18 149,0 1 0,2-1 1,0 1-1,2-1 0,0 1 0,0 0 1,2 0-1,7-19 0,10-17-338,36-63-1,-57 117 173,3-9-128,13-16-1419</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1.673"/>
    </inkml:context>
    <inkml:brush xml:id="br0">
      <inkml:brushProperty name="width" value="0.05" units="cm"/>
      <inkml:brushProperty name="height" value="0.05" units="cm"/>
      <inkml:brushProperty name="color" value="#5B2D90"/>
    </inkml:brush>
  </inkml:definitions>
  <inkml:trace contextRef="#ctx0" brushRef="#br0">58 275 9220,'0'0'12465,"-1"-6"-11825,-2-13-320,2 33-127,2 59 241,-1-35 124,1 32-542,0-12 418,-6 60 0,3-99-921,-1 0-1,-1-1 1,-1 1 0,0-1-1,-1 0 1,-1 0-1,-11 20 1,19-42 205,0 0 0,-1 0 1,1-1-1,-1 1 0,0 0 0,0-1 1,0 1-1,-2-8 0,1-10-368,8-101 897,26-131 0,-27 216 494,2 0-1,19-53 1,-22 77-568,0 1-1,1 0 0,1 0 1,0 0-1,0 1 0,2 0 1,-1 1-1,1 0 0,21-20 1,-25 27-124,0 1 1,1-1-1,-1 1 1,1 0-1,-1 0 1,1 1 0,0 0-1,0 0 1,0 0-1,0 1 1,1 0-1,11-1 1,-16 2-47,1 0-1,0 0 1,-1 0 0,1 0 0,-1 1 0,1-1-1,-1 1 1,1-1 0,-1 1 0,1 0 0,-1 0-1,0 1 1,1-1 0,-1 0 0,0 1 0,0-1-1,0 1 1,0-1 0,0 1 0,0 0 0,-1 0-1,1 0 1,0 0 0,-1 0 0,0 1 0,1-1-1,-1 0 1,0 1 0,0-1 0,-1 1-1,1-1 1,0 3 0,1 6-57,-1-1-1,0 1 0,-1-1 1,0 1-1,-1-1 1,0 1-1,0-1 0,-1 1 1,-1-1-1,0 0 1,0 0-1,-1 0 0,0 0 1,-1-1-1,0 1 1,0-1-1,-1 0 0,-12 13 1,-2 1-319,-1-1 1,-1-1 0,0-1 0,-2-1 0,-36 22-1,59-41 402,1 1-1,-1-1 0,1 1 0,-1-1 0,1 1 1,-1-1-1,1 1 0,0-1 0,-1 1 1,1 0-1,0-1 0,-1 1 0,1-1 1,0 1-1,0 0 0,0-1 0,0 1 0,0 0 1,0-1-1,0 1 0,0 0 0,0-1 1,0 1-1,0 0 0,0-1 0,0 1 1,0 0-1,0-1 0,1 1 0,-1 0 1,0-1-1,1 1 0,-1-1 0,0 1 0,1 0 1,16 22 955,-14-20-768,26 35 250,-1 1-1,-2 1 0,-2 2 1,-2 1-1,-2 0 0,19 57 1,-36-92-577,19 40-1254,-21-46 1020,1-1 0,-1 1 1,0 0-1,1 0 1,0-1-1,-1 1 1,1-1-1,0 1 1,0-1-1,0 0 1,4 2-1,10-1-5607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3.927"/>
    </inkml:context>
    <inkml:brush xml:id="br0">
      <inkml:brushProperty name="width" value="0.05" units="cm"/>
      <inkml:brushProperty name="height" value="0.05" units="cm"/>
      <inkml:brushProperty name="color" value="#5B2D90"/>
    </inkml:brush>
  </inkml:definitions>
  <inkml:trace contextRef="#ctx0" brushRef="#br0">94 135 8212,'0'0'13032,"-6"-9"-12239,5 6-754,-1 1 0,0 0 1,1-1-1,-1 1 0,0 0 0,-1 0 1,1 0-1,0 0 0,0 0 1,-1 0-1,-3-1 0,5 2-30,1 1 0,-1 0 0,0 0 0,1 0 0,-1 0 0,0 0 0,1 0 0,-1 0 0,0 1 0,1-1 1,-1 0-1,0 0 0,1 0 0,-1 1 0,0-1 0,1 0 0,-1 1 0,1-1 0,-1 0 0,1 1 0,-1-1 0,1 1 0,-2 0 0,-13 30 124,7-8-102,2 0 0,1 1 0,1 0 0,1 0 0,1 0-1,1 0 1,1 0 0,7 45 0,-7-64-55,2 0 0,-1-1 0,1 1 0,-1 0 0,1-1 0,1 1 0,-1-1 0,1 0 0,-1 1 0,1-1 0,0-1 0,1 1 0,-1 0 0,1-1 1,0 1-1,-1-1 0,1 0 0,1-1 0,-1 1 0,0-1 0,1 1 0,-1-1 0,1-1 0,0 1 0,-1-1 0,1 1 0,0-1 0,0-1 0,0 1 0,0-1 0,0 0 0,0 0 0,0 0 0,0-1 0,0 1 0,0-1 0,0-1 0,-1 1 0,1-1 1,0 1-1,-1-1 0,1-1 0,-1 1 0,0-1 0,1 1 0,-1-1 0,-1 0 0,1-1 0,0 1 0,-1-1 0,6-6 0,-1-2 69,-1-1 0,1 1 0,-2-1 0,0 0 0,-1-1-1,0 0 1,-1 1 0,0-2 0,-1 1 0,-1 0 0,-1 0 0,1-1 0,-2 1 0,0-1 0,-1 1-1,-3-16 1,2 18 14,0 0-1,-1 1 1,-1-1-1,1 1 0,-2 0 1,0 0-1,0 0 1,-13-19-1,13 24-48,0 0 0,0 0 0,-1 1 0,1-1 1,-1 1-1,0 0 0,-1 1 0,1-1 0,-1 1 0,0 0 0,0 1 0,0 0 0,-1 0 1,-8-2-1,-6 4-817,22 1 631,-1 1 0,1-1-1,-1 1 1,1-1 0,-1 1 0,1-1 0,0 1 0,-1-1 0,1 1-1,0 0 1,-1-1 0,1 1 0,0-1 0,0 1 0,0 0 0,-1-1 0,1 1-1,0 0 1,0-1 0,0 1 0,0 0 0,0-1 0,0 1 0,1 0-1,-1-1 1,0 1 0,0 1 0,5 18-6579</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3.325"/>
    </inkml:context>
    <inkml:brush xml:id="br0">
      <inkml:brushProperty name="width" value="0.05" units="cm"/>
      <inkml:brushProperty name="height" value="0.05" units="cm"/>
      <inkml:brushProperty name="color" value="#5B2D90"/>
    </inkml:brush>
  </inkml:definitions>
  <inkml:trace contextRef="#ctx0" brushRef="#br0">0 404 12950,'0'0'4124,"18"0"-3200,22 2-452,-5-1-119,-1 0 0,54-7 1,-80 5-322,0 0 0,0 0 0,0-1 0,0 0 0,0-1-1,-1 1 1,1-2 0,-1 1 0,0-1 0,0 0 0,0 0 0,0-1 0,-1 0 0,0 0 0,0-1 0,0 0 0,6-8 0,-10 11-16,1 0 1,-1 0-1,0-1 0,0 1 0,-1-1 0,1 1 0,-1-1 0,1 0 1,-1 0-1,0 1 0,-1-1 0,1 0 0,-1 0 0,0 0 1,0 0-1,0 0 0,0 0 0,-1 0 0,1 0 0,-3-6 1,1 6-15,0 0 0,-1 0 0,1 0 0,-1 1 1,1-1-1,-1 1 0,-1 0 0,1 0 0,0 0 1,-1 1-1,1-1 0,-1 1 0,0-1 1,0 1-1,-7-3 0,2 2-5,0 0 0,0 0 0,0 1 0,0 0 0,0 1 0,0 0 0,0 0 0,0 1 0,-1 0 0,1 0 0,0 1 0,0 1 0,0 0-1,0 0 1,0 0 0,0 1 0,-9 5 0,10-4 3,2 1 0,-1 0 0,0 0-1,1 1 1,0 0 0,0 0-1,1 0 1,0 1 0,0 0 0,0 0-1,1 0 1,0 0 0,0 1-1,1 0 1,0 0 0,1 0 0,-1 0-1,1 0 1,1 0 0,0 0 0,0 1-1,0-1 1,1 0 0,1 1-1,-1-1 1,1 1 0,1-1 0,-1 0-1,1 0 1,1 0 0,0 0-1,0 0 1,0-1 0,1 1 0,0-1-1,1 0 1,-1 0 0,1 0 0,1-1-1,-1 1 1,1-1 0,0-1-1,1 1 1,-1-1 0,1 0 0,0 0-1,14 6 1,-5-4-28,1-1-1,-1 0 1,1-1-1,1-1 1,-1-1-1,1 0 1,-1-1-1,1-1 1,0-1-1,0 0 1,33-6-1,-24 2 42,0-2 0,0-1 0,-1-1 0,1-1 0,-2-2 0,46-24 0,-59 28 5,-1-1-1,0 0 0,0 0 1,-1-1-1,0 0 0,12-15 1,-18 19 1,0-1 0,0 0 0,0 0 0,-1 0 1,0-1-1,0 1 0,0-1 0,-1 1 0,0-1 0,-1 0 0,0 0 0,0 0 1,1-12-1,-3 17-16,1-1 0,0 0 1,-1 0-1,1 1 1,-1-1-1,0 0 0,0 1 1,0-1-1,0 0 0,-1 1 1,1 0-1,-1-1 1,1 1-1,-1 0 0,0 0 1,0 0-1,0 0 0,0 0 1,0 0-1,0 0 1,-1 1-1,1-1 0,0 1 1,-1 0-1,0-1 0,1 1 1,-1 0-1,1 1 1,-1-1-1,0 0 0,-5 0 1,-9-1 5,0 0 1,0 1 0,-33 2-1,46-1-15,1 0 0,-1 1 0,0-1 0,1 1 0,-1 0 0,1 0 0,-1 0 0,1 1 0,0-1 0,-1 1 0,1 0 0,0 0 0,0 0 0,0 0 0,0 0 0,1 1 0,-1-1 0,1 1 0,-1 0 0,1 0 0,0 0 0,0 0 0,0 0 0,0 0 0,1 0 0,-1 1 0,1-1 0,0 1 0,0-1 0,0 1 0,0 3 0,0 2-11,0-1-1,0 1 1,1 0 0,0-1 0,1 1 0,0-1-1,0 1 1,1-1 0,0 1 0,1-1 0,-1 0-1,7 12 1,3 6 15,-1 0-1,-1 0 0,-1 1 0,-2 1 1,0-1-1,-2 1 0,-1 0 1,-2 0-1,0 0 0,-2 1 1,-1-1-1,-1 0 0,-2 0 0,-12 52 1,3-36 15,-2-1 0,-2 0 0,-1-2 0,-2 0 0,-2-1 0,-2 0 0,-1-2 1,-45 50-1,65-81-12,1-3 0,1 0-1,0 0 0,-1 0 1,0-1-1,1 1 1,-1-1-1,-1 0 1,-5 3-1,10-6 2,-1 0 0,1 0 0,0 0 0,0 0 0,-1 0 0,1 0 0,0 0 0,0 0 0,-1 0 0,1 0 0,0 0 0,0 0 0,-1 0 0,1 0 0,0 0 0,0 0 0,0 0 0,-1-1 0,1 1 0,0 0 0,0 0 0,0 0 0,-1 0 1,1 0-1,0-1 0,0 1 0,0 0 0,0 0 0,-1 0 0,1-1 0,0 1 0,0 0 0,0 0 0,0-1 0,0 1 0,0 0 0,0 0 0,0-1 0,0 1 0,0 0 0,0 0 0,0-1 0,-2-19 40,5-21-94,4 8-128,2 1 0,1 0 0,28-59 0,-12 29-351,-17 40 398,27-67-102,3 2-1,51-81 0,-77 145 358,2 1-1,0 1 1,1 0-1,2 1 1,0 1-1,1 1 0,1 0 1,0 1-1,1 2 1,1 0-1,1 1 1,31-14-1,-44 23-38,0 2 1,0-1-1,0 1 0,1 1 0,0 0 0,-1 0 0,1 1 1,0 0-1,0 1 0,0 1 0,0-1 0,11 4 1,-14-2-54,0 0 0,0 1 0,0 0 0,-1 1 0,1 0 0,-1 0 0,0 1 1,0-1-1,-1 2 0,1-1 0,-1 1 0,0 0 0,-1 0 0,1 0 0,8 14 1,-7-7 8,1 0 1,-2 1 0,0 0 0,-1 0 0,0 1 0,-1 0 0,0-1 0,1 21-1,-4-29-75,-1 0-1,0 1 0,0-1 1,-1 0-1,1 0 0,-1 1 0,-1-1 1,1 0-1,-1 0 0,-3 6 0,4-9-57,-1 0-1,0 0 0,0 0 0,0 0 1,0 0-1,0-1 0,-1 1 1,1-1-1,-1 0 0,1 0 0,-1 0 1,0 0-1,0 0 0,0-1 1,0 1-1,0-1 0,-1 0 0,1 0 1,-5 1-1,6-1 18,0 0 0,0-1-1,0 0 1,0 1 0,-1-1 0,1 0-1,0 0 1,0 0 0,0 0 0,0-1 0,0 1-1,0 0 1,0-1 0,0 0 0,0 1 0,0-1-1,0 0 1,0 0 0,0 0 0,0 0-1,1 0 1,-1-1 0,0 1 0,1-1 0,-2-1-1,0-1 54,1 0 0,0 0 0,0 0 0,0 0 0,0 0 0,1 0 0,0 0 0,0-1 0,0 1-1,0-1 1,1-6 0,-1-3 88,2-1-1,-1 1 0,2 0 1,0 0-1,1-1 0,0 2 0,6-15 1,-4 16 68,1-1-1,1 1 1,0 0 0,0 1-1,1 0 1,1 0 0,0 0 0,1 1-1,-1 1 1,2 0 0,-1 0 0,1 1-1,15-8 1,10-3 190,2 1 0,0 2 0,41-10-1,59-26 112,-125 46-390,0 0 0,0-2 0,21-15-1,-31 21-33,1-1 0,-1 0 0,0 0-1,0 0 1,0-1 0,0 1 0,-1-1-1,1 0 1,-1 1 0,0-1 0,0 0-1,-1 0 1,1 0 0,-1-1 0,0 1 0,2-7-1,-3 10-1,-1-1 0,1 0-1,0 1 1,0-1 0,-1 1 0,1-1-1,-1 1 1,1-1 0,-1 1-1,0-1 1,0 1 0,1 0 0,-1-1-1,0 1 1,0 0 0,0 0-1,0-1 1,-1 1 0,1 0 0,0 0-1,0 0 1,-1 1 0,1-1 0,-1 0-1,1 0 1,0 1 0,-1-1-1,1 1 1,-1-1 0,0 1 0,1 0-1,-1-1 1,1 1 0,-3 0-1,-10-2 2,-1 1 0,1 1 0,-14 1 0,14-1-8,4 1-6,0 0-1,0 0 1,0 1-1,0 0 1,0 1-1,1 0 1,-1 1-1,1 0 1,0 0-1,0 1 1,1 0 0,-1 0-1,1 1 1,0 0-1,0 1 1,1 0-1,0 0 1,0 0-1,1 1 1,0 0-1,0 0 1,1 1 0,-5 10-1,2-2-17,0-1-1,2 2 1,0-1-1,0 1 1,2 0-1,0 0 1,2 0 0,0 0-1,0 0 1,2 1-1,3 36 1,-2-52-41,0 0 0,0 1 1,0-1-1,0 1 0,0-1 0,1 0 1,0 0-1,-1 0 0,1 0 0,0 0 0,1 0 1,-1 0-1,0-1 0,1 1 0,-1-1 1,1 0-1,0 1 0,0-1 0,0-1 1,0 1-1,0 0 0,0-1 0,1 1 1,-1-1-1,0 0 0,1 0 0,-1 0 1,1-1-1,4 1 0,2 0-31,-1 0-1,1-1 1,-1 0-1,1-1 1,0 0-1,-1-1 1,0 1-1,1-2 1,-1 1-1,10-6 1,-2 1 124,-1-2-1,-1 0 1,0-1 0,0 0-1,-1-2 1,0 1 0,-1-2 0,0 0-1,-1 0 1,0-1 0,-1-1 0,-1 0-1,0 0 1,7-17 0,-8 11 115,0 0 1,-1 0 0,-1-1-1,-2 0 1,0-1-1,-1 1 1,-1-1 0,-1 1-1,-1-1 1,-4-39-1,3 57-34,0 0-1,-1 0 0,1 0 0,-1 0 0,0 1 0,-1-1 0,1 0 1,-1 1-1,0-1 0,0 1 0,0 0 0,-6-8 0,8 38-94,1 5 19,1-1 1,2 0-1,1 1 1,1-2-1,2 1 1,1-1-1,1 0 1,24 47-1,-28-63-7,28 49 88,-32-58-113,0-1-1,0 0 0,1 0 0,-1 0 1,1 0-1,0 0 0,0-1 0,0 1 1,0-1-1,1 0 0,-1 0 0,0 0 1,1 0-1,5 2 0,-7-4-9,0 0 0,-1 0 0,1 0 0,0 0 0,0 0 0,-1-1 0,1 1-1,0 0 1,0-1 0,-1 0 0,1 1 0,0-1 0,-1 0 0,1 0 0,-1 1 0,1-1 0,-1-1 0,1 1-1,-1 0 1,0 0 0,0 0 0,1-1 0,-1 1 0,0-1 0,0 1 0,0-1 0,0 1 0,1-4-1,21-55-27,-18 45-6,33-114-209,-28 86 160,2 2 0,2-1 0,2 2 0,22-41 0,-38 81 89,0 1 1,0-1-1,0 0 1,0 0-1,0 1 1,0-1-1,0 0 1,0 0-1,0 1 1,0-1-1,0 0 1,0 0 0,0 1-1,1-1 1,-1 0-1,0 0 1,0 0-1,0 1 1,0-1-1,1 0 1,-1 0-1,0 0 1,0 0-1,0 1 1,1-1-1,-1 0 1,0 0-1,0 0 1,1 0-1,-1 0 1,0 0-1,0 0 1,1 0 0,-1 0-1,0 0 1,0 0-1,1 0 1,-1 0-1,0 0 1,0 0-1,1 0 1,-1 0-1,0 0 1,0 0-1,1 0 1,-1 0-1,0 0 1,0 0-1,0 0 1,1-1-1,-1 1 1,0 0-1,0 0 1,0 0 0,1 0-1,-1 0 1,0-1-1,0 1 1,0 0-1,0 0 1,1-1-1,2 34-187,-2-22 142,9 42 8,27 86 1,-20-83 66,15 89 0,-30-127-15,0-1 1,-1 0-1,-1 1 0,-1-1 1,0 0-1,-1 0 0,-1 0 1,-1 0-1,-9 27 0,9-33-9,-1-1 0,-1 1 0,0-1 0,0 0 0,-1-1-1,-15 17 1,19-22-24,0-1-1,-1 0 1,1 0-1,-1 0 1,1 0-1,-1 0 0,0-1 1,0 1-1,-1-1 1,1 0-1,0-1 1,-1 1-1,1-1 1,-1 0-1,1 0 1,-1 0-1,1 0 0,-1-1 1,-7 0-1,11 0 26,-1-1 0,1 1 0,-1-1 0,1 0 0,0 0 0,-1 1 0,1-1 0,0 0 0,0 0-1,-1 0 1,1 0 0,0 0 0,0-1 0,0 1 0,0 0 0,0 0 0,1-1 0,-1 1 0,0 0-1,1-1 1,-1 1 0,1-1 0,-1 1 0,1-1 0,0 1 0,-1-1 0,1 1 0,0-1 0,0-2-1,3-48 158,0 40-154,1-1-1,0 1 1,1 1 0,0-1 0,1 1 0,0-1-1,1 2 1,9-13 0,74-81 13,-60 71-18,2-4 5,-11 12 50,0 0 0,2 2 1,1 1-1,50-37 0,-71 56-18,1 1 1,-1 0-1,1 0 0,0 0 1,-1 1-1,1-1 0,0 1 0,0 0 1,0 0-1,0 0 0,0 0 1,0 1-1,0 0 0,0 0 1,0 0-1,0 0 0,0 0 0,1 1 1,-1 0-1,-1 0 0,1 0 1,0 0-1,0 1 0,0 0 1,-1-1-1,1 1 0,0 0 0,-1 1 1,0-1-1,0 1 0,0-1 1,0 1-1,0 0 0,0 0 1,-1 1-1,1-1 0,-1 0 0,0 1 1,2 3-1,3 6 43,-1 1 0,0-1 0,-1 1 0,0 0 1,-1 0-1,-1 1 0,0-1 0,-1 1 0,1 21 0,-4-24-94,1 0-1,-2-1 1,1 0-1,-2 1 1,1-1-1,-2 0 1,1 0-1,-1 0 1,-1-1-1,0 1 1,-10 14-1,7-14-579,-1 1 1,0-2-1,0 1 0,-1-1 1,-16 12-1,-29 15-5982</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3.675"/>
    </inkml:context>
    <inkml:brush xml:id="br0">
      <inkml:brushProperty name="width" value="0.05" units="cm"/>
      <inkml:brushProperty name="height" value="0.05" units="cm"/>
      <inkml:brushProperty name="color" value="#5B2D90"/>
    </inkml:brush>
  </inkml:definitions>
  <inkml:trace contextRef="#ctx0" brushRef="#br0">105 115 15607,'0'0'2228,"15"17"-2137,-5-5-81,-4-4 1,-1-1-1,1 0 1,1 0 0,-1 0 0,1-1 0,0 0 0,1 0 0,-1-1 0,1 0 0,0 0-1,0-1 1,1 0 0,-1-1 0,19 5 0,-13-5 99,0-1 1,0-1-1,0 0 1,1-1-1,-1 0 1,0-1-1,16-4 0,-27 5-21,1-1 0,-1 0-1,0 0 1,1-1 0,-1 1-1,0-1 1,0 1 0,0-1-1,0 0 1,0 0 0,0 0-1,-1-1 1,1 1 0,-1-1-1,1 1 1,-1-1 0,0 0-1,0 0 1,0 0 0,-1 0-1,1 0 1,-1 0-1,0-1 1,1 1 0,-1 0-1,-1-1 1,1 1 0,0-1-1,-1 1 1,0-1 0,0 1-1,0-1 1,-1-5 0,1 5-25,-1-1 0,1 0 0,-1 1 0,-1-1 1,1 1-1,0-1 0,-1 1 0,0 0 0,0 0 0,-1-1 1,1 1-1,-1 1 0,0-1 0,0 0 0,-5-5 0,1 3-11,0 1 0,-1 0 0,1 0 0,-1 0 0,0 1-1,0 0 1,-16-4 0,0 1-14,-1 1 1,0 2-1,0 0 0,-51 0 1,68 4-41,0 0 0,0 1 0,0-1 0,0 2 0,0-1 1,1 1-1,-1 0 0,0 1 0,-12 6 0,15-7-53,1 2-1,-1-1 1,1 0 0,0 1 0,0 0-1,0 0 1,1 0 0,-1 1-1,1-1 1,0 1 0,0 0-1,1-1 1,-1 1 0,1 1-1,-2 4 1,0 5-497,0 1 0,1-1 0,1 0 0,0 1 1,1 0-1,2 30 0,0-27-909,2 0 0,0 0 1,6 17-1,23 43-9113</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4.128"/>
    </inkml:context>
    <inkml:brush xml:id="br0">
      <inkml:brushProperty name="width" value="0.05" units="cm"/>
      <inkml:brushProperty name="height" value="0.05" units="cm"/>
      <inkml:brushProperty name="color" value="#5B2D90"/>
    </inkml:brush>
  </inkml:definitions>
  <inkml:trace contextRef="#ctx0" brushRef="#br0">42 39 13894,'0'0'5638,"-7"17"-5313,0 1-112,1 0-1,0 1 0,1-1 1,-3 27-1,7-33-114,0 0-1,1 0 0,0 0 0,1-1 0,0 1 1,1 0-1,0 0 0,1-1 0,0 1 1,6 12-1,-5-14-127,1 0 0,1 0 0,0-1 0,0 1 1,1-2-1,0 1 0,0-1 0,1 0 0,0 0 1,1-1-1,0 0 0,16 9 0,-20-13 0,0-1 1,0 1-1,1-1 0,-1 0 0,1-1 0,-1 1 0,1-1 1,0 0-1,0-1 0,-1 1 0,1-1 0,0 0 0,0-1 1,0 1-1,-1-1 0,1 0 0,0-1 0,-1 1 0,1-1 1,-1 0-1,0-1 0,0 1 0,1-1 0,-2 0 0,10-7 1,-6 3 68,-1 0 0,0-1 1,-1 0-1,0 0 0,0 0 1,0-1-1,-1 0 1,-1 0-1,1 0 0,-1-1 1,-1 1-1,0-1 0,0 0 1,-1 0-1,-1 0 1,1 0-1,-1-14 0,0 13-17,-1 0 0,0 1 0,-1-1 0,0 0 0,-1 1 0,0-1 0,-1 1 0,0-1 1,0 1-1,-1 0 0,-1 0 0,1 1 0,-2-1 0,1 1 0,-1 0 0,-9-9 0,8 11 19,-1 0 0,0 1 0,-1 0 0,1 0 0,-1 1-1,0 1 1,-1-1 0,1 1 0,-1 1 0,1 0 0,-1 0 0,-20-2 0,24 4-33,-1 0 1,0 1-1,1-1 0,-1 2 0,0-1 0,1 1 1,-1 0-1,1 0 0,-1 1 0,1 0 0,-1 0 0,1 0 1,0 1-1,0 0 0,0 0 0,1 0 0,-1 1 0,1 0 1,-1 0-1,-5 7 0,9-9-17,1-1 1,0 0-1,-1 1 1,1-1-1,0 1 0,0-1 1,0 1-1,0-1 0,0 1 1,0 0-1,1 0 0,-1-1 1,1 1-1,-1 0 1,1 0-1,-1 0 0,1 0 1,0-1-1,0 4 0,1-4 5,-1 1-1,1-1 1,-1 0-1,1 0 1,0 0-1,0 0 1,0 0-1,-1 0 1,1 0-1,0 0 1,0 0-1,0-1 0,0 1 1,1 0-1,-1-1 1,0 1-1,0-1 1,0 1-1,1-1 1,-1 1-1,1-1 1,10 3 0,1-1 1,-1 0-1,0-2 1,19 1-1,-23-1 17,43-3 90,1-2 1,66-16 0,-62 10 491,95-6 1,-129 16-523,-9 0 29,0 1 0,-1 0-1,1 1 1,19 3 0,-28-3-79,-1 0 0,0 0 1,0 0-1,0 0 0,0 1 0,0-1 0,0 1 0,0 0 1,0 0-1,-1 0 0,1 0 0,-1 0 0,1 0 0,-1 1 0,0 0 1,0-1-1,0 1 0,0 0 0,-1 0 0,1 0 0,-1 0 1,2 3-1,1 9 8,-1 0 1,0-1 0,-1 1-1,0 0 1,-1 0-1,-1 0 1,-3 25 0,-1-6-57,-2-1 0,-12 43 1,14-64-135,-6 25-622,8-13-2940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4.683"/>
    </inkml:context>
    <inkml:brush xml:id="br0">
      <inkml:brushProperty name="width" value="0.05" units="cm"/>
      <inkml:brushProperty name="height" value="0.05" units="cm"/>
      <inkml:brushProperty name="color" value="#5B2D90"/>
    </inkml:brush>
  </inkml:definitions>
  <inkml:trace contextRef="#ctx0" brushRef="#br0">1 150 14054,'0'0'6003,"97"-95"-4322,-38 69-625,9 6 193,5 11-769,-6 9 48,-5 2-15,-15 30-481,-13 14 352,-16 12-384,-16 8 0,-2 1 208,-16 3-208,-16-4-160,1-7-1137,5-15-1792,16-20-2946</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5.025"/>
    </inkml:context>
    <inkml:brush xml:id="br0">
      <inkml:brushProperty name="width" value="0.05" units="cm"/>
      <inkml:brushProperty name="height" value="0.05" units="cm"/>
      <inkml:brushProperty name="color" value="#5B2D90"/>
    </inkml:brush>
  </inkml:definitions>
  <inkml:trace contextRef="#ctx0" brushRef="#br0">135 44 8452,'0'0'6774,"-2"15"-5304,0-6-1200,-4 37 258,6-43-483,0-1-1,0 1 1,0-1-1,1 1 1,-1-1-1,1 1 1,0-1-1,0 1 1,0-1-1,0 0 1,0 1-1,0-1 1,1 0-1,-1 0 1,1 0-1,-1 0 1,1 0-1,0 0 1,2 2-1,2-1 121,0 1-1,0-1 0,0 0 0,0 0 1,0-1-1,1 1 0,-1-1 0,1-1 1,0 0-1,-1 0 0,1 0 0,0 0 1,0-1-1,-1 0 0,10-2 0,-12 2-57,0-1-1,-1 1 0,1-1 0,0 0 1,-1 0-1,1-1 0,-1 1 0,1-1 1,-1 0-1,0 0 0,0 0 0,0 0 1,0 0-1,0-1 0,0 1 0,0-1 1,-1 0-1,0 0 0,1 0 0,-1 0 1,0 0-1,0 0 0,-1-1 0,1 1 1,-1 0-1,1-1 0,-1 0 0,1-5 1,-1 6-66,-1-1 1,1 1-1,-1-1 1,1 1-1,-1-1 1,0 0-1,0 1 1,-1-1-1,1 1 1,-1-1 0,0 1-1,1-1 1,-2 1-1,1-1 1,0 1-1,-1 0 1,1-1-1,-1 1 1,0 0-1,0 0 1,0 0-1,-1 1 1,1-1-1,-1 0 1,1 1-1,-1 0 1,0-1-1,-5-2 1,-1 1-31,0 1 0,0 0 0,-1 0-1,1 1 1,-1 0 0,0 0 0,1 1 0,-1 1-1,-15 0 1,18 0-75,1 1 0,-1 0 0,0 0-1,0 0 1,1 1 0,-1 0 0,0 0 0,1 0-1,0 1 1,0 0 0,0 1 0,0-1-1,0 1 1,1 0 0,-1 0 0,1 1 0,0 0-1,0 0 1,1 0 0,0 0 0,0 1-1,-6 9 1,3 0-558,-1 1 0,2-1-1,0 2 1,1-1 0,1 0-1,0 1 1,1 0 0,-1 19-1,1 48-4771</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5.375"/>
    </inkml:context>
    <inkml:brush xml:id="br0">
      <inkml:brushProperty name="width" value="0.05" units="cm"/>
      <inkml:brushProperty name="height" value="0.05" units="cm"/>
      <inkml:brushProperty name="color" value="#5B2D90"/>
    </inkml:brush>
  </inkml:definitions>
  <inkml:trace contextRef="#ctx0" brushRef="#br0">1 68 13926,'0'0'6876,"1"20"-6351,6 67 94,-7-82-602,1 0-1,1 0 1,-1-1 0,1 1 0,-1-1-1,1 1 1,1-1 0,-1 0-1,1 0 1,-1 0 0,1 0 0,0 0-1,1 0 1,-1-1 0,0 0-1,1 1 1,0-1 0,0-1-1,0 1 1,0 0 0,0-1 0,1 0-1,-1 0 1,1 0 0,-1-1-1,1 0 1,0 1 0,0-2-1,-1 1 1,1 0 0,9-1 0,-6 0 50,0 0-1,0 0 1,0 0 0,0-1 0,0-1 0,0 1 0,0-1 0,-1-1 0,1 1 0,0-1 0,-1-1 0,0 1 0,0-1 0,0 0 0,0-1 0,10-9 0,-13 10-38,0-1 0,-1 1-1,0-1 1,0 0 0,0 0 0,0 0 0,-1 0 0,0 0 0,0 0 0,0-1-1,-1 1 1,1-1 0,-2 1 0,1-1 0,0 0 0,-1 1 0,0-1 0,0 0-1,-1 1 1,0-1 0,0 0 0,0 1 0,0-1 0,-1 1 0,0 0 0,0 0-1,-1-1 1,1 1 0,-1 0 0,0 1 0,-1-1 0,1 1 0,-1-1 0,0 1-1,0 0 1,0 0 0,0 1 0,-1-1 0,1 1 0,-1 0 0,0 0 0,0 1-1,0-1 1,0 1 0,-1 0 0,1 0 0,-1 1 0,1 0 0,-1 0 0,-6 0-1,-5-1-992,0 1 0,0 1 0,0 0 0,-19 4 0,-13 11-7430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6.457"/>
    </inkml:context>
    <inkml:brush xml:id="br0">
      <inkml:brushProperty name="width" value="0.05" units="cm"/>
      <inkml:brushProperty name="height" value="0.05" units="cm"/>
      <inkml:brushProperty name="color" value="#5B2D90"/>
    </inkml:brush>
  </inkml:definitions>
  <inkml:trace contextRef="#ctx0" brushRef="#br0">63 232 912,'0'0'4213,"-3"-17"-2367,0-1-1296,-12-70 2346,-2 25 1822,15 55-3679,-8-20 1559,0 18 2025,8 37-3807,1 2-617,2 1-1,0-1 1,2 1-1,2-1 1,0 0-1,18 54 1,28 39-138,84 146 1,-134-267-76,-1-1 0,0 1 0,1 0 1,-1 0-1,0 0 0,1 0 0,-1 0 0,1 0 1,-1 0-1,1-1 0,0 1 0,-1 0 0,1 0 1,0-1-1,-1 1 0,1-1 0,0 1 0,0 0 1,0-1-1,0 1 0,-1-1 0,1 0 1,0 1-1,0-1 0,0 0 0,0 0 0,0 1 1,0-1-1,0 0 0,0 0 0,0 0 0,0 0 1,0 0-1,0 0 0,0 0 0,0-1 0,0 1 1,0 0-1,0-1 0,0 1 0,0 0 0,0-1 1,-1 1-1,1-1 0,0 1 0,0-1 0,0 0 1,-1 1-1,2-2 0,4-5-4,-1 0 0,0 0 0,0-1 0,7-14 1,-4 7 11,30-55 11,-24 41-1,2 0 0,34-47-1,-50 76-4,0 0-1,0-1 1,0 1-1,1-1 0,-1 1 1,0 0-1,0-1 0,0 1 1,1 0-1,-1-1 0,0 1 1,1 0-1,-1 0 0,0-1 1,1 1-1,-1 0 1,0 0-1,1-1 0,-1 1 1,0 0-1,1 0 0,-1 0 1,0 0-1,1 0 0,-1 0 1,1 0-1,-1-1 1,0 1-1,1 0 0,-1 0 1,1 0-1,-1 1 0,1-1 1,-1 0-1,0 0 0,1 0 1,-1 0-1,0 0 1,1 0-1,-1 1 0,1-1 1,-1 0-1,0 0 0,1 0 1,-1 1-1,0-1 0,1 0 1,-1 1-1,0-1 1,0 0-1,1 1 0,-1-1 1,0 0-1,0 1 0,0-1 1,1 1-1,7 27-161,-6-20 118,8 30 7,2 0 1,2-1-1,24 46 1,-31-70-50,0 0 1,1 0 0,1-1 0,0 0 0,1 0 0,0-1-1,0-1 1,2 0 0,-1 0 0,1-1 0,25 15-1,-33-22 81,-1 0-1,1 0 1,0 0-1,1-1 0,-1 1 1,0-1-1,0 0 0,1 0 1,-1-1-1,0 1 0,1-1 1,-1 0-1,1 0 1,-1 0-1,1-1 0,-1 1 1,0-1-1,1 0 0,5-3 1,-5 1 9,0 0 1,-1 0-1,0 0 1,0-1-1,0 1 1,0-1 0,0 0-1,-1 0 1,0-1-1,0 1 1,0-1-1,0 0 1,3-8-1,3-14 115,0 0-1,-2 0 1,-1 0-1,4-51 1,1-149 715,-10 159-5660,2 95-808,10 5-3284</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6.813"/>
    </inkml:context>
    <inkml:brush xml:id="br0">
      <inkml:brushProperty name="width" value="0.05" units="cm"/>
      <inkml:brushProperty name="height" value="0.05" units="cm"/>
      <inkml:brushProperty name="color" value="#5B2D90"/>
    </inkml:brush>
  </inkml:definitions>
  <inkml:trace contextRef="#ctx0" brushRef="#br0">5 479 10869,'0'0'12534,"12"100"-11894,-12-59-640,0 0 112,0-2-288,0-5 160,0-5-1153,-8-13-1024,0-14-2865</inkml:trace>
  <inkml:trace contextRef="#ctx0" brushRef="#br0" timeOffset="1">52 1 14054,'0'0'4803,"14"73"-6964,8-32-3218</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7.455"/>
    </inkml:context>
    <inkml:brush xml:id="br0">
      <inkml:brushProperty name="width" value="0.05" units="cm"/>
      <inkml:brushProperty name="height" value="0.05" units="cm"/>
      <inkml:brushProperty name="color" value="#5B2D90"/>
    </inkml:brush>
  </inkml:definitions>
  <inkml:trace contextRef="#ctx0" brushRef="#br0">34 0 4898,'0'0'10709,"-34"97"-10629,34-56-64,0-6-16,4-6-128,14-13-2417,2-16-1313,2 0-3905</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7.794"/>
    </inkml:context>
    <inkml:brush xml:id="br0">
      <inkml:brushProperty name="width" value="0.05" units="cm"/>
      <inkml:brushProperty name="height" value="0.05" units="cm"/>
      <inkml:brushProperty name="color" value="#5B2D90"/>
    </inkml:brush>
  </inkml:definitions>
  <inkml:trace contextRef="#ctx0" brushRef="#br0">76 1 5202,'0'0'12614,"-76"117"-12454,76-47-160,0 3-176,22-9-1649,22-10-8131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4.260"/>
    </inkml:context>
    <inkml:brush xml:id="br0">
      <inkml:brushProperty name="width" value="0.05" units="cm"/>
      <inkml:brushProperty name="height" value="0.05" units="cm"/>
      <inkml:brushProperty name="color" value="#5B2D90"/>
    </inkml:brush>
  </inkml:definitions>
  <inkml:trace contextRef="#ctx0" brushRef="#br0">1 106 15143,'0'0'9796,"138"-14"-9203,-74 7-561,-5-2-32,-3-2-64,-8-3-1361,-9-2-880,-17 0-2721,-22-2-3618</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8.342"/>
    </inkml:context>
    <inkml:brush xml:id="br0">
      <inkml:brushProperty name="width" value="0.05" units="cm"/>
      <inkml:brushProperty name="height" value="0.05" units="cm"/>
      <inkml:brushProperty name="color" value="#5B2D90"/>
    </inkml:brush>
  </inkml:definitions>
  <inkml:trace contextRef="#ctx0" brushRef="#br0">1 112 5507,'0'0'5429,"2"-16"-2577,9-48-633,0 36 1166,-11 27-3303,0 1 0,0 0 1,1 0-1,-1-1 1,0 1-1,0 0 1,1 0-1,-1 0 1,0 0-1,1-1 0,-1 1 1,0 0-1,1 0 1,-1 0-1,0 0 1,1 0-1,-1 0 1,0 0-1,1 0 0,-1 0 1,0 0-1,1 0 1,-1 0-1,0 0 1,1 0-1,-1 0 1,0 0-1,0 0 0,1 0 1,-1 0-1,0 1 1,1-1-1,-1 0 1,0 0-1,1 0 1,-1 1-1,2 1 85,0 0-1,-1 0 1,1 0 0,-1 0-1,1 1 1,-1-1 0,0 0-1,0 1 1,0-1-1,1 6 1,6 54 324,-2 1 0,-6 126 1,-2-81-661,2-69-204,0 42-4358,3-69 1280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8.707"/>
    </inkml:context>
    <inkml:brush xml:id="br0">
      <inkml:brushProperty name="width" value="0.05" units="cm"/>
      <inkml:brushProperty name="height" value="0.05" units="cm"/>
      <inkml:brushProperty name="color" value="#5B2D90"/>
    </inkml:brush>
  </inkml:definitions>
  <inkml:trace contextRef="#ctx0" brushRef="#br0">6 30 8756,'0'0'14407,"26"-30"-13447,-8 85 289,-2 13-865,-8 14 368,-6 9-688,-2 4 16,-4-4-80,-12 0-288,0-4-1009,-2-12-2384,-4-18-6132</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9.160"/>
    </inkml:context>
    <inkml:brush xml:id="br0">
      <inkml:brushProperty name="width" value="0.05" units="cm"/>
      <inkml:brushProperty name="height" value="0.05" units="cm"/>
      <inkml:brushProperty name="color" value="#5B2D90"/>
    </inkml:brush>
  </inkml:definitions>
  <inkml:trace contextRef="#ctx0" brushRef="#br0">138 143 8020,'0'0'2286,"-1"-16"587,1 9-2299,-1-59 1606,3 13 7053,10 75-8913,-4 27-98,-1-1-1,-3 1 1,-1 0-1,-3 0 1,-2 0-1,-10 61 0,5-63-1175,-2-1 0,-18 53-1,20-78 55,-1 0 0,-1 0 0,0-1 0,-2 0-1,0-1 1,-23 28 0,9-20-7592</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49.772"/>
    </inkml:context>
    <inkml:brush xml:id="br0">
      <inkml:brushProperty name="width" value="0.05" units="cm"/>
      <inkml:brushProperty name="height" value="0.05" units="cm"/>
      <inkml:brushProperty name="color" value="#5B2D90"/>
    </inkml:brush>
  </inkml:definitions>
  <inkml:trace contextRef="#ctx0" brushRef="#br0">5 269 7411,'0'0'4715,"-2"-17"-2376,-1-53-631,4 65-1576,0 0 0,0 0 0,0 0 0,1 0 0,0 0 0,-1 1 0,2-1 0,-1 1 0,0-1 0,1 1 0,0 0 0,0 0 0,0 0 0,1 0 0,-1 1 0,1-1 0,0 1 0,0 0 0,0 0 0,0 0 0,10-4 0,-3 0 184,8-4 18,1 0-1,1 1 1,0 1 0,0 0-1,1 2 1,0 1 0,0 1 0,1 0-1,-1 2 1,1 1 0,40 0-1,-58 2-323,-1 0 0,0 0 0,0 0 0,0 0 0,0 1 0,0-1 0,0 1 0,0 0 0,0 1 0,0-1 0,-1 1 0,1-1 0,0 1 0,-1 0 0,1 0 0,-1 1 0,0-1 0,1 1 0,-1 0 0,0-1 0,-1 1 0,1 1 0,-1-1 0,1 0 0,-1 1 0,0-1 0,0 1 0,0-1 0,-1 1 0,1 0 0,-1 0 0,0 0 0,0 0 1,0 0-1,0 5 0,0 3-22,0-1 0,0 1 0,-1 0 1,-1 0-1,0 0 0,0-1 0,-1 1 1,-1-1-1,0 1 0,-1-1 1,0 0-1,0 0 0,-1 0 0,-10 16 1,-7 4-232,-1 0 1,-2-2 0,-33 31-1,25-26-645,-36 48 0,67-81 880,1 1 1,-1 0-1,1 0 0,-1 0 0,1 0 0,-1 0 1,1 0-1,0 1 0,0-1 0,0 0 0,0 1 0,1-1 1,-1 0-1,1 1 0,-1-1 0,1 1 0,0-1 1,0 1-1,0-1 0,0 1 0,0-1 0,1 1 1,-1-1-1,1 1 0,0-1 0,-1 1 0,1-1 0,0 0 1,0 0-1,1 1 0,-1-1 0,0 0 0,1 0 1,-1 0-1,1 0 0,0-1 0,0 1 0,-1 0 1,1-1-1,3 2 0,8 5 24,1 0-1,0-2 1,1 1 0,-1-2 0,23 6 0,-1 0 1,-17-4-17,70 28 25,-83-32-11,0 0-1,-1 1 1,1-1-1,-1 1 1,1 0-1,-1 0 1,0 1-1,-1-1 0,1 1 1,-1 0-1,5 8 1,-8-12-9,0 0 0,0 1 0,-1-1 0,1 0 1,-1 0-1,1 0 0,-1 1 0,1-1 0,-1 0 0,0 1 0,0-1 0,0 0 1,1 1-1,-1-1 0,-1 0 0,1 1 0,0-1 0,0 0 0,0 1 1,-1-1-1,1 0 0,0 1 0,-1-1 0,0 0 0,1 0 0,-1 0 0,0 1 1,1-1-1,-1 0 0,0 0 0,0 0 0,-2 1 0,-1 2 30,-1-2-1,0 1 1,0 0-1,0-1 1,0 0-1,-9 3 1,-28 6 111,0-1 1,0-2 0,-1-2 0,0-2-1,-48-2 1,85-2-211,-37-4 82,42 4-66,0 0 1,1 0-1,-1-1 0,0 1 1,0 0-1,1 0 1,-1-1-1,0 1 0,0-1 1,1 1-1,-1-1 0,0 1 1,1-1-1,-1 1 0,1-1 1,-1 1-1,1-1 0,-1 0 1,1 1-1,-1-1 0,1 0 1,0 1-1,-1-1 0,1 0 1,0 0-1,-1 0 0,1 1 1,0-1-1,0 0 0,0 0 1,0 0-1,0 1 0,0-1 1,0 0-1,0 0 0,0 0 1,0 1-1,1-1 0,-1 0 1,0 0-1,0 1 0,1-1 1,-1 0-1,0 0 0,2 0 1,-1-2-472,1 0-1,0 0 1,0 0 0,0 1 0,1-1 0,-1 1 0,1-1-1,-1 1 1,4-2 0,48-28-8987</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0.606"/>
    </inkml:context>
    <inkml:brush xml:id="br0">
      <inkml:brushProperty name="width" value="0.05" units="cm"/>
      <inkml:brushProperty name="height" value="0.05" units="cm"/>
      <inkml:brushProperty name="color" value="#5B2D90"/>
    </inkml:brush>
  </inkml:definitions>
  <inkml:trace contextRef="#ctx0" brushRef="#br0">330 551 11845,'0'0'8153,"-22"-10"-7059,-2-1-750,-50-14 1,69 24-286,0 0 0,0 0 1,-1 1-1,1 0 0,0 0 0,0 1 1,0-1-1,0 1 0,0 0 1,0 1-1,0-1 0,0 1 1,0 0-1,0 0 0,1 0 1,-1 1-1,-6 5 0,0 0 33,1 1 0,0 0-1,1 0 1,-14 20 0,17-21-94,0 0 1,1 0-1,0 1 0,0-1 1,1 1-1,0 1 1,1-1-1,0 0 1,0 1-1,1 0 0,0-1 1,1 1-1,0 0 1,0 0-1,1 0 1,3 18-1,-3-26-22,1-1 0,-1 1 0,1-1-1,-1 1 1,1-1 0,0 1 0,0-1 0,0 0 0,-1 1-1,1-1 1,0 0 0,1 0 0,-1 0 0,0 0 0,0 0 0,0 0-1,1 0 1,-1 0 0,0-1 0,1 1 0,2 1 0,1-1-50,0 1-1,0-1 1,0 0 0,0-1 0,0 1 0,11-1-1,-3-1-62,1-1 0,-1 0 0,1-1-1,20-7 1,-19 4 66,-1 0 1,0-1-1,-1-1 0,24-18 1,-31 22 77,0-1 1,-1 0 0,1 0 0,-1-1 0,0 0 0,-1 0 0,1 0 0,-1 0 0,0-1 0,-1 1 0,1-1 0,2-9-1,-6 14 24,-1 4 48,-5 13 156,-5 26 106,10-34-347,1 0 0,-1-1 1,1 1-1,1 0 0,-1 0 0,1 0 0,0 0 0,1 0 1,0-1-1,0 1 0,4 8 0,-4-11 2,0-1 0,1 0 0,0 0 0,-1 0 0,1 0 1,0 0-1,0-1 0,1 1 0,-1-1 0,0 0 0,1 0 0,0 0 0,-1-1 0,1 1 0,0-1 1,0 0-1,0 0 0,-1 0 0,1 0 0,7-1 0,-2 2-52,0-1 0,0-1 0,0 0 0,0 0 1,0-1-1,-1 0 0,1 0 0,0-1 0,0 0 0,-1-1 0,17-7 0,-19 6-16,1 0 1,-1 0-1,0-1 0,-1 0 0,1 0 1,-1 0-1,0-1 0,0 0 0,-1 0 0,0 0 1,0-1-1,0 1 0,-1-1 0,5-12 1,-1-2-51,-2 1 1,0 0 0,-1-1 0,-1 0 0,0-30-1,-6-111-62,1 121 167,-26-298 2039,23 316-1112,0 23-105,-1 14-500,-3 20-184,2 0 0,1 1-1,-1 58 1,10 111 354,0-171-426,1-1 1,1-1 0,2 1 0,2-1-1,12 31 1,-14-43-204,0-1-1,2 0 0,1-1 0,0 0 1,1 0-1,0-1 0,2-1 1,0 0-1,20 18 0,-26-27-238,0-1-1,0-1 1,0 1 0,0-1-1,1-1 1,0 1 0,-1-1-1,1-1 1,1 1 0,-1-1-1,0-1 1,0 0 0,1 0-1,-1 0 1,1-1 0,-1 0-1,1-1 1,-1 0 0,0 0-1,1-1 1,-1 0 0,0 0-1,11-6 1,7-3 330,-1-2-1,-1 0 1,0-2-1,-1-1 1,36-32 0,-36 29 825,-1-1 1,-2-1 0,0-2-1,25-35 1,-37 45-373,0 0 0,-1 0 1,0 0-1,-1-1 0,-1 0 0,0-1 0,-1 1 0,0-1 0,-1 0 1,1-23-1,-3 35-282,-1-1 0,0 1 1,0-1-1,0 1 0,-1-1 1,1 1-1,-1-1 1,0 1-1,0 0 0,0-1 1,0 1-1,-1 0 0,1 0 1,-1 0-1,0 0 0,0 0 1,-2-3-1,1 3-9,-1 1 1,1-1-1,-1 1 0,0 0 0,1 0 1,-1 0-1,0 1 0,0-1 1,0 1-1,0 0 0,-1 0 0,1 0 1,-8 0-1,-1 1-47,0 0 0,1 0 1,-1 2-1,1-1 0,-1 1 0,1 1 0,0 0 1,0 1-1,0 1 0,0-1 0,1 2 1,0 0-1,0 0 0,0 1 0,1 0 0,0 1 1,0 0-1,-14 16 0,14-14-61,1 1-1,0 0 1,0 1-1,1 0 1,1 0 0,0 1-1,1 0 1,0 0-1,1 0 1,1 1 0,0 0-1,0 0 1,2 0-1,0 0 1,0 0 0,1 18-1,1-29-21,0-1 0,0 1 0,1-1 0,-1 1 0,1-1 0,0 1 0,-1-1 0,1 1 0,0-1-1,0 0 1,1 1 0,-1-1 0,0 0 0,1 0 0,0 0 0,-1 0 0,1 0 0,0 0 0,0 0 0,0-1 0,0 1 0,4 2-1,-1-2-16,1 0 0,-1 0 0,0 0 0,1-1 0,0 0 0,-1 0 0,1 0 0,0-1 0,0 1 0,6-2 0,2 0 10,0 0 0,1-2 0,-1 1 0,0-2 0,0 0 0,0-1 0,24-11 0,39-42 2466,-76 57-2382,1 1 0,-1-1-1,1 1 1,-1-1 0,1 1 0,-1 0 0,1-1 0,-1 1 0,1 0 0,-1 0 0,1 0 0,0 0 0,-1 1-1,1-1 1,-1 0 0,1 1 0,-1-1 0,1 1 0,-1-1 0,1 1 0,-1 0 0,0 0 0,1-1 0,-1 1 0,0 0-1,0 0 1,1 0 0,-1 1 0,0-1 0,0 0 0,1 3 0,28 44-271,-30-47 245,13 28-576,-3 0 0,0 1 0,6 33 0,-9-34-1771,1 3-3113</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2.407"/>
    </inkml:context>
    <inkml:brush xml:id="br0">
      <inkml:brushProperty name="width" value="0.05" units="cm"/>
      <inkml:brushProperty name="height" value="0.05" units="cm"/>
      <inkml:brushProperty name="color" value="#5B2D90"/>
    </inkml:brush>
  </inkml:definitions>
  <inkml:trace contextRef="#ctx0" brushRef="#br0">6 420 8228,'0'0'15017,"2"-8"-11629,4-21-3476,-6 46-667,2-15 923,2-17-42,6-24-395,19-47-1,-20 63 248,0-1-1,-2 0 1,-1-1-1,0 1 1,-2-1-1,1-29 1,-4 21 34,-1 4 1098,-13 60-701,-13 47-436,4 2 1,-20 141-1,41-219 24,1 0 1,0 0 0,-1-1-1,1 1 1,0 0-1,0 0 1,0 0-1,0 0 1,0 0-1,1-1 1,-1 1-1,0 0 1,1 0-1,-1 0 1,1-1-1,0 1 1,0 0-1,0-1 1,0 1-1,0-1 1,0 1-1,0-1 1,0 1-1,0-1 1,2 2-1,1-2 2,0 0-1,0 0 0,0 0 1,0 0-1,0-1 0,0 1 1,0-1-1,0 0 0,7-1 0,11 0 57,25 0 5,-20-1-61,55 5 0,-76-2-19,1 0 0,0 0 0,-1 0 0,1 1-1,-1 0 1,0 1 0,0-1 0,1 1 0,-2 0 0,1 1 0,0 0-1,-1-1 1,7 7 0,-10-8-28,1 0 1,-1 1-1,0-1 0,0 0 0,0 1 1,0 0-1,-1-1 0,1 1 0,-1 0 1,1 0-1,-1 0 0,0 0 0,0 0 1,0 0-1,-1 0 0,1 0 0,-1 1 1,1-1-1,-1 0 0,-1 6 0,0-5 24,0 0 0,-1 0 0,1 0 0,-1 0-1,0 0 1,0 0 0,-1-1 0,1 1-1,-1-1 1,0 0 0,1 0 0,-1 0-1,-6 5 1,-6 2-69,0 0 0,0-1 0,-1 0 0,0-1 0,0-1 0,-19 6 0,18-7-235,-1-1-1,1-1 0,-1 0 1,0-1-1,-24 1 1,65-15 504,92-47-245,-3-4 0,-2-5 1,148-119-1,-242 173 108,-6 6 34,-1 0-1,1 0 1,-2-1-1,1 0 1,-1-1 0,0 1-1,-1-2 1,0 1-1,-1-1 1,8-13 0,-14 22-34,0 0 1,0 0 0,1 0 0,-1 1-1,0-1 1,0 0 0,0 0 0,0 0-1,0 0 1,0 1 0,0-1 0,0 0-1,0 0 1,0 0 0,0 0 0,0 1-1,-1-1 1,1 0 0,0 0 0,-1 0-1,1 1 1,0-1 0,-1 0 0,1 1-1,-1-1 1,1 0 0,-1 1 0,0-1-1,1 0 1,-1 1 0,0-1 0,1 1-1,-1-1 1,0 1 0,1 0 0,-1-1-1,0 1 1,0 0 0,0-1 0,1 1-1,-1 0 1,0 0 0,0 0 0,0 0-1,0 0 1,0 0 0,1 0 0,-1 0-1,0 0 1,0 0 0,0 0 0,0 0-1,1 1 1,-2-1 0,-6 1 38,0 0-1,1 1 1,-1 0 0,-14 5-1,10 0-43,0-1 0,0 2 0,1 0 0,0 0 0,1 1 0,-1 0 0,2 1 0,-1 0 0,1 1 0,1 0 0,0 0 0,1 1 0,0-1 0,0 2 0,2-1 0,-1 1 0,1 0 1,1 0-1,1 0 0,0 1 0,0-1 0,2 1 0,-1 0 0,2 0 0,0-1 0,0 1 0,3 14 0,0-18-52,0-1 1,0 0 0,0-1-1,1 1 1,1 0-1,-1-1 1,1 0 0,1 0-1,0-1 1,0 1-1,0-1 1,1 0 0,0-1-1,0 0 1,1 0 0,-1 0-1,1-1 1,1 0-1,-1-1 1,1 0 0,10 4-1,7 2-713,0-2-1,1 0 0,0-2 1,0-1-1,1-1 0,29 1 1,46-4-6569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3.021"/>
    </inkml:context>
    <inkml:brush xml:id="br0">
      <inkml:brushProperty name="width" value="0.05" units="cm"/>
      <inkml:brushProperty name="height" value="0.05" units="cm"/>
      <inkml:brushProperty name="color" value="#5B2D90"/>
    </inkml:brush>
  </inkml:definitions>
  <inkml:trace contextRef="#ctx0" brushRef="#br0">300 127 8516,'0'0'2985,"3"-15"-74,1-5-2005,-1 10-441,0 0 0,-2 0 1,1 0-1,-1 0 0,-1-15 1,0 25-407,0-1 0,0 0 0,0 0 0,0 0 0,-1 1 0,1-1 0,0 0 0,-1 0 0,1 1 0,-1-1 0,1 0 0,0 1 0,-1-1 0,0 0 0,1 1 0,-1-1 0,1 1 0,-1-1 0,0 1 0,1-1 0,-1 1 0,0-1 0,0 1 0,1 0 0,-1-1 0,0 1 1,0 0-1,0 0 0,1 0 0,-1-1 0,0 1 0,0 0 0,-1 0 0,-34 1 448,29-1-426,-6 2-10,1 0-1,-1 1 1,1 0-1,0 1 1,0 0-1,0 1 1,1 1-1,0-1 1,0 2-1,0 0 1,0 0-1,1 1 0,-9 9 1,11-10-24,1 0 0,0 0 0,0 1 0,0 0 0,1 0 0,1 1 0,-1 0 0,1 0 0,1 0 0,0 0 0,0 1-1,1-1 1,0 1 0,0 0 0,1 0 0,-1 16 0,3-24-51,0 1 0,0-1 0,1 0 1,-1 0-1,0 0 0,1 0 0,-1 0 0,1 0 0,0 0 0,0 0 0,-1 0 0,2 0 0,-1-1 0,0 1 0,0 0 0,0-1 0,1 1 0,-1-1 0,1 1 0,-1-1 0,1 1 0,2 1 0,1-1-16,-1 0 0,1 0-1,0 0 1,-1-1-1,1 0 1,0 1 0,0-2-1,0 1 1,7 0-1,3-1-26,-1-1-1,0 0 0,1-1 0,-1-1 0,0 0 1,16-6-1,-12 0 205,0-1 1,0 0 0,-1-1 0,0-1-1,-1-1 1,29-29 0,-14 13 1875,-31 29-2006,1 0-1,-1-1 0,0 1 1,1 0-1,-1 0 1,0 0-1,1-1 1,-1 1-1,0 0 1,1 0-1,-1 0 1,1 0-1,-1 0 0,0 0 1,1 0-1,-1 0 1,1 0-1,-1 0 1,0 0-1,1 0 1,-1 0-1,1 0 1,-1 0-1,0 0 0,1 0 1,-1 1-1,0-1 1,1 0-1,-1 0 1,1 0-1,-1 1 1,0-1-1,0 0 1,1 0-1,-1 1 0,0-1 1,1 0-1,-1 1 1,0-1-1,0 0 1,0 1-1,1-1 1,-1 0-1,0 1 1,0-1-1,0 0 0,0 1 1,0-1-1,0 1 1,0-1-1,1 0 1,-1 1-1,6 26-252,-6-24 307,10 97-213,-9-78-414,0 0 0,1-1 0,1 1 0,1 0-1,1-1 1,1 0 0,10 22 0,6-15-3715,8-13-3580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3.421"/>
    </inkml:context>
    <inkml:brush xml:id="br0">
      <inkml:brushProperty name="width" value="0.05" units="cm"/>
      <inkml:brushProperty name="height" value="0.05" units="cm"/>
      <inkml:brushProperty name="color" value="#5B2D90"/>
    </inkml:brush>
  </inkml:definitions>
  <inkml:trace contextRef="#ctx0" brushRef="#br0">301 582 6067,'1'-19'5037,"1"-7"-3781,1 2 322,-2-1 0,-4-46-1,3 67-1397,-1 0 0,0 0 0,0 0 0,0 0 0,0 0 0,-1 0 0,1 1 0,-1-1 0,0 1 0,0-1 0,-1 1 0,1 0 0,-1 0 0,1 0 0,-1 0 0,0 0 0,0 1 0,0-1 0,-1 1 0,1 0 0,-1 0 0,1 0 0,-1 0-1,0 1 1,1-1 0,-1 1 0,-7-2 0,5 2-91,0 0-1,0 1 0,0-1 1,0 1-1,0 0 0,0 1 1,0 0-1,0-1 0,0 2 1,0-1-1,0 1 0,1 0 1,-1 0-1,1 0 1,-1 1-1,1 0 0,0 0 1,-7 6-1,1 2-79,0 2 1,0-1-1,1 2 0,1-1 1,0 1-1,1 1 0,1-1 1,0 1-1,1 0 0,1 1 1,0 0-1,1 0 0,0 0 1,2 0-1,0 0 0,1 1 1,0-1-1,1 1 0,4 27 1,-3-41-26,0 0 1,0 0 0,0 0-1,0 0 1,0 0 0,1-1-1,-1 1 1,1 0 0,0-1-1,0 1 1,0-1 0,0 0-1,0 1 1,0-1 0,1 0-1,-1 0 1,1-1 0,-1 1-1,1 0 1,0-1 0,-1 0-1,1 0 1,0 1 0,0-2-1,0 1 1,0 0 0,0-1-1,0 1 1,5-1 0,1 1-9,0-1 0,0 0 0,0-1 0,0 0 0,0 0 0,0-1 0,0 0 0,0-1 1,10-4-1,-6 1-10,-1 0 0,1-1 1,-2-1-1,1 0 1,-1-1-1,0 0 0,-1 0 1,0-1-1,13-17 1,-10 8 1,0 0 1,-2-1 0,0 0 0,-1 0 0,9-27-1,-2-10 7,-2 0 0,-2-1 0,6-91-1,-8-16 2361,-20 374-1344,3-127-928,4 0-1,16 164 1,39-28-2785,-38-165-1863,-3-7-9254</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4.392"/>
    </inkml:context>
    <inkml:brush xml:id="br0">
      <inkml:brushProperty name="width" value="0.05" units="cm"/>
      <inkml:brushProperty name="height" value="0.05" units="cm"/>
      <inkml:brushProperty name="color" value="#5B2D90"/>
    </inkml:brush>
  </inkml:definitions>
  <inkml:trace contextRef="#ctx0" brushRef="#br0">1 150 7283,'0'0'11494,"19"-6"-9784,64-18-795,-80 23-853,1 1 1,-1-1 0,1 1-1,0 0 1,-1 0 0,1 0-1,-1 1 1,1-1 0,-1 1-1,0 0 1,1 0 0,-1 0-1,0 0 1,1 1 0,-1-1-1,0 1 1,0 0-1,0 0 1,0 0 0,0 0-1,-1 0 1,1 1 0,-1-1-1,3 4 1,2 3 76,-1 1 0,1-1 0,-2 2 0,10 20 0,-15-30-124,5 10 15,-1 0 0,-1 1 0,0-1 1,-1 1-1,0 0 0,0 0 1,-1 15-1,-1-24-23,0 1 0,0-1 1,0 1-1,0-1 0,0 1 0,-1-1 0,0 1 1,0-1-1,0 1 0,0-1 0,0 0 0,-1 0 0,1 1 1,-1-1-1,0 0 0,0 0 0,0-1 0,0 1 1,-1 0-1,1-1 0,-1 1 0,1-1 0,-1 0 0,0 0 1,0 0-1,0 0 0,0-1 0,-4 3 0,7-5 0,-1 1-1,1 0 1,0 0-1,-1 0 1,1 0-1,0 0 0,-1 0 1,1 0-1,0 0 1,-1-1-1,1 1 1,0 0-1,-1 0 1,1 0-1,0 0 0,0-1 1,-1 1-1,1 0 1,0 0-1,0-1 1,0 1-1,-1 0 0,1-1 1,0 1-1,0 0 1,0-1-1,0 1 1,0 0-1,0-1 1,0 1-1,-1 0 0,1-1 1,0 1-1,0 0 1,0-1-1,0 1 1,0 0-1,0-1 1,1 1-1,-1 0 0,0-1 1,1-19-38,-1 17 53,2-9-13,1-1-1,1 1 1,0 0 0,0 1 0,1-1 0,0 1 0,1 0-1,1 0 1,0 0 0,0 1 0,1 0 0,11-11-1,-3 4-16,0 2-1,1 0 0,0 0 0,1 2 1,1 0-1,20-10 0,-35 21 0,0-1-1,0 2 1,-1-1-1,1 0 1,0 1 0,1 0-1,-1 0 1,0 0-1,0 0 1,0 1-1,1 0 1,-1-1 0,0 2-1,0-1 1,9 2-1,-11-1 2,0 0-1,1 1 1,-1-1-1,0 1 0,0-1 1,0 1-1,0 0 1,0 0-1,-1 0 0,1 0 1,-1 0-1,1 1 1,-1-1-1,0 0 1,1 1-1,-1-1 0,0 1 1,-1-1-1,1 1 1,0-1-1,-1 1 0,0-1 1,1 1-1,-1 5 1,1 2 4,1 0-1,-1 0 1,-1-1 0,0 1 0,-1 0 0,1 0 0,-2 0 0,0 0-1,0 0 1,0-1 0,-1 1 0,-1-1 0,0 0 0,0 0 0,-1 0 0,0 0-1,0-1 1,-1 0 0,-13 15 0,28-45 169,11-6-173,2 0-1,1 1 0,1 1 0,1 2 1,1 0-1,47-32 0,-47 43-36,-25 13 39,0 0 1,-1 0 0,1 0-1,-1 0 1,1 0-1,0 0 1,-1 0-1,1 0 1,-1 0 0,1 1-1,0-1 1,-1 0-1,1 0 1,-1 0-1,1 1 1,-1-1 0,1 0-1,-1 1 1,1-1-1,-1 0 1,1 1-1,-1-1 1,1 1-1,0 0 1,0 3-15,1 0 0,-1 0 0,0 0 1,0 0-1,0 0 0,0 1 0,-1-1 0,0 8 0,1-2 44,0 20-89,9 71 53,-9-91 7,1 0 1,1 0 0,-1-1-1,2 1 1,-1-1 0,1 0-1,10 15 1,-13-21-18,0-1 0,0 0 0,0-1 0,1 1 0,-1 0 0,1 0 0,0 0 0,-1-1 1,1 1-1,0-1 0,0 0 0,0 1 0,0-1 0,0 0 0,0 0 0,0 0 0,1 0 0,-1-1 0,0 1 0,0-1 0,1 1 0,-1-1 1,0 0-1,1 0 0,-1 0 0,0 0 0,1 0 0,-1 0 0,0-1 0,1 1 0,-1-1 0,0 1 0,0-1 0,0 0 0,1 0 1,-1 0-1,0 0 0,0-1 0,0 1 0,-1 0 0,1-1 0,2-1 0,4-4-23,-1-1-1,0 0 0,0 0 1,0 0-1,-1-1 1,0 0-1,8-18 1,1-14-3,-1 0 0,-3-1-1,-1-1 1,-2 0 0,4-70 0,-13 146 2030,-6 91-1949,2-74-143,-7 42 217,10-85-563,1 0 1,-1-1-1,0 1 0,-1 0 1,1-1-1,-1 1 0,-1-1 1,1 0-1,-8 10 0,-8-2-5496</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4.741"/>
    </inkml:context>
    <inkml:brush xml:id="br0">
      <inkml:brushProperty name="width" value="0.05" units="cm"/>
      <inkml:brushProperty name="height" value="0.05" units="cm"/>
      <inkml:brushProperty name="color" value="#5B2D90"/>
    </inkml:brush>
  </inkml:definitions>
  <inkml:trace contextRef="#ctx0" brushRef="#br0">0 0 14919,'0'0'5586,"28"39"-7699,-6-3-2833,1-6-4210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4.610"/>
    </inkml:context>
    <inkml:brush xml:id="br0">
      <inkml:brushProperty name="width" value="0.05" units="cm"/>
      <inkml:brushProperty name="height" value="0.05" units="cm"/>
      <inkml:brushProperty name="color" value="#5B2D90"/>
    </inkml:brush>
  </inkml:definitions>
  <inkml:trace contextRef="#ctx0" brushRef="#br0">20 1 11445,'0'0'13062,"-20"83"-12886,20-11 913,0 12-529,0 3-496,0 6-64,0-2-272,0-11-2113,0-16-4018</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5.060"/>
    </inkml:context>
    <inkml:brush xml:id="br0">
      <inkml:brushProperty name="width" value="0.05" units="cm"/>
      <inkml:brushProperty name="height" value="0.05" units="cm"/>
      <inkml:brushProperty name="color" value="#5B2D90"/>
    </inkml:brush>
  </inkml:definitions>
  <inkml:trace contextRef="#ctx0" brushRef="#br0">191 0 9476,'0'0'15896,"59"98"-14664,-41-12-832,-16 10-112,-2 6-223,-24-4 31,-20-5-192,-7-9-225,-3-13-1920,1-19-1728,9-22-8341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5.622"/>
    </inkml:context>
    <inkml:brush xml:id="br0">
      <inkml:brushProperty name="width" value="0.05" units="cm"/>
      <inkml:brushProperty name="height" value="0.05" units="cm"/>
      <inkml:brushProperty name="color" value="#5B2D90"/>
    </inkml:brush>
  </inkml:definitions>
  <inkml:trace contextRef="#ctx0" brushRef="#br0">0 675 16392,'0'0'1502,"24"-22"74,3-4-1282,129-110 266,-140 124-442,114-95 393,-112 90-489,-1 0 1,-1-1-1,0-1 1,24-39 0,-37 54 45,0-1 0,-1 0 0,0 0 0,0 0 0,0 0 0,0 0 0,-1 0 0,0-1 0,1-9 0,-2 14-34,0 1 0,0 0 1,0 0-1,0 0 0,0-1 0,-1 1 0,1 0 1,0 0-1,0 0 0,0-1 0,0 1 0,0 0 1,0 0-1,-1 0 0,1 0 0,0 0 0,0 0 1,0-1-1,-1 1 0,1 0 0,0 0 0,0 0 1,0 0-1,-1 0 0,1 0 0,0 0 0,0 0 1,0 0-1,-1 0 0,1 0 0,0 0 0,0 0 0,0 0 1,-1 0-1,1 0 0,0 0 0,0 0 0,-1 0 1,1 0-1,0 0 0,0 1 0,0-1 0,0 0 1,-1 0-1,1 0 0,0 0 0,0 0 0,0 0 1,0 1-1,-1-1 0,1 0 0,0 0 0,0 0 1,0 1-1,-7 3 35,0 0 1,0 1-1,1 0 0,0 1 1,0-1-1,0 1 0,0 0 1,1 0-1,0 1 0,0-1 1,-4 10-1,-4 7 165,2 0 0,-13 34 0,9-4-161,3 0 1,1 1-1,3 0 0,-1 72 1,-3 14-1404,13-122-1900,8-14-3223,7-11 31,-3-1 6109,60-47-1792,-4-11 4646,-50 44-862,2 2 1,0 0 0,1 2-1,1 0 1,1 2-1,0 0 1,44-20 0,40 5-438,-78 23-1113,1 0 0,55-25 1,-61 18 140,-24 15-228,0-1 0,-1 0 0,1 1 0,0-1 0,0 1 0,-1-1 0,1 0 0,0 1 0,-1-1-1,1 0 1,-1 0 0,1 0 0,-1 1 0,0-1 0,1 0 0,-1 0 0,0 0 0,1 0 0,-1 0 0,0 0 0,0 0 0,0 0 0,0 0-1,0 0 1,0-1 0,-1 2 13,-1-1-1,0 0 1,1 0-1,-1 1 1,0-1-1,1 0 1,-1 1-1,0 0 1,0-1 0,1 1-1,-1 0 1,0 0-1,0 0 1,0 0-1,1 1 1,-1-1-1,-2 1 1,-2-1 36,-6 1-65,1 0 0,-1 1 0,1 0 0,0 1 0,0 0-1,0 0 1,0 2 0,1-1 0,0 1 0,0 1 0,0 0 0,0 0 0,-8 8 0,10-8-22,1 0 0,0 1 0,0 0 0,1 0 0,0 0-1,0 1 1,1 0 0,0 0 0,0 0 0,1 0 0,0 1 0,0 0 0,1 0 0,0 0 0,1 0-1,-2 14 1,3-18-54,1-1 1,0 1-1,0 0 0,1 0 0,-1 0 0,1 0 0,0 0 0,0-1 0,1 1 0,-1 0 1,1-1-1,0 1 0,1-1 0,-1 0 0,1 1 0,-1-1 0,6 5 0,-2-4-268,0 1 0,0-1 0,1 0 0,-1 0 0,1-1 0,0 0 0,1 0 0,-1-1 0,14 4-1,4 0-1373,1-1-1,0-2 0,0 0 0,0-2 0,42-2 0,-42-2 1593,-1-1-1,1-1 0,-1-1 0,0-2 0,0 0 0,-1-2 0,0 0 0,44-26 1,-52 26 617,-1 0 0,0-1 0,-1-1 0,0 0 0,-1-1 0,0 0 0,-1-1 0,0-1 0,-1 0 0,0 0 0,-2-1 0,1 0 0,11-30 0,-18 40-188,-2 0-1,1-1 1,-1 1 0,0-1-1,0 1 1,0-1-1,-1 1 1,1-1 0,-1 0-1,-1 1 1,0-8-1,0 11-226,0 0-1,0-1 0,0 1 1,0 0-1,0 0 1,0 0-1,0 0 0,-1 0 1,1 1-1,-1-1 1,0 0-1,1 1 0,-1-1 1,0 1-1,0-1 0,0 1 1,0 0-1,0 0 1,0 0-1,0 0 0,0 0 1,0 0-1,-1 1 1,1-1-1,0 1 0,0 0 1,-5-1-1,-1 1-63,0 0-1,-1 0 1,1 1-1,0 0 1,0 0-1,0 1 1,0 0-1,1 1 1,-1 0-1,1 0 1,-1 0-1,1 1 1,0 0-1,0 0 1,0 1-1,1 0 1,0 0-1,0 1 1,0 0-1,1 0 1,-1 0-1,1 0 1,1 1-1,-7 11 1,2-2-65,0 1 1,2-1-1,0 1 1,0 0-1,2 1 1,0 0-1,1-1 0,1 1 1,1 1-1,-1 19 1,3-36-35,0 0 0,0 0 1,0 1-1,0-1 0,0 0 0,1 0 0,-1 0 1,1 0-1,-1 0 0,1 0 0,0 0 1,0 0-1,0 0 0,0 0 0,0 0 1,0 0-1,0-1 0,1 1 0,-1 0 1,1-1-1,-1 1 0,1-1 0,0 0 1,2 2-1,0-1-18,0-1 0,-1 0 0,1 0 0,0 0-1,0-1 1,0 1 0,0-1 0,0 0 0,0 0 0,0 0 0,-1-1 0,8-1 0,2-1-46,0 0-1,0-2 1,0 0 0,-1 0 0,0-1 0,0 0 0,13-10-1,-10 3 45,0 0 0,-1-2 0,0 0 0,-1 0 0,-1-1 0,0-1-1,-2 0 1,0 0 0,0-1 0,-2 0 0,0-1 0,-1 0 0,-1 0-1,6-37 1,-3 0 384,-3-1-1,-2-1 0,-7-108 0,2 160-72,-4-48 1077,5 52-1168,-1-1 1,1 0-1,-1 1 0,0-1 0,0 1 1,0-1-1,0 1 0,0-1 0,0 1 0,0 0 1,-1 0-1,1-1 0,-1 1 0,0 0 1,-3-3-1,4 5-119,1 0 0,0 0 0,-1 0 1,1-1-1,-1 1 0,1 0 0,-1 0 0,1 0 1,0 0-1,-1 0 0,1 0 0,-1 0 0,1 0 1,-1 1-1,1-1 0,0 0 0,-1 0 0,1 0 0,-1 0 1,1 1-1,0-1 0,-1 0 0,1 0 0,0 0 1,-1 1-1,1-1 0,0 0 0,-1 1 0,1-1 1,0 0-1,-1 1 0,1-1 0,0 1 0,0-1 1,0 0-1,-1 1 0,-8 20 275,8-18-289,-10 30 35,2 1 0,1 0 0,1 0-1,-3 66 1,11 142 171,-1-236-211,9 135 38,1 33-3325,-10-114-2688</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6.140"/>
    </inkml:context>
    <inkml:brush xml:id="br0">
      <inkml:brushProperty name="width" value="0.05" units="cm"/>
      <inkml:brushProperty name="height" value="0.05" units="cm"/>
      <inkml:brushProperty name="color" value="#5B2D90"/>
    </inkml:brush>
  </inkml:definitions>
  <inkml:trace contextRef="#ctx0" brushRef="#br0">16 64 8324,'0'0'14428,"1"-13"-12747,-1-12-1159,0-1 497,2 62-525,17 209 616,-7-120-1482,-5 133 0,-7-253-1,0 0 0,0 0 0,-1 0 0,1 0 0,-1 0 1,-1 0-1,1 0 0,-1-1 0,1 1 0,-1 0 0,-1-1 1,1 1-1,-1-1 0,1 0 0,-6 6 0,-21 14-6873</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6.522"/>
    </inkml:context>
    <inkml:brush xml:id="br0">
      <inkml:brushProperty name="width" value="0.05" units="cm"/>
      <inkml:brushProperty name="height" value="0.05" units="cm"/>
      <inkml:brushProperty name="color" value="#5B2D90"/>
    </inkml:brush>
  </inkml:definitions>
  <inkml:trace contextRef="#ctx0" brushRef="#br0">0 156 16071,'0'0'4432,"18"-11"-3269,3-1-931,0 0-1,1 1 1,0 1 0,1 2-1,35-10 1,-5 6 0,1 2-1,0 2 1,1 3 0,-1 2-1,58 5 1,-109-1-237,1-1-1,-1 1 1,1 0 0,-1 1 0,0-1 0,0 1-1,1-1 1,-1 1 0,0 0 0,0 0 0,0 0-1,-1 0 1,1 1 0,-1-1 0,1 1 0,-1 0-1,0 0 1,0 0 0,0 0 0,0 0 0,0 0-1,1 5 1,5 11-131,-2-1 0,0 1 0,3 22 0,7 20-587,-14-55 687,1 0 0,0-1 0,0 0 0,0 0 0,1 0 0,-1 0 0,1 0 0,0-1 0,1 1 0,-1-1 0,1 0 0,0-1 0,0 1 0,0-1 0,0 0 0,1 0 0,-1-1 0,1 1 0,0-1 0,0-1 0,0 1 0,0-1 0,0 0 0,0 0 0,0-1 0,0 1 0,0-1 0,0-1 0,0 1 0,0-1 0,0 0 0,0-1 0,0 1 0,0-1 0,0 0 0,-1-1 0,1 1 0,-1-1 0,1 0 0,5-5 0,-5 2 187,-1 0-1,1-1 0,-1 0 0,0 0 1,-1 0-1,0 0 0,0-1 1,0 1-1,-1-1 0,0 0 0,-1 0 1,0-1-1,0 1 0,0 0 1,-1-1-1,-1 1 0,0-1 0,0 1 1,0 0-1,-1-1 0,0 1 1,-1-1-1,-2-9 0,2 11-101,0 0 1,-1 1-1,1-1 1,-1 1-1,0 0 0,-1-1 1,0 1-1,0 1 0,0-1 1,-1 1-1,1-1 1,-10-6-1,10 9-69,0 0 1,-1 0-1,1 0 1,-1 1-1,0 0 0,0 0 1,0 0-1,0 1 1,0 0-1,0 0 0,0 0 1,-1 0-1,1 1 1,0 0-1,0 0 0,-1 0 1,1 1-1,-7 1 1,5 0-284,0 0 0,0 0 1,1 1-1,0 0 1,-1 0-1,1 0 0,0 1 1,0 0-1,1 0 0,-1 1 1,-4 5-1,-31 36-5662,16-6-4712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6.945"/>
    </inkml:context>
    <inkml:brush xml:id="br0">
      <inkml:brushProperty name="width" value="0.05" units="cm"/>
      <inkml:brushProperty name="height" value="0.05" units="cm"/>
      <inkml:brushProperty name="color" value="#5B2D90"/>
    </inkml:brush>
  </inkml:definitions>
  <inkml:trace contextRef="#ctx0" brushRef="#br0">25 1 11317,'0'0'13590,"33"26"-13317,-9 42 703,-6 16 353,-8 7-1297,-10 3 128,0-8-160,-12-13-208,-6-12 15,-4-15-1823,-5-15-1634,-3-17-1617</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7.439"/>
    </inkml:context>
    <inkml:brush xml:id="br0">
      <inkml:brushProperty name="width" value="0.05" units="cm"/>
      <inkml:brushProperty name="height" value="0.05" units="cm"/>
      <inkml:brushProperty name="color" value="#5B2D90"/>
    </inkml:brush>
  </inkml:definitions>
  <inkml:trace contextRef="#ctx0" brushRef="#br0">0 326 10725,'0'0'7321,"14"-16"-6305,-9 10-922,15-17 546,1 1 0,0 0 0,46-33 1,-28 29-187,1 3 1,2 1 0,0 2 0,1 2-1,1 2 1,0 2 0,2 1 0,-1 3-1,1 2 1,58-4 0,-102 12-451,-1 0 1,1 0-1,-1 1 1,1-1-1,-1 0 1,1 0-1,-1 1 1,1-1-1,-1 1 1,0-1-1,1 1 1,-1 0-1,0 0 1,1-1-1,-1 1 1,0 0-1,0 0 1,0 0-1,0 0 1,0 0-1,0 1 1,0-1-1,0 0 1,0 0-1,-1 1 1,1-1-1,0 0 1,-1 1-1,1-1 1,-1 1-1,0-1 1,1 1-1,-1-1 1,0 1-1,0-1 1,0 1-1,0-1 1,0 1-1,0-1 1,0 1-1,-1-1 1,1 0-1,-1 3 1,-1 7 3,0 0 1,-1 0-1,-1 0 0,1-1 1,-6 11-1,-8 8-79,-1-1 1,-1-1-1,-1 0 1,-36 35-1,24-26-179,-43 61 0,67-86 210,0 2 0,2-1 0,-1 1 0,2 0 0,0 0-1,0 0 1,1 1 0,1 0 0,-3 23 0,6-30-51,0-1 0,0 1-1,1 0 1,0 0 0,1 0 0,-1-1-1,1 1 1,0 0 0,1-1 0,-1 0-1,1 0 1,1 1 0,-1-2 0,1 1 0,0 0-1,0-1 1,10 9 0,7 6-346,1-1 0,1-2 0,26 17-1,18 13-333,-63-44 757,-1 0-1,1 0 1,-1 0-1,1 0 0,-1 0 1,0 1-1,-1 0 1,1-1-1,-1 1 1,4 6-1,-6-9 18,0-1 0,0 1 0,0-1 0,0 1 0,0 0 0,0-1 0,0 1 0,0-1 0,0 1 0,0 0 0,0-1 0,-1 1 0,1-1 0,0 1 0,0-1 0,-1 1 0,1 0 1,0-1-1,0 1 0,-1-1 0,1 0 0,-1 1 0,1-1 0,-1 1 0,1-1 0,0 1 0,-2-1 0,-29 10 320,-33-3 294,0-3 1,-117-7-1,151-7-2462,18-4-2668,10-6-6025</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7.873"/>
    </inkml:context>
    <inkml:brush xml:id="br0">
      <inkml:brushProperty name="width" value="0.05" units="cm"/>
      <inkml:brushProperty name="height" value="0.05" units="cm"/>
      <inkml:brushProperty name="color" value="#5B2D90"/>
    </inkml:brush>
  </inkml:definitions>
  <inkml:trace contextRef="#ctx0" brushRef="#br0">11 0 13446,'0'0'7942,"0"18"-7688,-6 113 99,1 144 1077,7-234-1253,1 0 0,2 0 0,2 0 0,20 63 0,-25-96-188,1 0 1,0-1 0,0 1-1,1-1 1,0 0 0,0 0-1,1 0 1,0-1 0,0 1-1,0-1 1,1-1-1,10 9 1,-11-11 3,-1-1 0,0 0-1,0 0 1,1 0 0,-1-1-1,1 0 1,-1 1 0,1-2 0,0 1-1,-1 0 1,1-1 0,0 0-1,0 0 1,-1-1 0,1 1 0,0-1-1,-1 0 1,1 0 0,-1-1-1,1 1 1,-1-1 0,0 0 0,6-3-1,-1 0-19,-1 0-1,0 0 1,0-1-1,0 0 0,-1 0 1,0-1-1,0 1 0,-1-2 1,1 1-1,8-15 1,-7 7-9,0-1-1,0 0 1,-2 0 0,0-1 0,6-23 0,-3-13-9,-1-2 0,0-94-1,-7 144 49,0-45 42,-2-144 774,1 195-825,0-1 0,0 0 0,0 0 0,0 0 1,-1 1-1,1-1 0,0 0 0,0 0 0,0 0 0,0 0 0,-1 1 0,1-1 0,0 0 0,0 0 0,-1 0 1,1 0-1,0 0 0,0 0 0,-1 0 0,1 0 0,0 0 0,0 0 0,-1 0 0,1 0 0,0 0 1,0 0-1,-1 0 0,1 0 0,0 0 0,0 0 0,0 0 0,-1 0 0,1 0 0,0 0 0,0 0 0,-1 0 1,1 0-1,0-1 0,0 1 0,0 0 0,-1 0 0,1 0 0,0 0 0,0-1 0,0 1 0,0 0 1,-1 0-1,1 0 0,0-1 0,0 1 0,0 0 0,0 0 0,0-1 0,0 1 0,0 0 0,0 0 0,-1-1 1,-9 22-1462,7-7-715,0 1 0,1-1-1,0 17 1,2 10-7873</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9.440"/>
    </inkml:context>
    <inkml:brush xml:id="br0">
      <inkml:brushProperty name="width" value="0.05" units="cm"/>
      <inkml:brushProperty name="height" value="0.05" units="cm"/>
      <inkml:brushProperty name="color" value="#5B2D90"/>
    </inkml:brush>
  </inkml:definitions>
  <inkml:trace contextRef="#ctx0" brushRef="#br0">1 1 10117,'0'0'10997,"18"3"-10997,-8 44 0,-2 6 48,-4-3-48,-3-5-32,-1-11-657,0-15-1280,0-10-1792</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49:59.805"/>
    </inkml:context>
    <inkml:brush xml:id="br0">
      <inkml:brushProperty name="width" value="0.05" units="cm"/>
      <inkml:brushProperty name="height" value="0.05" units="cm"/>
      <inkml:brushProperty name="color" value="#5B2D90"/>
    </inkml:brush>
  </inkml:definitions>
  <inkml:trace contextRef="#ctx0" brushRef="#br0">195 16 10853,'0'0'13702,"-2"-16"-13702,-28 77 0,-5 12-224,-7 4-1185,-2-8-1536,3-4-3842</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07.826"/>
    </inkml:context>
    <inkml:brush xml:id="br0">
      <inkml:brushProperty name="width" value="0.05" units="cm"/>
      <inkml:brushProperty name="height" value="0.05" units="cm"/>
      <inkml:brushProperty name="color" value="#5B2D90"/>
    </inkml:brush>
  </inkml:definitions>
  <inkml:trace contextRef="#ctx0" brushRef="#br0">63 236 4818,'0'0'5323,"-4"-18"-3765,-24-121 3100,27 131-3934,-1-1 0,-1 1 0,1 0 0,-1 0 0,-1 0 0,1 0 0,-8-11 0,9 16-305,2 29 741,8-1-1098,1-1-1,0 0 1,2-1-1,26 42 1,-1 0 84,0 10-29,-3 2 1,39 139-1,-71-215-178,-1-1 0,0 0 0,0 0 0,1 1 0,-1-1 0,0 0 0,0 0 0,1 0 0,-1 1 0,0-1 0,1 0 0,-1 0 0,0 0 0,1 0 0,-1 0 0,1 0 0,-1 0 0,0 1 0,1-1 0,-1 0 0,0 0 0,1 0 0,-1-1 0,0 1 0,1 0 0,-1 0 0,1 0 0,-1 0 0,0 0 0,1 0 0,-1 0 0,0-1 0,1 1-1,-1 0 1,0 0 0,0 0 0,1-1 0,-1 1 0,0 0 0,0 0 0,1-1 0,-1 1 0,0 0 0,0-1 0,1 1 0,13-14-2030,8-10-3298,1-6-2615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5.029"/>
    </inkml:context>
    <inkml:brush xml:id="br0">
      <inkml:brushProperty name="width" value="0.05" units="cm"/>
      <inkml:brushProperty name="height" value="0.05" units="cm"/>
      <inkml:brushProperty name="color" value="#5B2D90"/>
    </inkml:brush>
  </inkml:definitions>
  <inkml:trace contextRef="#ctx0" brushRef="#br0">45 69 7684,'0'0'14369,"-2"-11"-13102,0-1-1095,-2-11 782,2 58-551,2-17-362,8 263 776,-4-235-765,2 1-1,2-1 0,2 0 1,16 44-1,-23-82-115,0 0 0,1 1 0,0-1 0,1-1 0,0 1 0,0-1 0,0 1 0,1-1 0,11 10 0,-14-14 40,0-1 0,0 0 0,0 0 0,0 0 0,0 0 0,1-1 0,-1 1 0,1-1 0,-1 0 0,1 0 0,0 0 0,-1 0 0,1-1 0,0 1 0,0-1 0,-1 0 0,1 0-1,0 0 1,-1-1 0,1 1 0,0-1 0,-1 0 0,1 0 0,0 0 0,-1-1 0,5-1 0,-3-1 33,1 0 0,-1 0-1,1-1 1,-1 1 0,-1-1 0,1 0-1,-1-1 1,1 1 0,-2-1-1,1 1 1,0-1 0,-1 0 0,-1-1-1,1 1 1,-1 0 0,0-1-1,0 0 1,1-9 0,2-13-39,-1-1 1,-1-56 0,-3 56-84,-2 0-1,-1 0 1,-2 1 0,0-1 0,-2 1 0,-13-33 0,12 41 112,0 2 0,-2-1 1,0 1-1,-1 1 1,-1-1-1,-1 2 1,-1 0-1,0 1 1,-21-20-1,31 33 30,1 0 0,-1 0-1,0 1 1,1-1 0,-1 1 0,-1 0 0,1 0 0,0 0-1,0 0 1,-1 1 0,1-1 0,-1 1 0,1 0 0,-1 1-1,0-1 1,-5 1 0,7 0-17,0 1-1,0 0 1,0 0 0,0 0-1,0 0 1,0 0 0,0 0-1,0 1 1,1-1 0,-1 1-1,1 0 1,-1 0 0,1 0-1,-1 0 1,1 0 0,0 0-1,0 1 1,0-1 0,1 1-1,-1-1 1,0 1 0,1 0-1,0 0 1,-2 3 0,-2 8 4,1-1 0,0 1 0,1 0 0,0 0 1,1 1-1,0-1 0,2 0 0,-1 1 0,2-1 1,0 0-1,1 1 0,0-1 0,1 0 0,0 0 1,2 0-1,-1-1 0,2 1 0,-1-1 0,16 23 0,-4-8-692,2 1 0,39 42 0,51 42-7984,-72-76 643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08.174"/>
    </inkml:context>
    <inkml:brush xml:id="br0">
      <inkml:brushProperty name="width" value="0.05" units="cm"/>
      <inkml:brushProperty name="height" value="0.05" units="cm"/>
      <inkml:brushProperty name="color" value="#5B2D90"/>
    </inkml:brush>
  </inkml:definitions>
  <inkml:trace contextRef="#ctx0" brushRef="#br0">363 0 6947,'0'0'11859,"-2"11"-10939,-7 83 16,7-59-372,-11 55 0,11-78-492,-2 0 0,1-1-1,-2 1 1,1-1 0,-1 0 0,-1 0 0,0 0 0,-13 15 0,3-8-134,-1 0 0,-1-2 0,0 0 0,-1-1-1,-1-1 1,-1-1 0,0 0 0,0-2 0,-1 0 0,-39 12 0,61-23-45,-22 4-1314,16-6-3398,5-8-2760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08.613"/>
    </inkml:context>
    <inkml:brush xml:id="br0">
      <inkml:brushProperty name="width" value="0.05" units="cm"/>
      <inkml:brushProperty name="height" value="0.05" units="cm"/>
      <inkml:brushProperty name="color" value="#5B2D90"/>
    </inkml:brush>
  </inkml:definitions>
  <inkml:trace contextRef="#ctx0" brushRef="#br0">0 0 13302,'0'0'9725,"5"10"-9587,138 327 852,-141-333-991,18 34-133,-19-37 128,0 0 1,0 0-1,-1 0 1,1-1-1,0 1 1,0 0-1,0-1 1,0 1-1,0-1 1,0 1-1,0-1 0,0 1 1,0-1-1,0 0 1,1 1-1,-1-1 1,0 0-1,0 0 1,0 0-1,0 0 1,0 0-1,1 0 1,-1 0-1,0 0 1,0 0-1,0-1 1,0 1-1,0-1 1,0 1-1,0 0 1,0-1-1,0 1 1,0-1-1,1-1 1,5-2-39,-1-2-1,-1 1 1,1-1-1,-1 0 1,0 0 0,0 0-1,0-1 1,-1 1 0,6-14-1,28-72-575,-36 88 593,14-42 402,16-84-1,-34 168-158,-3 0 0,-17 71 0,2-11-74,10-40-599,-17 113 982,17-59-8127,9-95-1952</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09.208"/>
    </inkml:context>
    <inkml:brush xml:id="br0">
      <inkml:brushProperty name="width" value="0.05" units="cm"/>
      <inkml:brushProperty name="height" value="0.05" units="cm"/>
      <inkml:brushProperty name="color" value="#5B2D90"/>
    </inkml:brush>
  </inkml:definitions>
  <inkml:trace contextRef="#ctx0" brushRef="#br0">1 150 11077,'0'0'6067,"20"2"-4781,1 1-1006,3 0 42,-1 0-1,1-2 0,-1 0 0,47-6 0,-65 4-298,-1 0 1,0 0-1,1-1 0,-1 1 0,0-1 1,0 0-1,0-1 0,-1 1 1,1-1-1,0 1 0,-1-1 0,1 0 1,-1 0-1,0-1 0,0 1 1,-1-1-1,1 1 0,-1-1 0,1 0 1,-1 0-1,0 0 0,-1 0 1,1-1-1,-1 1 0,0 0 0,0-1 1,0 1-1,0 0 0,-1-1 0,0 1 1,0-1-1,0-4 0,-1 6-19,0 0 0,-1 1 0,1-1 0,-1 1 0,1 0-1,-1-1 1,0 1 0,0 0 0,0 0 0,0 0 0,0 0 0,0 0-1,0 1 1,-1-1 0,1 1 0,-1-1 0,1 1 0,-1 0-1,0 0 1,1 0 0,-1 0 0,0 0 0,0 1 0,0 0 0,0-1-1,-4 1 1,-6-1-19,0 0-1,0 1 1,0 0-1,-22 3 1,29-1 13,1 0 1,-1 0-1,1 1 1,0 0-1,-1 0 0,1 0 1,1 0-1,-1 1 1,0 0-1,1 0 0,0 0 1,0 0-1,0 1 1,0 0-1,1-1 0,-1 2 1,1-1-1,1 0 0,-1 0 1,-2 10-1,-2 3 6,1 0 0,0 0 0,2 1 0,0 0-1,-1 23 1,4-36-3,0 8-5,0-1 1,1 0 0,0 1 0,1-1-1,3 20 1,-3-30 3,0 0-1,0 1 0,0-1 0,1 0 1,-1 0-1,1 0 0,0 0 0,0-1 1,0 1-1,0 0 0,0-1 0,0 1 1,1-1-1,-1 0 0,1 0 0,0 0 1,-1 0-1,1 0 0,0-1 0,0 1 1,0-1-1,0 0 0,1 0 0,-1 0 1,0 0-1,0 0 0,5-1 0,9 1 7,-1 0 0,1-2 0,-1 0 0,0-1 0,0-1 0,0 0 0,0-1 0,0-1 0,0-1 0,-1 0 0,0 0 0,0-2 0,23-16 0,-14 8 4,0-1 0,-2-1-1,0-1 1,-1-1 0,-1 0 0,-1-2 0,18-25 0,-32 39-8,1-1 0,-1 1 1,0-1-1,-1 0 0,0 0 0,0 0 1,-1-1-1,-1 1 0,1-1 0,-1 0 0,1-19 1,-3 27 15,0 33-148,-1 0 98,1-1 1,2 0 0,1 0 0,1-1-1,2 1 1,10 33 0,-1-25 33,-8-23-5,-1 0 0,0 0 0,-2 0 0,1 1-1,-2 0 1,0 0 0,-1 0 0,0 0 0,-2 23 0,0-35 9,-1 0 0,-1-1 1,1 1-1,-1 0 1,1 0-1,-1-1 0,0 1 1,0-1-1,-1 1 1,1-1-1,-1 0 0,1 0 1,-1 0-1,0-1 1,0 1-1,0 0 0,-1-1 1,1 0-1,-1 0 1,1 0-1,-7 2 0,4-1-90,1-1 0,-1 0 0,0-1-1,0 1 1,1-1 0,-1 0 0,0-1-1,0 1 1,0-1 0,0 0-1,0-1 1,0 0 0,0 0 0,-8-2-1,13 2-189,-1 1 0,0-1 0,1 0 0,-1 0-1,0 0 1,1 0 0,-1-1 0,1 1-1,0 0 1,-1-1 0,1 1 0,0-1 0,-2-2-1,-12-31-7296</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09.578"/>
    </inkml:context>
    <inkml:brush xml:id="br0">
      <inkml:brushProperty name="width" value="0.05" units="cm"/>
      <inkml:brushProperty name="height" value="0.05" units="cm"/>
      <inkml:brushProperty name="color" value="#5B2D90"/>
    </inkml:brush>
  </inkml:definitions>
  <inkml:trace contextRef="#ctx0" brushRef="#br0">169 41 320,'0'0'21186,"2"-11"-20095,9-18-726,-8 46-180,-11 83 527,-50 221 1915,9-68-1861,26-120-725,-10 72-128,20-70-3828,12-107 316,1-17-2711</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10.158"/>
    </inkml:context>
    <inkml:brush xml:id="br0">
      <inkml:brushProperty name="width" value="0.05" units="cm"/>
      <inkml:brushProperty name="height" value="0.05" units="cm"/>
      <inkml:brushProperty name="color" value="#5B2D90"/>
    </inkml:brush>
  </inkml:definitions>
  <inkml:trace contextRef="#ctx0" brushRef="#br0">140 227 5555,'0'0'14828,"-3"20"-14511,-20 107 561,-60 193 0,82-318-872,1 0 1,0 0-1,-1 0 1,0 0-1,0 0 0,0 0 1,0 0-1,0 0 1,0 0-1,0-1 1,0 1-1,-1 0 1,1-1-1,0 1 1,-3 0-1,4-2 2,-1 0-1,0-1 1,1 1-1,-1-1 1,1 1 0,-1-1-1,1 1 1,-1-1-1,1 0 1,-1 1-1,1-1 1,-1 0-1,1 1 1,0-1 0,-1 0-1,1 1 1,0-1-1,0 0 1,0 0-1,-1 1 1,1-1 0,0 0-1,0 0 1,0 0-1,0-1 1,-3-74 299,3 72-303,1-37-37,2 0 1,1 0 0,2 0-1,2 1 1,2 0 0,2 0-1,1 2 1,26-53 0,-26 70-10,-12 21 40,-1 0 0,0 0 0,0 0 0,0 0 0,0 0 0,0-1 0,1 1 0,-1 0 0,0 0 0,0 0 0,0 0-1,0 0 1,1 0 0,-1 0 0,0 0 0,0 0 0,0 0 0,1 0 0,-1 0 0,0 0 0,0 0 0,0 0 0,0 0 0,1 0 0,-1 0 0,0 0 0,0 0 0,0 0 0,1 0 0,-1 0 0,0 0 0,0 0 0,0 0 0,0 0 0,1 1 0,-1-1 0,0 0-1,0 0 1,0 0 0,0 0 0,0 0 0,0 1 0,1-1 0,-1 0 0,0 0 0,0 0 0,0 1 0,5 36-178,-3-19 182,3 32-4,20 78-1,-21-113 2,0 0-1,1 0 0,1-1 0,0 0 0,1 0 0,1-1 0,0 0 0,1 0 0,18 20 0,-25-30 2,1 0 0,0 0 0,0 0 0,0-1 0,1 1 0,-1-1 0,1 0 0,-1 0 0,1 0 0,0 0-1,-1-1 1,1 0 0,0 0 0,0 0 0,0 0 0,0 0 0,0-1 0,0 1 0,1-1 0,5-1 0,-4 0 6,0-1 0,-1 0 1,1 0-1,0-1 1,-1 1-1,0-1 0,0 0 1,0-1-1,0 1 0,0-1 1,-1 0-1,7-7 1,5-8 27,-2 0 1,0-1 0,-1-1 0,0 0 0,16-41 0,-16 26 62,-1-1 0,-2 0-1,-2-1 1,-1 0 0,-2-1-1,-2 1 1,-1-41 0,-2 76-86,1-1 1,-1 0 1,0 1-1,0-1 1,0 0-1,0 0 0,-1 0 1,1 1-1,-1-1 0,0 0 1,0 1-1,-1-1 0,1 0 1,-1 1-1,1 0 0,-1-1 1,-4-4-1,1 40-4256,6-9 2538,1-1 0,1 0 1,1 0-1,1-1 0,13 36 1,5 8-4015</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10.491"/>
    </inkml:context>
    <inkml:brush xml:id="br0">
      <inkml:brushProperty name="width" value="0.05" units="cm"/>
      <inkml:brushProperty name="height" value="0.05" units="cm"/>
      <inkml:brushProperty name="color" value="#5B2D90"/>
    </inkml:brush>
  </inkml:definitions>
  <inkml:trace contextRef="#ctx0" brushRef="#br0">76 123 9732,'0'0'10512,"-3"-8"-10002,-10-13-434,13 21-75,0 0-1,0 0 1,-1-1 0,1 1-1,0 0 1,0 0 0,-1 0-1,1 0 1,0 0-1,-1 0 1,1-1 0,0 1-1,-1 0 1,1 0-1,0 0 1,0 0 0,-1 0-1,1 0 1,0 0-1,-1 0 1,1 1 0,0-1-1,-1 0 1,1 0-1,0 0 1,0 0 0,-1 0-1,1 0 1,0 1 0,-1-1-1,1 0 1,0 0-1,0 0 1,-1 1 0,1-1-1,0 0 1,0 0-1,0 1 1,-4 6 15,0 0-1,0 1 1,1-1 0,1 1 0,-4 12-1,-1 5-5,1 1 0,1 0 0,1 0 0,1 0 0,2 1 0,2 42 0,0-64-17,0 0 1,0-1 0,0 1 0,0 0 0,1-1-1,0 1 1,0-1 0,0 0 0,0 1 0,1-1-1,-1 0 1,1-1 0,0 1 0,0 0 0,1-1-1,-1 1 1,1-1 0,0 0 0,0 0 0,0-1-1,0 1 1,0-1 0,0 0 0,1 0 0,-1 0-1,1-1 1,-1 0 0,1 1 0,7-1 0,-5 1-1,0-2 1,0 1 0,0-1-1,1 0 1,-1 0 0,0-1-1,0 0 1,0-1 0,0 1 0,0-1-1,0 0 1,0-1 0,-1 0-1,1 0 1,-1 0 0,0-1-1,0 0 1,0 0 0,7-7-1,-6 2 70,0 0-1,0 0 0,-1-1 0,-1 0 1,0 0-1,0 0 0,-1 0 0,0-1 1,-1 0-1,0 0 0,0 0 0,-1 0 1,-1 0-1,0 0 0,-1-1 0,0 1 1,0 0-1,-4-20 0,2 18-33,0 0-1,-1 0 1,-1 0 0,0 1-1,-1-1 1,0 1 0,0 0-1,-2 0 1,1 1-1,-1 0 1,-1 0 0,0 0-1,-1 1 1,0 1 0,-17-15-1,24 22-86,-1 0 0,1 0 0,-1 1 0,0-1 0,1 1 0,-1 0 1,0-1-1,0 1 0,0 1 0,0-1 0,0 0 0,-5 0 0,7 1-128,0 0 1,0 1-1,0-1 0,0 0 1,1 0-1,-1 1 1,0-1-1,0 1 0,0-1 1,0 0-1,1 1 1,-1 0-1,0-1 0,0 1 1,1-1-1,-1 1 1,0 0-1,1-1 0,-1 1 1,1 0-1,-1 0 1,1 0-1,-1-1 0,1 1 1,-1 0-1,1 0 1,0 0-1,0 0 0,-1 0 1,1 0-1,0 0 1,0 0-1,0 0 0,0 0 1,0 0-1,0-1 1,1 3-1,-1 23-6991</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10.839"/>
    </inkml:context>
    <inkml:brush xml:id="br0">
      <inkml:brushProperty name="width" value="0.05" units="cm"/>
      <inkml:brushProperty name="height" value="0.05" units="cm"/>
      <inkml:brushProperty name="color" value="#5B2D90"/>
    </inkml:brush>
  </inkml:definitions>
  <inkml:trace contextRef="#ctx0" brushRef="#br0">32 36 17576,'0'0'8932,"6"-36"-10116,-20 51-1746,-9-3-6530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1.024"/>
    </inkml:context>
    <inkml:brush xml:id="br0">
      <inkml:brushProperty name="width" value="0.05" units="cm"/>
      <inkml:brushProperty name="height" value="0.05" units="cm"/>
      <inkml:brushProperty name="color" value="#5B2D90"/>
    </inkml:brush>
  </inkml:definitions>
  <inkml:trace contextRef="#ctx0" brushRef="#br0">30 54 8052,'0'0'14951,"-30"-53"-14103,30 83-800,0 15-32,0 17 160,0 9-176,0 1 96,0-1-96,2-1-64,4-8-1072,0-12-1682,0-16-1792,2-20-6083</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1.347"/>
    </inkml:context>
    <inkml:brush xml:id="br0">
      <inkml:brushProperty name="width" value="0.05" units="cm"/>
      <inkml:brushProperty name="height" value="0.05" units="cm"/>
      <inkml:brushProperty name="color" value="#5B2D90"/>
    </inkml:brush>
  </inkml:definitions>
  <inkml:trace contextRef="#ctx0" brushRef="#br0">95 618 9893,'-7'-24'1579,"-52"-200"7449,49 178-7822,3-1 0,-4-87 0,11 128-1184,0 1 0,0-1 0,0 0-1,0 1 1,1-1 0,0 1 0,0-1 0,1 1 0,-1 0 0,1-1 0,0 1 0,1 0 0,-1 0 0,1 0 0,0 1 0,0-1 0,1 1 0,-1-1 0,1 1-1,0 0 1,0 0 0,0 1 0,1-1 0,-1 1 0,1 0 0,0 0 0,0 1 0,0-1 0,0 1 0,0 0 0,0 1 0,1-1 0,-1 1 0,1 0-1,9 0 1,-11 0-23,1 1 0,-1 0 0,0 1 0,0-1 0,0 1 0,1-1 0,-1 1 0,0 1 0,0-1 0,0 0 0,0 1-1,0 0 1,-1 0 0,1 0 0,0 1 0,-1-1 0,0 1 0,1 0 0,-1 0 0,0 0 0,-1 0 0,1 0 0,0 1 0,-1-1 0,0 1-1,0-1 1,0 1 0,0 0 0,2 8 0,2 6-19,0 0 0,-2 1 0,0 0 0,-1 0 0,1 29 0,-4-21-118,-1 0 0,-1 0 0,-2-1 0,0 1 0,-2-1 0,0 0 0,-16 36-1,-29 54-2614,-6-4-4156,49-98 5625,-20 40-9307</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1.748"/>
    </inkml:context>
    <inkml:brush xml:id="br0">
      <inkml:brushProperty name="width" value="0.05" units="cm"/>
      <inkml:brushProperty name="height" value="0.05" units="cm"/>
      <inkml:brushProperty name="color" value="#5B2D90"/>
    </inkml:brush>
  </inkml:definitions>
  <inkml:trace contextRef="#ctx0" brushRef="#br0">1 229 13478,'0'0'8895,"16"-4"-8602,-7 1-255,-3 1-22,1 0 0,-1 1-1,0 0 1,0 0 0,12 0 0,-16 1-13,0 0 1,0 0-1,1 1 0,-1-1 1,0 1-1,0 0 0,0-1 1,0 1-1,0 0 1,0 0-1,0 0 0,0 1 1,0-1-1,0 0 0,0 1 1,-1-1-1,1 1 1,0-1-1,-1 1 0,0 0 1,1 0-1,-1 0 0,2 3 1,4 12-23,-1 1 0,0 0 1,-1 1-1,-1-1 0,-1 1 1,-1 0-1,0 0 0,-2 0 1,-1 20-1,2-51 38,1-1-1,0 0 0,1 0 1,0 1-1,1 0 1,0-1-1,1 1 1,1 1-1,0-1 1,14-20-1,4-2-30,1 2 1,34-34-1,-37 43-17,48-39 0,-64 56 23,0 2 0,1-1 0,0 1 0,0 0-1,0 0 1,1 1 0,-1 0 0,1 0 0,0 1 0,-1 0 0,1 0-1,0 1 1,9 0 0,-14 1-3,-1 1 0,1 0-1,0 0 1,-1 0 0,1 0 0,-1 0 0,0 0-1,1 1 1,-1-1 0,0 1 0,0 0 0,0-1-1,0 1 1,0 0 0,0 0 0,0 1 0,-1-1-1,1 0 1,-1 0 0,0 1 0,0-1 0,0 1-1,0-1 1,2 6 0,3 12-27,0 0 1,3 27 0,-4-22 24,-1-4-26,1 0 0,2-1 0,0 0 0,14 28-1,-19-43 5,1 0 0,0 0-1,0-1 1,0 1 0,0-1-1,1 0 1,0 0 0,0 0-1,0 0 1,0-1 0,1 0-1,-1 0 1,1 0 0,0 0-1,0-1 1,0 0 0,0 0-1,0 0 1,0 0 0,0-1-1,1 0 1,7 1 0,-10-2 48,0 0 0,0 0 1,0-1-1,-1 1 0,1 0 0,0-1 0,0 0 1,0 0-1,-1 0 0,1 0 0,-1 0 1,1 0-1,-1-1 0,1 1 0,-1-1 1,0 1-1,1-1 0,-1 0 0,3-3 1,-2 0 64,1 0 1,-1 0-1,0 0 1,-1 0-1,1 0 1,-1-1 0,0 1-1,0-1 1,1-7-1,-1 0 85,0 0-1,0-1 0,-2 1 0,1-1 0,-2 1 0,0-1 0,0 1 1,-4-14-1,1 16-116,-1 1 1,0-1 0,0 1 0,-1 0-1,0 0 1,-1 1 0,0 0 0,0 0 0,-1 1-1,0-1 1,-1 2 0,1-1 0,-2 1-1,1 1 1,-1 0 0,0 0 0,-15-6-1,16 8-203,0 0-1,-1 1 0,1 0 0,-1 1 0,1 0 0,-1 1 0,0 0 0,0 0 1,-13 1-1,17 1-305,-1 0 1,1 0 0,-1 1 0,1-1-1,-1 2 1,1-1 0,0 0 0,0 1-1,0 0 1,0 1 0,0 0 0,1-1-1,0 2 1,-7 5 0,-20 27-9446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5.377"/>
    </inkml:context>
    <inkml:brush xml:id="br0">
      <inkml:brushProperty name="width" value="0.05" units="cm"/>
      <inkml:brushProperty name="height" value="0.05" units="cm"/>
      <inkml:brushProperty name="color" value="#5B2D90"/>
    </inkml:brush>
  </inkml:definitions>
  <inkml:trace contextRef="#ctx0" brushRef="#br0">80 29 6227,'0'0'19241,"2"-28"-18777,-2 49-464,0 13 64,0 12 736,0 8-416,-14 1-191,-4 2-193,2-2-32,0-5-305,3-7-1680,9-14-2016</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2.799"/>
    </inkml:context>
    <inkml:brush xml:id="br0">
      <inkml:brushProperty name="width" value="0.05" units="cm"/>
      <inkml:brushProperty name="height" value="0.05" units="cm"/>
      <inkml:brushProperty name="color" value="#5B2D90"/>
    </inkml:brush>
  </inkml:definitions>
  <inkml:trace contextRef="#ctx0" brushRef="#br0">100 72 8500,'0'0'12584,"-4"-13"-11212,-10-41-292,10 50-147,1 11-773,-2 14-215,-22 120 329,13-77-161,2 1 0,-4 109 1,16-174-119,0 1 1,0-1 0,0 0 0,0 1 0,0-1 0,0 1 0,0-1 0,0 0-1,0 1 1,0-1 0,1 0 0,-1 1 0,0-1 0,0 0 0,0 1-1,1-1 1,-1 0 0,0 0 0,0 1 0,1-1 0,-1 0 0,0 0 0,0 1-1,1-1 1,-1 0 0,0 0 0,1 0 0,-1 0 0,0 1 0,1-1 0,-1 0-1,0 0 1,1 0 0,-1 0 0,1 0 0,19-3-44,16-13 58,-35 16-10,14-8 5,1 0 0,-1 1 0,2 0-1,-1 1 1,1 1 0,0 1 0,0 1 0,0 0 0,0 1 0,0 0 0,1 2 0,19 1 0,-34 0-22,-1-1-1,1 1 1,-1 0 0,1 0 0,-1 0 0,0 0-1,1 1 1,-1-1 0,0 0 0,0 1 0,0 0-1,0-1 1,0 1 0,-1 0 0,1 0 0,0 0-1,-1 0 1,1 0 0,-1 1 0,0-1 0,0 0-1,0 1 1,0-1 0,0 1 0,0-1 0,-1 1-1,1 3 1,0-1-18,-1-1-1,1 1 1,-1 0-1,0-1 1,-1 1 0,1-1-1,-1 1 1,0-1-1,0 1 1,0-1-1,0 0 1,-1 1 0,0-1-1,0 0 1,-4 6-1,0-2-27,0-1 0,-1 0-1,0-1 1,-1 1 0,1-2 0,-1 1-1,-1-1 1,1 0 0,0 0-1,-17 5 1,10-4-18,1-2 0,0 0-1,-1-1 1,0 0 0,0-1 0,-20 0 0,35-2 78,-1 0 0,1 0 0,-1 0 1,1 0-1,-1 0 0,1 0 0,-1 0 1,1 0-1,0 0 0,-1 0 0,1-1 0,-1 1 1,1 0-1,-1 0 0,1 0 0,0 0 1,-1-1-1,1 1 0,-1 0 0,1-1 0,0 1 1,-1 0-1,1-1 0,0 1 0,0 0 0,-1-1 1,1 1-1,0 0 0,0-1 0,-1 1 1,1-1-1,0 1 0,0-1 0,0 1 0,0-1 1,0 1-1,0 0 0,0-1 0,0 1 1,0-1-1,0 0 0,0 0-26,0-1 0,1 1-1,-1-1 1,1 1 0,-1-1 0,1 1 0,-1 0-1,1-1 1,0 1 0,0 0 0,0-1 0,0 1-1,2-2 1,15-10-188,1 0-1,1 1 1,0 2-1,0 0 1,1 1 0,22-7-1,16-8-170,-41 16 392,169-82-278,-167 79 385,-1-2 1,-1 1-1,0-2 1,0-1-1,-2 0 1,0-1-1,16-19 1,-28 29 9,1 0 1,-1 0 0,0-1 0,0 1 0,-1-1 0,0 0-1,0 0 1,-1 0 0,1 0 0,-1-1 0,-1 1 0,0-1-1,0 1 1,0-13 0,-2 19-76,0 0 0,0 0 0,0 0 0,0 0 0,0 1 0,0-1 0,0 0 0,0 0 0,0 1 0,0-1 0,0 1 0,-1-1 0,1 1 0,0-1 0,0 1 0,-1 0 0,1 0 0,0 0 0,0 0 0,-1-1 0,1 2 0,0-1-1,-1 0 1,1 0 0,0 0 0,0 1 0,-2-1 0,-3 1 97,-3 0-117,0 0 0,1 0-1,-1 1 1,1 0 0,-1 1 0,1 0 0,0 0-1,0 1 1,0 0 0,0 1 0,1-1 0,0 1-1,0 1 1,0-1 0,0 1 0,1 0 0,0 1-1,0 0 1,1 0 0,0 0 0,-5 10-1,1-3-44,2 0 0,0 0 0,0 1-1,1 0 1,1 0 0,1 0-1,0 1 1,1 0 0,0 0-1,0 31 1,3-46 13,0 1-1,0 0 1,0-1-1,1 1 1,-1 0 0,0-1-1,1 1 1,-1-1 0,1 1-1,0-1 1,-1 1 0,1-1-1,0 1 1,0-1-1,0 0 1,0 1 0,0-1-1,0 0 1,0 0 0,1 0-1,-1 0 1,0 0 0,3 2-1,-1-2-16,1 0 0,-1 0 0,0 0 0,1 0 0,-1 0 0,1-1 0,-1 0 0,1 0 0,-1 1 0,7-2 0,-1 0-11,-1-1 0,0 1 0,0-2 0,0 1 0,0-1-1,0 0 1,0 0 0,-1-1 0,8-5 0,0-5 122,-1 1 0,0-2 1,-1 0-1,15-22 0,7-9 213,-30 45 395,-3 11-510,-1 20-349,-2-22 228,1 88-126,-1 32-990,3-45-2791,1-60-1620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3.358"/>
    </inkml:context>
    <inkml:brush xml:id="br0">
      <inkml:brushProperty name="width" value="0.05" units="cm"/>
      <inkml:brushProperty name="height" value="0.05" units="cm"/>
      <inkml:brushProperty name="color" value="#5B2D90"/>
    </inkml:brush>
  </inkml:definitions>
  <inkml:trace contextRef="#ctx0" brushRef="#br0">122 1 15191,'0'0'8420,"-8"26"-8207,2-9-145,-48 172 451,39-126-330,4-23-97,2 0 0,2 1 1,-4 64-1,12-105-100,0 1 0,0-1 0,0 1 0,0-1 0,0 0 0,0 1 0,0-1 0,0 0 0,0 0 0,0 0 0,0 1 0,0-1 0,0 0 0,0-1 0,0 1 0,0 0 0,0 0 0,0 0 0,0-1 0,0 1 0,2-1 0,11-4 37,1-1 1,-1-1-1,0 0 1,0 0-1,-1-2 1,13-10 0,-13 10-42,0 0 0,0 0-1,1 2 1,0-1 0,0 2 0,28-10 0,-33 14 9,0 1 0,-1 0-1,1 0 1,0 0-1,0 1 1,0 1 0,0-1-1,0 2 1,0-1-1,15 5 1,-20-4-19,0 0 1,1-1-1,-1 2 1,0-1-1,0 0 0,0 1 1,-1 0-1,1 0 1,-1 0-1,1 0 1,-1 1-1,0-1 0,0 1 1,0 0-1,-1 0 1,0 0-1,1 0 0,-1 0 1,-1 1-1,1-1 1,1 8-1,-1-2-47,0 0 1,-2 0-1,1 0 0,-1 0 1,-1 0-1,1-1 0,-2 1 1,1 0-1,-2 0 0,1-1 0,-1 1 1,0-1-1,-1 0 0,0 0 1,-1 0-1,-9 14 0,5-11-15,1 0 1,-2-1-1,0 0 0,0 0 1,-1-1-1,0-1 0,-1 0 0,0 0 1,0-1-1,-23 11 0,33-18 80,0 0 0,0 0-1,0 0 1,0 0 0,0-1 0,-1 1-1,1-1 1,0 1 0,0-1 0,-1 0 0,1 0-1,0 0 1,0 0 0,-1 0 0,-2-1-1,3 0 10,1 1-1,0-1 0,0 0 0,0 1 0,1-1 1,-1 0-1,0 0 0,0 0 0,0 1 1,0-1-1,1 0 0,-1 0 0,0 0 1,1 0-1,-1 0 0,1 0 0,-1 0 1,1-1-1,0 1 0,-1 0 0,1-2 1,-1-4 12,1 0 0,0 0 0,0 0 0,1 0 0,0 0 0,0 0 0,1 1 0,3-13 0,13-21-93,1 2 0,1 0 0,2 2 1,2 0-1,2 1 0,43-46 0,-58 68 139,-4 4 143,1 0-1,-1 1 1,1 0-1,1 0 1,0 1-1,0 0 1,0 0-1,20-10 1,-27 17-164,-1-1 1,1 1-1,-1 0 1,1 0-1,0 0 1,-1 0-1,1 0 1,-1 0-1,1 1 0,-1-1 1,1 1-1,-1-1 1,0 1-1,1-1 1,-1 1-1,1 0 1,-1-1-1,0 1 0,0 0 1,1 0-1,-1 0 1,0 0-1,0 0 1,0 0-1,0 0 1,1 3-1,23 38 25,-20-32 46,2 5-146,0 0 0,-1 1 0,-1 0 0,0 0 0,-2 1 0,0-1 0,0 1 0,-2-1 0,0 1 0,-2 32 0,1-46-199,-1 0 0,1 0 0,0 0 0,-1 0 0,1 0 0,-1 0 0,0-1 0,0 1 0,0 0 0,0 0 0,-1-1 0,1 1 0,-1-1 0,1 1 0,-1-1 0,0 0 0,0 1 0,0-1 0,0 0 0,0 0 0,-1-1 0,-3 4 0,-27 6-7361</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3.697"/>
    </inkml:context>
    <inkml:brush xml:id="br0">
      <inkml:brushProperty name="width" value="0.05" units="cm"/>
      <inkml:brushProperty name="height" value="0.05" units="cm"/>
      <inkml:brushProperty name="color" value="#5B2D90"/>
    </inkml:brush>
  </inkml:definitions>
  <inkml:trace contextRef="#ctx0" brushRef="#br0">1 0 12294,'0'0'9252,"0"80"-11589,20-28-3234,1-6-4994</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4.295"/>
    </inkml:context>
    <inkml:brush xml:id="br0">
      <inkml:brushProperty name="width" value="0.05" units="cm"/>
      <inkml:brushProperty name="height" value="0.05" units="cm"/>
      <inkml:brushProperty name="color" value="#5B2D90"/>
    </inkml:brush>
  </inkml:definitions>
  <inkml:trace contextRef="#ctx0" brushRef="#br0">4 21 9092,'0'0'12008,"0"-20"-5594,-2 145-6327,0-2-78,15 134-1,-11-241-46,1 0-1,0 0 1,1 0 0,1 0-1,1-1 1,13 27-1,-18-39 20,1 0 0,-1 0 0,1 0 0,0 0 0,0 0 0,0-1 0,1 1 0,-1-1 0,0 1 0,1-1 0,0 0 0,0 0 0,-1 0 0,1 0 0,0-1 0,0 1 0,1-1 0,-1 0 0,0 0 0,0 0 0,1 0 0,-1 0 0,0-1 0,1 0 0,-1 1 0,1-1 0,-1 0 0,0-1 0,1 1-1,-1-1 1,0 1 0,1-1 0,-1 0 0,0 0 0,0-1 0,1 1 0,-1-1 0,0 1 0,5-5 0,2-1-22,0-1 1,0-1-1,0 0 0,-1 0 0,0-1 0,-1 0 1,0-1-1,-1 1 0,0-2 0,9-19 1,-1-1-103,-2 0-1,16-63 1,-22 64 449,-1-1 0,4-62 0,-14 507-754,4-404 302,0-5-243,0 1 0,0 0 0,0-1 0,0 1 0,-1 0 0,0-1 0,0 1 0,0-1 0,-3 9-1,-4-8-4625</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4.627"/>
    </inkml:context>
    <inkml:brush xml:id="br0">
      <inkml:brushProperty name="width" value="0.05" units="cm"/>
      <inkml:brushProperty name="height" value="0.05" units="cm"/>
      <inkml:brushProperty name="color" value="#5B2D90"/>
    </inkml:brush>
  </inkml:definitions>
  <inkml:trace contextRef="#ctx0" brushRef="#br0">60 38 13766,'0'0'8164,"-59"-37"-10421,77 65-1201,9-4-4625</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4.965"/>
    </inkml:context>
    <inkml:brush xml:id="br0">
      <inkml:brushProperty name="width" value="0.05" units="cm"/>
      <inkml:brushProperty name="height" value="0.05" units="cm"/>
      <inkml:brushProperty name="color" value="#5B2D90"/>
    </inkml:brush>
  </inkml:definitions>
  <inkml:trace contextRef="#ctx0" brushRef="#br0">9 1 13814,'0'0'10821,"0"16"-10618,-8 582 1126,8-597-1437,0 1 0,0-1 0,0 0 1,0 1-1,0-1 0,0 1 0,0-1 0,1 0 1,-1 1-1,0-1 0,1 1 0,-1-1 1,1 0-1,-1 0 0,1 1 0,0-1 1,0 0-1,-1 0 0,1 0 0,0 0 0,0 0 1,0 0-1,0 0 0,0 0 0,2 1 1,-1-2-68,0 1 1,0-1 0,0 1 0,0-1 0,0 0 0,0 0 0,0 0 0,0 0 0,0 0 0,0-1 0,0 1 0,0 0-1,0-1 1,0 0 0,2-1 0,8-3-298,0-1 0,-1 0 0,0-1 0,15-13 0,22-19 597,-2-2 1,61-70-1,-104 167 1737,-3-53-1850,0 0 0,0 0 0,0 0-1,0 1 1,0-1 0,1 0 0,-1 0-1,1 0 1,0 0 0,0 0 0,0 0-1,0 0 1,1 0 0,-1-1 0,1 1-1,0 0 1,-1-1 0,1 1 0,4 3-1,-2-4-6,-1-1 0,1 1 0,0-1 0,-1 0 0,1 0 0,0 0-1,0 0 1,0-1 0,0 1 0,0-1 0,0 0 0,0 0-1,-1-1 1,1 1 0,0-1 0,4-1 0,7-2 197,0-2 1,0 0 0,0 0-1,-1-1 1,0-1-1,0 0 1,-1-1 0,0-1-1,21-20 1,47-31 3115,-80 61-3291,-1-1 0,1 1 0,-1 0 0,1-1 0,0 1 0,-1 0 0,1 0 0,-1 0 0,1-1 0,0 1 0,-1 0 0,1 0 0,0 0 0,-1 0 0,1 0 0,-1 0 0,1 0 0,0 0 0,-1 0 0,1 1 0,0-1 0,-1 0 0,1 0 0,-1 0 0,1 1 0,-1-1 0,1 0 0,0 1 0,-1-1 0,1 1 0,-1-1 0,0 0 0,1 1 0,-1-1 0,1 1 0,-1-1 0,0 1 0,1-1 0,-1 1 0,0 0 0,1-1 0,-1 1 0,0-1 0,0 1 0,0 0 0,1 0 0,5 37-64,-5-30 149,2 29-159,-1 1-1,-2-1 0,-1 1 0,-2-1 1,-2 1-1,-2-1 0,-1-1 1,-1 1-1,-25 60 0,18-63-3358,-1 0 0,-42 63 0,43-77-10209</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6.109"/>
    </inkml:context>
    <inkml:brush xml:id="br0">
      <inkml:brushProperty name="width" value="0.05" units="cm"/>
      <inkml:brushProperty name="height" value="0.05" units="cm"/>
      <inkml:brushProperty name="color" value="#5B2D90"/>
    </inkml:brush>
  </inkml:definitions>
  <inkml:trace contextRef="#ctx0" brushRef="#br0">169 1 10965,'0'0'8367,"-20"20"-7882,3-4-317,8-10-98,1 2 0,-1-1-1,2 1 1,-1 1 0,1-1-1,1 1 1,-1 0 0,1 1 0,1-1-1,0 1 1,0 0 0,1 1 0,1-1-1,-5 18 1,4 9 207,1 0 1,4 74-1,-1-108-274,0 0-1,0 0 0,1 1 0,-1-1 0,1 0 1,0 0-1,0 0 0,0 0 0,0 0 1,1 0-1,-1 0 0,1 0 0,0-1 0,-1 1 1,1 0-1,1-1 0,-1 0 0,0 1 0,0-1 1,1 0-1,3 2 0,-3-2 13,1 0 1,1-1-1,-1 0 0,0 1 1,0-1-1,0-1 0,1 1 0,-1 0 1,0-1-1,1 0 0,-1 0 1,0-1-1,1 1 0,-1-1 1,8-2-1,-6 1 71,0 0 1,0 0-1,-1-1 1,1 0-1,0 0 1,-1-1-1,0 1 1,0-1-1,0-1 1,0 1-1,-1 0 1,1-1-1,-1 0 1,0 0-1,-1-1 1,1 1-1,-1-1 1,0 1-1,0-1 0,-1 0 1,0 0-1,0 0 1,0 0-1,-1-1 1,0 1-1,1-12 1,-1 8-10,0-1 1,-1 0-1,0 0 1,-1 0-1,0 1 1,-1-1-1,0 1 1,0-1-1,-2 1 1,1 0-1,-1-1 1,0 2-1,-1-1 1,0 0-1,-9-10 1,3 7-225,-1 0 0,0 1-1,-1 0 1,-1 2 0,-24-17 0,24 19-1562,1 1-1,-1 1 0,-24-9 1,19 11-7210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6.492"/>
    </inkml:context>
    <inkml:brush xml:id="br0">
      <inkml:brushProperty name="width" value="0.05" units="cm"/>
      <inkml:brushProperty name="height" value="0.05" units="cm"/>
      <inkml:brushProperty name="color" value="#5B2D90"/>
    </inkml:brush>
  </inkml:definitions>
  <inkml:trace contextRef="#ctx0" brushRef="#br0">1 0 16424,'0'0'8478,"2"11"-8302,7 40 188,-3 1-1,1 61 1,-9 117 114,0-173-446,-2 45-27,1-41-104,2 1 1,10 99-1,-6-148 27,-1 0 0,1 0 0,1 0 0,1 0 0,0-1 0,0 1 0,1-1 0,0 0 0,1-1 0,15 18 0,-17-23-16,0-1 0,0 0 1,1 0-1,-1 0 1,1-1-1,1 0 1,-1 0-1,0-1 1,1 0-1,0 0 1,0 0-1,0-1 1,0 0-1,0 0 1,0-1-1,0 0 1,1 0-1,-1 0 1,0-1-1,15-2 1,-6-1 77,1 0 1,-1-2-1,0 0 0,0-1 1,-1 0-1,0-1 1,0-1-1,-1-1 1,1 0-1,-2 0 1,0-1-1,0-1 1,0-1-1,-2 0 1,1 0-1,-2-1 1,16-23-1,-19 26 9,-1 0 0,1-1-1,-2 0 1,1 0 0,-2-1 0,0 1-1,0-1 1,-1 0 0,0 0 0,-1-1-1,0 1 1,-1 0 0,-1-1 0,0 1-1,0-1 1,-1 1 0,-1 0 0,0 0-1,-1-1 1,0 2 0,-1-1 0,0 0-1,-1 1 1,-8-16 0,-19-19-156,-73-83 1,46 61 997,50 50-87,19 9-652,31 7-672,-27 2 471,116-2-4898,-58 2-734</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6.999"/>
    </inkml:context>
    <inkml:brush xml:id="br0">
      <inkml:brushProperty name="width" value="0.05" units="cm"/>
      <inkml:brushProperty name="height" value="0.05" units="cm"/>
      <inkml:brushProperty name="color" value="#5B2D90"/>
    </inkml:brush>
  </inkml:definitions>
  <inkml:trace contextRef="#ctx0" brushRef="#br0">7 25 12982,'0'0'11925,"-6"-25"-10964,6 84-433,12 23-176,7 20 1153,-5 3-945,-4-7-432,-6-7-128,-4-9-48,0-14-1168,-4-16-1137,-10-22-1601,4-23-4274</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7.447"/>
    </inkml:context>
    <inkml:brush xml:id="br0">
      <inkml:brushProperty name="width" value="0.05" units="cm"/>
      <inkml:brushProperty name="height" value="0.05" units="cm"/>
      <inkml:brushProperty name="color" value="#5B2D90"/>
    </inkml:brush>
  </inkml:definitions>
  <inkml:trace contextRef="#ctx0" brushRef="#br0">29 322 10885,'0'0'4055,"-5"-16"-1915,2 8-1902,-1-5 312,0 0 0,0-1 0,1 0-1,1 0 1,0 0 0,1 0 0,1-21 0,1 30-435,0-1 1,1 1-1,0 0 0,0 0 1,0 0-1,1 0 1,0 0-1,0 1 1,0-1-1,0 1 1,1 0-1,0 0 1,0 0-1,0 0 1,0 1-1,9-6 1,4-2-19,1 0 1,0 2-1,24-9 1,-24 11-13,1 0 1,0 1 0,1 1-1,-1 1 1,1 1 0,0 1-1,0 0 1,35 3 0,-52-1-84,1 1 1,0 0 0,-1 0-1,1 0 1,-1 0 0,1 0 0,-1 1-1,1 0 1,-1-1 0,0 1-1,0 0 1,0 1 0,0-1-1,0 1 1,-1-1 0,1 1-1,-1 0 1,1 0 0,-1 0-1,0 0 1,0 0 0,0 0 0,-1 1-1,1-1 1,-1 1 0,0-1-1,0 1 1,0-1 0,0 1-1,0 7 1,0 3-7,0 0 0,-1-1 0,-1 1 0,0 0 0,0-1 0,-2 1-1,-5 21 1,-3-8-101,-1-1-1,-1 0 1,-1-1 0,-1 0-1,-1-1 1,-29 31-1,24-29-34,1 1 0,1 1 0,1 0 0,-18 41 0,34-65 115,0 1 0,0-1 0,1 1 0,-1 0 0,1-1 0,0 1 0,1 0 0,-1 0 0,1 0 0,0 0 0,0 0 0,0 0 0,1-1 0,0 1 0,0 0 0,0 0 0,0-1 0,1 1 0,0 0 0,0-1 0,0 0 0,0 1 0,1-1 0,5 7 0,4 1-85,1-1-1,-1 0 0,2-1 1,0 0-1,28 14 0,-25-15 65,0 1 0,-1 1 1,19 16-1,-34-27 48,-1 1 1,1-1-1,-1 1 1,1-1-1,-1 1 1,1-1-1,-1 1 1,1 0-1,-1-1 1,0 1-1,1 0 1,-1-1 0,0 1-1,1 0 1,-1-1-1,0 1 1,0 0-1,0-1 1,0 1-1,0 0 1,0 0-1,0-1 1,0 1-1,0 0 1,0 0-1,0-1 1,0 1-1,0 0 1,-1-1-1,1 1 1,0 0-1,0-1 1,-1 1-1,1 0 1,-1-1 0,1 1-1,0-1 1,-1 1-1,1 0 1,-1-1-1,0 1 1,1-1-1,-1 0 1,1 1-1,-1-1 1,0 1-1,1-1 1,-1 0-1,0 1 1,1-1-1,-1 0 1,0 0-1,1 0 1,-1 0-1,-1 1 1,-47 12 422,41-12-354,-26 7-13,-42 2-1,29-10-3792,61-19-11453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5.944"/>
    </inkml:context>
    <inkml:brush xml:id="br0">
      <inkml:brushProperty name="width" value="0.05" units="cm"/>
      <inkml:brushProperty name="height" value="0.05" units="cm"/>
      <inkml:brushProperty name="color" value="#5B2D90"/>
    </inkml:brush>
  </inkml:definitions>
  <inkml:trace contextRef="#ctx0" brushRef="#br0">1 257 12550,'0'0'8646,"8"-20"-7509,30-63-462,-35 78-634,-1 1 0,1-1 0,0 1 0,1 0 0,-1 0 0,1 0 0,0 0 0,0 1 0,0-1 0,0 1 0,0 0-1,1 0 1,0 1 0,-1-1 0,1 1 0,0 0 0,0 0 0,0 1 0,0-1 0,1 1 0,-1 0 0,0 1 0,0-1 0,1 1 0,-1 0 0,0 1 0,1-1 0,-1 1 0,0 0 0,0 0 0,1 0 0,-1 1 0,0 0 0,-1 0 0,1 0 0,0 1 0,0 0 0,-1-1 0,0 2 0,1-1 0,-1 0 0,-1 1-1,1 0 1,5 6 0,-1 1-146,-1 1 1,1 0-1,-2 1 0,0 0 0,-1 0 0,0 0 0,0 0 0,-2 1 0,0-1 0,0 1 0,-1 0 1,-1 0-1,0 0 0,-1 0 0,-1 0 0,0 0 0,-1 0 0,0 0 0,-1 0 0,-1-1 0,0 1 1,-1-1-1,0 0 0,-8 14 0,5-15-263,4-4 23,-1 0 1,0-1-1,0 1 1,0-1-1,-1-1 1,0 1-1,-9 6 1,19-33 2569,15-14-1847,1 2 0,32-41 1,-4 7-191,-25 32-49,33-47 775,70-138-1,-183 354 436,47-108-1142,1 1 0,1 1 1,2-1-1,-3 33 0,6-28-472,1 0-1,2 0 0,1 0 0,7 37 1,-6-61 103,0 0 1,0-1-1,1 1 1,0 0-1,1-1 1,0 0-1,1 0 1,8 13-1,-9-17 42,-1 0 1,1 1-1,1-1 0,-1-1 0,1 1 1,-1-1-1,1 0 0,0 0 1,0 0-1,1-1 0,-1 1 0,0-1 1,1 0-1,11 1 0,-7-1-825,0-1-1,0-1 1,0 0-1,12-1 1,48-10-4973</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7.782"/>
    </inkml:context>
    <inkml:brush xml:id="br0">
      <inkml:brushProperty name="width" value="0.05" units="cm"/>
      <inkml:brushProperty name="height" value="0.05" units="cm"/>
      <inkml:brushProperty name="color" value="#5B2D90"/>
    </inkml:brush>
  </inkml:definitions>
  <inkml:trace contextRef="#ctx0" brushRef="#br0">335 67 11189,'0'0'10706,"-24"-13"-9150,-1 0-1278,0 0 0,-32-10 1,52 22-243,0 0 1,0 0-1,0 0 0,0 1 1,0 0-1,0 0 0,0 0 1,0 1-1,0-1 1,0 1-1,1 0 0,-1 1 1,0-1-1,0 1 1,1 0-1,-1 0 0,1 1 1,-1-1-1,-3 4 0,-2 1-9,1 1-1,1 0 0,-1 0 1,1 1-1,-12 18 1,14-19-50,1 1 0,1 0 1,0 0-1,0 0 0,0 0 1,1 1-1,1 0 0,0-1 1,0 1-1,0 15 1,1-22-32,1 0 1,0 1 0,0-1-1,0 0 1,0 0 0,0 0-1,1 1 1,0-1 0,-1 0-1,1 0 1,1 0 0,-1 0-1,0 0 1,1 0 0,-1-1-1,1 1 1,0 0 0,0-1-1,0 1 1,0-1 0,0 0-1,0 0 1,1 0 0,-1 0-1,1 0 1,0 0 0,-1 0-1,1-1 1,0 0 0,0 1-1,0-1 1,0 0 0,0 0-1,0-1 1,4 1 0,-1 0 16,1 0 0,-1-1 0,0 0 0,0-1 1,1 1-1,-1-1 0,0 0 0,0-1 0,0 1 1,11-6-1,-2 0 91,-1-1 0,24-19 0,-7 5 255,-31 22-298,1 0-1,-1 0 1,1 0-1,-1 0 1,1 0 0,-1 0-1,1 0 1,-1 0-1,1 0 1,-1 1-1,1-1 1,-1 0-1,1 0 1,-1 0 0,1 0-1,-1 1 1,1-1-1,-1 0 1,1 1-1,-1-1 1,0 0-1,1 1 1,-1-1 0,0 0-1,1 1 1,-1-1-1,0 1 1,1-1-1,-1 1 1,0-1-1,0 0 1,1 1 0,-1-1-1,0 1 1,0-1-1,0 1 1,0-1-1,0 2 1,9 26-204,-7-22 190,-1-4-78,19 47-992,-5-26-1555,4-9-3776,-3-12-4774</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58.264"/>
    </inkml:context>
    <inkml:brush xml:id="br0">
      <inkml:brushProperty name="width" value="0.05" units="cm"/>
      <inkml:brushProperty name="height" value="0.05" units="cm"/>
      <inkml:brushProperty name="color" value="#5B2D90"/>
    </inkml:brush>
  </inkml:definitions>
  <inkml:trace contextRef="#ctx0" brushRef="#br0">1 1 11045,'0'0'11555,"6"15"-11096,44 121 297,44 103-128,-77-201-792,2 0 0,2-2 1,2-1-1,31 39 0,-47-66-1,0 0 1,1 0-1,0-1 0,0 0 1,1 0-1,0-1 0,0 0 1,1 0-1,-1-1 0,1-1 1,0 0-1,1 0 0,15 4 0,-17-7 62,0 0 0,0 0-1,0-1 1,0 0 0,0 0-1,0-1 1,0 0-1,0-1 1,0 0 0,0 0-1,-1-1 1,1 0-1,-1-1 1,0 0 0,0 0-1,13-9 1,-10 5 256,0 0 0,-1 0 1,0-1-1,0 0 0,-1-1 0,-1 0 1,1-1-1,-1 1 0,-1-2 1,0 1-1,-1-1 0,0 0 0,-1 0 1,0-1-1,-1 1 0,0-1 0,-1 0 1,0 0-1,-2-1 0,1 1 0,-1 0 1,-1-1-1,-1 1 0,0 0 0,0-1 1,-4-14-1,4 24-83,-1-1 0,1 1 0,-1 0-1,0 0 1,0 0 0,0 0 0,0 0 0,0 0 0,-1 0 0,0 1 0,0 0-1,0-1 1,0 1 0,-1 0 0,1 0 0,-1 1 0,1-1 0,-5-1 0,2 1 4,0 1 1,0 0 0,0 1 0,0-1-1,0 1 1,-1 0 0,1 1-1,0 0 1,0 0 0,-1 0 0,-9 2-1,-1 1-23,1 1-1,0 1 1,0 1-1,1 0 1,-1 1-1,1 0 0,1 1 1,-24 18-1,20-12-44,1 1 0,1 0 0,0 1 0,-26 36 0,37-45-61,1 0 0,-1 0 0,1 0 1,0 1-1,1-1 0,0 1 0,0 0 1,0 0-1,1 0 0,1 0 0,-1 0 0,1 1 1,1-1-1,-1 0 0,1 0 0,2 14 1,-1-20 3,0 1 1,0-1 0,-1 0 0,2 0-1,-1 0 1,0 0 0,0 0 0,1 0-1,-1-1 1,1 1 0,-1 0-1,1-1 1,0 1 0,0-1 0,0 0-1,0 1 1,0-1 0,0 0 0,0 0-1,0 0 1,0 0 0,0-1-1,0 1 1,1-1 0,-1 1 0,4-1-1,6 2-28,1-2-1,1 1 1,18-3-1,-23 1 67,13-2-9,-1-1 0,0-1-1,-1-1 1,1 0 0,-1-2 0,-1 0 0,1-2 0,25-16-1,-10 7 1118,43-17 0,-78 36-1045,1 0 1,0-1-1,0 1 0,0 0 0,0 0 0,0 0 1,-1 1-1,1-1 0,0 0 0,0 0 0,0 0 1,0 1-1,-1-1 0,1 0 0,0 1 1,0-1-1,-1 0 0,1 1 0,0-1 0,-1 1 1,1 0-1,0-1 0,-1 1 0,1-1 0,-1 1 1,1 0-1,-1-1 0,1 1 0,0 1 1,13 26-273,-11-22 346,17 37-1056,1-1 0,44 62 0,-37-70-3801</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19.907"/>
    </inkml:context>
    <inkml:brush xml:id="br0">
      <inkml:brushProperty name="width" value="0.05" units="cm"/>
      <inkml:brushProperty name="height" value="0.05" units="cm"/>
      <inkml:brushProperty name="color" value="#5B2D90"/>
    </inkml:brush>
  </inkml:definitions>
  <inkml:trace contextRef="#ctx0" brushRef="#br0">127 56 6227,'0'0'9351,"-29"-11"-3703,8-34-288,19 63-5291,-34 413 125,-1 3-108,37-410-75,-1-10-13,1 1 0,0 0 0,1-1 0,1 1 0,0-1 0,5 17 0,-5-28 3,-1 0 1,0 0 0,1 0-1,0 0 1,-1 0-1,1 0 1,1-1-1,-1 1 1,0 0-1,1-1 1,-1 0 0,1 0-1,-1 0 1,1 0-1,0 0 1,0 0-1,0-1 1,0 1-1,0-1 1,0 0-1,1 0 1,-1 0 0,0-1-1,1 1 1,-1-1-1,0 1 1,1-1-1,-1 0 1,1 0-1,-1-1 1,0 1-1,5-2 1,5 0 20,0-1 1,0-1-1,-1 0 0,1-1 1,-1 0-1,0-1 0,19-12 1,73-58-100,-98 72 63,-2 0-48,0 2-77,0-1-1,1 1 1,-2-1-1,1-1 0,0 1 1,-1 0-1,1-1 1,-1 0-1,0 0 1,-1 0-1,1 0 1,0 0-1,-1 0 1,0-1-1,0 1 0,-1-1 1,1 0-1,1-7 1,-3 12-29,0-1 1,0 0-1,-1 0 1,1 0-1,0 0 0,0 0 1,0 0-1,-1 0 1,1 0-1,-1 0 1,1 0-1,-1 0 1,1 0-1,-1 1 0,1-1 1,-1 0-1,0 0 1,1 1-1,-1-1 1,0 0-1,1 1 1,-1-1-1,0 1 0,0-1 1,0 1-1,0-1 1,0 1-1,0 0 1,1-1-1,-1 1 1,0 0-1,0 0 0,0 0 1,-1-1-1,-1 1-383,-24-8-8395</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0.643"/>
    </inkml:context>
    <inkml:brush xml:id="br0">
      <inkml:brushProperty name="width" value="0.05" units="cm"/>
      <inkml:brushProperty name="height" value="0.05" units="cm"/>
      <inkml:brushProperty name="color" value="#5B2D90"/>
    </inkml:brush>
  </inkml:definitions>
  <inkml:trace contextRef="#ctx0" brushRef="#br0">162 64 7411,'0'0'9946,"-11"-11"-8871,-35-32-95,46 43-926,-1-1 0,1 0 0,-1 0 0,0 1 0,1-1 0,-1 1 0,0-1 0,1 1 0,-1-1 0,0 1 0,0-1 0,1 1 0,-1-1 0,0 1 0,0 0 0,0 0 0,0-1 0,0 1 0,1 0 0,-1 0 0,0 0 0,0 0 0,0 0 0,0 0 0,0 0 0,0 0 0,1 1 0,-1-1 0,0 0 0,0 0 0,0 1 0,0-1 0,1 0 0,-2 1 0,-11 21-38,11-18 129,-8 19-11,0 1-1,1-1 0,1 1 1,1 1-1,1 0 1,2-1-1,0 2 0,0 44 1,4-56-121,1 0 0,1-1 1,0 1-1,0-1 0,1 0 0,1 0 1,1 0-1,5 13 0,-6-19-23,0 0-1,0 0 0,1 0 1,0-1-1,0 1 0,1-1 1,-1 0-1,1-1 0,1 1 1,-1-1-1,1 0 1,0-1-1,0 0 0,8 4 1,-10-5 3,-1-1 0,1 0-1,-1-1 1,1 1 0,-1-1 0,1 1 0,0-2 0,0 1 0,0 0 0,0-1 0,0 0 0,0 0 0,-1 0 0,1-1 0,0 0-1,0 0 1,0 0 0,-1 0 0,1-1 0,0 1 0,-1-1 0,1-1 0,-1 1 0,0-1 0,0 1 0,0-1 0,0 0 0,0 0-1,-1-1 1,1 1 0,-1-1 0,0 0 0,0 0 0,-1 0 0,1 0 0,2-7 0,3-4 14,-1-1 0,-1 0-1,-1-1 1,0 0 0,-1 0 0,-1 0 0,0 0 0,0-34 0,-3 42-4,-1 0 1,0 1 0,0-1 0,0 1-1,-1-1 1,0 1 0,-1 0 0,0 0 0,0 0-1,-1 0 1,0 0 0,0 1 0,-1-1-1,1 1 1,-2 1 0,1-1 0,-1 1-1,0-1 1,0 2 0,-1-1 0,0 1-1,0 0 1,0 0 0,-1 1 0,1 0 0,-1 0-1,0 1 1,0 0 0,0 0 0,-1 1-1,1 0 1,-1 1 0,-12-1 0,15 1-27,1 0 1,-1 1-1,1 0 1,-1 0-1,0 1 1,1-1-1,-1 1 1,1 1-1,-1-1 1,-7 4-1,11-4-152,0 0 0,1 0 1,-1 1-1,0-1 0,0 1 0,1-1 0,-1 1 0,1-1 0,0 1 1,-1 0-1,1 0 0,0 0 0,0 0 0,0 0 0,0 0 0,0 0 0,1 0 1,-1 0-1,1 1 0,-1-1 0,1 0 0,0 0 0,0 0 0,0 1 1,0-1-1,0 0 0,1 4 0,-1-4-405,0 1-1,1 0 1,-1-1-1,1 1 1,0-1 0,0 1-1,0-1 1,0 1-1,0-1 1,2 3 0,28 26-9644</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1.311"/>
    </inkml:context>
    <inkml:brush xml:id="br0">
      <inkml:brushProperty name="width" value="0.05" units="cm"/>
      <inkml:brushProperty name="height" value="0.05" units="cm"/>
      <inkml:brushProperty name="color" value="#5B2D90"/>
    </inkml:brush>
  </inkml:definitions>
  <inkml:trace contextRef="#ctx0" brushRef="#br0">281 75 12038,'0'0'6216,"-21"-15"-4829,-1 0-1190,0 1-1,-26-12 1,45 25-189,0 0 0,0 0 1,0 1-1,-1-1 1,1 1-1,0 0 1,0 0-1,-1 0 1,1 0-1,0 1 0,0-1 1,-1 1-1,1 0 1,0-1-1,0 2 1,0-1-1,0 0 1,0 1-1,0-1 0,1 1 1,-1 0-1,0 0 1,1 0-1,-1 0 1,1 0-1,0 0 1,0 1-1,-1 0 0,-2 4 1,-1 1 12,-2 1-9,0 1 0,0 1 0,1 0 0,0 0-1,1 0 1,-9 24 0,12-28-37,1 1 0,0-1 0,0 1 0,1 0 0,-1-1 0,2 1 0,-1 0 0,1 0 0,1 0 0,-1 0 0,1-1 0,3 14 0,-3-19-60,0 0 1,0 1-1,1-1 0,-1 0 1,1 0-1,-1 0 1,1 0-1,0 0 1,-1 0-1,1 0 1,0 0-1,0-1 1,0 1-1,1-1 0,-1 0 1,0 1-1,1-1 1,-1 0-1,0 0 1,1-1-1,-1 1 1,1 0-1,-1-1 1,1 1-1,0-1 0,-1 0 1,1 0-1,-1 0 1,1 0-1,0-1 1,2 0-1,2 0-98,-1 0-1,0 0 1,0 0 0,1-1-1,-1 0 1,0-1-1,-1 1 1,1-1 0,0 0-1,-1-1 1,8-5-1,9-15 69,-1-1 0,20-31 0,-27 32 5705,-11 67-5447,2-1-1,2 1 0,20 69 1,9 52 13,-28-107-129,-3-1-1,-3 1 1,-6 91-1,2-125-29,-2 1 1,0-1-1,-1 0 1,-1-1-1,-1 1 0,-1-1 1,-1-1-1,-1 1 1,-1-2-1,-1 1 0,-21 27 1,28-43-13,0 1 0,0-1 0,0 0 0,-1-1 1,0 1-1,0-1 0,0 0 0,-13 5 0,17-8 16,-1 0 0,1 0-1,-1 0 1,0 0 0,0-1-1,1 1 1,-1-1 0,0 0 0,0 1-1,0-1 1,0-1 0,0 1 0,1 0-1,-1-1 1,0 0 0,0 1 0,1-1-1,-1 0 1,0 0 0,1-1-1,-1 1 1,1 0 0,0-1 0,-1 0-1,-3-3 1,0-2 12,1 0 0,-1 0 0,2 0-1,-1-1 1,1 0 0,0 0 0,1 0 0,0 0 0,0 0-1,1-1 1,0 0 0,0 1 0,0-11 0,-2-20 13,3-65 1,2 86-12,1-19-23,1 0-1,2-1 1,2 2-1,2-1 1,1 1-1,2 0 1,1 1-1,1 1 1,3 0-1,0 1 1,2 0 0,2 2-1,1 1 1,1 0-1,1 1 1,49-43-1,-68 67 38,1 1 0,-1 0 0,1 0 1,0 1-1,0-1 0,0 1 0,1 0 0,-1 1 0,1 0 0,-1 0 0,1 0 1,0 1-1,0-1 0,-1 2 0,15-1 0,-16 2 3,0 0-1,0 0 1,0 1-1,0 0 1,0 0-1,0 0 1,0 0-1,0 1 1,-1-1 0,0 1-1,1 0 1,-1 1-1,0-1 1,-1 1-1,1 0 1,0 0-1,-1 0 1,0 0 0,0 1-1,4 8 1,-1 0-98,0 0-1,-1 0 1,0 0 0,-1 1 0,-1 0 0,0 0 0,-1 0 0,-1 0 0,0 0 0,-1 1 0,0-1 0,-3 18 0,3-30-182,0 0 0,-1 0 0,1 0 0,-1-1 0,1 1 0,-1 0 0,1 0 0,-1 0 0,0-1 0,0 1 0,0 0 0,0-1 0,0 1 0,-1-1 0,1 1 0,0-1 0,-1 1 0,1-1 0,-1 0 0,1 0 0,-3 1 0,-13 1-5968</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1.640"/>
    </inkml:context>
    <inkml:brush xml:id="br0">
      <inkml:brushProperty name="width" value="0.05" units="cm"/>
      <inkml:brushProperty name="height" value="0.05" units="cm"/>
      <inkml:brushProperty name="color" value="#5B2D90"/>
    </inkml:brush>
  </inkml:definitions>
  <inkml:trace contextRef="#ctx0" brushRef="#br0">69 181 13334,'0'0'5971,"17"-2"-5475,-12 1-401,17-2 265,-1-1 0,0 0 1,40-15-1,-57 17-265,1 0-1,-1 0 1,1-1-1,-1 1 0,0-1 1,1 0-1,-2 0 1,1 0-1,0-1 1,-1 0-1,5-5 1,-7 7-36,1 0-1,-1-1 1,0 1 0,-1-1 0,1 1 0,0-1 0,-1 1-1,1-1 1,-1 1 0,0-1 0,0 0 0,0 1 0,0-1-1,0 1 1,-1-1 0,1 1 0,-1-1 0,1 1 0,-1-1-1,0 1 1,0-1 0,0 1 0,0 0 0,-2-3 0,0 1-39,-1 1 0,1-1 0,-1 1 0,1 0 0,-1 0 0,0 0 0,0 0 0,0 1 1,0-1-1,-1 1 0,1 0 0,-1 0 0,1 1 0,-1 0 0,0-1 0,0 1 0,1 1 0,-1-1 1,0 1-1,0 0 0,-9 1 0,7-1-57,-1 0 0,0 1 0,1 0 0,-1 0 0,1 0 0,0 1 0,-1 1 0,1-1 1,0 1-1,0 0 0,1 1 0,-1 0 0,-9 7 0,10-4-373,0 1-1,1-1 1,0 2 0,0-1 0,0 0 0,2 1-1,-1 0 1,1 0 0,0 0 0,1 0-1,0 0 1,0 1 0,1-1 0,0 1 0,1-1-1,1 18 1,-1 34-7247</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2.172"/>
    </inkml:context>
    <inkml:brush xml:id="br0">
      <inkml:brushProperty name="width" value="0.05" units="cm"/>
      <inkml:brushProperty name="height" value="0.05" units="cm"/>
      <inkml:brushProperty name="color" value="#5B2D90"/>
    </inkml:brush>
  </inkml:definitions>
  <inkml:trace contextRef="#ctx0" brushRef="#br0">0 343 10533,'0'0'10052,"23"-6"-8971,18-4-632,-1-2-1,-1-1 1,0-3 0,59-31 0,-80 35-358,0 0 1,-2-1 0,1 0 0,18-22-1,-31 31-96,1-1-1,-2 1 1,1-1-1,-1 0 1,1 0-1,-1-1 1,-1 1 0,1 0-1,-1-1 1,0 0-1,0 0 1,0 1-1,-1-1 1,0 0-1,0 0 1,-1 0-1,0-1 1,0 1 0,-1-10-1,0 14-7,1 0 0,-1 1 0,0-1 1,0 0-1,0 1 0,0-1 0,0 1 0,0-1 0,0 1 0,0-1 0,0 1 1,-1 0-1,1-1 0,-1 1 0,1 0 0,-1 0 0,1 0 0,-1 0 0,0 0 1,1 1-1,-1-1 0,0 0 0,0 1 0,1-1 0,-1 1 0,-2-1 1,-54-1-113,48 3 77,3-1 35,-1 1 1,1 0-1,0 0 0,0 1 1,-1-1-1,1 2 0,1-1 0,-1 1 1,0 0-1,1 0 0,-1 1 1,1 0-1,0 0 0,0 1 1,1-1-1,-1 1 0,1 1 1,0-1-1,0 1 0,1-1 1,0 1-1,0 1 0,0-1 1,1 1-1,-1-1 0,2 1 1,-3 7-1,1-2-10,1-1 0,1 1 0,0 0 0,0 1 0,1-1 1,1 0-1,0 0 0,1 0 0,0 0 0,1 0 0,0 0 0,0 0 0,2 0 0,0 0 0,0-1 0,6 11 1,7 6-127,1 0 0,2-2 0,1 0 1,28 26-1,-25-27 3,-2 0 1,0 1-1,27 45 1,-47-69 151,0 1 0,-1-1 0,1 0 0,-1 1 0,0-1 0,0 1 1,0-1-1,0 1 0,0-1 0,-1 1 0,1 0 0,-1-1 0,0 1 0,1 0 1,-1-1-1,-1 1 0,1 0 0,0 0 0,0-1 0,-1 1 0,0-1 0,1 1 1,-1 0-1,0-1 0,-3 5 0,1-4 9,0 0 0,-1-1 1,1 1-1,-1-1 0,1 0 0,-1 0 0,0 0 1,0 0-1,0-1 0,0 1 0,0-1 1,0 0-1,0-1 0,-1 1 0,-5 0 0,-4 1 22,1-1-1,-1-1 1,1 0-1,-1 0 0,1-1 1,-1-1-1,1 0 0,-18-6 1,26 6-215,0 0 0,1 0 0,-1 0 0,1-1 0,0 0 0,-1 0 0,1 0 0,1 0 0,-1-1 0,0 0 0,1 1 0,0-1 0,0 0 0,0-1 0,0 1 0,1 0 0,-1-1 0,1 0 0,0 1 0,1-1 0,-1 0 0,1 0 0,0 0 0,0 0 0,0-7 0,-1-47-6260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2.563"/>
    </inkml:context>
    <inkml:brush xml:id="br0">
      <inkml:brushProperty name="width" value="0.05" units="cm"/>
      <inkml:brushProperty name="height" value="0.05" units="cm"/>
      <inkml:brushProperty name="color" value="#5B2D90"/>
    </inkml:brush>
  </inkml:definitions>
  <inkml:trace contextRef="#ctx0" brushRef="#br0">1 1 10181,'0'0'12899,"10"0"-12379,-7 0-478,0 0 0,0 0 0,0 0 0,0 0 0,0 1 0,0-1 0,0 1 0,0 0 0,0 0 0,-1 0 0,1 0 0,0 1 0,2 1 0,-2-1 1,-1 1 0,1 0 0,-1 0 0,1 0 0,-1 0 0,0 0 0,0 0 0,-1 1 0,1-1 0,-1 0 0,0 1 0,1 0 0,0 5 0,7 33 278,-1 1 0,-2 0 0,-1 0 0,-3 61 0,-3-71-370,-2 0 0,-1 0 0,-1 0 0,-2-1 0,-1 1 0,-17 39 0,20-61-842,1-11 356,3-21 187,10-40 108,3 24 249,1 1 0,2 0 1,1 0-1,1 2 0,3 0 1,0 1-1,27-31 0,-41 58 92,0 0 1,0 0-1,0 0 0,1 1 0,0 0 0,0 1 0,13-7 0,-18 10-81,0 0 0,-1 0 0,1 1 0,0-1 0,1 0 0,-1 1 0,0-1 0,0 1 0,0 0 0,0 0 0,0-1 0,0 1 0,1 1 0,-1-1 0,0 0 0,0 1 0,0-1 0,0 1-1,0-1 1,0 1 0,0 0 0,0 0 0,0 0 0,0 0 0,0 0 0,-1 0 0,1 1 0,0-1 0,-1 1 0,1-1 0,-1 1 0,0-1 0,1 1 0,1 3 0,1 5 4,1 0 0,-1 0 1,-1 0-1,0 1 1,0 0-1,-1-1 0,0 1 1,-1 0-1,0 0 0,-1 0 1,0 0-1,-3 19 0,1-15-276,-1 0-1,-1 0 0,0 0 0,0-1 1,-2 1-1,0-1 0,0 0 0,-13 19 0,17-30-275,-11 13-1173,2-9-5562</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2.892"/>
    </inkml:context>
    <inkml:brush xml:id="br0">
      <inkml:brushProperty name="width" value="0.05" units="cm"/>
      <inkml:brushProperty name="height" value="0.05" units="cm"/>
      <inkml:brushProperty name="color" value="#5B2D90"/>
    </inkml:brush>
  </inkml:definitions>
  <inkml:trace contextRef="#ctx0" brushRef="#br0">1 1 13990,'0'0'2674,"20"116"-10502</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3.247"/>
    </inkml:context>
    <inkml:brush xml:id="br0">
      <inkml:brushProperty name="width" value="0.05" units="cm"/>
      <inkml:brushProperty name="height" value="0.05" units="cm"/>
      <inkml:brushProperty name="color" value="#5B2D90"/>
    </inkml:brush>
  </inkml:definitions>
  <inkml:trace contextRef="#ctx0" brushRef="#br0">298 1 15879,'0'0'5267,"-151"32"-3731,96 7-511,9 9-113,17 4-319,13 0-241,16-2-224,4-8-112,31-8-16,19-14 0,11-13-384,11-7-481,1-3-1744,-6-22-1521,-13-9-6355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13.097"/>
    </inkml:context>
    <inkml:brush xml:id="br0">
      <inkml:brushProperty name="width" value="0.05" units="cm"/>
      <inkml:brushProperty name="height" value="0.05" units="cm"/>
      <inkml:brushProperty name="color" value="#5B2D90"/>
    </inkml:brush>
  </inkml:definitions>
  <inkml:trace contextRef="#ctx0" brushRef="#br0">33 342 4290,'0'0'8839,"-6"-7"-8476,-15-23-11,16 23 1529,6 22-1580,1 0 0,1 0 1,0-1-1,1 1 1,0-1-1,1 1 1,13 23-1,-16-35-297,0-1 0,0 0 0,0 1 0,1-1 0,-1 0-1,1-1 1,-1 1 0,1 0 0,0-1 0,0 1 0,0-1 0,-1 0-1,1 0 1,0 0 0,0-1 0,1 1 0,-1-1 0,0 1 0,0-1-1,0 0 1,0 0 0,0 0 0,0-1 0,0 1 0,0-1-1,3-1 1,3 1 9,0-1 0,0-1 0,0 0 0,-1 0 0,0-1 0,0 0 0,13-8 0,168-155-25,-10 7 8,-143 132 0,-22 15 53,1 1-1,1 1 0,0 0 1,34-16-1,-50 27-83,0 0 1,1-1-1,-1 1 1,1 0-1,-1 0 1,0 0-1,1 0 1,-1 0-1,1 0 0,-1 0 1,0 0-1,1 0 1,-1 0-1,1 0 1,-1 0-1,1 0 1,-1 1-1,0-1 1,1 0-1,-1 0 1,0 0-1,1 1 0,-1-1 1,1 0-1,-1 0 1,0 1-1,0-1 1,1 0-1,-1 1 1,0-1-1,1 0 1,-1 1-1,0-1 1,0 0-1,0 1 0,1-1 1,-1 0-1,0 1 1,0-1-1,0 1 1,0-1-1,0 1 1,0-1-1,0 0 1,0 1-1,0-1 1,0 1-1,0-1 0,0 1 1,0-1-1,0 0 1,0 1-1,0-1 1,-1 1-1,1-1 1,0 1-1,0 2-856,0 3-4138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6.231"/>
    </inkml:context>
    <inkml:brush xml:id="br0">
      <inkml:brushProperty name="width" value="0.05" units="cm"/>
      <inkml:brushProperty name="height" value="0.05" units="cm"/>
      <inkml:brushProperty name="color" value="#5B2D90"/>
    </inkml:brush>
  </inkml:definitions>
  <inkml:trace contextRef="#ctx0" brushRef="#br0">32 0 6355,'0'0'7075,"-5"14"-6613,-2 0-267,4-9-140,0 0-1,1 0 1,0 0 0,0 0-1,0 1 1,1-1 0,-1 1-1,1-1 1,1 1-1,-1-1 1,1 7 0,0-9-6,0-1 0,1 1 0,0-1 1,-1 1-1,1-1 0,0 1 0,0-1 1,0 0-1,0 1 0,1-1 0,-1 0 1,1 0-1,-1 0 0,1 0 0,0 0 1,0-1-1,0 1 0,0 0 0,2 1 1,49 28 571,-35-22-498,23 10-39,1-1 0,48 14 1,-24-9-37,-65-23-35,0 0-1,-1 0 1,1 0 0,0 0-1,0 1 1,0-1 0,-1 0-1,1 1 1,0-1-1,0 0 1,0 1 0,-1-1-1,1 1 1,0 0 0,-1-1-1,1 1 1,-1-1 0,1 1-1,-1 0 1,1-1 0,-1 1-1,1 0 1,-1 0 0,1 0-1,-1-1 1,0 1 0,1 0-1,-1 0 1,0 0-1,0 0 1,0-1 0,0 3-1,-1-1 63,1 0-1,-1 0 1,0 0 0,0-1-1,-1 1 1,1 0-1,0 0 1,-1-1-1,1 1 1,0-1-1,-1 1 1,-3 1-1,-53 31 794,49-30-830,3-1-33,0 0 0,-1 0 0,0 0 0,0-1 0,0 0 0,0-1 0,-11 2 0,17-4-130,1 1 1,-1 0-1,1-1 1,-1 1 0,1-1-1,-1 1 1,1-1-1,0 1 1,-1-1-1,1 1 1,-1-1 0,1 1-1,0-1 1,0 0-1,-1 1 1,1-1-1,0 0 1,0 1 0,0-1-1,0 1 1,0-1-1,0 0 1,0 1-1,0-1 1,0 0 0,0 1-1,0-1 1,0 0-1,0 1 1,0-1-1,1 0 1,-1 1 0,1-2-1,-1-1-876,5-29-6869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46.423"/>
    </inkml:context>
    <inkml:brush xml:id="br0">
      <inkml:brushProperty name="width" value="0.05" units="cm"/>
      <inkml:brushProperty name="height" value="0.05" units="cm"/>
      <inkml:brushProperty name="color" value="#5B2D90"/>
    </inkml:brush>
  </inkml:definitions>
  <inkml:trace contextRef="#ctx0" brushRef="#br0">910 0 12582,'0'0'9860,"14"5"-9593,9 5-80,-1 2 0,0 0 1,-1 1-1,0 1 0,-1 1 0,-1 1 0,0 1 0,-1 0 1,-1 1-1,-1 1 0,22 33 0,-6-5 43,-2 1 0,-3 2 0,-1 1 0,23 68 0,-32-68-56,-1 1 0,-4 1 0,-1 0 0,-3 1-1,2 73 1,-9-91-134,-2 1 0,-2-1-1,-1 0 1,-2 0 0,-1 0 0,-2-1-1,-1 0 1,-29 64 0,12-51-16,-1-1 1,-2-1-1,-3-1 0,-1-2 1,-2-2-1,-2-1 0,-2-1 1,-1-3-1,-80 55 1,57-50-387,-2-2 1,-2-4-1,-1-2 1,-2-3-1,0-4 1,-109 26 0,138-43-1218,-1-2 1,-1-1 0,-77-1 0,48-9-5884</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3.576"/>
    </inkml:context>
    <inkml:brush xml:id="br0">
      <inkml:brushProperty name="width" value="0.05" units="cm"/>
      <inkml:brushProperty name="height" value="0.05" units="cm"/>
      <inkml:brushProperty name="color" value="#5B2D90"/>
    </inkml:brush>
  </inkml:definitions>
  <inkml:trace contextRef="#ctx0" brushRef="#br0">0 0 10789,'0'0'11941,"44"14"-11620,-26 47 575,-2 16-288,-7 5-432,-7 5-80,-2-1-96,0-2-112,0-8-32,-6-11-1200,2-12-961,3-21-1969,1-19-3394</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3.909"/>
    </inkml:context>
    <inkml:brush xml:id="br0">
      <inkml:brushProperty name="width" value="0.05" units="cm"/>
      <inkml:brushProperty name="height" value="0.05" units="cm"/>
      <inkml:brushProperty name="color" value="#5B2D90"/>
    </inkml:brush>
  </inkml:definitions>
  <inkml:trace contextRef="#ctx0" brushRef="#br0">40 610 10037,'1'-10'235,"33"-266"6350,-29 250-6095,2 1 1,0-1-1,1 1 1,2 1-1,0 0 1,2 0-1,1 1 1,20-29-1,-27 44-345,0 0-1,1 1 1,1 0 0,-1 0-1,1 0 1,9-5 0,-12 9-84,-1 1 0,0 0 0,1-1 0,0 2 0,-1-1 0,1 1 0,0-1 0,0 1 0,0 0 0,0 1 0,0 0 0,0-1 1,8 2-1,-11-1-49,1 1 0,-1-1 0,0 1 0,0-1 0,0 1 0,-1 0 0,1 0 0,0 0 0,0 0 0,0 0-1,0 0 1,-1 1 0,1-1 0,-1 0 0,1 1 0,-1-1 0,1 1 0,-1 0 0,1 2 0,1 0-6,-1 1-1,0-1 1,0 1-1,-1 0 0,1 0 1,-1-1-1,1 11 0,-1-1-36,0 0-1,-2 0 1,1 0-1,-2 0 1,-4 19-1,1-17-94,0-1 1,-2 0-1,0 0 0,0-1 0,-1 0 1,-1 0-1,-1-1 0,-13 16 0,-96 93-2443,109-114 2263,-13 15-408,10-10 59,-1 0 0,0 0 0,-1-1 0,0-1 0,-1 0 0,-19 9 0,33-19 1813,38 3 3020,-19 1-3697,0 1-1,-1 0 1,0 1-1,0 1 0,0 0 1,-1 1-1,-1 0 1,1 2-1,-2 0 1,21 20-1,-11-8-336,-1 2 0,-2 1 0,0 0 0,27 50 1,-41-65-230,0 0 1,-1 0 0,6 21 0,-9-5-9315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4.762"/>
    </inkml:context>
    <inkml:brush xml:id="br0">
      <inkml:brushProperty name="width" value="0.05" units="cm"/>
      <inkml:brushProperty name="height" value="0.05" units="cm"/>
      <inkml:brushProperty name="color" value="#5B2D90"/>
    </inkml:brush>
  </inkml:definitions>
  <inkml:trace contextRef="#ctx0" brushRef="#br0">79 243 14070,'0'0'2879,"-4"17"-1686,2-8-999,0-2-111,0 0 0,0 1 1,1-1-1,0 0 0,0 9 0,1-13-51,0-1 1,0 0-1,0 0 1,1 0-1,-1 0 0,1 0 1,-1 0-1,1 1 1,0-1-1,0-1 1,0 1-1,0 0 0,0 0 1,0 0-1,0 0 1,1-1-1,-1 1 1,1 0-1,-1-1 0,1 0 1,0 1-1,-1-1 1,1 0-1,0 0 1,0 0-1,2 1 0,8 3 39,1-2 0,-1 1 0,1-2 0,-1 0 0,1 0 0,0-1 0,0 0 0,0-1 0,-1-1 0,1 0 0,0-1 0,0 0-1,14-5 1,-20 5-55,0 0 1,-1 0-1,1-1 0,-1 0 0,1 0 0,-1 0 0,0-1 0,-1 0 0,1 0 0,-1-1 0,1 1 0,-1-1 1,0 0-1,-1-1 0,0 1 0,1-1 0,-2 0 0,1 0 0,-1 0 0,0 0 0,0-1 0,0 1 0,-1-1 1,0 0-1,1-10 0,-2 8 2,0 0 0,0 1 0,-1-1 0,0 0 0,-1 0 0,0 0 0,0 0 0,-1 0 0,0 0 0,0 1 1,-1-1-1,0 1 0,-1 0 0,0 0 0,0 0 0,-1 0 0,0 1 0,0-1 0,-1 1 0,0 1 0,0-1 0,0 1 1,-1 0-1,0 0 0,0 1 0,-1 0 0,1 1 0,-1-1 0,0 1 0,0 1 0,-1-1 0,1 1 0,-1 1 0,0 0 1,-17-2-1,19 3-5,-1 1 0,1-1 0,-1 2 1,1-1-1,-1 1 0,1 0 0,0 1 0,-1-1 1,1 2-1,0-1 0,0 1 0,0 0 0,1 0 1,-1 1-1,-5 4 0,4-2 8,0 1 0,1 0 0,0 0-1,0 1 1,1-1 0,0 1 0,0 1-1,1-1 1,0 1 0,-5 12 0,4-5-9,0 0 0,1 1 0,1 0 0,1 0 0,0 0 0,1 0 1,0 0-1,2 1 0,0-1 0,1 1 0,1-1 0,7 32 0,-5-38-16,0-1 1,1 0-1,0 0 0,0-1 0,1 1 0,0-1 0,1 0 0,0-1 0,0 0 1,1 0-1,0 0 0,1-1 0,-1-1 0,1 1 0,1-1 0,-1-1 1,1 1-1,0-2 0,0 1 0,0-1 0,1-1 0,12 3 0,-4-2 0,0 0-1,0-1 0,1-1 0,-1-1 0,1-1 0,-1 0 1,0-1-1,1-2 0,-1 0 0,0 0 0,35-13 1,-27 4 87,-1 0 1,0-2 0,-1-1-1,0-1 1,-1-1 0,-1-1-1,-1-1 1,0-1 0,-2-1-1,20-26 1,-33 38-49,-1 0 0,-1 0 0,0-1 0,0 0 0,-1 0 0,0 0 0,-1 0 0,0-1 0,2-14 0,-5 21-24,1 1 1,-1 0-1,0 0 1,0 0-1,0-1 1,0 1-1,0 0 1,-1 0-1,0 0 1,1 0-1,-1 0 1,0 0-1,-1 0 1,1 0-1,0 0 1,-1 0-1,0 0 1,1 1-1,-1-1 1,0 1-1,0-1 1,-1 1-1,1 0 1,0 0-1,-1 0 1,1 0-1,-1 0 1,0 0-1,0 1 1,0-1-1,1 1 1,-1 0-1,-1 0 1,-5-1-1,1 0-9,0 0 1,-1 1-1,1 0 0,-1 1 0,1-1 0,-1 2 1,1-1-1,0 1 0,-1 0 0,1 1 0,0 0 0,-10 4 1,14-4-15,0 0 1,0 0-1,0 0 0,0 1 1,1 0-1,-1 0 1,1 0-1,-1 0 1,1 0-1,0 1 1,0-1-1,1 1 1,-1 0-1,1 0 1,0 0-1,0 0 1,0 0-1,0 1 1,1-1-1,-1 0 1,1 1-1,0-1 1,0 9-1,0-1-159,1-1-1,0 1 0,1-1 1,0 0-1,0 1 0,1-1 1,1 0-1,0 0 0,8 20 1,3-2-453,2-1 0,22 31 0,-15-24-96,-12-17 590,0 1 0,-2 1 0,0-1 0,-1 1 0,0 1 0,-2 0 0,-1 0 0,4 23 0,-8-29 223,1 0 1,-2-1 0,0 1-1,-1 0 1,0 0 0,-1-1-1,-1 1 1,0-1 0,-1 1-1,-1-1 1,0 0 0,-11 21 0,-6 4 425,-2-1 0,-1-2 0,-1 0 0,-39 39 0,64-74-502,0 1-1,0-1 0,0 1 0,0-1 0,-1 1 0,1-1 0,0 0 0,-1 0 1,1 0-1,-1 1 0,0-2 0,1 1 0,-1 0 0,0 0 0,1 0 0,-1-1 1,0 1-1,0-1 0,0 1 0,0-1 0,-3 0 0,4-2 0,0 0-1,0 0 0,0 0 1,0 0-1,0 0 1,0 0-1,0 0 1,1 0-1,-1-1 0,1 1 1,-1 0-1,1 0 1,0-1-1,0 1 0,0 0 1,0-1-1,1-2 1,2-28-15,2 1 0,1-1 1,1 1-1,2 1 0,1-1 0,17-35 1,-4 8-51,-4 6 32,71-173 72,-78 203-35,0 0 0,1 1 0,2 1 0,0 0 0,1 1-1,1 1 1,24-22 0,-32 34 15,-1 1 1,1 0-1,1 0 1,-1 1-1,1 0 0,0 0 1,0 2-1,0-1 0,1 1 1,-1 0-1,1 1 0,0 1 1,13-1-1,-18 1-12,1 1 1,-1 1-1,0-1 0,0 1 0,1 0 1,-1 1-1,0-1 0,0 1 1,0 0-1,-1 1 0,1-1 0,0 1 1,-1 0-1,0 1 0,1-1 1,-2 1-1,1 0 0,0 0 0,-1 1 1,1-1-1,-1 1 0,-1 0 1,7 9-1,-4 1-16,0-1-1,-1 1 1,0 0 0,-1 0 0,-1 0-1,0 0 1,-1 1 0,-1-1 0,0 1-1,-1-1 1,-1 1 0,-1 0 0,0-1-1,-1 0 1,0 1 0,-1-1-1,-1 0 1,-12 26 0,16-40-10,0 1-43,0 1-1,0-1 1,-1 0-1,1 1 1,-1-1 0,0 0-1,1 0 1,-1 0-1,0-1 1,0 1 0,0 0-1,-1-1 1,1 1-1,-4 1 1,5-4 18,0 0 0,0 0 1,1 0-1,-1-1 0,1 1 0,-1 0 0,1-1 1,-1 1-1,1 0 0,-1-1 0,1 1 1,0 0-1,0-1 0,0 1 0,0-1 0,0 1 1,0 0-1,0-1 0,1-2 0,-1 0-32,1-13 14,1-1 0,0 1 0,1 0 0,1 0 0,9-25-1,39-83-21,-35 88 55,-13 29 26,78-162-55,-71 151 153,1 1-1,0-1 1,2 2-1,0 0 1,0 0-1,25-20 1,-38 37-111,-1 0 0,0-1 0,0 1 0,1 0 0,-1-1 0,0 1 0,1 0 0,-1-1 0,0 1 0,1 0 0,-1-1 0,1 1 0,-1 0 0,1 0 0,-1 0 0,0-1 0,1 1 0,-1 0 0,1 0 0,-1 0 0,1 0 0,-1 0 0,1 0 0,-1 0 0,1 0 0,-1 0 1,1 0-1,-1 0 0,1 0 0,-1 0 0,0 0 0,1 1 0,-1-1 0,1 0 0,0 18-351,-15 32-1528,12-44 1261,-10 33-4291</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5.895"/>
    </inkml:context>
    <inkml:brush xml:id="br0">
      <inkml:brushProperty name="width" value="0.05" units="cm"/>
      <inkml:brushProperty name="height" value="0.05" units="cm"/>
      <inkml:brushProperty name="color" value="#5B2D90"/>
    </inkml:brush>
  </inkml:definitions>
  <inkml:trace contextRef="#ctx0" brushRef="#br0">1 465 12966,'0'0'6707,"20"5"-5981,70 15-185,-84-19-513,-1 0 0,0 0 0,1 0 0,-1-1 0,1 0-1,-1 0 1,1 0 0,-1-1 0,1 0 0,-1 0 0,1 0 0,-1-1-1,0 1 1,0-1 0,0-1 0,0 1 0,0-1 0,0 0-1,-1 0 1,1 0 0,-1 0 0,0-1 0,0 0 0,0 0 0,0 0-1,-1 0 1,0-1 0,0 1 0,4-9 0,-2 3-8,-1 0 1,0 0-1,-1 0 1,0-1-1,-1 0 1,0 1-1,-1-1 1,0 0-1,-1 0 1,0 0-1,0 0 1,-4-18-1,3 26-18,1 0 0,-1 1 0,0-1 0,0 0 0,0 1-1,0 0 1,-1-1 0,1 1 0,-1 0 0,1-1 0,-1 1 0,0 0 0,0 0 0,0 0 0,0 1-1,0-1 1,0 0 0,0 1 0,0-1 0,-1 1 0,1 0 0,-1 0 0,1 0 0,-1 0 0,0 0-1,1 1 1,-1-1 0,0 1 0,1-1 0,-5 1 0,2 0 2,-1 0 0,1 0 0,0 1 0,-1 0 0,1 0 0,0 0 1,0 1-1,0-1 0,0 1 0,0 1 0,0-1 0,0 1 0,1-1 0,-8 7 0,3 0-8,0 0 0,1 1 0,0 0 0,1 0 0,0 1 0,0 0 0,1 0 0,1 1 0,0-1 0,1 1 0,-6 22 0,6-18-2,1 1-1,1 0 1,0 0-1,2 0 1,0 0-1,0-1 0,2 1 1,4 25-1,-5-36-4,1 0 0,-1-1 0,1 1 0,0 0 0,1-1-1,-1 1 1,1-1 0,0 0 0,0 0 0,1 0-1,0 0 1,0 0 0,0-1 0,0 0 0,0 0 0,1 0-1,0 0 1,0-1 0,0 0 0,0 0 0,1 0-1,-1-1 1,1 1 0,-1-1 0,1-1 0,0 1 0,7 0-1,-2-1-4,1 0-1,-1-1 0,0-1 1,0 0-1,0 0 0,0-1 1,-1-1-1,1 1 0,0-2 1,-1 0-1,0 0 0,0-1 1,0 0-1,10-7 1,10-8 39,-2-1 0,0-1 0,-1-1 0,43-50 0,-59 60-5,0-1 0,-1 0-1,-1-1 1,0-1 0,-1 1-1,0-1 1,-2 0 0,0-1 0,-1 0-1,0 0 1,3-31 0,-8 48-18,3-24 46,-2 1-1,-3-42 0,2 60-15,0 1-1,-1-1 0,0 1 0,1-1 0,-1 1 1,-1 0-1,1-1 0,-1 1 0,1 0 0,-1 0 1,0 0-1,-1 0 0,1 1 0,-1-1 0,0 1 1,1-1-1,-2 1 0,1 0 0,0 0 0,-1 0 1,1 0-1,-7-3 0,9 6-30,0 0 0,0 0 0,1 0 0,-1 0 0,0 0-1,0 0 1,0 0 0,0 0 0,0 1 0,0-1 0,1 0 0,-1 0 0,0 1 0,0-1 0,0 1 0,1-1 0,-1 1-1,0-1 1,1 1 0,-1-1 0,0 1 0,1 0 0,-1-1 0,0 1 0,1 0 0,-1-1 0,1 1 0,0 0-1,-1 0 1,1 0 0,0-1 0,-1 1 0,1 0 0,0 0 0,0 0 0,0 0 0,-1 0 0,1 1 0,-6 41-9,5-40 6,0 21 2,0 0 0,2 0-1,0 1 1,2-1 0,0 0 0,2 0 0,1-1 0,0 1-1,2-1 1,18 37 0,-1-8-56,-10-25 36,-1 1 0,-2 0 0,-1 1 0,-1 0 0,9 49 1,-19-78 21,0 0 1,0 0-1,0 1 1,0-1-1,0 0 1,0 0-1,0 0 1,0 0-1,0 1 1,0-1 0,0 0-1,0 0 1,0 0-1,0 0 1,0 1-1,0-1 1,0 0-1,1 0 1,-1 0-1,0 0 1,0 0-1,0 1 1,0-1 0,0 0-1,0 0 1,1 0-1,-1 0 1,0 0-1,0 0 1,0 0-1,0 0 1,0 0-1,1 1 1,-1-1-1,0 0 1,0 0 0,0 0-1,0 0 1,1 0-1,-1 0 1,0 0-1,0 0 1,0 0-1,1 0 1,-1 0-1,0 0 1,0 0-1,0-1 1,0 1 0,0 0-1,1 0 1,-1 0-1,0 0 1,0 0-1,0 0 1,1 0-1,12-13 121,15-26 232,-25 34-289,76-106 451,45-69-22,-104 147-447,-2-1 0,-1 0 0,20-59 0,-32 80 21,-1-1-1,-1 0 1,-1 0-1,0-1 0,0 1 1,-2 0-1,0-1 1,-1-16-1,1 31-61,-1-1 1,1 0-1,0 1 0,0-1 1,0 0-1,0 1 1,0-1-1,-1 0 0,1 1 1,0-1-1,-1 0 0,1 1 1,0-1-1,-1 1 0,1-1 1,-1 1-1,1-1 0,-1 1 1,1-1-1,-1 1 1,1-1-1,-1 1 0,0 0 1,1-1-1,-1 1 0,1 0 1,-1 0-1,0-1 0,1 1 1,-1 0-1,0 0 1,0 0-1,1 0 0,-1 0 1,0 0-1,1 0 0,-1 0 1,0 0-1,0 0 0,-1 0-6,0 1 0,0 0 0,0-1 0,0 1 0,1 0 0,-1 0-1,0 0 1,1 0 0,-1 0 0,0 0 0,1 0 0,-1 1 0,1-1 0,-2 2-1,-2 5-9,1 1 0,-1 0 0,1 0 0,1 0 0,0 0 0,0 1-1,1-1 1,0 1 0,0 0 0,1 18 0,0-1-43,1-1 1,8 53 0,0-44-2,1-1 1,2-1 0,25 52 0,-17-41-1,16 52-1,-31-81 54,0 1 0,-1-1 0,-1 0 0,0 1 0,-1 0 0,-1-1 0,-3 26-1,2-33-4,-1 0-1,0 0 0,-1 0 0,0-1 0,0 1 1,0-1-1,-1 0 0,0 0 0,-10 13 0,12-18 2,0 1-1,-1 0 1,1 0-1,-1-1 1,1 1 0,-1-1-1,0 0 1,0 0-1,0 0 1,0 0-1,0-1 1,0 1-1,-1-1 1,1 1-1,-1-1 1,1 0-1,-1-1 1,1 1-1,-1-1 1,1 1-1,-1-1 1,0 0-1,1 0 1,-5-1-1,7 0 14,-1 0 0,0 1 0,0-1-1,0 0 1,1 0 0,-1 0 0,0 0-1,1 0 1,-1-1 0,1 1 0,-1 0 0,1-1-1,0 1 1,0-1 0,0 1 0,-1-1-1,2 0 1,-1 1 0,0-1 0,0 0-1,0 0 1,1 0 0,-1 0 0,1 1 0,-1-4-1,-2-56 116,3 45-134,1-3 0,0 1-1,1-1 1,1 1 0,1-1 0,1 1-1,0 1 1,1-1 0,1 1 0,1 0-1,0 0 1,1 1 0,1 0 0,1 1-1,23-28 1,-24 33 16,0 0 0,0 1 0,1 0 0,0 1 0,0 0 0,1 1 0,0 0 0,0 1 0,0 0 0,1 1 0,0 1 0,0 0 0,1 0 0,-1 1 0,1 1 0,-1 0 0,1 1 0,0 1 0,-1 0 0,1 1 0,15 2 0,-23-2 24,-1 1-1,1 0 1,0 0 0,0 1 0,-1-1 0,0 1 0,1 1 0,-1-1-1,0 1 1,0-1 0,-1 1 0,1 1 0,-1-1 0,0 1 0,0-1-1,-1 1 1,1 0 0,-1 1 0,0-1 0,0 0 0,-1 1 0,4 10-1,-4-11-62,-1 1 0,1-1-1,-1 1 1,0 0 0,0 0-1,-1-1 1,1 1 0,-1 0-1,-1 0 1,1 0-1,-1-1 1,0 1 0,0 0-1,-1-1 1,0 1 0,0-1-1,0 1 1,-1-1-1,1 0 1,-1 0 0,0 0-1,-1 0 1,-7 8 0,-27 14-2436,-3-8-2104</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6.264"/>
    </inkml:context>
    <inkml:brush xml:id="br0">
      <inkml:brushProperty name="width" value="0.05" units="cm"/>
      <inkml:brushProperty name="height" value="0.05" units="cm"/>
      <inkml:brushProperty name="color" value="#5B2D90"/>
    </inkml:brush>
  </inkml:definitions>
  <inkml:trace contextRef="#ctx0" brushRef="#br0">22 97 18184,'0'0'3090,"-22"-96"-1826,22 110-1264,16 29-224,16 14-64,10 9-896,5 0-801,5-2-2481,-3-7-5043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6.626"/>
    </inkml:context>
    <inkml:brush xml:id="br0">
      <inkml:brushProperty name="width" value="0.05" units="cm"/>
      <inkml:brushProperty name="height" value="0.05" units="cm"/>
      <inkml:brushProperty name="color" value="#5B2D90"/>
    </inkml:brush>
  </inkml:definitions>
  <inkml:trace contextRef="#ctx0" brushRef="#br0">124 6 10261,'0'0'11576,"-7"4"-11238,4-2-295,1 0-1,-1-1 0,1 1 1,-1 1-1,1-1 0,0 0 1,0 0-1,0 1 0,0-1 1,1 1-1,-1 0 0,1-1 1,-1 1-1,1 0 0,0 0 1,0 0-1,-1 3 0,0 8 129,1 0 0,0-1 0,0 18 0,2-18-127,0-1 0,0 0-1,1 0 1,1 0-1,0 0 1,0 0-1,1 0 1,1-1-1,0 0 1,0 0-1,1 0 1,11 14-1,-13-20-77,-1 0-1,1-1 0,0 1 1,1-1-1,-1 0 0,1 0 1,0-1-1,0 1 0,0-1 0,0 0 1,1 0-1,-1-1 0,1 0 1,0 0-1,-1 0 0,1-1 1,0 1-1,0-1 0,0-1 1,0 1-1,0-1 0,0 0 0,0-1 1,0 1-1,0-1 0,0 0 1,8-3-1,-12 3 10,1 1 0,-1-1-1,0-1 1,1 1 0,-1 0 0,0-1-1,0 1 1,0-1 0,0 1 0,0-1-1,0 0 1,0 0 0,0 0 0,-1 0-1,1 0 1,-1-1 0,0 1 0,2-3 0,-1-1 9,0 1 1,0-1 0,-1 0-1,0 0 1,0 0-1,0 0 1,-1-11 0,0 5 23,-1 1 0,-1 0 0,0-1 1,0 1-1,-1 0 0,-1 0 0,1 0 1,-8-12-1,4 11-2,-1 0 0,0 1 0,-1 0 0,0 0 0,-1 1 0,0 0 0,-1 0 0,-21-14 0,26 20 13,0 0-1,-1 1 1,1-1-1,-1 1 1,0 1-1,0-1 1,0 1-1,-1 0 1,1 1-1,0-1 0,-1 2 1,1-1-1,-1 1 1,1 0-1,0 0 1,-1 1-1,1 0 1,-13 4-1,15-3-23,1 1-1,-1 0 1,1 0-1,0 0 1,1 0-1,-1 0 0,0 1 1,1 0-1,0 0 1,0 0-1,0 0 1,-3 5-1,5-8-9,0 1-1,0-1 0,1 0 0,-1 0 1,0 0-1,1 1 0,-1-1 1,1 0-1,-1 0 0,1 1 1,-1-1-1,1 1 0,0-1 1,0 0-1,0 1 0,0-1 1,0 1-1,0-1 0,0 0 1,0 1-1,0-1 0,1 1 1,-1-1-1,0 0 0,1 1 1,-1-1-1,1 0 0,0 0 0,0 1 1,-1-1-1,1 0 0,0 0 1,0 0-1,0 0 0,0 0 1,0 0-1,0 0 0,0 0 1,0-1-1,1 1 0,-1 0 1,0 0-1,0-1 0,1 1 1,-1-1-1,0 0 0,1 1 1,1-1-1,19 4-21,1-2 0,-1 0 0,1-2 0,0 0 0,0-2 0,23-4 0,-17 3 414,0 0 0,1 2 0,34 2-1,-59 0-325,-1 0 0,1 0 0,0 0-1,-1 1 1,1-1 0,-1 1-1,0 0 1,1 0 0,-1 1-1,0-1 1,-1 1 0,1 0-1,0 0 1,-1 0 0,1 1 0,-1-1-1,0 1 1,0 0 0,0 0-1,3 6 1,1 6-45,0 0-1,0 1 1,-2-1 0,4 21-1,-7-33 2,-2-3 1,1 0 0,-1 0 0,1-1 0,0 1 0,-1 0 0,1 0 0,0-1 0,0 1 0,0-1 0,-1 1 0,1-1 0,0 1 0,0-1 0,0 1 0,0-1 0,0 0 0,0 1 0,0-1 0,0 0 0,0 0 0,0 0 0,0 0 0,0 0 0,0 0 0,0 0 0,0 0 0,0 0 0,0 0 0,0-1 0,0 1 0,0 0 0,0-1 0,0 1 0,0-1 0,0 1 0,1-2 0,37-16 603,4-11-204,48-27 119,-82 52-459,0 0 0,0 0 0,1 1 0,-1 0 0,1 0 0,-1 1 0,1 1 0,15-1 0,-23 2-54,-1 0-1,1 1 1,-1-1-1,1 1 0,-1-1 1,0 1-1,1-1 1,-1 1-1,0 0 1,1 0-1,-1 0 0,0 0 1,0 0-1,0 0 1,0 0-1,0 0 0,0 0 1,0 0-1,0 1 1,0-1-1,-1 0 1,1 1-1,0-1 0,-1 0 1,1 1-1,-1-1 1,0 1-1,1-1 0,-1 1 1,0-1-1,0 1 1,0-1-1,0 1 1,0 1-1,-3 61 72,2-59-58,-3 18-159,-14 45 0,12-48-1204,0 1 0,-5 36 0,10-28-2878</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6.961"/>
    </inkml:context>
    <inkml:brush xml:id="br0">
      <inkml:brushProperty name="width" value="0.05" units="cm"/>
      <inkml:brushProperty name="height" value="0.05" units="cm"/>
      <inkml:brushProperty name="color" value="#5B2D90"/>
    </inkml:brush>
  </inkml:definitions>
  <inkml:trace contextRef="#ctx0" brushRef="#br0">52 32 13974,'0'0'441,"-2"18"343,-7 58 750,9-72-1426,0 0 1,0 0-1,0 0 0,1-1 0,0 1 1,0 0-1,0-1 0,0 1 1,0-1-1,1 1 0,0-1 0,0 1 1,0-1-1,0 0 0,0 0 1,0 0-1,1 0 0,0 0 0,-1-1 1,1 1-1,0-1 0,0 0 1,0 1-1,1-2 0,-1 1 0,1 0 1,-1-1-1,1 1 0,-1-1 1,1 0-1,0 0 0,4 0 0,5 2 140,1-1-1,-1-1 0,1 0 1,-1 0-1,1-2 0,-1 0 1,19-3-1,-27 2-135,1 0 1,-1 0 0,0 0-1,0-1 1,1 0-1,-2 0 1,1 0-1,0 0 1,-1-1-1,1 0 1,-1 0 0,0 0-1,0 0 1,-1-1-1,1 0 1,-1 0-1,0 0 1,2-5-1,-3 7-66,-1 0-1,1-1 0,-1 1 0,0 0 1,0-1-1,0 1 0,0-1 0,0 1 0,-1-1 1,0 0-1,0 1 0,0-1 0,0 1 0,0-1 1,-1 1-1,0-1 0,0 0 0,0 1 1,0 0-1,0-1 0,-1 1 0,1 0 0,-1 0 1,0 0-1,0 0 0,0 0 0,0 0 0,0 0 1,-1 1-1,-4-5 0,-1 2-44,0 0 0,-1 1-1,1 0 1,-1 0 0,0 0 0,0 1-1,-1 1 1,1 0 0,-1 0 0,1 0-1,-1 1 1,0 1 0,-11 0 0,14 0-156,0 0 0,0 1 1,1-1-1,-1 2 1,0-1-1,0 1 0,1-1 1,-1 2-1,1-1 1,0 1-1,-1 0 0,1 0 1,1 1-1,-1 0 1,0 0-1,1 0 1,0 1-1,0-1 0,-6 8 1,5-2-803,1 0 0,1 1 0,-1-1 0,2 1 0,-1 0 0,2 0 1,-1 0-1,0 14 0,-2 38-7492</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7.294"/>
    </inkml:context>
    <inkml:brush xml:id="br0">
      <inkml:brushProperty name="width" value="0.05" units="cm"/>
      <inkml:brushProperty name="height" value="0.05" units="cm"/>
      <inkml:brushProperty name="color" value="#5B2D90"/>
    </inkml:brush>
  </inkml:definitions>
  <inkml:trace contextRef="#ctx0" brushRef="#br0">0 307 12870,'0'0'8516,"115"28"-7940,-79-28 433,-5-5-161,-1-18 96,-12-7-287,-8-4 511,-10 0-271,-4 7-625,-26 11-144,-3 14-128,-1 2-160,6 6-289,6 11-1327,6-6-1330,8-9-3185</inkml:trace>
  <inkml:trace contextRef="#ctx0" brushRef="#br0" timeOffset="1">593 107 24123,'0'0'704,"129"-50"65,-48 31-769,-5 4-897,-11 3-2256,-17 1-5123</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28.214"/>
    </inkml:context>
    <inkml:brush xml:id="br0">
      <inkml:brushProperty name="width" value="0.05" units="cm"/>
      <inkml:brushProperty name="height" value="0.05" units="cm"/>
      <inkml:brushProperty name="color" value="#5B2D90"/>
    </inkml:brush>
  </inkml:definitions>
  <inkml:trace contextRef="#ctx0" brushRef="#br0">12 464 4098,'0'0'12539,"-1"0"-12452,1 0 0,-1 0 0,1 0 0,-1 0 1,1-1-1,-1 1 0,0 0 0,1 0 0,-1-1 0,1 1 0,-1 0 0,1-1 0,-1 1 1,1-1-1,0 1 0,-1 0 0,1-1 0,-1 1 0,1-1 0,0 1 0,-1-1 0,1 0 1,3-1 30,1 0 1,-1 0-1,1 0 1,-1 1 0,1 0-1,-1-1 1,1 1 0,7-1-1,0 0 52,689-137 2297,13 70-1247,2450-58-1121,-2946 125-71,477-9-44,-9-38 103,-498 17 839,-175 27 649,-23 2-2115,-25 2-1675,-31 1-3510,-26 0-7113</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43.909"/>
    </inkml:context>
    <inkml:brush xml:id="br0">
      <inkml:brushProperty name="width" value="0.05" units="cm"/>
      <inkml:brushProperty name="height" value="0.05" units="cm"/>
      <inkml:brushProperty name="color" value="#5B2D90"/>
    </inkml:brush>
  </inkml:definitions>
  <inkml:trace contextRef="#ctx0" brushRef="#br0">110 50 7379,'0'0'11190,"-9"-8"-10081,-24-25-258,22 25-213,8 12-672,3-2 89,-12 30-55,2 0 0,1 1-1,1 0 1,2 0 0,2 1 0,1-1-1,1 1 1,4 39 0,-2-68-136,0 0 1,1 0-1,0 0 1,0 0 0,0 0-1,1 0 1,0 0-1,0-1 1,0 1-1,0-1 1,1 1 0,-1-1-1,6 6 1,-6-8-46,0 0 0,0 0 0,0-1 0,0 1 1,1 0-1,-1-1 0,0 0 0,1 1 0,0-1 0,-1 0 1,1 0-1,-1-1 0,1 1 0,0 0 0,0-1 0,0 0 1,-1 0-1,1 0 0,0 0 0,0 0 0,0 0 0,-1-1 1,1 1-1,0-1 0,5-2 0,-2 0-374,1 0-1,0-1 1,-1 0-1,1-1 0,-1 1 1,0-1-1,-1 0 1,1-1-1,-1 1 1,0-1-1,0 0 1,-1 0-1,6-10 1,3-7-401,-1-1 0,14-39 0,-17 36 2085,-1 0 0,8-52 0,-10-15 11201,-6 98-11247,0 26-1222,6 116 65,-4-130-813,1 1 0,0 0 0,2-1 0,0 0 0,1 0 0,12 25 0,12 10-6983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53.040"/>
    </inkml:context>
    <inkml:brush xml:id="br0">
      <inkml:brushProperty name="width" value="0.05" units="cm"/>
      <inkml:brushProperty name="height" value="0.05" units="cm"/>
      <inkml:brushProperty name="color" value="#5B2D90"/>
    </inkml:brush>
  </inkml:definitions>
  <inkml:trace contextRef="#ctx0" brushRef="#br0">39 47 8260,'0'0'1798,"-6"17"-227,3-9-1476,-4 11 392,1-1 1,1 1 0,-5 31-1,10-44-385,-1 1 1,1-1-1,0 0 0,0 1 0,0-1 0,1 0 1,0 0-1,0 1 0,1-1 0,0 0 0,0 0 1,0 0-1,1-1 0,0 1 0,0 0 0,0-1 1,7 9-1,5 2-27,0-1-1,2 0 1,24 17 0,-35-28-57,0 0 1,0 0-1,0-1 0,0 1 1,0-2-1,1 1 0,0-1 0,-1 0 1,1 0-1,0-1 0,0 0 1,0 0-1,0 0 0,11-2 0,-15 1 87,1-1 1,-1-1-1,0 1 0,0 0 0,0-1 0,0 0 0,0 1 0,0-1 0,0 0 1,-1-1-1,1 1 0,-1 0 0,0-1 0,1 1 0,-1-1 0,0 0 0,0 0 0,-1 0 1,1 0-1,-1 0 0,1 0 0,-1 0 0,0 0 0,1-7 0,1-4 294,0 0-1,-1 0 1,0 0 0,-1-25-1,-3 29-288,1 1 1,-1-1-1,-1 0 0,0 0 1,0 1-1,-1 0 0,0 0 0,-1 0 1,0 0-1,0 1 0,-1-1 0,0 1 1,0 1-1,-1-1 0,0 1 1,0 0-1,-10-6 0,4 2-138,-1 1 0,1 1-1,-2 0 1,1 1 0,-1 0-1,0 1 1,-1 1 0,0 1 0,-27-7-1,25 11-409,13 3-2888,5 7-2882</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44.694"/>
    </inkml:context>
    <inkml:brush xml:id="br0">
      <inkml:brushProperty name="width" value="0.05" units="cm"/>
      <inkml:brushProperty name="height" value="0.05" units="cm"/>
      <inkml:brushProperty name="color" value="#5B2D90"/>
    </inkml:brush>
  </inkml:definitions>
  <inkml:trace contextRef="#ctx0" brushRef="#br0">0 164 9700,'0'0'10957,"0"-7"-10596,0 0-340,0-6 21,2 19-38,13 42 38,-6-28 57,106 271 485,-115-289-583,0-1 1,0 0-1,1 0 1,-1 0-1,1 0 1,-1 0-1,1 1 1,-1-1-1,1 0 1,0 0-1,-1 0 1,1-1-1,0 1 1,0 0-1,0 0 1,2 1-1,-3-2 2,1 0 1,-1 0-1,1 0 0,-1 0 0,1 0 0,-1 0 1,1 0-1,-1 0 0,1 0 0,-1 0 0,1-1 1,-1 1-1,1 0 0,-1 0 0,1-1 0,-1 1 1,1 0-1,-1-1 0,0 1 0,1 0 0,-1-1 1,0 1-1,1 0 0,-1-1 0,0 1 0,1-2 1,21-44 160,-16 29-176,0 6 18,22-44-86,-26 52 75,0-1 1,0 1-1,1-1 0,-1 1 0,1 0 1,0 0-1,0 0 0,0 1 1,0-1-1,0 1 0,7-4 0,-9 5 0,0 1 0,-1 0 0,1 0-1,0-1 1,0 1 0,0 0 0,0 0 0,0 0-1,0 0 1,0 0 0,0 0 0,0 0-1,0 1 1,0-1 0,-1 0 0,1 0 0,0 1-1,0-1 1,0 0 0,0 1 0,-1-1-1,1 1 1,0-1 0,0 1 0,-1 0 0,1-1-1,0 1 1,1 1 0,12 25-75,-12-23 93,16 41-33,-5-12-21,22 39-1,-31-64 43,1-1-1,-1 1 0,2-1 0,-1 0 0,1 0 0,0 0 0,1-1 0,0 0 0,0 0 0,8 4 0,-13-8 3,0-1 0,0 0-1,0 0 1,0 0 0,1 0-1,-1 0 1,0 0 0,1-1 0,-1 1-1,0-1 1,1 0 0,-1 1-1,1-1 1,-1 0 0,0 0 0,1-1-1,-1 1 1,1-1 0,-1 1-1,0-1 1,0 1 0,1-1-1,2-2 1,-1 0 19,0 0 0,-1 0-1,1 0 1,-1 0 0,0 0 0,0-1 0,-1 0-1,1 0 1,-1 1 0,1-1 0,2-8-1,2-6 144,-1-1-1,-1 0 0,0 0 0,3-34 0,-2 2 39,-3-1-1,-1 1 1,-3-1-1,-2 0 0,-3 1 1,-18-80-1,40 160-10785,8 4 4566</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45.558"/>
    </inkml:context>
    <inkml:brush xml:id="br0">
      <inkml:brushProperty name="width" value="0.05" units="cm"/>
      <inkml:brushProperty name="height" value="0.05" units="cm"/>
      <inkml:brushProperty name="color" value="#5B2D90"/>
    </inkml:brush>
  </inkml:definitions>
  <inkml:trace contextRef="#ctx0" brushRef="#br0">23 47 9764,'0'0'12734,"-3"4"-12467,0 1-210,0 1 0,1-1 0,0 1 0,0 0 0,0-1 0,0 1 0,1 0 0,0 0 0,0 9 0,1 63 448,0-38-251,0-9-34,0 396 435,5-389-748,5-30-121,8-18-128,2-12 302,-2 0 0,-1-1-1,0-1 1,-2-1 0,13-28-1,-4 10-37,-13 25-4,64-104-473,-75 121 552,1 0 0,-1 1 0,0-1 0,0 1 0,1-1 0,-1 1 0,0-1 1,1 1-1,-1-1 0,1 1 0,-1-1 0,1 1 0,-1 0 0,1-1 0,-1 1 0,1-1 0,-1 1 1,1 0-1,-1 0 0,1-1 0,0 1 0,-1 0 0,1 0 0,-1 0 0,1 0 0,0 0 0,-1 0 1,1 0-1,0 0 0,-1 0 0,1 0 0,0 0 0,9 20-160,-3 50-142,-6-53 268,1 0 9,0 0 0,1 0 0,1-1 0,0 1 0,2-1 0,0 0 0,0 0 0,12 20 0,-14-30 14,0 0 0,1 0 0,-1-1 0,1 1 0,0-1 0,1 0 0,-1-1 0,1 1 0,0-1 0,0 0 0,0-1 0,1 1 0,-1-1 0,1-1 0,0 1 0,0-1 1,0 0-1,0 0 0,0-1 0,0 0 0,0-1 0,10 1 0,-8-2 13,0-1-1,0 1 1,0-2 0,-1 1 0,1-1 0,-1 0 0,0-1-1,0 0 1,0 0 0,0 0 0,0-1 0,-1-1 0,0 1-1,0-1 1,8-10 0,3-3 14,-1 0 0,-1-2 0,0 0-1,14-27 1,-24 38 20,0-1-1,-1 0 1,0 0-1,0-1 1,-1 0-1,-1 1 1,0-1-1,-1-1 1,0 1-1,0-19 1,-2 29-11,0 1 0,0-1 1,0 0-1,0 0 0,0 0 0,-1 1 1,1-1-1,-1 0 0,1 1 0,-1-1 1,0 0-1,0 1 0,0-1 1,0 1-1,0-1 0,0 1 0,0 0 1,0-1-1,0 1 0,-1 0 1,1 0-1,-1 0 0,1 0 0,-1 0 1,1 0-1,-1 0 0,1 0 1,-1 1-1,0-1 0,1 0 0,-1 1 1,0 0-1,0-1 0,1 1 0,-1 0 1,0 0-1,-2 0 0,0 0-1,-1 0 0,1 1 0,0-1-1,0 1 1,0 0 0,-1 0 0,1 0 0,0 1-1,0-1 1,0 1 0,1 0 0,-1 0 0,0 1-1,1-1 1,-5 4 0,4-1-38,0 0 0,0 1 0,0-1 0,0 1 0,1-1 0,0 1 0,0 0 0,0 1 0,1-1 0,0 0 0,1 1 0,-1-1 0,1 1 0,0 7 0,0-11-29,1 0-1,0-1 1,0 1-1,0 0 1,1 0-1,-1-1 1,1 1-1,0 0 1,-1 0-1,1-1 1,0 1-1,1-1 1,-1 1-1,0-1 1,1 0-1,-1 1 1,1-1-1,0 0 1,0 0-1,0 0 1,0 0-1,0 0 1,0-1-1,0 1 1,0 0-1,1-1 1,-1 0-1,1 0 1,-1 1-1,1-1 1,0-1-1,-1 1 1,1 0-1,0-1 1,3 1-1,8 0-144,0 0 0,0-1 0,-1 0 0,1-1 0,-1-1-1,1 0 1,-1-1 0,1-1 0,-1 0 0,0 0 0,-1-1 0,1-1 0,-1 0 0,0-1 0,12-9 0,-24 16 211,1 0 1,-1 1 0,0-1-1,1 0 1,-1 0-1,0 0 1,0 1 0,1-1-1,-1 0 1,0 0 0,0 1-1,1-1 1,-1 0 0,0 0-1,0 1 1,0-1 0,0 0-1,1 1 1,-1-1 0,0 0-1,0 1 1,0-1-1,0 0 1,0 1 0,0-1-1,0 0 1,0 1 0,0-1-1,0 1 1,0-1 0,0 0-1,0 1 1,0-1 0,0 0-1,0 1 1,0-1 0,-1 0-1,1 1 1,0-1 0,0 0-1,0 0 1,0 1-1,-1-1 1,-3 23 50,-2 0 15,2 0 1,0 1 0,0 41 0,4-64-90,0-1 1,0 1 0,0 0 0,0 0 0,0 0 0,0 0 0,0 0 0,0 0 0,0 0-1,1 0 1,-1 0 0,0 0 0,1 0 0,-1 0 0,0-1 0,1 1 0,-1 0 0,1 0-1,0 0 1,-1-1 0,1 1 0,-1 0 0,1-1 0,0 1 0,0 0 0,-1-1 0,1 1-1,0-1 1,0 1 0,0-1 0,0 0 0,-1 1 0,1-1 0,0 0 0,0 0 0,0 1-1,0-1 1,0 0 0,0 0 0,0 0 0,0 0 0,1 0 0,1-1-6,0 1 1,0-1 0,0 0-1,0 0 1,0-1-1,0 1 1,0-1 0,0 1-1,0-1 1,-1 0 0,1 0-1,4-4 1,7-10-121,-1-1 1,-1 0 0,0-1-1,-1 0 1,-1-1-1,-1 0 1,0-1 0,-2 0-1,0 0 1,-1 0-1,6-42 1,-2-12 217,-4 0 0,-2-77 0,-6 77 2879,1 68-1659,-1 9-233,-3 38-540,-3 250-96,10-198-1025,-5-1-1,-23 150 0,9-171-3467</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45.912"/>
    </inkml:context>
    <inkml:brush xml:id="br0">
      <inkml:brushProperty name="width" value="0.05" units="cm"/>
      <inkml:brushProperty name="height" value="0.05" units="cm"/>
      <inkml:brushProperty name="color" value="#5B2D90"/>
    </inkml:brush>
  </inkml:definitions>
  <inkml:trace contextRef="#ctx0" brushRef="#br0">0 136 8452,'0'0'16535,"2"-103"-15686,6 87-673,26 5-176,17 6-704,15 5-1329,1 0-2770,-5 0-11556</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46.245"/>
    </inkml:context>
    <inkml:brush xml:id="br0">
      <inkml:brushProperty name="width" value="0.05" units="cm"/>
      <inkml:brushProperty name="height" value="0.05" units="cm"/>
      <inkml:brushProperty name="color" value="#5B2D90"/>
    </inkml:brush>
  </inkml:definitions>
  <inkml:trace contextRef="#ctx0" brushRef="#br0">16 1 13094,'0'0'9925,"-16"151"-9253,16-85-192,0-1-464,0-6 208,4-8-224,-2-11-528,-2-14-929,0-17-1808</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46.644"/>
    </inkml:context>
    <inkml:brush xml:id="br0">
      <inkml:brushProperty name="width" value="0.05" units="cm"/>
      <inkml:brushProperty name="height" value="0.05" units="cm"/>
      <inkml:brushProperty name="color" value="#5B2D90"/>
    </inkml:brush>
  </inkml:definitions>
  <inkml:trace contextRef="#ctx0" brushRef="#br0">53 242 5010,'0'0'10317,"-9"18"-9007,-29 60-248,37-77-1040,1 1 0,-1-1 0,0 1 0,1-1 0,-1 1 0,1-1 0,-1 1 0,1 0 0,0-1 0,-1 1 0,1 0 0,0-1 1,0 1-1,0 0 0,0-1 0,1 1 0,-1-1 0,0 1 0,1 0 0,-1-1 0,1 1 0,0-1 0,-1 1 0,1-1 0,0 1 0,0-1 0,0 1 0,0-1 1,0 0-1,0 0 0,0 0 0,1 1 0,-1-1 0,0 0 0,1 0 0,-1-1 0,1 1 0,1 1 0,4 0 128,0 0 1,0-1-1,0 1 1,0-1-1,0-1 0,12 0 1,-12 0 78,2 0-67,-1 0 0,0-1 0,1 0 0,-1 0 0,0-1 0,0 0 0,0 0 0,0-1-1,0 0 1,0-1 0,-1 0 0,0 0 0,0 0 0,0-1 0,0 0 0,-1-1 0,1 1 0,-1-1 0,-1 0 0,1-1 0,-1 1 0,0-1 0,-1 0-1,1 0 1,-1-1 0,-1 1 0,0-1 0,0 0 0,0 0 0,-1 0 0,0 0 0,1-14 0,-1 6-71,-1 0 1,-1 0-1,-1 0 1,0 0-1,-1 0 1,-7-27 0,8 38-93,0 1 0,-1-1 0,1 1 0,-1-1 0,0 1 0,0 0 0,-1-1 0,1 1 0,-1 0 0,0 1 1,0-1-1,0 0 0,-1 1 0,1 0 0,-1 0 0,0 0 0,1 0 0,-2 0 0,1 1 0,0 0 1,0 0-1,-1 0 0,1 0 0,-1 1 0,1 0 0,-10-2 0,11 3-35,0 0-1,1 1 1,-1-1 0,0 0-1,0 1 1,1 0-1,-1 0 1,0-1-1,1 2 1,-1-1 0,1 0-1,-1 0 1,1 1-1,-1-1 1,1 1 0,0 0-1,0 0 1,0 0-1,0 0 1,0 0 0,0 0-1,1 1 1,-1-1-1,1 0 1,0 1-1,-1-1 1,1 1 0,-1 5-1,-3 5-197,1 0 0,1 1-1,0 0 1,-2 23-1,3-14 116,0 0 0,2 0-1,1 0 1,0-1-1,2 1 1,1 0-1,8 28 1,-10-44 112,1 0 0,-1 0 0,1 0 0,1 0 0,0-1 0,0 1 0,0-1-1,1 0 1,-1 0 0,1 0 0,1-1 0,-1 0 0,1 0 0,0 0 0,0-1 0,0 0 0,1 0 0,0 0 0,0-1 0,0 0 0,0 0 0,0-1-1,0 0 1,1 0 0,14 1 0,-7-2 136,0-1 1,1-1-1,-1 0 0,0-1 0,0 0 1,0-2-1,0 1 0,-1-2 0,1 0 0,-1-1 1,0 0-1,-1-1 0,0-1 0,13-9 0,-4 1 32,0-1 0,-1-1 0,-1-1 1,-1 0-1,-1-2 0,29-41 0,-41 54-129,0-1 1,-1 0 0,-1 0 0,1-1 0,-2 1-1,6-18 1,-9 26-35,0 0 0,1 1 0,-1-1 0,0 1 0,0-1 0,0 0 0,0 1 0,0-1 0,0 0 0,0 1 0,0-1 0,0 1 0,0-1 0,0 0 0,-1 1 0,1-1 0,0 1 0,0-1 0,0 0 0,-1 1 0,1-1 0,0 1 0,-1-1 0,1 1 0,-1-1 0,1 1 0,0-1 0,-1 1 0,1 0 0,-1-1 0,1 1 0,-1-1 1,0 1-1,1 0 0,-1 0 0,1-1 0,-1 1 0,1 0 0,-1 0 0,0 0 0,1 0 0,-1 0 0,0 0 0,1-1 0,-1 2 0,1-1 0,-1 0 0,0 0 0,0 0 0,-34 10-320,25-4 254,0 0 1,0 1 0,1 0 0,-1 1 0,2 0 0,-1 0 0,1 1 0,0 0-1,1 0 1,0 1 0,1 0 0,-1 0 0,2 1 0,0 0 0,0 0-1,1 0 1,0 0 0,1 1 0,-3 21 0,2-12-64,2 1-1,0-1 1,1 0-1,1 1 1,1-1 0,1 1-1,1-1 1,1 0-1,1 0 1,10 28 0,31 45 282,-35-76-94,0 1 0,-2 1 0,0 0-1,-1 0 1,-1 0 0,-1 1 0,5 30-1,-11-50-84,-1 0-1,1-1 1,0 1 0,0 0-1,-1 0 1,1-1 0,0 1-1,-1 0 1,1-1-1,-1 1 1,1 0 0,-1-1-1,1 1 1,-1-1-1,0 1 1,1-1 0,-1 1-1,0-1 1,1 1-1,-1-1 1,0 0 0,1 1-1,-1-1 1,0 0-1,0 0 1,1 1 0,-1-1-1,0 0 1,0 0-1,0 0 1,1 0 0,-1 0-1,0 0 1,0 0-1,1 0 1,-1-1 0,0 1-1,0 0 1,0 0 0,1-1-1,-2 0 1,-38-10-4991,-2-9-5460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48.646"/>
    </inkml:context>
    <inkml:brush xml:id="br0">
      <inkml:brushProperty name="width" value="0.05" units="cm"/>
      <inkml:brushProperty name="height" value="0.05" units="cm"/>
      <inkml:brushProperty name="color" value="#5B2D90"/>
    </inkml:brush>
  </inkml:definitions>
  <inkml:trace contextRef="#ctx0" brushRef="#br0">34 113 8244,'0'0'6755,"-3"-15"-4399,0-1-1545,-18-66 3604,19 99-1131,-3 12-3532,7 383 350,11-237-2781,-9-121-1174,-3-19-2560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0:49.400"/>
    </inkml:context>
    <inkml:brush xml:id="br0">
      <inkml:brushProperty name="width" value="0.05" units="cm"/>
      <inkml:brushProperty name="height" value="0.05" units="cm"/>
      <inkml:brushProperty name="color" value="#5B2D90"/>
    </inkml:brush>
  </inkml:definitions>
  <inkml:trace contextRef="#ctx0" brushRef="#br0">1 459 10997,'0'0'6747,"21"3"-5493,178 12 1252,-168-14-2299,-1-2-1,1 0 1,-1-2-1,0-2 1,40-10 0,-62 13-181,0-1-1,1 0 1,-1-1 0,-1 0 0,1-1 0,-1 1 0,1-1-1,-1-1 1,-1 1 0,1-1 0,-1 0 0,0-1 0,0 1-1,6-11 1,-7 7 3,0 0 0,0-1 0,-1 0 0,-1 1 0,0-1 1,0-1-1,-1 1 0,0 0 0,-1-1 0,0-15 0,0-26-40,1-1-17,-6-58 0,-2 97 285,5 15-243,1 0 0,-1 0 0,0 0 0,1 0 0,-1 0 0,1 0 0,-1 1 0,1-1-1,-1 0 1,1 0 0,-1 0 0,1 0 0,-1 1 0,1-1 0,-1 0 0,1 1 0,-1-1 0,1 0-1,0 1 1,-1-1 0,1 0 0,-1 1 0,1-1 0,0 1 0,0-1 0,-1 1 0,1-1 0,0 1-1,0-1 1,-1 1 0,1-1 0,0 1 0,0-1 0,0 1 0,0 0 0,-9 19 6,1 1 0,1 1 0,1-1 0,1 1 0,-4 43 0,3 119 33,5-99-107,-1 3-455,15 127 0,-13-213 453,0-1 1,0 1 0,1 0 0,-1-1 0,0 1 0,1-1-1,-1 1 1,1 0 0,-1-1 0,1 1 0,0-1 0,0 1-1,0-1 1,0 0 0,0 1 0,0-1 0,0 0-1,0 0 1,3 3 0,-3-4 39,0 0 0,0 0-1,1 1 1,-1-1 0,0 0 0,0 0 0,1 0-1,-1 0 1,0 0 0,0 0 0,0-1-1,1 1 1,-1 0 0,0-1 0,0 1 0,0 0-1,0-1 1,0 0 0,0 1 0,2-2 0,5-3 23,-1-1 1,0-1 0,0 1-1,-1-1 1,9-11 0,75-108 88,-48 63 5,63-70 0,-101 128-81,1 0-1,-1 0 0,1 1 0,0 0 0,8-6 0,-12 10-14,0 0 0,0-1 0,0 1 0,0-1 0,0 1 0,0 0 0,0 0 0,0-1 0,0 1 0,-1 0 0,1 0 0,0 0 0,0 0 0,0 0 0,0 0 0,0 1 0,0-1 0,0 0 0,0 0 0,0 1 0,0-1 0,0 0 0,0 1 0,-1-1 0,1 1 0,0-1 0,0 1 0,0 0-1,-1-1 1,1 1 0,0 0 0,-1-1 0,1 1 0,-1 0 0,1 0 0,-1 0 0,1 0 0,-1-1 0,1 1 0,-1 0 0,0 0 0,0 0 0,1 2 0,15 43 108,-10-26-83,1 0 1,1 0 0,0-1 0,2 0 0,15 24 0,-22-39-29,0-1 1,0 1 0,0-1 0,1 1 0,-1-1-1,1 0 1,0 0 0,0-1 0,0 1 0,0-1-1,0 0 1,0 0 0,1 0 0,-1 0 0,1-1-1,-1 0 1,1 0 0,-1 0 0,1 0 0,0-1-1,0 0 1,-1 0 0,1 0 0,0-1 0,-1 1-1,1-1 1,0 0 0,-1 0 0,9-4-1,-4 1 8,0-1 0,0 0-1,0-1 1,0 0-1,-1 0 1,0-1 0,0 0-1,-1 0 1,0 0-1,0-1 1,-1-1-1,0 1 1,0-1 0,7-16-1,-3 6-16,-2-1-1,0 1 0,-1-1 1,-1-1-1,-1 1 1,3-29-1,0-58-392,-8 94 367,0 1 1,-1 0 0,-1 0-1,0 0 1,0 1 0,-7-20-1,8 29 56,1 0-1,-1-1 0,0 1 1,0 0-1,0 0 0,-1 0 1,1 0-1,0 0 0,-1 1 1,1-1-1,-1 0 0,0 0 1,1 1-1,-1-1 0,0 1 1,0 0-1,0 0 0,0-1 1,0 1-1,0 1 0,-1-1 1,1 0-1,0 0 0,0 1 1,-1-1-1,1 1 0,0 0 1,-1 0-1,1 0 0,0 0 1,-1 0-1,1 0 0,0 0 1,-1 1-1,1-1 0,-3 2 1,-1 0 30,1 1 1,-1-1-1,1 1 0,0 0 1,0 0-1,0 1 1,0 0-1,1 0 0,-1 0 1,1 0-1,0 1 1,-7 9-1,4-2-63,0 1 0,1 0 0,0 0 0,1 0 0,0 1 0,1 0 0,1 0 0,0 0 0,1 0 0,1 1 0,0-1 0,1 0 0,0 1 0,1-1 0,1 0 0,0 1 0,1-1 0,0 0 0,1 0 0,1-1 0,0 1 0,1-1 0,1 0 0,0-1 0,0 0 0,16 19 0,-7-12-845,2-1 0,0-1 0,1-1 0,1-1 0,23 14 0,21 3-8368</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0.228"/>
    </inkml:context>
    <inkml:brush xml:id="br0">
      <inkml:brushProperty name="width" value="0.05" units="cm"/>
      <inkml:brushProperty name="height" value="0.05" units="cm"/>
      <inkml:brushProperty name="color" value="#5B2D90"/>
    </inkml:brush>
  </inkml:definitions>
  <inkml:trace contextRef="#ctx0" brushRef="#br0">42 7 10837,'0'0'7801,"-2"-3"-7246,2 2-548,-1 1-1,1 0 1,0 0 0,0-1 0,0 1-1,-1 0 1,1 0 0,0 0 0,0 0-1,-1-1 1,1 1 0,0 0 0,0 0-1,-1 0 1,1 0 0,0 0 0,-1 0-1,1 0 1,0 0 0,0-1 0,-1 1-1,1 0 1,0 0 0,-1 0 0,1 1-1,0-1 1,-1 0 0,1 0 0,0 0-1,0 0 1,-1 0 0,1 0 0,0 0-1,-1 0 1,1 1 0,0-1 0,0 0-1,-1 0 1,1 0 0,0 0 0,0 1-1,0-1 1,-1 0 0,1 0 0,0 1-1,0-1 1,0 0 0,0 0 0,-1 1-1,1-1 1,0 0 0,0 1 0,0-1-1,0 0 1,0 0 0,0 1 0,0-1 0,0 0-1,0 1 1,0 0 0,-10 38 296,-1 60 256,10-93-489,-3 181 175,4-138-244,0-48-2,0-1 0,0 1 0,0 0 0,0-1 0,0 1 0,0-1 0,0 1 0,1 0 1,-1-1-1,0 1 0,0 0 0,1-1 0,-1 1 0,0-1 0,1 1 0,-1-1 0,1 1 0,-1-1 0,1 1 0,-1-1 0,1 0 1,-1 1-1,1-1 0,-1 1 0,1-1 0,-1 0 0,1 0 0,0 1 0,-1-1 0,1 0 0,0 0 0,-1 0 0,1 0 0,-1 1 1,1-1-1,0 0 0,-1 0 0,1 0 0,0-1 0,-1 1 0,1 0 0,0 0 0,-1 0 0,1 0 0,0-1 0,0 1 0,32-13-46,-4-2 115,117-55 60,-128 63-144,1 1-1,-1 1 1,1 0-1,0 2 0,1 0 1,27 0-1,-45 3 18,0 0 0,0 0 0,0 0-1,0 0 1,0 0 0,0 0 0,0 1 0,0-1-1,0 1 1,0 0 0,0-1 0,0 1 0,0 0-1,0 0 1,0 0 0,0 0 0,-1 1 0,1-1 0,-1 0-1,1 1 1,-1-1 0,1 1 0,-1-1 0,0 1-1,0 0 1,1 0 0,-1 0 0,-1-1 0,1 1-1,0 0 1,0 0 0,-1 0 0,1 0 0,-1 0-1,1 0 1,-1 0 0,0 1 0,0-1 0,0 0-1,-1 3 1,1 1 66,-1 0 0,0 0 0,-1 0-1,1 0 1,-1 0 0,0 0 0,-1 0 0,1-1 0,-1 1-1,0-1 1,-1 0 0,1 0 0,-5 5 0,-8 6 84,-1-1 0,-1-1 0,0 0 0,-1-1 0,0-1 0,-1-1 0,0-1 0,-1-1 0,0 0 0,-1-2 0,0 0 0,0-2 1,0 0-1,0-1 0,-28 0 0,48-4-201,1 0 1,-1 0 0,0 0-1,1 0 1,-1 0 0,1-1-1,-1 1 1,1 0 0,-1-1-1,1 1 1,0-1 0,-1 0-1,1 1 1,-1-1-1,1 0 1,0 0 0,0 0-1,0 0 1,-1 0 0,1 0-1,0 0 1,0-1 0,0 1-1,1 0 1,-1 0 0,0-1-1,0 1 1,1-1 0,-1 1-1,1 0 1,-1-1 0,1 1-1,-1-3 1,1 0-380,0-1 1,0 1 0,0-1-1,0 1 1,1-1-1,0 1 1,0-1-1,0 1 1,0 0-1,1 0 1,2-6 0,4-3-2679,0 0 1,18-21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0.732"/>
    </inkml:context>
    <inkml:brush xml:id="br0">
      <inkml:brushProperty name="width" value="0.05" units="cm"/>
      <inkml:brushProperty name="height" value="0.05" units="cm"/>
      <inkml:brushProperty name="color" value="#5B2D90"/>
    </inkml:brush>
  </inkml:definitions>
  <inkml:trace contextRef="#ctx0" brushRef="#br0">40 146 9861,'0'0'8182,"18"6"-7576,-3-2-407,0 0 0,0 0 1,0-2-1,1 0 0,21 0 1,-32-2-154,0 0 0,-1 0 1,1 0-1,0-1 0,0 0 0,-1 0 1,1 0-1,0-1 0,-1 0 1,1 1-1,-1-2 0,0 1 1,0 0-1,0-1 0,0 0 1,0 0-1,0 0 0,-1 0 1,1-1-1,-1 1 0,0-1 0,0 0 1,0 0-1,-1 0 0,0 0 1,4-8-1,-5 9-16,1 1 0,-1-1 1,0 1-1,0-1 0,-1 1 0,1-1 0,0 0 1,-1 1-1,0-1 0,1 0 0,-1 0 0,0 0 1,-1 1-1,1-1 0,0 0 0,-1 1 0,1-1 0,-1 0 1,0 1-1,0-1 0,0 0 0,0 1 0,-1 0 1,1-1-1,-1 1 0,1 0 0,-1-1 0,0 1 1,0 0-1,0 0 0,0 1 0,0-1 0,0 0 1,0 1-1,-1-1 0,1 1 0,-1 0 0,1-1 1,-1 1-1,1 1 0,-1-1 0,-3-1 0,-2 1 18,1-1 1,-1 1-1,1 1 0,-1-1 0,1 1 0,-1 1 0,1-1 0,-1 1 0,1 1 0,-1-1 0,1 1 0,0 0 0,0 1 0,-13 6 1,12-3-37,0 0 1,0 1 0,1-1 0,-1 2 0,2-1 0,-1 1 0,1 0-1,0 0 1,1 1 0,0-1 0,0 1 0,1 1 0,0-1-1,1 1 1,0-1 0,-2 12 0,0 2-9,1-1 0,2 1 1,0 0-1,1-1 0,2 1 0,3 26 1,-3-41-31,1 0 1,0 0-1,0-1 1,1 1 0,0-1-1,0 1 1,1-1-1,0 0 1,0 0-1,0-1 1,1 1 0,0-1-1,1 0 1,-1 0-1,1-1 1,0 0-1,1 0 1,-1 0 0,1-1-1,0 0 1,0 0-1,0 0 1,0-1-1,1-1 1,-1 1-1,1-1 1,0 0 0,0-1-1,0 1 1,0-2-1,0 1 1,0-1-1,0 0 1,0-1 0,0 0-1,0 0 1,-1-1-1,1 0 1,0 0-1,-1-1 1,1 0 0,-1 0-1,0-1 1,0 0-1,0 0 1,12-10-1,-4 0 5,-1 0 0,0-1-1,-1-1 1,-1 0 0,-1-1-1,0 0 1,-1-1-1,0 0 1,-2 0 0,0-1-1,-1 0 1,7-34 0,-9 27 818,-1 0-1,0-52 1,-3 80-764,-1 1 0,0-1-1,1 0 1,0 0-1,-1 0 1,1 0-1,0 0 1,0 0-1,0 0 1,0 0 0,0 0-1,3 2 1,4 9-75,10 21-524,4 8 1036,19 49 0,-22-21-1764,-17-60 283,-1 1 1,-1 0-1,1-1 0,-3 18 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1.062"/>
    </inkml:context>
    <inkml:brush xml:id="br0">
      <inkml:brushProperty name="width" value="0.05" units="cm"/>
      <inkml:brushProperty name="height" value="0.05" units="cm"/>
      <inkml:brushProperty name="color" value="#5B2D90"/>
    </inkml:brush>
  </inkml:definitions>
  <inkml:trace contextRef="#ctx0" brushRef="#br0">1 1 17592,'0'0'3842,"39"46"-7108,-7-16-720,2-3-3073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53.401"/>
    </inkml:context>
    <inkml:brush xml:id="br0">
      <inkml:brushProperty name="width" value="0.05" units="cm"/>
      <inkml:brushProperty name="height" value="0.05" units="cm"/>
      <inkml:brushProperty name="color" value="#5B2D90"/>
    </inkml:brush>
  </inkml:definitions>
  <inkml:trace contextRef="#ctx0" brushRef="#br0">119 0 13286,'0'0'10111,"-4"0"-9494,3 1-588,-1-1 1,1 1-1,-1-1 1,0 1 0,1 0-1,0-1 1,-1 1-1,1 0 1,-1 0-1,1 0 1,0 0 0,-1 0-1,1 0 1,0 0-1,0 1 1,0-1-1,0 0 1,0 1 0,0-1-1,1 1 1,-1-1-1,0 3 1,-18 44 266,14-34-69,-10 31-229,2 1 0,2 0 0,2 1 0,2 0 0,2 1 0,2-1 0,7 94 0,-4-137-289,1 0 0,-1-1 0,1 1 0,0 0 0,0 0 0,0-1 0,0 1 1,1 0-1,-1-1 0,1 1 0,0-1 0,0 0 0,0 0 0,1 0 0,-1 0 0,1 0 0,-1 0 0,1 0 0,0-1 0,0 0 1,6 4-1,33 5-7705</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1.543"/>
    </inkml:context>
    <inkml:brush xml:id="br0">
      <inkml:brushProperty name="width" value="0.05" units="cm"/>
      <inkml:brushProperty name="height" value="0.05" units="cm"/>
      <inkml:brushProperty name="color" value="#5B2D90"/>
    </inkml:brush>
  </inkml:definitions>
  <inkml:trace contextRef="#ctx0" brushRef="#br0">5 150 9332,'0'0'11694,"-1"10"-11110,-1 15-171,1-1 1,2 28-1,0-43-317,0 1-1,0 0 0,1-1 0,0 1 1,1-1-1,0 0 0,0 0 0,1 0 1,9 15-1,-12-23-120,0 0 0,0 0-1,0 1 1,1-1 0,-1-1 0,0 1 0,1 0 0,-1 0 0,1 0 0,-1-1-1,1 1 1,-1-1 0,1 1 0,-1-1 0,1 1 0,0-1 0,-1 0-1,1 0 1,0 0 0,-1 0 0,1 0 0,-1 0 0,1-1 0,0 1-1,-1 0 1,1-1 0,-1 1 0,3-2 0,2 0-168,1-1 0,-1 0 0,0 0 0,0-1 1,8-6-1,94-86-1310,-74 63 1608,2 0 0,58-38 0,-86 66-95,-1-1-1,1 0 0,-1 0 0,-1-1 1,1 0-1,-1 0 0,0 0 0,-1-1 1,1 0-1,-2 0 0,1 0 0,-1-1 1,0 1-1,2-11 0,-10 82-713,1-35 619,1 1-1,1-1 1,1 0 0,2 1-1,7 37 1,12 8-953,-12-48 1134,-1 1 0,-1 1 0,-2-1 0,-1 1 0,1 29 0,-5-50 39,0 0 0,0 0 0,-1 0-1,-1 0 1,1 0 0,-1-1-1,0 1 1,0 0 0,-1-1 0,0 1-1,0-1 1,-1 0 0,1 0-1,-1-1 1,-1 1 0,1-1 0,-1 1-1,0-2 1,0 1 0,0 0-1,-1-1 1,1 0 0,-1 0 0,0-1-1,-9 4 1,12-5-83,-1 0 1,0 0-1,0-1 0,0 0 0,0 1 0,0-1 1,0-1-1,0 1 0,0-1 0,-1 0 1,1 0-1,0 0 0,-7-1 0,9 0-55,0 1 0,0-1 0,0 0-1,0 0 1,0 0 0,1 0 0,-1 0-1,0 0 1,1-1 0,-1 1 0,1-1-1,-1 1 1,1-1 0,0 1 0,0-1-1,-1 0 1,1 0 0,0 1 0,1-1-1,-1 0 1,0 0 0,0 0 0,1 0-1,-1 0 1,1 0 0,0 0 0,-1-4-1,0-11-1016,0 0-1,1-1 1,4-32-1,11 2-4832</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2.547"/>
    </inkml:context>
    <inkml:brush xml:id="br0">
      <inkml:brushProperty name="width" value="0.05" units="cm"/>
      <inkml:brushProperty name="height" value="0.05" units="cm"/>
      <inkml:brushProperty name="color" value="#5B2D90"/>
    </inkml:brush>
  </inkml:definitions>
  <inkml:trace contextRef="#ctx0" brushRef="#br0">0 45 15239,'0'0'11891,"3"-8"-10475,9-21-274,-6 21 981,4 12-8355,3 15-7038,-11-16 13986,10 10-5316,0 2-3249</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2.898"/>
    </inkml:context>
    <inkml:brush xml:id="br0">
      <inkml:brushProperty name="width" value="0.05" units="cm"/>
      <inkml:brushProperty name="height" value="0.05" units="cm"/>
      <inkml:brushProperty name="color" value="#5B2D90"/>
    </inkml:brush>
  </inkml:definitions>
  <inkml:trace contextRef="#ctx0" brushRef="#br0">233 151 5811,'0'0'5762,"3"-15"-3291,0 4-1794,0 3-235,0 0 0,-1 0 0,0 0-1,0 0 1,-1 0 0,0 0 0,-1-1-1,1 1 1,-2 0 0,1 0 0,-3-11-1,3 18-338,-1 0 0,0 0-1,1 0 1,-1 0-1,0 0 1,0 0 0,0 0-1,0 0 1,0 0-1,0 0 1,0 1-1,0-1 1,0 0 0,0 1-1,-1-1 1,1 1-1,0-1 1,0 1-1,-1-1 1,1 1 0,0 0-1,-1 0 1,1 0-1,0 0 1,-1 0-1,1 0 1,0 0 0,-2 0-1,-1 1-7,0-1 0,-1 1 0,1 0 0,0 0-1,0 1 1,0-1 0,0 1 0,-5 3 0,-5 5-82,0 1 0,1 0 0,0 1 0,1 1 0,0 0 0,1 1-1,0 0 1,1 0 0,1 1 0,0 1 0,2-1 0,-1 1 0,2 1 0,0-1 0,1 1 0,0 0 0,2 1 0,0-1 0,0 20 0,3-36-29,0 0-1,0 0 1,0 0 0,0 1 0,0-1 0,1 0-1,-1 0 1,1 0 0,-1 0 0,1 0 0,-1 0-1,1 1 1,-1-1 0,1-1 0,0 1 0,0 0-1,0 0 1,-1 0 0,1 0 0,0 0 0,0-1-1,0 1 1,0 0 0,0-1 0,0 1 0,0-1-1,1 1 1,-1-1 0,0 0 0,0 1 0,0-1-1,0 0 1,1 0 0,-1 0 0,0 0 0,0 0-1,0 0 1,1 0 0,-1 0 0,0 0 0,0-1-1,0 1 1,2-1 0,3 0-12,0 0 1,0-1-1,-1 0 1,1 0-1,0 0 1,-1-1-1,1 0 1,6-4-1,11-14 35,0-2 1,-1 0-1,-1-1 0,31-49 0,-19 28 312,-30 118 804,-3-60-1301,1 0-1,0 0 1,1 0-1,0 0 1,1-1-1,0 1 1,1 0-1,0-1 1,12 22-1,-11-25-945,1 0-1,1 0 0,-1-1 0,1 0 0,1 0 0,-1-1 1,17 13-1,19 6-10174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3.297"/>
    </inkml:context>
    <inkml:brush xml:id="br0">
      <inkml:brushProperty name="width" value="0.05" units="cm"/>
      <inkml:brushProperty name="height" value="0.05" units="cm"/>
      <inkml:brushProperty name="color" value="#5B2D90"/>
    </inkml:brush>
  </inkml:definitions>
  <inkml:trace contextRef="#ctx0" brushRef="#br0">292 475 12742,'0'0'6251,"-19"-16"-4037,-61-49-859,77 64-1310,1-1-1,0 0 1,-1 1-1,1-1 1,-1 1 0,0 0-1,1 0 1,-1 0-1,0 0 1,0 0-1,0 1 1,1-1-1,-1 1 1,0 0-1,0 0 1,0 0 0,0 0-1,0 0 1,0 0-1,0 1 1,1 0-1,-1-1 1,0 1-1,0 0 1,1 1-1,-1-1 1,0 0-1,1 1 1,-1-1 0,1 1-1,-3 2 1,-2 4-23,0-1 0,1 1 0,0 0 0,1 0 0,-1 1 0,-5 13 0,9-17 4,-8 14-23,2 0 1,1 0-1,0 1 0,1 0 0,1 0 0,1 1 0,1-1 0,1 1 0,1 0 0,1-1 0,0 1 0,5 26 0,-5-45-19,0 0 0,1-1 0,-1 1 0,1 0 0,-1 0 0,1 0 0,0-1 0,-1 1 0,1 0 0,0-1 0,0 1 0,1 0 0,-1-1 0,0 0 0,0 1 0,1-1 0,-1 0 0,1 1 0,-1-1 0,1 0 0,-1 0 0,1 0 0,0-1 0,0 1 0,-1 0 0,1-1 0,0 1 0,0-1 0,0 1 0,0-1 0,-1 0 0,1 0 0,0 0 0,0 0 0,0 0 0,0 0 0,2-1 0,1 0-17,1-1 1,-1 1-1,0-1 0,0-1 0,0 1 0,0-1 0,0 0 0,0 0 0,-1 0 0,0-1 0,7-6 0,8-12-11,-2 0-1,0-2 1,-2 0-1,0-1 1,-2-1-1,-1 0 0,-1 0 1,-1-1-1,-1-1 1,-2 1-1,7-50 1,-1-28 1567,-3-189 0,-10 288-1394,0 5 504,0 7-233,3 107-287,5 0 0,5 0 0,39 157 0,22-17-7331,-46-175-3387</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4.309"/>
    </inkml:context>
    <inkml:brush xml:id="br0">
      <inkml:brushProperty name="width" value="0.05" units="cm"/>
      <inkml:brushProperty name="height" value="0.05" units="cm"/>
      <inkml:brushProperty name="color" value="#5B2D90"/>
    </inkml:brush>
  </inkml:definitions>
  <inkml:trace contextRef="#ctx0" brushRef="#br0">0 289 10277,'0'0'9513,"6"-12"-8019,19-37-304,-25 48-1165,0 1 0,0-1-1,1 1 1,-1-1 0,0 1-1,0-1 1,1 0 0,-1 1-1,0-1 1,1 1 0,-1-1-1,0 1 1,1-1 0,-1 1-1,1 0 1,-1-1 0,1 1-1,-1-1 1,1 1 0,-1 0-1,1 0 1,-1-1 0,1 1-1,-1 0 1,1 0 0,-1-1-1,1 1 1,0 0 0,-1 0-1,1 0 1,-1 0 0,1 0-1,0 0 1,-1 0 0,1 0-1,-1 0 1,1 0 0,0 1-1,-1-1 1,1 0 0,-1 0-1,1 0 1,-1 1 0,1-1-1,0 0 1,-1 1 0,1-1 0,-1 0-1,1 2 1,13 21-104,-13-20 154,6 16-18,0 0-1,-1 1 1,-1 0 0,0 1-1,-2-1 1,0 1 0,-2 0-1,-1 28 1,1-56 17,1-1 0,0 1 0,0 0 0,0 0 0,7-13-1,2-7-60,-1-2-36,1 1 0,22-40 0,-28 59 4,0 0 0,0 1 1,1-1-1,0 1 0,1 1 0,0-1 0,0 1 0,1 0 0,-1 1 0,2 0 0,12-8 0,-20 13 12,0 0-1,1 1 1,-1-1 0,0 0 0,1 0 0,-1 1-1,1-1 1,-1 1 0,1 0 0,-1-1 0,1 1-1,-1 0 1,1 0 0,-1 0 0,1 0 0,0 0-1,-1 0 1,1 0 0,-1 1 0,1-1 0,-1 1-1,1-1 1,-1 1 0,1-1 0,-1 1 0,0 0-1,1 0 1,-1 0 0,0-1 0,0 1 0,1 1 0,-1-1-1,0 0 1,0 0 0,0 0 0,0 0 0,-1 1-1,1-1 1,0 0 0,0 1 0,-1-1 0,1 1-1,-1-1 1,1 1 0,-1-1 0,1 2 0,1 10-47,0 0 1,-1 0 0,0 0-1,-2 20 1,1-16 20,-2 9 32,0-1 0,-2 1-1,-1-1 1,-1 0 0,-16 40-1,44-116 81,1 1 0,3 1 1,1 2-1,3 0 0,52-61 0,-82 107-80,0 1 0,0-1 0,1 1 1,-1-1-1,0 1 0,1-1 0,-1 1 0,1-1 0,-1 1 0,0-1 0,1 1 1,-1 0-1,1-1 0,-1 1 0,1 0 0,-1-1 0,1 1 0,0 0 0,-1 0 1,1 0-1,-1-1 0,1 1 0,0 0 0,-1 0 0,1 0 0,-1 0 0,1 0 1,0 0-1,-1 0 0,1 0 0,-1 0 0,1 0 0,0 1 0,-1-1 0,1 0 1,-1 0-1,1 1 0,-1-1 0,1 0 0,-1 0 0,1 1 0,-1-1 0,1 1 0,-1-1 1,1 0-1,-1 1 0,0-1 0,1 1 0,-1-1 0,1 1 0,-1-1 0,0 1 1,0-1-1,1 1 0,-1 0 0,0-1 0,0 1 0,0-1 0,0 1 0,0 0 1,0 0-1,14 54-132,-10-35 128,3 3-5,0-1 0,1-1 0,1 0 0,16 28 1,-22-44 3,0 1 0,1-1 0,0 1 0,0-1 0,0 0 0,0 0 0,1-1 0,0 0 0,0 1 1,0-1-1,1-1 0,-1 1 0,1-1 0,0 0 0,-1 0 0,2-1 0,-1 0 0,0 0 0,0 0 0,8 0 1,-9-2-1,0-1 1,-1 0 0,0 0 0,1 0 0,-1 0 0,1-1 0,-1 0 0,0 0 0,0 0 0,0 0 0,0-1-1,-1 0 1,1 1 0,-1-1 0,1-1 0,-1 1 0,0 0 0,0-1 0,0 1 0,-1-1 0,1 0 0,-1 0 0,3-8-1,7-12 5,-1-1-1,12-43 1,-21 60-8,7-22 81,-2-1 0,-1 0 0,-2 0 0,-1-1 0,-1-33 0,-16 127 1011,8 16-900,5 120-1,3-92-5806</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4.665"/>
    </inkml:context>
    <inkml:brush xml:id="br0">
      <inkml:brushProperty name="width" value="0.05" units="cm"/>
      <inkml:brushProperty name="height" value="0.05" units="cm"/>
      <inkml:brushProperty name="color" value="#5B2D90"/>
    </inkml:brush>
  </inkml:definitions>
  <inkml:trace contextRef="#ctx0" brushRef="#br0">36 8 9652,'0'0'14631,"-35"-7"-15767,44 42-673,7-1-1697,4-9-3073</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5.015"/>
    </inkml:context>
    <inkml:brush xml:id="br0">
      <inkml:brushProperty name="width" value="0.05" units="cm"/>
      <inkml:brushProperty name="height" value="0.05" units="cm"/>
      <inkml:brushProperty name="color" value="#5B2D90"/>
    </inkml:brush>
  </inkml:definitions>
  <inkml:trace contextRef="#ctx0" brushRef="#br0">1 1 15671,'0'0'9813,"44"137"-9013,-25-62-96,-7 2-448,-10-2-240,-2-8-32,0-8-320,0-9-1360,-4-14-1346,4-18-2432</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5.350"/>
    </inkml:context>
    <inkml:brush xml:id="br0">
      <inkml:brushProperty name="width" value="0.05" units="cm"/>
      <inkml:brushProperty name="height" value="0.05" units="cm"/>
      <inkml:brushProperty name="color" value="#5B2D90"/>
    </inkml:brush>
  </inkml:definitions>
  <inkml:trace contextRef="#ctx0" brushRef="#br0">1 442 15719,'0'0'4095,"8"-21"-3172,-2 7-845,4-12-25,1 1-1,1 0 1,30-44 0,-17 32-66,28-52 0,-47 77 180,0-1-1,-1 0 0,0 0 0,-1 0 0,0 0 0,-1-1 0,0 1 1,0-19-1,-17 416 682,13-263 78,1-60-3724,4-85-7159,7-23 9540,19-34 8621,-28 78-8077,0 1 0,1-1 1,-1 1-1,1 0 0,-1 0 0,1 0 0,0 0 0,0 1 0,0-1 0,0 1 1,0-1-1,0 1 0,0 0 0,0 1 0,0-1 0,1 0 0,-1 1 0,5-1 0,5-1-15,163-44-79,-154 39 63,-1-1-1,-1-1 1,1-1-1,-2-1 0,1 0 1,18-16-1,-25 11 609,-13 15-676,0 1 0,0 0 0,0-1 0,0 1 0,0 0 0,0-1 0,0 1 0,0 0 0,0 0 0,-1-1 0,1 1 0,0 0 0,0-1 0,0 1 0,0 0 0,-1 0 0,1-1 0,0 1 0,0 0 0,-1 0 0,1 0 0,0-1 1,0 1-1,-1 0 0,1 0 0,0 0 0,-1 0 0,1-1 0,0 1 0,-1 0 0,1 0 0,-1 0 0,-37 1 710,27 2-716,1 0 0,0 1 0,0 0 0,0 1 0,1 0 0,0 0 0,0 1 0,0 0 0,1 0 0,-1 1 0,-13 16 1,18-19-96,0 0 0,1 0 0,0 0 0,-1 1 0,1 0 0,1-1 0,-1 1 1,1 0-1,0 1 0,0-1 0,0 0 0,1 0 0,0 1 0,0-1 0,0 1 0,1-1 1,-1 1-1,1-1 0,1 1 0,-1 0 0,1-1 0,0 1 0,0-1 0,1 0 1,2 7-1,-2-7-89,1-1 1,0 0-1,0 0 0,0 0 1,0 0-1,1 0 1,0-1-1,-1 0 1,1 0-1,0 0 1,1 0-1,-1 0 1,0-1-1,6 3 0,1-1-751,-1 0-1,1-1 1,0 1-1,0-2 0,18 2 1,41-2-6669</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5.683"/>
    </inkml:context>
    <inkml:brush xml:id="br0">
      <inkml:brushProperty name="width" value="0.05" units="cm"/>
      <inkml:brushProperty name="height" value="0.05" units="cm"/>
      <inkml:brushProperty name="color" value="#5B2D90"/>
    </inkml:brush>
  </inkml:definitions>
  <inkml:trace contextRef="#ctx0" brushRef="#br0">368 531 8932,'0'0'3861,"-4"-16"162,3 7-3313,0 3-410,0-1 0,0 1 0,-1 0 0,1 0 0,-5-9 0,5 13-199,0 0 1,0 0 0,-1 1-1,1-1 1,0 0 0,-1 0-1,1 1 1,-1-1-1,0 1 1,1-1 0,-1 1-1,0 0 1,0 0 0,0-1-1,0 1 1,0 1-1,0-1 1,0 0 0,0 0-1,-1 1 1,1-1 0,-4 1-1,-4-1 74,0 1 0,0 0 0,-1 1 0,1 0 0,0 0 0,0 1 0,1 0 0,-1 1 0,0 0 0,1 1 0,0 0 0,0 1 0,0-1 0,0 2 0,-12 8 0,9-3-127,0 0-1,1 1 1,0 0-1,0 1 1,1 0 0,1 1-1,0 0 1,-12 29-1,14-27-54,1-1 0,1 1 0,0 1 0,2-1 0,0 1 0,0 0 0,2-1 0,0 1 0,1 0 0,3 26 0,-2-38-23,0-1 0,0 1 0,0 0 0,1 0 1,-1 0-1,1-1 0,1 1 0,-1-1 0,0 1 1,1-1-1,0 0 0,0 0 0,0 0 0,1 0 1,-1-1-1,6 4 0,-4-4-32,0-1-1,0 0 1,0 0 0,0 0-1,0 0 1,1-1 0,-1 0-1,1 0 1,-1-1 0,0 1-1,1-1 1,-1 0 0,1-1-1,-1 1 1,1-1 0,-1 0-1,0-1 1,7-1 0,4-3 7,0 0 1,-1-1 0,0 0-1,-1-1 1,1-1 0,-1 0 0,-1-1-1,0-1 1,18-18 0,-14 11 30,-1 0 0,0-1 0,-2-1 0,0 0 1,-1-1-1,10-24 0,-11 13-14,-1 0 0,-1-1 0,-2 0 0,-1 0 0,-2-1-1,2-40 1,-9-203 552,2 258-441,-1 9 83,2 4 69,-1 0 1,-1 0-1,1 0 0,-1 0 0,0 0 0,0 0 1,0 0-1,-1 0 0,0 1 0,-4-8 0,6 12-178,0 1-1,0 0 1,-1 0-1,1-1 1,0 1-1,0 0 0,-1 0 1,1 0-1,0-1 1,0 1-1,-1 0 1,1 0-1,0 0 1,0 0-1,-1 0 1,1 0-1,0-1 0,-1 1 1,1 0-1,0 0 1,-1 0-1,1 0 1,0 0-1,-1 0 1,1 0-1,0 0 1,0 0-1,-1 0 0,1 1 1,0-1-1,-1 0 1,1 0-1,0 0 1,-1 0-1,1 0 1,0 0-1,0 1 1,-1-1-1,1 0 0,0 0 1,0 1-1,-1-1 1,1 0-1,0 0 1,0 1-1,-11 15 133,0 11-145,0 0 0,2 0 0,1 1 0,2 0 1,-6 52-1,3 149 14,11-194-253,1 0 0,2 0 0,1 0 0,2-1 0,2 0 0,21 52-1,25 31-8864,-41-88-4053</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7.610"/>
    </inkml:context>
    <inkml:brush xml:id="br0">
      <inkml:brushProperty name="width" value="0.05" units="cm"/>
      <inkml:brushProperty name="height" value="0.05" units="cm"/>
      <inkml:brushProperty name="color" value="#5B2D90"/>
    </inkml:brush>
  </inkml:definitions>
  <inkml:trace contextRef="#ctx0" brushRef="#br0">361 154 6371,'0'0'7155,"3"-18"-5317,11-55-509,-14 70-1203,1 0-1,-1 1 1,0-1 0,1 0 0,-1 0-1,-1 0 1,1 0 0,0 0-1,-1 1 1,1-1 0,-1 0 0,0 0-1,-2-4 1,2 6-58,0 0 1,0-1-1,0 1 1,0 0-1,0 0 0,0 0 1,0 0-1,-1 0 1,1 0-1,0 0 0,-1 0 1,1 0-1,-1 1 1,1-1-1,-1 0 0,1 1 1,-3-1-1,-3 0 47,0 1-1,0 0 1,0 0 0,0 0-1,0 1 1,0 0 0,-12 4-1,5-1-82,0 1 1,0 1-1,0 1 0,1-1 0,0 2 0,0 0 0,1 1 0,0 0 0,-16 16 0,12-10 18,1 1 0,1 1 0,1 0-1,0 0 1,1 1 0,-10 20 0,18-28-71,-1-1 0,1 1 0,1 0 0,0 0 0,0 0 0,1 0 0,0 1 0,1-1 0,0 1 0,1-1 0,0 1 1,1-1-1,1 11 0,-1-19-25,0 1 0,0-1 0,0 0 0,0 0 0,0 0-1,1 0 1,-1 0 0,1 0 0,-1 0 0,1 0 0,0-1 0,0 1 0,0-1 0,0 1 0,0-1 0,0 0 0,0 0 0,0 0 0,0 0 0,0 0 0,1 0 0,-1 0 0,0-1 0,1 1 0,-1-1 0,0 0 0,1 0 0,-1 0 0,1 0 0,-1 0 0,1 0 0,-1 0 0,5-2 0,1 0-22,1 1-1,-1-1 1,0-1 0,1 0-1,-1 0 1,-1 0 0,1-1-1,11-7 1,0-6 81,0-1-1,-1-1 1,-1-1 0,-1 0-1,-1-1 1,-1-1 0,0 0-1,-2-1 1,0 0 0,-2-1-1,14-47 1,-13 154 2033,-9-57-1993,6 70 52,-4 1 0,-11 125 0,4-199-103,-2 0 0,-1 1 0,0-2-1,-2 1 1,-1-1 0,0 0 0,-2-1-1,0 0 1,-2-1 0,0 0-1,-1-1 1,-1 0 0,-1-1 0,0-1-1,-1 0 1,-28 19 0,38-31 3,0-1-1,0 0 1,-1 0 0,0-1 0,-10 3-1,17-5 4,-1-1 1,1 1-1,-1-1 0,1 1 0,-1-1 0,0 0 0,1 0 0,-1 1 0,0-1 0,1 0 1,-1-1-1,0 1 0,1 0 0,-1 0 0,1-1 0,-1 1 0,0-1 0,1 1 0,-1-1 0,1 0 1,-1 0-1,1 1 0,0-1 0,-1 0 0,1 0 0,0 0 0,-1-1 0,1 1 0,0 0 0,0 0 1,0-1-1,0 1 0,0 0 0,0-3 0,-3-8-7,1-1-1,1 1 1,0 0-1,1-1 1,0 0 0,1 1-1,0-1 1,1 1-1,1-1 1,0 1 0,6-20-1,2-6-31,3 1 0,26-56 1,-2 19-33,61-93 0,-73 132 79,1 0 1,1 2 0,2 0-1,45-38 1,-58 58 80,0 1 1,2 0-1,-1 1 0,23-10 1,-30 17 54,0 0 1,0 0-1,0 1 1,1 0-1,-1 1 1,1 0-1,0 1 1,0 0-1,16 1 0,-25 0-138,0 1-1,0-1 1,0 1-1,0-1 1,0 1-1,0 0 1,0 0-1,0-1 1,0 2-1,0-1 1,-1 0-1,1 0 0,0 0 1,-1 1-1,1-1 1,-1 1-1,1 0 1,-1-1-1,0 1 1,1 0-1,-1 0 1,0-1-1,0 1 1,-1 0-1,1 0 0,0 0 1,-1 0-1,1 0 1,0 3-1,1 8 46,-1 0-1,0 0 1,-1 24 0,-1-17-15,1-11-109,0 28 182,-5 46 1,4-73-376,-1-1 1,0 1-1,0-1 1,-1 0 0,0 0-1,-1 1 1,0-2-1,0 1 1,-1 0-1,-6 7 1,-9-1-4033,-3-13-4642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53.763"/>
    </inkml:context>
    <inkml:brush xml:id="br0">
      <inkml:brushProperty name="width" value="0.05" units="cm"/>
      <inkml:brushProperty name="height" value="0.05" units="cm"/>
      <inkml:brushProperty name="color" value="#5B2D90"/>
    </inkml:brush>
  </inkml:definitions>
  <inkml:trace contextRef="#ctx0" brushRef="#br0">48 0 800,'0'0'23547,"-21"41"-23323,19 4 160,0 5-320,0-2 0,-2 0-64,0-3-256,-2-8-832,2-5-1505,2-10-3010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7.967"/>
    </inkml:context>
    <inkml:brush xml:id="br0">
      <inkml:brushProperty name="width" value="0.05" units="cm"/>
      <inkml:brushProperty name="height" value="0.05" units="cm"/>
      <inkml:brushProperty name="color" value="#5B2D90"/>
    </inkml:brush>
  </inkml:definitions>
  <inkml:trace contextRef="#ctx0" brushRef="#br0">1 0 15895,'0'0'4050,"8"114"-8772,12-66 544,0 1-5714</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8.617"/>
    </inkml:context>
    <inkml:brush xml:id="br0">
      <inkml:brushProperty name="width" value="0.05" units="cm"/>
      <inkml:brushProperty name="height" value="0.05" units="cm"/>
      <inkml:brushProperty name="color" value="#5B2D90"/>
    </inkml:brush>
  </inkml:definitions>
  <inkml:trace contextRef="#ctx0" brushRef="#br0">1 207 11589,'0'0'12337,"8"16"-11964,144 349 1348,-152-364-1769,0 0-1,1-1 1,-1 1 0,0-1 0,0 1-1,0-1 1,1 1 0,-1-1 0,0 1-1,0-1 1,1 1 0,-1-1 0,0 1-1,1-1 1,-1 0 0,1 1 0,-1-1-1,1 1 1,-1-1 0,1 0-1,-1 0 1,1 1 0,-1-1 0,1 0-1,-1 0 1,1 1 0,-1-1 0,1 0-1,-1 0 1,1 0 0,-1 0 0,1 0-1,0 0 1,-1 0 0,2 0 0,15-18-657,15-50 430,-24 49-92,17-36 152,-10 18 113,2 1 0,1 0 1,38-52-1,-56 87 101,1 0 0,0 0 0,-1 0 0,1 0 0,0 0 0,0 1 0,0-1 0,0 0 0,0 0 0,0 0 0,0 1 0,0-1 0,0 1 0,0-1 0,0 1 0,0-1 0,0 1 0,1 0 0,-1-1 0,0 1 0,0 0 0,0 0 0,1 0 0,-1 0 0,0 0 0,0 0 0,0 0 0,1 0 0,-1 0 0,0 1 0,0-1 0,0 1 0,0-1 0,0 1 0,1-1 0,0 1 0,3 3 25,0 1 0,0-1-1,0 1 1,0 0 0,6 9 0,8 8 281,-15-18-268,0 0-1,1 0 1,0-1-1,0 1 1,0-1 0,0 0-1,0-1 1,1 1 0,-1-1-1,1 0 1,-1 0-1,1-1 1,0 1 0,0-1-1,0-1 1,0 1-1,0-1 1,0 0 0,0 0-1,-1-1 1,1 0-1,0 0 1,0 0 0,0-1-1,-1 0 1,1 0-1,-1 0 1,1-1 0,-1 1-1,0-1 1,0-1-1,0 1 1,0-1 0,-1 0-1,1 0 1,-1 0-1,0 0 1,0-1 0,-1 0-1,1 0 1,-1 0-1,0 0 1,-1 0 0,1-1-1,-1 1 1,0-1-1,0 1 1,-1-1 0,2-10-1,0 0 10,-2 0-1,1 0 1,-2-1-1,0 1 1,-1 0-1,-5-27 1,5 38-33,0 1 1,-1 0-1,1-1 0,-1 1 1,0 0-1,0 0 1,0 0-1,0 1 1,-1-1-1,0 0 0,1 1 1,-7-6-1,7 7 7,-1 1 0,0-1 1,0 0-1,0 1 0,0 0 0,0 0 0,0 0 0,0 0 0,0 0 0,0 1 0,0-1 0,0 1 1,-1 0-1,1 0 0,0 0 0,0 0 0,0 1 0,0-1 0,-1 1 0,-2 1 0,0 0-4,-1 1-1,1 0 1,0 0-1,0 1 1,0 0 0,0 0-1,1 0 1,-1 1-1,1-1 1,0 1-1,1 1 1,-1-1-1,1 1 1,0-1-1,-4 8 1,-2 5-8,1 0 0,0 1 0,-12 38-1,16-36-11,0 0 0,1 0-1,1 0 1,2 0-1,0 29 1,1-41-97,0 0 0,1 0 0,0-1-1,1 1 1,0 0 0,0-1 0,1 1 0,0-1 0,0 0 0,1 0 0,0 0 0,0 0 0,1-1 0,0 1 0,7 7 0,-8-12-143,-1 0 0,0-1 0,1 1 1,-1-1-1,1 1 0,0-1 0,0 0 0,0 0 0,0-1 0,0 1 0,0-1 1,1 0-1,-1 0 0,0-1 0,1 1 0,-1-1 0,0 0 0,1 0 1,-1 0-1,0 0 0,1-1 0,-1 0 0,0 0 0,1 0 0,-1-1 0,0 1 1,0-1-1,0 0 0,0 0 0,-1 0 0,1-1 0,4-2 0,5-5-485,-1-1-1,0 0 0,0-1 0,-1 0 0,0 0 0,-1-1 1,10-18-1,-9 13 1275,-2 0 1,0-1-1,-1 0 0,8-27 1,-7 4 4138,-6 0 3522,-11 284-7976,8-240-225,0 1 1,0 0-1,0 0 1,0 0-1,0 0 1,1 0-1,-1 0 0,1 0 1,0-1-1,0 1 1,0 0-1,3 4 1,-3-6-8,1 0 1,-1 1 0,1-1-1,0 0 1,0 0 0,0 0 0,-1 0-1,1-1 1,0 1 0,0 0 0,0-1-1,0 1 1,0-1 0,0 0 0,1 0-1,-1 0 1,0 0 0,0 0 0,2-1-1,11 0-5,-1-1 0,1-1-1,-1-1 1,0 0-1,0 0 1,-1-2 0,1 0-1,-1 0 1,13-9 0,114-81 131,-123 83-81,52-41 1592,-66 100-957,-15 42-1022,6-47-1444,-1 43 1,7-27-2471,0-7-4448</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09.679"/>
    </inkml:context>
    <inkml:brush xml:id="br0">
      <inkml:brushProperty name="width" value="0.05" units="cm"/>
      <inkml:brushProperty name="height" value="0.05" units="cm"/>
      <inkml:brushProperty name="color" value="#5B2D90"/>
    </inkml:brush>
  </inkml:definitions>
  <inkml:trace contextRef="#ctx0" brushRef="#br0">0 399 11877,'0'0'10290,"6"6"-9620,-2-3-610,-1 0-1,1-1 0,-1 1 1,1-1-1,0 0 1,0 1-1,0-2 1,0 1-1,0 0 1,0-1-1,0 0 1,1 0-1,-1 0 0,0-1 1,1 1-1,-1-1 1,0 0-1,1 0 1,-1-1-1,1 1 1,-1-1-1,0 0 1,0 0-1,1-1 1,-1 1-1,0-1 0,4-2 1,2-1-37,0-1 0,0 0 0,-1-1 1,0 0-1,0-1 0,-1 0 0,0 0 0,-1 0 1,1-1-1,-1-1 0,-1 1 0,0-1 0,0 0 0,-1 0 1,5-14-1,-4 6-28,0 0 0,-2-1 1,0 0-1,-1 1 0,-1-1 0,0 0 1,-2-1-1,-2-25 0,1 37-13,0 1 0,-1 0 0,0-1 0,0 1 0,-1 0 0,-4-9 0,6 15 20,1 0 0,0 0 0,-1 0 0,1 0 0,-1 0 0,1 0 1,-1 0-1,0 0 0,1 0 0,-1 0 0,0 0 0,0 0 0,0 1 1,1-1-1,-1 0 0,0 1 0,0-1 0,0 0 0,0 1 0,0-1 0,0 1 1,0 0-1,-1-1 0,1 1 0,0 0 0,0 0 0,0-1 0,0 1 1,0 0-1,0 0 0,-1 0 0,1 0 0,0 1 0,0-1 0,0 0 0,0 0 1,0 1-1,0-1 0,0 1 0,0-1 0,0 1 0,0-1 0,0 1 0,0-1 1,0 1-1,0 0 0,0 0 0,0-1 0,1 1 0,-1 0 0,0 0 1,-1 2-1,-7 9 3,1 1 1,0 0 0,1 0-1,0 1 1,1 0 0,1 0-1,-6 22 1,-1 11 95,-6 53 1,6 36-7,5 185 0,7-230-88,0-89 3,0 4-51,0 1 0,0-1 0,1 1 0,0-1 0,0 1 0,2 6 0,-3-12 26,0-1-1,1 1 0,-1-1 1,0 1-1,1 0 1,-1-1-1,0 1 0,1-1 1,-1 1-1,1-1 1,-1 1-1,1-1 1,-1 1-1,1-1 0,-1 0 1,1 1-1,-1-1 1,1 0-1,0 1 1,-1-1-1,1 0 0,0 0 1,-1 0-1,1 1 1,1-1-1,-1-1-15,1 1-1,0 0 1,0-1-1,0 1 1,0-1-1,-1 0 1,1 0-1,0 0 1,-1 0-1,1 0 1,0 0-1,-1 0 1,3-2-1,23-24 23,-2 0 0,0-1 1,36-57-1,-33 45 14,50-56 1,-72 89 4,15-13-2,-20 20-7,-1-1 0,1 1 0,-1 0 1,1-1-1,-1 1 0,1 0 1,-1 0-1,1 0 0,-1 0 1,1-1-1,0 1 0,-1 0 0,1 0 1,-1 0-1,1 0 0,0 0 1,-1 0-1,1 1 0,-1-1 1,1 0-1,0 0 0,-1 0 0,1 0 1,-1 1-1,1-1 0,-1 0 1,1 1-1,-1-1 0,1 0 0,-1 1 1,1-1-1,-1 1 0,0-1 1,1 0-1,-1 1 0,0-1 1,1 1-1,-1-1 0,0 1 0,1-1 1,-1 2-1,23 46-25,-17-32 21,1 1 0,1-1 0,1-1 0,0 1 0,22 25 0,-29-39 2,1 1 1,0 0 0,0-1-1,0 0 1,0 1 0,1-1-1,-1 0 1,0-1 0,1 1-1,0-1 1,-1 1 0,1-1 0,0 0-1,0 0 1,-1-1 0,1 1-1,0-1 1,0 0 0,0 0-1,0 0 1,0-1 0,-1 1-1,1-1 1,0 0 0,0 0-1,-1 0 1,1 0 0,0-1-1,-1 1 1,1-1 0,-1 0-1,0 0 1,4-3 0,4-4-10,0 0 0,0 0 1,0-1-1,-1-1 1,-1 0-1,0 0 0,11-18 1,50-94-103,-59 102 117,5-11 180,16-43 0,-33 82-48,0 0-1,0 0 1,0 0-1,1 1 1,0-1-1,3 14 1,-1 8-63,-2 12-187,-1 0 0,-1 0 0,-3 0 1,-1 0-1,-20 64 0,16-83-2119,-2-15-3308</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0.182"/>
    </inkml:context>
    <inkml:brush xml:id="br0">
      <inkml:brushProperty name="width" value="0.05" units="cm"/>
      <inkml:brushProperty name="height" value="0.05" units="cm"/>
      <inkml:brushProperty name="color" value="#5B2D90"/>
    </inkml:brush>
  </inkml:definitions>
  <inkml:trace contextRef="#ctx0" brushRef="#br0">35 136 7331,'0'0'9717,"19"11"-8205,1 0-755,41 18-1,-58-28-659,0 0-1,0 0 0,-1-1 1,1 1-1,0-1 1,0 0-1,0 1 1,-1-1-1,1 0 0,0-1 1,0 1-1,0 0 1,-1-1-1,1 0 1,0 1-1,0-1 0,-1 0 1,1-1-1,-1 1 1,1 0-1,-1-1 1,0 1-1,1-1 0,-1 0 1,0 0-1,0 0 1,0 0-1,0 0 1,0 0-1,-1 0 0,1-1 1,-1 1-1,1-1 1,-1 1-1,2-6 0,0 0 120,0 0-1,-1 0 0,0 0 1,0-1-1,-1 1 0,0 0 0,-1-1 1,1 1-1,-3-14 0,2 19-195,-1 1 0,0-1-1,0 1 1,0-1 0,0 1 0,0 0 0,0-1-1,-1 1 1,1 0 0,-1 0 0,1 0 0,-1 0-1,0 0 1,0 1 0,0-1 0,0 0-1,0 1 1,0 0 0,0-1 0,-1 1 0,1 0-1,0 0 1,-1 0 0,1 0 0,-1 1-1,1-1 1,-1 1 0,-2-1 0,-2 0-50,1 1 0,-1-1 0,1 1 0,-1 1 1,0-1-1,1 1 0,-1 0 0,1 0 0,0 1 0,-9 3 1,9-2-50,0 0 1,0 0 0,1 1 0,0-1 0,-1 1 0,1 0 0,0 1 0,1-1 0,-1 1 0,1 0 0,0 0 0,0 0 0,1 1 0,-6 9 0,5-4-129,0 1 0,0-1 0,1 0 0,0 1 0,1 0 0,0 0 0,0 18 1,3-1-54,0 0 0,2-1 0,2 1 0,0-1 0,2 0 1,10 27-1,-12-39 212,1 1 0,1-1 0,0-1 0,1 1 0,0-1 0,21 26 0,-26-38 79,1 1-1,-1-1 0,1 0 1,0 0-1,0 0 0,0-1 0,0 0 1,0 0-1,1 0 0,-1 0 1,1 0-1,-1-1 0,1 0 1,0 0-1,-1 0 0,1-1 0,0 1 1,0-1-1,0 0 0,-1 0 1,1-1-1,0 0 0,0 0 1,-1 0-1,1 0 0,0-1 0,-1 1 1,0-1-1,9-5 0,7-4 127,0-1 0,-1 0-1,-1-2 1,0 0-1,32-33 1,-16 11 480,49-70 1,-76 97-545,0 0 0,-1 0 1,0 0-1,-1-1 1,0 0-1,-1 0 0,0 0 1,0-1-1,-1 1 0,0-1 1,-1 0-1,1-13 1,-3 24-89,0-1 1,0 0 0,0 0-1,0 1 1,0-1 0,0 0-1,0 1 1,0-1 0,-1 1-1,1-1 1,0 0 0,0 1 0,-1-1-1,1 0 1,0 1 0,-1-1-1,1 1 1,-1-1 0,1 1-1,-1-1 1,1 1 0,-1-1-1,1 1 1,-1 0 0,1-1 0,-1 1-1,0 0 1,1-1 0,-1 1-1,1 0 1,-1 0 0,0 0-1,1-1 1,-1 1 0,0 0-1,1 0 1,-1 0 0,0 0-1,1 0 1,-1 0 0,0 0 0,1 0-1,-1 1 1,0-1 0,1 0-1,-1 0 1,0 1 0,-3 0-27,1 0 1,0 0-1,0 0 0,0 1 1,0-1-1,0 1 1,0 0-1,-5 4 1,3 0-6,0 1 1,0 0-1,0 0 1,1 0-1,0 1 1,0 0-1,1-1 1,0 1-1,1 0 1,0 1-1,0-1 1,0 0-1,1 1 1,0-1-1,1 1 1,1 11 0,-1-2-12,2 0 0,0 0 0,0 0 0,2-1 0,1 1 0,0-1 0,7 17 0,34 51-4,-34-67 114,-1 1 1,-1 0-1,0 1 1,-2 0-1,0 0 0,-1 1 1,-1 0-1,3 22 0,-9-40-70,0-1 1,0 0-1,-1 0 0,1 1 0,-1-1 1,1 0-1,-1 0 0,0 1 0,0-1 1,1 0-1,-2 0 0,1 0 0,0 0 0,0 0 1,-1-1-1,1 1 0,-1 0 0,1 0 1,-1-1-1,0 1 0,0-1 0,1 0 0,-1 1 1,0-1-1,0 0 0,-1 0 0,1 0 1,0-1-1,0 1 0,0 0 0,-1-1 0,1 1 1,0-1-1,-5 0 0,-8 2-1114,-1-1-1,1-1 1,-30-3 0,-4-4-5300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1.013"/>
    </inkml:context>
    <inkml:brush xml:id="br0">
      <inkml:brushProperty name="width" value="0.05" units="cm"/>
      <inkml:brushProperty name="height" value="0.05" units="cm"/>
      <inkml:brushProperty name="color" value="#5B2D90"/>
    </inkml:brush>
  </inkml:definitions>
  <inkml:trace contextRef="#ctx0" brushRef="#br0">389 96 3298,'0'0'12197,"2"-10"-10063,0-1-1686,8-58 3298,-11 68-3676,1 1 1,-1-1-1,0 0 0,0 1 0,0 0 0,0-1 0,1 1 0,-1-1 0,0 1 0,0 0 1,0 0-1,0 0 0,0-1 0,0 1 0,0 0 0,0 0 0,0 0 0,0 0 0,0 1 1,0-1-1,0 0 0,0 0 0,0 1 0,-1 0 0,-30 7 298,13 1-296,1 1 0,1 0 0,0 2 0,0 0 0,1 1 0,-23 24 0,12-8 165,1 1 0,-35 53-1,48-61-172,0 1 1,1 0-1,1 1 0,-12 38 0,19-46-46,0 0 0,0 0 0,2 1 0,0-1 0,1 1 0,0 0 0,2-1 0,2 20 0,-2-31-28,-1 1 0,2-1 0,-1 0 0,1 0 0,-1 0 0,1 0 0,1-1 0,-1 1 0,1 0 0,0-1 0,0 0 0,0 1 0,0-1 0,1-1 0,-1 1 0,1 0-1,8 5 1,-5-5-53,-1-1 0,1 0 0,0 0 0,0-1 0,1 1 0,-1-1 0,0-1-1,1 0 1,-1 0 0,1 0 0,9-1 0,1-1-378,0-1 1,0 0-1,0-2 1,0 0-1,-1 0 1,1-2-1,-1 0 0,-1-2 1,27-14-1,29-30-3822,-9-4-2599</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1.501"/>
    </inkml:context>
    <inkml:brush xml:id="br0">
      <inkml:brushProperty name="width" value="0.05" units="cm"/>
      <inkml:brushProperty name="height" value="0.05" units="cm"/>
      <inkml:brushProperty name="color" value="#5B2D90"/>
    </inkml:brush>
  </inkml:definitions>
  <inkml:trace contextRef="#ctx0" brushRef="#br0">284 0 8244,'0'0'11330,"-19"3"-10407,14-3-868,-6 1 14,0 1 0,0 0 0,0 0 0,0 1 0,0 0 0,1 1 0,0 1 0,0-1 0,0 1 0,-18 13 0,15-7 79,0 0-1,1 0 0,0 1 1,1 1-1,-18 25 1,24-29-128,1 0 0,-1 0 1,1 0-1,1 1 0,0 0 0,0-1 0,1 1 1,0 0-1,1 0 0,-1 20 0,2-3-20,-1-16 8,0 1-1,2-1 1,-1 0-1,2 1 1,-1-1-1,4 12 1,-4-20-17,1 0 0,-1 0 1,1 0-1,0 0 0,-1 0 1,1 0-1,0-1 0,1 1 1,-1-1-1,0 1 0,1-1 1,-1 0-1,1 0 0,0 0 0,0 0 1,0 0-1,0-1 0,0 0 1,0 1-1,0-1 0,0 0 1,1 0-1,-1-1 0,0 1 1,5 0-1,7 0 18,0-1 1,0 0 0,0-1-1,-1-1 1,1 0-1,0-1 1,-1 0 0,1-1-1,22-10 1,-34 40 1161,-5 5-713,-1-1 1,-2 0-1,-1 1 1,-12 36-1,-11 54-2011,29-120 911,0 5 285,25-23-15772</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1.876"/>
    </inkml:context>
    <inkml:brush xml:id="br0">
      <inkml:brushProperty name="width" value="0.05" units="cm"/>
      <inkml:brushProperty name="height" value="0.05" units="cm"/>
      <inkml:brushProperty name="color" value="#5B2D90"/>
    </inkml:brush>
  </inkml:definitions>
  <inkml:trace contextRef="#ctx0" brushRef="#br0">228 103 13430,'0'0'7310,"-9"17"-6243,-23 48 104,3 2-1,-33 112 0,33-38-341,20-89-649,-27 91 1,33-133-214,3-8 7,-1 0-1,1 0 1,-1 0 0,0 0-1,0-1 1,1 1-1,-1 0 1,0 0-1,-1-1 1,1 1-1,0 0 1,0-1 0,-1 1-1,-1 0 1,0-31-260,6-6 284,1 0-1,2 1 1,1-1-1,13-36 0,2-9 102,-1-18-16,-11 45 47,3 2 0,1-1 0,37-83-1,-47 126-122,1 0-1,1 1 0,-1-1 0,1 1 0,1 0 0,-1 1 0,10-9 0,-14 14-12,1 0 1,0-1-1,0 1 1,0 1-1,0-1 1,0 0-1,0 1 0,1-1 1,-1 1-1,0 0 1,1 0-1,-1 0 0,1 1 1,-1-1-1,1 1 1,-1 0-1,1 0 0,-1 0 1,1 1-1,-1-1 1,1 1-1,6 1 0,-7 0 1,0 0 1,0 0-1,-1 0 0,1 0 0,-1 1 0,1-1 0,-1 1 0,0-1 0,0 1 0,0 0 0,0 0 0,-1 0 0,1 0 0,-1 0 1,0 0-1,0 0 0,0 1 0,0-1 0,0 0 0,-1 1 0,1-1 0,-1 0 0,0 1 0,0 5 0,0 4-24,-1 0 0,0 1-1,0-1 1,-1 0 0,-5 17 0,-4-3-387,-1-1 0,-1 0 0,-2-1 0,-26 37-1,-12 19-5007,30-36-3329</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2.447"/>
    </inkml:context>
    <inkml:brush xml:id="br0">
      <inkml:brushProperty name="width" value="0.05" units="cm"/>
      <inkml:brushProperty name="height" value="0.05" units="cm"/>
      <inkml:brushProperty name="color" value="#5B2D90"/>
    </inkml:brush>
  </inkml:definitions>
  <inkml:trace contextRef="#ctx0" brushRef="#br0">234 280 1345,'0'0'19537,"-5"1"-18238,2 1-1201,0-1 1,0 1-1,0 0 0,0 1 1,0-1-1,0 0 0,0 1 1,1 0-1,-1-1 0,1 1 1,0 0-1,-1 0 1,2 0-1,-1 1 0,0-1 1,-1 5-1,-28 71 707,22-52-564,-15 40 40,13-31-118,-2 0 0,-1-1-1,-2-1 1,-1 0-1,-26 37 1,43-71-162,0 0 0,0 0 0,0 0 0,0 0-1,0 0 1,0 0 0,0 1 0,0-1 0,0 0 0,0 0 0,-1 0 0,1 0 0,0 0-1,0 0 1,0 0 0,0 0 0,0 0 0,0 0 0,0 0 0,0 1 0,0-1 0,-1 0 0,1 0-1,0 0 1,0 0 0,0 0 0,0 0 0,0 0 0,0 0 0,0 0 0,0 0 0,-1 0-1,1 0 1,0 0 0,0 0 0,0 0 0,0 0 0,0 0 0,0 0 0,0 0 0,-1 0-1,1 0 1,0 0 0,0 0 0,0-1 0,0 1 0,0 0 0,0 0 0,0 0 0,0 0 0,0 0-1,-1 0 1,1 0 0,0 0 0,0 0 0,0 0 0,0-1 0,0 1 0,0 0 0,0 0-1,0 0 1,0 0 0,0 0 0,0 0 0,-2-14 129,4-19 82,7-7-242,2 0 1,26-64-1,-5 15-9,2-24 53,15-48 42,-40 136-39,2 0 0,0 1 0,2 1 0,15-23 0,-28 45-12,0 1 0,0-1 1,0 1-1,1-1 0,-1 1 0,0-1 0,0 1 1,1-1-1,-1 1 0,0-1 0,0 1 1,1-1-1,-1 1 0,0 0 0,1-1 1,-1 1-1,1-1 0,-1 1 0,1 0 1,-1 0-1,1-1 0,-1 1 0,1 0 1,-1 0-1,1 0 0,-1-1 0,1 1 0,-1 0 1,1 0-1,-1 0 0,1 0 0,-1 0 1,1 0-1,-1 0 0,1 0 0,-1 0 1,1 0-1,-1 0 0,1 1 0,-1-1 1,1 0-1,-1 0 0,1 0 0,-1 1 0,1-1 1,-1 0-1,1 1 0,-1-1 0,1 0 1,-1 1-1,0-1 0,1 0 0,-1 1 1,12 31 134,-9-23-80,85 313 1162,-76-261-1332,-3 1 1,-3 0-1,-2 87 1,-12-92-1148,8-54 934,-1 0 0,0-1-1,0 1 1,0-1 0,0 0-1,0 1 1,-1-1 0,1 0-1,-1 0 1,1 1 0,-1-1-1,0-1 1,0 1 0,0 0-1,0 0 1,0-1 0,0 1-1,0-1 1,-4 2 0,-19 0-7318</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2.776"/>
    </inkml:context>
    <inkml:brush xml:id="br0">
      <inkml:brushProperty name="width" value="0.05" units="cm"/>
      <inkml:brushProperty name="height" value="0.05" units="cm"/>
      <inkml:brushProperty name="color" value="#5B2D90"/>
    </inkml:brush>
  </inkml:definitions>
  <inkml:trace contextRef="#ctx0" brushRef="#br0">1 125 2353,'0'0'23099,"125"-84"-23852,-58 65-751,-7 6-2162,-23 4-3457</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4.530"/>
    </inkml:context>
    <inkml:brush xml:id="br0">
      <inkml:brushProperty name="width" value="0.05" units="cm"/>
      <inkml:brushProperty name="height" value="0.05" units="cm"/>
      <inkml:brushProperty name="color" value="#5B2D90"/>
    </inkml:brush>
  </inkml:definitions>
  <inkml:trace contextRef="#ctx0" brushRef="#br0">541 625 7075,'0'0'4650,"-17"2"-2630,9-1-1860,-10 2 455,0-1 0,0-1 0,0 0 1,0-1-1,0-1 0,1-1 0,-1 0 1,0-2-1,-25-7 0,28 3-355,-1 0 0,1-1 0,1-1 0,-1 0-1,2-1 1,-1 0 0,2-1 0,-1-1 0,2 0 0,0-1-1,0 0 1,1 0 0,1-1 0,1-1 0,-13-29-1,12 21-205,1-1-1,1 0 0,2 0 0,0 0 0,1-1 0,2 0 0,1 0 0,1 1 0,1-1 0,4-30 0,-3 51-62,-1-1 0,1 1 0,0-1 0,0 1 0,1-1 0,-1 1 0,1 0 0,0 0 0,7-8 0,-9 11-3,1 1 0,-1-1-1,0 0 1,1 1 0,-1-1 0,1 1 0,0 0 0,-1 0 0,1-1 0,0 1 0,0 0 0,0 0 0,0 1 0,0-1 0,0 0 0,0 1 0,0-1 0,0 1 0,0-1 0,0 1 0,0 0 0,0 0 0,0 0 0,0 0 0,1 0 0,-1 1 0,0-1 0,0 1 0,2 0 0,-2 1-21,0-1-1,0 1 1,0-1 0,-1 1-1,1 0 1,0 0-1,-1 0 1,0 0 0,1 0-1,-1 0 1,0 0-1,0 1 1,0-1 0,0 0-1,-1 1 1,1-1-1,-1 1 1,1-1 0,-1 0-1,0 4 1,1 58-321,-1-47 259,-1 4 24,-1 0-1,-1 0 0,-1 0 0,-1-1 0,-14 40 1,-52 92-66,-2 5 96,73-157 42,0 1 1,-1-1-1,1 1 0,0-1 1,-1 0-1,1 1 0,0-1 1,0 1-1,0-1 0,-1 1 1,1-1-1,0 1 0,0-1 1,0 1-1,0-1 0,0 1 1,0-1-1,0 1 0,0-1 1,0 1-1,0-1 0,0 1 1,0-1-1,0 1 0,0-1 1,1 0-1,-1 1 0,0-1 1,0 1-1,1-1 0,-1 1 0,0-1 1,0 1-1,1-1 0,-1 0 1,0 1-1,1-1 0,-1 0 1,1 1-1,-1-1 0,0 0 1,1 0-1,-1 1 0,1-1 1,-1 0-1,1 0 0,0 1 1,27-6 12,-27 5-15,21-8 26,1-1 0,-1 0 0,-1-2 1,23-14-1,83-61 151,-87 58-157,28-22-128,-33 23-253,1 1 0,64-33-1,-96 57-269,1 1 0,-1-1-1,1 1 1,-1 0 0,1 0 0,0 0-1,0 1 1,9-1 0,6 1-6457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54.107"/>
    </inkml:context>
    <inkml:brush xml:id="br0">
      <inkml:brushProperty name="width" value="0.05" units="cm"/>
      <inkml:brushProperty name="height" value="0.05" units="cm"/>
      <inkml:brushProperty name="color" value="#5B2D90"/>
    </inkml:brush>
  </inkml:definitions>
  <inkml:trace contextRef="#ctx0" brushRef="#br0">171 1 11141,'0'0'14663,"115"14"-14023,-85 16-320,-2 8-272,-13 5 16,-15 10-64,-4 11-112,-47 8-528,-26 6-1505,-29-1-1553,-15-9-6242</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5.446"/>
    </inkml:context>
    <inkml:brush xml:id="br0">
      <inkml:brushProperty name="width" value="0.05" units="cm"/>
      <inkml:brushProperty name="height" value="0.05" units="cm"/>
      <inkml:brushProperty name="color" value="#5B2D90"/>
    </inkml:brush>
  </inkml:definitions>
  <inkml:trace contextRef="#ctx0" brushRef="#br0">6 194 5827,'0'0'12632,"-2"5"-11997,2-3-573,-1-1-1,1 1 1,-1 0 0,1 0 0,-1-1-1,1 1 1,0 0 0,0 0-1,0-1 1,0 1 0,0 0-1,0 0 1,0-1 0,1 1-1,-1 0 1,1-1 0,1 4 0,-1-3 5,0 0 0,1-1 0,0 1 1,-1-1-1,1 1 0,0-1 0,0 1 1,0-1-1,-1 0 0,1 0 0,1 0 1,-1 0-1,0 0 0,0 0 0,0-1 1,0 1-1,3 0 0,3 1 68,0 0 0,1-1-1,-1 1 1,0-2 0,0 1 0,1-1 0,-1 0-1,0-1 1,1 0 0,-1 0 0,0-1-1,0 0 1,0 0 0,0-1 0,0 0 0,-1 0-1,1-1 1,-1 0 0,0 0 0,0-1-1,-1 0 1,1 0 0,-1 0 0,0-1 0,0 0-1,9-13 1,-8 10-129,0-1 0,0 1-1,-1-2 1,-1 1 0,1 0 0,-2-1 0,1 0-1,-2 0 1,1-1 0,-2 1 0,3-19 0,-5 28-15,0 0 0,0 1 0,0-1 1,0 1-1,-1-1 0,1 1 1,-1-1-1,1 1 0,-1-1 1,0 1-1,1 0 0,-1-1 0,0 1 1,0 0-1,0-1 0,0 1 1,0 0-1,0 0 0,0 0 1,0 0-1,-1 0 0,1 0 1,0 0-1,-1 1 0,1-1 0,-1 0 1,1 1-1,0-1 0,-1 1 1,0-1-1,1 1 0,-1 0 1,1 0-1,-1 0 0,1-1 0,-4 2 1,-4-1-20,0 0-1,0 0 1,0 1 0,0 1 0,-13 3 0,11-2 17,0 1-1,0 1 1,1-1 0,0 2 0,0 0 0,0 0 0,0 0 0,1 2 0,0-1 0,-10 12 0,14-14-7,1 0 0,0 0 0,0 0 0,0 1 0,0-1 0,1 1 0,0 0 0,1 0 0,-1 0 0,1 0 1,0 1-1,0-1 0,1 0 0,0 1 0,0 0 0,1-1 0,0 1 0,0-1 0,1 12 0,1-14-39,-1 0-1,0 0 1,1 0-1,0-1 1,0 1-1,0 0 0,0-1 1,0 0-1,1 1 1,0-1-1,-1 0 1,1-1-1,0 1 1,1 0-1,4 3 0,64 32-1014,-25-13 430,-42-23 591,0 1 0,-1 0 1,1 1-1,-1-1 0,0 1 1,0 0-1,0 0 1,0 0-1,-1 0 0,0 1 1,0-1-1,0 1 0,0 0 1,-1 0-1,0 0 1,0 0-1,0 0 0,-1 1 1,1-1-1,-1 0 1,-1 1-1,1-1 0,-1 1 1,0-1-1,0 1 0,0-1 1,-1 1-1,0-1 1,0 1-1,0-1 0,-1 0 1,0 1-1,0-1 1,0 0-1,0 0 0,-7 9 1,-5 6 149,-2-1 0,0 0 0,-1-1 1,0 0-1,-22 15 0,10-8 807,-27 31-1,54-53-844,0-1-1,0 1 1,0-1-1,0 1 1,0 0-1,0-1 1,1 1-1,-1 0 1,1 0-1,0 1 1,0-1-1,0 0 1,0 0-1,1 0 1,-1 1-1,1-1 1,0 6-1,1-7-50,-1 0 0,1 0 0,0 0 0,0 0 0,0 0 0,0 0-1,0 0 1,0 0 0,1 0 0,-1-1 0,1 1 0,-1-1 0,1 1 0,0-1 0,0 1 0,-1-1-1,1 0 1,0 0 0,0 0 0,0 0 0,0 0 0,0 0 0,1 0 0,3 0 0,11 4-16,0-1 1,0-1-1,1-1 0,0 0 1,-1-1-1,1-1 1,-1-1-1,1 0 1,0-2-1,-1 0 1,30-9-1,-35 8-357,1-1 0,-1-1 0,-1 0-1,1 0 1,-1-1 0,21-17 0,-24 16-474,0 0 1,0 0-1,0-1 1,-1 0-1,-1-1 0,0 0 1,0 0-1,7-17 1,5-26-6362</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5.798"/>
    </inkml:context>
    <inkml:brush xml:id="br0">
      <inkml:brushProperty name="width" value="0.05" units="cm"/>
      <inkml:brushProperty name="height" value="0.05" units="cm"/>
      <inkml:brushProperty name="color" value="#5B2D90"/>
    </inkml:brush>
  </inkml:definitions>
  <inkml:trace contextRef="#ctx0" brushRef="#br0">17 95 10325,'0'0'11429,"77"127"-10773,-41-88 385,1-1-497,-1-8-480,-6-9-64,-4-6-96,-9-12-1473,1-3-1344,-4-5-3026,-2-25-1744</inkml:trace>
  <inkml:trace contextRef="#ctx0" brushRef="#br0" timeOffset="1">338 104 5715,'0'0'9316,"-22"-94"-4882,8 85-1697,0 9-592,-3 0-192,-7 32-1665,-10 20-16,-8 15-48,1 8-96,-1 2-80,6-2-48,7-4-208,11-6-800,14-17-2530,4-14-4529</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6.482"/>
    </inkml:context>
    <inkml:brush xml:id="br0">
      <inkml:brushProperty name="width" value="0.05" units="cm"/>
      <inkml:brushProperty name="height" value="0.05" units="cm"/>
      <inkml:brushProperty name="color" value="#5B2D90"/>
    </inkml:brush>
  </inkml:definitions>
  <inkml:trace contextRef="#ctx0" brushRef="#br0">300 166 7091,'0'0'11160,"3"-18"-10071,3-4-620,-3 12-225,0-1 0,-1 1 1,0-1-1,-1 0 0,0 1 0,-1-1 1,0 0-1,-2-12 0,2 21-215,-1 1 0,1 0-1,-1 1 1,1-1-1,-1 0 1,1 0 0,-1 0-1,0 0 1,0 0-1,1 1 1,-1-1 0,0 0-1,0 0 1,0 1-1,0-1 1,0 1 0,0-1-1,0 1 1,0-1-1,0 1 1,0 0 0,0 0-1,0-1 1,0 1-1,0 0 1,0 0 0,-1 0-1,1 0 1,0 0-1,-1 0 1,-38 4 264,28-1-285,1 1 1,-1 0 0,1 1-1,0 1 1,1-1 0,-1 1-1,1 1 1,0 0 0,1 1-1,-1 0 1,1 0 0,1 1-1,0 0 1,-9 13 0,5-6-10,1 0 1,1 1 0,0 0 0,1 1 0,1 0-1,1 0 1,0 1 0,-4 21 0,9-29-71,0-1 0,1 1 1,0-1-1,0 1 1,1 0-1,1-1 0,1 13 1,-1-21 44,-1 0 1,1 0-1,0 0 0,-1 0 1,1 0-1,0 0 1,0 0-1,1 0 0,-1 0 1,0-1-1,0 1 1,1 0-1,-1-1 1,1 1-1,0-1 0,-1 0 1,1 1-1,0-1 1,0 0-1,0 0 0,0 0 1,0 0-1,0 0 1,0-1-1,0 1 0,0-1 1,0 1-1,0-1 1,0 0-1,0 0 1,1 0-1,-1 0 0,0 0 1,0 0-1,0 0 1,0-1-1,0 1 0,0-1 1,1 0-1,1-1 1,4 0 23,-1-1 1,0 0-1,0 0 1,-1 0-1,1-1 0,-1 0 1,1-1-1,-1 1 1,-1-1-1,1 0 1,8-11-1,5-8 181,27-44 0,4-5 3110,-35 141-1832,1 74-2003,-11-81-4164,-4-43 1799</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6.944"/>
    </inkml:context>
    <inkml:brush xml:id="br0">
      <inkml:brushProperty name="width" value="0.05" units="cm"/>
      <inkml:brushProperty name="height" value="0.05" units="cm"/>
      <inkml:brushProperty name="color" value="#5B2D90"/>
    </inkml:brush>
  </inkml:definitions>
  <inkml:trace contextRef="#ctx0" brushRef="#br0">87 93 13782,'0'0'7940,"-7"21"-7660,-53 166 819,43-133-484,15-50-363,10-34-177,10-24-206,3 2 1,1 0-1,38-61 0,-54 103 59,-6 15 28,0-1 1,0 1-1,1 0 0,0 0 1,0-1-1,3 9 0,-2-3-15,0-2 52,-1 0 0,1-1 0,1 1 0,-1-1 0,1 0 0,0 1 0,1-1 0,7 11 0,-9-16 4,0 0 0,0 0 0,0 0 0,1-1 0,-1 1 0,0 0-1,1-1 1,-1 0 0,1 0 0,-1 1 0,1-1 0,0-1 0,-1 1 0,1 0 0,0-1 0,0 1 0,0-1-1,-1 0 1,1 0 0,0 0 0,0 0 0,0-1 0,0 1 0,-1-1 0,1 1 0,0-1 0,-1 0 0,5-2 0,2-1 5,1-1 0,-1-1 0,0 1 0,-1-1 0,1-1 0,-1 0 0,0 0 0,-1 0 0,0-1 0,7-10 0,7-10 1238,30-54 0,-50 80-93,-2 119-400,5 137-1707,-2-236-292,1 1 0,1-1 1,1 0-1,1 0 0,10 23 1,11 11-8770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7.681"/>
    </inkml:context>
    <inkml:brush xml:id="br0">
      <inkml:brushProperty name="width" value="0.05" units="cm"/>
      <inkml:brushProperty name="height" value="0.05" units="cm"/>
      <inkml:brushProperty name="color" value="#5B2D90"/>
    </inkml:brush>
  </inkml:definitions>
  <inkml:trace contextRef="#ctx0" brushRef="#br0">0 322 5907,'0'0'11746,"11"-4"-10145,15-5-832,1-3 0,-2 0 0,1-1 0,28-21 0,-40 24-682,0 0-1,-2 0 0,1-1 1,-1-1-1,-1 0 0,0 0 1,-1-2-1,0 1 1,11-21-1,-19 29-81,0 1 0,0 0 0,0-1 0,-1 0 0,1 1 0,-1-1 0,0 0 0,-1 1 0,1-1 0,-1 0 0,0 0 0,0 0 0,-1-6 0,0 10-10,1-1 1,-1 0 0,0 1 0,0-1 0,0 1 0,0-1-1,0 1 1,0-1 0,0 1 0,-1 0 0,1 0 0,0-1-1,-1 1 1,1 0 0,-1 0 0,1 0 0,-1 0 0,1 1 0,-1-1-1,0 0 1,0 1 0,1-1 0,-1 1 0,0 0 0,0-1-1,1 1 1,-1 0 0,0 0 0,0 0 0,0 0 0,1 0 0,-1 1-1,0-1 1,0 1 0,-2 0 0,-3 1-33,1 0 1,-1 0 0,1 1-1,-1-1 1,1 2-1,0-1 1,0 1-1,1-1 1,-1 2-1,1-1 1,-1 1-1,1-1 1,1 1-1,-1 1 1,1-1 0,0 1-1,0-1 1,1 1-1,-1 1 1,1-1-1,1 0 1,-5 13-1,3-7-11,1 0 0,0 1 0,0-1 1,1 1-1,1-1 0,0 1 0,1 0 0,0 0 0,1-1 0,1 1 0,5 24 0,-2-25 26,0 1 1,1-1-1,0 0 0,1 0 1,0 0-1,1-1 0,13 14 1,76 71-220,-15-16 252,-78-75 19,1 0 0,-1 0 0,-1 0 0,1 1 0,-1-1-1,0 1 1,0 0 0,3 9 0,-6-13 4,1 0 0,-1 0 0,0-1 0,0 1 0,0 0 0,0 0-1,0 0 1,0-1 0,0 1 0,-1 0 0,1 0 0,0-1 0,-1 1 0,0 0 0,1-1 0,-1 1 0,0 0-1,0-1 1,0 1 0,0-1 0,0 0 0,0 1 0,-1-1 0,1 0 0,0 0 0,-1 1 0,1-1 0,-1 0 0,1 0-1,-1-1 1,1 1 0,-1 0 0,-2 0 0,-17 8 295,-1-2 0,-1 0-1,1-1 1,-39 4 0,-97 2-1222,140-11 556,27-2-5874,30-7 264,26-14-4036</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8.168"/>
    </inkml:context>
    <inkml:brush xml:id="br0">
      <inkml:brushProperty name="width" value="0.05" units="cm"/>
      <inkml:brushProperty name="height" value="0.05" units="cm"/>
      <inkml:brushProperty name="color" value="#5B2D90"/>
    </inkml:brush>
  </inkml:definitions>
  <inkml:trace contextRef="#ctx0" brushRef="#br0">231 38 5651,'0'0'15431,"-17"-9"-14538,7 3-779,5 2-72,0 1-1,-1 0 0,0 1 0,1-1 0,-1 1 1,0 0-1,-7-1 0,10 2-26,1 1 0,-1 0 0,1 0 0,0 0 0,-1 1 0,1-1 1,-1 0-1,1 1 0,0 0 0,-1 0 0,1-1 0,0 1 0,0 0 0,0 1 0,0-1 0,0 0 1,0 1-1,0-1 0,0 1 0,0-1 0,1 1 0,-1 0 0,1 0 0,-1 0 0,1 0 0,-2 4 0,-11 17 87,1 0-1,1 1 1,2 1-1,0 0 0,2 0 1,0 1-1,2 0 0,1 0 1,1 1-1,1 0 1,2-1-1,1 34 0,1-52-103,0 0 0,0 0-1,1-1 1,0 1 0,0-1-1,1 1 1,0-1 0,0 0-1,1 0 1,0 0 0,0 0-1,0-1 1,1 1 0,0-1-1,1-1 1,-1 1 0,1-1 0,0 1-1,0-2 1,1 1 0,-1-1-1,1 0 1,0 0 0,0-1-1,1 0 1,-1 0 0,0-1-1,1 0 1,0 0 0,11 1-1,-2-1-93,1-1 0,0 0 0,0-1-1,0-2 1,-1 1 0,1-2 0,0 0-1,-1-1 1,0-1 0,0-1 0,0 0-1,25-14 1,-18 6-127,0-1 0,-1 0-1,0-2 1,-2-1 0,0-1 0,25-27-1,-37 35 243,0-1 0,-1 1 0,-1-1 0,0-1 0,0 1 0,-1-1 0,-1 0 0,0 0 0,-1-1 0,0 0 0,-1 0 0,-1 0 0,0 0 0,0-17 0,-2 30-1,0 1-1,1 0 0,-1 0 1,0-1-1,0 1 1,0 0-1,0-1 1,0 1-1,0 0 0,0 0 1,0-1-1,0 1 1,0 0-1,0-1 0,0 1 1,0 0-1,0 0 1,0-1-1,0 1 1,0 0-1,0-1 0,0 1 1,0 0-1,0 0 1,-1-1-1,1 1 0,0 0 1,0 0-1,0-1 1,0 1-1,-1 0 1,1 0-1,0 0 0,0-1 1,-1 1-1,1 0 1,0 0-1,0 0 0,-1 0 1,1 0-1,0 0 1,0-1-1,-1 1 1,1 0-1,0 0 0,-1 0 1,1 0-1,0 0 1,0 0-1,-1 0 0,1 0 1,0 0-1,-1 0 1,1 0-1,0 0 1,0 0-1,-1 1 0,1-1 1,0 0-1,0 0 1,-1 0-1,1 0 1,0 0-1,0 0 0,-1 1 1,1-1-1,0 0 1,0 0-1,-1 1 0,-14 16 26,7-4-26,0-1-1,2 2 1,-1-1 0,2 0-1,0 1 1,0 0-1,1 0 1,1 1 0,1-1-1,0 1 1,1-1 0,0 23-1,1-33-14,1-1-1,-1 1 0,1-1 1,-1 0-1,1 1 1,0-1-1,0 0 0,1 0 1,-1 0-1,1 0 1,-1 0-1,1 0 0,0 0 1,0 0-1,0 0 1,1-1-1,-1 1 1,1-1-1,-1 0 0,1 0 1,0 0-1,0 0 1,0 0-1,0-1 0,0 1 1,0-1-1,0 0 1,0 0-1,1 0 0,-1 0 1,1 0-1,-1-1 1,0 0-1,1 1 0,-1-1 1,6-1-1,-4 1 13,1 0-1,-1-1 1,0 1-1,0-1 1,0 0-1,1-1 1,-1 1-1,0-1 1,-1 0-1,1 0 1,0 0-1,0-1 1,-1 0-1,0 0 1,1 0-1,-1 0 1,0-1-1,-1 0 1,1 0-1,-1 0 1,1 0-1,-1 0 1,4-9-1,-5 9 27,0 0-1,-1 0 0,0 0 1,0 0-1,0 0 0,0 0 0,-1 0 1,1 0-1,-1 0 0,0 0 1,0 0-1,-1 0 0,1-1 0,-1 1 1,0 0-1,0 0 0,0 0 1,-1 1-1,-2-6 0,1 4 47,-1 0-1,1 0 1,-1 1-1,0 0 0,-1 0 1,1 0-1,-1 0 1,0 1-1,0-1 1,0 1-1,-11-5 1,0 2-466,-1-1 0,0 2 1,-23-5-1,-41-2-6465</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8.632"/>
    </inkml:context>
    <inkml:brush xml:id="br0">
      <inkml:brushProperty name="width" value="0.05" units="cm"/>
      <inkml:brushProperty name="height" value="0.05" units="cm"/>
      <inkml:brushProperty name="color" value="#5B2D90"/>
    </inkml:brush>
  </inkml:definitions>
  <inkml:trace contextRef="#ctx0" brushRef="#br0">0 332 12550,'0'0'9828,"19"-11"-8483,63-30-337,-79 39-967,0 1 1,1-1-1,-1 1 0,1 0 0,-1 0 0,1 0 0,-1 1 0,1-1 0,0 1 1,0 0-1,-1 0 0,1 0 0,0 0 0,-1 1 0,1-1 0,0 1 0,-1 0 1,1 0-1,-1 1 0,1-1 0,-1 1 0,0-1 0,0 1 0,0 0 1,1 0-1,-2 1 0,1-1 0,0 1 0,0-1 0,-1 1 0,0 0 0,1 0 1,-1 0-1,0 0 0,2 5 0,1 3-38,0 0 1,-1 0 0,0 0-1,-1 1 1,0-1-1,-1 1 1,0-1-1,0 22 1,-2-24 1,-1 1 0,0-1-1,0 0 1,-1 0 0,0 0 0,0 0 0,-1-1 0,-5 12-1,6-16-161,-1 1-1,1-1 1,-1 0 0,0 1-1,0-1 1,-1-1-1,1 1 1,-1 0-1,1-1 1,-1 0-1,0 0 1,-1 0 0,1 0-1,0 0 1,-1-1-1,-8 3 1,13-5 88,-1 0 0,0 0 1,1 0-1,-1 0 0,0 0 1,0 0-1,1 0 0,-1 0 1,0 0-1,1 0 0,-1 0 1,0-1-1,1 1 0,-1 0 1,0 0-1,1-1 0,-1 1 1,1-1-1,-1 1 0,1 0 1,-1-1-1,1 1 0,-1-1 1,1 1-1,-1-1 0,1 0 1,-1 1-1,1-1 0,0 1 0,-1-1 1,1 0-1,0 1 0,0-1 1,0 0-1,-1 1 0,1-1 1,0 0-1,0 1 0,0-1 1,0 0-1,0 1 0,0-1 1,0 0-1,0 0 0,1 1 1,-1-1-1,0 0 0,5-40-249,2 23 476,0 0 1,1 0-1,1 1 1,0 0 0,2 0-1,-1 1 1,2 1-1,0 0 1,1 0-1,1 1 1,0 1-1,1 0 1,16-10-1,29-18 166,2 2 0,69-31-1,-119 64-392,231-112 195,-210 99-41,-27 10 466,-22 6 299,-5 4-737,-1 0 1,1 1 0,0 2-1,0 0 1,0 1-1,0 1 1,0 1 0,1 1-1,1 0 1,-1 2-1,1 0 1,1 1 0,-30 24-1,34-24-86,1 0 0,0 1-1,0 1 1,2 0 0,0 1-1,0 0 1,1 1 0,1 0-1,0 0 1,1 1-1,1 0 1,0 0 0,2 1-1,-1 0 1,2 0 0,1 0-1,-3 28 1,5-39-30,1 1 0,1 0 0,-1 0 0,1-1 0,0 1 1,0 0-1,1-1 0,0 1 0,0-1 0,1 0 0,-1 0 0,2 0 0,-1 0 1,0 0-1,1 0 0,0-1 0,8 8 0,-5-6-92,1-1-1,-1 0 1,1-1 0,0 0-1,1 0 1,-1-1 0,1 0-1,0 0 1,0-1 0,0-1-1,1 1 1,9 0 0,13 1-1832,-1-1 0,1-2 0,63-5 0,8-14-10254</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19.014"/>
    </inkml:context>
    <inkml:brush xml:id="br0">
      <inkml:brushProperty name="width" value="0.05" units="cm"/>
      <inkml:brushProperty name="height" value="0.05" units="cm"/>
      <inkml:brushProperty name="color" value="#5B2D90"/>
    </inkml:brush>
  </inkml:definitions>
  <inkml:trace contextRef="#ctx0" brushRef="#br0">102 113 18344,'0'0'9109,"0"-95"-7445,0 83-399,0 6 160,-10 17-2002,-22 17-2848,-27 5-2690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21.464"/>
    </inkml:context>
    <inkml:brush xml:id="br0">
      <inkml:brushProperty name="width" value="0.05" units="cm"/>
      <inkml:brushProperty name="height" value="0.05" units="cm"/>
      <inkml:brushProperty name="color" value="#5B2D90"/>
    </inkml:brush>
  </inkml:definitions>
  <inkml:trace contextRef="#ctx0" brushRef="#br0">3 0 10181,'0'0'13814,"25"79"-13430,-21-33-288,-4-5 16,0-7-112,-12-7-656,-1-13-1425,7-14-2113</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21.815"/>
    </inkml:context>
    <inkml:brush xml:id="br0">
      <inkml:brushProperty name="width" value="0.05" units="cm"/>
      <inkml:brushProperty name="height" value="0.05" units="cm"/>
      <inkml:brushProperty name="color" value="#5B2D90"/>
    </inkml:brush>
  </inkml:definitions>
  <inkml:trace contextRef="#ctx0" brushRef="#br0">278 0 14295,'0'0'12693,"-77"141"-12629,35-87-64,-6 1-256,5-7-704,5-7-1986,8-12-4017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23.045"/>
    </inkml:context>
    <inkml:brush xml:id="br0">
      <inkml:brushProperty name="width" value="0.05" units="cm"/>
      <inkml:brushProperty name="height" value="0.05" units="cm"/>
      <inkml:brushProperty name="color" value="#5B2D90"/>
    </inkml:brush>
  </inkml:definitions>
  <inkml:trace contextRef="#ctx0" brushRef="#br0">275 22 10309,'0'0'6755,"-5"-4"-6171,3 2-384,1 1-103,0 0 1,0-1 0,-1 1-1,1 0 1,0 0 0,-1 0-1,1 0 1,-1 0 0,1 0-1,-1 0 1,1 0 0,-1 1-1,0-1 1,-3 0 0,3 2-63,0 0 1,1 0-1,-1 0 1,0 0-1,0 0 0,1 1 1,-1-1-1,1 1 1,0-1-1,-1 1 0,1 0 1,0 0-1,0-1 1,0 1-1,0 0 1,0 0-1,-1 4 0,-3 3 32,-21 43 274,1 0 0,3 2-1,3 1 1,1 1 0,-12 73 0,-25 293 709,44-305-911,6 0-1,13 167 1,-5-259-159,1-1 0,1 1 0,1-1 0,1 0 0,1 0 0,1-1 0,2 0 0,0 0-1,1-2 1,26 36 0,-28-44-269,0-2 0,1 1 0,0-1 0,1-1 0,0 0 0,0-1 0,1 0 0,0-1 0,1-1 0,0 0 0,0 0 0,1-1 0,-1-1 0,1-1 0,0 0 0,1-1 0,-1 0 0,18-1 0,45 0-4993</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39.851"/>
    </inkml:context>
    <inkml:brush xml:id="br0">
      <inkml:brushProperty name="width" value="0.05" units="cm"/>
      <inkml:brushProperty name="height" value="0.05" units="cm"/>
      <inkml:brushProperty name="color" value="#5B2D90"/>
    </inkml:brush>
  </inkml:definitions>
  <inkml:trace contextRef="#ctx0" brushRef="#br0">37 348 5026,'0'0'15842,"5"-13"-10733,3 92-4684,-6 134-1,-4-109-304,3-93-113,-1-1 1,-1 1 0,0 0 0,0 0 0,-1 0-1,-1-1 1,0 1 0,0-1 0,-1 0-1,0 0 1,-7 11 0,10-22 9,0 1-1,0-1 1,1 0-1,-1 0 1,0 0-1,1 0 1,-1 0-1,0-1 1,1 1-1,-1 0 1,1 0 0,0 0-1,-1 0 1,1-1-1,0 1 1,0 0-1,0 0 1,0-1-1,0 0 1,-5-46-56,2 0 0,3 0 0,1 0 1,3 1-1,2-1 0,2 1 0,1 0 0,20-55 0,-25 90 35,-3 9 2,-1-1-1,1 1 1,0 0-1,0 0 1,1 0-1,-1 0 0,1 0 1,0 0-1,-1 0 1,1 1-1,0-1 1,4-3-1,-6 6-5,1 0 0,-1 0 0,1 0 0,-1 0 0,1 0 0,-1 1 0,0-1 0,1 0 0,-1 0 0,1 0 0,-1 0 0,1 1 0,-1-1 0,0 0 0,1 0 0,-1 1 0,1-1 0,-1 0 0,0 1 0,0-1 0,1 0 0,-1 1 0,0-1 0,1 0 0,-1 1 0,0-1 0,0 1 0,0-1 0,1 1 0,38 72-203,-32-55 207,2-1 0,0-1 0,0 1 1,2-1-1,0-1 0,1 0 0,0 0 0,22 19 0,-32-33 4,-1-1-1,0 1 0,0 0 0,1 0 0,-1-1 0,0 1 0,1-1 0,-1 1 0,1-1 0,-1 0 1,1 1-1,-1-1 0,1 0 0,-1 0 0,1 0 0,-1 0 0,1 0 0,-1 0 0,1-1 0,-1 1 0,1 0 1,-1-1-1,0 1 0,1-1 0,-1 0 0,0 1 0,1-1 0,-1 0 0,0 0 0,0 0 0,1 0 1,-1 0-1,0 0 0,0 0 0,0 0 0,0 0 0,1-2 0,4-7 22,1 0 0,-1 0 0,9-21 0,-6 12 26,133-268 171,-142 287-215,0-1-1,1 1 1,-1 0 0,0 0-1,0 0 1,0 0-1,0 0 1,0-1-1,0 1 1,0 0 0,0 0-1,0 0 1,1 0-1,-1 0 1,0 0-1,0 0 1,0 0 0,0 0-1,0-1 1,0 1-1,1 0 1,-1 0-1,0 0 1,0 0 0,0 0-1,0 0 1,0 0-1,1 0 1,-1 0-1,0 0 1,0 0 0,0 0-1,0 0 1,1 0-1,-1 0 1,0 0-1,0 0 1,0 0 0,0 1-1,0-1 1,1 0-1,-1 0 1,0 0-1,0 0 1,0 0 0,0 0-1,0 0 1,0 0-1,0 0 1,1 1-1,-1-1 1,0 0 0,0 0-1,0 0 1,0 0-1,0 0 1,0 1-1,0-1 1,0 0 0,7 16-71,2 22-160,14 145 157,-20-136-143,2 0 0,2-1-1,1 1 1,28 80 0,-35-124 121,0 0 0,0 0-1,0 0 1,0 0 0,1-1 0,-1 1-1,1 0 1,0-1 0,0 1 0,0-1-1,0 0 1,0 1 0,0-1 0,1 0-1,-1 0 1,1-1 0,-1 1 0,1 0 0,0-1-1,0 0 1,-1 1 0,1-1 0,0 0-1,0 0 1,0-1 0,0 1 0,1-1-1,-1 0 1,0 1 0,0-1 0,0-1-1,0 1 1,0 0 0,0-1 0,0 1 0,0-1-1,0 0 1,4-2 0,5-2 13,-1-1 0,0 0 1,1-1-1,-2 0 0,1-1 1,-1 0-1,16-17 0,-7 4 160,-1-1 0,-1 0 0,-1-1 0,-1-1-1,-1-1 1,-2 0 0,0 0 0,-1-1 0,-2-1 0,0 1 0,-2-2-1,-1 1 1,-1-1 0,2-55 0,-7 81-16,0 0 1,0 0-1,0 0 0,0 0 0,0 0 1,-1 0-1,1 0 0,-1 1 0,1-1 1,-1 0-1,0 0 0,1 0 1,-1 0-1,0 0 0,0 1 0,0-1 1,-1 0-1,1 1 0,0-1 1,-1 1-1,1 0 0,-2-2 0,0 2-22,1 0 0,-1 0 0,1 0 0,-1 1 0,0-1 0,1 1 0,-1-1-1,0 1 1,1 0 0,-1 0 0,0 0 0,1 1 0,-1-1 0,0 1 0,1-1-1,-5 2 1,1 1-37,0 0-1,0 1 0,0-1 1,0 1-1,0 0 0,1 0 1,-1 1-1,1 0 0,0 0 1,1 0-1,-1 0 1,1 1-1,0 0 0,1 0 1,-1 0-1,-3 11 0,-1-1-1,2 0-1,0 1 0,0 0 1,2 0-1,-4 27 0,7-32-61,0 1 0,0-1 0,1 1 0,1-1 0,0 1 0,5 22 0,-5-33 42,-1 0 1,1 1 0,0-2-1,0 1 1,0 0 0,0 0-1,0 0 1,0 0-1,1 0 1,-1-1 0,1 1-1,-1-1 1,1 1-1,-1-1 1,1 0 0,0 1-1,0-1 1,3 2-1,-2-3 6,1 1-1,-1-1 1,0 1-1,0-1 0,0 0 1,1 0-1,-1-1 0,0 1 1,0-1-1,0 1 0,0-1 1,0 0-1,0 0 0,0-1 1,0 1-1,5-4 0,2-1-1,-1 0 0,0-1 0,-1 0-1,0 0 1,0-1 0,0 0 0,-1-1-1,0 1 1,-1-1 0,0-1 0,9-18 0,-6 8 87,-1 0 1,0 0-1,-1-1 0,-1 0 1,3-25-1,-7 35 91,-1-1 368,-1 17-2,-3 28-514,-4 149-161,7-180 138,0 0 0,-1 1-1,1-1 1,1 1 0,-1-1-1,0 0 1,0 1 0,1-1-1,-1 0 1,1 1 0,0-1 0,0 0-1,0 0 1,0 1 0,0-1-1,0 0 1,1 0 0,-1 0-1,1-1 1,-1 1 0,1 0 0,0 0-1,-1-1 1,1 1 0,0-1-1,0 0 1,0 1 0,0-1-1,0 0 1,1 0 0,-1-1 0,0 1-1,0 0 1,1-1 0,-1 1-1,0-1 1,1 0 0,-1 1-1,1-1 1,-1 0 0,0-1 0,3 1-1,2-1-24,0-1 0,0 1 0,-1-1 0,1 0 0,-1-1 1,1 1-1,-1-1 0,0 0 0,0-1 0,0 0 0,-1 0 0,1 0 0,9-10 0,0-5-202,-1-1 1,0 0-1,-1-2 0,-1 1 1,-2-1-1,0-1 1,-1 0-1,-1-1 0,6-30 1,-4 2 358,-2-1 0,-2-1 0,-2-64 0,-4 116 765,-3 26-336,-9 195-149,-6 46 555,14-238-922,-1 0 0,-1 0 0,-2-1 1,-1 0-1,-1 0 0,0-1 0,-21 33 0,15-39-127,16-19 82,0 0 1,-1 0 0,1 0-1,0-1 1,0 1-1,-1 0 1,1 0-1,0 0 1,0 0-1,-1 0 1,1 0-1,0 0 1,0 0-1,-1 0 1,1 0-1,0-1 1,0 1-1,0 0 1,-1 0 0,1 0-1,0-1 1,0 1-1,0 0 1,0 0-1,-1 0 1,1-1-1,0 1 1,0 0-1,0 0 1,0 0-1,0-1 1,0 1-1,0 0 1,0 0-1,0-1 1,0 1-1,0 0 1,0 0 0,0-1-1,0 1 1,0 0-1,0-1 1,3-46-352,3 20 339,0 0 0,2 1 1,1-1-1,1 2 0,2-1 0,0 2 0,1-1 0,2 2 0,27-34 0,-41 54 29,1 1 0,0 0 0,0-1 0,0 1 0,0 0 0,1 0 0,-1 1-1,0-1 1,1 0 0,-1 1 0,1 0 0,0-1 0,0 1 0,-1 0 0,1 0 0,0 1-1,0-1 1,0 1 0,0-1 0,0 1 0,4 0 0,-3 1-1,0 0 1,0 0-1,-1 1 1,1-1-1,0 1 1,-1 0-1,0 0 1,1 0-1,-1 0 1,0 1-1,0-1 1,0 1 0,0 0-1,2 3 1,6 8 59,-1 0 1,-1 1 0,0 0 0,-1 1 0,-1-1 0,6 19 0,-8-13-13,0 0-1,-1 0 1,-1 1-1,-1-1 1,-2 40-1,0-52-87,0-5-31,0 0 1,0-1-1,-1 1 1,1 0-1,-1 0 0,0 0 1,0-1-1,-2 6 1,3-8-280,-1 0 0,0 0 0,1 0 0,-1 1 0,0-1 1,0 0-1,0 0 0,0 0 0,0-1 0,0 1 0,0 0 0,0 0 1,-1 0-1,1-1 0,0 1 0,-3 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41.447"/>
    </inkml:context>
    <inkml:brush xml:id="br0">
      <inkml:brushProperty name="width" value="0.05" units="cm"/>
      <inkml:brushProperty name="height" value="0.05" units="cm"/>
      <inkml:brushProperty name="color" value="#5B2D90"/>
    </inkml:brush>
  </inkml:definitions>
  <inkml:trace contextRef="#ctx0" brushRef="#br0">1 433 9268,'0'0'13076,"26"0"-10777,-18-2-2262,-1-1 1,1 0-1,-1 0 0,1 0 0,-1-1 1,0 0-1,0-1 0,-1 1 0,0-1 0,9-9 1,4-4-23,32-41 0,-41 47-63,-1 0-1,0 0 1,-1-1 0,-1 0-1,0 0 1,0-1-1,-2 0 1,0 0-1,0 0 1,-1-1-1,-1 0 1,0 1-1,-2-1 1,1 0-1,-2 0 1,0-16-1,0 29 63,-1-1 0,1 1 0,0-1-1,-1 1 1,0 0 0,1-1 0,-1 1 0,0 0-1,0 0 1,0-1 0,0 1 0,-1 0 0,1 0-1,-1 0 1,1 0 0,-1 1 0,1-1 0,-1 0-1,0 1 1,0-1 0,0 1 0,0-1 0,0 1 0,0 0-1,0 0 1,-1 0 0,1 0 0,0 1 0,-1-1-1,1 0 1,0 1 0,-1 0 0,-3-1 0,5 2-14,0 0 0,-1 0 0,1 1 0,0-1 0,0 0 0,0 0 0,-1 1 0,1-1 0,1 1 1,-1-1-1,0 1 0,0-1 0,0 1 0,1-1 0,-1 1 0,1 0 0,-1-1 0,1 1 0,0 3 0,-8 43 28,7-41-7,-7 92 446,5 1-1,11 125 1,-2-89-157,-5-112-310,-2-14 19,1 0 0,1-1-1,0 1 1,0-1 0,6 19 0,-7-27-19,0-1 0,0 0 0,0 1 0,0-1 0,0 0 1,0 1-1,1-1 0,-1 0 0,0 0 0,0 1 0,0-1 1,1 0-1,-1 0 0,0 1 0,0-1 0,1 0 0,-1 0 1,0 0-1,0 1 0,1-1 0,-1 0 0,0 0 0,1 0 1,-1 0-1,0 0 0,1 0 0,-1 0 0,0 0 0,1 0 1,-1 0-1,0 0 0,0 0 0,1 0 0,-1 0 0,0 0 1,1 0-1,-1 0 0,0 0 0,1 0 0,0 0 0,15-13 45,11-21 73,-26 32-109,22-32 23,-10 14-31,1 0 0,0 1 0,1 1 0,1 0 0,37-31 0,-52 48-7,0 0 1,0 1-1,0-1 1,0 0-1,0 1 1,0-1 0,0 1-1,1 0 1,-1-1-1,0 1 1,0 0-1,1-1 1,-1 1 0,0 0-1,0 0 1,1 0-1,-1 0 1,0 0-1,0 1 1,1-1-1,-1 0 1,0 1 0,0-1-1,0 0 1,0 1-1,1-1 1,-1 1-1,0 0 1,0-1 0,0 1-1,0 0 1,0 0-1,0 0 1,-1 0-1,1 0 1,0 0 0,0 0-1,-1 0 1,1 0-1,0 0 1,-1 0-1,1 0 1,-1 0-1,1 0 1,-1 3 0,5 7-8,-2 0 0,1 1 0,2 21 1,-4-22 22,3 25-626,-1 0 0,-2 54 0,-2-86 372,0 0-414,1 9-819,5-8-3175,9-4-3135</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42.549"/>
    </inkml:context>
    <inkml:brush xml:id="br0">
      <inkml:brushProperty name="width" value="0.05" units="cm"/>
      <inkml:brushProperty name="height" value="0.05" units="cm"/>
      <inkml:brushProperty name="color" value="#5B2D90"/>
    </inkml:brush>
  </inkml:definitions>
  <inkml:trace contextRef="#ctx0" brushRef="#br0">1 363 12102,'0'0'9158,"0"19"-8768,2 12-184,1 40 713,-8 108 0,18-316-757,37-179-631,-44 301 471,0 19-46,3 23-88,-4-5 112,5 17-2,15 41-1,-21-70 23,0-1 0,0 0 0,1 0 0,0-1-1,0 1 1,1-1 0,0 0 0,1 0 0,14 12 0,-19-17 1,1-1-1,0 0 1,0 0 0,0 0 0,0 0 0,0-1 0,0 1 0,1-1 0,-1 0 0,0 1 0,1-2 0,-1 1 0,1 0 0,-1-1-1,1 1 1,0-1 0,-1 0 0,1 0 0,-1-1 0,1 1 0,4-2 0,-4 0 3,1 0-1,0-1 1,-1 1 0,1-1 0,-1 0-1,0 0 1,0-1 0,0 1-1,0-1 1,0 0 0,-1 0 0,6-8-1,1-6 15,0-1-1,0 0 1,-2 0-1,-1 0 1,10-41-1,-11 34-15,-2 0 0,-1 1 0,-1-31 0,-3 127-517,-1-32 318,1 1 1,8 60 0,-6-95 80,0 0 1,1 0-1,-1 0 1,1 0-1,0 0 1,0-1-1,0 1 1,1 0-1,-1-1 1,1 0-1,0 0 1,1 0-1,-1 0 1,1 0-1,-1-1 1,1 1-1,0-1 1,1 0-1,-1 0 1,0-1-1,1 1 1,0-1-1,-1 0 1,1 0-1,0-1 1,7 2-1,-4-1 67,-1-1 0,0-1 1,1 1-1,-1-1 0,1 0 0,-1-1 1,1 0-1,-1 0 0,0-1 0,0 0 0,1 0 1,-1 0-1,-1-1 0,1 0 0,0 0 1,-1-1-1,11-8 0,-7 4 69,0-1-1,-1 0 1,0 0 0,0-1-1,-1 0 1,-1-1 0,0 0 0,0 0-1,-1-1 1,0 1 0,-1-1-1,0-1 1,-1 1 0,-1 0-1,0-1 1,-1 0 0,0 0-1,0 0 1,-2 0 0,0-16 0,0 26 28,-1 0 0,1 1 1,-1-1-1,1 0 1,-1 1-1,0-1 0,0 1 1,0-1-1,0 1 1,-1 0-1,1-1 0,0 1 1,-1 0-1,0 0 0,0 0 1,1 0-1,-1 0 1,0 0-1,-1 0 0,1 1 1,0-1-1,0 1 1,-1-1-1,1 1 0,-1 0 1,1 0-1,-1 0 1,1 1-1,-1-1 0,0 0 1,-2 1-1,0-1 17,0 1-1,0-1 1,0 1-1,0 0 1,1 1 0,-1-1-1,0 1 1,0 0-1,1 0 1,-1 1-1,0-1 1,1 1-1,-1 0 1,1 0-1,0 1 1,0-1 0,-5 5-1,1 1-49,1 0 1,0 0-1,0 1 1,1 0-1,0 0 0,0 1 1,1 0-1,1 0 1,0 0-1,0 0 0,1 1 1,-4 19-1,3-3-30,1-1 0,1 1 0,1 0 0,3 30 0,-2-55-4,0 1 0,1-1-1,-1 0 1,0 0-1,1 0 1,0 1-1,-1-1 1,1 0-1,0 0 1,0 0-1,0 0 1,0 0 0,0 0-1,1 0 1,-1-1-1,0 1 1,1 0-1,0-1 1,-1 1-1,1-1 1,0 1-1,0-1 1,0 0 0,0 0-1,0 0 1,0 0-1,0 0 1,0 0-1,0-1 1,0 1-1,0-1 1,4 1 0,-2-1-4,0 0 1,0 0 0,0 0 0,1-1 0,-1 1-1,0-1 1,0 0 0,0 0 0,0-1 0,0 1-1,-1-1 1,1 0 0,0 0 0,-1 0 0,1 0 0,5-6-1,41-51 262,-11 11 723,-38 47-941,0 0 0,0 0 1,0 1-1,0-1 0,0 0 0,1 0 1,-1 1-1,0-1 0,0 1 0,1-1 1,-1 1-1,0 0 0,1-1 0,-1 1 1,1 0-1,-1 0 0,0 0 1,1 0-1,-1 0 0,1 0 0,-1 1 1,0-1-1,1 0 0,1 1 0,36 18-40,-17-8 48,-14-8-23,-1 0-1,2 0 0,-1-1 0,0 0 0,0-1 1,1 0-1,-1 0 0,1-1 0,-1 0 0,1 0 1,-1-1-1,0 0 0,9-2 0,-12 1-47,0 0 1,-1 0-1,1 0 0,-1 0 0,1-1 0,-1 0 1,0 0-1,0 0 0,0-1 0,-1 1 1,1-1-1,-1 0 0,0 0 0,0 0 0,0 0 1,0 0-1,-1-1 0,0 1 0,1-1 0,-2 0 1,1 0-1,1-8 0,3-27-148,-1 0-1,-3-1 1,-1 1 0,-2 0 0,-6-45-1,1 31 1907,4 49-662,1 6-166,0 29-437,1 139 117,-42 308 0,41-473-725,-1-9 68,-1-25 47,4-43 32,3 48 11,2 0 1,0 0 0,17-42 0,-17 54 16,-1 0-1,2 1 1,-1-1-1,2 1 1,0 1-1,0 0 1,1 0-1,15-14 1,-22 23-7,-1 0 1,1 0-1,0 1 0,0-1 0,0 1 1,0-1-1,0 1 0,0 0 1,0 0-1,0 0 0,1 0 1,-1 0-1,0 1 0,1-1 0,-1 0 1,0 1-1,1 0 0,-1 0 1,1 0-1,-1 0 0,1 0 1,-1 0-1,0 0 0,1 1 1,-1 0-1,0-1 0,1 1 0,-1 0 1,0 0-1,0 0 0,0 0 1,1 0-1,-1 1 0,0-1 1,-1 1-1,1-1 0,0 1 0,0 0 1,-1 0-1,1-1 0,-1 1 1,3 4-1,2 4-18,-1 1 0,1-1 0,-2 1 0,1 0 0,-2 1 0,1-1 0,1 17-1,4 55 32,-2-5-1155,4-29-2588,-7-39-1939</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42.902"/>
    </inkml:context>
    <inkml:brush xml:id="br0">
      <inkml:brushProperty name="width" value="0.05" units="cm"/>
      <inkml:brushProperty name="height" value="0.05" units="cm"/>
      <inkml:brushProperty name="color" value="#5B2D90"/>
    </inkml:brush>
  </inkml:definitions>
  <inkml:trace contextRef="#ctx0" brushRef="#br0">0 0 15239,'0'0'8116,"14"64"-10021,16-15-2721,1-1-9621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44.254"/>
    </inkml:context>
    <inkml:brush xml:id="br0">
      <inkml:brushProperty name="width" value="0.05" units="cm"/>
      <inkml:brushProperty name="height" value="0.05" units="cm"/>
      <inkml:brushProperty name="color" value="#5B2D90"/>
    </inkml:brush>
  </inkml:definitions>
  <inkml:trace contextRef="#ctx0" brushRef="#br0">264 459 8052,'0'0'7851,"-18"-2"-6381,5 1-1202,7 0-170,0 0 0,-1 0 0,1 1 0,-1-1 0,0 2 0,1-1 0,0 1 1,-1 0-1,1 0 0,-1 1 0,1-1 0,0 2 0,0-1 0,0 1 0,0-1 0,0 2 0,-6 3 0,2 3 50,0 0 0,1 0 0,0 1 0,1 0 0,0 1-1,0 0 1,1 0 0,1 0 0,0 1 0,1 0 0,-6 22 0,6-17-65,1 0 0,1 0 0,1 0 1,0 1-1,1-1 0,2 1 1,-1-1-1,6 25 0,-5-35-77,1 0 0,0-1 0,1 1 0,0-1-1,0 0 1,0 0 0,1 0 0,0 0 0,0-1 0,1 0 0,0 0-1,0 0 1,0 0 0,1-1 0,6 5 0,-2-2-24,0-2 1,1 0-1,0 0 0,0-1 1,1 0-1,-1-1 0,1 0 1,23 4-1,-13-5-17,1 0 0,-1-2 0,1 0 0,0-2 0,-1 0-1,1-2 1,-1 0 0,0-2 0,0 0 0,23-10 0,-23 6 33,0-1-1,-1-1 0,-1-1 1,1-1-1,-2-1 0,0-1 1,30-29-1,-40 34 61,0 0 0,-1 0 0,0 0 0,-1-1 0,0-1 0,-1 1 0,0-1 0,0 0 0,-1 0 0,-1 0 0,0-1 0,-1 0 0,0 0 0,-1 0 0,0-19 0,-2 30-17,0 0 0,0 1-1,0-1 1,0 1-1,0-1 1,0 0 0,-1 1-1,1-1 1,-1 1 0,1-1-1,-1 1 1,0-1-1,1 1 1,-1 0 0,0-1-1,0 1 1,0 0 0,0-1-1,0 1 1,-1 0 0,1 0-1,0 0 1,0 0-1,-1 0 1,-1-1 0,0 1 1,-1 0 0,0 0 0,1 0 0,-1 0 0,0 1 0,1-1 0,-1 1 0,0 0 0,0 0 0,-6 1 0,-1 1-24,1 0 0,0 0 0,-1 1 0,1 1 0,1 0 0,-1 0-1,-11 7 1,10-4-16,1 1-1,1 0 0,-1 1 0,2 0 0,-1 0 1,1 1-1,-11 16 0,15-19-15,0-1 1,1 1-1,0 0 0,0 0 1,0 0-1,1 0 1,0 1-1,1-1 0,0 1 1,0-1-1,0 1 0,1-1 1,1 15-1,-1-21-12,1 1 0,-1 0 0,1 0 0,-1-1 1,1 1-1,-1 0 0,1-1 0,0 1 0,0-1 0,0 1 0,0-1 0,0 1 1,0-1-1,1 0 0,-1 0 0,0 1 0,1-1 0,-1 0 0,1 0 0,-1 0 1,1 0-1,1 0 0,2 1-26,0 0 0,0-1 0,0 0 0,1 0 1,-1 0-1,0 0 0,10-1 0,-3 0-7,1-1 0,-1-1 0,0 0 0,1 0 1,-1-1-1,12-5 0,-17 5 91,0 1 0,0-2 1,0 1-1,0-1 0,-1 0 0,0 0 1,1-1-1,-1 0 0,-1 0 0,1 0 1,7-10-1,-14 19 13,0 0 1,0 1 0,1-1-1,0 0 1,0 0-1,0 0 1,0 1 0,1-1-1,0 0 1,-1 0-1,2 0 1,-1 0 0,0 0-1,1 0 1,0 0-1,-1 0 1,2-1 0,-1 1-1,0-1 1,1 1-1,5 5 1,-4-7-68,1 1 1,0-1 0,0 1-1,0-1 1,0-1-1,0 1 1,1-1-1,-1 0 1,0 0-1,1 0 1,-1-1-1,1 0 1,-1 0-1,1 0 1,-1-1-1,0 0 1,1 0-1,-1 0 1,0 0 0,1-1-1,-1 0 1,9-5-1,-5 2 3,-1 0 0,0-1 0,0 0 0,0-1 0,0 1 0,-1-1-1,0-1 1,-1 0 0,0 1 0,0-2 0,7-12 0,-2-2-84,-1-1 0,-1-1 1,-1 1-1,-2-1 0,0 0 1,4-44-1,-3-158-803,-7 175 853,0 29 116,1 17 24,0-1-1,-1 1 1,0-1-1,0 1 1,0 0-1,-1-1 0,0 1 1,0-1-1,-1 1 1,0 0-1,0 0 1,-5-10-1,6 15-68,1 1 0,0-1 0,-1 0-1,1 1 1,-1-1 0,0 1 0,1-1 0,-1 1 0,1-1 0,-1 1 0,0-1-1,1 1 1,-1 0 0,0-1 0,1 1 0,-1 0 0,0 0 0,0-1-1,1 1 1,-1 0 0,0 0 0,0 0 0,1 0 0,-1 0 0,0 0 0,0 0-1,1 0 1,-3 1 0,-16 16 513,-5 30 50,12-6-541,1-1 1,2 2-1,2-1 1,2 1-1,2 0 0,1 0 1,8 82-1,-4-110-60,0 0 0,1 0 0,0 0 0,1 0 0,0 0 0,1-1 0,1 0 0,0 0 0,9 12 0,-13-21-21,0 0-1,1 0 0,0-1 1,0 1-1,0-1 1,0 0-1,0 0 0,1 0 1,0 0-1,-1-1 1,1 0-1,0 1 0,0-1 1,0 0-1,0-1 1,1 1-1,-1-1 0,0 0 1,1 0-1,-1 0 1,1-1-1,-1 1 0,1-1 1,-1 0-1,1-1 1,-1 1-1,1-1 0,-1 0 1,1 0-1,-1 0 1,0 0-1,1-1 0,3-2 1,2-1-21,0-1 1,-1 0-1,0-1 1,0 0-1,0 0 1,-1-1-1,0 0 1,0 0-1,7-12 1,9-13-155,24-45 1,-31 46-2,-1-1 1,-2 0-1,-1-2 0,-1 1 1,9-52-1,-12 32-261,-2-1 0,-1-102-1,-6 145 625,0 0 0,-1 0 0,-1 0 0,0 1 0,-6-20 0,7 29-75,1 0 0,-1 0-1,0 0 1,1 0 0,-1 0-1,0 0 1,0 1 0,-1-1-1,1 0 1,0 1 0,0-1-1,-1 1 1,1-1-1,-1 1 1,1 0 0,-1-1-1,0 1 1,1 0 0,-1 0-1,0 0 1,0 0 0,0 1-1,0-1 1,0 1 0,0-1-1,0 1 1,0-1-1,0 1 1,0 0 0,0 0-1,0 0 1,0 0 0,0 0-1,0 1 1,0-1 0,0 0-1,0 1 1,0 0 0,0-1-1,-2 2 1,-1 1-29,0 0 1,0 0-1,1 0 1,-1 1 0,1-1-1,0 1 1,0 0-1,0 1 1,1-1-1,-1 1 1,1-1-1,0 1 1,0 0 0,-2 7-1,-4 7-23,1 1-1,-7 30 0,7-18 44,2 0 0,1 0 0,2 1 0,0-1 0,3 1 0,0-1 0,3 1 0,11 63 0,-11-86-112,0 0-1,1 0 1,0 0-1,0-1 1,1 1-1,1-1 1,-1 0-1,1-1 1,1 1-1,0-1 1,0-1 0,0 1-1,12 8 1,-14-12-36,0-1 1,0 0-1,0-1 1,1 1-1,-1-1 1,1 0-1,-1 0 1,1-1-1,0 1 1,0-1-1,-1 0 1,1-1-1,0 0 1,0 0-1,0 0 1,0 0-1,0-1 1,0 0-1,-1-1 1,1 1-1,0-1 1,-1 0-1,1 0 1,-1-1-1,8-4 1,11-10 141,-1-1 0,0-1 1,-1-1-1,-2-1 1,0 0-1,-1-2 0,22-34 1,-37 52 1,-1 0 1,0 0 0,0 0-1,0-1 1,0 1 0,2-8-1,-5 10 228,0 7-33,-1 12-243,-1-1 0,0 1-1,-7 19 1,-5 45-57,13-67 27,0 0-7,0 1 0,1-1 0,3 25 0,-3-36 5,1 1 0,-1 0 0,1-1 0,0 1 0,0-1 0,-1 1 0,2-1 0,-1 0 0,0 1 1,0-1-1,1 0 0,-1 0 0,1 0 0,0 0 0,0 0 0,-1 0 0,1 0 0,0-1 0,1 1 0,-1 0 0,0-1 0,0 0 0,1 0 0,-1 0 0,5 2 0,-2-2-19,0-1 0,1 1-1,-1-1 1,0 0 0,1 0-1,-1 0 1,0-1 0,1 0-1,-1 0 1,0-1 0,0 1-1,0-1 1,0 0 0,0 0-1,0-1 1,0 1 0,-1-1-1,1 0 1,-1-1 0,0 1-1,0-1 1,5-5 0,9-11 215,-1-1 0,0 0 0,17-33 1,-9 15 452,-7 15 118,-18 23-627,0 1 1,0-1 0,0 1-1,1-1 1,-1 1-1,0-1 1,0 1-1,0-1 1,1 1-1,-1 0 1,0-1-1,1 1 1,-1-1 0,0 1-1,1 0 1,-1-1-1,0 1 1,1 0-1,-1-1 1,1 1-1,-1 0 1,1-1-1,-1 1 1,1 0 0,-1 0-1,1 0 1,-1 0-1,1-1 1,-1 1-1,1 0 1,-1 0-1,1 0 1,0 0-1,-2 102 90,-5 0-1,-24 130 1,22-187-404,-3 0-1,-1-1 1,-2 0 0,-2-1 0,-2-1 0,-2 0-1,-38 58 1,7-38-3059,13-31-2278,8-16-4645</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44.953"/>
    </inkml:context>
    <inkml:brush xml:id="br0">
      <inkml:brushProperty name="width" value="0.05" units="cm"/>
      <inkml:brushProperty name="height" value="0.05" units="cm"/>
      <inkml:brushProperty name="color" value="#5B2D90"/>
    </inkml:brush>
  </inkml:definitions>
  <inkml:trace contextRef="#ctx0" brushRef="#br0">1 285 7267,'0'0'14743,"19"1"-13985,92 5 720,196 2 864,-298-9-2352,0 0-1,-1 0 1,1-1 0,-1 0-1,1 0 1,-1-1 0,0 0-1,0 0 1,10-7 0,-14 8-93,0-1 0,0 0 0,-1 0 0,1 0 0,-1-1 0,0 1 0,0-1 0,0 0 0,0 0 0,-1 0 0,0 0 0,0 0 0,0 0 0,0 0 0,-1-1 0,1 1 0,-1-1 1,1-6-1,-1 3-219,0 0 0,-1 0 0,1 1 1,-2-1-1,1 0 0,-1 1 1,0-1-1,-1 0 0,0 1 1,0-1-1,0 1 0,-1 0 1,0 0-1,-1 0 0,-6-11 0,4 11 328,0-1-1,-1 1 1,0 0-1,0 0 1,0 1-1,-1 0 0,-14-9 1,22 34 1157,11 65-834,-5-40 599,3 82 1,-10-111-804,0 0 0,0 0 0,-2 0 0,0 0 0,0 0 0,-1 0 0,-1-1 0,-1 0 0,-10 19 0,-2-1 53,-2-1-1,-48 56 0,53-70-965,0-2 0,-2 0 0,-25 18 0,-1-8-5009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45.714"/>
    </inkml:context>
    <inkml:brush xml:id="br0">
      <inkml:brushProperty name="width" value="0.05" units="cm"/>
      <inkml:brushProperty name="height" value="0.05" units="cm"/>
      <inkml:brushProperty name="color" value="#5B2D90"/>
    </inkml:brush>
  </inkml:definitions>
  <inkml:trace contextRef="#ctx0" brushRef="#br0">1 357 3073,'0'0'13636,"8"-10"-12945,-2 2-569,-4 5-76,0 0 0,0 0 0,1 0 0,-1 0 0,1 0 0,0 0 0,0 1 0,0-1 0,0 1 0,0 0 0,0 0 0,1 0 0,-1 0 0,1 1 0,-1-1 0,1 1 0,0 0 0,0 0 0,-1 0 0,1 1 0,6-1 0,433-3 3303,286-9-2165,-197-7-824,1396-86-256,-1485 58-188,-13-32 282,-422 79-81,21-7-8,-28 8-47,0 0 1,0-1-1,0 1 1,-1 0-1,1-1 1,0 1 0,0 0-1,0-1 1,0 1-1,-1-1 1,1 1-1,0-1 1,-1 0-1,1 1 1,0-1-1,-1 0 1,1 1-1,-1-1 1,1 0 0,-1 0-1,1 0 1,-1 1-1,1-3 1,-23 3-3585,-7 0-1520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54.513"/>
    </inkml:context>
    <inkml:brush xml:id="br0">
      <inkml:brushProperty name="width" value="0.05" units="cm"/>
      <inkml:brushProperty name="height" value="0.05" units="cm"/>
      <inkml:brushProperty name="color" value="#5B2D90"/>
    </inkml:brush>
  </inkml:definitions>
  <inkml:trace contextRef="#ctx0" brushRef="#br0">112 523 9620,'0'0'11510,"0"-11"-5532,12 239-5703,0 2 37,-12 249 134,-12-881-139,2-281 594,10 659-879,2 1-1,0-1 0,1 0 0,2 1 0,0 0 0,16-41 0,-17 53-23,1 1 1,0 0-1,0 0 0,1 0 1,0 1-1,1 0 1,0 0-1,1 0 0,-1 1 1,1 0-1,1 1 1,0 0-1,0 0 0,0 1 1,1 0-1,14-7 0,-20 12-11,0-1-1,0 1 0,0-1 1,0 1-1,0 0 0,0 1 0,0-1 1,0 1-1,1-1 0,-1 1 0,0 1 1,0-1-1,0 0 0,1 1 1,-1 0-1,0 0 0,0 0 0,0 1 1,5 2-1,-5-1 0,0 0 0,1 0 0,-1 1 0,-1 0 0,1 0 0,0 0 0,-1 0 0,0 0 0,0 1 0,0-1 0,0 1 0,-1 0 0,2 6 0,2 6-5,-1-1-1,-1 1 1,-1 1-1,0-1 1,-1 0-1,-1 1 1,-1-1-1,-2 22 1,-2-19 4,0 0 0,-2 1 0,0-2 0,-1 1 0,-1-1 0,-1 0 0,0 0 0,-2-1 0,0-1 0,-14 18 0,-24 25-482,-74 71 0,96-104 106,-7 8-375,-34 36-1376,31-18-3213,28-33-2275</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55.233"/>
    </inkml:context>
    <inkml:brush xml:id="br0">
      <inkml:brushProperty name="width" value="0.05" units="cm"/>
      <inkml:brushProperty name="height" value="0.05" units="cm"/>
      <inkml:brushProperty name="color" value="#5B2D90"/>
    </inkml:brush>
  </inkml:definitions>
  <inkml:trace contextRef="#ctx0" brushRef="#br0">270 57 11093,'0'0'11058,"-1"-10"-9945,0-26-273,1 35-799,0 1-1,-1-1 0,1 1 1,0-1-1,0 1 0,0-1 1,0 1-1,-1-1 0,1 1 0,0 0 1,0-1-1,-1 1 0,1-1 1,0 1-1,-1 0 0,1-1 1,0 1-1,-1 0 0,1 0 1,-1-1-1,1 1 0,0 0 0,-1 0 1,1-1-1,-1 1 0,1 0 1,-1 0-1,1 0 0,-1 0 1,1 0-1,-1 0 0,1 0 1,-1 0-1,1 0 0,-1 0 1,1 0-1,-1 0 0,1 0 0,-1 0 1,1 0-1,0 0 0,-1 1 1,1-1-1,-1 0 0,1 0 1,-1 1-1,1-1 0,0 0 1,-1 0-1,1 1 0,0-1 0,-1 0 1,1 1-1,-1 0 0,-7 7-3,0 0-1,1 0 0,0 1 0,0 0 0,0 1 0,-8 16 0,-27 69 433,35-78-385,-16 45 307,2 0-1,-23 125 1,4 137-8,31-214-321,8 187-1,4-248-56,3-1-1,2 0 0,2-1 0,2 0 0,2 0 0,27 59 1,-28-76-284,2 0 0,1-1 0,2 0 0,0-1 1,29 32-1,-46-59-77,4 3-35,-3-31-7375</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57.702"/>
    </inkml:context>
    <inkml:brush xml:id="br0">
      <inkml:brushProperty name="width" value="0.05" units="cm"/>
      <inkml:brushProperty name="height" value="0.05" units="cm"/>
      <inkml:brushProperty name="color" value="#5B2D90"/>
    </inkml:brush>
  </inkml:definitions>
  <inkml:trace contextRef="#ctx0" brushRef="#br0">9 22 7507,'0'0'13463,"0"0"-13363,-1 0 1,1 0-1,0 0 1,0 0 0,0-1-1,0 1 1,0 0 0,0 0-1,0 0 1,0 0-1,0-1 1,-1 1 0,1 0-1,0 0 1,0 0-1,0 0 1,0 0 0,0 0-1,-1 0 1,1-1 0,0 1-1,0 0 1,0 0-1,0 0 1,-1 0 0,1 0-1,0 0 1,0 0 0,0 0-1,-1 0 1,1 0-1,0 0 1,0 0 0,0 0-1,0 0 1,-1 0-1,1 0 1,0 0 0,0 0-1,0 0 1,0 0 0,-1 1-1,1-1 1,0 0-1,0 0 1,0 0 0,0 0-1,0 0 1,-1 0 0,1 0-1,0 1 1,0-1-1,0 0 1,0 0 0,0 0-1,1 19-34,0-1 1,2 0-1,1 0 0,0-1 1,1 1-1,12 27 0,-4-14 79,2-1 0,33 50 0,-40-69-132,0-1 1,0 0-1,1-1 0,0 0 0,0 0 1,1-1-1,1-1 0,-1 1 0,1-1 1,0-1-1,1 0 0,-1-1 0,15 5 0,-18-8-14,1 1 0,0-2 0,-1 1-1,1-1 1,0 0 0,0-1 0,0 0-1,0-1 1,0 1 0,0-2 0,-1 1-1,1-1 1,0-1 0,-1 1 0,0-2-1,1 1 1,-1-1 0,-1 0 0,13-9-1,-10 6-57,0-1 1,-1 0-1,0-1 0,-1 0 0,0 0 0,0-1 0,-1 0 0,0 0 1,-1-1-1,0 0 0,-1 0 0,0 0 0,6-22 0,-5 6-3,-1 1 0,-2-1-1,0 0 1,-2 0 0,-3-35-1,-4 33 67,5 28 45,1 0 0,0 0-1,-1 0 1,1 0 0,-1 0 0,1 0-1,-1 0 1,0 0 0,1 0-1,-1 1 1,0-1 0,0 0 0,1 0-1,-1 1 1,0-1 0,0 0 0,0 1-1,0-1 1,0 1 0,0 0-1,0-1 1,0 1 0,0 0 0,-2-1-1,-3 15-10,-14 48 353,3 2 1,3 0 0,-11 125-1,14 201 179,11-384-577,-1 64-158,-4 0 0,-2 0 0,-3-1 1,-4 0-1,-2-1 0,-3-1 0,-47 109 1,64-172 105,0 0 0,0-1 0,0 1 0,0 0 0,0 0 0,-1-1 0,1 1 0,-1-1 0,0 0 0,-5 4 0,6-6 57,1 0-1,-1-1 1,1 1 0,-1-1-1,0 0 1,0 1 0,1-1 0,-1 0-1,0 0 1,0 0 0,1 0-1,-1 0 1,0 0 0,0-1 0,1 1-1,-1-1 1,0 1 0,1-1-1,-1 1 1,1-1 0,-1 0-1,0 0 1,1 0 0,0 0 0,-1 0-1,1 0 1,0 0 0,-1-1-1,0 0 1,-9-9 42,0-1 0,0 0 0,1 0-1,1-1 1,0 0 0,1 0 0,1-1 0,0 0 0,0-1-1,2 1 1,0-1 0,0 0 0,-1-17 0,0-1-9,1-1 1,2 0-1,1 0 1,2 0 0,5-37-1,-3 52-15,2-1 0,0 1 0,1 0 1,1 0-1,1 1 0,0 0 0,1 0 0,1 1 0,1 0 0,1 0 1,0 1-1,26-29 0,-25 33-222,1 0 1,0 1-1,1 0 1,0 1-1,1 1 0,19-10 1,-19 12-559,-1 1 0,1 1-1,-1 1 1,1 0 0,0 0 0,1 2 0,22-2 0,6 4-6461,-3 0-6629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24.191"/>
    </inkml:context>
    <inkml:brush xml:id="br0">
      <inkml:brushProperty name="width" value="0.05" units="cm"/>
      <inkml:brushProperty name="height" value="0.05" units="cm"/>
      <inkml:brushProperty name="color" value="#5B2D90"/>
    </inkml:brush>
  </inkml:definitions>
  <inkml:trace contextRef="#ctx0" brushRef="#br0">10 14 11365,'0'0'7155,"-9"-9"-6669,10 8-480,0 1 0,-1-1-1,1 1 1,0 0 0,0-1 0,0 1 0,0-1-1,0 1 1,0 0 0,0 0 0,0 0 0,0 0-1,0 0 1,0 0 0,0 0 0,0 0 0,0 0-1,0 0 1,0 0 0,-1 0 0,1 1 0,0-1-1,0 0 1,0 1 0,0-1 0,1 2 0,30 12 856,-31-13-753,0-1 0,0 1-1,-1 0 1,1-1 0,0 1-1,0 0 1,0 0 0,0-1 0,-1 1-1,1 0 1,0 0 0,-1 0-1,1 0 1,-1 0 0,1 0 0,-1 0-1,0 0 1,1 0 0,-1 0 0,1 2-1,-2-2-3,0 0 0,0-1 0,-1 1 0,1-1 0,0 1 0,0-1 0,0 1 0,0-1 0,0 0 0,-1 1 0,1-1 0,0 0 0,0 0 0,0 0 0,-1 0 0,1 0 0,-2-1 0,2 1-28,2 2-166,0-1 80,0 0 1,0 1-1,0-1 0,1 0 0,-1 0 0,0 0 0,0 1 1,1-1-1,-1-1 0,0 1 0,1 0 0,-1 0 1,4 1-1,1 1-8,21 15 28,342 212-46,-260-191 19,-108-38 32,-1 1 1,1 0 0,-1 0-1,0 0 1,1 0 0,-1 0 0,0 0-1,0 0 1,0 0 0,-1-1-1,1 1 1,0 0 0,-1 0 0,1 0-1,-1 0 1,0 0 0,1-1-1,-2 3 1,-60 121 365,10-23-102,-215 413-953,256-497 13,-16 34-867,26-50 856,0 1 0,0 0-1,0 0 1,1 0 0,-1 0-1,1-1 1,0 1 0,0 0 0,0 5-1</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58.249"/>
    </inkml:context>
    <inkml:brush xml:id="br0">
      <inkml:brushProperty name="width" value="0.05" units="cm"/>
      <inkml:brushProperty name="height" value="0.05" units="cm"/>
      <inkml:brushProperty name="color" value="#5B2D90"/>
    </inkml:brush>
  </inkml:definitions>
  <inkml:trace contextRef="#ctx0" brushRef="#br0">1 18 14567,'0'0'12197,"45"-2"-12181,11-5 0,9 0-16,-1 5-928,-7 2-1169,-19 0-1665,-24 4-5410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58.664"/>
    </inkml:context>
    <inkml:brush xml:id="br0">
      <inkml:brushProperty name="width" value="0.05" units="cm"/>
      <inkml:brushProperty name="height" value="0.05" units="cm"/>
      <inkml:brushProperty name="color" value="#5B2D90"/>
    </inkml:brush>
  </inkml:definitions>
  <inkml:trace contextRef="#ctx0" brushRef="#br0">0 97 16760,'0'0'8804,"143"-44"-10245,-72 17-2737,1 2-5906</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1:59.248"/>
    </inkml:context>
    <inkml:brush xml:id="br0">
      <inkml:brushProperty name="width" value="0.05" units="cm"/>
      <inkml:brushProperty name="height" value="0.05" units="cm"/>
      <inkml:brushProperty name="color" value="#5B2D90"/>
    </inkml:brush>
  </inkml:definitions>
  <inkml:trace contextRef="#ctx0" brushRef="#br0">42 334 11733,'0'0'10210,"11"-5"-9756,6 0-321,-1-2 1,0 0-1,-1 0 0,0-2 1,0 0-1,0-1 1,-1 0-1,-1-1 0,0-1 1,17-19-1,-19 18 13,-2-1 0,0 0 0,0 0 0,-1-1-1,-1 0 1,0-1 0,-2 1 0,1-1 0,-2-1 0,0 1 0,2-30 584,-6 53-189,-15 191 898,-1-25-466,16-20-628,2-89-297,-3 0 1,-3-1-1,-14 78 1,17-132-214,-1-1 1,0 0-1,-1 0 1,0 0-1,0 0 1,-1-1-1,0 1 1,0-1-1,-1 0 1,0 0-1,0 0 1,0-1-1,-1 0 1,-12 11-1,15-16 76,0 0 1,1 0-1,-1 0 0,0-1 0,0 1 1,0 0-1,0-1 0,0 0 1,1 0-1,-1 0 0,0 0 0,0 0 1,0 0-1,-4-2 0,-43-13 664,28 7-310,18 7-220,-8-2 281,1 0 1,-1 0-1,-23-1 0,33 4 456,15 0-598,309-10-2,-251 3-494,0-2-1,105-29 1,-142 25-226,-33 13 403,0 0 0,-1 0 0,1-1 0,0 1 0,0 0 0,-1 0 0,1-1-1,0 1 1,-1 0 0,1-1 0,-1 1 0,1-1 0,0 1 0,-1-1 0,1 1-1,-1-1 1,1 1 0,-1-1 0,0 1 0,1-1 0,-1 0 0,1 1 0,-1-1-1,0 0 1,0 1 0,1-1 0,-1 0 0,0 1 0,0-1 0,0 0 0,0 0-1,0 1 1,0-1 0,0 0 0,0 1 0,0-1 0,0 0 0,0 0 0,0 1-1,-1-1 1,1 0 0,0 1 0,-1-2 0,-9-5-5812</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01.047"/>
    </inkml:context>
    <inkml:brush xml:id="br0">
      <inkml:brushProperty name="width" value="0.05" units="cm"/>
      <inkml:brushProperty name="height" value="0.05" units="cm"/>
      <inkml:brushProperty name="color" value="#5B2D90"/>
    </inkml:brush>
  </inkml:definitions>
  <inkml:trace contextRef="#ctx0" brushRef="#br0">177 125 10085,'0'0'5279,"1"-16"-3222,2-14-1465,1-49 5817,-4 91-6342,-2 30 26,-3 0 0,-11 52 1,-4 25 357,-98 1034 1902,95-863-2221,23-251-71,1-1 1,2 1-1,1-1 1,3 0 0,15 55-1,-9-61 134,-9-25-143,-1 1 0,0-1 0,0 1 0,-1-1 0,0 1 0,0 0 0,0 11 0,-2-19-4,0-23-541,0-45-5294,0 21-1779</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02.171"/>
    </inkml:context>
    <inkml:brush xml:id="br0">
      <inkml:brushProperty name="width" value="0.05" units="cm"/>
      <inkml:brushProperty name="height" value="0.05" units="cm"/>
      <inkml:brushProperty name="color" value="#5B2D90"/>
    </inkml:brush>
  </inkml:definitions>
  <inkml:trace contextRef="#ctx0" brushRef="#br0">7 273 7668,'0'0'13491,"-1"-9"-12272,0 5-1121,0-1 8,0 0 0,0 1 0,0-1 0,1 0 0,0 0 0,0 0 0,0 0 0,1 0 0,-1 0 0,1 0 0,0 0 0,1 1 0,-1-1 0,1 0 0,0 1 0,0-1 0,3-4 0,3-2 114,1 0 0,0 1 0,1 0 0,0 0 0,1 1 0,-1 1 0,2 0 0,-1 0 0,1 1 0,14-7 0,-21 12-222,0 0-1,0 1 1,0-1 0,0 1 0,0 0 0,0 0 0,0 0 0,0 1-1,0 0 1,0 0 0,0 0 0,1 1 0,-1 0 0,0-1 0,0 2 0,0-1-1,-1 1 1,1-1 0,0 1 0,0 1 0,-1-1 0,1 1 0,-1 0-1,0 0 1,0 0 0,0 0 0,0 1 0,-1-1 0,1 1 0,3 5 0,2 4-11,0 0 0,-1 0 0,-1 1 1,0 0-1,-1 0 0,0 1 0,-1 0 1,-1 0-1,-1 0 0,0 0 1,0 1-1,-2-1 0,0 1 0,-1 22 1,-2-18-76,0-1-1,-1 0 1,-1 0 0,-1 0 0,0 0 0,-2-1 0,0 1 0,-1-2-1,-1 1 1,0-1 0,-15 18 0,-2 0-385,-3-1 1,-1-2-1,-1 0 0,-54 41 0,84-72 486,1-1-1,-1 1 0,0-1 1,1 1-1,-1-1 1,1 1-1,-1-1 0,0 0 1,1 1-1,-1-1 0,0 0 1,1 1-1,-1-1 1,0 0-1,0 0 0,1 0 1,-1 0-1,0 1 0,0-1 1,1 0-1,-1 0 1,0-1-1,0 1 0,0 0 1,0 0-1,-3-16 394,15-28-120,-1 18-305,1 0 0,1 1-1,29-43 1,59-68-43,-63 87 124,252-354 1504,-297 443-1452,-15 25 120,4 0-1,2 1 1,3 1-1,3 0 1,-4 127-1,15-180-222,1 0 1,0 0-1,1 0 0,0 0 0,1 0 1,1-1-1,0 0 0,0 1 0,2-1 0,8 16 1,-9-21-8,0-1 0,0 0 0,1 0 0,0-1-1,0 1 1,1-1 0,0 0 0,0-1 0,0 0 0,0 0 0,1-1 0,0 1 0,0-2 0,0 1 0,0-1 0,1 0 0,12 2 0,-7-3 34,-1 0 1,1-1 0,-1 0-1,1-1 1,0-1 0,-1 0-1,1 0 1,-1-2 0,1 0-1,-1 0 1,0-1 0,17-8-1,-22 8-120,-1 0 0,0 0 1,0-1-1,0 0 0,-1 0 0,0 0 0,0-1 0,0 0 0,7-9 0,-10 9-256,1 0-1,-1 1 1,0-2-1,0 1 1,0 0-1,-1 0 1,0-1-1,-1 0 1,1 1-1,-1-1 1,0 0-1,-1-10 1,-3 10-4456,-16 5-5045</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04.053"/>
    </inkml:context>
    <inkml:brush xml:id="br0">
      <inkml:brushProperty name="width" value="0.05" units="cm"/>
      <inkml:brushProperty name="height" value="0.05" units="cm"/>
      <inkml:brushProperty name="color" value="#5B2D90"/>
    </inkml:brush>
  </inkml:definitions>
  <inkml:trace contextRef="#ctx0" brushRef="#br0">359 0 7411,'0'2'16007,"2"17"-15790,25 98 1300,4 23-865,-22-73-162,2 96-1,-11-142-456,-1 0 0,-1 0 0,-1 0 0,0 0 0,-2-1-1,0 1 1,-1-1 0,-18 37 0,7-29-93,-1 0 1,-1-2-1,-2 0 1,0-1-1,-2-1 1,0-1-1,-2-1 0,-1-1 1,0-1-1,-1-1 1,-40 19-1,63-36-138,-1 0 0,1 0 1,0 0-1,0-1 0,-1 1 0,1-1 0,-1 0 1,1-1-1,-8 1 0,11-1 27,0 0 0,-1 0-1,1-1 1,0 1 0,0-1 0,0 1 0,-1-1 0,1 1-1,0-1 1,0 0 0,0 0 0,0 1 0,0-1 0,0 0-1,0 0 1,0 0 0,1 0 0,-1 0 0,0 0 0,0 0-1,1 0 1,-1 0 0,1-1 0,-1 1 0,1 0 0,0 0-1,-1 0 1,1-1 0,0 1 0,0 0 0,0-1 0,0 1-1,0 0 1,0-3 0,-1-38-7019</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04.652"/>
    </inkml:context>
    <inkml:brush xml:id="br0">
      <inkml:brushProperty name="width" value="0.05" units="cm"/>
      <inkml:brushProperty name="height" value="0.05" units="cm"/>
      <inkml:brushProperty name="color" value="#5B2D90"/>
    </inkml:brush>
  </inkml:definitions>
  <inkml:trace contextRef="#ctx0" brushRef="#br0">22 23 8052,'0'0'14854,"-22"-23"-13205,38 41-16680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05.336"/>
    </inkml:context>
    <inkml:brush xml:id="br0">
      <inkml:brushProperty name="width" value="0.05" units="cm"/>
      <inkml:brushProperty name="height" value="0.05" units="cm"/>
      <inkml:brushProperty name="color" value="#5B2D90"/>
    </inkml:brush>
  </inkml:definitions>
  <inkml:trace contextRef="#ctx0" brushRef="#br0">73 35 8948,'0'0'12681,"-2"-6"-11806,-6-20-374,8 26-492,0 0 1,0 0-1,0 0 0,-1 0 0,1 0 1,0 0-1,0 1 0,0-1 0,0 0 1,0 0-1,-1 0 0,1 0 0,0 0 1,0 0-1,0 0 0,-1 0 0,1 0 1,0 0-1,0 0 0,0 0 0,0 0 1,-1 0-1,1 0 0,0 0 0,0 0 1,0 0-1,-1 0 0,1 0 0,0 0 1,0 0-1,0 0 0,0 0 1,-1 0-1,1 0 0,0 0 0,0-1 1,0 1-1,0 0 0,-1 0 0,1 0 1,0 0-1,0 0 0,0-1 0,0 1 1,0 0-1,0 0 0,0 0 0,0 0 1,-1-1-1,1 1 0,0 0 0,0 1 22,-12 38 265,1 2 0,3-1 0,1 1 0,2 0 0,0 57 0,5-94-287,-7 343 937,11-255-832,26 159 0,-29-245-114,0 0-1,0 0 0,1 0 1,0 0-1,0 0 0,0-1 1,1 1-1,0-1 1,6 10-1,-7-13 1,1 1-1,0-1 1,0 0-1,-1 0 1,1 0 0,0-1-1,1 1 1,-1-1 0,0 0-1,0 1 1,1-1-1,-1-1 1,0 1 0,1 0-1,-1-1 1,1 0 0,-1 0-1,5 0 1,2-1 7,0 0 0,0-1 0,0 0 0,0-1 0,-1 0 0,1-1 1,-1 0-1,0 0 0,0-1 0,0 0 0,-1 0 0,1-1 0,-1 0 0,-1-1 0,11-10 0,0-1-37,-2-1-1,0-1 0,-1 0 0,-1-1 0,13-27 0,-14 21-37,-2 0 1,-1-1 0,-1 0 0,-1-1-1,-2 0 1,0 0 0,-3 0 0,0 0-1,-2-1 1,-1 1 0,-1-1-1,-1 1 1,-2-1 0,-1 1 0,-2 0-1,0 1 1,-2 0 0,-1 0-1,-1 1 1,-2 0 0,0 0 0,-21-28-1,26 43 90,-1 0 0,-1 0 0,0 1-1,-12-11 1,17 18-14,1 0-1,0 1 1,-1 0-1,1 0 1,-1 0-1,0 1 1,0-1-1,0 1 1,0 0-1,-1 1 1,1-1-1,-1 1 1,1 0-1,-8 0 1,11 1-8,-1 1 0,0-1 0,1 1 0,-1 0 0,1 0 0,0 0 0,-1 0 0,1 0 0,0 0 0,-1 1 0,1-1 1,0 1-1,0 0 0,0 0 0,0-1 0,1 1 0,-1 0 0,0 1 0,1-1 0,0 0 0,-1 0 0,1 1 0,0-1 0,-1 4 0,-3 6 6,1 0 0,0 0-1,-4 23 1,6-21 0,0 0 0,0 0 0,1 1 0,1-1 1,1 1-1,0-1 0,1 0 0,0 0 0,1 1 0,0-2 1,2 1-1,-1 0 0,2-1 0,0 0 0,0 0 0,1 0 0,1-1 1,0 0-1,1-1 0,0 1 0,1-2 0,0 1 0,0-2 1,1 1-1,17 10 0,-8-6-424,0-1-1,0-1 1,42 17-1,-45-22-752,0-2 0,0 0 0,20 3 0,15-4-5138</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05.817"/>
    </inkml:context>
    <inkml:brush xml:id="br0">
      <inkml:brushProperty name="width" value="0.05" units="cm"/>
      <inkml:brushProperty name="height" value="0.05" units="cm"/>
      <inkml:brushProperty name="color" value="#5B2D90"/>
    </inkml:brush>
  </inkml:definitions>
  <inkml:trace contextRef="#ctx0" brushRef="#br0">288 46 7251,'0'0'14367,"-3"-10"-13054,-6-15-750,5 15-229,4 15 428,8 23-631,0-1-1,24 49 1,-1-4 395,15 57-143,-5 1-1,-6 1 1,-5 2 0,-7 2 0,12 237 0,-34-329-367,-2 0 0,-9 61 0,6-85-10,0 0 0,-1-1 0,-1 0 0,0 0 0,-2-1 0,0 1 0,-19 28 0,7-18-363,-2-1 0,-1-1 0,-1-1 0,-1-1 0,-1-1 0,-1-2 0,-1 0 0,0-2 0,-2-1 0,-48 21 0,65-34-596,0 0-1,-1-1 1,-23 5 0,-37-5-7090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0.984"/>
    </inkml:context>
    <inkml:brush xml:id="br0">
      <inkml:brushProperty name="width" value="0.05" units="cm"/>
      <inkml:brushProperty name="height" value="0.05" units="cm"/>
      <inkml:brushProperty name="color" value="#5B2D90"/>
    </inkml:brush>
  </inkml:definitions>
  <inkml:trace contextRef="#ctx0" brushRef="#br0">1 17 11029,'0'0'13553,"0"-5"-12806,1-6-175,1 10-34,9 22 233,7 16-886,2-7 124,2 0 0,2-2 0,0-1 0,2 0 0,37 28 0,-51-45-26,0-1-1,1 0 1,1 0-1,-1-2 1,2 1-1,-1-2 1,1 0-1,-1-1 1,2 0-1,-1-1 1,0-1-1,1 0 1,0-1-1,30 0 1,-43-3 5,-1 0-1,1 0 1,-1 0 0,1 0-1,-1 0 1,1-1 0,-1 1-1,0-1 1,1 0 0,-1 1-1,0-1 1,0 0 0,-1 0-1,1 0 1,0-1 0,-1 1-1,1 0 1,-1-1 0,1 1-1,-1-1 1,0 1 0,0-1-1,0 1 1,0-4 0,4-12-14,0 0 1,2-26-1,-5 33-27,6-43 184,2-82 0,-10 135 579,0 25-590,-4 69 168,-4-1 0,-3 0 0,-5-1 0,-4 0 0,-33 92 0,16-71-252,-36 126-1416,71-229 398,0 0-1,0 0 1,1 0 0,0 1 0,1 11-1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24.782"/>
    </inkml:context>
    <inkml:brush xml:id="br0">
      <inkml:brushProperty name="width" value="0.05" units="cm"/>
      <inkml:brushProperty name="height" value="0.05" units="cm"/>
      <inkml:brushProperty name="color" value="#5B2D90"/>
    </inkml:brush>
  </inkml:definitions>
  <inkml:trace contextRef="#ctx0" brushRef="#br0">8 242 4018,'0'0'10311,"-1"-19"-7560,-2-9-1756,1 1 451,1-50 0,1 73-1326,1 0-1,-1 0 1,1-1 0,0 1 0,0 0-1,1 0 1,-1 0 0,1 0-1,0 0 1,0 0 0,0 0 0,1 1-1,-1-1 1,1 1 0,0 0 0,0 0-1,0 0 1,0 0 0,0 0-1,7-4 1,-7 6-103,0-1 1,-1 1-1,1 0 0,0 0 0,0 0 0,0 0 0,0 0 1,0 1-1,0 0 0,0-1 0,0 1 0,0 0 0,0 0 1,1 1-1,-1-1 0,0 1 0,0-1 0,0 1 1,-1 0-1,1 0 0,0 0 0,0 1 0,0-1 0,-1 1 1,1-1-1,-1 1 0,1 0 0,-1 0 0,0 0 0,3 3 1,4 6-14,-1 0 0,0 0 0,-1 0 0,0 1 0,-1 0 0,-1 1 0,0-1 1,0 1-1,-1 0 0,-1 0 0,3 21 0,-2-5 2,-1 0 0,-2 0 0,-1 0 1,-5 42-1,-2-38-5,-1 0 0,-2-1 1,-1 0-1,-2-1 0,-1 0 0,-18 30 1,-30 68-9,59-123 14,1 0-1,0 1 1,0-1-1,0 0 1,0 1-1,1-1 1,0 1-1,1 0 0,-1-1 1,1 1-1,1 7 1,0-13-7,0 0 1,-1 0-1,1 0 1,0 0-1,0 0 1,0 0-1,0 0 1,0-1-1,0 1 1,0 0-1,0-1 1,0 1-1,1-1 1,-1 1-1,0-1 1,0 1-1,0-1 1,1 0 0,-1 0-1,0 0 1,0 1-1,1-1 1,1-1-1,39 1 59,-33 0-40,14-2-16,1-1-1,-1 0 1,0-2-1,0-1 1,0-1-1,23-10 1,133-68-1181,-133 62 370,-5 3-185,52-28-3035,-32 14-1623,-6 1-2387</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1.419"/>
    </inkml:context>
    <inkml:brush xml:id="br0">
      <inkml:brushProperty name="width" value="0.05" units="cm"/>
      <inkml:brushProperty name="height" value="0.05" units="cm"/>
      <inkml:brushProperty name="color" value="#5B2D90"/>
    </inkml:brush>
  </inkml:definitions>
  <inkml:trace contextRef="#ctx0" brushRef="#br0">1 56 16936,'0'0'10613,"89"-43"-10565,-23 34-48,3 6-240,2 3-1009,-9 0-1216,-26 10-1233,-30 17-4450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1.755"/>
    </inkml:context>
    <inkml:brush xml:id="br0">
      <inkml:brushProperty name="width" value="0.05" units="cm"/>
      <inkml:brushProperty name="height" value="0.05" units="cm"/>
      <inkml:brushProperty name="color" value="#5B2D90"/>
    </inkml:brush>
  </inkml:definitions>
  <inkml:trace contextRef="#ctx0" brushRef="#br0">1 125 13110,'0'0'12518,"71"-19"-12518,6-8-929,5 0-1216,-5 2-2385,-10-2-5154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2.187"/>
    </inkml:context>
    <inkml:brush xml:id="br0">
      <inkml:brushProperty name="width" value="0.05" units="cm"/>
      <inkml:brushProperty name="height" value="0.05" units="cm"/>
      <inkml:brushProperty name="color" value="#5B2D90"/>
    </inkml:brush>
  </inkml:definitions>
  <inkml:trace contextRef="#ctx0" brushRef="#br0">80 322 7828,'0'0'15164,"5"-2"-14620,14-3-377,-1-1 1,0-1-1,-1-1 1,0 0-1,0-1 0,-1-1 1,0 0-1,-1-2 0,28-25 1,-34 28-145,0 0-1,-1-1 1,0 0 0,-1-1-1,0 0 1,-1 0 0,0 0-1,0-1 1,-1 0 0,-1 0 0,0 0-1,-1 0 1,0-1 0,-1 0-1,0 1 1,-1-15 0,-2 35 23,0 0 1,0 0-1,-1 0 0,0 0 1,-1 0-1,0 0 1,-5 8-1,-6 22 84,-10 61 661,5 1 0,-10 189 0,-14 81-603,40-354-438,-1 0 0,0-1 0,-1 1 0,-1-1 0,-13 27 0,17-38 138,-1 1 1,0-1 0,0 0-1,0-1 1,0 1-1,-1-1 1,0 1-1,1-1 1,-1 0-1,0 0 1,0-1 0,-1 1-1,1-1 1,-1 0-1,1 0 1,-1 0-1,1-1 1,-1 1-1,0-1 1,0-1 0,0 1-1,0-1 1,-5 1-1,-37-6-182,46 5 416,0 0 0,-1 0 1,1-1-1,-1 1 0,1-1 0,0 1 0,-1-1 1,1 1-1,0-1 0,-1 0 0,1 1 1,0-1-1,0 0 0,0 0 0,0 0 0,0 0 1,0 0-1,0 0 0,0 0 0,0-1 1,0 1-1,0 0 0,1 0 0,-1-1 0,1 1 1,-1 0-1,1-1 0,-1 1 0,0-3 0,17-2 783,291-34-1518,-70 12-4980,-172 16-569</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2.771"/>
    </inkml:context>
    <inkml:brush xml:id="br0">
      <inkml:brushProperty name="width" value="0.05" units="cm"/>
      <inkml:brushProperty name="height" value="0.05" units="cm"/>
      <inkml:brushProperty name="color" value="#5B2D90"/>
    </inkml:brush>
  </inkml:definitions>
  <inkml:trace contextRef="#ctx0" brushRef="#br0">142 70 11541,'0'0'11184,"-7"3"-10720,4-1-441,0-1-1,1 1 0,-1 0 1,0 0-1,1 0 1,0 0-1,-1 1 0,1-1 1,0 1-1,0-1 1,0 1-1,0 0 0,1 0 1,-1 0-1,1-1 1,0 2-1,0-1 0,0 0 1,-1 6-1,0 0 60,1-1 0,0 1 0,1 0 0,-1 0 1,2 0-1,0 0 0,2 13 0,-2-18-60,0 0 1,0 0-1,1 0 0,-1-1 1,1 1-1,0 0 0,0-1 1,0 0-1,1 1 1,-1-1-1,1 0 0,0 0 1,-1 0-1,1-1 0,1 1 1,-1-1-1,0 1 1,0-1-1,1 0 0,0-1 1,-1 1-1,1 0 1,0-1-1,0 0 0,0 0 1,-1 0-1,1 0 0,6-1 1,-5 1 2,0-1 1,0 0-1,1 0 1,-1 0-1,0-1 0,0 0 1,1 0-1,-1 0 1,0-1-1,0 1 1,0-1-1,-1-1 0,1 1 1,0-1-1,-1 1 1,0-1-1,1 0 1,-1-1-1,0 1 0,-1-1 1,5-4-1,-3 0 23,0-1-1,0 1 0,-1-1 0,0 0 0,0 0 0,-1 0 1,-1 0-1,1-1 0,-1 1 0,1-20 0,-3 24-41,0 1-1,1 0 1,-2-1-1,1 1 1,0-1-1,-1 1 1,0-1-1,0 1 1,0 0-1,-1 0 1,0-1-1,1 1 1,-1 0-1,-1 1 1,1-1-1,-1 0 1,1 0-1,-1 1 1,0 0-1,0-1 1,0 1-1,-1 1 1,1-1-1,-1 0 1,-5-2-1,0 0-66,0 2 1,0 0-1,-1 0 1,1 0-1,-1 1 1,0 1-1,0-1 1,1 2-1,-1-1 1,0 1-1,0 1 1,-13 2-1,17-2-128,0 0 0,0 1-1,0 0 1,0 0 0,0 0-1,0 1 1,1 0 0,-1 0-1,1 0 1,0 1 0,0 0-1,0 0 1,0 0 0,1 1 0,0-1-1,-1 1 1,2 0 0,-1 0-1,1 1 1,-4 6 0,0 8-1051,1 1-1,0 1 1,2-1 0,1 1 0,0-1 0,1 1-1,3 40 1,-1-50 344,0 72-7415</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3.124"/>
    </inkml:context>
    <inkml:brush xml:id="br0">
      <inkml:brushProperty name="width" value="0.05" units="cm"/>
      <inkml:brushProperty name="height" value="0.05" units="cm"/>
      <inkml:brushProperty name="color" value="#5B2D90"/>
    </inkml:brush>
  </inkml:definitions>
  <inkml:trace contextRef="#ctx0" brushRef="#br0">7 29 14983,'0'0'8420,"-2"18"-7892,-2 58-325,4-74-193,0 0 0,1 0 1,-1 0-1,1 0 0,-1 0 1,1 0-1,0-1 0,0 1 0,0 0 1,0 0-1,0-1 0,0 1 1,0-1-1,0 1 0,1-1 1,-1 1-1,1-1 0,-1 0 1,1 0-1,-1 1 0,1-1 0,0 0 1,0-1-1,-1 1 0,1 0 1,0 0-1,2 0 0,4 1 32,0-1 0,0 0 0,0 0 0,15-1 0,-12 1 73,-5-1-41,1 1-1,0-1 1,0-1-1,-1 1 1,1-1-1,0 0 1,-1 0-1,9-4 1,-13 4-61,0 0 0,0 0-1,0-1 1,0 1 0,0-1 0,0 0 0,-1 0-1,1 1 1,0-1 0,-1 0 0,1 0 0,-1-1-1,0 1 1,0 0 0,0 0 0,0-1 0,0 1-1,0 0 1,-1-1 0,1 1 0,-1-1 0,0 1-1,1-1 1,-1-4 0,0 3-24,0 0-1,-1-1 1,1 1-1,0 0 1,-1 0 0,0-1-1,0 1 1,-1 0-1,1 0 1,-1 0 0,0 0-1,0 1 1,0-1-1,0 0 1,-1 1-1,1-1 1,-1 1 0,0 0-1,0 0 1,0 0-1,0 0 1,-1 1-1,1-1 1,-1 1 0,0 0-1,1 0 1,-8-2-1,6 2-283,0 0-1,-1 1 1,1-1-1,0 2 0,-1-1 1,1 0-1,-1 1 1,0 0-1,1 0 0,-1 1 1,1 0-1,-1 0 1,-9 3-1,-3 10-4479,12 3-3605</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5.048"/>
    </inkml:context>
    <inkml:brush xml:id="br0">
      <inkml:brushProperty name="width" value="0.05" units="cm"/>
      <inkml:brushProperty name="height" value="0.05" units="cm"/>
      <inkml:brushProperty name="color" value="#5B2D90"/>
    </inkml:brush>
  </inkml:definitions>
  <inkml:trace contextRef="#ctx0" brushRef="#br0">57 0 400,'0'0'19481,"-28"22"-19129,16 8 593,4 6-577,2 1-112,4 0-256,2 1 80,0-4-160,18-4-576,12-10-1665,7-13-1569,5-7-1345</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5.401"/>
    </inkml:context>
    <inkml:brush xml:id="br0">
      <inkml:brushProperty name="width" value="0.05" units="cm"/>
      <inkml:brushProperty name="height" value="0.05" units="cm"/>
      <inkml:brushProperty name="color" value="#5B2D90"/>
    </inkml:brush>
  </inkml:definitions>
  <inkml:trace contextRef="#ctx0" brushRef="#br0">84 1 1985,'0'0'22506,"-55"14"-22378,37 32-192,8 12 64,10 0-256,8 5-480,30-1-1521,9-1-3106,3-6-8307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6.099"/>
    </inkml:context>
    <inkml:brush xml:id="br0">
      <inkml:brushProperty name="width" value="0.05" units="cm"/>
      <inkml:brushProperty name="height" value="0.05" units="cm"/>
      <inkml:brushProperty name="color" value="#5B2D90"/>
    </inkml:brush>
  </inkml:definitions>
  <inkml:trace contextRef="#ctx0" brushRef="#br0">361 228 144,'0'0'16392,"8"-18"-15243,26-55-15,-32 69-983,-1 0-1,1-1 1,0 1-1,-1 0 1,0-1-1,0 1 1,0 0-1,-1-1 0,1 1 1,-1-1-1,0 1 1,0-1-1,-1 1 1,1-1-1,-1 1 1,0-1-1,0 1 1,-3-5-1,2 6-72,0 0 0,0 0 0,0 0 0,-1 0 0,1 0 0,-1 1 0,0-1 1,0 1-1,0 0 0,0 0 0,0 0 0,-1 0 0,1 0 0,-1 1 0,1-1 0,-7-1 0,-2 1 10,0 0 0,0 0 1,1 1-1,-1 1 0,0 0 1,0 0-1,0 1 0,0 1 1,1 0-1,-23 7 0,23-5-58,0 2 0,0-1 0,0 1-1,1 1 1,-1 0 0,2 0 0,-1 1-1,1 1 1,0-1 0,1 1 0,0 1-1,0-1 1,1 2 0,1-1 0,-1 1-1,2-1 1,-8 19 0,5-6 19,1 2 1,1-1-1,0 1 1,2-1-1,1 1 1,2 1-1,1 37 0,0-58-60,0 0-1,1 0 1,-1-1-1,1 1 0,1 0 1,-1-1-1,1 1 1,-1-1-1,1 0 0,0 1 1,1-1-1,-1 0 1,1 0-1,0 0 0,0-1 1,0 1-1,6 4 1,-6-5 0,0-1 1,0 0-1,1 0 1,-1-1-1,1 1 0,-1-1 1,1 0-1,-1 0 1,1 0-1,0 0 1,0 0-1,-1-1 1,1 0-1,0 0 1,0 0-1,0 0 1,-1 0-1,1-1 1,0 0-1,-1 0 0,1 0 1,0 0-1,3-2 1,0 0 0,-1-1 0,1 0 0,-1-1 0,0 1 0,0-1 1,0-1-1,-1 1 0,0-1 0,0 0 0,0 0 0,6-11 0,6-12 27,17-40 0,-30 59-23,30-73 94,-25 56 66,1 1-1,2 1 1,0 0 0,28-40 0,-40 65-143,0-1 1,0 1 0,0 0 0,0 0 0,1 0 0,-1 0 0,0-1 0,0 1 0,0 0 0,0 0-1,0 0 1,1 0 0,-1 0 0,0 0 0,0 0 0,0 0 0,1-1 0,-1 1 0,0 0 0,0 0 0,0 0-1,1 0 1,-1 0 0,0 0 0,0 0 0,0 0 0,1 0 0,-1 0 0,0 0 0,0 0 0,1 1-1,-1-1 1,0 0 0,0 0 0,0 0 0,0 0 0,1 0 0,-1 0 0,0 0 0,0 0 0,0 1 0,0-1-1,1 0 1,-1 0 0,0 0 0,0 0 0,0 1 0,0-1 0,0 0 0,8 17 151,2 23-217,-9-38 75,4 23-135,37 144 83,-36-150-752,1-1 0,1 0 0,1 0 0,0-1 0,2 0 0,23 29 0,5-6-5970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6.550"/>
    </inkml:context>
    <inkml:brush xml:id="br0">
      <inkml:brushProperty name="width" value="0.05" units="cm"/>
      <inkml:brushProperty name="height" value="0.05" units="cm"/>
      <inkml:brushProperty name="color" value="#5B2D90"/>
    </inkml:brush>
  </inkml:definitions>
  <inkml:trace contextRef="#ctx0" brushRef="#br0">283 609 9620,'-5'-17'3802,"2"9"-3257,-3-11 920,-1-1 0,-16-32 0,21 47-1202,-1 0 0,0 0 1,0 1-1,0-1 0,0 1 1,-1 0-1,1 0 0,-1 0 1,0 0-1,-1 1 0,1-1 1,-1 1-1,1 0 1,-1 0-1,0 1 0,0 0 1,0-1-1,-6 0 0,8 2-209,1 1-1,0 0 0,-1 0 0,1 0 0,-1 1 0,1-1 1,-1 1-1,1-1 0,0 1 0,-1 0 0,1 0 1,0-1-1,-1 2 0,1-1 0,0 0 0,0 0 1,0 1-1,0-1 0,0 1 0,1 0 0,-1-1 0,0 1 1,1 0-1,-3 4 0,-3 4-27,1 1 1,0 0-1,-8 20 0,10-21 57,-9 24 17,1 1-1,2 0 1,1 1-1,2-1 0,1 2 1,2-1-1,1 48 0,3-79-114,0-1 0,0 1 0,0 0 0,1-1 0,-1 1 0,1-1 0,0 1-1,1-1 1,-1 1 0,1-1 0,0 0 0,0 0 0,0 0 0,0 0 0,1 0 0,0 0-1,0 0 1,0-1 0,4 5 0,-2-5-48,0-1 0,-1 1 0,1-1 0,0 0 0,1 0 0,-1-1 0,0 1 0,0-1 0,1 0 0,-1-1 0,0 1 0,1-1 0,-1 0 0,1 0 0,-1-1 0,10-1-1,-1-2-21,-1 0-1,1 0 0,-1-1 0,1-1 0,-2 0 0,1-1 0,-1 0 0,0-1 0,0-1 0,-1 1 0,0-2 0,-1 0 0,14-15 0,-10 8-31,0-1-1,0-1 1,-2 0 0,-1 0-1,0-1 1,-1-1 0,14-41-1,-15 14 66,-1 0 0,-3 0-1,-1-1 1,-7-89 0,3 138 52,-1-37 301,-2 0 1,-2 0-1,-2 1 1,-1 0-1,-1 0 1,-26-60-1,29 90 540,3 17-634,0 27-331,3-34 192,-5 704 2133,6-431-9358,-1-247-1157</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7.337"/>
    </inkml:context>
    <inkml:brush xml:id="br0">
      <inkml:brushProperty name="width" value="0.05" units="cm"/>
      <inkml:brushProperty name="height" value="0.05" units="cm"/>
      <inkml:brushProperty name="color" value="#5B2D90"/>
    </inkml:brush>
  </inkml:definitions>
  <inkml:trace contextRef="#ctx0" brushRef="#br0">1 69 12070,'0'0'10386,"17"19"-9565,-2-4-677,-7-8-99,0 1 0,0 0 0,-1 0-1,0 1 1,-1 0 0,0 0 0,0 0 0,-1 1-1,0 0 1,-1 0 0,0 0 0,-1 0 0,4 15-1,0 20 194,1 53 0,-7-83-219,-1 1 0,-1-1 0,0 0 0,-1 0 0,-1 0 0,0 0-1,-7 18 1,10-32-19,0 1-1,-1 1 1,0 0 0,0 0-1,-1 0 1,1-1-1,0 1 1,-1 0 0,0-1-1,1 0 1,-1 1-1,0-1 1,0 0 0,-1 0-1,1 0 1,0 0-1,-1 0 1,1 0 0,-4 1-1,6-4 1,-1 1 0,1 0-1,-1-1 1,1 1 0,-1-1-1,1 1 1,-1-1 0,1 1-1,0-1 1,-1 1-1,1-1 1,0 1 0,0-1-1,-1 0 1,1 1 0,0-1-1,0 1 1,0-1 0,0 0-1,0 1 1,0-1 0,0 0-1,0 1 1,0-1 0,0 1-1,0-1 1,0 0 0,0 1-1,0-1 1,1 0 0,-1-4-6,0-21 1,1 0 0,1 0 0,1 1 0,2-1 1,0 1-1,1 0 0,2 0 0,1 1 0,0 0 0,2 1 0,1 0 0,1 0 0,25-33 0,-35 53 22,-1 0 0,1 0 0,0 0 0,0 0 0,0 1 0,0-1 0,0 1 0,1 0 0,-1 0 0,1 0 0,0 0 0,-1 1 0,6-2 0,-8 3-16,1 0 0,0-1 0,-1 1 0,1 1 1,0-1-1,-1 0 0,1 0 0,-1 1 0,1-1 0,0 1 0,-1-1 0,1 1 0,-1-1 1,0 1-1,1 0 0,-1 0 0,1 0 0,-1 0 0,0 0 0,0 0 0,0 0 0,1 0 1,-1 1-1,0-1 0,0 0 0,-1 1 0,1-1 0,0 1 0,0-1 0,-1 1 0,1-1 1,0 3-1,5 15-11,-1 0 0,-1 0 1,0 0-1,-2 0 0,0 0 1,-1 1-1,-3 36 0,5-73 72,2 1-1,0 0 1,1 0-1,0 0 0,1 1 1,1 0-1,13-18 0,-8 11-89,1 2 0,1 0 0,1 1 0,1 0 0,19-15 0,-35 32 23,1 0-1,0 1 1,0-1-1,0 1 1,0 0-1,0 0 1,0 0-1,1 0 1,-1 0-1,0 0 1,1 0-1,-1 1 0,0-1 1,3 1-1,-4 0 2,0 0 0,1 0-1,-1 1 1,0-1 0,0 0 0,0 1-1,0-1 1,0 1 0,0-1-1,0 1 1,0-1 0,-1 1-1,1 0 1,0-1 0,0 1-1,0 0 1,-1 0 0,1-1-1,0 1 1,-1 0 0,2 2-1,1 5-19,0-1-1,-1 2 0,1-1 0,-1 0 1,-1 0-1,1 12 0,-1-16 16,3 36-11,1 2 8,15 68 1,-17-100-16,0 0 0,0 0 1,1 0-1,0 0 0,1-1 1,0 1-1,1-1 1,-1 0-1,2-1 0,-1 0 1,15 14-1,-18-19 19,-1-1 0,1 0 0,-1 0 0,1 0 0,0-1 0,0 1 0,0 0 0,0-1 0,0 0 0,0 0-1,0 0 1,0 0 0,0 0 0,1-1 0,-1 1 0,0-1 0,1 0 0,-1 0 0,0 0 0,7-2 0,-6 1 10,0-1 1,0 0-1,0 0 0,0 0 1,0-1-1,-1 1 0,1-1 1,-1 0-1,1 0 0,-1 0 1,0 0-1,-1-1 0,5-6 1,2-4-12,-2 0 1,1 0-1,-2-1 0,0 0 1,-1 0-1,0-1 0,3-23 1,-3 0-55,-2 0 1,-1 0 0,-2 0 0,-1 0-1,-8-41 1,1 52 355,4 39-4,4 53 3,0-51-344,-2 74 382,0-37-251,2 0 0,2 1 0,15 85 0,-15-129-641,0 4 724</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25.143"/>
    </inkml:context>
    <inkml:brush xml:id="br0">
      <inkml:brushProperty name="width" value="0.05" units="cm"/>
      <inkml:brushProperty name="height" value="0.05" units="cm"/>
      <inkml:brushProperty name="color" value="#5B2D90"/>
    </inkml:brush>
  </inkml:definitions>
  <inkml:trace contextRef="#ctx0" brushRef="#br0">373 143 11797,'0'0'3925,"-1"-17"-1759,0-53-525,2 67-1551,-1 0 0,0 1 0,1-1 0,0 1 0,0-1 0,0 1 0,0-1 0,0 1 0,0 0 0,0 0 0,1-1 0,-1 1 0,1 0 0,0 0 0,-1 0 0,1 0 0,0 1 0,0-1 0,0 0 0,1 1 0,-1 0 0,0-1 0,0 1 0,1 0 0,-1 0 0,1 0 0,-1 0 0,1 1 0,-1-1 0,1 1 0,0 0 0,-1-1 0,4 1 0,1 0 61,0 0 0,0 0 1,1 1-1,-1 0 0,0 0 0,0 1 1,-1 0-1,1 0 0,13 6 1,-5 2-45,0 1 0,0 1 0,-1 0 0,-1 0 0,0 2 0,0-1 1,-2 2-1,14 20 0,2 8 11,39 86 0,-47-87-107,-3 2-1,-1 0 1,-3 0-1,-1 1 1,-2 1-1,4 66 1,-12-78-55,-1 1 0,-1-1 0,-2 0 0,-1 0 0,-2 0 0,-2-1 0,0 0 1,-3 0-1,-20 45 0,9-36-246,-1-2 1,-2 0 0,-3-1-1,0-2 1,-3-1-1,0-2 1,-57 48 0,37-41-1370,-2-2 0,-1-2 0,-2-3 0,-110 49 0,55-39-3800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7.666"/>
    </inkml:context>
    <inkml:brush xml:id="br0">
      <inkml:brushProperty name="width" value="0.05" units="cm"/>
      <inkml:brushProperty name="height" value="0.05" units="cm"/>
      <inkml:brushProperty name="color" value="#5B2D90"/>
    </inkml:brush>
  </inkml:definitions>
  <inkml:trace contextRef="#ctx0" brushRef="#br0">1 1 16279,'0'0'5795,"26"5"-8692,1 29-2354,-5-2-3729</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8.015"/>
    </inkml:context>
    <inkml:brush xml:id="br0">
      <inkml:brushProperty name="width" value="0.05" units="cm"/>
      <inkml:brushProperty name="height" value="0.05" units="cm"/>
      <inkml:brushProperty name="color" value="#5B2D90"/>
    </inkml:brush>
  </inkml:definitions>
  <inkml:trace contextRef="#ctx0" brushRef="#br0">67 58 608,'0'0'22576,"2"15"-22053,15 117 1063,-6 0 1,-9 223-1,-4-339-1882,-1 0 0,0-1 0,-1 1 0,0-1 0,-1 0 0,-1-1-1,-1 1 1,0-1 0,-1 0 0,-14 20 0,22-33 34,-1 0-1,1-1 1,-1 1 0,1 0-1,-1 0 1,1 0 0,-1-1 0,1 1-1,-1 0 1,0 0 0,1-1 0,-1 1-1,0-1 1,0 1 0,1-1-1,-1 1 1,0-1 0,0 1 0,0-1-1,0 0 1,0 1 0,0-1-1,0 0 1,1 0 0,-1 1 0,-2-1-1,2-1-28,0 0-1,1 0 0,-1 0 0,1-1 1,-1 1-1,1 0 0,-1 0 0,1 0 1,0 0-1,-1-1 0,1 1 0,0 0 1,0 0-1,0 0 0,0-1 0,0-1 1,9-60-1200,0 29 3333,1 0-1,3 0 0,0 1 1,2 0-1,24-37 0,0 9-855,74-88 0,-92 124-1181,-1-1 0,-1-1 0,23-44 0,-35 56 64,0-1 0,-2 1 0,1-1 0,-2-1 0,0 1 0,-1-1 0,-1 1 0,1-28 0,-3 42 173,0 1-1,0-1 0,1 1 0,-2 0 0,1-1 1,0 1-1,0 0 0,0-1 0,0 1 0,-1 0 0,1-1 1,-1 1-1,1 0 0,-1 0 0,0-1 0,1 1 1,-1 0-1,0 0 0,0 0 0,0 0 0,0 0 1,0 0-1,0 0 0,0 0 0,0 0 0,0 1 0,0-1 1,0 0-1,0 1 0,-1-1 0,1 0 0,-2 0 1,1 2-8,0-1 0,0 0 0,1 0 0,-1 0 0,0 1 0,0-1 0,1 1 0,-1-1 0,0 1 0,0 0 0,1 0 0,-1 0 0,1 0 0,-1 0 0,1 0 0,-1 0-1,1 0 1,0 1 0,0-1 0,-1 0 0,1 1 0,0-1 0,0 1 0,-1 3 0,-11 21 131,1 1 0,1 0-1,1 0 1,2 1 0,-10 55-1,-7 155 445,17-136-397,1-32-202,-1 17-555,4-32-2714,4-45-1628</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8.620"/>
    </inkml:context>
    <inkml:brush xml:id="br0">
      <inkml:brushProperty name="width" value="0.05" units="cm"/>
      <inkml:brushProperty name="height" value="0.05" units="cm"/>
      <inkml:brushProperty name="color" value="#5B2D90"/>
    </inkml:brush>
  </inkml:definitions>
  <inkml:trace contextRef="#ctx0" brushRef="#br0">0 672 3362,'0'0'14918,"20"-16"-12895,67-49-1050,-82 62-930,0-1 0,1 1 0,0 1 0,-1-1 0,1 1 0,0 0-1,0 0 1,1 1 0,-1 0 0,0 0 0,0 0 0,10 1 0,10-2 69,-1-1 70,0-1 0,0-1-1,0-1 1,-1-1 0,0-1 0,23-12 0,-46 19-106,0 1 0,0 0 0,0-1 0,1 0 1,-1 1-1,0-1 0,0 0 0,0 1 0,-1-1 1,1 0-1,0 0 0,0 0 0,0 0 0,0 0 1,-1 0-1,1 0 0,-1 0 0,2-2 0,-2 3-18,-1-1-1,1 1 0,0-1 0,-1 1 0,1-1 1,-1 1-1,1-1 0,0 1 0,-1 0 0,1-1 1,-1 1-1,1 0 0,-1-1 0,1 1 1,-1 0-1,1 0 0,-1-1 0,1 1 0,-1 0 1,0 0-1,1 0 0,-1 0 0,1 0 0,-1 0 1,0 0-1,-50 1 1228,44 1-1254,-1 1 0,1 0 0,-1 0 0,1 1 0,0 0 0,0 0 0,1 0 0,-1 1 0,1 0 0,0 1 0,0-1 0,1 1 0,-1 0 1,1 0-1,1 1 0,-1 0 0,1 0 0,0 0 0,1 0 0,0 0 0,0 1 0,0-1 0,-2 13 0,3-12-242,1 0 0,-1 0 0,1 1 1,1-1-1,-1 0 0,1 0 0,1 0 1,-1 1-1,2-1 0,-1 0 0,1 0 0,0 0 1,1 0-1,-1-1 0,2 1 0,-1-1 1,1 1-1,0-1 0,1 0 0,-1-1 1,1 1-1,11 10 0,-4-7-813,0-2 1,0 1-1,0-2 0,1 1 1,0-2-1,0 0 0,1 0 1,0-2-1,0 1 0,16 1 1,-14-3 362,0-1 1,0-1 0,1 0 0,-1-1 0,0-1 0,1-1 0,-1 0 0,26-8-1,-28 6 828,0-1 0,-1-1 0,1 0 0,-1 0 0,0-2 0,0 1-1,-1-2 1,0 0 0,16-16 0,-19 16 797,0-1 0,-1 0 0,0 0 0,-1-1 0,0 0 0,-1-1 0,0 1 0,-1-1 0,-1 0 0,1 0 0,3-23 1,-6 28-563,-1-1 0,0 0 0,0 0 0,-1 0 0,0 0 0,0 0 0,-1 0 1,-1-8-1,1 13-299,0 1 0,1-1 0,-1 1 0,-1 0 1,1-1-1,0 1 0,0 0 0,-1 0 0,1 0 1,-1 0-1,0 0 0,0 0 0,0 0 0,0 0 1,0 1-1,0-1 0,0 1 0,0-1 1,-1 1-1,1 0 0,0 0 0,-1 0 0,1 0 1,-1 1-1,1-1 0,-6 0 0,0 0-50,-1 1-1,1-1 1,0 2-1,-1-1 1,1 1-1,0 1 1,0-1 0,-1 1-1,1 1 1,0 0-1,1 0 1,-1 0-1,1 1 1,-1 0-1,1 0 1,0 1 0,1 0-1,-1 1 1,1-1-1,-8 9 1,-5 8-27,0 1 0,2 1 1,0 0-1,-20 42 0,28-49-26,1 1 0,0 1 0,1-1 0,1 1 0,1 0 0,0 1 0,2-1 0,-2 28 0,4-44-28,1 1-1,0-1 0,0 0 0,0 0 1,0 0-1,0 0 0,1 0 0,0 0 1,-1 0-1,1 0 0,0 0 0,0 0 1,1 0-1,-1 0 0,1 0 0,-1-1 1,1 1-1,3 4 0,-1-5-2,-1 0-1,0-1 1,1 1 0,-1-1-1,1 1 1,-1-1 0,1 0-1,0-1 1,-1 1 0,1-1-1,0 1 1,0-1 0,-1 0-1,9-1 1,0-1-26,0 1 0,1-2 0,-1 0 0,0 0 0,0-1 0,0-1 1,-1 0-1,0 0 0,0-1 0,0-1 0,-1 0 0,1 0 0,-2-1 0,1 0 0,-1-1 0,0 0 0,-1 0 0,0-1 1,12-19-1,-4 2-22,-1 0-1,-1-1 1,-2 0 0,0-1 0,-2 0 0,-2 0 0,6-34-1,1-51 253,-4 0 0,-8-164 0,-3 179 1656,-4 90-293,-3 17-1231,-4 18-160,1 1 0,1-1 0,2 2 0,-8 52 0,13-74-126,-11 95 23,5 1 0,8 186 0,2-241-620,11 64 0,-8-84-2280,17 47-1,-6-37-6217</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19.069"/>
    </inkml:context>
    <inkml:brush xml:id="br0">
      <inkml:brushProperty name="width" value="0.05" units="cm"/>
      <inkml:brushProperty name="height" value="0.05" units="cm"/>
      <inkml:brushProperty name="color" value="#5B2D90"/>
    </inkml:brush>
  </inkml:definitions>
  <inkml:trace contextRef="#ctx0" brushRef="#br0">0 141 2945,'0'0'7705,"4"-18"-4183,3-9-2156,3-18 451,-7-6 4690,-3 55-5488,1 199-865,-1-198-226,0 0 0,1-1-1,0 1 1,0-1-1,0 1 1,0-1 0,1 0-1,0 1 1,0-1-1,0 0 1,4 5-1,-5-7 41,0-1-1,0 0 0,1 0 1,-1 0-1,0 1 0,0-1 0,1 0 1,-1-1-1,1 1 0,-1 0 1,1 0-1,0-1 0,-1 1 1,1-1-1,-1 1 0,1-1 0,0 0 1,-1 0-1,1 1 0,0-1 1,0 0-1,-1-1 0,1 1 1,0 0-1,-1 0 0,1-1 0,0 1 1,-1-1-1,1 1 0,-1-1 1,1 0-1,-1 0 0,1 1 1,-1-1-1,2-2 0,10-7 63,-1-1-1,0-1 1,-1 0 0,0 0-1,-1-1 1,0 0-1,-1-1 1,-1 0 0,8-19 1301,-22 60-533,-40 118-644,20-57-1264,-3-2-3302,2-16-5552</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0.419"/>
    </inkml:context>
    <inkml:brush xml:id="br0">
      <inkml:brushProperty name="width" value="0.05" units="cm"/>
      <inkml:brushProperty name="height" value="0.05" units="cm"/>
      <inkml:brushProperty name="color" value="#5B2D90"/>
    </inkml:brush>
  </inkml:definitions>
  <inkml:trace contextRef="#ctx0" brushRef="#br0">1 24 8868,'0'0'14041,"1"-6"-12894,-1 6-1125,-1-1-1,1 0 0,0 1 0,0-1 0,0 1 1,0-1-1,0 0 0,0 1 0,0-1 0,0 0 1,0 1-1,0-1 0,0 1 0,0-1 0,0 0 0,1 1 1,-1-1-1,0 1 0,0-1 0,1 0 0,-1 1 1,0-1-1,1 1 0,-1-1 0,1 1 0,-1-1 1,1 1-1,-1 0 0,1-1 0,0 0 0,11 24 182,-3-3-185,177 313 2102,-148-269-2210,-36-61 86,1 1 0,-1-1-1,0 1 1,1-1 0,0 0 0,0 0-1,0 0 1,5 4 0,-7-6-6,1 0 0,-1-1 0,1 1 1,-1-1-1,1 1 0,0-1 0,-1 1 1,1-1-1,0 0 0,-1 0 0,1 0 0,0 0 1,-1 0-1,1 0 0,0 0 0,-1-1 1,1 1-1,-1-1 0,1 1 0,0-1 1,-1 1-1,1-1 0,-1 0 0,3-1 1,5-5-70,0 0 0,0-1 1,0 0-1,-1 0 0,0-1 1,-1 0-1,0 0 0,0-1 1,8-16-1,1-4 79,-1-1 0,11-36 0,-12 29 1028,12-57 0,-26 240-94,-26 215 0,-5-178-707,-2 17-1608,16-65-9492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0.840"/>
    </inkml:context>
    <inkml:brush xml:id="br0">
      <inkml:brushProperty name="width" value="0.05" units="cm"/>
      <inkml:brushProperty name="height" value="0.05" units="cm"/>
      <inkml:brushProperty name="color" value="#5B2D90"/>
    </inkml:brush>
  </inkml:definitions>
  <inkml:trace contextRef="#ctx0" brushRef="#br0">0 34 17752,'0'0'10285,"26"-5"-10088,-25 5-207,43-10-340,0 3-1,0 1 1,57 1 0,-99 5 196,-1 0 0,1-1 0,0 2-1,0-1 1,0 0 0,0 0 0,0 0 0,0 1 0,0-1 0,-1 1 0,1 0-1,0-1 1,0 1 0,-1 0 0,1 0 0,0 0 0,-1 0 0,1 0 0,-1 1 0,1-1-1,-1 0 1,0 1 0,0-1 0,1 1 0,-1-1 0,0 1 0,0 0 0,0-1-1,-1 1 1,1 0 0,0 0 0,-1 0 0,1-1 0,0 4 0,-2 0-233,1-1 0,0 0 0,-1 0 0,0 0 0,0 0 0,0 0 0,0 0-1,-1 0 1,0 0 0,0 0 0,0-1 0,0 1 0,0-1 0,-1 1 0,-4 4 0,-11 9-313,0 0 0,-1-1 0,0-2 0,-42 25 0,9-12 3527,1-5 3366,80-35-6457,-1-1 0,47-32 0,-8 4-3434,18-6-3332</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1.189"/>
    </inkml:context>
    <inkml:brush xml:id="br0">
      <inkml:brushProperty name="width" value="0.05" units="cm"/>
      <inkml:brushProperty name="height" value="0.05" units="cm"/>
      <inkml:brushProperty name="color" value="#5B2D90"/>
    </inkml:brush>
  </inkml:definitions>
  <inkml:trace contextRef="#ctx0" brushRef="#br0">149 104 11669,'0'0'13257,"-8"7"-12643,-3 5-461,0 1 0,0 1 0,2 0 0,0 0 1,0 1-1,1 0 0,1 1 0,1-1 0,0 1 1,-5 21-1,-1 12 279,2 1 1,-6 71-1,13-93-375,2 0-1,0 0 0,2-1 0,1 1 0,6 28 0,-7-49-60,1 0-1,0 0 1,0 0-1,1 0 1,0-1-1,0 1 1,0-1-1,1 0 1,0 0-1,0 0 1,1 0-1,0-1 1,0 1-1,0-1 1,0 0-1,1-1 1,0 0-1,0 1 1,0-2-1,1 1 1,-1-1-1,1 0 1,0 0-1,8 1 0,-2-1-18,0 0 0,0-1 0,0-1 0,0 0 0,0-1 0,0 0-1,1-1 1,-1-1 0,0 0 0,0-1 0,0 0 0,-1-1-1,1 0 1,-1-1 0,0-1 0,0 1 0,11-9 0,-11 6 2,0 0 0,-1-1 0,0 0 0,-1-1 1,0 0-1,0 0 0,-1-1 0,0-1 0,-1 1 1,0-1-1,-1-1 0,-1 0 0,0 0 0,0 0 1,5-24-1,-6 13 29,-1 0-1,-2 0 1,0 0 0,-1 0 0,-2 0 0,0-1-1,-2 1 1,-11-47 0,6 41 6,-2 1 0,-1 0 0,-1 1 0,-1 0 0,-2 1 0,-28-40 0,35 57 19,1 0 1,-2 1 0,0-1-1,0 2 1,0-1-1,-1 1 1,-12-6 0,18 11-41,0 0 1,0 1-1,-1 0 1,1 0-1,-1 0 1,0 1 0,1-1-1,-1 1 1,0 0-1,0 1 1,0-1-1,0 1 1,0 0-1,0 0 1,1 0 0,-1 1-1,0 0 1,0 0-1,0 0 1,-6 3-1,8-3-109,0 1-1,1 0 0,-1 0 1,0 0-1,1 1 1,0-1-1,-1 0 0,1 1 1,0 0-1,0-1 1,1 1-1,-1 0 0,0 0 1,1 0-1,0 0 0,0 0 1,0 0-1,0 0 1,0 1-1,1-1 0,-1 0 1,1 1-1,0-1 1,0 0-1,1 6 0,-1 1-750,1-1 1,0 0-1,1 0 0,0 0 0,1 0 0,-1-1 0,2 1 0,5 11 0,24 30-8945</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1.722"/>
    </inkml:context>
    <inkml:brush xml:id="br0">
      <inkml:brushProperty name="width" value="0.05" units="cm"/>
      <inkml:brushProperty name="height" value="0.05" units="cm"/>
      <inkml:brushProperty name="color" value="#5B2D90"/>
    </inkml:brush>
  </inkml:definitions>
  <inkml:trace contextRef="#ctx0" brushRef="#br0">224 17 10037,'0'0'9940,"-17"-3"-8630,7 0-1077,6 2-183,1-1 0,-1 1 0,1 0 1,-1 0-1,0 0 0,1 1 0,-1-1 0,0 1 0,0 0 1,1 0-1,-1 0 0,0 1 0,0-1 0,1 1 0,-1 0 1,0 0-1,1 0 0,-1 0 0,1 1 0,-1 0 0,1-1 1,0 1-1,0 0 0,0 1 0,0-1 0,-5 5 0,1 3 70,0 1-1,1 1 0,0-1 0,1 1 0,0 0 0,1 0 0,0 1 0,1-1 0,1 1 0,0 0 0,-1 13 0,3-22-108,-1 1 0,1 0-1,0-1 1,1 1 0,-1-1-1,1 1 1,0-1 0,0 1 0,0-1-1,0 1 1,1-1 0,0 0-1,0 0 1,0 0 0,0 0-1,1 0 1,0 0 0,0-1 0,0 1-1,0-1 1,0 0 0,0 0-1,1 0 1,0 0 0,-1-1 0,1 1-1,0-1 1,0 0 0,1 0-1,-1 0 1,0-1 0,1 0 0,7 2-1,-5-2 7,0 1 0,0-1-1,-1-1 1,1 0 0,0 0-1,0 0 1,0 0 0,0-1-1,0-1 1,0 1 0,-1-1-1,1 0 1,0 0 0,-1-1-1,0 0 1,0 0 0,0-1-1,0 1 1,0-1 0,5-6-1,-5 4 17,0-1 1,-1 1-1,0-1 0,0-1 0,-1 1 0,0-1 0,0 0 0,-1 0 1,0 0-1,0 0 0,-1 0 0,0-1 0,-1 1 0,0-1 1,1-15-1,-2 19-31,0 0-1,0 0 1,-1 0 0,1 0 0,-1 0 0,0 0-1,-1 0 1,1 0 0,-1 0 0,0 1 0,0-1 0,0 1-1,-1-1 1,1 1 0,-1 0 0,0 0 0,0 0-1,-1 0 1,1 1 0,-1-1 0,0 1 0,0 0 0,0 0-1,-5-2 1,2 1-102,0 1 0,-1 0-1,1 1 1,0 0 0,-1 0 0,1 0 0,-1 1-1,0 0 1,1 1 0,-1-1 0,0 2 0,0-1-1,1 1 1,-1 0 0,-12 4 0,13-3-144,1 0 1,0 1 0,0 0-1,0 1 1,0-1 0,0 1-1,1 0 1,-1 0-1,1 1 1,0 0 0,0-1-1,1 2 1,0-1 0,0 1-1,0-1 1,0 1 0,-3 8-1,0 1-867,1 0-1,0 1 1,1 0 0,1 0-1,1 1 1,-2 16-1,-1 43-4922</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2.068"/>
    </inkml:context>
    <inkml:brush xml:id="br0">
      <inkml:brushProperty name="width" value="0.05" units="cm"/>
      <inkml:brushProperty name="height" value="0.05" units="cm"/>
      <inkml:brushProperty name="color" value="#5B2D90"/>
    </inkml:brush>
  </inkml:definitions>
  <inkml:trace contextRef="#ctx0" brushRef="#br0">0 55 10309,'0'0'13937,"13"13"-13508,-3-2-376,-2-1-25,0-1-1,1 0 1,-1 0 0,2-1-1,-1-1 1,1 1 0,0-1 0,1-1-1,-1 0 1,17 7 0,-22-12-26,1 0 1,-1 0 0,0 0-1,1-1 1,-1 1 0,0-1-1,0 0 1,1-1 0,-1 1-1,0-1 1,1 0 0,-1-1-1,0 1 1,0-1 0,0 0-1,0 0 1,7-5 0,-8 4-2,-1 0 0,1-1 0,-1 1 0,0-1 0,0 1 0,-1-1 0,1 0 0,-1 0 0,0 0 0,0 0 0,0-1 0,-1 1 0,1 0 0,-1-1 0,0 1 0,0-1 0,-1 0 0,1 1 0,-1-1 0,0-5 0,0 8-3,0-1 0,0 1-1,-1 0 1,1-1 0,0 1 0,-1 0 0,0-1-1,1 1 1,-1 0 0,0-1 0,0 1-1,-1 0 1,1 0 0,0 0 0,-1 0 0,1 0-1,-1 1 1,1-1 0,-1 0 0,0 1-1,-2-3 1,-1 2-1,1-1 0,-1 1 1,0 0-1,0 0 0,0 1 0,0-1 0,0 1 0,0 0 1,-9 0-1,1 0-518,-1 1 1,1 1 0,-1 0 0,1 1 0,0 1-1,0 0 1,-17 6 0,-11 11-5584</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2.564"/>
    </inkml:context>
    <inkml:brush xml:id="br0">
      <inkml:brushProperty name="width" value="0.05" units="cm"/>
      <inkml:brushProperty name="height" value="0.05" units="cm"/>
      <inkml:brushProperty name="color" value="#5B2D90"/>
    </inkml:brush>
  </inkml:definitions>
  <inkml:trace contextRef="#ctx0" brushRef="#br0">74 0 14150,'0'0'10229,"-55"68"-10085,41-6-48,10 3 64,4-5-160,0-8-368,14-15-736,9-15-1666,5-20-2096,8-2-1329,0-34-2433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10.017"/>
    </inkml:context>
    <inkml:brush xml:id="br0">
      <inkml:brushProperty name="width" value="0.05" units="cm"/>
      <inkml:brushProperty name="height" value="0.05" units="cm"/>
      <inkml:brushProperty name="color" value="#5B2D90"/>
    </inkml:brush>
  </inkml:definitions>
  <inkml:trace contextRef="#ctx0" brushRef="#br0">103 81 8196,'0'0'9281,"-4"-13"-8366,-10-41 169,10 41 87,1 15 403,-4 11-1534,1 0 0,1 1 0,0-1 1,1 1-1,0 0 0,-2 27 0,-2-1 18,-4 21-38,2 1 0,3 0 0,3 1 1,5 82-1,1-127-39,1-1 1,0 0-1,2 0 0,0 0 0,0 0 1,2-1-1,0 0 0,1 0 1,0-1-1,14 19 0,-17-27-71,1 0 1,0 0-1,0-1 0,0 1 1,1-2-1,0 1 0,0-1 0,1 0 1,14 7-1,-16-9-31,0-1 0,-1-1 1,1 1-1,0-1 0,0 0 0,0 0 0,0-1 0,0 1 1,0-2-1,0 1 0,0 0 0,0-1 0,0 0 1,0-1-1,10-3 0,-7 1 55,-1-1 1,0 0-1,0 0 0,0 0 1,-1-1-1,0 0 0,0-1 1,-1 0-1,1 0 0,-1 0 0,-1 0 1,0-1-1,9-17 0,-2 1-278,-1 0 0,-1-1-1,12-45 1,-15 41 25,-1 0 1,-1-1 0,-2 1-1,0-1 1,-3 1-1,0-1 1,-9-57-1,-1 59 4198,10 34-3404,16 399 558,-16-403-1277,0-1 1,1 1-1,-1 0 1,0 0 0,0-1-1,0 1 1,-1 0-1,1 0 1,0-1 0,-1 1-1,1 0 1,-1-1-1,1 1 1,-1-1 0,0 1-1,1 0 1,-1-1-1,0 1 1,0-1 0,0 0-1,-1 1 1,1-1 0,0 0-1,0 0 1,-2 2-1,-15-1-6343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2.909"/>
    </inkml:context>
    <inkml:brush xml:id="br0">
      <inkml:brushProperty name="width" value="0.05" units="cm"/>
      <inkml:brushProperty name="height" value="0.05" units="cm"/>
      <inkml:brushProperty name="color" value="#5B2D90"/>
    </inkml:brush>
  </inkml:definitions>
  <inkml:trace contextRef="#ctx0" brushRef="#br0">4 9 8228,'0'0'17272,"-2"-9"-17240,0 61 128,2 12-160,0 6-224,10 3-1073,14-5-2080,-2-6-6148</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3.516"/>
    </inkml:context>
    <inkml:brush xml:id="br0">
      <inkml:brushProperty name="width" value="0.05" units="cm"/>
      <inkml:brushProperty name="height" value="0.05" units="cm"/>
      <inkml:brushProperty name="color" value="#5B2D90"/>
    </inkml:brush>
  </inkml:definitions>
  <inkml:trace contextRef="#ctx0" brushRef="#br0">0 41 208,'0'0'21298,"0"8"-19281,2 2-1838,0 0 0,0 0 0,1 0 0,0 0 0,1 0 0,0-1-1,8 13 1,9 26 372,2 31-15,-3 0 1,16 138-1,-33-125-435,-3-92-97,0-1 0,0 1 0,-1 0 0,1 0 0,0 0 0,0-1 0,-1 1 0,1 0 0,0 0 0,0 0 0,-1 0 0,1 0-1,0 0 1,0 0 0,-1 0 0,1-1 0,0 1 0,-1 0 0,1 0 0,0 0 0,-1 0 0,1 1 0,0-1 0,0 0 0,-1 0 0,1 0 0,0 0 0,-1 0 0,1 0 0,0 0 0,0 0 0,-1 1 0,1-1-1,0 0 1,0 0 0,-1 0 0,1 0 0,0 1 0,0-1 0,0 0 0,0 0 0,-1 1 0,1-1 0,0 0 0,0 0 0,0 1 0,0-1 0,0 0 0,0 0 0,-1 1 0,1-1 0,0 0 0,0 1-1,0-1 1,0 0 0,0 1 0,0-1 0,0 0 0,0 0 0,0 1 0,1-1 0,-1 0 0,0 1 0,0-1 0,0 0 0,0 0 0,1 1 0,-13-14 79,7 2-72,0-1 1,1 0-1,0 1 0,1-1 0,0 0 0,1-1 0,0 1 0,1 0 0,0-1 0,1 1 0,3-21 1,-1 8-10,2 1 0,1-1 0,1 1 0,18-44 0,-8 32 3,1 1-1,41-62 1,-48 82 13,1 0 0,1 2 0,0-1 0,1 1 0,0 1 0,1 0 0,1 1 0,21-13 0,-30 21 2,0 0 0,-1 0 0,1 1-1,0-1 1,1 2 0,-1-1 0,0 0-1,0 1 1,1 1 0,-1-1 0,0 1-1,1 0 1,11 1 0,-14 0-10,0 1-1,1-1 1,-1 1 0,0-1-1,0 1 1,-1 0 0,1 1 0,0-1-1,-1 1 1,1 0 0,-1-1-1,0 1 1,0 1 0,0-1-1,0 0 1,-1 1 0,1 0 0,-1-1-1,0 1 1,2 5 0,6 14 8,-2 1-1,-1 0 1,-1 0 0,0 1 0,-2 0 0,-1 0 0,-1 31 0,-2 4-423,-16 114 0,11-112-1586,5-22-2820,0-32 3022</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3.854"/>
    </inkml:context>
    <inkml:brush xml:id="br0">
      <inkml:brushProperty name="width" value="0.05" units="cm"/>
      <inkml:brushProperty name="height" value="0.05" units="cm"/>
      <inkml:brushProperty name="color" value="#5B2D90"/>
    </inkml:brush>
  </inkml:definitions>
  <inkml:trace contextRef="#ctx0" brushRef="#br0">18 113 8084,'0'0'14825,"0"6"-14379,-9 98 1496,5-75-1571,1 1 1,2 0-1,2 43 1,-1-69-370,1 0 1,-1-1-1,1 1 1,0-1-1,0 1 0,0-1 1,0 0-1,0 1 1,1-1-1,0 0 0,-1 0 1,1 0-1,0 0 1,1 0-1,-1 0 1,0-1-1,1 1 0,0-1 1,-1 1-1,1-1 1,0 0-1,0 0 0,0-1 1,1 1-1,-1 0 1,0-1-1,1 0 1,-1 0-1,0 0 0,1 0 1,0-1-1,-1 1 1,1-1-1,-1 0 0,1 0 1,3 0-1,0-1 1,0 0 0,0 0 0,0 0 0,-1-1 0,1 0 0,-1-1 0,1 1 0,-1-1 0,0 0 1,0-1-1,0 0 0,-1 1 0,1-2 0,-1 1 0,0-1 0,0 0 0,0 0 0,4-6 0,-4 3 8,-1 1 1,0-1 0,0 0 0,0 0-1,-1-1 1,0 1 0,-1-1-1,0 0 1,0 1 0,-1-1 0,0 0-1,-1 0 1,1 0 0,-2 0-1,1 0 1,-1 0 0,-1 1 0,-4-18-1,1 13-47,0 1 0,-1-1 1,0 1-1,-1 0 0,0 1 0,-1 0 0,-1 0 0,1 0 0,-2 1 0,1 1 0,-17-13 1,-9-2-553,0 2-1239,17 4-2332,16 8-2783</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4.183"/>
    </inkml:context>
    <inkml:brush xml:id="br0">
      <inkml:brushProperty name="width" value="0.05" units="cm"/>
      <inkml:brushProperty name="height" value="0.05" units="cm"/>
      <inkml:brushProperty name="color" value="#5B2D90"/>
    </inkml:brush>
  </inkml:definitions>
  <inkml:trace contextRef="#ctx0" brushRef="#br0">10 1 13862,'0'0'11974,"44"148"-10485,-36-61-529,-6 8-592,-2 1 224,0-5-560,-12-7-32,-4-13-272,2-16-1521,0-19-1936,6-22-4083</inkml:trace>
  <inkml:trace contextRef="#ctx0" brushRef="#br0" timeOffset="1">78 534 16151,'0'0'9013,"-8"-100"-7141,27 71-1519,35 8-353,19 5-129,21 9-1263,3 7-1281,-10 0-3410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4.785"/>
    </inkml:context>
    <inkml:brush xml:id="br0">
      <inkml:brushProperty name="width" value="0.05" units="cm"/>
      <inkml:brushProperty name="height" value="0.05" units="cm"/>
      <inkml:brushProperty name="color" value="#5B2D90"/>
    </inkml:brush>
  </inkml:definitions>
  <inkml:trace contextRef="#ctx0" brushRef="#br0">427 185 8980,'0'0'2140,"3"-16"298,0 7-1966,13-56 1894,-15 59-1965,0-1-1,0 0 1,-1 1-1,0-1 1,0 0-1,-1 0 1,1 1-1,-1-1 1,-2-6-1,2 11-319,0 1 0,0-1-1,0 1 1,0-1-1,-1 1 1,1 0-1,0 0 1,-1-1 0,1 1-1,0 0 1,-1 0-1,0 0 1,1 1 0,-1-1-1,1 0 1,-1 0-1,0 1 1,0-1 0,1 1-1,-1 0 1,0 0-1,0-1 1,-1 1-1,-51 1 666,40 0-526,-2 0-83,1 2 1,0 0-1,0 0 0,1 2 0,-1 0 0,1 0 0,0 2 0,0-1 0,1 2 0,0 0 1,0 0-1,1 2 0,0-1 0,0 1 0,1 1 0,-18 22 0,18-20-95,1 0 0,1 1 0,0 0 0,0 0 0,2 1 0,0 0 0,0 1-1,1-1 1,1 1 0,1 0 0,0 0 0,1 1 0,1-1 0,1 1 0,0 23 0,2-36-46,-1 1 1,1-1 0,0 1-1,1-1 1,-1 0-1,1 1 1,0-1 0,0 0-1,0 0 1,0 0-1,1 0 1,-1-1 0,1 1-1,0-1 1,0 0 0,1 1-1,-1-1 1,1-1-1,-1 1 1,1 0 0,0-1-1,0 0 1,0 0-1,0 0 1,1 0 0,-1-1-1,0 0 1,1 0 0,-1 0-1,7 1 1,2-1-17,-1 0 0,0 0 0,1-1 1,-1-1-1,0 0 0,1-1 0,-1 0 0,0-1 1,0 0-1,15-7 0,-11 3 11,-1-1 0,-1-1 1,0 0-1,0-1 0,-1 0 0,0-1 1,0-1-1,-1 0 0,-1-1 0,0 0 1,-1 0-1,13-23 0,3-13 526,-2-1 0,25-77-1,-35 89 302,-15 45-735,0 0 0,0 0 0,1 0 0,0 0 0,0 0 0,2 11 0,0 11-85,-3 23-215,0-20-161,1 1-1,2 0 1,6 35 0,-6-58-282,0-1 0,1 1 0,0-1 0,0 1 0,1-1 0,1 0 0,-1 0 0,2-1 1,-1 0-1,1 1 0,0-2 0,1 1 0,0-1 0,11 10 0,26 11-9481</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5.223"/>
    </inkml:context>
    <inkml:brush xml:id="br0">
      <inkml:brushProperty name="width" value="0.05" units="cm"/>
      <inkml:brushProperty name="height" value="0.05" units="cm"/>
      <inkml:brushProperty name="color" value="#5B2D90"/>
    </inkml:brush>
  </inkml:definitions>
  <inkml:trace contextRef="#ctx0" brushRef="#br0">273 521 9412,'0'0'4106,"-10"-16"-523,-31-52-544,39 66-2937,1 0 0,0 1 1,-1-1-1,1 0 0,-1 1 1,0-1-1,1 1 0,-1 0 0,0-1 1,0 1-1,0 0 0,0 0 1,0 0-1,0 0 0,0 1 0,-1-1 1,1 0-1,0 1 0,0 0 0,0-1 1,-1 1-1,1 0 0,0 0 1,0 0-1,-1 1 0,1-1 0,0 0 1,0 1-1,-1-1 0,1 1 1,0 0-1,0 0 0,0 0 0,0 0 1,0 0-1,-2 2 0,-3 3 0,0-1 1,1 1-1,0 0 0,0 0 0,0 0 1,1 1-1,-5 8 0,-4 9 37,1 1-1,1 0 1,2 1-1,0 0 1,2 1-1,1-1 1,1 2-1,1-1 1,1 1-1,2-1 1,1 1-1,2 28 1,-1-53-151,0 0 1,1 0 0,-1 0-1,0 0 1,1 0-1,0 0 1,0-1 0,0 1-1,0 0 1,0-1-1,0 1 1,1 0-1,-1-1 1,1 0 0,0 1-1,0-1 1,0 0-1,0 0 1,0 0 0,0 0-1,0 0 1,1 0-1,-1-1 1,1 1 0,-1-1-1,1 0 1,0 0-1,0 0 1,-1 0-1,1 0 1,0 0 0,0-1-1,0 1 1,0-1-1,0 0 1,0 0 0,-1 0-1,1 0 1,0-1-1,0 1 1,4-2 0,4 0-70,0-1 1,-1 0 0,1 0 0,-1-1 0,1-1 0,-1 0 0,0 0-1,-1-1 1,16-12 0,-9 4-71,0-1-1,-2-1 1,0 0 0,0-1-1,-2-1 1,0 0-1,-1-1 1,-1 0-1,0 0 1,-2-1 0,12-40-1,-10 12-72,-1 0 0,-3 0 0,-2-1 0,-2-57 0,-1 65 220,0-6 253,-2-1 0,-2 1 0,-14-73 0,10 107 954,1 22-777,-3 29-200,8-35-101,-14 109 636,6-1 0,6 178 0,3-228-664,2 0-608,2-1 0,3 1 0,15 64 0,-20-116-218,5 15-1599,3-13-3937</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5.999"/>
    </inkml:context>
    <inkml:brush xml:id="br0">
      <inkml:brushProperty name="width" value="0.05" units="cm"/>
      <inkml:brushProperty name="height" value="0.05" units="cm"/>
      <inkml:brushProperty name="color" value="#5B2D90"/>
    </inkml:brush>
  </inkml:definitions>
  <inkml:trace contextRef="#ctx0" brushRef="#br0">0 105 14919,'0'0'6974,"20"-9"-5886,66-27-151,-84 35-886,0 0 0,0 0 0,0 0 0,1 1 0,-1-1 0,0 1 0,0-1 0,1 1 0,-1 0 0,0 0 0,0 0 0,1 0 0,-1 0 0,0 0 0,1 1 0,-1-1 0,0 1 0,0 0 0,0-1 0,0 1 0,1 0 0,-1 0 0,0 1 0,0-1 0,-1 0 0,1 1 0,0-1 0,0 1 0,-1-1 0,1 1 0,-1 0 0,1 0 0,-1-1 0,0 1 0,0 0 0,0 0 0,2 4 0,0 4 88,0 0 0,0 1 0,-1-1-1,-1 1 1,1 20 0,-2-26-40,2 34 14,-2 0 0,-6 47 0,4-69-124,-1 1 1,-1-1-1,-1 0 0,0 0 1,-2 0-1,1-1 0,-12 19 1,17-33-30,1 0 1,-1-1 0,0 1 0,0-1 0,0 1-1,0-1 1,0 1 0,0-1 0,0 0-1,0 1 1,-1-1 0,1 0 0,0 0 0,-1 0-1,1 0 1,-1 0 0,1 0 0,-1 0-1,0-1 1,1 1 0,-1-1 0,0 1 0,1-1-1,-1 1 1,-2-1 0,3-1-5,-1 0-1,1 0 1,-1 0 0,1 0 0,0 0-1,0 0 1,0-1 0,0 1 0,0 0-1,0-1 1,0 1 0,0-1 0,0 1 0,1-1-1,-1 1 1,0-1 0,1 1 0,-1-1-1,1 0 1,0 1 0,0-1 0,0 0-1,-1 1 1,2-1 0,-1 0 0,0-1-1,-1-24-90,1 0-1,2 0 0,0 0 0,2 1 0,9-36 0,-9 49 143,-1 1 0,2-1 0,0 1 0,0 0 0,1 1 0,1-1 0,0 1 0,0 1 0,1-1 0,1 1 0,0 0 0,0 1 0,11-8 0,-18 15-7,1 0 0,0 0 0,0 0 0,0 0 0,0 1 0,0 0 1,0-1-1,0 1 0,1 0 0,-1 1 0,0-1 0,1 1 0,-1-1 0,0 1 0,7 0 1,-8 1-1,0-1 0,0 1 1,0-1-1,0 1 1,0 0-1,0 0 1,0 0-1,0 0 1,-1 0-1,1 1 0,0-1 1,-1 0-1,1 1 1,-1-1-1,0 1 1,1-1-1,-1 1 1,0 0-1,0 0 0,0 0 1,0-1-1,0 1 1,0 0-1,-1 0 1,2 3-1,2 16 8,0 0 0,-1 1 0,-1-1 0,-1 1 0,-1-1 0,-1 0 0,-1 1 0,-8 35 0,16-70 54,1 0 0,0 0 0,0 1 0,17-21 1,-5 8-62,-3 2 5,67-91 28,-71 99-104,1 0-1,1 1 1,0 1 0,32-23-1,-44 35 59,0-1 0,-1 1 0,1 0 0,1 0 0,-1 0 0,0 0 0,0 0 0,0 0-1,0 1 1,1-1 0,-1 1 0,0-1 0,0 1 0,1 0 0,-1 0 0,0 0 0,3 0 0,-3 1 4,-1 0 0,0-1 0,1 1 0,-1 0 1,0-1-1,0 1 0,1 0 0,-1 0 0,0 0 0,0 0 1,0 1-1,0-1 0,0 0 0,0 0 0,-1 0 0,1 1 0,0-1 1,-1 0-1,2 3 0,0 7-11,1 0 0,-1 0 0,-1 0 0,0 0 0,-1 17 0,0-17 27,0 16-28,0 3 7,8 58 0,-7-81 7,0 0 0,0 0 1,1 0-1,0 0 0,1-1 0,0 1 0,0-1 0,0 0 1,0 0-1,1 0 0,0 0 0,1-1 0,-1 1 0,6 4 0,-7-8-12,-1 0 0,1 0 0,0 0-1,0 0 1,0-1 0,0 1-1,0-1 1,0 0 0,0 0-1,0 0 1,1 0 0,-1-1-1,0 1 1,1-1 0,-1 0-1,0 0 1,1 0 0,-1 0-1,0-1 1,1 1 0,-1-1 0,0 0-1,0 0 1,0 0 0,1 0-1,-1-1 1,0 1 0,-1-1-1,1 0 1,0 0 0,0 0-1,-1 0 1,1 0 0,-1 0-1,0-1 1,4-4 0,3-3-83,-1-1 1,0 0 0,-1 0-1,0-1 1,0 0 0,-2 0-1,9-24 1,-2-15-269,10-97 0,-18 95 2974,17 428-1818,-21-373-1169,2 15 15,-5-10-3566,-9-6-3142</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6.350"/>
    </inkml:context>
    <inkml:brush xml:id="br0">
      <inkml:brushProperty name="width" value="0.05" units="cm"/>
      <inkml:brushProperty name="height" value="0.05" units="cm"/>
      <inkml:brushProperty name="color" value="#5B2D90"/>
    </inkml:brush>
  </inkml:definitions>
  <inkml:trace contextRef="#ctx0" brushRef="#br0">20 0 20457,'0'0'3666,"-20"43"-9301,26-4-7266</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6.734"/>
    </inkml:context>
    <inkml:brush xml:id="br0">
      <inkml:brushProperty name="width" value="0.05" units="cm"/>
      <inkml:brushProperty name="height" value="0.05" units="cm"/>
      <inkml:brushProperty name="color" value="#5B2D90"/>
    </inkml:brush>
  </inkml:definitions>
  <inkml:trace contextRef="#ctx0" brushRef="#br0">0 1 10597,'0'0'15810,"1"14"-15405,21 156 1396,4 51-715,-25-182-1328,0 78 801,-2-104-1302,0-1 0,-1 1 0,-1-1 0,0 0-1,0 0 1,-11 23 0,10-29-1812</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7.635"/>
    </inkml:context>
    <inkml:brush xml:id="br0">
      <inkml:brushProperty name="width" value="0.05" units="cm"/>
      <inkml:brushProperty name="height" value="0.05" units="cm"/>
      <inkml:brushProperty name="color" value="#5B2D90"/>
    </inkml:brush>
  </inkml:definitions>
  <inkml:trace contextRef="#ctx0" brushRef="#br0">0 758 10341,'0'0'10895,"5"-16"-9094,-3 5-1541,-2 8-210,1-1 0,0 0 0,-1 0-1,1 0 1,0 0 0,1 1 0,-1-1-1,1 1 1,0-1 0,-1 1 0,2-1-1,-1 1 1,0 0 0,1 0 0,-1 0-1,1 0 1,0 0 0,0 1 0,0-1-1,0 1 1,0 0 0,1 0 0,-1 0-1,1 0 1,-1 1 0,7-2 0,22-5 58,3 1-77,-1-2 0,0-1 0,-1-1-1,38-19 1,-62 25-88,-1 0 0,1 0 0,-1-1 0,0 0 0,0-1 0,-1 0 0,0 0 0,0 0 0,0-1 0,-1 0 0,0 0 0,-1-1 0,0 0 0,0 0 0,-1 0 0,0 0 0,-1-1 0,0 1 0,3-15 0,-3 12 54,-1-1 0,0 1 0,-1 0 0,0 0 0,-1-1 0,-1 1 0,0-1 0,-3-17 0,4 30 28,0 0-1,0 1 0,0-1 1,0 1-1,0-1 1,0 0-1,-1 1 0,1-1 1,0 0-1,0 1 0,0-1 1,0 1-1,0-1 1,-1 0-1,1 1 0,0-1 1,0 0-1,-1 0 0,1 1 1,0-1-1,0 0 1,-1 1-1,1-1 0,0 0 1,-1 0-1,1 0 1,0 1-1,-1-1 0,1 0 1,0 0-1,-1 0 0,1 0 1,-1 0-1,1 0 1,0 0-1,-1 0 0,1 0 1,-1 0-1,1 0 1,0 0-1,-1 0 0,1 0 1,0 0-1,-1 0 0,1 0 1,-1 0-1,1 0 1,0-1-1,-1 1 0,1 0 1,0 0-1,-1 0 1,1-1-1,0 1 0,-1 0 1,1 0-1,0-1 0,0 1 1,-1 0-1,1-1 1,0 1-1,0 0 0,0-1 1,0 1-1,-1 0 1,1-1-1,0 1 0,0-1 1,0 0-1,-10 31 147,-1 33 199,3 0 1,2 1-1,4 0 0,2 0 0,3 0 0,12 68 0,-15-118-347,5 22-750,3-29-1018,6-17-1590,23-40-116,12-16 1423,-44 60 2327,1 1 0,-1 0-1,1 0 1,0 0 0,0 1-1,0-1 1,1 1 0,9-4-1,-4 5 206,0 0-1,0 1 0,0 1 1,0 0-1,1 1 0,-1 0 1,19 3-1,17-1-104,-32-3-378,1 0 0,-1-1-1,0-1 1,0-1 0,0 0 0,18-7-1,-30 9 20,1 1-1,-1-1 1,0 0-1,0 0 1,0 0-1,0-1 1,0 1-1,0-1 1,0 0-1,-1 0 0,1 0 1,-1-1-1,0 1 1,0-1-1,0 0 1,-1 0-1,1 0 1,-1 0-1,0 0 1,0 0-1,-1-1 1,1 1-1,-1-1 1,0 1-1,1-9 1,-2 12 19,0 0 1,-1 0-1,1 0 0,-1 0 1,1 0-1,-1 0 1,1 0-1,-1 0 1,0 0-1,1 0 1,-1 1-1,0-1 1,0 0-1,0 0 1,0 1-1,0-1 1,0 1-1,1-1 1,-1 0-1,0 1 1,-1 0-1,1-1 1,0 1-1,0 0 1,0-1-1,0 1 1,0 0-1,0 0 1,0 0-1,0 0 1,0 0-1,-1 0 1,0 1-1,-44 2 386,46-3-445,-9 3 29,0-1-1,0 2 1,0-1 0,0 1-1,1 0 1,-1 1-1,1 0 1,0 1-1,1-1 1,-1 1-1,1 1 1,0-1-1,1 1 1,-8 10 0,11-12-46,0-1 1,0 1-1,0-1 1,1 1-1,-1 0 1,1 0 0,1 0-1,-1 0 1,1 1-1,-1-1 1,0 11-1,3-12-18,-1 0-1,0-1 1,1 1-1,0 0 1,-1 0 0,1-1-1,1 1 1,-1-1-1,1 1 1,-1-1-1,1 1 1,0-1-1,0 0 1,0 0-1,1 0 1,-1 0-1,1 0 1,5 4-1,0-1-252,2 0-1,-1 0 0,1-1 0,-1 0 0,1 0 0,1-1 0,-1-1 0,1 0 0,-1 0 0,1-1 0,16 1 0,9 0-1724,0-1 1,43-5-1,-60 1 1360,0 0 1,0-1 0,0-1-1,0-1 1,33-14 0,-35 11 654,-1 0 1,0-1-1,0-1 1,-1-1-1,0 0 0,13-13 1,-17 13 342,0 0 1,-1-1-1,0-1 0,-1 1 1,0-1-1,-1-1 0,-1 0 1,0 0-1,0 0 0,-2-1 1,0 0-1,-1 0 1,0 0-1,-1-1 0,-1 1 1,1-29-1,-3 42-246,0-1 0,0 1 0,0-1-1,0 1 1,-1 0 0,1-1 0,-1 1 0,1 0 0,-1-1-1,0 1 1,0 0 0,0 0 0,0 0 0,-1 0 0,1 0-1,-1 0 1,1 0 0,-1 0 0,1 1 0,-1-1 0,-2-1-1,0 1 25,0 0 0,1 0-1,-1 0 1,0 1-1,0 0 1,1 0 0,-1 0-1,0 0 1,0 1-1,0-1 1,-8 1 0,2 1 13,0 0 1,0 0 0,0 1 0,0 0-1,0 1 1,1 0 0,-1 1 0,1-1-1,-17 11 1,6 1-43,1 1 1,1 0-1,1 2 1,0 0-1,1 1 0,1 0 1,1 2-1,0-1 1,2 2-1,0 0 1,2 0-1,0 1 0,2 0 1,0 0-1,1 1 1,2 0-1,-4 36 0,8-52-91,1-1-1,0 1 0,0 0 0,1-1 1,0 1-1,0-1 0,1 1 1,3 8-1,-4-13-24,1 0 1,-1 0 0,1 0-1,0-1 1,0 1-1,0-1 1,0 1-1,0-1 1,0 0 0,1 0-1,-1 0 1,1 0-1,0 0 1,0 0 0,-1-1-1,1 1 1,0-1-1,0 0 1,0 0-1,0 0 1,7 1 0,2-1-45,1 0 0,0 0 0,0-1 1,0-1-1,0 0 0,0-1 1,0 0-1,-1-1 0,1-1 1,-1 0-1,0 0 0,0-1 1,0-1-1,0 0 0,-1-1 1,0 0-1,-1 0 0,1-1 0,15-16 1,-8 6 36,0-1 0,-1-1 1,-1-1-1,-1 0 0,-1-1 1,-1 0-1,-1-1 0,0 0 1,8-28-1,-4-8-119,-2-1-1,-2-1 1,5-89 0,-8-155 3980,-14 425-3067,-23 124 1,-6 102-248,36-250-631,0 8-1941,-7-40-4482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6.611"/>
    </inkml:context>
    <inkml:brush xml:id="br0">
      <inkml:brushProperty name="width" value="0.05" units="cm"/>
      <inkml:brushProperty name="height" value="0.05" units="cm"/>
      <inkml:brushProperty name="color" value="#5B2D90"/>
    </inkml:brush>
  </inkml:definitions>
  <inkml:trace contextRef="#ctx0" brushRef="#br0">32 11 6979,'0'0'6545,"-4"17"-5889,0-4-444,1-6-84,0 1 0,1-1 0,-1 1-1,2 0 1,-1 0 0,1 0-1,0 0 1,1 0 0,0 1 0,0-1-1,0 0 1,3 9 0,-1-13-68,0-1 0,0 0 0,0 0 0,0 0 0,1 0 1,0 0-1,-1 0 0,1-1 0,0 1 0,0-1 0,0 0 1,1 0-1,-1 0 0,0 0 0,1 0 0,-1-1 0,1 0 0,0 0 1,-1 0-1,1 0 0,0 0 0,0-1 0,5 1 0,-4-1 1,-1 1 0,1-1 0,0 0 0,0 0 0,0-1 0,-1 1 0,1-1 0,0 0 0,0 0 0,-1-1 0,1 1-1,-1-1 1,1 0 0,-1 0 0,0-1 0,0 1 0,0-1 0,5-4 0,-6 3-30,0 1-1,0 0 1,0-1-1,-1 1 1,1-1 0,-1 0-1,0 1 1,0-1 0,-1 0-1,1 0 1,-1-1-1,0 1 1,0 0 0,0 0-1,0-1 1,-1 1 0,0 0-1,0-1 1,0 1-1,0-1 1,-1 1 0,1 0-1,-1 0 1,0-1 0,-1 1-1,1 0 1,-1 0 0,0 0-1,0 0 1,0 0-1,0 1 1,-1-1 0,1 1-1,-1-1 1,0 1 0,0 0-1,0 0 1,-1 0-1,1 0 1,-1 1 0,1 0-1,-1-1 1,0 1 0,0 0-1,0 1 1,0-1-1,0 1 1,0 0 0,-1 0-1,1 0 1,-8 0 0,6 0-43,1 1 1,-1-1 0,1 1 0,-1 0 0,1 1 0,-1-1 0,1 1 0,0 1 0,-1-1-1,1 1 1,0-1 0,-6 4 0,8-3-259,0 0 0,1 0 0,-1 1 0,0-1 0,1 1-1,-1-1 1,1 1 0,0 0 0,0 0 0,0 0 0,0 0 0,1 0 0,-1 0 0,1 1 0,0-1-1,0 1 1,0-1 0,0 0 0,0 7 0,0 15-4345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10.374"/>
    </inkml:context>
    <inkml:brush xml:id="br0">
      <inkml:brushProperty name="width" value="0.05" units="cm"/>
      <inkml:brushProperty name="height" value="0.05" units="cm"/>
      <inkml:brushProperty name="color" value="#5B2D90"/>
    </inkml:brush>
  </inkml:definitions>
  <inkml:trace contextRef="#ctx0" brushRef="#br0">6 25 6771,'0'0'12502,"-6"-25"-15223,6 68 303,14 3-1151,0 1-3538</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8.399"/>
    </inkml:context>
    <inkml:brush xml:id="br0">
      <inkml:brushProperty name="width" value="0.05" units="cm"/>
      <inkml:brushProperty name="height" value="0.05" units="cm"/>
      <inkml:brushProperty name="color" value="#5B2D90"/>
    </inkml:brush>
  </inkml:definitions>
  <inkml:trace contextRef="#ctx0" brushRef="#br0">1 0 9556,'0'0'15592,"61"40"-15272,-55 22 144,-6 2-448,0 1-16,-6-12-176,-8-12-1425,0-12-1472,10-19-5347</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28.742"/>
    </inkml:context>
    <inkml:brush xml:id="br0">
      <inkml:brushProperty name="width" value="0.05" units="cm"/>
      <inkml:brushProperty name="height" value="0.05" units="cm"/>
      <inkml:brushProperty name="color" value="#5B2D90"/>
    </inkml:brush>
  </inkml:definitions>
  <inkml:trace contextRef="#ctx0" brushRef="#br0">235 0 17224,'0'0'7924,"-38"98"-7924,8-39 272,-4 3-272,-3 1-497,-7-4-2048,-7-6-5699</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45.234"/>
    </inkml:context>
    <inkml:brush xml:id="br0">
      <inkml:brushProperty name="width" value="0.05" units="cm"/>
      <inkml:brushProperty name="height" value="0.05" units="cm"/>
      <inkml:brushProperty name="color" value="#5B2D90"/>
    </inkml:brush>
  </inkml:definitions>
  <inkml:trace contextRef="#ctx0" brushRef="#br0">9 207 192,'-6'-4'24033,"4"-3"-24399,3 1 407,0 1 0,0 0 1,0-1-1,1 1 0,0 0 0,0 0 0,1 0 1,-1 0-1,1 0 0,0 1 0,0-1 1,1 1-1,-1 0 0,7-6 0,5-5 76,1 1 0,25-18-1,-30 24-86,1 0 0,-1 1 0,1 1 0,1 0 0,-1 0 0,20-5 0,-29 10-28,1 0-1,-1 1 1,0-1-1,1 1 1,-1-1-1,0 1 1,1 0-1,-1 0 1,0 1-1,1-1 1,-1 1-1,0-1 1,1 1-1,-1 0 1,0 0-1,0 1 1,0-1-1,0 1 1,0-1-1,0 1 1,0 0-1,0 0 1,-1 0-1,1 0 1,-1 1-1,0-1 1,0 1-1,1 0 1,-2-1-1,4 6 0,2 6-7,-2 0 0,0 0 0,0 1 0,-2-1 0,0 1 0,0 0-1,-1 0 1,-1 27 0,-1-14-3,-2 1 0,-1-1 1,-11 51-1,2-42-136,-1-1 0,-2 0-1,-2-1 1,-1-1 0,-2-1 0,-1 0 0,-1-2 0,-2 0 0,-28 28-1,52-59 151,0 0-1,0 0 0,0 0 0,0 1 0,0-1 1,0 0-1,-1 0 0,1 0 0,0 0 1,0 0-1,0 0 0,0 0 0,0 1 0,0-1 1,0 0-1,0 0 0,-1 0 0,1 0 0,0 0 1,0 0-1,0 0 0,0 0 0,0 0 1,-1 0-1,1 0 0,0 0 0,0 0 0,0 0 1,0 0-1,0 0 0,-1 0 0,1 0 0,0 0 1,0 0-1,0 0 0,0 0 0,0 0 0,0 0 1,-1 0-1,1 0 0,0 0 0,0 0 1,0-1-1,0 1 0,0 0 0,0 0 0,0 0 1,-1 0-1,1 0 0,0 0 0,0 0 0,0 0 1,0-1-1,0 1 0,0 0 0,0 0 0,0 0 1,-2-14 128,6-21-25,11-4-105,1 1 1,1 0-1,39-59 0,-15 24-77,6-14 78,4 3 1,73-93-1,-124 177-4,0 0-1,0 0 1,0 1 0,0-1-1,1 0 1,-1 0 0,0 0-1,0 1 1,0-1 0,0 0-1,0 0 1,0 0 0,0 1-1,1-1 1,-1 0 0,0 0-1,0 0 1,0 0 0,0 1 0,1-1-1,-1 0 1,0 0 0,0 0-1,1 0 1,-1 0 0,0 0-1,0 0 1,0 0 0,1 1-1,-1-1 1,0 0 0,0 0-1,1 0 1,-1 0 0,0 0-1,0 0 1,1 0 0,-1-1-1,0 1 1,0 0 0,0 0-1,1 0 1,-1 0 0,0 0-1,0 0 1,1 0 0,-1 0 0,0 0-1,0-1 1,0 1 0,0 0-1,1 0 1,-1 0 0,0 0-1,0-1 1,0 1 0,0 0-1,0 0 1,1 0 0,-1-1-1,0 1 1,0 0 0,-1 26-6,0-19 3,-4 37 183,-16 63 0,-4 36 401,20-98-461,3 0 0,3 46 0,0-79-141,0 0 0,1 1 0,0-2 0,1 1 0,1 0-1,-1-1 1,2 1 0,0-1 0,0 0 0,1 0 0,0-1 0,13 17 0,-17-24-161,0-1-1,1 1 1,-1-1 0,1 0 0,-1 0 0,1 0 0,0 0 0,0 0-1,0 0 1,0-1 0,0 1 0,0-1 0,0 0 0,0 0 0,1 0-1,-1-1 1,0 1 0,1-1 0,-1 1 0,1-1 0,4-1 0,35-4-4893</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45.670"/>
    </inkml:context>
    <inkml:brush xml:id="br0">
      <inkml:brushProperty name="width" value="0.05" units="cm"/>
      <inkml:brushProperty name="height" value="0.05" units="cm"/>
      <inkml:brushProperty name="color" value="#5B2D90"/>
    </inkml:brush>
  </inkml:definitions>
  <inkml:trace contextRef="#ctx0" brushRef="#br0">167 70 13478,'0'0'7179,"-21"4"-6255,7-2-776,9-2-107,-1 1 0,1-1 0,-1 1-1,0 0 1,1 1 0,-1-1 0,1 1-1,0 0 1,0 0 0,0 1 0,0-1 0,0 1-1,0 0 1,1 1 0,-1-1 0,1 1-1,0 0 1,0 0 0,0 0 0,1 1 0,-6 6-1,6-2 58,-1-1 0,1 1-1,0 0 1,1 0-1,0 0 1,1 0 0,-1 1-1,2-1 1,-1 0-1,2 1 1,-1-1 0,1 0-1,3 15 1,-3-19-83,1-1 0,0 1 0,-1 0 1,2-1-1,-1 1 0,0-1 0,1 0 0,0 0 1,0 0-1,0 0 0,0 0 0,1 0 0,0-1 1,-1 0-1,1 0 0,0 0 0,1 0 0,-1-1 1,0 1-1,1-1 0,-1 0 0,1 0 0,0-1 1,0 0-1,0 1 0,6-1 0,-2 0-3,-1 0 0,0-1 0,1 0 0,-1-1 0,0 1 0,0-2 0,1 1 0,-1-1 0,0 0 0,-1-1 0,1 0 0,0 0-1,-1-1 1,1 0 0,-1 0 0,0-1 0,-1 0 0,1 0 0,-1 0 0,0-1 0,0 0 0,0 0 0,-1-1 0,5-7 0,-2 2 16,-1-1 1,0 0-1,-1 0 0,0 0 1,-1 0-1,-1-1 1,0 0-1,-1 0 0,0 0 1,-1 0-1,0-1 1,-2 1-1,0-19 0,0 30-27,-1 0 0,1 0-1,-1-1 1,1 1-1,-1 0 1,0 0-1,0 0 1,0 0 0,-1 0-1,1 1 1,-1-1-1,1 0 1,-1 0 0,0 1-1,0-1 1,0 1-1,0 0 1,-1 0-1,1 0 1,-1 0 0,1 0-1,-1 0 1,0 0-1,1 1 1,-1 0-1,0-1 1,0 1 0,0 0-1,0 0 1,0 1-1,0-1 1,-1 1-1,1-1 1,0 1 0,0 0-1,0 0 1,-4 1-1,-1-1-127,0 1-1,0 1 1,0-1-1,0 1 1,0 0-1,0 1 1,1 0-1,-1 0 1,1 1-1,0 0 1,0 0-1,0 1 1,-9 7-1,7-2-574,1-1 0,0 1-1,0 0 1,1 0 0,1 1 0,0 0 0,0 1 0,1-1-1,-4 14 1,-11 47-5671</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46.022"/>
    </inkml:context>
    <inkml:brush xml:id="br0">
      <inkml:brushProperty name="width" value="0.05" units="cm"/>
      <inkml:brushProperty name="height" value="0.05" units="cm"/>
      <inkml:brushProperty name="color" value="#5B2D90"/>
    </inkml:brush>
  </inkml:definitions>
  <inkml:trace contextRef="#ctx0" brushRef="#br0">17 52 11157,'0'0'11565,"-2"17"-11031,-2 3-333,0-3-35,1 1-1,1 0 1,1 0 0,1 31-1,0-46-157,0 1 1,1 0-1,-1-1 0,1 1 0,0 0 0,0-1 1,0 1-1,0-1 0,1 1 0,-1-1 0,1 0 1,0 1-1,0-1 0,0 0 0,1 0 0,-1-1 1,1 1-1,-1 0 0,1-1 0,0 1 0,0-1 0,0 0 1,0 0-1,0 0 0,1-1 0,-1 1 0,1-1 1,-1 0-1,1 1 0,6 0 0,-1-2 17,0 1 0,1-1 0,-1-1 1,0 0-1,0 0 0,0-1 0,0 0 0,0-1 0,-1 1 0,1-2 0,-1 1 0,0-1 0,1-1 0,-2 1 0,1-1 0,-1-1 0,1 1 1,-1-1-1,7-8 0,-9 8 34,1 0 1,-1 0 0,0 0-1,0-1 1,0 1-1,-1-1 1,0 0 0,-1 0-1,0-1 1,0 1 0,0-1-1,-1 0 1,0 0-1,0 0 1,-1 1 0,0-2-1,-1 1 1,0 0 0,0 0-1,0 0 1,-1 0-1,-2-9 1,1 14-56,1-1 0,-1 1 0,0 0 0,0 1 0,0-1 0,0 0 0,0 1-1,-1-1 1,1 1 0,-1-1 0,0 1 0,0 0 0,1 0 0,-1 0 0,0 1 0,-1-1 0,1 1 0,0 0 0,0 0 0,-1 0 0,1 0-1,0 0 1,-1 1 0,1-1 0,-1 1 0,1 0 0,-1 0 0,1 0 0,-5 1 0,-2 0-504,0 0 1,0 0-1,0 1 1,0 0-1,1 1 1,-1 0-1,1 0 1,-18 10-1,-14 16-5431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0.689"/>
    </inkml:context>
    <inkml:brush xml:id="br0">
      <inkml:brushProperty name="width" value="0.05" units="cm"/>
      <inkml:brushProperty name="height" value="0.05" units="cm"/>
      <inkml:brushProperty name="color" value="#5B2D90"/>
    </inkml:brush>
  </inkml:definitions>
  <inkml:trace contextRef="#ctx0" brushRef="#br0">0 410 6163,'0'0'9722,"22"-5"-5152,194-132-3004,-215 136-1565,122-79 82,-106 68-79,-1-1 1,-1-1 0,0 0-1,0-1 1,12-18 0,-25 30 6,0 0 1,0 0-1,0 0 0,-1 0 1,1 0-1,-1-1 1,0 1-1,0 0 0,0-1 1,0 1-1,-1-1 1,1-6-1,-1 8-10,0 1-1,-1 0 0,1-1 1,0 1-1,-1-1 1,1 1-1,-1 0 1,1-1-1,-1 1 0,0 0 1,1 0-1,-1 0 1,0-1-1,0 1 1,0 0-1,0 0 1,0 0-1,0 0 0,0 0 1,0 1-1,-1-1 1,1 0-1,0 0 1,0 1-1,-1-1 0,1 1 1,0-1-1,-1 1 1,1 0-1,-1-1 1,1 1-1,-2 0 1,-20-3-9,0 1 0,0 1 0,0 1 1,-1 2-1,-24 3 0,37-3 7,1 0 0,0 0 0,0 1 0,0 0 0,1 1 0,-1 0 0,1 0 0,0 1 0,0 0-1,0 1 1,1 0 0,0 0 0,-14 14 0,18-14-2,0 0 1,1 0-1,-1 0 0,1 0 0,1 1 0,-1-1 0,1 1 1,0-1-1,1 1 0,0 0 0,0 0 0,0 0 0,1 0 1,0 0-1,0 0 0,0 0 0,1-1 0,0 1 0,1 0 1,0 0-1,3 7 0,3 9 0,1 0 0,2-1 0,0 0 0,22 32 0,62 76 3,-49-69-57,41 69-1,-81-119 37,0 0 0,-1 0 0,0 0 0,-1 1 0,0 0 0,-1 0 0,-1 0 0,3 21 0,-5-28 19,0 0-1,0 0 0,0 0 1,-1 0-1,1-1 0,-1 1 0,0 0 1,-1-1-1,1 1 0,-1-1 1,0 1-1,0-1 0,-1 0 1,1 1-1,-1-1 0,0-1 1,0 1-1,0 0 0,0-1 0,-1 1 1,1-1-1,-1 0 0,0 0 1,-7 3-1,-7 4 39,-1-2 1,-1 0-1,1-1 0,-1 0 0,0-2 1,-32 4-1,-2-3-82,-70-2 1,124-4 40,-1 0-113,0 0 0,0 1 0,0-1 0,0 0 0,0 0 0,0 0 0,0 0 0,0 0 0,0 0 0,0 0 0,0 0 0,0 0 0,0-1 0,0 1 0,0 0 0,0-1 0,0 1 0,0 0 0,0-1 0,0 1 0,0-1 0,0 0 0,0 1 0,1-1 0,-1 0 0,0 0 0,1 1 0,-1-1 0,0 0 0,1 0 0,-1 0 0,1 0 0,-1 0 0,0-1-1,0-15-5753</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1.341"/>
    </inkml:context>
    <inkml:brush xml:id="br0">
      <inkml:brushProperty name="width" value="0.05" units="cm"/>
      <inkml:brushProperty name="height" value="0.05" units="cm"/>
      <inkml:brushProperty name="color" value="#5B2D90"/>
    </inkml:brush>
  </inkml:definitions>
  <inkml:trace contextRef="#ctx0" brushRef="#br0">0 631 11381,'0'0'10714,"3"-1"-10577,1 0-101,-1 1 0,1 0 1,-1 0-1,0 0 1,1 0-1,-1 1 1,1-1-1,-1 1 1,1 0-1,-1 0 1,0 0-1,0 1 1,4 1-1,29 8 390,-21-9-394,-1 0 1,0-1-1,1-1 0,-1 0 1,1-1-1,-1 0 0,0-1 1,0-1-1,0-1 1,0 0-1,0 0 0,-1-1 1,0-1-1,0-1 0,0 1 1,-1-2-1,0 0 0,0 0 1,-1-1-1,0-1 0,0 0 1,-1 0-1,-1-1 1,0 0-1,0-1 0,-1 0 1,-1 0-1,0-1 0,0 0 1,7-23-1,-10 26-41,-2-1-1,1 0 1,-1 0-1,-1 0 1,0-1 0,0 1-1,-1 0 1,-1 0-1,-1-14 1,1 21 5,0 0 0,0 0 1,0 0-1,0 1 0,-1-1 0,1 0 1,-1 0-1,0 1 0,0-1 0,0 1 0,-1 0 1,1 0-1,-1 0 0,0 0 0,0 0 0,0 0 1,0 1-1,0-1 0,-1 1 0,1 0 0,-1 0 1,0 0-1,1 1 0,-1-1 0,0 1 1,0 0-1,-8-1 0,5 0 3,0 1 0,0 1 0,0-1 1,0 1-1,-1 1 0,1-1 0,0 1 0,0 0 1,0 1-1,0 0 0,0 0 0,0 0 0,0 1 0,1 0 1,-1 0-1,1 1 0,0 0 0,0 0 0,0 0 0,1 1 1,-1-1-1,1 2 0,0-1 0,1 0 0,-1 1 0,1 0 1,0 0-1,0 0 0,1 1 0,-5 12 0,-1 5 24,1 1 1,1 0-1,1 1 0,1-1 0,2 1 1,0 0-1,2 34 0,1-41 0,1 0 1,1-1-1,0 1 0,1-1 0,1 1 0,1-1 1,1 0-1,0 0 0,17 30 0,-18-39-22,0-1 0,1 0-1,0 0 1,0-1-1,0 0 1,1 0 0,1 0-1,-1-1 1,1 0 0,0 0-1,0-1 1,1 0 0,-1-1-1,1 0 1,0 0-1,0-1 1,1 0 0,-1 0-1,1-1 1,17 2 0,-15-4-17,1 0 1,-1-1-1,0-1 1,1 0-1,-1 0 1,0-1 0,0-1-1,0 0 1,-1-1-1,1 0 1,-1 0-1,0-1 1,-1-1 0,1 0-1,-1 0 1,15-16-1,-1 1-138,-2-2 0,-1 0 0,-1-1 0,-1-1-1,22-41 1,-25 37 16,-2-1 0,-2-1-1,0 0 1,-2-1 0,-2 0-1,-1-1 1,-2 1 0,-1-1-1,-1 0 1,-2 0 0,-1-1-1,-7-40 1,5 56 186,-2-1 1,-8-26-1,10 39 141,-1 0-1,1 0 1,-1 0-1,-1 0 1,1 1-1,-1-1 1,-1 1-1,1 0 1,-8-7-1,12 12-41,0 1-132,0 0 0,0 1 1,0-1-1,0 0 0,0 0 0,0 0 0,0 1 0,0-1 0,0 0 1,0 0-1,0 1 0,0-1 0,0 0 0,0 0 0,0 0 1,0 1-1,0-1 0,0 0 0,0 0 0,0 0 0,-1 0 0,1 1 1,0-1-1,0 0 0,0 0 0,0 0 0,0 0 0,0 1 0,-1-1 1,1 0-1,0 0 0,0 0 0,0 0 0,0 0 0,-1 0 0,1 1 1,0-1-1,0 0 0,0 0 0,-1 0 0,1 0 0,0 0 0,0 0 1,0 0-1,-1 0 0,1 0 0,0 0 0,0 0 0,0 0 0,-1 0 1,1 0-1,0 0 0,0 0 0,0 0 0,-1 0 0,1-1 0,0 1 1,0 0-1,0 0 0,-1 0 0,1 0 0,0 0 0,0 0 0,0-1 1,-11 109 840,8 194 1,5-156-660,0-50-545,-3 95-55,-2-162-2701,0-1 0,-10 35 0,11-45-10111</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1.722"/>
    </inkml:context>
    <inkml:brush xml:id="br0">
      <inkml:brushProperty name="width" value="0.05" units="cm"/>
      <inkml:brushProperty name="height" value="0.05" units="cm"/>
      <inkml:brushProperty name="color" value="#5B2D90"/>
    </inkml:brush>
  </inkml:definitions>
  <inkml:trace contextRef="#ctx0" brushRef="#br0">1 154 17944,'0'0'8404,"0"-105"-7796,26 89-496,27 2-112,27 3-880,27 4-1185,6 7-2049,-6 0-5362</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2.054"/>
    </inkml:context>
    <inkml:brush xml:id="br0">
      <inkml:brushProperty name="width" value="0.05" units="cm"/>
      <inkml:brushProperty name="height" value="0.05" units="cm"/>
      <inkml:brushProperty name="color" value="#5B2D90"/>
    </inkml:brush>
  </inkml:definitions>
  <inkml:trace contextRef="#ctx0" brushRef="#br0">116 108 11445,'0'0'10669,"-14"2"-10159,9-1-461,1-1-20,0 0 0,0 0 1,0 1-1,1-1 1,-1 1-1,0 0 1,1 0-1,-1 1 0,1-1 1,-1 1-1,1-1 1,0 1-1,-1 0 0,1 0 1,0 1-1,0-1 1,1 1-1,-1-1 0,0 1 1,1 0-1,0 0 1,-1 0-1,1 0 1,0 1-1,1-1 0,-4 7 1,2 1 45,1 0-1,0-1 1,0 1 0,1 0 0,0 0 0,1 0 0,0 1 0,1-1 0,0 0-1,1-1 1,0 1 0,5 13 0,-5-18-66,0 0-1,1 0 1,0-1-1,0 1 1,0-1 0,1 0-1,-1 0 1,1 0-1,1 0 1,-1-1 0,1 1-1,-1-1 1,1-1-1,1 1 1,-1-1 0,0 1-1,1-1 1,-1-1 0,1 1-1,0-1 1,0 0-1,11 2 1,-10-3 19,0 0 0,0 0 0,-1 0-1,1-1 1,0 0 0,0-1 0,0 1 0,-1-1 0,1-1 0,0 1-1,-1-1 1,1 0 0,-1 0 0,0-1 0,0 0 0,0 0 0,0-1 0,0 0-1,-1 0 1,1 0 0,-1 0 0,0-1 0,5-6 0,-4 4 42,-1-1 0,1-1 0,-2 1 0,1-1 0,-1 0 0,0 0 0,-1 0 0,0 0 0,-1-1 1,0 0-1,0 1 0,-1-1 0,0 0 0,-1 1 0,-1-17 0,0 18-54,0 0 1,-1 0-1,0 1 0,0-1 1,-1 0-1,0 1 0,0 0 0,-1-1 1,0 1-1,0 1 0,-1-1 0,1 1 1,-2-1-1,1 1 0,-1 1 1,0-1-1,0 1 0,0 0 0,-1 0 1,1 1-1,-10-4 0,-5-3-729,0 1 1,-1 1-1,-1 2 0,1 0 0,-1 1 0,-24-3 1,36 7-5630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2.404"/>
    </inkml:context>
    <inkml:brush xml:id="br0">
      <inkml:brushProperty name="width" value="0.05" units="cm"/>
      <inkml:brushProperty name="height" value="0.05" units="cm"/>
      <inkml:brushProperty name="color" value="#5B2D90"/>
    </inkml:brush>
  </inkml:definitions>
  <inkml:trace contextRef="#ctx0" brushRef="#br0">24 0 15703,'0'0'8337,"0"3"-7963,-12 572 3310,1-8-4095,10-544 337,6 76-239,-5-92 223,2 0-1,-1 0 0,1 0 0,0 0 1,0-1-1,1 1 0,0-1 1,0 1-1,0-1 0,1 0 1,6 7-1,-9-11 60,1-1 1,0 1-1,0-1 0,-1 1 1,1-1-1,0 1 0,1-1 1,-1 0-1,0 0 0,0 0 1,0 0-1,1-1 0,-1 1 1,0-1-1,1 1 0,-1-1 1,0 0-1,1 0 1,-1 0-1,1 0 0,-1 0 1,0 0-1,1-1 0,-1 1 1,0-1-1,1 0 0,1 0 1,4-3-55,1 0 0,-2 0-1,1 0 1,0-1 0,12-11 0,0-1-20,-1-1-1,0 0 0,-2-2 0,0 0 1,-1-1-1,-1 0 0,-1-1 0,-1-1 1,-1-1-1,10-28 0,-16 37 41,-2-1-1,1 0 1,-2 1-1,0-1 1,-1-1-1,-1 1 1,0 0-1,-1 0 1,-1 0-1,0-1 1,-2 1-1,0 0 1,0 0-1,-1 1 0,-1-1 1,-1 1-1,-13-26 1,6 19 339,-2 0 0,0 0 1,-1 2-1,-1 0 0,-1 0 1,-1 2-1,0 0 0,-1 2 0,-38-24 1,57 39-215,-1 1 1,1-1-1,-1 0 1,1 0 0,0 0-1,-1 0 1,1 0-1,0 0 1,0 0-1,0 0 1,0 0 0,0-1-1,0 1 1,0 0-1,0-1 1,-1-2 0,2 4-55,0-1 0,1 1 0,-1-1 0,0 0 1,0 1-1,1-1 0,-1 1 0,0-1 0,1 1 1,-1-1-1,1 1 0,-1-1 0,1 1 0,-1 0 0,1-1 1,-1 1-1,1 0 0,-1-1 0,1 1 0,-1 0 1,1 0-1,-1-1 0,1 1 0,0 0 0,-1 0 1,1 0-1,-1 0 0,2 0 0,63-5-929,-52 5 626,8-1-422,62 1-2301,-77 1 2245,0-1 0,0 1 0,-1 1 0,1-1 0,0 1 0,0 0 0,-1 0 1,1 0-1,-1 1 0,0 0 0,6 3 0,3 11-4441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10.716"/>
    </inkml:context>
    <inkml:brush xml:id="br0">
      <inkml:brushProperty name="width" value="0.05" units="cm"/>
      <inkml:brushProperty name="height" value="0.05" units="cm"/>
      <inkml:brushProperty name="color" value="#5B2D90"/>
    </inkml:brush>
  </inkml:definitions>
  <inkml:trace contextRef="#ctx0" brushRef="#br0">6 1 12182,'0'0'1827,"0"17"345,-6 288 3014,16-316-5479,32-60 243,-31 49 74,1 1-1,1 1 0,1 0 0,20-21 0,-34 40 3,1 0-1,-1 1 1,1 0-1,-1-1 1,1 1 0,-1-1-1,1 1 1,-1 0-1,1-1 1,0 1-1,-1 0 1,1-1-1,-1 1 1,1 0-1,0 0 1,-1 0-1,1 0 1,0-1-1,-1 1 1,1 0-1,0 0 1,-1 0-1,1 0 1,0 1 0,-1-1-1,1 0 1,0 0-1,-1 0 1,1 1-1,0-1 1,16 19 218,4 37-179,-19-49 51,8 26-245,21 57 341,-27-82-714,0 0 0,0 0 0,1-1 0,0 0 0,6 7 0,-9-12-363,4 3-1833</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3.388"/>
    </inkml:context>
    <inkml:brush xml:id="br0">
      <inkml:brushProperty name="width" value="0.05" units="cm"/>
      <inkml:brushProperty name="height" value="0.05" units="cm"/>
      <inkml:brushProperty name="color" value="#5B2D90"/>
    </inkml:brush>
  </inkml:definitions>
  <inkml:trace contextRef="#ctx0" brushRef="#br0">260 29 10181,'0'0'9633,"-11"-6"-8581,-34-15-372,44 20-657,0 1 1,0 0 0,0 0-1,0 0 1,0 0 0,0 0-1,-1 0 1,1 0 0,0 0-1,0 1 1,0-1-1,0 0 1,0 0 0,0 1-1,0-1 1,0 1 0,0-1-1,0 1 1,1 0-1,-1-1 1,0 1 0,0 0-1,0-1 1,1 1 0,-1 0-1,0 0 1,0 1 0,-13 27 590,11-21-423,-9 27 409,2 0 0,1 0 0,2 1-1,-5 65 1,8 153 979,5-157-1301,0 3 58,26 185 0,-18-235-354,15 116 22,-21-140-197,-2-1-1,-1 1 1,-1-1-1,-6 35 0,6-52-112,-1-1 0,0 0 0,-1 0-1,0 0 1,0-1 0,0 1 0,-1-1-1,0 1 1,0-1 0,-1 0 0,1-1 0,-1 1-1,-1-1 1,1 0 0,-1 0 0,0-1-1,0 1 1,0-2 0,0 1 0,-1 0 0,0-1-1,-9 3 1,-34-1-5547</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4.235"/>
    </inkml:context>
    <inkml:brush xml:id="br0">
      <inkml:brushProperty name="width" value="0.05" units="cm"/>
      <inkml:brushProperty name="height" value="0.05" units="cm"/>
      <inkml:brushProperty name="color" value="#5B2D90"/>
    </inkml:brush>
  </inkml:definitions>
  <inkml:trace contextRef="#ctx0" brushRef="#br0">0 583 15271,'6'-18'2417,"-4"13"-2230,2-8 133,1 0 0,0 0 0,1 1-1,0-1 1,1 1 0,0 0 0,1 1 0,1 0 0,10-11 0,-2 5-219,1 2 0,0 0 1,2 1-1,-1 1 1,2 0-1,0 2 0,0 0 1,1 2-1,0 0 0,0 1 1,1 2-1,0 0 1,1 1-1,44-2 0,-66 7-194,1 1-1,-1-1 1,1 1-1,-1 0 0,0 0 1,0 0-1,1 0 0,-1 0 1,0 0-1,0 1 1,0-1-1,0 1 0,0-1 1,-1 1-1,1 0 1,0 0-1,-1 0 0,1 0 1,-1 0-1,0 0 0,0 0 1,2 4-1,16 20-7787,-37-24 11854,11-5 201,18-2-1937,4 1-2104,49-13 633,70-30 0,-115 40-697,-1-1 0,-1-1 0,1-1 0,-1-1 0,-1 0 0,0-1 0,-1-1 0,21-23 0,-33 34-65,-1-1-1,1 0 0,-1 0 0,0 0 1,0-1-1,0 1 0,-1 0 1,1-1-1,-1 1 0,0-1 0,0 1 1,0-1-1,0 0 0,-1 0 1,1 1-1,-1-1 0,0 0 0,0 0 1,0 1-1,-2-6 0,1 6-11,0 0 1,0 0-1,0 0 0,-1 0 0,0 1 1,1-1-1,-1 0 0,0 1 0,0-1 1,-1 1-1,1-1 0,0 1 0,-1 0 1,1 0-1,-1 0 0,0 1 0,0-1 1,0 1-1,0-1 0,0 1 0,0 0 1,-4-1-1,-6-2 4,1 2 1,-1 0-1,1 0 0,-1 1 1,0 0-1,0 2 1,1-1-1,-1 1 0,0 1 1,1 0-1,-1 1 1,1 1-1,0-1 0,0 2 1,0 0-1,0 0 1,1 1-1,0 1 0,0 0 1,1 0-1,0 1 1,0 0-1,1 1 0,0 0 1,0 0-1,1 1 1,0 0-1,1 1 1,0-1-1,1 2 0,0-1 1,1 0-1,0 1 1,1 0-1,0 0 0,1 1 1,0-1-1,1 1 1,0 0-1,1-1 0,1 1 1,1 17-1,0-19-9,1-1 1,0 0-1,0 1 1,1-1-1,1 0 0,0-1 1,0 1-1,1-1 0,0 1 1,0-1-1,1-1 0,0 1 1,1-1-1,0 0 0,0-1 1,1 0-1,0 0 1,0 0-1,1-1 0,-1 0 1,1-1-1,17 8 0,-2-3-69,0 0-1,0-2 0,0-1 1,1-1-1,0-1 0,0-1 0,1-1 1,35-1-1,-35-4 53,0 0 0,0-1 0,0-2 0,-1-1 0,0-1 0,0-1 1,0-1-1,-1-1 0,0-1 0,24-16 0,-32 18 37,0-2 1,-1 0-1,0-1 0,-1 0 1,0-1-1,0-1 0,-2 0 1,0-1-1,0 0 0,-2-1 1,0 0-1,-1-1 0,0 0 1,10-31-1,-16 39 11,-1 1-1,0-1 1,0 0 0,-1 0-1,0 0 1,-1-1 0,0-13-1,-1 21 5,1-1-1,-1 1 0,1 0 1,-1-1-1,0 1 0,1 0 1,-1 0-1,0-1 0,-1 1 1,1 0-1,0 0 1,-1 0-1,1 0 0,-1 1 1,1-1-1,-1 0 0,0 0 1,0 1-1,0-1 0,0 1 1,0 0-1,0 0 0,0 0 1,0 0-1,-1 0 0,1 0 1,0 0-1,0 1 0,-1-1 1,1 1-1,-3-1 1,-6 1 20,1-1 1,0 2 0,-1-1-1,1 2 1,0-1 0,-1 1-1,1 1 1,0 0-1,0 0 1,1 1 0,-1 0-1,1 1 1,0 0 0,0 0-1,-13 11 1,16-12-44,1 1-1,-1 0 1,1 1 0,0-1-1,0 1 1,0 0-1,1 0 1,0 0 0,0 1-1,0-1 1,1 1 0,0 0-1,1 0 1,-1 0 0,1 1-1,1-1 1,-1 0-1,1 1 1,1-1 0,-1 1-1,1-1 1,1 11 0,0-16-20,0 1 1,-1-1-1,1 1 0,0-1 1,0 1-1,1-1 1,-1 1-1,0-1 1,1 0-1,0 0 1,-1 0-1,1 0 1,0 0-1,0 0 1,0 0-1,0 0 1,0-1-1,1 1 1,-1-1-1,0 0 1,1 0-1,-1 1 1,1-1-1,-1-1 1,1 1-1,-1 0 1,4 0-1,8 1-172,1 0 0,-1-1 0,27-1 0,-30 0 102,1-1 68,1 0 1,-1-1 0,0 0 0,0 0 0,0-2 0,-1 1 0,1-2 0,-1 1 0,0-1 0,15-10 0,-25 14 657,2 26-537,1-10-110,1 0-1,0 0 0,0-1 0,2 1 0,0-1 1,0-1-1,2 1 0,-1-2 0,2 1 0,-1-1 1,2 0-1,0-1 0,0 0 0,24 16 0,-33-25-139,1 0 0,0 0-1,0-1 1,0 1 0,0-1 0,0 0-1,0 0 1,0 0 0,0 0-1,0-1 1,0 1 0,1-1 0,-1 0-1,0 0 1,0 0 0,1 0-1,-1 0 1,0-1 0,0 1 0,0-1-1,1 0 1,-1 0 0,0 0-1,0-1 1,-1 1 0,1-1 0,0 0-1,0 1 1,-1-1 0,4-3-1,3-4-1167,-1 0-1,0-1 0,-1 0 0,0 0 1,0-1-1,7-17 0,16-37-7576</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4.588"/>
    </inkml:context>
    <inkml:brush xml:id="br0">
      <inkml:brushProperty name="width" value="0.05" units="cm"/>
      <inkml:brushProperty name="height" value="0.05" units="cm"/>
      <inkml:brushProperty name="color" value="#5B2D90"/>
    </inkml:brush>
  </inkml:definitions>
  <inkml:trace contextRef="#ctx0" brushRef="#br0">111 0 13110,'0'0'11109,"-101"45"-10229,91 32 17,10 10-129,0 9-111,4 2-417,8 1-192,-2-1 0,-2-7-48,-4-4-833,0-9-1360,-2-20-1072,-2-25-4787</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4.918"/>
    </inkml:context>
    <inkml:brush xml:id="br0">
      <inkml:brushProperty name="width" value="0.05" units="cm"/>
      <inkml:brushProperty name="height" value="0.05" units="cm"/>
      <inkml:brushProperty name="color" value="#5B2D90"/>
    </inkml:brush>
  </inkml:definitions>
  <inkml:trace contextRef="#ctx0" brushRef="#br0">0 376 13830,'5'-17'2556,"-2"3"-2277,1 1 0,0 0 0,1 0 1,1 0-1,0 0 0,1 1 0,0 0 0,0 1 0,2-1 0,-1 1 0,2 1 0,15-15 0,-16 17-157,1 2 0,0-1 0,0 1 0,0 1 0,1 0 0,-1 0 0,1 1 0,0 0 0,1 1 0,-1 0 0,1 1-1,-1 1 1,1-1 0,13 2 0,-15 0-91,-1 1-1,0 0 0,1 1 0,-1 0 1,0 0-1,0 1 0,0 1 1,-1-1-1,1 1 0,-1 1 1,0-1-1,0 2 0,0-1 1,-1 1-1,1 0 0,-1 0 1,11 14-1,-8-5-11,0 1-1,-1 0 1,0 1 0,-1 0-1,-1 0 1,-1 0 0,0 1-1,5 34 1,-5-30-24,-6-20 2,0-1 1,0 0 0,0 0 0,1 1 0,-1-1 0,0 0-1,1 0 1,-1 0 0,1 1 0,-1-1 0,1 0 0,0 0-1,0 0 1,-1 0 0,1 0 0,0 0 0,0 0 0,0-1-1,0 1 1,2 1 0,-2-2-1,-1 0 0,1 0 1,0 0-1,0 0 0,0-1 0,-1 1 0,1 0 1,0 0-1,-1-1 0,1 1 0,0-1 0,0 1 1,-1-1-1,1 1 0,-1-1 0,1 1 0,-1-1 1,1 1-1,-1-1 0,1 0 0,-1 1 0,1-1 1,0-1-1,22-50-28,-9-1-113,11-101 1,3-13-8,-9 306 2480,15 2-1458,-24-108-1143,-1 1-1,-2 1 1,-1-1 0,3 69-1,-15-79-2389,-14-9-2349</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5.323"/>
    </inkml:context>
    <inkml:brush xml:id="br0">
      <inkml:brushProperty name="width" value="0.05" units="cm"/>
      <inkml:brushProperty name="height" value="0.05" units="cm"/>
      <inkml:brushProperty name="color" value="#5B2D90"/>
    </inkml:brush>
  </inkml:definitions>
  <inkml:trace contextRef="#ctx0" brushRef="#br0">1 194 16327,'0'0'3954,"18"1"-2329,-7-1-1379,-4 0-128,0 0 0,0 0-1,0 0 1,-1 1 0,1 0-1,0 1 1,0 0-1,-1 0 1,1 0 0,-1 0-1,0 1 1,1 0 0,-1 1-1,-1 0 1,1-1 0,0 2-1,5 5 1,7 10 182,0 1-1,-2 0 1,26 46 0,-36-56-306,0 1 0,-1-1 0,-1 1 0,1 1 0,-2-1 0,0 0 0,0 1 0,-1-1 1,-1 1-1,0 19 0,-2-29-27,1 0 1,-1 0-1,0 0 1,0 0 0,-1 0-1,1 0 1,0 0 0,-1 0-1,0-1 1,0 1-1,0-1 1,0 1 0,0-1-1,0 0 1,0 0-1,-1 0 1,1 0 0,-1 0-1,0 0 1,1-1-1,-1 1 1,0-1 0,0 0-1,0 0 1,0 0 0,-5 1-1,-3 1-241,-1 0-1,0-1 1,1-1-1,-1 0 1,-22-1-1,33 0 280,0 0-1,-1-1 1,1 1-1,-1 0 1,1-1-1,0 1 0,-1-1 1,1 1-1,0-1 1,0 0-1,-1 0 1,1 1-1,0-1 0,0 0 1,0 0-1,0 0 1,0 0-1,0-1 1,0 1-1,0 0 0,1 0 1,-1 0-1,0-1 1,1 1-1,-1 0 1,1-1-1,-1 1 0,1 0 1,0-1-1,-1 1 1,1-1-1,0 1 1,0-1-1,0 1 0,0 0 1,0-1-1,0 1 1,1-1-1,0-2 1,0-2 57,0 0 0,0 0 0,1 1 0,0-1 0,0 0 0,1 1 1,-1-1-1,7-9 0,7-3 90,0 0 0,2 1 0,0 1 1,0 0-1,42-25 0,115-55-58,-132 74-23,-12 6-59,19-8 0,-1-3 0,-2-1 1,68-54-1,-111 79 6,0 0 1,0-1-1,0 0 1,0 0-1,-1 0 1,1 0-1,-1 0 0,0-1 1,-1 0-1,4-6 1,-6 10 7,0 1 1,1 0-1,-1-1 1,0 1 0,0 0-1,0-1 1,0 1-1,0 0 1,0-1-1,0 1 1,0 0-1,0-1 1,0 1 0,-1 0-1,1-1 1,0 1-1,0 0 1,0-1-1,0 1 1,0 0-1,-1-1 1,1 1 0,0 0-1,0 0 1,0-1-1,-1 1 1,1 0-1,0 0 1,0-1-1,-1 1 1,1 0 0,0 0-1,-1 0 1,1 0-1,0-1 1,-1 1-1,-18-2 558,-20 7 11,27-1-546,1 1 0,-1 0 0,1 0 1,0 1-1,1 1 0,0 0 0,0 1 0,0-1 1,1 2-1,0-1 0,1 2 0,0-1 1,0 1-1,1 0 0,0 0 0,1 1 0,0 0 1,-5 15-1,5-14-14,1 1 1,1 0-1,0 0 1,1 0-1,0 0 1,1 0-1,0 1 1,1-1-1,1 0 1,0 1-1,1-1 1,0 1-1,1-1 1,1 0-1,0 0 1,1 0-1,5 13 1,-2-12-202,1-1 1,1 0 0,0 0-1,1-1 1,0 0 0,1-1-1,0 0 1,21 15 0,-13-12-452,0-1 0,1-1 0,0-1 0,1-1 1,28 10-1,13-5-4786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7.738"/>
    </inkml:context>
    <inkml:brush xml:id="br0">
      <inkml:brushProperty name="width" value="0.05" units="cm"/>
      <inkml:brushProperty name="height" value="0.05" units="cm"/>
      <inkml:brushProperty name="color" value="#5B2D90"/>
    </inkml:brush>
  </inkml:definitions>
  <inkml:trace contextRef="#ctx0" brushRef="#br0">45 127 3586,'0'0'6325,"-6"-11"-5474,-28-49 1476,33 56-1763,0 0 0,0 1 1,1-1-1,-1 1 0,1-1 1,0 0-1,0 0 0,0 1 1,1-6-1,0-5 3733,-1 34-4083,1-5-125,1 0 1,1 0 0,0 0 0,1 0-1,0-1 1,10 21 0,-8-20-61,0 0 1,-1 1 0,0 0-1,-2 0 1,4 30-1,-8 17 44,1-41-2403,-1 1-4406</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8.083"/>
    </inkml:context>
    <inkml:brush xml:id="br0">
      <inkml:brushProperty name="width" value="0.05" units="cm"/>
      <inkml:brushProperty name="height" value="0.05" units="cm"/>
      <inkml:brushProperty name="color" value="#5B2D90"/>
    </inkml:brush>
  </inkml:definitions>
  <inkml:trace contextRef="#ctx0" brushRef="#br0">1 115 3890,'0'0'16888,"65"-84"-16664,-21 68 128,2 5-272,-3 8-48,-1 3-32,-4 0-144,-9 19-993,-11 15-1216,-18 16-1953,-4 11-576</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8.425"/>
    </inkml:context>
    <inkml:brush xml:id="br0">
      <inkml:brushProperty name="width" value="0.05" units="cm"/>
      <inkml:brushProperty name="height" value="0.05" units="cm"/>
      <inkml:brushProperty name="color" value="#5B2D90"/>
    </inkml:brush>
  </inkml:definitions>
  <inkml:trace contextRef="#ctx0" brushRef="#br0">0 719 4530,'0'0'16312,"108"7"-15928,-57-32-336,5-5 128,1-4-176,-1-5-1265,-7-2-1840,-11-2-3634</inkml:trace>
  <inkml:trace contextRef="#ctx0" brushRef="#br0" timeOffset="1">570 0 12726,'0'0'7795,"-42"100"-6578,32-39-209,0 10-175,2 8-385,-2 1 48,4 2-256,6-9-64,0-3-176,0-8 0,0-10-128,0-9-1568,0-16-1618</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2:59.484"/>
    </inkml:context>
    <inkml:brush xml:id="br0">
      <inkml:brushProperty name="width" value="0.05" units="cm"/>
      <inkml:brushProperty name="height" value="0.05" units="cm"/>
      <inkml:brushProperty name="color" value="#5B2D90"/>
    </inkml:brush>
  </inkml:definitions>
  <inkml:trace contextRef="#ctx0" brushRef="#br0">32 221 8612,'0'0'7990,"0"15"-6632,-6 255 1736,0-24-2968,-12-427 162,17 112 18,1-126 321,1 161-467,3 1 0,1-1-1,14-53 1,-16 79-120,-1 1 0,1 0-1,0-1 1,0 2 0,1-1 0,0 0 0,0 1-1,1-1 1,0 1 0,0 0 0,0 1 0,7-6-1,-7 7-19,0 1-1,1 0 0,-1 0 1,1 0-1,-1 1 1,1 0-1,0 0 0,0 0 1,0 1-1,0 0 0,0 0 1,0 0-1,0 1 0,0 0 1,10 1-1,-12 0-23,0 0 0,1 0 1,-1 0-1,0 1 0,0-1 0,1 1 0,-1 0 1,-1 0-1,1 1 0,0-1 0,0 1 0,-1 0 1,0 0-1,1 0 0,-1 0 0,0 0 1,-1 1-1,1 0 0,-1-1 0,1 1 0,-1 0 1,0 0-1,0 0 0,-1 0 0,1 1 0,-1-1 1,1 7-1,0 0-9,0 0 0,0 0 0,-1 0 0,-1 0 0,0 0 0,0 0 0,-1 0 1,-1 0-1,0 0 0,-5 16 0,2-14-74,-1 0 1,-1-1-1,0 0 1,-1 0-1,0 0 0,-1-1 1,-14 14-1,-7 5-1629,-42 31 0,-1-7-3884</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01.193"/>
    </inkml:context>
    <inkml:brush xml:id="br0">
      <inkml:brushProperty name="width" value="0.05" units="cm"/>
      <inkml:brushProperty name="height" value="0.05" units="cm"/>
      <inkml:brushProperty name="color" value="#5B2D90"/>
    </inkml:brush>
  </inkml:definitions>
  <inkml:trace contextRef="#ctx0" brushRef="#br0">70 97 7027,'0'0'8764,"0"-15"-7336,0-66 3814,0 88-4754,-5 19-112,-15 45 0,11-43 50,-9 52 0,5 63 701,8 186 0,6-208-858,0-62-346,2 0 0,3 0 0,2-1 0,3 0 0,3 0 0,2-1 0,43 102 0,-55-151-150,30 56-1104,-31-60 910,-1 0-1,1-1 1,0 1 0,0-1-1,0 0 1,0 0 0,1 0-1,-1-1 1,1 1 0,0-1-1,0 1 1,0-1 0,6 2-1,11-2-7072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11.336"/>
    </inkml:context>
    <inkml:brush xml:id="br0">
      <inkml:brushProperty name="width" value="0.05" units="cm"/>
      <inkml:brushProperty name="height" value="0.05" units="cm"/>
      <inkml:brushProperty name="color" value="#5B2D90"/>
    </inkml:brush>
  </inkml:definitions>
  <inkml:trace contextRef="#ctx0" brushRef="#br0">0 238 9716,'0'0'5814,"16"13"-5414,54 42-69,-66-53-293,0 0-1,-1 0 1,1 0 0,0-1 0,0 1 0,1-1-1,-1 0 1,0 0 0,0-1 0,0 1 0,1-1-1,-1 0 1,0 0 0,1-1 0,-1 1 0,0-1-1,0 0 1,0 0 0,1 0 0,-1 0 0,5-3-1,-1-1 65,0 1-1,0-1 0,0-1 0,-1 1 0,0-1 0,0 0 0,8-10 1,-9 9-89,-1 0 1,-1 0 0,1 0 0,-1 0 0,0-1 0,-1 0-1,0 1 1,0-1 0,-1-1 0,0 1 0,0 0 0,-1 0-1,0-1 1,0 1 0,-1-13 0,0 19-9,0 0 0,0 0 0,-1-1 0,1 1 0,0 0 0,-1 0 0,1 0 0,-1 0 1,0 0-1,0 0 0,0 0 0,0 0 0,0 0 0,0 1 0,0-1 0,0 0 0,-1 1 0,1-1 0,-1 1 0,1-1 0,-3-1 0,0 1-4,1 0 1,-1 1-1,1-1 0,-1 1 0,0 0 0,1 0 0,-1 0 0,0 0 0,0 0 0,0 1 0,-5 0 0,2 0-1,0 0 0,1 1-1,-1 0 1,0 0 0,0 0-1,0 1 1,0 0 0,1 0 0,-1 1-1,1 0 1,0 0 0,0 1-1,-8 5 1,4 1 11,1 1 1,-1 0-1,1 0 0,1 1 1,0 1-1,1-1 0,1 1 1,0 0-1,0 1 0,1 0 1,-3 15-1,2-4 2,2 1 0,0 0 0,2-1 0,1 1 0,2 34-1,0-54-47,-1 0 0,1 0-1,0-1 1,1 1-1,-1 0 1,1 0-1,0-1 1,0 1 0,1-1-1,0 0 1,0 0-1,0 0 1,1 0-1,-1 0 1,1 0 0,6 4-1,-3-3-90,0-1-1,0-1 1,0 1-1,0-1 1,1 0-1,0-1 1,0 0 0,0 0-1,0-1 1,13 2-1,-3-1 32,0-2 0,0 0 0,0-1 0,0 0 0,-1-2 0,1 0 0,0-1 0,0-1 0,-1-1 0,24-9 0,-6-2 135,-1-1 1,59-41-1,-77 47 241,-1-1-1,0-1 1,-1 0 0,0-1-1,-1-1 1,-1 0 0,15-22-1,-26 35-186,1 0 0,-1 0 0,1 0-1,-1 0 1,0 0 0,0 0 0,0-1 0,0 1 0,-1 0 0,1-1-1,0 1 1,-1-1 0,0 1 0,1 0 0,-1-1 0,0 1-1,-1-1 1,1 1 0,0-1 0,0 1 0,-2-5 0,0 6-49,1-1 1,0 1 0,-1 0 0,1 0 0,-1-1 0,0 1 0,1 0-1,-1 1 1,0-1 0,1 0 0,-1 0 0,0 1 0,0-1-1,0 1 1,0-1 0,0 1 0,1 0 0,-1 0 0,0 0 0,0 0-1,-2 0 1,-6 1-24,0 0 1,1 1-1,-1 0 0,1 0 0,-1 1 0,1 0 0,0 0 1,0 1-1,-10 7 0,12-7-34,1 1 1,1 0-1,-1 0 1,1 0-1,0 1 1,0 0-1,0 0 1,1 0-1,0 0 0,0 1 1,1 0-1,0 0 1,0 0-1,0 0 1,1 0-1,0 0 0,0 1 1,1-1-1,0 1 1,1-1-1,-1 1 1,1-1-1,2 12 1,-2-17-8,1 1 1,0-1 0,0 0-1,-1 1 1,1-1 0,1 0-1,-1 1 1,0-1 0,0 0-1,1 0 1,-1 0 0,1 0-1,0-1 1,0 1 0,-1 0-1,1-1 1,0 1 0,1-1-1,-1 1 1,0-1 0,0 0-1,0 0 1,1 0 0,-1 0 0,0-1-1,1 1 1,-1-1 0,6 1-1,0 1-4,1-1 0,0-1 0,-1 1 0,1-1 0,0-1 0,0 0 0,9-2 1,-15 2-76,-1 0 1,1 0 0,-1-1 0,1 1 0,-1-1 0,1 0-1,-1 1 1,0-1 0,0 0 0,0 0 0,0 0 0,0-1 0,-1 1-1,1 0 1,2-5 0,22-50-4586,-10 20 604,45-61-4765,-26 52 9595,6 6 4917,-40 39-5454,0 1 0,0-1 1,0 0-1,0 0 1,0 0-1,0 0 0,0 1 1,0-1-1,0 0 1,0 1-1,1-1 0,-1 1 1,0 0-1,1-1 0,-1 1 1,0 0-1,0 0 1,1 0-1,-1 0 0,0 0 1,1 0-1,-1 0 1,0 0-1,1 0 0,-1 1 1,0-1-1,0 0 0,1 1 1,-1-1-1,0 1 1,0-1-1,0 1 0,0 0 1,0 0-1,1-1 0,-1 1 1,-1 0-1,1 0 1,1 1-1,3 5-52,-1 0-1,0 0 1,0 0 0,-1 0-1,4 12 1,0-1 135,10 19-107,42 109 1088,-53-126-919,0 1-1,-1 0 1,-2 0 0,0 0-1,1 27 1,-4-47-348,0 0 1,0-1-1,0 1 0,0 0 1,0-1-1,0 1 1,0 0-1,0-1 1,0 1-1,0 0 0,0-1 1,0 1-1,0-1 1,0 1-1,-1 0 0,1-1 1,0 1-1,-1 0 1,1-1-1,0 1 0,-1-1 1,1 1-1,0-1 1,-1 1-1,1-1 1,-1 1-1,1-1 0,-1 0 1,0 1-1,1-1 1,-1 0-1,0 1 0,0-1 35,0 0 0,0-1 0,0 1-1,1-1 1,-1 1 0,0-1 0,1 0-1,-1 1 1,1-1 0,-1 1-1,0-1 1,1 0 0,-1 0 0,1 1-1,0-1 1,-1 0 0,1 0 0,0 1-1,-1-1 1,1 0 0,0 0 0,0 0-1,0 0 1,0 1 0,0-1 0,0-2-1,-3-21 150,2-2-1,1 1 1,2 0-1,0 0 1,1 1-1,1-1 1,2 0-1,12-35 1,-3 20-247,2 0 0,1 1 0,2 1 0,28-40 1,-38 63-39,2-1 1,0 2-1,20-20 1,9 6-1414,-37 26 766,1 0 0,0 1 0,0-1-1,-1 1 1,1 0 0,0 0 0,10 0-1,1 1-5905</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03.722"/>
    </inkml:context>
    <inkml:brush xml:id="br0">
      <inkml:brushProperty name="width" value="0.05" units="cm"/>
      <inkml:brushProperty name="height" value="0.05" units="cm"/>
      <inkml:brushProperty name="color" value="#5B2D90"/>
    </inkml:brush>
  </inkml:definitions>
  <inkml:trace contextRef="#ctx0" brushRef="#br0">396 15 6227,'0'0'8665,"-17"-3"-7443,-57-8 171,70 11-1262,-1 0 0,1-1 0,-1 1 1,0 1-1,1-1 0,-1 1 0,1 0 0,-1 0 1,1 0-1,-1 0 0,1 1 0,0 0 1,-1 0-1,1 0 0,0 0 0,0 1 0,1 0 1,-1-1-1,1 2 0,-1-1 0,1 0 1,0 0-1,0 1 0,0 0 0,1 0 0,-4 6 1,-5 4 81,-15 19 515,2 1 1,1 1-1,-35 75 0,48-85-517,1-1-1,0 2 1,2-1-1,1 1 0,1 0 1,2 0-1,-2 38 1,5-54-208,1-1 1,0 0-1,0 1 0,1-1 1,0 0-1,1 0 0,0 0 1,0 0-1,1 0 1,0-1-1,0 0 0,1 0 1,0 0-1,0 0 1,1-1-1,0 0 0,1 0 1,-1 0-1,1-1 0,1 0 1,-1 0-1,1-1 1,0 0-1,0-1 0,0 1 1,1-1-1,0-1 0,-1 0 1,15 3-1,-10-3-292,0 0-1,0-1 1,0-1 0,0 0-1,0-1 1,0 0-1,0-1 1,0 0 0,0-1-1,0-1 1,18-6-1,-18 5-914,-1-2 0,1 0 0,-1 0 0,0-1 0,-1-1 0,17-13 0,20-25-8518</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04.367"/>
    </inkml:context>
    <inkml:brush xml:id="br0">
      <inkml:brushProperty name="width" value="0.05" units="cm"/>
      <inkml:brushProperty name="height" value="0.05" units="cm"/>
      <inkml:brushProperty name="color" value="#5B2D90"/>
    </inkml:brush>
  </inkml:definitions>
  <inkml:trace contextRef="#ctx0" brushRef="#br0">409 48 3474,'0'0'15249,"-19"-9"-14598,-62-25 35,77 33-617,0 0-1,0 0 1,0 0 0,1 1-1,-1-1 1,0 1 0,0 0-1,0 0 1,0 1 0,0-1-1,0 1 1,0 0 0,1 0-1,-1 0 1,0 0 0,0 0-1,1 1 1,-1 0 0,1 0 0,0 0-1,-1 0 1,1 0 0,0 1-1,0 0 1,1-1 0,-1 1-1,-3 5 1,-5 3 59,-8 5 24,2 2-1,0 0 1,1 1-1,1 1 1,0 0 0,2 1-1,1 1 1,0 0-1,2 0 1,0 1-1,1 1 1,2-1-1,1 1 1,0 1-1,2-1 1,1 1-1,0 0 1,2 27-1,2-42-158,0 1 1,1-1-1,0 0 1,0 0-1,1 0 0,1 0 1,-1 0-1,2 0 0,-1-1 1,1 0-1,1 0 0,0 0 1,0-1-1,0 0 0,1 0 1,0 0-1,1-1 0,16 12 1,-14-12-59,1-1 0,0 0 0,0 0 1,1-1-1,0 0 0,0-1 0,0-1 0,0 0 1,0-1-1,1 0 0,-1 0 0,1-2 0,0 1 1,-1-2-1,18-2 0,-25 3 43,0-1 1,0-1-1,0 1 1,-1-1-1,1 0 1,-1 0-1,1 0 1,-1-1-1,0 1 1,1-1-1,-1 0 0,-1 0 1,1-1-1,0 1 1,-1-1-1,0 0 1,0 0-1,0 0 1,0 0-1,-1 0 1,4-8-1,2-8-31,-1-1-1,0 1 1,6-40 0,5-14 30,-15 63 25,2 1 1,-1 0-1,1 0 0,1 0 0,0 1 0,0 0 0,13-14 0,-15 19 4,0 0 0,0 0-1,0 0 1,1 1-1,-1 0 1,1 0-1,0 0 1,0 1 0,0-1-1,0 1 1,0 0-1,1 1 1,-1-1 0,1 1-1,-1 0 1,11 0-1,-14 1 3,1 1-1,-1-1 1,0 1 0,0-1-1,0 1 1,0 0-1,0-1 1,0 1-1,0 0 1,0 1 0,0-1-1,0 0 1,0 0-1,-1 1 1,1-1-1,0 1 1,-1 0-1,1-1 1,-1 1 0,0 0-1,0 0 1,0 0-1,1 0 1,-2 0-1,1 0 1,0 0 0,0 0-1,-1 0 1,1 0-1,-1 1 1,1 2-1,1 11 123,0 0 0,-1 0-1,-1 22 1,-1-22-8,-1 10 21,-1 0-1,-1-1 1,-1 0-1,-1 1 0,-15 34 1,-6 30-1006,23-73-256,1-1 0,0 1 0,0 26 0,7-20-4945,14-13-4955</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04.876"/>
    </inkml:context>
    <inkml:brush xml:id="br0">
      <inkml:brushProperty name="width" value="0.05" units="cm"/>
      <inkml:brushProperty name="height" value="0.05" units="cm"/>
      <inkml:brushProperty name="color" value="#5B2D90"/>
    </inkml:brush>
  </inkml:definitions>
  <inkml:trace contextRef="#ctx0" brushRef="#br0">90 89 12822,'0'0'7598,"0"15"-6672,46 501 3936,-35-426-4765,-7 59-649,-15-183 510,1-1 0,2 0-1,1 0 1,2-1 0,-1-61 0,6 17 107,16-110 0,-12 160-43,2 1 0,0 0 0,3 1 0,0-1 0,2 2 0,0-1 0,18-28 0,-26 52-23,0-1 0,1 1-1,-1 0 1,1 0 0,-1 0-1,1 0 1,1 1 0,-1-1-1,0 1 1,1 0-1,-1 1 1,1-1 0,0 1-1,0 0 1,0 0 0,0 0-1,0 1 1,1-1 0,-1 1-1,9 0 1,-11 1-4,1 0 0,-1 0-1,1 1 1,-1-1 0,1 1 0,-1 0 0,0 0 0,1 0 0,-1 1 0,0-1 0,0 1 0,0-1-1,0 1 1,0 0 0,0 0 0,0 1 0,-1-1 0,1 1 0,-1-1 0,0 1 0,1 0-1,-1-1 1,0 1 0,-1 0 0,1 0 0,-1 1 0,1-1 0,-1 0 0,0 1 0,0-1 0,1 6-1,-1 1 5,1 0-1,-2 0 1,1 0-1,-1 0 1,-1 0-1,0 0 1,0 0-1,-1 0 1,-1-1-1,1 1 1,-1 0-1,-1-1 1,0 0-1,0 0 1,-1 0-1,0 0 1,0-1-1,-12 13 0,-10 10-320,-1-1 0,-2-2 0,-43 32 0,14-11-1175,-6 9-1737,13-9-2406</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05.404"/>
    </inkml:context>
    <inkml:brush xml:id="br0">
      <inkml:brushProperty name="width" value="0.05" units="cm"/>
      <inkml:brushProperty name="height" value="0.05" units="cm"/>
      <inkml:brushProperty name="color" value="#5B2D90"/>
    </inkml:brush>
  </inkml:definitions>
  <inkml:trace contextRef="#ctx0" brushRef="#br0">13 243 14855,'0'0'5789,"3"22"-4924,12 372 2531,-14-351-3201,0 47-27,-2-83-164,0-1 0,0 1 0,0 0 0,0 0 0,-1-1 0,0 1 0,-1-1 0,0 1 0,-5 10 0,7-18-10,0 0 0,1 1 1,-1-1-1,1 0 1,-1 0-1,1 1 1,-1-1-1,1 0 0,-1 0 1,1 0-1,0 0 1,0 0-1,-1 1 1,1-1-1,0 0 0,0 0 1,0 0-1,0 0 1,0 0-1,0 0 1,0 0-1,1-1 1,-2-18-20,-1-379-791,5 361 828,2 1 0,2 0 0,1 0 0,2 1-1,2 0 1,1 1 0,1 0 0,27-44 0,-39 75 26,0 0 0,1 0 1,0 0-1,0 0 0,0 1 0,0-1 1,1 1-1,-1 0 0,1 0 1,0 0-1,0 0 0,0 1 0,0 0 1,0 0-1,1 0 0,-1 0 0,0 0 1,1 1-1,0 0 0,-1 0 0,1 0 1,0 1-1,-1 0 0,1-1 0,0 2 1,0-1-1,-1 0 0,1 1 1,0 0-1,-1 0 0,1 1 0,-1-1 1,1 1-1,5 3 0,0 0 88,0 1-1,0 0 1,-1 1-1,0 0 1,0 1-1,0 0 1,-1 0-1,0 1 1,-1 0-1,0 0 1,0 1-1,-1 0 1,-1 0-1,1 0 1,-1 1-1,5 17 1,-1 0 39,-2 1-1,0 1 1,-2-1-1,-1 1 1,0 39 0,-3 10-666,-4 0 1,-3 0 0,-27 134 0,32-207-194,-1 0 0,1 1 0,-1-1 0,0 0 0,-1 0 0,1-1 0,-1 1 0,-7 10 0,-8-3-6456</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05.738"/>
    </inkml:context>
    <inkml:brush xml:id="br0">
      <inkml:brushProperty name="width" value="0.05" units="cm"/>
      <inkml:brushProperty name="height" value="0.05" units="cm"/>
      <inkml:brushProperty name="color" value="#5B2D90"/>
    </inkml:brush>
  </inkml:definitions>
  <inkml:trace contextRef="#ctx0" brushRef="#br0">0 53 17704,'0'0'5939,"167"-52"-5939,-84 52 0,1 0-833,-11 9-2832,-19 5-5475</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06.079"/>
    </inkml:context>
    <inkml:brush xml:id="br0">
      <inkml:brushProperty name="width" value="0.05" units="cm"/>
      <inkml:brushProperty name="height" value="0.05" units="cm"/>
      <inkml:brushProperty name="color" value="#5B2D90"/>
    </inkml:brush>
  </inkml:definitions>
  <inkml:trace contextRef="#ctx0" brushRef="#br0">32 0 16696,'0'0'9668,"42"127"-8852,-42-79-671,0 6-33,0-4-112,-12-4-689,-4-7-1184,-5-12-1760,-3-9-6164</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09.843"/>
    </inkml:context>
    <inkml:brush xml:id="br0">
      <inkml:brushProperty name="width" value="0.05" units="cm"/>
      <inkml:brushProperty name="height" value="0.05" units="cm"/>
      <inkml:brushProperty name="color" value="#5B2D90"/>
    </inkml:brush>
  </inkml:definitions>
  <inkml:trace contextRef="#ctx0" brushRef="#br0">54 0 8836,'0'0'16968,"0"0"-16856,1 0-72,0 0 3,0 3-69,0-1 107,-1 1 0,1 0 0,0-1-1,-1 1 1,1 0 0,-1 0 0,0-1 0,0 1 0,0 0 0,-1 5 0,1-3 26,2 117 115,1-52-138,-3 0-1,-3 0 1,-18 102 0,15-143-77,-5 15 5,2 2 0,2-1-1,-1 56 1,8-100-11,0 0 0,0 1 0,0-1 1,0 0-1,1 1 0,-1-1 0,0 0 1,1 1-1,-1-1 0,1 0 0,-1 0 1,1 1-1,0-1 0,-1 0 0,1 0 1,0 0-1,0 0 0,0 0 0,0 0 1,0 0-1,0 0 0,0 0 0,0-1 0,3 2 1,-1 0-1,0-1 0,1 0 1,0 0-1,-1 0 0,1 0 1,-1-1-1,1 0 0,0 0 1,4 0-1,6-1 2,-1-1 0,0 0 0,0-1-1,20-7 1,-2-2 6,1-2-1,57-36 0,-75 41-216,0-1 1,0 0-1,-1-1 0,0-1 0,-1 0 0,0-1 0,19-27 0,-29 35-107,0 1 0,1-1 0,-2 0 1,1 0-1,0-1 0,-1 1 0,0 0 0,0-7 0,0 10-278,-1 0 1,0 0-1,0 0 1,-1 0-1,1 0 1,0-1-1,-1 1 0,1 0 1,-1 0-1,1 0 1,-1 1-1,0-1 1,0 0-1,-2-3 1,-12-6-8164</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10.207"/>
    </inkml:context>
    <inkml:brush xml:id="br0">
      <inkml:brushProperty name="width" value="0.05" units="cm"/>
      <inkml:brushProperty name="height" value="0.05" units="cm"/>
      <inkml:brushProperty name="color" value="#5B2D90"/>
    </inkml:brush>
  </inkml:definitions>
  <inkml:trace contextRef="#ctx0" brushRef="#br0">1 236 9700,'0'0'12678,"154"-98"-12614,-84 79-64,-9-3-48,-11 1-912,-17-2-1297,-17-4-2882,-12 2-4977</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10.540"/>
    </inkml:context>
    <inkml:brush xml:id="br0">
      <inkml:brushProperty name="width" value="0.05" units="cm"/>
      <inkml:brushProperty name="height" value="0.05" units="cm"/>
      <inkml:brushProperty name="color" value="#5B2D90"/>
    </inkml:brush>
  </inkml:definitions>
  <inkml:trace contextRef="#ctx0" brushRef="#br0">0 127 18040,'0'0'4931,"117"-93"-5268,-41 79-975,-1 1-1922,-4 6-3649</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10.890"/>
    </inkml:context>
    <inkml:brush xml:id="br0">
      <inkml:brushProperty name="width" value="0.05" units="cm"/>
      <inkml:brushProperty name="height" value="0.05" units="cm"/>
      <inkml:brushProperty name="color" value="#5B2D90"/>
    </inkml:brush>
  </inkml:definitions>
  <inkml:trace contextRef="#ctx0" brushRef="#br0">1 1 14935,'0'0'9412,"155"108"-8660,-94-59-207,1-1-465,-7-4-80,-7-8-64,-9-7-593,-9-8-495,-10-10-977,-10-11-1361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12.100"/>
    </inkml:context>
    <inkml:brush xml:id="br0">
      <inkml:brushProperty name="width" value="0.05" units="cm"/>
      <inkml:brushProperty name="height" value="0.05" units="cm"/>
      <inkml:brushProperty name="color" value="#5B2D90"/>
    </inkml:brush>
  </inkml:definitions>
  <inkml:trace contextRef="#ctx0" brushRef="#br0">84 354 12246,'0'0'9033,"-2"15"-8854,-43 396 1677,11-84-2794,31-292-2315,36-139 2621,8-32 803,11-247 480,-11 67 1184,-38 296-1624,1 1 0,1 0-1,1 0 1,1 0 0,0 1-1,12-19 1,-17 33-183,1 0 0,0 0 0,-1 0 0,1 0 0,1 1 0,-1-1 0,1 1 0,-1 0 0,1 0 0,0 0 1,0 1-1,0-1 0,7-2 0,-8 4-23,1 1 0,0-1 0,0 1 1,0-1-1,-1 1 0,1 0 0,0 0 0,0 1 1,0-1-1,0 1 0,-1 0 0,1 0 0,0 0 1,-1 0-1,1 1 0,-1 0 0,1-1 0,-1 1 1,4 3-1,0 1-13,-1-1 0,0 1-1,0 0 1,0 1 0,-1 0 0,0-1 0,0 1 0,-1 1 0,0-1-1,0 1 1,-1 0 0,0 0 0,0 0 0,-1 0 0,0 0 0,1 10-1,0-3-141,-1-1 0,-1 0 0,-1 1 0,0-1-1,0 1 1,-2-1 0,0 0 0,0 1-1,-5 13 1,1-14-150,0 0 0,-1-1 0,-1 0 0,0-1 0,0 1 0,-1-2 0,-1 1 0,0-1 0,-17 14 0,5-6-387,0-2 1,-1-1 0,-1 0-1,-27 12 1,43-23 580,-18 3 268,25-8 945,2 3-840,1-1 1,-1 1-1,1 0 0,0-1 0,0 1 1,0-1-1,0 0 0,1 0 1,-1 0-1,3 2 0,9 9 211,12 19 145,-1 2 0,35 64 0,21 30-38,-59-97-627,-12-16-189,0 0 1,1-1 0,1 0-1,1-1 1,18 16-1,-30-28-124,1 1 0,0-1 0,0 0 0,1 0-1,-1 0 1,0 0 0,0-1 0,0 1 0,1-1-1,-1 1 1,0-1 0,0 0 0,4 0 0,7 0-4605</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11.239"/>
    </inkml:context>
    <inkml:brush xml:id="br0">
      <inkml:brushProperty name="width" value="0.05" units="cm"/>
      <inkml:brushProperty name="height" value="0.05" units="cm"/>
      <inkml:brushProperty name="color" value="#5B2D90"/>
    </inkml:brush>
  </inkml:definitions>
  <inkml:trace contextRef="#ctx0" brushRef="#br0">251 1 15607,'0'0'10709,"-133"86"-10165,95-10-240,7 5-304,5-5 0,10-3-32,10-5-1184,6-11-993,2-14-1713,24-20-5650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11.576"/>
    </inkml:context>
    <inkml:brush xml:id="br0">
      <inkml:brushProperty name="width" value="0.05" units="cm"/>
      <inkml:brushProperty name="height" value="0.05" units="cm"/>
      <inkml:brushProperty name="color" value="#5B2D90"/>
    </inkml:brush>
  </inkml:definitions>
  <inkml:trace contextRef="#ctx0" brushRef="#br0">303 56 13014,'0'0'2839,"-19"-9"-86,-61-28-774,76 35-1905,-1 1 0,1-1 0,-1 1 0,0 0-1,1 0 1,-1 0 0,0 1 0,0-1 0,0 1 0,1 0-1,-1 1 1,0-1 0,0 1 0,1 0 0,-1 0-1,0 1 1,1-1 0,-1 1 0,1 0 0,0 0 0,0 0-1,0 1 1,0 0 0,0 0 0,0 0 0,0 0-1,1 0 1,0 1 0,0-1 0,0 1 0,-5 7-1,0 3-62,1 0-1,0 1 0,1 0 0,0 0 1,1 0-1,1 0 0,-3 25 0,-5 63 5,12-93-147,-1-1-1,2 1 1,-1-1-1,1 1 1,1-1 0,-1 1-1,2-1 1,5 15 0,-7-21 68,0-1-1,1 1 1,0-1 0,-1 0 0,1 1 0,0-1 0,0 0-1,0 0 1,0-1 0,1 1 0,-1 0 0,0-1 0,1 1-1,-1-1 1,1 0 0,0 0 0,-1 0 0,1 0 0,0 0-1,-1-1 1,1 1 0,0-1 0,0 0 0,0 1 0,0-1-1,-1-1 1,1 1 0,0 0 0,0-1 0,0 1 0,-1-1-1,1 0 1,0 0 0,4-2 0,2-1 71,0 0 1,0-1 0,0 0-1,-1 0 1,1-1 0,-1 0-1,-1-1 1,10-9 0,67-95 3463,-82 115-3337,-1 0 0,0 0 0,0 0 0,0 0 0,0 0 0,-1 0 0,0 0-1,0 5 1,0 8-392,0 31-69,-7 54-1,-2-52-2855,-6-3-3584,8-34-1680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11.919"/>
    </inkml:context>
    <inkml:brush xml:id="br0">
      <inkml:brushProperty name="width" value="0.05" units="cm"/>
      <inkml:brushProperty name="height" value="0.05" units="cm"/>
      <inkml:brushProperty name="color" value="#5B2D90"/>
    </inkml:brush>
  </inkml:definitions>
  <inkml:trace contextRef="#ctx0" brushRef="#br0">2 127 3185,'0'0'17561,"0"21"-16892,0 167 1279,-1-161-1815,1-5-100,9-43-71,12-42-97,3 0 1,55-101 0,-79 164 132,0 0 0,1-1 0,-1 1 1,0 0-1,0 0 0,0 0 0,1-1 0,-1 1 1,0 0-1,0 0 0,0-1 0,1 1 0,-1 0 0,0 0 1,0 0-1,1 0 0,-1 0 0,0 0 0,1-1 0,-1 1 1,0 0-1,0 0 0,1 0 0,-1 0 0,0 0 1,1 0-1,-1 0 0,0 0 0,1 0 0,-1 0 0,0 0 1,0 0-1,1 0 0,-1 1 0,0-1 0,1 0 1,-1 0-1,0 0 0,0 0 0,1 0 0,-1 1 0,0-1 1,0 0-1,0 0 0,1 0 0,-1 1 0,0-1 1,0 0-1,0 0 0,0 1 0,1-1 0,-1 0 0,0 0 1,0 1-1,0-1 0,0 0 0,0 1 0,0-1 1,0 0-1,0 0 0,0 1 0,0-1 0,0 0 0,0 1 1,0-1-1,0 0 0,0 1 0,0-1 0,0 0 1,9 37-65,-5-17 59,-3-17-3,1 1 0,-1 0-1,1-1 1,0 1 0,0-1 0,0 0 0,0 1 0,0-1 0,1 0-1,-1 0 1,1-1 0,0 1 0,0 0 0,0-1 0,0 0 0,0 0-1,1 0 1,-1 0 0,1 0 0,-1 0 0,1-1 0,0 0 0,-1 0-1,1 0 1,0 0 0,0-1 0,0 1 0,0-1 0,4 0 0,-2-1-13,0 0 0,0 0 0,0 0 0,0-1 0,-1 0 0,1 0 0,0 0 0,-1-1 0,0 0 0,1 0 0,-1 0 0,0-1 0,-1 0 0,1 1 0,-1-2 0,1 1 0,6-10 0,-1-1 130,-1 0-1,-1 0 0,0-1 1,9-28-1,-10 7 3887,-11 150-3768,1-59-350,2 1 0,12 99 0,8-89-1747,-2-26-2912,-5-14-6045</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12.488"/>
    </inkml:context>
    <inkml:brush xml:id="br0">
      <inkml:brushProperty name="width" value="0.05" units="cm"/>
      <inkml:brushProperty name="height" value="0.05" units="cm"/>
      <inkml:brushProperty name="color" value="#5B2D90"/>
    </inkml:brush>
  </inkml:definitions>
  <inkml:trace contextRef="#ctx0" brushRef="#br0">332 182 5426,'0'0'12422,"14"-15"-11235,43-51-408,-54 63-707,-1 0 0,0 1 0,0-1 1,0 0-1,-1 0 0,1 0 0,-1 0 0,0 0 0,0 0 0,0 0 0,0-1 0,0 1 0,0 0 0,-1-1 0,0 1 0,0-5 0,0 6-35,-1 0 0,1 0-1,-1 1 1,0-1 0,0 0 0,0 0 0,0 1 0,0-1 0,0 0 0,0 1-1,0-1 1,-1 1 0,1-1 0,0 1 0,-1 0 0,1 0 0,-1 0-1,0 0 1,1 0 0,-3-1 0,-2 0-7,1 0 0,0 0 0,-1 0 0,0 1 0,1 0 0,-1 0 0,0 1 0,1-1 0,-1 1 0,0 0 0,0 1 0,1 0 0,-1 0 1,-9 2-1,10 0-25,0 0 0,0 1 1,0-1-1,0 1 0,1 0 1,-1 0-1,1 1 0,0-1 1,1 1-1,-1 0 0,1 0 1,0 0-1,0 0 0,0 1 1,1-1-1,0 1 0,0 0 1,0-1-1,1 1 1,-2 11-1,0-2-5,1 1 0,1-1 0,1 1 0,0-1 0,0 1 0,2-1 0,3 19 0,-1-19-5,1-1 0,1 1 0,0-1 0,1 0 0,15 24 0,55 64-258,-51-70 39,35 57-1,-58-84 226,0 0 0,-1 0 0,1 0 0,-1 1 0,0-1 0,-1 1 0,1-1 0,-1 1 0,0-1 0,-1 1 0,1 0 0,-1 9 0,-1-12 31,0 1 0,0-1 0,0 0 0,0 0 0,0-1 1,0 1-1,-1 0 0,1 0 0,-1-1 0,0 1 0,0-1 0,0 1 1,0-1-1,-1 0 0,1 0 0,0 0 0,-1 0 0,0 0 1,1 0-1,-1-1 0,0 1 0,0-1 0,-5 2 0,-21 6 278,0 0 0,-1-2 0,0-1 0,-42 2 0,-121-2-272,167-9-839,25 3 747,1 0 0,0-1 0,-1 1 1,1 0-1,0 0 0,-1-1 0,1 1 0,0 0 1,0-1-1,-1 1 0,1-1 0,0 1 1,0 0-1,0-1 0,-1 1 0,1-1 1,0 1-1,0 0 0,0-1 0,0 1 0,0-1 1,0 1-1,0-1 0,0 1 0,0 0 1,0-1-1,0 1 0,0-1 0,0 1 1,0-1-1,1 1 0,-1 0 0,0-1 0,0 1 1,0-1-1,1 1 0,-1 0 0,0-1 1,0 1-1,1 0 0,-1-1 0,0 1 0,1 0 1,-1-1-1,0 1 0,1 0 0,-1 0 1,1 0-1,-1-1 0,35-26-5447</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12.874"/>
    </inkml:context>
    <inkml:brush xml:id="br0">
      <inkml:brushProperty name="width" value="0.05" units="cm"/>
      <inkml:brushProperty name="height" value="0.05" units="cm"/>
      <inkml:brushProperty name="color" value="#5B2D90"/>
    </inkml:brush>
  </inkml:definitions>
  <inkml:trace contextRef="#ctx0" brushRef="#br0">216 1 15143,'0'0'8214,"-21"2"-7464,7-2-628,8 0-77,0 0 1,0 0-1,0 1 0,0-1 0,1 1 1,-1 0-1,0 1 0,0 0 0,1-1 1,-1 2-1,1-1 0,-1 1 0,1 0 1,0 0-1,0 0 0,0 1 1,1-1-1,-1 1 0,1 1 0,0-1 1,-7 9-1,1 7 54,1 0 0,1 0 1,1 1-1,1 0 0,1 0 1,0 0-1,2 1 0,0-1 1,2 1-1,0 0 0,2 0 0,2 24 1,-1-34-98,0 1 1,1-1 0,0 0-1,1 0 1,0 0 0,1-1-1,1 0 1,-1 0-1,2 0 1,7 10 0,-9-14-44,1-1 0,0 0 0,0 0 1,0-1-1,1 0 0,-1 0 0,2 0 1,-1-1-1,0 0 0,1-1 0,-1 1 1,1-1-1,0-1 0,0 0 0,0 0 1,10 1-1,-6-2 27,0-1 1,0 0-1,0-1 1,0 0-1,0-1 1,0 0-1,-1-1 1,1 0 0,-1-1-1,1 0 1,-1-1-1,0 0 1,-1-1-1,1 0 1,-1-1-1,0 0 1,-1 0-1,0-1 1,12-14-1,-13 15 46,-1-1-1,0-1 0,-1 1 1,0-1-1,0 0 0,-1 0 1,0-1-1,-1 0 0,0 0 1,0 0-1,-1 0 0,-1 0 0,0-1 1,0 0-1,-1 1 0,0-1 1,-1 0-1,0 1 0,0-1 1,-1 0-1,-1 1 0,-4-16 1,1 15-86,0 1 0,-1-1 1,-1 1-1,1 1 0,-2-1 1,1 1-1,-1 0 0,-1 1 1,0 0-1,0 0 0,0 1 1,-1 0-1,0 1 0,0 0 1,-1 0-1,0 1 0,0 1 1,0 0-1,0 0 0,-1 1 1,0 0-1,1 1 0,-1 1 1,0 0-1,-18 1 0,29 0-48,0 0 0,0 0-1,0 1 1,1-1-1,-1 0 1,0 1 0,0-1-1,1 1 1,-1-1 0,0 1-1,1-1 1,-1 1-1,0 0 1,1-1 0,-1 1-1,1 0 1,-1-1-1,1 1 1,0 0 0,-1 0-1,1-1 1,0 1-1,-1 0 1,1 0 0,0 0-1,0 0 1,0-1-1,0 1 1,-1 0 0,1 0-1,1 0 1,-1 0 0,0 0-1,0 2-295,0 0-1,0-1 1,1 1-1,-1-1 1,1 1-1,0 0 1,0-1-1,0 0 1,0 1-1,2 3 0,26 18-5208,13-5-2915</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13.728"/>
    </inkml:context>
    <inkml:brush xml:id="br0">
      <inkml:brushProperty name="width" value="0.05" units="cm"/>
      <inkml:brushProperty name="height" value="0.05" units="cm"/>
      <inkml:brushProperty name="color" value="#5B2D90"/>
    </inkml:brush>
  </inkml:definitions>
  <inkml:trace contextRef="#ctx0" brushRef="#br0">178 32 5475,'0'0'7584,"0"-6"-5511,-5-15-672,5 21-1349,-1-1 0,1 1 1,0 0-1,0 0 0,-1-1 0,1 1 0,0 0 1,-1-1-1,1 1 0,0 0 0,-1 0 1,1 0-1,0 0 0,-1-1 0,1 1 0,0 0 1,-1 0-1,1 0 0,-1 0 0,1 0 0,0 0 1,-1 0-1,1 0 0,0 0 0,-1 0 0,1 0 1,-1 0-1,1 0 0,0 0 0,-1 0 0,-3 2 106,1 1 0,0-1 0,0 0 0,0 1 0,0 0 0,0 0 0,0 0 0,1 0 0,-1 0 0,-2 6 0,-12 16 178,1 2-1,1 0 1,1 1-1,2 1 1,1 0 0,1 0-1,2 1 1,0 0-1,2 1 1,2-1 0,1 1-1,1 0 1,4 57-1,0-75-377,1 0-1,0 0 0,1 0 1,1-1-1,0 1 0,0-1 1,2 0-1,-1-1 1,1 1-1,1-1 0,0-1 1,0 0-1,1 0 0,1 0 1,0-1-1,0 0 0,0-1 1,1-1-1,1 1 1,-1-2-1,1 1 0,15 5 1,-15-8-1014,1 1 1,0-1-1,0-1 1,1-1-1,-1 0 1,0 0 0,1-1-1,16-1 1,25-6-10380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14.356"/>
    </inkml:context>
    <inkml:brush xml:id="br0">
      <inkml:brushProperty name="width" value="0.05" units="cm"/>
      <inkml:brushProperty name="height" value="0.05" units="cm"/>
      <inkml:brushProperty name="color" value="#5B2D90"/>
    </inkml:brush>
  </inkml:definitions>
  <inkml:trace contextRef="#ctx0" brushRef="#br0">1 130 10053,'0'0'11261,"17"-9"-10295,-6 3-785,-5 2-104,0 0-1,0 1 0,0 0 0,1 0 1,12-3-1,-16 5-45,0 1-1,0 0 1,0-1 0,0 1 0,0 0-1,0 1 1,0-1 0,0 0-1,0 1 1,0 0 0,-1-1 0,1 1-1,0 0 1,0 1 0,-1-1 0,1 0-1,-1 1 1,1-1 0,-1 1-1,0 0 1,3 3 0,18 17 179,-1 1 1,-1 1 0,-1 1-1,21 37 1,-34-51-234,0 0 1,-1 1-1,-1 1 0,0-1 1,0 0-1,-1 1 0,-1 0 1,0 0-1,-1 0 1,0 1-1,-1-1 0,-1 0 1,-1 16-1,1-27-12,-1 0-1,1 1 0,-1-1 1,0 0-1,0 1 1,0-1-1,0 0 0,0 0 1,-1 0-1,1 0 1,-1 0-1,1 0 0,-1 0 1,0 0-1,1-1 1,-1 1-1,0-1 0,0 1 1,0-1-1,-1 0 1,1 0-1,0 0 0,0 0 1,-1 0-1,-2 0 1,-2 1-175,0 0-1,0-1 1,0 0 0,0-1 0,0 0 0,0 0 0,-11-1 0,17 0 197,-1 1 0,1-1 0,-1 0 1,1 0-1,0 1 0,0-1 0,-1 0 1,1 0-1,0-1 0,0 1 1,0 0-1,0 0 0,0 0 0,0-1 1,1 1-1,-1 0 0,0-1 0,1 1 1,-1-1-1,0 1 0,1-1 1,0 1-1,-1-1 0,1 1 0,0-1 1,0 1-1,0-1 0,0-2 0,0-2 13,0 0 0,0 0 0,0-1-1,1 1 1,0 0 0,3-9 0,0 6 34,1 1 0,0-1-1,0 1 1,1 0 0,0 0 0,0 1 0,1 0 0,0 0 0,0 0 0,10-6 0,14-9 221,41-23 0,17-4-142,-41 24-95,0-2-1,68-53 0,-113 78 12,1 0-1,0-1 1,-1 0-1,0 0 1,0 0-1,0 0 0,0-1 1,0 1-1,-1-1 1,0 1-1,1-1 1,-1 0-1,-1 0 1,1 0-1,0 0 1,-1 0-1,1-7 0,-2 10 34,-1 0 0,0 0 0,0 0 0,0 1 0,0-1 0,1 0 0,-1 0 0,0 1 0,0-1 0,-1 1 0,1-1-1,0 1 1,0-1 0,0 1 0,0 0 0,0-1 0,0 1 0,-1 0 0,1 0 0,0 0 0,0 0 0,0 0-1,0 0 1,-1 0 0,1 1 0,0-1 0,-2 1 0,-38 5 443,31-1-458,0 0 0,1 0 1,0 1-1,0 0 0,0 1 0,1 0 0,0 0 1,0 1-1,1 0 0,0 0 0,0 1 1,1 0-1,0 0 0,0 0 0,1 1 1,1 0-1,0 0 0,0 0 0,1 0 0,-4 21 1,4-19-54,0 1 0,1 0 1,1-1-1,0 1 1,1 0-1,0 0 1,1 0-1,1 0 0,0 0 1,0-1-1,1 1 1,1-1-1,0 0 0,1 0 1,0 0-1,1 0 1,9 13-1,-8-15-326,0-2 0,1 1 0,0-1 0,0 0 1,1-1-1,0 0 0,0 0 0,1-1 0,0 0 0,0 0 0,0-1 0,1-1 0,-1 0 1,23 5-1,25-5-5559</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14.708"/>
    </inkml:context>
    <inkml:brush xml:id="br0">
      <inkml:brushProperty name="width" value="0.05" units="cm"/>
      <inkml:brushProperty name="height" value="0.05" units="cm"/>
      <inkml:brushProperty name="color" value="#5B2D90"/>
    </inkml:brush>
  </inkml:definitions>
  <inkml:trace contextRef="#ctx0" brushRef="#br0">538 0 11397,'0'0'7596,"6"28"-6076,12 49 247,12 120-1,-8 668 3055,-23-827-4779,-1-1 1,-3 1 0,0-1 0,-3 0 0,-12 39 0,11-52-96,-1 1 0,-1-2 1,-1 1-1,-1-2 1,-1 1-1,-1-2 1,-1 0-1,-22 22 0,9-14-680,-1-2-1,-1-1 0,-61 39 1,60-46-1556,-1-2 0,-42 16 0,-38 2-11390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22.603"/>
    </inkml:context>
    <inkml:brush xml:id="br0">
      <inkml:brushProperty name="width" value="0.05" units="cm"/>
      <inkml:brushProperty name="height" value="0.05" units="cm"/>
      <inkml:brushProperty name="color" value="#5B2D90"/>
    </inkml:brush>
  </inkml:definitions>
  <inkml:trace contextRef="#ctx0" brushRef="#br0">89 173 10373,'0'0'9764,"-5"-5"-8798,-18-16-158,23 21-754,0 0-1,0 0 1,-1 0-1,1-1 0,0 1 1,-1 0-1,1 0 1,0 0-1,0 0 1,-1 0-1,1 0 0,0-1 1,-1 1-1,1 0 1,0 0-1,-1 0 0,1 0 1,0 0-1,-1 0 1,1 0-1,0 0 1,-1 0-1,1 1 0,0-1 1,-1 0-1,1 0 1,0 0-1,-1 0 0,1 0 1,0 1-1,-1-1 1,1 0-1,0 0 1,0 0-1,-1 1 0,1-1 1,0 0-1,0 0 1,0 1-1,-1-1 1,1 0-1,0 0 0,0 1 1,0-1-1,0 0 1,0 1-1,-1-1 0,1 0 1,0 1-1,0-1 1,0 0-1,0 1 1,-5 21-498,4-20 647,-4 32-140,0 0 0,3 0 0,1 1 1,1-1-1,8 52 0,42 168 217,-26-147-229,-20-88-49,10 52-36,3-1 0,3-1 0,42 98 0,-62-164 28,1-1-1,0 1 1,0-1-1,1 0 1,-1 1-1,0-1 1,1 0-1,-1 0 1,1 0 0,0 0-1,0 0 1,-1-1-1,1 1 1,1 0-1,-1-1 1,0 1-1,0-1 1,0 0-1,1 0 1,-1 0 0,1 0-1,-1 0 1,1 0-1,4 0 1,-4-2 8,0 0 1,-1 0 0,1 0 0,0 0-1,-1 0 1,1 0 0,0-1 0,-1 0-1,0 1 1,1-1 0,-1 0-1,0 0 1,0 0 0,0-1 0,0 1-1,0 0 1,-1-1 0,1 1 0,-1-1-1,1 1 1,0-4 0,17-38-7,-2-2 1,-2 0 0,-2 0-1,11-75 1,-13 65-7,33-203-242,-38 202 179,-2 0-1,-6-90 1,0 131 65,-1-1-1,-1 1 1,0-1 0,-1 1-1,-1 0 1,0 1 0,-1-1 0,-1 1-1,0 1 1,-1-1 0,-12-14 0,13 20 10,1 0 0,-1 0 0,-1 1 1,1 0-1,-1 0 0,-1 1 0,0 0 0,0 1 1,0 0-1,0 0 0,-1 1 0,0 1 1,0-1-1,0 2 0,-1 0 0,-17-3 1,24 6-6,0 0 0,0 0 0,0 0 0,1 1 1,-1 0-1,0 0 0,0 0 0,1 0 1,-1 1-1,0-1 0,1 1 0,0 1 0,-1-1 1,-4 4-1,2 0 2,0 0 1,0 0 0,0 1-1,1 0 1,0 0-1,-10 16 1,4-2 66,1 1-1,0 0 0,2 1 1,-11 42-1,15-48-33,1 1 0,1 0 0,1 0 0,0 0 0,2 0 0,0 0 0,1 0 0,4 27 0,-2-32-19,1-1-1,-1 0 0,2 1 1,0-2-1,0 1 0,2-1 1,-1 0-1,1 0 0,0 0 1,1-1-1,1 0 0,15 14 1,-7-9-322,1-1 0,0-1 0,0-1 0,1-1 0,1 0 0,0-1 0,0-1 0,1-1 0,0-1 0,0-1 0,1-1 0,0-1 0,0-1 0,0 0 0,39-2 0,15-5-6673</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23.225"/>
    </inkml:context>
    <inkml:brush xml:id="br0">
      <inkml:brushProperty name="width" value="0.05" units="cm"/>
      <inkml:brushProperty name="height" value="0.05" units="cm"/>
      <inkml:brushProperty name="color" value="#5B2D90"/>
    </inkml:brush>
  </inkml:definitions>
  <inkml:trace contextRef="#ctx0" brushRef="#br0">61 88 12726,'0'0'8473,"-9"5"-8289,5-3-162,1 0-1,-1 0 1,1 1 0,0-1-1,0 1 1,0-1 0,0 1-1,0 0 1,1 0 0,-1 1-1,1-1 1,0 0 0,0 1-1,0 0 1,0-1 0,1 1-1,0 0 1,-1 0 0,1 0-1,1 0 1,-1 0 0,0 0-1,1 0 1,0 0 0,0 0-1,0 0 1,1 0 0,-1 0-1,1 0 1,0 0 0,0 0-1,2 4 1,1 4 40,1 0 0,0 0 1,1-1-1,0 0 0,1 0 0,0-1 0,1 1 0,0-2 0,0 1 1,1-1-1,1 0 0,-1-1 0,18 12 0,-21-17-52,0 1 1,1-1-1,-1 1 0,0-2 1,1 1-1,0-1 0,0 0 1,0 0-1,0-1 0,0 0 1,10 0-1,-12-1 0,0 0 0,-1-1 1,1 0-1,0 0 0,-1 0 0,1-1 0,-1 1 0,1-1 1,-1 0-1,0-1 0,0 1 0,0-1 0,0 0 0,0 0 1,0 0-1,-1 0 0,0 0 0,5-6 0,0-2 6,-1 0-1,-1-1 1,1 0-1,-2 0 0,0 0 1,0 0-1,-1-1 0,-1 0 1,0 0-1,0 0 1,-2 0-1,1 0 0,-2-25 1,-1 30-15,1 0-1,-1 0 1,-1 0 0,0 0 0,0 0 0,0 0 0,-1 1 0,0-1-1,-1 1 1,-6-11 0,7 14 2,-1-1-1,0 1 1,0 0 0,0 0-1,0 0 1,0 0 0,-1 1-1,0 0 1,0 0-1,0 0 1,0 1 0,0-1-1,0 1 1,-1 1 0,1-1-1,-8-1 1,9 2-129,1 1 1,-1-1 0,0 1-1,0-1 1,0 1 0,0 0-1,0 1 1,0-1 0,0 1-1,0 0 1,0 0 0,0 0-1,1 0 1,-1 1 0,0-1-1,1 1 1,-1 0 0,1 0-1,0 0 1,-1 1 0,-3 3-1,1 1-785,1-1 0,0 1 0,1 0 1,0 0-1,0 0 0,0 1 0,1 0 0,0 0 0,-3 10 0,-9 47-9352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13.353"/>
    </inkml:context>
    <inkml:brush xml:id="br0">
      <inkml:brushProperty name="width" value="0.05" units="cm"/>
      <inkml:brushProperty name="height" value="0.05" units="cm"/>
      <inkml:brushProperty name="color" value="#5B2D90"/>
    </inkml:brush>
  </inkml:definitions>
  <inkml:trace contextRef="#ctx0" brushRef="#br0">0 209 8964,'0'0'13678,"12"36"-11565,-7-29-2118,-1 0 1,1 0-1,1 0 0,-1 0 0,1-1 0,0 0 0,1 0 0,-1-1 0,1 0 0,0 0 1,1 0-1,-1-1 0,1 0 0,0-1 0,0 1 0,0-2 0,9 3 0,-10-3 6,0-1 0,0 1-1,1-2 1,-1 1 0,0-1-1,0 0 1,1 0-1,-1-1 1,0 0 0,0-1-1,1 1 1,-1-1 0,-1-1-1,1 1 1,0-1-1,0 0 1,-1-1 0,0 0-1,0 0 1,8-7 0,-5 3-26,0-2 1,-1 1-1,0-1 1,0 0-1,-2-1 1,1 0-1,-1 0 1,7-17-1,-10 20-18,0 0 0,-1 0-1,0 0 1,0-1 0,-1 1-1,0-1 1,0 1 0,-1-1-1,0 0 1,0 1 0,-1-1-1,0 1 1,-4-13 0,3 17 30,1 0 1,-2 0 0,1 0-1,0 0 1,-1 0 0,0 1 0,0-1-1,0 1 1,0 0 0,-1 0-1,1 0 1,-1 0 0,0 1 0,0-1-1,0 1 1,0 0 0,0 0-1,0 0 1,0 1 0,-1-1 0,1 1-1,-1 0 1,1 1 0,-1-1 0,-5 1-1,3-1 5,-1 1-1,1-1 1,0 2 0,-1-1-1,1 1 1,0 1-1,-1-1 1,1 1 0,0 0-1,0 1 1,0-1-1,0 2 1,1-1-1,-12 8 1,11-4-1,-1 1 0,1-1 0,1 1 0,0 1 0,0-1 0,0 1 0,1 0 0,1 1 0,-1-1 0,2 1 0,-1 0 0,1 0 0,1 0 0,-3 15 0,2 1 4,1-1 1,2 1-1,0-1 1,6 46 0,-4-62-19,-1 0 0,1 0 0,0-1 1,1 1-1,0-1 0,0 0 0,1 0 1,0 0-1,1 0 0,0 0 1,0-1-1,0 0 0,1 0 0,0-1 1,0 1-1,1-1 0,0 0 0,0-1 1,0 0-1,9 5 0,-7-6 9,0 0 0,0-1 0,0 0 1,0-1-1,0 0 0,0 0 0,1-1 0,-1 0 0,1-1 0,-1 0 1,1 0-1,-1-1 0,1 0 0,-1-1 0,0 0 0,0 0 0,0-1 0,0 0 1,9-5-1,7-5 10,-2-1 1,1 0-1,-2-2 1,0-1-1,23-23 1,-1-4-4,46-58 0,-83 94 14,-3 4 3,0-1 1,-1 1-1,1 0 0,-1-1 1,0 0-1,0 0 0,0 0 1,-1 0-1,0 0 1,0 0-1,0-1 0,-1 1 1,2-9-1,-3 14-12,-1-1-1,1 0 1,-1 1-1,1-1 1,-1 0-1,1 1 1,-1-1-1,0 0 1,1 1-1,-1-1 1,0 1-1,1-1 1,-1 1-1,0 0 1,0-1-1,0 1 1,1 0-1,-1-1 1,0 1-1,0 0 1,0 0-1,1 0 1,-1 0 0,0 0-1,0 0 1,0 0-1,0 0 1,0 0-1,1 0 1,-1 0-1,0 0 1,-1 1-1,1-1-31,0 0 0,0 0 1,0 0-1,-1 0 0,1 1 0,0-1 0,0 0 0,0 1 0,0-1 0,0 1 1,0-1-1,0 1 0,0 0 0,0-1 0,0 1 0,0 0 0,0 0 0,0-1 0,0 1 1,1 0-1,-1 0 0,0 0 0,1 0 0,-1 0 0,1 0 0,-1 0 0,1 0 0,-1 2 1,1 3-83,0 0 1,1 0-1,0-1 1,0 1-1,0-1 1,1 1 0,0-1-1,0 0 1,0 1-1,1-1 1,-1 0-1,1 0 1,5 5 0,-3-2-43,0 1 0,0-1 1,-1 1-1,6 17 1,12 51 408,-4 1-1,-4 0 1,-3 1 0,1 84 0,-11-120 18,-3 0 0,-10 62 0,10-93-267,0-1 0,-1 1 1,-1-1-1,0 0 1,0 0-1,-1 0 0,0-1 1,-1 1-1,-1-1 1,1-1-1,-2 1 0,1-1 1,-1 0-1,-9 7 1,13-13-6,1 0 0,-1-1 1,1 0-1,-1 1 0,0-2 1,0 1-1,0 0 1,0-1-1,0 1 0,0-1 1,-7 1-1,10-2 4,0 0 1,-1 0-1,1 0 0,-1 0 0,1-1 1,0 1-1,-1 0 0,1-1 0,0 1 1,-1-1-1,1 1 0,0-1 0,0 1 1,-1-1-1,1 0 0,0 0 0,0 0 1,0 1-1,0-1 0,0 0 0,0 0 1,0-1-1,0 1 0,1 0 0,-1 0 1,0 0-1,1 0 0,-1-1 0,0 1 1,1 0-1,0-1 0,-1 1 0,1 0 1,0-1-1,0 1 0,0-1 0,0-1 1,-3-30 31,2-1 1,2 1-1,1-1 1,1 1 0,16-65-1,1 25-291,46-110 0,-51 146 257,1 0-1,3 2 1,1 0 0,46-61-1,-58 85 10,1 1 0,0 1-1,0-1 1,1 2 0,0-1-1,0 1 1,1 1-1,0 0 1,1 0 0,0 1-1,0 1 1,0 0 0,0 0-1,1 1 1,0 1 0,0 0-1,0 1 1,19-1 0,-27 3-13,0 0 0,0 1 1,0 0-1,0 0 0,0 0 1,0 0-1,0 1 0,0-1 1,-1 1-1,1 0 1,-1 1-1,0-1 0,1 1 1,-1 0-1,4 4 0,-2-1-13,0 0-1,-1 0 1,0 1-1,0-1 1,-1 1-1,0 0 1,0 0-1,5 15 1,-4-7-9,-1 0 0,0 1 0,-1 0 0,0 0 0,-2 0 1,0 0-1,0 0 0,-2 1 0,-2 19 0,3-34 33,-1 0-1,0 0 1,1 0 0,-1 0-1,0 0 1,0 0-1,0 0 1,0 0 0,0 0-1,0 0 1,-1-1-1,1 1 1,0 0 0,-1-1-1,0 1 1,1-1-1,-1 0 1,0 1 0,0-1-1,0 0 1,0 0 0,0 0-1,0 0 1,0 0-1,0-1 1,0 1 0,0-1-1,0 1 1,0-1-1,-1 0 1,1 0 0,0 0-1,0 0 1,0 0-1,0 0 1,-1-1 0,1 1-1,0-1 1,0 1 0,0-1-1,0 0 1,0 0-1,0 0 1,0 0 0,0 0-1,0 0 1,1-1-1,-1 1 1,0-1 0,1 1-1,-1-1 1,1 0-1,0 1 1,-1-1 0,1 0-1,0 0 1,-1-2 0,-2-9 156,0 0 0,1 0 0,1 0 0,0-1 1,1 1-1,0-1 0,2-17 0,1 1-6,1 0 1,9-38-1,-7 47-159,1 1 1,1 0-1,1 1 1,0-1 0,2 2-1,0-1 1,1 1-1,1 1 1,0 0-1,28-28 1,-37 42-79,1 0 0,-1 0 0,1 1 0,0-1 0,0 1 0,0 0 0,0 0-1,7-2 1,-9 4-181,-1-1-1,1 1 0,-1 0 1,1 0-1,0-1 0,-1 1 1,1 0-1,-1 0 0,1 1 0,0-1 1,-1 0-1,1 0 0,-1 1 1,1-1-1,-1 1 0,1 0 1,-1-1-1,1 1 0,-1 0 1,1 0-1,-1 0 0,0 0 1,0 0-1,1 0 0,-1 0 0,1 1 1,10 21-6757</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23.603"/>
    </inkml:context>
    <inkml:brush xml:id="br0">
      <inkml:brushProperty name="width" value="0.05" units="cm"/>
      <inkml:brushProperty name="height" value="0.05" units="cm"/>
      <inkml:brushProperty name="color" value="#5B2D90"/>
    </inkml:brush>
  </inkml:definitions>
  <inkml:trace contextRef="#ctx0" brushRef="#br0">98 46 14086,'0'0'6366,"-6"17"-5824,0 6-343,0 0 1,1 0-1,2 1 1,0 0-1,1 41 1,2-56-161,1 0-1,0 0 1,1 0 0,0 0-1,0 0 1,1 0 0,0 0 0,1-1-1,5 11 1,-7-15-37,1 0 0,0 0 0,0 0 0,1-1 1,-1 1-1,1-1 0,0 0 0,0 0 0,0 0 0,0 0 0,0-1 0,1 0 1,-1 0-1,1 0 0,-1 0 0,1 0 0,0-1 0,8 1 0,-8-1 29,-1-1-1,0 1 0,1-1 1,-1 0-1,1 0 0,-1-1 1,0 0-1,1 1 1,-1-1-1,0-1 0,0 1 1,1-1-1,-1 1 0,0-1 1,0 0-1,-1-1 0,1 1 1,0-1-1,-1 1 0,4-5 1,-2 1 40,1 0 1,-2 0-1,1-1 0,-1 0 1,0 0-1,0 0 1,-1-1-1,0 1 1,0-1-1,2-12 1,-2 8 6,-1 1 0,0 0 0,0-1-1,-2 1 1,1-1 0,-1 1 0,-1 0 0,0-1 0,-1 1 0,0-1 0,-1 1 0,0 0 0,-1 0 0,0 1 0,-10-20 0,8 23-63,0 0 0,-1 1 0,0-1 0,-1 1 0,1 1 0,-1-1 0,0 1 0,0 1 0,-1 0 0,1 0 0,-1 0 0,-15-3 0,16 5-338,0 0 0,0 0 0,0 1-1,-1 0 1,1 0 0,0 1 0,0 0 0,0 1-1,-1 0 1,1 0 0,0 1 0,0 0 0,0 0 0,1 1-1,-9 3 1,-20 20-7040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40.158"/>
    </inkml:context>
    <inkml:brush xml:id="br0">
      <inkml:brushProperty name="width" value="0.05" units="cm"/>
      <inkml:brushProperty name="height" value="0.05" units="cm"/>
      <inkml:brushProperty name="color" value="#5B2D90"/>
    </inkml:brush>
  </inkml:definitions>
  <inkml:trace contextRef="#ctx0" brushRef="#br0">70 454 8356,'0'0'11658,"-1"-6"-11084,-3-10 730,-1 51-703,4-32-662,-16 476 1061,29-403-1157,-8-65 75,-8-49 241,0 9-113,-38-357 279,34-24 822,8 399-1127,0 0 0,1 0-1,0-1 1,1 1 0,0 0 0,1 0-1,0 0 1,9-19 0,-10 26-27,0 0 0,0 1 0,1-1 0,-1 1-1,1 0 1,0-1 0,0 2 0,0-1 0,1 0 0,-1 0 0,1 1 0,-1 0 0,1 0 0,0 0 0,0 0 0,0 1-1,0-1 1,0 1 0,0 0 0,0 0 0,0 0 0,0 1 0,1 0 0,-1-1 0,0 2 0,6-1 0,-6 1 0,1-1 1,-1 1 0,0 0-1,1 0 1,-1 0-1,0 0 1,0 1 0,0 0-1,0 0 1,0 0-1,0 0 1,0 1 0,-1-1-1,1 1 1,-1 0-1,4 4 1,-3-1-3,1 0 0,-1 0 0,1 1 0,-2-1 1,1 1-1,-1 0 0,0 1 0,3 11 0,-1 2-37,-2 0 0,0 0 0,-1 0 0,-1 1 0,-4 41 1,-2-32-218,-2-1 1,-1 1 0,-1-2 0,-2 1 0,-20 40-1,14-34-1919,2 2-1,-15 54 0,24-52-3755,5-11-3002</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40.542"/>
    </inkml:context>
    <inkml:brush xml:id="br0">
      <inkml:brushProperty name="width" value="0.05" units="cm"/>
      <inkml:brushProperty name="height" value="0.05" units="cm"/>
      <inkml:brushProperty name="color" value="#5B2D90"/>
    </inkml:brush>
  </inkml:definitions>
  <inkml:trace contextRef="#ctx0" brushRef="#br0">288 127 10261,'0'0'2836,"-3"-16"250,-13-53-631,15 66-2349,0 1 0,0-1 1,0 1-1,-1 0 0,1-1 0,-1 1 0,0 0 1,0 0-1,1 0 0,-1 0 0,-1 0 1,1 1-1,0-1 0,0 0 0,0 1 0,-1 0 1,1-1-1,-1 1 0,1 0 0,-1 0 1,0 1-1,1-1 0,-1 0 0,0 1 0,1 0 1,-6-1-1,2 1-20,0 1 0,0-1 0,0 1-1,1 0 1,-1 0 0,0 0 0,0 1 0,0 0 0,-10 5 0,7-1-66,0 1 1,0 0-1,0 0 1,1 1-1,0 0 1,0 0-1,1 1 1,0 0-1,1 0 1,0 1-1,1 0 1,-1 0-1,2 0 0,-6 16 1,4-5-103,0 1-1,1-1 1,1 1 0,1 0-1,1 1 1,1 30-1,1-52 53,0 1-1,0-1 0,0 0 0,0 0 0,0 0 0,0 1 0,0-1 0,1 0 0,-1 0 0,1 0 0,-1 0 1,1 0-1,-1 0 0,1 1 0,-1-1 0,1 0 0,0-1 0,0 1 0,-1 0 0,1 0 0,0 0 0,0 0 0,0-1 1,0 1-1,0 0 0,0-1 0,0 1 0,0-1 0,0 1 0,1-1 0,-1 1 0,0-1 0,0 0 0,0 0 1,0 1-1,1-1 0,-1 0 0,1 0 0,2-1 18,-1 1 0,1-1 0,-1 1 0,1-1 0,-1 0 0,0 0 0,1-1 0,-1 1 0,0-1 0,0 1 0,0-1 0,5-5 0,8-7 27,-2-2 0,0 0 0,-1-1 0,-1 0 0,12-22 0,-10 15 1060,2 1 0,24-29 0,-39 52-1050,-1 0 1,0 0-1,0 0 1,1 0-1,-1 0 0,0 0 1,0 0-1,1 0 1,-1 0-1,0 0 0,0 0 1,1 0-1,-1 0 1,0 0-1,0 0 0,1 0 1,-1 1-1,0-1 1,0 0-1,0 0 0,1 0 1,-1 0-1,0 0 1,0 1-1,0-1 0,1 0 1,-1 0-1,0 0 1,0 1-1,0-1 0,0 0 1,0 0-1,1 1 1,-1-1-1,0 0 0,0 0 1,0 1-1,0-1 1,0 0-1,0 0 0,0 1 1,0-1-1,0 0 0,0 1 1,5 15-261,-4-14 294,11 49-539,10 102-1,-14-64-6727,-5-59 2285,-1-12-6623</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41.195"/>
    </inkml:context>
    <inkml:brush xml:id="br0">
      <inkml:brushProperty name="width" value="0.05" units="cm"/>
      <inkml:brushProperty name="height" value="0.05" units="cm"/>
      <inkml:brushProperty name="color" value="#5B2D90"/>
    </inkml:brush>
  </inkml:definitions>
  <inkml:trace contextRef="#ctx0" brushRef="#br0">0 241 12694,'0'0'8011,"17"-14"-7653,-2 2-236,0 1 0,30-16-1,-42 25-105,1 2 0,0-1-1,-1 0 1,1 1-1,-1 0 1,1 0-1,0 0 1,-1 0-1,1 0 1,0 1-1,-1 0 1,1-1-1,-1 1 1,1 1-1,-1-1 1,0 0-1,1 1 1,-1 0-1,0 0 1,0 0 0,0 0-1,0 0 1,-1 0-1,1 1 1,0 0-1,3 4 1,1 0 37,3 3-20,0 0 0,-1 1 1,0 1-1,0-1 0,-1 1 0,-1 1 1,0-1-1,-1 1 0,8 23 1,-11-27-37,-1 0 1,1 0-1,-1 0 1,-1 0-1,0 0 1,0 0-1,-1 0 1,0 0-1,-1 0 1,0 1-1,0-1 1,-1 0-1,0 0 1,0-1-1,-1 1 1,-5 10 0,5-14-12,0-1 1,0 1 0,-1-1 0,0 1-1,0-1 1,-8 6 0,11-9 24,0 0 0,1 0 0,-1-1 0,0 1 0,0 0 0,0 0 1,-1-1-1,1 1 0,0 0 0,0-1 0,0 1 0,0-1 0,-1 0 0,1 1 0,0-1 0,0 0 0,-1 0 0,1 0 0,0 0 0,0 0 0,-1 0 1,1 0-1,0 0 0,-1 0 0,1-1 0,0 1 0,0 0 0,0-1 0,-1 1 0,1-1 0,0 1 0,0-1 0,0 0 0,0 1 0,0-1 0,0 0 1,-1-1-1,-1-3 98,0-1 1,0 0-1,1 0 1,-1 0 0,1 0-1,1 0 1,-1 0-1,1 0 1,0-1-1,0-9 1,2-76 45,0 56-101,0 17-78,0 1 1,1-1-1,1 1 1,5-20-1,-6 30-96,1 0-1,0 1 0,0-1 1,0 1-1,1 0 0,0 0 1,0 0-1,1 0 0,0 1 1,0 0-1,1 0 0,6-5 1,-9 8-76,1 1 1,0 0 0,0 0-1,0 0 1,0 0 0,0 1 0,0 0-1,0 0 1,1 0 0,-1 0 0,0 0-1,1 1 1,-1 0 0,1 0 0,-1 0-1,0 1 1,8 1 0,5 2-1337,1 0 0,31 14 0,-31-11 532,5 1-9,0-1 0,0-1 0,27 3 1,-37-7 1098,0-1 1,0 0-1,0-1 1,0 0-1,0-1 1,0-1-1,17-4 1,-26 5 173,-1 0 1,1 0-1,-1-1 0,1 1 1,-1-1-1,0 0 1,0 0-1,0 0 0,0 0 1,0-1-1,0 1 1,-1-1-1,1 1 0,-1-1 1,0 0-1,1 0 1,-2 0-1,1-1 0,0 1 1,0 0-1,-1-1 1,0 1-1,0-1 0,0 1 1,0-1-1,0 1 1,-1-1-1,1 0 0,-1 1 1,-1-8-1,1 6-71,-1 1 0,0 0 0,0-1 0,0 1 1,0 0-1,-1 0 0,0 0 0,0 0 0,0 0 0,0 0 0,-1 1 0,1-1 0,-1 1 0,0 0 1,0-1-1,0 1 0,0 1 0,-1-1 0,1 0 0,-1 1 0,0 0 0,1-1 0,-1 1 0,0 1 0,-8-3 1,5 2-142,1 1 0,-1-1 0,0 1 1,1 1-1,-1-1 0,0 1 0,0 1 1,1-1-1,-1 1 0,0 0 0,0 1 1,1 0-1,-1 0 0,1 0 1,0 1-1,0-1 0,-1 2 0,2-1 1,-1 1-1,0-1 0,1 2 0,0-1 1,0 0-1,0 1 0,0 0 0,1 0 1,0 1-1,0-1 0,0 1 0,-5 12 1,1-2-88,0 0-1,2 1 1,0 0 0,0 0 0,2 1-1,0-1 1,1 1 0,1 0 0,1 0-1,1 29 1,0-44-13,0-1-1,0 1 1,1 0-1,0 0 1,-1-1-1,1 1 1,0-1 0,0 1-1,0 0 1,1-1-1,-1 0 1,0 1-1,1-1 1,0 0-1,-1 0 1,1 0 0,0 0-1,0 0 1,0 0-1,1 0 1,-1-1-1,0 1 1,1-1-1,-1 0 1,1 1 0,-1-1-1,1 0 1,-1-1-1,1 1 1,0 0-1,3 0 1,-1-1 6,1 1-1,-1-1 1,1 0 0,-1-1-1,0 1 1,1-1 0,-1 0-1,0 0 1,1-1 0,-1 0-1,0 0 1,0 0-1,0 0 1,-1-1 0,8-5-1,14-16 230,-1 0-1,-2-2 1,-1-1-1,-1-1 1,24-41 0,-42 63-58,13-14 1631,-15 36-193,-2 12-1925,-7 161-555,2-125-2210,-2-2-3790,2-24-6978</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41.723"/>
    </inkml:context>
    <inkml:brush xml:id="br0">
      <inkml:brushProperty name="width" value="0.05" units="cm"/>
      <inkml:brushProperty name="height" value="0.05" units="cm"/>
      <inkml:brushProperty name="color" value="#5B2D90"/>
    </inkml:brush>
  </inkml:definitions>
  <inkml:trace contextRef="#ctx0" brushRef="#br0">0 126 11333,'0'0'8529,"3"18"-7798,14 268 1350,-17-285-2019,0-23 543,1-7-565,1 1 0,2 0 0,1 0-1,0 0 1,3 1 0,0-1 0,1 2-1,2-1 1,27-47 0,-37 72-45,-1 1 1,1 0-1,-1-1 0,1 1 1,0 0-1,0 0 0,0-1 1,0 1-1,0 0 0,0 0 1,0 0-1,0 0 0,0 0 1,1 1-1,-1-1 0,0 0 1,0 0-1,1 1 0,-1-1 1,1 1-1,-1-1 0,3 1 1,-3 0-8,0 0 0,0 1 1,0 0-1,1-1 0,-1 1 1,0-1-1,0 1 0,0 0 1,0 0-1,0 0 0,0 0 1,-1 0-1,1-1 0,0 2 1,0-1-1,-1 0 0,1 0 1,-1 0-1,1 0 0,0 2 1,4 9-101,-1 0 0,-1 1 0,4 20 1,-6-30 99,5 41-134,-4-27 91,0-1 0,2 1 0,5 18 0,-9-34 56,0-1-1,0 1 0,0-1 0,0 1 0,1-1 1,-1 0-1,0 1 0,0-1 0,0 1 0,0-1 1,0 0-1,1 1 0,-1-1 0,0 0 0,0 1 1,1-1-1,-1 0 0,0 1 0,1-1 0,-1 0 1,0 0-1,1 1 0,-1-1 0,0 0 0,1 0 1,-1 0-1,1 1 0,-1-1 0,0 0 0,1 0 1,-1 0-1,1 0 0,-1 0 0,0 0 1,1 0-1,-1 0 0,1 0 0,-1 0 0,1 0 1,-1 0-1,0 0 0,1 0 0,-1 0 0,1 0 1,-1-1-1,0 1 0,1 0 0,-1 0 0,0 0 1,1-1-1,-1 1 0,0 0 0,1-1 0,16-20 86,-16 18-103,31-50 172,29-72-1,-27 53 532,-20 54 290,-14 18-961,1 0 0,-1 0 0,1 1 0,-1-1 0,0 0 0,1 0 0,-1 0 0,1 0 0,-1 0 0,0 1 0,1-1 0,-1 0 0,0 0 0,1 1 0,-1-1 0,0 0 0,0 1 0,1-1 0,-1 0-1,0 0 1,0 1 0,1-1 0,-1 1 0,0-1 0,0 0 0,0 1 0,0-1 0,1 0 0,-1 1 0,0 0 0,7 45 102,-6-40-123,4 293-63,-6-183-2866,1-54-1785</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42.561"/>
    </inkml:context>
    <inkml:brush xml:id="br0">
      <inkml:brushProperty name="width" value="0.05" units="cm"/>
      <inkml:brushProperty name="height" value="0.05" units="cm"/>
      <inkml:brushProperty name="color" value="#5B2D90"/>
    </inkml:brush>
  </inkml:definitions>
  <inkml:trace contextRef="#ctx0" brushRef="#br0">49 532 9893,'0'0'10490,"-2"3"-10234,1-3-232,0 1 0,0 0-1,1 0 1,-1 0 0,0 0 0,1 0 0,-1 0 0,1 0 0,0 0-1,-1 0 1,1 0 0,0 0 0,-1 1 0,1-1 0,0 0 0,0 0-1,0 0 1,0 0 0,0 0 0,0 1 0,1-1 0,-1 0 0,0 0-1,0 0 1,1 0 0,-1 0 0,1 0 0,-1 0 0,1 0 0,1 2 0,0 0 30,1-1 1,-1 1 0,1-1 0,0 0-1,0 1 1,1-1 0,-1 0 0,0-1-1,1 1 1,3 1 0,1 0 17,1 0 0,0-1 0,-1 0 0,1 0 0,0 0 0,0-1 0,0-1 0,16 0 0,-21-2-48,-1 1 0,1-1-1,-1 0 1,0 0 0,0 0-1,0-1 1,0 1 0,0-1 0,-1 1-1,1-1 1,-1 0 0,0 0 0,1 0-1,-1 0 1,-1 0 0,1-1 0,0 1-1,-1-1 1,0 1 0,1-1 0,-2 1-1,1-1 1,0 0 0,0-5-1,1-4 8,0 1-1,-1-1 0,-1 0 1,0 1-1,-1-1 0,-2-13 1,3 23-25,0 1 1,-1 0-1,0-1 1,1 1 0,-1 0-1,0 0 1,0-1-1,0 1 1,0 0-1,-1 0 1,1 0 0,0 1-1,-1-1 1,0 0-1,1 0 1,-1 1-1,0-1 1,0 1-1,0-1 1,0 1 0,0 0-1,0 0 1,0 0-1,0 0 1,0 0-1,-1 0 1,1 1 0,0-1-1,-1 1 1,1 0-1,0-1 1,-1 1-1,1 0 1,-1 0 0,1 1-1,0-1 1,-4 1-1,-1 1 4,0-1-1,1 1 1,-1 0-1,1 1 0,-1 0 1,1 0-1,0 0 1,0 1-1,0 0 1,0 0-1,-6 6 1,3 2-9,0-1 0,0 1 1,1 1-1,1-1 1,0 1-1,1 1 0,1-1 1,0 1-1,0 0 1,1 0-1,1 1 1,1-1-1,0 1 0,1-1 1,0 18-1,1-22-11,1 0 0,0 1-1,0-1 1,1 0 0,1 0-1,0 0 1,0 0 0,1 0-1,9 18 1,-9-23-2,0 1 0,0-1 0,0 1-1,1-1 1,-1 0 0,1-1 0,1 1-1,-1-1 1,1 0 0,-1 0 0,1-1 0,0 0-1,0 0 1,1 0 0,-1-1 0,8 2-1,-5-1-50,1-1-1,-1-1 1,1 0-1,0 0 1,0 0-1,0-1 0,0-1 1,-1 0-1,1 0 1,0-1-1,-1 0 1,1-1-1,-1 0 0,13-6 1,-9 2-70,0 0-1,0-2 1,-1 1 0,0-1 0,-1-1-1,0 0 1,0-1 0,16-21 0,-10 6-437,0 0 0,-1-1 0,-2-1-1,-1 0 1,-1 0 0,-1-2 0,-2 1 0,10-53 0,-13 37-375,-1 0 1,-3 0-1,-5-72 0,1 88 2578,-3 0-1,0 1 0,-16-48 1,15 65 448,3 13-287,0 22-968,30 453 2146,-19-394-3024,-6 134-1,-11-162-1778,-3-31-953,-7-7-3552</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43.009"/>
    </inkml:context>
    <inkml:brush xml:id="br0">
      <inkml:brushProperty name="width" value="0.05" units="cm"/>
      <inkml:brushProperty name="height" value="0.05" units="cm"/>
      <inkml:brushProperty name="color" value="#5B2D90"/>
    </inkml:brush>
  </inkml:definitions>
  <inkml:trace contextRef="#ctx0" brushRef="#br0">1 318 12054,'0'0'8980,"17"-2"-8847,16-1-124,-4 2 154,1-1 0,-1-2 0,0-1 0,30-10 0,-29 3-68,0 0 0,37-23 0,-60 32-86,-1-1 0,1 0 1,-1-1-1,0 0 0,0 0 0,0 0 1,-1-1-1,1 1 0,-1-1 0,-1 0 0,1-1 1,-1 1-1,0-1 0,-1 0 0,6-14 1,-9 19-3,1 0-1,-1 0 1,0 0 0,1 0 0,-1 0 0,0-1 0,0 1 0,0 0 0,-1 0 0,1 0 0,0 0 0,-1-1 0,0 1-1,1 0 1,-1 0 0,0 0 0,0 0 0,0 1 0,0-1 0,0 0 0,-1 0 0,1 1 0,-1-1 0,1 0 0,-1 1 0,1-1-1,-1 1 1,0 0 0,0 0 0,1 0 0,-1-1 0,0 2 0,0-1 0,0 0 0,0 0 0,0 1 0,0-1 0,-1 1-1,1-1 1,-4 1 0,-10-2-17,0 1 0,0 1-1,1 0 1,-22 4 0,31-3 10,-1 0-9,0 0-1,0 0 1,0 1 0,0 0 0,0 1 0,1 0 0,-1 0 0,1 0 0,-6 5 0,9-7-41,0 1 0,0 1 0,0-1-1,1 0 1,-1 1 0,1-1 0,0 1 0,0-1 0,0 1 0,0 0 0,0 0 0,0 0 0,1 0 0,0 1 0,-1-1 0,1 0 0,0 1 0,1-1 0,-1 0 0,0 6 0,1-8 37,1 0-1,-1 0 1,0 0 0,1 0-1,-1 0 1,1 0 0,-1 0-1,1-1 1,-1 1 0,1 0 0,0 0-1,-1-1 1,1 1 0,0 0-1,0-1 1,-1 1 0,1-1-1,0 1 1,0-1 0,0 1 0,0-1-1,0 0 1,0 1 0,0-1-1,-1 0 1,1 0 0,0 0-1,0 0 1,2 0 0,39 4-347,-25-3 292,1 2 111,0 0 1,0 1 0,-1 1 0,0 1-1,0 1 1,0 0 0,-1 1-1,0 1 1,19 13 0,-29-18-27,0 0 1,0 1-1,-1 0 1,1 0 0,-1 0-1,0 0 1,0 1-1,-1 0 1,1 0-1,-1 0 1,-1 0 0,1 1-1,-1 0 1,0-1-1,-1 1 1,0 0-1,0 0 1,0 1 0,-1-1-1,0 0 1,0 0-1,-1 1 1,0-1-1,0 1 1,-2 7 0,2-15 28,0-1 0,0 1 1,0-1-1,0 1 1,0-1-1,-1 1 1,1-1-1,0 1 1,0-1-1,-1 1 1,1-1-1,0 1 1,0-1-1,-1 1 1,1 0-1,0-1 0,-1 1 1,1 0-1,-1-1 1,1 1-1,0 0 1,-1 0-1,1-1 1,-1 1-1,1 0 1,-1 0-1,1 0 1,-1-1-1,1 1 1,-1 0-1,1 0 0,-1 0 1,1 0-1,-1 0 1,1 0-1,-1 0 1,1 0-1,-1 0 1,1 0-1,-1 1 1,1-1-1,-1 0 1,1 0-1,-1 0 0,1 1 1,-1-1-1,1 0 1,-1 0-1,1 1 1,0-1-1,-1 0 1,1 1-1,-1-1 1,1 0-1,0 1 1,0-1-1,-1 1 1,1-1-1,-1 2 0,2-13 72,0 1 0,1-1 0,-1 1 0,2 0-1,0 0 1,0 0 0,6-12 0,39-68 378,-34 65-467,-10 17-34,59-96-634,-54 91 395,0 1 0,0 0 0,2 1 0,-1 0 0,21-16 0,-11 16-1854,-14 13-2399,-5 7-1895</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44.810"/>
    </inkml:context>
    <inkml:brush xml:id="br0">
      <inkml:brushProperty name="width" value="0.05" units="cm"/>
      <inkml:brushProperty name="height" value="0.05" units="cm"/>
      <inkml:brushProperty name="color" value="#5B2D90"/>
    </inkml:brush>
  </inkml:definitions>
  <inkml:trace contextRef="#ctx0" brushRef="#br0">39 128 8788,'0'0'6995,"-2"-16"-4495,-7-46-678,9 61-1710,0-1 0,0 1 1,0 0-1,-1 0 0,1 0 0,0 0 0,0 0 0,-1 0 0,1 0 0,-1 0 0,1 0 1,-1 0-1,1 0 0,-1 0 0,1 0 0,-1 0 0,0 0 0,0 0 0,1 0 0,-3-1 1,3 2-62,-1 0 1,1 1-1,-1-1 1,1 0-1,-1 0 1,1 1-1,0-1 1,-1 0-1,1 0 1,-1 1-1,1-1 1,0 0 0,-1 1-1,1-1 1,0 0-1,0 1 1,-1-1-1,1 1 1,0-1-1,0 0 1,0 1-1,-1-1 1,1 1-1,0-1 1,0 1 0,0-1-1,0 1 1,0-1-1,0 1 1,-5 41 129,1 0-1,4 62 1,1-49-78,-1-31-106,0 0 0,2 0 1,1 0-1,1-1 0,0 1 0,2-1 0,1 0 0,1-1 0,1 1 0,17 30 0,-25-52 2,-1 0 0,1 1 0,0-1 0,0 0 0,0 0 0,0 0 0,0 0 0,0 0 0,0 0 0,0 0 0,0 0 0,0 0 0,1 0 0,-1-1 0,0 1 0,1-1 0,-1 1 0,0-1 0,1 1 0,-1-1 0,1 0 0,-1 1 0,3-1 0,-1-1-1,-1 1 1,1-1-1,-1 0 0,1 0 1,-1 0-1,0 0 0,1 0 1,-1 0-1,0-1 0,0 1 1,0-1-1,3-2 0,6-8-12,0 1 1,-2-1-1,15-22 0,-19 25 1,64-110-116,-20 32 15,-48 85 112,-1 1 1,1 0-1,0-1 0,0 1 1,0 0-1,0-1 0,0 1 1,0 0-1,0 0 1,0 0-1,0 0 0,1 0 1,-1 0-1,0 0 0,1 1 1,-1-1-1,2 0 1,-2 1-6,0 0 1,0 0 0,0 0 0,-1 0-1,1 0 1,0 0 0,0 1 0,-1-1 0,1 0-1,0 1 1,0-1 0,-1 1 0,1-1 0,-1 0-1,1 1 1,0-1 0,-1 1 0,1 0 0,-1-1-1,1 1 1,-1 0 0,1-1 0,-1 1-1,1 0 1,3 9-58,1-1-1,-2 1 0,0 0 0,3 13 0,0-2 62,1 2-33,1-1-1,1-1 1,1 1 0,15 23 0,-22-40 24,1 1 0,0-1 0,-1-1 0,1 1 0,1 0 0,-1-1 0,1 0 0,0 0 0,0-1 0,0 1 0,0-1 0,0 0 0,1 0-1,0-1 1,-1 1 0,1-1 0,0-1 0,0 1 0,0-1 0,0 0 0,9 0 0,-11-1 26,0-1 0,0 1 0,-1-1 0,1 0-1,0 0 1,0-1 0,-1 1 0,1-1 0,0 0 0,-1 1 0,0-2 0,1 1 0,-1 0-1,0-1 1,0 1 0,0-1 0,-1 0 0,1 0 0,-1 0 0,0 0 0,1-1 0,-1 1-1,0-1 1,-1 1 0,1-1 0,-1 1 0,0-1 0,0 0 0,1-7 0,3-8 106,-2-1 1,0 0-1,-2 0 1,0-32-1,-4 29-77,0 0 0,-2 0-1,0 0 1,-1 0 0,-2 1-1,0 0 1,-1 1 0,-2 0-1,0 0 1,-1 1 0,-1 1-1,0 0 1,-23-23 0,32 37-132,2 2-55,0 0 0,0 1-1,-1-1 1,0 1 0,1-1-1,-1 1 1,0 0 0,-6-4-1,10 16-7386,16 10-227</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45.329"/>
    </inkml:context>
    <inkml:brush xml:id="br0">
      <inkml:brushProperty name="width" value="0.05" units="cm"/>
      <inkml:brushProperty name="height" value="0.05" units="cm"/>
      <inkml:brushProperty name="color" value="#5B2D90"/>
    </inkml:brush>
  </inkml:definitions>
  <inkml:trace contextRef="#ctx0" brushRef="#br0">10 1 11125,'0'0'12174,"-2"13"-11908,-2 26-51,2 0 0,1 0 0,2 0 0,8 55-1,1-31-118,3 0-1,24 68 1,-37-131-86,2 7-79,0-1 0,0 1 1,1-1-1,0 0 0,0 0 0,6 8 0,-8-13 43,-1 0 1,1-1-1,0 1 1,-1-1-1,1 1 1,0 0-1,0-1 1,0 1-1,0-1 1,-1 1-1,1-1 1,0 0-1,0 1 1,0-1-1,0 0 1,0 0-1,0 0 0,0 0 1,0 0-1,1 0 1,0 0 11,0-1 0,0 1 1,0-1-1,0 0 0,-1 0 0,1 0 1,0 0-1,-1 0 0,1 0 0,0 0 1,-1 0-1,1-1 0,1-2 1,15-19 2,-1-1 0,-1-1 0,-1 0 0,-1-1 0,-2 0 0,13-37 0,29-57-11,-54 118 19,1 0 0,0 1-1,0-1 1,-1 1 0,1-1 0,0 1 0,1 0 0,-1-1-1,0 1 1,0 0 0,0 0 0,1 0 0,-1 0 0,3-2 0,-4 3-1,1 0 0,-1 0 1,1 0-1,-1 0 1,1 1-1,-1-1 1,1 0-1,-1 0 1,1 0-1,-1 0 0,1 0 1,-1 1-1,1-1 1,-1 0-1,0 0 1,1 1-1,-1-1 0,1 0 1,-1 1-1,0-1 1,1 0-1,-1 1 1,0-1-1,0 1 1,1-1-1,-1 0 0,0 1 1,0-1-1,1 1 1,-1 0-1,12 53-219,-9-39 198,0 4 25,1 4-2,1-1 0,10 29 0,-14-47 3,0 0-1,1 0 1,-1-1 0,1 1-1,0-1 1,0 1 0,0-1-1,1 1 1,-1-1 0,1 0-1,-1 0 1,1 0 0,0-1 0,0 1-1,1-1 1,-1 1 0,0-1-1,1 0 1,0 0 0,4 1-1,-5-3 7,0 0 0,0 0 0,0 0 0,0-1 0,0 1 0,0-1 0,0 0 0,-1 0 0,1 0 0,0 0 0,0 0 0,-1-1 0,1 1 0,-1-1 0,1 0 0,-1 1 0,0-1 0,0 0 0,0 0 0,0-1 0,0 1 0,0 0 0,0-1 0,-1 1 0,1-1 0,1-3 0,6-12 25,0 0-1,10-29 1,-17 44-25,8-28 168,-2 0 0,-1-1-1,-1 0 1,-1 0 0,-1-33 0,2 299-1656,-6-227 1067,0-6 179,0 1 0,0-1 0,0 1 1,0-1-1,0 1 0,0 0 1,0-1-1,1 1 0,-1-1 0,1 1 1,-1-1-1,1 1 0,-1-1 0,1 1 1,0-1-1,0 0 0,-1 1 0,1-1 1,0 0-1,2 2 0,8-1-5872</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45.691"/>
    </inkml:context>
    <inkml:brush xml:id="br0">
      <inkml:brushProperty name="width" value="0.05" units="cm"/>
      <inkml:brushProperty name="height" value="0.05" units="cm"/>
      <inkml:brushProperty name="color" value="#5B2D90"/>
    </inkml:brush>
  </inkml:definitions>
  <inkml:trace contextRef="#ctx0" brushRef="#br0">102 1 5202,'0'0'10093,"-10"19"-9370,-28 63-88,36-80-577,1 1 0,0-1 0,0 1 1,0-1-1,0 1 0,0 0 0,1-1 0,-1 1 0,1 0 1,0-1-1,0 1 0,0 0 0,0 0 0,0-1 0,1 1 1,-1 0-1,1-1 0,-1 1 0,1 0 0,0-1 0,0 1 1,0-1-1,1 1 0,-1-1 0,1 0 0,-1 1 0,1-1 1,0 0-1,-1 0 0,1 0 0,0 0 0,0-1 0,3 3 1,-3-3 50,0 0 1,0-1 0,0 1 0,0 0-1,0-1 1,0 1 0,0-1-1,0 0 1,0 0 0,0 0 0,0 0-1,0 0 1,0 0 0,0 0 0,0 0-1,0-1 1,0 1 0,0-1 0,0 0-1,-1 0 1,1 1 0,0-1-1,0 0 1,-1 0 0,1-1 0,0 1-1,-1 0 1,1-1 0,-1 1 0,1 0-1,-1-1 1,0 0 0,0 1 0,0-1-1,2-2 1,-2 0-22,1 1 0,-1 0-1,1-1 1,-1 1 0,0-1 0,0 1 0,-1-1 0,1 0-1,-1 1 1,0-1 0,0 0 0,0 1 0,0-1-1,0 0 1,-1 1 0,0-1 0,0 1 0,0-1-1,0 1 1,0-1 0,-1 1 0,0 0 0,-2-5 0,2 5-114,-1 1 1,1 0 0,-1-1 0,1 1 0,-1 0 0,0 0 0,1 1 0,-1-1 0,0 1 0,0-1 0,0 1 0,-1 0 0,1 0 0,0 0 0,0 1 0,0-1 0,-1 1 0,1-1 0,0 1 0,-1 0 0,1 1 0,0-1 0,-1 0 0,1 1 0,-6 2 0,6-2-157,-1 1 0,1 0 0,0 0 0,0 0 0,1 0 0,-1 0 0,0 0 0,1 1 0,-1-1 1,1 1-1,0 0 0,0 0 0,0 0 0,0 0 0,1 0 0,-1 0 0,1 0 0,0 0 0,-1 1 0,2-1 0,-1 1 1,0-1-1,1 1 0,-1-1 0,1 1 0,0 5 0,0 5-1235,0 0 0,1-1 0,0 1 0,1 0 0,6 22 0,23 34-7414</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14.668"/>
    </inkml:context>
    <inkml:brush xml:id="br0">
      <inkml:brushProperty name="width" value="0.05" units="cm"/>
      <inkml:brushProperty name="height" value="0.05" units="cm"/>
      <inkml:brushProperty name="color" value="#5B2D90"/>
    </inkml:brush>
  </inkml:definitions>
  <inkml:trace contextRef="#ctx0" brushRef="#br0">0 427 7764,'0'0'9887,"8"-1"-9562,64-3 733,-56 5-833,0-2-1,0 1 1,0-2-1,30-7 1,-41 8-169,-1-1 0,1 0 0,0 0 0,-1 0 0,0-1 0,1 1 0,-1-1 0,0 0 0,0-1 0,-1 1 0,1-1 0,-1 1 0,0-1 0,1 0 0,-2 0 0,1-1 0,0 1 0,-1 0 0,0-1-1,2-7 1,-2 9-34,0-1-1,-1 1 1,0-1-1,0 0 1,0 0-1,0 1 1,0-1-1,-1 0 1,0 0-1,0 0 1,0 0-1,0 0 0,0 0 1,-1 0-1,0 1 1,0-1-1,0 0 1,0 0-1,-1 1 1,1-1-1,-1 1 1,0-1-1,0 1 0,0 0 1,0-1-1,-1 1 1,-4-4-1,2 3-25,0 1-1,-1 0 1,0 0-1,1 1 0,-1-1 1,0 1-1,0 0 1,-1 1-1,1 0 0,0 0 1,0 0-1,-1 0 1,1 1-1,0 0 1,-1 1-1,-8 1 0,10-1 4,1 1-1,-1-1 0,1 1 0,0 0 1,-1 0-1,1 0 0,0 1 0,0 0 1,1-1-1,-1 1 0,1 1 1,-1-1-1,1 0 0,0 1 0,0 0 1,0 0-1,1 0 0,-1 0 0,-1 4 1,-3 6-3,1 0 0,0 0 0,1 1 1,-6 24-1,8-25-3,0 0-1,1 1 1,1-1 0,0 1 0,1-1-1,1 1 1,0-1 0,0 1-1,2-1 1,0 0 0,1 0 0,0 0-1,1 0 1,0 0 0,1-1-1,1 0 1,0 0 0,1-1 0,0 0-1,1-1 1,0 1 0,1-1-1,0-1 1,1 0 0,16 12 0,-26-22 30,0 0 1,0 1 0,0-1-1,0 0 1,0 0 0,0 0-1,0 0 1,0 0 0,0 0-1,0 0 1,0 0 0,0 0-1,0 0 1,0-1-1,0 1 1,0 0 0,0-1-1,0 1 1,0-1 0,0 1-1,0-1 1,0 1 0,0-1-1,0 0 1,1 0 0,27-26 157,-12 10-169,135-81 192,-104 71-234,76-60 1,-109 74 29,-1 0-1,-1 0 1,0-2-1,0 0 1,-1 0 0,-1-1-1,-1 0 1,16-33-1,-20 32 11,1 0 0,-2 0 0,0-1-1,-2 1 1,1-1 0,-2 0 0,-1 0 0,0-33-1,-2 49-10,1 0-1,0 0 1,-1 0-1,1 0 0,-1 1 1,0-1-1,1 0 1,-1 0-1,0 1 1,0-1-1,0 0 0,0 1 1,0-1-1,-1 1 1,1-1-1,0 1 1,-1 0-1,1 0 0,-1-1 1,1 1-1,-1 0 1,0 0-1,0 1 0,1-1 1,-1 0-1,0 1 1,0-1-1,0 1 1,1-1-1,-1 1 0,0 0 1,0-1-1,0 1 1,0 0-1,0 1 0,0-1 1,-2 0-1,0 1-6,0-1-1,0 1 0,-1-1 1,1 1-1,0 0 0,0 1 0,0-1 1,0 1-1,1 0 0,-1 0 1,0 0-1,1 0 0,-1 0 0,1 1 1,0 0-1,-4 3 0,3 0-43,1 0 0,0 0-1,0 1 1,1-1 0,-1 1-1,1-1 1,1 1 0,-1 0 0,1 0-1,1-1 1,-1 1 0,1 0-1,0 0 1,0 0 0,1 0-1,0 0 1,3 10 0,1 1-211,1 1-1,1-1 1,0 0 0,1-1-1,11 18 1,21 28-758,-15-25-325,20 43 0,-39-69 1056,-1 1 0,0-1 0,-1 1 0,-1-1 0,0 1 0,0 0 0,-1 0 0,0 16 0,-1-4 144,4-20 1734,11-34 2328,-6 6-3842,68-124 2088,-36 73-1986,-3-3 1,-3-1-1,35-115 1,-62 140 322,-11 42 85,-8 34-541,4-4-67,2-1 1,0 1-1,1 0 1,1 0-1,0 0 1,2 0-1,0 0 1,5 30-1,5 9-26,26 81-1,-23-93-28,-4-13-82,-2 0 0,-1 0 0,-1 0 0,0 64 0,-6-83 78,0 0 1,-1 0-1,-1-1 1,0 1-1,0-1 1,-8 17-1,8-23 82,0 1 0,-1-1 0,0-1 0,-1 1 0,1-1 0,-1 1 0,0-1 0,-1-1 0,0 1 0,0-1-1,-12 9 1,15-12-11,0 0 0,0 0 0,0 0 0,0-1 0,-1 1-1,1-1 1,-1 0 0,1 0 0,-1 0 0,1 0 0,-1 0-1,0-1 1,1 0 0,-1 0 0,0 0 0,1 0 0,-1 0 0,0-1-1,-4-1 1,5 1 5,1-1-1,-1 1 1,1-1-1,-1 0 0,1 0 1,0 0-1,0 0 1,0 0-1,0 0 1,0 0-1,0-1 1,1 1-1,-1-1 0,1 1 1,-1-1-1,1 0 1,0 0-1,0 0 1,0 1-1,1-1 0,-1 0 1,1 0-1,0 0 1,-1-3-1,0-14-85,1 0-1,1 0 1,1 0-1,0 1 1,1-1-1,1 1 1,1-1-1,1 1 1,1 1-1,0-1 1,2 1-1,0 0 1,1 1-1,16-22 1,-13 21 116,1 1 1,0 0 0,2 1 0,0 0-1,1 1 1,0 1 0,1 1 0,0 1-1,2 0 1,-1 1 0,1 1 0,36-12-1,-49 19 104,1 1-1,-1 0 0,1 0 1,0 1-1,0 0 0,0 1 1,0 0-1,0 0 0,0 0 1,-1 1-1,11 2 0,-14-2-87,1 1-1,-1 0 1,0 0 0,1 0-1,-1 1 1,0 0 0,-1-1-1,1 1 1,0 0 0,-1 1-1,0-1 1,1 1 0,-1-1-1,-1 1 1,1 0 0,0 0-1,-1 0 1,0 1 0,2 4-1,2 7-33,-1 1-1,0 0 0,-2-1 0,0 1 1,0 1-1,-2-1 0,0 0 1,-1 0-1,-4 33 0,4-48-239,-1 0-1,1 1 0,-1-1 1,1 0-1,-1 0 1,0 1-1,0-1 1,0 0-1,0 0 1,0 0-1,-1 0 0,1 0 1,-1 0-1,1-1 1,-1 1-1,0 0 1,1-1-1,-1 1 1,0-1-1,0 0 1,0 0-1,0 1 0,-4 0 1,-23 4-6870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46.090"/>
    </inkml:context>
    <inkml:brush xml:id="br0">
      <inkml:brushProperty name="width" value="0.05" units="cm"/>
      <inkml:brushProperty name="height" value="0.05" units="cm"/>
      <inkml:brushProperty name="color" value="#5B2D90"/>
    </inkml:brush>
  </inkml:definitions>
  <inkml:trace contextRef="#ctx0" brushRef="#br0">164 522 11973,'0'0'8626,"-19"4"-8111,8-1-456,6-3-27,-1 1 0,1 0 0,0 0-1,0 0 1,-1 1 0,1 0 0,0 0-1,0 0 1,1 0 0,-1 1 0,0 0-1,1 0 1,0 0 0,-1 1 0,1-1-1,1 1 1,-1 0 0,0 0 0,1 1-1,0-1 1,0 1 0,0-1 0,-4 11-1,1 8 96,0-1 0,1 2 0,1-1 0,1 1 0,2-1 0,0 31-1,1-44-121,1-1 0,0 0 0,0 0 0,1 0-1,0 0 1,0 0 0,1 0 0,0 0 0,1-1-1,0 1 1,0-1 0,1 0 0,0 0 0,0 0-1,1-1 1,0 0 0,0 0 0,11 8-1,-13-12-34,0 0 0,0 0 0,0-1 0,0 0 0,0 0 0,0 0 0,1-1 0,-1 1 0,1-1 0,-1 0 0,1 0 0,-1 0 0,1-1 0,0 0 0,-1 0 0,1 0 0,-1 0 0,1-1 0,5-1 0,-4 0 6,1-1-1,-1 0 0,0 0 0,0 0 0,-1-1 0,1 0 0,-1 0 0,0 0 0,0-1 1,0 1-1,8-11 0,-1-2-2,0-1 0,-1 0 0,-1-1 0,-1 0-1,0-1 1,-1 0 0,6-28 0,-2-22 34,-3-1-1,-4 0 0,-6-142 0,-1 160-4,2 20 81,-1-13 525,-1-1 1,-2 1-1,-11-50 0,10 87 698,1 15-969,-1 18-393,1 27 55,1 1-1,8 85 1,-2-110 3,1-1 1,1 0 0,1 0 0,2-1 0,0 0 0,2 0 0,13 25 0,-16-38-7,0 0 0,1 0 0,1-1 0,0 0 0,0 0 0,21 17 1,-27-25 2,1 0 0,-1-1 0,1 1 0,0-1 0,-1 0 0,1 0 0,0 0 1,0 0-1,0-1 0,1 1 0,-1-1 0,0 0 0,0-1 0,1 1 1,-1-1-1,1 0 0,-1 0 0,0 0 0,1 0 0,-1-1 0,0 0 0,1 0 1,-1 0-1,0 0 0,0-1 0,7-3 0,1-3 9,-1-1 1,0 0-1,-1-1 0,0 0 1,13-17-1,33-32 63,-51 54-67,0 2 1,0-1-1,1 0 0,-1 1 1,1 0-1,-1 0 0,1 1 0,0-1 1,0 1-1,9-1 0,-13 3-3,0-1-1,1 1 1,-1 0-1,0 1 1,1-1-1,-1 0 1,0 1-1,0-1 1,1 1-1,-1 0 1,0 0-1,0 0 1,0 0-1,0 0 1,0 0-1,0 0 1,0 1-1,0-1 1,0 1-1,-1-1 1,1 1-1,-1 0 1,1-1-1,-1 1 1,0 0-1,1 0 1,-1 0-1,0 0 1,0 1-1,1 3 1,3 9-3,0 0-1,-1 0 1,3 25 0,-3-19 1,5 24-236,-5-17-944,2-1-1,0-1 0,2 1 1,1-1-1,0 0 0,18 31 1,-2-23-10699</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49.503"/>
    </inkml:context>
    <inkml:brush xml:id="br0">
      <inkml:brushProperty name="width" value="0.05" units="cm"/>
      <inkml:brushProperty name="height" value="0.05" units="cm"/>
      <inkml:brushProperty name="color" value="#5B2D90"/>
    </inkml:brush>
  </inkml:definitions>
  <inkml:trace contextRef="#ctx0" brushRef="#br0">263 620 656,'0'0'12222,"6"-18"1227,-2 15-13448,1 0 0,-1 0 1,0-1-1,0 0 0,0 0 1,0 0-1,-1 0 0,0 0 1,1-1-1,-2 1 0,1-1 1,0 0-1,-1 0 0,0 0 1,0 0-1,-1 0 0,1-1 1,-1 1-1,0 0 0,-1-1 1,1 1-1,-1-1 0,0 1 1,0 0-1,-2-10 0,1 12-4,0 0 0,0 1 0,0-1-1,0 0 1,0 0 0,-1 1 0,1-1 0,-1 1-1,0-1 1,1 1 0,-1 0 0,0 0-1,0 0 1,-1 0 0,1 0 0,0 0-1,-1 0 1,1 1 0,-1-1 0,0 1 0,1 0-1,-1 0 1,0 0 0,0 0 0,1 0-1,-1 1 1,0-1 0,0 1 0,0 0-1,-4 0 1,-2-1-24,0 1 1,0 0-1,0 0 0,1 1 0,-1 0 0,0 1 1,1 0-1,-1 1 0,-10 3 0,9 0 18,1-1 0,-1 1-1,1 1 1,0 0-1,0 0 1,0 1 0,1 0-1,1 0 1,-1 1 0,1 0-1,1 0 1,0 1 0,0 0-1,1 0 1,0 0-1,1 1 1,-4 11 0,2 2-41,0 0 1,2 0-1,1 1 1,0-1-1,2 1 1,4 45-1,-2-63 11,-1 0 0,1-1 0,1 1 0,-1 0 0,1-1 0,1 1 0,-1-1 0,1 1-1,0-1 1,0 0 0,1 0 0,0-1 0,0 1 0,0-1 0,0 0 0,9 7 0,-9-8 16,1-1 1,0 0-1,0-1 1,0 1-1,0-1 1,0 0-1,0 0 1,1 0-1,-1-1 1,1 0 0,-1 0-1,1 0 1,-1-1-1,1 0 1,0 0-1,-1 0 1,1-1-1,-1 1 1,1-1-1,10-4 1,-5 1 13,1-1 1,-1-1 0,0 0-1,0 0 1,0-1 0,-1-1-1,0 0 1,-1 0 0,0-1-1,0 0 1,10-14 0,-1 0 1,-1-2 0,-1 0 0,22-48 0,-26 43 14,-1 0 0,-2 0 0,-2-1 0,0 0 0,4-63 0,-9 34 8,-2 0 0,-9-71 1,6 110 135,0 0 1,-2 1-1,0-1 0,-1 1 1,-1 0-1,-1 0 1,-19-32-1,27 52-135,0-1 1,0 1-1,0 0 1,0 0-1,0 0 1,0 0-1,0-1 1,0 1-1,0 0 0,0 0 1,0 0-1,0 0 1,-1-1-1,1 1 1,0 0-1,0 0 0,0 0 1,0 0-1,0 0 1,0 0-1,0-1 1,-1 1-1,1 0 1,0 0-1,0 0 0,0 0 1,0 0-1,-1 0 1,1 0-1,0 0 1,0 0-1,0 0 0,0 0 1,-1 0-1,1 0 1,0 0-1,0 0 1,0 0-1,0 0 0,-1 0 1,1 0-1,0 0 1,0 0-1,0 0 1,0 0-1,-1 0 1,1 0-1,0 0 0,0 0 1,0 1-1,-4 11 188,3 27-353,1-34 219,0 44-67,2 0 1,2 0-1,17 76 0,-4-53-37,78 401-1228,-94-458 592,0-10 6,-1 1 1,1-1 0,0 0-1,0 0 1,0 0 0,1 1-1,-1-1 1,4 5 0,3-6-5612</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0.042"/>
    </inkml:context>
    <inkml:brush xml:id="br0">
      <inkml:brushProperty name="width" value="0.05" units="cm"/>
      <inkml:brushProperty name="height" value="0.05" units="cm"/>
      <inkml:brushProperty name="color" value="#5B2D90"/>
    </inkml:brush>
  </inkml:definitions>
  <inkml:trace contextRef="#ctx0" brushRef="#br0">1 343 14487,'0'0'5437,"20"-1"-5106,-7 1-247,6 0 109,-1 0 0,1-2 1,29-6-1,-41 7-146,0-1-1,-1 0 1,0 0-1,1-1 1,-1 0-1,0 0 1,0-1 0,-1 1-1,1-1 1,-1 0-1,0-1 1,0 1-1,0-1 1,0 0-1,-1-1 1,4-5-1,-3 2 17,-1-1 0,0 1 0,0-1 0,-1 0 0,0 0 0,-1 0 1,0 0-1,-1 0 0,0-1 0,-1 1 0,0 0 0,0-1 0,-4-18 0,4 26-59,-1-1 1,1 1-1,-1-1 1,0 1-1,0-1 1,-1 1-1,1-1 1,-1 1-1,0 0 1,0 0-1,0 0 1,0 0 0,0 0-1,0 0 1,-1 1-1,0-1 1,1 1-1,-1-1 1,0 1-1,0 0 1,0 0-1,0 1 1,-1-1-1,1 1 1,0-1-1,-1 1 1,1 0-1,-1 0 1,0 1 0,1-1-1,-1 1 1,1-1-1,-1 1 1,0 0-1,1 1 1,-1-1-1,1 1 1,-1-1-1,0 1 1,1 0-1,-6 3 1,3-2-6,-1 1-1,1 1 1,0-1 0,1 1-1,-1 0 1,0 1 0,1-1 0,0 1-1,0 0 1,1 0 0,-1 1-1,1-1 1,0 1 0,0 0-1,1 0 1,0 1 0,0-1 0,0 0-1,1 1 1,-2 11 0,-3 7-9,1 1 1,2 0-1,0 0 1,1 30-1,2-28-4,1-1 1,1 0-1,1 0 0,2 0 0,10 39 0,-12-59 12,0-1 0,0 1-1,1 0 1,0-1-1,0 0 1,1 0-1,0 0 1,0 0-1,0 0 1,1-1-1,-1 0 1,1 0-1,1 0 1,-1 0-1,1-1 1,0 0-1,0 0 1,0-1 0,0 1-1,0-1 1,1-1-1,0 1 1,-1-1-1,1 0 1,0-1-1,10 1 1,-6-1 10,-1-2 1,1 1 0,-1-2 0,1 1-1,-1-1 1,0-1 0,0 0 0,0 0-1,0-1 1,0-1 0,-1 1 0,0-2-1,0 1 1,0-1 0,0 0 0,-1-1-1,10-11 1,6-5 32,-2-1 0,0-1 0,-2-2 0,23-37 1,-28 37-37,0-1 0,-2 0 0,-1-1 0,-2 0 0,0-1 0,-2 0 0,-2 0 0,0-1 0,-2 0 1,0-53-1,-9 62-1,5 22-4,0 0 0,0 1 0,0-1 0,0 0 0,0 0 0,0 0 0,-1 1 0,1-1 0,0 0 1,0 0-1,0 0 0,0 0 0,-1 1 0,1-1 0,0 0 0,0 0 0,0 0 0,0 0 0,-1 0 0,1 1 0,0-1 0,0 0 0,-1 0 0,1 0 0,0 0 1,0 0-1,-1 0 0,1 0 0,0 0 0,0 0 0,0 0 0,-1 0 0,1 0 0,0 0 0,0 0 0,-1 0 0,1 0 0,0 0 0,0 0 0,0-1 0,-1 1 1,1 0-1,0 0 0,0 0 0,0 0 0,-1 0 0,1-1 0,0 1 0,0 0 0,0 0 0,0 0 0,-1 0 0,1-1 0,0 1 0,0 0 0,0 0 0,0 0 1,0-1-1,-3 17-36,0-1 1,2 1 0,0 0 0,1 0-1,0-1 1,1 1 0,1 0-1,6 26 1,1-14-37,2 1-1,0-1 1,2-1 0,1 0 0,1-1-1,20 26 1,21 39-241,-51-82 302,-1 0-1,0 0 1,0 1 0,-1-1-1,0 1 1,0 0 0,-1 0-1,1 15 1,-2-22 29,-1 0 1,0 1-1,-1-1 1,1 1-1,0-1 1,-1 1-1,0-1 1,0 1-1,0-1 1,0 0-1,-1 0 1,1 1-1,-1-1 1,0 0-1,1 0 1,-1-1-1,-1 1 1,1 0 0,0-1-1,-1 1 1,1-1-1,-1 0 1,0 0-1,0 0 1,0 0-1,-4 2 1,-4 0 56,1 0 0,-1 0 0,1-1 0,-1-1 0,0 0 0,0 0 0,0-1 0,0-1 0,-17 0 0,22-1-346,-1 1-1,0-1 0,0 0 1,0-1-1,1 0 1,-1 0-1,0 0 1,1-1-1,0 0 1,0 0-1,0 0 1,0-1-1,0 0 0,1 0 1,-1 0-1,-4-6 1,-12-25-7562</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0.628"/>
    </inkml:context>
    <inkml:brush xml:id="br0">
      <inkml:brushProperty name="width" value="0.05" units="cm"/>
      <inkml:brushProperty name="height" value="0.05" units="cm"/>
      <inkml:brushProperty name="color" value="#5B2D90"/>
    </inkml:brush>
  </inkml:definitions>
  <inkml:trace contextRef="#ctx0" brushRef="#br0">197 0 11909,'0'0'4501,"-18"2"-2695,8-1-1595,5-2-139,0 2 0,-1-1-1,1 0 1,0 1 0,0 0-1,0 0 1,-1 1 0,1-1 0,1 1-1,-1 0 1,0 1 0,0-1-1,1 1 1,-1 0 0,1 0-1,0 0 1,0 1 0,0-1-1,0 1 1,1 0 0,0 0-1,-1 0 1,-2 6 0,-5 15 101,1-1 0,2 1 0,0 1 0,2 0 1,0 0-1,2 0 0,1 0 0,1 1 0,3 46 0,-1-62-176,1-1 0,0 0 0,1 0 0,0 0 0,0 0 0,1 0 0,0-1-1,1 1 1,0-1 0,0 0 0,1 0 0,1 0 0,12 15 0,-14-20-31,0 0 1,0 0-1,1 0 1,-1-1-1,1 0 1,0 0 0,0 0-1,0 0 1,0-1-1,0 0 1,1 0-1,-1 0 1,1-1-1,-1 0 1,1 0-1,0 0 1,-1-1-1,1 0 1,0 0-1,0 0 1,-1-1 0,1 0-1,0 0 1,-1 0-1,1-1 1,6-2-1,-3 0 39,-1 0 0,0 0 0,0-1-1,0 0 1,-1 0 0,0-1 0,0 0-1,0 0 1,0-1 0,-1 0 0,0 0 0,5-8-1,10-17 129,27-59-1,-32 59-47,23-35-1,-34 59-69,1 1 0,0 0 0,0 0 0,1 1-1,0-1 1,0 1 0,1 1 0,-1 0-1,1 0 1,0 0 0,14-5 0,-18 9-18,-1 0 1,0 0-1,0 0 1,1 0-1,-1 1 1,0-1-1,1 1 1,-1 0-1,0 0 1,1 0-1,-1 1 1,0-1 0,1 1-1,-1-1 1,0 1-1,0 0 1,1 1-1,-1-1 1,0 1-1,0-1 1,-1 1-1,1 0 1,0 0-1,0 0 1,-1 0-1,1 0 1,-1 1-1,0-1 1,0 1 0,0 0-1,0-1 1,0 1-1,0 0 1,1 3-1,3 12 12,1 0 0,-2 0 0,-1 0 0,0 0 0,-1 1 0,-1 0 0,-1-1 0,0 1 0,-1 0 0,-6 36 0,-9-5 30,15-48-36,-1 0 0,0 0 1,0 0-1,0-1 0,0 1 0,0 0 0,0 0 1,-1-1-1,1 1 0,-1 0 0,1-1 0,-1 0 1,0 1-1,1-1 0,-1 0 0,0 0 0,0 0 1,0 0-1,0 0 0,0 0 0,-3 0 0,5-1 7,-1 0-1,0 0 1,1 0-1,-1 0 1,0-1 0,1 1-1,-1 0 1,0 0-1,1-1 1,-1 1-1,0 0 1,1-1-1,-1 1 1,1-1-1,-1 1 1,1-1-1,-1 1 1,1-1-1,-1 1 1,1-1 0,-1 1-1,1-1 1,0 0-1,-1 1 1,1-1-1,0 0 1,0 1-1,0-1 1,-1 0-1,1 1 1,0-1-1,0 0 1,0 0 0,0 0-1,-1-33 10,1 26 10,1-10-24,1 0 0,0 1 1,2-1-1,0 1 1,0 0-1,2 0 0,14-29 1,-1 7-3,2 2 1,29-38-1,-47 70 0,1 0 0,0 0 0,0 0 0,0 1 0,1-1 0,7-4 0,-11 8 1,-1 1 1,1-1 0,0 1-1,0-1 1,0 1 0,0 0-1,0-1 1,0 1 0,0 0-1,0 0 1,0 0 0,0 0-1,0 0 1,0 0 0,0 0-1,0 0 1,0 0 0,0 0-1,0 1 1,0-1 0,0 0-1,0 1 1,0-1-1,0 1 1,0-1 0,0 1-1,-1-1 1,1 1 0,0 0-1,0-1 1,-1 1 0,1 0-1,0 0 1,-1-1 0,1 1-1,0 0 1,-1 0 0,1 0-1,-1 0 1,0 0 0,1 0-1,-1 0 1,0 0 0,0 0-1,1 1 1,5 15 111,-1 1 0,0 0 0,-1 0-1,-1 0 1,-1 0 0,0 37 0,-3 18-2796,0-20-4130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0.956"/>
    </inkml:context>
    <inkml:brush xml:id="br0">
      <inkml:brushProperty name="width" value="0.05" units="cm"/>
      <inkml:brushProperty name="height" value="0.05" units="cm"/>
      <inkml:brushProperty name="color" value="#5B2D90"/>
    </inkml:brush>
  </inkml:definitions>
  <inkml:trace contextRef="#ctx0" brushRef="#br0">109 151 448,'0'0'15314,"6"10"-14583,-4-6-601,21 29 938,-22-32-1001,0 0 1,1 0-1,-1 0 1,0 0-1,1 0 0,-1 0 1,1-1-1,-1 1 0,1-1 1,-1 1-1,1-1 1,-1 1-1,1-1 0,0 0 1,-1 0-1,1 0 0,0 0 1,-1 0-1,1 0 1,0 0-1,-1 0 0,1-1 1,-1 1-1,1-1 1,-1 1-1,4-2 0,0-1 101,0-1-1,0 0 0,0 0 0,-1 0 1,1 0-1,-1-1 0,0 1 0,0-1 1,-1 0-1,0 0 0,1-1 0,-2 1 1,1-1-1,-1 1 0,1-1 1,-2 0-1,1 0 0,1-8 0,-2 11-123,0 0 0,-1-1 1,1 1-1,-1 0 0,0-1 0,0 1 0,0 0 0,0-1 0,0 1 0,-1 0 0,1-1 0,-1 1 0,0 0 0,0 0 0,0-1 0,-1 1 0,1 0 0,-1 0 0,0 1 0,1-1 0,-1 0 0,0 0 0,-1 1 0,1-1 0,0 1 0,-1 0 0,0 0 0,1 0 1,-1 0-1,0 0 0,0 1 0,0-1 0,0 1 0,-5-2 0,3 1-75,-1 1 1,1 0 0,0 0-1,-1 1 1,0-1 0,1 1-1,-1 0 1,1 1 0,-1-1-1,1 1 1,-1 0 0,1 1-1,-1-1 1,1 1 0,0 0-1,0 0 1,0 1 0,0-1-1,0 1 1,1 0 0,-1 1-1,-6 5 1,4-1-475,1 0 0,-1 0-1,1 0 1,0 1 0,1 0 0,0 0 0,1 0-1,0 1 1,0 0 0,1 0 0,-3 15-1,-3 40-7327</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1.489"/>
    </inkml:context>
    <inkml:brush xml:id="br0">
      <inkml:brushProperty name="width" value="0.05" units="cm"/>
      <inkml:brushProperty name="height" value="0.05" units="cm"/>
      <inkml:brushProperty name="color" value="#5B2D90"/>
    </inkml:brush>
  </inkml:definitions>
  <inkml:trace contextRef="#ctx0" brushRef="#br0">37 26 9092,'0'0'12358,"-4"-7"-11755,-8-10-155,12 17-444,0-1 1,-1 1 0,1 0-1,0 0 1,0 0 0,0 0-1,0 0 1,0 0 0,0 0-1,-1 0 1,1 0 0,0 0-1,0 0 1,0 0 0,0 0-1,0-1 1,-1 1 0,1 0 0,0 0-1,0 0 1,0 0 0,0 1-1,-1-1 1,1 0 0,0 0-1,0 0 1,0 0 0,0 0-1,0 0 1,-1 0 0,1 0-1,0 0 1,0 0 0,0 0-1,0 0 1,0 0 0,0 1-1,-1-1 1,1 0 0,0 0-1,0 0 1,0 0 0,0 0-1,0 0 1,0 1 0,0-1-1,0 0 1,0 0 0,0 0-1,0 0 1,0 0 0,0 1-1,-2 43 259,2-15-93,-11 536 1220,10-564-1393,1-1 0,0 1 0,0 0-1,0-1 1,0 1 0,0-1 0,0 1 0,0 0-1,0-1 1,0 1 0,0-1 0,0 1 0,1-1-1,-1 1 1,0 0 0,0-1 0,0 1 0,1-1-1,-1 1 1,0-1 0,1 1 0,-1-1 0,0 1-1,1-1 1,-1 1 0,1-1 0,-1 0 0,1 1-1,-1-1 1,1 0 0,-1 1 0,1-1-1,-1 0 1,1 0 0,0 1 0,-1-1 0,1 0-1,-1 0 1,1 0 0,-1 0 0,1 0 0,0 0-1,-1 0 1,1 0 0,-1 0 0,1 0 0,0 0-1,-1 0 1,1 0 0,-1-1 0,1 1 0,0 0-1,-1 0 1,1-1 0,-1 1 0,1 0 0,0-1-1,33-22-79,-13 5 93,2 1-1,0 2 1,41-21 0,-51 29-14,0 2-1,0 0 1,1 0-1,0 2 1,0-1-1,0 2 1,0 0-1,1 1 1,14 0-1,-28 1 3,0 0-1,0 0 1,-1 0-1,1 0 1,0 0-1,0 0 1,0 0-1,0 0 1,0 1-1,-1-1 0,1 0 1,0 1-1,0-1 1,-1 1-1,1-1 1,0 0-1,0 1 1,-1 0-1,1-1 0,0 1 1,-1-1-1,1 1 1,-1 0-1,1-1 1,-1 1-1,1 0 1,-1 0-1,0-1 1,1 1-1,-1 0 0,0 0 1,1 0-1,-1 0 1,0-1-1,0 1 1,0 0-1,0 0 1,0 0-1,0 0 1,0 0-1,0 0 0,0-1 1,0 1-1,-1 0 1,1 0-1,-1 1 1,0 1 23,0 1 1,0-1-1,-1 0 1,1 0-1,-1 0 1,0 0-1,0 0 1,0-1-1,0 1 1,0 0-1,-1-1 1,-2 3 0,-16 8 52,-2-1 0,0 0 1,0-2-1,-1 0 1,0-2-1,0-1 1,-1-1-1,0 0 0,-43 2 1,67-8-142,-9-1-1404,14-11-2057,28-20-3417</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2.022"/>
    </inkml:context>
    <inkml:brush xml:id="br0">
      <inkml:brushProperty name="width" value="0.05" units="cm"/>
      <inkml:brushProperty name="height" value="0.05" units="cm"/>
      <inkml:brushProperty name="color" value="#5B2D90"/>
    </inkml:brush>
  </inkml:definitions>
  <inkml:trace contextRef="#ctx0" brushRef="#br0">70 278 11157,'0'0'9564,"-3"-3"-8971,3 2-584,-1 1 0,1-1 0,-1 0 0,1 1-1,-1-1 1,1 0 0,0 1 0,-1-1 0,1 0 0,0 0 0,-1 1 0,1-1 0,0 0 0,0 0 0,0 1 0,0-1 0,0 0 0,0 0 0,0 1 0,0-1 0,0 0 0,0 0-1,0 0 1,0 1 0,1-1 0,-1 0 0,0 0 0,1 0 0,18-20 327,-16 18-269,1 0 0,-1 0 0,0 0 1,0 0-1,0-1 0,0 0 0,-1 1 1,1-1-1,2-6 0,-4 4 8,1 0 0,-1-1 0,0 1 0,0-1 0,-1 1 0,0-1 0,0 1 0,0-1 0,-2-6 0,2 12-58,-1 1 1,1-1-1,0 1 1,-1-1 0,1 1-1,-1 0 1,1-1-1,0 1 1,-1 0 0,1-1-1,-1 1 1,0 0-1,1-1 1,-1 1 0,1 0-1,-1 0 1,1 0-1,-1 0 1,1 0-1,-1 0 1,0-1 0,1 1-1,-1 0 1,1 1-1,-1-1 1,0 0 0,1 0-1,-1 0 1,1 0-1,-1 0 1,1 1 0,-1-1-1,0 1 1,-21 9 104,16-4-124,-1 1 0,1 1 0,0-1-1,0 1 1,1 0 0,0 1 0,0-1 0,1 1 0,0 0 0,1 0 0,0 0-1,0 0 1,1 1 0,-1 10 0,-2 19-28,1 0 0,3 43-1,1-75 29,0 3-14,0-1 1,1 0 0,0 0-1,0 0 1,1-1 0,0 1-1,1 0 1,0 0 0,0-1-1,1 0 1,0 0 0,7 11-1,-9-16 3,0-1-1,0 1 0,1-1 0,0 1 1,-1-1-1,1 0 0,0 0 0,0 0 0,0 0 1,0-1-1,0 1 0,1-1 0,-1 0 1,6 1-1,-4-1 0,0 0-1,0-1 1,0 0 0,0-1 0,0 1 0,0-1 0,0 0 0,0 0 0,0 0-1,-1-1 1,1 1 0,7-5 0,4-3 13,0-1 1,-1 0-1,0-1 1,-1-1-1,-1 0 1,0-1-1,17-21 0,75-108 41,-104 141-40,92-147 43,-83 129-33,-1 1 1,-1-1 0,0 0-1,-2-1 1,0 0-1,4-29 1,-10 43 61,-3 8-36,-7 18-36,-10 37-87,16-36 68,1 1-1,1-1 1,2 1 0,0 0-1,1 0 1,7 42-1,4-14-9,31 86 0,-35-116 32,0 1 1,-2 1 0,0-1 0,-2 1 0,0 0 0,1 28-1,-5-48 11,0 0 1,0-1-1,0 1 0,0 0 0,-1 0 0,1-1 0,0 1 0,-1 0 0,1-1 0,-1 1 0,1-1 0,-1 1 0,0 0 0,0-1 1,0 0-1,0 1 0,0-1 0,0 1 0,0-1 0,0 0 0,-1 0 0,1 0 0,0 0 0,-1 0 0,1 0 0,-1 0 1,1 0-1,-1 0 0,1-1 0,-1 1 0,1-1 0,-1 1 0,0-1 0,1 0 0,-4 1 0,2-1-13,0 0 0,-1 0 0,1-1 0,0 1 0,0-1 0,0 1 0,-1-1 0,1 0 0,0 0 0,0-1 0,0 1 0,1 0 0,-1-1 0,0 0 0,0 0 0,1 0 0,-1 0 0,-2-3 0,-2-4-825,1 0 0,0 0 0,1 0 1,-7-14-1,-2-10-6518</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2.729"/>
    </inkml:context>
    <inkml:brush xml:id="br0">
      <inkml:brushProperty name="width" value="0.05" units="cm"/>
      <inkml:brushProperty name="height" value="0.05" units="cm"/>
      <inkml:brushProperty name="color" value="#5B2D90"/>
    </inkml:brush>
  </inkml:definitions>
  <inkml:trace contextRef="#ctx0" brushRef="#br0">1 1 10117,'0'0'11157,"0"13"-10288,3 46 36,13 70-1,3 54 206,-17-140-977,-1 132 74,-2-150-198,-1-1 0,-2 1 0,0-1 0,-15 45-1,49-137-115,3 2 1,63-95-1,-74 125 96,-2 2 4,2 2-1,1 1 1,1 0-1,1 2 1,35-31-1,-58 59 7,-1 0-1,0 0 1,0 0-1,1 0 1,-1 0 0,1 0-1,-1 0 1,1 1-1,-1-1 1,1 0-1,-1 1 1,1-1-1,0 1 1,2-1 0,-3 2-5,0-1 1,0 0 0,-1 0-1,1 0 1,0 1 0,0-1 0,-1 0-1,1 1 1,0-1 0,-1 0-1,1 1 1,0-1 0,-1 1-1,1-1 1,-1 1 0,1 0 0,-1-1-1,1 1 1,-1-1 0,1 1-1,-1 0 1,1 1 0,1 4-28,0 1-1,0 0 1,-1 0 0,1-1 0,-1 14-1,1-4 73,7 81-78,6 43-74,-12-122-553,1 1 1,1-1-1,0 0 0,1-1 1,11 21-1,-16-36 304,0 0-1,0 1 1,0-1 0,0 0-1,1 0 1,-1 0 0,1 0-1,-1 0 1,1 0-1,0-1 1,0 1 0,0 0-1,0-1 1,0 0 0,0 1-1,0-1 1,0 0 0,0 0-1,1 0 1,-1 0 0,0 0-1,1-1 1,-1 1-1,1-1 1,-1 0 0,1 0-1,-1 1 1,1-1 0,-1-1-1,0 1 1,1 0 0,-1-1-1,4 0 1,24-19-4160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3.455"/>
    </inkml:context>
    <inkml:brush xml:id="br0">
      <inkml:brushProperty name="width" value="0.05" units="cm"/>
      <inkml:brushProperty name="height" value="0.05" units="cm"/>
      <inkml:brushProperty name="color" value="#5B2D90"/>
    </inkml:brush>
  </inkml:definitions>
  <inkml:trace contextRef="#ctx0" brushRef="#br0">250 236 9044,'0'0'13444,"-9"-7"-12796,6 5-611,0 0-14,1 0-1,0 0 0,-1 0 0,1 1 1,-1-1-1,0 1 0,1 0 1,-1 0-1,-4-2 0,-5 9 39,6 19-17,5-4 4,2 1 0,1-1 0,0 0-1,2 1 1,0-1 0,2 0 0,0-1-1,1 0 1,1 0 0,1 0-1,1-1 1,0 0 0,2-1 0,0 0-1,1-1 1,1 0 0,21 20-1,-33-35-100,-1 0 0,1 0-1,0 0 1,1-1-1,-1 1 1,0 0-1,0-1 1,1 1-1,-1-1 1,1 0 0,-1 0-1,1 0 1,-1 0-1,1 0 1,0-1-1,-1 1 1,1-1 0,0 0-1,0 1 1,-1-1-1,6-1 1,-6 0 15,1 0 1,0-1 0,0 1-1,-1-1 1,1 1 0,-1-1-1,0 0 1,1 0 0,-1 0-1,0 0 1,0 0 0,0-1-1,0 1 1,-1-1-1,1 1 1,1-5 0,4-7-49,-1-1-1,-1 1 1,0-1 0,-1-1 0,-1 1-1,2-19 1,-3 17-129,-1 0 0,0-1 1,-2 1-1,0 0 0,-1 0 0,0 0 1,-2 0-1,0 0 0,-10-27 0,9 33 141,0 1 1,-1 0-1,0 0 0,0 1 0,-1 0 0,0 0 0,-1 0 0,0 1 1,0 0-1,-1 1 0,0 0 0,0 0 0,0 1 0,-1 0 0,-17-7 1,17 8 124,1 2 0,-1-1-1,0 1 1,0 1 0,-1 0 0,1 0 0,0 1 0,-1 0 0,1 1 0,0 0 0,-1 1 0,1 0 0,0 1 0,-1 0 0,-12 4 0,15-3-22,0 1 1,0-1-1,0 2 0,1-1 0,0 1 0,0 0 0,0 0 0,1 1 0,-1 0 0,1 0 0,1 0 0,-1 1 1,1 0-1,0 0 0,1 1 0,0-1 0,0 1 0,-5 12 0,6-11-43,0-1 0,1 0-1,0 1 1,0-1 0,1 1 0,0-1-1,0 1 1,1 0 0,0 0 0,1-1-1,0 1 1,2 11 0,-1-16 11,-1 0 0,1 0 0,0 0 0,0 0 0,0 0 0,1-1 0,-1 1 0,1-1 1,0 0-1,0 0 0,0 0 0,0 0 0,0 0 0,1-1 0,-1 1 0,1-1 0,0 0 0,0 0 0,0 0 0,0-1 1,0 1-1,0-1 0,0 0 0,0 0 0,0-1 0,6 1 0,4 1-3,0-1 1,0-1-1,0 0 1,0-1-1,0-1 1,0 0-1,0-1 1,0 0-1,-1-1 1,1-1-1,24-11 1,-7-3 283,0 0 1,0-2 0,37-35 0,-44 35 214,-11 10 27,0-1 0,1 2 1,0-1-1,23-11 0,-35 21-490,-1 1 1,1-1-1,-1 1 0,1-1 0,-1 1 0,1 0 0,0 0 1,-1 0-1,1 0 0,-1 0 0,1 0 0,-1 0 1,1 1-1,0-1 0,-1 0 0,1 1 0,-1-1 0,1 1 1,-1 0-1,0-1 0,1 1 0,-1 0 0,0 0 0,2 1 1,28 31-132,-17-16 125,3 1-174,1-1 1,37 27 0,-49-39-140,0-1 0,0 0 1,1-1-1,0 1 0,-1-1 1,1-1-1,0 1 0,0-1 1,1 0-1,-1-1 0,0 1 1,1-2-1,-1 1 0,9-1 1,-15-1 220,1 0-1,-1 1 1,1-1 0,-1 0 0,1 0 0,-1-1 0,0 1 0,0 0 0,1 0 0,-1-1-1,0 1 1,0 0 0,0-1 0,-1 1 0,1-1 0,0 0 0,0 1 0,0-4 0,14-40 216,-10 29-208,15-35 135,-14 111 279,-6-55-349,1 0 1,-1 0-1,1 0 0,0 0 0,1 0 0,-1 0 0,1 0 0,0 0 0,0-1 0,0 1 0,1-1 0,0 1 0,-1-1 0,2 0 0,-1 0 1,0 0-1,5 3 0,-3-3 48,1-1 1,-1 0 0,1 0-1,0 0 1,0-1 0,0 0 0,0 0-1,0 0 1,1-1 0,-1 0-1,0 0 1,1-1 0,7 0-1,-4 1 70,1-2 0,-1 1 0,0-1-1,0-1 1,1 0 0,-1 0 0,-1-1-1,1 0 1,0-1 0,-1 0-1,1 0 1,10-8 0,-14 7-4,-1 1 0,1-1 0,-1 0 0,0 0 0,0-1-1,-1 1 1,0-1 0,0 0 0,0-1 0,-1 1 0,0 0 0,0-1 0,0 0 0,-1 0 0,0 0 0,0 0 0,-1 0 0,1-11 0,-1 5-44,0 0 1,-1 0 0,0 0-1,-1 0 1,-1 0 0,0 0-1,0 0 1,-2 0 0,1 0-1,-7-12 1,7 19-104,0 0-1,-1 0 1,1 0 0,-1 0 0,0 1-1,-1 0 1,0 0 0,1 0 0,-2 0-1,1 1 1,0 0 0,-1 0 0,0 0-1,0 1 1,0 0 0,0 0 0,0 0-1,-1 1 1,1 0 0,-1 0 0,-8 0-1,10 0-335,0 1 0,1 1 0,-1-1 0,1 1-1,-1 0 1,0 0 0,1 0 0,-1 0 0,0 1 0,1 0-1,-1 0 1,1 0 0,-1 1 0,1-1 0,-1 1 0,1 0-1,0 1 1,0-1 0,0 1 0,0-1 0,-5 6 0,-18 23-5885</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4.924"/>
    </inkml:context>
    <inkml:brush xml:id="br0">
      <inkml:brushProperty name="width" value="0.05" units="cm"/>
      <inkml:brushProperty name="height" value="0.05" units="cm"/>
      <inkml:brushProperty name="color" value="#5B2D90"/>
    </inkml:brush>
  </inkml:definitions>
  <inkml:trace contextRef="#ctx0" brushRef="#br0">1 66 11269,'0'0'7908,"17"0"-7431,-6-1-432,-8 0-28,1 0 0,0 1 0,0-1 0,-1 1 0,1 0 0,0 0 0,0 0 0,-1 1 1,1-1-1,0 1 0,-1 0 0,1 0 0,-1 0 0,1 1 0,-1-1 0,1 1 0,-1 0 0,0 0 0,0 0 1,0 0-1,0 0 0,0 1 0,0-1 0,-1 1 0,1 0 0,-1 0 0,4 6 0,1 10 31,-1 1 1,-1 0-1,-1 0 0,-1 0 0,-1 0 1,0 1-1,-2-1 0,0 1 0,-1-1 1,-1 1-1,-6 21 0,4-28-49,-1 0 0,0 0 1,-1-1-1,-1 0 0,-8 13 0,15-26 5,-1 0 1,1-1-1,0 1 1,0 0-1,0 0 1,0-1-1,0 1 1,0 0-1,-1 0 0,1-1 1,0 1-1,0 0 1,0 0-1,-1-1 1,1 1-1,0 0 1,0 0-1,-1 0 1,1 0-1,0-1 1,0 1-1,-1 0 0,1 0 1,0 0-1,-1 0 1,1 0-1,0 0 1,0 0-1,-1 0 1,1 0-1,0 0 1,-1 0-1,1 0 1,0 0-1,-1 0 0,1 0 1,0 0-1,0 0 1,-1 0-1,1 0 1,0 0-1,-1 1 1,1-1-1,0 0 1,0 0-1,-1 0 0,1 0 1,0 1-1,0-1 1,0 0-1,-1 0 1,1 1-1,0-1 1,0 0-1,0 0 1,0 1-1,-1-1 1,1 0-1,0 0 0,0 1 1,0-1-1,-3-27 243,3 26-245,0-26 93,0 0 0,2 1 0,1-1 1,1 1-1,8-30 0,-8 44-64,0 0 0,0 0 0,1 1 0,1-1 0,0 1 0,0 1 0,1-1 0,1 1 1,-1 0-1,2 1 0,-1 0 0,1 0 0,13-9 0,-20 16-29,1 0 0,-1 0 1,0 0-1,1 0 0,-1 1 0,1-1 0,0 1 0,-1 0 0,1 0 0,0 0 1,0 0-1,0 0 0,0 0 0,0 1 0,-1 0 0,1-1 0,0 1 0,0 0 0,0 1 1,0-1-1,0 0 0,0 1 0,0 0 0,0-1 0,0 1 0,0 0 0,-1 1 1,1-1-1,0 0 0,-1 1 0,1-1 0,-1 1 0,0 0 0,1 0 0,-1 0 0,0 0 1,0 0-1,0 1 0,0-1 0,-1 1 0,1-1 0,-1 1 0,2 3 0,4 7-3,-1 1 0,-1 0 0,0 0-1,-1 0 1,-1 1 0,0-1-1,1 19 1,-1 29 65,12-83 958,5-19-503,-3 4-332,1 2-1,2 0 0,1 1 1,47-55-1,-67 86-158,0 1 0,0-1 0,0 1 0,1 0-1,-1 0 1,0-1 0,1 1 0,-1 0 0,1 0 0,-1 0 0,1 1-1,0-1 1,-1 0 0,1 1 0,0-1 0,0 1 0,-1-1 0,1 1-1,0 0 1,3 0 0,-4 0-22,0 1-1,1-1 1,-1 1-1,0 0 1,0 0-1,0 0 1,0 0-1,0 0 1,0 0 0,0 0-1,0 0 1,0 0-1,-1 0 1,1 0-1,0 0 1,-1 1-1,1-1 1,-1 0 0,1 1-1,0 1 1,2 12-55,0 1 1,-2-1-1,1 29 1,-1-29 87,0 227-2685,-1-137-6548,0-84-557</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15.016"/>
    </inkml:context>
    <inkml:brush xml:id="br0">
      <inkml:brushProperty name="width" value="0.05" units="cm"/>
      <inkml:brushProperty name="height" value="0.05" units="cm"/>
      <inkml:brushProperty name="color" value="#5B2D90"/>
    </inkml:brush>
  </inkml:definitions>
  <inkml:trace contextRef="#ctx0" brushRef="#br0">1 0 13414,'0'0'7027,"41"66"-8755,-13-12-3539,6-1-2128</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5.294"/>
    </inkml:context>
    <inkml:brush xml:id="br0">
      <inkml:brushProperty name="width" value="0.05" units="cm"/>
      <inkml:brushProperty name="height" value="0.05" units="cm"/>
      <inkml:brushProperty name="color" value="#5B2D90"/>
    </inkml:brush>
  </inkml:definitions>
  <inkml:trace contextRef="#ctx0" brushRef="#br0">0 59 11541,'0'0'10346,"1"22"-10138,-1-4-134,0-2 53,0 0 0,1 0 0,1 0 1,1 0-1,0-1 0,1 1 0,9 25 1,-5-24 41,1 1 0,0-2 0,1 1 0,15 18 0,-21-30-158,0 0 0,1 0 0,-1 0 0,1-1 0,0 1 0,0-1 0,1-1 0,-1 1 0,1-1 0,0 0 0,0 0 0,0 0 0,0-1 0,0 0 0,1 0 0,6 1 0,-10-3-7,1-1 0,-1 1 1,1-1-1,-1 0 0,1 1 0,-1-1 0,1-1 0,-1 1 0,0-1 1,1 1-1,-1-1 0,0 0 0,0 0 0,0 0 0,-1 0 1,1-1-1,0 1 0,-1-1 0,0 0 0,1 0 0,-1 0 0,2-4 1,7-10 63,-1-1 1,13-32-1,-20 41-70,16-42 75,-3 0-1,-3-2 1,9-57 0,-20 98-39,-4 30 214,0 0 0,2 34 0,0 7-301,-4 172-1190,4-225 901,0-1 1,0 0-1,1 1 0,0-1 1,0 0-1,0 0 0,3 8 0,-3-11-74,0 0 0,0 0 0,0-1 0,0 1 0,0 0 0,1-1 0,-1 1 0,1-1 0,-1 0 0,1 1 0,-1-1 0,1 0 0,0 0 0,0 0 0,-1 0 0,1 0 0,0-1 0,0 1 0,0 0 0,0-1 0,0 1 0,3-1 1,28 2-11559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5.787"/>
    </inkml:context>
    <inkml:brush xml:id="br0">
      <inkml:brushProperty name="width" value="0.05" units="cm"/>
      <inkml:brushProperty name="height" value="0.05" units="cm"/>
      <inkml:brushProperty name="color" value="#5B2D90"/>
    </inkml:brush>
  </inkml:definitions>
  <inkml:trace contextRef="#ctx0" brushRef="#br0">89 349 10629,'0'0'9105,"-13"21"-8854,0-3-190,6-9-41,0 1 0,1 0 0,0 0 0,0 0-1,1 1 1,1-1 0,0 1 0,0 0 0,1 1-1,1-1 1,-3 22 0,1 19 412,5 69 0,-1-118-432,1 0-1,-1 0 0,1 1 0,0-1 0,0 0 0,0 0 1,0 0-1,0 0 0,1 0 0,-1 0 0,1 0 1,0-1-1,0 1 0,0-1 0,0 1 0,0-1 1,0 0-1,1 1 0,-1-1 0,1 0 0,0-1 0,0 1 1,-1 0-1,1-1 0,0 0 0,0 0 0,0 1 1,1-2-1,-1 1 0,0 0 0,0-1 0,0 1 1,1-1-1,-1 0 0,0 0 0,0 0 0,6-2 0,2 1-25,0 0 0,0-1 0,-1-1-1,1 1 1,-1-2 0,1 0-1,-1 0 1,0 0 0,-1-2 0,11-6-1,-5 0-16,-1-1 1,-1-1-1,0 0 0,-1 0 1,-1-2-1,0 1 0,-1-1 0,0-1 1,-1 0-1,-2 0 0,1-1 1,-2 0-1,0 0 0,-1 0 0,-1-1 1,-1 0-1,1-31 0,-2 16 171,-2 0-1,-1 0 0,-2 0 0,-1 1 1,-1-1-1,-2 1 0,-2 0 1,-1 0-1,-15-33 0,24 63-184,-17-29 1683,18 31-1590,-1 1 0,1-1-1,0 1 1,-1 0 0,1-1-1,-1 1 1,1-1 0,0 1-1,-1 0 1,1-1 0,-1 1-1,1 0 1,-1 0-1,1-1 1,-1 1 0,1 0-1,-1 0 1,1 0 0,-1 0-1,1-1 1,-1 1 0,1 0-1,-1 0 1,1 0 0,-1 0-1,0 0 1,1 0 0,-1 1-1,1-1 1,-1 0 0,1 0-1,-1 0 1,1 0 0,-1 1-1,1-1 1,-1 0 0,1 0-1,-1 1 1,1-1 0,0 0-1,-1 1 1,1-1 0,-1 1-1,1-1 1,0 0 0,-1 1-1,1-1 1,0 1 0,0-1-1,-1 1 1,1-1 0,0 1-1,0-1 1,0 1 0,-1-1-1,1 1 1,0 0-1,0-1 1,0 1 0,-6 17-26,0 0 0,1 0 0,0 0 0,2 1 0,-2 27 0,2 101 176,3-100-99,0-17 40,2 1 0,7 45 0,-7-66-128,0 1 1,1-1-1,0 0 1,1 0-1,0 0 0,0-1 1,1 0-1,0 1 1,1-2-1,0 1 0,8 8 1,-11-14-18,1 0 0,0-1 1,0 1-1,0-1 0,0 1 1,1-1-1,-1 0 0,0-1 1,1 1-1,0-1 1,-1 0-1,1 0 0,0-1 1,-1 1-1,1-1 0,0 0 1,0 0-1,-1-1 0,1 1 1,0-1-1,-1 0 0,1 0 1,0-1-1,7-2 0,10-5 28,-1-1 0,1-1 0,28-20 0,-41 25-11,27-19 21,-26 17-12,1 1 0,0 0 0,0 0-1,0 1 1,1 0 0,14-4 0,-25 10-7,0 1 0,0-1 0,-1 1 0,1 0 0,0-1 0,-1 1 0,1 0 0,0-1 0,-1 1 0,1 0 0,-1 0 0,0 0 0,1-1 0,-1 1 0,0 0 0,1 0 0,-1 0 0,0 0 0,0 0 0,0 0 0,1 0 0,-1 0 0,0 0 0,-1 0 0,1 1 0,3 35 34,-2-32-32,1 35-166,8 82-2535,-7-96 396,2 1 0,12 39 0,2-21-12567</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6.412"/>
    </inkml:context>
    <inkml:brush xml:id="br0">
      <inkml:brushProperty name="width" value="0.05" units="cm"/>
      <inkml:brushProperty name="height" value="0.05" units="cm"/>
      <inkml:brushProperty name="color" value="#5B2D90"/>
    </inkml:brush>
  </inkml:definitions>
  <inkml:trace contextRef="#ctx0" brushRef="#br0">296 27 8948,'0'0'11013,"-10"-6"-9983,7 4-957,1 0-44,-1 0 1,1 0-1,0 1 1,0-1-1,-1 1 1,1-1-1,-1 1 1,1 0-1,-1 0 1,0 0-1,1 0 1,-1 1-1,0-1 1,0 1-1,1 0 1,-1 0-1,0-1 1,0 2-1,0-1 1,1 0-1,-1 1 1,0-1-1,0 1 0,1 0 1,-1 0-1,0 0 1,1 0-1,-1 0 1,1 1-1,0-1 1,-1 1-1,-1 1 1,-13 11 128,0 1 0,1 1 0,1 0 0,0 1 0,2 0 1,0 2-1,0-1 0,2 1 0,0 1 0,2 0 0,0 1 1,1 0-1,1 0 0,1 0 0,1 1 0,1 0 0,-2 38 0,6-54-158,0 0 0,0 0 0,1 0 0,0 0 0,0 0 0,1 0 0,-1-1 0,1 1-1,1 0 1,-1-1 0,1 0 0,0 1 0,0-1 0,0 0 0,1-1 0,7 9 0,-4-7-2,0 0 1,0-1 0,1 0-1,0 0 1,0 0 0,1-1-1,-1 0 1,1-1 0,17 5-1,-1-3-215,1-1-1,-1-1 1,0-1-1,1-2 1,0 0-1,-1-2 0,32-6 1,-34 3-747,-1-1 1,1-2-1,-1 0 1,-1-1-1,32-19 1,9-12-5483</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7.244"/>
    </inkml:context>
    <inkml:brush xml:id="br0">
      <inkml:brushProperty name="width" value="0.05" units="cm"/>
      <inkml:brushProperty name="height" value="0.05" units="cm"/>
      <inkml:brushProperty name="color" value="#5B2D90"/>
    </inkml:brush>
  </inkml:definitions>
  <inkml:trace contextRef="#ctx0" brushRef="#br0">436 50 10325,'0'0'8001,"0"-8"-7073,0-34 339,-32 42-103,17 2-1076,0 1 1,1 0-1,-1 0 1,1 2-1,0 0 1,0 0-1,0 1 1,1 1-1,0 0 1,-14 11-1,-7 6 329,2 1 1,-42 43-1,63-58-363,1 2 1,0-1 0,1 2-1,0-1 1,1 1 0,1 0 0,0 1-1,-9 25 1,14-35-57,1 1-1,-1-1 0,1 1 1,0 0-1,1 0 1,-1-1-1,1 1 1,0 0-1,0 0 1,0 0-1,1-1 0,-1 1 1,1 0-1,1-1 1,-1 1-1,0 0 1,1-1-1,0 0 1,0 1-1,1-1 1,-1 0-1,1 0 0,0 0 1,0 0-1,0-1 1,0 1-1,1-1 1,-1 0-1,1 0 1,0 0-1,5 3 0,6 1-15,1 1 0,1-2 0,-1 0-1,1-1 1,0-1 0,0 0 0,0-1-1,1-1 1,-1-1 0,1 0 0,-1-1-1,23-4 1,-37 3 39,0 0 0,0 0 0,0 0 0,0 0 0,0-1 0,0 1 0,-1-1 0,6-4 0,15-8-47,-1 7-67,0 1 0,43-7 1,15-4-150,-75 15 292,-1 0 1,0-1 0,0 0-1,0 0 1,0 0 0,0 0-1,-1 0 1,1-1 0,-1 0-1,0 1 1,0-1 0,0-1 0,-1 1-1,0 0 1,1 0 0,-1-1-1,-1 0 1,1 1 0,-1-1-1,0 0 1,0 0 0,0 1-1,0-7 815,-2 43-326,-7 22-360,-2-1 1,-19 59 0,7-31-180,9-36-131,-3 12-740,12-19-6398</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7.843"/>
    </inkml:context>
    <inkml:brush xml:id="br0">
      <inkml:brushProperty name="width" value="0.05" units="cm"/>
      <inkml:brushProperty name="height" value="0.05" units="cm"/>
      <inkml:brushProperty name="color" value="#5B2D90"/>
    </inkml:brush>
  </inkml:definitions>
  <inkml:trace contextRef="#ctx0" brushRef="#br0">39 350 9877,'0'0'11114,"-1"15"-10749,2 53 1213,18 129 1,-11-140-1606,-2 0 0,-2 69 1,-4-126 18,0 0 0,0 0 0,-1 0 1,1-1-1,0 1 0,0 0 0,-1 0 1,1 0-1,0 0 0,0 0 0,-1 0 1,1 0-1,0 0 0,0-1 0,-1 1 1,1 0-1,0 0 0,0 0 0,-1 0 1,1 0-1,0 0 0,0 0 0,-1 1 1,1-1-1,0 0 0,0 0 1,-1 0-1,1 0 0,0 0 0,0 0 1,-1 0-1,1 0 0,0 1 0,0-1 1,-1 0-1,1 0 0,0 0 0,0 1 1,0-1-1,0 0 0,-1 0 0,1 0 1,0 1-1,0-1 0,0 0 0,0 0 1,0 1-1,0-1 0,0 0 1,0 0-1,0 1 0,-1-1 0,1 0 1,0 1-1,0-1 0,0 0 0,1 1 1,-2-2-17,-6-8 79,1 0 1,-1-1-1,2 0 0,-1 0 0,2-1 0,-1 0 1,1 0-1,1 0 0,0 0 0,0 0 0,0-15 0,-2-21 321,2-66-1,3 101-320,1-28 24,3 0 1,1 0-1,2 1 1,1 0-1,3 0 1,1 1 0,1 0-1,2 1 1,2 0-1,36-56 1,-47 84-77,0-1 1,1 2-1,0-1 0,14-13 1,-18 20-9,1-1 0,0 0 0,0 1 0,0 0 0,0 0 1,0 0-1,0 0 0,0 1 0,1-1 0,-1 1 0,0 0 0,1 0 0,-1 1 1,5-1-1,-7 1-5,1 0 0,-1 1 0,0-1 0,0 0 0,0 1 0,1-1 0,-1 1 0,0-1 0,0 1 0,0 0 0,0 0 0,0 0 0,0 0 0,-1 0 0,1 1 0,0-1 0,0 1 0,-1-1 0,3 3 0,-1 0-4,-1 0-1,1 0 0,-1 0 0,0 1 0,0-1 1,0 1-1,0-1 0,1 9 0,-1 1-22,0-1 1,0 1-1,-2 0 1,0 0-1,-3 26 0,-1-21-55,-1 1-1,-1-1 0,0 0 0,-2-1 0,0 0 0,-1 0 0,-17 25 0,-92 114-4112,69-97-283,14-12-3382</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8.663"/>
    </inkml:context>
    <inkml:brush xml:id="br0">
      <inkml:brushProperty name="width" value="0.05" units="cm"/>
      <inkml:brushProperty name="height" value="0.05" units="cm"/>
      <inkml:brushProperty name="color" value="#5B2D90"/>
    </inkml:brush>
  </inkml:definitions>
  <inkml:trace contextRef="#ctx0" brushRef="#br0">8 218 5587,'0'0'14732,"0"-14"-13417,0-56 827,1 190-1856,-9 229 655,13-378-887,2 0 1,1 1-1,2 0 0,0 1 0,15-28 0,85-152 363,-89 169-396,0 1 30,-8 12 238,0 0 1,2 1 0,21-24-1,-36 48-267,0-1 0,1 1-1,-1 0 1,0 0 0,1 0 0,-1-1 0,1 1-1,-1 0 1,0 0 0,1 0 0,-1 0-1,1 0 1,-1 0 0,0 0 0,1 0 0,-1 0-1,1 0 1,-1 0 0,1 0 0,-1 0-1,0 0 1,1 0 0,-1 0 0,1 0 0,-1 1-1,0-1 1,1 0 0,-1 0 0,0 1 0,1-1-1,-1 0 1,0 0 0,1 1 0,-1-1-1,0 0 1,1 1 0,-1-1 0,0 0 0,0 1-1,0-1 1,1 0 0,-1 1 0,0-1-1,0 1 1,0-1 0,0 0 0,0 1 0,0-1-1,1 1 1,-1-1 0,0 1 0,0-1-1,-1 1 1,2 0-16,22 44-156,-2 2 1,-2 0 0,-2 1-1,-2 1 1,-3 0-1,-1 1 1,-3 0 0,3 76-1,-10-116-372,-2 1 0,1-1-1,-1 0 1,-3 11-1,3-17 24,-1 0 1,1-1-1,-1 1 0,1 0 0,-1-1 0,0 0 0,0 1 0,-5 4 0,-29 21-8534</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9.026"/>
    </inkml:context>
    <inkml:brush xml:id="br0">
      <inkml:brushProperty name="width" value="0.05" units="cm"/>
      <inkml:brushProperty name="height" value="0.05" units="cm"/>
      <inkml:brushProperty name="color" value="#5B2D90"/>
    </inkml:brush>
  </inkml:definitions>
  <inkml:trace contextRef="#ctx0" brushRef="#br0">1 309 8964,'0'0'16103,"33"-106"-16167,29 78 16,15-4-1056,2 0-577,-3-2-960,-13-2-2241,-11-5-1201</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3:59.358"/>
    </inkml:context>
    <inkml:brush xml:id="br0">
      <inkml:brushProperty name="width" value="0.05" units="cm"/>
      <inkml:brushProperty name="height" value="0.05" units="cm"/>
      <inkml:brushProperty name="color" value="#5B2D90"/>
    </inkml:brush>
  </inkml:definitions>
  <inkml:trace contextRef="#ctx0" brushRef="#br0">331 92 10405,'0'0'5637,"7"-17"-2897,18-53-584,-23 66 919,-1 7-1332,-3 19-973,-8 37-1116,-75 387 1828,-125 552-405,201-962-1104,4-13-133,-1-1 0,-1 0 0,-11 22 0,10-106-10165,2 42 4503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0.309"/>
    </inkml:context>
    <inkml:brush xml:id="br0">
      <inkml:brushProperty name="width" value="0.05" units="cm"/>
      <inkml:brushProperty name="height" value="0.05" units="cm"/>
      <inkml:brushProperty name="color" value="#5B2D90"/>
    </inkml:brush>
  </inkml:definitions>
  <inkml:trace contextRef="#ctx0" brushRef="#br0">99 60 6355,'0'0'8529,"0"-11"-6525,1 6-2611,2-32 4873,-4 30-1662,-4 27-1997,-64 252-205,58-209-303,3 0 0,0 67 0,7-120-101,1-1 1,1 1 0,0-1 0,0 0-1,1 1 1,0-1 0,6 17-1,-5-21 1,-1-1-1,1 1 0,0-1 0,0 0 0,0 1 0,0-1 0,1-1 0,0 1 1,-1 0-1,1-1 0,1 0 0,-1 0 0,0 0 0,1-1 0,7 4 1,-1-2-14,1 0 0,0 0 1,0-1-1,1-1 1,-1 0-1,0-1 1,1 0-1,-1-1 1,0 0-1,1-1 1,-1-1-1,0 0 1,1 0-1,-1-1 0,20-8 1,-15 4-259,-1 0 0,-1-1 0,1-1 0,-1 0 0,-1-1 0,0 0 0,0-1 0,-1-1-1,-1 0 1,18-22 0,-25 27-398,1-1-1,-2 1 0,1-1 0,6-17 0,1-28-5544</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0.646"/>
    </inkml:context>
    <inkml:brush xml:id="br0">
      <inkml:brushProperty name="width" value="0.05" units="cm"/>
      <inkml:brushProperty name="height" value="0.05" units="cm"/>
      <inkml:brushProperty name="color" value="#5B2D90"/>
    </inkml:brush>
  </inkml:definitions>
  <inkml:trace contextRef="#ctx0" brushRef="#br0">5 585 11237,'0'0'6227,"123"0"-5443,-70-12-383,-1-6-145,-9-5-256,-21-8-2049,-22-6-5155</inkml:trace>
  <inkml:trace contextRef="#ctx0" brushRef="#br0" timeOffset="1">1 102 16600,'0'0'2513,"23"-98"-2305,9 94-208,8 4-208,7 5-897,-1 24-2624,-2 8-2210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15.538"/>
    </inkml:context>
    <inkml:brush xml:id="br0">
      <inkml:brushProperty name="width" value="0.05" units="cm"/>
      <inkml:brushProperty name="height" value="0.05" units="cm"/>
      <inkml:brushProperty name="color" value="#5B2D90"/>
    </inkml:brush>
  </inkml:definitions>
  <inkml:trace contextRef="#ctx0" brushRef="#br0">149 222 12166,'0'0'2878,"-4"18"-1112,-3 9-1116,2 0 0,-2 33-1,6-47-477,0-1-1,2 1 1,-1-1-1,2 0 0,0 0 1,0 1-1,1-1 1,0 0-1,7 14 0,0-4-42,2 1-1,1-1 0,1-1 0,25 31 0,-34-46-125,0 0-1,0-1 1,1 0-1,0 0 1,0 0-1,0 0 1,0-1-1,1 0 1,-1 0-1,1-1 1,0 0-1,0 0 1,0-1-1,1 0 1,-1 0-1,1 0 1,-1-1-1,1 0 1,12-1-1,-15-1-12,1 0-1,0-1 0,-1 0 0,0 0 1,1 0-1,-1-1 0,0 0 0,0 0 0,0 0 1,-1 0-1,1-1 0,-1 0 0,0 0 1,0 0-1,0-1 0,0 1 0,-1-1 0,0 0 1,0 0-1,0 0 0,0 0 0,2-7 1,1-5 0,0 1 0,0-1 1,-2 0-1,0 0 1,-1 0-1,1-23 1,-3 21-6,-2 0 1,-1 0 0,0 0 0,-2 0 0,0 0 0,0 1 0,-2 0 0,-1 0-1,0 0 1,-12-19 0,5 12-3,-1 0 0,-1 2 0,-1 0 0,-1 1 0,-1 0 0,-25-20 0,35 34 140,-1 0 1,0 0-1,0 2 1,0-1 0,-1 1-1,-22-9 1,29 14-79,-1-1-1,0 1 1,1 0 0,-1 0 0,0 0 0,0 1 0,1 0-1,-1 0 1,0 0 0,0 0 0,1 1 0,-1 0-1,0 0 1,1 0 0,-1 0 0,0 1 0,1 0-1,0 0 1,-1 0 0,-5 4 0,-1 4-44,1-1 0,0 2 0,0-1 0,1 1 1,0 1-1,1 0 0,1 0 0,0 0 0,0 1 0,2 0 0,-1 0 0,2 1 1,-1-1-1,2 1 0,0 0 0,1 0 0,0 0 0,1 23 0,1-33-3,0 0 0,0 0 0,1 0 0,0 0 0,-1 0 0,2-1 0,-1 1 0,0 0 0,1-1 0,0 1 0,-1-1 0,1 1 0,1-1 0,-1 0 0,0 0 1,1 0-1,0 0 0,4 3 0,-1-1 2,0-1 0,0 0 0,1 0 0,0-1 0,-1 0 0,2 0 0,-1-1 0,0 0 0,9 2 0,3-1 3,-1-1 0,0-1 0,1-1 0,-1 0 0,1-1 0,-1-1 0,28-7 0,-21 1 28,-1-2 0,-1 0 0,1-2 0,-2-1 0,35-24 0,31-18 530,-87 54-558,1 0 1,-1 0-1,1 1 1,-1-1-1,1 0 0,-1 1 1,1 0-1,-1-1 1,1 1-1,-1 0 0,1-1 1,-1 1-1,1 0 1,-1 0-1,1 1 0,0-1 1,-1 0-1,1 0 1,-1 1-1,1-1 0,-1 1 1,1-1-1,-1 1 1,1 0-1,-1-1 0,0 1 1,1 0-1,-1 0 1,0 0-1,0 0 0,0 0 1,0 0-1,0 0 1,0 1-1,0-1 0,0 0 1,0 1-1,0-1 1,-1 0-1,1 1 1,0-1-1,-1 1 0,1 2 1,4 9-79,-2 1 1,1 0 0,-2 0 0,2 15-1,-1-5-133,-2-15 173,1 0 1,0 0-1,0 0 0,1 0 0,0-1 0,1 1 0,0-1 0,0 1 0,6 7 0,-7-13 23,-1-1 0,1 1-1,-1-1 1,1 0 0,0 0 0,0 0-1,0 0 1,0 0 0,1-1-1,-1 1 1,0-1 0,1 0-1,-1 0 1,1 0 0,-1 0-1,1-1 1,-1 0 0,1 1 0,-1-1-1,1 0 1,-1-1 0,1 1-1,0-1 1,-1 0 0,1 1-1,-1-1 1,4-2 0,13-6 22,0 0-1,-1-1 1,0-2 0,-1 0 0,0 0 0,-1-2-1,16-15 1,32-24 405,-58 48-257,-1 0 6,-1 1 0,1 0 0,0 0 0,0 1 0,1 0-1,-1 0 1,1 0 0,9-2 0,-15 5-151,0 0 1,-1 1-1,1-1 0,0 0 1,0 1-1,-1-1 0,1 0 1,0 1-1,-1-1 0,1 1 1,0-1-1,-1 1 0,1-1 1,-1 1-1,1-1 1,-1 1-1,1 0 0,-1-1 1,1 1-1,-1 0 0,0-1 1,1 1-1,-1 0 0,0 0 1,1-1-1,-1 1 0,0 0 1,0 0-1,0 0 0,0-1 1,0 1-1,0 1 0,3 33-41,-3-30 48,1 6-61,3 254-329,-6-223-1058,-2-1 0,-1-1 1,-2 1-1,-17 56 0,-9-18-6309</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0.988"/>
    </inkml:context>
    <inkml:brush xml:id="br0">
      <inkml:brushProperty name="width" value="0.05" units="cm"/>
      <inkml:brushProperty name="height" value="0.05" units="cm"/>
      <inkml:brushProperty name="color" value="#5B2D90"/>
    </inkml:brush>
  </inkml:definitions>
  <inkml:trace contextRef="#ctx0" brushRef="#br0">0 1 18392,'0'0'5123,"103"144"-4339,-61-89-640,-2 1 32,1-6-176,-3-6-48,-6-8-720,-14-13-1745,-11-16-3138</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1.327"/>
    </inkml:context>
    <inkml:brush xml:id="br0">
      <inkml:brushProperty name="width" value="0.05" units="cm"/>
      <inkml:brushProperty name="height" value="0.05" units="cm"/>
      <inkml:brushProperty name="color" value="#5B2D90"/>
    </inkml:brush>
  </inkml:definitions>
  <inkml:trace contextRef="#ctx0" brushRef="#br0">149 1 8740,'0'0'16215,"-77"0"-16022,53 59-193,0 5 0,8 4 80,8-2-80,8-2-641,0-3-1648,2-17-1857,16-17-5170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1.661"/>
    </inkml:context>
    <inkml:brush xml:id="br0">
      <inkml:brushProperty name="width" value="0.05" units="cm"/>
      <inkml:brushProperty name="height" value="0.05" units="cm"/>
      <inkml:brushProperty name="color" value="#5B2D90"/>
    </inkml:brush>
  </inkml:definitions>
  <inkml:trace contextRef="#ctx0" brushRef="#br0">291 54 12102,'0'0'5762,"-21"-10"-3438,-70-28-1225,88 37-1086,-1-1 0,0 2 0,0-1 1,0 0-1,0 1 0,0 0 0,0-1 0,1 2 0,-1-1 0,0 0 1,0 1-1,0 0 0,0 0 0,0 0 0,1 0 0,-1 1 0,0-1 0,1 1 1,-1 0-1,-3 2 0,0 2-11,0 1 1,0-1 0,1 1-1,0 1 1,-10 13-1,15-19 3,-5 8-52,0 0 0,0 0 0,2 0 0,-1 0 0,1 1-1,1 0 1,0 0 0,0 0 0,1 0 0,0 1 0,1-1 0,1 0-1,-1 1 1,3 14 0,-2-24-42,0 0 0,1 1 0,-1-1 0,1 0-1,-1 0 1,1 0 0,0-1 0,-1 1 0,1 0 0,0 0-1,0 0 1,0 0 0,1-1 0,-1 1 0,0 0 0,1-1 0,-1 0-1,1 1 1,-1-1 0,1 0 0,3 2 0,-2-1-5,1-1 0,0 1 0,0-1 1,-1 0-1,1 0 0,0-1 0,0 1 1,0-1-1,0 0 0,7 0 0,-1-1 79,1-1-1,-1 0 1,0 0-1,0-1 1,-1 0-1,1 0 1,-1-2 0,11-5-1,5-8 293,-18 13 327,0 0 1,0 0-1,1 0 0,-1 1 1,13-5-1,-20 9-577,0 0 0,0 0 0,0 0 0,0 0 0,1 0 0,-1 0 0,0 0 0,0 0 0,0 0 0,0 0 0,1 0 0,-1 1 0,0-1-1,0 0 1,0 0 0,0 0 0,0 0 0,1 0 0,-1 0 0,0 0 0,0 0 0,0 0 0,0 1 0,0-1 0,0 0 0,1 0 0,-1 0 0,0 0 0,0 0 0,0 1 0,0-1 0,0 0-1,0 0 1,0 0 0,0 0 0,0 0 0,0 1 0,0-1 0,0 0 0,0 0 0,0 0 0,0 0 0,0 1 0,0-1 0,0 0 0,0 0 0,0 0 0,0 0 0,0 1 0,0-1 0,0 0-1,0 0 1,0 0 0,-1 0 0,1 1 0,0 2 84,-1 29-190,-1 0 0,-7 34 1,-10 20-4595,12-63-959</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2.011"/>
    </inkml:context>
    <inkml:brush xml:id="br0">
      <inkml:brushProperty name="width" value="0.05" units="cm"/>
      <inkml:brushProperty name="height" value="0.05" units="cm"/>
      <inkml:brushProperty name="color" value="#5B2D90"/>
    </inkml:brush>
  </inkml:definitions>
  <inkml:trace contextRef="#ctx0" brushRef="#br0">50 49 15591,'0'0'5544,"-4"21"-5355,-41 185 441,131-403-985,-59 119 838,-26 88-536,0 1 1,1-1-1,0 0 0,0 0 0,1 0 1,1 0-1,0 0 0,6 13 0,-8-21 48,-1 1-1,1-1 1,-1 0-1,1 1 1,0-1-1,0 0 1,-1 0 0,2 0-1,-1 0 1,0-1-1,0 1 1,1-1-1,-1 1 1,0-1-1,1 0 1,0 1-1,-1-1 1,1-1-1,0 1 1,-1 0-1,1-1 1,0 1-1,0-1 1,0 0-1,-1 0 1,1 0-1,0 0 1,0 0-1,0-1 1,-1 0-1,1 1 1,0-1 0,-1 0-1,1 0 1,0 0-1,-1 0 1,4-3-1,-1 1 39,0-1-1,-1 0 1,1 0-1,-1 0 0,0-1 1,0 1-1,0-1 1,-1 0-1,1 0 1,-1-1-1,2-5 1,3-21 3854,-9 56-3618,-7 24-1386,-2 0-1,-25 69 1,10-35-6269,13-35-3867</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3.625"/>
    </inkml:context>
    <inkml:brush xml:id="br0">
      <inkml:brushProperty name="width" value="0.05" units="cm"/>
      <inkml:brushProperty name="height" value="0.05" units="cm"/>
      <inkml:brushProperty name="color" value="#5B2D90"/>
    </inkml:brush>
  </inkml:definitions>
  <inkml:trace contextRef="#ctx0" brushRef="#br0">462 216 1024,'0'0'1212,"-18"0"-975,-11 2-221,10-1-47,1-1 0,-36-3 0,53 2 338,0 1 1,0-1 0,0 1-1,0-1 1,1 0-1,-1 1 1,0-1 0,0 0-1,0 0 1,1 1 0,-1-1-1,0 0 1,1 0-1,-1 0 1,1 0 0,-1 0-1,1 0 1,-1 0 0,1 0-1,0 0 1,-1 0-1,1 0 1,0-1 0,0 1-1,0 0 1,0-2-1,-2-36 5838,2 33-5620,1 1-373,0 0 1,0 0-1,0 0 1,1 0-1,0 1 1,-1-1-1,2 0 1,-1 1 0,1-1-1,-1 1 1,1 0-1,0 0 1,1 0-1,4-5 1,-4 4-4,0 1 0,0-1 1,0-1-1,0 1 0,-1 0 0,0-1 0,0 0 1,-1 0-1,3-8 0,-5 14-118,0-1-1,-1 0 0,1 1 1,0-1-1,-1 1 1,1-1-1,0 1 1,-1-1-1,1 1 1,-1-1-1,1 1 1,0 0-1,-1-1 1,1 1-1,-1-1 1,0 1-1,1 0 1,-1 0-1,1-1 1,-1 1-1,1 0 1,-1 0-1,0 0 1,1 0-1,-1-1 1,0 1-1,1 0 1,-1 0-1,1 0 1,-1 0-1,0 1 0,1-1 1,-1 0-1,1 0 1,-1 0-1,0 1 1,-29 2 4,16 1-43,0 0 0,0 1 0,1 1 0,0 0 0,0 0 1,0 2-1,-19 14 0,11-5-26,0 0 1,1 1-1,-21 26 1,35-37 23,0 1 1,1-1-1,0 1 1,0 0-1,1 0 1,0 0-1,1 1 1,-1 0-1,2-1 1,-1 1-1,1 0 1,0 1-1,0 10 1,2-14-27,0 0 0,1 0 0,-1 0 0,1 0 0,0 0 0,1-1-1,-1 1 1,1 0 0,1-1 0,-1 1 0,1-1 0,0 0 0,0 0 0,0 0 0,1 0 0,-1-1 0,1 1 0,0-1 0,1 0 0,-1 0 0,6 4 0,23 12-179,1-1 0,1-2 0,0-1 0,60 18 0,27 12-44,-117-44 251,-1 0 0,1 0 0,-1 0 0,0 1-1,0 0 1,0 0 0,0 0 0,0 0 0,-1 1 0,5 5 0,-7-8 12,0 0 1,-1 1 0,1-1-1,-1 1 1,1-1 0,-1 0 0,0 1-1,0-1 1,1 1 0,-1-1-1,0 0 1,0 1 0,0-1 0,-1 1-1,1-1 1,0 1 0,0-1-1,-1 0 1,1 1 0,-1-1-1,1 0 1,-1 1 0,0-1 0,1 0-1,-1 0 1,0 1 0,0-1-1,0 0 1,0 0 0,0 0-1,0 0 1,0 0 0,0 0 0,-1-1-1,1 1 1,0 0 0,0 0-1,-1-1 1,-1 1 0,-19 11 59,0-1-1,-1-1 1,0-1 0,-1-1 0,-41 8 0,-128 12-162,92-24-2767,100-4 2714,0 0 0,0 0 1,1 0-1,-1 1 0,0-1 0,1 0 0,-1-1 1,0 1-1,1 0 0,-1 0 0,0 0 0,1 0 1,-1-1-1,0 1 0,1 0 0,-1 0 1,1-1-1,-1 1 0,1 0 0,-1-1 0,0 1 1,1-1-1,-1 1 0,0-2 0,-1-20-4955</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4.128"/>
    </inkml:context>
    <inkml:brush xml:id="br0">
      <inkml:brushProperty name="width" value="0.05" units="cm"/>
      <inkml:brushProperty name="height" value="0.05" units="cm"/>
      <inkml:brushProperty name="color" value="#5B2D90"/>
    </inkml:brush>
  </inkml:definitions>
  <inkml:trace contextRef="#ctx0" brushRef="#br0">58 3 6659,'0'0'12838,"-7"-2"-11968,6 2-859,0 0 1,0 0 0,-1 0 0,1 0-1,0 0 1,0 0 0,-1 0 0,1 0-1,0 0 1,0 1 0,-1-1 0,1 0-1,0 1 1,0-1 0,0 1 0,0-1-1,-1 1 1,1 0 0,0-1-1,0 1 1,0 0 0,1 0 0,-1 0-1,0 0 1,-1 1 0,0 2 19,0-1 1,0 1 0,0 0-1,0 0 1,1 0-1,0 0 1,-1 0-1,1 6 1,-2 15 131,1 0 0,1 31 0,1-40-83,0 4-45,1-1 0,1 1 1,1-1-1,0 0 1,1 0-1,1 0 0,1 0 1,1-1-1,1 0 1,18 33-1,-19-41-50,-1-1-1,1 0 1,1-1 0,-1 1-1,2-1 1,-1-1-1,1 0 1,0 0 0,0 0-1,1-1 1,0-1 0,0 0-1,0 0 1,1-1-1,0 0 1,-1-1 0,1 0-1,1 0 1,-1-2 0,13 2-1,-14-3-32,1 0 1,-1 0-1,0-1 0,0 0 0,0-1 1,0 0-1,0-1 0,0 0 0,0 0 1,-1-1-1,1 0 0,15-11 0,-13 7 2,0-1-1,-1 0 0,0-1 1,-1-1-1,0 0 0,-1 0 1,0-1-1,10-16 1,-7 6 16,0-2 1,-2 1 0,0-1 0,-2-1 0,0 1 0,-2-1 0,-1-1 0,-1 1 0,2-50 0,-9 49 560,-3 36 16,-4 41-398,9-41-160,1 0-1,0-1 0,1 1 1,0-1-1,0 1 1,1-1-1,0 1 0,0-1 1,8 16-1,-9-21 10,1-1-1,0 1 0,1-1 1,-1 1-1,1-1 1,-1 0-1,1 0 0,0 0 1,0 0-1,0-1 0,0 1 1,1-1-1,-1 1 1,1-1-1,-1 0 0,1-1 1,0 1-1,0-1 0,0 0 1,0 1-1,0-2 1,0 1-1,0 0 0,0-1 1,5 0-1,-8 0 6,0 1 1,0-1-1,1 0 0,-1 0 0,0 0 1,0 0-1,0-1 0,0 1 0,0 0 1,0 0-1,0-1 0,0 1 0,0 0 0,0-1 1,0 1-1,0-1 0,0 1 0,0-1 1,-1 0-1,1 1 0,0-1 0,0 0 1,-1 0-1,1 1 0,0-1 0,-1 0 1,1 0-1,0 0 0,-1 0 0,0 0 1,1 0-1,-1 0 0,1 0 0,-1 0 1,0 0-1,0 0 0,0 0 0,0 0 1,1 0-1,-1 0 0,-1 0 0,1 0 1,0 0-1,0-1 0,0 1 0,0 0 1,-1 0-1,1 0 0,-1 0 0,1 0 1,-1-1-1,-1-2 14,1 1 0,-1-1 0,0 0 0,0 1 0,0-1 0,-1 1 0,1-1 0,-1 1 0,0 0 0,1 0 0,-1 1 0,-6-5 0,-3 2-11,1 0 0,-1 1 1,0 1-1,0 0 1,-21-2-1,19 3-1512,0-1-1,0 0 1,-20-7 0,25 3-4532</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4.563"/>
    </inkml:context>
    <inkml:brush xml:id="br0">
      <inkml:brushProperty name="width" value="0.05" units="cm"/>
      <inkml:brushProperty name="height" value="0.05" units="cm"/>
      <inkml:brushProperty name="color" value="#5B2D90"/>
    </inkml:brush>
  </inkml:definitions>
  <inkml:trace contextRef="#ctx0" brushRef="#br0">1 172 14823,'0'0'5981,"18"-6"-5306,60-16-109,-76 22-551,1 0 1,-1-1-1,1 1 1,0 0-1,-1 1 1,1-1-1,0 0 1,-1 1-1,1-1 1,-1 1-1,1 0 0,-1 0 1,1 0-1,-1 0 1,0 0-1,1 1 1,-1-1-1,0 1 1,0-1-1,0 1 1,4 4-1,-2-1 24,0 1-1,1 1 0,-2-1 0,1 0 0,3 11 1,-5-12-22,3 11 1,0 0 1,-2 0 0,0 0 0,-1 0-1,0 1 1,-2 0 0,0-1 0,-2 20-1,2-31-45,-1-3-21,1 0-1,0 0 1,-1 0-1,0 0 1,1 0-1,-1 0 1,0-1-1,0 1 1,0 0-1,0-1 1,0 1-1,0-1 1,-1 1-1,1-1 1,0 1-1,-1-1 1,-3 2-1,5-2 32,-1-1 0,0 1 0,0-1-1,1 1 1,-1-1 0,0 0-1,0 1 1,0-1 0,0 0-1,0 0 1,0 0 0,1 1-1,-1-1 1,0 0 0,0 0 0,0-1-1,0 1 1,0 0 0,0 0-1,0 0 1,1 0 0,-1-1-1,0 1 1,0-1 0,0 1 0,0 0-1,1-1 1,-1 1 0,0-1-1,1 1 1,-1-1 0,0 0-1,1 1 1,-1-1 0,0 0-1,1 0 1,-1 1 0,1-1 0,0 0-1,-1 0 1,1 0 0,-1-1-1,-3-8 55,1 0 0,0 0 0,1-1-1,0 1 1,0-1 0,1 0-1,1 1 1,0-1 0,0 0 0,1 1-1,0-1 1,1 0 0,0 1 0,1-1-1,0 1 1,1 0 0,0 0 0,0 0-1,1 1 1,0 0 0,1 0 0,0 0-1,1 0 1,0 1 0,9-10-1,2 1 34,1 1 0,0 1-1,1 0 1,33-18-1,-40 26-123,-1 1 0,2 0 0,-1 1-1,1 0 1,-1 1 0,1 1-1,0 0 1,1 1 0,15-1 0,-30 41-1630,0-34 716,0 4-4720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4.911"/>
    </inkml:context>
    <inkml:brush xml:id="br0">
      <inkml:brushProperty name="width" value="0.05" units="cm"/>
      <inkml:brushProperty name="height" value="0.05" units="cm"/>
      <inkml:brushProperty name="color" value="#5B2D90"/>
    </inkml:brush>
  </inkml:definitions>
  <inkml:trace contextRef="#ctx0" brushRef="#br0">0 205 7331,'0'0'12150,"9"1"-11627,17 3 426,44 14 1,-44-10-475,0-2 1,0 0 0,34 2 0,-54-7-460,-1-1 1,1 1 0,0-1 0,0-1-1,0 1 1,0-1 0,0 0 0,0 0-1,-1 0 1,1-1 0,0 0 0,-1 0 0,1-1-1,-1 1 1,0-1 0,0 0 0,0-1-1,0 1 1,-1-1 0,1 0 0,-1 0-1,0-1 1,0 1 0,-1-1 0,1 0 0,-1 0-1,0 0 1,0 0 0,0 0 0,-1-1-1,0 1 1,0-1 0,-1 0 0,2-6 0,1-2 5,-1 0 0,-1 0 1,1-20-1,-2 31-20,-1 1 0,0-1 0,0 1-1,0-1 1,0 1 0,0-1-1,0 1 1,0-1 0,-1 1-1,1-1 1,-1 1 0,0 0 0,0-1-1,0 1 1,0 0 0,0 0-1,-1-1 1,1 1 0,0 0 0,-1 0-1,0 0 1,1 1 0,-1-1-1,0 0 1,0 1 0,-4-3 0,-1 2 7,1 1 0,-1 0 1,0 1-1,1 0 1,-1 0-1,0 0 0,1 1 1,-1 0-1,1 0 0,-1 0 1,1 1-1,-1 0 1,1 1-1,0-1 0,0 1 1,0 0-1,-8 6 1,-8 6 40,0 1 1,2 1-1,-20 20 0,22-20 27,0 1-1,2 1 1,0 1-1,-17 29 1,27-38-68,0 0 0,0 1 0,2 0 0,-1 0 0,2 0 1,-1 0-1,1 0 0,1 1 0,1 0 0,-1 19 0,2-27-15,0 1-1,1-1 0,0 0 0,0 0 1,0 0-1,0 1 0,1-1 1,0 0-1,0-1 0,0 1 0,1 0 1,0-1-1,-1 1 0,2-1 1,5 7-1,-3-5-44,1 0-1,0-1 1,0 0 0,0-1-1,0 1 1,1-1 0,0 0 0,15 4-1,3-1-523,-1-1 0,1-2 0,0 0-1,0-2 1,38-1 0,-47-1-814,0-1 0,33-6 0,-37 3-389,1-1 1,-1 0 0,15-9 0,-26 13 1568</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6.910"/>
    </inkml:context>
    <inkml:brush xml:id="br0">
      <inkml:brushProperty name="width" value="0.05" units="cm"/>
      <inkml:brushProperty name="height" value="0.05" units="cm"/>
      <inkml:brushProperty name="color" value="#5B2D90"/>
    </inkml:brush>
  </inkml:definitions>
  <inkml:trace contextRef="#ctx0" brushRef="#br0">342 165 8196,'0'0'907,"2"-16"555,2-6-847,-2 12-283,-1 0-1,0 0 0,0 0 1,0 0-1,-2 0 0,-1-15 1,2 23-169,-1 0 0,1 0 1,-1 0-1,0 0 1,1 0-1,-1 0 1,0 0-1,0 0 1,-1 0-1,1 0 1,0 1-1,0-1 1,-1 1-1,1-1 0,-1 1 1,0-1-1,1 1 1,-1 0-1,0 0 1,0 0-1,1 0 1,-1 0-1,0 0 1,0 0-1,0 1 1,0-1-1,0 1 0,-1-1 1,1 1-1,0 0 1,0 0-1,-2 0 1,-3 0 1,-1 0-1,1 0 1,0 1 0,0 0 0,0 0 0,0 1 0,0 0-1,-10 4 1,1 3-119,0 0 0,0 1 0,1 0 0,1 1 0,0 1 0,0 1-1,2 0 1,-24 29 0,28-31-40,0 0 0,0 1 0,1 0-1,0 1 1,1-1 0,1 1 0,0 0 0,0 1-1,1-1 1,1 1 0,1 0 0,-2 18 0,4-30-10,0 0 1,0-1 0,0 1 0,0-1 0,0 1 0,0 0 0,0-1 0,1 1 0,-1-1 0,1 1 0,-1-1 0,1 1 0,0-1 0,-1 0 0,1 1 0,0-1 0,0 0 0,0 1 0,0-1 0,0 0-1,0 0 1,0 0 0,0 0 0,1 0 0,-1 0 0,2 1 0,0-1-7,0 0 0,0-1-1,0 1 1,0-1-1,0 0 1,0 0 0,0 0-1,0 0 1,0 0 0,0-1-1,0 1 1,6-3 0,2 0-16,0-2 0,0 1 0,-1-1 1,0-1-1,0 0 0,14-10 0,-4-2 207,-1 0 0,-1-1 0,0-1-1,-2-1 1,0 0 0,-1-1 0,-2-1 0,21-45-1,-35 75 272,0 1-1,1 0 0,0 0 1,0-1-1,1 11 0,1 19-576,-5 11-43,0-17 10,2 1 1,5 61-1,-4-87-166,1 0 1,-1 0-1,2 0 0,-1-1 1,1 1-1,0 0 1,0-1-1,0 1 0,1-1 1,0 1-1,0-1 0,0 0 1,1-1-1,0 1 1,0 0-1,0-1 0,0 0 1,1 0-1,-1 0 0,1-1 1,8 5-1,24 1-5980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7.264"/>
    </inkml:context>
    <inkml:brush xml:id="br0">
      <inkml:brushProperty name="width" value="0.05" units="cm"/>
      <inkml:brushProperty name="height" value="0.05" units="cm"/>
      <inkml:brushProperty name="color" value="#5B2D90"/>
    </inkml:brush>
  </inkml:definitions>
  <inkml:trace contextRef="#ctx0" brushRef="#br0">233 0 11813,'0'0'8743,"-19"0"-7604,16 0-1116,-3 0 25,-1 0 1,1 1-1,-1-1 1,1 1-1,-1 0 1,1 1-1,0-1 1,-9 4-1,12-2-20,-1-1 0,0 1-1,1-1 1,0 1 0,0 0-1,0 0 1,0 1 0,0-1-1,0 1 1,1-1 0,0 1-1,0 0 1,0 0-1,0 0 1,0 0 0,1 0-1,0 0 1,-2 7 0,-13 66 732,2 0 0,-5 127 0,17 162 354,2-356-1123,12 198 17,-1 20-920,-10-220 519,0 0 0,-1-1 0,0 1 0,-1 0 0,1-1 0,-2 1 1,1 0-1,-1-1 0,0 0 0,0 1 0,-1-1 0,0 0 0,-1 0 0,-7 13 0,-27 8-7829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35.111"/>
    </inkml:context>
    <inkml:brush xml:id="br0">
      <inkml:brushProperty name="width" value="0.05" units="cm"/>
      <inkml:brushProperty name="height" value="0.05" units="cm"/>
      <inkml:brushProperty name="color" value="#5B2D90"/>
    </inkml:brush>
  </inkml:definitions>
  <inkml:trace contextRef="#ctx0" brushRef="#br0">41 410 4786,'0'0'9226,"2"-17"-1890,4 188-1557,-2-86-6290,-10 140 0,-5-166 54,9-53 408,-1-7 32,1-32 97,-13-317 1574,1-70-928,15 409-729,0-1 1,0 1-1,1 0 0,0 0 0,1 0 0,5-12 0,-7 20-2,0 1 0,0-1 0,0 1-1,0-1 1,0 1 0,1 0-1,-1 0 1,1 0 0,0 0-1,-1 0 1,1 0 0,0 0-1,0 0 1,0 1 0,0-1 0,0 1-1,1-1 1,-1 1 0,0 0-1,1 0 1,-1 0 0,1 0-1,-1 1 1,1-1 0,-1 1 0,1-1-1,0 1 1,-1 0 0,1 0-1,-1 0 1,1 0 0,3 1-1,-3 0-17,0 1-1,0-1 0,0 1 1,0 0-1,0-1 0,0 1 1,0 1-1,0-1 0,-1 0 1,1 1-1,-1 0 0,0-1 1,0 1-1,0 0 0,0 0 1,0 0-1,0 0 0,-1 0 1,0 1-1,1-1 0,0 5 1,3 9-20,-1-1 1,-1 1-1,2 19 0,-2 1-122,-2 1 0,-2 0 0,-1-1 0,-2 1 0,-2-1 0,-1 0-1,-1-1 1,-3 1 0,-20 49 0,25-71-137,-29 85-1518,23-32-3056,11-45-1577</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7.590"/>
    </inkml:context>
    <inkml:brush xml:id="br0">
      <inkml:brushProperty name="width" value="0.05" units="cm"/>
      <inkml:brushProperty name="height" value="0.05" units="cm"/>
      <inkml:brushProperty name="color" value="#5B2D90"/>
    </inkml:brush>
  </inkml:definitions>
  <inkml:trace contextRef="#ctx0" brushRef="#br0">0 803 14150,'0'0'3410,"113"-99"-2914,-37 52-192,3-1-304,2 0-608,-9-2-2385,-11-2-1697,-15-3-2290</inkml:trace>
  <inkml:trace contextRef="#ctx0" brushRef="#br0" timeOffset="1">559 51 7491,'0'0'12828,"-10"-12"-11324,3 4-1245,4 4-169,1 1 0,-1-1 0,-1 1-1,1 0 1,0 0 0,-1 0 0,-4-3 0,7 6-76,1-1 0,-1 1 0,1 0 0,-1 0 0,1 0 0,-1-1 0,1 1-1,-1 0 1,0 0 0,1 0 0,-1 0 0,1 0 0,-1 0 0,0 0 0,1 0 0,-1 1 0,1-1 0,-1 0 0,1 0-1,-1 0 1,1 0 0,-1 1 0,1-1 0,-1 0 0,0 1 0,-1 1 17,1-1 1,0 1-1,0 0 0,0-1 1,0 1-1,0 0 1,0 0-1,1 0 0,-1-1 1,1 1-1,-1 0 0,0 3 1,-18 108 618,5 2-1,5 0 1,5 0 0,5 1 0,5-1 0,30 165 0,-34-269-698,23 173-285,-24-159-773,-1 0 1,-4 43-1,3-65 736,1-1 0,0 1 0,-1-1 0,0 1-1,1-1 1,-1 1 0,0-1 0,0 0 0,0 1 0,-1-1 0,1 0 0,-1 0 0,-1 3 0,0-4-675,1 1-1,-1 0 1,1-1 0,-1 0-1,0 1 1,0-1 0,1 0 0,-1 0-1,-4 0 1</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7.941"/>
    </inkml:context>
    <inkml:brush xml:id="br0">
      <inkml:brushProperty name="width" value="0.05" units="cm"/>
      <inkml:brushProperty name="height" value="0.05" units="cm"/>
      <inkml:brushProperty name="color" value="#5B2D90"/>
    </inkml:brush>
  </inkml:definitions>
  <inkml:trace contextRef="#ctx0" brushRef="#br0">0 320 2897,'7'-18'10226,"-6"15"-9993,3-11 127,2 1 0,-1-1 0,2 1 0,0 0 0,1 0 1,0 1-1,0 0 0,1 0 0,14-13 0,2 4 380,0 1 0,0 2 0,2 0-1,31-15 1,-43 25-499,1 1 0,1 1 0,-1 0 0,1 1 0,0 0 0,0 2 0,0 0 1,1 1-1,18 0 0,-33 2-218,0 0 1,0 1-1,-1-1 1,1 1 0,0-1-1,0 1 1,-1 0-1,1 0 1,-1 0 0,1 1-1,-1-1 1,1 0 0,-1 1-1,0 0 1,1 0-1,-1-1 1,3 5 0,-1-1 43,-1 0 1,0 0 0,0 0 0,0 0 0,-1 0 0,1 1-1,-1-1 1,1 7 0,2 11 136,-2-1 0,0 1-1,-1 31 1,-2-51-203,1 119-2984,-2-115-650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8.276"/>
    </inkml:context>
    <inkml:brush xml:id="br0">
      <inkml:brushProperty name="width" value="0.05" units="cm"/>
      <inkml:brushProperty name="height" value="0.05" units="cm"/>
      <inkml:brushProperty name="color" value="#5B2D90"/>
    </inkml:brush>
  </inkml:definitions>
  <inkml:trace contextRef="#ctx0" brushRef="#br0">1 0 2945,'0'0'14263,"12"25"-14327,4-25 208,-4-7 416,-8 2 1825,-8 16-2913,-10 14-1281,2 5-1344,6-5-1858</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8.606"/>
    </inkml:context>
    <inkml:brush xml:id="br0">
      <inkml:brushProperty name="width" value="0.05" units="cm"/>
      <inkml:brushProperty name="height" value="0.05" units="cm"/>
      <inkml:brushProperty name="color" value="#5B2D90"/>
    </inkml:brush>
  </inkml:definitions>
  <inkml:trace contextRef="#ctx0" brushRef="#br0">3 223 12998,'0'0'8102,"-1"7"-7912,0-3-158,1 0-1,0-1 1,-1 1 0,2 0 0,-1 0-1,0 0 1,1 0 0,0-1 0,0 1-1,0 0 1,0-1 0,1 1 0,-1-1-1,1 1 1,0-1 0,0 0 0,0 0 0,0 1-1,1-2 1,-1 1 0,1 0 0,0 0-1,0-1 1,0 1 0,0-1 0,0 0-1,1 0 1,-1 0 0,0-1 0,1 1-1,5 1 1,-5-1-24,1-1-1,-1 1 1,1-1-1,0 0 1,-1 0 0,1 0-1,0 0 1,-1-1-1,1 0 1,0 0-1,0 0 1,-1-1 0,1 0-1,0 1 1,-1-2-1,1 1 1,-1 0-1,1-1 1,-1 0 0,1 0-1,-1 0 1,0-1-1,0 0 1,0 1-1,-1-1 1,1 0 0,-1-1-1,1 1 1,-1-1-1,0 1 1,0-1-1,-1 0 1,1 0 0,-1 0-1,0-1 1,0 1-1,2-6 1,0-2-25,0 0 0,0-1 0,-1 0 1,-1 1-1,0-1 0,0 0 0,-1 0 1,-1 0-1,-1 0 0,0 0 0,0 0 0,-6-23 1,5 31 6,0 0 0,0 0 0,0 0 0,-1 0 0,0 1 0,0-1 0,0 1 0,-1 0 0,1 0 0,-8-7 0,9 9 20,0 1 1,0-1-1,0 1 1,0 0-1,0-1 1,0 1-1,0 0 1,-1 0-1,1 0 1,0 1-1,-1-1 1,1 1-1,0-1 1,-1 1-1,1 0 1,-1-1-1,1 1 1,-1 1-1,1-1 1,0 0-1,-1 1 1,1-1-1,-1 1 1,1-1-1,0 1 1,0 0-1,-3 2 1,-1 1 11,0 0 1,1 0 0,0 1 0,0 0 0,0 0-1,1 0 1,0 1 0,0 0 0,0 0-1,-5 11 1,-26 70 138,27-62-128,2 0 0,0 0 1,2 0-1,0 1 1,2 0-1,1-1 0,1 1 1,1 0-1,7 37 1,-6-52-85,1-1 0,0 1 0,0-1-1,1 0 1,1 0 0,0 0 0,0-1 0,1 1 0,0-1 0,13 14 0,-13-17-129,0 0 1,1-1-1,0 1 1,0-2-1,1 1 1,-1-1-1,1 0 1,0-1-1,0 1 1,0-2-1,0 1 1,1-1-1,-1 0 1,1-1-1,10 1 0,-13-2-434,1 1 1,-1-1-1,1-1 0,-1 1 0,1-1 0,-1 0 0,7-2 0,-3-1-817,-1-1 0,1 1 0,-1-2 0,9-6 0,-17 12 1407</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8.955"/>
    </inkml:context>
    <inkml:brush xml:id="br0">
      <inkml:brushProperty name="width" value="0.05" units="cm"/>
      <inkml:brushProperty name="height" value="0.05" units="cm"/>
      <inkml:brushProperty name="color" value="#5B2D90"/>
    </inkml:brush>
  </inkml:definitions>
  <inkml:trace contextRef="#ctx0" brushRef="#br0">163 197 12566,'0'0'8030,"-18"8"-7152,9-5-783,2-1-40,1 1-1,0-1 0,0 1 0,-1 0 0,2 1 0,-1 0 0,0-1 0,1 2 0,0-1 0,0 1 0,0 0 0,0 0 0,1 0 0,0 0 0,0 1 0,0 0 0,1 0 0,0 0 0,-4 10 0,-3 20 178,3 0-1,0 1 0,3 0 1,1 0-1,1 0 0,5 47 1,-2-75-231,-1 0 0,2 0 0,-1 0 0,1 0 0,0 0 0,1-1 1,0 1-1,1-1 0,0 1 0,0-1 0,0 0 0,1 0 0,0-1 0,8 8 1,-9-10-55,1-1 1,-1-1-1,1 1 1,0-1-1,1 1 1,-1-1-1,0-1 1,1 1-1,0-1 1,-1 0-1,1 0 1,0-1 0,0 0-1,0 0 1,0 0-1,0-1 1,0 1-1,1-2 1,-1 1-1,0-1 1,0 1-1,6-3 1,0-1-95,0 1 0,0-2-1,0 0 1,-1 0 0,0-1 0,0 0 0,0-1-1,-1 0 1,0-1 0,-1 0 0,1-1 0,-2 0-1,1 0 1,-1-1 0,0 0 0,7-14 0,-3 5-107,-2-1-1,0 0 1,-1 0 0,-1 0 0,-2-1 0,1-1 0,-2 1 0,3-36 0,-3 5 157,-2 0-1,-5-53 1,1 90 310,0 0 0,-1 0 0,-1 1 0,0-1 0,-1 1 0,-1 0 0,0 0 1,-1 0-1,0 0 0,-1 1 0,-17-23 0,23 34-77,-1 0-1,1 0 1,0 1 0,-1-1-1,1 1 1,-1-1 0,1 1-1,-1-1 1,0 1 0,0 0-1,0 0 1,1 0 0,-1 0-1,0 0 1,0 0 0,0 1-1,0-1 1,-4 0 0,5 2-78,0-1 0,0 0 0,0 1 0,-1-1 1,1 1-1,0-1 0,0 1 0,0 0 0,0-1 0,0 1 1,0 0-1,0 0 0,1 0 0,-1 0 0,0-1 0,0 1 1,1 0-1,-1 1 0,0-1 0,1 0 0,-1 0 0,1 0 1,-1 1-1,-2 10 21,-1 0 0,2 0 0,0-1 0,0 2 0,1 12-1,4 478 58,4-189-1456,-7-299 903,2 39-2856,7-37-1481,-8-17 4396,0 1-1,0-1 1,-1 0-1,1 1 1,0-1-1,0 0 1,0 0 0,0 0-1,0 0 1,-1 0-1,1 0 1,0 0 0,0 0-1,0 0 1,0 0-1,0 0 1,-1 0-1,1-1 1,0 1 0,0 0-1,0-1 1,1 0-1,3-2-157,0 0-1,1 0 1,-1-1-1,-1 1 1,1-1-1,0-1 1,5-6-1,27-44 3135,-23 27 1224,-1-1-1,10-33 0,-10 16-786,-6 21-1500,1 1-1,16-33 1,-20 49-1482,0 0-1,1 0 1,0 1 0,1-1-1,0 1 1,0 1 0,0-1 0,1 1-1,0 0 1,13-8 0,8-1-780,1 2 1,0 1-1,1 1 0,0 1 1,0 2-1,51-7 0,33-2-6704</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9.528"/>
    </inkml:context>
    <inkml:brush xml:id="br0">
      <inkml:brushProperty name="width" value="0.05" units="cm"/>
      <inkml:brushProperty name="height" value="0.05" units="cm"/>
      <inkml:brushProperty name="color" value="#5B2D90"/>
    </inkml:brush>
  </inkml:definitions>
  <inkml:trace contextRef="#ctx0" brushRef="#br0">12 477 7043,'0'0'12771,"0"16"-12432,9 263 1601,0-27-2126,-11-109-3473,23-866 9715,-22 393-4263,1 320-1699,0 0 1,1 0-1,0 1 0,1-1 0,5-18 0,-6 25-91,0 1 1,0 0-1,-1 0 0,1 1 0,1-1 0,-1 0 0,0 0 1,0 0-1,1 1 0,-1-1 0,1 1 0,-1-1 1,1 1-1,0-1 0,-1 1 0,1 0 0,0 0 1,0 0-1,0 0 0,0 0 0,0 0 0,0 1 1,0-1-1,0 1 0,1-1 0,-1 1 0,0 0 0,0 0 1,0 0-1,0 0 0,3 0 0,-3 1-7,0 0-1,0-1 0,1 1 1,-1 0-1,0 0 1,0 0-1,0 0 0,0 1 1,0-1-1,0 0 0,-1 1 1,1-1-1,0 1 1,-1 0-1,1 0 0,-1-1 1,0 1-1,1 0 0,-1 0 1,0 0-1,0 0 1,0 1-1,0-1 0,-1 0 1,2 4-1,1 7-38,-1 1 0,1-1 0,-1 17-1,-2-30 44,1 24-148,-2 1 0,0-1 0,-1 1 0,-2-1 0,-11 43 0,-50 114-2087,-1 2-5925,52-121-417</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09.976"/>
    </inkml:context>
    <inkml:brush xml:id="br0">
      <inkml:brushProperty name="width" value="0.05" units="cm"/>
      <inkml:brushProperty name="height" value="0.05" units="cm"/>
      <inkml:brushProperty name="color" value="#5B2D90"/>
    </inkml:brush>
  </inkml:definitions>
  <inkml:trace contextRef="#ctx0" brushRef="#br0">0 172 12502,'0'0'6667,"22"-9"-5472,73-25-475,-90 33-666,1 0 1,-1 1-1,1-1 0,-1 1 0,1 1 0,0-1 0,-1 1 0,1 0 0,-1 0 1,1 0-1,-1 1 0,0 0 0,1 0 0,-1 0 0,0 0 0,0 1 0,-1 0 1,1 0-1,-1 1 0,1-1 0,4 6 0,-2-2-13,0 1 0,-1-1-1,1 2 1,-2-1 0,1 1-1,-1 0 1,0 0 0,-1 0 0,5 15-1,-6-12-19,0 0 0,-1 0-1,0 0 1,-1 0 0,-1 0-1,0 0 1,0 0 0,-1 1-1,-3 13 1,2-17-13,0-1 1,-1 0-1,0 0 1,0 0-1,0 0 1,-1 0-1,0-1 1,-1 1-1,0-1 1,0 0-1,0-1 1,-1 1-1,-10 7 1,15-13-2,1 0 0,-1 0 1,0 0-1,0 0 0,0-1 1,0 1-1,-1 0 0,1-1 0,0 1 1,0-1-1,0 1 0,0-1 0,-1 0 1,1 1-1,0-1 0,0 0 1,-1 0-1,0 0 0,1 0-2,1 0 0,-1-1 0,1 1 0,-1 0 0,0-1 0,1 1 0,0-1 0,-1 1 0,1-1 0,-1 1 0,1-1 0,-1 1 0,1-1 0,0 1 0,-1-1 0,1 0 0,0 1 0,0-1 0,0 1 0,-1-1 0,1 0 0,0 1 0,0-1 0,0 0 0,3-51 58,-3 48-77,9-33-45,1 1-1,1 0 1,3 0 0,0 1 0,3 1-1,0 1 1,2 0 0,35-44-1,-50 71 45,1 0 0,0 1 0,0 0 0,0 0 0,1 0 1,-1 1-1,12-7 0,-15 10 9,-1 0 0,1 0 0,0 0 0,0 1 0,0-1 0,-1 0 0,1 1 0,0 0 1,0-1-1,0 1 0,0 0 0,0 0 0,0 0 0,0 0 0,0 1 0,-1-1 0,1 0 1,0 1-1,0-1 0,0 1 0,0 0 0,-1-1 0,1 1 0,0 0 0,-1 0 0,1 0 0,-1 1 1,1-1-1,-1 0 0,1 0 0,-1 1 0,0-1 0,2 3 0,5 9-6,0 0 0,-1 1 0,0 0 0,-1 0 0,5 19 0,-4-12 12,1-1 0,10 21 0,-12-32 0,-1 0 0,1-1 0,0 1-1,1-1 1,0 0 0,0-1 0,0 0 0,16 11-1,-19-15 17,0-1 0,-1 0-1,1 0 1,0 0-1,0-1 1,1 1-1,-1-1 1,0 0-1,0 0 1,1-1-1,-1 1 1,0-1-1,1 0 1,-1 0-1,0 0 1,1-1-1,-1 1 1,0-1-1,1 0 1,-1-1 0,0 1-1,0-1 1,7-3-1,-4 0 67,0 0 0,-1 0 0,0-1 0,0 0 0,0 0-1,-1 0 1,0-1 0,0 0 0,0 0 0,-1 0 0,0 0 0,-1-1 0,0 1 0,0-1-1,0 0 1,-1 0 0,0 0 0,-1 0 0,1-1 0,-2 1 0,1-12 0,-1 13-54,0 0 1,0 0-1,0 1 0,-1-1 1,0 0-1,0 1 1,0-1-1,-1 1 1,0-1-1,-1 1 0,1 0 1,-1 0-1,0 0 1,-1 0-1,1 0 1,-1 1-1,0 0 0,-1-1 1,1 1-1,-1 1 1,0-1-1,0 1 1,-1 0-1,1 0 0,-1 1 1,-11-6-1,11 7-53,0 0-1,0 0 1,0 1-1,0 0 1,0 0-1,0 0 0,-1 1 1,1 0-1,0 0 1,0 1-1,-1-1 1,1 1-1,0 1 1,0-1-1,0 1 1,0 0-1,0 1 1,1-1-1,-10 7 0,6-3-553,1 1-1,0-1 0,0 2 1,1-1-1,0 1 0,1 0 0,-1 1 1,1 0-1,1 0 0,0 0 1,-4 10-1,-11 34-7971</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10.922"/>
    </inkml:context>
    <inkml:brush xml:id="br0">
      <inkml:brushProperty name="width" value="0.05" units="cm"/>
      <inkml:brushProperty name="height" value="0.05" units="cm"/>
      <inkml:brushProperty name="color" value="#5B2D90"/>
    </inkml:brush>
  </inkml:definitions>
  <inkml:trace contextRef="#ctx0" brushRef="#br0">45 171 5507,'0'-15'2206,"2"-69"1462,7 12 4098,-12 98-3312,1 7-3542,-5 49-1294,-13 56 652,-3 230-1,23-368-274,0 0 0,0 1 1,0-1-1,0 1 0,0-1 1,0 0-1,0 1 0,0-1 0,0 1 1,0-1-1,0 0 0,0 1 0,1-1 1,-1 1-1,0-1 0,0 0 0,0 1 1,1-1-1,-1 0 0,0 1 0,0-1 1,1 0-1,-1 1 0,0-1 1,1 0-1,-1 0 0,0 1 0,1-1 1,-1 0-1,0 0 0,1 0 0,-1 0 1,0 1-1,1-1 0,-1 0 0,1 0 1,-1 0-1,1 0 0,-1 0 0,0 0 1,1 0-1,-1 0 0,1 0 0,-1 0 1,0 0-1,1 0 0,-1-1 1,1 1-1,-1 0 0,0 0 0,1 0 1,-1 0-1,0-1 0,1 1 0,-1 0 1,26-16-51,-25 15 49,31-22 104,67-37-1,-86 54-90,1 0-1,0 1 1,0 0-1,0 1 1,1 1-1,-1 0 1,1 1-1,23-1 1,-34 3-16,0 0 0,0 0-1,1 1 1,-1 0 0,0-1 0,0 2 0,0-1 0,0 0-1,0 1 1,0-1 0,0 1 0,0 0 0,-1 1 0,1-1-1,-1 1 1,1-1 0,-1 1 0,0 0 0,0 0 0,0 1-1,-1-1 1,1 0 0,-1 1 0,0 0 0,0-1-1,0 1 1,0 0 0,-1 0 0,3 7 0,-3-5 3,0 0 0,0 0 0,0 1 0,-1-1 1,0 1-1,0-1 0,0 0 0,-1 1 0,0-1 0,0 0 0,-1 0 1,0 1-1,0-1 0,0-1 0,-1 1 0,0 0 0,0 0 0,0-1 1,-7 9-1,-5 1-43,0 0 0,-1-1 0,0-1 0,-1 0 0,0-1 0,-1-1 0,0-1 0,-1-1 1,0 0-1,-1-1 0,0-1 0,0-1 0,0-1 0,-32 4 0,52-9 45,-1 0 0,0 0 0,1 0 0,-1 0 0,0 0 0,1 0-1,-1 0 1,0 0 0,0 0 0,1 0 0,-1 0 0,0 0 0,1-1 0,-1 1 0,1 0 0,-1 0 0,0-1-1,1 1 1,-1 0 0,1-1 0,-1 1 0,1-1 0,-1 1 0,1 0 0,-1-1 0,1 1 0,-1-1 0,1 0-1,-1 1 1,1-1 0,0 1 0,0-1 0,-1-1 0,1 1-3,0-1 0,0 1 0,0-1 0,0 0 0,0 1 0,0-1 1,1 1-1,-1-1 0,1 1 0,-1-1 0,1 1 0,-1-1 0,1 1 0,1-2 0,7-8-77,1 0 0,0 1-1,1 0 1,0 0 0,0 2 0,1-1-1,0 1 1,25-11 0,-7 2 69,-17 8 2,215-137-94,-198 123 179,0-1-1,-1-2 1,-2 0-1,0-2 1,22-32-1,-42 52 21,-1-1-1,0 0 1,-1 0-1,0 0 0,0-1 1,-1 1-1,-1-1 1,1 0-1,-2 0 1,1-1-1,-1 1 1,-1-1-1,1-10 1,-2 20-62,0-1 1,0 1-1,0 0 1,0-1-1,0 1 0,-1 0 1,1 0-1,0-1 1,-1 1-1,1 0 1,-1 0-1,1-1 1,-1 1-1,1 0 1,-1 0-1,0 0 1,0 0-1,1 0 0,-1 0 1,0 0-1,0 0 1,0 0-1,0 0 1,0 1-1,0-1 1,-1 0-1,1 1 1,0-1-1,0 1 1,0-1-1,-1 1 1,1-1-1,0 1 0,0 0 1,-1 0-1,1 0 1,0 0-1,-1 0 1,1 0-1,0 0 1,-1 0-1,1 0 1,0 0-1,-1 1 1,1-1-1,0 1 0,0-1 1,-2 1-1,-5 2 42,1-1-1,-1 1 1,0 1-1,1-1 1,0 1-1,-12 9 1,8-4-72,0 0 1,1 1 0,0 0 0,0 0 0,1 1 0,0 0 0,1 1 0,1 0 0,0 0-1,0 1 1,1 0 0,1 0 0,0 0 0,1 1 0,0 0 0,1 0 0,-2 24 0,5-36-15,0 0 1,0 0 0,0 1 0,1-1-1,-1 0 1,1 0 0,-1 0 0,1 0-1,0 0 1,0 0 0,0 0 0,0 0-1,0 0 1,0 0 0,1-1-1,-1 1 1,1 0 0,-1-1 0,1 1-1,-1-1 1,1 0 0,0 1 0,0-1-1,0 0 1,0 0 0,-1 0 0,1 0-1,1-1 1,-1 1 0,0 0 0,0-1-1,0 1 1,3-1 0,9 2-98,-1-1-1,1-1 1,-1 0 0,19-3 0,-26 2 77,14-2-87,0-1 0,0-1 0,24-10 0,38-9-150,-82 24 277,1 0-1,-1 0 1,1 1-1,-1-1 1,1 0-1,-1 0 1,1 0-1,-1 0 0,1 1 1,-1-1-1,1 0 1,-1 0-1,0 1 1,1-1-1,-1 0 1,1 1-1,-1-1 1,0 0-1,1 1 1,-1-1-1,0 1 1,0-1-1,1 0 1,-1 1-1,0-1 1,0 1-1,1-1 1,-1 1-1,0-1 1,0 1-1,0-1 1,0 1-1,0-1 1,0 1-1,0-1 1,0 1-1,0-1 1,0 2-1,-1 26 14,0-22 36,-6 51 216,-3 20-627,15-31-2795,3-39-440,5-6-2636</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11.439"/>
    </inkml:context>
    <inkml:brush xml:id="br0">
      <inkml:brushProperty name="width" value="0.05" units="cm"/>
      <inkml:brushProperty name="height" value="0.05" units="cm"/>
      <inkml:brushProperty name="color" value="#5B2D90"/>
    </inkml:brush>
  </inkml:definitions>
  <inkml:trace contextRef="#ctx0" brushRef="#br0">1 81 10613,'0'0'3097,"2"-16"153,7-49-171,-7 82 619,3 77-3499,-15 361 935,10-452-1137,-1-1 0,1 0 0,0 1 0,0-1 0,1 0 1,-1 1-1,0-1 0,1 0 0,-1 1 0,1-1 0,0 0 0,0 0 0,0 1 0,2 2 0,-1-4-5,-1 0 0,1 0 0,0 0 0,0-1 0,0 1 0,-1 0 0,1-1-1,0 0 1,0 1 0,0-1 0,0 0 0,0 0 0,0 0 0,0 0 0,0 0 0,0-1 0,3 0 0,18-3-18,0-1 0,-1-2-1,0 0 1,28-13 0,29-10-38,-55 22 19,0 1 0,0 1 0,0 1 0,1 1 0,0 1 0,0 2 0,47 2 0,-70-1 34,1 0 1,0 0-1,-1 1 0,1-1 1,-1 1-1,1 0 1,-1-1-1,1 1 1,-1 0-1,0 0 0,1 1 1,-1-1-1,0 1 1,0-1-1,0 1 0,0-1 1,0 1-1,0 0 1,0 0-1,-1 0 1,1 0-1,-1 0 0,0 0 1,1 1-1,-1-1 1,0 0-1,0 1 0,0-1 1,0 1-1,-1-1 1,1 1-1,-1-1 1,0 1-1,1 0 0,-1-1 1,0 1-1,-1-1 1,1 1-1,0-1 0,-1 1 1,1 0-1,-2 3 1,-1 3-14,0-1 1,0 0 0,-1 1 0,0-1 0,-1 0-1,1-1 1,-1 1 0,-1-1 0,1 0 0,-1-1-1,-7 7 1,-17 11 15,-1-2 0,-64 36 0,77-49 22,0 0 1,-1-2-1,0 0 0,0-1 1,-1-1-1,1 0 1,-26 1-1,44-6-13,1 1 1,-1-1-1,0 0 1,0 0-1,0 0 1,0 0-1,0-1 1,0 1-1,0 0 1,0 0 0,0-1-1,0 1 1,0 0-1,0-1 1,1 1-1,-1-1 1,0 1-1,0-1 1,1 1-1,-1-1 1,0 0-1,0 1 1,1-1-1,-1 0 1,1 1-1,-1-1 1,1 0-1,-1 0 1,1 0-1,-1 0 1,1 1-1,0-1 1,-1 0-1,1 0 1,0 0-1,0 0 1,0 0 0,0-2-1,0-1 2,0 0-1,0 0 1,1 0-1,-1 0 1,1 0 0,0 0-1,0 0 1,3-6 0,3-4-86,1 0 1,0 1 0,1 0 0,1 0 0,17-17 0,64-58-904,-68 68 832,43-43 61,-23 21 402,2 2 0,94-65 1,-138 104-273,-1 1 1,1-1-1,0 0 1,0 1-1,-1-1 1,1 1-1,0-1 1,0 0-1,0 1 1,0 0 0,0-1-1,0 1 1,0 0-1,0-1 1,0 1-1,0 0 1,0 0-1,0 0 1,0 0-1,0 0 1,0 0-1,0 0 1,0 0-1,0 0 1,0 0-1,0 1 1,0-1-1,0 0 1,-1 1-1,1-1 1,0 0-1,0 1 1,0-1-1,0 1 1,0 0-1,-1-1 1,1 1-1,0 0 1,0-1-1,-1 1 1,1 0-1,-1 0 1,1 0-1,-1 0 1,2 1 0,-1 5 24,1-1 1,-1 1 0,0 0 0,-1-1 0,0 13 0,0-4 94,0 211 235,0-222-534,-1 0 1,1 0 0,-1 0 0,0 0-1,0 0 1,0-1 0,-1 1-1,1 0 1,-5 6 0,5-9-184,0 1 0,0-1 1,0 0-1,0 0 1,-1 0-1,1 0 1,0 0-1,-1 0 0,1 0 1,-1 0-1,1 0 1,-1 0-1,1-1 0,-1 1 1,0-1-1,-2 1 1,-18 0-8697</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11.781"/>
    </inkml:context>
    <inkml:brush xml:id="br0">
      <inkml:brushProperty name="width" value="0.05" units="cm"/>
      <inkml:brushProperty name="height" value="0.05" units="cm"/>
      <inkml:brushProperty name="color" value="#5B2D90"/>
    </inkml:brush>
  </inkml:definitions>
  <inkml:trace contextRef="#ctx0" brushRef="#br0">1 25 13526,'0'0'10533,"0"-25"-11237,6 71-177,24 3-880,11-5-2480,5-8-2915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36.175"/>
    </inkml:context>
    <inkml:brush xml:id="br0">
      <inkml:brushProperty name="width" value="0.05" units="cm"/>
      <inkml:brushProperty name="height" value="0.05" units="cm"/>
      <inkml:brushProperty name="color" value="#5B2D90"/>
    </inkml:brush>
  </inkml:definitions>
  <inkml:trace contextRef="#ctx0" brushRef="#br0">2 602 12454,'0'0'7942,"21"7"-7254,70 27-258,-86-31-422,-1-1-1,1 1 1,-1 1 0,1-1 0,-1 0-1,0 1 1,0 0 0,-1 0 0,1 0 0,-1 1-1,0-1 1,0 1 0,-1-1 0,1 1-1,-1 0 1,0 0 0,3 10 0,-3-1-30,1-1 0,-2 1-1,0 0 1,-1 27 0,-1-32-176,-1 1 0,0-1-1,0 1 1,0-1 0,-2 1 0,1-1-1,-1 0 1,0-1 0,-1 1 0,-10 14-1,11-17-167,0-1-1,0 1 0,-1-1 0,0 0 1,0 0-1,-1 0 0,1-1 0,-1 0 1,0 0-1,0 0 0,0-1 0,-1 0 0,1 0 1,-1 0-1,-10 2 0,16-5 458,0 0 0,-1 0 0,1 0 0,-1 0 0,1 0 0,0 0 0,-1 0 0,1 0 0,-1 0 0,1-1 0,0 1 0,-1-1 0,1 1 0,0-1 0,0 1 0,-1-1 0,1 0 0,0 0 0,0 0 0,0 1 0,0-1 0,0 0 0,0 0 0,0 0 0,0-1 0,0 1 0,1 0 0,-1 0 0,0 0 0,1-1 0,-1 1 0,1 0 0,-1 0 0,1-1 0,0 1 0,-1-1 0,1 0 0,-2-9 316,1 1 1,0-1-1,1 1 0,1-12 1,-1 6-314,1 2 128,0-1 0,1 0 0,1 1 0,0-1 0,1 1 0,0 0 0,2 0 0,-1 0-1,2 1 1,-1 0 0,2 0 0,17-22 0,8-5 178,2 1 0,53-44 0,-65 61-275,-18 17-70,51-50-65,-51 50 107,-1 0 0,0-1 0,0 1 0,0-1-1,-1 1 1,0-1 0,0 0 0,0 0 0,2-9 0,-6 15-59,1-1-1,0 1 1,-1 0-1,1 0 1,0 0-1,0 0 1,-1 0-1,1 0 1,0 0-1,-1-1 1,1 1-1,0 0 1,-1 0-1,1 0 1,0 0-1,-1 1 1,1-1-1,0 0 1,-1 0-1,1 0 1,0 0-1,-1 0 1,1 0-1,0 0 1,-1 1-1,1-1 1,0 0-1,0 0 1,-1 0-1,1 1 1,0-1-1,0 0 1,-1 1-1,-9 7-6,0 0 0,1 1-1,0 1 1,1-1 0,0 2 0,0-1-1,1 1 1,0 0 0,1 0-1,0 1 1,1 0 0,-5 16-1,5-12-67,1-1 0,0 1 0,1 0-1,1 0 1,0 1 0,1-1 0,1 0 0,1 0-1,4 27 1,-4-37-79,1-1 0,-1 1 0,1-1-1,1 1 1,-1-1 0,1 0 0,0 0 0,0 0-1,0 0 1,1-1 0,-1 1 0,1-1 0,0 0-1,6 4 1,-2-2-347,0-1 1,0 0-1,0 0 0,1-1 0,0 0 0,0-1 0,0 0 1,10 2-1,0-1-871,1-1 0,0-1 0,0 0 1,-1-2-1,1 0 0,0-2 1,35-6-1,-40 4 1139,0-1 1,-1 0-1,0-1 1,0 0-1,0-1 1,-1-1-1,0 0 1,0-1-1,-1 0 1,-1-1-1,20-21 1,-21 21 647,-1-1 0,-1-1 0,0 0 0,-1 0 0,9-19 1,-12 21 329,0-1 0,0 1-1,-1-1 1,-1 0 0,0 1 0,-1-1 0,1-16 0,-2 24-582,0 0 0,0 0 0,-1 0-1,1 1 1,-1-1 0,0 0 0,0 0-1,0 0 1,0 1 0,0-1 0,-1 0 0,1 1-1,-1-1 1,0 1 0,1 0 0,-1-1 0,0 1-1,0 0 1,-1 0 0,1 0 0,0 1-1,-1-1 1,1 0 0,-1 1 0,1 0 0,-1-1-1,0 1 1,0 0 0,1 1 0,-1-1 0,0 0-1,-4 0 1,1 0-94,1 1 0,0-1-1,-1 1 1,1 0 0,-1 1 0,1-1 0,0 1-1,-1 0 1,1 0 0,0 1 0,0 0-1,0 0 1,0 0 0,0 0 0,0 1 0,1 0-1,-6 3 1,0 4-83,1 1-1,0-1 1,0 1 0,1 1-1,0 0 1,1 0 0,1 1-1,0-1 1,1 1 0,0 1-1,-3 13 1,3-9-119,1 0 0,1 0 1,1 1-1,0-1 0,1 1 0,2-1 0,3 35 0,-3-51 66,-1 0-1,0 0 0,1-1 0,-1 1 1,1 0-1,0-1 0,0 1 1,0-1-1,-1 1 0,1-1 1,1 1-1,-1-1 0,0 0 1,0 1-1,0-1 0,1 0 1,-1 0-1,1 0 0,-1 0 1,1 0-1,-1 0 0,1 0 1,-1-1-1,1 1 0,0 0 1,-1-1-1,1 0 0,0 1 1,0-1-1,-1 0 0,1 0 0,2 0 1,0 0 25,0 0 1,0-1-1,0 1 0,0-1 1,0 0-1,0 0 1,0 0-1,0-1 0,-1 0 1,1 1-1,0-1 1,-1 0-1,6-5 0,3-4 12,0-1 0,-1-1 0,-1 1 0,0-2 0,0 0 0,13-27 0,-3-2 36,19-54 0,-24 46-6,-2-1 0,-3 0 0,-1-1-1,-3 0 1,-3 0 0,-6-103 0,3 147 93,0 0 0,-1 0 1,0 0-1,0 0 1,-1 0-1,-1 0 0,1 1 1,-1-1-1,-1 1 1,0 0-1,-8-14 0,1 13 112,4 14-41,2 22 0,5-25-200,-7 330-15,8-218-14,-1-73-211,2 0 1,10 58 0,-9-83 26,1-1-1,0 0 1,1 0-1,1 0 1,0-1 0,1 0-1,0 0 1,1 0 0,13 15-1,-18-25 141,0-1 0,0 1-1,1-1 1,-1 0 0,1 0 0,-1 0-1,1 0 1,0-1 0,0 0-1,0 0 1,1 0 0,-1 0-1,0 0 1,7 0 0,-9-1 69,1-1 1,-1 0-1,1 0 1,0 0 0,-1 0-1,1-1 1,-1 1-1,1-1 1,0 0-1,-1 1 1,1-1-1,-1 0 1,0 0 0,1-1-1,-1 1 1,0 0-1,0-1 1,0 0-1,0 1 1,0-1-1,0 0 1,0 0-1,-1 0 1,1 0 0,2-4-1,8-15 9,0-1 0,-2 0-1,0-1 1,-1 0 0,-2-1 0,0 0-1,-2 0 1,4-36 0,-3-9 752,-5-122 1,-3 177 46,-1 13 85,-3 25-510,5 1-386,5 348-393,-4-364 23,7 41-372,-6-48 440,-1-1-1,1 1 1,-1 0 0,1 0 0,-1 0 0,1 0 0,0-1 0,0 1 0,0 0 0,0-1 0,0 1-1,0-1 1,1 1 0,-1-1 0,0 1 0,1-1 0,-1 0 0,1 0 0,-1 0 0,4 2-1,9-1-6833</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12.139"/>
    </inkml:context>
    <inkml:brush xml:id="br0">
      <inkml:brushProperty name="width" value="0.05" units="cm"/>
      <inkml:brushProperty name="height" value="0.05" units="cm"/>
      <inkml:brushProperty name="color" value="#5B2D90"/>
    </inkml:brush>
  </inkml:definitions>
  <inkml:trace contextRef="#ctx0" brushRef="#br0">59 96 9652,'0'0'12481,"-10"26"-12137,1-6-242,2-4-1,1 0 0,0 1 0,0-1 0,2 1 0,0 1 0,1-1 0,1 0 0,0 32 0,4-18 14,1 0 0,2-1-1,1 1 1,1-1 0,2 0-1,1-1 1,1 0 0,2 0 0,0-1-1,2-1 1,1 0 0,22 27-1,-33-48-155,0 0-1,1 0 1,0-1-1,0 0 1,0 0-1,0-1 0,1 0 1,-1 0-1,1 0 1,11 4-1,-15-7-30,1 0 0,-1-1 0,1 1 0,-1-1 1,1 1-1,-1-1 0,1 0 0,-1 0 0,1-1 0,-1 1 0,1-1 0,-1 0 1,1 1-1,-1-2 0,0 1 0,1 0 0,-1-1 0,0 1 0,0-1 0,0 0 1,0 0-1,0 0 0,0 0 0,4-6 0,5-6-17,0-1 0,0-1 0,-2 0 1,0 0-1,-1-1 0,0 0 0,-1 0 0,-2-1 0,1 0 0,4-25 0,-3-1 214,-1 0 1,-2 0-1,-1-61 0,-4 103-39,0 1 1,0-1-1,0 1 1,0-1 0,-1 1-1,1-1 1,-1 1 0,1-1-1,-1 1 1,0-1-1,1 1 1,-1-1 0,0 1-1,0 0 1,-2-2 0,-6 1 818,1 16-683,4 3-223,1-1-1,1 0 1,0 1 0,1 0 0,3 32 0,15 85 48,-12-90-393,-1 1-1,-2-1 1,-6 68 0,-3-81-2767,-4-16-3584</inkml:trace>
  <inkml:trace contextRef="#ctx0" brushRef="#br0" timeOffset="1">471 11 17672,'0'0'4098,"42"-11"-10357,-3 20-288</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12.573"/>
    </inkml:context>
    <inkml:brush xml:id="br0">
      <inkml:brushProperty name="width" value="0.05" units="cm"/>
      <inkml:brushProperty name="height" value="0.05" units="cm"/>
      <inkml:brushProperty name="color" value="#5B2D90"/>
    </inkml:brush>
  </inkml:definitions>
  <inkml:trace contextRef="#ctx0" brushRef="#br0">11 1 15527,'0'0'8220,"-2"24"-7820,-4 80 158,4 0-1,16 153 1,9-27-985,-23-230 397,0 1-1,0-1 1,0 0 0,0 0 0,0 1 0,0-1-1,0 0 1,0 0 0,0 0 0,0 1-1,0-1 1,0 0 0,0 0 0,0 1-1,0-1 1,0 0 0,0 0 0,0 0-1,1 1 1,-1-1 0,0 0 0,0 0-1,0 0 1,0 0 0,1 1 0,-1-1-1,0 0 1,0 0 0,0 0 0,0 0 0,1 0-1,-1 0 1,0 0 0,0 1 0,1-1-1,-1 0 1,0 0 0,0 0 0,0 0-1,1 0 1,-1 0 0,0 0 0,0 0-1,1 0 1,-1 0 0,0 0 0,0 0-1,1-1 1,-1 1 0,0 0 0,0 0 0,0 0-1,1 0 1,-1 0 0,0 0 0,0 0-1,0-1 1,1 1 0,12-13-806,128-180-367,24 7 1683,-165 186-470,0 0 0,0 0 0,0 0 0,0 0 0,0 0 0,1 0 0,-1 0 0,0 0 0,0 0 0,0 0 0,0 0 0,0 0 0,0 0 0,1 0 0,-1 0 0,0 0 0,0 0 0,0 0 0,0 0 0,0 0 0,0 0 0,1 0 0,-1 0 0,0 0 0,0 0 0,0 0 0,0 0 0,0 0 0,0 0 0,0 0 0,1 0 0,-1 0 0,0 0 0,0 0 0,0 0 0,0 0 0,0 1 0,0-1 0,0 0 0,0 0 0,0 0 0,0 0-1,0 0 1,1 0 0,-1 0 0,0 1 0,0-1 0,0 0 0,0 0 0,0 0 0,0 0 0,0 0 0,0 0 0,0 0 0,0 1 0,0-1 0,0 0 0,0 0 0,2 15 108,-2 14-121,-2-5 78,1-13-57,0 0 0,1 1-1,0-1 1,2 18 0,-1-26-21,-1-1 0,1 0 1,-1 0-1,1 0 1,0 0-1,0 1 0,0-1 1,0 0-1,0-1 1,0 1-1,0 0 1,1 0-1,-1 0 0,1-1 1,-1 1-1,1-1 1,0 1-1,0-1 0,0 0 1,-1 1-1,1-1 1,0 0-1,1 0 0,-1-1 1,0 1-1,0 0 1,0-1-1,3 1 0,8 0 20,-1 0-1,0-1 0,1-1 0,-1 0 0,0 0 0,0-2 0,0 1 0,0-1 0,0-1 0,-1 0 0,15-8 0,29-9 26,-54 21-28,0 0-1,-1 0 0,1 0 1,0 0-1,0 0 0,-1 1 1,1-1-1,0 0 1,-1 0-1,1 0 0,0 0 1,-1 1-1,1-1 0,0 0 1,-1 1-1,1-1 1,-1 1-1,1-1 0,-1 1 1,1-1-1,-1 1 0,1-1 1,-1 1-1,1-1 1,-1 1-1,1-1 0,-1 1 1,0 0-1,1-1 0,-1 1 1,0 0-1,0-1 1,0 1-1,1 0 0,-1-1 1,0 1-1,0 0 0,0 0 1,0-1-1,0 1 1,0 0-1,0-1 0,-1 1 1,1 0-1,0-1 0,0 1 1,-1 1-1,-5 40 220,-8 4-70,-3-1 0,-1-2 0,-25 43 0,-6 15-260,-12 46-3107,40-97-2508</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4:12.916"/>
    </inkml:context>
    <inkml:brush xml:id="br0">
      <inkml:brushProperty name="width" value="0.05" units="cm"/>
      <inkml:brushProperty name="height" value="0.05" units="cm"/>
      <inkml:brushProperty name="color" value="#5B2D90"/>
    </inkml:brush>
  </inkml:definitions>
  <inkml:trace contextRef="#ctx0" brushRef="#br0">199 1 21674,'0'0'5058,"-109"30"-8483,20 8-3795</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11.980"/>
    </inkml:context>
    <inkml:brush xml:id="br0">
      <inkml:brushProperty name="width" value="0.05" units="cm"/>
      <inkml:brushProperty name="height" value="0.05" units="cm"/>
      <inkml:brushProperty name="color" value="#5B2D90"/>
    </inkml:brush>
  </inkml:definitions>
  <inkml:trace contextRef="#ctx0" brushRef="#br0">52 45 7363,'0'0'9599,"-8"-4"-8417,2 0-784,4 2-199,0 1 0,0-1 0,-1 1 0,1-1-1,0 1 1,-1 0 0,1 0 0,-1 0 0,1 0 0,-1 0 0,1 1 0,-1-1 0,-3 1 950,9 0-1365,684-16 1045,-519 11-1237,-96 4-4855,-84 7-2832</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12.858"/>
    </inkml:context>
    <inkml:brush xml:id="br0">
      <inkml:brushProperty name="width" value="0.05" units="cm"/>
      <inkml:brushProperty name="height" value="0.05" units="cm"/>
      <inkml:brushProperty name="color" value="#5B2D90"/>
    </inkml:brush>
  </inkml:definitions>
  <inkml:trace contextRef="#ctx0" brushRef="#br0">18 1 7780,'0'0'9356,"-1"0"-9197,0 0-1,0 0 1,1 0 0,-1 0-1,0 0 1,0 0 0,0 1-1,1-1 1,-1 0 0,0 0-1,1 1 1,-1-1 0,0 1 0,1-1-1,-1 1 1,0-1 0,1 1-1,-1-1 1,1 1 0,-1-1-1,1 1 1,-1 0 0,1-1-1,0 1 1,-1 0 0,0 0-1,12 9-74,0-2 0,0 1 0,1-1 1,0-1-1,0 0 0,0-1 0,1 0 0,14 3 0,-7 0 29,366 126 1119,-203-77-1202,-177-56-23,0 0-4,-1 0 0,0 0 0,1 0 1,-1 0-1,0 1 0,6 4 0,-10-6-2,-1-1-1,1 1 1,0 0-1,0 0 1,-1 0-1,1 0 1,0 0-1,-1 0 1,1 0 0,-1 0-1,1 0 1,-1 0-1,0 0 1,1 0-1,-1 0 1,0 0 0,0 0-1,0 1 1,0-1-1,0 0 1,0 0-1,0 0 1,0 0-1,0 0 1,-1 1 0,1-1-1,0 0 1,-1 0-1,1 0 1,-1 0-1,1 0 1,-1 0-1,1 0 1,-1 0 0,0 0-1,1-1 1,-1 1-1,-1 1 1,-22 25 49,-2-1 0,0-1 0,-2-2 0,-43 30-1,-11 9-77,-18 26 26,-137 158-1,230-239-13,4-4 2,0 0-1,0 0 1,0 0-1,0 0 1,1 1-1,-1-1 1,1 1-1,0 0 1,0-1-1,0 1 1,-1 6-1,30-7 13,521-18 1396,-254 1-1305,-264 6 271,-38 12-6253</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13.304"/>
    </inkml:context>
    <inkml:brush xml:id="br0">
      <inkml:brushProperty name="width" value="0.05" units="cm"/>
      <inkml:brushProperty name="height" value="0.05" units="cm"/>
      <inkml:brushProperty name="color" value="#5B2D90"/>
    </inkml:brush>
  </inkml:definitions>
  <inkml:trace contextRef="#ctx0" brushRef="#br0">157 1 18232,'0'0'6851,"6"48"-6851,-24 3 0,-18 14-96,-13 6-1680,-11-7-3827</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15.954"/>
    </inkml:context>
    <inkml:brush xml:id="br0">
      <inkml:brushProperty name="width" value="0.05" units="cm"/>
      <inkml:brushProperty name="height" value="0.05" units="cm"/>
      <inkml:brushProperty name="color" value="#5B2D90"/>
    </inkml:brush>
  </inkml:definitions>
  <inkml:trace contextRef="#ctx0" brushRef="#br0">1 72 12118,'0'0'10020,"182"-46"-9828,-80 35-144,-1 2-48,-8 6 0,-16 1-768,-23 2-1217,-32 0-3554,-22 20-8243</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16.305"/>
    </inkml:context>
    <inkml:brush xml:id="br0">
      <inkml:brushProperty name="width" value="0.05" units="cm"/>
      <inkml:brushProperty name="height" value="0.05" units="cm"/>
      <inkml:brushProperty name="color" value="#5B2D90"/>
    </inkml:brush>
  </inkml:definitions>
  <inkml:trace contextRef="#ctx0" brushRef="#br0">1 85 15143,'0'0'4450,"180"16"-3778,-53-39-672,2-4-704,-16-2-5347,-38 8-5298</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18.818"/>
    </inkml:context>
    <inkml:brush xml:id="br0">
      <inkml:brushProperty name="width" value="0.05" units="cm"/>
      <inkml:brushProperty name="height" value="0.05" units="cm"/>
      <inkml:brushProperty name="color" value="#5B2D90"/>
    </inkml:brush>
  </inkml:definitions>
  <inkml:trace contextRef="#ctx0" brushRef="#br0">1 65 4994,'0'0'11566,"10"0"-10990,22-2-365,62-12 1,-8 0-86,150-3 254,-70 7-111,-148 6 1070,-9 1-1816,-2 3-5705</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0.394"/>
    </inkml:context>
    <inkml:brush xml:id="br0">
      <inkml:brushProperty name="width" value="0.05" units="cm"/>
      <inkml:brushProperty name="height" value="0.05" units="cm"/>
      <inkml:brushProperty name="color" value="#5B2D90"/>
    </inkml:brush>
  </inkml:definitions>
  <inkml:trace contextRef="#ctx0" brushRef="#br0">325 124 4946,'0'0'6870,"3"-2"-6043,-1 1-651,0 0 0,0-1 0,0 0 0,0 1 0,0-1 0,0 0 0,-1 0 0,1 0 0,-1 0 0,1 0 0,-1 0 0,0 0 0,0 0 0,0 0 0,0-1 0,0 1 0,-1-1 0,2-3 0,-1 0 106,0 0 1,-1 0-1,1 0 0,-1-1 1,0 1-1,-1 0 0,-1-10 1,1 15-263,0-1-1,1 1 1,-1 0 0,0 0 0,0-1 0,0 1-1,0 0 1,0 0 0,0 0 0,-1 0 0,1 0 0,0 0-1,0 1 1,-1-1 0,1 0 0,-1 1 0,1-1 0,0 0-1,-1 1 1,1 0 0,-1-1 0,1 1 0,-1 0-1,-2 0 1,-46-2-148,40 3 161,-3-1-26,0 0 1,0 2 0,1-1-1,-1 2 1,0 0-1,1 0 1,0 1 0,0 1-1,0 0 1,0 0-1,1 1 1,-1 1-1,2 0 1,-1 0 0,1 1-1,0 1 1,1 0-1,-15 17 1,21-23-19,0 1 0,0-1 0,1 1 0,-1 0 1,1 0-1,0-1 0,0 2 0,0-1 0,1 0 0,0 0 0,0 0 0,0 1 0,0-1 1,0 1-1,1-1 0,0 0 0,0 1 0,0-1 0,0 1 0,3 8 0,-2-9 13,2 1-1,-1 0 1,0 0-1,1-1 1,0 1-1,0-1 0,0 0 1,0 0-1,1 0 1,0 0-1,0-1 1,0 1-1,0-1 0,0 0 1,1 0-1,-1-1 1,7 3-1,16 7 30,1-2 0,42 9 0,-48-14-38,-1 1-1,0 1 1,0 0-1,0 2 1,36 20-1,-55-28 8,1 1-1,-1-1 1,0 1-1,1 0 0,-1 0 1,0 0-1,0 0 1,0 0-1,0 0 1,-1 0-1,1 1 1,-1-1-1,1 1 1,-1-1-1,0 1 1,0-1-1,0 1 0,0 0 1,0 0-1,-1-1 1,1 1-1,-1 0 1,0 0-1,1 0 1,-1 0-1,-1 0 1,1-1-1,0 1 0,-1 0 1,1 0-1,-1 0 1,0-1-1,-2 6 1,-1-2 8,0 0 0,0 0 0,0 0 1,-1 0-1,1-1 0,-2 0 0,1 0 0,0 0 0,-1-1 1,0 0-1,0 0 0,-7 3 0,-4 2 90,1-2 0,-2 0 0,1-1 0,-1 0 0,0-2 0,0 0-1,0-1 1,0-1 0,-1 0 0,1-2 0,-1 0 0,-28-4 0,45 3-97,-1 0 1,1 0-1,-1 0 0,1 0 1,0 0-1,0-1 0,0 1 1,0-1-1,0 0 1,0 1-1,0-1 0,0 0 1,0 0-1,1 0 0,-1 0 1,1-1-1,0 1 0,-1 0 1,0-5-1,-2-21-1689,4 26 1352,0 0 1,1 1 0,-1-1-1,1 1 1,-1-1 0,1 0-1,0 1 1,-1-1 0,1 1-1,0-1 1,0 1 0,0 0-1,0-1 1,2-1 0,20-11-5767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8.901"/>
    </inkml:context>
    <inkml:brush xml:id="br0">
      <inkml:brushProperty name="width" value="0.05" units="cm"/>
      <inkml:brushProperty name="height" value="0.05" units="cm"/>
      <inkml:brushProperty name="color" value="#5B2D90"/>
    </inkml:brush>
  </inkml:definitions>
  <inkml:trace contextRef="#ctx0" brushRef="#br0">9 72 1793,'0'0'6512,"-8"15"5672,8-20-12162,1 1-1,-1-1 1,1 1-1,1-1 0,-1 1 1,1 0-1,-1-1 1,1 1-1,1 0 0,4-7 1,-6 8-11,1 1 1,-1 0 0,1 0-1,0 0 1,-1 0-1,1 0 1,0 0-1,1 1 1,-1-1 0,0 0-1,0 1 1,1 0-1,-1-1 1,0 1-1,1 0 1,-1 0 0,1 1-1,0-1 1,2 0-1,-1 2-7,-1 0 0,0 0 0,0 0 0,0 0 0,0 0 0,0 1 0,0 0 0,0 0-1,0-1 1,-1 1 0,1 1 0,-1-1 0,1 0 0,-1 1 0,0-1 0,0 1 0,0 0 0,0 0 0,-1-1 0,1 1-1,-1 0 1,0 0 0,1 1 0,-1-1 0,0 3 0,5 13 18,0 1 0,5 36 0,-8-32-19,-1 1 0,-1-1-1,-1 0 1,-1 1 0,-1-1-1,-1 0 1,-2 0 0,0 0-1,-16 43 1,-2-11-32,-10 31-11,67-114 629,75-67 517,-76 69-1380,-2-2 0,0-1 1,33-42-1,-60 65-376,-1 0 0,1 0 0,-1 0 1,-1-1-1,1 1 0,2-11 0,0-8-4750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36.527"/>
    </inkml:context>
    <inkml:brush xml:id="br0">
      <inkml:brushProperty name="width" value="0.05" units="cm"/>
      <inkml:brushProperty name="height" value="0.05" units="cm"/>
      <inkml:brushProperty name="color" value="#5B2D90"/>
    </inkml:brush>
  </inkml:definitions>
  <inkml:trace contextRef="#ctx0" brushRef="#br0">70 67 8884,'0'0'7457,"5"14"-6481,18 43 356,-23-57-1293,0 1 1,0-1 0,0 1 0,1-1 0,-1 1 0,0-1 0,0 0 0,1 1 0,-1-1 0,0 1-1,1-1 1,-1 0 0,1 1 0,-1-1 0,0 0 0,1 0 0,-1 1 0,1-1 0,-1 0 0,1 0 0,-1 0-1,1 1 1,-1-1 0,0 0 0,1 0 0,-1 0 0,1 0 0,-1 0 0,1 0 0,-1 0 0,1 0-1,-1 0 1,1 0 0,-1 0 0,1-1 0,-1 1 0,1 0 0,-1 0 0,1 0 0,-1-1 0,1 1-1,-1 0 1,0 0 0,1-1 0,-1 1 0,1 0 0,-1-1 0,0 1 0,1 0 0,-1-1 0,0 1-1,0-1 1,1 0 0,12-23 1215,-13 23-1191,4-8 231,-2 1-1,1-1 1,-1 0-1,0 0 0,-1 0 1,0 0-1,-1-18 1,0 26-273,-1 0-1,1-1 1,-1 1 0,1 0-1,-1 0 1,0-1 0,0 1-1,1 0 1,-1 0 0,0 0 0,0 0-1,0 0 1,0 0 0,0 0-1,0 0 1,0 0 0,-1 0-1,1 1 1,0-1 0,0 0 0,-1 1-1,1-1 1,0 1 0,-1-1-1,1 1 1,0 0 0,-1 0-1,1-1 1,-1 1 0,1 0-1,0 0 1,-1 0 0,1 1 0,-1-1-1,-1 1 1,-3-1-44,0 1-1,1 0 1,-1 0-1,0 0 1,1 1-1,-1-1 1,1 1-1,-7 4 1,9-4-85,0 1 0,-1-1 0,1 1 0,0 0 0,0 0 0,1 0 0,-1 1 0,1-1 0,-1 1 0,1-1 0,0 1 0,0 0 0,1 0 0,-3 6 0,1 1-763,1 0-1,1 0 0,-1 0 1,1 18-1,1 34-5502</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1.052"/>
    </inkml:context>
    <inkml:brush xml:id="br0">
      <inkml:brushProperty name="width" value="0.05" units="cm"/>
      <inkml:brushProperty name="height" value="0.05" units="cm"/>
      <inkml:brushProperty name="color" value="#5B2D90"/>
    </inkml:brush>
  </inkml:definitions>
  <inkml:trace contextRef="#ctx0" brushRef="#br0">4 4 10149,'0'0'10324,"-4"-3"-10324,4 24-80,0 9 80,0 10 176,0-5-112,0-1-16,0-3 81,0-6-129,0-4-289,0-7-783,0-8-3362</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1.409"/>
    </inkml:context>
    <inkml:brush xml:id="br0">
      <inkml:brushProperty name="width" value="0.05" units="cm"/>
      <inkml:brushProperty name="height" value="0.05" units="cm"/>
      <inkml:brushProperty name="color" value="#5B2D90"/>
    </inkml:brush>
  </inkml:definitions>
  <inkml:trace contextRef="#ctx0" brushRef="#br0">0 50 14663,'0'0'6931,"4"-50"-8004,10 77-2608,4 12 799,0 4-1199,-4 0-5700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1.991"/>
    </inkml:context>
    <inkml:brush xml:id="br0">
      <inkml:brushProperty name="width" value="0.05" units="cm"/>
      <inkml:brushProperty name="height" value="0.05" units="cm"/>
      <inkml:brushProperty name="color" value="#5B2D90"/>
    </inkml:brush>
  </inkml:definitions>
  <inkml:trace contextRef="#ctx0" brushRef="#br0">0 25 3490,'0'0'8574,"1"-4"-7923,-2 4-477,1-1 0,0 0 1,0 1-1,0-1 0,0 0 0,0 0 0,0 1 0,0-1 0,0 0 1,1 1-1,-1-1 0,0 0 0,0 0 0,0 1 0,1-1 0,-1 0 0,0 1 1,1-1-1,-1 1 0,1-1 0,-1 0 0,1 1 0,-1-1 0,1 1 1,-1-1-1,1 1 0,-1 0 0,1-1 0,0 1 0,-1 0 0,1-1 1,0 1-1,-1 0 0,2-1 0,14 0-4420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2.741"/>
    </inkml:context>
    <inkml:brush xml:id="br0">
      <inkml:brushProperty name="width" value="0.05" units="cm"/>
      <inkml:brushProperty name="height" value="0.05" units="cm"/>
      <inkml:brushProperty name="color" value="#5B2D90"/>
    </inkml:brush>
  </inkml:definitions>
  <inkml:trace contextRef="#ctx0" brushRef="#br0">60 68 5523,'0'0'14049,"2"-11"-12598,3-34-296,-4 33 179,-1 29-1320,-1 0 0,-1 0 0,-1 0 0,0 0 0,-12 32 0,0 7 100,5-12-84,2 0 1,2 0 0,2 0 0,3 80 0,2-117-29,-1-1-1,1 0 0,0 0 0,0 0 1,1 0-1,0-1 0,0 1 0,0 0 1,1-1-1,0 1 0,0-1 1,0 0-1,1 0 0,-1 0 0,1 0 1,0-1-1,1 0 0,-1 1 0,1-1 1,0-1-1,0 1 0,0-1 1,0 0-1,1 0 0,-1-1 0,1 1 1,0-1-1,-1 0 0,1-1 1,0 1-1,0-1 0,0-1 0,0 1 1,1-1-1,-1 0 0,0 0 0,0-1 1,0 1-1,0-2 0,0 1 1,0 0-1,0-1 0,-1 0 0,1-1 1,8-4-1,1-2-26,0-1 0,-1 0 0,0-1 0,-1-1 0,-1 0-1,0 0 1,0-2 0,-1 1 0,17-30 0,-14 20-210,-1-1-1,-1 0 0,-1-1 1,-1 0-1,10-47 0,-16 53 175,0 1 0,-2-1 0,0 0 0,-2 0 0,0 0 0,-3-24 0,3 42 96,0 1-1,0-1 0,0 1 0,0-1 1,0 1-1,0 0 0,0-1 1,0 1-1,0-1 0,0 1 0,0-1 1,-1 1-1,1-1 0,0 1 0,0-1 1,0 1-1,-1 0 0,1-1 1,0 1-1,-1-1 0,1 1 0,0 0 1,-1-1-1,1 1 0,0 0 0,-1 0 1,1-1-1,-1 1 0,1 0 1,0 0-1,-1-1 0,1 1 0,-1 0 1,1 0-1,-1 0 0,1 0 0,-1 0 1,1 0-1,-1 0 0,0 0-1,0 1-1,0 0 0,0-1 1,0 1-1,1 0 0,-1 0 1,0-1-1,1 1 0,-1 0 0,0 0 1,1 0-1,-1 0 0,1 0 1,0 0-1,-1 0 0,1 0 1,0 0-1,-1 2 0,-15 99-96,4 0 1,1 118-1,9-171-110,2 37-4023,0-64-2027</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3.252"/>
    </inkml:context>
    <inkml:brush xml:id="br0">
      <inkml:brushProperty name="width" value="0.05" units="cm"/>
      <inkml:brushProperty name="height" value="0.05" units="cm"/>
      <inkml:brushProperty name="color" value="#5B2D90"/>
    </inkml:brush>
  </inkml:definitions>
  <inkml:trace contextRef="#ctx0" brushRef="#br0">1 91 13366,'0'0'8153,"15"14"-7918,-8-9-230,1 1 59,0 0 0,-1 0 0,1 1-1,-2 0 1,1 1 0,-1 0-1,0 0 1,0 0 0,-1 1-1,0-1 1,0 1 0,-1 0-1,-1 1 1,1-1 0,2 15-1,-3 55 87,0-70-100,1-12-24,-3 2-6,12-14 66,-1 1 0,0-2-1,-2 0 1,15-25 0,12-19-70,-24 40-4,-6 9-15,-1 0 0,2 1 0,0 0 0,0 0 0,0 1 0,1 0 0,1 0 0,0 1 0,13-9 0,-22 17-4,-1 0 0,1 0 0,-1 1 1,1-1-1,0 0 0,-1 0 0,1 0 1,0 0-1,-1 1 0,1-1 0,-1 0 1,1 0-1,0 1 0,-1-1 0,1 1 1,-1-1-1,1 0 0,-1 1 0,0-1 1,1 1-1,-1-1 0,1 1 0,-1-1 1,0 1-1,1 0 0,-1-1 0,0 1 1,0-1-1,1 1 0,-1 0 0,0-1 0,0 1 1,0-1-1,0 1 0,0 0 0,0-1 1,0 1-1,0 0 0,0-1 0,0 1 1,0 0-1,-1 0 0,2 40-429,-1-33 373,-2 186-407,14-215 578,-5 13-55,30-49 186,46-63 525,-71 103-536,2 1-1,0 1 0,0 0 0,29-21 0,-42 35-197,0 0-1,0 1 1,0-1 0,0 0-1,0 1 1,0-1-1,0 1 1,0-1-1,0 1 1,0-1 0,0 1-1,0 0 1,1 0-1,-1 0 1,0-1 0,0 1-1,0 0 1,1 0-1,-1 1 1,0-1-1,0 0 1,0 0 0,0 1-1,0-1 1,2 1-1,-1 0-19,-1 0-1,1 1 0,-1-1 1,1 1-1,-1-1 1,0 1-1,1 0 0,-1-1 1,0 1-1,0 0 0,0 0 1,0 0-1,0 2 0,3 9-53,0 0-1,-1 1 0,1 20 1,-3-29 83,4 47-254,-2 0 0,-3-1 0,-7 68 0,1-79-1695,-1 0 0,-18 58 0,-6-9-6555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14.372"/>
    </inkml:context>
    <inkml:brush xml:id="br0">
      <inkml:brushProperty name="width" value="0.05" units="cm"/>
      <inkml:brushProperty name="height" value="0.05" units="cm"/>
      <inkml:brushProperty name="color" value="#5B2D90"/>
    </inkml:brush>
  </inkml:definitions>
  <inkml:trace contextRef="#ctx0" brushRef="#br0">27 43 10005,'0'0'11458,"-7"-3"-10668,-12-7-493,19 10-295,0 0 1,0 0 0,0 0 0,0 0-1,0 0 1,0 0 0,-1 0-1,1-1 1,0 1 0,0 0 0,0 0-1,0 0 1,0 0 0,0 0 0,0 0-1,0-1 1,0 1 0,0 0 0,0 0-1,0 0 1,0 0 0,0 0 0,0 0-1,0-1 1,0 1 0,0 0 0,0 0-1,0 0 1,1 0 0,-1 0 0,0 0-1,0 0 1,0-1 0,0 1 0,0 0-1,0 0 1,0 0 0,0 0 0,0 0-1,0 0 1,1 0 0,-1 0-1,0 0 1,0 0 0,0 0 0,0 0-1,0-1 1,0 1 0,0 0 0,1 0-1,-1 0 1,0 0 0,0 0 0,0 0-1,0 0 1,0 0 0,0 0 0,1 0-1,-1 0 1,0 0 0,0 1 0,48-3 167,-7 3-25,303-13 854,-80 2-2719,-113 7-7625,-193 4 6629,-11 4-1134</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14.702"/>
    </inkml:context>
    <inkml:brush xml:id="br0">
      <inkml:brushProperty name="width" value="0.05" units="cm"/>
      <inkml:brushProperty name="height" value="0.05" units="cm"/>
      <inkml:brushProperty name="color" value="#5B2D90"/>
    </inkml:brush>
  </inkml:definitions>
  <inkml:trace contextRef="#ctx0" brushRef="#br0">181 0 4674,'0'0'13089,"-6"0"-11304,-19 0-385,19 0 1305,5 7-2080,-19 156-74,-43 167 0,11-70-2288,50-253 913,-4 36-418,8-23-1830,8-9-4204,17-10-3505</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15.041"/>
    </inkml:context>
    <inkml:brush xml:id="br0">
      <inkml:brushProperty name="width" value="0.05" units="cm"/>
      <inkml:brushProperty name="height" value="0.05" units="cm"/>
      <inkml:brushProperty name="color" value="#5B2D90"/>
    </inkml:brush>
  </inkml:definitions>
  <inkml:trace contextRef="#ctx0" brushRef="#br0">129 40 11365,'0'0'14007,"4"-40"-13879,-2 81 48,2 13-176,0 19 864,-4 7-464,0 6 129,-2 1-513,-18-1-16,-5-4-96,-7-7-1457,2-11-1761,-4-19-4241</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4.653"/>
    </inkml:context>
    <inkml:brush xml:id="br0">
      <inkml:brushProperty name="width" value="0.05" units="cm"/>
      <inkml:brushProperty name="height" value="0.05" units="cm"/>
      <inkml:brushProperty name="color" value="#5B2D90"/>
    </inkml:brush>
  </inkml:definitions>
  <inkml:trace contextRef="#ctx0" brushRef="#br0">0 116 14407,'0'0'10644,"23"-16"-10462,-11 8-165,3-3-17,0 1 0,1 0 0,0 1 0,1 0 0,0 2 0,0 0-1,1 1 1,0 1 0,24-5 0,0 6-350,63 1 1,-102 2 207,1 1 1,-1 1-1,0-1 0,0 0 1,0 1-1,0-1 0,0 1 1,0 0-1,0 0 0,0 0 1,-1 1-1,1-1 0,0 1 1,-1-1-1,1 1 1,-1 0-1,1 0 0,2 3 1,-4-3-74,0 0-1,0 1 1,0-1 0,0 1 0,0-1 0,0 1 0,0 0 0,-1-1 0,0 1 0,1 0 0,-1-1 0,0 1 0,0 0 0,0-1 0,-1 1 0,1 0 0,-1-1 0,0 1 0,1-1 0,-1 1 0,-2 4 0,-2 3-340,0-1 1,-1 1 0,1-1-1,-2-1 1,1 1 0,-1-1-1,-1 0 1,1 0-1,-17 11 1,-1 0-730,-1-1 0,-31 15 0,38-23 1751,0-1 0,-39 13 0,-14-6 11762,94-19-10594,245-58-2660,-86 23-7581,-102 22-2791</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5.359"/>
    </inkml:context>
    <inkml:brush xml:id="br0">
      <inkml:brushProperty name="width" value="0.05" units="cm"/>
      <inkml:brushProperty name="height" value="0.05" units="cm"/>
      <inkml:brushProperty name="color" value="#5B2D90"/>
    </inkml:brush>
  </inkml:definitions>
  <inkml:trace contextRef="#ctx0" brushRef="#br0">268 74 10389,'0'0'12152,"-4"-13"-10818,-9-35-235,10 35 574,2 18-1481,-13 67-400,-40 182 511,39-198-547,-3-1 0,-37 80-1,23-76-1099,-8 19-2210,22-25-7157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37.213"/>
    </inkml:context>
    <inkml:brush xml:id="br0">
      <inkml:brushProperty name="width" value="0.05" units="cm"/>
      <inkml:brushProperty name="height" value="0.05" units="cm"/>
      <inkml:brushProperty name="color" value="#5B2D90"/>
    </inkml:brush>
  </inkml:definitions>
  <inkml:trace contextRef="#ctx0" brushRef="#br0">280 383 9828,'0'0'7126,"-21"-8"-5154,-70-21-297,88 28-1601,0 1 0,-1-1 0,1 1-1,-1 0 1,1 0 0,0 0-1,-1 1 1,1-1 0,0 1-1,-1 0 1,1 0 0,0 0-1,0 0 1,-1 0 0,1 1-1,0-1 1,0 1 0,1 0 0,-1 0-1,0 0 1,1 1 0,-1-1-1,1 0 1,0 1 0,0 0-1,-3 3 1,-1 2 55,-3 3-38,0 0-1,1 1 1,0 1 0,1-1 0,1 1 0,0 0-1,1 1 1,0 0 0,1-1 0,0 2 0,1-1 0,1 0-1,0 0 1,1 1 0,1-1 0,0 1 0,1-1-1,1 1 1,4 19 0,-2-16-141,0-1 0,1-1 0,1 1 0,1-1 0,0 0 0,1 0 0,1-1 0,0 0 0,1-1 0,1 0 0,0 0 0,1-1 0,0 0 0,1-1 0,23 16 0,-29-23-60,0-1 0,0 1 0,1-2-1,-1 1 1,1-1 0,0 0 0,0-1 0,0 0 0,0 0-1,0 0 1,0-1 0,0-1 0,1 1 0,-1-1-1,0-1 1,0 1 0,11-3 0,-9 0 103,0-1-1,1 0 1,-1 0 0,-1-1-1,1-1 1,-1 1 0,0-2-1,0 1 1,-1-1 0,1 0 0,-2-1-1,11-12 1,8-13-28,-3-1 0,0 0 0,-2-2 0,-2-1 0,-2 0 0,-1-2 0,-1 1 0,-3-2 0,9-43 0,-7 9 87,-3-1-1,-3-1 1,-3 0 0,-6-78 0,-1 141 656,-2 16-210,-3 23-365,2 272-48,-1 11-183,2-261-29,-2 0 0,-3 0 0,-1 0 0,-23 61 0,24-90 184,8-19-50,1 0 0,0 0 1,0 0-1,0 0 0,0 0 0,0 0 0,-1 0 0,1 0 1,0 0-1,0 0 0,0 0 0,0 0 0,0 0 1,-1 0-1,1 0 0,0 0 0,0 0 0,0 0 0,0 0 1,0 0-1,-1 0 0,1 0 0,0 0 0,0 0 0,0 0 1,0 0-1,0 0 0,0 0 0,-1 0 0,1 0 1,0-1-1,0 1 0,0 0 0,0 0 0,0 0 0,0 0 1,0 0-1,0 0 0,0-1 0,0 1 0,0 0 0,-1 0 1,1 0-1,0 0 0,0 0 0,0 0 0,0-1 1,0 1-1,0 0 0,0 0 0,0 0 0,0 0 0,0-1 1,1 1-1,-4-38 572,3 37-591,2-26 42,0 0-1,2 1 1,1-1-1,1 1 1,1 0-1,14-34 0,-6 26 21,0 1 0,3 0 0,0 1 1,25-32-1,-37 56 49,-1 1 0,1 0 0,1 1 0,-1-1 0,1 1 0,9-6 0,-15 11-88,0 0 1,1 0 0,0 1-1,-1-1 1,1 0 0,-1 1-1,1-1 1,0 1-1,-1-1 1,1 1 0,0 0-1,-1-1 1,1 1 0,0 0-1,0 0 1,-1 0 0,1 1-1,0-1 1,0 0 0,-1 1-1,1-1 1,0 1-1,-1-1 1,1 1 0,-1 0-1,1 0 1,-1 0 0,1 0-1,-1 0 1,0 0 0,1 0-1,-1 0 1,0 1 0,0-1-1,0 0 1,0 1-1,0-1 1,1 3 0,6 10 21,-1 0 1,0 1 0,-1 0 0,-1 0-1,0 0 1,-1 1 0,-1-1-1,0 1 1,0 20 0,-1 20-1266,-6 71 0,0-99-1983,-3-14-3075</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5.730"/>
    </inkml:context>
    <inkml:brush xml:id="br0">
      <inkml:brushProperty name="width" value="0.05" units="cm"/>
      <inkml:brushProperty name="height" value="0.05" units="cm"/>
      <inkml:brushProperty name="color" value="#5B2D90"/>
    </inkml:brush>
  </inkml:definitions>
  <inkml:trace contextRef="#ctx0" brushRef="#br0">0 976 8580,'23'-195'7649,"16"-95"-1761,-29 235-5223,3 0 1,2 1 0,25-58-1,-31 90-599,2 1 0,0 0 0,1 1 0,1 1 0,26-31 0,-33 43-64,1 1 1,0 0 0,0 0 0,0 1 0,1 0 0,-1 0 0,16-7 0,-18 10-6,0 0 1,1 1 0,-1-1 0,0 1-1,0 1 1,1-1 0,-1 1-1,0 0 1,1 0 0,-1 0 0,0 1-1,1-1 1,-1 1 0,7 3 0,-8-3-14,-1 0 0,0 1 1,1 0-1,-1-1 0,0 1 1,0 0-1,0 0 1,0 1-1,0-1 0,0 1 1,-1-1-1,1 1 1,-1 0-1,0 0 0,0 0 1,3 7-1,-2-4 5,0 1-1,-1-1 1,0 1-1,-1 0 1,0 0-1,0 0 1,0 0-1,-1 11 1,-1-2-24,0 0 1,-1 0 0,-1 0 0,-1-1-1,0 1 1,-1-1 0,-12 24 0,-13 13-310,-3-2 1,-2-2-1,-56 61 1,-10 14-2279,78-92-390,-38 67-1,34-36-3195</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6.070"/>
    </inkml:context>
    <inkml:brush xml:id="br0">
      <inkml:brushProperty name="width" value="0.05" units="cm"/>
      <inkml:brushProperty name="height" value="0.05" units="cm"/>
      <inkml:brushProperty name="color" value="#5B2D90"/>
    </inkml:brush>
  </inkml:definitions>
  <inkml:trace contextRef="#ctx0" brushRef="#br0">1 249 11589,'0'0'5910,"19"-8"-4101,64-24-684,-79 30-1102,0 1 0,-1 0 0,1 0-1,0 0 1,0 0 0,0 1-1,0 0 1,0-1 0,0 2 0,0-1-1,0 0 1,0 1 0,-1 0 0,1-1-1,0 2 1,0-1 0,0 0 0,-1 1-1,1-1 1,-1 1 0,1 0-1,-1 1 1,0-1 0,0 0 0,0 1-1,0 0 1,0 0 0,0-1 0,-1 2-1,0-1 1,1 0 0,-1 0 0,0 1-1,-1-1 1,4 8 0,0 4 37,0 0 0,-1 0 1,-1 1-1,0-1 0,-1 1 1,0 30-1,-2-39-77,0 1-1,0 0 1,-1 0-1,0-1 1,0 1-1,-1 0 1,0-1-1,0 0 1,-1 1 0,0-1-1,0 0 1,-1 0-1,0 0 1,-5 7-1,20-55 85,8 7-87,2 1 0,0 0 0,2 2 0,44-45 0,-16 25-28,90-71-1,-126 110 17,-2 1-18,2-1-1,-1 2 0,2-1 0,-1 2 1,2 0-1,-1 1 0,26-8 0,-41 16 44,0 0-1,0 0 0,0 0 0,0 0 1,-1 0-1,1 1 0,0-1 1,0 0-1,0 0 0,-1 1 1,1-1-1,0 1 0,0-1 1,-1 1-1,1-1 0,0 1 0,-1-1 1,1 1-1,-1-1 0,1 1 1,-1 0-1,1-1 0,-1 1 1,1 0-1,-1 0 0,0-1 1,1 1-1,-1 0 0,0 0 0,1 0 1,-1-1-1,0 1 0,0 0 1,0 0-1,0 0 0,0 0 1,0 0-1,0-1 0,0 3 1,-1 45-176,1-36 153,-4 36-88,-14 69 0,10-74 56,2 1 0,-1 52 0,6-91 38,1 1 0,1-1-1,-1 1 1,1-1 0,0 1-1,0-1 1,0 0 0,1 1-1,0-1 1,0 0 0,0 0-1,1 0 1,-1 0 0,1-1-1,0 1 1,5 4 0,-5-6 37,1 0 0,-1-1 0,1 1 0,0-1 0,0 0 0,0 0 0,0 0 0,1-1 1,-1 1-1,0-1 0,1 0 0,-1 0 0,1-1 0,-1 1 0,1-1 0,0 0 0,-1 0 0,1-1 1,-1 1-1,6-2 0,-6 1 66,1 0 0,0-1-1,-1 1 1,1-1 0,-1 0 0,1 0 0,-1-1 0,0 1 0,0-1 0,0 0 0,0 0 0,0 0 0,-1 0 0,0-1-1,1 0 1,-1 1 0,0-1 0,-1 0 0,1-1 0,-1 1 0,0 0 0,0-1 0,2-7 0,2-5 167,-2-1 0,0 0 1,-1 0-1,-1 0 1,0-20-1,-2 21-172,-1-1 0,0 1 0,-1 0 0,-1 0 0,-1 1-1,0-1 1,-1 0 0,-12-25 0,13 32-152,-1 1-1,0 1 0,0-1 1,-1 1-1,0 0 0,0 0 0,-1 1 1,0-1-1,0 2 0,-1-1 1,1 1-1,-2 0 0,1 0 1,-1 1-1,1 1 0,-13-5 1,18 7-175,-1 1 1,0 0 0,0 0 0,0 0 0,0 0 0,0 1 0,0 0 0,0 0 0,0 0-1,0 0 1,1 1 0,-1-1 0,-4 2 0,5-1-173,1 0-1,-1 0 1,1 0-1,0 1 1,0-1 0,0 1-1,0-1 1,0 1-1,0 0 1,0 0 0,0 0-1,1 0 1,-1 0-1,1 0 1,-1 0 0,1 1-1,0-1 1,0 0-1,-1 5 1,-9 44-9009</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6.804"/>
    </inkml:context>
    <inkml:brush xml:id="br0">
      <inkml:brushProperty name="width" value="0.05" units="cm"/>
      <inkml:brushProperty name="height" value="0.05" units="cm"/>
      <inkml:brushProperty name="color" value="#5B2D90"/>
    </inkml:brush>
  </inkml:definitions>
  <inkml:trace contextRef="#ctx0" brushRef="#br0">336 630 12406,'-4'-19'2953,"2"9"-2543,-16-66 2250,16 68-2334,-1 1-1,0-1 1,-1 1-1,0 0 1,0 0-1,0 0 1,-1 1 0,0 0-1,-10-11 1,12 14-269,0 1 0,0 0 0,0 0 0,-1 0 1,1 0-1,0 0 0,-1 1 0,1-1 1,-1 1-1,1 0 0,-1 0 0,0 0 0,0 1 1,1-1-1,-1 1 0,0 0 0,0 0 1,1 0-1,-1 0 0,0 1 0,0 0 0,1-1 1,-1 2-1,0-1 0,1 0 0,-1 1 1,1-1-1,0 1 0,-1 0 0,1 0 1,0 0-1,0 1 0,-3 2 0,-4 4-99,0 1 0,0 1 0,1 0 0,0 0 0,1 0 0,0 1-1,-9 18 1,6-6-22,2 0-1,0 0 0,1 1 1,1 0-1,2 0 1,0 0-1,2 1 0,0 40 1,3-64 56,0 0 1,0 0 0,0 0-1,0 0 1,0 0 0,1 0-1,-1 0 1,1 0 0,0-1-1,-1 1 1,1 0 0,0 0-1,0 0 1,0-1 0,0 1-1,0-1 1,1 1 0,-1-1-1,0 1 1,1-1 0,-1 1-1,1-1 1,-1 0 0,1 0-1,0 0 1,-1 0 0,1 0-1,0 0 1,0-1 0,0 1 0,0-1-1,0 1 1,0-1 0,-1 1-1,4-1 1,3 0 16,-1 0 0,1 0 0,-1-1 0,0 0 0,1 0 0,-1-1 0,0 1 0,0-2 0,7-2 0,2-3 9,0-1 0,0-1-1,-1 0 1,0-1 0,-1-1 0,-1 0-1,0-1 1,0 0 0,-1-1-1,16-24 1,-9 9 0,-1-1 0,-2-1 1,-1 0-1,20-59 0,-23 48-85,-2-1 0,-2 0 1,4-58-1,-6-131 477,-6 223-342,-2-10 904,-3 27-364,-5 32-630,-18 138-49,-10 358 0,38-525 58,-1 0-9,1 0 0,1-1-1,0 1 1,0-1 0,4 12 0,-5-19 18,1-1 0,0 1 0,0-1 1,1 1-1,-1-1 0,0 0 0,1 0 0,-1 1 0,1-1 0,0 0 0,0 0 0,0-1 0,0 1 0,0 0 0,0-1 0,0 1 0,0-1 0,1 1 1,-1-1-1,1 0 0,-1 0 0,1 0 0,-1-1 0,1 1 0,4 0 0,-1 0-1,1-1 0,0 1 0,0-1 0,0-1-1,0 1 1,0-1 0,0 0 0,0-1 0,-1 0 0,1 0 0,-1 0 0,1-1-1,8-5 1,-4 2-5,-1-1-1,0-1 1,0 0-1,-1 0 1,0-1-1,0 0 0,7-11 1,1-5-49,-1 0-1,0-1 1,-2-1 0,-2 0-1,15-44 1,-2-14-236,21-145 0,-46 253 237,0 0 0,1 1 0,1-1 0,9 37 0,-7-37 135,-1-8-93,18 85-25,-19-89 37,2-1-1,-1 0 0,1 0 1,1-1-1,0 1 1,0-1-1,8 11 0,-12-19 6,1 0-1,-1 1 0,0-1 0,0 0 0,1 1 0,-1-1 1,0 0-1,1 0 0,-1 0 0,1-1 0,0 1 0,-1 0 0,1 0 1,-1-1-1,1 1 0,0-1 0,0 1 0,-1-1 0,1 0 1,0 0-1,0 0 0,0 0 0,-1 0 0,1 0 0,0 0 0,0-1 1,-1 1-1,1-1 0,0 1 0,-1-1 0,1 0 0,0 1 1,-1-1-1,1 0 0,-1 0 0,1 0 0,-1 0 0,0 0 0,1-1 1,-1 1-1,0 0 0,0-1 0,1-1 0,8-8 36,-1-1-1,0 0 0,-1 0 1,7-15-1,-11 19-40,38-65 447,47-116-1,-89 188 248,0 19-255,-1 63-1048,3 108 968,11-96-2549,-9-75 195,1-1 0,14 33 1,-1-20-6586</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7.240"/>
    </inkml:context>
    <inkml:brush xml:id="br0">
      <inkml:brushProperty name="width" value="0.05" units="cm"/>
      <inkml:brushProperty name="height" value="0.05" units="cm"/>
      <inkml:brushProperty name="color" value="#5B2D90"/>
    </inkml:brush>
  </inkml:definitions>
  <inkml:trace contextRef="#ctx0" brushRef="#br0">75 262 14006,'0'0'7428,"-7"15"-7514,-7 21 194,1 2 0,3-1-1,1 1 1,1 1-1,-4 76 1,12-104-96,-1 10 25,0 0 0,2 0 0,1-1 1,5 27-1,-6-42-34,1 1 1,-1-1 0,1 0-1,1 1 1,-1-1 0,1 0-1,0 0 1,0-1 0,0 1-1,1-1 1,-1 1 0,1-1-1,0 0 1,0 0 0,1-1-1,-1 1 1,1-1 0,0 0 0,0 0-1,8 3 1,-4-2-20,1-1 0,-1 0-1,1 0 1,0-1 0,0 0 0,0-1 0,0 0 0,0-1 0,0 0-1,0 0 1,0-1 0,0 0 0,0-1 0,0 0 0,11-4 0,-8 0-64,-1 1 0,1-2 1,-1 0-1,-1 0 0,1-1 1,-1 0-1,-1-1 0,0-1 1,0 1-1,9-13 0,-1-1-427,-2 0 0,-1-1-1,-1 0 1,-1-1 0,-1-1-1,-1 0 1,-1-1 0,-2 0-1,0 0 1,4-37 0,-7 21-344,-2 0 1,-3-79-1,-2 102 1231,-1 0 0,-1 0 0,-7-22 1,7 30 443,-1 0 1,0 0-1,0 1 1,-1-1 0,-14-18-1,9 22 1472,5 14-1409,2 23-927,3-19 203,-15 215 1090,14 241 0,3-403-2137,0-13-3121,0-21-3902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27.574"/>
    </inkml:context>
    <inkml:brush xml:id="br0">
      <inkml:brushProperty name="width" value="0.05" units="cm"/>
      <inkml:brushProperty name="height" value="0.05" units="cm"/>
      <inkml:brushProperty name="color" value="#5B2D90"/>
    </inkml:brush>
  </inkml:definitions>
  <inkml:trace contextRef="#ctx0" brushRef="#br0">0 156 20874,'0'0'3697,"133"-93"-3377,-22 73-272,26 8-96,10 5-944,-14-2-2322,-30-5-6882</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8.866"/>
    </inkml:context>
    <inkml:brush xml:id="br0">
      <inkml:brushProperty name="width" value="0.05" units="cm"/>
      <inkml:brushProperty name="height" value="0.05" units="cm"/>
      <inkml:brushProperty name="color" value="#5B2D90"/>
    </inkml:brush>
  </inkml:definitions>
  <inkml:trace contextRef="#ctx0" brushRef="#br0">517 802 12054,'0'0'2721,"2"-22"-83,3-69-874,-5 84-1586,1 1-1,-1 0 1,-1 0 0,1 0 0,-1-1 0,-1 1-1,1 0 1,-1 0 0,-2-7 0,2 10-79,1 0 0,-1 1 1,0-1-1,0 0 0,0 1 1,0-1-1,0 1 0,0 0 1,-1 0-1,1 0 0,-1 0 0,0 0 1,-4-2-1,-2 1 16,-1 0 0,1 1 0,-1 0 1,0 0-1,1 1 0,-1 0 0,0 1 0,-19 2 0,13-1-99,0 2 0,0 0-1,1 1 1,-1 0 0,1 1-1,0 1 1,1 0 0,-1 1-1,1 1 1,0 0 0,1 1-1,0 1 1,0 0 0,1 0-1,1 1 1,0 1-1,-11 14 1,9-10-43,1 0 0,0 1 0,1 1 0,1 0 0,1 0 0,1 1 0,0 0 0,1 1 0,1 0 0,1 0 0,1 0 0,-3 40 0,7-58-1,0 1 1,0-1-1,1 1 1,-1-1-1,0 1 0,1-1 1,0 0-1,-1 1 0,1-1 1,0 0-1,0 1 1,0-1-1,1 0 0,-1 0 1,1 0-1,-1 0 0,1 0 1,-1 0-1,1 0 1,0-1-1,0 1 0,0-1 1,0 1-1,0-1 0,0 0 1,1 0-1,-1 0 1,0 0-1,1 0 0,-1 0 1,0-1-1,1 1 1,-1-1-1,1 1 0,-1-1 1,6 0-1,4 0-1,1 0 1,0-1-1,0 0 1,0-1-1,-1-1 1,18-5-1,-6-1 11,-1 0-1,0-2 1,-1-1 0,0 0-1,-1-2 1,-1 0 0,0-1-1,-1-2 1,0 0 0,-1 0-1,23-32 1,-15 14-3,-1-1 0,-2-1 0,-1-1-1,-2-1 1,27-76 0,-28 51 35,-2 0-1,-3-1 0,11-121 0,-19 20 2653,-7 180-2522,0-1 1,-1 1-1,-5 18 0,-2 11-182,-37 308 104,39-258-128,10 168-1,-2-240-271,0 1 0,2-2-1,1 1 1,0 0 0,2-1-1,0 0 1,1 0 0,2 0 0,18 34-1,-24-51 239,-1 0 0,0 0 0,1 1 0,0-2 0,0 1 0,0 0 0,0 0 0,0-1 0,1 0 0,-1 0 0,0 0 0,1 0 0,0 0 0,0 0 0,-1-1 0,1 0 0,0 0 0,0 0 0,0 0 0,0-1 0,0 0 0,0 0 0,0 0 0,0 0 0,1 0 0,-1-1 0,0 1 0,-1-1 0,1 0 0,0-1 0,0 1 0,0-1 0,4-2 0,8-4 92,-1-1 0,0-1 0,-1 0 0,0-1 0,0 0 0,14-17 0,0-2 319,-1-2 0,-1 0 0,27-48-1,-38 56-94,-2-1 0,-1-1-1,-1 1 1,-1-2 0,12-47-1,-21 68-112,1-1-1,-1 1 0,-1-1 0,1 0 1,-1 1-1,0-1 0,0 1 1,-2-9-1,1 13-63,0 0-1,0 0 1,0 0-1,0 1 1,0-1 0,0 0-1,0 0 1,0 1 0,-1-1-1,1 1 1,-1-1-1,1 1 1,-1-1 0,0 1-1,0 0 1,1 0 0,-1 0-1,0 0 1,0 0-1,0 0 1,0 1 0,0-1-1,0 1 1,0-1 0,0 1-1,-5 0 1,-4-2-20,-1 1 0,1 1 1,-1 0-1,0 1 0,1 0 1,-1 1-1,1 1 0,-1-1 0,1 2 1,0-1-1,0 2 0,1-1 0,-1 1 1,1 1-1,0 0 0,-11 9 1,13-9-58,1 1 0,-1 0 1,1 0-1,1 1 1,-1-1-1,1 2 1,1-1-1,-1 1 1,1-1-1,1 1 1,0 1-1,0-1 1,1 1-1,0-1 1,1 1-1,0 0 1,0 0-1,1 0 1,0 11-1,1-19-8,0 0-1,0 0 0,0 0 1,1 1-1,-1-1 1,1 0-1,-1 0 1,1 0-1,0 0 1,0 0-1,0 0 1,0 0-1,0 0 1,0-1-1,1 1 0,-1 0 1,0-1-1,1 1 1,0-1-1,-1 1 1,4 1-1,0 0-16,0 0-1,0-1 1,0 0 0,0 0-1,0-1 1,0 1-1,1-1 1,9 1 0,2-1 10,1-1 0,-1-1 0,1 0 0,31-7 0,-25 0 108,0 0 1,0-2 0,-1-1 0,0-1 0,24-16-1,-41 24 23,-2 49 417,-4-45-500,-1 20 3,2 0-1,0 0 0,2 0 0,4 20 0,-6-35-16,0-1 0,0 0 0,0 0 0,1 0 0,0 0 0,0 0-1,0 0 1,0 0 0,0-1 0,1 1 0,0-1 0,0 1 0,0-1 0,0 0 0,0 0 0,0 0 0,1-1 0,0 1-1,-1-1 1,1 0 0,0 0 0,0 0 0,0-1 0,0 1 0,7 0 0,-5-1-83,0 0 1,1 0 0,-1-1-1,1 0 1,-1 0-1,1-1 1,-1 0-1,1 0 1,-1 0-1,0-1 1,1 0-1,-1 0 1,0 0-1,0-1 1,7-5 0,-4 2-53,-1 0 0,0-1 0,-1 0 0,1 0 0,-1-1 0,-1 0 0,1-1 0,8-15 0,3-11-804,-3 0 0,0-1 0,-3-1 1,9-42-1,42-189-3010,-42 131 6307,-13 1 5606,-25 202-5219,2-13-1957,-27 164-768,-16 69-140,48-250 41,-2 0 0,-1-1 0,-1 0 0,-3-2 0,-31 51 0,44-77-199,3-6 242,1 0 1,-1 1-1,1-1 0,-1 0 1,0 0-1,1 0 0,-1 0 0,0 0 1,0 0-1,0 0 0,0 0 1,0 0-1,0 0 0,0 0 1,0-1-1,-1 1 0,1 0 0,0-1 1,0 1-1,0-1 0,-2 1 1,2-7 28,2-2 27,1 0 0,0 0-1,1 0 1,0 0 0,0 1 0,0 0 0,1 0-1,1 0 1,-1 0 0,1 0 0,6-7-1,71-73 29,-70 75-32,14-14 61,3-4 307,2 2-1,41-32 0,-64 55-305,0-1 0,0 1 0,0 0-1,1 1 1,0-1 0,0 2 0,0-1-1,0 2 1,1-1 0,-1 1 0,1 0-1,-1 1 1,1 0 0,0 1 0,12 1 0,-17 0-38,-1 0 0,0 0 0,0 1 0,0 0 0,0 0 0,0 0 0,0 0 0,-1 0 0,1 1 0,-1 0 0,1-1 0,-1 1 0,0 1 0,0-1 0,-1 0 0,1 1 0,-1-1 1,1 1-1,-1 0 0,0 0 0,0 0 0,-1 0 0,1 0 0,-1 0 0,0 1 0,1 5 0,2 13-204,-1 1 0,0-1 0,-2 37 0,-1-50 10,0-5-28,0-3-101,0 1 0,0 0 0,0 0-1,0 0 1,0 0 0,0 0 0,-1 0 0,0 0-1,1 0 1,-1 0 0,0 0 0,0 0 0,-1-1 0,1 1-1,-1 0 1,-2 3 0,-18 7-7204</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9.339"/>
    </inkml:context>
    <inkml:brush xml:id="br0">
      <inkml:brushProperty name="width" value="0.05" units="cm"/>
      <inkml:brushProperty name="height" value="0.05" units="cm"/>
      <inkml:brushProperty name="color" value="#5B2D90"/>
    </inkml:brush>
  </inkml:definitions>
  <inkml:trace contextRef="#ctx0" brushRef="#br0">480 127 10277,'0'0'3006,"-11"-17"449,-40-56-1598,47 69-1756,1 0 0,-1 1-1,-1 0 1,1 0 0,0 0 0,-1 1-1,1-1 1,-1 1 0,0 0 0,0 0-1,0 1 1,0 0 0,0-1-1,0 2 1,0-1 0,-6 0 0,-1 1 32,-1 0 0,1 1-1,0 1 1,-23 5 0,21-3-110,1 2 0,-1 0 0,1 0 0,1 1 0,-1 1 0,1 0 0,1 0 0,-1 2 0,1-1 0,1 1 0,-16 20 0,15-18-92,2 1 0,-1 0 1,2 0-1,0 1 0,0 0 1,1 1-1,1-1 0,0 1 0,1 1 1,-4 23-1,9-38-28,-1 1 0,1 0-1,0 0 1,0 0 0,0 0 0,0-1-1,0 1 1,0 0 0,0 0 0,0 0-1,1-1 1,-1 1 0,1 0 0,0-1-1,-1 1 1,1 0 0,0-1 0,0 1-1,0-1 1,0 1 0,0-1 0,0 1-1,1-1 1,-1 0 0,2 2 0,0-2 35,0 1 0,0-1 0,0 0 0,0 0 0,0-1 0,0 1 0,0-1 0,0 1 0,1-1 0,-1 0 0,0 0 0,0 0 0,4-1 0,8-2 85,0-1 0,-1 0 0,0 0 0,0-1 0,16-9 1,95-66 1649,-6 4 3040,-119 76-4673,1 0-1,0 0 1,0 0-1,-1 0 1,1 0-1,0 0 1,0 0-1,-1 0 0,1 1 1,0-1-1,-1 0 1,1 1-1,0-1 1,-1 0-1,1 1 1,0-1-1,-1 1 0,1-1 1,-1 1-1,1-1 1,-1 1-1,1 0 1,-1-1-1,1 1 0,-1 0 1,1-1-1,-1 1 1,0 0-1,0-1 1,1 1-1,-1 0 1,0 0-1,0-1 0,0 2 1,13 36-299,-11-30 373,9 25-568,20 40 0,8-9-3088,-9-30-1818</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5:34.866"/>
    </inkml:context>
    <inkml:brush xml:id="br0">
      <inkml:brushProperty name="width" value="0.05" units="cm"/>
      <inkml:brushProperty name="height" value="0.05" units="cm"/>
      <inkml:brushProperty name="color" value="#5B2D90"/>
    </inkml:brush>
  </inkml:definitions>
  <inkml:trace contextRef="#ctx0" brushRef="#br0">82 158 5090,'0'0'9474,"-14"-8"-8313,-1 0-786,8 5-158,0 0 1,0-1 0,1 0 0,0 0 0,-1 0-1,-6-7 1,24 13 3680,20-1-3576,-7-1-79,545 8 1238,-566-8-1511,0 0-1,0-1 1,0 1 0,1-1 0,-1 0-1,0 0 1,0 0 0,0 0-1,3-2 1,-1-8-560,-19-5-123,2 9 524,-2 1 0,1 0-1,0 0 1,-1 1 0,-25-5 0,21 6 27,0-2 1,0 0 0,0 0-1,-27-16 1,54 39-15,-1-6 192,-1 0 1,0 0 0,0 1-1,-2 0 1,1 0 0,-2 1-1,0-1 1,0 1 0,-1 0 0,0 0-1,-1 0 1,-1 1 0,0-1-1,-1 0 1,-1 1 0,0-1-1,0 0 1,-1 0 0,-4 13-1,-1-8 16,-1 0 1,0-1-1,-1 0 0,-1-1 0,-22 28 1,-71 71-1572,78-88 72,-11 12-3844</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5:37.584"/>
    </inkml:context>
    <inkml:brush xml:id="br0">
      <inkml:brushProperty name="width" value="0.05" units="cm"/>
      <inkml:brushProperty name="height" value="0.05" units="cm"/>
      <inkml:brushProperty name="color" value="#5B2D90"/>
    </inkml:brush>
  </inkml:definitions>
  <inkml:trace contextRef="#ctx0" brushRef="#br0">9 82 7235,'0'0'7991,"-1"-4"-7023,-6-16 5651,7 20-6536,0-1 1,0 0-1,0 0 0,0 0 0,0 0 1,0 0-1,0 1 0,0-1 0,0 0 0,0 0 1,0 0-1,1 0 0,-1 0 0,0 1 1,0-1-1,1 0 0,-1 0 0,1 1 1,0-2-1,4 2-93,0 1-1,1 0 1,-1 1 0,0-1-1,0 1 1,-1 0 0,1 0 0,0 1-1,-1-1 1,1 1 0,-1 0-1,0 0 1,0 1 0,0-1 0,0 1-1,0 0 1,-1 0 0,0 0-1,0 0 1,0 1 0,0-1 0,-1 1-1,0 0 1,2 5 0,3 6 14,0 1 0,-2 0 0,0 0 0,-1 0 0,0 1-1,1 19 1,-3-6-13,-1 0 0,-2 0 0,-7 52 0,5-69-2,0 1 0,-1-1 0,0 0 0,-1 0 0,-1 0 0,0-1 0,-1 1 0,-1-1 0,-16 21 0,24-34 14,-1 1 1,1 0-1,0-1 1,-1 1-1,1-1 0,-1 1 1,1 0-1,-1-1 1,1 1-1,-1-1 1,0 0-1,1 1 1,-1-1-1,0 1 1,1-1-1,-1 0 0,0 0 1,1 1-1,-1-1 1,0 0-1,0 0 1,-1 0-1,-4-12 94,5-36 7,1 37-134,0-27 28,2 0 0,2 1 0,1-1 0,11-39-1,-13 62 0,2 1 0,-1 0-1,2 0 1,0 1-1,1-1 1,0 1 0,1 1-1,0-1 1,1 1-1,0 1 1,1 0 0,1 0-1,17-14 1,-25 23-3,-1 0 0,1 0 0,-1 0 0,1 1 1,0-1-1,-1 1 0,1 0 0,0 0 0,0 0 0,0 0 0,0 0 1,0 1-1,0-1 0,0 1 0,0 0 0,0 0 0,0 0 1,1 0-1,-1 1 0,0-1 0,0 1 0,3 0 0,-2 2 0,0-1-1,0 0 1,-1 1 0,1 0-1,0 0 1,-1 0-1,0 0 1,0 0 0,0 1-1,0-1 1,0 1-1,-1 0 1,3 5 0,3 6-2,-2 0 0,1 1 1,-2 0-1,0 0 1,-1 0-1,3 31 0,-5-15-149,-3 59 0,1-91 157,0 0 1,0 0 0,-1 0-1,1 0 1,0 0 0,0 0-1,0 0 1,0 0 0,0 0-1,-1-1 1,1 1 0,0 0-1,0 1 1,0-1 0,0 0-1,0 0 1,-1 0 0,1 0-1,0 0 1,0 0 0,0 0-1,0 0 1,0 0 0,-1 0-1,1 0 1,0 0 0,0 0-1,0 0 1,0 0 0,0 1-1,0-1 1,-4-20 111,4-18-96,1 1-1,2 0 1,13-63 0,-14 90-18,1 0 1,0-1-1,0 1 1,1 1 0,1-1-1,0 0 1,0 1-1,1 0 1,0 0 0,0 1-1,1 0 1,0 0-1,1 0 1,0 1-1,0 0 1,0 1 0,19-12-1,-25 17-4,1-1 0,-1 1 1,1-1-1,0 1 0,-1 0 0,1 0 0,0 0 0,0 0 0,0 0 0,0 1 0,0-1 0,0 1 1,0 0-1,0 0 0,0 0 0,0 0 0,0 0 0,0 1 0,0-1 0,-1 1 0,1 0 0,0 0 0,0 0 1,0 0-1,-1 1 0,1-1 0,0 1 0,-1-1 0,0 1 0,1 0 0,-1 0 0,0 0 0,0 0 1,0 1-1,0-1 0,0 0 0,-1 1 0,1 0 0,-1-1 0,1 1 0,-1 0 0,1 5 0,5 12-22,-2 0-1,0 0 1,-1 0-1,2 41 1,-5-51 16,2 48-21,-3-38-42,1 0 0,0 1-1,2-1 1,0 0 0,2-1 0,0 1-1,14 35 1,-17-51 47,1-1 1,-1 1-1,1-1 0,-1 1 1,1-1-1,0 0 0,1 0 1,-1 0-1,0 0 0,1-1 1,0 0-1,-1 1 0,1-1 0,0 0 1,0-1-1,0 1 0,0-1 1,1 0-1,-1 0 0,0 0 1,1-1-1,-1 1 0,0-1 1,1 0-1,-1 0 0,0 0 1,1-1-1,5-1 0,1 0 22,-1-1 0,1 0-1,-1-1 1,0 0 0,0-1-1,-1 0 1,1 0 0,-1-1-1,0 0 1,11-10 0,-8 4 9,-1 1 1,0-2 0,0 0-1,-1 0 1,-1-1-1,8-15 1,-12 20 12,-1 0-1,0-1 1,-1 0 0,0 1-1,0-1 1,-1 0 0,0 0-1,-1 0 1,0 0 0,-1-1-1,-1-10 1,1 20-10,-1 0-1,1-1 1,-1 1 0,0 0-1,1 0 1,-1 0-1,0 0 1,0 0 0,0-1-1,0 2 1,0-1-1,0 0 1,0 0 0,0 0-1,0 0 1,0 1-1,-1-1 1,1 0-1,0 1 1,0-1 0,-1 1-1,1 0 1,0-1-1,-1 1 1,1 0 0,-1 0-1,1 0 1,0 0-1,-1 0 1,1 0 0,0 0-1,-1 0 1,1 1-1,0-1 1,-1 0 0,-1 1-1,-4 0-5,0 1 0,1 0 0,-1 0-1,0 0 1,0 0 0,-8 6 0,5-1-5,0 1 1,0 0 0,0 1 0,1 0 0,0 1-1,1 0 1,0 0 0,1 1 0,0 0 0,1 0-1,0 0 1,0 1 0,1 0 0,1 0 0,0 1-1,1-1 1,0 1 0,1-1 0,0 1 0,1 14 0,1-26 0,0 1 1,0 0 0,0-1 0,0 1 0,1-1 0,-1 1-1,0-1 1,1 1 0,-1-1 0,1 1 0,0-1 0,-1 1-1,1-1 1,0 1 0,0-1 0,0 0 0,0 0 0,0 1-1,0-1 1,1 0 0,-1 0 0,0 0 0,2 1 0,1-1 0,-1 1 0,1-1 0,0 1 0,-1-1 1,1-1-1,0 1 0,0 0 0,0-1 0,6 0 1,1 0 8,0-1 1,0 0 0,0-1 0,0-1 0,0 0 0,15-6 0,-3-3 296,-1-1 0,0-1 0,0-1 1,-2-2-1,20-18 0,-40 35-172,0 8-217,-1 42-282,3 72-4821,4-95-958,7-10-3988</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5:37.934"/>
    </inkml:context>
    <inkml:brush xml:id="br0">
      <inkml:brushProperty name="width" value="0.05" units="cm"/>
      <inkml:brushProperty name="height" value="0.05" units="cm"/>
      <inkml:brushProperty name="color" value="#5B2D90"/>
    </inkml:brush>
  </inkml:definitions>
  <inkml:trace contextRef="#ctx0" brushRef="#br0">1 1 11445,'0'0'10597,"87"25"-10037,-45 14 97,-7 2-497,-9 2-96,0-2-64,-6-9-224,0-7-1105,-3-11-672,-5-14-1296,-2 0-3106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37.650"/>
    </inkml:context>
    <inkml:brush xml:id="br0">
      <inkml:brushProperty name="width" value="0.05" units="cm"/>
      <inkml:brushProperty name="height" value="0.05" units="cm"/>
      <inkml:brushProperty name="color" value="#5B2D90"/>
    </inkml:brush>
  </inkml:definitions>
  <inkml:trace contextRef="#ctx0" brushRef="#br0">28 53 13510,'0'0'10053,"-28"-52"-10261,28 82-529,20 11-1007,6 4-2386,2 8-5379</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5:38.267"/>
    </inkml:context>
    <inkml:brush xml:id="br0">
      <inkml:brushProperty name="width" value="0.05" units="cm"/>
      <inkml:brushProperty name="height" value="0.05" units="cm"/>
      <inkml:brushProperty name="color" value="#5B2D90"/>
    </inkml:brush>
  </inkml:definitions>
  <inkml:trace contextRef="#ctx0" brushRef="#br0">199 1 11429,'0'0'11702,"-77"130"-10822,49-59-16,6 4-800,-1 2 96,-1 0-160,8-8-832,8-13-2321,8-21-4771</inkml:trace>
  <inkml:trace contextRef="#ctx0" brushRef="#br0" timeOffset="1">413 94 592,'0'0'22106,"8"35"-22074,-8 22 225,0 4-161,0-2-96,0-6 0,0-8-481,0-11-863,-6-13-1506,2-14-847</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5:38.595"/>
    </inkml:context>
    <inkml:brush xml:id="br0">
      <inkml:brushProperty name="width" value="0.05" units="cm"/>
      <inkml:brushProperty name="height" value="0.05" units="cm"/>
      <inkml:brushProperty name="color" value="#5B2D90"/>
    </inkml:brush>
  </inkml:definitions>
  <inkml:trace contextRef="#ctx0" brushRef="#br0">248 224 11637,'0'0'4229,"2"16"-2823,-1-7-1223,0-3-78,0 0-1,0-1 1,0 1 0,0 0 0,1-1-1,5 12 1,-6-15-81,0 0 0,1 0 0,0 1-1,0-1 1,-1 0 0,1 0 0,0-1 0,1 1 0,-1 0 0,0-1-1,0 1 1,1-1 0,-1 0 0,1 0 0,-1 0 0,1 0-1,-1 0 1,1-1 0,0 1 0,-1-1 0,1 1 0,3-1 0,4 1 87,0-1 1,0 0 0,0-1 0,0 0-1,0 0 1,0-1 0,-1 0 0,1-1-1,0 0 1,-1 0 0,0-1 0,0-1-1,10-5 1,-13 5-25,0 1 0,0-1 0,-1 0 0,0 0 0,1-1 0,-2 0 0,1 1 0,-1-2 0,0 1 0,0 0 0,-1-1 0,0 0 0,0 0 0,0 0 0,-1 0 0,0 0 0,0 0 0,0-11 0,-1 11-44,0 0-1,-1 0 0,0 0 1,0-1-1,0 1 1,-1 0-1,0 0 1,-1 0-1,1 0 1,-2 0-1,1 0 1,-1 1-1,1-1 1,-5-5-1,3 7-37,1 0 0,-1 1-1,0 0 1,0 0 0,0 0 0,-1 1 0,0-1-1,1 1 1,-1 0 0,0 0 0,0 1-1,-1-1 1,1 1 0,0 1 0,-1-1-1,0 1 1,-11-2 0,4 1-12,0 1 1,-1 0-1,1 1 1,-1 1-1,1 0 0,0 0 1,-1 2-1,1-1 1,0 2-1,0 0 1,1 0-1,-1 1 0,1 1 1,-20 12-1,17-8-232,0 2-1,1 0 0,0 0 1,1 2-1,0-1 1,2 2-1,-1 0 0,2 0 1,0 1-1,-9 18 0,8-11-2465,-16 47 0,4 22-8545</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5:39.550"/>
    </inkml:context>
    <inkml:brush xml:id="br0">
      <inkml:brushProperty name="width" value="0.05" units="cm"/>
      <inkml:brushProperty name="height" value="0.05" units="cm"/>
      <inkml:brushProperty name="color" value="#5B2D90"/>
    </inkml:brush>
  </inkml:definitions>
  <inkml:trace contextRef="#ctx0" brushRef="#br0">1 207 7363,'0'0'10736,"7"-15"-9469,21-45-250,-28 59-992,1 1 0,-1-1 0,0 0 1,1 0-1,-1 0 0,0 1 0,1-1 0,-1 0 1,1 0-1,-1 1 0,1-1 0,-1 0 1,1 1-1,-1-1 0,1 1 0,0-1 0,-1 0 1,1 1-1,0 0 0,0-1 0,-1 1 1,1-1-1,0 1 0,0 0 0,0 0 0,0-1 1,-1 1-1,1 0 0,0 0 0,0 0 0,0 0 1,0 0-1,0 0 0,-1 0 0,1 0 1,0 0-1,0 0 0,0 1 0,0-1 0,-1 0 1,1 1-1,0-1 0,0 0 0,0 1 1,-1-1-1,2 1 0,15 26 177,-9-4-140,-1 0 0,-1 1 1,-1-1-1,-2 1 0,0 0 0,-1 0 1,-2 1-1,-3 41 0,-10-11-34,12-52-25,0 0 1,0 0-1,-1 0 0,1 0 0,-1-1 1,1 1-1,-1 0 0,0-1 0,0 0 1,-1 1-1,1-1 0,0 0 0,-1 0 1,1 0-1,-4 2 0,6-4 3,-1 0 0,1 0 0,0 0 0,0 0 0,-1 0 1,1 0-1,0 0 0,-1 0 0,1 0 0,0 0 0,-1 0 0,1 0 0,0 0 0,0-1 0,-1 1 0,1 0 0,0 0 0,0 0 0,-1 0 0,1-1 0,0 1 0,0 0 0,-1 0 0,1 0 0,0-1 0,0 1 0,0 0 1,-1 0-1,1-1 0,0 1 0,0 0 0,0 0 0,0-1 0,0 1 0,0 0 0,0-1 0,0 1 0,-1 0 0,1 0 0,0-1 0,0 1 0,0 0 0,0-1 0,0 1 0,1 0 0,-1-1 0,-1-19 113,1 16-76,1-15-24,1 1-1,1 0 1,0 0 0,1 0-1,1 0 1,1 0 0,12-25 0,-2 10-5,2 1 0,39-55 0,-53 81-17,0 1 0,1-1 0,0 1 0,0 0 0,1 0 0,-1 1 0,1-1 0,9-4-1,-13 8-2,0 0-1,-1 0 1,1 1 0,0-1-1,0 0 1,0 1-1,0-1 1,0 1-1,0 0 1,0 0-1,0 0 1,1 0-1,-1 0 1,0 0-1,0 1 1,0-1-1,0 0 1,0 1-1,0 0 1,-1-1-1,1 1 1,0 0-1,0 0 1,0 0-1,-1 0 1,1 1-1,0-1 1,-1 0-1,1 1 1,-1-1-1,0 1 1,1-1-1,0 3 1,5 8-35,-1 0 0,-1 0 0,0 0 1,0 0-1,-1 1 0,-1 0 0,0 0 1,-1 0-1,0 0 0,-1 27 0,4 7-412,-6-46 442,1-1 1,0 1-1,0 0 0,0 0 1,0-1-1,0 1 1,0 0-1,1 0 0,-1-1 1,0 1-1,0 0 0,0 0 1,1-1-1,-1 1 1,0 0-1,1-1 0,-1 1 1,1-1-1,-1 1 0,1 0 1,-1-1-1,1 1 0,-1-1 1,1 1-1,-1-1 1,1 1-1,0-1 0,-1 0 1,1 1-1,0-1 0,-1 0 1,1 1-1,0-1 0,0 0 1,-1 0-1,1 0 1,0 0-1,0 0 0,-1 0 1,1 0-1,0 0 0,0 0 1,-1 0-1,1 0 0,0 0 1,0 0-1,-1-1 1,1 1-1,0 0 0,-1 0 1,1-1-1,1 0 0,31-25-113,15-33 104,-34 39 32,1 1 0,1 1 0,1 1 0,19-17 0,-35 34-16,-1-1 0,1 1 0,0-1 0,-1 1 0,1-1 1,-1 1-1,1 0 0,0-1 0,-1 1 0,1 0 0,0 0 0,-1 0 0,1-1 1,0 1-1,-1 0 0,1 0 0,0 0 0,0 0 0,-1 0 0,1 0 1,0 0-1,-1 0 0,1 0 0,0 1 0,-1-1 0,1 0 0,0 0 1,-1 1-1,1-1 0,0 0 0,-1 1 0,1-1 0,-1 0 0,1 1 0,0-1 1,-1 1-1,1-1 0,-1 1 0,0 0 0,1-1 0,0 2 0,13 31-106,-10-19 73,1-2 48,1 0 0,0 0 0,0 0 0,1-1 0,1 0 0,8 10 0,-14-19-8,-1 0 0,1-1-1,0 1 1,-1 0 0,1-1 0,0 1-1,0-1 1,0 1 0,0-1 0,1 0-1,-1 0 1,0 0 0,0 0 0,1 0-1,-1-1 1,0 1 0,1-1 0,-1 1-1,1-1 1,-1 0 0,1 0-1,-1 0 1,0 0 0,1-1 0,-1 1-1,1-1 1,-1 1 0,0-1 0,1 0-1,-1 0 1,0 0 0,0 0 0,1 0-1,-1 0 1,0-1 0,0 1 0,0-1-1,-1 0 1,1 1 0,2-4 0,5-5 7,-1 0 1,0-1 0,0 1 0,-1-1-1,-1-1 1,0 1 0,7-20-1,22-92 45,-20 63 85,-16 66-121,0 1 0,1 0 0,0-1 0,0 1 0,1 9 0,1 9-13,-6 338-8471</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5:39.900"/>
    </inkml:context>
    <inkml:brush xml:id="br0">
      <inkml:brushProperty name="width" value="0.05" units="cm"/>
      <inkml:brushProperty name="height" value="0.05" units="cm"/>
      <inkml:brushProperty name="color" value="#5B2D90"/>
    </inkml:brush>
  </inkml:definitions>
  <inkml:trace contextRef="#ctx0" brushRef="#br0">46 226 3762,'0'0'11888,"0"16"-10712,1-9-1053,-2-1-39,1 0-1,1-1 1,-1 1-1,1 0 1,0 0-1,4 10 1,-4-14-58,0 1 0,0-1 1,1 0-1,-1 0 0,1 0 0,-1 0 0,1 0 0,0 0 1,0 0-1,0 0 0,0-1 0,0 1 0,0-1 1,0 1-1,1-1 0,-1 0 0,0 0 0,1 0 1,-1 0-1,1-1 0,-1 1 0,5 0 0,6 1 106,-1-1 0,1 0-1,-1-1 1,1 0 0,-1-1-1,1 0 1,-1-1 0,0 0-1,0-1 1,0-1 0,0 0-1,0 0 1,-1-1 0,1-1-1,10-7 1,-15 8-26,0 0-1,-1 0 1,0 0-1,0-1 1,0 0 0,-1 0-1,0-1 1,0 0-1,-1 1 1,0-2-1,0 1 1,0 0 0,-1-1-1,0 1 1,-1-1-1,1 0 1,-2 0-1,1 0 1,-1 0 0,0 0-1,-1-1 1,0 1-1,0 0 1,-2-10-1,1 14-86,0-1 0,0 1 0,0-1 0,0 1 0,-1-1 0,0 1 0,0 0 0,0 0 0,-1 0 0,0 0 0,1 0 0,-1 1 0,0-1 0,-1 1 0,1 0 0,0-1 0,-1 2 0,0-1 0,0 0 0,0 1 0,0 0 0,0 0 0,0 0 0,-9-3 0,-5 0-13,0 1 1,0 0-1,0 1 1,-37 0-1,45 2-35,-1 1 0,1 0 0,0 1 0,0 0 0,0 1 0,0 0 0,-16 6 0,21-6-43,0 0 0,0 1-1,1 0 1,-1-1 0,1 2-1,0-1 1,0 0 0,0 1-1,0 0 1,1 0 0,0 0-1,-1 0 1,1 1-1,1-1 1,-1 1 0,-2 6-1,0 1-376,1 1-1,1 0 1,0 0-1,0 1 1,1-1 0,1 1-1,0-1 1,2 17-1,0-12-1151,1-1 0,1 1-1,5 18 1,21 37-7187</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5:40.545"/>
    </inkml:context>
    <inkml:brush xml:id="br0">
      <inkml:brushProperty name="width" value="0.05" units="cm"/>
      <inkml:brushProperty name="height" value="0.05" units="cm"/>
      <inkml:brushProperty name="color" value="#5B2D90"/>
    </inkml:brush>
  </inkml:definitions>
  <inkml:trace contextRef="#ctx0" brushRef="#br0">44 131 8628,'0'0'11843,"-6"-1"-10928,-13-6-407,43 5-122,50 7-24,-71-5-363,0 1 0,1-1 0,-1 1-1,0 0 1,0 0 0,0 0 0,1 1-1,-1-1 1,-1 1 0,1-1 0,0 1 0,0 0-1,-1 0 1,1 0 0,-1 1 0,1-1-1,-1 1 1,0-1 0,0 1 0,0 0-1,0 0 1,-1 0 0,1 0 0,-1 0-1,0 0 1,1 0 0,-1 0 0,0 7 0,0-5-11,-1 0 1,0-1-1,0 1 1,-1 0-1,1 0 1,-1 0 0,-1 0-1,1 0 1,0-1-1,-1 1 1,0 0 0,0-1-1,-1 0 1,1 1-1,-1-1 1,0 0-1,0 0 1,0 0 0,-4 3-1,-16 12 33,0-1-1,-2-1 0,0-1 0,-30 14 1,90-32 16,4-8-772,0-2 0,0-2 0,-1-1 0,-1-2 0,46-29 0,164-127-5996,-237 166 7015,20-17-561,-20 9 5464,-10 23-5093,0 1-1,0-1 1,1 1-1,0-1 1,1 1-1,0-1 1,0 1 0,1-1-1,0 0 1,0 0-1,1 0 1,0-1-1,0 1 1,1-1-1,0 0 1,0 0-1,1-1 1,0 0-1,0 0 1,0 0-1,1 0 1,0-1-1,0 0 1,0-1 0,1 1-1,-1-1 1,1-1-1,0 0 1,0 0-1,0 0 1,1-1-1,-1 0 1,15 1-1,-13-3-52,-1 0-1,1 0 1,0-1-1,-1 0 0,1-1 1,-1 0-1,1-1 1,-1 0-1,15-6 1,-19 6-18,-1 0 0,1 1 0,-1-1 0,0-1 0,0 1 0,0 0 0,-1-1 0,1 0 0,-1 0 0,0 0 0,0 0 0,0-1 0,-1 1 0,0-1 0,0 0 0,0 1 1,0-1-1,0 0 0,-1 0 0,1-6 0,-1 6 26,0 0 0,0-1 0,-1 1 1,1 0-1,-1-1 0,0 1 0,-1-1 0,1 1 1,-1 0-1,0-1 0,-1 1 0,1 0 1,-1 0-1,0 0 0,0 0 0,-1 0 0,1 0 1,-5-5-1,3 6-16,-1 0 0,1 0-1,-1 0 1,0 1 0,-1 0 0,1 0 0,0 0 0,-1 1 0,1-1 0,-1 1-1,0 1 1,0-1 0,0 1 0,0 0 0,0 0 0,-7 0 0,-1 0 18,-1 1 0,0 0 1,1 1-1,-1 0 0,1 1 1,-1 1-1,1 0 0,0 1 1,0 1-1,1 0 0,-1 1 0,-17 10 1,22-10-23,-1 0 0,1 1-1,0 1 1,1-1 0,-1 2 0,2-1 0,-1 1 0,1 0 0,0 0 0,1 1-1,0 0 1,1 0 0,0 0 0,0 1 0,1 0 0,-3 16 0,4-17-36,1 0 0,0 1 0,0-1 1,2 1-1,-1-1 0,1 1 0,1-1 0,0 1 1,0-1-1,1 1 0,0-1 0,7 18 1,-4-19-48,-1 0 1,1-1 0,1 0 0,-1 0 0,2 0 0,-1-1-1,1 0 1,0 0 0,0 0 0,1-1 0,0 0 0,0-1-1,16 9 1,-6-6-727,-1 0 0,1-2 0,0 1 0,1-2 0,0-1 0,-1 0 0,25 1 0,35-3-7819</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5:41.768"/>
    </inkml:context>
    <inkml:brush xml:id="br0">
      <inkml:brushProperty name="width" value="0.05" units="cm"/>
      <inkml:brushProperty name="height" value="0.05" units="cm"/>
      <inkml:brushProperty name="color" value="#5B2D90"/>
    </inkml:brush>
  </inkml:definitions>
  <inkml:trace contextRef="#ctx0" brushRef="#br0">0 140 5491,'0'0'6338,"1"-16"-4579,2-15-900,3-23 1236,-4 16 4515,-1 53-6178,7 45-310,2 18 475,1 81-1,-8-1-132,-1-80-1979,-1-1-5339,-1-60-3257</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5:42.547"/>
    </inkml:context>
    <inkml:brush xml:id="br0">
      <inkml:brushProperty name="width" value="0.05" units="cm"/>
      <inkml:brushProperty name="height" value="0.05" units="cm"/>
      <inkml:brushProperty name="color" value="#5B2D90"/>
    </inkml:brush>
  </inkml:definitions>
  <inkml:trace contextRef="#ctx0" brushRef="#br0">1 525 560,'0'0'19286,"0"-4"-18483,0 3-793,0 0-1,1 1 1,-1-1 0,0 0-1,1 0 1,-1 0-1,1 1 1,-1-1-1,1 0 1,-1 0-1,1 1 1,-1-1-1,1 0 1,0 1-1,-1-1 1,1 1-1,0-1 1,0 1-1,-1-1 1,1 1-1,0 0 1,0-1-1,0 1 1,0 0-1,0 0 1,-1-1-1,1 1 1,0 0-1,0 0 1,0 0-1,0 0 1,0 0-1,0 0 1,0 0-1,-1 1 1,1-1-1,0 0 1,0 0-1,1 1 1,53 15 376,-24-6-85,0-3-180,0-1 1,1-1 0,35-1 0,-54-3-97,1-2 0,0 0 1,-1 0-1,1-1 1,-1-1-1,0 0 1,0-1-1,0 0 1,23-11-1,-20 5-62,-1 1 0,1-2 0,-2 0 0,0-1 0,0 0 0,-1-1 0,0 0 0,12-19 0,-17 21 5,-1-1 0,0 0 0,-1-1 1,-1 1-1,0-1 0,0 0 0,-1 0 0,-1-1 1,0 1-1,-1-1 0,1-21 0,-2 4-27,-5-50 0,3 71 84,-1-1 0,0 0 0,-1 1 0,0 0 0,-1 0 0,0 0 0,-1 0 0,-7-12 0,12 22-20,0 0 0,0-1 1,0 1-1,0 0 0,0-1 0,0 1 0,-1-1 1,1 1-1,0 0 0,0-1 0,0 1 1,-1 0-1,1 0 0,0-1 0,0 1 0,-1 0 1,1-1-1,0 1 0,-1 0 0,1 0 0,0 0 1,-1-1-1,1 1 0,0 0 0,-1 0 0,1 0 1,0 0-1,-1 0 0,1 0 0,-1 0 0,1 0 1,0-1-1,-1 1 0,1 1 0,0-1 1,-1 0-1,1 0 0,-1 0 0,1 0 0,0 0 1,-1 0-1,1 0 0,0 0 0,-1 1 0,1-1 1,0 0-1,-1 0 0,1 0 0,0 1 0,-1-1 1,1 0-1,0 0 0,0 1 0,-1-1 0,1 0 1,0 1-1,0-1 0,0 0 0,-1 1 1,1 0-1,-9 25 276,8-23-272,-12 56-102,3 1-1,-5 88 1,10 125-692,5-218 567,0-50 10,-1 1 1,2-1-1,-1 1 1,0 0-1,1-1 1,0 1-1,0-1 1,1 1-1,2 6 1,-3-11 154,0 0 1,0 0 0,-1 0 0,1 0-1,0 0 1,0-1 0,0 1-1,0 0 1,0 0 0,0-1-1,0 1 1,0-1 0,0 1-1,0-1 1,0 1 0,0-1 0,0 0-1,2 1 1,0-1 36,1 0 0,-1 0-1,1 0 1,-1 0 0,0-1 0,1 1 0,-1-1-1,7-2 1,1-2 14,0 0-1,-1 0 0,1-1 1,-1-1-1,0 0 0,11-10 1,57-57 77,-42 38-84,-6 4 27,-23 24 46,0-1 0,1 1 0,0 1-1,0 0 1,1 0 0,-1 0 0,11-5-1,-18 13-45,0-1 0,-1 0 0,1 0-1,-1 0 1,1 0 0,0 1-1,-1-1 1,1 0 0,-1 1-1,1-1 1,-1 0 0,1 1-1,-1-1 1,1 1 0,-1-1-1,1 1 1,-1-1 0,0 1-1,1-1 1,-1 1 0,0-1 0,1 1-1,-1-1 1,0 1 0,0 0-1,0-1 1,1 1 0,-1-1-1,0 2 1,9 28 18,-6-20 94,0-1-71,1 0 1,0 0-1,0 0 0,1 0 1,0 0-1,0-1 0,1 0 1,0 0-1,1-1 1,-1 1-1,11 7 0,-9-10-28,0 0-1,0-1 0,0 0 1,0 0-1,1-1 1,-1 0-1,1 0 0,0-1 1,0 0-1,0-1 0,0 0 1,15 0-1,-6-1 7,0-1 0,0-1 0,-1-1-1,1 0 1,0-1 0,-1-1 0,0-1 0,0 0 0,-1-2-1,0 0 1,18-11 0,-25 14-25,1-2-1,-1 1 1,0-1-1,-1 0 1,0-1-1,0 0 1,0 0 0,-1-1-1,-1 0 1,1 0-1,-1-1 1,-1 0-1,0 0 1,0 0-1,-1 0 1,0-1 0,-1 0-1,4-21 1,-7 29 2,1 1 1,-1-1-1,0 1 1,0-1-1,0 0 1,0 1-1,0-1 1,-1 1 0,1-1-1,-1 1 1,1-1-1,-1 1 1,0-1-1,0 1 1,0 0-1,-1-1 1,1 1 0,0 0-1,-1 0 1,1 0-1,-1 0 1,0 0-1,-3-3 1,2 4 16,-1-1 0,1 1 0,0 0 0,-1 0-1,0 0 1,1 0 0,-1 1 0,1-1 0,-1 1 0,0 0 0,1 0 0,-1 0 0,0 1 0,1-1 0,-1 1 0,-5 1 0,3 0-10,0 0 1,0 0 0,-1 1 0,1 0-1,1 0 1,-1 0 0,0 1 0,1-1-1,0 1 1,0 1 0,0-1-1,0 1 1,1 0 0,-8 9 0,6-4 13,1 0 1,-1 0 0,2 0 0,-1 0-1,1 1 1,1-1 0,0 1 0,-2 16-1,3-14-157,0-1 0,1 1 0,1-1 0,0 1-1,0 0 1,2-1 0,-1 1 0,2-1-1,-1 0 1,2 1 0,0-1 0,0-1 0,1 1-1,0 0 1,1-1 0,9 12 0,-7-14-821,0 0 1,1-1 0,0 0 0,12 8-1,42 21-7733</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08.215"/>
    </inkml:context>
    <inkml:brush xml:id="br0">
      <inkml:brushProperty name="width" value="0.05" units="cm"/>
      <inkml:brushProperty name="height" value="0.05" units="cm"/>
      <inkml:brushProperty name="color" value="#5B2D90"/>
    </inkml:brush>
  </inkml:definitions>
  <inkml:trace contextRef="#ctx0" brushRef="#br0">146 677 4866,'0'0'6355,"-2"-15"-4770,-2-8-1007,-4-35 977,-1 19 2517,9 39-4010,0-1 0,0 1 0,0 0 0,0 0 0,0 0 0,0-1 0,0 1 0,0 0 0,0 0 0,0 0 0,0-1 0,0 1 0,0 0 0,0 0 0,0 0 0,-1-1 0,1 1 0,0 0 0,0 0 0,0 0 0,0-1 0,0 1 0,0 0 0,-1 0 0,1 0 0,0 0 0,0-1 0,0 1 0,0 0 0,-1 0 0,1 0 0,0 0 0,0 0 0,0 0 0,-1 0 0,1 0 0,0 0-1,0 0 1,0-1 0,-1 1 0,1 0 0,0 0 0,0 0 0,0 0 0,-1 0 0,1 0 0,0 1 0,0-1 0,-1 0 0,-5 13 546,-2 21-820,-51 480 660,52-433-472,-8-139 494,3-50-291,4 0 0,8-163-1,3 215-160,3 1-1,1-1 1,20-68-1,-21 100-13,2 1 0,0 0-1,1 0 1,2 1 0,0 0-1,1 0 1,1 1 0,1 1-1,32-35 1,-36 46-11,1 0 0,0 1 0,1 0 0,-1 1 0,2 0 0,-1 1 0,1 0 0,-1 1 0,2 0 0,-1 2 0,0-1 0,1 1 0,0 1 0,-1 0 0,19 1 0,-27 0 4,0 1-1,0 0 1,0 0 0,0 0 0,-1 1-1,1-1 1,0 1 0,0 0 0,0 1-1,-1-1 1,1 1 0,-1 0 0,1 0-1,-1 0 1,0 1 0,0 0-1,0-1 1,7 8 0,-7-5-2,-1 1-1,0-1 1,0 1 0,0 0-1,0 0 1,-1 1 0,0-1 0,0 0-1,-1 1 1,0-1 0,0 1-1,0-1 1,-1 14 0,-1 0 5,-1 1 1,0-1 0,-1 1-1,-2-1 1,0-1-1,-1 1 1,0-1 0,-16 31-1,-12 14-42,-46 65-1,36-61-136,33-50-179,-62 109-1117,47-60-1460,23-55 1278,1 0 1,-1 0-1,0 20 1,3-6-4051</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08.718"/>
    </inkml:context>
    <inkml:brush xml:id="br0">
      <inkml:brushProperty name="width" value="0.05" units="cm"/>
      <inkml:brushProperty name="height" value="0.05" units="cm"/>
      <inkml:brushProperty name="color" value="#5B2D90"/>
    </inkml:brush>
  </inkml:definitions>
  <inkml:trace contextRef="#ctx0" brushRef="#br0">0 364 8660,'0'0'3482,"8"-17"47,-3 4-2895,-1 0-171,1 1-1,0 0 0,0 1 0,2-1 0,-1 1 0,1 1 0,1-1 1,0 1-1,17-17 0,-22 25-393,-1 0 1,0 0-1,1 0 1,0 1-1,-1-1 1,1 1-1,0-1 1,0 1-1,0 0 1,0 0-1,0 0 1,0 1-1,0-1 1,0 1-1,0-1 1,1 1-1,-1 0 1,0 0-1,0 1 1,0-1-1,5 2 1,-5-1-48,1 1 0,-1 0 1,0 0-1,-1 1 0,1-1 1,0 0-1,-1 1 0,1 0 0,-1-1 1,0 1-1,0 0 0,0 0 0,0 1 1,-1-1-1,3 6 0,2 8-11,-1 0 0,-1 0 0,0 1-1,-1-1 1,-2 1 0,1 22 0,-2-32-9,-5 77 18,5-80-17,-1 0 0,0 1 0,-1-1 1,1 0-1,-1 0 0,0 0 0,0 0 0,-1 0 1,0 0-1,0 0 0,0-1 0,0 0 0,-5 6 1,9-42 444,3 13-414,1 1-1,1-1 1,0 2 0,1-1 0,1 0 0,16-23-1,69-98-60,-83 126 31,-6 7-6,16-24-12,2 2 0,0 0 0,2 1 1,1 2-1,30-24 0,-53 47 9,0 0 1,1 0 0,-1 0 0,0 1-1,1-1 1,-1 1 0,1 0 0,0 0-1,-1 0 1,1 0 0,0 0 0,0 1-1,0-1 1,-1 1 0,1-1-1,3 1 1,-4 1-1,-1-1 0,1 1 0,-1-1-1,0 1 1,1 0 0,-1-1 0,0 1 0,0 0-1,0 0 1,1 0 0,-1 0 0,0 0 0,0 0-1,0 0 1,-1 1 0,1-1 0,0 0 0,0 0-1,-1 1 1,1-1 0,0 0 0,0 2 0,2 10-19,-1 0 0,0 1 1,0-1-1,-1 0 1,-2 20-1,2-16 43,-1 275-190,0-281 134,0 0 0,1-1 1,0 1-1,0 0 0,1-1 0,1 0 0,0 1 0,7 16 0,-7-23 23,-1 0 1,0-1-1,1 1 0,0-1 0,0 0 0,0 0 0,0 0 0,1 0 1,-1 0-1,1-1 0,-1 1 0,1-1 0,0 0 0,0 0 1,0-1-1,0 1 0,0-1 0,1 0 0,-1 0 0,0 0 0,0-1 1,1 1-1,6-1 0,-4-1 36,0 0 0,0 0 0,0 0 0,0-1 0,0 0 0,0 0 0,0-1 0,0 1 0,-1-2-1,0 1 1,1-1 0,-1 0 0,0 0 0,-1 0 0,1-1 0,-1 0 0,0 0 0,0-1 0,-1 1 0,1-1 0,-1 0 0,3-7 0,3-3 83,-1 0 0,-1-1 0,-1 0 0,0-1 0,-1 1 0,-1-1 0,4-31 0,-7 35-40,0-1 1,-1 0 0,-1 0 0,-1 1-1,0-1 1,-1 0 0,0 1 0,-6-17 0,6 24-59,-1 0 1,1 1-1,-2-1 1,1 1 0,0 0-1,-1 0 1,-1 0-1,1 1 1,-1 0 0,1-1-1,-1 1 1,-1 1-1,1-1 1,-1 1-1,0 0 1,0 0 0,0 1-1,-12-5 1,8 4-36,1 1 0,-1 1 0,1-1 0,-1 2 0,0-1 0,0 1-1,0 1 1,0 0 0,0 0 0,0 1 0,0 0 0,0 1 0,1 0 0,-1 1 0,-13 5 0,16-5-116,0 0 0,0 1 0,1 0 0,-1 0 0,1 0 0,0 1 0,0 0 0,1 0 0,0 0 0,0 1 0,0-1 0,0 1 0,1 1-1,0-1 1,0 1 0,1-1 0,0 1 0,0 0 0,0 0 0,-2 14 0,0 43-3148,5-55 2158,1-1 0,0 0-1,1 1 1,-1-1 0,6 14-1,-2-12-950,0-1 0,1 1 0,0-2-1,8 10 1</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09.056"/>
    </inkml:context>
    <inkml:brush xml:id="br0">
      <inkml:brushProperty name="width" value="0.05" units="cm"/>
      <inkml:brushProperty name="height" value="0.05" units="cm"/>
      <inkml:brushProperty name="color" value="#5B2D90"/>
    </inkml:brush>
  </inkml:definitions>
  <inkml:trace contextRef="#ctx0" brushRef="#br0">54 232 8868,'0'0'6371,"45"-125"-4194,-45 91-976,0 4 159,0 11-431,-2 6-401,-6 4 176,2 7-640,0 2 176,-4 0-240,1 0-112,-5 4-16,2 7-192,0 1-720,2 2-769,4 2-2241,2 0-3137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38.183"/>
    </inkml:context>
    <inkml:brush xml:id="br0">
      <inkml:brushProperty name="width" value="0.05" units="cm"/>
      <inkml:brushProperty name="height" value="0.05" units="cm"/>
      <inkml:brushProperty name="color" value="#5B2D90"/>
    </inkml:brush>
  </inkml:definitions>
  <inkml:trace contextRef="#ctx0" brushRef="#br0">1 240 15015,'0'0'7433,"5"17"-7225,-3-11-187,1 8-3,1 0-1,1-1 1,1 0-1,0 0 1,0 0-1,1-1 0,1 0 1,13 16-1,-9-14-145,0-2-1,1 0 0,1 0 1,27 18-1,-37-28 96,0 0 0,0 0 0,1 0-1,-1-1 1,0 1 0,1-1 0,-1 0 0,1 0 0,-1 0-1,1-1 1,-1 0 0,1 0 0,-1 0 0,1 0 0,-1-1-1,1 0 1,-1 0 0,1 0 0,-1 0 0,1-1-1,-1 1 1,0-1 0,0 0 0,6-4 0,25-17 414,-1-2-1,0-1 1,-2-2 0,-1-1 0,-2-1-1,30-40 1,-52 62-381,61-87 26,-62 85-24,0-1 1,0 0 0,-1 0 0,0 0 0,-1-1-1,0 0 1,2-14 0,-6 25-8,0 0 0,1 0 0,-1 0 0,0-1 0,0 1-1,0 0 1,0 0 0,0 0 0,0 0 0,0 0 0,0 0 0,-1 0 0,1 0 0,0 0 0,-1-1 0,1 1-1,-1 0 1,1 0 0,-1 0 0,1 1 0,-1-1 0,0 0 0,1 0 0,-1 0 0,0 0 0,0 1-1,1-1 1,-1 0 0,0 1 0,0-1 0,0 0 0,0 1 0,0-1 0,0 1 0,0 0 0,0-1 0,0 1-1,0 0 1,-1 0 0,1-1 0,-1 1 0,-3 0-23,1 0 1,0 1-1,0-1 1,0 1-1,0 0 0,0 0 1,0 0-1,0 1 1,0-1-1,-5 4 0,2 0 11,1 0 0,-1 0 0,1 1-1,1-1 1,-1 1 0,1 1-1,0-1 1,1 1 0,-1 0 0,1 0-1,1 0 1,-1 0 0,1 1-1,0 0 1,-2 10 0,-2 10-7,2 1-1,0-1 1,0 32 0,2 429-2133,7-241 1619,-4-227 803,-1-1 0,-1 1 0,0 0 0,-1-1 0,-11 33 0,12-46-169,0-1 1,0 0-1,-1-1 0,0 1 0,0 0 0,0-1 0,-1 0 1,0 0-1,0 0 0,0 0 0,-1 0 0,1-1 0,-1 0 1,0 0-1,-1 0 0,1-1 0,-1 0 0,1 0 0,-1 0 1,0-1-1,0 1 0,-10 1 0,3-2-76,0 0-1,0-1 1,0 0 0,0-1-1,0-1 1,1 0-1,-1-1 1,0 0 0,0-1-1,1 0 1,-1-1-1,-15-7 1,17 5-443,-1 0-1,1 0 1,1-1-1,-1 0 1,1-1 0,1 0-1,-15-16 1,20 20-100,1 0 0,0 1 0,1-2 0,-1 1 0,1 0 1,0 0-1,-3-8 0,-1-28-5504</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10.602"/>
    </inkml:context>
    <inkml:brush xml:id="br0">
      <inkml:brushProperty name="width" value="0.05" units="cm"/>
      <inkml:brushProperty name="height" value="0.05" units="cm"/>
      <inkml:brushProperty name="color" value="#5B2D90"/>
    </inkml:brush>
  </inkml:definitions>
  <inkml:trace contextRef="#ctx0" brushRef="#br0">189 190 7876,'0'-16'3639,"0"-67"92,0 13 4162,-3 98-7840,-2 0 0,0-1 0,-2 1 0,-1-1 0,-2-1 0,-22 47 1,3-3 94,3-7-114,15-40-46,0 1 0,2 1 1,1-1-1,1 1 0,1 0 1,-5 48-1,11-72 11,0 0 0,0-1 0,0 1 0,1 0 0,-1 0 0,0-1 0,1 1 1,-1 0-1,0-1 0,1 1 0,-1-1 0,1 1 0,-1-1 0,1 1 0,-1-1 0,1 1 0,0-1 0,-1 1 0,1-1 1,0 1-1,-1-1 0,1 0 0,0 0 0,-1 1 0,1-1 0,0 0 0,0 0 0,-1 0 0,1 0 0,0 0 0,0 0 1,-1 0-1,1 0 0,1 0 0,33-2-48,-28 1 34,28-4-23,44-13 0,-54 11 19,0 1 0,0 1 0,1 1 0,36 0 0,-60 3-3,0 1 0,0 0 0,1 0 0,-1 1 0,0-1 0,0 0 0,0 1 0,0-1 1,0 1-1,0 0 0,0 0 0,0 0 0,0 0 0,0 0 0,0 0 0,0 0 0,-1 0 0,1 1 0,0-1 0,-1 1 0,1-1 0,-1 1 0,0 0 0,0-1 0,1 1 1,-1 0-1,0 0 0,0 0 0,-1 0 0,1 0 0,0 0 0,-1 0 0,1 0 0,0 3 0,-1 0-13,0-1-1,-1 0 1,1 1 0,-1-1 0,0 0-1,0 0 1,0 0 0,0 0-1,-1 0 1,1 0 0,-1 0-1,0 0 1,0 0 0,-1-1 0,1 1-1,-1-1 1,-4 4 0,-11 10 24,-1-1 1,0-1 0,-2 0 0,1-2 0,-2 0-1,0-2 1,0 0 0,-1-2 0,0 0-1,-1-2 1,-47 10 0,64-19 60,17-5-60,-7 6 10,173-99-120,90-55-165,-221 125 302,-2-2 0,0-2 1,60-63-1,-95 88 35,-4 6-13,0-1 0,0 0 0,0 0 0,0-1 0,-1 1 0,0-1 0,0 1 0,0-1 0,-1 0 0,1 0 0,-1 0 0,0-1 0,2-9-1,-5 14-1,0 0 0,1 1-1,-1-1 1,0 0-1,0 0 1,0 1-1,0-1 1,1 1-1,-1-1 1,0 1-1,0-1 1,0 1-1,0-1 1,0 1-1,0 0 1,-1 0-1,1-1 1,0 1-1,0 0 1,0 0-1,0 0 1,0 0 0,0 0-1,0 0 1,0 1-1,0-1 1,0 0-1,0 1 1,0-1-1,0 0 1,-2 2-1,-39 9 44,23-2-96,1 0-1,1 1 1,0 1 0,0 1-1,1 1 1,1 0-1,0 0 1,1 2 0,0 0-1,1 1 1,1 0 0,0 0-1,1 2 1,-11 24 0,11-1-373,11-40 366,0 0 1,0 0-1,0 0 1,0 0 0,0 0-1,1 0 1,-1 0-1,0 0 1,0 0 0,1 0-1,-1-1 1,1 1-1,-1 0 1,1 0-1,-1 0 1,1 0 0,-1 0-1,1-1 1,0 1-1,0 0 1,-1 0 0,1-1-1,0 1 1,0-1-1,0 1 1,-1-1 0,1 1-1,0-1 1,0 1-1,0-1 1,0 0-1,0 1 1,0-1 0,0 0-1,0 0 1,0 0-1,1 0 1,9 1 0,-1-1 0,0 0 0,1-1 0,-1 0 0,0 0 0,1-1-1,-1-1 1,0 1 0,-1-2 0,1 1 0,16-10 0,5-5 59,-2-1 1,32-27-1,-9 7 297,-49 82 363,-5-13-663,-8 50-1,5-50-485,-2 52-1,7-82 388,-1 1 0,1-1 0,0 1 0,0-1 0,0 1 0,0-1 0,0 1 0,0-1-1,0 1 1,0-1 0,0 0 0,0 1 0,0-1 0,0 1 0,1-1 0,-1 1 0,0-1 0,0 1 0,0-1 0,1 1 0,-1-1 0,0 0 0,0 1-1,1-1 1,-1 1 0,0-1 0,1 0 0,-1 0 0,0 1 0,1-1 0,-1 0 0,1 1 0,-1-1 0,0 0 0,1 0 0,-1 0 0,1 1 0,-1-1 0,1 0-1,-1 0 1,1 0 0,-1 0 0,1 0 0,-1 0 0,1 0 0,-1 0 0,1 0 0,-1 0 0,1 0 0,-1 0 0,0 0 0,1-1 0,-1 1 0,1 0-1,-1 0 1,1 0 0,-1-1 0,0 1 0,1 0 0,-1-1 0,1 1 0,-1 0 0,0-1 0,1 1 0,-1 0 0,1-1 0,25-26-1560,-10-1 768,-1 1 1,-1-2-1,-1 0 1,16-58-1,19-128 499,-41 179 592,14-112 3414,-16 51 2484,-5 94-4931,-1 36-358,-37 199-822,25-169-24,1 2-1,-3 105 0,15-170 2,0 0 1,0 0-1,0 1 0,0-1 0,0 0 0,0 0 0,0 0 0,1 1 0,-1-1 0,0 0 1,0 0-1,0 0 0,0 1 0,1-1 0,-1 0 0,0 0 0,0 0 0,0 0 1,1 0-1,-1 1 0,0-1 0,0 0 0,0 0 0,1 0 0,-1 0 0,0 0 0,0 0 1,1 0-1,-1 0 0,0 0 0,0 0 0,1 0 0,-1 0 0,0 0 0,0 0 0,1 0 1,-1 0-1,0 0 0,0 0 0,0 0 0,1-1 0,-1 1 0,0 0 0,20-7 2,14-11 46,-24 11-42,0 1 0,0 1 0,1 0 0,0 0-1,0 1 1,0 0 0,1 1 0,-1 1 0,1-1 0,13 1 0,-24 2-15,0 0 1,0 0-1,0 0 1,-1 0-1,1 0 1,0 0-1,0 1 1,0-1-1,-1 0 1,1 1-1,0-1 1,0 1-1,-1-1 1,1 1-1,0-1 1,-1 1-1,1-1 1,-1 1-1,1-1 1,-1 1-1,1 0 1,-1-1-1,1 1 1,-1 0-1,1 0 1,-1-1-1,1 3 1,2 29-237,-3-23 198,-2 1 0,1-1 0,-1 0 0,-1 0 0,-2 9 0,-2-6 11,0 0 0,0-1 0,-1 0 0,0-1 0,-1 0 0,0 0 0,0 0 0,-1-2 0,0 1 0,-1-1 1,0 0-1,-1-1 0,-22 10 0,31-19 86,6-7 64,9-11 109,20-15-236,1 2 1,2 1-1,1 1 0,1 2 0,2 2 0,45-24 0,-82 49 22,0 1-1,1 0 0,-1 0 1,0-1-1,1 1 0,0 1 1,-1-1-1,1 0 1,-1 1-1,1-1 0,0 1 1,0 0-1,-1 0 1,1 0-1,0 0 0,2 1 1,-3 0-2,-1-1 0,1 1 1,-1 0-1,1 0 0,-1 0 0,0 0 1,0 0-1,1 0 0,-1 0 1,0 0-1,0 1 0,0-1 0,0 0 1,0 1-1,0-1 0,-1 1 1,1-1-1,0 1 0,0 2 0,1 9 41,0-1-1,0 1 1,-1 0-1,-1 0 0,-2 19 1,1-4 86,1-11-88,-1-1 0,-7 31 0,7-41-218,0 0-1,-1 0 0,0 0 0,0-1 1,0 1-1,-1 0 0,0-1 0,0 0 1,-1 0-1,-6 8 0,-4-5-2623,5-12-2509,3-17-3713</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10.961"/>
    </inkml:context>
    <inkml:brush xml:id="br0">
      <inkml:brushProperty name="width" value="0.05" units="cm"/>
      <inkml:brushProperty name="height" value="0.05" units="cm"/>
      <inkml:brushProperty name="color" value="#5B2D90"/>
    </inkml:brush>
  </inkml:definitions>
  <inkml:trace contextRef="#ctx0" brushRef="#br0">0 0 11461,'0'0'11013,"78"30"-15031,-47 3-3473</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11.305"/>
    </inkml:context>
    <inkml:brush xml:id="br0">
      <inkml:brushProperty name="width" value="0.05" units="cm"/>
      <inkml:brushProperty name="height" value="0.05" units="cm"/>
      <inkml:brushProperty name="color" value="#5B2D90"/>
    </inkml:brush>
  </inkml:definitions>
  <inkml:trace contextRef="#ctx0" brushRef="#br0">89 1 9764,'0'0'10864,"-8"28"-10741,2-10-71,-9 34 400,-15 103-1,28-138-270,-24 295 929,25-308-1120,1 0 0,0-1-1,0 1 1,0-1 0,1 1 0,-1 0-1,1-1 1,0 1 0,0-1 0,0 1-1,3 4 1,-2-6-1,-1-1-1,1 0 0,-1 0 1,1 0-1,-1 0 1,1 0-1,0 0 0,0-1 1,-1 1-1,1 0 1,0-1-1,0 1 1,0-1-1,0 0 0,0 0 1,-1 0-1,1 0 1,0 0-1,0 0 0,0 0 1,0 0-1,2-1 1,5-1 0,0 0 1,-1 0 0,1 0-1,-1-1 1,0 0 0,0-1-1,0 0 1,0 0 0,0-1-1,-1 0 1,10-8 0,6-8 21,41-46 0,3-5 51,-66 87-209,-1 141-115,0-156 258,0 1-1,0 0 1,0-1-1,0 1 0,0 0 1,0-1-1,0 1 0,0 0 1,0-1-1,1 1 0,-1-1 1,0 1-1,0 0 0,1-1 1,-1 1-1,0-1 0,1 1 1,-1-1-1,1 1 0,-1-1 1,1 1-1,-1-1 0,1 1 1,-1-1-1,1 0 1,-1 1-1,1-1 0,-1 0 1,1 1-1,0-1 0,-1 0 1,1 0-1,-1 0 0,2 1 1,29-7-50,27-23-10,-34 14 72,-1-2 0,-1-1 0,-1 0 0,0-2 0,-2 0 0,0-2 0,26-37 0,-73 164 1561,26-98-1674,-30 86 258,1-38-4389,18-40-2218</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11.808"/>
    </inkml:context>
    <inkml:brush xml:id="br0">
      <inkml:brushProperty name="width" value="0.05" units="cm"/>
      <inkml:brushProperty name="height" value="0.05" units="cm"/>
      <inkml:brushProperty name="color" value="#5B2D90"/>
    </inkml:brush>
  </inkml:definitions>
  <inkml:trace contextRef="#ctx0" brushRef="#br0">160 1 13782,'0'0'7353,"-5"19"-7033,-34 122 420,-20 77 421,50-174-1136,1 0 1,-3 88-1,11-131-74,-1 0 0,1 0 0,0 1 0,0-1 0,0 0 0,1 0 0,-1 0 0,0 0 0,0 1 0,1-1 0,-1 0 0,1 0 0,-1 0 0,1 0 0,-1 0 0,1 0 0,-1 0 0,1 0 0,0 0 0,0 0 0,0 0 0,-1-1 1,1 1-1,0 0 0,0-1 0,0 1 0,2 1 0,0-2 15,-1 1 0,1-1 1,0 0-1,-1 1 0,1-1 1,-1 0-1,1-1 0,0 1 1,-1 0-1,1-1 0,-1 0 1,3 0-1,9-4-17,0-1 1,0 0-1,17-12 0,154-113-19,-156 109 234,-13 12 359,-12 14 583,-18 24-454,-17 21-337,0-1 10,-34 73 0,57-102-298,1 0-1,0 0 1,1 1-1,2 0 0,0 0 1,1 0-1,-1 36 0,18 38 471,-14-90-518,-1 1 0,1-1 0,-1 1 0,0 0 0,0-1 0,-1 0 1,1 1-1,-1-1 0,0 0 0,0 0 0,-1 0 0,1 0 0,-6 7 1,-49 49-809,28-30-110,-26 32-2548,6 0-1611</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15.415"/>
    </inkml:context>
    <inkml:brush xml:id="br0">
      <inkml:brushProperty name="width" value="0.05" units="cm"/>
      <inkml:brushProperty name="height" value="0.05" units="cm"/>
      <inkml:brushProperty name="color" value="#5B2D90"/>
    </inkml:brush>
  </inkml:definitions>
  <inkml:trace contextRef="#ctx0" brushRef="#br0">334 384 6403,'-18'-7'1571,"-84"-28"455,-100-37 5876,191 66-6360,13 1-348,26 0-383,-19 4-1000,1509-142 2382,5 54-1712,-1267 76-527,-197 9-44,-41 2-538,-28 1-1602,-145 14-3874,36 2 776</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15.815"/>
    </inkml:context>
    <inkml:brush xml:id="br0">
      <inkml:brushProperty name="width" value="0.05" units="cm"/>
      <inkml:brushProperty name="height" value="0.05" units="cm"/>
      <inkml:brushProperty name="color" value="#5B2D90"/>
    </inkml:brush>
  </inkml:definitions>
  <inkml:trace contextRef="#ctx0" brushRef="#br0">1 193 12422,'0'0'3420,"18"0"-1833,473-31 2593,-225 8-3221,865-41 360,-26 2-1534,-1032 55-53,-47 3-1009,-21 3-544,-90 0-6826,-40 1-467</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16.152"/>
    </inkml:context>
    <inkml:brush xml:id="br0">
      <inkml:brushProperty name="width" value="0.05" units="cm"/>
      <inkml:brushProperty name="height" value="0.05" units="cm"/>
      <inkml:brushProperty name="color" value="#5B2D90"/>
    </inkml:brush>
  </inkml:definitions>
  <inkml:trace contextRef="#ctx0" brushRef="#br0">0 264 16648,'885'-36'1835,"-300"-14"-490,877-84 594,-1415 130-1871,-36 4-54,1-1 0,-1 0 0,1-1 0,-1 0 0,21-7 0,-33 9-13,1 0 0,0 0-1,-1 0 1,1 0 0,0-1-1,-1 1 1,1 0 0,0 0-1,0 0 1,-1 0 0,1 0-1,0 0 1,-1-1-1,1 1 1,0 0 0,0 0-1,-1-1 1,1 1 0,0 0-1,0 0 1,-1-1 0,1 1-1,0 0 1,0 0 0,0-1-1,0 1 1,0 0 0,-1-1-1,1 1 1,0 0-1,0-1 1,0 1 0,0 0-1,0-1 1,0 1 0,0 0-1,0-1 1,0 1 0,0 0-1,0-1 1,0 1 0,0 0-1,1-1 1,-1 1 0,0 0-1,0-1 1,0 1-1,0 0 1,1 0 0,-1-1-1,0 1 1,0 0 0,0 0-1,1-1 1,-1 1 0,0 0-1,0 0 1,1-1 0,-1 1-1,0 0 1,1 0 0,-1 0-1,0 0 1,1 0 0,-1 0-1,0-1 1,1 1-1,-1 0 1,1 0 0,-20-3-865,-1 0 0,1 1 1,-1 1-1,0 1 0,-32 4 1,38-3-190,-66 8-6257</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16.720"/>
    </inkml:context>
    <inkml:brush xml:id="br0">
      <inkml:brushProperty name="width" value="0.05" units="cm"/>
      <inkml:brushProperty name="height" value="0.05" units="cm"/>
      <inkml:brushProperty name="color" value="#5B2D90"/>
    </inkml:brush>
  </inkml:definitions>
  <inkml:trace contextRef="#ctx0" brushRef="#br0">88 599 10069,'0'0'7376,"-5"-15"-5412,-13-49-265,18 64-1667,0 0 0,0 0 0,0 0 0,0 0 0,0-1 0,0 1-1,0 0 1,0 0 0,0 0 0,0 0 0,0 0 0,0 0 0,0-1-1,0 1 1,0 0 0,0 0 0,0 0 0,0 0 0,0 0 0,0-1-1,0 1 1,0 0 0,0 0 0,0 0 0,0 0 0,0 0 0,0 0-1,0 0 1,0-1 0,0 1 0,0 0 0,0 0 0,-1 0 0,1 0 0,0 0-1,0 0 1,0 0 0,0 0 0,0 0 0,0 0 0,-1-1 0,1 1-1,0 0 1,0 0 0,0 0 0,0 0 0,0 0 0,0 0 0,-1 0-1,1 0 1,0 0 0,0 0 0,0 0 0,0 0 0,0 0 0,-1 0-1,1 0 1,0 0 0,0 1 0,0-1 0,0 0 0,0 0 0,-1 0-1,-2 13 310,-2 22-509,-12 129 467,-17 256-192,34-405-181,-1-6-135,1-13-24,1-35 167,21-409 1040,-9 350-657,4 1 1,44-145-1,-60 240-315,8-28 30,2 0 0,1 0-1,23-41 1,-30 64-29,0 0 0,0 0 0,1 0 0,-1 0 0,1 1-1,1 0 1,12-9 0,-15 12-4,0 1-1,0 0 1,0 0 0,0 0-1,1 0 1,-1 1-1,0 0 1,1 0 0,-1 0-1,1 1 1,-1-1-1,1 1 1,0 0-1,-1 0 1,1 1 0,4 0-1,-3 1-4,0-1-1,0 2 0,0-1 1,0 1-1,-1 0 0,1 0 1,-1 0-1,0 1 0,0 0 1,0 0-1,0 0 0,0 1 1,-1-1-1,0 1 0,0 0 1,-1 1-1,1-1 0,-1 1 1,0-1-1,0 1 0,-1 0 1,0 0-1,3 10 0,-1 1-7,0 1 0,-1 0 0,0 0 0,-2-1 0,0 2 0,-1-1 0,-3 26 0,-2-17-83,-1 1-1,-2-1 1,0-1-1,-2 0 1,0 0 0,-2 0-1,-1-2 1,-19 28-1,-22 24-2255,-68 75-1,93-117 932,-56 66-5853</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17.231"/>
    </inkml:context>
    <inkml:brush xml:id="br0">
      <inkml:brushProperty name="width" value="0.05" units="cm"/>
      <inkml:brushProperty name="height" value="0.05" units="cm"/>
      <inkml:brushProperty name="color" value="#5B2D90"/>
    </inkml:brush>
  </inkml:definitions>
  <inkml:trace contextRef="#ctx0" brushRef="#br0">0 244 12694,'0'0'6144,"16"-17"-4335,55-54-742,-68 67-990,1 1 0,0 0 0,0 0 0,0 0 0,1 0 0,-1 1 0,1 0 0,-1 0 0,1 0-1,0 0 1,0 1 0,0 0 0,0 0 0,0 0 0,0 1 0,0-1 0,0 1 0,0 0 0,7 2 0,8-2-2,-16 0-65,0 0-1,-1 1 1,1-1 0,0 1-1,0-1 1,-1 1 0,1 0-1,-1 1 1,1-1 0,0 1-1,-1-1 1,0 1 0,0 0 0,1 0-1,-1 0 1,0 1 0,0-1-1,-1 1 1,1 0 0,3 4-1,-2-1 13,-1 1 0,1-1 0,-1 0-1,-1 1 1,1 0 0,-1-1 0,-1 1-1,1 0 1,-1 0 0,1 12 0,-1-6-154,-1 0 1,-1 0 0,0-1 0,0 1 0,-1 0 0,-1 0 0,0-1 0,-1 0 0,0 1-1,-1-1 1,0-1 0,-10 15 0,22-50-253,17-18 401,1 1 1,2 1-1,1 1 0,3 2 1,64-62-1,-93 97-22,5-6-9,0 0 0,1 1 0,0 0 1,0 1-1,1 0 0,-1 0 0,1 1 0,1 0 1,-1 0-1,1 1 0,13-4 0,-22 8 11,0 0-1,0 0 1,0 0-1,0 0 1,0 1-1,0-1 1,0 0-1,0 1 1,0-1-1,0 0 1,0 1-1,0-1 1,0 1-1,0-1 1,-1 1-1,1 0 1,0-1-1,0 1 1,-1 0-1,1-1 1,0 1-1,-1 0 1,1 0-1,-1 0 1,1 0-1,-1-1 1,1 1-1,-1 0 1,0 0-1,1 0 0,-1 0 1,0 0-1,0 0 1,0 0-1,1 0 1,-1 0-1,0 2 1,1 48-88,-1-37 67,-3 38-86,-11 67-1,6-66 87,-1 67 0,8-118 26,1 0 0,0 0 0,0 0 1,0 0-1,0 1 0,0-1 0,1 0 0,-1 0 1,0 0-1,1 0 0,0 0 0,-1 0 0,1-1 1,0 1-1,0 0 0,0 0 0,0 0 1,0-1-1,1 1 0,-1 0 0,0-1 0,1 1 1,0-1-1,-1 0 0,1 0 0,-1 1 0,1-1 1,0 0-1,0 0 0,0 0 0,0-1 1,0 1-1,0 0 0,0-1 0,0 1 0,0-1 1,0 0-1,0 0 0,3 0 0,0 0 40,0-1 0,0 0 0,0 0 0,0 0-1,-1-1 1,1 1 0,0-1 0,-1-1 0,1 1-1,-1 0 1,0-1 0,0 0 0,0 0 0,0 0 0,6-7-1,0-4 114,0 0-1,-1-1 1,0-1-1,-1 1 1,-1-1 0,0 0-1,-1-1 1,-1 0-1,-1 0 1,0 0-1,-2 0 1,2-20-1,-3 26-144,0 1 1,-1-1-1,0 0 0,-1 0 0,0 0 0,0 1 0,-2-1 1,1 1-1,-1-1 0,-1 1 0,1 0 0,-2 0 0,1 0 1,-2 1-1,1-1 0,-1 1 0,-1 1 0,1-1 0,-1 1 1,-13-11-1,17 16-63,-1 0 0,1 1 1,-1-1-1,0 1 0,0 0 1,0 0-1,0 0 0,0 0 0,-1 1 1,1-1-1,0 1 0,-1 0 1,1 1-1,-1-1 0,1 1 1,-1 0-1,1 0 0,-1 0 0,1 1 1,-1-1-1,1 1 0,-1 0 1,1 1-1,0-1 0,-7 4 1,6-2-293,0 1 1,0-1 0,0 1-1,1 0 1,0 1-1,0-1 1,0 1 0,0 0-1,1 0 1,-1 0 0,1 0-1,1 1 1,-1-1 0,1 1-1,0 0 1,0-1-1,1 1 1,-2 7 0,-2 49-5993</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18.220"/>
    </inkml:context>
    <inkml:brush xml:id="br0">
      <inkml:brushProperty name="width" value="0.05" units="cm"/>
      <inkml:brushProperty name="height" value="0.05" units="cm"/>
      <inkml:brushProperty name="color" value="#5B2D90"/>
    </inkml:brush>
  </inkml:definitions>
  <inkml:trace contextRef="#ctx0" brushRef="#br0">217 262 6979,'2'-15'3188,"4"-26"-1153,15-94 3714,-15 65 1464,-7 98-7194,-1 0 0,-2 0 0,-1 0 0,-10 33 0,-45 115 59,0 2-43,54-158-42,0 2-34,0 1 0,1 0 1,2 0-1,-2 31 0,5-54 38,0 0 1,0 0-1,0 1 1,0-1-1,0 0 1,0 1-1,0-1 1,0 0 0,0 1-1,1-1 1,-1 0-1,0 0 1,0 1-1,0-1 1,0 0-1,1 0 1,-1 1-1,0-1 1,0 0-1,1 0 1,-1 0-1,0 1 1,0-1-1,1 0 1,-1 0-1,0 0 1,0 0-1,1 0 1,-1 1-1,0-1 1,1 0-1,-1 0 1,0 0 0,1 0-1,-1 0 1,0 0-1,0 0 1,1 0-1,-1 0 1,0 0-1,1 0 1,-1 0-1,0-1 1,1 1-1,-1 0 1,0 0-1,0 0 1,1 0-1,-1 0 1,0-1-1,0 1 1,1 0-1,-1 0 1,0 0-1,0-1 1,1 1-1,-1 0 1,0 0-1,0-1 1,0 1 0,0 0-1,1 0 1,-1-1-1,1 0-1,91-68 9,37-23 7,-115 83-13,1 1 1,0 1-1,0 0 1,1 1 0,0 1-1,0 0 1,22-3-1,-35 8-1,0-1-1,0 1 0,0 0 1,0 0-1,0 0 0,-1 0 1,1 0-1,0 1 0,0-1 1,0 1-1,0 0 0,-1 0 1,1 0-1,0 0 0,-1 0 1,1 1-1,-1-1 0,1 1 1,-1-1-1,0 1 0,3 3 1,-3-2-9,1 1 1,-1-1-1,1 1 1,-1 0-1,-1 0 1,1 0-1,0 0 1,-1 0-1,0 1 1,0-1-1,0 0 1,0 8-1,0-1-20,-1 0 0,-1 0 0,0-1 0,0 1 0,-1-1 0,0 1 0,-1-1 0,0 0-1,-1 0 1,0 0 0,-6 11 0,0-6-107,-1-1 0,-1-1 0,0 0-1,-1 0 1,0-1 0,0-1 0,-2 0 0,1-1 0,-1-1-1,-1 0 1,-24 10 0,19-10 160,-1-2 0,1 0 0,-1-1 0,-1-1 0,1-1 1,-1-1-1,1-2 0,-39 0 0,55-2 133,1 1 0,0-1 0,0 0 0,-1-1 0,1 1 0,0-1 0,0 0 0,0 0 1,1 0-1,-1-1 0,-6-4 0,9 5-115,0 1-1,1 0 1,-1-1 0,1 0 0,0 1 0,-1-1-1,1 0 1,0 0 0,0 0 0,0 0 0,0 0-1,0 0 1,0 0 0,1 0 0,-1 0 0,1 0-1,-1 0 1,1 0 0,0-1 0,0 1 0,0 0-1,0 0 1,0 0 0,1 0 0,-1-1 0,1 1-1,-1 0 1,1 0 0,0 0 0,1-4 0,1 2-82,0-1 1,0 1 0,0 0 0,0 0-1,1 0 1,0 0 0,0 1-1,0-1 1,0 1 0,0 0 0,1 0-1,-1 0 1,9-3 0,70-23-2126,-69 24 1526,58-14-5212,-5 4-7497</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39.094"/>
    </inkml:context>
    <inkml:brush xml:id="br0">
      <inkml:brushProperty name="width" value="0.05" units="cm"/>
      <inkml:brushProperty name="height" value="0.05" units="cm"/>
      <inkml:brushProperty name="color" value="#5B2D90"/>
    </inkml:brush>
  </inkml:definitions>
  <inkml:trace contextRef="#ctx0" brushRef="#br0">0 144 10853,'0'0'8591,"16"3"-7935,-8-2-566,-3-1-34,-1 0 0,1 1 0,0-1 0,-1 1 0,1 0 0,-1 0 0,0 1 0,1 0 0,-1-1 0,0 1 0,0 1 0,0-1 1,0 1-1,0-1 0,-1 1 0,1 0 0,-1 1 0,0-1 0,1 0 0,-2 1 0,1 0 0,0-1 0,-1 1 0,3 5 0,5 21 65,-1 0 1,-1 0-1,-2 1 0,-1 0 0,-1 0 1,-1 0-1,-2 0 0,-4 35 0,3-61-121,1 0 0,-2 0 0,1 0 0,-1 0 0,0 0 0,0 0 0,0 0 0,0 0 0,-1 0 0,0-1 0,0 1 0,0-1 0,-1 1 0,1-1 0,-1 0 0,-6 7 0,9-11 4,0 0 0,-1 1 0,1-1-1,0 0 1,0 0 0,0 0 0,0 1-1,0-1 1,-1 0 0,1 0 0,0 0-1,0 0 1,0 0 0,-1 1 0,1-1-1,0 0 1,0 0 0,0 0 0,-1 0-1,1 0 1,0 0 0,0 0 0,-1 0-1,1 0 1,0 0 0,0 0 0,-1 0-1,1 0 1,0 0 0,0 0 0,-1 0-1,1 0 1,0 0 0,0 0 0,0 0-1,-1 0 1,1 0 0,0-1 0,0 1-1,0 0 1,-1 0 0,1 0 0,0 0-1,0 0 1,0-1 0,-1 1 0,1 0-1,0 0 1,0 0 0,0-1 0,0 1-1,0 0 1,0 0 0,0 0 0,-1-1-1,1 1 1,0 0 0,0 0 0,0-1-1,0 1 1,0 0 0,0 0 0,0-1-1,0 1 1,0 0 0,0 0 0,0-1-1,1 1 1,-3-31 13,3 1 0,0-1-1,2 1 1,1-1 0,2 1 0,0 1 0,2-1-1,2 1 1,0 0 0,2 1 0,1 0-1,2 1 1,31-45 0,-40 64-19,0 1 0,1 0 0,0 0 0,0 1 0,14-10 0,-20 15-2,1 0 0,0-1 1,0 1-1,0 0 0,0 0 1,0 0-1,0 0 1,0 1-1,0-1 0,0 0 1,1 1-1,-1 0 0,0-1 1,0 1-1,0 0 0,1 0 1,-1 0-1,0 1 0,0-1 1,1 0-1,-1 1 0,0-1 1,0 1-1,0 0 0,0 0 1,0 0-1,0 0 1,0 0-1,0 0 0,2 2 1,1 3-4,-1 1 0,1-1 1,-1 1-1,0 0 0,-1 0 1,1 0-1,-2 1 1,1-1-1,-1 1 0,0 0 1,0-1-1,0 13 1,2 20 5,-1 44 1,-3-72-7,2 37 10,0-26 1,-2 1 1,0 0-1,-1-1 0,-9 44 0,16-158 1279,4 42-1247,3 1 0,1 0 0,2 2 1,3-1-1,1 2 0,3 1 0,30-46 0,-51 86 0,2 0 1,-1 0 0,0 0-1,1 1 1,0-1 0,-1 1-1,2 0 1,6-5 0,-10 8-33,0-1 0,0 1 0,0 0 0,0-1 0,0 1 1,0 0-1,1 0 0,-1 0 0,0 0 0,0 0 0,0 0 0,1 0 1,-1 0-1,0 0 0,0 0 0,0 1 0,0-1 0,0 0 0,0 1 1,1-1-1,-1 1 0,0 0 0,0-1 0,0 1 0,-1 0 0,1-1 1,0 1-1,0 0 0,0 0 0,0 0 0,-1 0 0,1 0 0,0 0 1,-1 0-1,1 0 0,-1 0 0,1 0 0,-1 0 0,0 0 0,1 0 1,-1 2-1,7 17 17,-1-1 0,-1 1 1,0 1-1,-2-1 0,2 26 1,-3 112-19,-3-98-97,1 2-361,1 72-4820,-1-126 3898,2 11-1469,6-12-3280,5-6-296</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1.050"/>
    </inkml:context>
    <inkml:brush xml:id="br0">
      <inkml:brushProperty name="width" value="0.05" units="cm"/>
      <inkml:brushProperty name="height" value="0.05" units="cm"/>
      <inkml:brushProperty name="color" value="#5B2D90"/>
    </inkml:brush>
  </inkml:definitions>
  <inkml:trace contextRef="#ctx0" brushRef="#br0">203 112 6131,'0'0'8310,"3"-16"-7179,9-50-125,-12 65-963,0 0 1,1 0-1,-1 1 0,0-1 0,0 0 0,0 0 0,0 0 0,0 0 1,0 0-1,0 0 0,0 0 0,0 0 0,0 0 0,0 0 0,-1 0 1,1 1-1,0-1 0,-1 0 0,1 0 0,-1 0 0,1 0 1,-1 1-1,1-1 0,-1 0 0,1 0 0,-1 1 0,0-1 0,1 0 1,-1 1-1,0-1 0,0 1 0,1-1 0,-1 1 0,0-1 0,0 1 1,0 0-1,0-1 0,0 1 0,1 0 0,-3 0 0,-32 3 36,30-2-9,-3 1-65,0 1-1,1 0 0,-1 0 0,0 1 0,1 0 0,0 0 0,0 0 1,0 1-1,1 0 0,0 1 0,0-1 0,0 1 0,0 1 0,1-1 1,-6 9-1,5-6-6,0 0 1,1 0 0,0 1 0,1 0-1,0 0 1,0 0 0,1 0-1,0 0 1,1 1 0,0-1-1,-1 16 1,3-25 0,1 0 0,-1 0 0,0 0 1,0 0-1,0 0 0,0 0 0,1 0 0,-1 1 0,1-1 0,-1 0 0,1 0 0,-1 0 0,1 0 1,-1-1-1,1 1 0,0 0 0,0 0 0,-1 0 0,1 0 0,0-1 0,0 1 0,0 0 0,0-1 1,0 1-1,1 0 0,2 0 6,-1 1 0,1-1 0,-1-1 0,1 1 0,-1 0 0,1-1 0,0 0 0,4 0 0,1 0 4,0-1 0,0 0-1,-1 0 1,1-1 0,0-1-1,12-4 1,-11 2 21,0-1 0,-1-1 1,0 1-1,0-1 0,-1-1 1,0 0-1,0 0 0,0 0 0,7-12 1,30-52 3217,-45 71-2555,0 14-330,-3 166-279,1-88-1511,1-1-5401,1-78 374</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1.717"/>
    </inkml:context>
    <inkml:brush xml:id="br0">
      <inkml:brushProperty name="width" value="0.05" units="cm"/>
      <inkml:brushProperty name="height" value="0.05" units="cm"/>
      <inkml:brushProperty name="color" value="#5B2D90"/>
    </inkml:brush>
  </inkml:definitions>
  <inkml:trace contextRef="#ctx0" brushRef="#br0">146 25 10917,'0'0'10802,"0"-7"-10207,-2-10-482,-2 21-66,-11 41-60,1 3 0,-19 39 45,18-53-29,2 1 1,1 0-1,2 0 1,1 1-1,2 0 0,-4 59 1,11-94-10,1 0 0,-1 0 0,1-1 1,0 1-1,-1 0 0,1 0 1,0 0-1,-1 0 0,1-1 0,0 1 1,0 0-1,0-1 0,0 1 1,0 0-1,0-1 0,0 1 0,0-1 1,0 0-1,0 1 0,0-1 1,0 0-1,0 1 0,0-1 0,0 0 1,0 0-1,0 0 0,0 0 1,0 0-1,2-1 0,46 1 42,-34 0-42,16-1-13,-17 0 19,1 0 0,0 2-1,0 0 1,0 0-1,0 1 1,15 5 0,-27-6-39,0 0 0,0 0 1,0 1-1,-1-1 0,1 1 1,0 0-1,-1 0 0,1 0 1,-1 0-1,0 0 0,0 0 1,0 1-1,0-1 0,0 1 0,0-1 1,0 1-1,-1 0 0,0 0 1,1 0-1,-1 0 0,0 0 1,0 0-1,-1 0 0,1 0 1,-1 0-1,1 0 0,-1 0 1,0 0-1,0 0 0,-1 1 1,1-1-1,0 0 0,-1 0 1,0 0-1,-1 3 0,0 1-10,-1-1-1,0 1 1,0-1-1,0 0 1,-1 0-1,0 0 0,0 0 1,-1-1-1,1 1 1,-1-1-1,0 0 1,-1-1-1,1 1 1,-1-1-1,0 0 0,-7 3 1,-11 7-11,-1-2 0,-45 17 0,62-26 67,0 0 0,-1-1 0,1 0 0,-12 1 0,19-2 5,0-1 0,0 0-1,0 0 1,0 0 0,0 0 0,1-1 0,-1 1 0,0 0 0,0 0 0,0 0 0,0-1 0,1 1 0,-1 0 0,0-1 0,0 1 0,1-1 0,-1 1 0,0-1 0,1 1-1,-1-1 1,-1 0 0,2-1 10,0 1 1,-1 0-1,1 0 0,0-1 0,0 1 0,0 0 0,0 0 0,0-1 0,0 1 0,0 0 1,0-1-1,0 1 0,0 0 0,1 0 0,-1-1 0,1 1 0,-1 0 0,1 0 0,0-2 0,7-10-37,1 0-1,0 1 0,1 0 1,0 1-1,0 0 0,2 0 1,-1 1-1,15-9 0,1-3-11,121-96-372,51-44 2034,-195 200-283,-2-9-1282,-2 0 0,-1 0 1,-1 0-1,-1-1 0,-2 1 0,-11 40 0,5-41-115,5-12-154,0 1 1,0 0 0,2 0-1,0 0 1,-3 32 0,7-49 93,0 1 1,0-1 0,0 1-1,0 0 1,0-1-1,0 1 1,0-1-1,0 1 1,0 0-1,0-1 1,0 1-1,0-1 1,0 1-1,0-1 1,1 1-1,-1-1 1,0 1 0,0-1-1,1 1 1,-1-1-1,0 1 1,1-1-1,-1 1 1,1-1-1,-1 1 1,0-1-1,1 0 1,-1 1-1,1-1 1,-1 0-1,1 1 1,-1-1 0,1 0-1,0 0 1,-1 0-1,1 1 1,-1-1-1,1 0 1,-1 0-1,1 0 1,0 0-1,-1 0 1,1 0-1,-1 0 1,1 0-1,-1 0 1,1 0 0,0 0-1,0-1 1,2 1-369,20 0-4839</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2.071"/>
    </inkml:context>
    <inkml:brush xml:id="br0">
      <inkml:brushProperty name="width" value="0.05" units="cm"/>
      <inkml:brushProperty name="height" value="0.05" units="cm"/>
      <inkml:brushProperty name="color" value="#5B2D90"/>
    </inkml:brush>
  </inkml:definitions>
  <inkml:trace contextRef="#ctx0" brushRef="#br0">1 1 12566,'0'0'7475,"40"30"-14134,-13-1-2465</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2.382"/>
    </inkml:context>
    <inkml:brush xml:id="br0">
      <inkml:brushProperty name="width" value="0.05" units="cm"/>
      <inkml:brushProperty name="height" value="0.05" units="cm"/>
      <inkml:brushProperty name="color" value="#5B2D90"/>
    </inkml:brush>
  </inkml:definitions>
  <inkml:trace contextRef="#ctx0" brushRef="#br0">186 1 13686,'0'0'9060,"-11"23"-8627,-21 60-63,3 2 1,-20 96 0,28-83-261,3 1 1,-7 182-1,25-271-186,0 0-56,0 1 1,0-1 0,1 1-1,1-1 1,3 15 0,-4-22 99,0-1 1,0 1 0,0-1-1,0 1 1,1-1 0,-1 0 0,1 1-1,0-1 1,0 0 0,-1 0-1,1 0 1,0-1 0,1 1-1,-1 0 1,0-1 0,0 1 0,1-1-1,-1 0 1,1 0 0,-1 0-1,1 0 1,0 0 0,-1-1-1,1 1 1,4 0 0,2-1 10,0 0 0,0-1-1,0 0 1,-1 0 0,1 0 0,0-2 0,0 1 0,-1-1 0,1 0-1,-1-1 1,0 1 0,0-2 0,0 1 0,-1-1 0,0 0 0,0-1-1,0 0 1,0 0 0,-1 0 0,8-12 0,0 2-156,-1-1 1,-1 0-1,-1-1 0,0 0 1,-1-1-1,-1 0 1,11-36-1,-15 40-48,-1-2 0,-1 1 0,0 0 0,-1-1 0,-1 1 0,0-1 0,-1 1 0,-4-30 0,4 46 243,-1 1 0,1-1-1,0 0 1,0 1 0,0-1 0,0 1-1,0-1 1,-1 1 0,1-1 0,0 1-1,0-1 1,-1 0 0,1 1 0,0-1-1,-1 0 1,1 1 0,0-1 0,-1 0-1,1 1 1,0-1 0,-1 0 0,1 0-1,-1 1 1,1-1 0,-1 0-1,1 0 1,-1 0 0,1 0 0,0 1-1,-1-1 1,1 0 0,-1 0 0,1 0-1,-1 0 1,1 0 0,-1 0 0,1 0-1,-1 0 1,1-1 0,-1 1 0,1 0-1,-1 0 1,1 0 0,-1 0 0,1-1-1,0 1 1,-1 0 0,1 0 0,-1-1-1,1 1 1,0 0 0,-1-1 0,1 1-1,0-1 1,-1 1 0,1 0 0,0-1-1,0 1 1,-1-1 0,1 1 0,0 0-1,0-1 1,0 1 0,0-1 0,0 1-1,0-1 1,-1 1 0,1-2 0,-6 32 305,2-1 1,0 1 0,2-1 0,2 51-1,2-48-214,-2-1-1,-2 1 1,-1-1-1,-10 46 1,8-64-1072</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2.720"/>
    </inkml:context>
    <inkml:brush xml:id="br0">
      <inkml:brushProperty name="width" value="0.05" units="cm"/>
      <inkml:brushProperty name="height" value="0.05" units="cm"/>
      <inkml:brushProperty name="color" value="#5B2D90"/>
    </inkml:brush>
  </inkml:definitions>
  <inkml:trace contextRef="#ctx0" brushRef="#br0">1 0 13974,'0'0'4034</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3.064"/>
    </inkml:context>
    <inkml:brush xml:id="br0">
      <inkml:brushProperty name="width" value="0.05" units="cm"/>
      <inkml:brushProperty name="height" value="0.05" units="cm"/>
      <inkml:brushProperty name="color" value="#5B2D90"/>
    </inkml:brush>
  </inkml:definitions>
  <inkml:trace contextRef="#ctx0" brushRef="#br0">143 0 11045,'0'0'12128,"1"27"-11744,-3 49 179,-2 0 0,-17 90 0,1-81-523,-34 94 0,12-71-2457,95-164-489,12-11 3318,-24 21-144,-20 21 32,1 0 0,2 2-1,25-21 1,-48 44-294,-1-1 1,1 0-1,0 1 1,-1-1-1,1 1 1,-1-1-1,1 1 1,0-1-1,0 1 0,-1-1 1,1 1-1,0 0 1,-1-1-1,1 1 1,0 0-1,0 0 0,0-1 1,0 1-1,-1 0 1,1 0-1,0 0 1,0 0-1,0 0 0,-1 0 1,1 0-1,0 1 1,0-1-1,0 0 1,-1 0-1,1 1 1,0-1-1,0 0 0,-1 1 1,1-1-1,0 1 1,-1-1-1,1 1 1,0-1-1,-1 1 0,1-1 1,-1 1-1,1 0 1,-1-1-1,1 1 1,-1 0-1,1-1 0,-1 1 1,0 0-1,1 1 1,7 48-111,-5-28 137,-3-17-33,1 1 1,1-1 0,-1 0 0,1 1-1,0-1 1,0 0 0,0 0-1,1 0 1,0-1 0,0 1-1,0 0 1,0-1 0,1 0-1,-1 0 1,1 0 0,0 0-1,1-1 1,-1 1 0,1-1-1,-1 0 1,1-1 0,0 1 0,0-1-1,0 0 1,0 0 0,1 0-1,-1-1 1,0 0 0,1 0-1,-1 0 1,1-1 0,-1 1-1,1-1 1,-1-1 0,1 1-1,-1-1 1,1 0 0,5-2-1,3-2 103,0-1-1,0-1 0,-1 0 0,0 0 0,0-2 1,-1 1-1,0-2 0,0 0 0,-1 0 0,0-1 1,-1 0-1,11-16 0,-6 8 3136,-40 59-1684,-114 256-2579,-99 316 1,206-527-2677,11-32-3958</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6.261"/>
    </inkml:context>
    <inkml:brush xml:id="br0">
      <inkml:brushProperty name="width" value="0.05" units="cm"/>
      <inkml:brushProperty name="height" value="0.05" units="cm"/>
      <inkml:brushProperty name="color" value="#5B2D90"/>
    </inkml:brush>
  </inkml:definitions>
  <inkml:trace contextRef="#ctx0" brushRef="#br0">104 235 3698,'0'0'5330,"1"-17"-4167,1-1-680,2-55 1351,-3 18 4723,-35 57-4495,29 1-2054,1 0-1,-1 0 1,1 1-1,0-1 1,-1 1-1,2 0 1,-1 0-1,0 1 1,1-1 0,0 1-1,0-1 1,0 1-1,1 0 1,-1 0-1,1 0 1,1 1-1,-3 5 1,0 5 26,1 0-1,0 0 1,1 1 0,-1 25-1,3-38-29,0 0 0,0 1 0,0-1 0,0 0 1,1 0-1,0 0 0,0 0 0,0 0 0,0 0 0,0 0 0,1 0 0,0 0 0,-1-1 0,2 1 0,-1-1 0,0 1 0,1-1 0,-1 0 1,1 0-1,0 0 0,0 0 0,0 0 0,1-1 0,-1 1 0,0-1 0,1 0 0,0 0 0,0 0 0,-1-1 0,1 1 0,0-1 0,0 0 1,0 0-1,0-1 0,0 1 0,1-1 0,6 0 0,-1 1 75,-1 0 1,0-1-1,1-1 0,-1 0 1,0 0-1,0-1 1,0 0-1,0 0 0,0-1 1,0 0-1,14-8 0,-18 8 11,0-1-1,0 1 0,0-1 0,0 0 0,-1-1 0,1 1 1,-1-1-1,-1 0 0,1 0 0,0 0 0,-1-1 0,0 1 1,-1-1-1,1 1 0,-1-1 0,0 0 0,0 0 0,1-11 0,-2 9-121,0-1 0,0 0 0,-1 0 0,0 0 0,0 1-1,-1-1 1,0 0 0,-1 0 0,0 1 0,0-1 0,-1 1-1,0 0 1,-1 0 0,1 0 0,-1 0 0,-1 0 0,0 1-1,0 0 1,0 0 0,-1 0 0,0 1 0,0 0 0,-1 0 0,0 0-1,0 1 1,0 0 0,-1 0 0,1 1 0,-1 0 0,0 0-1,0 1 1,-1 0 0,1 0 0,-1 1 0,-9-1 0,-11-1-1639,14 8-2314,13 8-2053</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6.650"/>
    </inkml:context>
    <inkml:brush xml:id="br0">
      <inkml:brushProperty name="width" value="0.05" units="cm"/>
      <inkml:brushProperty name="height" value="0.05" units="cm"/>
      <inkml:brushProperty name="color" value="#5B2D90"/>
    </inkml:brush>
  </inkml:definitions>
  <inkml:trace contextRef="#ctx0" brushRef="#br0">43 122 11381,'0'0'2487,"5"-18"653,-1-5-2333,-1 8-279,0 1-1,1 0 0,9-23 0,-11 51 2435,1 71-2968,-43 327 643,1-36-597,39-375-40,-1 220-240,2-214 226,-1 0 0,1 0 0,1 0 0,-1 1 0,1-1 0,0-1 0,1 1 0,5 10 0,-7-15 12,1 0 0,-1 0-1,1 0 1,-1 0 0,1 0-1,0-1 1,0 1 0,0-1-1,0 1 1,0-1-1,0 0 1,0 0 0,0 0-1,1 0 1,-1 0 0,0-1-1,1 1 1,-1-1 0,0 1-1,1-1 1,-1 0-1,1 0 1,-1 0 0,0 0-1,1 0 1,-1 0 0,5-2-1,4-1 37,-1-1 0,0 0 0,0 0 0,0-1 0,0-1 0,-1 1 0,0-2 0,0 1 0,0-1 0,-1 0 0,0-1 1,-1 0-1,1 0 0,6-12 0,-4 7-20,-1 0 1,-1 0-1,-1-1 1,0 0 0,0 0-1,-2 0 1,0-1-1,0 0 1,4-27 0,-8 30-137,-1-1 0,0 0 0,0 0 1,-1 1-1,-1-1 0,0 0 0,-1 1 1,0 0-1,-1 0 0,0 0 0,-7-12 1,-5-6-490,-2 0 0,-35-44 0,-11-15 655,62 86-18,0-1 0,0 1 0,0 0-1,0-1 1,1 1 0,-1-1 0,1 1 0,0-1 0,0 1 0,0-1-1,1 0 1,-1 0 0,1 1 0,0-1 0,0 0 0,1-5 0,0 6-20,0 1 1,0 0-1,0-1 1,1 1 0,-1 0-1,1 0 1,0 0-1,0 0 1,0 0-1,0 0 1,0 0 0,0 1-1,0-1 1,0 1-1,1-1 1,-1 1 0,1 0-1,-1 0 1,1 0-1,-1 0 1,1 1 0,-1-1-1,4 0 1,42-8-1245,0 2 0,85-1 0,-92 7-1115,65-3-6563</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7.126"/>
    </inkml:context>
    <inkml:brush xml:id="br0">
      <inkml:brushProperty name="width" value="0.05" units="cm"/>
      <inkml:brushProperty name="height" value="0.05" units="cm"/>
      <inkml:brushProperty name="color" value="#5B2D90"/>
    </inkml:brush>
  </inkml:definitions>
  <inkml:trace contextRef="#ctx0" brushRef="#br0">463 381 13110,'3'-21'2945,"0"1"-2298,12-111 2411,-14 117-2716,0 0 1,-2 0 0,1-1-1,-2 1 1,0 0 0,-1 0-1,-7-24 1,8 33-282,0 1 0,0 0 0,0-1 1,-1 1-1,0 0 0,0 1 0,0-1 0,0 0 0,0 1 0,-1-1 1,0 1-1,1 0 0,-1 1 0,0-1 0,-1 1 0,1-1 0,0 1 1,-1 0-1,1 1 0,-1-1 0,0 1 0,1 0 0,-1 0 0,0 0 1,0 1-1,1 0 0,-1 0 0,0 0 0,0 0 0,0 1 1,1-1-1,-1 1 0,0 1 0,-6 2 0,-5 1-57,1 1-1,0 0 1,1 1-1,-1 1 1,2 0-1,-1 1 1,1 1-1,-22 21 1,13-9-28,1 2 0,1 0 0,1 2 0,-27 48 1,39-61-70,1 0 0,0-1 1,1 2-1,0-1 0,1 1 1,0-1-1,2 1 1,-1 0-1,2 0 0,0 0 1,0 1-1,3 26 0,-1-38 57,0 0-1,1 1 1,-1-1-1,1 0 1,-1 0-1,1 0 0,0 0 1,0 0-1,1 0 1,-1 0-1,0-1 1,1 1-1,0-1 0,-1 1 1,1-1-1,0 0 1,0 0-1,1-1 1,-1 1-1,0-1 1,0 1-1,1-1 0,-1 0 1,1 0-1,-1-1 1,1 1-1,-1-1 1,6 1-1,4 0 17,0-1-1,0 0 1,0 0-1,0-1 1,0-1 0,22-6-1,-20 3 29,0-1-1,0-1 1,-1-1-1,0 0 1,0 0 0,-1-2-1,0 0 1,0 0-1,-1-1 1,14-16 0,-2-1 594,-1-2 0,-1 0 0,25-47 0,-46 76-202,-1 4-298,0 101-198,-1 36-665,3-49-3265,1-62-2678</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7.470"/>
    </inkml:context>
    <inkml:brush xml:id="br0">
      <inkml:brushProperty name="width" value="0.05" units="cm"/>
      <inkml:brushProperty name="height" value="0.05" units="cm"/>
      <inkml:brushProperty name="color" value="#5B2D90"/>
    </inkml:brush>
  </inkml:definitions>
  <inkml:trace contextRef="#ctx0" brushRef="#br0">23 1 15495,'0'0'9108,"0"132"-8804,0-34 113,0 5-97,0-1-320,-8-9-144,-2-15-224,6-21-2002,4-19-255,0-29-1088,12-9-1858,10-29-3601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39.948"/>
    </inkml:context>
    <inkml:brush xml:id="br0">
      <inkml:brushProperty name="width" value="0.05" units="cm"/>
      <inkml:brushProperty name="height" value="0.05" units="cm"/>
      <inkml:brushProperty name="color" value="#5B2D90"/>
    </inkml:brush>
  </inkml:definitions>
  <inkml:trace contextRef="#ctx0" brushRef="#br0">1 629 10917,'0'0'9989,"2"19"-9293,0 5-592,1 0 1,2 0-1,11 36 1,-14-53-97,0-1-1,1 1 1,-1 0 0,1-1 0,1 0 0,-1 0-1,1 0 1,0 0 0,0 0 0,1-1 0,0 0-1,0 0 1,0 0 0,1 0 0,-1-1 0,1 0-1,0 0 1,0-1 0,0 1 0,8 2-1,-11-6-11,0 1 0,-1-1-1,1 0 1,-1 0-1,1 0 1,-1 0-1,1 0 1,0-1-1,-1 1 1,1-1-1,-1 1 1,0-1-1,1 0 1,-1 0 0,1 0-1,-1-1 1,0 1-1,0 0 1,0-1-1,0 1 1,0-1-1,0 0 1,0 0-1,0 0 1,2-3-1,4-6 19,-1-1 0,0 1-1,9-22 1,-10 20 10,13-29 28,-2 0-1,15-58 1,-32 99-51,0 1 0,0 0 1,0 0-1,0 0 0,0-1 1,0 1-1,0 0 0,0 0 0,0 0 1,0-1-1,0 1 0,0 0 1,0 0-1,0 0 0,0-1 0,0 1 1,0 0-1,0 0 0,0 0 0,0-1 1,0 1-1,0 0 0,0 0 1,0 0-1,0 0 0,0-1 0,0 1 1,1 0-1,-1 0 0,0 0 1,0 0-1,0-1 0,0 1 0,0 0 1,1 0-1,-1 0 0,0 0 0,0 0 1,0 0-1,0 0 0,1 0 1,-1-1-1,0 1 0,0 0 0,0 0 1,1 0-1,-1 0 0,0 0 1,0 0-1,0 0 0,1 0 0,-1 0 1,0 0-1,0 0 0,0 0 1,1 0-1,-1 1 0,0-1 0,0 0 1,1 0-1,5 19 38,4 43 5,-8-46-13,1 3-30,0 0-1,2 0 1,0-1-1,1 1 1,1-1 0,15 29-1,-19-43-3,-1 0 1,0 0-1,1 0 0,0-1 0,0 1 0,0-1 1,0 1-1,1-1 0,-1 0 0,1 0 0,0 0 1,-1-1-1,1 1 0,1-1 0,-1 0 0,0 0 1,0-1-1,1 1 0,-1-1 0,1 0 1,0 0-1,-1-1 0,1 1 0,-1-1 0,1 0 1,0 0-1,-1 0 0,1-1 0,0 0 0,-1 0 1,1 0-1,-1 0 0,8-4 0,-1-1 3,0 0-1,0-1 0,0 0 1,-1-1-1,0 0 0,-1 0 1,0-1-1,0-1 1,-1 1-1,11-18 0,1-3 28,-1 0-1,23-53 0,-30 49-23,0 0 0,-3-1-1,-1 0 1,-1 0 0,-2-1-1,-2 0 1,-1 0 0,-2 0-1,-6-54 1,4 71 24,-1 0 0,-1 0 0,0 0 0,-2 1 0,0-1 0,-12-24 0,15 37 58,0 0 1,0 1-1,0-1 0,0 1 1,-1 0-1,0 0 0,0 0 0,0 0 1,-1 1-1,1-1 0,-1 1 0,0 1 1,-1-1-1,1 1 0,-1-1 0,1 1 1,-1 1-1,0-1 0,0 1 1,0 0-1,0 1 0,0-1 0,-7 1 1,11 1-84,-1 0 0,1 0 0,0 1 0,0-1 1,-1 1-1,1 0 0,0-1 0,0 1 0,0 0 0,0 0 1,0 0-1,0 1 0,0-1 0,0 0 0,0 1 0,1 0 1,-1-1-1,1 1 0,-1 0 0,1 0 0,-1-1 0,1 1 1,0 0-1,0 0 0,0 1 0,0-1 0,-1 3 0,-2 7 4,0 1-1,1 0 1,-3 21-1,6-29-2,-7 68-20,3-1 0,3 1 0,3-1-1,4 1 1,3-1 0,19 76 0,20 26-473,-38-148 156,0-1-1,1-1 0,2 0 0,23 34 0,-32-52 266,1 0 0,0 0 0,0-1-1,0 0 1,1 0 0,0 0 0,0-1-1,0 1 1,8 3 0,-10-7 61,-1 1 0,0-1 1,0 0-1,1 0 0,-1 0 0,0 0 0,1-1 0,-1 1 1,1-1-1,-1 0 0,1 0 0,-1 0 0,1-1 0,-1 1 1,0-1-1,1 0 0,-1 0 0,0 0 0,1 0 1,-1 0-1,4-3 0,3-5 8,-1 1 0,0-2 0,0 1 0,-1-1 0,-1 0 0,0-1 0,0 0 0,-1 0 0,9-23 0,3-6 206,-2-2 0,-3 0 0,-1 0 1,-1-1-1,7-77 0,-6-223 1293,-12 311-1463,11 279-165,-1 12 160,-10-205-467,-3 1 0,-16 87 0,18-140 474,1-6 10,2-14 54,7-31-21,-4 32-73,44-122 255,-44 126-221,0 1 0,1 0 0,1 1 0,0-1 0,1 1 0,0 0 0,1 1 0,16-15 0,-24 23-39,0 0 0,1 1-1,0-1 1,-1 1 0,1 0 0,0-1 0,0 1 0,-1 0 0,1 0 0,0 0 0,0 0 0,0 0 0,0 1 0,1-1 0,-1 1 0,0-1 0,0 1 0,0 0 0,0 0 0,1 0 0,-1 0 0,0 0-1,0 0 1,0 1 0,0-1 0,0 1 0,1-1 0,-1 1 0,0 0 0,0 0 0,0 0 0,-1 0 0,1 0 0,0 0 0,0 0 0,0 1 0,-1-1 0,1 1 0,-1-1 0,1 1 0,-1 0 0,0 0-1,0-1 1,0 1 0,2 3 0,2 6 11,0 0 1,-1 0-1,0 1 0,-1-1 0,0 1 0,2 22 0,4 86-85,-8-104-404,-1 0 0,-1 0 0,-1-1 0,0 1 0,-6 20 0,1-20-4180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27.802"/>
    </inkml:context>
    <inkml:brush xml:id="br0">
      <inkml:brushProperty name="width" value="0.05" units="cm"/>
      <inkml:brushProperty name="height" value="0.05" units="cm"/>
      <inkml:brushProperty name="color" value="#5B2D90"/>
    </inkml:brush>
  </inkml:definitions>
  <inkml:trace contextRef="#ctx0" brushRef="#br0">23 133 13414,'0'0'1553,"27"-118"3569,-25 104 257,-2 28-4371,0 43-1008,-6 29 16,-9 28 865,1 12-49,4-1-672,4-3-160,6-10-368,0-9-1169,0-12-1872,0-16-2290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38.175"/>
    </inkml:context>
    <inkml:brush xml:id="br0">
      <inkml:brushProperty name="width" value="0.05" units="cm"/>
      <inkml:brushProperty name="height" value="0.05" units="cm"/>
      <inkml:brushProperty name="color" value="#5B2D90"/>
    </inkml:brush>
  </inkml:definitions>
  <inkml:trace contextRef="#ctx0" brushRef="#br0">0 281 10725,'0'0'11635,"22"-2"-11462,260-4 903,64-4-565,-337 9-512,0 0 0,0 0 0,0-1 0,0 0 0,0-1 0,-1 0-1,13-6 1,-19 7-66,1 1 0,-1-1-1,0 1 1,0-1 0,0 0-1,-1 0 1,1 0 0,0 0-1,-1 0 1,1 0 0,-1-1-1,1 1 1,-1 0 0,0-1-1,0 1 1,0-1 0,-1 1-1,1-1 1,-1 1 0,1-1-1,-1 0 1,0 1 0,0-1-1,0 0 1,0 1 0,0-1 0,-1-4-1,-1 0-135,0 1-1,-1-1 1,1 1-1,-1 0 0,-1-1 1,1 1-1,-1 1 1,0-1-1,0 1 1,-1-1-1,1 1 1,-1 0-1,-10-7 1,-11-8 228,-47-27 0,47 31 413,25 16-369,1 1 1,-1 0-1,0 0 0,1 0 0,-1 0 1,1 0-1,0 0 0,-1 0 0,1 0 1,0 0-1,-1 1 0,1-1 0,0 0 1,0 0-1,0 0 0,0 0 1,0 0-1,0 0 0,0 1 0,1 1 1,1 32-330,9 26 209,-4-28 178,6 68 0,-13-89-108,0-1 1,-1 1 0,0-1 0,-1 1 0,0-1-1,-1 1 1,0-1 0,-1 0 0,-9 20-1,-3-5-29,-1 0-1,0-2 1,-2 0 0,-1 0-1,-1-2 1,-35 29-1,26-27-1356,0-1 0,-49 28-1,-8-10-6985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30.807"/>
    </inkml:context>
    <inkml:brush xml:id="br0">
      <inkml:brushProperty name="width" value="0.05" units="cm"/>
      <inkml:brushProperty name="height" value="0.05" units="cm"/>
      <inkml:brushProperty name="color" value="#5B2D90"/>
    </inkml:brush>
  </inkml:definitions>
  <inkml:trace contextRef="#ctx0" brushRef="#br0">127 540 12950,'0'0'6640,"-5"20"-6106,-92 455 1851,84-367-4117,1 115 1,16-289 1871,2 0-1,18-72 1,-4 21 687,2-37 195,32-193 263,-35 256-787,50-149 0,-67 236-478,2-11 79,1 0 0,1 1 0,0 0 1,1 0-1,1 1 0,0-1 0,11-12 0,-17 24-88,-1 1-1,0-1 0,1 1 0,-1 0 0,1 0 0,-1-1 0,1 1 0,0 0 0,-1 0 0,1 0 0,0 1 0,0-1 1,0 0-1,0 1 0,0-1 0,0 1 0,-1 0 0,1-1 0,0 1 0,0 0 0,0 0 0,0 0 0,0 1 0,0-1 0,0 0 1,0 1-1,0-1 0,0 1 0,0 0 0,-1-1 0,1 1 0,0 0 0,0 0 0,-1 0 0,1 0 0,-1 1 0,1-1 1,-1 0-1,1 1 0,-1-1 0,0 1 0,0-1 0,1 1 0,0 3 0,6 7-16,0 0 0,-1 1 0,-1 0 1,8 23-1,-6-11-98,-1 0 0,-1 0 0,-2 0 0,0 1 0,-2 0 1,-1 0-1,-1 0 0,-1-1 0,-1 1 0,-8 36 0,-30 93-2709,-13-5-4174,45-129 5537,-17 50-7596</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31.242"/>
    </inkml:context>
    <inkml:brush xml:id="br0">
      <inkml:brushProperty name="width" value="0.05" units="cm"/>
      <inkml:brushProperty name="height" value="0.05" units="cm"/>
      <inkml:brushProperty name="color" value="#5B2D90"/>
    </inkml:brush>
  </inkml:definitions>
  <inkml:trace contextRef="#ctx0" brushRef="#br0">0 268 1313,'11'-22'6523,"3"-8"-4803,20-41 479,-9 9 3155,-34 91-3232,-10 46 0,9-18-2104,4 0 0,0 97 0,7-137-66,0-1 0,1 0-1,1 0 1,0 0 0,1 0 0,9 23 0,-11-34 0,0-1 0,1 1 1,-1-1-1,1 0 0,0 0 0,0 0 1,0 0-1,0-1 0,1 1 1,-1-1-1,8 5 0,-8-6 17,0-1 0,0 1 0,0-1-1,0 0 1,0 0 0,1-1 0,-1 1 0,0-1-1,1 1 1,-1-1 0,0 0 0,1 0 0,-1-1-1,0 1 1,0 0 0,1-1 0,-1 0 0,0 0-1,4-2 1,2-1 41,0-1-1,-1 0 1,0 0 0,0-1-1,-1 0 1,1 0 0,-1-1-1,-1 1 1,1-2 0,-1 1-1,0-1 1,-1 0 0,5-9-1,0 0 18,-2-1-1,1 0 0,-2 0 1,-1-1-1,7-28 1,-9 31-1,-2-1 1,0 0 0,-1 0 0,0 0 0,-2 0 0,-2-21 0,2 30-19,-1 0 1,0 0 0,0 0-1,-1 0 1,0 1-1,0-1 1,-1 1 0,0 0-1,0 0 1,-1 0 0,0 0-1,0 1 1,0 0-1,-12-10 1,3 6 7,-1 1 0,1 0-1,-31-13 1,-27-17 204,72 39-209,-1 0 0,1 0 0,0-1 0,-1 1 0,1 0 0,-1 0 1,1-1-1,0 1 0,-1 0 0,1-1 0,0 1 0,-1-1 0,1 1 0,0 0 0,-1-1 0,1 1 1,0-1-1,0 1 0,0-1 0,-1 1 0,1 0 0,0-1 0,0 1 0,0-1 0,0 1 0,0-1 1,0 1-1,0-1 0,0 1 0,0-1 0,0 1 0,0-1 0,0 1 0,0-1 0,0 1 0,1-1 1,-1 0-1,19-12 68,31-2-194,-48 15 121,29-7-4,0 1 0,1 2 0,-1 2 0,1 0-1,0 2 1,52 7 0,-68-4 98,-1-1 1,0 2-1,1 0 0,-1 1 0,-1 1 1,1 0-1,-1 1 0,0 1 0,0 0 0,-1 1 1,0 0-1,-1 1 0,0 0 0,0 1 1,12 16-1,-20-22-74,-1 0 1,0 0 0,0 0-1,-1 0 1,1 0 0,-1 1-1,0 0 1,-1-1-1,0 1 1,0 0 0,0-1-1,0 1 1,-1 0 0,0 0-1,0 0 1,0 0-1,-1-1 1,0 1 0,0 0-1,-1 0 1,1-1 0,-1 1-1,0-1 1,-1 0 0,0 1-1,1-1 1,-8 9-1,1-1-264,0-1 0,0 0 0,-1-1 0,-13 11 0,10-10-1317,-1 0 1,-24 14-1,-5-4-7644</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31.585"/>
    </inkml:context>
    <inkml:brush xml:id="br0">
      <inkml:brushProperty name="width" value="0.05" units="cm"/>
      <inkml:brushProperty name="height" value="0.05" units="cm"/>
      <inkml:brushProperty name="color" value="#5B2D90"/>
    </inkml:brush>
  </inkml:definitions>
  <inkml:trace contextRef="#ctx0" brushRef="#br0">16 2 13910,'0'0'4114,"-16"-2"-11157,24 56-1313</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32.106"/>
    </inkml:context>
    <inkml:brush xml:id="br0">
      <inkml:brushProperty name="width" value="0.05" units="cm"/>
      <inkml:brushProperty name="height" value="0.05" units="cm"/>
      <inkml:brushProperty name="color" value="#5B2D90"/>
    </inkml:brush>
  </inkml:definitions>
  <inkml:trace contextRef="#ctx0" brushRef="#br0">1 404 11461,'0'0'11272,"1"3"-10400,5 10-824,-2 1-1,0 1 1,0-1-1,-1 0 0,-1 1 1,0 0-1,-1 27 1,1-5-14,1 27-62,5 38-1545,-8-100 1430,0 0-1,0-1 1,0 1-1,0 0 1,1-1 0,-1 1-1,1-1 1,-1 1-1,1 0 1,-1-1-1,1 1 1,0-1-1,0 0 1,0 1-1,0-1 1,0 0 0,0 1-1,0-1 1,0 0-1,1 0 1,-1 0-1,0 0 1,1 0-1,-1 0 1,3 1 0,-1-2 42,-1 0 0,0 0 1,1 0-1,-1 0 1,1-1-1,-1 1 0,0-1 1,1 1-1,-1-1 1,0 0-1,0 0 0,1 0 1,-1 0-1,0 0 1,3-3-1,9-7-133,0 0 1,0-1-1,18-21 1,-29 29 119,55-68-167,-39 46 1270,1 2-1,28-28 0,-44 51-903,0 0 0,0 0-1,0 0 1,0 0-1,0 1 1,0-1 0,0 1-1,0 0 1,0 0 0,-1 1-1,1-1 1,0 1 0,0 0-1,0 0 1,4 1 0,8 1 30,-5-1-87,1-1-1,0-1 1,0 0-1,-1 0 1,1-2-1,0 1 1,-1-1-1,1-1 1,-1 0-1,0 0 1,16-8-1,-20 7-12,0 0 1,0-1-1,0 0 0,0 0 0,-1 0 0,1-1 0,-1 0 0,-1 0 0,1 0 0,-1-1 1,0 0-1,-1 0 0,0-1 0,0 1 0,0-1 0,4-15 0,-2-1-51,-2 0-1,-1-1 0,0 0 1,-2 0-1,-3-34 1,2 12-6,0 36 95,-4-72-223,3 78 269,0 1-1,1-1 0,-1 1 1,-1-1-1,1 1 0,-1 0 0,0-1 1,0 1-1,0 0 0,0 0 1,-1 0-1,1 1 0,-1-1 0,-6-5 1,9 9-79,0 0 0,0-1 1,0 1-1,0 0 0,0 0 1,0 0-1,-1 0 0,1-1 1,0 1-1,0 0 0,0 0 0,0 0 1,-1 0-1,1 0 0,0 0 1,0 0-1,0 0 0,-1-1 1,1 1-1,0 0 0,0 0 1,0 0-1,-1 0 0,1 0 1,0 0-1,0 0 0,0 0 0,-1 0 1,1 0-1,0 0 0,0 0 1,0 1-1,-1-1 0,1 0 1,0 0-1,0 0 0,0 0 1,-1 0-1,1 0 0,0 0 1,0 0-1,0 1 0,0-1 0,-1 0 1,1 0-1,0 0 0,0 0 1,0 1-1,0-1 0,0 0 1,0 0-1,0 0 0,0 1 1,0-1-1,-1 0 0,1 0 1,0 0-1,0 1 0,0-1 1,0 0-1,0 0 0,0 0 0,0 1 1,0-1-1,0 0 0,0 0 1,1 0-1,-1 1 0,0-1 1,-4 81 104,13 155 1,0-63-233,-8-144 84,1 14-815,-2 0-1,-1 0 0,-13 70 0,12-99 267,6-10 451,7-13 416,-9 7-257,33-31 810,-1-1 0,-2-2 0,52-77 1,-36 38-638,46-100 0,-67 108-155,-27 80-413,0 1-1,1-1 1,1 1-1,5 22 1,-5-26 309,34 117-461,-27-100 444,0 0 1,-2 0-1,-1 1 0,-1 0 1,2 53-1,-8-72 84,0 0 1,-1 0-1,0-1 0,0 1 0,-1-1 1,-1 1-1,1-1 0,-1 0 0,-1 0 1,1-1-1,-1 1 0,-1-1 0,1 0 0,-1 0 1,0-1-1,-1 0 0,0 0 0,0 0 1,-10 6-1,8-7-192,0 1-1,0-2 1,0 1 0,-1-1-1,0 0 1,0-1 0,0 0-1,0-1 1,-15 2 0,17-4-493,0 1 0,0-2 0,1 1 0,-1-1 1,0 0-1,0-1 0,-14-4 0,-7-11-12439</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32.901"/>
    </inkml:context>
    <inkml:brush xml:id="br0">
      <inkml:brushProperty name="width" value="0.05" units="cm"/>
      <inkml:brushProperty name="height" value="0.05" units="cm"/>
      <inkml:brushProperty name="color" value="#5B2D90"/>
    </inkml:brush>
  </inkml:definitions>
  <inkml:trace contextRef="#ctx0" brushRef="#br0">382 218 7059,'0'0'3802,"4"-18"-1625,2-7-1388,-3 13-337,0 1 1,-1-1-1,0 0 0,-1 0 0,0 1 0,-2-24 0,1 32-316,0 1-1,-1-1 1,1 1 0,-1-1 0,1 0-1,-1 1 1,0 0 0,0-1 0,0 1-1,-1 0 1,1-1 0,0 1 0,-1 0-1,1 0 1,-1 0 0,0 0 0,0 0-1,0 1 1,-2-3 0,-1 1 17,0 0 1,0 1-1,0-1 0,0 1 1,0 1-1,-1-1 0,1 0 1,-10 0-1,-3 0-3,0 1 0,0 1 0,0 1 0,-31 5 0,36-3-134,-1 0-1,1 1 1,0 1 0,0 0 0,0 1 0,1 1 0,0 0-1,0 0 1,1 1 0,-11 10 0,17-15-31,1 1 0,0 0 1,0-1-1,0 1 0,1 1 0,0-1 1,-1 0-1,2 1 0,-1-1 0,0 1 1,1 0-1,0 0 0,0 0 0,0 0 1,1 1-1,0-1 0,0 0 0,0 1 1,0-1-1,1 1 0,0-1 0,0 0 1,1 1-1,-1-1 0,1 1 0,0-1 1,1 0-1,2 9 0,-1-10-62,0-1 0,0 1 0,0-1 0,1 0 0,-1 0-1,1 0 1,-1 0 0,1-1 0,0 1 0,0-1 0,0 0 0,0 0-1,1-1 1,-1 1 0,1-1 0,-1 0 0,0 0 0,1 0 0,0-1-1,-1 1 1,7-1 0,13 1-148,-1-1 0,41-6 0,-49 3 172,0 0-1,0-1 1,26-12-1,-29 10 204,1 1 0,0 1 0,0 0 0,0 1 0,18-3 0,-28 7-87,-1-1-1,0 1 1,1 0 0,-1 0-1,0 0 1,0 0 0,0 0-1,1 1 1,-1-1 0,0 1-1,-1-1 1,1 1 0,0 0-1,0 0 1,-1 0-1,1 0 1,-1 0 0,0 0-1,1 0 1,-1 0 0,0 0-1,0 1 1,0-1 0,0 4-1,2 0 48,10 23 73,-2 0 1,-1 1-1,-1 0 1,-2 1-1,-1 0 1,2 41-1,-4 194-13,-7-227-219,-1 0 1,-2 0 0,-1-1-1,-2 0 1,-16 39 0,16-50-108,-3-1 1,0 0 0,-1-1 0,-1 0 0,-2-1 0,0 0-1,-30 31 1,41-50 112,-1 0-1,1 0 1,-1-1-1,0 0 0,0 0 1,0 0-1,-8 3 1,13-7 47,-1 1-1,0 0 1,0-1 0,0 1 0,1-1 0,-1 1-1,0-1 1,0 0 0,0 1 0,0-1 0,0 0-1,0-1 1,0 1 0,0 0 0,0 0 0,1-1-1,-1 1 1,0-1 0,0 0 0,0 1 0,1-1-1,-1 0 1,0 0 0,1 0 0,-1 0 0,1-1-1,-1 1 1,1 0 0,-1-1 0,1 1 0,-2-4-1,-3-7 37,1-1 0,1 0 0,0 0 0,1 0 0,0-1 1,1 0-1,0 1 0,1-27 0,-1-14-61,3 1 0,1-1 0,3 0 1,2 1-1,18-66 0,-13 80 26,1 0 0,2 1 0,1 0 0,3 2 0,0 0-1,3 1 1,40-52 0,-30 49 115,2 0-1,2 2 0,77-60 1,-95 82 61,1 2 1,1-1 0,0 2-1,0 1 1,1 1 0,1 0-1,-1 2 1,1 0 0,1 2-1,42-6 1,-58 10-140,-1 1 0,0 0-1,0 1 1,0-1 0,1 1 0,-1 1-1,0-1 1,0 1 0,0 0 0,-1 0 0,1 0-1,0 1 1,-1 0 0,1 0 0,8 8-1,-7-5-14,-1 1-1,0-1 1,0 2-1,0-1 1,-1 1-1,0 0 0,0 0 1,-1 0-1,6 15 1,-2 2-51,-1 1 0,-1 1 0,-1-1 0,-2 1 0,0-1 1,-2 39-1,-1-57-143,-1-1 1,1 1 0,-1 0-1,-1 0 1,0-1-1,0 1 1,0 0 0,-6 12-1,5-16-239,1 0 0,0-1 0,-1 1 1,0-1-1,1 0 0,-1 0 0,-1 0 0,1 0 0,0 0 0,-8 4 0,-17 3-7067</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33.237"/>
    </inkml:context>
    <inkml:brush xml:id="br0">
      <inkml:brushProperty name="width" value="0.05" units="cm"/>
      <inkml:brushProperty name="height" value="0.05" units="cm"/>
      <inkml:brushProperty name="color" value="#5B2D90"/>
    </inkml:brush>
  </inkml:definitions>
  <inkml:trace contextRef="#ctx0" brushRef="#br0">20 139 9588,'0'0'4226,"-18"-107"-816,16 84-481,2 14-2016,0 13-913,10 31-1457,14 19 513,2 6-2562,0 3-1152,1-8-5843</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33.572"/>
    </inkml:context>
    <inkml:brush xml:id="br0">
      <inkml:brushProperty name="width" value="0.05" units="cm"/>
      <inkml:brushProperty name="height" value="0.05" units="cm"/>
      <inkml:brushProperty name="color" value="#5B2D90"/>
    </inkml:brush>
  </inkml:definitions>
  <inkml:trace contextRef="#ctx0" brushRef="#br0">0 227 2161,'0'0'19817,"8"18"-19379,17 42-108,3-1-1,42 63 1,-64-112 117,-3-5-826,-1-1 1,1 0 0,0 0-1,1 0 1,-1 0 0,0-1 0,7 5-1,-9-7 146,0 0 0,0-1 0,1 1 0,-1-1 0,0 0 0,0 1 0,1-1 0,-1 0 0,1 0-1,-1 0 1,0 0 0,1 0 0,-1 0 0,0 0 0,1 0 0,-1-1 0,0 1 0,1 0 0,-1-1 0,0 1-1,0-1 1,1 0 0,-1 1 0,0-1 0,0 0 0,0 0 0,0 1 0,0-1 0,0 0 0,0 0-1,0 0 1,0 0 0,0-1 0,0 0 0,23-29-861,-1-1 0,35-66 0,19-27 5305,-75 122-3921,1 0 1,0 0 0,0 0 0,0 0 0,0 1-1,0-1 1,0 1 0,1 0 0,-1 0 0,1 0 0,0 0-1,-1 1 1,1 0 0,0-1 0,0 1 0,5 0-1,6-1-63,0 1-1,-1 1 0,19 1 0,27-1 486,-53 0-675,-1-1 0,1 1-1,-1-2 1,0 1 0,0-1 0,0 0 0,0 0 0,0 0 0,0-1-1,0 0 1,-1 0 0,1-1 0,-1 0 0,0 0 0,0 0-1,0 0 1,-1-1 0,0 1 0,0-1 0,0-1 0,0 1 0,-1 0-1,1-1 1,-1 0 0,-1 1 0,1-1 0,-1 0 0,0-1 0,-1 1-1,1 0 1,0-11 0,-2 15 3,0 0 0,0 0-1,-1 0 1,1 0 0,-1 0-1,1 0 1,-1 0 0,1 0 0,-1 0-1,0 0 1,0 0 0,0 0-1,0 0 1,-1 1 0,1-1 0,0 0-1,-1 1 1,1-1 0,-1 1-1,1-1 1,-1 1 0,-2-2 0,-1 1 34,0-1 0,0 1 0,-1 0 1,1 1-1,0-1 0,-1 1 1,1 0-1,-10-1 0,3 2-17,1-1 0,-1 2-1,1 0 1,0 0-1,-1 1 1,1 0 0,0 1-1,-16 6 1,20-5-62,0 0 1,0 0 0,0 0 0,1 1-1,0 0 1,0 1 0,0-1 0,1 1-1,-1 1 1,2-1 0,-1 0 0,1 1-1,0 0 1,-4 8 0,3-3 52,1 0 0,0 0 0,1 0 0,0 1 0,1-1 0,1 1 0,-1 0 0,2 19 0,1-17-323,0-1 0,1 1 1,0-1-1,1 0 0,0 0 0,2 0 0,-1 0 1,2-1-1,0 0 0,0 0 0,1 0 0,1-1 1,0 0-1,1 0 0,0-1 0,14 14 0,-18-22-320,-1 1-1,1-1 1,0 0-1,0 0 0,0-1 1,0 1-1,1-1 1,-1 0-1,0-1 0,1 1 1,0-1-1,-1 0 1,1-1-1,0 1 0,6-1 1,35-2-6326</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33.936"/>
    </inkml:context>
    <inkml:brush xml:id="br0">
      <inkml:brushProperty name="width" value="0.05" units="cm"/>
      <inkml:brushProperty name="height" value="0.05" units="cm"/>
      <inkml:brushProperty name="color" value="#5B2D90"/>
    </inkml:brush>
  </inkml:definitions>
  <inkml:trace contextRef="#ctx0" brushRef="#br0">9 1 10597,'0'0'11368,"-1"15"-11011,-6 205-560,7-220 183,0 1 0,0-1 0,0 0-1,0 1 1,0-1 0,0 1-1,0-1 1,0 0 0,0 1 0,0-1-1,1 1 1,-1-1 0,0 0-1,0 1 1,0-1 0,1 0-1,-1 1 1,0-1 0,0 0 0,1 1-1,-1-1 1,0 0 0,0 0-1,1 1 1,-1-1 0,1 0 0,-1 0-1,0 1 1,1-1 0,-1 0-1,0 0 1,1 0 0,-1 0-1,1 0 1,-1 0 0,0 0 0,1 0-1,-1 0 1,1 0 0,-1 0-1,0 0 1,1 0 0,-1 0 0,1 0-1,-1 0 1,0 0 0,1 0-1,-1 0 1,1-1 0,-1 1-1,0 0 1,1 0 0,-1-1 0,25-13-130,-23 13 139,21-16 14,-1-2 0,24-25 0,-31 27 356,2 2 1,0-1-1,0 2 1,2 1 0,25-16-1,-43 29-351,0-1 0,-1 1-1,1-1 1,0 1 0,0-1-1,-1 1 1,1 0 0,0-1-1,0 1 1,0 0 0,0 0 0,-1-1-1,1 1 1,0 0 0,0 0-1,0 0 1,0 0 0,0 0-1,0 0 1,-1 1 0,1-1 0,0 0-1,0 0 1,0 1 0,0-1-1,-1 0 1,1 1 0,0-1-1,0 1 1,-1-1 0,1 1 0,0-1-1,-1 1 1,1-1 0,-1 1-1,1 0 1,0-1 0,-1 1-1,1 0 1,-1 0 0,0-1-1,1 1 1,-1 0 0,0 0 0,1 1-1,3 49-190,-3-27-46,13 72-5443,-3-57-4376</inkml:trace>
  <inkml:trace contextRef="#ctx0" brushRef="#br0" timeOffset="1">669 156 20794,'0'0'6563,"-18"-56"-9061,4 74-4385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0.298"/>
    </inkml:context>
    <inkml:brush xml:id="br0">
      <inkml:brushProperty name="width" value="0.05" units="cm"/>
      <inkml:brushProperty name="height" value="0.05" units="cm"/>
      <inkml:brushProperty name="color" value="#5B2D90"/>
    </inkml:brush>
  </inkml:definitions>
  <inkml:trace contextRef="#ctx0" brushRef="#br0">101 102 7331,'0'0'11024,"-6"19"-10349,-22 60-48,23-46-327,5-33-282,0 0 0,0 1 0,0-1 0,0 0 0,0 1 0,1-1 0,-1 0 0,0 1 0,0-1 0,0 0 0,0 1 0,1-1 0,-1 0-1,0 0 1,0 1 0,1-1 0,-1 0 0,0 0 0,0 1 0,1-1 0,-1 0 0,0 0 0,1 0 0,-1 1 0,0-1 0,1 0 0,-1 0 0,0 0 0,1 0 0,-1 0 0,0 0 0,1 0 0,-1 0 0,1 0 0,-1 0 0,1 0 0,1-1 87,0 1 0,0-1 1,1 0-1,-1 0 0,0-1 1,0 1-1,-1 0 1,1-1-1,0 1 0,0-1 1,-1 0-1,1 1 0,-1-1 1,2-2-1,2-7 175,0 1 0,-1-1 1,0 0-1,-1 0 0,0-1 0,-1 1 0,0-1 0,-1 1 0,0-1 0,-1 0 1,0 1-1,-3-20 0,2 28-248,1 0 0,-1 1 0,0-1 0,0 1-1,0-1 1,-1 1 0,1 0 0,-1-1 0,1 1 0,-1 0 0,0 0 0,1 0 0,-1 0 0,0 0 0,0 1 0,-1-1 0,1 0 0,0 1-1,0 0 1,-1-1 0,1 1 0,-1 0 0,1 0 0,-1 1 0,-3-2 0,4 1-61,0 1 0,0-1 0,0 1 0,-1 0 0,1 0 0,0-1 0,0 1 1,-1 1-1,1-1 0,0 0 0,0 0 0,0 1 0,-1-1 0,1 1 0,0 0 0,0 0 0,0 0 0,0 0 0,0 0 0,0 0 0,0 0 1,1 1-1,-1-1 0,0 1 0,1-1 0,-1 1 0,1 0 0,-1-1 0,1 1 0,-2 4 0,-1 7-766,1 1 0,0 0 0,1-1 0,0 1 0,1 0 0,1 0 0,0 0 0,1 0 0,0 0 0,7 27 0,19 40-8842</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0.651"/>
    </inkml:context>
    <inkml:brush xml:id="br0">
      <inkml:brushProperty name="width" value="0.05" units="cm"/>
      <inkml:brushProperty name="height" value="0.05" units="cm"/>
      <inkml:brushProperty name="color" value="#5B2D90"/>
    </inkml:brush>
  </inkml:definitions>
  <inkml:trace contextRef="#ctx0" brushRef="#br0">38 342 10101,'0'0'10348,"0"-10"-9611,-2-42 1136,2 74-1796,-8 82 68,-17 451 358,25-331-268,-1-336-67,7-290 371,1 308-410,3 1 0,29-118 0,-33 185-108,2 0 0,1 1 1,1 0-1,22-41 0,-28 59-21,0-1 0,1 1-1,0 0 1,0 1-1,1-1 1,0 1 0,0 0-1,0 0 1,1 1-1,0 0 1,0 0-1,0 0 1,0 1 0,1 0-1,0 1 1,0 0-1,0 0 1,15-3 0,-19 5-6,-1 1 0,1 0 1,-1 0-1,0 0 1,1 0-1,-1 0 1,1 1-1,-1-1 1,1 1-1,-1 0 1,0 0-1,0 0 1,0 1-1,1-1 0,-1 1 1,0 0-1,-1 0 1,1 0-1,0 0 1,0 0-1,-1 1 1,0-1-1,1 1 1,-1-1-1,0 1 1,0 0-1,0 0 1,-1 0-1,1 0 0,-1 0 1,1 0-1,0 6 1,2 5-15,-1-1 0,0 1 0,-1-1 0,-1 1 1,0 0-1,-1-1 0,-2 18 0,-1-11-35,-1 0 0,0-1-1,-2 1 1,0-1 0,-1 0 0,-1 0-1,-1-1 1,-20 32 0,-12 10-538,-57 61 0,21-26-210,33-35-1412,20-22-2526,16-22-3340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1.120"/>
    </inkml:context>
    <inkml:brush xml:id="br0">
      <inkml:brushProperty name="width" value="0.05" units="cm"/>
      <inkml:brushProperty name="height" value="0.05" units="cm"/>
      <inkml:brushProperty name="color" value="#5B2D90"/>
    </inkml:brush>
  </inkml:definitions>
  <inkml:trace contextRef="#ctx0" brushRef="#br0">315 141 10197,'0'0'4823,"-1"-18"-2032,-2-56-662,3 72-1993,0-1 1,0 1 0,0 0-1,0 0 1,-1-1 0,1 1-1,-1 0 1,1 0-1,-1-1 1,0 1 0,0 0-1,0 0 1,0 0-1,0 0 1,-1 0 0,1 0-1,0 1 1,-1-1 0,0 0-1,1 1 1,-1-1-1,-2-1 1,3 3-85,-1 0 0,1 0 0,-1 0 0,1 0 0,-1 0 0,1 1 0,-1-1 0,1 0 0,0 1 0,-1-1-1,1 1 1,0-1 0,-1 1 0,1 0 0,0-1 0,0 1 0,-1 0 0,1 0 0,0 0 0,0 0 0,0 0 0,0 0 0,0 0 0,0 1 0,1-1 0,-1 0 0,-1 3 0,-31 49 68,3 2-1,2 2 1,2 0 0,3 1 0,-29 113 0,33-81 53,3 1 0,4 0 0,0 126 0,11-181-594,2 0 0,1-1 0,2 1-1,15 65 1,-16-92 241,-1 0 0,1 0-1,1-1 1,0 1 0,0-1 0,1 0-1,-1 0 1,2 0 0,-1-1-1,1 0 1,0 0 0,1 0 0,0-1-1,0 1 1,0-2 0,1 1 0,0-1-1,0 0 1,0-1 0,0 0-1,1 0 1,0-1 0,16 4 0,42-1-5410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1.752"/>
    </inkml:context>
    <inkml:brush xml:id="br0">
      <inkml:brushProperty name="width" value="0.05" units="cm"/>
      <inkml:brushProperty name="height" value="0.05" units="cm"/>
      <inkml:brushProperty name="color" value="#5B2D90"/>
    </inkml:brush>
  </inkml:definitions>
  <inkml:trace contextRef="#ctx0" brushRef="#br0">0 1 912,'0'0'0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2.405"/>
    </inkml:context>
    <inkml:brush xml:id="br0">
      <inkml:brushProperty name="width" value="0.05" units="cm"/>
      <inkml:brushProperty name="height" value="0.05" units="cm"/>
      <inkml:brushProperty name="color" value="#5B2D90"/>
    </inkml:brush>
  </inkml:definitions>
  <inkml:trace contextRef="#ctx0" brushRef="#br0">210 340 8740,'0'0'12323,"-1"12"-11229,-81 284 760,61-231-1651,-6 16-169,-52 104 1,82-246 171,65-252-284,-36 184 97,-22 85-6,41-157 117,-41 169-81,2 0 0,1 0 0,33-57 0,-44 85-10,1-1 1,0 1 0,0 0-1,0 1 1,1-1 0,-1 1-1,1-1 1,0 1 0,6-4-1,-9 6-19,1 1 0,-1-1 0,1 1 0,-1-1 0,1 1 0,0-1 0,-1 1 0,1 0 0,0 0 0,-1 0 0,1 0 0,0 0 0,-1 0 0,1 0 0,0 1 0,-1-1 0,1 1 0,-1-1 0,1 1 0,0 0 0,-1-1 0,0 1 0,1 0 0,-1 0 0,1 0 0,-1 0 0,0 0 0,0 0 0,1 0 0,-1 1 0,0-1 0,1 2 0,13 17 120,-1 0 0,0 2 1,-2-1-1,0 1 0,-2 1 0,15 44 0,-8-6 271,16 97 1,-20-44-1127,-3 200 1,-10-276-146,0-31 443,0-3-205,1 0 0,-1 0 0,0 0 0,-1 0 0,1 0 0,-1 0 0,0 0 0,0 0 0,0 0 0,0 0 0,-3 4 0,-7 0-8193</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2.753"/>
    </inkml:context>
    <inkml:brush xml:id="br0">
      <inkml:brushProperty name="width" value="0.05" units="cm"/>
      <inkml:brushProperty name="height" value="0.05" units="cm"/>
      <inkml:brushProperty name="color" value="#5B2D90"/>
    </inkml:brush>
  </inkml:definitions>
  <inkml:trace contextRef="#ctx0" brushRef="#br0">1 112 16440,'0'0'5442,"174"-102"-5442,-77 95-320,10 5-2353,-4 2-4371</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3.084"/>
    </inkml:context>
    <inkml:brush xml:id="br0">
      <inkml:brushProperty name="width" value="0.05" units="cm"/>
      <inkml:brushProperty name="height" value="0.05" units="cm"/>
      <inkml:brushProperty name="color" value="#5B2D90"/>
    </inkml:brush>
  </inkml:definitions>
  <inkml:trace contextRef="#ctx0" brushRef="#br0">473 255 10709,'0'0'2745,"0"-22"211,0-70-942,0 86-1867,-1 0-1,0 0 0,0 0 0,0 0 0,-1 0 1,0 0-1,0 1 0,0-1 0,-1 1 0,0-1 1,0 1-1,0 0 0,0 0 0,-1 0 0,0 0 1,0 1-1,-1-1 0,1 1 0,-1 0 0,0 1 0,0-1 1,0 1-1,0 0 0,-1 0 0,1 1 0,-1-1 1,0 1-1,1 0 0,-1 1 0,-7-2 0,2 1-99,0 0-1,0 1 0,1 1 0,-1-1 1,0 2-1,0-1 0,0 2 0,1-1 1,-1 1-1,0 1 0,1 0 0,0 0 0,0 1 1,0 1-1,-10 5 0,6 0-18,1 1 0,1 0-1,0 1 1,0 1 0,1-1 0,1 2-1,0-1 1,0 2 0,2-1 0,0 1-1,-12 31 1,13-25-35,0 1-1,1-1 1,2 1 0,0 0-1,1 0 1,1 0 0,1 1-1,4 35 1,-3-55-2,0 0 0,1-1 0,-1 1 1,1 0-1,0-1 0,0 1 0,0-1 0,0 1 1,0-1-1,1 0 0,-1 1 0,1-1 0,0 0 0,-1 0 1,1 0-1,0 0 0,0 0 0,0 0 0,0-1 0,1 1 1,-1-1-1,0 1 0,1-1 0,-1 0 0,1 0 0,-1 0 1,1 0-1,-1-1 0,1 1 0,0-1 0,0 1 0,-1-1 1,5 0-1,0 0-9,-1 0 1,1-1-1,0 0 1,-1 0-1,1 0 1,-1-1-1,0 0 0,1 0 1,-1-1-1,0 1 1,0-1-1,10-8 1,-5 2 60,0-1 0,0-1 0,-1 1 0,0-2-1,-1 0 1,-1 0 0,14-24 0,-3-5 304,18-52 0,14-30 163,-51 122-487,0 1-1,0 0 1,0-1 0,0 1-1,0-1 1,0 1 0,1 0-1,-1-1 1,0 1 0,0 0-1,1-1 1,-1 1 0,0 0-1,0-1 1,1 1 0,-1 0-1,0 0 1,1-1-1,-1 1 1,1 0 0,-1 0-1,0 0 1,1-1 0,-1 1-1,0 0 1,1 0 0,-1 0-1,1 0 1,-1 0 0,1 0-1,-1 0 1,0 0 0,1 0-1,-1 0 1,1 0 0,-1 0-1,0 0 1,1 0 0,-1 0-1,1 0 1,-1 1-1,0-1 1,1 0 0,-1 0-1,1 0 1,-1 1 0,0-1-1,1 0 1,-1 0 0,0 1-1,0-1 1,1 0 0,-1 1-1,0-1 1,0 0 0,1 1-1,-1-1 1,0 1 0,0 0-1,15 27-188,-13-23 264,13 34-97,-2 1 0,-1 1 0,-2 0-1,-2 1 1,5 59 0,-8 34-6275,-5-122-60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3.438"/>
    </inkml:context>
    <inkml:brush xml:id="br0">
      <inkml:brushProperty name="width" value="0.05" units="cm"/>
      <inkml:brushProperty name="height" value="0.05" units="cm"/>
      <inkml:brushProperty name="color" value="#5B2D90"/>
    </inkml:brush>
  </inkml:definitions>
  <inkml:trace contextRef="#ctx0" brushRef="#br0">1 0 11701,'0'0'11350,"4"22"-11206,41 376 939,-45-397-1082,0 0 0,0 0 0,0 0-1,0 1 1,0-1 0,0 0 0,0 0 0,1 0 0,-1 0 0,0 0 0,1 0 0,-1 0 0,0 0 0,1-1 0,-1 1-1,1 0 1,0 0 0,-1 0 0,1 0 0,1 1 0,-2-2 2,1 0 0,0 0 0,0-1-1,-1 1 1,1 0 0,0 0 0,-1 0 0,1 0-1,0-1 1,-1 1 0,1 0 0,-1-1 0,1 1-1,0 0 1,-1-1 0,1 1 0,-1-1 0,1 1 0,-1-1-1,1 1 1,-1-1 0,0 1 0,1-2 0,34-53 144,-23 34-133,18-27 55,-12 17 61,2 0 1,1 0-1,1 2 0,52-52 0,-72 79-92,0 1-1,0-1 1,0 0-1,0 1 1,0-1-1,1 1 1,-1 0-1,0 0 1,1 0-1,-1 0 1,1 0 0,-1 1-1,1-1 1,-1 1-1,5-1 1,-6 1-33,1 1 0,-1-1 0,1 0 1,-1 1-1,1 0 0,-1-1 0,1 1 1,-1 0-1,0-1 0,1 1 0,-1 0 1,0 0-1,0 0 0,1 0 1,-1 0-1,0 1 0,0-1 0,0 0 1,0 2-1,5 7-54,-2 1 0,1-1 0,-2 1 0,1 0 1,2 20-1,1-3 76,3 7-319,1-1 0,28 60 0,-30-78-694,0 0 1,21 25-1,-22-31-510,1 0-1,1-1 1,-1 0 0,19 12 0,23 7-8682</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3.837"/>
    </inkml:context>
    <inkml:brush xml:id="br0">
      <inkml:brushProperty name="width" value="0.05" units="cm"/>
      <inkml:brushProperty name="height" value="0.05" units="cm"/>
      <inkml:brushProperty name="color" value="#5B2D90"/>
    </inkml:brush>
  </inkml:definitions>
  <inkml:trace contextRef="#ctx0" brushRef="#br0">280 715 6403,'3'-21'3434,"0"0"-2664,2-17 1319,0-58 0,-5 92-1788,0-1 0,-1 1-1,1-1 1,-1 1 0,0-1-1,-1 1 1,1 0 0,-1 0-1,0 0 1,0 0 0,0 0-1,0 0 1,-1 0 0,1 0-1,-1 1 1,-4-5 0,5 7-228,0-1 1,1 1-1,-1 0 1,0 0 0,0-1-1,0 1 1,0 1-1,0-1 1,-1 0-1,1 0 1,0 1 0,0-1-1,-1 1 1,1 0-1,0 0 1,0 0-1,-1 0 1,1 0 0,0 0-1,0 0 1,-1 1-1,1-1 1,0 1-1,0 0 1,0 0-1,0-1 1,0 1 0,0 1-1,0-1 1,0 0-1,0 0 1,0 1-1,0-1 1,-2 3 0,-8 9-54,0 0-1,0 0 1,2 1 0,-1 1 0,2 0 0,-10 19 0,-43 104 82,56-124-101,3-5-2,-3 3-9,1 0-1,0 0 1,1 0-1,0 0 1,1 1-1,1-1 0,0 1 1,0 0-1,1 19 1,2-30 6,-1 0 1,1-1-1,0 1 0,0-1 1,0 1-1,0-1 1,0 0-1,0 1 1,1-1-1,-1 0 1,0 0-1,1 0 0,-1 0 1,1 0-1,-1 0 1,1 0-1,-1 0 1,1 0-1,0-1 0,-1 1 1,1-1-1,0 1 1,-1-1-1,1 0 1,0 0-1,0 1 1,-1-1-1,1-1 0,0 1 1,2 0-1,58-8-96,-49 4 97,-1 0 0,1-2 1,-1 1-1,-1-1 0,1-1 0,-1 0 0,0-1 1,-1 0-1,0-1 0,0 0 0,-1 0 0,0-1 1,-1 0-1,0-1 0,0 0 0,-1 0 1,8-19-1,3-8 2,-1-1-1,-3 0 1,-1-1 0,10-54 0,-9 11-194,-4-1 0,-1-145 1,-9 216 235,-1-35 151,1 46-132,-1 0 0,1 0 0,0 0-1,-1 0 1,1 0 0,-1 0 0,0 1 0,0-1-1,1 0 1,-1 0 0,-1 0 0,1 1 0,0-1-1,0 1 1,0-1 0,-1 1 0,-2-3 0,3 3-16,1 1-1,-1 0 1,1 0 0,-1 0 0,1 0 0,-1-1 0,0 1 0,1 0 0,-1 0 0,1 0 0,-1 0 0,1 0 0,-1 0 0,1 0 0,-1 1 0,0-1 0,1 0 0,-1 0 0,1 0 0,-1 0 0,1 1 0,-1-1 0,1 0 0,-1 1 0,1-1 0,0 0 0,-1 1 0,1-1 0,-1 0 0,1 1-1,0-1 1,-1 1 0,1-1 0,0 1 0,0-1 0,-1 1 0,1-1 0,0 1 0,0-1 0,0 1 0,-1-1 0,1 1 0,0-1 0,0 2 0,-7 30-68,6-27 161,-16 119 742,-1 128-1,15 130-1240,4-242-2004,-1-80-2916</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4.356"/>
    </inkml:context>
    <inkml:brush xml:id="br0">
      <inkml:brushProperty name="width" value="0.05" units="cm"/>
      <inkml:brushProperty name="height" value="0.05" units="cm"/>
      <inkml:brushProperty name="color" value="#5B2D90"/>
    </inkml:brush>
  </inkml:definitions>
  <inkml:trace contextRef="#ctx0" brushRef="#br0">78 16 9300,'0'0'14999,"0"-16"-14134,0 61-401,0 19 736,0 13-95,0 7-769,-14 1-256,-2 3 48,0-6-128,2-11-896,2-14-1425,6-23-1665,6-21-4178</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4.834"/>
    </inkml:context>
    <inkml:brush xml:id="br0">
      <inkml:brushProperty name="width" value="0.05" units="cm"/>
      <inkml:brushProperty name="height" value="0.05" units="cm"/>
      <inkml:brushProperty name="color" value="#5B2D90"/>
    </inkml:brush>
  </inkml:definitions>
  <inkml:trace contextRef="#ctx0" brushRef="#br0">55 244 7027,'0'0'8145,"4"-12"-6440,0-3-1082,1 0-1,1 0 1,1 1 0,0 0-1,1 0 1,0 1 0,1 0 0,1 0-1,14-15 1,-14 19-508,0 1-1,0 1 1,0 0 0,1 0 0,0 1-1,0 0 1,1 1 0,-1 0-1,1 1 1,0 1 0,1-1 0,-1 2-1,0 0 1,1 0 0,17 1-1,-27 1-109,-1 1 0,0 0-1,1-1 1,-1 1 0,0 0-1,1 0 1,-1 1-1,0-1 1,0 0 0,0 1-1,0-1 1,0 1 0,0-1-1,0 1 1,-1 0-1,1 0 1,-1 0 0,1 0-1,-1 0 1,0 0 0,0 1-1,0-1 1,0 0-1,0 0 1,0 1 0,0-1-1,-1 1 1,1-1 0,-1 1-1,0-1 1,0 5-1,1 7 2,-1 0 0,0-1-1,-1 1 1,-5 24-1,0-16-150,-1 1 0,-2-1 0,0 0 0,-1 0 0,-2-1 0,-15 23-1,15-27-18,1 1 0,0 0 0,2 1 0,0 0 0,1 0 0,1 1 0,1 0 0,0 0-1,-2 22 1,8-37 76,0 1 0,0 0-1,1 0 1,0 0 0,0 0-1,0-1 1,0 1-1,1 0 1,0-1 0,0 1-1,1-1 1,0 0 0,0 0-1,3 5 1,6 5-297,1 0 0,28 25 0,15 18-382,-54-57 766,-1 1 0,1 0 0,-1 0 0,0 0 0,0 0 0,1 0 0,-1 0 0,0 0 0,-1 1 0,1-1 0,0 0 0,-1 0 0,1 1 0,-1-1 0,0 1 0,1-1 0,-1 0-1,0 1 1,-1 3 0,0-4 36,0 0 1,0 0-1,0 0 0,0-1 0,0 1 0,-1 0 0,1 0 0,-1-1 0,1 1 0,-1-1 0,1 1 1,-1-1-1,0 1 0,0-1 0,0 0 0,-4 2 0,-8 2 249,0 0 1,-1-1-1,1-1 0,-29 4 1,37-6-231,-45 4 227,0-1 0,-54-4 0,103 0-345,0 0-1,0 0 1,0 0-1,1 0 1,-1 0-1,0-1 0,0 1 1,1-1-1,-1 1 1,0-1-1,0 0 1,1 1-1,-1-1 1,1 0-1,-1 0 1,1 0-1,-1 0 1,1-1-1,0 1 1,-1 0-1,1-1 1,-2-2-1,2 2-280,0-1-1,1 1 1,-1-1-1,1 1 1,0-1-1,-1 1 1,1-1-1,0 1 1,0-1 0,1 1-1,-1-1 1,0 1-1,1-1 1,0 1-1,0 0 1,-1-1-1,3-2 1,25-42-12234</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0.819"/>
    </inkml:context>
    <inkml:brush xml:id="br0">
      <inkml:brushProperty name="width" value="0.05" units="cm"/>
      <inkml:brushProperty name="height" value="0.05" units="cm"/>
      <inkml:brushProperty name="color" value="#5B2D90"/>
    </inkml:brush>
  </inkml:definitions>
  <inkml:trace contextRef="#ctx0" brushRef="#br0">1 311 10837,'0'0'5013,"1"22"-4415,7 202 1889,7 267-2661,-7-728 4365,22-121-2385,-16 208-1569,-13 131-234,2-24 321,2 0 0,1 1 1,22-73-1,-28 113-300,1-1 1,0 0-1,0 1 1,0 0 0,0-1-1,1 1 1,-1-1-1,0 1 1,1 0 0,0 0-1,-1 0 1,1 0-1,0 0 1,0 0-1,0 1 1,4-3 0,-5 4-19,0-1 0,0 1 0,1 0 0,-1-1 1,0 1-1,1 0 0,-1 0 0,1 0 0,-1 0 1,0 1-1,1-1 0,-1 0 0,0 0 0,0 1 0,1-1 1,-1 1-1,0-1 0,0 1 0,1 0 0,-1-1 1,0 1-1,2 1 0,2 3-15,0 1 0,0-1 1,0 1-1,0 0 0,-1 0 0,0 0 0,-1 1 1,1-1-1,4 14 0,-2 1-36,-1-1 1,-1 1 0,-1 0-1,-1 0 1,-1 1-1,-1-1 1,0 0-1,-2 0 1,0 0-1,-1 0 1,-2 0-1,-9 30 1,-3-3-1343,-2-1 0,-2-1 0,-2-1 0,-31 47 0,37-68-3188</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5.189"/>
    </inkml:context>
    <inkml:brush xml:id="br0">
      <inkml:brushProperty name="width" value="0.05" units="cm"/>
      <inkml:brushProperty name="height" value="0.05" units="cm"/>
      <inkml:brushProperty name="color" value="#5B2D90"/>
    </inkml:brush>
  </inkml:definitions>
  <inkml:trace contextRef="#ctx0" brushRef="#br0">151 0 14295,'0'0'8462,"22"23"-7477,-20-21-958,23 24 334,0 0 0,-2 2 0,-1 1 0,-1 0 0,27 54 0,-17-17 104,-2 2 0,-4 1 0,-3 0 0,-3 2 1,-3 0-1,-3 2 0,6 139 0,-19-187-512,0 0 0,-2-1-1,-1 1 1,0 0 0,-2-1-1,-1 0 1,-1 0 0,-1-1-1,-1 0 1,-1 0 0,-1-1 0,-1 0-1,-1-1 1,-30 38 0,18-30-636,0-1 1,-2-2 0,-61 47 0,66-58-700,-1 0 1,-1-1 0,-36 15-1,-27-4-6232</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5.704"/>
    </inkml:context>
    <inkml:brush xml:id="br0">
      <inkml:brushProperty name="width" value="0.05" units="cm"/>
      <inkml:brushProperty name="height" value="0.05" units="cm"/>
      <inkml:brushProperty name="color" value="#5B2D90"/>
    </inkml:brush>
  </inkml:definitions>
  <inkml:trace contextRef="#ctx0" brushRef="#br0">1 71 15751,'0'0'10709,"174"-61"-10661,-75 52-48,-9 9-784,-19 0-1937,-29 12-913,-36 19-3377,-24 12-5251</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6.040"/>
    </inkml:context>
    <inkml:brush xml:id="br0">
      <inkml:brushProperty name="width" value="0.05" units="cm"/>
      <inkml:brushProperty name="height" value="0.05" units="cm"/>
      <inkml:brushProperty name="color" value="#5B2D90"/>
    </inkml:brush>
  </inkml:definitions>
  <inkml:trace contextRef="#ctx0" brushRef="#br0">1 15 14823,'0'0'8948,"198"12"-8948,-63-12-1185,-12-10-2768,-26-7-6500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8.406"/>
    </inkml:context>
    <inkml:brush xml:id="br0">
      <inkml:brushProperty name="width" value="0.05" units="cm"/>
      <inkml:brushProperty name="height" value="0.05" units="cm"/>
      <inkml:brushProperty name="color" value="#5B2D90"/>
    </inkml:brush>
  </inkml:definitions>
  <inkml:trace contextRef="#ctx0" brushRef="#br0">139 428 10997,'0'0'11547,"-3"-8"-11040,0 35-107,1 1 1,1 0-1,4 34 1,-1 8 278,-1 40-131,-23 179 0,18-261-573,-8 33-302,12-60 313,0-1 0,0 1 0,0-1 0,0 1 0,-1-1 0,1 0 0,0 1 1,0-1-1,-1 1 0,1-1 0,0 1 0,-1-1 0,1 0 0,0 1 0,-1-1 0,1 1 0,-1-1 0,1 0 0,0 0 1,-1 1-1,1-1 0,-1 0 0,1 0 0,-1 1 0,1-1 0,-1 0 0,1 0 0,-1 0 0,1 0 0,-1 0 0,1 0 0,-2 0 1,-16-9-63,-9-23 184,21 21-78,0-1-1,1 0 1,1 0-1,0-1 0,0 1 1,2-1-1,-3-21 1,1-95 4,5 107 3,1-29 12,3 0 0,1 1 0,19-68 0,60-144 227,-71 226-256,0 1-1,3 1 1,33-54 0,-43 79-21,0 0 1,0 0 0,1 1-1,0 0 1,1 0-1,0 1 1,11-8 0,-13 12-2,-1-1 1,0 1 0,1 1-1,-1-1 1,1 1 0,0 0 0,0 0-1,0 1 1,0 0 0,0 1-1,0-1 1,13 2 0,-16-1-6,1 1 0,-1 0 0,1 0 0,-1 0 0,0 0 0,0 1 0,0-1 0,0 1 0,0 0 0,0 1 0,0-1 0,0 0 0,-1 1 0,1 0 0,-1 0 0,5 6 0,-4-4 2,0 1 1,0 0-1,-1 0 0,0 1 1,0-1-1,0 1 1,-1-1-1,0 1 0,2 13 1,-2-5-9,-1-1 1,0 1 0,-1 0-1,-1-1 1,0 1 0,-1 0 0,-1-1-1,0 1 1,-10 27 0,1-16-129,-2 0 0,0-1 0,-2-1 0,-24 30 0,-85 87-3267,86-100 1291,-18 19-3480,9-14-3477</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8.892"/>
    </inkml:context>
    <inkml:brush xml:id="br0">
      <inkml:brushProperty name="width" value="0.05" units="cm"/>
      <inkml:brushProperty name="height" value="0.05" units="cm"/>
      <inkml:brushProperty name="color" value="#5B2D90"/>
    </inkml:brush>
  </inkml:definitions>
  <inkml:trace contextRef="#ctx0" brushRef="#br0">346 34 10597,'0'0'11016,"-8"-7"-9971,-29-17-396,36 23-637,0 1 1,1 0-1,-1 0 1,0-1 0,0 1-1,0 0 1,0 0-1,1 0 1,-1 0-1,0 0 1,0 0 0,0 0-1,0 0 1,0 0-1,1 1 1,-1-1 0,0 0-1,0 0 1,0 1-1,1-1 1,-1 1-1,0-1 1,0 0 0,1 1-1,-1-1 1,0 1-1,1 0 1,-1-1-1,0 2 1,-14 23 111,10-16-49,-34 63 235,2 1 1,3 3 0,4 0-1,4 2 1,2 1-1,5 1 1,2 1-1,4 0 1,-3 153-1,15-212-415,1 1 1,1-1-1,2 1 0,0-1 0,7 26 0,-8-42-73,0-1 0,0 1 1,0-1-1,1 1 0,0-1 0,0 0 0,0 0 1,0-1-1,1 1 0,0-1 0,0 1 0,0-1 1,0 0-1,1-1 0,-1 1 0,1-1 0,0 0 1,0 0-1,1 0 0,-1-1 0,0 0 0,1 0 1,0 0-1,9 1 0,-2-1-718,-1-1 1,1 0-1,21-3 0,41-8-5958</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9.401"/>
    </inkml:context>
    <inkml:brush xml:id="br0">
      <inkml:brushProperty name="width" value="0.05" units="cm"/>
      <inkml:brushProperty name="height" value="0.05" units="cm"/>
      <inkml:brushProperty name="color" value="#5B2D90"/>
    </inkml:brush>
  </inkml:definitions>
  <inkml:trace contextRef="#ctx0" brushRef="#br0">222 248 10725,'0'0'11904,"-11"24"-11562,3-5-257,-64 153 742,-46 130 53,105-281-756,14-44 121,0-5-99,-2-27-130,2 0 0,3 0 0,2 0 0,25-101 0,-21 121-7,1 0 0,3 1 0,0 0 0,2 1 0,2 1 0,1 0 0,1 1-1,34-39 1,-52 68 29,0 0 0,-1 1 0,1-1 0,0 0 0,0 1 0,0-1 0,1 1 0,-1-1 1,0 1-1,0 0 0,1 0 0,-1 0 0,1 0 0,-1 0 0,0 1 0,1-1 0,0 1 0,-1 0 0,1 0 0,-1 0 0,1 0 0,-1 0 0,4 1 0,-2 0-13,0 1 0,0 0 0,0 0 0,0 0 0,0 0 1,0 1-1,-1-1 0,1 1 0,-1 0 0,0 0 0,0 1 0,4 4 1,6 10 35,-1 1 1,0 1 0,17 41-1,-15-24 45,-2 1-1,-1 0 0,-2 0 0,-1 1 1,2 46-1,-5 0-261,-7 115 0,1-185-174,-1-1 0,0 1-1,0 0 1,-2-1 0,-7 22-1,8-30-349,0 1-1,0 0 0,-1-1 1,0 0-1,0 0 0,-1 0 1,-9 10-1,-22 10-8171</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49.739"/>
    </inkml:context>
    <inkml:brush xml:id="br0">
      <inkml:brushProperty name="width" value="0.05" units="cm"/>
      <inkml:brushProperty name="height" value="0.05" units="cm"/>
      <inkml:brushProperty name="color" value="#5B2D90"/>
    </inkml:brush>
  </inkml:definitions>
  <inkml:trace contextRef="#ctx0" brushRef="#br0">1 231 5330,'0'0'16232,"137"-86"-16056,-62 70 80,2 2-256,-9 0-288,-9-4-1185,-15-4-864,-14-4-2737,-17-8-4226</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50.067"/>
    </inkml:context>
    <inkml:brush xml:id="br0">
      <inkml:brushProperty name="width" value="0.05" units="cm"/>
      <inkml:brushProperty name="height" value="0.05" units="cm"/>
      <inkml:brushProperty name="color" value="#5B2D90"/>
    </inkml:brush>
  </inkml:definitions>
  <inkml:trace contextRef="#ctx0" brushRef="#br0">165 0 6099,'0'0'15487,"6"7"-15111,25 37 399,-2 1-1,-2 2 0,-1 1 1,-3 1-1,-2 0 1,14 53-1,-26-72-692,-1 0 1,-1 0-1,-2 1 0,-1-1 0,-2 1 1,0 0-1,-3 0 0,0 0 0,-2 0 1,-1-1-1,-2 1 0,0-1 0,-2 0 0,-2-1 1,-1 1-1,-26 50 0,17-48-599,-1 1 0,-1-2 0,-40 42-1,44-55-653,0-1-1,-2 0 1,-30 19-1,-31 8-5279</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50.405"/>
    </inkml:context>
    <inkml:brush xml:id="br0">
      <inkml:brushProperty name="width" value="0.05" units="cm"/>
      <inkml:brushProperty name="height" value="0.05" units="cm"/>
      <inkml:brushProperty name="color" value="#5B2D90"/>
    </inkml:brush>
  </inkml:definitions>
  <inkml:trace contextRef="#ctx0" brushRef="#br0">1 129 13830,'0'0'8916,"166"-16"-7987,-79 13-785,-5-1 96,-9-3-240,-11-4-48,-13-1-1393,-13-4-720,-18-2-2353,-18-2-1665,0-1-3345</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50.773"/>
    </inkml:context>
    <inkml:brush xml:id="br0">
      <inkml:brushProperty name="width" value="0.05" units="cm"/>
      <inkml:brushProperty name="height" value="0.05" units="cm"/>
      <inkml:brushProperty name="color" value="#5B2D90"/>
    </inkml:brush>
  </inkml:definitions>
  <inkml:trace contextRef="#ctx0" brushRef="#br0">421 129 7892,'0'0'11386,"-19"5"-10537,-64 22-190,76-23-564,-1 0 0,1 0 0,0 1 0,1 0 0,-1 1 0,1-1 0,0 1 0,0 1 0,0-1 0,1 1 0,-5 8 0,-17 19 403,11-18-282,-1 0 0,-33 22 0,43-33-189,0 0 1,-1-1-1,0 0 0,0 0 1,0-1-1,0 0 1,0 0-1,-1-1 1,1 0-1,-13 0 0,20-2-23,0 0 0,0 0-1,0 0 1,-1 0-1,1-1 1,0 1 0,0 0-1,0-1 1,0 1 0,0-1-1,0 1 1,0-1-1,0 1 1,0-1 0,0 0-1,0 0 1,0 1-1,0-1 1,1 0 0,-1 0-1,0 0 1,0 0 0,1 0-1,-1 0 1,1 0-1,-1 0 1,1 0 0,-1 0-1,1 0 1,0-1-1,0 1 1,-1 0 0,1 0-1,0-2 1,-1-50-250,2 35 32,0 1 137,0 1-1,1 0 1,0 0-1,1-1 1,1 2 0,1-1-1,0 0 1,1 1 0,1 0-1,14-23 1,-20 37 72,0 0 0,0 0-1,0 0 1,0 0 0,0 0 0,0 0 0,0 0 0,0 1-1,0-1 1,0 0 0,1 1 0,-1-1 0,0 1 0,0 0-1,1-1 1,-1 1 0,0 0 0,1 0 0,-1-1 0,0 1 0,1 0-1,-1 0 1,0 1 0,1-1 0,-1 0 0,0 0 0,0 1-1,1-1 1,-1 0 0,0 1 0,0 0 0,1-1 0,-1 1-1,0 0 1,1 0 0,37 31-79,-13-5 113,-2-2-24,1-1-1,55 41 1,-73-60 7,0 0-1,1-1 1,-1 0-1,1 0 1,0 0-1,0-1 1,0-1 0,1 1-1,-1-1 1,1-1-1,-1 1 1,1-2-1,-1 1 1,1-1-1,0 0 1,-1-1 0,13-2-1,-16 1 3,0-1 1,1 1-1,-1-1 0,0 0 0,0-1 1,-1 1-1,1-1 0,-1 0 0,1 0 0,-1 0 1,0-1-1,-1 0 0,1 1 0,-1-1 1,0-1-1,0 1 0,-1 0 0,0-1 1,1 1-1,-2-1 0,1 1 0,-1-1 1,0 0-1,1-6 0,-1 5 73,1-1 0,-2 1 0,1-1 0,-1 1 0,0-1 0,0 1 0,-1-1 0,0 1 0,0 0 0,-1-1 0,0 1 0,0 0 0,-1 0 0,0 0 0,0 0 0,-1 1 0,0-1 0,-7-10 0,9 16-49,1-1 1,-1 0-1,0 1 1,0-1-1,1 1 0,-1 0 1,0-1-1,0 1 1,0 0-1,0 0 0,-1 0 1,1 0-1,0 1 1,0-1-1,-1 1 0,1-1 1,0 1-1,-1 0 1,1 0-1,0 0 0,-1 0 1,1 0-1,0 0 1,0 1-1,-1-1 0,1 1 1,0 0-1,0-1 1,-1 1-1,1 0 0,0 0 1,0 1-1,0-1 1,0 0-1,1 1 0,-1-1 1,-2 3-1,-5 5-48,1 1-1,0 0 0,0 0 1,1 1-1,-9 17 0,4-5-23,1 2 0,1-1 0,1 2 0,1-1 0,-8 52 0,9-19-2456,1 97 1,6-80-4120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1.191"/>
    </inkml:context>
    <inkml:brush xml:id="br0">
      <inkml:brushProperty name="width" value="0.05" units="cm"/>
      <inkml:brushProperty name="height" value="0.05" units="cm"/>
      <inkml:brushProperty name="color" value="#5B2D90"/>
    </inkml:brush>
  </inkml:definitions>
  <inkml:trace contextRef="#ctx0" brushRef="#br0">26 0 7571,'0'0'15981,"1"10"-15450,2 50 149,-7 76 1,-1-19-543,4-43-825,-4 202 1008,-1-185-4379,-2 0-4793,18-129-1599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51.604"/>
    </inkml:context>
    <inkml:brush xml:id="br0">
      <inkml:brushProperty name="width" value="0.05" units="cm"/>
      <inkml:brushProperty name="height" value="0.05" units="cm"/>
      <inkml:brushProperty name="color" value="#5B2D90"/>
    </inkml:brush>
  </inkml:definitions>
  <inkml:trace contextRef="#ctx0" brushRef="#br0">215 435 10917,'0'0'12443,"-3"11"-12227,-56 227 1205,-85 292-1383,141-529-841,0-12 657,1-18 159,4-35 17,3 0 1,3 0-1,3 0 1,33-107-1,-8 43 310,40-125 438,-54 189-490,55-109 0,-67 154-256,1 1-1,25-33 0,-34 48-35,1-1-1,-1 1 1,1 0 0,0 1-1,0-1 1,0 0-1,0 1 1,0-1-1,1 1 1,-1 0-1,1 0 1,-1 1 0,1-1-1,0 1 1,0 0-1,0-1 1,0 2-1,0-1 1,0 0 0,0 1-1,0 0 1,4 0-1,-5 1-4,-1 0-1,0-1 1,0 1-1,0 0 1,0 1-1,0-1 1,0 0-1,0 1 0,0-1 1,0 1-1,0-1 1,-1 1-1,1 0 1,-1 0-1,0 0 1,1 0-1,-1 0 1,0 0-1,0 0 1,0 0-1,0 0 1,0 0-1,-1 1 1,1-1-1,-1 0 1,1 5-1,0 7-24,1 0 0,-2 0 0,-1 18 0,0-27 27,0 10-73,-1-1-1,-1 0 0,0 0 1,-1 0-1,0 0 1,-2-1-1,1 1 1,-2-1-1,-12 20 1,-10 8-864,-49 55 0,31-39-317,-17 26-2316,17-15-2215</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51.951"/>
    </inkml:context>
    <inkml:brush xml:id="br0">
      <inkml:brushProperty name="width" value="0.05" units="cm"/>
      <inkml:brushProperty name="height" value="0.05" units="cm"/>
      <inkml:brushProperty name="color" value="#5B2D90"/>
    </inkml:brush>
  </inkml:definitions>
  <inkml:trace contextRef="#ctx0" brushRef="#br0">232 0 11845,'0'0'10451,"-17"9"-9923,13-7-496,-5 2 37,1 0 0,-1 1 0,1-1 0,0 2 0,0-1 0,1 1 0,0 0 0,0 1 0,0 0 0,1 0 0,0 0 0,0 1 0,1-1 0,0 2 0,-6 12 0,-9 33 169,2-1-1,3 2 1,2 0-1,2 1 1,3 0-1,3 0 0,2 1 1,2 0-1,10 82 1,-4-110-239,0 0 0,2 0 0,1-1 0,17 39 0,-20-55-349,0 0 0,1-1-1,0 0 1,1 0-1,1 0 1,-1-1 0,2 0-1,-1 0 1,1-1-1,1-1 1,-1 1 0,16 9-1,-19-15-388,0 0-1,0 0 0,1-1 0,-1 0 0,1 0 1,8 1-1,39-1-9598</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52.288"/>
    </inkml:context>
    <inkml:brush xml:id="br0">
      <inkml:brushProperty name="width" value="0.05" units="cm"/>
      <inkml:brushProperty name="height" value="0.05" units="cm"/>
      <inkml:brushProperty name="color" value="#5B2D90"/>
    </inkml:brush>
  </inkml:definitions>
  <inkml:trace contextRef="#ctx0" brushRef="#br0">211 0 13142,'0'0'12198,"-4"59"-11782,-8 11 752,0 10-175,0 0-225,-2 1-720,0-6 160,-1-8-208,-3-2-496,-6-10-640,-2-12-1298,-6-20-1263,5-21-4067</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52.672"/>
    </inkml:context>
    <inkml:brush xml:id="br0">
      <inkml:brushProperty name="width" value="0.05" units="cm"/>
      <inkml:brushProperty name="height" value="0.05" units="cm"/>
      <inkml:brushProperty name="color" value="#5B2D90"/>
    </inkml:brush>
  </inkml:definitions>
  <inkml:trace contextRef="#ctx0" brushRef="#br0">0 317 10725,'0'0'2556,"6"-19"816,0 2-2861,0 0 0,1 1 0,0-1 0,1 1 0,1 1 0,1 0 0,0 0 0,1 1 0,1 0 0,18-17 0,-10 16-261,2 2 0,-1 1-1,2 0 1,0 2 0,0 0-1,1 2 1,0 1 0,0 0-1,0 2 1,1 1 0,46-2-1,-68 6-226,1-1 0,0 1 0,-1 0 0,1 0 0,0 0 0,0 1 0,-1-1 0,1 1 0,0 0 0,-1 0 0,1 0 0,-1 0 0,0 1 0,1-1 0,-1 1 0,0 0 0,0 0 0,0 0 0,5 5 0,-6-3-23,0-1 1,0 1-1,0 0 0,-1 0 1,0-1-1,0 1 1,0 0-1,0 0 0,0 0 1,-1 0-1,0 1 0,0-1 1,0 0-1,0 0 1,-1 0-1,1 0 0,-1 0 1,-2 5-1,0 3 2,-1 0 0,-1-1 0,0 1 0,0-1 0,-1-1 0,-1 1 0,0-1 0,0 0 1,-1 0-1,-10 9 0,-18 16-168,-47 36 1,40-35-226,19-17 181,-38 36-751,58-50 854,-1 0-1,0 1 1,1-1-1,0 1 0,0 0 1,1 1-1,0-1 1,0 0-1,-2 9 1,4-13 76,1 1 1,0-1-1,0 1 1,0-1-1,0 1 1,0-1-1,0 1 1,1-1-1,-1 1 1,1-1-1,0 1 1,0-1-1,0 0 1,0 1-1,0-1 1,0 0-1,0 0 1,1 0-1,-1 0 1,1 0-1,0 0 1,-1 0-1,1 0 1,0-1-1,0 1 1,0-1-1,5 3 1,7 5-41,1-2 0,0 1 0,21 6 0,-9-3-77,-7-2 69,80 41-159,-93-46 241,0 1 1,0-1 0,0 1 0,-1 1 0,0-1 0,0 1 0,0 0-1,-1 1 1,1-1 0,5 12 0,-10-17 25,0 1 0,0 0-1,0-1 1,0 1 0,-1 0 0,1 0-1,-1 0 1,1 0 0,-1 0-1,0-1 1,1 1 0,-1 0 0,0 0-1,0 0 1,-1 0 0,1 0 0,0 0-1,-1 0 1,1 0 0,-1 0 0,1-1-1,-1 1 1,0 0 0,0 0 0,0-1-1,0 1 1,0 0 0,0-1 0,0 1-1,0-1 1,-1 0 0,1 1 0,-1-1-1,1 0 1,-1 0 0,1 0 0,-4 2-1,-5 1 159,-1 1 0,0-1 0,0-1 0,0 1 0,-14 0-1,11-1-22,-37 7-62,-1-3-1,-96 2 0,146-9-254,1 1 0,0-1 0,0 0 0,-1 0 0,1 1 1,0-1-1,0 0 0,-1 0 0,1-1 0,0 1 0,-1 0 0,1 0 0,0-1 0,0 1 0,0 0 0,-1-1 0,1 1 0,0-1 0,0 0 0,0 1 0,0-1 0,0 0 0,0 0 0,0 0 0,0 1 0,0-1 0,0 0 0,1 0 0,-1 0 1,0-1-1,1 1 0,-1 0 0,0 0 0,1 0 0,-1 0 0,1-1 0,0 1 0,-1 0 0,1 0 0,0-1 0,0-1 0,-2-37-9716</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6:53.023"/>
    </inkml:context>
    <inkml:brush xml:id="br0">
      <inkml:brushProperty name="width" value="0.05" units="cm"/>
      <inkml:brushProperty name="height" value="0.05" units="cm"/>
      <inkml:brushProperty name="color" value="#5B2D90"/>
    </inkml:brush>
  </inkml:definitions>
  <inkml:trace contextRef="#ctx0" brushRef="#br0">417 1 15783,'0'0'5731,"135"73"-4835,-74 14 513,1 28-113,-9 13-79,-15 11-337,-16 0-303,-18-1 175,-4-1-656,-54-10-48,-31-8-48,-32-14-352,-22-17-769,-4-13-1344,8-20-944,16-19-4099</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00.658"/>
    </inkml:context>
    <inkml:brush xml:id="br0">
      <inkml:brushProperty name="width" value="0.05" units="cm"/>
      <inkml:brushProperty name="height" value="0.05" units="cm"/>
      <inkml:brushProperty name="color" value="#5B2D90"/>
    </inkml:brush>
  </inkml:definitions>
  <inkml:trace contextRef="#ctx0" brushRef="#br0">265 108 6707,'0'0'8559,"2"-16"-7364,10-76 8494,-12 106-8531,-5 30-2006,-102 372 1264,-3 7-468,67-264 38,39-145 9,1 0 0,1 1 0,0-1 0,0 20 1,2-33 3,0 0 1,0-1 0,0 1 0,0 0 0,0 0 0,1 0 0,-1 0 0,0 0 0,1-1 0,-1 1 0,0 0-1,1 0 1,-1-1 0,1 1 0,-1 0 0,1-1 0,-1 1 0,1 0 0,0-1 0,-1 1 0,1-1-1,0 1 1,0-1 0,-1 1 0,1-1 0,0 1 0,0-1 0,0 0 0,-1 0 0,1 1 0,0-1-1,1 0 1,34 1 12,-25-1-7,21-2 3,0-1-1,0-2 1,50-14-1,96-38 40,-90 27 47,-54 17-94,-26 9-138,0 1 0,0-1 0,0 2 0,1-1 0,-1 2 0,16-3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01.159"/>
    </inkml:context>
    <inkml:brush xml:id="br0">
      <inkml:brushProperty name="width" value="0.05" units="cm"/>
      <inkml:brushProperty name="height" value="0.05" units="cm"/>
      <inkml:brushProperty name="color" value="#5B2D90"/>
    </inkml:brush>
  </inkml:definitions>
  <inkml:trace contextRef="#ctx0" brushRef="#br0">219 145 4914,'0'0'7329,"3"-19"-4960,2-7-1281,3-19-297,-6-9 6732,-18 71-6766,-10 20-540,2 1-1,2 1 1,1 1-1,2 1 1,2 0-1,2 2 0,1 0 1,-14 84-1,12-8 163,5 1 0,4 135-1,7-197-326,3 1-1,11 62 0,-11-100-85,1-1 0,2 0 0,0 0 0,1 0 0,1-1 0,0 0 0,2-1 0,0 0 0,18 24 0,-21-34-89,0-1 1,1 0-1,-1 0 1,1-1 0,0 0-1,1-1 1,0 1 0,0-2-1,0 1 1,0-1-1,1-1 1,-1 1 0,20 2-1,-15-3-394,-1-1 0,1-1 0,0-1 0,0 0 0,0 0 0,0-1 0,0-1 0,-1-1 0,22-5 1,-23 3-891,-1-1 0,1 1 1,21-16-1</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01.803"/>
    </inkml:context>
    <inkml:brush xml:id="br0">
      <inkml:brushProperty name="width" value="0.05" units="cm"/>
      <inkml:brushProperty name="height" value="0.05" units="cm"/>
      <inkml:brushProperty name="color" value="#5B2D90"/>
    </inkml:brush>
  </inkml:definitions>
  <inkml:trace contextRef="#ctx0" brushRef="#br0">155 236 10901,'0'0'6403,"-3"-16"-4039,-1-6-1632,3 13-239,0 0 1,-1-1-1,0 1 1,-1 0-1,0 0 0,-5-10 1,2 17 2046,1 12-2207,-8 38-232,3 1 0,1 0 0,-2 65 0,11 155 322,2-214-412,14 73 0,-12-107-26,1 1-1,1-1 1,1 0 0,0 0-1,2-1 1,14 24 0,-21-39 9,1 0 1,0-1 0,1 0 0,-1 0 0,1 0-1,-1 0 1,1 0 0,0-1 0,1 1-1,-1-1 1,0 0 0,1-1 0,0 1 0,0-1-1,0 0 1,0 0 0,0 0 0,0-1 0,0 0-1,0 0 1,1 0 0,-1 0 0,0-1-1,1 0 1,-1 0 0,0-1 0,1 1 0,-1-1-1,0 0 1,0-1 0,1 1 0,-1-1 0,0 0-1,-1 0 1,1-1 0,0 1 0,-1-1 0,1 0-1,-1-1 1,0 1 0,0-1 0,7-7-1,9-15-93,-2 0-1,-1-1 0,0-1 0,-2 0 0,-2-1 0,0-1 0,-2 0 0,8-38 0,-9 24-92,-2 1 0,-2-1 0,-1 0 0,-3 0 0,-5-64 0,2 89 174,-2 0 0,0 0 0,-1 0 0,-1 0 0,-1 1 0,-1 0 0,0 0 0,-1 0 0,-1 1 0,-1 0 0,0 1 0,-1 0 0,-1 1 0,0 0 0,-2 1 0,1 0 0,-1 1 0,-1 1 0,-1 0 0,1 1 0,-2 0 0,1 2 0,-1 0 0,-1 1 0,0 0 0,0 2 0,0 0 0,-1 1 0,0 1 0,0 0 0,-37-1 0,51 5 50,0-1 1,0 1-1,-1 0 1,1 1-1,0-1 1,0 1-1,0 0 1,0 0-1,0 1 1,0 0-1,-4 2 1,6-3-23,1 1 1,0 0-1,0 0 0,0 0 1,0 1-1,0-1 1,0 0-1,1 1 0,-1-1 1,1 1-1,-1-1 0,1 1 1,0 0-1,0 0 1,0-1-1,0 1 0,1 0 1,-1 0-1,1 0 1,0 3-1,-2 8 0,2-1 0,0 1 0,0 0 0,1-1-1,1 1 1,0-1 0,1 1 0,1-1 0,0 0 0,0 0 0,1 0 0,1-1 0,0 0 0,1 0 0,0 0-1,1-1 1,0 0 0,1-1 0,0 0 0,12 11 0,6 5-86,2-1 1,0-1-1,2-1 1,0-2-1,2-1 0,37 16 1,-40-22-1153,1-2 0,1-1-1,0-1 1,36 5 0,11-6-5289</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02.292"/>
    </inkml:context>
    <inkml:brush xml:id="br0">
      <inkml:brushProperty name="width" value="0.05" units="cm"/>
      <inkml:brushProperty name="height" value="0.05" units="cm"/>
      <inkml:brushProperty name="color" value="#5B2D90"/>
    </inkml:brush>
  </inkml:definitions>
  <inkml:trace contextRef="#ctx0" brushRef="#br0">225 136 6851,'0'0'8951,"-2"-16"-6254,-4-53-941,8 33-96,-2 36-1537,0-1 0,0 0 0,0 1 0,1-1 0,-1 0 0,0 0 0,0 1 0,1-1 0,-1 1 0,0-1 0,0 0 0,1 1 0,-1-1 0,1 1 0,-1-1 0,1 1 0,-1-1 0,1 1 0,-1-1 0,1 1 0,-1-1 0,1 1 0,-1 0 0,1-1 0,0 1 0,0-1 0,8 10 1093,28 70-316,53 164 0,-85-229-827,17 53 203,-3 1 0,-3 0 1,-3 2-1,-3-1 0,-3 2 0,-4 101 0,-4-135-414,-3-1 0,-1 1 0,-1-1 0,-2 0 0,-2 0 1,-1-1-1,-2-1 0,-1 0 0,-1-1 0,-2 0 0,-2-1 0,-1-1 0,-1-1 0,-26 28 0,26-36-779,0 0 0,-1-2 0,-2 0 0,0-2 1,-36 22-1,-17-7-3843</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03.041"/>
    </inkml:context>
    <inkml:brush xml:id="br0">
      <inkml:brushProperty name="width" value="0.05" units="cm"/>
      <inkml:brushProperty name="height" value="0.05" units="cm"/>
      <inkml:brushProperty name="color" value="#5B2D90"/>
    </inkml:brush>
  </inkml:definitions>
  <inkml:trace contextRef="#ctx0" brushRef="#br0">1 93 13446,'0'0'11317,"113"-37"-10916,-24 26 111,8 0-288,3 0-128,3 3-192,-2 0 16,-4 3-1185,-8 3-1472,-23 2-1057,-35 0-2801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1.530"/>
    </inkml:context>
    <inkml:brush xml:id="br0">
      <inkml:brushProperty name="width" value="0.05" units="cm"/>
      <inkml:brushProperty name="height" value="0.05" units="cm"/>
      <inkml:brushProperty name="color" value="#5B2D90"/>
    </inkml:brush>
  </inkml:definitions>
  <inkml:trace contextRef="#ctx0" brushRef="#br0">0 232 5234,'0'0'14063,"17"-13"-12337,53-39-896,-68 52-800,0-1 0,-1 0 0,1 1 0,0-1 1,-1 1-1,1 0 0,0 0 0,-1 0 0,1 0 0,0 0 1,0 0-1,-1 0 0,1 0 0,0 1 0,-1-1 0,1 1 1,0-1-1,-1 1 0,1-1 0,0 1 0,-1 0 0,1 0 1,-1 0-1,0 0 0,1 0 0,-1 0 0,0 0 0,0 1 1,1-1-1,-1 0 0,1 3 0,8 5 155,-3-4-163,0-2 0,0 1 0,0-1 0,1 0 0,0 0 0,-1-1 0,1 0 0,0-1 0,0 1 0,0-2 0,0 1 0,0-1 0,0 0 0,0-1 1,0 1-1,0-2 0,0 1 0,0-1 0,0-1 0,-1 1 0,1-1 0,10-6 0,-12 6 24,0 0 0,0 0 0,-1-1-1,1 0 1,-1 0 0,0 0 0,0-1 0,0 0-1,-1 0 1,1 0 0,-1 0 0,-1-1 0,1 0-1,-1 0 1,0 0 0,0 0 0,0 0 0,-1 0-1,0-1 1,-1 1 0,1-1 0,-1 0 0,0 1-1,-1-1 1,0 0 0,0 1 0,-1-9 0,1 13-2,0 0-1,-1 1 1,1-1 0,0 0 0,-1 1 0,1-1 0,-1 0 0,0 1 0,0-1-1,0 1 1,1-1 0,-1 1 0,-1-1 0,1 1 0,0 0 0,0 0-1,0-1 1,-1 1 0,1 0 0,0 0 0,-1 0 0,1 0 0,-1 1 0,0-1-1,1 0 1,-1 1 0,0-1 0,1 1 0,-1-1 0,0 1 0,1 0 0,-1-1-1,0 1 1,0 0 0,1 0 0,-1 1 0,0-1 0,0 0 0,1 0-1,-1 1 1,0-1 0,1 1 0,-1 0 0,1-1 0,-3 2 0,-3 1 26,0 0 0,0 0 1,0 1-1,1 0 0,0 0 1,-1 0-1,1 1 0,1 0 1,-8 7-1,-3 10-31,0 1-1,2 0 1,0 1 0,2 1-1,1 0 1,1 0 0,1 1-1,-8 35 1,7-10-864,3-1 1,1 1-1,2 79 0,4-118 26,1 0 1,0 0-1,0 0 0,6 21 0,-4-27-206,-1 0 1,1 0-1,0 1 0,0-2 0,8 12 0,27 25-10141</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03.386"/>
    </inkml:context>
    <inkml:brush xml:id="br0">
      <inkml:brushProperty name="width" value="0.05" units="cm"/>
      <inkml:brushProperty name="height" value="0.05" units="cm"/>
      <inkml:brushProperty name="color" value="#5B2D90"/>
    </inkml:brush>
  </inkml:definitions>
  <inkml:trace contextRef="#ctx0" brushRef="#br0">0 133 14903,'0'0'9444,"129"2"-7875,16-22-577,22-7-720,-3 2-272,-7 4-160,-16 5-2369,-26 5-1793,-30-3-5426</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05.408"/>
    </inkml:context>
    <inkml:brush xml:id="br0">
      <inkml:brushProperty name="width" value="0.05" units="cm"/>
      <inkml:brushProperty name="height" value="0.05" units="cm"/>
      <inkml:brushProperty name="color" value="#5B2D90"/>
    </inkml:brush>
  </inkml:definitions>
  <inkml:trace contextRef="#ctx0" brushRef="#br0">31 188 8900,'0'0'13121,"-8"-5"-12361,-13-10-419,21 15-335,0 0 0,0-1 0,0 1 0,0 0 0,0 0 0,-1 0 0,1 0 0,0 0 0,0-1 1,0 1-1,0 0 0,0 0 0,0 0 0,0 0 0,0-1 0,0 1 0,0 0 0,0 0 0,0 0 0,0-1 0,0 1 0,0 0 0,0 0 0,0 0 0,0-1 0,0 1 0,0 0 0,0 0 0,0 0 0,0-1 0,0 1 0,0 0 1,0 0-1,0 0 0,0 0 0,1-1 0,-1 1 0,0 0 0,0 0 0,0 0 0,0 0 0,0 0 0,1 0 0,-1-1 0,0 1 0,0 0 0,0 0 0,0 0 0,1 0 0,49-4 598,-11 4-245,1292-97 2591,-754 46-3296,-526 46-603,-50 4-139,-10 0-178,-81 2-2106,-8 9-793,-12 8-1821</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05.806"/>
    </inkml:context>
    <inkml:brush xml:id="br0">
      <inkml:brushProperty name="width" value="0.05" units="cm"/>
      <inkml:brushProperty name="height" value="0.05" units="cm"/>
      <inkml:brushProperty name="color" value="#5B2D90"/>
    </inkml:brush>
  </inkml:definitions>
  <inkml:trace contextRef="#ctx0" brushRef="#br0">236 68 7764,'0'0'12069,"-1"-11"-10679,-1-34-128,1 34 1118,0 36-1995,0 1-1,-2-1 1,-9 38 0,1-4 365,-99 560 1137,29-168-2787,77-434 336,-4 33-854,12-26-3798</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06.189"/>
    </inkml:context>
    <inkml:brush xml:id="br0">
      <inkml:brushProperty name="width" value="0.05" units="cm"/>
      <inkml:brushProperty name="height" value="0.05" units="cm"/>
      <inkml:brushProperty name="color" value="#5B2D90"/>
    </inkml:brush>
  </inkml:definitions>
  <inkml:trace contextRef="#ctx0" brushRef="#br0">109 130 9668,'0'0'5699,"7"-17"-2852,17-46-920,-5 13 2309,-21 82-1313,3-5-2960,-33 206 1471,6-65-451,-67 657-1498,86-733-5045,7-76-213</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34.623"/>
    </inkml:context>
    <inkml:brush xml:id="br0">
      <inkml:brushProperty name="width" value="0.05" units="cm"/>
      <inkml:brushProperty name="height" value="0.05" units="cm"/>
      <inkml:brushProperty name="color" value="#5B2D90"/>
    </inkml:brush>
  </inkml:definitions>
  <inkml:trace contextRef="#ctx0" brushRef="#br0">46 78 5122,'0'0'17128,"2"-16"-16186,6-46-128,-23 142 1552,4-40-2289,1 1-1,3 0 1,1 0 0,2 1-1,1 0 1,4 48-1,0-80-76,0-1-1,1 0 0,-1 0 1,2 0-1,-1 0 0,1 0 1,1-1-1,-1 1 1,2-1-1,-1 0 0,1 0 1,0 0-1,1-1 0,0 0 1,0 0-1,11 11 0,-12-14-101,1-1-1,-1 1 0,0-1 1,1 1-1,-1-2 0,1 1 0,0-1 1,0 1-1,0-2 0,0 1 1,1-1-1,-1 0 0,0 0 1,1 0-1,-1-1 0,0 0 0,1 0 1,-1-1-1,0 0 0,1 0 1,-1-1-1,0 1 0,0-1 1,0-1-1,7-2 0,-4-1-494,0 1 0,0-1 0,-1-1 0,0 0 0,0 0 0,-1 0 0,1-1 0,-2 0-1,8-10 1,17-35-6630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34.976"/>
    </inkml:context>
    <inkml:brush xml:id="br0">
      <inkml:brushProperty name="width" value="0.05" units="cm"/>
      <inkml:brushProperty name="height" value="0.05" units="cm"/>
      <inkml:brushProperty name="color" value="#5B2D90"/>
    </inkml:brush>
  </inkml:definitions>
  <inkml:trace contextRef="#ctx0" brushRef="#br0">73 48 11861,'0'0'7681,"-13"13"-7174,-39 46-109,51-58-386,0 0 1,0 0-1,0 0 1,1 1-1,-1-1 0,1 0 1,-1 0-1,1 0 1,-1 1-1,1-1 1,0 0-1,0 1 1,0-1-1,0 0 1,0 1-1,0-1 1,0 0-1,0 1 1,0-1-1,0 0 0,1 1 1,-1-1-1,0 0 1,1 0-1,-1 1 1,1-1-1,0 0 1,-1 0-1,1 0 1,0 0-1,1 2 1,31 17 363,-32-20-359,10 4 87,0 0 0,0-1 0,0-1-1,1 0 1,-1 0 0,1-1 0,-1-1 0,1 0 0,-1 0 0,1-1-1,-1-1 1,22-5 0,-28 6-73,0 0 0,0-1 0,0 0 0,0 0 0,0 0 0,0 0 0,0-1 0,-1 0 0,1 0 0,-1 0 0,0 0 0,0-1 1,0 0-1,0 0 0,-1 0 0,1 0 0,-1 0 0,0-1 0,-1 1 0,1-1 0,-1 0 0,1 0 0,-2 0 0,1 0 0,0 0 0,-1 0 0,0 0 0,0-1 0,0-6 0,-2 9-23,1 0 0,-1 0-1,0 0 1,1 0 0,-1 1-1,-1-1 1,1 0 0,0 0 0,-1 0-1,1 1 1,-1-1 0,0 1-1,0-1 1,0 1 0,0 0 0,0 0-1,0 0 1,-1 0 0,1 0-1,-1 0 1,0 1 0,1-1 0,-1 1-1,0 0 1,0-1 0,0 1-1,0 1 1,0-1 0,0 0 0,-6 0-1,-9-2-98,-1 1-1,0 0 0,-33 3 0,43-1-98,-1 1 0,1 0 0,-1 0 0,1 1 0,0 0 1,-16 7-1,22-8-114,0 1 0,-1 0 0,1 0 0,0 0 0,0 0 0,0 0 0,0 1 0,0-1 0,1 1 0,-1 0 0,1 0 0,0 0 0,0 0 0,0 0 0,0 1 0,0-1 0,1 0 0,-1 1 0,-1 6 0,0 31-7371</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35.320"/>
    </inkml:context>
    <inkml:brush xml:id="br0">
      <inkml:brushProperty name="width" value="0.05" units="cm"/>
      <inkml:brushProperty name="height" value="0.05" units="cm"/>
      <inkml:brushProperty name="color" value="#5B2D90"/>
    </inkml:brush>
  </inkml:definitions>
  <inkml:trace contextRef="#ctx0" brushRef="#br0">0 25 1713,'0'0'24747,"117"-23"-24683,-53 21-128,-7 2-176,-7 0-1297,-17 6-1568,-27 15-1809,-10 8-1201,-45-1-1233</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35.655"/>
    </inkml:context>
    <inkml:brush xml:id="br0">
      <inkml:brushProperty name="width" value="0.05" units="cm"/>
      <inkml:brushProperty name="height" value="0.05" units="cm"/>
      <inkml:brushProperty name="color" value="#5B2D90"/>
    </inkml:brush>
  </inkml:definitions>
  <inkml:trace contextRef="#ctx0" brushRef="#br0">0 357 5523,'0'0'8083,"143"-18"-10900</inkml:trace>
  <inkml:trace contextRef="#ctx0" brushRef="#br0" timeOffset="1">635 0 16760,'0'0'13542,"-24"30"-13526,18 29 48,-4 13 368,2 3-432,-2 3-256,0-1-897,-7 5-1728,-9-13-2161,-4-13-16440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37.176"/>
    </inkml:context>
    <inkml:brush xml:id="br0">
      <inkml:brushProperty name="width" value="0.05" units="cm"/>
      <inkml:brushProperty name="height" value="0.05" units="cm"/>
      <inkml:brushProperty name="color" value="#5B2D90"/>
    </inkml:brush>
  </inkml:definitions>
  <inkml:trace contextRef="#ctx0" brushRef="#br0">1 116 9508,'0'0'17686,"9"-6"-18353,-2 0 691,0 0 1,1 1-1,0-1 1,0 2-1,1-1 1,-1 1 0,1 0-1,16-4 1,-21 7-15,1 1 0,-1-1 0,0 1 0,0 0 1,1 0-1,-1 0 0,0 1 0,1-1 1,-1 1-1,0 0 0,0 1 0,0-1 0,0 1 1,0-1-1,0 1 0,0 0 0,0 1 0,-1-1 1,1 0-1,-1 1 0,6 6 0,-1-1-10,-1 1 0,0 0-1,0 0 1,-1 1 0,0-1-1,-1 1 1,0 1 0,0-1-1,-1 1 1,-1 0-1,0 0 1,0 0 0,-1 0-1,-1 1 1,0-1 0,0 1-1,-1-1 1,0 0 0,-1 1-1,-1-1 1,0 0 0,0 1-1,-1-1 1,0 0-1,-1-1 1,0 1 0,-1 0-1,0-1 1,-8 11 0,10-16-5,-3 3-8,1-1 0,-1 1 0,0-1 0,0 0 0,-1 0 0,1-1-1,-15 10 1,21-16 14,0 0 1,-1 0-1,1 1 0,0-1 0,0 0 0,0 0 1,0 0-1,0 0 0,-1 0 0,1 0 0,0 0 1,0 0-1,0 0 0,0 0 0,0 0 0,-1 0 1,1 0-1,0 0 0,0 0 0,0 0 0,0 0 1,-1 0-1,1 0 0,0 0 0,0 0 0,0 0 1,0 0-1,0 0 0,-1 0 0,1 0 0,0 0 1,0 0-1,0-1 0,0 1 0,0 0 0,-1 0 1,1 0-1,0 0 0,0 0 0,0 0 0,0 0 0,0-1 1,0 1-1,0 0 0,0 0 0,0 0 0,0 0 1,0 0-1,0-1 0,-1 1 0,1 0 0,0 0 1,0 0-1,0 0 0,0-1 0,0 1 0,1 0 1,-3-13 6,1 0 1,1 0-1,0 0 1,1 0-1,0 0 0,1 0 1,1 0-1,0 0 1,0 0-1,1 1 1,1 0-1,0 0 1,1 0-1,0 1 1,1-1-1,10-12 1,-3 5-27,0 1 1,2 1-1,0 0 1,0 1-1,2 1 1,0 0-1,1 2 1,29-17-1,-41 25 12,1 2-1,-1-1 1,1 1-1,0 1 1,0-1-1,0 1 1,13-1-1,-19 2-1,0 1 0,1 0 0,-1 0 1,0 0-1,0 1 0,0-1 0,0 1 0,1-1 0,-1 1 0,0-1 0,0 1 1,0 0-1,0 0 0,0 0 0,-1 0 0,1 1 0,0-1 0,0 0 0,-1 1 1,1-1-1,-1 1 0,1 0 0,-1-1 0,0 1 0,1 0 0,-1 0 0,0 0 1,0 0-1,-1 0 0,1 0 0,0 0 0,0 2 0,11 83-176,-11-86 184,0-1 0,0 0 0,0 1 0,0-1 0,-1 0 0,1 0 0,0 0 0,0 0 0,0 0 0,0 0 0,0 0 0,0 0 0,0 0 0,0 0 0,0 0 0,-1 0 0,1-1 0,0 1 0,0 0 0,0-1 0,0 1 0,-1-1 0,1 1 0,0-1 0,0 1 0,-1-1 0,1 0 0,0 0 0,21-18 154,-1-1 0,19-22 0,-25 25 28,1 0 0,0 1 0,1 1 0,36-25-1,-51 38-169,1 1 0,-1 0 0,0-1 0,1 1-1,-1 0 1,1 0 0,-1 0 0,1 0 0,0 1-1,-1-1 1,1 1 0,0 0 0,-1-1 0,1 1 0,0 0-1,-1 1 1,1-1 0,3 1 0,-4 0 2,0 0 1,0 0 0,-1 0-1,1 1 1,0-1-1,-1 0 1,1 1 0,-1-1-1,0 1 1,1-1-1,-1 1 1,0 0 0,0 0-1,0-1 1,0 1-1,0 0 1,0 0 0,0 3-1,2 11 55,0-1 0,-1 1 0,-1-1-1,0 1 1,-2 16 0,1-12-50,-3 23-867,-2 1 0,-1-1 0,-23 77 0,-8 49-5247,29-93-6716</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38.223"/>
    </inkml:context>
    <inkml:brush xml:id="br0">
      <inkml:brushProperty name="width" value="0.05" units="cm"/>
      <inkml:brushProperty name="height" value="0.05" units="cm"/>
      <inkml:brushProperty name="color" value="#5B2D90"/>
    </inkml:brush>
  </inkml:definitions>
  <inkml:trace contextRef="#ctx0" brushRef="#br0">112 632 7299,'0'0'6459,"-4"-16"-3385,3 10-3391,-13-54 4077,9 51-1477,7 45-1713,17 277 1388,-19-241-1755,-4 0-1,-16 97 1,4-83-140,-30 149-246,40-218-41,2-15 14,-2-32 260,0-258 420,33-317-1,-22 553-450,1 2 0,3-1 1,2 1-1,3 0 0,25-65 0,-30 96-16,1 0 0,0 0 0,2 1 0,0 1 0,1 0-1,25-26 1,-27 33-14,0 0 0,1 0-1,0 2 1,1-1 0,0 2 0,0 0-1,1 0 1,0 1 0,0 1-1,21-5 1,-22 7 1,-1 0 1,0 1-1,1 0 0,-1 2 1,1-1-1,-1 1 1,1 1-1,-1 0 0,1 1 1,20 6-1,-27-6 5,0 0 0,0 1 0,-1 0 0,1 0 1,-1 0-1,0 1 0,0 0 0,0 0 0,0 0 0,-1 1 0,0-1 0,0 1 0,0 0 0,0 0 0,-1 1 0,0-1 0,0 1 0,0-1 0,-1 1 1,0 0-1,0 0 0,0 0 0,0 7 0,1 4 6,-1 0 0,-1-1-1,-1 1 1,-1 0 0,0 0 0,-1 0 0,0 0 0,-2-1 0,0 1 0,-1-1 0,0 0-1,-1 0 1,-1-1 0,-1 1 0,0-2 0,-12 17 0,-15 17-7,-2-2 0,-1-1 1,-56 49-1,-99 84-795,90-83-3440,78-74-287,16-17-2830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9.264"/>
    </inkml:context>
    <inkml:brush xml:id="br0">
      <inkml:brushProperty name="width" value="0.05" units="cm"/>
      <inkml:brushProperty name="height" value="0.05" units="cm"/>
      <inkml:brushProperty name="color" value="#5B2D90"/>
    </inkml:brush>
  </inkml:definitions>
  <inkml:trace contextRef="#ctx0" brushRef="#br0">1 240 7988,'0'0'12453,"24"-71"-12036,5 40 191,3 3-496,-2-1-48,-4 4-48,0 2-16,-7 5-256,-3 8-881,-6 6-1104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1.863"/>
    </inkml:context>
    <inkml:brush xml:id="br0">
      <inkml:brushProperty name="width" value="0.05" units="cm"/>
      <inkml:brushProperty name="height" value="0.05" units="cm"/>
      <inkml:brushProperty name="color" value="#5B2D90"/>
    </inkml:brush>
  </inkml:definitions>
  <inkml:trace contextRef="#ctx0" brushRef="#br0">1 240 11861,'0'0'8567,"16"12"-7988,3 2-317,0 1 1,-1 1-1,-1 0 0,-1 2 1,20 26-1,120 196 490,-103-156-733,-49-78-20,-1 0 1,1-1-1,1 0 0,-1 1 0,1-1 1,8 7-1,-12-11 2,0-1 0,1 1 0,-1 0 0,0-1 0,0 1 0,0-1 0,1 1 0,-1-1 0,0 0 0,0 0 1,1 1-1,-1-1 0,0 0 0,0 0 0,1 0 0,-1 0 0,0 0 0,1-1 0,-1 1 0,0 0 0,0-1 0,1 1 0,-1-1 0,0 1 0,0-1 0,0 1 0,0-1 0,0 0 0,0 0 0,0 1 0,0-1 1,0 0-1,0 0 0,0 0 0,0 0 0,-1 0 0,1 0 0,0 0 0,-1 0 0,1-1 0,0 1 0,-1-1 0,11-19 117,-1 0-1,-1-1 1,-2 0 0,0 0 0,-1-1-1,5-38 1,4-145 763,-15 95-601,-1 59-242,2 0-1,8-63 0,-6 114-406,0 12-148,4 23-500,43 152-3332,-41-161 1809,1 0-1,25 43 1,9-6-5106</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38.675"/>
    </inkml:context>
    <inkml:brush xml:id="br0">
      <inkml:brushProperty name="width" value="0.05" units="cm"/>
      <inkml:brushProperty name="height" value="0.05" units="cm"/>
      <inkml:brushProperty name="color" value="#5B2D90"/>
    </inkml:brush>
  </inkml:definitions>
  <inkml:trace contextRef="#ctx0" brushRef="#br0">233 177 11301,'0'0'2076,"-3"-17"837,-6-86-133,7 47 3020,-6 66-5090,-8 32-550,1 0 0,-16 82 0,13-51 243,-26 103 798,-31 254 1,68-366-1156,3 1 0,3 0-1,3-1 1,2 1 0,3-1 0,4 0-1,26 95 1,-15-95-270,3-1 0,34 62-1,-41-92-742,1-1-1,2-1 1,0-1-1,3-1 1,31 32-1,-1-19-3730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40.971"/>
    </inkml:context>
    <inkml:brush xml:id="br0">
      <inkml:brushProperty name="width" value="0.05" units="cm"/>
      <inkml:brushProperty name="height" value="0.05" units="cm"/>
      <inkml:brushProperty name="color" value="#5B2D90"/>
    </inkml:brush>
  </inkml:definitions>
  <inkml:trace contextRef="#ctx0" brushRef="#br0">1 127 9124,'0'0'5637,"2"-16"-2774,1-8-1862,2-15-32,-4-9 4208,-1 57-4424,1 37-530,1 1 1,16 90 0,-13-117-192,0 0 0,1-1 0,1 0 0,0 0 0,2-1 1,0 0-1,1 0 0,1-1 0,20 25 0,-26-37-29,-1-1-1,0 1 1,1-1-1,0 0 0,0 0 1,0 0-1,0-1 1,1 0-1,0 0 1,-1 0-1,1-1 1,0 0-1,0 0 1,0 0-1,0-1 1,1 0-1,7 0 0,-5-1-25,1 0 0,-1-1 0,0-1 0,0 0 0,-1 0 0,1 0 0,0-1 0,-1-1-1,1 1 1,15-11 0,-9 5-63,0-2 0,-1 0 1,0 0-1,-1-2 0,0 0 0,-1 0 0,-1-1 0,0 0 0,-1-1 0,0 0 0,12-27 1,-17 28 56,-1 1 0,-1-1 1,0 0-1,2-23 1,-5 32 63,1 1 0,-1-1 0,0 0 1,0 0-1,0 0 0,0 1 0,-1-1 0,0 0 1,0 1-1,-1-1 0,1 0 0,-1 1 0,0 0 1,0-1-1,0 1 0,-1 0 0,-2-5 0,4 44-211,0 47 770,-4 1 0,-24 134 1,0-58-132,-19 91-300,37-208-190,-2 0 1,-1 0-1,-33 64 1,39-91-34,-1 0 0,0-1 0,-14 17 0,19-27 38,1-1 1,0 1 0,-1-1-1,1 0 1,-1 0 0,0 0-1,0 0 1,0-1 0,0 1-1,-1-1 1,1 0 0,-1 0-1,1-1 1,-1 1 0,-8 0-1,11-2 28,-1 0 1,1 0-1,0-1 0,-1 1 0,1-1 1,0 1-1,-1-1 0,1 0 0,0 0 0,0 0 1,0 0-1,0 0 0,0-1 0,0 1 1,0-1-1,0 1 0,0-1 0,1 0 0,-1 1 1,1-1-1,-1 0 0,1 0 0,0 0 1,0 0-1,-1-1 0,1 1 0,1 0 1,-1 0-1,0-1 0,1 1 0,-1 0 0,0-4 1,-2-11 40,1-1 1,0 1-1,1-25 0,1 34-23,1-14-8,1-1 1,1 0-1,1 1 1,1 0-1,1 0 0,0 0 1,2 1-1,1 0 1,1 0-1,0 1 0,1 0 1,2 1-1,0 0 1,30-32-1,-7 13-140,1 3 1,1 1-1,3 1 0,0 3 1,74-42-1,-84 56-842,42-16 0,-2 6-3228,-58 22 2956,25-11-6162</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41.737"/>
    </inkml:context>
    <inkml:brush xml:id="br0">
      <inkml:brushProperty name="width" value="0.05" units="cm"/>
      <inkml:brushProperty name="height" value="0.05" units="cm"/>
      <inkml:brushProperty name="color" value="#5B2D90"/>
    </inkml:brush>
  </inkml:definitions>
  <inkml:trace contextRef="#ctx0" brushRef="#br0">69 28 6275,'0'0'15556,"-1"-6"-14699,-6-15-389,7 21-462,0 0-1,0 0 1,0 0-1,0 0 0,-1 0 1,1 0-1,0 0 1,0 0-1,0-1 0,0 1 1,-1 0-1,1 0 1,0 0-1,0 0 0,0 0 1,0 0-1,-1 0 1,1 0-1,0 0 0,0 1 1,0-1-1,0 0 1,-1 0-1,1 0 0,0 0 1,0 0-1,0 0 1,0 0-1,0 0 0,-1 0 1,1 0-1,0 1 1,0-1-1,0 0 0,0 0 1,0 0-1,0 0 1,0 0-1,-1 0 0,1 1 1,0-1-1,0 0 1,0 0-1,0 0 0,0 0 1,0 1-1,0-1 1,0 0-1,0 0 1,0 0-1,0 1 0,-12 47 237,8-29-193,-9 38 348,3 1-1,2-1 1,3 2 0,2-1-1,7 78 1,-3-130-406,0 0 1,0 0-1,1 0 0,-1 0 1,2 0-1,-1 0 0,0-1 1,1 1-1,0-1 0,1 0 1,-1 0-1,1 0 0,0 0 1,0 0-1,0-1 0,1 0 1,-1 0-1,1 0 0,10 5 1,-12-7-157,1 0 1,-1-1 0,1 0-1,-1 0 1,1 0-1,0-1 1,-1 1 0,1-1-1,0 0 1,0 0-1,-1 0 1,1 0 0,0-1-1,0 1 1,-1-1-1,1 0 1,-1 0 0,1 0-1,-1-1 1,1 1-1,-1-1 1,0 0 0,1 0-1,-1 0 1,0 0-1,-1-1 1,1 1 0,0-1-1,-1 0 1,1 0-1,-1 0 1,0 0 0,2-4-1,24-41-6510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42.091"/>
    </inkml:context>
    <inkml:brush xml:id="br0">
      <inkml:brushProperty name="width" value="0.05" units="cm"/>
      <inkml:brushProperty name="height" value="0.05" units="cm"/>
      <inkml:brushProperty name="color" value="#5B2D90"/>
    </inkml:brush>
  </inkml:definitions>
  <inkml:trace contextRef="#ctx0" brushRef="#br0">129 149 10789,'0'0'7982,"-3"7"-7448,2-5-510,1-1-1,-1 0 1,0 1 0,1-1 0,-1 0-1,1 1 1,0-1 0,-1 1 0,1-1-1,0 0 1,0 1 0,0-1 0,0 1 0,0-1-1,0 1 1,1-1 0,-1 1 0,0-1-1,1 0 1,-1 1 0,1-1 0,-1 0-1,1 1 1,0-1 0,0 0 0,-1 1-1,1-1 1,2 2 0,1-1 65,0 1 1,0-1 0,1 0-1,-1-1 1,1 1-1,-1-1 1,1 0-1,0 0 1,-1 0-1,1 0 1,6-1-1,6 2 147,1-2 1,-1 0-1,1-1 0,-1-1 0,30-6 0,-42 7-220,-1-1 0,1 1 0,-1-1 0,0 0 0,0 0 0,0 0 0,0-1 0,0 1 0,0-1 0,-1 0 0,1 0 0,3-4 0,-6 4 3,1 1-1,0-1 0,-1 0 0,0 1 0,0-1 0,0 0 0,0 0 1,0 0-1,0 0 0,-1 0 0,0 0 0,1 0 0,-1 0 1,0 0-1,0 0 0,-1 0 0,1 0 0,-1 0 0,1 0 0,-3-4 1,1 1-3,-1 1 0,0 0 0,0 0 0,0 0 1,-1 0-1,1 1 0,-1-1 0,-1 1 0,1 0 1,0 0-1,-1 0 0,0 1 0,0 0 1,0 0-1,0 0 0,-1 0 0,1 1 0,-10-3 1,-5-2-22,0 2 1,0 0-1,0 1 1,-23-2-1,32 4-86,1 2 1,-1-1-1,0 1 0,0 1 0,0-1 1,0 2-1,1 0 0,-18 5 0,24-5-63,0 0 0,1 0 0,-1 0-1,0 1 1,1 0 0,-1 0-1,1 0 1,0 0 0,0 0 0,0 0-1,0 1 1,1 0 0,0-1-1,-1 1 1,1 0 0,0 0 0,1 0-1,-1 0 1,1 1 0,0-1-1,0 0 1,0 1 0,0 6 0,-2 58-4982,3 10-3879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44.040"/>
    </inkml:context>
    <inkml:brush xml:id="br0">
      <inkml:brushProperty name="width" value="0.05" units="cm"/>
      <inkml:brushProperty name="height" value="0.05" units="cm"/>
      <inkml:brushProperty name="color" value="#5B2D90"/>
    </inkml:brush>
  </inkml:definitions>
  <inkml:trace contextRef="#ctx0" brushRef="#br0">257 317 8004,'0'-21'2025,"0"-114"1760,0-26 5489,-11 170-8172,-3 24-928,0 0 1,2 1 0,2 0-1,-9 51 1,14-65-72,-16 91 442,-9 136 1,11 118 280,12-195-523,0 148-55,-2 36-5,1-238-250,-24 116 0,30-218-29,2-8-10,-1-1 0,1 0 1,-1 0-1,0 0 1,-1 0-1,1 1 1,-1-2-1,0 1 0,0 0 1,-1 0-1,1-1 1,-1 1-1,-6 7 0,8-12-50,1 0 0,0 0-1,-1 0 1,1 0 0,0 0-1,0 0 1,-1 0 0,1 0-1,0 0 1,0 0 0,-1 0-1,1 0 1,0-1 0,0 1-1,-1 0 1,1 0 0,0 0-1,0 0 1,0-1 0,-1 1-1,1 0 1,0 0 0,0 0-1,0-1 1,0 1 0,-1 0-1,1 0 1,0-1 0,0 1-1,0 0 1,0 0 0,0-1-1,0 1 1,0 0 0,0 0-1,0-1 1,0 1 0,0 0-1,0-1 1,0 1 0,0 0-1,0 0 1,0-1 0,0 1-1,0 0 1,0 0 0,0-1-1,1 1 1,-1-22-3015,0 19 2136,4-39-9932</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45.003"/>
    </inkml:context>
    <inkml:brush xml:id="br0">
      <inkml:brushProperty name="width" value="0.05" units="cm"/>
      <inkml:brushProperty name="height" value="0.05" units="cm"/>
      <inkml:brushProperty name="color" value="#5B2D90"/>
    </inkml:brush>
  </inkml:definitions>
  <inkml:trace contextRef="#ctx0" brushRef="#br0">0 394 12166,'0'0'3108,"1"-15"32,0 4-2611,-2 5-352,1 0 1,1 0 0,-1 0 0,1 0 0,0 0 0,0 0 0,1 1 0,-1-1-1,1 0 1,0 1 0,1-1 0,0 1 0,0 0 0,0 0 0,7-9 0,1 4 36,0 1 0,0 0 0,1 0 0,0 2 1,0-1-1,1 1 0,0 1 0,0 1 0,0-1 0,20-3 1,-3 2 12,1 1 0,-1 2 1,55-1-1,-73 5-195,0 0-1,0 1 0,0 0 1,0 1-1,-1 0 0,1 1 1,-1 1-1,1-1 1,18 11-1,-24-11-26,0 1 0,0 0 0,-1 0 0,0 1 1,0-1-1,0 1 0,0 0 0,-1 1 0,0-1 0,0 1 0,0 0 0,0 0 0,-1 0 0,0 0 1,-1 0-1,1 1 0,-1-1 0,1 11 0,0-6 1,-2 1-1,1 1 1,-2-1 0,0 0 0,0 0-1,-1 0 1,0 0 0,-1 0 0,-1 0-1,0-1 1,-6 16 0,2-10 7,-1-1-1,0 0 1,-2-1-1,0 0 1,0 0 0,-24 25-1,1-10-91,0 0-1,-2-3 0,-1 0 1,-2-3-1,-52 27 1,60-36-145,31-15 224,-1-1 1,0 1 0,0 0-1,0-1 1,1 1 0,-1 0-1,0 0 1,0-1-1,0 1 1,0 0 0,0-1-1,0 1 1,0 0 0,0-1-1,0 1 1,0 0 0,0-1-1,0 1 1,0 0-1,0-1 1,0 1 0,0 0-1,0 0 1,0-1 0,0 1-1,0 0 1,0-1-1,-1 1 1,1 0 0,0 0-1,0-1 1,0 1 0,-1 0-1,1 0 1,0-1 0,0 1-1,-1 0 1,1 0-1,0 0 1,0-1 0,-1 1-1,1 0 1,0 0 0,-1 0-1,1 0 1,0 0-1,0 0 1,-1-1 0,1 1-1,0 0 1,-1 0 0,1 0-1,0 0 1,-1 0 0,1 0-1,0 0 1,-1 1-1,1-1 1,0 0 0,-1 0-1,1 0 1,0-1 2,13-24-49,2 0 0,0 1-1,2 1 1,0 0-1,41-40 1,-13 13 4,413-480 330,-453 523-244,9-9 92,-14 16-126,0 0 0,0 1 0,0-1 0,0 0-1,0 0 1,0 0 0,0 0 0,1 1 0,-1-1-1,0 0 1,0 0 0,0 0 0,0 0 0,0 1 0,0-1-1,0 0 1,0 0 0,0 0 0,0 0 0,0 0-1,1 0 1,-1 1 0,0-1 0,0 0 0,0 0 0,0 0-1,0 0 1,1 0 0,-1 0 0,0 0 0,0 0-1,0 0 1,0 0 0,1 0 0,-1 1 0,0-1 0,0 0-1,0 0 1,0 0 0,1 0 0,-1 0 0,0 0-1,0-1 1,0 1 0,0 0 0,1 0 0,-1 0 0,0 0-1,0 0 1,0 0 0,0 0 0,1 0 0,-1 0-1,0 0 1,0 0 0,0-1 0,0 1 0,0 0 0,0 0-1,1 0 1,-1 0 0,0 0 0,0 0 0,0-1-1,0 1 1,0 0 0,-3 32-35,-2 0 0,-1 0 1,-2 0-1,-1 0 0,-14 32 0,9-23 17,-35 91 16,-28 95 18,69-198-29,2 0 0,0 1 0,3 0 0,0 0 0,3 54 0,0-79-5,0 1 0,1-1 0,-1 0 0,1 0 1,0 0-1,0 1 0,1-1 0,0 0 0,0-1 0,0 1 1,0 0-1,1-1 0,0 1 0,0-1 0,0 0 0,0 0 1,1 0-1,-1 0 0,1 0 0,0-1 0,0 0 0,1 0 0,-1 0 1,1 0-1,-1-1 0,1 0 0,0 1 0,0-2 0,0 1 1,0-1-1,8 2 0,3-1-62,-1 0 1,1-1-1,-1-1 1,1-1-1,-1 0 0,1-1 1,15-4-1,-24 5-216,1-1 0,0-1-1,-1 1 1,1-1-1,-1-1 1,0 1 0,0-1-1,0 0 1,0-1 0,-1 0-1,0 0 1,0 0 0,0-1-1,-1 0 1,7-8 0,-1-13-4954</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46.690"/>
    </inkml:context>
    <inkml:brush xml:id="br0">
      <inkml:brushProperty name="width" value="0.05" units="cm"/>
      <inkml:brushProperty name="height" value="0.05" units="cm"/>
      <inkml:brushProperty name="color" value="#5B2D90"/>
    </inkml:brush>
  </inkml:definitions>
  <inkml:trace contextRef="#ctx0" brushRef="#br0">0 61 9492,'0'0'12457,"4"-12"-11329,-2 5-904,9-30 267,-6 33-364,-3 28-83,-8 78 69,2-53 94,2 0-1,6 71 1,-3-105-176,1-1 0,1 0 0,1 0 0,0 0 0,1 0 0,0 0 0,1-1 0,0 0 0,1 0 0,1-1 0,0 1 0,17 18 0,-21-27-188,0 0-1,1 0 0,-1 0 0,1 0 0,0-1 0,0 1 0,0-2 1,0 1-1,1 0 0,-1-1 0,1 0 0,0 0 0,0-1 0,-1 1 0,1-1 1,0-1-1,0 1 0,0-1 0,0 0 0,0 0 0,0-1 0,0 0 0,0 0 1,0 0-1,0-1 0,-1 1 0,1-2 0,-1 1 0,1 0 0,-1-1 0,0 0 1,0 0-1,0-1 0,0 0 0,-1 1 0,1-2 0,-1 1 0,0 0 0,4-6 1,21-39-5518</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47.043"/>
    </inkml:context>
    <inkml:brush xml:id="br0">
      <inkml:brushProperty name="width" value="0.05" units="cm"/>
      <inkml:brushProperty name="height" value="0.05" units="cm"/>
      <inkml:brushProperty name="color" value="#5B2D90"/>
    </inkml:brush>
  </inkml:definitions>
  <inkml:trace contextRef="#ctx0" brushRef="#br0">167 115 11365,'0'0'6899,"-4"9"-6570,2-5-266,-5 26 220,7-28-270,0-1 0,0 0 0,0 0 0,0 0 0,1 0 0,-1 1 0,1-1-1,-1 0 1,1 0 0,-1 0 0,1 0 0,0 0 0,-1 0 0,1 0 0,0 0 0,0 0-1,0-1 1,-1 1 0,1 0 0,0 0 0,0-1 0,0 1 0,0-1 0,0 1 0,1-1 0,-1 1-1,0-1 1,0 1 0,2-1 0,10 3 211,0 0-1,-1-1 1,1-1-1,0 0 1,0-1-1,0 0 1,0-1 0,23-5-1,-31 6-198,0-1 0,0 0 0,0-1-1,-1 1 1,1-1 0,0 0 0,-1 0 0,1 0-1,-1-1 1,1 0 0,-1 0 0,0 0 0,0 0 0,-1 0-1,1-1 1,-1 0 0,1 0 0,-1 0 0,-1 0-1,1 0 1,0 0 0,-1-1 0,0 1 0,0-1 0,1-5-1,-2 7-13,-1 0-1,0 0 0,1 0 0,-2 0 0,1 0 0,0 0 1,0 0-1,-1 0 0,0 0 0,0 0 0,0 1 0,0-1 1,0 0-1,0 0 0,-1 1 0,1-1 0,-1 1 0,0-1 1,1 1-1,-1 0 0,0-1 0,-1 1 0,1 0 0,0 0 1,-1 1-1,1-1 0,-1 0 0,1 1 0,-1 0 0,0-1 1,-4 0-1,-6-3-21,-1 0 0,0 1 0,1 1-1,-1 0 1,-21 0 0,20 1-42,0 1 0,-1 1 0,1 1-1,-1 0 1,1 1 0,0 0 0,-20 6 0,28-5-65,1-1-1,-1 1 1,1 0 0,0 1 0,0 0 0,0-1 0,0 2-1,1-1 1,0 1 0,0 0 0,0 0 0,0 0 0,1 1-1,0-1 1,0 1 0,0 0 0,1 0 0,-4 10 0,3-5-408,1 0-1,0 0 1,0 0 0,-1 20 0,1 54-4682</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47.576"/>
    </inkml:context>
    <inkml:brush xml:id="br0">
      <inkml:brushProperty name="width" value="0.05" units="cm"/>
      <inkml:brushProperty name="height" value="0.05" units="cm"/>
      <inkml:brushProperty name="color" value="#5B2D90"/>
    </inkml:brush>
  </inkml:definitions>
  <inkml:trace contextRef="#ctx0" brushRef="#br0">230 90 8292,'0'0'13406,"5"-15"-11952,15-45-470,-20 59-962,1 0 1,-1 1-1,0-1 0,1 0 0,-1 0 0,1 0 0,0 0 0,-1 1 0,1-1 1,0 0-1,-1 1 0,1-1 0,0 0 0,0 1 0,0-1 0,-1 1 0,1-1 0,0 1 1,0 0-1,0-1 0,0 1 0,0 0 0,0 0 0,0-1 0,0 1 0,0 0 0,0 0 1,0 0-1,0 0 0,0 0 0,0 1 0,0-1 0,0 0 0,0 0 0,0 0 0,0 1 1,-1-1-1,1 1 0,0-1 0,0 1 0,0-1 0,0 1 0,-1-1 0,1 1 0,0 0 1,0-1-1,0 2 0,28 32 160,-21-19-94,-1 0 1,0 0-1,-2 0 1,0 1-1,0 0 1,-1 1-1,-1-1 1,-1 0-1,-1 1 0,0 0 1,-1-1-1,0 1 1,-2-1-1,0 1 1,0-1-1,-2 0 1,0 1-1,-1-2 1,-1 1-1,0 0 1,-1-1-1,0-1 1,-16 23-1,-6 2-173,-2-1 0,-38 35-1,-30 13-3057,58-61-1173,7-16-3659</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49.689"/>
    </inkml:context>
    <inkml:brush xml:id="br0">
      <inkml:brushProperty name="width" value="0.05" units="cm"/>
      <inkml:brushProperty name="height" value="0.05" units="cm"/>
      <inkml:brushProperty name="color" value="#5B2D90"/>
    </inkml:brush>
  </inkml:definitions>
  <inkml:trace contextRef="#ctx0" brushRef="#br0">0 72 9989,'0'0'10036,"10"-71"-10036,-2 71-256,6 12-1457,2 11-1024,0-1-2273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2.209"/>
    </inkml:context>
    <inkml:brush xml:id="br0">
      <inkml:brushProperty name="width" value="0.05" units="cm"/>
      <inkml:brushProperty name="height" value="0.05" units="cm"/>
      <inkml:brushProperty name="color" value="#5B2D90"/>
    </inkml:brush>
  </inkml:definitions>
  <inkml:trace contextRef="#ctx0" brushRef="#br0">201 206 5330,'0'0'3255,"19"-7"-1027,59-26 456,-75 31-2445,0 0 0,0 0 0,0 0 0,-1 0 1,1 0-1,-1 0 0,1-1 0,-1 0 0,0 1 0,0-1 0,0 0 1,-1 0-1,1 0 0,0 0 0,-1 0 0,0 0 0,0 0 1,0-1-1,0 1 0,-1 0 0,1-1 0,-1 1 0,0-1 0,0 1 1,0 0-1,0-1 0,-1-4 0,0 4-44,0 0 1,0 0-1,0 0 0,0 0 1,-1 1-1,0-1 0,1 0 0,-1 1 1,0-1-1,-1 1 0,1 0 1,-1 0-1,1 0 0,-1 0 1,0 0-1,0 0 0,0 1 0,-1 0 1,-6-4-1,2 3-127,-1 1-1,1 0 1,-1 0 0,0 1-1,0 0 1,1 1-1,-1-1 1,0 2 0,0 0-1,0 0 1,1 0 0,-1 1-1,0 0 1,1 1 0,0 0-1,-1 0 1,1 1-1,0 0 1,1 0 0,-1 1-1,1 0 1,0 0 0,-7 7-1,7-6-119,0 1-1,0-1 1,1 1-1,0 0 0,0 1 1,1 0-1,-1 0 1,2 0-1,-1 0 1,1 1-1,1-1 1,-1 1-1,1 0 0,1 0 1,0 1-1,0-1 1,1 0-1,0 1 1,1-1-1,0 0 0,1 16 1,0-24 3,-1 1 0,0-1 0,1 0 0,-1 1 0,1-1 0,-1 0 0,1 0 0,-1 1 0,1-1 0,0 0 0,0 0 0,0 0 0,0 0 1,0 0-1,0 0 0,0 0 0,0 0 0,0 0 0,0-1 0,0 1 0,0 0 0,1-1 0,1 2 0,0-2-1,1 1 0,-1 0-1,0-1 1,1 1 0,-1-1 0,1 0 0,-1-1-1,1 1 1,4-1 0,2-1 28,-1-1-1,1 0 1,-1 0 0,0-1 0,0 0-1,10-6 1,173-139 129,-192 150-73,1-1 1,-1 0 0,1 1-1,-1-1 1,1 1-1,-1-1 1,0 1 0,1-1-1,-1 1 1,0-1 0,1 1-1,-1-1 1,0 1-1,0-1 1,1 1 0,-1-1-1,0 1 1,0-1-1,0 1 1,0 0 0,0-1-1,0 1 1,1-1-1,-2 1 1,1 0 0,0-1-1,0 1 1,0-1 0,0 1-1,0 0 1,0 32-213,0-28 259,-9 72-59,-1-6-1005,14-28-2423,2-41-132,15-5-1392</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50.361"/>
    </inkml:context>
    <inkml:brush xml:id="br0">
      <inkml:brushProperty name="width" value="0.05" units="cm"/>
      <inkml:brushProperty name="height" value="0.05" units="cm"/>
      <inkml:brushProperty name="color" value="#5B2D90"/>
    </inkml:brush>
  </inkml:definitions>
  <inkml:trace contextRef="#ctx0" brushRef="#br0">97 227 11717,'-1'-15'2001,"-7"-49"3084,-17-66 0,25 130-5067,0 0 0,0 0 0,0 0 0,0 0 0,0 0 0,0 0 0,0 0 1,0 0-1,0 0 0,0 0 0,0 0 0,0 1 0,0-1 0,0 0 0,0 0 0,0 0 0,0 0 0,0 0 0,0 0 0,0 0 0,-1 0 0,1 0 0,0 0 0,0 0 0,0 0 0,0 0 0,0 0 0,0 0 0,0 0 0,0 0 0,0 0 0,0 0 0,0 0 0,0 0 0,-1 0 0,1 0 0,0 0 0,0 0 0,0 0 0,0 0 1,0 0-1,0 0 0,0 0 0,0 0 0,0 0 0,0 0 0,0 0 0,0 0 0,0 0 0,0 0 0,-1-1 0,1 1 0,0 0 0,0 0 0,0 0 0,0 0 0,0 0 0,-4 12 532,-15 77-247,4 1 1,-6 145-1,21 189 620,3-333-871,19 112 0,-13-154-57,2 0-1,1-1 1,37 87-1,-46-126-19,1-1 0,0 0 0,1-1 0,0 1 0,0-1 0,1 0 0,0 0 0,10 9 0,-13-13 19,0-1 1,0 0 0,1 0 0,-1 0-1,0 0 1,1-1 0,-1 0-1,1 1 1,0-1 0,-1 0 0,1-1-1,0 1 1,0-1 0,-1 1 0,1-1-1,0 0 1,0-1 0,0 1-1,-1-1 1,1 1 0,0-1 0,5-2-1,5-3 7,-1-1-1,-1 0 0,1-1 1,-1 0-1,0-1 0,-1 0 1,0-1-1,-1 0 1,12-15-1,5-8-39,46-71 0,-54 69-110,-1 0 1,-1-1 0,-2-1 0,-2 0 0,17-74-1,-19 50-42,-3 0 0,-3-1 0,-2-65 0,-5 90 151,-1 0 1,-1 0 0,-3 0-1,0 1 1,-3 0 0,-1 0 0,-1 1-1,-2 1 1,-2 0 0,-1 1 0,-1 1-1,-2 0 1,-1 1 0,-2 2-1,0 0 1,-2 1 0,-53-44 0,69 64 40,-1 1 1,0 0-1,-1 1 1,1 0 0,-18-6-1,26 11 0,0 0-1,0 0 1,0 1-1,0-1 1,0 1-1,0-1 1,0 1-1,0 0 1,0-1-1,0 1 1,0 0-1,0 1 1,0-1-1,0 0 1,0 1-1,0-1 1,0 1-1,0-1 1,0 1-1,0 0 1,0 0-1,0 0 1,1 0-1,-1 0 1,0 0-1,1 0 1,-1 1-1,1-1 1,-1 1-1,1-1 1,-1 1-1,1 0 1,0-1-1,0 1 1,0 0-1,0 0 1,0 0-1,0 2 1,-5 19 20,1 1-1,1 0 1,1 0 0,1 0-1,1 0 1,1 0 0,2 0-1,0 0 1,1 0 0,2-1-1,7 24 1,-2-17 16,2-1-1,1-1 1,1 0 0,2-1-1,1 0 1,37 45-1,-23-36-679,1-2-1,2-2 0,73 55 1,-21-35-4181,-7-16-3452</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50.859"/>
    </inkml:context>
    <inkml:brush xml:id="br0">
      <inkml:brushProperty name="width" value="0.05" units="cm"/>
      <inkml:brushProperty name="height" value="0.05" units="cm"/>
      <inkml:brushProperty name="color" value="#5B2D90"/>
    </inkml:brush>
  </inkml:definitions>
  <inkml:trace contextRef="#ctx0" brushRef="#br0">520 134 1505,'0'0'9404,"0"-17"-5191,0-84 261,0 100-4402,0 1-1,0-1 1,0 0 0,0 1 0,0-1 0,0 1 0,0-1 0,0 1 0,0-1 0,1 1 0,-1-1 0,0 1 0,0-1 0,0 1 0,1-1-1,-1 1 1,0-1 0,1 1 0,-1-1 0,1 1 0,-1-1 0,0 1 0,1 0 0,-1-1 0,1 1 0,-1 0 0,1-1 0,-1 1 0,1 0-1,-1 0 1,1 0 0,-1-1 0,1 1 0,-1 0 0,1 0 0,-1 0 0,1 0 0,0 0 0,-1 0 0,1 0 0,-1 0 0,1 0 0,0 0-1,28 11 366,-16-1-324,1 0 0,-1 1-1,-1 0 1,0 1 0,19 24 0,48 78 1034,-79-113-1141,41 67 281,-3 2-1,-3 2 0,-4 1 1,-2 1-1,-4 1 0,-3 2 0,-4 0 1,-2 2-1,-5-1 0,-3 2 1,-3-1-1,-11 152 0,-1-179-303,-3 0-1,-2-1 0,-3 0 1,-1-1-1,-3-1 1,-2 0-1,-2-2 1,-2-1-1,-58 81 1,39-69-708,-2-2 0,-3-2 1,-2-3-1,-2-2 1,-3-2-1,-97 64 0,100-79-1772,-61 26 0,-48 8-7574</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7:53.389"/>
    </inkml:context>
    <inkml:brush xml:id="br0">
      <inkml:brushProperty name="width" value="0.05" units="cm"/>
      <inkml:brushProperty name="height" value="0.05" units="cm"/>
      <inkml:brushProperty name="color" value="#5B2D90"/>
    </inkml:brush>
  </inkml:definitions>
  <inkml:trace contextRef="#ctx0" brushRef="#br0">454 249 10597,'-3'-15'549,"-7"-35"1936,3 1 0,-2-69 0,7 102-448,0 16-437,-1 14-1020,-108 1031 2007,53-400-1584,-35-7-812,34-351-232,-32 184-1316,89-462 546,-2 19 1112,4-24-2729,3-14-4639,12-47-1486</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00.173"/>
    </inkml:context>
    <inkml:brush xml:id="br0">
      <inkml:brushProperty name="width" value="0.05" units="cm"/>
      <inkml:brushProperty name="height" value="0.05" units="cm"/>
      <inkml:brushProperty name="color" value="#5B2D90"/>
    </inkml:brush>
  </inkml:definitions>
  <inkml:trace contextRef="#ctx0" brushRef="#br0">10 791 3554,'0'0'3932,"-7"-12"-1383,7 12-2369,0 0 1,-1-1-1,1 1 1,0 0-1,0-1 1,0 1-1,-1 0 1,1-1-1,0 1 1,0-1-1,0 1 1,0 0-1,0-1 1,0 1-1,-1-1 1,1 1-1,0 0 1,0-1-1,0 1 1,1-1-1,-1 1 1,0 0-1,0-1 1,0 1-1,0-1 1,0 1-1,0 0 1,0-1-1,1 1 1,-1-1-1,0 1 1,0 0-1,1-1 1,-1 1-1,0-1 1,58-15 103,0 3 0,70-8 1,127-2 153,-205 19-443,366-45 80,115-7-121,-164 23-9,-83 5 108,367-6-12,84-6-42,145-17-98,-870 56 92,-5 2 8,0-2 0,0 1-1,0 0 1,0-1-1,0 0 1,0 0-1,0 0 1,0-1-1,0 0 1,0 0-1,7-4 1,-7 3-7,0 1 0,0 0 0,0 0 0,0 0 0,0 1 0,0 0 0,1 0 0,-1 0 0,10 0 0,8-2-60,-2-3 58,0 0-1,22-11 1,33-11-9,53 3 42,0 5 0,178-4-1,-282 22-24,773-30-64,-293 17 93,238-18-52,-690 27 26,14 0-10,110-25 0,-92 0 30,-63 22-18,1 0 1,35-8 0,26 3 5,129-6 1,89 16-24,-227 5 25,1833 5 14,-1906-6-28,1894 0 87,-1762-2-99,1072 3 31,66 42-39,-135-31-32,-440-10 53,-386 1-22,722 21-52,-474 16-201,-528-37 272,-11 0 8,1 0 1,0-2-1,-1-1 1,1 0-1,0-1 0,0-2 1,35-8-1,-55 11 5,0-1 0,1 0 0,-1 0 1,0 1-1,1-1 0,-1 1 0,1-1 0,-1 1 0,1 0 0,-1 0 1,0-1-1,1 1 0,-1 0 0,1 0 0,-1 0 0,1 1 1,-1-1-1,1 0 0,-1 1 0,1-1 0,-1 0 0,2 2 0,-2 0 18,0 0 0,0 0 0,-1 0-1,1 0 1,-1 0 0,1 0-1,-1 1 1,0-1 0,0 0 0,0 0-1,0 0 1,-1 4 0,1 13 34,-3 20 215,-2 1 0,-1-2 0,-2 1 0,-19 53 0,-4 23 451,-52 318 1291,-3 15-826,-35 113-575,46-205-40,-7-42-500,-159 397 1,231-687-82,7-17-2,-1 0 1,2 0-1,-1 1 0,1-1 1,0 0-1,1 1 1,-1 8-1,2-16-144,13-12-7060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02.892"/>
    </inkml:context>
    <inkml:brush xml:id="br0">
      <inkml:brushProperty name="width" value="0.05" units="cm"/>
      <inkml:brushProperty name="height" value="0.05" units="cm"/>
      <inkml:brushProperty name="color" value="#5B2D90"/>
    </inkml:brush>
  </inkml:definitions>
  <inkml:trace contextRef="#ctx0" brushRef="#br0">238 1129 3426,'0'0'627,"-18"-16"928,-60-50-64,74 63-1355,0 0 1,0 0-1,0 0 0,0 1 0,-1 0 0,1 0 1,0 0-1,-1 0 0,0 1 0,1 0 0,-1 0 1,0 0-1,0 0 0,1 1 0,-1 0 1,0 0-1,0 0 0,0 1 0,-4 0 0,-13 1 504,-2 1 1381,32 3 168,43 4-310,37-4-465,111-6 0,-100-2-1158,436-43 311,-261 14 221,1140-44-79,6 64-202,-1344 11-480,3973 7 1160,-2139-8-736,-1625-1-337,782-13-33,-186 0 90,62-2-75,-440 3 1,313-15-21,-65 18 77,-118 6-98,-139-15 57,41-30-26,-308 23-9,-151 23-86,1 5 0,-1 2 0,144 26 1,55 3-58,-82-31 106,30 1 34,-168 5-74,70 18 0,-82-15 0,1-1 0,-1-3 0,51 2 0,-26-1 70,-62-29 877,9-52-619,4 1-1,2 1 1,4 1 0,3 1-1,49-89 1,-65 137-539,5-9-768,20-52-1,-32 70 31,-1 0 0,-1-1 0,0 0 0,0-14 0,-1-35-6132</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22.546"/>
    </inkml:context>
    <inkml:brush xml:id="br0">
      <inkml:brushProperty name="width" value="0.05" units="cm"/>
      <inkml:brushProperty name="height" value="0.05" units="cm"/>
      <inkml:brushProperty name="color" value="#5B2D90"/>
    </inkml:brush>
  </inkml:definitions>
  <inkml:trace contextRef="#ctx0" brushRef="#br0">85 54 9604,'0'0'12091,"-6"-9"-11112,-19-27-154,19 27-318,5 20-51,-17 146-76,-9 149 62,26-283-468,1-15-69,-1 0-1,1 0 1,1 0-1,-1 0 1,4 14 0,-4-20-72,1-1 1,-1 1 0,1-1 0,0 0-1,-1 1 1,1-1 0,0 0 0,0 0-1,0 0 1,0 1 0,0-1-1,0 0 1,0 0 0,0-1 0,0 1-1,1 0 1,-1 0 0,0 0 0,0-1-1,1 1 1,-1-1 0,1 1 0,-1-1-1,1 1 1,-1-1 0,0 0-1,1 0 1,-1 0 0,1 0 0,-1 0-1,1 0 1,-1 0 0,1 0 0,-1-1-1,1 1 1,1-1 0,25-8-5834</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22.893"/>
    </inkml:context>
    <inkml:brush xml:id="br0">
      <inkml:brushProperty name="width" value="0.05" units="cm"/>
      <inkml:brushProperty name="height" value="0.05" units="cm"/>
      <inkml:brushProperty name="color" value="#5B2D90"/>
    </inkml:brush>
  </inkml:definitions>
  <inkml:trace contextRef="#ctx0" brushRef="#br0">50 145 8148,'0'0'6475,"-10"16"-6128,4-7-253,1-2-20,0 0 0,0 1 0,1 0 0,-5 12 0,8-17-38,0 0 0,0 0 1,0 0-1,1 0 0,-1 0 1,1 0-1,0 0 0,0 0 1,0 0-1,0 0 0,0 0 1,1 0-1,-1 0 0,1 0 1,0 0-1,0 0 0,0 0 1,0 0-1,1 0 0,2 3 1,1 1 86,1-1 0,0 1 1,0-1-1,1-1 0,-1 1 1,1-1-1,0-1 0,1 1 1,-1-1-1,1 0 0,0-1 1,0 0-1,0 0 0,1 0 0,-1-1 1,1-1-1,-1 0 0,1 0 1,-1 0-1,1-1 0,0 0 1,-1-1-1,1 0 0,-1 0 1,1-1-1,12-4 0,-12 4 10,0-1 0,1 0-1,-1 0 1,0-1-1,-1-1 1,1 1 0,-1-1-1,0-1 1,0 0-1,0 0 1,-1 0 0,0-1-1,0 0 1,-1 0 0,0-1-1,0 0 1,0 0-1,-1 0 1,-1-1 0,1 0-1,-1 0 1,-1 0-1,4-14 1,-6 18-99,0-1 0,0 0-1,0 0 1,-1 0 0,0 0-1,0 0 1,0 0 0,-1 0 0,0 1-1,0-1 1,-1 0 0,0 0 0,0 1-1,0-1 1,0 1 0,-1 0-1,0-1 1,0 1 0,0 0 0,-1 1-1,0-1 1,-5-5 0,1 4-36,-1 0-1,1 1 1,-1 0 0,0 0 0,0 1 0,0 0-1,-1 0 1,1 1 0,-1 1 0,0-1-1,0 2 1,-15-2 0,22 3-5,-9-2-32,0 1 1,-1 0 0,1 1 0,0 1 0,0 0 0,-13 3 0,22-4-43,0 1 0,1 1-1,-1-1 1,0 0 0,0 1 0,1-1 0,-1 1-1,1 0 1,0 0 0,-1 0 0,1 0-1,0 0 1,0 0 0,0 1 0,0-1 0,1 1-1,-1-1 1,1 1 0,-1 0 0,1-1-1,0 1 1,0 0 0,0 0 0,1 0 0,-1 0-1,1 0 1,-1 0 0,1 0 0,0 4-1,0 0-341,0-1 0,0 1-1,1 0 1,0 0-1,0-1 1,0 1-1,1-1 1,0 1-1,0-1 1,1 0-1,0 0 1,0 0-1,0 0 1,8 11-1,34 36-5981</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23.223"/>
    </inkml:context>
    <inkml:brush xml:id="br0">
      <inkml:brushProperty name="width" value="0.05" units="cm"/>
      <inkml:brushProperty name="height" value="0.05" units="cm"/>
      <inkml:brushProperty name="color" value="#5B2D90"/>
    </inkml:brush>
  </inkml:definitions>
  <inkml:trace contextRef="#ctx0" brushRef="#br0">141 0 12438,'0'0'9012,"-28"136"-8644,16-43 288,6 10-560,0 4 32,2 0-128,-4 0 0,-3-5-128,-7-8-2177,-6-22-2353,0-24-9941</inkml:trace>
  <inkml:trace contextRef="#ctx0" brushRef="#br0" timeOffset="1">79 607 16151,'0'0'7572,"66"-102"-7572,35 93-320,26 4-1313,12-2-1953,0-1-5442</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23.544"/>
    </inkml:context>
    <inkml:brush xml:id="br0">
      <inkml:brushProperty name="width" value="0.05" units="cm"/>
      <inkml:brushProperty name="height" value="0.05" units="cm"/>
      <inkml:brushProperty name="color" value="#5B2D90"/>
    </inkml:brush>
  </inkml:definitions>
  <inkml:trace contextRef="#ctx0" brushRef="#br0">44 0 8852,'0'0'12790,"-34"125"-12198,28-53 113,2-3-705,4-3 128,0-7-256,0-9-737,0-14-1264,0-18-2209</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24.077"/>
    </inkml:context>
    <inkml:brush xml:id="br0">
      <inkml:brushProperty name="width" value="0.05" units="cm"/>
      <inkml:brushProperty name="height" value="0.05" units="cm"/>
      <inkml:brushProperty name="color" value="#5B2D90"/>
    </inkml:brush>
  </inkml:definitions>
  <inkml:trace contextRef="#ctx0" brushRef="#br0">29 273 12038,'0'0'1475,"-5"16"64,1-6-1202,-13 43 632,16-49-872,0 0-1,1 0 1,-1 0 0,1 0-1,0 0 1,0 0 0,1 0-1,-1 0 1,1 0 0,0 0-1,0-1 1,0 1 0,1 0-1,1 4 1,3-1-1,-1 0-1,1-1 1,-1 0-1,2 0 1,-1-1 0,1 1-1,0-1 1,0-1-1,0 1 1,1-1-1,-1-1 1,1 1-1,0-1 1,0-1 0,0 1-1,0-2 1,12 2-1,2 1 127,2-1 0,-1-2 0,0 0 0,0-2 0,30-3 0,-35 0-32,-1 0 0,0 0 0,0-2 0,-1 0 0,1-1 1,-2-1-1,1 0 0,-1-1 0,0-1 0,-1 0 0,0-1 0,0 0 0,-2-1 0,19-22 0,-21 22-124,-1 0 0,0 0 0,-1-1 0,0-1-1,-1 1 1,-1-1 0,0 0 0,-1 0 0,-1-1 0,0 0 0,0 0 0,-2 0-1,0 0 1,-1 0 0,0 0 0,-1 0 0,-3-19 0,3 30-68,-1 0 1,-1 0-1,1 0 1,0 0-1,-1 0 1,0 0-1,0 0 1,0 0-1,0 1 1,-1-1-1,1 1 1,-1 0-1,0 0 1,0 0-1,0 0 1,0 0-1,-1 0 1,1 1-1,-1 0 1,0 0-1,0 0 1,1 0-1,-1 0 1,0 1-1,0 0 1,-1-1-1,1 2 1,0-1 0,0 0-1,0 1 1,-1 0-1,1 0 1,-6 1-1,0-1-11,0 0 0,0 1 0,0 1 0,-1 0-1,1 0 1,1 1 0,-1 0 0,0 1 0,1 0 0,0 0 0,0 1-1,-16 11 1,12-4-9,1 0 0,1 1 0,0 1-1,0-1 1,2 1 0,0 1 0,0 0-1,1 0 1,1 1 0,1 0 0,0 0 0,-3 17-1,0 7-193,2 0 1,2 0-1,0 79 0,5-103 81,1 0 0,1 0 0,0 0 0,1 0 0,0 0 0,2 0 0,-1 0 0,2-1 0,0 0 0,12 20 0,-14-29 125,-1-1 0,1 1 0,0-1-1,1 0 1,-1-1 0,1 1 0,0-1 0,0 0 0,0 0 0,1 0 0,0-1 0,-1 1 0,1-2 0,0 1 0,0 0 0,1-1 0,-1 0 0,0-1 0,1 0-1,-1 0 1,1 0 0,-1 0 0,1-1 0,0 0 0,-1-1 0,1 0 0,-1 0 0,11-3 0,-1-1 82,0 0 0,0-2 0,-1 0 0,0-1 0,-1 0 0,1-1 0,-2-1 0,24-21-1,95-104 693,-120 121-748,-2 3 24,26-28 4,-1-2 0,-2-1 0,39-66 0,-68 96-47,-11 14-55,-12 16-65,7-3 82,1 1 1,1-1-1,0 2 0,1-1 0,1 1 0,0 1 0,1 0 0,1 0 0,1 0 0,1 0 1,0 1-1,1 0 0,0 33 0,2 12-778,3 1 1,18 109-1,-17-156 643,0 3 265,0 0 1,-1-1-1,-1 1 0,-2 27 0,1-44 15,-1 1 0,1-1 0,-1 1 0,0-1-1,-1 0 1,1 1 0,-1-1 0,0 0 0,0 0-1,0 0 1,0 0 0,-1 0 0,1 0 0,-1-1 0,0 0-1,0 1 1,-1-1 0,1 0 0,-1 0 0,1-1-1,-1 1 1,0-1 0,0 0 0,0 0 0,-6 2 0,-1 0 43,-1 0 1,0-1 0,0-1 0,0 0-1,0-1 1,0 0 0,-1-1 0,1 0-1,0-1 1,0-1 0,0 0 0,0 0 0,-21-7-1,24 5-299,0 0 0,-1-1 0,2 0 0,-1 0-1,1-1 1,-1 0 0,1 0 0,1-1 0,0 0 0,-12-14-1,-10-19-4550,2 0-6099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2.650"/>
    </inkml:context>
    <inkml:brush xml:id="br0">
      <inkml:brushProperty name="width" value="0.05" units="cm"/>
      <inkml:brushProperty name="height" value="0.05" units="cm"/>
      <inkml:brushProperty name="color" value="#5B2D90"/>
    </inkml:brush>
  </inkml:definitions>
  <inkml:trace contextRef="#ctx0" brushRef="#br0">0 79 4434,'0'0'8548,"0"-16"-4018,0-36-1493,0 42-630,0 45-1701,8 123 5,6-1 0,58 263 1,-66-394-698,20 81-218,-23-97 151,1-1 0,0 1-1,0 0 1,1-1 0,0 0-1,1 0 1,12 14 0,-17-21 44,0-1 1,1 1 0,-1-1-1,1 1 1,-1-1 0,1 0-1,-1 0 1,1 0 0,0 0-1,0 0 1,-1 0 0,1-1 0,0 1-1,0 0 1,0-1 0,0 1-1,0-1 1,0 0 0,0 0-1,0 0 1,0 0 0,2 0 0,-1-1 4,0 0 0,0 0 0,0-1 0,0 1 0,0-1 0,-1 1 0,1-1 0,0 0 0,-1 0 0,0 0 1,1 0-1,2-4 0,5-7 7,0-1 1,-2 0-1,1 0 1,6-17-1,-14 28-5,15-36 19,-2-1 1,-2-1-1,-1 0 1,8-72-1,10-43 104,-28 150-90,0 3-1,0-1-1,0 0 0,0 1 1,0-1-1,0 0 1,0 1-1,1 0 0,0-1 1,0 1-1,0 0 1,0 0-1,5-6 0,0 31-135,-1 28 37,1 4 76,19 76-1,-22-115 8,0 0 0,2-1 0,0 1 1,0-1-1,1 0 0,1-1 0,1 0 0,0 0 0,18 20 0,-26-32-15,0 1-1,0-1 1,0 0 0,0 0-1,0 0 1,0 0 0,0-1-1,0 1 1,0 0 0,0 0-1,0-1 1,1 1 0,-1 0-1,0-1 1,0 0 0,1 1-1,-1-1 1,0 0 0,1 1-1,-1-1 1,0 0 0,1 0-1,-1 0 1,1 0 0,-1 0 0,0 0-1,1-1 1,-1 1 0,0 0-1,1-1 1,-1 1 0,0-1-1,0 1 1,1-1 0,-1 0-1,0 0 1,0 1 0,0-1-1,0 0 1,0 0 0,1-2-1,4-4-19,-1 0 0,0-1-1,-1 1 1,0-1-1,4-13 1,-2 8 29,27-75-16,-24 62 16,1-1-1,1 1 0,27-47 0,-37 73 5,-1 0-1,0-1 0,0 1 0,0 0 1,0 0-1,0 0 0,0 0 0,0 0 1,0 0-1,0 0 0,0 0 0,0-1 1,0 1-1,0 0 0,0 0 0,0 0 1,0 0-1,1 0 0,-1 0 0,0 0 1,0 0-1,0 0 0,0 0 0,0 0 0,0 0 1,0 0-1,0 0 0,1 0 0,-1 0 1,0 0-1,0 0 0,0 0 0,0 0 1,0 0-1,0 0 0,0 0 0,1 0 1,-1 0-1,0 0 0,0 0 0,0 0 1,0 0-1,0 0 0,0 0 0,0 0 1,0 0-1,1 0 0,-1 0 0,0 0 1,0 0-1,0 0 0,0 1 0,0-1 1,0 0-1,0 0 0,0 0 0,0 0 1,0 0-1,0 0 0,0 0 0,0 0 1,0 1-1,0-1 0,3 13 150,-1 22-284,-2-31 190,0 26-177,2 0 0,1 0 0,1-1 0,1 1 0,2-1 0,1 0 0,1-1 0,1 0 0,24 46 1,-19-55-2282,-3-16-2526</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25.196"/>
    </inkml:context>
    <inkml:brush xml:id="br0">
      <inkml:brushProperty name="width" value="0.05" units="cm"/>
      <inkml:brushProperty name="height" value="0.05" units="cm"/>
      <inkml:brushProperty name="color" value="#5B2D90"/>
    </inkml:brush>
  </inkml:definitions>
  <inkml:trace contextRef="#ctx0" brushRef="#br0">101 492 10613,'0'0'10823,"0"0"-10808,0 0 0,0 0-1,0-1 1,0 1-1,0 0 1,-1-1-1,1 1 1,0 0-1,0 0 1,0-1-1,0 1 1,-1 0-1,1 0 1,0 0-1,0-1 1,-1 1-1,1 0 1,0 0-1,0 0 1,-1 0-1,1 0 1,0-1-1,-1 1 1,1 0-1,0 0 1,0 0-1,-1 0 1,1 0-1,0 0 1,-1 0 0,1 0-1,0 0 1,-1 0-1,1 0 1,0 0-1,0 0 1,-1 0-1,1 0 1,0 1-1,-1-1 1,1 0-1,0 0 1,0 0-1,-1 0 1,1 0-1,0 1 1,0-1-1,-1 0 1,1 0-1,0 1 1,0-1-1,0 0 1,-1 0-1,1 1 1,0-1-1,0 0 1,0 0-1,0 1 1,0-1 0,0 0-1,0 1 1,-1-1-1,1 0 1,0 0-1,0 1 1,0-1-1,0 1 1,-4 19 199,0 0 1,1 1 0,0 0-1,2 26 1,-3 22 379,0-23-462,-2-2 0,-1 1 0,-2-1 0,-3 0 0,-17 45 0,30-92-101,-1 1 0,1-1-1,-1 1 1,0-1 0,1 1-1,-1-1 1,0 1 0,-1-1-1,1 1 1,-1-5 0,-1-12 64,65-744-549,-62 754 457,0-8-18,-1 12 22,0 0 0,0 0 0,1 0 0,-1 0 0,1 0 0,0 1 0,0-1 0,1 0 0,0 0 0,-1 1 0,5-7 0,-5 12-16,0-1 0,0 1 0,0-1 0,0 1 1,0 0-1,0 0 0,0-1 0,0 1 0,0 0 0,0 0 0,0 0 0,-1 0 0,1 0 0,0 0 0,-1 0 0,1 0 1,-1 0-1,1 1 0,-1-1 0,0 0 0,1 2 0,1 1-19,17 35 6,9 22-14,66 101 1,-84-146 34,1-1 0,1-1 0,0 0 0,1 0-1,1-1 1,0-1 0,0-1 0,2 0 0,-1 0 0,1-2-1,24 12 1,-32-18 9,0 0-1,0-1 1,0 0-1,1 0 1,-1-1-1,0 0 1,1 0 0,-1-1-1,17-1 1,-19 0-3,-1 0 0,0-1 0,0 1 0,0-1 0,1 0 0,-2 0 1,1-1-1,0 0 0,0 1 0,-1-2 0,1 1 0,-1 0 0,0-1 1,0 0-1,-1 0 0,5-5 0,6-11 12,0-2 1,-2 1-1,0-2 0,-2 0 1,14-42-1,25-130 7,-16 50 136,-23 223 438,-1 562 904,-26-473-1602,0 4-3834,19-129-2618,8-20-9232</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26.026"/>
    </inkml:context>
    <inkml:brush xml:id="br0">
      <inkml:brushProperty name="width" value="0.05" units="cm"/>
      <inkml:brushProperty name="height" value="0.05" units="cm"/>
      <inkml:brushProperty name="color" value="#5B2D90"/>
    </inkml:brush>
  </inkml:definitions>
  <inkml:trace contextRef="#ctx0" brushRef="#br0">173 55 6371,'0'0'9887,"-4"-11"-8380,-12-32-183,16 43-1274,0 0 1,0 0-1,0 0 1,0 1-1,0-1 1,0 0-1,0 0 1,0 0-1,0 0 1,0 0-1,0 0 1,0 0-1,0 0 1,-1 0-1,1 0 1,0 0-1,0 0 1,0 0-1,0 0 1,0 0-1,0 0 1,0 1-1,0-1 1,0 0-1,0 0 1,0 0 0,0 0-1,-1 0 1,1 0-1,0 0 1,0 0-1,0 0 1,0 0-1,0 0 1,0 0-1,0 0 1,0 0-1,0 0 1,0 0-1,-1-1 1,1 1-1,0 0 1,0 0-1,0 0 1,0 0-1,0 0 1,0 0-1,0 0 1,0 0-1,0 0 1,0 0-1,0 0 1,0 0-1,0 0 1,0 0-1,0 0 1,0-1-1,-1 1 1,1 0-1,0 0 1,0 0-1,0 0 1,-3 13 668,-2 18-352,-7 89 975,-81 538 731,83-617-2059,3-12 1,0 1-1,2 0 1,-2 40-1,7-69-13,0 0-1,0 0 1,0-1-1,0 1 1,0 0-1,1 0 1,-1 0-1,0 0 1,0 0-1,0 0 1,1-1-1,-1 1 1,1 0-1,-1 0 1,0-1-1,1 1 1,-1 0-1,1 0 1,0-1-1,-1 1 1,1 0-1,-1-1 1,1 1-1,0-1 1,0 1-1,-1-1 1,1 1 0,0-1-1,1 1 1,27 1 94,-19-3-30,18 0 83,0-1-1,0-2 0,0-1 1,-1-1-1,34-12 1,132-59-1462,-136 52-290,-52 23 1042,20-10-1986,-14 1-4143</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26.862"/>
    </inkml:context>
    <inkml:brush xml:id="br0">
      <inkml:brushProperty name="width" value="0.05" units="cm"/>
      <inkml:brushProperty name="height" value="0.05" units="cm"/>
      <inkml:brushProperty name="color" value="#5B2D90"/>
    </inkml:brush>
  </inkml:definitions>
  <inkml:trace contextRef="#ctx0" brushRef="#br0">137 87 7812,'0'0'9841,"-3"-14"-8192,-1-2-1197,1 9-94,2 1 0,-1-1 0,1 0 0,0 0 1,0-1-1,1-7 0,-19 72 730,-10 47-594,5 1-1,5 2 1,4 0 0,5 0-1,6 191 1,4-292-490,0 0 0,0 0 0,1-1 0,0 1 0,0-1 0,0 1 0,1-1 0,0 1 0,0-1 0,0 0 0,1 1 0,-1-1 0,1-1 0,1 1 0,-1 0 0,1-1 0,-1 1 0,1-1 0,0 0 0,1-1 0,-1 1 1,1-1-1,-1 0 0,1 0 0,0 0 0,0 0 0,1-1 0,-1 0 0,0 0 0,1-1 0,-1 1 0,1-1 0,0 0 0,-1-1 0,1 1 0,9-1 0,30 0-28,0-1 0,-1-2 0,85-18-1,-106 16-557,0-1 0,-1-2-1,0 0 1,0-1 0,-1-1-1,0-1 1,-1-1 0,0-1-1,25-21 1,-24 9-2996,-7-1-1603</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27.229"/>
    </inkml:context>
    <inkml:brush xml:id="br0">
      <inkml:brushProperty name="width" value="0.05" units="cm"/>
      <inkml:brushProperty name="height" value="0.05" units="cm"/>
      <inkml:brushProperty name="color" value="#5B2D90"/>
    </inkml:brush>
  </inkml:definitions>
  <inkml:trace contextRef="#ctx0" brushRef="#br0">1 211 8756,'0'0'13958,"119"-66"-13269,-36 50-369,4-1-128,1 1-192,-13 2-400,-14-2-1073,-13 0-1056,-22-5-3890,-16-8-5971</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27.598"/>
    </inkml:context>
    <inkml:brush xml:id="br0">
      <inkml:brushProperty name="width" value="0.05" units="cm"/>
      <inkml:brushProperty name="height" value="0.05" units="cm"/>
      <inkml:brushProperty name="color" value="#5B2D90"/>
    </inkml:brush>
  </inkml:definitions>
  <inkml:trace contextRef="#ctx0" brushRef="#br0">1 142 14919,'0'0'9236,"95"-106"-8836,0 87 48,14 4-448,-2 14-16,-11 1-208,-21 7-1408,-22 25-1330,-27 4-1408,-24 6-4658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27.942"/>
    </inkml:context>
    <inkml:brush xml:id="br0">
      <inkml:brushProperty name="width" value="0.05" units="cm"/>
      <inkml:brushProperty name="height" value="0.05" units="cm"/>
      <inkml:brushProperty name="color" value="#5B2D90"/>
    </inkml:brush>
  </inkml:definitions>
  <inkml:trace contextRef="#ctx0" brushRef="#br0">26 38 11845,'4'-1'14189,"6"-5"-12629,-4-11 134,-7 7-2220,-10 6-4967,-23 4-5146</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41.630"/>
    </inkml:context>
    <inkml:brush xml:id="br0">
      <inkml:brushProperty name="width" value="0.05" units="cm"/>
      <inkml:brushProperty name="height" value="0.05" units="cm"/>
      <inkml:brushProperty name="color" value="#5B2D90"/>
    </inkml:brush>
  </inkml:definitions>
  <inkml:trace contextRef="#ctx0" brushRef="#br0">428 0 9828,'0'0'6147,"-1"23"-5832,-7 176 2079,-42 587 2864,-85-18-4392,-50-11-1586,177-729 311,-20 87-412,15-40-3914</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47.308"/>
    </inkml:context>
    <inkml:brush xml:id="br0">
      <inkml:brushProperty name="width" value="0.05" units="cm"/>
      <inkml:brushProperty name="height" value="0.05" units="cm"/>
      <inkml:brushProperty name="color" value="#5B2D90"/>
    </inkml:brush>
  </inkml:definitions>
  <inkml:trace contextRef="#ctx0" brushRef="#br0">0 0 6147,'0'0'5074</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49.059"/>
    </inkml:context>
    <inkml:brush xml:id="br0">
      <inkml:brushProperty name="width" value="0.05" units="cm"/>
      <inkml:brushProperty name="height" value="0.05" units="cm"/>
      <inkml:brushProperty name="color" value="#5B2D90"/>
    </inkml:brush>
  </inkml:definitions>
  <inkml:trace contextRef="#ctx0" brushRef="#br0">76 535 4002,'0'0'5664,"0"-17"-3818,1-9-978,1-23 531,-6 2 2937,-4 20-1776,8 26-2365,-1 0-1,1 1 1,0-1 0,-1 1-1,1-1 1,-1 0-1,1 1 1,-1-1-1,1 1 1,-1-1-1,1 1 1,-1-1 0,1 1-1,-1 0 1,0-1-1,1 1 1,-1 0-1,0-1 1,1 1 0,-1 0-1,0 0 1,0-1-1,-1 9 30,26 768 1428,-51-1063-1681,-18-365 151,45 641-120,0-10-18,1 0 0,0 0 0,7-36 0,-7 53 7,0 1 0,-1 0 0,1-1 0,0 1 0,0 0 0,1-1 0,-1 1 0,1 0 0,0 0 0,0 0 0,0 0-1,0 0 1,0 1 0,0-1 0,1 1 0,-1-1 0,1 1 0,0 0 0,0 0 0,0 0 0,0 0 0,0 1 0,0-1 0,0 1 0,0 0 0,1 0 0,-1 0 0,1 0 0,5 0 0,-6 1-12,-1 0 1,1 1 0,-1-1-1,1 1 1,-1 0 0,1-1 0,-1 1-1,0 0 1,0 1 0,1-1 0,-1 0-1,0 1 1,0-1 0,0 1-1,0-1 1,0 1 0,-1 0 0,1 0-1,0 0 1,-1 0 0,1 0 0,-1 0-1,0 1 1,0-1 0,0 0-1,1 4 1,3 7-14,-1-1 0,-1 1 0,4 24 1,-3-9-27,-2 0 0,-1 0 1,-2 0-1,0 0 1,-2 0-1,-1-1 1,-11 41-1,-9 10-2607,-41 90 0,28-78-2696,21-44-2731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49.427"/>
    </inkml:context>
    <inkml:brush xml:id="br0">
      <inkml:brushProperty name="width" value="0.05" units="cm"/>
      <inkml:brushProperty name="height" value="0.05" units="cm"/>
      <inkml:brushProperty name="color" value="#5B2D90"/>
    </inkml:brush>
  </inkml:definitions>
  <inkml:trace contextRef="#ctx0" brushRef="#br0">182 81 9380,'0'0'12769,"-9"-15"-11662,-26-41-445,26 47-387,5 15-59,-33 126 1189,-30 211 1,57-266-1166,3 0-1,4 0 1,10 127-1,-2-173-222,1 0-1,1 0 1,2-1 0,1 0-1,1 0 1,25 46-1,-25-57-327,0 0 0,1 0-1,1-2 1,1 1 0,0-2-1,1 0 1,1-1 0,0 0 0,2-1-1,24 15 1,-35-25-321,0 0-1,1-1 1,0 0 0,-1 0 0,13 2-1,31-1-6180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3.116"/>
    </inkml:context>
    <inkml:brush xml:id="br0">
      <inkml:brushProperty name="width" value="0.05" units="cm"/>
      <inkml:brushProperty name="height" value="0.05" units="cm"/>
      <inkml:brushProperty name="color" value="#5B2D90"/>
    </inkml:brush>
  </inkml:definitions>
  <inkml:trace contextRef="#ctx0" brushRef="#br0">205 145 8260,'0'0'13048,"4"1"-12954,-1-1-89,0 1-1,0-1 1,1 1 0,-1-1-1,0 0 1,1 0 0,-1-1 0,0 1-1,0-1 1,0 1 0,1-1-1,-1 0 1,0 0 0,0-1 0,0 1-1,0-1 1,-1 1 0,1-1-1,0 0 1,-1 0 0,1 0 0,2-3-1,-2 1 32,1 0 0,-1 0 0,-1 0 0,1-1-1,0 1 1,-1-1 0,0 1 0,0-1 0,-1 0-1,1 0 1,-1 0 0,0 1 0,0-1 0,0-8-1,-1 11-9,0 1-1,0-1 1,0 0-1,0 0 1,-1 1-1,1-1 0,0 0 1,-1 1-1,1-1 1,-1 1-1,0-1 1,1 0-1,-1 1 1,0-1-1,0 1 0,0 0 1,0-1-1,0 1 1,0 0-1,-1 0 1,1 0-1,0-1 0,-3 0 1,1 0-9,-1 1-1,1-1 1,-1 1-1,0 0 1,0 0-1,1 0 1,-1 0 0,0 1-1,0-1 1,-5 1-1,0 0-3,0 1 0,0 0 0,0 0-1,0 1 1,0 0 0,1 1 0,-1 0-1,1 0 1,-9 5 0,7 0 15,-1 0 1,1 0 0,1 2-1,0-1 1,0 1-1,0 0 1,2 1-1,-1 0 1,1 0 0,1 0-1,0 1 1,0 0-1,-3 15 1,1-2-113,0 0 0,3 1 0,0-1 0,1 1 0,0 46 0,3-65 40,2 0 0,-1 0 1,1 0-1,0 0 1,0 0-1,1 0 0,0 0 1,0 0-1,1-1 0,-1 1 1,2-1-1,-1 1 0,6 7 1,-5-10 18,0 1 1,0-1 0,1 0-1,-1-1 1,1 1 0,0-1-1,0 0 1,0 0 0,0-1 0,1 1-1,-1-1 1,1 0 0,-1-1-1,1 1 1,0-1 0,10 1-1,-4-2-27,0 0 0,0-1 0,0-1-1,0 0 1,0 0 0,0-1 0,-1 0-1,1-1 1,-1-1 0,0 0 0,0 0-1,0-1 1,-1 0 0,0-1 0,0 0-1,-1-1 1,15-15 0,4-5-43,-3-1 0,0-1 1,-2-1-1,25-43 0,-37 57 312,0 0-1,-2-1 1,0 0-1,-2 0 1,1-1-1,-2 0 0,4-23 1,-3 97 1309,-1-23-1564,0 14 3,3 12-118,-4 1-1,-1 69 0,-4-112 172,-1 0 0,-1 0 0,-1 0 0,0 0-1,-1 0 1,0-1 0,-2 1 0,0-1 0,0 0 0,-2-1 0,1 0 0,-18 24-1,11-23 46,0 0 0,-1-1 0,-1 0 0,0-1-1,-1-1 1,0 0 0,-1-1 0,-26 11 0,12-8-840,-1-2 1,0-1 0,0-2-1,-43 6 1,-41-1-5875</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0.382"/>
    </inkml:context>
    <inkml:brush xml:id="br0">
      <inkml:brushProperty name="width" value="0.05" units="cm"/>
      <inkml:brushProperty name="height" value="0.05" units="cm"/>
      <inkml:brushProperty name="color" value="#5B2D90"/>
    </inkml:brush>
  </inkml:definitions>
  <inkml:trace contextRef="#ctx0" brushRef="#br0">4 64 11829,'0'0'11955,"-1"6"-11589,0 2-305,0 1 0,1 0 0,0 0 1,1 0-1,0-1 0,0 1 0,1 0 0,0-1 1,1 1-1,-1-1 0,2 0 0,-1 0 1,1 0-1,8 12 0,2 3 55,2 0 0,0-1 0,30 31 0,-39-46-89,-1-1 1,1 1-1,0-1 1,1-1-1,-1 0 1,13 7-1,-18-11-18,1 0 0,0 0 1,-1 0-1,1 0 0,0-1 0,-1 1 0,1-1 0,0 0 1,0 0-1,-1 0 0,1 0 0,0 0 0,0 0 1,-1-1-1,1 1 0,0-1 0,-1 0 0,1 0 0,-1 0 1,1 0-1,-1 0 0,1-1 0,-1 1 0,0-1 1,1 1-1,2-4 0,5-5-49,-1 1 0,0-2 0,-1 1 0,0-1 0,-1 0 0,0-1 0,-1 0 0,0 0 0,-1 0 0,0-1 0,-1 0 0,4-19 0,-1-7-8,-3 0 0,1-80 0,-2 393 2355,1-1-1848,-34 306 0,30-573-466,-15 72-524,14-74 484,1-1 0,-1 0 0,0 0 0,0 0 0,0 0 0,-1 0 1,1 0-1,-1-1 0,0 1 0,0 0 0,0-1 0,0 1 0,0-1 0,0 0 0,-1 1 0,1-1 0,-1 0 0,1-1 1,-1 1-1,-4 2 0,6-4 40,-1 0 0,1 0 0,-1 1 0,1-1 0,-1 0 0,0 0 0,1-1 0,-1 1 0,1 0 0,-1 0 0,1-1 0,-1 1 0,1-1 0,-1 1 0,1-1 0,-1 0 1,1 1-1,0-1 0,-1 0 0,1 0 0,0 0 0,0 0 0,0 0 0,0 0 0,0-1 0,0 1 0,0 0 0,0-1 0,-1 0 0,-17-45 237,19 47-230,-9-38 59,2 0 1,2-1-1,1 0 1,2 0-1,2 0 1,6-52-1,-2 57 46,1 1-1,1-1 0,15-43 1,-16 61-260,0 1 0,1 0 0,1 1 0,0-1 0,2 1 1,-1 1-1,1 0 0,1 0 0,14-14 0,-18 21-416,1 1 0,0 0 0,0 1 0,0-1 0,0 1 0,1 1 1,-1 0-1,1 0 0,0 0 0,11-2 0,34-3-6595</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1.268"/>
    </inkml:context>
    <inkml:brush xml:id="br0">
      <inkml:brushProperty name="width" value="0.05" units="cm"/>
      <inkml:brushProperty name="height" value="0.05" units="cm"/>
      <inkml:brushProperty name="color" value="#5B2D90"/>
    </inkml:brush>
  </inkml:definitions>
  <inkml:trace contextRef="#ctx0" brushRef="#br0">3 100 8148,'-2'1'13839,"1"9"-7773,38-13-5993,0-1 0,0-3 0,36-10 0,-4 2-117,130-25-1507,-71 19-5974,-98 17-1471</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1.612"/>
    </inkml:context>
    <inkml:brush xml:id="br0">
      <inkml:brushProperty name="width" value="0.05" units="cm"/>
      <inkml:brushProperty name="height" value="0.05" units="cm"/>
      <inkml:brushProperty name="color" value="#5B2D90"/>
    </inkml:brush>
  </inkml:definitions>
  <inkml:trace contextRef="#ctx0" brushRef="#br0">0 109 15751,'0'0'8980,"133"-5"-8996,-40-17-288,6-3-1905,-2-1-2577,-13-5-5459</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2.025"/>
    </inkml:context>
    <inkml:brush xml:id="br0">
      <inkml:brushProperty name="width" value="0.05" units="cm"/>
      <inkml:brushProperty name="height" value="0.05" units="cm"/>
      <inkml:brushProperty name="color" value="#5B2D90"/>
    </inkml:brush>
  </inkml:definitions>
  <inkml:trace contextRef="#ctx0" brushRef="#br0">88 127 7812,'0'0'9655,"-3"-17"-7638,0-11-1352,2 14 139,-1-1 1,0 1 0,-7-24 0,8 47 3404,-2 48-4133,21 343 2415,-24-167-2129,2-194-1489,-1 0 0,-2-1 1,-23 72-1,13-73-4228,5-19-4804</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4.707"/>
    </inkml:context>
    <inkml:brush xml:id="br0">
      <inkml:brushProperty name="width" value="0.05" units="cm"/>
      <inkml:brushProperty name="height" value="0.05" units="cm"/>
      <inkml:brushProperty name="color" value="#5B2D90"/>
    </inkml:brush>
  </inkml:definitions>
  <inkml:trace contextRef="#ctx0" brushRef="#br0">114 311 2417,'0'0'7075,"0"-16"-6341,1-17-555,1-40 2239,-6-3 4205,2 69-5961,0-1 1,0 1-1,0-1 0,-1 1 0,-8-13 1,7 13-119,1 0 1,-1-1-1,1 0 1,1 1-1,-3-11 1,1 144 992,-30 786 133,3-220-2046,31-579-3317,1-95-239</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5.498"/>
    </inkml:context>
    <inkml:brush xml:id="br0">
      <inkml:brushProperty name="width" value="0.05" units="cm"/>
      <inkml:brushProperty name="height" value="0.05" units="cm"/>
      <inkml:brushProperty name="color" value="#5B2D90"/>
    </inkml:brush>
  </inkml:definitions>
  <inkml:trace contextRef="#ctx0" brushRef="#br0">5 344 10533,'0'0'3441,"-1"-15"-130,0 7-3027,-1-10 601,1 0-1,1 0 0,2-21 1,-1 32-678,1 0-1,-1-1 1,1 1-1,0 0 1,1 0-1,0 1 1,0-1-1,0 0 1,1 1 0,0 0-1,0 0 1,9-10-1,-1 4-79,1 1-1,1 0 0,0 1 1,0 1-1,1 0 0,0 1 1,0 0-1,1 1 0,0 1 1,1 0-1,-1 2 0,1 0 1,0 0-1,30-1 0,-38 5-121,-1-1-1,0 1 1,1 1-1,-1-1 1,1 1-1,-1 1 1,0 0-1,0 0 1,1 0-1,-2 1 1,1 0-1,0 1 1,-1 0-1,1 0 1,-1 1-1,0-1 0,0 2 1,-1-1-1,0 1 1,0 0-1,0 0 1,-1 0-1,1 1 1,-2 0-1,1 0 1,-1 0-1,0 1 1,0 0-1,-1-1 1,0 1-1,2 11 0,-2-5-53,0 1 0,-1 0 0,0-1 0,-2 1 0,0 0 0,0 0-1,-1 0 1,-1-1 0,-1 1 0,0 0 0,-1-1 0,0 0 0,-1 0-1,0 0 1,-2-1 0,1 1 0,-15 19 0,3-8-160,-1-1-1,-1-1 1,0-1 0,-2-1 0,-1-1-1,0 0 1,-44 26 0,59-41 208,7-4 7,0 0 0,-1 0 0,1 0-1,-1 0 1,1 0 0,-1 0 0,1-1-1,-1 1 1,0-1 0,1 1 0,-1-1-1,0 1 1,-2-1 0,7-32 1147,11-2-1122,1-1 1,2 2-1,1 0 1,31-42 0,-3 3-41,149-274 967,-196 375 402,-32 121-1437,17-83 145,-9 75 0,23-122-84,-4 33 21,2 81 0,4-121-114,1-1 0,0 0 0,0 1 0,2-1 0,-1 0 0,2 0 0,0 0 1,0 0-1,1-1 0,0 0 0,1 0 0,10 15 0,-10-20-240,0 0 0,0-1-1,1 1 1,0-1 0,0-1 0,0 1 0,0-1-1,1 0 1,-1-1 0,1 0 0,0 0 0,0-1-1,0 0 1,0 0 0,1-1 0,-1 0 0,9 0 0,80 1-7722</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6.163"/>
    </inkml:context>
    <inkml:brush xml:id="br0">
      <inkml:brushProperty name="width" value="0.05" units="cm"/>
      <inkml:brushProperty name="height" value="0.05" units="cm"/>
      <inkml:brushProperty name="color" value="#5B2D90"/>
    </inkml:brush>
  </inkml:definitions>
  <inkml:trace contextRef="#ctx0" brushRef="#br0">272 115 6931,'0'0'8511,"-1"-16"-6142,-4-50 651,4 34 2337,1 37-5226,1 1 0,0-1 1,1 0-1,-1 0 0,1 0 0,4 9 1,6 15-13,-3 4-35,-1 0 1,-1 0-1,-3 0 0,0 1 1,-2 0-1,-2-1 1,-1 1-1,-1 0 0,-2 0 1,-2-1-1,0 0 0,-3 0 1,-1-1-1,-1 0 1,-1 0-1,-2-1 0,-1-1 1,-22 32-1,29-50-153,-4 8-314,0 0 0,-2-1 0,0-1 0,-1 0 1,-1-1-1,0-1 0,-20 15 0,35-29 251,0-1 0,0 0 0,0-1 0,0 1 0,0 0 0,0 0 0,0 0 0,-1-1-1,1 1 1,0 0 0,0-1 0,-1 1 0,1-1 0,0 1 0,-1-1 0,1 0 0,-1 0 0,1 0 0,0 0 0,-1 0 0,1 0-1,0 0 1,-1 0 0,1 0 0,-1 0 0,1-1 0,0 1 0,-1-1 0,1 1 0,0-1 0,-2 0 0,2-2-330,-1 0 1,1 1 0,0-1 0,0 0-1,0 0 1,0 0 0,0 0-1,1 0 1,-1 0 0,1 0-1,0-1 1,0-3 0,-1-57-10723</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6.495"/>
    </inkml:context>
    <inkml:brush xml:id="br0">
      <inkml:brushProperty name="width" value="0.05" units="cm"/>
      <inkml:brushProperty name="height" value="0.05" units="cm"/>
      <inkml:brushProperty name="color" value="#5B2D90"/>
    </inkml:brush>
  </inkml:definitions>
  <inkml:trace contextRef="#ctx0" brushRef="#br0">1 23 12246,'0'0'9556,"20"-23"-11109,-16 54-368,4 4-2289,2-4-4514</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6.845"/>
    </inkml:context>
    <inkml:brush xml:id="br0">
      <inkml:brushProperty name="width" value="0.05" units="cm"/>
      <inkml:brushProperty name="height" value="0.05" units="cm"/>
      <inkml:brushProperty name="color" value="#5B2D90"/>
    </inkml:brush>
  </inkml:definitions>
  <inkml:trace contextRef="#ctx0" brushRef="#br0">25 125 16440,'0'0'8865,"-1"6"-8558,-10 72 217,3-1 0,3 1 1,7 95-1,0-82-348,11 165 55,-8-206-418,3 0 1,2-1-1,17 50 1,-26-94 152,1 0 1,0 0-1,0 0 0,1 0 1,-1-1-1,1 1 0,0-1 1,0 1-1,1-1 0,3 4 1,-5-7 35,0 0 1,0 1 0,-1-1 0,1 0-1,0 0 1,0-1 0,0 1 0,0 0-1,0-1 1,0 1 0,0-1 0,1 0-1,-1 1 1,0-1 0,0 0 0,0-1-1,0 1 1,0 0 0,0 0-1,0-1 1,0 1 0,0-1 0,0 0-1,0 0 1,0 1 0,0-1 0,3-2-1,10-8 25,-1-1-1,-1 0 0,0-1 1,0 0-1,-1-1 0,-1 0 0,16-27 1,-17 27-21,11-19-88,0-2 0,-2 0 0,-2-2 1,-2 1-1,-1-2 0,18-74 1,-22 58-185,-1-1 1,-4 0-1,-1-1 0,-6-78 1,1 114 247,-1 0 0,-2 0 0,1 0 0,-2 1-1,-1 0 1,0 0 0,-2 0 0,0 1 0,-1 0 0,0 0 0,-15-18 0,16 26 45,0 0 0,0 1 0,-1 0 1,0 1-1,0 0 0,-1 0 1,0 1-1,0 0 0,-1 1 0,0 0 1,0 1-1,-1 0 0,1 1 0,-1 0 1,0 1-1,0 0 0,0 1 1,-1 0-1,-12 0 0,21 2-19,0 0-1,-1 0 0,1 0 1,0 1-1,0-1 1,0 1-1,0 0 0,0 1 1,0-1-1,1 0 1,-1 1-1,0 0 1,1 0-1,-1 0 0,1 1 1,-1-1-1,-3 5 1,2-2-5,1 0 0,0 0 1,1 1-1,-1 0 1,1-1-1,0 1 0,0 1 1,1-1-1,-4 12 0,1 8 15,1 0-1,1 1 0,2-1 0,1 34 1,2-37 14,0 0 0,1 0 1,2 0-1,0-1 1,1 0-1,2 0 1,0 0-1,1-1 1,1 0-1,1-1 0,14 20 1,-11-21-241,0-1 0,1 0 0,1-1 0,28 23 0,-29-28-609,0-1 0,1 0 0,1-1 1,0-1-1,31 12 0,29 0-7472</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7.198"/>
    </inkml:context>
    <inkml:brush xml:id="br0">
      <inkml:brushProperty name="width" value="0.05" units="cm"/>
      <inkml:brushProperty name="height" value="0.05" units="cm"/>
      <inkml:brushProperty name="color" value="#5B2D90"/>
    </inkml:brush>
  </inkml:definitions>
  <inkml:trace contextRef="#ctx0" brushRef="#br0">23 5 9396,'0'0'14298,"-2"-5"-13483,9 17-761,68 146 2086,95 300 0,-147-385-1914,-3 1 1,-4 1 0,12 129 0,-26-174-308,-1 0 0,-2 0 0,-1-1 0,-1 1 0,-1 0 0,-2-1-1,-1 0 1,-2 0 0,0 0 0,-2-1 0,-1-1 0,-20 33 0,17-36-572,-2 0-1,0-1 1,-27 27 0,34-41-199,1-1 0,-1 0 0,-22 13 0,26-17-62,-1-1 1,0 0-1,0 0 1,0-1-1,-1 0 1,1 0 0,-12 1-1,-25-1-10579</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07.362"/>
    </inkml:context>
    <inkml:brush xml:id="br0">
      <inkml:brushProperty name="width" value="0.05" units="cm"/>
      <inkml:brushProperty name="height" value="0.05" units="cm"/>
      <inkml:brushProperty name="color" value="#5B2D90"/>
    </inkml:brush>
  </inkml:definitions>
  <inkml:trace contextRef="#ctx0" brushRef="#br0">0 484 2305,'0'0'16837,"22"-2"-16896,627-35-1036,-344 13-1641,-138 20 1386,46-4 1422,523-40-6,-164 15-28,641-24 0,-260 10 6,-304 10 24,1079-29 220,-1106 38-262,-21 1 650,196-8-411,-234 8-53,-418 23 3817,-148 5-4363,-15 3-1205,-14 2-1809</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7.980"/>
    </inkml:context>
    <inkml:brush xml:id="br0">
      <inkml:brushProperty name="width" value="0.05" units="cm"/>
      <inkml:brushProperty name="height" value="0.05" units="cm"/>
      <inkml:brushProperty name="color" value="#5B2D90"/>
    </inkml:brush>
  </inkml:definitions>
  <inkml:trace contextRef="#ctx0" brushRef="#br0">0 24 17368,'0'0'7747,"149"-22"-7747,-62 21 0,5 1-656,-15 0-1313,-21 5-1200,-39 16-4211</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8.325"/>
    </inkml:context>
    <inkml:brush xml:id="br0">
      <inkml:brushProperty name="width" value="0.05" units="cm"/>
      <inkml:brushProperty name="height" value="0.05" units="cm"/>
      <inkml:brushProperty name="color" value="#5B2D90"/>
    </inkml:brush>
  </inkml:definitions>
  <inkml:trace contextRef="#ctx0" brushRef="#br0">0 69 13846,'0'0'11654,"10"12"-11814,87-26-401,22-4-1712,0-3-2865,-16-6-7636</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8.848"/>
    </inkml:context>
    <inkml:brush xml:id="br0">
      <inkml:brushProperty name="width" value="0.05" units="cm"/>
      <inkml:brushProperty name="height" value="0.05" units="cm"/>
      <inkml:brushProperty name="color" value="#5B2D90"/>
    </inkml:brush>
  </inkml:definitions>
  <inkml:trace contextRef="#ctx0" brushRef="#br0">0 453 11157,'0'0'11010,"9"1"-10713,28 4-38,1-2 1,-1-2 0,1-1-1,70-10 1,-98 8-232,0 0-1,0-1 0,0-1 1,-1 0-1,1 0 0,-1 0 1,0-1-1,0-1 0,0 0 1,8-7-1,-11 7-44,0 0 1,-1 0-1,0 0 1,-1-1-1,1 0 0,-1 0 1,-1 0-1,1 0 1,-1 0-1,0-1 0,-1 1 1,0-1-1,0 0 1,-1 0-1,1-8 1,0-2-96,-1 1 0,-1-1 1,-1 1-1,0 0 1,-2-1-1,0 1 1,0 0-1,-8-20 1,9 32 132,0-1 0,0 0 0,-1 0 0,0 1 1,0-1-1,0 1 0,0 0 0,-1 0 0,0 0 0,0 1 1,-1-1-1,1 1 0,-1 0 0,0 0 0,0 1 1,0-1-1,0 1 0,-1 0 0,1 1 0,-1-1 0,0 1 1,0 0-1,0 0 0,0 1 0,0 0 0,-9-1 0,11 2-9,1 1 0,0-1 0,0 0 0,0 1 0,0 0 0,0 0 0,0 0 0,0 0 0,0 0 0,0 1 0,1-1 1,-1 1-1,0 0 0,1 0 0,-1 0 0,1 0 0,0 0 0,0 0 0,0 0 0,0 1 0,0 0 0,0-1 0,0 1 0,-2 5 0,-2 7 34,-1 0 1,2 1 0,-6 25 0,8-32 2,-15 88 461,3 1 1,-2 175 0,13-173-371,-6 297 100,10-395-241,0-1-1,0 0 1,0 0-1,0 0 1,0 0-1,0 0 1,0 0-1,0 0 1,1 0-1,-1 0 0,0 0 1,1 0-1,-1 0 1,1 0-1,-1 0 1,1 0-1,0 0 1,0 1-1,0-2 1,-1 1 0,1-1 0,-1 0 1,1 0-1,0 0 0,-1 1 0,1-1 0,0 0 0,-1 0 0,1 0 1,-1 0-1,1 0 0,0 0 0,-1 0 0,1 0 0,0 0 0,-1-1 0,1 1 1,-1 0-1,1 0 0,0-1 0,0 1 0,33-26-7,-31 23 9,86-86 45,-57 54-14,1 2 0,2 1 0,63-44 0,-93 73-30,-1 0-1,0 1 1,1 0 0,0-1 0,-1 1 0,1 1-1,0-1 1,10-1 0,-14 3-2,1 0 1,0 0 0,0 1-1,0-1 1,-1 0-1,1 1 1,0-1 0,-1 1-1,1 0 1,0-1-1,-1 1 1,1 0 0,-1 0-1,1 0 1,-1 0-1,1 0 1,-1 1 0,0-1-1,0 0 1,0 1-1,1-1 1,-1 0 0,0 1-1,-1 0 1,1-1-1,1 4 1,11 25 57,-2 1 0,-2 0-1,-1 0 1,7 51 0,-10-49-1344,2 1 1,1-2-1,22 59 1,-12-65-5619,3-15-7303</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9.187"/>
    </inkml:context>
    <inkml:brush xml:id="br0">
      <inkml:brushProperty name="width" value="0.05" units="cm"/>
      <inkml:brushProperty name="height" value="0.05" units="cm"/>
      <inkml:brushProperty name="color" value="#5B2D90"/>
    </inkml:brush>
  </inkml:definitions>
  <inkml:trace contextRef="#ctx0" brushRef="#br0">133 29 12726,'0'0'10423,"-7"-9"-9801,6 8-607,1 0 1,-1 0-1,1 0 0,-1 0 1,0 0-1,0-1 0,1 1 1,-1 0-1,0 1 1,0-1-1,0 0 0,0 0 1,0 0-1,0 0 0,0 1 1,-1-1-1,1 1 0,0-1 1,0 1-1,0-1 1,-1 1-1,1 0 0,0-1 1,-1 1-1,-2 0 0,2 3 4,0-1 0,0 1 0,0 0 0,1 0 0,-1 1 0,1-1 0,-1 0 0,1 0 0,0 1 0,0-1-1,1 1 1,-1-1 0,0 6 0,-31 174 1092,8 1 1,8 0-1,10 277 0,11-394-1079,2-1 0,19 74 1,-17-103-462,1-1 0,2 0 0,2-1 1,1-1-1,23 39 0,-33-65-100,0 0-1,1 0 1,0-1 0,0 0-1,1 0 1,13 11-1,-13-13-365,1-1-1,-1 0 0,1 0 0,0-1 0,12 4 0,-19-7 845</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8:59.697"/>
    </inkml:context>
    <inkml:brush xml:id="br0">
      <inkml:brushProperty name="width" value="0.05" units="cm"/>
      <inkml:brushProperty name="height" value="0.05" units="cm"/>
      <inkml:brushProperty name="color" value="#5B2D90"/>
    </inkml:brush>
  </inkml:definitions>
  <inkml:trace contextRef="#ctx0" brushRef="#br0">1 240 15639,'0'0'5880,"3"-19"-4092,17-61-708,-18 76-1009,0 0-1,0 1 0,0-1 1,0 1-1,0 0 1,1-1-1,-1 1 0,1 0 1,0 1-1,0-1 1,0 0-1,0 1 1,1 0-1,-1 0 0,0 0 1,1 0-1,6-2 1,0 1 20,0 0 1,0 1 0,0 0 0,18-1-1,-20 2-85,0 1-1,-1 0 1,1 0-1,0 1 1,0 0-1,-1 0 1,1 0-1,0 1 1,-1 1-1,0-1 1,1 1-1,-1 0 1,0 1-1,0 0 1,-1 0-1,1 0 1,-1 1-1,0 0 1,0 0-1,-1 0 1,1 1-1,-1 0 1,0 0-1,-1 0 1,0 1-1,0 0 1,0 0-1,-1 0 1,1 0-1,-2 0 1,1 0-1,-1 1 1,1 8-1,-1-5-59,-1-1 1,-1 0-1,0 1 1,0-1-1,-1 0 1,0 1-1,-1-1 1,0 0-1,0 0 0,-2 0 1,1 0-1,-1-1 1,0 1-1,-1-1 1,-9 14-1,4-10-177,0 1-1,-1-2 1,0 0-1,-1 0 1,-1-1-1,1 0 1,-2-1-1,-28 16 1,30-22 180,10-8 307,12-16 254,104-141 31,10-12-495,-101 137 79,53-92 1289,-76 190-331,0-59-1096,-4 60-17,3-1 0,9 92 0,-5-135-87,0 0 0,2 0 1,0 0-1,1 0 0,1-1 0,0 0 0,1 0 0,1-1 1,1 0-1,1-1 0,0 0 0,17 19 0,-23-30-264,0 0 0,0-1-1,1 1 1,-1-1-1,1 0 1,0 0-1,0-1 1,1 0 0,-1 0-1,11 3 1,-13-5-117,0 0 0,0 0 0,0-1 0,0 1 0,0-1 0,0 0 0,0 0 0,0-1 0,0 1 0,0-1 0,0 0 0,5-2 1,33-23-7438</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0.067"/>
    </inkml:context>
    <inkml:brush xml:id="br0">
      <inkml:brushProperty name="width" value="0.05" units="cm"/>
      <inkml:brushProperty name="height" value="0.05" units="cm"/>
      <inkml:brushProperty name="color" value="#5B2D90"/>
    </inkml:brush>
  </inkml:definitions>
  <inkml:trace contextRef="#ctx0" brushRef="#br0">223 1 11429,'0'0'10165,"101"2"-9461,-36 62 609,5 36-321,-11 28 337,-13 24-65,-19 16-671,-25 3 79,-2 4-672,-45-6 112,-25-8-224,-23-13-1681,-22-9-496,-16-23-1425,-8-23-4817</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1.811"/>
    </inkml:context>
    <inkml:brush xml:id="br0">
      <inkml:brushProperty name="width" value="0.05" units="cm"/>
      <inkml:brushProperty name="height" value="0.05" units="cm"/>
      <inkml:brushProperty name="color" value="#5B2D90"/>
    </inkml:brush>
  </inkml:definitions>
  <inkml:trace contextRef="#ctx0" brushRef="#br0">8 431 8836,'0'0'11048,"-7"-19"-3373,40 420-7398,-5-136-132,-16 185-692,-14-481 640,-2-1-1,-1 1 1,-9-33-1,-10-57 18,10-49 20,14-315-1,5 404-110,18-91 1,-16 140-14,0 1 1,2-1-1,1 2 0,2-1 1,27-50-1,-34 73-13,0 1 0,1-1 0,0 1 0,0 0 0,0 0 0,1 1 0,0 0 0,1 0 0,-1 0 0,1 1 0,0 1-1,0-1 1,1 1 0,-1 0 0,1 1 0,0 0 0,10-2 0,-13 4-4,0 0 0,0 1 0,0-1-1,0 1 1,0 0 0,0 1 0,0 0 0,0-1-1,0 2 1,0-1 0,0 1 0,0 0 0,-1 0-1,1 1 1,-1-1 0,0 1 0,1 1 0,-1-1-1,0 1 1,-1-1 0,1 1 0,-1 1 0,0-1-1,0 1 1,0-1 0,5 9 0,-3 0-3,0-1 0,0 1 0,-1 0 1,-1 0-1,0 1 0,-1-1 0,-1 1 0,0 0 0,0 0 1,-2 0-1,1 0 0,-2 0 0,0-1 0,-4 20 1,0-5-31,-2-1 0,0 0 0,-2 0 0,-1 0 0,-1-2 0,-16 29 0,-131 175-2265,45-70-3623,84-110-1122,18-18-4845</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2.178"/>
    </inkml:context>
    <inkml:brush xml:id="br0">
      <inkml:brushProperty name="width" value="0.05" units="cm"/>
      <inkml:brushProperty name="height" value="0.05" units="cm"/>
      <inkml:brushProperty name="color" value="#5B2D90"/>
    </inkml:brush>
  </inkml:definitions>
  <inkml:trace contextRef="#ctx0" brushRef="#br0">182 146 8932,'0'0'4050,"-4"-16"-595,3 4-2610,-14-59 1593,13 66-1889,1 0 0,-1 0 0,-1 0 0,1 1 0,0-1 0,-1 1 0,-5-7 0,8 10-505,0 1 0,-1 0 0,1 0 0,0 0 0,0 0 0,0 0 0,0-1 0,-1 1 0,1 0 0,0 0 0,0 0-1,0 0 1,-1 0 0,1 0 0,0 0 0,0 0 0,0 0 0,-1-1 0,1 1 0,0 0 0,0 0 0,-1 0 0,1 0 0,0 0-1,0 1 1,0-1 0,-1 0 0,1 0 0,0 0 0,0 0 0,-1 0 0,1 0 0,0 0 0,0 0 0,0 0 0,0 0 0,-1 1-1,1-1 1,0 0 0,0 0 0,0 0 0,0 0 0,-1 1 0,1-1 0,0 0 0,0 0 0,0 0 0,0 1 0,0-1-1,0 0 1,0 0 0,0 0 0,0 1 0,0-1 0,0 0 0,0 1 0,-6 18-9,5-14 153,-43 214 684,10 1-1,9 2 1,6 333 0,21-493-1061,2 0 0,16 76 1,-16-118-257,1 0 1,0 0 0,2-1 0,0 1-1,1-1 1,1-1 0,1 0 0,1 0-1,0-1 1,20 24 0,-26-37-15,-1 1 0,1-1 0,0 0 0,0-1 0,0 1 0,0-1 1,1 0-1,-1 0 0,10 3 0,-6-4-1088,0 0 0,0-1 0,1 0 1,17-1-1</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3.094"/>
    </inkml:context>
    <inkml:brush xml:id="br0">
      <inkml:brushProperty name="width" value="0.05" units="cm"/>
      <inkml:brushProperty name="height" value="0.05" units="cm"/>
      <inkml:brushProperty name="color" value="#5B2D90"/>
    </inkml:brush>
  </inkml:definitions>
  <inkml:trace contextRef="#ctx0" brushRef="#br0">1 87 1905,'0'0'20081,"0"3"-19649,0 3-367,0 0 0,1-1-1,0 1 1,0-1 0,0 1-1,1-1 1,0 0 0,0 0-1,0 0 1,1 0 0,-1 0-1,1 0 1,0 0 0,5 5-1,55 64 724,-49-59-590,0 0 0,2-1 0,33 23-1,-46-34-187,1-1 0,0 1 0,-1-1 0,1 0 0,0 0 0,0-1 0,1 1 0,-1-1-1,0 0 1,0 0 0,1 0 0,-1 0 0,1-1 0,-1 0 0,0 0 0,1 0 0,-1-1 0,1 1 0,-1-1-1,0 0 1,0 0 0,1 0 0,-1-1 0,0 0 0,7-4 0,-2 0-1,-1-1 0,-1 0 0,1 0 0,-1-1 0,-1 0 0,0-1 0,0 1 0,0-1 0,-1 0 0,0 0 0,-1-1 0,0 0-1,0 1 1,-1-1 0,2-15 0,1-12 66,-1-1 0,-2-71 0,-3 152 476,3 0-1,10 61 0,16 38-64,-7 1 0,-5 1-1,-8 1 1,-13 240-1,-2-326-555,-2 0-1,-4 0 1,-1-1-1,-3-1 1,-3 0-1,-38 79 1,54-128-5,-1 0 1,-1-1 0,0 0-1,0 0 1,0 0-1,-1 0 1,0-1 0,0 0-1,-9 6 1,12-10 64,0 0 1,0-1-1,0 1 1,0-1-1,0 0 1,0 0-1,0 0 1,0 0-1,0-1 0,0 1 1,-1-1-1,1 0 1,0 0-1,0 0 1,-1 0-1,1-1 1,0 1-1,0-1 1,0 0-1,-1 0 0,1 0 1,0 0-1,0 0 1,1-1-1,-1 1 1,0-1-1,-3-2 1,-3-4 14,-1-1 1,1 1 0,1-1 0,-1-1 0,2 0 0,-1 0 0,1-1 0,1 1 0,0-2 0,0 1 0,1 0 0,-3-14-1,-2-5 8,2 0-1,1 0 0,-5-58 0,9 61-40,1 1 0,1 0 0,2-1 0,0 1 0,2-1 1,1 1-1,1 0 0,1 1 0,2-1 0,13-32 0,-4 26-331,2 0 0,1 1 0,2 1-1,0 1 1,2 2 0,32-30 0,60-39-3654,9 13-5174,-59 44-1036</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3.461"/>
    </inkml:context>
    <inkml:brush xml:id="br0">
      <inkml:brushProperty name="width" value="0.05" units="cm"/>
      <inkml:brushProperty name="height" value="0.05" units="cm"/>
      <inkml:brushProperty name="color" value="#5B2D90"/>
    </inkml:brush>
  </inkml:definitions>
  <inkml:trace contextRef="#ctx0" brushRef="#br0">0 50 13382,'0'0'14055,"109"-50"-14087,-47 50-833,-9 0-1120,-17 25-1104,-30 22-2178,-10 11-4017</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50.888"/>
    </inkml:context>
    <inkml:brush xml:id="br0">
      <inkml:brushProperty name="width" value="0.05" units="cm"/>
      <inkml:brushProperty name="height" value="0.05" units="cm"/>
      <inkml:brushProperty name="color" value="#5B2D90"/>
    </inkml:brush>
  </inkml:definitions>
  <inkml:trace contextRef="#ctx0" brushRef="#br0">129 33 10325,'0'0'6621,"2"-5"-6146,0 0-44,1-5-137,-2-3 4640,-2 17-4657,-29 75-33,7-25-112,4 1-1,-18 77 0,28-81-89,1 0 0,3 1 1,2 0-1,2 0 0,11 95 0,-6-128-84,0 1 0,2-1-1,0 0 1,2 0-1,0 0 1,1-1 0,12 19-1,-15-28-377,1-1 1,-1 1-1,2-1 0,-1 0 1,1-1-1,13 10 0,-16-13-305,0-1-1,0 0 1,1 0-1,-1 0 0,1-1 1,0 0-1,0 0 1,0-1-1,0 1 0,0-1 1,0-1-1,7 1 1,16-1-9325</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3.780"/>
    </inkml:context>
    <inkml:brush xml:id="br0">
      <inkml:brushProperty name="width" value="0.05" units="cm"/>
      <inkml:brushProperty name="height" value="0.05" units="cm"/>
      <inkml:brushProperty name="color" value="#5B2D90"/>
    </inkml:brush>
  </inkml:definitions>
  <inkml:trace contextRef="#ctx0" brushRef="#br0">0 197 11989,'0'0'11478,"103"-59"-11494,-3 16-2081,13-3-2946,0-2-6738</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4.131"/>
    </inkml:context>
    <inkml:brush xml:id="br0">
      <inkml:brushProperty name="width" value="0.05" units="cm"/>
      <inkml:brushProperty name="height" value="0.05" units="cm"/>
      <inkml:brushProperty name="color" value="#5B2D90"/>
    </inkml:brush>
  </inkml:definitions>
  <inkml:trace contextRef="#ctx0" brushRef="#br0">159 63 14215,'0'0'10546,"-9"7"-10063,4-4-427,0 0 1,1 1-1,0 0 0,-1-1 1,1 2-1,1-1 1,-1 0-1,1 1 1,0 0-1,0-1 1,0 1-1,0 1 1,1-1-1,0 0 1,0 0-1,1 1 1,-3 10-1,-9 80 482,3 1-1,5-1 1,9 111-1,-3-189-522,0 0-1,2 0 1,0 0 0,2-1-1,-1 1 1,2-1-1,14 30 1,-16-39-20,0-1 1,1 1-1,0-1 0,1 0 0,-1 0 1,1-1-1,1 1 0,-1-1 1,1-1-1,0 1 0,0-1 1,1 0-1,0-1 0,-1 0 0,1 0 1,1-1-1,15 5 0,-13-5-5,1-1-1,-1 0 0,1-1 0,0-1 0,0 0 0,-1 0 1,1-1-1,0 0 0,-1-1 0,1-1 0,-1 0 0,0 0 1,0-1-1,0 0 0,0-1 0,-1 0 0,1-1 0,-1 0 1,-1-1-1,1 0 0,9-10 0,-7 5 12,0-1-1,-1 0 1,0-1-1,-1 0 1,-1 0 0,0-1-1,-1-1 1,-1 1-1,0-1 1,-1 0 0,-1-1-1,-1 0 1,0 1-1,2-20 1,-4 10 2,0 0 1,-2 0-1,-1 0 0,-1 0 1,-1 0-1,-2 0 0,0 0 0,-2 1 1,0 0-1,-2 0 0,-1 1 1,-14-27-1,13 31-7,-2 1 0,0-1 0,-1 2 0,-1 0 0,0 1 0,-2 0 0,0 1 0,0 1 0,-2 1 0,0 1 0,0 0 0,-1 1 0,-41-17 0,45 23-113,-1 1 1,1 1-1,-1 0 1,0 1 0,1 0-1,-1 2 1,-30 0-1,43 1-17,0 0 0,-1 1 0,1-1 0,0 1 0,0 0 0,0 0 0,0 0 0,0 1 0,0-1 0,0 1 0,0 0 0,1 0 0,-1 0 0,1 1 0,0-1 0,-1 1 0,1 0 0,0 0 0,0 0 0,1 0 0,-1 1 0,1-1 0,-1 1 0,1-1 0,-2 7 0,-1 3-1197,1 1-1,0 0 1,2 0 0,-1 0 0,2 0-1,-1 19 1,1 36-10109</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5.158"/>
    </inkml:context>
    <inkml:brush xml:id="br0">
      <inkml:brushProperty name="width" value="0.05" units="cm"/>
      <inkml:brushProperty name="height" value="0.05" units="cm"/>
      <inkml:brushProperty name="color" value="#5B2D90"/>
    </inkml:brush>
  </inkml:definitions>
  <inkml:trace contextRef="#ctx0" brushRef="#br0">1 289 1649,'0'0'13635,"-1"-4"-11775,1-37 6535,4 27-8416,0 0 0,0 0 0,1 0 1,1 1-1,8-14 0,-8 15 267,0-1-1,0-1 1,-2 1-1,1-1 1,-2 0-1,0 1 0,0-2 1,0-24-1,-15 395 1249,15-40-67,-9 400-994,-6-539-3225,6-110-4487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5.734"/>
    </inkml:context>
    <inkml:brush xml:id="br0">
      <inkml:brushProperty name="width" value="0.05" units="cm"/>
      <inkml:brushProperty name="height" value="0.05" units="cm"/>
      <inkml:brushProperty name="color" value="#5B2D90"/>
    </inkml:brush>
  </inkml:definitions>
  <inkml:trace contextRef="#ctx0" brushRef="#br0">2 369 13686,'0'0'3599,"0"-19"-208,0 4-2852,-1 2-226,1-1 1,0 1-1,1-1 0,1 1 1,0 0-1,1-1 0,0 1 1,8-19-1,-4 18-81,0 1-1,0 0 1,1 0-1,1 0 1,0 1-1,1 0 1,0 1 0,1 0-1,0 1 1,23-16-1,-24 19-199,0 1-1,1 1 0,-1 0 0,1 0 0,0 1 0,1 0 0,-1 1 1,1 0-1,-1 1 0,1 1 0,0-1 0,0 2 0,0 0 1,15 1-1,-21 0-36,0 1 0,0-1 0,0 1 1,0 0-1,0 0 0,0 1 0,-1-1 1,1 1-1,-1 1 0,0-1 0,1 1 1,-2 0-1,1 0 0,0 0 0,-1 1 1,0-1-1,0 1 0,0 0 0,-1 1 1,1-1-1,-1 0 0,-1 1 0,1 0 1,-1 0-1,0 0 0,3 11 0,-2-1-16,0 0 0,-1 0 0,0 0 0,-2 0 0,1 1 0,-2-1 0,0 0 0,-2 0 0,-6 27 0,1-18-102,-2 0 0,-1 0 0,0-1 1,-2-1-1,-1 0 0,-30 37 0,-6 0-662,-59 53-1,89-92 433,15-14 257,-1-1 1,0 0 0,0 0 0,0-1-1,-1 1 1,0-1 0,0-1 0,-15 8-1,25-17 176,146-194 527,-44 65-555,-71 87 76,2 1 261,-2-3 0,-2 0 0,33-72 0,-61 116 1529,-5 18-1535,-7 25-470,-5 15 148,1 0-1,4 0 1,1 1 0,3 0-1,3 68 1,2-104-161,1 1 0,0-1 0,2 0 1,0 0-1,1 0 0,0-1 0,2 1 0,0-1 0,1-1 1,1 1-1,0-1 0,1-1 0,1 0 0,0 0 0,1-1 1,1-1-1,0 0 0,1 0 0,17 11 0,-17-15-492,-1-1 0,1-1 0,0 0-1,1-1 1,22 7 0,40 1-4733,17-11-7612</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6.359"/>
    </inkml:context>
    <inkml:brush xml:id="br0">
      <inkml:brushProperty name="width" value="0.05" units="cm"/>
      <inkml:brushProperty name="height" value="0.05" units="cm"/>
      <inkml:brushProperty name="color" value="#5B2D90"/>
    </inkml:brush>
  </inkml:definitions>
  <inkml:trace contextRef="#ctx0" brushRef="#br0">252 77 1665,'0'0'19097,"-1"-12"-17379,-4-53 2185,7 69-3340,12 27-358,-1 0 0,-1 0 0,-2 2 0,-1-1 0,-2 1 0,-1 0 0,3 61 0,-7-67-160,-2 1 0,-1-1 0,-1 0 0,-1-1 0,-2 1 0,0 0 0,-2-1 0,-1 0 0,-1-1 0,-1 0 0,-1 0 0,-27 42 0,13-31-283,-32 36 0,48-61-361,-1 0-1,-1-1 1,0 0 0,0-1-1,-1 0 1,-25 14-1,13-18-3262,11-12-2408,2-23-8097</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6.761"/>
    </inkml:context>
    <inkml:brush xml:id="br0">
      <inkml:brushProperty name="width" value="0.05" units="cm"/>
      <inkml:brushProperty name="height" value="0.05" units="cm"/>
      <inkml:brushProperty name="color" value="#5B2D90"/>
    </inkml:brush>
  </inkml:definitions>
  <inkml:trace contextRef="#ctx0" brushRef="#br0">0 48 12406,'0'0'11909,"0"-48"-11973,4 59-2513,8 15-1009,4 7-2064,-2-1-6788</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7.248"/>
    </inkml:context>
    <inkml:brush xml:id="br0">
      <inkml:brushProperty name="width" value="0.05" units="cm"/>
      <inkml:brushProperty name="height" value="0.05" units="cm"/>
      <inkml:brushProperty name="color" value="#5B2D90"/>
    </inkml:brush>
  </inkml:definitions>
  <inkml:trace contextRef="#ctx0" brushRef="#br0">18 138 12982,'0'0'10138,"-1"16"-9791,-15 439 2489,18-381-2701,3 0-1,4-1 0,3 0 1,27 94-1,-37-160-193,0-1 0,0 1-1,1-1 1,0 0 0,0 1 0,0-1-1,1-1 1,0 1 0,0 0 0,7 6-1,-9-11 43,1 1-1,-1-1 0,0 0 0,1 1 0,-1-1 0,0 0 0,1-1 1,-1 1-1,1 0 0,0-1 0,-1 1 0,1-1 0,-1 0 0,1 0 1,0 0-1,-1 0 0,1-1 0,-1 1 0,1-1 0,0 1 0,-1-1 1,1 0-1,-1 0 0,0 0 0,1 0 0,-1-1 0,0 1 1,0 0-1,4-4 0,7-5 24,-2 1 1,1-2-1,-2 0 0,1 0 1,-1-1-1,-1 0 1,0 0-1,-1-1 0,7-14 1,0-3-3,-2 0 0,-1 0 0,12-43 0,-13 15-291,-2 0 1,-3-1-1,-2 1 0,-2-1 1,-4 0-1,-11-84 1,7 101 141,-1-1 0,-17-52 0,20 84 174,0-1-1,0 0 0,-1 1 0,0 0 1,-1 0-1,0 0 0,-1 1 1,-1 0-1,1 0 0,-1 1 0,-1 0 1,-13-12-1,18 18 27,0 0 0,0 1-1,0-1 1,0 1 0,0 0 0,0 0 0,-1 0 0,1 0-1,-1 1 1,1 0 0,-1 0 0,0 0 0,1 1 0,-1-1 0,0 1-1,0 0 1,1 0 0,-1 1 0,0-1 0,1 1 0,-1 0-1,0 1 1,1-1 0,0 1 0,-1 0 0,1 0 0,0 0 0,0 0-1,0 1 1,0 0 0,0-1 0,-3 5 0,0 1-25,0 0 1,0 0-1,1 1 0,0 0 1,1 0-1,-1 0 1,2 1-1,0 0 0,0 0 1,1 0-1,0 0 1,0 0-1,-1 15 1,3-10-20,-1 1 0,2-1 0,0 1 0,1-1 1,1 1-1,0-1 0,1 0 0,1 0 0,0 0 1,1 0-1,0 0 0,16 26 0,-11-24-25,1-1 1,1 0-1,1-1 0,0-1 0,1 0 1,1 0-1,0-2 0,0 0 0,32 19 1,-21-17-389,0 0 0,1-2 0,0-1 0,39 10-1,-39-15-1331,0-1-1,40 3 1,11-6-5470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7.602"/>
    </inkml:context>
    <inkml:brush xml:id="br0">
      <inkml:brushProperty name="width" value="0.05" units="cm"/>
      <inkml:brushProperty name="height" value="0.05" units="cm"/>
      <inkml:brushProperty name="color" value="#5B2D90"/>
    </inkml:brush>
  </inkml:definitions>
  <inkml:trace contextRef="#ctx0" brushRef="#br0">365 1 13622,'0'0'8564,"38"123"-7187,-4-21 352,3 22-753,-3 17-48,-4 9-271,-10 9-257,-14-4 32,-6-5-432,-42-11-192,-31-16 96,-26-16-1505,-18-16-1232,-4-28-2305,10-29-7828</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8.210"/>
    </inkml:context>
    <inkml:brush xml:id="br0">
      <inkml:brushProperty name="width" value="0.05" units="cm"/>
      <inkml:brushProperty name="height" value="0.05" units="cm"/>
      <inkml:brushProperty name="color" value="#5B2D90"/>
    </inkml:brush>
  </inkml:definitions>
  <inkml:trace contextRef="#ctx0" brushRef="#br0">1 47 9156,'0'0'17752,"73"-45"-17672,4 44-32,11 1-48,1 0-224,-8 12-1601,-17 13-1776,-35 5-3987</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8.561"/>
    </inkml:context>
    <inkml:brush xml:id="br0">
      <inkml:brushProperty name="width" value="0.05" units="cm"/>
      <inkml:brushProperty name="height" value="0.05" units="cm"/>
      <inkml:brushProperty name="color" value="#5B2D90"/>
    </inkml:brush>
  </inkml:definitions>
  <inkml:trace contextRef="#ctx0" brushRef="#br0">116 106 16760,'0'0'7571,"-115"4"-4337,126-4-3106,49-9-128,33-7-320,32 0-1313,20-6-736,2-1-3170,-9 0-9124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51.429"/>
    </inkml:context>
    <inkml:brush xml:id="br0">
      <inkml:brushProperty name="width" value="0.05" units="cm"/>
      <inkml:brushProperty name="height" value="0.05" units="cm"/>
      <inkml:brushProperty name="color" value="#5B2D90"/>
    </inkml:brush>
  </inkml:definitions>
  <inkml:trace contextRef="#ctx0" brushRef="#br0">1 41 10165,'0'0'9612,"0"-7"-8729,-1-15-549,9 46-231,7 26 10,1 3 23,-2 1 1,-2 1-1,-3 0 0,-2 0 1,-3 1-1,-2 63 1,-3-180-62,4-1 0,13-80-1,-12 122-67,0 0 1,1 1-1,1 0 0,1 0 0,1 1 0,0 0 0,2 0 0,0 0 0,0 2 0,2-1 0,17-19 0,-26 33 10,-1 1-1,1-1 1,-1 1-1,1 0 1,0 0 0,0 0-1,0 0 1,0 0-1,0 1 1,0-1-1,0 1 1,1 0-1,-1 0 1,0 0-1,1 0 1,-1 1-1,1-1 1,5 1 0,-6 0-3,0 1 0,0 0 0,0 0 0,0 0 0,0 0 0,0 0 0,0 1 1,-1-1-1,1 1 0,-1 0 0,1-1 0,-1 1 0,0 0 0,1 1 0,-1-1 1,0 0-1,0 1 0,-1-1 0,1 1 0,2 4 0,5 11 113,-1 2 0,0-1 0,-1 1 0,-2 0 0,0 0 0,-1 1 0,3 38 0,-7 153-1362,-2-172 344,0 8-2654,1-13-3584</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9.113"/>
    </inkml:context>
    <inkml:brush xml:id="br0">
      <inkml:brushProperty name="width" value="0.05" units="cm"/>
      <inkml:brushProperty name="height" value="0.05" units="cm"/>
      <inkml:brushProperty name="color" value="#5B2D90"/>
    </inkml:brush>
  </inkml:definitions>
  <inkml:trace contextRef="#ctx0" brushRef="#br0">3 17 7555,'0'0'13452,"-3"-9"-8970,9 9-4851,-1 0 1,1 0-1,-1-1 1,1 1-1,-1-1 1,1-1-1,5-1 1,-10 3-150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9.501"/>
    </inkml:context>
    <inkml:brush xml:id="br0">
      <inkml:brushProperty name="width" value="0.05" units="cm"/>
      <inkml:brushProperty name="height" value="0.05" units="cm"/>
      <inkml:brushProperty name="color" value="#5B2D90"/>
    </inkml:brush>
  </inkml:definitions>
  <inkml:trace contextRef="#ctx0" brushRef="#br0">0 134 1777,'0'0'2134,"6"3"-1784,8-2 5210,-10-6-4663,-1 1 0,0-2 0,0 1 1,0 0-1,0 0 0,-1-1 1,0 0-1,0 1 0,1-13 1,5-54 7739,-8 100-8093,6 173 384,3 351 1410,-25-379-2518,1-33-3631,16-102-613,4-20-2651</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09.835"/>
    </inkml:context>
    <inkml:brush xml:id="br0">
      <inkml:brushProperty name="width" value="0.05" units="cm"/>
      <inkml:brushProperty name="height" value="0.05" units="cm"/>
      <inkml:brushProperty name="color" value="#5B2D90"/>
    </inkml:brush>
  </inkml:definitions>
  <inkml:trace contextRef="#ctx0" brushRef="#br0">0 114 18937,'0'0'8388,"165"-43"-8356,-40 26-16,7-1-16,-5 5-1089,-22 6-1360,-21-2-2113,-19 2-8004</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0.429"/>
    </inkml:context>
    <inkml:brush xml:id="br0">
      <inkml:brushProperty name="width" value="0.05" units="cm"/>
      <inkml:brushProperty name="height" value="0.05" units="cm"/>
      <inkml:brushProperty name="color" value="#5B2D90"/>
    </inkml:brush>
  </inkml:definitions>
  <inkml:trace contextRef="#ctx0" brushRef="#br0">22 448 11637,'0'0'11531,"-6"-1"-11224,-10 1-235,21 8-3,40 12 382,-32-16-428,0-1 0,0 0 0,0-1 0,0-1 0,1 0 0,-1-1 0,1 0 0,-1-1 0,0 0-1,1-1 1,-1-1 0,0 0 0,0-1 0,-1 0 0,1-1 0,-1-1 0,0 0 0,0 0 0,-1-1 0,1-1 0,-2 0 0,1 0 0,-1-1 0,0 0 0,-1-1 0,0 0 0,-1-1-1,0 1 1,-1-2 0,0 1 0,0-1 0,-1 0 0,-1 0 0,0-1 0,-1 1 0,0-1 0,-1 0 0,0-1 0,1-20 0,-3 20-90,-1 0 1,0 0-1,-1 0 0,0 0 1,-1 1-1,-1-1 1,-8-27-1,9 38 82,1-1-1,-1 1 1,0-1-1,0 1 1,0-1-1,0 1 1,0 0-1,-1 0 1,1 0-1,-1 0 1,0 0-1,0 1 1,0 0-1,0-1 1,0 1-1,-1 0 0,1 0 1,-1 1-1,1-1 1,-1 1-1,0-1 1,1 1-1,-1 0 1,0 1-1,0-1 1,0 1-1,0 0 1,0-1-1,0 2 1,0-1-1,1 0 1,-1 1-1,-5 1 1,2 0 12,1 1 0,0-1 0,0 1 1,0 0-1,0 1 0,0 0 0,1 0 0,-1 0 1,1 0-1,0 1 0,1 0 0,-1 0 0,1 0 1,0 0-1,0 1 0,0 0 0,-2 6 0,-5 9 26,0 1 0,2 0 0,-10 36 0,8-12 205,2 0-1,-7 91 0,12 101 42,3-70-222,-1-3-264,2-165 182,-1 0 1,1 1-1,0-1 1,0 0-1,0 0 1,0 1-1,0-1 1,0 0-1,1 0 0,-1 1 1,0-1-1,0 0 1,0 0-1,0 1 1,0-1-1,0 0 1,0 0-1,0 1 1,1-1-1,-1 0 1,0 0-1,0 1 1,0-1-1,0 0 0,1 0 1,-1 0-1,0 0 1,0 1-1,1-1 1,-1 0-1,0 0 1,0 0-1,1 0 1,-1 0-1,0 0 1,0 0-1,1 0 1,-1 1-1,0-1 0,0 0 1,1 0-1,-1 0 1,0 0-1,1-1 1,-1 1-1,0 0 1,0 0-1,1 0 1,-1 0-1,15-8-30,13-14 40,-2-1-1,43-50 0,-19 20 37,-21 22-19,-8 7-81,1 2-1,1 0 1,0 1 0,2 2 0,48-30-1,-71 48 54,0 0 0,0 0-1,0 0 1,0 0 0,0 1-1,0-1 1,0 1-1,0-1 1,0 1 0,0 0-1,0 0 1,0 0 0,0 0-1,3 0 1,-4 1 1,1-1-1,-1 1 1,0-1 0,-1 1 0,1-1-1,0 1 1,0 0 0,0-1-1,0 1 1,0 0 0,-1 0-1,1-1 1,0 1 0,-1 0 0,1 0-1,0 0 1,-1 0 0,1 0-1,0 2 1,0 5-16,1-1 1,-1 1-1,0 0 1,-1 0-1,0-1 0,-1 11 1,1 1 18,0 214-1137,0-229 777,0 0-1,0 0 0,0 0 1,0 0-1,1 0 0,0 0 1,0 0-1,0 0 0,0 0 1,0 0-1,1-1 0,0 1 1,-1-1-1,1 1 0,5 6 1,14 1-5929</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0.759"/>
    </inkml:context>
    <inkml:brush xml:id="br0">
      <inkml:brushProperty name="width" value="0.05" units="cm"/>
      <inkml:brushProperty name="height" value="0.05" units="cm"/>
      <inkml:brushProperty name="color" value="#5B2D90"/>
    </inkml:brush>
  </inkml:definitions>
  <inkml:trace contextRef="#ctx0" brushRef="#br0">164 1 12870,'0'0'11816,"-18"25"-11112,16-22-664,-13 18 227,1 0 1,1 1 0,1 0 0,1 1-1,1 0 1,1 1 0,1 0 0,-5 27-1,-5 74 674,5 0 0,6 240 0,9-330-977,1 0 1,2-1-1,11 42 0,-12-62-383,0-1 0,1 1 0,1-1 0,0 0 0,0 0 0,1 0 0,1-1 0,0 0 1,1-1-1,13 15 0,-18-23-70,-1 0 1,0-1 0,1 1 0,-1-1-1,1 0 1,0 0 0,0 0 0,0 0 0,6 1-1,36 1-6757</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1.113"/>
    </inkml:context>
    <inkml:brush xml:id="br0">
      <inkml:brushProperty name="width" value="0.05" units="cm"/>
      <inkml:brushProperty name="height" value="0.05" units="cm"/>
      <inkml:brushProperty name="color" value="#5B2D90"/>
    </inkml:brush>
  </inkml:definitions>
  <inkml:trace contextRef="#ctx0" brushRef="#br0">1 82 16536,'0'0'7291,"21"13"-7083,-6-4-141,-6-4-39,1 0-1,0 1 1,-1 0-1,0 0 1,-1 1 0,0 0-1,0 1 1,0 0 0,-1 0-1,0 1 1,0 0-1,-1 0 1,7 14 0,-9-14-35,0 1 1,-1 0 0,0 0 0,-1 0 0,0 1 0,0-1 0,-1 1 0,0-1 0,-1 1-1,0-1 1,-1 1 0,-3 16 0,3-22-82,-1 1 1,0 0-1,0-1 1,-1 1-1,0-1 0,0 0 1,0 0-1,0 0 1,-1 0-1,0 0 0,0-1 1,0 0-1,-1 0 1,1 0-1,-1 0 0,0-1 1,0 1-1,0-1 1,0-1-1,-1 1 0,1-1 1,-11 3-1,15-4 58,-1 0-1,1-1 0,-1 1 0,1-1 1,-1 0-1,1 1 0,-1-1 1,1 0-1,-1 0 0,1 0 1,-1 0-1,1 0 0,-1 0 1,0-1-1,1 1 0,-1 0 1,1-1-1,-3 0 0,4 0 39,-1 1-1,1-1 1,-1 0 0,1 1-1,0-1 1,-1 0-1,1 0 1,0 1-1,-1-1 1,1 0 0,0 0-1,0 1 1,0-1-1,0 0 1,-1 0 0,1 0-1,0 0 1,1 1-1,-1-1 1,0 0 0,0 0-1,0 0 1,0 1-1,1-2 1,2-6 49,0 0 0,1 0 0,0 1 0,0 0 0,8-11 1,81-94 2,18-21-167,-99 116 601,-1-1 1,0 0 0,-1 0-1,-1-1 1,13-40 0,-23 67-209,0 0 1,1 0-1,-1 0 0,2 0 1,0 9-1,1 14-302,-4 61-94,0-42-89,1 1-1,3-1 1,10 62 0,-10-104-93,0 1-1,0-1 1,1 0 0,0 0 0,1 0-1,4 8 1,-7-13-91,1-1 0,0 1 0,0-1 0,0 1-1,1-1 1,-1 0 0,0 0 0,1 0 0,0 0 0,-1 0 0,1 0 0,0-1-1,0 0 1,0 1 0,0-1 0,0 0 0,0 0 0,0-1 0,4 2-1,34-1-8492</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1.464"/>
    </inkml:context>
    <inkml:brush xml:id="br0">
      <inkml:brushProperty name="width" value="0.05" units="cm"/>
      <inkml:brushProperty name="height" value="0.05" units="cm"/>
      <inkml:brushProperty name="color" value="#5B2D90"/>
    </inkml:brush>
  </inkml:definitions>
  <inkml:trace contextRef="#ctx0" brushRef="#br0">838 0 15031,'0'0'5795,"45"98"-5459,9 2 1072,13 27-239,6 12 207,-9 7-607,-22 6-49,-31 0 49,-16-4-689,-65-7-32,-45-15-96,-30-12-305,-25-14-159,-9-12-896,3-21-930,3-24-1519,13-27-7364</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2.760"/>
    </inkml:context>
    <inkml:brush xml:id="br0">
      <inkml:brushProperty name="width" value="0.05" units="cm"/>
      <inkml:brushProperty name="height" value="0.05" units="cm"/>
      <inkml:brushProperty name="color" value="#5B2D90"/>
    </inkml:brush>
  </inkml:definitions>
  <inkml:trace contextRef="#ctx0" brushRef="#br0">794 194 9604,'0'0'1254,"-5"-21"368,-17-66 246,21 82-1687,-1 1 0,0-1-1,0 1 1,0-1 0,0 1 0,0 0 0,-1 0 0,0 0 0,0 1-1,0-1 1,0 0 0,-1 1 0,0 0 0,1 0 0,-1 0-1,0 0 1,0 1 0,0 0 0,-1-1 0,1 1 0,-9-2 0,1 1 161,0 2 1,0-1 0,1 1 0,-1 1 0,0 0 0,-19 3 0,28-3-286,0 1 0,0-1 1,0 1-1,0 0 0,0 0 0,0 0 1,0 1-1,0-1 0,0 1 1,0 0-1,0-1 0,1 1 0,-1 0 1,1 1-1,0-1 0,-4 5 0,1-1-7,2 0 0,-1 0-1,0 1 1,1-1-1,0 1 1,1 0 0,-3 8-1,0 10 63,1-1-1,1 1 1,0 33 0,20 254 908,0-46-458,-17-221-427,-2 0 0,-2 1 1,-17 81-1,-1-57-117,-2-2-1,-3 0 1,-3-2-1,-3-1 1,-3-2-1,-82 110 1,109-162-10,2-1 22,0-1 1,0 0-1,-1-1 1,-10 9-1,10-15 122,9-15 235,4 0-332,0 0 0,1 1 0,0-1 0,1 1 0,0 0 0,1 1 0,0 0 0,1 0 0,0 1 0,19-17 0,-9 10-89,1 1 0,1 1 0,0 0-1,1 2 1,24-12 0,-37 21 24,1 0-1,-1 1 0,0 0 0,19-3 1,-25 6 6,-1-1-1,1 1 1,0 0 0,0 0 0,-1 0 0,1 0 0,0 1-1,0-1 1,-1 1 0,1-1 0,0 1 0,-1 0 0,1 0-1,-1 0 1,1 1 0,-1-1 0,0 1 0,1-1-1,-1 1 1,0 0 0,0-1 0,2 4 0,0 1-2,1 1 1,-1 0-1,-1 0 1,1 0-1,-1 1 1,-1-1-1,1 1 0,-1-1 1,0 1-1,0 10 1,3 87-31,-5-86 47,-2 29 2,-2 1-1,-2 0 0,-19 75 0,-57 143 56,31-108-51,-28 110 11,-85 264 61,128-433-71,-35 104-52,61-167 47,1-1 0,2 2-1,-3 57 1,9-90 4,1 0 0,0 0 1,0 0-1,0 0 0,1 0 1,0-1-1,0 1 0,0 0 0,0 0 1,1 0-1,0-1 0,0 1 1,0-1-1,0 0 0,1 1 0,4 4 1,-3-5 2,0-1 1,1 1-1,-1-1 1,1 0-1,0 0 1,0-1 0,0 1-1,0-1 1,1 0-1,-1-1 1,1 1-1,-1-1 1,11 1-1,12 1 122,0-1 0,0-1 0,1-2 0,-1-1 0,0-1-1,41-10 1,-48 8-247,-1-1-1,-1 0 1,1-2 0,-1 0-1,0-1 1,-1-1-1,0-1 1,-1 0 0,25-22-1,-39 30-216,0 1-1,-1-1 1,0 1-1,0-1 1,0 0 0,0 0-1,0 0 1,0 0-1,-1 0 1,1-1-1,-1 1 1,0 0-1,1-6 1,0-16-5232</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3.766"/>
    </inkml:context>
    <inkml:brush xml:id="br0">
      <inkml:brushProperty name="width" value="0.05" units="cm"/>
      <inkml:brushProperty name="height" value="0.05" units="cm"/>
      <inkml:brushProperty name="color" value="#5B2D90"/>
    </inkml:brush>
  </inkml:definitions>
  <inkml:trace contextRef="#ctx0" brushRef="#br0">1522 111 9845,'0'0'4289,"-14"-17"-2416,-46-50-667,56 65-1139,1-1 1,-1 0-1,0 1 0,1-1 0,-1 1 0,0 0 0,0 0 0,0 1 1,-1-1-1,1 1 0,0 0 0,-1 0 0,1 0 0,0 1 1,-1 0-1,1 0 0,-1 0 0,-6 1 0,-7-1 127,-9-1 64,0 2 0,0 0 0,0 2 0,0 1 0,1 1 0,-1 2 0,1 0 0,1 2 0,0 0 0,0 2 0,0 1 0,-24 16 0,-19 18 43,3 2 1,2 4-1,3 2 1,1 2-1,4 3 1,2 3-1,2 1 1,4 3-1,2 2 0,-69 143 1,51-75-121,7 3 0,-57 207 0,92-259-112,3 0-1,4 2 0,4-1 0,4 2 0,7 127 0,5-168 21,2 0 0,1-1 1,4 0-1,28 75 0,93 175 162,31 0-136,-128-242-99,3-2 0,1-2 0,53 51-1,-17-28-9,101 77 0,-149-131-23,0-1-1,1-1 1,1-1-1,1-2 1,1-1-1,0-2 1,52 14-1,-77-25-187,1 0 0,-1-1-1,1 0 1,14 0-1,-23-2 157,0 1-1,1 0 0,-1 0 1,1 0-1,-1-1 0,0 1 1,1 0-1,-1-1 1,0 1-1,1 0 0,-1-1 1,0 1-1,0 0 0,1-1 1,-1 1-1,0-1 0,0 1 1,0 0-1,0-1 1,0 1-1,1-1 0,-1 1 1,0-1-1,0 1 0,0 0 1,0-1-1,0 1 0,0-1 1,0 1-1,0-1 1,0 1-1,-1-1 0,1 1 1,0 0-1,0-1 0,-1 0 1,-4-16-454,-7-2 167,0 2 0,0 0 0,-2 0-1,-25-24 1,25 29 381,1-1-1,1-1 0,0 0 0,1 0 0,1-1 0,0 0 0,1-1 0,-8-20 0,15 32 8,0 0-1,1-1 1,-1 1-1,1-1 0,0 1 1,1-1-1,-1 0 1,1 1-1,0-1 1,0 0-1,0 1 0,1-1 1,0 1-1,0-1 1,0 0-1,0 1 1,2-5-1,0 6-41,-1 0 0,1 0-1,-1 0 1,1 0 0,0 1 0,0-1-1,0 1 1,1 0 0,-1 0 0,0 0 0,1 0-1,-1 1 1,1-1 0,0 1 0,0 0 0,-1 0-1,1 1 1,0-1 0,0 1 0,6-1-1,3 1-5,1 0-1,0 1 0,-1 0 0,1 1 0,-1 1 1,1 0-1,-1 0 0,0 2 0,0 0 0,-1 0 1,1 1-1,-1 0 0,0 1 0,-1 1 0,0 0 0,19 17 1,-23-18 15,0-1 0,-1 1-1,0 1 1,0-1 0,0 1 0,-1 0 0,0 0 0,-1 1 0,1-1 0,-2 1 0,1 0 0,-1 0 0,-1 0 0,0 1 0,0-1 0,-1 0 0,0 1 0,0-1 0,-1 1 0,0 0 0,-1-1 0,0 1-1,-1-1 1,0 0 0,-4 13 0,1-10-3,-1-1 0,1 0 0,-2 0 0,0-1-1,0 0 1,-1 0 0,-13 13 0,-7 4-29,-38 28 1,15-17-443,-1-2 0,-78 39 1,89-55-891,0-3 1,-47 14 0,-39-1-5660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4.831"/>
    </inkml:context>
    <inkml:brush xml:id="br0">
      <inkml:brushProperty name="width" value="0.05" units="cm"/>
      <inkml:brushProperty name="height" value="0.05" units="cm"/>
      <inkml:brushProperty name="color" value="#5B2D90"/>
    </inkml:brush>
  </inkml:definitions>
  <inkml:trace contextRef="#ctx0" brushRef="#br0">247 8 960,'0'0'17611,"-20"-2"-16421,9 1-1076,6-1-77,0 1 0,0 1 0,0-1 0,1 1 0,-1-1 0,0 1 1,0 1-1,0-1 0,0 1 0,0 0 0,1 0 0,-1 0 0,0 1 0,1-1 0,-1 1 0,1 0 1,-1 1-1,1-1 0,0 1 0,0 0 0,0 0 0,0 0 0,1 0 0,-1 1 0,1-1 0,0 1 0,-4 5 1,-8 20 110,2 1 1,1 1 0,1 0 0,1 0 0,2 1 0,1 0 0,2 1 0,1-1-1,1 1 1,2 0 0,1 0 0,2 0 0,1-1 0,14 60 0,-12-74-218,1 1 1,1-1 0,1-1 0,0 0 0,2 0 0,0 0-1,0-1 1,14 15 0,-20-27 48,-1 0 0,0 0 1,1 0-1,0-1 0,0 1 0,0-1 0,0 0 0,1 0 1,-1 0-1,1-1 0,0 0 0,0 1 0,0-2 1,0 1-1,0-1 0,0 1 0,0-1 0,0-1 0,0 1 1,1-1-1,-1 0 0,0 0 0,0-1 0,1 1 1,-1-1-1,0 0 0,0 0 0,0-1 0,0 0 0,0 0 1,0 0-1,0 0 0,-1-1 0,6-4 0,6-5-8,0-2-1,-1 0 1,0 0-1,-1-2 1,-1 0-1,-1 0 1,0-1-1,10-21 1,5-11-118,35-93 1,-49 101 2,-1 12 286,-11 31-135,1 0 0,-1 1 0,0-1 0,0 1 0,0-1 0,0 1 0,0-1 0,-1 1 0,1 0 0,-1-1 0,1 1 0,-1 0 0,0 4 0,0-5-6,6 45 86,23 80 0,-25-115-82,0 0-1,0 0 1,1-1 0,1 1-1,0-1 1,0 0 0,1-1-1,1 1 1,0-1 0,0-1-1,19 17 1,-25-24 5,0 0 1,1 0 0,-1 0-1,1-1 1,-1 1-1,1-1 1,-1 0-1,1 0 1,0 0-1,-1 0 1,1 0-1,0 0 1,0-1-1,0 1 1,0-1-1,0 0 1,0 0-1,-1 0 1,1 0 0,0-1-1,0 1 1,5-2-1,-4-1 56,0 1 1,0 0-1,-1-1 0,1 0 1,-1 1-1,0-1 0,1-1 1,-1 1-1,-1 0 0,1-1 0,0 0 1,-1 1-1,3-7 0,2-5 181,0-1 0,-1 0 0,-1 0 0,-1-1 0,0 1 0,2-29 0,-5 34-255,0 0 1,-1 0 0,-1 0 0,0-1 0,0 1 0,-1 0-1,0 0 1,-1 0 0,0 0 0,-1 1 0,-1-1 0,1 1-1,-1 0 1,-1 0 0,0 1 0,0 0 0,-1 0-1,0 0 1,-1 1 0,0 0 0,0 0 0,-1 1 0,0 0-1,0 0 1,0 1 0,-1 1 0,0-1 0,0 2 0,0-1-1,-1 1 1,0 1 0,0 0 0,0 0 0,-17-1-1,13 3-645,0 0 0,0 0 0,-23 3-1,25 5-2436,11 5-2863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52.170"/>
    </inkml:context>
    <inkml:brush xml:id="br0">
      <inkml:brushProperty name="width" value="0.05" units="cm"/>
      <inkml:brushProperty name="height" value="0.05" units="cm"/>
      <inkml:brushProperty name="color" value="#5B2D90"/>
    </inkml:brush>
  </inkml:definitions>
  <inkml:trace contextRef="#ctx0" brushRef="#br0">31 104 11509,'0'0'10760,"0"6"-10587,0 24-98,-1 0 36,1 0 0,2 0 0,1 0 0,9 40 0,-10-62-109,1 1 0,0-1 0,1 1 0,-1-1 0,2 0 0,-1 0 0,1 0 0,0-1 0,1 0 0,-1 0 0,1 0 0,1-1 0,-1 0 0,1 0 0,1 0 0,-1-1 0,1 0 0,-1-1 0,14 6 0,-14-7-18,1 1 0,0-2 0,0 1 0,0-1 0,0-1 0,0 1 0,0-1 0,0-1 0,1 1 0,-1-1 0,0-1 0,16-2 0,-18 1 18,-1 0-1,0 1 1,0-2-1,0 1 1,-1-1-1,1 1 1,0-1-1,-1-1 1,0 1-1,0 0 1,0-1-1,0 0 1,-1 0-1,1 0 1,-1-1-1,0 1 1,0-1-1,-1 0 1,1 1-1,2-9 1,1-3 10,-1 0 1,-1-1-1,0 0 1,-1 0-1,-1 0 1,0 0-1,-1-1 1,-1 1-1,-1 0 1,0 0-1,-2 0 1,-4-21-1,5 29-5,-1 0-1,0 1 1,0-1-1,-1 1 0,0 0 1,0-1-1,-1 2 1,0-1-1,0 1 1,-1-1-1,0 2 0,0-1 1,-1 1-1,0 0 1,0 0-1,0 0 0,-1 1 1,1 0-1,-1 1 1,0 0-1,-1 0 0,1 1 1,-1 0-1,-12-3 1,13 5-22,0-1 1,0 1 0,0 1 0,0-1-1,0 1 1,0 1 0,0-1-1,1 1 1,-1 1 0,0 0 0,0 0-1,1 0 1,-1 1 0,1 0 0,0 0-1,0 1 1,0 0 0,0 0-1,1 1 1,-1 0 0,1 0 0,0 0-1,1 1 1,-1 0 0,1 0 0,0 0-1,1 1 1,0-1 0,0 1-1,0 0 1,1 1 0,0-1 0,0 1-1,1-1 1,-1 1 0,2 0 0,-1-1-1,1 1 1,0 10 0,1-13-111,-1 0 1,1 0 0,0 0-1,0 0 1,0 0 0,1 0-1,-1-1 1,1 1-1,0 0 1,3 6 0,-3-9 92,0-1 1,1 0-1,-1 1 1,0-1-1,1 0 1,-1 0-1,1 0 1,0 0-1,-1 0 1,1 0-1,0 0 1,-1-1-1,1 1 1,0 0-1,0-1 1,0 0-1,-1 1 1,1-1-1,0 0 1,0 0-1,0 0 1,0 0-1,0 0 1,-1-1-1,1 1 1,0-1-1,0 1 1,0-1-1,3-1 1,7-3 35,1-1 1,0-1 0,-1 0 0,-1-1 0,1 0-1,-1-1 1,0 0 0,-1 0 0,15-19-1,26-21 127,-37 38 122,0 0-1,0 1 0,1 1 1,0 0-1,1 1 0,23-9 1,-33 15-223,0 0 1,0 1-1,1-1 1,-1 1 0,1 0-1,-1 1 1,1-1 0,-1 1-1,1 1 1,-1-1-1,1 1 1,-1 0 0,0 1-1,1-1 1,-1 1-1,0 1 1,0-1 0,0 1-1,-1 0 1,9 5 0,-4 0-21,-1 1 1,0 0 0,0 0-1,-1 1 1,-1 0 0,1 1-1,-2 0 1,1 0 0,-2 0-1,1 0 1,-1 1 0,-1 0-1,0 0 1,-1 1 0,0-1-1,-1 1 1,-1-1 0,0 1-1,0 0 1,-1-1 0,-1 1-1,-4 24 1,1-27 178,3-29-91,3-32-12,3 33-65,0 1-1,2-1 1,-1 1-1,2 0 1,10-17-1,-12 24 83,0 0 0,1 0 0,1 0-1,-1 1 1,1 0 0,1 1 0,-1-1 0,20-12 0,-26 20-57,1 0 0,-1 0 0,1 0 0,-1 0 0,1 0 0,0 1-1,0-1 1,-1 1 0,1 0 0,0 0 0,0 0 0,-1 0 0,1 0 0,0 1 0,-1-1 0,1 1 0,0 0 0,-1 0 0,1 0-1,-1 0 1,1 0 0,-1 0 0,1 1 0,-1-1 0,0 1 0,0 0 0,0-1 0,0 1 0,0 0 0,0 0 0,2 4 0,6 5-20,-1 1 1,0 0 0,-1 1 0,9 18-1,-9-11-30,0 0 1,-1 1-1,-1 0 0,0 0 0,-2 0 0,-1 1 0,1 41 1,-3-42-1338,-2-1 0,-1 1 1,0 0-1,-10 35 1,2-24-7035</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5.312"/>
    </inkml:context>
    <inkml:brush xml:id="br0">
      <inkml:brushProperty name="width" value="0.05" units="cm"/>
      <inkml:brushProperty name="height" value="0.05" units="cm"/>
      <inkml:brushProperty name="color" value="#5B2D90"/>
    </inkml:brush>
  </inkml:definitions>
  <inkml:trace contextRef="#ctx0" brushRef="#br0">1 87 3458,'0'0'16436,"7"15"-15761,0-1-557,-1-1 0,-1 0-1,0 1 1,-1 0 0,-1 0 0,0 1-1,-1-1 1,1 19 0,-3-21-17,-1 9-39,2-19 35,0-12 104,1-5-166,1 1 1,1-1-1,1 1 1,-1 0-1,13-22 0,40-66 73,-56 99-117,0 1 0,1 0 0,-1-1 0,1 1 0,-1 0 0,1 0 0,0 0 0,0 0 0,0 0 0,0 0 0,1 1 0,-1-1 0,0 0 0,1 1 0,-1 0 0,5-2 0,-5 3 2,-1 0 0,1 1 1,-1-1-1,1 1 0,-1-1 0,0 1 1,1-1-1,-1 1 0,0 0 0,1-1 1,-1 1-1,0 0 0,0 0 0,0 0 1,0 0-1,0 0 0,0 0 0,0 1 0,0-1 1,0 0-1,-1 0 0,1 1 0,0-1 1,-1 0-1,1 1 0,-1-1 0,1 1 1,-1-1-1,0 1 0,1 2 0,4 19-3,-1 0-1,0 1 1,-2 0-1,-1 45 1,-1-60 17,12-29 364,-5 2-116,0-4 9,1 1 0,1 0 0,1 1 0,0 0 0,2 1-1,0 0 1,20-23 0,-32 42-255,0-1 0,1 0-1,-1 1 1,1-1 0,-1 0-1,1 1 1,0-1-1,-1 1 1,1-1 0,-1 1-1,1-1 1,0 1 0,-1-1-1,1 1 1,0 0 0,0-1-1,-1 1 1,1 0 0,0 0-1,0-1 1,0 1 0,-1 0-1,1 0 1,0 0-1,0 0 1,0 0 0,-1 0-1,1 0 1,0 0 0,0 1-1,-1-1 1,1 0 0,0 0-1,0 1 1,-1-1 0,1 0-1,0 1 1,0-1-1,-1 1 1,1-1 0,-1 1-1,1-1 1,0 1 0,-1-1-1,1 1 1,-1 0 0,1-1-1,-1 1 1,0 0 0,1-1-1,-1 1 1,0 0-1,1 0 1,-1 0 0,0 0-1,13 52-167,-11-43 208,19 186-2983,-18-152-1408,-1-23-1858</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5.844"/>
    </inkml:context>
    <inkml:brush xml:id="br0">
      <inkml:brushProperty name="width" value="0.05" units="cm"/>
      <inkml:brushProperty name="height" value="0.05" units="cm"/>
      <inkml:brushProperty name="color" value="#5B2D90"/>
    </inkml:brush>
  </inkml:definitions>
  <inkml:trace contextRef="#ctx0" brushRef="#br0">19 0 12758,'0'0'8756,"-2"16"-8441,-6 43-186,2 1 0,4-1 1,1 1-1,4 0 1,14 84-1,-17-142-129,0 1 0,1-1-1,-1 0 1,1 0 0,0 1 0,0-1-1,-1 0 1,1 0 0,1 0 0,-1 0-1,0 0 1,0 0 0,1-1 0,-1 1 0,1 0-1,0-1 1,-1 1 0,1-1 0,0 1-1,0-1 1,0 0 0,0 0 0,3 2-1,2-2-1,-1 0 0,0 0 0,1-1-1,-1 1 1,0-2 0,1 1 0,6-1-1,6-1 19,-6 1 4,2 0-1,1 0-1,-1 1 1,0 0 0,26 5-1,-37-4-22,0 0 0,0 0 0,-1 0-1,1 1 1,0-1 0,-1 1 0,1 0 0,-1 0-1,1 0 1,-1 1 0,0-1 0,0 1-1,0 0 1,0 0 0,-1 0 0,1 0-1,-1 0 1,0 1 0,1-1 0,-2 1 0,1-1-1,2 8 1,-2-5-43,0 1 0,-1-1 1,0 0-1,-1 0 0,1 1 0,-1-1 0,0 0 0,-1 1 1,1-1-1,-1 0 0,-1 0 0,1 0 0,-1 1 0,0-1 0,0-1 1,-1 1-1,0 0 0,0-1 0,0 1 0,-1-1 0,1 0 1,-1 0-1,-9 8 0,6-6 3,0-1 1,0 0-1,0 0 0,-1-1 1,0 0-1,0 0 1,-1-1-1,1 0 0,-1-1 1,0 0-1,0 0 0,0 0 1,0-1-1,0-1 0,-16 1 1,25-2 42,-1 0 1,0 0-1,0-1 0,0 1 1,0 0-1,0-1 0,1 1 1,-1 0-1,0-1 0,0 1 1,1-1-1,-1 1 0,0-1 1,1 0-1,-1 1 0,1-1 1,-1 0-1,1 1 0,-1-1 1,1 0-1,-1 0 0,1 0 1,-1 1-1,1-1 1,0 0-1,0 0 0,-1 0 1,1 0-1,0 0 0,0 1 1,0-1-1,0 0 0,0 0 1,0-1-1,2-39-36,-1 34 25,2-12-29,1 0-1,1 0 1,1 1 0,0 0 0,15-30 0,53-83-133,-69 122 173,2-3 267,0 0-1,1 1 1,0 0-1,0 1 1,17-16-1,-23 24-193,0 1-1,0-1 1,0 1-1,0-1 0,0 1 1,1 0-1,-1 0 0,0 0 1,1 0-1,-1 0 1,1 1-1,-1-1 0,1 1 1,-1 0-1,1-1 0,-1 1 1,1 0-1,-1 1 1,1-1-1,0 0 0,-1 1 1,1-1-1,-1 1 0,0 0 1,1 0-1,-1 0 0,1 0 1,-1 0-1,0 0 1,0 1-1,0-1 0,0 1 1,0-1-1,0 1 0,0 0 1,1 2-1,4 3-185,0 0 0,0 0 0,-1 1 1,0 0-1,-1 0 0,0 0 0,0 1 0,0-1 0,-1 1 0,-1 1 0,1-1 0,-2 0 0,1 1 0,-1-1 0,-1 1 0,2 18 0,-3-27-108,0 0 0,0 0-1,0 0 1,0 1 0,0-1-1,0 0 1,0 0 0,0 0-1,0 0 1,0 0-1,0 0 1,-1 0 0,1 0-1,-1 0 1,1 0 0,0 0-1,-1 0 1,0 0 0,1 0-1,-1 0 1,0 0 0,1-1-1,-1 1 1,0 0 0,0 0-1,1-1 1,-1 1-1,0 0 1,0-1 0,0 1-1,-1 0 1,-17 0-7814</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6.199"/>
    </inkml:context>
    <inkml:brush xml:id="br0">
      <inkml:brushProperty name="width" value="0.05" units="cm"/>
      <inkml:brushProperty name="height" value="0.05" units="cm"/>
      <inkml:brushProperty name="color" value="#5B2D90"/>
    </inkml:brush>
  </inkml:definitions>
  <inkml:trace contextRef="#ctx0" brushRef="#br0">0 2 17064,'0'0'5602,"26"-2"-8019,4 49-912,-14-1-2162,-4-3-2448</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6.571"/>
    </inkml:context>
    <inkml:brush xml:id="br0">
      <inkml:brushProperty name="width" value="0.05" units="cm"/>
      <inkml:brushProperty name="height" value="0.05" units="cm"/>
      <inkml:brushProperty name="color" value="#5B2D90"/>
    </inkml:brush>
  </inkml:definitions>
  <inkml:trace contextRef="#ctx0" brushRef="#br0">0 48 15543,'0'0'6891,"5"18"-6501,12 42 173,2-2 0,41 83 0,-55-130-599,16 23 68,-20-33-122,0-1 1,0 1 0,0 0-1,0 0 1,1 0 0,-1-1-1,0 1 1,0-1 0,1 1-1,-1-1 1,0 1 0,1-1-1,-1 0 1,0 0 0,1 0-1,-1 1 1,0-1 0,1 0-1,-1-1 1,0 1 0,1 0-1,-1 0 1,0-1 0,1 1-1,-1 0 1,0-1 0,3-1-1,4-2-225,-1-1 0,1-1 0,-1 1 0,0-1 0,0 0 0,0-1 0,-1 0 0,10-14 0,40-66-17,-54 84 325,14-29 200,12-16 2025,-28 48-2167,1 0 0,-1-1 1,0 1-1,1 0 0,-1 0 0,0 0 0,1 0 0,-1 0 0,1-1 0,-1 1 0,1 0 0,-1 0 0,0 0 0,1 0 0,-1 0 0,1 0 0,-1 0 0,0 0 0,1 1 0,-1-1 0,1 0 0,-1 0 0,1 0 0,-1 0 0,0 0 0,1 1 0,-1-1 1,0 0-1,1 0 0,-1 1 0,0-1 0,1 0 0,-1 1 0,0-1 0,0 0 0,1 1 0,-1-1 0,0 0 0,0 1 0,1-1 0,-1 0 0,0 1 0,0-1 0,0 1 0,0-1 0,0 1 0,12 23-306,-11-22 432,5 15-111,2-1 0,0 0-1,1 0 1,1-1-1,13 17 1,-19-28-59,0 0 1,0 0-1,0 0 0,0-1 1,0 1-1,1-1 0,0 0 1,-1 0-1,1-1 0,0 1 1,0-1-1,1 0 0,-1-1 1,0 1-1,1-1 0,-1 0 1,1 0-1,-1-1 0,1 1 1,-1-1-1,8-1 0,-9 0-32,-1 0-1,1 0 0,-1 0 0,0-1 1,1 1-1,-1-1 0,0 0 1,0 0-1,0 0 0,0 0 0,0 0 1,0-1-1,-1 1 0,1-1 0,-1 0 1,0 1-1,0-1 0,0 0 0,0-1 1,0 1-1,-1 0 0,1 0 1,-1-1-1,0 1 0,0-1 0,0 1 1,0-6-1,3-11-390,-2-1 0,0 1 0,-1-33 0,-1 39 191,-6-54-232,5 64 507,0 0 1,0 0 0,0 1-1,0-1 1,-1 1-1,1-1 1,-1 1 0,0 0-1,0 0 1,-1 0-1,1 0 1,0 0 0,-1 0-1,0 0 1,-5-4-1,8 7-27,0 0 1,-1 0-1,1 0 0,0-1 0,-1 1 0,1 0 0,0 0 0,0 0 0,-1 0 0,1 0 0,0-1 0,-1 1 0,1 0 1,0 0-1,-1 0 0,1 0 0,0 0 0,-1 0 0,1 0 0,-1 0 0,1 0 0,0 0 0,-1 1 0,1-1 0,0 0 1,0 0-1,-1 0 0,1 0 0,0 0 0,-1 1 0,1-1 0,0 0 0,-1 0 0,1 0 0,0 1 0,0-1 0,0 0 1,-1 0-1,1 1 0,0-1 0,0 0 0,0 1 0,-1-1 0,1 0 0,0 0 0,0 1 0,0-1 0,0 0 1,0 1-1,-3 19 946,3-17-929,0 1-40,-2 27 61,3 52-1,-1-74-78,2 0 0,-1 1 0,1-1 0,1 0 0,0 0 0,0-1 0,0 1 0,1 0 0,1-1 0,5 9 0,5 3-1096,-4-6-2396,-3-4-3698</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6.895"/>
    </inkml:context>
    <inkml:brush xml:id="br0">
      <inkml:brushProperty name="width" value="0.05" units="cm"/>
      <inkml:brushProperty name="height" value="0.05" units="cm"/>
      <inkml:brushProperty name="color" value="#5B2D90"/>
    </inkml:brush>
  </inkml:definitions>
  <inkml:trace contextRef="#ctx0" brushRef="#br0">1 531 20489,'31'-15'1657,"501"-249"536,-504 250-2191,104-50-232,260-89-1,-298 133-1009,-69 20-442,-25 0 1647,0 1-1,0-1 1,1 0 0,-1 0 0,0 0-1,0 1 1,0-1 0,0 0-1,1 0 1,-1 1 0,0-1 0,0 0-1,0 0 1,0 1 0,0-1-1,0 0 1,0 1 0,1-1 0,-1 0-1,0 1 1,0-1 0,0 0-1,0 0 1,0 1 0,0-1 0,-1 0-1,1 1 1,0-1 0,0 0-1,0 0 1,0 1 0,0-1 0,0 0-1,0 1 1,-1-1 0,1 0-1,0 0 1,-1 1 0,-33 33-2363,-58 33-169,-162 88 0,201-124 2301,1-1 542,-135 76-279,63-45 8433,415-188-3098,152-51-8781,-344 142-1649</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6.618"/>
    </inkml:context>
    <inkml:brush xml:id="br0">
      <inkml:brushProperty name="width" value="0.05" units="cm"/>
      <inkml:brushProperty name="height" value="0.05" units="cm"/>
      <inkml:brushProperty name="color" value="#5B2D90"/>
    </inkml:brush>
  </inkml:definitions>
  <inkml:trace contextRef="#ctx0" brushRef="#br0">8 79 7587,'0'0'14039,"-7"-9"-11526,7 4-1296,19-6-737,37-5-384,33 0-16,26 4 0,10 3-160,-6 9-945,-18 0-1792,-29 7-2129,-43 18-7236</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6.971"/>
    </inkml:context>
    <inkml:brush xml:id="br0">
      <inkml:brushProperty name="width" value="0.05" units="cm"/>
      <inkml:brushProperty name="height" value="0.05" units="cm"/>
      <inkml:brushProperty name="color" value="#5B2D90"/>
    </inkml:brush>
  </inkml:definitions>
  <inkml:trace contextRef="#ctx0" brushRef="#br0">0 103 17592,'0'0'6659,"133"16"-6659,-6-40 0,10-2-880,-12-6-2130,-24-4-3633</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45.215"/>
    </inkml:context>
    <inkml:brush xml:id="br0">
      <inkml:brushProperty name="width" value="0.05" units="cm"/>
      <inkml:brushProperty name="height" value="0.05" units="cm"/>
      <inkml:brushProperty name="color" value="#5B2D90"/>
    </inkml:brush>
  </inkml:definitions>
  <inkml:trace contextRef="#ctx0" brushRef="#br0">552 1219 6499,'0'0'6710,"-4"-5"-6083,-8-17 54,12 21-678,0 1 1,0 0 0,0-1-1,0 1 1,0 0 0,0 0-1,0-1 1,1 1 0,-1 0-1,0 0 1,0-1 0,0 1-1,0 0 1,0 0 0,0 0-1,0-1 1,1 1 0,-1 0-1,0 0 1,0 0 0,0-1-1,1 1 1,-1 0 0,0 0-1,0 0 1,0 0 0,1 0-1,-1-1 1,0 1 0,0 0-1,1 0 1,-1 0 0,0 0-1,0 0 1,1 0 0,-1 0-1,1 0 1,17 4 13,63 15 548,-52-11-366,48 7 0,308-4 36,-278-13-152,706-33 206,-340 8-175,-293 20 107,1105-60 396,-441-21-543,-227 2 181,470-79-254,-633 86-19,650-29-1,-805 96-7,481-16 105,766-51-2,-5-68-170,-530 72 27,-406 38 132,-113-5-109,205-13 302,365-20-235,266 48 144,-1139 27-194,231 27 25,-128-4 13,261-11 25,-496-14 317,63-12 1,-62 6-352,66 0 0,-47 10 8,-28 0-2,64-6 0,-35 2 864,-77 3-864,1 0 0,-1 0 0,0 0 0,1-1 0,-1 1 1,0 1-1,0-1 0,0 0 0,1 0 0,-1 0 0,-1 0 0,1 1 1,0-1-1,0 1 0,0-1 0,-1 0 0,1 1 0,-1-1 0,1 1 1,-1 0-1,1-1 0,-1 1 0,0-1 0,0 1 0,0 2 0,5 46 112,-5-49-117,-2 103 551,-5 0 0,-4 0 0,-28 115 0,15-89-542,-61 273 469,-149 428 0,147-531-240,-72 207 415,19-142-305,-81 202-5,142-400-355,48-109 9,3 3 0,-30 95-1,57-155 2,1 0 0,-1 0 0,0 0 0,1 0-1,-1 0 1,0 0 0,0 0 0,0 0-1,0 0 1,0-1 0,0 1 0,0 0 0,0 0-1,0-1 1,0 1 0,0-1 0,-1 1 0,1-1-1,0 1 1,0-1 0,-1 0 0,1 0 0,0 0-1,0 1 1,-2-2 0,-42 1 107,27-1-91,-323 14-19,45-1 98,-1185-10 10,1324-3-172,-798-17 224,-2 0-221,645 16 124,-1040 7-55,125 42-10,367-19 113,-435 7-150,-1624-20 82,2452-16 64,-848 7-76,770 16 90,-67 1-181,-339 15 180,30-1-19,215 14-11,336-16-66,316-29 86,-81 21-1,92-16-85,-2 10 1418,44-31-1331,1-1 1,-1 1 0,2 0-1,-1-1 1,2 1 0,-1-1 0,1 1-1,1 0 1,5-14 0,2-12-42,63-249-271,35-152-4670,-85 279-1534,-16 5-9238</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1.323"/>
    </inkml:context>
    <inkml:brush xml:id="br0">
      <inkml:brushProperty name="width" value="0.05" units="cm"/>
      <inkml:brushProperty name="height" value="0.05" units="cm"/>
      <inkml:brushProperty name="color" value="#5B2D90"/>
    </inkml:brush>
  </inkml:definitions>
  <inkml:trace contextRef="#ctx0" brushRef="#br0">176 123 7523,'0'0'6246,"0"-17"-4376,0-86 2095,0 102-3912,-1 1 0,1 0 1,0 0-1,-1 0 0,1-1 0,-1 1 1,1 0-1,0 0 0,-1 0 1,1 0-1,0 0 0,-1 0 1,1 0-1,-1 0 0,1 0 1,-1 0-1,1 0 0,0 0 0,-1 0 1,1 0-1,-1 0 0,1 0 1,0 0-1,-1 0 0,1 1 1,0-1-1,-1 0 0,1 0 0,0 0 1,-1 1-1,1-1 0,0 0 1,-1 0-1,1 1 0,0-1 1,0 0-1,-1 1 0,1-1 1,0 0-1,0 1 0,0-1 0,-1 1 1,1-1-1,0 0 0,0 1 1,0-1-1,0 0 0,0 1 1,0 0-1,-14 25 143,2 0 1,0 1-1,-13 48 1,-15 95 770,18-53-587,5 2-1,5 0 1,6 0 0,9 122 0,-2-209-589,1 0 0,2 0 0,1 0 0,2 0 0,1-1 0,1 0 0,2 0 0,18 35 0,-25-59 11,0-1 1,0 1-1,0-1 0,1 0 0,0-1 0,0 1 0,0-1 1,1 0-1,0 0 0,8 5 0,-10-8-142,1 0 0,0 0-1,-1 0 1,1 0 0,0-1-1,0 0 1,-1 0 0,1 0 0,0 0-1,0-1 1,0 0 0,0 0-1,0 0 1,0-1 0,0 0 0,5-1-1,44-20-7350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1.682"/>
    </inkml:context>
    <inkml:brush xml:id="br0">
      <inkml:brushProperty name="width" value="0.05" units="cm"/>
      <inkml:brushProperty name="height" value="0.05" units="cm"/>
      <inkml:brushProperty name="color" value="#5B2D90"/>
    </inkml:brush>
  </inkml:definitions>
  <inkml:trace contextRef="#ctx0" brushRef="#br0">71 0 12502,'0'0'11685,"-9"39"-11493,3 38 769,-4 14-529,-2 4 192,0-1-624,4-5 112,0-5-432,2-5-176,6-12-1553,0-20-3106,0-22-10836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52.538"/>
    </inkml:context>
    <inkml:brush xml:id="br0">
      <inkml:brushProperty name="width" value="0.05" units="cm"/>
      <inkml:brushProperty name="height" value="0.05" units="cm"/>
      <inkml:brushProperty name="color" value="#5B2D90"/>
    </inkml:brush>
  </inkml:definitions>
  <inkml:trace contextRef="#ctx0" brushRef="#br0">1 141 12102,'0'0'11333,"105"-57"-11301,-55 39-32,5 2-96,7 0-1409,3-2-1776,2 2-4547</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2.018"/>
    </inkml:context>
    <inkml:brush xml:id="br0">
      <inkml:brushProperty name="width" value="0.05" units="cm"/>
      <inkml:brushProperty name="height" value="0.05" units="cm"/>
      <inkml:brushProperty name="color" value="#5B2D90"/>
    </inkml:brush>
  </inkml:definitions>
  <inkml:trace contextRef="#ctx0" brushRef="#br0">0 94 16504,'0'0'7795,"133"-50"-7699,-75 48-192,5-2-80,13-1-1745,5-8-2033,-8-6-5506</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2.367"/>
    </inkml:context>
    <inkml:brush xml:id="br0">
      <inkml:brushProperty name="width" value="0.05" units="cm"/>
      <inkml:brushProperty name="height" value="0.05" units="cm"/>
      <inkml:brushProperty name="color" value="#5B2D90"/>
    </inkml:brush>
  </inkml:definitions>
  <inkml:trace contextRef="#ctx0" brushRef="#br0">20 172 16103,'0'0'6323,"13"5"-6051,-2 0-227,1-1 0,-1-1-1,1 0 1,0 0 0,-1-1 0,19 0-1,-27-2-52,1 0-1,-1 0 0,0 0 0,1-1 1,-1 1-1,0-1 0,0 0 0,1 0 1,-1 0-1,0 0 0,0-1 0,0 1 1,0-1-1,-1 0 0,1 0 1,0 0-1,-1 0 0,1 0 0,-1 0 1,0-1-1,1 1 0,-1-1 0,-1 0 1,1 0-1,0 0 0,-1 0 0,1 0 1,-1 0-1,0 0 0,0 0 1,0 0-1,0 0 0,0-4 0,0-2-154,0 0-1,0 0 0,-1 0 1,0 1-1,0-1 0,-1 0 1,-2-10-1,2 17 157,1 0 0,0-1 1,-1 1-1,0 0 0,0-1 0,1 1 1,-1 0-1,-1 0 0,1 0 1,0 0-1,0 0 0,-1 0 0,1 0 1,-1 0-1,0 0 0,1 1 1,-1-1-1,0 1 0,0-1 0,0 1 1,0 0-1,0 0 0,0 0 0,-1 0 1,1 0-1,0 0 0,0 0 1,-1 1-1,1-1 0,-5 1 0,5 0 30,1 0 0,-1 1 0,0-1 0,1 1 0,-1-1 0,1 1 0,-1 0 0,1 0 0,-1-1 0,1 1 0,0 0 0,-1 0 0,1 1 0,0-1 0,0 0 0,0 0 0,0 0 0,0 1 0,0-1 0,0 1 0,-1 2 0,-16 39 125,14-34-137,-16 54 501,2 2 1,-14 95 0,0 136 83,28-196-713,4-100 118,0 0 0,1 1 1,-1-1-1,1 0 0,-1 0 1,1 0-1,-1 0 0,1 0 1,-1 0-1,1 0 0,-1 0 1,1 0-1,-1 0 0,0 0 1,1 0-1,-1 0 0,1-1 1,-1 1-1,1 0 0,-1 0 1,0 0-1,1-1 0,-1 1 1,1 0-1,-1 0 0,0-1 1,1 1-1,-1 0 0,0-1 1,1 1-1,-1-1 0,39-33 76,49-53 0,-16 13-49,-72 73-29,0 1 1,1 0 0,-1-1-1,0 1 1,0-1 0,1 1-1,-1 0 1,0-1 0,1 1-1,-1 0 1,0-1 0,1 1-1,-1 0 1,0-1 0,1 1-1,-1 0 1,1 0 0,-1-1-1,1 1 1,-1 0 0,1 0-1,-1 0 1,0 0-1,1 0 1,-1 0 0,1 0-1,-1 0 1,1 0 0,-1 0-1,1 0 1,-1 0 0,1 0-1,-1 0 1,1 0 0,-1 0-1,1 0 1,-1 0 0,0 1-1,1-1 1,-1 0 0,1 0-1,-1 1 1,0-1 0,1 0-1,-1 1 1,0-1 0,1 0-1,-1 1 1,0-1 0,1 0-1,-1 1 1,0-1 0,0 1-1,1-1 1,-1 1 0,0-1-1,0 0 1,0 1 0,0-1-1,0 1 1,0-1 0,0 1-1,0-1 1,0 1-1,0-1 1,0 1 0,0 0-1,0 48-143,-1-32 146,1 0-99,-1 2 20,1 0 1,2 1 0,4 25 0,-5-40-265,0 1-1,1-1 1,0 0 0,0 0-1,0 0 1,1 0-1,-1 0 1,1-1 0,0 1-1,1-1 1,-1 0 0,1 0-1,0 0 1,0 0 0,0-1-1,7 6 1,28 8-6201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2.734"/>
    </inkml:context>
    <inkml:brush xml:id="br0">
      <inkml:brushProperty name="width" value="0.05" units="cm"/>
      <inkml:brushProperty name="height" value="0.05" units="cm"/>
      <inkml:brushProperty name="color" value="#5B2D90"/>
    </inkml:brush>
  </inkml:definitions>
  <inkml:trace contextRef="#ctx0" brushRef="#br0">211 1 14375,'0'0'8275,"-69"121"-7490,33-14 639,2 16-687,7 5 287,5 4-848,10-1-32,2-6-32,10-6-112,0-12-208,6-18-1392,30-28-1266,13-34-1040,13-27-3841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3.298"/>
    </inkml:context>
    <inkml:brush xml:id="br0">
      <inkml:brushProperty name="width" value="0.05" units="cm"/>
      <inkml:brushProperty name="height" value="0.05" units="cm"/>
      <inkml:brushProperty name="color" value="#5B2D90"/>
    </inkml:brush>
  </inkml:definitions>
  <inkml:trace contextRef="#ctx0" brushRef="#br0">0 114 1889,'0'0'15159,"8"-15"-12435,-5 9-2569,-1 0-28,0 1 0,0-1 0,1 1-1,0 0 1,0 0 0,1 0 0,-1 0-1,1 1 1,0-1 0,0 1 0,1 0-1,-1 0 1,1 1 0,0-1 0,0 1-1,0 0 1,0 1 0,0-1 0,1 1-1,-1 0 1,1 0 0,10-1-1,-13 2-99,1 0 0,0 1 0,0 0 1,0 0-1,0 0 0,-1 0 0,1 1 0,0-1 0,0 1 0,0 0 0,-1 0 0,1 0 0,-1 1 0,1-1 0,-1 1 0,1 0 0,-1 0 0,0 0 0,0 1 0,0-1 0,3 4 0,-2-1-26,-1 0 0,0 0 1,0 1-1,0 0 0,-1-1 0,0 1 1,0 0-1,-1 0 0,1 0 1,-1 0-1,0 0 0,-1 11 0,1-8-60,-1 1 0,-1-1 1,1 1-1,-2-1 0,1 1 0,-1-1 0,-1 0 0,1 0 0,-2 0 0,1 0 0,-1 0 0,-1-1 0,-10 17 0,1-8-652,-1 1 0,-1-2 0,0 0 0,-32 23 0,48-39 721,0 0-1,-1 1 1,1-1 0,0 0 0,0 0 0,0 0 0,0 0-1,0 0 1,0 0 0,0 1 0,0-1 0,0 0 0,0 0-1,0 0 1,0 0 0,0 0 0,0 0 0,-1 0 0,1 0-1,0 1 1,0-1 0,0 0 0,0 0 0,0 0 0,0 0-1,0 0 1,-1 0 0,1 0 0,0 0 0,0 0 0,0 0-1,0 0 1,0 0 0,-1 0 0,1 0 0,0 0 0,0 0-1,0 0 1,0 0 0,0 0 0,0 0 0,-1 0 0,1 0 0,0 0-1,0 0 1,0 0 0,0 0 0,0 0 0,0 0 0,-1-1-1,1 1 1,0 0 0,0 0 0,0 0 0,0 0 0,0 0-1,0 0 1,0 0 0,0-1 0,0 1 0,0 0 0,0 0-1,-1 0 1,1 0 0,5-13 500,11-18-8,52-59 160,99-103-1,-149 177 104,-8 16-25,-8 4-697,-1-1 0,1 0 0,-1 0 0,0 0 0,-1 1 0,1-1-1,0 0 1,-1 1 0,0 3 0,0-6-50,2 16 0,20 122 420,-18-121-633,0 1 0,2-1-1,0-1 1,1 1 0,13 22 0,1-13-2633,-3-17-2552,-1-9-3745</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3.637"/>
    </inkml:context>
    <inkml:brush xml:id="br0">
      <inkml:brushProperty name="width" value="0.05" units="cm"/>
      <inkml:brushProperty name="height" value="0.05" units="cm"/>
      <inkml:brushProperty name="color" value="#5B2D90"/>
    </inkml:brush>
  </inkml:definitions>
  <inkml:trace contextRef="#ctx0" brushRef="#br0">383 1 14102,'0'0'7124,"59"123"-5924,-23-23 321,-2 17-833,-4 14-256,-17 2 481,-13-2-769,-21-3-112,-41-5-32,-23 0-288,-14-7-416,-6-19-2034,5-26-2256,17-30-7252</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4.575"/>
    </inkml:context>
    <inkml:brush xml:id="br0">
      <inkml:brushProperty name="width" value="0.05" units="cm"/>
      <inkml:brushProperty name="height" value="0.05" units="cm"/>
      <inkml:brushProperty name="color" value="#5B2D90"/>
    </inkml:brush>
  </inkml:definitions>
  <inkml:trace contextRef="#ctx0" brushRef="#br0">337 11 7043,'0'0'12171,"-2"-8"-10700,3 5-1515,4 8 194,18 27 361,-2 1-1,-1 2 1,17 42 0,-8-18 31,0 1-135,-2 1 0,-3 1 0,-3 1 0,27 130 0,-42-156-325,-2 1-1,-2-1 1,-1 0-1,-1 1 1,-2-1-1,-2 1 1,-2-1-1,-1 0 1,-2-1 0,-18 50-1,3-29-120,-3-2 1,-1 0-1,-67 92 0,67-111-447,-1-1 0,-1-1 0,-2-2 0,-1-1 0,-69 49 0,90-71-335,-1-1 0,1-1-1,-1 0 1,-1 0-1,1-2 1,-1 1 0,-15 2-1,-1-5-6400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4.931"/>
    </inkml:context>
    <inkml:brush xml:id="br0">
      <inkml:brushProperty name="width" value="0.05" units="cm"/>
      <inkml:brushProperty name="height" value="0.05" units="cm"/>
      <inkml:brushProperty name="color" value="#5B2D90"/>
    </inkml:brush>
  </inkml:definitions>
  <inkml:trace contextRef="#ctx0" brushRef="#br0">121 6 9668,'0'0'12454,"-22"-5"-12006,14 64-192,-4 19 401,-1 11 31,-1 2-432,0-2 304,0-1-560,2-10 16,2-8-176,8-11-1296,2-22-1522,6-19-6194</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5.266"/>
    </inkml:context>
    <inkml:brush xml:id="br0">
      <inkml:brushProperty name="width" value="0.05" units="cm"/>
      <inkml:brushProperty name="height" value="0.05" units="cm"/>
      <inkml:brushProperty name="color" value="#5B2D90"/>
    </inkml:brush>
  </inkml:definitions>
  <inkml:trace contextRef="#ctx0" brushRef="#br0">1 47 14118,'0'0'10101,"152"-14"-10917,-78 7-1281,-9-6-4114,-13 1-7667</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6.230"/>
    </inkml:context>
    <inkml:brush xml:id="br0">
      <inkml:brushProperty name="width" value="0.05" units="cm"/>
      <inkml:brushProperty name="height" value="0.05" units="cm"/>
      <inkml:brushProperty name="color" value="#5B2D90"/>
    </inkml:brush>
  </inkml:definitions>
  <inkml:trace contextRef="#ctx0" brushRef="#br0">227 107 5026,'0'0'9373,"2"-12"-7741,5-39-221,-4 7 6687,-5 66-8038,-1-1 0,0 0 0,-2 0 1,-11 32-1,-3 11 170,-2 25-310,-32 122 708,42-176-2348,-2 0 0,-1 0 1,-32 54-1,14-42-8175</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05.984"/>
    </inkml:context>
    <inkml:brush xml:id="br0">
      <inkml:brushProperty name="width" value="0.05" units="cm"/>
      <inkml:brushProperty name="height" value="0.05" units="cm"/>
      <inkml:brushProperty name="color" value="#5B2D90"/>
    </inkml:brush>
  </inkml:definitions>
  <inkml:trace contextRef="#ctx0" brushRef="#br0">1 1 11781,'0'0'8292,"158"5"-7459,-82-5-673,1 0 48,-1 0-208,-11 0-224,-19 0-529,-21 3-1936,-23 5-2369,-8 4-1473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53.138"/>
    </inkml:context>
    <inkml:brush xml:id="br0">
      <inkml:brushProperty name="width" value="0.05" units="cm"/>
      <inkml:brushProperty name="height" value="0.05" units="cm"/>
      <inkml:brushProperty name="color" value="#5B2D90"/>
    </inkml:brush>
  </inkml:definitions>
  <inkml:trace contextRef="#ctx0" brushRef="#br0">1 1173 10629,'0'0'7230,"21"-5"-5979,-7 1-1031,3 0 66,0 0 1,1-2-1,-2 0 0,1 0 1,-1-2-1,0 0 0,15-11 1,-2-2-76,-1-1 1,-1-1 0,-2-2-1,0 0 1,-1-2 0,25-37 0,-35 42-118,-1 0 1,0-1-1,-2 0 1,-1-1-1,-1 0 1,-1 0 0,-1-1-1,-1 0 1,4-41-1,-8 29-81,-1-1 1,-1 1-1,-2-1 0,-2 1 0,-1 0 0,-19-64 0,16 75-4,-1 0 1,-1 1-1,-2 0 0,0 1 0,-2 0 0,0 1 0,-2 1 0,0 0 0,-2 1 0,-20-19 0,36 38-2,1 1 0,0 0 0,-1 0 0,1 0 0,0-1 0,-1 1 0,1 1 0,-1-1-1,0 0 1,1 0 0,-1 1 0,0-1 0,0 0 0,1 1 0,-1 0 0,-3-1 0,4 1-9,-1 1 1,1-1 0,0 0 0,0 1 0,0-1 0,0 1 0,0-1 0,0 1 0,0 0-1,0-1 1,0 1 0,0 0 0,0 0 0,0-1 0,0 1 0,0 0 0,1 0 0,-1 0 0,-1 2-1,-2 6-25,0 0-1,1 0 1,-1 1-1,2 0 0,-3 11 1,0 1 17,-7 26 35,2 0 0,3 0 0,1 1 0,3 0 0,2 0 0,1 0 0,10 59 0,-4-65-13,3-1 1,1 0-1,2 0 0,2-1 0,1-1 0,3-1 0,1 0 1,34 53-1,-45-81-34,0 0 0,0-1 0,1 0 1,1 0-1,0-1 0,0 0 0,15 10 1,-21-16-1,1 0 1,0 0 0,0-1-1,0 0 1,1 0 0,-1 0-1,1 0 1,-1-1 0,1 0 0,-1 0-1,1 0 1,-1-1 0,1 0-1,0 0 1,-1 0 0,1-1-1,-1 0 1,1 0 0,10-4 0,-7 1 19,-1 0 1,0-1 0,0 0 0,0-1 0,0 0 0,-1 0 0,0-1 0,-1 1-1,9-11 1,5-10 6,24-39-1,-26 36-21,-2-2 0,-1 1 0,-1-2-1,-2 0 1,-1 0 0,-2-1 0,-1 0 0,-1-1 0,-3 0 0,0 0 0,-3-45-1,-2 65 153,-2 16 186,2 26-208,11 32 90,21 63-1,3 9 52,-2 50-1482,-32-181 1123,0 0-1,0 0 1,0 0-1,0-1 0,0 1 1,0 0-1,0 0 1,1 0-1,-1 0 0,0 0 1,0 0-1,0-1 1,0 1-1,1 0 0,-1 0 1,0 0-1,0 0 1,0 0-1,0 0 0,1 0 1,-1 0-1,0 0 1,0 0-1,0 0 0,0 0 1,1 0-1,-1 0 1,0 0-1,0 0 0,0 0 1,1 0-1,-1 0 1,0 0-1,0 0 0,0 0 1,0 0-1,1 0 1,-1 0-1,0 1 0,0-1 1,0 0-1,0 0 1,0 0-1,1 0 0,-1 0 1,0 0-1,0 1 1,0-1-1,0 0 0,0 0 1,0 0-1,6-20-3142,1-23-3974</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06.336"/>
    </inkml:context>
    <inkml:brush xml:id="br0">
      <inkml:brushProperty name="width" value="0.05" units="cm"/>
      <inkml:brushProperty name="height" value="0.05" units="cm"/>
      <inkml:brushProperty name="color" value="#5B2D90"/>
    </inkml:brush>
  </inkml:definitions>
  <inkml:trace contextRef="#ctx0" brushRef="#br0">64 74 9556,'0'0'14055,"-63"25"-13879,112-25-176,30-16-48,29-6-384,16-5-2418,-1-7-4193</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07.170"/>
    </inkml:context>
    <inkml:brush xml:id="br0">
      <inkml:brushProperty name="width" value="0.05" units="cm"/>
      <inkml:brushProperty name="height" value="0.05" units="cm"/>
      <inkml:brushProperty name="color" value="#5B2D90"/>
    </inkml:brush>
  </inkml:definitions>
  <inkml:trace contextRef="#ctx0" brushRef="#br0">7 426 8644,'0'0'10509,"0"0"-10494,0 0 1,-1 0-1,1 0 0,0 0 1,-1 0-1,1 0 1,0 0-1,0 0 1,-1 1-1,1-1 0,0 0 1,-1 0-1,1 0 1,0 0-1,0 1 1,-1-1-1,1 0 0,0 0 1,0 0-1,0 1 1,-1-1-1,1 0 0,0 0 1,0 1-1,0-1 1,0 0-1,0 1 1,-1-1-1,1 0 0,0 0 1,0 1-1,0-1 1,0 0-1,0 1 1,0-1-1,0 0 0,0 1 1,0-1-1,0 0 1,0 1-1,3 1 52,0 0 0,0 0 0,0 0 1,0 0-1,0-1 0,0 1 0,1-1 0,-1 0 0,0 0 0,1 0 0,6 1 0,46 5 990,-46-6-999,0 0 0,0-1 0,0 0 0,1-1 0,-1 0 0,0-1 0,0 0 0,0 0 0,0-1 0,-1 0 0,1-1 0,-1 0 0,1 0 0,-1-1 0,-1 0 0,1-1 0,-1 0 0,0 0 0,0-1 0,-1 0 0,10-11-1,-7 6-95,-1 0-1,0 0 1,0 0-1,-2-1 1,0-1-1,0 1 1,-1-1-1,-1 0 0,0 0 1,3-17-1,-6 24 20,-1-1 0,0 1-1,0-1 1,-1 0 0,0 0 0,0 1-1,-1-1 1,0 0 0,-1 1-1,1-1 1,-1 1 0,-1-1 0,1 1-1,-1 0 1,-1 0 0,1 0 0,-1 0-1,0 1 1,-1 0 0,0-1-1,-6-5 1,-37-27 85,46 38-61,0-1 1,1 1-1,-1 0 1,0 0 0,0 0-1,0 0 1,0 1-1,0-1 1,0 0-1,0 1 1,0-1-1,0 1 1,0 0 0,0 0-1,0 0 1,0 0-1,0 0 1,0 0-1,0 0 1,0 1-1,0-1 1,0 1 0,0 0-1,0-1 1,0 1-1,0 0 1,0 0-1,-2 2 1,-2 4 17,0 0 0,1 1 1,0-1-1,0 1 0,1 0 1,0 1-1,0-1 0,-3 14 0,-21 83 383,21-76-311,-113 619 1841,118-634-1952,1-9 1,0 0-1,0 1 1,1-1 0,-1 0 0,1 1 0,1-1 0,-1 0 0,1 1-1,1 5 1,6-12-17,15-11 66,0-2 1,-1 0-1,-1-1 0,-1-1 0,37-37 0,-24 23-15,-13 12-19,19-19 0,2 2 0,67-43 0,-105 76 1,0 1-1,-1-1 1,1 1-1,0 0 1,0 0-1,0 0 1,0 0-1,0 0 0,4 0 1,-6 1-1,0 0 1,1 0-1,-1 1 1,0-1 0,0 0-1,0 0 1,0 0-1,0 1 1,0-1-1,0 1 1,0-1-1,0 1 1,0-1-1,0 1 1,0 0-1,0-1 1,-1 1 0,2 1-1,1 3 2,0 0 0,0 0 1,-1 1-1,0-1 0,0 0 0,0 1 0,-1-1 0,1 8 1,-1-9-3,18 92-2,-13-53-583,3-1 0,2 0 0,25 68 0,-15-75-2092,0-19-2183,1-10-3016</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07.530"/>
    </inkml:context>
    <inkml:brush xml:id="br0">
      <inkml:brushProperty name="width" value="0.05" units="cm"/>
      <inkml:brushProperty name="height" value="0.05" units="cm"/>
      <inkml:brushProperty name="color" value="#5B2D90"/>
    </inkml:brush>
  </inkml:definitions>
  <inkml:trace contextRef="#ctx0" brushRef="#br0">347 4 9268,'0'0'11795,"-12"-2"-11131,8 1-635,1 1-1,-1-1 1,0 1 0,1 0-1,-1 0 1,0 0-1,1 1 1,-1-1-1,0 1 1,1 0 0,-1 0-1,1 0 1,-1 0-1,1 1 1,-1-1-1,1 1 1,0 0 0,0 0-1,0 0 1,0 1-1,0-1 1,1 0-1,-1 1 1,1 0 0,-1 0-1,1 0 1,0 0-1,0 0 1,0 0-1,-2 6 1,-21 39 476,2 2 0,3 0 0,-19 68 1,-30 164 856,65-262-1293,-48 290 613,49-273-690,1 0 0,2 0-1,2 1 1,1-1 0,2-1 0,12 50 0,-14-76-140,1 1 1,0-1 0,0 1 0,1-1 0,0-1 0,1 1 0,0-1 0,0 0 0,1 0 0,1-1 0,-1 0-1,12 10 1,-12-13-237,1 0 0,-1 0-1,1-1 1,0 0-1,0-1 1,1 1 0,-1-2-1,1 1 1,0-1 0,-1 0-1,1-1 1,0 0-1,0 0 1,0-1 0,13-1-1,55-10-5484</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08.121"/>
    </inkml:context>
    <inkml:brush xml:id="br0">
      <inkml:brushProperty name="width" value="0.05" units="cm"/>
      <inkml:brushProperty name="height" value="0.05" units="cm"/>
      <inkml:brushProperty name="color" value="#5B2D90"/>
    </inkml:brush>
  </inkml:definitions>
  <inkml:trace contextRef="#ctx0" brushRef="#br0">5 191 8756,'0'0'8073,"-1"-18"-5213,-2-59-1008,3 73-1771,1 0-1,0 0 1,0 0 0,1 0 0,-1 1 0,1-1 0,-1 0 0,1 1 0,0 0 0,0-1 0,1 1 0,-1 0 0,1 0 0,0 0 0,-1 0 0,1 1 0,1-1 0,-1 1 0,0 0 0,6-3 0,0 0-6,-1 2 1,1-1-1,0 1 0,-1 0 1,1 1-1,16-2 0,-20 3-59,-1 1 0,1-1 0,0 1 0,0 0 0,-1 1 0,1-1-1,0 1 1,-1 0 0,1 0 0,0 1 0,-1-1 0,0 1 0,1 0 0,-1 0-1,0 0 1,0 1 0,0-1 0,0 1 0,5 5 0,-4-2-6,0 0 0,-1 0 1,0 0-1,0 0 0,-1 0 0,0 1 1,0-1-1,0 1 0,-1 0 0,0 0 1,2 14-1,-2-9-115,-1 1 1,0 0-1,-1 0 0,0-1 1,-1 1-1,0 0 1,-1-1-1,-1 1 0,0-1 1,0 1-1,-1-1 1,-1 0-1,0-1 0,-10 17 1,6-14-200,-2 0-1,1-1 1,-2 0 0,0-1 0,0-1 0,-1 1 0,-22 13 0,36-35 1085,13-12-642,0 0-1,1 1 0,2 1 0,0 0 0,26-23 1,-7 6-91,-9 8-51,108-125 222,-130 152 1239,-6 17-827,-11 41-737,0 3 103,7-18 2,0 54 1,5-85-66,0 1-1,1 0 1,0 0-1,1 0 1,0-1 0,1 1-1,0-1 1,0 1-1,1-1 1,7 11 0,-10-18-90,1 0 0,1-1 0,-1 1 1,0-1-1,1 1 0,-1-1 0,1 0 1,-1 0-1,1 0 0,0-1 0,0 1 0,0 0 1,0-1-1,0 0 0,1 0 0,-1 0 1,0 0-1,0 0 0,7 0 0,-5-1-342,-1 0-1,1-1 1,0 1-1,0-1 0,-1 0 1,1 0-1,0 0 1,-1-1-1,1 1 1,-1-1-1,0 0 1,0-1-1,8-4 0,31-33-6461</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08.454"/>
    </inkml:context>
    <inkml:brush xml:id="br0">
      <inkml:brushProperty name="width" value="0.05" units="cm"/>
      <inkml:brushProperty name="height" value="0.05" units="cm"/>
      <inkml:brushProperty name="color" value="#5B2D90"/>
    </inkml:brush>
  </inkml:definitions>
  <inkml:trace contextRef="#ctx0" brushRef="#br0">270 0 4610,'0'0'17160,"0"19"-16576,25 229 2053,-3-73-1605,-4 160-223,-19-293-811,-2-1 0,-1 0 0,-3-1 0,-1 1 0,-2-1 0,-16 42 0,5-31-583,-49 87 1,56-116-215,0-1 1,-1-1 0,-1 0-1,0-1 1,-2-1-1,-21 18 1,-14-2-4823</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08.918"/>
    </inkml:context>
    <inkml:brush xml:id="br0">
      <inkml:brushProperty name="width" value="0.05" units="cm"/>
      <inkml:brushProperty name="height" value="0.05" units="cm"/>
      <inkml:brushProperty name="color" value="#5B2D90"/>
    </inkml:brush>
  </inkml:definitions>
  <inkml:trace contextRef="#ctx0" brushRef="#br0">8 54 6227,'0'0'16695,"-8"-53"-16086,8 62-609,12 17 128,6 17-160,0 9 32,0 10-688,-6 1-1233,-6-6-4306</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0.063"/>
    </inkml:context>
    <inkml:brush xml:id="br0">
      <inkml:brushProperty name="width" value="0.05" units="cm"/>
      <inkml:brushProperty name="height" value="0.05" units="cm"/>
      <inkml:brushProperty name="color" value="#5B2D90"/>
    </inkml:brush>
  </inkml:definitions>
  <inkml:trace contextRef="#ctx0" brushRef="#br0">32 238 3570,'0'0'10247,"-5"-13"-8814,-15-38-414,14 20 3994,6 48-4338,1 274 1779,10-343-2276,26-71-1,0-1-212,-25 80 149,-6 23 68,0-2 1,5-41 0,-25 337-6362,14-205 395</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7.572"/>
    </inkml:context>
    <inkml:brush xml:id="br0">
      <inkml:brushProperty name="width" value="0.05" units="cm"/>
      <inkml:brushProperty name="height" value="0.05" units="cm"/>
      <inkml:brushProperty name="color" value="#5B2D90"/>
    </inkml:brush>
  </inkml:definitions>
  <inkml:trace contextRef="#ctx0" brushRef="#br0">0 34 14791,'0'0'8580,"115"-25"-8516,-37 18-64,3 5-513,-10 2-1343,-13 0-2290,-32 5-2353</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7.915"/>
    </inkml:context>
    <inkml:brush xml:id="br0">
      <inkml:brushProperty name="width" value="0.05" units="cm"/>
      <inkml:brushProperty name="height" value="0.05" units="cm"/>
      <inkml:brushProperty name="color" value="#5B2D90"/>
    </inkml:brush>
  </inkml:definitions>
  <inkml:trace contextRef="#ctx0" brushRef="#br0">1 104 7299,'0'0'16360,"39"20"-16360,80-40 0,24-7-1137,-2-7-2352,-20-8-4563</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8.285"/>
    </inkml:context>
    <inkml:brush xml:id="br0">
      <inkml:brushProperty name="width" value="0.05" units="cm"/>
      <inkml:brushProperty name="height" value="0.05" units="cm"/>
      <inkml:brushProperty name="color" value="#5B2D90"/>
    </inkml:brush>
  </inkml:definitions>
  <inkml:trace contextRef="#ctx0" brushRef="#br0">176 351 13222,'0'0'8991,"19"-6"-8386,-12 3-583,25-6 59,0-2 1,-2-2-1,33-17 0,-55 26-113,-1 0-1,1-1 1,0 0-1,-1 0 0,0-1 1,-1 1-1,1-2 1,-1 1-1,0-1 1,0 0-1,-1 0 0,0-1 1,0 1-1,-1-1 1,0 0-1,-1 0 0,1-1 1,2-14-1,-4 17-61,-1 0-1,0-1 0,-1 1 1,0 0-1,0-1 0,0 1 0,-1-1 1,0 1-1,0 0 0,-1-1 1,1 1-1,-1 0 0,-1 0 1,-3-8-1,3 10 98,0 1-1,0 0 1,0 0 0,0 1 0,0-1-1,0 0 1,-1 1 0,1 0-1,-1 0 1,0 0 0,1 0-1,-1 1 1,0 0 0,0-1 0,0 1-1,0 1 1,0-1 0,-1 0-1,1 1 1,0 0 0,0 0 0,0 0-1,-6 2 1,3-1 19,1 0 0,0 1 0,0 0 1,0 0-1,0 1 0,0 0 0,0 0 0,0 0 0,1 0 0,0 1 1,-1 0-1,2 0 0,-1 1 0,0-1 0,1 1 0,0 0 1,-5 7-1,-8 13 146,1 1 0,-18 36 0,33-59-145,-32 65 180,2 2 0,4 0 0,3 2 0,2 1 0,4 1 0,4 1 0,-9 112 1,23-171-199,-1-11-4,1 0-1,-1 1 1,1-1-1,1 0 1,-1 0-1,2 8 1,-1-12 0,-1 0 0,1 0-1,-1 0 1,1 0 0,-1 0 0,1 0 0,0 0 0,0-1 0,-1 1 0,1 0-1,0 0 1,0-1 0,0 1 0,0 0 0,0-1 0,0 1 0,0-1 0,0 1 0,0-1-1,0 0 1,0 1 0,0-1 0,0 0 0,0 0 0,0 0 0,0 0 0,0 1-1,1-2 1,-1 1 0,0 0 0,0 0 0,0 0 0,0 0 0,2-1 0,13-4 30,0 0 0,0-1 1,-1-1-1,1 0 1,-1-1-1,-1 0 1,1-2-1,21-18 1,7-2 98,220-136-106,-262 166-25,0-1-1,0 0 1,0 0-1,0 1 1,-1-1 0,1 1-1,0-1 1,0 1-1,1-1 1,-1 1 0,0 0-1,0-1 1,0 1-1,0 0 1,0 0 0,0 0-1,0 0 1,0 0-1,0 0 1,1 0 0,-1 0-1,0 0 1,0 1-1,2 0 1,2 24-44,-5-20 42,1 107 55,2 39-1325,-2-145 896,0 1 0,0-1 0,1 1 0,0-1 0,0 0 0,3 6 1,-4-9-110,1-1 0,-1 1 0,1-1 0,-1 1 0,1-1 0,0 0 0,0 0 1,0 0-1,4 3 0,25 6-8145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9.612"/>
    </inkml:context>
    <inkml:brush xml:id="br0">
      <inkml:brushProperty name="width" value="0.05" units="cm"/>
      <inkml:brushProperty name="height" value="0.05" units="cm"/>
      <inkml:brushProperty name="color" value="#5B2D90"/>
    </inkml:brush>
  </inkml:definitions>
  <inkml:trace contextRef="#ctx0" brushRef="#br0">87 0 8644,'0'0'8636,"-14"18"-7718,-39 56-321,50-71-566,1 0-1,0 0 1,0 0 0,1 0-1,-1 1 1,0-1-1,1 1 1,0-1-1,0 1 1,0-1-1,0 1 1,1 0 0,-1-1-1,1 1 1,0 0-1,0-1 1,0 1-1,1 0 1,-1-1-1,1 1 1,0 0 0,0-1-1,0 1 1,1-1-1,-1 1 1,1-1-1,-1 0 1,1 0-1,0 0 1,1 0 0,-1 0-1,0 0 1,6 5-1,4 0-16,-1 1 0,1-1 0,1-1 0,-1 0 0,1-1 0,19 6 0,205 60 10,-236-72-19,0 1 0,0-1 0,-1 0-1,1 0 1,0 1 0,0-1 0,-1 1 0,1-1 0,0 1 0,-1-1 0,1 1 0,0-1 0,-1 1-1,1 0 1,-1-1 0,1 1 0,-1 0 0,1-1 0,-1 1 0,0 0 0,1 0 0,-1-1 0,0 1-1,0 0 1,1 0 0,-1 0 0,0 0 0,0-1 0,0 1 0,0 0 0,0 0 0,0 0 0,0 0-1,0-1 1,0 1 0,-1 0 0,1 0 0,0 0 0,0-1 0,-1 1 0,1 0 0,-1 0 0,1-1-1,0 1 1,-1 0 0,1-1 0,-1 1 0,0 0 0,0 0 0,-32 29 283,15-17-427,-44 28 467,58-39-612,0 0 0,0-1 0,0 1-1,0-1 1,0 0 0,0 0 0,0 0 0,-6 0-1,6-15-11896</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53.493"/>
    </inkml:context>
    <inkml:brush xml:id="br0">
      <inkml:brushProperty name="width" value="0.05" units="cm"/>
      <inkml:brushProperty name="height" value="0.05" units="cm"/>
      <inkml:brushProperty name="color" value="#5B2D90"/>
    </inkml:brush>
  </inkml:definitions>
  <inkml:trace contextRef="#ctx0" brushRef="#br0">87 128 11093,'0'0'9671,"-2"6"-9577,1-4-73,0 0 1,0 0-1,0 0 1,1-1-1,-1 1 1,1 0 0,-1 0-1,1 0 1,0 0-1,0 0 1,0 0-1,0 0 1,0 0 0,0 0-1,1 0 1,-1 0-1,1 0 1,-1 0 0,1 0-1,0 0 1,-1-1-1,1 1 1,0 0-1,0-1 1,1 1 0,-1 0-1,0-1 1,0 1-1,1-1 1,-1 0-1,1 1 1,-1-1 0,1 0-1,0 0 1,-1 0-1,1 0 1,0 0-1,0 0 1,0-1 0,0 1-1,-1-1 1,1 1-1,0-1 1,0 1 0,0-1-1,0 0 1,0 0-1,0 0 1,0 0-1,0-1 1,0 1 0,0 0-1,0-1 1,0 0-1,0 1 1,2-2-1,-1 0 91,0 0-1,0 0 1,0 0-1,-1 0 0,1 0 1,0-1-1,-1 1 0,0-1 1,1 0-1,-1 0 0,0 0 1,-1 0-1,1 0 0,0 0 1,-1 0-1,0 0 0,2-7 1,12-59 783,-14 64-862,0 1 0,-1-1 0,0 1 0,0-1 0,0 1 0,0-1 0,-1 0 0,1 1 0,-4-9 0,3 11-29,0 1 0,0-1 1,-1 1-1,1 0 1,0-1-1,-1 1 1,1 0-1,-1 0 1,1 0-1,-1 0 0,0 0 1,1 0-1,-1 0 1,0 1-1,0-1 1,0 1-1,0-1 1,1 1-1,-1 0 0,0-1 1,0 1-1,0 0 1,0 0-1,-3 1 1,-1-1-84,0 1 1,1 0-1,-1 0 0,0 0 1,1 1-1,0 0 1,-1 0-1,1 0 1,0 0-1,0 1 1,0 0-1,0 0 0,1 0 1,-1 1-1,1 0 1,0-1-1,0 2 1,0-1-1,0 0 1,1 1-1,0-1 0,-4 8 1,1 0-637,0 0 0,0 0 0,2 0 0,-1 1 0,1 0 0,1 0 0,1 0 0,-2 23 1,2 28-5124</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8.652"/>
    </inkml:context>
    <inkml:brush xml:id="br0">
      <inkml:brushProperty name="width" value="0.05" units="cm"/>
      <inkml:brushProperty name="height" value="0.05" units="cm"/>
      <inkml:brushProperty name="color" value="#5B2D90"/>
    </inkml:brush>
  </inkml:definitions>
  <inkml:trace contextRef="#ctx0" brushRef="#br0">240 1 13334,'0'0'10325,"-87"91"-9989,37-4 881,7 11-657,9 6 64,16 1 80,10 2-704,8 0 0,0-11-96,22-19-176,10-29-1216,17-35-401,21-13-1793,3-47-4242</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18.983"/>
    </inkml:context>
    <inkml:brush xml:id="br0">
      <inkml:brushProperty name="width" value="0.05" units="cm"/>
      <inkml:brushProperty name="height" value="0.05" units="cm"/>
      <inkml:brushProperty name="color" value="#5B2D90"/>
    </inkml:brush>
  </inkml:definitions>
  <inkml:trace contextRef="#ctx0" brushRef="#br0">0 113 17400,'0'0'6816,"18"0"-6741,-7 0-71,-3 0-3,0 0 1,0 1-1,0 0 1,14 3-1,-19-3 0,0 0 1,0 0-1,0 0 0,-1 0 0,1 1 0,0-1 1,-1 1-1,1 0 0,-1-1 0,1 1 0,-1 1 0,0-1 1,0 0-1,0 0 0,0 1 0,0-1 0,0 1 0,-1 0 1,2 3-1,0 0-22,-1 0 0,0 1 0,0 0 0,0 0 0,-1-1 0,0 1 0,0 0 0,-1 0 0,0 0 0,0 0 0,-1 0 0,0 0 0,0 0 0,0 0 0,-1-1 0,0 1 0,0 0 0,-6 10 0,4-9-123,-1-1 0,0 1 0,-1-1 0,1 0-1,-1 0 1,-1-1 0,1 1 0,-1-1 0,0-1-1,-1 1 1,1-1 0,-1-1 0,-11 6 0,19-10 143,-1 0 0,1 1 0,0-1 1,0 0-1,0 0 0,-1 0 0,1 1 0,0-1 1,0 0-1,-1 0 0,1 0 0,0 1 1,0-1-1,-1 0 0,1 0 0,0 0 0,-1 0 1,1 0-1,0 0 0,-1 0 0,1 0 1,0 0-1,-1 0 0,1 0 0,0 0 0,-1 0 1,1 0-1,0 0 0,0 0 0,-1 0 1,1 0-1,0 0 0,-1 0 0,1-1 0,0 1 1,0 0-1,-1 0 0,1 0 0,0 0 1,0-1-1,-1 1 0,1 0 0,0 0 0,0-1 1,-1 1-1,1 0 0,0-1 0,3-5 77,-1 0 0,2 0-1,-1 1 1,1-1-1,0 1 1,0 0 0,0 0-1,1 0 1,9-8 0,-3 2-51,40-42 143,121-115 534,-171 168-691,-1 0 0,0-1 0,0 1 0,1 0 0,-1 0 0,0-1 0,1 1 0,-1 0 0,0 0 0,1-1 0,-1 1 0,0 0 0,1 0 0,-1 0 1,1 0-1,-1-1 0,0 1 0,1 0 0,-1 0 0,1 0 0,-1 0 0,0 0 0,1 0 0,-1 0 0,1 0 0,-1 0 0,0 0 0,1 1 0,-1-1 0,1 0 0,-1 0 0,0 0 0,1 0 1,-1 1-1,0-1 0,1 0 0,-1 0 0,0 1 0,1-1 0,-1 0 0,0 0 0,1 1 0,-1-1 0,0 0 0,0 1 0,1-1 0,-1 0 0,0 1 0,0-1 0,0 1 0,0-1 0,0 0 1,0 1-1,1-1 0,-1 1 0,0-1 0,0 0 0,0 1 0,0-1 0,0 1 0,0-1 0,0 0 0,-1 2 0,1 37 25,0-26 66,-9 128 185,4-96-953,2 1-1,5 73 1,-2-118 380,0 1-1,0-1 1,1 0 0,-1 1 0,0-1 0,1 1 0,-1-1 0,1 0 0,-1 1-1,1-1 1,-1 0 0,1 1 0,0-1 0,0 0 0,1 2 0,18 1-9068</inkml:trace>
  <inkml:trace contextRef="#ctx0" brushRef="#br0" timeOffset="1">774 1 13062,'0'0'9268,"43"153"-8051,-43-67-833,0 8 592,-37 13-864,-41 13-112,-25 4-96,-20-2-800,-6-19-2145,4-22-4611</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31.635"/>
    </inkml:context>
    <inkml:brush xml:id="br0">
      <inkml:brushProperty name="width" value="0.05" units="cm"/>
      <inkml:brushProperty name="height" value="0.05" units="cm"/>
      <inkml:brushProperty name="color" value="#5B2D90"/>
    </inkml:brush>
  </inkml:definitions>
  <inkml:trace contextRef="#ctx0" brushRef="#br0">159 211 2913,'0'0'3967,"-1"-5"-3050,-1-22 7101,1 21-7884,-2-33 1544,3 34-1236,0 0 0,0 0 0,-1 0 0,1 0 0,-1-1 0,-2-5 0,-5 66 1109,-8 88-704,5 178 0,11-312-846,0-1 1,1 1-1,0 0 1,0 0 0,1-1-1,1 1 1,-1-1-1,1 1 1,1-1-1,-1 0 1,1 0 0,1 0-1,8 10 1,-10-14-1,1 0-1,1-1 1,-1 1 0,0-1-1,1 0 1,-1 0 0,1-1 0,0 0-1,0 1 1,0-2 0,0 1 0,1 0-1,-1-1 1,0 0 0,1-1 0,-1 1-1,0-1 1,1 0 0,-1 0 0,1 0-1,-1-1 1,0 0 0,9-2 0,-4 0 12,0-1 0,0 0 1,0 0-1,0-1 1,0 0-1,-1 0 0,0-1 1,0-1-1,-1 1 1,0-2-1,0 1 0,0-1 1,-1 0-1,0 0 1,10-18-1,-5 7 4,-1-1 0,-1 0 0,-1 0 0,-1-1 0,-1 0 0,8-41 0,-8 22 6,-1-1 1,-1-81-1,-5 107-18,-1 0 1,0 0-1,-1 0 1,-1 1-1,-1-1 1,0 0 0,0 1-1,-2 0 1,1 0-1,-2 1 1,-11-19-1,12 25 8,-1-1-1,0 2 1,0-1-1,-1 1 1,0 0-1,0 1 1,0-1-1,-1 2 1,1-1-1,-1 1 1,0 0-1,-1 1 1,1 0-1,0 1 1,-1 0-1,0 0 1,1 1-1,-1 0 1,0 1-1,0 0 1,0 1-1,1 0 1,-1 0-1,-15 5 1,12-4-155,0 2 1,1-1 0,-1 2-1,1 0 1,0 0-1,0 1 1,1 0-1,-1 1 1,1 1 0,1 0-1,0 0 1,0 1-1,0 0 1,1 0-1,1 1 1,-1 1 0,-10 18-1,15-20-584,0 0 0,1 0 0,0 1 0,0 0 0,-2 14 0,2 45-7396</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33.353"/>
    </inkml:context>
    <inkml:brush xml:id="br0">
      <inkml:brushProperty name="width" value="0.05" units="cm"/>
      <inkml:brushProperty name="height" value="0.05" units="cm"/>
      <inkml:brushProperty name="color" value="#5B2D90"/>
    </inkml:brush>
  </inkml:definitions>
  <inkml:trace contextRef="#ctx0" brushRef="#br0">248 182 5491,'0'0'5421,"0"-18"-4226,0-73 670,0 41 4647,-27 65-5503,10 0-955,2 0 1,0 0-1,1 2 1,0-1 0,1 2-1,2 0 1,-1 0-1,2 1 1,1 1 0,-9 22-1,2 4 1,2 0 1,1 1-1,-8 68 0,16-73-76,1-1 0,5 83-1,-1-120 12,1 0 0,0 0 0,-1 0-1,1 0 1,0-1 0,1 1 0,-1 0 0,1-1-1,-1 1 1,1-1 0,0 0 0,1 1 0,-1-1-1,0 0 1,1 0 0,0-1 0,0 1 0,0 0-1,0-1 1,0 0 0,0 0 0,0 0-1,1 0 1,-1 0 0,1-1 0,-1 1 0,1-1-1,0 0 1,0 0 0,0 0 0,-1-1 0,1 1-1,0-1 1,6 0 0,1 0 20,-1-1-1,1 0 1,-1 0-1,1-1 1,-1 0-1,1-1 1,-1 0-1,0 0 1,0-1-1,-1-1 1,16-9-1,-8 2 3,-1-2 0,-1 1 0,0-2 0,-1 0 0,-1-1-1,0 0 1,-1-1 0,-1-1 0,0 0 0,-2 0 0,0-1-1,9-27 1,-7 9 11,-1 0 0,-2 0 0,-1-1 0,-2 0-1,0-67 1,-5 94-1,0-1-1,-1 0 1,-1 0-1,0 1 1,0-1-1,-1 1 1,0 0-1,-1-1 1,-1 2-1,-7-15 1,8 19-14,0-1 0,-1 1 0,0 0 1,0 0-1,0 1 0,-1 0 0,0 0 0,0 0 1,0 1-1,-1-1 0,0 1 0,1 1 0,-1 0 1,0 0-1,-1 0 0,-11-3 0,8 4-86,1 0 0,-1 0 0,1 1 0,-1 0 0,0 1 0,1 0 0,-1 1 0,1 0 0,-1 1 0,-14 3 0,11 0-940,0 1 1,-1 0 0,2 1 0,-1 1-1,1 0 1,-18 14 0,-19 19-8684</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59.735"/>
    </inkml:context>
    <inkml:brush xml:id="br0">
      <inkml:brushProperty name="width" value="0.05" units="cm"/>
      <inkml:brushProperty name="height" value="0.05" units="cm"/>
      <inkml:brushProperty name="color" value="#5B2D90"/>
    </inkml:brush>
  </inkml:definitions>
  <inkml:trace contextRef="#ctx0" brushRef="#br0">18 61 5507,'0'0'9182,"-2"-3"-8056,-12-6 9323,12 15-10290,4 3-125,0 1 0,0-1-1,1 1 1,0-1 0,1 0 0,0 0 0,0-1 0,8 11 0,6 16 101,-11-21-90,0-1 0,0 0 1,2 0-1,-1 0 0,2-1 0,0 0 0,0-1 1,1 0-1,0-1 0,1 0 0,0-1 1,1 0-1,14 7 0,-19-12-18,0 0 1,1-1-1,0 1 0,0-2 1,0 1-1,0-1 0,0-1 1,0 1-1,1-2 0,-1 1 1,0-1-1,1-1 0,-1 1 1,0-2-1,1 1 0,-1-1 1,0-1-1,0 0 1,-1 0-1,1 0 0,-1-1 1,11-6-1,-11 5-35,0-1 0,0 1 1,0-2-1,-1 1 0,1-1 0,-2 0 1,1 0-1,-1 0 0,0-1 0,0 0 1,-1-1-1,0 1 0,-1-1 0,0 0 0,0 0 1,-1 0-1,0-1 0,0 1 0,-1-1 1,-1 1-1,0-1 0,0 0 0,-1 0 1,0 0-1,0 1 0,-1-1 0,0 0 1,-1 0-1,0 1 0,-1-1 0,0 1 1,-7-14-1,7 16-1,2 2 2,0 1-1,-1 0 1,0 0 0,0-1 0,0 1 0,-1 0-1,-5-6 1,8 10 34,-2 4-161,-4 59 98,2 0-1,6 67 1,0-30 159,0-13-113,0-23-16,-6 66 1,2-112 3,0-1 0,-1 1 1,-1-1-1,-1 0 0,0 0 1,-1-1-1,-1 1 0,-14 23 1,15-31 12,-1-1 1,0 0 0,0 0-1,-1-1 1,0 0 0,0 0 0,0-1-1,-1 0 1,0 0 0,0-1-1,-1 0 1,1-1 0,-1 0-1,-11 3 1,7-3 9,0-1-1,0 0 1,0-1 0,0 0-1,0-1 1,0-1 0,-1-1-1,1 0 1,0 0 0,-15-5 0,23 5-29,0-2 1,0 1 0,1-1 0,-1 0 0,1 0 0,0 0-1,0-1 1,0 0 0,0 0 0,1 0 0,-1-1 0,1 1 0,0-1-1,0 0 1,-4-8 0,6 9-201,-1 0 0,1 0 0,0 0 0,0-1 0,1 1 0,-1-1 0,1 1 0,0-1 0,0 0 0,1 0 0,-1 1 0,1-1 0,0 0 0,0 0 0,1 1 0,-1-1 0,1 0 0,0 0 0,0 1 0,1-1 0,1-4 0,0 4-706,1 0 0,0 0-1,0 0 1,0 0-1,0 1 1,1 0-1,7-6 1,50-32-14584</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00.231"/>
    </inkml:context>
    <inkml:brush xml:id="br0">
      <inkml:brushProperty name="width" value="0.05" units="cm"/>
      <inkml:brushProperty name="height" value="0.05" units="cm"/>
      <inkml:brushProperty name="color" value="#5B2D90"/>
    </inkml:brush>
  </inkml:definitions>
  <inkml:trace contextRef="#ctx0" brushRef="#br0">0 52 15079,'0'0'8964,"111"-39"-8964,-51 30-80,-3 5-256,-7 4-833,-19 0-1728,-19 18-2962,-12 14-1136</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00.583"/>
    </inkml:context>
    <inkml:brush xml:id="br0">
      <inkml:brushProperty name="width" value="0.05" units="cm"/>
      <inkml:brushProperty name="height" value="0.05" units="cm"/>
      <inkml:brushProperty name="color" value="#5B2D90"/>
    </inkml:brush>
  </inkml:definitions>
  <inkml:trace contextRef="#ctx0" brushRef="#br0">0 212 9220,'0'0'12390,"80"-44"-12486,-1 4-32,2-2-2049,-9-1-2914,-7 0-1616</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00.923"/>
    </inkml:context>
    <inkml:brush xml:id="br0">
      <inkml:brushProperty name="width" value="0.05" units="cm"/>
      <inkml:brushProperty name="height" value="0.05" units="cm"/>
      <inkml:brushProperty name="color" value="#5B2D90"/>
    </inkml:brush>
  </inkml:definitions>
  <inkml:trace contextRef="#ctx0" brushRef="#br0">44 1 13622,'0'0'13622,"-16"7"-13285,16 44-241,0 26 880,0 19-47,0 13-129,0 7-800,-6 7 160,-6 0-352,2-7-528,10-12-1890,0-28-2256,0-29-12166</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01.319"/>
    </inkml:context>
    <inkml:brush xml:id="br0">
      <inkml:brushProperty name="width" value="0.05" units="cm"/>
      <inkml:brushProperty name="height" value="0.05" units="cm"/>
      <inkml:brushProperty name="color" value="#5B2D90"/>
    </inkml:brush>
  </inkml:definitions>
  <inkml:trace contextRef="#ctx0" brushRef="#br0">270 1 13862,'0'0'9605,"-6"105"-8613,-27-42-960,-15 6-32,-13 3-992,-3-12-3826,7-15-10149</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23.402"/>
    </inkml:context>
    <inkml:brush xml:id="br0">
      <inkml:brushProperty name="width" value="0.05" units="cm"/>
      <inkml:brushProperty name="height" value="0.05" units="cm"/>
      <inkml:brushProperty name="color" value="#5B2D90"/>
    </inkml:brush>
  </inkml:definitions>
  <inkml:trace contextRef="#ctx0" brushRef="#br0">29 72 8996,'0'0'8753,"-4"-10"-7896,-1 0-585,3 7-150,0 0-1,1 0 1,-1-1 0,1 1 0,-1 0 0,1-1 0,0 1 0,0-1-1,1 0 1,-1 1 0,0-6 944,1 23 274,-3 12-1257,2 0 0,1 0 0,1 1 1,1-1-1,1 0 0,9 30 0,-9-44-79,1-1 0,0 0 0,1 0 0,0-1 0,0 1 0,2-1 0,-1 0 0,1-1 0,0 0 1,1 0-1,0 0 0,1-1 0,-1 0 0,2-1 0,-1 0 0,15 9 0,-16-12-9,-1 0 1,1-1-1,0 0 1,1 0 0,-1-1-1,0 1 1,1-2 0,-1 1-1,1-1 1,12-1-1,-16 0-10,0 0 0,0-1-1,1 0 1,-1 0-1,0 0 1,0-1 0,0 1-1,0-1 1,0 0-1,0-1 1,-1 1 0,1-1-1,-1 0 1,0 0-1,0-1 1,0 1 0,6-7-1,0-4-63,0 0 0,-1-1-1,-1 0 1,0 0 0,-1-1 0,0 0 0,-2 0-1,0-1 1,0 0 0,1-19 0,0-13 424,0-91 0,-6 135-263,2 51-63,3 0-1,11 52 1,-8-62-13,-2 1 1,-1 1-1,-2-1 1,-3 71 0,-3-95-14,0-1 0,0 1 1,-1-1-1,-1 1 1,0-1-1,0-1 0,-1 1 1,-1-1-1,0 0 1,-1 0-1,0-1 1,0 0-1,-11 9 0,11-10-63,-1-1-1,0-1 0,0 0 1,-1 0-1,0 0 0,0-1 1,-1-1-1,1 0 0,-1 0 0,0-1 1,0-1-1,-1 0 0,1 0 1,-19 1-1,12-6-3144,10-11-3431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53.836"/>
    </inkml:context>
    <inkml:brush xml:id="br0">
      <inkml:brushProperty name="width" value="0.05" units="cm"/>
      <inkml:brushProperty name="height" value="0.05" units="cm"/>
      <inkml:brushProperty name="color" value="#5B2D90"/>
    </inkml:brush>
  </inkml:definitions>
  <inkml:trace contextRef="#ctx0" brushRef="#br0">0 1 15671,'0'0'5464,"7"18"-4592,58 155 356,-64-167-1218,8 20 65,-9-26-75,0 0 0,1 1 1,-1-1-1,0 0 0,0 0 1,0 1-1,0-1 0,0 0 1,0 1-1,0-1 0,0 0 1,1 0-1,-1 1 0,0-1 0,0 0 1,0 0-1,1 1 0,-1-1 1,0 0-1,0 0 0,1 0 1,-1 0-1,0 1 0,0-1 1,1 0-1,-1 0 0,0 0 1,1 0-1,-1 0 0,0 0 1,0 0-1,1 0 0,-1 0 1,0 0-1,1 0 0,-1 0 1,0 0-1,1 0 0,-1 0 1,0 0-1,0 0 0,1 0 1,-1 0-1,0 0 0,1 0 1,-1 0-1,0-1 0,0 1 1,1 0-1,-1 0 0,0 0 0,0-1 1,1 1-1,-1 0 0,0 0 1,0 0-1,0-1 0,0 1 1,1 0-1,-1 0 0,0-1 1,0 1-1,0 0 0,0-1 1,0 1-1,0-1 0,29-62 98,-23 45-73,2 1-1,0-1 1,1 2 0,1-1-1,16-20 1,-26 36-5,0 1 0,1 0 0,-1 0 0,0 0 0,1-1 0,-1 1 1,1 0-1,-1 0 0,0 0 0,1 0 0,-1-1 0,1 1 0,-1 0 0,1 0 0,-1 0 1,0 0-1,1 0 0,-1 0 0,1 0 0,-1 0 0,1 1 0,-1-1 0,1 0 0,-1 0 0,0 0 1,1 0-1,-1 1 0,1-1 0,-1 0 0,0 0 0,1 1 0,-1-1 0,0 0 0,1 0 1,-1 1-1,0-1 0,0 1 0,1-1 0,-1 0 0,0 1 0,0-1 0,1 0 0,-1 1 1,0-1-1,0 1 0,0-1 0,0 1 0,0 0 0,13 27-136,-11-22 213,33 83 123,-17-41-912,1-1-1,41 70 1,-41-92-2648,-4-12-3610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23.768"/>
    </inkml:context>
    <inkml:brush xml:id="br0">
      <inkml:brushProperty name="width" value="0.05" units="cm"/>
      <inkml:brushProperty name="height" value="0.05" units="cm"/>
      <inkml:brushProperty name="color" value="#5B2D90"/>
    </inkml:brush>
  </inkml:definitions>
  <inkml:trace contextRef="#ctx0" brushRef="#br0">0 51 17208,'0'0'6024,"22"-8"-5707,-12 4-299,82-27 55,-83 29-97,1 0-1,-1 0 1,1 1 0,-1 0 0,1 1 0,0 0-1,-1 1 1,1 0 0,-1 0 0,11 3-1,-17-3-63,0 0 0,0 0-1,-1 1 1,1-1 0,-1 1-1,1-1 1,-1 1 0,1 0-1,-1 0 1,0 0 0,0 0-1,0 0 1,0 0 0,0 1 0,-1-1-1,1 1 1,-1-1 0,0 1-1,1 0 1,-1-1 0,0 1-1,0 0 1,-1 0 0,1 0-1,-1 0 1,1 0 0,-1 0-1,0-1 1,0 5 0,-1-1-89,1 0 1,-1 1-1,-1-1 1,1 0 0,-1-1-1,0 1 1,0 0-1,0 0 1,-1-1-1,0 0 1,0 1 0,-1-1-1,-5 7 1,-8 6 144,-1-1 0,-1-1 0,-1-1 0,-26 17-1,35-25 596,-1-1 0,0 0 0,0-1 0,0 0 0,-22 5 0,53-39 358,13 1-2317,46-29 0,-45 33-249,66-46-4208</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24.100"/>
    </inkml:context>
    <inkml:brush xml:id="br0">
      <inkml:brushProperty name="width" value="0.05" units="cm"/>
      <inkml:brushProperty name="height" value="0.05" units="cm"/>
      <inkml:brushProperty name="color" value="#5B2D90"/>
    </inkml:brush>
  </inkml:definitions>
  <inkml:trace contextRef="#ctx0" brushRef="#br0">139 97 10149,'0'0'5834,"-9"22"-4646,-2 3-844,5-13-152,0 1-1,1 0 1,1 0 0,0 1 0,0 0-1,1-1 1,1 1 0,-1 20 0,2-20 53,1 0 1,0 0-1,1 0 1,5 27-1,-5-37-235,1 0 0,-1-1 0,0 1 0,1 0 0,0-1 0,0 0 0,0 1 0,0-1 0,0 0 0,1 0 0,-1 0 0,1-1 0,0 1 0,0-1 0,0 1 0,0-1 0,1 0 0,-1 0 0,0 0 0,1 0 0,-1-1 0,8 2-1,-4-1 11,0 0-1,-1-1 0,1 0 0,0 0 0,0-1 0,0 1 0,0-2 0,0 1 0,0-1 0,0 0 0,0 0 0,0-1 0,-1 0 0,1 0 0,-1-1 0,1 0 0,10-6 0,-8 3 42,-1-1 0,0 1 0,0-1 0,-1-1 0,0 1 0,0-1 0,0 0 0,-1-1 0,-1 0 1,1 0-1,4-13 0,-5 11 12,0 0-1,-2-1 1,1 0 0,-1 1 0,-1-1 0,0 0 0,-1 0 0,0 0-1,-2-22 1,0 26-52,0 0 0,0 1-1,-1-1 1,0 1 0,0-1-1,-1 1 1,0 0 0,0 0-1,-1 0 1,0 0 0,0 1-1,-1-1 1,1 1-1,-1 0 1,-9-8 0,3 6-243,-1 1-1,0 0 1,0 0 0,0 1 0,-1 1 0,0 0 0,0 1 0,0 0-1,0 1 1,-1 0 0,0 1 0,-20 0 0,26 2-113,0 0-1,-1 1 1,1-1 0,0 2 0,0-1 0,-1 1-1,1 1 1,0-1 0,-13 7 0,17-6 91,-1-1 0,1 1 0,1 0-1,-1 0 1,0 1 0,1-1 0,-1 1 0,1-1 0,0 1 0,0 0-1,1 0 1,-1 1 0,1-1 0,0 0 0,0 1 0,0-1 0,-1 9 0,-1 27-11906</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26.089"/>
    </inkml:context>
    <inkml:brush xml:id="br0">
      <inkml:brushProperty name="width" value="0.05" units="cm"/>
      <inkml:brushProperty name="height" value="0.05" units="cm"/>
      <inkml:brushProperty name="color" value="#5B2D90"/>
    </inkml:brush>
  </inkml:definitions>
  <inkml:trace contextRef="#ctx0" brushRef="#br0">14 150 9316,'0'0'10594,"-14"-9"-9372,52 8-1020,1-2 0,-1-2 0,43-12 0,114-37-227,-116 30 3,-53 18-251,25-8-466,-28 0-2886,-56 12-10974</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26.468"/>
    </inkml:context>
    <inkml:brush xml:id="br0">
      <inkml:brushProperty name="width" value="0.05" units="cm"/>
      <inkml:brushProperty name="height" value="0.05" units="cm"/>
      <inkml:brushProperty name="color" value="#5B2D90"/>
    </inkml:brush>
  </inkml:definitions>
  <inkml:trace contextRef="#ctx0" brushRef="#br0">6 152 10757,'0'0'11109,"-6"34"-11061,78-56-48,29-6 0,18-10-848,6-6-2082,-8-10-4641</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26.841"/>
    </inkml:context>
    <inkml:brush xml:id="br0">
      <inkml:brushProperty name="width" value="0.05" units="cm"/>
      <inkml:brushProperty name="height" value="0.05" units="cm"/>
      <inkml:brushProperty name="color" value="#5B2D90"/>
    </inkml:brush>
  </inkml:definitions>
  <inkml:trace contextRef="#ctx0" brushRef="#br0">83 206 13062,'0'0'7387,"23"-6"-7357,0 1-40,91-24 136,-100 25-178,0-1 0,-1 0 0,0-1-1,0-1 1,-1 0 0,0 0-1,11-10 1,-20 15-24,-1 0-1,0 0 1,-1 1-1,1-1 1,0-1-1,0 1 1,-1 0-1,1 0 0,-1-1 1,0 1-1,0 0 1,0-1-1,0 1 1,0-1-1,0 0 1,-1 1-1,1-1 1,-1 0-1,0 1 1,0-6-1,-1 6 46,1-1 0,-1 1 0,0 0 0,0 0 0,0 0 0,0 0 0,0 0 0,0 1 0,0-1 0,-1 0 0,1 0 0,-1 1 0,1-1 0,-1 1 0,0-1 0,0 1 0,1 0 0,-1 0 0,0 0 0,0 0 0,0 0 0,0 0 0,-1 0 0,-1 0 0,-7-2 57,0 0 1,1 0 0,-1 1-1,-1 0 1,1 1 0,0 1-1,0 0 1,0 0 0,0 1-1,0 0 1,-1 1-1,-13 4 1,17-2 43,0-1 0,0 1 0,0 0 0,0 0-1,1 1 1,-1 0 0,1 1 0,1-1 0,-1 2 0,1-1 0,0 0-1,0 1 1,1 0 0,0 1 0,0-1 0,-4 10 0,-3 10 62,1-1 1,2 2-1,0 0 1,2 0-1,1 0 1,-4 58-1,7 1 111,7 87 1,-4-159-238,0-1 1,1 0-1,1 0 1,1 1-1,0-1 1,0-1-1,1 1 1,12 24 0,-15-36 1,0-1 0,-1 0 1,1 0-1,0 0 1,0 0-1,1 0 1,-1 0-1,0 0 1,0 0-1,0 0 1,1 0-1,-1-1 0,0 1 1,1 0-1,-1-1 1,0 1-1,1-1 1,-1 0-1,1 1 1,-1-1-1,1 0 1,-1 0-1,1 0 0,-1 0 1,1 0-1,-1 0 1,1 0-1,-1-1 1,1 1-1,-1-1 1,1 1-1,-1-1 1,0 1-1,1-1 1,-1 0-1,2-1 0,6-3 103,-1 0 0,0-1 0,0 0 0,8-9 0,-14 13-82,43-40 262,-24 19-184,1 2 0,1 1 0,1 1 0,0 1 1,44-24-1,-67 41-97,1 1 1,-1-1-1,0 0 1,1 1-1,-1-1 0,1 0 1,-1 1-1,0 0 1,1-1-1,-1 1 1,1 0-1,0 0 1,-1 0-1,1 0 1,-1 0-1,1 0 0,-1 0 1,1 0-1,-1 1 1,1-1-1,-1 1 1,0-1-1,1 1 1,-1-1-1,1 1 1,-1 0-1,0 0 0,0 0 1,1 0-1,-1 0 1,0 0-1,0 0 1,0 0-1,0 0 1,0 0-1,0 1 1,0-1-1,-1 0 0,1 0 1,0 1-1,-1-1 1,1 1-1,-1-1 1,1 1-1,-1-1 1,0 3-1,3 9-30,-2 1 0,0 0 0,0-1-1,-2 20 1,0-12 11,0 9-286,2 34-882,8-25-2647,8-14-2512</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27.183"/>
    </inkml:context>
    <inkml:brush xml:id="br0">
      <inkml:brushProperty name="width" value="0.05" units="cm"/>
      <inkml:brushProperty name="height" value="0.05" units="cm"/>
      <inkml:brushProperty name="color" value="#5B2D90"/>
    </inkml:brush>
  </inkml:definitions>
  <inkml:trace contextRef="#ctx0" brushRef="#br0">84 0 12934,'0'0'9524,"-71"116"-8739,59-23 399,12 5-704,0 0 385,14-5-497,17-6-304,7-8 16,2-13-80,-5-16-1249,-3-20-847,-2-23-2691,-2-7-4497</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27.516"/>
    </inkml:context>
    <inkml:brush xml:id="br0">
      <inkml:brushProperty name="width" value="0.05" units="cm"/>
      <inkml:brushProperty name="height" value="0.05" units="cm"/>
      <inkml:brushProperty name="color" value="#5B2D90"/>
    </inkml:brush>
  </inkml:definitions>
  <inkml:trace contextRef="#ctx0" brushRef="#br0">1 389 12886,'0'0'6822,"18"16"-6489,60 56-343,-74-66-52,0-1 1,0 1 0,-1 0 0,1 0 0,-2 0 0,1 1 0,-1-1 0,1 1 0,-2-1 0,1 1 0,-1 0 0,0-1 0,0 1 0,-1 0 0,0 0 0,0 0 0,-1-1 0,0 1 0,0 0-1,0 0 1,-1-1 0,0 1 0,0-1 0,-1 1 0,-4 7 0,-12 7-1154,19-22 1254,0-1 0,0 1 0,0 0 0,0 0 0,0 0 0,0 0 0,0 0 1,1-1-1,-1 1 0,1 0 0,-1 0 0,0 0 0,1 0 0,0 0 0,-1 0 1,1 0-1,0 0 0,-1 0 0,1 0 0,0 1 0,1-2 0,43-56 946,72-71-1,-93 104-274,-20 20-487,1 0 0,-1 1 0,1 0 0,0 0 0,0 0 0,1 1 0,-1 0 0,1 0 0,7-3 0,-10 5-201,0 0 0,0 1 0,0-1 1,0 1-1,0 0 0,0 0 0,0 0 0,0 0 1,0 0-1,0 1 0,0-1 0,0 1 0,0 0 1,0 0-1,0 0 0,-1 0 0,1 1 1,0-1-1,-1 1 0,1-1 0,2 4 0,43 38-514,-1-1-1261,-41-37 892,1 0 0,-1-1 0,1 0 0,0 0 0,12 4 0,5-4-3496</inkml:trace>
  <inkml:trace contextRef="#ctx0" brushRef="#br0" timeOffset="1">685 1 11797,'0'0'9413,"105"33"-8101,-60 42-239,-1 23-257,-10 15 129,-18 10-465,-16 4 80,-44 3-560,-45-2-256,-28 4-416,-24-12-2738,-14-17-5922</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25.248"/>
    </inkml:context>
    <inkml:brush xml:id="br0">
      <inkml:brushProperty name="width" value="0.05" units="cm"/>
      <inkml:brushProperty name="height" value="0.05" units="cm"/>
      <inkml:brushProperty name="color" value="#5B2D90"/>
    </inkml:brush>
  </inkml:definitions>
  <inkml:trace contextRef="#ctx0" brushRef="#br0">0 0 2481,'0'0'128</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28.089"/>
    </inkml:context>
    <inkml:brush xml:id="br0">
      <inkml:brushProperty name="width" value="0.05" units="cm"/>
      <inkml:brushProperty name="height" value="0.05" units="cm"/>
      <inkml:brushProperty name="color" value="#5B2D90"/>
    </inkml:brush>
  </inkml:definitions>
  <inkml:trace contextRef="#ctx0" brushRef="#br0">1 122 12054,'0'0'9700,"166"-103"-9620,-75 90 64,3 8-144,-5 5-48,-18 7-1569,-33 27-1952,-38 14-1666,-34 7-1344</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28.434"/>
    </inkml:context>
    <inkml:brush xml:id="br0">
      <inkml:brushProperty name="width" value="0.05" units="cm"/>
      <inkml:brushProperty name="height" value="0.05" units="cm"/>
      <inkml:brushProperty name="color" value="#5B2D90"/>
    </inkml:brush>
  </inkml:definitions>
  <inkml:trace contextRef="#ctx0" brushRef="#br0">206 129 4114,'0'0'6915,"-144"34"-1552,104-29-1586,20-3-1872,18-2-400,4 0-929,48-18-576,27-8-48,30-5-272,22 3-769,4 3-1440,-2 3-2225,-16 3-4978</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54.622"/>
    </inkml:context>
    <inkml:brush xml:id="br0">
      <inkml:brushProperty name="width" value="0.05" units="cm"/>
      <inkml:brushProperty name="height" value="0.05" units="cm"/>
      <inkml:brushProperty name="color" value="#5B2D90"/>
    </inkml:brush>
  </inkml:definitions>
  <inkml:trace contextRef="#ctx0" brushRef="#br0">24 248 1905,'0'0'16663,"18"-1"-15822,7 0-619,3 2 185,0-2-1,0-1 0,-1-1 0,1-1 1,41-13-1,-54 11-226,-1-1-1,1 0 1,-2-1 0,1 0 0,22-19-1,-32 24-146,-1 0 0,1-1 0,-1 1 0,0-1 0,0 1 0,0-1 0,-1 0 0,1 0 0,-1 0 0,0-1 0,0 1 0,0 0 0,-1-1 0,1 1 0,-1-1 0,0 0-1,0 1 1,-1-1 0,0 0 0,1 1 0,-2-1 0,1 0 0,0 0 0,-2-4 0,1 6-25,-1 0 0,1 0 1,-1 0-1,0 1 0,0-1 0,0 1 1,0 0-1,0-1 0,0 1 0,-1 0 1,1 0-1,-1 0 0,1 1 0,-1-1 0,0 1 1,0-1-1,0 1 0,0 0 0,0 0 1,0 0-1,0 0 0,0 1 0,0-1 1,0 1-1,-4 0 0,-10-2 21,0 2-1,0 0 1,-23 2-1,28 1-36,0 0-1,0 0 0,0 2 1,1-1-1,-1 1 1,1 1-1,0 0 0,1 0 1,-1 1-1,1 1 1,1-1-1,0 2 0,0-1 1,0 1-1,1 1 1,0-1-1,1 2 0,-7 11 1,5-8-22,0 0 0,2 1 1,0 0-1,0 0 0,1 1 1,1 0-1,1 0 0,0 0 1,1 0-1,1 1 0,1-1 1,0 1-1,1 19 0,1-34-25,-1 1 1,1 0-1,0-1 0,-1 1 0,1-1 0,0 1 1,0-1-1,1 1 0,-1-1 0,0 0 1,1 0-1,-1 0 0,1 0 0,0 0 0,0 0 1,0 0-1,0 0 0,3 2 0,0-1-31,0-1-1,0 1 1,0-1 0,1 0-1,-1-1 1,0 1-1,1-1 1,8 1-1,0-1-53,1-1 0,-1 0 0,0-1 1,0 0-1,0-1 0,20-6 0,-12 0 9,0 0 1,-1-2 0,0 0 0,-1-2 0,0 0 0,-1-1 0,22-20 0,-25 20 1045,0-2 1,-2 0 0,0-1 0,21-31-1,-34 50-937,-1-1-1,1 1 1,0-1 0,0 1-1,0-1 1,0 0-1,0 1 1,1-1 0,-1 0-1,0 0 1,1 0-1,0 0 1,0 0-1,-1 0 1,1-1 0,0 1-1,1-1 1,-1 1-1,0-1 1,0 0 0,0 0-1,1 0 1,-1 0-1,6 1 1,0-1-225,0-1 1,0 0-1,0-1 1,0 0-1,0 0 1,-1 0-1,1-1 1,0-1-1,0 1 1,-1-1 0,9-5-1,1-2-347,-1-2 0,0 0 1,20-20-1,-10 10 365,-13 13 282,-1-2-1,19-21 0,-30 31 85,-1 1 1,1-1-1,-1 0 0,1 1 1,0-1-1,-1 0 0,0 1 1,1-1-1,-1 0 1,1 0-1,-1 0 0,0 0 1,0 1-1,1-1 0,-1 0 1,0 0-1,0 0 1,0 0-1,0 0 0,0 0 1,0 1-1,0-1 0,0 0 1,0 0-1,-1 0 1,1 0-1,0 0 0,-1-1 1,0 1-50,0 0 1,-1 0 0,1 0-1,0 0 1,-1 0-1,1 0 1,-1 0 0,1 0-1,-1 1 1,1-1-1,-1 0 1,1 1 0,-1 0-1,-1-1 1,-4 0-36,1 0 0,0 0-1,-1 1 1,1 0 0,0 0 0,-1 0 0,-6 2 0,9 0-53,0 0 0,0 1 0,0-1-1,1 1 1,-1 0 0,1 0 0,0 0 0,0 0 0,0 1 0,0-1 0,0 1 0,1 0 0,0 0 0,0 0 0,-3 7-1,-24 65-8,27-69-17,0-1-1,1 1 0,-1 0 1,1 0-1,0 8 1,1-14 21,0 0 0,0 0 1,0 0-1,1 0 1,-1-1-1,0 1 1,0 0-1,1 0 0,-1 0 1,0 0-1,1-1 1,-1 1-1,1 0 0,-1 0 1,1-1-1,-1 1 1,1 0-1,0-1 0,-1 1 1,1 0-1,0-1 1,0 1-1,-1-1 0,1 1 1,0-1-1,0 0 1,0 1-1,-1-1 0,1 0 1,0 0-1,0 1 1,0-1-1,0 0 0,0 0 1,0 0-1,0 0 1,-1 0-1,1 0 0,0 0 1,0 0-1,0-1 1,0 1-1,0 0 0,0 0 1,1-2-1,10-1-15,-1-2-1,1 0 1,-1 0 0,0-1-1,-1 0 1,1-1-1,-1 0 1,15-15-1,-12 11 199,1 0-1,-1 1 0,28-14 1,-40 27-147,1 0 0,-1 0 1,0-1-1,-1 1 0,1 0 1,0 0-1,-1 0 0,0 0 1,1 0-1,-1 0 0,-1 4 0,1-3-1,4 76-1211,-4-27-3603,0-32-1736</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34.338"/>
    </inkml:context>
    <inkml:brush xml:id="br0">
      <inkml:brushProperty name="width" value="0.05" units="cm"/>
      <inkml:brushProperty name="height" value="0.05" units="cm"/>
      <inkml:brushProperty name="color" value="#5B2D90"/>
    </inkml:brush>
  </inkml:definitions>
  <inkml:trace contextRef="#ctx0" brushRef="#br0">0 342 4738,'0'0'918,"5"-22"138,51-175 2711,-39 125-596,-13 22 6083,-4 53-7939,-8 543 950,7-486-2384,0-12-2029,6 58 0,4-65-3690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34.699"/>
    </inkml:context>
    <inkml:brush xml:id="br0">
      <inkml:brushProperty name="width" value="0.05" units="cm"/>
      <inkml:brushProperty name="height" value="0.05" units="cm"/>
      <inkml:brushProperty name="color" value="#5B2D90"/>
    </inkml:brush>
  </inkml:definitions>
  <inkml:trace contextRef="#ctx0" brushRef="#br0">0 214 18328,'0'0'4178,"105"-64"-2305,-43 48-1473,3 0-256,5 2-144,5-2-704,2-8-1441,3-6-3329,-9-4-9029</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35.033"/>
    </inkml:context>
    <inkml:brush xml:id="br0">
      <inkml:brushProperty name="width" value="0.05" units="cm"/>
      <inkml:brushProperty name="height" value="0.05" units="cm"/>
      <inkml:brushProperty name="color" value="#5B2D90"/>
    </inkml:brush>
  </inkml:definitions>
  <inkml:trace contextRef="#ctx0" brushRef="#br0">0 358 13526,'0'0'7115,"18"14"-6757,-7-3-249,-3-3-25,1-1 0,0 1 0,17 10 0,-22-16-38,1 1-1,-1-1 0,0-1 1,1 1-1,0 0 0,-1-1 1,1 0-1,0 0 1,0-1-1,-1 1 0,1-1 1,0 0-1,0 0 0,9-2 1,-1-1-67,-1-1 0,1-1-1,-1 0 1,0 0 0,-1-1 0,1-1 0,-1 0 0,-1 0 0,1-1 0,-1 0 0,0-1 0,-1-1-1,0 1 1,-1-1 0,0-1 0,0 1 0,-1-1 0,0-1 0,-1 1 0,-1-1 0,0 0 0,0-1-1,-1 1 1,-1-1 0,0 0 0,-1 1 0,0-1 0,-1-1 0,0 1 0,-1 0 0,-1 0 0,-3-21-1,3 29 12,-1-1 0,1 1-1,-1 0 1,-1 0-1,1 0 1,-1 0 0,0 1-1,0-1 1,0 1-1,0-1 1,-1 1-1,0 0 1,0 0 0,0 1-1,0-1 1,-9-4-1,10 6 32,1 1 0,-1-1-1,0 1 1,-1 0 0,1 0-1,0 0 1,0 0 0,0 0-1,-1 1 1,1 0 0,0-1-1,-1 1 1,1 0 0,0 1-1,0-1 1,-1 1 0,1-1-1,0 1 1,0 0 0,-1 0-1,1 0 1,0 1 0,0-1-1,1 1 1,-1 0 0,0-1-1,0 1 1,1 0 0,-5 5-1,-3 4 52,0 1 0,1 1-1,0-1 1,1 2 0,1-1-1,0 1 1,1 0-1,-7 20 1,-2 16 173,-10 60-1,10-7-9,5 1 0,6 153-1,4-207-298,0-39 62,-1 0-5,1 0 1,1 0-1,0 0 0,4 20 0,-5-29 7,1-1 0,-1 0 0,1 1 0,-1-1 0,1 0 0,-1 1 0,1-1 0,0 0 0,0 1 0,0-1 0,-1 0 0,1 0 0,0 0 0,0 0 0,1 0 0,-1 0 0,0 0 0,0 0 0,0-1 0,1 1 0,-1 0 0,0-1 0,1 1 0,-1-1 0,0 1 0,1-1 0,-1 0 0,1 1-1,-1-1 1,1 0 0,-1 0 0,1 0 0,-1 0 0,0 0 0,1-1 0,-1 1 0,1 0 0,-1-1 0,1 1 0,-1-1 0,0 1 0,1-1 0,-1 1 0,0-1 0,2-1 0,16-10 9,0 0-1,-1-1 1,-1-1-1,0 0 1,23-27-1,1 1 67,-9 10 29,83-71 483,-90 88-207,-24 13-376,0 0 0,-1 0 0,1 0 0,-1 0 0,1 0 1,-1 0-1,1 0 0,-1 0 0,1 0 0,0 0 0,-1 0 0,1 1 1,-1-1-1,1 0 0,-1 0 0,1 1 0,-1-1 0,1 0 0,-1 1 1,0-1-1,1 1 0,-1-1 0,1 0 0,-1 1 0,0-1 0,1 2 1,0 2-13,1 1 1,-1 0 0,0-1-1,0 1 1,-1 0 0,1 0-1,-1 8 1,0 0 27,2 184-939,-2-140-1660,2-29-3028</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35.382"/>
    </inkml:context>
    <inkml:brush xml:id="br0">
      <inkml:brushProperty name="width" value="0.05" units="cm"/>
      <inkml:brushProperty name="height" value="0.05" units="cm"/>
      <inkml:brushProperty name="color" value="#5B2D90"/>
    </inkml:brush>
  </inkml:definitions>
  <inkml:trace contextRef="#ctx0" brushRef="#br0">127 1 17368,'0'0'5987,"-89"126"-4899,63-33-95,16 9-65,8 8-256,2 1 17,0-2-609,14-8-16,2-8-128,2-16-48,0-22-1761,3-26-1713,5-29-4337</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35.705"/>
    </inkml:context>
    <inkml:brush xml:id="br0">
      <inkml:brushProperty name="width" value="0.05" units="cm"/>
      <inkml:brushProperty name="height" value="0.05" units="cm"/>
      <inkml:brushProperty name="color" value="#5B2D90"/>
    </inkml:brush>
  </inkml:definitions>
  <inkml:trace contextRef="#ctx0" brushRef="#br0">14 149 14054,'0'0'3970,"-2"-17"-696,-1-6-2428,-4-54 1640,8 77-2460,-1 0 0,0-1 0,1 1 0,-1 0 0,0 0 0,1-1 0,-1 1 0,0 0 0,1 0 0,-1 0 0,1 0 0,-1 0 1,1-1-1,-1 1 0,0 0 0,1 0 0,-1 0 0,1 0 0,-1 0 0,1 0 0,-1 0 0,0 1 0,1-1 0,-1 0 0,1 0 0,-1 0 0,0 0 0,1 0 0,-1 1 0,1-1 0,-1 0 0,0 0 0,1 1 1,-1-1-1,17 9-23,-10-3-51,0 0 0,-1 1 0,0-1-1,0 2 1,-1-1 0,0 0 0,0 1 0,-1 0-1,0 0 1,0 1 0,0-1 0,-1 1 0,-1-1 0,0 1-1,0 0 1,0 0 0,-1 0 0,-1 0 0,1 1 0,-2-1-1,1 0 1,-1 0 0,0 0 0,-1 0 0,0 0-1,-1-1 1,0 1 0,0 0 0,-1-1 0,0 0 0,0 0-1,-1 0 1,0 0 0,-9 10 0,-36 29-1449,50-47 1496,0 0 1,0 0-1,0 0 0,0 0 0,0 0 0,0 1 0,0-1 1,-1 0-1,1 0 0,0 0 0,0 0 0,0 0 0,0 0 1,0 0-1,0 1 0,0-1 0,0 0 0,-1 0 0,1 0 1,0 0-1,0 0 0,0 0 0,0 0 0,0 0 0,0 0 1,-1 0-1,1 0 0,0 0 0,0 0 0,0 0 0,0 0 1,0 0-1,-1 0 0,1 0 0,0 0 0,0 0 0,0 0 1,0 0-1,0 0 0,0 0 0,-1 0 0,1 0 0,0 0 1,0 0-1,0 0 0,0 0 0,0 0 0,0 0 0,-1-1 1,1 1-1,0 0 0,0 0 0,0 0 0,0 0 0,0 0 1,0 0-1,0 0 0,0-1 0,0 1 0,0 0 0,0 0 1,6-12 259,43-44 4,74-66 0,-26 29 100,-67 61-258,-14 14 342,36-30 1,-52 48-436,0 0 0,1-1 0,-1 1 0,1-1 0,-1 1 0,1 0 0,-1-1 0,1 1 0,-1 0 0,1 0 0,-1-1 0,1 1 0,-1 0 0,1 0 0,-1 0 0,1-1 0,-1 1 0,1 0 0,-1 0 0,1 0 0,0 0 0,-1 0 0,1 0 0,-1 0 0,1 1 0,-1-1 0,1 0 0,-1 0 0,1 0 0,-1 0 0,1 1 0,-1-1 0,1 0 0,-1 1 0,1-1 0,-1 0 0,1 1 0,-1-1 0,1 0 0,-1 1 0,0-1 0,1 1 0,-1-1 0,0 1 0,1-1 0,-1 2 0,8 26-38,-8-23 40,7 49-548,-2 1 0,-4 67 0,-1-77-2212,0-23-3462</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36.122"/>
    </inkml:context>
    <inkml:brush xml:id="br0">
      <inkml:brushProperty name="width" value="0.05" units="cm"/>
      <inkml:brushProperty name="height" value="0.05" units="cm"/>
      <inkml:brushProperty name="color" value="#5B2D90"/>
    </inkml:brush>
  </inkml:definitions>
  <inkml:trace contextRef="#ctx0" brushRef="#br0">657 1 17304,'0'0'6307,"58"93"-5139,-21-4-31,-7 14-913,-16 13 256,-14 11-336,-50 7-16,-45 3-256,-38 8-944,-27-3-1313,-15-13-3890,-7-20-4482</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19.747"/>
    </inkml:context>
    <inkml:brush xml:id="br0">
      <inkml:brushProperty name="width" value="0.05" units="cm"/>
      <inkml:brushProperty name="height" value="0.05" units="cm"/>
      <inkml:brushProperty name="color" value="#5B2D90"/>
    </inkml:brush>
  </inkml:definitions>
  <inkml:trace contextRef="#ctx0" brushRef="#br0">227 385 11125,'0'0'8054,"-3"24"-7248,-13 397 2967,19-252-3261,-5 226 462,-1-354-978,-2 0 0,-3 0 0,-15 52 0,17-83 53,1-15 47,-2-19 21,7 21-137,-123-785 1810,98 507-1490,22 211-238,3 0 0,9-71 0,-7 126-65,1 0 1,1 0-1,0 1 1,1-1-1,1 1 0,0 0 1,0 1-1,2-1 1,0 1-1,16-21 0,-20 29-3,1 0-1,-1 0 0,1 0 0,0 1 0,0 0 0,0 0 0,1 0 0,-1 0 0,1 1 0,0 0 0,0 0 0,0 1 0,1-1 0,-1 1 0,0 1 0,1-1 0,-1 1 0,1 0 0,0 1 1,-1-1-1,1 1 0,0 1 0,-1-1 0,1 1 0,-1 0 0,11 4 0,-9-2 1,-1 1 1,0 0-1,0 0 0,0 0 1,0 1-1,-1 0 1,0 0-1,0 1 0,0 0 1,-1 0-1,0 0 1,0 1-1,0 0 0,-1-1 1,0 2-1,0-1 0,-1 0 1,0 1-1,0 0 1,2 12-1,1 6 8,0 1-1,-2 0 1,-2 0 0,0 52 0,-4-49 3,-1 0-1,-1 0 1,-1 0 0,-16 46 0,-52 106-443,42-110-266,19-43-134,2 0-1,-8 30 1,15-45-1104,1-1-1,0 0 1,1 26-1,3-19-8360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0.115"/>
    </inkml:context>
    <inkml:brush xml:id="br0">
      <inkml:brushProperty name="width" value="0.05" units="cm"/>
      <inkml:brushProperty name="height" value="0.05" units="cm"/>
      <inkml:brushProperty name="color" value="#5B2D90"/>
    </inkml:brush>
  </inkml:definitions>
  <inkml:trace contextRef="#ctx0" brushRef="#br0">291 54 14006,'0'0'8612,"-18"-11"-7336,-55-28-425,72 38-839,0 1 1,0 0-1,1-1 1,-1 1-1,0 0 1,0-1 0,0 1-1,1 0 1,-1 0-1,0 0 1,0-1-1,0 1 1,0 0-1,0 0 1,0 1-1,1-1 1,-1 0 0,0 0-1,0 0 1,0 1-1,0-1 1,0 0-1,1 1 1,-1-1-1,0 0 1,0 1 0,1-1-1,-1 1 1,0-1-1,1 1 1,-1 0-1,0-1 1,1 1-1,-1 0 1,1-1-1,-1 1 1,1 0 0,0 0-1,-1-1 1,1 1-1,0 0 1,-1 0-1,1 2 1,-30 74 671,4 3 1,3 0-1,-20 137 0,22-88-104,5 0-1,6 1 1,14 253 0,3-322-547,3-1 1,2 0-1,30 86 1,-26-102-210,2-2 0,1 0 1,2-1-1,2-1 0,34 45 0,-47-72-220,1-1-1,0 1 0,0-2 1,2 0-1,-1 0 1,29 17-1,-35-24-80,1 0-1,1-1 1,-1 0-1,0 0 1,1-1-1,-1 0 1,1 0-1,0-1 1,0 0-1,-1 0 1,1-1-1,0 0 1,0 0 0,0-1-1,0 0 1,9-2-1,-5-1-1619,-1 0 1,0-1-1,17-9 0,-13 5-275</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1.241"/>
    </inkml:context>
    <inkml:brush xml:id="br0">
      <inkml:brushProperty name="width" value="0.05" units="cm"/>
      <inkml:brushProperty name="height" value="0.05" units="cm"/>
      <inkml:brushProperty name="color" value="#5B2D90"/>
    </inkml:brush>
  </inkml:definitions>
  <inkml:trace contextRef="#ctx0" brushRef="#br0">0 46 7475,'0'0'12270,"0"-7"-11248,0-24-8,0 23 3841,0 14-2088,4 51-2788,2-1 0,3 1 1,27 94-1,-30-127 13,7 27 43,28 69-1,-37-108-45,1 0 1,1-1-1,0 0 0,0 0 1,1-1-1,1 1 0,0-1 1,0-1-1,1 0 1,0 0-1,17 12 0,-22-18-16,1 0 0,0 0 0,0-1 0,0 1 0,0-1 0,1 0 0,-1-1 0,0 0 0,1 1 0,-1-2 0,1 1-1,0-1 1,-1 0 0,1 0 0,-1 0 0,1-1 0,8-1 0,-7-1-28,0 1 0,0-2-1,0 1 1,0-1 0,0 0 0,-1 0-1,0 0 1,0-1 0,0 0 0,0-1 0,6-8-1,0-1-104,0-1 0,-2 0 0,0 0 0,-1-2 0,0 1 0,-2-1 0,0 0 0,-1 0 0,5-24 0,-4-12 11,-3 0 0,-2 0 1,-6-71-1,4 113 245,-1-1 1,0 1-1,-1 0 0,0-1 1,-1 1-1,0 0 0,-1 0 1,-5-11-1,7 54 582,16 446 507,0 6 52,-14-452-1216,-14 301 74,10-296-132,-2-1 1,-1 0 0,-2 0 0,-2-1 0,-1 0 0,-1-1 0,-20 36 0,29-63 14,1 0 1,-1-1-1,1 0 1,-1 0 0,-1 0-1,1 0 1,-1 0-1,0-1 1,0 0 0,0 0-1,-11 6 1,13-9 20,1 0-1,-1 0 1,0-1 0,0 1 0,0-1 0,0 1 0,1-1-1,-1 0 1,0 0 0,0 0 0,0 0 0,0 0 0,0-1-1,0 0 1,0 1 0,1-1 0,-1 0 0,0 0-1,1-1 1,-1 1 0,0 0 0,1-1 0,0 0 0,-1 1-1,1-1 1,0 0 0,0 0 0,-3-4 0,-2-2-1,1 0 1,0 0-1,1-1 1,0 1-1,0-1 1,1 0-1,0 0 1,1-1-1,0 1 1,0-1-1,1 0 1,-1-11-1,0-15-3,1 0 0,3-41 0,3 35-117,2 1-1,1 0 1,3 0 0,1 0-1,1 1 1,3 1 0,1 1-1,2 0 1,43-67 0,-14 35-622,3 3 0,3 2 0,3 2 0,65-57 0,-114 113 367,0 1 0,0 0 0,0 0 0,1 1 0,12-7 0,-15 11-296,-1-1 0,1 1 0,-1-1 0,1 1 0,-1 1 0,1-1-1,8 1 1,16 0-5388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1.960"/>
    </inkml:context>
    <inkml:brush xml:id="br0">
      <inkml:brushProperty name="width" value="0.05" units="cm"/>
      <inkml:brushProperty name="height" value="0.05" units="cm"/>
      <inkml:brushProperty name="color" value="#5B2D90"/>
    </inkml:brush>
  </inkml:definitions>
  <inkml:trace contextRef="#ctx0" brushRef="#br0">87 159 10901,'0'0'2113,"0"-19"1022,0-117 2443,0 136-5522,0 0 0,0 0-1,0 0 1,0 0-1,-1 0 1,1 0 0,0 0-1,0 0 1,0 0-1,0 0 1,0 0 0,0 0-1,0 0 1,0 0-1,0 0 1,-1 0 0,1 0-1,0 0 1,0 0-1,0 0 1,0 0 0,0 0-1,0 0 1,0-1-1,0 1 1,0 0 0,0 0-1,-1 0 1,1 0 0,0 0-1,0 0 1,0 0-1,0 0 1,0 0 0,0 0-1,0 0 1,0 0-1,0-1 1,0 1 0,0 0-1,0 0 1,0 0-1,0 0 1,0 0 0,0 0-1,0 0 1,0 0-1,0 0 1,0 0 0,0-1-1,0 1 1,0 0-1,0 0 1,0 0 0,0 0-1,-7 13 599,-6 22-676,-6 41 605,4 2-1,3 0 1,-2 80-1,10 244 612,6-236-858,21 583 545,-18-347-1042,-13-233-3989,12-178-1375,7-11 2061,17-43-7799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54.973"/>
    </inkml:context>
    <inkml:brush xml:id="br0">
      <inkml:brushProperty name="width" value="0.05" units="cm"/>
      <inkml:brushProperty name="height" value="0.05" units="cm"/>
      <inkml:brushProperty name="color" value="#5B2D90"/>
    </inkml:brush>
  </inkml:definitions>
  <inkml:trace contextRef="#ctx0" brushRef="#br0">0 487 9748,'0'0'9045,"19"-9"-7976,63-29-506,-77 36-554,1 0 0,-1 1-1,1 0 1,-1 0 0,1 0 0,-1 1-1,1 0 1,0 0 0,-1 0-1,1 1 1,0-1 0,-1 2-1,1-1 1,-1 0 0,1 1-1,-1 0 1,0 0 0,0 1 0,7 4-1,2 2 0,0 2 1,-1-1-1,-1 2 0,17 18 0,-24-25 4,33 46 87,-37-50 128,-4-2-26,1-1 1,-1 1-1,1-1 0,-1 0 1,1 0-1,0 0 1,0 0-1,-1 0 1,1 0-1,1-1 1,-1 1-1,0-1 1,1 1-1,-1-1 1,1 1-1,-2-5 0,2 4-18,-6-11-4,2 0 1,-1-1 0,2 1-1,0-1 1,1 0 0,0-1-1,0-22 1,2 7 135,1 0 0,7-54 0,-4 72-698,0 1 0,0-1 0,1 1 0,1-1 0,0 1 0,0 0-1,1 1 1,1 0 0,0 0 0,1 0 0,0 1 0,0 0 0,1 0 0,0 1 0,1 0 0,0 1 0,0 0-1,1 1 1,0 0 0,0 0 0,25-9 0,12-3-6967</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2.613"/>
    </inkml:context>
    <inkml:brush xml:id="br0">
      <inkml:brushProperty name="width" value="0.05" units="cm"/>
      <inkml:brushProperty name="height" value="0.05" units="cm"/>
      <inkml:brushProperty name="color" value="#5B2D90"/>
    </inkml:brush>
  </inkml:definitions>
  <inkml:trace contextRef="#ctx0" brushRef="#br0">11 450 6099,'0'0'7040,"-2"-23"-2926,-1 4-3385,1 9-499,1 0 1,-1-1-1,2 1 0,-1 0 0,2 0 0,-1-1 0,1 1 0,1 0 1,0 0-1,0 0 0,1 0 0,0 1 0,7-14 0,-2 10-95,0 0 0,1 1 0,0 0 0,1 1 0,1 0 0,0 0 0,0 1 0,1 1 0,0 0 0,1 1 0,0 0 0,0 0 0,0 2 0,1 0 0,16-5 0,-21 8-71,0 0 1,0 1-1,1 0 0,-1 1 1,1 0-1,-1 0 0,1 1 0,0 0 1,-1 1-1,1 0 0,-1 0 1,1 1-1,-1 0 0,0 1 0,0 0 1,0 1-1,0 0 0,0 0 1,-1 1-1,0 0 0,0 0 1,0 1-1,0 0 0,10 11 0,-9-6-61,-1 0-1,0 0 0,0 1 1,-1 0-1,-1 0 0,0 1 0,-1 0 1,0 0-1,-1 0 0,0 0 1,-2 1-1,1 0 0,0 27 0,-2-24 1,-1 1 0,-1-1 0,-1 1 0,-1-1 0,0 1 0,-1-1 0,-1 0 0,0 0 0,-2-1 0,-12 26-1,-1-9-97,-1 0 0,-1-2 0,-1 0-1,-2-2 1,-1-1 0,-2 0 0,0-2 0,-2-2-1,-39 26 1,68-49 98,1-1-1,-1 1 1,0-1-1,0 1 1,1-1-1,-1 1 1,0-1 0,0 1-1,0-1 1,0 0-1,0 1 1,1-1 0,-1 0-1,0 0 1,0 0-1,0 1 1,0-1-1,0 0 1,0-1 0,0 1-1,0 0 1,0 0-1,0 0 1,0 0-1,0-1 1,0 1 0,0-1-1,0 0 7,0 0-1,1 0 0,-1 0 1,1 0-1,0-1 1,-1 1-1,1 0 0,0 0 1,0 0-1,0-1 1,0 1-1,0 0 0,0 0 1,0-1-1,0 1 1,0 0-1,1-2 0,20-57 140,21-23-161,58-85 1,-22 40-25,8-28 165,64-106 884,-150 262-989,0 0-1,0 0 1,0-1 0,0 1 0,0 0 0,0 0 0,0 0 0,0-1 0,0 1 0,0 0 0,0 0 0,1-1-1,-1 1 1,0 0 0,0 0 0,0 0 0,0-1 0,0 1 0,0 0 0,0 0 0,1 0 0,-1 0 0,0-1-1,0 1 1,0 0 0,1 0 0,-1 0 0,0 0 0,0 0 0,0 0 0,1-1 0,-1 1 0,0 0-1,0 0 1,0 0 0,1 0 0,-1 0 0,0 0 0,0 0 0,1 0 0,-1 0 0,0 0 0,0 0 0,1 0-1,-1 0 1,0 0 0,0 0 0,0 1 0,1-1 0,-1 0 0,0 0 0,0 0 0,0 0 0,1 0-1,-1 0 1,0 0 0,0 1 0,0-1 0,0 0 0,1 0 0,0 22 379,-6 34-304,-13 36-12,6-30 5,-5 76 1,14-100-64,2 1-1,2-1 1,2 0-1,1 1 1,2-1-1,12 40 1,-14-64-37,1 1 0,1-1 0,0 0 0,1 0 0,0-1 0,1 0 1,1 0-1,0-1 0,1 0 0,0-1 0,0 0 0,1 0 0,1-1 0,0-1 1,0 0-1,1 0 0,0-2 0,16 8 0,-16-10-176,0 0 0,1 0 0,0-2 0,0 0 0,0 0 0,0-1 0,0-1 0,0 0 0,0-1 0,0-1 0,25-4 0,-29 4-286,0-2-1,-1 1 1,1-1-1,-1-1 0,1 0 1,-1 0-1,0-1 1,0 0-1,-1 0 0,0-1 1,0 0-1,0-1 1,-1 0-1,1 0 1,-2-1-1,12-15 0,6-30-6400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4.812"/>
    </inkml:context>
    <inkml:brush xml:id="br0">
      <inkml:brushProperty name="width" value="0.05" units="cm"/>
      <inkml:brushProperty name="height" value="0.05" units="cm"/>
      <inkml:brushProperty name="color" value="#5B2D90"/>
    </inkml:brush>
  </inkml:definitions>
  <inkml:trace contextRef="#ctx0" brushRef="#br0">338 49 9044,'0'0'11464,"-2"-10"-10378,2 9-987,-2-27 384,6 18-128,8 18 301,6 19-324,0 1-1,-2 0 1,-1 1 0,-1 1 0,-1 0 0,-2 0 0,-1 2 0,-1-1 0,-2 1 0,-2 0 0,3 45 0,-6-57-286,-2 1 1,-1 0-1,0 0 1,-2 0 0,0-1-1,-1 0 1,-1 1-1,-1-1 1,-1-1-1,0 1 1,-2-1 0,0-1-1,-1 1 1,-1-2-1,-1 1 1,0-2-1,-1 0 1,-1 0 0,-1-1-1,0-1 1,-24 18-1,26-20-235,-1-2 0,0 0 0,-1 0-1,1-1 1,-2-1 0,1-1 0,-1 0 0,-1-1-1,1 0 1,-1-2 0,-22 4 0,36-7-44,1 0 0,-1-1 1,0 0-1,0 1 0,0-1 0,1 0 0,-1-1 1,0 1-1,0 0 0,1-1 0,-1 1 1,0-1-1,1 0 0,-1 0 0,0 0 1,1 0-1,-1-1 0,1 1 0,0-1 0,-1 1 1,1-1-1,0 0 0,0 0 0,0 0 1,0 0-1,1 0 0,-1 0 0,0-1 0,1 1 1,0-1-1,-3-4 0,-12-53-10879</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5.161"/>
    </inkml:context>
    <inkml:brush xml:id="br0">
      <inkml:brushProperty name="width" value="0.05" units="cm"/>
      <inkml:brushProperty name="height" value="0.05" units="cm"/>
      <inkml:brushProperty name="color" value="#5B2D90"/>
    </inkml:brush>
  </inkml:definitions>
  <inkml:trace contextRef="#ctx0" brushRef="#br0">0 0 9668,'0'0'12406,"14"0"-13318,6 41-1345,4-5-3650,7-6-4978</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5.500"/>
    </inkml:context>
    <inkml:brush xml:id="br0">
      <inkml:brushProperty name="width" value="0.05" units="cm"/>
      <inkml:brushProperty name="height" value="0.05" units="cm"/>
      <inkml:brushProperty name="color" value="#5B2D90"/>
    </inkml:brush>
  </inkml:definitions>
  <inkml:trace contextRef="#ctx0" brushRef="#br0">17 120 13446,'0'0'10989,"1"7"-10679,-9 189 1263,-2-43-687,19 214 211,-3-316-1090,1 0 0,2-1-1,3 0 1,2-1-1,22 53 1,-31-91-46,0-1 1,0 0-1,0 0 1,1-1-1,1 0 0,0 0 1,0 0-1,13 11 1,-17-17 14,0-1 0,1 1 0,-1-1 0,1 0 1,-1 0-1,1 0 0,0 0 0,0-1 1,0 0-1,0 0 0,0 0 0,0 0 0,0 0 1,1-1-1,-1 0 0,0 0 0,0 0 0,0 0 1,0-1-1,1 1 0,-1-1 0,0 0 1,0-1-1,0 1 0,6-3 0,0-2 7,0-1-1,0 0 1,-1 0-1,0-1 1,0 0 0,-1 0-1,0-1 1,-1 0-1,1 0 1,-2-1 0,1 0-1,6-14 1,0-4-102,0 0 0,-2-1 0,13-50 1,-12 14-398,-3-1 0,-3-1 0,-5-121-1,-1 175 437,-2-55-447,-19-132 0,15 171 461,-1 0 1,-1 0-1,-1 0 1,-2 1-1,-1 0 0,-29-49 1,35 68 134,-1 0 0,0 1 1,0 0-1,-1 0 0,0 0 1,0 1-1,-1 1 0,0-1 0,0 1 1,-1 1-1,-18-9 0,23 12-33,1 0-1,-1 1 1,0 0 0,1 0-1,-1 0 1,0 0-1,0 1 1,1-1-1,-1 1 1,0 0-1,0 1 1,0-1-1,1 1 1,-1 0-1,0 0 1,1 1 0,-1 0-1,1-1 1,-1 1-1,1 1 1,0-1-1,0 0 1,0 1-1,0 0 1,0 0-1,0 0 1,1 1 0,-5 5-1,0 3 8,0 1 0,1-1 0,1 1 0,0 1 0,0-1 0,2 1 0,0 0 0,0 0 0,1 0 0,1 0 0,0 1 0,1-1 0,2 21-1,-1-11-6,2 0 0,1 0 0,1 0 0,1-1 0,0 0 0,2 0 0,13 30-1,-7-27-4,1 0 0,1-1 0,1 0 0,1-1 0,1-1-1,37 36 1,-41-46-473,1-1-1,0 0 1,1-2-1,27 15 1,-29-18-677,0-1 0,0-1 0,1 0 0,0-1 1,0-1-1,19 2 0,52-2-12306</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5.831"/>
    </inkml:context>
    <inkml:brush xml:id="br0">
      <inkml:brushProperty name="width" value="0.05" units="cm"/>
      <inkml:brushProperty name="height" value="0.05" units="cm"/>
      <inkml:brushProperty name="color" value="#5B2D90"/>
    </inkml:brush>
  </inkml:definitions>
  <inkml:trace contextRef="#ctx0" brushRef="#br0">182 0 13222,'0'0'9218,"11"21"-8298,28 68 885,52 183-1,9 125 138,-97-385-1917,72 371 984,-66-311-998,-3 1 0,-4-1 1,-8 101-1,1-139-191,-1 0 0,-1 0 0,-2-1 0,-2 0 1,-1-1-1,-1 0 0,-2-1 0,-1 0 0,-1-1 1,-26 32-1,23-35-633,-2-1-1,-1-2 1,-1 0 0,0-1 0,-2-2 0,-35 24 0,48-37-277,0-1 0,0 0 1,-1-1-1,-16 6 1,15-8-1979,-1-1 0,-28 3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42.433"/>
    </inkml:context>
    <inkml:brush xml:id="br0">
      <inkml:brushProperty name="width" value="0.05" units="cm"/>
      <inkml:brushProperty name="height" value="0.05" units="cm"/>
      <inkml:brushProperty name="color" value="#5B2D90"/>
    </inkml:brush>
  </inkml:definitions>
  <inkml:trace contextRef="#ctx0" brushRef="#br0">78 236 5699,'0'0'6923,"-14"0"-6283,0 1-1140,-32 1 3676,43-3-1522,33-2-1294,1006-26 62,121-11-656,-616 8 380,1383-16-130,-1085 31-177,-255 2 74,-497 13 69,319-12-154,-401 13 277,0 0 1,0 0-1,0-1 0,-1 1 0,1-1 1,0 0-1,-1-1 0,8-3 0,-9 3-2,1 1-1,0 0 0,0 0 1,0 0-1,0 0 0,0 1 1,0 0-1,0-1 0,1 2 1,7-2-1,-11 2 138,-31 3-435,-58 27-2398,33-18-2022</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7.661"/>
    </inkml:context>
    <inkml:brush xml:id="br0">
      <inkml:brushProperty name="width" value="0.05" units="cm"/>
      <inkml:brushProperty name="height" value="0.05" units="cm"/>
      <inkml:brushProperty name="color" value="#5B2D90"/>
    </inkml:brush>
  </inkml:definitions>
  <inkml:trace contextRef="#ctx0" brushRef="#br0">1 488 7652,'0'0'11639,"6"6"-11278,4 1-155,1 1 0,-1-2 0,1 0 0,0 0 0,1-1 0,0 0 0,-1-1 0,23 5 0,-6-4 175,-1 0 1,1-2-1,33-1 1,-52-3-351,0 0 0,-1 0 1,1-1-1,0 0 0,-1-1 0,1 0 1,-1 0-1,0-1 0,0 0 0,0-1 1,-1 1-1,0-1 0,1-1 0,-2 1 1,1-1-1,-1-1 0,0 1 1,0-1-1,0 0 0,5-10 0,-1 2-66,-1 0 0,-1-1 0,0 1 0,-1-2 0,-1 1 1,-1-1-1,0 0 0,-1 0 0,3-26 0,-5 19-88,-1-1 0,-1 1 0,-1-1 0,-7-35 0,8 54 122,-2 0 0,1 0 0,-1 0 0,0 0 0,0 0 0,0 0 0,-1 0 0,0 0 0,0 1 0,-1-1 0,0 1 0,0 0 0,0 0 0,0 1 0,-1-1 0,1 1 0,-1 0 0,0 0 0,-1 1 0,1-1 0,-1 1 0,-7-3 0,11 5 19,-1 1-1,1-1 1,-1 1-1,1 0 1,0 0 0,-1 0-1,1 0 1,-1 0-1,1 0 1,-1 1 0,1-1-1,0 1 1,-1 0-1,1-1 1,0 1 0,-1 0-1,1 0 1,0 1-1,0-1 1,0 0-1,0 1 1,0-1 0,1 1-1,-1 0 1,0 0-1,1-1 1,-1 1 0,1 0-1,-1 0 1,0 3-1,-6 9 23,1-1 0,0 1 0,-8 24 1,13-31 11,-25 83 640,4 2 0,-19 155 1,22-113-249,-12 42-288,-27 218 91,57-313-322,6-70-132,10-18 99,31-28 141,56-59 0,24-20 0,-114 105-29,102-73 23,-100 74 31,0 0-1,0 1 1,0 1 0,1 0 0,0 1 0,1 0 0,14-2-1,-28 7-38,1 0-1,-1 0 0,1 0 1,-1 1-1,1-1 0,-1 0 0,1 1 1,-1-1-1,1 1 0,-1 0 1,0-1-1,1 1 0,-1 0 0,0 0 1,1 0-1,-1 0 0,0 0 0,0 0 1,0 0-1,0 0 0,0 0 1,0 1-1,0-1 0,-1 0 0,1 1 1,0-1-1,-1 1 0,1-1 0,-1 0 1,1 1-1,-1-1 0,0 1 1,0-1-1,1 1 0,-1 1 0,5 69 108,-4-55-40,1 58-86,9 102-200,-7-156-726,0 0 0,1 0 1,11 27-1,1-16-3649,-1-13-3789</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9.377"/>
    </inkml:context>
    <inkml:brush xml:id="br0">
      <inkml:brushProperty name="width" value="0.05" units="cm"/>
      <inkml:brushProperty name="height" value="0.05" units="cm"/>
      <inkml:brushProperty name="color" value="#5B2D90"/>
    </inkml:brush>
  </inkml:definitions>
  <inkml:trace contextRef="#ctx0" brushRef="#br0">235 134 5603,'0'0'8510,"0"-17"-5581,0-82 393,-5 82-1198,-1 17-742,-2 12-870,-40 127 543,6 2 1,-38 222 0,37 9-446,40-309-606,4 1 0,2-1 1,20 118-1,8-66-375,-27-103 118,0 0-1,1 0 1,1-1-1,0 0 1,1 0-1,0-1 1,10 13-1,-15-21 67,0 0-1,0-1 1,0 1 0,0 0-1,0 0 1,0-1-1,1 1 1,-1-1 0,1 0-1,-1 0 1,1 0-1,-1 0 1,1 0 0,-1 0-1,1-1 1,0 1 0,-1-1-1,1 0 1,0 0-1,0 0 1,-1 0 0,1 0-1,0-1 1,-1 1-1,1-1 1,0 0 0,-1 1-1,1-1 1,-1-1 0,1 1-1,-1 0 1,0 0-1,1-1 1,-1 1 0,0-1-1,0 0 1,0 0-1,0 0 1,0 0 0,-1 0-1,3-3 1,30-48-7267</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29.935"/>
    </inkml:context>
    <inkml:brush xml:id="br0">
      <inkml:brushProperty name="width" value="0.05" units="cm"/>
      <inkml:brushProperty name="height" value="0.05" units="cm"/>
      <inkml:brushProperty name="color" value="#5B2D90"/>
    </inkml:brush>
  </inkml:definitions>
  <inkml:trace contextRef="#ctx0" brushRef="#br0">6 165 14279,'0'0'6093,"-2"-19"-4431,0 3-1427,1 1 0,1-1-1,1-18 1,0 31-196,0 1 0,0-1 0,0 0 0,0 0 0,1 0 0,-1 1 0,1-1 0,-1 1 0,1-1 0,0 1 0,0 0 0,0 0 0,1-1 0,-1 2 0,0-1 0,1 0 0,-1 0 0,1 1 0,0-1 0,-1 1 0,1 0 0,0 0 0,5-2 0,5 0 13,0 0 0,0 1 0,23-1 0,-34 3-41,6-1 13,0 1 0,0 0 0,0 0 0,0 1-1,0 0 1,0 1 0,0 0 0,0 0 0,-1 0-1,1 1 1,-1 0 0,0 1 0,0-1 0,0 2-1,0-1 1,10 9 0,-10-6-17,0 0-1,-1 1 1,1 0 0,-1 1 0,-1-1-1,0 1 1,0 0 0,-1 0-1,0 1 1,0-1 0,4 20-1,-5-13-30,0 0 0,-2 0-1,1 0 1,-2 0 0,0 0 0,-1 0-1,0 0 1,-2 1 0,0-2-1,0 1 1,-2 0 0,0-1 0,0 0-1,-2 0 1,0 0 0,-13 20-1,2-11-373,0-2 0,-1 0 1,-1-1-1,-2-1 0,-37 28 0,59-48 398,0 0 0,0 0 1,0 0-1,0 0 0,-1 0 0,1 0 1,0 0-1,0 0 0,0 0 1,0 0-1,0 1 0,-1-1 0,1 0 1,0 0-1,0 0 0,0 0 1,0 0-1,0 0 0,0 0 0,-1 0 1,1 0-1,0-1 0,0 1 1,0 0-1,0 0 0,0 0 0,0 0 1,-1 0-1,1 0 0,0 0 1,0 0-1,0 0 0,0 0 0,0 0 1,0 0-1,0-1 0,-1 1 1,1 0-1,0 0 0,0 0 1,0 0-1,0 0 0,0 0 0,0-1 1,0 1-1,0 0 0,0 0 1,0 0-1,0 0 0,0 0 0,0 0 1,0-1-1,0 1 0,0 0 1,0 0-1,0 0 0,0 0 0,0 0 1,0-1-1,0 1 0,0 0 1,0 0-1,0 0 0,2-13 104,6-10-91,1 0-1,1 0 1,1 0-1,1 1 0,29-38 1,10-22-13,109-251 515,-156 362 531,-1 53 0,-3-43-957,7 159 106,-4-172-185,1 1 0,2-1 0,0-1 0,2 1 0,16 36 0,-16-44-136,5 9 217,23 40 0,-33-62-303,0 0 0,0 0 1,1 0-1,0-1 0,0 1 0,0-1 0,0 0 0,1 0 0,-1-1 1,1 1-1,0-1 0,0 0 0,0 0 0,9 3 0,-11-6-60,-1 0 0,0 0 0,1 0 0,-1 0 0,0 0 0,1-1-1,-1 1 1,0-1 0,1 1 0,-1-1 0,0 0 0,0 0 0,1 0 0,-1 0-1,0 0 1,0 0 0,0-1 0,0 1 0,-1-1 0,1 1 0,0-1 0,-1 0-1,1 0 1,-1 0 0,1 0 0,-1 0 0,0 0 0,0 0 0,1-3 0,28-50-8266</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0.267"/>
    </inkml:context>
    <inkml:brush xml:id="br0">
      <inkml:brushProperty name="width" value="0.05" units="cm"/>
      <inkml:brushProperty name="height" value="0.05" units="cm"/>
      <inkml:brushProperty name="color" value="#5B2D90"/>
    </inkml:brush>
  </inkml:definitions>
  <inkml:trace contextRef="#ctx0" brushRef="#br0">296 0 9828,'0'0'11344,"7"18"-10546,38 109 1231,108 342 1420,-136-401-3317,-3 0 0,-3 2 0,-3-1 0,-3 1 0,-4 78 0,-4-116-198,-2 0 0,-1-1 1,-1 0-1,-1 0 1,-2 0-1,-1-2 1,-2 1-1,-1-1 1,-1-1-1,-23 33 1,1-11-778,-2-1 1,-2-2-1,-2-2 1,-60 48 0,13-23-2875,17-26-3323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9:55.319"/>
    </inkml:context>
    <inkml:brush xml:id="br0">
      <inkml:brushProperty name="width" value="0.05" units="cm"/>
      <inkml:brushProperty name="height" value="0.05" units="cm"/>
      <inkml:brushProperty name="color" value="#5B2D90"/>
    </inkml:brush>
  </inkml:definitions>
  <inkml:trace contextRef="#ctx0" brushRef="#br0">474 1 13126,'0'0'9700,"19"9"-9033,-2-1-500,-1 0 0,0 1 0,0 1 0,-1 0 0,-1 1 0,0 1 0,0 0 0,18 22-1,-2 5-93,-2 1 0,-2 1 0,-1 2 0,-3 0 0,-1 2 0,-2 0 0,-3 1 0,-1 1 0,-2 1 0,-3-1 0,-1 2 0,-3-1 0,-2 1 0,-2 0 0,-2 0 0,-10 78 0,3-91-103,-2-1 0,-1 0 0,-2 0-1,-1-1 1,-2 0 0,-31 52 0,17-41-161,-2-1-1,-2-1 1,-71 72 0,70-82-268,-2-3 0,-1-1 0,-1-2 0,-55 31 0,56-39-1197,-1-2 0,-68 22 1,-49-1-6050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1.284"/>
    </inkml:context>
    <inkml:brush xml:id="br0">
      <inkml:brushProperty name="width" value="0.05" units="cm"/>
      <inkml:brushProperty name="height" value="0.05" units="cm"/>
      <inkml:brushProperty name="color" value="#5B2D90"/>
    </inkml:brush>
  </inkml:definitions>
  <inkml:trace contextRef="#ctx0" brushRef="#br0">70 100 7059,'0'0'10749,"-2"-16"-9017,-8-50-158,5 49 1605,0 24-2587,0 18-772,0 11 413,1 0 1,2 0-1,4 58 0,0-82-145,0 0-1,0 0 0,1-1 0,1 1 0,0-1 1,8 17-1,-9-23-66,0 1 0,1 0 0,0-1 1,0 0-1,0 0 0,1 0 0,0 0 0,0-1 0,0 0 1,0 0-1,1 0 0,10 5 0,-12-7-33,1 0 0,0 0 0,0 0-1,0-1 1,0 1 0,0-1 0,0 0-1,0-1 1,0 1 0,1-1 0,-1 0 0,0 0-1,0-1 1,0 0 0,1 1 0,-1-2-1,0 1 1,6-3 0,-4 1-31,0-1 1,-1-1-1,1 1 0,-1-1 1,0 0-1,0 0 0,0-1 1,-1 1-1,0-1 0,0-1 0,4-6 1,2-4-43,-2-1 1,0 0-1,0-1 1,-2 0-1,-1 0 1,0-1-1,-1 0 1,3-30-1,-5-31 387,-3 81 31,-1 24-266,-79 576 1961,57-441-2180,20-141 43,0 0 0,-2 0 0,0-1 0,0 1 0,-2-1 0,0-1 1,-10 17-1,15-28 63,-1-1 0,1 0 1,-1 0-1,0 0 0,0 0 1,-1 0-1,1-1 0,-1 1 1,0-1-1,0 0 0,0 0 1,0 0-1,0-1 0,-1 0 1,1 0-1,-1 0 0,0 0 1,1 0-1,-1-1 1,0 0-1,0 0 0,0 0 1,0-1-1,0 0 0,0 0 1,0 0-1,0 0 0,0-1 1,0 0-1,-6-2 0,6 1 58,0-1 1,0 1-1,0-1 0,0 0 0,0-1 0,1 1 0,0-1 0,0 0 0,0 0 0,0 0 1,0-1-1,1 1 0,0-1 0,0 0 0,0 0 0,0 0 0,1 0 0,0 0 1,0-1-1,1 1 0,-1 0 0,0-9 0,-2-3 41,2-1 0,0 1 1,1-1-1,0 0 0,2 1 0,2-19 0,-1 26-50,0 0-1,1 0 0,0 0 1,0 0-1,1 1 0,0 0 1,1-1-1,0 2 0,0-1 1,9-10-1,-2 6-20,0 0 1,0 1-1,1 0 1,1 1-1,20-13 1,13-3-1904,2 2 1,92-33 0,-117 49 474,43-18-5688</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3.149"/>
    </inkml:context>
    <inkml:brush xml:id="br0">
      <inkml:brushProperty name="width" value="0.05" units="cm"/>
      <inkml:brushProperty name="height" value="0.05" units="cm"/>
      <inkml:brushProperty name="color" value="#5B2D90"/>
    </inkml:brush>
  </inkml:definitions>
  <inkml:trace contextRef="#ctx0" brushRef="#br0">437 55 10485,'0'0'8772,"-10"-10"-7508,-32-29-546,40 38-697,1 1-1,0-1 1,-1 0-1,1 1 1,0-1-1,-1 1 1,1 0-1,0-1 1,-1 1-1,1 0 1,-1 0-1,1 0 1,-1 0-1,1 0 1,0 0-1,-1 0 1,1 1 0,-1-1-1,1 0 1,0 1-1,-1-1 1,1 1-1,0-1 1,-1 1-1,1 0 1,0 0-1,0 0 1,0-1-1,0 1 1,0 0-1,0 0 1,0 0-1,0 1 1,0-1-1,0 0 1,0 0-1,1 0 1,-1 1 0,0-1-1,0 2 1,-4 4 71,-22 27 221,1 0 0,2 2 1,2 0-1,1 2 0,2 1 1,-19 52-1,4 9 314,-29 148 0,42-142-226,-9 138 0,26-177-330,3 0 0,4 0 0,13 87 0,-9-117-126,1 0 0,3-1 0,1 0 0,1 0 0,2-2 0,1 0 0,2 0 0,2-2 0,1 0 0,1-1 0,1-2 0,37 37 0,-47-55-305,-1 0 1,2 0 0,26 15-1,-36-23 46,-1-1-1,2 0 0,-1 0 0,0-1 1,0 1-1,0-1 0,1 0 1,-1 0-1,1 0 0,-1 0 0,1-1 1,-1 0-1,1 0 0,-1 0 1,1-1-1,-1 1 0,1-1 1,7-3-1,-7 2-620,-1-1 0,0 0 0,0 1-1,0-2 1,-1 1 0,1 0 0,2-5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3.533"/>
    </inkml:context>
    <inkml:brush xml:id="br0">
      <inkml:brushProperty name="width" value="0.05" units="cm"/>
      <inkml:brushProperty name="height" value="0.05" units="cm"/>
      <inkml:brushProperty name="color" value="#5B2D90"/>
    </inkml:brush>
  </inkml:definitions>
  <inkml:trace contextRef="#ctx0" brushRef="#br0">47 59 10677,'0'0'12192,"1"-13"-10668,0 4-1270,4-25 385,-3 31-360,-1 26-13,-29 351 2222,0-12-2074,28-336-620,-1 20-275,6 51 0,-3-83-526,0 1-1,1-1 1,1 0 0,0-1 0,1 1 0,1-1 0,11 21 0,3-3-9601</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3.879"/>
    </inkml:context>
    <inkml:brush xml:id="br0">
      <inkml:brushProperty name="width" value="0.05" units="cm"/>
      <inkml:brushProperty name="height" value="0.05" units="cm"/>
      <inkml:brushProperty name="color" value="#5B2D90"/>
    </inkml:brush>
  </inkml:definitions>
  <inkml:trace contextRef="#ctx0" brushRef="#br0">0 186 16087,'0'0'8644,"183"-30"-8644,-78 1-80,12-7-1969,-2-8-2705,-16-3-8484</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4.711"/>
    </inkml:context>
    <inkml:brush xml:id="br0">
      <inkml:brushProperty name="width" value="0.05" units="cm"/>
      <inkml:brushProperty name="height" value="0.05" units="cm"/>
      <inkml:brushProperty name="color" value="#5B2D90"/>
    </inkml:brush>
  </inkml:definitions>
  <inkml:trace contextRef="#ctx0" brushRef="#br0">97 246 10677,'0'0'11920,"-4"-5"-11506,-4-8-380,11 8 15,29 11 113,10 1 118,-35-6-249,-1-1 1,0 0-1,0 0 0,0-1 1,1 1-1,-1-1 0,0-1 1,0 1-1,0-1 0,0 0 1,0-1-1,-1 1 1,1-1-1,5-4 0,-7 4-27,0-1-1,-1 0 0,1 0 1,-1 0-1,1 0 1,-1-1-1,-1 1 1,1-1-1,-1 0 0,1 0 1,-1 0-1,-1 0 1,1 0-1,-1 0 0,0-1 1,1-8-1,-1 8-54,-1-1 0,1 0-1,-1 0 1,0 0 0,-1 0-1,0 0 1,0 0 0,0 1-1,-1-1 1,0 0 0,-5-11-1,5 16 47,1-1 0,-1 1-1,1 0 1,-1 0 0,0 0 0,0 0-1,0 0 1,0 1 0,0-1 0,0 0-1,0 1 1,0 0 0,-1-1 0,1 1-1,-1 0 1,1 0 0,-1 0-1,1 1 1,-1-1 0,0 1 0,1-1-1,-1 1 1,0 0 0,1 0 0,-1 0-1,0 0 1,1 1 0,-1-1 0,0 1-1,1-1 1,-1 1 0,1 0 0,-5 2-1,2-1 14,1 1 0,-1-1 1,1 1-1,0 0 0,0 0 0,0 0 0,0 0 0,1 1 0,-1 0 0,1 0 0,0 0 0,0 0 0,-3 5 0,-29 64 139,34-71-143,-16 44 131,2-1 0,2 2-1,3 0 1,-6 48-1,-6 198 150,8-81-291,7-138-134,9-67-5,7-13 44,38-43 134,48-65 0,-57 66 12,2 1-1,54-49 0,-69 82 153,-25 14-191,1 0 1,-1 0-1,1 0 1,-1 0-1,1 0 1,-1 0-1,1 0 1,-1 0 0,1 0-1,-1 0 1,1 0-1,-1 0 1,1 0-1,-1 1 1,1-1-1,-1 0 1,1 0-1,-1 1 1,0-1-1,1 0 1,-1 1 0,1-1-1,-1 0 1,0 1-1,1-1 1,-1 1-1,0-1 1,1 1-1,0 4 17,1 0 0,-1 0 1,0 0-1,-1 0 0,1 0 0,-1 0 0,0 7 0,0 4-16,-1 71 318,0-62-484,0 0 0,1-1 1,1 1-1,2 0 0,1-1 0,10 39 0,2-33-1884,1-18-2163,4-9-2673</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5.064"/>
    </inkml:context>
    <inkml:brush xml:id="br0">
      <inkml:brushProperty name="width" value="0.05" units="cm"/>
      <inkml:brushProperty name="height" value="0.05" units="cm"/>
      <inkml:brushProperty name="color" value="#5B2D90"/>
    </inkml:brush>
  </inkml:definitions>
  <inkml:trace contextRef="#ctx0" brushRef="#br0">125 1 13254,'0'0'9290,"-10"28"-8434,-20 66 1006,-34 180 0,51-164-1119,5-1 0,9 174-1,1-256-755,1 0 0,2 0 0,0-1 0,12 32 0,-12-44-303,1 0 1,0 0-1,1 0 1,0-1-1,1 0 0,1-1 1,0 1-1,19 18 1,-25-28-33,0 0 0,0 0-1,1-1 1,-1 1 0,1-1 0,-1 0 0,1 0 0,0-1 0,5 2-1,21 0-5656,-3-7-6025</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5.445"/>
    </inkml:context>
    <inkml:brush xml:id="br0">
      <inkml:brushProperty name="width" value="0.05" units="cm"/>
      <inkml:brushProperty name="height" value="0.05" units="cm"/>
      <inkml:brushProperty name="color" value="#5B2D90"/>
    </inkml:brush>
  </inkml:definitions>
  <inkml:trace contextRef="#ctx0" brushRef="#br0">0 93 15463,'0'0'9071,"9"9"-8932,3 1-136,-2 1 0,1 0 1,-2 0-1,0 1 0,0 0 1,-1 1-1,0 0 0,-1 0 1,-1 1-1,0 0 0,-1 0 1,0 0-1,-1 1 0,-1-1 1,2 21-1,-4-29-110,0-1 0,-1 0 0,0 1 0,0-1 0,-1 0 0,0 0 0,0 1-1,0-1 1,0 0 0,-1 0 0,1 0 0,-2 0 0,1-1 0,0 1 0,-1 0 0,0-1 0,0 1 0,0-1 0,0 0 0,-1 0 0,0-1 0,-5 5 0,9-8 96,0 0 0,1 0 0,-1 0 0,0 0 0,0 0 0,0-1 0,0 1 0,0 0 0,0 0 0,1 0 0,-1 0 0,0-1 0,0 1 0,0 0 0,0 0 0,0 0 0,0 0 0,0-1 0,0 1 0,0 0 0,0 0 0,0 0 1,0-1-1,0 1 0,0 0 0,0 0 0,0 0 0,0 0 0,0-1 0,0 1 0,0 0 0,0 0 0,-1 0 0,1 0 0,0-1 0,0 1 0,0 0 0,0 0 0,0 0 0,0 0 0,0 0 0,-1-1 0,1 1 0,0 0 0,0 0 1,0 0-1,0 0 0,-1 0 0,1 0 0,0 0 0,0 0 0,0 0 0,0 0 0,-1 0 0,1 0 0,0 0 0,0 0 0,0 0 0,-1 0 0,1 0 0,0 0 0,0 0 0,0 0 0,0 0 0,-1 0 0,1 0 0,0 0 1,7-19-347,116-180 476,1-3 229,-114 187 361,-6 16 192,-5 26 394,0-7-1511,-7 74 501,-1 59-96,9-137-223,1 0-1,1 0 0,0 0 1,1 0-1,0 0 1,11 28-1,-11-37-174,0-1 1,0 1-1,0-1 1,1 0-1,0 0 0,5 6 1,-8-10-81,1-1 0,0 1-1,-1-1 1,1 0 0,0 0 0,0 1 0,0-1 0,0 0 0,0 0-1,0-1 1,0 1 0,0 0 0,0-1 0,4 1 0,-5-1-2,-1 0 0,1 1 1,0-1-1,-1 0 0,1 0 0,0 0 1,0 0-1,-1-1 0,1 1 1,0 0-1,-1 0 0,1 0 1,0 0-1,-1-1 0,1 1 1,0 0-1,-1-1 0,1 1 1,-1 0-1,1-1 0,0 1 1,0-2-1,11-24-11552</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5.763"/>
    </inkml:context>
    <inkml:brush xml:id="br0">
      <inkml:brushProperty name="width" value="0.05" units="cm"/>
      <inkml:brushProperty name="height" value="0.05" units="cm"/>
      <inkml:brushProperty name="color" value="#5B2D90"/>
    </inkml:brush>
  </inkml:definitions>
  <inkml:trace contextRef="#ctx0" brushRef="#br0">19 0 1601,'0'0'20089,"117"166"-18520,-68-64-401,-5 14 81,-16 7-145,-20 0-351,-8-9-225,-22-10-528,-20-19-64,-6-10-368,-5-14-1857,1-20-1265,5-22-6547</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6.097"/>
    </inkml:context>
    <inkml:brush xml:id="br0">
      <inkml:brushProperty name="width" value="0.05" units="cm"/>
      <inkml:brushProperty name="height" value="0.05" units="cm"/>
      <inkml:brushProperty name="color" value="#5B2D90"/>
    </inkml:brush>
  </inkml:definitions>
  <inkml:trace contextRef="#ctx0" brushRef="#br0">534 1 14086,'0'0'6758,"13"25"-5915,19 37 182,-3 1-1,23 73 1,-16-5-268,-6 2 1,-6 1 0,-5 0-1,1 233 1,-19-324-754,-3 0 0,-1 0 1,-2 0-1,-2-1 0,-1 0 0,-3 0 0,-1-1 1,-2-1-1,-2 0 0,-2 0 0,-1-2 0,-2-1 1,-28 39-1,13-29-394,-3-1 0,-1-1-1,-72 59 1,80-78-774,-1-2-1,-40 21 0,50-32-824,-2-1 0,1-1 0,-51 14-1,-18-10-12229</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7.433"/>
    </inkml:context>
    <inkml:brush xml:id="br0">
      <inkml:brushProperty name="width" value="0.05" units="cm"/>
      <inkml:brushProperty name="height" value="0.05" units="cm"/>
      <inkml:brushProperty name="color" value="#5B2D90"/>
    </inkml:brush>
  </inkml:definitions>
  <inkml:trace contextRef="#ctx0" brushRef="#br0">62 100 6531,'0'0'10936,"1"-16"-9413,2-3-994,1-46 5043,-5 88-4817,-28 166 149,0 0-260,19 10-698,9-69-4358,1-119 3673,2 14-6478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23.537"/>
    </inkml:context>
    <inkml:brush xml:id="br0">
      <inkml:brushProperty name="width" value="0.05" units="cm"/>
      <inkml:brushProperty name="height" value="0.05" units="cm"/>
      <inkml:brushProperty name="color" value="#5B2D90"/>
    </inkml:brush>
  </inkml:definitions>
  <inkml:trace contextRef="#ctx0" brushRef="#br0">75 75 3394,'0'0'13171,"-8"0"-12203,-35 0 45,19 0 3660,34 5-4676,13 2 17,0-2-1,0 0 1,0-2 0,42 2-1,98-9 100,-144 3-251,0-2 0,-1 0 0,32-10 0,0-11-2359,-47 22 1941,0 0 0,0 0 0,-1-1 0,1 1 1,-1-1-1,1 1 0,-1-1 0,0 0 1,0 0-1,0 0 0,2-6 0,-1-10-5551</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7.783"/>
    </inkml:context>
    <inkml:brush xml:id="br0">
      <inkml:brushProperty name="width" value="0.05" units="cm"/>
      <inkml:brushProperty name="height" value="0.05" units="cm"/>
      <inkml:brushProperty name="color" value="#5B2D90"/>
    </inkml:brush>
  </inkml:definitions>
  <inkml:trace contextRef="#ctx0" brushRef="#br0">0 116 16071,'0'0'7284,"123"-14"-7188,-59-4-192,-7-1-737,-5-1-1424,-15-1-1568,-13-3-5476</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59:38.235"/>
    </inkml:context>
    <inkml:brush xml:id="br0">
      <inkml:brushProperty name="width" value="0.05" units="cm"/>
      <inkml:brushProperty name="height" value="0.05" units="cm"/>
      <inkml:brushProperty name="color" value="#5B2D90"/>
    </inkml:brush>
  </inkml:definitions>
  <inkml:trace contextRef="#ctx0" brushRef="#br0">1 33 13718,'0'0'8516,"0"21"-7601,0-13-828,0 3-8,0 1 1,0 0-1,1-1 0,0 1 1,1-1-1,1 1 0,0-1 1,0 0-1,1 0 1,1 0-1,-1-1 0,2 1 1,12 18-1,-15-25-73,0 0 1,1-1-1,0 1 0,0 0 1,0-1-1,0 0 0,0 0 1,1 0-1,-1-1 0,1 0 1,0 1-1,-1-2 0,1 1 0,0 0 1,0-1-1,1 0 0,-1 0 1,0-1-1,0 1 0,0-1 1,1 0-1,7-1 0,-6-1-32,0 0 0,0 0-1,-1-1 1,0 0 0,1 0 0,-1-1-1,0 1 1,0-1 0,-1 0 0,1-1-1,-1 0 1,0 0 0,0 0-1,0 0 1,-1-1 0,4-5 0,0-2-15,0 0 0,-1-1 1,-1 0-1,0 0 1,-1 0-1,-1-1 0,0 0 1,-1 0-1,0 0 0,-1 0 1,-1 0-1,-1-23 654,-1 41-207,-17 126 344,5 2 1,5 210 0,8-285-749,0-51-3,0 65 52,-10 82 0,8-132-214,-2-1 0,0 0 0,-1 0-1,0 0 1,-2 0 0,0-1-1,-2 0 1,0-1 0,-12 20 0,17-32 87,0-1 0,0 1 1,0-1-1,0 0 1,-1 0-1,0 0 0,0 0 1,0-1-1,0 0 1,0 0-1,0 0 1,-1-1-1,0 0 0,1 0 1,-1 0-1,-9 1 1,11-3 81,1 1 1,0-1 0,0-1 0,0 1 0,-1 0 0,1-1 0,0 0 0,0 1 0,0-1 0,0 0 0,0-1 0,0 1 0,0-1 0,1 1-1,-1-1 1,0 0 0,1 0 0,-1 0 0,1 0 0,0 0 0,-1-1 0,1 1 0,0-1 0,1 1 0,-1-1 0,0 0 0,1 1-1,0-1 1,-1 0 0,1 0 0,0 0 0,0-4 0,-2-5 62,0-1 1,1 1-1,1 0 0,0-1 1,1 0-1,1 1 0,-1-1 0,2 1 1,0-1-1,0 1 0,1 0 1,1 0-1,0 0 0,1 0 0,0 1 1,0 0-1,1 0 0,1 0 1,12-15-1,5-5-108,2 0 1,2 2-1,1 1 0,58-44 1,-24 28-1186,2 3 0,2 2 0,103-42 0,-69 38-4669</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9:00:45.366"/>
    </inkml:context>
    <inkml:brush xml:id="br0">
      <inkml:brushProperty name="width" value="0.05" units="cm"/>
      <inkml:brushProperty name="height" value="0.05" units="cm"/>
      <inkml:brushProperty name="color" value="#5B2D90"/>
    </inkml:brush>
  </inkml:definitions>
  <inkml:trace contextRef="#ctx0" brushRef="#br0">1 1 5811,'0'0'4623,"17"0"-3444,307-1 5239,431 2-4811,-184 34-1122,-93-1-447,374-15 98,-413-11-148,139 7-8,-100 17-19,114 7-23,-24-19 190,889 61-157,-1010-54 87,-156-13 118,-286-13-64,-3-1-24,1 0 0,0 0 0,-1 0 0,1 0 0,0 1 0,-1-1 0,1 1 0,-1-1 0,1 1 1,-1 0-1,1 0 0,-1 1 0,0-1 0,1 0 0,-1 1 0,0-1 0,2 3 0,10 13-1525,-13-17 1305,-1 1 1,0-1-1,1 0 1,-1 1-1,0-1 1,1 1 0,-1-1-1,0 0 1,0 1-1,1-1 1,-1 1-1,0-1 1,0 0-1,0 1 1,0-1-1,1 1 1,-1-1-1,0 1 1,0-1-1,0 1 1,0-1-1,0 1 1,0-1 0,0 1-1,0-1 1,-1 1-1,1-1 1,0 1-1,0-1 1,0 0-1,0 1 1,-1-1-1,1 1 1,0-1-1,0 0 1,-1 1-1,1-1 1,0 1-1,-1-1 1,1 0 0,0 1-1,-1-1 1,0 1-1,-22 0-7349</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50.245"/>
    </inkml:context>
    <inkml:brush xml:id="br0">
      <inkml:brushProperty name="width" value="0.05" units="cm"/>
      <inkml:brushProperty name="height" value="0.05" units="cm"/>
      <inkml:brushProperty name="color" value="#5B2D90"/>
    </inkml:brush>
  </inkml:definitions>
  <inkml:trace contextRef="#ctx0" brushRef="#br0">5 204 11541,'0'0'8303,"-2"13"-7892,1 9-219,0-1 1,0 1-1,2-1 1,1 1-1,1 0 1,1-1 0,6 22-1,-8-37-137,0 0 0,1 1 0,0-1 0,0 0 0,0 0 0,1-1 1,0 1-1,0-1 0,0 0 0,1 0 0,0 0 0,8 6 0,-9-8-24,1 0 1,0-1-1,0 0 1,1 0-1,-1 0 1,0 0-1,1-1 1,-1 0-1,0 0 0,1 0 1,-1-1-1,1 0 1,0 0-1,-1-1 1,1 1-1,-1-1 1,11-3-1,12-5 196,-1-2 1,1-1-1,-2-1 0,0-2 0,0 0 0,41-34 0,-3 4-163,-8 8-29,405-250 331,-460 286-479,1 0 1,-1 0-1,0 0 1,1 0-1,-1 0 1,1 0-1,-1 1 1,1-1-1,-1 1 1,1-1-1,0 1 1,-1 0-1,1-1 1,-1 1-1,1 0 1,0 0-1,-1 0 1,1 0-1,0 0 1,-1 1-1,3-1 1,-4 2-180,1 0 1,-1-1-1,1 1 0,-1 0 0,0 0 1,0 0-1,0-1 0,0 1 1,0 0-1,0 0 0,0 0 0,-1-1 1,1 1-1,0 0 0,-1 0 1,0-1-1,1 1 0,-3 2 1,-18 38-5656,-8 5-4052</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50.627"/>
    </inkml:context>
    <inkml:brush xml:id="br0">
      <inkml:brushProperty name="width" value="0.05" units="cm"/>
      <inkml:brushProperty name="height" value="0.05" units="cm"/>
      <inkml:brushProperty name="color" value="#5B2D90"/>
    </inkml:brush>
  </inkml:definitions>
  <inkml:trace contextRef="#ctx0" brushRef="#br0">108 264 15639,'0'0'1502,"-14"23"-547,2-5-670,2-4-28,0 1 0,1 0 0,1 1 0,0 0 0,1 0 1,1 1-1,1-1 0,-5 27 0,6-23 76,2 0 0,0 0 0,1 0 1,3 24-1,-2-39-311,0-1 0,1 0 0,0 1 0,0-1 0,0 0 1,0 0-1,1 0 0,-1 0 0,1 0 0,0 0 0,1 0 0,-1 0 0,1-1 0,-1 1 1,1-1-1,0 0 0,0 0 0,1 0 0,-1 0 0,1 0 0,-1-1 0,1 0 1,0 1-1,0-1 0,5 2 0,5-1 58,0 0 0,1 0 0,-1-1-1,1-1 1,-1 0 0,1-1 0,-1-1 0,1 0 0,-1-1 0,0-1 0,1 0 0,-1-1 0,-1 0 0,21-10-1,18-10 175,-1-2 0,63-45 0,-97 60-259,303-204 477,128-82-663,-404 272-124,-33 24-1968,-15 13 901,-13 14-1228,16-26 2594,-32 43-6176</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47.599"/>
    </inkml:context>
    <inkml:brush xml:id="br0">
      <inkml:brushProperty name="width" value="0.05" units="cm"/>
      <inkml:brushProperty name="height" value="0.05" units="cm"/>
      <inkml:brushProperty name="color" value="#5B2D90"/>
    </inkml:brush>
  </inkml:definitions>
  <inkml:trace contextRef="#ctx0" brushRef="#br0">0 8 1825,'0'0'8956,"3"-7"-3009</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48.545"/>
    </inkml:context>
    <inkml:brush xml:id="br0">
      <inkml:brushProperty name="width" value="0.05" units="cm"/>
      <inkml:brushProperty name="height" value="0.05" units="cm"/>
      <inkml:brushProperty name="color" value="#5B2D90"/>
    </inkml:brush>
  </inkml:definitions>
  <inkml:trace contextRef="#ctx0" brushRef="#br0">431 75 8756,'0'0'9316,"2"-7"-8297,6-20-10,-6 20-329,-4 10 27,-25 40 80,-51 64-1,0-4-510,-70 145 173,126-203-499,2 0 0,2 1-1,-22 90 1,40-136 50,-3 13-72,1-1 0,0 1 0,1 0 0,0 13 0,22-34-213,11-11 227,52-42 0,-56 39 7,56-34 1,-72 50 12,0 0 0,0 1 0,1 0 0,0 1 0,0 0 0,0 1 1,0 1-1,22-2 0,-22 4-35,1 1 1,0 0-1,-1 0 1,1 2-1,-1 0 0,1 0 1,-1 1-1,17 8 0,10 7-710,47 31-1,13 6-719,-100-55 1487,1-1 0,-1 0 1,0 1-1,1-1 0,-1 0 1,1 0-1,-1 1 0,0-1 1,1 0-1,-1 0 0,1 0 1,-1 1-1,1-1 0,-1 0 1,1 0-1,-1 0 0,1 0 1,-1 0-1,1 0 0,-1 0 1,0 0-1,1 0 0,-1 0 1,1-1-1,-1 1 0,1 0 1,-1 0-1,1 0 1,-1 0-1,0-1 0,1 1 1,-1 0-1,1 0 0,-1-1 1,0 1-1,1 0 0,-1-1 1,0 1-1,1-1 0,-1 1 1,0 0-1,0-1 0,1 1 1,-1-1-1,0 1 0,0 0 1,0-1-1,1 1 0,-1-1 1,0 1-1,0-1 0,-2-28 294,1 22-264,-9-46 1267,-29-95 0,16 66-490,5 15-311,-6-27 238,-4 0 1,-42-94 0,66 180-639,1 0 0,-2 1 0,1-1 0,-1 1 0,-7-8 0,12 14-176,-1 0-1,0 0 0,0 0 1,0 0-1,0 0 0,0 0 0,0 1 1,-1-1-1,1 0 0,0 0 1,0 1-1,-1-1 0,1 1 1,0-1-1,0 1 0,-1 0 1,1-1-1,-1 1 0,1 0 1,0 0-1,-1 0 0,1 0 1,0 0-1,-1 0 0,1 0 1,0 1-1,-1-1 0,1 0 1,0 1-1,-1-1 0,1 1 1,0 0-1,0-1 0,-1 1 0,1 0 1,0 0-1,0 0 0,0-1 1,0 1-1,0 0 0,-1 2 1,-17 23-4456,-4 9-1803</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49.189"/>
    </inkml:context>
    <inkml:brush xml:id="br0">
      <inkml:brushProperty name="width" value="0.05" units="cm"/>
      <inkml:brushProperty name="height" value="0.05" units="cm"/>
      <inkml:brushProperty name="color" value="#5B2D90"/>
    </inkml:brush>
  </inkml:definitions>
  <inkml:trace contextRef="#ctx0" brushRef="#br0">1 175 12678,'0'0'7449,"32"-1"-7241,42-1-186,249-13 121,-292 12-130,78-6-14,-1-4 0,131-34 1,-232 44 346,2 1 947,-10 13-504,-15 21-747,-1 0 1,-22 29-1,16-25 14,-24 47 1,20-19-65,2 2 0,-16 70 0,-20 139-16,54-240-106,2 1 0,-1 61 0,-8-110-596,-10-23 697,-43-63 65,-78-157 0,49 37-25,-67-134 792,160 348-743,-3-6 186,0-1-1,1 1 1,-6-17 0,-5 86-1457,-7 35-3709,13-54-1243</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51.419"/>
    </inkml:context>
    <inkml:brush xml:id="br0">
      <inkml:brushProperty name="width" value="0.05" units="cm"/>
      <inkml:brushProperty name="height" value="0.05" units="cm"/>
      <inkml:brushProperty name="color" value="#5B2D90"/>
    </inkml:brush>
  </inkml:definitions>
  <inkml:trace contextRef="#ctx0" brushRef="#br0">422 196 7395,'0'0'10021,"2"-6"-9410,0 1-422,-2 3-121,0 0 1,1 0-1,-1 0 1,1 0 0,0 0-1,0 0 1,0 0-1,0 0 1,0 0 0,0 1-1,0-1 1,2-1-1,-2 31 2398,-3-22-2407,1-1 0,-1 1 1,-1-1-1,1 0 1,-1 0-1,1 0 1,-1 0-1,-1 0 1,1 0-1,-1-1 1,0 1-1,0-1 1,0 0-1,-1-1 1,1 1-1,-1-1 0,0 0 1,0 0-1,-8 4 1,1-1-32,0 0-1,0-1 1,-1-1 0,1 0 0,-1-1-1,0 0 1,-21 2 0,30-5-15,1 0-1,0 0 1,-1 0 0,1 0 0,-1-1 0,1 1 0,0-1-1,-1 0 1,1 0 0,0 0 0,0 0 0,-1-1-1,1 1 1,0-1 0,1 0 0,-1 0 0,0 0-1,0 0 1,1-1 0,0 1 0,-1-1 0,1 1 0,0-1-1,0 0 1,0 0 0,0 0 0,1 0 0,-1 0-1,1 0 1,-1-5 0,-2-6 20,1 0 0,1 0 0,0 0-1,1-1 1,0 1 0,2-15 0,0 23-25,0 0 1,1 0-1,-1 0 0,1 1 1,0-1-1,1 1 1,-1-1-1,1 1 1,0 0-1,0 0 0,1 0 1,0 0-1,-1 1 1,2-1-1,-1 1 0,0 0 1,1 1-1,0-1 1,0 1-1,0-1 0,0 2 1,7-4-1,-2 1-13,1 0 0,1 0 0,-1 1 0,0 0 0,1 1 0,0 1 0,0 0 0,0 1 0,0 0 1,15 0-1,-21 3 3,-1-1 0,0 0 0,0 1 0,-1 0 0,1 0 0,0 1 0,-1-1 0,1 1 0,-1 0 0,0 0 0,0 0 0,0 1 0,0-1 0,0 1 0,-1 0 0,0 0 0,0 1 0,0-1 0,0 0 0,-1 1 0,1 0 0,-1 0 0,2 6 0,3 8 10,-1 1 0,0 1 0,-1-1 0,2 32 0,-3-11-29,-1-1 1,-5 53-1,1-74-8,-2 0 1,0-1-1,-1 1 0,-1-1 1,0 0-1,-2 0 0,-10 21 1,2-10-63,-2-1 0,-2-1 0,-27 33 0,34-46 84,-1 0 0,-1-1-1,-1 0 1,0-1 0,0 0 0,-1-2-1,-18 10 1,28-17 60,1-1 0,-1 1 0,0-1 1,0 0-1,0-1 0,0 1 0,0-1 0,0-1 0,0 1 0,0-1 0,0 0 0,0 0 0,-1-1 0,1 1 1,0-2-1,0 1 0,0-1 0,0 1 0,0-2 0,1 1 0,-1-1 0,-7-4 0,7 3 25,-1-1 0,1-1 0,1 1 0,-1-1 0,1 0 1,0 0-1,0 0 0,0-1 0,1 0 0,0 0 0,1 0 0,-1 0 0,1-1 0,1 1 0,-1-1 0,-1-14 0,3 20-132,1 0-1,-1 0 1,1 0 0,0 0-1,0 0 1,0 1 0,0-1 0,0 0-1,1 0 1,-1 0 0,0 0-1,1 1 1,-1-1 0,1 0-1,0 0 1,0 1 0,0-1-1,0 0 1,0 1 0,0-1-1,0 1 1,0-1 0,0 1-1,1 0 1,-1-1 0,0 1-1,4-2 1,1 0-607,1 0 0,0 0 0,0 1 0,0 0 0,14-2 0,-10 1-255,45-8-5292</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51.847"/>
    </inkml:context>
    <inkml:brush xml:id="br0">
      <inkml:brushProperty name="width" value="0.05" units="cm"/>
      <inkml:brushProperty name="height" value="0.05" units="cm"/>
      <inkml:brushProperty name="color" value="#5B2D90"/>
    </inkml:brush>
  </inkml:definitions>
  <inkml:trace contextRef="#ctx0" brushRef="#br0">1 103 8052,'0'0'11154,"10"16"-10500,-9-16-647,6 12 97,1 0 0,-1 0 0,-1 0 0,0 1-1,-1 0 1,-1 0 0,0 0 0,0 1 0,-1 0 0,1 18 0,-4 63 2331,3-118-2280,0-1-1,2 0 0,0 1 1,2 0-1,0 0 1,1 1-1,2 0 0,0 1 1,2 0-1,0 0 0,1 1 1,1 1-1,20-22 0,-30 36-87,1 0-1,1 1 0,-1-1 0,1 1 1,-1 0-1,1 1 0,0-1 0,0 1 1,13-4-1,-17 6-52,0 1 0,0-1 0,0 1 1,0 0-1,0 0 0,1 0 0,-1 0 0,0 0 0,0 0 0,0 1 1,0-1-1,0 1 0,0-1 0,0 1 0,0 0 0,0 0 1,0 0-1,0 0 0,0 0 0,-1 0 0,1 0 0,0 1 0,-1-1 1,1 1-1,-1-1 0,1 1 0,-1 0 0,0-1 0,0 1 1,0 0-1,0 0 0,0 0 0,0 0 0,1 2 0,3 12-7,1-1-1,-2 1 0,0 1 1,-1-1-1,-1 1 0,1 21 0,-7 104-1247,2-105 227,-1 21-2337,-1-7-2724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23.925"/>
    </inkml:context>
    <inkml:brush xml:id="br0">
      <inkml:brushProperty name="width" value="0.05" units="cm"/>
      <inkml:brushProperty name="height" value="0.05" units="cm"/>
      <inkml:brushProperty name="color" value="#5B2D90"/>
    </inkml:brush>
  </inkml:definitions>
  <inkml:trace contextRef="#ctx0" brushRef="#br0">83 17 9012,'0'0'13492,"-4"-4"-12553,-9-8-613,8 15-70,11 41-30,1-6-183,-1 0 0,-2 1 0,-2-1 0,-1 1 0,-2 0 0,-2-1 0,-2 1 0,-10 44 0,-2-25-646,-8 28-1595,11-26-2669,7-17-3747</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54.880"/>
    </inkml:context>
    <inkml:brush xml:id="br0">
      <inkml:brushProperty name="width" value="0.05" units="cm"/>
      <inkml:brushProperty name="height" value="0.05" units="cm"/>
      <inkml:brushProperty name="color" value="#5B2D90"/>
    </inkml:brush>
  </inkml:definitions>
  <inkml:trace contextRef="#ctx0" brushRef="#br0">78 160 3474,'0'0'13552,"1"-10"-7814,3-18-5329,-1 22-402,0 0-1,1 0 1,0 0-1,0 0 0,0 1 1,1-1-1,0 1 1,0 0-1,0 1 0,1-1 1,-1 1-1,1 0 1,0 1-1,0-1 1,10-3-1,0 0-22,1 0 0,0 1 1,0 1-1,34-6 0,-49 11 20,5-1-7,1 0-1,0 0 0,0 1 1,15 1-1,-22-1-2,1 0 0,-1 0 0,1 1 0,-1-1 0,1 1 0,-1-1 0,0 1 0,1 0 1,-1-1-1,0 1 0,0 0 0,1 0 0,-1 0 0,0 0 0,0 0 0,0 0 0,0 0 0,0 0 0,0 0 0,-1 1 0,1-1 0,0 0 0,0 1 0,-1-1 0,1 0 0,-1 1 0,0-1 0,1 1 0,-1-1 0,0 1 0,1 1 0,-1 5-9,0 0 0,0 0 0,-1 1 0,0-1 0,0 0 0,-1 0 0,0 0 0,-1 0 0,1 0 0,-1-1 0,-1 1 0,0-1 1,0 0-1,-9 12 0,-6 6-170,-2-2 0,-39 35 1,-1 2-1020,59-59 1192,1 1 1,0-1-1,-1 1 1,1-1-1,0 1 1,0-1-1,0 1 1,0 0-1,0-1 1,0 1-1,0 0 1,0 0-1,1 0 1,-1 0-1,1 0 1,0 0-1,-1-1 1,1 1-1,0 0 1,0 0-1,0 0 1,0 0-1,1 0 0,-1 0 1,0 0-1,1 0 1,0 0-1,-1 0 1,1 0-1,0-1 1,0 1-1,0 0 1,0 0-1,0-1 1,3 3-1,3 4-12,1-1-1,0-1 1,1 0-1,-1 0 1,16 8-1,2 1 56,-24-14-31,11 8-8,-1 0-1,0 0 0,11 12 0,-20-18 3,0 1-1,0-1 1,-1 0 0,1 1-1,-1 0 1,0-1 0,0 1-1,0 0 1,-1 0 0,1 0-1,-1 0 1,0 1 0,0-1-1,0 0 1,0 8 0,-2-10 15,0 0 0,1 1 0,-1-1 0,0 0 0,0 1 0,0-1 0,-1 0 0,1 0 0,0 0 0,-1 0 0,1 0 0,-1 0 0,0-1 0,0 1 0,0 0 1,0-1-1,0 0 0,0 1 0,0-1 0,0 0 0,0 0 0,-1 0 0,1 0 0,0 0 0,-3 0 0,-72 18 753,65-16-548,-32 5 304,-1-1 1,-69 1-1,113-8-572,0 0 1,1 0-1,-1 0 0,1 0 0,-1 0 0,0-1 0,1 1 0,-1 0 0,1 0 1,-1-1-1,1 1 0,-1 0 0,1-1 0,-1 1 0,1 0 0,-1-1 1,1 1-1,-1-1 0,1 1 0,0-1 0,-1 1 0,1-1 0,0 1 1,-1-1-1,1 1 0,0-1 0,0 0 0,-1 1 0,1-1 0,0 1 1,0-1-1,0 0 0,0 1 0,0-1 0,0 1 0,0-1 0,0 0 1,0 1-1,0-1 0,0 0 0,1 1 0,-1-1 0,0 1 0,0-1 0,0 1 1,1-1-1,-1 1 0,1-2 0,16-29-7559,18 0-5180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55.263"/>
    </inkml:context>
    <inkml:brush xml:id="br0">
      <inkml:brushProperty name="width" value="0.05" units="cm"/>
      <inkml:brushProperty name="height" value="0.05" units="cm"/>
      <inkml:brushProperty name="color" value="#5B2D90"/>
    </inkml:brush>
  </inkml:definitions>
  <inkml:trace contextRef="#ctx0" brushRef="#br0">118 4 10741,'0'0'9754,"3"-2"-9493,-2 2-255,-1 0 0,1 0 0,-1-1 0,1 1 0,0 0-1,-1 0 1,1 0 0,-1 0 0,1 0 0,0 0 0,-1 0 0,1 0 0,0 0 0,-1 0-1,1 0 1,-1 0 0,1 0 0,0 1 0,-1-1 0,1 0 0,-1 0 0,1 1 0,-1-1-1,1 0 1,-1 1 0,1-1 0,-1 1 0,1-1 0,-1 1 0,1 0 0,11 23 342,-1 43 564,-10-57-754,7 79 583,-4 0 1,-4 0-1,-15 116 0,-65 259 184,5-65-1456,73-391-694,0-14-2998,2-19-454</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55.858"/>
    </inkml:context>
    <inkml:brush xml:id="br0">
      <inkml:brushProperty name="width" value="0.05" units="cm"/>
      <inkml:brushProperty name="height" value="0.05" units="cm"/>
      <inkml:brushProperty name="color" value="#5B2D90"/>
    </inkml:brush>
  </inkml:definitions>
  <inkml:trace contextRef="#ctx0" brushRef="#br0">0 101 8724,'0'0'10221,"12"-15"-9210,40-43-21,-50 56-932,1-1 0,-1 1 0,1 0 0,0-1 1,-1 1-1,1 1 0,0-1 0,0 0 1,0 1-1,1-1 0,-1 1 0,0 0 1,0 0-1,1 0 0,-1 1 0,1-1 0,-1 1 1,1 0-1,-1 0 0,0 0 0,1 0 1,-1 0-1,1 1 0,-1 0 0,1-1 0,-1 1 1,0 1-1,0-1 0,0 0 0,1 1 1,-1 0-1,0-1 0,-1 1 0,1 0 1,0 1-1,-1-1 0,1 0 0,-1 1 0,5 5 1,-2 2-73,0 1 1,-1 0-1,0 1 1,0-1 0,-1 1-1,0-1 1,-1 1-1,-1 0 1,0 18 0,0-10-65,-2 1 1,0-1 0,-1 1 0,-10 35-1,8-44 5,-1 0-1,-1 0 1,0-1-1,0 0 1,-1 0-1,-1 0 1,1-1-1,-2 0 1,0-1-1,0 0 1,0 0-1,-19 12 1,-5 8 700,41-28-420,1 0-1,-1-1 0,0 1 1,0-2-1,13-1 0,194-44-1013,-75 3-4535,-86 23-1176</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56.307"/>
    </inkml:context>
    <inkml:brush xml:id="br0">
      <inkml:brushProperty name="width" value="0.05" units="cm"/>
      <inkml:brushProperty name="height" value="0.05" units="cm"/>
      <inkml:brushProperty name="color" value="#5B2D90"/>
    </inkml:brush>
  </inkml:definitions>
  <inkml:trace contextRef="#ctx0" brushRef="#br0">259 14 12950,'0'0'11144,"0"-13"-10635,1 168-141,3-29 487,-6 0 1,-26 178 0,11-217-621,-42 130 1,42-172-605,-27 55 0,28-72-1095,0 0 1,-35 43-1,37-56-3098</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57.264"/>
    </inkml:context>
    <inkml:brush xml:id="br0">
      <inkml:brushProperty name="width" value="0.05" units="cm"/>
      <inkml:brushProperty name="height" value="0.05" units="cm"/>
      <inkml:brushProperty name="color" value="#5B2D90"/>
    </inkml:brush>
  </inkml:definitions>
  <inkml:trace contextRef="#ctx0" brushRef="#br0">188 94 8612,'0'0'13139,"4"-12"-11922,14-36-27,-16 46-1118,0-1 1,1 0-1,-1 1 1,0-1 0,1 1-1,0 0 1,0 0-1,-1 0 1,1 0 0,0 1-1,0-1 1,1 1-1,-1 0 1,0-1 0,0 2-1,1-1 1,-1 0-1,0 1 1,1-1-1,-1 1 1,1 0 0,-1 0-1,1 0 1,5 2-1,-1-2-13,-5 0-62,0 0 0,0 0 0,0 0 0,0 1 0,0-1 0,0 1 0,-1 0 0,1 0 0,0 0 0,0 0 0,-1 1 0,1-1 0,0 1 0,-1-1 0,1 1 0,-1 0 0,0 0 0,0 0 0,3 3 1,-2 0-7,0-1 1,0 1-1,-1 0 1,0 0-1,1 0 1,-2 0-1,1 0 1,-1 0-1,1 0 1,-1 7-1,1 2-26,-2-1-1,0 1 1,0-1-1,-1 0 0,-1 1 1,0-1-1,-1 0 1,-7 19-1,3-14-97,-1-1-1,-1 0 0,-1-1 1,-1 0-1,0-1 1,-1 0-1,-15 15 0,-107 88-927,18-18 1009,115-98 49,-1-1 0,1 1 1,-1-1-1,1 1 0,-1 0 0,1-1 0,0 1 0,0 0 1,0 0-1,0 0 0,0 0 0,0 2 0,1-3 4,0-1 0,0 1-1,0-1 1,0 1 0,0-1-1,0 1 1,0-1-1,0 1 1,0-1 0,0 1-1,1-1 1,-1 1 0,0-1-1,0 1 1,1-1 0,-1 1-1,0-1 1,1 0 0,-1 1-1,0-1 1,1 0-1,-1 1 1,1-1 0,-1 0-1,0 1 1,1-1 0,-1 0-1,1 0 1,-1 1 0,1-1-1,6 2 21,0-1 0,-1 0 0,1 0 0,0-1 1,12 0-1,-8-1 8,13 1-30,1-1 1,-1-1-1,1-1 1,-1-1-1,0-2 1,0 0-1,-1-2 1,0 0-1,0-1 1,38-23-1,-42 21-62,-1-1-1,0 0 1,-1-2-1,0 0 0,29-32 1,-39 37 133,-1 1-1,0-1 1,0 0 0,-1 0-1,0-1 1,0 0 0,-1 0 0,0 0-1,-1 0 1,0-1 0,-1 1 0,0-1-1,-1 0 1,1-11 0,-2 22-25,-4 26-306,-12 28 122,9-34 129,2 0 0,-1 0 0,2 1 0,1-1 0,1 1 0,0 22 1,2-39 14,1 0 1,-1 0-1,1 0 1,0 1 0,0-1-1,0 0 1,1 0-1,0 0 1,0-1 0,0 1-1,0 0 1,0-1-1,1 1 1,-1-1 0,1 0-1,0 0 1,0 0-1,0 0 1,1 0 0,-1-1-1,1 1 1,-1-1-1,1 0 1,0 0 0,0 0-1,0-1 1,0 1-1,0-1 1,0 0 0,0 0-1,0-1 1,5 1-1,-2 0 7,0-1-1,-1 1 0,1-1 0,0-1 1,-1 0-1,1 1 0,0-2 0,-1 1 1,1-1-1,-1 0 0,1-1 1,-1 1-1,0-1 0,0 0 0,0-1 1,-1 1-1,1-1 0,-1 0 1,0-1-1,5-4 0,-4 1 66,-1-1 0,1 1 0,-2-1 1,1 0-1,-1-1 0,0 1 0,-1 0 0,0-1 0,-1 0 0,0 0 0,-1 0 0,1 0 1,-2 0-1,0 0 0,0 0 0,0 0 0,-2 0 0,1 0 0,-5-16 0,4 18-117,-1 0-1,1 1 1,-1-1-1,-1 1 1,1-1-1,-1 1 0,-1 0 1,1 1-1,-1-1 1,0 1-1,0 0 1,-1 0-1,0 0 0,0 1 1,0 0-1,-1 0 1,0 1-1,0 0 1,0 0-1,0 0 1,-1 1-1,1 0 0,-1 1 1,-12-3-1,-18 4-2478,16 11-2160,6 11-4242</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57.786"/>
    </inkml:context>
    <inkml:brush xml:id="br0">
      <inkml:brushProperty name="width" value="0.05" units="cm"/>
      <inkml:brushProperty name="height" value="0.05" units="cm"/>
      <inkml:brushProperty name="color" value="#5B2D90"/>
    </inkml:brush>
  </inkml:definitions>
  <inkml:trace contextRef="#ctx0" brushRef="#br0">1 105 9332,'0'0'11795,"11"-13"-10896,39-41 72,-47 51-879,0 0-1,0-1 1,1 1 0,-1 0-1,1 1 1,0-1 0,0 1-1,0 0 1,0 0 0,0 0-1,0 0 1,1 1-1,-1-1 1,0 1 0,1 0-1,-1 1 1,1-1 0,-1 1-1,1 0 1,0 0 0,-1 0-1,6 1 1,-6 0-15,0 1 1,-1 0-1,1-1 1,0 1-1,-1 0 1,1 1-1,-1-1 1,0 1-1,1-1 1,-1 1-1,-1 0 1,1 0-1,0 1 1,-1-1-1,1 0 1,-1 1-1,0-1 1,0 1-1,-1 0 1,3 6-1,-1-1-93,0 1 0,0 0 0,-1-1 0,-1 1 0,0 0 0,0 0 0,-1 0-1,0 0 1,0 0 0,-1 0 0,-1 0 0,0 0 0,0 0 0,-1 0 0,-7 16 0,-3 0-90,-2 0 1,0-1 0,-38 44 0,-5 9-4,51-58 72,17-10 127,30-8 183,-28-2-233,17 0-156,0-1 1,37-7 0,-53 6-991,0-1 1,0-1 0,-1-1 0,17-7 0,6-8-5728</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0:58.204"/>
    </inkml:context>
    <inkml:brush xml:id="br0">
      <inkml:brushProperty name="width" value="0.05" units="cm"/>
      <inkml:brushProperty name="height" value="0.05" units="cm"/>
      <inkml:brushProperty name="color" value="#5B2D90"/>
    </inkml:brush>
  </inkml:definitions>
  <inkml:trace contextRef="#ctx0" brushRef="#br0">21 75 16520,'0'0'9783,"18"-13"-9340,57-37-254,-73 49-174,1-1 0,-1 1 1,1 0-1,-1 0 0,1 0 0,-1 0 0,1 0 1,0 0-1,-1 1 0,1-1 0,0 1 0,5 0 1,-7 0-9,1 0 0,-1 1 1,0-1-1,0 1 1,1-1-1,-1 1 0,0-1 1,0 1-1,0 0 1,0-1-1,0 1 0,0 0 1,0 0-1,0 0 1,0 0-1,0 0 1,0 0-1,1 2 0,0 2-4,1 1 0,-2-1 0,1 1-1,0-1 1,-1 1 0,0 0 0,-1 0 0,1 5-1,-1-8-16,1 19 7,0-1 0,-2 1 0,-1-1 0,-1 1 0,0-1 0,-2 0 0,0 0 0,-1-1 0,-2 1 0,0-1 0,-1-1 0,0 0 0,-2 0 0,0-1 0,-2 0-1,-19 22 1,10-14 48,14-18-59,0 1 0,1 0 0,-11 18-1,18-27 23,0 1 0,0-1 0,0 0 0,0 0 0,-1 1 0,1-1 0,0 0 0,0 1 0,0-1 0,0 0 0,0 1 0,0-1 0,0 0 0,0 1 0,0-1 0,0 0 0,0 0 0,0 1-1,0-1 1,1 0 0,-1 1 0,0-1 0,0 0 0,0 0 0,0 1 0,0-1 0,1 0 0,-1 0 0,0 1 0,0-1 0,0 0 0,1 0 0,-1 1 0,0-1 0,0 0 0,1 0 0,-1 0 0,1 1-1,17 3 126,28-3 86,-37-1-152,201-10 424,-172 5-2174,64-18 0,-83 16-2371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02.030"/>
    </inkml:context>
    <inkml:brush xml:id="br0">
      <inkml:brushProperty name="width" value="0.05" units="cm"/>
      <inkml:brushProperty name="height" value="0.05" units="cm"/>
      <inkml:brushProperty name="color" value="#5B2D90"/>
    </inkml:brush>
  </inkml:definitions>
  <inkml:trace contextRef="#ctx0" brushRef="#br0">18 52 10597,'0'0'7550,"-3"-6"-6936,-1-1-41,-4-12-848,5-1 7951,3 25-7609,14 224 140,-1-30 322,-12 99-425,-1-167-5675</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02.419"/>
    </inkml:context>
    <inkml:brush xml:id="br0">
      <inkml:brushProperty name="width" value="0.05" units="cm"/>
      <inkml:brushProperty name="height" value="0.05" units="cm"/>
      <inkml:brushProperty name="color" value="#5B2D90"/>
    </inkml:brush>
  </inkml:definitions>
  <inkml:trace contextRef="#ctx0" brushRef="#br0">1 133 3586,'0'0'18181,"0"-1"-18170,0 1 1,0 0-1,0 0 0,0 0 0,-1 0 0,1 0 0,0-1 0,0 1 1,0 0-1,0 0 0,0 0 0,0 0 0,0-1 0,0 1 0,0 0 1,1 0-1,-1 0 0,0 0 0,0-1 0,0 1 0,0 0 0,0 0 1,0 0-1,0 0 0,0-1 0,0 1 0,0 0 0,0 0 0,1 0 1,-1 0-1,0 0 0,0 0 0,0 0 0,0-1 0,0 1 0,1 0 1,-1 0-1,0 0 0,0 0 0,0 0 0,0 0 0,1 0 0,-1 0 1,0 0-1,0 0 0,0 0 0,0 0 0,1 0 0,-1 0 0,0 0 1,32 93 596,-27-85-583,1 0 1,0 0 0,0 0-1,0-1 1,1 0-1,0 0 1,1-1-1,-1 0 1,1 0-1,1-1 1,-1 0 0,1 0-1,-1-1 1,11 4-1,-14-7-18,-1 1-1,0-1 1,1 0-1,-1 0 1,1-1-1,0 1 1,-1-1-1,1 0 1,-1 0 0,1-1-1,0 1 1,-1-1-1,1 0 1,-1 0-1,1 0 1,-1-1-1,0 0 1,0 0-1,0 0 1,0 0-1,0-1 1,0 1-1,0-1 1,-1 0-1,1 0 1,-1 0-1,0-1 1,0 1 0,0-1-1,0 0 1,2-5-1,-1 2 42,0 0 0,-1 0-1,-1 0 1,1 0 0,-1 0-1,0 0 1,0-1 0,-1 1 0,0-1-1,-1 1 1,1-1 0,-1 0 0,-1 1-1,0-1 1,0 1 0,0-1-1,-1 1 1,0 0 0,0 0 0,-1-1-1,0 1 1,0 1 0,-1-1 0,0 0-1,0 1 1,0 0 0,-1 0-1,0 0 1,0 1 0,0-1 0,-1 1-1,0 1 1,0-1 0,0 1-1,-10-6 1,4 5-54,0 1 0,0 0 0,0 1 1,-1 0-1,1 1 0,-1 0 0,0 1 0,-20 1 0,32 0-72,0 0-1,0 0 1,0 0 0,0 0-1,0 0 1,0 0 0,0 0-1,0 0 1,0 1 0,0-1-1,-1 0 1,1 1 0,0-1-1,0 1 1,1-1 0,-1 1 0,0-1-1,0 1 1,0 0 0,0 0-1,0-1 1,1 1 0,-1 0-1,0 0 1,1 0 0,-1 0-1,0 0 1,1 0 0,-1 0-1,1 0 1,0 0 0,-1 0 0,1 0-1,0 0 1,0 0 0,-1 0-1,1 0 1,0 0 0,0 0-1,0 0 1,0 1 0,1-1-1,-1 0 1,0 0 0,0 0-1,1 0 1,-1 0 0,0 0-1,1 1 1,1 3-797,0 0 0,0 0 1,1-1-1,-1 1 0,1-1 0,0 1 0,0-1 0,1 0 0,6 7 0,34 21-9644</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03.062"/>
    </inkml:context>
    <inkml:brush xml:id="br0">
      <inkml:brushProperty name="width" value="0.05" units="cm"/>
      <inkml:brushProperty name="height" value="0.05" units="cm"/>
      <inkml:brushProperty name="color" value="#5B2D90"/>
    </inkml:brush>
  </inkml:definitions>
  <inkml:trace contextRef="#ctx0" brushRef="#br0">271 82 13126,'0'0'8236,"-20"-14"-7196,-67-41-311,85 54-721,-1-1 1,0 1 0,0-1 0,0 1 0,1 0 0,-1 0 0,-1 0-1,1 0 1,0 1 0,0-1 0,0 1 0,0 0 0,0 0-1,0 0 1,-1 0 0,1 1 0,0-1 0,0 1 0,0 0 0,0-1-1,0 1 1,0 1 0,0-1 0,0 0 0,1 1 0,-1 0-1,0-1 1,1 1 0,-1 0 0,1 0 0,0 1 0,0-1-1,0 0 1,0 1 0,0-1 0,0 1 0,-2 5 0,-1 1-39,1 0 0,0 1 1,1 0-1,-1 0 1,2-1-1,0 2 0,0-1 1,0 19-1,1-27-51,1 0 0,0 1 0,1-1 0,-1 0 0,0 0 0,1 0 0,-1 0 0,1 0 0,0 0 0,-1 0 0,1 0-1,0 0 1,0 0 0,1 0 0,-1 0 0,0 0 0,0-1 0,1 1 0,-1-1 0,1 1 0,0-1 0,-1 1 0,3 0 0,0 0-136,0 0 1,0-1-1,0 1 0,0-1 1,0 0-1,0-1 0,0 1 1,1-1-1,-1 1 0,0-1 1,7-1-1,-3 0-158,1 0 0,0-1 0,-1 0 0,0 0 0,1 0 0,-1-1 1,0-1-1,0 0 0,-1 0 0,1 0 0,11-9 0,-15 9 523,-1 0-1,0 0 1,0 0 0,-1 0 0,1 0 0,-1 0 0,0-1-1,0 1 1,0-1 0,-1 1 0,1-1 0,-1 0 0,0 1-1,0-7 1,9-28 4897,-10 39-5015,0 0 1,0-1-1,0 1 0,0 0 1,0 0-1,0 0 0,0 0 1,0 0-1,0 0 0,0 0 1,0-1-1,0 1 0,0 0 1,0 0-1,0 0 0,0 0 1,0 0-1,0 0 1,0 0-1,0 0 0,1-1 1,-1 1-1,0 0 0,0 0 1,0 0-1,0 0 0,0 0 1,0 0-1,0 0 0,0 0 1,1 0-1,-1 0 0,0 0 1,0 0-1,0 0 1,0 0-1,0 0 0,0 0 1,1 0-1,-1 0 0,0 0 1,0 0-1,0 0 0,0 0 1,0 0-1,0 0 0,0 0 1,1 0-1,-1 0 1,0 0-1,0 0 0,0 0 1,0 0-1,0 0 0,0 1 1,0-1-1,0 0 0,0 0 1,1 0-1,-1 0 0,0 0 1,0 0-1,6 13 316,2 15-363,16 100 918,-7 1-1,-5 1 1,-6 0 0,-12 150-1,2-223-1196,-3-1-1,-16 61 0,18-96 137,-1 0 0,-1-1 0,0 0 0,-2 0-1,0-1 1,-2 0 0,0-1 0,-22 29-1,28-42 43,-1 1-1,0-1 1,1-1-1,-2 1 1,1-1-1,0 0 0,-1 0 1,0-1-1,-11 5 1,15-7 93,0 0 1,0 0-1,0 0 1,0-1 0,0 1-1,-1-1 1,1 0 0,0 0-1,0 0 1,0 0 0,0-1-1,0 1 1,0-1-1,0 1 1,0-1 0,0 0-1,0 0 1,0-1 0,0 1-1,0-1 1,1 1-1,-1-1 1,0 0 0,1 0-1,-4-4 1,1 0 30,1 0 0,-1-1 0,1 0 0,1 0 0,-1 0 0,1 0 0,0-1 0,1 1 0,0-1-1,-2-14 1,0-8 32,1-45-1,2 69-36,2-29-6,0 1 0,2-1 0,2 1-1,1 0 1,19-60 0,-4 39 35,2 0 0,46-81 0,-59 119-16,120-200 617,-107 185-330,1 0-1,1 1 1,2 1-1,37-32 1,-54 54-177,0 0 0,0 0 1,1 1-1,21-10 1,-30 16-111,0 0 0,0 0 0,0 0 1,1 0-1,-1 1 0,0-1 0,1 1 1,-1-1-1,0 1 0,1 0 1,-1 0-1,1 0 0,-1 0 0,0 0 1,1 0-1,-1 1 0,1-1 0,-1 1 1,0 0-1,0-1 0,1 1 1,-1 0-1,0 0 0,0 1 0,0-1 1,0 0-1,0 1 0,0-1 1,-1 1-1,1 0 0,0 0 0,-1-1 1,2 4-1,4 6-5,-2 0-1,1 1 1,-1 0-1,-1 0 1,0 1-1,-1-1 1,-1 1 0,2 17-1,1 108 85,-6-99-175,1-35-345,-2 45 401,-5-27-2376,6-22 2150,1 1 0,0-1 1,-1 1-1,1-1 1,0 1-1,-1-1 1,1 0-1,0 1 1,-1-1-1,1 0 0,-1 1 1,1-1-1,-1 0 1,1 0-1,0 1 1,-1-1-1,1 0 1,-1 0-1,1 0 0,-1 0 1,0 1-1,1-1 1,-1 0-1,1 0 1,-1 0-1,1 0 1,-1 0-1,1 0 0,-2-1 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24.708"/>
    </inkml:context>
    <inkml:brush xml:id="br0">
      <inkml:brushProperty name="width" value="0.05" units="cm"/>
      <inkml:brushProperty name="height" value="0.05" units="cm"/>
      <inkml:brushProperty name="color" value="#5B2D90"/>
    </inkml:brush>
  </inkml:definitions>
  <inkml:trace contextRef="#ctx0" brushRef="#br0">16 141 9476,'0'0'11912,"-3"-11"-11050,-7-36-198,7 36-314,5 11-155,3 3-195,0-1 1,-1 1 0,1 0-1,-1 0 1,0 0-1,0 0 1,0 1 0,0-1-1,-1 1 1,1 0-1,-1 0 1,0 1 0,3 5-1,33 64 29,-32-57-7,0 1-1,-2 1 1,0-1 0,-1 1-1,-1 0 1,-1 0 0,1 30 0,-3-39-25,-1 1 0,1 0 1,-2-1-1,0 0 0,0 1 1,0-1-1,-1 0 0,-1 0 1,0 0-1,0 0 0,-1-1 1,0 0-1,-1 0 0,-12 16 0,18-25 6,-1 1-1,1-1 0,0 1 0,0-1 0,-1 1 0,1-1 0,0 1 1,-1-1-1,1 0 0,0 1 0,-1-1 0,1 1 0,-1-1 0,1 0 1,-1 1-1,1-1 0,-1 0 0,1 0 0,-1 1 0,1-1 0,-1 0 0,1 0 1,-1 0-1,1 0 0,-1 0 0,1 1 0,-1-1 0,0 0 0,1 0 1,-1 0-1,1-1 0,-1 1 0,1 0 0,-1 0 0,1 0 0,-1 0 0,1 0 1,-1-1-1,1 1 0,-1 0 0,1 0 0,-1-1 0,1 1 0,-1 0 1,1-1-1,-1 1 0,1-1 0,0 1 0,-1-1 0,1 1 0,0 0 1,-1-1-1,1 1 0,0-1 0,0 1 0,-1-1 0,1 1 0,0-1 0,0 0 1,0 0-1,-6-37 61,6 36-72,0-6-2,-2-32-18,1-1 0,7-58 0,-5 88 26,1 1 1,0-1-1,0 1 0,1 0 0,1 0 0,0 0 0,0 0 0,0 1 0,2-1 0,-1 1 0,1 0 0,0 1 0,1 0 0,14-15 0,-16 20-7,1-1-1,-1 1 0,1-1 0,0 2 1,0-1-1,0 1 0,0 0 1,1 0-1,-1 0 0,1 1 1,-1 0-1,1 0 0,-1 1 1,1 0-1,-1 0 0,1 1 1,-1-1-1,1 2 0,-1-1 1,1 0-1,-1 1 0,0 0 1,0 1-1,0 0 0,0 0 1,0 0-1,-1 0 0,1 1 1,-1 0-1,0 0 0,0 0 1,0 1-1,-1 0 0,1 0 1,-1 0-1,0 0 0,-1 1 1,1-1-1,3 10 0,-3-4-1,-1 1 1,0-1-1,0 0 0,-1 1 0,0 17 0,-1-23 9,-1-1 0,0 1 0,0-1 0,0 1-1,-1-1 1,0 0 0,0 1 0,0-1 0,-1 0 0,0 1 0,0-1 0,0 0 0,-5 8 0,7-13 4,0 0 1,-1 0-1,1 1 1,0-1-1,0 0 1,0 0-1,0 1 1,0-1-1,-1 0 1,1 0 0,0 0-1,0 1 1,-1-1-1,1 0 1,0 0-1,0 0 1,0 0-1,-1 0 1,1 0-1,0 1 1,0-1-1,-1 0 1,1 0 0,0 0-1,-1 0 1,1 0-1,0 0 1,0 0-1,-1 0 1,1 0-1,0 0 1,0 0-1,-1 0 1,1 0 0,0 0-1,-1-1 1,1 1-1,0 0 1,-5-12 139,4-26 149,1 33-259,1-18-24,0 1-1,1-1 1,2 0-1,0 1 1,13-38-1,-12 48-9,0-1 0,0 1 0,1 0 0,1 0 0,0 1 0,0 0 0,1 0 0,1 0 0,0 1 0,0 1 0,14-11 0,-22 18 0,1 1 0,0-1 0,0 1 0,0 0 0,0 0 0,0 0 0,0 0 0,0 0 0,0 0 0,1 1 1,-1-1-1,0 1 0,0-1 0,1 1 0,-1 0 0,0 0 0,1 0 0,-1 0 0,0 0 0,0 0 0,1 1 0,2 0 0,-1 1 1,-1 0-1,0 0 1,0 0 0,0 0 0,0 1 0,0-1-1,0 1 1,-1 0 0,1 0 0,-1-1-1,0 2 1,4 4 0,-1 3 2,1 0 0,-1 1-1,-1-1 1,0 1 0,0 0 0,-1 0 0,1 16-1,-2 25-689,-10 106-1,1-69-5584,6-60-1126</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03.549"/>
    </inkml:context>
    <inkml:brush xml:id="br0">
      <inkml:brushProperty name="width" value="0.05" units="cm"/>
      <inkml:brushProperty name="height" value="0.05" units="cm"/>
      <inkml:brushProperty name="color" value="#5B2D90"/>
    </inkml:brush>
  </inkml:definitions>
  <inkml:trace contextRef="#ctx0" brushRef="#br0">23 165 1665,'0'0'16725,"7"15"-16112,-3-6-476,-2-4-58,0 0 0,0 0-1,1 0 1,-1-1-1,1 1 1,0 0 0,1-1-1,-1 0 1,1 0-1,-1 0 1,1 0 0,1 0-1,-1-1 1,0 0-1,1 0 1,0 0-1,-1 0 1,1-1 0,0 0-1,8 3 1,-4-3 144,1-1 1,-1 0-1,1 0 1,0-1-1,-1 0 1,1 0-1,0-1 1,-1-1-1,19-4 1,-24 4-163,0 1 0,0-1 1,-1 0-1,1 0 0,-1-1 0,1 1 1,-1-1-1,0 1 0,0-1 1,0 0-1,0 0 0,0-1 1,-1 1-1,0-1 0,1 1 0,-1-1 1,0 0-1,-1 0 0,1 1 1,-1-1-1,0 0 0,0-1 0,0 1 1,0 0-1,0-6 0,0 3 38,-1-1-1,1 1 0,-1-1 1,-1 0-1,1 1 0,-1-1 1,-1 1-1,1-1 0,-1 1 1,-1-1-1,1 1 0,-1 0 1,-1 0-1,-3-7 0,3 9-91,0 0 0,0 1 0,0-1 1,-1 1-1,0 0 0,1 0 0,-1 1 0,-1-1 0,1 1 0,0 0 0,-1 1 0,0-1 0,1 1 0,-1 0 0,0 1 0,0-1 0,0 1 0,-8 0 0,8 0-169,-1 0-1,1 1 1,-1 0-1,1 0 1,-1 1-1,1 0 1,0 0-1,-1 0 1,1 1-1,0 0 1,0 0 0,-12 7-1,13-6-371,0 0 1,1 1-1,-1 0 0,0 0 1,1 0-1,0 0 0,0 1 1,-6 8-1,-16 39-7526</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04.110"/>
    </inkml:context>
    <inkml:brush xml:id="br0">
      <inkml:brushProperty name="width" value="0.05" units="cm"/>
      <inkml:brushProperty name="height" value="0.05" units="cm"/>
      <inkml:brushProperty name="color" value="#5B2D90"/>
    </inkml:brush>
  </inkml:definitions>
  <inkml:trace contextRef="#ctx0" brushRef="#br0">1 364 8708,'0'0'11272,"6"-4"-10149,129-82 2320,-100 67-3130,0-2-1,-2-1 1,0-2 0,-2-1 0,41-40 0,-69 62-282,0-1 1,0 1-1,0-1 0,-1 1 1,1-1-1,-1 0 1,0 0-1,0 0 1,0 0-1,-1 0 0,0 0 1,1-1-1,-1 1 1,-1-1-1,1 1 1,0 0-1,-1-8 0,-1 11-28,0-1-1,1 1 0,-1 0 0,0 0 1,0 0-1,0 0 0,0 0 0,0 0 1,0 0-1,0 0 0,0 0 0,0 0 1,0 0-1,-1 1 0,1-1 1,0 1-1,-1-1 0,1 1 0,0-1 1,-1 1-1,1 0 0,0-1 0,-1 1 1,1 0-1,-1 0 0,1 0 0,0 0 1,-3 1-1,-47 2-88,48-3 80,-6 1-25,0 1 0,0 0 0,0 0 0,1 1 0,-1 0 0,1 1 0,-1 0 0,1 0 0,0 1 0,1 0 0,-1 0 0,1 0 0,0 1 0,1 1 0,-1-1 0,1 1 0,0 0 0,1 0 0,0 1 0,0-1 0,0 1 0,1 0 0,0 1 0,1-1 0,0 1 0,-2 8 0,2-6-24,1 0 1,0 1 0,0-1-1,2 1 1,-1-1-1,1 0 1,1 1-1,0-1 1,1 1 0,0-1-1,0 0 1,1 0-1,1 0 1,0 0 0,0-1-1,1 1 1,1-1-1,-1 0 1,2-1-1,11 15 1,5-2-574,0-1-1,2 0 1,0-2-1,33 18 0,-29-19-632,-1 1 0,50 46 0,-76-64 1241,-1 0-1,0 0 1,0 0-1,0 0 1,0 0-1,0 1 1,0-1-1,0 0 1,-1 1-1,1-1 1,0 1-1,-1-1 1,1 1-1,0 2 1,-1-3 36,0-1 0,0 1 0,-1-1 1,1 1-1,0-1 0,0 1 0,0-1 0,-1 1 0,1-1 1,0 1-1,-1-1 0,1 0 0,0 1 0,-1-1 0,1 1 1,0-1-1,-1 0 0,1 1 0,-1-1 0,1 0 0,-1 1 1,1-1-1,-1 0 0,1 0 0,-1 0 0,1 1 0,-2-1 1,-48 3 1687,38-3-1345,-23 0 103,0 0-1,0-3 1,1-1-1,-1-1 1,-46-14 0,78 19-505,0-1 1,0-1-1,0 1 1,0 0 0,0-1-1,0 1 1,0-1 0,1 0-1,-1 0 1,1 0 0,-1 0-1,1-1 1,0 1-1,-3-4 1,5 5-193,-1-1-1,1 1 1,0-1-1,-1 1 1,1-1 0,0 1-1,0-1 1,0 1-1,0-1 1,0 1-1,0-1 1,0 1 0,1-1-1,-1 1 1,0-1-1,1 1 1,-1-1-1,1 1 1,0-1 0,-1 1-1,1 0 1,0-1-1,0 1 1,0 0-1,0 0 1,0 0 0,0 0-1,0 0 1,0 0-1,1 0 1,2-2-1,36-24-10051</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04.551"/>
    </inkml:context>
    <inkml:brush xml:id="br0">
      <inkml:brushProperty name="width" value="0.05" units="cm"/>
      <inkml:brushProperty name="height" value="0.05" units="cm"/>
      <inkml:brushProperty name="color" value="#5B2D90"/>
    </inkml:brush>
  </inkml:definitions>
  <inkml:trace contextRef="#ctx0" brushRef="#br0">0 0 12902,'0'0'10266,"2"26"-9775,6 67 202,16 246 996,-23-281-1590,-2 281-227,-4-312-688,5-27 801,0 0 0,0 0 0,0 0 0,0-1 0,0 1 1,0 0-1,0 0 0,0 0 0,0 0 0,0 0 0,0 0 0,0 0 0,0 0 0,0 0 0,0 0 0,0 0 0,0-1 0,-1 1 0,1 0 0,0 0 0,0 0 0,0 0 0,0 0 1,0 0-1,0 0 0,0 0 0,0 0 0,0 0 0,-1 0 0,1 0 0,0 0 0,0 0 0,0 0 0,0 0 0,0 0 0,0 0 0,0 0 0,0 0 0,-1 0 0,1 0 1,0 0-1,0 0 0,0 0 0,0 0 0,0 0 0,0 0 0,0 1 0,0-1 0,0 0 0,0 0 0,-1 0 0,1 0 0,0 0 0,0 0 0,0 0 0,0 0 0,0 0 0,0 0 1,0 1-1,-5-47-394,5 20 442,0 1 1,2 0 0,1 0-1,1 0 1,1 1-1,1-1 1,1 1-1,1 0 1,1 1 0,1 0-1,21-34 1,-20 40 126,1-1 0,1 2 1,1-1-1,30-26 0,-40 39-132,1 0 1,1 0-1,-1 0 1,0 0 0,1 1-1,0 0 1,0 0-1,0 0 1,0 1-1,0 0 1,0 0-1,1 1 1,-1 0-1,1 0 1,-1 0-1,1 1 1,-1 0-1,1 0 1,11 2-1,-14 0-18,0 0 0,0 0 0,-1 0 1,1 0-1,-1 0 0,0 1 0,0 0 0,0 0 0,0-1 0,0 2 1,0-1-1,-1 0 0,0 0 0,1 1 0,-1 0 0,0-1 0,-1 1 1,1 0-1,-1 0 0,0 0 0,0 0 0,0 0 0,1 5 0,1 12 11,0 1-1,-1-1 1,-1 22 0,-1-28-345,0 16 547,-6 50 1,5-71-1378,-1 0 0,-1 0 0,0 0 0,0 0 0,-6 10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04.920"/>
    </inkml:context>
    <inkml:brush xml:id="br0">
      <inkml:brushProperty name="width" value="0.05" units="cm"/>
      <inkml:brushProperty name="height" value="0.05" units="cm"/>
      <inkml:brushProperty name="color" value="#5B2D90"/>
    </inkml:brush>
  </inkml:definitions>
  <inkml:trace contextRef="#ctx0" brushRef="#br0">1 165 7668,'0'0'8049,"22"-2"-5523,-9 2-2177,72-9 1152,-78 7-1283,0 0 1,1 0 0,-1 0-1,0-1 1,0 0 0,-1 0 0,1-1-1,-1 0 1,1 0 0,-1 0-1,7-7 1,-10 8-61,-1 1 1,0 0-1,0-1 0,0 1 1,0-1-1,-1 0 0,1 0 1,-1 1-1,1-1 0,-1 0 0,0 0 1,0 0-1,0 0 0,-1-1 1,1 1-1,-1 0 0,0 0 1,0 0-1,0 0 0,0-1 1,-1-2-1,1 3-113,-1 1 0,0 0 0,0 0 0,0-1 0,-1 1 1,1 0-1,0 0 0,-1 0 0,0 0 0,1 1 0,-1-1 0,0 0 0,0 1 0,0-1 1,0 1-1,0-1 0,0 1 0,0 0 0,0 0 0,-1 0 0,1 0 0,0 1 0,-1-1 1,1 0-1,-1 1 0,-3 0 0,0-1-113,0 0-1,0 0 1,0 1 0,0 0 0,0 0-1,0 1 1,0 0 0,1 0 0,-1 0-1,0 1 1,0 0 0,1 0-1,-1 0 1,1 1 0,0-1 0,-1 1-1,1 1 1,1-1 0,-1 1 0,-6 6-1,5-3-230,1 0 1,0 0-1,1 1 0,-1 0 0,2-1 0,-1 1 0,1 1 0,0-1 0,1 0 0,0 1 0,0-1 0,1 1 0,-1 15 0,4 50-3646,15 0-2080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05.274"/>
    </inkml:context>
    <inkml:brush xml:id="br0">
      <inkml:brushProperty name="width" value="0.05" units="cm"/>
      <inkml:brushProperty name="height" value="0.05" units="cm"/>
      <inkml:brushProperty name="color" value="#5B2D90"/>
    </inkml:brush>
  </inkml:definitions>
  <inkml:trace contextRef="#ctx0" brushRef="#br0">291 0 12054,'0'0'4378,"-19"5"-1180,-3 1-2633,1 1 0,0 1 0,0 1 0,1 1 0,-27 17 0,38-21-415,0 0-1,0 0 0,1 1 0,0 0 1,0 1-1,0 0 0,1 0 1,1 1-1,-1-1 0,1 2 0,1-1 1,0 0-1,0 1 0,1 0 1,-5 17-1,7-22-129,0 1-1,1 0 1,0 0-1,1 0 1,-1 0-1,1 0 1,0 1-1,1-1 1,-1 0-1,1 0 1,0 0 0,1-1-1,0 1 1,0 0-1,0 0 1,0-1-1,1 1 1,0-1-1,5 8 1,-2-8-12,-1 0 0,0 0 0,1-1 0,0 0-1,0 0 1,1 0 0,-1-1 0,1 0 0,-1 0 0,1-1 0,0 0 0,0 0 0,0-1 0,0 1 0,0-1 0,9-1 0,10 2-147,0-1 0,46-4 1,-61 1-335,-1 1 1,0-2 0,1 1 0,-1-1-1,0-1 1,0 0 0,0-1 0,-1 1-1,13-10 1,-2-6-3031,-16 3-2534,-4 4-2322</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08.801"/>
    </inkml:context>
    <inkml:brush xml:id="br0">
      <inkml:brushProperty name="width" value="0.05" units="cm"/>
      <inkml:brushProperty name="height" value="0.05" units="cm"/>
      <inkml:brushProperty name="color" value="#5B2D90"/>
    </inkml:brush>
  </inkml:definitions>
  <inkml:trace contextRef="#ctx0" brushRef="#br0">0 255 3874,'0'0'15668,"16"-21"-6085,-11 17-9535,3 0 8,0 1-1,1 0 1,-1 0 0,1 1-1,0 0 1,-1 1-1,1-1 1,0 2-1,0-1 1,15 3-1,-24-2-55,0 0 75,-8 12-7412,-15-6 11800,42-7-1789,1 3-4045,-9 0 1362,0 1 0,0 0-1,0 0 1,-1 2 0,1-1 0,-1 1 0,0 1 0,0 0 0,-1 0 0,1 1 0,-2 0 0,1 0 0,-1 1 0,12 14 0,-8-8-7,-1 1 1,0 0-1,-1 1 1,0 0 0,-2 0-1,0 1 1,-1 0-1,7 23 1,-11-31-14,-1-1 0,0 1 0,0 0 0,-1 0 1,0 0-1,0 0 0,-1 1 0,0-1 0,-1 0 0,0 0 0,-1 0 1,0 0-1,0-1 0,-1 1 0,0 0 0,0-1 0,-1 0 0,0 1 1,0-1-1,-1-1 0,0 1 0,-1-1 0,1 0 0,-2 0 1,1-1-1,-10 9 0,7-8-28,-1 0 0,1 0-1,-1-1 1,-14 7 0,22-13 59,1 1 1,0 0-1,-1 0 0,1 0 1,-1-1-1,1 1 0,-1-1 0,0 1 1,1-1-1,-1 1 0,0-1 1,1 0-1,-1 0 0,0 0 0,1 0 1,-1 0-1,0 0 0,1-1 1,-1 1-1,0 0 0,1-1 0,-1 1 1,1-1-1,-1 0 0,1 0 1,-1 1-1,1-1 0,-1 0 0,1 0 1,0 0-1,0 0 0,-1-1 0,1 1 1,0 0-1,0-1 0,0 1 1,0 0-1,0-1 0,1 1 0,-2-3 1,-2-9 12,1 0 1,0 0 0,1-1 0,1 1 0,0-1-1,0 1 1,2-1 0,0 1 0,4-24 0,0 14-46,0 0 1,2 1-1,1-1 1,19-37-1,-14 33 18,2 2-1,0 0 0,2 0 0,36-39 0,-46 56 10,1 1-1,0 0 0,0 0 0,1 1 1,0 0-1,0 0 0,0 1 0,0 0 0,1 1 1,0 0-1,0 0 0,0 1 0,1 1 1,-1 0-1,0 0 0,18 0 0,-20 2-1,1 1-1,-1 0 1,0 0-1,0 1 1,0 0-1,0 1 1,-1-1-1,1 1 0,0 1 1,9 6-1,30 11-7,-44-19 8,0 0 1,0-1 0,1 0-1,-1 1 1,1-1 0,-1-1-1,1 1 1,0 0 0,-1-1-1,1 0 1,-1 0-1,1 0 1,0 0 0,-1-1-1,1 1 1,-1-1 0,1 0-1,-1 0 1,1 0 0,-1 0-1,1-1 1,-1 0 0,0 1-1,0-1 1,0 0 0,0-1-1,0 1 1,0 0 0,-1-1-1,5-4 1,-3 0-6,-1 0 0,0 0-1,0 0 1,0 0 0,0 0 0,-1-1 0,-1 1-1,1-1 1,-1 0 0,-1 1 0,1-1 0,-1 0-1,-2-12 1,2 15 2,-1 0 0,-1 0-1,1 0 1,-1 1 0,1-1-1,-2 0 1,1 1 0,0-1-1,-1 1 1,0 0 0,0 0-1,0 0 1,0 0 0,-1 0-1,1 1 1,-1-1 0,0 1-1,0 0 1,-1 0 0,1 1-1,0-1 1,-1 1 0,0 0-1,-9-3 1,10 4 1,0 0 0,-1-1 0,1 1-1,-1 1 1,1-1 0,-1 1 0,1 0 0,-1 0-1,1 0 1,-1 1 0,1-1 0,0 1 0,-1 0 0,1 0-1,0 1 1,-1-1 0,1 1 0,0 0 0,0 0 0,0 0-1,1 1 1,-1 0 0,1-1 0,-1 1 0,1 0 0,0 1-1,0-1 1,-4 6 0,-2 5 1,2 1 1,0 1-1,0-1 0,2 1 0,0 0 1,0 1-1,2-1 0,-3 20 1,3-3-3,2 0 0,0 0 0,6 42 0,-4-65 14,1 0 0,0 0-1,1 0 1,-1 0 0,2 0-1,0 0 1,0-1 0,0 0-1,1 0 1,1 0 0,-1 0-1,1-1 1,1 0 0,12 12-1,-8-10-21,0-2 0,0 0 0,1 0 0,0-1 1,1-1-1,0 0 0,-1 0 0,2-1 0,26 6 0,-17-7-16,0 0 0,0-2 0,1 0 0,-1-2 0,0-1 0,1 0 0,-1-2 0,0-1 0,0 0 0,0-2-1,-1-1 1,41-17 0,-44 14 31,-1 0 0,1-1 0,-2-1 0,1-1 0,-2-1 0,0 0 0,0-1 0,14-19 1,-22 24-1,0-1-1,-1 0 1,-1-1 0,0 1 0,0-1 0,-1 0 0,0-1 0,-2 1 0,1-1 0,-1 0 0,-1 0 0,0 0 0,-1 0 0,-1-19 0,0 27 21,-1 0 0,1 0 0,-1 0 0,0 0 0,-1 0 0,1 0 0,-1 1 1,0-1-1,0 1 0,-1-1 0,1 1 0,-1-1 0,0 1 0,0 0 0,-1 1 0,1-1 0,-1 0 0,0 1 0,1 0 0,-2 0 0,1 0 0,0 0 0,0 1 0,-1-1 0,0 1 0,1 0 0,-1 1 0,0-1 0,0 1 0,0 0 0,-8-1 0,4 1-31,0 0-1,0 1 1,0 0 0,1 0 0,-1 1-1,0 0 1,0 0 0,0 1-1,1 0 1,-1 1 0,1 0 0,0 0-1,0 1 1,0 0 0,0 0-1,0 1 1,-11 9 0,8-2 0,0 0 1,1 0 0,0 1-1,1 0 1,0 0-1,-12 28 1,17-32-78,0 0 1,1-1-1,0 1 0,1 0 1,0 1-1,0-1 1,1 0-1,0 0 1,1 1-1,0-1 0,0 1 1,1-1-1,2 10 1,-2-16-23,1 0 1,-1-1-1,1 1 1,-1 0-1,1-1 1,0 0 0,0 1-1,0-1 1,1 0-1,-1 0 1,0 0-1,1 0 1,-1-1 0,1 1-1,0-1 1,0 1-1,-1-1 1,1 0-1,0 0 1,0 0-1,0-1 1,0 1 0,0-1-1,0 1 1,6-1-1,7 1-494,0-1 0,-1 0 0,27-5 1,-33 4 449,0-2 1,0 1-1,-1-1 1,1 0 0,-1 0-1,0-1 1,0-1-1,0 1 1,-1-1 0,0 0-1,0-1 1,0 0-1,0 0 1,5-7-1,31-44 1116,-6-6 3496,-37 63-4443,0 0-1,0 0 0,0 0 1,0 0-1,0-1 0,1 1 1,-1 0-1,0 0 0,0 0 0,0 0 1,0 0-1,0 0 0,0 0 1,1-1-1,-1 1 0,0 0 1,0 0-1,0 0 0,0 0 1,0 0-1,1 0 0,-1 0 1,0 0-1,0 0 0,0 0 1,0 0-1,1 0 0,-1 0 0,0 0 1,0 0-1,0 0 0,0 0 1,1 0-1,-1 0 0,0 0 1,0 0-1,0 0 0,0 0 1,1 0-1,-1 0 0,0 1 1,0-1-1,0 0 0,0 0 1,0 0-1,1 0 0,-1 0 1,8 12 673,5 16 136,-13-27-815,19 51 97,-3 0 0,-2 0 0,-2 2 1,-3 0-1,3 64 0,-13 276 538,0-363-646,-2-1 1,-2 1-1,0 0 0,-2-1 0,-1 0 1,-20 46-1,23-65-122,0 0 0,-1 0-1,0-1 1,0 1 0,-1-1-1,-1-1 1,1 1 0,-2-1 0,1-1-1,-1 0 1,0 0 0,-1-1 0,0 0-1,0 0 1,-1-1 0,0 0 0,0-1-1,0-1 1,-19 6 0,18-7-146,0-1 0,0 0 0,0-1 0,-14 0 0,23-1 258,1 0 0,-1 0 0,1 0 0,-1 0 1,1-1-1,-1 1 0,1-1 0,-1 0 0,1 0 1,0 0-1,0 0 0,-1 0 0,1 0 0,0 0 1,0-1-1,0 1 0,0-1 0,0 0 0,1 0 0,-1 1 1,0-1-1,1 0 0,0 0 0,-1 0 0,1-1 1,0 1-1,-1-3 0,-1-8 27,0 0 1,0 0-1,2-1 1,0 1-1,0-1 1,1 1-1,1-1 0,0 1 1,7-27-1,1 2 45,2 1 0,20-45 0,41-73 1324,134-213 1,-187 337-1129,2 2 0,1 0 0,1 1 0,35-32 0,-41 44-169,0 2 0,1 1 0,0 0 0,1 1 0,0 1 0,1 1-1,1 0 1,24-7 0,-35 15-50,-1 0 0,1 1 0,0 0 0,0 0 0,0 1 0,0 0 0,0 1 0,-1 0 0,1 1 0,0 0 0,0 1 0,-1-1-1,0 2 1,1-1 0,-1 1 0,0 1 0,-1 0 0,1 0 0,-1 1 0,0 0 0,-1 0 0,1 1 0,-1 0 0,0 0 0,-1 0 0,9 14 0,-12-15-92,-1 1-1,0-1 1,0 0 0,0 1 0,0 10-1,-1-15 35,-1 0 0,0-1 0,1 1 0,-1 0 0,0 0 0,0 0 0,0 0 0,0 0 1,-1-1-1,1 1 0,0 0 0,-1 0 0,1 0 0,-1-1 0,0 1 0,1 0 0,-1 0 0,0-1 0,0 1 0,0-1 0,0 1 0,0-1 0,-3 3 0,4-4 11,-1 0 1,1 0 0,-1 0-1,1 0 1,-1 0 0,1 0-1,-1 0 1,1 0 0,-1-1-1,1 1 1,0 0 0,-1 0-1,1 0 1,-1 0 0,1-1-1,-1 1 1,1 0 0,-1 0-1,1-1 1,0 1 0,-1 0-1,1-1 1,0 1 0,-1 0-1,1-1 1,0 1 0,-1-1-1,1 1 1,0-1 0,0 1-1,0 0 1,-1-1 0,1 1-1,0-2 1,-7-19-38,6 17-9,-2-6 24,0 0 1,1-1-1,1 1 0,0-1 0,0 1 0,1-1 0,0 1 0,1-1 0,0 1 1,1-1-1,6-19 0,-1 11 8,1 0-1,0 1 1,2 0 0,0 1-1,16-21 1,20-29-5,-45 121-6364,-1-37 858</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10.160"/>
    </inkml:context>
    <inkml:brush xml:id="br0">
      <inkml:brushProperty name="width" value="0.05" units="cm"/>
      <inkml:brushProperty name="height" value="0.05" units="cm"/>
      <inkml:brushProperty name="color" value="#5B2D90"/>
    </inkml:brush>
  </inkml:definitions>
  <inkml:trace contextRef="#ctx0" brushRef="#br0">0 354 8900,'0'0'11429,"28"4"-9132,-16-3-2127,-1 0-1,1 0 0,0-1 0,0-1 1,-1 0-1,1 0 0,-1-2 0,1 1 1,-1-1-1,0-1 0,0 0 1,0 0-1,0-1 0,16-11 0,-20 11-156,-1 1 0,0-1 0,-1 0 0,1 0 0,-1 0 0,0-1 0,-1 0 0,1 0 0,-1 0 0,0-1 0,-1 1 0,1-1 0,-1 0 0,-1 0 0,1 0-1,-1 0 1,0-1 0,-1 1 0,0 0 0,0-1 0,-1 1 0,0-1 0,0 1 0,-1-9 0,0 13-9,0 0 0,0 1-1,0-1 1,-1 1 0,1-1 0,0 1-1,-1 0 1,0 0 0,0 0 0,1 0-1,-1 0 1,0 0 0,-1 0 0,1 0-1,0 1 1,0-1 0,-1 1 0,1 0 0,-1 0-1,1 0 1,-1 0 0,1 0 0,-1 0-1,0 1 1,1-1 0,-1 1 0,0 0-1,-3-1 1,-5 0-20,0 0-1,0 1 1,-1 0 0,1 1-1,-19 3 1,25-3 5,-1 1-1,1-1 1,0 1 0,1 0 0,-1 1 0,0-1 0,1 1 0,-1 0 0,1 0-1,0 0 1,0 1 0,0-1 0,0 1 0,-5 7 0,4-3 8,0 0 0,1 0 0,0 0 0,0 0 0,1 1 1,0-1-1,-4 18 0,3 2 13,2 0 0,0 1 1,1-1-1,6 41 0,-5-60-17,2 0 0,-1 0-1,1 0 1,0 0 0,1 0 0,0 0 0,1 0 0,0-1 0,0 0-1,1 1 1,0-2 0,0 1 0,1 0 0,0-1 0,8 8-1,-9-11 14,1 1 0,0-1 0,0 0 0,0-1 0,0 0 0,1 0 0,-1 0 0,1 0 0,0-1 0,0 0 0,-1-1 0,2 0 0,-1 0 0,0 0 0,0-1 0,0 0 0,0 0 0,0 0 0,0-1 0,10-3 0,-3 0 4,0-1 1,0-1 0,-1 0-1,0 0 1,0-2 0,-1 1 0,0-2-1,0 1 1,-1-2 0,0 1 0,15-18-1,-12 10-2,0 0-1,0-1 1,-2 0-1,0-1 1,-1-1-1,16-40 1,-19 28 7,-1-1-1,-1 0 1,-2 0 0,-1 0 0,-3-64-1,0 59-11,-1 36-3,0 1-1,0-1 1,0 1 0,-1 0 0,1-1 0,0 1 0,0 0 0,-1 0-1,1 0 1,-1 0 0,1 0 0,-1 0 0,1 0 0,-1 1-1,1-1 1,-1 0 0,0 1 0,1-1 0,-1 1 0,0 0 0,1 0-1,-1 0 1,0-1 0,0 2 0,1-1 0,-1 0 0,0 0-1,0 0 1,1 1 0,-1-1 0,0 1 0,1 0 0,-1-1 0,-2 3-1,1 1 0,0 0 0,0 1 0,1 0-1,-1 0 1,1 0 0,1 0-1,-1 0 1,1 0 0,0 0 0,0 0-1,0 1 1,0 8 0,4 72-23,-2-71-8,21 135-151,-13-106-379,-2 0 1,1 59 0,-8-84 278,-1 1-1,-1 0 1,-1 0 0,-1 0 0,0-1 0,-9 23 0,13-42 284,0 0 1,0 0-1,0 0 0,0 1 1,0-1-1,-1 0 1,1 0-1,0 0 1,0 1-1,0-1 1,0 0-1,0 0 1,0 0-1,0 1 0,0-1 1,0 0-1,0 0 1,0 0-1,0 0 1,1 1-1,-1-1 1,0 0-1,0 0 1,0 0-1,0 1 0,0-1 1,0 0-1,0 0 1,0 0-1,0 0 1,1 0-1,-1 1 1,0-1-1,0 0 1,0 0-1,0 0 1,1 0-1,-1 0 0,0 0 1,0 0-1,0 0 1,0 1-1,1-1 1,-1 0-1,0 0 1,0 0-1,0 0 1,1 0-1,-1 0 0,0 0 1,0 0-1,0 0 1,1 0-1,-1 0 1,0 0-1,0-1 1,0 1-1,1 0 1,19-6 258,21-16 381,-5-2-588,-2-2 0,-1-1 0,-1-1 0,-2-2 0,0-1 0,-2-1 0,-2-1 0,-1-2 0,-2 0 0,-1-2 0,-2 0 0,-1-2 0,-2 0 0,14-49 0,-28 78-11,0 3 38,-1 0 0,1-1 0,-2 1-1,1-1 1,-1 1 0,0-1 0,0 0 0,-1 0 0,0 1-1,-1-9 1,0 16-88,1-1 1,-1 1-1,1 0 0,-1 0 0,1 1 0,-1-1 0,1 0 1,0 0-1,-1 0 0,1 0 0,-1 0 0,1 0 0,0 0 1,-1 1-1,1-1 0,-1 0 0,1 0 0,0 1 0,-1-1 1,1 0-1,0 0 0,-1 1 0,1-1 0,0 0 0,0 1 1,-1-1-1,1 1 0,0-1 0,0 0 0,-1 1 0,-2 8-100,0 0 0,1 0-1,0-1 1,0 1-1,1 1 1,0-1-1,1 0 1,0 14-1,11 79-550,24 35 171,3 18 183,-35-137 318,-1-1 0,0 1-1,-2 0 1,0 0-1,-1 0 1,-6 32 0,4-41 3,0 0 0,0 0 0,-1 0 0,-1-1 0,1 0 1,-1 1-1,0-2 0,-1 1 0,0-1 0,0 0 0,-8 7 1,10-9 2,-1-1 0,0 0 1,0 0-1,-1 0 0,1-1 1,-1 1-1,0-1 0,0 0 1,0-1-1,0 0 0,0 0 1,0 0-1,-1-1 1,1 1-1,-1-2 0,-11 1 1,17-1 7,-1 0 0,1-1 0,0 1 0,0 0 0,0-1 0,0 1 0,0-1 0,0 0 0,0 1 0,0-1 0,0 0 0,0 0 0,0 0 0,0 1 0,0-1 0,0 0 0,1 0 0,-1 0 0,0 0 0,1-1 0,-1 1 0,1 0 0,-1 0 0,1 0 0,-1 0 0,1-1 0,0 1 0,0 0 0,0 0 0,0-3 0,0-42 198,0 40-207,3-11-15,1 1 1,0-1-1,1 1 0,0 0 1,2 1-1,0 0 1,0 0-1,1 0 0,1 1 1,1 0-1,21-24 0,-3 7-32,3 0 0,0 2-1,53-38 1,-70 56 96,2 1 0,-1 0 0,1 1 0,1 1 0,-1 1 0,1 0 0,28-7 0,-39 13-12,0 0 1,0 0-1,0 0 0,0 1 0,0 0 0,1 0 1,-1 1-1,0-1 0,0 1 0,0 1 0,0-1 1,-1 1-1,1 0 0,0 0 0,-1 1 0,1 0 1,-1 0-1,0 0 0,0 1 0,0-1 0,0 1 0,0 0 1,-1 1-1,0-1 0,6 9 0,-2-2-27,-1 1 0,0-1 0,-1 1 0,-1 1 0,0-1 0,0 1 0,-1 0 0,-1 0 0,0 0 0,-1 0 0,-1 1 0,0-1 0,0 0 0,-1 1 0,-3 17 0,3-28-208,-1 0 0,1 0-1,-1 0 1,0 0 0,0 0-1,0 0 1,0 0 0,0 0-1,-1-1 1,1 1 0,-1 0-1,0-1 1,0 1 0,0-1-1,0 0 1,0 0 0,0 1-1,-1-1 1,-3 2-1,-21 4-5330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10.519"/>
    </inkml:context>
    <inkml:brush xml:id="br0">
      <inkml:brushProperty name="width" value="0.05" units="cm"/>
      <inkml:brushProperty name="height" value="0.05" units="cm"/>
      <inkml:brushProperty name="color" value="#5B2D90"/>
    </inkml:brush>
  </inkml:definitions>
  <inkml:trace contextRef="#ctx0" brushRef="#br0">1 0 18008,'0'0'5971,"63"57"-12342,-21 6-3425</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10.892"/>
    </inkml:context>
    <inkml:brush xml:id="br0">
      <inkml:brushProperty name="width" value="0.05" units="cm"/>
      <inkml:brushProperty name="height" value="0.05" units="cm"/>
      <inkml:brushProperty name="color" value="#5B2D90"/>
    </inkml:brush>
  </inkml:definitions>
  <inkml:trace contextRef="#ctx0" brushRef="#br0">46 161 7091,'0'0'15237,"-6"21"-14949,2-8-235,-2 6 10,1 1 0,-4 30 0,8-42-47,0-1 0,1 1 0,0-1 0,0 1 0,1-1 0,0 1 0,0-1 0,1 1 0,0-1 0,0 0 0,1 0 1,5 11-1,-4-12-52,1 0 1,0 0 0,0 0 0,0-1-1,1 1 1,-1-1 0,1-1 0,1 1-1,-1-1 1,1 0 0,0 0 0,-1-1-1,1 0 1,1 0 0,-1-1 0,0 0-1,1 0 1,-1-1 0,1 0 0,0 0-1,-1 0 1,1-1 0,13-2 0,-15 2-42,1-1 1,-1 0 0,0 0 0,0-1 0,-1 1 0,1-1 0,0-1-1,0 1 1,-1-1 0,0 0 0,1 0 0,-1 0 0,0-1-1,0 0 1,-1 0 0,1 0 0,-1-1 0,0 1 0,0-1 0,-1 0-1,1 0 1,-1-1 0,0 1 0,-1-1 0,1 1 0,-1-1-1,0 0 1,0 0 0,-1 0 0,1-6 0,0-5 19,-1 0 0,-1 1 1,0-1-1,-2 0 0,0 1 1,0-1-1,-2 1 0,0 0 1,-1-1-1,0 2 0,-1-1 0,-15-25 1,16 33 184,1 0 1,-1 1-1,-1 0 0,0 0 1,0 0-1,0 1 0,-1 0 1,0 0-1,0 0 1,0 1-1,-1 0 0,1 1 1,-1 0-1,0 0 1,-1 0-1,1 1 0,-1 1 1,1-1-1,-1 1 1,0 1-1,0 0 0,0 0 1,0 0-1,0 1 1,-12 2-1,17-2-120,0 1-1,1-1 1,-1 1 0,0 0 0,0 0 0,1 1-1,-1-1 1,1 1 0,-1 0 0,1 0-1,0 0 1,-1 0 0,1 0 0,0 1-1,1-1 1,-1 1 0,0 0 0,1 0 0,-1 0-1,1 0 1,0 1 0,0-1 0,0 0-1,1 1 1,-1-1 0,1 1 0,0 0-1,0 0 1,0-1 0,0 1 0,1 0 0,-1 0-1,1 5 1,1-7-11,-1 1 1,1-1-1,-1 0 1,1 0-1,0 0 0,-1 1 1,1-1-1,0 0 0,1 0 1,-1 0-1,0-1 0,1 1 1,-1 0-1,1 0 1,-1-1-1,1 1 0,0-1 1,-1 1-1,1-1 0,0 0 1,0 0-1,0 1 0,0-2 1,0 1-1,0 0 1,1 0-1,-1-1 0,0 1 1,5 0-1,9 2-2,0-1 0,1 0 0,17-1 0,-23 0-5,36-1 112,-28-1 80,0 2 1,1 0 0,-1 1-1,26 6 1,-39-6-146,1 0 1,-1 1 0,0 0 0,1 0-1,-1 0 1,0 1 0,-1 0 0,1 0-1,-1 0 1,0 1 0,0 0 0,0 0-1,-1 0 1,1 0 0,-1 1 0,4 7-1,-2-2-41,0 0-1,-1 1 0,0 0 1,-1 1-1,0-1 0,-1 1 1,3 18-1,-6-31 5,0 0 0,0 0 0,0 1 0,0-1 0,0 0 0,0 0 0,0 0 0,0 1 0,0-1 0,0 0 0,0 0 0,0 1-1,0-1 1,1 0 0,-1 0 0,0 0 0,0 0 0,0 1 0,0-1 0,0 0 0,0 0 0,1 0 0,-1 0 0,0 1 0,0-1 0,0 0 0,1 0 0,-1 0 0,0 0 0,0 0 0,0 0 0,1 0 0,-1 0 0,0 0-1,0 0 1,0 1 0,1-1 0,-1 0 0,0 0 0,0 0 0,1 0 0,-1-1 0,0 1 0,0 0 0,14-7 94,10-15 125,-23 21-210,27-29 330,2 2 0,2 0 0,0 3 0,1 0-1,44-23 1,-76 47-303,1 0 0,-1 0 1,0 1-1,1-1 0,-1 0 0,1 1 0,-1-1 0,1 1 0,-1 0 1,0-1-1,1 1 0,-1 0 0,1 0 0,0 0 0,-1 0 0,1 0 1,-1 0-1,1 1 0,-1-1 0,0 0 0,1 1 0,-1-1 0,1 1 1,-1 0-1,0-1 0,1 1 0,-1 0 0,0 0 0,0 0 0,1 0 1,-1 0-1,0 0 0,0 0 0,0 0 0,1 2 0,2 4-28,-1 0-1,0 0 1,-1 0-1,1 1 1,2 14-1,-1-6 5,6 24-166,-2 1 0,-2-1 0,2 55 0,-8-73-1446,0-1 0,-6 28 0,-11 6-6187</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11.441"/>
    </inkml:context>
    <inkml:brush xml:id="br0">
      <inkml:brushProperty name="width" value="0.05" units="cm"/>
      <inkml:brushProperty name="height" value="0.05" units="cm"/>
      <inkml:brushProperty name="color" value="#5B2D90"/>
    </inkml:brush>
  </inkml:definitions>
  <inkml:trace contextRef="#ctx0" brushRef="#br0">409 1 8004,'0'0'12261,"-15"9"-11268,-13 10-410,2 2 0,0 1 1,1 2-1,1 0 1,-38 50-1,36-38-242,2 1 1,2 0-1,1 2 0,2 1 0,1 0 1,3 1-1,1 1 0,2 0 0,2 1 1,2 0-1,-4 58 0,11-88-330,1 0 0,0 1 0,1-1 0,0 0 0,1 1 0,1-1 0,0 0 0,1-1 0,0 1 0,1 0 0,0-1 0,1 0 0,1 0 0,0-1 0,0 0 1,1 0-1,0-1 0,1 0 0,0 0 0,1-1 0,0 0 0,22 14 0,-8-8-87,1-1 1,1-1-1,0-1 1,0-2 0,1 0-1,1-2 1,-1-1-1,1-1 1,34 2 0,-20-4-1509,81-4 0,-84-3-2474,76-16 0,-10-14-11746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25.457"/>
    </inkml:context>
    <inkml:brush xml:id="br0">
      <inkml:brushProperty name="width" value="0.05" units="cm"/>
      <inkml:brushProperty name="height" value="0.05" units="cm"/>
      <inkml:brushProperty name="color" value="#5B2D90"/>
    </inkml:brush>
  </inkml:definitions>
  <inkml:trace contextRef="#ctx0" brushRef="#br0">32 344 9396,'0'0'13054,"0"-10"-12176,0 7-814,-2-26 267,1 29-330,1 0 1,0 0-1,0 0 0,0 0 0,0 0 1,0 0-1,0 1 0,0-1 1,0 0-1,0 0 0,0 0 0,0 0 1,0 0-1,0 0 0,0 0 1,0 0-1,-1 0 0,1 0 0,0 0 1,0 0-1,0 0 0,0 0 0,0 0 1,0 0-1,0 0 0,0 0 1,0 0-1,0 0 0,-1 0 0,1 0 1,0 0-1,0 0 0,0 0 1,0 0-1,0 0 0,0 0 0,0 0 1,0 0-1,0 0 0,0 0 0,-1 0 1,1 0-1,0 0 0,0 0 1,0 0-1,0 0 0,0 0 0,0-1 1,0 1-1,0 0 0,0 0 1,0 0-1,0 0 0,0 0 0,0 0 1,0 0-1,0 0 0,0 0 0,0 0 1,0 0-1,0-1 0,0 1 1,0 0-1,0 0 0,0 0 0,-7 22 6,0 11-15,2 0 1,1 1 0,2 0 0,1-1 0,6 53 0,-5-81-7,0-1 0,1 1 1,0-1-1,0 1 0,0-1 0,1 1 1,0-1-1,-1 0 0,1 0 0,1 0 1,-1 0-1,0 0 0,1 0 0,0-1 1,0 1-1,0-1 0,1 0 1,-1 0-1,1 0 0,-1 0 0,1-1 1,0 1-1,0-1 0,0 0 0,0 0 1,1 0-1,-1-1 0,0 0 0,1 1 1,-1-2-1,1 1 0,-1 0 0,1-1 1,0 0-1,-1 0 0,1 0 0,-1-1 1,1 1-1,-1-1 0,1 0 0,-1-1 1,1 1-1,-1-1 0,0 0 1,0 0-1,0 0 0,0 0 0,0-1 1,0 1-1,-1-1 0,1 0 0,4-5 1,2-3 29,-1 1 0,0-1 0,-1-1 0,0 0 0,0 0 0,-1 0 1,-1-1-1,0 0 0,-1 0 0,0-1 0,-1 0 0,-1 1 0,0-1 1,-1 0-1,0-1 0,-1 1 0,-1 0 0,0 0 0,-3-18 0,2 27-10,0-1-1,0 1 0,-1-1 1,0 1-1,0 0 0,0 0 0,-1 0 1,1 0-1,-1 0 0,0 0 1,-1 1-1,1 0 0,-1-1 0,0 1 1,0 1-1,0-1 0,0 0 1,-1 1-1,0 0 0,-9-5 1,3 3-118,0 1 1,-1 0 0,1 0 0,-1 1 0,0 1 0,0 0 0,0 0 0,-21 1 0,33 1 73,0-1 0,0 1 0,0 0 0,0 0 0,-1 0 0,1-1 1,0 1-1,0 0 0,0 0 0,0-1 0,0 1 0,0 0 0,0 0 0,0 0 0,0-1 0,0 1 0,0 0 0,0 0 0,0-1 1,0 1-1,0 0 0,0 0 0,0-1 0,0 1 0,0 0 0,0 0 0,0-1 0,0 1 0,0 0 0,0 0 0,1 0 0,-1-1 1,0 1-1,0 0 0,0 0 0,0 0 0,1 0 0,-1-1 0,0 1 0,0 0 0,0 0 0,1 0 0,-1 0 0,0 0 1,0-1-1,1 1 0,9-11 110,-1 5 7,1-1 0,-1 2 1,1-1-1,0 2 0,0-1 0,0 1 1,1 1-1,0-1 0,0 2 1,-1 0-1,1 0 0,1 1 0,-1 0 1,0 1-1,0 0 0,0 1 1,0 0-1,0 1 0,0 0 0,0 1 1,-1 0-1,1 1 0,-1 0 0,1 0 1,-1 1-1,-1 1 0,13 8 1,1 2-8,-2 0 0,0 2 1,-1 0-1,-1 1 0,26 33 1,-39-44-169,-1 0 0,0 0-1,0 0 1,0 1 0,-1-1 0,0 1 0,-1 0 0,0 0-1,0 1 1,-1-1 0,0 1 0,-1-1 0,0 1 0,-1-1 0,1 1-1,-2-1 1,0 1 0,-3 17 0,3-23-152,0-1 0,-1 1 0,1-1 0,-1 1 0,1-1 0,-1 0 1,0 0-1,-1 0 0,1 0 0,0 0 0,-1-1 0,0 1 0,1-1 0,-1 1 0,0-1 0,0 0 1,0 0-1,-1 0 0,1-1 0,0 1 0,-1-1 0,1 0 0,-1 0 0,-6 2 0,9-3 308,0 0 0,0-1-1,0 1 1,0 0 0,0 0-1,0 0 1,0-1 0,0 1-1,0 0 1,1-1-1,-1 1 1,0-1 0,0 1-1,0-1 1,1 1 0,-1-1-1,0 0 1,0 1 0,1-1-1,-1 0 1,1 0-1,-1 1 1,1-1 0,-1 0-1,1 0 1,-1 0 0,1 0-1,0 1 1,-1-1 0,1 0-1,0 0 1,0 0 0,0 0-1,0-2 1,-2-41 2204,2 33-1947,1-4-47,0 0-1,1 1 1,0-1-1,1 1 0,0 0 1,2 0-1,-1 0 1,2 1-1,0-1 1,0 1-1,2 0 0,-1 1 1,16-20-1,-11 18-152,1 1-1,0 0 0,1 1 0,0 0 0,1 1 1,0 1-1,1 0 0,0 1 0,0 1 0,30-11 0,-20 11-134,0-2 0,-1 0 0,0-2 0,0 0 0,-1-2 0,-1-1 0,24-19 0,-44 31-10,0 0 0,0-1-1,-1 1 1,1-1 0,-1 1-1,0-1 1,1 0 0,1-5-1,-4 8 24,0 0 0,1 1 0,-1-1-1,0 0 1,0 0 0,1 0-1,-1 0 1,0 0 0,0 1-1,0-1 1,0 0 0,0 0 0,0 0-1,0 0 1,0 0 0,-1 0-1,1 1 1,0-1 0,0 0-1,-1 0 1,1 0 0,-1 0-1,1 1 1,0-1 0,-1 0 0,1 1-1,-1-1 1,0 0 0,1 1-1,-1-1 1,0 0 0,1 1-1,-1-1 1,0 1 0,0-1 0,1 1-1,-1 0 1,0-1 0,0 1-1,0 0 1,0 0 0,1-1-1,-1 1 1,0 0 0,-1 0 0,-5-1 18,1 0 0,0 0 0,-1 1 0,0 0 1,1 0-1,-1 1 0,1 0 0,0 0 0,-1 0 1,1 1-1,0 0 0,0 0 0,0 1 1,0-1-1,0 1 0,0 1 0,1-1 0,-1 1 1,1 0-1,0 0 0,0 0 0,1 1 0,-6 6 1,3-1 7,0 1 0,0 0 1,1 0-1,0 0 1,1 1-1,0 0 0,1 0 1,0 0-1,1 1 0,1-1 1,-2 18-1,2-9-42,1 0-1,1 0 0,1-1 1,0 1-1,2 0 1,0-1-1,2 0 1,6 22-1,-5-27-364,0-1 0,1 1 0,1-1 0,12 18-1,-10-19-706,1 0 0,0-1 0,0 0 0,20 15 0,29 14-8663</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11.974"/>
    </inkml:context>
    <inkml:brush xml:id="br0">
      <inkml:brushProperty name="width" value="0.05" units="cm"/>
      <inkml:brushProperty name="height" value="0.05" units="cm"/>
      <inkml:brushProperty name="color" value="#5B2D90"/>
    </inkml:brush>
  </inkml:definitions>
  <inkml:trace contextRef="#ctx0" brushRef="#br0">320 75 8228,'0'0'11170,"5"-13"-9831,15-35-253,-16 35 782,-9 15-1686,2 1 111,-35 20 119,2 3 1,0 1 0,2 1 0,1 2 0,1 1-1,-41 53 1,65-72-331,0 1 0,1 1-1,0 0 1,1 0 0,1 0 0,-7 29-1,10-39-75,1 1-1,0 0 1,0 0-1,1 0 1,-1 0-1,1 0 1,0 0-1,0-1 1,1 1-1,0 0 1,0 0-1,0 0 1,0 0-1,1-1 1,-1 1-1,1 0 1,0-1-1,1 0 1,-1 1-1,1-1 1,0 0-1,0 0 1,0-1-1,7 7 1,0-4-34,0-1-1,0 0 1,1 0 0,0-1 0,0 0 0,0-1 0,1-1 0,-1 1-1,1-2 1,-1 0 0,19 0 0,-5-1-537,0-2 1,0 0-1,-1-1 0,37-11 0,-41 8-624,-1-1 0,32-17 0,28-24-5056</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13.176"/>
    </inkml:context>
    <inkml:brush xml:id="br0">
      <inkml:brushProperty name="width" value="0.05" units="cm"/>
      <inkml:brushProperty name="height" value="0.05" units="cm"/>
      <inkml:brushProperty name="color" value="#5B2D90"/>
    </inkml:brush>
  </inkml:definitions>
  <inkml:trace contextRef="#ctx0" brushRef="#br0">124 1 13558,'0'0'10757,"-15"21"-9847,6-8-764,-2 2 0,0 0 1,2 1 0,-1 0 0,2 1 0,0 0 0,1 0 0,1 1-1,-5 23 1,3 2 5,3 1 0,1-1 0,2 1 1,3 0-1,9 74 0,-5-94-161,2 0 1,0 0 0,1 0 0,24 44-1,-26-56-114,1 0 0,0-1-1,0 0 1,1 0 0,1-1-1,0 0 1,0 0 0,1-1-1,1 0 1,20 13 0,-25-18 86,0-1 0,0-1 1,1 1-1,-1-1 0,1-1 1,-1 1-1,1-1 0,0 0 1,0 0-1,-1-1 0,1 0 1,0 0-1,0-1 0,9-1 1,-7-1-28,1 0 1,-1 0 0,1-1-1,-1 0 1,0-1 0,-1 0-1,1 0 1,14-12 0,-4-1-27,0-1 0,-1 0 1,-2-2-1,0 0 1,0 0-1,17-36 0,-24 41 116,-1 0 0,0-1 0,-1-1-1,-1 1 1,-1-1 0,0 0 0,-2 0 0,0 0-1,-1-1 1,0 1 0,-3-31 0,1 45 0,-1 1 0,1-1 1,-1 0-1,0 1 0,-1-1 0,1 1 1,-1-1-1,1 1 0,-1 0 0,0 0 1,0 0-1,0 0 0,-1 0 1,1 0-1,-1 0 0,1 1 0,-1-1 1,0 1-1,0 0 0,0 0 1,-1 0-1,1 0 0,0 1 0,-1-1 1,1 1-1,-1 0 0,1 0 0,-1 0 1,1 0-1,-1 1 0,0-1 1,0 1-1,1 0 0,-1 0 0,-5 1 1,0-1 7,0 1 1,0 0-1,1 1 1,-1 0 0,0 0-1,1 1 1,-1 0-1,1 0 1,0 1-1,0 0 1,0 1 0,1 0-1,-14 11 1,13-9-39,0 1 0,1 1 0,0-1 0,1 1 0,0 1 0,1-1 0,-1 1 0,2 0 0,-1 0 0,2 0 0,-1 0 0,1 1 0,1 0 0,0-1 0,-1 22 0,3-30-1,0 1 0,0-1 0,0 0 1,0 0-1,1 1 0,-1-1 0,1 0 1,0 0-1,0 1 0,0-1 0,0 0 1,0 0-1,0 0 0,0 0 0,1 0 1,-1-1-1,1 1 0,-1 0 0,1-1 1,0 1-1,3 2 0,-1-2-17,0 0 1,0 0-1,1 0 1,0 0-1,-1-1 0,1 0 1,0 0-1,-1 0 1,1 0-1,6-1 0,-1 1-19,1-2-1,-1 1 0,1-2 0,-1 1 0,0-1 1,0-1-1,0 0 0,0 0 0,15-8 0,-13 5 58,-1-2-1,0 1 0,-1-1 1,0-1-1,0 0 0,-1 0 1,0-1-1,0-1 0,-1 1 1,0-1-1,11-22 0,-20 38-45,0-1-1,0 1 0,1 0 1,0 0-1,0 0 0,2 9 0,-1 5 4,-1-5-4,-1 2 18,1 0-1,1-1 1,1 1 0,5 23 0,-6-36 3,-1 1-1,1-1 1,1 0-1,-1 0 1,0 0 0,1 0-1,-1 0 1,1-1 0,0 1-1,0 0 1,0-1 0,0 1-1,1-1 1,-1 0-1,1 0 1,-1 0 0,1 0-1,0 0 1,0 0 0,0-1-1,0 1 1,0-1 0,0 0-1,0 0 1,0 0-1,0 0 1,7 0 0,-2-1 5,0 0 0,-1-1 0,1 0 0,0 0 1,0-1-1,-1 0 0,1 0 0,-1 0 0,1-1 1,-1 0-1,0-1 0,0 0 0,0 0 0,-1 0 1,0-1-1,0 0 0,0 0 0,0-1 0,-1 1 0,1-1 1,-2-1-1,8-10 0,0-1-4,-2 0 0,0-1 1,-1 0-1,-1 0 0,-1-1 0,-1 0 0,6-31 0,-5-3 25,-3 0 0,-2-70 0,-2 116 8,-1 0-1,1 0 1,-1 0-1,-1 0 0,0 0 1,0 0-1,-4-10 1,5 15-17,-1 0 0,1 1 0,-1-1 0,0 0 1,0 1-1,0-1 0,0 1 0,0 0 1,0-1-1,-1 1 0,1 0 0,-1 0 0,1 1 1,-1-1-1,0 1 0,1-1 0,-1 1 1,0 0-1,0 0 0,-6-1 0,8 1-14,0 1 0,1 0 0,-1 0 0,0 0 0,0-1 1,1 1-1,-1 0 0,0 0 0,0 0 0,1 0 0,-1 1 0,0-1 0,0 0 0,1 0 0,-1 0 0,0 1 0,1-1 0,-1 0 0,0 1 0,1-1 1,-1 0-1,0 1 0,1-1 0,-1 1 0,1-1 0,-1 1 0,1-1 0,-1 1 0,1-1 0,-1 1 0,1 0 0,-1-1 0,1 1 0,-1 1 0,-1 26-246,2-21 208,2 21-224,1-1 1,2 0 0,1-1 0,1 1 0,1-1 0,19 43 0,-15-42-198,-1 1 0,-2 0 0,-1 0 1,-1 1-1,6 57 0,-12-71 439,-1 1 0,-1 0-1,0 0 1,-6 23 0,5-32 72,0 0 0,0 0 0,-1 0 0,0-1 0,-1 1 1,1-1-1,-1 0 0,0 0 0,-1 0 0,0 0 0,-9 8 1,59-53 3082,3-2-2752,-2-2 1,-2-3-1,52-66 1,-63 64-246,-3-1-1,29-62 1,-48 88 57,-2 0 1,0 0-1,-2-1 1,-1 0-1,-1 0 0,0-1 1,0-42-1,-7 53-70,-4 14-177,-7 24-157,5 19-9,2 1 0,2 0 0,2 0 1,4 55-1,-2-76 114,19 157-1524,-11-127 1320,-3 0 0,0 68 0,-6-112 274,0 0 1,0-1 0,-1 1-1,0 0 1,0-1 0,-1 0-1,-5 13 1,6-18 16,1-1-1,-1 1 1,1 0 0,-1-1 0,0 1-1,0-1 1,0 0 0,0 1 0,0-1 0,0 0-1,-1 0 1,1 0 0,-1-1 0,0 1 0,1-1-1,-1 1 1,0-1 0,0 0 0,0 0-1,0 0 1,0-1 0,0 1 0,0-1 0,-3 1-1,5-1 27,-1 0 0,1-1 0,0 1 0,0 0 0,0-1 0,1 1 0,-1-1-1,0 1 1,0-1 0,0 0 0,0 1 0,0-1 0,1 0 0,-1 1-1,0-1 1,0 0 0,1 0 0,-1 0 0,1 0 0,-1 0 0,1 0 0,-1 0-1,1 0 1,-1 0 0,1 0 0,0 0 0,0 0 0,0 0 0,-1 0 0,1 0-1,0-2 1,-1-41 44,1 33-53,2-5-64,-1 0 0,2 1 1,0-1-1,1 1 0,0 0 0,2 0 0,-1 0 0,2 1 1,0 0-1,1 0 0,0 1 0,17-22 0,14-12-512,85-79 0,-111 114 602,-4 3 66,36-29 19,-42 36-6,0 0 0,-1 1-1,1-1 1,0 1 0,0-1 0,0 1-1,0 0 1,0 0 0,0 1 0,0-1 0,1 0-1,-1 1 1,0 0 0,0 0 0,4 0-1,-5 1-46,0 0 0,-1-1 0,1 1 0,0 0 0,0 0-1,-1 0 1,1 0 0,-1 1 0,1-1 0,-1 0 0,0 1 0,1-1-1,-1 1 1,0-1 0,0 1 0,0 0 0,0-1 0,0 1 0,0 0-1,-1 0 1,2 3 0,10 45 270,-11-45-232,3 23 156,0 1-1,-2-1 1,-2 34 0,-1-50-420,0 0 0,0-1 1,-1 1-1,0 0 1,-1-1-1,-1 0 1,0 0-1,0 0 0,-1 0 1,-9 13-1,-2-8-5510,0-13-7855</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13.536"/>
    </inkml:context>
    <inkml:brush xml:id="br0">
      <inkml:brushProperty name="width" value="0.05" units="cm"/>
      <inkml:brushProperty name="height" value="0.05" units="cm"/>
      <inkml:brushProperty name="color" value="#5B2D90"/>
    </inkml:brush>
  </inkml:definitions>
  <inkml:trace contextRef="#ctx0" brushRef="#br0">118 115 13702,'0'0'6963,"119"-4"-6034,-86 1-129,-13-15 193,-16-5 559,-4-4 65,-26 2-993,-17 11-560,-13 14-128,-1 0-608,5 35-753,13 15-1712,19 4-4066</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15.111"/>
    </inkml:context>
    <inkml:brush xml:id="br0">
      <inkml:brushProperty name="width" value="0.05" units="cm"/>
      <inkml:brushProperty name="height" value="0.05" units="cm"/>
      <inkml:brushProperty name="color" value="#5B2D90"/>
    </inkml:brush>
  </inkml:definitions>
  <inkml:trace contextRef="#ctx0" brushRef="#br0">445 27 4306,'0'0'16170,"-14"-7"-14999,6 3-999,6 2-138,-1 1 0,1-1-1,0 0 1,-1 1 0,1 0-1,-1 0 1,0 0 0,1 0-1,-1 0 1,0 0-1,0 1 1,1-1 0,-1 1-1,0 0 1,0 0 0,0 0-1,0 0 1,0 0 0,1 1-1,-1-1 1,0 1 0,0 0-1,1 0 1,-1 0 0,0 0-1,1 0 1,-1 0 0,1 1-1,0-1 1,-1 1 0,1 0-1,0 0 1,0 0 0,-3 3-1,-13 21 273,2 1-1,0 0 1,2 1-1,1 1 1,2 0 0,1 0-1,1 1 1,-8 46-1,5-1 266,4 1 0,1 102 1,7 337 449,-1-498-1046,0 1 0,-1-1 0,-1 1-1,0-1 1,-7 17 0,9-30-135,0 0 1,0 0-1,-1 0 1,0 0-1,0 0 0,0-1 1,0 1-1,0 0 1,-1-1-1,1 0 0,-1 0 1,0 1-1,0-2 1,-1 1-1,1 0 0,0-1 1,-1 1-1,0-1 1,1 0-1,-1 0 0,0-1 1,0 1-1,0-1 0,0 0 1,0 0-1,-5 1 1,6-2-28,1-1 1,-1 1-1,0-1 1,1 1-1,-1-1 1,0 0-1,1 0 1,-1 0-1,1 0 0,-1 0 1,1 0-1,0-1 1,-1 1-1,1-1 1,0 0-1,0 0 1,0 0-1,0 0 1,0 0-1,1 0 1,-1 0-1,1 0 1,-1-1-1,1 1 1,0-1-1,0 1 1,0-1-1,0 0 1,0 1-1,0-5 1,-3-10-359,1 1 0,0-1 0,0-29 1,1 10 832,2-1 0,2 1 1,2-1-1,1 1 0,1 0 1,16-49-1,-16 68-11,0 0 0,2 0 0,-1 1 1,2 0-1,0 0 0,1 1 0,1 0 0,0 1 1,1 0-1,1 1 0,0 0 0,0 1 0,1 1 1,30-19-1,-34 24-66,1 1 1,0 0-1,1 0 1,-1 1-1,1 1 1,-1 0-1,1 0 0,0 1 1,0 1-1,0 0 1,0 0-1,15 2 1,-20 0-128,-1 0 0,0 0 0,0 1 0,-1-1 0,1 1 0,0 1 0,-1-1 1,1 1-1,-1 0 0,1 0 0,-1 0 0,0 1 0,-1 0 0,1 0 0,-1 0 0,1 1 0,-1-1 1,-1 1-1,1 0 0,-1 0 0,1 0 0,-2 1 0,1-1 0,0 1 0,2 8 0,-2-2-11,0 0 0,0 0-1,-2 0 1,1 0-1,-1 0 1,-1 1 0,-1 14-1,0-22-297,0 0 0,0 0-1,0 0 1,0 0 0,-1 0-1,0 0 1,0 0 0,-4 6 0,5-9-277,-1 1 0,0-1 0,0 0 0,1 0 0,-1 0 1,0 0-1,-1 0 0,1-1 0,0 1 0,-1-1 0,1 1 1,0-1-1,-1 0 0,0 0 0,1 0 0,-5 1 1,-21 0-15125</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15.475"/>
    </inkml:context>
    <inkml:brush xml:id="br0">
      <inkml:brushProperty name="width" value="0.05" units="cm"/>
      <inkml:brushProperty name="height" value="0.05" units="cm"/>
      <inkml:brushProperty name="color" value="#5B2D90"/>
    </inkml:brush>
  </inkml:definitions>
  <inkml:trace contextRef="#ctx0" brushRef="#br0">0 592 13014,'0'0'1953</inkml:trace>
  <inkml:trace contextRef="#ctx0" brushRef="#br0" timeOffset="1">205 908 15687,'0'0'6406,"23"-4"-5176,6-1-1097,-1-2 0,1-1 1,-2-1-1,1-1 1,30-17-1,-50 23-117,1-1 0,-1-1 0,0 1 0,-1-2 0,1 1 0,-1-1 0,-1 0 0,1 0 0,-1 0 0,5-9 0,-8 10-6,0 1 1,-1-1 0,0 1-1,0-1 1,0 0 0,-1 0-1,0 1 1,0-1 0,0 0 0,-1 0-1,0 0 1,0 0 0,0 0-1,-1 0 1,0 0 0,0 0-1,0 0 1,-4-6 0,4 8-23,-1 0 0,0 0 1,0 1-1,0-1 0,-1 1 1,1 0-1,-1 0 0,0 0 1,0 0-1,0 0 0,0 1 1,0-1-1,-1 1 0,1 0 1,-1 0-1,0 0 0,1 0 0,-1 1 1,0-1-1,0 1 0,0 0 1,0 0-1,0 0 0,0 1 1,0 0-1,0 0 0,-7 0 1,2 0-6,1 1 0,-1-1 0,1 2 1,-1-1-1,1 1 0,0 0 1,-1 1-1,1 0 0,0 0 1,1 1-1,-1 0 0,-10 7 1,9-4-15,1 1 1,0-1-1,0 2 1,1-1-1,0 1 1,0 0-1,1 0 1,1 1-1,-1-1 1,1 2-1,1-1 1,0 0-1,0 1 1,1 0-1,1-1 1,0 1-1,0 0 1,1 0-1,0 1 0,1-1 1,0 0-1,3 17 1,-2-24-15,1-1 0,-1 1 1,1 0-1,0 0 0,0-1 0,0 1 0,1-1 0,-1 0 1,1 1-1,0-1 0,0 0 0,0-1 0,0 1 0,0 0 1,1-1-1,-1 0 0,1 0 0,0 0 0,-1 0 0,1-1 1,0 1-1,7 1 0,12 3-24,0-1 0,45 4 1,-36-6 48,-11 0-11,1 1 0,0 1 0,-1 0 0,0 2 0,-1 1 0,1 0 0,26 16 0,-41-21 29,0 1 0,0 0 1,0 0-1,-1 1 0,0 0 1,1 0-1,-2 0 0,1 0 1,0 1-1,-1 0 0,0 0 1,-1 0-1,1 0 0,-1 0 1,0 1-1,-1 0 1,0-1-1,0 1 0,0 0 1,-1 0-1,0 0 0,0 0 1,-1 0-1,1 0 0,-2 1 1,0 9-1,-1-14 95,1 1-1,0-1 1,-1 1 0,1-1-1,-1 1 1,0-1 0,0 0 0,0 0-1,-1 0 1,1 0 0,-1-1-1,0 1 1,1 0 0,-1-1 0,0 0-1,-1 0 1,1 0 0,0 0-1,0 0 1,-1-1 0,1 1 0,-1-1-1,0 0 1,1 0 0,-1-1-1,0 1 1,1-1 0,-1 1-1,0-1 1,0 0 0,1-1 0,-1 1-1,0-1 1,0 1 0,-5-3-1,7 1-2,0 1-1,0-1 0,1 1 0,-1-1 0,1 0 1,-1 0-1,1 0 0,0 0 0,0 0 1,0 0-1,0 0 0,0 0 0,0-1 0,1 1 1,-1 0-1,1 0 0,0-1 0,-1 1 0,1 0 1,0-5-1,4-51 769,-1 41-812,1 0 0,0 0 0,1 0-1,2 0 1,-1 1 0,16-27 0,65-90-24,-65 102-34,137-177-937,-36 81-7055,-104 109 1337</inkml:trace>
  <inkml:trace contextRef="#ctx0" brushRef="#br0" timeOffset="2">1113 0 15415,'0'0'10031,"7"16"-9649,91 226 1783,-79-187-1839,-2 2 1,16 101 0,-27-116-304,-2 1 0,-2-1 0,-2 1 0,-6 51 0,3-74-54,-1 0 0,-1-1 0,0 1 0,-1-1 0,-2 0 0,0-1 0,0 1 0,-2-2 0,0 1 0,-26 30 0,15-24-617,-1 0 1,-1-2 0,-1-1 0,-29 19 0,27-23-2138,-1 0 1,-30 12-1,15-12-6672</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24.552"/>
    </inkml:context>
    <inkml:brush xml:id="br0">
      <inkml:brushProperty name="width" value="0.05" units="cm"/>
      <inkml:brushProperty name="height" value="0.05" units="cm"/>
      <inkml:brushProperty name="color" value="#5B2D90"/>
    </inkml:brush>
  </inkml:definitions>
  <inkml:trace contextRef="#ctx0" brushRef="#br0">0 197 6243,'0'0'4439,"19"6"-3001,64 12 176,-79-18-1417,0 0 1,0 0-1,0 0 0,0 0 0,-1-1 0,1 0 1,0 0-1,0 0 0,0 0 0,-1-1 0,1 1 0,-1-1 1,1 0-1,-1 0 0,0 0 0,0 0 0,0-1 1,0 1-1,0-1 0,0 0 0,-1 0 0,1 0 1,-1 0-1,0 0 0,0-1 0,0 1 0,2-5 0,0-1 380,0-1-1,-1 0 0,1 0 0,-2 0 0,0 0 0,0 0 0,-1-1 0,0-10 1,0 18-480,-1 0 1,0 0-1,-1-1 1,1 1-1,0 0 1,-1 0-1,0 0 1,0 0 0,0 0-1,0 0 1,0 0-1,0 0 1,-1 0-1,1 1 1,-4-5-1,3 6-104,0 0 0,1-1-1,-1 1 1,0 0-1,-1 0 1,1 0-1,0 1 1,0-1-1,0 0 1,0 1-1,-1-1 1,1 1 0,0 0-1,0 0 1,-1 0-1,1 0 1,0 0-1,0 0 1,-1 1-1,1-1 1,0 1-1,0 0 1,-3 1-1,1 0-154,0 0-1,0 0 1,0 1-1,0-1 1,0 1-1,1 0 1,-1 1-1,1-1 0,0 0 1,0 1-1,0 0 1,0 0-1,1 0 1,-1 0-1,1 0 1,0 0-1,1 0 0,-1 1 1,-1 7-1,-4 12-1881,1 1-1,-3 30 0,1 21-4531</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24.935"/>
    </inkml:context>
    <inkml:brush xml:id="br0">
      <inkml:brushProperty name="width" value="0.05" units="cm"/>
      <inkml:brushProperty name="height" value="0.05" units="cm"/>
      <inkml:brushProperty name="color" value="#5B2D90"/>
    </inkml:brush>
  </inkml:definitions>
  <inkml:trace contextRef="#ctx0" brushRef="#br0">0 43 16920,'0'0'5802,"2"15"-5623,-2-6-118,6 34 80,-6-41-127,1 0 0,-1 0-1,1 0 1,0-1-1,0 1 1,0 0-1,0-1 1,0 1 0,0 0-1,1-1 1,-1 1-1,0-1 1,1 0-1,-1 0 1,1 1 0,-1-1-1,1 0 1,0 0-1,-1 0 1,1-1-1,0 1 1,0 0 0,0-1-1,1 1 1,4 1 74,0-1 0,0 0 0,0 0 0,0-1 0,1 0 0,-1 0 0,0 0 0,0-1 0,0 0 0,7-3 0,-12 3-48,1 0 0,-1 0 1,0-1-1,0 1 0,1-1 0,-1 1 0,0-1 1,-1 0-1,1 0 0,0 0 0,0 0 1,-1 0-1,1 0 0,-1-1 0,0 1 0,0-1 1,0 1-1,0 0 0,0-1 0,0 0 0,-1 1 1,1-1-1,-1 1 0,0-1 0,0 0 0,0 1 1,0-1-1,-1-5 0,1 5-43,0 0-1,-1 0 1,0 0 0,1 0-1,-1 0 1,0 1 0,-1-1-1,1 0 1,0 0 0,-1 1-1,0-1 1,1 1 0,-1-1-1,0 1 1,0 0 0,-1 0-1,1-1 1,0 2 0,-1-1-1,1 0 1,-1 0-1,1 1 1,-1 0 0,0-1-1,0 1 1,-4-1 0,-39-9-2081,3 10-4084,24 2-1110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28.051"/>
    </inkml:context>
    <inkml:brush xml:id="br0">
      <inkml:brushProperty name="width" value="0.05" units="cm"/>
      <inkml:brushProperty name="height" value="0.05" units="cm"/>
      <inkml:brushProperty name="color" value="#5B2D90"/>
    </inkml:brush>
  </inkml:definitions>
  <inkml:trace contextRef="#ctx0" brushRef="#br0">1 89 11573,'0'0'11309,"0"-14"-10686,0 10 2695,0 2-3281,0 2 137,5 82 713,21 100 59,-12-98-704,-8-39-247,-3-20-48,0 0 1,2 0-1,1 0 0,17 46 0,-23-70 52,1 0-1,-1 0 1,1-1 0,-1 1 0,1 0 0,-1-1 0,1 1-1,-1 0 1,1-1 0,0 1 0,-1-1 0,1 1-1,0-1 1,0 1 0,-1-1 0,1 0 0,0 1 0,0-1-1,0 0 1,-1 0 0,1 1 0,0-1 0,0 0-1,0 0 1,0 0 0,0 0 0,-1 0 0,1 0 0,0 0-1,0-1 1,0 1 0,0 0 0,-1 0 0,1-1-1,0 1 1,0 0 0,0-1 0,-1 1 0,1-1 0,0 1-1,-1-1 1,1 1 0,0-1 0,-1 1 0,1-1-1,-1 0 1,2-1 0,30-34 28,-31 34-29,48-69 28,-30 41-27,0 2 0,31-33 1,-48 59-3,-1 1 1,0 0-1,0-1 0,0 1 1,1 0-1,-1 0 1,1 0-1,-1 0 0,1 0 1,-1 0-1,1 0 1,-1 1-1,1-1 0,0 0 1,-1 1-1,1 0 0,0-1 1,0 1-1,-1 0 1,1 0-1,0 0 0,0 0 1,0 0-1,-1 0 1,1 1-1,0-1 0,-1 0 1,1 1-1,0-1 1,-1 1-1,4 1 0,2 3-56,-1 0 0,0 0 0,0 1-1,-1-1 1,10 14 0,9 7 90,-16-19-23,1 0 0,0 0 0,0-1 1,0-1-1,1 1 0,11 3 0,-19-7-4,0-1 0,0 0 0,0-1 0,0 1-1,0 0 1,1 0 0,-1-1 0,0 1 0,0-1 0,0 0 0,1 0-1,-1 0 1,0 0 0,0 0 0,0 0 0,1 0 0,-1-1 0,0 1-1,0-1 1,0 0 0,0 1 0,0-1 0,0 0 0,0 0-1,0-1 1,0 1 0,0 0 0,0-1 0,-1 1 0,1-1 0,-1 1-1,1-1 1,-1 0 0,1 1 0,-1-1 0,2-3 0,2-15 42,0 1 0,-1 0 0,-1-1 0,-1 0 0,-1 0 0,-1 0 1,-2-25-1,1-3 68,-5-186-426,6 233 237,-1 0 1,1 0 0,0 0 0,0 0 0,0 0 0,0 0 0,0 0 0,0 0-1,0 0 1,1 0 0,-1 0 0,0 0 0,1 0 0,-1 0 0,0 1 0,1-1 0,-1 0-1,1 0 1,-1 0 0,1 0 0,0 1 0,-1-1 0,1 0 0,0 1 0,-1-1 0,1 0-1,0 1 1,0-1 0,-1 1 0,1-1 0,0 1 0,0 0 0,0-1 0,0 1 0,0 0-1,0 0 1,0-1 0,0 1 0,1 0 0,0 0-212,1 1 0,-1-1 0,0 1 0,1 0 0,-1 0 0,0 0 0,0 0 1,0 0-1,1 0 0,-1 0 0,-1 1 0,1-1 0,0 1 0,0-1 0,3 4 0,6 11-519,-1 1-1,-1 0 1,0 0 0,-1 0-1,-1 1 1,8 27 0,-6-17 635,1-1-1,19 37 1,-24-56 537,-1-1 1,1 0-1,0-1 1,0 1-1,1-1 1,0 0-1,0 0 1,0 0-1,1-1 0,0 0 1,0-1-1,13 8 1,-12-9-192,-1-1 0,1 1-1,0-1 1,0 0 0,0-1 0,0 0 0,0 0 0,0-1 0,0 0 0,0 0-1,0-1 1,0 0 0,0-1 0,0 1 0,-1-2 0,1 1 0,0-1 0,-1 0-1,0 0 1,1-1 0,-1 0 0,-1 0 0,1-1 0,-1 0 0,0 0 0,0-1 0,0 1-1,8-12 1,-6 8-55,0-1 0,-1 0 0,0-1 0,-1 1-1,0-2 1,0 1 0,-1 0 0,-1-1 0,0 0-1,-1 0 1,0 0 0,0-1 0,-2 1 0,1-1 0,-2 1-1,1-1 1,-4-20 0,3 31-79,-1 1 0,0-1 0,1 0 0,-1 0 0,0 1 0,0-1 0,0 1 0,-1-1 0,1 1 1,0 0-1,0-1 0,-1 1 0,1 0 0,-1 0 0,1 0 0,-1 0 0,1 0 0,-1 0 0,0 0 0,1 0 0,-1 1 0,0-1 0,0 1 0,0-1 0,1 1 0,-1 0 0,0 0 0,0 0 0,0 0 0,0 0 0,0 0 0,1 0 0,-1 1 1,0-1-1,-2 1 0,-4 1-2,-1-1 0,1 1 0,0 1 1,0 0-1,0 0 0,1 0 0,-8 5 1,1 2-16,1 0 0,0 0 0,1 2 0,0-1 0,1 2 0,1-1 0,-1 2 1,2-1-1,0 1 0,1 1 0,0-1 0,1 1 0,1 1 0,-7 22 0,10-28-74,0 1-1,1 0 1,0 0-1,1 0 1,0 0-1,1 0 0,0 0 1,1 0-1,0 0 1,0 0-1,2 0 1,-1 0-1,1 0 1,1-1-1,0 1 0,0-1 1,1 0-1,0 0 1,1-1-1,0 1 1,0-1-1,12 12 1,-5-9-505,1 0 1,0-1-1,0 0 1,1-2-1,1 1 1,0-2 0,0 0-1,22 7 1,53 10-6835</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28.783"/>
    </inkml:context>
    <inkml:brush xml:id="br0">
      <inkml:brushProperty name="width" value="0.05" units="cm"/>
      <inkml:brushProperty name="height" value="0.05" units="cm"/>
      <inkml:brushProperty name="color" value="#5B2D90"/>
    </inkml:brush>
  </inkml:definitions>
  <inkml:trace contextRef="#ctx0" brushRef="#br0">78 127 12502,'0'0'13419,"-7"1"-12869,5-1-530,0 1 0,0-1 0,-1 1 0,1 0 0,0 0 0,0 0 0,0 0 0,0 0 0,0 0 0,0 1 0,1-1 0,-1 0 0,0 1 0,1 0 0,-1-1 0,1 1 0,-1 0 0,1 0 0,0 0 0,0 0 0,-1 2 0,-3 5 41,2 0 1,-1 0 0,1 0 0,1 1 0,-3 11-1,1 17 217,-1 69 0,5-98-276,0 1 0,1 0 0,0 0 0,1-1-1,0 1 1,0-1 0,1 1 0,0-1 0,7 13 0,-8-19-4,-1 0 0,1-1 0,0 1 0,0 0 0,0-1 0,1 1-1,-1-1 1,1 0 0,-1 0 0,1 0 0,0 0 0,0 0 0,0-1 0,0 1 0,0-1-1,0 0 1,0 0 0,0 0 0,0 0 0,1 0 0,-1-1 0,0 1 0,1-1 0,-1 0-1,0 0 1,1 0 0,-1-1 0,0 1 0,0-1 0,1 0 0,4-2 0,3-1 16,-1-1 1,0 0 0,0 0 0,0-1-1,-1-1 1,0 1 0,0-2 0,-1 1 0,0-1-1,8-10 1,8-10-17,35-58-1,-49 68-41,-9 14 53,0 0-1,1 0 0,0 1 1,0-1-1,0 1 0,0 0 1,1-1-1,-1 1 0,1 0 1,4-4-1,-2 18-112,-1 5 49,2 0 0,0 0 0,0-1-1,2 1 1,16 25 0,-21-37 66,-1 0 0,1-1 0,0 1 0,0-1 0,0 0 0,1 0 0,-1 0 1,1 0-1,-1-1 0,1 1 0,0-1 0,0 0 0,0 0 0,0-1 0,1 1 0,-1-1 0,0 0 0,1 0 0,-1 0 0,0 0 0,1-1 0,-1 0 0,1 0 0,-1 0 0,1-1 0,-1 1 0,1-1 0,3-1 0,-4 0 6,0 0 0,-1 0 0,1 0-1,-1 0 1,0-1 0,0 0 0,0 1-1,0-1 1,0 0 0,-1 0 0,1-1-1,-1 1 1,0 0 0,0-1 0,0 0-1,0 1 1,-1-1 0,1 0 0,-1 0-1,0 0 1,1-8 0,2-9 147,-1-1 1,1-36-1,-4 44-196,1-19 283,-5-62-1,3 85-404,-1 0-1,0 1 1,0-1 0,-1 0-1,-1 1 1,1 0-1,-1 0 1,-1 0-1,0 0 1,-11-15-1,34 37-10893,-8-7 8351,22 13-4298</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29.121"/>
    </inkml:context>
    <inkml:brush xml:id="br0">
      <inkml:brushProperty name="width" value="0.05" units="cm"/>
      <inkml:brushProperty name="height" value="0.05" units="cm"/>
      <inkml:brushProperty name="color" value="#5B2D90"/>
    </inkml:brush>
  </inkml:definitions>
  <inkml:trace contextRef="#ctx0" brushRef="#br0">0 1 5891,'0'0'18264,"2"109"-16967,-2-68-1073,2-2 160,-2-2-384,2-5 96,-2-7-272,4-5-368,-2-9-1857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26.044"/>
    </inkml:context>
    <inkml:brush xml:id="br0">
      <inkml:brushProperty name="width" value="0.05" units="cm"/>
      <inkml:brushProperty name="height" value="0.05" units="cm"/>
      <inkml:brushProperty name="color" value="#5B2D90"/>
    </inkml:brush>
  </inkml:definitions>
  <inkml:trace contextRef="#ctx0" brushRef="#br0">237 50 1665,'0'0'18325,"-2"-10"-17055,-3-29-106,3 38-76,-1 9-859,-2 13-220,-16 136 1710,-1 278 0,22-374-1586,-3 0 0,-15 89 0,11-121-562,0-1 0,-18 45 0,16-54-672,0 0 0,-1-1 1,-1 0-1,-18 23 0,2-16-6518,6-18-4694</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29.505"/>
    </inkml:context>
    <inkml:brush xml:id="br0">
      <inkml:brushProperty name="width" value="0.05" units="cm"/>
      <inkml:brushProperty name="height" value="0.05" units="cm"/>
      <inkml:brushProperty name="color" value="#5B2D90"/>
    </inkml:brush>
  </inkml:definitions>
  <inkml:trace contextRef="#ctx0" brushRef="#br0">8 97 12614,'0'0'11349,"-8"-93"-9636,8 90-145,0 10-1984,10 18-1441,10 7-656,2 2-4434</inkml:trace>
  <inkml:trace contextRef="#ctx0" brushRef="#br0" timeOffset="1">332 199 19161,'0'0'8308,"2"101"-7556,2-40-112,-4 1-624,0 1 208,0-6-224,0-7-128,0-9 32,0-11-1601,0-10-576</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29.869"/>
    </inkml:context>
    <inkml:brush xml:id="br0">
      <inkml:brushProperty name="width" value="0.05" units="cm"/>
      <inkml:brushProperty name="height" value="0.05" units="cm"/>
      <inkml:brushProperty name="color" value="#5B2D90"/>
    </inkml:brush>
  </inkml:definitions>
  <inkml:trace contextRef="#ctx0" brushRef="#br0">36 97 944,'0'0'22139,"2"-97"-14952,-2 126-6659,0 26-528,0 22 0,0 12 112,-2 4-48,-4-2-128,4-7-944,-2-9-1778,-6-16-2320,-3-18-15703</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04.133"/>
    </inkml:context>
    <inkml:brush xml:id="br0">
      <inkml:brushProperty name="width" value="0.05" units="cm"/>
      <inkml:brushProperty name="height" value="0.05" units="cm"/>
      <inkml:brushProperty name="color" value="#5B2D90"/>
    </inkml:brush>
  </inkml:definitions>
  <inkml:trace contextRef="#ctx0" brushRef="#br0">208 86 3089,'0'0'6673,"0"-4"-6300,0-11 616,0-35 12839,0 34-12520,0 19-1244,-12 63 246,-2-1 0,-3-1 0,-26 65 0,16-49-211,12-35-64,-46 162 156,55-179-183,1 1 0,1 0-1,1 0 1,2 0 0,3 40-1,-1-68-5,-1 0-1,1 0 0,-1 0 0,1 1 1,-1-1-1,1 0 0,0 0 0,0 0 1,-1 0-1,1 0 0,0 0 0,0 0 1,0 0-1,0 0 0,0-1 0,0 1 1,0 0-1,0-1 0,1 1 0,-1 0 1,0-1-1,0 0 0,1 1 1,-1-1-1,0 0 0,0 1 0,1-1 1,-1 0-1,0 0 0,1 0 0,1-1 1,48-4 200,-28-3-244,0 0-1,0-1 0,-1-2 0,23-14 1,89-61-2005,-85 53 572,122-83-8855,-106 70 1163</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04.539"/>
    </inkml:context>
    <inkml:brush xml:id="br0">
      <inkml:brushProperty name="width" value="0.05" units="cm"/>
      <inkml:brushProperty name="height" value="0.05" units="cm"/>
      <inkml:brushProperty name="color" value="#5B2D90"/>
    </inkml:brush>
  </inkml:definitions>
  <inkml:trace contextRef="#ctx0" brushRef="#br0">4 11 6371,'0'0'5453,"6"-10"-6152,-6 14 718,0-4-155,1 0-1,-1 0 0,0 1 1,0-1-1,0 1 1,0-1-1,0 0 1,0 1-1,0-1 0,0 0 1,0 1-1,0-1 1,0 0-1,0 1 0,0-1 1,0 0-1,0 1 1,0-1-1,0 0 0,-1 1 1,1-1-1,0 0 1,0 1-1,0-1 0,-1 0 1,1 0-1,0 1 1,0-1-1,0 0 0,-1 0 1,1 1-1,0-1 1,-1 0-1,1 0 0,0 0 1,-1 1-1,1-1 1,0 0-1,-1 0 0,1 0 1,-5 0-3199</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05.103"/>
    </inkml:context>
    <inkml:brush xml:id="br0">
      <inkml:brushProperty name="width" value="0.05" units="cm"/>
      <inkml:brushProperty name="height" value="0.05" units="cm"/>
      <inkml:brushProperty name="color" value="#5B2D90"/>
    </inkml:brush>
  </inkml:definitions>
  <inkml:trace contextRef="#ctx0" brushRef="#br0">62 4 8404,'0'0'17512,"1"-3"-16765,0 9-715,-1 32 56,-1 0 0,-2 0 0,-1 0 0,-3 0 0,0-1 0,-17 46 0,14-65-1265,2-11-1743</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05.478"/>
    </inkml:context>
    <inkml:brush xml:id="br0">
      <inkml:brushProperty name="width" value="0.05" units="cm"/>
      <inkml:brushProperty name="height" value="0.05" units="cm"/>
      <inkml:brushProperty name="color" value="#5B2D90"/>
    </inkml:brush>
  </inkml:definitions>
  <inkml:trace contextRef="#ctx0" brushRef="#br0">0 175 13206,'0'0'6574,"20"11"-5969,64 33-188,-78-42-349,0 0 0,0 0 0,-1-1 0,2 1 0,-1-1 0,0-1 1,0 1-1,0-1 0,0-1 0,0 1 0,0-1 0,0 0 0,0 0 1,0 0-1,0-1 0,0 0 0,0 0 0,-1-1 0,1 0 0,-1 0 1,0 0-1,0 0 0,0-1 0,0 0 0,7-7 0,-7 6 77,0 0-1,0-1 1,-1 0 0,1 0-1,-1 0 1,-1 0-1,1 0 1,-1-1 0,0 0-1,-1 0 1,1 1-1,-2-2 1,1 1-1,0 0 1,-1 0 0,-1 0-1,1-1 1,-1 1-1,-1-10 1,0 15-115,1-1-1,-1 1 1,0 0 0,0 0 0,0-1-1,0 1 1,0 0 0,-1 0-1,1 0 1,-1 0 0,1 1 0,-1-1-1,1 0 1,-1 0 0,0 1 0,0-1-1,0 1 1,-3-2 0,0 1 0,0-1 1,0 1-1,-1 0 1,0 0-1,1 1 1,-1 0-1,-9-1 0,6 1-187,1 0-1,-1 1 1,0 0-1,1 1 0,-1 0 1,1 0-1,-1 1 0,1 0 1,0 1-1,-13 5 0,17-5-242,0-1 0,0 1-1,0 0 1,1 1-1,-1-1 1,1 1 0,0-1-1,0 1 1,0 0 0,0 0-1,1 0 1,0 1 0,0-1-1,0 0 1,-1 6 0,0 24-5873</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05.823"/>
    </inkml:context>
    <inkml:brush xml:id="br0">
      <inkml:brushProperty name="width" value="0.05" units="cm"/>
      <inkml:brushProperty name="height" value="0.05" units="cm"/>
      <inkml:brushProperty name="color" value="#5B2D90"/>
    </inkml:brush>
  </inkml:definitions>
  <inkml:trace contextRef="#ctx0" brushRef="#br0">24 1 15383,'0'0'3338,"0"17"-433,-11 203 2400,-2 44-3524,19-268-1920,7-12 46,30-37-364,2 1 1,80-71 0,-106 113 874,-13 31-1,0 64-332,-4-44-330,1-1-1,2 0 1,1 0 0,3-1-1,23 70 1,-14-81-2509,0-19-4086,5-7-8124</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06.327"/>
    </inkml:context>
    <inkml:brush xml:id="br0">
      <inkml:brushProperty name="width" value="0.05" units="cm"/>
      <inkml:brushProperty name="height" value="0.05" units="cm"/>
      <inkml:brushProperty name="color" value="#5B2D90"/>
    </inkml:brush>
  </inkml:definitions>
  <inkml:trace contextRef="#ctx0" brushRef="#br0">116 281 11877,'0'0'7364,"20"-10"-6663,-1 1-598,1 1 25,0-2 0,-1 0 1,0-1-1,0-1 0,-1 0 1,24-24-1,-37 30-32,-1 1 0,0-2 0,-1 1 0,1 0 0,-1-1 0,-1 1 0,1-1 0,-1 0 0,0 0 0,-1 0 0,2-13 0,-2 17-61,-1 1 1,0-1-1,1 1 0,-1-1 1,0 1-1,-1-1 1,1 1-1,0 0 1,-1-1-1,1 1 1,-1-1-1,0 1 0,0 0 1,0-1-1,0 1 1,0 0-1,0 0 1,-1 0-1,1 0 1,-1 0-1,0 0 0,1 0 1,-1 0-1,0 1 1,0-1-1,0 1 1,0-1-1,0 1 1,0 0-1,-1 0 0,1 0 1,0 0-1,-1 0 1,1 0-1,-5 0 1,-3 0 10,0 0 0,0 1 0,0 0 0,0 1 1,0 0-1,0 0 0,1 1 0,-1 1 0,0 0 1,1 0-1,-1 0 0,1 1 0,0 1 0,0 0 0,1 0 1,-1 1-1,1-1 0,0 2 0,1-1 0,0 1 1,-13 15-1,10-9-25,0 1 0,1 0 1,1 0-1,0 1 1,1 0-1,0 1 0,1-1 1,1 1-1,0 0 0,2 1 1,0-1-1,-2 28 1,4-28-23,1 0 1,0 0 0,2 0-1,-1 0 1,2 0 0,0 0 0,6 17-1,-7-28-79,0 0 0,1 0-1,-1 0 1,1 0-1,0 0 1,0 0 0,1-1-1,-1 1 1,1-1-1,0 0 1,0 0 0,0 0-1,1-1 1,-1 0 0,1 0-1,0 0 1,0 0-1,0-1 1,0 1 0,1-1-1,-1-1 1,0 1-1,10 1 1,-4-2-176,0-1 0,0 0 0,0 0 0,0-1 0,0-1 0,0 1 0,-1-2 0,1 0 0,0 0 0,-1-1 0,0 0 0,18-11 0,9-7-158,-2-1 0,33-29-1,-39 29 413,7-4-38,77-65 968,-102 83-608,-1-1 1,0-1-1,-1 1 1,0-2 0,-1 1-1,-1-1 1,11-22 0,-17 33-269,0 0 1,0-1 0,0 1 0,-1 0 0,1-1 0,-1 1 0,1 0 0,-1-1 0,1 1 0,-1-1 0,0 1-1,0-1 1,0 1 0,0 0 0,0-1 0,0 1 0,0-1 0,0 1 0,0-1 0,-1 1 0,1-1-1,-1 1 1,1 0 0,-1-1 0,1 1 0,-1 0 0,0 0 0,0-1 0,1 1 0,-1 0 0,0 0 0,0 0-1,0 0 1,0 0 0,-1 0 0,1 0 0,0 0 0,0 0 0,0 1 0,-1-1 0,1 1 0,0-1-1,-1 0 1,1 1 0,-1 0 0,1-1 0,-3 1 0,-5-1 14,-1 1 1,1-1 0,-1 2-1,0-1 1,1 2-1,-11 1 1,9 0-68,0 0 1,1 1 0,-1 0 0,1 0-1,0 1 1,0 0 0,1 1 0,-1 0-1,1 1 1,-12 11 0,15-12-6,1-1 0,0 0 0,0 1 0,0 0 0,1 0 0,0 1 0,0-1 0,1 1 0,-1 0-1,1 0 1,1 0 0,0 0 0,0 0 0,0 1 0,0-1 0,1 12 0,1-17-9,0-1 0,0 1 1,1 0-1,-1-1 0,1 1 0,-1 0 0,1-1 0,0 1 0,-1 0 0,1-1 1,0 1-1,0-1 0,0 0 0,0 1 0,1-1 0,-1 0 0,0 0 0,0 1 1,1-1-1,-1 0 0,1 0 0,-1-1 0,1 1 0,-1 0 0,1 0 0,0-1 1,-1 1-1,1-1 0,0 1 0,0-1 0,2 0 0,9 2-119,0-1 1,0 0-1,17-1 0,-18-1 22,11 0-82,-1-2-1,0-1 0,0-1 0,30-10 0,-26 7 537,0 1-1,32-4 1,-57 14-200,0 0-1,0 1 1,0-1 0,-1 1-1,1-1 1,-1 1-1,0 0 1,0-1 0,-1 1-1,0 4 1,-1 3-5,-1 0 1,-1 0-1,0 0 0,0-1 1,-8 14-1,-11 29-2063,17-17-5187</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06.702"/>
    </inkml:context>
    <inkml:brush xml:id="br0">
      <inkml:brushProperty name="width" value="0.05" units="cm"/>
      <inkml:brushProperty name="height" value="0.05" units="cm"/>
      <inkml:brushProperty name="color" value="#5B2D90"/>
    </inkml:brush>
  </inkml:definitions>
  <inkml:trace contextRef="#ctx0" brushRef="#br0">0 297 10773,'0'0'10765,"20"-4"-10282,-8 0-435,-6 2-41,-1 0 1,1 0-1,0 1 1,-1 0-1,1 0 1,0 0-1,0 1 1,0 0-1,0 0 1,0 0-1,-1 1 1,1-1-1,0 2 1,0-1-1,0 1 1,-1-1 0,1 2-1,-1-1 1,0 1-1,1-1 1,5 6-1,-1 0 20,18 13-59,46 48 1,-68-64 61,-1 1 1,0 0 0,0 0-1,0 1 1,-1 0-1,0 0 1,0 0-1,-1 0 1,0 0-1,0 1 1,-1-1-1,1 1 1,-2 0-1,2 12 1,-11-30 2773,5 0-2533,1 1 0,0 0 1,0-1-1,1 0 1,0 1-1,0-1 1,1 1-1,2-15 0,0 3-218,1 1 0,1 0 0,8-24 0,5 1-106,1 0 1,3 2-1,1 0 0,44-59 0,-60 91-91,-5 7 24,1 0 0,-1-1 0,1 1 0,-1 0 0,1 0 0,0 0 0,0 0 0,0 0 0,0 1-1,1-1 1,3-2 0,-4 26-7472,-2 7-1541</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07.379"/>
    </inkml:context>
    <inkml:brush xml:id="br0">
      <inkml:brushProperty name="width" value="0.05" units="cm"/>
      <inkml:brushProperty name="height" value="0.05" units="cm"/>
      <inkml:brushProperty name="color" value="#5B2D90"/>
    </inkml:brush>
  </inkml:definitions>
  <inkml:trace contextRef="#ctx0" brushRef="#br0">4 280 16440,'0'0'5093,"-1"20"-4280,-1 109 330,1 349 641,6-862-896,-1 340-575,2 0-1,1 0 1,22-70-1,-22 92-220,0 1 0,2 0 0,1 1 0,0-1 0,2 2 0,0 0 0,1 0 1,30-32-1,-35 44-80,0 0 0,1 1 0,0 0 0,0 0 0,0 1 0,1 0 0,-1 0 0,1 1 0,13-3 0,-20 6-20,0 0 0,0 0 1,1 0-1,-1 1 0,0-1 1,1 1-1,-1 0 0,1 0 1,-1 0-1,0 0 0,1 1 1,-1-1-1,0 1 0,1 0 1,-1 0-1,0 0 0,0 0 1,1 0-1,-1 1 0,0 0 1,-1 0-1,1-1 0,0 2 1,0-1-1,-1 0 0,0 0 1,1 1-1,-1-1 0,0 1 1,0 0-1,2 3 0,0 3-18,-1-1 0,0 1 0,0 0 0,-1 0 0,0 0 0,-1 1-1,0-1 1,0 0 0,-1 0 0,0 1 0,-1-1 0,0 0 0,0 0 0,-1 1-1,0-1 1,-1 0 0,0-1 0,0 1 0,-9 15 0,-6 9-258,-2-1 0,-2-1 0,-36 43 1,47-62 150,-34 39-256,-23 32 2,66-80 406,0 1 1,0-1-1,0 1 0,1 0 1,0 0-1,-1 0 1,2 0-1,-1 0 1,0 0-1,1 0 0,0 0 1,-1 0-1,2 0 1,-1 0-1,0 0 1,1 0-1,0 0 0,1 5 1,3 7 129,1 0 0,1 0 1,9 15-1,-3-4-16,-11-22-154,6 11 75,-1 0 0,2 0 0,12 17 0,-18-29-140,0 0-1,0-1 1,0 1-1,1-1 0,-1 0 1,1 0-1,0 0 1,0 0-1,0-1 0,0 1 1,0-1-1,1 0 1,-1 0-1,1-1 0,-1 0 1,1 1-1,5-1 1,0 1-879,0-1 1,0-1-1,0 0 1,0-1-1,0 1 1,0-2-1,15-3 1,23-24-6535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39.963"/>
    </inkml:context>
    <inkml:brush xml:id="br0">
      <inkml:brushProperty name="width" value="0.05" units="cm"/>
      <inkml:brushProperty name="height" value="0.05" units="cm"/>
      <inkml:brushProperty name="color" value="#5B2D90"/>
    </inkml:brush>
  </inkml:definitions>
  <inkml:trace contextRef="#ctx0" brushRef="#br0">23 19 9300,'0'0'5603,"-4"16"-4910,-12 53-356,15-64-293,0 0 0,1 1 1,0-1-1,0 1 0,0-1 0,1 1 1,0-1-1,0 0 0,0 1 1,0-1-1,1 0 0,0 0 1,0 0-1,0 0 0,1 0 1,0 0-1,0-1 0,7 9 1,-4-6 57,1 0 0,0-1 0,0 1 0,1-1 0,0-1 0,0 1 0,0-2 0,14 7 0,-17-8-88,0-1-1,1 0 0,-1 0 1,1-1-1,-1 1 0,1-1 0,-1 0 1,1-1-1,0 1 0,0-1 1,-1 0-1,1-1 0,0 1 0,-1-1 1,1 0-1,-1-1 0,1 1 0,-1-1 1,1 0-1,-1 0 0,0-1 1,0 0-1,0 0 0,0 0 0,-1 0 1,1-1-1,-1 0 0,0 0 1,0 0-1,0 0 0,0 0 0,-1-1 1,0 0-1,0 0 0,0 0 1,0 0-1,-1 0 0,0-1 0,0 1 1,-1 0-1,1-1 0,-1 0 1,0 1-1,0-10 0,-1 7 43,0 0 0,0 1 0,-1-1 1,0 1-1,0-1 0,-1 1 0,0 0 0,0 0 0,-1-1 0,0 1 0,-7-12 1,7 15-52,0 0 1,0 0-1,0 0 1,-1 1-1,0-1 1,1 1-1,-1 0 1,0 0-1,0 0 1,-1 1 0,1-1-1,-1 1 1,1 0-1,-1 0 1,0 1-1,0-1 1,1 1-1,-1 0 1,-6 0-1,6 0-23,-1 1-1,1-1 1,-1 1-1,1 0 1,-1 1-1,-7 1 1,11-2-269,0 1-1,0 0 1,0 0 0,1 0 0,-1 0 0,0 0 0,1 0-1,-1 0 1,1 0 0,-1 1 0,1-1 0,0 1 0,-1-1-1,1 1 1,0-1 0,0 1 0,0 0 0,0-1 0,0 1-1,0 3 1,-4 9-5345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27.190"/>
    </inkml:context>
    <inkml:brush xml:id="br0">
      <inkml:brushProperty name="width" value="0.05" units="cm"/>
      <inkml:brushProperty name="height" value="0.05" units="cm"/>
      <inkml:brushProperty name="color" value="#5B2D90"/>
    </inkml:brush>
  </inkml:definitions>
  <inkml:trace contextRef="#ctx0" brushRef="#br0">0 581 13238,'0'0'7195,"22"-13"-6338,-7 4-743,7-4 6,1 1-1,1 0 1,0 2 0,48-14-1,-9 8 39,-4 3-105,73-28-1,-117 36-41,0-2 0,-1 0 0,1 0-1,-1-1 1,-1-1 0,0 0 0,0-1-1,0-1 1,19-21 0,-29 27 38,0 1 0,0-1 0,0 0 0,0 0 0,-1 0 0,0 0 0,0 0 0,-1 0-1,1-1 1,-1 1 0,0 0 0,0-1 0,-1 1 0,0-9 0,0 11-13,0 0 0,-1 0 0,1 0 0,-1 0-1,1 1 1,-1-1 0,0 0 0,0 1 0,0-1 0,-1 0 0,1 1-1,0-1 1,-1 1 0,0 0 0,0 0 0,0-1 0,0 1 0,0 0-1,0 0 1,0 1 0,0-1 0,-1 0 0,1 1 0,-1 0 0,1-1-1,-1 1 1,0 0 0,-3-1 0,0 1-35,0-1 0,0 1-1,0 0 1,-1 0 0,1 1 0,0 0-1,-1 0 1,1 0 0,0 1 0,0 0-1,-1 0 1,1 0 0,0 1 0,0 0-1,0 0 1,0 1 0,1 0 0,-1 0-1,1 0 1,-1 1 0,1-1 0,0 1-1,-7 8 1,4-3-10,1 1-1,0-1 1,0 2-1,2-1 1,-1 0-1,1 1 1,0 0-1,1 0 1,1 1-1,0-1 1,-3 24-1,3-16 2,0 0 1,2 0-1,1 0 0,0 0 0,1 0 1,1 0-1,1-1 0,6 22 1,-7-32-71,1 0 0,1-1 1,-1 1-1,1 0 1,0-1-1,1 0 0,0 0 1,0 0-1,0-1 0,1 0 1,0 0-1,0 0 1,1-1-1,0 0 0,0 0 1,0 0-1,0-1 0,1 0 1,-1-1-1,14 5 1,-5-3-58,1-2 1,0 0 0,0 0 0,0-2-1,0 0 1,0-1 0,0-1 0,0 0 0,0-1-1,0-1 1,-1-1 0,1 0 0,-1-1-1,30-14 1,-26 10 232,-1 0 1,-1-2-1,0 0 0,0-2 0,-1 0 0,-1 0 1,0-2-1,-1 0 0,0 0 0,-1-2 0,18-27 1,-29 38 82,1 0 0,-1 0 0,-1 0 0,1-1 0,2-12 0,-4 18-137,-1 0-1,0 0 1,1 0-1,-1 0 1,0 0 0,0 0-1,0-1 1,0 1-1,0 0 1,0 0 0,0 0-1,0 0 1,-1 0-1,1 0 1,0 0 0,-1 0-1,1 0 1,-1 0-1,1 0 1,-1 0 0,1 0-1,-1 0 1,0 0-1,1 0 1,-1 0 0,0 1-1,0-1 1,0 0-1,1 1 1,-1-1 0,0 0-1,0 1 1,0-1-1,0 1 1,0-1 0,0 1-1,0 0 1,0-1-1,0 1 1,0 0 0,-1 0-1,-1 0 1,-6-1-32,-1 1 0,0 0 0,0 0 0,1 1 0,-1 0 0,0 1 0,1 0 0,-1 1 0,1 0 0,0 0 0,0 1 0,0 0 0,0 1 0,1 0 0,-1 0 0,1 1 0,1 0 0,-1 0 0,1 1 0,0 0 0,-10 13 0,16-18-25,0-1 0,-1 1-1,1 0 1,0 0 0,0 0 0,1 0-1,-1 0 1,0 0 0,1 0 0,-1 0-1,1 0 1,-1 0 0,1 0 0,0 0 0,0 1-1,0-1 1,0 0 0,0 0 0,1 3-1,0-4-1,0 1 0,0-1-1,0 1 1,0-1-1,0 0 1,1 0 0,-1 0-1,0 1 1,0-1-1,1 0 1,-1-1-1,1 1 1,-1 0 0,1 0-1,-1-1 1,1 1-1,-1 0 1,1-1 0,2 1-1,9 1-57,1-1 0,-1 0-1,1-1 1,23-2 0,-26 1 84,49-7 74,-59 10-84,1 0-1,-1 0 1,-1-1-1,1 1 1,0 0 0,0 0-1,-1 0 1,1 0 0,-1 0-1,1 0 1,-1 1 0,0-1-1,0 0 1,0 4 0,0 2 2,2 4 6,0 0-1,0-1 1,1 1 0,1-1-1,0 0 1,0 0-1,1 0 1,8 13-1,-10-20-63,-1-1-1,0 0 0,1 0 0,0 0 0,-1-1 0,1 1 1,0-1-1,1 1 0,-1-1 0,0 0 0,1 0 0,-1-1 0,1 1 1,-1 0-1,1-1 0,0 0 0,0 0 0,0 0 0,-1-1 1,1 1-1,0-1 0,0 0 0,0 0 0,0 0 0,0-1 1,0 1-1,0-1 0,-1 0 0,6-2 0,-3 1-63,1-1 1,-1 0-1,0-1 0,0 0 0,0 0 1,0 0-1,-1-1 0,0 1 0,1-1 1,-2-1-1,1 1 0,6-10 0,3-5-131,-2-1 0,15-31 0,-13 17-437,-1 0 1,-1-1 0,-2 0-1,-2-1 1,6-58 0,-5-47 685,-8 0 7527,-1 137-7081,0 503 502,-1-468-940,-2-1 0,0 0 0,-2 1 0,-16 48 0,14-56-687,-1-1 1,-2 0-1,-19 33 0,27-52 385,1 0 93,0 0 1,0 0 0,0 0 0,0 0-1,0-1 1,0 1 0,-1-1-1,1 1 1,0 0 0,-1-1 0,0 0-1,1 1 1,-1-1 0,0 0-1,-3 1 1,4-10 9,3-10 280,0 0 0,1 0 0,0 1 1,1-1-1,2 1 0,12-30 0,55-100 890,-69 140-943,74-122 229,-67 113-252,1 0-1,0 1 1,2 0-1,0 1 1,24-18 0,-37 30 23,1 1 0,-1 0 1,1 0-1,0 0 0,-1 0 1,1 0-1,0 0 1,0 1-1,0-1 0,-1 0 1,1 1-1,0-1 0,0 1 1,0 0-1,0 0 0,0 0 1,0 0-1,2 0 0,-3 1-17,1-1-1,-1 1 0,0 0 0,1-1 0,-1 1 0,0 0 1,0 0-1,0 0 0,0 0 0,0 0 0,0 0 0,0 0 1,0 1-1,0-1 0,0 0 0,0 0 0,-1 1 1,2 1-1,1 8 26,1 0-1,-2 0 1,1 1 0,1 22 0,-2-10 79,1-7-100,0 0 1,2 0-1,-1-1 1,12 24 0,-15-37-16,0 0 1,1 0 0,0 0 0,-1-1-1,1 1 1,0 0 0,1-1 0,-1 0-1,0 1 1,1-1 0,-1 0 0,1 0 0,5 3-1,-6-5 15,1 1 0,-1-1 0,0 1 0,0-1 0,1 0 0,-1 0 0,0 0 0,0 0-1,1 0 1,-1-1 0,0 1 0,0-1 0,1 1 0,-1-1 0,0 0 0,0 0 0,0 0 0,0 0 0,0 0 0,0 0-1,0-1 1,3-2 0,4-5 41,0 0-1,0 0 0,-1-1 0,0 0 1,0-1-1,-1 0 0,10-22 1,33-87 215,-44 103-269,-2 9 32,-1-1 0,0 1 1,0-1-1,-1 0 1,0 0-1,0-13 0,-2 22 245,4 13-235,10 49-33,-3 1 1,4 71 0,-11-22-4128,-4-83-13</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07.915"/>
    </inkml:context>
    <inkml:brush xml:id="br0">
      <inkml:brushProperty name="width" value="0.05" units="cm"/>
      <inkml:brushProperty name="height" value="0.05" units="cm"/>
      <inkml:brushProperty name="color" value="#5B2D90"/>
    </inkml:brush>
  </inkml:definitions>
  <inkml:trace contextRef="#ctx0" brushRef="#br0">0 264 15895,'0'0'10336,"6"-3"-10054,6-1-263,1 0 0,1 1 0,17-2-1,-16 4-12,-1-2-1,1 0 0,-1-1 1,18-6-1,-23 5 11,-1 1 0,1-1 1,-1 0-1,0-1 0,0 0 0,-1 0 1,9-9-1,-13 11-5,1 0 1,-1 0-1,0 0 0,-1-1 1,1 1-1,-1-1 1,1 1-1,-1-1 0,-1 0 1,1 0-1,-1 0 0,0 0 1,0 0-1,0 0 1,0-6-1,-2 9-9,1 1 0,0-1 1,-1 1-1,1-1 0,-1 1 0,0 0 0,1-1 1,-1 1-1,0 0 0,0 0 0,0 0 0,0-1 1,0 1-1,0 0 0,0 0 0,0 0 0,0 1 0,-1-1 1,1 0-1,0 0 0,-1 1 0,1-1 0,0 1 1,-1-1-1,1 1 0,-1-1 0,1 1 0,-1 0 1,1 0-1,-1 0 0,1 0 0,0 0 0,-1 0 1,-1 0-1,-6 0-23,1 0 0,-1 1 0,1 0 1,-1 0-1,-10 3 0,12-1 11,0 0-1,0 0 1,0 0 0,0 1 0,1 0 0,-1 1-1,1-1 1,0 1 0,0 1 0,1-1-1,0 1 1,0 0 0,0 0 0,0 0-1,1 0 1,0 1 0,1 0 0,-1 0-1,1 0 1,1 0 0,-1 1 0,1-1-1,1 1 1,-1-1 0,1 1 0,0 0-1,1-1 1,0 1 0,0 0 0,3 13-1,-2-18-47,0 0-1,0-1 0,1 1 1,-1-1-1,1 1 0,-1-1 1,1 0-1,0 0 0,0 0 1,0 0-1,0 0 0,0 0 0,1 0 1,-1-1-1,0 1 0,1-1 1,-1 0-1,1 1 0,0-1 1,-1 0-1,1-1 0,0 1 0,0 0 1,-1-1-1,1 0 0,5 1 1,2 0-181,1-1 1,0 0-1,0 0 0,-1-1 1,1-1-1,11-2 1,-5-2 6,-2 0 0,1-1 0,-1 0 1,0-1-1,0-1 0,22-17 1,-1-2-348,39-43 0,-61 59 773,-1-2 1,-1 1-1,0-2 0,-1 1 1,-1-2-1,0 1 1,11-26-1,-22 70 726,2-11-930,-1-8-7,0 73-79,18 148 1,-17-224 85,26 192-72,-24-169 91,-2 1 0,-2-1-1,0 0 1,-10 47 0,8-64 8,0-1 0,-1 0 0,-1-1 0,0 1 0,-1-1 0,0 0 0,-8 11 0,10-17 10,1 1-1,-1-2 1,0 1 0,-1 0-1,1-1 1,-1 0 0,0 0-1,0 0 1,0 0 0,0-1-1,-1 0 1,0 0 0,1-1-1,-1 1 1,-10 2 0,14-5 36,1 0 0,-1 0-1,1 0 1,-1 0 0,1 0 0,-1 0 0,1 0 0,-1-1 0,1 1 0,-1 0 0,1-1 0,0 1 0,-1-1 0,1 0-1,0 1 1,-1-1 0,1 0 0,0 0 0,0 0 0,0 0 0,-1 0 0,0-1 0,-1-2 21,1 1 0,0-1 0,0 1 0,0-1 1,0 0-1,0 0 0,1 0 0,-1-5 0,-2-8 1,1-1 0,-1-33 1,4 49-92,-1-15-112,0 0 1,2 0-1,0 0 1,1 0-1,1 1 0,0-1 1,1 1-1,10-28 0,-7 30-613,0 1 0,1-1 0,1 1 0,0 0 0,21-22 0,31-25-6099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08.537"/>
    </inkml:context>
    <inkml:brush xml:id="br0">
      <inkml:brushProperty name="width" value="0.05" units="cm"/>
      <inkml:brushProperty name="height" value="0.05" units="cm"/>
      <inkml:brushProperty name="color" value="#5B2D90"/>
    </inkml:brush>
  </inkml:definitions>
  <inkml:trace contextRef="#ctx0" brushRef="#br0">77 55 816,'0'0'23961,"-13"18"-23582,-38 59-17,49-74-344,1-1 1,-1 1-1,1-1 0,0 1 0,0 0 0,0-1 0,0 1 0,0 0 0,1 0 0,-1-1 0,1 1 1,0 0-1,0 0 0,0 0 0,0 0 0,0 0 0,1-1 0,-1 1 0,2 4 0,0-4-4,-1-1-1,1 0 1,-1 0-1,1 0 0,0 0 1,-1 0-1,1-1 1,0 1-1,0-1 0,1 1 1,-1-1-1,0 0 1,0 1-1,1-1 0,-1 0 1,1 0-1,2 0 1,4 1 90,1 0 0,0-1 0,0 0 0,0 0 0,0-1 0,0 0 0,0-1 0,14-2 0,-19 1-55,1 0 0,-1 0 1,0 0-1,0 0 0,0-1 1,0 1-1,-1-1 0,1-1 1,-1 1-1,0-1 1,0 1-1,0-1 0,0 0 1,0-1-1,-1 1 0,0-1 1,0 1-1,0-1 0,2-5 1,-2 2 16,0-1 0,0 1 0,0-1 1,-1 1-1,-1-1 0,1 0 1,-2 1-1,1-1 0,-1 0 0,0 0 1,-2-11-1,1 17-85,1 1 0,-1-1 0,1 1-1,-1-1 1,0 1 0,0-1 0,0 1 0,-1 0 0,1-1 0,0 1 0,-1 0 0,0 0 0,1 0-1,-1 0 1,0 0 0,0 0 0,0 1 0,0-1 0,0 1 0,-1-1 0,1 1 0,0 0-1,-1 0 1,1 0 0,0 0 0,-1 0 0,0 1 0,1-1 0,-1 1 0,1-1 0,-1 1 0,0 0-1,1 0 1,-4 1 0,1-1-166,0 0-1,0 1 0,1 0 1,-1 0-1,0 0 0,1 1 0,-1-1 1,1 1-1,-1 0 0,1 1 1,0-1-1,0 1 0,0 0 1,0 0-1,1 0 0,-1 0 1,1 0-1,-4 5 0,2 1-527,0 0-1,1 0 0,0 1 1,0-1-1,1 1 0,0 0 1,1 0-1,0 0 0,-1 18 1,1 40-6405</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08.909"/>
    </inkml:context>
    <inkml:brush xml:id="br0">
      <inkml:brushProperty name="width" value="0.05" units="cm"/>
      <inkml:brushProperty name="height" value="0.05" units="cm"/>
      <inkml:brushProperty name="color" value="#5B2D90"/>
    </inkml:brush>
  </inkml:definitions>
  <inkml:trace contextRef="#ctx0" brushRef="#br0">34 62 4226,'0'0'20068,"3"16"-18988,12 49-685,-14-63-383,0 0 0,-1-1 0,2 1 0,-1 0-1,0-1 1,0 1 0,0-1 0,1 1 0,-1-1 0,1 0 0,-1 0-1,1 0 1,0 1 0,-1-1 0,1-1 0,0 1 0,0 0 0,0 0 0,0-1-1,-1 1 1,1-1 0,0 1 0,0-1 0,0 0 0,0 0 0,0 0-1,0 0 1,0 0 0,0 0 0,0-1 0,2 0 0,7 1 80,2-1-17,-1 0 0,1 0 0,-1-1 0,1-1 0,22-7-1,-31 9-28,-1 0-1,0 0 0,1 0 0,-1-1 1,0 0-1,0 1 0,0-1 0,0 0 0,-1 0 1,1 0-1,0-1 0,-1 1 0,1-1 1,-1 1-1,0-1 0,0 0 0,0 0 0,0 0 1,-1 0-1,1 0 0,-1 0 0,0-1 1,0 1-1,0 0 0,0-1 0,0-4 0,-2 5-10,1 0-1,-1 1 1,0-1-1,-1 0 0,1 0 1,0 1-1,-1-1 0,0 1 1,1-1-1,-1 1 1,0 0-1,0-1 0,0 1 1,-1 0-1,1 0 0,0 1 1,-1-1-1,1 0 1,-1 1-1,0 0 0,0-1 1,1 1-1,-1 0 0,0 0 1,0 1-1,-3-1 0,-14-5-20,0 1-1,-30-3 1,34 6-220,-48-4 157,25 11-3415,31 4-2328</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2.257"/>
    </inkml:context>
    <inkml:brush xml:id="br0">
      <inkml:brushProperty name="width" value="0.05" units="cm"/>
      <inkml:brushProperty name="height" value="0.05" units="cm"/>
      <inkml:brushProperty name="color" value="#5B2D90"/>
    </inkml:brush>
  </inkml:definitions>
  <inkml:trace contextRef="#ctx0" brushRef="#br0">120 362 10213,'0'0'12389,"-6"2"-11650,2 0-684,0 1 1,0-1-1,-1 1 0,2 0 0,-1 0 0,0 0 0,1 0 0,-1 1 1,1 0-1,0 0 0,0 0 0,1 0 0,-1 0 0,1 0 0,0 0 1,0 1-1,-3 8 0,-7 22 558,-10 44 1,14-48-171,0-6-197,8-26-234,0 1 0,0 0 0,0 0 1,0 0-1,0 0 0,-1 0 0,1 0 0,0 0 0,0 0 1,0 0-1,0 0 0,0 0 0,0 0 0,0 0 0,0 0 0,0 0 1,0 0-1,0 0 0,0 0 0,0-1 0,-1 1 0,1 0 1,0 0-1,0 0 0,0 0 0,0 0 0,0 0 0,0 0 0,0 0 1,0 0-1,0 0 0,0 1 0,0-1 0,-1 0 0,1 0 1,0 0-1,0 0 0,0 0 0,0 0 0,0 0 0,0 0 0,0 0 1,0 0-1,0 0 0,0 0 0,0 0 0,4-43 622,18-77-483,-10 57-9,-1-1 0,2-92-1,-11 169-160,0 0-1,1-1 0,1 0 0,0 1 0,1-1 0,0-1 0,1 1 1,8 11-1,-7-11 22,1 0 0,0-1 0,0 0 0,2 0 0,15 14 1,-20-21 2,0 0 0,0 0 1,1 0-1,-1 0 0,1-1 1,0 0-1,0 0 1,0-1-1,0 1 0,0-1 1,0-1-1,1 1 0,-1-1 1,8 1-1,-10-3 3,-1 0 0,0 0 1,1 0-1,-1 0 0,0-1 0,0 1 0,0-1 0,0 0 0,0 0 1,0 0-1,0 0 0,-1-1 0,1 1 0,-1 0 0,0-1 0,1 0 1,1-3-1,38-58 99,-35 52-102,10-16-39,-1 0 1,-1-2-1,-2 0 0,-1-1 1,-1 0-1,-2 0 0,9-50 0,-17 317-296,2-208 313,1 0 0,1-1 0,1 1 1,1-1-1,2-1 0,1 1 0,0-1 1,2-1-1,1 0 0,21 29 1,-32-51-17,-1-1 1,1 1-1,0-1 1,0 0 0,0 0-1,0 0 1,0 0-1,0 0 1,1 0 0,-1 0-1,0-1 1,1 1 0,0-1-1,-1 0 1,1 1-1,0-1 1,-1-1 0,1 1-1,0 0 1,0-1-1,0 1 1,0-1 0,0 0-1,0 0 1,3 0-1,-2-1-59,1-1-1,-1 1 0,0-1 0,1 0 0,-1 0 0,0-1 0,0 1 0,-1-1 0,1 0 0,0 1 0,-1-2 1,1 1-1,-1 0 0,5-8 0,4-5 16,0-1 1,-1-1-1,-1 0 1,-1 0-1,0-1 1,-1 0-1,-1 0 0,-1-1 1,-1 1-1,-1-2 1,0 1-1,0-28 1,-4 46 935,0 20-384,2 10-409,2-1 0,0 1 1,1-1-1,13 35 0,-12-45-26,0 0 0,1 0 0,1 0 0,1-1 0,0-1 0,1 0 0,21 25 0,-30-38-101,1 0 1,-1-1-1,1 1 1,-1 0-1,1-1 1,0 1-1,0-1 1,-1 1-1,1-1 1,0 0-1,0 1 0,1-1 1,-1 0-1,0-1 1,0 1-1,0 0 1,1-1-1,-1 1 1,0-1-1,0 0 1,1 1-1,-1-1 1,0 0-1,1-1 1,-1 1-1,0 0 1,1-1-1,-1 1 1,0-1-1,0 1 1,1-1-1,-1 0 1,0 0-1,0 0 1,0-1-1,0 1 1,0 0-1,-1-1 1,1 1-1,0-1 1,0 0-1,-1 1 1,3-4-1,2-3-890,-1-1 0,1 0-1,-1 0 1,-1 0 0,0 0 0,0-1-1,0 0 1,2-15 0,5-42-6557</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2.625"/>
    </inkml:context>
    <inkml:brush xml:id="br0">
      <inkml:brushProperty name="width" value="0.05" units="cm"/>
      <inkml:brushProperty name="height" value="0.05" units="cm"/>
      <inkml:brushProperty name="color" value="#5B2D90"/>
    </inkml:brush>
  </inkml:definitions>
  <inkml:trace contextRef="#ctx0" brushRef="#br0">119 174 15079,'0'0'6846,"-2"17"-6710,0-8-113,1-3-19,0 0 0,0 1 0,1-1 0,0 0 0,0 0 0,1 9 0,-1-13 10,1 0 0,0 0 0,-1 0 0,1 1 0,0-1 0,0 0 1,0 0-1,0 0 0,0-1 0,1 1 0,-1 0 0,1 0 1,-1-1-1,1 1 0,0 0 0,-1-1 0,1 0 0,0 1 1,0-1-1,0 0 0,0 0 0,0 0 0,0 0 0,0-1 0,3 2 1,6 1 146,1-1 1,-1 0 0,0 0 0,1-1-1,0-1 1,-1 0 0,1 0-1,-1-2 1,1 1 0,-1-1 0,1-1-1,-1 0 1,0 0 0,0-1 0,0-1-1,17-9 1,-22 10-94,0 0-1,0 0 1,-1-1-1,1 0 0,-1 0 1,0 0-1,-1 0 1,1-1-1,-1 0 1,0 0-1,0 0 1,-1 0-1,0-1 1,0 1-1,-1-1 1,1 0-1,-1 1 1,-1-1-1,1 0 1,-1 0-1,-1-1 0,1 1 1,-1 0-1,0 0 1,-1 0-1,0 0 1,0 0-1,-3-10 1,3 14-33,0-1 0,0 0-1,-1 1 1,1-1 0,-1 1 0,0 0 0,0 0 0,0-1 0,0 1-1,-1 0 1,1 1 0,-1-1 0,0 0 0,0 1 0,0 0 0,-5-4 0,2 3-16,-1 0 1,0 0 0,0 0 0,0 0 0,0 1 0,-1 1-1,1-1 1,-8 0 0,0 1-56,1 1 0,-1 0 0,0 1 1,1 0-1,-1 1 0,1 1 0,0 0 0,-18 7 0,22-5-167,-1 0 1,1 1-1,0 0 1,1 0-1,-1 1 1,1 1-1,1-1 1,-1 2-1,1-1 0,1 1 1,-8 11-1,7-9-546,1 1 0,0 0 0,1 1 0,0 0-1,-5 18 1,-5 50-7329</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3.417"/>
    </inkml:context>
    <inkml:brush xml:id="br0">
      <inkml:brushProperty name="width" value="0.05" units="cm"/>
      <inkml:brushProperty name="height" value="0.05" units="cm"/>
      <inkml:brushProperty name="color" value="#5B2D90"/>
    </inkml:brush>
  </inkml:definitions>
  <inkml:trace contextRef="#ctx0" brushRef="#br0">5 54 11029,'0'0'12718,"0"15"-12451,-2 20-68,0 90 1136,2-114-1251,1 0 0,0 1 0,1-1-1,0 0 1,1 0 0,0 0 0,1 0 0,8 18 0,-11-28-83,-1 0 0,1-1 0,-1 1 0,1 0 0,0 0 0,-1 0 0,1-1 0,0 1 0,0 0 1,-1-1-1,1 1 0,0-1 0,0 1 0,0-1 0,0 1 0,0-1 0,0 0 0,0 1 0,0-1 0,0 0 0,0 0 1,0 1-1,0-1 0,0 0 0,0 0 0,0 0 0,0-1 0,0 1 0,0 0 0,0 0 0,0 0 0,0-1 0,0 1 1,0-1-1,0 1 0,0-1 0,0 1 0,0-1 0,0 1 0,-1-1 0,2-1 0,33-34-56,-31 32 43,23-28-223,-2-1-1,-1-2 0,-1 0 0,24-55 0,-35 114-145,-8-9 359,1 0 1,0-1 0,2 0 0,-1 0 0,2-1-1,13 19 1,-18-27 26,0 0 0,1-1 0,0 0 0,0 1 0,0-2 0,1 1 0,-1 0 0,1-1 1,0 0-1,0 0 0,0 0 0,0-1 0,1 0 0,-1 0 0,1 0 0,-1 0 0,1-1 0,0 0 0,-1 0 0,9 0 0,-10-2 0,-1 0 0,0 0 0,0 1-1,0-2 1,0 1 0,0 0 0,0-1 0,0 1 0,-1-1 0,1 0-1,0 0 1,-1 0 0,1 0 0,-1 0 0,0-1 0,0 1 0,0-1 0,0 1-1,0-1 1,1-3 0,31-65 105,-31 62-111,4-9 145,-1 0 1,-1-1-1,-1 1 1,-1-1-1,0 0 0,0-35 1,-3 53 295,0 22-80,0 67-461,4-1-1,21 122 1,-25-208 31,0-1 0,0 0 0,0 1 0,0-1 0,0 0 0,0 0 0,0 1 0,0-1 1,0 0-1,0 1 0,0-1 0,0 0 0,0 0 0,0 1 0,0-1 0,0 0 0,0 1 0,0-1 0,0 0 0,0 0 0,1 1 0,-1-1 0,0 0 0,0 0 0,0 0 0,1 1 0,-1-1 1,0 0-1,0 0 0,0 0 0,1 1 0,-1-1 0,0 0 0,0 0 0,1 0 0,-1 0 0,0 0 0,1 0 0,-1 0 0,0 0 0,0 0 0,1 0 0,-1 0 0,0 0 0,1 0 0,-1 0 0,0 0 1,0 0-1,1 0 0,-1 0 0,0 0 0,1 0 0,8-15-6692,-1-19-5515</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3.751"/>
    </inkml:context>
    <inkml:brush xml:id="br0">
      <inkml:brushProperty name="width" value="0.05" units="cm"/>
      <inkml:brushProperty name="height" value="0.05" units="cm"/>
      <inkml:brushProperty name="color" value="#5B2D90"/>
    </inkml:brush>
  </inkml:definitions>
  <inkml:trace contextRef="#ctx0" brushRef="#br0">42 128 13702,'0'0'6478,"0"18"-5622,-1-7-717,1-4-85,-1 1 0,1 0 0,1 0 0,-1 0 0,3 8 0,-2-13-9,-1-1 0,1 0-1,0 0 1,-1 1-1,1-1 1,0 0-1,1 0 1,-1 0 0,0 0-1,1 0 1,-1 0-1,1-1 1,-1 1-1,1 0 1,0-1 0,0 1-1,-1-1 1,1 0-1,0 0 1,0 0-1,1 0 1,-1 0 0,0 0-1,0 0 1,3 0-1,5 1 124,-1 0-1,0-1 0,1 0 0,-1-1 1,1 0-1,-1-1 0,0 0 1,1 0-1,-1-1 0,0 0 0,0 0 1,0-1-1,14-7 0,-17 7-74,-1 0-1,0-1 1,0 1-1,0-1 0,0 0 1,0-1-1,-1 1 1,0-1-1,0 0 1,0 0-1,-1 0 0,1-1 1,-1 1-1,0-1 1,-1 0-1,0 1 1,1-1-1,-2 0 0,1-1 1,-1 1-1,1-7 1,-1 8-20,-1 0 1,1 1-1,-1-1 1,0 0-1,0 0 1,0 1-1,0-1 1,-1 0-1,0 1 1,0-1-1,0 1 1,-1-1-1,0 1 1,0-1-1,0 1 1,0 0-1,0 0 1,-1 0-1,-5-6 0,4 7-73,0 0-1,-1 0 0,0 0 0,0 1 0,0 0 0,0 0 0,0 0 0,-1 0 0,1 1 0,0 0 0,-1 0 0,1 0 0,-1 1 0,1 0 1,-1 0-1,-10 1 0,9 0-119,-1 0 0,1 0 0,0 1-1,-1 0 1,1 0 0,0 1 0,0 0 0,1 0 0,-1 1 0,1 0 0,-1 0 0,1 0 0,0 1 0,1-1 0,-1 2 0,1-1 0,0 0 0,0 1 0,0 0 0,-5 10 0,3-3-679,0 1 0,1 0 0,1 0 1,0 0-1,0 0 0,2 1 0,0 0 0,0 0 1,0 23-1,2 36-8760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4.353"/>
    </inkml:context>
    <inkml:brush xml:id="br0">
      <inkml:brushProperty name="width" value="0.05" units="cm"/>
      <inkml:brushProperty name="height" value="0.05" units="cm"/>
      <inkml:brushProperty name="color" value="#5B2D90"/>
    </inkml:brush>
  </inkml:definitions>
  <inkml:trace contextRef="#ctx0" brushRef="#br0">13 168 13158,'0'0'13329,"-1"21"-13022,-10 187 306,12-226-843,2 1 0,0 0 0,0 1 0,9-25 0,1-6-351,23-137-444,-33 182 964,3 13-87,7 27-188,-8-21 254,0-5 90,0 1-1,1-1 0,1 0 0,-1-1 1,2 0-1,0 0 0,0 0 0,13 12 1,-18-20 2,-1-1 1,1 1 0,0-1-1,-1 0 1,1 0-1,0 0 1,0 0 0,1-1-1,-1 1 1,0-1 0,0 0-1,1 0 1,-1 0 0,1 0-1,-1 0 1,1-1-1,-1 0 1,1 0 0,-1 0-1,1 0 1,-1 0 0,1-1-1,-1 1 1,1-1 0,-1 0-1,1 0 1,-1 0-1,0-1 1,1 1 0,-1-1-1,0 0 1,0 0 0,0 0-1,-1 0 1,1 0 0,3-4-1,4-4 35,-1 0 1,-1 0-1,0-1 0,-1 0 0,0-1 0,0 1 1,-2-1-1,1 0 0,-1-1 0,-1 1 0,0-1 1,-1 0-1,-1 0 0,1 0 0,-2 0 1,0-1-1,-1-17 0,-2 27 287,-3 12-326,-3 13-141,2 16 147,2-1 0,1 1 0,4 69 0,-1-104-13,0 0 1,0 0 0,0 0 0,1 0 0,-1 0-1,1 0 1,-1 0 0,1 0 0,0 0-1,-1 0 1,1 0 0,0-1 0,0 1-1,0 0 1,1-1 0,-1 1 0,0 0-1,1-1 1,-1 1 0,1-1 0,-1 0 0,1 0-1,0 1 1,0-1 0,-1 0 0,1 0-1,0-1 1,0 1 0,0 0 0,0-1-1,0 1 1,0-1 0,3 1 0,-1-1-1,1 0 1,-1-1-1,0 1 1,0-1-1,1 0 1,-1 0-1,0 0 1,0-1-1,0 1 1,0-1-1,-1 0 1,1 0-1,0 0 1,-1-1-1,5-3 1,2-2-2,0-1 1,-1-1 0,0 0 0,-1 0-1,0 0 1,0-1 0,-1 0 0,-1-1-1,1 1 1,-2-1 0,0-1 0,0 1-1,-2-1 1,1 1 0,-1-1 0,1-19-1,-18 55 709,8-5-683,1-1-1,0 1 1,2 0 0,0 0-1,-1 32 1,4-43-25,-1-1 0,1 1 1,1 0-1,-1-1 0,1 1 0,0 0 1,1-1-1,0 1 0,0-1 1,0 0-1,1 0 0,0 1 1,0-2-1,0 1 0,1 0 1,0-1-1,0 1 0,8 7 0,-11-12-111,1 1-1,-1-1 0,1 0 0,-1 0 0,1 0 0,-1-1 0,1 1 1,0 0-1,-1 0 0,1-1 0,0 1 0,0-1 0,0 0 1,-1 1-1,1-1 0,0 0 0,0 0 0,0 0 0,-1 0 0,1-1 1,0 1-1,0 0 0,0-1 0,-1 1 0,3-2 0,-2 1-483,1-1 0,-1 0 0,0 0 0,1 0 0,-1 0 0,0 0 0,0 0 0,-1 0 0,1-1 0,0 1 0,-1-1 0,1 1 0,-1-1 0,1-3 0,14-37-12979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4.721"/>
    </inkml:context>
    <inkml:brush xml:id="br0">
      <inkml:brushProperty name="width" value="0.05" units="cm"/>
      <inkml:brushProperty name="height" value="0.05" units="cm"/>
      <inkml:brushProperty name="color" value="#5B2D90"/>
    </inkml:brush>
  </inkml:definitions>
  <inkml:trace contextRef="#ctx0" brushRef="#br0">66 210 15479,'0'0'2425,"19"4"-1595,3 1-502,0-1 0,0-1 0,0-1 0,45-1 0,-61-1-244,1-1 0,-1 0 0,0 0-1,0-1 1,0 0 0,0 0 0,0 0 0,0-1-1,0 0 1,-1 0 0,7-5 0,-8 5 31,-1 0 0,0 0 0,0-1 0,-1 1 1,1-1-1,-1 0 0,1 0 0,-1 0 0,0 0 1,-1 0-1,1 0 0,-1 0 0,1 0 0,-1-1 0,-1 1 1,1-1-1,-1 1 0,1-7 0,-1 6-43,0 0-1,0 0 1,-1 1 0,1-1-1,-1 0 1,0 0-1,-1 1 1,1-1 0,-1 1-1,0-1 1,0 1-1,0 0 1,0-1 0,-1 1-1,0 0 1,1 1-1,-2-1 1,1 0 0,0 1-1,-1 0 1,1 0 0,-1 0-1,0 0 1,0 1-1,0-1 1,-1 1 0,1 0-1,0 0 1,-1 0-1,1 1 1,-1 0 0,0 0-1,0 0 1,-7 0-1,3 0-102,0 0-1,0 1 1,0 0-1,0 1 1,0 0-1,0 0 1,0 1-1,0 0 1,0 1-1,1-1 1,-1 2-1,1-1 1,0 1-1,0 1 1,0-1-1,1 1 1,0 1-1,-7 6 1,6-4-374,0 1 1,1 0 0,1 1-1,0 0 1,0 0 0,1 0-1,0 1 1,1 0 0,-5 15 0,5-8-2003,0 0 0,-2 34 0,4 26-10893</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5.357"/>
    </inkml:context>
    <inkml:brush xml:id="br0">
      <inkml:brushProperty name="width" value="0.05" units="cm"/>
      <inkml:brushProperty name="height" value="0.05" units="cm"/>
      <inkml:brushProperty name="color" value="#5B2D90"/>
    </inkml:brush>
  </inkml:definitions>
  <inkml:trace contextRef="#ctx0" brushRef="#br0">0 79 17640,'0'0'6811,"27"-7"-6512,-21 6-282,41-11 30,0 2 0,1 3 0,52-2 0,-97 8-51,0 1-1,0 0 1,0 0 0,0 0-1,-1 0 1,1 1-1,0-1 1,0 1-1,0 0 1,-1 0-1,1 0 1,0 0-1,-1 0 1,1 0-1,-1 1 1,1 0-1,-1-1 1,1 1-1,-1 0 1,2 2-1,-3-1-3,0 0-1,0-1 1,0 1-1,0 0 1,-1 0 0,1 0-1,-1 0 1,0 0-1,0 0 1,0 0-1,0 0 1,0 0-1,-1 0 1,1 0-1,-1 0 1,0 0-1,0 0 1,0-1-1,0 1 1,-3 4-1,-4 8 20,-1 0 0,-1 0 0,0-1 0,-1 0 0,-1-1-1,0 0 1,-14 11 0,10-9 28,0 1 0,1 0 0,-24 35 0,38-50-41,1 0 0,-1 0 0,0 0 0,1 0 0,-1 0 0,1 0 0,-1 0 0,1 0 0,-1 0 0,1 1 1,0-1-1,-1 0 0,1 0 0,0 0 0,0 0 0,0 1 0,0-1 0,0 0 0,0 0 0,0 0 0,1 0 0,-1 1 0,0-1 0,1 0 0,-1 1 0,1-1 1,1 0-1,-1 0 0,0 0 1,0-1-1,0 1 0,0 0 1,1-1-1,-1 1 1,0-1-1,1 1 0,-1-1 1,0 0-1,1 0 0,-1 1 1,1-1-1,-1 0 1,3 0-1,7-1 5,1 0 1,0-1-1,20-6 0,-14 2-26,0-1-1,-1 0 0,0-2 1,0 0-1,-1-1 1,0-1-1,-1 0 0,0-1 1,-1 0-1,0-2 0,15-19 1,-8 8-173,-2 0 1,-1-2-1,-1 0 1,-2-1-1,24-60 1,-38 84 112,-1 38-156,-1 1 308,1 1 0,2 0-1,1-1 1,2 0 0,14 55-1,-16-84 113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27.555"/>
    </inkml:context>
    <inkml:brush xml:id="br0">
      <inkml:brushProperty name="width" value="0.05" units="cm"/>
      <inkml:brushProperty name="height" value="0.05" units="cm"/>
      <inkml:brushProperty name="color" value="#5B2D90"/>
    </inkml:brush>
  </inkml:definitions>
  <inkml:trace contextRef="#ctx0" brushRef="#br0">0 291 9716,'9'-17'1684,"-3"5"-1218,27-51 1167,-30 57-1442,1 0 0,0 1 0,0-1 0,0 1 0,1 0 0,0 0 0,0 1 1,0-1-1,9-4 0,-13 8-191,0 1 0,0-1 0,0 0 0,0 1 1,1-1-1,-1 1 0,0-1 0,0 1 0,1 0 0,-1-1 1,0 1-1,1 0 0,-1 0 0,0 0 0,1 0 0,-1 0 1,0 0-1,1 1 0,-1-1 0,0 0 0,1 1 1,-1-1-1,0 1 0,0-1 0,0 1 0,1-1 0,-1 1 1,0 0-1,0 0 0,0-1 0,0 1 0,0 0 0,1 2 1,1 2-177,1 1 1,-1-1 0,0 1-1,-1 0 1,4 12 0,5 9-807,-8-22 1018,0 0 1,0 0-1,1 0 0,-1 0 0,1-1 1,0 0-1,1 0 0,-1 0 0,6 4 0,-6-5 311,1-1 0,-1 0 0,1 1 0,-1-2-1,1 1 1,0-1 0,0 1 0,0-1-1,0 0 1,0-1 0,0 1 0,0-1 0,0 0-1,8-2 1,-3 1 234,-1-1 0,0-1 0,1 0-1,-1 0 1,0-1 0,0 0 0,10-6 0,31-26-1206,-1-9 744,76-85-1,-123 128-75,0 0-1,-1 0 0,1-1 1,-1 1-1,1 0 1,-1-1-1,0 1 0,0 0 1,0-1-1,0 0 0,0-2 1,-1 5 2,0-1 1,0 0-1,0 1 1,0-1-1,0 1 0,0-1 1,0 1-1,0-1 1,0 0-1,-1 1 1,1-1-1,0 1 1,0-1-1,-1 1 1,1-1-1,0 1 0,-1-1 1,1 1-1,0-1 1,-1 1-1,1 0 1,-1-1-1,1 1 1,0 0-1,-1-1 0,1 1 1,-1 0-1,1-1 1,-1 1-1,0 0 1,-3-1 14,1 1 0,0 0 0,-1 0 0,1 0 0,0 0 0,-1 1 0,1-1 0,0 1 0,0 0 0,0 0 0,0 0 0,0 1 0,0-1 0,0 1 0,0-1 0,-4 4 0,-5 4-43,1 1 1,0 0-1,1 0 1,0 1-1,0 0 0,2 1 1,-1 0-1,1 0 1,1 1-1,0 0 1,1 0-1,1 1 1,0 0-1,0 0 1,2 0-1,0 0 1,-2 17-1,2-10-302,1 1 0,2-1 0,0 0 0,1 1 0,1-1 0,1 1 0,0-1 0,2 0 0,1-1 0,0 1 0,12 23 0,16 24-3487,-3-5-4224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5.705"/>
    </inkml:context>
    <inkml:brush xml:id="br0">
      <inkml:brushProperty name="width" value="0.05" units="cm"/>
      <inkml:brushProperty name="height" value="0.05" units="cm"/>
      <inkml:brushProperty name="color" value="#5B2D90"/>
    </inkml:brush>
  </inkml:definitions>
  <inkml:trace contextRef="#ctx0" brushRef="#br0">10 24 19065,'0'0'6675,"-10"-23"-12278,10 76 1922,0 3-2274</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6.108"/>
    </inkml:context>
    <inkml:brush xml:id="br0">
      <inkml:brushProperty name="width" value="0.05" units="cm"/>
      <inkml:brushProperty name="height" value="0.05" units="cm"/>
      <inkml:brushProperty name="color" value="#5B2D90"/>
    </inkml:brush>
  </inkml:definitions>
  <inkml:trace contextRef="#ctx0" brushRef="#br0">133 310 2625,'0'0'8172,"17"-20"-3434,-3 4-3975,7-6 486,-2-2 0,0 0 0,-1-1 1,27-53-1,-41 69-981,-1 0 1,-1 0 0,0 0 0,0 0 0,-1 0-1,0-1 1,0-13 0,-1 23-267,0-1 1,0 1-1,0-1 1,0 1-1,0-1 1,0 1-1,0-1 1,0 1-1,0-1 1,0 1-1,0 0 1,0-1-1,-1 1 1,1-1-1,0 1 0,0-1 1,0 1-1,-1 0 1,1-1-1,0 1 1,0-1-1,-1 1 1,1 0-1,0-1 1,-1 1-1,1 0 1,-1-1-1,1 1 1,0 0-1,-1 0 0,1 0 1,-1-1-1,1 1 1,0 0-1,-1 0 1,1 0-1,-1 0 1,1 0-1,-1 0 1,1 0-1,-1 0 1,1 0-1,-1 0 1,1 0-1,-1 0 0,1 0 1,-1 0-1,1 0 1,0 0-1,-1 0 1,1 1-1,-1-1 1,1 0-1,-1 0 1,1 1-1,0-1 1,-1 0-1,1 1 1,0-1-1,-1 0 0,1 1 1,0-1-1,-1 0 1,1 1-1,0 0 1,-6 9-38,2 0 1,0 1 0,0 0 0,0 0 0,2 0-1,-1 0 1,1 1 0,1-1 0,0 15 0,-1-10-3,-3 65 186,3-1 1,4 1-1,4 0 0,17 92 1,-16-130 39,-3 0 1,-1 0-1,-3 59 1,0-98-195,-1 1 1,1-1-1,-1 0 1,1 1-1,-1-1 1,-1 0-1,1 0 1,0 0-1,-1 0 1,0 0-1,0 0 0,0-1 1,0 1-1,-1-1 1,0 1-1,1-1 1,-1 0-1,0 0 1,-1 0-1,1 0 1,-4 2-1,3-3-8,0-1 0,1 0-1,-1 1 1,0-1-1,0-1 1,0 1-1,-1-1 1,1 1-1,0-1 1,0 0 0,0-1-1,0 1 1,0-1-1,0 0 1,0 1-1,0-2 1,0 1 0,0 0-1,1-1 1,-1 0-1,0 0 1,-4-3-1,-6-5 68,0 1-1,1-2 0,1 1 0,0-2 0,0 0 0,1 0 1,-16-25-1,23 33-87,0-1 1,1 0-1,0-1 0,0 1 1,1 0-1,-1-1 1,1 0-1,0 1 0,1-1 1,-1 0-1,1 0 1,1 0-1,-1 0 0,1 0 1,0 0-1,0 0 1,0 0-1,1 0 0,0 0 1,0 0-1,1 0 1,0 0-1,0 1 0,0-1 1,4-5-1,0 2-402,1 1-1,0 0 1,1 0-1,0 1 1,0 0-1,1 0 1,-1 1-1,18-9 1,84-36-3616,-102 47 3756,76-29-3858,-8 7-314</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6.789"/>
    </inkml:context>
    <inkml:brush xml:id="br0">
      <inkml:brushProperty name="width" value="0.05" units="cm"/>
      <inkml:brushProperty name="height" value="0.05" units="cm"/>
      <inkml:brushProperty name="color" value="#5B2D90"/>
    </inkml:brush>
  </inkml:definitions>
  <inkml:trace contextRef="#ctx0" brushRef="#br0">82 41 20041,'0'0'3428,"0"22"-2742,3 441 1891,-2-453-2710,-2 31-1461,1-40 1529,0 0-1,0 0 1,0 0-1,-1 0 1,1 0-1,0-1 1,0 1 0,0 0-1,-1 0 1,1 0-1,0 0 1,-1-1-1,1 1 1,-1 0-1,1 0 1,-1-1 0,1 1-1,-1 0 1,0-1-1,1 1 1,-1 0-1,0-1 1,1 1-1,-1-1 1,0 1-1,0-1 1,1 1 0,-1-1-1,0 0 1,0 1-1,0-1 1,0 0-1,0 0 1,-1 0-1,1 0-296,0-1-1,0 1 1,-1-1-1,1 0 1,0 1-1,0-1 1,0 0-1,0 0 1,0 0-1,0 0 1,0 0-1,0 0 0,0 0 1,0 0-1,1 0 1,-1 0-1,0 0 1,1-1-1,-1 1 1,0-3-1,-11-33-4702,10 28 3998,-16-58 1777,14 46 3701,0 0 0,-1-42 0,5 60-4321,1 0 1,-1 0-1,1 0 0,0 0 1,0 0-1,0 0 1,0 1-1,0-1 0,1 0 1,-1 1-1,1-1 1,-1 1-1,1-1 0,0 1 1,0 0-1,0 0 1,1 0-1,4-4 0,54-30 934,-34 22-889,-18 8-137,37-20-108,63-48-1,-98 65 100,-1 1 1,0-1-1,0-1 1,-1 0-1,0 0 1,-1-1-1,0 0 1,-1 0-1,0-1 0,-1 0 1,7-17-1,-11 22 146,-4 8 155,-9 22 547,-14 42 348,18-35-1192,1 0 1,1 0 0,-1 45-1,6-60-2,0 0-1,1 0 0,1 0 0,0 0 1,1 0-1,0 0 0,1-1 1,1 0-1,7 15 0,-12-28-56,1 1-1,-1-1 1,1 0 0,0 1-1,-1-1 1,1 0-1,0 0 1,0 0 0,0 0-1,0 0 1,0 0-1,0 0 1,0 0 0,0 0-1,0 0 1,0-1-1,0 1 1,1 0 0,-1-1-1,0 1 1,1-1 0,-1 1-1,0-1 1,1 0-1,-1 0 1,0 1 0,1-1-1,-1 0 1,1 0-1,-1 0 1,0-1 0,1 1-1,-1 0 1,0 0 0,1-1-1,-1 1 1,0-1-1,1 1 1,-1-1 0,0 0-1,0 1 1,1-1-1,-1 0 1,0 0 0,0 0-1,1-1 1,8-7-684,0 0 1,-1-1-1,0 0 0,8-13 1,-1 2-661,-8 12 741,40-38-1494,-44 45 2281,0-1 0,0 1-1,0-1 1,0 1 0,1 0-1,-1 1 1,1-1-1,-1 1 1,1 0 0,-1 0-1,1 0 1,8 1 0,51 1 1056,-20 1-642,50-5 0,-82 2-503,-1-1-1,1 0 1,-1-1-1,1 0 1,-1 0-1,0-1 1,0-1-1,-1 0 1,13-7-1,-19 9-21,0-1-1,0 1 0,-1-1 0,1 0 0,0 1 0,-1-2 1,0 1-1,0 0 0,-1-1 0,3-4 0,-4 8 67,0 0 1,-1-1-1,1 1 0,-1 0 0,0 0 1,1 0-1,-1 0 0,0 0 0,0-1 0,0 1 1,0 0-1,0 0 0,0 0 0,0-1 1,0 1-1,0 0 0,0 0 0,0 0 1,-1 0-1,1 0 0,-1-1 0,1 1 1,-1 0-1,1 0 0,-1 0 0,0 0 0,1 0 1,-1 0-1,0 0 0,0 1 0,0-1 1,1 0-1,-1 0 0,0 1 0,0-1 1,0 0-1,0 1 0,-1-1 0,1 1 1,0-1-1,0 1 0,0 0 0,0-1 0,0 1 1,-1 0-1,1 0 0,-1 0 0,-6-2 164,0 1-1,1 1 1,-1-1 0,0 1-1,0 1 1,1 0-1,-1 0 1,0 0-1,1 1 1,-1 0-1,1 0 1,0 1-1,-1 0 1,1 0-1,1 1 1,-1-1-1,0 2 1,1-1-1,0 1 1,-7 6-1,4-2-196,1 0 0,1 1-1,-1 0 1,2 0 0,-1 0-1,1 1 1,1 0 0,0 0-1,1 0 1,0 1 0,0-1-1,-2 20 1,3-15-86,1 0 1,1 0-1,0 0 0,1 0 0,0 0 1,5 20-1,-4-28-275,1-1 0,1 1 0,-1-1 1,1 0-1,1 0 0,3 7 0,-3-8-452,0 0 0,0-1 0,0 0 0,1 0 0,0 0 0,0 0-1,10 6 1,37 18-10290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7.322"/>
    </inkml:context>
    <inkml:brush xml:id="br0">
      <inkml:brushProperty name="width" value="0.05" units="cm"/>
      <inkml:brushProperty name="height" value="0.05" units="cm"/>
      <inkml:brushProperty name="color" value="#5B2D90"/>
    </inkml:brush>
  </inkml:definitions>
  <inkml:trace contextRef="#ctx0" brushRef="#br0">356 37 15047,'0'0'7377,"-19"-8"-6481,7 2-787,7 3-84,0 0 0,0 0-1,-1 1 1,1-1 0,-1 1 0,1 1-1,-1-1 1,0 1 0,0 0-1,0 0 1,1 0 0,-1 1 0,0 0-1,0 0 1,0 1 0,0 0-1,0 0 1,0 0 0,0 0 0,1 1-1,-1 0 1,-9 5 0,5 0 7,0 0 0,0 0 1,0 1-1,1 0 1,0 1-1,1 0 0,0 1 1,0-1-1,1 1 1,1 1-1,-1-1 0,-5 16 1,8-17-33,1 0 1,0 0-1,1 1 1,0-1-1,1 1 1,0 0-1,0-1 1,1 1-1,0 0 1,0 0-1,1-1 1,1 1-1,0 0 1,0-1-1,1 1 1,5 13-1,1-7-57,0 0-1,1-1 1,0 0-1,1 0 0,1-1 1,0 0-1,1-1 1,22 17-1,123 83-1388,-158-113 1444,46 26-222,-33-19 193,-1 0 1,1 1 0,-1 0-1,15 14 1,-27-22 31,0-1-1,0 1 1,-1 0 0,1 0 0,0 0 0,0 0 0,0 0 0,0 0 0,0 0-1,-1 0 1,1 0 0,0 0 0,0 0 0,0 0 0,0 0 0,0 0-1,0 0 1,-1 0 0,1 1 0,0-1 0,0 0 0,0 0 0,0 0-1,0 0 1,0 0 0,-1 0 0,1 0 0,0 0 0,0 0 0,0 0-1,0 1 1,0-1 0,0 0 0,0 0 0,0 0 0,0 0 0,0 0-1,0 0 1,0 1 0,0-1 0,-1 0 0,1 0 0,0 0 0,0 0 0,0 0-1,0 1 1,0-1 0,0 0 0,0 0 0,1 0 0,-1 0 0,0 0-1,0 0 1,0 1 0,0-1 0,0 0 0,0 0 0,0 0 0,0 0-1,0 0 1,0 1 0,-188 8 2924,85-6-2222,103-3-728,-124 5 262,70-4-4992</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7.713"/>
    </inkml:context>
    <inkml:brush xml:id="br0">
      <inkml:brushProperty name="width" value="0.05" units="cm"/>
      <inkml:brushProperty name="height" value="0.05" units="cm"/>
      <inkml:brushProperty name="color" value="#5B2D90"/>
    </inkml:brush>
  </inkml:definitions>
  <inkml:trace contextRef="#ctx0" brushRef="#br0">540 40 10853,'0'0'11789,"-24"-9"-10946,2 1-668,-1 0-1,-37-6 0,56 13-158,0 1-1,0 0 0,0 1 1,0-1-1,0 1 0,0-1 0,1 1 1,-1 0-1,0 0 0,0 1 1,1-1-1,-1 1 0,1 0 1,-1 0-1,1 0 0,0 1 0,0-1 1,-1 1-1,2-1 0,-1 1 1,0 0-1,1 0 0,-4 6 0,0 0-4,1 0-1,0 1 1,0-1-1,1 1 1,0 0-1,-3 18 1,4-12-13,0-1 1,1 1-1,1 0 1,1-1-1,0 1 1,1 0-1,1 0 1,0-1 0,1 1-1,1-1 1,9 25-1,6 3-192,2-1 0,41 62-1,-60-100 171,5 7-33,-2-5 28,-1 0-1,0 1 0,0-1 1,-1 1-1,0 0 0,0 0 0,-1 0 1,1 0-1,-1 1 0,-1-1 0,1 9 1,-2-15 53,0 1 1,-1-1-1,0 1 0,1-1 1,-1 0-1,0 0 1,1 1-1,-1-1 0,0 0 1,0 0-1,0 0 1,0 0-1,0 0 0,0 0 1,-1 0-1,1 0 1,0 0-1,0-1 0,-1 1 1,1 0-1,0-1 1,-1 1-1,1-1 0,-1 1 1,1-1-1,-3 0 1,-49 10 880,37-8-602,-53 11 180,-89 14-245,56-13-4040,78-13-1699</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8.091"/>
    </inkml:context>
    <inkml:brush xml:id="br0">
      <inkml:brushProperty name="width" value="0.05" units="cm"/>
      <inkml:brushProperty name="height" value="0.05" units="cm"/>
      <inkml:brushProperty name="color" value="#5B2D90"/>
    </inkml:brush>
  </inkml:definitions>
  <inkml:trace contextRef="#ctx0" brushRef="#br0">165 0 848,'0'0'24966,"-5"12"-24293,-31 71 728,-37 132 1,59-163-1073,2 0 1,2 1-1,3 1 0,0 58 1,6-97-310,2-1 1,-1 1-1,2-1 1,3 17 0,-4-27-21,1 0 1,-1-1 0,1 1 0,-1 0-1,1 0 1,0-1 0,0 1 0,1-1-1,-1 0 1,1 1 0,0-1 0,0 0 0,0-1-1,0 1 1,0 0 0,1-1 0,-1 0-1,7 4 1,3-2-7,-1 0 0,1 0 1,-1-1-1,1 0 0,0-1 0,0-1 0,0 0 0,0-1 0,0 0 0,0-1 0,0-1 0,18-4 1,-5 0-60,-1-1 1,0-1 0,-1-1 0,0-2 0,30-16 0,-30 12-449,1-1 1,31-28-1,-11-3-2173,-40 40 1339,0 0 0,0-1-1,-1 0 1,7-15 0,-4-15-9642</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8.460"/>
    </inkml:context>
    <inkml:brush xml:id="br0">
      <inkml:brushProperty name="width" value="0.05" units="cm"/>
      <inkml:brushProperty name="height" value="0.05" units="cm"/>
      <inkml:brushProperty name="color" value="#5B2D90"/>
    </inkml:brush>
  </inkml:definitions>
  <inkml:trace contextRef="#ctx0" brushRef="#br0">290 484 16103,'0'0'11045,"157"-35"-11045,-91 19-16,-17 1-1104,-19-3-2594,-22 1-3313</inkml:trace>
  <inkml:trace contextRef="#ctx0" brushRef="#br0" timeOffset="1">1 177 20633,'0'0'3810,"139"-98"-3810,-40 73-1184,12 6-1746,0 1-2352,-8 2-6435</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18.820"/>
    </inkml:context>
    <inkml:brush xml:id="br0">
      <inkml:brushProperty name="width" value="0.05" units="cm"/>
      <inkml:brushProperty name="height" value="0.05" units="cm"/>
      <inkml:brushProperty name="color" value="#5B2D90"/>
    </inkml:brush>
  </inkml:definitions>
  <inkml:trace contextRef="#ctx0" brushRef="#br0">8 2 13638,'0'0'19129,"8"0"-19129,-8-2 0,0 6-160,-16 14-6723</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8.050"/>
    </inkml:context>
    <inkml:brush xml:id="br0">
      <inkml:brushProperty name="width" value="0.05" units="cm"/>
      <inkml:brushProperty name="height" value="0.05" units="cm"/>
      <inkml:brushProperty name="color" value="#5B2D90"/>
    </inkml:brush>
  </inkml:definitions>
  <inkml:trace contextRef="#ctx0" brushRef="#br0">1 1 12230,'0'0'11909,"0"48"-11557,16 9 1521,-8 9-848,-5 2-721,-3-2 160,0-7-384,0-8-80,0-11 0,0-14-977,0-6-719,-11-16-2082,-5-4-5282</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8.607"/>
    </inkml:context>
    <inkml:brush xml:id="br0">
      <inkml:brushProperty name="width" value="0.05" units="cm"/>
      <inkml:brushProperty name="height" value="0.05" units="cm"/>
      <inkml:brushProperty name="color" value="#5B2D90"/>
    </inkml:brush>
  </inkml:definitions>
  <inkml:trace contextRef="#ctx0" brushRef="#br0">0 330 16071,'0'0'4522,"18"6"-3529,-15-5-944,19 7 296,0-2-1,1 0 0,0-2 1,42 4-1,-45-7-229,0-1 0,0-1 0,0-1 0,-1-1 0,36-9-1,-46 9-90,0 0-1,-1-1 0,1 0 0,-1-1 1,0 0-1,-1 0 0,1 0 0,-1-1 1,0 0-1,0-1 0,-1 0 0,1 0 1,-2 0-1,10-16 0,-6 8 10,-1-2-1,-1 1 1,-1-1 0,0-1-1,-1 1 1,-1-1 0,-1 0-1,0 1 1,-1-2-1,-1 1 1,-1 0 0,-3-22-1,0 33 537,-4 14-295,-4 16-188,5-3-124,1 0 0,1 0 0,1 0 1,1 1-1,1-1 0,0 1 0,2-1 1,0 1-1,2-1 0,0 0 0,1 0 1,1 0-1,1 0 0,0-1 0,2 0 0,0 0 1,1 0-1,22 30 0,-30-47-20,1 1 0,-1-1 0,1 0 0,0-1 0,0 1 0,0 0-1,0-1 1,0 1 0,0-1 0,1 1 0,-1-1 0,0 0 0,1 0 0,-1 0 0,1 0 0,-1-1 0,1 1-1,-1 0 1,1-1 0,0 0 0,-1 0 0,1 0 0,-1 0 0,1 0 0,0 0 0,-1-1 0,1 1-1,-1-1 1,1 0 0,-1 0 0,1 0 0,-1 0 0,0 0 0,3-2 0,8-5 75,0-1 0,-1 0 0,0-1 0,18-20-1,-11 11 71,-13 14-79,9-9 296,1 0-1,25-17 0,-35 28-221,1-1-1,-1 1 1,1 0-1,0 0 1,0 1-1,0 0 0,0 0 1,0 1-1,0 0 1,15-1-1,39 5-47,-44-1-41,1 0 0,-1-2 0,0 0 0,1-1-1,-1-1 1,21-4 0,-33 3-55,0 0-1,0 0 0,-1 0 1,1 0-1,0-1 1,-1 0-1,0 0 1,0 0-1,0 0 0,-1-1 1,1 0-1,-1 1 1,0-1-1,4-10 1,-6 13 55,1 0 0,-1-1 0,0 1 1,0 0-1,0-1 0,0 1 0,-1-1 1,1 1-1,-1-1 0,1 1 0,-1-1 1,0 1-1,0-1 0,0 1 0,0-1 0,-1 1 1,1-1-1,-1 1 0,1-1 0,-1 1 1,0-1-1,0 1 0,0 0 0,0-1 1,0 1-1,-1 0 0,1 0 0,-1 0 1,1 0-1,-1 0 0,0 0 0,0 0 1,0 1-1,0-1 0,-3-1 0,-4-1 144,-1 1-1,1 1 0,-1 0 0,1 0 1,-1 1-1,0 0 0,0 0 1,0 1-1,1 1 0,-1 0 1,0 0-1,0 1 0,1 0 0,-1 0 1,1 1-1,0 1 0,0 0 1,0 0-1,0 0 0,0 1 1,-12 10-1,12-7-75,0 2 0,1-1 0,0 1 0,1 0 0,-1 1 0,2 0 0,0 0-1,0 0 1,1 1 0,0 0 0,1 0 0,1 0 0,0 0 0,0 1 0,1-1 0,1 1 0,0 22 0,1-23-266,0 0 0,1 0 0,1-1 0,0 1 0,0 0 0,1-1 0,1 0 1,0 1-1,0-1 0,1-1 0,1 1 0,0-1 0,0 0 0,1 0 0,0-1 0,1 1 0,0-2 0,0 1 0,10 7 1,-7-9-1270,0 0 0,0 0 0,1-1 1,14 5-1,57 14-11609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28.055"/>
    </inkml:context>
    <inkml:brush xml:id="br0">
      <inkml:brushProperty name="width" value="0.05" units="cm"/>
      <inkml:brushProperty name="height" value="0.05" units="cm"/>
      <inkml:brushProperty name="color" value="#5B2D90"/>
    </inkml:brush>
  </inkml:definitions>
  <inkml:trace contextRef="#ctx0" brushRef="#br0">82 4 11301,'0'0'11718,"-44"-4"-11606,29 49 96,1 16-16,6 12 64,8 9 32,0 0-240,14-2-48,17-12 0,11-15-1152,10-24-1970,5-29-3473</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9.167"/>
    </inkml:context>
    <inkml:brush xml:id="br0">
      <inkml:brushProperty name="width" value="0.05" units="cm"/>
      <inkml:brushProperty name="height" value="0.05" units="cm"/>
      <inkml:brushProperty name="color" value="#5B2D90"/>
    </inkml:brush>
  </inkml:definitions>
  <inkml:trace contextRef="#ctx0" brushRef="#br0">114 412 14070,'0'0'10429,"1"24"-9821,2 15-386,3 28 132,-2 0-1,-4 1 0,-8 68 1,-15-67-342,11-37-200,11-100-378,0-61 1357,6-1-1,6 1 0,28-130 1,-35 242-733,0 0 0,1 1-1,1-1 1,1 1 0,0 0 0,1 0 0,10-15 0,-15 27-51,0 0 1,1 0-1,-1 0 0,1 0 1,0 1-1,-1 0 0,2-1 0,-1 1 1,0 1-1,0-1 0,1 1 1,0-1-1,-1 1 0,1 1 1,0-1-1,0 1 0,0 0 0,0 0 1,0 0-1,0 0 0,0 1 1,0 0-1,1 0 0,-1 1 0,0-1 1,0 1-1,0 0 0,7 3 1,-9-3-23,1 1 1,-1-1 0,1 1-1,-1 0 1,1 0 0,-1 1-1,0-1 1,0 1 0,0 0-1,-1-1 1,1 1 0,-1 0-1,1 1 1,-1-1 0,0 0 0,0 1-1,0-1 1,-1 1 0,1-1-1,-1 1 1,0 0 0,0 0-1,1 6 1,-1-2-12,0 1 0,0 0 0,-1 0 0,0-1 0,0 1 0,-1 0 0,0 0 0,-1-1 0,0 1 0,-3 9 0,-2-3-120,0 0-1,-1-1 1,-1 0 0,0 0-1,-19 21 1,-65 62-1536,55-59 774,-103 109-7032,96-94 337</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9.603"/>
    </inkml:context>
    <inkml:brush xml:id="br0">
      <inkml:brushProperty name="width" value="0.05" units="cm"/>
      <inkml:brushProperty name="height" value="0.05" units="cm"/>
      <inkml:brushProperty name="color" value="#5B2D90"/>
    </inkml:brush>
  </inkml:definitions>
  <inkml:trace contextRef="#ctx0" brushRef="#br0">1 170 8516,'0'0'16311,"21"-7"-15454,-2 1-732,0 0 1,32-4-1,-47 10-93,0 0 0,0 0 1,-1 0-1,1 1 0,0 0 0,-1 0 1,1 0-1,0 0 0,-1 1 0,0-1 1,1 1-1,-1 0 0,0 0 0,0 0 0,0 0 1,0 1-1,0-1 0,0 1 0,-1 0 1,1-1-1,-1 1 0,4 6 0,-2-2-14,0-1-1,0 1 1,-1 0-1,0 1 1,0-1-1,-1 1 1,0-1-1,2 14 1,-4-19 18,1 38 61,0-39-86,-1 0 0,0 0 0,0 0 0,0 0 0,0 0 0,-1 0 0,1 0 0,0 0 0,0 0 0,0 0 0,-1 0 0,1 0 0,-1 0 0,1 0 0,-1 0 0,1 0 0,-1 0 0,1-1 0,-1 1 0,0 0 0,1 0 0,-1-1 0,0 1 0,0 0 0,1-1 0,-1 1 0,0-1 0,0 1 0,0-1 0,0 1 0,0-1 0,-1 1 0,4-28 411,3 11-408,1 1 0,0 0 0,1 1 1,1-1-1,0 1 0,14-17 0,5-4-152,35-34 1,-26 38-79,-36 31 210,1-1-1,0 0 0,0 0 1,0 1-1,0-1 0,0 1 1,1-1-1,-1 1 1,0-1-1,0 1 0,0-1 1,0 1-1,1 0 1,-1 0-1,0 0 0,0 0 1,0 0-1,1 0 1,-1 0-1,0 0 0,0 0 1,0 0-1,1 1 0,-1-1 1,0 0-1,0 1 1,0-1-1,0 1 0,0-1 1,0 1-1,0 0 1,0 0-1,0-1 0,0 1 1,1 1-1,4 10-27,0-1 0,-1 1 0,-1-1 0,0 1-1,-1 0 1,0 1 0,0-1 0,-2 1 0,1 13 0,-1-12-24,1 0 1,0 0 0,1 0-1,0 0 1,1 0 0,1-1-1,7 17 1,-10-27 49,1 1-1,-1-1 1,1 0 0,-1 0 0,1-1 0,0 1 0,0 0 0,0-1 0,0 0-1,0 0 1,1 0 0,-1 0 0,1 0 0,-1-1 0,1 0 0,0 1-1,0-1 1,0 0 0,-1-1 0,1 1 0,0-1 0,0 0 0,0 0-1,0 0 1,0 0 0,0-1 0,-1 1 0,1-1 0,0 0 0,4-2-1,-3 2 38,0-1 0,0 0-1,0 0 1,0-1 0,0 1-1,0-1 1,-1 0 0,1-1-1,-1 1 1,0-1 0,0 0-1,0 1 1,-1-2 0,1 1-1,-1 0 1,0-1 0,0 0-1,-1 1 1,1-1 0,2-9-1,-3 5 37,0-1 0,-1 1 0,0-1 0,-1 0 0,0 1-1,-1-1 1,0 1 0,0-1 0,-1 1 0,0-1 0,-1 1 0,0 0-1,-1 0 1,1 0 0,-2 1 0,1-1 0,-1 1 0,0 0 0,-1 0 0,0 1-1,0-1 1,-1 1 0,-11-9 0,11 10-185,0 1 0,0 0 0,-1 1 0,1 0 0,-1 0 0,0 0 0,0 1 0,-1 0 0,1 1 0,-1 0 0,1 0 0,-1 1 0,0 0 0,1 0 0,-1 1 0,-17 2 0,25-2-60,0 0 0,0 0 0,-1 0 0,1 1 0,0-1 0,0 0 0,0 1-1,0-1 1,0 1 0,0-1 0,-1 1 0,1 0 0,0-1 0,0 1 0,1 0-1,-1 0 1,0-1 0,0 1 0,0 0 0,0 0 0,1 0 0,-1 0 0,1 0 0,-1 0-1,0 1 1,1-1 0,0 0 0,-1 0 0,1 0 0,0 0 0,-1 1 0,1-1-1,0 0 1,0 2 0,-1 20-6223</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50.002"/>
    </inkml:context>
    <inkml:brush xml:id="br0">
      <inkml:brushProperty name="width" value="0.05" units="cm"/>
      <inkml:brushProperty name="height" value="0.05" units="cm"/>
      <inkml:brushProperty name="color" value="#5B2D90"/>
    </inkml:brush>
  </inkml:definitions>
  <inkml:trace contextRef="#ctx0" brushRef="#br0">113 1 12038,'0'0'12688,"3"9"-12363,1 21 101,-1-1-1,-2 1 1,0-1-1,-7 51 0,1 15-145,5-86-273,0-1 0,0 1 0,1 0-1,1-1 1,0 1 0,0-1 0,0 1 0,1-1 0,0 0 0,1 0 0,0 0-1,9 14 1,1-5-34,0 0 0,2-1 0,31 26 0,-41-37 16,37 36-210,-41-39 182,0 0 0,0 0 1,-1 1-1,1-1 0,-1 0 0,1 1 0,-1-1 0,0 1 1,0 0-1,0-1 0,0 1 0,-1 0 0,1 0 0,-1-1 1,1 1-1,-1 0 0,0 4 0,-1-5 37,0 0 0,0-1 0,0 1-1,0 0 1,0-1 0,0 1 0,-1-1-1,1 1 1,0-1 0,-1 0 0,1 1 0,-1-1-1,1 0 1,-1 0 0,0 0 0,1 0 0,-1 0-1,0-1 1,0 1 0,0 0 0,-3 0-1,-49 10-59,41-9 34,-40 6-573,-95 1-1,148-10 511,0 1 0,0 0 0,0 0 0,1 0 0,-1-1 0,0 1 0,0 0 0,0 0 0,1-1 0,-1 1 0,0 0 0,0-1 0,0 1 0,0 0 0,0 0 1,0-1-1,0 1 0,0 0 0,0-1 0,0 1 0,0 0 0,0-1 0,0 1 0,0 0 0,0 0 0,0-1 0,0 1 0,0 0 0,0-1 0,0 1 0,0 0 0,-1 0 0,1-1 0,0 1 0,0 0 0,0 0 0,-1-1 0,1 1 0,0 0 0,0 0 0,0-1 0,-1 1 0,1 0 0,0 0 0,0 0 0,-1 0 0,1 0 0,0-1 0,-1 1 0,1 0 0,0 0 0,0 0 0,-1 0 0,1 0 0,0 0 0,-1 0 0,1 0 0,-1 0 0,31-20-7237</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50.349"/>
    </inkml:context>
    <inkml:brush xml:id="br0">
      <inkml:brushProperty name="width" value="0.05" units="cm"/>
      <inkml:brushProperty name="height" value="0.05" units="cm"/>
      <inkml:brushProperty name="color" value="#5B2D90"/>
    </inkml:brush>
  </inkml:definitions>
  <inkml:trace contextRef="#ctx0" brushRef="#br0">320 17 7587,'0'0'16752,"-22"-4"-15957,10 1-689,4 1-70,1 0 0,-1 0 0,0 1 0,0 0 1,1 0-1,-1 1 0,0-1 0,0 2 1,0-1-1,1 2 0,-1-1 0,0 1 0,1 0 1,-1 0-1,1 1 0,-1 0 0,1 0 0,0 0 1,-7 6-1,-2 4 5,1 0 0,0 1 1,1 1-1,-14 19 0,23-29-45,1 1-1,0 0 0,0 0 1,1 0-1,0 0 1,0 1-1,0-1 1,1 1-1,0 0 1,0 0-1,1 0 0,-1 0 1,2 0-1,-1 0 1,1 11-1,1-17-49,0 0 0,-1 0 0,1 1-1,0-1 1,0 0 0,0 0 0,0 0-1,0 0 1,0 0 0,1 0 0,-1 0 0,0 0-1,0-1 1,1 1 0,-1 0 0,0-1-1,1 1 1,-1-1 0,1 1 0,-1-1-1,1 0 1,-1 0 0,1 1 0,-1-1 0,0 0-1,1 0 1,-1-1 0,4 1 0,45-5-983,-37 1 925,0 0-1,0 0 1,0-2-1,0 1 1,-1-2-1,0 0 1,0 0 0,15-13-1,-17 12 536,-1 0 0,0 0 0,-1-1 0,0 0 0,12-19 0,-20 28-376,0 0 0,1 0-1,-1 0 1,0 0 0,0 0 0,0 0-1,0 0 1,0-1 0,0 1 0,0 0-1,0 0 1,0 0 0,0 0 0,1 0 0,-1 0-1,0 0 1,0 0 0,0 0 0,0 0-1,0 0 1,0-1 0,0 1 0,1 0-1,-1 0 1,0 0 0,0 0 0,0 0-1,0 0 1,0 0 0,0 0 0,1 0 0,-1 0-1,0 0 1,0 0 0,0 0 0,0 0-1,0 1 1,0-1 0,1 0 0,-1 0-1,0 0 1,0 0 0,0 0 0,0 0-1,0 0 1,0 0 0,0 0 0,0 0-1,1 0 1,-1 1 0,0-1 0,0 0 0,0 0-1,0 0 1,0 0 0,0 0 0,0 0-1,0 0 1,0 1 0,0-1 0,0 0-1,0 0 1,0 0 0,0 0 0,0 0-1,0 1 1,5 17 616,0 27-1307,-5-41 848,0 2-468,9 52-657,3-32-1463,-12-24 2026,1-1 1,0 0 0,0 0 0,0 0 0,0 0 0,0 0 0,0 0-1,0-1 1,0 1 0,0 0 0,0 0 0,0-1 0,1 1-1,-1-1 1,3 1 0,9 0-6627</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50.825"/>
    </inkml:context>
    <inkml:brush xml:id="br0">
      <inkml:brushProperty name="width" value="0.05" units="cm"/>
      <inkml:brushProperty name="height" value="0.05" units="cm"/>
      <inkml:brushProperty name="color" value="#5B2D90"/>
    </inkml:brush>
  </inkml:definitions>
  <inkml:trace contextRef="#ctx0" brushRef="#br0">201 1 12086,'0'0'12949,"-1"8"-12186,-16 90-396,8-57-133,-6 72 1,13-98-215,1 0 0,1-1 0,1 1 0,0 0 1,0 0-1,2 0 0,0-1 0,0 1 0,2-1 1,0 0-1,0 0 0,1 0 0,13 20 0,-1-8-16,-9-13 11,0 0 1,-1 0-1,0 1 1,-1 0-1,7 20 0,-13-30-66,0-1-1,-1 0 0,1 1 1,-1-1-1,1 1 1,-1-1-1,0 1 1,-1-1-1,1 1 0,0-1 1,-1 1-1,0-1 1,0 1-1,0-1 1,0 0-1,0 1 0,-1-1 1,0 0-1,1 0 1,-1 0-1,0 0 1,-1 0-1,1-1 0,0 1 1,-1-1-1,1 1 1,-1-1-1,0 0 1,-4 2-1,-5 4-36,-1-1-1,-1-1 1,1 0-1,-1 0 1,0-1-1,0-1 1,-1-1 0,1 0-1,-1-1 1,0 0-1,0-1 1,1-1 0,-31-3-1,45 3 103,-1 0-1,0 0 1,0-1-1,0 1 1,0 0-1,1-1 1,-1 1-1,0-1 1,0 1-1,0-1 1,1 1-1,-1-1 1,0 1-1,1-1 1,-1 0-1,1 1 1,-1-1 0,1 0-1,-1 1 1,1-1-1,-1 0 1,1 0-1,0 0 1,-1 1-1,1-1 1,0 0-1,0 0 1,-1 0-1,1 0 1,0 0-1,0 0 1,0 1-1,0-1 1,0 0-1,0 0 1,1 0-1,-1 0 1,1-1-1,-1-2 7,2 0 0,-1 0 0,0 1 0,1-1 0,-1 0 0,1 1 0,0-1 0,3-3 0,8-7-80,0 1 0,0 0 0,1 1 0,1 1 0,0 0 1,19-10-1,106-52-905,-119 63 892,0 0 58,-14 6 344,1 0-1,-1 0 1,1 0 0,0 1-1,0 1 1,0-1 0,1 1-1,8-1 1,-15 4-302,-1-1 0,0 1 0,0-1-1,0 1 1,0 0 0,0-1 0,0 1 0,0 0 0,0 0 0,0 0-1,0-1 1,-1 1 0,1 0 0,0 0 0,0 0 0,-1 0-1,1 0 1,-1 1 0,1-1 0,-1 0 0,1 0 0,-1 0-1,1 2 1,8 35 78,-8-33-91,5 26-47,-2 0 0,-1 0 0,-1 1 0,-2-1 1,-7 56-1,5-76-1958,1-22-6559,1-19-4517</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51.171"/>
    </inkml:context>
    <inkml:brush xml:id="br0">
      <inkml:brushProperty name="width" value="0.05" units="cm"/>
      <inkml:brushProperty name="height" value="0.05" units="cm"/>
      <inkml:brushProperty name="color" value="#5B2D90"/>
    </inkml:brush>
  </inkml:definitions>
  <inkml:trace contextRef="#ctx0" brushRef="#br0">1 8 17816,'0'0'7844,"32"-7"-11846,-11 39-304,1-2-8628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51.501"/>
    </inkml:context>
    <inkml:brush xml:id="br0">
      <inkml:brushProperty name="width" value="0.05" units="cm"/>
      <inkml:brushProperty name="height" value="0.05" units="cm"/>
      <inkml:brushProperty name="color" value="#5B2D90"/>
    </inkml:brush>
  </inkml:definitions>
  <inkml:trace contextRef="#ctx0" brushRef="#br0">13 0 13766,'0'0'6683,"-2"20"-5885,-9 362 3962,11-381-4757,1 17 184,1 1-1,8 34 1,-9-50-190,-1 0 0,1 1 1,0-1-1,0 0 0,1 0 0,-1 1 0,1-1 1,-1 0-1,1 0 0,0-1 0,0 1 0,0 0 1,0-1-1,1 1 0,-1-1 0,1 0 0,0 1 1,-1-1-1,1-1 0,0 1 0,0 0 0,0-1 1,6 3-1,0-3-146,1-1-1,-1 0 1,0 0 0,1 0 0,-1-1-1,1-1 1,-1 1 0,0-2 0,0 1 0,0-1-1,0-1 1,-1 1 0,1-2 0,-1 1-1,0-1 1,0 0 0,0-1 0,-1 1-1,0-2 1,0 1 0,-1-1 0,7-7 0,-4 2-86,1 1 1,-2-1 0,0-1-1,0 0 1,-1 0 0,0 0-1,-1-1 1,-1 0 0,-1 0 0,1 0-1,-2-1 1,0 1 0,1-21-1,-4-29 5176,0 78-3724,2 93-109,-5 132-607,3-234-575,-1 1 0,0-1 0,0 0 0,0 0 0,0 0 0,-1 0 0,0 0 0,-2 5 0,3-8-276,-1 0 0,1-1 0,0 1 0,-1 0-1,1-1 1,-1 1 0,1-1 0,-1 1 0,0-1-1,1 0 1,-1 0 0,0 0 0,-3 2 0,-9-1-7985</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51.890"/>
    </inkml:context>
    <inkml:brush xml:id="br0">
      <inkml:brushProperty name="width" value="0.05" units="cm"/>
      <inkml:brushProperty name="height" value="0.05" units="cm"/>
      <inkml:brushProperty name="color" value="#5B2D90"/>
    </inkml:brush>
  </inkml:definitions>
  <inkml:trace contextRef="#ctx0" brushRef="#br0">0 21 17720,'0'0'4973,"9"-6"-7537,-6 4 2319,-1 1-1,1-1 0,-1 1 1,1-1-1,0 1 1,0 0-1,0 0 0,0 0 1,0 0-1,0 1 0,0-1 1,0 1-1,3-1 1,-1 2-417,0 1 0,0-1 0,-1 0 0,1 1 0,-1 0 0,1 0 0,-1 1 0,1-1 0,-1 1 1,4 4-1,16 6-3021,-21-12 4330,-1 0 0,1 0 0,-1 1 0,1-1 0,-1 0 0,1 1 0,-1 0 0,0-1 0,0 1 0,0 0 0,0 0 0,0 0 0,0 0 0,-1 1 0,1-1 0,-1 0 0,1 1 0,-1-1 0,0 1 0,0 0 0,0-1 0,0 1 0,0 3 0,3 28 644,-2 0 0,-3 40 1,-25 137 306,13-125-1337,12-85-299,1 0-1,0 0 1,-1 0-1,1 1 0,0-1 1,0 0-1,0 0 1,0 0-1,0 0 0,0 0 1,0 0-1,0 0 1,0 0-1,0 0 0,1 1 1,-1-1-1,0 0 0,1 0 1,-1 0-1,1 0 1,-1 0-1,1 0 0,0-1 1,-1 1-1,1 0 1,0 0-1,0 0 0,0-1 1,-1 1-1,1 0 1,0-1-1,0 1 0,1 0 1,2 0-72,0-1 1,-1 0-1,1 0 0,0 0 1,0 0-1,-1-1 0,1 1 1,-1-1-1,1 0 0,3-2 1,16-6 66,-2-1 1,1 0-1,-1-2 0,-1-1 0,0-1 1,-1 0-1,29-29 0,3 0 734,-46 42-682,-1 0 1,0 0-1,0 0 0,1 0 0,-1 1 0,0 0 0,1-1 0,-1 2 0,1-1 0,-1 0 1,0 1-1,1 0 0,-1 0 0,0 0 0,6 3 0,24 3 13,-13-8 11,22 3 127,-42 0-87,0 0 0,-1 0 0,1 0 0,-1 0 0,1 0 0,-1 1 0,0-1 0,0 0 0,0 0 1,0 1-1,0-1 0,-1 4 0,1 0 4,-1 8 35,-1 0-1,0-1 1,-1 1 0,0-1 0,-1 1 0,-1-1 0,0 0 0,-14 23 0,-67 98-173,69-110 96,-125 178-3015,112-153-2275</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52.240"/>
    </inkml:context>
    <inkml:brush xml:id="br0">
      <inkml:brushProperty name="width" value="0.05" units="cm"/>
      <inkml:brushProperty name="height" value="0.05" units="cm"/>
      <inkml:brushProperty name="color" value="#5B2D90"/>
    </inkml:brush>
  </inkml:definitions>
  <inkml:trace contextRef="#ctx0" brushRef="#br0">94 18 21674,'0'0'8228,"-46"-18"-14583,-1 41-9781</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22.270"/>
    </inkml:context>
    <inkml:brush xml:id="br0">
      <inkml:brushProperty name="width" value="0.05" units="cm"/>
      <inkml:brushProperty name="height" value="0.05" units="cm"/>
      <inkml:brushProperty name="color" value="#5B2D90"/>
    </inkml:brush>
  </inkml:definitions>
  <inkml:trace contextRef="#ctx0" brushRef="#br0">5 381 6643,'0'0'13174,"0"0"-13091,0 0 1,0 0-1,-1 0 1,1 0-1,0 0 0,0 0 1,0 0-1,0-1 0,-1 1 1,1 0-1,0 0 0,0 0 1,0 0-1,0 0 1,0 0-1,-1 0 0,1 0 1,0 0-1,0 0 0,0 0 1,0-1-1,0 1 0,0 0 1,0 0-1,-1 0 1,1 0-1,0 0 0,0 0 1,0-1-1,0 1 0,0 0 1,0 0-1,0 0 0,0 0 1,0-1-1,0 1 0,0 0 1,0 0-1,0 0 1,0 0-1,0 0 0,0-1 1,0 1-1,0 0 0,0 0 1,0 0-1,0 0 0,0-1 1,0 1-1,0 0 1,0 0-1,0 0 0,1 0 1,-1 0-1,0 0 0,0-1 1,0 1-1,0 0 0,0 0 1,0 0-1,0 0 1,1 0-1,-1 0 0,0 0 1,0 0-1,0 0 0,0 0 1,1-1-1,565-75 1086,897-140 84,-1169 177-922,421-2 0,345 59-379,-607 28-76,-180-13 21,471 11-726,697-36 292,-1156-28 613,-30 0-93,187 24-90,-122 0 121,-76-20-79,-25 1 156,413 7 291,-616 8-378,0 1 0,0 0-1,0 1 1,0 1 0,-1 1 0,1 0 0,-1 1 0,24 11 0,-22-11 115,1 0 0,-1-1 0,1-1 1,0-1-1,0 0 0,0-1 0,0-2 0,20-1 1,11 1-102,-48 1 75,-6 0-432,-90-7-4919,9-4-2527</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28.383"/>
    </inkml:context>
    <inkml:brush xml:id="br0">
      <inkml:brushProperty name="width" value="0.05" units="cm"/>
      <inkml:brushProperty name="height" value="0.05" units="cm"/>
      <inkml:brushProperty name="color" value="#5B2D90"/>
    </inkml:brush>
  </inkml:definitions>
  <inkml:trace contextRef="#ctx0" brushRef="#br0">1 0 14759,'0'0'8142,"26"10"-7944,376 113 1456,-353-113-1597,83 20 219,-130-29-270,-1-1 0,1 0 0,0 1 0,-1-1 0,1 1 0,-1 0 1,1 0-1,-1 0 0,1-1 0,-1 1 0,0 1 0,1-1 0,-1 0 0,0 0 0,0 0 0,0 1 0,1-1 0,-2 0 0,1 1 0,0-1 0,0 1 0,0-1 0,-1 1 1,1 0-1,-1-1 0,1 1 0,-1 0 0,1-1 0,-1 1 0,0 0 0,0-1 0,0 1 0,0 0 0,0-1 0,-1 1 0,1 0 0,0 0 0,-1-1 0,1 1 0,-1-1 0,1 1 1,-1 0-1,0-1 0,0 1 0,-2 1 0,-3 9 30,-1 0 1,-1-1 0,0 0-1,-14 13 1,-37 35 242,-69 52 1,72-65-342,-98 104 0,150-146-95,1 0 0,-1 1 0,1-1 0,0 1 1,0 0-1,0 0 0,1 0 0,0 0 0,0 0 1,0 1-1,0-1 0,0 7 0,2-12 68,0 1 0,0-1 0,0 1 0,0 0 0,0-1 0,0 1 0,0-1 0,0 1 0,0 0 0,0-1 0,0 1 0,1-1 0,-1 1 0,0-1 0,0 1 0,1-1 0,-1 1 0,0-1 0,1 1 0,-1-1 0,0 1 0,1-1 0,-1 1 0,1-1 0,-1 0 0,1 1 0,-1-1 0,1 0 0,-1 1 0,1-1 0,-1 0 0,1 0 0,-1 0 0,2 1 0,23 0-2287,-16-2 811,48 1-7191</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23.476"/>
    </inkml:context>
    <inkml:brush xml:id="br0">
      <inkml:brushProperty name="width" value="0.05" units="cm"/>
      <inkml:brushProperty name="height" value="0.05" units="cm"/>
      <inkml:brushProperty name="color" value="#5B2D90"/>
    </inkml:brush>
  </inkml:definitions>
  <inkml:trace contextRef="#ctx0" brushRef="#br0">438 7 10501,'0'0'8817,"-18"-1"-6891,4-1-1618,8 1-235,0 0 0,0 0 0,0 1 0,0 0 0,0 0 0,0 0 0,0 1 0,0 0 0,0 0 1,0 0-1,0 1 0,1 0 0,-1 0 0,0 1 0,1-1 0,0 1 0,-1 0 0,1 1 0,-7 5 0,-10 14 199,0 2 0,1 0 0,2 1 0,1 2 0,1-1 0,1 2 1,-17 41-1,9-8 84,3 0 1,-22 108 0,33-123-273,3 1 0,1 1 0,3-1 0,2 1 0,8 85 0,-4-119-93,0 0 0,1 0 0,0 0 0,2-1 0,-1 0 0,2 0 0,0 0 0,0-1 0,2 0 0,-1 0 0,2-1 0,-1 0 0,2-1 0,0 0 0,0-1 0,0 0 0,2-1 0,-1 0 0,1 0-1,16 7 1,-9-7-408,-1-1-1,1 0 1,1-1-1,-1-2 1,41 7-1,-37-9-813,0-2 0,0 0 0,0-2 0,0 0-1,27-6 1,-28 2-2179,-1-2-1,29-11 1</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24.092"/>
    </inkml:context>
    <inkml:brush xml:id="br0">
      <inkml:brushProperty name="width" value="0.05" units="cm"/>
      <inkml:brushProperty name="height" value="0.05" units="cm"/>
      <inkml:brushProperty name="color" value="#5B2D90"/>
    </inkml:brush>
  </inkml:definitions>
  <inkml:trace contextRef="#ctx0" brushRef="#br0">99 267 13078,'0'0'11074,"0"16"-10812,-67 452 2312,64-451-2583,0-1 4,0 0 0,-10 29 0,10-47 222,0-13-86,-1-19-49,4 17-40,5-248-272,-2 234 189,2 1 0,0 0 0,3 0 0,0 0 0,2 1 0,20-44 0,-29 72 49,-1 0 0,1 1 1,0-1-1,-1 0 0,1 0 0,0 0 0,-1 1 1,1-1-1,0 0 0,0 1 0,-1-1 0,1 0 1,0 1-1,0-1 0,0 1 0,0 0 0,0-1 1,0 1-1,0 0 0,0-1 0,0 1 0,0 0 1,0 0-1,0 0 0,0 0 0,0 0 0,0 0 1,0 0-1,0 0 0,0 0 0,0 1 0,0-1 1,0 0-1,0 1 0,0-1 0,0 1 0,0-1 1,0 1-1,0-1 0,-1 1 0,1 0 1,0-1-1,0 1 0,1 1 0,43 44-214,-31-30 246,4 2-30,1-2 0,0 0 0,2-1 1,27 16-1,-38-26-1,0 0 1,1 0-1,-1-1 1,1-1 0,0 0-1,0 0 1,0-1-1,0 0 1,1-1-1,-1 0 1,23-2-1,-28 0-7,-1-1 1,1 1-1,0-1 0,0 0 1,-1-1-1,1 1 0,-1-1 0,0 0 1,0 0-1,0-1 0,0 1 0,0-1 1,-1 0-1,1-1 0,-1 1 0,-1-1 1,5-5-1,6-11 53,-1-1 0,19-40 0,-18 32-31,-3 9 88,3-10 82,1 1-1,2 0 1,0 1-1,2 1 1,2 1-1,25-26 1,-46 53-147,1 1 0,0 0 1,-1 0-1,1 0 0,-1 0 0,1-1 0,-1 1 0,0 0 1,1 0-1,-1 0 0,0 0 0,1 0 0,-1 0 1,0 0-1,0 0 0,0 0 0,0 0 0,0 0 1,0 0-1,0 1 0,-1-1 0,1 0 0,-1 1 1,1 1 43,-13 389 161,6-242-1616,6-70-2830,1-61 1163,0 3-5714</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24.455"/>
    </inkml:context>
    <inkml:brush xml:id="br0">
      <inkml:brushProperty name="width" value="0.05" units="cm"/>
      <inkml:brushProperty name="height" value="0.05" units="cm"/>
      <inkml:brushProperty name="color" value="#5B2D90"/>
    </inkml:brush>
  </inkml:definitions>
  <inkml:trace contextRef="#ctx0" brushRef="#br0">102 1 13302,'0'0'13356,"0"7"-13114,-5 26 249,0-1 0,-3 0-1,0 0 1,-13 30 0,-20 78 478,36-113-817,1 0-1,1 0 1,2 0-1,3 54 1,-2-77-145,1 0-1,1 1 1,-1-1 0,0 0 0,1 0 0,0 0-1,0-1 1,0 1 0,0 0 0,1-1-1,-1 1 1,1-1 0,0 0 0,0 0 0,0 0-1,1 0 1,-1-1 0,1 1 0,-1-1-1,1 0 1,0 0 0,0 0 0,0 0 0,0-1-1,0 0 1,0 0 0,0 0 0,1 0-1,6 0 1,7 1 15,0-1 0,0-1-1,0 0 1,0-2 0,32-5-1,-22 0-246,-2-1 0,1-1 0,-1-1 0,0-1 0,46-28-1,-51 25-801,0-1 0,28-26 0,-36 29-402,-1 0-1,-1-1 1,0-1 0,11-19 0,3-16-6353</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24.786"/>
    </inkml:context>
    <inkml:brush xml:id="br0">
      <inkml:brushProperty name="width" value="0.05" units="cm"/>
      <inkml:brushProperty name="height" value="0.05" units="cm"/>
      <inkml:brushProperty name="color" value="#5B2D90"/>
    </inkml:brush>
  </inkml:definitions>
  <inkml:trace contextRef="#ctx0" brushRef="#br0">166 1 10341,'0'0'15393,"-4"6"-14536,-25 39 348,3 2 1,-32 77 0,47-96-971,2 0 0,1 1-1,2 0 1,0 0 0,2 0 0,0 45 0,4-68-229,0-1 0,0 1 0,0 0 0,1-1 0,0 1 0,0-1 0,0 1 0,1-1 0,0 1 1,0-1-1,0 0 0,1 0 0,0 0 0,0 0 0,0-1 0,0 1 0,1-1 0,0 1 0,0-1 0,0 0 0,0-1 0,0 1 0,1-1 0,0 0 1,0 0-1,0 0 0,0-1 0,0 0 0,0 0 0,1 0 0,-1 0 0,12 1 0,5-1-54,1-1-1,0 0 1,-1-2 0,1-1-1,-1 0 1,1-2 0,-1 0 0,42-15-1,-29 6-906,-2-2 0,1 0 0,-2-3 0,53-36 0,-79 50 278,0-1 1,-1 1-1,1-1 1,-1 0-1,7-10 1,2-17-5793,-12 2-5459</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25.141"/>
    </inkml:context>
    <inkml:brush xml:id="br0">
      <inkml:brushProperty name="width" value="0.05" units="cm"/>
      <inkml:brushProperty name="height" value="0.05" units="cm"/>
      <inkml:brushProperty name="color" value="#5B2D90"/>
    </inkml:brush>
  </inkml:definitions>
  <inkml:trace contextRef="#ctx0" brushRef="#br0">1 461 11573,'0'0'15912,"154"-64"-15800,-98 48-112,-5-2-897,-11-3-1744,-18-6-3346,-20-2-10404</inkml:trace>
  <inkml:trace contextRef="#ctx0" brushRef="#br0" timeOffset="1">118 138 18008,'0'0'2946,"130"-91"-3074,-76 68-1057,-4 0-4690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25.504"/>
    </inkml:context>
    <inkml:brush xml:id="br0">
      <inkml:brushProperty name="width" value="0.05" units="cm"/>
      <inkml:brushProperty name="height" value="0.05" units="cm"/>
      <inkml:brushProperty name="color" value="#5B2D90"/>
    </inkml:brush>
  </inkml:definitions>
  <inkml:trace contextRef="#ctx0" brushRef="#br0">554 1 14182,'0'0'11046,"123"132"-9318,-75-64 145,-7 5-1120,-11 4 287,-12 1-48,-18-5-799,-28-1 239,-41-5-432,-36-1-304,-24 2-257,-20 0-1904,-12-7-2273,-11-6-8100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0.805"/>
    </inkml:context>
    <inkml:brush xml:id="br0">
      <inkml:brushProperty name="width" value="0.05" units="cm"/>
      <inkml:brushProperty name="height" value="0.05" units="cm"/>
      <inkml:brushProperty name="color" value="#5B2D90"/>
    </inkml:brush>
  </inkml:definitions>
  <inkml:trace contextRef="#ctx0" brushRef="#br0">366 178 9044,'0'0'6979,"5"-17"-5944,2-3-791,-3 12-80,-1 0 0,0-1 0,-1 1 0,1-1 0,-2 0 0,1 0 0,-1-8 0,-1 14-43,0 1 0,0 0 0,0 0 0,0 0 0,0 0 0,0 0 0,-1 0 0,1-1 0,-1 1 0,0 0 0,1 0 0,-1 0 0,0 1 0,0-1 0,0 0 0,-1 0 0,1 0 0,0 1 0,-1-1 0,1 1 0,-1-1 0,-2-2 0,0 2-16,-1 0 0,1 0 0,0 0 0,-1 0-1,1 0 1,-1 1 0,0 0 0,1 0 0,-1 0-1,-5 1 1,-3-1-37,1 1 1,-1 1-1,1 0 0,0 0 0,-1 1 1,1 1-1,-20 7 0,17-3 3,1 0 0,0 1 0,1 0 0,0 2 0,0-1 0,1 1 0,0 1 0,1 0 0,0 1 0,-16 24 0,20-27-63,2-1 0,-1 2 0,2-1 0,-1 1 0,1 0 0,0-1-1,1 2 1,0-1 0,1 0 0,0 1 0,1-1 0,0 1 0,1-1 0,0 1-1,0 0 1,1-1 0,3 14 0,-3-21-9,0 1 0,0-1-1,0 0 1,1 0 0,-1 1 0,1-1 0,0 0-1,0 0 1,0-1 0,0 1 0,0 0 0,1-1 0,-1 1-1,1-1 1,0 0 0,0 0 0,0 0 0,0 0-1,0-1 1,0 1 0,0-1 0,0 1 0,1-1-1,-1 0 1,1-1 0,-1 1 0,0 0 0,1-1 0,-1 0-1,1 0 1,-1 0 0,6-1 0,0 0-9,0 0 1,0 0 0,0-1-1,0-1 1,0 1-1,0-2 1,-1 1 0,1-1-1,-1 0 1,0-1-1,10-7 1,-7 4 36,-1-2 1,1 1-1,-1-1 0,-1-1 1,0 0-1,-1 0 0,0 0 1,0-1-1,-1-1 0,-1 1 1,0-1-1,-1 0 0,0 0 1,-1-1-1,-1 1 0,0-1 1,0 0-1,-2 0 0,1-28 505,-1 52-477,0-1-1,0 1 1,-1 0-1,0-1 1,-1 1-1,-2 14 1,-1 16-109,2-18-25,2 0 0,1 0 1,1 0-1,0 0 0,8 29 0,-7-43-307,-1 0 1,2 0-1,-1 0 1,1 0-1,0-1 1,1 0-1,5 8 1,-5-10-475,0 1 0,1-1 0,-1 0 0,1 0 0,0-1 0,0 0 0,1 0 0,-1 0 0,9 3 0,30 6-9556</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1.249"/>
    </inkml:context>
    <inkml:brush xml:id="br0">
      <inkml:brushProperty name="width" value="0.05" units="cm"/>
      <inkml:brushProperty name="height" value="0.05" units="cm"/>
      <inkml:brushProperty name="color" value="#5B2D90"/>
    </inkml:brush>
  </inkml:definitions>
  <inkml:trace contextRef="#ctx0" brushRef="#br0">378 520 10197,'0'0'5517,"-17"-15"-3105,-58-44-513,73 57-1798,0 0 0,-1 1 0,0-1 0,1 0 0,-1 1 0,0 0 0,0-1-1,0 1 1,0 0 0,0 0 0,0 1 0,0-1 0,0 1 0,0-1 0,0 1 0,-1 0 0,1 0-1,0 1 1,-6 0 0,-1 1 162,2-1-146,1 1 0,0 0 0,-1 1 0,1 0 1,0 0-1,0 0 0,1 1 0,-1 0 0,1 1 0,-1-1 0,2 1 0,-1 0 0,0 1 0,-6 7 0,0 1 88,1 1 0,0 0 0,0 1-1,-13 29 1,16-25-135,1 1-1,1-1 1,1 1 0,1 0-1,1 0 1,1 1 0,0-1-1,2 0 1,2 26-1,-1-42-69,-1-1-1,0 0 0,1 1 0,0-1 0,0 0 0,0 0 0,1 0 0,-1 0 0,1 0 0,0 0 0,0 0 0,0 0 0,1-1 0,-1 1 0,1-1 0,0 0 0,0 0 0,0 0 0,0 0 0,1 0 0,-1-1 0,6 4 0,-5-4-12,1 0 0,-1-1-1,1 0 1,-1 0-1,1 0 1,0 0-1,0 0 1,-1-1 0,1 0-1,0 0 1,0-1-1,-1 1 1,1-1-1,0 0 1,-1 0 0,1 0-1,-1-1 1,1 0-1,-1 0 1,8-4-1,-1-2-57,0 1 0,-1-2 0,0 1 0,-1-2 0,0 1 0,0-1 0,-1 0 0,0-1 0,-1 0-1,0 0 1,-1-1 0,0 1 0,-1-1 0,5-17 0,-1-1 10,-1-1 0,-1 0 0,-1 0 0,2-60 0,-6-170-85,-4 207 468,-3 0 1,-21-96 0,19 137 826,1 20-475,-2 25-408,-4 82 642,4 210 1,9-282-892,3 0 1,1 0-1,2 0 1,2-1-1,23 64 1,-13-57-2164,1 0 1,30 48 0,-23-52-4832</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1.634"/>
    </inkml:context>
    <inkml:brush xml:id="br0">
      <inkml:brushProperty name="width" value="0.05" units="cm"/>
      <inkml:brushProperty name="height" value="0.05" units="cm"/>
      <inkml:brushProperty name="color" value="#5B2D90"/>
    </inkml:brush>
  </inkml:definitions>
  <inkml:trace contextRef="#ctx0" brushRef="#br0">167 475 5683,'0'0'9308,"5"-16"-5189,-4 12-3960,2-9 166,1 0 0,1 1 1,0-1-1,1 1 0,0 0 1,1 0-1,15-19 0,21-19 170,51-63-52,-83 97-421,0 0 0,-1-1 0,0 0 0,-2 0 0,9-24 0,-10 1 456,-5 30 570,-5 28-592,-19 348 438,31-144-236,-2-139-412,-4 1 0,-14 145-1,10-219-250,-1 1-1,0-1 0,-1-1 0,0 1 0,0 0 0,-1-1 0,-8 14 0,10-19-14,0-1 0,-1 1 0,0-1 0,0 0 0,0 0 0,0 0 0,0 0 0,0-1 0,-1 0 0,0 1 0,1-1 0,-1 0 0,0 0 0,0-1 1,0 1-1,0-1 0,0 0 0,0 0 0,0 0 0,-6 0 0,-1-1-130,0 0 1,0 0 0,0-1 0,0-1-1,0 0 1,0 0 0,0-1 0,1 0 0,-1-1-1,1 0 1,0-1 0,0 0 0,0-1-1,-9-7 1,6 3-628,1 0 0,0 0 1,1-2-1,1 1 0,-1-1 0,2-1 0,0 0 0,0 0 0,-10-22 0,-17-55-8342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1.983"/>
    </inkml:context>
    <inkml:brush xml:id="br0">
      <inkml:brushProperty name="width" value="0.05" units="cm"/>
      <inkml:brushProperty name="height" value="0.05" units="cm"/>
      <inkml:brushProperty name="color" value="#5B2D90"/>
    </inkml:brush>
  </inkml:definitions>
  <inkml:trace contextRef="#ctx0" brushRef="#br0">1 243 10165,'0'0'10463,"21"2"-9836,5 2-258,3 1-14,1-2 0,-1-1 1,1-1-1,52-5 0,-75 3-289,-1 0 1,1 0-1,-1-1 0,0 0 1,1 0-1,-1-1 1,0 0-1,0 0 0,-1 0 1,1-1-1,-1 0 0,8-6 1,-10 6-28,0 0 1,0 0-1,-1 0 1,1 0 0,-1-1-1,0 1 1,0-1-1,0 1 1,-1-1-1,1 0 1,-1 0 0,0 0-1,-1 1 1,1-1-1,-1 0 1,0 0-1,0 0 1,0 0 0,-2-5-1,1 5 2,0 0 0,0 0 0,-1 0 1,1 0-1,-1 0 0,0 1 0,-1-1 0,1 0 0,-1 1 0,0 0 0,0 0 0,0 0 0,-1 0 0,1 0 0,-1 1 1,0-1-1,0 1 0,0 0 0,-1 0 0,1 1 0,-1-1 0,1 1 0,-1 0 0,-5-1 0,-6-3-15,-1 2-1,1 0 1,-1 1-1,1 1 1,-1 0 0,-20 1-1,34 0-64,-1 1 0,1 0 0,-1 0 0,1 0-1,-1 0 1,1 1 0,-1-1 0,1 1 0,-1 0 0,1 0 0,-1 0 0,1 0 0,0 1 0,0-1-1,0 1 1,0 0 0,0 0 0,0 0 0,0 0 0,1 1 0,-1-1 0,1 1 0,0-1 0,-1 1-1,1 0 1,0 0 0,1 0 0,-1 0 0,0 0 0,1 0 0,0 1 0,0-1 0,0 0-1,-1 6 1,-1 4-766,1 1 0,0 0 0,1 0 0,1 0 0,1 17 0,12 36-5700,13-6-3593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28.839"/>
    </inkml:context>
    <inkml:brush xml:id="br0">
      <inkml:brushProperty name="width" value="0.05" units="cm"/>
      <inkml:brushProperty name="height" value="0.05" units="cm"/>
      <inkml:brushProperty name="color" value="#5B2D90"/>
    </inkml:brush>
  </inkml:definitions>
  <inkml:trace contextRef="#ctx0" brushRef="#br0">0 83 10773,'0'0'12736,"19"-14"-12333,60-45-123,-77 58-278,-1 0 0,1 0 0,0 0 0,0 0 0,0 0 0,-1 0-1,1 1 1,0-1 0,0 0 0,0 1 0,0 0 0,0-1-1,0 1 1,0 0 0,0 0 0,0 0 0,0 1 0,0-1 0,0 0-1,0 1 1,0-1 0,0 1 0,0 0 0,0-1 0,-1 1 0,1 0-1,0 0 1,0 0 0,-1 1 0,1-1 0,-1 0 0,1 0 0,-1 1-1,1-1 1,1 4 0,0 0 0,1 2 1,-1-1-1,0 0 0,0 1 1,0-1-1,-1 1 0,2 9 1,-2-4-22,0 0 0,0 0-1,-1 1 1,-1-1 0,0 0 0,-1 1 0,0-1 0,-1 0 0,-6 22-1,-3-3-89,-1 0 0,-21 38 0,5-12 169,27-54-29,-1-1 0,1 0 0,0 1-1,1 0 1,-1-1 0,0 1 0,1-1 0,-1 1 0,1 0 0,0 4 0,0-6-18,0 0 0,0 0 1,1-1-1,-1 1 1,0 0-1,1 0 1,-1 0-1,0-1 1,1 1-1,-1 0 1,1-1-1,-1 1 0,1 0 1,-1-1-1,1 1 1,0-1-1,-1 1 1,1 0-1,0-1 1,-1 0-1,1 1 1,1 0-1,5 0 17,-1 0 0,0 0 0,1 0 0,-1-1 0,0 0 1,1 0-1,8-2 0,-8 2-50,22-4-240,0-1 0,-1-1 0,1-1 0,-2-2 0,36-15 0,64-38-5656,-50 14-3373</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2.517"/>
    </inkml:context>
    <inkml:brush xml:id="br0">
      <inkml:brushProperty name="width" value="0.05" units="cm"/>
      <inkml:brushProperty name="height" value="0.05" units="cm"/>
      <inkml:brushProperty name="color" value="#5B2D90"/>
    </inkml:brush>
  </inkml:definitions>
  <inkml:trace contextRef="#ctx0" brushRef="#br0">51 192 11349,'0'0'14244,"-9"21"-13878,3-4-273,-1-2 42,1 1 1,1 0-1,0 0 0,1 1 1,1 0-1,1-1 1,-1 25-1,3-17-20,1-1 1,5 34-1,-4-48-107,0-1 0,0 0 0,1 1-1,0-1 1,1 0 0,0 0 0,0-1 0,0 1-1,10 11 1,-13-18-17,0 1-1,0 0 1,1-1 0,-1 1-1,0-1 1,1 1-1,-1-1 1,1 0 0,-1 0-1,1 1 1,0-1-1,-1 0 1,1 0-1,0-1 1,0 1 0,0 0-1,0-1 1,0 1-1,0-1 1,-1 1-1,1-1 1,0 0 0,0 0-1,0 0 1,0 0-1,0 0 1,0 0 0,0-1-1,0 1 1,0-1-1,0 1 1,0-1-1,0 0 1,0 0 0,-1 0-1,1 0 1,0 0-1,-1 0 1,1 0-1,-1 0 1,1-1 0,1-2-1,6-5-85,-1-1 0,-1 0 0,1-1 0,-2 1-1,7-15 1,-12 24 89,11-22-53,-1-1-1,-1 0 0,-1-1 0,-2 0 0,0 0 0,-1-1 0,-2 0 0,2-28 1,-6 67 37,0 0 1,1 0 0,1 0-1,0 0 1,1 0 0,0-1-1,1 1 1,6 13-1,-8-22 23,-1 0 0,1-1 0,1 1 0,-1-1 0,0 0-1,1 0 1,0 0 0,0 0 0,-1 0 0,2-1 0,-1 1-1,0-1 1,0 0 0,1 0 0,-1 0 0,1 0 0,0-1-1,0 1 1,-1-1 0,1 0 0,0 0 0,0 0 0,0-1-1,0 1 1,0-1 0,0 0 0,0 0 0,0-1 0,0 1-1,0-1 1,6-1 0,-2-1 8,1 0 0,-1 0 0,0-1 1,0 0-1,0-1 0,-1 0 0,0 0 0,0 0 0,0-1 0,0 0 0,-1-1 0,0 1 0,10-15 0,-7 8 14,0-1 0,0 0-1,-2-1 1,0 1-1,0-1 1,7-29 0,-9 22-32,-1-1 0,1-34 0,-5 48 2,1 0 0,-2 1 0,1-1 0,-1 0 0,-1 1 1,1-1-1,-1 1 0,-1-1 0,-5-12 0,7 19 12,-1 0 0,1 0 0,-1 0 0,1 1 0,-1-1 0,0 0 0,0 1 0,0-1 0,0 1 0,0-1 1,0 1-1,0 0 0,0 0 0,-5-1 0,6 1-8,0 1 1,1 0-1,-1 0 1,0 0 0,0 0-1,0 0 1,0 0-1,0 0 1,0 0-1,1 0 1,-1 0-1,0 0 1,0 0-1,0 1 1,0-1 0,0 0-1,1 1 1,-1-1-1,0 0 1,0 1-1,1-1 1,-1 1-1,0-1 1,0 1-1,1 0 1,-1-1-1,1 1 1,-1 0 0,1-1-1,-1 1 1,1 0-1,-1 0 1,1 0-1,-1-1 1,1 1-1,0 0 1,0 0-1,-1 0 1,1 0-1,0 0 1,0-1 0,0 1-1,0 1 1,-1 10-23,0 1 0,1-1 1,0 0-1,1 0 0,0 0 0,1 0 1,1 0-1,0 0 0,0 0 1,8 17-1,5 4-147,2 0 0,23 34 0,-18-33-50,24 52 0,-42-74 200,0 1 0,0-1 1,-1 0-1,-1 1 0,-1 0 1,1 0-1,-2 0 0,1 20 0,-2-31 25,0 0 0,0 1 0,0-1 0,-1 0 0,1 1 0,-1-1 0,1 0 0,-1 0 0,0 0-1,0 1 1,0-1 0,0 0 0,0 0 0,0 0 0,0-1 0,-1 1 0,1 0 0,-1 0 0,1-1 0,-1 1 0,0-1-1,0 1 1,0-1 0,1 0 0,-1 1 0,0-1 0,-1 0 0,1-1 0,0 1 0,0 0 0,0 0 0,-1-1 0,1 0-1,0 1 1,0-1 0,-1 0 0,1 0 0,0 0 0,-1 0 0,1-1 0,0 1 0,-4-1 0,-1-1-109,-1 1 0,0-1 1,1-1-1,-1 1 1,1-1-1,0-1 0,0 1 1,0-1-1,1 0 1,-1-1-1,-9-8 0,-12-22-3882,12-4-2759</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2.871"/>
    </inkml:context>
    <inkml:brush xml:id="br0">
      <inkml:brushProperty name="width" value="0.05" units="cm"/>
      <inkml:brushProperty name="height" value="0.05" units="cm"/>
      <inkml:brushProperty name="color" value="#5B2D90"/>
    </inkml:brush>
  </inkml:definitions>
  <inkml:trace contextRef="#ctx0" brushRef="#br0">1 0 14086,'0'0'13319,"49"102"-12039,-27-20-207,-4 3-289,-2 3-624,-6-6 496,-6-7-656,-4-6-128,0-8 64,0-9-1568,-16-13-1458,-4-21-3537</inkml:trace>
  <inkml:trace contextRef="#ctx0" brushRef="#br0" timeOffset="1">64 528 15271,'0'0'11829,"26"-112"-10916,18 85-689,13 2-224,9 7-640,3 6-2098,-13 4-4145</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3.353"/>
    </inkml:context>
    <inkml:brush xml:id="br0">
      <inkml:brushProperty name="width" value="0.05" units="cm"/>
      <inkml:brushProperty name="height" value="0.05" units="cm"/>
      <inkml:brushProperty name="color" value="#5B2D90"/>
    </inkml:brush>
  </inkml:definitions>
  <inkml:trace contextRef="#ctx0" brushRef="#br0">0 0 13350,'0'0'12182,"12"116"-10678,10-39-159,-4 1-1233,-2-1 432,-4-6-544,-2-8 112,-5-12-320,-3-8-64,-2-9-1088,0-9-1490,-13-12-3153,-11-12-10148</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3.939"/>
    </inkml:context>
    <inkml:brush xml:id="br0">
      <inkml:brushProperty name="width" value="0.05" units="cm"/>
      <inkml:brushProperty name="height" value="0.05" units="cm"/>
      <inkml:brushProperty name="color" value="#5B2D90"/>
    </inkml:brush>
  </inkml:definitions>
  <inkml:trace contextRef="#ctx0" brushRef="#br0">0 448 14999,'0'0'8406,"25"10"-7483,-6-1-750,-4-1-49,0-1 1,0-1-1,1-1 0,-1 0 0,1-1 1,0-1-1,1 0 0,30 1 1,-32-4-111,-1-1 0,0 0 0,0-1 0,0 0 1,0-1-1,-1-1 0,1 0 0,-1-1 0,15-7 0,-18 7-31,-1-1-1,-1 0 0,1 0 1,-1-1-1,0 0 0,0-1 1,-1 1-1,0-1 0,0-1 1,-1 0-1,0 0 0,8-18 1,-6 10-81,-1-1 0,-1 0 0,-1 0 1,-1 0-1,0-1 0,1-20 1,-3-2 41,-4-70 1,1 105 150,0 1 1,0-1-1,0 0 1,-1 1 0,0-1-1,0 1 1,-1 0 0,-3-6-1,6 10-51,0 0 0,-1 1 0,1-1 0,0 1 0,-1-1-1,1 1 1,-1-1 0,1 1 0,-1-1 0,1 1 0,-1-1 0,1 1 0,-1-1-1,1 1 1,-1 0 0,0-1 0,1 1 0,-1 0 0,0 0 0,1 0 0,-1-1-1,0 1 1,1 0 0,-1 0 0,0 0 0,-1 0 0,1 1-10,0 0 1,-1 0 0,1 0-1,0 0 1,0 0-1,0 0 1,0 1 0,0-1-1,0 0 1,0 0-1,0 1 1,1-1 0,-1 1-1,1-1 1,-1 1-1,1-1 1,-1 4 0,-9 29-10,2 1 0,1-1 0,-3 70 0,10 112 18,0-197-42,0-15-2,0 14-127,0-1 0,1 1 0,1-1 0,0 1 0,1-1 0,1 0 0,1 0 0,10 23 0,-15-38 16,1-1 1,0 1-1,0-1 0,0 1 0,1-1 1,-1 1-1,0-1 0,0 1 0,1-1 1,-1 0-1,1 0 0,-1 0 0,1 0 1,-1 0-1,1 0 0,0 0 0,0 0 1,-1-1-1,1 1 0,0-1 0,0 1 1,0-1-1,-1 0 0,1 0 0,0 0 1,0 0-1,0 0 0,0 0 0,0 0 1,0-1-1,-1 1 0,1 0 0,0-1 1,0 0-1,-1 1 0,1-1 0,0 0 0,-1 0 1,1 0-1,1-1 0,7-4-43,-1-1 0,0 0 0,0 0 0,-1-1 0,9-10 0,125-153 238,-141 169-31,0 1 0,1-1 0,0 1 0,-1-1 0,1 1-1,0 0 1,0-1 0,-1 1 0,1 0 0,0 0 0,0 1 0,0-1 0,0 0 0,0 1 0,1-1 0,-1 1 0,0-1-1,0 1 1,0 0 0,0 0 0,0 0 0,1 0 0,-1 1 0,0-1 0,0 1 0,2 0 0,4 2 33,-1 0 1,0 1 0,0 0-1,0 1 1,10 8 0,15 9 15,-21-17-88,1-1 0,0 1 1,0-2-1,1 0 0,-1-1 1,1 0-1,-1 0 0,1-1 1,-1-1-1,1-1 0,0 1 1,-1-2-1,1 0 0,-1 0 0,16-6 1,-21 6-32,-1 1 0,0-2 0,-1 1 0,1 0-1,0-1 1,-1 0 0,1-1 0,-1 1 0,0-1 0,0 0 0,0 0 0,-1-1 0,0 1 0,1-1 0,-2 0 0,1 0 0,0 0-1,-1-1 1,0 1 0,0-1 0,-1 0 0,0 0 0,0 0 0,0 0 0,-1 0 0,1 0 0,-1 0 0,-1-1 0,1 1 0,-1 0-1,-2-12 1,1 14 55,0 0 0,0 0-1,-1 0 1,1 0-1,-1 0 1,0 1 0,0-1-1,-1 1 1,1-1-1,-1 1 1,1 0 0,-1 0-1,0 0 1,0 0-1,0 1 1,-1-1 0,1 1-1,-1 0 1,1 0 0,-1 0-1,0 0 1,0 1-1,0-1 1,0 1 0,0 0-1,0 0 1,-5 0-1,4 0 77,0 0 0,0 1 0,0-1-1,0 1 1,0 0 0,0 0 0,0 0-1,-1 1 1,1 0 0,0 0 0,0 0-1,0 1 1,1 0 0,-1 0 0,0 0-1,1 0 1,-1 1 0,1 0 0,-1 0-1,1 0 1,-6 6 0,3 1-71,0 1-1,1 0 1,1 1 0,0-1 0,0 1-1,1 0 1,0 0 0,1 0 0,1 1-1,0-1 1,0 1 0,2-1-1,0 18 1,0-14-520,2 0 0,0 0-1,0 0 1,7 19 0,-5-24-761,-1 0 0,2-1 0,0 0 0,0 0 0,0 0 0,10 12 1,34 34-13447</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4.588"/>
    </inkml:context>
    <inkml:brush xml:id="br0">
      <inkml:brushProperty name="width" value="0.05" units="cm"/>
      <inkml:brushProperty name="height" value="0.05" units="cm"/>
      <inkml:brushProperty name="color" value="#5B2D90"/>
    </inkml:brush>
  </inkml:definitions>
  <inkml:trace contextRef="#ctx0" brushRef="#br0">255 521 8932,'0'0'12398,"-11"12"-11184,4-6-1097,1 0 0,1 1 0,-1 0 0,1 1 0,0-1 0,1 1 0,0 0 0,0 0 0,1 0 0,0 1 0,0-1 0,1 1 0,0-1 0,-1 14 0,-1 311 1810,3-50-2531,-2-253-1478,2-34-854,-1-53 1493,4-101 1677,0-2 2071,-21-189 1,4 242-1350,4 43-363,3 0 1,3-1-1,4-95 0,1 155-565,1 0 0,-1 0 0,1 0-1,0-1 1,0 1 0,1 0 0,-1 0 0,1 0-1,0 1 1,1-1 0,-1 0 0,1 1-1,0-1 1,0 1 0,0 0 0,1 0 0,-1 0-1,1 1 1,0-1 0,0 1 0,0 0 0,1 0-1,-1 0 1,1 1 0,-1-1 0,1 1 0,0 0-1,0 1 1,0-1 0,0 1 0,0 0-1,1 0 1,-1 0 0,0 1 0,10 0 0,-11 1-31,-1-1 1,0 0 0,1 1-1,-1 0 1,0 0 0,1 0-1,-1 0 1,0 1 0,0-1-1,0 1 1,0 0 0,0-1 0,-1 2-1,1-1 1,0 0 0,-1 0-1,1 1 1,-1-1 0,0 1-1,0 0 1,0 0 0,0-1-1,-1 1 1,1 1 0,-1-1-1,0 0 1,0 0 0,0 0-1,0 1 1,1 4 0,0 5-12,0-1 0,-1 1 1,-1 0-1,0 0 0,0-1 1,-1 1-1,-4 20 0,-2-9-1,0 1-1,-1-1 1,-2-1-1,-20 39 1,-64 87-1106,24-40-1000,50-75-765,0 1-1,-21 58 0,29-42-5268</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4.970"/>
    </inkml:context>
    <inkml:brush xml:id="br0">
      <inkml:brushProperty name="width" value="0.05" units="cm"/>
      <inkml:brushProperty name="height" value="0.05" units="cm"/>
      <inkml:brushProperty name="color" value="#5B2D90"/>
    </inkml:brush>
  </inkml:definitions>
  <inkml:trace contextRef="#ctx0" brushRef="#br0">284 130 9524,'0'0'3357,"3"-18"226,5-60-393,-8 77-3086,0 0 0,0 0 0,0-1-1,0 1 1,0 0 0,0-1 0,-1 1-1,1 0 1,0 0 0,-1-1 0,1 1 0,0 0-1,-1 0 1,0 0 0,1 0 0,-1 0-1,0 0 1,1-1 0,-1 2 0,0-1-1,0 0 1,0 0 0,0 0 0,0 0-1,0 0 1,0 1 0,0-1 0,0 0 0,0 1-1,-1-1 1,1 1 0,0 0 0,0-1-1,0 1 1,-1 0 0,1 0 0,0-1-1,0 1 1,-1 0 0,-1 1 0,-3-1 89,0 0 0,0 1 0,0 0 0,0 0 0,-10 5 0,4-1-83,1 1-1,0 0 1,0 1-1,1 1 0,0-1 1,0 2-1,0-1 0,1 1 1,1 1-1,0 0 1,-14 20-1,11-11-86,0 0 0,0 1 0,2 0-1,1 0 1,0 1 0,-5 25 0,9-29-53,1 0 1,0 1-1,2-1 0,0 0 1,1 1-1,3 30 0,-2-47 13,-1 1 0,0-1 0,0 0 0,1 0 0,-1 1 0,1-1 0,-1 0 0,1 0 0,-1 1 0,1-1 0,0 0 0,0 0 0,-1 0 0,1 0 0,0 0 0,0 0 0,0 0-1,0 0 1,0-1 0,0 1 0,1 0 0,-1-1 0,0 1 0,0 0 0,0-1 0,1 0 0,-1 1 0,0-1 0,1 0 0,-1 1 0,0-1 0,1 0 0,-1 0 0,0 0 0,1 0 0,-1 0 0,0-1 0,1 1 0,-1 0 0,0-1 0,0 1 0,2-1 0,3-1-29,-1 0 1,1 0 0,-1-1 0,0 1 0,0-1-1,0-1 1,0 1 0,7-7 0,6-10 2,-1-1 0,0 0 0,-2-2 0,16-30 0,-12 20 761,28-36 1,-47 69-676,0-1 0,0 1 0,1-1 1,-1 1-1,0-1 0,0 1 0,1-1 1,-1 1-1,0 0 0,1-1 0,-1 1 1,1 0-1,-1-1 0,0 1 0,1 0 0,-1-1 1,1 1-1,-1 0 0,1 0 0,-1 0 1,1-1-1,-1 1 0,1 0 0,-1 0 1,1 0-1,-1 0 0,1 0 0,-1 0 1,1 0-1,-1 0 0,1 0 0,-1 0 0,1 0 1,-1 0-1,1 1 0,-1-1 0,1 0 1,0 1-1,10 22 313,-2 43-648,-8-60 425,3 200-2790,-4-144-2689,0-33-2335</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5.322"/>
    </inkml:context>
    <inkml:brush xml:id="br0">
      <inkml:brushProperty name="width" value="0.05" units="cm"/>
      <inkml:brushProperty name="height" value="0.05" units="cm"/>
      <inkml:brushProperty name="color" value="#5B2D90"/>
    </inkml:brush>
  </inkml:definitions>
  <inkml:trace contextRef="#ctx0" brushRef="#br0">1 183 14999,'0'0'3924,"19"7"-2979,-8-4-801,-2 0-75,1 0 0,-1 0 0,0 1 0,0 0 0,0 0 0,0 1 0,-1 1 0,0-1 0,0 1 0,0 1 0,-1-1 0,0 1 0,8 11 0,0 3 36,-2 1-1,-1 0 1,-1 1 0,-1 0 0,9 27 0,-15-34-43,1 1 1,-2 0-1,0 0 0,-1 0 0,-1 0 1,0 0-1,-1 1 0,-4 23 0,4-39-43,0-1 0,0 0 0,0 1 0,0-1-1,0 0 1,0 1 0,-1-1 0,1 0 0,0 0 0,-1 1-1,1-1 1,-1 0 0,0 0 0,1 0 0,-1 0-1,0 1 1,0-1 0,1 0 0,-1 0 0,0-1-1,0 1 1,0 0 0,0 0 0,0 0 0,-1-1-1,1 1 1,0 0 0,0-1 0,0 1 0,-1-1-1,1 1 1,0-1 0,0 0 0,-1 0 0,1 1-1,-2-1 1,1-1 35,0 0 0,0 1 0,1-1 0,-1 0 0,1 0 0,-1 0 0,1-1 0,-1 1 0,1 0 0,-1 0 0,1-1 0,0 1 0,0-1 0,0 1 0,0-1 0,0 0 0,0 1 0,0-1 0,1 0 0,-1 1 0,0-1 0,1 0 0,0 0 0,-1 0 0,1-3 0,-3-34 25,2 0 0,1 0 0,2-1 0,2 1 1,1 0-1,3 1 0,1 0 0,1 0 0,2 0 0,2 2 0,2-1 0,1 2 0,31-48 0,-47 80-95,0 1 0,1 0 0,0-1-1,-1 1 1,1 0 0,0 0 0,0 0 0,0 0-1,1 0 1,-1 1 0,3-2 0,-5 2-41,1 1 1,-1 0 0,1 0 0,-1 0 0,1 0-1,0 0 1,-1 0 0,1 0 0,-1 0 0,1 0-1,-1 0 1,1 0 0,0 0 0,-1 0 0,1 0-1,-1 0 1,1 1 0,-1-1 0,1 0 0,-1 0-1,1 1 1,-1-1 0,1 0 0,-1 1 0,1-1-1,-1 1 1,1-1 0,-1 0 0,0 1 0,1 0-1,2 5-733,0 0 0,-1 0-1,0 0 1,0 0 0,0 0-1,-1 0 1,1 10-1,4 34-7807</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5.899"/>
    </inkml:context>
    <inkml:brush xml:id="br0">
      <inkml:brushProperty name="width" value="0.05" units="cm"/>
      <inkml:brushProperty name="height" value="0.05" units="cm"/>
      <inkml:brushProperty name="color" value="#5B2D90"/>
    </inkml:brush>
  </inkml:definitions>
  <inkml:trace contextRef="#ctx0" brushRef="#br0">208 163 7059,'0'0'2879,"4"-16"-451,-2 6-1947,13-53 1544,-11 9 2085,-4 53-3981,0 0 1,-1 0-1,1 0 0,-1 0 1,1 0-1,-1 0 1,0 0-1,1 0 0,-1 0 1,0 0-1,1 0 0,-1 0 1,0 0-1,0 1 0,0-1 1,0 0-1,0 1 1,0-1-1,0 1 0,0-1 1,0 1-1,0-1 0,0 1 1,0 0-1,-1 0 0,1-1 1,0 1-1,0 0 1,0 0-1,0 0 0,-1 0 1,1 0-1,-2 1 0,-43 5 926,37-3-1005,0 1 0,0 1-1,0-1 1,1 1 0,0 1 0,0 0-1,1 0 1,-1 0 0,1 1-1,1 0 1,-1 1 0,1-1 0,0 1-1,1 0 1,-5 10 0,5-8-40,0-1 0,1 1 1,0-1-1,1 1 0,0 1 0,0-1 1,1 0-1,0 0 0,1 1 1,0-1-1,1 1 0,0-1 0,1 1 1,2 11-1,-2-19-19,0 0 0,0 0 0,0-1 0,0 1 0,1 0 0,-1-1 0,1 1 0,0-1 0,0 1 0,0-1 0,0 0 0,0 0 0,0 0 0,0 0 0,1 0 0,-1 0 0,1-1 0,0 1 0,-1-1 0,1 0 0,0 1 0,0-1 0,0-1 0,0 1 0,0 0 0,0-1 0,4 1 0,-1 0-8,0-1 1,0 0 0,-1 0 0,1-1-1,0 0 1,-1 1 0,1-2 0,0 1-1,-1-1 1,1 0 0,-1 0-1,0 0 1,0-1 0,6-3 0,2-6 27,1-1-1,-2 0 1,0-1 0,0 0 0,-2-1 0,0 0 0,0 0 0,-1-1 0,-1-1 0,-1 1-1,0-1 1,5-23 0,-10 207 1984,-1-118-2024,2 33-1192,-1-30-1314,-1-3-5023,-1-30-2441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6.441"/>
    </inkml:context>
    <inkml:brush xml:id="br0">
      <inkml:brushProperty name="width" value="0.05" units="cm"/>
      <inkml:brushProperty name="height" value="0.05" units="cm"/>
      <inkml:brushProperty name="color" value="#5B2D90"/>
    </inkml:brush>
  </inkml:definitions>
  <inkml:trace contextRef="#ctx0" brushRef="#br0">0 123 13302,'0'0'8001,"19"9"-7518,-5-4-339,-8-3-104,0 0 0,0 0 1,-1 0-1,1 1 0,-1-1 0,1 1 0,-1 1 0,0-1 0,0 1 1,-1 0-1,1 0 0,-1 0 0,0 1 0,0-1 0,0 1 0,-1 0 1,1 0-1,-1 1 0,0-1 0,3 10 0,2 26 234,-2 1-1,-2 0 0,-1 51 1,-3-122-289,2 0 1,1 0-1,1 0 0,2 0 1,0 1-1,2 0 0,2 0 1,0 0-1,27-48 0,-34 71 10,1 0 0,0 0 0,0 0 0,0 1 0,0-1 0,1 1 0,0 0 0,6-4 1,-10 7 2,0 1 1,1-1 0,-1 0 0,0 1 0,0-1 0,0 1 0,1-1 0,-1 1 0,0 0 0,1 0 0,-1-1 0,0 1-1,1 0 1,-1 0 0,0 0 0,1 0 0,-1 1 0,0-1 0,1 0 0,-1 1 0,0-1 0,0 0 0,1 1 0,-1 0-1,0-1 1,0 1 0,0 0 0,0-1 0,0 1 0,0 0 0,0 0 0,0 0 0,0 0 0,0 0 0,0 0 0,0 0-1,-1 0 1,1 0 0,0 1 0,-1-1 0,1 0 0,-1 0 0,0 0 0,1 3 0,4 11-6,-1 1 0,0 1 0,-1-1 0,-1 1 0,0 22 0,9 49-5,-11-87 11,0 1 0,0-1 0,1 0 0,-1 1-1,0-1 1,1 0 0,-1 1 0,1-1-1,0 0 1,-1 0 0,1 0 0,0 0-1,0 1 1,0-1 0,0 0 0,0 0 0,0 0-1,0-1 1,1 2 0,-1-2 0,-1 0 1,1 0-1,0 0 0,0 0 0,0 0 1,-1 0-1,1 0 0,0 0 1,0 0-1,-1 0 0,1 0 1,0-1-1,0 1 0,-1 0 1,1-1-1,0 1 0,0 0 1,-1-1-1,1 1 0,-1-1 1,1 1-1,0-1 0,0 0 1,4-5 15,-1 1 0,1-1 0,-1 0 1,0-1-1,3-7 0,25-57 124,-26 53 121,1 0-1,0 1 0,2 0 1,0 1-1,1 0 0,0 0 1,1 1-1,23-24 0,-32 37-232,1-1-1,0 1 0,0 0 1,0 0-1,0 0 1,0 0-1,1 1 0,-1-1 1,0 1-1,1 0 1,-1-1-1,1 2 0,-1-1 1,1 0-1,0 1 0,-1 0 1,1-1-1,0 2 1,-1-1-1,1 0 0,-1 1 1,1-1-1,0 1 1,-1 0-1,1 0 0,-1 1 1,0-1-1,1 1 1,-1-1-1,0 1 0,0 0 1,0 0-1,0 1 0,0-1 1,-1 1-1,1-1 1,2 5-1,3 2-25,-1 0 0,-1 0-1,0 1 1,0 0 0,-1 0 0,0 1-1,-1-1 1,0 1 0,0 0 0,3 20-1,-3 4-374,-1 1-1,-3 51 1,-2-61-2931,-10 50-1,-3-23-7952</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7.322"/>
    </inkml:context>
    <inkml:brush xml:id="br0">
      <inkml:brushProperty name="width" value="0.05" units="cm"/>
      <inkml:brushProperty name="height" value="0.05" units="cm"/>
      <inkml:brushProperty name="color" value="#5B2D90"/>
    </inkml:brush>
  </inkml:definitions>
  <inkml:trace contextRef="#ctx0" brushRef="#br0">12 477 9941,'0'0'11861,"13"4"-10791,-8-2-955,3 0 21,-1 1-1,1-1 1,-1 0-1,1-1 1,0 1-1,0-2 1,0 1-1,-1-1 1,1 0-1,0-1 1,0 0-1,0 0 1,-1 0-1,1-1 1,8-4 0,-7 2-100,-1-1 0,0 0 1,0-1-1,0 0 0,-1 0 1,0-1-1,0 0 0,0 0 1,-1-1-1,0 0 0,-1 0 1,0 0-1,0 0 1,0-1-1,-1 0 0,-1 0 1,0 0-1,0 0 0,0-1 1,-1 1-1,-1-1 0,0 0 1,0 1-1,0-1 1,-2 0-1,0-11 0,0 18-34,1 0 1,-1 0-1,0 0 0,1 1 0,-1-1 0,-1 0 0,1 1 0,0-1 0,-1 1 1,1-1-1,-1 1 0,1 0 0,-1 0 0,0-1 0,0 1 0,0 0 0,-1 1 1,1-1-1,0 0 0,-1 1 0,1-1 0,-1 1 0,1 0 0,-1 0 0,0 0 1,1 0-1,-1 0 0,0 0 0,0 1 0,0 0 0,1-1 0,-1 1 0,0 0 1,0 0-1,0 1 0,-4 0 0,-1-1 18,0 1 0,0 0 0,0 1 0,0 0-1,0 0 1,0 1 0,0 0 0,0 0 0,1 1 0,0 0 0,-12 9 0,9-4-2,1 0 1,1 1-1,-1 1 0,1 0 1,1 0-1,0 0 0,1 1 1,0 0-1,1 0 1,0 0-1,1 1 0,0 0 1,1-1-1,1 1 0,0 1 1,0-1-1,1 17 1,1-18-7,1-1-1,0 0 1,0 0 0,1 0 0,0 0 0,1 0 0,0 0 0,1-1 0,1 0 0,-1 1 0,1-1 0,1-1 0,0 1 0,0-1 0,1 0 0,0-1 0,1 1 0,0-1 0,0-1-1,17 13 1,-18-16-132,1 0-1,-1-1 0,1 1 0,0-2 0,0 1 1,1-1-1,-1 0 0,0-1 0,1 0 0,-1 0 1,1-1-1,-1 0 0,1 0 0,-1-1 0,1 0 1,-1-1-1,0 0 0,1 0 0,-1 0 0,0-1 1,-1-1-1,1 1 0,0-1 0,9-7 0,-1 1-222,-1-1 0,0 0 0,-1-1 1,-1 0-1,0-1 0,0-1 0,-2 0 0,1-1 0,-2 0 0,12-21 0,-15 20-178,-1 0 0,0-1 0,-1 1 0,-1-1 0,0-1 0,-1 1 0,0-22 0,-5-127-2191,-2 84 3016,3 58 362,0-30 1143,2 22 7380,-5 146-7649,4 1 0,16 121 0,-5-1-2079,-16-202-1561,4-32 1810,1 0 0,-1 0-1,0 0 1,0 0 0,0 0-1,1 0 1,-1 0 0,0 0-1,0 0 1,0 0 0,0-1 0,-1 1-1,1 0 1,0-1 0,0 1-1,0-1 1,0 1 0,-1-1-1,1 0 1,0 1 0,0-1-1,-3 0 1,-19 1-7764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29.188"/>
    </inkml:context>
    <inkml:brush xml:id="br0">
      <inkml:brushProperty name="width" value="0.05" units="cm"/>
      <inkml:brushProperty name="height" value="0.05" units="cm"/>
      <inkml:brushProperty name="color" value="#5B2D90"/>
    </inkml:brush>
  </inkml:definitions>
  <inkml:trace contextRef="#ctx0" brushRef="#br0">272 0 8084,'0'0'14694,"101"5"-13749,-53 36 31,-1 13-271,1 17-497,-9 11 224,-13 13-320,-14 5-64,-12 3-16,-46 1-32,-31-3-608,-26-6-929,-14-15-1472,-6-17-1345,-4-24-4546</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7.788"/>
    </inkml:context>
    <inkml:brush xml:id="br0">
      <inkml:brushProperty name="width" value="0.05" units="cm"/>
      <inkml:brushProperty name="height" value="0.05" units="cm"/>
      <inkml:brushProperty name="color" value="#5B2D90"/>
    </inkml:brush>
  </inkml:definitions>
  <inkml:trace contextRef="#ctx0" brushRef="#br0">0 421 11685,'0'0'5675,"23"-4"-4013,-1 0-1295,26-5 351,48-3 1,-62 10-467,-1-2 1,0-1 0,36-11 0,-60 13-245,1-1 1,-1 0-1,1 0 1,-1-1-1,-1 0 1,14-9-1,-19 11 4,1-1 1,0 1-1,-1-1 0,0 1 0,0-1 1,0 0-1,0 0 0,-1-1 0,1 1 0,-1 0 1,0-1-1,0 0 0,-1 1 0,2-8 0,-2 10 18,-1 0 0,1 0-1,-1 0 1,0 0 0,0-1-1,0 1 1,0 0 0,0 0-1,0-1 1,0 1 0,-1 0-1,1 0 1,-1 0 0,1 0-1,-1 0 1,0-1 0,0 1 0,0 1-1,0-1 1,0 0 0,-1 0-1,1 0 1,-1 0 0,1 1-1,-1-1 1,1 1 0,-1-1-1,0 1 1,0 0 0,0 0-1,0 0 1,0 0 0,0 0-1,0 0 1,0 0 0,-4-1-1,-7 0 123,0 0 0,0 1 0,0 0-1,0 1 1,-15 1 0,7 0 118,11-1-180,1 0 0,-1 1 0,1 1 0,0 0 0,-1 0 1,-8 3-1,16-4-82,-1 0 1,1 0 0,0 0 0,-1 0-1,1 0 1,0 1 0,0-1 0,0 1-1,0-1 1,0 1 0,0 0-1,1 0 1,-1 0 0,0 0 0,1 0-1,0 0 1,-1 0 0,1 0-1,0 1 1,0-1 0,0 0 0,1 1-1,-1-1 1,0 1 0,1-1-1,0 1 1,-1 2 0,1-4-11,1 0 1,-1 0-1,0 1 0,1-1 1,-1 0-1,1 0 1,-1 0-1,1 0 0,0 0 1,-1 0-1,1 0 1,0 0-1,0 0 0,0 0 1,-1-1-1,1 1 1,0 0-1,0 0 0,0-1 1,0 1-1,0-1 1,1 1-1,-1-1 0,0 1 1,0-1-1,2 1 1,39 7-87,-32-6 53,15 2-10,-1 2-1,0 0 1,0 2-1,-1 1 1,1 1-1,-2 0 1,34 22-1,-47-26 31,-1-1-1,0 2 1,0-1 0,0 1-1,-1 0 1,0 1-1,0 0 1,0 0-1,-1 0 1,-1 1 0,0 0-1,0 0 1,0 0-1,-1 1 1,0 0-1,-1-1 1,0 1-1,-1 0 1,0 1 0,1 19-1,-3-29 30,0 0 0,0-1-1,0 1 1,1 0 0,-1 0 0,0 0-1,0 0 1,0 0 0,-1 0 0,1 0-1,0-1 1,0 1 0,0 0 0,-1 0-1,1 0 1,0 0 0,-1 0-1,1-1 1,-1 1 0,1 0 0,-1 0-1,1-1 1,-1 1 0,0-1 0,1 1-1,-1 0 1,0-1 0,1 1 0,-1-1-1,0 1 1,0-1 0,1 1 0,-1-1-1,0 0 1,0 0 0,0 1 0,0-1-1,0 0 1,1 0 0,-1 0-1,0 0 1,0 0 0,0 0 0,0 0-1,0 0 1,0 0 0,0 0 0,1 0-1,-2-1 1,0 0 51,-1 0 0,1 0 1,0 0-1,0 0 0,0 0 0,1 0 0,-1-1 0,0 1 1,0-1-1,1 1 0,-1-1 0,1 0 0,-1 1 0,1-1 1,0 0-1,-1 0 0,1 0 0,0 0 0,0-3 0,-3-12 112,2 0-1,0 0 0,1-1 0,1 1 0,0 0 1,2-1-1,0 1 0,0 0 0,2 0 0,0 0 0,1 0 1,1 1-1,9-21 0,6-7-356,2 1-1,1 2 1,44-58-1,-60 88-147,-5 6 46,1 0-1,-1 0 1,1 0-1,0 0 1,0 0 0,1 1-1,-1 0 1,1 0-1,0 0 1,0 0-1,0 1 1,1 0 0,8-4-1,-7 8-3799</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8.423"/>
    </inkml:context>
    <inkml:brush xml:id="br0">
      <inkml:brushProperty name="width" value="0.05" units="cm"/>
      <inkml:brushProperty name="height" value="0.05" units="cm"/>
      <inkml:brushProperty name="color" value="#5B2D90"/>
    </inkml:brush>
  </inkml:definitions>
  <inkml:trace contextRef="#ctx0" brushRef="#br0">110 135 9412,'0'0'2585,"0"-17"913,2-14-2091,1-8 111,-2-8 4425,-1 49-5070,-2 29-597,-1-1-1,-1 0 1,-2-1 0,-9 31 0,-3 13 439,-42 303 735,55-302-1434,2 0-1,4 0 1,11 84 0,-7-127-407,15 55 1,-17-76 42,0 0 1,1-1-1,0 0 1,1 1-1,0-1 1,0-1 0,1 1-1,0-1 1,9 10-1,-12-16-82,-1 0 1,0 0-1,1 0 0,0 0 0,-1-1 0,1 1 0,0-1 0,0 1 0,0-1 0,0 0 1,0 0-1,0 0 0,0-1 0,0 1 0,0-1 0,0 0 0,0 0 0,0 0 1,1 0-1,-1 0 0,0-1 0,4 0 0,27-15-9276</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8.952"/>
    </inkml:context>
    <inkml:brush xml:id="br0">
      <inkml:brushProperty name="width" value="0.05" units="cm"/>
      <inkml:brushProperty name="height" value="0.05" units="cm"/>
      <inkml:brushProperty name="color" value="#5B2D90"/>
    </inkml:brush>
  </inkml:definitions>
  <inkml:trace contextRef="#ctx0" brushRef="#br0">131 141 12070,'0'0'13126,"-7"0"-12299,5 0-805,0 0 1,0 0 0,0 1 0,0-1 0,0 0 0,0 1-1,0 0 1,0-1 0,0 1 0,0 0 0,0 0 0,1 0-1,-1 0 1,0 0 0,1 0 0,-1 0 0,1 1 0,-1-1-1,1 1 1,-1-1 0,1 1 0,0-1 0,0 1 0,0 0-1,-1 2 1,-3 7 86,1 1-1,0-1 1,-3 23-1,7-33-106,-10 49 286,2 0-1,2 0 0,2 88 0,5-116-205,0-1-1,2 0 1,0 0 0,2-1-1,0 1 1,1-1 0,1 0 0,1 0-1,0-1 1,2 0 0,18 28-1,-23-41-91,0-1 0,-1 1 0,2-1 0,-1 0 0,1 0 0,0 0 0,0-1 0,0 0 0,0 0 0,13 4 0,-16-6 5,0-1 0,1 0 0,-1 0 1,0-1-1,1 1 0,-1-1 0,1 0 1,-1 0-1,1 0 0,-1 0 0,1 0 1,-1-1-1,1 1 0,-1-1 0,0 0 1,1 0-1,-1-1 0,0 1 0,0-1 1,0 1-1,0-1 0,0 0 0,0 0 1,4-4-1,2-4-25,0 0 0,-1-1 0,0 0 0,-1 0 0,0-1 0,-1 1 0,0-1 1,-1-1-1,-1 1 0,1-1 0,-2 0 0,4-25 0,-1-14-255,0-100 0,-6 138 206,-1-17-25,0 0-1,-2 0 1,-2 0-1,0 0 0,-2 1 1,-2 0-1,-13-33 1,16 50 92,0 1 0,0 0 0,-1 0 0,-1 1 0,0 0 0,-1 1 0,0-1 0,-12-10 0,13 15 42,1 1 0,-1-1 0,0 2 0,0-1 0,0 1-1,-1 0 1,1 1 0,-1-1 0,0 2 0,0-1 0,0 2 0,0-1 0,-11 0 0,16 2-3,0 0 1,0 0 0,1 0 0,-1 1-1,0-1 1,1 1 0,-1 0 0,0 0-1,1 0 1,-1 0 0,1 1 0,-1-1-1,1 1 1,0 0 0,0 0 0,0 0-1,0 1 1,-5 4 0,4-2-14,0 0-1,1 0 1,-1 1 0,1-1 0,0 1 0,0 0-1,1 0 1,0 0 0,0 0 0,-2 9-1,2-2-18,0 0 0,1 0 0,1 0 0,0 0 1,0 0-1,1 0 0,1 0 0,0 0 0,1-1 0,8 24 0,-4-24 6,0-1 1,0 1-1,1-1 1,1 0-1,0-1 0,0 0 1,1-1-1,0 0 1,1 0-1,0-1 1,0-1-1,1 1 0,17 7 1,-1-2-823,1-1 0,0-1 0,0-2 0,58 11 0,-25-13-5894,-10-7-6000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39.350"/>
    </inkml:context>
    <inkml:brush xml:id="br0">
      <inkml:brushProperty name="width" value="0.05" units="cm"/>
      <inkml:brushProperty name="height" value="0.05" units="cm"/>
      <inkml:brushProperty name="color" value="#5B2D90"/>
    </inkml:brush>
  </inkml:definitions>
  <inkml:trace contextRef="#ctx0" brushRef="#br0">40 0 15511,'0'0'6763,"18"25"-6389,27 39 564,-2 3 0,62 135 0,-84-148-515,-2 1 0,-3 1-1,-2 0 1,-3 1 0,-3 0-1,3 102 1,-11-135-387,-1 0-1,-1 0 1,-2-1-1,0 1 1,-2-1-1,0 0 1,-1 0-1,-17 33 1,16-39-386,-1 0 1,-1-1-1,-1 0 1,0-1-1,-1 0 1,-1-1 0,0-1-1,-1 0 1,0 0-1,-1-1 1,-20 12-1,26-19-1007,0 0-1,-1-1 1,1 0 0,-20 5-1,-36 0-12608</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54.651"/>
    </inkml:context>
    <inkml:brush xml:id="br0">
      <inkml:brushProperty name="width" value="0.05" units="cm"/>
      <inkml:brushProperty name="height" value="0.05" units="cm"/>
      <inkml:brushProperty name="color" value="#5B2D90"/>
    </inkml:brush>
  </inkml:definitions>
  <inkml:trace contextRef="#ctx0" brushRef="#br0">135 68 9012,'0'0'12910,"-2"-11"-11635,-2-2-916,-6-31 2540,0 67-1461,-13 80-1092,5 0 0,-6 149 0,0-6-181,19-208-143,-2 10 63,-1 60 0,9-108-71,-1 1 1,1 0-1,0-1 0,-1 1 0,1-1 1,-1 0-1,1 1 0,0-1 1,-1 1-1,1-1 0,0 0 0,0 0 1,-1 1-1,1-1 0,0 0 1,0 0-1,-1 0 0,1 0 0,0 0 1,0 0-1,-1 0 0,1 0 0,0 0 1,1 0-1,27-1 52,-24 0 2,27-2 87,0-2 0,-1-1 0,1-1 0,56-23 0,122-63-2140,-169 73 618,22-12-6357,-32 12-389</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55.146"/>
    </inkml:context>
    <inkml:brush xml:id="br0">
      <inkml:brushProperty name="width" value="0.05" units="cm"/>
      <inkml:brushProperty name="height" value="0.05" units="cm"/>
      <inkml:brushProperty name="color" value="#5B2D90"/>
    </inkml:brush>
  </inkml:definitions>
  <inkml:trace contextRef="#ctx0" brushRef="#br0">115 84 7363,'0'0'13833,"-2"-13"-12371,-3-2-977,3 8-191,0 1 1,1-1 0,-1 1 0,2-1 0,-1 1-1,0-11 2002,-6 29-1058,-14 61-476,2 0 0,4 1-1,-8 106 1,9 232 121,22-231-818,-6-163-164,1 0 1,1 1-1,1-1 1,0-1-1,1 1 1,1-1-1,15 27 1,-19-39-101,0-1 1,0 1-1,1-1 0,0 0 1,0 0-1,0-1 0,0 1 1,1-1-1,-1 0 0,1 0 1,0 0-1,0-1 1,0 1-1,0-1 0,0 0 1,0-1-1,1 1 0,10 0 1,-7-1-627,1-1 0,-1 0 0,1 0 0,-1-1 0,1 0 0,-1-1 0,0 0 0,0 0 0,0-1 0,12-5 0,39-28-9990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55.676"/>
    </inkml:context>
    <inkml:brush xml:id="br0">
      <inkml:brushProperty name="width" value="0.05" units="cm"/>
      <inkml:brushProperty name="height" value="0.05" units="cm"/>
      <inkml:brushProperty name="color" value="#5B2D90"/>
    </inkml:brush>
  </inkml:definitions>
  <inkml:trace contextRef="#ctx0" brushRef="#br0">96 163 11861,'0'0'12865,"-3"-13"-11475,-9-41-502,12 55-871,0-1 0,0 0 0,0 0-1,-1 0 1,1 1 0,0-1 0,0 0-1,0 0 1,0 0 0,0 0 0,0 1-1,-1-1 1,1 0 0,0 0-1,0 0 1,0 0 0,0 0 0,-1 0-1,1 1 1,0-1 0,0 0 0,0 0-1,-1 0 1,1 0 0,0 0 0,0 0-1,0 0 1,-1 0 0,1 0 0,0 0-1,0 0 1,0 0 0,-1 0 0,1 0-1,0 0 1,0 0 0,0 0 0,-1 0-1,1 0 1,0 0 0,0-1 0,0 1-1,-1 0 1,1 0 0,0 0-1,0 0 1,0 0 0,0 0 0,-1-1-1,1 1 1,0 0 0,0 0 0,0 0-1,0 0 1,0-1 0,0 1 0,0 0-1,-1 0 1,-6 21-26,7-21 39,-18 63 251,4 1 0,2 0 1,2 1-1,4 0 0,3 0 0,6 92 1,-2-142-284,2-1 0,0 1 0,0-1 0,1 0-1,1 0 1,1 0 0,0-1 0,0 0 0,16 23 0,-19-31-19,1 0-1,-1-1 0,1 1 1,1-1-1,-1 0 0,1 0 0,-1 0 1,1-1-1,0 1 0,0-1 1,1 0-1,-1-1 0,1 1 1,-1-1-1,1 0 0,0-1 1,0 1-1,0-1 0,0 0 1,0 0-1,0-1 0,0 0 1,0 0-1,0-1 0,0 1 1,7-3-1,-4 0-11,-1 0 0,1-1 1,-1 0-1,0 0 0,0-1 0,-1 0 0,1 0 0,-1-1 1,0 0-1,-1 0 0,1-1 0,-1 0 0,0 0 0,-1 0 1,0-1-1,0 0 0,-1 0 0,0 0 0,6-16 0,-1-1-83,-1 0-1,-1-1 0,-1 1 0,-1-1 0,2-47 0,-6 64 79,2-53-468,-2-1 1,-11-83 0,9 130 465,-2 1 0,0 0 0,0 0 0,-1 0 0,-1 0 0,-1 1 0,0 0 0,-1 0 0,0 0 1,-1 1-1,-1 0 0,0 1 0,0-1 0,-1 2 0,-14-13 0,19 20 78,1 1-1,0-1 0,-1 1 1,1 0-1,-1 1 0,0-1 1,0 1-1,0 0 1,0 0-1,0 1 0,-1-1 1,1 1-1,-1 1 1,1-1-1,0 1 0,-1-1 1,1 1-1,-1 1 0,1-1 1,-1 1-1,1 0 1,0 0-1,-10 4 0,10-2 17,0 0 0,-1 0-1,2 1 1,-1-1-1,0 1 1,1 0-1,-1 1 1,1-1 0,0 1-1,1 0 1,-1-1-1,1 2 1,0-1-1,0 0 1,1 1 0,0-1-1,-1 1 1,2-1-1,-1 1 1,-1 12-1,1-4-112,0 1-1,2-1 0,-1 0 1,2 1-1,0-1 1,0 0-1,2 1 0,0-1 1,0 0-1,1 0 0,1-1 1,0 1-1,1-1 0,1 0 1,0-1-1,0 0 1,1 0-1,1 0 0,0-1 1,1 0-1,0-1 0,0 0 1,1-1-1,0 0 0,1 0 1,0-1-1,0-1 0,1 0 1,0-1-1,19 7 1,27 1-4258,-3-12-4095</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56.071"/>
    </inkml:context>
    <inkml:brush xml:id="br0">
      <inkml:brushProperty name="width" value="0.05" units="cm"/>
      <inkml:brushProperty name="height" value="0.05" units="cm"/>
      <inkml:brushProperty name="color" value="#5B2D90"/>
    </inkml:brush>
  </inkml:definitions>
  <inkml:trace contextRef="#ctx0" brushRef="#br0">68 0 9989,'0'0'16615,"123"104"-15030,-74-15-641,-5 16-47,-8 9-673,-9-3 336,-11-8-512,-16-8 256,-2-9-544,-43-8 240,-19-8-912,-11-11-881,-11-17-2769,-5-15-6979</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2.619"/>
    </inkml:context>
    <inkml:brush xml:id="br0">
      <inkml:brushProperty name="width" value="0.05" units="cm"/>
      <inkml:brushProperty name="height" value="0.05" units="cm"/>
      <inkml:brushProperty name="color" value="#5B2D90"/>
    </inkml:brush>
  </inkml:definitions>
  <inkml:trace contextRef="#ctx0" brushRef="#br0">64 120 4226,'0'0'11040,"-4"-17"-8570,-3-4-1591,-3-17-52,7-5 5559,3 47-5943,1 267 2201,-2 300-2103,1-564-822,-4 42-1098,4-47 975,-1 0 1,1 1 0,-1-1-1,0 0 1,1 0-1,-1 0 1,0 0 0,0 0-1,0 0 1,-1 0-1,1 0 1,0 0 0,-1-1-1,1 1 1,-1 0 0,1-1-1,-4 3 1,-9-2-7406</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3.075"/>
    </inkml:context>
    <inkml:brush xml:id="br0">
      <inkml:brushProperty name="width" value="0.05" units="cm"/>
      <inkml:brushProperty name="height" value="0.05" units="cm"/>
      <inkml:brushProperty name="color" value="#5B2D90"/>
    </inkml:brush>
  </inkml:definitions>
  <inkml:trace contextRef="#ctx0" brushRef="#br0">0 331 10117,'0'0'11058,"19"-8"-9831,168-64 489,231-57-1,-409 126-1711,-3 2-11,-1-1 0,0 1 0,0 0 0,0 0 0,1 1 1,-1-1-1,1 1 0,-1 0 0,0 1 0,9 1 0,-14-2 4,1 1-1,0 0 1,0 0 0,0-1-1,-1 1 1,1 0 0,0 0-1,-1 0 1,1 0-1,-1 0 1,1 0 0,-1 0-1,0 0 1,1 0 0,-1 0-1,0 1 1,0-1-1,0 0 1,1 0 0,-1 0-1,-1 2 1,1 33 17,-1-24-5,-6 93 153,3-72-196,2 1-1,3 47 1,-1-78 28,0 0 1,1 1-1,0-1 0,0 0 0,0 0 1,0 0-1,0 0 0,0 0 0,1 0 1,0 0-1,0 0 0,-1 0 0,2-1 1,-1 1-1,0-1 0,0 1 1,1-1-1,-1 0 0,1 0 0,0 0 1,0 0-1,0-1 0,-1 1 0,2-1 1,-1 1-1,0-1 0,0 0 0,0-1 1,0 1-1,1 0 0,-1-1 0,0 0 1,1 1-1,3-2 0,4 1-29,-1 0 0,1-1 1,0 0-1,0-1 0,-1-1 0,1 1 0,-1-2 0,0 1 0,15-8 1,-15 5 33,-1 0 0,0-1 0,0 0 1,0 0-1,-1-1 0,0 0 0,-1 0 1,1-1-1,-2 0 0,1 0 0,-1-1 1,-1 0-1,1 0 0,-2 0 0,0 0 1,0-1-1,0 0 0,-2 0 0,4-20 1,-5 21 8,0 0 0,-1 0 0,0 0 0,0 0 0,-1 0 0,-1 0 0,0 1 0,0-1 0,-1 0 0,0 1 0,0-1 0,-1 1 1,0 0-1,-1 0 0,0 0 0,-1 1 0,1 0 0,-2 0 0,1 0 0,-1 1 0,0 0 0,-12-9 0,4 6-26,0 2 0,0 0 0,-1 0 0,0 2 0,0 0 0,0 0 0,-1 2 0,0 0 0,0 1 0,0 1 0,0 0 0,-1 2 0,1 0 0,0 0 0,-26 5 0,37-4-381,1 1-1,-1-1 1,0 1-1,0 0 1,1 0-1,-1 1 1,1 0-1,0 0 1,0 0-1,0 0 0,0 1 1,1 0-1,-1 0 1,1 0-1,-6 7 1,-7 25-6994</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57.473"/>
    </inkml:context>
    <inkml:brush xml:id="br0">
      <inkml:brushProperty name="width" value="0.05" units="cm"/>
      <inkml:brushProperty name="height" value="0.05" units="cm"/>
      <inkml:brushProperty name="color" value="#5B2D90"/>
    </inkml:brush>
  </inkml:definitions>
  <inkml:trace contextRef="#ctx0" brushRef="#br0">432 15 6403,'0'0'6029,"-17"-2"-5143,-47-5 343,-28 2 5668,90 6-6843,-1-1 0,1 1 0,0 0 0,-1 0 0,1 1 0,0-1 0,0 0 0,0 1 0,0-1 0,0 1 0,0 0 0,0 0 0,0 0 0,1 0-1,-1 0 1,1 0 0,-1 0 0,1 0 0,0 1 0,0-1 0,-1 4 0,-20 55 534,13-19-313,1 1 1,2 1-1,-1 44 1,7 136 530,2-97-503,0 41-24,-7 221 25,0-317-265,-4 0 0,-3-1 0,-29 98 0,8-72 34,17-56-51,3 1 1,1 1-1,-9 58 1,20-100-22,1 0 0,-1 0 0,1 0 0,0 1 0,0-1-1,0 0 1,-1 0 0,1 1 0,0-1 0,0 0 0,0 0 0,1 1 0,-1-1 0,0 0 0,0 0-1,1 0 1,-1 1 0,1-1 0,-1 0 0,1 0 0,-1 0 0,1 0 0,0 0 0,0 0 0,-1 0-1,1 0 1,0 0 0,0 0 0,0 0 0,0-1 0,2 2 0,1-2 11,-1 0 0,1 0-1,-1 0 1,1-1 0,-1 1 0,1-1 0,-1 0 0,1 0-1,-1-1 1,0 1 0,6-4 0,57-31-60,-2-3 0,85-67 1,-55 37-1125,-68 51 581,79-60-5056,-64 39-2274</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4.306"/>
    </inkml:context>
    <inkml:brush xml:id="br0">
      <inkml:brushProperty name="width" value="0.05" units="cm"/>
      <inkml:brushProperty name="height" value="0.05" units="cm"/>
      <inkml:brushProperty name="color" value="#5B2D90"/>
    </inkml:brush>
  </inkml:definitions>
  <inkml:trace contextRef="#ctx0" brushRef="#br0">0 116 7780,'0'0'14513,"16"4"-14108,-10-2-381,-1-2 19,0 1 1,0 0-1,-1 1 0,1-1 0,0 1 1,-1 0-1,1 0 0,-1 0 0,0 1 1,0-1-1,0 1 0,0 0 0,0 0 1,-1 1-1,1-1 0,-1 1 0,0 0 1,0 0-1,0 0 0,0 0 0,-1 0 1,0 0-1,3 7 0,7 28 294,-1 1 0,-2-1 0,-2 1 0,-2 1 0,1 67 0,-14-73-108,8-34-221,0 0 0,0-1 0,-1 1 0,1-1 0,0 1 0,0 0 1,0-1-1,0 1 0,-1-1 0,1 1 0,0 0 0,0-1 0,-1 1 0,1-1 0,-1 1 0,1-1 0,0 1 0,-1-1 0,1 0 0,-1 1 1,1-1-1,-1 1 0,1-1 0,-1 0 0,1 1 0,-1-1 0,0 0 0,1 0 0,-1 0 0,1 1 0,-1-1 0,0 0 0,1 0 0,-1 0 0,1 0 1,-1 0-1,0 0 0,1 0 0,-1 0 0,0 0 0,1 0 0,-1-1 0,1 1 0,-1 0 0,0 0 0,1 0 0,-1-1 0,1 1 0,-1 0 0,1-1 1,-1 1-1,1-1 0,-2 0 0,0-5 15,0 1 1,0-1-1,0 0 1,0 0-1,1 0 1,0-1-1,0 1 1,1 0-1,0 0 1,0 0-1,0-1 1,2-7-1,-1-7-19,0-4 3,0 0 1,2 0-1,0 0 0,2 1 0,13-40 0,-13 49-19,1 0 0,1 0 0,0 1 0,1 0 0,1 0 0,0 0 0,1 1 0,0 1 0,23-21 0,-30 30 9,0 0 0,0 1 1,0 0-1,1 0 0,-1 0 0,1 0 0,0 0 1,-1 1-1,1-1 0,0 1 0,0 0 1,0 0-1,0 1 0,0-1 0,0 1 0,0 0 1,0 0-1,0 0 0,0 0 0,0 1 1,0 0-1,0 0 0,0 0 0,0 0 0,-1 0 1,1 1-1,0 0 0,-1 0 0,1 0 1,-1 0-1,0 0 0,1 1 0,-1-1 0,3 5 1,5 4-26,0 0 1,-1 1-1,0 0 1,-1 0-1,0 1 0,-1 1 1,10 22-1,-12-22 20,-1 1-1,0 0 0,-2 0 0,1 0 1,-2 0-1,0 1 0,0 23 0,-1-34 11,-1-1-1,0 1 0,-1-1 0,1 1 1,-1-1-1,0 1 0,0-1 1,0 1-1,0-1 0,-1 0 0,0 0 1,0 0-1,0 0 0,0 0 0,0 0 1,-1 0-1,0-1 0,0 1 0,0-1 1,0 0-1,-1 0 0,1 0 1,-1 0-1,1-1 0,-1 1 0,0-1 1,0 0-1,0 0 0,-6 1 0,10-2 6,-1-1-1,0 0 0,1 0 0,-1 0 0,0 0 0,1 0 0,-1 0 0,0 0 0,0 0 1,1 0-1,-1 0 0,0 0 0,1 0 0,-1 0 0,0 0 0,1-1 0,-1 1 1,0 0-1,1 0 0,-1-1 0,1 1 0,-1 0 0,1-1 0,-1 1 0,0-1 1,1 1-1,0-1 0,-1 1 0,1-1 0,-1 1 0,1-1 0,0 0 0,-1 1 0,1-1 1,0 1-1,-1-1 0,1 0 0,0 1 0,0-1 0,0 0 0,-1-1 1,1-34 13,1 23 9,0-13-28,1-1 0,1 0 1,1 1-1,2 0 0,1 0 0,1 0 0,1 1 0,1 1 0,1-1 1,1 1-1,1 1 0,1 1 0,30-37 0,-43 57-1,0 1 0,0-1 0,0 1 0,1-1-1,-1 1 1,0 0 0,1-1 0,-1 1 0,1 0 0,-1 0-1,1 0 1,0 0 0,-1 0 0,1 1 0,0-1 0,0 0-1,0 1 1,0-1 0,-1 1 0,1 0 0,0 0 0,0 0-1,0 0 1,0 0 0,0 0 0,0 0 0,0 0 0,0 1 0,-1-1-1,1 1 1,0-1 0,0 1 0,0 0 0,-1 0 0,1 0-1,0 0 1,-1 0 0,1 0 0,-1 0 0,1 0 0,-1 1-1,0-1 1,0 1 0,3 2 0,2 6-7,1 0-1,-1 1 1,-1-1 0,0 1 0,6 20 0,13 44-66,-10-26-40,31 69 0,-39-105-106,1 0 0,0-1 1,0 0-1,1 0 0,1-1 0,0 0 0,0 0 1,1-1-1,1 0 0,12 8 0,-19-15 161,0-1 0,0 1 0,0-1 0,1 0 0,-1 0 1,0-1-1,1 1 0,0-1 0,-1 0 0,1-1 0,0 1 0,-1-1 0,1 0 0,0 0 0,0 0 0,-1 0 0,1-1 0,0 0 0,-1 0 0,1 0 0,-1-1 0,1 0 0,-1 1 0,1-2 0,-1 1 0,0 0 0,0-1 0,0 0 0,-1 0 0,1 0 0,3-3 1,7-9 82,0 0 1,0 0 0,-2-2 0,0 1 0,18-35 0,-21 35 123,0-2 0,-1 1 0,-1-1 1,0 0-1,-1-1 0,-1 1 0,-1-1 0,-1 0 1,-1 0-1,0 0 0,-1-1 0,-4-31 0,3 48-95,0 1 0,-1 0 0,0 0 0,1-1 0,-1 1 0,0 0 0,0 0 0,0 0 0,0 0 0,-1 0 0,1 0 0,0 1 0,-1-1 0,1 0 0,-1 1 0,0-1 0,1 1 0,-1-1 0,0 1 0,-3-2 0,1 1 15,0 1 0,0-1 0,-1 1 1,1 0-1,0 0 0,-1 1 0,1-1 1,0 1-1,-1 0 0,-5 1 0,2-1-33,-1 2-1,1-1 1,0 1 0,0 0-1,0 1 1,0 0-1,0 0 1,0 1 0,1-1-1,-13 10 1,11-4-30,-1 0-1,1 1 1,1 0 0,0 1 0,1 0-1,0 0 1,0 0 0,1 1 0,0 0-1,2 0 1,-7 21 0,5-9 8,2 1 0,0 0 1,1-1-1,2 1 0,1 29 0,1-49-27,-1 0 0,1-1-1,0 1 1,0 0 0,0-1-1,1 1 1,-1-1-1,1 1 1,0-1 0,1 0-1,-1 0 1,1 0 0,-1 0-1,6 5 1,-7-7-5,1-1 1,0 1-1,0-1 0,0 1 1,1-1-1,-1 0 1,0 1-1,0-1 1,1 0-1,-1 0 0,1-1 1,-1 1-1,1 0 1,-1-1-1,1 0 0,-1 0 1,1 1-1,-1-1 1,1-1-1,-1 1 0,1 0 1,-1-1-1,1 1 1,-1-1-1,1 0 1,-1 1-1,0-1 0,1-1 1,2-1-1,3-2 27,0-1 0,0 0 0,-1 0 0,0-1 0,-1 0 0,1-1 0,-1 1 0,-1-1 0,1 0 0,4-10 0,5-12-21,20-49 0,-29 63 92,-3 9 142,0 1 1,-1 0-1,1-1 1,-2 0 0,1 1-1,1-13 1,-2 40-130,2 1 0,1-1 0,7 23 0,-2-7-78,-8-32-21,3 18-977,1 0 1,0-1-1,2 1 1,1-2 0,1 1-1,22 39 1,-18-47-4669</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4.649"/>
    </inkml:context>
    <inkml:brush xml:id="br0">
      <inkml:brushProperty name="width" value="0.05" units="cm"/>
      <inkml:brushProperty name="height" value="0.05" units="cm"/>
      <inkml:brushProperty name="color" value="#5B2D90"/>
    </inkml:brush>
  </inkml:definitions>
  <inkml:trace contextRef="#ctx0" brushRef="#br0">1 0 13270,'0'0'9685,"123"45"-9077,-82-4-16,3 5-512,-3-3 208,-5-6-288,-2-5-368,-8-8-865,-7-12-3008,-5-12-4259</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4.994"/>
    </inkml:context>
    <inkml:brush xml:id="br0">
      <inkml:brushProperty name="width" value="0.05" units="cm"/>
      <inkml:brushProperty name="height" value="0.05" units="cm"/>
      <inkml:brushProperty name="color" value="#5B2D90"/>
    </inkml:brush>
  </inkml:definitions>
  <inkml:trace contextRef="#ctx0" brushRef="#br0">389 18 5346,'0'0'23339,"-115"109"-22907,76-29-64,-3 4-223,-1 0 31,-3-4-176,6-7-401,7-12-1311,9-20-2770,18-23-5763</inkml:trace>
  <inkml:trace contextRef="#ctx0" brushRef="#br0" timeOffset="1">657 0 13958,'0'0'11750,"-2"104"-10358,-6-53-1023,-2 1-289,6-7-48,2-6-32,0-9-128,2-8-1345,-6-13-2049</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5.354"/>
    </inkml:context>
    <inkml:brush xml:id="br0">
      <inkml:brushProperty name="width" value="0.05" units="cm"/>
      <inkml:brushProperty name="height" value="0.05" units="cm"/>
      <inkml:brushProperty name="color" value="#5B2D90"/>
    </inkml:brush>
  </inkml:definitions>
  <inkml:trace contextRef="#ctx0" brushRef="#br0">14 177 12582,'0'0'9799,"19"18"-9089,-4-4-522,-10-7-133,1 0 0,1-1 0,-1 1 0,1-2-1,0 1 1,1-1 0,-1 0 0,1 0 0,0-1-1,0 0 1,1-1 0,-1 0 0,1 0 0,0 0-1,-1-1 1,19 1 0,-16-2 70,0-2 0,1 1 0,-1-1 0,0-1 0,0 0-1,0-1 1,-1 0 0,1 0 0,0-1 0,13-8 0,-18 9-50,-1 0-1,0-1 1,0 0-1,0 0 1,0 0-1,-1-1 1,0 0 0,0 0-1,0 0 1,0 0-1,-1 0 1,0-1-1,0 1 1,0-1 0,-1 0-1,0 0 1,0 0-1,0 0 1,1-13-1,-2 12 35,0 1-1,-1-1 1,1 0-1,-1 0 1,-1 0-1,1 0 0,-1 1 1,0-1-1,-1 0 1,0 1-1,-3-9 1,3 11-78,0 1 0,-1-1 0,1 1 0,-1 0 0,0 0 0,1 0 0,-2 0 1,1 1-1,0-1 0,0 1 0,-1-1 0,1 1 0,-1 0 0,0 1 0,0-1 0,0 1 1,1-1-1,-1 1 0,-8-1 0,2 0-54,0 0-1,0 1 1,-1 0 0,1 1-1,0 0 1,0 0 0,-1 1-1,1 1 1,0 0 0,0 0-1,0 1 1,0 0 0,1 0-1,-1 1 1,1 1 0,0 0-1,-11 7 1,10-4-294,1 0 0,-1 1 0,2 0 0,-1 1 0,1-1 0,1 2 0,0-1 0,0 1 0,1 0 0,0 0 0,1 1 0,0 0 0,-5 20 0,-5 44-4630,4-1-4307</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6.882"/>
    </inkml:context>
    <inkml:brush xml:id="br0">
      <inkml:brushProperty name="width" value="0.05" units="cm"/>
      <inkml:brushProperty name="height" value="0.05" units="cm"/>
      <inkml:brushProperty name="color" value="#5B2D90"/>
    </inkml:brush>
  </inkml:definitions>
  <inkml:trace contextRef="#ctx0" brushRef="#br0">1 35 8948,'0'0'10634,"14"-5"-9225,44-16-414,-57 21-970,-1 0 0,1-1 0,0 1 0,0 0 0,-1 0 0,1 0 0,0 0 0,0 0 0,0 0 0,0 0 0,-1 0 0,1 0 0,0 0 0,0 0 0,-1 0 0,1 1 0,0-1 0,0 0 0,-1 1 0,1-1 0,0 0 0,0 1 0,-1-1 0,1 1 0,-1-1 0,1 1 0,0-1 0,-1 1 0,1 0 0,-1-1 0,1 1 0,-1 0 0,0-1 0,1 1 0,-1 0 0,0 0 0,1-1 0,-1 1 0,0 0 0,0 0 0,0-1 0,1 1 0,-1 0 0,0 0 0,0 0 0,0-1 0,0 1 0,-1 0 0,1 0 0,0 0 0,0-1 0,-1 2 0,1 2 149,3 16-20,-1 0 1,-1 0-1,-1 0 0,-1 0 0,0 0 0,-2 0 0,0 0 0,-2 0 0,0-1 0,-1 0 0,0 0 0,-2 0 0,0-1 0,-2 0 0,-12 19 1,20-50-70,3-3-77,0 0-1,2 1 1,0 0 0,1-1 0,0 1 0,1 0-1,1 1 1,7-15 0,-2 8-1,0 1 0,1 1-1,2 0 1,28-33 0,-37 48-21,0-1 0,0 1 1,0 0-1,1 0 0,-1 0 0,1 1 0,0 0 1,0 0-1,10-3 0,-14 5 9,0 1 0,0-1 0,0 1-1,0-1 1,0 1 0,1 0 0,-1 0 0,0 0 0,0 0 0,0 0 0,0 0-1,0 1 1,0-1 0,0 1 0,0-1 0,0 1 0,0 0 0,0 0 0,0 0-1,0 0 1,-1 0 0,1 0 0,0 1 0,-1-1 0,1 0 0,-1 1 0,1 0 0,-1-1-1,0 1 1,1 0 0,-1-1 0,0 1 0,1 2 0,3 11-11,0 0 0,-2 0 0,1 0 0,-2 0 0,0 1 0,0 17 0,-4 78 80,4-124-42,1 0-1,1 0 1,0 0 0,1 0 0,0 1 0,8-14 0,48-74-67,-42 71 33,-15 22-10,16-20 47,-19 26-29,-1 1 1,1 0-1,-1 0 1,1-1-1,-1 1 1,1 0-1,-1 0 0,1 0 1,0 0-1,-1-1 1,1 1-1,-1 0 1,1 0-1,-1 0 1,1 0-1,-1 1 1,1-1-1,-1 0 0,1 0 1,0 0-1,-1 0 1,1 0-1,-1 1 1,1-1-1,-1 0 1,1 0-1,-1 1 1,0-1-1,1 0 0,-1 1 1,1-1-1,-1 1 1,0-1-1,1 0 1,-1 1-1,0-1 1,1 1-1,-1-1 0,0 1 1,0-1-1,1 1 1,-1-1-1,0 1 1,0-1-1,0 1 1,0 0-1,0-1 1,0 1-1,0-1 0,0 1 1,0 0-1,11 31-31,0-1-1,2-1 0,26 43 0,-35-65 42,1-1 0,0 0 0,1 0 0,-1 0 0,1-1 0,0 1 0,1-2 0,0 1 0,0-1 0,0 0 0,1 0 0,-1-1 0,1 0 0,0 0 0,0-1 0,0 0 0,1 0 0,15 2 0,-21-5-14,0 1 1,0-1-1,1 0 0,-1-1 1,0 1-1,0 0 1,0-1-1,0 0 0,0 0 1,0 0-1,0 0 0,0 0 1,0 0-1,0-1 0,0 0 1,-1 1-1,5-5 0,-2 2-38,-1-1-1,0 0 1,0 0-1,0 0 1,-1 0-1,0-1 1,0 1-1,4-11 1,-2 0-45,0 0 1,-1 0-1,-1-1 1,0 1-1,0-34 1,-2 28 113,-1 15-2,1 0 1,-1 0-1,0 0 1,-1 0-1,1 1 1,-2-1-1,1 0 0,-1 0 1,-3-8-1,4 90 956,12 74-427,-2-45-1749,-7-35-3565</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7.241"/>
    </inkml:context>
    <inkml:brush xml:id="br0">
      <inkml:brushProperty name="width" value="0.05" units="cm"/>
      <inkml:brushProperty name="height" value="0.05" units="cm"/>
      <inkml:brushProperty name="color" value="#5B2D90"/>
    </inkml:brush>
  </inkml:definitions>
  <inkml:trace contextRef="#ctx0" brushRef="#br0">38 90 16215,'0'0'4808,"20"8"-3402,69 24-85,-85-30-1241,0-1 0,1 0 1,-1 0-1,1 0 0,-1-1 1,1 1-1,0-1 0,-1 0 1,1-1-1,-1 1 0,1-1 1,-1 0-1,1 0 1,-1 0-1,0 0 0,1-1 1,-1 0-1,0 0 0,5-3 1,-6 2 33,0 1 1,0-1-1,0 1 0,-1-1 1,0 0-1,1 0 0,-1-1 1,0 1-1,0 0 1,-1-1-1,1 1 0,-1-1 1,0 1-1,0-1 1,0 0-1,0 1 0,0-1 1,-1 0-1,0-6 1,0 8-90,0 0 1,0 0-1,-1 0 1,1 0 0,-1 0-1,0 1 1,1-1-1,-1 0 1,0 0 0,0 1-1,0-1 1,0 0-1,0 1 1,0-1 0,-1 1-1,1-1 1,-1 1-1,1 0 1,-1 0-1,1-1 1,-1 1 0,0 0-1,1 0 1,-1 1-1,0-1 1,0 0 0,1 1-1,-1-1 1,0 1-1,0-1 1,-2 1 0,-9-2-38,-1 0 0,1 1 0,-20 1 1,21 0 7,5 0-78,1 0 0,0 0-1,0 0 1,0 1 0,0 0 0,-1 1 0,1-1 0,0 1-1,1 0 1,-1 1 0,0-1 0,1 1 0,-1 0-1,1 1 1,0-1 0,0 1 0,-7 7 0,8-6-329,0 1 1,0 0-1,0 0 1,1 0 0,0 1-1,0-1 1,1 1-1,-1 0 1,1 0-1,1 0 1,-1 0-1,1 0 1,1 0 0,-1 0-1,2 8 1,-1 33-5999</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1:47.584"/>
    </inkml:context>
    <inkml:brush xml:id="br0">
      <inkml:brushProperty name="width" value="0.05" units="cm"/>
      <inkml:brushProperty name="height" value="0.05" units="cm"/>
      <inkml:brushProperty name="color" value="#5B2D90"/>
    </inkml:brush>
  </inkml:definitions>
  <inkml:trace contextRef="#ctx0" brushRef="#br0">0 128 16231,'0'0'8543,"18"-4"-7727,55-8-205,127-5 0,-184 17-593,-9 0-13,-1-1 1,0 1 0,0 1 0,0-1-1,0 1 1,0 0 0,11 4 0,-15-4-5,0 0 1,-1 0 0,1 0 0,-1 0-1,0 1 1,1-1 0,-1 1 0,0-1 0,0 1-1,0-1 1,0 1 0,0-1 0,0 1-1,-1 0 1,1 0 0,0-1 0,-1 1 0,0 0-1,1 0 1,-1 0 0,0 0 0,0 0-1,0-1 1,0 1 0,0 0 0,0 0-1,0 0 1,-1 0 0,1-1 0,-1 1 0,0 2-1,-1 3 8,0 0-1,-1 0 0,0-1 0,0 1 1,0-1-1,-1 0 0,0 1 1,0-2-1,-6 7 0,-51 52-46,29-32 49,11-10 11,-48 54 24,63-68-17,0 0-1,1 0 1,0 0 0,0 1-1,1 0 1,0 0 0,1 0-1,-3 10 1,6-18-29,0 0 1,0-1 0,0 1-1,1-1 1,-1 1-1,0-1 1,0 1 0,0-1-1,1 1 1,-1-1-1,0 1 1,1-1 0,-1 1-1,0-1 1,1 0-1,-1 1 1,1-1 0,-1 0-1,1 1 1,-1-1-1,1 0 1,-1 1 0,1-1-1,-1 0 1,1 0-1,-1 0 1,1 1 0,-1-1-1,1 0 1,-1 0-1,1 0 1,-1 0 0,1 0-1,-1 0 1,1 0-1,0 0 1,-1 0 0,1 0-1,-1-1 1,1 1-1,-1 0 1,1 0 0,-1 0-1,1-1 1,-1 1 0,2-1-1,31-8-31,3-7-145,-1-1-1,0-2 0,63-46 1,-40 20-516,64-65 1,-109 98 608,52-56-118,-60 62 201,-1 0-1,1-1 1,-1 1-1,0-1 1,-1 0 0,1 0-1,-1 0 1,-1 0-1,4-12 1,-18 57 534,6-21-550,0 1 0,2 0 0,-4 26 0,6-32 8,2-1 0,0 0 1,0 1-1,4 21 0,-3-30 14,0 0-1,0 0 1,0 0-1,0 0 0,1 0 1,-1 0-1,1-1 0,-1 1 1,1 0-1,0-1 1,0 1-1,0-1 0,1 0 1,-1 0-1,1 0 0,-1 0 1,1 0-1,-1 0 1,1-1-1,0 1 0,0-1 1,4 2-1,4 0 9,0-1-1,0 0 1,0 0-1,1-1 1,-1 0-1,0-1 1,0 0-1,1-1 1,-1 0 0,0-1-1,0 0 1,0-1-1,0 0 1,0-1-1,-1 0 1,1-1-1,-1 0 1,0-1-1,-1 0 1,1 0 0,-1-1-1,-1 0 1,1 0-1,-1-1 1,0 0-1,-1-1 1,0 0-1,0 0 1,-1 0 0,0-1-1,-1 0 1,0 0-1,0-1 1,-1 1-1,-1-1 1,0 0-1,4-21 1,-6 25 24,-1 1 0,1 0 0,-1-1 0,0 1 0,-1 0 0,0-1 0,0 1 0,0 0 0,0 0-1,-1 0 1,0 0 0,-3-7 0,2 10 16,1 0-1,-1 0 1,1 0-1,-1 0 1,0 0-1,0 1 1,0-1-1,-1 1 1,1 0-1,0 0 1,-1 0-1,0 0 1,1 1-1,-1-1 1,0 1-1,0 0 1,0 0-1,1 0 1,-1 1-1,-5-1 1,-2 0 8,0 1 0,0 0 1,1 1-1,-1 0 0,0 1 0,0 0 1,1 0-1,-1 1 0,1 1 1,0 0-1,0 0 0,0 1 1,1 0-1,-1 1 0,1 0 0,0 0 1,1 1-1,0 0 0,0 1 1,0-1-1,-8 13 0,7-9-2,1 0 0,0 1 0,1 0 0,0 1 0,1-1 0,0 1 0,1 1 0,1-1-1,0 1 1,1 0 0,0-1 0,1 1 0,0 1 0,1-1 0,3 28 0,-1-32-106,1-1 0,1 0 1,0 1-1,0-1 0,1 0 0,0-1 1,1 1-1,0-1 0,0 0 0,0 0 1,1 0-1,1-1 0,-1 0 0,1 0 1,0 0-1,1-1 0,0 0 0,-1-1 1,2 0-1,8 5 0,2-1-380,1 0 0,0-1 0,0-1-1,0 0 1,1-2 0,0 0 0,42 3 0,4-7-6169</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27.753"/>
    </inkml:context>
    <inkml:brush xml:id="br0">
      <inkml:brushProperty name="width" value="0.05" units="cm"/>
      <inkml:brushProperty name="height" value="0.05" units="cm"/>
      <inkml:brushProperty name="color" value="#5B2D90"/>
    </inkml:brush>
  </inkml:definitions>
  <inkml:trace contextRef="#ctx0" brushRef="#br0">0 123 11157,'0'0'10242,"1"-13"-4554,267-33-4512,32-5-2552,-278 49 630,43-5-5930,-49 3-1872</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28.124"/>
    </inkml:context>
    <inkml:brush xml:id="br0">
      <inkml:brushProperty name="width" value="0.05" units="cm"/>
      <inkml:brushProperty name="height" value="0.05" units="cm"/>
      <inkml:brushProperty name="color" value="#5B2D90"/>
    </inkml:brush>
  </inkml:definitions>
  <inkml:trace contextRef="#ctx0" brushRef="#br0">1 50 14935,'0'0'11749,"162"12"-10980,-70-12-737,-3-7-64,-6-9-753,-13-2-3265,-23-3-3329</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29.622"/>
    </inkml:context>
    <inkml:brush xml:id="br0">
      <inkml:brushProperty name="width" value="0.05" units="cm"/>
      <inkml:brushProperty name="height" value="0.05" units="cm"/>
      <inkml:brushProperty name="color" value="#5B2D90"/>
    </inkml:brush>
  </inkml:definitions>
  <inkml:trace contextRef="#ctx0" brushRef="#br0">15 231 10389,'0'0'14281,"-4"-6"-12966,3 5-1265,0 0-1,0 0 0,0 0 1,1 0-1,-1 0 0,0 0 1,0 0-1,1 0 1,-1 0-1,1 0 0,-1 0 1,1 0-1,0-1 1,-1 1-1,1 0 0,0 0 1,0-1-1,0 1 0,0 0 1,0-2-1,1 1-22,1 1 1,-1-1-1,1 1 0,0-1 0,0 1 0,0 0 1,-1-1-1,1 1 0,0 0 0,0 0 0,1 1 1,-1-1-1,0 0 0,0 1 0,0-1 0,4 1 1,939-171 265,-935 170-401,100-8-2302,-125 16-2075,3 0 3250,-33 10-3861,-16-2-3329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58.358"/>
    </inkml:context>
    <inkml:brush xml:id="br0">
      <inkml:brushProperty name="width" value="0.05" units="cm"/>
      <inkml:brushProperty name="height" value="0.05" units="cm"/>
      <inkml:brushProperty name="color" value="#5B2D90"/>
    </inkml:brush>
  </inkml:definitions>
  <inkml:trace contextRef="#ctx0" brushRef="#br0">112 13 4306,'0'0'15322,"0"0"-15249,0-1 0,0 1 0,0-1 0,0 1 0,0-1 0,-1 1 0,1-1 0,0 1 0,0-1 0,0 1 0,0-1 0,0 1 0,-1-1 0,1 1 0,0 0 0,-1-1 0,1 1 0,0-1 0,-1 1 0,1-1 0,0 1 0,-1 0 0,1-1 0,0 1 0,-1 0 0,1 0 0,-1-1 0,1 1 0,-1 0 0,1 0 0,-1 0 0,1-1 0,-1 1 0,0 0 0,-5 5 10,0 1 0,0 0 0,1 0 0,-1 0 0,1 1-1,1-1 1,0 1 0,-1 0 0,2 1 0,-1-1-1,1 1 1,1-1 0,-3 10 0,-3 14 164,-8 62 1,9-38-160,3 1 1,2-1 0,7 74-1,-3-116-109,1-1-1,0 0 0,0 0 0,1 0 0,1 0 0,0-1 1,0 1-1,1-1 0,1-1 0,0 1 0,0-1 0,1 0 1,0-1-1,10 9 0,-12-12 4,0-1 1,0 0-1,1-1 0,0 0 0,-1 0 1,1 0-1,0-1 0,1 0 1,-1 0-1,1 0 0,-1-1 0,1-1 1,0 1-1,0-1 0,-1 0 1,1-1-1,0 0 0,0 0 1,0-1-1,0 0 0,0 0 0,-1-1 1,13-4-1,-12 3 24,0-1 1,-1 0-1,1-1 0,-1 0 0,0 0 0,0 0 1,0-1-1,-1 0 0,0 0 0,0-1 1,-1 1-1,0-1 0,0-1 0,0 1 0,-1-1 1,0 1-1,0-1 0,-1 0 0,3-13 1,1-3 15,-2 1 1,-1-2 0,-1 1 0,0 0 0,-3-44 0,-1 49 10,-1 0 0,-1 0 0,-1 1 0,0-1 1,-2 1-1,0 0 0,0 1 0,-17-30 0,17 35-15,-1 1 0,-1 0 0,0 0 0,-1 1 0,0 0 0,0 0 0,-1 1 0,0 0 0,-1 1-1,0 0 1,0 0 0,0 2 0,-14-7 0,22 11-197,0 1 0,0 0 0,0-1 0,0 1 0,0 0 1,0 0-1,0 1 0,0-1 0,0 1 0,-1 0 0,1-1 0,0 1 0,0 1 0,0-1 0,-1 0 0,1 1 0,-4 1 0,5-1-99,1 1 0,-1-1-1,1 1 1,-1-1-1,1 1 1,-1 0 0,1 0-1,0 0 1,0 0 0,0 0-1,0 0 1,0 0 0,1 0-1,-1 0 1,1 1 0,-1-1-1,1 0 1,0 0-1,-1 1 1,1-1 0,1 0-1,-1 5 1,0 21-6955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29.990"/>
    </inkml:context>
    <inkml:brush xml:id="br0">
      <inkml:brushProperty name="width" value="0.05" units="cm"/>
      <inkml:brushProperty name="height" value="0.05" units="cm"/>
      <inkml:brushProperty name="color" value="#5B2D90"/>
    </inkml:brush>
  </inkml:definitions>
  <inkml:trace contextRef="#ctx0" brushRef="#br0">21 0 14343,'0'0'9383,"-2"11"-9074,-6 76 1420,6 151 0,4-117-1367,-7 59-87,0-3-2983,6-148-941,2-16-3045</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0.327"/>
    </inkml:context>
    <inkml:brush xml:id="br0">
      <inkml:brushProperty name="width" value="0.05" units="cm"/>
      <inkml:brushProperty name="height" value="0.05" units="cm"/>
      <inkml:brushProperty name="color" value="#5B2D90"/>
    </inkml:brush>
  </inkml:definitions>
  <inkml:trace contextRef="#ctx0" brushRef="#br0">26 1 5987,'0'0'19545,"1"16"-18852,-13 451 4343,-2-85-5659,14-317-4513,0-55-1125</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2.158"/>
    </inkml:context>
    <inkml:brush xml:id="br0">
      <inkml:brushProperty name="width" value="0.05" units="cm"/>
      <inkml:brushProperty name="height" value="0.05" units="cm"/>
      <inkml:brushProperty name="color" value="#5B2D90"/>
    </inkml:brush>
  </inkml:definitions>
  <inkml:trace contextRef="#ctx0" brushRef="#br0">84 53 9893,'0'0'13459,"1"-12"-11754,1-12-1430,-1 7 1516,-18 51-826,3 0-879,1 1 1,2 0 0,2 1-1,1 0 1,2 0 0,1 1-1,2 0 1,1-1 0,4 38 0,-2-69-106,1 0-1,-1-1 1,1 1 0,0 0 0,0-1 0,0 1 0,1-1 0,0 0 0,-1 1 0,2-1 0,-1 0 0,0 0 0,1 0 0,0-1 0,0 1 0,0 0 0,0-1 0,7 6 0,-7-8-139,0 1 0,0-1 0,0 0 0,1 0 0,-1 0 1,0-1-1,0 1 0,1-1 0,-1 0 0,0 1 1,0-2-1,1 1 0,-1 0 0,0-1 0,1 1 1,-1-1-1,0 0 0,0 0 0,0 0 0,0 0 0,0-1 1,0 1-1,0-1 0,0 0 0,-1 0 0,1 0 1,3-4-1,35-34-4135,1-12-2494</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2.526"/>
    </inkml:context>
    <inkml:brush xml:id="br0">
      <inkml:brushProperty name="width" value="0.05" units="cm"/>
      <inkml:brushProperty name="height" value="0.05" units="cm"/>
      <inkml:brushProperty name="color" value="#5B2D90"/>
    </inkml:brush>
  </inkml:definitions>
  <inkml:trace contextRef="#ctx0" brushRef="#br0">125 10 10901,'0'0'5154,"-17"4"-3169,-55 16-851,69-18-1076,1-1 0,-1 1-1,1 0 1,0 0 0,0 0 0,-1 0 0,2 0-1,-1 0 1,0 1 0,0-1 0,1 1 0,-1-1-1,1 1 1,0 0 0,0-1 0,0 1-1,0 0 1,0 0 0,0 0 0,1 0 0,-1-1-1,1 1 1,0 4 0,0-4-12,0-1-1,-1 0 1,1 1 0,0-1-1,0 1 1,1-1 0,-1 1 0,1-1-1,-1 1 1,1-1 0,0 0-1,-1 1 1,1-1 0,1 0 0,-1 0-1,0 0 1,0 0 0,1 0-1,-1 0 1,1 0 0,0 0-1,-1 0 1,4 1 0,1-1 71,0 0 1,0-1-1,0 0 0,0-1 1,0 1-1,0-1 0,0 0 1,1-1-1,-1 1 0,0-1 1,0-1-1,0 1 0,0-1 1,0 0-1,-1 0 0,1 0 1,0-1-1,6-4 1,-8 4-36,-1 1 0,1 0 0,0-1 0,-1 0 0,0 0 0,1 0 0,-1 0 0,0-1 1,-1 1-1,1-1 0,-1 0 0,1 0 0,-1 0 0,0 0 0,-1 0 0,1 0 1,-1 0-1,0-1 0,0 1 0,0 0 0,0-1 0,-1 1 0,0-1 0,0 1 0,-1-9 1,1 11-61,-1 0 0,0 0 1,0 1-1,0-1 1,0 1-1,0-1 1,0 0-1,0 1 1,-1 0-1,1-1 1,0 1-1,-1 0 0,1 0 1,-1-1-1,0 1 1,1 0-1,-1 1 1,0-1-1,1 0 1,-1 0-1,0 1 0,0-1 1,0 1-1,0 0 1,0-1-1,0 1 1,1 0-1,-1 0 1,0 0-1,-3 1 1,-1-1-89,0 0 1,0 1-1,0-1 1,-1 1-1,1 1 1,1-1-1,-1 1 1,-9 4-1,10-3-317,1 0 0,0 1 0,0-1 0,0 1 0,0 0 0,1 0 0,-1 0-1,1 0 1,0 1 0,0 0 0,1-1 0,-1 1 0,1 0 0,-3 9 0,-3 29-6234</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2.875"/>
    </inkml:context>
    <inkml:brush xml:id="br0">
      <inkml:brushProperty name="width" value="0.05" units="cm"/>
      <inkml:brushProperty name="height" value="0.05" units="cm"/>
      <inkml:brushProperty name="color" value="#5B2D90"/>
    </inkml:brush>
  </inkml:definitions>
  <inkml:trace contextRef="#ctx0" brushRef="#br0">50 30 7123,'0'0'21816,"7"0"-21542,82-14-105,21-1-417,-39 14-2730,-71 1 2871,1 1 0,-1-1 1,1 0-1,-1 0 0,1 0 0,-1 0 0,1 0 1,-1 0-1,1 0 0,-1 1 0,0-1 0,1 0 1,-1 0-1,1 1 0,-1-1 0,0 0 1,1 1-1,-1-1 0,1 0 0,-1 1 0,0-1 1,0 1-1,1-1 0,-1 1 0,0-1 0,0 0 1,1 1-1,-1-1 0,0 1 0,0-1 0,0 1 1,0-1-1,0 1 0,0-1 0,0 1 0,0-1 1,0 1-1,0 0 0,-6 18-2155,0-10 1726,0-1-1,0 0 1,-1 0-1,0-1 1,0 0-1,-1 0 1,0-1-1,-15 10 1,-80 42 1895,73-42-40,-91 45 6703,145-63-7723,9-7-1184,0-2 1,0-1-1,50-26 1,-59 26-330,62-30-5479</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3.219"/>
    </inkml:context>
    <inkml:brush xml:id="br0">
      <inkml:brushProperty name="width" value="0.05" units="cm"/>
      <inkml:brushProperty name="height" value="0.05" units="cm"/>
      <inkml:brushProperty name="color" value="#5B2D90"/>
    </inkml:brush>
  </inkml:definitions>
  <inkml:trace contextRef="#ctx0" brushRef="#br0">24 0 15479,'0'0'16007,"0"40"-15847,0 17 673,-11 16-769,1 4 160,8 1-224,2-5-544,0-9-1073,16-15-1953,-7-14-6594</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5.105"/>
    </inkml:context>
    <inkml:brush xml:id="br0">
      <inkml:brushProperty name="width" value="0.05" units="cm"/>
      <inkml:brushProperty name="height" value="0.05" units="cm"/>
      <inkml:brushProperty name="color" value="#5B2D90"/>
    </inkml:brush>
  </inkml:definitions>
  <inkml:trace contextRef="#ctx0" brushRef="#br0">1 143 12998,'0'0'7993,"20"3"-7532,61 17-52,-78-19-379,-1 0 0,0 0 1,0 1-1,1-1 0,-1 0 1,0 1-1,0-1 1,0 1-1,-1 0 0,1 0 1,0 0-1,-1 0 0,1 0 1,-1 0-1,0 0 0,1 0 1,-1 1-1,0-1 0,0 1 1,0 2-1,3 45 420,-4-39-241,0-5-145,1 0 0,-1 1-1,0-1 1,-1 1 0,1-1-1,-1 0 1,-1 1-1,1-1 1,-1 0 0,0 0-1,0 0 1,-1 0 0,0 0-1,0-1 1,0 1 0,-1-1-1,1 0 1,-1 0 0,-1 0-1,-4 4 1,8-27 379,2 0-412,1 0 1,1 0-1,0 0 1,1 1 0,2-1-1,9-24 1,3 1 243,34-56 0,-48 90-178,0 0 1,0 1 0,1-1 0,0 1-1,0 0 1,0 1 0,7-6-1,-10 10-88,-1 0 0,0 1-1,1-1 1,-1 0 0,1 0-1,-1 1 1,1-1 0,-1 1-1,1 0 1,-1-1 0,1 1-1,-1 0 1,1 0 0,0 0-1,-1 0 1,1 0-1,-1 0 1,1 0 0,-1 1-1,1-1 1,0 1 0,-1-1-1,1 1 1,-1-1 0,0 1-1,1 0 1,-1 0 0,0-1-1,1 1 1,-1 0 0,0 1-1,0-1 1,0 0 0,0 0-1,0 0 1,0 1 0,0-1-1,0 0 1,0 1 0,0 1-1,10 14-9,-1 0-1,0 1 0,-2 0 0,0 1 0,-1 0 1,-1 0-1,0 1 0,-2 0 0,0 0 0,-1 0 1,0 24-1,-3-50 68,2 1 1,-1 0 0,1 0-1,-1 0 1,1 0-1,1 0 1,4-8-1,2-4 18,3-10 100,1 0-1,2 1 0,0 0 1,2 2-1,1 0 1,0 0-1,36-32 1,-54 56-178,0 0 1,0 0 0,0 0-1,0 0 1,1-1 0,-1 1-1,0 0 1,0 0-1,0 0 1,1 0 0,-1 0-1,0 0 1,0 0 0,0 0-1,1 0 1,-1 0 0,0 0-1,0 0 1,0 0 0,1 0-1,-1 0 1,0 0 0,0 0-1,0 0 1,1 0 0,-1 0-1,0 0 1,0 0 0,0 0-1,1 1 1,-1-1 0,0 0-1,0 0 1,0 0 0,0 0-1,1 0 1,-1 1-1,0-1 1,0 0 0,0 0-1,0 0 1,0 0 0,0 1-1,0-1 1,1 0 0,-1 0-1,0 0 1,0 1 0,4 17 296,-2 24 55,-2-38-350,2 214-2324,-5 2-3761,3-214 5871,0 70-9604</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5.938"/>
    </inkml:context>
    <inkml:brush xml:id="br0">
      <inkml:brushProperty name="width" value="0.05" units="cm"/>
      <inkml:brushProperty name="height" value="0.05" units="cm"/>
      <inkml:brushProperty name="color" value="#5B2D90"/>
    </inkml:brush>
  </inkml:definitions>
  <inkml:trace contextRef="#ctx0" brushRef="#br0">41 516 3314,'0'0'22124,"-2"-9"-20787,2 3-1160,-5-19 361,3 25-315,-1 19-25,-3 361 1629,5-71-1674,-1-298-602,0-24 355,-1-29 146,34-809 580,-30 839-624,2-29 178,12-58-1,-13 90-163,0-1-1,1 1 0,0 0 1,1 0-1,0 1 0,0-1 1,0 1-1,1 0 0,1 0 1,-1 0-1,1 1 0,7-7 1,-10 12-28,-1 0 0,1 0 0,-1 0 1,1 0-1,0 1 0,0-1 0,0 1 0,0 0 1,0 0-1,0 0 0,1 0 0,-1 0 0,0 1 1,0-1-1,1 1 0,-1 0 0,0 0 0,0 0 1,1 0-1,-1 1 0,0 0 0,0-1 0,0 1 1,1 0-1,-1 0 0,0 1 0,0-1 0,-1 1 0,1-1 1,0 1-1,0 0 0,-1 0 0,1 0 0,-1 1 1,0-1-1,1 0 0,-1 1 0,0 0 0,-1-1 1,1 1-1,0 0 0,-1 0 0,1 0 0,-1 0 1,1 6-1,3 4-12,-1 0 1,-1 0 0,-1 0-1,1 1 1,-2-1-1,0 1 1,-1 0-1,0-1 1,-1 1 0,-1-1-1,0 1 1,0-1-1,-2 0 1,1 0-1,-9 19 1,-8 10-299,-2-1 0,-1 0 1,-36 44-1,30-45-1873,2 2 1,-22 47-1,36-53-4550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6.289"/>
    </inkml:context>
    <inkml:brush xml:id="br0">
      <inkml:brushProperty name="width" value="0.05" units="cm"/>
      <inkml:brushProperty name="height" value="0.05" units="cm"/>
      <inkml:brushProperty name="color" value="#5B2D90"/>
    </inkml:brush>
  </inkml:definitions>
  <inkml:trace contextRef="#ctx0" brushRef="#br0">288 44 18472,'0'0'9495,"-12"-10"-8761,4 3-651,5 4-58,0 0 0,-1 0 0,1 0-1,-1 0 1,0 1 0,0-1 0,-7-2-1,9 5-10,1-1 0,0 1 0,-1 0-1,1 0 1,-1 0 0,1 0 0,-1 0-1,1 0 1,-1 0 0,1 1 0,0-1 0,-1 0-1,1 1 1,0-1 0,-1 1 0,1-1 0,0 1-1,-1 0 1,1 0 0,0 0 0,0-1-1,0 1 1,0 0 0,0 0 0,0 1 0,0-1-1,0 0 1,0 0 0,1 0 0,-1 0-1,0 1 1,1-1 0,-2 3 0,-31 64 317,3 1 1,3 2 0,3 1-1,3 0 1,3 2 0,4 0-1,3 1 1,3 0-1,3 132 1,8-170-340,1 0-1,2-1 1,1 0-1,2 0 1,2-1 0,1 0-1,2-1 1,1 0-1,29 48 1,-22-47-56,1-2 1,2 0-1,2-2 1,0 0-1,2-2 0,1-1 1,2-2-1,45 30 1,-59-44-466,1-1 0,0-1 1,26 9-1,10-6-2878,-49-13 2481,-1 0 0,1 0 0,-1 0-1,0-1 1,1 0 0,-1 0 0,10-3-1,-10 1-923,1 1 0,-1-1-1,-1 0 1,1-1 0,0 1-1,6-7 1</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7.970"/>
    </inkml:context>
    <inkml:brush xml:id="br0">
      <inkml:brushProperty name="width" value="0.05" units="cm"/>
      <inkml:brushProperty name="height" value="0.05" units="cm"/>
      <inkml:brushProperty name="color" value="#5B2D90"/>
    </inkml:brush>
  </inkml:definitions>
  <inkml:trace contextRef="#ctx0" brushRef="#br0">0 33 12870,'0'0'12211,"0"-8"-11264,0-16-585,2 40-111,9 87 318,-4-78-441,1 0 0,2 0 0,14 28 0,-19-42-110,2-1 1,-1 1-1,1-1 0,1 0 1,0 0-1,0-1 1,1 0-1,0-1 1,10 8-1,-16-14-17,0-1-1,0 1 1,0-1-1,0 0 1,0 0 0,0 0-1,0 0 1,0-1-1,0 1 1,0-1-1,1 1 1,-1-1-1,0-1 1,0 1 0,1 0-1,-1-1 1,0 1-1,0-1 1,0 0-1,0 0 1,0 0 0,0 0-1,0-1 1,0 1-1,0-1 1,-1 0-1,1 0 1,0 0 0,-1 0-1,0 0 1,1-1-1,2-4 1,7-6-69,-2 0-1,1-1 1,-2-1 0,13-24-1,-14 20 125,0 0 0,-2-1 0,0 0-1,-1 0 1,-1 0 0,-1-1 0,-1 1-1,0-1 1,-3-30 0,1 51 131,0 4-115,1 237 577,-3 298-191,0-498-420,-1 0 0,-2-1 0,-12 48 0,12-70-77,0 0 1,-1 0 0,-1-1-1,-1 0 1,0 0-1,-1-1 1,-1 0 0,-1 0-1,-16 18 1,23-30-5,-1 1 0,0-1 0,0 0 0,0 0 0,-1-1 0,0 1 0,1-1 0,-1-1 0,0 1 0,-11 2 0,14-4 40,0 0 0,-1 0 1,1-1-1,-1 1 1,1-1-1,-1 0 0,1 0 1,-1-1-1,1 1 0,-1-1 1,1 1-1,-1-1 1,1 0-1,0 0 0,-1-1 1,1 1-1,0-1 0,0 1 1,0-1-1,0 0 0,-4-4 1,1-1 12,0 0-1,1-1 1,-1 0 0,1 0 0,1-1 0,0 1 0,0-1-1,1 0 1,0 0 0,0-1 0,1 1 0,0 0 0,-1-13-1,1-3 14,1 0-1,0 1 0,2-1 0,4-27 0,0 30 37,0 0 0,1 1 0,2 0 0,0 0 0,1 1 0,1 0 0,1 0 0,0 1 1,2 1-1,26-31 0,63-56-1668,7 12-7279,-86 75-3326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58.764"/>
    </inkml:context>
    <inkml:brush xml:id="br0">
      <inkml:brushProperty name="width" value="0.05" units="cm"/>
      <inkml:brushProperty name="height" value="0.05" units="cm"/>
      <inkml:brushProperty name="color" value="#5B2D90"/>
    </inkml:brush>
  </inkml:definitions>
  <inkml:trace contextRef="#ctx0" brushRef="#br0">82 1 9444,'0'0'11374,"0"36"-9192,-5 28-1130,-13 65 0,-3 16-117,19-115-801,-21 204 380,10 283 1,13-511-602,0 0 0,1 0 0,0 0-1,0 0 1,0 0 0,1-1 0,0 1 0,0 0 0,0-1 0,1 1 0,4 7 0,-5-11-71,0 0 1,0 0-1,1 0 1,-1 0 0,0 0-1,1-1 1,-1 1-1,1-1 1,-1 1-1,1-1 1,0 0 0,-1 0-1,1 0 1,0-1-1,0 1 1,0-1-1,0 1 1,0-1-1,0 0 1,-1 0 0,1-1-1,0 1 1,0 0-1,6-2 1,-3 0-519,1 0 1,-1 0 0,0 0-1,0-1 1,0 1 0,6-5-1,44-35-9262</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8.470"/>
    </inkml:context>
    <inkml:brush xml:id="br0">
      <inkml:brushProperty name="width" value="0.05" units="cm"/>
      <inkml:brushProperty name="height" value="0.05" units="cm"/>
      <inkml:brushProperty name="color" value="#5B2D90"/>
    </inkml:brush>
  </inkml:definitions>
  <inkml:trace contextRef="#ctx0" brushRef="#br0">27 1 16359,'0'0'8957,"-5"24"-8437,2-7-464,-4 22 471,-3 53 1,9-79-415,0 0 0,2 0-1,-1 0 1,2 0 0,0 0-1,0 0 1,1 0 0,1-1-1,8 20 1,-6-20-41,1 0 1,0-1-1,1 1 0,18 19 0,-22-28-87,-1 1 0,0-1 0,1 0 0,0 0 0,0 0 0,0-1 0,0 0 0,0 1 0,1-1 0,-1-1 0,1 1-1,-1-1 1,1 0 0,-1 0 0,1 0 0,0 0 0,0-1 0,5 0 0,-7 0-151,0-1 0,0 0 0,0 0 0,0-1 0,0 1 0,0 0 1,0-1-1,-1 0 0,1 0 0,-1 0 0,1 0 0,-1 0 0,1 0 0,-1-1 0,0 1 0,0-1 1,0 1-1,-1-1 0,1 0 0,0 0 0,-1 0 0,2-5 0,1-3-1340,0 0-1,0-1 1,-1 0 0,-1 0-1,2-12 1,-2-42-11068</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8.825"/>
    </inkml:context>
    <inkml:brush xml:id="br0">
      <inkml:brushProperty name="width" value="0.05" units="cm"/>
      <inkml:brushProperty name="height" value="0.05" units="cm"/>
      <inkml:brushProperty name="color" value="#5B2D90"/>
    </inkml:brush>
  </inkml:definitions>
  <inkml:trace contextRef="#ctx0" brushRef="#br0">151 56 10309,'0'0'8460,"-11"19"-6932,-32 61-290,41-76-1157,0 0 0,0-1-1,1 1 1,0 0 0,-1 0-1,2 0 1,-1 0 0,0 0 0,1 1-1,-1-1 1,1 0 0,1 0 0,-1 0-1,0 0 1,1 0 0,0 0-1,2 6 1,-2-7-21,1-1 0,-1 1 0,1-1 0,0 0 1,0 0-1,-1 0 0,2 0 0,-1 0 0,0 0 0,0-1 0,1 1 0,-1 0 0,1-1 0,-1 0 1,1 0-1,-1 0 0,1 0 0,0 0 0,3 0 0,0 0 21,1 0 0,-1 0-1,1-1 1,-1 0 0,1 0 0,0 0-1,-1-1 1,1 0 0,-1 0 0,1-1-1,-1 0 1,0 0 0,0-1 0,0 1-1,0-1 1,0-1 0,10-7 0,-11 7-53,-1-1 1,1 0 0,-1 0-1,0 0 1,-1-1-1,1 1 1,-1-1 0,0 0-1,-1 0 1,0 0-1,1 0 1,-2-1 0,1 1-1,-1 0 1,0-1 0,0 1-1,-1-1 1,0 0-1,-1-12 1,0 14-17,0 0 1,0 0-1,-1 0 0,0 0 1,0 0-1,0 0 1,0 1-1,-1-1 0,1 1 1,-1 0-1,0-1 0,-1 1 1,1 1-1,-1-1 0,0 0 1,0 1-1,0 0 1,0 0-1,0 0 0,-1 0 1,1 1-1,-1 0 0,0 0 1,0 0-1,-6-1 0,3 0-17,1 1 0,-1 1 0,0-1 0,0 1-1,0 1 1,0-1 0,0 2 0,0-1 0,0 1-1,0 0 1,0 0 0,0 1 0,1 0 0,-1 1-1,-9 4 1,11-4-119,0 1 0,1 0 0,0 0 0,0 0 0,0 1 1,1-1-1,-1 1 0,1 0 0,0 1 0,0-1 0,1 1 0,0-1 0,0 1 0,0 0 0,1 0 0,-1 0 0,2 1 0,-3 12 0,-3 49-3659,7 5-3455</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39.876"/>
    </inkml:context>
    <inkml:brush xml:id="br0">
      <inkml:brushProperty name="width" value="0.05" units="cm"/>
      <inkml:brushProperty name="height" value="0.05" units="cm"/>
      <inkml:brushProperty name="color" value="#5B2D90"/>
    </inkml:brush>
  </inkml:definitions>
  <inkml:trace contextRef="#ctx0" brushRef="#br0">56 123 2657,'0'0'12232,"-2"-16"-8854,-4-49-942,5 63-2052,1 0 0,0 0 1,-1-1-1,1 1 0,-1 0 1,0 0-1,0-1 0,0 1 1,0 0-1,0 0 0,0 0 1,0 0-1,-1 0 0,1 1 1,-1-1-1,0 0 0,-3-2 1,5 4-261,-1-1 1,0 1 0,1 0 0,-1 0 0,1-1 0,-1 1 0,0 0-1,1 0 1,-1 0 0,1 0 0,-1 0 0,0 0 0,1 0-1,-1 0 1,0 0 0,1 0 0,-1 0 0,0 0 0,1 0 0,-1 1-1,1-1 1,-1 0 0,1 0 0,-1 1 0,0-1 0,0 1 0,-8 12-1010,10-10 898,-1-1 0,1 1-1,0-1 1,0 0 0,0 1 0,0-1-1,0 0 1,0 0 0,1 0-1,-1 0 1,1 0 0,-1 0 0,1 0-1,2 2 1,5 5 23,9 22 70,0 0 0,-2 0 0,-2 2 1,0-1-1,-2 2 0,-2 0 0,-1 0 0,7 59 0,-6 16 277,-6 160-1,-5-157-448,-12 299 455,0-1-298,16-391 65,4-25-1112,6-31-2384,-11 10-329,-1-2-3206</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40.900"/>
    </inkml:context>
    <inkml:brush xml:id="br0">
      <inkml:brushProperty name="width" value="0.05" units="cm"/>
      <inkml:brushProperty name="height" value="0.05" units="cm"/>
      <inkml:brushProperty name="color" value="#5B2D90"/>
    </inkml:brush>
  </inkml:definitions>
  <inkml:trace contextRef="#ctx0" brushRef="#br0">13 304 10965,'0'0'8607,"-3"-18"-6652,-7-60-501,10 74-1383,0 0 0,1 0 0,-1 0 0,1 0 1,0 0-1,0 0 0,0 0 0,1 1 0,-1-1 0,1 0 0,0 1 0,0-1 0,0 1 0,1-1 0,-1 1 0,1 0 0,0 0 0,0 0 0,0 0 1,0 1-1,0-1 0,0 1 0,1 0 0,-1 0 0,1 0 0,6-2 0,3-3 91,1-2 103,1 1-1,30-12 1,-38 18-148,-1 0 0,0 0 1,0 0-1,1 1 0,-1 0 0,1 1 1,-1 0-1,1 0 0,0 0 0,10 2 1,-14-1-102,0 0 0,0 0 0,-1 1 1,1-1-1,-1 1 0,1-1 0,-1 1 1,0 0-1,1 0 0,-1 0 0,0 0 0,0 0 1,0 1-1,-1-1 0,1 1 0,-1-1 1,1 1-1,-1-1 0,0 1 0,0 0 0,0 0 1,1 5-1,2 6 23,-2 1 1,1 1-1,-1 15 0,-2-28-38,2 18-6,-1 1 0,-1 0 0,-1-1 0,-1 1 0,-1-1 0,-1 1 0,0-1 0,-2 0 0,-1-1 0,0 1 0,-1-1 1,-19 31-1,9-20 23,0-2 1,-2 0 0,-1-1-1,-39 39 1,61-82 234,9-7-282,0 1 0,1 0 0,2 1 0,0 0 0,1 1-1,20-22 1,10-14-105,190-296-190,-169 249 285,-145 306 938,66-157-749,3 0 0,1 1-1,3 0 1,2 1 0,1 66 0,4-103-133,1 0 1,0 0-1,1-1 1,0 1-1,1 0 1,0-1-1,1 0 1,0 0-1,1 0 1,0 0-1,0-1 1,12 17-1,-13-23-75,0 0 0,0 0-1,0 0 1,0 0 0,0-1 0,1 1-1,-1-1 1,1 0 0,0-1 0,0 1-1,0-1 1,1 0 0,-1 0 0,0-1-1,1 1 1,-1-1 0,1 0 0,-1-1-1,1 1 1,0-1 0,-1 0 0,1-1-1,-1 0 1,1 1 0,-1-2 0,1 1-1,-1 0 1,10-5 0,-5 1-524,-1 0 0,1-1 0,-1 0 1,0-1-1,-1 1 0,0-2 0,0 1 0,0-1 0,-1 0 1,9-14-1,25-43-6462</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41.276"/>
    </inkml:context>
    <inkml:brush xml:id="br0">
      <inkml:brushProperty name="width" value="0.05" units="cm"/>
      <inkml:brushProperty name="height" value="0.05" units="cm"/>
      <inkml:brushProperty name="color" value="#5B2D90"/>
    </inkml:brush>
  </inkml:definitions>
  <inkml:trace contextRef="#ctx0" brushRef="#br0">72 0 5186,'0'0'17054,"-11"16"-16302,2-4-484,3-5-130,1-1 0,0 1 1,0 0-1,1 1 0,0-1 0,0 1 1,0 0-1,1 0 0,1 0 1,-1 0-1,1 0 0,1 1 0,-2 9 1,3-6 97,0-1 1,1 1-1,0 0 1,0 0 0,2-1-1,-1 1 1,1-1-1,1 0 1,8 19 0,-9-26-223,-1 0 1,0 0 0,1 0-1,0 0 1,0 0 0,0-1-1,0 0 1,0 1 0,1-1-1,0-1 1,-1 1 0,1 0 0,0-1-1,0 0 1,1 0 0,-1 0-1,0 0 1,1-1 0,-1 1-1,1-1 1,-1 0 0,1-1-1,0 1 1,-1-1 0,1 0-1,0 0 1,7-2 0,-10 2-131,1-1-1,-1 1 1,0-1 0,0 0 0,0 0-1,0 0 1,0 0 0,0-1 0,0 1 0,0 0-1,0-1 1,-1 1 0,1-1 0,0 0-1,-1 1 1,0-1 0,1 0 0,-1 0 0,0 0-1,0 0 1,0 0 0,0 0 0,0-1-1,-1 1 1,1 0 0,0-5 0,1-5-2059,0-1 0,-1 0 1,0-19-1,-1 31 1780,0-52-14129</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41.630"/>
    </inkml:context>
    <inkml:brush xml:id="br0">
      <inkml:brushProperty name="width" value="0.05" units="cm"/>
      <inkml:brushProperty name="height" value="0.05" units="cm"/>
      <inkml:brushProperty name="color" value="#5B2D90"/>
    </inkml:brush>
  </inkml:definitions>
  <inkml:trace contextRef="#ctx0" brushRef="#br0">70 131 11573,'0'0'10000,"7"8"-9344,-3-4-571,1 0 1,0 0-1,0-1 0,0 0 1,1 0-1,-1 0 0,1 0 1,-1-1-1,1 0 1,0 0-1,0-1 0,0 1 1,0-1-1,0-1 0,0 1 1,0-1-1,1 0 1,-1 0-1,0-1 0,0 0 1,0 0-1,0 0 0,0-1 1,0 0-1,5-2 1,-8 3-57,0-1 1,0 1-1,0 0 0,-1-1 1,1 0-1,0 1 1,-1-1-1,0 0 1,1 0-1,-1-1 1,0 1-1,0 0 1,0-1-1,0 1 1,-1-1-1,1 0 1,-1 1-1,1-1 1,-1 0-1,0 0 1,0 0-1,0 0 1,-1 0-1,1 0 1,-1 0-1,1 0 1,-1-1-1,0 1 1,0 0-1,-1 0 1,1 0-1,-1 0 1,0-4-1,-1 2-10,0 1 0,0 0 0,0 0 0,0 0-1,0 0 1,-1 0 0,0 1 0,0-1 0,0 1-1,0-1 1,0 1 0,-1 0 0,1 0 0,-1 1-1,0-1 1,0 1 0,0 0 0,0 0 0,0 0-1,-1 0 1,1 1 0,-5-1 0,2 0-70,0 1 0,0 0 0,0 0 0,-1 1 0,1-1 1,0 2-1,0-1 0,0 1 0,0 0 0,0 1 0,-12 3 0,14-2-79,0 0 0,0-1 0,0 1-1,0 1 1,1-1 0,0 1 0,0 0-1,0 0 1,0 0 0,0 0 0,1 1-1,0-1 1,0 1 0,0 0 0,-3 9-1,-1 4-624,1-1-1,1 1 0,0 0 0,2 1 0,0-1 1,0 20-1,1 47-5746</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43.015"/>
    </inkml:context>
    <inkml:brush xml:id="br0">
      <inkml:brushProperty name="width" value="0.05" units="cm"/>
      <inkml:brushProperty name="height" value="0.05" units="cm"/>
      <inkml:brushProperty name="color" value="#5B2D90"/>
    </inkml:brush>
  </inkml:definitions>
  <inkml:trace contextRef="#ctx0" brushRef="#br0">161 1 11317,'0'0'12747,"8"5"-12058,-1 0-532,-1 1 0,0 0 0,0 0 0,-1 0 0,1 1 0,-1 0 1,-1 0-1,1 0 0,-1 1 0,-1-1 0,1 1 0,-1 0 0,-1 0 0,1 0 1,-1 0-1,-1 1 0,0-1 0,1 10 0,0 4 20,0 0-1,-2 0 1,-1 0 0,0 1-1,-7 29 1,5-38-173,-1-1 0,0 1 1,-1-1-1,-1 0 0,0-1 0,-1 1 0,0-1 0,-1 0 1,-14 16-1,7-12-177,0 0 0,-22 18 1,-3-8-2078,-1-13-4312,23-12-3680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43.396"/>
    </inkml:context>
    <inkml:brush xml:id="br0">
      <inkml:brushProperty name="width" value="0.05" units="cm"/>
      <inkml:brushProperty name="height" value="0.05" units="cm"/>
      <inkml:brushProperty name="color" value="#5B2D90"/>
    </inkml:brush>
  </inkml:definitions>
  <inkml:trace contextRef="#ctx0" brushRef="#br0">4 81 17208,'0'0'9412,"-4"-81"-9700,6 103-1649,12 10-176,2 4-2321,-2-1-5939</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43.843"/>
    </inkml:context>
    <inkml:brush xml:id="br0">
      <inkml:brushProperty name="width" value="0.05" units="cm"/>
      <inkml:brushProperty name="height" value="0.05" units="cm"/>
      <inkml:brushProperty name="color" value="#5B2D90"/>
    </inkml:brush>
  </inkml:definitions>
  <inkml:trace contextRef="#ctx0" brushRef="#br0">149 86 13062,'0'0'12384,"-5"-7"-11631,-12-12-241,16 19-499,1-1-1,-1 1 0,1 0 0,-1 0 0,1 0 0,-1 0 0,1 0 0,0 0 0,-1 0 0,1 0 0,-1 0 0,1 0 0,-1 0 0,1 0 0,-1 0 0,1 0 0,-1 0 0,1 0 0,-1 0 0,1 1 0,-1-1 0,1 0 0,0 0 0,-1 1 0,1-1 0,-1 0 0,1 1 0,0-1 0,-1 1 0,-3 5 73,0 1-1,0 0 1,0 0-1,1 0 1,-4 13-1,3-7-5,-14 38 347,3 1 0,2 1 0,-10 86-1,10 164 318,14-269-717,1 0 0,1-1-1,10 39 1,-9-56-15,1 1 1,0-1 0,1 0-1,1 0 1,1-1-1,0 0 1,20 28-1,-25-39-17,1 0 0,-1 0-1,1 0 1,0 0 0,1 0-1,-1-1 1,0 0 0,1 0 0,0 0-1,0 0 1,0-1 0,0 1-1,0-2 1,0 1 0,1 0-1,-1-1 1,0 0 0,1 0 0,-1-1-1,1 1 1,0-1 0,-1-1-1,1 1 1,-1-1 0,1 1-1,-1-2 1,0 1 0,6-3 0,0 0-20,-1 0 0,1-2 0,-1 1 0,0-1 1,-1-1-1,1 0 0,-1 0 0,-1-1 1,1 0-1,-1 0 0,-1-1 0,10-14 1,-3 0-71,-1-1 1,-1 0 0,-1-1-1,-2-1 1,0 0 0,-2 0-1,0 0 1,3-42 0,-1-24-337,-5-104 0,-4 156 358,0 4-25,-1 0 0,-2 1-1,-1-1 1,-12-48 0,14 75 117,0 0 0,-1 0 0,-1 0 0,1 1 0,-1-1 0,-1 1 0,0 0 0,0 0 0,0 1 0,-1 0-1,0 0 1,0 0 0,-1 0 0,0 1 0,0 0 0,0 1 0,-1-1 0,0 2 0,0-1 0,0 1 0,-1 0 0,-12-4 0,6 4 47,1 1-1,-1 1 0,0 0 0,0 0 0,0 2 0,0 0 0,0 0 0,-17 4 0,27-3-50,0 0 0,1 0-1,-1 0 1,0 0 0,1 1-1,-1 0 1,1 0 0,-1 0 0,1 0-1,0 1 1,0 0 0,0 0-1,0 0 1,1 0 0,-1 1-1,1-1 1,0 1 0,0 0-1,0 0 1,0 0 0,1 0-1,-1 0 1,1 1 0,0-1-1,1 1 1,-1 0 0,1-1 0,-1 7-1,1-1-15,0-1-1,1 1 0,0 0 0,0 0 1,1-1-1,1 1 0,-1 0 1,2-1-1,-1 0 0,1 1 1,1-1-1,0 0 0,0 0 1,0-1-1,11 14 0,5 5-76,2-1 0,1-2 0,32 28 0,6 7-263,-26-20-939,13 12-2313,-11-22-2761,-9-15-5341</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44.260"/>
    </inkml:context>
    <inkml:brush xml:id="br0">
      <inkml:brushProperty name="width" value="0.05" units="cm"/>
      <inkml:brushProperty name="height" value="0.05" units="cm"/>
      <inkml:brushProperty name="color" value="#5B2D90"/>
    </inkml:brush>
  </inkml:definitions>
  <inkml:trace contextRef="#ctx0" brushRef="#br0">213 1 13206,'0'0'11893,"1"8"-11100,6 21-255,2 0 0,0-1 0,25 50 0,-2-5 282,144 436 1597,-153-423-2226,-5 1 0,-3 0 0,-4 1 0,-1 94 0,-9-157-205,-2 0 0,0-1 0,-2 1 0,-1-1-1,0 1 1,-2-1 0,-1-1 0,-1 1 0,-1-1 0,-1-1 0,0 1 0,-2-2-1,-1 0 1,-1 0 0,0-1 0,-29 30 0,29-36-355,-1 0 1,0-2-1,-1 0 0,0 0 1,-1-2-1,0 0 1,-1-1-1,-30 12 0,31-16-1078,-1 0-1,0-1 1,1-1-1,-1-1 1,-34 1-1,-31-6-12430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0:59.666"/>
    </inkml:context>
    <inkml:brush xml:id="br0">
      <inkml:brushProperty name="width" value="0.05" units="cm"/>
      <inkml:brushProperty name="height" value="0.05" units="cm"/>
      <inkml:brushProperty name="color" value="#5B2D90"/>
    </inkml:brush>
  </inkml:definitions>
  <inkml:trace contextRef="#ctx0" brushRef="#br0">5 119 8980,'0'0'10712,"-1"-9"-9370,-3-30-361,4 37-893,1-1 0,-1 1 0,0 0 0,1-1 0,-1 1-1,1 0 1,0-1 0,0 1 0,0 0 0,0 0 0,0 0 0,1 0-1,-1 0 1,0 0 0,1 0 0,0 0 0,-1 1 0,1-1-1,0 0 1,0 1 0,0 0 0,0-1 0,0 1 0,0 0-1,4-1 1,2-2 50,0 1-1,0 0 0,1 1 1,-1 0-1,10-2 1,-11 3-126,-1 1 1,0-1 0,1 1 0,-1 0 0,0 1 0,1-1 0,-1 1 0,0 0 0,0 1 0,0 0 0,0 0 0,0 0 0,0 0 0,0 1 0,-1 0 0,1 0 0,4 5 0,-4-3-12,-1 0-1,0 0 0,-1 1 0,1 0 1,-1 0-1,0 0 0,-1 0 0,1 1 1,-1-1-1,-1 1 0,1 0 0,-1 0 0,0 0 1,1 14-1,0-3 0,-1 0 1,-1 0 0,0 0-1,-2 0 1,0 1-1,-1-1 1,-1 0-1,0-1 1,-2 1-1,0 0 1,0-1-1,-2 0 1,0-1-1,-16 26 1,-22 22 13,33-48 0,-1 1 0,2 0 1,0 1-1,-8 20 0,19-38-9,0 0-1,-1 1 1,1-1-1,0 1 1,0-1-1,0 1 1,-1-1-1,1 1 1,0-1-1,0 0 1,0 1-1,0-1 1,0 1-1,0-1 1,0 1-1,0-1 1,0 1-1,1-1 1,-1 1-1,0-1 1,0 1-1,0-1 1,0 1-1,1-1 0,-1 0 1,0 1-1,0-1 1,1 1-1,-1-1 1,0 0-1,1 1 1,-1-1-1,0 0 1,1 1-1,-1-1 1,0 0-1,1 0 1,-1 0-1,1 1 1,-1-1-1,1 0 1,-1 0-1,1 0 1,-1 0-1,1 0 1,-1 1-1,0-1 1,1 0-1,-1 0 1,1 0-1,-1 0 1,1-1-1,-1 1 1,1 0-1,0 0 0,32-6 115,-28 5-88,38-11-384,0-2 1,50-24 0,20-19-5910,-52 20-1901</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58.562"/>
    </inkml:context>
    <inkml:brush xml:id="br0">
      <inkml:brushProperty name="width" value="0.05" units="cm"/>
      <inkml:brushProperty name="height" value="0.05" units="cm"/>
      <inkml:brushProperty name="color" value="#5B2D90"/>
    </inkml:brush>
  </inkml:definitions>
  <inkml:trace contextRef="#ctx0" brushRef="#br0">217 99 8820,'0'0'7145,"-2"-14"-5934,2-3-807,0 12-226,0-1 0,0 0 0,0 0 0,-1 1 0,0-1 1,0 1-1,-1-1 0,1 1 0,-4-7 0,5 12-85,1 0 1,-1 0-1,0-1 0,0 1 1,0 0-1,-1 0 1,1 0-1,0-1 0,0 1 1,0 0-1,0 0 0,0 0 1,0-1-1,0 1 1,0 0-1,0 0 0,0 0 1,-1-1-1,1 1 1,0 0-1,0 0 0,0 0 1,0 0-1,-1-1 0,1 1 1,0 0-1,0 0 1,0 0-1,0 0 0,-1 0 1,1 0-1,0 0 1,0 0-1,-1 0 0,1-1 1,0 1-1,0 0 0,0 0 1,-1 0-1,1 0 1,0 0-1,0 0 0,-1 0 1,1 1-1,0-1 1,0 0-1,0 0 0,-1 0 1,1 0-1,0 0 0,0 0 1,0 0-1,-1 0 1,1 1-1,0-1 0,0 0 1,0 0-1,-10 20 1322,-5 44-2549,12-49 1749,-77 288-55,21-86-450,51-188-91,1 1 1,2-1-1,1 1 0,1 0 1,1 0-1,4 44 1,-1-71-19,0 1-1,0-1 1,0 1 0,0-1 0,0 1 0,1-1 0,0 0 0,0 0-1,0 1 1,0-1 0,0-1 0,0 1 0,1 0 0,-1 0-1,1-1 1,0 0 0,0 1 0,0-1 0,0 0 0,0-1 0,0 1-1,1 0 1,-1-1 0,1 0 0,-1 0 0,1 0 0,-1 0-1,1 0 1,6 0 0,0 0 9,0-1 0,1 0 0,-1 0 0,1-1 0,-1 0 0,1 0 0,-1-1 0,0-1 0,16-6 0,-1-3-95,0-1 0,-1-1 1,-1-1-1,27-22 0,83-81-3818,-122 108 3215,37-38-4309,-11 3-3335</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58.961"/>
    </inkml:context>
    <inkml:brush xml:id="br0">
      <inkml:brushProperty name="width" value="0.05" units="cm"/>
      <inkml:brushProperty name="height" value="0.05" units="cm"/>
      <inkml:brushProperty name="color" value="#5B2D90"/>
    </inkml:brush>
  </inkml:definitions>
  <inkml:trace contextRef="#ctx0" brushRef="#br0">259 8 11605,'0'0'10130,"-11"-2"-9097,7 1-964,2 0-33,0 0 1,-1 1-1,1-1 0,0 0 0,-1 1 0,1 0 0,-1-1 0,1 1 1,-1 0-1,1 0 0,-1 1 0,1-1 0,0 0 0,-1 1 1,1 0-1,0-1 0,-1 1 0,1 0 0,0 0 0,0 0 1,0 1-1,-1-1 0,1 0 0,1 1 0,-1-1 0,0 1 1,0 0-1,0 0 0,1 0 0,-1 0 0,1 0 0,0 0 1,0 0-1,-1 0 0,0 4 0,-27 57 610,3 2-1,3 1 1,2 1-1,4 0 1,-9 71-1,11-20-485,6 0-1,6 134 0,3-237-315,1 0 0,1-1 0,1 1 0,-1 0-1,8 19 1,-9-32-46,-1 1 0,1-1-1,0 0 1,0 1 0,0-1-1,0 0 1,0 0 0,0 0-1,0 0 1,1 0 0,-1 0-1,1 0 1,0-1 0,-1 1 0,1 0-1,0-1 1,0 1 0,0-1-1,0 0 1,0 0 0,1 0-1,-1 0 1,0 0 0,0 0-1,1-1 1,-1 1 0,0-1 0,1 1-1,-1-1 1,1 0 0,-1 0-1,0 0 1,1 0 0,-1 0-1,1-1 1,-1 1 0,0-1 0,1 1-1,-1-1 1,0 0 0,0 0-1,3-2 1,32-25-6166</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59.374"/>
    </inkml:context>
    <inkml:brush xml:id="br0">
      <inkml:brushProperty name="width" value="0.05" units="cm"/>
      <inkml:brushProperty name="height" value="0.05" units="cm"/>
      <inkml:brushProperty name="color" value="#5B2D90"/>
    </inkml:brush>
  </inkml:definitions>
  <inkml:trace contextRef="#ctx0" brushRef="#br0">94 41 7443,'0'0'13337,"-8"-8"-12054,3 2-1067,4 5-150,-1-1 0,1 0 0,-1 1 1,0-1-1,1 1 0,-1-1 0,0 1 0,0 0 0,0 0 1,-4-2-1,5 3-50,0 0 1,0 0-1,0 1 0,0-1 1,0 1-1,0-1 1,0 1-1,0-1 1,0 1-1,0-1 1,0 1-1,0 0 0,1-1 1,-1 1-1,0 0 1,1 0-1,-1 0 1,0 0-1,1-1 1,-1 1-1,1 0 1,-1 0-1,1 0 0,-1 0 1,1 0-1,0 0 1,0 1-1,-1-1 1,1 0-1,0 0 1,0 0-1,0 1 0,-13 61 730,3-1 0,3 2-1,1 122 1,6-169-705,1 1-1,0-1 1,2 1-1,0-1 1,1 0-1,1 0 1,0-1-1,1 1 1,1-1-1,11 19 1,-14-29-39,0 1 1,1-1 0,-1 0 0,1 0 0,1 0-1,-1-1 1,1 1 0,0-1 0,0-1-1,0 1 1,1-1 0,0 0 0,-1-1-1,1 1 1,1-1 0,-1-1 0,0 1 0,1-1-1,-1-1 1,1 1 0,0-1 0,-1-1-1,1 1 1,0-1 0,10-2 0,-11 1-7,0-1 1,-1 0-1,1 0 0,0-1 1,-1 0-1,0 0 1,0 0-1,0-1 0,0 0 1,-1 0-1,1-1 0,-1 1 1,0-1-1,0 0 1,-1-1-1,0 1 0,0-1 1,0 0-1,0 0 1,-1 0-1,0 0 0,4-12 1,1-3-56,-1-1 1,-1 0-1,-1 0 0,-1-1 1,3-40-1,-5 18-299,-1-1 0,-8-63-1,5 96 322,0-1 0,-1 1-1,0 0 1,-1-1-1,-1 2 1,0-1 0,-1 0-1,0 1 1,-1 0-1,0 1 1,-1 0 0,-13-16-1,17 23 52,-1 0 0,1 0 0,-1 0 0,0 0-1,0 1 1,0 0 0,0 0 0,-1 0 0,1 1 0,-1-1-1,0 1 1,1 1 0,-1-1 0,0 1 0,0 0 0,0 0-1,0 1 1,0 0 0,-10 1 0,12-1-4,0 1 0,-1 1 0,1-1 0,0 0 0,0 1 0,0 0 0,0 0 0,1 0 0,-1 0 0,1 1 0,-1 0 0,1-1 0,0 1 0,0 0 0,0 1 0,0-1 0,0 0 0,1 1 0,0 0 1,-1-1-1,1 1 0,1 0 0,-1 0 0,1 0 0,-1 0 0,1 1 0,-1 5 0,0 0-18,1 0 0,0 0 0,0 0 0,1 0 0,0 0 0,0 0 0,1 0 0,1 0 0,0 0 0,0 0 0,1 0 0,0-1 0,1 1 0,0-1 0,0 0 0,1 0 0,0 0 0,1-1 0,-1 0 0,10 10 0,-5-8-76,0-1 0,1 0 0,0-1 1,0 0-1,1-1 0,0 0 0,0 0 0,1-2 1,0 1-1,0-2 0,0 0 0,0 0 1,1-1-1,19 1 0,31-1-3622,-9-3-2641</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2:59.728"/>
    </inkml:context>
    <inkml:brush xml:id="br0">
      <inkml:brushProperty name="width" value="0.05" units="cm"/>
      <inkml:brushProperty name="height" value="0.05" units="cm"/>
      <inkml:brushProperty name="color" value="#5B2D90"/>
    </inkml:brush>
  </inkml:definitions>
  <inkml:trace contextRef="#ctx0" brushRef="#br0">177 0 6019,'0'0'16509,"3"20"-15589,40 209 2014,10 62-890,-44-219-1852,-3 0-1,-5 111 1,-3-151-182,-1 0 1,-3 0 0,0-1-1,-2 1 1,-1-2-1,-1 1 1,-2-1-1,-18 32 1,11-28-389,-33 45 0,6-30-2264,41-45 1731,-1 0 0,1 0-1,-1-1 1,0 1 0,0-1 0,0-1 0,-8 3-1,-20-1-12358</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0.224"/>
    </inkml:context>
    <inkml:brush xml:id="br0">
      <inkml:brushProperty name="width" value="0.05" units="cm"/>
      <inkml:brushProperty name="height" value="0.05" units="cm"/>
      <inkml:brushProperty name="color" value="#5B2D90"/>
    </inkml:brush>
  </inkml:definitions>
  <inkml:trace contextRef="#ctx0" brushRef="#br0">1 81 14102,'0'0'12038,"75"0"-11382,-13-5-15,-1-6-545,1 2 32,-5-1-128,-3 1-304,-5 0-385,-1 0-1280,-11 0-1728,-13 0-3411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0.643"/>
    </inkml:context>
    <inkml:brush xml:id="br0">
      <inkml:brushProperty name="width" value="0.05" units="cm"/>
      <inkml:brushProperty name="height" value="0.05" units="cm"/>
      <inkml:brushProperty name="color" value="#5B2D90"/>
    </inkml:brush>
  </inkml:definitions>
  <inkml:trace contextRef="#ctx0" brushRef="#br0">1 1 13814,'0'0'12390,"69"45"-12166,5-45 112,3 0-336,2-6-1761,-5-10-1840,-13-5-4451</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1.957"/>
    </inkml:context>
    <inkml:brush xml:id="br0">
      <inkml:brushProperty name="width" value="0.05" units="cm"/>
      <inkml:brushProperty name="height" value="0.05" units="cm"/>
      <inkml:brushProperty name="color" value="#5B2D90"/>
    </inkml:brush>
  </inkml:definitions>
  <inkml:trace contextRef="#ctx0" brushRef="#br0">31 354 6979,'0'0'16189,"-7"-7"-15114,3 4-870,-14-17 441,17 19-637,1 1 1,0-1 0,0 0-1,0 1 1,0-1 0,0 0-1,0 0 1,0 1 0,0-1-1,0 0 1,0 0 0,0 1-1,1-1 1,-1 0 0,0 0-1,0 1 1,1-1 0,-1 0-1,1 1 1,-1-1 0,0 1-1,1-1 1,-1 1 0,1-1-1,-1 0 1,1 1 0,0 0-1,-1-1 1,1 1 0,0-1-1,-1 1 1,1 0 0,0-1-1,-1 1 1,1 0 0,0 0-1,-1-1 1,1 1 0,0 0-1,0 0 1,1 0 0,321-87 285,-189 54-238,494-113-4956,-479 112 3667,-163 34-7505,-4-2 6074,-26 2-5578</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2.326"/>
    </inkml:context>
    <inkml:brush xml:id="br0">
      <inkml:brushProperty name="width" value="0.05" units="cm"/>
      <inkml:brushProperty name="height" value="0.05" units="cm"/>
      <inkml:brushProperty name="color" value="#5B2D90"/>
    </inkml:brush>
  </inkml:definitions>
  <inkml:trace contextRef="#ctx0" brushRef="#br0">210 0 11397,'0'0'9885,"-7"11"-9381,-3 7-174,1 0 1,1 1-1,0 0 1,-6 29-1,-20 100 1266,16-67-1112,-15 48-19,14-62-450,3 1-1,3 0 1,-6 94-1,19-153-44,-1-5-185,1 1-1,0-1 1,0 0-1,0 0 1,1 0-1,0 0 1,1 6-1,-1-8 0,-1-1-1,1 0 0,0 0 1,0 0-1,0 0 0,0-1 1,0 1-1,0 0 0,0 0 1,0 0-1,0-1 1,0 1-1,0 0 0,0-1 1,0 1-1,1-1 0,-1 0 1,0 1-1,0-1 0,1 0 1,-1 0-1,0 0 0,1 0 1,-1 0-1,0 0 0,2 0 1,32 0-7433</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2.670"/>
    </inkml:context>
    <inkml:brush xml:id="br0">
      <inkml:brushProperty name="width" value="0.05" units="cm"/>
      <inkml:brushProperty name="height" value="0.05" units="cm"/>
      <inkml:brushProperty name="color" value="#5B2D90"/>
    </inkml:brush>
  </inkml:definitions>
  <inkml:trace contextRef="#ctx0" brushRef="#br0">84 1 10565,'0'0'11074,"0"14"-9398,-8 142 789,-27 161 0,-5 41-3431,39-326-3613,1-25-70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3.275"/>
    </inkml:context>
    <inkml:brush xml:id="br0">
      <inkml:brushProperty name="width" value="0.05" units="cm"/>
      <inkml:brushProperty name="height" value="0.05" units="cm"/>
      <inkml:brushProperty name="color" value="#5B2D90"/>
    </inkml:brush>
  </inkml:definitions>
  <inkml:trace contextRef="#ctx0" brushRef="#br0">115 1 12406,'0'0'10794,"-4"0"-10015,2 0-742,1 0 0,-1 1 1,0 0-1,1-1 0,-1 1 0,0 0 0,1 0 1,-1 0-1,1 0 0,-1 0 0,1 1 0,0-1 1,-1 0-1,1 0 0,0 1 0,0-1 0,0 1 1,0-1-1,0 1 0,0 0 0,0-1 0,1 1 0,-1 0 1,0 2-1,-19 59 278,14-44-53,-8 31 63,2 1 0,2 1 0,2 0 0,3 0 1,1 58-1,4-104-321,0 0 1,1 1 0,0-1-1,0 0 1,0 0 0,1 0-1,-1 0 1,2-1 0,-1 1-1,0 0 1,1-1 0,6 9-1,-7-11-48,0-1-1,1 0 1,-1 0-1,0 0 0,1 0 1,-1-1-1,1 1 1,0-1-1,-1 1 0,1-1 1,0 0-1,0 0 1,0 0-1,0-1 0,0 1 1,0-1-1,0 1 1,0-1-1,0 0 0,0 0 1,0 0-1,0-1 1,0 1-1,0-1 0,0 1 1,0-1-1,0 0 1,3-2-1,4-2-567,-1 0 0,1-1 0,-1 0 1,-1 0-1,1-1 0,-1 0 0,0-1 0,11-13 0,27-36-6463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1.167"/>
    </inkml:context>
    <inkml:brush xml:id="br0">
      <inkml:brushProperty name="width" value="0.05" units="cm"/>
      <inkml:brushProperty name="height" value="0.05" units="cm"/>
      <inkml:brushProperty name="color" value="#5B2D90"/>
    </inkml:brush>
  </inkml:definitions>
  <inkml:trace contextRef="#ctx0" brushRef="#br0">225 117 3602,'0'0'9564,"1"-16"-8222,3-50-208,-4 65-1059,0 0 0,0 0 0,1 0 0,-1 0 0,0 0 0,0-1 1,0 1-1,0 0 0,0 0 0,0 0 0,0 0 0,-1 0 0,1 0 0,0-1 0,-1 1 0,1 0 1,-1 0-1,1 0 0,-1 0 0,1 0 0,-1 0 0,0 0 0,1 1 0,-1-1 0,0 0 0,0 0 1,1 0-1,-1 1 0,0-1 0,0 0 0,0 1 0,0-1 0,0 1 0,0-1 0,0 1 0,0 0 1,-1-1-1,1 1 0,0 0 0,0 0 0,0 0 0,0-1 0,0 1 0,0 0 0,-1 1 0,1-1 0,0 0 1,0 0-1,0 0 0,0 1 0,-2 0 0,-2 0-75,-1 1-1,1 0 1,-1 1 0,1 0 0,0-1-1,-9 7 1,-7 9 136,1 1 0,1 0 0,-19 24 0,32-35-99,1-1-1,0 1 1,0 0 0,0 0 0,1 1-1,0-1 1,1 1 0,0 0 0,0 0-1,1 0 1,0 0 0,-1 17 0,4-23-42,-1 0 1,1 0-1,-1 0 1,1-1-1,0 1 1,0 0-1,0-1 1,0 1-1,1 0 1,-1-1-1,1 0 0,0 1 1,-1-1-1,1 0 1,0 0-1,0 0 1,0 0-1,1 0 1,-1 0-1,0-1 1,1 1-1,-1-1 1,1 0-1,-1 1 1,1-1-1,0 0 1,-1-1-1,1 1 1,0 0-1,0-1 1,5 1-1,13 2-76,1-1 1,-1-1-1,28-2 1,-24 0-123,222 2-995,-243-1 1159,-1 0 0,0 0 0,0 1 0,1-1-1,-1 1 1,0 0 0,0 0 0,0 0 0,0 0 0,5 3 0,-7-3 25,-1 0 0,1-1 0,0 1 0,0 0 0,-1 0 0,1-1 0,-1 1 0,1 0 0,0 0 0,-1 0 0,0 0 0,1 0 0,-1 0 0,0 0 0,1 0 0,-1 0 0,0 0 0,0 0 0,0 0 0,0 0 0,0 0 0,0 0 0,0 0 0,0 0 0,0 0 0,0 0 0,-1 0 0,1 0 0,0 0 0,-1 0 0,1 0 0,-1 0 0,1 0 0,-1 0 0,1-1 0,-1 1 0,0 0 0,-1 1 0,-10 11 111,-1-1 0,0-1 0,-1 0 1,0 0-1,-1-2 0,-25 14 0,10-6-73,23-12-91,-10 5-229,0 0 0,-23 9 0,34-17-615,-1 0 0,1 0 0,-1-1 1,1 0-1,-1 0 0,-8 0 0,-7-1-5383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00.233"/>
    </inkml:context>
    <inkml:brush xml:id="br0">
      <inkml:brushProperty name="width" value="0.05" units="cm"/>
      <inkml:brushProperty name="height" value="0.05" units="cm"/>
      <inkml:brushProperty name="color" value="#5B2D90"/>
    </inkml:brush>
  </inkml:definitions>
  <inkml:trace contextRef="#ctx0" brushRef="#br0">161 120 8628,'0'0'10938,"-6"-7"-10468,-16-18-326,17 20 301,2 0 1,-1-1 0,0 0-1,1 1 1,0-1-1,1 0 1,-1-1-1,1 1 1,0 0-1,1-1 1,-1 1-1,1-11 454,3 23-843,52 106 24,-28-61 28,-2 1 0,-2 1 0,-3 1 0,15 66-1,-27-85-29,-2-1-1,-2 1 0,-1 0 1,-2 0-1,-5 43 0,2-58-96,0 1-1,-2 0 1,-1-1-1,0 0 1,-1 0 0,-1-1-1,-1 0 1,-1 0-1,-23 31 1,15-25-594,-2-1-1,-32 31 1,40-45-651,0-1 0,0 0 0,-25 14-1,-1-8-5602</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3.605"/>
    </inkml:context>
    <inkml:brush xml:id="br0">
      <inkml:brushProperty name="width" value="0.05" units="cm"/>
      <inkml:brushProperty name="height" value="0.05" units="cm"/>
      <inkml:brushProperty name="color" value="#5B2D90"/>
    </inkml:brush>
  </inkml:definitions>
  <inkml:trace contextRef="#ctx0" brushRef="#br0">141 0 10421,'0'0'9540,"-18"10"-8446,0 0-748,0 0 0,-18 16 0,34-24-292,-1 1 1,1-1 0,0 1-1,0 0 1,0 0 0,0 0-1,1 0 1,-1 0-1,1 0 1,0 0 0,0 1-1,0-1 1,0 0 0,0 1-1,1-1 1,0 1-1,-1-1 1,1 1 0,1-1-1,-1 0 1,0 1 0,1-1-1,0 1 1,0-1-1,0 0 1,0 1 0,0-1-1,1 0 1,-1 0 0,1 0-1,0 0 1,0 0-1,0-1 1,0 1 0,0 0-1,1-1 1,-1 0 0,1 1-1,4 1 1,-4-2-16,1-1 0,0 0 0,0 0-1,1-1 1,-1 1 0,0-1 0,0 0 0,0 0 0,0 0 0,0-1 0,0 0 0,0 1 0,0-1 0,0-1 0,0 1 0,0 0-1,0-1 1,-1 0 0,1 0 0,-1 0 0,1 0 0,-1-1 0,0 0 0,0 1 0,0-1 0,0 0 0,0 0 0,-1 0-1,1-1 1,-1 1 0,0-1 0,0 1 0,0-1 0,-1 0 0,1 0 0,-1 0 0,0 1 0,0-1 0,0 0 0,0-1 0,-1 1-1,0 0 1,0 0 0,0 0 0,0 0 0,-1 0 0,1 0 0,-1 0 0,0 0 0,-3-7 0,3 9-40,-1 0 0,0-1 0,0 1 1,0 0-1,0 0 0,0 1 0,-1-1 1,1 0-1,-1 1 0,1-1 0,-1 1 0,1 0 1,-1 0-1,0 0 0,1 0 0,-1 0 1,0 1-1,0-1 0,0 1 0,1 0 0,-1 0 1,0 0-1,-3 0 0,-1 0-195,0 0-1,1 1 0,-1-1 1,0 1-1,1 0 0,-1 1 1,1 0-1,0 0 0,-8 4 1,10-4-140,1 0 0,0 1 1,0 0-1,0-1 0,0 1 1,1 0-1,-1 0 0,1 1 1,-4 5-1,-6 23-5341,10 8-5597</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3.957"/>
    </inkml:context>
    <inkml:brush xml:id="br0">
      <inkml:brushProperty name="width" value="0.05" units="cm"/>
      <inkml:brushProperty name="height" value="0.05" units="cm"/>
      <inkml:brushProperty name="color" value="#5B2D90"/>
    </inkml:brush>
  </inkml:definitions>
  <inkml:trace contextRef="#ctx0" brushRef="#br0">26 1 9652,'0'0'18313,"-26"5"-18073,42-5-224,20 0 16,11 0-32,3 0-64,-9 0-1297,-13 0-1376,-14 9-512,-14 16-2722,-22 9-1857</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4.313"/>
    </inkml:context>
    <inkml:brush xml:id="br0">
      <inkml:brushProperty name="width" value="0.05" units="cm"/>
      <inkml:brushProperty name="height" value="0.05" units="cm"/>
      <inkml:brushProperty name="color" value="#5B2D90"/>
    </inkml:brush>
  </inkml:definitions>
  <inkml:trace contextRef="#ctx0" brushRef="#br0">107 472 5507,'0'0'8980,"-101"51"-5187,95-49-1952,32-13-1793,30-21-48,19-14-1056,6-6-5699</inkml:trace>
  <inkml:trace contextRef="#ctx0" brushRef="#br0" timeOffset="1">696 1 7091,'0'0'22907,"-35"82"-22315,17-22-96,8 3-64,2 5-304,4-1-128,4-6 0,0-6-1088,0-10-369,0-15-2048,0-10-2882</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5.231"/>
    </inkml:context>
    <inkml:brush xml:id="br0">
      <inkml:brushProperty name="width" value="0.05" units="cm"/>
      <inkml:brushProperty name="height" value="0.05" units="cm"/>
      <inkml:brushProperty name="color" value="#5B2D90"/>
    </inkml:brush>
  </inkml:definitions>
  <inkml:trace contextRef="#ctx0" brushRef="#br0">0 29 14919,'0'0'8233,"10"9"-8025,1 2-115,0 0 0,-1 0 1,0 1-1,-1 0 0,0 0 0,-1 1 0,-1 1 1,0-1-1,0 1 0,-2 0 0,0 1 0,0-1 0,2 19 1,-4-15-31,-1 0 0,-1-1 1,-3 31-1,2-45-55,0 0 0,0 0 0,0 0-1,-1 1 1,1-1 0,-1 0 0,0 0 0,0 0-1,0 0 1,0 0 0,-1-1 0,1 1 0,-1 0 0,0 0-1,0-1 1,0 1 0,0-1 0,0 0 0,0 0-1,-1 1 1,1-1 0,-1-1 0,1 1 0,-1 0 0,0-1-1,0 1 1,0-1 0,-5 2 0,8-3-4,0-1 0,0 1 1,-1 0-1,1 0 0,0 0 1,0-1-1,-1 1 0,1 0 0,0-1 1,0 1-1,0 0 0,-1 0 0,1-1 1,0 1-1,0 0 0,0-1 1,0 1-1,0 0 0,0-1 0,0 1 1,-1 0-1,1-1 0,0 1 0,0 0 1,0-1-1,0 1 0,1 0 1,-1-1-1,0 1 0,0 0 0,0-1 1,0 1-1,0-1 0,0-3 8,2-13-10,0 0 0,0 0-1,2 0 1,0 0-1,1 1 1,1-1 0,0 1-1,16-28 1,-5 14 0,2 0-1,0 2 1,37-41 0,-55 68-2,0-1 1,0 1 0,0 0-1,0 0 1,0 0 0,0 0-1,0 0 1,0 0-1,1 0 1,-1 0 0,0 1-1,0-1 1,1 0 0,-1 1-1,1-1 1,-1 1 0,1-1-1,-1 1 1,0 0 0,1 0-1,-1-1 1,1 1 0,2 0-1,-2 1 2,-1 0 0,1 0 0,-1 0-1,0 0 1,1 0 0,-1 0 0,0 0-1,0 0 1,0 1 0,0-1 0,0 0-1,0 1 1,0-1 0,0 1 0,0-1-1,-1 1 1,2 2 0,2 9 3,-1 1 0,0-1-1,2 26 1,1 151 94,8-229 135,1 1 0,2 0 0,2 2 0,1 0 0,2 1 0,53-64 0,-74 98-182,0-1-1,0 1 1,0 0-1,1-1 1,-1 1-1,0 0 1,1 0 0,-1 0-1,1 0 1,-1 0-1,1 0 1,-1 0-1,1 1 1,0-1-1,2 0 1,-4 1-36,1 0-1,0 0 0,-1 0 1,1 0-1,0 1 1,0-1-1,-1 0 1,1 0-1,0 1 1,-1-1-1,1 0 0,0 1 1,-1-1-1,1 1 1,-1-1-1,1 1 1,-1-1-1,1 1 1,-1-1-1,1 1 0,-1-1 1,1 1-1,-1 0 1,1 1-1,2 5 3,0 1 1,-1 0-1,0 0 0,0 1 0,1 9 1,-1-2-6,10 66-175,1 96 0,-10-90-2364,-3-2-3471,0-25-6638</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7.346"/>
    </inkml:context>
    <inkml:brush xml:id="br0">
      <inkml:brushProperty name="width" value="0.05" units="cm"/>
      <inkml:brushProperty name="height" value="0.05" units="cm"/>
      <inkml:brushProperty name="color" value="#5B2D90"/>
    </inkml:brush>
  </inkml:definitions>
  <inkml:trace contextRef="#ctx0" brushRef="#br0">30 423 15079,'0'0'8657,"4"0"-8139,6 0-420,0-1 0,0 0 0,0 0 0,0-1 1,0 0-1,-1-1 0,1 0 0,-1-1 0,0 0 0,0 0 1,0-1-1,0 0 0,-1-1 0,0 1 0,0-2 0,0 1 0,-1-1 1,0 0-1,0-1 0,-1 0 0,0 0 0,0 0 0,-1 0 1,0-1-1,0 0 0,-1 0 0,-1-1 0,5-16 0,-3 10-109,-2 0 0,-1 0 0,0-1 0,-1 1 0,0-1 0,-1 1 0,-1-1-1,-4-20 1,4 33 9,0 0-1,1 0 0,-1 1 1,-1-1-1,1 0 1,0 1-1,-1-1 0,0 1 1,0 0-1,0-1 0,0 1 1,0 0-1,-1 0 0,0 0 1,1 1-1,-1-1 1,0 1-1,0-1 0,0 1 1,-1 0-1,1 0 0,0 0 1,-1 1-1,0-1 0,1 1 1,-1 0-1,0 0 1,1 0-1,-1 1 0,0-1 1,0 1-1,0 0 0,0 0 1,1 0-1,-1 0 1,0 1-1,0-1 0,0 1 1,1 0-1,-7 3 0,5-2 4,-1 0-1,1 0 1,0 1 0,0 0-1,1 0 1,-1 0-1,1 1 1,-1-1 0,1 1-1,0 0 1,1 0-1,-1 1 1,1-1 0,0 1-1,0 0 1,0-1-1,0 2 1,1-1-1,0 0 1,0 0 0,0 1-1,1-1 1,-1 7-1,-4 17 27,2-1-1,1 1 0,2 35 0,0-44 7,-30 509 1698,24-441-1583,2 96-112,5-165-38,0-19 3,0 1-1,0-1 1,0 0-1,0 1 0,0-1 1,0 0-1,0 1 1,0-1-1,1 0 0,-1 1 1,0-1-1,0 0 1,0 1-1,1-1 1,-1 0-1,0 0 0,0 1 1,1-1-1,-1 0 1,0 0-1,1 1 1,-1-1-1,0 0 0,0 0 1,1 0-1,-1 0 1,1 1-1,-1-1 0,0 0 1,1 0-1,-1 0 1,0 0-1,1 0 1,-1 0-1,0 0 0,1 0 1,-1 0-1,1 0 1,-1 0-1,0 0 1,1 0-1,-1-1 0,0 1 1,1 0-1,-1 0 1,0 0-1,1 0 0,-1-1 1,0 1-1,0 0 1,1 0-1,-1 0 1,0-1-1,1 1 0,-1 0 1,0-1-1,0 1 1,0 0-1,1-1 1,21-17 80,117-143 15,-2 1-160,-117 140 73,0 1-1,1 1 1,1 1 0,1 1 0,34-19 0,-54 34 0,-1 0 1,1-1-1,0 1 0,0 0 0,-1 0 0,1 0 0,0 1 0,0-1 0,0 1 1,0 0-1,0-1 0,3 2 0,-5-1 3,0 0 0,0 0 0,1 1 0,-1-1 0,0 1 1,0-1-1,0 1 0,1 0 0,-1-1 0,0 1 0,0 0 0,0 0 0,0 0 0,0-1 0,-1 1 1,1 0-1,0 0 0,0 1 0,0 0 0,2 5 48,0 1 0,-1-1 0,0 1 0,-1-1 0,0 1 0,0 0 0,0 9 0,-1-8-31,0 122 662,-2-94-1007,2 0 1,1 0 0,8 50-1,-7-81-363,-1 0 0,1 0 0,0 0 0,0 0 0,1-1-1,0 1 1,0 0 0,4 5 0,9 3-6041</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08.135"/>
    </inkml:context>
    <inkml:brush xml:id="br0">
      <inkml:brushProperty name="width" value="0.05" units="cm"/>
      <inkml:brushProperty name="height" value="0.05" units="cm"/>
      <inkml:brushProperty name="color" value="#5B2D90"/>
    </inkml:brush>
  </inkml:definitions>
  <inkml:trace contextRef="#ctx0" brushRef="#br0">137 109 7828,'0'0'9913,"1"-15"-8867,0-38-91,-1 12 3322,-19 46-2618,12 1-1603,1 0 0,0 0 0,0 0 0,0 0 0,0 1 0,1 0 0,0 0 0,1 1 0,0 0 0,0-1 0,0 1 0,1 0 0,-2 11 0,-4 12 154,2 0 0,-5 41 0,-1 69 533,6 0 0,13 174-1,-3-265-832,2 0 0,2-1 0,2 0 0,2-1 0,3 0 0,35 85 0,-45-124-188,1-1-1,-1 0 1,1-1-1,1 1 1,0-1-1,0 0 1,0 0-1,1-1 1,7 7-1,-8-9-279,0-1 0,0 0 0,0 1 0,0-2 0,1 1 0,-1-1 0,1 0 0,-1 0 0,1-1 0,0 0 0,0 0 0,11-1 0,51-4-8232</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10.278"/>
    </inkml:context>
    <inkml:brush xml:id="br0">
      <inkml:brushProperty name="width" value="0.05" units="cm"/>
      <inkml:brushProperty name="height" value="0.05" units="cm"/>
      <inkml:brushProperty name="color" value="#5B2D90"/>
    </inkml:brush>
  </inkml:definitions>
  <inkml:trace contextRef="#ctx0" brushRef="#br0">0 225 11509,'0'0'9565,"20"-11"-8736,65-33-52,-76 40-729,-1 0 1,1 1-1,1 0 1,-1 1 0,0 0-1,1 0 1,-1 1-1,1 0 1,-1 1-1,1 0 1,-1 0 0,1 1-1,9 2 1,-15-2-45,1 0 1,-1 1 0,0-1 0,0 1-1,0 0 1,0 0 0,0 0 0,0 1-1,0-1 1,-1 1 0,1 0-1,-1 0 1,0 0 0,0 1 0,0-1-1,0 1 1,-1-1 0,0 1 0,1 0-1,-1 0 1,0 0 0,-1 0 0,1 1-1,-1-1 1,1 6 0,0 0 1,-1 1 1,0 0 0,-1-1-1,0 1 1,-1 0 0,0-1-1,-1 1 1,0-1 0,-1 1-1,0-1 1,0 0 0,-1 0-1,0 0 1,-1-1 0,0 1-1,-1-1 1,-12 15 0,3-6 8,0-1 0,-2-1 0,0 0 0,0-1 0,-2-1 0,0-1 0,-26 14 0,44-27-12,1 1 1,0-1-1,-1 0 1,1 1-1,-1-1 1,1 0-1,0 0 0,-1 0 1,1 1-1,-1-1 1,1 0-1,0 0 1,-1 0-1,1 0 1,-1 0-1,1 0 0,-1 0 1,1 0-1,0 0 1,-1 0-1,1 0 1,-1 0-1,1 0 1,-1 0-1,1 0 0,0 0 1,-1-1-1,1 1 1,-1 0-1,1 0 1,0 0-1,-1-1 0,0 1 1,0-17 257,13-22 153,17-15-363,1 2 0,56-72 0,-59 87 52,156-203 554,-183 240-636,0-1-1,0 1 1,0 0 0,1-1 0,-1 1 0,0 0 0,0 0 0,0-1 0,0 1 0,0 0-1,1-1 1,-1 1 0,0 0 0,0 0 0,0 0 0,1-1 0,-1 1 0,0 0 0,0 0 0,1 0-1,-1-1 1,0 1 0,1 0 0,-1 0 0,0 0 0,0 0 0,1 0 0,-1 0 0,0 0-1,1 0 1,-1 0 0,0 0 0,1 0 0,-1 0 0,0 0 0,1 0 0,-1 0 0,0 0 0,1 0-1,-1 0 1,0 0 0,0 0 0,1 0 0,-1 1 0,0-1 0,1 0 0,-1 0 0,0 0-1,0 1 1,0-1 0,1 0 0,-1 0 0,0 0 0,1 1 0,1 26 258,-10 41-104,-9 8 404,-16 98-8,30-147-502,0 1 0,2-1-1,1 0 1,6 39 0,-6-61-97,1-1 0,0 1 0,0-1 0,1 0 0,-1 1 0,1-1 0,0 0 0,0 0 0,1 0 0,-1 0 0,1 0 0,0-1 0,0 1 0,0-1 0,0 1 0,1-1 0,-1 0 0,1-1 0,0 1 0,0-1-1,0 1 1,0-1 0,0 0 0,1-1 0,-1 1 0,0-1 0,1 0 0,-1 0 0,1 0 0,-1 0 0,1-1 0,0 0 0,6 0 0,2-1-392,0 0 1,0 0-1,0-1 0,0-1 0,0 0 0,0-1 1,-1 0-1,0-1 0,0-1 0,19-11 1,28-30-5675,-9-5-6029</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10.856"/>
    </inkml:context>
    <inkml:brush xml:id="br0">
      <inkml:brushProperty name="width" value="0.05" units="cm"/>
      <inkml:brushProperty name="height" value="0.05" units="cm"/>
      <inkml:brushProperty name="color" value="#5B2D90"/>
    </inkml:brush>
  </inkml:definitions>
  <inkml:trace contextRef="#ctx0" brushRef="#br0">79 0 7700,'0'0'13035,"-10"7"-12192,5-4-725,0 1-1,0 0 1,0 1 0,0-1 0,1 1 0,0 0-1,0 0 1,0 1 0,0-1 0,1 1 0,0 0-1,0 0 1,1 0 0,0 0 0,0 0-1,0 0 1,1 1 0,-1-1 0,1 14 0,-1-1 36,1 0 0,1 0 0,1 0 0,1 0 1,1-1-1,0 1 0,6 19 0,-7-33-193,-1 0 1,1 0-1,0-1 0,0 1 0,1 0 1,-1-1-1,1 0 0,0 1 0,0-1 1,1 0-1,-1-1 0,1 1 0,0-1 1,0 1-1,0-1 0,0 0 0,1 0 1,-1-1-1,1 0 0,0 1 0,-1-1 0,1-1 1,0 1-1,0-1 0,0 0 0,0 0 1,1 0-1,-1-1 0,0 0 0,9-1 1,-10 1-270,-1-1 1,1 0 0,0 0-1,0-1 1,-1 1 0,1-1-1,-1 0 1,1 0 0,-1 0-1,0 0 1,0 0 0,0-1-1,0 0 1,0 1 0,-1-1 0,1 0-1,-1 0 1,0 0 0,0-1-1,0 1 1,0-1 0,0 1-1,-1-1 1,1 1 0,1-9-1,8-37-6255</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11.191"/>
    </inkml:context>
    <inkml:brush xml:id="br0">
      <inkml:brushProperty name="width" value="0.05" units="cm"/>
      <inkml:brushProperty name="height" value="0.05" units="cm"/>
      <inkml:brushProperty name="color" value="#5B2D90"/>
    </inkml:brush>
  </inkml:definitions>
  <inkml:trace contextRef="#ctx0" brushRef="#br0">25 19 9524,'0'0'9050,"-1"10"-7908,0-2-943,1-7-148,-1 0 1,1 1-1,-1-1 1,1 1-1,0-1 1,0 0-1,-1 1 0,1-1 1,0 1-1,0-1 1,0 1-1,0-1 1,1 0-1,-1 1 1,0-1-1,1 1 1,-1-1-1,1 0 0,-1 1 1,1-1-1,-1 0 1,1 0-1,0 1 1,0-1-1,0 0 1,0 0-1,-1 0 1,2 0-1,-1 0 1,0 0-1,0 0 0,0 0 1,0-1-1,0 1 1,1 0-1,-1-1 1,0 1-1,1-1 1,-1 1-1,0-1 1,1 0-1,-1 1 0,1-1 1,-1 0-1,1 0 1,-1 0-1,0 0 1,1 0-1,2-1 1,-2 1-11,0-1 0,1 1 1,-1-1-1,0 0 1,1 1-1,-1-1 1,0 0-1,0 0 0,0-1 1,0 1-1,0 0 1,0-1-1,0 1 1,0-1-1,-1 0 0,1 0 1,0 1-1,-1-1 1,0 0-1,1 0 1,-1-1-1,0 1 0,0 0 1,0 0-1,0 0 1,-1-1-1,1 1 0,-1 0 1,1-1-1,-1 1 1,0-1-1,0 1 1,0 0-1,0-1 0,0 1 1,0-1-1,-2-3 1,1 5-33,0 0 0,-1 0 0,1-1 1,-1 1-1,0 0 0,1 1 0,-1-1 0,0 0 1,1 0-1,-1 1 0,0-1 0,0 1 1,1-1-1,-1 1 0,0 0 0,0 0 0,0 0 1,0 0-1,-2 0 0,-39 5-511,40-3 217,1 1 0,0-1 0,-1 1-1,1-1 1,0 1 0,0 0 0,1 0-1,-1 0 1,0 0 0,1 0 0,0 0-1,0 0 1,0 1 0,0-1 0,0 0 0,1 1-1,0-1 1,-1 1 0,1-1 0,0 0-1,1 1 1,0 3 0,-1 26-5678</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11.599"/>
    </inkml:context>
    <inkml:brush xml:id="br0">
      <inkml:brushProperty name="width" value="0.05" units="cm"/>
      <inkml:brushProperty name="height" value="0.05" units="cm"/>
      <inkml:brushProperty name="color" value="#5B2D90"/>
    </inkml:brush>
  </inkml:definitions>
  <inkml:trace contextRef="#ctx0" brushRef="#br0">171 42 9652,'0'0'11857,"-1"-9"-10339,-4-17-698,3 19-441,4 20 158,54 246 4045,-24-134-3849,15 59 36,26 129 218,-63-255-920,-2 1 0,-3 0 1,-4 83-1,-3-117-110,-1-1 0,-2 1 0,0 0-1,-2-1 1,0 0 0,-2-1 0,0 1 0,-2-2 0,0 1 0,-23 32 0,18-33-547,-1-1 0,-1 0 1,-1-2-1,0 0 0,-38 28 0,45-39-312,0 0-1,0-1 1,-16 7-1,-17-1-4995,7-10-5609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00.780"/>
    </inkml:context>
    <inkml:brush xml:id="br0">
      <inkml:brushProperty name="width" value="0.05" units="cm"/>
      <inkml:brushProperty name="height" value="0.05" units="cm"/>
      <inkml:brushProperty name="color" value="#5B2D90"/>
    </inkml:brush>
  </inkml:definitions>
  <inkml:trace contextRef="#ctx0" brushRef="#br0">1 42 11509,'0'0'8332,"17"-7"-8156,3-1-71,1 2-1,0 0 0,0 1 1,33-3-1,-46 7-44,-1 1-1,1-1 1,-1 1-1,1 1 1,0-1 0,-1 1-1,0 1 1,1-1-1,-1 1 1,0 1-1,0-1 1,0 1-1,0 0 1,0 1-1,-1 0 1,1 0-1,-1 0 1,0 1-1,10 10 1,-3 1 92,-1 2-1,-1 0 1,0 1-1,-2-1 1,0 2-1,-1 0 1,0 0-1,-2 0 1,5 30 0,1 24 263,4 99 0,-13-128-208,8 99 271,7 0-1,38 150 1,-39-234-430,-4 1 1,-2 0-1,-2 0 1,0 89 0,-9-146-54,-1 0 1,1 0 0,-1-1 0,0 1-1,0 0 1,-1 0 0,1 0 0,-1-1-1,1 1 1,-1-1 0,-1 1 0,1-1 0,0 0-1,-1 0 1,1 0 0,-1 0 0,0 0-1,0-1 1,0 1 0,0-1 0,-1 0-1,1 0 1,0 0 0,-1 0 0,0-1-1,1 1 1,-1-1 0,0 0 0,0 0 0,-7 1-1,-13 1-3,0 0 0,-1-2-1,-47-3 1,44 1 4,-24-2-463,0-3-1,0-2 1,-78-23-1,125 29-129,-12-4-828,13-3-4594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18.945"/>
    </inkml:context>
    <inkml:brush xml:id="br0">
      <inkml:brushProperty name="width" value="0.05" units="cm"/>
      <inkml:brushProperty name="height" value="0.05" units="cm"/>
      <inkml:brushProperty name="color" value="#5B2D90"/>
    </inkml:brush>
  </inkml:definitions>
  <inkml:trace contextRef="#ctx0" brushRef="#br0">15 44 4066,'0'0'8249,"0"-5"-7006,1-7-936,-2-14 9336,-2 43-9796,-1 3 340,1 0 1,1 0 0,0 0 0,2 1-1,0-1 1,5 34 0,-4-49-181,1 0 1,-1 0-1,0 0 0,1 0 1,0 0-1,0 0 0,1-1 1,0 1-1,-1-1 0,1 1 1,1-1-1,-1 0 1,0 0-1,1-1 0,0 1 1,0-1-1,0 1 0,1-1 1,-1-1-1,1 1 0,-1 0 1,1-1-1,0 0 0,0 0 1,0-1-1,0 1 0,0-1 1,0 0-1,0-1 0,11 1 1,-10-1-22,0 0 0,0 0 0,0-1 0,-1 1 0,1-1 0,0-1 0,0 1 0,-1-1 0,1 0 0,-1-1 0,1 1 0,-1-1 0,0 0 0,0 0 1,0 0-1,-1-1 0,1 0 0,-1 0 0,0 0 0,0-1 0,0 1 0,0-1 0,-1 0 0,0 0 0,0 0 0,3-8 0,5-13-70,-1 0-1,-1 0 0,-2-1 1,6-37-1,-10 47 79,-5 228 1636,-2 14-861,6-156-705,-11 87 0,7-137-86,-2-1 1,0 0-1,0 0 1,-2 0-1,-10 23 1,14-36 26,-1 0 1,1 0-1,-1 0 0,0 0 0,0 0 0,-1-1 1,0 1-1,1-1 0,-1 0 0,0 0 1,-1-1-1,1 1 0,-1-1 0,0 0 1,0 0-1,0-1 0,0 1 0,0-1 0,0 0 1,-1 0-1,-9 1 0,10-2 0,0 0-1,0-1 0,0 0 1,0 0-1,0 0 1,-1 0-1,1-1 0,0 0 1,0 0-1,0 0 1,1-1-1,-1 1 0,0-1 1,0-1-1,-5-3 1,6 3-2,1 0 0,0 0 0,1-1 0,-1 1 1,1-1-1,-1 0 0,1 1 0,0-1 0,1 0 0,-1-1 1,1 1-1,-1 0 0,1 0 0,1 0 0,-1-1 0,0 1 1,1-1-1,0-5 0,1-4 6,0 0 1,0 0 0,2 0-1,0 0 1,0 1-1,1-1 1,1 1 0,0 0-1,1 0 1,0 1-1,1 0 1,1 0-1,-1 0 1,16-15 0,10-11-1180,2 2 1,67-53 0,-55 53-2375,-16 14-1906,-1 4-3885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1.093"/>
    </inkml:context>
    <inkml:brush xml:id="br0">
      <inkml:brushProperty name="width" value="0.05" units="cm"/>
      <inkml:brushProperty name="height" value="0.05" units="cm"/>
      <inkml:brushProperty name="color" value="#5B2D90"/>
    </inkml:brush>
  </inkml:definitions>
  <inkml:trace contextRef="#ctx0" brushRef="#br0">0 46 4370,'0'0'8100,"2"-10"-5934,-1 0-2822,4-16 6165,-3 49-1947,-5 33-2747,0-31-579,2 1 0,1 0 1,3 27-1,-2-48-222,-1 1 0,1-1 0,0 0 0,0 0 0,1 0 1,0 0-1,0-1 0,0 1 0,0 0 0,1-1 0,-1 1 0,1-1 0,0 0 1,1 0-1,-1 0 0,1-1 0,0 1 0,0-1 0,0 1 0,8 4 1,-9-7-111,1 0 1,-1 1 0,0-1-1,1 0 1,-1-1 0,1 1-1,0-1 1,-1 1 0,1-1-1,-1 0 1,1 0 0,-1-1-1,1 1 1,-1-1 0,1 0 0,-1 0-1,1 0 1,-1 0 0,0 0-1,5-3 1,-2 0-459,-1 1-1,0 0 1,0-1-1,-1 0 1,1 0 0,-1-1-1,0 1 1,0-1 0,0 0-1,5-9 1,7-24-5889</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1.475"/>
    </inkml:context>
    <inkml:brush xml:id="br0">
      <inkml:brushProperty name="width" value="0.05" units="cm"/>
      <inkml:brushProperty name="height" value="0.05" units="cm"/>
      <inkml:brushProperty name="color" value="#5B2D90"/>
    </inkml:brush>
  </inkml:definitions>
  <inkml:trace contextRef="#ctx0" brushRef="#br0">58 89 1585,'0'0'15772,"4"3"-15358,1 1-223,0-2 1,0 1 0,0 0-1,0-1 1,1 0 0,-1 0 0,1 0-1,-1-1 1,1 0 0,-1 0-1,1-1 1,0 1 0,0-1-1,9-1 1,-12 1-169,0-1 0,-1 1 0,1-1 1,0 1-1,-1-1 0,1 0 0,-1 0 0,1 0 1,-1-1-1,0 1 0,1-1 0,-1 1 0,0-1 1,0 0-1,0 1 0,0-1 0,0 0 0,-1 0 1,1-1-1,0 1 0,-1 0 0,0 0 0,1-1 1,-1 1-1,0-1 0,0 1 0,-1-1 0,1 0 1,0 1-1,-1-1 0,0 0 0,1 1 0,-1-1 1,0-3-1,-1 4-9,1 0-1,0 0 1,-1 0 0,1-1 0,-1 1-1,0 0 1,1 0 0,-1 0-1,0 1 1,0-1 0,-1 0 0,1 0-1,0 0 1,-1 1 0,1-1 0,0 1-1,-1-1 1,0 1 0,1-1 0,-1 1-1,0 0 1,0 0 0,0 0 0,0 0-1,0 0 1,0 1 0,0-1 0,0 0-1,0 1 1,0 0 0,0-1-1,-3 1 1,-1-1-36,1 0 1,-1 1-1,0 0 0,0 0 0,0 1 1,0-1-1,0 1 0,1 0 0,-1 1 0,0-1 1,-7 5-1,6-2-341,1 1 0,1-1 0,-1 2 0,1-1 0,-1 0-1,2 1 1,-1 0 0,1 0 0,-1 1 0,-4 10 0,-14 29-5848</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3.026"/>
    </inkml:context>
    <inkml:brush xml:id="br0">
      <inkml:brushProperty name="width" value="0.05" units="cm"/>
      <inkml:brushProperty name="height" value="0.05" units="cm"/>
      <inkml:brushProperty name="color" value="#5B2D90"/>
    </inkml:brush>
  </inkml:definitions>
  <inkml:trace contextRef="#ctx0" brushRef="#br0">1 41 15383,'0'0'10901,"0"-19"-10677,15 19-2721,13-4-2481,12-14-10597</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3.859"/>
    </inkml:context>
    <inkml:brush xml:id="br0">
      <inkml:brushProperty name="width" value="0.05" units="cm"/>
      <inkml:brushProperty name="height" value="0.05" units="cm"/>
      <inkml:brushProperty name="color" value="#5B2D90"/>
    </inkml:brush>
  </inkml:definitions>
  <inkml:trace contextRef="#ctx0" brushRef="#br0">127 89 9412,'0'0'8007,"1"-13"-7034,1 0-695,-1 9-151,0-1 1,-1 1 0,1 0 0,-1-1 0,0 1 0,0-1-1,-1 1 1,1-1 0,-3-8 0,-2 3 2475,0 12-905,-6 24-273,-6 57-1283,15-72 278,-34 206 515,9 1-1,1 268 1,27-444-917,1 0-1,2 0 1,2-1 0,22 81 0,-20-96-82,2-1 1,1 0-1,0-1 1,2 0-1,1 0 1,1-2-1,0 0 1,34 36-1,-40-49-193,1-1-1,-1 1 0,2-2 1,-1 1-1,1-1 1,21 9-1,-25-13-169,0 0 0,-1-1 0,1 0 0,0-1-1,14 2 1,-16-3-114,-1 0-1,1 0 1,-1-1-1,1 1 1,-1-1-1,1 0 1,-1 0-1,1-1 1,-1 1 0,4-3-1,-3 1-888,0-1 1,0 1-1,-1-1 1,1 0-1,-1 0 0,4-6 1</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4.231"/>
    </inkml:context>
    <inkml:brush xml:id="br0">
      <inkml:brushProperty name="width" value="0.05" units="cm"/>
      <inkml:brushProperty name="height" value="0.05" units="cm"/>
      <inkml:brushProperty name="color" value="#5B2D90"/>
    </inkml:brush>
  </inkml:definitions>
  <inkml:trace contextRef="#ctx0" brushRef="#br0">85 11 11493,'0'0'11285,"0"-11"-9244,-17 187 368,2-49-1547,-29 402 96,41-491-1083,0-17-664,1 0 1,1 1-1,2-1 0,4 39 0,-5-59 515,0 1 0,0-1 0,1 0 0,-1 1 0,0-1 0,1 0 0,0 1 0,-1-1 0,1 0 0,0 0 0,-1 0 0,1 0 0,0 0 0,0 0 0,0 0 0,0 0 0,2 2 0,23 1-8856</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4.607"/>
    </inkml:context>
    <inkml:brush xml:id="br0">
      <inkml:brushProperty name="width" value="0.05" units="cm"/>
      <inkml:brushProperty name="height" value="0.05" units="cm"/>
      <inkml:brushProperty name="color" value="#5B2D90"/>
    </inkml:brush>
  </inkml:definitions>
  <inkml:trace contextRef="#ctx0" brushRef="#br0">0 139 2369,'0'0'24956,"129"-67"-24844,-73 49-112,3 2-561,11 3-847,-1 1-1906,3-1-3137</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5.268"/>
    </inkml:context>
    <inkml:brush xml:id="br0">
      <inkml:brushProperty name="width" value="0.05" units="cm"/>
      <inkml:brushProperty name="height" value="0.05" units="cm"/>
      <inkml:brushProperty name="color" value="#5B2D90"/>
    </inkml:brush>
  </inkml:definitions>
  <inkml:trace contextRef="#ctx0" brushRef="#br0">32 293 9877,'0'0'11736,"-7"-1"-10909,-16 0-679,23 2-136,0-1 0,0 0 0,0 0 0,0 0 0,-1 1 1,1-1-1,0 0 0,0 0 0,0 1 0,0-1 0,0 0 0,0 0 0,0 1 0,-1-1 0,1 0 1,0 1-1,0-1 0,0 0 0,0 0 0,0 1 0,0-1 0,0 0 0,1 1 0,-1-1 0,0 0 0,0 0 1,0 1-1,0-1 0,0 0 0,0 0 0,0 1 0,1-1 0,-1 0 0,0 0 0,0 1 0,0-1 0,1 0 1,-1 0-1,0 0 0,0 1 0,4 2 110,-1 0 0,1 0 0,-1 0 0,1-1 0,0 1 0,0-1 0,0 0 0,1 0 0,7 3 0,-5-3-69,0 0-1,0 0 0,1-1 1,-1 1-1,0-2 0,0 1 0,1-1 1,-1 0-1,0 0 0,1-1 1,-1 0-1,0-1 0,0 1 0,0-1 1,0-1-1,0 1 0,0-1 1,-1 0-1,1-1 0,-1 0 0,0 0 1,0 0-1,6-6 0,-4 2-132,0-1 0,-1 0 0,-1 0 0,1 0 0,-1-1 0,-1 1 0,0-2-1,0 1 1,-1 0 0,0-1 0,-1 0 0,-1 0 0,1 0 0,0-17 0,-1 18 17,-2 0 1,1 0 0,-1 0-1,-1 0 1,1 1 0,-5-19-1,4 25 74,0 1 0,0 0-1,0-1 1,0 1 0,-1 0 0,1 0-1,-1-1 1,1 1 0,-1 0-1,0 0 1,0 1 0,1-1 0,-1 0-1,-1 1 1,1-1 0,0 1 0,0 0-1,-1-1 1,1 1 0,0 0-1,-1 0 1,1 1 0,-1-1 0,0 0-1,1 1 1,-1 0 0,1 0 0,-1-1-1,0 1 1,-2 1 0,2-1 0,0 1 0,1 0 0,-1-1 0,0 1 0,0 0 0,1 0-1,-1 1 1,1-1 0,-1 0 0,1 1 0,-1 0 0,1-1 0,0 1 0,0 0 0,0 0 0,0 0 0,0 1 0,0-1 0,1 0 0,-1 1 0,1-1 0,-1 1 0,0 4 0,-5 7 3,2 0 0,0 1 1,-4 19-1,-8 54 473,-7 132 0,10-68-23,14-148-436,-29 366 421,46-379-934,13-21 415,-2-2 1,33-45-1,-44 52 51,0 1 0,2 1 0,1 0 0,1 2 1,1 1-1,0 0 0,33-21 0,-53 40 18,0 0 0,0 0 0,0 0 0,0 0 0,0 0 0,0 0 0,0 1 0,1-1 0,-1 1 0,0 0 0,0-1 0,3 1 0,-4 0 0,-1 0-1,1 1 1,0-1 0,0 0 0,-1 0-1,1 1 1,0-1 0,0 0 0,-1 1-1,1-1 1,-1 1 0,1-1-1,0 1 1,-1-1 0,1 1 0,-1-1-1,1 1 1,-1 0 0,1-1 0,-1 1-1,0 0 1,1-1 0,-1 2 0,2 4-8,-1 0 0,0 0 0,0 0 0,-1 0 1,0 0-1,-1 13 0,0 1 2,-7 157-962,8-174 656,0 0-1,0-1 0,0 1 1,0 0-1,1-1 0,-1 1 1,1 0-1,-1-1 0,1 1 1,0-1-1,2 5 1,-2-6-144,0 0 0,1 0 0,-1 0 0,0 0 0,0 0 0,1-1 0,-1 1 0,1 0 0,-1-1 0,1 1 0,-1-1 0,1 1 0,-1-1-1,1 1 1,0-1 0,-1 0 0,1 0 0,-1 0 0,1 0 0,1-1 0,30 1-8760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5.623"/>
    </inkml:context>
    <inkml:brush xml:id="br0">
      <inkml:brushProperty name="width" value="0.05" units="cm"/>
      <inkml:brushProperty name="height" value="0.05" units="cm"/>
      <inkml:brushProperty name="color" value="#5B2D90"/>
    </inkml:brush>
  </inkml:definitions>
  <inkml:trace contextRef="#ctx0" brushRef="#br0">193 1 13382,'0'0'11557,"-21"29"-10441,10-14-957,-5 5 43,2 1-1,-1 1 1,2 0 0,1 1-1,1 0 1,1 1-1,1 0 1,-9 38 0,2 26 178,3 0 1,4 1-1,4 0 1,8 115-1,-1-192-416,-1 0 0,2 0 0,-1 0 0,2 0 0,-1-1 1,2 1-1,-1-1 0,2 0 0,8 14 0,-11-21-176,0 0 0,0 0 0,1 0 1,-1-1-1,1 1 0,0-1 0,0 0 0,0 0 1,0-1-1,10 5 0,-10-5-221,0-1-1,1 0 1,-1 0 0,1 0 0,-1 0-1,1-1 1,-1 0 0,1 0 0,-1 0-1,1-1 1,-1 1 0,0-1-1,1 0 1,4-2 0,38-20-7088</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5.981"/>
    </inkml:context>
    <inkml:brush xml:id="br0">
      <inkml:brushProperty name="width" value="0.05" units="cm"/>
      <inkml:brushProperty name="height" value="0.05" units="cm"/>
      <inkml:brushProperty name="color" value="#5B2D90"/>
    </inkml:brush>
  </inkml:definitions>
  <inkml:trace contextRef="#ctx0" brushRef="#br0">1 169 4194,'0'0'19838,"6"-1"-19389,-3 1-443,-1 0 0,0 0 0,0 0 0,0 0 0,0 1 1,0-1-1,0 1 0,0 0 0,0-1 0,0 1 0,0 0 1,0 0-1,0 0 0,0 0 0,-1 1 0,1-1 0,0 0 1,-1 1-1,1-1 0,-1 1 0,3 3 0,0 1 3,0 0 0,-1 0 1,0 1-1,0 0 0,0-1 0,-1 1 0,2 7 0,0 0-4,-2 0 1,0 0 0,0 1-1,-1-1 1,-1 0 0,-1 0-1,-3 23 1,3-32-14,-1 0-1,0 0 1,0 0-1,-1 0 1,0 0-1,1-1 1,-2 1 0,1-1-1,0 0 1,-1 0-1,0 0 1,0-1-1,0 1 1,0-1 0,-1 0-1,1 0 1,-1 0-1,-5 2 1,7-7-63,7-7 59,17-21-152,2 0 0,30-30 1,18-23-183,-57 65 310,13-17 69,-1 0 1,-1-1 0,34-70-1,-59 105 53,1 1 1,-1-1-1,1 0 0,-1 1 0,0-1 0,1 0 0,-1 1 1,0-1-1,1 0 0,-1 0 0,0 1 0,0-1 1,0 0-1,0 0 0,0 1 0,0-1 0,0 0 0,0 0 1,0 1-1,0-1 0,0 0 0,0 0 0,0 1 1,-1-3-1,-15 19 1038,8-3-1095,0 0-1,1 1 1,0 0-1,1 0 1,1 1-1,0 0 1,1 0-1,-4 31 1,4-14-15,2 1-1,1 0 1,5 44 0,-3-67 8,1 1-1,0 0 1,0 0-1,1-1 1,7 18-1,-8-25-222,-1 0 0,1 0 0,0 0 0,0 0 1,0 0-1,1 0 0,-1-1 0,0 1 0,5 2 0,-5-3-225,0-1 0,0 0 0,0 0 0,0 0 0,0-1 0,0 1 0,0 0 0,0-1 0,0 1 0,0-1 0,1 0 0,-1 0 1,0 0-1,0 0 0,0 0 0,4-1 0,20-6-8976</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02.295"/>
    </inkml:context>
    <inkml:brush xml:id="br0">
      <inkml:brushProperty name="width" value="0.05" units="cm"/>
      <inkml:brushProperty name="height" value="0.05" units="cm"/>
      <inkml:brushProperty name="color" value="#5B2D90"/>
    </inkml:brush>
  </inkml:definitions>
  <inkml:trace contextRef="#ctx0" brushRef="#br0">4 7 6451,'0'0'12363,"-4"-3"-11725,4 3-624,0 0 0,1 0 0,-1 0 0,0 0 0,0 0 0,0 0 0,0 0 0,0-1 0,0 1 0,0 0 0,0 0 0,0 0 0,0 0 0,0 0 0,0 0 0,0 0 0,0 0 0,0-1 0,0 1 0,0 0 0,0 0 0,0 0 1,0 0-1,0 0 0,0 0 0,0 0 0,0-1 0,0 1 0,0 0 0,0 0 0,0 0 0,0 0 0,0 0 0,0 0 0,0 0 0,22 10 494,52 28 453,-36-17-438,24 11-260,2-2 1,0-3-1,2-3 1,100 23 0,-165-47-252,-1 1 0,1-1-1,-1 1 1,1-1 0,-1 1 0,0-1 0,1 1 0,-1-1 0,1 1 0,-1-1 0,0 1 0,0-1 0,1 1 0,-1-1 0,0 1 0,0 0-1,0-1 1,1 1 0,-1 0 0,0-1 0,0 1 0,0-1 0,0 1 0,0 0 0,0-1 0,-1 1 0,1 0 0,0-1 0,0 1 0,0-1 0,0 1-1,-1 0 1,1-1 0,0 1 0,-1-1 0,1 1 0,0-1 0,-1 1 0,1-1 0,-2 1 0,-15 27 64,-157 168 1021,123-144-978,2 3-1,2 1 1,-77 123 0,115-162-189,1 1-1,1 0 1,0 0 0,1 1 0,1 0 0,-3 22 0,6-23-1114,1 0 0,0 0 0,4 30 0,3-17-5291</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6.342"/>
    </inkml:context>
    <inkml:brush xml:id="br0">
      <inkml:brushProperty name="width" value="0.05" units="cm"/>
      <inkml:brushProperty name="height" value="0.05" units="cm"/>
      <inkml:brushProperty name="color" value="#5B2D90"/>
    </inkml:brush>
  </inkml:definitions>
  <inkml:trace contextRef="#ctx0" brushRef="#br0">143 1 8244,'0'0'15319,"60"139"-13702,-36-55 271,-8 12-991,-10 11-257,-6-4-160,-10-6-240,-24-8-480,-10-14-16,-7-11-2513,-3-18-2081,-1-17-13847</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6.848"/>
    </inkml:context>
    <inkml:brush xml:id="br0">
      <inkml:brushProperty name="width" value="0.05" units="cm"/>
      <inkml:brushProperty name="height" value="0.05" units="cm"/>
      <inkml:brushProperty name="color" value="#5B2D90"/>
    </inkml:brush>
  </inkml:definitions>
  <inkml:trace contextRef="#ctx0" brushRef="#br0">90 72 8292,'0'0'12363,"-14"-10"-10613,-45-34-141,43 30 369,17 10-769,17 9-741,5 5-312,1 1 0,-1 1 0,-1 1 0,40 32 1,78 80 462,-109-93-430,-2 2 0,-2 0-1,-1 2 1,-2 1 0,-1 1 0,-2 1-1,-2 0 1,-1 2 0,-2 0 0,-2 1-1,13 70 1,-19-70-167,-2 0 0,-2 1-1,-2 0 1,-2 0 0,-1 0 0,-3-1-1,-1 1 1,-2-1 0,-3 0 0,0 0 0,-3-1-1,-19 41 1,12-37-335,-3-2 0,-31 46 0,43-73-354,0 0-1,-1-2 0,-1 1 1,0-1-1,-1-1 1,-1-1-1,0 0 1,-22 14-1,29-22-601,1-1 0,-1 1 0,0-1 0,0-1 0,-13 3 0,-40-1-14731</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29.656"/>
    </inkml:context>
    <inkml:brush xml:id="br0">
      <inkml:brushProperty name="width" value="0.05" units="cm"/>
      <inkml:brushProperty name="height" value="0.05" units="cm"/>
      <inkml:brushProperty name="color" value="#5B2D90"/>
    </inkml:brush>
  </inkml:definitions>
  <inkml:trace contextRef="#ctx0" brushRef="#br0">171 70 9861,'0'0'13254,"-3"-13"-12505,-13-37-458,9 43-83,0 17-2,-20 51 434,3 2 0,2 0 1,-14 69-1,26-86-404,3 0 0,1 0 0,2 1 0,3 0 0,5 60 0,-1-86-209,0-1-1,2 1 0,1-1 1,0 0-1,2-1 0,0 1 1,14 22-1,-15-30-271,0 0 0,1 0-1,0-1 1,1 0 0,0-1 0,1 0-1,0-1 1,1 0 0,-1 0 0,2-1-1,-1 0 1,14 6 0,-19-12-333,0 1 1,1-1-1,-1-1 0,0 1 1,1-1-1,7 1 0,21-5-5460,9-13-8457</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30.173"/>
    </inkml:context>
    <inkml:brush xml:id="br0">
      <inkml:brushProperty name="width" value="0.05" units="cm"/>
      <inkml:brushProperty name="height" value="0.05" units="cm"/>
      <inkml:brushProperty name="color" value="#5B2D90"/>
    </inkml:brush>
  </inkml:definitions>
  <inkml:trace contextRef="#ctx0" brushRef="#br0">217 1 11541,'0'0'12406,"-30"39"-11366,12 25-335,-10 18 655,-5 6-799,-3-1-385,2-5-96,10-5-80,11-11-560,13-14-625,0-15-2433,25-19-2913</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30.541"/>
    </inkml:context>
    <inkml:brush xml:id="br0">
      <inkml:brushProperty name="width" value="0.05" units="cm"/>
      <inkml:brushProperty name="height" value="0.05" units="cm"/>
      <inkml:brushProperty name="color" value="#5B2D90"/>
    </inkml:brush>
  </inkml:definitions>
  <inkml:trace contextRef="#ctx0" brushRef="#br0">0 122 15127,'0'0'11653,"115"-50"-11669,-55 37 16,3 1-784,3-1-1409,-1-3-3218,-5-1-6402</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31.209"/>
    </inkml:context>
    <inkml:brush xml:id="br0">
      <inkml:brushProperty name="width" value="0.05" units="cm"/>
      <inkml:brushProperty name="height" value="0.05" units="cm"/>
      <inkml:brushProperty name="color" value="#5B2D90"/>
    </inkml:brush>
  </inkml:definitions>
  <inkml:trace contextRef="#ctx0" brushRef="#br0">19 144 7411,'0'0'13977,"-2"-5"-12373,-10-19 2884,10 35-3949,0 12-833,2-15 298,1 0 1,0-1 0,0 1-1,1-1 1,0 1 0,0-1-1,1 0 1,0 0-1,0 0 1,1 0 0,0 0-1,0-1 1,0 0 0,1 0-1,0 0 1,0 0-1,1-1 1,-1 0 0,1 0-1,0 0 1,1-1 0,-1 0-1,1 0 1,0 0 0,0-1-1,0 0 1,0-1-1,0 1 1,1-1 0,-1-1-1,1 0 1,-1 0 0,1 0-1,0-1 1,-1 0-1,1 0 1,10-2 0,-12 0-27,1 1-1,-1-1 1,0-1 0,0 1 0,0-1 0,0 0-1,0-1 1,-1 1 0,1-1 0,-1 0 0,0 0 0,0-1-1,0 0 1,-1 1 0,0-2 0,0 1 0,0 0-1,4-9 1,-2 4-18,-1-1-1,0 1 1,0-1-1,-1 0 0,-1 0 1,0 0-1,0 0 1,-1 0-1,1-22 1,-3-75 429,-16 166 182,-1 60 73,-3 125-1,15 120-106,5-293-608,1-54 27,-1-2-58,0-1 0,0 1 1,-1 0-1,-1-1 0,-4 15 0,6-26 84,-1 0-1,1 0 0,-1 0 1,0 0-1,0 0 1,0 0-1,0 0 1,0 0-1,0 0 0,0-1 1,-1 1-1,1 0 1,-1-1-1,1 1 0,-1-1 1,0 0-1,1 1 1,-1-1-1,0 0 1,0 0-1,0 0 0,0 0 1,0-1-1,0 1 1,0 0-1,0-1 1,0 1-1,0-1 0,0 0 1,-1 0-1,1 0 1,0 0-1,0 0 0,0 0 1,0-1-1,0 1 1,-1-1-1,1 1 1,-3-2-1,-2-1 16,-1-1 0,1 1 0,0-1-1,0 0 1,1-1 0,-1 0 0,1 0 0,0 0 0,1-1-1,-1 1 1,1-2 0,0 1 0,0 0 0,1-1 0,0 0-1,0 0 1,1 0 0,-5-12 0,3 4 2,0 0-1,1 0 1,0-1 0,1 1-1,1-1 1,0 0 0,2 0-1,1-25 1,1 27 1,1 1 0,1 0 0,0-1 0,1 1 0,0 1 0,1-1 0,1 1 0,0 0 0,0 0 0,1 1 0,1 0 0,0 1 0,0 0-1,1 0 1,0 1 0,15-11 0,22-14-1215,1 2 0,82-39 0,-88 48-707,30-16-4291,-12 6-5553</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33.479"/>
    </inkml:context>
    <inkml:brush xml:id="br0">
      <inkml:brushProperty name="width" value="0.05" units="cm"/>
      <inkml:brushProperty name="height" value="0.05" units="cm"/>
      <inkml:brushProperty name="color" value="#5B2D90"/>
    </inkml:brush>
  </inkml:definitions>
  <inkml:trace contextRef="#ctx0" brushRef="#br0">49 37 5170,'0'0'14885,"-1"-7"-13530,1 5-1463,-2-21 1436,-1 18-420,-1 18-528,-5 29 434,0-5-463,1-1 0,2 1 0,2 1 0,1-1 1,4 64-1,-1-99-396,1 1 1,-1 0-1,1 0 1,-1-1-1,1 1 1,0 0-1,0-1 1,0 1-1,1-1 1,-1 1-1,1-1 1,-1 0-1,1 1 0,0-1 1,0 0-1,0 0 1,0 0-1,0 0 1,0-1-1,1 1 1,-1-1-1,0 1 1,1-1-1,-1 0 1,1 0-1,0 0 0,-1 0 1,1 0-1,0-1 1,0 1-1,-1-1 1,1 1-1,0-1 1,3 0-1,0-1-439,0 1-1,1-1 0,-1 0 1,0 0-1,1-1 1,-1 0-1,0 0 1,0 0-1,0-1 1,-1 1-1,1-2 1,-1 1-1,10-8 0,20-23-5845</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33.853"/>
    </inkml:context>
    <inkml:brush xml:id="br0">
      <inkml:brushProperty name="width" value="0.05" units="cm"/>
      <inkml:brushProperty name="height" value="0.05" units="cm"/>
      <inkml:brushProperty name="color" value="#5B2D90"/>
    </inkml:brush>
  </inkml:definitions>
  <inkml:trace contextRef="#ctx0" brushRef="#br0">62 95 10005,'0'0'8350,"-3"4"-8027,2-3-289,0 0 0,0 0 0,0 0 0,1 0 1,-1 0-1,0 0 0,1 0 0,-1 0 0,1 0 0,-1 1 1,1-1-1,-1 0 0,1 0 0,0 0 0,0 1 0,-1-1 0,1 0 1,0 0-1,0 0 0,0 1 0,1-1 0,-1 0 0,0 0 1,0 1-1,1-1 0,0 1 0,0 0 25,1-1-1,-1 0 0,1 1 1,-1-1-1,1 0 1,0 0-1,0 0 1,-1-1-1,1 1 1,0 0-1,0-1 1,0 1-1,0-1 1,0 1-1,0-1 1,0 0-1,0 0 1,0 0-1,3 0 1,-2 0-24,-1 0 1,1 0-1,-1 0 1,1-1 0,-1 1-1,1-1 1,-1 1 0,0-1-1,1 0 1,-1 1-1,0-1 1,1-1 0,-1 1-1,0 0 1,0 0 0,0-1-1,0 1 1,0-1 0,-1 0-1,1 0 1,0 1-1,-1-1 1,3-4 0,-2 2 54,0-1 1,0-1-1,0 1 1,-1 0 0,0 0-1,0-1 1,0 1-1,-1 0 1,0-10-1,0 13-70,0-1 0,-1 1 0,1-1 0,-1 1 0,0 0 0,0 0 0,1-1-1,-2 1 1,1 0 0,0 0 0,0 0 0,-1 0 0,1 0 0,-1 0 0,1 1 0,-1-1 0,0 0-1,0 1 1,0-1 0,0 1 0,0 0 0,0 0 0,0-1 0,0 1 0,-1 1 0,1-1-1,0 0 1,-1 1 0,-3-2 0,-2 1-68,-1-1 0,1 1-1,0 0 1,-1 1 0,1 0 0,0 1-1,-16 2 1,23-3-50,0 0 0,-1 1-1,1-1 1,0 1 0,0-1 0,-1 1-1,1 0 1,0-1 0,0 1-1,0 0 1,0 0 0,0 0 0,0 0-1,0 0 1,0 0 0,1 0 0,-1 0-1,0 0 1,1 0 0,-1 0 0,0 1-1,1-1 1,-1 0 0,1 0 0,-1 3-1,-1 37-4131,3-27 1947,-1 32-6316</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34.254"/>
    </inkml:context>
    <inkml:brush xml:id="br0">
      <inkml:brushProperty name="width" value="0.05" units="cm"/>
      <inkml:brushProperty name="height" value="0.05" units="cm"/>
      <inkml:brushProperty name="color" value="#5B2D90"/>
    </inkml:brush>
  </inkml:definitions>
  <inkml:trace contextRef="#ctx0" brushRef="#br0">356 44 10149,'0'0'14881,"-3"-10"-13750,-3-8-717,1 3-142,10 29-24,17 40 342,9 19 498,-4 2 1,18 83-1,-35-109-892,-2 0 0,-2 0 0,-2 0 0,-3 0 0,-2 1 0,-2-1 0,-13 74 0,11-99-386,-2 1-1,0-1 1,-1-1 0,-1 1-1,-2-1 1,0-1 0,-1 0 0,-2-1-1,0 0 1,-1-1 0,-1 0-1,-1-2 1,0 0 0,-1 0-1,-2-2 1,-33 23 0,35-28-880,0-1 0,-1-1 0,-32 11 0,-69 10-6325</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44.909"/>
    </inkml:context>
    <inkml:brush xml:id="br0">
      <inkml:brushProperty name="width" value="0.05" units="cm"/>
      <inkml:brushProperty name="height" value="0.05" units="cm"/>
      <inkml:brushProperty name="color" value="#5B2D90"/>
    </inkml:brush>
  </inkml:definitions>
  <inkml:trace contextRef="#ctx0" brushRef="#br0">1 126 21018,'0'0'7379,"157"-74"-7379,-76 53-48,0 1-32,-5 10-1873,-19 10-2209,-29 1-3954</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5.145"/>
    </inkml:context>
    <inkml:brush xml:id="br0">
      <inkml:brushProperty name="width" value="0.05" units="cm"/>
      <inkml:brushProperty name="height" value="0.05" units="cm"/>
      <inkml:brushProperty name="color" value="#5B2D90"/>
    </inkml:brush>
  </inkml:definitions>
  <inkml:trace contextRef="#ctx0" brushRef="#br0">0 1 2865,'0'0'7140,"10"19"-5164,0 2-1445,-2-2-21,1 0 0,1-1 0,1-1 0,1 1 0,16 17 0,2-2 352,3-2 0,0-1-1,2-2 1,1-1-1,63 35 1,-26-23-336,1-3 0,91 29 0,-46-29-377,1-5 1,1-5 0,1-5 0,1-6 0,211-1 0,-312-14-212,0-1-1,1-1 1,-1 0 0,-1-2 0,30-8 0,-46 11 11,-1-1-1,1 0 1,-1 0 0,0 0-1,1-1 1,-1 1-1,0-1 1,-1 0 0,1 0-1,0-1 1,-1 1-1,0-1 1,4-5 0,-5 6-15,0-1 0,-1 1 1,0-1-1,1 0 1,-2 0-1,1 1 0,0-1 1,-1 0-1,1 0 1,-1 0-1,0 1 1,-1-1-1,1 0 0,-1 0 1,1 0-1,-1 0 1,0 1-1,-1-1 0,-1-5 1,-1 1-179,-1 0-1,0 1 1,0-1-1,0 1 1,-1 0 0,0 0-1,0 1 1,-1 0 0,0 0-1,0 0 1,0 1 0,-1 0-1,0 1 1,-12-6-1,-17-7-194,-70-22-1,96 36 524,-41-15 564,50 15 599,12 2-757,-1 1-397,0 1 1,0 0-1,0 1 0,0 0 0,0 1 0,-1-1 0,1 2 0,0-1 1,-1 1-1,0 0 0,0 1 0,-1 0 0,1 0 0,-1 1 0,0 0 1,0 0-1,-1 1 0,0-1 0,0 1 0,9 14 0,-10-12-28,0 0 1,0 0-1,0 1 0,-1-1 0,-1 1 0,1 0 0,-2 0 0,1 1 0,-1-1 1,-1 0-1,0 1 0,-1-1 0,0 1 0,0-1 0,-1 1 0,0-1 0,-1 1 1,-5 16-1,1-12-95,-2 1 1,1-1-1,-2-1 0,0 1 1,0-1-1,-15 15 1,-7 6-1721,-37 32 1,-4-6-4969</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45.241"/>
    </inkml:context>
    <inkml:brush xml:id="br0">
      <inkml:brushProperty name="width" value="0.05" units="cm"/>
      <inkml:brushProperty name="height" value="0.05" units="cm"/>
      <inkml:brushProperty name="color" value="#5B2D90"/>
    </inkml:brush>
  </inkml:definitions>
  <inkml:trace contextRef="#ctx0" brushRef="#br0">126 119 16295,'0'0'6419,"-104"32"-2817,83-27-561,29-5-3041,45-12-16,26-15-112,15-7-1568,-3-7-2338,-12 0-5795</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55.183"/>
    </inkml:context>
    <inkml:brush xml:id="br0">
      <inkml:brushProperty name="width" value="0.05" units="cm"/>
      <inkml:brushProperty name="height" value="0.05" units="cm"/>
      <inkml:brushProperty name="color" value="#5B2D90"/>
    </inkml:brush>
  </inkml:definitions>
  <inkml:trace contextRef="#ctx0" brushRef="#br0">72 95 7764,'0'0'12533,"0"-15"-11081,0-30-705,0 10 2454,-1 65-1855,-11 53 0,1-9-1170,-36 614 198,47-678-583,3 47-1083,-3-54 926,1-1-1,-1 1 1,1-1 0,0 1-1,0-1 1,0 0 0,0 1 0,0-1-1,0 0 1,0 0 0,1 0 0,-1 0-1,1 0 1,0 0 0,-1 0-1,1-1 1,0 1 0,4 2 0,13-1-7803</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55.724"/>
    </inkml:context>
    <inkml:brush xml:id="br0">
      <inkml:brushProperty name="width" value="0.05" units="cm"/>
      <inkml:brushProperty name="height" value="0.05" units="cm"/>
      <inkml:brushProperty name="color" value="#5B2D90"/>
    </inkml:brush>
  </inkml:definitions>
  <inkml:trace contextRef="#ctx0" brushRef="#br0">245 64 2881,'0'0'18587,"-8"-10"-17799,-25-33-191,31 42-564,1 0 0,0 0-1,0 0 1,-1 0 0,1 0 0,0 0-1,-1 1 1,1-1 0,-1 0 0,1 1 0,-1-1-1,1 1 1,-1 0 0,1-1 0,-1 1-1,0 0 1,1 0 0,-1 0 0,1 0-1,-1 0 1,0 1 0,1-1 0,-1 0 0,1 1-1,-1-1 1,1 1 0,-1-1 0,1 1-1,-1 0 1,1 0 0,0 0 0,-1-1-1,1 1 1,0 1 0,0-1 0,0 0-1,-1 0 1,0 3 0,0-3 20,-11 12 42,0 1-1,1 1 0,0-1 0,1 2 0,1 0 0,0 0 1,1 1-1,1 0 0,-11 32 0,12-25 8,1 1 0,0-1-1,2 1 1,1 1 0,1-1 0,2 46-1,1-66-110,0 1 0,0 0 0,0-1 0,1 1 0,-1-1 0,2 1 0,-1-1 0,0 0 0,1 0 0,0 0 0,0 0 0,0 0 0,1-1 0,0 0 0,0 1 0,0-1 0,0-1 0,0 1 0,1 0 0,0-1 0,0 0 0,0 0 0,0-1 0,0 1 0,0-1-1,1 0 1,-1-1 0,1 1 0,0-1 0,-1 0 0,1-1 0,0 1 0,-1-1 0,1 0 0,0 0 0,0-1 0,-1 0 0,1 0 0,-1 0 0,1-1 0,-1 1 0,1-1 0,-1-1 0,0 1 0,0-1 0,0 0 0,0 0 0,6-5 0,-3 1 14,0 0-1,0 0 1,0-1 0,-1 0 0,-1 0 0,1 0 0,-1-1 0,-1 0 0,1-1 0,-2 1 0,1-1 0,3-13 0,-2 3 6,-1-1 1,-1 1-1,-1-1 1,-1 0-1,-1-27 1,0 43-29,-1 0 1,0 0-1,0 1 1,0-1-1,-1 0 0,0 0 1,0 1-1,0-1 1,0 1-1,-1-1 0,1 1 1,-1-1-1,-1 1 1,1 0-1,0 0 0,-1 0 1,0 0-1,0 0 0,0 1 1,0-1-1,-1 1 1,0 0-1,1 0 0,-1 0 1,0 0-1,0 1 1,0 0-1,-1 0 0,1 0 1,-1 0-1,1 0 1,-1 1-1,1 0 0,-1 0 1,0 0-1,0 1 1,1 0-1,-1 0 0,-5 0 1,9 0-117,0 0 0,-1 0 0,1 0 0,0 0 0,0 0 0,0 0 0,0 0 1,0 0-1,-1 0 0,1 1 0,0-1 0,0 1 0,0-1 0,0 1 0,0-1 0,0 1 1,0-1-1,0 1 0,0 0 0,0 0 0,0-1 0,1 1 0,-1 0 0,0 0 0,0 0 1,1 0-1,-1 0 0,0 2 0,0 22-6842,6-4-3171</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56.491"/>
    </inkml:context>
    <inkml:brush xml:id="br0">
      <inkml:brushProperty name="width" value="0.05" units="cm"/>
      <inkml:brushProperty name="height" value="0.05" units="cm"/>
      <inkml:brushProperty name="color" value="#5B2D90"/>
    </inkml:brush>
  </inkml:definitions>
  <inkml:trace contextRef="#ctx0" brushRef="#br0">203 97 12230,'0'0'6080,"-8"-16"-3834,-28-47-915,35 62-1291,0 0-1,0-1 1,0 1-1,0 0 0,0 0 1,-1-1-1,1 1 0,0 0 1,-1 0-1,1 1 1,-1-1-1,1 0 0,-1 0 1,1 1-1,-1-1 1,1 1-1,-1-1 0,0 1 1,1 0-1,-1-1 0,0 1 1,1 0-1,-1 0 1,0 0-1,1 0 0,-1 1 1,0-1-1,1 0 1,-3 1-1,0 1-11,1 0 0,-1 0 0,0 0 0,1 0-1,0 0 1,-1 1 0,1-1 0,-4 4 0,1 2 5,0-1 0,0 1 0,1-1 0,-1 2 0,2-1 0,-1 1 0,1-1 0,1 1 0,-1 0 1,1 0-1,1 1 0,0-1 0,0 1 0,1-1 0,0 1 0,1-1 0,1 14 0,-1-20-49,1 1-1,0-1 1,0 1-1,0-1 1,1 0-1,-1 1 1,1-1 0,0 0-1,0 0 1,0 0-1,0 0 1,0 0 0,1-1-1,-1 1 1,1-1-1,0 0 1,-1 1 0,1-1-1,0 0 1,1-1-1,-1 1 1,0 0-1,5 1 1,-6-2-13,1 0-1,-1 0 1,1 0-1,-1 0 1,1-1-1,0 1 1,-1-1-1,1 1 1,0-1-1,-1 0 1,1 0 0,0 0-1,0 0 1,-1-1-1,1 1 1,0-1-1,-1 0 1,1 1-1,-1-1 1,1 0-1,-1-1 1,1 1-1,-1 0 1,0-1 0,1 1-1,-1-1 1,0 0-1,0 0 1,0 1-1,0-2 1,1-1-1,4-9-12,-1 0 0,0-1-1,-2 1 1,1-1 0,-1-1-1,-1 1 1,1-16 0,3-79 2885,-11 195-1471,-18 99-1,-3 66 326,45 245 58,-17-466-1721,1 4-52,-2 0 1,-1 0 0,-2 0-1,-6 44 1,6-74-15,0 0 0,-1 0 0,1 0 1,-1 0-1,0-1 0,0 1 0,0-1 0,-1 1 0,1-1 0,-1 0 0,1 0 1,-1 0-1,0 0 0,-1 0 0,1-1 0,0 1 0,-6 2 0,7-4 15,0 0 0,0 0 0,-1 0 0,1-1 0,0 1 0,0 0 0,-1-1 0,1 0 0,0 1 0,-1-1 0,1 0 0,0 0 0,-1-1 0,1 1 0,0 0-1,-1-1 1,1 1 0,0-1 0,0 0 0,-1 0 0,1 0 0,0 0 0,0 0 0,0 0 0,0-1 0,0 1 0,1 0 0,-1-1 0,0 0 0,1 1 0,-1-1 0,-1-3-1,-4-5-17,1 0-1,1 0 0,0-1 0,0 1 0,1-1 0,0 0 0,1-1 1,0 1-1,-1-20 0,0-10-74,2-57 0,2 80 75,2 1 1,0-1 0,1 1 0,0 0 0,2 0 0,0 0-1,1 0 1,15-30 0,-8 25 95,0 0-1,2 1 1,0 1-1,2 1 1,27-27-1,-6 12-921,81-54 0,47-14-5703,-113 70 2768</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43.091"/>
    </inkml:context>
    <inkml:brush xml:id="br0">
      <inkml:brushProperty name="width" value="0.05" units="cm"/>
      <inkml:brushProperty name="height" value="0.05" units="cm"/>
      <inkml:brushProperty name="color" value="#5B2D90"/>
    </inkml:brush>
  </inkml:definitions>
  <inkml:trace contextRef="#ctx0" brushRef="#br0">129 13 7828,'4'-12'20465,"2"36"-20435,-1 0 1,-1 0-1,-1 0 0,-1 1 1,-3 37-1,1-25-44,1 22 33,-3 1-1,-2 0 1,-3-1 0,-3 0-1,-27 92 1,0-55 87,24-65-134,1-1-1,2 2 1,-10 48-1,19-79 31,1-1 0,0 1 0,0-1 0,0 1 0,0-1 0,0 1 1,0 0-1,0-1 0,0 1 0,0-1 0,0 1 0,1-1 0,-1 1 0,0-1 0,0 1 0,0 0 0,1-1 0,-1 1 0,0-1 0,1 0 0,-1 1 0,0-1 0,1 1 1,-1-1-1,1 1 0,-1-1 0,0 0 0,1 1 0,-1-1 0,1 0 0,-1 0 0,1 1 0,-1-1 0,1 0 0,-1 0 0,1 0 0,0 1 0,-1-1 0,1 0 0,-1 0 1,2 0-1,28-3 52,-23 1-56,29-8 54,1-2 0,-2-1 1,0-2-1,-1-1 0,35-23 0,-13 9 6,5 0-75,-35 19-573,0-2 0,-2-1 0,30-21 0,-43 17-6227,-5 6-242</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43.580"/>
    </inkml:context>
    <inkml:brush xml:id="br0">
      <inkml:brushProperty name="width" value="0.05" units="cm"/>
      <inkml:brushProperty name="height" value="0.05" units="cm"/>
      <inkml:brushProperty name="color" value="#5B2D90"/>
    </inkml:brush>
  </inkml:definitions>
  <inkml:trace contextRef="#ctx0" brushRef="#br0">150 98 12198,'0'0'6045,"-6"-15"-3497,-4-5-1781,-15-43 2406,23 73 584,-2 53-3712,-45 268 1864,29-232-1435,-12 187 0,31-264-477,0 10-63,1 1 1,6 36-1,-5-60-90,1 0 1,0 1 0,1-1 0,0-1 0,0 1 0,1 0 0,0-1 0,0 1-1,1-1 1,0-1 0,12 14 0,-14-18-92,-1 0 0,1 0 1,0-1-1,0 1 0,1-1 0,-1 0 0,0 0 1,1 0-1,-1-1 0,1 1 0,-1-1 0,1 0 1,0 0-1,0 0 0,0 0 0,-1-1 0,1 0 1,0 0-1,0 0 0,4 0 0,-3-1-449,0 0 1,0 0-1,0-1 0,0 1 0,0-1 0,0 0 1,0-1-1,-1 1 0,1-1 0,-1 0 0,0 0 1,0 0-1,7-8 0,28-36-10859</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44.011"/>
    </inkml:context>
    <inkml:brush xml:id="br0">
      <inkml:brushProperty name="width" value="0.05" units="cm"/>
      <inkml:brushProperty name="height" value="0.05" units="cm"/>
      <inkml:brushProperty name="color" value="#5B2D90"/>
    </inkml:brush>
  </inkml:definitions>
  <inkml:trace contextRef="#ctx0" brushRef="#br0">115 21 13398,'0'0'11400,"-14"-1"-10728,9 1-620,2 0-37,1-1-1,-1 1 1,1 0 0,-1-1 0,0 1 0,1 1 0,-1-1 0,1 0 0,-1 0 0,0 1 0,1 0-1,-1-1 1,1 1 0,0 0 0,-1 0 0,1 0 0,0 1 0,-1-1 0,1 1 0,0-1 0,0 1-1,0-1 1,0 1 0,1 0 0,-1 0 0,0 0 0,1 0 0,-1 0 0,1 1 0,0-1-1,0 0 1,0 1 0,0-1 0,0 1 0,0-1 0,1 1 0,-1-1 0,1 4 0,-9 38 168,3 1 1,2-1 0,1 1 0,5 58 0,-1-87-133,1 0 0,0 0 0,1 0-1,0 0 1,2-1 0,0 0 0,0 0 0,2 0 0,0 0 0,0-1 0,1 0 0,1-1 0,0 0 0,1 0 0,17 16 0,-24-26-55,0 0 1,-1-1-1,1 0 1,0 1-1,0-1 1,1-1-1,-1 1 1,0 0 0,1-1-1,-1 1 1,1-1-1,-1 0 1,1 0-1,-1-1 1,1 1-1,0-1 1,-1 1-1,1-1 1,5-1-1,-6 0-6,1 0 0,-1-1 0,1 1 0,-1-1-1,1 0 1,-1 0 0,0 0 0,0 0-1,0 0 1,0-1 0,0 0 0,0 1 0,-1-1-1,1 0 1,2-5 0,4-7-33,-1 0 1,-1 0-1,0-1 1,-1 1-1,-1-2 0,-1 1 1,4-18-1,-3 1 6,-1 0 0,-2 0 1,-1 0-1,-6-61 0,4 79 43,-2 1 0,1 0 1,-2-1-1,0 1 0,0 1 1,-1-1-1,-1 1 0,0 0 1,-1 0-1,-1 0 0,0 1 0,0 0 1,-14-14-1,21 24 11,-1 0-1,1 0 0,-1 1 1,0-1-1,0 0 1,1 1-1,-1 0 1,0-1-1,0 1 1,0 0-1,0 0 0,-1 0 1,1 0-1,0 0 1,0 0-1,-1 1 1,1-1-1,0 1 1,-1 0-1,1-1 0,0 1 1,-1 0-1,1 1 1,-1-1-1,1 0 1,0 1-1,-1-1 1,1 1-1,0-1 0,-4 3 1,3-1-14,1 1 1,-1 0-1,1-1 1,-1 1-1,1 0 1,0 0-1,0 1 1,0-1-1,1 0 1,-1 1-1,1-1 1,0 1-1,0-1 1,0 1-1,0-1 1,0 1-1,1 0 1,0 4-1,-1 1-77,0 0 0,0 1 0,1 0-1,1-1 1,0 0 0,0 1 0,1-1 0,0 1-1,0-1 1,1 0 0,0 0 0,1-1-1,0 1 1,1 0 0,-1-1 0,1 0 0,1 0-1,0-1 1,0 0 0,0 0 0,1 0-1,0-1 1,0 0 0,1 0 0,0 0 0,0-1-1,14 7 1,-10-7-861,0-1 0,0 1 0,0-2 0,0 0 1,1 0-1,15 1 0,22-3-6789</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44.431"/>
    </inkml:context>
    <inkml:brush xml:id="br0">
      <inkml:brushProperty name="width" value="0.05" units="cm"/>
      <inkml:brushProperty name="height" value="0.05" units="cm"/>
      <inkml:brushProperty name="color" value="#5B2D90"/>
    </inkml:brush>
  </inkml:definitions>
  <inkml:trace contextRef="#ctx0" brushRef="#br0">231 0 15895,'0'0'10963,"9"27"-10398,102 363 1796,-97-312-2053,-3 0 0,-3 0 0,-4 1 0,-11 153 0,2-201-378,-1 0 0,-1 0 1,-2-1-1,-1-1 1,-1 1-1,-24 42 0,25-53-463,-1-1-1,0 0 0,-2-1 1,0-1-1,-1 0 0,0 0 1,-1-1-1,-1-1 0,0-1 1,-28 18-1,36-27-479,0 0 0,-1 0 0,1-1 0,0 0 1,-13 2-1,-37-1-11681</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3:59.283"/>
    </inkml:context>
    <inkml:brush xml:id="br0">
      <inkml:brushProperty name="width" value="0.05" units="cm"/>
      <inkml:brushProperty name="height" value="0.05" units="cm"/>
      <inkml:brushProperty name="color" value="#5B2D90"/>
    </inkml:brush>
  </inkml:definitions>
  <inkml:trace contextRef="#ctx0" brushRef="#br0">5 1151 10629,'0'0'7753,"-4"31"-3461,4-29-4205,0 0 0,0 0-1,0 0 1,1 0-1,-1 0 1,1 0 0,-1 0-1,1 0 1,0 0 0,-1-1-1,1 1 1,0 0-1,0 0 1,1-1 0,-1 1-1,0-1 1,0 1-1,1-1 1,-1 1 0,4 1-1,-2-1 2,1 1 0,0-1 0,1-1 0,-1 1 0,0 0 0,0-1 0,1 0 0,-1 0 0,6 0 0,-1 0 12,0 0 0,1-1 0,-1-1 0,0 1 0,1-1 0,-1-1 0,0 0 0,16-5 0,0-6-23,0 0 1,-1-2-1,-1 0 0,0-2 0,-1 0 0,-1-2 0,0 0 0,26-34 0,-32 31-56,0-1 0,-2 0-1,-1 0 1,-1-2 0,14-47 0,24-136 99,-20 70-88,-22 109-9,-1 0-1,-1-1 1,-2 0-1,0 0 0,-3 0 1,0 0-1,-5-31 0,3 49-21,-1 0 0,-1 0 1,1 0-1,-2 0 0,0 1 0,0 0 0,-1 0 0,0 0 0,-10-11 0,0 2 27,-1 2-1,-1 0 0,-29-22 0,44 37-23,0 1-1,0 0 1,-1 0-1,1 0 1,-1 1-1,0-1 1,1 1-1,-1 0 1,0 0-1,0 0 1,0 0-1,0 1 1,0-1-1,0 1 0,0 0 1,0 0-1,0 1 1,0-1-1,0 1 1,1 0-1,-1 0 1,-5 2-1,2 0 19,0 0 0,0 0 1,0 1-1,1 0 0,-1 1 0,1-1 0,0 1 0,0 0 0,0 1 0,-6 8 0,3-1 11,0 0 0,2 0 0,0 1 0,0 0 0,1 1 0,1-1 0,0 1 1,1 0-1,1 0 0,-2 22 0,0 21 308,4 84 1,2-78 9,1-9-176,2 1 1,2-1-1,3 0 0,3 0 0,1-2 1,3 1-1,2-2 0,3 0 1,53 95-1,-62-127-225,1-1 0,0-1 0,1-1 1,1 0-1,1 0 0,1-2 0,0 0 0,1 0 0,0-2 1,1-1-1,0 0 0,1-1 0,1-1 0,22 8 0,-22-12-452,0 0-1,1-1 0,-1-2 0,1 0 0,0-1 0,0-1 0,0-1 1,0-1-1,25-4 0,-31 2-1015,0-1 1,1 0-1,-1-2 1,19-7-1,40-30-14966</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00.909"/>
    </inkml:context>
    <inkml:brush xml:id="br0">
      <inkml:brushProperty name="width" value="0.05" units="cm"/>
      <inkml:brushProperty name="height" value="0.05" units="cm"/>
      <inkml:brushProperty name="color" value="#5B2D90"/>
    </inkml:brush>
  </inkml:definitions>
  <inkml:trace contextRef="#ctx0" brushRef="#br0">165 0 9268,'0'0'13855,"-8"0"-13252,5 0-576,0 1 0,0-1 0,1 1 1,-1 0-1,0 0 0,0 0 0,1 0 1,-1 0-1,1 0 0,-1 1 0,1-1 1,-1 1-1,1-1 0,0 1 0,0 0 1,0 0-1,0 0 0,0 1 0,0-1 1,1 0-1,-1 1 0,1-1 1,0 1-1,-2 2 0,-5 13 253,1-1 0,-8 35 0,9-30-70,-15 67 373,5 1 0,3 1 0,5 0 0,3 1 0,11 137 0,-2-169-380,20 95 0,-19-130-327,2 0 0,0 0 0,2-1 0,1-1 0,0 1 0,20 28 0,-26-45-87,0-2-1,1 1 0,-1 0 1,1-1-1,1 0 1,-1 0-1,1-1 1,0 1-1,0-1 1,0-1-1,0 1 1,1-1-1,8 3 1,-10-4-304,1-1 0,0 1 0,0-1 0,0-1 0,-1 1 0,1-1 0,0 0 0,0 0 1,0-1-1,8-1 0,47-21-8004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6.046"/>
    </inkml:context>
    <inkml:brush xml:id="br0">
      <inkml:brushProperty name="width" value="0.05" units="cm"/>
      <inkml:brushProperty name="height" value="0.05" units="cm"/>
      <inkml:brushProperty name="color" value="#5B2D90"/>
    </inkml:brush>
  </inkml:definitions>
  <inkml:trace contextRef="#ctx0" brushRef="#br0">0 37 11301,'0'0'8946,"12"-7"-8194,-5 2-636,30-17 183,-35 22-277,0-1 0,0 1-1,0-1 1,-1 1-1,1 0 1,0 0 0,0 0-1,0 0 1,0 0-1,0 0 1,0 0 0,0 1-1,0-1 1,0 1-1,0 0 1,0-1 0,0 1-1,0 0 1,-1 0-1,1 0 1,0 0 0,-1 0-1,4 3 1,6 8 79,1 1-1,-2 0 1,0 0 0,0 1 0,-1 1 0,-1 0 0,0 0 0,-1 0 0,-1 1-1,-1 0 1,5 19 0,-3-3-62,-2 0 0,-1 0 1,-1 0-1,-3 63 0,-1-81-35,-1 0 0,0 0 1,0 0-1,-1 0 0,-1 0 0,-1-1 1,0 0-1,0 1 0,-1-2 0,-1 1 1,0-1-1,-1 0 0,0 0 0,-16 16 1,23-27 1,0 0 1,0 0 0,1 0-1,-1 0 1,0-1 0,0 1 0,0 0-1,-1 0 1,1-1 0,0 1-1,0 0 1,0-1 0,0 1-1,-1-1 1,1 0 0,0 1 0,0-1-1,-1 0 1,1 0 0,0 0-1,-2 0 1,2 0 5,0-1 1,0 1-1,0-1 1,0 1-1,1-1 1,-1 0-1,0 1 1,0-1-1,0 0 0,1 0 1,-1 1-1,0-1 1,1 0-1,-1 0 1,1 0-1,-1 0 1,1 0-1,-1 0 0,0-2 1,-1-6 32,0-1 0,0 0 0,1 0 0,-1-12 0,2 21-53,-1-25-2,1 1-1,1-1 1,1 0-1,2 1 1,0 0 0,15-47-1,-13 57-5,0-1 0,1 1 0,0 1 0,1-1 1,1 1-1,1 0 0,0 1 0,0 0 0,1 1 0,1 0 0,23-18 0,-29 25 7,1 1 0,0 0 0,0 0 0,0 0 0,0 1 0,1 0 0,-1 1-1,1-1 1,0 1 0,0 1 0,-1 0 0,15-1 0,-17 2 2,-1 0-1,1 1 1,0-1-1,-1 1 1,1 0-1,0 1 1,-1-1-1,1 1 1,-1-1-1,0 2 1,1-1-1,-1 0 1,0 1-1,0 0 1,-1 0-1,1 0 1,0 0-1,-1 0 1,0 1-1,0-1 1,4 8-1,2 3-10,-2 1-1,0 0 0,0 1 1,-2 0-1,0 0 0,0 0 1,3 34-1,-4-13-85,-2 0 0,-5 58 0,-1-68 99,0-40 454,-1-45-13,5 30-417,2 1 0,0-1-1,2 1 1,10-38 0,-10 51-16,1 1 0,0-1 0,1 1 0,0 0 0,1 1 1,0-1-1,1 1 0,1 1 0,0 0 0,13-14 0,-20 23 6,-1 0 0,1 1-1,0-1 1,-1 0-1,1 1 1,0-1 0,0 1-1,0 0 1,0-1 0,0 1-1,0 0 1,1 0 0,-1 0-1,0 1 1,1-1-1,-1 0 1,0 1 0,1 0-1,-1 0 1,0-1 0,1 1-1,-1 0 1,1 1 0,-1-1-1,0 0 1,1 1-1,-1 0 1,0-1 0,1 1-1,-1 0 1,0 0 0,0 0-1,0 0 1,0 1-1,0-1 1,0 0 0,0 1-1,0 0 1,-1-1 0,1 1-1,1 2 1,6 8 6,0 1 0,-1 0 1,-1 1-1,0 0 0,6 18 0,-5-14 20,4 13-185,-1 0 1,15 65 0,-22-71-1798,-1 0 0,0 33 0,-3-27-4680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01.398"/>
    </inkml:context>
    <inkml:brush xml:id="br0">
      <inkml:brushProperty name="width" value="0.05" units="cm"/>
      <inkml:brushProperty name="height" value="0.05" units="cm"/>
      <inkml:brushProperty name="color" value="#5B2D90"/>
    </inkml:brush>
  </inkml:definitions>
  <inkml:trace contextRef="#ctx0" brushRef="#br0">234 41 10613,'0'0'12670,"-5"-8"-11464,-15-24 133,20 32-1324,0 0 1,0 1-1,0-1 0,0 0 1,0 1-1,0-1 0,0 0 1,0 1-1,0-1 0,0 0 1,0 1-1,0-1 0,0 0 1,0 1-1,0-1 0,0 0 1,0 1-1,-1-1 0,1 0 1,0 0-1,0 1 0,0-1 1,-1 0-1,1 1 0,0-1 1,0 0-1,0 0 0,-1 0 1,1 1-1,0-1 0,-1 0 1,1 0-1,0 0 0,0 0 1,-1 1-1,1-1 0,0 0 1,-1 0-1,1 0 0,0 0 1,-1 0-1,1 0 0,0 0 1,-1 0-1,1 0 0,0 0 1,-1 0-1,1 0 0,0 0 1,-1 0-1,1 0 0,0-1 1,-1 1-1,1 0 0,0 0 1,-1 0-1,1 0 1,0-1-1,0 1 0,-1 0 1,1 0-1,0-1 0,0 1 1,-1 0-1,1 0 0,0-1 1,0 1-1,-1-1 0,1 4 90,-74 260 953,35-113-681,23-93-242,0-7 15,2-1 0,3 2-1,1 0 1,-4 95-1,14-143-149,0-1 1,1 1-1,-1-1 0,0 1 0,1-1 0,-1 1 0,1-1 0,0 0 0,0 1 0,0-1 0,0 0 0,0 1 0,1-1 0,-1 0 0,1 0 0,-1 0 0,1 0 0,0-1 0,0 1 1,3 2-1,-1-1 0,0-1 1,0 0 0,1 0 0,-1 0-1,1-1 1,-1 0 0,1 0 0,0 0-1,0 0 1,5 0 0,7-1 10,-1 0 0,1-2-1,-1 0 1,1 0 0,22-8 0,-2-2-162,-1-2 0,-1-1 0,0-2 0,59-40 0,-22 4-3258,-9-4-4304,-34 27-3327</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01.995"/>
    </inkml:context>
    <inkml:brush xml:id="br0">
      <inkml:brushProperty name="width" value="0.05" units="cm"/>
      <inkml:brushProperty name="height" value="0.05" units="cm"/>
      <inkml:brushProperty name="color" value="#5B2D90"/>
    </inkml:brush>
  </inkml:definitions>
  <inkml:trace contextRef="#ctx0" brushRef="#br0">120 1 9044,'0'0'14972,"-5"6"-13392,-14 46-781,2 2 1,-13 77 0,-6 116 707,28-162-1435,3 1 0,7 88 0,-2-170-165,1 1 1,-1 0 0,1 0-1,0 0 1,0-1 0,1 1-1,-1 0 1,1-1 0,0 1-1,0-1 1,1 0 0,-1 0-1,1 0 1,0 0 0,4 4-1,-5-6-126,1 0 0,0 0 0,0 0 0,0 0 0,-1-1 0,1 0 0,1 1 0,-1-1 0,0 0 0,0-1 0,0 1 0,0 0 0,1-1 0,-1 0 0,0 0 0,1 0 0,-1 0 0,0 0 0,0-1 0,1 1 0,-1-1 0,0 0 0,4-2 0,-1 1-554,0-1 1,0 0-1,0 0 1,-1 0-1,1-1 1,5-4-1,35-36-8383</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02.401"/>
    </inkml:context>
    <inkml:brush xml:id="br0">
      <inkml:brushProperty name="width" value="0.05" units="cm"/>
      <inkml:brushProperty name="height" value="0.05" units="cm"/>
      <inkml:brushProperty name="color" value="#5B2D90"/>
    </inkml:brush>
  </inkml:definitions>
  <inkml:trace contextRef="#ctx0" brushRef="#br0">17 67 13302,'0'0'11467,"-2"15"-11102,-12 196 1510,13-179-1722,3 0 0,0 0 0,2 0 0,2 0 0,9 32 0,-10-52-145,0 0-1,0-1 0,1 0 0,0 0 0,1-1 0,0 1 0,1-1 1,9 9-1,-15-16-12,0-1 0,0 0 0,1 1 0,-1-1 1,1 0-1,0 0 0,0 0 0,-1 0 0,1-1 0,0 1 1,1-1-1,-1 0 0,0 0 0,0 0 0,0 0 1,1-1-1,-1 1 0,0-1 0,1 0 0,-1 0 0,0 0 1,1 0-1,-1 0 0,0-1 0,1 0 0,-1 1 0,0-1 1,0-1-1,0 1 0,0 0 0,0-1 0,0 1 1,0-1-1,0 0 0,2-2 0,4-5-61,0 0 0,-1 0-1,0-1 1,0 0 0,-1 0-1,-1-1 1,0 0 0,0 0 0,-1-1-1,0 1 1,-1-1 0,-1 0 0,0 0-1,2-14 1,0-8-398,-2 0-1,-1 0 1,-5-68-1,1 78 154,-2 1 0,0-1 0,-12-34 0,13 48 326,-1 0 0,0 1 0,0-1 0,-1 1 1,0 0-1,-1 0 0,0 1 0,0 0 0,-1 0 0,-11-11 0,16 17 6,0 1 0,0-1 1,0 0-1,1 1 0,-1 0 0,0 0 0,-1-1 0,1 1 0,0 1 0,0-1 0,0 0 1,-1 0-1,1 1 0,0-1 0,-1 1 0,1 0 0,0 0 0,-1 0 0,1 0 0,-1 0 0,1 0 1,-4 1-1,4 1 21,-1-1 0,1 1 0,-1-1 0,1 1 0,0 0 0,0 0 0,0 0 0,0 0 0,0 1 0,0-1 0,0 0 0,1 1 0,0-1 0,-1 1 0,-1 4 0,-1 6 80,0 0 0,0 0 0,1 0 0,1 1 0,0-1 0,0 19 0,3-24-290,-1 0-1,1 0 1,1 1 0,0-1-1,0 0 1,1 0 0,-1-1-1,2 1 1,-1-1 0,1 1-1,0-1 1,1 0 0,0 0-1,0-1 1,0 0 0,1 1-1,0-2 1,0 1 0,0-1-1,1 0 1,-1 0 0,1-1-1,15 7 1,-10-5-351,0-1-1,0 0 1,0-1 0,0-1-1,1 0 1,0 0-1,0-2 1,-1 1 0,1-2-1,0 1 1,0-2 0,0 0-1,0 0 1,0-1 0,13-5-1,18-17-9028</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02.783"/>
    </inkml:context>
    <inkml:brush xml:id="br0">
      <inkml:brushProperty name="width" value="0.05" units="cm"/>
      <inkml:brushProperty name="height" value="0.05" units="cm"/>
      <inkml:brushProperty name="color" value="#5B2D90"/>
    </inkml:brush>
  </inkml:definitions>
  <inkml:trace contextRef="#ctx0" brushRef="#br0">22 1 15831,'0'0'10357,"131"66"-8436,-81 7-1121,-3 18 657,-7 17-465,-14 14-463,-20 3 207,-6-6-736,-26-6 0,-22-12-80,-13-10-704,-3-12-961,1-26-1457,3-24-4145</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03.477"/>
    </inkml:context>
    <inkml:brush xml:id="br0">
      <inkml:brushProperty name="width" value="0.05" units="cm"/>
      <inkml:brushProperty name="height" value="0.05" units="cm"/>
      <inkml:brushProperty name="color" value="#5B2D90"/>
    </inkml:brush>
  </inkml:definitions>
  <inkml:trace contextRef="#ctx0" brushRef="#br0">19 76 8564,'0'0'12355,"-3"-13"-11096,2 10-1256,0-1 91,0 1-1,1-1 1,-1 0-1,1 0 0,-1 1 1,1-1-1,1 0 1,-1 0-1,1-7 1,0 10-53,-1 0 0,1 1 1,-1-1-1,1 0 0,-1 0 1,1 0-1,-1 1 0,1-1 1,-1 0-1,1 1 0,0-1 1,0 0-1,-1 1 0,1-1 1,0 1-1,0-1 0,0 1 1,-1 0-1,1-1 0,0 1 1,1-1-1,1 1 55,0 0-1,0 0 1,1 0 0,-1 0 0,0 0-1,0 0 1,0 1 0,0-1 0,0 1-1,3 1 1,4 2 99,0 0 0,0 1 0,0 0-1,-1 1 1,0 0 0,0 0 0,-1 1 0,14 12-1,4 9 416,25 34-1,-22-22-516,-3 1 0,-1 1 1,-2 0-1,-2 2 0,-2 1 0,-2 1 0,-2 0 0,-2 1 0,-2 0 1,-2 1-1,-2 0 0,-2 0 0,-3 1 0,-1-1 0,-3 1 0,-1-1 0,-3 1 1,-2-1-1,-2-1 0,-2 0 0,-25 63 0,2-30-460,-80 135-1,81-163-1779,-59 71 0,35-64-3002,9-25-3727</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04.128"/>
    </inkml:context>
    <inkml:brush xml:id="br0">
      <inkml:brushProperty name="width" value="0.05" units="cm"/>
      <inkml:brushProperty name="height" value="0.05" units="cm"/>
      <inkml:brushProperty name="color" value="#5B2D90"/>
    </inkml:brush>
  </inkml:definitions>
  <inkml:trace contextRef="#ctx0" brushRef="#br0">6 9 6403,'0'0'6627,"-4"0"-5763,2 0-143,16-9-7300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17.993"/>
    </inkml:context>
    <inkml:brush xml:id="br0">
      <inkml:brushProperty name="width" value="0.05" units="cm"/>
      <inkml:brushProperty name="height" value="0.05" units="cm"/>
      <inkml:brushProperty name="color" value="#5B2D90"/>
    </inkml:brush>
  </inkml:definitions>
  <inkml:trace contextRef="#ctx0" brushRef="#br0">1 50 7972,'0'0'16655,"8"0"-16081,333-32-1017,-212 18-4922,-84 10-1414</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18.361"/>
    </inkml:context>
    <inkml:brush xml:id="br0">
      <inkml:brushProperty name="width" value="0.05" units="cm"/>
      <inkml:brushProperty name="height" value="0.05" units="cm"/>
      <inkml:brushProperty name="color" value="#5B2D90"/>
    </inkml:brush>
  </inkml:definitions>
  <inkml:trace contextRef="#ctx0" brushRef="#br0">0 138 7860,'0'0'19192,"131"-26"-19192,-42 4-96,1 1-192,-11-2-1585,-8 1-1232,-13-1-3282</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19.095"/>
    </inkml:context>
    <inkml:brush xml:id="br0">
      <inkml:brushProperty name="width" value="0.05" units="cm"/>
      <inkml:brushProperty name="height" value="0.05" units="cm"/>
      <inkml:brushProperty name="color" value="#5B2D90"/>
    </inkml:brush>
  </inkml:definitions>
  <inkml:trace contextRef="#ctx0" brushRef="#br0">1 949 9861,'0'0'12274,"4"1"-11903,11 3 127,0 0 0,0-2 0,0 0 0,0 0 0,30-2 0,-38 0-415,0-1 0,-1 0 0,1 0 0,-1-1 1,1 0-1,-1 0 0,0 0 0,1-1 1,-1 0-1,-1 0 0,1-1 0,0 1 0,-1-1 1,0-1-1,1 1 0,6-9 0,5-10-116,-1-1 0,-1 0-1,-1-1 1,-1-1-1,-1 0 1,-2-1-1,-1 0 1,-1-1 0,5-29-1,-2-4-250,-4 0 0,-2 0 0,-3-73 0,-3 109 229,-2-1 1,0 1-1,-2-1 0,-10-34 0,11 46 126,-1 1 0,0 0 0,-1 0 0,0 1 0,-1 0-1,-1 0 1,0 0 0,0 1 0,-20-19 0,28 30-55,0-1 0,-1 1 0,1 0-1,-1 0 1,1-1 0,-1 1 0,1 0 0,0 0 0,-1 0-1,1-1 1,-1 1 0,1 0 0,-1 0 0,1 0-1,-1 0 1,1 0 0,-1 0 0,1 0 0,-1 0 0,1 0-1,-1 0 1,1 1 0,-1-1 0,1 0 0,0 0-1,-1 0 1,1 0 0,-1 1 0,1-1 0,-1 0 0,1 0-1,0 1 1,-1-1 0,1 0 0,0 1 0,-1-1-1,1 1 1,0-1 0,-1 0 0,1 1 0,0 0 0,-12 21-86,10-17 131,-12 27 150,1 1 0,3 1 0,0 0 0,2 0-1,2 1 1,1 0 0,2 0 0,1 0 0,2 0-1,4 41 1,2-28-142,2-1-1,2 1 1,2-2-1,2 0 1,2 0 0,41 82-1,-47-109-523,1 0 1,1-1-1,21 25 0,-28-38-224,0 1-1,0-1 1,0 0-1,1 0 1,0-1 0,0 0-1,0 0 1,0 0 0,1-1-1,-1 0 1,1 0-1,0-1 1,12 4 0,21-4-8595</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19.455"/>
    </inkml:context>
    <inkml:brush xml:id="br0">
      <inkml:brushProperty name="width" value="0.05" units="cm"/>
      <inkml:brushProperty name="height" value="0.05" units="cm"/>
      <inkml:brushProperty name="color" value="#5B2D90"/>
    </inkml:brush>
  </inkml:definitions>
  <inkml:trace contextRef="#ctx0" brushRef="#br0">42 73 3874,'0'0'21436,"-2"-6"-20627,-6-7-638,2 15 50,-6 35 283,1 66 144,10-83-475,-1 10-27,2 0-1,6 40 0,-6-63-141,1 0 1,1 0-1,-1 0 0,1 0 1,1 0-1,-1-1 0,1 1 1,0-1-1,1 0 0,0 0 0,-1 0 1,2 0-1,-1 0 0,1-1 1,8 8-1,-11-11-7,1-1 0,-1 1 1,0 0-1,0-1 0,1 0 0,-1 0 0,1 0 1,-1 0-1,1 0 0,0 0 0,-1 0 0,1-1 1,0 0-1,-1 1 0,1-1 0,0 0 1,0 0-1,-1 0 0,1-1 0,0 1 0,-1-1 1,1 1-1,0-1 0,-1 0 0,1 0 0,-1 0 1,1-1-1,-1 1 0,0 0 0,1-1 1,-1 1-1,0-1 0,0 0 0,0 0 0,2-3 1,3-3 3,0 0 1,-1-1-1,-1 1 1,1-1-1,-2-1 1,1 1-1,5-19 1,-3 0-11,-2 0 0,-1-1 1,-1 1-1,-1-1 0,-3-29 1,1 36-28,0 15 18,0 0-1,0-1 1,-1 1 0,0 0-1,0 0 1,-1 1 0,1-1-1,-2 0 1,1 0 0,-1 1 0,-6-12-1,6 14-41,0 1 0,0 0 1,0 0-1,0 0 0,-1 0 0,1 0 0,-1 1 0,0 0 1,0-1-1,0 1 0,0 1 0,0-1 0,0 1 0,0-1 0,0 1 1,-1 0-1,1 1 0,0-1 0,-9 1 0,9-1-294,0 1-1,0 0 0,0 0 0,0 0 1,1 0-1,-1 1 0,0 0 1,0 0-1,1 0 0,-1 0 1,0 0-1,1 1 0,-1-1 0,1 1 1,0 0-1,-1 0 0,1 0 1,0 0-1,-5 6 0,-12 24-8414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6.968"/>
    </inkml:context>
    <inkml:brush xml:id="br0">
      <inkml:brushProperty name="width" value="0.05" units="cm"/>
      <inkml:brushProperty name="height" value="0.05" units="cm"/>
      <inkml:brushProperty name="color" value="#5B2D90"/>
    </inkml:brush>
  </inkml:definitions>
  <inkml:trace contextRef="#ctx0" brushRef="#br0">0 500 13638,'0'0'7364,"7"21"-6663,2 6-519,1 0 1,1 0-1,17 28 0,-24-48-162,0 0 0,0 0 0,1 0 0,0-1 0,0 1 0,0-1 0,1-1 0,0 1 0,0-1 0,0 0 0,1 0 0,-1-1 0,1 1 0,0-2 0,1 1 0,-1-1 0,1 0 0,-1 0 0,13 2 0,-16-6-11,1 1 0,-1 0 1,0-1-1,1 0 1,-1 0-1,0 0 0,0-1 1,0 1-1,0-1 0,0 0 1,0 0-1,-1 0 0,1-1 1,-1 1-1,1-1 0,-1 0 1,0 0-1,0 0 0,0 0 1,0-1-1,-1 1 0,1-1 1,-1 0-1,0 1 0,0-1 1,2-5-1,1-4 16,1 0-1,-2-1 1,0 1-1,0-1 1,-1 0-1,2-26 1,-4 26 2,0-34 176,-1 46-134,0-1 1,-1 0-1,1 1 0,-1-1 0,1 1 0,-1 0 0,0-1 0,0 1 0,0-1 1,0 1-1,0 0 0,0 0 0,-1 0 0,-2-4 0,4 6-60,0 0-1,-1 0 1,1-1-1,0 1 0,0 0 1,-1 0-1,1 0 1,0-1-1,0 1 1,-1 0-1,1 0 1,0 0-1,-1 0 1,1 0-1,0 0 0,0 0 1,-1 0-1,1 0 1,0 0-1,-1 0 1,1 0-1,0 0 1,-1 0-1,1 0 1,0 0-1,-1 0 0,1 0 1,0 0-1,0 1 1,-1-1-1,1 0 1,0 0-1,0 0 1,-1 0-1,1 1 1,0-1-1,0 0 0,-1 0 1,1 0-1,0 1 1,0-1-1,0 0 1,0 0-1,-1 1 1,1-1-1,0 0 1,0 1-1,0-1 0,0 0 1,0 1-1,0-1 1,0 0-1,0 0 1,0 1-1,0-1 1,0 0-1,0 1 0,0-1 1,0 0-1,0 1 1,-2 25-162,2-23 177,-1 27-80,-1 0 52,2-1 0,3 31 0,-2-53-18,0-1 1,0 0-1,0 0 1,1 1-1,0-1 0,0 0 1,0 0-1,1-1 1,0 1-1,0 0 1,0-1-1,1 0 0,0 0 1,0 0-1,6 6 1,-6-8 1,0 0 0,0-1 1,0 0-1,1 0 0,-1 0 1,0-1-1,1 1 0,-1-1 1,1 0-1,-1 0 1,1-1-1,-1 1 0,1-1 1,0 0-1,-1 0 0,1-1 1,8-1-1,-5 0 16,1 0 0,-1-1 0,0 0 0,0 0 0,0-1 0,0 0 0,0 0 0,9-8 0,0-1 14,-1 0-1,-1-2 1,0 0-1,-1 0 1,-1-2-1,-1 1 1,0-2-1,-1 1 1,-1-2-1,0 1 1,8-27-1,-9 17-65,-1 0 1,-2 0-1,-1 0 1,-1-1-1,-1 0 0,-2 0 1,-4-46-1,2 59-32,-1 1-1,-1-1 1,0 1 0,-1 0-1,-8-20 1,9 29 78,1 0-1,-1 0 1,0 0-1,0 1 1,-1 0 0,0-1-1,0 1 1,0 1 0,0-1-1,-1 0 1,0 1-1,0 0 1,0 0 0,0 1-1,-9-5 1,13 7 20,0 1 0,0-1 0,0 1 0,-1-1 0,1 1 0,0-1 0,0 1 0,-1 0 0,1-1 0,0 1 0,-1 0 0,1 0 0,0 0 0,-1 0-1,1 0 1,0 1 0,0-1 0,-1 0 0,1 1 0,0-1 0,0 0 0,-1 1 0,1-1 0,0 1 0,0 0 0,0-1 0,0 1 0,0 0 0,0 0 0,0 0 0,0 0 0,0 0 0,0 0 0,0 0 0,1 0 0,-1 0 0,0 0 0,1 0 0,-1 2 0,-2 5-13,0 0-1,1 0 1,1 1 0,-1-1 0,1 10 0,0-8 7,-4 42 26,3 0-1,1 0 1,14 96 0,-8-116-9,1 0 1,2-1-1,1 0 1,1 0-1,2-1 1,1 0-1,23 38 1,-31-60-36,0-1 0,1 0 1,-1 0-1,1-1 0,0 1 1,1-2-1,-1 1 0,1 0 0,1-1 1,9 5-1,-12-8 15,-1 0 0,1 0 0,-1 0-1,1-1 1,0 0 0,0 0 0,0 0 0,0-1 0,0 1 0,0-1 0,-1 0-1,1-1 1,0 1 0,0-1 0,0 0 0,0 0 0,-1-1 0,1 1 0,8-5-1,-2 0 18,-1-1-1,0-1 1,0 0-1,0 0 1,-1-1-1,-1 0 1,1 0-1,-1-1 1,-1 0-1,8-14 1,-3 3-20,0 0-1,-2-1 1,-1 0 0,11-37 0,-13 27-109,-1-1 0,-2 0 0,-1 0 0,-2 0 0,-1 0 0,-5-42 0,-4 14 19,-2 1 1,-27-85 0,38 145 116,0 0 0,0 0 0,0 0 0,0 0 0,0 0 0,-1 1-1,1-1 1,0 0 0,0 0 0,0 0 0,0 0 0,0 0 0,0 0 0,-1 0 0,1 0 0,0 0 0,0 0 0,0 0 0,0 0 0,0 0 0,0 0 0,-1 0 0,1 0 0,0 0 0,0 0 0,0 0 0,0-1 0,0 1 0,0 0 0,0 0 0,-1 0-1,1 0 1,0 0 0,0 0 0,0 0 0,0 0 0,0 0 0,0 0 0,0-1 0,0 1 0,0 0 0,0 0 0,-1 0 0,1 0 0,0 0 0,0-1 0,-2 25 174,0 36-277,29 249 466,0-1-1369,-27-308 960,0 0 0,0 0-1,0 0 1,0 0 0,0 0-1,0-1 1,0 1-1,1 0 1,-1 0 0,0 0-1,0 0 1,0 0 0,0 0-1,0 0 1,1 0 0,-1 0-1,0 0 1,0-1-1,0 1 1,0 0 0,0 0-1,1 0 1,-1 0 0,0 0-1,0 0 1,0 0-1,0 0 1,0 0 0,1 0-1,-1 0 1,0 1 0,0-1-1,0 0 1,0 0 0,1 0-1,-1 0 1,0 0-1,0 0 1,0 0 0,0 0-1,0 0 1,0 0 0,0 1-1,1-1 1,-1 0-1,0 0 1,0 0 0,0 0-1,0 0 1,0 0 0,0 1-1,0-1 1,0 0 0,0 0-1,16-26-147,16-41 297,-9 12-119,-9 19 70,1 2-1,2 0 1,1 1 0,29-40 0,-45 70-56,0 1 1,0 0-1,0-1 0,0 1 1,0 0-1,1 0 1,-1 0-1,1 1 0,-1-1 1,1 1-1,0-1 1,-1 1-1,1 0 0,0 0 1,0 0-1,0 0 1,0 1-1,0-1 1,0 1-1,0 0 0,0 0 1,0 0-1,0 0 1,0 0-1,0 1 0,0-1 1,0 1-1,0 0 1,0 0-1,0 0 1,-1 0-1,1 0 0,0 1 1,-1-1-1,1 1 1,-1 0-1,4 2 0,2 3 50,-1-1-1,0 1 0,0 1 0,0-1 0,-1 1 0,0 0 1,0 1-1,-1 0 0,8 17 0,-9-15-453,-1 1-1,0 0 1,0 0 0,-1 0 0,-1 0-1,0 20 1,-1-29 134,1 1 0,-1 0 0,-1-1 0,1 1 0,0-1 0,-1 1 0,0-1 0,0 1 0,0-1 0,0 1-1,0-1 1,-1 0 0,1 0 0,-1 1 0,0-1 0,0 0 0,0-1 0,0 1 0,-1 0 0,1-1 0,-1 1 0,0-1 0,1 0 0,-1 0 0,-6 4 0,-2-5-8765</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0.227"/>
    </inkml:context>
    <inkml:brush xml:id="br0">
      <inkml:brushProperty name="width" value="0.05" units="cm"/>
      <inkml:brushProperty name="height" value="0.05" units="cm"/>
      <inkml:brushProperty name="color" value="#5B2D90"/>
    </inkml:brush>
  </inkml:definitions>
  <inkml:trace contextRef="#ctx0" brushRef="#br0">124 152 2177,'0'0'12347,"3"-17"-8927,2-5-2282,-1 9-440,-2 1 1,1-1 0,-2 0 0,0 1 0,-1-18 0,0 29-631,0 0 0,0 0 1,0 1-1,0-1 0,-1 0 1,1 0-1,0 0 0,-1 0 1,1 0-1,-1 0 0,1 1 1,-1-1-1,1 0 0,-1 0 1,0 1-1,1-1 1,-1 0-1,0 1 0,0-1 1,1 1-1,-1-1 0,0 1 1,0-1-1,0 1 0,0 0 1,1-1-1,-1 1 0,0 0 1,0 0-1,0-1 0,0 1 1,0 0-1,0 0 0,0 0 1,0 0-1,0 0 0,0 0 1,0 1-1,0-1 0,0 0 1,1 0-1,-1 1 1,0-1-1,-1 1 0,-3 0-32,0 1-1,0-1 0,1 1 1,-1 0-1,1 0 1,-1 1-1,-7 5 1,5 0-40,0 0 0,1 1 0,0 0 0,0 0 1,1 0-1,0 1 0,1-1 0,0 1 0,1 0 1,-1 1-1,2-1 0,0 1 0,0-1 0,1 1 1,0-1-1,1 1 0,0 0 0,3 19 0,-3-26-25,1 1 0,0-1-1,0-1 1,0 1 0,1 0-1,-1 0 1,1 0 0,0-1-1,0 1 1,0-1 0,0 1-1,1-1 1,-1 0 0,1 0-1,0 0 1,0 0 0,0-1-1,0 1 1,0-1 0,1 1-1,-1-1 1,1 0 0,0-1-1,-1 1 1,1-1-1,4 2 1,-3-2-22,1 0 0,-1 0 0,1 0 0,-1 0 0,1-1 0,-1 0 0,1 0 0,-1 0 0,1-1 0,-1 0 0,1 0 0,-1 0 1,0-1-1,1 0 0,-1 0 0,0 0 0,0-1 0,8-5 0,-2-2-41,0-1 1,-1 0 0,-1-1 0,0 0-1,-1 0 1,0-1 0,0 0-1,-2 0 1,8-20 0,-7 15 715,0 1 1,-1-2-1,-1 1 0,4-32 1,-9 51-606,-26 622 2782,16-539-2776,0 10 46,-43 178 1,50-264-80,1-1 0,-1 0 0,0 0 0,0 0 1,-1 0-1,0-1 0,0 1 0,-9 9 0,12-14 6,-1-1 0,1 0-1,-1 1 1,0-1 0,1 0-1,-1 0 1,0 0 0,0 0-1,0 0 1,0 0-1,0 0 1,0-1 0,0 1-1,0-1 1,0 0 0,-1 1-1,1-1 1,0 0 0,0 0-1,0 0 1,0-1 0,0 1-1,0 0 1,-1-1 0,1 1-1,0-1 1,0 0 0,0 0-1,1 0 1,-1 0-1,0 0 1,0 0 0,0 0-1,1-1 1,-1 1 0,-1-2-1,-3-3 25,0-1 0,1 1-1,-1-1 1,2 0-1,-1 0 1,1 0 0,0-1-1,0 1 1,1-1-1,0 0 1,1 0 0,-1 0-1,2-1 1,-1 1-1,1 0 1,0-1 0,1 1-1,1-14 1,-1 5-18,2 0 0,0 1 0,0-1 1,2 1-1,0-1 0,1 1 0,1 0 0,12-23 1,4 2-115,2 1 1,1 1-1,2 2 1,1 0 0,34-29-1,174-134-5809,-165 139 1423,-23 18-3484</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3.376"/>
    </inkml:context>
    <inkml:brush xml:id="br0">
      <inkml:brushProperty name="width" value="0.05" units="cm"/>
      <inkml:brushProperty name="height" value="0.05" units="cm"/>
      <inkml:brushProperty name="color" value="#5B2D90"/>
    </inkml:brush>
  </inkml:definitions>
  <inkml:trace contextRef="#ctx0" brushRef="#br0">351 32 3826,'0'0'10370,"0"-1"-9231,0-5-475,0 5-559,-1-1 0,1 1-1,-1 0 1,1-1 0,-1 1-1,0 0 1,0 0 0,1-1 0,-1 1-1,0 0 1,0 0 0,0 0-1,0 0 1,0 0 0,0 1-1,-1-1 1,1 0 0,0 0 0,0 1-1,-1-1 1,1 1 0,0-1-1,-1 1 1,1-1 0,0 1-1,-1 0 1,1 0 0,-1 0-1,1 0 1,-1 0 0,1 0 0,0 0-1,-3 0 1,-1 0 230,0 0-1,0 1 1,0-1 0,0 1 0,0 0-1,0 0 1,0 1 0,0-1 0,-4 3-1,1 2-309,-1 1-1,2 0 0,-1 0 0,1 1 1,0 0-1,0 0 0,1 0 0,0 1 0,1 0 1,0 0-1,0 0 0,1 1 0,0 0 1,-4 20-1,-2 12 175,2 0 1,-2 59 0,5-47-79,-46 291 1329,-11 141-110,58-419-1217,-7 127 420,15 224 0,0-379-496,2-1 1,1 0 0,2 0-1,18 46 1,-19-64-45,0 0-1,1 0 1,1-1-1,1 0 1,1-1 0,0-1-1,2 0 1,0 0-1,19 17 1,-25-27-187,1-1 1,0-1 0,-1 1-1,2-1 1,-1-1-1,1 0 1,-1 0-1,1-1 1,0 0-1,20 3 1,-19-5-771,0 0 0,-1-1 0,1 0 1,0 0-1,-1-1 0,15-4 0,31-17-9416</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4.224"/>
    </inkml:context>
    <inkml:brush xml:id="br0">
      <inkml:brushProperty name="width" value="0.05" units="cm"/>
      <inkml:brushProperty name="height" value="0.05" units="cm"/>
      <inkml:brushProperty name="color" value="#5B2D90"/>
    </inkml:brush>
  </inkml:definitions>
  <inkml:trace contextRef="#ctx0" brushRef="#br0">14 283 9204,'0'0'12361,"-4"-4"-11390,4 4-951,-1 0 0,1-1 1,-1 1-1,1 0 1,-1 0-1,1 0 1,-1-1-1,1 1 0,-1 0 1,1-1-1,-1 1 1,1 0-1,0-1 0,-1 1 1,1-1-1,0 1 1,-1-1-1,1 1 1,0-1-1,0 1 0,-1-1 1,1 1-1,0-1 1,0 1-1,0-1 0,0 1 1,0-1-1,0 1 1,0-1-1,0 1 1,0-1-1,0 1 0,0-1 1,0 0-1,0 1 1,0-1-1,0 1 0,0-1 1,1 1-1,-1-1 1,0 1-1,0-1 1,1 1-1,-1-1 0,0 1 1,1 0-1,-1-1 1,0 1-1,1-1 0,-1 1 1,1 0-1,-1-1 1,1 1-1,41-13 497,-26 9-485,330-78 2138,-56 14-1889,-1-8-3719,-266 67 860,-41 6-3717,-27 3-621</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4.579"/>
    </inkml:context>
    <inkml:brush xml:id="br0">
      <inkml:brushProperty name="width" value="0.05" units="cm"/>
      <inkml:brushProperty name="height" value="0.05" units="cm"/>
      <inkml:brushProperty name="color" value="#5B2D90"/>
    </inkml:brush>
  </inkml:definitions>
  <inkml:trace contextRef="#ctx0" brushRef="#br0">50 1 9812,'0'0'12598,"-2"14"-12011,-45 593 2991,46-517-5678,5-71-1396,-4-19 3226,1 1 0,-1-1 0,1 0 0,-1 1 0,1-1 0,-1 0 0,1 0 0,0 0 0,-1 0 0,1 1 0,-1-1 0,1 0 0,0 0 0,-1 0-1,1 0 1,0 0 0,-1-1 0,1 1 0,-1 0 0,1 0 0,0 0 0,-1 0 0,1-1 0,-1 1 0,1 0 0,24-12-11671</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4.983"/>
    </inkml:context>
    <inkml:brush xml:id="br0">
      <inkml:brushProperty name="width" value="0.05" units="cm"/>
      <inkml:brushProperty name="height" value="0.05" units="cm"/>
      <inkml:brushProperty name="color" value="#5B2D90"/>
    </inkml:brush>
  </inkml:definitions>
  <inkml:trace contextRef="#ctx0" brushRef="#br0">84 0 11493,'0'0'14727,"0"50"-14359,0 16 993,0 13-817,-10 8 208,-6 2-720,-4 4 32,0 4-64,7 1-384,9 0-592,4-6-1873,12-11-2306,13-17-10852</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5.328"/>
    </inkml:context>
    <inkml:brush xml:id="br0">
      <inkml:brushProperty name="width" value="0.05" units="cm"/>
      <inkml:brushProperty name="height" value="0.05" units="cm"/>
      <inkml:brushProperty name="color" value="#5B2D90"/>
    </inkml:brush>
  </inkml:definitions>
  <inkml:trace contextRef="#ctx0" brushRef="#br0">17 44 9540,'0'0'14890,"3"-11"-13818,5-18-787,-6 25-159,-2 7-12,-8 48 235,-6 38-137,10-47-76,1-1-1,2 1 0,8 69 1,-7-109-223,1 0 1,-1 0-1,0 0 0,1 0 1,-1 0-1,1 0 1,0 0-1,0-1 1,0 1-1,0 0 0,0 0 1,0-1-1,0 1 1,0-1-1,1 1 0,-1-1 1,0 1-1,1-1 1,-1 0-1,1 0 1,0 1-1,0-1 0,-1 0 1,1-1-1,0 1 1,0 0-1,0 0 0,0-1 1,0 1-1,0-1 1,3 0-1,-1 0-405,0 0 0,0-1-1,0 1 1,0-1 0,0 0 0,0 0 0,0-1-1,0 1 1,0-1 0,-1 0 0,1 0-1,0 0 1,-1-1 0,5-3 0,29-29-8400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5.703"/>
    </inkml:context>
    <inkml:brush xml:id="br0">
      <inkml:brushProperty name="width" value="0.05" units="cm"/>
      <inkml:brushProperty name="height" value="0.05" units="cm"/>
      <inkml:brushProperty name="color" value="#5B2D90"/>
    </inkml:brush>
  </inkml:definitions>
  <inkml:trace contextRef="#ctx0" brushRef="#br0">1 84 11541,'0'0'9717,"5"10"-9357,-4-7-293,1 1 0,0-1 1,0 0-1,0 0 0,0 0 0,0 0 0,1 0 1,-1-1-1,1 1 0,0-1 0,0 0 1,0 1-1,0-1 0,0 0 0,0-1 0,0 1 1,1-1-1,-1 1 0,1-1 0,-1 0 0,1 0 1,-1-1-1,1 1 0,0-1 0,-1 1 1,1-1-1,0-1 0,-1 1 0,1 0 0,0-1 1,-1 0-1,1 1 0,-1-1 0,1-1 1,-1 1-1,1-1 0,-1 1 0,0-1 0,0 0 1,4-3-1,-3 2 12,0-1-1,0 0 1,0 0 0,-1 0-1,1 0 1,-1-1 0,0 1-1,-1-1 1,1 0 0,-1 0 0,0 0-1,0 0 1,0 0 0,-1 0-1,0 0 1,0-1 0,0 1-1,0 0 1,-1-11 0,0 15-65,-1 0 1,1 0-1,0 0 0,0 0 1,0 0-1,-1 1 1,1-1-1,0 0 0,-1 0 1,1 1-1,-1-1 1,1 0-1,-1 0 0,1 1 1,-1-1-1,1 0 1,-1 1-1,0-1 0,1 1 1,-1-1-1,0 1 1,0-1-1,1 1 0,-1 0 1,-1-1-1,-29-3 56,23 4-124,1 1 0,0 0 0,0 0 0,0 1 0,0 0 0,-11 5 1,13-4-208,0 0 0,0 1 0,0-1 0,0 1 0,1 1 0,0-1 0,0 0 0,0 1 0,1 0 0,-1 0 0,-4 9 0,5-8-675,0 1 0,1 0 0,-1-1 0,1 1 0,-2 12 0,2 24-7591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6.083"/>
    </inkml:context>
    <inkml:brush xml:id="br0">
      <inkml:brushProperty name="width" value="0.05" units="cm"/>
      <inkml:brushProperty name="height" value="0.05" units="cm"/>
      <inkml:brushProperty name="color" value="#5B2D90"/>
    </inkml:brush>
  </inkml:definitions>
  <inkml:trace contextRef="#ctx0" brushRef="#br0">0 47 5763,'0'0'22114,"6"-4"-21341,0-1-760,1 1 1,0 0-1,0 0 0,0 0 0,0 1 0,1 0 0,-1 1 0,1 0 0,0 0 0,15-1 0,88-3-1997,-110 6 1812,1 0 1,0 0 0,-1 0-1,1 0 1,-1 0 0,1 0-1,-1 0 1,1 1 0,-1-1-1,1 0 1,-1 1-1,1-1 1,-1 1 0,0 0-1,1 0 1,-1-1 0,0 1-1,3 2 1,-4-2-13,1 0 0,-1 0 0,0 0 1,1 0-1,-1 0 0,0-1 0,0 1 0,0 0 0,0 0 0,0 0 0,0 0 0,0 0 1,0 0-1,0 0 0,0 0 0,0 0 0,0 0 0,-1 0 0,1 0 0,0-1 0,-1 1 1,0 1-1,-2 4-708,-1 0 1,0-1 0,0 0 0,-1 1 0,1-2-1,-1 1 1,-6 5 0,-67 43-4462,23-16 5097,1 5 11649,70-44-9963,63-32-2833,-23 6-3781</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6.503"/>
    </inkml:context>
    <inkml:brush xml:id="br0">
      <inkml:brushProperty name="width" value="0.05" units="cm"/>
      <inkml:brushProperty name="height" value="0.05" units="cm"/>
      <inkml:brushProperty name="color" value="#5B2D90"/>
    </inkml:brush>
  </inkml:definitions>
  <inkml:trace contextRef="#ctx0" brushRef="#br0">42 0 18697,'0'0'12773,"-23"59"-12068,15-7-481,2 1-192,2 1 96,4-4-128,0-9-432,0-7-945,12-13-2081,-3-12-2624</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7.244"/>
    </inkml:context>
    <inkml:brush xml:id="br0">
      <inkml:brushProperty name="width" value="0.05" units="cm"/>
      <inkml:brushProperty name="height" value="0.05" units="cm"/>
      <inkml:brushProperty name="color" value="#5B2D90"/>
    </inkml:brush>
  </inkml:definitions>
  <inkml:trace contextRef="#ctx0" brushRef="#br0">1 58 14807,'0'0'7803,"18"7"-7491,-5-2-222,-6-4-19,-1 1 0,1 0 0,-1 0 0,0 1 0,0 0 0,0 0-1,0 1 1,0-1 0,-1 1 0,1 0 0,-1 1 0,0-1 0,0 1 0,-1 0 0,1 1 0,-1-1 0,5 9-1,-4-2 12,-1-1-1,0 0 0,-1 1 0,0 0 0,-1 0 0,0 0 0,0 0 0,-2 0 1,1 0-1,-2 0 0,-1 16 0,0-20-48,0 1 0,0 0 1,0-1-1,-1 1 0,0-1 0,-1 0 0,0 0 1,0 0-1,0 0 0,-1-1 0,-1 0 0,1 0 1,-1 0-1,0-1 0,-14 11 0,19-52 607,4 19-627,2-1-1,0 1 0,0 0 1,2 0-1,0 0 0,15-24 1,-4 11 20,2 2 1,32-37-1,-51 62-33,0 0 0,0 1-1,0-1 1,1 1 0,-1 0-1,1-1 1,-1 1 0,1 0-1,-1 0 1,1 0 0,0 0-1,-1 0 1,1 0 0,0 1-1,0-1 1,0 0 0,-1 1 0,1 0-1,0-1 1,0 1 0,3 0-1,-4 0-7,1 1 0,-1 0-1,0 0 1,1-1 0,-1 1-1,0 0 1,0 0 0,1 0 0,-1 0-1,0 1 1,0-1 0,0 0-1,0 0 1,-1 1 0,1-1 0,0 0-1,0 1 1,-1-1 0,1 1-1,0 1 1,2 10-12,1 1 0,-2 0 1,0 0-1,1 18 0,-3 53 84,0-85-63,0 0 0,0 0 0,0 0 0,0 0 0,0 0-1,0-1 1,1 1 0,-1 0 0,0 0 0,0 0 0,0 0 0,0 0 0,0 0 0,0 0-1,0-1 1,0 1 0,0 0 0,1 0 0,-1 0 0,0 0 0,0 0 0,0 0 0,0 0 0,0 0-1,1 0 1,-1 0 0,0 0 0,0 0 0,0 0 0,0 0 0,0 0 0,1 0 0,-1 0-1,0 0 1,0 0 0,0 0 0,0 0 0,0 0 0,1 0 0,-1 0 0,0 0 0,0 0-1,0 0 1,0 0 0,0 0 0,0 0 0,1 0 0,-1 0 0,0 0 0,0 1 0,0-1 0,0 0-1,0 0 1,0 0 0,0 0 0,0 0 0,1 0 0,-1 0 0,0 1 0,0-1 0,0 0-1,0 0 1,0 0 0,0 0 0,0 1 0,8-13 100,39-69 42,-29 44 71,3 2-1,1 0 1,1 1 0,40-43-1,-63 76-200,1 0 0,-1 1-1,1-1 1,-1 0 0,1 1-1,-1-1 1,1 1 0,-1-1 0,1 0-1,-1 1 1,1-1 0,0 1-1,-1 0 1,1-1 0,0 1-1,-1 0 1,1-1 0,0 1-1,0 0 1,-1 0 0,1-1-1,0 1 1,0 0 0,0 0-1,-1 0 1,1 0 0,0 0-1,0 0 1,-1 0 0,1 0-1,0 1 1,0-1 0,0 0-1,-1 0 1,1 1 0,0-1 0,-1 0-1,1 1 1,0-1 0,-1 1-1,1-1 1,0 1 0,-1-1-1,1 1 1,-1-1 0,1 1-1,-1-1 1,1 1 0,-1 0-1,1-1 1,-1 1 0,0 0-1,1 0 1,-1 1 0,12 48 80,-11-42-57,8 83-140,-4 126-1,-1-10-2380,2-117-1357,2-8-3689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7.313"/>
    </inkml:context>
    <inkml:brush xml:id="br0">
      <inkml:brushProperty name="width" value="0.05" units="cm"/>
      <inkml:brushProperty name="height" value="0.05" units="cm"/>
      <inkml:brushProperty name="color" value="#5B2D90"/>
    </inkml:brush>
  </inkml:definitions>
  <inkml:trace contextRef="#ctx0" brushRef="#br0">68 1 14006,'0'0'4883,"7"14"-4232,24 42 362,-30-55-961,0 0-1,1 1 0,-1-1 1,0 0-1,1 0 0,-1 0 0,1 0 1,-1 0-1,1 0 0,-1-1 0,1 1 1,0 0-1,-1-1 0,1 1 0,0-1 1,-1 0-1,1 0 0,0 1 1,0-1-1,-1 0 0,1 0 0,0-1 1,0 1-1,-1 0 0,1-1 0,0 1 1,0-1-1,-1 1 0,1-1 1,-1 0-1,1 1 0,0-1 0,-1 0 1,0 0-1,1 0 0,-1-1 0,0 1 1,1 0-1,-1 0 0,0-1 1,2-2-1,-2 3 35,1-1 1,-1 0-1,0 0 1,0 0-1,1 0 1,-1 0-1,-1 0 1,1 0-1,0-1 1,0 1-1,-1 0 0,1 0 1,-1-4-1,0 5-44,0 0-1,0 0 1,0 0-1,0 0 0,0 0 1,-1 0-1,1 0 1,0 0-1,-1 0 0,1 0 1,-1 0-1,1 0 1,-1 0-1,1 0 0,-1 0 1,0 1-1,1-1 1,-1 0-1,0 0 1,0 1-1,0-1 0,1 0 1,-1 1-1,0-1 1,0 1-1,0-1 0,0 1 1,-2-1-1,-3-1-56,-1 0 0,0 0 0,0 1 0,0 0 0,0 0 0,0 1 1,0 0-1,-1 0 0,1 1 0,0 0 0,-11 2 0,14-2-125,0 0 0,1 1 0,-1-1-1,0 1 1,1-1 0,0 1 0,-1 0 0,1 0 0,0 1 0,0-1 0,0 1 0,0-1 0,0 1-1,1 0 1,-1 0 0,1 0 0,0 1 0,0-1 0,0 0 0,0 1 0,1-1 0,-3 8 0,0 29-3603,4 1-2834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8.366"/>
    </inkml:context>
    <inkml:brush xml:id="br0">
      <inkml:brushProperty name="width" value="0.05" units="cm"/>
      <inkml:brushProperty name="height" value="0.05" units="cm"/>
      <inkml:brushProperty name="color" value="#5B2D90"/>
    </inkml:brush>
  </inkml:definitions>
  <inkml:trace contextRef="#ctx0" brushRef="#br0">1 576 10949,'0'0'11360,"6"0"-10869,7-2-213,3 1 52,1 0 0,0-2 0,-1 0 0,1 0 0,-1-2 0,0 0 0,28-14 0,-26 9-269,-1-1-1,-1 0 1,0-2-1,0 0 1,-2 0-1,1-1 1,-2-1-1,13-18 1,-17 21-92,-1-1 0,0 0 0,-1-1-1,-1 1 1,0-1 0,-1 0 0,-1-1 0,0 1 0,-1-1-1,0 0 1,1-21 0,-4 28-30,1-15-115,-1 1 0,-4-35 0,3 50 170,0 1-1,-1 0 1,1 0-1,-1 0 1,-1 0-1,1 0 1,-1 0-1,0 0 1,0 1-1,0 0 0,-1-1 1,0 1-1,-8-8 1,10 12 17,1 0 1,-1-1 0,1 1-1,-1 0 1,1 0-1,-1 0 1,0 0 0,1 0-1,-1 1 1,0-1-1,0 0 1,0 1 0,0-1-1,0 1 1,0 0-1,1 0 1,-1 0 0,0 0-1,0 0 1,0 0-1,0 0 1,0 0 0,0 1-1,0-1 1,0 1-1,1 0 1,-1-1-1,0 1 1,0 0 0,1 0-1,-1 0 1,0 0-1,1 0 1,-1 1 0,1-1-1,-2 2 1,-3 4-22,0 0 1,0 0 0,1 0-1,0 1 1,0 0-1,-5 12 1,-4 13 115,1 1 1,2 0 0,2 1-1,-6 38 1,-11 150 689,14-101-455,0-26-209,-1-4-62,1 95 0,28-198-115,91-108 90,-82 87-20,2 1 1,1 1 0,2 1 0,1 1 0,44-30 0,-75 57-22,1 1 0,0-1 0,-1 1 0,1-1 0,-1 1 1,1-1-1,0 1 0,-1 0 0,1-1 0,0 1 0,0 0 1,-1-1-1,1 1 0,0 0 0,0 0 0,-1 0 0,1 0 0,0 0 1,0 0-1,-1 0 0,1 0 0,0 0 0,0 0 0,0 0 1,-1 0-1,1 0 0,0 1 0,0-1 0,-1 0 0,1 1 1,0-1-1,-1 0 0,1 1 0,0-1 0,-1 1 0,1-1 0,-1 1 1,1-1-1,-1 1 0,1-1 0,-1 1 0,1 0 0,-1-1 1,1 1-1,-1 0 0,0 0 0,1-1 0,-1 1 0,0 0 0,0 0 1,0-1-1,1 1 0,-1 1 0,1 53 74,-2-38 31,-2 89 190,0-47-1026,10 113-1,-7-170 606,1 0 0,-1-1 0,0 1 0,1 0 0,-1 0-1,1-1 1,0 1 0,-1 0 0,1-1 0,0 1 0,0-1-1,0 1 1,0-1 0,1 1 0,-1-1 0,0 0 0,0 1-1,1-1 1,-1 0 0,1 0 0,-1 0 0,4 1 0,-2-1-393,0 0 1,1 0-1,-1 0 1,1-1 0,-1 1-1,0-1 1,1 0-1,-1 0 1,1 0-1,-1-1 1,6-1 0,32-11-7824</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8.726"/>
    </inkml:context>
    <inkml:brush xml:id="br0">
      <inkml:brushProperty name="width" value="0.05" units="cm"/>
      <inkml:brushProperty name="height" value="0.05" units="cm"/>
      <inkml:brushProperty name="color" value="#5B2D90"/>
    </inkml:brush>
  </inkml:definitions>
  <inkml:trace contextRef="#ctx0" brushRef="#br0">144 1 12758,'0'0'11498,"-12"20"-10932,10-17-530,-14 23 385,1 1 1,1 1 0,1 0 0,-15 50 0,12 4 215,3 1 0,4 0 0,3 0 0,9 130 0,-1-171-561,2 1 0,2-1-1,16 62 1,-16-84-247,0-1 0,1 0 0,1 0-1,1 0 1,0-1 0,2-1 0,0 1 0,1-2 0,19 22 0,-27-34-261,0 0 0,0 0 0,1 0 0,0-1 0,0 0 0,0 1 0,0-2 0,0 1 0,1-1 0,-1 1 0,1-2 0,-1 1 0,1 0 0,8 0 0,26-1-5264</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9.339"/>
    </inkml:context>
    <inkml:brush xml:id="br0">
      <inkml:brushProperty name="width" value="0.05" units="cm"/>
      <inkml:brushProperty name="height" value="0.05" units="cm"/>
      <inkml:brushProperty name="color" value="#5B2D90"/>
    </inkml:brush>
  </inkml:definitions>
  <inkml:trace contextRef="#ctx0" brushRef="#br0">21 143 10885,'0'0'11146,"-4"-17"-9459,-11-55-471,14 71-1184,1-1 1,0 0-1,-1 1 0,1-1 0,0 0 0,0 0 1,0 1-1,0-1 0,1 0 0,-1 0 1,0 1-1,1-1 0,-1 0 0,1 0 0,0 1 1,-1-1-1,1 1 0,0-1 0,0 1 1,0-1-1,0 1 0,0-1 0,0 1 0,1 0 1,-1 0-1,0 0 0,1-1 0,-1 1 1,1 1-1,-1-1 0,1 0 0,-1 0 1,1 0-1,0 1 0,-1-1 0,1 1 0,2-1 1,1 0-28,-1 0 1,0 1 0,1 0 0,-1-1 0,1 2-1,-1-1 1,0 0 0,1 1 0,-1 0-1,0 0 1,8 3 0,-7-1-5,1 2 0,-1-1 0,0 1 0,0-1 0,0 1 0,-1 1 0,1-1 0,-1 1 0,-1-1 0,1 1 0,-1 0 0,0 1 0,0-1-1,-1 0 1,0 1 0,0 0 0,2 11 0,-1-4-38,-1 0 0,-1 0 0,0 0 0,-1 0-1,0 1 1,-1-1 0,-5 27 0,-2-21-153,0-1 1,-2 0 0,0 0-1,-1-1 1,-1 0 0,0-1-1,-1-1 1,-20 19-1,4 0-722,31-38 907,141-177-294,-116 142 682,-2-1 1,-1-1-1,21-50 1,-51 120 365,1 0 1,1 1-1,0 33 1,0 144-1110,4-201 230,0-1 1,0 0-1,1 0 0,0 1 1,0-1-1,1 0 0,4 10 1,-5-14-122,-1 0 0,1-1 0,0 1 1,1-1-1,-1 0 0,0 1 0,0-1 0,0 0 1,1 0-1,-1 1 0,1-1 0,-1 0 0,1 0 1,-1-1-1,1 1 0,0 0 0,-1 0 0,1-1 1,0 1-1,0-1 0,-1 0 0,1 1 0,0-1 1,0 0-1,0 0 0,-1 0 0,1 0 0,0 0 1,0-1-1,2 0 0,28-7-8163</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29.702"/>
    </inkml:context>
    <inkml:brush xml:id="br0">
      <inkml:brushProperty name="width" value="0.05" units="cm"/>
      <inkml:brushProperty name="height" value="0.05" units="cm"/>
      <inkml:brushProperty name="color" value="#5B2D90"/>
    </inkml:brush>
  </inkml:definitions>
  <inkml:trace contextRef="#ctx0" brushRef="#br0">96 0 13958,'0'0'10885,"29"95"-9508,-11-25 400,-6 6-865,-6 8-560,-6 0 433,0 2-705,-8-3-80,-20-2 0,-7-6-1857,-11-11-848,2-18-3218</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0.586"/>
    </inkml:context>
    <inkml:brush xml:id="br0">
      <inkml:brushProperty name="width" value="0.05" units="cm"/>
      <inkml:brushProperty name="height" value="0.05" units="cm"/>
      <inkml:brushProperty name="color" value="#5B2D90"/>
    </inkml:brush>
  </inkml:definitions>
  <inkml:trace contextRef="#ctx0" brushRef="#br0">2 1 6835,'0'0'12958,"0"3"-12515,0 33 1044,-1-5-232,5 53 0,-3-76-1196,0 0-1,1 0 1,0 0-1,0 0 0,1-1 1,0 1-1,0-1 1,0 1-1,1-1 0,1 0 1,7 10-1,-10-15-128,-1-1 1,1 1-1,-1-1 0,1 0 1,0 1-1,0-1 0,-1 0 1,1 0-1,0 0 0,0 0 0,0-1 1,0 1-1,0 0 0,0-1 1,0 0-1,0 1 0,0-1 1,1 0-1,-1 0 0,0 0 0,0 0 1,0-1-1,0 1 0,0 0 1,0-1-1,3-1 0,-1 1-514,-1-1-1,1 1 0,-1-1 0,0 0 0,0 0 1,1-1-1,-2 1 0,1-1 0,0 1 1,0-1-1,-1 0 0,1 0 0,2-4 0,12-33-11463</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0.942"/>
    </inkml:context>
    <inkml:brush xml:id="br0">
      <inkml:brushProperty name="width" value="0.05" units="cm"/>
      <inkml:brushProperty name="height" value="0.05" units="cm"/>
      <inkml:brushProperty name="color" value="#5B2D90"/>
    </inkml:brush>
  </inkml:definitions>
  <inkml:trace contextRef="#ctx0" brushRef="#br0">20 24 11461,'0'0'13174,"-19"-23"-12005</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2.100"/>
    </inkml:context>
    <inkml:brush xml:id="br0">
      <inkml:brushProperty name="width" value="0.05" units="cm"/>
      <inkml:brushProperty name="height" value="0.05" units="cm"/>
      <inkml:brushProperty name="color" value="#5B2D90"/>
    </inkml:brush>
  </inkml:definitions>
  <inkml:trace contextRef="#ctx0" brushRef="#br0">85 1 12166,'0'0'11338,"-3"1"-10860,1 0-449,0 1 0,0-1 1,1 1-1,-1 0 1,1 0-1,-1-1 0,1 1 1,-1 0-1,1 0 0,0 0 1,0 1-1,0-1 0,1 0 1,-1 0-1,0 0 1,1 1-1,-1-1 0,1 0 1,0 1-1,0-1 0,0 4 1,1 63 472,-1-56-330,1-7-149,0 0 0,0 0 0,0-1 0,1 1-1,0 0 1,0-1 0,0 1 0,0-1 0,1 0-1,0 0 1,0 0 0,1 0 0,-1 0 0,1-1 0,0 0-1,0 1 1,7 4 0,-8-7-16,-1 0 0,1-1 0,0 1 0,-1-1 0,1 1 0,0-1-1,0 0 1,0 0 0,0 0 0,0 0 0,0-1 0,0 1 0,0-1 0,0 0 0,0 0 0,0 0-1,0 0 1,0 0 0,0-1 0,0 0 0,0 1 0,0-1 0,0 0 0,0 0 0,0-1 0,0 1 0,-1-1-1,1 1 1,0-1 0,-1 0 0,1 0 0,-1 0 0,4-4 0,0-1-34,1 0-1,-2-1 1,1 0 0,-1 0-1,0 0 1,0-1 0,-1 1 0,-1-1-1,5-15 1,-4 7-17,0-1 0,-2 0 0,0 0-1,-1-23 1,-1 41 162,0 7-190,6 142 218,-2-101 62,-1 0 1,-3 0 0,-2 0-1,-2 0 1,-12 55 0,-44 97 35,51-177-258,0-1-1,-2 0 1,0 0 0,-2-1-1,0-1 1,-24 28 0,36-46 7,-1 0 1,0 0 0,0 0-1,0 0 1,0 0-1,-1-1 1,1 1 0,0-1-1,-1 1 1,1-1-1,-1 0 1,1 0 0,-1 0-1,0 0 1,-3 0-1,4-1 2,0 0-1,0 0 1,0 0-1,0 0 0,1-1 1,-1 1-1,0-1 1,0 1-1,1-1 1,-1 0-1,0 0 0,1 0 1,-1 0-1,1 0 1,-1 0-1,1 0 1,-3-3-1,0 0-3,0-1 0,1 0 0,-1 0 0,1-1 0,0 1 1,1-1-1,-1 0 0,1 0 0,0 1 0,1-1 0,-2-12 0,2 5-116,0 1-1,1 0 1,1 0-1,0 0 0,1-1 1,0 1-1,1 0 1,0 1-1,1-1 1,0 1-1,1-1 0,0 1 1,1 0-1,0 1 1,1 0-1,0 0 1,0 0-1,1 1 0,0 0 1,19-15-1,13-8-1555,2 1 0,1 2 1,76-38-1,-82 47 351,-14 8-10518</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2.845"/>
    </inkml:context>
    <inkml:brush xml:id="br0">
      <inkml:brushProperty name="width" value="0.05" units="cm"/>
      <inkml:brushProperty name="height" value="0.05" units="cm"/>
      <inkml:brushProperty name="color" value="#5B2D90"/>
    </inkml:brush>
  </inkml:definitions>
  <inkml:trace contextRef="#ctx0" brushRef="#br0">9 0 8996,'0'0'12686,"0"4"-12355,-5 88 2034,2-47-1387,2 61-1,2-95-930,0 1 0,1-1 0,0 1 0,0-1 0,1 0 0,1 0 0,0 0 0,1 0 0,0-1 0,8 13 0,-12-20-90,1 0 1,0-1 0,0 1 0,0-1 0,0 1-1,1-1 1,-1 0 0,1 0 0,-1 0 0,1 0-1,0 0 1,0 0 0,0-1 0,0 0-1,0 1 1,0-1 0,0 0 0,0 0 0,1-1-1,-1 1 1,0-1 0,0 0 0,1 0 0,-1 0-1,0 0 1,1 0 0,-1-1 0,0 1-1,0-1 1,0 0 0,1 0 0,-1 0 0,0 0-1,4-3 1,0 0-502,0 0 0,-1-1 0,1 0 0,-1 0 0,0-1 0,0 1 0,-1-1 0,1-1-1,-1 1 1,-1-1 0,1 1 0,5-13 0,13-46-7494</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3.240"/>
    </inkml:context>
    <inkml:brush xml:id="br0">
      <inkml:brushProperty name="width" value="0.05" units="cm"/>
      <inkml:brushProperty name="height" value="0.05" units="cm"/>
      <inkml:brushProperty name="color" value="#5B2D90"/>
    </inkml:brush>
  </inkml:definitions>
  <inkml:trace contextRef="#ctx0" brushRef="#br0">132 69 12582,'0'0'8089,"7"11"-7529,-5-9-494,30 36 843,-31-37-876,0 0 0,0 0-1,0 1 1,0-1 0,1 0 0,-1 0 0,0-1-1,1 1 1,-1 0 0,1 0 0,-1-1-1,1 1 1,-1-1 0,1 1 0,-1-1 0,1 0-1,-1 1 1,1-1 0,0 0 0,-1 0 0,1 0-1,-1 0 1,1-1 0,0 1 0,-1 0-1,1-1 1,-1 1 0,1-1 0,-1 1 0,1-1-1,-1 0 1,3-1 0,-2 0-4,-1 0 0,0 0 0,1 1 1,-1-1-1,0 0 0,0 0 0,0-1 0,0 1 0,-1 0 0,1 0 0,-1 0 1,1 0-1,-1-1 0,0 1 0,1 0 0,-1 0 0,0-1 0,-1 1 1,1 0-1,0 0 0,-1-1 0,0-2 0,0 1-8,0 0-1,0 0 0,-1 0 1,1 0-1,-1 0 1,0 1-1,0-1 0,0 1 1,0-1-1,-1 1 1,-4-5-1,4 5-69,-1 1 0,0-1 0,0 0 1,0 1-1,0 0 0,0 0 0,0 0 0,-1 1 0,1-1 0,-1 1 0,1 0 0,-1 0 1,1 1-1,-1-1 0,0 1 0,1 0 0,-1 0 0,1 1 0,-1-1 0,0 1 0,1 0 1,-1 0-1,1 1 0,0-1 0,-1 1 0,1 0 0,0 0 0,0 1 0,0-1 0,0 1 1,1 0-1,-1 0 0,1 0 0,-1 0 0,1 1 0,0-1 0,1 1 0,-1 0 0,-4 7 1,-17 43-3578,6 8-3375</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3.661"/>
    </inkml:context>
    <inkml:brush xml:id="br0">
      <inkml:brushProperty name="width" value="0.05" units="cm"/>
      <inkml:brushProperty name="height" value="0.05" units="cm"/>
      <inkml:brushProperty name="color" value="#5B2D90"/>
    </inkml:brush>
  </inkml:definitions>
  <inkml:trace contextRef="#ctx0" brushRef="#br0">68 38 11349,'0'0'11856,"-9"8"-11808,5-4 48,-1 0 10,0 0 1,1 0-1,0 0 1,0 1 0,0-1-1,0 1 1,0 0-1,1 0 1,0 0-1,0 1 1,1-1 0,-1 1-1,1 0 1,-2 9-1,4-20-57,0-1-1,0 0 0,0 0 1,1 0-1,0 0 0,1 0 1,-1 0-1,1 1 0,0-1 0,0 0 1,6-8-1,10-6-3108,8 1-3296,4 3-3480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7.978"/>
    </inkml:context>
    <inkml:brush xml:id="br0">
      <inkml:brushProperty name="width" value="0.05" units="cm"/>
      <inkml:brushProperty name="height" value="0.05" units="cm"/>
      <inkml:brushProperty name="color" value="#5B2D90"/>
    </inkml:brush>
  </inkml:definitions>
  <inkml:trace contextRef="#ctx0" brushRef="#br0">1 647 12246,'0'0'9319,"23"-17"-8415,17-9-539,2 1 0,1 2 0,1 1 0,66-21 0,390-103 882,209-74-1142,-651 198-666,77-43-1,-100 41-740,-35 24 1274,1 0-1,-1 0 0,0-1 0,1 1 0,-1 0 1,0 0-1,0 0 0,1 0 0,-1 0 0,0-1 1,0 1-1,0 0 0,1 0 0,-1 0 0,0 0 1,0-1-1,0 1 0,1 0 0,-1 0 0,0-1 1,0 1-1,0 0 0,0 0 0,0-1 0,0 1 1,0 0-1,1-1 0,-1 1 0,0 0 0,0 0 1,0-1-1,0 1 0,0 0 0,0 0 1,0-1-1,0 1 0,-1 0 0,1-1 0,0 1 1,0 0-1,0 0 0,0-1 0,0 1 0,0 0 1,0 0-1,-1-1 0,1 1 0,0 0 0,0 0 1,0 0-1,-1-1 0,1 1 0,0 0 0,0 0 1,-1 0-1,1 0 0,0-1 0,0 1 0,-1 0 1,1 0-1,-1 0 0,-25 1-1681,-50 19-2860,-36 20-3463</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4.012"/>
    </inkml:context>
    <inkml:brush xml:id="br0">
      <inkml:brushProperty name="width" value="0.05" units="cm"/>
      <inkml:brushProperty name="height" value="0.05" units="cm"/>
      <inkml:brushProperty name="color" value="#5B2D90"/>
    </inkml:brush>
  </inkml:definitions>
  <inkml:trace contextRef="#ctx0" brushRef="#br0">204 1 16055,'0'0'9026,"-9"5"-8695,0 3-212,0 1 1,1 0 0,-1 0-1,2 1 1,-1 0 0,2 0 0,-1 0-1,1 1 1,1 0 0,-7 18-1,-40 132 1291,51-158-1394,-18 86 453,3 0 0,4 0 0,5 2 0,5 154 0,4-206-443,1 1 0,2-1-1,12 49 1,-12-69-137,1-1-1,0 1 1,2-1 0,0 0-1,1 0 1,0-1 0,2-1 0,17 23-1,-23-33-130,1 0 1,-1-1-1,1 0 0,0 0 0,1-1 0,-1 0 1,1 0-1,0 0 0,0-1 0,0 0 0,8 2 1,-11-3-127,0-1 1,0-1 0,0 1 0,0-1 0,0 1 0,0-1-1,0 0 1,1-1 0,-1 1 0,0-1 0,0 1 0,0-1-1,0 0 1,-1-1 0,1 1 0,0-1 0,0 0 0,-1 0-1,1 0 1,-1 0 0,0 0 0,5-5 0,24-33-8075</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4.381"/>
    </inkml:context>
    <inkml:brush xml:id="br0">
      <inkml:brushProperty name="width" value="0.05" units="cm"/>
      <inkml:brushProperty name="height" value="0.05" units="cm"/>
      <inkml:brushProperty name="color" value="#5B2D90"/>
    </inkml:brush>
  </inkml:definitions>
  <inkml:trace contextRef="#ctx0" brushRef="#br0">150 41 10773,'0'0'13833,"-6"-10"-12118,1 3-1422,-13-17 410,9 26-457,0 19-52,-21 106 1021,-27 129 435,50-213-1936,2 0 0,2 0 0,5 86 0,-2-126 8,0 0 0,0 0 0,0 0 1,1 0-1,0-1 0,-1 1 0,1 0 1,0 0-1,0 0 0,1-1 1,-1 1-1,1 0 0,-1-1 0,1 1 1,0-1-1,0 0 0,0 0 0,0 0 1,4 4-1,19 2-5125</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4.731"/>
    </inkml:context>
    <inkml:brush xml:id="br0">
      <inkml:brushProperty name="width" value="0.05" units="cm"/>
      <inkml:brushProperty name="height" value="0.05" units="cm"/>
      <inkml:brushProperty name="color" value="#5B2D90"/>
    </inkml:brush>
  </inkml:definitions>
  <inkml:trace contextRef="#ctx0" brushRef="#br0">1 153 16936,'0'0'12998,"125"-85"-13078,-56 65-16,6 4-2145,-1-2-1649,-9 4-3105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5.286"/>
    </inkml:context>
    <inkml:brush xml:id="br0">
      <inkml:brushProperty name="width" value="0.05" units="cm"/>
      <inkml:brushProperty name="height" value="0.05" units="cm"/>
      <inkml:brushProperty name="color" value="#5B2D90"/>
    </inkml:brush>
  </inkml:definitions>
  <inkml:trace contextRef="#ctx0" brushRef="#br0">0 407 13558,'0'0'11029,"18"-6"-10431,39-11-275,-18 7 152,71-29-1,-101 35-463,0 0 0,-1 0 0,1-1 0,-1 0 0,0-1 1,0 1-1,-1-2 0,0 1 0,0-1 0,0 0 0,-1 0 0,0-1 0,9-15 0,-11 13-92,0 0 1,-1 0-1,-1 0 0,1 0 1,-2-1-1,1 1 0,-2 0 0,1-1 1,-2-15-1,1 20 39,-1 0 0,0 0 0,0-1 0,0 1 0,-1 0 0,0 0 0,0 0 0,-1 1 0,1-1 0,-1 0 0,-1 1 0,1 0 0,-1 0 0,1 0 0,-2 0 0,-8-8 0,11 11 57,0 1-1,-1-1 0,1 1 1,0 0-1,-1-1 0,0 1 1,1 0-1,-1 0 0,0 1 0,1-1 1,-1 1-1,0-1 0,0 1 1,0 0-1,1 0 0,-1 0 1,0 0-1,0 1 0,0-1 0,1 1 1,-1 0-1,0-1 0,1 1 1,-1 0-1,0 1 0,1-1 1,0 0-1,-1 1 0,1-1 0,0 1 1,-1 0-1,1 0 0,0 0 1,0 0-1,1 0 0,-3 4 1,-5 5 32,1 0 0,0 1 1,1 0-1,0 1 1,-9 23-1,3 3 141,1 0 0,3 0 0,1 1 0,-5 62-1,7 165 599,7-193-699,-2-70-75,1 0 1,0 0 0,0 0 0,1 0 0,0 1-1,-1-1 1,1 0 0,0 0 0,2 3 0,-2-6-12,-1-1 1,0 1 0,1-1 0,-1 1 0,1-1 0,-1 1-1,0-1 1,1 1 0,-1-1 0,1 0 0,-1 1 0,1-1-1,0 0 1,-1 0 0,1 1 0,-1-1 0,1 0 0,0 0-1,-1 0 1,1 0 0,-1 1 0,1-1 0,0 0 0,0 0-1,24-12 79,2-11-65,0-1-1,-2-1 1,-1-1 0,21-31-1,-8 12 9,-22 27 39,4-5 178,35-33 0,-53 91 205,-3 31-640,1-26-363,1 1 0,6 44-1,-6-81 158,1-1-1,-1 1 1,1-1-1,0 1 1,0-1 0,1 1-1,-1-1 1,0 1-1,1-1 1,0 0-1,0 0 1,0 0 0,0 0-1,3 3 1,12 1-6851</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5.700"/>
    </inkml:context>
    <inkml:brush xml:id="br0">
      <inkml:brushProperty name="width" value="0.05" units="cm"/>
      <inkml:brushProperty name="height" value="0.05" units="cm"/>
      <inkml:brushProperty name="color" value="#5B2D90"/>
    </inkml:brush>
  </inkml:definitions>
  <inkml:trace contextRef="#ctx0" brushRef="#br0">147 1 17336,'0'0'10602,"-15"29"-9828,6-11-592,-10 18 108,2 0 0,2 2 0,1-1 0,-9 41 1,12-30-113,2 1 1,2 1 0,2-1 0,3 1-1,1-1 1,7 54 0,-3-90-240,0 0 1,0 0 0,1-1 0,1 1-1,0-1 1,1 0 0,0 0-1,1-1 1,13 18 0,-17-25-282,1 1 0,0-2 0,0 1 0,0 0 0,0-1 0,1 1 1,0-1-1,-1-1 0,1 1 0,0 0 0,7 1 0,-8-3-252,0 0-1,1 0 0,-1-1 1,0 1-1,0-1 0,0 0 0,0-1 1,0 1-1,0-1 0,0 1 1,0-1-1,0-1 0,0 1 1,0 0-1,0-1 0,-1 0 1,5-2-1,31-27-13478</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6.047"/>
    </inkml:context>
    <inkml:brush xml:id="br0">
      <inkml:brushProperty name="width" value="0.05" units="cm"/>
      <inkml:brushProperty name="height" value="0.05" units="cm"/>
      <inkml:brushProperty name="color" value="#5B2D90"/>
    </inkml:brush>
  </inkml:definitions>
  <inkml:trace contextRef="#ctx0" brushRef="#br0">35 54 17576,'0'0'8345,"6"7"-8129,6 5-248,-1 1-1,0 0 0,-1 0 0,0 2 1,12 24-1,-19-35 38,-1 1 1,0 0-1,0 0 1,-1 0-1,1 0 1,-1 0-1,0 1 1,-1-1-1,1 0 1,-1 0-1,0 1 1,0-1-1,-1 0 1,1 0-1,-1 1 1,0-1-1,-1 0 1,1 0 0,-1 0-1,0 0 1,0-1-1,-1 1 1,1 0-1,-6 5 1,-1 1-33,-1-2 0,0 1 0,0-1 0,-1-1 0,0 0 0,-1-1 0,-12 7 0,15-11-53,9-7 45,8-9-21,59-63-19,43-54-70,-98 112 296,1 0 0,-2-1 0,-1 0 0,0 0 0,11-35-1,-17 49 1871,-4 22-1215,-5 55-1111,0-3 326,5-50-126,-2 11 43,2 1-1,4 29 1,-3-52-235,0-1 0,0 0 1,1 0-1,0 0 0,0-1 0,1 1 1,0 0-1,0-1 0,0 0 0,1 1 0,0-1 1,0-1-1,0 1 0,6 5 0,12 1-3635,0-10-3154</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6.381"/>
    </inkml:context>
    <inkml:brush xml:id="br0">
      <inkml:brushProperty name="width" value="0.05" units="cm"/>
      <inkml:brushProperty name="height" value="0.05" units="cm"/>
      <inkml:brushProperty name="color" value="#5B2D90"/>
    </inkml:brush>
  </inkml:definitions>
  <inkml:trace contextRef="#ctx0" brushRef="#br0">357 1 17592,'0'0'7075,"81"117"-5554,-45-29 240,-6 10-513,-16 7-399,-14 2 687,-16-9-1504,-44-7-16,-17-12-16,-14-12-512,6-11-848,7-15-993,17-16-2450,11-16-9459</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6.916"/>
    </inkml:context>
    <inkml:brush xml:id="br0">
      <inkml:brushProperty name="width" value="0.05" units="cm"/>
      <inkml:brushProperty name="height" value="0.05" units="cm"/>
      <inkml:brushProperty name="color" value="#5B2D90"/>
    </inkml:brush>
  </inkml:definitions>
  <inkml:trace contextRef="#ctx0" brushRef="#br0">71 11 10885,'0'0'10117,"0"0"-10098,0-1 0,0 1 1,0 0-1,0-1 0,0 1 1,0 0-1,0-1 0,0 1 1,0 0-1,0-1 0,0 1 1,0-1-1,1 1 0,-1 0 1,0-1-1,0 1 0,0 0 1,0-1-1,0 1 0,1 0 1,-1 0-1,0-1 0,0 1 1,1 0-1,-1 0 0,0-1 1,0 1-1,1 0 0,-1 0 1,0-1-1,1 1 0,-1 0 1,0 0-1,1 0 0,-1 0 1,0 0-1,1 0 0,-1-1 1,0 1-1,1 0 0,-1 0 1,1 0-1,-1 0 0,0 0 1,1 0-1,-1 0 0,0 1 1,1-1-1,-1 0 0,0 0 1,1 0-1,-1 0 0,0 0 1,1 0-1,-1 1 0,0-1 1,1 0-1,-1 0 0,0 1 1,1-1-1,13 8 344,0 0-1,-1 1 1,0 0 0,0 2 0,21 20 0,-10-5 77,-1 0 0,-2 2 0,0 1 0,-2 0 0,-1 1 0,-1 1 0,-2 1 0,-1 0-1,-2 1 1,16 66 0,-11-19-45,-4 2 0,-4 0 0,-1 126 0,-7-178-441,-3 1 1,0-1 0,-2 0-1,-1 0 1,-1 0 0,-2-1-1,-1 1 1,-1-2 0,-1 0-1,-2 0 1,-1-1 0,-1 0-1,-29 39 1,25-42-797,0-1 1,-2-1 0,-46 38-1,53-49-683,0-1 0,-2-1 0,1 0-1,-28 10 1,-33 3-12535</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8.850"/>
    </inkml:context>
    <inkml:brush xml:id="br0">
      <inkml:brushProperty name="width" value="0.05" units="cm"/>
      <inkml:brushProperty name="height" value="0.05" units="cm"/>
      <inkml:brushProperty name="color" value="#5B2D90"/>
    </inkml:brush>
  </inkml:definitions>
  <inkml:trace contextRef="#ctx0" brushRef="#br0">154 5 7171,'0'0'11024,"0"0"-10915,0-1 1,-1 1-1,1 0 1,0 0-1,0-1 0,-1 1 1,1 0-1,0 0 0,-1-1 1,1 1-1,0 0 1,0 0-1,-1 0 0,1 0 1,0-1-1,-1 1 1,1 0-1,-1 0 0,1 0 1,0 0-1,-1 0 0,1 0 1,0 0-1,-1 0 1,1 0-1,0 0 0,-1 0 1,1 0-1,0 0 0,-1 0 1,1 1-1,-1-1 1,1 0-1,-8 9 110,1 0 1,0 0-1,0 1 0,1 0 1,1 0-1,-8 20 1,3-9 248,-5 12-2,2 1 0,1 1 0,2 0 0,-11 66 0,17-74-393,1 0 0,2 0 0,1 0 1,1 0-1,1 0 0,1 0 0,8 33 1,-8-51-154,0 0 1,0-1-1,1 1 1,0 0-1,0-1 1,1 0-1,0 0 0,0 0 1,1-1-1,0 0 1,0 0-1,1 0 1,0-1-1,0 0 1,1 0-1,0-1 1,-1 0-1,2 0 1,12 5-1,-11-6-431,1-1 0,-1 0 0,1-1 0,-1 0 0,1 0 0,0-1 0,-1-1 0,1 0 0,0 0 0,18-4 0,44-17-5809</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9.205"/>
    </inkml:context>
    <inkml:brush xml:id="br0">
      <inkml:brushProperty name="width" value="0.05" units="cm"/>
      <inkml:brushProperty name="height" value="0.05" units="cm"/>
      <inkml:brushProperty name="color" value="#5B2D90"/>
    </inkml:brush>
  </inkml:definitions>
  <inkml:trace contextRef="#ctx0" brushRef="#br0">124 1 15063,'0'0'12678,"-38"17"-12678,36 40 224,-6 18 944,-4 2-1008,-4-2-64,0 0-96,1-11 0,5-9-512,4-14-1537,6-21-2273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8.350"/>
    </inkml:context>
    <inkml:brush xml:id="br0">
      <inkml:brushProperty name="width" value="0.05" units="cm"/>
      <inkml:brushProperty name="height" value="0.05" units="cm"/>
      <inkml:brushProperty name="color" value="#5B2D90"/>
    </inkml:brush>
  </inkml:definitions>
  <inkml:trace contextRef="#ctx0" brushRef="#br0">0 579 3522,'0'0'14390,"193"-31"-12693,-29-24-144,44-16-1153,30-11-336,16-2 736,-18 5-736,-37 12 96,-53 15-96,-58 16-128,-43 18-176,-37 15-304,-14 3-448,-45 19-817,-27 21-1537,-19 4-2336</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9.583"/>
    </inkml:context>
    <inkml:brush xml:id="br0">
      <inkml:brushProperty name="width" value="0.05" units="cm"/>
      <inkml:brushProperty name="height" value="0.05" units="cm"/>
      <inkml:brushProperty name="color" value="#5B2D90"/>
    </inkml:brush>
  </inkml:definitions>
  <inkml:trace contextRef="#ctx0" brushRef="#br0">1 134 20041,'0'0'7908,"91"-100"-8244,-24 89-257,3 4-1968,-5 2-192,-15-1-2978,-16 1-7171</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39.950"/>
    </inkml:context>
    <inkml:brush xml:id="br0">
      <inkml:brushProperty name="width" value="0.05" units="cm"/>
      <inkml:brushProperty name="height" value="0.05" units="cm"/>
      <inkml:brushProperty name="color" value="#5B2D90"/>
    </inkml:brush>
  </inkml:definitions>
  <inkml:trace contextRef="#ctx0" brushRef="#br0">139 9 16135,'0'0'10240,"-3"13"-9936,2-6-259,0 0 1,1 0-1,0 1 1,0-1-1,0 0 1,1 0-1,0 0 1,1 0-1,0 0 1,3 11-1,-3-14-29,0 0 0,0 0 1,0 0-1,1 0 0,-1-1 0,1 1 0,0-1 1,0 1-1,0-1 0,0 0 0,1 0 0,0-1 0,-1 1 1,1-1-1,0 1 0,0-1 0,0 0 0,0-1 1,0 1-1,1-1 0,-1 0 0,6 1 0,-5-1-40,0-1-1,-1 1 0,1-1 1,-1 0-1,1 0 0,0-1 1,-1 1-1,1-1 1,-1 0-1,1-1 0,-1 1 1,0-1-1,1 0 0,-1 0 1,0 0-1,0 0 1,0-1-1,0 1 0,-1-1 1,1 0-1,-1 0 0,0-1 1,0 1-1,0-1 0,0 1 1,0-1-1,-1 0 1,4-8-1,-1 1 97,0 1-1,-1-1 1,-1 0 0,0 0-1,0 0 1,-1-1 0,0 1-1,0-13 1,-2 64-66,1 49 254,-4 0 1,-21 130-1,20-195-222,-1-1-1,-1 1 1,-1-1-1,-1 0 1,-1-1-1,-1 0 1,-1 0-1,-1-1 1,-1-1-1,-1 0 1,0 0-1,-2-2 1,0 0-1,-23 20 1,34-34-27,-1 0 0,0 0 0,0 0-1,0-1 1,0 0 0,-1 0 0,0-1 0,1 0 0,-1 0 0,0 0 0,0-1-1,-9 1 1,14-2-32,-1 0-1,0 0 0,1 0 1,-1 0-1,0-1 0,0 1 1,1-1-1,-1 0 0,1 0 1,-1 0-1,1 0 0,-1 0 1,1 0-1,-1-1 0,1 1 1,0-1-1,0 0 0,0 0 1,0 1-1,0-1 0,0 0 1,0-1-1,1 1 0,-1 0 1,1 0-1,0-1 1,-1 1-1,1-1 0,0 1 1,0-1-1,1 0 0,-1 1 1,0-4-1,0 0-516,0-1-1,0 1 1,1-1-1,-1 1 1,2-1 0,-1 1-1,1-1 1,0 1 0,3-12-1,22-28-5810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40.321"/>
    </inkml:context>
    <inkml:brush xml:id="br0">
      <inkml:brushProperty name="width" value="0.05" units="cm"/>
      <inkml:brushProperty name="height" value="0.05" units="cm"/>
      <inkml:brushProperty name="color" value="#5B2D90"/>
    </inkml:brush>
  </inkml:definitions>
  <inkml:trace contextRef="#ctx0" brushRef="#br0">32 23 13766,'0'0'11944,"0"-5"-11063,-3-12-191,-5 41-393,-4 47-108,8-47-39,1 0-1,2 0 1,0 0-1,2 0 0,0 0 1,7 32-1,-8-53-191,1-1 1,0 1-1,0 0 0,0-1 0,1 1 1,-1-1-1,0 1 0,1-1 0,0 0 1,-1 0-1,1 0 0,0 0 0,0 0 1,0 0-1,1 0 0,-1 0 0,0-1 1,1 1-1,-1-1 0,1 0 0,-1 0 1,1 0-1,-1 0 0,1 0 0,0-1 0,-1 1 1,1-1-1,0 1 0,0-1 0,0 0 1,4-1-1,-2 1-288,0-1 1,0 0-1,0 0 1,-1-1-1,1 1 1,-1-1-1,1 0 1,-1 0-1,0-1 1,0 1-1,0-1 1,0 0-1,0 0 1,0-1-1,-1 1 1,0-1-1,5-5 1,14-35-5978,-8-8-4722</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40.680"/>
    </inkml:context>
    <inkml:brush xml:id="br0">
      <inkml:brushProperty name="width" value="0.05" units="cm"/>
      <inkml:brushProperty name="height" value="0.05" units="cm"/>
      <inkml:brushProperty name="color" value="#5B2D90"/>
    </inkml:brush>
  </inkml:definitions>
  <inkml:trace contextRef="#ctx0" brushRef="#br0">1 167 12854,'0'0'8897,"4"0"-8555,-1 1-237,0-1 0,0 1 0,1-1 0,-1 0 0,0 0 0,0 0-1,1 0 1,-1 0 0,0-1 0,1 0 0,-1 1 0,0-1 0,0-1 0,0 1 0,0 0 0,0-1 0,0 1 0,0-1 0,-1 0 0,1 0 0,0 0 0,-1 0 0,1 0 0,-1-1 0,0 1 0,0-1 0,0 0 0,0 1 0,-1-1 0,1 0-1,-1 0 1,1 0 0,-1 0 0,0-1 0,0 1 0,-1 0 0,1 0 0,0 0 0,-1-1 0,0-4 0,1 3-36,-1 0 1,0 0-1,0 0 0,-1 0 1,1-1-1,-1 1 0,0 0 1,-1 0-1,1 0 1,-4-8-1,4 12-113,0-1-1,0 0 1,-1 0 0,1 1 0,0-1 0,0 0 0,-1 1-1,1 0 1,-1-1 0,0 1 0,1 0 0,-1 0-1,0 0 1,0 0 0,1 0 0,-1 0 0,0 0-1,0 0 1,0 1 0,0-1 0,0 1 0,0 0-1,0 0 1,0-1 0,0 1 0,-1 0 0,1 1 0,0-1-1,-3 1 1,3 0-97,1-1 1,-1 1-1,1 0 0,-1 0 0,1 0 1,0 0-1,0 0 0,-1 0 0,1 0 1,0 0-1,0 1 0,0-1 0,0 0 1,0 1-1,1-1 0,-1 0 0,0 1 1,0-1-1,1 1 0,-1 0 0,1-1 0,0 1 1,-1-1-1,1 1 0,0 0 0,0 1 1,-2 53-3939,3-42 2418,-1 48-4307</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41.045"/>
    </inkml:context>
    <inkml:brush xml:id="br0">
      <inkml:brushProperty name="width" value="0.05" units="cm"/>
      <inkml:brushProperty name="height" value="0.05" units="cm"/>
      <inkml:brushProperty name="color" value="#5B2D90"/>
    </inkml:brush>
  </inkml:definitions>
  <inkml:trace contextRef="#ctx0" brushRef="#br0">423 20 12358,'0'0'12299,"1"-5"-10952,-2 5-1329,1-1 0,0 1 1,0-1-1,0 0 0,0 1 0,0-1 0,0 1 1,0-1-1,0 1 0,0-1 0,0 0 1,1 1-1,-1-1 0,0 1 0,0-1 0,0 1 1,1-1-1,-1 1 0,0-1 0,1 1 0,-1-1 1,0 1-1,1 0 0,-1-1 0,1 1 1,-1-1-1,0 1 0,1 0 0,0-1 0,7 17 407,4 42 266,-7-14-179,-2 0-1,-2 1 1,-2-1 0,-2 0-1,-2 0 1,-15 64-1,-89 256-185,80-280-426,14-38-210,-2 7-426,-38 82 1,46-118-167,-1 0 0,0 0 0,-14 15 0,16-23-362,-1 1 0,0-1-1,0-1 1,-1 0 0,-17 11 0,-52 19-16835</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45.344"/>
    </inkml:context>
    <inkml:brush xml:id="br0">
      <inkml:brushProperty name="width" value="0.05" units="cm"/>
      <inkml:brushProperty name="height" value="0.05" units="cm"/>
      <inkml:brushProperty name="color" value="#5B2D90"/>
    </inkml:brush>
  </inkml:definitions>
  <inkml:trace contextRef="#ctx0" brushRef="#br0">996 95 6467,'0'0'10407,"0"-15"-8595,0-64 3233,1 91-4573,8 53-341,18 72-1,8 43 668,-26-100-598,-4 0 0,-3 0 0,-4 0 0,-3 0-1,-4 0 1,-3-1 0,-4 0 0,-3-1 0,-31 79-1,28-95-178,-3-2-1,-2-1 0,-3-1 0,-3-2 0,-2-1 0,-2-1 0,-3-2 1,-1-2-1,-3-2 0,-96 81 0,-50 6-436,165-119-228,0-2 0,-2-1 0,0 0 0,0-2 0,-49 12 1,18-18-4733,17-9-5632</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01.635"/>
    </inkml:context>
    <inkml:brush xml:id="br0">
      <inkml:brushProperty name="width" value="0.05" units="cm"/>
      <inkml:brushProperty name="height" value="0.05" units="cm"/>
      <inkml:brushProperty name="color" value="#5B2D90"/>
    </inkml:brush>
  </inkml:definitions>
  <inkml:trace contextRef="#ctx0" brushRef="#br0">380 125 7619,'0'0'7278,"-4"-17"-5183,-11-43-562,2 13 2152,12 48-3531,0 0 0,0 0 1,-1 0-1,1 0 0,0 0 0,0 1 0,0-1 0,1 1 1,-1-1-1,0 0 0,0 1 0,1-1 0,-2 4 0,-12 41 44,1 1-1,2 0 1,-7 82-1,6 151 821,10-167-763,-15 200 240,-65 344 0,-42 456-389,122-1070-283,0 40-865,-4 0 0,-19 95 0,19-160-3842</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12.192"/>
    </inkml:context>
    <inkml:brush xml:id="br0">
      <inkml:brushProperty name="width" value="0.05" units="cm"/>
      <inkml:brushProperty name="height" value="0.05" units="cm"/>
      <inkml:brushProperty name="color" value="#5B2D90"/>
    </inkml:brush>
  </inkml:definitions>
  <inkml:trace contextRef="#ctx0" brushRef="#br0">23 933 768,'0'0'20506,"-6"0"-19172,-11-1-153,33-2 767,42-10-470,-44 7-1406,-2-1 0,1 0-1,-1-1 1,0 0 0,0 0 0,-1-2-1,0 1 1,-1-1 0,0-1 0,-1 0-1,8-12 1,-5 4-32,-1 0 0,-1 0 0,-1-1 0,0-1 0,-2 1 0,7-33 0,-2-15-140,-3-1 1,-4 1 0,-4-104-1,-1 170 96,0-12-7,-1 0 0,0 1 0,-1-1 0,-1 0 0,0 1 0,-1-1 0,0 1 0,-1 0 0,0 0 0,-1 1 0,-1-1 1,0 1-1,0 1 0,-1-1 0,-1 2 0,0-1 0,-21-18 0,30 29 10,0-1-1,0 1 1,0 0 0,0 0 0,0 0 0,-1 0-1,1 0 1,0 0 0,0-1 0,0 1 0,0 0 0,-1 0-1,1 0 1,0 0 0,0 0 0,0 0 0,0 0 0,-1 0-1,1 0 1,0 0 0,0 0 0,0 0 0,-1 0 0,1 0-1,0 0 1,0 0 0,0 0 0,-1 0 0,1 0-1,0 0 1,0 0 0,0 0 0,-1 0 0,1 0 0,0 0-1,0 0 1,0 1 0,0-1 0,-1 0 0,1 0 0,0 0-1,0 0 1,0 0 0,0 0 0,-1 1 0,-3 12-97,-14 72 172,3 1 1,4 0 0,2 157-1,9-218-63,1-1-1,2 1 1,0-1-1,2 1 0,0-1 1,2 0-1,17 39 0,-16-46-531,0-1-1,2 0 0,0 0 0,0-1 0,2-1 1,20 22-1,9-6-3709,-2-16-2986</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12.611"/>
    </inkml:context>
    <inkml:brush xml:id="br0">
      <inkml:brushProperty name="width" value="0.05" units="cm"/>
      <inkml:brushProperty name="height" value="0.05" units="cm"/>
      <inkml:brushProperty name="color" value="#5B2D90"/>
    </inkml:brush>
  </inkml:definitions>
  <inkml:trace contextRef="#ctx0" brushRef="#br0">155 71 11253,'0'0'12256,"-9"-12"-11250,-27-36 117,23 37-25,9 20-441,3-3-624,-28 118 584,6 2 0,5 0-1,5 1 1,5 132 0,8-214-789,2-1 1,10 59-1,-9-87 15,1 1 0,1 0 0,0-1 0,1 0-1,1 0 1,0-1 0,1 0 0,1 0 0,10 14 0,-15-24-210,1 0 0,-1 0 1,1-1-1,0 1 0,0-1 0,0 0 1,0-1-1,1 1 0,-1-1 1,1 0-1,7 2 0,-9-3-206,0-1 1,0 0-1,0-1 0,0 1 0,0-1 0,1 0 0,-1 0 1,0 0-1,0 0 0,0-1 0,8-1 0,25-16-8172</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13.075"/>
    </inkml:context>
    <inkml:brush xml:id="br0">
      <inkml:brushProperty name="width" value="0.05" units="cm"/>
      <inkml:brushProperty name="height" value="0.05" units="cm"/>
      <inkml:brushProperty name="color" value="#5B2D90"/>
    </inkml:brush>
  </inkml:definitions>
  <inkml:trace contextRef="#ctx0" brushRef="#br0">130 15 14070,'0'0'11638,"-13"8"-11017,7-5-588,-1 1 0,1 1 0,0-1 0,0 1 0,1 1 0,-1-1 0,1 1 0,0-1 0,1 1 0,-1 1 0,1-1 0,1 1 0,-1-1 0,1 1 0,0 0 0,-3 10 0,-4 23 167,2 1 0,2 1 0,1-1 0,2 1 0,2 0 0,2-1 0,10 70 0,-8-98-181,0 0-1,1 0 0,1 0 1,0-1-1,0 1 0,1-1 0,1 0 1,0-1-1,0 0 0,12 13 1,-15-19-33,0-1 0,0 1 0,1-1 0,-1 0 0,1-1 0,0 1-1,0-1 1,1 0 0,-1 0 0,1-1 0,-1 1 0,1-1 0,0 0 0,0-1 0,0 0 0,0 1 0,0-2 0,0 1 0,0-1 0,0 0 0,0 0 0,0-1 0,0 1 0,11-4 0,-10 1 4,-1 0 0,0-1 0,0 1 0,-1-1 0,1 0 1,-1 0-1,0-1 0,0 0 0,0 0 0,-1 0 0,0 0 0,0-1 0,0 0 0,0 0 0,-1 0 0,0 0 1,0 0-1,-1 0 0,3-12 0,3-8-61,-2-1-1,0 1 1,2-45 0,-5 43-9,-2 0-1,0 0 1,-2 1-1,-2-1 1,0 0-1,-2 1 1,0-1 0,-2 1-1,-1 1 1,-2-1-1,0 2 1,-27-47-1,33 65 109,-1 0-1,0 1 0,-1 0 1,0 0-1,0 0 0,-11-7 1,16 12-20,-1-1-1,0 1 1,1 0 0,-1 0 0,0 0 0,0 0 0,0 0 0,0 0-1,0 1 1,0-1 0,0 1 0,0-1 0,0 1 0,0 0-1,-1 0 1,1-1 0,0 2 0,0-1 0,0 0 0,0 0 0,0 1-1,0-1 1,0 1 0,0 0 0,0-1 0,0 1 0,0 0 0,0 0-1,0 0 1,-2 2 0,0 2-2,0 1 0,0-1 0,1 1 0,-1 0 0,1 0-1,1 0 1,-1 0 0,1 1 0,0-1 0,0 1 0,1-1 0,0 1 0,-1 11 0,0 15-42,2 44 1,0-76 36,0 9-47,1 0-1,1 0 0,-1-1 1,2 1-1,-1 0 0,1-1 1,1 0-1,-1 0 0,2 0 0,-1 0 1,1-1-1,1 1 0,-1-1 1,1 0-1,1-1 0,-1 0 0,11 9 1,-9-10-496,0 0 1,1 0 0,-1-1 0,1 0-1,0-1 1,1 1 0,-1-2-1,1 0 1,-1 0 0,19 3-1,44-3-6557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8.732"/>
    </inkml:context>
    <inkml:brush xml:id="br0">
      <inkml:brushProperty name="width" value="0.05" units="cm"/>
      <inkml:brushProperty name="height" value="0.05" units="cm"/>
      <inkml:brushProperty name="color" value="#5B2D90"/>
    </inkml:brush>
  </inkml:definitions>
  <inkml:trace contextRef="#ctx0" brushRef="#br0">0 0 3201,'0'0'0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13.463"/>
    </inkml:context>
    <inkml:brush xml:id="br0">
      <inkml:brushProperty name="width" value="0.05" units="cm"/>
      <inkml:brushProperty name="height" value="0.05" units="cm"/>
      <inkml:brushProperty name="color" value="#5B2D90"/>
    </inkml:brush>
  </inkml:definitions>
  <inkml:trace contextRef="#ctx0" brushRef="#br0">92 0 15271,'0'0'10082,"4"24"-9629,48 224 2459,18 101-1221,-62-295-1619,-3 0 1,-2 1-1,-3 0 1,-10 80-1,6-110-189,-2 1-1,-1-1 0,-1-1 1,-1 0-1,-1 0 0,-22 39 1,22-46-809,-1-1 0,0-1 0,-2 0 0,1 0 0,-25 20 1,-16 1-5892</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13.866"/>
    </inkml:context>
    <inkml:brush xml:id="br0">
      <inkml:brushProperty name="width" value="0.05" units="cm"/>
      <inkml:brushProperty name="height" value="0.05" units="cm"/>
      <inkml:brushProperty name="color" value="#5B2D90"/>
    </inkml:brush>
  </inkml:definitions>
  <inkml:trace contextRef="#ctx0" brushRef="#br0">1 41 10005,'0'0'17464,"95"-12"-17592,-22 3 128,3 0-1313,-9 2-1056,-15 3-3090,-23 4-8835</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14.228"/>
    </inkml:context>
    <inkml:brush xml:id="br0">
      <inkml:brushProperty name="width" value="0.05" units="cm"/>
      <inkml:brushProperty name="height" value="0.05" units="cm"/>
      <inkml:brushProperty name="color" value="#5B2D90"/>
    </inkml:brush>
  </inkml:definitions>
  <inkml:trace contextRef="#ctx0" brushRef="#br0">1 75 16327,'0'0'11798,"120"-13"-11798,-40-10-1281,-7 2-2176,-19 3-5828</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53.430"/>
    </inkml:context>
    <inkml:brush xml:id="br0">
      <inkml:brushProperty name="width" value="0.05" units="cm"/>
      <inkml:brushProperty name="height" value="0.05" units="cm"/>
      <inkml:brushProperty name="color" value="#5B2D90"/>
    </inkml:brush>
  </inkml:definitions>
  <inkml:trace contextRef="#ctx0" brushRef="#br0">47 1 11957,'0'0'9229,"-2"5"-8976,-5 12-59,2 0 0,0 0 0,1 1 0,0-1 0,0 20 0,-5 100 1471,8-117-1498,-1 14 147,1-19-240,-1 0 0,2 0 0,0 0 1,1 1-1,0-1 0,1-1 0,5 18 0,-6-29-107,0-1 0,1 1 0,-1-1 0,1 0 0,0 0-1,-1 1 1,1-1 0,0 0 0,0-1 0,0 1 0,1 0 0,-1-1-1,0 1 1,1-1 0,-1 0 0,1 1 0,-1-1 0,1 0 0,-1-1-1,1 1 1,0 0 0,-1-1 0,1 0 0,0 1 0,0-1 0,-1 0-1,1 0 1,0-1 0,0 1 0,4-2 0,-2 1-325,0 0-1,0 0 1,0 0 0,0-1-1,0 0 1,-1 0 0,1-1-1,-1 1 1,0-1 0,1 0-1,-1 0 1,0 0 0,-1-1-1,1 1 1,5-7 0,6-26-6184,-9-4-5098</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53.834"/>
    </inkml:context>
    <inkml:brush xml:id="br0">
      <inkml:brushProperty name="width" value="0.05" units="cm"/>
      <inkml:brushProperty name="height" value="0.05" units="cm"/>
      <inkml:brushProperty name="color" value="#5B2D90"/>
    </inkml:brush>
  </inkml:definitions>
  <inkml:trace contextRef="#ctx0" brushRef="#br0">47 139 6451,'0'0'13718,"-2"15"-13163,-1 48 152,3-62-687,0 1 0,1-1 1,-1 1-1,1 0 0,0-1 0,0 0 0,-1 1 0,1-1 1,0 1-1,0-1 0,0 0 0,1 0 0,-1 1 0,0-1 0,0 0 1,1 0-1,-1 0 0,0-1 0,1 1 0,-1 0 0,1 0 0,-1-1 1,1 1-1,-1-1 0,1 1 0,0-1 0,1 1 0,45 1 420,-42-2-307,-1-1-114,0 0 0,0 0 1,1 0-1,-1-1 1,0 0-1,0 0 0,0 0 1,-1 0-1,1-1 0,-1 0 1,1 0-1,-1 0 0,0-1 1,0 1-1,0-1 1,0 0-1,-1 0 0,0-1 1,0 1-1,0-1 0,0 1 1,-1-1-1,1 0 0,-1 0 1,0 0-1,-1 0 1,2-9-1,-1 10 18,-1-1 0,0 1 0,0-1 0,-1 1 0,1-1-1,-1 0 1,0 1 0,0-1 0,-1 0 0,1 1 0,-1-1 0,0 0 0,0 1 0,-1-1 0,1 1 0,-1 0 0,0-1 0,0 1 0,0 0-1,-1 0 1,0 1 0,1-1 0,-1 0 0,-1 1 0,1-1 0,0 1 0,-1 0 0,0 0 0,1 1 0,-1-1 0,0 1 0,-5-2-1,2 1-26,0 0 0,0 1 0,0 0-1,0 1 1,-1 0 0,1 0-1,0 0 1,-1 1 0,1 0 0,0 0-1,-1 1 1,1 0 0,-13 3-1,17-2-173,-1-1 0,0 1 0,0 0-1,1 0 1,-1 0 0,1 1-1,0-1 1,0 1 0,0 0 0,0-1-1,0 1 1,0 1 0,1-1 0,0 0-1,-1 1 1,1-1 0,0 1-1,1 0 1,-1-1 0,1 1 0,0 0-1,0 0 1,0 0 0,0 0 0,0 7-1,1 37-6699,6 2-5601</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54.182"/>
    </inkml:context>
    <inkml:brush xml:id="br0">
      <inkml:brushProperty name="width" value="0.05" units="cm"/>
      <inkml:brushProperty name="height" value="0.05" units="cm"/>
      <inkml:brushProperty name="color" value="#5B2D90"/>
    </inkml:brush>
  </inkml:definitions>
  <inkml:trace contextRef="#ctx0" brushRef="#br0">4 2 13158,'0'0'15127,"-4"0"-14983,32 0 96,12 0-240,1-2-128,-3 2 0,-8 0-1921,-14 0 160,-16 20-976,-10 10-1665,-36 10-993,-13 2-2833</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54.533"/>
    </inkml:context>
    <inkml:brush xml:id="br0">
      <inkml:brushProperty name="width" value="0.05" units="cm"/>
      <inkml:brushProperty name="height" value="0.05" units="cm"/>
      <inkml:brushProperty name="color" value="#5B2D90"/>
    </inkml:brush>
  </inkml:definitions>
  <inkml:trace contextRef="#ctx0" brushRef="#br0">0 486 8084,'0'0'15719,"70"-25"-15719,3-4-144,8-3-2385,1-2-5491</inkml:trace>
  <inkml:trace contextRef="#ctx0" brushRef="#br0" timeOffset="1">591 1 19305,'0'0'8932,"-28"117"-7363,24-42-1105,4 2 112,0 0-512,0-4 336,2-11-800,12-12-192,4-9-2017,2-16-1345,-2-14-8356</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50.564"/>
    </inkml:context>
    <inkml:brush xml:id="br0">
      <inkml:brushProperty name="width" value="0.05" units="cm"/>
      <inkml:brushProperty name="height" value="0.05" units="cm"/>
      <inkml:brushProperty name="color" value="#5B2D90"/>
    </inkml:brush>
  </inkml:definitions>
  <inkml:trace contextRef="#ctx0" brushRef="#br0">38 124 8132,'0'0'10436,"-6"-4"-9785,-19-12 363,18 12 2463,10 4-3221,43-1 70,67-12 0,-32 2-245,133-14 77,276-24-2944,-470 49 2231,-18 0-1783,-41 0-10293</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51.502"/>
    </inkml:context>
    <inkml:brush xml:id="br0">
      <inkml:brushProperty name="width" value="0.05" units="cm"/>
      <inkml:brushProperty name="height" value="0.05" units="cm"/>
      <inkml:brushProperty name="color" value="#5B2D90"/>
    </inkml:brush>
  </inkml:definitions>
  <inkml:trace contextRef="#ctx0" brushRef="#br0">82 0 10885,'0'0'7897,"6"13"-6334,8-3-1013,1-1 0,0-1 0,0 0-1,33 11 1,13 6 124,67 42-216,77 36-29,-173-90-437,1-1-1,0-1 0,1-2 0,53 7 0,-72-14-60,13 1 2411,-32 6-2051,-23 22-350,-44 38 0,-13 14 262,-75 123-140,114-143-62,-2-2-1,-3-1 0,-83 75 1,44-68 200,55-42-55,1 1 0,-33 33 1,66-59-145,-1 1 0,0 0 0,1-1 0,-1 1 0,0 0 0,1-1 0,-1 1-1,1 0 1,-1 0 0,1 0 0,-1-1 0,1 1 0,0 0 0,-1 0 0,1 0 0,0 0 0,0 0 0,0 0 0,0 0 0,0 0 0,0 0 0,0 0 0,0-1 0,0 1 0,0 0 0,0 0 0,0 0 0,1 0 0,-1 0 0,0 0 0,1 0-1,-1-1 1,1 1 0,-1 0 0,1 0 0,-1 0 0,1-1 0,0 1 0,-1 0 0,1-1 0,0 1 0,-1-1 0,1 1 0,0-1 0,0 1 0,0-1 0,0 1 0,-1-1 0,1 0 0,0 1 0,0-1 0,0 0 0,1 0 0,55 15 84,8-10 55,1-2 0,79-7-1,-109 3-149,165-15 59,276-58-1,-456 71 63,-14 2 82,1 0 0,-1 0-1,0-1 1,1 0 0,-1 0-1,0 0 1,0-1 0,0 0-1,10-8 1,-16 10 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56.451"/>
    </inkml:context>
    <inkml:brush xml:id="br0">
      <inkml:brushProperty name="width" value="0.05" units="cm"/>
      <inkml:brushProperty name="height" value="0.05" units="cm"/>
      <inkml:brushProperty name="color" value="#5B2D90"/>
    </inkml:brush>
  </inkml:definitions>
  <inkml:trace contextRef="#ctx0" brushRef="#br0">0 141 11941,'0'0'9445,"11"5"-9192,-4-2-229,-1 0-1,0 0 0,0 1 1,0 0-1,0 0 1,0 1-1,-1-1 1,0 1-1,0 0 0,0 1 1,-1-1-1,0 1 1,0 0-1,0 0 0,-1 0 1,1 1-1,3 11 1,-1 5 159,-2 0 0,0 0 0,-1 1 1,-1-1-1,-3 45 0,4-87-117,1 1-1,1-1 1,1 1-1,1 1 1,0-1 0,16-27-1,-9 20 77,2 1 0,1 0 0,33-37 0,-49 60-137,0 0 0,0 0 0,0 0-1,0 0 1,0 1 0,1-1 0,-1 0 0,0 0-1,0 1 1,1-1 0,-1 1 0,0-1 0,1 1-1,-1-1 1,1 1 0,-1 0 0,1 0 0,-1 0 0,0 0-1,1 0 1,-1 0 0,1 0 0,-1 0 0,1 0-1,-1 1 1,0-1 0,1 0 0,-1 1 0,0 0-1,1-1 1,-1 1 0,0 0 0,0-1 0,1 1 0,-1 0-1,0 0 1,0 0 0,1 2 0,5 4-11,-1 0 1,0 0-1,0 1 1,7 13-1,-8-12 6,4 4-35,-1 1 1,-1 0-1,0 1 0,-1 0 1,8 25-1,-9-47 432,0-9-188,4-14-76,1 1 0,1 0 1,1 1-1,2 0 1,1 1-1,1 1 0,1 0 1,32-37-1,-48 62-108,-1 1-1,0 0 1,1-1-1,-1 1 1,1 0 0,-1 0-1,0-1 1,1 1-1,-1 0 1,1 0-1,-1 0 1,1 0-1,-1-1 1,1 1 0,-1 0-1,1 0 1,-1 0-1,1 0 1,-1 0-1,1 0 1,-1 0-1,1 0 1,-1 1 0,1-1-1,-1 0 1,1 0-1,-1 0 1,1 0-1,-1 1 1,1-1-1,-1 0 1,1 0 0,-1 1-1,0-1 1,1 0-1,-1 1 1,0-1-1,1 1 1,-1-1-1,0 0 1,1 1 0,-1-1-1,0 1 1,0-1-1,1 1 1,-1-1-1,0 1 1,0-1-1,0 1 1,0-1 0,0 1-1,0-1 1,0 1-1,0 0 1,10 35-219,-9-32 288,10 68-658,-3 0-1,-3 0 0,-5 80 1,0-81-2679,0-3-4189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1.572"/>
    </inkml:context>
    <inkml:brush xml:id="br0">
      <inkml:brushProperty name="width" value="0.05" units="cm"/>
      <inkml:brushProperty name="height" value="0.05" units="cm"/>
      <inkml:brushProperty name="color" value="#5B2D90"/>
    </inkml:brush>
  </inkml:definitions>
  <inkml:trace contextRef="#ctx0" brushRef="#br0">3 2 6611,'0'0'7846,"-2"-2"-6146,5 6-1121,21 32 87,-2 0 0,-2 1 0,-1 1 0,-2 0 0,14 46 0,-8-23-322,19 47-169,120 276-256,-158-381-3310,-5-13-1115,-6-2-2540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49.947"/>
    </inkml:context>
    <inkml:brush xml:id="br0">
      <inkml:brushProperty name="width" value="0.05" units="cm"/>
      <inkml:brushProperty name="height" value="0.05" units="cm"/>
      <inkml:brushProperty name="color" value="#5B2D90"/>
    </inkml:brush>
  </inkml:definitions>
  <inkml:trace contextRef="#ctx0" brushRef="#br0">171 354 10229,'0'0'11352,"0"19"-11046,21 241 743,4 44-737,-25-281-390,0 9-581,-7-55 596,-110-821 2368,115 825-2251,0-4-11,1 0 0,3-34 1,-2 57-45,0 0 1,0 0 0,0 0 0,0 0-1,0 0 1,0-1 0,0 1-1,0 0 1,1 0 0,-1 0-1,0 0 1,0 0 0,0 0-1,0 0 1,0 0 0,0-1 0,0 1-1,0 0 1,1 0 0,-1 0-1,0 0 1,0 0 0,0 0-1,0 0 1,0 0 0,0 0 0,1 0-1,-1 0 1,0 0 0,0 0-1,0 0 1,0 0 0,0 0-1,0 0 1,1 0 0,-1 0-1,0 0 1,0 0 0,0 0 0,0 0-1,0 0 1,0 0 0,1 0-1,-1 0 1,0 1 0,0-1-1,0 0 1,0 0 0,0 0 0,0 0-1,0 0 1,0 0 0,0 0-1,1 0 1,-1 1 0,0-1-1,0 0 1,0 0 0,0 0-1,0 0 1,0 0 0,0 0 0,0 1-1,0-1 1,0 0 0,0 0-1,0 0 1,0 0 0,0 1-1,8 7-26,1 0 0,-2 1 0,1 0 0,-1 0 0,-1 1 0,0 0-1,0 0 1,-1 0 0,0 1 0,-1 0 0,0 0 0,-1 0 0,0 0 0,2 12-1,-1 2-60,-1-1-1,-1 1 0,-2 0 1,0 0-1,-6 44 0,0-40-405,-1 0-1,-2 0 1,-21 49-1,-48 76-4291,69-136 3829,-37 66-6398</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58.648"/>
    </inkml:context>
    <inkml:brush xml:id="br0">
      <inkml:brushProperty name="width" value="0.05" units="cm"/>
      <inkml:brushProperty name="height" value="0.05" units="cm"/>
      <inkml:brushProperty name="color" value="#5B2D90"/>
    </inkml:brush>
  </inkml:definitions>
  <inkml:trace contextRef="#ctx0" brushRef="#br0">2 134 12070,'0'0'12125,"-2"-3"-11861,2 3-257,1 0-1,-1 0 0,0 0 1,0 0-1,0 0 1,1 0-1,-1 0 0,0 0 1,0 0-1,0 0 1,0 0-1,1 0 0,-1 0 1,0 0-1,0 0 1,0 0-1,0 0 0,1 0 1,-1 0-1,0-1 1,0 1-1,0 0 0,0 0 1,1 0-1,-1 0 1,0 0-1,0 0 0,0 0 1,0-1-1,0 1 0,0 0 1,0 0-1,1 0 1,-1 0-1,0-1 0,0 1 1,0 0-1,0 0 1,0 0-1,0 0 0,0-1 1,0 1-1,0 0 1,0 0-1,26 25 314,11 9 73,-15-18-57,-10-5-132,0-1 0,1-1 0,0 0 0,1-1 0,0-1 0,1 0 1,28 10-1,-37-17-222,-1 0 0,0 0 0,1 0-1,-1 0 1,0-1 0,0 0 0,1 0 0,-1 0 0,0-1 0,0 0 0,0 0 0,0 0 0,-1 0 0,1-1 0,0 0 0,-1 0 0,0 0 0,0 0 0,0-1 0,0 0 0,0 0 0,-1 0 0,5-7 0,-2 4-26,-1-1 0,0-1-1,0 1 1,-1-1 0,0 1-1,0-1 1,-1 0 0,0-1-1,-1 1 1,0 0 0,-1-1-1,1-9 1,-2 8 173,0 1 1,-1 0-1,-1-1 1,1 1-1,-2 0 0,1 0 1,-8-17-1,11 34-19,0 0 0,-1 0-1,1 0 1,-2 0 0,0 12-1,-1 6 108,-11 426 2627,15-322-2648,1-34-90,-16 162-1,9-230-134,0 0 1,-2 0 0,-1 0 0,-1-1 0,-2 0-1,0-1 1,-2 0 0,0 0 0,-2-1 0,-24 32-1,34-51 20,0 0 0,0 0 0,-1-1 0,1 0-1,-1 0 1,0 0 0,0 0 0,-1-1 0,1 0 0,-1 0-1,-9 4 1,12-7 6,1 1 0,-1-1 0,0 1 0,0-1 0,0 0 0,1 0 0,-1 0-1,0 0 1,0-1 0,1 1 0,-1-1 0,0 1 0,1-1 0,-1 0 0,0 0 0,1 0-1,-1-1 1,1 1 0,0-1 0,-1 1 0,1-1 0,0 0 0,0 0 0,0 0 0,0 0 0,0 0-1,1 0 1,-3-3 0,-3-6 7,1-1 0,0 0 0,0 0 0,1 0 0,1-1 0,0 0 0,1 0 0,0 0 0,-2-20 0,3 0 10,1 0-1,5-59 0,1 63-479,1 0 0,1 0-1,1 1 1,2 0 0,1 0-1,1 1 1,2 1-1,0 0 1,2 1 0,1 1-1,0 0 1,2 1 0,1 1-1,1 1 1,0 1 0,2 0-1,0 2 1,1 1 0,33-18-1,-5 10-5973</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59.317"/>
    </inkml:context>
    <inkml:brush xml:id="br0">
      <inkml:brushProperty name="width" value="0.05" units="cm"/>
      <inkml:brushProperty name="height" value="0.05" units="cm"/>
      <inkml:brushProperty name="color" value="#5B2D90"/>
    </inkml:brush>
  </inkml:definitions>
  <inkml:trace contextRef="#ctx0" brushRef="#br0">45 6 16552,'0'0'9823,"-3"-3"-9458,2 2-363,1 1 0,0 0-1,0 0 1,-1 0 0,1-1 0,0 1-1,-1 0 1,1 0 0,0 0-1,-1 0 1,1 0 0,-1-1-1,1 1 1,0 0 0,-1 0 0,1 0-1,-1 0 1,1 0 0,0 0-1,-1 0 1,1 0 0,0 1 0,-1-1-1,1 0 1,-1 0 0,1 0-1,0 0 1,-1 0 0,1 1 0,0-1-1,-1 0 1,1 0 0,0 0-1,0 1 1,-1-1 0,1 0 0,0 1-1,0-1 1,-1 0 0,1 1-1,0-1 1,0 0 0,0 1 0,-1-1-1,1 0 1,0 1 0,0-1-1,0 0 1,0 1 0,0-1-1,0 1 1,0-1 0,-11 41 311,1 53 444,9-85-626,-2 29 318,2 0 0,4 59-1,-2-86-436,1-1-1,-1 0 1,2 0-1,-1 0 0,2 0 1,-1-1-1,1 1 1,1-1-1,0 0 0,0 0 1,0 0-1,1-1 1,1 0-1,11 12 1,-15-17-97,1 0 0,-1 0 1,1 0-1,0 0 1,0-1-1,0 0 1,0 0-1,0 0 1,0 0-1,1-1 1,-1 1-1,1-1 1,-1 0-1,1-1 0,0 1 1,-1-1-1,1 0 1,-1 0-1,1 0 1,0-1-1,-1 1 1,1-1-1,-1 0 1,1-1-1,-1 1 1,0-1-1,1 0 0,-1 0 1,0 0-1,0 0 1,0-1-1,4-4 1,0 1-568,-1 0 1,0-1-1,0 0 1,-1 0-1,0-1 1,8-11-1,-9 10-792,0 1 1,-1-1-1,0-1 0,0 1 1,4-18-1,0-35-10812</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4:59.694"/>
    </inkml:context>
    <inkml:brush xml:id="br0">
      <inkml:brushProperty name="width" value="0.05" units="cm"/>
      <inkml:brushProperty name="height" value="0.05" units="cm"/>
      <inkml:brushProperty name="color" value="#5B2D90"/>
    </inkml:brush>
  </inkml:definitions>
  <inkml:trace contextRef="#ctx0" brushRef="#br0">90 57 12678,'0'0'9730,"-2"19"-9282,0-2-221,2 0-1,1 28 1,0-42-182,0 0 0,0 1-1,0-1 1,0 0 0,1 0 0,0-1-1,-1 1 1,1 0 0,0 0-1,0-1 1,1 0 0,-1 1 0,0-1-1,1 0 1,-1 0 0,1 0 0,0 0-1,0 0 1,0-1 0,0 0 0,0 1-1,0-1 1,0 0 0,0 0 0,1-1-1,3 2 1,-2-1 37,0 0 0,-1-1 0,1 1 0,0-1 0,0 0 1,0 0-1,0-1 0,0 1 0,-1-1 0,1 0 0,0 0 0,0-1 0,-1 1 0,1-1 0,8-5 0,-9 3-21,-1 1 0,1-2 0,-1 1-1,0 0 1,0-1 0,0 1 0,0-1 0,-1 0-1,0 0 1,0 0 0,2-9 0,-2 10 16,-1 0 0,-1 0 0,1 0 0,0 0 1,-1 0-1,0 0 0,0 0 0,0-1 0,-1 1 0,1 0 0,-1 0 0,0 0 1,0 0-1,0 0 0,-1 1 0,-3-8 0,1 6-25,-1 0-1,0 1 1,0-1-1,0 1 1,0 0-1,-1 0 1,1 1-1,-1 0 1,0 0-1,0 0 1,-1 1-1,1 0 1,0 0-1,-10-2 1,2 1-56,-1 1 0,0 0 0,0 1 1,-1 0-1,-21 3 0,35-2-73,-1 0 0,1 1 0,-1-1 0,1 1 0,-1-1 0,1 1 0,-1 0 0,1 0 0,0 0 0,-1 0 0,1 0 0,0 1 0,0-1 0,0 1 0,0 0 1,0-1-1,0 1 0,0 0 0,1 0 0,-1 0 0,1 0 0,-2 3 0,0 1-984,1 1 0,1-1 0,-1 0 0,1 1 0,0-1 0,0 1 0,1 11 0,-1 38-15912</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02.467"/>
    </inkml:context>
    <inkml:brush xml:id="br0">
      <inkml:brushProperty name="width" value="0.05" units="cm"/>
      <inkml:brushProperty name="height" value="0.05" units="cm"/>
      <inkml:brushProperty name="color" value="#5B2D90"/>
    </inkml:brush>
  </inkml:definitions>
  <inkml:trace contextRef="#ctx0" brushRef="#br0">33 130 10965,'0'0'7059,"-1"-16"-5405,0-53-530,8 31 374,-2 32 273,-3 12 2115,9 99-3309,-4 1 0,-6-1 1,-4 1-1,-17 108 0,3-111-1102,-6 181-1,23-282 383,0 0-1,0 0 0,0 0 1,0 0-1,1 0 1,-1 0-1,0-1 0,1 1 1,0 0-1,-1 0 1,1 0-1,0 0 0,0 0 1,0-1-1,0 1 1,0 0-1,0-1 0,1 1 1,-1-1-1,1 1 1,-1-1-1,1 0 0,-1 0 1,1 0-1,0 0 1,-1 0-1,1 0 0,0 0 1,3 1-1,-2-1-499,1-1-1,0 1 1,0-1-1,0 0 1,0 0-1,0 0 1,0 0-1,-1-1 1,1 1-1,0-1 1,0 0-1,0 0 1,-1-1-1,1 1 1,3-3-1,29-23-9646</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02.842"/>
    </inkml:context>
    <inkml:brush xml:id="br0">
      <inkml:brushProperty name="width" value="0.05" units="cm"/>
      <inkml:brushProperty name="height" value="0.05" units="cm"/>
      <inkml:brushProperty name="color" value="#5B2D90"/>
    </inkml:brush>
  </inkml:definitions>
  <inkml:trace contextRef="#ctx0" brushRef="#br0">41 170 11797,'0'0'13503,"-4"-4"-13095,4 3-404,0 1 1,-1-1 0,1 1-1,0 0 1,-1-1 0,1 1 0,-1-1-1,1 1 1,0 0 0,-1-1-1,1 1 1,-1 0 0,1 0-1,-1-1 1,1 1 0,-1 0-1,1 0 1,-1 0 0,1 0-1,-1 0 1,1-1 0,-1 1-1,1 0 1,-1 0 0,1 0-1,-1 0 1,1 1 0,-1-1-1,1 0 1,-1 0 0,1 0-1,-1 0 1,1 0 0,-1 1-1,1-1 1,-1 0 0,1 0 0,0 1-1,-1-1 1,1 0 0,-1 1-1,1-1 1,0 0 0,-1 1-1,1-1 1,0 1 0,-1-1-1,1 0 1,0 1 0,0-1-1,-1 1 1,1 0 0,-2 5 27,0 0 1,0-1 0,0 1-1,1 0 1,-2 12 0,1 4 80,1 0 0,1 1 0,4 25 0,-4-44-110,1 1-1,1-1 1,-1 0-1,0 0 1,1 0-1,0 0 1,0 0-1,0 0 1,1 0-1,-1 0 1,1-1-1,0 1 1,0-1-1,0 0 1,0 0-1,1 0 1,-1 0-1,1-1 1,-1 1-1,1-1 1,0 0-1,0 0 1,0 0-1,1-1 1,-1 1-1,0-1 1,1 0-1,-1-1 1,0 1-1,1-1 1,-1 1-1,1-1 1,-1-1-1,1 1 1,-1 0-1,0-1 1,1 0-1,-1 0 1,0-1-1,0 1 1,1-1-1,-1 0 1,0 0-1,-1 0 1,1 0-1,0-1 1,-1 0-1,4-3 1,1-3 17,0 0 1,-1-1-1,0 0 1,-1 0-1,0-1 1,-1 0-1,0 0 1,0 0-1,-1-1 1,-1 1-1,0-1 1,-1 0-1,0 0 1,0 0-1,-2 0 1,0-21-1,0 25-20,0 1 0,-1-1 1,0 0-1,-1 1 0,1-1 0,-1 1 0,-1 0 0,1-1 0,-1 1 1,-1 0-1,1 1 0,-1-1 0,0 1 0,-1-1 0,1 1 0,-1 0 1,-1 1-1,1-1 0,-1 1 0,0 0 0,0 1 0,0-1 0,-1 1 1,1 0-1,-1 1 0,-14-6 0,14 7-84,-1 0-1,1 0 1,-1 1-1,0 0 1,1 0-1,-1 1 1,0 0-1,-14 1 1,20 0-63,0-1 0,0 1 0,0 0 0,-1-1 0,1 1 0,0 0 0,0 0 0,0 1 0,0-1 0,1 0 0,-1 0 0,0 1 0,0-1 0,1 1 0,-1 0 0,1 0 0,-1-1 0,1 1 0,0 0 0,0 0 0,0 0 0,0 0 0,0 0 0,0 0 0,1 1 0,-1-1 0,0 0 0,1 0 0,0 1 0,0-1 0,0 0 0,0 3 0,-1-2-328,1 0 0,0 1-1,1-1 1,-1 0 0,0 0-1,1 0 1,0 1 0,-1-1-1,1 0 1,2 4-1,32 32-7135</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03.356"/>
    </inkml:context>
    <inkml:brush xml:id="br0">
      <inkml:brushProperty name="width" value="0.05" units="cm"/>
      <inkml:brushProperty name="height" value="0.05" units="cm"/>
      <inkml:brushProperty name="color" value="#5B2D90"/>
    </inkml:brush>
  </inkml:definitions>
  <inkml:trace contextRef="#ctx0" brushRef="#br0">305 141 11093,'0'0'4058,"1"-17"-344,1-55-772,-3 70-2852,1 1 0,0-1 0,-1 0 0,1 1 0,-1-1 0,0 0 0,1 1 0,-1-1 0,0 1 0,0-1 0,0 1 0,0-1 0,0 1 0,0 0 0,0-1 0,-1 1 0,1 0 0,0 0 0,-1 0 0,1 0 0,-1 0 0,1 0 0,-1 1 0,0-1 0,1 0 0,-1 1 0,0-1 0,1 1 0,-1 0 0,-2-1 0,-3 0 79,-1 1 1,1 0-1,-1 0 0,-14 3 0,19-3-150,-2 1-15,-1 0-1,1 1 0,0 0 0,-1 0 1,1 0-1,0 1 0,0-1 0,1 1 1,-1 0-1,0 1 0,1-1 0,0 1 1,0 0-1,0 0 0,0 0 0,1 0 1,-1 1-1,1 0 0,0-1 0,0 1 1,1 0-1,0 1 0,-2 4 0,-2 6-78,1 1-1,1-1 1,1 0-1,0 1 1,1 0-1,0 25 0,2-39-23,0 0-1,0 0 0,0 0 0,0 0 0,0 0 1,1 0-1,-1 0 0,1 0 0,0 0 1,0 0-1,0 0 0,0 0 0,1-1 0,-1 1 1,1 0-1,-1-1 0,1 1 0,0-1 0,0 0 1,0 0-1,0 1 0,1-1 0,-1 0 0,0-1 1,1 1-1,0 0 0,-1-1 0,1 0 1,0 1-1,0-1 0,0 0 0,-1 0 0,1-1 1,0 1-1,0-1 0,0 1 0,0-1 0,1 0 1,-1 0-1,0 0 0,0 0 0,0-1 0,0 0 1,0 1-1,0-1 0,4-2 0,-1 1 85,-1-1-1,1 0 0,-1-1 1,1 0-1,-1 1 1,0-2-1,0 1 0,-1 0 1,1-1-1,-1 0 1,0 0-1,0 0 0,-1-1 1,1 1-1,-1-1 1,0 0-1,2-8 0,3-5 155,-2 0-1,0 0 0,-1 0 1,4-28-1,-8 36 314,1 0 161,0 0 1,-1 0-1,-1 0 1,0 0-1,0 0 1,-4-19-1,-2 39 1047,-8 50-833,3 0 0,-8 119 0,20 125 859,23-80-906,0 12-592,-22-186-156,-2 1-1,-3 0 0,-15 85 0,14-115-52,-1 0-1,-1 0 1,-1-1-1,-1 0 1,0 0-1,-1-1 1,-2 0-1,1-1 1,-2 0-1,0-1 1,-28 29-1,33-40 21,0 1 0,1-1 0,-2 0 0,1 0 0,0-1 0,-1 0 0,-11 4 0,17-7-1,0 0 1,0-1-1,0 1 1,-1 0-1,1-1 0,0 1 1,0-1-1,0 0 1,0 0-1,-1 0 0,1 0 1,0 0-1,0-1 1,0 1-1,-1 0 0,1-1 1,0 0-1,0 1 1,0-1-1,0 0 0,0 0 1,0 0-1,1-1 1,-1 1-1,0 0 0,0-1 1,1 1-1,-1-1 1,1 1-1,-1-1 0,1 0 1,0 0-1,0 1 1,-2-4-1,-1-8-3,0 0-1,1 0 1,1 0-1,0 0 1,1-1-1,0 1 1,2-24 0,-1 18-16,2-18-115,1 0 0,1 0 1,3 0-1,0 1 0,3 0 0,1 0 0,1 1 1,2 1-1,33-58 0,-4 22-790,3 2 1,3 2-1,79-82 0,-111 129 322,52-59-1909,-29 23-2512,-29 34-1947</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04.895"/>
    </inkml:context>
    <inkml:brush xml:id="br0">
      <inkml:brushProperty name="width" value="0.05" units="cm"/>
      <inkml:brushProperty name="height" value="0.05" units="cm"/>
      <inkml:brushProperty name="color" value="#5B2D90"/>
    </inkml:brush>
  </inkml:definitions>
  <inkml:trace contextRef="#ctx0" brushRef="#br0">257 25 7619,'0'0'13687,"-2"-4"-13151,-8-15-32,10 19-484,0-1-1,0 1 1,0 0 0,0 0-1,-1 0 1,1 0-1,0 0 1,0 0-1,0 0 1,-1 0-1,1 0 1,0 0 0,0 0-1,-1 0 1,1 0-1,0 0 1,0 0-1,0 0 1,-1 0 0,1 0-1,0 0 1,0 0-1,0 0 1,-1 0-1,1 0 1,0 1 0,0-1-1,0 0 1,-1 0-1,1 0 1,0 0-1,0 0 1,0 0 0,0 1-1,0-1 1,-1 0-1,1 0 1,0 0-1,0 1 1,0-1 0,0 0-1,0 0 1,0 0-1,0 1 1,0-1-1,0 0 1,0 0-1,0 0 1,0 1 0,-8 13 115,8-12-59,-42 91 1061,4 2 0,5 2 0,-36 168 0,50-155-823,4 0 0,6 2-1,5 134 1,4-215-343,3 0 1,0 0-1,2-1 1,1 1-1,2-1 1,22 57-1,-25-75-177,1-1-1,1 0 0,-1 0 1,2-1-1,0 0 0,0 0 1,1-1-1,12 12 0,-13-15-228,0-1 0,1 1 1,-1-1-1,1-1 0,0 0 0,0 0 0,1 0 0,-1-1 0,1-1 1,-1 0-1,19 2 0,-16-3-927,0 0 0,0-1 0,19-3 0,28-13-8608</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05.565"/>
    </inkml:context>
    <inkml:brush xml:id="br0">
      <inkml:brushProperty name="width" value="0.05" units="cm"/>
      <inkml:brushProperty name="height" value="0.05" units="cm"/>
      <inkml:brushProperty name="color" value="#5B2D90"/>
    </inkml:brush>
  </inkml:definitions>
  <inkml:trace contextRef="#ctx0" brushRef="#br0">1 396 14839,'0'0'8129,"3"9"-7724,-2-4-363,0-1-1,1 0 1,0 1 0,0-1-1,0 0 1,0 0-1,1 0 1,-1-1-1,1 1 1,0-1-1,0 1 1,0-1 0,0 0-1,1 0 1,0 0-1,-1-1 1,1 1-1,0-1 1,0 0-1,0 0 1,0 0 0,1-1-1,-1 1 1,1-1-1,-1 0 1,0 0-1,1-1 1,0 1-1,-1-1 1,1 0 0,-1 0-1,8-2 1,-6 0-35,0 0 0,0 0 0,0-1 0,0 0 0,0 0 0,-1-1 0,0 1 0,0-1 0,0 0 0,0-1 0,0 1 0,-1-1 0,0 0 0,0 0 0,0 0 0,0-1 0,2-6 0,3-3-113,-2 0-1,0-1 1,-1 1-1,-1-2 1,6-23-1,-7 15-50,0 0 0,-2 0-1,0 0 1,-2 0-1,-1-1 1,-8-48 0,7 68 238,0 1 0,0 0 0,0 1 0,0-1 0,-1 0 0,0 1 0,0-1 0,-4-4 0,6 8-57,0 0 0,0 0 0,0 0 0,0 0-1,0 0 1,0 0 0,0 0 0,0 0 0,0 0 0,-1 1-1,1-1 1,0 0 0,0 1 0,-1-1 0,1 1 0,0 0-1,-1-1 1,1 1 0,-1 0 0,1 0 0,-1 0 0,1 0-1,0 0 1,-1 0 0,1 0 0,-1 0 0,1 1 0,0-1-1,-1 0 1,1 1 0,0-1 0,-1 1 0,1 0 0,0-1-1,0 1 1,-2 1 0,-1 2 6,0 0 1,0 0-1,1 1 0,0-1 1,0 1-1,0 0 0,0-1 1,1 1-1,0 1 1,-3 6-1,-13 63 67,13-54-50,-18 113 690,-10 246 1,16-119-501,12-205-397,30-94 109,-12 21 73,17-30-106,2 1 0,3 1 0,60-60 0,-95 105 87,0-1 1,0 1-1,1 0 0,-1-1 1,1 1-1,-1 0 0,0 0 1,1-1-1,-1 1 1,1 0-1,-1 0 0,0-1 1,1 1-1,-1 0 1,1 0-1,-1 0 0,1 0 1,-1 0-1,1 0 1,-1 0-1,1-1 0,-1 2 1,1-1-1,-1 0 0,1 0 1,-1 0-1,1 0 1,-1 0-1,1 0 0,-1 0 1,1 1-1,-1-1 1,1 1-1,9 17 29,-2 40-32,-6-45 32,5 47-156,11 75 230,4-49-3645,-14-72 581,2-12-2154,4-4-2516</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05.923"/>
    </inkml:context>
    <inkml:brush xml:id="br0">
      <inkml:brushProperty name="width" value="0.05" units="cm"/>
      <inkml:brushProperty name="height" value="0.05" units="cm"/>
      <inkml:brushProperty name="color" value="#5B2D90"/>
    </inkml:brush>
  </inkml:definitions>
  <inkml:trace contextRef="#ctx0" brushRef="#br0">187 1 9620,'0'0'15154,"-15"25"-14562,13-22-572,-20 36 538,1 2 1,1 0 0,-22 73 0,22-37 592,-18 136 0,34-179-1017,2 0 1,1 0-1,2 0 0,1 1 0,2-1 0,12 52 0,-10-67-144,1-1 1,1 0-1,0 0 0,1-1 1,1 0-1,1 0 0,0-1 1,1-1-1,1 0 0,0-1 1,1 0-1,29 22 0,-32-28-381,1-1 0,1 1-1,-1-2 1,1 0 0,0 0-1,0-1 1,1-1 0,15 3-1,-18-5-475,0 0-1,0-1 0,1-1 1,-1 0-1,0-1 0,0 0 1,0 0-1,0-1 0,0-1 1,0 0-1,11-5 0,48-31-13789</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06.620"/>
    </inkml:context>
    <inkml:brush xml:id="br0">
      <inkml:brushProperty name="width" value="0.05" units="cm"/>
      <inkml:brushProperty name="height" value="0.05" units="cm"/>
      <inkml:brushProperty name="color" value="#5B2D90"/>
    </inkml:brush>
  </inkml:definitions>
  <inkml:trace contextRef="#ctx0" brushRef="#br0">0 209 9124,'0'0'11549,"9"-17"-10319,-3 3-1019,-4 7-132,1 0-1,0 0 1,0 0-1,1 1 1,-1 0 0,1 0-1,1 0 1,-1 0 0,1 0-1,0 1 1,0 0-1,1 0 1,0 1 0,10-7-1,-7 5 104,1 2 0,0-1 0,0 1 0,1 1 0,0-1 0,-1 2 0,1 0 0,19-2 0,-26 4-163,0 0-1,0 0 1,0 0 0,0 1-1,0 0 1,0-1-1,0 1 1,-1 1 0,1-1-1,0 0 1,-1 1-1,1 0 1,-1 0-1,1 0 1,-1 0 0,0 0-1,0 1 1,0 0-1,0-1 1,0 1 0,-1 0-1,1 0 1,-1 0-1,0 1 1,0-1-1,0 1 1,1 4 0,1 1-40,0 1 0,-2-1 1,1 1-1,-1 0 1,0 0-1,-1 0 0,0 0 1,-1 1-1,0-1 1,-1 0-1,0 0 0,0 0 1,-1 0-1,0 0 1,-1 0-1,0-1 0,-1 1 1,0-1-1,-8 14 0,0-4-33,-1-1-1,-1 0 1,0-1-1,-1 0 1,-1-1-1,0-1 1,-32 23-1,38-34 96,9-10 53,10-17 93,-7 18-170,21-38 3,2 1 0,2 1 0,59-69-1,-8 9 30,-9-6 730,-68 106 46,-7 180 303,0 40-741,7-210-382,-1 1 1,1 0-1,1-1 1,0 1-1,0-1 0,1 0 1,0 1-1,0-1 1,9 15-1,-9-20-69,0 1-1,0-1 1,1 0 0,-1 0-1,1 0 1,0 0 0,0-1-1,0 0 1,1 1-1,-1-2 1,1 1 0,0 0-1,-1-1 1,1 0 0,0 0-1,1 0 1,-1-1 0,11 2-1,-5-2-635,1 0 0,-1-1 0,1 0 0,-1-1 0,1 0 0,-1-1 0,0 0 0,0-1 0,20-7 0,46-31-8531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50.282"/>
    </inkml:context>
    <inkml:brush xml:id="br0">
      <inkml:brushProperty name="width" value="0.05" units="cm"/>
      <inkml:brushProperty name="height" value="0.05" units="cm"/>
      <inkml:brushProperty name="color" value="#5B2D90"/>
    </inkml:brush>
  </inkml:definitions>
  <inkml:trace contextRef="#ctx0" brushRef="#br0">0 0 11381,'0'0'6995,"103"24"-6706,-79 15-289,0 5 64,-4 6-64,-10 6-144,-10-1-369,0-5-4129,-14-14-1457</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08.998"/>
    </inkml:context>
    <inkml:brush xml:id="br0">
      <inkml:brushProperty name="width" value="0.05" units="cm"/>
      <inkml:brushProperty name="height" value="0.05" units="cm"/>
      <inkml:brushProperty name="color" value="#5B2D90"/>
    </inkml:brush>
  </inkml:definitions>
  <inkml:trace contextRef="#ctx0" brushRef="#br0">59 47 7347,'0'0'10656,"0"-9"-9490,0-25 18,0 34-1122,0 0 1,0 0-1,-1 0 0,1 0 0,0 1 0,0-1 0,0 0 0,0 0 1,-1 0-1,1 0 0,0 0 0,0 0 0,0 0 0,-1 0 0,1 1 1,0-1-1,0 0 0,0 0 0,-1 0 0,1 0 0,0 0 0,0 0 1,-1 0-1,1 0 0,0 0 0,0-1 0,0 1 0,-1 0 0,1 0 1,0 0-1,0 0 0,0 0 0,-1 0 0,1 0 0,0 0 0,0-1 1,0 1-1,0 0 0,-1 0 0,1 0 0,0 0 0,0 0 0,0-1 1,0 1-1,0 0 0,0 0 0,-1 0 0,1-1 0,0 1 0,0 0 0,0 0 1,0 0-1,0-1 0,0 1 0,-9 16 186,0 11 27,1 1 1,1 0-1,1 0 1,2 0-1,0 1 0,2-1 1,2 1-1,3 37 0,-2-59-267,1 0 0,0 0 0,0-1 0,1 1 0,0 0 0,0-1 0,0 0 0,1 0 0,0 0 0,0 0 0,1 0 0,4 4 0,-7-8-146,-1-1-1,1 1 1,-1 0 0,1-1-1,0 0 1,-1 1 0,1-1-1,0 0 1,0 0 0,0 0-1,0 0 1,0-1 0,0 1-1,0 0 1,1-1 0,-1 1-1,0-1 1,0 0-1,0 0 1,0 0 0,1 0-1,-1 0 1,0 0 0,0-1-1,0 1 1,0-1 0,0 1-1,1-1 1,-1 0 0,0 0-1,0 0 1,-1 0 0,1 0-1,0 0 1,0-1 0,0 1-1,-1 0 1,1-1-1,-1 0 1,1 1 0,-1-1-1,2-3 1,20-32-5963</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09.365"/>
    </inkml:context>
    <inkml:brush xml:id="br0">
      <inkml:brushProperty name="width" value="0.05" units="cm"/>
      <inkml:brushProperty name="height" value="0.05" units="cm"/>
      <inkml:brushProperty name="color" value="#5B2D90"/>
    </inkml:brush>
  </inkml:definitions>
  <inkml:trace contextRef="#ctx0" brushRef="#br0">1 131 13606,'0'0'7238,"2"7"-6734,-1-5-481,0 0-1,1 1 0,-1-1 0,0 0 0,1 0 0,0 0 1,-1 0-1,1 0 0,0 0 0,0-1 0,0 1 0,0-1 1,0 1-1,0-1 0,0 0 0,1 0 0,-1 0 0,0 0 1,5 1-1,-2 0 50,0-1 0,0-1 0,0 1 1,0-1-1,0 1 0,0-2 0,0 1 0,0 0 1,0-1-1,0 0 0,7-2 0,-7 1-1,-1-1-1,1 1 0,-1-1 0,0 1 1,0-1-1,0 0 0,0-1 0,-1 1 0,1-1 1,-1 0-1,0 1 0,0-1 0,0-1 1,-1 1-1,1 0 0,-1-1 0,3-8 0,-4 10-31,0 1 0,0-1 0,0 0 0,0 1 0,-1-1 0,1 0 0,-1 1 0,0-1 0,1 0-1,-2 0 1,1 0 0,0 1 0,0-1 0,-1 0 0,1 1 0,-1-1 0,0 0 0,0 1 0,0-1-1,0 1 1,-1-1 0,1 1 0,0 0 0,-1-1 0,0 1 0,0 0 0,1 0 0,-1 0 0,0 0-1,-1 0 1,1 1 0,-4-3 0,1 1-68,-1 1-1,1-1 1,-1 1-1,0 1 1,1-1-1,-1 1 0,0 0 1,0 0-1,0 1 1,0-1-1,-10 2 1,14-1-132,-1 1 1,1-1 0,0 1-1,-1 0 1,1-1-1,0 1 1,0 0-1,0 0 1,0 1 0,-1-1-1,2 0 1,-1 1-1,0-1 1,0 1 0,0-1-1,1 1 1,-1 0-1,1 0 1,-1 0-1,1 0 1,0 0 0,0 0-1,0 0 1,0 0-1,0 1 1,0-1-1,1 0 1,-1 1 0,1-1-1,-1 0 1,1 4-1,-1 40-4585,1 7-2318</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09.830"/>
    </inkml:context>
    <inkml:brush xml:id="br0">
      <inkml:brushProperty name="width" value="0.05" units="cm"/>
      <inkml:brushProperty name="height" value="0.05" units="cm"/>
      <inkml:brushProperty name="color" value="#5B2D90"/>
    </inkml:brush>
  </inkml:definitions>
  <inkml:trace contextRef="#ctx0" brushRef="#br0">336 38 11797,'0'0'11969,"-5"-9"-11121,-10-20-555,17 40-27,31 75 263,-7-16 40,-3 1 0,-4 2 1,-2 0-1,-4 1 0,-3 0 0,1 146 0,-12-178-534,-2 1 0,-2-1 0,-1-1 0,-2 1-1,-3-1 1,-1-1 0,-1 0 0,-35 69 0,19-54-386,-3-1 0,-64 83 0,60-94-1441,-57 55 1,47-61-1838,15-20-3491</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11.266"/>
    </inkml:context>
    <inkml:brush xml:id="br0">
      <inkml:brushProperty name="width" value="0.05" units="cm"/>
      <inkml:brushProperty name="height" value="0.05" units="cm"/>
      <inkml:brushProperty name="color" value="#5B2D90"/>
    </inkml:brush>
  </inkml:definitions>
  <inkml:trace contextRef="#ctx0" brushRef="#br0">139 157 5635,'0'0'20686,"0"1"-20683,0 0-32,0-1 26,-46 13-1419,23-9 1417,-47 4 181,140-10 765,-1-4-1,87-17 1,136-47-247,-261 62-694,-17 6-121,0-2-1,-1 0 0,1-1 1,20-10-1,-33 15-41,0-1 0,0 1 0,-1-1-1,1 1 1,0 0 0,-1-1 0,1 1 0,0-1 0,-1 0 0,1 1 0,-1-1 0,1 1 0,-1-1 0,1 0-1,-1 1 1,1-1 0,-1 0 0,0 0 0,1 1 0,-1-1 0,0 0 0,0 0 0,0 0 0,1 1 0,-1-1-1,0 0 1,0 0 0,0 0 0,0 1 0,0-1 0,-1 0 0,1 0 0,0 0 0,0 1 0,0-1 0,-1 0 0,1 0-1,0 1 1,-1-1 0,1 0 0,-1 1 0,1-1 0,-1 0 0,1 1 0,-2-2 0,-23-10-8487</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11.649"/>
    </inkml:context>
    <inkml:brush xml:id="br0">
      <inkml:brushProperty name="width" value="0.05" units="cm"/>
      <inkml:brushProperty name="height" value="0.05" units="cm"/>
      <inkml:brushProperty name="color" value="#5B2D90"/>
    </inkml:brush>
  </inkml:definitions>
  <inkml:trace contextRef="#ctx0" brushRef="#br0">27 41 1681,'0'0'25660,"-10"-41"-25148,12 82-48,12 25-432,-1 29 1569,-3 16-657,-8 8-800,-2 4 96,0-7-240,-8-5-432,-11-10-1681,3-10-3105,2-16-11526</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15.039"/>
    </inkml:context>
    <inkml:brush xml:id="br0">
      <inkml:brushProperty name="width" value="0.05" units="cm"/>
      <inkml:brushProperty name="height" value="0.05" units="cm"/>
      <inkml:brushProperty name="color" value="#5B2D90"/>
    </inkml:brush>
  </inkml:definitions>
  <inkml:trace contextRef="#ctx0" brushRef="#br0">263 17 10085,'0'0'11223,"-2"-3"-10598,-10-10 2929,-1 29-54,6-4-4568,-21 35 1308,2 2-1,2 1 1,2 0-1,3 2 0,-24 99 1,22-39 22,-13 208 0,23 266 50,11-556-318,2 0 0,1 0 0,2-1 0,1 0 0,1 0 0,18 47 0,-21-68-212,0 1 0,0-1 0,1 0-1,0 0 1,1 0 0,0-1 0,0 0 0,0 0 0,1-1 0,14 11-1,-15-13-292,1-1-1,-1 0 1,0 0-1,1 0 1,0-1-1,-1 0 1,1-1-1,0 1 0,0-1 1,0-1-1,0 1 1,0-1-1,0 0 1,0-1-1,0 0 1,9-2-1,46-18-12475</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16.035"/>
    </inkml:context>
    <inkml:brush xml:id="br0">
      <inkml:brushProperty name="width" value="0.05" units="cm"/>
      <inkml:brushProperty name="height" value="0.05" units="cm"/>
      <inkml:brushProperty name="color" value="#5B2D90"/>
    </inkml:brush>
  </inkml:definitions>
  <inkml:trace contextRef="#ctx0" brushRef="#br0">11 117 6707,'0'0'11848,"0"-44"-6357,0-14-3111,0 44 497,0 39-2009,-5 344 1349,0 4-5917,4-361 2487,1 16-1340,6-15-4740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16.402"/>
    </inkml:context>
    <inkml:brush xml:id="br0">
      <inkml:brushProperty name="width" value="0.05" units="cm"/>
      <inkml:brushProperty name="height" value="0.05" units="cm"/>
      <inkml:brushProperty name="color" value="#5B2D90"/>
    </inkml:brush>
  </inkml:definitions>
  <inkml:trace contextRef="#ctx0" brushRef="#br0">1 68 20249,'0'0'11157,"45"-9"-11205,13 5 48,19-3-192,6-3-1280,-3-1-1602,-21-5-1952,-27 5-10357</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18.036"/>
    </inkml:context>
    <inkml:brush xml:id="br0">
      <inkml:brushProperty name="width" value="0.05" units="cm"/>
      <inkml:brushProperty name="height" value="0.05" units="cm"/>
      <inkml:brushProperty name="color" value="#5B2D90"/>
    </inkml:brush>
  </inkml:definitions>
  <inkml:trace contextRef="#ctx0" brushRef="#br0">11 101 11141,'0'0'12379,"-2"-7"-11141,-4-20-387,4 20-123,2 20 73,1-3-761,1-1 0,-1 1 0,2-1 1,0 0-1,0 1 0,0-2 0,1 1 0,1 0 0,-1-1 1,1 1-1,1-1 0,6 7 0,-2-2-14,1 0 0,0-1 0,1 0 0,1-1 0,-1-1 0,21 13 0,-31-22-19,0 1-1,0-1 1,0 0-1,0-1 1,0 1 0,0 0-1,1-1 1,-1 1-1,0-1 1,0 1-1,1-1 1,-1 0 0,0 0-1,0 0 1,1 0-1,-1-1 1,0 1-1,0-1 1,1 1 0,-1-1-1,3-1 1,-1-1-21,0 1 0,0-1 1,0 0-1,0 0 0,-1 0 1,1-1-1,-1 1 0,0-1 1,5-7-1,1-4-128,-1 1-1,-1-1 1,0-1-1,8-30 1,-11 27 74,-2 0 0,0 0 0,-1 0 1,-2-26-1,0 17 695,0 135-219,-2-31 940,4 0 0,17 123 1,1-96-1053,-4 0 0,1 181 0,-16-267-329,-2 0 0,0-1 0,0 1 0,-2-1 0,0 0 0,-1 0 0,0 0 0,-1-1 0,-1 0 0,-17 28 0,18-35 10,1-1-1,-1 1 1,-1-1 0,1 0-1,-1 0 1,-1-1 0,1 0-1,-1 0 1,0-1-1,0 0 1,0-1 0,-1 1-1,0-2 1,0 1 0,0-1-1,0-1 1,0 1-1,-1-1 1,1-1 0,-12 1-1,17-2 16,1 1 1,-1-1-1,0 0 0,0 0 0,1 0 0,-1-1 0,0 1 0,1-1 1,-1 0-1,1 0 0,-1 0 0,1 0 0,-1 0 0,1-1 0,0 0 0,0 0 1,0 0-1,0 0 0,0 0 0,0 0 0,0-1 0,1 0 0,-1 1 1,1-1-1,0 0 0,-1 0 0,1 0 0,1-1 0,-1 1 0,0 0 1,1-1-1,0 1 0,0-1 0,0 1 0,0-1 0,1 1 0,-1-7 0,-1-8-24,2 0-1,0 1 1,0-1-1,2 0 1,0 0-1,2 1 1,-1 0-1,2 0 1,1 0-1,0 0 1,15-29-1,10-9-682,73-99 1,-97 144 578,75-100-1104,-5 7-1354,-4-3-3331,-31 39-2466</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18.502"/>
    </inkml:context>
    <inkml:brush xml:id="br0">
      <inkml:brushProperty name="width" value="0.05" units="cm"/>
      <inkml:brushProperty name="height" value="0.05" units="cm"/>
      <inkml:brushProperty name="color" value="#5B2D90"/>
    </inkml:brush>
  </inkml:definitions>
  <inkml:trace contextRef="#ctx0" brushRef="#br0">46 0 13766,'0'0'11467,"-5"12"-11123,-4 12-50,2 0 0,0 0 0,2 0 0,0 1 0,-1 50 0,5-61-166,1 1 0,0-1 0,2 1 0,-1 0 0,2-1 0,0 0 0,0 1 0,2-1 0,0-1 0,0 1 0,1-1 0,12 19 0,-16-28-249,1 0-1,-1-1 0,1 0 0,0 1 1,0-1-1,0 0 0,1-1 0,-1 1 1,1 0-1,-1-1 0,1 0 0,0 0 1,0 0-1,0 0 0,0-1 0,0 0 1,0 0-1,1 0 0,-1 0 0,0 0 1,1-1-1,-1 0 0,5 0 0,-5-1-151,0 0-1,0 0 0,0 0 0,1-1 1,-1 0-1,-1 0 0,1 0 1,0 0-1,0-1 0,-1 1 0,0-1 1,1 0-1,-1 0 0,0 0 0,0 0 1,-1-1-1,1 1 0,-1-1 1,0 0-1,1 0 0,-2 1 0,4-8 1,10-39-8486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50.862"/>
    </inkml:context>
    <inkml:brush xml:id="br0">
      <inkml:brushProperty name="width" value="0.05" units="cm"/>
      <inkml:brushProperty name="height" value="0.05" units="cm"/>
      <inkml:brushProperty name="color" value="#5B2D90"/>
    </inkml:brush>
  </inkml:definitions>
  <inkml:trace contextRef="#ctx0" brushRef="#br0">1 958 7587,'0'0'3722,"3"-22"-1078,-1 3-1981,-2 8-292,1-1 1,1 1-1,0-1 1,0 1-1,1 0 1,1 0-1,0 0 1,0 1-1,1-1 0,12-18 1,12-6 661,1 2 0,1 1 0,67-52 0,-66 60-909,-2-2-1,-1-1 1,-1 0 0,-2-3-1,29-39 1,-32 25 368,-23 43-456,1 0 1,-1 1 0,0-1 0,1 0 0,-1 1 0,0-1 0,0 0-1,1 1 1,-1-1 0,0 0 0,0 0 0,0 1 0,0-1 0,0 0-1,0 0 1,0 1 0,0-1 0,0 0 0,0 0 0,0 1 0,-1-1-1,1 0 1,0 0 0,-1 1 0,1-1 0,0 0 0,-1 1 0,1-1-1,-1 1 1,1-1 0,-1 0 0,1 1 0,-1-1 0,1 1-1,-1-1 1,1 1 0,-1 0 0,0-1 0,1 1 0,-1-1 0,0 1-1,1 0 1,-1 0 0,0-1 0,0 1 0,1 0 0,-1 0 0,0 0-1,0 0 1,1 0 0,-1 0 0,0 0 0,0 0 0,0 0 0,-10 2-17,0 1 1,0-1-1,1 2 0,-1-1 1,1 2-1,0-1 1,0 1-1,1 1 1,-1-1-1,1 2 1,0-1-1,-13 14 1,12-10-41,0-1 0,1 2 0,-1-1 0,2 1 0,0 1 0,0-1 0,1 1 0,1 1 0,-10 25 0,13-29-123,1 0-1,0 0 1,0 0-1,1 0 1,0 0-1,1 1 1,0-1-1,1 0 1,0 0-1,0 0 1,1 0-1,0 0 1,0 0-1,1 0 1,0 0-1,1-1 1,0 1-1,1-1 1,-1 0-1,11 12 1,-9-12-485,1-1 0,0 0 1,1-1-1,0 0 0,0 0 1,0-1-1,0 1 1,1-2-1,0 1 0,0-1 1,0-1-1,14 4 0,-10-4-355,1-1 0,-1 0 0,0 0 0,1-2-1,-1 1 1,1-2 0,17-2 0,-16 0 952,0 0 0,0-1-1,0-1 1,-1 0 0,1-1 0,13-8 0,-13 5 664,-1 0 1,0-1-1,0-1 0,-1 0 0,0 0 1,-1-2-1,0 1 0,-1-2 0,-1 1 1,0-1-1,0-1 0,11-26 1,-18 34-99,0-1 1,0 0-1,-1 0 1,0 0-1,-1 0 1,1 0-1,-2 0 1,1-1-1,-1 1 1,-1-14-1,0 21-470,1 0 0,-1 0-1,1 0 1,-1 0 0,1 1-1,-1-1 1,1 0 0,-1 0-1,0 0 1,1 1 0,-1-1-1,0 0 1,0 1 0,0-1-1,1 0 1,-1 1 0,0-1-1,0 1 1,0 0 0,0-1-1,0 1 1,0 0 0,0-1-1,0 1 1,0 0 0,0 0-1,0 0 1,0 0-1,0 0 1,0 0 0,-2 0-1,-35 6 132,28-2-193,1 0 0,0 0-1,0 1 1,1 1-1,-1-1 1,1 2-1,0-1 1,1 1 0,0 0-1,0 0 1,0 1-1,-7 10 1,2 0-11,0 1 0,1 0 1,1 1-1,-13 35 0,18-41-7,1-1 0,0 1 0,1 1 0,1-1 0,0 0 0,1 1 0,1 20 0,0-34 12,0 0 0,1 0 0,-1 0 0,0 0 0,0 0 0,1 0 0,-1 0 0,0-1 0,1 1 0,-1 0 0,1 0 0,-1 0 1,1-1-1,-1 1 0,1 0 0,0-1 0,-1 1 0,1 0 0,0-1 0,0 1 0,0-1 0,-1 1 0,1-1 0,0 1 0,0-1 0,0 0 0,0 1 0,0-1 0,0 0 0,-1 0 0,1 0 0,0 0 0,0 1 0,0-1 0,0-1 0,0 1 1,0 0-1,0 0 0,0 0 0,0 0 0,0-1 0,0 1 0,1-1 0,4-1-1,-1 1-1,1-2 1,0 1 0,-1-1-1,0 1 1,7-5 0,6-8-6,0 0-1,-1-1 1,-1-1 0,0-1 0,-2 0 0,0-1 0,0 0-1,-2-1 1,16-36 0,-15 26 22,-1 0 0,-1 0 0,-2-1 0,-1-1-1,-2 0 1,4-49 0,-10 72 18,3-31-50,-2 0 0,-5-48-1,2 77 145,1 0 0,-1 0-1,-1 0 1,0 0 0,-1 0-1,0 1 1,0-1 0,-1 1-1,-1 0 1,0 0 0,0 1-1,-13-15 1,18 23-77,1 0 0,-1 0 1,0 0-1,0 0 0,0 0 0,0 0 1,0 0-1,0 0 0,0 0 1,-1 1-1,1-1 0,0 1 0,0-1 1,0 0-1,-1 1 0,1 0 0,0-1 1,-1 1-1,1 0 0,0 0 0,-1 0 1,-1 0-1,2 0-34,0 1 0,0 0 0,0-1 0,0 1 0,0 0 0,0 0 0,0-1 0,0 1 0,0 0 0,1 0 0,-1 0 0,0 0 0,1 0 0,-1 0 0,1 1-1,-1-1 1,1 0 0,-1 0 0,0 2 0,-2 10-53,1 0 0,0-1 0,0 23-1,2-27 115,-4 75-100,4 1 0,3-1 0,4 0 0,4-1 1,4 0-1,26 86 0,-41-167 4,21 48-685,-21-48 699,1 0 0,-1 0 1,1 0-1,0 0 0,0 0 1,-1 0-1,1 0 0,0 0 1,0 0-1,0 0 1,0 0-1,0-1 0,0 1 1,0 0-1,0-1 0,1 1 1,-1-1-1,0 1 0,0-1 1,0 0-1,1 1 0,-1-1 1,0 0-1,0 0 1,1 0-1,-1 0 0,0 0 1,0 0-1,1 0 0,-1 0 1,0-1-1,0 1 0,1 0 1,-1-1-1,0 1 1,0-1-1,0 1 0,2-2 1,3-3 3,1 0 0,-1-1 1,0 0-1,0 0 0,-1-1 1,0 1-1,0-1 0,6-12 1,31-65-16,-37 73 17,6-18-13,-1 0-1,-2-1 1,-1 0 0,-1-1-1,-2 1 1,0-1-1,-3 0 1,-3-57 0,0 85 1015,-1 18-861,-1 25-297,2 26 106,-1-18-92,2-1-1,3 1 1,7 50 0,-1-74-1316,-8-23 1348,0-1-1,0 0 1,1 1 0,-1-1 0,0 1-1,0-1 1,0 0 0,1 1-1,-1-1 1,0 1 0,0-1-1,1 0 1,-1 1 0,0-1-1,1 0 1,-1 1 0,0-1 0,1 0-1,-1 0 1,0 1 0,1-1-1,-1 0 1,1 0 0,-1 0-1,0 1 1,1-1 0,-1 0-1,1 0 1,-1 0 0,1 0 0,-1 0-1,1 0 1,-1 0 0,0 0-1,1 0 1,-1 0 0,1 0-1,-1 0 1,1 0 0,-1-1-1,0 1 1,1 0 0,-1 0 0,1 0-1,-1-1 1,0 1 0,1 0-1,-1 0 1,1-1 0,-1 1-1,10-17-4702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18.874"/>
    </inkml:context>
    <inkml:brush xml:id="br0">
      <inkml:brushProperty name="width" value="0.05" units="cm"/>
      <inkml:brushProperty name="height" value="0.05" units="cm"/>
      <inkml:brushProperty name="color" value="#5B2D90"/>
    </inkml:brush>
  </inkml:definitions>
  <inkml:trace contextRef="#ctx0" brushRef="#br0">40 122 12838,'0'0'8508,"-1"11"-7951,0-5-526,1-2 31,-1-1 0,1 1 0,-1 0 0,1 0 0,1 0 0,-1 0 0,0-1 0,2 8 0,-1-9-22,0-1-1,0 1 1,0-1-1,0 1 1,0-1-1,1 1 1,-1-1-1,0 0 0,0 1 1,1-1-1,-1 0 1,1 0-1,-1 0 1,1 0-1,0 0 1,-1-1-1,1 1 0,0 0 1,0-1-1,-1 1 1,1-1-1,0 1 1,0-1-1,0 0 1,0 0-1,2 0 0,0 0 39,1 0 0,-1 0 0,0 0 0,0 0 0,0-1-1,0 1 1,0-1 0,0 0 0,0-1 0,0 1 0,0-1-1,0 1 1,0-1 0,-1 0 0,1-1 0,-1 1 0,1 0-1,-1-1 1,0 0 0,0 0 0,0 0 0,2-4-1,-2 2 5,0 0 0,0 0 0,-1 0-1,0-1 1,0 1 0,0-1-1,-1 1 1,1-1 0,-2 0 0,1 0-1,0 1 1,-1-1 0,0 0-1,-1 0 1,-1-10 0,1 12-59,0 1 0,0 0 1,0-1-1,0 1 0,-1 0 0,1 0 0,-1-1 1,0 1-1,0 1 0,0-1 0,-1 0 0,1 0 1,0 1-1,-1-1 0,0 1 0,0 0 1,1 0-1,-1 0 0,-1 0 0,1 1 0,0-1 1,0 1-1,0 0 0,-1-1 0,1 2 0,-1-1 1,1 0-1,-1 1 0,-6-1 0,6 1-111,0 0 0,0 0-1,0 0 1,0 0 0,0 1-1,0 0 1,0 0 0,0 0-1,1 0 1,-1 0 0,0 1-1,1 0 1,-1 0 0,1 0-1,-1 0 1,1 0 0,0 1-1,0-1 1,0 1 0,0 0-1,0 0 1,1 0-1,-1 0 1,1 0 0,0 1-1,-3 5 1,1 6-782,1 0 0,0 0 0,0 1 0,2-1 0,0 0 0,2 19 0,-1-29 571,0 69-5936</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19.266"/>
    </inkml:context>
    <inkml:brush xml:id="br0">
      <inkml:brushProperty name="width" value="0.05" units="cm"/>
      <inkml:brushProperty name="height" value="0.05" units="cm"/>
      <inkml:brushProperty name="color" value="#5B2D90"/>
    </inkml:brush>
  </inkml:definitions>
  <inkml:trace contextRef="#ctx0" brushRef="#br0">441 55 8740,'0'0'14764,"0"-12"-12955,-1-5-1489,1-9 645,10 56-252,38 159-149,47 222 2407,-82-335-2491,-4 1 0,-3 1 1,-5 112-1,-5-146-491,-3-1-1,-1 1 1,-1-2-1,-3 1 1,-2-2 0,-1 1-1,-2-2 1,-2 0 0,-2-2-1,-1 0 1,-2-1-1,-1-1 1,-2-2 0,-55 55-1,66-74-312,-2 0 0,1-1 0,-2-1 0,-39 21 0,49-29-257,0-1 1,0 0-1,0-1 0,-1 0 0,0 0 0,1-1 1,-1-1-1,0 1 0,0-1 0,0-1 1,0 0-1,0-1 0,-12-1 0,-19-15-7873</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0.373"/>
    </inkml:context>
    <inkml:brush xml:id="br0">
      <inkml:brushProperty name="width" value="0.05" units="cm"/>
      <inkml:brushProperty name="height" value="0.05" units="cm"/>
      <inkml:brushProperty name="color" value="#5B2D90"/>
    </inkml:brush>
  </inkml:definitions>
  <inkml:trace contextRef="#ctx0" brushRef="#br0">134 114 10181,'0'0'7024,"-3"-16"-5327,-1-8-1245,-12-50 2666,14 78-144,-6 19-2768,-23 112 510,5 2 0,6 0 1,-3 171-1,23-266-972,-1-5-616,6 57 0,-3-82-305,1-1 0,-1 1 0,2 0 0,-1-1-1,7 12 1,2-3-7040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0.723"/>
    </inkml:context>
    <inkml:brush xml:id="br0">
      <inkml:brushProperty name="width" value="0.05" units="cm"/>
      <inkml:brushProperty name="height" value="0.05" units="cm"/>
      <inkml:brushProperty name="color" value="#5B2D90"/>
    </inkml:brush>
  </inkml:definitions>
  <inkml:trace contextRef="#ctx0" brushRef="#br0">2 92 9172,'0'0'13847,"0"4"-13693,0 22 103,-1 0-65,1 1-1,1-1 1,2 0-1,11 51 0,-13-71-180,1 1-1,1-1 1,-1 0-1,1 0 1,0-1-1,0 1 1,1-1-1,-1 1 1,1-1-1,1 0 1,-1 0-1,1-1 0,0 1 1,0-1-1,0 0 1,0-1-1,1 1 1,-1-1-1,1 0 1,0 0-1,0-1 1,0 0-1,0 0 1,1 0-1,-1-1 1,7 1-1,-8-1-1,-1 0 0,1-1 0,0 0 0,-1 0 0,1 0 0,-1-1 0,1 1 0,0-1 0,-1 0 0,0-1 0,1 1 0,-1-1 0,0 1 0,1-1 0,-1-1 0,0 1 0,4-3 0,-4 0 4,1 1 1,0-1-1,-1 0 0,0 0 0,0 0 1,-1-1-1,1 0 0,-1 1 0,0-1 1,3-12-1,-1 1 29,-1 0 0,-1 0 0,0 0 0,-1 0 0,-1 0 0,-1 0 0,-1-1 0,-3-24 0,2 34-25,0-1 1,0 1 0,-1 0 0,0 0 0,0 1 0,-1-1 0,0 1 0,-1-1 0,1 1-1,-1 1 1,-9-10 0,10 11-102,-1 1-1,1 0 0,-1 0 1,0 0-1,0 1 0,0-1 1,-1 1-1,1 1 0,-1-1 1,1 1-1,-1 0 0,0 0 1,0 0-1,0 1 0,0 0 1,-9 0-1,14 1-19,1 0 0,-1 0-1,1 0 1,-1 0 0,0 0 0,1 0-1,-1 0 1,1 0 0,-1 0 0,0 0-1,1 1 1,-1-1 0,1 0 0,-1 0-1,1 1 1,-1-1 0,1 0 0,-1 1-1,1-1 1,-1 0 0,1 1 0,0-1 0,-1 1-1,1-1 1,0 1 0,-1-1 0,1 1-1,0-1 1,-1 1 0,1-1 0,0 1-1,0-1 1,0 1 0,0 0 0,-1-1-1,1 1 1,0-1 0,0 1 0,0 0-1,0-1 1,0 1 0,0-1 0,1 1-1,-1 0 1,0-1 0,0 1 0,0-1-1,1 2 1,-1 2-783,4 23-6476</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1.272"/>
    </inkml:context>
    <inkml:brush xml:id="br0">
      <inkml:brushProperty name="width" value="0.05" units="cm"/>
      <inkml:brushProperty name="height" value="0.05" units="cm"/>
      <inkml:brushProperty name="color" value="#5B2D90"/>
    </inkml:brush>
  </inkml:definitions>
  <inkml:trace contextRef="#ctx0" brushRef="#br0">293 82 2689,'0'0'16154,"-18"-11"-13686,-62-33-945,76 42-1492,0 0-1,-1 1 0,1-1 0,0 1 0,-1 0 1,1 1-1,-1-1 0,1 1 0,-1 0 0,1 0 1,-1 0-1,1 0 0,-1 1 0,1 0 0,-1 0 1,1 0-1,0 1 0,0-1 0,-1 1 0,1 0 0,0 0 1,0 0-1,1 1 0,-1-1 0,0 1 0,1 0 1,0 0-1,0 1 0,-1-1 0,-3 7 0,1-2-34,0 1 0,1-1 0,0 2 0,0-1-1,1 0 1,1 1 0,-1 0 0,1 0 0,1 0 0,0 0-1,-1 12 1,3-16-57,-1-1 0,1 1 0,0 0 0,1-1 0,-1 1 0,1-1 0,0 1 0,0-1 0,1 1 0,0-1-1,0 0 1,4 9 0,-4-12-45,1 1 0,-1-1 0,1 0 0,-1 0-1,1 0 1,0 0 0,0 0 0,0-1 0,0 1-1,0-1 1,0 0 0,0 0 0,0 0 0,1 0 0,-1 0-1,0-1 1,1 1 0,-1-1 0,0 0 0,1 0-1,-1 0 1,5-1 0,-3 0 44,1-1 0,0 1 0,0-1 0,-1 0 0,1 0 0,-1 0 0,0-1 0,0 0 0,0 0 0,0 0 0,0-1-1,0 0 1,-1 0 0,0 0 0,0 0 0,0-1 0,0 1 0,-1-1 0,0 0 0,0 0 0,0 0 0,0-1 0,3-10 0,1-1 418,-1-2 0,-1 1 0,0-1 0,-1 1 0,-1-1 0,0-23 0,1-4 2662,-4 47-2972,0-1 0,0 0 0,0 0 0,0 0 0,0 0-1,1 0 1,-1 0 0,0 0 0,0 0 0,0 0 0,0 0 0,0 0-1,0 0 1,0 0 0,0 0 0,0 0 0,0 0 0,1 0 0,-1 0-1,0 0 1,0 0 0,0 0 0,0 0 0,0 0 0,0 0 0,0 0-1,0 0 1,0 0 0,0 0 0,1 0 0,-1 0 0,0 0 0,0 0 0,0-1-1,0 1 1,0 0 0,0 0 0,0 0 0,0 0 0,0 0 0,0 0-1,0 0 1,0 0 0,0 0 0,0 0 0,0 0 0,0-1 0,5 29 262,59 433 2608,-31-256-2396,12 302 1,-45-476-468,2-5-152,-2 0 0,-2 1 0,0-1 0,-6 28 0,6-47 46,0 0-1,0 0 1,0 0 0,-1-1 0,0 1-1,-1-1 1,1 0 0,-1 0-1,0 0 1,-1-1 0,1 1-1,-1-1 1,0 0 0,-1 0 0,1-1-1,-1 1 1,0-1 0,0-1-1,0 1 1,-7 2 0,2-2 16,1 0 1,-1-1-1,0 0 0,0 0 1,0-2-1,0 1 0,0-1 1,0-1-1,-1 0 1,1-1-1,0 0 0,-13-3 1,17 3 36,1-1 1,-1 0-1,1 0 1,-1-1-1,1 0 1,0 0 0,0 0-1,0-1 1,1 0-1,-1 0 1,1 0-1,0 0 1,0-1-1,1 0 1,-1 0-1,1-1 1,0 1-1,0-1 1,1 0 0,0 0-1,-3-7 1,0-7-7,1 1 1,1-1-1,0-1 0,2 1 1,0-1-1,2 1 1,0-1-1,1 1 1,1-1-1,1 1 1,1 0-1,10-34 1,2 8-167,1 1 0,2 1 0,2 1 0,36-55 0,-28 54-264,2 1-1,2 1 0,56-55 0,-16 34-2848,6 11-3987,-57 40-1700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2.658"/>
    </inkml:context>
    <inkml:brush xml:id="br0">
      <inkml:brushProperty name="width" value="0.05" units="cm"/>
      <inkml:brushProperty name="height" value="0.05" units="cm"/>
      <inkml:brushProperty name="color" value="#5B2D90"/>
    </inkml:brush>
  </inkml:definitions>
  <inkml:trace contextRef="#ctx0" brushRef="#br0">294 0 13750,'0'0'10680,"-9"1"-9981,4 0-678,0 0-1,0 0 1,1 1 0,-1 0 0,0 0 0,1 0-1,0 0 1,-1 1 0,1 0 0,0 0-1,1 0 1,-1 0 0,0 0 0,1 1 0,0 0-1,0-1 1,0 1 0,0 0 0,0 1-1,-2 4 1,-10 20 129,1 0-1,-11 35 0,12-29 63,-17 46 71,5 1-1,2 1 1,5 1 0,3 0-1,4 1 1,3 1-1,5-1 1,3 1-1,3 0 1,5-1 0,30 140-1,-24-168-612,24 57 0,-30-94-193,1-1 1,0 0-1,2-1 0,0 1 0,1-2 1,16 19-1,-23-30-43,1-1 0,0 1 0,0-1 0,0 0 0,1 0 0,0-1 0,7 4 1,-5-4-913,1 0 1,-1-2-1,1 1 1,11 1-1</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3.052"/>
    </inkml:context>
    <inkml:brush xml:id="br0">
      <inkml:brushProperty name="width" value="0.05" units="cm"/>
      <inkml:brushProperty name="height" value="0.05" units="cm"/>
      <inkml:brushProperty name="color" value="#5B2D90"/>
    </inkml:brush>
  </inkml:definitions>
  <inkml:trace contextRef="#ctx0" brushRef="#br0">72 6 10789,'0'0'13665,"-4"-3"-12713,3 3-943,1 0 0,0-1 0,-1 1-1,1 0 1,0 0 0,-1 0 0,1 0 0,-1-1-1,1 1 1,0 0 0,-1 0 0,1 0 0,-1 0-1,1 0 1,0 0 0,-1 0 0,1 0-1,-1 0 1,1 0 0,0 0 0,-1 0 0,1 0-1,0 1 1,-1-1 0,1 0 0,-1 0-1,1 0 1,0 0 0,-1 1 0,1-1 0,0 0-1,-1 0 1,1 1 0,0-1 0,0 0 0,-1 1-1,1-1 1,0 0 0,0 1 0,0-1-1,-1 1 1,-6 26 338,6 56 488,2-52-313,-38 613 1655,28-525-4118,10-42-4855,2-46-4615</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3.440"/>
    </inkml:context>
    <inkml:brush xml:id="br0">
      <inkml:brushProperty name="width" value="0.05" units="cm"/>
      <inkml:brushProperty name="height" value="0.05" units="cm"/>
      <inkml:brushProperty name="color" value="#5B2D90"/>
    </inkml:brush>
  </inkml:definitions>
  <inkml:trace contextRef="#ctx0" brushRef="#br0">0 139 16760,'0'0'10789,"121"-53"-10789,-37 33-128,9 2 80,-6 2-2482,-14 0-1952,-15 0-7731</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4.025"/>
    </inkml:context>
    <inkml:brush xml:id="br0">
      <inkml:brushProperty name="width" value="0.05" units="cm"/>
      <inkml:brushProperty name="height" value="0.05" units="cm"/>
      <inkml:brushProperty name="color" value="#5B2D90"/>
    </inkml:brush>
  </inkml:definitions>
  <inkml:trace contextRef="#ctx0" brushRef="#br0">1 460 15831,'0'0'6497,"25"1"-5919,163 3 474,-177-3-1026,-1-2 1,1 0 0,0 0-1,-1-1 1,1 0 0,-1 0-1,0-2 1,0 1 0,13-7-1,-17 6-20,0 1 1,0-2-1,0 1 0,0-1 0,-1 0 0,0 0 0,0 0 0,0-1 0,-1 0 0,1 0 0,-1 0 0,-1 0 0,1-1 0,3-10 0,-1 1-36,-1-1 0,-1 1-1,-1-1 1,0 0 0,-1 0-1,0 0 1,-2 0 0,-1-20-1,0 25 23,0 0 0,-1 1-1,-1-1 1,0 0 0,0 1-1,-1 0 1,0-1-1,-1 2 1,0-1 0,-1 0-1,0 1 1,-11-12 0,16 20 68,0 0 1,0 1-1,0-1 1,-1 1-1,1-1 1,-1 1-1,1 0 1,-1 0-1,1 0 1,-1 0 0,0 0-1,1 0 1,-1 0-1,0 0 1,0 0-1,0 1 1,0-1-1,0 1 1,0 0-1,0-1 1,1 1-1,-1 0 1,-3 0-1,3 1-10,0 0 0,0 0-1,-1 0 1,1 1 0,0-1-1,0 0 1,0 1 0,1-1-1,-1 1 1,0 0 0,1-1-1,-1 1 1,1 0-1,-1 0 1,1 0 0,-1 3-1,-6 10 34,1 0 0,1 1 0,1 0 0,-4 18 0,8-31-89,-15 74 488,3 0 0,-6 128 1,19 159-160,0-328-391,0-31 24,0 0 0,1-1 0,-1 1 0,1 0 0,-1-1 0,1 1 0,1-1 0,-1 1 0,3 4 0,-4-8 27,1-1 0,-1 1 0,0-1-1,1 1 1,-1-1 0,1 1 0,-1-1-1,1 1 1,-1-1 0,1 1 0,0-1-1,-1 0 1,1 1 0,-1-1 0,1 0-1,0 0 1,-1 1 0,1-1 0,0 0-1,-1 0 1,1 0 0,0 0 0,-1 0-1,2 0 1,1-1 10,-1 1-1,0-1 1,0 0-1,0 0 1,0 0-1,0 0 1,0 0-1,0 0 1,0-1-1,0 1 1,2-3 0,25-26 20,0-1 1,-3-2 0,38-57 0,15-20-104,-66 93 119,1 1 1,0 0-1,1 1 0,21-16 1,-35 31-31,-1-1 0,1 1 0,-1-1 0,1 1 0,0-1 0,-1 1 0,1 0 0,-1-1 0,1 1 0,0 0 0,-1 0 0,1-1 0,0 1 0,0 0 0,-1 0 0,1 0 0,0 0 0,-1 0 0,1 0 0,0 0 0,0 0 0,-1 0 0,1 0 0,0 0 0,-1 0 0,1 1 0,0-1 0,-1 0 0,1 1 0,0-1 0,-1 0 0,1 1 0,-1-1 0,1 1 0,0-1 0,-1 0 0,1 1 0,-1 0 0,0-1 0,1 1 0,-1-1 0,1 1 0,-1 0 0,0-1 0,1 2 0,9 34-33,-8-29 18,3 32-89,3 77 0,-1-3-1322,-5-96 450,1 0 0,0 0 1,2 0-1,8 22 0,6 1-5092</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4.383"/>
    </inkml:context>
    <inkml:brush xml:id="br0">
      <inkml:brushProperty name="width" value="0.05" units="cm"/>
      <inkml:brushProperty name="height" value="0.05" units="cm"/>
      <inkml:brushProperty name="color" value="#5B2D90"/>
    </inkml:brush>
  </inkml:definitions>
  <inkml:trace contextRef="#ctx0" brushRef="#br0">166 0 14887,'0'0'12408,"-11"17"-12213,-5 10 104,1-1 1,2 2-1,0 0 0,-13 49 1,5 9 581,5 2 0,-5 90 1,8 181-189,13-342-765,0 5-112,0 0-1,2 0 1,5 30 0,-6-47-53,0 1 1,1-1-1,0 0 1,0 0-1,0 0 1,0 0-1,1 0 1,0-1-1,0 1 1,0-1 0,0 0-1,1 0 1,-1 0-1,1 0 1,0 0-1,1-1 1,-1 0-1,0 0 1,6 3 0,-2-3-673,0 0-1,0-1 1,0 0 0,1 0 0,-1 0 0,0-1 0,10 0 0,77-2-13434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51.215"/>
    </inkml:context>
    <inkml:brush xml:id="br0">
      <inkml:brushProperty name="width" value="0.05" units="cm"/>
      <inkml:brushProperty name="height" value="0.05" units="cm"/>
      <inkml:brushProperty name="color" value="#5B2D90"/>
    </inkml:brush>
  </inkml:definitions>
  <inkml:trace contextRef="#ctx0" brushRef="#br0">22 111 12966,'0'0'8980,"30"-59"-8004,-22 41 1,-8 2-17,0 5-95,0 4-817,-16 7-48,-2 0-560,2 29-1473,6 17-513,10 6-1087,4 1-2450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6.243"/>
    </inkml:context>
    <inkml:brush xml:id="br0">
      <inkml:brushProperty name="width" value="0.05" units="cm"/>
      <inkml:brushProperty name="height" value="0.05" units="cm"/>
      <inkml:brushProperty name="color" value="#5B2D90"/>
    </inkml:brush>
  </inkml:definitions>
  <inkml:trace contextRef="#ctx0" brushRef="#br0">1 204 10709,'0'0'7574,"18"-18"-6293,62-53-526,-76 67-657,0 0 1,0 1 0,0 0 0,0 0-1,1 1 1,0-1 0,-1 1 0,1 0-1,0 0 1,0 0 0,0 1 0,0 0-1,1 0 1,-1 0 0,0 0 0,0 1-1,1 0 1,-1 0 0,10 2 0,-12-1-77,0 0 1,0 0 0,0 1 0,0-1 0,0 1-1,0 0 1,0 0 0,0 0 0,-1 0 0,1 0-1,-1 1 1,1-1 0,-1 1 0,0-1 0,0 1 0,0 0-1,-1 0 1,1 0 0,-1 0 0,1 0 0,-1 0-1,0 1 1,0-1 0,0 4 0,1 7 9,0-1 1,-2 1-1,0 0 0,0 0 1,-1-1-1,-1 1 1,0 0-1,-1-1 0,0 0 1,-1 1-1,-1-1 1,0-1-1,-1 1 0,0-1 1,0 0-1,-12 15 1,0-4-196,0 0 0,-2 0 0,-1-2 0,0-1 0,-2 0 0,-39 26 0,64-58 486,14-15-181,2 1 0,40-48 0,-4 7-146,191-285 2186,-245 351-1667,0 6-67,-2 27-229,-1-1 0,-12 51-1,8-47-27,1 0-1,-2 37 0,8-58-183,-1 1 0,2 0 0,0 0 0,1 0 0,0 0 0,2-1 0,-1 1 0,9 19 0,-9-28-61,0 0 1,0-1-1,1 0 0,0 1 1,0-1-1,0-1 0,0 1 1,1-1-1,-1 1 0,1-1 1,0-1-1,1 1 0,-1-1 1,1 0-1,-1 0 1,1 0-1,0-1 0,0 0 1,0 0-1,0-1 0,1 1 1,8 0-1,-4-1-438,1 0 0,0 0 0,0-1 0,0-1 0,0 0 0,-1 0 0,1-1 0,0-1-1,-1 0 1,0-1 0,1 0 0,-2 0 0,1-1 0,0-1 0,14-9 0,30-33-6954</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6.637"/>
    </inkml:context>
    <inkml:brush xml:id="br0">
      <inkml:brushProperty name="width" value="0.05" units="cm"/>
      <inkml:brushProperty name="height" value="0.05" units="cm"/>
      <inkml:brushProperty name="color" value="#5B2D90"/>
    </inkml:brush>
  </inkml:definitions>
  <inkml:trace contextRef="#ctx0" brushRef="#br0">48 50 12182,'0'0'11994,"-1"-10"-10654,-5-29-222,6 39-1109,0 0-1,0 0 1,0 0 0,0 1 0,0-1 0,0 0 0,0 0 0,0 0 0,0 0 0,-1 1 0,1-1 0,0 0 0,0 0 0,0 0 0,0 0 0,0 0 0,0 0 0,0 1 0,-1-1 0,1 0 0,0 0 0,0 0 0,0 0 0,0 0 0,0 0 0,-1 0 0,1 0 0,0 0 0,0 0 0,0 0 0,0 0 0,0 0 0,-1 0 0,1 0 0,0 0 0,0 0 0,0 0 0,0 0 0,-1 0 0,1 0 0,0 0 0,0 0 0,0 0 0,0 0 0,-1 0 0,1 0 0,0 0 0,0 0 0,0 0 0,0 0 0,0-1 0,-1 1 0,1 0 0,0 0 0,0 0 0,-6 17 138,-2 17 63,1 0 0,1 0-1,2 0 1,1 60-1,3-82-205,1 0-1,0 0 0,1 0 0,0 0 1,1 0-1,0 0 0,1-1 1,0 1-1,1-1 0,0 0 1,1-1-1,0 1 0,0-1 0,2 0 1,-1-1-1,1 1 0,9 7 1,-13-14-210,-1-1 1,1 1 0,0-1 0,0 0-1,0 0 1,0-1 0,0 1 0,0-1-1,0 0 1,0 0 0,1 0 0,-1-1-1,0 1 1,1-1 0,-1 0 0,0 0 0,1-1-1,4 0 1,-5 0-301,-1 0 1,0 0-1,1 0 0,-1 0 0,0-1 1,0 1-1,0-1 0,0 0 1,0 0-1,0 0 0,-1 0 1,1 0-1,-1-1 0,4-3 0,16-33-12622</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7.009"/>
    </inkml:context>
    <inkml:brush xml:id="br0">
      <inkml:brushProperty name="width" value="0.05" units="cm"/>
      <inkml:brushProperty name="height" value="0.05" units="cm"/>
      <inkml:brushProperty name="color" value="#5B2D90"/>
    </inkml:brush>
  </inkml:definitions>
  <inkml:trace contextRef="#ctx0" brushRef="#br0">56 129 3906,'0'0'17600,"7"8"-16955,-2-3-505,0 0 0,0-1 0,1 1-1,-1-2 1,1 1 0,0 0-1,0-1 1,1 0 0,6 2-1,-11-4-91,1 0 0,-1 0-1,1 0 1,0-1 0,-1 1-1,1 0 1,0-1-1,-1 0 1,1 0 0,0 0-1,0 0 1,-1 0 0,1-1-1,0 1 1,-1-1-1,1 1 1,0-1 0,-1 0-1,1 0 1,-1 0 0,0-1-1,1 1 1,-1-1-1,0 1 1,0-1 0,1 0-1,-1 1 1,-1-1 0,1 0-1,3-4 1,-3 2 4,0 1 0,1-1 1,-2 0-1,1 0 0,0 0 0,-1 0 1,1 0-1,-1 0 0,-1 0 0,1 0 1,0 0-1,-1-1 0,0 1 1,0 0-1,0 0 0,0 0 0,-1-1 1,0 1-1,0 0 0,0 0 0,0 0 1,-1 0-1,1 0 0,-1 0 0,0 0 1,0 1-1,-1-1 0,1 1 1,-1-1-1,1 1 0,-1 0 0,0 0 1,0 0-1,-1 0 0,1 1 0,-1 0 1,1-1-1,-1 1 0,0 0 1,0 0-1,1 1 0,-1-1 0,-1 1 1,1 0-1,0 0 0,0 1 0,0-1 1,-5 1-1,4-1-120,0 0-1,0 1 1,0 0 0,-1 0-1,1 0 1,0 1 0,0-1-1,0 1 1,0 1 0,0-1-1,1 1 1,-1-1 0,0 1-1,0 1 1,-4 2 0,6-2-63,-1 1 1,1-1-1,0 1 1,0 0 0,0-1-1,0 2 1,1-1-1,-1 0 1,1 0-1,0 1 1,0-1-1,1 1 1,0 0-1,-1-1 1,1 1 0,0 6-1,-1 8-1713,0 0-1,1 0 0,1 0 1,4 31-1,13 16-8933</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7.386"/>
    </inkml:context>
    <inkml:brush xml:id="br0">
      <inkml:brushProperty name="width" value="0.05" units="cm"/>
      <inkml:brushProperty name="height" value="0.05" units="cm"/>
      <inkml:brushProperty name="color" value="#5B2D90"/>
    </inkml:brush>
  </inkml:definitions>
  <inkml:trace contextRef="#ctx0" brushRef="#br0">419 35 14070,'0'0'12067,"-3"-8"-11197,-3-11-318,3 12-299,3 10 12,86 240 538,-62-158-467,-3 2 0,-5 0-1,-3 1 1,-4 0 0,-4 1 0,-4-1 0,-4 1 0,-15 95 0,8-138-391,-1 0 1,-2-1-1,-2 0 1,-3-2-1,-1 0 1,-30 49-1,34-65-476,-2 0 0,-1-2 0,-2 0 0,0-2-1,-1 0 1,-1-1 0,-1-1 0,-1-1 0,-1-1 0,-36 20-1,49-33-331,0 0-1,0-1 0,0-1 0,-24 6 0,-40-5-6361</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5:57.960"/>
    </inkml:context>
    <inkml:brush xml:id="br0">
      <inkml:brushProperty name="width" value="0.05" units="cm"/>
      <inkml:brushProperty name="height" value="0.05" units="cm"/>
      <inkml:brushProperty name="color" value="#5B2D90"/>
    </inkml:brush>
  </inkml:definitions>
  <inkml:trace contextRef="#ctx0" brushRef="#br0">586 0 11797,'0'0'12161,"1"1"-11654,12 7-257,28 30 86,-1 1 1,-1 1-1,-3 3 0,-2 1 0,-1 1 0,-3 2 0,-1 1 1,-3 1-1,-2 2 0,-2 0 0,-2 1 0,-3 1 0,-2 1 0,-2 1 1,-3 0-1,4 59 0,-10-55-233,-2 0 0,-3 0 0,-2 0-1,-3 0 1,-2-1 0,-4 0 0,-1 0 0,-31 79 0,15-71-140,-3-1 0,-3-2 0,-3-1 1,-2-2-1,-66 74 0,66-88-562,-2-3 1,-2-1 0,-2-3-1,-1-1 1,-2-3-1,-95 53 1,115-75-437,0 0 1,-46 12 0,-61 3-4913</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05.736"/>
    </inkml:context>
    <inkml:brush xml:id="br0">
      <inkml:brushProperty name="width" value="0.05" units="cm"/>
      <inkml:brushProperty name="height" value="0.05" units="cm"/>
      <inkml:brushProperty name="color" value="#5B2D90"/>
    </inkml:brush>
  </inkml:definitions>
  <inkml:trace contextRef="#ctx0" brushRef="#br0">414 670 8132,'0'0'8732,"-5"-1"-7540,-14-5-426,14 4 330,225 5 208,-53 2-1310,266-28 0,314-97 209,-148 22-254,-60 9-220,286-39 371,-654 109-126,1365-122 89,-352 116 81,-366 13-204,2-1 43,-147 12 96,2124 25-51,-2647-20-22,3045 58 492,-455-45-247,-1886-1-225,774 9-154,-1271-21 298,454-4-147,-505-15-185,95-1 251,-217 18 39,178-8-216,-347 5 293,-10 1-109,1 0 0,-1-1 1,1 1-1,-1-1 0,1 0 0,-1-1 0,1 1 0,-1-1 0,0 0 0,9-5 0,-12 51 1038,-3-1-988,-3-1 0,-1 1 0,-2-1 0,-2 0 0,-2-1 0,-20 52 0,-68 208 373,82-236-244,3 0 1,-9 119-1,16 116 112,1-37-131,-4-1 212,-31 414 152,0-222-378,-33 248 76,-25 73 251,30-279-199,64-449-357,4-37-2,0 1 0,0-1-1,-1 0 1,0 1 0,-5 13 0,4-22 44,0-1 0,0 0 1,-1 0-1,1 0 0,0-1 1,-1 1-1,1-1 0,0 0 0,-1 0 1,1 0-1,0 0 0,-7-2 0,0 2 73,-454 32 187,189-7-225,-904 39 292,-52-20-360,-3-42 21,666-3-26,-831-27 109,105 0-134,-1182-17-51,343 1 294,943-8 82,507 14-162,-509-54-155,1127 86 0,-576-37 0,-18-1 0,-705-55 0,376 85 0,353 13 0,-859-7 0,1289 8 0,30-2 0,-183 4 0,333-1 0,1 1 0,-1 1 0,1 2 0,0 0 0,-42 15 0,62-18 0,0-1 0,0 0 0,0-1 0,1 1 0,-1-1 0,0 0 0,0 1 0,0-2 0,-5 0 0,-16 1 0,-13 6 0,25-3 0,-1 0 0,1-1 0,-1-1 0,1 0 0,-1-1 0,-22-3 0,35 2 0,-1 0 0,1 0 0,-1 0 0,1 0 0,-1-1 0,1 1 0,0 0 0,0-1 0,0 1 0,-1-1 0,1 1 0,1-1 0,-1 1 0,0-1 0,0 0 0,1 1 0,-1-1 0,1 0 0,-1 1 0,1-1 0,-1-3 0,-4-43 0,5-43-567,4 0 1,24-139-1,59-174-3164,-46 228 1999,3-33-4359</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16.007"/>
    </inkml:context>
    <inkml:brush xml:id="br0">
      <inkml:brushProperty name="width" value="0.05" units="cm"/>
      <inkml:brushProperty name="height" value="0.05" units="cm"/>
      <inkml:brushProperty name="color" value="#5B2D90"/>
    </inkml:brush>
  </inkml:definitions>
  <inkml:trace contextRef="#ctx0" brushRef="#br0">73 940 10837,'0'0'12635,"-12"-4"-11792,-36-10-360,36 12 303,12 5-811,0 0 94,0 8 10,1-1 1,0 0 0,0 0-1,1 1 1,0-1 0,1 0-1,0 0 1,1-1 0,0 1-1,0-1 1,1 1 0,0-2-1,1 1 1,0 0 0,0-1 0,1 0-1,0-1 1,0 1 0,1-1-1,0-1 1,9 7 0,-3-3-56,0-2 0,0 1 0,1-2 0,0 0 0,1-1 0,-1 0 0,1-1 0,0-1 0,0-1 0,1 0 0,-1-1 0,1 0 0,-1-2 0,1 0 0,-1-1 0,1 0 0,-1-2 0,1 0 0,-1 0 0,0-2 0,0 0 0,-1-1 0,22-11 0,-6-3-20,-1-1 0,-2-2 0,0-1 0,-1-1 0,-2-1 0,0-1 0,-2-1 0,32-52 0,-6-3-192,-3-3 0,35-92 0,-67 143 151,-1 1-1,-1-2 1,-3 1 0,0-2 0,5-58 0,-13 80 46,-1 0-1,-1 0 0,0 0 0,-1 1 1,0-1-1,-1 0 0,-7-17 1,7 23 26,-1 0 1,0 0 0,-1 0 0,0 0 0,-1 1 0,0 0 0,0 0 0,0 1 0,-1-1 0,-1 1-1,-13-11 1,17 16-36,1 0 0,-1 0 0,0 0-1,1 0 1,-1 0 0,0 1 0,0-1 0,0 1-1,0 0 1,-1 1 0,1-1 0,0 1-1,0-1 1,-1 1 0,1 1 0,0-1-1,0 0 1,0 1 0,0 0 0,-1 0 0,1 0-1,0 1 1,1-1 0,-1 1 0,0 0-1,-4 3 1,-8 6-38,0 0-1,0 2 0,1 0 1,-18 20-1,14-14 84,-5 4-77,-2 0 57,1 2 0,1 0 0,1 2-1,2 0 1,-28 46 0,48-73-28,1 1 1,-1 0-1,0 0 0,1 0 1,-1 0-1,1 0 0,-1 0 0,1 0 1,-1 0-1,1 0 0,0 0 1,-1 0-1,1 0 0,0 1 1,0-1-1,0 0 0,0 0 1,0 0-1,0 0 0,0 0 1,0 0-1,1 0 0,-1 1 0,0-1 1,1 0-1,-1 0 0,0 0 1,1 0-1,-1 0 0,2 1 1,1-1-5,-1 0 0,1 0 0,0-1 0,-1 1 0,1-1 1,0 0-1,-1 1 0,1-1 0,0 0 0,-1-1 0,6 0 1,14-3-1,0 0 0,-1-2 0,1 0 0,30-14 1,85-48 194,-53 25-118,-46 24-44,-17 8 241,1 0 0,0 2 0,31-9 0,-51 17-222,-1 1 0,0 0 0,1 0 0,-1 0 0,1-1 0,-1 1 0,0 1 0,1-1 0,-1 0 0,1 0 0,-1 0 0,0 1 0,1-1 0,-1 1 0,0-1 0,0 1 0,1-1 0,-1 1 0,0 0 0,0 0 0,0 0 0,0-1 0,2 3 0,-1 0 6,0 0 0,1 0-1,-1 0 1,-1 0-1,1 1 1,0-1 0,-1 1-1,2 6 1,1 8 16,0 0 0,1 35 0,-5-45-12,2 55-127,-2-1 0,-12 79 0,-7-9-2396,-5-3-4295,11-63-4637</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17.504"/>
    </inkml:context>
    <inkml:brush xml:id="br0">
      <inkml:brushProperty name="width" value="0.05" units="cm"/>
      <inkml:brushProperty name="height" value="0.05" units="cm"/>
      <inkml:brushProperty name="color" value="#5B2D90"/>
    </inkml:brush>
  </inkml:definitions>
  <inkml:trace contextRef="#ctx0" brushRef="#br0">71 492 12166,'0'0'6437,"-4"-16"-3753,-13-46-571,13 57 449,2 19-1951,1 25-534,2 65 653,-3 137 444,2-230-1139,0 0 0,-1 0-1,0 0 1,-1 0 0,0-1 0,-1 1-1,0-1 1,-1 1 0,0-1-1,-6 10 1,10-20-34,0 0 8,0 0 1,0 0 0,0 0-1,0 0 1,0-1 0,0 1-1,0 0 1,0 0 0,0 0-1,0 0 1,0 0 0,0-1-1,0 1 1,0 0 0,0 0-1,0 0 1,0 0 0,0 0-1,0 0 1,0-1 0,0 1-1,0 0 1,-1 0-1,1 0 1,0 0 0,0 0-1,0 0 1,0 0 0,0-1-1,0 1 1,0 0 0,-1 0-1,1 0 1,0 0 0,0 0-1,0 0 1,0 0 0,0 0-1,0 0 1,-1 0 0,1 0-1,0 0 1,0 0 0,0 0-1,0 0 1,0 0 0,-1 0-1,1 0 1,0 0 0,0 0-1,0 0 1,0 0 0,0 0-1,-1 0 1,1 0 0,-4-44 105,1 0 0,5-64 0,0 47-242,5-167 34,1-112 242,0 350-255,7 23 64,2 0 0,1-1 0,2-1 0,1-1 1,34 38-1,-45-58 32,1 0 0,0 0 0,0-1 0,1 0 0,0-1 0,1-1 0,16 8 0,-20-11-15,1-1-1,-1 0 1,0-1 0,1 0 0,0 0-1,-1-1 1,1 0 0,0-1 0,0 0-1,-1 0 1,1-1 0,10-3 0,-14 2 26,0 0 1,0-1 0,0 1 0,0-2 0,0 1 0,-1-1 0,1 1 0,-1-1 0,0-1-1,0 1 1,-1-1 0,1 0 0,-1 0 0,0 0 0,0-1 0,-1 1 0,0-1 0,0 0-1,5-11 1,3-13 32,-1 0 0,11-55 0,-18 72-32,29-161-23,-29 170 492,2 16-344,1 23-96,13 123-203,16 96 42,-27-211 28,2-1-1,2-1 1,32 73-1,-40-104-40,1-1-1,1 0 1,-1 0 0,1 0 0,1-1-1,0 0 1,10 10 0,-14-15 114,0-1 0,0 0 0,0 1 0,0-1 0,0 0 0,0-1 0,1 1 0,-1-1 0,1 1 0,0-1 0,-1 0 0,1 0 0,0-1 1,-1 1-1,1-1 0,0 0 0,0 0 0,-1 0 0,1 0 0,0-1 0,0 1 0,-1-1 0,7-2 0,-3-1 26,1 0 0,0-1 0,-1 1-1,0-2 1,0 1 0,-1-1 0,0 0 0,0 0-1,0-1 1,0 0 0,-1 0 0,0 0 0,-1 0-1,0-1 1,0 0 0,0 0 0,4-15 0,0-2 52,-1-1 1,-1 0 0,-2 0 0,3-46 0,-5 41-17,0 4-13,0 0-1,-2-1 1,-2 1 0,0-1 0,-9-38 0,11 63 6,-1 0 0,0 0-1,0 0 1,0 0 0,0 0-1,0 0 1,0 0 0,-1 0 0,0 1-1,1-1 1,-1 1 0,0-1-1,0 1 1,0 0 0,-1-1 0,1 1-1,-1 0 1,1 1 0,-1-1-1,1 0 1,-1 1 0,0-1-1,0 1 1,0 0 0,0 0 0,0 0-1,0 0 1,0 1 0,0-1-1,0 1 1,0 0 0,0 0 0,0 0-1,0 0 1,-1 1 0,1-1-1,0 1 1,-4 1 0,-1 0 4,0 1 1,1 1 0,-1 0 0,1 0-1,-1 0 1,1 1 0,1 0 0,-1 0-1,1 0 1,0 1 0,0 0-1,0 1 1,-4 6 0,-2 6-40,2-1 0,0 2 0,1-1 0,1 2 0,1-1 0,1 1 0,0 0 0,2 0 0,0 0 0,2 1 0,0-1 0,1 1 0,3 27 1,-1-42 1,0 1 1,0 0 0,1-1 0,0 1 0,0-1 0,1 0 0,0 0 0,0 0 0,0 0 0,1 0 0,0-1 0,1 0 0,0 0 0,-1 0 0,2 0 0,7 7 0,-8-10-23,0 1 0,0-1 0,0 0 0,0 0 0,0-1 0,1 0 0,-1 0 0,1 0 0,0 0 0,-1-1 0,1 0 0,0 0 0,0-1 1,0 0-1,0 0 0,0 0 0,-1 0 0,1-1 0,0 0 0,0 0 0,-1-1 0,9-3 0,-3 0 21,-1 0 0,0-1 0,0 0 0,-1-1 0,0 0 0,0 0 0,0-1 0,-1 0 0,0-1 0,-1 0 0,9-13 0,-3 2 402,0 0 0,-2-1-1,0-1 1,12-35 0,-9 95 1260,18 101-1678,-4-18-2878,-13-42-4667,-11-61-1411</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17.873"/>
    </inkml:context>
    <inkml:brush xml:id="br0">
      <inkml:brushProperty name="width" value="0.05" units="cm"/>
      <inkml:brushProperty name="height" value="0.05" units="cm"/>
      <inkml:brushProperty name="color" value="#5B2D90"/>
    </inkml:brush>
  </inkml:definitions>
  <inkml:trace contextRef="#ctx0" brushRef="#br0">1 1 14583,'0'0'14726,"153"37"-13781,-84 20-657,0 0 48,-5 2-528,-9-5 192,-9-8-1745,-14-8 417,-14-17-2546,-12-16-1104</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18.235"/>
    </inkml:context>
    <inkml:brush xml:id="br0">
      <inkml:brushProperty name="width" value="0.05" units="cm"/>
      <inkml:brushProperty name="height" value="0.05" units="cm"/>
      <inkml:brushProperty name="color" value="#5B2D90"/>
    </inkml:brush>
  </inkml:definitions>
  <inkml:trace contextRef="#ctx0" brushRef="#br0">424 100 14391,'0'0'9412,"-57"-100"-6867,39 100 144,-6 9-1616,-7 45-433,-13 28 481,-6 20-961,-3 8 576,1 4-736,7 0-272,11-7 224,18-14-2897,16-25-1281,0-32-3090</inkml:trace>
  <inkml:trace contextRef="#ctx0" brushRef="#br0" timeOffset="1">500 245 12294,'0'0'9412,"28"-100"-5986,-23 93 255,-3 16-2688,2 30-881,-2 18 928,0 14-720,-2 4-256,0 0-128,0-3-160,-10-8-608,-1-11-689,1-15-1760,4-20-305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51.566"/>
    </inkml:context>
    <inkml:brush xml:id="br0">
      <inkml:brushProperty name="width" value="0.05" units="cm"/>
      <inkml:brushProperty name="height" value="0.05" units="cm"/>
      <inkml:brushProperty name="color" value="#5B2D90"/>
    </inkml:brush>
  </inkml:definitions>
  <inkml:trace contextRef="#ctx0" brushRef="#br0">177 479 11861,'0'0'5667,"-21"8"-4474,-68 33-494,84-38-630,1 0 0,0 0 1,-1 1-1,1-1 1,1 1-1,-1 0 1,1 1-1,-1-1 0,1 0 1,0 1-1,1 0 1,-1 0-1,1-1 0,-3 10 1,2-1 100,0 0 1,1 0-1,-1 26 1,2-35-142,0 5 0,1 1-1,0 0 0,0-1 1,1 1-1,1 0 1,-1-1-1,1 1 0,1-1 1,0 1-1,4 8 0,-5-14-30,1 1-1,0-1 1,0-1 0,0 1-1,0 0 1,1-1-1,-1 0 1,1 0-1,0 0 1,0 0 0,0 0-1,0-1 1,0 0-1,1 0 1,-1 0-1,1 0 1,-1-1 0,1 1-1,0-1 1,-1 0-1,1-1 1,5 1-1,0-1-11,-1-1 0,0 1 0,0-1 0,0-1-1,0 0 1,0 0 0,0-1 0,-1 0 0,1-1-1,-1 0 1,0 0 0,0 0 0,0-1 0,0 0-1,-1-1 1,0 0 0,9-9 0,2-3-31,-2-1 1,0 0-1,-1-1 1,0 0-1,14-30 1,-15 20-57,-1 1 0,-1-2 0,-2 1 1,-1-2-1,8-54 0,-10 21-172,0-117 1,-7 182 276,0-19 264,-1 0 0,-5-28 0,5 43-34,1 0 0,-1 0 0,-1 0 0,1 0 0,0 0 1,-1 0-1,0 1 0,0-1 0,0 0 0,0 1 0,-1-1 0,1 1 0,-1 0 0,0 0 0,0 0 0,0 0 0,-6-3 0,8 5-72,-3 1 432,3 9-200,9 724 43,-8-694-1059,-10 75 0,7-98-1521,0 0 0,-2 0 1,-12 30-1,1-17-13638</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18.588"/>
    </inkml:context>
    <inkml:brush xml:id="br0">
      <inkml:brushProperty name="width" value="0.05" units="cm"/>
      <inkml:brushProperty name="height" value="0.05" units="cm"/>
      <inkml:brushProperty name="color" value="#5B2D90"/>
    </inkml:brush>
  </inkml:definitions>
  <inkml:trace contextRef="#ctx0" brushRef="#br0">40 119 15175,'0'0'9033,"-10"18"-8243,5-9-722,1-3-44,0 1-1,1-1 1,0 1-1,0-1 1,1 1-1,-3 12 1,5-16-11,-1-1 1,1 1-1,0 0 1,0-1-1,1 1 1,-1-1-1,0 1 1,1-1-1,0 1 1,-1-1-1,1 1 1,0-1-1,0 1 1,1-1-1,-1 0 1,0 0-1,1 0 1,-1 1 0,1-1-1,0-1 1,0 1-1,-1 0 1,1 0-1,1-1 1,-1 1-1,0-1 1,2 2-1,10 3 44,-1 1 0,1-2 1,0 0-1,0 0 0,0-1 0,1-1 0,0-1 1,-1 0-1,1-1 0,0 0 0,0-1 0,18-3 1,-23 2-9,-1 0 0,0-1 1,1-1-1,-1 1 0,0-2 0,-1 1 1,1-1-1,0 0 0,8-7 1,-13 8 9,1-1 0,0 0-1,-1 0 1,0 0 0,0 0 0,0-1 0,-1 0 0,1 0 0,-1 0 0,0 0 0,-1 0 0,1-1 0,-1 1 0,0-1 0,2-7 0,-3 7-5,1 0 1,-1 0 0,0 0-1,-1 0 1,1-1 0,-1 1-1,0 0 1,-1 0-1,0 0 1,0 0 0,0 0-1,0 0 1,-1 0 0,0 0-1,0 1 1,-1-1 0,0 1-1,0-1 1,0 1-1,0 0 1,-5-5 0,2 4-38,-1 1 0,1 0 1,-1 0-1,0 1 0,0 0 0,0 0 1,-1 0-1,0 1 0,1 0 0,-1 1 0,0 0 1,0 0-1,-1 0 0,1 1 0,-10 0 1,8 0-48,1 1 0,0 0 0,-1 1 1,1 0-1,0 0 0,0 1 0,0 0 1,0 0-1,0 1 0,0 0 0,0 1 1,-9 5-1,12-5-173,0 1-1,0-1 1,0 1 0,1 1 0,0-1-1,0 1 1,0 0 0,0 0-1,1 0 1,0 0 0,1 1 0,-1 0-1,1 0 1,0 0 0,-2 11 0,-6 52-4005,9 3-3126</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19.475"/>
    </inkml:context>
    <inkml:brush xml:id="br0">
      <inkml:brushProperty name="width" value="0.05" units="cm"/>
      <inkml:brushProperty name="height" value="0.05" units="cm"/>
      <inkml:brushProperty name="color" value="#5B2D90"/>
    </inkml:brush>
  </inkml:definitions>
  <inkml:trace contextRef="#ctx0" brushRef="#br0">93 269 10149,'-4'-17'2409,"-7"-37"1513,2 1-1,-3-92 1,12 225 997,-15 193-3112,10-228-1789,-14 97-95,1 183 0,18-308-271,1-1 1,1 1 0,0-1-1,1 0 1,0 1-1,9 20 1,-11-32-66,1 0-1,1-1 1,-1 1-1,1-1 1,-1 0-1,1 0 1,0 0-1,1 0 1,-1 0-1,1-1 1,0 1-1,0-1 1,0 0 0,0 0-1,0-1 1,0 1-1,1-1 1,-1 0-1,1 0 1,0-1-1,0 1 1,0-1-1,0 0 1,7 1-1,33-1-7517</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19.845"/>
    </inkml:context>
    <inkml:brush xml:id="br0">
      <inkml:brushProperty name="width" value="0.05" units="cm"/>
      <inkml:brushProperty name="height" value="0.05" units="cm"/>
      <inkml:brushProperty name="color" value="#5B2D90"/>
    </inkml:brush>
  </inkml:definitions>
  <inkml:trace contextRef="#ctx0" brushRef="#br0">55 12 10901,'0'0'12347,"-9"21"-11928,0 1-241,1 0 0,1 0 0,0 1 0,2 0 0,-3 26 0,7-39-102,1 0 0,0 0 1,0 0-1,1 0 0,1 0 1,-1 0-1,6 16 0,-5-20-61,0-1 1,1 0-1,-1 1 0,1-1 1,1 0-1,-1-1 0,1 1 0,-1-1 1,1 1-1,0-1 0,1 0 1,-1 0-1,1-1 0,8 6 0,-8-6 27,1 0 0,-1-1-1,1 0 1,0 0 0,-1 0-1,1 0 1,0-1 0,0 0-1,0 0 1,0-1 0,0 1-1,0-1 1,0-1 0,1 1-1,-1-1 1,0 0 0,-1 0-1,1-1 1,0 0 0,0 0 0,-1 0-1,1-1 1,-1 0 0,0 0-1,1 0 1,5-6 0,-3 3 11,-1-1 0,0 0 1,0 0-1,-1-1 1,0 1-1,0-1 0,-1-1 1,0 1-1,-1-1 1,0 0-1,0 0 0,-1 0 1,0 0-1,0-1 1,2-16-1,-4 14 12,0 1 0,0-1 1,-1 0-1,-1 1 0,0-1 0,0 1 0,-1-1 1,-1 1-1,-4-15 0,5 22-63,0-1 0,-1 1 1,1-1-1,-1 1 0,0 0 0,0 0 0,-1 0 0,1 1 1,-1-1-1,0 1 0,0 0 0,0 0 0,0 0 0,0 0 1,-1 1-1,1-1 0,-1 1 0,1 1 0,-1-1 1,0 0-1,0 1 0,0 0 0,-9 0 0,-41 0-1001,54 1 903,0-1-1,1 1 0,-1 0 0,0 0 0,0 1 0,0-1 0,0 0 0,0 0 0,0 0 0,0 1 0,1-1 0,-1 0 0,0 1 0,0-1 0,0 0 1,1 1-1,-1-1 0,0 1 0,1 0 0,-1-1 0,0 1 0,1-1 0,-1 1 0,0 0 0,1 0 0,-1-1 0,1 1 0,0 0 0,-1 0 1,1 0-1,0-1 0,-1 1 0,1 0 0,0 0 0,0 0 0,0 0 0,0 0 0,-1 0 0,1-1 0,1 1 0,-1 0 0,0 0 0,0 0 1,0 0-1,0 0 0,1 0 0,-1 0 0,0-1 0,1 1 0,-1 0 0,0 0 0,1 0 0,-1-1 0,1 1 0,1 1 0,3 3-920,1 1 0,-1-1 0,1 0-1,0 0 1,1-1 0,-1 0-1,1 0 1,0-1 0,11 5 0,35 14-6736</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0.272"/>
    </inkml:context>
    <inkml:brush xml:id="br0">
      <inkml:brushProperty name="width" value="0.05" units="cm"/>
      <inkml:brushProperty name="height" value="0.05" units="cm"/>
      <inkml:brushProperty name="color" value="#5B2D90"/>
    </inkml:brush>
  </inkml:definitions>
  <inkml:trace contextRef="#ctx0" brushRef="#br0">137 259 6755,'0'0'4605,"13"-19"-585,-3 6-3272,1-1-83,-1 0 0,0 0 0,-1-1-1,-1 0 1,0 0 0,-1-1 0,-1 0-1,0 0 1,3-18 0,-8 32-578,-1 0 0,0 0 1,0 0-1,0 0 0,0-1 0,0 1 1,0 0-1,-1 0 0,1 0 0,0 0 1,-1 0-1,0 0 0,1 1 0,-1-1 1,0 0-1,0 0 0,0 0 1,-1 1-1,1-1 0,0 0 0,0 1 1,-1-1-1,1 1 0,-1 0 0,0-1 1,1 1-1,-1 0 0,0 0 0,0 0 1,1 0-1,-1 0 0,0 0 0,0 1 1,0-1-1,0 1 0,0-1 1,0 1-1,0 0 0,0 0 0,0 0 1,-4 0-1,-4 0-14,0 1 0,0 0 0,0 1 0,1-1 0,-1 2 0,1 0 1,-16 6-1,14-4-67,-1 1 1,1 1 0,-1 0 0,-12 10-1,22-15-22,0-1-1,0 1 0,0-1 0,0 1 0,0 0 1,1 0-1,-1 0 0,0 0 0,1 0 1,-1 0-1,1 0 0,0 1 0,0-1 1,0 0-1,0 1 0,0-1 0,0 1 0,1-1 1,-1 1-1,1-1 0,0 1 0,0 0 1,0-1-1,0 1 0,0-1 0,0 1 0,1-1 1,-1 1-1,2 3 0,-1-4-5,1-1-1,-1 1 0,0-1 1,1 1-1,-1-1 0,1 0 1,0 1-1,0-1 0,-1 0 1,1 0-1,0 0 0,0 0 1,0-1-1,0 1 0,0 0 1,0-1-1,3 1 0,46 5-511,-19-2 356,-26-2 173,1 0-1,0 0 1,-1 1 0,1 0 0,-1 0 0,0 1 0,0 0 0,0 0 0,-1 0 0,1 1 0,-1 0 0,0 0 0,0 0 0,-1 0 0,1 1-1,-1 0 1,-1 0 0,1 0 0,-1 0 0,0 1 0,0-1 0,2 10 0,4 15-26,-1 1 0,-2-1 0,3 54 0,-6-56 34,21 210 499,-8 315-1,-16-531-489,-2 1 1,-1-1-1,-1 1 0,-1-1 0,-1-1 0,-13 36 0,16-52-4,0 1 0,0-1-1,-1 1 1,1-1 0,-1-1-1,-1 1 1,1 0 0,-1-1 0,0 0-1,0 0 1,0 0 0,-1-1-1,0 0 1,0 0 0,0 0 0,0-1-1,0 0 1,-1 0 0,1 0-1,-1-1 1,0 0 0,0 0 0,0-1-1,0 0 1,-11 0 0,14-1-6,0 0 0,0 0 0,0 0 0,0-1 0,0 0 0,0 0 0,0 0 1,0 0-1,0 0 0,0-1 0,1 0 0,-1 0 0,1 0 0,-1 0 0,1 0 0,0-1 1,-4-3-1,3 1-2,0 0 1,0 0 0,0-1 0,1 0 0,-1 0-1,1 0 1,1 0 0,-1 0 0,-2-11 0,0-12-10,0 0 1,2 0 0,2-57 0,1 71 3,2-51-52,3 0 0,3 1 0,3 0-1,29-95 1,-12 72 28,4 1 0,72-136-1,-82 184 42,49-68 0,-61 94 52,0 0 0,1 1 0,1 0 0,0 1 0,1 0 0,0 1 0,0 1 0,19-10 1,-27 16-47,0 1-1,-1 0 1,1 0 0,0 0 0,0 0 0,1 1 0,-1 0 0,0 0 0,0 1 0,1-1 0,-1 1 0,0 0 0,0 1 0,1-1 0,-1 1 0,0 0 0,0 0 0,9 4 0,-8-2 25,0 1 0,0-1 1,0 1-1,-1 1 0,0-1 1,0 1-1,0 0 0,0 0 1,-1 0-1,0 1 0,0 0 1,5 10-1,1 5 52,-1 1 0,-1 0 0,-1 1 0,-1-1 0,-1 1 0,-2 0 0,3 33 0,-5-39-263,1 57-2317,-2-72 2263,0 1 0,0-1 0,0 0 0,0 1 0,0-1 0,-1 1 0,1-1 0,-1 0 0,1 1 0,-1-1 0,0 0 0,0 0 1,0 0-1,-1 0 0,1 0 0,0 0 0,-1 0 0,1 0 0,-1 0 0,0 0 0,1-1 0,-3 2 0,-16 0-9537</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0.636"/>
    </inkml:context>
    <inkml:brush xml:id="br0">
      <inkml:brushProperty name="width" value="0.05" units="cm"/>
      <inkml:brushProperty name="height" value="0.05" units="cm"/>
      <inkml:brushProperty name="color" value="#5B2D90"/>
    </inkml:brush>
  </inkml:definitions>
  <inkml:trace contextRef="#ctx0" brushRef="#br0">0 88 14983,'0'0'3788,"9"15"-2638,-4-6-970,-4-5-114,1 0 0,0 0-1,0 1 1,1-1 0,0-1 0,-1 1 0,1 0-1,0-1 1,1 1 0,-1-1 0,0 0 0,1 0-1,0 0 1,0-1 0,0 1 0,0-1 0,0 0-1,0 0 1,1 0 0,-1-1 0,1 1 0,-1-1-1,1 0 1,5 0 0,-2-1 124,0 0-1,0-1 1,0 1 0,-1-2-1,1 1 1,0-1 0,0 0-1,-1-1 1,1 1 0,-1-2 0,0 1-1,11-7 1,-15 7-85,1 0-1,-1 1 1,0-1 0,0-1-1,0 1 1,0 0 0,0-1-1,-1 1 1,1-1 0,-1 0-1,0 0 1,0 0 0,-1 0-1,1 0 1,-1 0 0,0-1-1,0 1 1,0 0 0,-1-1 0,1 1-1,-1-1 1,0 1 0,-1-9-1,0 11-66,1 0 0,0 0 0,-1 0 0,0 0 0,0 0-1,1 0 1,-1 0 0,0 0 0,0 0 0,-1 1 0,1-1 0,0 0-1,-1 1 1,1-1 0,-1 1 0,1-1 0,-1 1 0,0 0 0,1 0-1,-4-2 1,0 1-5,0 0-1,0 0 0,0 0 1,0 1-1,0-1 0,-1 1 0,1 0 1,-7 1-1,5-1-54,-1 1-1,1 0 0,-1 0 1,1 1-1,-1 0 1,1 1-1,-1-1 0,1 1 1,0 1-1,0-1 1,0 1-1,-7 5 1,11-5-133,-1 0 0,2 0 0,-1 0 0,0 1 0,1-1 0,-1 1 0,1 0 0,0-1 0,0 1 0,1 0 0,-1 0 0,1 0 0,0 1 0,0-1 0,0 0 0,1 0 0,-1 1 1,1-1-1,0 0 0,0 1 0,1-1 0,-1 0 0,2 5 0,0 2-634,1 0 1,0-1-1,0 1 1,1-1-1,0 0 1,1 0-1,0-1 1,7 10-1,32 39-7908</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1.005"/>
    </inkml:context>
    <inkml:brush xml:id="br0">
      <inkml:brushProperty name="width" value="0.05" units="cm"/>
      <inkml:brushProperty name="height" value="0.05" units="cm"/>
      <inkml:brushProperty name="color" value="#5B2D90"/>
    </inkml:brush>
  </inkml:definitions>
  <inkml:trace contextRef="#ctx0" brushRef="#br0">1 418 13542,'0'0'8799,"15"-18"-6185,1 0-2154,8-9 38,-1-1 1,29-49 0,-39 55-237,-1 0-1,14-39 1,-23 52-239,0 0 1,0-1-1,-1 1 0,0 0 0,-1-1 0,0 1 1,-1-1-1,0 1 0,0-1 0,-2-11 0,2 20-11,-1-1-1,1 1 0,-1-1 0,1 1 0,-1 0 0,1-1 0,-1 1 1,0 0-1,1-1 0,-1 1 0,0 0 0,0 0 0,0 0 0,0 0 1,0 0-1,0 0 0,0 0 0,-1 0 0,1 0 0,0 0 0,0 1 1,-1-1-1,-2-1 0,1 2-7,0-1-1,-1 1 1,1 0-1,0-1 1,0 1 0,-1 1-1,1-1 1,0 0 0,0 1-1,-6 1 1,2 1-15,0-1 0,0 1 1,0 0-1,0 0 0,1 1 1,0 0-1,-1 0 0,1 1 0,-6 6 1,6-5-52,1 2 1,0-1 0,0 1 0,0 0-1,1 0 1,0 0 0,1 0-1,0 1 1,0-1 0,1 1 0,0 0-1,0 0 1,1 0 0,0 0 0,1 0-1,0 0 1,0 0 0,1 0 0,0 0-1,1 0 1,3 13 0,3 2-151,2-1-1,0 0 1,1 0 0,1-1 0,1 0-1,23 29 1,19 18-146,-29-38 260,-1 1-1,31 54 1,-55-84 123,1 1 0,-1-1 0,0 0 0,-1 0 0,1 0 0,0 1 0,-1-1 0,1 1 0,-1-1 0,1 0 0,-1 1 0,0 3 0,-1-5 11,1 0 1,0 0-1,0 0 0,-1 0 0,1 0 0,-1 0 0,1 0 0,-1 0 0,1 0 0,-1-1 0,0 1 1,1 0-1,-1 0 0,0-1 0,1 1 0,-1 0 0,0-1 0,0 1 0,0-1 0,0 1 1,-1 0-1,-3 0 36,0 0-1,0 0 1,0 0 0,0-1 0,0 1 0,-1-1-1,1 0 1,0-1 0,-9-1 0,11 1-112,0 1 0,0-1-1,0 0 1,1 0 0,-1 0 0,0 0 0,1 0 0,-1-1 0,1 1 0,-1-1 0,1 1-1,-1-1 1,1 0 0,0 0 0,0 0 0,0-1 0,0 1 0,1 0 0,-1-1 0,1 1-1,-1-1 1,1 1 0,0-1 0,0 0 0,-2-4 0,1-6-939,-1 0 0,2 0 0,0 0 0,1-20 0,0 27 495,0-61-6599</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1.344"/>
    </inkml:context>
    <inkml:brush xml:id="br0">
      <inkml:brushProperty name="width" value="0.05" units="cm"/>
      <inkml:brushProperty name="height" value="0.05" units="cm"/>
      <inkml:brushProperty name="color" value="#5B2D90"/>
    </inkml:brush>
  </inkml:definitions>
  <inkml:trace contextRef="#ctx0" brushRef="#br0">0 1 11621,'0'0'10979,"6"19"-10243,3 10-186,-1 1 1,-1 1-1,4 59 0,-6 438 648,-5-465-2745,-1-110 1567,3-1 1,1 1 0,11-52-1,-11 86 92,0-1 0,1 1 0,1 0 0,0 0 0,1 0 0,0 0-1,1 1 1,0 0 0,1 1 0,0 0 0,1 0 0,0 1 0,1 0 0,0 0 0,17-12-1,-21 18 11,0 0 0,1 1 0,0 0-1,-1 0 1,1 0 0,0 1-1,0 0 1,0 0 0,1 1-1,-1 0 1,9 0 0,-13 0-82,0 1-1,0 0 1,0 1 0,0-1 0,0 1 0,0-1-1,0 1 1,0 0 0,0 0 0,0 0 0,0 0-1,-1 1 1,1-1 0,-1 1 0,1-1 0,-1 1-1,1 0 1,-1 0 0,0 0 0,0 1 0,0-1-1,0 0 1,0 1 0,0-1 0,-1 1 0,1 0-1,-1-1 1,2 5 0,1 7-17,-1 0 1,0 0-1,-1 0 0,-1 0 0,0 0 1,-1 0-1,0 0 0,-1 1 1,0-1-1,-7 23 0,-20 49-1468,-12-8-3494,20-48-1496</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1.735"/>
    </inkml:context>
    <inkml:brush xml:id="br0">
      <inkml:brushProperty name="width" value="0.05" units="cm"/>
      <inkml:brushProperty name="height" value="0.05" units="cm"/>
      <inkml:brushProperty name="color" value="#5B2D90"/>
    </inkml:brush>
  </inkml:definitions>
  <inkml:trace contextRef="#ctx0" brushRef="#br0">0 65 11621,'0'0'8842,"21"10"-7917,71 30-114,-89-38-707,0-1 0,1 0-1,-1 0 1,0-1 0,0 1-1,1-1 1,-1 1 0,0-1-1,1 0 1,-1 0 0,0 0-1,0-1 1,1 1 0,-1-1-1,0 0 1,0 0 0,0 0-1,1 0 1,-1-1 0,0 1-1,-1-1 1,1 0-1,0 1 1,0-1 0,-1-1-1,1 1 1,-1 0 0,0-1-1,0 1 1,0-1 0,0 1-1,0-1 1,0 0 0,-1 0-1,1 0 1,-1 0 0,0 0-1,0 0 1,0-1 0,0 1-1,0 0 1,-1 0-1,0-1 1,1 1 0,-1 0-1,-1-6 1,1 8-73,0-1-1,0 1 1,-1 0-1,1-1 1,0 1 0,-1 0-1,1-1 1,-1 1-1,1 0 1,-1 0 0,0 0-1,1-1 1,-1 1-1,0 0 1,0 0 0,0 0-1,0 0 1,0 0-1,0 0 1,0 1 0,0-1-1,0 0 1,-1 0-1,-2-1 0,1 1 0,-1-1-1,0 1 1,1 0 0,-1 1 0,0-1-1,0 0 1,-6 1 0,2 0-71,1 0 0,-1 1-1,0 0 1,0 0 0,0 1 0,0 0 0,1 0 0,-11 6 0,13-6-104,1 1 0,0 0 0,0 1-1,0-1 1,0 1 0,1 0 0,-1 0-1,1 0 1,0 0 0,0 0 0,0 1 0,1-1-1,0 1 1,0 0 0,0 0 0,0 0-1,1 0 1,-2 7 0,2-5-503,0 0 1,1 0-1,-1 0 1,2 0 0,-1 0-1,1 0 1,0-1-1,0 1 1,0 0-1,1 0 1,0 0-1,1-1 1,5 12-1,30 31-8268</inkml:trace>
  <inkml:trace contextRef="#ctx0" brushRef="#br0" timeOffset="1">478 265 12966,'0'0'11045,"-123"75"-9860,72-13 431,11 8-1200,20 0 401,20-1-401,6-3-128,38-12-80,23-20-208,10-24 0,7-10-208,-3-18-192,-14-14-512,-13 2-1602,-22 3-2608,-20 6-5299</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2.651"/>
    </inkml:context>
    <inkml:brush xml:id="br0">
      <inkml:brushProperty name="width" value="0.05" units="cm"/>
      <inkml:brushProperty name="height" value="0.05" units="cm"/>
      <inkml:brushProperty name="color" value="#5B2D90"/>
    </inkml:brush>
  </inkml:definitions>
  <inkml:trace contextRef="#ctx0" brushRef="#br0">28 386 12230,'0'0'11237,"-1"25"-10271,1 56 361,19 148 0,-1-117-1547,-4 0-1,-1 119 0,-15-260 84,-1 1-1,-12-53 0,-2-7 279,1-78 521,6-185 0,10 299-476,10-80 1,-7 112-153,1 0 1,1 1 0,1-1 0,1 1-1,0 0 1,2 1 0,10-18 0,-15 29-24,0 1 0,0 1 1,1-1-1,0 0 1,0 1-1,0 0 1,1 0-1,-1 1 1,1 0-1,0 0 0,0 0 1,1 1-1,9-5 1,-13 7-14,1 0 1,-1 0-1,1 0 1,0 1 0,-1-1-1,1 1 1,0 0-1,-1 0 1,1 0-1,0 0 1,-1 1-1,1 0 1,-1-1 0,1 1-1,0 1 1,-1-1-1,0 0 1,1 1-1,-1 0 1,0-1 0,0 1-1,0 1 1,0-1-1,0 0 1,0 1-1,-1-1 1,4 5 0,-1 1-14,0-1 0,0 1 0,0 0 0,-1 1 0,-1-1 0,0 1 0,0 0 0,0-1 0,-1 1 1,0 1-1,-1-1 0,0 0 0,-1 0 0,0 0 0,-1 15 0,-1-6-42,-1 0 0,0 0-1,-1 0 1,-1-1 0,-1 0 0,-1 0 0,-9 19-1,-30 40-1112,-97 126-1,93-137 479,46-61 700,1 1-1,-1 0 1,1 0 0,0 0 0,0 0-1,1 0 1,-1 1 0,1-1 0,1 1-1,-1-1 1,1 1 0,0 0 0,0 0-1,0-1 1,1 12 0,1-12 87,1 0 1,-1 0-1,1 0 1,0 0-1,0-1 1,1 1 0,-1-1-1,1 1 1,0-1-1,0 0 1,1 0-1,-1-1 1,1 1-1,0-1 1,0 1-1,0-1 1,7 4-1,32 19 124,1-2-1,1-2 0,0-2 0,83 24 1,-63-32-2019,-61-12 1233,1 0 1,-1 0 0,0 0-1,0-1 1,1 1-1,-1-1 1,7-2 0,11-15-7542</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3.511"/>
    </inkml:context>
    <inkml:brush xml:id="br0">
      <inkml:brushProperty name="width" value="0.05" units="cm"/>
      <inkml:brushProperty name="height" value="0.05" units="cm"/>
      <inkml:brushProperty name="color" value="#5B2D90"/>
    </inkml:brush>
  </inkml:definitions>
  <inkml:trace contextRef="#ctx0" brushRef="#br0">85 380 2865,'0'0'19927,"18"-3"-19367,-10 2-420,20-3 222,-1-1 0,0-1 1,-1-1-1,30-12 0,-50 17-305,0-1 0,1 0 0,-1 0-1,0 0 1,-1 0 0,1-1 0,0 0 0,-1-1-1,0 1 1,0-1 0,-1 0 0,1 0 0,-1 0-1,0-1 1,0 1 0,-1-1 0,1 0 0,-1 0 0,-1 0-1,1-1 1,-1 1 0,0-1 0,-1 1 0,1-1-1,-1-7 1,-1 12-39,1-1 0,-1 1-1,0 0 1,-1 0 0,1-1-1,0 1 1,-1 0 0,1 0-1,-1-1 1,0 1 0,0 0-1,1 0 1,-2 0 0,1 0-1,0 0 1,0 0 0,0 1-1,-1-1 1,1 0 0,-1 1-1,0-1 1,-2-1 0,1 1-8,0 0 0,-1 1 0,0-1 0,1 1 1,-1 0-1,0 0 0,1 0 0,-1 0 1,0 1-1,0 0 0,0 0 0,-4 0 1,-5 1-8,0 1 0,0 0 1,0 1-1,1 0 0,-1 1 1,-22 11-1,19-7-3,0 2-1,1 0 0,1 0 1,0 1-1,0 1 1,1 0-1,1 1 0,0 1 1,-12 17-1,18-23-15,0 1 0,1-1-1,0 2 1,1-1 0,0 0 0,0 1-1,1-1 1,0 1 0,1 0 0,0 0-1,1 0 1,0 1 0,0-1-1,1 0 1,1 0 0,-1 0 0,5 18-1,-3-23-21,0 0 0,0 0-1,1 0 1,-1 0-1,1 0 1,1-1 0,-1 1-1,1-1 1,-1 0-1,1 0 1,0 0 0,1 0-1,-1-1 1,1 0-1,-1 0 1,1 0 0,0 0-1,0-1 1,0 0-1,0 0 1,1 0 0,-1 0-1,1-1 1,5 1-1,8 1-285,0-1-1,1 0 0,-1-1 1,1-1-1,32-4 0,-33 0 242,0-2-1,0 0 1,-1 0-1,1-2 1,-1 0-1,-1-1 1,0-1-1,0-1 1,-1 0-1,0-1 1,-1-1 0,-1 0-1,0-1 1,0-1-1,-2 0 1,14-20-1,-22 28 175,0 0 0,-1 0 0,0-1 0,-1 1-1,1-1 1,-1 1 0,-1-1 0,1 0 0,-1 0 0,-1 0 0,0 1 0,-1-16 0,1 20-58,0 0 0,-1 0 1,1 0-1,-1 0 0,1 0 0,-1 0 1,0 1-1,-1-1 0,1 0 1,0 0-1,-1 1 0,1-1 1,-1 1-1,0-1 0,0 1 1,0 0-1,0-1 0,0 1 1,-1 0-1,1 0 0,-1 1 1,1-1-1,-1 1 0,1-1 1,-1 1-1,0 0 0,0 0 1,0 0-1,0 0 0,0 0 1,0 1-1,0-1 0,0 1 0,-3 0 1,4 0-24,1 0 1,0 1-1,-1-1 0,1 1 1,0-1-1,0 1 1,-1 0-1,1-1 0,0 1 1,0 0-1,0 0 0,0 0 1,0 0-1,0 0 1,0 0-1,0 0 0,1 0 1,-1 0-1,0 0 1,1 1-1,-1-1 0,1 0 1,-1 0-1,1 1 0,-1-1 1,1 0-1,0 1 1,0-1-1,-1 0 0,1 1 1,1 2-1,-2 55 392,2-43-168,1 8 45,1 1-1,1-1 1,1 0-1,15 41 1,4 16 156,-6 3-131,9 94 0,-23-129-274,-2-1 0,-2 0 0,-9 74 0,5-102-56,-1 0-1,0 0 1,-2 0 0,0 0-1,-16 30 1,17-39-78,-1 0 0,0 0 0,0 0 0,-1-1 0,0 0 0,-1 0 0,0-1 0,-1 0 0,0-1 0,-10 7 0,17-13 48,1 0 1,0-1-1,-1 0 0,1 0 0,-1 0 1,0 0-1,1 0 0,-1 0 0,0-1 0,1 1 1,-1-1-1,0 0 0,-4 0 0,6 0 41,-1 0 0,1-1 0,0 1 0,0-1 0,-1 1 0,1-1 0,0 1 0,0-1 0,0 0 0,0 0 0,0 0 0,0 0 1,0 1-1,0-1 0,0 0 0,0-1 0,0 1 0,1 0 0,-1 0 0,0-2 0,-2-6 0,0 0 0,1 0 0,0 0 0,1 0 0,0 0 0,0-16 0,1-25 28,2 1 0,3 0 1,2 0-1,1 0 0,3 1 1,2 0-1,2 1 0,2 1 1,2 0-1,2 2 0,2 0 1,2 1-1,2 2 0,57-69 1,-72 96 83,0 1 1,2 0-1,0 0 1,0 1-1,25-15 1,-35 24-72,1 1 0,-1-1 1,1 1-1,-1 0 0,1 0 1,0 1-1,0-1 0,0 1 1,-1 0-1,1 1 1,0-1-1,1 1 0,-1 0 1,0 0-1,0 0 0,0 1 1,0 0-1,-1 0 0,1 0 1,0 1-1,0-1 0,0 1 1,-1 0-1,1 1 0,5 3 1,0 2-15,-1 1 1,0-1-1,-1 2 1,0-1 0,0 1-1,-1 0 1,0 1-1,-1 0 1,0 0 0,-1 0-1,0 1 1,-1 0-1,5 20 1,-4-11-15,-1 0 0,0 0 0,-2 1 0,-1-1 0,0 1 0,-2-1 0,-3 26 0,3-43 1,0 0 1,0 0-1,0 0 1,0-1-1,0 1 1,-1 0-1,0-1 1,0 1-1,0-1 1,0 1-1,-3 2 1,4-4 1,-1-1 0,1 0 0,-1 1 1,1-1-1,-1 0 0,0 0 0,1 0 0,-1 0 1,0 0-1,0 0 0,0 0 0,0-1 0,0 1 0,0-1 1,0 0-1,0 1 0,0-1 0,0 0 0,0 0 0,0 0 1,0 0-1,-3-1 0,3 0 5,0 0-1,0 0 1,1 0-1,-1 0 0,0-1 1,0 1-1,1 0 1,-1-1-1,1 1 1,-1-1-1,1 0 1,0 0-1,0 1 1,0-1-1,0 0 1,0 0-1,0 0 1,0 0-1,1 0 1,-1 0-1,0 0 1,1 0-1,0 0 1,0-1-1,-1 1 1,1 0-1,1 0 1,-1 0-1,0-3 1,0-1 5,-2-38 80,2 0-1,2 1 1,2-1 0,1 0 0,23-82-1,-4 47-130,4 0 0,42-82 0,-11 54-512,-61 130-1729,-17 62-5755,13-36-5223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51.912"/>
    </inkml:context>
    <inkml:brush xml:id="br0">
      <inkml:brushProperty name="width" value="0.05" units="cm"/>
      <inkml:brushProperty name="height" value="0.05" units="cm"/>
      <inkml:brushProperty name="color" value="#5B2D90"/>
    </inkml:brush>
  </inkml:definitions>
  <inkml:trace contextRef="#ctx0" brushRef="#br0">1 186 16071,'0'0'8116,"67"-110"-8084,-8 83-32,27 4-464,13 7-1537,-4 7-3025,-20 9-10005</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4.636"/>
    </inkml:context>
    <inkml:brush xml:id="br0">
      <inkml:brushProperty name="width" value="0.05" units="cm"/>
      <inkml:brushProperty name="height" value="0.05" units="cm"/>
      <inkml:brushProperty name="color" value="#5B2D90"/>
    </inkml:brush>
  </inkml:definitions>
  <inkml:trace contextRef="#ctx0" brushRef="#br0">12 618 11221,'0'0'10501,"2"6"-9781,-2-5-669,1 1 0,0-1 0,-1 1 0,1-1 0,0 1 0,0-1-1,0 0 1,0 1 0,0-1 0,1 0 0,-1 0 0,0 0 0,0 0 0,1 0 0,-1 0-1,1 0 1,-1 0 0,1-1 0,-1 1 0,1-1 0,-1 1 0,1-1 0,0 1-1,2-1 1,1 0 28,1 1 1,0-2-1,-1 1 0,1-1 0,-1 0 0,1 0 0,9-3 0,6-5 142,0 0 1,0-1-1,20-13 1,-26 14-171,0-2 1,-1 1-1,0-2 1,0 0-1,-1 0 1,18-24-1,-27 30-37,0 1 0,0-1 0,0 0 0,-1 0 0,0 0 1,0 0-1,-1-1 0,1 1 0,-2-1 0,1 0 0,-1 0 0,1 1 0,-2-1 0,1 0 1,-1 0-1,0 0 0,-1 0 0,0 0 0,0 1 0,-2-10 0,2 14-2,0 0 0,0 0 0,-1 0-1,1 1 1,0-1 0,-1 0 0,1 1 0,-1-1-1,1 1 1,-1-1 0,0 1 0,0 0 0,0 0 0,1 0-1,-1 0 1,0 0 0,0 0 0,0 0 0,-1 1-1,1-1 1,0 1 0,0-1 0,0 1 0,-4 0-1,-4-1-10,1 1 0,0 0 0,0 1-1,-17 3 1,14-1-2,0 1 0,0 0 0,1 1-1,-1 1 1,1-1 0,0 2 0,0 0 0,1 0 0,0 1 0,0 0-1,1 0 1,0 1 0,1 1 0,-1-1 0,2 1 0,-1 1 0,2-1-1,-1 1 1,2 1 0,-9 19 0,6-10-1,1 0 0,1 1-1,1 0 1,0 1 0,2-1 0,1 0 0,0 1 0,2 0-1,1-1 1,6 42 0,-6-58-17,1 1 0,0-1 0,0 1 0,1-1 0,0 0-1,0 0 1,0 0 0,1 0 0,-1-1 0,2 1 0,-1-1 0,0 0 0,1 0 0,0 0 0,0-1 0,1 0 0,-1 0-1,1 0 1,0-1 0,0 0 0,0 0 0,0 0 0,0-1 0,1 0 0,-1 0 0,1 0 0,0-1 0,-1 0 0,1-1 0,0 1-1,0-1 1,-1 0 0,1-1 0,0 0 0,0 0 0,-1 0 0,1-1 0,-1 0 0,1 0 0,-1-1 0,0 0 0,0 0-1,0 0 1,0-1 0,6-4 0,13-16 17,0-1-1,-1 0 0,-1-2 1,-2-1-1,-1 0 0,-1-1 1,-1-2-1,-2 0 0,21-54 1,-29 59 54,0 0 1,-2 0 0,-1-1 0,-1 0 0,-2 1 0,0-2-1,-2 1 1,0 0 0,-6-29 0,4 48-44,0-1 0,0 1 0,-1 0 0,0 0 0,-8-15 0,9 19 2,0 0 1,-1 0-1,1 1 0,-1-1 0,0 1 0,0-1 0,0 1 1,0 0-1,-1 0 0,1 1 0,-1-1 0,0 1 0,-4-3 1,7 6-11,1 0-1,-1 0 1,0 1 0,1-1 0,-1 0 0,1 0 0,0 0 0,-1 1 0,1-1 0,0 0 0,0 1 0,-1-1 0,1 0 0,0 0 0,0 1 0,1-1 0,-1 0 0,0 1 0,1 1 0,-1-2-2,6 26-18,1 0 0,1-1 0,1 0 0,1 0 0,26 44 0,-15-27 112,-8-16-157,62 146-110,-68-153-210,-2 0 1,0 1-1,-1 0 0,-1 0 0,0 0 1,-2 37-1,-1-61 5,-1-17 611,1 0 0,5-30 0,56-157 475,-39 144-663,25-118 0,-41 139 341,-1 0-1,-2-1 0,-5-76 0,0 114-121,1 19-243,2 27-100,11 7 66,2-1-1,32 72 1,-5-13-183,-23-51 224,-2 0 1,-3 1-1,-2 0 1,-3 1-1,-2 0 0,-2 81 1,-4-136-28,-7 54 2,6-54-3,1-1 0,0 0 0,-1 1 1,1-1-1,-1 1 0,1-1 0,-1 0 1,0 0-1,0 1 0,1-1 0,-1 0 1,0 0-1,0 0 0,0 0 0,0 0 1,-1 0-1,1 0 0,0 0 0,0 0 1,0-1-1,-1 1 0,1 0 0,0-1 0,-1 1 1,1-1-1,-1 1 0,1-1 0,-1 0 1,1 0-1,0 0 0,-1 0 0,1 0 1,-3 0-1,2-1 2,0 0 0,-1 0 0,1 0-1,0 0 1,0 0 0,0-1 0,0 1 0,0-1 0,1 1 0,-1-1 0,0 0 0,1 0 0,-1 0 0,1 0-1,0 0 1,0 0 0,-1 0 0,1 0 0,1 0 0,-1-1 0,0 1 0,0 0 0,1-1 0,-1-2 0,-10-65 31,11 65-20,-3-25 16,2 0 1,1 0 0,1-1 0,1 1 0,2 1 0,1-1 0,12-36 0,-13 52-38,1 1 1,0 0-1,1 0 1,1 1 0,0 0-1,1 0 1,0 0-1,0 1 1,1 0 0,1 1-1,0 0 1,0 1-1,1 0 1,0 0 0,1 1-1,-1 1 1,26-12 0,-31 16 30,1 0 0,0 1-1,0 0 1,0 0 0,1 0 0,-1 1 0,0 0 0,0 1 0,1-1 0,-1 2 0,0-1 0,12 3 0,-15-2 1,1 0 0,-1 0 0,-1 1-1,1 0 1,0 0 0,0 0 0,-1 0 0,1 1-1,-1-1 1,1 1 0,-1 0 0,0 0 0,0 0-1,-1 0 1,1 0 0,-1 1 0,1 0-1,-1-1 1,0 1 0,0 0 0,2 7 0,1 6 49,-1 0 1,0 1 0,-1-1 0,1 36-1,-4-45-349,0 1 0,0 0-1,-1-1 1,0 1 0,0-1-1,-1 1 1,0-1 0,-1 0 0,1 0-1,-2 0 1,-7 15 0,-16 7-3976</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5.002"/>
    </inkml:context>
    <inkml:brush xml:id="br0">
      <inkml:brushProperty name="width" value="0.05" units="cm"/>
      <inkml:brushProperty name="height" value="0.05" units="cm"/>
      <inkml:brushProperty name="color" value="#5B2D90"/>
    </inkml:brush>
  </inkml:definitions>
  <inkml:trace contextRef="#ctx0" brushRef="#br0">0 0 16840,'0'0'7235,"48"73"-10901,-1-12-3473</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5.353"/>
    </inkml:context>
    <inkml:brush xml:id="br0">
      <inkml:brushProperty name="width" value="0.05" units="cm"/>
      <inkml:brushProperty name="height" value="0.05" units="cm"/>
      <inkml:brushProperty name="color" value="#5B2D90"/>
    </inkml:brush>
  </inkml:definitions>
  <inkml:trace contextRef="#ctx0" brushRef="#br0">100 102 14311,'0'0'8804,"-16"17"-7428,-3 3-1053,-27 39 0,43-54-257,1 0-1,-1 0 1,1 0 0,0 0 0,1 0-1,-1 1 1,1-1 0,0 0 0,1 1-1,-1-1 1,1 1 0,0-1-1,0 1 1,1-1 0,0 1 0,0-1-1,2 9 1,2 0 29,1 0 1,0 0-1,1 0 0,9 14 0,-8-14-67,1-2-1,0 1 1,0-1-1,1-1 0,0 1 1,1-2-1,1 1 1,16 11-1,-22-19-78,0 1-1,0-1 0,0 0 1,0-1-1,0 0 0,0 0 0,1 0 1,-1 0-1,1-1 0,-1 0 1,1-1-1,-1 1 0,1-1 1,0-1-1,-1 1 0,1-1 1,-1 0-1,1-1 0,-1 1 1,1-1-1,-1 0 0,7-4 1,-2-1 54,0 1 0,0-2 1,-1 1-1,0-2 1,0 1-1,-1-1 0,0-1 1,0 1-1,-1-2 1,-1 1-1,0-1 0,0 0 1,-1 0-1,0-1 1,-1 0-1,-1 0 0,0 0 1,3-15-1,-4 17 5,-1 0 1,0 0-1,0-1 0,-1 1 0,-1-1 0,0 0 1,0 1-1,-1-1 0,-1 1 0,1-1 0,-2 1 1,1 0-1,-2 0 0,1 0 0,-1 0 0,-1 0 1,1 1-1,-2 0 0,1 0 0,-1 0 1,-1 1-1,-10-12 0,7 12 44,-1 0 0,0 1-1,0 0 1,0 1 0,-1 0 0,0 0 0,0 1-1,-1 1 1,1 0 0,-1 1 0,0 1 0,0-1 0,0 2-1,0 0 1,0 1 0,0 0 0,-1 1 0,-21 3-1,33-3-38,-1-1 0,0 0 0,1 1 0,-1-1 0,0 1 0,1 0 0,-1 0 0,1 0 0,-1 0 0,1 1 0,-1-1 0,1 0 0,0 1 0,0 0 0,0-1 0,0 1 0,0 0 0,0 0 0,0 0 0,1 1 0,-1-1-1,1 0 1,-1 1 0,1-1 0,0 1 0,0-1 0,-1 5 0,3-6-22,-1-1 1,1 1-1,0 0 0,0 0 0,0 0 0,-1-1 1,1 1-1,0 0 0,0-1 0,0 1 0,0-1 1,0 1-1,0-1 0,0 0 0,1 1 0,-1-1 0,0 0 1,0 0-1,0 0 0,0 1 0,0-1 0,0 0 1,1-1-1,-1 1 0,0 0 0,0 0 0,0 0 1,2-1-1,4 0-3,109-6 80,19 0 1,-129 8-78,1 1 0,0-1 0,-1 1 0,1 0 0,-1 1 1,1 0-1,-1 0 0,0 0 0,-1 0 0,1 1 1,0 0-1,-1 0 0,0 1 0,0 0 0,0 0 1,5 7-1,-1-3-20,0 0 0,0-1-1,15 10 1,-21-16 26,1 0-1,0 0 1,-1 0-1,1-1 0,0 1 1,0-1-1,0 0 1,0 0-1,0-1 0,0 1 1,0-1-1,0 0 1,0 0-1,6-1 0,-2-2 69,0 0-1,-1 0 0,0-1 0,0 0 0,0 0 0,-1-1 0,1 0 1,-1 0-1,0 0 0,0-1 0,-1 0 0,0 0 0,6-9 0,32-30 442,-1 20 246,-41 24-720,0 0 0,0 0 0,0 1 0,0-1 0,0 1 0,0-1 0,0 1 0,0 0 0,1-1 0,-1 1-1,0 0 1,0 0 0,0 0 0,1 0 0,-1 0 0,0 0 0,0 0 0,0 0 0,1 0 0,-1 1 0,0-1 0,0 0 0,0 1 0,0-1 0,0 1 0,0-1 0,0 1-1,0 0 1,0-1 0,0 1 0,0 0 0,0 0 0,0 0 0,0-1 0,0 1 0,-1 0 0,2 2 0,2 12-29,-1 0 1,0 0 0,-2 0-1,1 0 1,-2 0-1,-2 27 1,1-4-419,2-26-334,-2 0-1,1-1 0,-2 1 1,1 0-1,-2 0 0,-6 20 1,-13 11-7052</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6.393"/>
    </inkml:context>
    <inkml:brush xml:id="br0">
      <inkml:brushProperty name="width" value="0.05" units="cm"/>
      <inkml:brushProperty name="height" value="0.05" units="cm"/>
      <inkml:brushProperty name="color" value="#5B2D90"/>
    </inkml:brush>
  </inkml:definitions>
  <inkml:trace contextRef="#ctx0" brushRef="#br0">78 131 11477,'0'0'12443,"-13"14"-12083,6-7-302,1-2-25,1 0 0,0 0-1,1 1 1,-1-1 0,1 1-1,0 0 1,1 0 0,-1 1-1,1-1 1,0 1 0,1-1 0,0 1-1,0 0 1,0 0 0,1 0-1,-1 14 1,2-10 1,2 0-1,-1 0 1,1 0-1,1 0 1,0-1-1,1 1 1,0-1-1,0 0 1,7 11-1,-8-16-49,-1 0 0,2 0 0,-1 0 0,1-1 0,-1 1 0,1-1 0,0 0-1,1 0 1,-1 0 0,1-1 0,0 1 0,0-1 0,0 0 0,0 0 0,0-1 0,1 0 0,-1 0 0,1 0-1,5 1 1,-8-3-7,0 0 0,1-1 0,-1 1 0,0-1 0,0 0 0,0 1 0,0-1 0,0 0 0,0-1 0,0 1 0,0-1 0,-1 1 0,1-1 0,0 0 0,-1 0 0,0 0 0,1 0 0,-1 0 0,0-1 0,0 1 0,0-1 0,3-4 0,6-10-54,-1 0 1,12-29-1,-8 17 76,-13 27-4,-1 1 1,0 0-1,1-1 1,-1 1-1,1 0 0,0-1 1,-1 1-1,1 0 1,0 0-1,0 0 0,0 0 1,0-1-1,0 1 1,0 0-1,0 1 0,0-1 1,0 0-1,0 0 1,1 0-1,-1 1 0,0-1 1,0 0-1,1 1 1,-1 0-1,0-1 0,1 1 1,1-1-1,-1 3 11,0-1-1,0 1 0,0 0 1,0-1-1,0 1 1,-1 0-1,1 0 0,0 0 1,-1 1-1,0-1 0,1 0 1,-1 0-1,0 1 1,1 2-1,2 4-19,1-1-1,0 0 1,1 1-1,-1-2 1,2 1-1,-1-1 1,1 0 0,0 0-1,9 6 1,-13-11 15,-1 0 1,1 0-1,0-1 1,-1 1 0,1-1-1,0 0 1,0 1-1,0-1 1,0 0-1,0-1 1,0 1 0,0-1-1,0 1 1,1-1-1,-1 0 1,0 0 0,0 0-1,0-1 1,0 1-1,0-1 1,0 1-1,0-1 1,0 0 0,0 0-1,0-1 1,0 1-1,0-1 1,-1 1-1,1-1 1,0 0 0,-1 0-1,0 0 1,3-3-1,1-2 151,0-2 0,0 1 0,-1-1 0,0 0 0,0 0-1,-1 0 1,0 0 0,-1-1 0,0 0 0,-1 0 0,0 0-1,0 0 1,-1 0 0,-1 0 0,0-16 0,0 13-45,0 0 0,-2 0 0,1 1 0,-1-1 0,-1 0 0,-1 1 0,1 0 0,-2 0 0,0 0 0,0 0 0,-13-19 0,14 25-238,0 1 0,0-1 0,0 1-1,-1 0 1,1 1 0,-1-1 0,0 1 0,-1 0 0,1 0 0,-1 0 0,1 1-1,-8-3 1,39 27-17706</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6.739"/>
    </inkml:context>
    <inkml:brush xml:id="br0">
      <inkml:brushProperty name="width" value="0.05" units="cm"/>
      <inkml:brushProperty name="height" value="0.05" units="cm"/>
      <inkml:brushProperty name="color" value="#5B2D90"/>
    </inkml:brush>
  </inkml:definitions>
  <inkml:trace contextRef="#ctx0" brushRef="#br0">40 496 11237,'0'0'13830,"0"98"-12149,0-53-944,-2 3-449,-8 0-272,2-5-16,0-6-1825,2-14-1457</inkml:trace>
  <inkml:trace contextRef="#ctx0" brushRef="#br0" timeOffset="1">18 137 13238,'0'0'3906,"-14"-117"128,10 97-1953,4 40-2081,0 31-1393,10 15-352,14 4-7187</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7.086"/>
    </inkml:context>
    <inkml:brush xml:id="br0">
      <inkml:brushProperty name="width" value="0.05" units="cm"/>
      <inkml:brushProperty name="height" value="0.05" units="cm"/>
      <inkml:brushProperty name="color" value="#5B2D90"/>
    </inkml:brush>
  </inkml:definitions>
  <inkml:trace contextRef="#ctx0" brushRef="#br0">78 182 19385,'0'0'6275,"-26"98"-4963,18-42-1296,4 2 321,-4 0-337,0-5-353,-2-5-479,0-12-2754,6-18-2480</inkml:trace>
  <inkml:trace contextRef="#ctx0" brushRef="#br0" timeOffset="1">268 0 19785,'0'0'9316,"-40"154"-8675,32-60-641,3 6 176,1-4-384,-2-1-1377,0-11-1601,0-16-2112,-4-17-13271</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8.935"/>
    </inkml:context>
    <inkml:brush xml:id="br0">
      <inkml:brushProperty name="width" value="0.05" units="cm"/>
      <inkml:brushProperty name="height" value="0.05" units="cm"/>
      <inkml:brushProperty name="color" value="#5B2D90"/>
    </inkml:brush>
  </inkml:definitions>
  <inkml:trace contextRef="#ctx0" brushRef="#br0">4 278 2177,'0'0'8892,"-1"-11"-6974,1 3-1522,-2-9 700,2-1 0,0 0 0,1 1 1,4-25-1,-4 38-887,-1 0 0,1 0 0,1 1-1,-1-1 1,1 0 0,-1 1 0,1-1 0,0 1-1,0 0 1,1 0 0,-1-1 0,5-3 0,-5 6-153,0-1 1,0 1 0,0 0-1,0 0 1,1 0-1,-1 0 1,0 0 0,1 0-1,-1 1 1,1-1-1,-1 1 1,1 0-1,-1 0 1,1-1 0,-1 2-1,1-1 1,-1 0-1,1 0 1,-1 1 0,0-1-1,5 3 1,-3-1 11,0 0-1,0 0 1,0 1 0,-1-1 0,1 1-1,-1 0 1,1 0 0,-1 0 0,0 0-1,-1 1 1,1-1 0,0 1 0,-1 0-1,0 0 1,0 0 0,0 0 0,0 0-1,-1 0 1,2 7 0,2 8 155,0 0 0,3 40 1,-7-51-170,2 24 84,-1 53 1,-3-77-137,1-1-1,-1 1 1,0-1 0,0 1-1,-1-1 1,0 0 0,-1 0-1,1 0 1,-1 0 0,-1 0 0,1-1-1,-1 1 1,-6 7 0,7-13 52,3-7 28,0 3-48,1-22 26,2 0 0,0-1-1,2 1 1,0 0 0,15-38-1,59-119 13,-79 181-72,1-1 0,-1 1 0,1 0 0,-1 0 0,1 0 0,0-1 0,-1 1 0,1 0 0,0 0 0,0 0 0,0 0 0,0 0 0,0 1 0,0-1 0,0 0 1,0 0-1,0 1 0,0-1 0,2 0 0,-2 1-3,0 0 1,0 0-1,0 0 1,0 0-1,-1 1 1,1-1-1,0 0 1,0 1-1,-1-1 0,1 0 1,0 1-1,0-1 1,-1 1-1,1-1 1,0 1-1,-1-1 1,1 1-1,-1 0 1,1-1-1,-1 1 1,1 0-1,0 1 1,4 7-35,0 1 1,0 0 0,5 19 0,-5-13 19,12 27-251,-9-18-133,2 0 0,0-1 0,2 0 0,25 38 0,-36-61 368,0 1 1,1-1-1,-1 1 0,0-1 0,1 0 1,-1 0-1,1 0 0,-1 0 0,1 0 1,0 0-1,-1 0 0,1 0 0,0 0 1,0-1-1,-1 1 0,1-1 0,0 0 1,0 1-1,0-1 0,0 0 0,0 0 1,0 0-1,-1 0 0,1 0 0,0-1 1,0 1-1,0-1 0,0 1 0,-1-1 1,1 0-1,0 1 0,0-1 0,-1 0 1,1 0-1,-1 0 0,1 0 0,-1-1 1,1 1-1,-1 0 0,0 0 0,3-4 1,6-5 1,-1-1 1,1 0 0,14-26-1,-22 35 26,53-105-52,-13 23 2024,-27 134-1145,-11-40-846,0 0 0,1 0 1,0-1-1,0 0 0,1 0 1,0 0-1,1-1 0,0 0 0,0 0 1,16 13-1,-21-19-28,1 0-1,1 0 1,-1 0 0,0 0 0,0 0 0,1-1-1,-1 1 1,1-1 0,-1 0 0,1 0-1,0 0 1,-1-1 0,1 1 0,0-1-1,0 0 1,-1 0 0,1 0 0,0-1 0,-1 1-1,1-1 1,0 0 0,-1 0 0,1 0-1,-1 0 1,1-1 0,-1 1 0,1-1 0,-1 0-1,0 0 1,0 0 0,0-1 0,0 1-1,-1-1 1,4-3 0,3-3-7,-1-1 1,-1 0-1,0 0 1,0-1-1,-1 0 1,0 0-1,-1 0 1,0-1-1,4-16 1,-3 6 653,-2 0 1,0 0 0,-1 0-1,-1-34 1292,-2 61-1372,4 202 909,-1-99-2211,-2-2-4799</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9.320"/>
    </inkml:context>
    <inkml:brush xml:id="br0">
      <inkml:brushProperty name="width" value="0.05" units="cm"/>
      <inkml:brushProperty name="height" value="0.05" units="cm"/>
      <inkml:brushProperty name="color" value="#5B2D90"/>
    </inkml:brush>
  </inkml:definitions>
  <inkml:trace contextRef="#ctx0" brushRef="#br0">1 1 16359,'0'0'3666,"4"121"-13766</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29.709"/>
    </inkml:context>
    <inkml:brush xml:id="br0">
      <inkml:brushProperty name="width" value="0.05" units="cm"/>
      <inkml:brushProperty name="height" value="0.05" units="cm"/>
      <inkml:brushProperty name="color" value="#5B2D90"/>
    </inkml:brush>
  </inkml:definitions>
  <inkml:trace contextRef="#ctx0" brushRef="#br0">1 285 19769,'0'0'7710,"26"-13"-7192,0 0-426,-3 1-4,1 1 0,0 1-1,0 1 1,1 1 0,39-8 0,-8 9-150,106-1 1,-157 8 17,0 0 1,0 0-1,0 0 0,0 1 1,0 0-1,0 0 0,0 0 1,0 0-1,5 3 0,-9-3 9,0 0-1,0 0 1,1 0-1,-1 0 1,0 0-1,0 1 1,0-1-1,0 0 1,0 1-1,0-1 1,-1 1-1,1-1 1,0 1-1,-1-1 1,1 1-1,-1-1 1,1 1-1,-1 0 1,0-1-1,0 1 1,0 0-1,0-1 1,0 1-1,0 0 1,0-1-1,-1 1 1,1 0-1,0-1 1,-2 3-1,-1 6-6,0-1 0,-1 0 0,0 0 0,0 0 0,-1-1 0,0 0 1,0 0-1,-1 0 0,-10 10 0,-72 66-19,47-48 103,16-13 59,15-15-106,1 0 0,0 1 1,0 0-1,1 0 0,0 1 0,-10 18 0,17-28 9,1 0-1,0 1 1,0-1-1,-1 0 1,1 1-1,0-1 1,0 1 0,0-1-1,0 0 1,-1 1-1,1-1 1,0 1-1,0-1 1,0 0-1,0 1 1,0-1-1,0 1 1,0-1-1,0 1 1,0-1-1,1 0 1,-1 1 0,0-1-1,0 1 1,0-1-1,0 0 1,0 1-1,1-1 1,-1 0-1,0 1 1,0-1-1,1 0 1,-1 1-1,1-1 1,16 3 142,22-10-5,-17-1-140,0-1 1,-1-1-1,0-1 0,0-1 0,31-25 1,88-83-2745,-106 88 2020,-1-2 0,-2-1-1,-1-2 1,-2-1-1,33-58 1,-57 115 5894,-1-4-4982,0 0 0,1 0 1,10 25-1,-7-28-141,1 0 0,0-1 1,1 0-1,0-1 0,1 0 1,0-1-1,0 1 0,1-2 0,1 0 1,-1 0-1,1-1 0,0 0 1,1-1-1,0-1 0,0 0 1,0 0-1,0-2 0,1 1 0,-1-2 1,27 2-1,-31-3-44,0-1 0,0 0 0,0 0 0,1-1 0,-1-1 0,0 1 0,0-2 0,0 1 0,-1-1 0,1 0 0,0-1 0,-1 0 0,0 0 0,0-1 0,0 0 0,-1-1 0,0 1 0,0-1 0,0-1 0,-1 1 0,0-1 0,0 0 0,0-1 0,-1 1 0,0-1 0,-1 0 0,0-1 0,0 1 0,0-1 0,-1 1 0,3-18 0,-4 18-11,0 1 0,-1-1 0,0 0 1,0 0-1,-1 0 0,0 1 0,0-1 1,-1 0-1,0 0 0,0 0 0,-4-12 0,3 16 10,0 0-1,0 0 1,-1 0-1,1 1 0,-1-1 1,0 1-1,0 0 0,0 0 1,0 0-1,0 0 1,-1 0-1,1 1 0,-1-1 1,1 1-1,-1 0 0,0 0 1,0 0-1,0 1 1,0 0-1,-1-1 0,1 2 1,-7-2-1,-6-1 88,0 1-1,0 1 1,0 0 0,0 1-1,1 1 1,-1 1 0,0 0-1,0 1 1,1 1 0,-18 6-1,25-7-27,0 1 0,1 0-1,0 1 1,0-1 0,0 1-1,0 1 1,1 0 0,0 0-1,0 0 1,0 1 0,1 0-1,0 0 1,0 1 0,1-1-1,0 1 1,1 0-1,-1 1 1,2-1 0,-1 1-1,-2 9 1,2-1-20,0 0 0,1 0-1,1 1 1,0-1 0,1 0 0,2 1-1,-1-1 1,2 0 0,0 0 0,1 1-1,1-1 1,0-1 0,2 1 0,12 28-1,-12-34-138,0 0-1,0-1 0,1 0 0,1 0 0,0-1 0,0 0 0,0 0 0,1-1 0,0 0 0,1-1 0,0 1 0,0-2 0,1 0 0,0 0 0,0-1 0,0 0 0,0-1 0,1 0 0,0-1 0,0 0 0,23 2 0,-15-4-1167,-1 0-1,38-5 0,-40 2-827,0-1-1,0-1 1,26-10-1,48-32-12462</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30.093"/>
    </inkml:context>
    <inkml:brush xml:id="br0">
      <inkml:brushProperty name="width" value="0.05" units="cm"/>
      <inkml:brushProperty name="height" value="0.05" units="cm"/>
      <inkml:brushProperty name="color" value="#5B2D90"/>
    </inkml:brush>
  </inkml:definitions>
  <inkml:trace contextRef="#ctx0" brushRef="#br0">74 25 24667,'0'0'8100,"-10"-25"-12086,-54 40-8964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52.731"/>
    </inkml:context>
    <inkml:brush xml:id="br0">
      <inkml:brushProperty name="width" value="0.05" units="cm"/>
      <inkml:brushProperty name="height" value="0.05" units="cm"/>
      <inkml:brushProperty name="color" value="#5B2D90"/>
    </inkml:brush>
  </inkml:definitions>
  <inkml:trace contextRef="#ctx0" brushRef="#br0">19 70 13254,'0'0'8118,"-3"-4"-7144,3 4-969,0 0 1,0 1-1,0-1 0,0 0 0,0 1 1,1-1-1,-1 0 0,0 0 0,0 1 1,-1-1-1,1 0 0,0 0 0,0 1 1,0-1-1,0 0 0,0 0 0,0 1 1,0-1-1,0 0 0,0 0 0,0 1 1,-1-1-1,1 0 0,0 0 0,0 0 1,0 1-1,-1-1 0,1 0 0,0 0 1,0 0-1,0 0 0,-1 1 0,1-1 1,0 0-1,0 0 0,-1 0 0,1 0 1,0 0-1,0 0 0,-1 0 0,1 0 1,0 0-1,0 0 0,-1 0 0,1 0 1,0 0-1,-1 0 0,1 0 0,0 0 1,0 0-1,-1 0 0,1 0 0,0 0 1,0 0-1,-1 0 0,1-1 0,0 1 1,0 0-1,0 0 0,-1 0 0,1 0 1,0-1-1,0 1 0,0 0 0,-1 0 1,1 0-1,0-1 0,0 1 0,-5 43 161,9 60-5,-2-88-147,1 0 0,1 1 0,1-2 0,0 1 0,1 0 0,1-1 0,0 0 0,1-1 1,0 1-1,15 17 0,-10-15-50,1-1 1,0 0 0,1-1-1,0-1 1,1 0-1,1-1 1,26 14-1,-37-22-1,-1-1 0,1-1 0,0 1-1,0-1 1,0 0 0,0 0-1,1 0 1,-1-1 0,0 0 0,1-1-1,-1 1 1,1-1 0,-1 0-1,0-1 1,1 1 0,7-3 0,-9 1 25,0 0 0,-1-1 0,1 0 0,-1 1 0,1-2 0,-1 1 0,0 0 0,0-1 0,-1 0 0,1 0 0,-1 0 0,0 0 1,0 0-1,0-1 0,0 1 0,-1-1 0,0 0 0,0 0 0,2-6 0,2-7-18,-1-1-1,0 0 1,-1-1 0,-2 1-1,0 0 1,-1-1 0,0 1 0,-2-1-1,-1 1 1,0-1 0,-1 1-1,-11-38 1,11 48 30,0-1 1,-1 1-1,0 0 0,0 0 1,-1 1-1,0-1 0,-1 1 1,0 0-1,0 1 1,0-1-1,-1 1 0,0 1 1,-1-1-1,1 1 0,-1 0 1,0 1-1,-1 0 0,1 0 1,-1 1-1,0 0 0,0 0 1,-1 1-1,1 0 1,-1 1-1,1 0 0,-1 1 1,-11-1-1,15 1 9,-1 1 1,1 0-1,0 0 1,-1 1-1,1 0 0,0 0 1,0 0-1,0 1 1,0 0-1,0 0 0,0 0 1,0 1-1,-10 6 1,13-6-32,0 0 1,0 1 0,0-1 0,1 0 0,-1 1 0,1-1 0,0 1-1,0 0 1,0 0 0,1 0 0,-1 0 0,1 0 0,0 0 0,0 0-1,0 0 1,1 1 0,-1-1 0,1 0 0,0 0 0,1 1 0,0 5-1,-1-8 3,0 0-1,1-1 0,-1 1 1,0 0-1,1-1 0,0 1 0,-1-1 1,1 1-1,0-1 0,0 1 1,0-1-1,-1 0 0,2 1 0,-1-1 1,0 0-1,0 0 0,0 0 0,1 0 1,-1 0-1,3 2 0,0-1 4,0 0-1,0 0 1,1-1 0,-1 1-1,1-1 1,-1 0-1,8 0 1,3 0 25,0 0 1,-1-2 0,30-4 0,-19-1 224,0 0 1,40-19-1,-50 18 37,0 1-1,0 0 1,1 1 0,0 1-1,0 0 1,0 1-1,0 1 1,0 1 0,29 0-1,-42 2-262,1-1 1,0 1-1,-1 0 0,1 0 0,-1 1 1,0-1-1,1 1 0,-1 0 1,0 0-1,0 0 0,0 0 0,0 0 1,0 1-1,0-1 0,-1 1 1,1 0-1,-1-1 0,0 1 0,0 0 1,0 1-1,0-1 0,2 5 1,2 9-29,0 0 1,-1 0 0,5 29 0,6 19-725,-16-65 732,1 1-1,-1-1 0,0 0 1,0 1-1,0-1 0,0 0 1,0 1-1,0-1 0,1 0 1,-1 1-1,0-1 0,0 0 1,0 0-1,1 1 0,-1-1 0,0 0 1,0 0-1,1 1 0,-1-1 1,0 0-1,1 0 0,-1 0 1,0 0-1,0 1 0,1-1 1,-1 0-1,0 0 0,1 0 0,-1 0 1,0 0-1,1 0 0,-1 0 1,1 0-1,-1 0 0,0 0 1,1 0-1,-1 0 0,0 0 1,1 0-1,-1 0 0,0 0 1,1-1-1,-1 1 0,0 0 0,0 0 1,1 0-1,-1 0 0,0-1 1,1 1-1,-1 0 0,0 0 1,0-1-1,1 1 0,-1 0 1,0 0-1,0-1 0,0 1 0,1-1 1,11-18 113,-12 18-110,25-50 379,-19 35-186,1 0-1,1 0 1,0 1 0,1 0 0,1 1 0,0 0 0,1 0 0,19-19 0,-28 32-173,-1 0 0,0 0 0,1 0 0,-1 0 0,1 0 0,-1 0-1,1 0 1,-1 0 0,1 1 0,0-1 0,-1 1 0,1-1 0,0 1 0,0 0 0,-1-1 0,1 1 0,0 0 0,0 0-1,-1 0 1,1 1 0,0-1 0,0 0 0,-1 0 0,3 2 0,-2-1-8,0 1 0,0-1 1,1 1-1,-1 0 0,0 0 0,-1 0 1,1 0-1,0 0 0,0 0 0,-1 0 1,0 1-1,1-1 0,-1 1 0,1 2 0,4 13-36,0 0 0,-1 1-1,3 31 1,-5-32 32,8 81-1372,-10-35-3860,-1-49-1365</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55.945"/>
    </inkml:context>
    <inkml:brush xml:id="br0">
      <inkml:brushProperty name="width" value="0.05" units="cm"/>
      <inkml:brushProperty name="height" value="0.05" units="cm"/>
      <inkml:brushProperty name="color" value="#5B2D90"/>
    </inkml:brush>
  </inkml:definitions>
  <inkml:trace contextRef="#ctx0" brushRef="#br0">1034 98 11605,'0'0'10789,"-2"-16"-9871,-5-46 277,7 61-1132,0 0 0,0 1 0,0-1 0,0 0-1,0 0 1,0 1 0,0-1 0,-1 0 0,1 1 0,0-1 0,0 0-1,0 1 1,-1-1 0,1 0 0,0 1 0,-1-1 0,1 0 0,0 1-1,-1-1 1,1 1 0,-1-1 0,1 1 0,-1-1 0,0 1 0,1-1-1,-1 1 1,1 0 0,-1-1 0,0 1 0,1 0 0,-1-1-1,0 1 1,1 0 0,-1 0 0,0 0 0,1-1 0,-2 1 0,-18 10 338,18-8-422,-34 25 99,3 2-1,0 1 1,-28 34-1,28-29 8,-39 46-76,5 2-1,3 4 0,-100 178 0,-114 308 177,261-534-149,-13 26-85,9-25-9,3 1 0,1 1 0,2 1 0,-12 58 0,27-87-224,6-15 118,-4-1 76,31-13-46,0-2-1,38-26 1,48-25 30,-87 55 50,1 1-1,1 2 1,0 1-1,0 2 1,0 1-1,1 2 1,0 1-1,0 2 1,0 1-1,0 2 1,58 10-1,24 13-726,-1 5 0,120 48 0,-62-19-253,-150-52 856,0 0-1,1-2 0,-1-1 0,1 0 1,35-1-1,-58-3 181,0 0 1,1-1 0,-1 1-1,0 0 1,1-1-1,-1 1 1,0-1 0,0 0-1,1 0 1,-1 0-1,0 0 1,0 0-1,0 0 1,0-1 0,-1 1-1,1-1 1,0 1-1,0-1 1,-1 0 0,1 0-1,-1 0 1,0 1-1,1-1 1,-1 0 0,0-1-1,0 1 1,0 0-1,0 0 1,-1 0-1,1-1 1,-1 1 0,1 0-1,-1-1 1,0-2-1,1-10 261,0 0 1,-2 0-1,1 0 0,-6-23 0,-8-29 944,-41-120-1,18 73-583,-24-97-105,-47-149 570,-24 18-680,73 228-316,52 103-80,0 0 1,-1 1-1,0 0 1,0 0 0,-1 1-1,-1 0 1,-14-11-1,23 19-28,-1 0 0,1 0 0,0-1 0,-1 1 0,1 0 0,-1 0 0,0 1 0,1-1 0,-1 0 0,0 1 0,1-1 0,-1 0 0,0 1 0,0 0 0,1 0 0,-1-1 0,0 1 0,0 0 0,0 0 0,1 0-1,-1 1 1,0-1 0,0 0 0,0 1 0,1-1 0,-1 1 0,0 0 0,1-1 0,-1 1 0,0 0 0,1 0 0,-1 0 0,1 0 0,0 0 0,-1 1 0,1-1 0,0 0 0,0 1 0,-1-1 0,1 1 0,0-1 0,0 2 0,-4 8-298,0-1 1,1 1 0,0 0-1,1 0 1,-2 16 0,4-23 172,-5 38-2055,2 1 0,1 50 0,1-18-4406,-4 8-4916</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56.508"/>
    </inkml:context>
    <inkml:brush xml:id="br0">
      <inkml:brushProperty name="width" value="0.05" units="cm"/>
      <inkml:brushProperty name="height" value="0.05" units="cm"/>
      <inkml:brushProperty name="color" value="#5B2D90"/>
    </inkml:brush>
  </inkml:definitions>
  <inkml:trace contextRef="#ctx0" brushRef="#br0">273 651 17416,'0'0'3076,"18"-16"-1531,4 0-1479,0 0 0,1 1 0,1 1 0,0 2 0,1 0 0,0 1 0,40-10 0,1093-223 822,-1097 236-2,-61 8-877,0 0-1,0 0 0,0 0 1,0 0-1,0 0 1,0 0-1,-1 0 0,1 0 1,0 0-1,0 0 1,0 0-1,0 0 0,0 0 1,0 1-1,0-1 1,0 0-1,0 0 0,0 0 1,0 0-1,0 0 1,0 0-1,0 0 0,0 0 1,0 0-1,0 1 0,0-1 1,0 0-1,0 0 1,0 0-1,0 0 0,0 0 1,0 0-1,0 0 1,0 0-1,0 0 0,0 0 1,0 1-1,0-1 1,0 0-1,1 0 0,-1 0 1,0 0-1,0 0 1,0 0-1,0 0 0,0 0 1,0 0-1,0 0 1,0 0-1,0 0 0,0 0 1,0 0-1,1 0 1,-1 0-1,0 0 0,0 0 1,0 0-1,0 0 1,0 0-1,0 0 0,0 0 1,0 0-1,0 0 1,1 0-1,-1 0 0,0 0 1,0 0-1,0 0 1,0 0-1,-1 3 116,-12 32 192,-1 0-1,-19 34 0,-20 44-44,-43 164-158,-52 127 22,-178 207-2120,318-596 1860,-9 15-149,8-12 211,0-1 0,-2-1 0,0 1 0,0-1 0,-2-1 0,-14 14 0,26-28 58,-1 1 0,1-1 0,-1 0 0,1 0 0,0 0 0,-1 0 0,0 0 0,1 0 0,-1 0 0,0 0 1,1-1-1,-1 1 0,0-1 0,0 1 0,0-1 0,1 0 0,-1 0 0,0 0 0,0 0 0,0 0 0,0 0 0,0 0 0,1 0 0,-1-1 0,0 1 0,0-1 1,1 0-1,-1 1 0,0-1 0,1 0 0,-1 0 0,0 0 0,-1-2 0,-3-2 2,0-1 0,0-1 0,1 1 0,0-1 0,0 0 0,-4-10-1,-55-106 68,-59-167-1,76 172-78,-304-715-82,104 276 3089,239 541-2848,7 17-445,11 31-681,-5-21 725,41 121-2922,-22-40-3075,-8 4-6047</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57.474"/>
    </inkml:context>
    <inkml:brush xml:id="br0">
      <inkml:brushProperty name="width" value="0.05" units="cm"/>
      <inkml:brushProperty name="height" value="0.05" units="cm"/>
      <inkml:brushProperty name="color" value="#5B2D90"/>
    </inkml:brush>
  </inkml:definitions>
  <inkml:trace contextRef="#ctx0" brushRef="#br0">733 62 12902,'0'0'6051,"-20"-11"-4515,-68-30-570,84 39-914,0 0 0,-1 1 0,1 0 0,0 0 0,0 0-1,-1 1 1,1-1 0,-1 1 0,1 0 0,0 0 0,-1 1 0,1-1 0,0 1 0,-1 0-1,1 0 1,0 0 0,0 1 0,0-1 0,0 1 0,0 0 0,0 0 0,0 1 0,1-1-1,-6 5 1,1-1 1,-21 15 229,2 2 0,0 0-1,2 2 1,1 1 0,0 1 0,-34 53-1,11-4 318,-56 120 0,78-143-518,2 1 1,2 1-1,3 0 1,2 1-1,3 1 1,3 1-1,1-1 1,0 99-1,9-134-83,2 1-1,0-1 0,2 0 0,0 0 1,1 0-1,2-1 0,0 0 1,18 38-1,-20-50-20,1 1 0,-1-1 0,2 0 0,-1-1 0,1 0 0,1 0 0,-1 0 0,1-1 0,0 0 0,1 0 0,0-1 0,0 0 0,0-1 0,1 0 0,0-1 0,0 1 0,0-2 0,0 0 0,1 0 0,14 2 0,-14-4-5,0-1-1,0-1 0,0 1 1,0-2-1,0 0 0,0 0 1,0-1-1,-1 0 0,1 0 1,-1-2-1,0 1 0,0-1 1,-1 0-1,1-1 0,-1-1 1,0 1-1,-1-1 0,12-12 1,5-6-86,-1-2 1,-2 0-1,-1-2 0,26-44 1,-25 34 163,-1 0 0,-2-1 1,-2-1-1,-2-1 0,-1 0 1,14-80-1,-26 107 1687,-5 42-1156,-35 166-390,-1 6-160,23-31-999,12-59-6980,4-84-3978</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57.860"/>
    </inkml:context>
    <inkml:brush xml:id="br0">
      <inkml:brushProperty name="width" value="0.05" units="cm"/>
      <inkml:brushProperty name="height" value="0.05" units="cm"/>
      <inkml:brushProperty name="color" value="#5B2D90"/>
    </inkml:brush>
  </inkml:definitions>
  <inkml:trace contextRef="#ctx0" brushRef="#br0">1 305 16215,'0'0'7308,"18"-10"-6257,-11 6-990,-2 1-48,-1 0 0,1 0 0,-1 0 0,1 1 0,0 0 0,0 0 0,0 0 0,1 1 0,-1-1 0,0 1 0,1 0 1,-1 1-1,0-1 0,1 1 0,-1 0 0,1 1 0,-1-1 0,0 1 0,1 0 0,-1 0 0,0 1 0,0 0 0,0 0 0,0 0 1,0 0-1,0 1 0,8 6 0,8 6 28,-1 2 1,-1 1-1,0 0 1,-1 2-1,-1 0 1,-1 0-1,-1 2 1,-1 0-1,15 32 1,-20-35-47,-1 1 1,-1 0 0,-1 0 0,-1 1 0,0 0-1,-2 0 1,0 0 0,-2 0 0,0 0 0,-1 0-1,-1 1 1,-5 22 0,3-31-3,0 0 1,-1 0-1,0 0 1,-1-1-1,-1 1 0,0-1 1,-12 18-1,14-24 23,0 0 1,-1-1-1,1 1 0,-1-1 1,0 0-1,0 0 0,-1-1 1,0 0-1,1 0 0,-1 0 0,-1-1 1,1 1-1,0-1 0,-1-1 1,-13 4-1,18-5 12,0-1 0,0 0 0,0 1-1,0-1 1,0 0 0,0 0 0,0-1 0,0 1 0,0 0 0,1-1-1,-1 1 1,0-1 0,0 1 0,0-1 0,0 0 0,0 0 0,1 0-1,-1 0 1,0 0 0,1 0 0,-2-2 0,0 1 10,1-1 1,0 0 0,0 0-1,1 0 1,-1 0 0,1 0-1,-1-1 1,1 1-1,0 0 1,0-1 0,-1-3-1,0-12 79,1 1 0,0-1 1,4-32-1,-3 39-101,6-42 45,1 0 1,4 1 0,17-57-1,64-151 42,-78 223-242,2 0-1,1 0 0,2 2 1,1 0-1,39-51 1,-33 65-225,-25 22 262,0 0-1,-1-1 1,1 1 0,0 0 0,0 0 0,-1 0 0,1 0 0,0 0-1,0 0 1,-1 0 0,1 0 0,0 0 0,0 0 0,-1 0-1,1 0 1,0 0 0,-1 1 0,1-1 0,0 0 0,0 1 0,-1-1-1,1 0 1,-1 1 0,2 0 0,0 2-624,1 1 0,-1-1 1,1 1-1,-1 0 0,0 0 0,-1 0 1,1 0-1,-1 0 0,1 1 0,0 5 1,11 43-9333</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58.425"/>
    </inkml:context>
    <inkml:brush xml:id="br0">
      <inkml:brushProperty name="width" value="0.05" units="cm"/>
      <inkml:brushProperty name="height" value="0.05" units="cm"/>
      <inkml:brushProperty name="color" value="#5B2D90"/>
    </inkml:brush>
  </inkml:definitions>
  <inkml:trace contextRef="#ctx0" brushRef="#br0">467 310 3778,'0'0'5714,"3"-17"-2555,-2 14-2953,3-25 1197,0-1-1,-2 0 1,-1 0 0,-4-38 0,2 60-1170,1 1 0,-1 0 1,-1 0-1,0 0 1,1 0-1,-2 0 0,1 0 1,-1 0-1,0 1 0,0-1 1,0 1-1,-1 0 0,-4-6 1,4 9-148,1-1 1,0 1-1,-1 0 0,1 0 1,-1 0-1,0 1 1,1-1-1,-1 1 0,0 0 1,0 0-1,0 0 1,0 1-1,0-1 1,0 1-1,0 0 0,0 0 1,0 1-1,0-1 1,0 1-1,0 0 0,0 0 1,1 0-1,-7 2 1,-1 2-13,-1 0 0,1 0 0,0 1 0,0 1 0,1 0 1,0 0-1,0 1 0,-14 14 0,-64 81 392,66-75-416,2 1-1,1 1 0,1 1 1,-17 42-1,29-57-42,0-1 0,1 0 1,0 1-1,1 0 0,1 0 0,1 0 1,0 1-1,2-1 0,-1 0 0,2 1 1,3 25-1,-3-39-29,0 0-1,0 0 1,0 1 0,0-1 0,0 0 0,1 0-1,-1 0 1,1-1 0,0 1 0,0 0 0,0 0-1,0-1 1,0 0 0,0 1 0,1-1 0,-1 0-1,1 0 1,0 0 0,0 0 0,0-1 0,-1 1-1,1-1 1,1 0 0,-1 1 0,0-2-1,0 1 1,0 0 0,1 0 0,-1-1 0,5 0-1,0 0-9,0 0-1,0-1 0,0 0 1,0 0-1,0-1 0,-1 0 1,1-1-1,-1 0 0,1 0 1,-1 0-1,13-9 0,5-6 14,-2-1-1,0-1 1,-1-1-1,-1-1 0,28-38 1,-7 0 1328,42-78-1,-85 162-820,2-12-472,-6 126 59,1-74-1174,6 103 0,-1-156 464,1 1 0,0-1 1,1 1-1,1-1 1,6 16-1,-6-18-608,0-2 1,0 1-1,1 0 1,8 9-1,32 26-13022</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59.076"/>
    </inkml:context>
    <inkml:brush xml:id="br0">
      <inkml:brushProperty name="width" value="0.05" units="cm"/>
      <inkml:brushProperty name="height" value="0.05" units="cm"/>
      <inkml:brushProperty name="color" value="#5B2D90"/>
    </inkml:brush>
  </inkml:definitions>
  <inkml:trace contextRef="#ctx0" brushRef="#br0">492 884 11013,'-9'-22'5178,"4"9"-4629,-1-3 305,0 0 1,-2 1-1,-14-25 0,18 35-587,0 0 1,0 0-1,0 0 0,0 0 1,-1 0-1,0 1 0,0 0 1,0 0-1,0 0 0,-1 1 1,0 0-1,1 0 1,-1 0-1,0 1 0,0 0 1,-7-2-1,5 2-114,0 1-1,1 0 1,-1 1-1,0-1 1,0 1 0,1 1-1,-1 0 1,0 0 0,0 0-1,1 1 1,-1 0-1,1 1 1,0-1 0,-12 7-1,9-2-65,0 0 0,0 1 0,0 0 0,1 0-1,0 1 1,1 1 0,0-1 0,-11 18 0,3-2-21,2 1 0,0 0 1,2 1-1,1 0 0,1 1 1,-12 56-1,12-28 14,3-1 0,-1 99 0,8-135-112,1 0-1,0-1 1,1 1 0,1 0 0,1-1-1,9 28 1,-11-40 11,1 0 0,0-1 0,0 1-1,0 0 1,1-1 0,-1 0 0,1 1 0,1-2 0,-1 1 0,1 0-1,-1-1 1,1 0 0,1 0 0,-1 0 0,1-1 0,-1 0 0,1 0-1,0 0 1,0-1 0,0 1 0,0-2 0,8 3 0,-5-3-36,0 0 0,0 0 0,0 0 0,-1-1 0,1 0 0,0-1 0,0 0 0,0-1 0,-1 1 0,1-2 0,0 1 0,-1-1 0,13-7 0,-9 4 23,-1-2-1,0 1 1,0-2-1,-1 1 1,0-1-1,0-1 1,-1 0-1,10-13 1,2-10 39,-1 0 0,-1-1 0,-2-1 0,-2-1 0,16-52 0,-7 3-24,-4-1 1,-4-1 0,8-133-1,-16-264 115,-8 468-78,0-8 91,1 7 25,-1-1 1,0 1-1,-2 0 0,0-1 1,0 1-1,-2 0 0,0 0 1,-11-27-1,15 43-119,-1 0 0,1 1 0,0-1-1,0 0 1,-1 0 0,1 1 0,0-1 0,-1 0 0,1 0 0,-1 1 0,1-1 0,-1 0 0,1 1 0,-1-1-1,1 1 1,-1-1 0,1 1 0,-1-1 0,0 1 0,0-1 0,1 1 0,-1-1 0,0 1 0,0 0-1,1-1 1,-1 1 0,0 0 0,0 0 0,1 0 0,-3 0 0,2 1-8,-1 0 0,0 0 0,1 1 0,0-1 0,-1 1 0,1-1 0,0 1 0,0 0 0,0-1 0,0 1 0,0 0 0,0 0 0,0 2 0,-16 39 46,2 1 0,2 0 0,3 0 0,1 2 1,-5 60-1,4 238 78,10-314-133,-1 59-34,12 249 76,-8-304-61,2-1-1,2 0 0,1 0 0,1 0 0,2-1 0,1-1 0,27 51 1,-34-74-52,0 0 1,1 0 0,0 0-1,0-1 1,1 0 0,-1 0 0,2-1-1,-1 0 1,1 0 0,0-1 0,0 0-1,16 7 1,-19-10 50,0 0 0,0 0 0,1-1 0,-1 0 0,0 0 0,1-1 0,-1 1 0,1-1 0,-1 0 0,1-1 0,-1 1 0,1-1 0,-1 0 0,1-1 0,-1 1 0,0-1 0,0 0 0,0 0 0,0-1 0,0 1 0,0-1 0,-1 0 0,6-5 0,3-4-14,0-1 0,-1-1 0,0 0-1,-1 0 1,-1-1 0,0 0 0,-1-1 0,-1 0-1,7-18 1,1-9 36,-1 0 0,12-66-1,-15 28 543,-4-1 0,-4-131-1,-4 174 838,4 93-1080,3-1-1,1 0 0,3 0 1,27 78-1,9 43-1610,-39-140-848,-2 1 0,-2 0 0,0 36 1</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6:59.454"/>
    </inkml:context>
    <inkml:brush xml:id="br0">
      <inkml:brushProperty name="width" value="0.05" units="cm"/>
      <inkml:brushProperty name="height" value="0.05" units="cm"/>
      <inkml:brushProperty name="color" value="#5B2D90"/>
    </inkml:brush>
  </inkml:definitions>
  <inkml:trace contextRef="#ctx0" brushRef="#br0">118 249 13750,'0'0'8049,"16"7"-7368,-4-1-498,1 0 1,1-1 0,-1-1-1,1 0 1,22 3 0,-27-7-70,-1 1 0,0-1 1,0 0-1,0-1 0,1 0 1,-1 0-1,0-1 0,0 0 1,0 0-1,-1-1 0,1 0 1,0 0-1,9-7 0,-10 6 16,0-1-1,0-1 1,-1 0-1,0 1 1,0-2-1,0 1 1,-1-1 0,0 0-1,0 0 1,-1 0-1,0-1 1,0 1-1,0-1 1,3-14-1,-6 18-84,0 0-1,0 0 1,0 0-1,-1 0 1,1 0-1,-1-1 1,0 1-1,0 0 1,-1 0-1,1 0 1,-1 0-1,0 0 1,0 0-1,0 0 1,-1 1-1,1-1 1,-1 0-1,0 0 1,0 1-1,0 0 1,0-1-1,-1 1 1,1 0-1,-1 0 1,0 0-1,0 0 1,0 1-1,-1-1 1,1 1-1,0 0 1,-7-4-1,-4 0-13,1 1-1,-1 0 1,0 1 0,-1 0-1,1 1 1,0 1-1,-1 0 1,0 1 0,1 0-1,-1 2 1,0-1-1,1 2 1,-1 0 0,-20 6-1,27-6-92,0 1-1,-1 0 0,1 0 1,0 1-1,1 0 0,-1 0 0,1 1 1,-1 0-1,2 0 0,-1 1 1,0 0-1,1 0 0,0 0 0,1 1 1,-1 0-1,1 0 0,1 1 1,-1-1-1,1 1 0,1 0 0,-1 0 1,1 0-1,1 1 0,-1-1 1,0 13-1,0 4-1157,2 0 0,0-1 0,2 1-1,1 0 1,7 36 0,19 36-7456</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00.273"/>
    </inkml:context>
    <inkml:brush xml:id="br0">
      <inkml:brushProperty name="width" value="0.05" units="cm"/>
      <inkml:brushProperty name="height" value="0.05" units="cm"/>
      <inkml:brushProperty name="color" value="#5B2D90"/>
    </inkml:brush>
  </inkml:definitions>
  <inkml:trace contextRef="#ctx0" brushRef="#br0">90 582 12998,'0'0'10954,"2"17"-10033,-2-7-786,0-3-79,1 0 1,-1 0-1,1 0 1,1 0-1,2 8 0,-3-12-17,0-1 1,0 0-1,0 1 0,0-1 0,0 0 0,1 0 0,-1 0 1,1 0-1,-1 0 0,1-1 0,0 1 0,0 0 0,0-1 0,0 1 1,0-1-1,0 0 0,0 1 0,0-1 0,1 0 0,-1-1 0,0 1 1,4 1-1,7 0 6,0 0 1,1-1-1,-1 0 1,0-1 0,0-1-1,1 0 1,-1-1-1,0 0 1,0-1 0,0 0-1,-1-1 1,1-1-1,-1 0 1,0-1 0,0 0-1,-1 0 1,1-1-1,-2-1 1,1 0 0,-1-1-1,12-11 1,-12 9-13,-1 0 1,0 0-1,0-1 0,-1 0 1,-1 0-1,0-1 0,-1 0 1,0 0-1,-1 0 0,0-1 1,-1 0-1,0 0 0,-2 0 1,0-1-1,0 1 0,-1 0 1,-1-1-1,0 1 0,-4-21 1,3 30-32,0-1 0,-1 1 0,0 0 0,0 0 0,0 0 0,-1 0 0,0 0 0,0 0 0,0 1 0,0 0 0,-1-1 0,0 1 0,0 0 0,0 1 0,0-1 1,0 1-1,-1 0 0,0 0 0,1 0 0,-1 0 0,0 1 0,0 0 0,-1 0 0,1 0 0,0 1 0,-1 0 0,1 0 0,-7 0 0,2-1 3,0 2 0,0-1-1,0 1 1,0 0 0,0 1 0,0 1-1,0-1 1,1 1 0,-1 1 0,0 0-1,1 0 1,0 1 0,0 0 0,-17 11-1,10-1-16,0 1-1,1 0 1,1 1-1,1 1 1,0 0-1,1 1 1,1 0-1,0 1 0,2 0 1,-9 24-1,-1 9 4,2 1 0,-17 96 0,25-92-96,2 1-1,3-1 1,5 95 0,0-144 37,-1-1 0,1 0 0,1 1 0,-1-1 0,1 0 0,0 1 1,1-1-1,0-1 0,0 1 0,1 0 0,-1-1 0,1 1 0,1-1 1,7 8-1,-8-10 30,0-1 1,0 0 0,1 0 0,-1 0-1,1-1 1,0 0 0,-1 1-1,1-1 1,0-1 0,1 1 0,-1-1-1,0 0 1,0 0 0,1-1-1,-1 1 1,0-1 0,0 0 0,1-1-1,-1 1 1,10-4 0,-3 1 49,-1 0 1,1-1-1,-1-1 0,0 0 1,0-1-1,-1 0 1,0 0-1,0-1 0,0-1 1,8-8-1,16-17 136,37-45 1,-41 43-65,6-7 164,-5 5 108,1 1 1,1 1-1,3 2 0,0 2 0,42-28 0,-77 58-350,0 1 0,0-1 0,0 1 0,0-1 0,0 1 0,0-1 0,1 1 0,-1 0 0,0 0 0,0-1 0,0 1 0,1 0 0,-1 0 0,0 0 0,0 0 0,0 0 0,1 1 0,-1-1 0,0 0 0,0 1 0,0-1 0,0 0 0,0 1 0,1-1 0,-1 1-1,0 0 1,0-1 0,0 1 0,1 1 0,23 31-122,-15-18 125,7 10-186,31 37-692,-44-58 547,-1 0 0,1-1-1,0 1 1,0-1 0,1 0-1,-1 0 1,1 0 0,-1 0-1,1-1 1,0 0 0,7 3-1,-9-5 227,0 0 1,1 0-1,-1 0 0,0 0 1,0 0-1,0-1 0,0 1 1,0-1-1,0 0 0,0 0 0,0 0 1,0 0-1,0-1 0,0 1 1,0-1-1,-1 0 0,1 0 1,-1 0-1,1 0 0,-1 0 0,3-3 1,6-8 242,0 0 0,17-26 0,-15 20-148,35-54 161,-29 42 151,2 1-1,30-35 1,-50 64-277,0 0 0,0 0 0,-1 0 0,1 0 0,0 0 0,0 0 0,0 0 0,0 0 0,1 1 0,-1-1 0,0 0 0,0 1 0,0-1 0,1 1 1,-1-1-1,0 1 0,0 0 0,1-1 0,-1 1 0,0 0 0,1 0 0,-1 0 0,0 0 0,1 0 0,-1 0 0,0 0 0,1 1 0,-1-1 0,0 0 0,0 1 1,1-1-1,-1 1 0,0 0 0,0-1 0,0 1 0,0 0 0,0-1 0,2 3 0,3 3-2,0 1 0,-1 0-1,0 0 1,0 0 0,5 10 0,9 13 95,-14-24-117,1 0 1,0 0-1,0 0 1,0-1-1,1 0 0,0 0 1,0 0-1,0-1 1,1 0-1,0-1 1,-1 1-1,1-2 1,0 1-1,0-1 1,1 0-1,-1-1 1,0 0-1,1 0 1,-1-1-1,0 0 0,1 0 1,-1-1-1,1 0 1,12-4-1,-11 2-21,-1 0 0,1-1 0,-1 0-1,0-1 1,0 0 0,0-1 0,-1 0 0,1 0-1,-1-1 1,-1 1 0,0-2 0,0 1 0,0-1-1,-1 0 1,0-1 0,0 1 0,-1-1-1,0 0 1,6-18 0,-3 2-26,-2 0 0,0-1-1,-1 0 1,1-50 0,-9-106 18,2 164 29,1-3 240,-2 0-1,0 0 0,-2 0 0,0 1 1,-1 0-1,-8-20 0,13 39-208,0 0 0,0 1 1,0-1-1,0 1 0,0-1 0,-1 0 0,1 1 1,0-1-1,0 1 0,0-1 0,-1 0 0,1 1 1,0-1-1,-1 1 0,1-1 0,0 1 0,-1-1 0,1 1 1,-1-1-1,1 1 0,-1 0 0,1-1 0,-1 1 1,1 0-1,-1-1 0,1 1 0,-1 0 0,0 0 1,1-1-1,-1 1 0,1 0 0,-1 0 0,0 0 1,1 0-1,-1 0 0,-1 0 0,1 1 0,0 1-1,0-1 1,-1 1-1,1-1 1,0 1 0,0 0-1,1 0 1,-1-1-1,0 1 1,0 0 0,1 0-1,-1 3 1,-8 32 99,3 1 0,-4 74 0,10 85 1,1-88-169,1 4-438,-3 113-1148,-2-193-1569,-1 0 0,-11 43 0,-5-11-14073</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00.663"/>
    </inkml:context>
    <inkml:brush xml:id="br0">
      <inkml:brushProperty name="width" value="0.05" units="cm"/>
      <inkml:brushProperty name="height" value="0.05" units="cm"/>
      <inkml:brushProperty name="color" value="#5B2D90"/>
    </inkml:brush>
  </inkml:definitions>
  <inkml:trace contextRef="#ctx0" brushRef="#br0">1 203 4946,'0'0'18249,"12"-111"-17033,11 82-1216,21-1-896,25-2-4291</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01.090"/>
    </inkml:context>
    <inkml:brush xml:id="br0">
      <inkml:brushProperty name="width" value="0.05" units="cm"/>
      <inkml:brushProperty name="height" value="0.05" units="cm"/>
      <inkml:brushProperty name="color" value="#5B2D90"/>
    </inkml:brush>
  </inkml:definitions>
  <inkml:trace contextRef="#ctx0" brushRef="#br0">427 594 11029,'0'0'13596,"-4"-3"-12607,4 3-968,-1 0 0,1-1 0,-1 1 0,0 0 0,1-1 0,-1 1-1,1 0 1,-1 0 0,0 0 0,1-1 0,-1 1 0,0 0 0,1 0 0,-1 0-1,0 0 1,1 0 0,-1 0 0,0 1 0,1-1 0,-1 0 0,0 0 0,1 0-1,-1 1 1,0-1 0,1 0 0,-1 1 0,1-1 0,-1 0 0,1 1 0,-1-1-1,1 1 1,-1-1 0,1 1 0,-1-1 0,1 1 0,-1-1 0,1 1-1,0-1 1,-1 1 0,1 0 0,-18 37 328,14-27-209,-138 397 1004,94-254-625,-6-2 1,-76 147 0,126-312-394,6-20 12,10-29-154,24-65-1,-2 6-89,56-293 40,48-172 23,-137 581 43,55-152 16,-51 144-10,1 1 1,0 0 0,1 0-1,0 1 1,1 0 0,1 0-1,0 1 1,0 0 0,18-15-1,-25 23 10,0 1 0,1-1 0,-1 1 0,1-1 0,-1 1-1,1 0 1,0 0 0,-1 0 0,1 1 0,0-1 0,0 0 0,-1 1-1,1 0 1,0 0 0,0 0 0,0 0 0,0 0 0,0 0 0,-1 1-1,1 0 1,0-1 0,0 1 0,-1 0 0,1 0 0,-1 0 0,1 1-1,-1-1 1,1 1 0,3 2 0,3 4 16,0 1 1,0-1-1,-1 2 0,0-1 1,10 17-1,11 20 216,-3 1-1,-1 1 1,-3 2 0,-2 0 0,-2 1-1,-2 1 1,-2 1 0,11 92 0,-8 35-247,-8 225 1,-9-338-53,2-3-520,0-41-815,-1 0 0,-2 0 0,-5 40 0,6-62 1120,0 0 0,0 0 0,0 0 0,-1 0 0,1 0 0,0 0-1,-1-1 1,1 1 0,-1 0 0,1 0 0,-1 0 0,1-1-1,-1 1 1,0 0 0,1 0 0,-1-1 0,0 1 0,1 0 0,-1-1-1,-2 2 1,-18 0-9005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53.230"/>
    </inkml:context>
    <inkml:brush xml:id="br0">
      <inkml:brushProperty name="width" value="0.05" units="cm"/>
      <inkml:brushProperty name="height" value="0.05" units="cm"/>
      <inkml:brushProperty name="color" value="#5B2D90"/>
    </inkml:brush>
  </inkml:definitions>
  <inkml:trace contextRef="#ctx0" brushRef="#br0">1 1 16343,'0'0'3938,"3"16"-3620,5 23 14,2-1 1,1 0-1,33 71 0,-31-83-408,1 0 0,0-1-1,2-1 1,1 0 0,1-1-1,36 35 1,-51-55-160,0 0 0,0-1 0,0 1 0,0-1 0,0 0 0,1 0 0,-1 0 0,1-1 0,-1 1 0,1-1 1,0 0-1,5 1 0,-7-2 163,0 0 0,0 0 0,0 0 0,0 0 0,0-1 0,0 1 0,0-1 0,0 0 0,-1 1 0,1-1 1,0 0-1,0 0 0,-1 0 0,1 0 0,0 0 0,-1 0 0,1-1 0,-1 1 0,1-1 0,-1 1 0,0-1 0,0 1 0,0-1 0,2-2 1,15-26-453,16-40 1,-8 18 196,-26 52 329,0 1 1,0-1-1,0 0 0,0 0 1,0 0-1,0 0 1,0 0-1,0 0 0,0 0 1,0 0-1,0 0 0,0 1 1,0-1-1,0 0 1,0 0-1,0 0 0,0 0 1,1 0-1,-1 0 0,0 0 1,0 0-1,0 0 0,0 0 1,0 0-1,0 0 1,0 0-1,0 0 0,0 0 1,1 0-1,-1 0 0,0 0 1,0 0-1,0 0 1,0 0-1,0 0 0,0 0 1,0 0-1,0 0 0,1 0 1,-1 0-1,0 0 1,0 0-1,0 0 0,0 0 1,0 0-1,0 0 0,0 0 1,0 0-1,0 0 1,0 0-1,1 0 0,-1 0 1,0-1-1,0 1 0,0 0 1,0 0-1,0 0 1,0 0-1,0 0 0,0 0 1,0 0-1,0 0 0,0 0 1,0-1-1,0 1 1,0 0-1,0 0 0,0 0 1,3 14 223,0 24 267,-3-33-440,1 7 25,-1-1-74,0 0 1,2 1 0,-1-1-1,1 0 1,6 19 0,-7-28-5,0 0 1,0 0 0,0-1-1,0 1 1,0 0-1,0 0 1,0 0 0,1-1-1,-1 1 1,1-1 0,-1 1-1,1-1 1,0 1 0,-1-1-1,1 0 1,0 0 0,0 0-1,0 0 1,0 0 0,0 0-1,0-1 1,0 1 0,0-1-1,1 1 1,-1-1 0,0 0-1,0 0 1,0 0-1,0 0 1,1 0 0,-1 0-1,0-1 1,0 1 0,0-1-1,0 1 1,3-3 0,6-2 86,0 0 1,-1-2-1,1 1 1,-2-1-1,1-1 1,-1 1-1,0-2 1,-1 1-1,1-1 1,12-19 0,33-32 5646,-54 82-4116,-3 21-1426,-3-1 0,-1 1 0,-2-1 0,-24 67 0,10-29-79,-4 12-544,3-15-2046,3 1 0,4 1 1,-10 107-1,26-111-8559</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01.509"/>
    </inkml:context>
    <inkml:brush xml:id="br0">
      <inkml:brushProperty name="width" value="0.05" units="cm"/>
      <inkml:brushProperty name="height" value="0.05" units="cm"/>
      <inkml:brushProperty name="color" value="#5B2D90"/>
    </inkml:brush>
  </inkml:definitions>
  <inkml:trace contextRef="#ctx0" brushRef="#br0">3 878 2881,'0'0'21383,"-1"-16"-19702,0 10-1608,1 1-1,0 0 0,0-1 1,0 1-1,1 0 0,0-1 0,0 1 1,0 0-1,1 0 0,2-8 1,-1 8-48,1 0 1,0 0 0,0 0-1,0 1 1,0-1-1,1 1 1,-1 0 0,1 0-1,0 1 1,0-1 0,1 1-1,7-4 1,67-34 37,64-33 439,227-155 0,-352 214-349,0 0-1,-1-1 1,-1-1 0,19-23-1,-29 31-34,-1 0-1,0 0 0,-1 0 1,0-1-1,0 0 0,-1 0 1,-1 0-1,1 0 0,-2-1 1,1 0-1,0-14 1,-2 19-96,0-7 23,0 0-1,-1-1 1,0 1 0,-4-26-1,3 36-43,1 0 0,-1 0-1,0 0 1,0 0 0,0 1-1,-1-1 1,1 0 0,-1 1-1,0-1 1,1 1 0,-1-1-1,0 1 1,0 0 0,-1-1-1,1 1 1,0 0-1,-1 1 1,1-1 0,-1 0-1,1 1 1,-1-1 0,0 1-1,0 0 1,0 0 0,0 0-1,0 0 1,-4 0 0,-7 0-12,0 0 1,0 1-1,-1 1 0,1 0 1,0 1-1,0 1 1,0 0-1,1 1 1,-1 0-1,1 1 1,0 1-1,0 0 0,0 0 1,1 1-1,0 1 1,-17 14-1,22-17 5,-1 1 0,1 1 0,0-1 0,0 1 0,1 1-1,0-1 1,0 1 0,1 0 0,0 0 0,0 1 0,1 0 0,0-1 0,1 1-1,0 1 1,0-1 0,1 0 0,0 1 0,0-1 0,1 1 0,1 0 0,0-1-1,0 1 1,0-1 0,2 1 0,2 12 0,1-7-14,1 0 0,0-1 0,2 0 0,-1 0 1,2-1-1,-1 0 0,2 0 0,0-1 0,0-1 0,20 18 0,15 8-234,74 48 0,-103-74 194,141 86-582,-83-54 211,97 75-1,-164-113 420,-1 0 0,0 1 1,0 0-1,0 0 0,-1 1 0,1 0 0,-2 0 0,1 0 0,-1 0 1,0 1-1,4 9 0,-8-14 17,1 1-1,0 0 1,-1-1 0,1 1-1,-1 0 1,0 0 0,-1-1-1,1 1 1,0 0 0,-1-1 0,0 1-1,0 0 1,0-1 0,0 1-1,-1-1 1,0 1 0,1-1-1,-1 0 1,0 0 0,0 0 0,-1 0-1,1 0 1,-1 0 0,1 0-1,-1-1 1,0 0 0,-5 4-1,-9 5 91,0 0 0,-1-1-1,0-1 1,-1 0-1,0-2 1,-39 11-1,-129 18 586,102-25-725,-156-2 0,237-9-99,0 0 1,-1 0 0,1-1 0,0 1-1,0-1 1,0 0 0,0 0-1,0-1 1,0 1 0,0-1-1,-4-2 1,7 4 13,0-1 0,1 1 1,-1-1-1,0 0 0,1 1 0,-1-1 0,1 0 0,-1 1 1,1-1-1,-1 0 0,1 0 0,0 1 0,-1-1 0,1 0 0,0 0 1,0 0-1,-1 0 0,1 1 0,0-1 0,0 0 0,0 0 0,0-1 1,1 0-370,-1-1 0,1 1 1,0 0-1,0 0 0,0 0 1,0-1-1,0 1 0,0 0 1,1 0-1,-1 1 0,4-5 0,41-30-15900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02.017"/>
    </inkml:context>
    <inkml:brush xml:id="br0">
      <inkml:brushProperty name="width" value="0.05" units="cm"/>
      <inkml:brushProperty name="height" value="0.05" units="cm"/>
      <inkml:brushProperty name="color" value="#5B2D90"/>
    </inkml:brush>
  </inkml:definitions>
  <inkml:trace contextRef="#ctx0" brushRef="#br0">337 29 9380,'0'0'12844,"-21"-7"-11417,9 2-1214,3 2-72,0 0 0,0 0-1,0 0 1,-1 1 0,-14-1 0,19 3-87,0 0 1,0 1-1,1-1 1,-1 1-1,1 0 1,-1 0-1,1 0 0,-1 1 1,1 0-1,0-1 1,-1 2-1,1-1 1,0 0-1,0 1 1,1 0-1,-1 0 1,-5 5-1,-6 8 197,1 1-1,1 0 1,1 1-1,0 0 0,1 0 1,1 2-1,1-1 1,0 1-1,-8 34 1,8-19-12,2 1 1,1-1 0,2 2-1,2 70 1,2-93-210,0 0 1,1 0-1,1 0 0,0 0 1,1 0-1,1 0 0,0-1 0,1 0 1,0 0-1,1 0 0,0 0 0,1-1 1,1 0-1,0 0 0,0-1 1,1 0-1,1-1 0,0 1 0,17 13 1,-8-11-83,-1-1 0,1-1-1,1 0 1,0-1 0,1-1 0,-1-1 0,2-1 0,-1-1 0,25 4 0,-32-8-287,1 0 0,-1 0 0,1-1 0,-1-1 0,0-1 0,1 0 0,-1 0 0,0-2 0,0 0 0,0 0 0,0-1 0,0-1 0,-1 0 1,0-1-1,15-9 0,-14 5-605,-1-1 0,0 0 1,0-1-1,-1-1 1,0 0-1,-2 0 0,1-1 1,-2 0-1,12-22 0,21-63-5685</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02.845"/>
    </inkml:context>
    <inkml:brush xml:id="br0">
      <inkml:brushProperty name="width" value="0.05" units="cm"/>
      <inkml:brushProperty name="height" value="0.05" units="cm"/>
      <inkml:brushProperty name="color" value="#5B2D90"/>
    </inkml:brush>
  </inkml:definitions>
  <inkml:trace contextRef="#ctx0" brushRef="#br0">172 646 7924,'0'0'12685,"-13"-1"-11711,9 0-878,-32 0 338,28 7-255,21 10-21,-5-11-73,1 1-1,-1-2 1,1 1 0,0-1-1,0 0 1,1-1 0,-1 0-1,1-1 1,0 0-1,-1 0 1,1-1 0,0 0-1,0-1 1,0 0 0,0 0-1,0-1 1,16-4-1,-20 4-35,1-1 0,-1 1 0,0-2-1,1 1 1,-1 0 0,0-1-1,0 0 1,-1-1 0,1 1 0,-1-1-1,0 0 1,0-1 0,0 1-1,0-1 1,-1 0 0,0 0 0,0 0-1,0-1 1,0 0 0,-1 1 0,0-1-1,0 0 1,-1 0 0,0-1-1,0 1 1,2-13 0,-3 13-11,0 0 0,-1 0-1,0 0 1,0 0 0,0 0 0,-1 0 0,0 0-1,0 0 1,-1 0 0,0 0 0,0 1 0,0-1-1,0 1 1,-1-1 0,0 1 0,0 0 0,-1 0-1,1 0 1,-1 0 0,0 1 0,0 0 0,-1-1-1,1 2 1,-1-1 0,0 0 0,0 1 0,-8-4-1,4 3 39,-1 0-1,1 0 0,-1 1 0,0 0 1,0 1-1,0 0 0,-1 1 0,1 0 1,0 0-1,-1 1 0,1 1 0,0 0 1,-1 0-1,1 1 0,-16 4 0,17-2-45,-1 1-1,1-1 0,0 1 0,0 1 1,0 0-1,0 0 0,1 1 0,0 0 1,1 0-1,0 1 0,0 0 0,0 0 1,1 0-1,0 1 0,1 0 0,0 1 1,0-1-1,1 1 0,1-1 1,-4 14-1,-2 9-9,2 1 0,1 0-1,1 0 1,2 0 0,1 37 0,2-41-68,1 1 0,1-1 0,2 0 0,1 0 0,1-1 0,18 52 0,-20-71-71,0 0 0,0 0 1,1 0-1,0-1 0,0 1 0,1-1 0,0 0 0,0-1 1,1 0-1,0 0 0,0 0 0,1-1 0,0 0 0,0-1 0,0 1 1,1-2-1,0 1 0,0-1 0,0 0 0,0-1 0,1 0 1,-1-1-1,19 3 0,-19-4 93,0-1 1,0-1 0,0 1-1,0-1 1,0-1 0,0 0-1,0 0 1,0 0-1,-1-1 1,1-1 0,-1 1-1,0-2 1,0 1 0,0-1-1,-1 0 1,1 0-1,-1-1 1,0 0 0,-1 0-1,9-12 1,9-12 70,-1 0 0,-2-2 0,27-55 0,-33 58-2,5-9 132,57-96 707,-66 118-555,0 0 0,2 1 0,-1 0-1,2 1 1,25-22 0,-37 35-312,-1 0 0,0 0 1,0 1-1,1-1 0,-1 0 1,1 0-1,-1 1 1,1-1-1,-1 1 0,1-1 1,-1 1-1,1-1 0,-1 1 1,1 0-1,0 0 0,-1 0 1,1 0-1,-1 0 0,1 0 1,0 0-1,-1 1 0,1-1 1,-1 1-1,1-1 0,-1 1 1,1-1-1,-1 1 1,1 0-1,-1 0 0,0 0 1,1 0-1,-1 0 0,2 2 1,3 3 0,0 1 1,-1 0-1,0 0 1,-1 0-1,5 10 1,-3-8-11,10 19-172,-1 1 0,-1 0 0,-2 1 1,0 0-1,-2 1 0,-2 0 0,9 64 1,-11-74-1449,-6-21 1581,0 0 0,1 0 0,-1 0 0,0 0 0,1 1 0,-1-1 0,0 0 0,1 0 0,-1 0 1,0 0-1,0 0 0,1 0 0,-1 0 0,0 0 0,1 0 0,-1 0 0,0 0 0,1 0 0,-1-1 0,0 1 0,1 0 0,-1 0 0,0 0 0,0 0 0,1 0 0,-1-1 0,0 1 0,1 0 0,-1 0 0,0-1 0,0 1 0,0 0 0,1 0 0,-1-1 0,24-36-527,-22 32 684,8-12-132,71-121 371,-70 121-243,2 1-1,0 0 1,0 1-1,2 0 1,27-22-1,-39 34-76,1 1 1,-1-1-1,1 1 0,-1 0 1,1 0-1,0 0 0,0 0 0,0 1 1,0 0-1,0-1 0,0 1 1,0 1-1,1-1 0,-1 1 0,0 0 1,0 0-1,1 0 0,-1 0 1,0 1-1,0-1 0,1 1 0,-1 0 1,4 2-1,4 3 95,-1 1 0,0 0 0,-1 0 0,0 1 0,0 1 0,10 10 0,-10-8-14,1-2-1,0 1 0,0-2 1,1 1-1,15 7 0,-20-12-123,1-1 0,0 0 0,0-1 0,0 0 0,0 0 0,0 0 0,0-1-1,0-1 1,1 1 0,-1-1 0,0 0 0,1-1 0,-1 0 0,0-1 0,0 1-1,0-2 1,0 1 0,0-1 0,0 0 0,-1-1 0,1 1 0,-1-2 0,11-7 0,-8 4-31,-1 0 1,0-1-1,-1 0 1,0-1-1,0 1 1,-1-1-1,0-1 1,-1 1-1,0-1 0,-1 0 1,0-1-1,-1 1 1,0-1-1,-1 0 1,3-19-1,2-57-343,-5-154-1,-4 160 236,1 46 195,1 17 196,-1-1 0,-1 0 0,-1 1 0,0-1 0,-1 1 0,-12-37 0,15 56-238,0 0 0,0 0 0,0 0 0,0 0 0,0 1 0,0-1 0,-1 0 0,1 0 0,0 0 0,0 0 0,0 0 0,0 1 0,0-1 0,0 0 0,-1 0 0,1 0 0,0 0 0,0 0 0,0 0 0,0 0 0,-1 0 0,1 0 0,0 0 1,0 1-1,0-1 0,0 0 0,-1 0 0,1 0 0,0 0 0,0 0 0,0 0 0,0 0 0,-1 0 0,1 0 0,0-1 0,0 1 0,0 0 0,-1 0 0,1 0 0,0 0 0,0 0 0,0 0 0,0 0 0,0 0 0,-1 0 0,1 0 0,0-1 1,0 1-1,0 0 0,0 0 0,0 0 0,0 0 0,-1 0 0,1-1 0,0 1 0,0 0 0,-5 40 207,1 0 0,2 1 0,5 63 0,-1-10 103,5 143 469,0 76-264,-9-256-785,-2 0-1,-3-1 1,-19 75 0,-7-31-2130,7-42-3704,13-31-5894</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03.213"/>
    </inkml:context>
    <inkml:brush xml:id="br0">
      <inkml:brushProperty name="width" value="0.05" units="cm"/>
      <inkml:brushProperty name="height" value="0.05" units="cm"/>
      <inkml:brushProperty name="color" value="#5B2D90"/>
    </inkml:brush>
  </inkml:definitions>
  <inkml:trace contextRef="#ctx0" brushRef="#br0">16 218 15191,'0'0'9412,"-16"-95"-7555,16 63 64,42 2-1905,33 5-32,34 5-848,22 8-1746,0 8-1968,-26 4-12806</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7.796"/>
    </inkml:context>
    <inkml:brush xml:id="br0">
      <inkml:brushProperty name="width" value="0.05" units="cm"/>
      <inkml:brushProperty name="height" value="0.05" units="cm"/>
      <inkml:brushProperty name="color" value="#5B2D90"/>
    </inkml:brush>
  </inkml:definitions>
  <inkml:trace contextRef="#ctx0" brushRef="#br0">124 10 12102,'0'0'11434,"0"-1"-11371,0 0-1,-1 1 1,1-1-1,0 1 1,-1-1-1,1 1 1,0-1-1,-1 1 1,1 0-1,0-1 1,-1 1-1,1-1 1,-1 1-1,1 0 1,-1-1-1,1 1 1,-1 0-1,1-1 1,-1 1 0,1 0-1,-1 0 1,0-1-1,-3 61 1608,-4-16-725,-2-1 0,-22 62-1,18-66-829,1 1-1,3 0 1,-7 52-1,16-79-134,-1 5-121,0 1-1,2-1 0,0 1 1,4 30-1,-4-46-59,1 0 0,0 0 0,0 0-1,0 0 1,0 0 0,0 0 0,1-1 0,-1 1-1,1 0 1,0-1 0,-1 1 0,1-1 0,0 0-1,5 4 1,-5-4-132,1-1 0,-1 0 0,1 0 0,-1 0 0,1 0 0,0-1 0,-1 1 0,1-1 0,0 1 0,-1-1 0,1 0-1,0 0 1,-1 0 0,1-1 0,0 1 0,-1-1 0,1 1 0,0-1 0,4-2 0,30-16-6486</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8.168"/>
    </inkml:context>
    <inkml:brush xml:id="br0">
      <inkml:brushProperty name="width" value="0.05" units="cm"/>
      <inkml:brushProperty name="height" value="0.05" units="cm"/>
      <inkml:brushProperty name="color" value="#5B2D90"/>
    </inkml:brush>
  </inkml:definitions>
  <inkml:trace contextRef="#ctx0" brushRef="#br0">74 67 11397,'0'0'12187,"-7"21"-11400,5-17-751,-6 18 141,1 0-1,1 0 1,1 1 0,1 0-1,1 0 1,0 31 0,3-51-168,0 0 1,1 0-1,-1 0 1,1-1-1,0 1 0,-1 0 1,1 0-1,1 0 1,-1-1-1,0 1 1,1-1-1,-1 1 1,1-1-1,0 1 0,-1-1 1,1 0-1,0 0 1,1 0-1,-1 0 1,0 0-1,0 0 1,1-1-1,-1 1 0,1-1 1,0 0-1,-1 0 1,1 0-1,0 0 1,0 0-1,0 0 1,0-1-1,-1 1 0,1-1 1,0 0-1,0 0 1,5 0-1,-1-1 1,0 1-1,1-1 1,-1 0 0,0 0-1,0-1 1,0 0-1,0-1 1,-1 1 0,1-1-1,-1 0 1,1-1-1,-1 0 1,0 0 0,5-5-1,-5 4 8,0-1-1,-1 0 0,0 0 1,0-1-1,-1 0 0,0 0 0,0 0 1,0 0-1,-1 0 0,0-1 1,-1 1-1,1-1 0,-1 0 1,-1 0-1,0 0 0,0 0 1,0 0-1,-1 0 0,0 0 1,-1 0-1,0 0 0,0 0 1,-4-14-1,2 15-3,0 0 0,0 0-1,0 1 1,-1-1 0,0 1 0,0 0 0,0 0 0,-1 0 0,0 1 0,0 0-1,-1 0 1,1 0 0,-1 0 0,0 1 0,0 0 0,-1 1 0,1-1-1,-1 1 1,1 0 0,-1 1 0,0-1 0,0 1 0,-1 1 0,1-1 0,0 1-1,-9 0 1,12 1-120,0 0 0,0-1-1,0 2 1,0-1 0,0 0 0,0 1-1,0-1 1,0 1 0,0 0 0,1 1-1,-1-1 1,0 1 0,0-1 0,1 1-1,-1 0 1,1 1 0,0-1-1,0 0 1,0 1 0,0 0 0,0 0-1,0 0 1,1 0 0,-1 0 0,1 0-1,0 1 1,0-1 0,0 1-1,0-1 1,1 1 0,-1 0 0,1 0-1,0 0 1,0 0 0,1 0 0,-1 0-1,1 0 1,0 0 0,0 0-1,0 0 1,1 0 0,-1 0 0,1 0-1,0-1 1,0 1 0,0 0 0,3 6-1,1-1-692,0-1-1,0 0 0,1 0 1,0 0-1,0-1 0,1 0 1,0 0-1,0 0 1,16 10-1,29 18-4676</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8.736"/>
    </inkml:context>
    <inkml:brush xml:id="br0">
      <inkml:brushProperty name="width" value="0.05" units="cm"/>
      <inkml:brushProperty name="height" value="0.05" units="cm"/>
      <inkml:brushProperty name="color" value="#5B2D90"/>
    </inkml:brush>
  </inkml:definitions>
  <inkml:trace contextRef="#ctx0" brushRef="#br0">496 166 3362,'0'0'7219,"4"-17"-2425,10-58-1240,-13 72-3385,-1 1 0,0-1 0,1 1 0,-1-1 1,0 1-1,0 0 0,0-1 0,-1 1 0,1-1 1,0 1-1,-1-1 0,0 1 0,0 0 1,1-1-1,-1 1 0,-1 0 0,1 0 0,0 0 1,0 0-1,-1 0 0,1 0 0,-3-2 0,1 1-43,-1 1-1,1 0 1,0 0-1,-1 1 1,1-1-1,-1 1 1,1 0-1,-1 0 0,0 0 1,1 0-1,-1 0 1,-7 1-1,2-1-85,1 1 1,-1 1-1,0-1 0,1 1 0,-1 1 1,1 0-1,0 0 0,0 1 0,-1 0 1,2 0-1,-10 5 0,13-4-30,-1 0 0,1 1-1,0 0 1,0-1 0,0 1 0,1 0 0,-1 1-1,1-1 1,1 1 0,-1-1 0,1 1 0,0 0-1,-3 10 1,5-13-62,-1-1 0,1 1 0,-1-1 0,1 0 0,0 1 0,0-1 0,0 1-1,0-1 1,0 0 0,1 1 0,-1-1 0,1 0 0,-1 1 0,1-1 0,0 0 0,0 1 0,0-1 0,0 0 0,0 0-1,1 0 1,-1 0 0,1 0 0,-1 0 0,1-1 0,0 1 0,-1 0 0,1-1 0,0 1 0,0-1 0,0 0-1,0 0 1,1 1 0,-1-1 0,0-1 0,0 1 0,5 1 0,0 0-173,0-1 0,0 1 1,0-1-1,0-1 0,0 1 0,0-1 1,1 0-1,-1-1 0,0 0 0,0 0 0,0-1 1,0 1-1,0-2 0,0 1 0,-1-1 1,1 0-1,-1 0 0,1 0 0,-1-1 0,0 0 1,-1-1-1,1 1 0,5-7 0,-6 5 516,0 0-1,-1 0 1,0-1-1,-1 1 1,1-1-1,-1 0 0,-1 0 1,1 0-1,-1 0 1,0 0-1,-1-1 1,0 1-1,0 0 1,0-14-1,-1 176 4565,-6 368-2445,1-453-2278,-25 122 0,22-159-219,-1-1 0,-1 0 1,-2 0-1,-1-1 0,-30 51 1,39-75 38,-1-1-1,1 1 1,-2-1 0,1 0 0,-1 0 0,0-1 0,0 1 0,0-1 0,-1-1-1,0 1 1,0-1 0,0 0 0,0-1 0,-1 0 0,1 0 0,-1 0-1,0-1 1,0 0 0,0-1 0,0 0 0,0 0 0,0 0 0,0-1 0,0-1-1,0 1 1,-11-3 0,9 1 29,0-1 1,0 0-1,0-1 0,0 0 0,0 0 0,1-1 1,0 0-1,0-1 0,0 0 0,1 0 0,0-1 1,0 0-1,0 0 0,1-1 0,0 0 0,1-1 1,0 1-1,0-1 0,-7-17 0,6 10-48,2-1-1,0 1 0,1-1 1,0 0-1,1-1 1,2 1-1,-1 0 0,2-1 1,0 1-1,1-1 1,1 1-1,1 0 0,0-1 1,2 1-1,-1 1 0,12-25 1,8-12-90,1 1 0,4 1 0,54-76 0,-73 113 153,35-50 43,57-63 0,-87 110 78,0 2-1,1 0 1,0 1-1,2 0 1,-1 2 0,1 0-1,1 1 1,38-17 0,-51 26-77,-1 0 1,0 0 0,0 1 0,1 0 0,-1 0 0,1 0 0,-1 0-1,1 1 1,0 0 0,-1 0 0,1 0 0,-1 1 0,1 0 0,-1 0-1,8 3 1,-9-2-25,0 1 1,0-1-1,0 1 0,-1 0 0,1 0 0,-1 0 0,0 0 0,0 1 1,0-1-1,0 1 0,-1-1 0,0 1 0,1 0 0,-1 0 0,-1 1 1,1-1-1,0 0 0,1 8 0,3 15 203,-1-1 0,-2 2 1,0-1-1,-2 35 0,-2 13-2533,0-3-7489</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9.113"/>
    </inkml:context>
    <inkml:brush xml:id="br0">
      <inkml:brushProperty name="width" value="0.05" units="cm"/>
      <inkml:brushProperty name="height" value="0.05" units="cm"/>
      <inkml:brushProperty name="color" value="#5B2D90"/>
    </inkml:brush>
  </inkml:definitions>
  <inkml:trace contextRef="#ctx0" brushRef="#br0">8 128 14070,'0'0'7697,"18"5"-6923,-17-5-758,23 6 373,0-2 0,-1 0 0,2-1 0,30-1 0,-50-2-303,0-1-1,0 1 1,-1-1 0,1 0 0,0 0-1,0 0 1,-1 0 0,1-1 0,0 0-1,-1 0 1,0 0 0,1-1 0,-1 0-1,4-3 1,-6 4-41,0-1 1,0 0-1,0 0 0,-1 0 0,1 0 1,-1 0-1,0 0 0,0 0 0,0 0 1,0-1-1,0 1 0,-1 0 0,0-1 0,1 1 1,-1 0-1,0-1 0,-1 1 0,1 0 1,-1-1-1,1 1 0,-1 0 0,0 0 1,0-1-1,-2-2 0,1 3-32,1 0 1,-1 0-1,0 0 0,0 1 1,-1-1-1,1 1 0,-1-1 1,1 1-1,-1 0 0,0 0 0,1 0 1,-1 0-1,0 1 0,0-1 1,-1 1-1,1 0 0,0 0 1,0 0-1,-1 0 0,1 0 1,0 1-1,-1-1 0,1 1 1,-5 0-1,-5-1-72,-1 1 1,1 0-1,-1 1 1,-25 5-1,35-5-31,-1 0 0,1 0 1,-1 1-1,1-1 0,0 1 0,0 0 1,0 1-1,0-1 0,0 1 0,0-1 0,0 1 1,1 0-1,0 1 0,-1-1 0,1 1 0,0-1 1,1 1-1,-1 0 0,1 0 0,-4 7 1,3-1-670,0 0 1,0 0 0,1 0 0,1 0 0,-1 0 0,2 1 0,-1-1 0,2 15 0,4 35-7568</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9.630"/>
    </inkml:context>
    <inkml:brush xml:id="br0">
      <inkml:brushProperty name="width" value="0.05" units="cm"/>
      <inkml:brushProperty name="height" value="0.05" units="cm"/>
      <inkml:brushProperty name="color" value="#5B2D90"/>
    </inkml:brush>
  </inkml:definitions>
  <inkml:trace contextRef="#ctx0" brushRef="#br0">0 322 9540,'0'0'11504,"4"-3"-10653,11-7-378,0 1 0,1 0 0,0 1 0,23-7 0,20-10 188,-40 15-402,25-12 248,41-26-1,-74 40-439,0 1 0,0-1-1,-1-1 1,-1 0 0,1 0-1,-2-1 1,1 0 0,12-20 0,-20 28-66,0 0 1,0 0-1,0 1 1,0-1-1,0 0 1,0 0-1,0 0 1,-1 0-1,1 0 1,-1-1-1,0 1 1,1 0-1,-1 0 1,0 0-1,0 0 1,0 0 0,-1 0-1,0-5 1,0 6-9,1 0 0,-1 0 0,0-1 0,0 1 0,0 0 0,-1 0 0,1 0 0,0 0 0,0 0 0,0 0 0,-1 0 0,1 1 0,0-1 0,-1 0 0,1 1 0,-1-1 0,1 1 0,-1 0 0,-2-1 0,-8 0-58,0 0 0,0 1 1,-1 0-1,1 1 0,-12 2 1,17-2 23,1 0 0,0 1 0,-1-1 1,1 1-1,0 0 0,0 1 0,0 0 1,0 0-1,0 0 0,1 0 0,0 1 1,-1 0-1,1 0 0,1 1 0,-1-1 1,0 1-1,1 0 0,0 0 0,1 1 1,-1-1-1,-5 12 0,6-9-24,0 1 1,1-1-1,-1 1 0,2-1 0,-1 1 0,1 0 1,1-1-1,-1 1 0,1 0 0,1 0 0,0-1 0,0 1 1,1 0-1,0-1 0,0 1 0,6 11 0,2 0-157,1 0-1,1-1 0,1 0 0,1-1 0,28 28 0,-26-29 30,-1 1 0,-1 0-1,0 0 1,-1 2 0,13 25-1,-25-43 185,0-1-1,0 1 1,-1 0-1,1 0 1,0 0-1,-1 1 1,1-1-1,-1 0 1,0 0-1,0 0 1,0 0-1,0 0 1,0 0-1,0 1 1,-1-1-1,0 4 1,0-5 36,0 1 0,0-1 0,1 0 1,-1 0-1,-1 0 0,1 1 0,0-1 1,0 0-1,0 0 0,0 0 0,-1-1 0,1 1 1,0 0-1,-1 0 0,1-1 0,-1 1 1,1-1-1,-2 1 0,-9 1 240,1 0 0,-1-1 0,1-1-1,-1 0 1,-14-2 0,-1 1 60,18 1-242,1 0-1,-1-1 1,1 0 0,0 0 0,-1-1-1,-13-5 1,20 7-121,0-1-1,1 0 1,0 1-1,-1-1 1,1 0 0,-1 0-1,1 0 1,0 0-1,0-1 1,-1 1 0,1 0-1,0 0 1,0-1-1,0 1 1,0-1 0,1 1-1,-2-3 1,1 2-142,1 0 0,0-1-1,0 1 1,0 0 0,0 0 0,0-1 0,0 1 0,1 0 0,-1 0 0,1 0 0,0 0-1,-1 0 1,1 0 0,0 0 0,0 0 0,0 0 0,2-3 0,26-27-6551</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0.054"/>
    </inkml:context>
    <inkml:brush xml:id="br0">
      <inkml:brushProperty name="width" value="0.05" units="cm"/>
      <inkml:brushProperty name="height" value="0.05" units="cm"/>
      <inkml:brushProperty name="color" value="#5B2D90"/>
    </inkml:brush>
  </inkml:definitions>
  <inkml:trace contextRef="#ctx0" brushRef="#br0">26 1 12982,'0'0'10197,"0"19"-9757,2 145 717,-10 312 412,7-464-1383,-4 36-1711,2-40 238,0-29 77,-2-18 1232,3 0 0,1 0 0,2 0 0,10-65 0,-9 92 68,0 1 0,1-1 0,1 1 0,0 0-1,1 0 1,0 0 0,0 0 0,1 1 0,1 0 0,0 0 0,0 1 0,1 0-1,0 0 1,0 0 0,1 1 0,0 1 0,1 0 0,0 0 0,18-10 0,-17 12 41,-1 1 0,1 0 1,1 0-1,-1 1 1,0 1-1,19-2 1,-27 3-104,0 1 1,0-1-1,0 1 0,0 0 1,-1 0-1,1 0 0,0 1 0,0-1 1,0 1-1,0 0 0,-1-1 1,1 1-1,0 0 0,0 1 1,-1-1-1,1 0 0,-1 1 1,0-1-1,1 1 0,-1 0 1,0 0-1,0 0 0,0 0 0,0 0 1,0 0-1,0 1 0,-1-1 1,1 1-1,-1-1 0,3 6 1,-1 9-19,0 1 1,-1-1 0,0 1 0,-2 0-1,0-1 1,-1 1 0,0 0 0,-2-1-1,-6 26 1,-17 37-2514,14-53-1139,0-14-3425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54.693"/>
    </inkml:context>
    <inkml:brush xml:id="br0">
      <inkml:brushProperty name="width" value="0.05" units="cm"/>
      <inkml:brushProperty name="height" value="0.05" units="cm"/>
      <inkml:brushProperty name="color" value="#5B2D90"/>
    </inkml:brush>
  </inkml:definitions>
  <inkml:trace contextRef="#ctx0" brushRef="#br0">44 72 7700,'0'0'9220,"0"-1"-9179,0 1 0,0 0 1,0-1-1,0 1 0,0 0 1,-1-1-1,1 1 0,0 0 1,0-1-1,0 1 0,0 0 1,-1-1-1,1 1 0,0 0 1,0 0-1,-1-1 0,1 1 1,0 0-1,0 0 0,-1 0 1,1-1-1,0 1 0,-1 0 0,1 0 1,0 0-1,0 0 0,-1 0 1,1-1-1,-1 1 0,1 0 1,0 0-1,-1 0 0,1 0 1,0 0-1,-1 0 0,1 0 1,0 0-1,-1 0 0,1 1 1,0-1-1,-1 0 0,1 0 1,0 0-1,-1 0 0,-2 4 24,1 0 0,0 0-1,-1 0 1,1 0 0,1 0-1,-1 0 1,0 0-1,1 1 1,0-1 0,0 0-1,0 6 1,-7 58 840,8-58-809,-2 16 84,1 1 0,1 0 0,5 30 0,-4-50-180,0 0 0,1 0 0,0 0 0,0-1-1,0 1 1,1-1 0,0 0 0,0 1 0,1-1 0,-1-1 0,1 1 0,1 0-1,-1-1 1,1 0 0,0 0 0,0-1 0,8 7 0,-11-10-1,0 1 1,1-1 0,-1 1 0,1-1-1,0 0 1,-1 0 0,1 0 0,0 0-1,0-1 1,-1 1 0,1-1-1,0 1 1,0-1 0,0 0 0,0 0-1,-1 0 1,1-1 0,0 1 0,4-2-1,-3 0 12,0 0 1,0 0-1,0 0 0,0 0 0,-1-1 0,1 0 1,-1 1-1,1-1 0,-1-1 0,0 1 0,4-5 1,1-4 8,-1-1 0,0 1 0,0-1 0,-1 0 0,-1-1 0,7-23 0,-8 21 7,-1 0 0,-1-1 0,0 1 1,-1 0-1,-1 0 0,0-1 0,-1 1 0,-1 0 0,-7-32 0,7 42-90,0 0 0,0 0 0,-1 0 0,0 0 0,0 0 0,0 1 0,-1-1 0,1 1 0,-1 0 0,-1 0 0,1 0 0,-1 1 0,0-1 0,0 1 0,0 0 0,0 1-1,-1-1 1,1 1 0,-1 0 0,0 1 0,0-1 0,0 1 0,-1 0 0,1 1 0,0-1 0,-1 1 0,-9 0 0,10 1-120,2-1-238,0 0-1,1 1 1,-1 0 0,0 0 0,0 0 0,0 1 0,0-1 0,0 1 0,0 0-1,0 0 1,-4 2 0,-2 11-4530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0.398"/>
    </inkml:context>
    <inkml:brush xml:id="br0">
      <inkml:brushProperty name="width" value="0.05" units="cm"/>
      <inkml:brushProperty name="height" value="0.05" units="cm"/>
      <inkml:brushProperty name="color" value="#5B2D90"/>
    </inkml:brush>
  </inkml:definitions>
  <inkml:trace contextRef="#ctx0" brushRef="#br0">1 79 13862,'0'0'4258,"19"2"-3604,4 1-355,9 1 619,1-1 1,0-1-1,53-5 0,-85 3-857,0 0-1,0 0 0,0 0 0,0 0 1,0 0-1,0 0 0,0-1 0,0 1 1,0-1-1,0 1 0,0 0 1,0-1-1,0 0 0,0 1 0,0-1 1,0 0-1,0 1 0,-1-1 0,1 0 1,0 0-1,0 0 0,-1 1 0,1-1 1,-1 0-1,1 0 0,-1 0 0,1 0 1,-1 0-1,1 0 0,-1 0 0,0 0 1,0-1-1,1 1 0,-1 0 0,0 0 1,0 0-1,0 0 0,0 0 0,-1 0 1,1 0-1,0 0 0,0 0 1,-1-1-1,1 1 0,0 0 0,-1 0 1,0-1-1,0-1-12,-1 0 0,1 0 0,-1 0 0,0 1 1,0-1-1,0 1 0,0-1 0,0 1 0,-1-1 0,1 1 1,-1 0-1,1 0 0,-1 0 0,0 1 0,-3-2 0,-2 0-73,0 0 0,0 1-1,0 1 1,0-1-1,0 1 1,0 0 0,0 1-1,0 0 1,0 1-1,-1-1 1,1 1-1,0 1 1,0 0 0,-11 4-1,14-4-121,0 1 0,1-1 0,-1 1 0,1 0 0,0 0 0,0 1 0,0-1 0,0 1 1,0 0-1,1 0 0,0 0 0,0 1 0,0-1 0,0 1 0,1 0 0,0-1 0,0 1 0,0 0 0,0 0 0,1 0 0,0 1 0,0-1 0,0 8 0,-1 7-842,1 1 0,1-1 0,0 0 0,2 0 0,0 0 1,1 0-1,1-1 0,9 24 0,13 26-4880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0.728"/>
    </inkml:context>
    <inkml:brush xml:id="br0">
      <inkml:brushProperty name="width" value="0.05" units="cm"/>
      <inkml:brushProperty name="height" value="0.05" units="cm"/>
      <inkml:brushProperty name="color" value="#5B2D90"/>
    </inkml:brush>
  </inkml:definitions>
  <inkml:trace contextRef="#ctx0" brushRef="#br0">232 0 15751,'0'0'9268,"-145"25"-8243,100 11-417,17 7 16,14 0-127,14 3-353,0-3 112,24-8-256,14-6 48,9-11-208,5-9 80,1-9-272,-5 0-1617,-8-9-2129,-13-14-11349</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1.381"/>
    </inkml:context>
    <inkml:brush xml:id="br0">
      <inkml:brushProperty name="width" value="0.05" units="cm"/>
      <inkml:brushProperty name="height" value="0.05" units="cm"/>
      <inkml:brushProperty name="color" value="#5B2D90"/>
    </inkml:brush>
  </inkml:definitions>
  <inkml:trace contextRef="#ctx0" brushRef="#br0">60 370 15959,'0'0'7241,"-4"18"-6980,-7 74 562,2 154 0,10-196-664,0-28-213,0 0 0,-1 0-1,-1-1 1,-1 1-1,-1 0 1,-1-1-1,-1 1 1,-10 27 0,13-48-1004,0-8 419,-1-21 220,1-39 248,4 6 168,3 1 0,3-1 0,18-72 0,67-170 669,-93 302-665,13-34 244,1 0-1,2 1 1,24-39 0,-36 66-175,0 0-1,1 0 1,0 0-1,1 0 1,0 1 0,0 0-1,0 0 1,0 1-1,1-1 1,0 1-1,0 1 1,1-1 0,-1 2-1,1-1 1,0 1-1,0 0 1,0 0-1,0 1 1,1 0-1,12-1 1,-18 3-64,0 0-1,0 0 1,0 0-1,0 1 0,0-1 1,0 1-1,0 0 1,0 0-1,0 0 1,0 0-1,-1 0 1,1 0-1,0 1 1,-1 0-1,1-1 1,-1 1-1,0 0 1,0 0-1,1 0 1,-1 1-1,-1-1 1,1 0-1,0 1 1,0-1-1,-1 1 1,0 0-1,1 0 1,-1-1-1,0 1 1,0 0-1,-1 0 1,1 0-1,0 4 1,0 1-11,0 0 0,-1 0 0,0 0 1,0 0-1,-1 0 0,0-1 1,0 1-1,-1 0 0,0 0 1,0-1-1,0 1 0,-6 10 0,-3-2-44,0 0 0,-1-1-1,0 0 1,-1 0 0,-1-2-1,0 0 1,-1 0 0,-30 19-1,4-7-306,0-1 0,-64 25 0,96-44 306,3-3 49,0 1 0,0-1 1,0 0-1,-1 0 0,1 0 0,0-1 0,-11 1 753,34 2-346,-4 4-245,1 0 0,-1 1 0,0 0 0,-1 1 0,0 1 0,0 0 0,-1 0 0,-1 1 0,10 15 0,9 17 415,33 68 1,9 15-739,-67-122-44,0 1 1,0 0 0,0-1 0,1 0-1,0 0 1,0-1 0,0 1-1,0-1 1,10 6 0,-11-8-520,0 0 1,0-1 0,0 0 0,1 1 0,-1-1 0,0-1-1,0 1 1,1 0 0,7-1 0,11-2-7989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2.217"/>
    </inkml:context>
    <inkml:brush xml:id="br0">
      <inkml:brushProperty name="width" value="0.05" units="cm"/>
      <inkml:brushProperty name="height" value="0.05" units="cm"/>
      <inkml:brushProperty name="color" value="#5B2D90"/>
    </inkml:brush>
  </inkml:definitions>
  <inkml:trace contextRef="#ctx0" brushRef="#br0">0 213 11317,'0'0'5931,"17"-2"-4413,38-5-601,73-11 600,-110 15-1268,-1-1 0,0 0 1,0-2-1,-1 0 0,17-8 1,-30 12-203,0 1 0,0-1 1,0 0-1,0 0 1,-1 0-1,1 0 0,-1-1 1,0 1-1,0 0 0,1-1 1,-1 0-1,-1 1 1,1-1-1,0 0 0,-1 0 1,0 0-1,1 0 0,-1 0 1,0-1-1,-1 1 0,1 0 1,0 0-1,-1-1 1,0 1-1,0 0 0,0-1 1,0 1-1,0 0 0,-1 0 1,0-1-1,1 1 0,-1 0 1,0 0-1,-1 0 1,1 0-1,0 0 0,-1 0 1,0 0-1,1 0 0,-1 0 1,0 1-1,-1-1 1,1 1-1,0 0 0,-1 0 1,1-1-1,-1 1 0,0 1 1,0-1-1,0 0 0,0 1 1,-3-2-1,-3 1-46,0 0 0,0 1 0,0 0 0,-1 0 0,1 1-1,0 0 1,0 0 0,-1 1 0,1 0 0,0 1 0,0 0 0,0 1 0,0 0-1,1 0 1,-1 1 0,1 0 0,0 0 0,0 1 0,0 0 0,0 0 0,1 1-1,0 0 1,-8 9 0,7-7 21,1 1 0,0 0-1,0 1 1,1-1 0,0 1 0,0 1 0,1-1-1,1 1 1,0-1 0,0 1 0,1 1 0,0-1-1,1 0 1,1 1 0,0-1 0,0 1 0,1-1-1,2 17 1,-1-21-22,0 0 1,1 0-1,-1 0 0,2-1 0,-1 1 0,1-1 1,0 1-1,0-1 0,1 0 0,0 0 1,0 0-1,0-1 0,11 10 0,-7-7-41,1-2 0,-1 1-1,2-1 1,-1-1 0,1 1-1,0-2 1,0 1-1,14 3 1,-1-2-64,1-1 0,0-1 0,0 0 0,1-2 0,-1-1 0,0-2 0,38-4 1,-40 2 30,0-2 1,-1 0 0,0-2-1,1 0 1,-2-1 0,1-1-1,-1-1 1,-1-1 0,25-18 0,-35 22 93,0 0 1,0 0 0,0-1 0,-1 0 0,0-1 0,-1 1 0,0-2 0,0 1 0,-1-1 0,-1 0 0,1 0-1,-1 0 1,-1-1 0,0 0 0,-1 0 0,0 0 0,0 0 0,-1 0 0,1-19 0,-3 28-4,0-1 1,-1 1-1,1-1 1,0 1-1,-1 0 1,0-1-1,1 1 1,-1-1-1,0 1 0,0 0 1,-1 0-1,1-1 1,0 1-1,-1 0 1,1 0-1,-1 0 1,1 0-1,-1 1 1,0-1-1,-3-2 1,0 1 11,0 0 1,0 0-1,-1 1 1,1-1-1,-1 1 1,0 1-1,1-1 0,-11-1 1,1 1 13,-1 1 1,1 0-1,-1 2 1,1-1-1,-1 2 1,-20 4-1,31-4-44,0 0 0,-1 0 0,1 0 0,0 1-1,0 0 1,0 0 0,1 0 0,-1 1 0,1 0 0,0-1-1,0 2 1,0-1 0,0 0 0,1 1 0,-1 0 0,1-1 0,1 1-1,-4 7 1,5-10-28,0 0-1,0 0 1,1 1-1,-1-1 1,1 1-1,-1-1 1,1 0-1,0 1 1,-1-1-1,1 1 1,1-1-1,-1 1 1,0-1-1,1 0 1,-1 1-1,1-1 0,0 0 1,-1 1-1,1-1 1,0 0-1,0 0 1,1 0-1,-1 1 1,0-1-1,1-1 1,-1 1-1,1 0 1,0 0-1,0 0 1,0-1-1,-1 1 1,2-1-1,-1 0 1,0 0-1,0 1 1,0-1-1,0 0 1,1-1-1,-1 1 1,0 0-1,1-1 1,-1 1-1,5-1 1,9 3-218,0-1 1,1-1-1,-1-1 1,26-2 0,8 0 464,-48 2-190,-1 1 0,1 0 1,-1 0-1,1-1 0,-1 1 1,1 0-1,-1 0 0,0 1 1,1-1-1,-1 0 0,0 0 1,0 1-1,0-1 0,0 0 1,0 1-1,0-1 1,-1 1-1,1-1 0,0 1 1,-1 0-1,1-1 0,-1 1 1,1-1-1,-1 1 0,0 2 1,3 5 18,19 58 78,-2 2 0,14 102 0,-30-146-110,-1 1 1,-2-1 0,0 0-1,-2 1 1,-1-1 0,0 0-1,-2 0 1,-1 0 0,-2 0-1,-12 34 1,5-30-41,0-1 0,-34 46 0,39-61-14,-1 0 0,-1-1 0,0 0 0,-1-1 0,0 0 0,0-1 0,-18 10 0,26-17-15,1-1 0,-1 0 1,0-1-1,1 1 0,-1-1 0,0 1 0,0-1 0,0 0 0,0-1 1,0 1-1,0-1 0,0 0 0,-6 0 0,8 0 54,0-1-1,0 1 1,0-1-1,0 0 1,0 0-1,0 0 1,0 0 0,1 0-1,-1 0 1,0-1-1,1 1 1,-1-1-1,1 1 1,-1-1-1,1 1 1,-1-1 0,1 0-1,0 0 1,0 1-1,0-1 1,0 0-1,0 0 1,1 0-1,-1 0 1,0-4-1,-7-32 69,2-1-1,1 0 0,3 0 0,1-1 0,1 1 0,7-42 0,-2 49-55,1 0 0,2 1 0,1 0 0,1 0 0,2 1 0,1 1 1,1 0-1,2 0 0,1 2 0,1 0 0,1 1 0,1 1 0,1 0 0,2 2 0,0 1 0,1 0 0,1 2 0,32-19 0,-44 32 65,1 0-1,0 1 0,1 0 0,0 2 1,-1 0-1,1 0 0,1 1 0,-1 1 1,0 0-1,22 2 0,-31-1-110,1 1 0,0 1 0,-1-1 0,1 1 0,-1 0 0,0 1 0,1-1 0,-1 1 0,0 0 0,0 1 0,0 0 0,0 0 0,0 0 0,-1 1 0,1-1 0,-1 1 0,0 1 0,0-1 0,-1 1 0,1-1 0,-1 1 0,0 1 0,0-1-1,-1 1 1,1-1 0,2 7 0,-3 10-859,-3-22 776,0 1 1,0-1 0,0 1-1,0-1 1,0 1-1,0-1 1,0 1-1,0-1 1,0 1-1,-1-1 1,1 1-1,0-1 1,0 0 0,0 1-1,0-1 1,-1 1-1,1-1 1,0 1-1,-1-1 1,1 0-1,0 1 1,-1-1-1,1 0 1,0 1 0,-1-1-1,1 0 1,-1 1-1,1-1 1,0 0-1,-1 0 1,1 0-1,-1 1 1,0-1 0,-3-14-9393</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3.760"/>
    </inkml:context>
    <inkml:brush xml:id="br0">
      <inkml:brushProperty name="width" value="0.05" units="cm"/>
      <inkml:brushProperty name="height" value="0.05" units="cm"/>
      <inkml:brushProperty name="color" value="#5B2D90"/>
    </inkml:brush>
  </inkml:definitions>
  <inkml:trace contextRef="#ctx0" brushRef="#br0">0 390 6451,'0'0'12520,"11"-1"-10927,0 0-1279,0 1 0,0 0 0,0 1 0,0 1 0,-1-1 0,1 2 0,0-1-1,-1 1 1,1 1 0,-1 0 0,16 9 0,-12-5-134,-1 1-1,0 1 0,-1-1 1,0 2-1,0 0 0,-1 0 1,-1 1-1,0 0 0,15 24 1,-20-26-153,0 0 0,0 0 0,-1 0 0,0 0 0,-1 1 0,0-1 0,-1 1-1,0 0 1,-1 0 0,0 0 0,-1 0 0,0 0 0,0 0 0,-1 0 0,-3 11 0,3-18-27,-1 0 0,0 0 0,0 0 0,0 0 0,0 0 1,0 0-1,-1-1 0,1 1 0,-1-1 0,0 0 0,0 0 0,-1 0 0,1 0 0,0 0 0,-1-1 0,0 1 0,0-1 0,0 0 0,1 0 0,-2-1 0,1 1 1,-5 0-1,-1 1-17,-1 0 1,0-1-1,0 0 1,0-1-1,1 0 0,-1-1 1,-21-1-1,28 0 16,1 0-1,-1 0 0,1 0 0,0 0 0,0-1 0,-1 1 1,1-1-1,0 0 0,0 0 0,0 0 0,1 0 1,-1-1-1,0 1 0,1-1 0,0 1 0,0-1 0,-1 0 1,1 0-1,1 0 0,-1 0 0,0 0 0,1-1 0,0 1 1,0 0-1,0-1 0,0 1 0,-1-5 0,0-6-10,0 0-1,1 0 1,1 1-1,0-1 1,0 0-1,3-14 1,1 9-68,1 1 1,1-1 0,0 1-1,2 0 1,0 1 0,0-1-1,2 2 1,0-1-1,1 2 1,1-1 0,16-17-1,5-1-49,1 2-1,1 1 1,60-41 0,-83 64 148,0 0 1,0 0 0,1 1-1,0 1 1,0 0-1,0 1 1,1 1 0,0 0-1,0 0 1,0 1-1,0 1 1,0 1 0,1 0-1,-1 0 1,0 2-1,1 0 1,-1 0 0,0 1-1,24 7 1,-35-7-10,-1-1 1,1-1-1,0 1 0,0 0 1,0-1-1,0 1 0,0-1 1,0 0-1,0 0 1,0 0-1,0 0 0,0-1 1,4 0-1,-5-1-4,-1 1 0,0 0 0,0 0 0,0 0 0,0-1 0,0 1 1,0 0-1,0-1 0,0 1 0,0-1 0,0 1 0,-1-1 0,1 1 0,-1-1 0,1 0 0,-1 1 0,0-1 0,1 0 0,-1 1 0,0-1 0,0 0 1,0 1-1,-1-4 0,1 0-18,0 1 0,0 0-1,0 0 1,0 0 0,-1 0 0,0 0 0,0 0 0,0 0 0,0 0 0,-1 0 0,1 1 0,-1-1 0,0 0 0,-5-5 0,5 6 3,-1 1 1,0 0-1,0 0 1,0 0-1,0 0 1,-1 0-1,1 1 1,0 0-1,-1-1 1,1 1 0,-1 0-1,1 1 1,-1-1-1,1 1 1,-1-1-1,0 1 1,-5 1-1,3-2 20,-1 1-1,1 1 0,-1-1 1,1 1-1,0 0 1,-1 0-1,1 1 0,0 0 1,0 0-1,0 1 1,0-1-1,1 1 0,-1 1 1,1-1-1,-1 1 1,1 0-1,0 0 0,0 0 1,1 1-1,0-1 1,-1 1-1,1 0 0,1 0 1,-1 1-1,1-1 0,0 1 1,0 0-1,-3 10 1,1-2 14,0 0 1,1 1 0,0-1 0,1 1 0,0 0-1,2 0 1,0 0 0,0 0 0,1 0 0,1 0-1,1 0 1,0-1 0,5 21 0,-4-27-32,0 1 1,0-1-1,1 0 0,0 0 1,0 0-1,1 0 1,0-1-1,0 0 0,1 0 1,0 0-1,0-1 1,1 0-1,0 0 0,0 0 1,0-1-1,0 0 1,1-1-1,0 1 0,0-1 1,0-1-1,1 0 1,-1 0-1,14 2 0,-9-2-38,1-1 0,-1 0-1,1-1 1,-1-1-1,1 0 1,0-1 0,-1-1-1,1 0 1,-1-1 0,0 0-1,1-1 1,-2 0-1,1-1 1,17-9 0,-21 9 60,-1 0 1,0-1 0,0 0-1,-1 0 1,0-1 0,0 0-1,0 0 1,-1 0 0,0-1-1,0 0 1,-1 0 0,0-1-1,-1 0 1,0 1 0,0-1 0,-1-1-1,0 1 1,0 0 0,-1-1-1,-1 1 1,2-11 0,-1-168 101,-3 105-95,0 82-11,0 0 0,1 1-1,-1-1 1,0 1 0,0-1 0,0 1 0,1-1-1,-1 1 1,0 0 0,0-1 0,0 1-1,0 0 1,0 0 0,0 0 0,0 0 0,0 0-1,0 0 1,0 0 0,0 0 0,0 0-1,0 0 1,1 0 0,-3 1 0,-25 5 303,24-3-315,1 0 1,0 0-1,-1 0 1,1 1-1,1 0 1,-1-1-1,1 1 1,-1 0-1,1 1 1,0-1-1,1 0 1,-1 0-1,1 1 1,0-1-1,0 1 1,0-1-1,0 1 1,1-1-1,0 1 1,0 6-1,0 8-25,1 0 0,0-1-1,8 35 1,24 53-135,-24-83 145,-1 1-1,0 1 0,-2-1 1,-1 1-1,3 47 0,-8-72 10,0 0 0,0 1 0,0-1 0,-1 0 0,1 1 0,0-1 0,0 0 0,0 1 0,0-1 0,0 0 0,1 1-1,-1-1 1,0 0 0,0 1 0,0-1 0,0 0 0,0 1 0,0-1 0,0 0 0,1 0 0,-1 1 0,0-1-1,0 0 1,0 1 0,1-1 0,-1 0 0,0 0 0,0 0 0,1 1 0,-1-1 0,0 0 0,0 0 0,1 0-1,-1 0 1,0 1 0,1-1 0,-1 0 0,0 0 0,1 0 0,-1 0 0,0 0 0,1 0 0,-1 0 0,0 0 0,1 0-1,-1 0 1,0 0 0,1 0 0,-1 0 0,0 0 0,1 0 0,-1 0 0,0-1 0,0 1 0,1 0 0,-1 0-1,1 0 1,19-15-174,2-5 156,-1-1 0,0 0 0,-2-2 1,-1 0-1,0-2 0,-2 0 0,15-30 0,-21 35 54,-1-1 0,-2-1 0,1 1-1,-2-1 1,-1-1 0,-1 1-1,-1-1 1,-1 1 0,-1-46 0,-1 65-24,0 1-1,0-1 1,0 0 0,0 0 0,-1 1 0,1-1 0,-1 0 0,1 1 0,-1-1 0,0 0 0,0 1 0,0-1 0,-1 1-1,1-1 1,-1 1 0,1 0 0,-1 0 0,0-1 0,1 1 0,-1 0 0,0 1 0,-1-1 0,1 0 0,0 0 0,0 1 0,-1 0-1,1-1 1,-1 1 0,1 0 0,-1 0 0,-3-1 0,5 2-17,0 0 0,0 0-1,0 0 1,1 0 0,-1 0-1,0 1 1,0-1 0,1 0 0,-1 0-1,0 1 1,1-1 0,-1 0 0,0 1-1,1-1 1,-1 0 0,0 1 0,1-1-1,-1 1 1,1-1 0,-1 1-1,1-1 1,-1 1 0,1 0 0,-1-1-1,1 1 1,0 0 0,-1-1 0,1 1-1,0 0 1,0-1 0,-1 1 0,1 0-1,0 0 1,0-1 0,0 1 0,0 0-1,0 0 1,0-1 0,0 1-1,0 0 1,0 0 0,0 1 0,4 37-412,4-14 353,0 0 0,1-1 0,2 0 0,0-1 1,2 0-1,0-1 0,20 25 0,7 14 34,-39-59 34,85 153 358,-78-139-223,-2 1 0,1 0 0,-2 0 1,0 1-1,-2-1 0,1 1 0,0 31 0,-4-47-120,0 0-1,0 0 1,-1 0-1,1 0 0,0 0 1,-1 0-1,0 0 1,1 0-1,-1-1 1,0 1-1,0 0 0,0 0 1,0-1-1,0 1 1,0 0-1,-1-1 1,1 0-1,0 1 0,-1-1 1,1 0-1,-1 1 1,0-1-1,-1 1 1,-2 1-7,-1-1 1,1 0-1,0 0 1,0-1-1,-1 0 1,1 0-1,-1 0 1,-9 0 0,6 0 5,-1-1 1,0-1 0,1 1 0,-1-2 0,0 1 0,1-2 0,-1 1 0,1-1-1,0 0 1,-11-6 0,15 5-9,1 1 0,1-1 0,-1 1 0,0-1 0,1 0 0,0 0 0,0-1 0,0 1-1,0 0 1,1-1 0,-1 0 0,1 0 0,1 0 0,-1 0 0,1 0 0,0 0 0,0 0 0,0 0 0,0 0-1,1-1 1,0 1 0,0 0 0,1 0 0,1-6 0,-1 1-19,1 0 0,0 0 1,1 0-1,0 1 0,0-1 0,1 1 0,1 0 0,-1 0 1,1 1-1,1-1 0,10-11 0,-1 5-45,0 0 0,1 1 0,1 1 0,1 0-1,-1 2 1,39-19 0,-44 25 69,0-1-1,1 2 1,0 0-1,0 0 1,0 1 0,0 1-1,1 0 1,-1 1-1,0 1 1,1 0 0,-1 0-1,17 4 1,-25-3-26,0 0 1,0 1 0,0 0-1,-1 0 1,1 0-1,-1 1 1,1-1 0,-1 1-1,0 0 1,0 0 0,0 1-1,0-1 1,-1 1 0,0 0-1,1 0 1,-1 0-1,3 6 1,-2-2 139,0 0 0,0 0 0,-1 0-1,-1 0 1,1 0 0,-1 1 0,-1-1 0,1 1 0,-2 0-1,1 9 1,-1-10-281,-1 1 0,1-1-1,-1 0 1,-1 0 0,0 0 0,0 0-1,-1 0 1,0 0 0,0 0 0,-7 11-1,8-15-344,-1 0-1,0 0 0,0 0 0,0-1 1,-1 1-1,1-1 0,-1 0 0,0 0 1,0 0-1,0 0 0,0-1 0,-1 1 1,1-1-1,0 0 0,-1-1 1,0 1-1,1-1 0,-7 1 0,-25 0-13651</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4.100"/>
    </inkml:context>
    <inkml:brush xml:id="br0">
      <inkml:brushProperty name="width" value="0.05" units="cm"/>
      <inkml:brushProperty name="height" value="0.05" units="cm"/>
      <inkml:brushProperty name="color" value="#5B2D90"/>
    </inkml:brush>
  </inkml:definitions>
  <inkml:trace contextRef="#ctx0" brushRef="#br0">1 1 18777,'0'0'4962,"129"94"-8148,-74-32-3761,-1-1-6195</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4.579"/>
    </inkml:context>
    <inkml:brush xml:id="br0">
      <inkml:brushProperty name="width" value="0.05" units="cm"/>
      <inkml:brushProperty name="height" value="0.05" units="cm"/>
      <inkml:brushProperty name="color" value="#5B2D90"/>
    </inkml:brush>
  </inkml:definitions>
  <inkml:trace contextRef="#ctx0" brushRef="#br0">131 138 10229,'0'0'13723,"-5"14"-13448,0 1-67,0 0 0,2 0 0,-1 0 0,2 1 0,0-1 0,1 1-1,0 0 1,1 0 0,1-1 0,1 1 0,0-1 0,1 1 0,5 16 0,-2-18-170,0-2-1,1 1 1,0-1 0,1 0 0,1 0 0,10 11 0,-16-20-57,0 0 1,0 0 0,1 0 0,-1-1-1,1 1 1,0-1 0,-1 0 0,1 0-1,0 0 1,0 0 0,5 0 0,-6-1-7,-1-1 0,1 0 0,-1 0 0,1 0 1,-1 0-1,1 0 0,-1 0 0,1-1 0,-1 1 1,1-1-1,-1 0 0,1 0 0,-1 0 0,0 0 1,1 0-1,-1 0 0,0-1 0,0 1 0,0-1 1,3-2-1,3-5 0,-1 1 1,0-1-1,-1 0 0,0-1 0,0 0 1,-1 0-1,0 0 0,0 0 1,-2-1-1,1 0 0,-1 0 1,-1 0-1,0 0 0,0 0 1,-1 0-1,-1-23 0,0 19 6,-1 1 0,0-1 0,-1 0-1,-1 1 1,0 0 0,-1 0 0,-1 0-1,0 0 1,-1 0 0,0 1 0,-1 0-1,-14-20 1,13 23 23,-1 1-1,0 0 1,-1 1 0,0 0-1,0 0 1,-1 1-1,0 0 1,-16-7-1,21 11 2,-1 0 0,0 1 0,0-1 0,0 1 0,0 1 0,0-1-1,0 1 1,0 1 0,0-1 0,-1 1 0,1 0 0,0 1 0,0 0-1,0 0 1,-1 0 0,-8 4 0,11-2-15,1-1 1,1 1-1,-1 0 1,0 0-1,1 1 0,-1-1 1,1 1-1,0 0 1,0 0-1,1 0 0,-1 0 1,1 0-1,0 1 1,0-1-1,0 1 0,1-1 1,0 1-1,-1 0 1,2-1-1,-1 1 0,0 0 1,1 9-1,0-8-50,-1-1 0,1 1 0,0-1 0,1 0 0,-1 1 0,1-1 0,0 1 0,1-1 0,-1 0 0,1 0 0,0 0 0,0 0 0,0 0 0,1 0 0,0 0 0,0-1 0,0 1 0,1-1 0,-1 0 0,5 4 0,-1-4-52,1 0 0,-1 0 1,1-1-1,-1 0 0,1 0 0,0-1 0,0 0 0,0 0 0,0-1 0,1 0 0,-1-1 1,0 0-1,0 0 0,1 0 0,9-3 0,11-3 310,-1-1 0,55-22-1,-18 6 531,-51 18-633,1 1-1,0 1 1,0 0 0,22-1 0,-34 3-99,0 1 0,0 0 0,0 0 0,0 0 0,-1 0 0,1 1 0,0-1 0,0 1 0,-1 0 0,1 0 0,0 0 0,-1 0 0,1 0 0,-1 0 0,1 1 0,-1-1-1,1 1 1,-1 0 0,0 0 0,0-1 0,0 1 0,0 1 0,0-1 0,-1 0 0,1 0 0,-1 1 0,1-1 0,-1 1 0,0-1 0,2 6 0,6 92-14,-9-100 19,1 0 1,-1 0 0,0 0 0,1 0-1,-1 1 1,0-1 0,1 0 0,-1 0 0,0 0-1,1 0 1,-1 0 0,1 0 0,-1 0-1,0 0 1,1 0 0,-1 0 0,0 0 0,1 0-1,-1 0 1,1 0 0,-1-1 0,0 1-1,1 0 1,-1 0 0,0 0 0,1 0 0,-1-1-1,0 1 1,1 0 0,-1 0 0,0-1-1,0 1 1,1 0 0,-1-1 0,0 1 0,0 0-1,0-1 1,1 1 0,12-13 102,27-37 473,-25 29-419,0 2 0,2 0-1,0 0 1,1 2 0,26-20-1,-43 36-133,0 1 0,0-1 0,0 0 0,0 1 0,0-1 0,0 1 1,0-1-1,0 1 0,0-1 0,0 1 0,0 0 0,0 0 0,1-1 0,-1 1 0,0 0 0,0 0 0,0 0 0,0 0 0,0 0 0,1 1 0,-1-1 0,0 0 0,0 1 0,0-1 0,0 0 0,0 1 0,1 0 0,0 1-9,0-1 1,0 1-1,-1 0 0,1 0 1,0 0-1,-1 0 0,0 1 0,0-1 1,1 0-1,-1 0 0,-1 1 1,2 2-1,2 12-24,0-1 1,-2 1-1,2 18 1,-3-26 53,4 354-1636,-6-327 509,-1 0-2744,-2-12-4209</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57.963"/>
    </inkml:context>
    <inkml:brush xml:id="br0">
      <inkml:brushProperty name="width" value="0.05" units="cm"/>
      <inkml:brushProperty name="height" value="0.05" units="cm"/>
      <inkml:brushProperty name="color" value="#5B2D90"/>
    </inkml:brush>
  </inkml:definitions>
  <inkml:trace contextRef="#ctx0" brushRef="#br0">185 63 8724,'0'0'12318,"0"-7"-11755,0-48 3991,0 59-4442,-3 14-106,0 0 0,-1 1 1,0-1-1,-2-1 0,0 1 1,-14 26-1,0 4 118,-69 216 327,80-225-449,1 0 0,2 1 0,2-1 1,2 1-1,2 41 0,0-77-3,1 1 0,-1-1 0,1 1 0,0-1 0,0 1-1,1-1 1,-1 0 0,1 1 0,0-1 0,0 0 0,1 0 0,-1 0 0,1-1 0,0 1 0,0 0 0,0-1 0,0 0-1,1 0 1,-1 0 0,1 0 0,0 0 0,0-1 0,0 0 0,0 0 0,0 0 0,0 0 0,8 2 0,-5-3-14,0 1 0,0-1 0,1 0 0,-1 0 0,0-1 0,1 0 0,-1-1 0,0 1 0,1-1 0,-1-1 0,0 1 0,0-1 0,0 0 0,0-1 0,0 0 0,10-6 0,3-3-447,-2-1 1,0-1 0,0 0 0,-1-1 0,-1-1 0,-1-1 0,26-35-1,-32 38 136,0-1-1,-2 0 0,0 0 0,0 0 0,-2-1 0,0 0 0,0 0 0,-2 0 1,0-1-1,-1 1 0,0-27 0,-2 23 383,0-26 4101,-6 64-2938,-3 23-686,1 0-1,2 1 1,0 63 0,10 49-2523,-4-154 1783,0 0-1,0 1 1,0-1 0,0 0-1,0 1 1,0-1 0,1 1-1,-1-1 1,0 0-1,0 1 1,0-1 0,0 0-1,1 0 1,-1 1 0,0-1-1,0 0 1,1 1-1,-1-1 1,0 0 0,0 0-1,1 0 1,-1 1 0,0-1-1,1 0 1,-1 0-1,0 0 1,1 0 0,-1 1-1,0-1 1,1 0 0,-1 0-1,0 0 1,1 0-1,-1 0 1,0 0 0,1 0-1,-1 0 1,1 0 0,-1 0-1,0 0 1,1 0-1,-1 0 1,0-1 0,1 1-1,-1 0 1,0 0 0,1 0-1,-1 0 1,0-1-1,1 1 1,-1 0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58.310"/>
    </inkml:context>
    <inkml:brush xml:id="br0">
      <inkml:brushProperty name="width" value="0.05" units="cm"/>
      <inkml:brushProperty name="height" value="0.05" units="cm"/>
      <inkml:brushProperty name="color" value="#5B2D90"/>
    </inkml:brush>
  </inkml:definitions>
  <inkml:trace contextRef="#ctx0" brushRef="#br0">0 88 11397,'0'0'9439,"6"10"-8913,-3-6-477,-1 1 0,1-1 0,0 0 0,0 0 0,1 0 0,-1 0 0,1 0 0,0-1 0,0 0 0,0 0 1,0 0-1,1 0 0,-1-1 0,1 1 0,0-1 0,0 0 0,0 0 0,0-1 0,0 0 0,0 0 0,0 0 0,6 0 0,-7 0-2,0-1 0,0 0-1,0 0 1,0 0 0,0 0-1,0 0 1,0-1 0,0 0-1,0 0 1,0 0 0,-1 0 0,1 0-1,0-1 1,-1 0 0,1 0-1,-1 0 1,0 0 0,7-6-1,-7 5 13,-1-1-1,1-1 1,-1 1-1,1 0 1,-1-1-1,0 1 0,-1-1 1,1 1-1,-1-1 1,0 0-1,0 0 1,-1 0-1,1 1 1,-1-1-1,0-7 0,-1 10-54,1-1-1,-1 0 1,1 1-1,-1-1 1,0 0-1,0 1 1,0-1-1,-1 1 1,1-1-1,0 1 0,-1 0 1,0 0-1,1-1 1,-1 1-1,0 0 1,0 1-1,0-1 1,0 0-1,-1 0 0,1 1 1,0 0-1,-1-1 1,1 1-1,-1 0 1,1 0-1,-1 0 1,0 0-1,1 1 1,-5-1-1,4 0-196,0 0 0,0 1 0,0-1 0,0 1 0,0 0 0,0 0 0,0 0 0,0 0 0,0 1 0,0-1 0,0 1 0,0-1 0,1 1 0,-1 0 0,0 0 0,0 1 0,1-1 0,-1 1 0,0-1 0,1 1 0,0 0 0,-1 0-1,1 0 1,0 0 0,0 0 0,0 0 0,-2 4 0,-5 19-5262,7-1-2578</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58.668"/>
    </inkml:context>
    <inkml:brush xml:id="br0">
      <inkml:brushProperty name="width" value="0.05" units="cm"/>
      <inkml:brushProperty name="height" value="0.05" units="cm"/>
      <inkml:brushProperty name="color" value="#5B2D90"/>
    </inkml:brush>
  </inkml:definitions>
  <inkml:trace contextRef="#ctx0" brushRef="#br0">51 1 13142,'0'0'5515,"-4"16"-3723,-12 57 49,-12 146 0,27-189-1704,0 39 31,1-64-165,0-1 0,0 0 0,1 0 0,0 0 0,0 0 0,0 0 0,0 0 0,1 0 0,-1-1 0,1 1 0,0 0 0,4 5 0,-5-8-3,0 0 0,0 0 0,0 0 0,0 0 0,0 0 0,0 0 0,0 0 0,1-1 0,-1 1 0,0 0 0,1-1 0,-1 1 0,0 0 0,1-1 0,-1 0 0,1 1 0,-1-1 0,1 0 0,-1 0 0,1 0 0,-1 0 0,1 0 0,-1 0 0,0 0-1,1 0 1,-1-1 0,1 1 0,-1-1 0,1 1 0,-1-1 0,0 1 0,1-1 0,-1 0 0,0 0 0,0 0 0,1 1 0,-1-1 0,0 0 0,0-1 0,1-1 0,5-4-11,0-1 0,-1 0 0,-1-1 0,8-13 0,-12 20 9,40-82 23,-31 61 7,0 2 0,1-1 0,1 1-1,0 1 1,2 0 0,18-20 0,-32 40-7,1 0 0,-1-1 0,1 1 1,-1 0-1,1 0 0,-1-1 0,1 1 1,-1 0-1,1 0 0,0 0 0,-1 0 1,1 0-1,-1-1 0,1 1 0,0 0 1,-1 1-1,1-1 0,-1 0 0,1 0 1,0 0-1,-1 0 0,1 0 1,-1 0-1,1 1 0,-1-1 0,1 0 1,-1 1-1,1-1 0,-1 0 0,1 1 1,-1-1-1,1 0 0,-1 1 0,1-1 1,-1 1-1,0-1 0,1 1 0,-1-1 1,0 1-1,1-1 0,-1 1 0,0-1 1,0 1-1,0 0 0,1-1 0,-1 1 1,0-1-1,0 1 0,0 0 0,0 0 1,12 38-71,-11-34 142,9 49-10,6 73-1,-6-33-1146,-5-69-715,1-12-2618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55.444"/>
    </inkml:context>
    <inkml:brush xml:id="br0">
      <inkml:brushProperty name="width" value="0.05" units="cm"/>
      <inkml:brushProperty name="height" value="0.05" units="cm"/>
      <inkml:brushProperty name="color" value="#5B2D90"/>
    </inkml:brush>
  </inkml:definitions>
  <inkml:trace contextRef="#ctx0" brushRef="#br0">0 109 11701,'0'0'7308,"4"0"-7055,-2 0-244,0 1 1,-1-1-1,1 0 0,0 1 0,0-1 1,0 1-1,-1-1 0,1 1 0,0 0 1,-1-1-1,1 1 0,0 0 0,-1 0 1,0 1-1,1-1 0,-1 0 0,1 0 1,-1 1-1,0-1 0,0 0 0,0 1 0,0 0 1,0-1-1,0 1 0,0-1 0,-1 1 1,2 3-1,-2-14 2796,-1 3-2572,1-1-1,0 1 0,0-1 1,1 0-1,1-9 0,3 22 163,1 31-380,-1 0-1,-1 1 1,-3 0-1,-4 61 1,1-51-1206,2 0 0,6 58 0,-6-105 1164,0-1 1,0 0-1,0 1 1,0-1-1,0 0 1,0 1-1,0-1 1,0 0-1,0 1 0,0-1 1,1 0-1,-1 1 1,0-1-1,0 0 1,0 1-1,0-1 1,0 0-1,1 0 1,-1 1-1,0-1 1,0 0-1,0 0 0,1 1 1,-1-1-1,0 0 1,1 0-1,-1 0 1,0 1-1,0-1 1,1 0-1,-1 0 1,0 0-1,1 0 1,-1 0-1,0 0 1,1 0-1,-1 0 0,0 1 1,1-1-1,-1 0 1,0 0-1,1 0 1,-1-1-1,0 1 1,0 0-1,1 0 1,-1 0-1,0 0 1,1 0-1,-1 0 1,0 0-1,1-1 0,-1 1 1,0 0-1,0 0 1,1 0-1,-1-1 1,0 1-1,0 0 1,1 0-1,-1 0 1,0-1-1,0 1 1,0 0-1,1-1 1,15-19-13,23-46 184,-23 37 397,0 2 1,2-1-1,1 2 0,2 1 0,30-31 1,-48 54-476,0-1 1,0 1-1,0 0 1,0 0 0,1 0-1,-1 0 1,1 1 0,-1-1-1,1 1 1,0 0 0,0 0-1,-1 0 1,1 1 0,0-1-1,6 1 1,1 1 16,0 0 1,0 1-1,21 7 1,-25-7-73,0 1 1,1-1 0,0 0 0,-1-1 0,1 0 0,0 0 0,-1-1 0,1 0-1,0 0 1,0-1 0,0 0 0,8-2 0,-8 0-11,-1 0-1,0-1 1,1 1 0,-2-2 0,1 1-1,0-1 1,-1 0 0,0 0 0,0-1-1,0 0 1,-1 0 0,0 0 0,0-1-1,-1 1 1,7-14 0,-5 8-14,-1 0 0,0 0 0,-1-1 0,-1 0 0,0 0 0,0 0 0,-1 0 0,0-24 0,-2 35 20,0 1 0,0 0 0,0-1 1,0 1-1,-1 0 0,1 0 0,0-1 0,0 1 0,-1 0 1,1 0-1,-1-1 0,1 1 0,-1 0 0,0 0 0,1 0 1,-1 0-1,0 0 0,0 0 0,0 0 0,0 0 0,0 0 1,0 0-1,0 0 0,0 1 0,0-1 0,0 0 0,0 1 1,0-1-1,-3 0 0,2 1 1,0-1 0,0 1 0,0 0 0,0 0 0,0 0 0,0 0 0,0 1 0,0-1 0,0 0 0,0 1 0,0 0 0,0-1 0,1 1 0,-1 0 0,0 0 1,0 0-1,1 0 0,-1 0 0,0 0 0,-2 3 0,-2 4 0,-1 0 0,1 0 1,0 0-1,1 1 0,0 0 1,1 0-1,-1 0 0,2 1 0,-1-1 1,2 1-1,-1 0 0,-2 19 1,1 14-83,0 71 0,4-107 50,0 130-1664,0-46-2546,0-21-2744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59.291"/>
    </inkml:context>
    <inkml:brush xml:id="br0">
      <inkml:brushProperty name="width" value="0.05" units="cm"/>
      <inkml:brushProperty name="height" value="0.05" units="cm"/>
      <inkml:brushProperty name="color" value="#5B2D90"/>
    </inkml:brush>
  </inkml:definitions>
  <inkml:trace contextRef="#ctx0" brushRef="#br0">0 147 6451,'0'0'15130,"23"6"-14656,-3 0-319,20 7 16,1-3 0,71 10-1,-98-18-147,1-1-1,-1-1 1,1 0-1,-1-1 0,20-4 1,-31 4-13,0 0 0,1 0 0,-1 0 1,0-1-1,0 1 0,0-1 0,0 1 0,0-1 0,0 0 0,0 0 1,0-1-1,-1 1 0,1-1 0,-1 1 0,0-1 0,0 0 1,0 0-1,0 1 0,0-2 0,0 1 0,-1 0 0,0 0 0,1 0 1,-1-1-1,0 1 0,-1 0 0,2-7 0,-1 5-3,-1 0 1,1 0-1,-1-1 0,0 1 0,0 0 1,0 0-1,-1-1 0,0 1 0,0 0 1,0 0-1,0 0 0,-1 0 0,0 0 1,0 0-1,-4-6 0,3 8-1,0-1 0,0 1-1,-1 1 1,1-1 0,-1 0-1,1 1 1,-1 0 0,0 0-1,0 0 1,0 0 0,0 0-1,0 1 1,0 0 0,0 0 0,-1 0-1,1 0 1,0 1 0,-9 0-1,8-1 1,-1 0 0,1 1 0,-1 0 0,1 0 0,-1 0 1,1 1-1,-1 0 0,1 0 0,-1 0 0,1 1 0,0 0 0,0 0 0,0 0 0,0 1 0,0-1 0,0 1 0,1 0 0,-1 1 0,1-1 0,0 1 0,0 0 0,0 0 0,0 0 0,1 0 0,0 1 0,0-1 0,0 1 0,0 0 0,1 0 0,-4 9 0,1 0 10,1 0 0,0 1-1,1-1 1,0 1 0,2 0-1,-1-1 1,2 1 0,0 0 0,1 0-1,4 24 1,-4-30-53,1 0 0,0 0-1,1-1 1,0 1 0,0-1 0,1 1 0,0-1 0,1-1-1,0 1 1,0-1 0,0 1 0,1-1 0,0-1-1,0 1 1,1-1 0,0 0 0,0-1 0,12 7 0,-7-6-19,2 0 0,-1-1 1,1-1-1,-1 0 1,1-1-1,0-1 1,1 0-1,-1-1 0,0 0 1,0-1-1,0-1 1,1 0-1,-1-1 1,24-6-1,-31 6 75,1 0 0,-1 0 0,0 0 0,0-1 0,-1 0 0,1-1 0,-1 1 0,1-1 0,-1-1 0,0 1 0,-1-1 0,1 0 0,-1 0 0,0-1 0,0 1 0,-1-1 0,0 0 0,0-1 0,0 1 0,0-1 0,-1 1 0,0-1 0,-1 0 0,0 0 0,0-1 0,0 1-1,-1 0 1,0 0 0,0-12 0,-1 16 36,0 0 0,0-1 0,-1 1 0,1 0 0,-1-1 0,0 1 0,0 0 0,0 0 1,0 0-1,-1 0 0,1 0 0,-1 0 0,0 0 0,0 0 0,0 0 0,0 1 0,0-1 0,0 1 0,-1 0 0,1-1 0,-1 1 0,0 0 0,0 1 0,1-1 0,-1 0 0,0 1 0,-1 0 0,1-1 0,0 1 0,0 1 0,0-1 0,-1 0 0,1 1 0,-5-1 0,2 1-39,0-1 0,0 1 0,0 1-1,0-1 1,0 1 0,0 0 0,0 0 0,0 1 0,0-1 0,0 1 0,0 1 0,1-1 0,-1 1 0,1 0-1,0 0 1,0 1 0,0-1 0,-6 7 0,5-3-28,1 0 1,0 0-1,0 1 0,1-1 0,0 1 0,0 0 1,1 0-1,0 1 0,0-1 0,1 1 1,0-1-1,0 1 0,1 0 0,1 0 1,-1-1-1,2 14 0,0-19-24,0 0 0,0 0 0,0 0 0,0 0 0,0-1 0,1 1 0,0 0 0,-1-1 0,1 1-1,0-1 1,0 1 0,0-1 0,0 0 0,1 0 0,-1 0 0,1 0 0,-1 0 0,1-1 0,0 1 0,0-1 0,-1 0 0,1 1 0,0-1 0,0 0 0,0-1 0,0 1 0,0-1 0,0 1 0,1-1-1,3 0 1,1 1 3,0-1-1,0 0 1,-1 0-1,1-1 0,0 0 1,-1 0-1,1 0 1,-1-1-1,1 0 1,-1-1-1,11-5 0,35-39 2307,-52 47-2284,0 0-1,-1-1 1,1 1-1,0 0 1,0 1-1,-1-1 1,1 0-1,0 0 1,0 0-1,-1 0 1,1 1-1,0-1 1,0 0-1,-1 0 1,1 1-1,0-1 1,-1 1-1,1-1 1,-1 1-1,1-1 1,-1 1-1,1-1 1,-1 1-1,1-1 1,-1 1-1,1 0 1,-1-1-1,1 1 1,-1 0-1,0-1 1,1 2-1,11 25-751,-10-23 480,10 39-3396,-10-24-4783</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7:59.680"/>
    </inkml:context>
    <inkml:brush xml:id="br0">
      <inkml:brushProperty name="width" value="0.05" units="cm"/>
      <inkml:brushProperty name="height" value="0.05" units="cm"/>
      <inkml:brushProperty name="color" value="#5B2D90"/>
    </inkml:brush>
  </inkml:definitions>
  <inkml:trace contextRef="#ctx0" brushRef="#br0">1 136 12102,'0'0'10724,"19"0"-10323,-6-1-335,-8 0-50,0 0 0,0 0 0,0 0-1,0 1 1,0 0 0,1 0 0,-1 1-1,0-1 1,0 1 0,0 0 0,-1 1 0,1-1-1,0 1 1,0 0 0,-1 0 0,1 0-1,-1 1 1,1-1 0,-1 1 0,0 0 0,0 1-1,6 6 1,-1 3 59,-1 0-1,0 1 1,-2 0-1,1 0 1,-2 0-1,0 1 1,0 0-1,-2 0 0,1 0 1,-2 1-1,1 26 1,-3-41-70,0-1 0,-1 1 0,1-1 0,0 1 0,0-1-1,-1 1 1,1-1 0,0 1 0,-1-1 0,1 1 0,0-1 0,-1 0 0,1 1 0,-1-1 0,1 0 0,0 1 0,-1-1 0,1 0-1,-1 0 1,1 1 0,-1-1 0,1 0 0,-1 0 0,1 0 0,-1 0 0,0 0 0,1 0 0,-1 0 0,1 0 0,-1 0 0,1 0 0,-1 0-1,1 0 1,-1 0 0,1 0 0,-1 0 0,1 0 0,-1-1 0,1 1 0,-1 0 0,1 0 0,-1-1 0,1 1 0,-1 0 0,1-1-1,-1 1 1,1 0 0,0-1 0,-1 1 0,1-1 0,0 1 0,-1 0 0,1-1 0,0 1 0,0-1 0,-1 1 0,1-1 0,0 1 0,0-1-1,0 1 1,0-1 0,0 0 0,0 1 0,0-1 0,-3-10 51,1 0 0,0 0 0,1 0 1,0 0-1,1 0 0,0 0 0,1 0 0,0 0 0,0 0 0,2 0 0,-1 0 0,1 1 1,1-1-1,0 1 0,9-18 0,8-9-278,1 1 1,46-56-1,-63 85 149,-3 6-536,-1-2 801</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0.568"/>
    </inkml:context>
    <inkml:brush xml:id="br0">
      <inkml:brushProperty name="width" value="0.05" units="cm"/>
      <inkml:brushProperty name="height" value="0.05" units="cm"/>
      <inkml:brushProperty name="color" value="#5B2D90"/>
    </inkml:brush>
  </inkml:definitions>
  <inkml:trace contextRef="#ctx0" brushRef="#br0">14 306 10757,'0'0'13227,"0"-1"-13207,1 1-1,-1 0 1,0-1-1,0 1 1,1 0 0,-1 0-1,0-1 1,1 1-1,-1 0 1,0 0-1,1 0 1,-1 0-1,1-1 1,-1 1-1,0 0 1,1 0 0,-1 0-1,1 0 1,-1 0-1,0 0 1,1 0-1,-1 0 1,1 0-1,-1 0 1,1 0-1,-1 0 1,0 0 0,1 0-1,-1 1 1,0-1-1,1 0 1,-1 0-1,1 0 1,-1 1-1,0-1 1,1 0-1,-1 0 1,0 1-1,1-1 1,0 6 46,1 0 0,-1 0 0,-1-1 1,1 1-1,-1 0 0,0 0 0,-2 8 0,2 5 141,0-6-135,1 42 9,-2 0 1,-3 0-1,-18 95 1,16-218-1731,8 33 1717,0 0 1,3 1-1,1 0 0,1 0 0,18-50 1,-5 32 107,2 0 1,48-82-1,-62 121-68,1-1 0,1 1 0,-1 1 0,2 0 0,0 0 1,22-17-1,-27 24-69,1 1 1,-1-1 0,1 2 0,0-1-1,0 1 1,0 0 0,0 0 0,1 1-1,-1 0 1,1 0 0,-1 1 0,1 0 0,0 0-1,0 1 1,13 1 0,-18-1-42,-1 1-1,0-1 1,0 1 0,1 0 0,-1 0 0,0 0 0,0 0-1,0 0 1,0 1 0,0-1 0,0 0 0,0 1-1,-1 0 1,1-1 0,0 1 0,-1 0 0,1 0-1,-1 0 1,0 0 0,0 0 0,0 0 0,0 0 0,0 0-1,0 1 1,0-1 0,-1 0 0,1 0 0,0 5-1,0-1-3,-1 1-1,1-1 0,-1 1 1,0-1-1,-1 1 0,1-1 0,-1 1 1,-1-1-1,-3 12 0,1-9-2,-1 0-1,0 0 1,-1 0 0,1 0 0,-2-1-1,1 0 1,-16 14 0,-61 45-272,75-60 231,-21 15-299,-1-1 0,-1-1 0,-43 20 902,76-37-480,-1 0 0,1 0-1,0-1 1,0 1 0,0 0 0,0-1 0,0 1-1,1-1 1,-1 0 0,6 3 0,-6-3 6,47 46-48,-1 2 0,-3 2-1,38 58 1,-74-98-384,16 21-1429,-2-20-3067,-8-11-2157</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1.468"/>
    </inkml:context>
    <inkml:brush xml:id="br0">
      <inkml:brushProperty name="width" value="0.05" units="cm"/>
      <inkml:brushProperty name="height" value="0.05" units="cm"/>
      <inkml:brushProperty name="color" value="#5B2D90"/>
    </inkml:brush>
  </inkml:definitions>
  <inkml:trace contextRef="#ctx0" brushRef="#br0">0 164 8948,'0'0'14361,"12"3"-14051,10 4-229,9 4 69,2-2 1,-1-1-1,1-1 0,47 3 0,-73-10-132,0 0 0,-1 0 0,1-1 0,-1 0 0,1 0 1,-1 0-1,0-1 0,1 0 0,-1 0 0,0-1 0,0 0 0,9-5 0,-12 5-26,1 0 0,-1-1 1,0 1-1,0 0 0,-1-1 0,1 0 1,-1 0-1,1 0 0,-1 0 1,-1 0-1,1 0 0,0 0 0,-1 0 1,0-1-1,0 1 0,0-1 0,-1 1 1,1-1-1,-1-5 0,0 6 12,0 0-1,0 0 0,-1 0 1,1 0-1,-1 0 0,0 0 1,0 0-1,0 0 1,0 1-1,-1-1 0,0 0 1,1 1-1,-1-1 0,-1 1 1,1-1-1,0 1 0,-1 0 1,0 0-1,1 0 1,-1 0-1,0 1 0,-1-1 1,1 1-1,0 0 0,-1 0 1,1 0-1,-1 0 0,-4-1 1,-3 0 13,0-1 0,-1 2 0,1-1 0,-1 2 0,0-1 0,1 2 0,-1-1 0,-19 3 0,26-1-12,0 0 0,0 1 0,1-1-1,-1 1 1,1 0 0,-1 0 0,1 0 0,-1 0 0,1 1 0,0 0-1,0 0 1,1 0 0,-1 0 0,0 1 0,1 0 0,0-1 0,0 1-1,0 0 1,0 1 0,1-1 0,0 0 0,0 1 0,0-1-1,0 1 1,1 0 0,-1-1 0,1 1 0,0 8 0,-1-3 3,0 0 0,1 0 0,1 0 0,0 0 0,0 0 0,1 0 0,0 0 0,1 0 0,0 0 0,1-1 0,0 1 0,0-1 0,7 14 0,-3-13-39,0-1 0,1 1 0,0-1 0,1-1 0,0 0 0,0 0 0,1-1 0,0 0 0,0 0 0,0-1 0,1-1 0,0 0 0,0 0 0,1-1 0,-1 0 0,1-1 0,0-1 0,18 3 0,-8-3-36,-1 0 0,1-1 0,0-1 0,0-2 0,-1 0 0,1-1 0,-1-1 0,0 0 0,31-13 0,-37 11 16,0-1-1,0-1 1,0 0-1,22-18 0,-34 24 69,0 0 0,0 0 0,0 0 0,0-1 0,-1 1-1,1-1 1,-1 0 0,0 0 0,0 0 0,0 0 0,0 0-1,0 0 1,-1 0 0,1-1 0,-1 1 0,0-1 0,0 1-1,0-1 1,0 1 0,-1-1 0,0 1 0,1-1 0,-1 0-1,0 1 1,-1-1 0,1 0 0,-2-6 0,0 7 17,0 1 0,0-1 0,-1 1 0,1 0 1,0 0-1,-1-1 0,1 2 0,-1-1 0,0 0 1,0 0-1,1 1 0,-1 0 0,0-1 0,0 1 1,0 0-1,-1 1 0,1-1 0,0 0 0,0 1 1,-6 0-1,-1-1-34,1 0 1,-1 1-1,0 0 0,1 1 1,-20 3-1,27-3-53,0 0 0,-1 0 0,1 0 0,0 1 0,-1-1 0,1 1 0,0-1 0,0 1 0,0 0 0,1 0 0,-1 0 0,0 0 0,1 0 0,-1 0 0,1 1 0,0-1 0,0 0 0,0 1 0,0-1 0,0 1 0,0-1 0,0 1 0,1-1 0,0 1 0,-1 0 0,1-1 0,0 1 0,0-1 0,1 4 0,-1-5 24,0-1 0,0 1 0,1 0 0,-1-1-1,0 1 1,1-1 0,-1 1 0,0 0 0,1-1 0,-1 1 0,1-1 0,-1 1 0,1-1-1,-1 1 1,1-1 0,-1 0 0,1 1 0,0-1 0,-1 1 0,1-1 0,0 0 0,-1 0 0,1 1-1,0-1 1,-1 0 0,1 0 0,0 0 0,-1 0 0,1 0 0,0 0 0,-1 0 0,1 0-1,0 0 1,0 0 0,-1 0 0,1 0 0,0-1 0,-1 1 0,1 0 0,0 0 0,-1-1 0,1 1-1,0-1 1,32-14-3,61-86 2799,-93 120-2370,4 107-92,-1 361 1768,-7-451-2034,-2 0 0,-2 1 1,-12 41-1,14-62-185,-1 1 1,0-2 0,-1 1-1,-1-1 1,-1 0-1,0 0 1,0-1 0,-2 0-1,-12 13 1,18-23 40,0 1 0,-1-1 0,0 0 0,0 0 0,0-1 0,0 0 0,0 0 0,-1 0 0,1-1 0,-1 0 0,0 0 0,-10 1 0,14-2 110,0-1 0,0 0 0,0 0 0,0 0 0,0 0-1,0 0 1,0 0 0,0-1 0,0 0 0,0 0 0,0 1-1,1-1 1,-1-1 0,0 1 0,0 0 0,1-1 0,-1 0 0,1 1-1,-1-1 1,1 0 0,0 0 0,0 0 0,0-1 0,0 1-1,0 0 1,0-1 0,1 1 0,-1-1 0,-1-5 0,-4-10 108,2-1 1,0 0 0,1 0 0,1 0-1,-1-20 1,3-101 245,1 96-322,2 15-18,1-1 0,1 0 0,2 0 0,1 1 0,1 0 0,1 1 0,2 0 0,1 0 0,1 1 0,1 1 0,1 0 0,2 1 0,30-37 0,-30 42-4,0 1 0,1 1 0,1 1-1,1 0 1,0 2 0,1 0 0,1 1-1,0 1 1,1 1 0,0 2 0,1 0-1,0 1 1,1 1 0,-1 2 0,1 0-1,32-2 1,-56 7-38,1 1 1,-1 0-1,0 0 0,0 0 0,1 0 1,-1 0-1,0 0 0,1 0 0,-1 0 1,0 1-1,0-1 0,0 0 0,1 1 0,-1-1 1,0 1-1,0-1 0,0 1 0,0 0 1,0-1-1,1 2 0,-1-1-34,-1 0 0,0 0 0,1-1 0,-1 1 0,0 0 0,0 0 0,1 0 0,-1 0 0,0-1 0,0 1 0,0 0 0,0 0 0,0 0 0,-1 0 0,1 0 0,0-1 0,0 1 0,0 0 0,-1 0 0,1 0 0,-1 1 0,-2 4-570,-1-1 0,1 1 0,-1 0 1,0-1-1,-10 9 0,-15 13-4525</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2.986"/>
    </inkml:context>
    <inkml:brush xml:id="br0">
      <inkml:brushProperty name="width" value="0.05" units="cm"/>
      <inkml:brushProperty name="height" value="0.05" units="cm"/>
      <inkml:brushProperty name="color" value="#5B2D90"/>
    </inkml:brush>
  </inkml:definitions>
  <inkml:trace contextRef="#ctx0" brushRef="#br0">0 341 7555,'0'0'12518,"21"-11"-10669,-2 0-1467,-11 5-241,1 1 1,-1 0-1,1 1 0,1 0 1,-1 0-1,0 1 1,1 0-1,0 1 0,0 0 1,-1 0-1,1 1 0,17 0 1,-17 2-83,1-1 1,-1 2-1,0-1 1,0 2-1,0-1 1,0 1-1,0 1 1,-1 0-1,0 0 1,1 1-1,-1 0 1,-1 0-1,1 1 1,-1 0-1,0 1 1,-1 0-1,1 0 1,-1 1-1,-1 0 1,1 0-1,-1 0 1,-1 1-1,0 0 1,0 0-1,0 0 1,-1 1-1,-1-1 1,0 1-1,0 0 1,-1 0-1,0 0 1,1 21-1,-3-20-60,0 0 0,0 0 0,-1 1 0,0-1-1,-1 0 1,-1 0 0,0 0 0,0 0 0,-1-1-1,-7 14 1,7-17-41,-1 0 0,0 0-1,0 0 1,-1 0-1,1-1 1,-2 0 0,1 0-1,-1 0 1,0-1 0,0 0-1,0-1 1,-1 1 0,1-1-1,-9 2 1,-30 9-595,44-15 619,1 0 0,-1 1 0,1-1 0,-1 0 0,1 1 1,-1-1-1,1 0 0,-1 0 0,1 0 0,-1 0 0,1-1 1,-1 1-1,1 0 0,-1-1 0,1 1 0,0-1 1,-1 1-1,1-1 0,-1 0 0,1 1 0,0-1 0,0 0 1,-1 0-1,1 0 0,0 0 0,0 0 0,0 0 1,0-1-1,0 1 0,-1-2 0,0-5 21,0-1-1,0 0 1,1 0-1,0 1 1,1-1-1,0 0 1,0 0-1,1 0 1,0 0-1,0 0 1,1 1-1,0-1 1,1 1-1,0-1 1,5-10-1,3-4 22,1 0 0,1 1 0,1 0 0,18-21 0,-22 30-19,0 0-1,1 1 1,1 0 0,0 1-1,0 1 1,1 0-1,0 0 1,1 1 0,0 1-1,0 1 1,1 0-1,0 0 1,0 2 0,1 0-1,0 0 1,-1 2-1,26-4 1,13 4 58,49-7-1,-95 8-61,0 0 1,1 0 0,-1 0-1,0-1 1,-1-1 0,1 1-1,-1-1 1,1 0 0,10-9-1,-16 12 2,0 0 1,-1-1-1,1 1 0,-1 0 0,0 0 1,1-1-1,-1 1 0,0-1 0,0 1 1,0-1-1,0 1 0,0-1 0,0 0 0,0 1 1,-1-1-1,1 0 0,0 0 0,-1 0 1,0 0-1,1 1 0,-1-1 0,0 0 1,0 0-1,0 0 0,0 0 0,0 0 0,-1 0 1,1 0-1,0 1 0,-1-1 0,-1-3 1,0 2 1,0 0 1,0 1 0,0-1 0,-1 0-1,0 1 1,1 0 0,-1 0-1,0 0 1,0 0 0,0 0-1,0 0 1,0 1 0,0-1 0,-1 1-1,-6-2 1,4 2-8,0-1 0,-1 1 0,1-1 0,-1 2 0,1-1 0,-1 1 0,0 0 0,1 0 0,-1 1 0,1 0 0,-1 0 0,1 1 0,-1-1 0,1 1 0,0 1 0,0-1 0,-7 5 1,6-2 15,1 0 0,1 0 0,-1 0 0,1 1 0,0 0 0,0 0 0,0 0 0,1 0 0,0 1 1,0 0-1,1 0 0,0 0 0,0 0 0,-2 12 0,1-7 16,1 1-1,0 0 1,1 0-1,1 0 1,0 0-1,0 0 1,2 0-1,-1 0 1,5 22-1,-3-28-27,0 0 1,0 1-1,1-1 0,0 0 1,0-1-1,1 1 0,-1 0 0,2-1 1,-1 0-1,1 0 0,0 0 1,0 0-1,0-1 0,1 0 0,0 0 1,0-1-1,12 8 0,-4-5 7,0-2-1,0 1 1,1-2-1,0 0 1,-1-1-1,1 0 0,0-1 1,1-1-1,-1 0 1,0-1-1,0 0 1,0-2-1,0 0 1,0 0-1,0-2 0,0 0 1,-1 0-1,1-1 1,-1-1-1,0-1 1,-1 0-1,0 0 1,0-1-1,0-1 1,-1 0-1,-1-1 0,0 0 1,0-1-1,17-22 1,-16 15 8,0 0 0,-2 0 0,0-1 0,-1 0 1,-1-1-1,-1 0 0,8-36 0,-7 15 68,-2 0-1,-2 0 0,-2-42 1,-2 81-81,0 1 0,0 0 0,0 0 1,0-1-1,0 1 0,-1 0 0,1 0 1,0-1-1,-1 1 0,1 0 0,-1 0 0,1 0 1,-1 0-1,1 0 0,-1 0 0,0 0 1,0 0-1,0 0 0,1 0 0,-1 0 1,0 0-1,0 0 0,0 1 0,0-1 1,0 0-1,0 1 0,-3-2 0,-35-3-200,38 6 199,-1-1 0,1 1 0,0 0-1,-1-1 1,1 1 0,0 0 0,0 0 0,0 0-1,0 0 1,0 0 0,0 0 0,0 0-1,0 0 1,0 1 0,0-1 0,0 0 0,1 1-1,-1-1 1,1 0 0,-1 1 0,1-1 0,-1 1-1,1-1 1,0 0 0,0 1 0,-1 1-1,-5 45 14,5 4-55,2 0 1,2 0-1,10 53 0,-10-83 3,0 0-1,-1 0 1,-1 0-1,-3 38 1,1-50-39,-1 0 1,0 0-1,-1 0 0,0 0 1,-1 0-1,1-1 0,-2 0 1,0 1-1,0-2 1,0 1-1,-1 0 0,-7 7 1,-1 0-535,-1-2 1,-33 26 0,282-219 407,-196 146 399,-1-2 1,-2-2 0,-1-1-1,38-57 1,-52 64-12,30-66-1,-44 83-75,0-1 0,-2 0-1,1 0 1,-2 0 0,0-1 0,-1 1 0,0-20-1,-7 39-182,-2 13-130,-1 42-59,3-1 1,2 1 0,3 0 0,12 98-1,0 38 135,-12-178 42,1-1 49,-1-1 0,-1 0-1,0 0 1,-4 16-1,5-28-61,-1 0 0,1 0-1,-1-1 1,0 1 0,0 0-1,0-1 1,-1 1 0,1-1 0,-1 1-1,1-1 1,-1 0 0,0 1-1,0-1 1,0 0 0,0 0 0,0 0-1,0-1 1,0 1 0,-1 0-1,1-1 1,-1 0 0,1 1-1,-1-1 1,0 0 0,1 0 0,-1-1-1,-4 2 1,5-2 98,0 0 0,1 0 1,-1 0-1,0 0 0,0 0 0,0-1 0,0 1 0,0-1 1,1 1-1,-1-1 0,0 0 0,0 1 0,1-1 1,-1 0-1,1 0 0,-1 0 0,1 0 0,-1 0 0,1-1 1,-1 1-1,1 0 0,0-1 0,0 1 0,0-1 1,0 1-1,0-1 0,0 0 0,0 1 0,0-1 1,1 0-1,-1 0 0,0 1 0,1-1 0,-1-2 0,-1-8 274,0 0 0,0-1-1,0-23 1,2 34-257,0-11 0,0 0 1,1 0 0,0-1-1,1 1 1,0 0-1,1 0 1,1 0-1,0 1 1,1-1-1,0 1 1,1 0 0,0 1-1,1-1 1,0 1-1,1 0 1,0 1-1,0 0 1,2 0-1,-1 1 1,1 0 0,0 1-1,15-10 1,-14 10 143,1 1 0,1 0 1,-1 1-1,1 0 1,0 1-1,0 0 0,1 1 1,-1 1-1,1 0 1,0 1-1,0 0 0,0 1 1,0 0-1,27 4 0,-38-3-121,1 1 0,-1 0 0,0 0-1,1 0 1,-1 1 0,0-1 0,0 1-1,1 0 1,-1-1 0,-1 1 0,1 1-1,0-1 1,0 0 0,-1 1 0,1-1-1,-1 1 1,3 4 0,-2-1 2,1 0 0,-1 0 0,0 1 1,-1 0-1,1-1 0,-1 1 0,-1 0 0,2 9 1,-1-1-59,-1 1 1,-1-1 0,0 0 0,-1 0 0,-1 0-1,0 0 1,-7 24 0,5-28-300,0-1 0,0 0 0,-1 0 1,-9 13-1,11-18-824,0 0 0,-1-1 0,0 0 0,0 0 0,0 0 0,-6 4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3.400"/>
    </inkml:context>
    <inkml:brush xml:id="br0">
      <inkml:brushProperty name="width" value="0.05" units="cm"/>
      <inkml:brushProperty name="height" value="0.05" units="cm"/>
      <inkml:brushProperty name="color" value="#5B2D90"/>
    </inkml:brush>
  </inkml:definitions>
  <inkml:trace contextRef="#ctx0" brushRef="#br0">0 113 12005,'0'0'10347,"12"10"-10262,6 5-56,0-1 1,1-1-1,1-1 1,0 0-1,29 11 1,-44-21 11,1 0-1,0 0 1,0 0 0,0-1-1,0 0 1,0 0 0,0-1-1,0 1 1,0-1 0,1-1 0,-1 1-1,8-3 1,-10 2 11,0-1-1,0 1 1,-1-1 0,1 0 0,-1-1-1,1 1 1,-1 0 0,0-1 0,0 0-1,0 0 1,0 0 0,0 0 0,-1 0-1,1-1 1,-1 1 0,0-1 0,0 0-1,0 1 1,-1-1 0,3-8 0,-2 5-17,1 0-1,-2-1 1,1 1 0,-1-1 0,0 1 0,0-1-1,-1 0 1,0 1 0,0-1 0,-2-8 0,1 13-27,0 0 0,1 0 0,-1 1 1,-1-1-1,1 0 0,0 0 0,-1 1 1,1-1-1,-1 1 0,0-1 0,0 1 1,0-1-1,0 1 0,0 0 0,0 0 0,0 0 1,-1 1-1,1-1 0,-1 0 0,0 1 1,1 0-1,-1-1 0,0 1 0,0 0 1,0 1-1,0-1 0,-3 0 0,0-1-164,0 1-1,0 0 0,-1 0 0,1 1 0,0 0 1,0 0-1,-1 0 0,1 1 0,0 0 0,0 0 1,0 1-1,0-1 0,0 1 0,0 1 0,1-1 1,-1 1-1,1 0 0,-1 0 0,1 1 0,0-1 1,0 1-1,0 0 0,1 1 0,0-1 0,0 1 1,0 0-1,0 0 0,0 0 0,1 0 0,0 1 1,0-1-1,1 1 0,0 0 0,-3 9 1,-8 36-6634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4.205"/>
    </inkml:context>
    <inkml:brush xml:id="br0">
      <inkml:brushProperty name="width" value="0.05" units="cm"/>
      <inkml:brushProperty name="height" value="0.05" units="cm"/>
      <inkml:brushProperty name="color" value="#5B2D90"/>
    </inkml:brush>
  </inkml:definitions>
  <inkml:trace contextRef="#ctx0" brushRef="#br0">37 171 10709,'0'0'12715,"1"-11"-11674,0 4-850,4-26 496,-7 28-390,-5 24-139,-1 7-19,1 0-1,0 1 0,2-1 0,2 1 0,0 1 0,2 45 0,1-64-129,1 0-1,0 0 1,1 0-1,-1-1 1,2 1-1,0 0 1,0-1-1,0 0 1,1 0-1,0 0 1,1 0-1,-1 0 1,2-1-1,-1 0 1,1 0-1,0 0 1,0-1-1,1 0 1,0 0-1,0-1 1,0 0-1,1 0 1,-1 0-1,11 3 1,-8-4-11,-1 0 0,1 0 0,0-2 1,0 1-1,0-1 0,1 0 0,-1-1 1,0-1-1,0 1 0,1-1 0,-1-1 1,0 0-1,1-1 0,-1 0 0,0 0 1,0-1-1,15-7 0,-13 4 4,0 0-1,-1-1 1,0-1 0,0 0 0,-1-1-1,0 0 1,-1 0 0,1-1-1,-2 0 1,0 0 0,0-1-1,-1-1 1,7-13 0,-4 4-52,0 0 1,-2-1 0,-1 0 0,-1 0-1,5-27 1,-9 34-41,0 0 0,-1 0 0,0 0 1,-1 0-1,-1 0 0,0 0 0,-1 0 0,-8-28 0,8 38 83,0 0 1,-1 0-1,1 0 0,-1 0 1,0 0-1,-1 0 0,1 1 0,-1 0 1,0 0-1,0 0 0,0 0 1,0 0-1,-1 1 0,1 0 0,-1 0 1,0 0-1,0 0 0,-10-3 1,5 3 28,0 0 1,0 1-1,-1 0 1,1 1 0,0 0-1,-1 0 1,1 1 0,-1 1-1,-12 2 1,18-3-29,1 1 1,0 1-1,0-1 0,0 1 1,0-1-1,0 1 0,0 1 1,0-1-1,1 0 0,-1 1 1,1 0-1,0-1 1,0 1-1,0 1 0,0-1 1,0 0-1,-3 5 0,2-1-14,1-1 0,-1 1 0,1 0 1,0 0-1,1 1 0,-1-1 0,2 0 0,-1 1 0,-1 13 0,3-15-11,0 1 0,0-1 1,0 0-1,1 1 0,0-1 0,0 0 1,0 1-1,1-1 0,0 0 0,0 0 0,6 9 1,-6-11-1,0-1 1,0 0-1,1 0 1,-1 0-1,1 0 1,0 0-1,0-1 1,0 1-1,0-1 1,0 0-1,1 0 0,-1 0 1,1 0-1,-1-1 1,1 1-1,-1-1 1,1 0-1,0 0 1,7 1-1,-2-2 29,-1 0 0,0 0 0,1 0 0,-1-1 0,0 0 0,0-1 0,1 0 0,-1 0 0,-1 0 0,1-1 0,0-1 0,8-4 0,7-6 242,-1-1 0,30-26 0,-31 23 276,1 1 0,27-15-1,-48 32-511,-1-1 0,0 1-1,1 0 1,-1 0 0,0 0-1,1-1 1,-1 1 0,1 0-1,-1 0 1,1 0-1,-1 0 1,0 0 0,1 0-1,-1 0 1,1 0 0,-1 0-1,1 0 1,-1 0 0,0 0-1,1 0 1,-1 0 0,1 1-1,-1-1 1,0 0 0,1 0-1,-1 0 1,1 0 0,-1 1-1,0-1 1,1 0-1,-1 1 1,0-1 0,1 1-1,6 17 69,-3 35-28,-3-39-44,-1-2-48,1 1-1,1 0 1,0-1-1,0 1 0,2-1 1,-1 0-1,1 0 1,9 18-1,-12-29 41,0 0 0,0 0 0,-1 0 0,1 0 0,0 0 0,0-1 0,0 1 0,0 0 0,0 0 0,0-1 0,0 1 0,0-1 0,0 1 0,1-1 0,-1 1 0,0-1 0,0 0 0,0 0 0,1 1 0,-1-1 0,0 0 0,0 0 0,1 0 0,-1 0 0,0 0 0,0-1 0,0 1 0,1 0 0,-1 0 0,0-1 0,0 1 0,0-1 0,0 1 0,0-1 0,1 0 0,-1 1 0,0-1 0,-1 0 0,1 0 0,2-1 0,42-44 132,-34 33-88,0 1-10,1 0 1,0 1-1,0 0 0,1 1 1,1 0-1,-1 2 1,2-1-1,-1 2 1,19-8-1,-32 15-22,0 0 0,0 0 0,0 0 0,0 0 0,0 1 0,0-1 0,0 0 0,0 0 0,0 1 0,0-1 0,0 0 0,-1 1 0,1-1 0,0 1 0,0 0 0,0-1 0,0 1 0,-1 0 0,1-1 0,0 1-1,-1 0 1,1 0 0,-1-1 0,1 1 0,-1 0 0,1 0 0,-1 0 0,1 0 0,-1 0 0,0 0 0,1 0 0,-1 0 0,0 0 0,0 0 0,0 0 0,0 0 0,0 0 0,0 1 0,3 53-94,-3-43 110,-2 103-31,1 9-1912,6-44-5835,3-44-8674</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4.715"/>
    </inkml:context>
    <inkml:brush xml:id="br0">
      <inkml:brushProperty name="width" value="0.05" units="cm"/>
      <inkml:brushProperty name="height" value="0.05" units="cm"/>
      <inkml:brushProperty name="color" value="#5B2D90"/>
    </inkml:brush>
  </inkml:definitions>
  <inkml:trace contextRef="#ctx0" brushRef="#br0">0 6 3249,'0'0'20818,"3"-3"-19497,21 1-1140,143 14 1288,240-12-1,-393-4-668,-11 1-2752</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6.010"/>
    </inkml:context>
    <inkml:brush xml:id="br0">
      <inkml:brushProperty name="width" value="0.05" units="cm"/>
      <inkml:brushProperty name="height" value="0.05" units="cm"/>
      <inkml:brushProperty name="color" value="#5B2D90"/>
    </inkml:brush>
  </inkml:definitions>
  <inkml:trace contextRef="#ctx0" brushRef="#br0">1 57 11045,'0'0'10306,"10"-8"-9743,32-27-197,-40 34-303,0-1 1,0 1-1,0 0 1,0-1-1,0 1 1,0 0-1,0 0 1,0 0 0,0 1-1,0-1 1,1 0-1,-1 1 1,0 0-1,1-1 1,-1 1 0,0 0-1,0 0 1,1 0-1,-1 0 1,0 1-1,1-1 1,-1 1-1,0-1 1,0 1 0,0 0-1,1 0 1,-1 0-1,0 0 1,0 0-1,0 0 1,-1 1-1,1-1 1,0 1 0,0-1-1,-1 1 1,1 0-1,-1 0 1,1-1-1,-1 1 1,0 0 0,2 3-1,3 7 71,-1 0 0,0 1 0,0-1 0,-1 1 0,3 17 0,-6-23-43,9 37 16,5 60 0,-13-90-100,-2 0 1,1 0-1,-2 0 0,0 0 1,-1 0-1,0 0 0,-1 0 1,-6 20-1,-14 0 60,8-23-8,14-11-57,1 0-1,-1 0 1,1 0-1,-1 0 1,1-1 0,-1 1-1,1 0 1,0 0-1,-1 0 1,1-1-1,-1 1 1,1 0 0,0 0-1,-1-1 1,1 1-1,-1 0 1,1-1-1,0 1 1,0 0 0,-1-1-1,1 1 1,0-1-1,0 1 1,-1 0 0,1-1-1,0 1 1,0-1-1,0 1 1,0-1-1,0 1 1,-1-1 0,1 1-1,0-1 1,0 0-1,-3-16 9,1-1 0,0 1 0,1-1 0,1 0 1,1 1-1,0-1 0,1 1 0,1-1 0,1 1 0,0 0 0,11-26 0,-10 30-42,1 1 1,0 0 0,1 0 0,0 1 0,1 0-1,0 0 1,1 1 0,0 0 0,1 0 0,0 1 0,0 0-1,1 1 1,0 0 0,0 1 0,22-10 0,-30 15 22,-1 1 0,1 0 1,-1 0-1,1-1 0,-1 2 1,1-1-1,0 0 0,0 0 1,-1 1-1,1 0 0,0-1 1,0 1-1,0 0 0,0 0 1,-1 1-1,1-1 1,0 1-1,0-1 0,0 1 1,-1 0-1,1 0 0,-1 0 1,1 0-1,0 0 0,-1 1 1,0-1-1,1 1 0,-1 0 1,0 0-1,0 0 0,0 0 1,0 0-1,0 0 1,0 0-1,-1 0 0,1 1 1,-1-1-1,0 1 0,1-1 1,-1 1-1,0 0 0,0 3 1,4 12-11,-1 1 0,0-1 0,-1 1 1,-2 0-1,0 20 0,0-32-9,-1 2 34,1 23-74,-1-1 0,-5 37 0,4-59-94,0 0 0,-1-1 0,0 0 0,-1 1 0,0-1 0,0 0 0,0 0 0,-1-1 0,-1 1 0,1-1-1,-1 0 1,-11 13 0,16-19 158,-1-1 0,1 0-1,0 1 1,0-1-1,0 0 1,0 0 0,-1 1-1,1-1 1,0 0-1,0 1 1,-1-1 0,1 0-1,0 0 1,0 1 0,-1-1-1,1 0 1,0 0-1,-1 0 1,1 0 0,0 1-1,-1-1 1,1 0 0,0 0-1,-1 0 1,1 0-1,0 0 1,-1 0 0,1 0-1,-1 0 1,1 0 0,0 0-1,-1 0 1,1 0-1,0 0 1,-1 0 0,1 0-1,0 0 1,-1-1-1,1 1 1,0 0 0,-1 0-1,1 0 1,0-1 0,-1 1-1,1 0 1,0 0-1,0-1 1,-1 1 0,1 0-1,0 0 1,0-1 0,-1 1-1,1 0 1,0-1-1,0 1 1,0 0 0,0-1-1,0 1 1,0 0 0,-1-1-1,1 1 1,0 0-1,0-1 1,0 1 0,0-1-1,0-30 180,0 24-154,0-16 104,0 1 0,2-1-1,1 1 1,0 0 0,2 0 0,1 0 0,0 1-1,2 0 1,0 0 0,1 1 0,1 0 0,1 0 0,19-24-1,-21 32-54,0 1 0,1 0 0,15-13 0,-21 21-59,0 0 0,0 0 0,0 0 0,1 0 0,-1 1 0,1 0-1,-1 0 1,1 0 0,0 1 0,0-1 0,-1 1 0,1 0 0,9 0 0,-12 2-11,-1-1 0,1 1 0,0 0 1,0 0-1,-1 0 0,1 0 1,-1 0-1,1 1 0,-1-1 1,0 0-1,1 1 0,-1-1 1,0 1-1,0-1 0,0 1 1,0-1-1,0 1 0,0 0 1,-1 0-1,1-1 0,0 1 0,-1 0 1,1 3-1,12 53 8,-12-54-7,10 86-968,-8-61 28,0-1 1,2 0 0,0 0-1,18 49 1,-22-76 645,-1 1 0,1-1 0,-1 1 0,1 0 1,0-1-1,0 0 0,0 1 0,0-1 0,0 1 0,0-1 0,0 0 0,0 0 1,0 0-1,0 0 0,1 0 0,-1 0 0,1 0 0,-1 0 0,1 0 0,-1 0 1,1-1-1,-1 1 0,1-1 0,-1 1 0,1-1 0,0 0 0,-1 1 0,1-1 1,0 0-1,-1 0 0,1 0 0,0-1 0,-1 1 0,1 0 0,1-1 0,20-6-3338</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6.364"/>
    </inkml:context>
    <inkml:brush xml:id="br0">
      <inkml:brushProperty name="width" value="0.05" units="cm"/>
      <inkml:brushProperty name="height" value="0.05" units="cm"/>
      <inkml:brushProperty name="color" value="#5B2D90"/>
    </inkml:brush>
  </inkml:definitions>
  <inkml:trace contextRef="#ctx0" brushRef="#br0">0 5 6723,'0'0'15348,"0"-5"-14593,0 10-435,6 327 2402,-6-323-3597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3.264"/>
    </inkml:context>
    <inkml:brush xml:id="br0">
      <inkml:brushProperty name="width" value="0.05" units="cm"/>
      <inkml:brushProperty name="height" value="0.05" units="cm"/>
      <inkml:brushProperty name="color" value="#5B2D90"/>
    </inkml:brush>
  </inkml:definitions>
  <inkml:trace contextRef="#ctx0" brushRef="#br0">19 139 5683,'0'0'7411,"-18"-11"-2171,18 3-5057,0 0 1,1 0-1,0 0 1,0 0-1,1 0 0,0 0 1,0 0-1,6-13 1,-6 18-164,0 0 0,-1 1-1,1-1 1,0 0 0,0 1 0,1-1 0,-1 1 0,1-1 0,-1 1-1,1 0 1,-1 0 0,1 0 0,0 1 0,0-1 0,0 1 0,0-1 0,0 1-1,1 0 1,-1 0 0,0 1 0,0-1 0,1 1 0,-1-1 0,6 1-1,-7 0-23,0 1-1,1-1 1,-1 0-1,0 1 1,0-1-1,1 1 1,-1 0-1,0 0 1,0 0 0,0 0-1,0 0 1,0 0-1,0 0 1,0 1-1,-1-1 1,1 1-1,0-1 1,2 4-1,0 1 10,-1-1 1,1 1-1,-1-1 0,0 1 0,-1 0 1,4 11-1,-1 2 27,-1-1 0,-1 1 0,1 36 0,-2-28-23,-2 1-1,-1-1 0,-1 0 1,-2 1-1,0-1 0,-2-1 1,-14 42-1,-24 31-3,56-111 334,0 2 0,1 0-1,-1 0 1,24-12-1,-12 6-203,-10 7-223,27-19-214,44-37 1,-73 54-662,-1-1 0,1 0 0,-2 0 0,12-18-1,-3-6-4001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56.231"/>
    </inkml:context>
    <inkml:brush xml:id="br0">
      <inkml:brushProperty name="width" value="0.05" units="cm"/>
      <inkml:brushProperty name="height" value="0.05" units="cm"/>
      <inkml:brushProperty name="color" value="#5B2D90"/>
    </inkml:brush>
  </inkml:definitions>
  <inkml:trace contextRef="#ctx0" brushRef="#br0">1 270 11541,'0'0'8754,"17"8"-8546,-12-6-177,16 8 147,0 1 0,-1 1 0,0 1-1,23 19 1,-15-8 43,111 87-44,-137-109-188,-1-1 0,1 0 0,0 1 1,0-1-1,0 0 0,0 0 1,1 0-1,-1 0 0,0 0 0,0 0 1,1-1-1,-1 1 0,0-1 0,1 1 1,-1-1-1,1 0 0,-1 0 0,0 0 1,1 0-1,-1-1 0,0 1 0,1-1 1,-1 1-1,0-1 0,1 0 1,-1 0-1,0 0 0,0 0 0,0 0 1,2-2-1,2-3-5,0-1 0,0 0-1,-1 0 1,0 0 0,-1 0 0,8-17 0,-7 14 56,24-55 26,-2-3 0,29-115 0,-31 95 27,-25 87-94,0 0-1,1 0 1,-1 0 0,0 0 0,0 1-1,1-1 1,-1 0 0,0 0 0,1 0 0,-1 1-1,1-1 1,-1 0 0,1 0 0,-1 1-1,1-1 1,0 0 0,-1 1 0,1-1-1,0 1 1,-1-1 0,1 1 0,1-1-1,-1 1-2,0 0 0,-1 0-1,1 0 1,0 0-1,0 1 1,-1-1 0,1 0-1,0 1 1,-1-1-1,1 0 1,0 1 0,-1-1-1,1 1 1,-1-1 0,1 1-1,-1-1 1,1 1-1,-1-1 1,1 1 0,0 1-1,25 49-172,-18-35 181,-3-6 38,9 18-189,1 0 0,1-2 0,1 0 0,22 25 0,-34-45 104,0-1-1,1 1 1,-1-1-1,1 0 0,1 0 1,-1-1-1,1 1 1,-1-2-1,1 1 1,0-1-1,1 0 1,-1 0-1,0-1 0,1 0 1,0 0-1,-1-1 1,1 0-1,0 0 1,0-1-1,-1 0 1,16-2-1,-16 1 99,-1-1 0,1 0 0,-1 0 0,0-1 0,0 0-1,0 0 1,0-1 0,-1 1 0,1-1 0,-1 0 0,0-1 0,0 1 0,-1-1 0,1 0-1,-1 0 1,0-1 0,0 1 0,4-9 0,-3 5 162,-1 0-1,0 0 1,-1 0-1,0 0 1,0 0-1,-1-1 1,0 0-1,0 1 1,-1-1-1,-1 0 1,1 0-1,-2-11 1,0 19-150,1 0 0,-1 0 0,1 0 0,-1 0 0,1 0 0,-1-1 0,0 1 0,0 1 0,0-1 0,0 0 0,-1 0 0,1 0 0,0 1 0,-1-1 0,1 0 0,-1 1 0,0-1 0,1 1 0,-1 0 0,0 0 0,-3-2 0,1 1-25,-1 0 0,1 1-1,-1-1 1,0 1 0,0 0-1,0 1 1,0-1 0,0 1-1,-7 0 1,5 0-58,-1 1-1,1-1 0,-1 2 1,1-1-1,0 1 0,0 0 1,-1 0-1,2 1 1,-1 0-1,0 1 0,0-1 1,-10 9-1,15-10-35,-1 0 1,1 0-1,0 0 0,0 1 0,0-1 0,1 1 1,-1 0-1,1-1 0,-1 1 0,1 0 0,0 0 0,0-1 1,0 1-1,0 0 0,1 0 0,-1 0 0,1 0 1,0 1-1,0-1 0,0 0 0,0 0 0,0 0 0,1 0 1,-1 0-1,1 0 0,1 3 0,1 0-27,0 0 0,1 0 0,-1 0-1,1-1 1,0 0 0,1 1 0,-1-2 0,1 1-1,0 0 1,9 5 0,-1 1 74,-1 0 0,0 1 0,-1 0-1,0 1 1,-1 1 0,0-1 0,-2 1 0,11 20 0,20 31-299,-38-63 115,0-1 0,0 1 0,0-1-1,1 0 1,-1 1 0,1-1 0,-1 0-1,1 0 1,0 0 0,-1 0 0,1 0 0,2 1-1,-3-2-38,0 0 0,0 1 0,0-1 0,0 0 0,0 0 0,0 0 0,0 0 0,0 0 0,1 0 0,-1 0 0,0 0 0,0 0 0,0-1 0,0 1 0,0 0 0,0-1 0,0 1 0,-1 0 0,1-1 1,0 1-1,0-1 0,0 0 0,0 1 0,0-1 0,1-1 0,11-21-5751</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6.730"/>
    </inkml:context>
    <inkml:brush xml:id="br0">
      <inkml:brushProperty name="width" value="0.05" units="cm"/>
      <inkml:brushProperty name="height" value="0.05" units="cm"/>
      <inkml:brushProperty name="color" value="#5B2D90"/>
    </inkml:brush>
  </inkml:definitions>
  <inkml:trace contextRef="#ctx0" brushRef="#br0">0 82 11429,'0'0'8465,"8"20"-7728,27 62-153,-31-78-512,-1-1-1,0 1 1,1 0-1,-1-1 1,1 0-1,0 0 1,0 0-1,1 0 1,-1 0-1,0-1 1,1 0-1,0 0 1,-1 0-1,1-1 1,0 0-1,0 1 1,0-2-1,0 1 1,0 0-1,0-1 1,0 0-1,0 0 1,10-2-1,-2 1 49,-8 1-105,0 0 1,0-1 0,0 1 0,0-1 0,-1-1-1,1 1 1,0-1 0,-1 1 0,1-1 0,-1-1-1,0 1 1,0-1 0,0 1 0,0-1 0,0 0-1,0-1 1,-1 1 0,1-1 0,-1 1 0,0-1-1,0 0 1,2-5 0,-2 4 33,0-1-1,0 1 1,-1-1 0,0 0 0,0 0-1,-1 0 1,1 0 0,-1 0 0,-1 0-1,1 0 1,-1-1 0,0 1-1,0 0 1,-1 0 0,0 0 0,0 0-1,-3-9 1,3 12-11,-1-1 1,0 1-1,0 0 0,0-1 0,0 1 0,0 0 1,-1 0-1,1 1 0,-1-1 0,0 0 1,0 1-1,0 0 0,0-1 0,0 1 0,-1 1 1,1-1-1,-1 0 0,1 1 0,-1 0 1,1-1-1,-1 1 0,0 1 0,0-1 0,1 1 1,-1-1-1,0 1 0,0 0 0,-6 1 1,4-1-55,1 1 0,0-1 1,0 1-1,0 0 0,0 1 0,0-1 1,0 1-1,0 0 0,0 0 1,0 0-1,1 1 0,-1 0 1,1 0-1,0 0 0,0 0 1,0 1-1,0-1 0,0 1 1,1 0-1,-5 8 0,2 4-647,1 0 0,0 0-1,1 1 1,1-1 0,1 1 0,0 0-1,2 0 1,-1 0 0,4 25 0,4 29-5786</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7.195"/>
    </inkml:context>
    <inkml:brush xml:id="br0">
      <inkml:brushProperty name="width" value="0.05" units="cm"/>
      <inkml:brushProperty name="height" value="0.05" units="cm"/>
      <inkml:brushProperty name="color" value="#5B2D90"/>
    </inkml:brush>
  </inkml:definitions>
  <inkml:trace contextRef="#ctx0" brushRef="#br0">0 10 9620,'0'0'14623,"6"17"-14108,2 13-196,0 1-1,-2 0 1,-2 0-1,2 45 1,-6 56 62,-8-186 81,8 31-434,1-1 0,1 0 0,1 0 0,11-38 0,-11 52-44,0 0 0,1 1 0,0 0 0,0 0 0,1 0-1,0 1 1,0-1 0,1 1 0,0 1 0,1-1 0,0 1 0,0 0 0,1 0 0,9-6-1,-14 11 8,-1 0-1,0 0 1,1 1-1,-1-1 1,1 1-1,0 0 0,-1 0 1,1 0-1,0 0 1,0 0-1,0 1 1,0-1-1,-1 1 1,1 0-1,0 0 0,0 0 1,0 0-1,0 0 1,0 1-1,0-1 1,0 1-1,-1 0 1,1 0-1,0 0 0,0 0 1,3 2-1,-2 0-1,0 1 0,-1-1 0,0 1 0,0 0 0,0 0 0,0 0 0,0 0 0,-1 0 0,0 0 0,1 1-1,-2-1 1,1 1 0,0 0 0,1 9 0,5 67-75,-7-65 47,0-1-1,0 1 1,2 0-1,0-1 1,6 20-1,-8-33 28,-1-1-1,1 0 1,-1 1-1,1-1 1,-1 0 0,1 0-1,0 1 1,0-1-1,0 0 1,-1 0-1,1 0 1,0 0-1,0 0 1,0 0-1,1 0 1,-1-1-1,0 1 1,0 0-1,0 0 1,1-1-1,-1 1 1,0-1-1,1 1 1,-1-1-1,0 0 1,1 1-1,-1-1 1,1 0 0,-1 0-1,0 0 1,1 0-1,-1 0 1,1 0-1,-1-1 1,0 1-1,1 0 1,-1-1-1,0 1 1,1-1-1,-1 1 1,0-1-1,0 0 1,1 1-1,-1-1 1,0 0-1,0 0 1,0 0-1,2-2 1,4-3-52,1-1-1,-1 0 1,0 0-1,-1-1 1,7-9 0,9-20-78,-1-2 0,16-41 0,-27 56 165,-5 93 844,-5-68-870,1 39 107,8 48 0,-8-78-176,1-1 0,0 0 1,0 1-1,1-1 0,0 0 0,1-1 0,0 1 1,0-1-1,1 1 0,0-1 0,9 11 1,-14-19-57,0 0 0,1 1 1,-1-1-1,0 1 0,1-1 1,-1 0-1,0 0 0,1 1 1,-1-1-1,0 0 0,1 0 1,-1 1-1,1-1 0,-1 0 1,1 0-1,-1 0 0,0 1 1,1-1-1,-1 0 1,1 0-1,-1 0 0,1 0 1,-1 0-1,1 0 0,-1 0 1,1 0-1,-1 0 0,1-1 1,-1 1-1,0 0 0,1 0 1,-1 0-1,1 0 0,-1-1 1,1 1-1,8-16-5585,-1-14-3099</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7.615"/>
    </inkml:context>
    <inkml:brush xml:id="br0">
      <inkml:brushProperty name="width" value="0.05" units="cm"/>
      <inkml:brushProperty name="height" value="0.05" units="cm"/>
      <inkml:brushProperty name="color" value="#5B2D90"/>
    </inkml:brush>
  </inkml:definitions>
  <inkml:trace contextRef="#ctx0" brushRef="#br0">2 1 13942,'0'0'6982,"6"21"-5797,25 68-417,-29-85-698,0 0 0,1 0 0,0 0 0,0 0 0,0 0 0,0 0 0,1-1 0,-1 0 0,1 1 0,0-1 0,0-1 0,0 1 0,0 0 0,0-1 0,1 0 0,-1 0 0,9 2-1,-3-2 103,0 0-1,0 0 1,0-1-1,1-1 1,-1 1-1,14-3 1,-22 2-127,1-1 0,-1 1-1,1-1 1,0 0 0,-1 0 0,0 0 0,1 0-1,-1 0 1,1 0 0,-1-1 0,0 1 0,0-1-1,0 0 1,0 0 0,0 1 0,0-1-1,-1 0 1,1-1 0,-1 1 0,1 0 0,-1 0-1,0-1 1,0 1 0,0-1 0,0 1 0,0-1-1,0 1 1,-1-1 0,1 1 0,-1-1 0,0 0-1,0 1 1,0-5 0,0 3-25,0 0 0,0 0 0,0 0 1,-1 0-1,1 0 0,-1 0 0,0 0 0,-1 0 0,1 0 0,-1 0 1,1 1-1,-1-1 0,0 1 0,0-1 0,-1 1 0,1 0 0,-1 0 1,0 0-1,1 0 0,-1 0 0,-6-4 0,3 4-58,-1 0-1,0 0 1,1 1 0,-1 0-1,0 0 1,0 0 0,0 1-1,0 0 1,0 0 0,0 1-1,-1 0 1,1 0-1,-10 2 1,12-1-336,0 1 0,0-1 0,1 1 1,-1-1-1,0 1 0,1 1 0,-1-1 0,1 1 0,0 0 0,-1 0 1,1 0-1,1 0 0,-1 1 0,0-1 0,1 1 0,0 0 0,0 0 1,0 1-1,-3 5 0,-12 34-8910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8.578"/>
    </inkml:context>
    <inkml:brush xml:id="br0">
      <inkml:brushProperty name="width" value="0.05" units="cm"/>
      <inkml:brushProperty name="height" value="0.05" units="cm"/>
      <inkml:brushProperty name="color" value="#5B2D90"/>
    </inkml:brush>
  </inkml:definitions>
  <inkml:trace contextRef="#ctx0" brushRef="#br0">1 77 3121,'0'0'17945,"11"-12"-16798,36-39-61,-47 50-1047,1 0 1,-1 0 0,1 0 0,0 0 0,-1 1 0,1-1-1,0 0 1,-1 0 0,1 1 0,0-1 0,0 1-1,0-1 1,0 0 0,0 1 0,0 0 0,-1-1-1,1 1 1,0 0 0,0-1 0,0 1 0,0 0 0,0 0-1,0 0 1,1 0 0,-1 0 0,0 0 0,0 0-1,0 0 1,0 0 0,0 1 0,0-1 0,1 1 0,9 20 132,-9-17-106,4 17-20,-1 1-1,-1-1 0,0 1 0,0 37 0,-8 90 90,-4-108-134,8-40 0,0 0 1,-1 1 0,1-1-1,-1 0 1,1 1-1,-1-1 1,1 0 0,-1 0-1,0 1 1,1-1-1,-1 0 1,0 0 0,0 0-1,0 0 1,0 0-1,0 0 1,0 0-1,0 0 1,0-1 0,-1 1-1,1 0 1,0-1-1,0 1 1,-1 0 0,-1 0-1,0-15 214,3 10-168,0-18 12,2 0 1,0 1 0,1-1-1,1 1 1,8-24 0,-9 35-52,1 0 1,0 0-1,0 1 0,1-1 1,0 1-1,1 0 0,0 0 1,0 1-1,1 0 0,0 0 1,0 1-1,17-13 1,-23 18-14,1 1 1,0-1-1,-1 1 1,1 0-1,0 0 1,0 0-1,0 0 1,0 0-1,0 0 1,0 0-1,0 0 1,0 1-1,0-1 1,1 1 0,-1 0-1,0 0 1,0-1-1,0 1 1,1 1-1,-1-1 1,0 0-1,0 1 1,0-1-1,0 1 1,0-1-1,1 1 1,-1 0-1,0 0 1,-1 0-1,1 0 1,0 0 0,0 0-1,0 1 1,-1-1-1,1 1 1,0-1-1,-1 1 1,0 0-1,1-1 1,-1 1-1,0 0 1,0 0-1,0 0 1,0 0-1,0 0 1,1 4-1,2 6-71,0 1 0,0 0 0,-2 0-1,1 0 1,-2 0 0,1 17-1,-2 125-1614,15-169 896,28-28 757,64-84-1,-31 33 156,-56 75-65,-19 18-49,-1 0 0,0-1 1,0 1-1,1 0 0,-1 0 1,1 0-1,-1 0 0,0 0 1,1 0-1,-1 0 0,0-1 1,1 1-1,-1 0 0,0 0 0,1 0 1,-1 0-1,1 1 0,-1-1 1,0 0-1,1 0 0,-1 0 1,0 0-1,1 0 0,-1 0 1,0 1-1,1-1 0,-1 0 0,0 0 1,1 0-1,-1 1 0,1-1 1,0 4 7,1-1 0,-1 1 0,0-1 0,0 1 0,-1 0 0,1-1 1,0 1-1,-1 6 0,1 1-45,1 13 39,1 0 0,1 1 0,1-1 0,16 42 1,-19-60 15,0 0 0,1-1 0,0 1 0,0-1 0,0 1 0,1-1 0,0 0 0,0-1 0,0 1 0,1-1 0,-1 1 0,1-1 0,0-1 0,0 1 1,1-1-1,-1 0 0,1 0 0,-1 0 0,1-1 0,0 0 0,0 0 0,0 0 0,0-1 0,11 1 0,-13-2-14,-1 0-1,0 0 1,1-1 0,-1 0 0,1 1-1,-1-1 1,0-1 0,0 1-1,1 0 1,-1-1 0,0 1-1,0-1 1,-1 0 0,1 0-1,0 0 1,-1-1 0,1 1-1,-1-1 1,1 1 0,-1-1-1,0 0 1,0 0 0,-1 0-1,1 0 1,0 0 0,-1 0-1,0 0 1,0 0 0,1-6 0,4-8 22,-2-1 0,-1 1 0,0-1 1,1-24-1,-3-132 225,-1 147 1805,6 311-2446,-6-278 124,0 0 0,0 0-1,-1 0 1,0 0 0,0 0 0,-3 10-1,3-14-190,0-1 1,0 1-1,0 0 0,0-1 0,0 1 0,0-1 0,0 1 0,0-1 0,-1 1 0,1-1 0,-1 0 0,1 0 0,-1 0 0,1 0 1,-4 2-1,-13 1-11192</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8.949"/>
    </inkml:context>
    <inkml:brush xml:id="br0">
      <inkml:brushProperty name="width" value="0.05" units="cm"/>
      <inkml:brushProperty name="height" value="0.05" units="cm"/>
      <inkml:brushProperty name="color" value="#5B2D90"/>
    </inkml:brush>
  </inkml:definitions>
  <inkml:trace contextRef="#ctx0" brushRef="#br0">0 1 14871,'0'0'8660,"61"14"-13959,-39 38-3873</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09.765"/>
    </inkml:context>
    <inkml:brush xml:id="br0">
      <inkml:brushProperty name="width" value="0.05" units="cm"/>
      <inkml:brushProperty name="height" value="0.05" units="cm"/>
      <inkml:brushProperty name="color" value="#5B2D90"/>
    </inkml:brush>
  </inkml:definitions>
  <inkml:trace contextRef="#ctx0" brushRef="#br0">1 265 17400,'0'0'7235,"20"1"-6872,-7 0-216,74 5 188,93 20-1,-175-25-354,-1 0-1,1 0 0,-1 1 0,0 0 1,1 0-1,-1 0 0,0 0 1,0 0-1,-1 1 0,7 4 0,-9-6-10,0 1 0,0-1 0,0 0 0,0 1 0,0-1 0,-1 1 0,1 0 0,0-1 0,-1 1 0,1 0 0,-1-1 0,1 1 0,-1 0 0,0-1 0,0 1 0,0 0 0,0 0 0,0-1 0,0 1 0,0 0 0,-1 0 0,1-1 0,-1 1 0,1 0 0,-1-1 0,1 1 0,-1 0 0,0-1 0,0 1 0,-2 1 0,-6 10 23,-1-1 1,0 0-1,-1-1 1,-1 0 0,1-1-1,-15 10 1,9-7 12,0 0-1,-25 29 1,40-41-6,1 1 0,0-1 1,0 0-1,0 1 0,0-1 0,0 1 0,1-1 0,-1 1 0,0-1 0,1 1 0,-1 0 0,1-1 0,-1 4 1,1-4-11,0-1 1,0 1-1,0-1 1,0 1 0,1-1-1,-1 1 1,0-1-1,0 1 1,1-1 0,-1 1-1,0-1 1,1 1-1,-1-1 1,0 1-1,1-1 1,-1 0 0,1 1-1,-1-1 1,0 0-1,1 1 1,-1-1 0,1 0-1,-1 0 1,1 1-1,0-1 1,-1 0 0,1 0-1,6 1-146,0 0 1,0 0-1,0-1 0,0 0 0,10-1 0,-5 0-62,16-2-388,0-1 0,0-2 0,0 0 1,-1-2-1,42-18 0,-28 9 168,-2-3 0,71-46 1,-97 56 482,0 1 0,0-2 0,11-12 1,-21 20 138,0 0 1,0 0-1,-1 0 0,0-1 1,1 1-1,-1-1 1,0 1-1,-1-1 1,1 0-1,-1 1 0,1-1 1,-1 0-1,0 0 1,-1 0-1,1 0 1,-1 0-1,1-6 1,-2 9-113,1 0 1,-1 0-1,1-1 1,-1 1-1,1 0 1,-1 0 0,0 0-1,1 0 1,-1 0-1,0 0 1,0 1-1,0-1 1,0 0-1,0 0 1,0 0 0,0 1-1,0-1 1,0 1-1,0-1 1,0 1-1,0-1 1,-1 1 0,1 0-1,0-1 1,0 1-1,0 0 1,-1 0-1,-1 0 1,-43-1 515,37 2-408,-1 0-144,1 0 0,0 0 0,0 1 0,0 0 0,0 1-1,0 0 1,0 0 0,1 1 0,-1 0 0,1 1 0,0 0 0,0 0 0,1 1 0,0-1 0,0 2 0,0-1 0,-11 15 0,11-11-33,0 0 0,0 0 0,1 1 0,0 0 0,1 0-1,1 0 1,-1 1 0,2 0 0,0 0 0,0 0 0,1 0 0,0 0 0,1 16 0,1-26-17,0 0 0,0 0-1,0 0 1,1 0 0,-1 0 0,0 1 0,1-1-1,0 0 1,-1-1 0,1 1 0,0 0-1,0 0 1,0 0 0,0 0 0,1-1-1,-1 1 1,0 0 0,1-1 0,-1 1-1,1-1 1,0 0 0,-1 1 0,1-1 0,0 0-1,0 0 1,0 0 0,-1 0 0,1-1-1,0 1 1,0 0 0,1-1 0,-1 1-1,0-1 1,0 0 0,0 0 0,0 0-1,0 0 1,3 0 0,3 0-31,-1-1-1,1 0 1,-1 0-1,0-1 1,1 0 0,-1 0-1,0-1 1,0 1-1,0-1 1,8-6 0,13-13 104,-1-1 0,-1-1-1,-1-1 1,-1-2 0,-2 0 0,31-48 0,-53 123 617,1-26-736,-2-4 77,2 0 0,0-1 0,1 1 1,7 33-1,-7-47-16,-1 1 0,1-1 1,0 0-1,0 1 1,0-1-1,0 0 0,1-1 1,0 1-1,-1 0 1,1-1-1,1 1 0,-1-1 1,0 0-1,1 0 1,0 0-1,0-1 0,-1 1 1,1-1-1,1 0 1,-1 0-1,0-1 0,1 1 1,-1-1-1,9 2 1,-7-2-21,0 0 1,1 0 0,-1-1 0,1 1 0,-1-2-1,1 1 1,-1-1 0,1 0 0,-1 0 0,1 0-1,-1-1 1,0 0 0,0-1 0,0 1 0,0-1-1,0 0 1,-1-1 0,1 1 0,-1-1 0,8-8-1,-6 4-68,0 0 0,0-1 0,-1 1 0,-1-2 0,1 1 0,-2-1 0,1 1 0,-1-1 0,-1-1 0,0 1 0,4-21 0,-1-14-286,-1-1-1,-3 0 0,-1 0 1,-8-64-1,6 99 571,0 0-1,-1 0 1,0 0-1,-1 1 1,0-1-1,0 1 1,-1-1-1,-1 1 1,0 0-1,-11-17 1,16 27-171,0 0 0,-1 0 1,1 1-1,0-1 0,-1 0 1,1 0-1,0 0 0,-1 0 1,1 0-1,0 0 0,0 1 1,-1-1-1,1 0 0,0 0 1,0 0-1,-1 1 1,1-1-1,0 0 0,0 0 1,0 1-1,-1-1 0,1 0 1,0 0-1,0 1 0,0-1 1,0 0-1,-1 1 0,1-1 1,0 0-1,0 0 0,0 1 1,0-1-1,0 0 0,0 1 1,0-1-1,0 0 0,0 1 1,0-1-1,0 0 0,0 1 1,1 0-1,-9 61 160,3 0 0,6 112 1,1-68 99,-1-58-175,0-13 66,-6 61 0,4-87-321,0 0 1,-1-1 0,0 1-1,0-1 1,-1 0 0,0 0-1,-1 0 1,1 0 0,-2-1-1,1 1 1,-1-1 0,-7 9 0,11-16 119,1 0 1,0 1 0,0-1 0,0 0 0,0 0 0,-1 0 0,1 0 0,0 0 0,0 1 0,0-1 0,0 0 0,-1 0 0,1 0 0,0 0 0,0 0 0,0 0 0,-1 0 0,1 0 0,0 0 0,0 0 0,0 0 0,-1 0 0,1 0 0,0 0-1,0 0 1,0 0 0,-1 0 0,1 0 0,0 0 0,0 0 0,0 0 0,-1 0 0,1 0 0,0-1 0,0 1 0,0 0 0,-1 0 0,1 0 0,0 0 0,0 0 0,0-1 0,0 1 0,0 0 0,-1 0 0,1 0 0,0 0 0,0-1-1,0 1 1,0 0 0,0 0 0,0 0 0,0-1 0,-6-18-265,2-22 241,3 24 45,1 1 0,1 0-1,0-1 1,1 1 0,1 0 0,0 0-1,6-17 1,-4 22 49,0 1-1,0-1 1,0 1-1,2 0 1,-1 0-1,1 1 1,0 0-1,1 0 1,0 1-1,16-13 1,-14 13 94,0 1 0,0 0 0,1 0 1,0 1-1,0 1 0,1 0 0,-1 0 0,1 1 0,0 1 0,0 0 1,0 0-1,1 1 0,-1 1 0,1 0 0,-1 1 0,15 1 0,-22 0-116,-1 0 0,1 1 0,-1-1 0,0 1 0,1 0-1,-1 0 1,0 1 0,0-1 0,0 1 0,0 0 0,-1 0 0,1 0-1,-1 1 1,0-1 0,0 1 0,0-1 0,0 1 0,-1 0-1,1 0 1,-1 1 0,0-1 0,0 0 0,-1 1 0,1-1-1,0 9 1,3 7-109,-1 0 0,0 1 0,-2-1 0,0 31 0,-2-44-148,0 0-1,-1 0 0,1-1 1,-1 1-1,-1 0 0,1-1 1,-1 1-1,0-1 0,-1 0 1,-3 8-1,3-9-381,0-1 0,0 0-1,0 0 1,-1 0 0,1 0-1,-1-1 1,0 1 0,-8 4-1,-30 14-11074</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0.131"/>
    </inkml:context>
    <inkml:brush xml:id="br0">
      <inkml:brushProperty name="width" value="0.05" units="cm"/>
      <inkml:brushProperty name="height" value="0.05" units="cm"/>
      <inkml:brushProperty name="color" value="#5B2D90"/>
    </inkml:brush>
  </inkml:definitions>
  <inkml:trace contextRef="#ctx0" brushRef="#br0">0 0 18633,'0'0'5074,"6"82"-13366,-6-39-6355</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0.854"/>
    </inkml:context>
    <inkml:brush xml:id="br0">
      <inkml:brushProperty name="width" value="0.05" units="cm"/>
      <inkml:brushProperty name="height" value="0.05" units="cm"/>
      <inkml:brushProperty name="color" value="#5B2D90"/>
    </inkml:brush>
  </inkml:definitions>
  <inkml:trace contextRef="#ctx0" brushRef="#br0">25 57 10885,'0'0'9826,"0"21"-8847,0 1-770,-1 11 134,1-1-1,2 1 1,2 0-1,8 39 1,-9-62-264,-1-1 1,2 0-1,-1 0 1,1 0 0,1-1-1,0 1 1,0-1-1,12 15 1,-13-19-65,0 0 0,1 0 1,0 0-1,-1-1 0,1 0 0,0 0 1,1 0-1,-1 0 0,0-1 0,1 0 1,-1 0-1,1 0 0,0-1 0,0 0 1,-1 0-1,9 0 0,-10-1-6,1 0-1,-1 0 0,1 0 1,0-1-1,-1 1 0,0-1 1,1 0-1,-1-1 0,1 1 1,-1-1-1,0 0 0,0 0 1,0 0-1,0 0 0,0-1 1,5-4-1,-4 1 5,0 1 0,0-1 0,0-1 1,-1 1-1,1 0 0,-2-1 0,1 0 0,-1 0 0,3-8 0,0-6-2,0 0 0,-1-1 0,-2 0 0,0 0 0,-1-42 0,-2 57-18,0 0 0,0 0 0,-1 0 1,0 0-1,0 0 0,-1 0 0,0 0 0,0 1 0,-1-1 0,0 1 0,0-1 0,0 1 0,-1 0 1,0 0-1,0 0 0,0 1 0,-1-1 0,0 1 0,0 0 0,0 1 0,-1-1 0,0 1 1,0 0-1,0 0 0,0 1 0,0 0 0,-1 0 0,1 0 0,-1 1 0,0 0 0,0 1 1,0-1-1,0 1 0,0 0 0,-13 1 0,13 0 0,0 0-1,0 1 1,0 0-1,0 0 1,0 0 0,0 1-1,1 0 1,-1 1-1,0-1 1,1 1 0,0 1-1,0-1 1,0 1-1,0 0 1,0 0-1,1 1 1,0 0 0,0 0-1,0 0 1,0 0-1,1 1 1,0 0 0,0 0-1,0 0 1,1 0-1,0 1 1,1-1 0,-1 1-1,1-1 1,0 1-1,1 0 1,-1 0 0,1 0-1,1 0 1,0 0-1,0 0 1,0 1 0,0-1-1,3 7 1,-3-11-33,1 0 0,0 1 0,0-1 0,0 0 0,0 0 0,1 0 0,-1 0 0,1 0 0,0 0 0,0 0 0,0-1 0,0 1 0,0-1-1,1 1 1,-1-1 0,1 0 0,-1 0 0,6 3 0,-2-2-14,1 0-1,-1 0 1,1-1-1,0 0 1,-1 0 0,1-1-1,0 0 1,13 1-1,-7-2 35,1 0 0,0-1-1,-1-1 1,1 0 0,-1 0 0,1-2 0,-1 0-1,24-10 1,-9-3 237,-2 0 0,42-38 1,-44 35 543,0 1 0,49-29 0,-70 46-700,0 0-1,0 0 1,1 0 0,-1 1 0,1 0-1,-1-1 1,1 1 0,0 0-1,0 1 1,-1-1 0,1 1 0,0-1-1,0 1 1,-1 0 0,1 1 0,6 0-1,-8 0-66,0 1-1,0-1 1,0 1-1,0-1 1,0 1-1,0 0 1,-1 0-1,1 0 1,-1 0-1,1 0 1,-1 0-1,0 0 1,0 0-1,0 1 1,0-1-1,0 0 1,-1 1-1,1-1 1,-1 1-1,1-1 1,-1 1-1,0-1 1,0 1-1,0 4 1,-1 14-132,0 0 0,0 0 1,-2 0-1,-1-1 1,-12 40-1,14-53 22,2-7 107,0 1 0,0-1-1,-1 0 1,1 0 0,0 0 0,0 0 0,0 0 0,0 0 0,0 0 0,0 1 0,0-1 0,0 0-1,0 0 1,0 0 0,0 0 0,0 0 0,0 0 0,0 1 0,0-1 0,0 0 0,0 0-1,0 0 1,0 0 0,0 0 0,0 0 0,0 1 0,0-1 0,0 0 0,0 0 0,1 0-1,-1 0 1,0 0 0,0 0 0,0 0 0,0 0 0,0 1 0,0-1 0,0 0 0,0 0-1,0 0 1,1 0 0,-1 0 0,0 0 0,0 0 0,0 0 0,0 0 0,0 0 0,0 0-1,1 0 1,-1 0 0,0 0 0,0 0 0,0 0 0,0 0 0,0 0 0,0 0 0,1 0-1,-1 0 1,0 0 0,0 0 0,0 0 0,0 0 0,0 0 0,0 0 0,0 0 0,1 0 0,-1 0-1,0-1 1,14-8-115,15-15 178,14-22 78,-24 23 181,2 2-1,0 0 0,42-30 1,-62 50-303,0 0 0,0 0 1,0 0-1,0 0 0,0 1 1,1-1-1,-1 0 1,0 1-1,0-1 0,1 1 1,-1-1-1,0 1 0,1 0 1,-1-1-1,0 1 0,1 0 1,-1 0-1,0 0 0,1 0 1,-1 0-1,0 0 0,1 1 1,-1-1-1,0 0 0,1 1 1,-1-1-1,0 1 0,1-1 1,-1 1-1,0 0 0,0-1 1,0 1-1,0 0 0,0 0 1,0 0-1,0 0 0,0 0 1,0 0-1,0 0 0,0 0 1,-1 0-1,1 0 0,0 0 1,-1 1-1,1-1 0,-1 0 1,1 1-1,-1-1 0,0 0 1,1 3-1,2 9-35,-1 0 0,0 1 0,-1-1 1,0 16-1,-1-18 41,1 4-123,1 37-576,-5 55 0,1-90-567,-1 0 0,0 0 0,-1 0-1,-7 16 1,-3 0-8608</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1.382"/>
    </inkml:context>
    <inkml:brush xml:id="br0">
      <inkml:brushProperty name="width" value="0.05" units="cm"/>
      <inkml:brushProperty name="height" value="0.05" units="cm"/>
      <inkml:brushProperty name="color" value="#5B2D90"/>
    </inkml:brush>
  </inkml:definitions>
  <inkml:trace contextRef="#ctx0" brushRef="#br0">104 60 5907,'0'0'12720,"-17"22"-11674,-48 73-107,62-90-896,0 0-1,1 0 1,-1 1 0,1-1-1,0 1 1,0 0-1,1 0 1,0-1 0,0 1-1,0 0 1,1 0-1,0 0 1,0 0 0,0 0-1,1 0 1,0 0 0,0 0-1,3 9 1,-2-12-31,-1 1 1,1 0-1,0-1 1,1 1-1,-1-1 1,0 0-1,1 0 1,0 0-1,0 0 0,0 0 1,0-1-1,0 1 1,1-1-1,-1 0 1,1 0-1,-1 0 1,1 0-1,0-1 1,-1 1-1,1-1 1,0 0-1,8 1 1,-4-1 120,1 0 1,-1-1-1,0 0 1,0 0 0,1-1-1,-1 0 1,0-1 0,0 1-1,0-1 1,0-1-1,0 0 1,-1 0 0,1 0-1,-1-1 1,1 0-1,-1-1 1,-1 1 0,1-1-1,-1-1 1,0 1 0,0-1-1,0 0 1,-1 0-1,0-1 1,0 0 0,0 0-1,-1 0 1,0 0-1,-1-1 1,0 1 0,0-1-1,0 0 1,-1 0 0,0 0-1,1-14 1,-2 14-61,0-1 1,-1 1-1,0-1 1,-1 1-1,0-1 1,0 1 0,0-1-1,-1 1 1,-1 0-1,1 0 1,-1 0-1,-1 0 1,-4-7-1,6 10-139,-1 1 0,-1 0-1,1 0 1,-1 0 0,1 0-1,-1 1 1,0 0 0,-1-1-1,1 2 1,0-1 0,-1 0-1,1 1 1,-1 0 0,0 0-1,0 0 1,0 0 0,0 1-1,0 0 1,0 0 0,-1 1-1,1-1 1,-7 1 0,11 0-75,1 0 0,-1 0 1,1 0-1,-1-1 0,0 1 1,1 0-1,-1 0 1,1 0-1,-1 0 0,0 0 1,1 1-1,-1-1 0,1 0 1,-1 0-1,0 0 1,1 0-1,-1 1 0,1-1 1,-1 0-1,1 0 0,-1 1 1,1-1-1,-1 1 1,1-1-1,-1 0 0,1 1 1,-1-1-1,1 1 0,0-1 1,-1 1-1,1-1 0,0 1 1,-1-1-1,1 1 1,0-1-1,0 1 0,0 0 1,-1-1-1,1 1 0,0-1 1,0 1-1,0 0 1,0-1-1,0 1 0,0 0 1,0-1-1,0 1 0,0-1 1,0 1-1,1 0 1,-1 0-1,0 21-9685</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1.861"/>
    </inkml:context>
    <inkml:brush xml:id="br0">
      <inkml:brushProperty name="width" value="0.05" units="cm"/>
      <inkml:brushProperty name="height" value="0.05" units="cm"/>
      <inkml:brushProperty name="color" value="#5B2D90"/>
    </inkml:brush>
  </inkml:definitions>
  <inkml:trace contextRef="#ctx0" brushRef="#br0">113 38 6147,'0'0'19598,"3"-9"-18741,-1 3-767,7-16 43,-5 21-99,-2 18 15,7 278 1332,-11-238-1054,-3 0 0,-2 0 0,-16 65 1,-13 7-1209,18-74-325,3-1-1,2 2 1,-9 105-1,22-160 1145,-1 0 0,1 0 0,0 0 0,0 0 0,0 1 0,1-1 0,-1 0 0,0 0 0,0 0-1,1 0 1,-1 0 0,0 0 0,1 0 0,-1 0 0,1 0 0,-1 0 0,1 0 0,0 0 0,-1-1 0,1 1 0,0 0 0,0 0 0,0 0 0,0-1 0,-1 1 0,1 0 0,0-1 0,0 1 0,0-1-1,0 0 1,0 1 0,0-1 0,0 1 0,0-1 0,1 0 0,-1 0 0,0 0 0,0 0 0,0 0 0,0 0 0,0 0 0,0 0 0,2-1 0,5 0 45,0 0-1,-1-1 1,1 0 0,-1-1 0,8-3 0,3-3 81,-1 0 1,0-1 0,0-1 0,-1 0 0,-1-2-1,0 1 1,-1-2 0,0 0 0,-1-1 0,0 0-1,-1-1 1,19-33 0,-25 37-33,0 0 0,-1 0 0,0 0 0,-1-1 0,0 1-1,-1-1 1,0 0 0,-1 0 0,0 0 0,-1 0 0,-1 0 0,0-1 0,-1 1 0,0 0 0,-1 0 0,-1 0 0,0 0 0,-1 1-1,0-1 1,-8-15 0,2 10 31,0 1 0,-25-28 0,-10-16 1378,45 60-1422,-1 1-1,1-1 0,-1 0 0,1 1 0,0-1 0,-1 0 0,1 1 0,0-1 0,0 0 0,-1 0 1,1 0-1,0 1 0,0-1 0,0 0 0,0 0 0,0 0 0,0 1 0,0-1 0,0 0 1,0 0-1,1 0 0,-1 1 0,0-1 0,0 0 0,1 0 0,-1 1 0,0-1 0,1 0 0,22-11-206,29 7-1064,-51 5 1239,11 0-543,0 1 0,-1 0-1,1 0 1,17 5 0,20 13-4141,-24-6-884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1:56.802"/>
    </inkml:context>
    <inkml:brush xml:id="br0">
      <inkml:brushProperty name="width" value="0.05" units="cm"/>
      <inkml:brushProperty name="height" value="0.05" units="cm"/>
      <inkml:brushProperty name="color" value="#5B2D90"/>
    </inkml:brush>
  </inkml:definitions>
  <inkml:trace contextRef="#ctx0" brushRef="#br0">1 0 15015,'0'0'9287,"0"21"-9140,0 45 186,3-1 0,19 103 1,8-23-534,-30-144 170,0-1-1,0 0 1,0 0 0,0 0-1,0 1 1,0-1 0,0 0 0,0 0-1,0 0 1,0 1 0,0-1 0,0 0-1,0 0 1,0 0 0,0 1-1,1-1 1,-1 0 0,0 0 0,0 0-1,0 0 1,0 1 0,0-1-1,0 0 1,1 0 0,-1 0 0,0 0-1,0 0 1,0 1 0,0-1-1,1 0 1,-1 0 0,0 0 0,0 0-1,0 0 1,1 0 0,-1 0-1,0 0 1,0 0 0,0 0 0,1 0-1,-1 0 1,0 0 0,0 0-1,0 0 1,1 0 0,-1 0 0,0 0-1,0 0 1,0 0 0,1 0 0,-1 0-1,0 0 1,0-1 0,0 1-1,1 0 1,-1 0 0,0 0 0,0 0-1,0 0 1,0 0 0,0-1-1,1 1 1,-1 0 0,0 0-1,11-15-561,56-126 222,17-33 131,-83 173 241,-1 0 0,1 0 0,-1 0 0,1 0 0,0 0 0,0 0 0,-1 0-1,1 0 1,0 0 0,0 0 0,0 1 0,0-1 0,0 0 0,0 1 0,0-1-1,2 0 1,-2 1 1,-1 0 1,1 0-1,-1 0 0,1 0 0,0 0 1,-1 0-1,1 0 0,-1 0 0,1 0 0,0 1 1,-1-1-1,1 0 0,-1 1 0,1-1 1,-1 0-1,1 1 0,-1-1 0,1 0 0,-1 1 1,0-1-1,1 1 0,-1-1 0,1 2 1,18 42 178,-12-24-129,-2-10-45,0-1 1,0 1 0,0-1-1,1 0 1,1-1 0,-1 1 0,16 14-1,-19-21-5,-1-1-1,0 1 1,1 0 0,0-1-1,-1 0 1,1 1-1,0-1 1,0 0-1,-1 0 1,1-1 0,0 1-1,0-1 1,0 1-1,0-1 1,0 0 0,0 0-1,0 0 1,0-1-1,0 1 1,0-1-1,0 1 1,0-1 0,-1 0-1,1 0 1,0 0-1,0-1 1,-1 1-1,1 0 1,-1-1 0,1 0-1,-1 0 1,4-4-1,2 0-4,-1 0 0,1 0-1,0 1 1,0 0 0,0 0-1,1 1 1,0 0 0,0 0-1,0 1 1,0 0-1,0 1 1,1 0 0,-1 1-1,1 0 1,-1 0 0,13 1-1,-14 0 3,0 0-1,0-1 0,0 0 0,0 0 0,0-1 1,-1 0-1,15-6 0,-18 6 9,0 0 0,-1 0 0,1 0 0,-1-1 0,1 1 0,-1-1 0,0 0 0,0 0 1,0 0-1,-1 0 0,1 0 0,-1-1 0,0 1 0,0-1 0,0 1 0,3-9 0,-5 12 0,0 0 0,0 0 0,0 0 0,0-1 0,0 1 0,1 0-1,-1 0 1,0 0 0,0-1 0,0 1 0,0 0 0,0 0 0,0 0 0,0-1 0,0 1 0,0 0 0,0 0 0,-1 0-1,1-1 1,0 1 0,0 0 0,0 0 0,0 0 0,0-1 0,0 1 0,0 0 0,0 0 0,0 0 0,-1 0 0,1-1-1,0 1 1,0 0 0,0 0 0,0 0 0,-1 0 0,1 0 0,0 0 0,0 0 0,0-1 0,-1 1 0,1 0 0,0 0-1,0 0 1,0 0 0,0 0 0,-1 0 0,-14 2 303,-16 10 33,21-5-307,-1 1-1,2 0 1,-1 1-1,1 0 1,0 1-1,1 0 1,0 0-1,1 1 1,0-1-1,1 2 1,0-1-1,-6 17 1,9-22-71,1 0-1,-1 1 1,1-1 0,0 1 0,1 0 0,0-1 0,0 1-1,0 0 1,1 0 0,0 0 0,0 0 0,1 0 0,0-1 0,0 1-1,1 0 1,-1 0 0,2-1 0,-1 1 0,1-1 0,-1 0-1,2 0 1,-1 0 0,1 0 0,0 0 0,5 5 0,3-1-262,1 0 0,0-1 0,0-1 0,1 0 0,0-1 1,0 0-1,1-1 0,18 5 0,55 12-4157</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2.814"/>
    </inkml:context>
    <inkml:brush xml:id="br0">
      <inkml:brushProperty name="width" value="0.05" units="cm"/>
      <inkml:brushProperty name="height" value="0.05" units="cm"/>
      <inkml:brushProperty name="color" value="#5B2D90"/>
    </inkml:brush>
  </inkml:definitions>
  <inkml:trace contextRef="#ctx0" brushRef="#br0">348 108 4690,'0'0'15023,"4"-10"-13910,-1 2-932,1-2 149,-1-1 0,1 0 0,-2 1 0,0-1 0,2-17 0,-5 27-310,1 0 1,-1 1-1,0-1 1,1 0-1,-1 1 1,0-1-1,0 1 1,0-1 0,1 1-1,-1-1 1,0 1-1,0 0 1,0-1-1,0 1 1,0 0-1,0 0 1,0 0 0,0 0-1,1 0 1,-1 0-1,0 0 1,-2 0-1,-32 0 56,28 0-59,6 0-16,-20 0 140,0 1 0,0 0 0,-38 8 0,55-8-122,0 0 0,0 0 0,0 0 0,0 1 0,0-1 0,0 1 0,0 0 0,0 0 0,1 0 0,-1 1 0,1-1 0,-1 1 0,1 0 0,0 0 0,0 0 0,0 0 0,1 0 0,-1 1 0,1 0 0,0-1 0,0 1 0,0 0 0,0 0 0,1 0 0,-1 0 0,0 6 0,1-1-17,1-1 0,0 1 0,0 0 0,1-1 0,0 1 0,1-1 0,0 1 0,0-1 0,1 0 0,0 0 0,0 0 1,1 0-1,0-1 0,8 13 0,8 7-21,1-1 1,37 35 0,-17-19-105,-26-26-112,39 47-327,-50-58 480,0 1 1,0 0-1,-1 0 1,0 0 0,0 0-1,0 0 1,-1 1 0,0-1-1,2 10 1,-4-15 76,0 1-1,0-1 1,0 1 0,0-1 0,0 1 0,-1-1-1,1 1 1,0-1 0,-1 1 0,1-1 0,-1 1-1,0-1 1,1 0 0,-1 1 0,0-1 0,0 0-1,0 1 1,0-1 0,0 0 0,0 0 0,0 0-1,0 0 1,-1 0 0,1 0 0,0 0 0,0-1-1,-1 1 1,1 0 0,-1-1 0,1 1 0,-1-1-1,1 1 1,-1-1 0,-1 0 0,-9 3 151,1-1 0,-1-1-1,-19 0 1,17-1 104,-225 2 961,238-2-1235,0 0 0,0 0 0,0 0 1,0 0-1,-1 0 0,1 0 0,0 0 0,0 0 0,0 0 0,0 0 1,0 0-1,0-1 0,-1 1 0,1-1 0,0 1 0,0-1 0,0 1 1,0-1-1,0 1 0,0-1 0,0 0 0,1 1 0,-1-1 0,0 0 1,0 0-1,1 0 0,-1 0 0,0 0 0,1 0 0,-1 0 0,1 0 1,-2-2-1,3 2-178,-1-1 0,1 0-1,0 0 1,0 1 0,0-1 0,0 0 0,0 1 0,0-1 0,0 1 0,0-1 0,0 1 0,1 0 0,-1-1 0,1 1 0,-1 0-1,1 0 1,-1 0 0,1 0 0,2-1 0,39-20-6481</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3.227"/>
    </inkml:context>
    <inkml:brush xml:id="br0">
      <inkml:brushProperty name="width" value="0.05" units="cm"/>
      <inkml:brushProperty name="height" value="0.05" units="cm"/>
      <inkml:brushProperty name="color" value="#5B2D90"/>
    </inkml:brush>
  </inkml:definitions>
  <inkml:trace contextRef="#ctx0" brushRef="#br0">383 39 8132,'0'0'9380,"-19"-8"-8457,5 1-721,9 4-125,-1 0 0,1 0 0,-1 1 0,0-1 0,1 1 0,-1 0 0,0 1 0,-1-1 0,1 1 0,0 1 0,0-1 0,0 1 0,-1 0 0,1 0 0,0 1 0,0 0 0,0 0 0,-1 0 0,-8 4 0,6-1-13,1 0 0,0 0 0,1 0 0,-1 1-1,1 0 1,0 1 0,0 0 0,1 0 0,0 0-1,0 1 1,0 0 0,1 0 0,0 0 0,0 1 0,0-1-1,1 1 1,1 1 0,-1-1 0,1 0 0,1 1 0,0-1-1,0 1 1,0 0 0,1 0 0,1 0 0,-1 0-1,1 0 1,1-1 0,0 1 0,0 0 0,1 0 0,0 0-1,0-1 1,1 1 0,0-1 0,1 0 0,-1 0 0,7 10-1,56 75-55,-44-63-4,29 47 0,-50-75 8,-1-1 0,1 1 0,0-1-1,0 1 1,-1 0 0,1 0 0,-1-1 0,1 1-1,-1 0 1,0 0 0,0-1 0,1 1-1,-1 0 1,-1 3 0,1-4 8,-1 0 1,1 0-1,0 0 0,-1 0 1,1-1-1,-1 1 1,1 0-1,-1 0 0,0-1 1,1 1-1,-1 0 1,0-1-1,0 1 0,1-1 1,-1 1-1,0 0 0,0-1 1,0 0-1,0 1 1,-1 0-1,-5 0 147,0 1-1,0-1 1,0-1 0,-1 1 0,-13-2-1,3 1 49,-107 0-28,71 0-4667</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3.593"/>
    </inkml:context>
    <inkml:brush xml:id="br0">
      <inkml:brushProperty name="width" value="0.05" units="cm"/>
      <inkml:brushProperty name="height" value="0.05" units="cm"/>
      <inkml:brushProperty name="color" value="#5B2D90"/>
    </inkml:brush>
  </inkml:definitions>
  <inkml:trace contextRef="#ctx0" brushRef="#br0">119 1 10981,'0'0'11909,"-10"16"-11017,-5 9-585,2 1 1,0 0 0,1 1-1,2 0 1,-7 30 0,7-16-86,3 2-1,1-1 1,3 1 0,1-1 0,5 66 0,-2-103-221,1 0-1,-1-1 1,1 1-1,0 0 1,0-1-1,0 1 1,0-1-1,1 0 1,0 0-1,0 0 1,0 0 0,0 0-1,1-1 1,-1 1-1,1-1 1,0 0-1,0 0 1,0 0-1,0-1 1,1 0-1,-1 1 1,1-1 0,-1-1-1,1 1 1,0-1-1,0 0 1,8 1-1,-4 0 2,0-1-1,0 0 0,0-1 0,0 0 1,1 0-1,-1-1 0,0 0 1,0-1-1,0 0 0,-1 0 1,1-1-1,0 0 0,-1-1 0,13-6 1,-9 0-95,0 1 1,0-2 0,-1 1-1,0-2 1,-1 1-1,0-1 1,-1-1 0,13-23-1,5-28-7380,-26 51 181</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3.950"/>
    </inkml:context>
    <inkml:brush xml:id="br0">
      <inkml:brushProperty name="width" value="0.05" units="cm"/>
      <inkml:brushProperty name="height" value="0.05" units="cm"/>
      <inkml:brushProperty name="color" value="#5B2D90"/>
    </inkml:brush>
  </inkml:definitions>
  <inkml:trace contextRef="#ctx0" brushRef="#br0">0 440 15271,'0'0'9252,"127"-41"-9188,-67 26-64,-3-3-352,-7-1-1041,-13-3-2416,-15 1-3763</inkml:trace>
  <inkml:trace contextRef="#ctx0" brushRef="#br0" timeOffset="1">40 94 3858,'0'0'21866,"172"-91"-22362,-88 89-929,-9 2-1344,-15 0-4659</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4.961"/>
    </inkml:context>
    <inkml:brush xml:id="br0">
      <inkml:brushProperty name="width" value="0.05" units="cm"/>
      <inkml:brushProperty name="height" value="0.05" units="cm"/>
      <inkml:brushProperty name="color" value="#5B2D90"/>
    </inkml:brush>
  </inkml:definitions>
  <inkml:trace contextRef="#ctx0" brushRef="#br0">2 47 7091,'0'0'14172,"0"-6"-13150,-1 5-961,1 0 1,0-1-1,0 1 1,0 0-1,0 0 1,0-1-1,0 1 1,0 0-1,0 0 0,0-1 1,1 1-1,-1 0 1,0 0-1,1 0 1,-1 0-1,1-1 1,0 1-1,-1 0 1,1 0-1,0 0 1,-1 0-1,1 0 0,0 0 1,0 1-1,0-1 1,2-1-1,2 0 64,1 0 0,-1 1 0,1 0 0,-1 0 0,1 1 0,8 0 0,243-2-546,-256 2-235</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6.240"/>
    </inkml:context>
    <inkml:brush xml:id="br0">
      <inkml:brushProperty name="width" value="0.05" units="cm"/>
      <inkml:brushProperty name="height" value="0.05" units="cm"/>
      <inkml:brushProperty name="color" value="#5B2D90"/>
    </inkml:brush>
  </inkml:definitions>
  <inkml:trace contextRef="#ctx0" brushRef="#br0">313 19 8132,'0'0'10903,"-7"-4"-9875,4 2-937,-1 0 1,1 0 0,-1 1-1,0-1 1,0 1-1,1 0 1,-1 0 0,0 0-1,0 0 1,0 1 0,0-1-1,-1 1 1,1 0 0,0 1-1,0-1 1,0 1 0,0-1-1,0 1 1,0 0 0,1 1-1,-1-1 1,0 1 0,0-1-1,1 1 1,-1 0 0,1 1-1,-5 3 1,-9 7 20,1 2-1,0 0 1,1 1-1,0 1 1,2 0-1,0 0 1,1 2 0,1-1-1,0 2 1,2-1-1,0 1 1,1 1-1,1 0 1,1 0 0,1 0-1,1 1 1,1-1-1,0 1 1,2 0-1,1 0 1,3 33-1,-2-50-136,0 0-1,0-1 1,0 1-1,0 0 0,1-1 1,0 0-1,0 1 0,0-1 1,1 0-1,-1 0 0,1 0 1,0 0-1,0-1 1,0 1-1,1-1 0,-1 0 1,1 0-1,0 0 0,0 0 1,0-1-1,0 0 0,0 1 1,0-1-1,1-1 0,-1 1 1,1-1-1,8 2 1,-4-1-17,1-1 0,-1 0 0,1-1 0,-1 0 0,1 0 0,-1-1 0,1 0 0,-1-1 0,1 0 1,-1-1-1,0 0 0,0 0 0,11-6 0,-6 1-4,1 0 0,-2-1-1,1 0 1,-1-2 0,-1 1 0,0-1 0,-1-1 0,0 0-1,0-1 1,-1 0 0,-1-1 0,0 0 0,-1 0 0,-1-1-1,0 0 1,-1 0 0,-1 0 0,0-1 0,-1 0 0,0 0-1,-2 0 1,2-28 0,-6 41 1676,-3 10-1285,-4 15-346,-5 73 148,-4 111 0,13-78-6267,4-105-996</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6.645"/>
    </inkml:context>
    <inkml:brush xml:id="br0">
      <inkml:brushProperty name="width" value="0.05" units="cm"/>
      <inkml:brushProperty name="height" value="0.05" units="cm"/>
      <inkml:brushProperty name="color" value="#5B2D90"/>
    </inkml:brush>
  </inkml:definitions>
  <inkml:trace contextRef="#ctx0" brushRef="#br0">0 71 11269,'0'0'8428,"20"9"-6947,64 34-534,-77-38-887,-1 1 1,1-1-1,-1 1 1,-1 0 0,1 0-1,-1 1 1,0 0-1,-1 0 1,1 0-1,-1 0 1,-1 1-1,1-1 1,-1 1 0,-1 0-1,0 0 1,2 9-1,0-4-17,1 8 32,0 0-1,-2 0 0,0 0 1,-1 1-1,-1-1 0,-1 1 1,-3 21-1,2-41-67,0 0 1,1 0-1,-1 0 0,0-1 0,0 1 1,-1 0-1,1 0 0,0 0 0,-1-1 1,1 1-1,-1-1 0,1 1 0,-1-1 1,1 0-1,-1 1 0,0-1 0,0 0 1,0 0-1,0 0 0,0-1 0,0 1 1,0 0-1,0-1 0,0 1 0,0-1 1,0 0-1,0 1 0,0-1 0,-1 0 0,1 0 1,0-1-1,0 1 0,0 0 0,0-1 1,0 1-1,0-1 0,0 0 0,0 0 1,0 0-1,0 0 0,0 0 0,0 0 1,1 0-1,-1 0 0,0-1 0,1 1 1,-1-1-1,1 1 0,-1-1 0,1 0 1,0 1-1,0-1 0,0 0 0,0 0 1,-1-2-1,0-11 73,1 0 1,0 0-1,2 0 1,-1 0-1,2 0 1,0 0-1,1 0 1,0 0-1,1 1 1,1-1-1,1 1 1,11-22-1,-3 10-123,0 1 0,2 1 0,1 1-1,1 0 1,35-34 0,-44 48-81,1 0 0,1 1 0,-1 0 0,21-12-1,-28 19-90,1-1-1,-1 1 0,0 0 1,1 0-1,-1 0 0,1 0 0,-1 1 1,0-1-1,1 1 0,4 0 1,-6 0-114,0 0 0,-1 1 0,1-1 0,0 1 0,0-1 1,0 1-1,0 0 0,0 0 0,-1 0 0,1 0 0,0 0 1,-1 0-1,1 0 0,-1 1 0,1-1 0,-1 1 1,0-1-1,1 1 0,0 1 0,16 26-4857</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7.084"/>
    </inkml:context>
    <inkml:brush xml:id="br0">
      <inkml:brushProperty name="width" value="0.05" units="cm"/>
      <inkml:brushProperty name="height" value="0.05" units="cm"/>
      <inkml:brushProperty name="color" value="#5B2D90"/>
    </inkml:brush>
  </inkml:definitions>
  <inkml:trace contextRef="#ctx0" brushRef="#br0">261 222 8724,'0'0'4626,"2"-16"-1187,11-157 1667,-13 171-5044,0 1-1,0-1 1,0 1 0,0 0-1,-1-1 1,1 1-1,-1 0 1,1-1-1,-1 1 1,1 0-1,-1-1 1,0 1 0,0 0-1,1 0 1,-1 0-1,0 0 1,0 0-1,0 0 1,0 0-1,0 0 1,-1 0 0,1 0-1,0 0 1,0 1-1,-1-1 1,1 1-1,0-1 1,-1 1-1,1-1 1,0 1-1,-1 0 1,1-1 0,-1 1-1,1 0 1,0 0-1,-1 0 1,1 0-1,-1 0 1,-2 1-1,-2 0-33,-1 0 0,0 0 0,1 0-1,-1 1 1,1 0 0,0 0 0,-12 6-1,5 1-45,0 1 0,0 0 0,1 0-1,1 1 1,0 1 0,0 0 0,1 0 0,0 1 0,1 0-1,1 1 1,0 0 0,1 1 0,1-1 0,0 1-1,0 0 1,2 1 0,0-1 0,1 1 0,0 0-1,2 0 1,-1 18 0,2-32-37,0 0-1,0 0 1,0-1 0,0 1-1,1 0 1,-1-1 0,0 1-1,1 0 1,0-1 0,-1 1-1,1 0 1,0-1 0,0 1-1,-1-1 1,1 0 0,0 1-1,1-1 1,-1 0 0,0 1-1,0-1 1,1 0 0,-1 0-1,3 2 1,-1-2-18,0 0 0,0 0 1,0-1-1,0 1 0,0-1 0,0 1 0,0-1 1,0 0-1,0 0 0,0 0 0,0-1 0,5 0 0,1-1 8,0 0 0,0-1-1,0-1 1,0 1 0,-1-1-1,1-1 1,-1 1 0,8-7-1,-4 0 74,-1 0-1,19-25 0,16-15 3093,-46 50-3039,1 1 0,-1-1 0,1 1 0,-1-1 1,1 1-1,-1 0 0,1-1 0,-1 1 0,1 0 0,-1-1 0,1 1 1,-1 0-1,1 0 0,0 0 0,-1-1 0,1 1 0,-1 0 0,1 0 1,0 0-1,-1 0 0,1 0 0,-1 0 0,1 0 0,0 0 0,-1 1 1,1-1-1,0 0 0,-1 0 0,2 1 0,10 16 304,-1 32-808,-10-45 522,2 25-1525,-2 46-1,-1-54-275,0 19-3609</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7.921"/>
    </inkml:context>
    <inkml:brush xml:id="br0">
      <inkml:brushProperty name="width" value="0.05" units="cm"/>
      <inkml:brushProperty name="height" value="0.05" units="cm"/>
      <inkml:brushProperty name="color" value="#5B2D90"/>
    </inkml:brush>
  </inkml:definitions>
  <inkml:trace contextRef="#ctx0" brushRef="#br0">307 542 6163,'0'0'8748,"2"-17"-6035,3-53-1144,-5 65-1408,1 1 1,-1 0-1,0-1 1,0 1 0,-1 0-1,1 0 1,-1-1-1,0 1 1,0 0-1,-1 0 1,1 0-1,-1 0 1,0 0 0,0 0-1,-2-4 1,2 6-85,0 0 0,0 0 1,-1 0-1,1 0 1,0 1-1,0-1 0,-1 1 1,1 0-1,-1-1 1,1 1-1,-1 0 0,0 0 1,1 1-1,-1-1 1,0 1-1,0-1 0,-4 1 1,-1 0 15,0 1 0,-1 0 0,1 0 0,0 1 0,0 0-1,0 0 1,0 1 0,1 0 0,-1 0 0,1 1 0,0 0 0,-11 8 0,5-1 3,1-1-1,0 2 1,1 0 0,0 0-1,1 1 1,1 0-1,0 1 1,-12 23 0,16-27-57,1 0 0,0 1 0,0-1 0,1 1 0,1 0 1,0-1-1,0 1 0,1 0 0,0 1 0,1-1 0,0 0 0,1 0 1,3 18-1,-3-26-48,0-1 0,-1 1 0,1-1 0,0 0 0,0 1 0,1-1 0,-1 0 1,0 1-1,1-1 0,-1 0 0,1 0 0,0 0 0,0 0 0,0-1 0,0 1 0,0 0 0,0-1 0,0 0 1,0 1-1,4 1 0,-1-2-30,-1 0-1,1 1 1,0-2 0,-1 1 0,1 0 0,0-1-1,0 0 1,0 0 0,-1-1 0,9 0 0,-2-2-43,-1 1 1,1-1-1,-1-1 1,1 0-1,-1-1 1,0 0-1,-1 0 1,1-1 0,9-8-1,0-4-58,-1-2 1,-1 0-1,-1-1 0,-1-1 0,-1 0 0,-1-1 1,-1-1-1,-1 0 0,-1 0 0,9-33 1,0-10 66,-4-1 0,12-117 1,-23 80 4295,-6 140-4165,-2 0 1,-12 51-1,2-13 151,-3 25 9,0-4-423,-7 126 0,23-214 42,0 2-359,1 0 1,0 0-1,0 0 0,1 0 1,0 0-1,0 0 0,0 0 1,1 0-1,1 0 0,2 8 1,24 15-8059</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9.550"/>
    </inkml:context>
    <inkml:brush xml:id="br0">
      <inkml:brushProperty name="width" value="0.05" units="cm"/>
      <inkml:brushProperty name="height" value="0.05" units="cm"/>
      <inkml:brushProperty name="color" value="#5B2D90"/>
    </inkml:brush>
  </inkml:definitions>
  <inkml:trace contextRef="#ctx0" brushRef="#br0">28 15 9780,'0'0'13191,"-4"-14"-13143,4 28 288,0 15-208,4 12 464,-4 5 112,0 0-688,0-1-16,-4-4 0,-5-7-1296,-1-11-1281,6-10-4403</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08.834"/>
    </inkml:context>
    <inkml:brush xml:id="br0">
      <inkml:brushProperty name="width" value="0.05" units="cm"/>
      <inkml:brushProperty name="height" value="0.05" units="cm"/>
      <inkml:brushProperty name="color" value="#5B2D90"/>
    </inkml:brush>
  </inkml:definitions>
  <inkml:trace contextRef="#ctx0" brushRef="#br0">13 217 4098,'0'0'10143,"-13"7"-7128,574-34-667,-208-18-2170,563-55-172,-827 94 79,366-38-122,-452 43-489,5 0 1326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19.894"/>
    </inkml:context>
    <inkml:brush xml:id="br0">
      <inkml:brushProperty name="width" value="0.05" units="cm"/>
      <inkml:brushProperty name="height" value="0.05" units="cm"/>
      <inkml:brushProperty name="color" value="#5B2D90"/>
    </inkml:brush>
  </inkml:definitions>
  <inkml:trace contextRef="#ctx0" brushRef="#br0">4 87 11621,'0'0'9498,"20"5"-8874,-3 1-449,-2-2-64,-1 1 0,1-2 0,0 0 0,0 0-1,1-2 1,-1 1 0,16-2 0,-29-1-59,0 1 0,-1-1 0,1 0-1,0 1 1,-1-1 0,1 0 0,0 0 0,-1 0-1,1 0 1,-1 0 0,0 0 0,1-1 0,-1 1-1,0 0 1,0-1 0,0 1 0,1-1 0,-2 1 0,1-1-1,0 0 1,0 1 0,0-1 0,-1 0 0,1 1-1,-1-1 1,0 0 0,1 0 0,-1 0 0,0 1-1,0-1 1,0-4 0,0 4-22,0-1-1,0 0 1,0 0 0,0 1-1,-1-1 1,1 0 0,-1 1-1,1-1 1,-1 0 0,0 1-1,0-1 1,0 1 0,0-1-1,-1 1 1,1 0 0,-1-1-1,0 1 1,1 0 0,-1 0-1,0 0 1,-2-1 0,0 0-86,0 1 1,0 0 0,0 0 0,0 1 0,0-1 0,0 1 0,-1 0 0,1 0 0,0 0 0,-1 1 0,1-1 0,0 1 0,-1 0 0,1 1 0,-1-1 0,1 1 0,0 0 0,-1 0 0,1 0 0,0 0 0,0 1 0,0-1 0,0 1 0,0 1 0,0-1 0,0 0 0,1 1 0,-1 0 0,1-1 0,0 1 0,-4 4 0,2 0-514,0 0 0,0 0 0,0 0 0,1 0 0,0 1 0,-5 13 0,5-11-1002,1 0 0,0 1 0,1 0 0,-2 21 0,3 25-8329</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0.741"/>
    </inkml:context>
    <inkml:brush xml:id="br0">
      <inkml:brushProperty name="width" value="0.05" units="cm"/>
      <inkml:brushProperty name="height" value="0.05" units="cm"/>
      <inkml:brushProperty name="color" value="#5B2D90"/>
    </inkml:brush>
  </inkml:definitions>
  <inkml:trace contextRef="#ctx0" brushRef="#br0">77 486 10533,'0'0'12544,"4"0"-12378,4 0-185,0-1 0,-1 0 0,1 0 0,-1-1 0,1 0 0,-1 0 1,0-1-1,0 0 0,0 0 0,0-1 0,0 1 0,-1-2 0,8-5 1,-10 7 8,-1 0 1,1 0 0,-1 0 0,0-1 0,0 1 0,0-1 0,0 0 0,-1 0 0,1 0-1,-1 0 1,0-1 0,0 1 0,-1-1 0,1 1 0,-1-1 0,0 1 0,-1-1-1,1 0 1,-1 1 0,1-1 0,-1 0 0,-1 0 0,0-5 0,0 9 5,0-1-1,0 1 1,0 0 0,0-1 0,0 1 0,0 0 0,0-1 0,-1 1 0,1 0-1,0 0 1,-1 0 0,1 1 0,-1-1 0,1 0 0,-1 0 0,1 1 0,-1-1-1,0 1 1,1-1 0,-1 1 0,0 0 0,1 0 0,-1-1 0,0 1 0,0 0-1,-2 1 1,-50 1-92,53-2 90,-5 1 22,0 1 0,0-1 0,0 1 0,0 0-1,1 1 1,-1-1 0,1 1 0,-1 0-1,1 0 1,0 1 0,0 0 0,0-1 0,1 2-1,-1-1 1,1 0 0,0 1 0,0 0 0,1 0-1,-1 0 1,1 1 0,0-1 0,1 1 0,-3 7-1,0-1 11,1 0-1,1 1 0,0-1 0,1 1 0,0-1 1,1 1-1,0 0 0,1 0 0,0-1 0,4 19 1,-3-24-51,1-1-1,0 0 1,1 1 0,-1-1 0,1 0 0,0 0 0,1-1 0,0 1 0,-1-1 0,2 0 0,-1 0 0,1 0 0,-1 0 0,1-1 0,1 0 0,-1 0 0,0 0-1,1-1 1,0 1 0,7 2 0,-3-2-306,1 0 0,-1 0 0,1-1-1,-1-1 1,1 0 0,0 0 0,0-1 0,0 0-1,0-1 1,0 0 0,18-3 0,-26 2 245,1 0 0,-1 0 1,1-1-1,-1 1 0,1-1 0,-1 0 0,0 0 1,0 0-1,0 0 0,0-1 0,0 1 0,0-1 1,-1 1-1,1-1 0,-1 0 0,1 0 0,-1 0 1,3-7-1,3-6 299,-1-1 1,9-32-1,0-1 961,-10 38-757,-1 0-1,2 0 1,-1 1 0,2 0 0,-1 0-1,2 0 1,-1 1 0,1 0-1,16-12 1,-24 21-379,0 0 1,0 1-1,0-1 0,0 1 0,-1 0 0,1-1 0,0 1 1,0 0-1,0-1 0,0 1 0,0 0 0,0 0 0,0 0 1,0 0-1,0 0 0,0 0 0,0 0 0,0 0 0,0 0 1,0 1-1,0-1 0,0 0 0,0 1 0,0-1 0,0 1 1,0-1-1,0 1 0,-1-1 0,1 1 0,0-1 0,0 1 0,-1 0 1,1-1-1,0 1 0,-1 0 0,1 0 0,0 0 0,-1-1 1,1 1-1,-1 0 0,0 0 0,1 0 0,-1 0 0,1 1 1,16 50-242,-15-43 350,8 33-126,6 23-274,-16-64 181,1-1 0,-1 0 0,0 1 0,1-1 0,-1 1 0,0-1 0,1 0 0,-1 1 0,0-1 0,1 0-1,-1 0 1,1 1 0,-1-1 0,0 0 0,1 0 0,-1 0 0,1 1 0,-1-1 0,1 0 0,-1 0 0,1 0 0,-1 0 0,0 0 0,1 0 0,-1 0-1,1 0 1,-1 0 0,1 0 0,-1 0 0,1 0 0,-1 0 0,1-1 0,-1 1 0,1 0 0,-1 0 0,0 0 0,1-1 0,-1 1 0,1 0-1,0-1 1,16-13-468,6-10 118,-6 3 351,2 1-1,1 1 1,0 1-1,1 1 1,31-20-1,-49 36 215,0 1 0,0-1 0,0 1 0,0 0 0,-1-1-1,1 1 1,0 0 0,0 1 0,0-1 0,0 1 0,0-1 0,0 1 0,0 0-1,-1 0 1,1 0 0,0 0 0,-1 0 0,1 1 0,-1 0 0,1-1 0,2 3-1,19 9-46,-14-10-117,0 0 0,-1 0 0,1-1-1,0 0 1,0-1 0,0 0 0,0 0 0,0-1-1,0-1 1,0 0 0,0 0 0,0-1 0,16-4 0,-20 3-132,-1 1 0,0-1 0,1 0 0,-1 0 0,0 0 0,-1-1 0,1 0 0,-1 0 0,0 0 0,1 0 1,-2-1-1,1 0 0,-1 1 0,1-1 0,-1-1 0,-1 1 0,1 0 0,-1-1 0,0 1 0,0-1 0,0 0 1,-1 0-1,0 1 0,1-9 0,0-9-452,-1 1-1,0 0 1,-2 0 0,0 0 0,-9-40-1,6 47 862,0 0 0,-1 0-1,-11-22 1,11 27 719,-1-1-1,-1 1 1,0-1-1,-1 2 1,-8-10 0,11 16 1197,3 13-1471,-6 247 586,2-32-701,-12-78-3297,13-126-3577</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1.101"/>
    </inkml:context>
    <inkml:brush xml:id="br0">
      <inkml:brushProperty name="width" value="0.05" units="cm"/>
      <inkml:brushProperty name="height" value="0.05" units="cm"/>
      <inkml:brushProperty name="color" value="#5B2D90"/>
    </inkml:brush>
  </inkml:definitions>
  <inkml:trace contextRef="#ctx0" brushRef="#br0">0 119 2497,'0'0'20409,"157"-97"-20409,-82 83-160,9 7-2305,-1 7-7988</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2.114"/>
    </inkml:context>
    <inkml:brush xml:id="br0">
      <inkml:brushProperty name="width" value="0.05" units="cm"/>
      <inkml:brushProperty name="height" value="0.05" units="cm"/>
      <inkml:brushProperty name="color" value="#5B2D90"/>
    </inkml:brush>
  </inkml:definitions>
  <inkml:trace contextRef="#ctx0" brushRef="#br0">402 395 6467,'0'0'8657,"-4"-16"-6322,-15-53-767,17 67-1477,0-1 1,0 1-1,0-1 0,0 1 0,0 0 0,0 0 0,-1 0 0,1 0 0,-1 0 0,1 0 0,-1 1 0,0-1 1,1 1-1,-1 0 0,0 0 0,0 0 0,0 0 0,0 0 0,0 1 0,0-1 0,0 1 0,0 0 0,0 0 0,0 0 1,-1 0-1,1 1 0,0-1 0,-3 2 0,-8-2 311,3 0-262,0 0 0,0 0 0,0 1 0,0 0-1,-1 1 1,1 0 0,1 1 0,-1 0 0,0 1-1,1 0 1,0 1 0,0 0 0,0 0 0,0 1-1,1 0 1,0 1 0,1 0 0,-1 1 0,-13 15-1,13-11-91,1 1-1,1-1 1,0 1 0,1 1-1,0-1 1,1 1-1,1 0 1,0 0-1,1 0 1,0 1-1,1-1 1,1 1 0,0 0-1,1-1 1,0 1-1,5 23 1,-5-34-54,1 1 1,-1-1 0,1 1 0,1-1-1,-1 0 1,1 1 0,-1-1-1,1 0 1,0 0 0,1 0-1,-1 0 1,1 0 0,-1-1-1,1 1 1,0-1 0,1 1-1,-1-1 1,0 0 0,1-1 0,0 1-1,0 0 1,0-1 0,0 0-1,0 0 1,0 0 0,0-1-1,1 1 1,-1-1 0,0 0-1,1 0 1,8 0 0,-1-1-30,-1 0 0,0 0 0,1-1 0,-1-1 0,0 0 0,0 0 0,0-1 0,0-1 0,0 0 0,-1 0 0,0-1 0,11-6 0,-5 0-52,0-1-1,0-1 1,-1-1-1,-1 0 1,0 0-1,-1-2 1,0 0-1,-1 0 1,-1-1-1,-1 0 1,13-31-1,3-15-36,-3-2-1,15-73 0,-10 32 154,-1-4 2692,-33 234-2032,-22 125-1,12-125-2310,-2 130 0,20-229-3268,8-13-3973</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2.759"/>
    </inkml:context>
    <inkml:brush xml:id="br0">
      <inkml:brushProperty name="width" value="0.05" units="cm"/>
      <inkml:brushProperty name="height" value="0.05" units="cm"/>
      <inkml:brushProperty name="color" value="#5B2D90"/>
    </inkml:brush>
  </inkml:definitions>
  <inkml:trace contextRef="#ctx0" brushRef="#br0">0 298 12726,'0'0'9767,"23"9"-9185,75 25-372,-90-31-197,1-1 1,-1 0-1,1 0 0,0-1 0,0-1 0,0 1 0,-1-1 0,1-1 1,11-1-1,-15 1 2,0-1 0,0 1 0,0-1 0,0 0 0,-1 0 0,1 0 0,-1-1 0,1 0 0,-1 0 0,0 0 0,0 0 0,5-6 0,-3 1 2,-1 1 0,0-1 0,0 0 0,-1 0 0,0-1 0,0 1 0,-1-1 0,-1 0 0,1 0 0,-1 0 0,-1 0 0,0 0 0,0-1 0,-1-14 0,0 21-14,0 1 1,0-1 0,-1 0-1,1 1 1,-1-1-1,0 1 1,0-1-1,0 0 1,0 1-1,0 0 1,0-1-1,-1 1 1,1 0-1,-1 0 1,1 0 0,-1 0-1,0 0 1,0 0-1,0 0 1,0 0-1,0 1 1,-1-1-1,1 1 1,0 0-1,-1 0 1,1 0-1,-1 0 1,1 0 0,-1 0-1,0 0 1,1 1-1,-5-1 1,3 0 4,-1 1 0,1 0 0,-1-1 0,1 2 0,-1-1 0,0 0 0,1 1 0,-1 0 0,1 0 0,-1 0 0,1 1 0,0-1 0,0 1 0,-1 0 0,1 0 0,0 1 0,1-1 0,-7 6 0,0 4 45,0 0 0,1 0 0,0 1 0,1 1 0,1 0 0,0 0 0,1 0 0,1 1 0,-8 28 0,9-23-17,0 0 1,1 0-1,1 1 0,1-1 0,1 1 0,1-1 0,3 22 0,-4-39-40,1 1 0,0-1-1,0 0 1,0 1 0,0-1-1,0 0 1,1 0 0,0 0-1,-1 0 1,1 0 0,0 0-1,1 0 1,-1-1 0,0 1-1,1-1 1,-1 0 0,1 1-1,0-1 1,4 2 0,-1-1-19,0 0 1,0-1-1,1 0 0,-1 0 1,1-1-1,-1 0 1,1 0-1,0 0 1,10-1-1,-1 0 8,0-2-1,-1 0 1,1-1 0,-1 0-1,0-1 1,0-1-1,0 0 1,14-8 0,-9 1 17,-1-1 1,0 0-1,0-2 1,-2 0-1,0-1 1,0-1 0,-2 0-1,0-1 1,-1 0-1,-1-2 1,14-26 0,-14 22-12,-2-2 1,0 1-1,-2-1 1,-1-1-1,-1 0 1,-1 0 0,-2 0-1,0-1 1,-1-32-1,-5 139 20,0-44-24,2 0 0,1 0-1,1 1 1,11 46-1,-3-43 20,-2 0 0,-1 1 0,1 56 0,-8-93 11,0-1 0,0 1 0,-1-1-1,1 1 1,-1-1 0,1 0 0,-1 1-1,0-1 1,0 0 0,0 0 0,0 1-1,-1-1 1,1 0 0,0 0 0,-1 0 0,0 0-1,1-1 1,-1 1 0,0 0 0,0-1-1,0 1 1,0-1 0,0 0 0,0 0 0,0 1-1,-1-1 1,1-1 0,0 1 0,0 0-1,-4 0 1,1 0-305,0 0 0,0 0 0,0-1 0,-1 1 1,1-1-1,0-1 0,0 1 0,0-1 0,-1 0 0,1 0 0,0 0 0,0-1 0,0 0 0,-5-2 0,-13-12-5157</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3.398"/>
    </inkml:context>
    <inkml:brush xml:id="br0">
      <inkml:brushProperty name="width" value="0.05" units="cm"/>
      <inkml:brushProperty name="height" value="0.05" units="cm"/>
      <inkml:brushProperty name="color" value="#5B2D90"/>
    </inkml:brush>
  </inkml:definitions>
  <inkml:trace contextRef="#ctx0" brushRef="#br0">222 65 4130,'0'0'14644,"1"-11"-13177,2-42 1612,-20 56-1275,3 2-1681,1 2 1,0 0 0,0 0 0,1 2 0,0-1 0,1 1 0,-1 1 0,2 0 0,0 1 0,0 0 0,0 0 0,2 1 0,-1 0 0,2 1 0,-1 0-1,2 0 1,0 0 0,0 1 0,1 0 0,1 0 0,-4 27 0,7-35-113,1 0 1,0 0-1,0 1 0,1-1 0,0 0 0,0 0 1,0 0-1,1 1 0,0-2 0,0 1 0,0 0 1,1 0-1,0-1 0,0 1 0,1-1 1,4 7-1,-2-6-44,1 0 1,0 0 0,0 0 0,0-1-1,0 0 1,1 0 0,0-1 0,0 1-1,0-2 1,13 5 0,-3-3-454,0-1 0,0 0 0,0-2 0,0 0 0,1-1 0,-1 0 0,1-2 1,-1 0-1,1-1 0,29-8 0,-39 8-274,-1-1 1,0-1 0,0 1-1,0-1 1,8-6-1,26-24-5931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4.319"/>
    </inkml:context>
    <inkml:brush xml:id="br0">
      <inkml:brushProperty name="width" value="0.05" units="cm"/>
      <inkml:brushProperty name="height" value="0.05" units="cm"/>
      <inkml:brushProperty name="color" value="#5B2D90"/>
    </inkml:brush>
  </inkml:definitions>
  <inkml:trace contextRef="#ctx0" brushRef="#br0">109 389 1024,'0'0'18147,"-1"15"-17205,0-6-786,0 35 270,2-41-390,-1-1 1,1 0-1,-1 0 0,1 0 0,0 0 1,0 0-1,0 0 0,0-1 1,0 1-1,0 0 0,0 0 1,1-1-1,-1 1 0,1-1 0,-1 1 1,1-1-1,0 1 0,-1-1 1,1 0-1,0 0 0,0 0 1,3 1-1,4 2 6,1-1 1,-1 0-1,1-1 0,0 0 1,0-1-1,0 0 1,0 0-1,0-1 0,0 0 1,-1-1-1,18-3 0,-23 3-39,0 0 0,0 0 0,0-1 0,-1 1 0,1-1 0,-1 0 0,1 0 0,-1 0 0,1 0 0,-1-1 0,0 1 0,0-1 0,-1 0 0,1 0 0,0 0 0,-1 0 0,0-1 0,0 1 0,0 0 0,0-1 0,0 0-1,-1 1 1,1-1 0,-1 0 0,0 0 0,0 0 0,-1 0 0,1 0 0,-1 1 0,0-9 0,0 9-5,-1 0 0,0 0 0,0 0 0,0 1 1,0-1-1,0 0 0,-1 0 0,1 1 0,-1-1 0,0 1 0,1-1 0,-1 1 0,0 0 0,-1-1 0,1 1 1,0 0-1,0 1 0,-1-1 0,0 0 0,1 1 0,-1-1 0,0 1 0,1 0 0,-1 0 0,0 0 0,0 0 1,0 0-1,-4 0 0,-10-3-27,-1 1 0,1 1 0,-29-1 0,37 2 38,0 1-1,-1 0 1,1 1-1,0 0 1,0 0-1,0 1 1,0 0-1,0 1 0,0 0 1,-10 5-1,14-5 6,0 1 0,1 0 0,-1 0 0,1 0 0,0 0 0,-1 1 0,2-1 0,-1 1 0,1 0 0,0 0 0,0 1 0,0-1 0,1 1 0,-1-1 0,1 1 0,-2 10 0,1-2 19,0 0 0,0 0-1,1 0 1,1 0 0,1 0 0,0 0-1,1 1 1,0-1 0,1 0-1,5 18 1,-6-27-148,1 0-1,0 1 1,0-1 0,0 0-1,1 0 1,-1 0 0,1 0-1,1-1 1,-1 1 0,1-1-1,-1 0 1,1 0-1,0 0 1,1 0 0,-1-1-1,1 0 1,-1 0 0,1 0-1,0 0 1,0-1 0,0 0-1,1 0 1,-1 0 0,0 0-1,1-1 1,-1 0 0,1 0-1,7-1 1,-2 1-23,-1-1 1,0 0 0,1-1-1,-1 0 1,0-1-1,0 0 1,0 0 0,0-1-1,0-1 1,0 0-1,-1 0 1,0-1 0,0 0-1,0 0 1,0-1 0,-1 0-1,0-1 1,0 0-1,-1 0 1,0-1 0,9-11-1,27-44 2033,-37 52-1568,0 0-1,1 1 1,0-1-1,1 1 1,0 0-1,1 1 1,0 0-1,0 1 1,1 0-1,0 0 1,15-9-1,-24 17-281,0 0 0,0-1 0,0 1-1,0 0 1,0 0 0,0-1-1,0 1 1,0 0 0,0 0-1,0 0 1,0 0 0,0 0 0,0 1-1,0-1 1,0 0 0,0 0-1,0 1 1,0-1 0,0 1-1,0-1 1,0 1 0,0-1 0,0 1-1,0-1 1,0 1 0,-1 0-1,1-1 1,0 1 0,-1 0-1,1 0 1,0 0 0,-1 0 0,1-1-1,-1 1 1,1 0 0,-1 0-1,0 0 1,1 2 0,12 47-162,-11-38 227,6 31-52,-5-24-353,0 1 1,1-2-1,10 27 1,-14-44 227,1-1 1,-1 0 0,0 0-1,0 1 1,1-1-1,-1 0 1,0 0 0,1 0-1,-1 0 1,0 0 0,1 0-1,-1 1 1,0-1-1,1 0 1,-1 0 0,0 0-1,1 0 1,-1 0 0,0 0-1,1 0 1,-1 0-1,1-1 1,-1 1 0,0 0-1,1 0 1,-1 0 0,0 0-1,0 0 1,1 0-1,-1-1 1,0 1 0,1 0-1,-1 0 1,0-1-1,0 1 1,1 0 0,-1 0-1,0-1 1,1 1 0,11-12-137,35-45-879,-29 32 893,1 2 1,1 0-1,2 2 1,28-24-1,-49 45 276,0 0-1,0 0 0,0 0 0,0 1 0,0-1 0,0 0 0,0 1 0,0-1 0,0 0 0,0 1 0,0 0 0,0-1 0,-1 1 0,1-1 0,0 1 0,0 0 0,-1 0 0,1-1 0,0 1 0,-1 0 0,1 0 0,-1 0 0,1 0 0,-1 0 0,1 0 0,-1-1 0,0 1 0,1 0 0,-1 0 0,0 1 0,2 2 153,2 3-212,0-2 0,0 1 0,0 0 1,1-1-1,0 1 0,0-1 0,1-1 1,-1 1-1,1-1 0,0 0 0,0 0 0,0-1 1,1 1-1,11 3 0,-4-3-7,1 0-1,-1-2 0,1 1 1,-1-2-1,1 0 1,17-1-1,-28 0-55,1 0 0,-1-1 1,0 0-1,1 0 0,-1 0 0,0 0 0,0-1 0,0 0 1,0 1-1,0-1 0,0-1 0,0 1 0,-1-1 0,1 1 1,-1-1-1,0 0 0,0 0 0,0 0 0,0-1 0,0 1 1,-1-1-1,1 0 0,-1 0 0,0 1 0,0-1 0,-1 0 1,1-1-1,-1 1 0,0 0 0,1-6 0,3-15-456,-2 0-1,0-1 0,-2 1 1,-1-29-1,-1 26-60,1-17-318,-9-65-1,-8 34 2505,12 62-214,-1 0 0,0 0-1,-9-15 1,13 38 1141,-1 44-2452,3 430 1938,0-459-2735,-1-1 1,-6 33-1,6-48-29,-1-1-1,0 0 1,0 1 0,-1-1 0,0 0-1,0 0 1,0 0 0,-1-1 0,0 1-1,-9 9 1</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24.721"/>
    </inkml:context>
    <inkml:brush xml:id="br0">
      <inkml:brushProperty name="width" value="0.05" units="cm"/>
      <inkml:brushProperty name="height" value="0.05" units="cm"/>
      <inkml:brushProperty name="color" value="#5B2D90"/>
    </inkml:brush>
  </inkml:definitions>
  <inkml:trace contextRef="#ctx0" brushRef="#br0">0 134 19897,'0'0'5026,"93"-101"-4353,-35 83-657,5 5-32,7 11-833,-7 2-1792,-9 0-3970</inkml:trace>
  <inkml:trace contextRef="#ctx0" brushRef="#br0" timeOffset="1">674 190 7491,'0'0'25276,"38"-93"-25276,-36 87 0,0 5 0,-6 11-9316</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5.877"/>
    </inkml:context>
    <inkml:brush xml:id="br0">
      <inkml:brushProperty name="width" value="0.05" units="cm"/>
      <inkml:brushProperty name="height" value="0.05" units="cm"/>
      <inkml:brushProperty name="color" value="#5B2D90"/>
    </inkml:brush>
  </inkml:definitions>
  <inkml:trace contextRef="#ctx0" brushRef="#br0">152 17 9236,'0'0'12972,"-1"-6"-11905,1 6-1051,0 0-1,0-1 1,0 1 0,0-1 0,0 1 0,0-1 0,-1 1 0,1-1 0,0 1 0,0 0-1,0-1 1,0 1 0,-1-1 0,1 1 0,0 0 0,0-1 0,-1 1 0,1 0 0,0-1-1,-1 1 1,1 0 0,0-1 0,-1 1 0,1 0 0,0 0 0,-1 0 0,1-1 0,-1 1-1,1 0 1,0 0 0,-1 0 0,1 0 0,-1 0 0,1-1 0,-1 1 0,1 0 0,-1 0-1,1 0 1,0 0 0,-1 1 0,1-1 0,-1 0 0,1 0 0,-1 0 0,1 0 0,0 0-1,-1 0 1,1 1 0,-1-1 0,1 0 0,0 0 0,-1 1 0,1-1 0,0 0 0,-1 1-1,1-1 1,-1 1 0,-25 36 478,-20 65 12,33-65-300,1 1 1,2 1-1,2 0 1,-7 76-1,14-91-197,0 0-1,2 0 0,0 0 0,2 0 0,0 0 1,2 0-1,1-1 0,0 0 0,14 31 1,-15-44-157,1 0 0,-1 0 0,1-1 0,1 1 0,0-1 0,0-1 0,1 1 0,0-2 0,0 1 0,17 11 0,-18-15-425,1 0 0,-1 0 0,1 0 0,0-1 1,16 4-1,-14-5-551,0-1 1,0 0 0,0 0-1,0-1 1,14-1-1,46-11-10708</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6.447"/>
    </inkml:context>
    <inkml:brush xml:id="br0">
      <inkml:brushProperty name="width" value="0.05" units="cm"/>
      <inkml:brushProperty name="height" value="0.05" units="cm"/>
      <inkml:brushProperty name="color" value="#5B2D90"/>
    </inkml:brush>
  </inkml:definitions>
  <inkml:trace contextRef="#ctx0" brushRef="#br0">40 441 13126,'0'0'7956,"-4"24"-7097,-12 74-287,-4 144 0,20-170-1153,8-83-698,2-15 261,-2-26 1372,-2-2 0,-3-89 0,3-33 395,0 127-450,1-1-1,19-61 0,-22 94-212,1 1-1,1 0 1,1 0-1,0 0 1,1 1-1,1 0 1,0 0-1,1 1 1,1 1-1,15-16 1,-24 26-65,1 1 0,-1 0 0,1 0 0,0 0 0,0 1 0,-1-1-1,1 1 1,0-1 0,0 1 0,1 0 0,-1 0 0,0 0 0,0 1 0,0-1 0,1 1 0,-1 0 0,0-1 0,7 2 0,-8 0-14,0-1-1,0 1 1,0 0-1,1 0 1,-1 0-1,0 0 1,0 0 0,0 0-1,-1 0 1,1 1-1,0-1 1,0 1-1,-1-1 1,1 1-1,-1 0 1,1 0-1,-1 0 1,0 0-1,0 0 1,0 0-1,0 0 1,0 0-1,0 0 1,0 0-1,0 4 1,2 7-15,-1 0 0,0 0 0,-1 0 1,-1 0-1,0 0 0,0 0 0,-2 0 0,1 0 0,-2 0 1,0 0-1,0 0 0,-1-1 0,-1 1 0,0-1 0,0-1 1,-11 17-1,-8 7-94,-3 0 0,0-2 1,-52 48-1,56-58 34,21-21 80,0 1 1,0 0 0,0-1-1,1 1 1,-1 0-1,1 0 1,-1 0 0,1 0-1,0 0 1,0 1 0,1-1-1,-1 0 1,1 0 0,-1 1-1,1-1 1,0 0 0,0 1-1,1-1 1,-1 0 0,1 1-1,-1-1 1,1 0 0,0 0-1,0 0 1,1 0-1,2 5 1,4 9 243,1-1 0,1-1-1,17 23 1,-17-24-78,-7-11-179,11 17 92,1 0 1,35 34 0,-43-48-271,-1-1 1,1 0-1,0 0 0,1-1 0,-1 0 1,1 0-1,-1-1 0,1 0 1,0 0-1,0-1 0,1 0 0,12 2 1,40-2-3561,-21-5-2895,1-11-6300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09.762"/>
    </inkml:context>
    <inkml:brush xml:id="br0">
      <inkml:brushProperty name="width" value="0.05" units="cm"/>
      <inkml:brushProperty name="height" value="0.05" units="cm"/>
      <inkml:brushProperty name="color" value="#5B2D90"/>
    </inkml:brush>
  </inkml:definitions>
  <inkml:trace contextRef="#ctx0" brushRef="#br0">1 180 3762,'0'0'2921,"22"1"-1427,-11-1-1392,265-8 2661,948-77-279,-684 58-2532,-400 20 78,-13 2-48,0-5 0,127-28 0,-253 37 72,-15 1-4675,-7 0-2809</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7.281"/>
    </inkml:context>
    <inkml:brush xml:id="br0">
      <inkml:brushProperty name="width" value="0.05" units="cm"/>
      <inkml:brushProperty name="height" value="0.05" units="cm"/>
      <inkml:brushProperty name="color" value="#5B2D90"/>
    </inkml:brush>
  </inkml:definitions>
  <inkml:trace contextRef="#ctx0" brushRef="#br0">34 153 11301,'0'0'11565,"14"-5"-11306,-4 2-231,1 0-1,0 0 1,-1 1-1,1 1 1,0-1-1,0 2 1,0 0-1,0 0 1,11 2-1,-1 1 5,-1 0-1,1-2 1,-1 0-1,30-4 1,-46 3-17,0-1 0,0 1-1,0-1 1,-1 0 0,1-1 0,0 1 0,0-1 0,-1 1 0,1-1 0,-1 0 0,0-1 0,0 1 0,4-4 0,-5 4-1,-1 0-1,1 0 1,-1 0 0,0 0 0,0-1 0,0 1 0,0-1 0,0 1 0,-1-1-1,1 1 1,-1-1 0,1 1 0,-1-1 0,0 1 0,0-1 0,0 0-1,0 1 1,-1-1 0,1 1 0,-1-1 0,1 1 0,-3-5 0,2 5-15,0 0 1,-1 0 0,1-1-1,-1 1 1,0 0 0,1 0-1,-1 0 1,0 0-1,0 1 1,0-1 0,-1 1-1,1-1 1,0 1 0,-1 0-1,1 0 1,-1 0 0,1 0-1,-1 0 1,1 0-1,-1 1 1,0-1 0,1 1-1,-5-1 1,-72-1 12,66 2 30,1 1 3,-1 1-1,1 0 1,0 0-1,0 1 1,0 1-1,0 0 1,0 0-1,1 1 1,0 1-1,0 0 1,0 1-1,-12 9 1,19-13-40,0 0 0,1 0 1,-1 1-1,1-1 0,-1 1 0,1 0 1,0-1-1,0 1 0,1 1 0,-1-1 1,1 0-1,0 1 0,0-1 1,1 1-1,-1-1 0,1 1 0,0 0 1,0 0-1,0 0 0,1 0 0,0-1 1,0 1-1,0 0 0,0 0 0,1 0 1,0 0-1,0-1 0,0 1 1,1 0-1,-1-1 0,1 1 0,0-1 1,1 1-1,3 5 0,0-2-34,1-1 0,0 1-1,0-1 1,0 0 0,1-1 0,0 0 0,0 0-1,1-1 1,0 0 0,0 0 0,0-1 0,0 0-1,1-1 1,-1 0 0,1 0 0,13 1 0,-2-1-69,1 0 0,0-1 0,0-1 0,0-1 0,0-1 0,34-6 0,-39 3 64,-1-1 0,0 0 0,0-1 0,0 0 0,0-1 0,-1-1 0,-1-1 0,1 0 0,-1-1 0,21-20 0,-27 23 6,-1 0 0,-1 0 0,1-1 0,-1 0 0,0 0 1,-1 0-1,0-1 0,0 0 0,-1 0 0,0 0 1,-1 0-1,0-1 0,0 1 0,-1-1 0,-1 0 0,1 0 1,-1 0-1,-1 0 0,-1-15 0,0 22 29,0 1-1,0-1 0,-1 1 1,1-1-1,-1 1 1,1 0-1,-1 0 1,0 0-1,0 0 1,0 0-1,0 0 1,0 0-1,0 1 1,-1-1-1,1 1 0,-1-1 1,1 1-1,-1 0 1,1 0-1,-1 0 1,0 0-1,1 1 1,-1-1-1,0 1 1,1-1-1,-1 1 0,0 0 1,0 0-1,0 1 1,1-1-1,-1 0 1,0 1-1,1 0 1,-5 1-1,6-1-4,-1 0-1,1 0 1,0 0-1,0 0 1,0 1 0,0-1-1,0 0 1,1 1-1,-1-1 1,0 1-1,1-1 1,-1 1 0,1-1-1,-1 1 1,1-1-1,-1 1 1,1-1-1,0 1 1,0 3 0,0 39 19,1-29-27,10 113-63,-1-21 219,-10 321 131,-3-396-257,-1-1 1,-11 41-1,13-64-39,0 0 1,-1 0-1,1-1 0,-2 1 0,1-1 1,-1 0-1,0 0 0,0 0 0,-1 0 1,0-1-1,0 0 0,-1 0 0,0 0 1,-8 6-1,11-10 15,1 0 1,-1 0-1,1-1 1,-1 1-1,0-1 0,0 1 1,0-1-1,0 0 1,0 0-1,0-1 1,0 1-1,0 0 1,0-1-1,0 0 1,-1 0-1,1 0 0,0 0 1,0 0-1,0-1 1,0 1-1,0-1 1,-1 0-1,1 0 1,0 0-1,1 0 1,-1 0-1,0-1 0,0 0 1,0 1-1,1-1 1,-1 0-1,1 0 1,0 0-1,-1-1 1,1 1-1,0 0 0,0-1 1,1 0-1,-1 1 1,0-1-1,-1-3 1,-3-8 39,0 1-1,1 0 1,1-1 0,0 0 0,0 0 0,2-1-1,-2-25 1,3 6-36,2-1-1,2 0 0,1 1 1,2 0-1,1 0 1,1 0-1,2 1 1,2 0-1,1 1 1,1 1-1,2 0 1,1 1-1,1 0 0,1 1 1,2 2-1,1 0 1,1 1-1,2 1 1,0 2-1,1 0 1,1 2-1,40-24 0,-59 40 175,0 1-1,0 0 0,1 1 0,-1 0 0,1 0 0,16-2 0,-22 4-137,1 1 0,-1 0 0,1 0 0,0 0-1,-1 0 1,1 0 0,-1 1 0,1 0 0,-1 0 0,1 0 0,-1 0 0,0 0 0,1 1 0,-1-1-1,0 1 1,0 0 0,0 0 0,0 0 0,4 4 0,2 5-41,-1-1 0,0 1 0,-1 1 0,0 0 1,-1 0-1,-1 0 0,1 0 0,-2 1 0,0 0 0,0 0 0,1 17 0,-1-5-78,-1 0 0,-1 0 1,-1 1-1,-2-1 0,-4 30 0,5-51 53,-1 0 0,1-1 0,-1 1 0,0 0 0,0 0 0,-1-1 0,1 1 0,-1-1 0,0 1 0,0-1 0,0 0-1,0 0 1,0 0 0,-1 0 0,1 0 0,-1 0 0,0 0 0,0-1 0,0 0 0,0 1 0,0-1 0,-1 0 0,1-1 0,-1 1 0,1-1 0,-5 2 0,7-3 41,0 0-1,1 1 0,-1-1 1,0 0-1,0 0 0,0 0 1,0 0-1,0 0 1,0 0-1,0-1 0,0 1 1,0 0-1,0 0 0,0-1 1,1 1-1,-1 0 1,0-1-1,0 1 0,0-1 1,0 1-1,1-1 0,-1 1 1,0-1-1,1 0 0,-1 1 1,0-1-1,1 0 1,-1 0-1,1 1 0,-1-1 1,1 0-1,-1 0 0,1 0 1,0 0-1,-1 0 0,1 1 1,0-1-1,0 0 1,0 0-1,0 0 0,0-2 1,0-44 669,0 45-646,4-22 106,1 1 0,1-1 0,1 1-1,1 0 1,1 1 0,15-26 0,5-6 65,47-63 0,-68 106-277,28-36 427,-34 45-465,0 0 0,0 0 0,0 0 1,0 0-1,0 1 0,0-1 0,0 1 0,0-1 1,1 1-1,-1 0 0,1 0 0,-1 0 0,1 0 1,-1 1-1,1-1 0,0 1 0,4-1 0,4 6-3900,0 15-2474</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8.458"/>
    </inkml:context>
    <inkml:brush xml:id="br0">
      <inkml:brushProperty name="width" value="0.05" units="cm"/>
      <inkml:brushProperty name="height" value="0.05" units="cm"/>
      <inkml:brushProperty name="color" value="#5B2D90"/>
    </inkml:brush>
  </inkml:definitions>
  <inkml:trace contextRef="#ctx0" brushRef="#br0">0 404 6019,'0'0'14673,"21"-2"-14115,-8 0-448,21 0 89,-1-3 0,0 0 0,0-2 0,35-13 0,-60 17-153,1 0 1,-1-1-1,0 0 1,-1-1 0,1 1-1,-1-2 1,0 1 0,0-1-1,-1 0 1,7-7 0,-10 9-22,-1 0 0,1 0 0,-1 0 0,1 0 0,-1-1 0,-1 1 0,1-1 0,-1 1 0,0-1 0,0 0 0,0 0 0,0 1 0,-1-1 0,0 0 0,0 0 0,0 0 0,-1 0 0,1 0 0,-3-8 0,1 10 3,1 1 0,-1-1 1,0 1-1,1-1 0,-1 1 0,0 0 0,0 0 1,-1 0-1,1 0 0,0 0 0,-1 0 0,1 1 1,-1-1-1,1 1 0,-1 0 0,0-1 0,1 1 1,-1 1-1,0-1 0,0 0 0,0 1 0,0-1 1,0 1-1,-6 0 0,1-1 5,-1 1-1,1-1 1,-1 2-1,0-1 1,1 1 0,-1 1-1,-14 4 1,17-3-31,0 0 1,1 1-1,-1 0 1,1 1-1,0-1 1,0 1-1,0 0 1,0 0-1,1 1 1,0-1-1,0 1 1,0 0-1,1 0 1,0 0-1,0 0 1,1 1 0,0-1-1,0 1 1,0 0-1,-1 12 1,1-10 4,1 0 0,0 0 0,0 1 0,1-1 0,0 0 0,1 0 1,0 1-1,0-1 0,1 0 0,0 0 0,1 0 0,0 0 1,0-1-1,10 17 0,-9-18-20,1-1 0,1 1-1,-1-1 1,1-1 0,0 1 0,0-1 0,1 0-1,0 0 1,0-1 0,0 0 0,0 0 0,1 0-1,-1-1 1,1 0 0,9 1 0,-7-2 14,1 0 0,1-1 1,-1-1-1,0 0 0,0 0 1,0-1-1,0 0 0,0-1 1,0-1-1,13-4 0,-6 1 14,1-2 0,-1 0 1,-1-1-1,1-1 0,-2-1 0,1 0 0,-1-1 0,-1-1 0,0 0 0,-1-1 1,-1-1-1,15-19 0,-19 20 7,-1-1 1,0 0 0,0 0-1,-2 0 1,1-1-1,-2 0 1,-1 0 0,0 0-1,0 0 1,-2-1-1,0 0 1,-1 1 0,-1-1-1,-2-18 1,2 35-26,0-1 0,-1 1 1,1-1-1,-1 1 1,1-1-1,-1 0 0,1 1 1,-1 0-1,1-1 1,-1 1-1,1-1 0,-1 1 1,1 0-1,-1-1 1,0 1-1,1 0 0,-1 0 1,0-1-1,1 1 1,-1 0-1,0 0 0,0 0 1,1 0-1,-1 0 1,0 0-1,1 0 0,-1 0 1,0 0-1,1 0 0,-1 0 1,-1 1-1,1-1 1,-1 0-1,0 0 0,0 1 1,1-1-1,-1 1 1,0-1-1,1 1 0,-1-1 1,0 1-1,1 0 0,-1 0 1,1 0-1,-3 2 1,2 1-4,0 0 1,-1 1 0,2-1-1,-1 1 1,0-1 0,1 1-1,0 0 1,0 0 0,0-1-1,1 1 1,-1 7 0,4 64 37,-2-55-38,3 14-7,1-1 0,15 53-1,-12-58-4,-1 1 0,-1 1 0,3 54 0,-9-76 35,1-6-5,-1-1-1,0 1 0,1-1 1,-1 1-1,0-1 0,-1 1 1,1-1-1,0 1 1,-1-1-1,1 1 0,-1-1 1,0 0-1,-1 5 0,-2-9 186,5-7 44,5-5-178,0 0 0,1 0 0,0 1 0,1 0 1,1 0-1,0 1 0,0 0 0,18-16 0,19-27-63,-21 20-49,-1-1 1,-1-1-1,21-52 0,-37 74 54,0-2-1,-2 1 0,0-1 0,-1 0 1,-1 0-1,0 0 0,-1-1 0,-1 1 0,-1 0 1,-1-1-1,-2-18 0,3 35-4,0 0 0,0 1 0,0-1-1,0 0 1,0 0 0,0 1 0,0-1 0,0 0 0,0 0 0,-1 1 0,1-1-1,0 0 1,0 0 0,-1 1 0,1-1 0,-1 0 0,1 1 0,0-1-1,-1 1 1,1-1 0,-1 0 0,0 1 0,1-1 0,-1 1 0,1 0-1,-1-1 1,0 1 0,1-1 0,-1 1 0,0 0 0,1-1 0,-1 1-1,0 0 1,0 0 0,-1-1 0,1 2-11,0 0 0,0 0 0,0-1 0,1 1 0,-1 0-1,0 0 1,0 0 0,0 0 0,1 0 0,-1 0 0,1 0 0,-1 0 0,1 0-1,-1 0 1,1 1 0,-1-1 0,1 0 0,0 0 0,0 0 0,0 0 0,0 1 0,0-1-1,0 0 1,0 2 0,1 34-288,1 1-1,2-1 0,1 0 0,2 0 1,13 35-1,-10-34 276,-1 1 1,-2-1-1,3 42 1,-9-68 20,-1 1 1,0-1-1,0 0 1,-2 0 0,1 1-1,-1-1 1,-1 0-1,0 0 1,-1 0 0,0-1-1,-1 0 1,0 1-1,-11 16 1,15-26 9,0-1 0,0 0-1,1 1 1,-1-1 0,0 1 0,0-1 0,0 0-1,-1 0 1,1 0 0,0 0 0,0 0-1,-1 0 1,1 0 0,0 0 0,-1 0 0,1 0-1,-1-1 1,1 1 0,-1-1 0,1 1-1,-3 0 1,3-2 2,0 0-1,0 1 0,0-1 0,1 0 1,-1 0-1,0 0 0,1 0 0,-1 1 1,0-1-1,1 0 0,-1 0 1,1 0-1,0 0 0,-1 0 0,1 0 1,0 0-1,-1-1 0,1 1 0,0 0 1,0 0-1,0 0 0,0-2 1,0-10 19,0-1 1,1 1-1,5-27 1,0 20-71,2-1 0,1 2 0,0-1 0,1 1 0,1 1 0,1-1 0,1 2 0,0 0 0,1 1 0,1 0 0,0 1 1,1 0-1,31-20 0,-36 28 135,-1 1 0,2 1-1,-1 0 1,0 0 0,1 1 0,0 0 0,0 1 0,0 1 0,0 0 0,0 0 0,1 1 0,-1 1 0,20 2 0,-26-2-42,0 1 1,-1 0 0,1 1-1,-1-1 1,0 1-1,1 0 1,-1 1-1,0-1 1,0 1-1,0 0 1,-1 0-1,1 0 1,-1 1 0,0 0-1,1 0 1,-2 0-1,1 0 1,0 1-1,-1-1 1,0 1-1,0 0 1,0 0-1,-1 0 1,0 0 0,0 0-1,0 1 1,0-1-1,-1 1 1,0-1-1,0 1 1,0 5-1,0 1-31,0-1-1,-1 1 0,0-1 1,-1 1-1,0-1 0,0 0 1,-6 19-1,5-26-164,1 0 1,-1 1-1,0-1 0,0 0 0,-1-1 1,1 1-1,-1 0 0,0-1 1,-4 5-1,3-5-276,1 0 0,-1-1 0,1 1 0,-1-1 0,0 0 0,0 0 0,0-1 0,0 1 0,0-1 0,0 1 0,-5-1 0,-31 2-9792</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8.888"/>
    </inkml:context>
    <inkml:brush xml:id="br0">
      <inkml:brushProperty name="width" value="0.05" units="cm"/>
      <inkml:brushProperty name="height" value="0.05" units="cm"/>
      <inkml:brushProperty name="color" value="#5B2D90"/>
    </inkml:brush>
  </inkml:definitions>
  <inkml:trace contextRef="#ctx0" brushRef="#br0">0 1 20409,'0'0'1073,"117"105"-3762,-61-53-2770,-7-1-3409</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9.248"/>
    </inkml:context>
    <inkml:brush xml:id="br0">
      <inkml:brushProperty name="width" value="0.05" units="cm"/>
      <inkml:brushProperty name="height" value="0.05" units="cm"/>
      <inkml:brushProperty name="color" value="#5B2D90"/>
    </inkml:brush>
  </inkml:definitions>
  <inkml:trace contextRef="#ctx0" brushRef="#br0">85 26 13910,'0'0'8578,"-6"20"-7850,4-14-683,-5 19 353,1 0 0,-4 39 0,9-56-328,0 1 1,1 0 0,0-1-1,0 1 1,1 0 0,1-1-1,-1 1 1,1 0-1,1-1 1,-1 0 0,1 0-1,1 0 1,6 12 0,-5-13-95,0 0 0,0 0 0,1-1 0,0 0 0,0 0 0,0 0 0,1-1 0,0 0 1,0 0-1,0-1 0,0 0 0,1 0 0,0-1 0,0 1 0,0-2 0,0 1 0,0-1 0,0-1 1,1 1-1,-1-1 0,1-1 0,-1 1 0,14-3 0,-20 2 0,0 0 1,0-1-1,1 0 1,-1 1-1,0-1 1,0 0-1,0 0 0,0 0 1,0 0-1,0-1 1,-1 1-1,1-1 1,0 1-1,-1-1 1,1 1-1,-1-1 0,1 0 1,-1 0-1,0 1 1,1-1-1,-1 0 1,0 0-1,-1 0 0,1-1 1,0 1-1,0 0 1,0-3-1,1-7-51,-1 1-1,1-1 1,-2 0 0,0-12-1,0 12 54,-1-1-33,0 1-1,-1 0 1,-1 0 0,1 0 0,-2 0 0,0 1-1,0-1 1,-1 1 0,-1 0 0,1 0 0,-2 1-1,0-1 1,0 1 0,-1 1 0,-9-10 0,11 12 100,0 1 0,-1 0 0,0 0 0,0 1 0,0-1 0,-1 2 0,0-1 0,0 1 0,0 0 0,0 1 0,-1-1 0,0 2 0,1-1 0,-1 1 0,0 1 0,0 0 0,0 0 0,0 1 0,0 0 0,0 0 0,-12 2 0,19-1-49,0 0 0,0-1 0,0 1 0,0 0 0,-1 0 1,1 0-1,0 0 0,1 1 0,-1-1 0,0 0 0,0 1 1,0-1-1,1 1 0,-1 0 0,1 0 0,-1 0 1,1-1-1,0 1 0,0 0 0,0 0 0,0 1 0,0-1 1,0 0-1,1 0 0,-1 0 0,1 1 0,-1-1 0,1 0 1,0 4-1,0-3-13,0 0-1,0-1 1,0 1 0,0 0 0,1-1 0,-1 1 0,1 0-1,0-1 1,0 1 0,0-1 0,0 1 0,0-1-1,0 1 1,1-1 0,-1 0 0,1 0 0,0 0 0,-1 0-1,1 0 1,0 0 0,0 0 0,1 0 0,-1-1 0,4 3-1,6 0 12,1 0 0,0-1 0,1 0-1,-1-1 1,0 0 0,1-1 0,-1-1-1,18-1 1,-18 0 126,0 0 0,-1 1 0,1 1 0,-1 0 1,1 1-1,-1 0 0,1 1 0,-1 0 0,0 1 0,16 7 0,6 10-36,-27-15-64,1-1 0,-1 0 0,1-1 1,0 0-1,0 0 0,0 0 0,1-1 0,-1-1 0,1 1 0,-1-1 0,1-1 0,0 0 0,11 1 0,-17-3 70,0 0-1,0 0 1,0 0-1,0-1 1,0 1-1,-1-1 0,1 0 1,-1 1-1,1-1 1,-1 0-1,1 0 1,-1-1-1,0 1 1,0 0-1,0-1 0,1-3 1,0 3 39,0-1 0,0 1 0,0-1 0,1 1 0,-1 0 0,1 0 0,0 0 0,5-3 0,-4 4-125,-1 0-1,1 1 1,0-1 0,0 1 0,0 0 0,0 0 0,0 1-1,0-1 1,0 1 0,1 0 0,8 2 0,-12-1-7,0-1 1,1 1-1,-1 0 1,0-1 0,0 1-1,0 0 1,-1 1-1,1-1 1,0 0 0,0 0-1,0 1 1,-1-1-1,1 1 1,-1 0-1,1-1 1,-1 1 0,0 0-1,0 0 1,0 0-1,0 0 1,0 0 0,0 0-1,0 0 1,0 0-1,-1 0 1,1 0-1,-1 0 1,0 4 0,2 15-505,-2-1 0,0 1 0,-1-1 0,-2 1 0,0-1 0,-1 0 0,-10 32 0,8-30-3863</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39.595"/>
    </inkml:context>
    <inkml:brush xml:id="br0">
      <inkml:brushProperty name="width" value="0.05" units="cm"/>
      <inkml:brushProperty name="height" value="0.05" units="cm"/>
      <inkml:brushProperty name="color" value="#5B2D90"/>
    </inkml:brush>
  </inkml:definitions>
  <inkml:trace contextRef="#ctx0" brushRef="#br0">286 1 18024,'0'0'7156,"131"98"-6948,-101-23 304,-17 10-304,-13 4-80,-13 2 144,-37-5-64,-19-2-416,-21-2-640,-21-9-2658,-16-7-6578</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40.378"/>
    </inkml:context>
    <inkml:brush xml:id="br0">
      <inkml:brushProperty name="width" value="0.05" units="cm"/>
      <inkml:brushProperty name="height" value="0.05" units="cm"/>
      <inkml:brushProperty name="color" value="#5B2D90"/>
    </inkml:brush>
  </inkml:definitions>
  <inkml:trace contextRef="#ctx0" brushRef="#br0">181 26 8580,'0'0'11845,"-2"-7"-10652,2 6-1160,0 0 0,0 0-1,0 0 1,-1 0 0,1 0 0,0 0 0,-1 0 0,1 0-1,-1 0 1,1 0 0,-1 0 0,0 0 0,1 0 0,-1 1-1,0-1 1,1 0 0,-1 0 0,-1 0 0,1 1-9,1 0 0,-1 0 0,0 0 0,1 0 0,-1 0 0,0 0 0,1 0 0,-1 0 0,0 0 0,1 0 0,-1 0 0,0 0 0,1 1 0,-1-1 1,1 0-1,-1 1 0,0-1 0,1 0 0,-1 1 0,1-1 0,-1 1 0,1-1 0,-1 1 0,-38 50 709,39-50-730,-16 26 326,1 0 0,1 1 0,2 1 1,1 0-1,1 1 0,2-1 0,-7 41 0,9-29-234,2 0 0,1 0-1,2 1 1,3-1 0,6 45-1,-6-73-169,0 0-1,2 1 0,0-1 1,0 0-1,1-1 1,0 1-1,2-1 0,-1 0 1,1 0-1,1-1 0,0 0 1,0-1-1,1 1 1,1-2-1,0 1 0,16 11 1,-13-12-479,0-1-1,0 0 1,1-1 0,0-1 0,0 0 0,1-1 0,0 0-1,0-1 1,16 2 0,86 1-8650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40.932"/>
    </inkml:context>
    <inkml:brush xml:id="br0">
      <inkml:brushProperty name="width" value="0.05" units="cm"/>
      <inkml:brushProperty name="height" value="0.05" units="cm"/>
      <inkml:brushProperty name="color" value="#5B2D90"/>
    </inkml:brush>
  </inkml:definitions>
  <inkml:trace contextRef="#ctx0" brushRef="#br0">337 65 8996,'0'0'9218,"-2"-10"-8002,2 6-1125,-1 1 0,1-1 0,-1 1-1,0 0 1,0-1 0,-1 1 0,1 0 0,0 0-1,-1 0 1,0 0 0,-2-3 0,2 4-24,0 1 1,0 0 0,-1-1 0,1 1-1,0 0 1,0 0 0,0 1 0,-1-1-1,1 0 1,0 1 0,-1-1-1,1 1 1,-1 0 0,1 0 0,0 0-1,-1 0 1,1 0 0,-1 0 0,1 1-1,0-1 1,-1 1 0,1 0-1,0 0 1,-4 1 0,-12 6 166,1 0 0,0 2 0,0 0 0,1 0 1,0 1-1,1 1 0,1 1 0,0 0 0,0 1 0,1 1 0,1 0 1,1 0-1,0 1 0,1 1 0,1 0 0,-13 30 0,19-38-201,1 0-1,0 0 0,0 0 0,1 1 0,0-1 1,0 1-1,1-1 0,1 1 0,0-1 1,2 15-1,-1-19-27,-1 0 0,1 0 0,0 0 1,1 0-1,-1 0 0,1 0 0,0 0 1,0-1-1,0 0 0,0 1 0,1-1 0,0-1 1,0 1-1,0 0 0,0-1 0,1 0 1,-1 0-1,1 0 0,5 2 0,5 1-68,-1-1-1,1 0 1,0-2-1,0 1 1,0-2 0,0 0-1,1-1 1,-1 0-1,1-1 1,-1-1-1,18-3 1,-12 1-561,0-2 1,-1 0-1,0-1 1,0-1-1,0-1 1,-1-1-1,28-17 1,7-16-4358,-14-2-3049</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42.102"/>
    </inkml:context>
    <inkml:brush xml:id="br0">
      <inkml:brushProperty name="width" value="0.05" units="cm"/>
      <inkml:brushProperty name="height" value="0.05" units="cm"/>
      <inkml:brushProperty name="color" value="#5B2D90"/>
    </inkml:brush>
  </inkml:definitions>
  <inkml:trace contextRef="#ctx0" brushRef="#br0">148 1 12358,'0'0'10231,"-18"15"-9268,6-6-749,4-3-119,0 0 1,0 0-1,1 1 1,0-1-1,0 2 1,1-1-1,-1 1 1,2 0-1,-1 0 1,1 0 0,1 1-1,-1 0 1,1 0-1,1 0 1,-3 10-1,-2 20 226,2 0-1,1 1 0,2-1 1,5 77-1,-1-98-342,1 0 0,1 0 0,1 0 0,0-1 0,1 1 0,1-1 0,1 0 0,0 0 0,2-1 0,-1 0 0,2-1 0,22 29 0,-27-38-178,1-1 0,0 0 1,0 0-1,0 0 1,1 0-1,0-1 0,0 0 1,0-1-1,0 1 1,0-1-1,1-1 1,-1 1-1,1-1 0,0-1 1,-1 1-1,1-1 1,0-1-1,0 1 1,0-2-1,14 0 0,-11-2-35,1 1-1,0-1 0,-1-1 0,0 0 1,0-1-1,0 0 0,0-1 1,-1 0-1,0 0 0,0-1 0,0 0 1,-1-1-1,8-9 0,1-2 217,0-1-1,-2-1 1,-1 0 0,0-1 0,13-28-1,-23 39 163,1-1-1,-1 0 1,-1 0-1,-1-1 1,1 1-1,-2-1 1,0 1-1,0-1 1,-1 0-1,-1 0 1,0 0-1,-3-19 1,2 28-67,0 1 0,-1-1 0,1 1-1,-1-1 1,0 1 0,0-1 0,0 1 0,0 0 0,-1 0 0,1 0 0,-1 0-1,0 1 1,0-1 0,0 1 0,0-1 0,0 1 0,0 0 0,-1 0 0,1 1 0,-1-1-1,0 1 1,1 0 0,-1 0 0,0 0 0,1 0 0,-1 0 0,-5 1 0,1-1 5,-1 0 1,1 1 0,0 0 0,0 0 0,0 1-1,0 0 1,-1 0 0,2 1 0,-1 0 0,0 0-1,0 1 1,-11 6 0,12-4-49,0 0-1,1 0 1,-1 1-1,1 0 1,0 1 0,0-1-1,1 1 1,0 0-1,0 1 1,1-1 0,0 1-1,0 0 1,1 0 0,0 0-1,0 0 1,1 1-1,0-1 1,0 1 0,1-1-1,0 1 1,1 0-1,-1-1 1,2 1 0,-1 0-1,2-1 1,1 11-1,-2-15-49,1-1 0,-1 1 0,1-1 0,0 0 0,-1 0-1,1 0 1,1 0 0,-1 0 0,0 0 0,1-1 0,-1 1-1,1-1 1,0 1 0,0-1 0,0 0 0,0 0 0,4 1-1,0 0-50,-1-1 0,0 0 0,0 0 0,1-1-1,-1 1 1,1-2 0,0 1 0,-1-1 0,9 0-1,-7 0 10,0-1-1,0 0 0,-1 0 0,1-1 1,0 0-1,-1 0 0,0-1 1,1 0-1,-1 0 0,0-1 0,0 1 1,-1-1-1,1-1 0,-1 0 1,0 0-1,9-9 0,-12 10 84,-1 0 1,0 0-1,0-1 0,0 1 1,-1 0-1,1-1 0,0-6 1,-1 10-3,-1 0 0,0 0 1,1 1-1,-1-1 1,0 0-1,0 0 0,0 0 1,0 0-1,0 1 1,0-1-1,0 0 0,0 0 1,0 0-1,0 0 1,0 1-1,-1-1 0,1 0 1,0 0-1,0 1 1,-1-1-1,1 0 0,-1 0 1,1 1-1,-1-1 1,1 0-1,-1 1 1,1-1-1,-1 0 0,1 1 1,-1-1-1,0 1 1,1-1-1,-1 1 0,0 0 1,0-1-1,1 1 1,-1 0-1,0-1 0,0 1 1,1 0-1,-1 0 1,-2-1-1,2 2-21,0-1 0,0 0-1,-1 1 1,1 0 0,0-1 0,0 1-1,0-1 1,0 1 0,0 0 0,0 0-1,0 0 1,0 0 0,0 0 0,0 0 0,0 0-1,1 0 1,-1 0 0,0 0 0,1 0-1,-1 0 1,1 1 0,-1-1 0,1 0-1,0 0 1,-1 1 0,1-1 0,0 0 0,0 0-1,0 1 1,0 1 0,-2 51-61,2-44 48,0-6-9,0-1 0,0 0 0,1 1 0,-1-1 0,1 1 0,-1-1 0,1 1-1,0-1 1,0 0 0,1 0 0,-1 0 0,1 1 0,-1-1 0,1 0 0,0-1 0,0 1 0,1 0 0,-1-1 0,0 1 0,1-1 0,0 0 0,4 4-1,-3-5 12,-1 1-1,0-1 0,1 0 1,-1 0-1,1 0 0,0-1 0,-1 1 1,1-1-1,-1 0 0,1 0 1,0 0-1,-1-1 0,1 1 0,-1-1 1,1 0-1,-1 0 0,1 0 1,-1 0-1,1 0 0,-1-1 0,0 0 1,5-3-1,7-5 10,-2 0-1,1-1 1,-1-1-1,-1 0 1,0 0-1,-1-1 1,0-1-1,-1 0 1,-1-1-1,15-28 1,-15 23 65,-1 0 1,0 0 0,-2-1-1,0 0 1,-1 0 0,-1-1-1,-1 1 1,0-27 0,-3 44 44,-3-31 551,3 34-630,0 0 0,0 0-1,0 0 1,-1 0 0,1 1 0,0-1-1,0 0 1,-1 0 0,1 0 0,-1 0-1,1 1 1,-1-1 0,1 0-1,-1 0 1,1 1 0,-1-1 0,1 0-1,-1 1 1,0-1 0,0 1 0,1-1-1,-1 1 1,0-1 0,0 1 0,0 0-1,1-1 1,-1 1 0,0 0 0,0-1-1,-2 1 1,3 1-26,-1 0 0,0 0 1,1 0-1,-1 0 0,0 0 0,1 0 1,-1 0-1,1 0 0,0 0 0,-1 0 0,1 0 1,0 0-1,0 0 0,-1 1 0,1-1 1,0 0-1,0 0 0,0 0 0,0 0 0,1 1 1,-1 0-1,0 2 2,0 19-76,1 0 0,1 0 0,1 0 0,1-1 0,1 1 0,0-1 0,14 31-1,-6-18-59,-1 2-1,-2-1 0,-1 1 1,-2 1-1,-2-1 0,1 67 0,-7-85 147,1-16 10,1-5 3,17-25 23,112-141 8,-111 140-33,-1-2-1,-2 0 0,-1-1 1,14-42-1,-19 40 41,-1-1 0,-2 1 1,-1-2-1,-2 1 0,0-50 0,-3 84-69,-1 0 0,0 0 0,0 0 0,0 0-1,0-1 1,0 1 0,0 0 0,0 0 0,1 0 0,-1 0 0,0 0 0,0 0-1,0-1 1,0 1 0,0 0 0,0 0 0,0 0 0,0 0 0,0 0 0,0-1-1,0 1 1,0 0 0,0 0 0,0 0 0,0 0 0,0 0 0,0-1 0,0 1-1,0 0 1,0 0 0,0 0 0,0 0 0,0 0 0,0-1 0,0 1-1,-1 0 1,1 0 0,0 0 0,0 0 0,0 0 0,0 0 0,0-1 0,0 1-1,0 0 1,-1 0 0,1 0 0,0 0 0,0 0 0,0 0 0,0 0 0,0 0-1,-1 0 1,1 0 0,0 0 0,0 0 0,0 0 0,0 0 0,0 0 0,-1 0-1,1 0 1,0 0 0,0 0 0,0 0 0,0 0 0,0 0 0,-1 0 0,1 0-1,-6 9-115,6-8 90,-12 22 10,2 0-1,1 1 0,0 0 1,2 0-1,1 0 0,1 1 1,1 0-1,1 0 0,1 1 1,1-1-1,2 0 0,0 1 0,2-1 1,0 0-1,15 49 0,-7-41 36,-4-12-32,0-1 0,-1 1-1,-2 0 1,0 0 0,2 31 0,-6-49 16,0 0 0,0-1 1,-1 1-1,1 0 0,-1 0 0,0-1 0,0 1 1,0 0-1,0-1 0,0 1 0,0 0 1,-1-1-1,1 0 0,-1 1 0,1-1 1,-1 0-1,0 0 0,0 0 0,0 0 1,0 0-1,-1 0 0,1-1 0,0 1 1,-1-1-1,1 0 0,-1 1 0,1-1 1,-1 0-1,0 0 0,-3 0 0,-7 2 6,0-1-1,-1 0 0,0-1 0,-26-1 0,37 0-7,0 0 1,0 0-1,0 0 0,-1-1 0,1 1 1,0-1-1,0 0 0,0 0 0,0 0 1,0 0-1,0-1 0,0 1 1,0-1-1,1 1 0,-1-1 0,0 0 1,1 0-1,0-1 0,-1 1 0,1 0 1,0-1-1,0 1 0,0-1 0,1 0 1,-1 0-1,1 0 0,-1 0 0,1 0 1,0 0-1,0 0 0,0 0 0,1 0 1,-1 0-1,1 0 0,-1-1 1,1 1-1,0 0 0,1 0 0,-1-1 1,0 1-1,1 0 0,0 0 0,0 0 1,0 0-1,0 0 0,2-5 0,2-2-47,0 1 0,1 0 1,-1 0-1,2 1 0,-1-1 0,1 1 0,0 1 0,1-1 0,0 1 0,0 1 0,10-7 0,9-4-209,0 0 1,43-18 0,-54 28 230,0 1-1,0 1 1,0 0 0,1 1-1,0 1 1,0 0 0,0 2-1,0 0 1,0 0 0,25 4-1,-35-3 84,-1 1 0,0 1-1,0-1 1,0 1-1,1 0 1,-2 0-1,1 0 1,0 1 0,0 0-1,-1 1 1,0-1-1,1 1 1,-1 0 0,-1 0-1,1 0 1,-1 1-1,1 0 1,-1-1-1,-1 2 1,1-1 0,-1 0-1,0 1 1,0-1-1,0 1 1,-1 0 0,0 0-1,0 0 1,0 0-1,-1 1 1,1 8 0,-1-6 39,1 1 0,-2-1 0,0 1 0,0-1 0,0 0 1,-1 1-1,-3 10 0,4-17-237,-1-1 0,0 0 0,0 0 0,0 0 0,-1 0 0,1 1 0,0-1 0,-1-1 0,1 1 0,-1 0 0,0 0 0,0-1 0,0 1 0,1-1 0,-1 1 0,0-1 0,-1 0 0,1 0 0,0 0 0,0 0 0,0 0 0,-1 0 0,1-1 0,-1 1 0,1-1 0,0 1 0,-1-1 0,1 0 0,-1 0 0,1 0-1,-4-1 1,-15 0-6990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42.486"/>
    </inkml:context>
    <inkml:brush xml:id="br0">
      <inkml:brushProperty name="width" value="0.05" units="cm"/>
      <inkml:brushProperty name="height" value="0.05" units="cm"/>
      <inkml:brushProperty name="color" value="#5B2D90"/>
    </inkml:brush>
  </inkml:definitions>
  <inkml:trace contextRef="#ctx0" brushRef="#br0">13 81 12342,'0'0'7443,"109"63"-6402,-68-62 159,-3-1-528,-12-7 193,-10-18-241,-14-5-96,-2-2 241,-26 3-769,-18 13 96,-9 11-288,1 5-433,12 20-1520,17 12-1808,17 7-6484</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43.004"/>
    </inkml:context>
    <inkml:brush xml:id="br0">
      <inkml:brushProperty name="width" value="0.05" units="cm"/>
      <inkml:brushProperty name="height" value="0.05" units="cm"/>
      <inkml:brushProperty name="color" value="#5B2D90"/>
    </inkml:brush>
  </inkml:definitions>
  <inkml:trace contextRef="#ctx0" brushRef="#br0">238 66 8852,'0'0'12344,"0"-15"-11060,1-4-916,1-10 29,-3 26-81,-1 17 174,-35 151 2012,2-11-1128,19-20-339,6 268 0,10-202-978,0-190-178,0 0 0,-1 1 0,0-1-1,-1 0 1,-6 20 0,8-28-8,-1 1-1,0-1 0,0 0 0,0 0 1,-1 0-1,1 0 0,0 0 1,-1 0-1,1 0 0,-1 0 0,0-1 1,0 1-1,0-1 0,0 1 0,0-1 1,0 1-1,0-1 0,0 0 1,0 0-1,0 0 0,-1-1 0,1 1 1,0 0-1,-1-1 0,1 1 1,0-1-1,-1 0 0,1 0 0,-5 0 1,4-1-84,0 0 1,0 0 0,0 0 0,0 0 0,0 0 0,1-1 0,-1 1 0,0-1-1,1 0 1,-1 0 0,1 0 0,0 0 0,-1 0 0,1 0 0,0-1-1,0 1 1,1-1 0,-1 1 0,0-1 0,1 0 0,0 0 0,0 0-1,0 0 1,0 0 0,0 0 0,0 0 0,0-3 0,-3-13-261,1 1 1,1-1-1,-1-24 0,3 15 527,2-1-1,0 1 1,2 0-1,1 0 1,1 0-1,1 0 1,20-46 0,-18 54 330,0 0 0,2 0 0,0 1 0,2 1 0,0 0 0,0 0 0,2 2 0,0-1 0,1 2 0,27-21 0,-32 29-174,-1 1 1,1 0-1,0 1 0,0 0 0,1 0 0,0 1 1,-1 1-1,1 0 0,0 1 0,24-2 1,-32 4-174,1-1 0,-1 1 0,1 0 1,-1 1-1,0-1 0,1 1 1,-1 0-1,1 0 0,-1 1 0,0-1 1,0 1-1,0 0 0,0 0 1,0 0-1,0 0 0,0 1 0,-1 0 1,1-1-1,-1 1 0,0 1 1,0-1-1,0 0 0,0 1 0,-1-1 1,1 1-1,-1 0 0,0 0 1,0 0-1,0 0 0,-1 0 0,3 8 1,-1 2-16,-1 0 0,0 1 0,-1-1 0,-1 0 0,-1 19 0,0-26-246,1-1 0,-1 1 0,-1-1 0,1 1 0,-1-1 0,0 0 0,0 0 0,-1 0 0,0 0 0,0 0 0,0-1 0,-1 0 0,-7 9 0,-10-1-5029,-1-11-5755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10.364"/>
    </inkml:context>
    <inkml:brush xml:id="br0">
      <inkml:brushProperty name="width" value="0.05" units="cm"/>
      <inkml:brushProperty name="height" value="0.05" units="cm"/>
      <inkml:brushProperty name="color" value="#5B2D90"/>
    </inkml:brush>
  </inkml:definitions>
  <inkml:trace contextRef="#ctx0" brushRef="#br0">25 124 3890,'0'0'8833,"-7"-5"-7774,-9-8-630,16 13-420,0 0 1,0 0-1,0 0 0,-1 0 0,1 0 0,0-1 0,0 1 0,0 0 0,0 0 0,0 0 0,0 0 0,0 0 0,0-1 0,0 1 0,0 0 0,0 0 0,0 0 0,0 0 0,0-1 0,0 1 0,0 0 0,0 0 1,0 0-1,0 0 0,0-1 0,0 1 0,0 0 0,0 0 0,0 0 0,0 0 0,0 0 0,0-1 0,0 1 0,1 0 0,-1 0 0,0 0 0,0 0 0,0 0 0,0 0 0,0-1 0,0 1 0,1 0 0,-1 0 0,0 0 1,0 0-1,0 0 0,0 0 0,0 0 0,1 0 0,40-2 617,-2 2-664,1296-64 524,-1262 62-463,-38 2 65,0-2 1,0-1-1,-1-1 0,54-15 0,-74 16 265,2 2-3965,-9 1 1770,7 0-5049</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43.338"/>
    </inkml:context>
    <inkml:brush xml:id="br0">
      <inkml:brushProperty name="width" value="0.05" units="cm"/>
      <inkml:brushProperty name="height" value="0.05" units="cm"/>
      <inkml:brushProperty name="color" value="#5B2D90"/>
    </inkml:brush>
  </inkml:definitions>
  <inkml:trace contextRef="#ctx0" brushRef="#br0">0 1 17880,'0'0'5042,"70"75"-8963,-39-22-1826,-5-3-1456</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44.020"/>
    </inkml:context>
    <inkml:brush xml:id="br0">
      <inkml:brushProperty name="width" value="0.05" units="cm"/>
      <inkml:brushProperty name="height" value="0.05" units="cm"/>
      <inkml:brushProperty name="color" value="#5B2D90"/>
    </inkml:brush>
  </inkml:definitions>
  <inkml:trace contextRef="#ctx0" brushRef="#br0">193 250 7828,'0'0'15121,"-19"-2"-14953,10 2-134,1-1 5,0 0 0,0 1-1,0 0 1,1 0 0,-17 4-1,21-3-24,-1 0-1,0 0 1,1 1 0,0-1-1,-1 1 1,1 0-1,0 0 1,0 0-1,0 1 1,0-1-1,0 1 1,0-1-1,1 1 1,-1 0-1,1 0 1,0 0-1,0 1 1,-3 5-1,-3 9 68,1 0 0,0 0 1,2 0-1,0 1 0,1 0 0,1 0 0,1 0 0,0 0 0,1 1 0,4 31 0,-2-42-88,0 0 0,0 1 0,1-1 0,1-1 0,0 1 0,0 0 0,0 0 0,1-1 0,1 0 0,-1 0-1,1 0 1,0 0 0,1-1 0,0 0 0,0 0 0,1-1 0,0 1 0,0-2 0,0 1 0,1-1 0,0 0-1,0 0 1,0-1 0,9 4 0,-3-4-61,1 0 0,-1-2-1,1 1 1,-1-2 0,1 0-1,0-1 1,-1 0 0,1-1 0,0 0-1,-1-2 1,1 0 0,-1 0-1,0-1 1,0-1 0,0 0 0,-1-1-1,14-8 1,-18 9 72,0 0 0,0 0 1,0-1-1,-1-1 0,1 1 0,-2-1 1,1-1-1,-1 1 0,0-1 0,0 0 1,-1-1-1,0 0 0,-1 0 0,0 0 1,0-1-1,-1 1 0,0-1 0,-1 0 1,0 0-1,-1 0 0,0-1 0,0 1 0,-1-1 1,0-14-1,-2 22 34,1-1 1,-1 1 0,1-1-1,-1 1 1,0 0-1,0-1 1,-1 1-1,1 0 1,-1 0-1,1 0 1,-1 0-1,0 0 1,0 0-1,0 1 1,-1-1-1,1 0 1,0 1-1,-1 0 1,-4-3-1,2 1 17,-2 1-1,1 0 1,0 0-1,-1 0 1,1 1-1,-1 0 1,0 0-1,0 1 1,-10-1-1,7 1-23,0 0 0,-1 1-1,1 0 1,-1 1 0,1 0-1,0 1 1,-1 0 0,1 0-1,0 1 1,0 1 0,1-1-1,-1 2 1,-10 5 0,14-5-39,1 0 1,0 0-1,0 0 1,1 1-1,-1 0 1,1 0-1,0 0 1,1 0-1,0 1 1,-5 12-1,7-17-7,0 0 0,0 0-1,1 0 1,-1 0 0,0 0 0,1 0-1,0 0 1,0 0 0,-1 1 0,1-1-1,1 0 1,-1 0 0,0 0-1,0 0 1,1 0 0,-1 0 0,1 0-1,0 0 1,-1 0 0,1 0-1,0 0 1,0 0 0,0 0 0,0-1-1,1 1 1,-1 0 0,1-1-1,-1 1 1,1-1 0,-1 1 0,1-1-1,0 0 1,-1 0 0,1 0 0,0 0-1,0 0 1,0 0 0,0 0-1,3 1 1,6 0-198,1 1 0,0-2 1,-1 1-1,1-2 0,0 1 0,-1-2 0,1 1 1,14-4-1,-17 2 183,-1 1 1,0-1 0,0-1-1,0 0 1,-1 0 0,1 0-1,-1-1 1,0 0 0,0-1-1,0 0 1,0 0-1,8-8 1,13 45 1635,19 24 46,-41-52-1662,0 0 0,-1 0 1,2-1-1,-1 0 0,0 0 1,1-1-1,-1 0 1,1 0-1,-1 0 0,1-1 1,0 0-1,0 0 0,0 0 1,0-1-1,9-1 0,-11 0-5,0 0 0,-1 0 0,1 0 0,0 0 0,0-1-1,-1 0 1,1 0 0,-1 0 0,0-1 0,1 1-1,-1-1 1,0 0 0,-1 0 0,1-1 0,0 1-1,-1-1 1,0 1 0,0-1 0,0 0 0,0-1 0,3-6-1,3-14-350,-1-1-1,-1 0 0,-2 0 0,0 0 0,-2-1 1,-1 0-1,-1-36 0,0 15-484,2-7 33,2-75-648,-9 47 4075,0 87-103,0 12-2512,2 28 61,-2 33 549,-3 0 0,-26 116 0,30-181-507,-5 23-57,-1 0 0,-2-1 0,-1 0 0,-2-1 0,-28 50 0,42-83-87,0 0 1,0 0 0,0 0 0,0 0-1,0 0 1,0-1 0,0 1 0,0 0 0,-1 0-1,1 0 1,0 0 0,0 0 0,0 0 0,0 0-1,0-1 1,0 1 0,0 0 0,-1 0-1,1 0 1,0 0 0,0 0 0,0 0 0,0 0-1,0 0 1,-1 0 0,1 0 0,0 0-1,0 0 1,0 0 0,0 0 0,0 0 0,-1 0-1,1 0 1,0 0 0,0 0 0,0 0-1,0 0 1,0 0 0,-1 0 0,1 0 0,0 0-1,0 0 1,5-20-362,118-228-799,-116 236 1261,-2 1 235,1 1-1,1 0 0,0 1 0,0-1 1,1 2-1,14-14 0,-20 20-242,0 0 0,1 0 0,-1 0-1,1 1 1,-1-1 0,1 1 0,-1-1 0,1 1-1,0 0 1,0 0 0,-1 0 0,1 1 0,0-1 0,0 1-1,0-1 1,0 1 0,0 0 0,0 0 0,0 0-1,0 1 1,0-1 0,0 1 0,0-1 0,-1 1-1,1 0 1,0 0 0,0 0 0,-1 1 0,1-1-1,-1 1 1,1-1 0,2 3 0,0 0-20,-1 1 1,0 0-1,0 0 0,0 0 1,0 0-1,-1 0 1,0 1-1,0 0 0,0-1 1,-1 1-1,0 0 1,0 0-1,0 1 0,1 11 1,0 9 4,-2-1 0,-1 35 1,-1-41-79,1-5-147,-1 0 0,-1-1-1,-1 1 1,0-1 0,-10 28 0,11-35-679,-1-1-1,0 1 1,-1-1-1,0 0 1,0 1 0,0-2-1,-1 1 1,-7 7-1,-7-1-12537</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44.365"/>
    </inkml:context>
    <inkml:brush xml:id="br0">
      <inkml:brushProperty name="width" value="0.05" units="cm"/>
      <inkml:brushProperty name="height" value="0.05" units="cm"/>
      <inkml:brushProperty name="color" value="#5B2D90"/>
    </inkml:brush>
  </inkml:definitions>
  <inkml:trace contextRef="#ctx0" brushRef="#br0">1 1 17704,'0'0'2689,"119"98"-9828,-95-34-3298</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44.788"/>
    </inkml:context>
    <inkml:brush xml:id="br0">
      <inkml:brushProperty name="width" value="0.05" units="cm"/>
      <inkml:brushProperty name="height" value="0.05" units="cm"/>
      <inkml:brushProperty name="color" value="#5B2D90"/>
    </inkml:brush>
  </inkml:definitions>
  <inkml:trace contextRef="#ctx0" brushRef="#br0">150 0 15127,'0'0'7462,"-11"23"-7054,1-4-228,4-7-54,0 0 1,0 0-1,1 0 1,1 0-1,0 1 1,1 0-1,0 0 1,1 0-1,0 0 1,1 15 0,1-1 124,1 0 1,8 49-1,-8-69-253,0-1 0,1 1 0,0-1 0,0 0 0,1 1 0,-1-1 0,1 0 0,1 0 0,-1-1 0,1 1 0,0-1 0,0 1-1,1-1 1,-1-1 0,1 1 0,0-1 0,7 5 0,-10-8-6,0 1 0,0-1 0,1 0 0,-1 0-1,0 0 1,1 0 0,-1 0 0,1-1 0,-1 1 0,1-1 0,0 1-1,-1-1 1,1 0 0,-1 0 0,1 0 0,-1-1 0,1 1-1,0 0 1,-1-1 0,1 0 0,-1 0 0,0 1 0,4-3-1,-3 1-7,1-1-1,0 0 0,0-1 0,-1 1 0,0-1 1,0 1-1,0-1 0,0 0 0,0 0 0,-1 0 1,4-8-1,0-4-15,0-1 0,-1 1 1,0-1-1,-2 0 1,0 0-1,1-18 0,-3 26 19,-1 0 0,0 0 0,-1 0 0,0 0 0,0 0 0,0 1 0,-1-1 0,-1 0 0,0 1 0,0 0 0,0-1 0,-1 1 0,0 0 0,-1 1 0,0-1 0,0 1 0,0 0 0,-1 0 0,0 1 0,0 0 0,-1 0 0,0 0 0,0 1 0,0 0 0,-1 0 0,0 0 0,0 1 0,0 1 0,0-1 0,0 1 0,-1 1 0,-12-3 0,8 3-21,0 0 0,0 1 0,-1 0 1,-19 3-1,31-2 6,-1 0-1,0 0 1,1 1 0,-1 0-1,1-1 1,-1 1 0,1 0-1,-1 0 1,1 0 0,0 1-1,-1-1 1,1 1 0,-2 1-1,3-2-5,0 0-1,1 0 0,-1 0 0,0 1 0,1-1 1,-1 0-1,1 0 0,-1 1 0,1-1 1,0 0-1,0 0 0,-1 1 0,1-1 0,0 0 1,0 1-1,0-1 0,1 0 0,-1 1 0,0-1 1,0 0-1,1 1 0,-1-1 0,1 0 1,-1 0-1,1 1 0,-1-1 0,2 2 0,0-1-2,-1-1-1,1 1 1,-1 0-1,1-1 1,-1 1-1,1-1 0,0 1 1,0-1-1,0 0 1,0 0-1,0 0 1,0 0-1,0 0 0,0 0 1,1 0-1,-1-1 1,0 1-1,0-1 0,3 0 1,50 3 42,-41-3-51,227-9 1914,-239 10-1843,0-1 0,1 0 0,-1 0 1,0 1-1,0-1 0,0 1 1,0 0-1,0 0 0,-1-1 1,1 1-1,0 0 0,0 1 0,0-1 1,-1 0-1,1 0 0,-1 1 1,1-1-1,-1 1 0,1 0 0,-1-1 1,0 1-1,0 0 0,2 3 1,19 56 90,-21-53-102,2 0 1,-1 0 0,1-1-1,0 1 1,7 11 0,-10-19 4,0 0 0,1 0 0,-1 0 0,1 0 0,-1 0 0,1 0 1,-1 0-1,0 0 0,1 0 0,-1 0 0,1 0 0,-1 0 1,1 0-1,-1 0 0,0 0 0,1 0 0,-1 0 0,1 0 0,-1-1 1,1 1-1,-1 0 0,0 0 0,1-1 0,-1 1 0,0 0 0,1 0 1,-1-1-1,0 1 0,1 0 0,-1-1 0,0 1 0,0-1 0,1 1 1,-1 0-1,0-1 0,14-18 402,-12 16-336,10-13-56,1 1 0,1 0 0,0 1 0,1 0 1,1 1-1,0 1 0,0 1 0,1 0 0,1 1 0,0 0 0,0 2 1,30-10-1,-47 18-15,0 0 0,0-1 0,0 1 0,0 0 0,0 0 0,0 0 1,0 0-1,0 0 0,0 0 0,0 0 0,0 0 0,0 0 0,0 1 0,0-1 1,0 0-1,0 1 0,0-1 0,-1 0 0,1 1 0,0-1 0,0 1 0,0 0 1,0-1-1,-1 1 0,1 0 0,0-1 0,0 1 0,-1 0 0,1 0 0,-1 0 1,1-1-1,-1 1 0,1 0 0,-1 0 0,1 0 0,-1 0 0,0 0 1,0 0-1,1 1 0,0 49-35,-2-31 130,0 12-228,-1-1 0,-12 64 0,-17 5-3648,18-74-1721</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45.168"/>
    </inkml:context>
    <inkml:brush xml:id="br0">
      <inkml:brushProperty name="width" value="0.05" units="cm"/>
      <inkml:brushProperty name="height" value="0.05" units="cm"/>
      <inkml:brushProperty name="color" value="#5B2D90"/>
    </inkml:brush>
  </inkml:definitions>
  <inkml:trace contextRef="#ctx0" brushRef="#br0">573 1 18472,'0'0'4050,"145"78"-2593,-99-10-192,-11 12-433,-13 11 513,-16 7-593,-6 0-16,-36-3-320,-35-10-416,-28-11-352,-24-8-240,-24-9-1953,-21-13-849,-15-12-4914</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50.680"/>
    </inkml:context>
    <inkml:brush xml:id="br0">
      <inkml:brushProperty name="width" value="0.05" units="cm"/>
      <inkml:brushProperty name="height" value="0.05" units="cm"/>
      <inkml:brushProperty name="color" value="#5B2D90"/>
    </inkml:brush>
  </inkml:definitions>
  <inkml:trace contextRef="#ctx0" brushRef="#br0">0 13 4434,'1'-1'20288,"17"-1"-20001,370-7 513,-386 9 681,-17 0-4322,-2 0-2047</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53.436"/>
    </inkml:context>
    <inkml:brush xml:id="br0">
      <inkml:brushProperty name="width" value="0.05" units="cm"/>
      <inkml:brushProperty name="height" value="0.05" units="cm"/>
      <inkml:brushProperty name="color" value="#5B2D90"/>
    </inkml:brush>
  </inkml:definitions>
  <inkml:trace contextRef="#ctx0" brushRef="#br0">1 121 9060,'0'0'11747,"0"-1"-11473,1 0 0,-1 0 0,1 1 0,0-1 0,-1 0 0,1 0 1,0 1-1,-1-1 0,1 0 0,0 1 0,0-1 0,-1 1 0,1-1 0,0 1 0,0 0 0,0-1 1,0 1-1,0 0 0,0-1 0,0 1 0,0 0 0,1 0 0,2 4-254,1 0 0,-1 0 0,0 1 0,0-1 0,-1 1 0,1 0 0,-1 0 0,0 0-1,3 8 1,22 56-16,-25-59 12,7 14 20,-2 1 0,-1-1 0,-1 1 0,-1 0 0,-1 1 0,-2-1 0,0 29 0,-2-51-37,0-1 1,-1 0-1,1 1 1,-1-1-1,0 1 0,0-1 1,0 0-1,0 0 0,0 0 1,0 1-1,-1-1 1,1 0-1,-1 0 0,0-1 1,1 1-1,-1 0 1,0 0-1,0-1 0,0 0 1,0 1-1,0-1 0,0 0 1,-3 2-1,1-2 6,0 1 0,-1 0 0,1-1 0,-1 0-1,1 0 1,-1 0 0,1-1 0,-1 1 0,1-1 0,-1 0-1,1 0 1,-6-1 0,9 0-5,0 1 0,-1-1 0,1 0 1,0 1-1,0-1 0,0 0 0,0 0 0,0 0 0,0 0 0,0 0 1,0 0-1,0 0 0,0 0 0,0 0 0,1 0 0,-1 0 0,0 0 1,1-1-1,-1 1 0,1 0 0,-1-1 0,1 1 0,0 0 0,0-1 1,-1-1-1,-2-39-91,3 35 90,0-16-40,1-1 0,0 1 0,2-1 0,1 1-1,1 0 1,1 0 0,10-27 0,-10 36 20,1 0 0,0 1-1,0 0 1,2 0 0,-1 0-1,2 1 1,-1 0 0,2 1 0,-1 0-1,2 1 1,-1 0 0,20-12-1,-19 15 23,1 1 0,0 0 0,0 0 0,0 1 0,1 1 0,0 0-1,0 1 1,0 1 0,20-2 0,-29 4-1,0-1-1,1 1 1,-1 0-1,0 0 1,1 1 0,-1 0-1,0 0 1,0 0-1,0 0 1,0 1 0,0 0-1,0 0 1,0 0-1,0 1 1,-1-1 0,1 1-1,-1 0 1,0 1-1,0-1 1,0 1-1,0 0 1,-1 0 0,1 0-1,-1 0 1,0 0-1,0 1 1,3 7 0,-1 2 6,-1 1 0,0-1 0,-1 1 0,-1 0 0,0 0 0,-1 0 0,-1 0 0,0 0 0,-1 0 0,0 0 0,-2 0 0,0-1 0,0 1 0,-1-1 0,-1 1 0,0-1 0,-1-1 0,-9 16 0,12-96 56,4 52-59,1 0 0,0 0 0,1 0 0,1 0 0,0 1 0,1-1 0,1 1 0,0 0 0,1 1 0,0-1 0,1 1 0,0 1 0,1-1 0,1 2-1,0-1 1,13-11 0,-20 21 0,-1-1 0,1 1 0,0 0 0,-1 0 0,1 0 0,0 0 0,0 0 0,0 1 0,1-1 0,-1 1 0,0 0 0,0 0 0,1 0 0,-1 1 0,1-1 0,-1 1 0,1-1 0,-1 1 0,0 0 0,1 1 0,-1-1 0,1 1 0,-1-1 0,1 1 0,-1 0 0,0 0 0,0 0 0,1 1 0,-1-1 0,0 1 0,0 0 0,0 0-1,-1 0 1,1 0 0,0 0 0,-1 1 0,1-1 0,-1 1 0,0-1 0,2 4 0,4 5-9,-1 0-1,-1 1 1,0-1-1,0 1 0,-1 0 1,-1 1-1,0-1 1,-1 1-1,3 17 0,-3 41 62,-4-51-373,1 0-1,2 0 0,0 0 0,7 30 1,-8-46 29,0 0 0,1 0 0,-1 0 0,1 0 0,0 0 0,0 0 0,0-1 1,1 1-1,-1-1 0,1 1 0,0-1 0,0 0 0,0 0 0,0 0 1,1-1-1,-1 1 0,1-1 0,0 0 0,0 1 0,-1-2 0,1 1 0,0 0 1,1-1-1,-1 0 0,7 1 0,-1 0-747,-1-1-1,1-1 1,-1 1-1,1-2 1,-1 1-1,1-1 1,16-5-1,-18 4 456,1-1-1,-1 0 0,0-1 0,0 0 1,0 0-1,-1-1 0,12-9 1,-10 7 577,0-1-1,-1-1 1,0 0 0,-1 0 0,10-15 0,-8 10 1403,-1-2 0,-1 1 0,9-25 0,-4 4 431,-2 0 0,-1-1 0,-2-1 1,-2 1-1,2-58 0,-7 94-1773,0 0-1,0 0 1,0 0 0,0 0 0,0 0-1,-1 0 1,1 0 0,0 1 0,0-1-1,-1 0 1,1 0 0,-1 0 0,1 0-1,-1 1 1,1-1 0,-1 0 0,1 1-1,-1-1 1,0 0 0,1 1 0,-1-1-1,0 0 1,1 1 0,-1-1 0,0 1-1,-1-1 1,-28-2 831,22 4-766,0 0 1,0 1-1,0 0 0,0 1 1,0-1-1,-7 5 0,2 1-84,0 1 0,1 0 1,1 1-1,0 0 0,0 1 0,1 0 0,0 0 0,1 1 1,0 0-1,1 1 0,0 0 0,1 0 0,1 1 0,0 0 1,1 0-1,0 0 0,1 1 0,1 0 0,1-1 0,-1 1 1,2 0-1,1 25 0,0-36-68,0-1 0,0 1 0,1-1 0,-1 1 0,1-1 0,0 1 0,0-1 0,0 0 0,1 1 0,-1-1-1,1 0 1,0 0 0,0 0 0,0 0 0,0 0 0,0-1 0,1 1 0,-1 0 0,1-1 0,0 0 0,-1 0 0,1 0 0,0 0 0,0 0 0,1 0 0,-1-1 0,0 0 0,0 1 0,1-1 0,-1 0 0,1-1 0,-1 1 0,1-1 0,-1 1 0,1-1 0,-1 0-1,1 0 1,0-1 0,-1 1 0,1-1 0,-1 0 0,1 0 0,-1 0 0,0 0 0,1 0 0,-1-1 0,0 1 0,0-1 0,0 0 0,0 0 0,0 0 0,-1-1 0,5-3 0,4-7 57,-1 0 0,0-1 0,-2 0 0,1 0 1,-1 0-1,10-29 0,15-27 1442,-28 71-644,1 14-706,2 14-254,3 40-17,7 28-433,2-39-3184,-10-47-1172</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54.103"/>
    </inkml:context>
    <inkml:brush xml:id="br0">
      <inkml:brushProperty name="width" value="0.05" units="cm"/>
      <inkml:brushProperty name="height" value="0.05" units="cm"/>
      <inkml:brushProperty name="color" value="#5B2D90"/>
    </inkml:brush>
  </inkml:definitions>
  <inkml:trace contextRef="#ctx0" brushRef="#br0">0 90 17960,'0'0'8052,"147"59"-7652,-85-17-384,-5-1 48,-7 0-64,-11-7-416,-3-7-785,-10-9-1296,-4-11-1168,-11-7-4195</inkml:trace>
  <inkml:trace contextRef="#ctx0" brushRef="#br0" timeOffset="1">379 11 15863,'0'0'10229,"-73"93"-9765,45-18-16,0 5-127,6 2-273,7 0-48,3-7 0,6-9-2033,6-23-1057,0-22-4625</inkml:trace>
  <inkml:trace contextRef="#ctx0" brushRef="#br0" timeOffset="2">607 1 18408,'0'0'6179,"22"128"-5779,-22-62-159,0 0-145,0-7-96,0-6-353,-12-8-1663,-10-17-2050,2-15-5267</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54.501"/>
    </inkml:context>
    <inkml:brush xml:id="br0">
      <inkml:brushProperty name="width" value="0.05" units="cm"/>
      <inkml:brushProperty name="height" value="0.05" units="cm"/>
      <inkml:brushProperty name="color" value="#5B2D90"/>
    </inkml:brush>
  </inkml:definitions>
  <inkml:trace contextRef="#ctx0" brushRef="#br0">0 216 14006,'0'0'3810,"22"10"-2809,-5-3-821,-3 1-42,1-1 0,0-1 0,1-1 0,-1 0 0,1-1 0,0-1 0,0 0 0,18 1 0,-23-4-72,1 1 131,0-1-1,1 0 1,-1-1-1,0 0 1,16-4-1,-25 4-123,1-1-1,-1 1 1,1-1-1,-1 1 1,0-1-1,0 0 1,0 0-1,0-1 1,0 1-1,0-1 1,0 1-1,-1-1 1,1 0 0,-1 0-1,0 0 1,0 0-1,0 0 1,0-1-1,-1 1 1,1 0-1,1-8 1,0 3 26,-1 0 0,0 0 1,0-1-1,-1 1 0,0-1 1,-1 1-1,1-1 0,-2 1 0,1-1 1,-1 0-1,-1 1 0,1 0 0,-1-1 1,-4-9-1,4 14-66,-1-1-1,0 0 1,0 1 0,0-1-1,0 1 1,-1 0 0,0 0-1,0 0 1,0 0 0,0 1-1,0 0 1,-1 0 0,1 0-1,-1 0 1,0 1 0,0-1-1,0 1 1,0 1 0,0-1-1,0 1 1,-1 0 0,1 0-1,-8 0 1,6 0-39,0 0 0,0 1 0,-1 0 0,1 1 0,0 0 1,0 0-1,0 0 0,0 1 0,0 0 0,0 0 0,0 1 0,0 0 0,1 0 0,-1 0 1,1 1-1,0 0 0,0 0 0,1 1 0,-6 5 0,3-2-307,1 0 0,1 1 0,0 0 0,0 0 1,1 1-1,0-1 0,0 1 0,1 1 0,0-1 0,1 0 0,0 1 0,-1 12 0,-4 48-4959</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55.253"/>
    </inkml:context>
    <inkml:brush xml:id="br0">
      <inkml:brushProperty name="width" value="0.05" units="cm"/>
      <inkml:brushProperty name="height" value="0.05" units="cm"/>
      <inkml:brushProperty name="color" value="#5B2D90"/>
    </inkml:brush>
  </inkml:definitions>
  <inkml:trace contextRef="#ctx0" brushRef="#br0">0 108 11269,'0'0'12246,"8"-5"-11312,-7 4-900,0 0 1,0 0 0,0 0 0,1 0 0,-1 0-1,0 0 1,1 1 0,-1-1 0,0 0 0,1 1-1,-1-1 1,1 1 0,-1 0 0,1-1 0,0 1 0,-1 0-1,1 0 1,-1 0 0,1 0 0,-1 0 0,1 0-1,0 1 1,-1-1 0,1 0 0,1 1 0,0 2 23,-1 0 1,1 0-1,0 0 0,-1 0 1,0 0-1,0 1 1,0-1-1,0 1 1,-1-1-1,1 1 1,-1 0-1,0 0 1,1 4-1,4 16 96,-1 0-1,-1 0 1,-1 0-1,-1 1 1,-1-1-1,-2 1 1,0-1-1,-8 44 1,-1-36-149,9-30-4,1 0 0,-1 0-1,1-1 1,-1 1-1,1 0 1,-1-1 0,0 1-1,0-1 1,0 1 0,0-1-1,0 0 1,0 1-1,0-1 1,-1 0 0,1 0-1,-2 2 1,3-33 332,1 8-368,0 0 0,2-1-1,1 1 1,1 1-1,0-1 1,2 1-1,0 0 1,2 0 0,0 1-1,1 0 1,1 1-1,1 0 1,1 0 0,0 2-1,2 0 1,0 0-1,26-22 1,-39 37 17,0 1 0,0-1 1,0 0-1,0 1 1,0 0-1,1-1 0,-1 1 1,1 0-1,-1 0 0,1 0 1,-1 0-1,1 1 0,-1-1 1,1 1-1,4-1 0,-6 2 7,0 0 0,0-1 0,0 1-1,0 0 1,0 0 0,0 0 0,0 0 0,0 0-1,0 0 1,0 0 0,0 0 0,0 0-1,-1 0 1,1 0 0,0 1 0,-1-1 0,1 0-1,-1 0 1,0 1 0,1-1 0,-1 0 0,0 1-1,0-1 1,0 0 0,0 1 0,0-1 0,0 1-1,0-1 1,-1 2 0,0 81-313,-12 92 0,12-176 321,1 0 1,0 1-1,0-1 1,0 0-1,0 0 1,0 0-1,0 0 1,0 1-1,0-1 1,0 0-1,0 0 1,-1 1 0,1-1-1,0 0 1,0 0-1,0 0 1,0 1-1,1-1 1,-1 0-1,0 0 1,0 0-1,0 1 1,0-1-1,0 0 1,0 0 0,0 0-1,0 1 1,0-1-1,0 0 1,1 0-1,-1 0 1,0 1-1,0-1 1,0 0-1,0 0 1,1 0-1,-1 0 1,0 0 0,0 0-1,0 1 1,0-1-1,1 0 1,-1 0-1,0 0 1,0 0-1,0 0 1,1 0-1,-1 0 1,0 0-1,0 0 1,1 0 0,-1 0-1,0 0 1,1 0-1,14-11-213,17-25-104,-30 34 317,76-103-115,-54 70 21,2 0-1,2 1 1,33-31 0,-45 55-128,-9 15 15,-4 26-148,-4-20 262,-11 250 352,12-259-283,0 0-1,0 0 1,0 0 0,0 0-1,0 0 1,0 0-1,1 0 1,-1 0-1,1 0 1,-1 0-1,1 0 1,0 0-1,-1-1 1,1 1 0,0 0-1,0 0 1,1-1-1,-1 1 1,0-1-1,0 1 1,1-1-1,-1 1 1,1-1-1,-1 0 1,1 0 0,0 0-1,1 1 1,0-1-13,-1-1 1,0 0-1,1 0 0,-1 0 1,0 0-1,1 0 1,-1 0-1,0-1 1,1 1-1,-1-1 1,0 0-1,0 0 0,0 1 1,1-1-1,-1-1 1,0 1-1,0 0 1,-1 0-1,1-1 1,0 1-1,0-1 0,-1 0 1,3-2-1,13-16-372,-2 0 0,0-2 0,-1 1-1,-2-2 1,0 0 0,-1 0 0,-1-1-1,12-48 1,-18 55 1881,0 0 0,-1-1 1,1-26-1,-6 129-1017,0-35-403,2-1 0,2 1-1,2-1 1,13 63 0,-12-100-1601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23.830"/>
    </inkml:context>
    <inkml:brush xml:id="br0">
      <inkml:brushProperty name="width" value="0.05" units="cm"/>
      <inkml:brushProperty name="height" value="0.05" units="cm"/>
      <inkml:brushProperty name="color" value="#5B2D90"/>
    </inkml:brush>
  </inkml:definitions>
  <inkml:trace contextRef="#ctx0" brushRef="#br0">2909 734 3602,'0'0'9700,"-9"4"-3545,8-4-6030,0 1 0,0-1 0,0 0-1,0 1 1,0-1 0,0 0 0,0 1 0,0-1-1,0 0 1,0 0 0,0 0 0,0 0 0,0 0 0,0 0-1,0 0 1,-1 0 0,1-1 0,-1 1 0,-6-14-72,0 1-1,1-1 1,1-1 0,0 1 0,1-1 0,0 0 0,1 0 0,1-1 0,-2-25 0,-16-59-72,18 90 22,0 1-1,-1-1 1,0 1-1,-1 0 1,0 0 0,0 1-1,-1 0 1,-8-9-1,-2 0 5,-2 1 0,0 1 0,0 1 0,-35-21 0,-89-39-31,127 67 8,-67-30 17,-1 4-1,-2 3 1,-1 5-1,0 2 1,-2 5-1,-1 4 1,0 3 0,-134 2-1,16 14-131,168-1 119,0 1 0,0 2 0,-47 15 0,-3 6-15,-35 10 121,-177 80 0,270-101-81,0 2 1,1 1 0,1 1-1,1 2 1,0 1-1,2 1 1,-40 50 0,-136 218 166,171-244-147,19-29-37,-6 6 14,1 0 0,2 2 0,1-1 0,1 2 0,-10 34 0,36-115 70,12-79 0,-22 87-79,3 0 0,12-52 0,-21 115-50,-2-1-1,0 1 0,-2-1 1,-8 19-1,4-15 49,5-14-4,1 1 0,0 1-1,0-1 1,1 0 0,1 1 0,0 0-1,0 0 1,0 0 0,2 0 0,-1 1-1,1 14 1,1-23 3,1-1 1,0 0-1,-1 1 0,1-1 0,0 0 1,0 0-1,0 0 0,0 0 1,0 0-1,0 0 0,1 0 0,-1 0 1,0 0-1,0-1 0,1 1 0,-1 0 1,0-1-1,1 1 0,-1-1 1,0 1-1,1-1 0,-1 0 0,1 0 1,-1 0-1,1 1 0,-1-1 1,3-1-1,47 0-22,-44 1 8,28-6-417,1 0 0,-1-3 0,0-1 0,48-20 0,-3 1-4547,-30 13-2420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55.619"/>
    </inkml:context>
    <inkml:brush xml:id="br0">
      <inkml:brushProperty name="width" value="0.05" units="cm"/>
      <inkml:brushProperty name="height" value="0.05" units="cm"/>
      <inkml:brushProperty name="color" value="#5B2D90"/>
    </inkml:brush>
  </inkml:definitions>
  <inkml:trace contextRef="#ctx0" brushRef="#br0">1 15 11205,'0'0'8188,"3"21"-6598,-2-9-1427,-1-6-103,1 0 1,-1 1 0,1-1-1,0 1 1,1-1 0,-1 0-1,1 0 1,0 0-1,1 0 1,0 0 0,0 0-1,0 0 1,0-1 0,1 0-1,0 0 1,0 0-1,1 0 1,-1 0 0,1-1-1,0 0 1,10 7 0,1-5 26,0 1 0,0-2 0,1 0 0,0-1 0,0-1 1,0 0-1,1-1 0,33-2 0,-48 1-27,1-1 0,0 0 0,0-1 0,0 1 0,-1-1-1,1 0 1,0 0 0,-1 0 0,1 0 0,0 0 0,-1-1 0,0 0 0,1 0 0,-1 0 0,0 0 0,0 0-1,0 0 1,5-6 0,-6 4 70,1 0 1,-1-1-1,1 0 0,-1 1 0,-1-1 1,1 0-1,-1 0 0,1 0 0,-1 0 0,-1 0 1,1 0-1,-1 0 0,0-8 0,0 9-76,-1-1 0,1 1 0,-1 0 0,0 0 0,0 0 0,0 0 0,-1 0 0,1 0 0,-1 0 0,0 0 0,0 0 0,-1 1 0,1-1 0,-1 1 0,1-1 0,-1 1 0,0 0 0,0 0 0,-1 1 0,1-1 0,-1 0 0,1 1 0,-1 0 0,0 0 0,0 0 0,-5-1 0,-1-1-65,-1 1 1,1 0-1,-1 0 1,1 1-1,-1 1 1,0 0-1,0 1 1,0 0-1,-18 2 1,26-2-59,0 1 0,-1-1 0,1 1 0,0 0 0,0 0 1,0 0-1,0 1 0,0-1 0,0 1 0,0-1 0,0 1 0,1 0 0,-1 0 0,1 0 1,-1 1-1,1-1 0,0 1 0,0-1 0,0 1 0,0 0 0,0-1 0,1 1 0,-1 0 0,1 0 1,0 0-1,0 0 0,-1 5 0,1-2-393,0 0 0,0 0 0,1 0 0,0 0 0,1 0 0,-1 0-1,1 0 1,0 0 0,1 0 0,-1 0 0,1 0 0,0 0 0,1-1 0,5 10 0,36 42-8748</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56.760"/>
    </inkml:context>
    <inkml:brush xml:id="br0">
      <inkml:brushProperty name="width" value="0.05" units="cm"/>
      <inkml:brushProperty name="height" value="0.05" units="cm"/>
      <inkml:brushProperty name="color" value="#5B2D90"/>
    </inkml:brush>
  </inkml:definitions>
  <inkml:trace contextRef="#ctx0" brushRef="#br0">1 306 11733,'0'0'10541,"23"-3"-10351,-19 2-186,214-22 568,-174 22-524,-44 2-45,0 1 1,-1-1-1,1 0 1,0 1-1,0-1 0,-1 1 1,1-1-1,-1 1 1,0-1-1,1 0 1,-1 1-1,0-1 0,-1 2 1,-14 15 15,-1-1-1,-35 29 1,39-37-13,0 1 0,0 1 0,1 0 0,1 1 1,0 0-1,0 1 0,1 0 0,1 1 0,-11 20 0,20-33-31,-1 1 0,0-1 0,1 1 0,-1-1-1,1 1 1,-1-1 0,1 1 0,0-1 0,-1 1-1,1-1 1,0 1 0,0 0 0,0-1 0,0 1 0,1-1-1,-1 1 1,0-1 0,1 1 0,-1-1 0,1 1 0,-1-1-1,1 1 1,0-1 0,0 0 0,-1 1 0,1-1-1,0 0 1,0 1 0,0-1 0,1 0 0,-1 0 0,0 0-1,0 0 1,0 0 0,1 0 0,-1-1 0,1 1-1,-1 0 1,0-1 0,1 1 0,-1-1 0,1 1 0,0-1-1,-1 0 1,1 1 0,-1-1 0,4 0 0,10 1-126,0-1 1,1 0 0,-1-1 0,17-2 0,-20 1 47,19-3 1,1-2 1,-1-1-1,0-1 0,-1-1 0,-1-2 1,1-2-1,-2 0 0,0-2 0,-1-1 1,0-1-1,-2-1 0,0-1 0,-1-2 1,31-34-1,-53 53 203,0 1 1,0-1-1,0 0 0,-1 1 0,1-1 1,0 0-1,-1 0 0,0 0 1,0 0-1,0 0 0,0-1 1,0 1-1,-1 0 0,1-6 0,-1 8-58,-1-1 0,1 1 1,-1 0-1,1 0 0,-1-1 0,0 1 0,1 0 0,-1 0 0,0 0 0,0 0 0,0 0 0,0 0 0,0 0 0,0 0 0,0 0 0,0 1 0,0-1 0,0 0 0,0 1 0,0-1 0,-1 1 0,1-1 0,0 1 0,-1-1 0,1 1 0,0 0 0,0 0 0,-1 0 1,1 0-1,0 0 0,-1 0 0,1 0 0,-2 0 0,-10 0-5,0 1-1,0 0 1,0 1 0,0 1 0,0-1 0,1 2 0,-1 0 0,1 1 0,0 0 0,0 0-1,-13 9 1,19-10-20,-1 1-1,1-1 0,0 1 1,0 0-1,0 1 0,1 0 1,0-1-1,0 1 0,0 1 1,1-1-1,0 1 1,0 0-1,1 0 0,0 0 1,0 0-1,0 1 0,1-1 1,1 1-1,-1-1 0,0 10 1,2-15-18,0 1 0,0 0 0,0 0-1,0-1 1,0 1 0,1 0 0,-1 0 0,1-1 0,0 1 0,0-1 0,0 1 0,0 0 0,0-1 0,1 0 0,-1 1-1,1-1 1,-1 0 0,1 0 0,0 0 0,3 3 0,-1-2-31,0-1 1,0 1-1,0-1 1,0 0-1,1 0 0,-1-1 1,1 1-1,-1-1 1,1 0-1,-1 0 0,7 0 1,1 0-37,0-1-1,0 0 1,0-1 0,0-1 0,-1 1 0,1-2 0,0 0 0,-1 0-1,13-6 1,-16 5 95,0 0-1,-1 0 1,0 0-1,0-1 1,0 0-1,0 0 1,-1-1-1,0 0 1,0 0-1,-1-1 1,0 1-1,0-1 1,0 0-1,-1 0 1,0-1-1,0 1 1,-1-1-1,0 0 1,0 0-1,-1 0 1,0-1-1,0 1 1,-1 0-1,0-1 1,-1-12-1,0 20-8,0 1 0,0-1-1,0 0 1,0 1 0,0-1 0,0 1-1,0-1 1,0 1 0,-1-1 0,1 1-1,0-1 1,0 1 0,-1-1-1,1 1 1,0-1 0,-1 1 0,1-1-1,0 1 1,-1-1 0,1 1 0,-1 0-1,1-1 1,-1 1 0,1 0-1,-1-1 1,1 1 0,-1 0 0,1-1-1,-1 1 1,1 0 0,-1 0-1,1 0 1,-1 0 0,1 0 0,-2 0-1,1 0-10,0 0-1,-1 0 0,1 0 0,0 1 1,0-1-1,0 0 0,0 1 0,0-1 1,0 1-1,0-1 0,0 1 0,0 0 1,0-1-1,0 1 0,1 0 0,-1 0 1,0 0-1,0 0 0,-1 1 0,-3 11-15,-1-1 0,2 1 0,0 0-1,0 0 1,1 0 0,1 0 0,0 1-1,1-1 1,0 1 0,2 21 0,-1-33 6,0 0 1,0 0 0,1-1 0,-1 1-1,0 0 1,1-1 0,-1 1-1,1 0 1,0-1 0,-1 1 0,1-1-1,0 1 1,0-1 0,0 1 0,0-1-1,0 0 1,0 0 0,0 1-1,1-1 1,-1 0 0,0 0 0,1 0-1,-1 0 1,1 0 0,-1-1 0,1 1-1,0 0 1,-1-1 0,1 1 0,-1-1-1,1 1 1,0-1 0,0 0-1,-1 0 1,1 0 0,0 0 0,-1 0-1,3 0 1,4-1 11,1 1 0,-1-1 0,0-1 0,-1 1-1,1-1 1,0-1 0,9-4 0,-4 1-98,-1-1 1,0-1-1,0 0 1,-1-1-1,0 0 1,-1 0-1,0-1 1,0-1-1,-1 1 1,-1-2-1,0 1 1,0-1-1,-1 0 1,-1-1-1,0 0 1,0 0-1,6-26 0,-2-2 99,-1-1-1,-3 0 1,-1 0-1,-2-72 1,-9 118 856,0 10-796,1 0 1,1 1 0,0-1-1,1 1 1,-3 23 0,0 83 787,5-100-694,1 54 401,1-44-554,-1 0 1,-1 1-1,-2-1 0,-1 0 1,-15 57-1,19-154-1287,4 51 1287,-1 1 0,2 0 1,0 1-1,1-1 0,0 1 1,1 0-1,1 1 1,0 0-1,15-18 0,-17 22 97,0 1 1,1-1-1,0 2 0,1-1 0,-1 1 0,1 0 0,0 1 1,1-1-1,-1 2 0,1-1 0,0 1 0,0 1 0,0-1 1,1 2-1,11-3 0,-19 5-81,1-1-1,-1 1 1,1 0 0,0 1 0,-1-1-1,1 0 1,-1 1 0,1-1 0,-1 1-1,1 0 1,-1-1 0,1 1 0,-1 1 0,1-1-1,-1 0 1,0 0 0,0 1 0,0 0-1,0-1 1,0 1 0,2 2 0,-1 0-6,0 0 0,0 1 0,-1-1 0,0 1 1,1 0-1,-2 0 0,1 0 0,0 0 0,-1 0 0,1 6 1,0 5-56,-1-1 0,-1 1 0,0 0 0,-1 0 0,0 0 0,-6 22 0,3-26-185,0 1 0,-2 0 1,1-1-1,-1 0 0,-1 0 0,-13 18 0,-28 28-5746,28-38-1658</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57.120"/>
    </inkml:context>
    <inkml:brush xml:id="br0">
      <inkml:brushProperty name="width" value="0.05" units="cm"/>
      <inkml:brushProperty name="height" value="0.05" units="cm"/>
      <inkml:brushProperty name="color" value="#5B2D90"/>
    </inkml:brush>
  </inkml:definitions>
  <inkml:trace contextRef="#ctx0" brushRef="#br0">0 0 17880,'0'0'4786,"12"147"-14614,-6-80 1856</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57.527"/>
    </inkml:context>
    <inkml:brush xml:id="br0">
      <inkml:brushProperty name="width" value="0.05" units="cm"/>
      <inkml:brushProperty name="height" value="0.05" units="cm"/>
      <inkml:brushProperty name="color" value="#5B2D90"/>
    </inkml:brush>
  </inkml:definitions>
  <inkml:trace contextRef="#ctx0" brushRef="#br0">85 35 15303,'0'0'7633,"-10"20"-7382,1-4-148,4-8-49,-1 1-1,2 0 1,-1 1 0,1-1 0,1 1 0,-1-1 0,2 1-1,-1 0 1,2 1 0,-1-1 0,1 0 0,1 20 0,2-19-7,0-1 1,0 0 0,1 1 0,1-1-1,-1 0 1,2-1 0,-1 1-1,1-1 1,1 0 0,0 0 0,0 0-1,1-1 1,11 12 0,-12-14-72,1-1 0,0 1 0,-1-1 1,1 0-1,1-1 0,-1 0 0,1 0 1,0 0-1,0-1 0,0 0 0,0-1 0,0 0 1,1 0-1,-1-1 0,1 0 0,-1 0 1,10-1-1,-14 0-1,0-1 1,1 1-1,-1-1 1,0 0-1,1-1 1,-1 1-1,0-1 1,0 1 0,0-1-1,0 0 1,-1-1-1,1 1 1,-1-1-1,1 0 1,-1 1-1,0-1 1,0-1-1,4-3 1,-3 0-4,0 0 1,0 0 0,0 0-1,-1 0 1,0-1-1,0 1 1,-1-1-1,0 0 1,2-13 0,-3 9 2,0 0 1,0 0-1,-1 0 1,0 0 0,-1 0-1,-1 0 1,0 0 0,0 0-1,-2 1 1,1-1-1,-1 1 1,-1 0 0,-8-15-1,7 17 65,0 0-1,-1 1 0,0 0 1,-1 0-1,0 1 0,0 0 1,0 0-1,-1 1 0,0 0 1,0 0-1,-1 1 0,1 0 1,-1 1-1,-1 0 1,1 1-1,0 0 0,-1 1 1,1 0-1,-1 0 0,0 1 1,1 0-1,-1 1 0,-18 2 1,24-1-37,1 0 0,-1 0 0,1 1 0,-1-1 0,1 1 0,0 0 0,0 0 0,0 1 1,0-1-1,0 1 0,0 0 0,1 0 0,0 0 0,-1 0 0,1 1 0,-5 6 0,7-8-10,-1 0-1,1 0 0,0 1 1,-1-1-1,1 0 0,0 1 1,0-1-1,1 1 0,-1-1 1,0 1-1,1-1 1,0 1-1,-1-1 0,1 1 1,0 0-1,0-1 0,1 1 1,-1-1-1,0 1 0,1-1 1,0 1-1,-1-1 0,1 1 1,0-1-1,0 1 0,0-1 1,1 0-1,-1 0 1,1 0-1,-1 1 0,4 2 1,1 0-31,1-1 0,-1 1 0,1-1 0,0-1 0,-1 0 0,2 1 0,-1-2 0,0 1 0,0-1 0,1-1 0,0 1 0,-1-1 0,14 0 0,17 0 141,54-4-1,-75 1-23,2 1 157,-5 0-82,-1 0-1,1 1 1,0 0-1,15 3 1,-25-2-148,1 0 1,-1 0-1,0 0 1,1 1-1,-1 0 1,0 0-1,0 0 1,0 1-1,0-1 1,-1 1 0,1 0-1,-1 0 1,1 0-1,-1 0 1,0 1-1,3 4 1,32 52-74,-37-59 68,1 0 0,-1 0 0,1-1 0,-1 1 0,1 0 0,-1-1 0,1 1 0,0-1 1,0 0-1,-1 1 0,1-1 0,0 0 0,-1 0 0,1 0 0,0 0 0,-1-1 0,1 1 0,0 0 0,0-1 0,-1 1 0,1-1 0,-1 1 0,1-1 0,-1 0 1,3-1-1,42-25 303,-42 25-239,44-33 416,-34 23-269,0 2-1,1-1 1,0 2 0,1 0-1,0 0 1,0 2-1,1 0 1,19-5 0,-35 11-213,-1 1 1,1 0 0,0 0-1,-1 0 1,1 1 0,0-1 0,-1 0-1,1 0 1,0 0 0,-1 0-1,1 1 1,-1-1 0,1 0 0,-1 0-1,1 1 1,0-1 0,-1 0-1,1 1 1,-1-1 0,1 1 0,-1-1-1,0 1 1,1-1 0,-1 1-1,1-1 1,-1 1 0,0-1 0,1 1-1,-1 0 1,0-1 0,0 1-1,0-1 1,1 1 0,-1 0 0,0-1-1,0 1 1,0 0 0,0-1-1,0 2 1,0 33-17,-1-22 14,-1 9-382,0-1 1,-1 0 0,-2-1 0,-9 33 0,-7 24-1903,12-23-1829</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58.111"/>
    </inkml:context>
    <inkml:brush xml:id="br0">
      <inkml:brushProperty name="width" value="0.05" units="cm"/>
      <inkml:brushProperty name="height" value="0.05" units="cm"/>
      <inkml:brushProperty name="color" value="#5B2D90"/>
    </inkml:brush>
  </inkml:definitions>
  <inkml:trace contextRef="#ctx0" brushRef="#br0">155 124 5170,'0'0'14538,"-14"-7"-12999,-44-15-643,56 22-849,-1 0 0,1-1 0,0 2 0,0-1 0,0 0 0,-1 0 0,1 0 0,0 1 0,0 0 0,0-1 0,0 1 0,0 0 0,0 0 0,0 0 0,0 0 0,0 0 0,0 0 0,0 1 0,1-1 0,-1 1 0,0-1 0,-1 4 0,-1 0 59,0 0 1,0 0-1,1 0 0,0 1 0,-4 9 1,5-11-74,1-1 1,-1 1 0,1 0 0,0-1-1,0 1 1,0 0 0,1 0-1,-1-1 1,1 1 0,0 0 0,0 0-1,0 0 1,1 0 0,-1-1 0,1 1-1,0 0 1,0-1 0,3 7 0,-2-7-5,0-1 1,0 1 0,1-1 0,-1 1 0,1-1 0,-1 0 0,1 0 0,0 0 0,0-1 0,0 1 0,0-1 0,0 1 0,0-1 0,0 0 0,1 0 0,-1 0 0,0-1 0,0 1 0,1-1 0,6 0 0,0 1 41,0-1 1,0 0 0,0-1 0,0 0 0,0 0-1,-1-1 1,1-1 0,0 0 0,-1 0 0,0-1-1,0 0 1,0 0 0,0-1 0,12-9 0,-16 10-33,0-1 1,0 1 0,0-1 0,-1-1 0,0 1 0,0-1-1,0 1 1,0-1 0,-1 0 0,0-1 0,0 1-1,-1 0 1,0-1 0,0 0 0,-1 1 0,1-1 0,-1 0-1,-1 0 1,1 0 0,-1 1 0,-1-1 0,0-7-1,0 10-56,1 0-1,-1 1 1,0-1-1,-1 1 0,1-1 1,-1 1-1,1-1 0,-1 1 1,0 0-1,0 0 1,-1 0-1,1 0 0,0 0 1,-1 0-1,0 1 0,0-1 1,0 1-1,0 0 0,0 0 1,0 0-1,-4-2 1,4 3-261,0 0 0,0-1 0,0 1 0,0 1 0,-1-1 0,1 0 0,0 1 0,0 0 1,-1-1-1,1 1 0,0 1 0,-1-1 0,1 0 0,0 1 0,-5 1 0,-4 8-4132,8 9-3129</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8:58.553"/>
    </inkml:context>
    <inkml:brush xml:id="br0">
      <inkml:brushProperty name="width" value="0.05" units="cm"/>
      <inkml:brushProperty name="height" value="0.05" units="cm"/>
      <inkml:brushProperty name="color" value="#5B2D90"/>
    </inkml:brush>
  </inkml:definitions>
  <inkml:trace contextRef="#ctx0" brushRef="#br0">44 76 7587,'0'0'14959,"3"-15"-13241,9-45-634,-7 119 978,-38 422 971,6-154-2681,24-75-880,2-248 451,1-1 0,0 1 1,0-1-1,1 1 0,-1-1 0,1 0 0,0 1 0,0-1 0,0 0 0,0 1 0,0-1 0,1 0 1,-1 0-1,1 0 0,0 0 0,3 4 0,-2-6 51,-1 1 0,0-1-1,0 0 1,1 0 0,-1-1 0,1 1-1,-1-1 1,1 1 0,-1-1 0,1 0-1,-1 1 1,1-2 0,-1 1 0,1 0-1,0 0 1,-1-1 0,1 1 0,-1-1-1,0 0 1,1 0 0,-1 0 0,0 0 0,5-2-1,10-6-66,1-1-1,-1-1 1,-1 0-1,0-1 0,-1-1 1,0 0-1,-1-1 1,0-1-1,-1 0 0,-1-1 1,-1 0-1,18-32 1,-24 36-30,0 0 0,-1 0 0,0-1 0,-1 1 1,0-1-1,-1 0 0,0 0 0,-2 0 0,1 0 0,-1 0 1,-1 0-1,0 0 0,-1 1 0,-7-25 0,3 20 102,0 0-1,-2 0 1,0 1-1,0 0 1,-2 1 0,0 0-1,-1 0 1,0 1-1,-26-24 1,6 11 176,-54-36 0,36 28 591,49 35-741,0 0-1,1 0 1,-1 0-1,0 0 1,0 0-1,1 0 1,-1 0-1,0 0 1,0 0-1,1 0 1,-1 0-1,0 0 1,0 0-1,1 0 1,-1 0-1,0 0 1,0 0-1,1 0 1,-1-1-1,0 1 1,0 0-1,0 0 1,1 0-1,-1 0 1,0-1-1,0 1 1,0 0-1,0 0 1,1 0-1,-1-1 1,0 1-1,0 0 1,0 0-1,0 0 1,0-1-1,0 1 1,0 0-1,1 0 1,-1-1-1,0 1 1,0 0-1,0 0 1,0-1-1,0 1 1,0 0-1,0-1 1,0 1-1,0 0 1,-1 0-1,1-1 1,0 1-1,0 0 1,0 0-1,0 0 1,0-1-1,0 1 1,0 0-1,-1 0 1,1-1-1,0 1 1,0 0-1,0 0 1,-1 0-1,33-1-335,-26 1 246,147 5-3715,-53 9-6996,-74-7 271</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2.146"/>
    </inkml:context>
    <inkml:brush xml:id="br0">
      <inkml:brushProperty name="width" value="0.05" units="cm"/>
      <inkml:brushProperty name="height" value="0.05" units="cm"/>
      <inkml:brushProperty name="color" value="#5B2D90"/>
    </inkml:brush>
  </inkml:definitions>
  <inkml:trace contextRef="#ctx0" brushRef="#br0">84 487 9268,'0'0'13217,"1"-8"-12566,4-27 152,-3 27-85,-1 24-38,-11 235 1415,2-139-1885,5 135-661,3-245 288,-2-10-162,-3-21 231,1-1-1,2 0 1,1 0 0,3-38-1,0-2 423,-3-76 298,4-184-212,-1 291-314,2 0 0,10-39 1,-11 63-94,1 0 1,1 1-1,0 0 1,0 0-1,2 0 1,0 1-1,0 0 1,13-17-1,-19 29-13,0-1 0,1 0 0,-1 0 0,1 1 0,-1-1 0,1 1 0,-1-1 0,1 1 0,0-1 0,0 1 0,0 0 0,0 0 0,0 0 0,0 0 0,0 0 0,0 1 0,0-1 0,0 1 0,0-1 0,1 1 0,-1 0 0,0 0 0,0 0 0,3 0 0,-2 1 2,0 0-1,-1 0 1,1 1-1,-1-1 1,1 1-1,-1 0 1,1-1-1,-1 1 1,0 0-1,0 1 1,0-1-1,0 0 1,0 0-1,0 1 1,1 3-1,4 7-8,-1 0 0,0 1 1,-1 0-1,0-1 0,-1 2 0,2 14 0,-3-11-18,-1-1 0,-1 1 0,0-1-1,-1 1 1,-1-1 0,-1 1 0,0-1-1,-1 1 1,-1-1 0,-1 0 0,0-1-1,-1 1 1,-9 16 0,-19 21-2067,-71 89-1,43-63-3794,27-30-3087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2.716"/>
    </inkml:context>
    <inkml:brush xml:id="br0">
      <inkml:brushProperty name="width" value="0.05" units="cm"/>
      <inkml:brushProperty name="height" value="0.05" units="cm"/>
      <inkml:brushProperty name="color" value="#5B2D90"/>
    </inkml:brush>
  </inkml:definitions>
  <inkml:trace contextRef="#ctx0" brushRef="#br0">0 182 13446,'0'0'7041,"7"-16"-5550,-4 8-1292,-2 3-118,1-1-1,0 0 1,0 1 0,1-1 0,0 1 0,0 0-1,0 0 1,0 0 0,1 0 0,0 1 0,0-1-1,0 1 1,0 0 0,1 0 0,0 1-1,-1-1 1,1 1 0,1 0 0,-1 0 0,0 1-1,1 0 1,8-3 0,-9 4-7,-1 0 0,1 1 1,0 0-1,-1 0 0,1 0 0,0 0 0,-1 1 1,1-1-1,0 1 0,-1 0 0,1 1 0,-1-1 1,1 1-1,-1 0 0,0 0 0,0 0 0,0 1 0,6 4 1,-5-2-40,0 0 1,0 1-1,0-1 0,-1 1 1,0 0-1,0 1 1,-1-1-1,0 1 1,0-1-1,4 15 0,-2 0-85,0 0-1,-2 0 1,0 0-1,-2 1 1,0 0-1,-2-1 1,-3 28-1,-7-27-18,11-22 69,0 0 0,0-1 0,0 1 0,0 0-1,0 0 1,0-1 0,0 1 0,0 0 0,0-1 0,0 1 0,-1 0 0,1 0 0,0-1 0,0 1 0,0 0 0,0 0-1,0-1 1,0 1 0,-1 0 0,1 0 0,0 0 0,0-1 0,0 1 0,-1 0 0,1 0 0,0 0 0,0 0-1,-1-1 1,1 1 0,0 0 0,0 0 0,-1 0 0,1 0 0,0 0 0,0 0 0,-1 0 0,1 0 0,0 0-1,0 0 1,-1 0 0,1 0 0,0 0 0,-1 0 0,1 0 0,0 0 0,0 0 0,-1 0 0,1 0 0,0 0-1,0 0 1,-1 1 0,1-1 0,0 0 0,0 0 0,-1 0 0,1 0 0,0 1 0,0-1 0,-1 0 0,1-22-22,0 0-1,2 0 1,0 0 0,1 0 0,2 0 0,0 0 0,9-24 0,-8 31 3,0 0 1,1 0-1,1 1 0,0-1 1,1 2-1,1-1 1,0 1-1,1 1 0,0 0 1,19-16-1,-30 27 14,0 1 1,1 0-1,-1 0 0,0-1 1,1 1-1,-1 0 0,0 0 1,1 0-1,-1 0 0,0-1 0,1 1 1,-1 0-1,0 0 0,1 0 1,-1 0-1,0 0 0,1 0 1,-1 0-1,1 0 0,-1 0 1,0 0-1,1 0 0,-1 0 0,0 0 1,1 0-1,-1 0 0,0 0 1,1 1-1,-1-1 0,0 0 1,1 0-1,-1 0 0,0 0 1,1 1-1,-1-1 0,0 0 0,0 0 1,1 1-1,-1-1 0,0 0 1,0 1-1,1-1 0,-1 0 1,0 1-1,0-1 0,0 0 1,0 1-1,1-1 0,-1 0 0,0 1 1,0-1-1,0 0 0,0 1 1,0-1-1,0 1 0,0-1 1,0 0-1,0 1 0,0-1 1,0 0-1,-1 1 0,1 35-23,0-25 22,-2 52 61,0-32-59,2-1 0,1 1 1,5 31-1,-5-57-11,1 0 0,-1 0 1,1-1-1,0 1 1,1 0-1,-1-1 0,1 0 1,0 0-1,0 0 0,0 0 1,1 0-1,-1 0 1,1-1-1,0 0 0,0 0 1,0 0-1,0 0 0,1 0 1,-1-1-1,1 0 1,-1 0-1,1 0 0,10 2 1,-10-3 24,0 0-1,0 0 1,0 0 0,0-1 0,0 1 0,0-1 0,0 0-1,0-1 1,0 1 0,0-1 0,0 0 0,0 0 0,0-1 0,-1 1-1,1-1 1,0 0 0,-1-1 0,1 1 0,-1-1 0,0 1-1,0-2 1,0 1 0,6-6 0,-4 1 48,-1 1 1,-1-1-1,1 0 0,-1 0 1,-1 0-1,0 0 0,0-1 1,0 0-1,-1 1 0,0-1 1,-1 0-1,0 0 0,-1 0 1,1 0-1,-2 0 0,1 0 1,-1 0-1,-1 0 0,1 0 1,-1 1-1,-1-1 0,0 1 1,0-1-1,-1 1 0,0 0 1,0 0-1,-1 0 0,0 1 1,0 0-1,-1 0 0,0 0 1,0 0-1,-1 1 0,1 0 1,-1 1-1,-12-8 0,6 7-333,0 0 1,0 2-1,-1-1 0,1 1 0,-23-2 0,27 4-165,0 1 0,0 1 0,0-1 0,0 1-1,0 1 1,0 0 0,0 0 0,1 1 0,-15 4-1,1 10-6634</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3.554"/>
    </inkml:context>
    <inkml:brush xml:id="br0">
      <inkml:brushProperty name="width" value="0.05" units="cm"/>
      <inkml:brushProperty name="height" value="0.05" units="cm"/>
      <inkml:brushProperty name="color" value="#5B2D90"/>
    </inkml:brush>
  </inkml:definitions>
  <inkml:trace contextRef="#ctx0" brushRef="#br0">68 24 13782,'0'0'10512,"4"-6"-9784,10-11-574,-14 17-150,0 0 0,1 0 0,-1 0 1,0 0-1,1 0 0,-1 0 0,0 0 0,1 0 0,-1 0 0,0 1 0,1-1 1,-1 0-1,0 0 0,1 0 0,-1 1 0,0-1 0,0 0 0,0 0 0,1 1 1,-1-1-1,0 0 0,0 0 0,0 1 0,1-1 0,-1 0 0,0 1 0,0-1 1,0 0-1,0 1 0,0-1 0,0 0 0,0 1 0,0-1 0,0 0 0,0 1 1,4 60 400,-4-55-361,1 60 329,-4 1 0,-3-1 0,-16 77 0,14-111-294,5-17-97,-1 1 1,2-1-1,-2 27 0,4-40-169,4-3 62,64-25 33,-52 18 111,1 1 0,0 1-1,36-9 1,-49 15-38,0-1 1,0 1-1,0-1 1,0 1-1,0 0 1,1 1-1,-1-1 1,0 1-1,0-1 1,0 2-1,0-1 1,0 0-1,0 1 1,0-1-1,0 1 0,-1 0 1,1 0-1,-1 1 1,1-1-1,-1 1 1,0 0-1,4 3 1,-2 1-71,0-1-1,-1 1 1,0 0 0,0 0 0,0 0-1,-1 0 1,0 1 0,0 0 0,-1-1-1,0 1 1,0 0 0,0 11 0,-1-13-11,-1 0 1,0-1-1,0 1 1,0-1 0,-1 1-1,0-1 1,0 1-1,0-1 1,-1 1-1,0-1 1,0 0-1,0 0 1,-1 0 0,1 0-1,-1 0 1,0 0-1,-1-1 1,-5 7-1,-6 1 44,0-1 0,-1-1 0,0-1 0,0 0 0,-1-1 0,0-1 0,0 0 0,-1-1 0,0-1 0,0-1 0,0-1 0,0 0 0,-1-1 0,-23-1 0,41-1 95,-1 1 0,0-1-1,0 0 1,1 0 0,-1 0 0,0-1-1,0 1 1,1 0 0,-1-1 0,0 1 0,1-1-1,-1 1 1,0-1 0,1 0 0,-1 0-1,1 1 1,-1-1 0,1 0 0,-1-1 0,1 1-1,0 0 1,-2-3 0,2 3-5,1-1 1,-1 0 0,1 1-1,0-1 1,-1 0 0,1 1-1,0-1 1,0 0 0,0 0-1,1 1 1,-1-1-1,0 0 1,1 1 0,-1-1-1,1 0 1,-1 1 0,1-1-1,1-2 1,3-4-19,0 0 0,0 0 0,0 1 0,1-1 0,1 1 0,-1 1 0,9-8 0,48-28-395,1 2 1,1 3-1,74-28 0,101-58 475,-237 121-79,55-39 40,-56 40-26,0 0 1,0-1 0,0 1 0,-1-1 0,1 1 0,0-1-1,-1 0 1,1 0 0,-1 0 0,0 0 0,0 0 0,1 0-1,-1 0 1,-1 0 0,1 0 0,0-1 0,0 1 0,-1 0 0,1-1-1,-1 1 1,0 0 0,0-1 0,0 1 0,0-4 0,-9 4 325,-4 2-309,0 1-1,0 0 1,0 1-1,0 0 1,0 2 0,0-1-1,1 1 1,-1 1 0,1 0-1,0 1 1,-13 9-1,18-11-42,1 0-1,0 0 0,0 1 1,0-1-1,0 1 0,1 1 1,-1-1-1,2 1 1,-1 0-1,0 0 0,1 1 1,0-1-1,1 1 0,0 0 1,0 0-1,0 0 0,1 0 1,0 1-1,0-1 0,1 1 1,-1 9-1,2-16-22,0 1 0,1-1 1,-1 1-1,1-1 0,0 0 0,-1 1 0,1-1 0,0 0 0,0 1 1,0-1-1,0 0 0,0 0 0,0 0 0,0 0 0,0 0 1,0 0-1,0 0 0,1 0 0,-1 0 0,0-1 0,1 1 1,-1 0-1,0-1 0,1 1 0,-1-1 0,1 0 0,-1 1 1,1-1-1,-1 0 0,1 0 0,-1 0 0,1 0 0,-1 0 0,1 0 1,2-1-1,5 1-30,0-1-1,0 0 1,0 0 0,0-1 0,10-3 0,0-3 159,-1-1-1,-1-1 1,1 0-1,-2-2 1,1 1-1,-2-2 1,0 0 0,0-1-1,-1-1 1,16-22 864,-30 55-607,0 28-1441,2 0 0,1 0 0,17 76-1</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4.120"/>
    </inkml:context>
    <inkml:brush xml:id="br0">
      <inkml:brushProperty name="width" value="0.05" units="cm"/>
      <inkml:brushProperty name="height" value="0.05" units="cm"/>
      <inkml:brushProperty name="color" value="#5B2D90"/>
    </inkml:brush>
  </inkml:definitions>
  <inkml:trace contextRef="#ctx0" brushRef="#br0">134 0 11717,'0'0'10667,"-3"19"-10417,-14 74 513,-58 175 0,64-239-662,6-17-90,0 1 0,1 0-1,0 1 1,1-1 0,0 1 0,0 18-1,3-32-27,1 1 0,0 0 0,0 0 0,-1-1 0,1 1 0,0-1 0,0 1 0,0-1 0,0 1 0,-1-1 0,1 1 0,0-1 0,0 0 0,0 1 0,0-1 0,0 0 0,0 0 0,0 0 0,0 0 0,0 0 0,0 0 0,0 0 0,0 0 0,0 0 0,2-1 0,29-2 11,51-14 127,-62 11-133,-1 1 1,1 2-1,0 0 0,0 1 1,31 0-1,-50 3 1,0-1 0,1 0 0,-1 1 0,1-1 0,-1 1 0,0 0 0,0 0 0,1 0 0,-1 0 0,0 0 0,0 0 0,0 0 0,0 1 0,0-1 0,0 1 0,-1 0 0,1-1 0,0 1 0,-1 0 1,1 0-1,-1 0 0,0 0 0,0 0 0,0 0 0,0 0 0,0 1 0,0-1 0,0 0 0,-1 1 0,1-1 0,-1 0 0,1 5 0,-1-2 6,0 0 0,0 0 0,-1 1 0,1-1 0,-1 0 0,0 0 0,0 0-1,-1-1 1,1 1 0,-1 0 0,0 0 0,-1-1 0,1 1 0,-1-1 0,-3 5 0,-10 6 0,-1 1 0,0-2 0,-1-1 0,0 0 0,-1-1-1,-1-1 1,0 0 0,0-2 0,-1 0 0,0-2 0,-40 9 0,60-15 4,1-1 1,-1 0 0,0 0-1,1 1 1,-1-1-1,0 0 1,1 0 0,-1 0-1,1 0 1,-1 0 0,0 0-1,1 0 1,-1 0-1,0 0 1,1 0 0,-1 0-1,1-1 1,-1 1 0,0 0-1,1 0 1,-1-1-1,1 1 1,-1 0 0,1-1-1,-1 1 1,1 0 0,-1-1-1,1 1 1,-1-1-1,1 1 1,-1-1 0,0 0-1,6-20-47,26-22-225,12-3 131,3 1-1,2 3 0,60-43 0,-102 81 342,0 0-1,0 1 0,0-1 1,1 1-1,-1 1 1,1-1-1,-1 1 0,1 0 1,8-1-1,-13 3-171,0 0 0,0 0-1,0 0 1,1 0 0,-1 1-1,0-1 1,0 0 0,0 1 0,0 0-1,0-1 1,0 1 0,0 0-1,0 0 1,0 0 0,0 0 0,0 1-1,0-1 1,-1 0 0,1 1-1,0-1 1,-1 1 0,0 0 0,1-1-1,-1 1 1,0 0 0,0 0-1,0 0 1,0 0 0,0 0 0,0 0-1,0 3 1,5 17-156,-2 1 0,0 0 0,-1-1 0,-2 2 0,0-1 0,-2 0 0,-3 29-1,3-47-222,0 1-1,0-1 0,0 1 0,-1-1 0,1 1 0,-1-1 0,-1 0 0,1 1 0,-1-1 1,-5 7-1,-8 6-5279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24.518"/>
    </inkml:context>
    <inkml:brush xml:id="br0">
      <inkml:brushProperty name="width" value="0.05" units="cm"/>
      <inkml:brushProperty name="height" value="0.05" units="cm"/>
      <inkml:brushProperty name="color" value="#5B2D90"/>
    </inkml:brush>
  </inkml:definitions>
  <inkml:trace contextRef="#ctx0" brushRef="#br0">1 69 2897,'0'0'13927,"3"-14"-12887,11-39-426,-13 53-611,-1 0-1,0 1 1,0-1 0,0 0-1,0 0 1,0 0 0,1 1 0,-1-1-1,0 0 1,0 0 0,0 0-1,1 0 1,-1 0 0,0 1 0,0-1-1,0 0 1,1 0 0,-1 0-1,0 0 1,0 0 0,1 0 0,-1 0-1,0 0 1,0 0 0,1 0-1,-1 0 1,0 0 0,0 0 0,1 0-1,-1 0 1,0 0 0,0 0-1,1 0 1,-1 0 0,0 0 0,0-1-1,0 1 1,1 0 0,-1 0-1,0 0 1,0 0 0,0 0 0,1-1-1,-1 1 1,0 0 0,0 0-1,0 0 1,0-1 0,0 1 0,1 0-1,-1 0 1,0-1 0,0 1 0,11 31 469,-1 1 0,-2 0 0,-1 1 0,-1-1 0,1 41 1,-4 176 437,-4-146-825,1-67-200,5 169 189,-2-172-1173,2 0 0,1 0 0,1-1 0,13 35 0,3-12-4661</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4.537"/>
    </inkml:context>
    <inkml:brush xml:id="br0">
      <inkml:brushProperty name="width" value="0.05" units="cm"/>
      <inkml:brushProperty name="height" value="0.05" units="cm"/>
      <inkml:brushProperty name="color" value="#5B2D90"/>
    </inkml:brush>
  </inkml:definitions>
  <inkml:trace contextRef="#ctx0" brushRef="#br0">0 0 19097,'0'0'3441,"89"98"-14118</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4.899"/>
    </inkml:context>
    <inkml:brush xml:id="br0">
      <inkml:brushProperty name="width" value="0.05" units="cm"/>
      <inkml:brushProperty name="height" value="0.05" units="cm"/>
      <inkml:brushProperty name="color" value="#5B2D90"/>
    </inkml:brush>
  </inkml:definitions>
  <inkml:trace contextRef="#ctx0" brushRef="#br0">66 95 16327,'0'0'6862,"-4"18"-6446,-17 78 398,5 0 0,4 1 0,0 126-1,12-220-862,0 0 0,0-1 0,0 1 0,0-1 0,1 1 0,-1-1 0,1 1 0,0-1 0,0 0 0,0 1 0,0-1 0,0 0 0,0 1 0,1-1 0,-1 0 0,1 0 0,-1 0 0,1 0 0,3 2 0,-3-3-36,-1 0 0,1 0 0,0 0 1,1-1-1,-1 1 0,0 0 0,0-1 1,0 0-1,0 1 0,0-1 0,0 0 1,1 0-1,-1-1 0,0 1 0,0 0 1,0-1-1,0 1 0,0-1 0,0 1 1,0-1-1,0 0 0,0 0 0,3-2 1,3-2-61,-1 0 0,0 0 0,0-1 0,0 0 0,-1 0 0,0-1 0,0 1 0,-1-1 0,0-1 0,0 1 0,0-1 0,-1 0 0,-1 0 0,1 0 0,2-10 0,2-9 209,-1 1 0,-1-1 1,3-45-1,-11 164 3470,3-66-3559,-1-1 0,-1 0-1,-1 1 1,-1-1-1,-1 0 1,-15 47 0,6-43-944,4-12-3897</inkml:trace>
  <inkml:trace contextRef="#ctx0" brushRef="#br0" timeOffset="1">276 1 17320,'0'0'2561</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5.280"/>
    </inkml:context>
    <inkml:brush xml:id="br0">
      <inkml:brushProperty name="width" value="0.05" units="cm"/>
      <inkml:brushProperty name="height" value="0.05" units="cm"/>
      <inkml:brushProperty name="color" value="#5B2D90"/>
    </inkml:brush>
  </inkml:definitions>
  <inkml:trace contextRef="#ctx0" brushRef="#br0">49 0 1185,'0'0'21511,"-3"20"-21087,-9 74-40,-21 222 1001,33-315-1445,0-1 1,0 1 0,0-1-1,0 1 1,0-1-1,0 1 1,0-1 0,0 1-1,0 0 1,0-1-1,0 1 1,1-1 0,-1 1-1,0-1 1,0 1-1,1-1 1,-1 1 0,0-1-1,1 0 1,-1 1-1,0-1 1,1 1 0,-1-1-1,0 0 1,1 1-1,-1-1 1,1 0 0,-1 1-1,1-1 1,-1 0-1,1 0 1,-1 1 0,1-1-1,-1 0 1,1 0-1,0 0 1,25-7-962,21-24 190,-43 28 839,83-73-630,-35 19 2938,-56 121-1051,4-63-1264,-1 4-132,0 1 0,1-1 0,-1 1-1,1-1 1,1 1 0,0 6 0,-1-11 89,1 0 0,-1 1 0,1-1 0,-1 0 0,1 0 0,0 1 0,-1-1 0,1 0 1,0 0-1,0 0 0,0 0 0,0 0 0,0 0 0,0 0 0,0-1 0,0 1 0,0 0 0,0 0 0,0-1 0,1 1 1,-1-1-1,0 1 0,0-1 0,1 0 0,-1 1 0,0-1 0,1 0 0,-1 0 0,2 0 0,7 1-180,1 0 1,-1-1-1,0 0 0,0-1 0,1 0 0,13-3 0,12-15 629,-32 16 56,0 0-1,-1 0 0,1-1 1,-1 0-1,0 0 1,0 0-1,3-6 980,-11 39-1000,-205 554 276,207-577-757,-11 26-1995,-18 60 1,26-53-3521</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5.798"/>
    </inkml:context>
    <inkml:brush xml:id="br0">
      <inkml:brushProperty name="width" value="0.05" units="cm"/>
      <inkml:brushProperty name="height" value="0.05" units="cm"/>
      <inkml:brushProperty name="color" value="#5B2D90"/>
    </inkml:brush>
  </inkml:definitions>
  <inkml:trace contextRef="#ctx0" brushRef="#br0">0 100 12102,'0'0'12701,"28"-7"-12348,-7 1-304,13-3 70,0 1 0,1 2 0,51-3 0,-49 8-20,0-1 0,0-2 0,-1-2 0,1-1 1,-1-1-1,44-18 0,-78 25-732,-9 7-4521,-10 8-499</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6.818"/>
    </inkml:context>
    <inkml:brush xml:id="br0">
      <inkml:brushProperty name="width" value="0.05" units="cm"/>
      <inkml:brushProperty name="height" value="0.05" units="cm"/>
      <inkml:brushProperty name="color" value="#5B2D90"/>
    </inkml:brush>
  </inkml:definitions>
  <inkml:trace contextRef="#ctx0" brushRef="#br0">345 114 4562,'0'0'11635,"11"-16"-9047,36-52-467,-47 67-1984,1 0 0,0 0 0,0 0 0,-1 1 0,1-1 0,-1-1 0,1 1 0,-1 0 0,1 0 0,-1 0 0,0 0 0,1 0 0,-1 0 0,0 0 0,0 0 0,0-1 0,0 1 0,0 0 0,0 0 0,0-2 0,-1 3-107,1-1-1,-1 1 1,1-1-1,-1 1 0,1-1 1,-1 1-1,0 0 0,1-1 1,-1 1-1,1 0 0,-1-1 1,0 1-1,1 0 0,-1 0 1,0-1-1,0 1 0,1 0 1,-1 0-1,0 0 1,1 0-1,-1 0 0,-1 0 1,-36 8 48,20 0-43,0 0 0,0 1 0,1 1 0,1 1 0,0 0 0,0 1 0,1 1 0,-14 15 0,5-3 192,0 2-1,2 1 1,-32 51-1,43-59-194,0 1-1,1 0 0,2 1 0,-8 25 0,13-34-29,0 0 0,1 1 0,0-1 0,1 1 0,0 0 0,1-1 0,0 1 0,4 17 0,-3-27-14,0 0 0,0 0 0,0 0 0,0-1-1,1 1 1,-1 0 0,1-1 0,0 1 0,0-1 0,1 0 0,-1 1 0,1-1 0,-1 0 0,1-1 0,0 1-1,0 0 1,0-1 0,6 4 0,-3-3-26,0-1 1,0 1-1,1-1 0,-1 0 1,0-1-1,1 0 0,0 0 0,-1 0 1,1-1-1,9 0 0,0-1-39,0-1-1,0 0 1,-1-2-1,1 0 1,-1 0-1,0-1 1,0-1-1,22-12 1,-12 3-120,-1-2 0,35-29-1,-51 38 214,0 1-1,0-1 0,-1 0 0,0-1 1,-1 0-1,1 0 0,-2 0 0,1-1 0,-2 0 1,5-12-1,-13 115 1404,-30 88-937,-3 18-3845,36-185-1410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7.191"/>
    </inkml:context>
    <inkml:brush xml:id="br0">
      <inkml:brushProperty name="width" value="0.05" units="cm"/>
      <inkml:brushProperty name="height" value="0.05" units="cm"/>
      <inkml:brushProperty name="color" value="#5B2D90"/>
    </inkml:brush>
  </inkml:definitions>
  <inkml:trace contextRef="#ctx0" brushRef="#br0">0 134 10101,'0'0'11226,"18"14"-10967,-14-10-240,16 13 275,30 33 1,-43-41-207,0 0-1,0 0 1,0 1 0,-1 0 0,-1 0-1,0 1 1,0-1 0,5 19 0,-7-14-16,0 0 1,-1 0-1,0 1 1,-2-1-1,-1 25 0,1-35-63,0 0 0,-1 0 0,0 1 0,0-2 0,0 1 0,-1 0 0,0 0 0,1 0 0,-2-1-1,1 1 1,0-1 0,-1 1 0,0-1 0,0 0 0,-1 0 0,1-1 0,-1 1 0,1-1 0,-1 1 0,-5 2-1,8-5 6,1-1-1,-1 1 0,0-1 0,0 1 0,0-1 0,0 0 0,0 1 0,0-1 0,0 0 0,0 0 0,0 1 0,0-1 0,0 0 0,0 0 1,0 0-1,0 0 0,0 0 0,1-1 0,-1 1 0,0 0 0,0 0 0,0-1 0,0 1 0,0 0 0,0-1 0,-1 0 0,0-1 19,1 1 0,-1-1 0,1 0 0,0 1 0,0-1 0,0 0 0,0 0 0,0 0 0,0 0 0,0 0 0,1 0 0,-1-2 0,-2-11 102,1 1 0,1 0 0,0-16-1,1 20-140,-1-17 80,2 1-1,1-1 1,0 1-1,3 0 1,0 0 0,15-44-1,-14 54-92,0 1 0,1 1 0,0 0 0,1 0 0,1 0 0,0 1 0,1 0 0,0 1 0,1 0 0,1 0 0,0 1 0,18-12 0,-28 21-106,0 0 0,0 0 0,1 1-1,-1-1 1,1 1 0,-1-1 0,1 1 0,0 0-1,0 0 1,-1 0 0,1 1 0,0-1 0,0 1-1,0-1 1,0 1 0,-1 0 0,1 0 0,0 0 0,0 1-1,0-1 1,0 1 0,0-1 0,-1 1 0,1 0-1,0 0 1,0 0 0,-1 0 0,3 2 0,2 3-858,0 1 0,-1-1 0,0 1 0,0 1 0,-1-1 1,1 1-1,3 9 0,-7-15 757,25 43-6443</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7.583"/>
    </inkml:context>
    <inkml:brush xml:id="br0">
      <inkml:brushProperty name="width" value="0.05" units="cm"/>
      <inkml:brushProperty name="height" value="0.05" units="cm"/>
      <inkml:brushProperty name="color" value="#5B2D90"/>
    </inkml:brush>
  </inkml:definitions>
  <inkml:trace contextRef="#ctx0" brushRef="#br0">319 167 11685,'0'0'4173,"1"-18"-574,3-57-1206,-3 73-2318,-1-1 0,0 0 0,1 1 1,-1-1-1,0 0 0,-1 1 0,1-1 0,0 0 0,-1 1 1,0-1-1,1 1 0,-1-1 0,0 1 0,0-1 0,0 1 0,-1 0 1,1-1-1,-1 1 0,1 0 0,-1 0 0,0 0 0,0 0 1,1 0-1,-1 0 0,-1 1 0,1-1 0,0 1 0,0-1 0,-1 1 1,1 0-1,0 0 0,-1 0 0,1 0 0,-1 0 0,0 1 0,1-1 1,-1 1-1,1 0 0,-1 0 0,0-1 0,-3 2 0,-3-1-38,-1 1 1,1 1-1,-1 0 0,1 0 0,0 1 0,0 0 0,0 0 0,0 1 0,-11 7 0,6-2 5,0 1-1,1 0 1,0 1 0,0 0 0,2 1-1,-1 1 1,-13 19 0,20-24-60,0-1-1,1 1 1,0 0-1,0 0 1,0 1 0,1-1-1,0 1 1,1 0 0,0-1-1,1 1 1,-1 0-1,2 0 1,-1 0 0,1 1-1,2 12 1,-2-20-18,1 0 0,0 0-1,0 0 1,0 0 0,0 0 0,0 0 0,0 0-1,0 0 1,1-1 0,-1 1 0,1 0 0,-1-1-1,1 1 1,0-1 0,-1 1 0,1-1 0,0 0 0,0 0-1,0 0 1,0 0 0,0 0 0,0 0 0,0-1-1,1 1 1,-1-1 0,0 1 0,0-1 0,0 0-1,1 0 1,-1 0 0,3 0 0,4 0-73,0-1 0,0 1 0,0-1 0,0-1 0,-1 0 0,16-5 0,-8-1 119,0 0 1,0-1-1,-1 0 0,0-1 1,-1-1-1,0-1 0,13-13 0,18-27 2613,-45 85-2068,-2 16-1383,1-28-186,0 0-1,3 25 0,-2-40 331,1 0-1,1 0 1,-1 0-1,1 0 1,0-1-1,0 1 1,0 0 0,1-1-1,0 1 1,0-1-1,8 9 1,23 20-4767</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8.199"/>
    </inkml:context>
    <inkml:brush xml:id="br0">
      <inkml:brushProperty name="width" value="0.05" units="cm"/>
      <inkml:brushProperty name="height" value="0.05" units="cm"/>
      <inkml:brushProperty name="color" value="#5B2D90"/>
    </inkml:brush>
  </inkml:definitions>
  <inkml:trace contextRef="#ctx0" brushRef="#br0">329 531 12758,'0'0'5816,"-6"-18"-3850,-20-52-920,25 68-992,0 0 1,0 0-1,0 1 0,-1-1 1,1 0-1,-1 1 1,1-1-1,-1 1 0,1-1 1,-1 1-1,0 0 0,1 0 1,-1-1-1,0 1 1,0 1-1,0-1 0,0 0 1,0 0-1,0 1 1,0-1-1,0 1 0,0-1 1,-4 1-1,-39 6 640,44-5-658,-9 2 73,-1 1-1,1 0 0,0 1 0,0 0 1,1 1-1,0 0 0,0 1 1,0-1-1,1 2 0,0-1 0,0 1 1,1 0-1,0 1 0,0 0 0,-8 14 1,7-8-42,-1 0 0,2 1 1,0 0-1,1 1 1,1-1-1,0 1 1,2 0-1,-1 0 0,0 19 1,4-27-76,-1 0 0,1 0 0,0 0 0,1 0-1,0 0 1,0 0 0,1-1 0,3 11 0,-3-16-3,0 0 1,-1 0-1,1 0 1,0 0-1,0-1 0,1 1 1,-1-1-1,1 1 0,-1-1 1,1 0-1,0 0 0,-1 0 1,1 0-1,0-1 0,0 1 1,1-1-1,-1 0 1,0 1-1,0-1 0,1-1 1,-1 1-1,0 0 0,1-1 1,3 0-1,6 1-47,-1 0 0,1-1 1,-1 0-1,1-1 0,-1-1 0,1 0 0,-1 0 0,0-1 0,0-1 1,0 0-1,0-1 0,-1 0 0,20-12 0,-18 7 32,1 0-1,-1-1 1,-1-1-1,0 0 1,0-1-1,-1 0 0,-1-1 1,0 0-1,8-18 1,1-6-99,-3-1-1,-1 0 1,-2-1-1,-1-1 1,-2 0 0,-2 0-1,3-63 1,-6 46 65,7-172 966,-12 229-264,0 26-359,-2 9-129,-2 0 0,-13 57-1,-3 18 213,5 245 745,15-337-1082,0 2-14,1 0 1,0 0 0,2 0 0,7 31 0,-9-45-55,0-1 0,1 1 0,0 0-1,0 0 1,0 0 0,1-1 0,0 0 0,0 1 0,0-1 0,0 0-1,0 0 1,1-1 0,0 1 0,0-1 0,0 1 0,0-1 0,0-1-1,1 1 1,-1 0 0,1-1 0,9 3 0,-7-3-58,0 0 1,0 0-1,0-1 0,0 0 1,0 0-1,0-1 0,1 0 1,-1 0-1,0-1 0,0 0 1,0 0-1,0 0 0,0-1 1,0 0-1,0-1 0,11-5 1,-10 3 7,0-1 0,-1 0 0,0 0 0,0 0 0,0-1 1,-1 0-1,0 0 0,0 0 0,-1-1 0,0 0 0,6-13 0,1-7-207,-2-1-1,0 0 0,-2-1 1,-2 0-1,0-1 0,2-54 1,-6 9 678,-2 47 1466,0 67-1173,5 144 185,-1-90-1520,-3-2-3854,-1-80-1403</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8.566"/>
    </inkml:context>
    <inkml:brush xml:id="br0">
      <inkml:brushProperty name="width" value="0.05" units="cm"/>
      <inkml:brushProperty name="height" value="0.05" units="cm"/>
      <inkml:brushProperty name="color" value="#5B2D90"/>
    </inkml:brush>
  </inkml:definitions>
  <inkml:trace contextRef="#ctx0" brushRef="#br0">6 1 18440,'0'0'5683,"-6"93"-15543,18-43-3715</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9.298"/>
    </inkml:context>
    <inkml:brush xml:id="br0">
      <inkml:brushProperty name="width" value="0.05" units="cm"/>
      <inkml:brushProperty name="height" value="0.05" units="cm"/>
      <inkml:brushProperty name="color" value="#5B2D90"/>
    </inkml:brush>
  </inkml:definitions>
  <inkml:trace contextRef="#ctx0" brushRef="#br0">1 452 11445,'0'0'7513,"19"0"-7166,12 2-192,-15-1 2,0 0 0,1-1 1,-1-1-1,20-3 1,-32 3-115,0 0-1,-1 0 1,1 0 0,-1 0 0,1-1 0,-1 1 0,0-1 0,1 0 0,-1 0 0,0 0 0,0-1-1,-1 1 1,1-1 0,0 0 0,-1 1 0,1-1 0,-1 0 0,0 0 0,0-1 0,0 1 0,-1 0 0,1-1-1,-1 1 1,2-5 0,-1 1-38,0 0 0,-1 0 0,0-1 0,0 1 0,0 0 0,-1 0-1,0-1 1,-1 1 0,1 0 0,-2 0 0,-2-13 0,2 17 29,0-1 1,0 1 0,0 0 0,-1 0-1,0 0 1,1 0 0,-1 0-1,0 0 1,0 1 0,0-1-1,-1 1 1,1 0 0,-1 0-1,1 0 1,-1 0 0,0 1-1,1 0 1,-1 0 0,0 0-1,0 0 1,0 0 0,0 1-1,0-1 1,0 1 0,0 0 0,0 0-1,0 1 1,0-1 0,0 1-1,0 0 1,1 0 0,-1 0-1,0 1 1,0-1 0,1 1-1,-1 0 1,1 0 0,-1 0-1,1 0 1,-6 6 0,3 2-11,0 0 0,1 0 0,0 0 0,1 1 0,0 0 0,0 0 0,1 0 0,1 0 0,0 0 0,0 1 0,1-1 0,1 17 0,-1-16-74,2 0 0,0 0 0,0 0 0,1 0 0,0 0 0,1-1 0,1 1 0,0-1 0,0 0 0,1 0 0,11 18 0,-14-25-38,1-1 0,-1 0 1,1 0-1,0 0 0,0 0 1,0-1-1,0 1 0,0-1 1,0 1-1,1-1 1,-1 0-1,1 0 0,-1-1 1,1 1-1,0-1 0,0 0 1,0 0-1,7 1 0,-6-2-19,0 0-1,1-1 0,-1 0 0,0 0 1,1 0-1,-1 0 0,0-1 0,0 0 1,0 0-1,0 0 0,-1-1 0,8-4 1,1-3 117,0 0 0,0-1 0,-1 0 0,-1-1 0,0-1 1,0 0-1,-2 0 0,10-16 0,-12 16 640,36-56 1448,-40 64-1819,2-1-1,-1 1 1,1 0 0,-1 0 0,1 1 0,1-1-1,-1 1 1,1 0 0,7-4 0,-12 8 30,1 18-79,22 142-1460,-24-159 1199,0 0 1,0-1 0,0 1-1,1-1 1,-1 0 0,0 1-1,1-1 1,-1 1 0,0-1-1,1 1 1,-1-1 0,1 0-1,-1 1 1,0-1-1,1 0 1,-1 1 0,1-1-1,-1 0 1,1 0 0,-1 0-1,1 1 1,-1-1 0,1 0-1,0 0 1,-1 0-1,1 0 1,-1 0 0,1 0-1,-1 0 1,1 0 0,-1 0-1,1 0 1,-1 0 0,1 0-1,-1 0 1,1-1-1,0 1 1,-1 0 0,1 0-1,-1-1 1,0 1 0,1 0-1,-1-1 1,1 1 0,-1 0-1,1-1 1,-1 1 0,0 0-1,1-1 1,-1 1-1,0-1 1,1 0 0,24-22 102,-25 23-91,17-18-9,9-9 98,56-47 1,-81 74-51,0-1 0,0 1 0,0-1 0,0 1 0,0-1 0,0 1 0,0-1 0,1 1 0,-1 0 0,0 0 0,0-1 0,0 1 0,0 0 0,0 0 0,1 0 0,-1 0 0,0 1 0,0-1 0,0 0 0,0 0 0,0 1 0,1-1 0,-1 1 0,0-1 1,0 1-1,0-1 0,0 1 0,0-1 0,0 1 0,-1 0 0,2 1 0,27 31-60,-20-20 172,-2-6-130,0 1 0,0-2 0,1 1 0,0-1 0,0-1 0,0 1-1,1-1 1,0-1 0,12 6 0,-18-9-38,0 0 0,1 1 0,-1-1 0,1 0 0,-1-1 0,1 1 0,0-1 0,-1 1 0,1-1-1,-1 0 1,1-1 0,0 1 0,-1-1 0,1 1 0,-1-1 0,1 0 0,-1 0 0,0 0 0,1-1 0,-1 1 0,0-1 0,0 0-1,0 0 1,0 0 0,0 0 0,0-1 0,-1 1 0,5-5 0,1-5-328,0-1 0,-1 0-1,-1 0 1,0-1 0,-1 0-1,0 0 1,3-19 0,15-108-2257,-20 119 2316,7-96-373,-8 82 3447,-2 7 4179,-41 617-6589,33-510-1388,7-70 222,0 10-611,0-3-4585</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24.953"/>
    </inkml:context>
    <inkml:brush xml:id="br0">
      <inkml:brushProperty name="width" value="0.05" units="cm"/>
      <inkml:brushProperty name="height" value="0.05" units="cm"/>
      <inkml:brushProperty name="color" value="#5B2D90"/>
    </inkml:brush>
  </inkml:definitions>
  <inkml:trace contextRef="#ctx0" brushRef="#br0">1 77 4498,'0'0'10880,"0"-12"-9746,0-52 1862,0 66-2161,35 142 180,-6 2 1,14 217-1,-42-349-1048,30 272 175,-24-243-557,3 1 1,1-1 0,2 0-1,27 57 1,-36-90-128,1 0-1,0-1 1,0 1 0,1-1 0,1-1-1,-1 1 1,2-1 0,-1 0 0,1 0-1,0-1 1,11 7 0,32 7-4404</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09.655"/>
    </inkml:context>
    <inkml:brush xml:id="br0">
      <inkml:brushProperty name="width" value="0.05" units="cm"/>
      <inkml:brushProperty name="height" value="0.05" units="cm"/>
      <inkml:brushProperty name="color" value="#5B2D90"/>
    </inkml:brush>
  </inkml:definitions>
  <inkml:trace contextRef="#ctx0" brushRef="#br0">0 179 11557,'0'0'9188,"30"-114"-6594,4 87-1922,11 4-672,9 12-96,2 8-2001,-5 3-2177,-15 0-8644</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10.232"/>
    </inkml:context>
    <inkml:brush xml:id="br0">
      <inkml:brushProperty name="width" value="0.05" units="cm"/>
      <inkml:brushProperty name="height" value="0.05" units="cm"/>
      <inkml:brushProperty name="color" value="#5B2D90"/>
    </inkml:brush>
  </inkml:definitions>
  <inkml:trace contextRef="#ctx0" brushRef="#br0">1 0 1649,'0'0'2769</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10.714"/>
    </inkml:context>
    <inkml:brush xml:id="br0">
      <inkml:brushProperty name="width" value="0.05" units="cm"/>
      <inkml:brushProperty name="height" value="0.05" units="cm"/>
      <inkml:brushProperty name="color" value="#5B2D90"/>
    </inkml:brush>
  </inkml:definitions>
  <inkml:trace contextRef="#ctx0" brushRef="#br0">279 256 1505,'0'-4'966,"-5"-64"2838,4 44 2595,1-1 6504,-1 31-12860,-1 0 0,0 0 0,0-1-1,0 1 1,0-1 0,-1 1 0,0-1 0,0 0-1,-5 6 1,-5 11 108,-200 429 1673,195-410-1834,57-177-417,-7 50 230,5 2-1,3 2 1,4 1 0,88-123-1,-130 201 229,0 0 0,0 0 1,1 0-1,0 0 0,-1 0 0,1 0 0,0 1 0,0-1 1,1 1-1,-1 0 0,0 0 0,5-2 0,-6 4-18,0 0 0,0 0 0,0 0 0,1 0 0,-1 0 0,0 0 0,0 1 0,0-1 0,-1 1-1,1-1 1,0 1 0,0 0 0,0 0 0,0 0 0,0 0 0,-1 0 0,1 0 0,-1 0 0,1 1 0,-1-1 0,1 1 0,-1-1 0,1 1 0,1 2-1,9 11 84,-1 0 0,0 1-1,-1 0 1,0 1-1,-1 0 1,-1 0-1,-1 1 1,-1 0 0,0 0-1,4 25 1,-2 15 144,-2 0 0,-1 60 0,3 50-2686,-33-161-8638,19-8 8599,-30 1-9644</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11.099"/>
    </inkml:context>
    <inkml:brush xml:id="br0">
      <inkml:brushProperty name="width" value="0.05" units="cm"/>
      <inkml:brushProperty name="height" value="0.05" units="cm"/>
      <inkml:brushProperty name="color" value="#5B2D90"/>
    </inkml:brush>
  </inkml:definitions>
  <inkml:trace contextRef="#ctx0" brushRef="#br0">3 426 4018,'0'0'18499,"0"-15"-16461,-1 6-1818,0 5-164,1 0 1,0 0-1,-1 1 0,1-1 0,1 0 0,-1 0 0,0 1 0,1-1 0,0 0 0,0 0 0,0 1 0,0-1 0,0 1 0,1-1 0,0 1 1,0 0-1,0-1 0,0 1 0,0 0 0,1 0 0,-1 1 0,1-1 0,-1 0 0,1 1 0,0 0 0,0-1 0,5-1 0,40-18 50,1 2 0,99-25 0,-106 35-37,0-2 1,-1-2-1,0-1 0,-1-3 1,43-25-1,-79 41-52,0-1-1,-1 1 1,1-1-1,-1 1 1,1-1-1,-1 0 1,0-1 0,-1 1-1,1 0 1,0-1-1,-1 1 1,0-1-1,0 0 1,0 0 0,0 0-1,0 0 1,-1 0-1,0 0 1,0-1-1,0 1 1,0 0-1,-1-1 1,0-3 0,0 6-27,-1 1 1,1 0 0,-1 0 0,0 0 0,0-1 0,0 1-1,0 0 1,0 0 0,0 0 0,0 1 0,0-1 0,0 0-1,0 0 1,0 0 0,0 1 0,-1-1 0,1 1-1,0-1 1,-1 1 0,1-1 0,0 1 0,-1 0 0,1 0-1,0 0 1,-1 0 0,1 0 0,-1 0 0,1 0 0,0 0-1,-2 1 1,-50 3-616,47-3 606,0 1 1,0 0 0,0 0-1,0 1 1,0 0 0,0 0-1,1 0 1,0 1 0,0-1-1,0 1 1,0 1 0,0-1-1,1 1 1,0-1 0,0 1-1,0 0 1,0 1 0,1-1-1,0 1 1,0 0 0,0-1-1,1 1 1,0 0-1,0 0 1,1 1 0,0-1-1,0 0 1,0 1 0,0-1-1,1 0 1,0 1 0,1-1-1,0 0 1,0 1 0,0-1-1,0 0 1,1 0 0,0 0-1,0 0 1,5 8-1,4 6-134,1-1 0,28 36 0,19 29-314,-55-77 449,0 1 0,-1-1 0,0 1 1,0-1-1,-1 1 0,1 0 0,-2 0 0,1 0 1,0 15-1,-2-21 30,-1-1 0,1 1 1,0-1-1,-1 1 0,1-1 0,-1 1 1,0-1-1,1 1 0,-1-1 0,0 1 1,0-1-1,0 0 0,0 0 0,0 1 0,0-1 1,0 0-1,0 0 0,-1 0 0,1 0 1,0 0-1,-1-1 0,1 1 0,-1 0 1,1 0-1,-1-1 0,1 1 0,-1-1 0,1 0 1,-1 1-1,1-1 0,-4 0 0,-59 3 496,50-3-417,5 0-172,-55-3 419,60 2-545,0 1 1,1-1 0,-1 0-1,0 0 1,1 0-1,-1-1 1,1 1 0,0-1-1,-1 0 1,1 0 0,0 0-1,0 0 1,0 0-1,-3-4 1,2-4-4735,4-1-4047</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11.489"/>
    </inkml:context>
    <inkml:brush xml:id="br0">
      <inkml:brushProperty name="width" value="0.05" units="cm"/>
      <inkml:brushProperty name="height" value="0.05" units="cm"/>
      <inkml:brushProperty name="color" value="#5B2D90"/>
    </inkml:brush>
  </inkml:definitions>
  <inkml:trace contextRef="#ctx0" brushRef="#br0">172 0 11701,'0'0'11590,"-20"4"-10595,6-2-779,9-2-162,-1 1 0,1-1 0,-1 1 0,1 0 1,0 0-1,-1 0 0,1 1 0,0 0 0,0 0 1,0 1-1,0-1 0,0 1 0,1 0 0,-1 0 0,1 0 1,0 1-1,0 0 0,0 0 0,0 0 0,1 0 0,-1 0 1,-2 6-1,1 1 62,0 1 0,1 0 0,1 0-1,0 1 1,0-1 0,1 1 0,1-1 0,0 1 0,1 0 0,0-1 0,1 1 0,2 13 0,-2-20-141,1 0 0,-1-1-1,1 1 1,0 0 0,0-1 0,1 0 0,0 0 0,0 1 0,0-2-1,0 1 1,1 0 0,-1-1 0,1 1 0,1-1 0,-1 0 0,0-1-1,1 1 1,0-1 0,0 1 0,0-2 0,0 1 0,1 0 0,-1-1-1,1 0 1,-1-1 0,1 1 0,10 1 0,-1-1-961,1-1 0,-1 0 0,30-3 0,-37 2-42,0-2 0,0 1 0,-1-1 0,1-1 0,10-4 1,21-17-7922</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12.238"/>
    </inkml:context>
    <inkml:brush xml:id="br0">
      <inkml:brushProperty name="width" value="0.05" units="cm"/>
      <inkml:brushProperty name="height" value="0.05" units="cm"/>
      <inkml:brushProperty name="color" value="#5B2D90"/>
    </inkml:brush>
  </inkml:definitions>
  <inkml:trace contextRef="#ctx0" brushRef="#br0">119 273 10485,'0'0'11149,"21"0"-10906,-3 0-199,-2 1-30,0 0-1,0-2 1,1 0-1,-1 0 1,0-2-1,0 0 0,28-9 1,-42 11-4,-1 1 1,1-1-1,-1 0 1,1 1 0,-1-1-1,1 0 1,-1 0-1,0 0 1,1 0-1,-1 0 1,0 0-1,0 0 1,0 0-1,0 0 1,0-1 0,0 1-1,0 0 1,0-1-1,-1 1 1,1-1-1,0 1 1,-1-1-1,0 1 1,1-1 0,-1 1-1,0-1 1,1 1-1,-1-1 1,0 0-1,0 1 1,0-1-1,0 1 1,-1-1 0,1 0-1,-1-2 1,0 2-6,-1-1 0,1 1 1,-1-1-1,0 1 1,1 0-1,-1 0 1,0 0-1,0 0 0,-1 0 1,1 0-1,0 1 1,0-1-1,-1 1 1,1-1-1,-1 1 0,0 0 1,1 0-1,-6-1 1,-6-2 58,-1 2 0,1 0 0,-1 1 0,0 0 1,1 1-1,-1 1 0,0 0 0,1 1 0,-1 1 1,-19 6-1,27-7-26,1 0 0,-1 1 0,1-1 0,0 1 0,0 1 1,0-1-1,0 1 0,1 0 0,-1 1 0,1-1 0,0 1 0,1 0 0,-1 0 1,1 1-1,0-1 0,0 1 0,1 0 0,0 0 0,0 0 0,0 1 1,0-1-1,1 1 0,0-1 0,-1 11 0,2-6-53,0-1 0,1 1 1,1-1-1,0 1 0,0-1 0,1 1 0,0-1 0,0 0 1,1 1-1,1-1 0,0-1 0,0 1 0,1-1 0,7 11 1,-9-14-97,1-1 1,0 1 0,0-1-1,1-1 1,0 1 0,-1 0-1,1-1 1,1 0 0,-1 0 0,0-1-1,1 0 1,0 1 0,0-2-1,0 1 1,0-1 0,0 0-1,1 0 1,-1-1 0,1 0 0,-1 0-1,1 0 1,-1-1 0,1 0-1,7-1 1,-7-1-4,0 0 0,0 0 0,1-1 0,-1 0 0,-1-1 0,1 1 1,0-1-1,-1-1 0,0 1 0,0-1 0,10-10 0,55-66-194,-32 24 1137,-31 42 214,1 1 0,1 0 1,0 1-1,16-15 0,-26 28-1013,1-1 0,-1 1 1,1-1-1,-1 1 0,1-1 0,-1 1 0,1 0 1,0-1-1,-1 1 0,1 0 0,-1 0 0,1-1 1,0 1-1,-1 0 0,1 0 0,0 0 0,0 0 1,-1 0-1,1 0 0,0 0 0,-1 0 0,1 0 0,0 0 1,-1 0-1,1 0 0,0 1 0,-1-1 0,1 0 1,0 0-1,-1 1 0,1-1 0,0 0 0,-1 1 1,1-1-1,-1 1 0,1-1 0,-1 1 0,1-1 1,-1 1-1,1-1 0,-1 1 0,0-1 0,1 1 1,-1 0-1,0-1 0,1 1 0,-1 0 0,0-1 0,0 2 1,13 39-397,-11-34 449,5 34-65,6 67 0,-6-29-86,1-61-762,4-22 170,14-27-3,-22 25 658,22-30-729,-7 6 518,2 1 0,1 0 0,2 2 0,0 1 0,37-30 0,-60 55 240,0 0 0,0 0 0,-1 0 0,1 1 0,0-1 0,0 0 0,0 1 0,0-1 0,0 0 0,0 1 0,0 0 0,1-1 0,-1 1 0,0 0 0,0-1 0,0 1 0,0 0 0,0 0 0,1 0 0,-1 0 0,0 0 0,0 0 0,0 0 0,0 0 0,1 1 0,-1-1 0,0 0 0,0 1 0,0-1 1,0 1-1,0-1 0,0 1 0,2 1 0,-1 1 26,1 1 1,0 0 0,-1 0 0,0 0-1,0 0 1,0 0 0,1 7 0,14 24 57,-14-31-124,1-1 1,0 1-1,0 0 1,0-1-1,1 0 0,-1 0 1,1 0-1,0-1 1,-1 1-1,1-1 0,0 0 1,0-1-1,1 1 1,-1-1-1,0 0 1,0 0-1,1 0 0,-1-1 1,1 0-1,-1 0 1,0-1-1,1 1 0,-1-1 1,7-2-1,-5 1-111,0 1 0,0-2-1,-1 1 1,1-1 0,0 0-1,-1 0 1,0-1 0,0 0-1,0 0 1,0 0 0,-1-1 0,0 0-1,0 0 1,0 0 0,0-1-1,-1 1 1,7-12 0,-6 4-136,0-1 0,0 0 0,-1-1 0,-1 1 0,0-1 0,1-25 0,-4-94 1412,-1 72 4393,2 160-5547,4-1 1,5-1-1,29 130 0,-33-207-2993,2-16-2029</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12.610"/>
    </inkml:context>
    <inkml:brush xml:id="br0">
      <inkml:brushProperty name="width" value="0.05" units="cm"/>
      <inkml:brushProperty name="height" value="0.05" units="cm"/>
      <inkml:brushProperty name="color" value="#5B2D90"/>
    </inkml:brush>
  </inkml:definitions>
  <inkml:trace contextRef="#ctx0" brushRef="#br0">0 93 21322,'0'0'3361,"153"-61"-3361,-60 49-352,-2 1-2049,-21 2-6819</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24.908"/>
    </inkml:context>
    <inkml:brush xml:id="br0">
      <inkml:brushProperty name="width" value="0.05" units="cm"/>
      <inkml:brushProperty name="height" value="0.05" units="cm"/>
      <inkml:brushProperty name="color" value="#5B2D90"/>
    </inkml:brush>
  </inkml:definitions>
  <inkml:trace contextRef="#ctx0" brushRef="#br0">544 73 7091,'0'0'14004,"2"-11"-12854,1-2-805,4-31 1930,-10 43-2160,1 1 0,0-1 0,-1 0 0,1 0 0,-1 1 1,1 0-1,0-1 0,-1 1 0,0 0 0,1 0 0,-1 0 0,-2 1 0,1-1 29,-14 2-101,-1 0 0,1 1-1,-1 1 1,1 0 0,0 2-1,0 0 1,1 1-1,0 1 1,0 0 0,1 1-1,0 1 1,0 1 0,1 0-1,-19 19 1,9-7 19,2 1-1,0 1 1,1 1 0,2 1 0,1 1 0,1 0 0,-17 37-1,24-39-23,2-1 0,0 2 0,2-1 0,-8 54-1,12-61-41,2-1 0,0 0 0,1 1 0,1-1 0,1 0 0,0 1 0,1-1 0,8 24-1,-8-35-11,-1 0-1,1 0 0,1-1 1,-1 1-1,1-1 1,0 0-1,1 0 0,-1-1 1,1 1-1,1-1 0,-1 0 1,1 0-1,-1 0 1,1-1-1,1 0 0,-1 0 1,0-1-1,1 0 0,0 0 1,0 0-1,0-1 0,0 0 1,0 0-1,0-1 1,1 0-1,-1 0 0,0-1 1,1 0-1,-1 0 0,9-1 1,1-1-79,0-1 1,0-1-1,0 0 1,0-1 0,0-1-1,-1 0 1,0-2-1,0 1 1,-1-2-1,0 0 1,22-18 0,-26 19 57,-1-1-1,0 0 1,0-1 0,-1 0 0,0 0 0,-1-1 0,0 0 0,-1 0 0,0-1 0,-1 0 0,0 0 0,-1-1 0,0 1 0,-1-1 0,0-1 0,-1 1-1,-1 0 1,2-24 0,-23 92 1374,1 26-639,-11 116 0,23-76-4794,7-113-1050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25.318"/>
    </inkml:context>
    <inkml:brush xml:id="br0">
      <inkml:brushProperty name="width" value="0.05" units="cm"/>
      <inkml:brushProperty name="height" value="0.05" units="cm"/>
      <inkml:brushProperty name="color" value="#5B2D90"/>
    </inkml:brush>
  </inkml:definitions>
  <inkml:trace contextRef="#ctx0" brushRef="#br0">1 225 12998,'0'0'10877,"19"-11"-10135,2-1-458,41-15 0,-59 26-260,-1 0 1,1 1 0,-1 0-1,1-1 1,-1 1-1,1 0 1,-1 1-1,1-1 1,-1 0 0,0 1-1,1-1 1,-1 1-1,1 0 1,-1-1-1,0 1 1,1 0-1,-1 1 1,0-1 0,0 0-1,0 1 1,0-1-1,0 1 1,0 0-1,0-1 1,-1 1 0,1 0-1,-1 0 1,1 0-1,-1 0 1,0 0-1,2 3 1,1 2 93,5 6-62,0 1-1,-1 1 1,-1-1-1,0 1 1,-1 0-1,-1 1 1,-1-1-1,0 1 1,0 0 0,-2 0-1,0 0 1,-1 1-1,-1-1 1,0 0-1,-3 22 1,1-33-57,0 1 1,0-1-1,0 0 1,-1 1 0,1-1-1,-8 8 1,10-11-1,-1-1 1,0 0 0,1 1-1,-1-1 1,0 0-1,0 0 1,0 0 0,0 0-1,0 0 1,0 0-1,-1 0 1,1 0-1,0 0 1,0 0 0,-1-1-1,1 1 1,0-1-1,-1 1 1,1-1 0,-1 1-1,1-1 1,-1 0-1,1 1 1,0-1 0,-1 0-1,1 0 1,-1 0-1,1 0 1,-1-1 0,1 1-1,-3-1 1,3 0 12,0 0 1,0-1 0,0 1 0,-1-1 0,2 1-1,-1-1 1,0 1 0,0-1 0,0 0-1,1 1 1,-1-1 0,1 0 0,-1 0 0,1 1-1,0-1 1,0 0 0,-1 0 0,2-1 0,-1-43-33,0 31 39,1-24-15,2 0 0,2 1 0,1 0 0,2 0 0,1 0 0,2 1 0,2 0 0,1 1 0,34-60 0,-47 95-39,-1 0-1,1 0 0,0 0 0,-1 0 0,1 0 0,0 0 1,0 0-1,-1 0 0,1 0 0,0 0 0,0 1 0,0-1 0,0 0 1,0 1-1,0-1 0,0 1 0,1-1 0,-1 1 0,0-1 1,0 1-1,0 0 0,0 0 0,1-1 0,-1 1 0,0 0 0,0 0 1,0 0-1,1 0 0,-1 0 0,0 1 0,0-1 0,0 0 1,0 1-1,1-1 0,-1 0 0,0 1 0,0 0 0,0-1 0,0 1 1,0-1-1,2 3 0,4 2-503,0 1-1,0 1 1,0-1 0,8 12-1,-8-9 2,67 79-7578,-39-42 291</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25.700"/>
    </inkml:context>
    <inkml:brush xml:id="br0">
      <inkml:brushProperty name="width" value="0.05" units="cm"/>
      <inkml:brushProperty name="height" value="0.05" units="cm"/>
      <inkml:brushProperty name="color" value="#5B2D90"/>
    </inkml:brush>
  </inkml:definitions>
  <inkml:trace contextRef="#ctx0" brushRef="#br0">336 207 11925,'0'0'3503,"-1"-20"-509,-3-67-873,4 82-1985,0 1 1,-1-1 0,0 1 0,0 0-1,0-1 1,0 1 0,-1 0-1,1 0 1,-1 0 0,0 0 0,-1 0-1,1 0 1,-1 1 0,1-1-1,-1 1 1,0 0 0,0-1-1,-1 1 1,1 1 0,-1-1 0,1 0-1,-1 1 1,0 0 0,0 0-1,0 0 1,0 0 0,0 1 0,0 0-1,-1-1 1,1 1 0,-8 0-1,4 0-69,0 1 0,1 0 0,-1 1 0,0 0 0,0 0 0,1 0 0,-1 1 0,1 0 0,-1 1-1,1-1 1,0 1 0,0 1 0,0 0 0,0 0 0,-8 6 0,4 0-43,1 1-1,1-1 1,0 2-1,0-1 1,1 1 0,0 1-1,1-1 1,1 1-1,0 0 1,0 1 0,1-1-1,1 1 1,1 0-1,0 0 1,0 1 0,2-1-1,0 1 1,0-1 0,3 22-1,-2-31-43,1 0-1,0 0 1,0-1 0,0 1-1,1 0 1,-1-1 0,1 0-1,0 1 1,1-1-1,-1 0 1,1 0 0,0 0-1,0 0 1,0 0 0,0-1-1,0 0 1,1 1-1,0-1 1,0 0 0,0-1-1,0 1 1,0-1 0,0 0-1,0 0 1,6 2 0,-5-2-8,1-1 0,0 1 0,-1-1 0,1 0 0,0-1 0,0 1 0,-1-1 0,1 0 1,0-1-1,0 1 0,-1-1 0,1 0 0,0-1 0,-1 1 0,1-1 0,-1 0 0,0-1 1,1 1-1,-1-1 0,9-6 0,-3-3 67,0 0 0,0 0 0,-1-1 0,0 0 0,-1-1 0,-1 0 0,0 0 0,-1-1 1,0 0-1,-1-1 0,-1 1 0,-1-1 0,4-23 0,-6 238 1327,-2-190-1536,1 0 1,0 0-1,1-1 1,0 1 0,0 0-1,1-1 1,0 0-1,1 1 1,0-1-1,0-1 1,0 1-1,1-1 1,0 1-1,7 6 1,-4-6-853,0 0-1,0-1 1,1 0 0,-1 0 0,2-1-1,14 8 1,30 10-11528</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25.329"/>
    </inkml:context>
    <inkml:brush xml:id="br0">
      <inkml:brushProperty name="width" value="0.05" units="cm"/>
      <inkml:brushProperty name="height" value="0.05" units="cm"/>
      <inkml:brushProperty name="color" value="#5B2D90"/>
    </inkml:brush>
  </inkml:definitions>
  <inkml:trace contextRef="#ctx0" brushRef="#br0">14 65 3858,'0'0'11754,"-3"-14"-10161,-3-12-1125,1 2 78,22 57 489,6 27-214,-2 1-1,-3 1 1,20 128 0,-8 197-1092,-30-368-1,6 76-2087,4-35-3782,-3-38-22</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26.424"/>
    </inkml:context>
    <inkml:brush xml:id="br0">
      <inkml:brushProperty name="width" value="0.05" units="cm"/>
      <inkml:brushProperty name="height" value="0.05" units="cm"/>
      <inkml:brushProperty name="color" value="#5B2D90"/>
    </inkml:brush>
  </inkml:definitions>
  <inkml:trace contextRef="#ctx0" brushRef="#br0">379 556 6675,'0'0'5899,"-11"-20"-1753,-37-60-1238,46 76-2754,0 1 0,-1-1 0,1 1 0,-1 0 0,0 0 0,0 0 0,0 0 0,0 0 0,0 1 0,-1-1 0,1 1 0,-1 0 0,1 0 0,-1 0 0,0 1 0,0-1 0,0 1 0,0 0 0,0 0 0,0 0 0,0 1 0,0 0 0,0-1 0,0 1 0,-1 1 0,1-1 0,0 0 0,0 1 0,0 0 0,-6 2 0,1 1-16,0 0 1,0 0 0,1 1-1,0 0 1,0 1-1,0 0 1,0 0 0,1 1-1,0 0 1,-6 8 0,0 1-31,1 1-1,0 1 1,1 1 0,1-1 0,1 1 0,1 1 0,0 0 0,2 0 0,0 0 0,1 1 0,1 0 0,2 0 0,-1 0 0,3 42 0,0-60-105,0 1 0,0 0 0,0-1 0,1 1 0,0-1 0,0 1 0,0 0 0,0-1 1,0 0-1,1 1 0,-1-1 0,1 0 0,0 0 0,0 0 0,0 0 0,0 0 0,1 0 0,-1 0 0,1-1 0,3 3 0,-2-3-24,0 1-1,0-1 0,1-1 1,-1 1-1,1-1 1,-1 1-1,1-1 0,0-1 1,0 1-1,-1-1 0,1 1 1,0-1-1,7-2 1,2 1-79,-1-2 0,0 0 0,0-1 0,0 0 0,0 0 0,-1-2 0,1 0 0,-1 0 0,21-15 0,-18 8-21,1-1 0,-2 0-1,0-1 1,0 0 0,-2-1 0,0-1 0,-1 0-1,0 0 1,-2-1 0,0-1 0,7-21 0,-6 8-49,-1-2 0,-2 1 0,-2-1 0,0 1 1,-2-65-1,-1 63 307,-3 0 0,-1 0 0,-1 0 0,-2 1 0,-2-1 0,0 1 0,-3 0 0,-20-48-1,30 82-125,0 0 0,0 0-1,0-1 1,0 1 0,-1 0-1,1 0 1,0 0-1,0 0 1,0 0 0,0-1-1,0 1 1,-1 0 0,1 0-1,0 0 1,0 0-1,0 0 1,-1 0 0,1 0-1,0 0 1,0 0 0,0 0-1,-1 0 1,1 0-1,0 0 1,0 0 0,0 0-1,-1 0 1,1 0 0,0 0-1,0 0 1,0 0-1,-1 0 1,1 0 0,0 0-1,0 0 1,0 1 0,0-1-1,-1 0 1,1 0-1,0 0 1,0 0 0,0 0-1,0 1 1,0-1 0,-1 0-1,1 0 1,0 0-1,0 0 1,0 1 0,0-1-1,0 0 1,0 0 0,0 0-1,0 0 1,0 1-1,0-1 1,-10 24 172,2 0-1,1 0 0,1 1 1,1 0-1,-2 34 1,3-33-35,-4 36 299,2-1 0,3 1-1,3 0 1,15 122-1,-10-157-406,2 0-1,13 35 1,-17-52-48,1-1 0,1 0 0,-1 0 0,1-1 1,1 1-1,-1-1 0,2 0 0,-1-1 0,14 13 0,-18-17-35,1-1-1,0 0 1,-1-1-1,1 1 1,0 0-1,0-1 0,0 1 1,0-1-1,0 0 1,0 0-1,1 0 1,-1 0-1,0-1 1,0 0-1,1 1 0,-1-1 1,0 0-1,1 0 1,-1-1-1,0 1 1,0-1-1,1 1 1,-1-1-1,0 0 0,0-1 1,0 1-1,0 0 1,0-1-1,5-3 1,-4 1-3,1 0-1,-1 0 1,0 0 0,0-1 0,-1 1 0,1-1 0,-1 0 0,0 0 0,0-1 0,-1 1 0,1 0 0,-1-1 0,-1 0 0,1 1 0,1-12 0,6-89 50,-7 74-64,1-1-1,1 1 1,15-56-1,-9 58 15,-4 19 193,-4 13 577,-1 54-104,7 58 0,-5-92-649,1-1 0,1 0 0,0 0 0,2 0 1,17 38-1,-23-57-165,-1-1-1,1 0 1,-1 0 0,1 1 0,0-1-1,-1 0 1,1 0 0,0 0 0,0 1-1,0-1 1,0 0 0,0 0 0,0-1 0,0 1-1,0 0 1,0 0 0,1 0 0,-1-1-1,0 1 1,0 0 0,1-1 0,-1 0-1,3 1 1,-3-1-141,0-1 1,0 0-1,0 0 1,0 1-1,0-1 0,-1 0 1,1 0-1,0 0 0,0 0 1,-1 0-1,1 0 0,0 0 1,-1 0-1,1-1 1,-1 1-1,1 0 0,-1 0 1,0 0-1,0-1 0,1 1 1,-1 0-1,0 0 0,0-1 1,0 1-1,0 0 1,-1-2-1,2-35-9229</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26.803"/>
    </inkml:context>
    <inkml:brush xml:id="br0">
      <inkml:brushProperty name="width" value="0.05" units="cm"/>
      <inkml:brushProperty name="height" value="0.05" units="cm"/>
      <inkml:brushProperty name="color" value="#5B2D90"/>
    </inkml:brush>
  </inkml:definitions>
  <inkml:trace contextRef="#ctx0" brushRef="#br0">98 189 14759,'0'0'8308,"16"12"-7409,-5-4-720,-4-1-114,1-1 1,0 0-1,0 0 1,1-1-1,0 0 1,0-1 0,0 0-1,0 0 1,1-1-1,-1 0 1,19 2-1,-21-4-16,-1 0-1,1-1 0,0 0 0,0 0 0,0-1 0,0 0 0,0 0 0,0 0 0,0-1 1,-1 0-1,1-1 0,-1 1 0,0-1 0,7-4 0,-9 3-31,0 1 0,0-1 0,0 0 0,-1 0 0,1 0 0,-1-1 0,0 1 0,-1-1-1,1 0 1,-1 0 0,0 0 0,0 0 0,0 0 0,-1 0 0,0 0 0,0 0 0,0-1 0,0-8 0,-1 9-10,1 0 1,-1 0 0,0 0 0,-1 0 0,0 0 0,1 0 0,-1 0-1,-1 0 1,1 0 0,-1 1 0,0-1 0,0 0 0,0 1 0,-1-1-1,0 1 1,1 0 0,-1 0 0,-7-7 0,3 6 17,1-1-1,-1 2 1,0-1-1,0 1 1,0 0 0,0 0-1,-1 1 1,0 0 0,1 1-1,-1-1 1,-9 0 0,6 0-14,0 2 0,-1-1 0,1 1 0,0 1 0,0 0 1,-1 1-1,1 0 0,0 1 0,0 0 0,0 1 0,0 0 0,0 0 1,1 1-1,-1 1 0,1 0 0,0 0 0,-13 10 0,17-9-59,0 1 0,0 0-1,1 0 1,0 0 0,0 1-1,0-1 1,1 1 0,0 1-1,1-1 1,0 0 0,0 1 0,1 0-1,0-1 1,1 1 0,-1 0-1,1 14 1,1-12-454,1 0 0,0 0-1,0 0 1,1 0 0,0 0 0,1 0-1,0 0 1,6 11 0,33 48-5346</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27.770"/>
    </inkml:context>
    <inkml:brush xml:id="br0">
      <inkml:brushProperty name="width" value="0.05" units="cm"/>
      <inkml:brushProperty name="height" value="0.05" units="cm"/>
      <inkml:brushProperty name="color" value="#5B2D90"/>
    </inkml:brush>
  </inkml:definitions>
  <inkml:trace contextRef="#ctx0" brushRef="#br0">24 347 8132,'0'0'14345,"-2"-6"-12704,32 14-469,22 3 132,-40-10-1200,1 0 1,-1-2-1,0 1 1,0-2-1,1 1 1,-1-2 0,0 0-1,21-8 1,-29 9-96,0 0-1,0 0 1,0-1 0,0 0 0,0 0-1,-1 0 1,1 0 0,-1 0-1,0-1 1,0 0 0,0 1 0,0-1-1,-1 0 1,0 0 0,0-1 0,0 1-1,0 0 1,0-1 0,-1 1 0,0-1-1,0 0 1,0 1 0,-1-1 0,1 0-1,-1-8 1,-1 11-17,1 0-1,0 1 1,0-1 0,0 0-1,-1 1 1,1-1 0,-1 1-1,1-1 1,-1 0 0,0 1 0,0-1-1,0 1 1,0 0 0,0-1-1,0 1 1,0 0 0,0 0-1,0-1 1,0 1 0,-1 0-1,1 0 1,0 0 0,-1 1-1,1-1 1,-1 0 0,1 0-1,-1 1 1,0-1 0,1 1-1,-1-1 1,1 1 0,-1 0 0,0 0-1,1 0 1,-1 0 0,0 0-1,1 0 1,-4 0 0,-3 1-9,0 0-1,0 0 1,1 0 0,-1 1 0,0 0 0,0 0 0,-10 6-1,7-2 18,0 1-1,0 0 0,0 0 0,1 1 0,0 1 0,1 0 0,0 0 1,0 1-1,1 0 0,0 0 0,1 1 0,0 0 0,-7 16 0,6-9-13,1-1 0,1 1-1,0 0 1,2 1 0,0-1-1,1 1 1,0 0-1,1 30 1,3-43-15,-1 0-1,1 0 1,0 0 0,0-1-1,0 1 1,1 0-1,0 0 1,0-1 0,0 1-1,1-1 1,0 0-1,0 0 1,0 0 0,1 0-1,-1 0 1,1-1-1,0 0 1,1 0 0,-1 0-1,1 0 1,0 0-1,-1-1 1,2 0 0,-1 0-1,0-1 1,1 1-1,-1-1 1,12 3 0,-10-3-21,1-1 0,-1 0 0,1 0 1,-1 0-1,1-1 0,0 0 1,-1-1-1,1 0 0,-1 0 1,1 0-1,-1-1 0,1 0 0,-1-1 1,0 1-1,0-1 0,0-1 1,-1 1-1,1-1 0,-1-1 1,0 1-1,0-1 0,8-8 1,-3-1 44,-1 0 1,-1-1 0,0 0 0,-1-1 0,-1 0 0,0 0 0,7-30 0,-10 31 165,1-1 1,1 1-1,0 0 0,0 1 0,2 0 0,-1 0 0,2 0 1,0 1-1,14-16 0,-22 28-142,-1 0 0,1 0 0,0 0 0,0 0 0,0 0 0,-1 1 0,1-1 0,0 0 0,0 0 0,0 0 0,0 1 0,1-1 0,-1 1 0,0-1 0,0 1 0,0-1 0,0 1 0,1 0 0,-1-1 0,0 1 0,0 0 0,0 0 0,1 0 0,-1 0 0,0 0 0,0 0 0,1 0 0,-1 1 0,0-1 0,0 0 0,1 1 0,-1-1 0,0 1 0,0-1 0,0 1 0,0-1 0,0 1 0,0 0 0,0 0 0,0-1 0,0 1 0,0 0 0,0 0 0,-1 0 0,1 0 0,0 0 0,0 0 0,-1 0 0,1 0 0,-1 1 0,1-1 0,-1 0 1,0 0-1,1 0 0,-1 2 0,4 10 23,0 0 0,-1 0 0,2 26 0,-4-32-16,1 12-35,35 223 104,-37-242-107,0 1 1,0-1 0,0 1 0,0-1 0,1 1 0,-1-1 0,0 1 0,0-1 0,0 1 0,0-1 0,0 1 0,1-1 0,-1 1 0,0-1 0,0 1 0,1-1-1,-1 1 1,0-1 0,1 0 0,-1 1 0,1-1 0,-1 0 0,0 1 0,1-1 0,-1 0 0,1 1 0,-1-1 0,1 0 0,-1 0 0,1 0 0,-1 0 0,1 1-1,-1-1 1,1 0 0,-1 0 0,1 0 0,-1 0 0,1 0 0,-1 0 0,1 0 0,-1 0 0,1 0 0,-1 0 0,1-1 0,-1 1 0,1 0 0,-1 0 0,1 0-1,-1-1 1,1 1 0,-1 0 0,1-1 0,-1 1 0,0 0 0,1-1 0,-1 1 0,1 0 0,-1-1 0,24-27-172,-22 26 189,71-100-394,110-141-982,-182 243 1368,-1 0 1,0 0 0,0-1 0,0 1 0,0 0-1,0 0 1,1 0 0,-1 0 0,0-1-1,0 1 1,0 0 0,1 0 0,-1 0-1,0 0 1,0 0 0,1 0 0,-1 0 0,0 0-1,0 0 1,0 0 0,1-1 0,-1 1-1,0 0 1,0 0 0,1 0 0,-1 0 0,0 1-1,0-1 1,1 0 0,-1 0 0,0 0-1,0 0 1,0 0 0,1 0 0,-1 0-1,0 0 1,0 0 0,0 1 0,1-1 0,-1 0-1,0 0 1,0 0 0,8 16 10,5 37 123,-4-13 17,-7-36-152,-1 0 0,1 1 0,1-1 0,-1 0 1,1 0-1,-1 0 0,1 0 0,1-1 0,-1 1 0,0-1 0,1 0 0,-1 0 0,1 0 0,0 0 0,0-1 0,0 1 0,1-1 1,-1 0-1,0 0 0,1-1 0,-1 1 0,1-1 0,0 0 0,-1 0 0,1-1 0,0 1 0,0-1 0,0 0 0,-1-1 1,1 1-1,0-1 0,-1 0 0,1 0 0,0 0 0,-1 0 0,1-1 0,-1 0 0,0 0 0,1 0 0,-1-1 0,0 1 0,0-1 1,-1 0-1,1 0 0,-1 0 0,1-1 0,-1 1 0,0-1 0,0 0 0,0 0 0,-1 0 0,4-7 0,0-5-160,-2 0 0,1 0 1,-2 0-1,0-1 0,-1 1 0,-1 0 0,0-1 0,-3-29 0,-1 23 15,0 1 0,-1-1 1,-1 0-1,-2 1 0,-14-35 0,16 45 403,0 1 0,-1 0 0,0 1-1,0-1 1,-15-16 0,21 27-221,0-1 0,-1 1-1,1 0 1,0 0 0,-1 0 0,1 0 0,0-1-1,0 1 1,-1 0 0,1 0 0,0 0 0,-1 0-1,1 0 1,0 0 0,0 0 0,-1 0 0,1 0 0,0 0-1,-1 0 1,1 0 0,0 0 0,-1 0 0,1 0-1,0 0 1,-1 0 0,1 0 0,0 1 0,0-1-1,-1 0 1,1 0 0,0 0 0,0 0 0,-1 1-1,1-1 1,0 0 0,0 0 0,-1 1 0,1-1-1,0 0 1,0 0 0,0 1 0,0-1 0,0 0 0,-1 0-1,1 1 1,0-1 0,0 0 0,0 1 0,0-1-1,0 0 1,0 1 0,0-1 0,0 0 0,0 0-1,0 1 1,0-1 0,0 1 0,-4 23-14,4-22 112,-9 86 485,4-1 0,4 1 0,11 99 0,-5-154-646,2 0 1,14 45-1,0-21-2769,-13-43-1337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28.137"/>
    </inkml:context>
    <inkml:brush xml:id="br0">
      <inkml:brushProperty name="width" value="0.05" units="cm"/>
      <inkml:brushProperty name="height" value="0.05" units="cm"/>
      <inkml:brushProperty name="color" value="#5B2D90"/>
    </inkml:brush>
  </inkml:definitions>
  <inkml:trace contextRef="#ctx0" brushRef="#br0">1 159 14551,'0'0'9172,"6"-95"-9012,43 76-160,19 3-2017,7 0-3105,4 3-9413</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28.507"/>
    </inkml:context>
    <inkml:brush xml:id="br0">
      <inkml:brushProperty name="width" value="0.05" units="cm"/>
      <inkml:brushProperty name="height" value="0.05" units="cm"/>
      <inkml:brushProperty name="color" value="#5B2D90"/>
    </inkml:brush>
  </inkml:definitions>
  <inkml:trace contextRef="#ctx0" brushRef="#br0">111 118 8180,'0'0'15111,"-17"1"-13996,3-1-936,0 1-1,1 1 1,-16 3 0,28-4-160,-1-1 0,1 1-1,0 0 1,0-1 0,-1 1 0,1 0 0,0 0 0,0 0-1,0 0 1,0 0 0,0 0 0,0 0 0,0 0 0,0 0 0,0 0-1,0 1 1,1-1 0,-1 0 0,0 1 0,1-1 0,-1 0-1,1 1 1,0-1 0,-1 1 0,1-1 0,0 0 0,0 1 0,0-1-1,0 1 1,0-1 0,0 1 0,0-1 0,1 0 0,-1 1-1,1 1 1,0 1 26,0-1-1,1 1 0,-1-1 0,1 1 0,-1-1 0,1 1 1,0-1-1,0 0 0,1 0 0,-1 0 0,5 4 0,1-2 1,-1 0-1,1 0 1,1-1-1,-1 0 1,1-1-1,-1 0 1,1 0-1,0-1 1,0 0-1,0 0 0,0-1 1,0 0-1,1-1 1,-1 0-1,0 0 1,0-1-1,11-2 1,-14 2-32,-1 0 1,1-1 0,-1 1-1,1-1 1,-1 0-1,0-1 1,0 1 0,0-1-1,0 0 1,0 0 0,0 0-1,-1-1 1,0 0-1,0 0 1,0 0 0,0 0-1,0-1 1,-1 1-1,0-1 1,0 0 0,0 0-1,-1 0 1,0-1 0,1 1-1,-2 0 1,1-1-1,-1 1 1,1-8 0,-1 7-15,0 0 0,-1 0 0,0 0 0,0 0 1,0 0-1,-1 0 0,0 0 0,0 0 0,-1 0 1,1 1-1,-1-1 0,0 0 0,-1 1 0,0-1 1,1 1-1,-6-6 0,5 8-8,0 0-1,0 0 1,-1 0 0,1 1 0,-1 0 0,1-1-1,-1 1 1,0 0 0,0 1 0,0-1 0,0 1-1,0 0 1,0 0 0,-1 0 0,1 0 0,0 1-1,0 0 1,-1 0 0,1 0 0,0 0-1,-1 1 1,1-1 0,-6 3 0,4-1-126,0 0 1,0 0-1,0 1 1,0-1 0,1 2-1,-1-1 1,1 1-1,0-1 1,0 1-1,1 1 1,-1-1-1,1 1 1,0-1-1,0 1 1,0 1 0,0-1-1,1 0 1,0 1-1,1 0 1,-1 0-1,-1 6 1,-4 9-1068,2 1 0,0 0 1,1 0-1,-2 38 0,3 11-3715,2-1-1302</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28.848"/>
    </inkml:context>
    <inkml:brush xml:id="br0">
      <inkml:brushProperty name="width" value="0.05" units="cm"/>
      <inkml:brushProperty name="height" value="0.05" units="cm"/>
      <inkml:brushProperty name="color" value="#5B2D90"/>
    </inkml:brush>
  </inkml:definitions>
  <inkml:trace contextRef="#ctx0" brushRef="#br0">116 20 8468,'0'0'15236,"-10"2"-14395,5-1-745,-1 1 0,1 0 0,0 0 0,0 0 0,0 0 1,0 1-1,1 0 0,-1 0 0,1 0 0,0 0 0,-1 1 0,1 0 1,1 0-1,-1 0 0,1 0 0,-1 1 0,1-1 0,1 1 1,-1 0-1,0-1 0,1 1 0,0 1 0,-2 9 0,1-6 2,1 0 0,0 0 0,0 1 0,1-1 0,1 1 0,-1-1-1,3 15 1,-2-21-82,1 1 0,-1-1 0,1 1 0,0-1-1,0 1 1,0-1 0,1 0 0,-1 1 0,1-1 0,0 0-1,0 0 1,0 0 0,0 0 0,1-1 0,-1 1 0,1 0-1,-1-1 1,1 0 0,0 0 0,0 0 0,0 0 0,4 2-1,3 0-3,0 0 0,0-1 0,1-1 0,-1 0-1,1 0 1,-1-1 0,1 0 0,-1-1-1,1 0 1,-1-1 0,1 0 0,-1-1-1,1 0 1,-1 0 0,11-5 0,-13 5-4,-1-1 0,0 0 0,0-1 0,0 0 0,0 0 0,-1 0 0,1-1 0,-1 0 0,0 0 0,-1-1 0,1 1 0,-1-1 1,0-1-1,-1 1 0,1 0 0,-1-1 0,-1 0 0,1 0 0,-1 0 0,4-14 0,-5 14 28,-1 0-1,1 0 1,-1 0 0,-1 0 0,1 0-1,-1-1 1,0 1 0,-1 0 0,0 0-1,0 0 1,-3-8 0,3 12-36,-1-1-1,1 1 1,-1 0 0,0 0-1,0 0 1,0 0 0,0 0-1,-1 0 1,1 0 0,-1 1-1,0-1 1,1 1 0,-1 0-1,0 0 1,-1 0 0,1 0-1,0 1 1,0-1 0,-1 1-1,1 0 1,-1 0 0,-7-1 0,5 0-234,0 0 1,-1 1 0,1 0-1,-1 1 1,1-1 0,-1 1-1,1 1 1,-1-1 0,1 1-1,0 0 1,-1 0 0,1 1 0,0 0-1,-1 0 1,1 0 0,0 1-1,1 0 1,-1 0 0,-8 7-1,-14 20-5293</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29.384"/>
    </inkml:context>
    <inkml:brush xml:id="br0">
      <inkml:brushProperty name="width" value="0.05" units="cm"/>
      <inkml:brushProperty name="height" value="0.05" units="cm"/>
      <inkml:brushProperty name="color" value="#5B2D90"/>
    </inkml:brush>
  </inkml:definitions>
  <inkml:trace contextRef="#ctx0" brushRef="#br0">1 61 11269,'0'0'10661,"123"-11"-9316,-62 4 95,17-2-1392,11 0-96,6-1-960,-4-5-4659</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41.118"/>
    </inkml:context>
    <inkml:brush xml:id="br0">
      <inkml:brushProperty name="width" value="0.05" units="cm"/>
      <inkml:brushProperty name="height" value="0.05" units="cm"/>
      <inkml:brushProperty name="color" value="#5B2D90"/>
    </inkml:brush>
  </inkml:definitions>
  <inkml:trace contextRef="#ctx0" brushRef="#br0">28 16 2161,'0'0'19724,"-2"35"-17465,-8 206-2131,10-239-125,0-1 0,0 0 0,0 0-1,0 0 1,0 0 0,0 0-1,0 0 1,1 1 0,-1-1 0,0 0-1,1 0 1,-1 0 0,0 0-1,1 0 1,0 0 0,-1 0 0,1 0-1,0 0 1,-1-1 0,1 1-1,0 0 1,0 0 0,0-1 0,-1 1-1,1 0 1,0-1 0,0 1-1,0-1 1,0 1 0,0-1 0,1 1-1,-1-1 1,0 0 0,0 1-1,0-1 1,0 0 0,0 0 0,0 0-1,0 0 1,1 0 0,-1 0-1,0 0 1,0-1 0,0 1 0,0 0-1,2-1 1,3-1 7,0 0 0,-1 0-1,1 0 1,-1 0 0,1-1-1,-1 0 1,8-6 0,-3 2 0,-1-1 0,0-1 0,-1 1 1,0-1-1,0-1 0,0 0 0,-1 0 0,-1 0 0,0-1 1,0 1-1,-1-2 0,-1 1 0,0 0 0,0-1 0,-1 0 0,-1 0 1,0 0-1,0 0 0,-1 0 0,-1-21 0,0 32-13,-1-1 0,1 1 0,-1-1 0,1 0 0,-1 1 0,0-1-1,0 1 1,0 0 0,1-1 0,-1 1 0,0 0 0,-1-1 0,1 1 0,0 0-1,0 0 1,-1 0 0,1 0 0,0 0 0,-1 0 0,1 0 0,-1 1-1,1-1 1,-1 0 0,1 1 0,-1-1 0,1 1 0,-1 0 0,0 0 0,1-1-1,-1 1 1,0 0 0,-3 1 0,1-2-18,0 1 0,0 0-1,0 1 1,0-1 0,1 1 0,-1 0 0,0 0-1,0 0 1,0 0 0,0 1 0,1-1 0,-1 1-1,-4 3 1,3 0 15,0 0 0,0 1 0,0 0 0,1 0 0,0 0 0,0 0 0,1 1 0,-1 0 0,1-1 0,1 1 0,0 0 0,0 1 0,0-1 0,0 0 0,1 0 0,1 1-1,-1-1 1,2 11 0,-1-16 8,0-1 0,1 0-1,-1 0 1,1 0-1,-1 1 1,1-1 0,0 0-1,0 0 1,-1 0 0,1 0-1,0 0 1,0 0-1,0 0 1,0 0 0,0-1-1,0 1 1,0 0 0,0-1-1,1 1 1,-1 0-1,0-1 1,0 1 0,1-1-1,-1 0 1,0 1-1,0-1 1,1 0 0,-1 0-1,0 0 1,1 0 0,-1 0-1,2 0 1,3 0 12,1 0 0,-1 0 0,1-1 1,-1 1-1,11-4 0,-12 1-11,0 0 1,0 0-1,0 0 0,0-1 0,-1 0 1,1 0-1,-1 0 0,0 0 1,0-1-1,-1 1 0,1-1 0,-1 0 1,0 0-1,0-1 0,-1 1 0,1 0 1,-1-1-1,-1 0 0,1 1 1,-1-1-1,0 0 0,0 0 0,0 0 1,-1 0-1,0 0 0,0 0 0,-1 0 1,0 1-1,0-1 0,-3-11 1,2 15-8,1 0 0,-1 0 0,1 0 0,-1 0 1,0 0-1,0 0 0,0 1 0,0-1 1,0 1-1,-1-1 0,1 1 0,0 0 0,-1 0 1,1 0-1,0 0 0,-1 1 0,1-1 0,-1 0 1,0 1-1,1 0 0,-1 0 0,1 0 1,-1 0-1,1 0 0,-6 1 0,4-1-12,-1 1-1,0 0 0,1 0 1,-1 0-1,1 1 1,0-1-1,-1 1 0,1 0 1,0 0-1,0 0 1,0 1-1,0 0 0,-6 5 1,5-1 22,1 0 0,-1-1 1,1 2-1,0-1 0,0 1 1,1-1-1,0 1 0,1 0 1,0 0-1,0 0 0,0 0 1,1 1-1,1-1 0,-1 0 1,2 13-1,-1-20-3,0 0 0,1 0 1,-1 0-1,0 0 0,1 0 0,-1 0 0,1 0 0,-1-1 1,1 1-1,0 0 0,-1 0 0,1 0 0,0 0 1,0-1-1,-1 1 0,1 0 0,0-1 0,0 1 0,0-1 1,0 1-1,0-1 0,0 1 0,0-1 0,0 0 1,0 1-1,0-1 0,0 0 0,0 0 0,0 0 0,0 0 1,0 0-1,0 0 0,0 0 0,0 0 0,0 0 0,0 0 1,2-1-1,2 0 19,0 1 1,-1-1 0,1 0-1,0 0 1,-1-1-1,1 1 1,7-5 0,-8 3-6,1-1 1,-1 0 0,0-1 0,0 1 0,0-1 0,0 1 0,-1-1 0,0 0-1,0-1 1,0 1 0,-1 0 0,0-1 0,0 1 0,0-1 0,-1 0 0,0 0-1,0 0 1,0 0 0,0-10 0,-2 15-10,1-1 1,-1 1-1,0 0 1,1 0-1,-1 0 0,0 0 1,1 0-1,-1 0 1,0 0-1,0 0 0,0 0 1,0 0-1,0 0 1,0 0-1,0 1 1,-1-1-1,1 0 0,0 1 1,0-1-1,-1 1 1,1-1-1,0 1 0,0 0 1,-1-1-1,1 1 1,0 0-1,-1 0 0,1 0 1,0 0-1,-3 1 1,-2-2 1,0 1 0,1 0 0,-1 1 0,0-1 0,0 1 0,-8 3 0,9-2-14,-1 0 0,2 1 0,-1 0 0,0 0 0,1 1 0,-1-1 0,1 1 0,0 0 0,0 0 0,0 1 0,1-1 0,0 1 0,-1 0 0,2-1 0,-1 1 0,-3 11 0,1-5-2,1 1-1,1 0 0,1 1 0,-1-1 1,2 0-1,-1 22 0,2-33 8,0 0-1,1 1 1,-1-1 0,0 0-1,1 0 1,-1 0-1,0 0 1,1 1 0,0-1-1,-1 0 1,1 0 0,-1 0-1,1 0 1,0 0-1,0 0 1,0-1 0,0 1-1,0 0 1,0 0-1,0-1 1,0 1 0,0 0-1,0-1 1,0 1 0,0-1-1,0 1 1,0-1-1,0 0 1,1 1 0,-1-1-1,0 0 1,0 0 0,0 0-1,1 0 1,-1 0-1,0 0 1,0 0 0,1 0-1,-1-1 1,2 1-1,0-1 3,1 1 0,0-1-1,0 0 1,-1 0-1,1 0 1,-1 0-1,1-1 1,-1 1 0,1-1-1,-1 0 1,0 0-1,4-3 1,-5 2 38,1 0 1,-1-1-1,0 1 0,0 0 1,0-1-1,0 0 1,-1 1-1,0-1 0,1 0 1,-1 0-1,0-4 0,0 7-54,-1 0-1,0 0 1,0-1 0,0 1-1,0 0 1,0 0-1,0 0 1,-1 0-1,1 0 1,0 0-1,0 0 1,-1 0-1,1 0 1,-1 0-1,1 0 1,-1 0-1,1 0 1,-1 0-1,1 0 1,-1 0-1,0 1 1,0-1 0,1 0-1,-1 0 1,0 1-1,0-1 1,0 0-1,0 1 1,0-1-1,0 1 1,0-1-1,0 1 1,0 0-1,0-1 1,0 1-1,0 0 1,0 0-1,0 0 1,0 0 0,0 0-1,0 0 1,-3 0-1,4 0-571,-7 0-215</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42.634"/>
    </inkml:context>
    <inkml:brush xml:id="br0">
      <inkml:brushProperty name="width" value="0.05" units="cm"/>
      <inkml:brushProperty name="height" value="0.05" units="cm"/>
      <inkml:brushProperty name="color" value="#5B2D90"/>
    </inkml:brush>
  </inkml:definitions>
  <inkml:trace contextRef="#ctx0" brushRef="#br0">10 140 10325,'0'0'9332,"-2"-3"-8705,-5-9 350,7 31-398,0-14-504,0 0 1,1 0 0,0 0 0,0 0 0,1 0 0,-1 0 0,1 0-1,5 8 1,-6-11-60,1-1-1,0 1 0,-1 0 1,1 0-1,0-1 0,0 1 0,0-1 1,0 0-1,1 1 0,-1-1 1,0 0-1,1 0 0,-1 0 1,0-1-1,1 1 0,-1-1 1,1 1-1,-1-1 0,1 0 1,-1 0-1,1 0 0,-1 0 0,1 0 1,-1 0-1,1-1 0,-1 0 1,1 1-1,-1-1 0,0 0 1,1 0-1,-1 0 0,0 0 1,4-3-1,-2 0-7,-1 1 0,1-1 0,-1 0 1,0 0-1,0 0 0,0 0 0,-1 0 0,1-1 0,-1 1 0,0-1 1,0 0-1,-1 1 0,0-1 0,1 0 0,0-10 0,-2 10-17,1-1 0,-1 0 0,0 0 0,0 0-1,0 0 1,-1 0 0,0 0 0,0 1 0,-1-1 0,0 0-1,0 1 1,-3-8 0,3 11 3,0 0 0,1 0 0,-1 0 0,0 0 0,0 0 1,-1 0-1,1 0 0,0 1 0,-1-1 0,1 1 0,-1 0 0,1 0 0,-1 0 0,0 0 0,1 0 0,-1 0 0,0 1 1,0-1-1,1 1 0,-1 0 0,0 0 0,0 0 0,0 0 0,0 0 0,1 1 0,-1-1 0,0 1 0,-3 1 0,4-1 2,-1-1 0,1 1-1,0 0 1,0 0-1,0 0 1,0 1-1,0-1 1,0 0-1,0 1 1,0-1 0,0 1-1,1 0 1,-1 0-1,1-1 1,-1 1-1,1 0 1,0 0-1,-1 1 1,1-1-1,0 0 1,0 0 0,1 0-1,-2 4 1,1 0 3,-1 1-1,1 0 1,0 0 0,1 0 0,-1 0 0,2 13 0,0-18 2,-1-1 0,1 1-1,-1 0 1,1-1 0,0 1 0,0-1 0,-1 0 0,1 1 0,0-1 0,0 0 0,0 1-1,1-1 1,-1 0 0,0 0 0,0 0 0,1 0 0,-1 0 0,0 0 0,1-1-1,-1 1 1,1 0 0,-1-1 0,1 1 0,0-1 0,-1 1 0,1-1 0,-1 0 0,1 1-1,0-1 1,-1 0 0,1 0 0,0 0 0,1-1 0,1 1 1,0 0 0,-1-1 0,1 1 0,0-1-1,-1 1 1,1-1 0,-1 0 0,1-1 0,-1 1 0,0-1 0,1 1 0,-1-1 0,0 0 0,5-4-1,-4 0 13,0 0 1,0 0-1,-1 0 0,1-1 0,-1 1 0,-1-1 0,1 0 0,-1 0 0,2-10 0,-3 15-12,-1 0-1,1 0 1,-1 0-1,0 0 1,1 1 0,-1-1-1,0 0 1,0 0 0,0 0-1,0 0 1,-1 0 0,1 0-1,0 1 1,-1-1 0,1 0-1,-1 0 1,0 0 0,1 1-1,-1-1 1,0 0 0,0 1-1,0-1 1,0 1-1,-1-1 1,1 1 0,0 0-1,-1-1 1,1 1 0,-1 0-1,1 0 1,-1 0 0,1 0-1,-1 0 1,0 0 0,1 1-1,-1-1 1,0 0 0,0 1-1,0-1 1,-1 1 0,-1-1-10,0 1 0,0 0 0,1-1 0,-1 2 0,0-1 0,0 0 0,0 1 1,1-1-1,-1 1 0,0 0 0,1 1 0,-1-1 0,1 0 0,-1 1 1,1 0-1,0 0 0,0 0 0,-6 5 0,6-4 1,0 1-1,1-1 1,-1 1 0,1 0-1,0 0 1,0 0-1,1 0 1,-1 0 0,1 0-1,0 1 1,0-1 0,0 0-1,0 1 1,1-1-1,0 0 1,0 6 0,0-9 10,1 0-1,-1 1 1,1-1 0,0 0 0,-1 0 0,1 1 0,0-1 0,0 0-1,0 0 1,0 0 0,0 0 0,0 0 0,0 0 0,0-1 0,1 1-1,-1 0 1,0 0 0,0-1 0,1 1 0,-1-1 0,0 1 0,1-1 0,-1 0-1,1 1 1,-1-1 0,0 0 0,1 0 0,-1 0 0,1 0 0,-1 0-1,0 0 1,1 0 0,-1-1 0,1 1 0,1-1 0,-1 1 19,1 0 0,0 0 0,-1-1 0,1 1 1,0-1-1,-1 0 0,1 0 0,0 0 0,-1 0 1,1 0-1,-1 0 0,0 0 0,1-1 0,-1 0 1,0 1-1,0-1 0,0 0 0,0 0 0,2-3 1,-3 4 32,0 0 0,-1 0 1,1 0-1,-1 0 1,1 0-1,-1 0 0,0-1 1,1 1-1,-1 0 0,0 0 1,0 0-1,0-1 1,0 1-1,0 0 0,0 0 1,0-1-1,0 1 0,0 0 1,-1 0-1,1 0 1,0-1-1,-1 1 0,1 0 1,-2-2-1,1 3-176,0 0 0,0 0 0,0 0 0,0 0 0,0 0 0,0 0 0,0 0 0,0 0 0,0 0 0,0 0 0,0 1 0,0-1 0,0 0 1,0 1-1,1-1 0,-1 1 0,0-1 0,0 1 0,0-1 0,0 1 0,1-1 0,-1 1 0,0 0 0,0-1 0,1 1 0,-1 0 0,1 0 0,-2 1 0,-13 12-5759</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52.701"/>
    </inkml:context>
    <inkml:brush xml:id="br0">
      <inkml:brushProperty name="width" value="0.05" units="cm"/>
      <inkml:brushProperty name="height" value="0.05" units="cm"/>
      <inkml:brushProperty name="color" value="#5B2D90"/>
    </inkml:brush>
  </inkml:definitions>
  <inkml:trace contextRef="#ctx0" brushRef="#br0">527 218 7347,'0'0'8655,"-12"14"-7470,-44 47 397,52-58-1428,0 0 1,-1 0-1,1 0 1,-1-1 0,0 0-1,0 0 1,0 0-1,0 0 1,0-1-1,0 0 1,0 0 0,-1 0-1,1-1 1,0 1-1,-1-1 1,1-1-1,0 1 1,-7-2 0,-11 1 112,20 1-220,0 0 0,0 0 0,0 0 0,-1 0 1,1-1-1,0 1 0,0-1 0,0 0 0,0 0 0,0 0 1,0 0-1,0-1 0,1 1 0,-1-1 0,0 1 0,1-1 1,-1 0-1,1 0 0,-1 0 0,1-1 0,0 1 0,-2-3 1,1 0 13,1-1 1,-1 0 0,1 0 0,0 0 0,1 0 0,-1 0 0,1 0 0,1 0 0,-1-1 0,1-7 0,-1-14 89,-1 11 202,2-1-1,0 1 1,0 0 0,7-31-1,-6 44-318,-1 1-1,1-1 1,1 1 0,-1 0-1,0 0 1,1-1-1,-1 1 1,1 0-1,0 1 1,0-1-1,0 0 1,1 0 0,-1 1-1,1-1 1,-1 1-1,1 0 1,0 0-1,0 0 1,0 0 0,0 0-1,0 1 1,0 0-1,1-1 1,-1 1-1,0 0 1,1 0 0,-1 1-1,0-1 1,7 1-1,-5-1-24,0 1 1,0 1-1,0-1 0,0 1 0,0 0 0,0 0 1,0 0-1,0 1 0,0-1 0,0 1 0,0 1 1,-1-1-1,1 0 0,-1 1 0,0 0 0,0 0 1,0 1-1,0-1 0,0 1 0,-1 0 1,0 0-1,0 0 0,0 0 0,0 0 0,0 1 1,-1-1-1,0 1 0,0 0 0,0 0 0,1 5 1,3 8-27,-2 2 0,0-1 0,-1 0 1,-1 1-1,0-1 0,-3 35 0,-2-27 18,-1-1-1,-1 0 0,-1 0 0,-1 0 0,-1-1 1,-2 0-1,-17 32 0,3-13 16,-2-1 1,-2-1-1,-33 38 0,47-62-58,-1-1-1,-1 0 1,-29 22-1,39-34 37,0-1-1,0 0 0,0 0 0,-1-1 1,1 0-1,-1 0 0,1-1 0,-1 1 1,0-1-1,0-1 0,0 1 0,0-1 1,-1-1-1,1 1 0,-12-2 1,17 1 14,-1-1 1,0 0 0,1 0 0,-1 0 0,0 0 0,1 0 0,0 0 0,-1-1 0,1 1 0,0-1 0,0 0 0,-1 1 0,1-1 0,1 0 0,-1 0 0,0-1 0,0 1 0,1 0 0,-1-1 0,1 1 0,0 0 0,0-1 0,0 0 0,0 1 0,0-1 0,0 0 0,0-3-1,-1-8-146,0 0 0,1 0 0,0-27 0,1 33-76,1 0 0,0 1 0,0-1-1,1 0 1,0 1 0,0 0 0,1-1 0,-1 1 0,2 0 0,7-13-1,0 4-1381,2 1 0,-1 0 0,19-16 0,29-25-8328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25.731"/>
    </inkml:context>
    <inkml:brush xml:id="br0">
      <inkml:brushProperty name="width" value="0.05" units="cm"/>
      <inkml:brushProperty name="height" value="0.05" units="cm"/>
      <inkml:brushProperty name="color" value="#5B2D90"/>
    </inkml:brush>
  </inkml:definitions>
  <inkml:trace contextRef="#ctx0" brushRef="#br0">20 59 7684,'0'0'8502,"-4"-12"-7269,-12-34-430,28 80 38,19 54 567,21 104 0,16 289 79,-20-113-2589,-1-129-4843,-33-190-305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53.082"/>
    </inkml:context>
    <inkml:brush xml:id="br0">
      <inkml:brushProperty name="width" value="0.05" units="cm"/>
      <inkml:brushProperty name="height" value="0.05" units="cm"/>
      <inkml:brushProperty name="color" value="#5B2D90"/>
    </inkml:brush>
  </inkml:definitions>
  <inkml:trace contextRef="#ctx0" brushRef="#br0">0 1 14695,'0'0'11669,"18"149"-10116,-10-61-961,-2 1-192,-2-3 64,-2-4-255,-2-6-209,0-8 0,0-9-561,0-9-335,-10-16-2498,-10-20-4161</inkml:trace>
  <inkml:trace contextRef="#ctx0" brushRef="#br0" timeOffset="1">12 552 19337,'0'0'6755,"-2"-104"-6131,73 65-624,42 0-720,34 0-3298,26 3-7795</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53.456"/>
    </inkml:context>
    <inkml:brush xml:id="br0">
      <inkml:brushProperty name="width" value="0.05" units="cm"/>
      <inkml:brushProperty name="height" value="0.05" units="cm"/>
      <inkml:brushProperty name="color" value="#5B2D90"/>
    </inkml:brush>
  </inkml:definitions>
  <inkml:trace contextRef="#ctx0" brushRef="#br0">74 4 11813,'0'0'15015,"0"-4"-14999,-8 54 897,-4 7-449,-2 4-160,7-4-176,-3-5 160,2-9-576,0-11 240,4-13-1585,2-13-608,2-28-13862</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54.003"/>
    </inkml:context>
    <inkml:brush xml:id="br0">
      <inkml:brushProperty name="width" value="0.05" units="cm"/>
      <inkml:brushProperty name="height" value="0.05" units="cm"/>
      <inkml:brushProperty name="color" value="#5B2D90"/>
    </inkml:brush>
  </inkml:definitions>
  <inkml:trace contextRef="#ctx0" brushRef="#br0">0 304 12358,'0'0'8833,"26"4"-7166,3 0-1001,51 1 0,-75-6-588,0 1 1,0-1 0,0 0 0,0 0-1,-1-1 1,1 1 0,0-1-1,-1 0 1,1 0 0,-1-1 0,0 1-1,0-1 1,0 0 0,0 0 0,0 0-1,-1-1 1,0 0 0,1 1-1,-1-1 1,0 0 0,-1 0 0,1 0-1,-1-1 1,0 1 0,0-1-1,0 1 1,2-11 0,0-2 127,0-1 0,-1 0 1,-1 1-1,-1-1 0,-2-29 0,1 43-212,0-1 0,-1 1-1,0 0 1,0 0 0,0 0-1,0 0 1,0 1-1,-1-1 1,0 0 0,0 0-1,0 1 1,0-1 0,-1 1-1,1 0 1,-1 0 0,0 0-1,0 0 1,0 0 0,0 0-1,0 1 1,-1 0-1,1-1 1,-1 1 0,1 1-1,-1-1 1,0 0 0,0 1-1,0 0 1,0 0 0,0 0-1,0 0 1,0 1 0,0-1-1,0 1 1,0 0-1,0 1 1,-1-1 0,1 1-1,0-1 1,0 1 0,0 0-1,0 1 1,1-1 0,-1 1-1,0 0 1,-6 4 0,3-2-127,0 1 0,1 1 0,0-1 0,0 1 1,0 0-1,1 0 0,0 1 0,0 0 1,1-1-1,0 2 0,0-1 0,0 0 1,1 1-1,0 0 0,1 0 0,0-1 0,0 1 1,-1 10-1,-2 15-512,2 0 1,1 0-1,3 38 1,1-46-37,0 0 0,2 0 0,1 0 1,1-1-1,1 0 0,12 29 1,-14-41 495,0 0 1,1 0-1,1 0 1,0-1-1,0 0 1,1-1-1,1 1 1,0-2-1,0 1 1,1-1 0,0 0-1,0-1 1,19 11-1,-20-15 661,1 0 0,-1-1 0,1 0 0,0-1 1,0 0-1,0 0 0,0-1 0,0 0 0,0-1 0,0 0 0,0-1 0,0 0 0,0-1 0,13-3 0,-9 1 15,0 0-1,0-1 0,0-1 1,-1 0-1,0-1 1,0 0-1,-1-1 0,23-19 1,-18 12-363,-2-1 1,0-1-1,-1 0 0,-1-1 1,0 0-1,-1-1 1,-2 0-1,0-1 0,0 0 1,-2-1-1,-1 0 0,0 0 1,-2 0-1,0-1 1,3-42-1,-8 63-127,0 1 0,0-1 0,0 1 0,0-1 0,0 1 0,0-1 0,0 1 0,-1-1 0,1 1 0,0-1 0,0 1 0,0-1 0,0 1 0,-1-1-1,1 1 1,0-1 0,-1 1 0,1-1 0,0 1 0,-1 0 0,1-1 0,0 1 0,-1-1 0,1 1 0,-1 0 0,1-1 0,0 1 0,-1 0 0,1 0 0,-1-1 0,1 1 0,-1 0 0,1 0 0,-1 0 0,0 0 0,1 0 0,-1 0 0,1 0 0,-1 0 0,1 0 0,-1 0-1,1 0 1,-1 0 0,1 0 0,-2 0 0,-23 13-77,19-7 54,1 0 0,0 1 1,0 0-1,1 0 0,0 0 0,0 1 0,0-1 0,1 1 0,1 0 1,-1 0-1,1 0 0,0 0 0,1 0 0,0 0 0,0 1 1,1-1-1,0 0 0,0 1 0,3 9 0,-1 1-81,1 0 0,0-1 0,2 1 0,0-1 0,1 0-1,1 0 1,13 23 0,52 65-1808,-7-12 871,-61-88 994,0 0 0,-1 1 0,0-1 0,-1 1 0,1-1 0,1 9 0,-4-13 42,0-1 0,1 1 1,-1 0-1,0 0 0,0 0 0,0-1 1,0 1-1,-1 0 0,1 0 0,0 0 1,-1-1-1,1 1 0,-1 0 0,1-1 1,-1 1-1,0 0 0,0-1 1,0 1-1,0-1 0,0 1 0,0-1 1,0 0-1,-1 1 0,1-1 0,0 0 1,-1 0-1,1 0 0,-1 0 0,-2 1 1,-15 5 41,-1-1 1,0-1 0,0 0-1,0-2 1,-1 0-1,1-2 1,-35-1 0,-23 3-1264,38 1-4436,16-2-7510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55.266"/>
    </inkml:context>
    <inkml:brush xml:id="br0">
      <inkml:brushProperty name="width" value="0.05" units="cm"/>
      <inkml:brushProperty name="height" value="0.05" units="cm"/>
      <inkml:brushProperty name="color" value="#5B2D90"/>
    </inkml:brush>
  </inkml:definitions>
  <inkml:trace contextRef="#ctx0" brushRef="#br0">355 218 8244,'0'0'14380,"0"-3"-13468,1-2-251,-3 16-665,-2-1 529,3-21 1721,1 11-2014,18-42-178,-12 23-92,-2 9 8,0-1-1,-1 0 0,-1 0 1,0 0-1,0 0 0,0-20 1,-2 28 29,-1 0 0,0 0 0,1 0 0,-1 0 0,0 1 0,0-1 0,-1 0 0,1 0 0,-1 1 0,1-1 0,-1 1 0,0 0 0,0-1 0,0 1 0,0 0 0,0 0 0,0 0 0,-1 0 1,1 1-1,-1-1 0,1 1 0,-1-1 0,1 1 0,-1 0 0,0 0 0,0 0 0,0 0 0,0 1 0,0-1 0,0 1 0,-3-1 0,-3 0 14,1 0 0,-1 1 0,1 0 0,-1 1 0,1-1 0,-1 2 0,1-1 0,0 1 0,-1 0 0,1 1 0,0 0 0,0 0 1,1 1-1,-1 0 0,1 0 0,0 1 0,0 0 0,0 0 0,0 1 0,1-1 0,0 2 0,-7 7 0,-4 8 62,1 1 0,0 0 0,2 0 0,0 2 0,-15 41 0,22-52-75,1 2 1,1-1 0,1 0 0,0 1 0,1 0-1,0 0 1,2 0 0,0 0 0,2 32 0,-1-46-1,0 1 1,1-1-1,0 1 0,-1-1 1,1 1-1,0-1 1,0 0-1,0 1 0,1-1 1,-1 0-1,0 0 1,1 0-1,0 0 0,-1 0 1,1 0-1,0 0 1,0-1-1,0 1 0,4 2 1,-2-2 7,0 0-1,1 0 1,-1-1 0,1 0 0,-1 1-1,1-1 1,0-1 0,0 1 0,-1-1-1,6 0 1,1 0-1,-1-1 0,0 0 0,1-1 0,-1 0 0,0-1 0,-1 0 0,1 0 0,0-1-1,13-8 1,16-17 166,-2-2 0,-1-1-1,-1-2 1,56-73 0,-84 99-41,-7 8-114,0 0 0,0 0 0,0 0 0,0-1 0,0 1 0,0 0 1,1 0-1,-1 0 0,0 0 0,0 0 0,0 0 0,0 0 1,1 0-1,-1-1 0,0 1 0,0 0 0,0 0 0,0 0 0,1 0 1,-1 0-1,0 0 0,0 0 0,0 0 0,1 0 0,-1 0 0,0 0 1,0 0-1,0 0 0,1 1 0,-1-1 0,0 0 0,0 0 1,0 0-1,0 0 0,1 0 0,-1 0 0,0 0 0,0 0 0,0 0 1,0 1-1,0-1 0,0 0 0,1 0 0,-1 0 0,0 0 0,0 1 1,0-1-1,0 0 0,0 0 0,0 0 0,0 0 0,0 1 1,0-1-1,0 0 0,0 0 0,0 0 0,0 1 0,0-1 0,0 0 1,0 0-1,0 0 0,0 0 0,0 1 0,0-1 0,0 0 0,0 1 1,2 27 133,-4 36-367,2-63 257,-1 11-49,0 11-267,0-1 0,4 32-1,-3-48-28,1 0 0,1 0 0,-1 0 0,1 0 0,0 0 0,0 0 0,1-1 0,0 1 0,0-1 0,0 1 0,0-1 0,1 0 0,5 6 0,30 21-5094</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56.193"/>
    </inkml:context>
    <inkml:brush xml:id="br0">
      <inkml:brushProperty name="width" value="0.05" units="cm"/>
      <inkml:brushProperty name="height" value="0.05" units="cm"/>
      <inkml:brushProperty name="color" value="#5B2D90"/>
    </inkml:brush>
  </inkml:definitions>
  <inkml:trace contextRef="#ctx0" brushRef="#br0">1 102 12886,'0'0'11058,"12"15"-10209,11 18-331,-1 1 1,-1 1 0,-2 0-1,16 42 1,52 192 49,-78-255-529,0-16 18,7-24 69,59-169-252,0 0-579,-58 158 555,1 0 0,46-67 0,-45 87 61,-18 17 85,-1 0-1,1 0 0,0 0 0,-1 0 0,1 0 0,-1 0 0,1 0 0,-1 0 0,1 0 1,0 0-1,-1 0 0,1 0 0,-1 1 0,1-1 0,-1 0 0,1 0 0,-1 1 1,1-1-1,-1 0 0,1 1 0,-1-1 0,1 0 0,-1 1 0,0-1 0,1 2 0,2 3-29,0 0-1,0 1 0,-1-1 0,0 1 0,0-1 0,1 8 1,6 13-22,0-7 75,1 0 0,1-1 0,1 0 0,0-1 0,1-1 0,1 0 0,18 17 0,-23-24-9,1-1 0,0 0-1,1 0 1,-1-1 0,1 0-1,1-1 1,-1 0 0,1-1 0,0-1-1,0 0 1,1 0 0,-1-1-1,14 1 1,-22-3-6,0-2 1,0 1-1,0 0 0,0-1 0,1 1 0,-1-1 0,0-1 1,-1 1-1,1 0 0,0-1 0,0 0 0,0 0 1,-1 0-1,1 0 0,-1 0 0,0-1 0,0 0 0,0 0 1,0 1-1,0-2 0,0 1 0,-1 0 0,1-1 1,-1 1-1,0-1 0,0 1 0,-1-1 0,1 0 0,-1 0 1,2-6-1,0-1-10,0 1-1,-1-1 1,0 0 0,-1 1 0,0-1 0,-1 0-1,0 0 1,-1 0 0,0 0 0,-5-19 0,5 25 5,-1 1 0,0 0 0,1 0 0,-1 0 0,-1 1 1,1-1-1,-1 0 0,1 1 0,-1-1 0,0 1 1,0 0-1,0 0 0,-1 0 0,1 1 0,-1-1 0,0 1 1,1-1-1,-1 1 0,0 1 0,0-1 0,0 0 1,-1 1-1,1 0 0,0 0 0,0 0 0,-1 1 0,1-1 1,-1 1-1,1 0 0,-7 1 0,3-1 51,1 1-1,-1 0 1,0 1-1,1 0 1,-1 0-1,1 0 1,0 1-1,0 0 1,0 0-1,0 1 1,0 0-1,1 0 1,-1 1-1,1 0 1,0 0-1,-7 9 1,3 0-11,1 0 1,1 1 0,0 0-1,1 1 1,1 0-1,1 0 1,0 0-1,1 0 1,0 1-1,2 0 1,0 0 0,0 29-1,2-34-82,0 0 1,0 0-1,2 0 0,-1 0 0,1 0 0,1-1 1,0 1-1,1-1 0,0 0 0,1 0 0,0 0 1,1-1-1,0 1 0,0-1 0,1-1 1,0 1-1,1-1 0,15 14 0,-18-20-425,0 0 0,0 0 0,0 0 0,1-1-1,-1 1 1,1-1 0,0 0 0,0-1 0,11 2 0,-12-2-589,0-1 1,0 0-1,1 0 0,-1 0 1,0-1-1,0 0 1,5-1-1,26-16-12432</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19:57.108"/>
    </inkml:context>
    <inkml:brush xml:id="br0">
      <inkml:brushProperty name="width" value="0.05" units="cm"/>
      <inkml:brushProperty name="height" value="0.05" units="cm"/>
      <inkml:brushProperty name="color" value="#5B2D90"/>
    </inkml:brush>
  </inkml:definitions>
  <inkml:trace contextRef="#ctx0" brushRef="#br0">222 487 11781,'0'0'6555,"-1"-16"-4692,-3-50-260,4 65-1528,0 0-1,0-1 1,0 1 0,0 0 0,0 0 0,0-1-1,0 1 1,-1 0 0,1 0 0,0-1-1,-1 1 1,1 0 0,-1 0 0,0 0-1,1 0 1,-1 0 0,0-1 0,0 1-1,0 1 1,1-1 0,-1 0 0,0 0-1,0 0 1,0 0 0,0 1 0,-1-1-1,1 0 1,0 1 0,0-1 0,0 1-1,0-1 1,-1 1 0,1 0 0,0-1-1,-1 1 1,1 0 0,0 0 0,0 0-1,-1 0 1,1 0 0,0 0 0,-1 0-1,1 1 1,0-1 0,-2 1 0,-2 1 36,0 0 1,0 0 0,1 1 0,-1-1 0,1 1-1,-1 0 1,1 0 0,-4 4 0,-6 9 21,1 0 0,0 0 1,1 2-1,1-1 1,0 2-1,2-1 0,0 1 1,1 1-1,1-1 1,1 1-1,0 1 0,2-1 1,0 1-1,2 0 1,0 0-1,1-1 0,2 24 1,0-36-121,-1 0 0,2-1 0,-1 1 0,1 0 0,0-1 0,0 1 0,1-1 0,0 0 1,1 0-1,-1 0 0,1 0 0,0-1 0,1 1 0,0-1 0,0 0 0,0 0 0,8 5 0,-5-4-54,2-1 0,-1 0 0,1 0 0,0-1-1,0 0 1,0-1 0,1 0 0,0-1 0,-1 0-1,1-1 1,18 2 0,-11-2-93,0-1 0,1 0 0,-1-2 0,0 0 0,0-1 0,0-1 0,0-1 0,0 0 0,-1-1 0,1-1 0,-1-1 0,26-14 0,-29 12-42,0-1 0,-1 1 1,0-2-1,-1 0 0,0-1 0,-1 0 1,0-1-1,-1 0 0,0 0 1,-1-1-1,0 0 0,-2-1 0,1 0 1,6-21-1,-5 5-213,0 0-1,-3-1 1,0 0-1,1-36 1,-3-133-1107,-3 72 1207,4 53 98,1-18 3143,-6 92-1869,-4 37 400,-24 111 474,-11 165 0,11-44-1045,20-222-1297,-2 0 1,-1-1-1,-32 76 0,32-103-737,6-22 108,4-34 186,1 34 946,4-28-59,0 1 0,3 0 0,0 1 0,2 0 0,2 0 0,0 1 1,2 0-1,2 1 0,0 0 0,2 2 0,35-45 0,-38 55 101,0 1-1,26-21 1,-35 32-128,1 1 0,-1 0 0,1 0 0,0 1 0,0-1-1,0 2 1,1-1 0,-1 0 0,1 1 0,0 0 0,11-1 0,-15 3-23,-1 0 1,1 1-1,-1-1 0,1 1 0,-1-1 1,1 1-1,-1 0 0,0 0 1,0 0-1,1 0 0,-1 1 1,0-1-1,0 0 0,0 1 0,0 0 1,0-1-1,-1 1 0,1 0 1,0 0-1,-1 0 0,1 0 0,-1 0 1,0 0-1,0 1 0,2 2 1,3 10-3,0-1 1,7 30-1,-9-30 14,6 21 65,4 16-111,35 84-1,-48-132-14,0-1 0,1 1 0,-1-1 0,1 1 0,-1-1 0,1 1 0,0-1 0,0 0 0,0 0 0,0 0 0,4 3 0,-5-5 29,0 1 0,0-1 0,0 0 0,0 0 0,0 0 0,0 0 0,0 0 0,0 0 0,0 0 0,0 0 0,-1 0 0,1-1 1,0 1-1,0 0 0,0 0 0,0-1 0,0 1 0,0-1 0,0 1 0,-1-1 0,1 1 0,0-1 0,0 0 0,-1 1 0,1-1 0,0 0 0,-1 1 0,1-1 0,-1 0 0,1 0 0,-1 0 0,1 1 0,-1-1 1,0 0-1,1 0 0,-1 0 0,1-1 0,34-78 186,-25 53 8,2 1 0,0 0 0,2 0 0,28-39 0,-37 59-160,-1 1 0,1-1 1,0 1-1,1 0 1,-1 1-1,1-1 0,0 1 1,0 0-1,1 1 1,-1-1-1,1 1 0,-1 1 1,1-1-1,0 1 1,0 0-1,0 1 0,1 0 1,-1 0-1,0 0 1,0 1-1,1 0 0,-1 0 1,13 3-1,-14-1-32,-1-1-1,0 2 1,1-1-1,-1 0 1,0 1-1,0 0 1,-1 0-1,1 1 0,-1-1 1,1 1-1,-1 0 1,0 0-1,-1 1 1,1-1-1,-1 1 1,1 0-1,-2 0 1,1 0-1,0 0 1,-1 0-1,0 0 1,2 8-1,2 7-8,-1 0 0,0 0 0,-1 0-1,-2 0 1,1 21 0,-2-24 12,0-3-13,-1 0-1,0 0 0,-3 19 0,3-31 18,-1 0 0,1 1-1,-1-1 1,1 0 0,-1 1 0,0-1-1,0 0 1,0 0 0,0 0-1,0 0 1,0 0 0,-1 0 0,1 0-1,-1 0 1,1 0 0,-1-1-1,0 1 1,1 0 0,-1-1 0,0 0-1,0 1 1,0-1 0,0 0-1,-1 0 1,-3 1 0,5-2 6,0 1 0,0-1 1,0 0-1,0 0 0,0 0 1,0-1-1,0 1 0,0 0 0,0 0 1,0 0-1,0-1 0,0 1 1,0 0-1,0-1 0,0 1 0,0-1 1,0 1-1,1-1 0,-1 0 1,0 1-1,0-1 0,1 0 0,-1 0 1,0 1-1,1-1 0,-1 0 1,1 0-1,-1 0 0,1 0 0,-1 0 1,1 0-1,-1 0 0,1 0 0,0 0 1,0 0-1,-1-1 0,-4-43 245,4 40-227,0-21-30,2 0 0,0 0 0,1 1-1,2-1 1,1 1 0,0-1-1,2 1 1,1 1 0,1 0-1,1 0 1,2 0 0,0 2 0,1-1-1,1 2 1,1 0 0,1 0-1,29-28 1,-43 46-160,1 0 0,0 0 0,0 1 0,0-1 0,0 1 0,1-1 0,-1 1-1,1 0 1,-1 0 0,1 1 0,0-1 0,0 1 0,-1 0 0,1 0 0,5-1 0,-9 2 49,1 0 1,-1 0 0,0 0-1,1 0 1,-1 0-1,0 0 1,1 0-1,-1 0 1,0 0 0,1 0-1,-1 0 1,0 0-1,1 0 1,-1 0-1,0 0 1,1 0 0,-1 0-1,0 1 1,1-1-1,-1 0 1,0 0-1,1 0 1,-1 1 0,0-1-1,0 0 1,1 0-1,-1 0 1,0 1 0,0-1-1,1 0 1,-1 1-1,0-1 1,0 0-1,0 1 1,1-1 0,0 27-6720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1.305"/>
    </inkml:context>
    <inkml:brush xml:id="br0">
      <inkml:brushProperty name="width" value="0.05" units="cm"/>
      <inkml:brushProperty name="height" value="0.05" units="cm"/>
      <inkml:brushProperty name="color" value="#5B2D90"/>
    </inkml:brush>
  </inkml:definitions>
  <inkml:trace contextRef="#ctx0" brushRef="#br0">357 287 5603,'0'0'5631,"-3"-17"-2819,-15-54 27,17 67-2656,-1 1 1,1 0-1,-1-1 1,0 1-1,1 0 0,-1 0 1,-1 0-1,1 1 1,0-1-1,-1 0 0,0 1 1,1 0-1,-1-1 0,0 1 1,0 0-1,0 0 1,0 1-1,-1-1 0,1 1 1,0-1-1,-1 1 1,1 0-1,-1 1 0,1-1 1,-6 0-1,3 0-27,1 1 0,0 0 0,-1 1 1,1-1-1,0 1 0,-1 0 0,1 0 0,0 0 0,0 1 0,0 0 0,0 0 1,0 0-1,0 1 0,-8 5 0,0 4 5,0 1 0,1 0 0,0 1 0,1 0 1,1 1-1,0 1 0,1-1 0,0 1 0,-5 18 0,1-2 58,2 0 0,1 1 0,-10 65-1,16-73-181,2 0 0,0 0 0,1 0-1,2 0 1,1 0 0,9 48 0,-9-63-44,1-1 1,0 0-1,0 0 0,1 0 1,1-1-1,-1 0 1,1 1-1,1-1 0,-1-1 1,1 1-1,1-1 1,-1 0-1,1-1 0,1 1 1,-1-1-1,1-1 1,0 1-1,0-1 0,1-1 1,-1 0-1,10 4 1,-6-4-47,1 1 0,-1-2 0,1 0 1,0 0-1,0-1 0,0-1 0,0 0 1,0-1-1,0 0 0,0-1 0,0 0 1,0-1-1,0-1 0,-1 0 1,1-1-1,-1 0 0,1-1 0,-1 0 1,-1-1-1,1 0 0,-1-1 0,0 0 1,-1-1-1,0 0 0,0-1 1,0 0-1,-1 0 0,-1-1 0,1 0 1,-2-1-1,0 0 0,0 0 0,7-15 1,-6 5-32,-1 0 0,-1 0 1,0 0-1,-2-1 0,0 0 1,-2 0-1,0 0 0,-1 0 1,-2 0-1,-4-37 0,5 57 106,-1 0-1,1 0 1,-1 0 0,0 0-1,1 0 1,-1 0 0,0 0-1,0 0 1,0 1-1,0-1 1,-1 0 0,-1-2-1,-6 4 293,3 18-76,4-1-210,1 0 1,1 1-1,0-1 1,1 0-1,1 0 1,0 0 0,2 0-1,0 0 1,0 0-1,2-1 1,12 27-1,-13-33-13,0-1 0,1 0 0,0 0 0,1 0-1,-1-1 1,1 0 0,1-1 0,0 1 0,0-1-1,0-1 1,1 0 0,0 0 0,0-1 0,1 0-1,-1 0 1,1-1 0,0 0 0,0-1 0,0 0-1,17 2 1,-21-4-16,0 0-1,1-1 0,-1 0 0,0 0 1,0 0-1,0-1 0,0 0 1,0 0-1,0 0 0,0-1 0,0 0 1,0 0-1,-1-1 0,1 0 1,-1 0-1,0 0 0,1 0 0,-1-1 1,-1 0-1,1 0 0,-1 0 1,1-1-1,-1 1 0,0-1 0,-1 0 1,1 0-1,-1 0 0,0-1 1,4-11-1,0 0-28,-1-1 0,-1 0-1,-1-1 1,0 1 0,-1-1 0,-1 0 0,-1 0 0,-2-31-1,0 41 17,0 0 0,0 0 0,-1 1 0,0-1-1,-1 0 1,0 1 0,0 0 0,-1-1-1,0 1 1,0 0 0,-1 1 0,0-1-1,0 1 1,-1 0 0,0 0 0,0 1 0,0 0-1,-1 0 1,-11-7 0,7 6 17,0 1 1,-1 0 0,0 0-1,0 1 1,0 1 0,-1 0-1,1 1 1,-1 0 0,0 1-1,0 0 1,0 1-1,-23 1 1,31 1 0,0-1 0,-1 1 0,1 0 0,0 1 0,0-1 0,0 1 0,0 0 0,0 0 0,0 0 0,0 1 0,1 0 0,-1 0 0,1 0 0,0 0-1,0 1 1,-6 6 0,8-7-3,0 0 0,-1 0-1,1 0 1,1 0-1,-1 0 1,0 1 0,1-1-1,0 1 1,0-1-1,0 1 1,0 0-1,0-1 1,1 1 0,0 0-1,0-1 1,0 1-1,0 0 1,0-1 0,1 1-1,-1 0 1,1-1-1,0 1 1,0 0 0,1-1-1,1 4 1,-1-4-16,1 0 0,-1 0 0,1 0 0,0-1 0,-1 1 1,1-1-1,1 1 0,-1-1 0,0 0 0,0-1 0,1 1 1,-1 0-1,1-1 0,0 0 0,-1 0 0,1 0 0,0 0 1,0-1-1,0 1 0,-1-1 0,5 0 0,11 1-25,0-1-1,37-5 1,-38 1 66,-1-2 0,1 1 1,-1-2-1,-1 0 1,1-1-1,-1-1 1,17-12-1,-21 12 27,1 1-1,0 0 0,1 1 0,-1 0 1,2 1-1,-1 1 0,0 0 1,1 1-1,0 1 0,23-3 1,-35 6-45,-1 1 1,0-1-1,0 1 1,1 0 0,-1-1-1,0 1 1,0 0-1,0 0 1,0 1 0,0-1-1,0 0 1,0 1 0,0-1-1,-1 1 1,1-1-1,0 1 1,-1 0 0,1 0-1,-1 0 1,0 0-1,0 0 1,0 0 0,0 0-1,0 0 1,0 0 0,1 4-1,2 8 13,0 0-1,4 30 1,-7-38-25,2 28 4,-1 57-1,2 19 21,-4-110-19,0 0 0,0 1 0,1-1 0,-1 0 0,0 0 0,0 1 0,0-1 0,1 0 0,-1 0 0,0 0 0,0 1 0,1-1 0,-1 0 0,0 0 0,1 0 0,-1 0 0,0 0 0,1 1 0,-1-1 0,0 0 0,1 0 0,-1 0 0,0 0 0,0 0 0,1 0 0,-1 0-1,0 0 1,1 0 0,-1 0 0,0 0 0,1-1 0,-1 1 0,0 0 0,1 0 0,-1 0 0,0 0 0,0 0 0,1-1 0,-1 1 0,0 0 0,1 0 0,-1 0 0,0-1 0,0 1 0,0 0 0,1 0 0,-1-1 0,0 1 0,9-9 9,-1 0 1,0 0-1,-1-1 1,0 0-1,0 0 0,8-19 1,4-6-9,22-33-38,104-154 66,-141 252 58,-4-4-85,1 0-1,2-1 0,0 1 0,2-1 0,12 41 0,-12-53 4,0 0 1,0-1-1,1 0 0,1 0 0,0-1 0,1 1 1,0-2-1,0 1 0,1-1 0,0 0 0,1-1 1,19 14-1,-26-21-24,1 1 1,-1-1 0,1 0-1,-1 0 1,1 0 0,0 0-1,0-1 1,0 1-1,0-1 1,0 0 0,0-1-1,0 1 1,0-1 0,0 1-1,1-1 1,-1 0-1,0-1 1,0 1 0,0-1-1,0 0 1,6-1 0,-5-1-26,-1 1 1,0-1 0,0 0-1,0 0 1,0 0 0,0 0-1,-1-1 1,1 0-1,-1 1 1,0-1 0,0-1-1,-1 1 1,1 0 0,-1-1-1,0 1 1,0-1 0,2-5-1,3-13-455,-1-1-1,-2 1 0,0-1 0,2-34 0,-7-102-1943,-1 73 2093,2 70 499,-5-119-82,3 119 1510,-1 1-1,-1-1 1,-7-20 0,16 88 172,22 65-1033,-11-49 105,13 104 0,-25-131-689,-2 1 0,-2-1 0,-2 0-1,-7 44 1,7-69-462,-2 0-1,0 0 1,0-1-1,-1 1 1,-1-1-1,0 0 1,-1 0-1,-1-1 1,0 0-1,-1 0 1,0-1-1,-1 0 1,-19 17-1,3-11-4728,26-18 4898,0 0 1,0 1-319,-1-1 318,1 0 1,0 0-1,0 0 1,0 0-1,-1 0 1,1 0-1,0 1 1,0-1-1,-1 0 1,1 0-1,0 0 1,0 0-1,-1 0 1,1 0-1,0 0 1,0 0-1,-1 0 1,1 0-1,0 0 1,0 0-1,-1 0 1,1 0-1,0-1 1,0 1-1,-1 0 1,1 0-1,0 0 1,0 0-1,0 0 1,-1 0-1,1-1 1,0 1-1,0 0 1,0 0-1,-1 0 1,1 0-1,0-1 1,0 1-1,0 0 1,0-1-1,-2-18-10084</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1.941"/>
    </inkml:context>
    <inkml:brush xml:id="br0">
      <inkml:brushProperty name="width" value="0.05" units="cm"/>
      <inkml:brushProperty name="height" value="0.05" units="cm"/>
      <inkml:brushProperty name="color" value="#5B2D90"/>
    </inkml:brush>
  </inkml:definitions>
  <inkml:trace contextRef="#ctx0" brushRef="#br0">1 512 656,'6'-19'8964,"-1"0"-7852,1-5 1747,2 0-1,20-44 1,-25 60-2497,2 1 0,-1-1 0,1 1 0,0 0 0,0 0 1,1 1-1,0 0 0,0 0 0,1 0 0,0 0 0,0 1 0,0 0 0,0 1 0,9-4 0,24-5-223,0 1 0,0 2 0,1 2-1,1 2 1,54-1 0,-51 4-106,0-1 0,0-3 0,-1-1 0,49-16 0,-87 21-10,0 1 0,0 0-1,-1-1 1,1 0 0,8-7 0,-12 9 22,-1 0 1,0 0-1,0 0 1,0-1-1,1 1 1,-1 0-1,-1 0 1,1-1 0,0 1-1,0-1 1,0 1-1,-1-1 1,1 1-1,-1-1 1,1 1-1,-1-1 1,1 1-1,-1-1 1,0 0-1,0 1 1,0-1 0,0 1-1,0-1 1,0 0-1,-1-2 1,0 2-31,0 1 1,0 0 0,0-1-1,0 1 1,0 0 0,0 0-1,-1-1 1,1 1 0,0 0-1,-1 0 1,1 1 0,0-1-1,-1 0 1,0 0 0,1 1-1,-1-1 1,1 1 0,-1-1-1,0 1 1,1 0 0,-1-1-1,0 1 1,-2 0 0,-50 0 237,41 0-231,-4 2-13,0 0 1,0 1-1,0 0 1,0 2-1,0 0 1,1 1 0,0 0-1,0 1 1,0 1-1,1 1 1,-14 10-1,19-12-4,-1 0 0,2 1 0,-1 0 0,1 0 0,0 1 0,1 1-1,0-1 1,0 1 0,1 1 0,1-1 0,0 1 0,0 1 0,1-1 0,0 1-1,1 0 1,-3 12 0,7-22-33,-1 1-1,0-1 1,1 1 0,0-1-1,-1 1 1,1-1 0,0 0-1,0 1 1,0-1 0,1 1-1,-1-1 1,1 1 0,-1-1-1,1 0 1,0 1 0,0-1-1,0 0 1,0 1 0,0-1-1,0 0 1,1 0 0,-1 0-1,1 0 1,-1 0 0,1-1-1,4 4 1,-2-3-77,2 0 1,-1 0-1,0-1 0,0 0 0,0 0 0,1 0 1,-1 0-1,0-1 0,1 0 0,-1 0 1,10-2-1,-1-1 109,0 0 0,-1-1-1,1-1 1,-1 0 0,0-1 0,0-1 0,-1 1 0,0-2 0,0 0 0,-1 0 0,0-1-1,0-1 1,-1 0 0,0 0 0,-1-1 0,0 0 0,-1 0 0,0-1 0,-1 0-1,0-1 1,6-17 0,-19 60 294,1-1 0,2 1-1,0 0 1,4 57 0,0-83-299,0-1 1,0 1 0,0-1-1,0 0 1,1 1-1,-1-1 1,1 0-1,0 0 1,0 0 0,0 0-1,0 0 1,1-1-1,-1 1 1,1-1-1,-1 1 1,1-1-1,0 0 1,0 0 0,0 0-1,0 0 1,0-1-1,1 1 1,-1-1-1,0 0 1,1 0 0,-1 0-1,1-1 1,-1 1-1,1-1 1,0 1-1,-1-1 1,6-1-1,-1 1-34,-1-1-1,0 0 0,1-1 0,-1 1 0,0-1 0,0-1 0,0 1 1,0-1-1,0-1 0,-1 1 0,1-1 0,-1 0 0,0-1 1,10-8-1,-4-2-7,-1 1 1,0-1 0,-1-1-1,-1 0 1,0 0 0,-2-1 0,1 0-1,6-25 1,28-151 157,-30 128 44,-10 287 1831,-2 31-3681,-8-236-1157,8-16 2678,0-1 0,0 0-1,-1 0 1,1 0 0,0 0 0,-1 0 0,1 0 0,0 1-1,-1-1 1,1 0 0,0 0 0,-1 0 0,1 0 0,0 0-1,0 0 1,-1 0 0,1 0 0,0-1 0,-1 1-1,1 0 1,0 0 0,-1 0 0,1 0 0,0 0 0,0 0-1,-1-1 1,1 1 0,0 0 0,0 0 0,-1 0 0,1-1-1,0 1 1,0 0 0,-1 0 0,1-1 0,0 1 0,0 0-1,0 0 1,0-1 0,0 1 0,-1 0 0,1-1 0,0 1-1,0 0 1,0-1 0,0 1 0,0 0 0,0-1-1,0 1 1,0 0 0,0 0 0,0-1 0,0 1 0,0 0-1,0-1 1,0 1 0,1-1 0,-3-29-11521</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2.321"/>
    </inkml:context>
    <inkml:brush xml:id="br0">
      <inkml:brushProperty name="width" value="0.05" units="cm"/>
      <inkml:brushProperty name="height" value="0.05" units="cm"/>
      <inkml:brushProperty name="color" value="#5B2D90"/>
    </inkml:brush>
  </inkml:definitions>
  <inkml:trace contextRef="#ctx0" brushRef="#br0">0 121 14967,'0'0'6427,"25"13"-5982,85 38 190,-106-49-566,1 1 0,0-2 0,0 1-1,0-1 1,0 1 0,0-2 0,0 1-1,1 0 1,-1-1 0,0 0 0,0 0-1,1-1 1,-1 1 0,0-1 0,0 0-1,0 0 1,0-1 0,0 0 0,0 0-1,0 0 1,-1 0 0,1-1 0,-1 0 0,1 0-1,5-5 1,-7 4 11,1 0-1,0-1 1,-1 0 0,0 1-1,0-1 1,-1 0-1,1-1 1,-1 1 0,0 0-1,-1-1 1,1 1 0,-1-1-1,0 0 1,0 1-1,-1-1 1,0 0 0,0 1-1,0-1 1,-2-9 0,1 12-67,0 0 0,0 0 1,0 1-1,-1-1 1,1 0-1,-1 1 1,1-1-1,-1 1 1,0 0-1,0 0 1,0-1-1,0 1 1,-1 0-1,1 1 1,0-1-1,-1 0 1,0 1-1,1-1 1,-1 1-1,0 0 0,1 0 1,-1 0-1,0 0 1,0 0-1,0 1 1,0-1-1,-3 1 1,-2-1-2,-1 0-1,1 1 1,0-1 0,-1 2-1,1-1 1,0 2 0,-1-1 0,-14 5-1,17-3-120,0 0 0,-1 0 0,1 1-1,0 0 1,1 0 0,-1 1 0,1-1-1,0 1 1,0 1 0,0-1 0,1 0 0,0 1-1,0 0 1,0 0 0,1 0 0,-6 14-1,2-2-1500,1 2-1,1-1 0,0 1 0,-3 36 0,1 25-10397</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2.943"/>
    </inkml:context>
    <inkml:brush xml:id="br0">
      <inkml:brushProperty name="width" value="0.05" units="cm"/>
      <inkml:brushProperty name="height" value="0.05" units="cm"/>
      <inkml:brushProperty name="color" value="#5B2D90"/>
    </inkml:brush>
  </inkml:definitions>
  <inkml:trace contextRef="#ctx0" brushRef="#br0">1 114 12118,'0'0'12515,"0"9"-11904,0 95 1005,1-91-1426,0 0 0,2 0 0,-1 0-1,1 0 1,1-1 0,10 23 0,-13-33-190,1 0-1,-1 0 1,1 0 0,0-1-1,0 1 1,-1 0 0,1-1-1,0 0 1,0 1 0,1-1-1,-1 0 1,0 0 0,0 0-1,1 0 1,-1 0 0,0-1-1,1 1 1,-1-1 0,0 1-1,1-1 1,-1 0 0,1 0-1,-1 0 1,1 0 0,-1-1 0,1 1-1,-1-1 1,0 1 0,1-1-1,-1 0 1,0 0 0,3-1-1,7-2-65,0-2 0,0 1 0,0-2 0,16-10-1,19-20-764,-1-2-1,73-80 1,-118 120 841,0 1-1,0-1 1,0 1 0,0 0 0,0-1-1,-1 1 1,1 0 0,0 0-1,-1-1 1,0 1 0,1 0 0,-1 0-1,0 2 1,2 8-26,0 0 0,1-1 1,0 0-1,1 1 0,0-1 0,1 0 0,1-1 1,11 20-1,-14-27 13,0 1 0,0-1 0,0 0 0,0 0 1,0 0-1,0 0 0,1 0 0,0-1 0,-1 0 0,1 0 1,0 0-1,0 0 0,0 0 0,0-1 0,1 0 1,-1 1-1,0-2 0,0 1 0,1 0 0,-1-1 0,1 0 1,-1 0-1,0 0 0,1-1 0,-1 1 0,0-1 0,6-2 1,-5 1-20,0 0 0,0-1 1,0 1-1,0-1 1,0 0-1,-1 0 0,0-1 1,1 0-1,-1 1 1,0-1-1,-1-1 0,1 1 1,-1 0-1,0-1 1,0 0-1,0 0 0,-1 0 1,0 0-1,0 0 1,0 0-1,0 0 0,0-6 1,3-11 37,-1 1 1,-1-1 0,-1 1-1,0-27 1,-6 6 165,4 40-98,-1 0 1,1 0-1,-1 0 1,1 0-1,-1 0 0,0 1 1,0-1-1,0 0 0,0 0 1,0 1-1,0-1 0,0 1 1,-1-1-1,1 1 0,0-1 1,-1 1-1,1 0 1,-4-3-1,5 4-73,-1 0 1,1 0-1,0 0 0,-1 0 1,1 0-1,0 0 0,0 0 1,-1 0-1,1 0 1,0 1-1,0-1 0,-1 0 1,1 0-1,0 0 0,0 0 1,-1 0-1,1 0 0,0 0 1,0 1-1,0-1 1,-1 0-1,1 0 0,0 0 1,0 1-1,0-1 0,-1 0 1,1 0-1,0 1 0,0-1 1,0 0-1,0 0 1,0 1-1,0-1 0,0 0 1,0 0-1,-1 1 0,1-1 1,0 0-1,0 0 0,0 1 1,0-1-1,0 0 1,1 1-1,-1-1 0,0 0 1,0 0-1,0 1 0,0-1 1,0 1-1,-8 56-5,3 1 0,2 0 0,5 64 0,-1-28-2132,-1-88-1535,-1-10 1032,0-12-1718,-1-20-5255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3.613"/>
    </inkml:context>
    <inkml:brush xml:id="br0">
      <inkml:brushProperty name="width" value="0.05" units="cm"/>
      <inkml:brushProperty name="height" value="0.05" units="cm"/>
      <inkml:brushProperty name="color" value="#5B2D90"/>
    </inkml:brush>
  </inkml:definitions>
  <inkml:trace contextRef="#ctx0" brushRef="#br0">0 232 11541,'0'0'7924,"68"-112"-7636,-37 80-288,-1 3 80,-6 6-80,-4 7-208,-10 3-64,2 6-1681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27.449"/>
    </inkml:context>
    <inkml:brush xml:id="br0">
      <inkml:brushProperty name="width" value="0.05" units="cm"/>
      <inkml:brushProperty name="height" value="0.05" units="cm"/>
      <inkml:brushProperty name="color" value="#5B2D90"/>
    </inkml:brush>
  </inkml:definitions>
  <inkml:trace contextRef="#ctx0" brushRef="#br0">138 40 6243,'0'0'7371,"-6"-7"-6098,-20-18-54,25 25-1159,0-1-1,0 0 1,0 0 0,0 1-1,0-1 1,0 1-1,0-1 1,0 1 0,0-1-1,0 1 1,0 0-1,0-1 1,0 1 0,0 0-1,0 0 1,-1 0 0,1 0-1,0 0 1,0 0-1,0 0 1,0 0 0,0 0-1,0 0 1,-1 1 0,1-1-1,0 1 1,0-1-1,0 0 1,0 1 0,0 0-1,0-1 1,0 1-1,-1 1 1,-19 27 26,20-28-41,-7 16 73,1 0 1,0 0-1,1 1 0,1 0 0,1 1 0,0-1 0,-1 31 0,5 132 303,0-168-416,2 1-1,-1-1 1,2 0-1,0 1 0,1-2 1,0 1-1,1 0 1,11 22-1,-12-28-7,0-1 1,0-1-1,0 1 0,0-1 1,1 1-1,0-1 0,0-1 1,1 1-1,-1-1 0,1 0 1,0 0-1,0 0 1,0-1-1,0 0 0,1 0 1,-1-1-1,1 0 0,11 3 1,-7-4 10,0 0 1,-1-1-1,1 0 0,0-1 1,0 0-1,-1 0 1,1-1-1,-1-1 1,1 1-1,-1-2 1,0 0-1,0 0 1,0 0-1,-1-1 1,0-1-1,0 0 0,0 0 1,0-1-1,-1 0 1,0 0-1,-1-1 1,0 0-1,0 0 1,0-1-1,9-17 1,-8 14 78,-1-1 1,-1-1 0,0 1-1,-1-1 1,0 0 0,-1 0-1,-1 0 1,0-1 0,-1 1 0,0-1-1,-1 0 1,-1 0 0,0 1-1,-1-1 1,-1 0 0,0 1-1,-1-1 1,-9-23 0,9 29-59,-1 1-1,-1 0 1,0 0 0,0 0-1,0 1 1,-1-1 0,0 1-1,-1 1 1,1-1 0,-1 1 0,0 0-1,-1 1 1,0 0 0,0 0-1,0 0 1,0 1 0,-11-3 0,-1 0-40,0 1 0,-1 1 1,1 1-1,-1 1 1,0 0-1,-31 2 1,49 1-124,1 0 0,-1 0 0,1 0 0,0 1 1,-1-1-1,1 1 0,-1 0 0,1-1 0,0 1 0,0 0 0,-1 1 1,1-1-1,0 0 0,0 0 0,0 1 0,0 0 0,-2 2 1,3-3-133,1 0 1,-1 0 0,0 0 0,0 0 0,1 1 0,-1-1-1,1 0 1,-1 1 0,1-1 0,0 0 0,0 1 0,-1-1-1,1 1 1,0-1 0,0 0 0,0 1 0,0-1-1,1 1 1,-1-1 0,0 0 0,1 1 0,-1-1 0,0 0-1,1 1 1,0-1 0,-1 0 0,1 0 0,0 0 0,0 1-1,-1-1 1,1 0 0,1 1 0,24 15-7371</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3.323"/>
    </inkml:context>
    <inkml:brush xml:id="br0">
      <inkml:brushProperty name="width" value="0.05" units="cm"/>
      <inkml:brushProperty name="height" value="0.05" units="cm"/>
      <inkml:brushProperty name="color" value="#5B2D90"/>
    </inkml:brush>
  </inkml:definitions>
  <inkml:trace contextRef="#ctx0" brushRef="#br0">17 130 12550,'0'0'9684,"-5"6"-8702,-5 14-357,10-20-599,0 1-1,0-1 1,0 1-1,0-1 1,0 1-1,1-1 1,-1 1-1,0-1 0,0 1 1,0-1-1,0 0 1,1 1-1,-1-1 1,0 1-1,1-1 1,-1 0-1,0 1 0,1-1 1,-1 0-1,0 1 1,1-1-1,-1 0 1,1 0-1,-1 1 1,0-1-1,1 0 0,0 0 1,7 2 252,-1-1-1,1 0 1,0 0 0,-1-1-1,10 0 1,-12 0-211,-1 0-1,0 0 1,0-1-1,0 1 1,0-1-1,1 0 1,-1 0-1,0 0 1,-1-1-1,1 0 1,0 1-1,0-1 1,-1-1-1,1 1 1,-1 0 0,1-1-1,-1 0 1,0 0-1,0 0 1,4-5-1,-5 4 26,1-1 0,-1 0-1,0 1 1,0-1 0,0 0-1,-1 0 1,1 0 0,-1 0-1,0 0 1,-1-1 0,1 1 0,-1 0-1,0 0 1,-1 0 0,1-1-1,-2-6 1,1 10-95,1 0 0,-1 0 0,0 0 0,0 0 0,0 0 0,0 0 0,0 0 0,0 0 0,0 1 0,0-1 0,-1 0 1,1 1-1,-1-1 0,1 1 0,-1-1 0,0 1 0,1 0 0,-1 0 0,0 0 0,0 0 0,0 0 0,0 0 0,0 0 0,0 1 0,0-1 0,0 1 0,0-1 0,0 1 0,0 0 0,0 0 0,-1 0 0,-1 0 0,0 0-90,1 0 0,-1 1 0,0-1 0,1 1 0,-1 0-1,1 0 1,-1 0 0,1 0 0,-1 1 0,1-1 0,0 1 0,0 0-1,0 0 1,0 0 0,0 0 0,0 1 0,1-1 0,-4 4 0,1 3-404,-1 0 1,2 0-1,-1 1 1,1 0-1,1 0 1,0 0-1,0 0 1,-2 17 0,2 5-3697,0 48 0,3-19-4531</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3.725"/>
    </inkml:context>
    <inkml:brush xml:id="br0">
      <inkml:brushProperty name="width" value="0.05" units="cm"/>
      <inkml:brushProperty name="height" value="0.05" units="cm"/>
      <inkml:brushProperty name="color" value="#5B2D90"/>
    </inkml:brush>
  </inkml:definitions>
  <inkml:trace contextRef="#ctx0" brushRef="#br0">0 230 13718,'0'0'12635,"0"-5"-12370,2 1-97,2 13-61,8 35-20,14 65-36,-25-101 49,2 7-234,1 0 0,0 0 0,0-1 0,9 18 0,-12-29 48,1 0 0,0 0 0,0 1 0,0-1 0,0 0 0,0-1 0,1 1 0,-1 0 0,1-1 0,0 1 0,0-1 0,0 0 0,0 0 0,0 0 0,1 0 0,-1-1 0,0 1 0,1-1 0,-1 0 0,1 0 0,0 0 0,6 0 0,3-1 70,0 0 0,0-1 0,0-1 0,0 0 0,0-1 0,0 0 0,-1-1 0,1 0 0,-1-1 0,0 0 0,16-11 0,13-9 519,64-54 0,-89 66-335,8-5-54,-1-1 0,0-2 0,-1 0 0,-2-1 0,0-1 0,-1-1-1,-2-1 1,0 0 0,16-36 0,-31 56-108,1-1-1,-1 1 1,-1-1 0,1 0-1,-1 0 1,0 0-1,0 0 1,-1 0 0,1 0-1,-2 0 1,0-9-1,1 14-4,-1-1 0,0 0 0,0 0 0,1 0 0,-1 1 0,0-1 0,-1 1 0,1-1 0,0 1 0,0-1 0,-1 1 0,1-1 0,0 1 0,-1 0 0,1 0 0,-1 0 0,0 0 0,1 0 0,-1 0 0,0 0 0,0 1 0,0-1 0,1 1 0,-1-1 0,0 1 0,0 0 0,0-1 0,0 1 0,0 0-1,0 0 1,0 0 0,0 1 0,0-1 0,1 0 0,-1 1 0,0-1 0,-2 2 0,-2 0-23,0 0-1,0 1 0,0 0 1,0 0-1,0 0 1,1 1-1,-1 0 1,1 0-1,0 0 0,0 1 1,1 0-1,-1 0 1,1 0-1,0 0 0,1 1 1,-1-1-1,1 1 1,0 0-1,-3 8 0,-4 10 4,0 1-1,2 0 0,-8 40 0,7 1-81,2 1 1,4 1-1,7 102 0,-3 81-496,-2-243 615,1 1 0,-2 0 0,0 0 0,0-1 1,0 1-1,-1-1 0,0 0 0,-1 0 0,0 0 0,0 0 0,0 0 0,-1-1 1,-1 0-1,1 0 0,-1 0 0,0-1 0,0 0 0,-1 0 0,0-1 0,-10 7 1,6-6 64,0 0 1,0-1-1,0-1 1,-1 0-1,0 0 1,0-1-1,0-1 1,0 0-1,-1 0 1,1-1-1,0-1 1,-1 0-1,-23-4 1,27 2-92,1 0 1,-1-1-1,1 0 1,-1 0 0,1-1-1,0 0 1,0 0-1,1-1 1,-1 0-1,-12-12 1,-7-11-2604,5-1-3743,13 10-6636</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5.682"/>
    </inkml:context>
    <inkml:brush xml:id="br0">
      <inkml:brushProperty name="width" value="0.05" units="cm"/>
      <inkml:brushProperty name="height" value="0.05" units="cm"/>
      <inkml:brushProperty name="color" value="#5B2D90"/>
    </inkml:brush>
  </inkml:definitions>
  <inkml:trace contextRef="#ctx0" brushRef="#br0">374 493 9092,'0'0'2092,"0"-16"437,2-14-1427,1-4 361,-1 0 0,-2-1 1,-7-49-1,6 81-1383,0 0 0,0 0 1,0 0-1,0 0 0,-1 0 0,0 0 0,1 1 0,-1-1 0,0 1 0,0-1 1,-1 1-1,1 0 0,0-1 0,-1 1 0,0 0 0,1 1 0,-1-1 0,0 0 1,0 1-1,0 0 0,0 0 0,0-1 0,0 2 0,0-1 0,0 0 0,0 1 1,0-1-1,-1 1 0,-5 0 0,-1 0 6,0 0-1,0 1 1,0 0 0,0 1-1,1 0 1,-1 1 0,0-1-1,-13 8 1,9-3 2,0 1 0,1 1 0,0 0-1,0 1 1,1 0 0,0 1 0,1 0 0,1 1 0,-1 0 0,-9 17-1,13-18-74,0 0-1,1 0 0,1 0 0,0 0 0,0 1 0,1 0 0,1 0 1,0 0-1,0 0 0,1 1 0,1-1 0,0 1 0,2 19 0,-1-29-18,0 0 0,1 0-1,0 0 1,0 0 0,0-1-1,0 1 1,0 0 0,0 0-1,1-1 1,-1 1-1,1 0 1,0-1 0,0 0-1,0 1 1,0-1 0,0 0-1,1 0 1,-1 0 0,3 1-1,1 0-27,-1 0-1,1 0 1,0 0-1,0-1 0,1 0 1,-1-1-1,0 1 1,12 0-1,-4-1-42,0-1 0,0 0 0,-1-1 0,1 0 0,0-1 0,-1-1 0,1 0 0,14-6 0,-15 3 56,-1 0 0,0-2-1,0 1 1,-1-1 0,0-1-1,-1 0 1,1 0 0,-2-1 0,0-1-1,0 0 1,10-16 0,-9 12 54,-1 0 1,-1-1 0,0 0 0,-2 0-1,0-1 1,0 0 0,-2 0 0,5-28-1,-12 196 16,4-86-124,-1-53 73,0 0 1,1 0-1,1 0 1,0 0-1,0 0 1,1-1-1,1 1 1,0-1-1,0 0 1,7 12 0,-8-18 6,1 0 0,-1 0 0,1-1 0,-1 0 0,1 0 0,1 0 0,-1 0 0,0 0 0,1-1 1,0 0-1,0 0 0,0 0 0,0 0 0,0-1 0,1 0 0,-1 0 0,1 0 0,-1-1 1,1 0-1,0 0 0,-1-1 0,12 1 0,-11-2-4,1 0-1,-1 0 1,0 0 0,0-1-1,1 0 1,-1 0 0,0 0 0,-1-1-1,1 0 1,0 0 0,-1-1-1,0 1 1,0-1 0,0 0-1,0-1 1,0 1 0,-1-1 0,0 0-1,0 0 1,0 0 0,-1-1-1,0 1 1,0-1 0,4-9-1,2-7 49,0 0-1,-2-1 0,-1 0 0,0 0 1,3-37-1,-3-198 74,-7 169-220,2 68 128,0 15 39,-1 0 1,1 0-1,-1 0 1,0 0-1,-1 0 1,1 0 0,-1 0-1,-1 0 1,1 0-1,-1 0 1,-4-10-1,5 16-39,0-1 0,0 1-1,0 0 1,0 0 0,0 0-1,0 0 1,0 0 0,0 0-1,0 0 1,0 1 0,0-1-1,0 0 1,0 0 0,0 1 0,0-1-1,0 1 1,0-1 0,0 1-1,1-1 1,-1 1 0,0-1-1,0 1 1,1 0 0,-1-1-1,0 1 1,1 0 0,-1 0 0,0 0-1,1-1 1,-1 2 0,-9 12-17,1 0 0,0 0 1,1 0-1,1 1 0,0 1 1,1-1-1,-7 30 0,4-7-36,2 0 0,-3 54 0,6-33-10,2 1 1,8 65 0,-5-110-10,1 1 0,1-1 0,0 0 0,1 0 0,0 0 1,2 0-1,-1-1 0,2 0 0,0 0 0,1-1 0,0 0 1,1 0-1,16 18 0,-21-27-19,1 0 0,-1 0 0,1 0 0,0 0 0,0-1 0,0 0 0,0 0 0,0 0 0,1-1 0,0 0 0,-1 0 0,1 0 0,0-1 0,0 0 0,0 0 0,0 0 0,0-1 0,0 0 1,0 0-1,0 0 0,0-1 0,0 0 0,0 0 0,0 0 0,-1-1 0,1 0 0,0 0 0,-1-1 0,1 1 0,-1-1 0,7-5 0,4-3 40,-1-1-1,0-1 1,-1 0 0,-1-1 0,0 0-1,-1-1 1,0 0 0,16-30 0,-5 0 58,-1-2 0,-3-1 0,-1 0 0,-3-1 0,-2-1 0,-2-1 0,-3 1 1,-1-1-1,-3-1 0,-3-65 0,-1 116 10,0-1 0,0 1-1,0-1 1,0 1 0,-1-1 0,1 1 0,0 0 0,-1-1 0,1 1-1,-1-1 1,0 1 0,1 0 0,-1-1 0,0 1 0,0 0-1,0 0 1,0 0 0,0 0 0,0 0 0,0 0 0,0 0 0,0 0-1,-1 0 1,1 0 0,-2-1 0,1 2 26,0 0 1,0-1-1,0 1 0,0 0 0,0 0 1,0 0-1,0 0 0,0 0 1,0 0-1,0 1 0,0-1 0,0 1 1,0-1-1,0 1 0,0 0 1,1 0-1,-1-1 0,0 1 0,-2 3 1,-5 4-22,1 0 0,1 1-1,-1 1 1,2-1 0,-1 1 0,1 0 0,1 0 0,0 1 0,0 0 0,-3 13 0,-4 9 28,2 0-1,1 2 1,2-1 0,1 1 0,2 0 0,1 0 0,2 0 0,4 46 0,1-51-460,0 0 0,2 0 0,19 58 0,-16-66-1037,0-2 0,0 1 0,2-1 0,1-1 0,25 33 0,2-12-14369</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6.928"/>
    </inkml:context>
    <inkml:brush xml:id="br0">
      <inkml:brushProperty name="width" value="0.05" units="cm"/>
      <inkml:brushProperty name="height" value="0.05" units="cm"/>
      <inkml:brushProperty name="color" value="#5B2D90"/>
    </inkml:brush>
  </inkml:definitions>
  <inkml:trace contextRef="#ctx0" brushRef="#br0">175 488 13270,'0'0'9519,"-13"25"-8937,3-7-436,2-5-25,1-1 0,1 1 0,0 0-1,1 1 1,0 0 0,1-1 0,0 2 0,1-1-1,1 0 1,-1 25 0,15 209 978,0-3-912,-11-219-237,-1-16-40,1 0 1,-1-1-1,-1 1 1,1 0-1,-2 0 0,1-1 1,-1 1-1,-6 14 1,8-25 77,0 1 1,0 0-1,0 0 1,0-1 0,0 1-1,0 0 1,-1 0-1,1 0 1,0-1-1,0 1 1,0 0 0,-1 0-1,1 0 1,0 0-1,0-1 1,0 1 0,-1 0-1,1 0 1,0 0-1,0 0 1,-1 0 0,1 0-1,0 0 1,0 0-1,-1 0 1,1 0 0,0 0-1,0 0 1,-1 0-1,1 0 1,0 0 0,0 0-1,-1 0 1,1 0-1,0 0 1,0 0-1,-1 0 1,1 0 0,0 0-1,0 0 1,-1 1-1,1-1 1,0 0 0,0 0-1,0 0 1,-1 0-1,1 1 1,0-1 0,0 0-1,0 0 1,0 1-1,-1-1 1,1 0 0,0 0-1,0 0 1,0 1-1,0-1 1,0 0 0,0 1-1,0-1 1,0 0-1,0 0 1,0 1-1,0-1 1,0 0 0,0 1-1,-5-23-72,-3-161 300,1 5 401,-17-7 339,10 90-399,4 0 0,2-141 0,10 214-524,0 0 0,1 1 0,1-1 0,1 1 0,1 0 0,1 1 0,14-29 0,-17 40-23,1 0 1,0 1-1,1-1 0,0 1 0,0 0 1,1 0-1,0 1 0,0 0 0,1 0 1,0 1-1,0 0 0,1 0 0,-1 1 1,1 0-1,0 0 0,1 1 0,17-5 1,-16 6-15,1 0 0,0 1-1,0 1 1,0 0 0,0 1 0,0 0 0,13 2 0,-21-2-8,1 1-1,-1 0 0,0 0 0,1 0 1,-1 1-1,0-1 0,0 1 1,0 0-1,0 0 0,0 1 0,-1-1 1,1 1-1,0 0 0,-1 0 1,0 0-1,0 0 0,0 0 0,0 1 1,0-1-1,-1 1 0,3 5 0,-2 0 13,0-1 0,0 1 0,-1 0 0,0 1 0,-1-1 0,0 0-1,-1 0 1,1 1 0,-2-1 0,1 0 0,-1 1 0,-1-1-1,0 0 1,0 0 0,-1 0 0,0 0 0,0-1 0,-1 1-1,0-1 1,-8 12 0,-10 14-50,-1-1-1,-2-2 1,-38 39-1,-6 0-91,37-40-669,2 2 0,1 1 0,-41 60 1,65-85 294,1 0 0,0 0 0,0 1 1,-5 16-1,9-22-19,-1 1-1,0 0 1,1-1-1,0 1 1,0 0-1,0 0 1,0-1-1,1 5 0,9 16-7054</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7.952"/>
    </inkml:context>
    <inkml:brush xml:id="br0">
      <inkml:brushProperty name="width" value="0.05" units="cm"/>
      <inkml:brushProperty name="height" value="0.05" units="cm"/>
      <inkml:brushProperty name="color" value="#5B2D90"/>
    </inkml:brush>
  </inkml:definitions>
  <inkml:trace contextRef="#ctx0" brushRef="#br0">370 477 12966,'0'0'3524,"-1"-19"-170,-7-64-1471,7 80-1780,0 0 0,0 0-1,0 1 1,0-1-1,-1 0 1,1 1 0,-1-1-1,1 1 1,-1-1 0,0 1-1,0 0 1,0 0 0,-1 0-1,1 0 1,0 0-1,-1 0 1,1 1 0,-1-1-1,1 1 1,-1-1 0,0 1-1,0 0 1,1 0 0,-1 1-1,0-1 1,0 0-1,0 1 1,0 0 0,0-1-1,-4 2 1,-4-1 90,0 0-1,0 1 1,0 0-1,0 1 1,0 0 0,-12 5-1,11-2-164,0 0 0,0 1 0,0 1 0,0 0 0,1 1 0,0 0 0,1 0 0,0 1 0,0 1 0,1 0-1,0 0 1,1 1 0,0 0 0,1 0 0,0 0 0,0 1 0,2 1 0,-1-1 0,2 1 0,-1-1 0,2 1 0,0 1-1,0-1 1,1 0 0,1 1 0,0-1 0,2 16 0,-1-25-37,1-1-1,0 1 1,0-1-1,1 0 1,-1 1-1,1-1 1,-1 0-1,1 0 1,0 0-1,0 0 1,1 0-1,-1-1 1,0 1-1,1-1 1,0 1-1,-1-1 1,1 0-1,0 0 1,0 0-1,0 0 1,1-1-1,-1 1 1,0-1-1,1 0 1,-1 0-1,1 0 1,-1 0-1,6 0 1,5 1-122,0-1 1,0 0-1,0-1 0,0 0 1,0-1-1,15-4 0,-14 1 97,-1 0 0,0-1 0,0-1 0,0-1 0,-1 0 0,0 0 0,0-1 0,-1-1 0,0 0 0,-1-1 0,0 0 0,0-1 0,-1 0 0,0 0 0,8-15 0,-8 13 217,0-1-1,-1 0 0,-1-1 1,0 0-1,-1 0 0,-1 0 1,-1-1-1,0 0 0,0-1 1,3-30-1,-16 157-150,4-81-54,1 0-1,1 1 1,2-1 0,5 43-1,-4-69-5,-1 0 0,1 0 0,-1 0 0,1 0 0,0 0 0,0 0 0,0 0 0,0 0 0,1 0 0,-1 0 0,1-1 0,0 1 0,0-1 0,0 1 0,0-1 0,0 1 0,0-1 0,1 0 0,-1 0 0,1 0 0,-1-1 0,1 1 0,0-1 0,0 1 0,0-1 0,0 0 0,0 0 0,0 0 0,0 0 0,0-1 0,0 1 0,0-1 0,0 0-1,0 0 1,0 0 0,1 0 0,4-1 0,0-1 5,-1 1 0,0-2 0,0 1-1,1-1 1,-1 0 0,-1 0-1,1-1 1,-1 0 0,1 0 0,-1-1-1,0 1 1,0-1 0,-1-1-1,9-9 1,-4-1 20,0 0-1,-1-1 1,-1 0 0,-1-1-1,0 0 1,-1 0 0,-1 0-1,0-1 1,-2 1-1,0-1 1,-1 0 0,-1 0-1,-1 0 1,-4-30-1,4 45 26,-1-1 0,0 1-1,0-1 1,-1 1 0,0 0-1,1-1 1,-1 1-1,-1 0 1,1 0 0,0 1-1,-1-1 1,0 0 0,0 1-1,0-1 1,0 1-1,-1 0 1,1 0 0,-1 1-1,0-1 1,0 1 0,0-1-1,0 1 1,0 1-1,0-1 1,-1 0 0,1 1-1,-1 0 1,1 0 0,-1 0-1,1 1 1,-1-1-1,1 1 1,-1 0 0,0 1-1,1-1 1,-1 1 0,-8 2-1,12-2-25,0-1 1,-1 1-1,1 0 0,0 0 1,0 0-1,-1 0 0,1 0 0,0 0 1,0 0-1,0 0 0,0 0 1,0 0-1,1 1 0,-1-1 0,0 0 1,1 0-1,-1 1 0,0-1 1,1 1-1,0-1 0,-1 1 0,1-1 1,0 1-1,0-1 0,-1 1 1,1-1-1,1 2 0,-1 0-1,0-1-1,0 0 1,0 1-1,0-1 1,1 0-1,-1 0 1,1 1-1,0-1 1,0 0-1,0 0 1,0 0-1,0 0 1,0 0-1,0 0 1,1 0-1,-1 0 1,1 0 0,1 2-1,5 1-31,0-1 0,1 0-1,-1 0 1,1 0 0,-1-1 0,1-1 0,0 1-1,0-1 1,1-1 0,12 1 0,104-1-611,-74-2 510,-51 1 144,0 0 0,0 0 1,0 0-1,0 1 0,0-1 1,0 0-1,1 0 0,-1 1 0,0-1 1,0 1-1,0-1 0,0 1 1,-1-1-1,1 1 0,0 0 0,0-1 1,0 1-1,0 0 0,-1 0 1,1-1-1,0 1 0,-1 0 0,1 0 1,0 0-1,-1 0 0,1 0 1,-1 0-1,0 0 0,1 0 0,-1 0 1,0 0-1,0 0 0,1 0 1,-1 0-1,0 0 0,0 1 0,0-1 1,0 0-1,0 0 0,-1 0 1,1 0-1,0 0 0,-1 0 0,1 2 1,-4 11 38,1 0 0,-12 27 0,2-4-18,7-2 11,2 1 0,1 0 0,3 48 0,0-44-59,0-36 9,0 0 0,0 0 0,0 0 0,1 0-1,-1 0 1,1 0 0,0 0 0,0 0 0,0 0 0,0 0 0,1 0 0,0-1-1,0 1 1,0-1 0,5 7 0,-5-8-42,1 0 1,0 0-1,0 0 1,0-1-1,0 0 1,0 1-1,0-1 1,0 0-1,1 0 1,-1-1-1,0 1 1,0-1-1,1 0 1,-1 0-1,0 0 1,1 0-1,-1 0 1,0-1-1,1 1 1,4-3-1,7-1-173,0-1-1,0 0 0,0-1 1,-1-1-1,0 0 1,0-1-1,-1-1 0,0 0 1,0-1-1,16-16 1,-9 7 96,-2-1 0,0-1 0,-1-1 0,-1 0 0,18-35 0,-19 27 93,-2-1 0,-1-1 1,-2 0-1,-1 0 0,-2-1 1,4-35-1,-4-3 401,-4-127-1,-7 158 728,4 39-1018,0 1 0,1-1-1,-1 0 1,0 0 0,0 0 0,0 0-1,0 1 1,-1-1 0,1 0 0,0 0 0,0 0-1,0 0 1,-1 1 0,1-1 0,0 0 0,-1 0-1,1 1 1,-1-1 0,1 0 0,-1 1-1,1-1 1,-1 0 0,1 1 0,-1-1 0,0 1-1,1-1 1,-1 1 0,0-1 0,1 1 0,-1-1-1,0 1 1,0 0 0,1-1 0,-1 1-1,0 0 1,-1 0 0,0 1-32,0 1 0,0-1 0,1 1 0,-1 0-1,1 0 1,-1 0 0,1 0 0,0 0 0,-1 0 0,1 0 0,0 0 0,0 1 0,1-1 0,-1 0 0,0 1-1,0 3 1,-8 49 28,8-40 26,-16 172 250,14-121-205,-4 0 0,-14 66 0,8-80-352,-3-1 1,-2 0 0,-2-2-1,-28 51 1,48-100 202,0 0 0,0 0-1,0 0 1,0 0 0,0 0 0,0 0 0,0 0 0,0 0-1,0-1 1,0 1 0,0 0 0,0 0 0,0 0 0,0 0 0,0 0-1,0 0 1,0 0 0,0 0 0,0 0 0,0 0 0,-1 0 0,1 0-1,0 0 1,0 0 0,0 0 0,0 0 0,0 0 0,0 0-1,0 0 1,0 0 0,0 0 0,0 0 0,0 0 0,0 0 0,0 0-1,0 0 1,-1 0 0,1 0 0,0 0 0,0 0 0,0 0-1,0 0 1,0 0 0,0 0 0,0 0 0,0 0 0,0 0 0,0 0-1,0 0 1,0 0 0,0-10-126,2-5 108,2 0 0,0-1 1,0 2-1,1-1 0,1 0 0,11-20 0,56-83 66,-62 101 124,0 2-1,2-1 1,0 2 0,29-26-1,-36 34-64,1 1-1,0 0 1,1 1-1,-1 0 0,1 0 1,0 1-1,0 0 1,0 0-1,0 1 0,0 0 1,1 0-1,-1 1 1,15-1-1,-20 2-70,0 1 0,1-1 0,-1 1-1,0 0 1,0 0 0,0 0 0,0 0 0,0 0-1,0 1 1,0-1 0,0 1 0,0 0 0,-1 0 0,1 0-1,-1 0 1,1 0 0,-1 1 0,0-1 0,0 1-1,0-1 1,0 1 0,0 0 0,-1 0 0,1 0-1,-1 0 1,0 0 0,0 0 0,0 0 0,0 0 0,-1 1-1,1 4 1,3 13-3,-2 1-1,0 0 1,-3 35-1,0-40 57,-7 52-450,7-65 1,-1 1-1,1-1 1,-1 1-1,1-1 1,-1 0 0,0 0-1,-1 0 1,1 0-1,-1 0 1,0 0 0,0-1-1,-5 6 1,-8-2-4886</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8.283"/>
    </inkml:context>
    <inkml:brush xml:id="br0">
      <inkml:brushProperty name="width" value="0.05" units="cm"/>
      <inkml:brushProperty name="height" value="0.05" units="cm"/>
      <inkml:brushProperty name="color" value="#5B2D90"/>
    </inkml:brush>
  </inkml:definitions>
  <inkml:trace contextRef="#ctx0" brushRef="#br0">48 1 18601,'0'0'6034,"-47"126"-11940,63-78-10934</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8.785"/>
    </inkml:context>
    <inkml:brush xml:id="br0">
      <inkml:brushProperty name="width" value="0.05" units="cm"/>
      <inkml:brushProperty name="height" value="0.05" units="cm"/>
      <inkml:brushProperty name="color" value="#5B2D90"/>
    </inkml:brush>
  </inkml:definitions>
  <inkml:trace contextRef="#ctx0" brushRef="#br0">324 673 6707,'0'0'11392,"-9"-16"-9311,4 6-1709,4 6-276,-1 1 1,1-1-1,-1 0 1,0 0-1,-1 1 1,1-1-1,0 1 1,-1 0-1,0 0 1,0 0-1,0 0 1,0 0-1,0 1 1,-1-1-1,1 1 0,-1 0 1,1 0-1,-1 0 1,0 0-1,0 1 1,0-1-1,0 1 1,0 0-1,0 1 1,0-1-1,0 1 1,-5-1-1,-5 3 84,1 0 0,0 0 0,0 1 0,-1 1 0,2 0 0,-1 1 0,0 0 0,1 1 0,0 0 0,1 1 0,-1 1 0,1 0 0,1 0 0,-17 17 0,25-24-179,1 1 0,-1-1 0,1 1 0,-1 0 0,1 0 0,0 0 0,0-1 0,0 1 0,0 0 0,0 0 0,0 0-1,1 1 1,-1-1 0,0 0 0,1 0 0,0 0 0,0 0 0,-1 1 0,1-1 0,0 0 0,1 0 0,-1 0 0,0 1 0,1-1 0,0 2 0,1-2-20,-1 0 1,1 0 0,-1 0-1,1 0 1,0-1 0,0 1-1,0 0 1,0-1 0,0 0-1,0 0 1,0 1 0,1-1-1,-1 0 1,0-1 0,1 1-1,-1 0 1,0-1 0,1 1-1,-1-1 1,1 0 0,3 0-1,12 1-161,0-1 0,0-1 0,0-1-1,0 0 1,0-1 0,-1-1 0,1-1-1,-1-1 1,0 0 0,-1-1 0,1-1-1,-1 0 1,-1-1 0,1-1 0,23-21-1,-32 23 694,-16 9-102,-14 10-187,17-6-211,1 0 0,0 1 0,0 0 0,0 0 0,1 0 0,0 1 0,0 0 0,0-1 0,1 1 0,0 0 0,0 1 0,1-1 0,0 0 0,-2 15 0,3-18-27,0 0-1,1 0 1,-1 0 0,1 0 0,0 0-1,0 0 1,0 0 0,1 0 0,0 0-1,-1 0 1,1 0 0,1 0 0,-1 0-1,0 0 1,1-1 0,0 1 0,0 0-1,0-1 1,0 1 0,1-1 0,-1 0-1,1 0 1,0 0 0,0 0 0,0 0-1,0-1 1,0 1 0,1-1 0,4 2-1,-2-1-70,0 0-1,0-1 1,0 0-1,1-1 0,-1 1 1,0-1-1,1-1 0,-1 1 1,1-1-1,-1 0 1,1 0-1,-1-1 0,1 0 1,-1 0-1,1-1 0,-1 1 1,0-2-1,0 1 1,0 0-1,0-1 0,0 0 1,0-1-1,-1 1 0,0-1 1,1 0-1,-2 0 1,1-1-1,0 0 0,-1 1 1,5-8-1,6-8-121,-2-1 0,0-1 0,-1 0 0,-1-1 0,-2 0 0,12-40 0,4-25-1159,22-146 0,-38 166 2086,-2-80 1,-6 133-338,-5-37 2157,4 51-2414,0-1-1,-1 1 0,1 0 0,-1-1 0,1 1 1,-1-1-1,0 1 0,1 0 0,-1 0 1,0-1-1,0 1 0,0 0 0,0 0 1,0 0-1,0 0 0,-1 0 0,1 0 0,0 0 1,0 0-1,-1 1 0,1-1 0,0 0 1,-1 1-1,1-1 0,-1 1 0,1 0 1,-1-1-1,-1 1 0,1 0-44,-1 0 0,0 1 1,1-1-1,-1 1 0,1 0 0,-1-1 0,1 1 1,0 0-1,-1 1 0,1-1 0,0 0 0,0 1 1,0-1-1,0 1 0,0-1 0,0 1 0,0 0 1,0 0-1,1 0 0,-1 0 0,1 0 0,-1 0 1,1 1-1,-2 2 0,-27 67 202,27-64-211,-8 29 15,1 1 0,2 0 0,1 0 0,2 1 0,2 0 0,2 0 0,1 0 0,8 58 0,9 10-1418,56 187 1,-53-231-5009,0-14-9922</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09.506"/>
    </inkml:context>
    <inkml:brush xml:id="br0">
      <inkml:brushProperty name="width" value="0.05" units="cm"/>
      <inkml:brushProperty name="height" value="0.05" units="cm"/>
      <inkml:brushProperty name="color" value="#5B2D90"/>
    </inkml:brush>
  </inkml:definitions>
  <inkml:trace contextRef="#ctx0" brushRef="#br0">290 686 8500,'0'0'1985,"9"-17"144,-3 7-1701,3-5 263,-1 0 1,-1 0-1,0-1 1,-1 1-1,0-2 1,-1 1-1,5-34 1,-9 38-210,-1-1 1,0 1 0,-1-1-1,0 1 1,-3-13 0,3 22-404,0 0 1,0 0 0,0 0-1,0 0 1,0 1 0,-1-1 0,1 0-1,-1 1 1,0-1 0,0 1-1,0-1 1,0 1 0,0 0-1,-1 0 1,1 0 0,-1 0-1,1 0 1,-1 1 0,1-1-1,-1 1 1,0 0 0,0-1-1,0 1 1,0 0 0,-5 0-1,-1-1 9,0 1-1,0 0 0,1 1 0,-1 0 0,0 0 0,0 1 0,1 0 0,-1 0 0,0 1 1,1 0-1,-1 1 0,1 0 0,0 0 0,0 1 0,-10 6 0,8-3-24,0 1 1,0 0-1,0 0 0,1 1 0,1 0 0,0 1 1,0 0-1,1 0 0,-13 23 0,12-16-57,0 0-1,1 1 1,1 0-1,0 0 1,1 0-1,1 1 0,1 0 1,1 0-1,1 0 1,0 0-1,1 0 1,1 0-1,1 0 1,6 25-1,-7-37-66,2-1 0,-1 1 0,1-1 0,0 0-1,0 1 1,0-1 0,1-1 0,0 1 0,0 0 0,1-1 0,-1 0 0,1 0-1,0 0 1,1-1 0,-1 0 0,1 0 0,0 0 0,0-1 0,0 1 0,0-1-1,0-1 1,1 1 0,0-1 0,-1-1 0,1 1 0,10 0 0,-6-1-53,0 0 0,-1-2 0,1 1 0,-1-1 0,1-1 1,-1 0-1,1 0 0,-1-1 0,0 0 0,0-1 0,0 0 1,-1-1-1,1 0 0,-1 0 0,0-1 0,14-12 0,-3-2-1,0 0 0,-2-2-1,0 0 1,-1-1 0,-1-1-1,-2 0 1,0-1 0,-2-1 0,0 0-1,-2 0 1,-1-1 0,-1-1-1,5-34 1,0-33 1149,-3-1 0,-5-149 0,-5 197 216,-13 99-23,-13 111-404,7 2-1,4 267 1,15-414-1011,0 0 1,2 0-1,3 17 0,-4-30-97,0 0-1,0 0 0,0 0 0,1 0 0,0 0 0,-1-1 0,1 1 0,1 0 1,-1-1-1,0 0 0,1 1 0,0-1 0,0 0 0,0 0 0,0 0 0,0-1 1,5 4-1,22 2-6243</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0.136"/>
    </inkml:context>
    <inkml:brush xml:id="br0">
      <inkml:brushProperty name="width" value="0.05" units="cm"/>
      <inkml:brushProperty name="height" value="0.05" units="cm"/>
      <inkml:brushProperty name="color" value="#5B2D90"/>
    </inkml:brush>
  </inkml:definitions>
  <inkml:trace contextRef="#ctx0" brushRef="#br0">106 290 896,'0'0'17144,"23"-1"-16125,159-2 878,-170 3-1685,0-1 0,0 0 0,0 0 0,0-2 0,-1 1 0,1-1 0,13-7 0,-21 9-158,0-1-1,-1 0 0,1 0 1,-1 0-1,0-1 1,0 0-1,0 1 0,0-1 1,0 0-1,-1 0 1,1 0-1,-1-1 0,0 1 1,0 0-1,0-1 0,0 0 1,-1 1-1,1-1 1,-1 0-1,0 0 0,0 0 1,0 0-1,-1 0 1,0 0-1,1-4 0,-1 0-43,0 1 1,-1 0-1,1-1 0,-1 1 0,-1 0 0,0 0 0,0-1 0,0 1 1,0 0-1,-1 1 0,-1-1 0,1 0 0,-1 1 0,0 0 0,0 0 1,-1 0-1,0 1 0,0-1 0,0 1 0,0 0 0,-1 0 0,0 1 1,0 0-1,-1 0 0,1 0 0,-1 1 0,1 0 0,-1 0 0,0 1 0,0-1 1,0 2-1,-1-1 0,1 1 0,-8 0 0,3 0-7,0 2 1,0 0-1,1 0 0,-1 1 0,0 0 0,1 1 1,0 1-1,-1 0 0,1 0 0,1 1 0,-1 1 0,1-1 1,0 2-1,0-1 0,1 1 0,-1 1 0,2 0 1,-1 0-1,1 1 0,0 0 0,1 0 0,-11 18 1,9-12-7,0 0 0,1 0 0,0 1 0,1 1 0,1-1 0,0 1 0,2 0 0,0 0 0,1 1 0,0-1 0,2 1 0,0-1 0,1 1 0,3 31 1,-2-44-17,1 0 1,-1 0-1,1 0 1,0 0 0,1-1-1,-1 1 1,1 0 0,-1-1-1,1 0 1,1 0 0,-1 0-1,1 0 1,-1 0 0,1-1-1,0 1 1,0-1 0,1 0-1,-1 0 1,1-1 0,-1 1-1,1-1 1,0 0 0,0 0-1,0-1 1,0 0 0,0 0-1,0 0 1,0 0 0,10 0-1,-1-1-27,0 1 0,0-2 0,0 0 0,0 0 0,1-2 0,-2 1 0,1-2 0,0 0-1,25-11 1,38-27 85,-33 17 317,55-22 0,-86 41-234,1 2-1,-1 0 0,1 0 1,0 1-1,0 1 1,0 0-1,0 1 0,28 1 1,-41 1-121,1 0 0,0-1 1,-1 1-1,1 0 0,0 0 0,-1 0 0,1 0 1,-1 0-1,0 0 0,1 0 0,-1 0 1,0 0-1,0 1 0,1-1 0,-1 1 1,0-1-1,-1 1 0,1-1 0,0 1 0,0-1 1,-1 1-1,1 0 0,0-1 0,-1 1 1,0 0-1,1 0 0,-1-1 0,0 1 1,0 0-1,0 0 0,0 2 0,0 4-7,0 1 0,-1 0 0,0-1 0,0 1 0,-3 10 0,0-8 10,0-1 0,-1-1 1,0 1-1,0-1 1,-1 0-1,0 0 0,-1 0 1,0-1-1,0 0 1,-1 0-1,0-1 0,0 0 1,-1-1-1,1 1 0,-1-2 1,-15 8-1,23-13-1,1 0-1,-1 1 1,1-1 0,-1 0-1,0 0 1,1 0-1,-1 0 1,1 0-1,-1 1 1,0-1-1,1 0 1,-1-1 0,0 1-1,1 0 1,-1 0-1,1 0 1,-1 0-1,0 0 1,1-1-1,-1 1 1,1 0 0,-1 0-1,1-1 1,-1 1-1,1 0 1,-1-1-1,1 1 1,-1-1 0,1 1-1,-1-1 1,1 1-1,-1-1 1,1 1-1,0-1 1,-1 1-1,1-1 1,0 1 0,0-2-1,0-30-9,3 19-24,1 0 0,0 0-1,8-16 1,4 0 15,1 0 1,1 1-1,1 2 0,2 0 0,32-32 0,-42 47 3,-1 1 1,1 1-1,1 0 0,-1 0 1,2 1-1,-1 1 0,1 0 1,0 1-1,0 0 0,1 1 1,0 0-1,0 1 0,0 1 0,25-3 1,-36 6 28,-1 0 0,1 0 0,-1 0 0,1 0 0,-1 1 0,1-1 0,-1 1 0,1-1 0,-1 1 0,0 0 0,1 0 0,-1 0 0,0 1 0,0-1 0,0 0 0,0 1 0,0-1 0,0 1-1,0 0 1,0 0 0,0 0 0,-1 0 0,1 0 0,-1 0 0,0 0 0,1 0 0,-1 0 0,0 1 0,0-1 0,-1 0 0,2 5 0,1 6 21,-1 1-1,-1-1 1,0 1-1,-2 24 1,1-15 98,1 37-209,-1 52-153,-1-99-511,0-1 0,-1 1 1,-6 17-1,-1-10-3936</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0.490"/>
    </inkml:context>
    <inkml:brush xml:id="br0">
      <inkml:brushProperty name="width" value="0.05" units="cm"/>
      <inkml:brushProperty name="height" value="0.05" units="cm"/>
      <inkml:brushProperty name="color" value="#5B2D90"/>
    </inkml:brush>
  </inkml:definitions>
  <inkml:trace contextRef="#ctx0" brushRef="#br0">122 205 2977,'0'0'11187,"-6"16"-9613,2-8-1249,1-1-146,1-1 0,-1 0 0,1 1 1,0 0-1,-1 11 0,3-16-131,0 0 0,0 0 1,0 0-1,0 0 0,0 0 0,0 0 1,1 0-1,-1 0 0,1 0 0,-1 0 1,1 0-1,0 0 0,0 0 0,0-1 0,0 1 1,0 0-1,0-1 0,1 1 0,-1 0 1,0-1-1,1 0 0,-1 1 0,1-1 1,0 0-1,-1 0 0,1 1 0,3 0 0,6 3 153,0-1 0,0 0-1,0-1 1,0 0-1,0-1 1,1 0-1,-1-1 1,1 0-1,-1-1 1,1-1-1,-1 1 1,1-2 0,12-2-1,-19 3-98,1-1 0,-1 1 0,1-1 0,-1 0 0,1-1 0,-1 1 0,0-1 0,0 0 0,-1 0 0,1-1 0,-1 0 0,1 1 0,-1-1 0,0-1 0,0 1 0,-1-1 0,1 1 0,-1-1 0,0 0 0,-1 0 0,1 0 0,-1-1 0,0 1 0,0-1 0,0 1 0,-1-1 0,1-9 0,-1 6-41,0 0 0,0 1 0,-1-1 0,-1 1 0,0-1 0,0 0 0,0 1 0,-1 0-1,0-1 1,-1 1 0,0 0 0,0 0 0,-1 0 0,0 0 0,0 1 0,-1 0 0,0 0-1,0 0 1,0 0 0,-1 1 0,0 0 0,-1 0 0,1 0 0,-1 1 0,0 0 0,0 0 0,-1 1-1,0 0 1,1 0 0,-1 1 0,0 0 0,-1 1 0,1-1 0,0 1 0,-1 1 0,0 0-1,1 0 1,-1 1 0,-14 0 0,16 2-205,0-1 1,0 1-1,1-1 0,-1 2 0,0-1 1,1 1-1,0 0 0,-1 1 0,1-1 0,1 1 1,-1 0-1,0 1 0,1-1 0,0 1 1,0 0-1,0 0 0,-4 8 0,-1 1-710,2 0-1,-1 1 1,2 0-1,0 1 1,1-1-1,-5 21 1,-7 41-7929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27.797"/>
    </inkml:context>
    <inkml:brush xml:id="br0">
      <inkml:brushProperty name="width" value="0.05" units="cm"/>
      <inkml:brushProperty name="height" value="0.05" units="cm"/>
      <inkml:brushProperty name="color" value="#5B2D90"/>
    </inkml:brush>
  </inkml:definitions>
  <inkml:trace contextRef="#ctx0" brushRef="#br0">163 10 10309,'0'0'10247,"-2"-4"-9305,2 3-935,0 1 0,0 0 0,0 0 0,0 0 0,0-1 0,0 1 0,0 0 0,0 0 0,-1-1 0,1 1 0,0 0 0,0 0 0,0 0 0,0-1 0,0 1 0,-1 0 0,1 0 0,0 0 0,0 0 0,0-1 0,-1 1 0,1 0 0,0 0 0,0 0 0,0 0 0,-1 0 0,1 0 0,0 0 0,0 0 0,-1 0 0,1 0 0,0 0 0,0 0 0,-1 0 0,1 0 0,0 0 0,0 0 0,-1 0 0,1 0 0,0 0 0,0 0 0,0 0 0,-1 0 0,1 0 0,0 0 0,0 0 0,-1 0 0,1 1 1,0-1-1,0 0 0,0 0 0,0 0 0,-1 0 0,1 1 0,0-1 0,0 0 0,0 0 0,0 0 0,0 1 0,-1-1 0,1 0 0,0 0 0,0 1 0,-8 29 278,-1 60 189,7-69-255,-73 450 1012,47-327-1312,5 47-2081,19-68-6596,4-90-299</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1.643"/>
    </inkml:context>
    <inkml:brush xml:id="br0">
      <inkml:brushProperty name="width" value="0.05" units="cm"/>
      <inkml:brushProperty name="height" value="0.05" units="cm"/>
      <inkml:brushProperty name="color" value="#5B2D90"/>
    </inkml:brush>
  </inkml:definitions>
  <inkml:trace contextRef="#ctx0" brushRef="#br0">0 474 12070,'0'0'11333,"9"10"-10962,1 5-139,0-1 0,-1 2 0,0-1 0,10 27 1,28 82 729,-41-106-882,0 2-16,20 50 174,-24-67-230,-1 0-1,1 0 1,-1 0 0,1 0 0,0 0 0,0 0 0,0-1 0,1 1-1,-1 0 1,1-1 0,-1 0 0,1 0 0,0 0 0,0 0-1,-1 0 1,7 2 0,-5-4-6,-1 1 1,0-1-1,0-1 1,0 1-1,1 0 0,-1-1 1,0 0-1,0 1 1,0-1-1,0-1 0,0 1 1,0 0-1,0-1 1,0 1-1,-1-1 0,1 0 1,0 0-1,-1 0 1,0 0-1,1 0 0,-1-1 1,4-4-1,7-9 21,-1-1 1,14-25-1,-19 30-20,55-101-73,54-136 0,-95 201-89,-21 47 144,0 1 0,0-1 0,0 1 0,0 0-1,0-1 1,0 1 0,0-1 0,1 1 0,-1 0 0,0-1-1,0 1 1,0 0 0,1-1 0,-1 1 0,0 0 0,0-1-1,1 1 1,-1 0 0,0 0 0,0-1 0,1 1 0,-1 0-1,0 0 1,1-1 0,-1 1 0,1 0 0,-1 0 0,0 0-1,1 0 1,-1 0 0,0-1 0,1 1 0,5 14-259,-1 44 60,-4-31 66,1-9 79,1-1 0,0 0 0,1 0 0,1 0 0,1-1-1,0 1 1,14 25 0,-17-37 40,0 0 1,0-1-1,1 1 0,-1-1 0,1 0 0,0 0 0,0 0 0,0-1 1,1 1-1,-1-1 0,1 0 0,0 0 0,0-1 0,0 1 0,0-1 1,0 0-1,1-1 0,-1 1 0,0-1 0,1 0 0,-1 0 0,1-1 1,0 0-1,-1 0 0,1 0 0,-1 0 0,11-3 0,-11 1 36,0 1-1,0-1 0,0 0 1,0 0-1,-1-1 0,1 1 1,-1-1-1,1 0 1,-1 0-1,0-1 0,0 1 1,-1-1-1,1 0 1,-1 0-1,1 0 0,-1 0 1,-1-1-1,1 1 0,-1-1 1,1 1-1,-1-1 1,-1 0-1,1 0 0,1-6 1,0-3 14,0-1 1,-1 1-1,0-1 0,-1 1 1,-1-1-1,0 0 1,-3-21-1,2 31 11,1 1-1,-1 0 1,0 0-1,0 0 1,-1 0-1,1 0 1,-1 0-1,1 0 1,-1 1-1,-1-1 1,1 0-1,0 1 1,-1 0-1,0-1 1,1 1-1,-1 0 1,-1 1-1,1-1 1,0 0-1,-1 1 1,1 0-1,-1 0 1,0 0-1,1 0 1,-1 0-1,0 1 1,0 0-1,0 0 1,0 0-1,-1 0 1,1 0-1,0 1 1,0 0 0,0 0-1,-6 1 1,4-1-21,0 1 1,0 0 0,1 1 0,-1-1-1,1 1 1,-1 0 0,1 1 0,0-1 0,0 1-1,0 0 1,0 0 0,0 1 0,1-1-1,0 1 1,-1 0 0,1 0 0,1 1-1,-1-1 1,0 1 0,1 0 0,0 0 0,0 0-1,1 0 1,0 0 0,-3 9 0,3-10-15,1 0-1,0 0 1,0 1 0,0-1 0,1 0 0,-1 1 0,1-1-1,0 1 1,0-1 0,1 0 0,-1 1 0,1-1 0,0 0-1,0 1 1,0-1 0,1 0 0,0 0 0,-1 0 0,2 0-1,-1 0 1,0 0 0,1-1 0,-1 1 0,7 5 0,-3-4-25,0-1 1,1 0 0,0-1-1,-1 0 1,1 0 0,0 0-1,1 0 1,-1-1 0,0-1-1,1 1 1,-1-1 0,1 0-1,12-1 1,72 0-5,-91 40 280,0-39-251,-1 1-1,1 0 1,-1-1-1,1 1 1,0-1-1,0 1 1,0-1-1,0 1 1,0-1-1,0 1 1,0-1-1,1 0 1,-1 0-1,0 1 1,1-1-1,-1 0 1,1 0-1,-1 0 1,3 1-1,2 0-18,-1 0 1,0-1-1,1 1 0,-1-1 0,1 0 0,8 0 0,-3 0-29,0-1 0,0 0 0,0-1 1,0 0-1,0-1 0,13-4 0,-15 2-83,0-1-1,0 1 0,-1-2 0,0 1 1,0-1-1,0 0 0,-1-1 0,0 0 1,0 0-1,-1 0 0,0-1 0,0 0 1,0 0-1,-1-1 0,-1 0 0,1 1 1,4-17-1,5-15-474,-3-1 0,13-73 1,-21 96 428,-3 16 183,33-185-1522,-14 95 5975,-38 172-4039,-8 95 1,20-103 30,-20 94 0,21-141-440,-1 0-1,-2 0 1,0-1 0,-1 0 0,-1-1-1,-2 0 1,-18 26 0,30-78-462,5 15 375,1-1 0,0 1 0,1 1-1,1-1 1,0 1 0,17-24 0,-2 8 76,43-46 0,-52 61 36,1 1 1,1 1-1,0 0 0,17-9 0,-24 16 44,0 1 0,0 0 0,1 0 0,-1 1-1,1 0 1,0 0 0,0 1 0,0 1 0,0-1-1,13 1 1,-19 1-49,0 0-1,0 1 1,-1 0-1,1-1 1,0 1 0,0 0-1,-1 0 1,1 1-1,-1-1 1,1 0-1,-1 1 1,1 0 0,-1-1-1,0 1 1,0 0-1,0 0 1,0 0-1,0 1 1,0-1 0,0 0-1,-1 1 1,0-1-1,1 1 1,-1-1-1,0 1 1,0 0 0,0 0-1,0-1 1,0 7-1,2 6 136,0 1 0,-1 0-1,-1 31 1,-1-45-174,1 20 119,-2 1-1,-5 30 0,5-46-328,-1 0 0,1-1-1,-2 1 1,1 0 0,-1-1-1,0 0 1,0 0-1,-1 1 1,0-2 0,0 1-1,-9 10 1,-4-4-3589,2-10-4225</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2.009"/>
    </inkml:context>
    <inkml:brush xml:id="br0">
      <inkml:brushProperty name="width" value="0.05" units="cm"/>
      <inkml:brushProperty name="height" value="0.05" units="cm"/>
      <inkml:brushProperty name="color" value="#5B2D90"/>
    </inkml:brush>
  </inkml:definitions>
  <inkml:trace contextRef="#ctx0" brushRef="#br0">1 0 17640,'0'0'3666,"43"116"-13511</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2.354"/>
    </inkml:context>
    <inkml:brush xml:id="br0">
      <inkml:brushProperty name="width" value="0.05" units="cm"/>
      <inkml:brushProperty name="height" value="0.05" units="cm"/>
      <inkml:brushProperty name="color" value="#5B2D90"/>
    </inkml:brush>
  </inkml:definitions>
  <inkml:trace contextRef="#ctx0" brushRef="#br0">1 179 13062,'0'0'11160,"4"19"-9842,-2-10-1169,1 10 1,0-1 0,2 0 1,0 0-1,1 0 0,1-1 1,1 0-1,0 0 0,20 29 1,-27-45-161,1 1 0,-1-1 0,1 1-1,-1-1 1,1 0 0,0 0 0,0 0 0,-1 0 0,1 0 0,0 0 0,0 0 0,0 0 0,0-1 0,0 1 0,0-1 0,0 1-1,0-1 1,0 0 0,0 0 0,1 0 0,-1 0 0,0 0 0,0-1 0,0 1 0,0 0 0,0-1 0,0 0 0,0 1 0,0-1 0,0 0-1,0 0 1,-1 0 0,1 0 0,0-1 0,-1 1 0,1 0 0,0-1 0,1-1 0,6-5-173,-1-1 0,0 0 0,-1 0 0,0 0-1,8-15 1,22-42-8,-18 30-42,46-67-1,-58 94 214,1 0 0,0 0 0,0 1 0,0 0 0,1 1 0,0 0 0,0 0 0,1 1 0,0 0-1,0 0 1,19-6 0,-24 11 46,0 0 0,1 0-1,-1 1 1,1 0 0,-1 0-1,1 0 1,-1 1 0,1 0 0,-1 0-1,0 0 1,0 1 0,1-1-1,-1 1 1,0 0 0,0 1-1,-1-1 1,1 1 0,0 0 0,5 5-1,-3-3 11,-1-1-1,1 0 0,1 0 1,-1-1-1,0 0 1,1 0-1,0 0 0,13 1 1,-11-3-25,1 0 1,-1-2-1,1 1 0,-1-1 1,18-4-1,-26 5-9,0-1 0,0 1 1,-1 0-1,1-1 0,0 1 0,-1-1 0,1 0 0,0 1 0,-1-1 0,1 0 0,-1 0 0,1 0 0,-1 0 0,0-1 0,1 1 0,-1 0 0,0 0 0,0-1 1,0 1-1,0-1 0,0 1 0,0-1 0,0 1 0,0-1 0,-1 0 0,1 1 0,0-1 0,-1 0 0,0 0 0,1 1 0,-1-1 0,0 0 0,0 0 0,0 0 1,0 1-1,0-1 0,-1 0 0,1 0 0,0 1 0,-1-1 0,1 0 0,-2-2 0,1 3 12,-1-1 1,1 0-1,-1 0 0,0 0 1,1 1-1,-1-1 0,0 1 0,0 0 1,0-1-1,0 1 0,0 0 1,0 0-1,-1 0 0,1 1 1,0-1-1,0 0 0,-1 1 1,1-1-1,0 1 0,-1 0 0,1 0 1,-5 0-1,-55 4 567,55-3-571,-1 1 0,0 1 0,1-1 0,-1 2 0,1-1 0,0 1 0,0 0 0,0 0 0,1 0 0,-1 1 0,1 0 0,0 1 0,1 0 1,-1-1-1,1 2 0,0-1 0,1 1 0,-1-1 0,1 1 0,0 0 0,1 1 0,0-1 0,0 0 0,1 1 0,0 0 0,0 0 0,1 0 0,0 0 0,0 0 0,1 0 0,0 0 0,0 0 0,1 0 1,0-1-1,0 1 0,1 0 0,0 0 0,0 0 0,1-1 0,0 0 0,0 1 0,7 9 0,-1-5-284,1-1-1,0-1 1,1 1-1,0-2 1,0 1 0,1-2-1,0 1 1,20 9-1,27 7-3356,-6-13-4765</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4.253"/>
    </inkml:context>
    <inkml:brush xml:id="br0">
      <inkml:brushProperty name="width" value="0.05" units="cm"/>
      <inkml:brushProperty name="height" value="0.05" units="cm"/>
      <inkml:brushProperty name="color" value="#5B2D90"/>
    </inkml:brush>
  </inkml:definitions>
  <inkml:trace contextRef="#ctx0" brushRef="#br0">128 93 14535,'0'0'4143,"-20"12"-2855,-59 44-751,77-54-516,-1 1-1,1-1 1,-1 1 0,1 0 0,0-1-1,0 1 1,0 0 0,1 0 0,-1 0 0,1 1-1,-1-1 1,1 0 0,0 0 0,0 1-1,1-1 1,-1 1 0,1-1 0,-1 1 0,1-1-1,0 0 1,1 1 0,-1-1 0,1 1 0,-1-1-1,1 1 1,0-1 0,0 0 0,0 0-1,1 1 1,-1-1 0,1 0 0,0 0 0,0 0-1,0-1 1,0 1 0,0 0 0,0-1 0,1 1-1,-1-1 1,1 0 0,0 0 0,5 3-1,-3-2 76,-1-1-1,1 0 0,0 0 0,0-1 0,0 1 0,0-1 0,0 0 0,0 0 0,0-1 0,0 0 1,0 0-1,0 0 0,1 0 0,-1-1 0,0 0 0,0 0 0,0 0 0,0-1 0,0 1 0,-1-1 0,1 0 1,0-1-1,-1 1 0,0-1 0,1 0 0,-1 0 0,0 0 0,0-1 0,-1 1 0,1-1 0,-1 0 0,0 0 1,0 0-1,0-1 0,0 1 0,-1-1 0,0 1 0,0-1 0,0 0 0,0 0 0,-1 0 0,0 0 1,0 0-1,1-7 0,-1 4 5,-1 0 1,1 0 0,-1 1-1,0-1 1,-1 0-1,0 0 1,0 1 0,-1-1-1,0 0 1,0 1-1,-1-1 1,-5-11 0,2 11-215,1 0 1,-1 1 0,-1-1 0,1 1 0,-1 0 0,0 1-1,-1 0 1,0 0 0,-14-8 0,20 13-334,-5-5-25</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4.655"/>
    </inkml:context>
    <inkml:brush xml:id="br0">
      <inkml:brushProperty name="width" value="0.05" units="cm"/>
      <inkml:brushProperty name="height" value="0.05" units="cm"/>
      <inkml:brushProperty name="color" value="#5B2D90"/>
    </inkml:brush>
  </inkml:definitions>
  <inkml:trace contextRef="#ctx0" brushRef="#br0">155 23 13286,'0'0'11496,"5"-7"-10808,-5 6-677,1 0-1,-1 0 1,1 0-1,-1 0 0,1 0 1,0 1-1,-1-1 1,1 0-1,0 0 1,0 0-1,0 1 0,0-1 1,-1 0-1,1 1 1,0-1-1,0 1 0,0-1 1,0 1-1,0 0 1,0-1-1,1 1 1,-1 0-1,1-1 0,-1 2 1,-1 0-1,1 0 0,0 0 1,-1 0-1,1 0 0,-1 0 0,0 0 1,1 0-1,-1 0 0,0 0 1,1 0-1,-1 0 0,0 0 1,0 0-1,0 0 0,0 0 0,0 0 1,0 0-1,0 2 0,-12 86 562,12-87-549,-75 328 1531,10-48-1301,51-208-336,-6 139 0,19-191-77,1 0-1,1 0 0,1 0 1,1 0-1,9 33 0,-11-52 67,0 1 0,0 0-1,0 0 1,1 0 0,-1-1-1,1 1 1,0-1 0,0 1-1,0-1 1,1 0 0,-1 0-1,1 0 1,0 0 0,0 0-1,0-1 1,0 1 0,0-1-1,0 0 1,1 0 0,-1 0-1,1 0 1,-1 0 0,1-1-1,0 0 1,0 0 0,0 0-1,0 0 1,-1 0-1,1-1 1,0 0 0,0 0-1,0 0 1,0 0 0,0-1-1,0 1 1,0-1 0,7-2-1,2-2-20,0 0 0,0-1 0,0 0-1,-1-1 1,-1 0 0,1-1-1,-1-1 1,0 1 0,14-16-1,0-3-58,-1-1 0,29-43 0,-42 54 27,-1 0-1,0-1 1,-1 0 0,-1-1-1,-1 0 1,0 0-1,-1-1 1,3-24 0,-7 29 66,-1 0-1,0 0 1,-1 0 0,0 0 0,-1-1 0,-1 1 0,-1 1 0,0-1 0,-1 0 0,0 1-1,-11-24 1,-3 6 303,-2 1-1,-1 0 1,-1 2-1,-2 1 1,-30-29-1,-5-7 1358,56 61-1481,0 1 0,1-1 0,-1 0 0,1 0 0,0-1 0,0 1 0,0 0 0,0-1 0,0 1-1,1-1 1,0 1 0,-1-1 0,1 0 0,1 0 0,-2-5 0,3 7-100,0 0 0,0 0 0,-1 0 0,1 0-1,0 0 1,1 1 0,-1-1 0,0 0 0,0 1 0,1-1 0,-1 1 0,1-1-1,0 1 1,-1 0 0,1-1 0,0 1 0,0 0 0,-1 0 0,1 1 0,0-1 0,0 0-1,0 0 1,0 1 0,0-1 0,0 1 0,0 0 0,4 0 0,38-8-2182,50-2 0,-15 6-4136</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5.068"/>
    </inkml:context>
    <inkml:brush xml:id="br0">
      <inkml:brushProperty name="width" value="0.05" units="cm"/>
      <inkml:brushProperty name="height" value="0.05" units="cm"/>
      <inkml:brushProperty name="color" value="#5B2D90"/>
    </inkml:brush>
  </inkml:definitions>
  <inkml:trace contextRef="#ctx0" brushRef="#br0">439 241 2465,'0'0'9597,"0"-22"-5670,0-74-961,-1 90-2810,1 1-1,-1 0 1,0-1-1,0 1 0,-1 0 1,0 0-1,0 0 1,0 0-1,0 0 1,-1 0-1,1 1 0,-1-1 1,-1 1-1,1 0 1,0 0-1,-1 0 1,0 0-1,0 1 0,0-1 1,-1 1-1,1 0 1,-1 0-1,1 1 0,-1-1 1,0 1-1,0 0 1,0 1-1,-7-3 1,0 2 8,1 0 1,-1 1 0,0 0 0,1 1 0,-1 0 0,0 1 0,1 0 0,-1 1-1,1 0 1,-1 1 0,-11 4 0,10-2-98,-1 1 1,1 1-1,0 0 0,1 1 1,0 1-1,0 0 0,1 0 1,-18 19-1,23-21-67,0 0-1,0 0 1,1 1-1,0-1 0,0 1 1,1 0-1,0 0 1,0 1-1,1-1 1,0 1-1,0 0 1,1-1-1,1 1 1,-1 0-1,1 12 1,1-19-3,0 1 0,0 0 1,1-1-1,-1 1 1,1-1-1,0 1 1,0 0-1,0-1 0,0 0 1,0 1-1,0-1 1,1 0-1,-1 1 1,1-1-1,-1 0 0,1 0 1,0 0-1,0 0 1,0-1-1,0 1 0,3 1 1,1 1-23,0-1 1,0-1-1,0 1 1,0-1-1,0 0 1,0 0-1,1-1 1,11 1-1,-4-1-37,1 0 1,0-1-1,-1-1 0,1-1 1,0 0-1,-1-1 0,26-8 1,-26 4 104,0-1 0,0-1 1,-1 0-1,0-1 0,0 0 1,-1-1-1,-1 0 1,0-1-1,14-20 0,4-1 1327,-28 33-1346,-1 0 0,1 0 0,-1 1 0,1-1 0,-1 0 0,1 1-1,-1-1 1,1 0 0,-1 1 0,0-1 0,1 1 0,-1-1 0,1 1 0,-1-1 0,0 1 0,0-1 0,1 1 0,-1-1-1,0 1 1,0-1 0,0 1 0,1-1 0,-1 1 0,0-1 0,0 1 0,0 0 0,0 0 0,16 83-55,-13-61-549,2 1 0,0-2 0,1 1 0,1-1 0,1 0 1,11 23-1,17 5-4951</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5.557"/>
    </inkml:context>
    <inkml:brush xml:id="br0">
      <inkml:brushProperty name="width" value="0.05" units="cm"/>
      <inkml:brushProperty name="height" value="0.05" units="cm"/>
      <inkml:brushProperty name="color" value="#5B2D90"/>
    </inkml:brush>
  </inkml:definitions>
  <inkml:trace contextRef="#ctx0" brushRef="#br0">242 89 12070,'0'0'5239,"-1"-15"-2651,-4-45-819,1 47 953,-2 13-1961,-4 14-807,9-13 269,-18 35 157,2 1-1,1 1 0,2 0 0,2 1 0,1 0 1,-5 42-1,-21 251 1660,34-291-1789,-11 221 455,-4 53-2835,17-306 1581,-5 25-1712,-6-18-2647,-6-13-4390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5.987"/>
    </inkml:context>
    <inkml:brush xml:id="br0">
      <inkml:brushProperty name="width" value="0.05" units="cm"/>
      <inkml:brushProperty name="height" value="0.05" units="cm"/>
      <inkml:brushProperty name="color" value="#5B2D90"/>
    </inkml:brush>
  </inkml:definitions>
  <inkml:trace contextRef="#ctx0" brushRef="#br0">1 383 15911,'9'-17'1694,"-6"11"-1514,4-8 240,0 1 0,1 0 0,0 0 0,1 1 0,1 0 0,0 1 0,0-1 0,19-13 0,2 4-193,1 2 0,1 0 0,1 3 0,0 1 0,1 1 0,1 2 0,0 2 0,1 1 0,39-4 0,-74 12-202,1 0-1,-1 1 1,1-1 0,-1 1 0,1 0 0,-1-1-1,1 1 1,-1 0 0,1 1 0,-1-1 0,1 0-1,-1 1 1,1-1 0,-1 1 0,0 0-1,1 0 1,-1 0 0,0 0 0,1 0 0,-1 1-1,0-1 1,0 1 0,3 2 0,-3 1 14,0 1 0,-1-1 0,1 0 1,-1 1-1,0-1 0,-1 1 0,1-1 1,-1 1-1,-1 10 0,-4 110 202,1 51-76,4-173-175,0-1 0,1 1 0,-1 0 0,1 0 1,-1-1-1,1 1 0,1 0 0,-1-1 1,0 1-1,1-1 0,0 1 0,-1-1 1,1 0-1,1 0 0,-1 0 0,0 0 1,1 0-1,-1 0 0,1 0 0,0-1 0,0 0 1,0 1-1,0-1 0,1 0 0,-1-1 1,0 1-1,1-1 0,0 1 0,-1-1 1,1 0-1,0 0 0,-1-1 0,1 1 1,0-1-1,0 1 0,-1-1 0,1-1 0,0 1 1,0 0-1,0-1 0,-1 0 0,1 0 1,0 0-1,-1 0 0,1 0 0,-1-1 1,1 0-1,-1 0 0,5-3 0,2-3-38,-1 0 0,0 0-1,0-1 1,-1-1-1,0 1 1,0-1 0,-1-1-1,0 1 1,-1-1 0,0-1-1,6-18 1,1-5-56,-2-1 1,11-60-1,-16 67 216,-2 0 0,0 0 0,-3 0 0,0 0 1,-5-39-1,-7 46 1243,3 21-644,1 14-539,-1 34-75,1 1 1,3-1-1,2 56 1,-6 73-4082,5-153-399,3-13-3802</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6.353"/>
    </inkml:context>
    <inkml:brush xml:id="br0">
      <inkml:brushProperty name="width" value="0.05" units="cm"/>
      <inkml:brushProperty name="height" value="0.05" units="cm"/>
      <inkml:brushProperty name="color" value="#5B2D90"/>
    </inkml:brush>
  </inkml:definitions>
  <inkml:trace contextRef="#ctx0" brushRef="#br0">54 19 16440,'0'0'5599,"1"19"-5137,0 25 96,-2 0-1,-1 0 1,-11 56-1,-27 92-119,43-200-455,1 1-1,0-1 1,0 1 0,0 0-1,1 0 1,6-7 0,8-12-89,48-94-76,10-16 380,-67 121-90,1-1 0,1 2 0,0-1 0,1 2 0,27-23 0,-39 34-72,1 1-1,-1 0 1,1 0-1,-1 0 1,1 0-1,-1 0 1,1 0-1,0 0 1,-1 1-1,1-1 1,0 1-1,0-1 1,0 1-1,-1-1 1,1 1-1,0 0 1,0 0 0,0 0-1,0 0 1,3 1-1,-4 0-23,1-1 0,-1 1 0,0 0 0,1 0-1,-1 1 1,0-1 0,0 0 0,1 0 0,-1 0 0,0 1 0,0-1 0,0 1 0,-1-1 0,1 1-1,0-1 1,0 1 0,0 2 0,2 9-45,0 0-1,-1 0 1,0 1-1,-1 18 1,-1-23 33,-5 163-1639,-1-61-4392,6-67-116</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6.973"/>
    </inkml:context>
    <inkml:brush xml:id="br0">
      <inkml:brushProperty name="width" value="0.05" units="cm"/>
      <inkml:brushProperty name="height" value="0.05" units="cm"/>
      <inkml:brushProperty name="color" value="#5B2D90"/>
    </inkml:brush>
  </inkml:definitions>
  <inkml:trace contextRef="#ctx0" brushRef="#br0">260 233 10789,'0'0'10858,"-18"-8"-9372,7 2-1308,6 3-123,-1 0 1,0 0-1,0 1 0,-1 0 1,1 0-1,-9-2 0,12 4-29,1 0 0,0 0-1,-1 0 1,1 0 0,-1 0-1,1 1 1,0-1 0,-1 1-1,1-1 1,0 1 0,-1 0-1,1 0 1,0 0 0,0 0-1,0 1 1,0-1 0,0 0-1,0 1 1,0-1 0,1 1-1,-1 0 1,0-1 0,1 1-1,-1 0 1,-1 3 0,-14 25 172,0 0 0,2 1 0,1 0 0,1 1 0,2 1 0,2 0 0,1 0 0,1 1 0,2 0 0,1 1 0,2-1 0,1 0 0,5 44 0,-4-74-196,0 1 0,1-1 0,0 1-1,0-1 1,0 0 0,1 0 0,-1 0 0,1 0 0,0 0 0,0 0 0,0 0 0,1 0 0,-1-1 0,1 1 0,0-1 0,0 0-1,0 0 1,0 0 0,1 0 0,-1 0 0,1-1 0,0 1 0,0-1 0,0 0 0,0-1 0,0 1 0,6 1 0,-3-1-26,0-2 1,0 1 0,0-1 0,0 0 0,0 0 0,0-1 0,-1 1-1,1-2 1,0 1 0,0-1 0,-1 0 0,1 0 0,-1-1 0,0 0-1,0 0 1,0-1 0,7-4 0,4-5-62,-1 0 0,-1-1-1,0 0 1,0-2 0,-2 0 0,0 0 0,-1-1 0,12-20 0,-10 9-74,-1 0 1,-1 0-1,-1-1 1,12-56-1,-11 12 37,-3-1-1,-3 1 1,-7-133-1,-2 191 378,-4 22 41,-5 27-217,-28 250 460,12-61 239,20-180-774,-2 0 1,-1 0 0,-19 42 0,26-74-49,-12 17-96,15-44-103,2-2 151,1-1 0,1 2-1,1-1 1,0 0-1,1 1 1,1-1-1,10-20 1,-1 8 103,0 0 0,2 2-1,25-32 1,-31 46 62,1 0-1,1 0 1,0 2-1,1-1 1,16-9 0,-26 18-35,1 0 1,0 1 0,1 0 0,-1 0 0,0 1-1,1-1 1,0 1 0,-1 0 0,1 1-1,0-1 1,0 1 0,0 0 0,0 1 0,0-1-1,0 1 1,0 0 0,0 1 0,0 0-1,7 1 1,-10 0-26,0 0 0,0 0 0,0 0 0,0 1 0,-1-1 0,1 1 0,-1-1 0,1 1 0,-1 0 0,0 0 0,0 0-1,0 0 1,-1 0 0,1 1 0,-1-1 0,0 1 0,1-1 0,0 6 0,2 6 13,-1 0-1,3 31 1,-6-34-357,2 4 347,-1 1 0,-1 0-1,-1 0 1,-3 21-1,3-33-341,0-1 0,0 1 1,-1-1-1,0 1 0,0-1 0,0 0 0,0 0 0,-5 6 0,5-7-363,-1-1 0,1 1 0,-1-1 0,0 0 0,0 1 0,0-1-1,0 0 1,0-1 0,0 1 0,0-1 0,0 1 0,-6 0 0,-21 4-14270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28.462"/>
    </inkml:context>
    <inkml:brush xml:id="br0">
      <inkml:brushProperty name="width" value="0.05" units="cm"/>
      <inkml:brushProperty name="height" value="0.05" units="cm"/>
      <inkml:brushProperty name="color" value="#5B2D90"/>
    </inkml:brush>
  </inkml:definitions>
  <inkml:trace contextRef="#ctx0" brushRef="#br0">64 266 11429,'0'0'9156,"0"15"-8971,1 146 634,-1 200-601,0-347-436,-1 0-1,0 0 1,-1 0-1,0 0 1,-2 0-1,1 0 1,-1-1 0,-8 16-1,10-65 659,8-620 1134,-6 655-1572,-1-25 54,2 1 1,1-1 0,1 0-1,9-39 1,-10 60-60,0-1 0,0 1 0,0 0 0,0 0 0,1 0 1,0 0-1,0 0 0,0 1 0,0 0 0,1-1 0,0 1 1,5-4-1,-6 6 0,0 0 0,1 0 1,0 0-1,-1 1 1,1-1-1,0 1 0,-1 0 1,1 0-1,0 0 0,0 1 1,0-1-1,0 1 1,0 0-1,0 0 0,0 1 1,0-1-1,-1 1 0,1-1 1,6 3-1,-6-1-4,1 0 0,-1 0 1,0 1-1,1-1 0,-1 1 0,0 0 0,-1 0 1,1 0-1,0 1 0,-1-1 0,0 1 0,0 0 1,0 0-1,0 0 0,-1 0 0,1 1 0,-1-1 1,0 1-1,0-1 0,-1 1 0,1 0 0,-1-1 1,1 11-1,1 4-29,-1 0-1,-1 0 1,0 0 0,-4 37 0,0-38-18,0 0 0,-2 0 0,0-1 0,0 0 0,-2 0 0,0 0 0,-13 21 0,-8 7-693,-40 48 1,37-52-3607,-36 59-1,59-81-1229</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7.360"/>
    </inkml:context>
    <inkml:brush xml:id="br0">
      <inkml:brushProperty name="width" value="0.05" units="cm"/>
      <inkml:brushProperty name="height" value="0.05" units="cm"/>
      <inkml:brushProperty name="color" value="#5B2D90"/>
    </inkml:brush>
  </inkml:definitions>
  <inkml:trace contextRef="#ctx0" brushRef="#br0">1 1 17800,'0'0'4050,"50"158"-9621,-27-75-303</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7.808"/>
    </inkml:context>
    <inkml:brush xml:id="br0">
      <inkml:brushProperty name="width" value="0.05" units="cm"/>
      <inkml:brushProperty name="height" value="0.05" units="cm"/>
      <inkml:brushProperty name="color" value="#5B2D90"/>
    </inkml:brush>
  </inkml:definitions>
  <inkml:trace contextRef="#ctx0" brushRef="#br0">58 209 9444,'0'0'13137,"-9"10"-12745,4-4-283,0-1 1,0 1-1,1 0 0,0 0 0,1 0 0,-1 0 1,1 1-1,0-1 0,0 1 0,1 0 1,0 0-1,1 0 0,-1 0 0,1 0 0,0 14 1,1-5 16,0 1 0,2-1 0,0 0 0,1 1 0,1-1 0,0 0 0,11 26 0,-13-36-140,1-1-1,0 1 0,0-1 0,0 0 0,1 0 0,-1 0 0,1-1 1,0 1-1,1-1 0,-1 0 0,1 0 0,0-1 0,0 1 1,0-1-1,0 0 0,0 0 0,1-1 0,-1 0 0,1 0 1,0 0-1,0 0 0,-1-1 0,1 0 0,8 0 0,-8-1 1,0 0-1,-1-1 0,1 0 1,0 0-1,-1-1 1,1 1-1,-1-1 0,0 0 1,1-1-1,-1 1 1,0-1-1,0 0 0,0-1 1,-1 1-1,1-1 1,-1 1-1,0-1 0,0-1 1,0 1-1,-1-1 1,1 1-1,-1-1 1,0 0-1,-1 0 0,1 0 1,2-7-1,2-7-22,0 1 1,-1-1-1,-1-1 0,-1 1 1,0-1-1,1-27 0,-5 37 28,3-21-72,-2 0 0,-2-1 0,-1 1 0,-7-40 0,8 63 78,-1 1 1,-1-1-1,0 1 1,0-1-1,0 1 1,-1 0-1,0 0 1,0 0-1,-9-10 1,10 14 25,-1-1 0,0 1 0,0-1 1,-1 1-1,1 0 0,-1 1 0,1-1 0,-1 1 0,0 0 1,0 0-1,0 0 0,0 1 0,0 0 0,0 0 1,0 0-1,-6 0 0,5 1-18,1-1 0,0 1-1,-1 1 1,1-1 0,-1 1 0,1 0 0,0 0 0,0 1-1,-1-1 1,1 1 0,0 0 0,0 1 0,1-1-1,-1 1 1,0 0 0,1 0 0,0 0 0,0 1 0,0 0-1,0 0 1,0 0 0,1 0 0,0 0 0,0 1-1,0-1 1,-3 6 0,1 2-34,0 0 0,1 0 0,0 1 0,1-1 0,0 1 0,1 0 0,0-1 0,1 1 0,1 26 0,1-36 28,-1 1 0,1-1 0,0 0 0,0 1 0,0-1 0,1 1 0,-1-1 0,1 0 0,0 0 0,0 0 0,0 0 0,0 0 0,0-1 0,1 1 0,-1 0 0,1-1 0,-1 0 0,1 0 0,0 0 0,0 0 0,0 0 0,0 0 0,1-1 0,-1 1 0,0-1 0,1 0 0,-1 0 0,1 0 0,-1-1 0,5 1 0,3 1 15,0-1 1,0 0-1,0-1 1,0 0 0,0-1-1,0 0 1,0-1-1,0 0 1,11-4 0,-1-2 193,0-2 1,-1-1-1,30-20 1,-31 19 193,1 0 1,0 0-1,31-11 0,-40 21 20,-10 5-491,-2-1 74,3 19-165,8 76-17,-9-90 161,0-1 0,1 0 0,-1 0 0,1 0 0,1 0 0,-1 0 0,1 0 0,0-1 0,1 1 0,-1-1 1,1 0-1,8 8 0,-10-11 11,0 0 1,1 0 0,0 0 0,-1-1 0,1 1 0,0-1-1,0 0 1,0 1 0,0-1 0,0-1 0,0 1 0,0 0-1,0-1 1,0 1 0,0-1 0,0 0 0,0 0 0,0-1-1,0 1 1,1 0 0,-1-1 0,0 0 0,0 0 0,0 0-1,-1 0 1,1 0 0,0 0 0,0-1 0,2-1-1,9-7 51,-1 0 0,0 0-1,-1-2 1,16-18-1,9-7 266,-34 34-269,1-1-1,0 1 0,-1 0 1,1 1-1,1-1 0,-1 1 1,0-1-1,1 1 0,-1 0 1,1 1-1,0-1 0,-1 1 1,1 0-1,0 0 0,10 0 1,-14 2-48,0-1 0,1 1 0,-1 0 0,0 0 0,1 0 0,-1 0 0,0 0 0,0 0 0,0 0 0,0 0 0,0 0 1,0 1-1,0-1 0,0 0 0,0 1 0,-1-1 0,1 1 0,0-1 0,-1 1 0,1-1 0,-1 1 0,0-1 0,0 1 0,1-1 0,-1 1 0,0 0 0,0-1 0,-1 3 1,1 55-356,0-51 286,-1 3-267,0 0 1,-1 0-1,-1 0 1,1 0 0,-2 0-1,0-1 1,-7 16-1,-23 36-5248,20-39 1634,-6 16-9602</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9.288"/>
    </inkml:context>
    <inkml:brush xml:id="br0">
      <inkml:brushProperty name="width" value="0.05" units="cm"/>
      <inkml:brushProperty name="height" value="0.05" units="cm"/>
      <inkml:brushProperty name="color" value="#5B2D90"/>
    </inkml:brush>
  </inkml:definitions>
  <inkml:trace contextRef="#ctx0" brushRef="#br0">0 0 15063,'0'0'10453,"4"52"-10709,0-2 304,-2 0-48,0-4 0,0-7 176,-2-8-352,0-10-865,0-10-1744</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19.671"/>
    </inkml:context>
    <inkml:brush xml:id="br0">
      <inkml:brushProperty name="width" value="0.05" units="cm"/>
      <inkml:brushProperty name="height" value="0.05" units="cm"/>
      <inkml:brushProperty name="color" value="#5B2D90"/>
    </inkml:brush>
  </inkml:definitions>
  <inkml:trace contextRef="#ctx0" brushRef="#br0">1 101 16552,'0'0'6082,"0"-93"-4881,0 86-753,0 10-736,2 28-1201,19 15-656,9 8-464,0-3-3570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0.062"/>
    </inkml:context>
    <inkml:brush xml:id="br0">
      <inkml:brushProperty name="width" value="0.05" units="cm"/>
      <inkml:brushProperty name="height" value="0.05" units="cm"/>
      <inkml:brushProperty name="color" value="#5B2D90"/>
    </inkml:brush>
  </inkml:definitions>
  <inkml:trace contextRef="#ctx0" brushRef="#br0">56 1 12534,'0'0'5010,"-1"19"-2558,-6 35-192,-22 84-1,24-121-1805,2-9-368,1 0 1,-1-1-1,1 1 1,1 1-1,0-1 0,0 0 1,0 0-1,1 0 1,1 9-1,6-15 45,2-3-98,-1 0 1,1-1-1,-1 0 0,0 0 1,0-1-1,0 0 0,0 0 1,0-1-1,9-6 0,72-51 233,-71 48-238,26-21 20,-25 18 392,1 1 0,39-22 0,-58 37-420,-1 0 0,0 0-1,0 0 1,1 0-1,-1 0 1,0 0-1,0 0 1,1 0-1,-1 0 1,0 0-1,0 0 1,1 0-1,-1 0 1,0 0 0,0 0-1,1 0 1,-1 0-1,0 0 1,0 0-1,1 0 1,-1 0-1,0 1 1,0-1-1,0 0 1,1 0-1,-1 0 1,0 0 0,0 1-1,0-1 1,0 0-1,1 0 1,-1 1-1,0-1 1,0 0-1,0 0 1,0 1-1,0-1 1,0 0-1,0 0 1,0 1 0,1-1-1,-1 0 1,0 0-1,0 1 1,0-1-1,0 0 1,-1 0-1,1 1 1,0-1-1,0 0 1,0 0-1,0 1 1,0-1 0,-2 19-82,2-17 101,-8 32-105,-1 1 1,-15 38-1,10-35-604,-13 57 0,14-4-2512,1-15-3486,-4 1-9512</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0.677"/>
    </inkml:context>
    <inkml:brush xml:id="br0">
      <inkml:brushProperty name="width" value="0.05" units="cm"/>
      <inkml:brushProperty name="height" value="0.05" units="cm"/>
      <inkml:brushProperty name="color" value="#5B2D90"/>
    </inkml:brush>
  </inkml:definitions>
  <inkml:trace contextRef="#ctx0" brushRef="#br0">320 130 11717,'0'0'1198,"1"-16"926,0-54 325,-1 68-2371,0 0 0,0 0 0,-1 1 0,1-1 0,0 0 0,-1 1 0,1-1 0,-1 0 1,1 1-1,-1-1 0,0 1 0,1-1 0,-1 1 0,0-1 0,0 1 0,0-1 0,-1 1 0,1 0 0,0-1 0,0 1 0,-1 0 0,1 0 0,0 0 0,-1 0 0,1 0 1,-4-1-1,0 1 62,0 0 0,1 0 0,-1 1 0,0-1 1,0 1-1,0 0 0,-5 1 0,-3 0 163,1-1-189,0 0-1,0 1 1,0 0-1,0 1 1,0 1-1,0 0 0,1 0 1,-1 1-1,1 0 1,0 1-1,0 1 1,1 0-1,-1 0 1,1 1-1,1 0 1,-1 1-1,1 0 0,-12 14 1,19-20-113,0 0 0,1 0 0,-1 1-1,0-1 1,1 0 0,-1 1 0,1 0 0,0-1 0,0 1 0,0 0 0,0 0-1,1-1 1,-1 1 0,1 0 0,0 0 0,-1 0 0,1 0 0,1 0 0,-1 3-1,1-4-3,0 0 0,0-1 0,0 1 0,0 0 0,1 0 0,-1-1 0,0 1 0,1 0-1,-1-1 1,1 1 0,0-1 0,0 0 0,-1 0 0,1 0 0,0 0 0,0 0 0,0 0-1,0 0 1,3 1 0,11 1-36,1 1 1,-1-2-1,1 0 0,32-2 0,-43 0 30,8 0 38,1-1 1,0 0-1,-1-1 0,0-1 1,1 0-1,-1-1 0,0-1 1,14-7-1,-26 16 151,0-1 1,0 1 0,0 0-1,0-1 1,-1 1-1,0 0 1,2 8-1,-1-6-50,2 7-260,1-1 0,0 0 0,1 0 1,0 0-1,16 20 0,-16-24-416,1 0-1,1 0 1,0-1 0,0 0 0,0 0-1,1-1 1,17 10 0,31 9-4969</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1.069"/>
    </inkml:context>
    <inkml:brush xml:id="br0">
      <inkml:brushProperty name="width" value="0.05" units="cm"/>
      <inkml:brushProperty name="height" value="0.05" units="cm"/>
      <inkml:brushProperty name="color" value="#5B2D90"/>
    </inkml:brush>
  </inkml:definitions>
  <inkml:trace contextRef="#ctx0" brushRef="#br0">55 413 1361,'0'0'18536,"-7"21"-17850,4-13-634,-6 17 279,1 0 0,1 0 0,1 0 0,-4 47 0,8-33-124,2-1-1,2 0 0,1 0 1,2 0-1,2 0 1,1 0-1,15 38 1,-5-20-38,-8-23-329,23 52 1,-30-146-1055,-7 13 1253,-1 2 1,-2-1-1,-19-61 0,3 5 135,-19-150 1073,37 209-945,3 0 0,1 0 0,10-79 0,-7 112-268,1-1 1,0 0 0,0 1-1,2-1 1,-1 1 0,1 1 0,1-1-1,0 1 1,0-1 0,1 2-1,0-1 1,1 1 0,12-12 0,-14 16-35,0 0 0,0 0 0,1 1 1,-1-1-1,1 2 0,0-1 0,0 1 0,0-1 1,1 2-1,-1-1 0,1 1 0,-1 1 1,1-1-1,0 1 0,0 0 0,0 1 0,-1 0 1,1 0-1,0 1 0,0 0 0,9 2 1,-11-1 1,-1 0 1,0 1 0,1-1 0,-1 1 0,-1 0 0,1 0 0,0 1-1,-1-1 1,1 1 0,-1 0 0,0 0 0,-1 1 0,1-1 0,-1 1-1,1-1 1,-1 1 0,-1 0 0,1 1 0,-1-1 0,0 0 0,0 1-1,0-1 1,-1 1 0,0-1 0,0 1 0,0 6 0,1 3-4,-1 1 1,-1 0-1,-1 0 0,0 0 1,0 0-1,-2 0 1,0-1-1,-7 22 1,-6 3-315,-26 44 0,28-57-1043,0 0 0,2 1 0,1 0 0,-9 39 0,16-19-6008</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1.514"/>
    </inkml:context>
    <inkml:brush xml:id="br0">
      <inkml:brushProperty name="width" value="0.05" units="cm"/>
      <inkml:brushProperty name="height" value="0.05" units="cm"/>
      <inkml:brushProperty name="color" value="#5B2D90"/>
    </inkml:brush>
  </inkml:definitions>
  <inkml:trace contextRef="#ctx0" brushRef="#br0">64 206 8020,'0'0'13763,"-14"16"-13266,6-7-354,2-4-73,1 1-1,0 0 1,1 0-1,-1 0 1,1 0-1,-3 8 1,6-12-55,0 0 0,0 1 0,0-1 0,1 0 0,-1 1 0,1-1 0,0 1 0,0-1 0,-1 1 0,2-1 0,-1 1 0,0-1 0,0 1 0,1-1 0,-1 1 0,1-1 0,0 0 0,0 1 0,0-1 0,0 0 0,0 0 0,0 0 0,1 0 0,-1 0 0,1 0 0,2 2 0,10 12 136,1 0-1,1-2 1,26 20 0,-35-30-140,-1 1 0,1-1 0,0-1-1,0 1 1,1-1 0,-1 0 0,0-1 0,1 0 0,0 0-1,-1 0 1,1-1 0,15 0 0,-20-1-17,0-1 0,0 0 1,-1 0-1,1 0 0,0 0 0,-1 0 1,1-1-1,-1 1 0,0-1 0,1 1 1,-1-1-1,0 0 0,0 0 0,0 0 1,0 0-1,-1 0 0,1-1 0,0 1 1,-1 0-1,1-1 0,-1 1 0,0-1 0,0 1 1,0-1-1,0 0 0,-1 0 0,1-3 1,3-10-12,-1 0 1,-1 0 0,0-23-1,-2 28-23,0 0 1,-1-1-1,-1 1 0,0 0 0,0 0 1,-1 0-1,0 0 0,-1 1 0,-1-1 0,1 1 1,-2 0-1,1 0 0,-1 1 0,-1 0 1,0 0-1,-8-9 0,-1 2 7,0 1 0,-1 1-1,-1 0 1,0 1 0,-1 1 0,0 1 0,-27-11-1,45 19-24,8 1-44,53-4 75,0 3-1,81 5 1,-135-1 82,-1 0 1,0-1-1,0 2 0,0-1 1,0 1-1,0-1 1,0 1-1,0 1 1,0-1-1,-1 1 0,1 0 1,-1 0-1,0 0 1,0 0-1,5 6 1,-2-2 81,-2 1 0,1-1 0,-1 1 0,0 1 1,-1-1-1,0 0 0,0 1 0,2 9 0,1 9 175,-1 0 0,-1 0 0,-2 1 0,0 50 0,-2-58-534,0 28 706,-1-46-767,0 1-1,-1-1 0,1 1 1,0-1-1,-1 0 1,0 1-1,1-1 1,-1 0-1,0 1 1,0-1-1,0 0 1,-1 0-1,1 0 1,-2 3-1</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1.870"/>
    </inkml:context>
    <inkml:brush xml:id="br0">
      <inkml:brushProperty name="width" value="0.05" units="cm"/>
      <inkml:brushProperty name="height" value="0.05" units="cm"/>
      <inkml:brushProperty name="color" value="#5B2D90"/>
    </inkml:brush>
  </inkml:definitions>
  <inkml:trace contextRef="#ctx0" brushRef="#br0">0 0 13942,'0'0'6771,"20"24"-11797,10 6-512</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2.296"/>
    </inkml:context>
    <inkml:brush xml:id="br0">
      <inkml:brushProperty name="width" value="0.05" units="cm"/>
      <inkml:brushProperty name="height" value="0.05" units="cm"/>
      <inkml:brushProperty name="color" value="#5B2D90"/>
    </inkml:brush>
  </inkml:definitions>
  <inkml:trace contextRef="#ctx0" brushRef="#br0">0 346 11189,'0'0'10629,"8"12"-9709,0 3-612,-5-9-215,0 1 1,1-1-1,0 0 0,0 0 0,1 0 1,0-1-1,5 6 0,-8-9-96,1 1 0,0-1 0,-1 0 0,1 0-1,0-1 1,0 1 0,0-1 0,0 1 0,1-1-1,-1 0 1,0 0 0,0 0 0,1-1 0,-1 1 0,0-1-1,1 1 1,-1-1 0,1 0 0,-1-1 0,0 1-1,1-1 1,-1 1 0,0-1 0,1 0 0,-1 0 0,0 0-1,0-1 1,0 1 0,0-1 0,4-3 0,9-5-61,-1-1-1,-1 0 1,0-2 0,16-17 0,-15 16 46,-15 13 15,0 1 0,1-1 1,-1 1-1,0-1 1,1 1-1,-1-1 0,1 1 1,-1 0-1,1-1 0,-1 1 1,1 0-1,-1 0 1,1-1-1,-1 1 0,1 0 1,0 0-1,-1 0 0,1-1 1,-1 1-1,1 0 0,0 0 1,-1 0-1,1 0 1,-1 0-1,1 0 0,-1 0 1,1 1-1,0-1 0,-1 0 1,1 0-1,-1 0 1,1 0-1,-1 1 0,1-1 1,-1 0-1,1 1 0,-1-1 1,1 0-1,-1 1 1,1-1-1,-1 1 0,1-1 1,-1 1-1,0-1 0,1 0 1,-1 1-1,0 0 1,1-1-1,-1 1 0,0-1 1,0 1-1,0-1 0,1 1 1,-1-1-1,0 1 0,0 0 1,0-1-1,0 2 1,7 44-184,-6-39 185,1 23 36,-2-22-40,0-1 1,0 1-1,1 0 1,1-1 0,-1 1-1,5 11 1,-5-17 2,0 0 0,0-1 0,0 1 1,0-1-1,0 1 0,1-1 0,-1 1 0,0-1 1,1 0-1,-1 0 0,1 0 0,-1 0 1,1 0-1,0 0 0,0 0 0,-1 0 0,1 0 1,0-1-1,0 1 0,0-1 0,-1 0 1,1 1-1,0-1 0,0 0 0,0 0 0,0 0 1,0 0-1,0-1 0,0 1 0,0 0 1,3-2-1,3 0-72,0-1 1,0 0-1,-1 0 0,1-1 1,-1 0-1,0 0 0,0-1 1,0 0-1,-1 0 0,1-1 1,-1 0-1,-1 0 0,1 0 1,-1 0-1,0-1 0,0 0 1,3-8-1,9-16-575,-1-2 0,18-52 1,-32 80 545,45-128-953,1-4 4526,-49 140-3386,0 0-1,0 0 1,1 0-1,0 0 0,0 1 1,-1-1-1,2 0 0,-1 0 1,1 6-1,1 10-119,-14 143 13,1-34 1460,10-127-1406,1 0 0,0-1 0,0 1 0,0 0 0,0-1 0,0 1 0,0 0-1,0 0 1,1-1 0,-1 1 0,0 0 0,0-1 0,0 1 0,1 0 0,-1-1 0,0 1 0,1-1 0,-1 1 0,1 0-1,-1-1 1,1 1 0,-1-1 0,1 1 0,-1-1 0,1 0 0,-1 1 0,1-1 0,-1 1 0,1-1 0,0 0 0,-1 1-1,1-1 1,0 0 0,-1 0 0,1 0 0,0 0 0,-1 1 0,1-1 0,1 0 0,33-6 162,-3-4-656,50-23 1,-6-3-3726,-47 22 689,33-17-12217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28.914"/>
    </inkml:context>
    <inkml:brush xml:id="br0">
      <inkml:brushProperty name="width" value="0.05" units="cm"/>
      <inkml:brushProperty name="height" value="0.05" units="cm"/>
      <inkml:brushProperty name="color" value="#5B2D90"/>
    </inkml:brush>
  </inkml:definitions>
  <inkml:trace contextRef="#ctx0" brushRef="#br0">1 299 11349,'0'0'10093,"19"-11"-9680,-4 3-322,-3 1 0,0 1 0,0 0 0,0 0 1,1 2-1,0-1 0,0 2 1,0-1-1,0 2 0,17-2 0,193 1 568,-221 4-661,0-1-1,0-1 1,0 1-1,0 0 1,-1 0-1,1-1 1,0 1-1,0-1 0,0 0 1,-1 1-1,1-1 1,0 0-1,-1 0 1,1 0-1,-1 0 0,1 0 1,1-2-1,-3 2-35,1 0-1,-1 0 1,1 0 0,-1 0-1,1 0 1,-1 0-1,0 0 1,1-1-1,-1 1 1,0 0-1,0 0 1,0 0 0,0 0-1,0-1 1,0 1-1,0 0 1,0 0-1,0 0 1,-1-3-1,-1-1-155,0 1-1,-1-1 0,1 0 1,-1 1-1,0-1 1,0 1-1,0 0 0,-1 0 1,0 0-1,-4-3 0,-28-21-1081,24 20 1134,1 0 0,0-1 1,0 0-1,1 0 0,0-1 0,1-1 0,0 0 0,-12-19 0,21 30 142,0 0 0,0 0 0,1 0 0,-1 0 0,0 0 0,0 0-1,0 0 1,1 0 0,-1 0 0,0 0 0,0 0 0,0 0 0,1 0 0,-1 0-1,0 0 1,0 0 0,0 0 0,1 0 0,-1-1 0,0 1 0,0 0 0,0 0-1,0 0 1,0 0 0,1 0 0,-1-1 0,0 1 0,0 0 0,0 0 0,0 0-1,0-1 1,0 1 0,0 0 0,0 0 0,1 0 0,-1-1 0,0 1 0,0 0-1,0 0 1,0 0 0,0-1 0,0 1 0,0 0 0,0 0 0,0 0 0,-1-1-1,1 1 1,0 0 0,0 0 0,0 0 0,0-1 0,0 1 0,0 0 0,0 0-1,0 0 1,0-1 0,-1 1 0,1 0 0,0 0 0,0 0 0,0 0 0,0 0-1,-1-1 1,1 1 0,0 0 0,16 10-18,-10-3 29,1 0 0,-1 0 1,0 1-1,0 0 0,-1 0 1,0 1-1,0-1 1,-1 1-1,-1 0 0,1 0 1,-1 1-1,2 14 1,1 4 1,-3 1 0,0-1 0,-1 31 0,-3-40-192,0 1 0,-2 0 0,0 0 1,-1-1-1,0 1 0,-2-1 0,-9 21 0,3-13-1972,-1-1 0,-20 29 0,1-8-6162</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3.488"/>
    </inkml:context>
    <inkml:brush xml:id="br0">
      <inkml:brushProperty name="width" value="0.05" units="cm"/>
      <inkml:brushProperty name="height" value="0.05" units="cm"/>
      <inkml:brushProperty name="color" value="#5B2D90"/>
    </inkml:brush>
  </inkml:definitions>
  <inkml:trace contextRef="#ctx0" brushRef="#br0">1 105 15607,'0'0'7267,"107"-76"-6354,-58 63-817,11 2 128,7 6-224,3 5-576,-11 0-833,-17 4-2753,-32 21-4642</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3.866"/>
    </inkml:context>
    <inkml:brush xml:id="br0">
      <inkml:brushProperty name="width" value="0.05" units="cm"/>
      <inkml:brushProperty name="height" value="0.05" units="cm"/>
      <inkml:brushProperty name="color" value="#5B2D90"/>
    </inkml:brush>
  </inkml:definitions>
  <inkml:trace contextRef="#ctx0" brushRef="#br0">1 295 14759,'0'0'11541,"77"-96"-11605,30 42-256,14 1-1889,-2 3-1345,-22 9-3985</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4.686"/>
    </inkml:context>
    <inkml:brush xml:id="br0">
      <inkml:brushProperty name="width" value="0.05" units="cm"/>
      <inkml:brushProperty name="height" value="0.05" units="cm"/>
      <inkml:brushProperty name="color" value="#5B2D90"/>
    </inkml:brush>
  </inkml:definitions>
  <inkml:trace contextRef="#ctx0" brushRef="#br0">0 117 13414,'0'0'5571,"26"-17"-4680,88-50-187,-100 61-524,-1 1 1,1 0-1,0 0 1,0 2-1,0 0 0,0 0 1,1 2-1,-1 0 0,1 0 1,22 3-1,-3-2 176,-25 0-284,0 1 0,-1-1 0,1 1 0,0 1-1,0 0 1,-1 0 0,1 1 0,-1 0 0,0 0 0,0 1 0,0 0 0,0 0 0,-1 1 0,13 10 0,-11-7-29,0 1-1,-1 1 1,0 0 0,-1 0 0,0 0 0,-1 1 0,0 0 0,0 0-1,5 18 1,0 9 5,-2 0 0,-1 0 0,-2 1 0,-2 0 0,-1 65 0,-3-72-7,0 0-1,-3 0 0,-11 60 1,12-84-61,0 0 0,-1 0 0,1 0 0,-1-1 0,-1 1 0,0-1 0,0 0 0,0 0 0,-1 0 0,0 0 0,0-1 0,-1 0 0,0 0 0,0 0 0,0-1 0,-1 0 0,1 0 0,-1 0 0,0-1 0,-13 5 0,18-8 24,0 0 0,0 0 0,-1 0 0,1 0 0,-1 0 0,1-1 1,0 0-1,-1 1 0,1-1 0,-1 0 0,1 0 0,-1 0 1,1 0-1,-1-1 0,1 1 0,-1-1 0,1 1 0,-1-1 0,1 0 1,0 0-1,0 0 0,-1 0 0,-3-3 0,4 1 31,-1 0 0,0-1 0,1 1 1,0 0-1,0-1 0,0 1 0,0-1 0,0 0 0,1 0 0,0 1 0,0-1 0,0 0 1,-1-6-1,0-8 99,1 0 1,1-1-1,0 1 1,1 0-1,6-29 1,-1 25-96,1 0 1,1 1 0,0 0 0,2 0 0,0 0 0,26-36 0,0 9-150,59-63-1,-92 108-104,35-33-445,-15 27-1548,-21 9 1781,-1-1-1,1 1 1,0 0 0,-1 0-1,1 0 1,-1 1 0,1-1-1,-1 0 1,1 0 0,-1 1 0,1-1-1,-1 1 1,3 1 0,10 11-6544</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5.108"/>
    </inkml:context>
    <inkml:brush xml:id="br0">
      <inkml:brushProperty name="width" value="0.05" units="cm"/>
      <inkml:brushProperty name="height" value="0.05" units="cm"/>
      <inkml:brushProperty name="color" value="#5B2D90"/>
    </inkml:brush>
  </inkml:definitions>
  <inkml:trace contextRef="#ctx0" brushRef="#br0">0 301 15063,'0'0'9508,"33"-11"-8697,58-17-355,162-28 1,1266-114 1282,-1513 170-1850,0-1 0,0 1 0,0-1 0,0 0 0,0-1 0,0 0 0,-1 0 0,1 0 0,0 0 0,-1-1 0,0 0 0,1 0 0,-1 0 0,7-7 0,-24 10-8877,-32 6-7096</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5.726"/>
    </inkml:context>
    <inkml:brush xml:id="br0">
      <inkml:brushProperty name="width" value="0.05" units="cm"/>
      <inkml:brushProperty name="height" value="0.05" units="cm"/>
      <inkml:brushProperty name="color" value="#5B2D90"/>
    </inkml:brush>
  </inkml:definitions>
  <inkml:trace contextRef="#ctx0" brushRef="#br0">0 72 11237,'0'0'10834,"20"-2"-9756,69-8-203,-83 10-794,1 1-1,0-1 0,-1 1 1,1 0-1,-1 0 0,1 1 0,-1 0 1,1 0-1,-1 1 0,0-1 1,0 1-1,-1 1 0,1-1 1,0 1-1,-1 0 0,0 0 1,0 1-1,0-1 0,-1 1 0,1 0 1,-1 1-1,4 6 0,4 7 26,-2 0 0,0 1 0,-1 0 0,11 41 0,-7-19-58,-2 0-1,-2 1 0,-2 0 0,-2 0 1,-2 0-1,-2 46 0,-1-84-40,0 0 1,-1 1-1,0-1 0,0 0 0,-1 0 0,1 0 1,-1 0-1,0 0 0,0-1 0,-1 1 0,1-1 1,-1 1-1,0-1 0,0 0 0,-1 0 0,1 0 1,-1 0-1,-4 3 0,2-3 6,0 0 0,0-1 0,0 0 0,0 0 0,0 0-1,-1-1 1,0 0 0,1 0 0,-1-1 0,0 1 0,0-1 0,0-1 0,-7 0 0,11 0 13,1 0 0,-1 0 1,1 0-1,0-1 1,-1 1-1,1-1 0,-1 1 1,1-1-1,0 0 0,-1 0 1,1 0-1,0-1 1,0 1-1,0 0 0,0-1 1,0 1-1,0-1 0,0 0 1,1 0-1,-3-2 1,1-1 12,0 0 1,0 0 0,1 0 0,0 0 0,0-1-1,0 1 1,1-1 0,-2-9 0,1-5 39,1 0 0,1 0 0,1 1 0,4-29 0,-1 26-39,2 2-1,0-1 1,1 1 0,1 0 0,1 0-1,1 1 1,18-28 0,-6 15-110,2 1 1,1 0-1,37-34 1,-42 47-241,1 1 0,1 1 0,0 1 0,2 1 1,-1 1-1,37-15 0,-16 11-3270,54-13-1,-34 15-3673</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6.184"/>
    </inkml:context>
    <inkml:brush xml:id="br0">
      <inkml:brushProperty name="width" value="0.05" units="cm"/>
      <inkml:brushProperty name="height" value="0.05" units="cm"/>
      <inkml:brushProperty name="color" value="#5B2D90"/>
    </inkml:brush>
  </inkml:definitions>
  <inkml:trace contextRef="#ctx0" brushRef="#br0">72 172 12966,'0'0'11893,"-7"-3"-11343,6 3-544,0-1 0,0 0-1,0 1 1,0 0 0,0-1 0,0 1 0,0 0-1,0-1 1,0 1 0,0 0 0,0 0 0,0 0-1,-1 0 1,1 0 0,0 0 0,0 0-1,0 1 1,0-1 0,0 0 0,0 0 0,0 1-1,0-1 1,0 1 0,0-1 0,0 1 0,0-1-1,1 1 1,-1 0 0,0-1 0,0 1 0,0 0-1,1 0 1,-1-1 0,0 1 0,1 0 0,-1 0-1,0 1 1,-2 6 52,1 0-1,0-1 0,0 1 1,1 0-1,-1 8 0,-1 7 91,-3 15 83,2 0 0,2 0 0,1 0-1,1 0 1,7 39 0,-6-67-211,1 1-1,0 0 1,1-1-1,0 1 1,1-1 0,0 0-1,1 0 1,0 0-1,0-1 1,1 0 0,0 0-1,1 0 1,0-1-1,0 0 1,1 0 0,0-1-1,0 0 1,1 0-1,0-1 1,0 0 0,1-1-1,11 6 1,-15-8-38,1-1 0,0 1 1,0-1-1,0 0 0,0-1 1,0 0-1,0 0 0,0 0 1,0-1-1,0 0 1,1-1-1,-1 1 0,0-1 1,0-1-1,0 1 0,0-1 1,0 0-1,0-1 0,-1 0 1,1 0-1,-1 0 0,11-8 1,-10 5-86,0-1 1,0 1-1,-1-1 1,0 0 0,0-1-1,-1 1 1,0-1 0,-1 0-1,1 0 1,-1-1-1,-1 0 1,0 1 0,0-1-1,-1 0 1,0 0 0,0 0-1,0-14 1,1-20-316,-3-1 1,-1 0-1,-12-72 1,9 90 392,-2 1 0,-1-1 1,-1 2-1,-1-1 0,-1 1 1,-1 0-1,-21-31 0,26 47 149,1 0-1,-2 1 1,1-1 0,-1 1-1,0 1 1,-15-12 0,20 17-30,-1-1 1,0 0-1,1 1 1,-1-1-1,0 1 1,0 0 0,0 0-1,0 0 1,0 0-1,0 1 1,0-1-1,0 1 1,0-1 0,0 1-1,0 0 1,0 1-1,0-1 1,-1 0-1,1 1 1,0 0 0,0-1-1,0 1 1,1 0-1,-1 1 1,-4 1-1,2 1-71,0 1-1,0-1 1,1 1-1,-1-1 0,1 1 1,0 1-1,1-1 1,-1 1-1,1-1 1,0 1-1,1 0 0,-1 0 1,1 0-1,-2 9 1,0 2-1,1-1 0,0 1 1,1 0-1,1 25 1,1-34-124,1 0-1,0-1 1,1 1 0,-1-1 0,1 1 0,1-1 0,0 0 0,0 0-1,0 0 1,1 0 0,0-1 0,0 1 0,0-1 0,1 0 0,0 0 0,1-1-1,-1 1 1,1-1 0,6 4 0,15 10-1272,0-2-1,1-1 1,40 16-1,7 5-2653,-34-11-9817</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6.687"/>
    </inkml:context>
    <inkml:brush xml:id="br0">
      <inkml:brushProperty name="width" value="0.05" units="cm"/>
      <inkml:brushProperty name="height" value="0.05" units="cm"/>
      <inkml:brushProperty name="color" value="#5B2D90"/>
    </inkml:brush>
  </inkml:definitions>
  <inkml:trace contextRef="#ctx0" brushRef="#br0">85 127 1457,'0'0'23274,"15"-12"-22508,5-3-674,1 0 0,1 1 0,0 2 0,1 0 0,37-14 0,-40 19 11,-12 4 38,-1 1-1,1 0 1,0 0 0,-1 0 0,15 0-1,-19 17 95,10 73-243,-2-17-21,4 133-1,-16-193 46,-1 0-1,0 0 0,0-1 1,-1 1-1,0-1 0,-1 0 1,0 0-1,-1 0 0,0-1 0,0 1 1,-1-1-1,-1 0 0,1-1 1,-1 1-1,-1-1 0,1-1 1,-1 0-1,-1 0 0,-15 10 1,13-9 0,-1 0 0,-1-2 1,1 1-1,-1-1 1,0-1-1,0 0 0,-1-1 1,0-1-1,1 0 1,-1-1-1,0 0 0,0-1 1,0 0-1,-24-3 1,35 1-106,0 0 0,0 0 1,1 0-1,-1-1 1,1 1-1,-1-1 0,1 1 1,-1-1-1,1 0 0,0 0 1,0 0-1,0 0 0,0 0 1,0-1-1,1 1 1,-1 0-1,1-1 0,-1 1 1,1-1-1,0 0 0,0 0 1,0 1-1,0-1 1,1 0-1,-1 0 0,1 0 1,-1 0-1,1 0 0,0-4 1,0-9-1470,0 0-1,1-1 1,0 1 0,5-19 0,20-50-12492</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7.023"/>
    </inkml:context>
    <inkml:brush xml:id="br0">
      <inkml:brushProperty name="width" value="0.05" units="cm"/>
      <inkml:brushProperty name="height" value="0.05" units="cm"/>
      <inkml:brushProperty name="color" value="#5B2D90"/>
    </inkml:brush>
  </inkml:definitions>
  <inkml:trace contextRef="#ctx0" brushRef="#br0">44 0 14182,'0'0'5875,"-44"116"-4802,48-80-225,32-9-784,11-13 560,5-14-576,-8 0 144,-13-14 577,-15-11-689,-16 2 768,-16 3-239,-27 9-321,-7 9-576,1 2-257,11 9-2128,10 9-4146</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29.470"/>
    </inkml:context>
    <inkml:brush xml:id="br0">
      <inkml:brushProperty name="width" value="0.05" units="cm"/>
      <inkml:brushProperty name="height" value="0.05" units="cm"/>
      <inkml:brushProperty name="color" value="#5B2D90"/>
    </inkml:brush>
  </inkml:definitions>
  <inkml:trace contextRef="#ctx0" brushRef="#br0">564 143 7668,'0'0'3545,"-3"-17"-1512,-13-54 414,15 68-2286,0 0 1,-1 0-1,1 0 1,-1 0 0,0 1-1,0-1 1,0 1 0,0-1-1,0 1 1,0 0-1,-1-1 1,1 1 0,-1 0-1,0 1 1,1-1 0,-1 0-1,0 1 1,0 0 0,0 0-1,-4-2 1,-2 1 242,1 0-1,-1 1 1,0 0 0,-17 0 0,23 1-372,-1 0 1,0 1-1,1 0 1,-1 0-1,0 0 1,1 0-1,-1 1 1,1-1 0,0 1-1,-1 0 1,1 0-1,0 0 1,0 0-1,0 0 1,1 1-1,-1-1 1,0 1-1,1 0 1,-4 5 0,-3 6-11,-1 1 0,-13 31 0,19-36 45,-31 65 272,4 2 1,3 1-1,4 1 1,3 1-1,4 1 1,3 0-1,4 1 0,0 89 1,10 3-79,-21 390 161,-81 204 698,96-690-239,6-77-869,0-1 0,0 1 0,0 0 0,1-1 0,-1 1-1,0 0 1,1-1 0,-1 1 0,0 0 0,1-1 0,-1 1 0,1-1 0,-1 1 0,1-1 0,-1 1 0,1-1 0,-1 1 0,1-1 0,0 0 0,-1 1 0,1-1 0,0 0 0,-1 1 0,1-1 0,0 0 0,-1 0 0,1 0 0,0 0 0,0 1 0,-1-1 0,1 0 0,1-1 0,30 1 43,-24 0-12,9-2 12,0 0 0,0-1-1,0-1 1,0-1-1,-1 0 1,28-14 0,96-57-332,-103 55 70,186-124-4470,-118 67-1043</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0.219"/>
    </inkml:context>
    <inkml:brush xml:id="br0">
      <inkml:brushProperty name="width" value="0.05" units="cm"/>
      <inkml:brushProperty name="height" value="0.05" units="cm"/>
      <inkml:brushProperty name="color" value="#5B2D90"/>
    </inkml:brush>
  </inkml:definitions>
  <inkml:trace contextRef="#ctx0" brushRef="#br0">0 144 8548,'0'0'7046,"9"-17"-5136,31-56-797,-38 70-987,0-1 1,1 0 0,-1 1 0,1-1 0,0 1 0,0 0 0,0 0 0,0 0 0,0 0 0,1 1 0,-1-1 0,1 1-1,-1 0 1,1 0 0,0 0 0,0 0 0,0 1 0,0 0 0,1 0 0,-1 0 0,0 0 0,0 1 0,1-1 0,-1 1 0,8 1-1,-5 0-58,0 1-1,0 0 1,-1 1-1,1-1 1,-1 1-1,0 0 1,1 1-1,-2 0 1,1 0-1,0 0 1,-1 1-1,0-1 1,5 7-1,26 28 41,-2 1 0,-2 2-1,42 72 1,-63-94-94,-1 0 1,0 0-1,-1 1 1,-2 1-1,0-1 1,-1 1-1,-1 1 0,-1-1 1,-1 0-1,0 45 1,-4-60-11,0 0 0,-1 0 0,0 0 0,0 0 0,0-1 1,-1 1-1,0-1 0,0 0 0,-1 1 0,0-2 0,0 1 1,0 0-1,-1-1 0,0 0 0,0 0 0,0 0 0,0 0 0,-1-1 1,-10 6-1,8-5-3,0-1 0,0 0 1,0 0-1,-1-1 0,1 0 1,-1 0-1,0-1 0,0 0 1,0-1-1,0 0 0,0 0 0,0-1 1,0 0-1,0-1 0,-10-1 1,16 1 21,0 0 0,0 0 0,0 0 1,0 0-1,1 0 0,-1-1 0,0 1 0,1-1 1,-1 0-1,1 0 0,0 0 0,-1 0 0,1 0 1,0 0-1,0-1 0,1 1 0,-1-1 0,-1-2 1,0-1 26,0 0 1,1 0-1,0-1 1,0 1-1,0 0 1,1-1-1,0 1 0,0-9 1,1 3 12,0-1-1,0 1 1,2-1 0,-1 1-1,2 0 1,-1 0 0,2 0-1,8-20 1,2 9-218,1 2 0,1 0 0,1 0 0,1 2 0,0 0 0,2 1 0,0 1 0,1 1 0,44-26 0,-22 20-1111,-40 20 957,-1 1-1,1 0 0,-1 1 1,1-1-1,-1 0 1,1 1-1,0 0 1,0-1-1,-1 1 1,1 0-1,0 0 0,-1 1 1,1-1-1,0 1 1,2 0-1,2 9-5383,-6 11-2289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0.217"/>
    </inkml:context>
    <inkml:brush xml:id="br0">
      <inkml:brushProperty name="width" value="0.05" units="cm"/>
      <inkml:brushProperty name="height" value="0.05" units="cm"/>
      <inkml:brushProperty name="color" value="#5B2D90"/>
    </inkml:brush>
  </inkml:definitions>
  <inkml:trace contextRef="#ctx0" brushRef="#br0">112 106 6707,'0'0'9636,"-7"-13"-8048,-1-2-1187,6 8-148,-2 0 0,1 0 1,-1 0-1,0 1 1,0 0-1,-6-6 0,10 12-202,0 0-1,-1 0 1,1 0-1,-1 0 1,1-1-1,-1 1 1,1 0-1,-1 0 1,1 0-1,0 1 1,-1-1 0,1 0-1,-1 0 1,1 0-1,-1 0 1,1 0-1,0 0 1,-1 1-1,1-1 1,-1 0-1,1 0 1,0 1-1,-1-1 1,1 0-1,0 0 1,-1 1-1,1-1 1,0 0 0,0 1-1,-1-1 1,1 1-1,0-1 1,0 0-1,-1 1 1,1-1-1,0 1 1,0-1-1,0 0 1,0 1-1,0-1 1,0 1-1,0-1 1,0 1-1,0-1 1,0 1-1,-9 26-250,9-25 307,-12 41-18,2 1 1,2 0-1,2 1 1,2 0-1,2 0 1,4 50-1,-1-76-97,1-1 0,1 1-1,0-1 1,2 0 0,0 0-1,1 0 1,1-1 0,0 0 0,1 0-1,1-1 1,1 0 0,0 0 0,1-1-1,1-1 1,0 0 0,1 0-1,20 16 1,-30-27-9,1 0 0,0 0 0,0 0 1,0 0-1,0-1 0,1 1 0,-1-1 0,0 0 0,1 0 0,0-1 0,-1 0 0,1 0 1,0 0-1,0 0 0,0 0 0,0-1 0,-1 0 0,1 0 0,0-1 0,0 1 0,0-1 1,0 0-1,-1 0 0,1-1 0,0 1 0,-1-1 0,1 0 0,-1 0 0,0-1 1,1 1-1,-1-1 0,-1 0 0,6-4 0,1-4 10,-1 0 1,0 0-1,-1 0 1,0-1-1,-1-1 1,0 1-1,-1-1 1,0 0-1,-1 0 1,4-20-1,0-9-104,-2 0 0,-2 0 0,-1 0 0,-3-1 0,-4-48 0,2 78 98,-1 0 0,0 0 0,0 0 1,-1 0-1,-1 1 0,0 0 1,-1-1-1,0 1 0,-1 1 1,0-1-1,-1 1 0,0 0 1,-1 1-1,0 0 0,0 0 0,-1 0 1,-1 1-1,0 1 0,0-1 1,0 2-1,-1-1 0,0 2 1,-1-1-1,1 2 0,-1-1 0,0 2 1,-1-1-1,1 2 0,-1 0 1,0 0-1,0 1 0,-19 0 1,28 1 5,-1 2 1,1-1-1,-1 1 1,1-1-1,0 1 1,0 1-1,-1-1 1,1 0-1,0 1 1,0 0-1,0 0 1,0 0-1,1 1 1,-1-1-1,0 1 1,-3 3-1,2 0 5,0-1 0,1 1 0,-1 0 1,1 0-1,1 1 0,-1-1 0,1 1 0,0 0 0,-2 7 0,0 6-59,1-1 0,0 1 0,2 0 0,0 1-1,1-1 1,3 26 0,-2-43 39,0 0-1,0 0 1,1 1-1,-1-1 1,1 0 0,0 0-1,0 0 1,0 1-1,0-1 1,1 0-1,-1-1 1,1 1 0,0 0-1,0 0 1,0-1-1,0 1 1,0-1 0,0 1-1,1-1 1,-1 0-1,1 0 1,0 0-1,0 0 1,-1-1 0,1 1-1,0-1 1,0 0-1,1 0 1,-1 0 0,0 0-1,6 1 1,-2-2 29,0 1 0,0-1-1,0-1 1,0 1 0,-1-1 0,1 0 0,0-1 0,0 0 0,-1 0 0,1 0 0,-1-1 0,0 0 0,0 0 0,10-7-1,25-22 382,-1-3 0,36-40 0,-34 32 266,53-41-1,-94 83-649,0 0 1,0 0-1,0 0 1,0 0-1,0 1 1,0-1-1,0 0 1,1 1-1,-1-1 1,0 0-1,1 1 0,-1-1 1,1 1-1,-1 0 1,0 0-1,1-1 1,-1 1-1,1 0 1,-1 0-1,0 0 1,1 0-1,-1 1 1,1-1-1,-1 0 0,1 1 1,-1-1-1,0 0 1,1 1-1,-1 0 1,0-1-1,0 1 1,1 0-1,-1 0 1,0 0-1,0-1 1,0 1-1,0 0 0,0 1 1,0-1-1,0 0 1,0 0-1,-1 0 1,2 3-1,3 6 16,0 0 0,-1 1 0,0-1 0,3 20 0,-2-14-15,27 146-137,-13-59-157,-19-101 232,1 0 1,-1 0-1,0 0 0,1 0 1,-1 0-1,1-1 0,0 1 1,0 0-1,0 0 0,0-1 1,0 1-1,0-1 0,0 1 1,3 2-1,-4-4 47,1 0 1,-1 1-1,1-1 0,0 0 0,-1 0 1,1 0-1,0 0 0,-1 0 0,1 0 1,-1 0-1,1 0 0,0 0 0,-1 0 1,1 0-1,-1 0 0,1-1 0,0 1 0,-1 0 1,1 0-1,-1 0 0,1-1 0,-1 1 1,1 0-1,-1-1 0,1 1 0,-1-1 1,1 1-1,0-1 0,5-6 36,-1 0 0,1-1 0,-2 1 0,8-14 0,-9 15-21,0 1-2,92-157 40,-79 138-44,1 1 0,1 0 1,0 2-1,35-30 1,-52 49-1,1 0 0,0 1 0,0 0 0,0-1 0,0 1 0,0 0 0,0 0 0,0 0 0,0 0 0,0 0 0,0 1 0,1-1 1,-1 1-1,4-1 0,-4 1-1,-1 0 0,1 1 0,-1-1 1,0 0-1,1 1 0,-1-1 0,0 1 0,1-1 1,-1 1-1,0 0 0,0 0 0,0 0 1,1-1-1,-1 1 0,0 0 0,0 0 1,0 0-1,0 2 0,4 5-8,0 0-1,-1 0 1,-1 0-1,1 1 1,-1-1-1,2 11 1,2 5-3,2-1 10,2 0-1,0-1 1,1 0-1,1-1 1,23 29-1,16 13-4764,-44-53 852</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0.572"/>
    </inkml:context>
    <inkml:brush xml:id="br0">
      <inkml:brushProperty name="width" value="0.05" units="cm"/>
      <inkml:brushProperty name="height" value="0.05" units="cm"/>
      <inkml:brushProperty name="color" value="#5B2D90"/>
    </inkml:brush>
  </inkml:definitions>
  <inkml:trace contextRef="#ctx0" brushRef="#br0">0 147 15031,'0'0'5509,"28"-6"-4039,419-67 342,502 6-1343,-958 68-1197,0 1-1,0 0 1,0 0-1,0 1 1,0 0 0,0 0-1,-12 8 1,-24 8-4159,-16 1-3392</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1.024"/>
    </inkml:context>
    <inkml:brush xml:id="br0">
      <inkml:brushProperty name="width" value="0.05" units="cm"/>
      <inkml:brushProperty name="height" value="0.05" units="cm"/>
      <inkml:brushProperty name="color" value="#5B2D90"/>
    </inkml:brush>
  </inkml:definitions>
  <inkml:trace contextRef="#ctx0" brushRef="#br0">1 86 10757,'0'0'8953,"23"-14"-7605,82-42-401,-99 53-868,1 0 0,0 1 0,1 0 1,-1 0-1,0 1 0,1 0 0,-1 0 0,0 1 1,1 0-1,-1 0 0,1 0 0,-1 1 0,1 1 1,-1-1-1,0 1 0,0 0 0,8 4 0,-4-1-5,-1 0 0,0 1-1,0 1 1,-1 0 0,0 0 0,0 0-1,-1 1 1,13 15 0,-10-8-31,-1 1 0,0 0 0,0 0 0,-2 1 0,0 1 0,-1-1 0,-1 1 0,-1 1 0,0-1 0,2 25 0,-2-4 9,-2-1 1,-2 1 0,-1-1-1,-6 43 1,3-65-49,0 1 1,-1-1-1,0 1 0,-2-1 0,0 0 1,0-1-1,-15 24 0,18-33-3,-1 0-1,0 0 1,0 0 0,0-1-1,0 0 1,-1 0 0,0 0-1,0 0 1,-1-1 0,1 0-1,-1 0 1,0 0 0,0-1-1,0 0 1,-1 0 0,1 0-1,-1-1 1,1 0 0,-1 0-1,-13 1 1,18-3 24,0 0-1,0-1 1,0 1 0,0-1-1,0 1 1,0-1 0,0 0-1,0 1 1,0-1 0,0 0-1,0 0 1,0 0 0,0-1-1,1 1 1,-1 0 0,1-1-1,-1 1 1,1-1 0,-1 0-1,1 1 1,0-1 0,0 0-1,0 0 1,0 0 0,0 0-1,0 0 1,0 0 0,1 0-1,-1 0 1,1 0 0,-1 0-1,1-3 1,-3-10 111,2 0 1,0-1-1,1-22 0,0 27-145,2-15 27,1 1 0,1 0 0,1 0-1,2 0 1,0 1 0,1-1 0,2 2 0,0-1 0,2 2 0,19-31-1,-11 24-863,1 0-1,39-41 1,-38 48-1252,1 1 1,1 1 0,26-17-1,9 1-6274</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1.404"/>
    </inkml:context>
    <inkml:brush xml:id="br0">
      <inkml:brushProperty name="width" value="0.05" units="cm"/>
      <inkml:brushProperty name="height" value="0.05" units="cm"/>
      <inkml:brushProperty name="color" value="#5B2D90"/>
    </inkml:brush>
  </inkml:definitions>
  <inkml:trace contextRef="#ctx0" brushRef="#br0">26 272 13558,'0'0'11243,"-1"6"-10587,-2 12-416,-6 31 314,3 0-1,0 51 0,6-85-503,0-1 0,1 1 0,1 0 0,0-1 0,1 1 0,1-1 0,0 0 0,1 0 0,1 0 0,0-1 0,13 21 0,-7-17-43,1 0 1,1-1 0,0-1-1,22 19 1,-32-30-60,1 1 1,0-2-1,0 1 0,0 0 1,0-1-1,1 0 0,-1-1 1,1 1-1,0-1 0,0 0 1,0 0-1,0-1 0,0 1 1,0-1-1,0-1 0,0 1 1,1-1-1,-1 0 0,8-2 1,-8 0 17,-1-1 0,1 0-1,-1 0 1,0 0 0,0 0 0,0-1 0,-1 0 0,1 0 0,-1-1 0,0 1 0,0-1 0,0 0 0,-1 0 0,1 0 0,-1 0 0,4-10 0,1-3-58,-1 0 0,0 0 0,-2-1 1,5-20-1,-5 2-83,0 0 1,-3 0-1,-1 0 1,-1 0-1,-11-66 0,6 73 114,-1 0-1,-2 1 1,0 0-1,-3 0 1,0 1-1,-2 0 1,-22-37 0,30 57 105,-1 1 0,0-1 1,0 1-1,0 1 1,-1-1-1,0 1 1,-11-8-1,15 12-9,1 0 0,-1 1 0,0-1 1,0 1-1,0 0 0,0-1 0,0 1 0,0 1 1,0-1-1,0 0 0,0 1 0,0 0 0,0-1 0,-1 1 1,1 0-1,0 1 0,0-1 0,0 1 0,0-1 0,0 1 1,0 0-1,0 0 0,0 0 0,0 1 0,-4 1 0,2 1-4,0 1-1,0 0 0,0-1 0,1 2 1,0-1-1,0 0 0,0 1 1,1 0-1,-1 0 0,1 0 0,1 0 1,-1 0-1,1 1 0,0-1 0,-1 9 1,0-1-21,1 1 0,0 0 0,1 0 0,0 0 0,1-1 0,3 19 0,-1-23-27,0-1 0,1 1 0,0-1 0,1 1 0,0-1 0,0 0 0,1-1 0,0 1 0,0-1 0,1 0 0,0 0 1,1 0-1,0-1 0,11 9 0,-2-3-696,0-1 0,2 0 0,-1-1 0,2-1 0,37 14 0,25 3-5405</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1.951"/>
    </inkml:context>
    <inkml:brush xml:id="br0">
      <inkml:brushProperty name="width" value="0.05" units="cm"/>
      <inkml:brushProperty name="height" value="0.05" units="cm"/>
      <inkml:brushProperty name="color" value="#5B2D90"/>
    </inkml:brush>
  </inkml:definitions>
  <inkml:trace contextRef="#ctx0" brushRef="#br0">24 110 6435,'0'0'14294,"1"-7"-13079,-1 7-1214,0 0 0,0 0-1,0 0 1,0 0 0,0 0 0,0 0-1,0 0 1,0 0 0,0 0 0,0 0-1,0 0 1,0 0 0,0 0-1,1 0 1,-1 0 0,0 0 0,0 30 388,-1-1 1,-6 35 0,-3 50 218,10-114-608,0 1 1,0 0 0,0 0 0,0 0 0,0 0 0,1 0 0,-1 0 0,0 0 0,0 0 0,1 0 0,-1 0 0,0 0 0,1 0 0,-1 0 0,1 0 0,-1-1 0,1 1 0,0 0 0,-1 0 0,1-1 0,0 1 0,0 0 0,-1-1 0,1 1 0,0 0 0,0-1-1,0 0 1,0 1 0,0-1 0,-1 1 0,1-1 0,0 0 0,0 0 0,0 1 0,0-1 0,0 0 0,0 0 0,0 0 0,0 0 0,0 0 0,0 0 0,0-1 0,0 1 0,0 0 0,0 0 0,1-1 0,3 0 22,-1-1 0,1 1 0,-1-1 1,1 0-1,-1 0 0,0 0 0,0-1 1,0 0-1,5-3 0,-2-3 50,0 1-1,0-1 1,-1-1-1,0 1 1,0-1 0,-1 0-1,-1 0 1,1 0 0,-2-1-1,0 1 1,0-1-1,0 0 1,-2 0 0,1 0-1,-2 0 1,1-1 0,-3-18-1,2 23-110,-1 0 1,-1 0-1,1 0 0,-1 0 0,0 0 1,-1 0-1,0 0 0,0 1 0,0 0 1,-1-1-1,1 1 0,-8-8 0,7 10-206,0 0 0,-1 1 0,1-1 0,-1 1 0,1 0 0,-1 0 0,0 0-1,0 1 1,0 0 0,0 0 0,-1 0 0,1 1 0,-1-1 0,1 1 0,-1 1 0,1-1-1,-11 1 1,-1 0-5046</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2.656"/>
    </inkml:context>
    <inkml:brush xml:id="br0">
      <inkml:brushProperty name="width" value="0.05" units="cm"/>
      <inkml:brushProperty name="height" value="0.05" units="cm"/>
      <inkml:brushProperty name="color" value="#5B2D90"/>
    </inkml:brush>
  </inkml:definitions>
  <inkml:trace contextRef="#ctx0" brushRef="#br0">1 28 10069,'0'0'10730,"19"-7"-10439,-13 5-252,0-2-7,1 2 0,-1-1 0,0 1 1,1 0-1,0 0 0,-1 1 1,1 0-1,0 0 0,0 1 1,0-1-1,-1 2 0,1-1 0,0 1 1,0 0-1,0 0 0,-1 1 1,1-1-1,-1 2 0,1-1 0,-1 1 1,0 0-1,8 5 0,-2 2 22,-2 0-1,1 1 0,-1 0 1,-1 1-1,0 0 1,-1 0-1,0 1 0,-1 0 1,0 0-1,-1 1 0,-1 0 1,0 0-1,0 0 1,-2 0-1,0 1 0,-1 0 1,0 0-1,-1-1 0,0 1 1,-2 0-1,-1 16 1,0-13-50,0-1 1,0 0 0,-2 0 0,0 0 0,-1 0 0,-1-1 0,0 0 0,-2 0-1,1 0 1,-2-1 0,0 0 0,-1-1 0,0 0 0,-1-1 0,-1 0 0,0 0-1,-25 19 1,31-28 13,-1 1 1,0-2-1,0 1 0,0-1 0,0 0 0,0 0 1,-1-1-1,1 0 0,-1-1 0,-8 2 1,13-3 34,1 0 0,0 0 1,-1 0-1,1-1 0,0 1 1,-1 0-1,1-1 0,0 1 1,0-1-1,-1 0 0,1 0 1,0 0-1,0 0 0,0 0 1,0-1-1,0 1 1,1 0-1,-1-1 0,0 0 1,0 1-1,1-1 0,-1 0 1,1 0-1,0 0 0,0 0 1,-1 0-1,1 0 0,0 0 1,1 0-1,-1 0 0,0 0 1,1-1-1,-1 1 1,1 0-1,0 0 0,-1-5 1,0-5-9,1 0 1,0 0 0,0 0 0,1 0 0,1 1 0,0-1 0,0 0 0,2 0 0,-1 1 0,1 0 0,1 0-1,0 0 1,0 0 0,1 1 0,11-14 0,1 1-241,1 1 0,1 1 0,1 1 1,1 1-1,32-22 0,-37 29-284,2 0 1,28-14 0,-42 23 15,-1 1 0,1 0 1,0 0-1,0 1 1,0-1-1,0 1 1,0 0-1,0 0 1,1 1-1,-1-1 0,0 1 1,0 0-1,0 1 1,1-1-1,8 3 1,-13-2 207,-1-1 0,1 0 1,0 1-1,-1-1 0,1 1 1,-1-1-1,1 1 0,-1-1 1,1 1-1,-1-1 0,1 1 1,-1-1-1,1 1 0,-1 0 1,0-1-1,1 1 0,-1 0 1,0-1-1,0 1 0,1 0 1,-1-1-1,0 1 0,0 1 1,1 25-9319</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3.023"/>
    </inkml:context>
    <inkml:brush xml:id="br0">
      <inkml:brushProperty name="width" value="0.05" units="cm"/>
      <inkml:brushProperty name="height" value="0.05" units="cm"/>
      <inkml:brushProperty name="color" value="#5B2D90"/>
    </inkml:brush>
  </inkml:definitions>
  <inkml:trace contextRef="#ctx0" brushRef="#br0">1 168 19945,'0'0'5667,"170"-30"-5651,7 10 672,49-1-688,14 1 0,-8 1-96,-34 1 176,-63 3-304,-54 3 128,-51 3-1249,-30 5 721,-50 4-304,-31 0-1506,-18 0-1311,-2 15-5187</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3.385"/>
    </inkml:context>
    <inkml:brush xml:id="br0">
      <inkml:brushProperty name="width" value="0.05" units="cm"/>
      <inkml:brushProperty name="height" value="0.05" units="cm"/>
      <inkml:brushProperty name="color" value="#5B2D90"/>
    </inkml:brush>
  </inkml:definitions>
  <inkml:trace contextRef="#ctx0" brushRef="#br0">0 47 1857,'0'0'17261,"5"-8"-15527,-4 5-1648,1 1 0,0-1 0,-1 1 0,1-1 0,0 1 0,0 0 0,0 0 0,0 0 0,1 0 0,-1 0 0,1 0 0,-1 0 0,1 1 0,-1-1 0,1 1 0,0 0 0,0 0 0,0 0 0,0 0 0,-1 1 0,1-1-1,0 1 1,0-1 0,0 1 0,1 0 0,-1 0 0,0 0 0,0 1 0,0-1 0,-1 1 0,1 0 0,0 0 0,0 0 0,0 0 0,4 2 0,5 3-1,0 1 1,-1 0-1,0 0 0,0 2 1,0-1-1,-1 1 0,0 1 1,-1-1-1,0 2 0,0-1 1,-1 1-1,10 20 0,-7-12-40,-1 0 0,-1 1 0,0 0 1,-2 1-1,0 0 0,-2 0 0,4 27 0,-6-30-45,-2 0 0,-1-1 0,0 1-1,-1 0 1,0 0 0,-2 0 0,0-1 0,-10 28 0,11-38-3,-1 0 1,0 0 0,0 0-1,-1-1 1,1 0-1,-2 0 1,1 0 0,-1 0-1,0-1 1,0 1-1,0-1 1,-1 0 0,1-1-1,-1 0 1,-1 0-1,1 0 1,0 0 0,-1-1-1,0 0 1,0-1-1,0 1 1,0-1 0,-10 1-1,15-2 22,-1-1 0,1 1-1,-1-1 1,0 0-1,1 0 1,-1 0 0,0 0-1,1-1 1,-1 1 0,0-1-1,1 1 1,-1-1-1,1 0 1,-1 0 0,1 0-1,0-1 1,-1 1 0,1 0-1,0-1 1,0 1-1,0-1 1,0 0 0,0 0-1,0 0 1,0 0 0,1 0-1,-1 0 1,1 0-1,-1-1 1,1 1 0,0 0-1,0-1 1,0 1 0,0-1-1,1 1 1,-1-1-1,1 0 1,-1 1 0,1-4-1,-1-6 75,0-1 0,1 1-1,0-1 1,1 1-1,0 0 1,1-1 0,5-16-1,0 9-213,1 1 1,0-1-1,2 2 0,0-1 0,1 1 0,1 1 0,19-22 0,9-6-1023,60-52 0,-64 66-3596,54-36-1,-41 36-4501</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3.741"/>
    </inkml:context>
    <inkml:brush xml:id="br0">
      <inkml:brushProperty name="width" value="0.05" units="cm"/>
      <inkml:brushProperty name="height" value="0.05" units="cm"/>
      <inkml:brushProperty name="color" value="#5B2D90"/>
    </inkml:brush>
  </inkml:definitions>
  <inkml:trace contextRef="#ctx0" brushRef="#br0">61 94 13702,'0'0'9170,"-10"22"-8629,2-3-331,1-3-38,0 1 0,1-1 0,1 1 0,0 0-1,1 1 1,1-1 0,-1 26 0,2-5 195,3 1-1,1-1 1,7 43 0,-6-66-335,1 0 0,0 0 0,1-1 0,1 1 0,0-1 0,1-1 0,0 1 0,1-1 0,1-1 1,17 21-1,-22-29-64,-1 0 1,1 0 0,1 0 0,-1-1 0,0 0-1,1 1 1,0-2 0,-1 1 0,1-1 0,0 1-1,0-1 1,1-1 0,5 2 0,-8-2 3,0-1-1,1 0 1,-1 0 0,0 0 0,1 0-1,-1-1 1,0 1 0,0-1 0,1 0 0,-1 0-1,0 0 1,0 0 0,0 0 0,0-1 0,0 1-1,0-1 1,-1 0 0,1 0 0,-1 0-1,1 0 1,-1-1 0,3-3 0,4-5-44,-1-1 0,-1 0-1,0-1 1,0 0 0,-1 0 0,-1 0 0,0-1 0,-1 1 0,-1-1 0,0 0 0,1-23 0,-1 2-104,-2 0 1,-1 1 0,-8-59 0,4 70 170,-1 1 1,0 0 0,-2 0-1,-1 1 1,0 0 0,-23-39-1,27 52 114,0 0 0,-1 1 0,0 0 0,-1 0-1,0 0 1,0 0 0,0 1 0,-1 0 0,0 1-1,0-1 1,0 1 0,-1 1 0,0-1-1,1 1 1,-2 1 0,1-1 0,0 1 0,-1 1-1,1 0 1,-15-2 0,20 3-105,0 1-1,0 0 1,0 0 0,1 0-1,-1 0 1,0 0 0,0 1-1,1-1 1,-1 1 0,0 0-1,1-1 1,-1 1 0,0 1-1,1-1 1,-1 0 0,1 0-1,0 1 1,-1 0 0,1-1-1,0 1 1,0 0-1,0 0 1,0 0 0,1 0-1,-1 1 1,0-1 0,1 0-1,0 1 1,-1-1 0,1 1-1,0-1 1,0 1 0,0 0-1,1-1 1,-1 1 0,1 0-1,-1 0 1,1-1 0,0 1-1,0 0 1,1 4 0,0 2-74,0 1 0,0-1 0,1 0 0,0 0 0,1 1 0,0-2 0,1 1 0,0 0 0,0-1 0,1 0 0,8 13 0,10 4-1096,0-1 0,2-1-1,0-1 1,32 20-1,31 15-5593</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4.088"/>
    </inkml:context>
    <inkml:brush xml:id="br0">
      <inkml:brushProperty name="width" value="0.05" units="cm"/>
      <inkml:brushProperty name="height" value="0.05" units="cm"/>
      <inkml:brushProperty name="color" value="#5B2D90"/>
    </inkml:brush>
  </inkml:definitions>
  <inkml:trace contextRef="#ctx0" brushRef="#br0">6 0 7203,'0'0'20057,"-4"79"-19160,2-26-481,2 1-208,0 1-416,0-3 16,0-9-1793,6-9-1937,0-11-10036</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4.493"/>
    </inkml:context>
    <inkml:brush xml:id="br0">
      <inkml:brushProperty name="width" value="0.05" units="cm"/>
      <inkml:brushProperty name="height" value="0.05" units="cm"/>
      <inkml:brushProperty name="color" value="#5B2D90"/>
    </inkml:brush>
  </inkml:definitions>
  <inkml:trace contextRef="#ctx0" brushRef="#br0">0 53 14567,'0'0'4188,"26"-10"-2643,-5 2-1252,-9 2-178,0 1 0,0 0 0,0 1 0,0 0 0,1 1 0,-1 0 0,1 1 0,0 0 0,0 2 0,0-1 0,0 1 0,20 3-1,-22 1-59,1 0-1,-1 1 0,0 0 0,-1 0 0,1 2 0,-1-1 0,0 1 0,-1 0 0,1 1 0,-1 0 0,-1 1 0,0 0 0,0 0 0,-1 1 0,0-1 0,0 2 1,8 17-1,-9-15-18,0 0 0,-1 1 1,0-1-1,-1 1 0,0 0 1,-1 0-1,-1 1 0,0-1 1,-1 1-1,-1-1 0,0 0 0,-1 1 1,-1-1-1,-4 22 0,3-29-18,0 1 0,-1-1 0,0 1 0,0-1 0,0 0 0,-1-1-1,0 1 1,0-1 0,-1 0 0,0 0 0,0-1 0,-8 6 0,10-8 7,0 1 1,-1-1-1,1-1 1,-1 1-1,1-1 1,-1 1-1,0-1 1,0-1-1,0 1 1,0-1-1,0 0 1,0 0 0,0 0-1,-1-1 1,1 1-1,0-2 1,0 1-1,-1 0 1,1-1-1,-8-2 1,10 1 47,0 0 1,0-1-1,-1 1 1,2-1 0,-1 1-1,0-1 1,1 0-1,-1-1 1,1 1-1,0 0 1,0 0-1,0-1 1,0 0-1,1 1 1,-1-1 0,1 0-1,0 1 1,0-1-1,0 0 1,1 0-1,0 0 1,-1-6-1,0-14 73,1 1 0,3-33 0,-1 40-218,1 1 1,1-1-1,0 1 1,1 0-1,1 1 1,0-1-1,1 1 1,1 0-1,0 1 1,0 0-1,2 0 1,0 1-1,0 0 0,1 0 1,0 1-1,15-10 1,-13 11-694,0 1-1,0 0 1,1 1 0,15-6-1,-17 9-625,0 1 1,0 0-1,1 1 0,-1 0 0,17-1 0,7 3-5961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0.645"/>
    </inkml:context>
    <inkml:brush xml:id="br0">
      <inkml:brushProperty name="width" value="0.05" units="cm"/>
      <inkml:brushProperty name="height" value="0.05" units="cm"/>
      <inkml:brushProperty name="color" value="#5B2D90"/>
    </inkml:brush>
  </inkml:definitions>
  <inkml:trace contextRef="#ctx0" brushRef="#br0">24 293 10741,'0'0'7985,"9"-9"-7502,28-9-61,-24 13-317,-1-1 0,0 0 0,0-1 0,20-16 0,-19 12-53,-1-1-1,-1 0 1,0-1 0,15-21 0,-23 30-15,-1 0 1,1-1-1,-1 1 1,0-1 0,0 0-1,0 1 1,0-1 0,-1 0-1,0 0 1,0 0-1,0 0 1,-1 0 0,1 0-1,-1 0 1,0 0 0,-1-1-1,1 1 1,-1 0-1,-2-7 1,1 10 2,0-1 0,1 1-1,-1 0 1,0 0 0,0 0-1,-1 0 1,1 0 0,0 0 0,-1 0-1,1 1 1,-1-1 0,1 1 0,-1 0-1,0-1 1,1 1 0,-1 1 0,0-1-1,0 0 1,0 1 0,0-1-1,0 1 1,0 0 0,0 0 0,-5 1-1,2-1-7,1 0 0,0 0-1,0 1 1,0 0-1,0 0 1,0 0 0,0 1-1,0-1 1,0 1-1,0 0 1,1 1 0,-1-1-1,1 1 1,-5 3-1,0 5 20,0 0 0,1 1 0,0 0-1,1 0 1,1 0 0,0 1-1,0 0 1,1 0 0,-6 27-1,4-8 42,2 1 0,1 0 0,0 39 0,4-56-117,0-1-1,1 1 0,1-1 1,0 1-1,1-1 0,1 0 0,1 0 1,0 0-1,1-1 0,0 0 0,1 0 1,14 21-1,-13-24-372,1 0-1,0-1 1,0-1-1,1 0 1,1 0-1,-1-1 1,1 0-1,0-1 1,19 9-1,-16-9-1259,0-2 0,0 0 0,25 6 0,50 0-8291</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4.906"/>
    </inkml:context>
    <inkml:brush xml:id="br0">
      <inkml:brushProperty name="width" value="0.05" units="cm"/>
      <inkml:brushProperty name="height" value="0.05" units="cm"/>
      <inkml:brushProperty name="color" value="#5B2D90"/>
    </inkml:brush>
  </inkml:definitions>
  <inkml:trace contextRef="#ctx0" brushRef="#br0">1 216 2545,'0'0'24764,"264"-102"-24732,-68 72-32,10 2 160,-13 4-481,-31 7 321,-43 6-432,-43 7 256,-35 4-1409,-29 0-15,-12 13-833,-26 15-337,-25 10-2992</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5.326"/>
    </inkml:context>
    <inkml:brush xml:id="br0">
      <inkml:brushProperty name="width" value="0.05" units="cm"/>
      <inkml:brushProperty name="height" value="0.05" units="cm"/>
      <inkml:brushProperty name="color" value="#5B2D90"/>
    </inkml:brush>
  </inkml:definitions>
  <inkml:trace contextRef="#ctx0" brushRef="#br0">0 118 2225,'0'0'11138,"13"-17"-7170,40-52-1365,-51 67-2462,0-1-1,1 1 0,-1-1 0,1 1 0,-1 0 0,1-1 1,0 1-1,0 1 0,0-1 0,0 0 0,0 1 0,0-1 0,1 1 1,-1 0-1,0 0 0,1 1 0,-1-1 0,1 1 0,-1-1 0,0 1 1,1 0-1,-1 0 0,1 1 0,-1-1 0,1 1 0,-1-1 1,0 1-1,1 0 0,-1 1 0,0-1 0,6 3 0,-1 2-57,1 0-1,0 0 0,-1 1 1,-1 0-1,1 0 0,-1 1 1,11 15-1,-7-7-44,-2 0-1,0 1 0,-1 0 1,0 0-1,-2 1 0,0 0 1,-1 0-1,-1 0 0,0 1 1,1 28-1,-4-31-17,0 0 0,-1-1 1,-1 1-1,-1 0 0,0-1 0,-1 1 0,0-1 1,-1 0-1,-1 0 0,-1 0 0,0-1 0,-1 1 1,-8 12-1,5-12-22,-1-1 1,-1-1-1,0 0 0,-24 20 1,28-27 5,0 0 0,-1-1 0,1 1 0,-1-1 0,0-1 0,-1 0 0,1 0 0,-1-1 0,-16 3 0,25-5 8,-1-1 0,0 0 1,0 1-1,1-1 0,-1 0 1,0 0-1,0 0 0,1-1 1,-1 1-1,0 0 0,0-1 1,1 1-1,-1-1 0,0 1 1,1-1-1,-1 0 0,1 0 0,-1 0 1,1 0-1,-1 0 0,1 0 1,0 0-1,-1 0 0,1 0 1,0-1-1,0 1 0,0 0 1,0-1-1,0 1 0,0-1 1,0 0-1,1 1 0,-1-1 0,0 1 1,1-1-1,0 0 0,-1 0 1,1-3-1,-2-6 117,2-1-1,0 1 1,0-1-1,4-21 1,0 15-121,1 0 0,1 0 1,0 0-1,1 1 0,1 0 0,1 0 1,0 1-1,1 0 0,1 0 0,1 1 1,0 1-1,15-15 0,5-2-775,1 2 0,2 1 1,0 1-1,41-22 0,-39 28-3596,57-23-1,-37 23-4090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5.692"/>
    </inkml:context>
    <inkml:brush xml:id="br0">
      <inkml:brushProperty name="width" value="0.05" units="cm"/>
      <inkml:brushProperty name="height" value="0.05" units="cm"/>
      <inkml:brushProperty name="color" value="#5B2D90"/>
    </inkml:brush>
  </inkml:definitions>
  <inkml:trace contextRef="#ctx0" brushRef="#br0">120 5 8660,'0'0'13406,"-13"16"-12547,2-3-612,2-4-36,0 1 0,1 0 0,0 1 0,1 0 1,0 0-1,1 0 0,0 1 0,1 0 0,-5 17 1,3 1 58,2 1 1,1 0-1,1 0 1,2 0 0,1 0-1,8 59 1,-5-75-246,1-1 1,0 0-1,1-1 1,1 1-1,0-1 1,16 25 0,-20-35-37,1 1 0,0-1 1,0 1-1,0-1 1,0 0-1,0 0 1,0 0-1,1-1 1,-1 1-1,1-1 1,0 0-1,5 3 1,-6-5-21,-1 1-1,1-1 1,-1 0 0,1 1 0,-1-1 0,1 0-1,-1-1 1,1 1 0,-1 0 0,1-1 0,-1 1-1,1-1 1,-1 0 0,0 0 0,1 0-1,-1 0 1,0 0 0,0 0 0,0-1 0,0 1-1,0-1 1,0 1 0,2-3 0,6-6-53,-1 0 1,-1-1 0,0 0 0,0 0-1,-1-1 1,-1 0 0,0 0 0,-1 0-1,0-1 1,0 0 0,2-17-1,1-5-61,-2-1-1,-2 1 0,0-39 1,-3 53 127,-1 1 1,-1 0-1,0-1 1,-8-31-1,8 47 28,-1-1-1,0 1 0,0-1 0,0 1 1,-1 0-1,0 0 0,0 0 0,0 0 0,0 1 1,-1-1-1,0 1 0,1 0 0,-2 0 1,1 0-1,0 1 0,-1-1 0,0 1 1,0 0-1,0 0 0,-10-3 0,7 3 47,0 0-1,0 1 0,0 0 0,-1 1 0,1 0 0,0 0 1,-1 1-1,1 0 0,0 0 0,-1 1 0,-9 2 0,14-2-50,1-1 0,0 2 0,-1-1-1,1 0 1,0 1 0,0-1 0,0 1 0,0 0-1,0 0 1,1 0 0,-1 0 0,0 1-1,1-1 1,0 1 0,-1-1 0,1 1-1,0 0 1,1 0 0,-1 0 0,0 0 0,1 0-1,0 0 1,-1 0 0,1 1 0,1-1-1,-1 0 1,0 1 0,0 6 0,1-5-63,1 0-1,-1 0 1,1-1 0,0 1 0,0 0-1,0 0 1,0 0 0,1-1 0,0 1-1,0-1 1,0 1 0,1-1 0,0 0 0,-1 0-1,1 0 1,1 0 0,-1 0 0,1-1-1,4 5 1,10 6-1767,0-1 0,40 23 0,-35-22-923,41 25-7929</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6.025"/>
    </inkml:context>
    <inkml:brush xml:id="br0">
      <inkml:brushProperty name="width" value="0.05" units="cm"/>
      <inkml:brushProperty name="height" value="0.05" units="cm"/>
      <inkml:brushProperty name="color" value="#5B2D90"/>
    </inkml:brush>
  </inkml:definitions>
  <inkml:trace contextRef="#ctx0" brushRef="#br0">0 0 16888,'0'0'8358,"12"17"-7883,38 54-259,-47-66-164,0 1 0,0-1-1,0 1 1,0 0 0,-1-1 0,0 1 0,0 1-1,-1-1 1,0 0 0,0 0 0,0 0-1,-1 1 1,0-1 0,-1 11 0,0 6 1506,2-22-1547,0 0 0,0 0 0,0-1 0,0 1 1,0 0-1,0-1 0,0 1 0,0-1 0,0 1 1,0-1-1,0 1 0,0-1 0,0 0 0,0 1 1,0-1-1,0 0 0,0 0 0,1 0 0,-1 0 1,0 0-1,1 0 0,36 1 4,-32-1 36,24 0-231,-1-1 1,1-1-1,49-11 1,-53 6-949,0-1 0,-1-1 0,1-1 0,31-18 0,21-18-5139</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6.644"/>
    </inkml:context>
    <inkml:brush xml:id="br0">
      <inkml:brushProperty name="width" value="0.05" units="cm"/>
      <inkml:brushProperty name="height" value="0.05" units="cm"/>
      <inkml:brushProperty name="color" value="#5B2D90"/>
    </inkml:brush>
  </inkml:definitions>
  <inkml:trace contextRef="#ctx0" brushRef="#br0">1 32 12582,'0'0'4597,"20"-6"-3122,-5 0-1174,-8 3-213,1 0-1,0 0 1,-1 0 0,1 1 0,0 0-1,0 1 1,1 0 0,-1 0 0,0 1-1,0 0 1,0 0 0,1 1 0,-1 0-1,0 0 1,0 1 0,12 4 0,-3 3 23,-1 0 0,0 1 0,-1 1 0,0 1 0,0 0 0,-2 1 0,1 0 0,-2 1 0,1 0 0,18 31 0,-25-35-75,1 1 1,-1-1 0,-1 2 0,0-1 0,0 0-1,-1 1 1,-1 0 0,0 0 0,-1 0 0,0 1-1,-1-1 1,0 0 0,-1 1 0,0-1 0,-1 0 0,0 1-1,-5 19 1,2-24-13,0 0-1,-1 0 1,0 0-1,0-1 1,0 0 0,-1 0-1,0 0 1,-1-1-1,1 0 1,-1 0-1,-1 0 1,1-1-1,-1 0 1,1-1-1,-1 0 1,-1 0 0,1 0-1,0-1 1,-1-1-1,0 1 1,1-1-1,-17 1 1,23-3 76,0 0 1,1 0 0,-1 0-1,0 0 1,1 0-1,-1 0 1,1 0 0,-1-1-1,0 1 1,1-1 0,-1 1-1,1-1 1,-1 1-1,1-1 1,-1 0 0,1 0-1,-1 0 1,1 0-1,0 0 1,0 0 0,-1 0-1,1 0 1,0-1 0,0 1-1,-1-2 1,0-1 11,1 0 1,-1 0 0,1 0 0,0 0-1,0 0 1,0-1 0,0 1-1,1 0 1,0-9 0,0-1-23,1 1 0,1-1 1,1 0-1,0 0 0,8-22 0,-3 20-107,0 0 0,1 0 1,1 1-1,0 0 0,1 1 0,1 0 0,0 1 0,0 0 0,2 1 0,0 1 0,16-12 0,-14 13-353,-1 1 0,2 0 1,-1 1-1,29-9 1,-32 13-375,0 0 1,0 2 0,0-1 0,1 2 0,-1 0 0,22 1-1,-32 0 201,0 0-1,-1 0 1,1 1-1,0-1 1,-1 1-1,1-1 1,-1 1-1,1 0 1,-1 0-1,3 2 1,12 20-8995</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7.003"/>
    </inkml:context>
    <inkml:brush xml:id="br0">
      <inkml:brushProperty name="width" value="0.05" units="cm"/>
      <inkml:brushProperty name="height" value="0.05" units="cm"/>
      <inkml:brushProperty name="color" value="#5B2D90"/>
    </inkml:brush>
  </inkml:definitions>
  <inkml:trace contextRef="#ctx0" brushRef="#br0">1 187 16600,'0'0'8612,"125"-32"-7172,27 0-1200,51 0 305,21 2-545,4 5 0,-20 7-48,-42 5 48,-51 8-241,-47 5-1103,-44 0-1666,-24 16-415,-14 6-3330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7.357"/>
    </inkml:context>
    <inkml:brush xml:id="br0">
      <inkml:brushProperty name="width" value="0.05" units="cm"/>
      <inkml:brushProperty name="height" value="0.05" units="cm"/>
      <inkml:brushProperty name="color" value="#5B2D90"/>
    </inkml:brush>
  </inkml:definitions>
  <inkml:trace contextRef="#ctx0" brushRef="#br0">0 83 11685,'0'0'11120,"28"-14"-10095,-6 2-780,-8 4-132,1 0 0,0 1 0,0 0-1,1 2 1,0-1 0,0 2 0,0 0-1,1 1 1,-1 1 0,23 0 0,-24 2-16,-1 0 0,1 2 0,0 0 0,-1 0 0,1 2 0,-1 0 0,0 0 0,0 1 0,16 9 0,-21-9-62,0 0 0,-1 1 1,1 0-1,-1 1 0,-1-1 0,1 2 1,-1-1-1,0 1 0,-1 0 1,0 0-1,0 1 0,-1-1 0,0 2 1,5 11-1,-6-8-24,0 1 0,0-1 0,-2 1 0,1 0-1,-2 0 1,0 0 0,-1 0 0,0 0 0,-1 0 0,0 0 0,-2 0 0,1 0 0,-2 0 0,0-1 0,0 0-1,-1 1 1,-1-2 0,0 1 0,-9 12 0,1-2-63,0-2 0,-2 0 0,-1 0 0,0-2 0,-2 0 0,0-1 0,-1-1 0,-1-1 0,-31 19 0,43-29 44,-1-1 0,0 0-1,0 0 1,-15 4 0,23-9 9,1 1 0,0-1 0,0 1 1,-1-1-1,1 1 0,0-1 1,-1 0-1,1 0 0,-1 0 0,1 0 1,0 0-1,-1 0 0,1 0 1,0 0-1,-1-1 0,1 1 0,0 0 1,-1-1-1,1 1 0,0-1 1,0 1-1,0-1 0,-1 0 0,1 0 1,0 1-1,0-1 0,0 0 1,0 0-1,0 0 0,0 0 0,0 0 1,1 0-1,-1 0 0,0-1 1,1 1-1,-1 0 0,0 0 0,1 0 1,-1-1-1,1 1 0,0 0 1,0-1-1,-1 1 0,1-2 0,0-11 1,0-1-1,1 1 0,0-1 0,2 1 0,-1 0 0,2 0 0,0 0 0,0 0 1,2 0-1,-1 1 0,2 0 0,0 0 0,0 1 0,1 0 0,12-14 0,16-18-99,3 2 0,64-56-1,-71 69-449,1 3 0,2 0 0,42-23 0,-11 18-2840,2 9-3825,-32 15-2052</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7.739"/>
    </inkml:context>
    <inkml:brush xml:id="br0">
      <inkml:brushProperty name="width" value="0.05" units="cm"/>
      <inkml:brushProperty name="height" value="0.05" units="cm"/>
      <inkml:brushProperty name="color" value="#5B2D90"/>
    </inkml:brush>
  </inkml:definitions>
  <inkml:trace contextRef="#ctx0" brushRef="#br0">82 84 13926,'0'0'8874,"-11"17"-8101,3-5-557,0-2-90,1 1 0,0-1-1,1 1 1,0 0 0,1 0-1,0 1 1,1-1 0,0 1-1,-2 14 1,4-10-31,0-1-1,2 1 1,0 0-1,0 0 1,2-1-1,0 1 1,0 0-1,2-1 1,0 0-1,0 0 1,2 0 0,12 25-1,-13-32-125,-1 0-1,2-1 1,-1 1-1,1-1 1,0 0 0,0-1-1,1 0 1,0 0-1,0 0 1,1-1-1,-1 0 1,1 0 0,0-1-1,0 0 1,1 0-1,-1-1 1,1 0 0,0-1-1,0 0 1,0 0-1,0-1 1,0 0-1,11-1 1,-14 0 12,-1 0 0,0 0 0,1-1 0,-1 0 0,0 0 1,1 0-1,-1-1 0,0 1 0,0-1 0,0-1 0,-1 1 0,1-1 0,0 0 0,-1 0 0,0 0 0,5-5 1,-3 3-24,-1-2 0,0 1 1,-1 0-1,1-1 1,-1 0-1,-1 0 0,1 0 1,-1 0-1,-1-1 1,3-8-1,-1-3-23,0 0 0,-2 0-1,0-1 1,-2 1 0,0 0 0,-1-1-1,0 1 1,-7-28 0,2 25 163,-1 0 0,0 1 0,-2 0 0,-13-25 0,16 35-33,0 1 1,-1-1 0,0 1 0,-1 1-1,0-1 1,0 1 0,-1 1 0,0 0-1,-16-12 1,21 18-19,-1-1 0,0 1 0,0 0 0,0 0 0,0 1 0,0-1 0,0 1 0,0 0 0,0 0 0,0 1 0,-1 0 0,1 0-1,0 0 1,0 0 0,-1 1 0,-5 2 0,8-3-47,-1 2 0,1-1 1,-1 0-1,1 1 0,0 0 0,0-1 0,0 1 0,0 0 0,0 1 0,0-1 0,1 1 0,-1-1 1,1 1-1,0 0 0,-1-1 0,1 1 0,1 0 0,-1 1 0,0-1 0,1 0 0,-1 0 0,1 1 1,-1 5-1,0-1-100,1-1 1,0 1 0,0-1 0,1 1 0,0-1-1,0 1 1,1 0 0,0-1 0,0 1 0,1-1-1,0 0 1,0 1 0,1-1 0,4 9 0,0-5-696,-1 1 1,2-2 0,0 1 0,13 13 0,23 23-4531</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8.088"/>
    </inkml:context>
    <inkml:brush xml:id="br0">
      <inkml:brushProperty name="width" value="0.05" units="cm"/>
      <inkml:brushProperty name="height" value="0.05" units="cm"/>
      <inkml:brushProperty name="color" value="#5B2D90"/>
    </inkml:brush>
  </inkml:definitions>
  <inkml:trace contextRef="#ctx0" brushRef="#br0">0 48 15255,'0'0'6363,"23"-7"-4736,-9 2-1407,75-22 418,-78 24-596,-1 1 1,1 1-1,0-1 1,0 2 0,0 0-1,0 0 1,0 1-1,12 2 1,-20-2-42,-1-1 0,1 0 0,-1 1-1,1-1 1,-1 1 0,0 0 0,1 0 0,-1 0 0,0 0 0,0 0 0,0 0 0,0 1-1,0-1 1,0 1 0,0-1 0,0 1 0,0 0 0,-1 0 0,1 0 0,-1 0 0,1 0-1,-1 0 1,0 0 0,0 0 0,0 1 0,0-1 0,0 0 0,-1 1 0,1-1 0,-1 1-1,1-1 1,-1 0 0,0 1 0,0-1 0,0 1 0,0-1 0,-1 5 0,-1 0 25,0-1 0,-1 1 0,0-1 0,0 0 0,0 0 0,-1 0 1,1-1-1,-2 1 0,1-1 0,0 0 0,-1 0 0,-9 7 0,-43 31 350,30-24 410,-36 33 0,61-51-764,1 1-1,-1-1 1,0 1-1,1 0 1,0-1 0,-1 1-1,1 0 1,0 0-1,0 0 1,0 0 0,0 0-1,0 0 1,0 0 0,1 0-1,-1 4 1,1-5-14,0-1 0,0 1 1,0 0-1,1 0 0,-1 0 1,0 0-1,1 0 0,-1-1 1,1 1-1,-1 0 0,1 0 1,-1-1-1,1 1 0,-1 0 1,1-1-1,0 1 0,0 0 1,-1-1-1,1 1 0,0-1 0,0 0 1,-1 1-1,1-1 0,0 1 1,1-1-1,7 3 45,1-1-1,0 0 1,-1-1-1,1 0 1,13-1 0,13 2-255,1-2 1,-1-2-1,1-2 0,-1-1 1,0-1-1,0-3 1,-1 0-1,39-18 1,-34 6-2354,-20 1-2070,-8-6-5518</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38.709"/>
    </inkml:context>
    <inkml:brush xml:id="br0">
      <inkml:brushProperty name="width" value="0.05" units="cm"/>
      <inkml:brushProperty name="height" value="0.05" units="cm"/>
      <inkml:brushProperty name="color" value="#5B2D90"/>
    </inkml:brush>
  </inkml:definitions>
  <inkml:trace contextRef="#ctx0" brushRef="#br0">0 96 12710,'0'0'4514,"169"-32"-4466,-88 22-48,2-5-640,-3-2-1922,-9-5-1535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1.517"/>
    </inkml:context>
    <inkml:brush xml:id="br0">
      <inkml:brushProperty name="width" value="0.05" units="cm"/>
      <inkml:brushProperty name="height" value="0.05" units="cm"/>
      <inkml:brushProperty name="color" value="#5B2D90"/>
    </inkml:brush>
  </inkml:definitions>
  <inkml:trace contextRef="#ctx0" brushRef="#br0">1 175 9716,'0'0'8794,"11"-7"-8181,-8 5-589,-1 1-11,0-1 0,0 1 0,0-1 0,0 1 0,0 0 0,0 0 0,0 0 0,0 0 0,0 0 0,0 0 0,0 1 1,1-1-1,-1 1 0,0-1 0,1 1 0,-1 0 0,0 0 0,1 0 0,-1 0 0,0 0 0,1 1 0,-1-1 0,0 1 0,0-1 0,1 1 0,-1 0 0,0 0 0,0 0 0,0 0 0,0 0 0,0 1 0,0-1 0,0 0 0,-1 1 0,1 0 0,0-1 0,-1 1 0,1 0 0,-1 0 0,0 0 0,2 3 0,36 52 227,-3 2-1,-3 1 1,-3 1 0,31 85-1,-59-139-262,15 34-347,-16-40 367,-1-1 0,0 1-1,1 0 1,-1-1 0,1 1 0,-1 0 0,1-1 0,-1 1 0,1 0 0,-1-1 0,1 1 0,-1-1 0,1 1-1,0-1 1,-1 0 0,1 1 0,0-1 0,0 1 0,-1-1 0,1 0 0,0 0 0,0 0 0,-1 1-1,1-1 1,0 0 0,0 0 0,0 0 0,-1 0 0,1 0 0,0 0 0,0 0 0,0-1 0,-1 1 0,1 0-1,0 0 1,0-1 0,-1 1 0,1 0 0,0-1 0,-1 1 0,1 0 0,0-1 0,-1 1 0,1-1 0,0 0-1,0 0 1,7-9 69,0-1 0,-1-1 0,0 0 0,-1 1 0,-1-2 0,1 1 0,-2-1 0,4-13 0,-1 4 61,9-35 215,-2 0 0,-3-1 0,6-90 0,-5 33-126,-12 113-222,0 0 0,0 0 0,1-1 0,-1 1 0,0 0 0,1 0 0,0-1 0,0 1 0,-1 0 0,1 0-1,0 0 1,1 0 0,-1 0 0,0 0 0,1 0 0,-1 1 0,3-3 0,-3 4-37,1-1-1,-1 1 1,1 0 0,-1 0 0,1 0-1,-1 0 1,1 0 0,-1 1 0,1-1 0,-1 0-1,0 1 1,1-1 0,-1 1 0,1-1-1,-1 1 1,0 0 0,0-1 0,1 1-1,-1 0 1,0 0 0,0 0 0,0 0-1,0 0 1,0 0 0,0 0 0,0 0 0,0 1-1,1 1 1,23 29-1239,-2 0 0,31 56 0,-31-47-1048,51 66 1,-65-96 1431,1 0 1,0-1 0,1 0 0,0 0 0,1-1-1,0 0 1,0-1 0,1-1 0,25 12 0,11-7-1116,-44-12 2222,-1 0-1,1 0 0,0 0 0,-1 0 1,1-1-1,-1 0 0,1 0 0,-1 0 1,1 0-1,-1-1 0,8-3 0,-8 2 143,0 0-1,0 0 0,0 0 0,0-1 1,-1 0-1,1 0 0,-1 0 0,0 0 0,0 0 1,-1 0-1,1-1 0,-1 1 0,0-1 1,0 0-1,0 0 0,-1 0 0,1 0 1,-1 0-1,0-10 0,2-2 519,-2 0 0,0 0 0,0 0 0,-2 0-1,0-1 1,-5-20 0,5 33-718,0 0 0,-1 1 0,1-1 0,-1 0 0,0 1 0,0-1 0,0 1 0,-1 0 0,0 0 0,0 0 0,0 0 0,0 0 0,0 1 0,-1-1 0,1 1 0,-1 0 0,0 0 0,0 0 0,0 0 0,-1 1 0,1 0 0,-1 0 0,1 0 0,-1 0 0,1 1 0,-8-2 0,0 2-111,1 0 0,-1 1 0,1 0 0,-1 1-1,1 0 1,-1 1 0,1 0 0,-1 1-1,1 0 1,0 1 0,0 0 0,1 1-1,-1 0 1,1 0 0,0 1 0,1 1-1,-1 0 1,1 0 0,-14 15 0,15-14-56,0 0 0,1 0 0,1 1 0,-1 0 0,1 0 0,1 1 0,-1 0 0,2-1 0,-1 2 0,2-1 0,-1 1 0,1-1 0,1 1 0,0 0 0,0 0-1,1 0 1,1 0 0,0 0 0,0 0 0,1 0 0,3 12 0,-4-21-11,1 0 0,0 0 1,0 0-1,0 0 0,1-1 0,-1 1 0,0 0 0,1 0 0,-1-1 0,1 1 0,-1-1 0,1 1 0,0-1 0,0 0 0,0 0 0,0 0 0,0 0 0,0 0 1,0 0-1,0 0 0,0-1 0,0 1 0,0-1 0,0 1 0,0-1 0,1 0 0,-1 0 0,0 0 0,0 0 0,5-1 0,1 0 2,1 0 0,-1 0-1,1-1 1,-1 0 0,0 0-1,0-1 1,8-3 0,-4-1 18,-1 0 1,1-1 0,-2 0-1,1 0 1,-1-2 0,15-16 0,46-69 423,-71 94-403,0 1 1,0 0-1,1-1 0,-1 1 0,0 0 0,0-1 1,1 1-1,-1 0 0,0-1 0,0 1 1,1 0-1,-1-1 0,0 1 0,1 0 0,-1 0 1,0-1-1,1 1 0,-1 0 0,0 0 1,1 0-1,-1 0 0,1-1 0,-1 1 1,0 0-1,1 0 0,-1 0 0,1 0 0,-1 0 1,0 0-1,1 0 0,-1 0 0,1 0 1,-1 0-1,1 0 0,-1 1 0,0-1 0,1 0 1,-1 0-1,0 0 0,1 0 0,-1 1 1,1-1-1,-1 0 0,0 0 0,0 1 1,1-1-1,-1 0 0,0 0 0,1 1 0,-1-1 1,0 0-1,0 1 0,1-1 0,-1 1 1,0-1-1,0 0 0,0 1 0,0 0 1,11 28-140,-9-23 168,20 58-423,41 83 1,-12-65-5415,-37-67 1083</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40.852"/>
    </inkml:context>
    <inkml:brush xml:id="br0">
      <inkml:brushProperty name="width" value="0.05" units="cm"/>
      <inkml:brushProperty name="height" value="0.05" units="cm"/>
      <inkml:brushProperty name="color" value="#5B2D90"/>
    </inkml:brush>
  </inkml:definitions>
  <inkml:trace contextRef="#ctx0" brushRef="#br0">106 122 2657,'0'0'6686,"10"-12"-5502,-4 2-1467,22-28 2417,-21 30-942,-1 0 0,1 0 1,1 1-1,-1 0 0,1 1 1,16-11-1,-23 17-1157,-1 0 1,1 0-1,-1 0 0,1 0 1,-1-1-1,1 1 0,-1 0 1,1 0-1,-1 0 0,1 0 0,-1 0 1,1 0-1,-1 0 0,1 0 1,-1 1-1,1-1 0,-1 0 1,1 0-1,-1 0 0,1 0 0,-1 1 1,1-1-1,-1 0 0,0 1 1,1-1-1,-1 0 0,1 1 0,-1-1 1,0 0-1,1 1 0,-1-1 1,0 1-1,1-1 0,-1 0 1,0 1-1,0-1 0,0 1 0,1-1 1,-1 1-1,0-1 0,0 1 1,0-1-1,0 1 0,0-1 1,0 1-1,0-1 0,0 1 0,0-1 1,0 2-1,1 33-257,-1-30 376,0-1-162,0 0 1,0-1-1,-1 1 0,0 0 1,1 0-1,-1-1 1,-1 1-1,1 0 0,-1-1 1,1 1-1,-1-1 1,0 0-1,0 1 0,0-1 1,-1 0-1,1 0 0,-1-1 1,0 1-1,1 0 1,-1-1-1,0 0 0,-1 1 1,1-1-1,0-1 1,-1 1-1,1 0 0,-5 1 1,-23 15 49,31-18-46,0 0-1,0 0 1,0 1-1,-1-1 1,1 0-1,0 0 1,0 1-1,0-1 1,0 0-1,-1 0 0,1 1 1,0-1-1,0 0 1,0 0-1,0 1 1,0-1-1,0 0 1,0 1-1,0-1 1,0 0-1,0 1 1,0-1-1,0 0 1,0 0-1,0 1 1,0-1-1,0 0 1,0 1-1,0-1 1,0 0-1,1 0 1,-1 1-1,0-1 1,0 0-1,0 0 0,0 1 1,1-1-1,-1 0 1,0 0-1,0 0 1,1 1-1,-1-1 1,0 0-1,0 0 1,1 0-1,-1 0 1,0 1-1,1-1 1,13 8-23,8 2 76,-8-5-394,-1 2 0,1-1-1,24 18 1,-36-22 276,1 0 0,-1 0-1,0 0 1,1 0 0,-1 0 0,0 1-1,0-1 1,-1 1 0,1-1 0,0 1 0,-1 0-1,1 0 1,-1-1 0,0 1 0,0 0-1,0 0 1,-1 0 0,1 0 0,-1 1-1,1-1 1,-1 0 0,0 0 0,0 0-1,-1 0 1,0 3 0,0-3 82,0-1-1,0 1 1,0-1 0,-1 1 0,0-1-1,1 0 1,-1 0 0,0 0 0,0 0-1,0 0 1,0 0 0,0 0 0,-1-1-1,1 1 1,0-1 0,-1 0 0,1 0-1,-1 1 1,0-2 0,1 1 0,-1 0-1,0 0 1,1-1 0,-6 1 0,-10 1 667,0 0 0,-28-1 1,38-1-181,-135 0 1933,173 0-15855</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41.579"/>
    </inkml:context>
    <inkml:brush xml:id="br0">
      <inkml:brushProperty name="width" value="0.05" units="cm"/>
      <inkml:brushProperty name="height" value="0.05" units="cm"/>
      <inkml:brushProperty name="color" value="#5B2D90"/>
    </inkml:brush>
  </inkml:definitions>
  <inkml:trace contextRef="#ctx0" brushRef="#br0">1 45 10197,'0'0'9724,"3"-7"-8964,-2 5-726,1-1-1,-1 0 0,1 1 0,0 0 0,0-1 0,0 1 1,0 0-1,0 0 0,1 0 0,-1 0 0,1 1 0,-1-1 1,1 1-1,-1-1 0,1 1 0,0 0 0,0 0 1,0 0-1,-1 0 0,1 1 0,0-1 0,0 1 0,0 0 1,0-1-1,0 1 0,0 1 0,0-1 0,0 0 0,0 1 1,0 0-1,0-1 0,0 1 0,0 0 0,-1 1 0,1-1 1,4 3-1,2 1 14,1 1-1,-1 1 1,-1-1 0,1 1 0,-1 1 0,0 0-1,-1 0 1,0 0 0,0 1 0,-1 0 0,0 0-1,-1 1 1,0 0 0,0 0 0,5 16 0,-1 0-23,-2 0 0,0 0 0,-2 1 0,-1-1 0,1 36 0,-4-44-29,-2 1-1,0 0 1,-1 0-1,-1 0 1,-1-1-1,0 1 0,-9 20 1,11-32 8,-1 0 1,1-1 0,-2 0-1,1 0 1,-1 0-1,0 0 1,0 0-1,0-1 1,-1 1-1,0-1 1,0 0 0,0-1-1,-1 1 1,1-1-1,-1 0 1,0-1-1,0 1 1,-1-1 0,1 0-1,-1-1 1,1 0-1,-11 3 1,15-5 17,0 0 1,0 0-1,0 1 1,-1-1 0,1-1-1,0 1 1,0 0-1,0 0 1,0-1-1,-1 0 1,1 1-1,0-1 1,0 0 0,0 0-1,0 0 1,0 0-1,1 0 1,-1 0-1,0-1 1,0 1-1,1-1 1,-1 1 0,1-1-1,-1 1 1,1-1-1,0 0 1,0 0-1,-1 0 1,1 0-1,1 0 1,-1 0 0,0 0-1,0 0 1,1 0-1,-1 0 1,1 0-1,-1-3 1,-1-10 142,0-1 0,1 1 0,1-1 0,2-17 0,-2 23-160,2-4-28,0-1 0,1 1 1,0-1-1,2 1 0,-1 0 0,2 0 0,0 1 0,0 0 0,1 0 0,1 0 1,0 1-1,1 0 0,11-12 0,-9 12-417,0 1 0,1 0 1,0 1-1,1 0 0,16-9 0,-18 13-560,-1 1-1,1 0 0,0 0 0,0 1 0,0 1 0,1 0 0,15-2 0,7 3-3971</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41.939"/>
    </inkml:context>
    <inkml:brush xml:id="br0">
      <inkml:brushProperty name="width" value="0.05" units="cm"/>
      <inkml:brushProperty name="height" value="0.05" units="cm"/>
      <inkml:brushProperty name="color" value="#5B2D90"/>
    </inkml:brush>
  </inkml:definitions>
  <inkml:trace contextRef="#ctx0" brushRef="#br0">1 197 16071,'0'0'7286,"41"-9"-6146,386-69-738,384 6 18,-535 52-213,-239 17-277,-20 3-33,-1-2 1,0 0 0,23-5-1,-81 3-3080,16 6 970,-1 1-1,1 1 0,-45 14 1,-21 12-5354</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42.312"/>
    </inkml:context>
    <inkml:brush xml:id="br0">
      <inkml:brushProperty name="width" value="0.05" units="cm"/>
      <inkml:brushProperty name="height" value="0.05" units="cm"/>
      <inkml:brushProperty name="color" value="#5B2D90"/>
    </inkml:brush>
  </inkml:definitions>
  <inkml:trace contextRef="#ctx0" brushRef="#br0">1 72 12294,'0'0'7571,"20"-9"-6149,-4 2-1210,-4 0-143,0 2 0,1 0 1,0 0-1,0 1 0,0 1 0,0 0 1,1 1-1,-1 0 0,20 1 1,-18 2 6,-1 1 0,0 0 0,0 1 0,0 1 1,0 0-1,-1 1 0,1 0 0,-1 1 0,-1 1 1,1 0-1,-1 1 0,0 0 0,-1 1 0,0 0 1,0 0-1,18 22 0,-21-21-58,-1-1-1,1 1 1,-2 1 0,1-1 0,-1 1-1,-1 0 1,0 0 0,-1 1-1,0 0 1,-1 0 0,0 0 0,-1 0-1,0 0 1,-1 0 0,0 0-1,-1 1 1,0-1 0,-1 0-1,0 1 1,-5 14 0,3-17-24,-1-1 1,0 1-1,-1-1 1,0 0-1,-1 0 1,0 0-1,0-1 1,-1 1-1,0-2 1,-1 1-1,1-1 1,-1 0-1,-1-1 1,1 0-1,-17 9 1,11-7 29,-1-1-1,0 0 1,0-1 0,0-1 0,-1 0-1,0-1 1,0-1 0,0-1 0,-25 2-1,39-4-17,0-1 1,0 1-1,0-1 0,0 1 0,-1-1 0,1 0 0,0 0 0,0 0 1,0 0-1,0 0 0,1 0 0,-1 0 0,0-1 0,0 1 0,1 0 1,-1-1-1,1 0 0,-1 1 0,1-1 0,0 0 0,0 0 0,0 0 1,0 0-1,0 0 0,0 0 0,0 0 0,0 0 0,1 0 1,-1 0-1,1 0 0,0-1 0,0 1 0,0-4 0,-1-7 61,0 1 0,2-1 0,-1 1 0,2 0 0,2-15 0,1 11-82,0-1 0,2 1-1,-1 0 1,2 0 0,0 1 0,1 0-1,1 0 1,0 1 0,1 0-1,0 1 1,18-15 0,2 0-684,1 1 1,1 1-1,58-33 1,-14 18-2315,0 4-3469,-12 9-2688</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43.011"/>
    </inkml:context>
    <inkml:brush xml:id="br0">
      <inkml:brushProperty name="width" value="0.05" units="cm"/>
      <inkml:brushProperty name="height" value="0.05" units="cm"/>
      <inkml:brushProperty name="color" value="#5B2D90"/>
    </inkml:brush>
  </inkml:definitions>
  <inkml:trace contextRef="#ctx0" brushRef="#br0">154 69 14182,'0'0'8663,"-1"-5"-7943,-2-26 2442,1 46-2909,-7 19-206,-3-1 1,-24 53-1,18-46 186,-19 58 1,27-56-222,2 1 1,1 0-1,2 0 1,3 0 0,1 0-1,5 49 1,-4-88-30,1 0 0,-1 1 0,1-1 0,0 0 0,0 0 0,0 0 0,1 0 0,0 0 0,-1 0 0,1-1 0,0 1 0,1 0 0,-1-1 0,1 0 0,0 1 0,-1-1 0,1 0 0,1-1 0,-1 1 1,0 0-1,1-1 0,-1 0 0,1 0 0,0 0 0,0 0 0,0-1 0,0 1 0,0-1 0,0 0 0,0 0 0,0 0 0,0-1 0,0 1 0,1-1 0,-1 0 0,0-1 0,0 1 0,0-1 0,1 1 0,-1-1 0,0 0 0,0-1 1,0 1-1,4-3 0,0 0-2,-1 0 0,0 0 1,0-1-1,-1 0 1,1 0-1,-1 0 0,0-1 1,0 0-1,-1 0 0,0-1 1,0 1-1,0-1 1,-1 0-1,0-1 0,-1 1 1,1-1-1,-1 1 0,-1-1 1,3-12-1,2-10-26,-1-1-1,-2 0 0,0-56 1,-2 30-51,-2-109-182,-1 143 256,-2-1 0,0 1 0,-1 0 1,-14-42-1,16 60 41,0 0 0,0 1-1,-1-1 1,1 0 0,-1 1 0,0-1 0,0 1 0,0 0 0,-1 0-1,0 0 1,0 1 0,0-1 0,-6-4 0,6 6 18,1 1 0,-1-1 0,1 1 0,-1 0 0,0 0 0,0 0-1,1 0 1,-1 1 0,0-1 0,0 1 0,0 0 0,0 0 0,0 0 0,0 1 0,1 0 0,-1-1 0,0 1 0,-6 3 0,2-1-31,1 1 1,0 0-1,0 0 1,0 1 0,0 0-1,1 0 1,0 0-1,0 1 1,0 0 0,1 0-1,0 1 1,0-1-1,0 1 1,1 0 0,0 1-1,0-1 1,1 1-1,0-1 1,0 1-1,-1 11 1,2-12-18,0 1-1,1 0 1,0 0-1,0 0 1,1 0-1,0 0 1,0 0-1,1-1 1,0 1-1,0 0 0,1 0 1,0-1-1,0 1 1,1-1-1,0 1 1,0-1-1,1 0 1,0 0-1,0-1 1,1 1-1,7 8 1,8 3-409,1-1 1,0-2 0,2 0-1,-1-1 1,33 15-1,21 7-3203,0-1-4123,-30-10-4599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43.389"/>
    </inkml:context>
    <inkml:brush xml:id="br0">
      <inkml:brushProperty name="width" value="0.05" units="cm"/>
      <inkml:brushProperty name="height" value="0.05" units="cm"/>
      <inkml:brushProperty name="color" value="#5B2D90"/>
    </inkml:brush>
  </inkml:definitions>
  <inkml:trace contextRef="#ctx0" brushRef="#br0">17 62 17832,'0'0'9138,"-2"6"-9026,-1 5-54,0 0 0,0-1 1,1 1-1,0 0 0,1 1 0,0-1 1,1 0-1,2 20 0,-1-27-65,0 0 0,0 1 0,0-1 0,0 0 0,1 1-1,0-1 1,0 0 0,0 0 0,0 0 0,1-1 0,-1 1 0,1 0-1,0-1 1,0 0 0,0 0 0,0 0 0,1 0 0,-1 0 0,1 0-1,0-1 1,0 0 0,0 0 0,0 0 0,0 0 0,8 1 0,0 0-84,-1-1 0,1-1 1,-1 0-1,1-1 0,0 0 1,-1-1-1,1 0 0,-1-1 1,1 0-1,-1-1 0,0 0 1,0-1-1,0 0 0,0-1 1,-1 0-1,0-1 0,0 0 1,0 0-1,-1-1 0,9-8 1,-3 2 220,-1 0 0,0-1 0,-1 0 0,-1-1 0,0 0 0,-1-1 0,-1 0 0,0-1 0,-1-1-1,-1 1 1,8-25 0,-21 48 1909,-74 104-1370,66-89-829,1 1 1,0 1-1,2-1 0,1 2 0,0-1 0,2 1 0,1 0 1,1 1-1,1-1 0,-2 36 0,6-53-302,0 0-1,0 0 1,1 0-1,0 0 1,0 0-1,0 0 1,1 0-1,5 11 1,-5-13-302,1 0 0,0 0 0,1 0 0,-1-1 0,1 0 0,-1 1 0,6 3 0,46 31-14875</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43.756"/>
    </inkml:context>
    <inkml:brush xml:id="br0">
      <inkml:brushProperty name="width" value="0.05" units="cm"/>
      <inkml:brushProperty name="height" value="0.05" units="cm"/>
      <inkml:brushProperty name="color" value="#5B2D90"/>
    </inkml:brush>
  </inkml:definitions>
  <inkml:trace contextRef="#ctx0" brushRef="#br0">0 48 10421,'0'0'9780,"50"-30"-11525,5 28-752,11 0 1505,5-1-1537,-5-3-897,-9 1-4209</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44.125"/>
    </inkml:context>
    <inkml:brush xml:id="br0">
      <inkml:brushProperty name="width" value="0.05" units="cm"/>
      <inkml:brushProperty name="height" value="0.05" units="cm"/>
      <inkml:brushProperty name="color" value="#5B2D90"/>
    </inkml:brush>
  </inkml:definitions>
  <inkml:trace contextRef="#ctx0" brushRef="#br0">1 115 6563,'0'0'4639,"18"0"-2630,350-11-651,-310 11-1255,-1 2 189,1-3 0,-1-3 0,81-15-1,-83 6 63,155-30 834,-167 37 1038,59 1 1,-55 8-2735,-35-2-855,0 0 0,1-1 0,-1 0 0,21-3 0,24-14-8218</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44.566"/>
    </inkml:context>
    <inkml:brush xml:id="br0">
      <inkml:brushProperty name="width" value="0.05" units="cm"/>
      <inkml:brushProperty name="height" value="0.05" units="cm"/>
      <inkml:brushProperty name="color" value="#5B2D90"/>
    </inkml:brush>
  </inkml:definitions>
  <inkml:trace contextRef="#ctx0" brushRef="#br0">706 84 9300,'0'0'8634,"23"-13"-7399,77-40-456,-92 50-702,0 0-1,0 0 1,1 1 0,-1 0 0,1 0 0,-1 1 0,1 0 0,-1 1-1,1 0 1,12 1 0,5 1 252,-16-2-292,14-1 124,0 1 0,-1 2 1,1 0-1,38 9 0,-55-9-138,-1 0-1,0 1 0,0-1 1,1 1-1,-2 1 1,1-1-1,0 1 0,-1 0 1,1 0-1,-1 0 1,0 1-1,-1 0 1,1 0-1,-1 0 0,0 1 1,0-1-1,-1 1 1,1 0-1,-1 0 0,-1 0 1,4 10-1,1 14 34,-2 0 0,0 1 0,-2 0 0,-2-1 0,-3 49 0,1-14 35,-5 48 153,-5-1 0,-30 133 0,-7 55 14,27 129 33,7-84-33,6-259 145,-36 164 0,42-241-324,0-1 0,0 1 0,-1-1 1,-1 0-1,1 0 0,-10 15 0,10-20-45,1 0-1,-1 0 1,0 0 0,0-1-1,0 1 1,0-1 0,-1 0 0,1 0-1,-1 0 1,1 0 0,-1-1-1,0 1 1,0-1 0,1 0 0,-1 0-1,0 0 1,-4 0 0,-64 4 229,1-3 0,-1-2-1,-80-13 1,-27 1-498,-103 10-4167,143 2-2492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14.809"/>
    </inkml:context>
    <inkml:brush xml:id="br0">
      <inkml:brushProperty name="width" value="0.05" units="cm"/>
      <inkml:brushProperty name="height" value="0.05" units="cm"/>
      <inkml:brushProperty name="color" value="#5B2D90"/>
    </inkml:brush>
  </inkml:definitions>
  <inkml:trace contextRef="#ctx0" brushRef="#br0">1 338 4930,'0'0'9922,"0"-14"-1225,3 48-8568,1-1 0,2 1 0,12 37-1,-13-54-34,24 117 354,15 51 732,-34-156-1074,0 0 0,2-1 0,0 0 0,23 34 0,0-6 212,-3 3-1,-3 1 0,30 83 1,72 196 152,30-25 186,-45-118-411,-84-146-172,2-2-1,78 85 0,-22-28-1,-57-67 99,2-1 0,74 59 0,-78-75-96,2-1-1,0-2 1,1-1-1,72 25 1,-48-24-17,95 16-1,-115-26 34,-14-5-86,0-1 0,44-2 0,-8 0 53,370-5 63,-381 1 37,79-19-1,-47 7 254,304-82-239,-319 75-207,-2-4-1,64-36 0,-95 46-2,-12 5 66,0-2 1,38-30-1,7-7 21,-36 32 7,13-9-41,0-1 0,53-50-1,-34 25-236,-45 41 221,-1 0-1,0-2 1,-1 0 0,0 0-1,-1-2 1,14-21-1,82-123 54,-72 110-26,-2-1 1,31-62 0,-32 39-30,41-132 0,15-30 108,-54 125 37,-5-2-1,19-127 1,-13-107-141,-5 77 120,-17 146-181,-10 101-266,-4 27-1306,-4 17-444,1-15 1606,0 0-1,-1 0 1,0 0 0,1 0-1,-2-1 1,1 1-1,-1-1 1,1 1 0,-1-1-1,0 0 1,-1 0 0,1 0-1,-1-1 1,1 1-1,-5 2 1,-52 29-8040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2.249"/>
    </inkml:context>
    <inkml:brush xml:id="br0">
      <inkml:brushProperty name="width" value="0.05" units="cm"/>
      <inkml:brushProperty name="height" value="0.05" units="cm"/>
      <inkml:brushProperty name="color" value="#5B2D90"/>
    </inkml:brush>
  </inkml:definitions>
  <inkml:trace contextRef="#ctx0" brushRef="#br0">0 0 11557,'0'0'6131,"0"19"-5525,1 57 1053,15 117 1,58 206-1780,-74-398 54,1 1 0,-1-1 0,0 1 0,1-1 1,-1 1-1,1-1 0,-1 0 0,1 1 0,-1-1 1,1 0-1,0 1 0,0-1 0,0 0 0,0 0 1,0 0-1,2 2 0,-3-3 49,1 0 1,-1 1-1,1-1 0,0 0 0,-1 0 1,1 0-1,0 0 0,-1 0 1,1 0-1,-1 0 0,1 0 0,0-1 1,-1 1-1,1 0 0,-1 0 1,1 0-1,0-1 0,-1 1 0,1 0 1,-1-1-1,1 1 0,-1 0 0,1-1 1,-1 1-1,0-1 0,2 0 1,2-4 44,0 0 1,0-1 0,0 0-1,-1 1 1,5-12 0,4-16 40,-1 0 0,11-63 0,-14 57 281,22-65 0,-29 102-319,-1 1 0,1-1 0,-1 0 1,1 1-1,0-1 0,0 0 0,0 1 1,0-1-1,0 1 0,0 0 0,0-1 1,0 1-1,1 0 0,2-3 1,-4 4-28,1 0 0,-1 0 1,1 0-1,-1 0 1,1 0-1,0 0 0,-1 0 1,1 0-1,-1 1 1,1-1-1,-1 0 1,1 0-1,-1 0 0,1 1 1,-1-1-1,1 0 1,-1 0-1,1 1 0,-1-1 1,1 0-1,-1 1 1,0-1-1,1 1 0,-1-1 1,0 0-1,1 1 1,-1-1-1,0 1 1,0-1-1,1 2 0,4 7-25,-1 1 0,0 0-1,4 19 1,-2-9 88,-2-10-67,0 0 0,1-1 0,0 0 0,0 0 0,1 0 0,0 0 0,8 7 0,-12-14 1,-1 0 1,1 0 0,-1 0-1,1-1 1,0 1 0,0-1-1,0 1 1,0-1 0,0 0-1,0 0 1,0 0 0,0 0 0,1 0-1,-1 0 1,0 0 0,1-1-1,-1 1 1,0-1 0,1 0-1,-1 0 1,0 0 0,1 0-1,-1 0 1,1 0 0,-1-1-1,0 1 1,1-1 0,-1 1-1,0-1 1,0 0 0,1 0 0,-1 0-1,0 0 1,0-1 0,0 1-1,0 0 1,2-4 0,12-11 23,-1 0 0,-1-2 0,23-37 1,-27 38-25,1 1-1,0 0 1,1 1 0,1 0 0,0 1 0,19-15-1,-31 28-15,-1 1 0,1-1 0,0 0 0,-1 1 0,1-1 0,0 1 0,0-1 0,-1 1 0,1-1 0,0 1 0,0 0 0,0-1 0,0 1 0,0 0 0,0-1 0,0 1 0,0 0 0,-1 0 0,1 0 0,0 0 0,0 0 0,0 0 0,0 0 0,0 0 0,0 1 0,0-1 0,0 0 0,0 0 0,0 1 0,0-1 0,-1 1 0,1-1 0,0 1 0,0-1 0,0 1 0,-1-1 0,1 1 0,0 0 0,-1-1 0,1 1 0,0 0 0,-1 0 0,1-1 0,-1 1 0,1 0 0,-1 0 0,0 0 0,1 0 0,-1 1 0,3 7-39,0 0 0,-1 0 1,-1 1-1,2 11 0,0 1-23,-2-16 37,0 0 1,1 0 0,0 0-1,0-1 1,0 1 0,0-1-1,1 1 1,0-1 0,1 0-1,-1 0 1,1 0 0,0-1-1,0 1 1,6 5-1,-4-7 15,0 1-1,0-1 0,0 0 0,1 0 0,-1-1 1,1 1-1,0-2 0,0 1 0,-1-1 0,1 0 1,0 0-1,9-1 0,-2 1 30,0-1 0,1-1 0,-1 0 0,0-1 0,0 0 0,-1-1 0,1-1 0,-1 0 0,1-1 0,-1 0-1,0-1 1,-1 0 0,0-1 0,0-1 0,0 0 0,-1 0 0,0-1 0,-1-1 0,0 0 0,0 0 0,-1-1 0,0 0 0,-1-1 0,9-16 0,-5 8 178,-1 0 1,-1-1-1,0 0 1,-2 0 0,-1-1-1,9-39 1,-16 61-161,0 0 0,-1-1 0,1 1 0,0 0 0,0-1 1,0 1-1,0 0 0,0-1 0,-1 1 0,1 0 0,0 0 0,0-1 1,0 1-1,-1 0 0,1-1 0,0 1 0,0 0 0,-1 0 1,1 0-1,0-1 0,-1 1 0,1 0 0,0 0 0,0 0 0,-1 0 1,1 0-1,0 0 0,-1-1 0,1 1 0,0 0 0,-1 0 0,1 0 1,-1 0-1,1 0 0,0 0 0,-1 0 0,1 0 0,0 1 1,-1-1-1,1 0 0,0 0 0,-1 0 0,1 0 0,0 0 0,0 1 1,-1-1-1,1 0 0,0 0 0,-1 0 0,1 1 0,0-1 0,-1 0 1,-1 1 94,-12 4 3,1 0-1,-1 1 1,1 0-1,0 2 1,0-1 0,1 1-1,0 1 1,1 0-1,0 1 1,0 0 0,-17 22-1,21-23-62,0-1 1,1 1-1,0 1 0,0-1 0,1 1 0,0 0 0,1 0 0,0 0 0,1 1 0,0-1 1,1 1-1,0 0 0,0 0 0,1 0 0,1 0 0,1 19 0,0-23-56,1 0 0,0 0 0,0 0 0,1 0 0,-1 0 0,2 0 0,-1-1 0,1 0 0,0 1 0,0-1-1,10 10 1,-4-7-1,0 0-1,0 0 1,1-1-1,0 0 1,24 12-1,-5-7-51,1-1-1,0-1 0,1-2 0,49 9 0,-29-10-551,73 3-1,-102-11-167,-1 0-1,1-2 0,-1 0 0,1-1 1,36-11-1,-47 9-875,0 0 0,-1-1 0,22-13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52.490"/>
    </inkml:context>
    <inkml:brush xml:id="br0">
      <inkml:brushProperty name="width" value="0.05" units="cm"/>
      <inkml:brushProperty name="height" value="0.05" units="cm"/>
      <inkml:brushProperty name="color" value="#5B2D90"/>
    </inkml:brush>
  </inkml:definitions>
  <inkml:trace contextRef="#ctx0" brushRef="#br0">1 36 9396,'0'0'14153,"0"-8"-13502,6-20-193,-6 28-445,0 0 0,0 0 0,1 0-1,-1 0 1,0 0 0,0 0 0,1 0 0,-1 1-1,0-1 1,0 0 0,1 0 0,-1 0 0,0 0-1,0 0 1,1 0 0,-1 0 0,0 0-1,0 1 1,1-1 0,-1 0 0,0 0 0,0 0-1,0 1 1,1-1 0,-1 0 0,0 0-1,0 0 1,0 1 0,0-1 0,0 0 0,0 0-1,1 1 1,-1-1 0,0 0 0,0 0-1,0 1 1,0-1 0,0 0 0,0 1 0,0-1-1,0 0 1,0 0 0,0 1 0,0-1 0,14 74 1117,-3 44 319,-10 220-1,-5-148-3206,4-182 1437,5 39-1883,-5-45 1920,1-1 0,-1 1 0,1-1 0,-1 1 0,1-1 0,0 0 0,0 1 0,0-1 1,0 0-1,0 0 0,0 1 0,0-1 0,1 0 0,2 2 0,17 1-8349</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52.887"/>
    </inkml:context>
    <inkml:brush xml:id="br0">
      <inkml:brushProperty name="width" value="0.05" units="cm"/>
      <inkml:brushProperty name="height" value="0.05" units="cm"/>
      <inkml:brushProperty name="color" value="#5B2D90"/>
    </inkml:brush>
  </inkml:definitions>
  <inkml:trace contextRef="#ctx0" brushRef="#br0">65 96 9540,'0'0'11627,"4"-15"-10843,12-46 46,-16 60-795,1 0-1,0 0 0,-1-1 1,1 1-1,0 0 1,-1 0-1,1 0 0,0 0 1,0 0-1,0 0 1,0 1-1,0-1 0,0 0 1,0 0-1,0 1 1,0-1-1,1 0 0,-1 1 1,0-1-1,0 1 1,0 0-1,1-1 1,-1 1-1,0 0 0,1 0 1,-1 0-1,0 0 1,0 0-1,2 0 0,32 7 269,-33-6-221,16 6 48,-1 1 0,0 0-1,0 1 1,-1 1 0,0 0 0,17 15 0,-2 2 134,52 56 1,-60-56-246,0 1 0,-2 1 0,-1 1 1,-2 1-1,-1 0 0,-1 1 0,15 42 0,-27-61-22,0 1-1,0-1 0,-1 1 0,-1-1 0,0 1 0,-1 0 1,0-1-1,-1 1 0,-1 0 0,0 0 0,-1 0 0,-1-1 1,0 1-1,0-1 0,-1 0 0,-1 0 0,-1 0 0,1-1 1,-2 1-1,0-1 0,-13 17 0,6-13 17,0 0 1,-2-1-1,1-1 0,-2 0 1,0-1-1,0-1 0,-1-1 1,-1 0-1,0-2 0,-31 12 1,18-10-165,0-3 1,-1 0-1,0-2 1,0-2-1,0-1 1,-34-1-1,32-8-1474,34 6 1448,1-1 1,-1 1-1,0 0 0,1-1 0,-1 1 0,1-1 1,-1 1-1,0-1 0,1 1 0,0-1 1,-1 0-1,1 1 0,-1-1 0,1 1 1,0-1-1,-1 0 0,1 1 0,0-1 0,-1 0 1,1 0-1,0 1 0,0-1 0,0 0 1,0 1-1,0-1 0,0 0 0,0 0 0,0 1 1,0-1-1,0 0 0,0 0 0,0 1 1,1-1-1,-1 0 0,0 1 0,1-1 0,-1 0 1,0 1-1,1-1 0,-1 1 0,1-1 1,-1 0-1,1 1 0,-1-1 0,2 0 1,27-26-14802</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53.560"/>
    </inkml:context>
    <inkml:brush xml:id="br0">
      <inkml:brushProperty name="width" value="0.05" units="cm"/>
      <inkml:brushProperty name="height" value="0.05" units="cm"/>
      <inkml:brushProperty name="color" value="#5B2D90"/>
    </inkml:brush>
  </inkml:definitions>
  <inkml:trace contextRef="#ctx0" brushRef="#br0">0 323 16616,'0'0'5146,"21"2"-4962,8 1-101,-3 1 65,0-2 1,0-1-1,0-1 1,31-3-1,-51 2-116,1 0 0,-1 0 0,0 0 0,0-1 0,0 0 0,0 0 0,0 0-1,0-1 1,0 0 0,-1 0 0,1 0 0,-1-1 0,0 0 0,0 0-1,-1 0 1,1-1 0,-1 0 0,0 1 0,0-1 0,0-1 0,-1 1 0,0 0-1,0-1 1,3-9 0,-2 6-9,-1-1-1,-1-1 1,0 1 0,0 0 0,-1 0-1,-1-1 1,1 1 0,-2-1-1,1 1 1,-5-20 0,4 26-17,0 0 1,-1 0-1,1 0 1,-1 0-1,0 0 1,0 0-1,-1 0 0,1 1 1,-1-1-1,1 1 1,-1-1-1,0 1 1,0 0-1,-1 0 1,1 1-1,-1-1 1,1 1-1,-1-1 1,0 1-1,0 0 1,0 1-1,0-1 1,0 1-1,0 0 1,0 0-1,-1 0 1,1 0-1,-5 0 1,1 0 14,-1 1-1,1 0 1,0 0 0,-1 1 0,1-1 0,0 2 0,0-1 0,0 1 0,0 1 0,0-1 0,0 2-1,0-1 1,-13 9 0,13-6 18,-1 1 0,1 0-1,1 0 1,0 1-1,0 0 1,0 1 0,1 0-1,0-1 1,0 2 0,-6 15-1,4-3 47,0 1 0,2 0 0,1 0 0,0 1 0,2 0 0,0 0 0,2 0-1,1 0 1,1 0 0,6 42 0,-6-57-96,1 1-1,0-1 1,1 0-1,-1 1 1,2-1-1,-1 0 1,1-1-1,1 1 1,0-1-1,0 0 1,0 0-1,1 0 1,0-1-1,1 0 1,-1 0-1,2 0 1,-1-1-1,0 0 1,1-1-1,0 0 1,1 0-1,-1 0 1,1-1-1,0-1 1,0 1-1,0-1 1,0-1-1,1 0 1,-1 0-1,1-1 1,-1 0-1,1 0 1,-1-1-1,1-1 1,0 0-1,-1 0 1,1 0-1,-1-1 1,0-1-1,0 0 1,0 0-1,0-1 1,0 0-1,8-5 1,11-8 18,-2-1 1,0-2 0,-1-1 0,0 0-1,-2-2 1,-1-1 0,-1 0 0,25-39 0,-6 2 14,-3-2 0,47-109 0,-78 158-15,-1 5 10,-1 0 0,-1 0 0,1-1 0,-1 1-1,-1-1 1,3-18 0,-6 72-50,3 0 1,1 0 0,2 0-1,2 0 1,15 47-1,-12-60-74,-2 0 0,-1 1-1,-1 0 1,3 64 0,-9-90 106,0 0-1,0 0 1,-1 0-1,0 0 1,0 0-1,-1 0 1,0-1 0,0 1-1,0-1 1,-1 1-1,1-1 1,-1 0-1,0 0 1,-1 0 0,1 0-1,-1 0 1,0-1-1,0 0 1,-1 0-1,-8 6 1,4-4-40,1-1 0,-1-1 0,0 0 0,0 0 0,-1-1 0,1 0-1,-1 0 1,0-1 0,0 0 0,1-1 0,-20 0 0,9-4-3072,7-14-4123</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55.140"/>
    </inkml:context>
    <inkml:brush xml:id="br0">
      <inkml:brushProperty name="width" value="0.05" units="cm"/>
      <inkml:brushProperty name="height" value="0.05" units="cm"/>
      <inkml:brushProperty name="color" value="#5B2D90"/>
    </inkml:brush>
  </inkml:definitions>
  <inkml:trace contextRef="#ctx0" brushRef="#br0">238 97 5170,'0'0'5899,"1"-13"-4199,1-3-890,1-11 202,-3-3 2928,0 30-3835,0-1-1,-1 0 0,1 1 1,-1-1-1,1 1 1,-1-1-1,1 0 0,-1 1 1,1-1-1,-1 1 1,1-1-1,-1 1 0,0 0 1,1-1-1,-1 1 1,0 0-1,1-1 0,-1 1 1,0 0-1,1 0 1,-1-1-1,0 1 0,0 0 1,1 0-1,-1 0 1,0 0-1,0 0 0,-1 0 1,-29 0 407,25 0-261,-1 0-163,1 0 0,-1 1-1,1 0 1,0 0 0,0 1 0,-1-1-1,1 1 1,0 0 0,0 1 0,0 0-1,1 0 1,-1 0 0,1 1 0,-10 7-1,8-4 14,0 0 0,1 0-1,0 1 1,0 0 0,0 0 0,1 1-1,0 0 1,-6 18 0,4-9 32,2 0-1,0 1 1,1 0 0,1 0 0,1 0 0,0 1 0,2-1-1,0 0 1,5 31 0,-3-39-171,2 0 1,-1 0-1,1 0 0,0-1 1,1 0-1,1 0 0,-1 0 1,1 0-1,1-1 0,0 0 0,0 0 1,1-1-1,0 0 0,1-1 1,-1 1-1,1-1 0,1-1 1,-1 0-1,1 0 0,0-1 0,1 0 1,-1-1-1,1 0 0,0-1 1,0 0-1,0-1 0,0 0 1,0-1-1,1 0 0,-1 0 0,0-1 1,1-1-1,-1 0 0,0-1 1,0 0-1,0 0 0,16-7 1,-12 3-638,0-2 1,0 0 0,-1-1 0,0 0-1,21-19 1,-24 17-1249,1-1 1,-2 1-1,13-18 0,6-21-8268</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56.040"/>
    </inkml:context>
    <inkml:brush xml:id="br0">
      <inkml:brushProperty name="width" value="0.05" units="cm"/>
      <inkml:brushProperty name="height" value="0.05" units="cm"/>
      <inkml:brushProperty name="color" value="#5B2D90"/>
    </inkml:brush>
  </inkml:definitions>
  <inkml:trace contextRef="#ctx0" brushRef="#br0">117 349 12246,'0'0'7779,"6"5"-7115,-2-2-550,0 0 0,1 1-1,0-1 1,0-1-1,-1 1 1,2-1 0,-1 0-1,0 0 1,0-1-1,1 1 1,-1-1-1,1 0 1,-1 0 0,1-1-1,-1 0 1,6 0-1,-7-1-84,0 1 0,0-1-1,0 0 1,0 0 0,0 0-1,0 0 1,-1-1 0,1 1-1,-1-1 1,1 0 0,-1 0-1,1-1 1,-1 1-1,0-1 1,0 1 0,0-1-1,-1 0 1,1 0 0,-1 0-1,1 0 1,-1-1 0,0 1-1,0-1 1,-1 1 0,2-5-1,-1 3-31,0 0-1,0 0 1,-1 0-1,0 0 0,0 0 1,-1 0-1,1 0 1,-1-1-1,0 1 1,0 0-1,-1 0 0,-1-8 1,1 10-3,0 1 1,0-1-1,0 1 1,-1-1-1,1 1 1,-1-1-1,0 1 1,1 0-1,-1 0 1,0 0-1,0 0 1,-1 0-1,1 0 1,0 0-1,-1 1 1,1-1-1,-1 1 1,1 0-1,-1 0 1,1 0-1,-1 0 1,0 0-1,-4-1 1,-2 0 40,0 1 0,0-1 0,0 1 0,-1 1 1,1-1-1,0 2 0,0-1 0,-1 1 1,1 1-1,0 0 0,0 0 0,0 1 0,0 0 1,1 0-1,-11 6 0,12-5-12,0 1 1,1 0-1,0 0 0,0 0 0,0 1 1,1 0-1,0 0 0,0 0 1,0 1-1,1 0 0,0-1 0,0 2 1,1-1-1,0 0 0,0 1 1,1-1-1,-1 1 0,0 10 0,0 1-7,0-1-1,2 1 0,0 0 0,1 0 0,1-1 1,1 1-1,4 18 0,-3-25-33,0-1 0,0 0 0,1 0 0,1 0 0,0 0 0,0-1 0,1 0 0,0 0 0,1 0 0,0-1 0,0 0 0,13 11 0,-17-17-34,1 0-1,0 1 1,0-1-1,0-1 1,0 1-1,0-1 1,1 0-1,-1 0 1,1 0-1,-1 0 0,1-1 1,0 0-1,0 0 1,0 0-1,-1 0 1,1-1-1,9 0 1,-8-1 9,0 0 0,0-1 1,1 0-1,-2 0 0,1 0 1,0-1-1,0 0 1,-1 0-1,1 0 0,-1-1 1,0 0-1,6-5 0,-1-2 19,1 0 0,-2 0 0,1-1 0,-2 0-1,0-1 1,0 0 0,-1 0 0,-1 0 0,0-1-1,7-26 1,-4-15 166,10-35 230,-18 84-305,1 1 1,0 0-1,0-1 1,1 1 0,0 0-1,-1 0 1,2 1-1,-1-1 1,0 1-1,1-1 1,0 1-1,0 0 1,5-3 0,-7 6-35,-1 0 1,1 0 0,0 0 0,0 0 0,0 1 0,0-1 0,0 0 0,0 1 0,0 0-1,0-1 1,0 1 0,0 0 0,0 0 0,0 0 0,0 0 0,0 1 0,0-1-1,0 1 1,0-1 0,0 1 0,0-1 0,-1 1 0,1 0 0,0 0 0,0 0 0,0 0-1,-1 0 1,1 0 0,-1 1 0,1-1 0,-1 1 0,1-1 0,-1 1 0,0-1-1,2 4 1,5 5 6,-1 0 0,-1 1 0,0 0 0,6 15 0,0 9 5,0 1 0,-3 1 0,-1 0 0,-2 0-1,3 51 1,-9-88-50,0 0 0,0 0 0,0 0 1,0 0-1,0 0 0,0-1 0,0 1 0,0 0 0,0 0 0,0 0 0,0 0 0,1 0 0,-1 0 0,0 0 0,0 0 0,0 0 0,0 0 0,0 0 0,0 0 0,0 0 0,0 0 1,1 0-1,-1 0 0,0 0 0,0 0 0,0 0 0,0 0 0,0 0 0,0 0 0,0 0 0,0 0 0,1 0 0,-1 0 0,0 0 0,0 0 0,0 0 0,0 0 0,0 0 0,0 0 1,0 0-1,0 0 0,0 0 0,0 1 0,1-1 0,-1 0 0,0 0 0,0 0 0,0 0 0,0 0 0,0 0 0,0 0 0,0 0 0,0 0 0,0 1 0,0-1 0,0 0 0,0 0 1,0 0-1,0 0 0,0 0 0,0 0 0,0 0 0,0 1 0,9-16-129,7-20 5,14-37-376,3 2 0,66-105 0,-92 171 938,-4 16-226,-1 30-118,-1-20-2,-1-6-50,2 0-1,0-1 1,1 1-1,1-1 0,1 1 1,0-1-1,10 22 1,-12-33-48,-1 0 1,1 1-1,0-1 1,0 0-1,0 0 1,0-1-1,1 1 1,0-1-1,-1 0 1,1 0-1,1 0 1,-1 0-1,0-1 1,1 1-1,-1-1 1,1 0-1,-1-1 1,1 1-1,0-1 1,0 0-1,0 0 1,0 0-1,0-1 1,0 0-1,0 0 1,0 0-1,9-2 1,-9 1-47,0 0 1,0 0 0,0-1 0,-1 0-1,1 0 1,0 0 0,-1-1-1,1 1 1,-1-1 0,0 0 0,0-1-1,0 1 1,0 0 0,-1-1-1,1 0 1,-1 0 0,0 0 0,0 0-1,0-1 1,-1 1 0,0-1-1,1 0 1,-2 1 0,1-1 0,0 0-1,-1 0 1,1-6 0,3-16-769,-1 0 0,-2-1 1,-1-50-1,-1 55 151,0 18 648,-5-152-1562,2 128 4200,-10-46-1,12 122 698,-1-4-3368,6 465 1374,-4-486-2087,1 0 1,1 0-1,8 40 0,-10-60 419,1 0 0,0 1 0,0-1 0,-1 0 0,1 0 0,0 0 0,1 0 0,-1 0 0,0 0 0,1 0 0,-1 0 0,4 3 0,-4-5-260,1 1-1,0 0 1,0 0 0,0-1-1,-1 1 1,1-1-1,0 0 1,0 1-1,0-1 1,0 0-1,3 0 1,-4 0 592</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56.404"/>
    </inkml:context>
    <inkml:brush xml:id="br0">
      <inkml:brushProperty name="width" value="0.05" units="cm"/>
      <inkml:brushProperty name="height" value="0.05" units="cm"/>
      <inkml:brushProperty name="color" value="#5B2D90"/>
    </inkml:brush>
  </inkml:definitions>
  <inkml:trace contextRef="#ctx0" brushRef="#br0">26 258 15495,'0'0'7892,"-26"-118"-6484,26 80-1360,2 4-96,32 10-144,16 4-1809,9 7-720,1 3-5090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0:56.772"/>
    </inkml:context>
    <inkml:brush xml:id="br0">
      <inkml:brushProperty name="width" value="0.05" units="cm"/>
      <inkml:brushProperty name="height" value="0.05" units="cm"/>
      <inkml:brushProperty name="color" value="#5B2D90"/>
    </inkml:brush>
  </inkml:definitions>
  <inkml:trace contextRef="#ctx0" brushRef="#br0">105 31 7059,'0'0'15658,"-4"10"-15519,0 0-85,0 0 1,1 0-1,0 0 1,0 1-1,-1 14 1,4-23-43,0 1 0,-1 0 1,1-1-1,0 1 0,0-1 0,1 1 0,-1-1 1,0 1-1,1-1 0,0 1 0,-1-1 1,1 0-1,0 1 0,0-1 0,0 0 0,1 1 1,-1-1-1,1 0 0,-1 0 0,1 0 1,-1 0-1,1-1 0,0 1 0,0 0 1,0-1-1,0 1 0,0-1 0,1 0 0,-1 0 1,0 1-1,0-1 0,1-1 0,-1 1 1,3 0-1,0 1 1,-1-1 1,1 0 0,-1-1-1,0 1 1,1-1-1,0 0 1,-1 0-1,1 0 1,-1-1 0,1 1-1,-1-1 1,0 0-1,1-1 1,-1 1 0,0-1-1,0 1 1,0-1-1,0-1 1,0 1-1,0 0 1,0-1 0,-1 0-1,1 0 1,-1 0-1,0 0 1,0-1 0,0 1-1,0-1 1,-1 0-1,0 0 1,1 0-1,-1 0 1,-1 0 0,1 0-1,0 0 1,-1-1-1,0 1 1,0 0-1,0-1 1,-1 1 0,0-1-1,0 1 1,0-8-1,-1 8 3,0 1 0,-1-1-1,1 0 1,-1 0-1,1 1 1,-1-1 0,0 1-1,-1 0 1,1-1-1,-1 1 1,1 0-1,-1 0 1,0 1 0,0-1-1,0 0 1,0 1-1,-1 0 1,1 0 0,-1 0-1,1 0 1,-1 0-1,0 1 1,1 0 0,-1 0-1,0 0 1,0 0-1,-8 0 1,7-1-68,0 1 0,-1 1 0,1-1 0,0 1 0,-1 0 0,1 0 0,0 1 0,0 0 0,-1 0 0,1 0 0,0 0 0,0 1 0,0-1 0,0 2 0,0-1 0,1 0 0,-1 1 0,1 0 0,-1 0 0,1 0 0,-5 6 0,2-1-475,2 1 0,-1 1 0,1-1-1,1 1 1,0 0 0,-6 19-1,5-7-2104,1 0-1,-2 30 0,1 24-5997</inkml:trace>
  <inkml:trace contextRef="#ctx0" brushRef="#br0" timeOffset="1">216 658 13414,'0'0'5501,"-6"16"-3185,3-10-2191,-4 10 145,0 1 0,1 1 0,1-1 0,1 1 0,0 0-1,-1 24 1,4-41-265,1 1 0,0 0-1,1-1 1,-1 1 0,0 0 0,0-1-1,1 1 1,-1 0 0,1-1 0,-1 1-1,1-1 1,0 1 0,-1-1-1,1 1 1,0-1 0,0 1 0,0-1-1,0 0 1,0 0 0,0 1 0,1-1-1,-1 0 1,0 0 0,1 0-1,1 1 1,0-1 11,1 0 0,-1 0 0,0 0 0,1-1 0,-1 1 0,1-1-1,0 1 1,-1-1 0,1-1 0,-1 1 0,6-1 0,1-1 94,1-1 0,-1 1 0,0-2-1,0 1 1,-1-2 0,1 1 0,12-9 0,-14 6-12,-1 1 0,0-1 0,-1 0 0,0-1 0,0 0 0,-1 0 0,1 0 0,-2 0 0,1-1 0,-1 0 0,-1 0 0,1 0 0,-2 0 0,1-1 0,1-16 0,-3 22-86,0-1-1,-1 0 1,0 0 0,0 1 0,0-1-1,0 0 1,-1 1 0,0-1-1,0 0 1,0 1 0,-1-1 0,1 1-1,-1-1 1,0 1 0,0 0-1,-1 0 1,1 0 0,-1 0-1,0 0 1,0 1 0,0-1 0,-1 1-1,1 0 1,-1 0 0,1 0-1,-1 0 1,0 0 0,0 1 0,-1 0-1,1 0 1,0 0 0,-1 0-1,-6-1 1,0 1-458,1 0 0,0 1 1,-1 0-1,-15 0 0,-18 10-5900,17 8-4424</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04.201"/>
    </inkml:context>
    <inkml:brush xml:id="br0">
      <inkml:brushProperty name="width" value="0.05" units="cm"/>
      <inkml:brushProperty name="height" value="0.05" units="cm"/>
      <inkml:brushProperty name="color" value="#5B2D90"/>
    </inkml:brush>
  </inkml:definitions>
  <inkml:trace contextRef="#ctx0" brushRef="#br0">321 142 10645,'0'0'8094,"6"-16"-7501,22-52 106,-27 66-577,0-1 1,0 0-1,0 1 1,0-1-1,-1 0 1,1 0-1,-1 0 1,0 0-1,0 0 1,0-5-1,0 7-86,-1 0 0,1 0-1,0 0 1,-1 0 0,1 0 0,-1 1 0,1-1-1,-1 0 1,1 0 0,-1 0 0,0 0-1,1 1 1,-1-1 0,0 0 0,0 0 0,1 1-1,-1-1 1,0 1 0,0-1 0,-1 0-1,-3 0 13,0 0 0,0 0 0,0 0-1,0 1 1,0-1 0,0 1 0,0 0-1,-9 2 1,-4-1-23,-6-1 108,0 1 0,1 1 1,-1 1-1,1 1 0,-25 7 1,42-10-109,0 1 0,0 0 1,1 0-1,-1 1 0,1 0 1,0-1-1,-1 2 1,1-1-1,1 1 0,-1-1 1,1 1-1,-1 1 0,1-1 1,0 0-1,0 1 0,1 0 1,0 0-1,-1 0 0,2 0 1,-1 1-1,1-1 1,-1 1-1,2 0 0,-1-1 1,-1 13-1,2-14-34,0 1-1,1 0 1,0 0 0,0 0-1,0 0 1,1 0-1,0 0 1,0 0 0,0 0-1,0 0 1,1-1 0,0 1-1,0 0 1,0-1 0,0 0-1,1 1 1,5 5 0,-4-5-2,1-1 1,-1-1 0,1 1-1,0-1 1,0 0 0,1 0-1,-1 0 1,1-1 0,-1 0 0,1 0-1,0 0 1,0 0 0,0-1-1,10 1 1,-7-1-31,0 0 1,0-1-1,1 0 0,-1 0 0,0-1 0,1 0 1,-1-1-1,0 0 0,0 0 0,0-1 0,0 0 0,-1 0 1,1-1-1,-1 0 0,10-7 0,-11 5 8,-1 1 0,0-1 0,0 0 0,0-1 1,-1 0-1,0 1 0,0-1 0,-1-1 0,0 1 0,0-1 0,0 0 0,-1 0 0,-1 0 0,1 0 0,-1 0 0,-1-1 0,2-8 0,-1-78 3267,-2 108-2706,4 1055 2770,-4-1062-3299,-7 150-400,5-138 298,-1 0 1,0 0 0,-2 0 0,0-1-1,0 0 1,-13 24 0,17-38 45,-1 0 1,1 0 0,-1 0 0,0 0-1,0-1 1,0 1 0,-1 0 0,1-1-1,-1 1 1,1-1 0,-1 0 0,0 0-1,0 0 1,-6 3 0,7-5 30,0 1 1,0-1 0,0 1-1,0-1 1,0 0 0,-1 0-1,1 0 1,0 0 0,0 0-1,0-1 1,0 1-1,0 0 1,0-1 0,-1 0-1,1 1 1,0-1 0,1 0-1,-4-2 1,-1-1 6,1 0 0,-1-1 0,0 0 0,1-1-1,0 1 1,1-1 0,-1 0 0,1 0 0,0 0 0,0-1 0,1 1 0,-3-9 0,-4-13-115,1 0 0,2-1 1,1 0-1,1 0 1,-1-39-1,9-152-390,0 173 496,3 0 1,2 0-1,2 1 1,2 0-1,2 0 1,2 2 0,2 0-1,2 1 1,26-43-1,-26 53 33,2 1 0,1 1-1,2 1 1,1 1-1,1 1 1,1 1 0,1 2-1,2 0 1,0 3 0,2 0-1,47-22 1,-76 42-6,51-19 54,-53 20-52,0 1 0,0-1 1,-1 1-1,1 0 0,0 0 0,0-1 1,0 1-1,0 1 0,0-1 0,0 0 1,-1 0-1,1 1 0,0-1 0,0 1 1,0-1-1,0 1 0,-1 0 0,1 0 0,0 0 1,-1 0-1,1 0 0,-1 0 0,1 0 1,-1 1-1,0-1 0,3 3 0,2 7 29,0 1-1,0-1 0,-1 2 1,0-1-1,-2 0 0,1 1 1,1 14-1,9 100 432,-4-22-362,-10-102-88,5 30 22,2 0-1,1 0 1,13 36-1,-17-60-38,0 0 0,1 0 0,0 0 0,0-1 0,0 0 0,13 13 0,-15-17 5,1-1 0,0 1 0,-1-1 0,1 0 0,1-1 1,-1 1-1,0-1 0,1 0 0,-1 0 0,1 0 0,0-1 0,-1 1 0,1-1 1,7 1-1,-7-2 5,0 0 1,0 0 0,0 0 0,0 0 0,0-1-1,0 0 1,-1 0 0,1 0 0,0 0 0,0-1-1,-1 0 1,1 0 0,-1 0 0,1-1-1,7-5 1,-6 3 1,0-1 1,0 0-1,0-1 0,-1 1 0,0-1 0,0 0 1,-1 0-1,7-14 0,-4 3-10,0 0 0,-1 0 0,-1-1 0,-1 0 1,-1 0-1,0 0 0,-1-31 0,-2 39-23,-1 1 1,0-1-1,-1 1 1,0-1-1,0 1 0,-1 0 1,-1-1-1,0 2 1,0-1-1,-1 0 0,0 1 1,-1 0-1,-10-14 1,5 10-1,-1 1 1,0 1-1,-1 0 1,0 0-1,-1 2 1,0-1-1,-28-12 1,14 9 68,-1 1 1,0 2 0,-1 1-1,0 2 1,0 0 0,-1 2 0,-51-1-1,145 2-336,123-22-1,-121 14 623,0 3 0,67-1 0,-127 10-288,-1 0 0,0 1-1,1 0 1,-1 0 0,0 0 0,1 0-1,-1 1 1,0-1 0,0 1 0,0 0-1,0 0 1,0 1 0,-1-1-1,6 5 1,-2-1 34,-1 1 0,0 0 0,0 0 1,0 1-1,-1-1 0,7 14 0,-2 0 54,-1 0 0,-1 1 0,0-1 0,7 44 1,-9-18-1018,-1 95 1,-5-133 368,0-5-224,-1 6-1516,-6-6-2847,-5-4-2752</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04.589"/>
    </inkml:context>
    <inkml:brush xml:id="br0">
      <inkml:brushProperty name="width" value="0.05" units="cm"/>
      <inkml:brushProperty name="height" value="0.05" units="cm"/>
      <inkml:brushProperty name="color" value="#5B2D90"/>
    </inkml:brush>
  </inkml:definitions>
  <inkml:trace contextRef="#ctx0" brushRef="#br0">5 33 13206,'0'0'10661,"-4"-33"-14135,16 73 1201,-6 4-3217,-6 6-3858</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05.003"/>
    </inkml:context>
    <inkml:brush xml:id="br0">
      <inkml:brushProperty name="width" value="0.05" units="cm"/>
      <inkml:brushProperty name="height" value="0.05" units="cm"/>
      <inkml:brushProperty name="color" value="#5B2D90"/>
    </inkml:brush>
  </inkml:definitions>
  <inkml:trace contextRef="#ctx0" brushRef="#br0">0 60 10373,'0'0'15004,"7"9"-14639,5 10-128,0 2-1,-1-1 0,12 35 0,-14-32-117,1 1-1,1-1 0,2-1 1,24 36-1,-33-53-192,0 0-1,1 0 0,-1-1 1,1 1-1,0-1 1,0 0-1,7 4 1,-11-8-5,1 1-1,0 0 1,0 0 0,0-1 0,0 1 0,0-1 0,0 0 0,0 1 0,0-1-1,0 0 1,1 0 0,-1-1 0,0 1 0,0 0 0,0-1 0,0 1 0,0-1-1,0 1 1,0-1 0,-1 0 0,1 0 0,0 0 0,0 0 0,0 0 0,-1 0-1,1-1 1,2-1 0,48-56-743,-43 47 769,0 1 0,0 0 0,1 1 1,1 0-1,20-15 0,-28 23 96,-1 1 0,1 0 0,-1 0 0,1 0 0,0 0 0,-1 1 0,1-1 0,0 1 0,0 0 0,0-1 0,-1 1 0,1 1 0,0-1 0,0 0 0,0 1 0,-1-1 0,4 2 0,47 20 294,-23-8-239,-5-6-51,-1 0 1,1-2-1,0-1 1,1-1-1,-1-1 1,1-2-1,26-1 1,-38-1-45,1 0 1,-1-1 0,0-1-1,-1 0 1,1-1 0,16-7 0,-23 8-9,0-1 0,0 0 0,0 0 1,-1 0-1,0-1 0,0 0 1,0 0-1,0 0 0,-1-1 0,0 0 1,9-13-1,-11 15 0,-1 0 0,1 0 1,-1-1-1,0 1 0,0-1 0,0 0 0,-1 1 1,0-1-1,0 0 0,0 0 0,0 0 1,-1 0-1,0 0 0,0 0 0,0 0 0,0 0 1,-1 0-1,0 1 0,0-1 0,0 0 0,-3-5 1,1 5 7,0-1 0,-1 1 0,1 0 0,-1 0 0,0 0 0,-1 0 0,1 1 0,-1-1 0,0 1 0,0 1 1,-1-1-1,1 1 0,-1 0 0,1 0 0,-9-3 0,6 3 39,1 0 0,-1 0 0,0 1 0,1 0 0,-1 1 0,0 0 0,0 0 0,-10 1 0,15 0-34,0 0 1,1 0-1,-1 1 1,1-1-1,-1 1 1,0 0-1,1 0 1,-1 0-1,1 0 1,0 0-1,-1 1 1,1-1-1,0 1 1,0-1-1,0 1 1,0 0-1,0 0 1,0 0 0,1 0-1,-1 0 1,0 0-1,1 0 1,0 1-1,0-1 1,-1 0-1,1 1 1,-1 3-1,-4 21-12,1 0 0,1 1-1,1-1 1,1 1-1,4 45 1,-1-15-7,18 271-26,-7-200 377,-7 171 0,-7-278-132,0 0 0,-11 43 1,11-57-138,-1 1 1,0 0-1,-1-1 1,0 1-1,0-1 0,-1 0 1,0 0-1,-1-1 1,-9 11-1,13-16-81,0 1 0,-1-1 0,1 0 0,-1 0 0,1-1 0,-1 1 0,0 0 0,0-1-1,0 0 1,0 1 0,0-1 0,0-1 0,0 1 0,0 0 0,0-1 0,0 1 0,0-1 0,-6 0 0,4-1-31,-1 0-1,0 0 1,1-1 0,-1 1 0,1-1 0,0-1 0,-1 1 0,1-1 0,-8-5 0,-2-4-1032,-1 0 1,1-2-1,1 0 0,-23-28 1,11 4-4875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4.231"/>
    </inkml:context>
    <inkml:brush xml:id="br0">
      <inkml:brushProperty name="width" value="0.05" units="cm"/>
      <inkml:brushProperty name="height" value="0.05" units="cm"/>
      <inkml:brushProperty name="color" value="#5B2D90"/>
    </inkml:brush>
  </inkml:definitions>
  <inkml:trace contextRef="#ctx0" brushRef="#br0">4174 362 6275,'0'0'4717,"-21"-8"-3381,-150-75 3557,125 60-4066,-1 3-1,-1 1 1,-93-23 0,-159-15-1107,211 42 553,-694-67-53,-6 69-39,-49 91-144,204-9 70,422-64 1345,169-5-519,43 0-948,-1 0 1,0 0-1,1 0 0,-1 1 1,1-1-1,-1 0 1,0 0-1,1 1 0,-1-1 1,1 1-1,-1-1 1,1 0-1,-1 1 0,1-1 1,-1 1-1,1-1 0,0 1 1,-1 0-1,1-1 1,0 1-1,-1-1 0,1 1 1,0 0-1,0-1 1,0 1-1,-1-1 0,1 1 1,0 0-1,0-1 1,0 1-1,0 0 0,0-1 1,0 2-1,2 28-2832,-2-25 2015,3 14-4949</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05.892"/>
    </inkml:context>
    <inkml:brush xml:id="br0">
      <inkml:brushProperty name="width" value="0.05" units="cm"/>
      <inkml:brushProperty name="height" value="0.05" units="cm"/>
      <inkml:brushProperty name="color" value="#5B2D90"/>
    </inkml:brush>
  </inkml:definitions>
  <inkml:trace contextRef="#ctx0" brushRef="#br0">1 170 8644,'0'0'5600,"0"-17"-4071,0-58 40,0 53 2126,0-1 3460,0 22-6953,4-15-3435,19 3-1121,-23 13 4187,1 0-1,-1-1 0,1 1 1,-1 0-1,1 0 0,0-1 1,-1 1-1,1 0 0,-1 0 1,1 0-1,0 0 0,-1 0 1,1 0-1,-1 0 0,1 0 1,0 0-1,-1 0 0,1 0 1,0 1-1,-1-1 0,1 0 1,-1 0-1,1 1 0,-1-1 1,1 0-1,-1 0 0,1 1 0,-1-1 1,1 1-1,-1-1 0,1 1 1,-1-1-1,1 0 0,-1 1 1,0-1-1,1 1 0,-1 0 1,0-1-1,0 1 0,1-1 1,-1 1-1,0-1 0,0 1 1,0 1-1,1 76-4842,-1-27 216</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06.398"/>
    </inkml:context>
    <inkml:brush xml:id="br0">
      <inkml:brushProperty name="width" value="0.05" units="cm"/>
      <inkml:brushProperty name="height" value="0.05" units="cm"/>
      <inkml:brushProperty name="color" value="#5B2D90"/>
    </inkml:brush>
  </inkml:definitions>
  <inkml:trace contextRef="#ctx0" brushRef="#br0">463 648 11957,'0'0'3125,"0"-18"-442,-1 6-2330,2-6 187,-2 0 1,0 0-1,-2 0 0,-7-31 1,9 44-443,0 1 1,-1-1-1,1 1 1,-1 0-1,0 0 0,0 0 1,-1 0-1,1 0 1,-1 0-1,0 0 1,0 1-1,0 0 1,-1-1-1,1 1 0,-1 0 1,1 1-1,-1-1 1,0 1-1,0 0 1,0-1-1,-1 2 1,1-1-1,0 0 0,-1 1 1,1 0-1,-1 0 1,-5 0-1,-1 1-20,0 0 0,0 1 0,0 1-1,0 0 1,0 0 0,1 1 0,-1 0 0,1 1-1,0 0 1,0 1 0,0 0 0,1 1 0,0 0 0,0 0-1,0 1 1,1 0 0,0 0 0,0 1 0,-9 12-1,0 0 0,2 1 0,0 1 0,2 0 0,0 0 0,2 1 0,0 1 0,-9 31 0,11-20 1,0 0 0,3 1 1,1 0-1,1 0 0,3 65 0,2-91-99,0-1-1,0 0 1,1 0-1,0 0 1,1 0-1,-1 0 0,2-1 1,-1 1-1,1-1 1,1 0-1,0 0 1,0 0-1,12 13 1,-14-17-7,1 0 0,0-1 1,0 0-1,0 0 0,1 0 1,-1 0-1,1-1 1,-1 0-1,1 0 0,0 0 1,0 0-1,0-1 0,0 0 1,0 0-1,0 0 1,0 0-1,0-1 0,0 0 1,0 0-1,0-1 1,1 1-1,-1-1 0,0 0 1,0 0-1,0-1 0,-1 0 1,6-2-1,0-1 23,-1 0 0,1-1 0,-1 0 0,-1 0 0,1-1 0,-1 0-1,0-1 1,-1 0 0,0 0 0,6-9 0,8-13 72,29-58 0,-29 45-161,-3-1-1,-1 0 1,-2-1 0,-3-1 0,11-70 0,-12 27-60,-3-178 0,-11 222 657,-2 0 0,-2 0 0,-25-84 0,29 131-183,-2 15 11,-3 21 32,-3 53-175,3 1 0,5-1 0,16 173 0,-8-228-587,2-1 0,1 1 0,2-1 0,2-1 1,1 0-1,1-1 0,27 45 0,-37-72-123,0 0 1,0-1-1,0 0 0,1 0 0,-1 0 0,1 0 1,1-1-1,-1 0 0,8 5 0,-11-8 238,-1 0-1,1 0 0,0-1 0,0 1 0,0-1 1,0 1-1,0-1 0,0 0 0,1 1 1,-1-1-1,0 0 0,0-1 0,0 1 0,0 0 1,0 0-1,0-1 0,0 1 0,0-1 1,0 0-1,0 0 0,0 1 0,0-1 0,-1 0 1,1-1-1,0 1 0,-1 0 0,1 0 1,-1-1-1,1 1 0,-1-1 0,1 0 0,-1 1 1,2-4-1,24-38-4675</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07.178"/>
    </inkml:context>
    <inkml:brush xml:id="br0">
      <inkml:brushProperty name="width" value="0.05" units="cm"/>
      <inkml:brushProperty name="height" value="0.05" units="cm"/>
      <inkml:brushProperty name="color" value="#5B2D90"/>
    </inkml:brush>
  </inkml:definitions>
  <inkml:trace contextRef="#ctx0" brushRef="#br0">153 196 5282,'0'0'16667,"-7"25"-16211,-1-1-334,2-11-58,2 1 0,0-1 0,0 1-1,2 0 1,-1 0 0,2 0 0,0 0 0,0 0-1,4 26 1,-1-26-29,2 0-1,0-1 0,1 1 1,0-1-1,1 0 0,1 0 1,0-1-1,1 1 0,0-2 1,0 1-1,15 13 0,-17-18-52,1 0-1,-1 0 0,2-1 0,-1 0 0,1 0 0,0-1 0,0 0 0,0-1 0,1 0 1,0 0-1,0 0 0,0-1 0,0-1 0,0 1 0,0-2 0,1 1 0,-1-1 1,11 0-1,-17-2-14,0 1 1,0-1 0,0 1 0,0-1 0,0 0-1,0 0 1,-1 0 0,1-1 0,0 1 0,0-1-1,-1 1 1,1-1 0,-1 0 0,0 0 0,1 0-1,-1 0 1,0 0 0,2-4 0,0 0-5,0 0-1,0-1 1,-1 1 0,0-1 0,-1 0-1,1 0 1,1-10 0,1-11-62,-2 0 0,-1 0 0,-1-28 0,-1 49 52,0-9-93,-1 0-1,0 0 1,-2 0 0,1 1-1,-2-1 1,0 1 0,-1 0-1,-1 0 1,0 1 0,-1-1 0,-12-19-1,12 26 158,1-1 0,-1 1 0,0 0 0,-1 0 0,1 1 0,-2 0 0,1 0 0,-1 1-1,0 0 1,0 0 0,-1 1 0,1 1 0,-1-1 0,0 2 0,-1-1 0,1 1 0,-19-2 0,18 3 76,1 1 1,-1 0-1,1 1 1,-1 0-1,1 0 1,-1 2-1,1-1 1,-1 1-1,1 1 1,0-1 0,0 2-1,-16 6 1,21-6-53,-1 0-1,1-1 1,0 2 0,0-1 0,0 1 0,1-1 0,-1 1 0,1 0 0,0 1 0,1-1-1,-1 1 1,1 0 0,0 0 0,1 0 0,0 0 0,-1 0 0,2 0 0,-1 1 0,1-1 0,0 1-1,0 7 1,0-7-58,1 1-1,0-1 0,0 1 0,1-1 0,0 0 0,0 1 1,1-1-1,0 0 0,0 0 0,0 0 0,1 0 0,0-1 0,1 1 1,0-1-1,0 1 0,0-1 0,0 0 0,1-1 0,0 1 1,0-1-1,1 0 0,9 6 0,-7-5-8,0-1 0,1 0-1,0-1 1,0 0 0,0 0 0,0-1-1,1 0 1,-1-1 0,1 0 0,0-1-1,0 0 1,0 0 0,-1-1 0,1 0-1,0-1 1,18-3 0,-19 1 51,1 0-1,-1-1 1,0 0 0,0-1-1,-1 0 1,1 0 0,-1-1-1,0 0 1,0 0 0,-1-1-1,10-11 1,11-14 719,30-46-1,-48 64-426,1-3-61,-7 10-54,0 0 0,1 0 0,0 1 0,0 0 0,10-9-1,-14 14-180,0 0-1,0 0 0,0 1 0,1-1 0,-1 0 1,0 1-1,1-1 0,-1 0 0,0 1 0,1 0 0,-1-1 1,1 1-1,-1 0 0,1 0 0,-1 0 0,1 0 0,-1 0 1,0 0-1,1 0 0,-1 0 0,1 1 0,-1-1 0,1 0 1,-1 1-1,0-1 0,1 1 0,-1 0 0,0-1 1,1 1-1,-1 0 0,0 0 0,0 0 0,0 0 0,0 0 1,0 0-1,1 2 0,68 76-7,-52-56-2,1 0 1,1-2-1,1 0 0,1-1 0,32 22 0,-52-40-34,0-1 1,0 1-1,0-1 0,0 0 1,0 0-1,0 0 1,1 0-1,-1 0 0,0-1 1,0 1-1,1-1 0,-1 1 1,1-1-1,-1 0 1,0 0-1,1 0 0,-1 0 1,1 0-1,-1 0 0,0-1 1,1 1-1,-1-1 1,0 0-1,0 0 0,1 0 1,-1 0-1,0 0 0,0 0 1,3-2-1,1-4-99,0 1 1,-1-1-1,1 0 0,-1-1 1,0 1-1,5-14 0,11-15-46,-14 26 86,-4 5 47,0 0-1,0 1 0,1-1 0,-1 1 0,1 0 1,0 0-1,0 0 0,0 0 0,1 1 0,5-4 1,-10 7 28,1 0 1,-1 0 0,0 0 0,1 0 0,-1 0-1,1 0 1,-1 0 0,1 0 0,-1 0 0,0 0 0,1 0-1,-1 0 1,0 1 0,1-1 0,-1 0 0,1 0-1,-1 0 1,0 1 0,1-1 0,-1 0 0,0 0-1,0 1 1,1-1 0,-1 0 0,0 1 0,0-1-1,1 0 1,-1 1 0,0-1 0,0 0 0,0 1-1,1-1 1,-1 0 0,0 1 0,0 0 0,6 18-94,-4-14 38,4 15 46,1-1-1,1 0 1,0 0-1,1-1 1,24 33-1,-30-46 18,1 0 0,1 0-1,-1 0 1,1 0 0,0-1-1,0 1 1,0-1 0,0-1 0,1 1-1,0-1 1,-1 0 0,1 0 0,0 0-1,1-1 1,-1 0 0,0-1-1,1 1 1,-1-1 0,1 0 0,-1-1-1,1 1 1,11-2 0,-14 1 7,0-1 1,0 0-1,0 0 1,0 0-1,-1-1 1,1 1-1,0-1 1,0 0-1,-1 0 1,1 0-1,-1-1 1,0 1-1,0-1 1,0 0-1,0 0 1,3-3 0,-2 0 27,1-1 1,-1 0 0,-1 1 0,1-1-1,-1-1 1,0 1 0,-1 0 0,2-9-1,0-2 50,-1 0 0,-1 0-1,-1-1 1,-1 1 0,0 0-1,-6-32 1,3 35-9,-1-1 0,-1 0 0,-1 1-1,0 0 1,-1 0 0,-15-24 0,16 30-63,-1-1-1,0 1 1,0 0 0,-1 0-1,0 1 1,0 0 0,-1 0-1,0 1 1,-1 0 0,-12-7-1,21 13-77,-1 0-1,1 0 0,0 1 1,-1-1-1,1 0 0,-1 0 1,1 1-1,-1-1 0,1 1 1,-1 0-1,0-1 1,1 1-1,-1 0 0,1 0 1,-1 0-1,0 0 0,1 0 1,-1 0-1,0 0 0,1 1 1,-1-1-1,1 1 1,-1-1-1,1 1 0,-1-1 1,1 1-1,-1 0 0,1 0 1,-2 1-1,1 1-590,1 0 0,-1 0 0,1 0 0,0 0 0,0 0 0,0 0 0,0 1 0,0-1 0,1 0 0,0 1 0,-1-1 0,1 0 0,1 5 0,-1 32-12201</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07.604"/>
    </inkml:context>
    <inkml:brush xml:id="br0">
      <inkml:brushProperty name="width" value="0.05" units="cm"/>
      <inkml:brushProperty name="height" value="0.05" units="cm"/>
      <inkml:brushProperty name="color" value="#5B2D90"/>
    </inkml:brush>
  </inkml:definitions>
  <inkml:trace contextRef="#ctx0" brushRef="#br0">0 1 18424,'0'0'4861,"2"25"-3852,5 55-662,4 0-1,31 113 1,-42-191-343,1 1-1,-1-1 0,1 0 0,0-1 0,0 1 1,0 0-1,0 0 0,0 0 0,0 0 1,0-1-1,1 1 0,-1-1 0,1 1 1,2 1-1,-3-2-4,0-1 0,0 1 0,0-1 0,0 1 0,0-1 0,0 0 0,1 0 0,-1 0 0,0 1 0,0-1 0,0 0 0,0 0-1,0-1 1,1 1 0,-1 0 0,0 0 0,0 0 0,0-1 0,2 0 0,4-3-11,0 0 0,-1 0 1,1-1-1,-1 0 0,0 0 0,6-8 0,-3 5 11,66-66-91,14-13 206,-27 33 2850,-61 54-2948,-1 0 0,0 0 0,0 0 0,0 0 0,0 0 1,1-1-1,-1 1 0,0 0 0,0 0 0,0 0 0,1 0 0,-1 0 1,0 0-1,0 0 0,1 0 0,-1 0 0,0 0 0,0 0 1,0 0-1,1 0 0,-1 0 0,0 0 0,0 0 0,1 0 1,-1 0-1,0 0 0,0 0 0,0 0 0,1 1 0,-1-1 0,0 0 1,0 0-1,0 0 0,1 0 0,-1 0 0,0 1 0,0-1 1,0 0-1,0 0 0,0 0 0,1 0 0,-1 1 0,0-1 1,0 0-1,0 1 0,5 16 140,-3 24-285,-2-39 167,1 263-1954,-1-144-5876,0-54-6978</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08.929"/>
    </inkml:context>
    <inkml:brush xml:id="br0">
      <inkml:brushProperty name="width" value="0.05" units="cm"/>
      <inkml:brushProperty name="height" value="0.05" units="cm"/>
      <inkml:brushProperty name="color" value="#5B2D90"/>
    </inkml:brush>
  </inkml:definitions>
  <inkml:trace contextRef="#ctx0" brushRef="#br0">28 146 4898,'0'0'4949,"-2"-15"-2913,1 0-1323,-7-53 1729,-9 20 4077,20 59-3182,0 21-2670,2 10-931,3 8 450,-3 0 0,-2 84 0,0 10 222,21 481 1267,-9 357-400,-12-826-897,-23 195-1,-7-14 392,25 488-1,6-501-678,1-2-28,-1-274-374,16 63-1,-3-18-4403,-17-80 74</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10.180"/>
    </inkml:context>
    <inkml:brush xml:id="br0">
      <inkml:brushProperty name="width" value="0.05" units="cm"/>
      <inkml:brushProperty name="height" value="0.05" units="cm"/>
      <inkml:brushProperty name="color" value="#5B2D90"/>
    </inkml:brush>
  </inkml:definitions>
  <inkml:trace contextRef="#ctx0" brushRef="#br0">1 70 10293,'0'0'7678,"19"-4"-5544,244 17 803,-76-2-2672,545 5 328,-418-11-466,662-4-31,-552-28-143,-91 1-5,24 2 58,137-4 52,-257 25-36,309-1 57,-1 33-33,119 3-35,-188-28 1752,-462-4-1550,-1 2 0,1 0-1,-1 1 1,0 0 0,14 5-1,-15-4 35,0 0 0,0-1 0,1-1 0,24 2 0,-30-3-510,1-1 1,-1 2-1,1-1 0,13 5 1,19 2-6682</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23.021"/>
    </inkml:context>
    <inkml:brush xml:id="br0">
      <inkml:brushProperty name="width" value="0.05" units="cm"/>
      <inkml:brushProperty name="height" value="0.05" units="cm"/>
      <inkml:brushProperty name="color" value="#5B2D90"/>
    </inkml:brush>
  </inkml:definitions>
  <inkml:trace contextRef="#ctx0" brushRef="#br0">1 12 4098,'0'0'7518,"1"-8"-2318,-1 4-6735</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24.363"/>
    </inkml:context>
    <inkml:brush xml:id="br0">
      <inkml:brushProperty name="width" value="0.05" units="cm"/>
      <inkml:brushProperty name="height" value="0.05" units="cm"/>
      <inkml:brushProperty name="color" value="#5B2D90"/>
    </inkml:brush>
  </inkml:definitions>
  <inkml:trace contextRef="#ctx0" brushRef="#br0">92 76 5587,'0'0'6877,"-1"-1"-7015,-4-10 8480,-6 12-7826,18 0 341,21-1-240,-27 0-607,1 0 1,-1-1-1,0 1 0,0-1 0,0 1 0,0-1 0,0 0 0,-1 1 0,1-1 0,0 0 0,0 0 0,0 1 0,0-1 1,-1 0-1,1 0 0,0 0 0,-1 0 0,1 0 0,-1 0 0,1 0 0,-1 0 0,0 0 0,1 0 0,-1 0 0,0-2 0,0 2-4,0 1 0,0-1 0,0 0 0,0 0 0,0 1 0,-1-1 0,1 0 0,0 1 0,0-1 0,-1 0 0,1 1 0,-1-1 0,1 0 0,-1 1 0,1-1 0,0 1 0,-1-1 0,0 1 0,1-1-1,-1 1 1,1-1 0,-1 1 0,0 0 0,1-1 0,-1 1 0,0 0 0,1-1 0,-1 1 0,0 0 0,1 0 0,-1 0 0,0 0 0,0 0 0,1 0 0,-1 0 0,0 0 0,-1 0 0,-4 0-7,0 0 0,0 0 0,0 1 0,0 0 0,0 0 0,0 0 0,0 1 0,0 0 0,0 0 0,-8 5 1,11-5-2,1 0 0,0 0 0,-1 0 0,1 0 0,0 0 0,0 0 0,0 1 0,0-1 0,0 1 0,1 0 0,-1-1 0,1 1 0,0 0 0,-1 0 0,1 0 0,1 0 0,-1 0 0,0 0 0,1 0 0,-1 0 0,1 0 0,0 5 0,0-7 5,0 0 0,0 0 0,0 0 0,0 0 0,1 0 0,-1 0 0,0 0 0,0 0 0,1 0 0,-1-1 0,0 1 0,1 0 0,-1 0 0,1 0 0,-1 0 0,1 0 0,0-1 0,-1 1 0,1 0 0,0 0 0,-1-1 0,1 1 0,0-1 0,0 1 0,0 0 0,0-1 0,-1 0 0,1 1 0,0-1 0,1 1 0,2 0 22,-1-1 1,1 1-1,-1-1 0,1 0 0,-1 0 1,1 0-1,-1-1 0,1 1 0,4-2 1,0 0 21,0 0 1,0-1 0,0 0 0,0-1 0,0 1-1,0-2 1,9-6 0,-14 9-49,0-1 0,1 0 1,-1 0-1,-1 0 0,1-1 0,0 1 1,-1-1-1,0 1 0,0-1 0,0 0 1,0 0-1,0 0 0,-1 0 0,0 0 0,0 0 1,0-1-1,0 1 0,-1 0 0,0-1 1,0-7-1,-1 11-1,1 0-1,-1 0 1,0 0 0,0 0 0,0 0 0,0 0-1,0 0 1,-1 1 0,1-1 0,0 0 0,0 1-1,0-1 1,-1 1 0,1-1 0,0 1 0,0 0-1,-1-1 1,1 1 0,0 0 0,-1 0 0,1 0-1,-3 0 1,-39 0-115,33 0 79,7 1 36,0-1-1,0 1 0,-1 0 0,1 0 0,0 1 0,0-1 0,0 1 0,0-1 0,1 1 0,-1 0 0,0 0 0,1 0 0,-1 0 0,1 1 0,0-1 0,-1 0 0,1 1 0,1 0 0,-1 0 0,0-1 1,1 1-1,-1 0 0,1 0 0,0 1 0,0-1 0,0 0 0,0 0 0,0 0 0,1 1 0,0-1 0,0 0 0,0 1 0,0-1 0,0 0 0,0 0 0,1 1 0,1 4 0,-1-6 30,1-1-1,0 1 0,-1-1 1,1 1-1,0-1 1,-1 0-1,1 1 0,0-1 1,0 0-1,0 0 0,0-1 1,0 1-1,0 0 0,0-1 1,1 1-1,-1-1 0,0 1 1,0-1-1,0 0 1,1 0-1,3-1 0,-2 2 18,1-1 0,-1-1 0,1 1 0,-1 0-1,0-1 1,1 0 0,-1 0 0,0-1 0,0 1-1,6-3 1,-8 2-27,1-1 0,-1 0-1,0 0 1,0 0 0,0 0-1,0 0 1,0 0 0,0 0-1,-1-1 1,0 1 0,1 0-1,-1-1 1,-1 1 0,1-1-1,0-4 1,0 6-14,-1 1 1,0-1-1,0 0 1,0 1-1,0-1 0,0 1 1,0-1-1,0 0 0,0 1 1,-1-1-1,1 1 0,-1-1 1,1 1-1,-1-1 0,1 1 1,-1-1-1,0 1 0,0-1 1,0 1-1,0 0 1,0 0-1,0-1 0,0 1 1,0 0-1,0 0 0,-1 0 1,1 0-1,0 0 0,-1 1 1,1-1-1,-1 0 0,1 1 1,-1-1-1,-2 0 0,-1 0-9,0 0-1,0 0 0,-1 0 0,1 1 0,0 0 0,0 0 0,-1 1 0,1-1 0,0 1 0,0 0 0,0 1 0,0-1 0,0 1 1,-6 3-1,9-3 1,-1 0 0,0 0 1,1 0-1,0 1 0,-1 0 0,1-1 1,0 1-1,1 0 0,-1 0 1,0 0-1,1 0 0,-1 0 1,1 0-1,0 0 0,0 1 1,0-1-1,1 0 0,-1 1 0,1-1 1,0 1-1,0-1 0,0 5 1,0-6 7,0-1-1,1 1 1,-1-1 0,0 1 0,1-1 0,-1 1 0,1-1 0,0 1 0,-1-1 0,1 0 0,0 1 0,0-1 0,0 0 0,0 1-1,0-1 1,0 0 0,0 0 0,0 0 0,0 0 0,0 0 0,1 0 0,-1-1 0,0 1 0,3 1 0,0 0-9,1-1 0,0 1 1,-1-1-1,1 1 1,0-2-1,0 1 1,0 0-1,7-1 0,-7 0 30,1 0-1,0-1 0,-1 1 1,1-1-1,0-1 0,-1 1 0,7-3 1,-10 3 13,0 0 0,-1 1 1,1-1-1,0 0 0,-1 0 0,1 0 1,-1 0-1,1 0 0,-1-1 0,0 1 1,1 0-1,-1-1 0,0 1 0,0 0 1,0-1-1,0 0 0,0 1 0,0-1 1,-1 0-1,2-2 0,-2 2 36,0 0 1,1 0-1,-1 0 0,-1 0 0,1 0 0,0 0 1,0 0-1,-1 0 0,1 0 0,-1 0 1,1 0-1,-1 0 0,0 0 0,0 0 1,0 1-1,0-1 0,0 0 0,0 1 1,-1-1-1,1 0 0,0 1 0,-1 0 1,1-1-1,-1 1 0,0 0 0,1 0 0,-1 0 1,0 0-1,0 0 0,0 0 0,0 0 1,0 1-1,0-1 0,0 1 0,-3-1 1,-6-2-82,0 2 1,0-1 0,1 2-1,-1-1 1,-18 2 0,28-1-37,-1 1 1,1-1 0,-1 0-1,1 0 1,-1 1 0,0-1-1,1 1 1,0-1 0,-1 1 0,1 0-1,-1-1 1,1 1 0,0 0-1,-1 0 1,1 0 0,0 0-1,0 0 1,0 0 0,0 0 0,0 1-1,0-1 1,0 0 0,-1 3-1,1-1-385,0 0 0,0 0-1,1 0 1,-1 0 0,1 1-1,-1-1 1,1 0-1,0 0 1,1 0 0,0 7-1,7 20-7540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26.165"/>
    </inkml:context>
    <inkml:brush xml:id="br0">
      <inkml:brushProperty name="width" value="0.05" units="cm"/>
      <inkml:brushProperty name="height" value="0.05" units="cm"/>
      <inkml:brushProperty name="color" value="#5B2D90"/>
    </inkml:brush>
  </inkml:definitions>
  <inkml:trace contextRef="#ctx0" brushRef="#br0">1 51 6147,'0'0'9417,"13"-20"-3497,-6 12-9265,0-2-2311,0-2-3562</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26.562"/>
    </inkml:context>
    <inkml:brush xml:id="br0">
      <inkml:brushProperty name="width" value="0.05" units="cm"/>
      <inkml:brushProperty name="height" value="0.05" units="cm"/>
      <inkml:brushProperty name="color" value="#5B2D90"/>
    </inkml:brush>
  </inkml:definitions>
  <inkml:trace contextRef="#ctx0" brushRef="#br0">10 31 8980,'0'0'11429,"0"-29"-10532,0 27-401,0 31-10949,0 3 8436,-10 5-4962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5.717"/>
    </inkml:context>
    <inkml:brush xml:id="br0">
      <inkml:brushProperty name="width" value="0.05" units="cm"/>
      <inkml:brushProperty name="height" value="0.05" units="cm"/>
      <inkml:brushProperty name="color" value="#5B2D90"/>
    </inkml:brush>
  </inkml:definitions>
  <inkml:trace contextRef="#ctx0" brushRef="#br0">1 221 10149,'0'0'5330,"17"-11"-4610,58-31-55,-72 41-631,0 0 1,0 0 0,0 1-1,1-1 1,-1 1 0,0 0-1,0 0 1,0 0 0,0 0-1,0 0 1,0 1 0,0-1-1,0 1 1,0 0 0,0 0-1,0 0 1,0 0 0,0 1-1,-1-1 1,1 1 0,0 0-1,-1 0 1,0 0 0,1 0-1,-1 0 1,0 0 0,0 0 0,0 1-1,0-1 1,0 1 0,2 4-1,-2-4 7,12 17 149,-2 0 1,0 1 0,-1 0 0,-1 0-1,-1 1 1,0 1 0,-2-1 0,-1 1-1,5 38 1,-2 15-115,-3 122 0,-6-198-67,0 0 0,0 0 0,0 0 0,0 0 0,0 0 0,0 0 0,0 0 0,0 0 1,-1 0-1,1 0 0,0 0 0,0 0 0,0 0 0,0 0 0,0 0 0,0 0 0,0 0 0,0 0 0,0 0 0,0 0 0,0 0 0,0 0 0,0 0 0,0 0 0,0 1 0,0-1 0,-1 0 0,1 0 0,0 0 0,0 0 0,0 0 0,0 0 0,0 0 0,0 0 0,0 0 1,0 0-1,-4-13 132,-4-19-73,2-21-92,3 0 0,4-73 0,1 96-78,1 0 0,2 1 1,1-1-1,1 1 0,19-47 0,-21 62 53,1 1 0,1 1 0,0 0 0,1 0 0,12-14 0,-18 23 45,1 0-1,-1 0 0,1 0 0,0 1 0,0-1 0,0 1 0,0 0 0,0 0 0,0 0 1,1 0-1,-1 1 0,1 0 0,-1-1 0,1 1 0,0 0 0,-1 0 0,1 1 0,0-1 1,0 1-1,0 0 0,-1 0 0,1 0 0,0 1 0,4 0 0,-5 0-2,0 0 0,0 1 1,0-1-1,0 1 0,0 0 0,0 0 0,0 0 0,-1 0 0,1 0 0,-1 0 0,1 1 0,-1-1 1,0 1-1,0 0 0,0 0 0,-1 0 0,1 0 0,1 3 0,20 63-54,-21-61 61,8 48 98,-2 0 0,-2 1 0,-3 87 0,-5-229 322,0 31-371,2-1-1,10-68 1,-8 107-53,1 0 1,1 0-1,1 0 0,0 1 1,1 0-1,0 0 0,1 0 0,1 0 1,1 1-1,0 1 0,0-1 1,13-11-1,-21 23 6,0 0 1,1 0 0,0 0-1,-1 0 1,1 1-1,0-1 1,0 0-1,0 1 1,0 0-1,0-1 1,0 1-1,0 0 1,1 0-1,-1 0 1,0 1-1,1-1 1,-1 0-1,1 1 1,-1-1 0,0 1-1,1 0 1,-1 0-1,1 0 1,-1 0-1,1 1 1,-1-1-1,1 0 1,-1 1-1,0 0 1,1 0-1,-1 0 1,0 0-1,0 0 1,1 0 0,-1 0-1,0 1 1,0-1-1,0 1 1,-1-1-1,1 1 1,0 0-1,0 0 1,-1 0-1,3 3 1,4 7 32,0 1 1,-1 0 0,0 0-1,-1 0 1,0 1-1,4 16 1,-2 5 5,-2 0 0,0 0 0,0 71 0,3 24-3311,-2-97-1609,1-15-1604</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27.646"/>
    </inkml:context>
    <inkml:brush xml:id="br0">
      <inkml:brushProperty name="width" value="0.05" units="cm"/>
      <inkml:brushProperty name="height" value="0.05" units="cm"/>
      <inkml:brushProperty name="color" value="#5B2D90"/>
    </inkml:brush>
  </inkml:definitions>
  <inkml:trace contextRef="#ctx0" brushRef="#br0">19 36 7988,'0'0'10717,"0"-6"-9266,0-17-653,0 17 1413,0 21-2091,4 58 1159,3-1-1,21 94 1,-13-84-1348,2 21 184,-23-146 731,-69-102-739,68 133-35,6 19-109,0 0 1,1 0 0,0 0 0,0 0 0,1 0-1,2 10 1,-1-12 34,1-1-1,0 0 1,0 0-1,0 0 0,1 0 1,-1 0-1,1 0 1,0-1-1,0 0 1,0 0-1,0 0 1,0 0-1,1-1 1,0 0-1,-1 1 1,1-2-1,0 1 1,0-1-1,0 1 1,0-1-1,0-1 0,0 1 1,5-1-1,-6 1 3,0-1 0,0 0-1,0 0 1,0 0-1,0-1 1,0 0-1,-1 1 1,1-1-1,0 0 1,0-1-1,-1 1 1,1-1 0,-1 0-1,1 0 1,-1 0-1,0 0 1,0 0-1,0-1 1,0 1-1,0-1 1,-1 0 0,1 0-1,-1 0 1,1 0-1,-1 0 1,0-1-1,0 1 1,-1-1-1,1 1 1,1-6-1,-2 3-12,1 0-1,-1 0 0,0 0 0,-1 0 1,1 0-1,-1 0 0,-1 0 0,1 0 1,-1 0-1,0 1 0,-3-11 0,3 14 5,0-1-1,0 1 0,-1 0 1,1-1-1,-1 1 0,1 0 1,-1 0-1,0 0 1,0 0-1,0 0 0,0 0 1,0 1-1,0-1 0,-1 1 1,1 0-1,0-1 1,-1 1-1,1 0 0,-1 0 1,0 0-1,1 1 0,-1-1 1,1 1-1,-1-1 0,0 1 1,0 0-1,-4 0 1,6 1 0,-1-1 0,1 0 1,-1 1-1,1-1 1,0 1-1,-1-1 1,1 1-1,0 0 0,0 0 1,-1-1-1,1 1 1,0 0-1,0 0 1,0 0-1,0 0 0,0 0 1,0 0-1,0 1 1,1-1-1,-1 0 1,0 0-1,1 1 0,-1-1 1,1 0-1,-1 1 1,1-1-1,-1 1 1,1-1-1,0 0 0,0 4 1,0-4 1,-1 0 0,1 1 0,0-1 0,0 0 0,0 1 0,0-1 0,0 0 0,1 1 1,-1-1-1,0 0 0,0 1 0,1-1 0,-1 0 0,1 0 0,0 1 0,-1-1 0,1 0 0,0 0 0,-1 0 0,1 0 0,0 0 1,0 0-1,0 0 0,0 0 0,0 0 0,0 0 0,0 0 0,1-1 0,-1 1 0,0-1 0,0 1 0,0 0 0,1-1 0,-1 0 1,2 1-1,1 0 13,0 0 0,0-1 0,1 0-1,-1 1 1,0-1 0,0-1 0,1 1 0,-1-1 0,0 1 0,0-1 0,0-1 0,0 1 0,7-3 0,-9 2 16,0 0 0,0 1 0,0-1 0,0 0 0,-1-1 0,1 1 0,-1 0 0,1 0 0,-1-1 0,0 1 0,0 0 0,0-1 0,0 0 0,0 1 0,0-1 0,-1 1 0,1-1 0,-1 0 0,0 1 0,0-1 0,0 0 0,0-2 0,0 4-16,-1 1 0,1-1 1,0 0-1,0 1 0,0-1 0,0 1 0,-1-1 0,1 1 0,0-1 0,-1 1 1,1-1-1,0 1 0,-1-1 0,1 1 0,0-1 0,-1 1 0,1 0 0,-1-1 1,1 1-1,-1 0 0,1-1 0,-1 1 0,1 0 0,-1 0 0,0-1 0,1 1 1,-1 0-1,1 0 0,-1 0 0,1 0 0,-2 0 0,-23-2-28,20 2-56,5 0-50,0 26-6907,0-2 605</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28.625"/>
    </inkml:context>
    <inkml:brush xml:id="br0">
      <inkml:brushProperty name="width" value="0.05" units="cm"/>
      <inkml:brushProperty name="height" value="0.05" units="cm"/>
      <inkml:brushProperty name="color" value="#5B2D90"/>
    </inkml:brush>
  </inkml:definitions>
  <inkml:trace contextRef="#ctx0" brushRef="#br0">2 0 7780,'0'1'16679,"-2"9"-16391,2 12-103,1 0-1,1 0 1,1 0 0,1 0-1,1-1 1,0 1-1,2-1 1,0-1-1,2 1 1,20 34 0,-29-54-174,0-1 1,0 1 0,0-1-1,0 1 1,1-1 0,-1 1-1,0-1 1,0 0 0,1 1-1,-1-1 1,0 1 0,0-1-1,1 0 1,-1 1 0,1-1-1,-1 0 1,0 1 0,1-1-1,-1 0 1,1 0 0,-1 1-1,1-1 1,-1 0 0,0 0-1,1 0 1,-1 0 0,1 0-1,-1 0 1,1 1 0,-1-1-1,2 0 1,0-16 67,-7-25-227,5 41 145,-2-11 6,-1 1 0,1 0 0,-1 0 0,-1 1 0,0-1 0,0 1 0,-1 0 0,0 0-1,-10-13 1,17 63 176,2-27-204,1 0 0,0 0 0,1 0-1,1-1 1,0 0 0,17 24 0,9 15 44,-76-121-241,36 59 248,5 7 10,0-1 0,0 0 1,0 1-1,-1-1 0,0 1 0,0 0 1,0 0-1,0 0 0,0 0 0,-4-2 1,5 34-53,2-26 10,0 1 0,0-1 0,0 1 0,0-1 1,1 1-1,0-1 0,0 1 0,0-1 1,0 0-1,0 1 0,1-1 0,-1 0 1,1 0-1,0 0 0,0 0 0,0 0 1,0 0-1,1-1 0,-1 1 0,1-1 1,5 5-1,-2-4-2,-1 0 0,2-1 0,-1 0-1,0 1 1,0-2 0,1 1 0,-1-1 0,1 0 0,-1 0 0,1-1 0,7 0-1,-13 0 18,0 0-1,0 0 0,1 0 0,-1 0 0,0 0 0,0 0 0,0-1 1,1 1-1,-1 0 0,0-1 0,0 1 0,0-1 0,0 1 0,0-1 1,0 0-1,0 0 0,0 1 0,0-1 0,0 0 0,0 0 0,0 0 0,0 0 1,-1 0-1,1 0 0,0 0 0,-1 0 0,1 0 0,-1 0 0,1 0 1,-1 0-1,1-1 0,-1 1 0,0 0 0,0 0 0,1 0 0,-1-1 1,0 1-1,0 0 0,0 0 0,-1-1 0,1-1 0,0 1 2,-1-1-1,1 0 1,-1 0 0,0 0-1,0 1 1,0-1-1,0 0 1,0 1-1,0-1 1,-1 1-1,1-1 1,-1 1-1,0 0 1,0-1 0,0 1-1,-3-3 1,-3 1 2,0 1 0,0-1 0,0 1 0,-1 1 0,1 0 0,-1 0 0,1 1 0,-1 0 0,0 0 0,0 1 0,-11 1 0,19-1-15,0 0 1,0 0-1,0 1 1,1-1-1,-1 0 0,0 1 1,0-1-1,0 1 1,1-1-1,-1 1 1,0 0-1,1-1 1,-1 1-1,0 0 1,1-1-1,-1 1 1,1 0-1,-1 0 0,1-1 1,-1 1-1,1 0 1,0 0-1,-1 0 1,1 0-1,0 0 1,0 0-1,0-1 1,0 1-1,0 0 1,0 0-1,0 0 1,0 0-1,0 0 0,0 0 1,0 0-1,0 0 1,1-1-1,-1 1 1,0 0-1,1 0 1,-1 0-1,0 0 1,1-1-1,-1 1 1,1 0-1,0 0 0,-1-1 1,1 1-1,0 0 1,-1-1-1,1 1 1,0-1-1,-1 1 1,1-1-1,0 1 1,0-1-1,0 0 1,0 1-1,-1-1 0,3 1 1,3-2 661,4 2-2614,-2 7-4830,0 7-3308</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29.747"/>
    </inkml:context>
    <inkml:brush xml:id="br0">
      <inkml:brushProperty name="width" value="0.05" units="cm"/>
      <inkml:brushProperty name="height" value="0.05" units="cm"/>
      <inkml:brushProperty name="color" value="#5B2D90"/>
    </inkml:brush>
  </inkml:definitions>
  <inkml:trace contextRef="#ctx0" brushRef="#br0">3 19 13750,'0'0'9535,"-2"-19"-8585,4 35-708,1-1 0,0 0 0,2 0 0,0 0 0,0-1 0,14 25 0,-5-8-140,-7-12-66,25 48-44,-30-62 10,2 1 0,-1-1 0,0 0 1,1 0-1,0-1 0,0 1 0,1-1 1,-1 0-1,8 5 0,-9-18 137,-4-7-95,-1 1 1,0-1-1,-1 0 0,0 1 1,-1 0-1,-1 0 0,-11-25 1,9 32 135,3 11-37,0 16-45,2-9-241,-2-14-229,2-3 295,-4-16-40,-2 1-1,-19-41 1031,27 79-801,3 18 26,0-1 0,2 0 0,19 65 0,4 24 529,-25-100-509,-1-1-1,-2 27 1,0-24 7,-1-24-147,1-1-14,-1 1 0,1-1 0,-1 1-1,1 0 1,-1-1 0,1 1 0,-1-1 0,1 1-1,-1 0 1,0 0 0,1-1 0,-1 1 0,0 0-1,1 0 1,-1 0 0,0 0 0,1 0-1,-1 0 1,0 0 0,1 0 0,-1 0 0,0 0-1,1 0 1,-1 0 0,1 1 0,-1-1 0,0 0-1,1 0 1,-1 1 0,1-1 0,-1 0 0,0 1-1,1-1 1,-1 0 0,1 1 0,-1-1 0,0 2-1,-1 5-2,0 0 0,0 1 0,1-1 0,-1 0 0,2 1 0,-1-1 0,1 1 0,0 0 0,1-1 0,2 12 0,-3-19-1,1 1 0,-1 0 0,1 0 0,-1-1 0,1 1 0,0-1 0,-1 1 0,1 0 0,0-1 0,0 1 0,-1-1 0,1 0 0,0 1 0,0-1 0,0 1 0,0-1-1,0 0 1,-1 0 0,1 0 0,0 1 0,0-1 0,0 0 0,0 0 0,0 0 0,0 0 0,0-1 0,-1 1 0,1 0 0,0 0 0,0 0 0,0-1 0,0 1 0,0 0 0,-1-1 0,1 1 0,0-1 0,0 1 0,-1-1 0,1 1 0,0-1 0,-1 0 0,1 1 0,0-1 0,0-1 0,2-1 6,1-1 0,-1 1 0,0-1 1,0 0-1,0 0 0,4-8 1,-4 5-18,-1 0-1,1-1 1,-2 1 0,1 0 0,-1-1-1,0 1 1,0-1 0,-1 1 0,0-8 0,0 12 4,0 1 1,-1 0 0,1 0-1,0 0 1,-1 0 0,1 0 0,-1 0-1,0 0 1,1 0 0,-1 0-1,0 1 1,0-1 0,-1 0-1,1 0 1,0 1 0,0-1 0,-1 1-1,1-1 1,-1 1 0,1 0-1,-1-1 1,0 1 0,0 0 0,1 0-1,-1 0 1,0 0 0,0 0-1,0 1 1,0-1 0,0 1-1,0-1 1,0 1 0,0 0 0,0-1-1,-3 1 1,2 0-4,1 0 0,0 0 0,0 0 1,0 0-1,0 1 0,0-1 0,0 1 0,0-1 1,0 1-1,0 0 0,0-1 0,0 1 0,0 0 0,1 0 1,-1 0-1,0 1 0,0-1 0,1 0 0,-1 1 1,1-1-1,-1 1 0,1-1 0,0 1 0,0 0 0,0-1 1,-2 4-1,1 1 6,1 0 0,-1-1 0,1 1 0,0 0 0,0 0 0,1 0 0,0 0-1,1 7 1,-1-11-9,0-1-1,0 1 1,1-1-1,-1 1 1,1-1-1,-1 1 0,1-1 1,-1 0-1,1 1 1,0-1-1,0 0 0,0 1 1,0-1-1,-1 0 1,2 0-1,-1 0 1,0 0-1,0 0 0,0 0 1,0 0-1,1 0 1,1 1-1,1-1-24,0 1 1,0-1-1,0 1 1,0-1-1,0 0 1,1-1-1,-1 1 0,7 0 1,-7-1 36,-1 0 0,1 0 1,-1 0-1,1 0 0,-1-1 1,1 1-1,-1-1 0,1 0 0,-1 0 1,1 0-1,-1 0 0,0-1 1,0 1-1,0-1 0,0 0 0,0 0 1,0 0-1,0 0 0,0 0 1,-1-1-1,1 1 0,2-5 0,-4 5 18,0 0 0,0 0 0,0 0 0,-1 0 0,1-1 0,0 1 0,-1 0 0,0 0-1,0-1 1,1 1 0,-1 0 0,-1 0 0,1-1 0,0 1 0,0 0 0,-1 0 0,1 0-1,-1-1 1,0 1 0,0 0 0,0 0 0,0 0 0,0 0 0,0 0 0,0 1 0,-1-1-1,1 0 1,-1 0 0,-1-1 0,0 1-20,0 0 1,-1 0-1,1 1 1,0-1-1,-1 1 0,1 0 1,0-1-1,-1 2 0,0-1 1,1 0-1,-1 1 0,1 0 1,-1 0-1,0 0 0,1 0 1,-1 0-1,-4 2 0,6-2-139,1 1 0,-1-1 0,1 1 0,-1-1 0,1 1 0,-1 0 0,1 0 0,-1 0 0,1 0 1,0 0-1,0 0 0,-1 0 0,1 1 0,0-1 0,0 0 0,0 1 0,0-1 0,0 0 0,1 1 0,-1-1 0,0 1 0,1-1 0,-1 3 0,-5 24-5796,3 0-5964</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30.788"/>
    </inkml:context>
    <inkml:brush xml:id="br0">
      <inkml:brushProperty name="width" value="0.05" units="cm"/>
      <inkml:brushProperty name="height" value="0.05" units="cm"/>
      <inkml:brushProperty name="color" value="#5B2D90"/>
    </inkml:brush>
  </inkml:definitions>
  <inkml:trace contextRef="#ctx0" brushRef="#br0">1 1 12710,'0'0'9279,"9"2"-8874,5 3-132,1 0 0,-2 1 0,1 0 0,0 1 0,-1 1 0,-1 0 0,16 12 0,81 81 1924,-39-34-1293,-70-67-824,-1-6-78,0 0-1,-1-1 0,1 1 0,-2 0 1,1 0-1,-1 0 0,1 0 1,-2 1-1,1-1 0,-1 1 0,1-1 1,-1 1-1,-10-8 0,2 0 14,-1 1 0,0 1 1,-1 0-1,-15-9 0,29 20-17,0 0 1,-1 0-1,1 0 1,0 0-1,0 0 0,0 0 1,0 0-1,-1 0 1,1 0-1,0 0 1,0 0-1,0 0 0,-1 0 1,1 0-1,0 0 1,0 0-1,0 0 1,-1 0-1,1 0 1,0 0-1,0 0 0,0 0 1,0 0-1,-1 0 1,1 1-1,0-1 1,0 0-1,0 0 1,0 0-1,0 0 0,0 0 1,-1 1-1,1-1 1,0 0-1,0 0 1,0 0-1,0 1 1,0-1-1,0 0 0,0 0 1,0 0-1,0 0 1,0 1-1,0-1 1,0 0-1,0 0 1,-3 18-30,4 17-7,1-27 42,-1 0-1,2 1 0,-1-1 1,1 0-1,0-1 1,1 1-1,0 0 0,0-1 1,1 0-1,0 0 0,7 9 1,-7-10-3,0 0 1,0-1-1,1 1 0,0-1 1,-1 0-1,2-1 1,-1 1-1,1-1 0,-1 0 1,1-1-1,0 0 1,14 5-1,-18-34 330,-3 23-299,0-1-31,0-1-1,-1 1 1,0-1 0,0 1-1,0 0 1,0-1-1,-1 1 1,1 0 0,-4-6-1,4 8 1,0 1-1,0-1 0,0 1 1,0 0-1,0-1 0,0 1 1,0 0-1,0 0 0,0 0 1,-1 0-1,1 0 0,0 0 1,-1 0-1,1 0 0,-1 0 0,1 1 1,-1-1-1,1 1 0,-1-1 1,1 1-1,-1 0 0,0-1 1,1 1-1,-1 0 0,0 0 1,1 0-1,-1 0 0,0 0 1,-2 1-1,2 0-10,0 0 0,1 0 0,-1 0 0,1 1 0,0-1 0,-1 0 1,1 0-1,0 1 0,0-1 0,0 1 0,0-1 0,0 1 0,0 0 0,0-1 0,0 1 0,1 0 1,-1-1-1,0 1 0,1 0 0,0 0 0,-1 0 0,1 3 0,-3 44-20,3-46 29,0 3 5,0 1-1,0-1 0,0 0 1,1 1-1,0-1 0,1 0 1,-1 0-1,1 0 1,0 0-1,5 9 0,-6-13-1,1 0 0,0 0 0,0 0 0,0 0 0,0 0 0,0-1 0,0 1 0,0-1 0,1 1 0,-1-1-1,0 0 1,1 0 0,-1 0 0,1 0 0,-1 0 0,1-1 0,0 1 0,-1-1 0,1 0 0,0 1-1,-1-1 1,1 0 0,0-1 0,-1 1 0,1 0 0,-1-1 0,5-1 0,-4 1 4,-1 0 0,0 0 0,0 0 0,-1 0 0,1 0 0,0 0 0,0-1 0,0 1 0,-1-1 0,1 1 0,-1-1 0,1 0 0,-1 1 0,0-1 0,0 0 0,0 0 1,0 0-1,0 0 0,0 0 0,0 0 0,0 0 0,-1-1 0,1 1 0,-1 0 0,0-2 0,5-61 199,-5 60-196,0 4-12,0 0 1,0-1-1,0 1 1,0 0 0,0 0-1,0 0 1,0-1 0,0 1-1,0 0 1,-1 0-1,1 0 1,-1 0 0,1 0-1,-1-1 1,1 1-1,-1 0 1,1 0 0,-1 0-1,0 0 1,0 0 0,1 1-1,-1-1 1,0 0-1,0 0 1,0 0 0,0 1-1,0-1 1,0 1-1,0-1 1,0 1 0,0-1-1,-1 1 1,1-1-1,0 1 1,0 0 0,0 0-1,0-1 1,-1 1 0,1 0-1,0 0 1,0 0-1,0 0 1,-1 1 0,0-1-1,0 1-2,0-1-1,0 1 1,0 0 0,0-1-1,0 1 1,0 0-1,0 0 1,0 1 0,0-1-1,1 0 1,-1 0-1,0 1 1,1-1-1,-1 1 1,1 0 0,0-1-1,-1 1 1,1 0-1,0 0 1,0 0 0,0 0-1,0 0 1,1 0-1,-2 4 1,2-1-758,-1 1 0,1-1 1,0 1-1,1-1 0,-1 1 0,1-1 1,0 0-1,1 1 0,2 8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31.742"/>
    </inkml:context>
    <inkml:brush xml:id="br0">
      <inkml:brushProperty name="width" value="0.05" units="cm"/>
      <inkml:brushProperty name="height" value="0.05" units="cm"/>
      <inkml:brushProperty name="color" value="#5B2D90"/>
    </inkml:brush>
  </inkml:definitions>
  <inkml:trace contextRef="#ctx0" brushRef="#br0">1 7 9748,'0'0'13615,"0"-1"-13577,0 1-1,0 0 1,0-1 0,0 1 0,0 0 0,1-1-1,-1 1 1,0 0 0,0 0 0,0-1 0,0 1 0,1 0-1,-1 0 1,0-1 0,0 1 0,1 0 0,-1 0 0,0 0-1,1-1 1,-1 1 0,0 0 0,1 0 0,-1 0 0,0 0-1,0 0 1,1 0 0,-1 0 0,0 0 0,1 0 0,-1 0-1,0 0 1,1 0 0,-1 0 0,0 0 0,1 0 0,-1 0-1,0 0 1,1 0 0,5 5 100,-1 0 0,1 1 0,-1 0 0,-1-1 0,1 2 0,-1-1 0,4 8 0,6 7 452,21 32 2,-25-36-451,1 1 0,1-2 0,1 0 0,0 0 0,0-1 0,30 24 1,-43-39-141,1 0 1,-1 0 0,0 1 0,1-1 0,-1 0 0,0 0 0,1 0-1,-1 0 1,0 0 0,1 0 0,-1 0 0,0 0 0,1 0 0,-1-1-1,0 1 1,1 0 0,-1 0 0,0 0 0,1 0 0,-1 0-1,0 0 1,1-1 0,-1 1 0,0 0 0,0 0 0,1 0 0,-1-1-1,0 1 1,0 0 0,0-1 0,1 1 0,-1 0 0,0 0 0,0-1-1,0 1 1,0 0 0,0-1 0,1 1 0,-1 0 0,0-1 0,0 1-1,0 0 1,0-1 0,0 1 0,0 0 0,0-1 0,0 1 0,0 0-1,0-1 1,0 1 0,1-22-57,-1 19 29,1-12-174,0 9 114,0 0-1,0 0 1,-1 0-1,0 0 1,-1 0-1,1 0 1,-1 0-1,0 0 0,-1 0 1,1 0-1,-4-6 1,5 10 233,1 5-164,1 1 0,-1-1 1,1 0-1,0 0 1,0 0-1,1 0 0,-1 0 1,0 0-1,1 0 1,0-1-1,0 1 0,5 3 1,2 2 2,18 16 117,-19-18-127,-1 1 0,0 0 1,0 1-1,0 0 0,-1 0 0,0 0 0,7 13 0,-14-21 22,0 1 0,0-1 0,0 0 0,1 1 0,-1-1 0,0 0 0,0 1 0,0-1 0,0 0 0,0 1 0,0-1 0,0 0 0,0 0 0,0 1 0,0-1 0,0 0 0,0 1 0,-1-1 0,1 0 0,0 1 0,0-1 0,0 0 1,0 0-1,0 1 0,-1-1 0,1 0 0,0 1 0,0-1 0,0 0 0,-1 0 0,1 0 0,0 1 0,0-1 0,-1 0 0,1 0 0,0 0 0,0 0 0,-1 1 0,0-1 0,-18 3-59,-22-5 9,6-15 47,7 2-22,27 14-24,-1 6 41,1-1 0,0 0 0,0 1-1,0-1 1,1 0 0,-1 1 0,1-1-1,0 1 1,1-1 0,0 8 0,-1-9 5,1-1-1,-1 0 1,0 1 0,1-1 0,0 0 0,-1 1-1,1-1 1,0 0 0,0 0 0,0 0 0,1 0 0,-1 0-1,0 0 1,1 0 0,-1 0 0,1 0 0,0-1 0,0 1-1,-1 0 1,4 1 0,-1-2 28,0 0 0,0 1-1,0-1 1,0-1 0,0 1 0,1-1-1,-1 1 1,0-1 0,0 0 0,0-1-1,1 1 1,-1-1 0,0 0 0,0 0 0,0 0-1,0 0 1,0-1 0,0 0 0,0 1-1,-1-1 1,7-5 0,-8 5-4,1 0 1,-1-1-1,1 0 1,-1 1-1,0-1 0,0 0 1,0 0-1,0-1 1,-1 1-1,1 0 1,-1 0-1,0-1 0,0 1 1,0-1-1,0 1 1,0-1-1,-1 0 0,0 1 1,0-1-1,0 1 1,0-1-1,0 1 1,-1-1-1,0 0 0,-1-5 1,1 7-15,-1 0 0,1 1 0,-1-1 1,1 1-1,-1-1 0,1 1 0,-1-1 1,0 1-1,0 0 0,0 0 0,0 0 0,0 0 1,0 0-1,0 0 0,0 1 0,0-1 1,0 1-1,0-1 0,0 1 0,-1 0 1,1 0-1,0 0 0,0 0 0,0 0 0,-3 1 1,-2-1-12,1 0 0,0 1 1,0-1-1,0 2 1,0-1-1,0 1 0,0-1 1,-8 5-1,10-3 10,0-1 0,1 2 0,-1-1 0,1 0 0,-1 1-1,1 0 1,0 0 0,0 0 0,0 0 0,1 0 0,0 0 0,0 1-1,0-1 1,0 1 0,0 0 0,1-1 0,0 1 0,0 0 0,0 7 0,1-11 12,0-1 1,0 0 0,0 0 0,0 0 0,1 1-1,-1-1 1,0 0 0,0 0 0,0 1 0,0-1-1,1 0 1,-1 0 0,0 0 0,0 0 0,0 0 0,1 1-1,-1-1 1,0 0 0,0 0 0,1 0 0,-1 0-1,0 0 1,0 0 0,1 0 0,-1 0 0,0 0-1,0 0 1,1 0 0,-1 0 0,0 0 0,0 0 0,1 0-1,-1 0 1,0 0 0,0 0 0,1 0 0,-1 0-1,0 0 1,0 0 0,1 0 0,-1-1 0,0 1-1,0 0 1,0 0 0,1 0 0,-1 0 0,0-1 0,0 1-1,0 0 1,0 0 0,1 0 0,-1-1 0,12-10 1050,-8 3-3345,-7 22-2565,-7 12-3905</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32.539"/>
    </inkml:context>
    <inkml:brush xml:id="br0">
      <inkml:brushProperty name="width" value="0.05" units="cm"/>
      <inkml:brushProperty name="height" value="0.05" units="cm"/>
      <inkml:brushProperty name="color" value="#5B2D90"/>
    </inkml:brush>
  </inkml:definitions>
  <inkml:trace contextRef="#ctx0" brushRef="#br0">0 1 7411,'0'0'9837,"10"6"-4534,40 22-5052,-1-1-1013,0-2-1,2-2 0,65 19 0,-84-33-1349,59 7 0,-5-10-4744,-1-4 3706,32 1 6532,-103-1-6794</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33.663"/>
    </inkml:context>
    <inkml:brush xml:id="br0">
      <inkml:brushProperty name="width" value="0.05" units="cm"/>
      <inkml:brushProperty name="height" value="0.05" units="cm"/>
      <inkml:brushProperty name="color" value="#5B2D90"/>
    </inkml:brush>
  </inkml:definitions>
  <inkml:trace contextRef="#ctx0" brushRef="#br0">1 148 1393,'0'0'19507,"1"-4"-18461,1-12-427,2 50 262,-4-34-872,0 1-1,1-1 1,-1 1 0,0 0 0,0-1 0,0 1 0,1-1-1,-1 1 1,0-1 0,1 1 0,-1-1 0,0 1 0,1-1-1,-1 1 1,1-1 0,-1 0 0,1 1 0,-1-1 0,1 0-1,-1 1 1,1-1 0,-1 0 0,1 1 0,-1-1-1,1 0 1,-1 0 0,1 0 0,0 0 0,-1 0 0,1 0-1,-1 1 1,1-1 0,0-1 0,-1 1 0,1 0 0,-1 0-1,1 0 1,0 0 0,-1 0 0,1 0 0,-1-1 0,1 1-1,-1 0 1,1 0 0,-1-1 0,1 1 0,-1 0 0,1-1-1,-1 1 1,1-1 0,-1 1 0,0-1 0,1 1 0,-1-1-1,1 1 1,-1-1 0,0 1 0,0-1 0,1 1 0,-1-1-1,3-4 75,1 0 0,-1 0 0,-1 0 0,1-1 0,-1 1 0,0-1 0,2-7 0,0 4 571,-4 44-555,0-34 42,2-4-2,2-3-49,0 0 30,0 1-1,-1-1 0,1-1 1,-1 1-1,-1 0 0,1-1 0,-1 1 1,0-1-1,1-10 336,-9 39-543,1-6 90,0 0-1,2 1 0,-3 22 0,4-24-115,21-75 257,-15 50 10,0 0 0,-1 0 1,0 0-1,0-1 1,-1 1-1,1-17 1,-3 26 14,0 4-14,-4 45-220,-2 0-1,-19 71 0,18-89-74,22-87 323,-8 32-100,-1 0 1,6-48-1,-10 6 559,-2 66-510,0 5-169,-3 26-31,-2-1 1,-1 1-1,-18 52 0,26-105 251,0 0-1,2 0 1,0 0-1,11-30 1,1-11 1335,-31 152-5750,10-20-3278,4-18-5268</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34.323"/>
    </inkml:context>
    <inkml:brush xml:id="br0">
      <inkml:brushProperty name="width" value="0.05" units="cm"/>
      <inkml:brushProperty name="height" value="0.05" units="cm"/>
      <inkml:brushProperty name="color" value="#5B2D90"/>
    </inkml:brush>
  </inkml:definitions>
  <inkml:trace contextRef="#ctx0" brushRef="#br0">1 0 7283,'0'0'7921,"7"21"-6557,1 0-1034,-1 1 0,-1 0 1,0 0-1,-2 1 1,-1-1-1,0 45 1,-15 97 57,-4 138 184,15-274 97,2 52-193,1-53 1244,-2-27-1660,-1 0 0,1 0-1,0 0 1,0 1 0,0-1 0,0 0-1,0 0 1,0 0 0,0 0 0,0 0-1,0 1 1,0-1 0,0 0 0,0 0-1,0 0 1,0 0 0,0 0 0,0 1-1,0-1 1,0 0 0,0 0-1,0 0 1,0 0 0,0 1 0,0-1-1,0 0 1,0 0 0,0 0 0,0 0-1,0 0 1,0 1 0,0-1 0,0 0-1,0 0 1,0 0 0,1 0 0,-1 0-1,0 0 1,0 0 0,0 1 0,0-1-1,0 0 1,0 0 0,1 0 0,-1 0-1,0 0 1,0 0 0,0 0-1,0 0 1,0 0 0,1 0 0,-1 0-1,0 0 1,0 0 0,0 0 0,0 0-1,1 0 1,-1 0 0,0 0 0,0 0-1,0 0 1,0 0 0,0 0 0,1 0-1,-1 0 1,0 0 0,0 0 0,0-1-1,7-6-1470,0-2-3663</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35.389"/>
    </inkml:context>
    <inkml:brush xml:id="br0">
      <inkml:brushProperty name="width" value="0.05" units="cm"/>
      <inkml:brushProperty name="height" value="0.05" units="cm"/>
      <inkml:brushProperty name="color" value="#5B2D90"/>
    </inkml:brush>
  </inkml:definitions>
  <inkml:trace contextRef="#ctx0" brushRef="#br0">1 3 13894,'0'0'9490,"11"-1"-9221,-7 0-246,0 1 0,0 0 0,0-1-1,0 2 1,0-1 0,0 0-1,0 1 1,0 0 0,0 0-1,0 0 1,0 0 0,-1 1-1,5 1 1,-4 0 8,0 0-1,-1 1 1,1-1 0,-1 0-1,0 1 1,1 0 0,-2 0-1,1 0 1,0 0 0,-1 1-1,0-1 1,0 0 0,3 10 0,2 12 41,-2 0 0,0 0 1,-1 0-1,-2 0 0,-1 1 1,-1 0-1,-5 41 0,-2-36 15,7-31-80,0 0 1,-1 1-1,1-1 0,0 0 0,-1 0 0,1 0 0,-1 0 1,1 0-1,-1 0 0,0 0 0,1 0 0,-1 0 0,0 0 1,0 0-1,0 0 0,0 0 0,0 0 0,0-1 0,0 1 1,0 0-1,0-1 0,0 1 0,-2 0 0,1-27 561,2 0-510,1 0 0,1-1-1,1 1 1,2 0 0,7-25-1,-8 39-62,0 0 0,1 0 0,0 1 0,1 0 0,1 0 0,-1 0 0,2 1 0,-1 0 0,2 0 0,-1 1 0,1 0 0,18-13 0,-24 19-12,1 1 1,-1-1 0,1 1-1,0 0 1,-1 0-1,1 1 1,0-1 0,1 1-1,-1 0 1,0 0 0,0 0-1,5 0 1,-8 1 10,1 0 0,0 0 0,-1 1 0,1-1 0,-1 0 0,1 1 0,0-1 0,-1 1 1,1 0-1,-1 0 0,1-1 0,-1 1 0,0 0 0,1 0 0,-1 0 0,0 1 0,0-1 0,0 0 0,0 0 0,0 1 0,0-1 1,0 0-1,0 1 0,0-1 0,0 1 0,-1-1 0,1 1 0,-1 0 0,1-1 0,-1 1 0,0-1 0,1 3 0,2 20-3,0 0-1,-1 47 0,-3-45-308,2 0-1,5 31 1,-6-56 306,0-1 1,0 0-1,0 0 0,0 1 1,0-1-1,0 0 0,0 1 1,0-1-1,0 0 0,0 1 0,0-1 1,1 0-1,-1 1 0,0-1 1,0 0-1,0 0 0,0 1 1,1-1-1,-1 0 0,0 0 1,0 1-1,1-1 0,-1 0 1,0 0-1,0 0 0,1 1 1,-1-1-1,0 0 0,1 0 0,-1 0 1,0 0-1,1 0 0,-1 0 1,0 0-1,1 0 0,-1 0 1,0 0-1,1 0 0,-1 0 1,0 0-1,1 0 0,-1 0 1,0 0-1,1 0 0,-1 0 1,0 0-1,0 0 0,1 0 0,-1-1 1,0 1-1,1 0 0,-1 0 1,0 0-1,0 0 0,1-1 1,-1 1-1,0 0 0,0 0 1,0-1-1,1 1 0,-1 0 1,0-1-1,0 1 0,15-18 117,-7 4-77,4-6-23,0 0 1,1 0-1,1 1 1,0 1-1,2 0 1,0 1 0,21-16-1,-36 34-15,0 1-1,-1-1 0,1 0 1,0 1-1,-1-1 1,1 1-1,-1-1 1,1 1-1,-1-1 1,0 1-1,1 0 1,-1-1-1,0 1 0,0-1 1,0 1-1,-1 0 1,1-1-1,-1 3 1,1-1-22,-2 59-86,1-32 170,0-1 0,7 57-1,-5-83-57,-1-1 0,1 1-1,-1-1 1,1 1-1,0-1 1,0 0 0,0 1-1,0-1 1,1 0-1,-1 0 1,1 0 0,-1 0-1,1 0 1,0 0-1,-1 0 1,1 0 0,0-1-1,0 1 1,0-1-1,1 1 1,-1-1 0,0 0-1,1 0 1,-1 0 0,0 0-1,1 0 1,-1-1-1,1 1 1,-1-1 0,1 0-1,-1 1 1,6-2-1,-4 1-6,0 0-1,0-1 0,1 1 0,-1-1 0,0 0 0,0-1 0,0 1 0,0-1 1,-1 0-1,1 1 0,0-2 0,-1 1 0,1 0 0,-1-1 0,0 0 1,0 1-1,0-1 0,0 0 0,2-4 0,4-8-68,0 0 0,-2 0-1,0-1 1,0 0 0,-2 0 0,0-1-1,-1 0 1,-1 0 0,0 0-1,-1 0 1,0-24 0,-2 40 522,0 8-66,0 81-390,0 27-90,0-40-6645</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35.795"/>
    </inkml:context>
    <inkml:brush xml:id="br0">
      <inkml:brushProperty name="width" value="0.05" units="cm"/>
      <inkml:brushProperty name="height" value="0.05" units="cm"/>
      <inkml:brushProperty name="color" value="#5B2D90"/>
    </inkml:brush>
  </inkml:definitions>
  <inkml:trace contextRef="#ctx0" brushRef="#br0">1 34 16760,'0'0'3180,"7"17"-2596,27 53-205,-31-68-319,-1 1 0,0 0 0,1-1-1,0 0 1,0 0 0,0 0 0,0 0 0,0 0 0,0 0 0,0-1 0,0 1 0,1-1 0,-1 0-1,1 0 1,-1-1 0,1 1 0,6 0 0,-3-1 70,0 1-1,0-2 1,0 1 0,0-1-1,-1 0 1,1 0 0,7-3 0,-11 3-64,0 0 0,0-1 1,0 1-1,0 0 1,-1-1-1,1 0 1,-1 0-1,1 0 0,-1 0 1,1 0-1,-1 0 1,0-1-1,0 1 1,0-1-1,-1 1 0,1-1 1,0 0-1,-1 0 1,0 1-1,0-1 0,0 0 1,0 0-1,0 0 1,0-1-1,-1 1 1,1 0-1,-1 0 0,0 0 1,0 0-1,0 0 1,-1-1-1,1 1 1,-1 0-1,0 0 0,1 0 1,-1 0-1,-1 0 1,1 0-1,0 1 1,-1-1-1,1 0 0,-1 0 1,0 1-1,0-1 1,0 1-1,0 0 1,-1 0-1,1-1 0,0 2 1,-1-1-1,0 0 1,1 0-1,-1 1 1,0-1-1,0 1 0,0 0 1,0 0-1,-5-1 1,3 1-186,0 0 0,0 0 0,0 1 0,0-1 0,-1 1 0,1 1 0,0-1 0,0 1 0,0 0 0,0 0 0,0 0 0,0 1 0,0-1 0,0 1 0,0 1 0,1-1 0,-8 5 0,8-3-352,0 0 0,1 0 1,0 1-1,0-1 1,0 1-1,0-1 0,1 1 1,-1 0-1,1 0 1,1 0-1,-1 0 0,1 0 1,-1 0-1,2 1 1,-1-1-1,0 0 0,1 8 1,0 37-6907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14.268"/>
    </inkml:context>
    <inkml:brush xml:id="br0">
      <inkml:brushProperty name="width" value="0.05" units="cm"/>
      <inkml:brushProperty name="height" value="0.05" units="cm"/>
      <inkml:brushProperty name="color" value="#5B2D90"/>
    </inkml:brush>
  </inkml:definitions>
  <inkml:trace contextRef="#ctx0" brushRef="#br0">0 383 5491,'0'0'8996,"0"-4"-7734,4-9 1673,7 21-1790,17 40-1405,-10-18 601,-14-24-333,0-1 0,1 0 0,-1 0 0,1 0 0,0 0 0,0-1 0,1 0 0,0 0 0,-1 0 0,1-1 0,1 1 0,-1-2-1,0 1 1,1-1 0,-1 1 0,1-2 0,0 1 0,-1-1 0,1 0 0,0-1 0,0 1 0,0-1 0,0-1 0,0 1 0,-1-1 0,1 0-1,0-1 1,0 0 0,-1 0 0,1 0 0,-1-1 0,0 0 0,9-5 0,192-153 4,-62 44 16,143-94 890,-287 210-923,0 0 0,0 0 1,0 1-1,0-1 0,0 0 0,0 1 1,0-1-1,0 1 0,0 0 0,1-1 1,-1 1-1,0 0 0,0-1 1,0 1-1,1 0 0,-1 0 0,1 0 1,-1 0-51,0 1 1,-1-1 0,1 0-1,-1 1 1,1-1 0,0 0-1,-1 1 1,1-1 0,-1 1-1,0-1 1,1 1 0,-1-1-1,1 1 1,-1-1 0,0 1-1,1-1 1,-1 1 0,0 0-1,1-1 1,-1 1 0,0 0-1,0 0 1,1 44-6249,-6-14-938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3.949"/>
    </inkml:context>
    <inkml:brush xml:id="br0">
      <inkml:brushProperty name="width" value="0.05" units="cm"/>
      <inkml:brushProperty name="height" value="0.05" units="cm"/>
      <inkml:brushProperty name="color" value="#5B2D90"/>
    </inkml:brush>
  </inkml:definitions>
  <inkml:trace contextRef="#ctx0" brushRef="#br0">63 1 4338,'0'0'7523,"-11"16"-5802,-30 54-408,40-67-1175,-1 0 0,1 1 0,0-1 0,0 0 0,0 0 0,0 1 0,0-1 0,1 0 0,-1 1 1,1-1-1,0 1 0,0-1 0,0 0 0,1 1 0,-1-1 0,1 0 0,0 1 0,0-1 0,0 0 0,0 1 0,0-1 0,1 0 0,-1 0 0,1 0 1,0-1-1,4 6 0,3 1 145,0-1 0,0 1 0,1-2 0,0 0 1,16 10-1,-8-6-108,12 8 197,-16-12-334,-1 2 0,0 0 0,0 0 0,-1 1 0,0 0 0,18 22 0,-29-31-34,0 1-1,0-1 0,0 1 1,-1 0-1,1-1 1,0 1-1,-1-1 1,1 1-1,-1 0 1,0 0-1,1-1 1,-1 1-1,0 0 1,0-1-1,0 1 1,0 0-1,0 0 1,-1-1-1,1 1 1,-1 0-1,0 2 1,-1 0 27,0-1 1,0 1-1,0-1 0,0 0 1,-1 0-1,1 0 1,-1 0-1,0 0 1,-5 3-1,3-1-152,0-1 0,-1-1 0,0 1-1,0-1 1,0 0 0,-1 0 0,1-1 0,0 0 0,-1 0-1,-12 2 1,18-5-101,0 0 0,0 0 0,1 0 0,-1 1 1,1-1-1,-1 0 0,1 0 0,-1 0 0,1 0 0,0 0 0,-1 0 0,1 0 0,0-1 0,0 1 0,-1 0 0,1 0 0,0 0 0,0 0 0,1 0 0,-1 0 0,0 0 0,0 0 1,1-2-1,-1-2-1036,0-34-5388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6.533"/>
    </inkml:context>
    <inkml:brush xml:id="br0">
      <inkml:brushProperty name="width" value="0.05" units="cm"/>
      <inkml:brushProperty name="height" value="0.05" units="cm"/>
      <inkml:brushProperty name="color" value="#5B2D90"/>
    </inkml:brush>
  </inkml:definitions>
  <inkml:trace contextRef="#ctx0" brushRef="#br0">0 549 9941,'0'0'3583,"0"19"-2834,4 67-98,-3-81-617,0 1 0,1 0 0,0-1 0,0 1 0,1-1 0,-1 0 0,1 1 0,0-1 1,1-1-1,-1 1 0,1 0 0,0-1 0,0 0 0,0 0 0,1 0 0,0 0 0,-1-1 0,1 1 0,0-1 0,1-1 0,-1 1 0,0-1 0,1 0 0,0 0 0,-1 0 0,1-1 0,0 0 0,8 1 0,-13-2-30,1 0-1,0 0 0,0 0 0,0 0 1,0 0-1,-1-1 0,1 1 1,0 0-1,0-1 0,-1 0 1,1 1-1,0-1 0,-1 0 1,1 0-1,0 0 0,-1 0 0,1 0 1,-1 0-1,0 0 0,2-3 1,0 1 3,-1 0 0,0-1 0,0 1 0,0-1 0,0 0 0,0 0 0,-1 1 0,2-9 0,0-6 20,-1 0-1,0-1 1,-2-22-1,0 30-11,-2-18 142,-3 17 416,5 12-541,-1 0-1,1 0 0,0 0 0,0 0 1,-1 0-1,1 0 0,0 0 1,-1 0-1,1 0 0,0 0 0,0 0 1,-1 1-1,1-1 0,0 0 0,-1 0 1,1 0-1,0 0 0,0 0 1,-1 0-1,1 1 0,0-1 0,0 0 1,0 0-1,-1 0 0,1 1 0,0-1 1,0 0-1,0 0 0,-1 1 1,1-1-1,0 0 0,0 0 0,0 1 1,0-1-1,0 0 0,0 1 0,0-1 1,0 1-1,-3 6 16,0 0 0,1 1 0,1 0 0,-1-1 0,1 1 0,0 0 0,1 15 1,7 60-38,-5-73-7,1-1 0,0 0 0,0 1 1,1-1-1,0 0 0,1-1 0,0 1 0,0-1 1,1 0-1,0 0 0,1-1 0,-1 0 0,1 0 1,1 0-1,-1-1 0,1 0 0,9 5 0,-12-8-4,1 0 0,-1 0 0,0-1 0,1 0-1,-1 0 1,1 0 0,0-1 0,0 1 0,0-1-1,-1-1 1,1 1 0,0-1 0,0 0 0,0-1-1,0 1 1,0-1 0,0 0 0,0-1-1,-1 1 1,1-1 0,-1 0 0,1-1 0,-1 1-1,0-1 1,0 0 0,0 0 0,0-1 0,0 0-1,5-5 1,6-9 15,0 0 1,-1-1-1,-1-1 0,-1 0 0,-1-1 0,0 0 1,-2-1-1,0 0 0,-2-1 0,-1 0 0,8-37 1,-4-6-267,-2 0 0,-1-129 1,-8 175 211,-1-1 1,-1 1-1,-1-1 1,-8-30-1,9 44 80,0-1 0,-1 1 0,0 0 0,0 0 0,0 0 0,-1 1 0,0-1 0,-1 1 1,1 0-1,-1 0 0,0 0 0,-1 1 0,0 0 0,1 0 0,-10-6 0,14 11-23,1-1 1,0 1 0,-1 0 0,1 0-1,-1-1 1,1 1 0,-1 0-1,0 0 1,1 0 0,-1 0-1,1 0 1,-1 0 0,1-1 0,-1 1-1,1 0 1,-1 1 0,1-1-1,-1 0 1,0 0 0,1 0 0,-1 0-1,1 0 1,-1 0 0,1 1-1,-1-1 1,1 0 0,-1 0-1,1 1 1,-1-1 0,1 0 0,0 1-1,-1-1 1,1 1 0,-1-1-1,1 0 1,0 1 0,0-1 0,-1 1-1,1-1 1,0 1 0,0-1-1,-1 1 1,1-1 0,0 1-1,0-1 1,0 1 0,0 0 0,0-1-1,0 1 1,0-1 0,0 1-1,0-1 1,0 1 0,0-1-1,0 2 1,1 42-133,0-33 175,3 27-16,1 0-1,2 0 1,18 56 0,48 111 149,-57-165-153,-3-6-20,47 112-21,-51-128-15,0-1 0,1 1 0,1-2 0,1 0 0,21 24 0,-32-38 13,1-1 1,-1 1-1,0-1 1,1 1-1,-1-1 1,1 0-1,-1 1 1,1-1-1,0 0 0,-1 0 1,1 0-1,0 0 1,0-1-1,0 1 1,0 0-1,0-1 1,-1 1-1,1-1 0,0 0 1,0 0-1,0 0 1,0 0-1,0 0 1,3 0-1,-3-1-1,0-1 0,0 1 0,0-1 0,-1 1 0,1-1-1,0 1 1,-1-1 0,1 0 0,-1 0 0,0 0 0,0 1 0,1-1 0,-1-1-1,-1 1 1,1 0 0,0 0 0,0-3 0,4-13-31,-2-1 0,0 1 0,1-33 1,-3 9-178,-1-1 1,-2 1-1,-14-77 1,15 113 201,-6-19-3,2-1 1,0 0-1,2 0 1,1 0-1,2-44 0,0 70 14,0-1-1,1 1 0,0-1 0,-1 1 0,1-1 0,-1 1 0,1 0 0,-1-1 0,1 1 0,0 0 0,-1 0 0,1-1 1,0 1-1,-1 0 0,1 0 0,0 0 0,-1 0 0,1 0 0,0 0 0,-1 0 0,1 0 0,0 0 0,-1 0 1,1 0-1,0 0 0,-1 0 0,1 1 0,0-1 0,-1 0 0,2 1 0,21 7 19,-14 0-13,0-1 0,-1 1 0,0 0 1,-1 0-1,0 1 0,0 0 0,-1 0 0,0 1 0,-1 0 1,7 17-1,2 8 141,18 67 1,-24-66 391,-1 0 1,-2 1-1,1 73 817,-9-152-1892,3 26-4885,0 1-96</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36.207"/>
    </inkml:context>
    <inkml:brush xml:id="br0">
      <inkml:brushProperty name="width" value="0.05" units="cm"/>
      <inkml:brushProperty name="height" value="0.05" units="cm"/>
      <inkml:brushProperty name="color" value="#5B2D90"/>
    </inkml:brush>
  </inkml:definitions>
  <inkml:trace contextRef="#ctx0" brushRef="#br0">53 0 15959,'0'0'6942,"-3"20"-6507,-47 249 1216,53-277-1631,0-1 0,0 1 0,1 0 0,0 0 0,1 0 0,0 0 0,0 1 0,12-13-1,57-59-772,-67 72 580,2-2 28,-7 6 103,0 0-1,0 0 1,0 1 0,1-1 0,-1 1 0,1 0-1,-1 0 1,1 0 0,0 0 0,0 0 0,0 1-1,0-1 1,4 0 0,-6 6 34,1 0 0,0 0-1,-1 0 1,0 0 0,0 0 0,0 1-1,0-1 1,-1 9 0,2-1 2,1 5 15,1-1 0,1 1 1,1-1-1,0-1 0,1 1 0,15 24 1,-19-35-11,0 0 0,0-1 0,0 1 0,0-1 0,1 1 0,0-1 0,0-1 1,0 1-1,1 0 0,-1-1 0,1 0 0,0 0 0,-1 0 0,2-1 0,-1 1 1,0-1-1,0-1 0,1 1 0,-1-1 0,0 1 0,1-2 0,0 1 0,-1-1 1,7 0-1,-10 0-12,1-1 0,-1 0 0,0 0 0,1 0 0,-1-1 1,0 1-1,0 0 0,0-1 0,0 0 0,0 1 0,0-1 0,0 0 0,-1 0 1,1 0-1,-1 0 0,1 0 0,-1 0 0,0-1 0,0 1 0,0 0 1,0-1-1,0 1 0,0-1 0,0-2 0,13-69-218,-13 66 191,2-37-438,-4-74-1,-6 98 1126,2 18 143,2 14-48,3 114-698,-1 20-1822,-3-124-1294,-3-12-1777</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36.594"/>
    </inkml:context>
    <inkml:brush xml:id="br0">
      <inkml:brushProperty name="width" value="0.05" units="cm"/>
      <inkml:brushProperty name="height" value="0.05" units="cm"/>
      <inkml:brushProperty name="color" value="#5B2D90"/>
    </inkml:brush>
  </inkml:definitions>
  <inkml:trace contextRef="#ctx0" brushRef="#br0">0 27 12886,'0'0'7158,"9"17"-6995,-2-4-110,-5-6-27,0-1 0,1 0 1,0 0-1,1 0 0,-1-1 0,1 1 0,0-1 1,0 0-1,1 0 0,-1 0 0,1-1 1,0 1-1,0-1 0,1 0 0,-1-1 1,1 1-1,9 3 0,-7-4 39,0-1-1,0 0 1,0 0 0,0-1-1,1 0 1,12-1 0,-19 0-19,0 0 1,0 0 0,0 0 0,0 0 0,0-1-1,0 1 1,0-1 0,0 0 0,0 1 0,0-1-1,-1 0 1,1 0 0,0 0 0,0 0 0,-1-1-1,1 1 1,-1 0 0,1-1 0,-1 1 0,0-1 0,1 1-1,-1-1 1,0 0 0,0 0 0,0 1 0,0-1-1,0 0 1,-1 0 0,1 0 0,-1 0 0,1-2-1,0 0 68,0 0 0,0 0-1,-1 0 1,0 0-1,0 0 1,0 0 0,0 0-1,0-1 1,-1 1 0,0 0-1,0 1 1,0-1-1,0 0 1,-1 0 0,1 0-1,-1 1 1,0-1-1,0 1 1,0-1 0,-5-4-1,2 4-103,1 0-1,-1 1 1,0 0-1,0 0 1,0 0 0,0 0-1,-1 1 1,1 0-1,-1 0 1,1 0-1,-1 1 1,0 0-1,0 0 1,-6 0 0,8 1-97,1-1 0,0 1 0,0 0 0,-1 0 0,1 1 0,0-1 0,0 1 0,0-1 0,0 1 1,-1 0-1,1 0 0,0 1 0,1-1 0,-1 1 0,0-1 0,0 1 0,1 0 0,-1 0 0,1 0 1,-1 0-1,1 1 0,0-1 0,0 0 0,0 1 0,0 0 0,0-1 0,1 1 0,-1 0 0,1 0 1,0 0-1,0 0 0,-1 4 0,-2 9-1654,0 0 0,2 1 0,0-1 0,1 0 1,1 18-1,0 26-8909</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37.933"/>
    </inkml:context>
    <inkml:brush xml:id="br0">
      <inkml:brushProperty name="width" value="0.05" units="cm"/>
      <inkml:brushProperty name="height" value="0.05" units="cm"/>
      <inkml:brushProperty name="color" value="#5B2D90"/>
    </inkml:brush>
  </inkml:definitions>
  <inkml:trace contextRef="#ctx0" brushRef="#br0">1 10 10261,'0'0'12101,"1"-1"-11655,-1 1-436,0-1 0,0 1 0,0 0 0,0 0-1,0 0 1,0 0 0,1 0 0,-1 0 0,0 0 0,0 0 0,0-1 0,0 1 0,1 0 0,-1 0 0,0 0 0,0 0 0,0 0 0,1 0-1,-1 0 1,0 0 0,0 0 0,0 0 0,0 0 0,1 0 0,-1 0 0,0 0 0,0 1 0,0-1 0,0 0 0,1 0 0,-1 0 0,0 0 0,0 0-1,0 0 1,0 0 0,0 0 0,1 1 0,-1-1 0,0 0 0,0 0 0,0 0 0,0 0 0,0 0 0,0 1 0,0-1 0,0 0 0,1 0-1,-1 0 1,0 0 0,0 1 0,0-1 0,0 0 0,0 0 0,0 0 0,0 0 0,0 1 0,0-1 0,0 0 0,0 0 0,0 0 0,0 1 0,0-1-1,-1 0 1,1 0 0,0 0 0,0 0 0,0 0 0,0 1 0,0-1 0,3 16 79,1 43 409,-5 89-1,-1-125-549,-1-26 191,3-40 60,3 32-200,0 1 0,1 0 0,0 0 0,1 0 0,0 0 0,1 1 0,0-1 1,0 2-1,1-1 0,0 1 0,0-1 0,1 2 0,0-1 0,11-6 0,-18 13-4,0 0 0,0 0-1,0 1 1,0-1 0,1 0-1,-1 1 1,0-1-1,0 1 1,0-1 0,1 1-1,-1 0 1,0-1 0,1 1-1,-1 0 1,0 0 0,1 0-1,-1 0 1,0 0-1,1 0 1,-1 0 0,0 1-1,1-1 1,-1 0 0,0 1-1,2 0 1,-1 1-5,-1-1 0,1 1 1,-1-1-1,0 1 0,1-1 1,-1 1-1,0 0 0,0 0 1,0 0-1,0 0 0,0 0 1,-1 0-1,1 0 0,0 3 0,1 10-47,0 0 0,0 0-1,-2 24 1,-1-30 32,2 18-236,3-36 239,8-28 183,-3 17-74,1 1 1,0 1-1,16-21 1,-20 31-118,0 0 1,1 1-1,0 0 0,0 0 1,1 1-1,-1 0 0,1 0 0,0 1 1,12-6-1,-20 11 27,1-1 0,-1 1-1,1 0 1,0 0 0,-1-1-1,1 1 1,-1 0 0,1 0 0,-1 0-1,1 0 1,0 0 0,-1 0-1,1 0 1,0 0 0,-1 0 0,1 0-1,-1 0 1,1 0 0,0 0 0,-1 0-1,1 0 1,-1 1 0,1-1-1,-1 0 1,1 1 0,-1-1 0,1 0-1,-1 1 1,1-1 0,-1 0 0,1 1-1,-1-1 1,1 1 0,-1-1-1,0 1 1,1-1 0,-1 1 0,0-1-1,1 1 1,-1-1 0,0 1-1,0 0 1,0-1 0,0 1 0,1-1-1,-1 1 1,0 0 0,1 39-204,-1-24 184,1 2-334,0 0 0,1 0 0,1 0 0,9 30 0,-10-44 200,-1 0 1,1 0-1,-1 0 0,2 0 0,-1 0 0,0-1 1,1 1-1,-1 0 0,1-1 0,0 0 1,0 0-1,0 0 0,1 0 0,-1 0 0,1-1 1,-1 1-1,1-1 0,0 0 0,0 0 1,0 0-1,0-1 0,1 1 0,-1-1 0,0 0 1,5 0-1,2 0 342,0-1 1,0-1-1,0 0 1,-1 0-1,1-1 1,0 0-1,-1-1 1,0 0-1,1-1 1,-1 0-1,-1 0 1,1-1-1,-1-1 0,1 1 1,-1-1-1,-1-1 1,0 0-1,0 0 1,0-1-1,-1 0 1,0 0-1,0-1 1,-1 1-1,0-2 1,0 1-1,7-19 1,-12 25-98,1 0 0,-1 0 0,0 0 0,0-1 0,0 1 0,-1 0 0,1-1 0,-1 1 0,0-1 0,0 1 0,0-5 0,0 6-42,-1 1 0,1 0 0,-1-1 0,1 1 0,-1 0 0,1 0 1,-1-1-1,0 1 0,0 0 0,1 0 0,-1 0 0,0 0 0,0 0 0,0 0 0,0 0 0,-1 0 0,1 0 0,0 1 0,-2-2 0,-4 0 25,-1 0-1,1 0 0,0 1 0,-1 0 0,1 0 0,-1 1 0,1 0 1,-12 1-1,11 0-68,0 0 0,0 0 0,0 0 1,0 1-1,0 1 0,0-1 0,0 1 1,1 0-1,-1 1 0,-7 4 0,12-5-18,-1-1-1,0 1 1,1 0-1,0 0 1,0 1-1,0-1 1,0 0-1,0 1 0,1 0 1,-1 0-1,1-1 1,0 1-1,0 1 1,1-1-1,-1 0 1,1 0-1,0 1 1,0-1-1,0 1 0,0 5 1,1-9-29,0 1 0,0-1 0,1 1 0,-1-1 0,0 1 0,1-1 0,-1 1 0,1-1 0,-1 1-1,1-1 1,0 0 0,-1 1 0,1-1 0,0 0 0,0 0 0,0 1 0,0-1 0,0 0 0,0 0 0,0 0 0,1 0 0,-1-1 0,0 1 0,0 0 0,1 0 0,-1-1 0,0 1 0,1 0 0,-1-1 0,1 0 0,-1 1 0,1-1-1,2 0 1,8 2-72,-1-1-1,0-1 0,20-1 0,-12 0 131,3 0 24,-20 0 47,-1 1 0,1-1 1,0 1-1,-1 0 1,1 0-1,0-1 0,-1 1 1,1 0-1,0 0 1,-1 0-1,1 1 0,-1-1 1,1 0-1,0 1 1,-1-1-1,1 1 1,-1-1-1,1 1 0,-1 0 1,1-1-1,-1 1 1,1 0-1,-1 0 0,0 0 1,0 0-1,1 1 1,-1-1-1,0 0 0,0 0 1,0 1-1,0-1 1,0 0-1,-1 1 0,1-1 1,0 1-1,-1-1 1,1 1-1,-1 0 0,1-1 1,-1 3-1,4 16-154,0 0-1,-2 0 1,0 38-1,-4 22-7794,2-74 6504,-2 14-10653</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38.309"/>
    </inkml:context>
    <inkml:brush xml:id="br0">
      <inkml:brushProperty name="width" value="0.05" units="cm"/>
      <inkml:brushProperty name="height" value="0.05" units="cm"/>
      <inkml:brushProperty name="color" value="#5B2D90"/>
    </inkml:brush>
  </inkml:definitions>
  <inkml:trace contextRef="#ctx0" brushRef="#br0">0 15 14855,'30'0'4402,"462"-11"-376,405 8-2863,-513 9 2353,-384-6-3501,1 0 1,-1 0-1,0 0 0,1 0 0,-1 0 1,0-1-1,1 1 0,-1 0 0,1 0 1,-1 0-1,0 0 0,1 0 0,-1 0 1,0 0-1,1 1 0,-1-1 0,1 0 1,-1 0-1,0 0 0,1 0 0,-1 0 1,0 0-1,1 1 0,-1-1 0,0 0 1,0 0-1,1 1 0,-1-1 0,0 0 1,1 0-1,-1 1 0,0-1 0,0 0 1,0 1-1,1-1 0,-1 0 0,0 1 1,0-1-1,0 0 0,0 1 0,0-1 1,0 0-1,0 1 0,1-1 0,-1 0 1,0 1-1,-1 0 0,-15 17-460,-32 15-3905,23-19-1701</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42.461"/>
    </inkml:context>
    <inkml:brush xml:id="br0">
      <inkml:brushProperty name="width" value="0.05" units="cm"/>
      <inkml:brushProperty name="height" value="0.05" units="cm"/>
      <inkml:brushProperty name="color" value="#5B2D90"/>
    </inkml:brush>
  </inkml:definitions>
  <inkml:trace contextRef="#ctx0" brushRef="#br0">194 84 6659,'0'0'15004,"-4"-14"-14139,-12-42-222,16 55-627,0 1 1,-1-1 0,1 0 0,0 0 0,-1 1-1,1-1 1,0 0 0,-1 1 0,1-1 0,-1 1 0,1-1-1,-1 0 1,1 1 0,-1-1 0,0 1 0,1-1-1,-1 1 1,0 0 0,1-1 0,-1 1 0,0 0-1,1-1 1,-1 1 0,0 0 0,0 0 0,1 0 0,-1 0-1,0-1 1,0 1 0,1 0 0,-1 0 0,0 0-1,0 1 1,1-1 0,-1 0 0,0 0 0,0 0-1,1 1 1,-1-1 0,0 0 0,0 0 0,1 1 0,-1-1-1,0 1 1,1-1 0,-1 1 0,1-1 0,-1 1-1,1-1 1,-1 1 0,1-1 0,-1 1 0,0 0-1,-1 1 56,-9 7-38,1 1 1,0-1-1,1 2 1,0-1 0,1 1-1,0 1 1,1-1-1,0 1 1,1 0 0,-6 15-1,4-5 23,0 0-1,2 0 1,1 0 0,0 1-1,-2 32 1,5-26-59,2-1 0,1 0 0,1 0 0,8 44 0,-8-62-15,1 0-1,-1-1 1,2 0-1,-1 0 1,1 0-1,1 0 1,-1 0-1,1-1 1,1 0 0,0 0-1,0 0 1,0-1-1,1 0 1,0 0-1,1 0 1,13 9-1,-16-14-42,0 1-1,0-1 1,0 1-1,0-2 1,0 1 0,1 0-1,-1-1 1,1 0-1,-1 0 1,0-1-1,1 1 1,0-1-1,-1-1 1,1 1 0,8-2-1,-5-1-68,-1 1-1,0-1 1,1-1-1,-1 0 1,0 0 0,-1 0-1,1-1 1,-1 0-1,7-7 1,2-2-230,-1-2 1,0 0-1,-1-1 0,-1 0 1,-1-1-1,0-1 1,10-21-1,-13 21 309,-1 0 1,-1-1-1,-1 0 1,0 0-1,-2 0 1,0 0-1,-1-1 1,0-29-1,-4 50 85,1 0-1,0 0 0,0 0 1,0-1-1,0 1 0,0 0 1,0 0-1,-1 0 0,1 0 0,0 0 1,0-1-1,0 1 0,0 0 1,-1 0-1,1 0 0,0 0 1,0 0-1,0 0 0,-1 0 1,1 0-1,0 0 0,0 0 1,0 0-1,-1 0 0,1 0 1,0 0-1,0 0 0,0 0 0,-1 0 1,1 0-1,0 0 0,0 0 1,0 0-1,-1 0 0,1 0 1,0 1-1,0-1 0,0 0 1,0 0-1,0 0 0,-1 0 1,1 0-1,0 0 0,0 1 0,0-1 1,0 0-1,0 0 0,0 0 1,-1 0-1,1 1 0,0-1 1,0 0-1,0 0 0,0 0 1,0 1-1,0-1 0,0 0 1,0 0-1,0 0 0,0 1 0,0-1 1,0 0-1,-12 16-11,4 3-3,1 0 0,1 1 0,0-1 0,2 1 0,0 1 0,1-1 0,1 0 0,1 1 0,0-1 0,2 1-1,1-1 1,0 1 0,1-1 0,12 38 0,-12-52-20,0 1-1,0-1 1,1-1 0,0 1-1,0 0 1,0-1-1,1 0 1,-1 0 0,1 0-1,0 0 1,1-1-1,-1 0 1,8 4 0,-11-7 8,1 1 1,0-1 0,0 0 0,0 0 0,1 0-1,-1 0 1,0-1 0,0 1 0,0-1-1,1 0 1,-1 0 0,0 0 0,0 0 0,1 0-1,-1-1 1,0 1 0,0-1 0,0 0 0,0 0-1,0 0 1,0-1 0,0 1 0,0-1-1,0 1 1,0-1 0,-1 0 0,1 0 0,-1 0-1,0-1 1,3-1 0,1-3 18,-1 0 0,1 0 0,-1-1 0,-1 1 0,1-1-1,-1 0 1,-1 0 0,0-1 0,0 1 0,3-16 0,-2 1 16,-1 0-1,0-46 1,-3 63-30,0-1 1,-1 0-1,0 1 0,0-1 1,0 1-1,-1-1 0,0 1 1,0 0-1,0 0 0,-1 0 1,0 0-1,0 0 0,-1 0 1,0 1-1,0-1 0,-9-8 1,7 9-4,-1-1 1,0 1-1,0 1 1,0-1-1,-1 1 1,1 0-1,-1 1 1,0 0-1,0 0 1,0 1-1,-1 0 0,-15-2 1,15 3-11,-1 0 1,0 1-1,0 0 0,0 1 1,1 0-1,-1 0 0,-10 4 1,19-5-17,-1 0 1,0 1 0,0 0 0,1-1-1,-1 1 1,0 0 0,1 0 0,-1 0-1,1 0 1,-1 0 0,1 0 0,-1 0 0,1 0-1,0 1 1,-1-1 0,1 0 0,0 1-1,0-1 1,0 1 0,0-1 0,0 1-1,1 0 1,-1-1 0,0 1 0,1 0-1,-1 0 1,1 0 0,0-1 0,-1 1 0,1 0-1,0 0 1,0 0 0,0-1 0,1 1-1,-1 0 1,0 0 0,1 0 0,-1-1-1,1 1 1,-1 0 0,1 0 0,0-1-1,0 1 1,2 2 0,-1-1-7,0-1 0,0 1 0,0-1 0,1 0 0,-1 1 0,1-1 0,0-1 0,-1 1 0,1 0 0,0-1 0,0 1 0,0-1 0,0 0 0,1 0 0,-1 0 0,0 0 1,0-1-1,0 1 0,1-1 0,3 0 0,72 0-336,-73 0 353,4-2 88,0 0 1,0 0 0,0-1 0,-1 0 0,1 0-1,-1-1 1,0 0 0,0-1 0,16-11 0,-13 8 88,0 1 1,1 0 0,24-9-1,-34 15-140,1 0 0,0 1 0,-1-1 0,1 1 0,0 0 0,0 0 0,-1 0 0,1 1 0,0-1 0,-1 1 0,1 0 0,0 0 0,-1 0 0,1 1 0,-1-1 0,0 1 0,1 0 0,-1 0 0,0 0 0,0 0 0,0 0 0,0 1 0,-1-1 0,1 1 0,-1 0 0,1 0 0,2 5 0,8 11-65,-1 0 0,0 1 1,12 32-1,-6-13 162,-17-38-143,-1 1-1,0-1 1,1 0-1,-1 1 1,1-1 0,0 0-1,-1 0 1,1 0 0,0 0-1,0 0 1,0 0-1,-1 0 1,1 0 0,0 0-1,0 0 1,1 0-1,-1 0 1,0-1 0,0 1-1,0 0 1,0-1-1,3 1 1,-2-2 8,0 0 0,-1-1 0,1 1 0,0-1 0,-1 1 0,1-1-1,-1 0 1,1 0 0,-1 0 0,0 0 0,0 0 0,0 0 0,1-3 0,6-9 14,0-1 1,0 1-1,2 0 1,-1 1 0,2 0-1,0 1 1,0 0-1,1 1 1,15-12-1,-26 23-7,-1-1 0,1 1 0,-1 0 0,1-1 0,-1 1 0,1 0-1,-1-1 1,1 1 0,0 0 0,-1 0 0,1-1 0,0 1 0,-1 0 0,1 0-1,-1 0 1,1 0 0,0 0 0,-1 0 0,1 0 0,0 0 0,-1 0 0,1 0 0,0 0-1,-1 0 1,1 1 0,-1-1 0,1 0 0,0 0 0,-1 1 0,1-1 0,-1 0-1,1 1 1,-1-1 0,1 0 0,-1 1 0,1-1 0,-1 1 0,1-1 0,-1 1 0,2 2 1,-1 0 1,0 0-1,-1 0 1,1-1-1,0 1 1,-1 0-1,0 0 1,0 0-1,0 5 1,-10 68 14,-21 22-101,-4 14-4426,28-82-557</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42.997"/>
    </inkml:context>
    <inkml:brush xml:id="br0">
      <inkml:brushProperty name="width" value="0.05" units="cm"/>
      <inkml:brushProperty name="height" value="0.05" units="cm"/>
      <inkml:brushProperty name="color" value="#5B2D90"/>
    </inkml:brush>
  </inkml:definitions>
  <inkml:trace contextRef="#ctx0" brushRef="#br0">0 86 12678,'0'0'7264,"7"17"-6837,69 254 2225,-71-250-2427,-3-11-173,-1-1 0,2 0 0,-1 0 0,1 0 0,1 0 0,0 0 0,0-1 0,0 0 0,8 10 0,-12-18-49,0 0 0,0 1-1,0-1 1,1 0 0,-1 0 0,0 0 0,0 0 0,0 1 0,1-1 0,-1 0 0,0 0 0,0 0 0,1 0 0,-1 0 0,0 0 0,0 0 0,1 0 0,-1 0 0,0 0 0,0 0 0,1 0 0,-1 0 0,0 0 0,1 0 0,-1 0 0,0 0 0,0 0 0,1 0 0,-1 0 0,0-1 0,0 1 0,0 0 0,1 0 0,-1 0 0,0 0 0,0 0 0,0-1 0,1 1 0,-1 0 0,0 0 0,0 0-1,0-1 1,0 1 0,1 0 0,-1 0 0,0-1 0,0 1 0,0 0 0,0 0 0,0-1 0,0 1 0,8-23 38,-1-1 0,-1 0-1,-1 0 1,2-26 0,4-20 25,-6 44-62,24-100-47,-25 112 37,1 0 0,1 0-1,0 1 1,0 0 0,2 0-1,13-19 1,-21 32 4,0-1 0,0 1-1,1-1 1,-1 1 0,0-1 0,1 0-1,-1 1 1,0 0 0,1-1 0,-1 1 0,1-1-1,-1 1 1,1 0 0,-1-1 0,1 1 0,-1 0-1,1-1 1,-1 1 0,1 0 0,-1 0-1,1-1 1,-1 1 0,1 0 0,0 0 0,-1 0-1,1 0 1,-1 0 0,1 0 0,0 0-1,-1 0 1,1 0 0,-1 0 0,1 0 0,0 0-1,-1 0 1,1 1 0,-1-1 0,1 0-1,-1 0 1,1 1 0,-1-1 0,1 0 0,0 2-1,12 22-159,-11-18 137,5 9 24,4 16-21,2-1 0,2-1 0,0 0-1,20 27 1,-29-49 20,-1 0 0,1 0 0,1-1 0,-1 0-1,1 0 1,0-1 0,0 1 0,13 5 0,-15-8 8,1-1 1,-1 0-1,1 0 0,-1-1 1,1 0-1,-1 0 1,1 0-1,-1-1 0,1 0 1,0 0-1,-1 0 1,1 0-1,0-1 0,9-3 1,-12 3-4,0 0 1,0 0-1,0 0 1,-1-1-1,1 1 1,-1-1-1,1 1 1,-1-1-1,0 0 1,1 0-1,-1 0 0,0-1 1,0 1-1,0 0 1,-1-1-1,1 1 1,1-4-1,0 0-12,-1 0 1,1 0-1,-1-1 0,-1 1 0,1-1 0,-1 1 1,1-12-1,-1 10-13,-1 1 0,0-1 1,-1 0-1,1 1 0,-1-1 0,-1 0 1,1 1-1,-1 0 0,-1-1 1,1 1-1,-1 0 0,-1 0 0,-7-13 1,7 16 46,1 0 1,-1 1-1,0-1 1,0 1-1,0 0 1,0 0-1,-1 0 1,1 1-1,-1-1 1,0 1-1,0 0 1,0 1-1,0-1 1,0 1-1,0 0 1,0 0-1,-10 0 1,11 1 6,0 1 0,0-1 0,1 1 0,-1 0 0,0 0 0,1 0 1,-1 1-1,1-1 0,-1 1 0,1 0 0,0 0 0,0 0 0,0 0 0,0 1 0,0-1 1,0 1-1,1 0 0,-1 0 0,1 0 0,0 0 0,-1 0 0,2 0 0,-1 0 1,-3 8-1,-1 6-7,0 0 1,2 1 0,0 0 0,0 0 0,2 0 0,0 0-1,1 30 1,2-36-41,-1 1 0,2-1 0,-1 1 0,2-1 0,-1 0 0,2 0 0,0 0 0,0 0 0,1 0 0,1-1 0,11 19 0,-13-25-147,0-1-1,-1 0 0,1 0 0,1 0 0,-1 0 0,1-1 1,-1 0-1,1 0 0,0 0 0,0-1 0,0 1 0,9 2 1,-7-3-645,0-1 1,0 0-1,0 0 1,0 0 0,13-2-1,24-3-6372</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43.426"/>
    </inkml:context>
    <inkml:brush xml:id="br0">
      <inkml:brushProperty name="width" value="0.05" units="cm"/>
      <inkml:brushProperty name="height" value="0.05" units="cm"/>
      <inkml:brushProperty name="color" value="#5B2D90"/>
    </inkml:brush>
  </inkml:definitions>
  <inkml:trace contextRef="#ctx0" brushRef="#br0">212 69 17688,'0'0'5907,"86"119"-5923,-49-62 16,1-5-80,-8-7-16,-8-13-1185,-7-14-720,-7-18-1216,0 0-2786,-4-33-1408</inkml:trace>
  <inkml:trace contextRef="#ctx0" brushRef="#br0" timeOffset="1">486 1 12294,'0'0'15079,"-113"45"-15047,57 21 176,5 17-208,5 10-80,9 5-16,-1-3-1553,-2-4-1008,-9-13-1137,-7-12-6035</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43.777"/>
    </inkml:context>
    <inkml:brush xml:id="br0">
      <inkml:brushProperty name="width" value="0.05" units="cm"/>
      <inkml:brushProperty name="height" value="0.05" units="cm"/>
      <inkml:brushProperty name="color" value="#5B2D90"/>
    </inkml:brush>
  </inkml:definitions>
  <inkml:trace contextRef="#ctx0" brushRef="#br0">1 175 20970,'0'0'6915,"149"-80"-5827,-12 46-1056,37 9-64,28 7-544,7 13-593,-17 5-303,-43-4-4115,-64-5-11829</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59.109"/>
    </inkml:context>
    <inkml:brush xml:id="br0">
      <inkml:brushProperty name="width" value="0.05" units="cm"/>
      <inkml:brushProperty name="height" value="0.05" units="cm"/>
      <inkml:brushProperty name="color" value="#5B2D90"/>
    </inkml:brush>
  </inkml:definitions>
  <inkml:trace contextRef="#ctx0" brushRef="#br0">337 29 7091,'0'0'14060,"0"-5"-13388,0-14-410,0 14 1021,0 8-712,-8 24 155,-2-1 0,-17 36 0,14-36-366,1 1 0,-12 45-1,10-7 36,3 2-1,-3 97 0,13 138 467,9-197-665,31 161 0,-20-168-122,-5 0 0,1 107 0,-15 1094 38,-46-688 299,38-538-118,-123 674 911,58-387-949,40-127 138,27-156-7482,7-129 833</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00.505"/>
    </inkml:context>
    <inkml:brush xml:id="br0">
      <inkml:brushProperty name="width" value="0.05" units="cm"/>
      <inkml:brushProperty name="height" value="0.05" units="cm"/>
      <inkml:brushProperty name="color" value="#5B2D90"/>
    </inkml:brush>
  </inkml:definitions>
  <inkml:trace contextRef="#ctx0" brushRef="#br0">0 232 8820,'0'0'9250,"15"7"-7468,-1-5-1385,0 0 1,-1-1 0,1-1 0,26-2-1,2 1-238,105 2 8,182-4-93,-285-3-63,-1-2 1,-1-2-1,43-15 1,20-5 32,118-16 624,288-23 1,236 24-434,691 61 448,-29 25-675,703-21-38,-1996-21 1,109 0 82,784 1-88,-2 46 180,-735-22-37,483 35-238,-253-44 2929,-499-15-1113,-24 0-6971,-18 0-806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6.904"/>
    </inkml:context>
    <inkml:brush xml:id="br0">
      <inkml:brushProperty name="width" value="0.05" units="cm"/>
      <inkml:brushProperty name="height" value="0.05" units="cm"/>
      <inkml:brushProperty name="color" value="#5B2D90"/>
    </inkml:brush>
  </inkml:definitions>
  <inkml:trace contextRef="#ctx0" brushRef="#br0">47 139 9780,'0'0'3047,"5"13"-2772,-2-7-135,16 30 310,-19-35-380,1 0 0,0 0 0,-1-1 0,1 1 0,0 0 0,0-1 1,0 1-1,0 0 0,0-1 0,-1 1 0,1-1 0,0 0 0,0 1 0,0-1 0,0 0 0,0 0 0,0 1 1,0-1-1,1 0 0,-1 0 0,0 0 0,0 0 0,0 0 0,0 0 0,0-1 0,0 1 0,0 0 0,0 0 1,0-1-1,0 1 0,0-1 0,0 1 0,-1-1 0,1 1 0,0-1 0,0 0 0,0 1 0,0-1 0,1-1 1,4-4 224,0-1 1,0 0 0,0 0 0,-1 0 0,1 0-1,-2-1 1,1 0 0,-1 0 0,-1 0 0,1 0 0,-1-1-1,-1 0 1,0 1 0,0-1 0,0 0 0,-1-17 0,0 24-269,-1 1-1,0-1 1,-1 0 0,1 1 0,0-1 0,0 0 0,-1 1 0,1-1 0,-1 1 0,1-1 0,-1 1 0,0-1 0,0 1 0,0-1 0,0 1 0,0-1 0,0 1 0,0 0 0,0 0 0,0 0 0,0-1 0,-1 1 0,0-1 0,-1 1-12,0 0-1,0 0 1,0 0 0,0 0-1,0 0 1,0 1-1,0-1 1,0 1-1,0 0 1,0 0 0,0 0-1,-3 0 1,0 1-63,0 0 0,-1 0 0,1 1 1,0 0-1,0 0 0,0 0 0,0 0 1,1 1-1,-1 0 0,1 0 0,-1 1 0,-4 4 1,5-3-215,2 0 0,-1 0 0,0 0 0,1 0-1,0 1 1,0 0 0,1-1 0,-1 1 0,1 0 0,1 0 0,-3 12 0,3-11-436,0 0 0,1 1 0,0-1 0,0 0 0,1 0 0,0 0-1,0 0 1,1 0 0,-1 0 0,5 10 0,19 24-5129</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26.044"/>
    </inkml:context>
    <inkml:brush xml:id="br0">
      <inkml:brushProperty name="width" value="0.05" units="cm"/>
      <inkml:brushProperty name="height" value="0.05" units="cm"/>
      <inkml:brushProperty name="color" value="#5B2D90"/>
    </inkml:brush>
  </inkml:definitions>
  <inkml:trace contextRef="#ctx0" brushRef="#br0">72 29 4594,'0'0'8244,"1"-15"-7072,0 2 3317,8 377-4291,-8-340-232,-1 9 60,-1-1-1,-1 1 1,-7 37 0,7-57 4,0 0 0,1 0 0,1 17 0,1-21 67,-1 1 0,-1 0-1,1-1 1,-1 1 0,-1-1-1,0 1 1,-4 11 0,0 0 117,1 0 0,0 0 1,2 0-1,1 0 1,0 1-1,2 24 0,-1 4 719,-2 77-209,-12 128 166,4-114-400,8 183-1,5-161-124,12 135-90,-14-247-2,12 282 455,-3-212-435,-9 145-1,6 106-109,90 590 249,-87-541-200,-12-248-101,-13 272 264,16-427-348,-1 2 19,0 0 1,-1 0-1,0 0 1,-2 0-1,-1-1 1,-7 22-1,9-32 196,1 1 1,0-1-1,0 0 0,1 1 0,0-1 1,1 17-1,0-23 175,0-3-663,-1 0-1,1 0 1,-1 0-1,1 0 1,-1 0-1,1 0 1,-1 0-1,1 0 1,-1 0-1,0 0 1,1 0-1,-1 0 1,1 0-1,-1 0 1,1-1-1,-1 1 1,1 0-1,-1 0 0,1-1 1,0 1-1,-1 0 1,1-1-1,-1 1 1,1-1-1,0 1 1,-1 0-1,1-1 1,0 1-1,-1-1 1,1 0-1,-1-21-6693</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27.981"/>
    </inkml:context>
    <inkml:brush xml:id="br0">
      <inkml:brushProperty name="width" value="0.05" units="cm"/>
      <inkml:brushProperty name="height" value="0.05" units="cm"/>
      <inkml:brushProperty name="color" value="#5B2D90"/>
    </inkml:brush>
  </inkml:definitions>
  <inkml:trace contextRef="#ctx0" brushRef="#br0">1 19 1377,'0'0'9751,"2"-19"2310,-1 31-11956,0-1-1,1 0 0,1 0 1,0 0-1,0 0 0,1 0 1,0 0-1,1-1 0,1 0 1,-1 0-1,12 15 0,9 8 109,51 53 0,236 216 193,-75-75 472,-235-223-823,0 0 1,0-1 0,0 1-1,-1 0 1,0 0 0,1 0-1,-2 0 1,1 1 0,1 4-1,2 3 176,-13-22-1150,1 1 0,-1 0 0,-1 0 0,0 1 0,0 0 0,-1 0 0,0 1 0,-19-11 0,0 0-3686,-22-18-7840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28.333"/>
    </inkml:context>
    <inkml:brush xml:id="br0">
      <inkml:brushProperty name="width" value="0.05" units="cm"/>
      <inkml:brushProperty name="height" value="0.05" units="cm"/>
      <inkml:brushProperty name="color" value="#5B2D90"/>
    </inkml:brush>
  </inkml:definitions>
  <inkml:trace contextRef="#ctx0" brushRef="#br0">279 41 6531,'0'0'14657,"-11"-8"-14433,5 2-205,4 4-11,0 0-1,0 0 1,0-1 0,-1 1 0,1 1-1,-1-1 1,1 0 0,-1 1-1,0-1 1,0 1 0,0 0 0,0 0-1,0 0 1,0 0 0,0 0 0,0 1-1,0-1 1,0 1 0,0 0-1,0 0 1,0 0 0,-1 0 0,1 1-1,0-1 1,0 1 0,0 0 0,-5 2-1,-10 6 68,1 2 0,0 0-1,1 0 1,0 2 0,-23 24-1,34-33-57,0 2 0,0-1 0,0 0 0,1 1 0,0 0 0,0 0 0,1 0 0,-1 1 0,2-1 0,-1 1 0,0 0 0,1 0 0,1 0 0,-1 0 0,1 0-1,0 0 1,1 0 0,-1 0 0,2 9 0,0-13-14,0-1 0,0 0 0,0 1 0,0-1 0,0 0 0,0 1 0,1-1 0,-1 0 1,1 0-1,-1 0 0,1 0 0,0-1 0,0 1 0,0 0 0,0-1 0,0 1 0,0-1 0,4 2 0,49 18 216,-34-14-45,14 5 129,-15-5 106,1 0-1,-1 1 0,32 19 1,-47-24-353,0 0 1,-1 1 0,1-1-1,-1 1 1,0 0-1,0 0 1,0 0-1,-1 0 1,0 1 0,0 0-1,0-1 1,0 1-1,-1 0 1,1 0-1,-1 1 1,0-1-1,-1 0 1,0 1 0,2 8-1,-2 16-100,4 22-860,11-22-2734,2-12-2218</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29.143"/>
    </inkml:context>
    <inkml:brush xml:id="br0">
      <inkml:brushProperty name="width" value="0.05" units="cm"/>
      <inkml:brushProperty name="height" value="0.05" units="cm"/>
      <inkml:brushProperty name="color" value="#5B2D90"/>
    </inkml:brush>
  </inkml:definitions>
  <inkml:trace contextRef="#ctx0" brushRef="#br0">299 222 2161,'0'0'8684,"10"-15"-7321,29-49 51,-35 57-1063,0 0 1,-1 0-1,0 0 0,-1-1 1,0 1-1,0-1 0,0 1 0,-1-1 1,0 0-1,0 1 0,-1-1 0,0 0 1,-2-10-1,2 10-50,-1 7-261,1 0 0,0 0 0,-1 0 0,1 0 0,0 0 0,-1 0 0,1 1 0,-1-1 0,1 0 0,-1 0 1,1 0-1,-1 1 0,0-1 0,1 0 0,-1 1 0,0-1 0,0 1 0,1-1 0,-1 1 0,0-1 0,0 1 0,0-1 1,0 1-1,0 0 0,0-1 0,0 1 0,1 0 0,-1 0 0,0 0 0,-2 0 0,-35-2 264,27 3-135,-3-1-91,1 2 1,0-1-1,0 2 0,0 0 1,0 0-1,0 1 1,0 1-1,1 0 0,0 1 1,0 0-1,0 0 0,1 2 1,-18 13-1,20-13-37,0 0-1,0 1 1,1 0 0,0 0-1,1 1 1,0 0 0,0 0-1,1 1 1,0 0 0,1 0-1,1 0 1,-1 0 0,2 1-1,0 0 1,-3 18 0,4-20-44,1 1 0,1 0 1,-1 0-1,2 0 1,0-1-1,0 1 1,1 0-1,4 14 0,-5-21-11,1-1 0,0 1 0,0-1 0,0 1 0,0-1 0,0 0 0,1 0 0,0 0 0,-1 0 0,1 0-1,0-1 1,1 1 0,-1-1 0,0 0 0,1 0 0,-1 0 0,1 0 0,0-1 0,-1 1 0,1-1-1,0 0 1,0 0 0,0-1 0,0 1 0,7 0 0,-2-1-13,1 1 1,0-1-1,-1 0 0,1-1 1,0 0-1,-1-1 0,1 0 1,-1 0-1,1-1 0,-1 0 1,0-1-1,0 0 1,0-1-1,12-8 0,-10 5 33,-1-1 0,0 0 0,-1-1-1,0 0 1,0 0 0,-1-1 0,0 0 0,-1-1-1,0 0 1,5-13 0,-9 17 121,0 1 1,0-1-1,-1 0 1,0 0-1,-1 0 1,1 0-1,-2 0 1,1-13-1,-1 21 516,-3 8-173,-3 14-469,2 1 0,1-1 1,0 0-1,2 1 0,0 0 1,2-1-1,0 1 0,1-1 1,11 41-1,-11-56-102,1 0 0,-1 0 0,2 0 0,-1 0 0,1-1 0,0 0 0,6 8 1,-8-12-270,1 0 1,-1 1-1,0-1 1,1 0 0,0 0-1,-1 0 1,1-1 0,0 1-1,0-1 1,0 1 0,6 0-1,20 1-6764</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30.033"/>
    </inkml:context>
    <inkml:brush xml:id="br0">
      <inkml:brushProperty name="width" value="0.05" units="cm"/>
      <inkml:brushProperty name="height" value="0.05" units="cm"/>
      <inkml:brushProperty name="color" value="#5B2D90"/>
    </inkml:brush>
  </inkml:definitions>
  <inkml:trace contextRef="#ctx0" brushRef="#br0">0 32 14839,'0'0'6603,"22"20"-6104,71 68 10,-85-79-480,-1 0 0,0 1 0,0 0 0,-1 0-1,-1 1 1,1-1 0,-2 1 0,0 0 0,0 0-1,-1 1 1,0-1 0,-1 1 0,0 0 0,-1-1-1,0 1 1,-1 0 0,0 0 0,-1 0 0,-3 15 0,2-22-26,0 1 0,0-1 0,0 0 0,0 0 0,-1 1 0,0-2 0,0 1 0,0 0 0,-1 0 0,0-1 0,0 0 0,-8 8 0,9-10 1,1 0-1,-1 0 0,0 0 0,0 0 1,0 0-1,0 0 0,0-1 1,0 1-1,0-1 0,0 0 0,0 0 1,-1 0-1,1 0 0,0-1 0,-1 1 1,1-1-1,-1 0 0,1 0 0,-1 0 1,1-1-1,0 1 0,-6-2 0,8 0 4,0 1 0,0 0 0,0-1-1,0 1 1,0-1 0,0 1 0,0-1-1,1 0 1,-1 1 0,1-1 0,-1 0-1,1 1 1,0-1 0,-1 0 0,1 0 0,0 1-1,0-1 1,0 0 0,1 0 0,-1 1-1,0-1 1,1-2 0,0-5 40,0-7-25,2 1-1,0-1 1,0 0-1,1 1 1,1 0 0,1 0-1,14-28 1,65-97-120,-78 129 84,1-1-101,1-2 23,-1 1 0,2 0 0,0 1 1,16-15-1,-24 24-133,0 1 1,1 0 0,-1 0 0,1 0-1,-1 1 1,1-1 0,0 1 0,0-1-1,-1 1 1,1 0 0,0 0 0,0 0-1,0 0 1,1 1 0,-1-1 0,0 1-1,0 0 1,0 0 0,0 0 0,0 0-1,1 0 1,-1 1 0,0 0 0,0-1-1,0 1 1,0 0 0,0 1 0,4 1-1,54 36-5352,33 16-2034,-43-36 7822,3-12 4987,-53-6-4963,0-1 1,0 0-1,1-1 1,-1 1-1,0 0 1,0 0-1,0 0 1,0-1-1,0 1 1,0 0-1,0-1 1,0 1-1,0-1 1,0 1-1,0-1 0,0 0 1,-1 1-1,1-1 1,0 0-1,0 0 1,0 1-1,-1-1 1,1 0-1,-1 0 1,1 0-1,0 0 1,-1 0-1,1 0 1,-1 0-1,0 0 1,1 0-1,-1 0 1,0 0-1,0 0 0,0 0 1,0 0-1,0 0 1,0-1-1,0 1 1,0 0-1,0 0 1,0 0-1,0 0 1,-1-1-1,0-1-39,1 1 0,-1-1 0,0 1-1,1-1 1,-1 1 0,0 0 0,-1-1-1,1 1 1,0 0 0,-1 0 0,1 0-1,-1 0 1,0 0 0,0 0 0,0 0-1,1 1 1,-2-1 0,-2-1 0,-8-2-32,-1 2 0,1 0 1,-1 0-1,1 1 0,-1 1 0,0 0 0,1 1 1,-1 1-1,0 0 0,0 0 0,1 2 1,-1-1-1,1 2 0,0 0 0,-14 6 1,23-7-162,0-1 1,0 1-1,1 0 0,-1 0 1,1 1-1,0-1 1,0 0-1,0 1 0,0 0 1,1 0-1,-1 0 1,1 0-1,0 0 0,-2 7 1,4-9-17,-1-1 0,1 1 0,-1 0 0,1-1-1,0 1 1,0 0 0,0 0 0,0-1 0,0 1 0,0 0 0,0-1 0,1 1 0,-1 0 0,0-1 0,1 1-1,0 0 1,-1-1 0,1 1 0,0-1 0,0 1 0,0-1 0,0 1 0,0-1 0,0 0 0,0 1-1,0-1 1,1 0 0,-1 0 0,0 0 0,1 0 0,-1 0 0,1 0 0,-1 0 0,1-1 0,-1 1 0,1 0-1,0-1 1,-1 0 0,1 1 0,2-1 0,19 4-273,1-1 1,0-1-1,0-1 0,0-1 0,0-2 1,-1 0-1,1-1 0,0-2 1,44-13-1,-68 17 289,1 1 0,-1 0 0,1 0 0,-1-1 0,1 1 0,-1 0 0,1 0 0,-1 0 0,1 0 0,-1 0 0,1 0 0,-1 0 0,1 0 0,-1 0 0,1 0 0,-1 0 0,1 0 0,0 0 0,-1 1 0,0-1 0,1 0 0,-1 0 0,1 0 0,-1 1 0,1-1 0,-1 0 0,1 1 0,-1-1 0,0 0 0,1 1 0,-1-1 0,0 0 0,1 2 0,0 19 245,-16 30 327,13-46-510,-25 84 553,4 1 1,-18 144 0,28-140-464,-4-1 0,-41 124 0,53-201-172,-53 130 115,51-131-92,0 0 0,-2 0 0,0 0 0,-1-1-1,0-1 1,-22 23 0,30-34-10,1 0 0,-1 0 1,0 0-1,0-1 0,0 1 0,0 0 0,0-1 0,-1 0 0,1 1 0,0-1 0,-1 0 0,1 0 0,-1 0 0,1-1 0,-1 1 0,1-1 0,-1 1 0,0-1 0,1 0 0,-1 0 0,1 0 1,-1 0-1,0 0 0,1-1 0,-1 1 0,1-1 0,-1 0 0,1 1 0,-1-1 0,1 0 0,-1-1 0,1 1 0,0 0 0,0-1 0,-2-1 0,-1-2 24,1 0-1,-1 0 1,1 0-1,1-1 1,-1 1 0,1-1-1,0 0 1,0 0-1,1 0 1,0 0-1,0-1 1,-2-9-1,1-9 12,1 0 0,1 1 0,1-1 0,1 0 0,1 0 0,2 1 0,0-1 0,1 1 0,2 0 0,0 1 0,2-1 0,0 2 0,2-1 0,17-28 0,21-24-265,3 1 1,97-105 0,-116 142-1,12-17-638,48-74 1,-42 44-2578,-40 66-883,1 11-1877</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30.917"/>
    </inkml:context>
    <inkml:brush xml:id="br0">
      <inkml:brushProperty name="width" value="0.05" units="cm"/>
      <inkml:brushProperty name="height" value="0.05" units="cm"/>
      <inkml:brushProperty name="color" value="#5B2D90"/>
    </inkml:brush>
  </inkml:definitions>
  <inkml:trace contextRef="#ctx0" brushRef="#br0">0 125 1809,'0'0'15426,"3"-16"-13025,13-48-502,-16 63-1853,0 0 1,0 0-1,1 0 0,-1 0 1,0 0-1,1 0 0,-1 0 1,1 0-1,-1 0 0,1 0 0,-1 1 1,1-1-1,-1 0 0,1 0 1,0 0-1,-1 1 0,1-1 0,0 0 1,0 1-1,0-1 0,0 1 1,-1-1-1,1 1 0,0-1 0,0 1 1,0 0-1,0-1 0,0 1 1,0 0-1,0 0 0,0-1 0,0 1 1,0 0-1,0 0 0,0 0 1,0 1-1,0-1 0,0 0 0,0 0 1,0 0-1,0 1 0,0-1 1,0 1-1,0-1 0,0 0 1,0 1-1,0 0 0,0-1 0,0 1 1,-1-1-1,1 1 0,0 0 1,-1 0-1,1-1 0,0 1 0,0 2 1,4 5 52,-1 1 0,0 0 1,-1 0-1,0 0 0,0 0 0,-1 1 1,0-1-1,1 16 0,0 85 752,-3-90-762,2 26 196,-3 53-111,1-91-177,-1 1-1,0-1 0,-1 0 0,0 0 0,0 0 0,-1-1 1,0 1-1,0 0 0,-6 8 0,7-28-49,2-25 18,2 0 0,2 0 1,2 0-1,1 0 0,1 1 1,3 0-1,0 1 0,3 0 1,25-49-1,-37 81 38,-1 0-9,1-1-1,0 1 1,0-1-1,0 1 0,0 0 1,0 0-1,1 0 1,-1 0-1,1 0 1,0 0-1,0 1 1,0 0-1,0-1 0,0 1 1,1 0-1,-1 0 1,8-2-1,-10 4 5,0 1-1,0-1 1,0 1-1,-1-1 1,1 1 0,0 0-1,0-1 1,0 1-1,0 0 1,-1 0 0,1-1-1,0 1 1,0 0-1,-1 0 1,1 0-1,-1 0 1,1 0 0,-1 0-1,1 0 1,-1 0-1,0 0 1,0 0-1,1 0 1,-1 0 0,0 0-1,0 0 1,0 1-1,0-1 1,0 2-1,2 43-76,-2-38 63,0 28-8,-1 1-1,-2 0 1,-1-1 0,-2 0-1,-1 0 1,-3 0 0,-15 41-1,18-61-115,8-21-62,11-31 96,2-2 78,54-127-30,-55 138 75,1 1 0,1 0 0,33-43-1,-16 39 36,-31 29-53,0 1-1,0-1 1,-1 0 0,1 1 0,0-1-1,0 1 1,0-1 0,0 1 0,0 0-1,0-1 1,0 1 0,0 0 0,0 0-1,0 0 1,0 0 0,0 0 0,0 0-1,-1 0 1,1 0 0,0 0 0,0 0-1,0 0 1,0 0 0,0 1 0,0-1-1,0 0 1,0 1 0,0-1 0,0 1-1,0-1 1,-1 1 0,1 0-1,0-1 1,0 1 0,-1-1 0,1 1-1,0 0 1,-1 0 0,1 0 0,0 1-1,4 9-4,0 0 0,0 1 0,-2 0 0,1 0 0,-2 0 1,1 0-1,0 19 0,-2 95 127,-2-74-133,0-27-49,1-13-9,-1-1 0,1 1 0,1 0 0,3 18 0,-4-28 22,1 1 0,0-1 0,-1 0 0,1 0 0,0 1 0,0-1-1,0 0 1,1 0 0,-1 0 0,0 0 0,1 0 0,-1 0 0,1-1 0,0 1-1,0 0 1,-1-1 0,1 0 0,0 1 0,0-1 0,0 0 0,1 0-1,-1 0 1,0 0 0,0 0 0,0 0 0,1-1 0,4 1 0,3 0 14,0 0 1,-1-1-1,1 0 1,0-1 0,0 0-1,0-1 1,0 0-1,-1 0 1,1-1-1,-1 0 1,0-1 0,1 0-1,-2 0 1,1-1-1,0 0 1,-1-1 0,13-11-1,-12 9 87,-1-1 0,1 0 0,-2-1 0,1 0 0,-1 0 0,-1-1-1,0 1 1,0-1 0,-1-1 0,-1 1 0,1-1 0,-2 0 0,0 0 0,2-13 0,-2 6 131,-1 0 1,-1 0-1,0 0 1,-2 0-1,-2-23 1,2 37-137,0 1 1,0-1-1,0 0 0,-1 1 1,1-1-1,-1 1 1,0-1-1,0 1 1,-1 0-1,1 0 1,-1 0-1,0 0 0,0 0 1,0 0-1,-1 1 1,1 0-1,-1 0 1,0 0-1,0 0 1,0 0-1,0 1 0,0 0 1,-1-1-1,1 2 1,-8-3-1,4 2-22,1 0-1,-1 0 1,0 1 0,0 1-1,0-1 1,0 1 0,0 0-1,0 1 1,0 0-1,0 0 1,1 1 0,-1 0-1,0 0 1,1 1-1,0 0 1,-1 0 0,1 1-1,-12 8 1,14-8-25,0 1 1,1-1-1,-1 1 1,1-1-1,0 1 1,1 1-1,-1-1 1,1 0-1,0 1 0,0 0 1,1-1-1,0 1 1,0 0-1,0 0 1,1 0-1,0 1 1,0-1-1,0 0 0,1 0 1,0 1-1,0-1 1,1 0-1,-1 1 1,4 8-1,-3-11-15,0 0-1,1 0 1,0-1 0,-1 1-1,2 0 1,-1-1 0,0 0-1,1 1 1,-1-1 0,1 0-1,0 0 1,0-1 0,0 1-1,0 0 1,1-1-1,-1 0 1,1 0 0,-1 0-1,1 0 1,0-1 0,0 1-1,0-1 1,0 0 0,0 0-1,0 0 1,4-1 0,17 4-101,0-2 1,0-1-1,28-2 1,-23 1-1,-28-1 117,1 1 0,-1 0 0,0 0 0,0 0 1,1 0-1,-1 0 0,0 1 0,0-1 0,1 0 1,-1 1-1,0 0 0,0 0 0,0-1 0,0 1 1,3 2-1,-3 0 2,-1-1 0,0 1 1,0 0-1,-1-1 0,1 1 0,-1-1 1,1 1-1,-1 0 0,0 0 1,0-1-1,0 1 0,-1 4 0,1 33-91,0 32 276,0-25-5589</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31.286"/>
    </inkml:context>
    <inkml:brush xml:id="br0">
      <inkml:brushProperty name="width" value="0.05" units="cm"/>
      <inkml:brushProperty name="height" value="0.05" units="cm"/>
      <inkml:brushProperty name="color" value="#5B2D90"/>
    </inkml:brush>
  </inkml:definitions>
  <inkml:trace contextRef="#ctx0" brushRef="#br0">1 1 16568,'0'0'9108,"131"128"-8468,-84-60-512,1-2-64,-6-7-64,-7-6 0,-5-10-752,-8-11-561,-6-14-1696,-4-15-1745</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31.816"/>
    </inkml:context>
    <inkml:brush xml:id="br0">
      <inkml:brushProperty name="width" value="0.05" units="cm"/>
      <inkml:brushProperty name="height" value="0.05" units="cm"/>
      <inkml:brushProperty name="color" value="#5B2D90"/>
    </inkml:brush>
  </inkml:definitions>
  <inkml:trace contextRef="#ctx0" brushRef="#br0">544 101 7187,'0'0'13703,"-4"-95"-10502,-12 90-640,-8 5-1120,-11 39-417,-9 27-303,-7 21-257,-5 11 48,2 4-512,-1 3-128,-5-1-1024,-5-6-3138,-14-12-8196</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35.157"/>
    </inkml:context>
    <inkml:brush xml:id="br0">
      <inkml:brushProperty name="width" value="0.05" units="cm"/>
      <inkml:brushProperty name="height" value="0.05" units="cm"/>
      <inkml:brushProperty name="color" value="#5B2D90"/>
    </inkml:brush>
  </inkml:definitions>
  <inkml:trace contextRef="#ctx0" brushRef="#br0">105 245 3730,'0'0'11304,"-17"14"-9477,-71 57 1217,96-70 3355,38 1-5587,1313-12 1568,-1339 10-2369,-14 1-11,1-1 0,0 0 1,-1 0-1,1-1 0,0 0 1,-1 0-1,1 0 0,8-4 1,-14 4 13,-1 1 0,1-1 1,-1 1-1,1-1 0,-1 0 1,1 1-1,-1-1 0,0 0 1,1 1-1,-1-1 0,0 0 1,0 1-1,1-1 0,-1 0 1,0 1-1,0-1 0,0 0 1,0 0-1,0 1 0,0-1 1,0 0-1,0 0 0,0 1 1,0-1-1,0 0 0,-1 0 1,1 1-1,0-1 0,0 0 1,-1 1-1,0-2 1,-12-20-88,0 11-188,-1 1-1,-1 1 1,1 0-1,-1 1 0,-20-8 1,19 9-164,1 0-1,0-1 1,0-1 0,-27-20 0,37 24 373,1 1 0,0-1 0,0 0 0,0 0 0,1 0 0,0 0 1,0-1-1,0 1 0,0-1 0,1 0 0,0 1 0,0-1 0,1-1 0,-1 1 0,1 0 0,1 0 0,-1 0 0,1-7 0,0 11 69,1 0 0,-1 1 0,1-1-1,-1 1 1,1-1 0,-1 1 0,1-1-1,0 1 1,0-1 0,0 1 0,0-1 0,0 1-1,0 0 1,0 0 0,0 0 0,1 0-1,-1-1 1,0 1 0,1 1 0,-1-1 0,0 0-1,1 0 1,-1 1 0,1-1 0,0 0-1,-1 1 1,1 0 0,-1-1 0,1 1 0,0 0-1,-1 0 1,1 0 0,2 0 0,5-1 27,1 1 1,-1 0-1,0 1 1,0 0-1,10 2 1,-8 0-12,-1 0 1,0 1-1,0 0 0,0 1 1,0 0-1,0 0 0,-1 1 1,0 0-1,-1 1 1,1 0-1,-1 0 0,0 1 1,-1 0-1,0 1 0,0-1 1,-1 1-1,8 15 0,-10-16 0,0-1-1,-1 1 1,0 0-1,0 1 1,0-1-1,-1 0 1,-1 1-1,0 0 1,0-1-1,0 1 1,-1 0-1,0-1 1,-1 1-1,0 0 0,0-1 1,-1 1-1,0-1 1,-1 0-1,1 1 1,-2-1-1,1 0 1,-9 14-1,2-8-11,-1-1 0,0 1-1,-1-2 1,0 0 0,-1 0-1,-17 11 1,-92 55 539,41-29-2619,8 6-3745</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35.630"/>
    </inkml:context>
    <inkml:brush xml:id="br0">
      <inkml:brushProperty name="width" value="0.05" units="cm"/>
      <inkml:brushProperty name="height" value="0.05" units="cm"/>
      <inkml:brushProperty name="color" value="#5B2D90"/>
    </inkml:brush>
  </inkml:definitions>
  <inkml:trace contextRef="#ctx0" brushRef="#br0">0 224 13942,'0'0'11590,"5"4"-11129,-2 0-423,0 0 0,0 0 0,0 1-1,0-1 1,-1 1 0,0 0 0,0-1 0,0 1 0,0 0-1,-1 0 1,0 0 0,0 1 0,0-1 0,-1 6-1,1 92 592,-2-59-544,-6 132 91,1 61-123,6-233-71,0 0 0,0 1 0,1-1 0,-1 0-1,1 1 1,0-1 0,1 0 0,-1 0 0,1 0-1,-1 0 1,1 0 0,0 0 0,1-1 0,-1 1-1,1-1 1,-1 1 0,6 4 0,-4-5-4,1-1-1,-1 1 1,1-1 0,0 0-1,0 0 1,0 0 0,0-1 0,0 1-1,0-1 1,0-1 0,1 1-1,-1-1 1,0 0 0,7 0 0,0-2-9,0 1 1,0-2-1,0 0 1,0 0-1,0-1 1,0 0-1,-1-1 1,0-1-1,0 0 1,0 0-1,17-15 1,-6 4 72,-2 0-1,0-2 1,-1 0 0,24-34-1,-29 33-88,-1 0 0,-1-1-1,-1-1 1,-1 0 0,-1 0 0,-1-1-1,9-40 1,-10 25-129,-1 1 1,-3-1-1,-1 0 0,-3-46 1,-1 64 147,0 0 1,-2 0 0,0 0-1,-1 0 1,-1 1 0,-1 0-1,0 0 1,-2 0 0,-11-18-1,15 29 115,0 0 0,0 0-1,-1 1 1,1 0 0,-2 0-1,1 0 1,-1 1-1,0 0 1,0 0 0,-1 1-1,0 0 1,0 0 0,0 1-1,-1 0 1,1 0 0,-1 1-1,0 0 1,0 1-1,0 0 1,0 0 0,-18 0-1,22 2-48,1 0-1,-1 1 0,0 0 0,1 0 0,-1 0 0,1 0 0,-1 1 0,1 0 1,0 0-1,0 0 0,0 0 0,0 1 0,0-1 0,0 1 0,0 0 0,1 0 1,0 1-1,0-1 0,0 1 0,0 0 0,0-1 0,0 1 0,1 0 1,0 1-1,0-1 0,0 0 0,-1 7 0,-3 6 39,1 1 0,1-1 1,1 1-1,1 0 0,-1 34 0,3-35-87,0 0 0,2 0 0,0 0 0,1 0 0,0 0 0,1 0 0,1 0 0,1-1 0,1 0 1,0 0-1,0-1 0,2 0 0,0 0 0,1-1 0,0 0 0,1-1 0,1 0 0,19 17 0,-16-17-629,0-1 0,1 0 0,1-1 0,0-1 0,0 0 1,31 12-1,14-8-6374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7.253"/>
    </inkml:context>
    <inkml:brush xml:id="br0">
      <inkml:brushProperty name="width" value="0.05" units="cm"/>
      <inkml:brushProperty name="height" value="0.05" units="cm"/>
      <inkml:brushProperty name="color" value="#5B2D90"/>
    </inkml:brush>
  </inkml:definitions>
  <inkml:trace contextRef="#ctx0" brushRef="#br0">81 336 8548,'0'0'2430,"4"19"454,20 87 411,-1-14-2486,-4 1 0,-4 1 0,3 100 0,-20-232-755,-1 1 0,-16-71 0,-30-77 65,38 145-55,-23-66 302,-16-63 154,45 146-448,1 0 0,0-1 1,2 1-1,1-1 1,2-28-1,-1 49-70,1-1 1,0 0-1,0 0 1,0 1-1,0-1 0,0 1 1,1-1-1,-1 1 1,1 0-1,0-1 0,0 1 1,0 0-1,1 0 0,-1 0 1,1 1-1,0-1 1,-1 1-1,1-1 0,0 1 1,1 0-1,-1 0 0,0 0 1,6-2-1,-4 2-3,0 1 1,0-1-1,1 1 0,-1 0 0,0 0 0,0 1 1,0-1-1,1 1 0,-1 1 0,0-1 0,0 1 1,0-1-1,1 1 0,-1 1 0,0-1 0,0 1 1,4 2-1,-2 0-4,-1 1-1,1 0 1,-1 0 0,-1 0 0,1 1-1,-1-1 1,0 1 0,0 1 0,-1-1-1,1 1 1,-2-1 0,1 1 0,-1 0-1,0 1 1,0-1 0,-1 0 0,0 1-1,0 0 1,1 12 0,1 14-66,-1 1 1,-2-1-1,-3 40 1,-3-18-619,-20 88 0,7-61-2763,4-26-2302</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46.399"/>
    </inkml:context>
    <inkml:brush xml:id="br0">
      <inkml:brushProperty name="width" value="0.05" units="cm"/>
      <inkml:brushProperty name="height" value="0.05" units="cm"/>
      <inkml:brushProperty name="color" value="#5B2D90"/>
    </inkml:brush>
  </inkml:definitions>
  <inkml:trace contextRef="#ctx0" brushRef="#br0">248 0 3954,'0'0'15559,"-3"16"-15028,-28 138 1260,-121 470 1527,93-445-3267,57-175 53,3-7-87,-1-1 0,1 1 0,-1-1 1,1 1-1,-1-1 0,0 1 0,-1-1 1,1 1-1,-1-5 0,-1-10 48,4-19-63,1 1 0,1 0 0,2 0 0,12-36-1,52-140-35,-40 128 35,-19 52-44,4-17 48,2 1-1,3 1 0,1 1 0,32-50 1,-50 91 15,0 0 0,1 1 0,-1-1 0,1 0 0,0 1 0,0 0 0,0 0 0,0 0 0,1 1 0,0-1 0,0 1 0,0 0 0,0 0 0,0 1 0,0 0 0,1-1 0,-1 2 0,1-1 0,10-1 0,-14 3-3,0 1 1,0 0-1,-1-1 1,1 1-1,0 0 1,0 0-1,-1 0 1,1 0-1,-1 0 1,1 0-1,-1 0 1,1 1 0,-1-1-1,0 0 1,0 1-1,1-1 1,-1 1-1,1 3 1,22 39 158,-15-27-72,36 74 927,44 124-1,15 107-721,-81-233-965,-18-29-2888,-8-46-177,-12-7-3523</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47.057"/>
    </inkml:context>
    <inkml:brush xml:id="br0">
      <inkml:brushProperty name="width" value="0.05" units="cm"/>
      <inkml:brushProperty name="height" value="0.05" units="cm"/>
      <inkml:brushProperty name="color" value="#5B2D90"/>
    </inkml:brush>
  </inkml:definitions>
  <inkml:trace contextRef="#ctx0" brushRef="#br0">6 642 9668,'0'0'15085,"-2"-18"-13733,1 12-1278,0 0-17,0 0 0,1 0 0,0 0 0,0 1 0,0-1-1,1 0 1,-1 0 0,3-7 0,-1 10-44,-1-1-1,1 1 0,0 0 1,0 0-1,0 0 1,0 0-1,1 0 1,-1 1-1,1-1 1,-1 1-1,1-1 1,0 1-1,0 0 1,0 0-1,0 0 0,1 1 1,-1-1-1,0 1 1,7-2-1,222-56 186,-164 45-384,-2-2 0,92-36 0,-147 48 1,21-13 1872,-5 7-1340,21-10-260,87-51 0,-119 61-66,-1-1-1,1 0 1,-2-1 0,0-1-1,0-1 1,-1 1 0,-1-2 0,18-27-1,-26 37-18,-2-1 1,1 1-1,-1-1 0,0 0 0,0 0 0,0 0 1,1-9-1,-3 13-3,0 1-1,0-1 1,1 1 0,-1-1 0,0 1-1,0-1 1,-1 1 0,1-1-1,0 1 1,0-1 0,-1 1 0,1 0-1,-1-1 1,1 1 0,-1-1 0,0 1-1,0 0 1,1-1 0,-1 1 0,0 0-1,0 0 1,0 0 0,0 0-1,0 0 1,-1 0 0,1 0 0,0 0-1,0 0 1,-1 0 0,1 1 0,0-1-1,-1 0 1,1 1 0,-2-1 0,-7-1-20,0 0 1,0 1 0,0 0-1,0 1 1,0 0 0,0 0-1,-1 1 1,1 0 0,0 1-1,1 0 1,-1 1 0,0 0-1,1 1 1,-1-1 0,1 2-1,0-1 1,0 2 0,1-1-1,0 1 1,0 0 0,0 1 0,0-1-1,1 2 1,0-1 0,1 1-1,0 0 1,0 0 0,1 1-1,0 0 1,0-1 0,1 2-1,0-1 1,0 1 0,1-1-1,1 1 1,0 0 0,0 0-1,0 11 1,0 28-112,2-1 1,2 0-1,2 0 0,21 93 0,-20-120 109,-2-10 25,0 0 0,-1 0 1,-1 1-1,1-1 0,-2 0 1,1 1-1,-2-1 0,-2 20 1,2-30-1,1 0 0,-1 0 0,0 0 0,0 0 0,0 0 0,0-1 1,1 1-1,-1 0 0,0-1 0,0 1 0,0 0 0,0-1 0,-1 1 1,1-1-1,0 0 0,0 1 0,0-1 0,0 0 0,0 0 0,0 0 1,-1 0-1,1 0 0,-1 0 0,-35-1 95,27 1-64,4 0-106,-1 0 0,1-1-1,0 0 1,-1 0 0,1 0 0,0-1 0,0 0-1,0 0 1,0 0 0,0-1 0,1 0 0,-1 0-1,1 0 1,0-1 0,-9-7 0,10 0-2968,9 4-2429,18 0-8960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47.484"/>
    </inkml:context>
    <inkml:brush xml:id="br0">
      <inkml:brushProperty name="width" value="0.05" units="cm"/>
      <inkml:brushProperty name="height" value="0.05" units="cm"/>
      <inkml:brushProperty name="color" value="#5B2D90"/>
    </inkml:brush>
  </inkml:definitions>
  <inkml:trace contextRef="#ctx0" brushRef="#br0">312 84 10453,'0'0'11851,"-6"-15"-10731,4 8-913,0 1-91,-1 0 0,1 0 1,-1 0-1,0 0 0,-6-9 1,8 14-91,0-1 0,0 1 0,-1 0 0,1 0 0,0 0 0,0 0 0,-1 0 0,1 0 0,-1 0 0,1 0 0,-1 0 0,1 0 0,-1 1 0,1-1 0,-1 1 0,0-1 0,1 1 0,-1 0 0,0 0 0,1-1 0,-1 1 0,0 0 0,0 1 0,1-1 0,-1 0 0,0 0 0,1 1 0,-1-1 0,0 1 0,1-1 0,-3 2 0,-8 5 168,0 0 0,0 0 0,0 2-1,1-1 1,0 2 0,0-1 0,1 2 0,-15 18 0,9-8 225,1 1-1,2 0 1,-23 47 0,29-52-311,1 1-1,1 0 1,0 0-1,1 0 1,1 1-1,1 0 1,0-1-1,2 1 1,0 0-1,1-1 1,1 1-1,5 25 1,-4-34-158,-1 1 0,2-1 0,-1 1 0,2-1 0,-1 0 1,1-1-1,1 1 0,0-1 0,0 0 0,1-1 0,0 1 0,0-1 1,1-1-1,0 1 0,0-1 0,1-1 0,0 1 0,0-2 0,1 1 0,0-1 1,-1-1-1,17 6 0,-12-6-424,0-1 0,0 0 1,1-1-1,0 0 0,-1-1 1,1-1-1,24-3 0,-28 2-311,0-1 0,-1-1 0,1 0 0,-1 0 1,1-1-1,14-7 0,39-35-8022</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48.349"/>
    </inkml:context>
    <inkml:brush xml:id="br0">
      <inkml:brushProperty name="width" value="0.05" units="cm"/>
      <inkml:brushProperty name="height" value="0.05" units="cm"/>
      <inkml:brushProperty name="color" value="#5B2D90"/>
    </inkml:brush>
  </inkml:definitions>
  <inkml:trace contextRef="#ctx0" brushRef="#br0">95 340 13702,'0'0'7633,"11"8"-7011,-4-4-540,-1 1 0,1-1 1,1-1-1,-1 1 1,0-1-1,1 0 0,0-1 1,0 0-1,0 0 0,0-1 1,0 0-1,0 0 1,0-1-1,0 0 0,0-1 1,0 1-1,0-2 0,0 1 1,0-1-1,0 0 1,-1-1-1,1 1 0,11-7 1,-14 5-38,1 0 0,0-1 0,-1 0 0,0 0 0,0 0 0,0 0 1,-1-1-1,0 0 0,0 1 0,0-2 0,-1 1 0,0 0 0,3-10 1,-5 13-24,0 1 0,0-1 1,0 0-1,-1 0 1,1 0-1,-1 1 1,0-1-1,0 0 0,0 0 1,0 0-1,0 0 1,-1 0-1,1 1 0,-1-1 1,0 0-1,0 0 1,0 1-1,0-1 1,0 1-1,-1-1 0,1 1 1,-1-1-1,0 1 1,0 0-1,1 0 1,-1 0-1,0 0 0,-1 0 1,1 0-1,0 0 1,-1 1-1,1-1 0,-1 1 1,-4-2-1,-1-1-17,0 1 0,0 0 0,-1 0 0,1 1 0,-1 0 0,1 1 0,-1 0 0,0 0 0,0 1 0,1 0 0,-1 0 0,0 1 0,0 0 0,1 1 0,-1 0 0,1 0 0,-1 1 0,1 0 0,0 1 1,0-1-1,0 1 0,1 1 0,-1 0 0,1 0 0,0 0 0,1 1 0,-1 0 0,1 0 0,0 1 0,0 0 0,1 0 0,-5 8 0,0 3-10,0 0-1,2 1 1,0 0 0,1 0 0,1 0 0,1 1 0,0 0-1,2 0 1,0 1 0,1-1 0,2 0 0,0 1 0,1-1-1,4 25 1,-5-41-37,1-1 1,0 1-1,1 0 0,-1 0 0,1 0 0,0 0 0,-1-1 0,2 1 1,-1-1-1,0 0 0,1 1 0,-1-1 0,1 0 0,0 0 0,0-1 0,0 1 1,0-1-1,1 1 0,-1-1 0,1 0 0,-1 0 0,1-1 0,0 1 1,0-1-1,0 0 0,0 0 0,0 0 0,0 0 0,0-1 0,6 1 0,-2-1 15,-1 0 0,1-1-1,-1 1 1,1-1-1,-1-1 1,1 0-1,-1 0 1,0 0 0,1-1-1,-1 0 1,-1 0-1,1-1 1,0 0-1,-1 0 1,9-8 0,5-9 282,35-46 1,-45 52 3,1 0-1,1 1 1,1 0-1,-1 1 1,2 0-1,0 1 1,30-19-1,-41 29-250,1 0-1,0 0 1,-1 1-1,1-1 1,0 1-1,0 0 1,0 0-1,0 0 1,0 1-1,0 0 1,0-1-1,0 1 1,0 1-1,0-1 1,0 1-1,0-1 1,0 1-1,0 0 1,0 1-1,0-1 1,0 1-1,-1-1 1,1 1-1,5 4 1,-3-1-59,0 0 1,-1 0 0,0 1-1,1-1 1,-2 1 0,1 0-1,-1 1 1,0-1 0,0 1-1,-1 0 1,0 0 0,2 7-1,-4-13-3,-1 0 0,1 0 0,0 0 0,-1 0 0,1-1-1,0 1 1,-1 0 0,1 0 0,0-1 0,0 1 0,0-1-1,0 1 1,-1-1 0,1 1 0,0-1 0,0 1 0,0-1-1,0 0 1,0 1 0,0-1 0,0 0 0,0 0 0,0 0-1,0 0 1,0 0 0,1 0 0,-1 0 0,0 0 0,0-1-1,0 1 1,0 0 0,0 0 0,0-1 0,-1 1 0,1-1-1,0 1 1,0-1 0,0 1 0,1-2 0,40-24-1212,-39 24 1100,37-29-1248,-28 20 1059,2 0 0,-1 1 0,28-15 0,-39 26 512,-1 0 0,1 0 0,-1 0 0,0 0 0,1 0 0,-1 0 0,0 0 0,0 1 0,1-1 0,-1 0 0,0 1 0,0-1 0,1 4 0,3 2 100,-1-3-223,0 0 1,1 0-1,-1-1 1,1 1-1,0-1 1,0 0-1,0 0 1,0 0-1,0-1 0,1 0 1,-1 0-1,1 0 1,-1-1-1,1 0 1,0 0-1,0 0 1,0-1-1,-1 0 1,1 0-1,0 0 1,0-1-1,0 0 1,10-3-1,-9 2-79,-1 0 0,1 0 0,-1-1 0,0 0 0,0-1 0,0 1-1,0-1 1,-1 0 0,0-1 0,1 1 0,-1-1 0,-1 0 0,1-1 0,-1 1 0,0-1-1,0 1 1,-1-1 0,1 0 0,3-12 0,0-9-61,-1 0 0,-2-1 0,-1 0 0,-1 1 0,-1-1 0,-1 0 0,-7-41 0,6 62 406,0 0 0,0-1 0,-1 1 1,0 0-1,0 0 0,0 0 0,-1 0 1,-1 1-1,1-1 0,-9-11 0,12 18-263,0-1 1,0 1-1,0 0 0,-1 0 0,1-1 0,0 1 0,0 0 0,0 0 0,-1-1 0,1 1 0,0 0 0,0 0 0,-1 0 0,1 0 0,0 0 0,0-1 0,-1 1 0,1 0 0,0 0 1,0 0-1,-1 0 0,1 0 0,0 0 0,-1 0 0,1 0 0,0 0 0,0 0 0,-1 0 0,1 0 0,0 0 0,-1 0 0,1 0 0,0 0 0,0 0 0,-1 0 0,1 1 0,0-1 1,-1 0-1,1 0 0,0 0 0,0 0 0,0 1 0,-1-1 0,1 0 0,0 0 0,0 0 0,0 1 0,-1-1 0,-8 22 319,0 27-441,-9 107 135,9-58-251,-39 174 0,17-167-2491,30-95 2080,5-9 545,9-12 565,-12 10-427,58-55 2429,-21 19-763,51-38 0,-77 65-2226,1 1-1,1 1 1,0 0-1,0 1 1,0 1-1,1 0 1,0 1-1,24-5 1,-1 4-4492</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50.612"/>
    </inkml:context>
    <inkml:brush xml:id="br0">
      <inkml:brushProperty name="width" value="0.05" units="cm"/>
      <inkml:brushProperty name="height" value="0.05" units="cm"/>
      <inkml:brushProperty name="color" value="#5B2D90"/>
    </inkml:brush>
  </inkml:definitions>
  <inkml:trace contextRef="#ctx0" brushRef="#br0">14 104 7395,'0'0'12705,"0"-16"-12041,0 24-528,0 0-1,1-1 0,0 1 1,0 0-1,0-1 0,1 1 1,1-1-1,-1 0 0,6 12 1,-6-16-79,0 0 1,0-1 0,0 1-1,0-1 1,0 1-1,1-1 1,-1 0 0,1 0-1,-1 0 1,1 0 0,0-1-1,0 1 1,0-1 0,0 1-1,0-1 1,0 0 0,0 0-1,0-1 1,0 1 0,0-1-1,1 1 1,-1-1 0,0 0-1,0 0 1,1 0 0,-1-1-1,0 1 1,4-2 0,-2 0-25,1 0 1,-1 0 0,0-1 0,0 0-1,0 0 1,0 0 0,0 0 0,-1-1-1,0 0 1,1 0 0,-1 0 0,-1 0 0,1-1-1,-1 0 1,0 1 0,0-1 0,0-1-1,0 1 1,2-9 0,-3 10-25,0-1-1,-1 0 1,0 0 0,0 1 0,0-1-1,0 0 1,-1 0 0,0 0 0,0 0-1,-1-7 1,0 9-7,1 1 0,-1-1 0,0 1 0,0-1 0,0 1-1,0 0 1,0-1 0,0 1 0,-1 0 0,1 0 0,-1 0 0,0 0 0,0 0-1,1 0 1,-1 0 0,0 1 0,0-1 0,-1 1 0,1-1 0,-3 0 0,-3-2-74,0 1 0,0 0 1,0 1-1,0 0 1,-1 0-1,1 0 0,-1 1 1,0 1-1,-15 0 1,21 0-52,-1 0 1,1 0 0,0 1 0,0 0 0,0-1 0,0 1 0,0 0-1,0 0 1,0 1 0,0-1 0,0 1 0,0-1 0,1 1 0,-1 0 0,1 0-1,-1 0 1,1 0 0,0 1 0,-1-1 0,1 1 0,1-1 0,-1 1-1,0 0 1,1 0 0,-1-1 0,1 1 0,0 0 0,-2 6 0,1 8-2301,0 2 0,0 35 0,2-41 1037,0 44-5964</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50.995"/>
    </inkml:context>
    <inkml:brush xml:id="br0">
      <inkml:brushProperty name="width" value="0.05" units="cm"/>
      <inkml:brushProperty name="height" value="0.05" units="cm"/>
      <inkml:brushProperty name="color" value="#5B2D90"/>
    </inkml:brush>
  </inkml:definitions>
  <inkml:trace contextRef="#ctx0" brushRef="#br0">77 1 5330,'0'0'10749,"-10"18"-8081,-4 9-1411,-18 48 0,27-62-1057,1 1 1,1-1-1,0 0 0,1 1 1,0 0-1,1 0 0,0-1 1,2 16-1,-1-27-185,1 1 0,-1 0-1,1 0 1,0-1 0,0 1 0,0 0 0,0-1 0,0 1-1,0-1 1,1 1 0,0-1 0,-1 0 0,1 1 0,0-1-1,0 0 1,0 0 0,0 0 0,0-1 0,0 1 0,4 1 0,-1 0 40,0-1 0,1 1 0,-1-1 0,1-1 0,0 1 0,-1-1 0,1 0 0,0-1 0,9 1 0,-3-1 42,1-1 1,0 0-1,0-1 1,-1 0-1,1-1 1,-1-1-1,0 0 1,19-9-1,-24 9-71,0 0 0,0 0-1,0-1 1,-1 0 0,1 0-1,-1-1 1,0 0 0,-1 0-1,0 0 1,0-1 0,0 1-1,-1-1 1,0 0 0,0-1-1,-1 1 1,1-1-1,-2 1 1,1-1 0,-1 0-1,-1 0 1,1 0 0,-1 0-1,0-1 1,-1 1 0,-1-10-1,1 14-45,-1 0-1,0 1 1,0-1 0,0 1-1,0-1 1,0 1-1,-1 0 1,0-1-1,1 1 1,-1 0 0,-1 0-1,1 0 1,0 0-1,-1 1 1,1-1-1,-1 1 1,0-1 0,0 1-1,0 0 1,0 0-1,0 0 1,0 1 0,-1-1-1,1 1 1,-5-2-1,1 1-530,0 0 0,-1 0 0,1 1 0,0 0 0,-1 1 0,1-1 0,0 1 0,-1 1 0,1-1 0,0 1 0,-1 1 0,-7 2 0,-16 12-8757</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52.720"/>
    </inkml:context>
    <inkml:brush xml:id="br0">
      <inkml:brushProperty name="width" value="0.05" units="cm"/>
      <inkml:brushProperty name="height" value="0.05" units="cm"/>
      <inkml:brushProperty name="color" value="#5B2D90"/>
    </inkml:brush>
  </inkml:definitions>
  <inkml:trace contextRef="#ctx0" brushRef="#br0">460 192 8580,'0'0'7102,"5"-19"-5408,16-62-1022,-19 75-535,-1 1-1,0-1 1,-1 0 0,1 0-1,-1 0 1,-1-11 0,1 16-71,0-1 1,-1 0 0,1 1-1,-1-1 1,1 0 0,-1 1-1,0-1 1,0 1 0,0-1 0,0 1-1,0-1 1,0 1 0,0 0-1,0-1 1,0 1 0,-2-1-1,-2-1 21,1 1 0,-1 1 0,0-1 0,0 1 0,0 0 0,1 0 0,-1 0 0,0 0-1,-1 1 1,1 0 0,-6 1 0,4-1-173,4-1 92,-20 0 206,0 1 0,0 1 1,0 1-1,0 1 0,-31 7 0,48-8-174,1 0 1,-1 0-1,1 0 0,0 1 1,0 0-1,0 0 1,0 0-1,1 0 1,-1 1-1,1 0 1,0 0-1,0 0 1,0 0-1,1 1 1,-1 0-1,1-1 1,0 1-1,0 1 1,1-1-1,0 0 0,-1 0 1,2 1-1,-1-1 1,1 1-1,0 0 1,0-1-1,0 9 1,0-9-50,1 1-1,0 0 1,0 0 0,1 0 0,0 0 0,0-1 0,0 1 0,1 0-1,0-1 1,0 1 0,0-1 0,0 1 0,1-1 0,0 0-1,0 0 1,1 0 0,-1-1 0,1 1 0,0-1 0,0 0-1,0 0 1,1 0 0,0-1 0,-1 1 0,1-1 0,1 0 0,-1-1-1,6 3 1,0 0-18,1-1-1,0-1 1,-1 0-1,1 0 1,0-1-1,1-1 1,-1 0-1,0-1 1,0 0-1,1 0 1,-1-2-1,23-4 1,-29 4-1,0 1 0,0-1 1,0-1-1,-1 1 0,1-1 1,-1 0-1,1 0 0,-1-1 0,0 1 1,0-1-1,-1 0 0,1-1 1,-1 1-1,0-1 0,0 0 1,0 0-1,-1 0 0,0 0 0,0-1 1,0 1-1,0-1 0,3-12 1,-1-4 295,-2-1 1,0 1 0,-1-1-1,-2-43 1,0 38 1390,-6 48-1158,-16 67 516,-17 164 0,15 94 18,7-64-809,10-204-182,-3-1 1,-26 96-1,29-146-199,-1 0 0,-1-1 0,-1 0 1,-1-1-1,-2 0 0,0-1 0,-1 0 1,-2-1-1,0-1 0,-22 23 0,31-38-11,0 0 0,0 0 0,-1 0 0,0-1-1,-8 4 1,14-8 138,0 0-1,-1 0 0,1 0 1,0 0-1,-1 0 0,1 0 1,0-1-1,-1 1 0,1-1 1,-1 0-1,1 0 0,0 0 1,-1 0-1,1 0 0,-1 0 1,1-1-1,-1 1 0,1-1 1,0 1-1,-1-1 0,1 0 1,0 0-1,-4-2 0,0-4 25,1-1-1,0 1 0,1-1 0,0 1 0,0-1 1,0-1-1,1 1 0,0 0 0,1-1 1,0 1-1,-1-14 0,2 18 6,-16-93-57,4-1 0,4 0 1,5 0-1,9-112 0,-1 172 35,1-1 0,2 0 0,2 1-1,2 1 1,1 0 0,1 0-1,3 1 1,0 1 0,3 0-1,1 2 1,1 0 0,1 1-1,3 1 1,0 2 0,2 0-1,0 2 1,2 1 0,2 1 0,0 1-1,1 2 1,1 2 0,53-25-1,-78 41 30,0 0 0,1 1-1,-1 0 1,1 1 0,-1 0 0,1 0-1,0 1 1,0 0 0,0 1 0,16 1-1,-21 0 1,-1 0 0,1 0 0,0 0 0,-1 1 0,1 0 0,-1-1 0,0 1 0,1 1 0,-1-1 0,0 0 0,0 1 0,-1 0 0,1-1 0,0 1 0,-1 0 0,0 0 0,1 1 0,-1-1 0,-1 0 0,1 1 0,0-1 0,-1 1-1,0 0 1,1-1 0,-2 1 0,2 4 0,3 21 169,-1-1 1,-2 1-1,-2 50 0,-1-49-45,1-1 1,2 1 0,10 56-1,-10-78-132,0 0 0,1 1 0,0-2 0,1 1 0,-1 0 0,1-1 0,1 1 0,0-1 0,0 0 0,0-1 0,1 1 0,0-1 0,0 0 0,0 0 1,1-1-1,0 0 0,15 8 0,-15-9-17,0-1 1,0 1-1,1-1 1,0-1-1,0 0 1,-1 0-1,1 0 1,0-1 0,0 0-1,1-1 1,-1 0-1,0 0 1,0-1-1,0 0 1,0 0-1,0 0 1,0-1-1,0-1 1,-1 1 0,1-1-1,-1-1 1,0 1-1,0-1 1,0-1-1,0 1 1,6-6-1,-5 3-32,-1 0-1,0 0 1,0-1-1,-1 0 1,0 0-1,0 0 1,-1-1 0,0 0-1,-1 0 1,0 0-1,0 0 1,-1-1-1,0 1 1,0-1-1,-1 0 1,-1 0-1,0 0 1,0 0-1,-1 0 1,-1-17-1,-1 20-13,0-1 0,0 0 0,-1 1-1,0-1 1,-1 1 0,1 0 0,-1 0 0,-1 0 0,1 1-1,-1-1 1,-1 1 0,1 0 0,-1 0 0,0 1-1,0 0 1,0 0 0,-1 0 0,0 1 0,-12-6 0,-7-3 26,0 1 1,-1 1 0,0 2 0,-34-8 0,-88-10 148,137 22-99,17 0 15,20-4 16,-23 9-41,363-101 986,-358 100-933,9-3 136,0 0 0,31-2 0,-44 6-177,0-1 1,0 1-1,0 0 0,1 1 1,-1-1-1,0 0 1,0 1-1,0 0 1,-1-1-1,1 1 1,0 0-1,0 1 1,0-1-1,0 0 1,-1 1-1,1 0 1,-1-1-1,1 1 1,-1 0-1,0 0 1,0 0-1,3 5 0,1 3 6,-1 1-1,0 1 0,-1-1 0,0 1 0,-1-1 1,0 1-1,2 18 0,1 93 96,-3-33-360,-2-73-1559,-1-12-1296</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53.059"/>
    </inkml:context>
    <inkml:brush xml:id="br0">
      <inkml:brushProperty name="width" value="0.05" units="cm"/>
      <inkml:brushProperty name="height" value="0.05" units="cm"/>
      <inkml:brushProperty name="color" value="#5B2D90"/>
    </inkml:brush>
  </inkml:definitions>
  <inkml:trace contextRef="#ctx0" brushRef="#br0">0 2 15943,'0'0'5667,"36"-1"-16600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53.752"/>
    </inkml:context>
    <inkml:brush xml:id="br0">
      <inkml:brushProperty name="width" value="0.05" units="cm"/>
      <inkml:brushProperty name="height" value="0.05" units="cm"/>
      <inkml:brushProperty name="color" value="#5B2D90"/>
    </inkml:brush>
  </inkml:definitions>
  <inkml:trace contextRef="#ctx0" brushRef="#br0">0 1 16616,'0'0'7902,"7"22"-7601,1-1-165,-2-5-58,-1 0 0,-1 1 0,0-1 1,-1 1-1,0 0 0,-1 27 0,-2 117-443,1-160 314,-1-1-1,0 0 1,1 1 0,-1-1-1,1 0 1,-1 1 0,1-1 0,-1 0-1,1 0 1,-1 0 0,1 1-1,-1-1 1,1 0 0,-1 0 0,1 0-1,-1 0 1,1 0 0,-1 0-1,1 0 1,-1 0 0,1 0 0,-1 0-1,1 0 1,-1 0 0,1-1-1,-1 1 1,1 0 0,-1 0 0,1 0-1,-1-1 1,1 1 0,-1 0-1,1-1 1,-1 1 0,1-1 0,12-7-24,-1-1 1,0-1 0,-1 0 0,0-1 0,17-20 0,4-3-39,121-109-807,-153 142 920,0 1 1,1-1-1,-1 1 1,1-1-1,-1 1 1,0-1-1,1 1 1,-1-1-1,1 1 1,-1-1-1,1 1 1,0 0 0,-1 0-1,1-1 1,-1 1-1,1 0 1,0 0-1,-1-1 1,1 1-1,-1 0 1,1 0-1,0 0 1,-1 0-1,1 0 1,0 0-1,-1 0 1,1 0-1,0 0 1,-1 0-1,1 1 1,-1-1 0,1 0-1,0 0 1,-1 1-1,1-1 1,-1 0-1,1 1 1,-1-1-1,1 0 1,-1 1-1,1-1 1,-1 1-1,1-1 1,-1 1-1,1-1 1,-1 1-1,1 0 1,6 36 40,-3-15 29,-2-13-60,0 0 0,1-1 1,1 0-1,-1 1 0,1-1 1,1-1-1,0 1 0,0-1 0,0 1 1,1-2-1,0 1 0,0 0 1,0-1-1,1 0 0,9 6 0,-5-6-1,0-1-1,0 0 0,0 0 0,1-1 0,-1-1 0,1 0 0,0 0 0,0-1 0,0-1 0,22 0 0,-20 0-3,1-1 0,-1-1 0,1 0-1,21-6 1,-32 7-4,-1-1 0,0-1 0,1 1 0,-1 0 0,0-1 0,0 1 0,0-1 0,0 0 0,0 0 0,0 0 0,-1-1 0,1 1 0,0-1 0,-1 1 0,0-1 0,0 0 0,0 0-1,0 0 1,0 0 0,-1 0 0,1 0 0,-1 0 0,0-1 0,1-4 0,0 4 35,-1 0 0,0-1 0,-1 0 0,1 1 0,-1-1 0,0 1 0,0-1 0,0 0 0,0 1 0,-1-1 0,0 1 0,0-1 0,0 1 0,-1-1 0,1 1 0,-1 0 0,0 0 0,0 0 0,-1 0 0,1 0 0,-1 0 0,0 1 0,0-1 0,0 1 0,0 0 0,-1-1 0,1 2 0,-1-1 0,0 0 0,0 1 0,-6-4 0,-5 0 100,1 1-1,-1 1 1,0 0-1,0 1 1,0 0-1,-1 1 1,1 1-1,-20 0 1,33 1-137,0 0 0,0 0 1,0 0-1,-1 0 0,1 0 0,0 1 1,0-1-1,0 1 0,0-1 0,0 1 0,-1 0 1,1 0-1,0 0 0,1 0 0,-1 0 1,0 0-1,0 0 0,0 1 0,1-1 0,-1 1 1,-2 2-1,3 0-74,-1-1 0,1 0 0,0 1 1,0-1-1,0 1 0,0 0 0,0-1 0,1 1 0,0-1 1,0 1-1,0 0 0,1 5 0,-1-6-21,1 0 1,0-1-1,0 1 0,-1-1 1,2 1-1,-1-1 0,0 1 1,0-1-1,1 0 0,-1 0 1,1 1-1,0-1 0,-1 0 1,1-1-1,0 1 0,0 0 1,1 0-1,-1-1 0,0 1 1,0-1-1,1 0 0,-1 0 1,1 0-1,-1 0 0,1 0 1,-1 0-1,1-1 0,3 1 1,10 2-423,0-1 0,-1 0 1,25-1-1,-39-1 481,5-1 17,0 0 0,-1 0 1,1-1-1,-1 0 0,1 1 1,-1-2-1,0 1 0,0-1 0,0 1 1,0-2-1,0 1 0,0 0 0,-1-1 1,0 0-1,0 0 0,0 0 1,0 0-1,-1-1 0,1 0 0,-1 1 1,3-8-1,-3 7 372,-1 1 1,0-1-1,0 0 0,-1 0 1,1 1-1,-1-1 0,0 0 1,-1 0-1,1-7 1428,-4 20-28,-12 32-1569,0 0-1,3 0 0,-9 51 0,-11 133 1042,2-13-453,4-76-796,-5-1 0,-7-2-1,-66 157 1,104-287-8,-1 0 0,0 0 0,0 0 0,0 0 1,0 0-1,0 0 0,0 0 0,-1 0 0,1-1 0,0 1 0,-1 0 0,0-1 0,1 1 1,-1-1-1,0 0 0,0 1 0,0-1 0,0 0 0,0 0 0,-2 0 0,2 0 21,0-1-1,1 0 1,-1-1-1,0 1 0,0 0 1,0-1-1,1 1 1,-1 0-1,0-1 1,1 0-1,-1 1 0,0-1 1,1 0-1,-1 0 1,1 0-1,-1 0 1,1 0-1,0-1 0,-2-1 1,-4-4 15,1 0 1,1-1 0,-1 1-1,1-1 1,1-1-1,-1 1 1,2-1 0,-5-11-1,1-11 50,1-1 0,1 1 0,2-2 0,2 1 0,0 0 0,3 0 0,0 0 0,2 0 0,1 0 0,2 1 0,1-1 0,16-40 0,-8 37-105,2 0 1,0 1-1,3 1 1,1 1 0,1 1-1,54-56 1,7 8-1717,95-68-1,-34 29-3835,-133 107 2053</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54.804"/>
    </inkml:context>
    <inkml:brush xml:id="br0">
      <inkml:brushProperty name="width" value="0.05" units="cm"/>
      <inkml:brushProperty name="height" value="0.05" units="cm"/>
      <inkml:brushProperty name="color" value="#5B2D90"/>
    </inkml:brush>
  </inkml:definitions>
  <inkml:trace contextRef="#ctx0" brushRef="#br0">32 38 9012,'0'0'11488,"0"-6"-10111,0-19-110,0 19 40,-1 15-1165,0 0 0,0 0-1,-1 0 1,-5 15 0,-3 14 54,6-12-59,1 0 1,1 0 0,1 0-1,2 0 1,6 48 0,-5-60-127,2 0 1,0 0 0,0 0-1,1-1 1,1 0-1,0 0 1,1 0-1,0 0 1,1-1-1,0 0 1,1-1 0,12 12-1,-19-20-42,0-1 0,1 0-1,-1 1 1,1-1 0,-1 0 0,1 0-1,0 0 1,0-1 0,0 1 0,0-1-1,0 0 1,0 1 0,1-1 0,-1-1-1,0 1 1,0 0 0,1-1 0,-1 0-1,0 1 1,1-2 0,-1 1 0,1 0-1,-1 0 1,0-1 0,1 0 0,-1 0-1,0 0 1,0 0 0,0 0 0,0-1-1,0 1 1,0-1 0,0 0 0,0 0-1,-1 0 1,1 0 0,-1 0 0,4-4-1,8-9-155,-1 0 1,-1-1-1,-1-1 0,0 1 0,9-21 0,-7 12 8,-1-1-1,-1-1 0,-1 0 0,-2-1 0,0 1 1,3-30-1,-4-42 4026,5 287-2872,-12 79-945,0-263-132,-1 0-239,1 1-1,0-1 0,0 0 1,0 1-1,0-1 0,1 0 1,0 1-1,0-1 0,0 0 1,0 0-1,1 0 0,-1 0 1,1 0-1,0 0 1,0 0-1,5 5 0,20 9-7482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7.598"/>
    </inkml:context>
    <inkml:brush xml:id="br0">
      <inkml:brushProperty name="width" value="0.05" units="cm"/>
      <inkml:brushProperty name="height" value="0.05" units="cm"/>
      <inkml:brushProperty name="color" value="#5B2D90"/>
    </inkml:brush>
  </inkml:definitions>
  <inkml:trace contextRef="#ctx0" brushRef="#br0">1 1 12005,'0'0'4432,"7"18"-3728,6 18-128,115 276 870,-118-294-1484,-1 0-38,0 0 0,17 22 0,-24-38-8,-1 1 0,1 0 1,0-1-1,0 1 0,1-1 1,-1 0-1,0 0 0,1 0 1,0 0-1,-1 0 0,1 0 1,0-1-1,0 1 0,0-1 1,0 0-1,0 0 0,0 0 1,0 0-1,0-1 0,0 1 0,6-1 1,-7 0 85,0-1 0,-1 1 1,1-1-1,0 0 0,0 0 0,0 0 1,-1 0-1,1 0 0,0 0 0,-1 0 1,1 0-1,-1-1 0,1 1 1,-1-1-1,0 1 0,0-1 0,0 0 1,2-3-1,16-38 471,-11 23-250,-3 9-151,2-5 399,0 0 0,2 0-1,12-18 1,-17 28-352,1 0 1,0 1-1,0 0 0,0 0 0,1 1 0,0-1 1,0 1-1,0 1 0,0-1 0,0 1 0,11-4 0,-4 2-220,-1-1 0,1 0 0,-1-1-1,0-1 1,-1 1 0,0-2 0,13-12 0,-18 16-32,0-2 0,0 1 0,-1 0 1,0-1-1,0 0 0,-1 0 0,0-1 1,0 1-1,-1-1 0,0 0 1,0 0-1,-1 0 0,2-9 0,-4 16 131,1 0-1,-1 0 0,0 0 0,0 0 0,0-1 0,0 1 0,0 0 0,0 0 0,0-1 0,0 1 1,0 0-1,-1 0 0,1 0 0,0 0 0,-1-1 0,1 1 0,-1 0 0,1 0 0,-1 0 1,0 0-1,0-1 0,0 2 20,0-1 0,0 1 0,0-1 0,0 1 0,0 0 0,1 0 0,-1-1 0,0 1 0,0 0 0,0 0 1,0 0-1,0 0 0,0 0 0,0 0 0,0 0 0,0 0 0,0 0 0,0 1 0,0-1 0,-1 1 0,-3 0 82,0 1 0,1 1 0,-1-1 0,1 1 0,-1 0-1,1 0 1,0 0 0,-6 6 0,0 4 111,1 0 0,0 0 0,0 1-1,2 1 1,0-1 0,0 1 0,2 0 0,-1 1 0,2-1 0,0 1 0,1 0-1,-1 18 1,2-11-196,1-1 0,0 1 0,2-1 0,1 1 0,0-1 1,2 0-1,1 1 0,9 28 0,-5-31-134,0 0 1,1-1 0,1 1-1,1-2 1,0 0 0,2 0 0,0-2-1,24 24 1,-21-25-1341,0-1 1,1-1-1,1 0 0,35 18 1,28 1-11729</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55.390"/>
    </inkml:context>
    <inkml:brush xml:id="br0">
      <inkml:brushProperty name="width" value="0.05" units="cm"/>
      <inkml:brushProperty name="height" value="0.05" units="cm"/>
      <inkml:brushProperty name="color" value="#5B2D90"/>
    </inkml:brush>
  </inkml:definitions>
  <inkml:trace contextRef="#ctx0" brushRef="#br0">110 305 10005,'0'0'14460,"0"-6"-13351,0-15-234,0 33-381,0 52 189,-36 311 1590,18-241-2314,0 139-1,16-272-661,-5-9 590,-3-10 257,5 0-149,1 0 1,0 0-1,2-1 0,-1-36 1,8-79-92,-3 111 92,6-115 11,26-241 50,-30 357-69,1 0-1,1 0 1,0 1-1,2 0 1,0 0-1,2 1 1,0 0 0,22-31-1,-27 44-20,0 0 0,1 0 0,0 1-1,1-1 1,-1 1 0,1 1 0,0-1 0,1 1-1,-1 1 1,1-1 0,0 1 0,0 1 0,1-1 0,-1 1-1,0 1 1,1-1 0,0 2 0,0-1 0,-1 1-1,1 0 1,0 1 0,0 0 0,0 1 0,10 1 0,-14-1 26,0 0 1,0 0-1,0 1 1,0-1-1,-1 1 1,1 0-1,0 1 1,-1-1-1,0 1 1,1 0-1,-1 0 1,0 0 0,-1 0-1,1 1 1,0 0-1,-1 0 1,0 0-1,0 0 1,0 0-1,-1 0 1,1 1-1,-1 0 1,0-1-1,0 1 1,0 0 0,-1 0-1,0 0 1,1 9-1,-1-5 5,0 0-1,-1 1 1,0-1-1,-1 0 1,0 0-1,0 0 1,-1 0-1,0 0 1,0 0 0,-1 0-1,-1-1 1,1 1-1,-1-1 1,-1 0-1,-7 11 1,-17 13-711,-1-1 0,-2-1 0,-1-2 0,-71 46 0,2 1-2968,76-55-5993</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1:55.796"/>
    </inkml:context>
    <inkml:brush xml:id="br0">
      <inkml:brushProperty name="width" value="0.05" units="cm"/>
      <inkml:brushProperty name="height" value="0.05" units="cm"/>
      <inkml:brushProperty name="color" value="#5B2D90"/>
    </inkml:brush>
  </inkml:definitions>
  <inkml:trace contextRef="#ctx0" brushRef="#br0">18 20 19801,'0'0'10229,"8"-20"-10437,-8 33-1745,0 7-2369,-25 3-9060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19.331"/>
    </inkml:context>
    <inkml:brush xml:id="br0">
      <inkml:brushProperty name="width" value="0.05" units="cm"/>
      <inkml:brushProperty name="height" value="0.05" units="cm"/>
      <inkml:brushProperty name="color" value="#5B2D90"/>
    </inkml:brush>
  </inkml:definitions>
  <inkml:trace contextRef="#ctx0" brushRef="#br0">0 3539 6611,'0'0'9797,"0"-4"-8992,0 3-782,0 0-1,1 0 1,-1 0-1,0 0 1,0 0-1,1 0 1,-1 1-1,0-1 0,1 0 1,-1 0-1,1 0 1,-1 1-1,1-1 1,0 0-1,-1 0 1,1 1-1,0-1 1,-1 1-1,1-1 1,0 0-1,0 1 1,0 0-1,-1-1 1,1 1-1,0-1 0,0 1 1,0 0-1,0 0 1,0-1-1,0 1 1,1 0-1,42-3 728,-11 1-253,130-33 1053,-116 23-1235,0 2 0,0 2 0,77-4 0,-112 13-471,-12 0 211,1-1 0,0 0 0,0 1 0,0-1 0,-1 0 0,1 0 0,0 0 0,0 0 1,0 1-1,0-1 0,0 0 0,0 0 0,-1 0 0,1-1 0,0 1 0,0 0 0,0 0 0,0 0 0,0-1 0,-1 1 0,1 0 0,0-1 0,0 1 0,-1-1 0,1 1 0,0-1 0,0 1 0,-1-1 0,1 0 0,-1 1 0,1-1 0,-1 0 0,1 1 0,-1-1 0,1 0 0,-1 0 0,1 1 0,-1-1 0,0 0 0,1 0 0,-1 0 0,0 1 0,0-1 0,0 0 0,0 0 0,0-1 0,32 16-191,-25-11 136,0 1-1,1-1 0,-1 0 1,1 0-1,-1-1 0,1 0 1,0-1-1,10 1 1,-13-2 12,0 0 1,-1 0 0,1-1 0,-1 1 0,1-1 0,-1-1 0,1 1-1,-1-1 1,1 1 0,-1-1 0,0 0 0,0-1 0,0 1 0,0-1-1,5-4 1,22-25 27,-1 0 0,-2-2-1,-1-2 1,-2 0 0,27-51-1,-52 86-39,18-35 19,-2 0 1,-1-1-1,-3-1 1,0 0-1,6-50 1,2 5-60,-8 33 16,-7 24 11,1-1 0,1 1 0,1 1 0,2-1 0,1 1 0,0 1 0,21-32 0,8-3 68,-4-2 0,46-100 0,-80 156-58,1 1-1,0 0 0,0-1 0,1 1 0,-1 1 0,1-1 1,-1 0-1,1 1 0,0 0 0,1 0 0,-1 0 0,0 0 1,1 1-1,0 0 0,-1 0 0,1 0 0,7-1 1,12-4-40,0 2 0,37-3 0,-2-1 8,-17 3 35,1 2 0,0 1 0,1 3 0,56 6 0,30-1-32,-107-5-13,0-1 1,-1-1-1,1-2 0,0 0 0,23-8 1,-35 9 47,0-1 0,0-1 0,0 0 1,-1 0-1,0-1 0,0 0 0,0-1 1,-1 0-1,0-1 0,0 0 1,13-15-1,-19 16 1,0 1-1,0 0 1,-1-1 0,1 1-1,-1-1 1,-1 0 0,1 0-1,-1 0 1,0-13 0,5-21 12,6-7-27,-2-1 1,-2 0-1,3-87 0,-11 118 9,1-1 0,0 1-1,1-1 1,2 1 0,-1 0-1,10-25 1,-8 31 7,0 1 1,1-1-1,1 1 0,-1 1 1,2-1-1,-1 1 1,2 0-1,-1 1 0,1 0 1,12-9-1,-10 9-13,0 1-1,0 1 1,1 0 0,0 0-1,0 1 1,1 1-1,-1 0 1,1 1 0,0 0-1,0 1 1,19-3 0,-13 5-18,1 0 0,-1 2 0,1 0 0,-1 1 1,0 1-1,1 0 0,24 9 0,10 5-11,-6-1 65,1-2-1,95 13 1,-128-26-26,0-1 1,0-1 0,0 0 0,0-1 0,-1-1-1,1 0 1,-1-2 0,1 1 0,-1-2-1,-1 0 1,1-1 0,-1 0 0,0-1 0,-1-1-1,0 0 1,0 0 0,-1-2 0,0 0-1,-1 0 1,0-1 0,-1 0 0,0 0 0,-1-2-1,11-20 1,31-57 6,3 2 0,101-124-1,-136 188 14,-12 16-12,115-141-7,-103 131-13,0 0 0,2 2 0,0 0-1,1 1 1,28-16 0,-14 12-10,1 0 1,1 3-1,1 1 0,56-15 0,-88 30-2,1 1-1,-1 0 1,0 0-1,0 1 1,0-1-1,0 2 1,0-1-1,0 1 1,0 0-1,0 0 0,-1 1 1,13 6-1,-8-3 28,0-2-1,0 0 1,18 4 0,203 28-51,-224-35 58,1 0 0,0 0 0,-1-1 0,1 0 0,0-1 0,0 0 0,-1 0 0,1-1-1,-1 0 1,1 0 0,-1-1 0,0 0 0,0-1 0,13-6 0,-9 1-10,1-1 0,-1 0 0,0-1 0,-1 0 0,-1-1 0,1 0 0,10-18 0,163-215 46,-176 236-54,1 1 0,0-1 0,0 1 0,1 1 0,0 0-1,0 0 1,1 1 0,0 0 0,0 1 0,0 0 0,0 1 0,1 1 0,0-1 0,0 2 0,0-1-1,0 2 1,0 0 0,0 0 0,0 1 0,16 2 0,-18 0-18,0 1 1,0 0-1,0 1 0,-1 0 1,1 0-1,-1 1 0,9 6 0,33 15-56,-34-20 97,1-1 0,1 0-1,-1-1 1,1-1 0,0-1-1,-1 0 1,1-2-1,0 0 1,36-5 0,-30 0-18,-1-1 1,1 0 0,-1-2 0,-1-1 0,1 0 0,39-25 0,-60 33-15,0 0 0,0 0 0,0 0 0,1 0 1,-1 1-1,0-1 0,0 1 0,0 0 0,1 0 0,-1 0 0,0 0 1,0 0-1,0 1 0,1 0 0,-1-1 0,0 1 0,0 0 0,0 1 1,0-1-1,5 4 0,-3-3-2,0 0 0,1 0 1,-1 0-1,1-1 0,-1 1 1,1-1-1,5 0 0,-10 0 11,1-1-1,-1 0 0,0 1 0,0 0 0,0-1 1,0 1-1,0 0 0,0 0 0,0-1 0,0 1 1,0 0-1,0 0 0,0 0 0,0 0 0,-1 0 1,1 0-1,0 0 0,-1 1 0,1-1 1,-1 0-1,1 2 0,8 27-126,-7 24 134,-2-45-2,-1 0 0,1 0 1,1 0-1,0 0 0,0 0 0,1 0 0,0 0 1,0 0-1,1-1 0,0 1 0,1-1 0,0 0 1,0 0-1,6 8 0,9 5 28,1 0 0,1-1 1,1-2-1,1 0 0,29 17 0,31 26 2,-69-51-20,1 0 0,1-1 0,-1-1 0,1-1 0,1 0 0,-1 0 0,23 4 0,-12-3-4,-4 2 7,0 1 1,-1 1-1,0 0 0,-1 2 0,29 24 0,19 11 9,-63-45-21,62 41 5,2-3 0,79 35 1,-115-62-4,0-1 1,1-1 0,0-2-1,1-2 1,0-1 0,0-2-1,68 3 1,-25-11-14,-35 0-26,85 7 0,-128-5 36,0 1 1,0-1-1,1 1 1,-1-1-1,0 1 1,0 0-1,0-1 1,-1 1-1,1 0 1,0 0-1,0 0 1,0 0-1,0-1 0,-1 1 1,1 0-1,0 0 1,-1 0-1,1 1 1,-1-1-1,1 0 1,-1 0-1,0 0 1,1 0-1,-1 0 1,0 0-1,0 3 1,3 38-31,-2-26 14,0-4 18,1-1 0,1 1 0,0-1 0,0 1 0,1-1 0,1 0 0,0-1 0,0 1 0,1-1 0,0 0 0,1 0 0,0-1 0,1 0 0,0 0 0,0 0 0,13 8 0,-4-4 19,0 0 0,1-2 0,1 0 0,0-1 0,0-1 1,1-1-1,0-1 0,26 6 0,-36-10-7,2-1-9,0 1-1,0 1 1,-1 0 0,0 0-1,13 8 1,-21-11-8,0 2 0,0-1 0,0 0 0,0 1-1,-1-1 1,1 1 0,-1 0 0,1-1 0,-1 1 0,0 0-1,-1 1 1,1-1 0,0 0 0,-1 0 0,0 1 0,0-1 0,0 1-1,0-1 1,0 1 0,-1 0 0,1 6 0,0 35 79,-1-22-82,1-1 0,5 36 0,-4-49 40,1 0 1,0 0-1,0-1 0,1 1 0,0-1 1,0 0-1,1 0 0,0 0 0,10 12 1,-7-12-3,0-1 0,1 0 1,0 0-1,0-1 0,1 0 1,-1-1-1,1 0 0,0-1 1,1 0-1,20 6 0,-18-6-12,1 0-1,-1 1 1,0 1 0,-1 0-1,0 0 1,18 13-1,-25-14-27,1 0 0,-1 0 0,0 1 0,0-1 0,-1 1 0,1 0 0,-1 1-1,-1-1 1,1 0 0,-1 1 0,0 0 0,-1 0 0,0 0 0,0 0 0,0 0-1,-1 0 1,0 1 0,0 9 0,0-7 15,1-1 0,0 1 0,1-1 0,0 0 1,0 0-1,1 0 0,0-1 0,0 1 0,1-1 0,0 0 0,1 0 0,0 0 0,9 9 0,4 0 37,1-1-1,0 0 0,34 19 1,-27-19-5,-2 1 1,31 27 0,-45-31-12,0 1 1,0 0-1,-1 1 1,-1 0 0,0 1-1,-1 0 1,-1 0-1,-1 1 1,0-1-1,4 21 1,16 40 258,-4-16-56,-3 2-1,-2 0 1,13 99-1,-27-139-160,2 0 1,0-1-1,2 1 0,0-1 0,2 0 1,0-1-1,1 0 0,2 0 0,0-1 1,1-1-1,0 0 0,2-1 0,0 0 1,1-1-1,1-1 0,1 0 0,0-2 1,1 0-1,0-1 0,27 13 0,-15-10-84,-21-12 17,-1 1 0,1-1 0,-1 2 0,1-1 0,-2 1 0,1 1-1,-1-1 1,0 1 0,0 1 0,-1 0 0,1 0 0,-2 0 0,1 1 0,8 17 0,-6-6-3,1 0 1,1-1 0,0 0 0,19 22-1,-23-32 2,1-1-1,1 0 1,0 0 0,0-1-1,0 0 1,1 0-1,0-1 1,0-1 0,1 0-1,11 4 1,5 0-12,0-1 1,0-1 0,1-2-1,39 3 1,113-4-418,-132-6 291,1 2-1,-1 2 0,0 3 0,81 17 0,43 35-219,-168-57 482,-4 0 110,-37 0-11806,3-2-3182</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21.819"/>
    </inkml:context>
    <inkml:brush xml:id="br0">
      <inkml:brushProperty name="width" value="0.05" units="cm"/>
      <inkml:brushProperty name="height" value="0.05" units="cm"/>
      <inkml:brushProperty name="color" value="#5B2D90"/>
    </inkml:brush>
  </inkml:definitions>
  <inkml:trace contextRef="#ctx0" brushRef="#br0">12 145 1713,'-6'-1'20286,"33"-8"-20161,-26 9-73,0 0-1,0 0 1,0 0-1,-1-1 1,1 1-1,0 0 1,0-1-1,0 1 1,0 0-1,0-1 1,-1 1-1,1-1 1,0 1-1,0-1 1,-1 0-1,1 1 1,0-1-1,-1 0 1,1 1-1,-1-1 1,1 0-1,-1 0 1,1-1-1,-4 1 20,0 0-1,0 0 1,-1 1 0,1-1-1,-1 1 1,1 0 0,0 0 0,-1 0-1,-5 1 1,-2 0 68,11 1-143,-1-1 1,1 0 0,0 1-1,0-1 1,0 1 0,0-1-1,1 1 1,-1-1 0,0 0-1,1 1 1,-1-1 0,1 0-1,-1 1 1,1-1 0,-1 0-1,1 1 1,0-1 0,0 0-1,1 2 1,6-1 15,0 1-1,0-1 1,0 0-1,1-1 1,-1 0-1,1 0 1,-1-1-1,1 0 1,-1 0-1,1-1 1,-1-1-1,0 1 1,1-1-1,-1 0 1,8-4-1,-14 5 1,-1 1-1,0-1 1,0 0-1,0 0 1,0 0-1,1 0 1,-1 0-1,0 0 1,-1 0-1,1 0 1,0 0-1,0 0 1,0 0-1,-1 0 1,1-1-1,0 1 1,-1 0-1,1-1 1,-1 1-1,0 0 1,1-1-1,-1 1 1,0-1-1,0 1 1,0 0-1,0-1 1,0 1-1,0-1 1,0 1-1,-1-1 1,1 1-1,0 0 1,-1-1-1,1 1 1,-1 0-1,1-1 1,-1 1-1,0 0 1,0 0-1,1 0 1,-1 0-1,0-1 1,-2 0-1,0-1 25,0 0-1,0 1 0,0-1 1,-1 1-1,1 0 0,-1 0 0,0 0 1,0 0-1,1 1 0,-1-1 1,0 1-1,0 0 0,-8-1 1,4 2-36,3-1 1,0 1 1,0 0-1,-1 0 1,1 0-1,0 1 0,0-1 1,-6 3-1,10-3-2,-1 1-1,1 0 1,0 0-1,-1 0 1,1-1 0,0 1-1,0 1 1,0-1-1,0 0 1,0 0 0,0 0-1,0 0 1,0 1-1,0-1 1,0 0 0,1 1-1,-1-1 1,1 1-1,-1-1 1,1 1 0,0-1-1,-1 1 1,1-1-1,0 1 1,0-1-1,0 1 1,0-1 0,0 3-1,0-1-2,0 0 1,0 0-1,0 0 0,1 0 0,-1 0 1,1 0-1,0 0 0,0 0 0,0 0 0,0-1 1,0 1-1,0 0 0,1 0 0,-1-1 0,1 1 1,0-1-1,0 0 0,0 1 0,0-1 0,0 0 1,4 3-1,-1-2 1,0-1 0,0 0 0,1 1 0,-1-2 1,1 1-1,-1 0 0,1-1 0,0 0 0,-1-1 0,12 1 1,-12-1 18,0 0 1,0 0 0,0 0 0,1 0 0,-1-1 0,0 0 0,0 0-1,0-1 1,0 1 0,0-1 0,0 0 0,0 0 0,4-4 0,-6 4 0,0-1 1,-1 1 0,1-1 0,-1 0-1,0 0 1,0 0 0,0 0-1,0 0 1,-1 0 0,1 0 0,-1-1-1,0 1 1,0-1 0,0 1-1,0-1 1,-1 1 0,1-1 0,-1 0-1,0 1 1,0-5 0,0 4 15,-1 1-1,1-1 1,0 0 0,-1 1 0,0-1 0,1 1-1,-2 0 1,1-1 0,0 1 0,-1 0 0,1 0 0,-1-1-1,0 1 1,0 1 0,0-1 0,0 0 0,-1 0-1,1 1 1,-1-1 0,1 1 0,-1 0 0,0 0-1,0 0 1,0 0 0,0 0 0,-7-2 0,-1 1-7,0-1 1,-1 1 0,1 1-1,-1 0 1,0 1 0,-23 0-1,34 1-30,-1 0 0,1 0-1,-1 1 1,1-1-1,-1 0 1,1 1 0,-1 0-1,1-1 1,-1 1-1,1 0 1,0 0 0,-1-1-1,1 1 1,0 0-1,0 0 1,0 1 0,-1-1-1,1 0 1,0 0 0,1 0-1,-1 1 1,0-1-1,0 0 1,0 1 0,1-1-1,-1 1 1,1-1-1,-1 1 1,1-1 0,0 1-1,0-1 1,-1 1-1,1 0 1,0-1 0,0 1-1,1-1 1,-1 1 0,0-1-1,0 1 1,2 2-1,-2 1-9,1-1 0,0 1 0,0-1 0,0 1-1,0-1 1,1 0 0,0 0 0,0 0 0,0 0-1,0 0 1,1 0 0,-1 0 0,5 4-1,0-3 30,-1-1-1,1-1 0,0 1 0,0-1 1,0 0-1,1 0 0,-1-1 0,1 0 1,0 0-1,-1-1 0,1 0 0,0-1 0,0 1 1,9-2-1,-15 1-3,0-1 1,0 1-1,0-1 1,0 0-1,0 1 1,0-1-1,0 0 0,-1 0 1,1 0-1,0 0 1,-1-1-1,1 1 1,0 0-1,-1-1 0,0 1 1,1-1-1,-1 0 1,0 1-1,0-1 1,0 0-1,0 0 0,0 1 1,0-1-1,-1 0 1,1 0-1,0 0 1,-1 0-1,0 0 1,1-4-1,0 4 15,-1 0 0,0-1 0,1 1 0,-1 0 0,0 0 0,0-1-1,0 1 1,0 0 0,0-1 0,-1 1 0,1 0 0,-1 0 0,0-1 0,1 1 0,-1 0 0,0 0 0,0 0 0,0 0 0,-1 0 0,1 0-1,0 0 1,-1 1 0,1-1 0,-1 0 0,0 1 0,-2-2 0,2 1-25,0 1-1,0 0 1,0 0-1,0 0 1,0 0 0,0 1-1,0-1 1,-1 1 0,1-1-1,0 1 1,-1 0-1,1 0 1,0 0 0,-1 0-1,1 0 1,0 0-1,-1 1 1,-2 0 0,4 0-9,-1 1 0,1-1 1,0 0-1,0 0 0,-1 1 0,1-1 1,0 1-1,0-1 0,1 1 1,-1-1-1,0 1 0,0 0 0,1-1 1,-1 1-1,1 0 0,-1 0 1,1-1-1,0 1 0,0 0 0,0 0 1,0 0-1,0-1 0,0 3 1,1 0-5,-1 0-1,0 0 1,1 0 0,0 0 0,0 0 0,0-1 0,1 1 0,-1 0 0,4 5 0,-4-8 21,-1 0 0,1 0 0,-1 0 1,1 0-1,0 0 0,0 0 0,0 0 0,0 0 1,-1-1-1,1 1 0,0 0 0,0 0 0,0-1 0,1 1 1,-1-1-1,0 1 0,0-1 0,0 1 0,0-1 0,0 0 1,1 1-1,-1-1 0,0 0 0,0 0 0,0 0 0,1 0 1,-1 0-1,0 0 0,0 0 0,1-1 0,-1 1 1,0 0-1,0-1 0,0 1 0,0-1 0,3 0 0,-4-1 34,1 1 0,0-1 0,0 0 0,-1 1 0,1-1 0,0 0 0,-1 0 0,0 1 0,1-1 0,-1 0 0,0 0 1,0 0-1,0 1 0,0-1 0,0 0 0,-1 0 0,1 1 0,-1-1 0,1 0 0,-1 0 0,1 1 0,-1-1 0,0 0 0,0 1 0,0-1 0,0 1 0,0-1 0,0 1 0,0 0 0,0-1 0,-1 1 0,0-1 0,-2 1-503,1 1 0,0-1 0,0 1 0,0 0 0,-1 0 0,1 1 0,0-1 0,0 1 0,0-1 0,0 1 0,0 0 0,0 0 0,0 1 0,0-1 1,0 0-1,0 1 0,0 0 0,1 0 0,-5 3 0,-25 20-11508</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37.778"/>
    </inkml:context>
    <inkml:brush xml:id="br0">
      <inkml:brushProperty name="width" value="0.05" units="cm"/>
      <inkml:brushProperty name="height" value="0.05" units="cm"/>
      <inkml:brushProperty name="color" value="#5B2D90"/>
    </inkml:brush>
  </inkml:definitions>
  <inkml:trace contextRef="#ctx0" brushRef="#br0">248 724 13398,'0'0'6539,"-10"16"-6123,-1 2-3,1 1 0,0 1 0,2 0 0,-13 40 0,17-47-15,-1 0 0,0 0-1,-1 0 1,0-1 0,-1 0 0,-17 21-1,14-18-187,9-52 257,96-655-238,-87 642 192,-3 0 1,-2 1 0,-4-62-1,-3 99-280,-3 15-123,-7 19-49,-38 84-10,4 3 0,-35 124 0,80-225-15,0 1 0,1-1 0,1 1 0,-2 16 0,20-42-512,5-12 486,-1-1 0,-1-1 0,24-52 0,-24 43 325,2 2 1,29-41 0,-50 78-240,-1 1 1,0-1-1,1 0 1,-1 1 0,1-1-1,0 1 1,-1-1-1,1 1 1,-1-1-1,1 1 1,0 0-1,-1-1 1,1 1-1,0 0 1,-1-1-1,1 1 1,0 0-1,-1 0 1,1 0 0,0-1-1,0 1 1,-1 0-1,1 0 1,0 0-1,0 0 1,-1 0-1,1 1 1,0-1-1,0 0 1,-1 0-1,1 0 1,0 1 0,-1-1-1,1 0 1,0 1-1,-1-1 1,1 0-1,0 1 1,-1-1-1,1 1 1,-1-1-1,1 1 1,-1-1-1,1 1 1,-1 0-1,1-1 1,-1 1 0,0 0-1,1-1 1,-1 2-1,22 40-42,-20-35 56,39 94-315,11 26-4609,-28-79-2297</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40.643"/>
    </inkml:context>
    <inkml:brush xml:id="br0">
      <inkml:brushProperty name="width" value="0.05" units="cm"/>
      <inkml:brushProperty name="height" value="0.05" units="cm"/>
      <inkml:brushProperty name="color" value="#5B2D90"/>
    </inkml:brush>
  </inkml:definitions>
  <inkml:trace contextRef="#ctx0" brushRef="#br0">52 465 9748,'0'0'10136,"3"14"-9304,9 51 1448,6 118 0,-18 281 25,-1-639-2336,6-277 224,-2 404-212,3 0-1,1 0 1,23-76-1,-21 97 54,0 0-1,2 1 1,1 1-1,1-1 0,1 2 1,1 0-1,28-34 1,-36 51-42,0 0 0,0 0 0,1 1 0,0 0 0,16-10 0,-22 15-1,-1-1 1,1 1-1,0 0 1,0 1 0,0-1-1,-1 0 1,1 0-1,0 1 1,0-1-1,0 1 1,0 0-1,0 0 1,0-1 0,0 1-1,0 0 1,0 1-1,1-1 1,-1 0-1,0 1 1,-1-1-1,1 1 1,0-1-1,0 1 1,0 0 0,0 0-1,0 0 1,-1 0-1,1 0 1,0 0-1,-1 1 1,1-1-1,-1 0 1,1 1 0,-1-1-1,2 4 1,2 3-4,-1 1 0,-1 0 1,1 0-1,-1 0 0,-1 0 1,0 0-1,0 1 0,1 17 1,-2-9 30,-1-1 0,-1 1 1,0 0-1,-5 20 1,-1-14-21,0-1 1,-2 0 0,0 0 0,-2-1 0,-1 0-1,0-1 1,-17 21 0,-115 134-1448,138-169 1308,-74 74-3510,-4-11-2804</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45.739"/>
    </inkml:context>
    <inkml:brush xml:id="br0">
      <inkml:brushProperty name="width" value="0.05" units="cm"/>
      <inkml:brushProperty name="height" value="0.05" units="cm"/>
      <inkml:brushProperty name="color" value="#5B2D90"/>
    </inkml:brush>
  </inkml:definitions>
  <inkml:trace contextRef="#ctx0" brushRef="#br0">1 0 48,'0'0'9572,"8"5"-4764,7 0-3880,149 28-208,-66-15 54,101 32 0,750 192-496,-784-218-420,275 4 1,106 14 77,-523-39 203,-17-3 90,0 0 0,0 1 0,0 0 0,0 0 1,0 0-1,0 1 0,0 0 0,-1 0 0,8 4 1678,-5-10-6407,0-8-3155</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46.713"/>
    </inkml:context>
    <inkml:brush xml:id="br0">
      <inkml:brushProperty name="width" value="0.05" units="cm"/>
      <inkml:brushProperty name="height" value="0.05" units="cm"/>
      <inkml:brushProperty name="color" value="#5B2D90"/>
    </inkml:brush>
  </inkml:definitions>
  <inkml:trace contextRef="#ctx0" brushRef="#br0">1 54 11397,'0'0'7412,"11"0"-6849,-6 1-504,1-1 1,-1 1-1,1 0 1,-1 1 0,0-1-1,1 1 1,-1 0 0,0 0-1,0 1 1,0 0-1,0 0 1,-1 0 0,1 0-1,-1 1 1,0-1-1,0 1 1,0 0 0,0 0-1,-1 1 1,0-1 0,1 1-1,3 8 1,5 11 103,-2 2-1,0-1 1,-1 1 0,-2 1 0,0 0-1,-2 0 1,-1 0 0,-1 0 0,-2 1-1,-2 38 1,6-99-80,2-1 0,2 1 0,22-58 0,-25 77-76,0 1 0,0 0-1,1 1 1,1 0 0,0 0 0,1 0 0,0 1-1,0 0 1,2 1 0,-1 0 0,22-15 0,-29 22-13,0 1 1,1 0 0,-1 0 0,0 1-1,1-1 1,-1 1 0,1-1 0,0 1 0,-1 0-1,1 1 1,0-1 0,0 1 0,-1-1 0,1 1-1,0 0 1,0 0 0,-1 1 0,1-1 0,0 1-1,4 1 1,-5 0 6,0 0-1,0 0 1,-1 0 0,1 1-1,0-1 1,-1 0-1,0 1 1,0 0 0,1 0-1,-1 0 1,-1 0-1,1 0 1,0 0 0,-1 0-1,0 0 1,0 1-1,0-1 1,0 0 0,0 1-1,-1-1 1,1 5-1,6 85 23,-7-87-25,0 0 0,0-1 1,-1 1-1,0 0 0,0 0 0,0-1 0,0 1 1,-1-1-1,0 1 0,0-1 0,-1 0 0,0 0 1,-5 8-1,8-13 6,0 0 0,0 1 0,0-1 0,-1 0 0,1 0 0,0 0 0,0 0 0,0 0 0,0 0 0,-1 0 0,1 0 0,0 0 0,0 0 0,0 0 0,-1 0 0,1 0 0,0 0 0,0 0 0,0 0 0,-1 0 0,1 0 0,0 0 0,0 0 0,0 0 0,-1 0 0,1 0 0,0-1 0,0 1 0,0 0 0,0 0-1,0 0 1,-1 0 0,1 0 0,0 0 0,0-1 0,0 1 0,0 0 0,0 0 0,0 0 0,-1 0 0,1-1 0,0 1 0,0 0 0,0 0 0,0 0 0,0-1 0,0 1 0,0 0 0,0 0 0,0 0 0,0-1 0,0 1 0,0 0 0,0 0 0,0 0 0,0 0 0,0-1 0,0 1 0,0 0 0,0 0 0,1 0 0,-1-1 0,0 1 0,0 0 0,0-21 57,0 17-58,0-7-16,0 0 0,2 0 1,-1 0-1,1 0 1,1 1-1,0-1 1,0 0-1,1 1 1,7-13-1,0 4-69,1 1 0,0 0 0,28-30 0,-32 40 55,-1 0 18,0-1-1,1 2 1,0-1 0,1 1 0,14-10-1,-23 17 7,1 0-1,0 0 0,-1 0 1,1 0-1,0-1 0,-1 1 1,1 0-1,0 0 0,-1 0 1,1 1-1,0-1 0,0 0 0,-1 0 1,1 0-1,0 0 0,-1 1 1,1-1-1,0 0 0,-1 1 1,1-1-1,-1 0 0,1 1 1,-1-1-1,1 1 0,0-1 1,-1 1-1,0-1 0,1 1 0,-1-1 1,1 1-1,-1 0 0,0-1 1,1 1-1,-1-1 0,0 1 1,1 0-1,-1-1 0,0 2 1,11 32-75,-9-27 91,5 19-5,1-1 0,1 1-1,2-2 1,0 1 0,28 42-1,-34-60-10,0-1-1,1 1 1,0-1 0,0 0-1,0 0 1,1-1-1,0 1 1,0-2 0,1 1-1,-1-1 1,1 0 0,0 0-1,0-1 1,0 0-1,0-1 1,0 0 0,1 0-1,-1-1 1,1 0-1,0 0 1,-1-1 0,13-1-1,-15 1 13,0-1 1,-1 0-1,1 0 0,-1-1 0,1 0 1,-1 0-1,0 0 0,0-1 0,0 1 1,0-1-1,0 0 0,0-1 0,7-6 0,-5 3-1,0-1-1,-1 0 1,1 0 0,-1-1-1,-1 1 1,0-1-1,6-13 1,-6 8 23,0 1 1,0-1-1,-1 0 1,-1-1-1,0 1 1,-1-1-1,-1 1 1,0-1-1,-1 0 1,-3-27 0,2 40-16,1-1 0,-1 1 0,0-1 0,0 1 0,0 0 1,0-1-1,0 1 0,-1 0 0,1 0 0,-1 0 1,1 0-1,-1 0 0,0 0 0,0 0 0,0 0 0,0 1 1,0-1-1,0 1 0,-4-2 0,2 1 7,-1 0 0,0 0 0,-1 1 0,1-1 0,0 1 0,0 0 0,-1 1 0,1-1 0,-8 1 0,7 0-32,-1 1 0,1-1 1,-1 1-1,1 0 1,0 1-1,-1 0 1,1 0-1,0 0 1,0 0-1,0 1 0,0 0 1,1 0-1,-1 1 1,1 0-1,-10 8 1,11-7 5,1 1-1,0-1 1,0 1 0,0 0 0,1 0 0,0 0 0,0 0 0,0 0 0,-1 12-1,3-15-3,-1-1-1,1 1 0,0-1 0,0 1 0,0-1 0,0 1 1,1-1-1,-1 1 0,0-1 0,1 0 0,0 1 0,0-1 1,0 1-1,0-1 0,0 0 0,0 0 0,0 0 0,1 0 1,-1 0-1,1 0 0,-1 0 0,1 0 0,0 0 0,0-1 1,0 1-1,4 2 0,43 13-53,-44-16 72,1 0 0,0 1 1,-1-1-1,0 1 0,1 0 1,-1 1-1,0 0 0,0-1 1,0 1-1,-1 1 0,1-1 1,-1 1-1,1 0 0,-1 0 1,6 8-1,11 26-21,8 13-45,-28-48-308,1-1-1,1 1 1,-1 0 0,0-1-1,0 1 1,1-1-1,0 0 1,-1 0 0,1 0-1,0 0 1,0 0-1,5 2 1,6-3-5186</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47.067"/>
    </inkml:context>
    <inkml:brush xml:id="br0">
      <inkml:brushProperty name="width" value="0.05" units="cm"/>
      <inkml:brushProperty name="height" value="0.05" units="cm"/>
      <inkml:brushProperty name="color" value="#5B2D90"/>
    </inkml:brush>
  </inkml:definitions>
  <inkml:trace contextRef="#ctx0" brushRef="#br0">0 70 11957,'0'0'10549,"129"114"-10084,-79-64-145,-5 0-208,-7-5-224,-4-8 0,-11-10-1201,-5-15-1024,-2-12-3442</inkml:trace>
  <inkml:trace contextRef="#ctx0" brushRef="#br0" timeOffset="1">357 1 576,'0'0'25788,"-125"126"-25324,99-53-224,3 6-160,5-4-80,0-6-672,6-10-1537,0-16-2881,12-20-9493</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47.438"/>
    </inkml:context>
    <inkml:brush xml:id="br0">
      <inkml:brushProperty name="width" value="0.05" units="cm"/>
      <inkml:brushProperty name="height" value="0.05" units="cm"/>
      <inkml:brushProperty name="color" value="#5B2D90"/>
    </inkml:brush>
  </inkml:definitions>
  <inkml:trace contextRef="#ctx0" brushRef="#br0">1 1 880,'0'0'23531,"14"96"-22746,-8-37-625,0 0 0,1-9-320,-3-11-1185,0-14-1040,0-20-1073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8.413"/>
    </inkml:context>
    <inkml:brush xml:id="br0">
      <inkml:brushProperty name="width" value="0.05" units="cm"/>
      <inkml:brushProperty name="height" value="0.05" units="cm"/>
      <inkml:brushProperty name="color" value="#5B2D90"/>
    </inkml:brush>
  </inkml:definitions>
  <inkml:trace contextRef="#ctx0" brushRef="#br0">0 1 9812,'0'0'10533,"4"4"-10405,10 47 545,4 6-257,6 4-304,3 0-96,-3-1 16,-4 3-64,-16-3-1409,-4-11-2529,-24-21-3457</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47.800"/>
    </inkml:context>
    <inkml:brush xml:id="br0">
      <inkml:brushProperty name="width" value="0.05" units="cm"/>
      <inkml:brushProperty name="height" value="0.05" units="cm"/>
      <inkml:brushProperty name="color" value="#5B2D90"/>
    </inkml:brush>
  </inkml:definitions>
  <inkml:trace contextRef="#ctx0" brushRef="#br0">175 130 15847,'0'0'5747,"16"18"-5464,-6-5-202,-5-6-51,0-1-1,0 1 1,1-1-1,0 0 1,0 0 0,0-1-1,1 0 1,-1 0-1,1-1 1,0 1-1,1-1 1,-1-1-1,1 0 1,0 0 0,0 0-1,0-1 1,10 2-1,-8-3 68,-1-1-1,1 1 1,-1-2-1,0 1 1,1-2-1,-1 1 0,16-5 1,-21 4-30,-1 1 0,0-1 0,1 0 0,-1 0 0,0 0 0,0 0 0,0 0 0,0-1 0,-1 1 0,1-1 0,-1 0 0,1 0 0,-1 0 0,0 0 0,0 0 0,-1 0 0,1-1 0,0 1 0,-1-1 0,0 1 0,0-1 0,1-3 0,-1 2-1,0 0-1,0 0 0,0 0 0,-1 0 0,1 0 0,-1 0 0,0 0 1,-1 0-1,1 0 0,-1 0 0,0 0 0,0 0 0,-1 0 0,0 0 1,0 0-1,0 1 0,0-1 0,0 1 0,-1-1 0,0 1 1,0 0-1,0 0 0,-6-5 0,2 3-46,-1 1 0,1 0 0,-1 0-1,0 1 1,-1 0 0,1 0 0,-1 1 0,1 0 0,-1 1 0,0 0-1,0 0 1,-13 0 0,3-1-46,-1 2 0,0 0-1,1 2 1,-1 0 0,0 1 0,1 1-1,-23 6 1,33-6-243,0 0 0,0 1 0,1 0-1,0 0 1,0 1 0,0 0 0,-9 8 0,11-8-396,0 1 0,0 1 1,0-1-1,1 1 0,0-1 1,1 1-1,-1 1 0,1-1 1,-3 9-1,-9 34-9915</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48.603"/>
    </inkml:context>
    <inkml:brush xml:id="br0">
      <inkml:brushProperty name="width" value="0.05" units="cm"/>
      <inkml:brushProperty name="height" value="0.05" units="cm"/>
      <inkml:brushProperty name="color" value="#5B2D90"/>
    </inkml:brush>
  </inkml:definitions>
  <inkml:trace contextRef="#ctx0" brushRef="#br0">0 42 14263,'0'0'6872,"18"13"-5936,-5-4-788,-6-5-99,0 1-1,-1-1 1,0 1-1,0 0 1,0 0 0,-1 0-1,1 1 1,-1 0-1,-1 0 1,1 1 0,-1-1-1,0 1 1,-1 0-1,1 0 1,-1 0 0,3 15-1,0 9 201,-2 0-1,0 55 1,-4-76-221,-1 1-1,1 0 0,-2 0 1,0-1-1,0 1 1,0-1-1,-2 1 1,1-1-1,-1 0 0,-1 0 1,-8 13-1,13-22-21,-1 0-1,1 0 0,-1 0 0,1 0 0,-1 0 0,0 0 1,1 0-1,-1 0 0,0-1 0,0 1 0,0 0 0,0 0 1,0-1-1,0 1 0,0-1 0,0 1 0,0-1 1,0 1-1,0-1 0,0 0 0,0 1 0,0-1 0,-2 0 1,2 0-1,0-1 1,0 0 0,1 1 0,-1-1 0,0 0 0,0 0 0,1 0 0,-1 1-1,1-1 1,-1 0 0,1 0 0,-1 0 0,1 0 0,0 0 0,-1 0 0,1 0-1,0 0 1,0 0 0,0 0 0,-1-1 0,0-69 86,1 62-125,2-10 18,0 1 0,1 1 0,0-1 0,2 0 0,0 1 0,1 0 0,0 0 0,16-27 0,-16 32 24,1 1 0,0 0 0,0 1 0,1 0 0,0 0 1,1 1-1,0 0 0,1 0 0,0 1 0,0 0 0,0 1 0,1 0 0,14-6 0,-22 11-17,-1 1 0,0 0 1,0 1-1,1-1 0,-1 0 0,0 1 0,1-1 0,-1 1 1,1 0-1,-1 0 0,1 0 0,-1 0 0,0 0 0,1 1 0,-1-1 1,1 1-1,-1-1 0,0 1 0,1 0 0,-1 0 0,3 1 1,-3 0-1,1 1 0,-1-1 0,0 0 1,1 1-1,-1 0 0,-1-1 0,1 1 1,0 0-1,-1 0 0,1 0 1,-1 0-1,0 0 0,2 6 0,1 11 18,-2 0 0,0 0 0,0 0 0,-3 25 0,1-25 58,0 49-153,8-81 96,42-72 40,-25 40-2,1 1-1,57-68 1,-82 109-51,1 0 1,-1 0-1,1 0 0,0 0 1,0 1-1,0-1 0,0 1 1,0-1-1,0 1 0,0 0 1,1-1-1,-1 1 0,0 0 1,1 1-1,-1-1 0,1 0 1,-1 1-1,5-1 0,-5 1 1,0 1 0,-1 0-1,1 0 1,0 0 0,-1 0 0,1 0 0,-1 0-1,1 0 1,-1 0 0,0 0 0,1 1-1,-1-1 1,0 1 0,0-1 0,0 1-1,0-1 1,0 1 0,0 0 0,0-1-1,-1 1 1,1 0 0,-1 0 0,1 0 0,-1-1-1,1 3 1,13 67-142,-10-44-42,2 0 0,1 0 1,17 46-1,-22-68 159,1 1 1,-1-1-1,1 0 0,0 0 1,1 0-1,-1 0 0,1 0 1,0-1-1,0 1 0,1-1 1,-1-1-1,1 1 0,0 0 1,0-1-1,0 0 0,0 0 1,0-1-1,1 1 0,-1-1 0,1 0 1,0-1-1,10 3 0,-8-3 43,0-1 0,0 1 0,-1-1 0,1 0-1,0-1 1,0 0 0,0 0 0,0-1 0,-1 0-1,1 0 1,0 0 0,-1-1 0,0-1 0,0 1-1,0-1 1,0 0 0,-1-1 0,1 1 0,-1-2-1,0 1 1,0 0 0,-1-1 0,0 0 0,0 0-1,0-1 1,-1 1 0,0-1 0,0 0 0,-1 0-1,0-1 1,0 1 0,0-1 0,-1 1 0,0-1-1,-1 0 1,1-12 0,0 11 87,-2 0 0,1 0-1,-1 0 1,0 0 0,-1 0 0,-3-17-1,3 23-70,0 1 0,0-1 0,0 0 0,-1 0 0,1 1 0,-1-1 0,1 1 0,-1-1 0,0 1 0,0 0 0,0-1 0,0 1 0,-1 0 0,1 1 0,0-1 0,-1 0-1,0 1 1,1-1 0,-1 1 0,0 0 0,1 0 0,-1 0 0,0 0 0,-3-1 0,-2 1 5,0-1-1,0 1 1,-1 0-1,1 1 1,0 0-1,0 0 1,-1 1 0,1 0-1,0 0 1,0 1-1,0 0 1,0 1-1,0 0 1,1 0-1,-1 0 1,-7 6 0,10-6-43,0 1 0,0 0 0,0 0 0,0 0 0,1 1 0,0 0 0,0-1 0,0 2 1,1-1-1,0 0 0,0 1 0,0-1 0,0 1 0,1 0 0,0 0 0,0 0 0,1 0 1,-1 0-1,2 0 0,-1 1 0,0 9 0,2-14-6,-1 0 0,1 0-1,-1 0 1,1 0 0,0 0-1,0 0 1,0 0 0,0 0 0,0 0-1,0 0 1,0-1 0,1 1 0,-1-1-1,0 1 1,1-1 0,0 1 0,-1-1-1,1 0 1,0 1 0,-1-1-1,1 0 1,0 0 0,0-1 0,0 1-1,0 0 1,0-1 0,0 1 0,0-1-1,0 1 1,1-1 0,-1 0 0,0 0-1,2 0 1,14 1-119,0-1 0,32-3-1,-43 2 131,5 0-6,0-2 1,-1 1-1,0-2 0,1 1 0,10-6 0,21-8 524,-43 17-495,1 0-1,-1 0 1,1 0-1,-1 0 1,1 0-1,-1 0 1,0 0-1,1 0 1,-1 0-1,1 0 1,-1 0-1,1 0 1,-1 0-1,0 0 1,1 1-1,-1-1 1,1 0-1,-1 0 1,0 0-1,1 1 1,-1-1-1,1 0 1,-1 0-1,0 1 1,0-1-1,1 0 1,-1 1-1,0-1 1,1 0-1,-1 1 1,0-1-1,0 1 1,0-1-1,1 0 1,-1 1-1,0-1 1,0 1-1,0-1 1,0 0-1,0 1 1,0 0-1,2 22-114,-2-16 170,0 65-101,1 20-1442,10-36-4744,-3-40-1282</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49.031"/>
    </inkml:context>
    <inkml:brush xml:id="br0">
      <inkml:brushProperty name="width" value="0.05" units="cm"/>
      <inkml:brushProperty name="height" value="0.05" units="cm"/>
      <inkml:brushProperty name="color" value="#5B2D90"/>
    </inkml:brush>
  </inkml:definitions>
  <inkml:trace contextRef="#ctx0" brushRef="#br0">0 1 13062,'0'0'0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06.045"/>
    </inkml:context>
    <inkml:brush xml:id="br0">
      <inkml:brushProperty name="width" value="0.05" units="cm"/>
      <inkml:brushProperty name="height" value="0.05" units="cm"/>
      <inkml:brushProperty name="color" value="#5B2D90"/>
    </inkml:brush>
  </inkml:definitions>
  <inkml:trace contextRef="#ctx0" brushRef="#br0">409 30 9925,'0'0'11389,"-7"-9"-10509,6 8-870,1-1 0,-1 1 1,0 0-1,0-1 0,0 1 0,0 0 0,0 0 0,0 0 0,0 0 0,0 0 0,-1 0 1,1 0-1,0 0 0,0 0 0,-1 1 0,1-1 0,-1 1 0,1-1 0,-1 1 1,1-1-1,-1 1 0,1 0 0,-1-1 0,1 1 0,-1 0 0,1 0 0,-3 1 1,0 1 27,-1 1 0,1 0 0,0 1 1,1-1-1,-1 1 0,1 0 0,-1-1 1,1 1-1,0 1 0,-4 7 0,-59 87 1536,-103 209-1,153-272-1478,2 1-1,1 0 0,2 1 1,1 0-1,2 0 0,2 1 0,2 0 1,1 1-1,5 76 0,0-97-153,2 0 0,0-1-1,1 1 1,0-1-1,2 0 1,0-1 0,1 0-1,1 0 1,0 0 0,2-1-1,23 29 1,-26-37-182,-1 0 1,1 0-1,1 0 1,-1-1 0,1-1-1,1 1 1,-1-2-1,1 1 1,0-1-1,0-1 1,1 1-1,-1-2 1,1 0-1,0 0 1,0-1-1,0 0 1,0-1-1,0 0 1,0 0 0,0-2-1,17-1 1,-21 1-355,0-1 0,0 0 0,0 0 0,0 0 0,-1-1 0,11-6 0,35-31-7070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06.415"/>
    </inkml:context>
    <inkml:brush xml:id="br0">
      <inkml:brushProperty name="width" value="0.05" units="cm"/>
      <inkml:brushProperty name="height" value="0.05" units="cm"/>
      <inkml:brushProperty name="color" value="#5B2D90"/>
    </inkml:brush>
  </inkml:definitions>
  <inkml:trace contextRef="#ctx0" brushRef="#br0">181 71 11029,'0'0'10984,"-1"-15"-9608,1 9-1142,-2-32 198,1 26 11,0 18 524,-2 53-176,-3 0-1,-21 89 1,-45 116 42,32-129-919,17-33-129,21-91-127,0 1-1,1-1 0,1 0 0,0 1 0,1-1 0,4 22 0,-5-32 187,0 1 0,1-1 0,-1 1 0,1-1-1,-1 1 1,1-1 0,0 1 0,0-1 0,-1 1 0,1-1-1,0 0 1,0 0 0,0 1 0,1-1 0,-1 0 0,0 0 0,0 0-1,1 0 1,-1 0 0,0-1 0,1 1 0,1 0 0,1 0-381,-1 0 0,1 0 0,-1-1 1,1 0-1,0 0 0,-1 0 0,1 0 0,5-1 1,43-9-8591</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06.781"/>
    </inkml:context>
    <inkml:brush xml:id="br0">
      <inkml:brushProperty name="width" value="0.05" units="cm"/>
      <inkml:brushProperty name="height" value="0.05" units="cm"/>
      <inkml:brushProperty name="color" value="#5B2D90"/>
    </inkml:brush>
  </inkml:definitions>
  <inkml:trace contextRef="#ctx0" brushRef="#br0">37 91 6403,'0'0'14871,"-6"15"-14620,-1 1-152,2 1 0,0 0 1,1 0-1,0 1 0,-1 32 1,4-43-72,2-1 0,-1 0 0,0 1 0,1-1 0,1 0 0,-1 1 0,1-1 0,0 0 0,0 0 0,4 6 0,-4-8-12,0-1 0,0 0 1,1 0-1,-1 0 0,1 0 1,0-1-1,-1 1 0,2-1 0,-1 1 1,0-1-1,0 0 0,1 0 1,-1-1-1,1 1 0,-1-1 1,1 1-1,0-1 0,6 1 0,-6-1 36,1-1 0,0 1-1,-1-1 1,1 0-1,-1 0 1,1 0-1,0 0 1,-1-1 0,1 0-1,-1 0 1,1 0-1,-1-1 1,0 0-1,0 1 1,1-1 0,-1-1-1,0 1 1,-1-1-1,5-3 1,-2 1 26,-1 0 0,-1 0 0,1-1 0,-1 0 0,0 0 0,0 0 1,0 0-1,-1-1 0,0 0 0,0 1 0,2-12 0,-2 10-35,-1-1 0,0 0 0,-1 0 0,0 0 0,0 0 0,-1-1 0,0 1 0,0 0 0,-1 0 0,0 0 0,-1 0 0,0 0 0,-1 0 0,0 1 0,0-1-1,0 1 1,-1-1 0,-1 1 0,-9-13 0,7 14-80,0 0-1,-1 1 1,0 1-1,0-1 1,-1 1-1,1 1 1,-1-1-1,0 1 1,0 1-1,-1 0 1,1 0-1,-1 1 1,1 0-1,-1 1 1,0 0-1,0 0 1,-10 1-1,19 1-40,0-1 0,1 0-1,-1 0 1,0 1 0,1-1-1,-1 0 1,0 1 0,1-1-1,-1 1 1,1-1 0,-1 1-1,1-1 1,-1 1 0,1-1-1,-1 1 1,1-1-1,0 1 1,-1 0 0,1-1-1,0 1 1,-1 0 0,1-1-1,0 1 1,0 0 0,0-1-1,-1 1 1,1 0 0,0-1-1,0 1 1,0 0 0,0 0-1,0-1 1,1 1 0,-1 0-1,0-1 1,0 1-1,0 0 1,1 0 0,-1-1-1,0 1 1,0 0 0,1-1-1,-1 1 1,1-1 0,-1 1-1,1-1 1,-1 1 0,1 0-1,6 7-990,-1 0 0,1-1 0,1 0-1,-1 0 1,1-1 0,16 10 0,-16-10 21,45 30-5453</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07.130"/>
    </inkml:context>
    <inkml:brush xml:id="br0">
      <inkml:brushProperty name="width" value="0.05" units="cm"/>
      <inkml:brushProperty name="height" value="0.05" units="cm"/>
      <inkml:brushProperty name="color" value="#5B2D90"/>
    </inkml:brush>
  </inkml:definitions>
  <inkml:trace contextRef="#ctx0" brushRef="#br0">421 194 9861,'0'0'3196,"8"-19"656,23-64-1059,-30 81-2690,0 0 0,0 0 0,0-1 0,0 1 0,-1 0 0,1-1 0,-1 1 0,1-1 0,-1 1 0,0-1 0,0 1 0,0 0 0,-1-1 0,1 1 0,0-1 0,-1 1 0,0 0 0,0-1 0,1 1 0,-1 0 0,0-1 0,-1 1 0,1 0 0,0 0 0,-1 0 0,1 0 0,-1 0 0,1 1 0,-1-1 0,0 0 0,0 1 0,0-1 0,0 1 0,0 0 0,0-1 0,0 1 0,-1 0 0,-3-1 0,-5-1 36,-1 0 0,1 1 1,-1 1-1,0 0 1,-22 0-1,25 1-43,7 0-82,-1 0-1,0 0 1,1 0 0,-1 0-1,0 0 1,1 0 0,-1 1-1,1-1 1,-1 1-1,1 0 1,-1 0 0,1 0-1,-1 0 1,1 0-1,-1 1 1,1-1 0,0 0-1,0 1 1,0 0-1,-3 3 1,3-1-26,0 0 0,1 0 1,-1 0-1,1 1 0,0-1 0,0 1 0,0-1 1,1 1-1,-1-1 0,1 1 0,1 5 0,1 35-205,3-1 1,10 46-1,4 40-109,-13-50 134,-4-1 0,-8 84 0,3-138 250,-1 0 0,-1 0 0,-1 0 0,-1-1 0,-1 0 0,-2 0 0,0-1 0,-1 0-1,-1-1 1,-2-1 0,0 0 0,-1 0 0,-1-1 0,-19 18 0,28-32-27,0-1 0,-1 0 0,1 0 0,-1 0 0,-1-1-1,-14 6 1,21-9-22,1 0-1,-1 0 1,0-1-1,1 1 1,-1-1 0,1 1-1,-1-1 1,0 0-1,0 0 1,1 1-1,-1-1 1,0-1 0,1 1-1,-1 0 1,0 0-1,0 0 1,1-1-1,-1 1 1,1-1 0,-1 0-1,0 1 1,1-1-1,-1 0 1,1 0-1,-1 0 1,1 0 0,0 0-1,-1 0 1,1 0-1,0 0 1,0-1-1,0 1 1,0 0 0,0-1-1,0 1 1,0-1-1,0 1 1,1-1-1,-1 0 1,1 1 0,-1-1-1,0-2 1,-1-13 73,1 1 0,0 0 0,1-1-1,1 1 1,0-1 0,1 1 0,1 0 0,1 0 0,0 0 0,1 0 0,1 0 0,0 1 0,1 0 0,1 1 0,14-22 0,13-15-168,3 2 0,77-80 0,59-31-1775,-50 66-5463,-67 58-725</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07.478"/>
    </inkml:context>
    <inkml:brush xml:id="br0">
      <inkml:brushProperty name="width" value="0.05" units="cm"/>
      <inkml:brushProperty name="height" value="0.05" units="cm"/>
      <inkml:brushProperty name="color" value="#5B2D90"/>
    </inkml:brush>
  </inkml:definitions>
  <inkml:trace contextRef="#ctx0" brushRef="#br0">1 79 4306,'0'0'20521,"4"-16"-19416,-4 7 175,0-4-1135,0 3-145,2-3-145,0 4-2112,0 0-1744</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08.469"/>
    </inkml:context>
    <inkml:brush xml:id="br0">
      <inkml:brushProperty name="width" value="0.05" units="cm"/>
      <inkml:brushProperty name="height" value="0.05" units="cm"/>
      <inkml:brushProperty name="color" value="#5B2D90"/>
    </inkml:brush>
  </inkml:definitions>
  <inkml:trace contextRef="#ctx0" brushRef="#br0">142 502 12038,'0'0'11559,"1"9"-11310,0 13-99,0 1 0,-2-1 1,-1 1-1,-1-1 0,-6 24 0,-36 122 335,33-126-473,5-19-7,-2 13-99,-2-1 0,-2 0 0,-20 40 0,35-103 75,8-9 55,2 0 0,1 0-1,27-50 1,3-8 61,16-57-9,-21 47 43,5 3 1,83-145 0,-115 228-135,1 1 0,1 1 0,1 0 0,24-23-1,-32 35-5,-1 1 0,1 0-1,-1 0 1,1 0-1,1 0 1,-1 1-1,0 0 1,1 0-1,-1 1 1,1 0 0,0 0-1,0 0 1,0 1-1,0 0 1,0 1-1,13-1 1,-16 2-2,-1 0 0,1-1 0,-1 1 0,0 0 0,1 1 0,-1-1 0,0 0 0,0 1 0,0 0 0,0 0 0,0 0 0,-1 0 0,1 0 0,-1 0 0,1 1 0,-1-1 0,0 1 0,0 0 0,0 0 0,0 0 0,0 0 0,0 0 0,-1 0 0,0 0 0,0 0 0,0 1 0,0-1 0,1 5 0,0 1-62,-1 1 0,0 0 0,0 0 0,-1 0 0,0 0 0,-1 0 0,0 0 0,0 0 0,-4 11 0,0-6-98,-2 1-1,0-1 0,-1 0 0,0-1 1,-1 1-1,-1-2 0,0 1 0,-1-2 1,-15 15-1,-12 10-265,-69 48 1,5-21 229,19-14 481,82-50-236,0 1 0,1-1 0,-1 1 1,0-1-1,1 1 0,-1-1 1,1 1-1,-1 0 0,1-1 0,0 1 1,-1 0-1,1-1 0,-1 1 0,1 0 1,0-1-1,0 1 0,-1 0 1,1 0-1,0-1 0,0 1 0,0 0 1,0 0-1,0 0 0,0-1 1,0 1-1,0 0 0,0 0 0,0-1 1,0 1-1,1 0 0,-1 0 0,0-1 1,1 1-1,-1 0 0,0-1 1,1 1-1,-1 0 0,1-1 0,-1 1 1,1 0-1,-1-1 0,1 1 0,-1-1 1,2 1-1,28 23 430,-28-22-332,70 43 764,-22-15-596,-1 2 1,-2 3 0,64 59-1,-85-67-654,-6-5-593,2-1 0,25 20 0,-38-35-47,-1 0 0,1-1 0,0 0 0,0-1 0,18 7 1,14-2-6354</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08.827"/>
    </inkml:context>
    <inkml:brush xml:id="br0">
      <inkml:brushProperty name="width" value="0.05" units="cm"/>
      <inkml:brushProperty name="height" value="0.05" units="cm"/>
      <inkml:brushProperty name="color" value="#5B2D90"/>
    </inkml:brush>
  </inkml:definitions>
  <inkml:trace contextRef="#ctx0" brushRef="#br0">454 0 12710,'0'0'8161,"23"16"-7078,-7-4-862,0 0 0,-1 1-1,0 1 1,-1 0 0,-1 1 0,0 1-1,-1 0 1,-1 0 0,0 1 0,-1 1-1,10 26 1,10 38 238,-5 2 0,-3 1 0,-4 0 0,-4 2 0,-3-1 0,-4 2-1,-5 94 1,-3-163-444,-1 0-1,0 0 0,-1-1 1,-1 1-1,-1-1 0,-1 1 1,0-1-1,-2-1 0,0 1 0,0-1 1,-2-1-1,0 0 0,-1 0 1,0-1-1,-2 0 0,1-1 1,-2-1-1,-24 20 0,1-4-319,0-2 0,-3-2 0,0-1 0,-53 23 0,38-24-2134,-74 20 0,-40-2-6354</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8.787"/>
    </inkml:context>
    <inkml:brush xml:id="br0">
      <inkml:brushProperty name="width" value="0.05" units="cm"/>
      <inkml:brushProperty name="height" value="0.05" units="cm"/>
      <inkml:brushProperty name="color" value="#5B2D90"/>
    </inkml:brush>
  </inkml:definitions>
  <inkml:trace contextRef="#ctx0" brushRef="#br0">34 301 13622,'0'0'1745,"-7"-22"-80,-18-74-190,24 91-1413,1-1-1,-1 1 1,1-1 0,0 0-1,1 1 1,0-1-1,-1 0 1,2 1 0,-1-1-1,1 1 1,-1 0-1,2-1 1,-1 1 0,0 0-1,1 0 1,0 0-1,0 1 1,1-1 0,-1 1-1,1-1 1,0 1-1,8-6 1,-3 3-28,0 1 0,0 0 0,0 0-1,1 1 1,0 0 0,0 0 0,1 1 0,-1 1 0,17-4 0,-19 5-33,0 1 0,0 0 0,0 1 0,0-1 0,0 2 0,0-1 0,0 1 0,0 0 0,0 1 0,9 2 0,-12-2-68,0 0 0,-1 1 0,1-1 0,-1 1 0,0 0 0,0 0 1,0 0-1,0 0 0,0 1 0,0 0 0,-1 0 0,0 0 0,0 0 0,0 0 1,0 0-1,3 10 0,1 3-716,-1 1 0,-1 0 0,-1 0 0,0 0 0,-1 0 0,-1 1 0,-1-1 0,-1 1 0,0-1 0,-1 1 0,-7 31 0,1-14-1001,-2-2 0,-18 47 0,-13 11 1303,8-31 2049,-18 38 3095,46-88-3754,-1-1-1,2 2 0,0-1 1,0 0-1,1 0 1,-1 23-1,3-33-870,0 0 0,0-1 0,0 1 0,0 0 0,0-1 0,0 1 0,0-1 0,1 1 0,-1 0 0,0-1 0,0 1 0,1-1 0,-1 1 0,0-1 0,1 1-1,-1-1 1,1 1 0,-1-1 0,1 1 0,-1-1 0,1 1 0,-1-1 0,1 0 0,-1 1 0,1-1 0,-1 0 0,1 0 0,0 1 0,-1-1 0,1 0 0,-1 0 0,1 0 0,0 0 0,0 0 0,27-1 195,-23 0-194,7-1-66,0-1 0,-1 0 1,1-1-1,-1-1 0,0 0 1,-1 0-1,1-1 0,-1 0 0,0-1 1,0 0-1,9-10 0,-3 3-1231,-1-1 1,-1 0-1,0-1 0,-1-1 0,18-29 0,-3-12-6956</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02.145"/>
    </inkml:context>
    <inkml:brush xml:id="br0">
      <inkml:brushProperty name="width" value="0.05" units="cm"/>
      <inkml:brushProperty name="height" value="0.05" units="cm"/>
      <inkml:brushProperty name="color" value="#5B2D90"/>
    </inkml:brush>
  </inkml:definitions>
  <inkml:trace contextRef="#ctx0" brushRef="#br0">492 63 1553,'-18'3'3625,"-352"39"4029,267-36 1786,549-20-7175,-115 0-1273,761 9 817,-59 1-1887,-269-49-1570,-740 49 676,-24 4 937,0 0 0,0 0 0,0 0 0,0 0 0,0 0 0,0-1 0,0 1 0,0 0 0,0 0 0,0 0 0,0 0 0,0 0 1,0 0-1,0 0 0,0 0 0,0 0 0,0 0 0,0 0 0,0-1 0,0 1 0,0 0 0,0 0 0,0 0 0,0 0 0,0 0 0,0 0 0,0 0 0,0 0 1,0 0-1,0 0 0,0 0 0,0-1 0,0 1 0,0 0 0,0 0 0,0 0 0,0 0 0,0 0 0,0 0 0,0 0 0,0 0 0,1 0 0,-1 0 0,0 0 1,0 0-1,0 0 0,0 0 0,0 0 0,0 0 0,0 0 0,0 0 0,0 0 0,0 0 0,1 0 0,-39-4-2282,-108-2-6284,58-1 1635</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02.486"/>
    </inkml:context>
    <inkml:brush xml:id="br0">
      <inkml:brushProperty name="width" value="0.05" units="cm"/>
      <inkml:brushProperty name="height" value="0.05" units="cm"/>
      <inkml:brushProperty name="color" value="#5B2D90"/>
    </inkml:brush>
  </inkml:definitions>
  <inkml:trace contextRef="#ctx0" brushRef="#br0">0 264 15351,'0'0'872,"36"9"494,42 6-203,1-3-1,152 2 0,746-63 1268,-626 24-1725,-41 6 79,512-40 524,-780 55-1176,12-1 301,103-23-1,-156 28-417,0 0-1,0 0 0,0 0 1,0-1-1,0 1 0,0 0 1,0-1-1,0 1 0,0-1 1,-1 1-1,1-1 0,0 0 1,0 1-1,0-1 0,-1 0 1,1 1-1,0-1 0,-1 0 1,1 0-1,0 0 0,-1 1 1,1-3-1,-1 2-25,0 0 1,0 0-1,0 0 0,0 1 1,-1-1-1,1 0 0,0 0 0,-1 0 1,1 1-1,-1-1 0,1 0 0,-1 0 1,1 1-1,-1-1 0,1 0 1,-1 1-1,0-1 0,1 1 0,-1-1 1,0 1-1,1-1 0,-1 1 0,0 0 1,0-1-1,0 1 0,1 0 1,-3-1-1,-96-32-3040,16 6-1966,-2-6-6049</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03.509"/>
    </inkml:context>
    <inkml:brush xml:id="br0">
      <inkml:brushProperty name="width" value="0.05" units="cm"/>
      <inkml:brushProperty name="height" value="0.05" units="cm"/>
      <inkml:brushProperty name="color" value="#5B2D90"/>
    </inkml:brush>
  </inkml:definitions>
  <inkml:trace contextRef="#ctx0" brushRef="#br0">193 32 7972,'0'0'10682,"1"-5"-9716,1-16-11,-1 15 2193,-3 25-2839,-5 4-149,-1-1 1,0 0-1,-21 37 0,-4 9 98,-42 133 51,66-170-294,1 0-1,2 1 1,1 0-1,-1 51 1,6-79-9,0 0 0,0-1 0,1 1 0,-1-1 0,1 1 0,0-1 0,1 1 0,-1-1 0,0 0 0,1 1 0,0-1 0,0 0 0,0 0 0,0 0 0,0 0 0,0-1 0,1 1 0,-1 0 0,1-1 0,0 0 0,0 0 0,0 0 0,0 0 0,0 0 0,1 0 0,-1-1 0,0 0 0,1 1 0,-1-1 0,1-1 0,-1 1 0,5 0 0,15 2 90,-1 0 1,0-2-1,1-1 1,24-2-1,-23 0 144,-8 2-190,1-1-1,-1-1 0,0 0 0,0-2 0,0 0 0,17-6 1,-32 9-35,0 0 1,0 0-1,0 0 1,0 0 0,0 0-1,0 0 1,0 0 0,-1 0-1,1 0 1,0 0-1,-1 0 1,1 0 0,-1-1-1,1 1 1,-1 0 0,0 0-1,1-1 1,-1 1 0,0 0-1,0-1 1,0-1-1,-1-36-1467,0 26-291,1-5-2486,0 4-3487</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04.312"/>
    </inkml:context>
    <inkml:brush xml:id="br0">
      <inkml:brushProperty name="width" value="0.05" units="cm"/>
      <inkml:brushProperty name="height" value="0.05" units="cm"/>
      <inkml:brushProperty name="color" value="#5B2D90"/>
    </inkml:brush>
  </inkml:definitions>
  <inkml:trace contextRef="#ctx0" brushRef="#br0">6 44 6563,'0'0'13123,"-1"-7"-11052,-2-29 2806,1 36-4181,2 0-488,27 0-10303,4 0 2577</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04.844"/>
    </inkml:context>
    <inkml:brush xml:id="br0">
      <inkml:brushProperty name="width" value="0.05" units="cm"/>
      <inkml:brushProperty name="height" value="0.05" units="cm"/>
      <inkml:brushProperty name="color" value="#5B2D90"/>
    </inkml:brush>
  </inkml:definitions>
  <inkml:trace contextRef="#ctx0" brushRef="#br0">61 278 5699,'0'0'16058,"-1"17"-15717,-3 300 1364,3-305-1711,0-1 1,0 1-1,-1 0 0,-1-1 1,0 1-1,0-1 0,-9 18 1,12-28-4,0-1 1,0 0-1,-1 0 1,1 0-1,0 0 1,0 0-1,0 1 1,0-1-1,0 0 1,0 0-1,0 0 1,0 0 0,0 0-1,0 0 1,-1 0-1,1 0 1,0 1-1,0-1 1,0 0-1,0 0 1,0 0-1,0 0 1,-1 0 0,1 0-1,0 0 1,0 0-1,0 0 1,0 0-1,-1 0 1,1 0-1,0 0 1,0 0-1,0 0 1,0 0-1,0 0 1,-1 0 0,1 0-1,0 0 1,0 0-1,0 0 1,0 0-1,0 0 1,-1 0-1,1 0 1,0-1-1,0 1 1,0 0 0,0 0-1,0 0 1,0 0-1,0 0 1,-1-1-1,-5-10-89,-2-15 127,4-5 30,1 0 1,2 1-1,0-1 1,3 0-1,0 0 1,2 0-1,13-52 1,-6 44 18,1 2 1,2-1-1,2 2 1,1 0-1,36-54 1,-46 80-85,2-1 0,-1 1 0,1 0 0,1 0 0,0 1 0,0 1 0,1 0 0,17-11 0,-25 17 1,0 0-1,0 0 0,1 1 1,-1-1-1,0 1 1,1 0-1,-1 0 1,1 0-1,-1 0 1,1 0-1,-1 1 1,1 0-1,0 0 0,-1 0 1,1 0-1,0 0 1,-1 1-1,1-1 1,-1 1-1,1 0 1,-1 0-1,1 1 1,-1-1-1,0 1 0,1-1 1,-1 1-1,0 0 1,0 0-1,0 1 1,-1-1-1,1 0 1,0 1-1,-1 0 1,4 5-1,-2-2-60,-1 0 1,0 0-1,0 0 1,0 0-1,-1 0 1,0 0-1,0 1 1,-1-1-1,0 1 1,0-1-1,0 1 1,-1-1-1,0 1 1,0 0-1,-1-1 1,-2 12-1,1-8-30,-1 0 1,0 0-1,0-1 0,-1 0 1,-1 0-1,0 0 0,0 0 1,0-1-1,-1 1 0,-10 9 1,-26 22-119,-1-2 1,-88 58 0,94-70 255,35-25 7,-1 1-1,1-1 1,-1 1-1,1 0 1,0 0-1,0 0 1,0 0-1,0 0 1,0 0-1,0 0 1,1 1-1,-1-1 1,1 1-1,-1-1 1,1 1-1,0-1 1,0 1-1,-1 4 1,3-5 18,-1 1 0,1-1 0,0 1 0,-1-1 0,1 0 1,0 1-1,0-1 0,1 0 0,-1 0 0,0 1 0,1-1 1,0 0-1,-1-1 0,1 1 0,0 0 0,0 0 1,0-1-1,0 1 0,4 1 0,56 45 922,94 68-281,-51-48-5673,-67-45-2913</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04.118"/>
    </inkml:context>
    <inkml:brush xml:id="br0">
      <inkml:brushProperty name="width" value="0.05" units="cm"/>
      <inkml:brushProperty name="height" value="0.05" units="cm"/>
      <inkml:brushProperty name="color" value="#5B2D90"/>
    </inkml:brush>
  </inkml:definitions>
  <inkml:trace contextRef="#ctx0" brushRef="#br0">37 67 7395,'0'0'14519,"-8"-5"-13262,-21-14-428,42 15-189,10 1-506,356-2 442,179-9-1816,-386 2-2578,-171 12 3675,20-2-2432,-35 0-4653,-45 2-3118</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04.500"/>
    </inkml:context>
    <inkml:brush xml:id="br0">
      <inkml:brushProperty name="width" value="0.05" units="cm"/>
      <inkml:brushProperty name="height" value="0.05" units="cm"/>
      <inkml:brushProperty name="color" value="#5B2D90"/>
    </inkml:brush>
  </inkml:definitions>
  <inkml:trace contextRef="#ctx0" brushRef="#br0">0 74 17288,'0'0'4562,"207"-13"-4242,-41-5 657,37 4-977,-3 3 176,-16 2-464,-35 6-1313,-54 1-1361,-49-2-4161</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58.510"/>
    </inkml:context>
    <inkml:brush xml:id="br0">
      <inkml:brushProperty name="width" value="0.05" units="cm"/>
      <inkml:brushProperty name="height" value="0.05" units="cm"/>
      <inkml:brushProperty name="color" value="#5B2D90"/>
    </inkml:brush>
  </inkml:definitions>
  <inkml:trace contextRef="#ctx0" brushRef="#br0">329 226 8020,'1'-6'15662,"1"-10"-15280,15-35-326,-13 41-52,0-1-1,-1 1 0,0 0 0,-1-1 1,0 0-1,0 1 0,-1-1 0,-1-19 1,0 28-3,-1 0 0,1 0 0,-1 0 0,1 0 0,-1 0 1,0 1-1,0-1 0,0 0 0,0 0 0,0 1 0,0-1 1,-1 1-1,1-1 0,0 1 0,-1-1 0,1 1 0,-1 0 0,0 0 1,1 0-1,-1 0 0,0 0 0,0 0 0,1 0 0,-1 1 1,0-1-1,0 0 0,0 1 0,0 0 0,0-1 0,0 1 0,0 0 1,-3 0-1,-2 0 16,0 0 1,0 0 0,0 1 0,0 0-1,0 0 1,0 1 0,1 0-1,-11 4 1,4 1-6,0 1-1,1 0 1,0 0-1,1 2 1,0-1 0,0 1-1,1 1 1,1 0-1,0 1 1,0-1-1,1 2 1,-8 14 0,0 5-2,1 0 0,1 0 1,-18 69-1,24-67 19,1 2 0,1-1-1,2 1 1,2 0 0,1 0 0,2 0 0,1 0-1,11 50 1,-11-77-113,0 0 0,1 0 1,1 0-1,0-1 0,0 0 0,0 0 0,1 0 1,0 0-1,1-1 0,0 0 0,0 0 0,0 0 0,1-1 1,0 0-1,10 6 0,-13-9 36,1 0 1,-1-1-1,1 0 1,0 0-1,0 0 0,0-1 1,0 0-1,0 0 1,0 0-1,0 0 1,1-1-1,-1 0 0,0 0 1,0 0-1,1-1 1,-1 0-1,0 0 0,0 0 1,0 0-1,0-1 1,0 0-1,-1 0 0,1 0 1,0-1-1,-1 0 1,0 1-1,1-2 0,4-4 1,13-11-74,-2-2 0,0 0 0,-1-1 0,-1-1 0,23-40 0,-14 16-37,-2-2 0,19-54-1,-35 85 942,-10 35 159,-2 2-1090,0 7 176,1 1 0,1-1 1,1 1-1,6 45 0,-6-67-24,1 0 1,0 0-1,0 1 0,1-1 0,-1 0 1,1-1-1,0 1 0,1 0 0,-1 0 1,1-1-1,0 0 0,0 1 0,0-1 1,1 0-1,-1 0 0,1-1 0,0 1 1,0-1-1,0 0 0,0 0 1,1 0-1,-1-1 0,1 1 0,0-1 1,0 0-1,0-1 0,0 1 0,0-1 1,0 0-1,0 0 0,8 0 0,-8-1-1,-1 0 0,1 0 0,-1-1-1,1 1 1,-1-1 0,1 0-1,-1-1 1,0 1 0,0-1 0,1 1-1,-1-1 1,0-1 0,-1 1 0,1 0-1,5-5 1,-2 0 29,-1 1-1,0-1 1,0 0-1,-1 0 1,0 0 0,0-1-1,6-11 1,-4 1 9,1-1-1,-2 1 1,0-1 0,-2 0 0,0 0-1,2-33 1,-5 42-19,-1 0-1,0-1 1,-1 1-1,0 0 1,-1 0-1,0 0 1,0 1 0,-1-1-1,0 0 1,-1 1-1,0 0 1,-6-10-1,6 13-30,0 0 0,-1 1 0,1 0 0,-1 0 0,0 1 0,0-1-1,-1 1 1,1 0 0,-1 0 0,0 1 0,0 0 0,0 0 0,0 0-1,-1 1 1,1 0 0,-1 0 0,0 0 0,-12 0 0,9 1 22,-1 1 0,1 0 1,-1 0-1,1 1 0,-1 1 1,1 0-1,0 0 0,0 1 1,0 1-1,0-1 0,-14 9 1,20-10-34,0 0 1,0 1-1,0-1 1,0 1-1,0 0 1,1 0-1,-1 0 1,1 0-1,0 1 1,0-1-1,0 1 1,1 0-1,-1 0 1,1 0-1,0 0 1,0 1-1,0-1 1,1 0-1,-1 1 1,1-1-1,0 1 1,0-1-1,1 1 1,0 0-1,-1-1 1,1 1-1,1 0 1,0 5-1,-1-9-7,1 1 0,-1-1 0,1 0-1,-1 1 1,1-1 0,0 0 0,-1 1-1,1-1 1,0 0 0,0 0 0,0 0 0,0 1-1,0-1 1,0 0 0,0 0 0,0-1-1,1 1 1,-1 0 0,0 0 0,0 0 0,1-1-1,1 1 1,1 1-19,1-1 0,0 0 0,0 0 0,0 0 0,-1-1 0,11 1-1,-1-2 6,-1-1 0,1 0 0,-1 0-1,18-6 1,-13 0 88,-1-1 1,0 0-1,0-1 0,-1 0 0,21-19 1,37-23 391,-71 50-415,-1 1 0,1-1 0,0 1-1,0 0 1,0 0 0,0 0 0,0 0 0,0 0 0,1 1-1,-1-1 1,0 1 0,0 0 0,0 0 0,0 0 0,1 0-1,-1 1 1,0-1 0,0 1 0,0 0 0,0 0 0,0 0 0,0 0-1,0 0 1,0 1 0,0 0 0,-1-1 0,1 1 0,-1 0-1,1 0 1,-1 0 0,0 1 0,1-1 0,-1 0 0,0 1-1,-1 0 1,1-1 0,2 6 0,6 10-23,0 1-1,-1 0 1,-1 1 0,7 29 0,-12-39 7,3 16-38,7 17 12,-13-43 21,0 1-1,0-1 1,0 0 0,1 1 0,-1-1-1,0 0 1,0 0 0,1 1 0,-1-1 0,0 0-1,0 0 1,1 1 0,-1-1 0,0 0-1,1 0 1,-1 0 0,0 0 0,1 1 0,-1-1-1,0 0 1,1 0 0,-1 0 0,0 0 0,1 0-1,-1 0 1,0 0 0,1 0 0,-1 0-1,0 0 1,1 0 0,-1 0 0,0 0 0,1 0-1,-1-1 1,0 1 0,1 0 0,-1 0-1,0 0 1,0 0 0,1-1 0,-1 1 0,0 0-1,1 0 1,-1 0 0,0-1 0,1 1 0,11-15 192,-11 14-188,20-33 149,-1-1 0,21-52 0,-29 59-5,1 0-1,1 1 1,1 0-1,1 2 1,32-39 0,-48 64-136,0-1 0,0 1 0,0 0 1,1-1-1,-1 1 0,0 0 0,0 0 1,1-1-1,-1 1 0,0 0 0,0 0 1,1 0-1,-1-1 0,0 1 1,1 0-1,-1 0 0,0 0 0,1 0 1,-1 0-1,1 0 0,-1 0 0,0-1 1,1 1-1,-1 0 0,0 0 0,1 1 1,-1-1-1,0 0 0,1 0 1,-1 0-1,0 0 0,1 0 0,-1 0 1,0 0-1,1 1 0,6 13 183,-1 27-183,-6-36 20,2 56-123,-9 98 0,4-111-656,2-43 327,1 1 0,-1 0 0,2 0 1,-1 0-1,0-1 0,3 12 0,-2-16 120,0 1 0,0-1 0,0 1 0,-1-1 0,1 1 0,1-1-1,-1 0 1,0 1 0,0-1 0,0 0 0,1 0 0,-1 0 0,0 0 0,1 0 0,-1 0 0,1 0-1,-1 0 1,1-1 0,0 1 0,-1-1 0,1 1 0,0-1 0,-1 1 0,1-1 0,3 0 0,37 1-6539</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59.055"/>
    </inkml:context>
    <inkml:brush xml:id="br0">
      <inkml:brushProperty name="width" value="0.05" units="cm"/>
      <inkml:brushProperty name="height" value="0.05" units="cm"/>
      <inkml:brushProperty name="color" value="#5B2D90"/>
    </inkml:brush>
  </inkml:definitions>
  <inkml:trace contextRef="#ctx0" brushRef="#br0">209 182 8788,'0'-19'3455,"0"-61"-3,1 76-3140,-1-1-1,-1 1 1,1-1 0,0 1-1,-1-1 1,0 1-1,0-1 1,0 1-1,-1 0 1,0-1 0,1 1-1,-1 0 1,-1 0-1,1 0 1,-4-4 0,5 7-253,-1 0 0,1 0 0,-1 0 0,0 0 0,1 1 0,-1-1 0,0 0 0,1 1 0,-1-1 0,0 1 1,0-1-1,1 1 0,-1 0 0,0 0 0,0 0 0,0 0 0,0 0 0,1 0 0,-1 1 0,0-1 0,0 1 1,1-1-1,-1 1 0,0 0 0,1-1 0,-1 1 0,0 0 0,1 0 0,-1 0 0,1 0 0,-1 0 0,1 1 0,0-1 1,0 0-1,-2 3 0,-9 7 29,1 1 0,1 0 0,0 1 0,1 0 0,0 1 0,1 0 0,0 0 0,1 1 0,1 0 0,1 0 0,-7 27 0,6-14 56,1 0 1,1 1-1,1-1 1,2 1 0,3 51-1,-1-71-170,1 0-1,-1 0 1,1 0-1,1-1 0,0 1 1,0-1-1,0 1 1,1-1-1,0 0 1,1-1-1,0 1 1,0-1-1,1 0 0,0 0 1,0 0-1,0-1 1,1 0-1,0 0 1,0-1-1,1 0 0,-1 0 1,1-1-1,0 0 1,0 0-1,1-1 1,-1 0-1,1 0 0,0-1 1,12 2-1,-3-1-33,1-1-1,-1-1 0,0 0 1,1-2-1,-1 0 0,1-1 1,-1-1-1,0 0 0,0-2 1,0 0-1,-1-1 1,0 0-1,27-15 0,-20 7 32,-1-1 1,-1-1-1,-1 0 0,0-2 0,34-37 0,-49 48 59,0 0 1,0-1-1,0 0 1,-1-1-1,0 1 0,-1-1 1,0 0-1,0 0 1,-1 0-1,0 0 0,0-1 1,-1 1-1,-1-1 1,1 0-1,-2 1 0,1-1 1,-1 0-1,-1 0 1,-2-16-1,2 22 13,-1 0-1,0 1 1,1-1 0,-1 1-1,0-1 1,-1 1-1,1 0 1,-1 0 0,1 0-1,-1 0 1,0 0-1,0 1 1,0-1 0,0 1-1,-1 0 1,1 0-1,-1 0 1,1 0 0,-1 1-1,0-1 1,1 1 0,-1 0-1,0 0 1,0 0-1,-5 0 1,-5-1-32,0 1-1,-1 0 1,1 1-1,0 0 1,-27 5-1,32-3-28,1 0 0,-1 1 0,1 0 0,-1 0 0,1 1 0,0 0 0,0 0 0,1 1 0,-1 0 0,1 1-1,0 0 1,0 0 0,1 0 0,0 1 0,0 0 0,1 0 0,-1 0 0,2 1 0,-1-1 0,1 1 0,0 0 0,0 1 0,1-1 0,1 1-1,-1 0 1,1-1 0,1 1 0,-1 0 0,2 0 0,-1 13 0,1-19-11,0 0 0,1 0 0,-1 0 0,0 0 0,1 0 0,0-1 1,-1 1-1,1 0 0,0 0 0,1-1 0,-1 1 0,0-1 0,1 1 0,0-1 0,-1 0 0,1 1 0,0-1 0,0 0 0,4 3 0,-1-1-69,0-1-1,1 0 0,-1-1 1,0 1-1,1-1 0,0 0 1,-1-1-1,1 1 0,8 0 1,5 0-127,-1-1 1,1-1 0,0 0 0,0-2 0,26-4-1,-19-5 1264,-24 9-845,1 1-1,0-1 0,0 1 0,0 0 0,0 0 0,0 0 0,0 0 1,6 0-1,-7 2-158,0 1 1,0 0-1,0 0 1,0 0-1,0 0 0,0 0 1,-1 0-1,1 1 1,-1-1-1,0 0 1,1 1-1,-1-1 1,0 1-1,0-1 1,0 5-1,10 16-63,-9-21-110,0 0 1,-1 0 0,1 0 0,0-1 0,0 1 0,0-1 0,1 1 0,-1-1 0,0 0-1,0 1 1,1-1 0,-1 0 0,1-1 0,-1 1 0,1 0 0,2 0 0,28-2-7019,-11-3-1891</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2:59.553"/>
    </inkml:context>
    <inkml:brush xml:id="br0">
      <inkml:brushProperty name="width" value="0.05" units="cm"/>
      <inkml:brushProperty name="height" value="0.05" units="cm"/>
      <inkml:brushProperty name="color" value="#5B2D90"/>
    </inkml:brush>
  </inkml:definitions>
  <inkml:trace contextRef="#ctx0" brushRef="#br0">0 18 17080,'0'0'7507,"15"21"-7285,21 34 87,-1 0-72,2-1 1,67 74-1,-102-125-268,1-1 0,0 1-1,0-1 1,0 1-1,1-1 1,-1 0 0,1 0-1,3 1 1,-6-3-3,0 1 1,0-1 0,0 0-1,0 0 1,0 0 0,0 0-1,0 0 1,0 0 0,0 0-1,0 0 1,0 0 0,0-1-1,0 1 1,-1 0 0,1 0-1,0-1 1,0 1-1,0-1 1,0 1 0,0-1-1,0 1 1,-1-1 0,1 0-1,0 1 1,-1-1 0,1 0-1,0 0 1,-1 1 0,1-1-1,-1 0 1,1 0 0,-1 0-1,1 0 1,-1 0-1,1-1 1,9-27-100,-1 1-1,-1-2 1,5-35 0,-7 30 114,21-64 0,-18 80 54,-3 16 9,5 28 37,-2 1-54,-5-20-29,1 0 1,-1 0-1,1-1 0,0 0 1,0 0-1,1 0 0,0-1 1,0 1-1,0-1 0,0-1 1,0 1-1,1-1 0,-1 0 1,1 0-1,0-1 0,0 0 1,0-1-1,0 1 0,1-1 1,-1 0-1,0-1 0,0 0 1,10-1-1,-9 1 0,0 0 0,0 0 0,-1-1 1,1-1-1,0 1 0,-1-1 0,1 0 0,-1-1 1,0 0-1,1 0 0,-1 0 0,-1-1 0,1 0 0,-1-1 1,1 1-1,-1-1 0,0 0 0,-1-1 0,1 1 1,-1-1-1,7-11 0,-11 15 6,0 0 0,0 0 0,0 1 0,0-1 1,0 0-1,0 0 0,-1 0 0,1 0 0,-1 0 0,0 0 0,1 0 1,-1 0-1,0 0 0,0 0 0,0 0 0,-1 0 0,1 0 0,0 1 1,-1-1-1,1 0 0,-1 0 0,0 0 0,1 0 0,-3-2 0,1 2 11,0 0 0,0 0 0,0 0 0,0 0 0,-1 1 0,1-1 0,-1 1 0,1 0 0,-1 0 0,1 0 0,-1 0 0,0 0 0,0 0 0,1 1 0,-4-1 0,-4 0 31,0 0 0,0 1 1,0 0-1,0 0 0,0 1 0,0 1 1,0 0-1,0 0 0,-10 4 1,16-3-33,-1 0 1,1 0-1,-1 0 1,1 1 0,0-1-1,0 1 1,1 0 0,-1 0-1,1 0 1,0 1-1,0-1 1,0 1 0,1 0-1,-1-1 1,1 1 0,0 0-1,1 1 1,-1-1-1,1 0 1,0 0 0,0 1-1,0 9 1,1-8-112,0 0 0,0 0 1,0 0-1,1 0 0,0 0 0,0 0 0,0 0 1,1 0-1,0 0 0,1 0 0,0-1 0,0 1 1,0-1-1,1 0 0,-1 0 0,1 0 0,5 5 1,1-2-303,1-1 1,-1 0 0,1-1-1,0 0 1,1-1 0,0 0-1,0 0 1,0-2-1,0 1 1,25 4 0,-19-6 1078,0 0 1,0-2-1,0 0 1,24-2 0,-22-5 1326,-5 1 982,-14 5-2975,-1 0-1,0 1 1,1-1-1,-1 0 1,0 0 0,1 0-1,-1 1 1,0-1 0,1 0-1,-1 0 1,0 1 0,0-1-1,1 0 1,-1 1 0,0-1-1,0 0 1,1 1-1,-1-1 1,0 0 0,0 1-1,0-1 1,0 0 0,0 1-1,0-1 1,0 0 0,1 1-1,-1-1 1,0 1 0,0-1-1,0 0 1,-1 1-1,1-1 1,0 0 0,0 1-1,0-1 1,0 1 0,-4 21-2341,-12-1-3446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9.136"/>
    </inkml:context>
    <inkml:brush xml:id="br0">
      <inkml:brushProperty name="width" value="0.05" units="cm"/>
      <inkml:brushProperty name="height" value="0.05" units="cm"/>
      <inkml:brushProperty name="color" value="#5B2D90"/>
    </inkml:brush>
  </inkml:definitions>
  <inkml:trace contextRef="#ctx0" brushRef="#br0">0 0 11093,'0'0'9386,"9"2"-8645,-5 0-655,0 0 0,1 1 0,-1-1 1,0 1-1,0-1 0,-1 1 0,1 0 0,0 1 0,-1-1 0,0 1 0,0-1 0,0 1 0,0 0 0,-1 0 0,1 0 0,-1 1 0,0-1 0,0 1 0,-1-1 0,1 1 0,-1-1 0,1 6 0,5 22 410,-2 0 1,3 41-1,-7-53-415,4 285 663,0-2-1400,-4-288 204,1 1 0,7 27 0,8-9-2236,-15-32 2155,-1 0 1,1 0 0,-1-1 0,1 1 0,0-1 0,0 1-1,0-1 1,0 1 0,0-1 0,0 0 0,0 0 0,4 1-1,22 1-11104</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09.247"/>
    </inkml:context>
    <inkml:brush xml:id="br0">
      <inkml:brushProperty name="width" value="0.05" units="cm"/>
      <inkml:brushProperty name="height" value="0.05" units="cm"/>
      <inkml:brushProperty name="color" value="#5B2D90"/>
    </inkml:brush>
  </inkml:definitions>
  <inkml:trace contextRef="#ctx0" brushRef="#br0">0 232 6915,'0'0'4690,"105"-76"-2385,-55 47-1232,7-1-513,11 1-336,-1 3-144,-7 6-160,-9 7-800,-21 6-2178,-20 6-2144</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09.584"/>
    </inkml:context>
    <inkml:brush xml:id="br0">
      <inkml:brushProperty name="width" value="0.05" units="cm"/>
      <inkml:brushProperty name="height" value="0.05" units="cm"/>
      <inkml:brushProperty name="color" value="#5B2D90"/>
    </inkml:brush>
  </inkml:definitions>
  <inkml:trace contextRef="#ctx0" brushRef="#br0">1 391 864,'0'0'21098,"188"-141"-20650,-73 84-288,14 0-320,-2 7-608,-24 4-3298,-30 6-7507</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2.720"/>
    </inkml:context>
    <inkml:brush xml:id="br0">
      <inkml:brushProperty name="width" value="0.05" units="cm"/>
      <inkml:brushProperty name="height" value="0.05" units="cm"/>
      <inkml:brushProperty name="color" value="#5B2D90"/>
    </inkml:brush>
  </inkml:definitions>
  <inkml:trace contextRef="#ctx0" brushRef="#br0">94 68 5891,'0'0'12195,"-14"-11"-10859,-43-31-367,34 28 3354,39 18-3663,53 4-554,0 3-1,91 28 1,-57-12-41,10 2-800,-39-9-1265,94 14-1,-155-35-2067</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3.069"/>
    </inkml:context>
    <inkml:brush xml:id="br0">
      <inkml:brushProperty name="width" value="0.05" units="cm"/>
      <inkml:brushProperty name="height" value="0.05" units="cm"/>
      <inkml:brushProperty name="color" value="#5B2D90"/>
    </inkml:brush>
  </inkml:definitions>
  <inkml:trace contextRef="#ctx0" brushRef="#br0">665 39 4306,'0'0'12774,"-22"-7"-10442,-73-20-982,92 26-1315,-1 0 1,1 0 0,0 1 0,-1-1 0,1 1 0,-1 0 0,0 0 0,1 0 0,-1 0 0,1 1 0,0 0 0,-1-1 0,1 1 0,-1 1 0,1-1 0,0 0 0,0 1 0,0-1-1,0 1 1,0 0 0,0 0 0,0 0 0,0 1 0,1-1 0,-5 6 0,-3 1-31,-90 89 19,42-40 12,-70 54 0,103-93 59,1 0 39,0 0-1,-2-2 1,-37 19-1,62-34-57,1 0-1,0 0 0,0 1 0,0-1 0,0 0 1,0 0-1,0 1 0,1-1 0,-1 0 1,1 0-1,-1 0 0,1 0 0,0 0 1,2 4-1,6 8 53,1 0 0,1 0 0,0-1 1,1 0-1,0-1 0,24 19 0,93 56 21,-70-53-467,2-3 0,68 25 1,45 1-5019,-75-32-2187</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3.928"/>
    </inkml:context>
    <inkml:brush xml:id="br0">
      <inkml:brushProperty name="width" value="0.05" units="cm"/>
      <inkml:brushProperty name="height" value="0.05" units="cm"/>
      <inkml:brushProperty name="color" value="#5B2D90"/>
    </inkml:brush>
  </inkml:definitions>
  <inkml:trace contextRef="#ctx0" brushRef="#br0">347 109 6963,'0'0'10010,"4"-14"-8879,15-40-141,-19 53-915,1-1 0,-1 1-1,1 0 1,-1 0 0,0 0 0,0-1 0,1 1-1,-1 0 1,0 0 0,0 0 0,0-1-1,0 1 1,-1 0 0,1 0 0,0 0 0,0-1-1,-1 1 1,1 0 0,-1 0 0,1 0 0,-1 0-1,1 0 1,-1 0 0,0 0 0,1 0-1,-1 0 1,0 0 0,0 0 0,0 0 0,0 0-1,0 0 1,0 1 0,0-1 0,0 0-1,0 1 1,0-1 0,0 1 0,0 0 0,-1-1-1,1 1 1,0 0 0,0-1 0,0 1 0,-1 0-1,1 0 1,0 0 0,0 0 0,-1 0-1,1 0 1,0 1 0,-2-1 0,-6 1-81,0 0 0,0 0 0,0 1 0,0 0 0,-11 4-1,5 1 80,1 0 0,0 1 0,1 1-1,-1 0 1,2 0 0,-1 1-1,2 1 1,-14 15 0,7-6 2,1 1 1,1 1 0,1 0-1,-14 29 1,22-35-55,0 0 0,0 0 0,2 0 0,0 1-1,1 0 1,0 0 0,2 1 0,0-1 0,1 1 0,0-1 0,5 33 0,-3-41-14,0-1 0,1 1 0,1-1 0,-1 0 1,1 0-1,1 0 0,-1 0 0,1 0 0,1-1 1,-1 1-1,1-1 0,1-1 0,-1 1 0,1-1 0,0 0 1,1 0-1,-1 0 0,1-1 0,0 0 0,1 0 1,-1-1-1,1 0 0,0-1 0,0 1 0,12 2 1,-11-3 15,1-1 0,-1-1 0,1 1 0,-1-2 0,1 1 0,0-1 1,-1-1-1,1 1 0,-1-2 0,1 1 0,-1-1 0,1-1 0,-1 0 1,0 0-1,0-1 0,-1 0 0,1 0 0,-1-1 0,0 0 0,0-1 1,0 0-1,-1 0 0,0-1 0,0 1 0,0-1 0,-1-1 0,0 1 1,-1-1-1,0-1 0,0 1 0,0 0 0,-1-1 0,-1 0 0,1 0 1,-2 0-1,1-1 0,-1 1 0,0 0 0,0-16 0,-3 49-36,-2-1 0,-7 34-1,-5 42-245,14-80 59,0-6-232,0 0 0,1 0 0,3 19 0,-3-30 109,0 0 1,0 1-1,1-1 0,-1 0 0,1 0 0,0 0 0,0 0 1,0 0-1,0 0 0,0 0 0,0 0 0,0 0 0,1 0 0,-1-1 1,0 1-1,1 0 0,0-1 0,-1 0 0,1 1 0,0-1 1,0 0-1,0 0 0,0 0 0,0 0 0,0 0 0,2 1 1,31 0-8538</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4.949"/>
    </inkml:context>
    <inkml:brush xml:id="br0">
      <inkml:brushProperty name="width" value="0.05" units="cm"/>
      <inkml:brushProperty name="height" value="0.05" units="cm"/>
      <inkml:brushProperty name="color" value="#5B2D90"/>
    </inkml:brush>
  </inkml:definitions>
  <inkml:trace contextRef="#ctx0" brushRef="#br0">126 258 2049,'0'0'18032,"0"-4"-17263,0-8-672,0 20 229,-5 64 1046,-9-15-645,-32 84-1,25-82-193,-16 70 0,35-123-458,2-19 90,5-27 75,9-1-269,1 0 1,2 2-1,2 0 1,35-54-1,33-70-114,-67 113 40,-9 21 198,1-1-1,17-27 0,-26 51-88,1 0-1,0 0 1,0 0-1,0 1 0,1-1 1,0 1-1,0 1 1,0-1-1,1 0 1,-1 1-1,1 0 0,0 1 1,0-1-1,11-3 1,-14 6-3,-1 1-1,1-1 1,0 1 0,-1 0 0,1 0 0,-1 0-1,1 0 1,0 0 0,-1 0 0,1 1 0,-1-1-1,1 1 1,-1 0 0,1 0 0,-1 0 0,0 0 0,1 0-1,-1 1 1,0-1 0,0 1 0,0-1 0,0 1-1,0 0 1,0 0 0,0-1 0,-1 2 0,1-1-1,-1 0 1,1 0 0,-1 0 0,0 1 0,0-1 0,0 0-1,0 1 1,0 3 0,5 9 90,-2 0 0,0 0 0,0 1-1,1 21 1,3 114 552,7 42-508,-5-132-539,7 44-831,-12-38-7796</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5.357"/>
    </inkml:context>
    <inkml:brush xml:id="br0">
      <inkml:brushProperty name="width" value="0.05" units="cm"/>
      <inkml:brushProperty name="height" value="0.05" units="cm"/>
      <inkml:brushProperty name="color" value="#5B2D90"/>
    </inkml:brush>
  </inkml:definitions>
  <inkml:trace contextRef="#ctx0" brushRef="#br0">1 13 14150,'0'0'11462,"99"-13"-12471,-33 13-816,-21 0-3249,-23 0-10245</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5.768"/>
    </inkml:context>
    <inkml:brush xml:id="br0">
      <inkml:brushProperty name="width" value="0.05" units="cm"/>
      <inkml:brushProperty name="height" value="0.05" units="cm"/>
      <inkml:brushProperty name="color" value="#5B2D90"/>
    </inkml:brush>
  </inkml:definitions>
  <inkml:trace contextRef="#ctx0" brushRef="#br0">22 1 6835,'0'0'8062,"-2"3"-7493,-6 11-715,-3 2 7860,14-38-3562,-2 22-4207,-1-1 1,1 0 0,-1 0-1,1 1 1,0-1-1,-1 1 1,1-1 0,0 1-1,0-1 1,-1 1-1,1-1 1,0 1 0,0 0-1,0-1 1,0 1-1,-1 0 1,1 0 0,0-1-1,0 1 1,0 0-1,0 0 1,0 0 0,1 0-1,30 1-2306,-22 0 1135,37 2-5284,7 4-6728</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6.136"/>
    </inkml:context>
    <inkml:brush xml:id="br0">
      <inkml:brushProperty name="width" value="0.05" units="cm"/>
      <inkml:brushProperty name="height" value="0.05" units="cm"/>
      <inkml:brushProperty name="color" value="#5B2D90"/>
    </inkml:brush>
  </inkml:definitions>
  <inkml:trace contextRef="#ctx0" brushRef="#br0">56 77 11509,'0'0'12387,"0"-8"-11538,3-19-574,-9 54-372,6-27 151,-1-1 0,1 1 0,0 0-1,0 0 1,0 0 0,0 0-1,0 0 1,0 0 0,0 0 0,0 0-1,-1 0 1,1 0 0,0 0-1,0 0 1,0 0 0,0 0 0,0 0-1,0 0 1,0 0 0,0 0-1,-1 0 1,1 0 0,0 0 0,0 1-1,0-1 1,0 0 0,0 0-1,0 0 1,0 0 0,0 0 0,0 0-1,0 0 1,-1 0 0,1 0 0,0 0-1,0 0 1,0 0 0,0 1-1,0-1 1,0 0 0,0 0 0,-2-20 578,1-29-1400,-8 57-3049,-5 13-1322,-8 10-2608</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6.485"/>
    </inkml:context>
    <inkml:brush xml:id="br0">
      <inkml:brushProperty name="width" value="0.05" units="cm"/>
      <inkml:brushProperty name="height" value="0.05" units="cm"/>
      <inkml:brushProperty name="color" value="#5B2D90"/>
    </inkml:brush>
  </inkml:definitions>
  <inkml:trace contextRef="#ctx0" brushRef="#br0">0 83 8180,'0'0'13827,"24"-7"-12685,19-6-690,1 2-1,0 2 1,50-3-1,549-14 2023,-215 22-4011,-377 8-274,-51-4 1679,1 0 0,0 0 0,0 0 1,0 0-1,0 1 0,-1-1 0,1 0 1,0 1-1,0-1 0,-1 0 0,1 1 0,0-1 1,0 1-1,-1-1 0,1 1 0,0-1 1,-1 1-1,1 0 0,0 0 0,-1 0-83,0 0 0,-1 0 0,1 0 0,0 0 0,-1-1 0,1 1 0,-1 0 0,1 0 0,-1 0 0,1-1 0,-1 1 0,0 0-1,1-1 1,-1 1 0,0-1 0,1 1 0,-1-1 0,0 1 0,0-1 0,1 1 0,-1-1 0,0 0 0,0 1 0,-1-1 0,-37 14-4553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9.516"/>
    </inkml:context>
    <inkml:brush xml:id="br0">
      <inkml:brushProperty name="width" value="0.05" units="cm"/>
      <inkml:brushProperty name="height" value="0.05" units="cm"/>
      <inkml:brushProperty name="color" value="#5B2D90"/>
    </inkml:brush>
  </inkml:definitions>
  <inkml:trace contextRef="#ctx0" brushRef="#br0">23 306 12678,'0'0'3017,"4"23"-2147,81 353 1819,-28-146-4354,-57-338 1996,-14 5 130,-4 0 0,-50-152-1,28 112-166,36 127-266,-2-1 59,1 0-1,1 0 1,1 0 0,0 0-1,1-1 1,1 1 0,0-1-1,4-28 1,-2 44-55,-1 1-1,1 0 1,-1 0 0,1-1-1,-1 1 1,1 0 0,0 0-1,0 0 1,-1 0 0,1 0-1,0 0 1,0 0 0,0 0-1,0 1 1,0-1 0,0 0-1,0 0 1,1 1 0,-1-1-1,0 1 1,0-1 0,0 1-1,1 0 1,-1-1 0,0 1 0,1 0-1,-1 0 1,0 0 0,1 0-1,-1 0 1,0 0 0,0 0-1,2 1 1,1-1-24,0 1 0,-1-1 0,1 1 0,0 0 0,-1 1 0,1-1 1,-1 1-1,1-1 0,-1 1 0,6 4 0,-3 1-12,0 0 0,-1 0 0,1 1 1,-1-1-1,-1 1 0,0 0 0,0 0 0,0 1 0,-1-1 1,0 1-1,-1 0 0,0 0 0,0 0 0,0 17 0,1 18-694,-6 75 0,3-109 490,-13 92-3287,-10-8-2993</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6.844"/>
    </inkml:context>
    <inkml:brush xml:id="br0">
      <inkml:brushProperty name="width" value="0.05" units="cm"/>
      <inkml:brushProperty name="height" value="0.05" units="cm"/>
      <inkml:brushProperty name="color" value="#5B2D90"/>
    </inkml:brush>
  </inkml:definitions>
  <inkml:trace contextRef="#ctx0" brushRef="#br0">0 44 12902,'0'0'11397,"215"-18"-11093,-51 9 785,17 2-1089,-5 2 0,-19 1-176,-32 4-625,-34 0-1264,-34 0-2289,-29 0-7107</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8.040"/>
    </inkml:context>
    <inkml:brush xml:id="br0">
      <inkml:brushProperty name="width" value="0.05" units="cm"/>
      <inkml:brushProperty name="height" value="0.05" units="cm"/>
      <inkml:brushProperty name="color" value="#5B2D90"/>
    </inkml:brush>
  </inkml:definitions>
  <inkml:trace contextRef="#ctx0" brushRef="#br0">443 132 9444,'0'0'1879,"0"-15"780,-1-79 2026,1 92-4501,0 1 0,0 0-1,0 0 1,0 0 0,0 0-1,0 0 1,0 0 0,-1 0-1,1 0 1,0 0 0,-1 0-1,1 0 1,-1 0 0,1 0-1,-1 0 1,0 0 0,1 0-1,-1 0 1,-1-1 0,1 2-128,0 0 1,0 0 0,0 0 0,0 0 0,0 0 0,0 0 0,0 0 0,0 1 0,0-1-1,0 0 1,0 1 0,0-1 0,0 1 0,1-1 0,-1 1 0,0-1 0,0 1 0,0 0 0,1-1-1,-1 1 1,0 0 0,1-1 0,-1 1 0,1 0 0,-1 0 0,1 0 0,-1 1 0,-25 35 248,1 1 1,-21 45 0,11-18 116,-18 33 143,4 1 1,-41 120-1,69-158-512,4 0 0,2 1 0,3 1 0,2 0 0,-1 74 0,11-114-158,0 0 1,2-1-1,0 1 0,2-1 0,0 1 0,1-1 1,13 31-1,-14-42-184,1-1 0,0-1 0,0 1 1,1-1-1,0 0 0,1 0 0,0-1 0,1 0 0,-1 0 0,1 0 1,1-1-1,0 0 0,0-1 0,0 0 0,0-1 0,1 0 1,13 5-1,-10-5-1085,0-2 1,1 0-1,-1 0 1,18 1 0,54-2-10625</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8.582"/>
    </inkml:context>
    <inkml:brush xml:id="br0">
      <inkml:brushProperty name="width" value="0.05" units="cm"/>
      <inkml:brushProperty name="height" value="0.05" units="cm"/>
      <inkml:brushProperty name="color" value="#5B2D90"/>
    </inkml:brush>
  </inkml:definitions>
  <inkml:trace contextRef="#ctx0" brushRef="#br0">353 1 10277,'0'0'10148,"-23"3"-9377,12-2-685,1-1-44,-1 1 0,0 0 0,1 1-1,0 1 1,-1-1 0,1 1 0,0 1-1,1 0 1,-1 1 0,1-1 0,-1 2-1,2-1 1,-1 1 0,-14 14 0,6-1 18,0 1 1,2 1-1,0 1 1,2 0 0,0 1-1,2 0 1,0 1-1,2 0 1,0 0-1,2 1 1,1 0 0,0 1-1,2-1 1,2 1-1,0 0 1,2 30 0,0-52-82,0 0 0,0 1 1,1-1-1,-1 1 1,1-1-1,0 0 0,0 0 1,1 1-1,-1-1 1,1 0-1,0 0 1,0 0-1,5 5 0,-6-7 10,1 0-1,0 0 1,1-1-1,-1 1 1,0-1-1,0 0 1,0 1-1,1-1 1,-1 0-1,1 0 1,-1 0-1,1-1 1,-1 1-1,1-1 0,0 1 1,-1-1-1,1 0 1,-1 0-1,1 0 1,0 0-1,-1-1 1,1 1-1,-1-1 1,4-1-1,3-1 23,0 0-1,0-1 0,-1 0 0,0-1 1,0 0-1,0 0 0,0 0 1,-1-1-1,12-12 0,58-71 446,-63 71-233,9-6 197,-12 20 387,-11 7-671,1-1 1,0 1 0,0 0 0,-1-1-1,1 1 1,-1 0 0,0-1 0,0 1-1,0 0 1,0 0 0,-1 4 0,0 23 135,-1 4-834,0 0 0,-3 0 0,-1 0 0,-1-1 0,-1 0 0,-3 0 1,-15 34-1,17-44-6604</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9.002"/>
    </inkml:context>
    <inkml:brush xml:id="br0">
      <inkml:brushProperty name="width" value="0.05" units="cm"/>
      <inkml:brushProperty name="height" value="0.05" units="cm"/>
      <inkml:brushProperty name="color" value="#5B2D90"/>
    </inkml:brush>
  </inkml:definitions>
  <inkml:trace contextRef="#ctx0" brushRef="#br0">1 230 12806,'0'0'5640,"13"16"-5237,-9-11-389,5 4 24,0 1 0,-1 0 0,-1 0 0,0 1 0,0-1 0,-1 2 0,-1-1 0,0 1-1,0 0 1,-1 0 0,5 25 0,-8-27-188,2 20 1136,-1-40 1618,10-54-1098,110-249-911,-119 305-579,-2 5-46,0-1 0,0 1 0,1 0 1,-1 0-1,1 0 0,-1 0 0,1 0 0,0 0 0,0 0 0,0 1 0,1-1 0,-1 1 0,0 0 0,1-1 0,0 1 0,0 0 0,5-3 0,-7 6-130,0-1-1,1 1 0,-1-1 1,0 1-1,0-1 0,1 1 1,-1 0-1,0 0 0,0-1 1,0 1-1,0 0 0,0 0 1,0 0-1,0 0 0,0 0 1,-1 0-1,1 1 0,0-1 1,-1 0-1,1 0 0,0 0 1,-1 1-1,0-1 0,1 3 1,13 42-2666,-12-34 1627,13 45-4595,-2 4-3394</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29.462"/>
    </inkml:context>
    <inkml:brush xml:id="br0">
      <inkml:brushProperty name="width" value="0.05" units="cm"/>
      <inkml:brushProperty name="height" value="0.05" units="cm"/>
      <inkml:brushProperty name="color" value="#5B2D90"/>
    </inkml:brush>
  </inkml:definitions>
  <inkml:trace contextRef="#ctx0" brushRef="#br0">290 151 9316,'0'0'3330,"-5"-18"469,-20-56-1329,23 70-2305,-1 0-1,1 0 0,-1 0 1,0 1-1,0-1 0,0 1 0,-1 0 1,1 0-1,-1 0 0,0 0 1,0 1-1,0-1 0,0 1 1,0 0-1,0 0 0,0 1 0,-1-1 1,1 1-1,-1 0 0,-6-1 1,6 1-95,-1 0 0,0 1 0,0 0 1,0 0-1,0 0 0,0 1 1,0 0-1,1 0 0,-1 0 0,0 1 1,1 0-1,-1 0 0,-10 5 0,10-2-61,0 0-1,0 0 1,0 1-1,1 0 0,0-1 1,0 2-1,0-1 0,1 1 1,0-1-1,0 1 1,1 1-1,-4 9 0,2-4-46,1 0-1,1 1 1,0 0 0,1 0-1,1 0 1,-1 15-1,2-26-11,1 0 0,-1 0-1,0 0 1,1 0 0,0 0-1,-1 0 1,1-1 0,0 1-1,0 0 1,1 0 0,-1-1 0,1 1-1,-1-1 1,1 1 0,0-1-1,0 1 1,0-1 0,0 0-1,0 0 1,1 0 0,-1 0-1,0-1 1,1 1 0,0-1-1,-1 1 1,1-1 0,0 0 0,0 0-1,3 1 1,-1-1 14,-1 0-1,0 0 1,1-1 0,-1 0-1,1 1 1,-1-2 0,1 1-1,-1 0 1,1-1 0,-1 0-1,1 0 1,-1 0 0,0 0-1,1-1 1,-1 0 0,0 0 0,0 0-1,0 0 1,5-5 0,-2 1 76,-1-1 0,0 1 1,0-1-1,0 0 0,-1-1 0,0 1 1,-1-1-1,0 0 0,0 0 1,-1 0-1,1-1 0,2-13 1,-2 0 500,0-1 0,-2-1 1,0-37-1,-1 61-539,-1-1-1,1 1 1,-1 0 0,0 0-1,1-1 1,-1 1 0,1 0-1,-1 0 1,0 0 0,1-1-1,-1 1 1,1 0 0,-1 0 0,1 0-1,-1 0 1,1 0 0,-1 0-1,1 0 1,-1 0 0,0 0-1,1 0 1,-1 1 0,1-1-1,-1 0 1,1 0 0,-1 0-1,0 0 1,1 1 0,-1-1 0,1 0-1,-1 0 1,0 1 0,1-1-1,-1 0 1,0 1 0,1-1-1,4 5 2871,5 44-2483,-7-27-192,2 0 0,0-1 0,1 1 0,12 25 0,-15-41-459,1 0 1,0 0-1,0 0 1,0 0-1,0 0 0,1-1 1,0 0-1,0 0 1,1 0-1,-1-1 1,1 0-1,0 0 0,0 0 1,0-1-1,1 1 1,-1-2-1,13 5 1,17-1-3883,-5-5-4678</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30.174"/>
    </inkml:context>
    <inkml:brush xml:id="br0">
      <inkml:brushProperty name="width" value="0.05" units="cm"/>
      <inkml:brushProperty name="height" value="0.05" units="cm"/>
      <inkml:brushProperty name="color" value="#5B2D90"/>
    </inkml:brush>
  </inkml:definitions>
  <inkml:trace contextRef="#ctx0" brushRef="#br0">265 601 5250,'0'0'6697,"-7"-16"-3066,-22-51-462,28 65-3058,1-1 0,-1 1 0,0 0 0,0-1 0,0 1 0,-1 0 0,1 0 0,0 0 1,-1 0-1,1 0 0,-1 0 0,0 1 0,0-1 0,0 0 0,0 1 0,0 0 0,0-1 0,0 1 0,0 0 0,0 0 0,-1 0 0,1 0 0,0 0 0,-1 1 0,1-1 0,-1 1 0,1 0 0,0-1 0,-1 1 0,1 0 0,-1 0 0,1 1 0,-1-1 0,1 0 0,-1 1 0,1 0 0,0-1 0,-1 1 0,-2 2 0,-2 1-62,-1 1 0,1 0 0,0 0-1,0 1 1,0 0 0,1 0-1,0 1 1,-6 7 0,3-2-52,0 0 0,0 1 0,1 0 0,1 0 0,0 1 0,1 0 0,1 0 0,0 1 0,1-1 0,0 1 0,1 0 0,1 0-1,0 0 1,1 29 0,1-42-5,0 0-1,1 0 0,-1 0 1,1 0-1,-1 0 0,1 0 1,0 0-1,-1 0 0,1 0 1,0 0-1,0 0 0,0-1 1,1 1-1,-1 0 0,0-1 1,1 1-1,-1-1 0,1 1 1,-1-1-1,1 0 0,3 2 1,-1-1-22,0 0 1,-1-1 0,1 0 0,0 0 0,0 0-1,1 0 1,-1-1 0,0 1 0,0-1 0,7-1-1,-1 0-33,0 0 0,0-1 0,-1 0 0,1-1 0,-1 0-1,1-1 1,-1 1 0,16-11 0,1-5-144,-2-2 0,0 0 0,-1-2-1,-1 0 1,-1-2 0,-2 0 0,0-1 0,-2-1 0,-1-1 0,-1 0 0,18-49-1,-15 28 159,-3 0-1,-2-1 0,-2 0 1,-3-1-1,-1 0 0,-1-76 1,-6 109 781,0 13 354,-3 19-603,2-10-522,-23 94 424,-4 15 424,-18 161 1,37-37 27,8-232-832,1 0 0,1 0-1,-1 0 1,1 1 0,-1-1-1,2 0 1,-1 0 0,0 0-1,1 0 1,0 0 0,3 5-1,-3-8-14,-1-1-1,1 1 0,-1 0 0,1-1 1,0 0-1,-1 1 0,1-1 0,0 0 0,0 0 1,0 0-1,0 0 0,0 0 0,0-1 1,1 1-1,-1 0 0,0-1 0,0 0 1,0 1-1,1-1 0,-1 0 0,0 0 1,0 0-1,0-1 0,1 1 0,-1 0 0,0-1 1,4-1-1,2-1-36,0-1 0,0 1-1,0-1 1,-1-1 0,0 0 0,1 0 0,-2 0 0,1-1-1,-1 0 1,0 0 0,0-1 0,0 1 0,-1-1 0,0 0 0,7-14-1,1-4-141,0-1-1,-1 0 1,11-41-1,1-48 26,-11 42 208,-7 184 415,-6-58-677,0 86 886,0-48-5917,0-80-850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30.618"/>
    </inkml:context>
    <inkml:brush xml:id="br0">
      <inkml:brushProperty name="width" value="0.05" units="cm"/>
      <inkml:brushProperty name="height" value="0.05" units="cm"/>
      <inkml:brushProperty name="color" value="#5B2D90"/>
    </inkml:brush>
  </inkml:definitions>
  <inkml:trace contextRef="#ctx0" brushRef="#br0">1 173 7443,'0'0'2684,"25"11"-1059,87 30 45,-102-38-1448,-1-1 0,0 0-1,1 0 1,-1-1 0,1 0-1,0-1 1,10 0 0,-15-1 4,-1 0 0,1 0 1,0 0-1,-1 0 1,1-1-1,-1 1 0,1-1 1,-1 0-1,0-1 0,0 1 1,6-5-1,-5 3 11,-1-1 0,0 0 0,-1 1-1,1-1 1,-1 0 0,0-1 0,0 1-1,-1 0 1,0-1 0,0 0 0,0 1 0,0-1-1,-1 0 1,0 0 0,0 0 0,-1 0-1,0 0 1,0 0 0,-1-11 0,0 12-155,0 1 0,0-1 0,0 1 0,-1 0 0,1-1 0,-1 1 0,0 0 0,0 0 0,-1 0 0,1 1 0,-1-1-1,0 0 1,0 1 0,0 0 0,0 0 0,0 0 0,-1 0 0,-5-3 0,6 3-71,0 1-1,-1 1 0,1-1 1,0 0-1,-1 1 0,0 0 1,1-1-1,-1 1 1,0 1-1,0-1 0,1 1 1,-1-1-1,0 1 0,0 0 1,0 0-1,1 1 0,-1-1 1,0 1-1,0 0 0,1 0 1,-1 0-1,0 0 1,-3 3-1,-3 4-702,1 1 0,-1 0-1,1 1 1,1 0 0,0 1 0,1 0 0,0 0 0,-12 24-1,9-17-1750,-20 40-6919</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31.461"/>
    </inkml:context>
    <inkml:brush xml:id="br0">
      <inkml:brushProperty name="width" value="0.05" units="cm"/>
      <inkml:brushProperty name="height" value="0.05" units="cm"/>
      <inkml:brushProperty name="color" value="#5B2D90"/>
    </inkml:brush>
  </inkml:definitions>
  <inkml:trace contextRef="#ctx0" brushRef="#br0">3 171 2017,'0'0'17501,"5"7"-17183,1-1-159,-1 0 1,1 0-1,1-1 1,-1 1-1,1-1 1,0-1 0,0 1-1,0-1 1,0 0-1,1-1 1,0 0-1,0 0 1,13 3-1,-4-3 44,-1 0 0,0-1 1,1 0-1,0-2 0,-1 0 0,27-3 0,-38 2-162,0 0 1,0 0-1,0-1 0,-1 1 1,1-1-1,0 0 0,-1 0 1,0-1-1,1 0 1,-1 1-1,0-1 0,0-1 1,-1 1-1,1 0 1,-1-1-1,1 0 0,-1 0 1,5-8-1,-4 5 8,0-1-1,-1 1 1,0-1-1,0 0 1,-1 0 0,0-1-1,0 1 1,-1 0-1,0-1 1,0-10-1,-1 17-48,0 0-1,0 0 1,0 1-1,-1-1 1,1 0-1,-1 0 0,1 1 1,-1-1-1,1 0 1,-1 0-1,0 1 1,0-1-1,0 1 0,0-1 1,0 1-1,0-1 1,0 1-1,-1 0 1,1 0-1,0-1 0,-3 0 1,0 0-4,0-1 0,0 2 1,0-1-1,0 0 0,-1 1 1,1 0-1,0 0 0,-9-1 0,2 1-11,0 0 0,0 1 0,0 1 0,0 0 0,0 0-1,-21 6 1,21-2 7,0 0-1,0 0 1,1 1 0,0 1-1,0-1 1,0 2-1,1-1 1,0 1 0,1 1-1,0 0 1,0 0-1,0 0 1,1 1 0,1 0-1,0 1 1,-8 19-1,4-9-76,2 1-1,0 0 1,2 0-1,1 1 1,0 0-1,2 0 1,-2 40-1,5-62 82,0 6-120,0 1 0,0-1 0,0 1-1,1-1 1,0 0 0,1 1 0,2 6 0,-3-12 98,0 0 0,0 0 0,1 0 0,-1-1 1,1 1-1,-1 0 0,1-1 0,-1 1 0,1-1 1,0 0-1,0 0 0,0 1 0,0-1 0,0 0 1,0-1-1,0 1 0,0 0 0,0 0 0,0-1 1,0 0-1,1 1 0,-1-1 0,0 0 1,0 0-1,0 0 0,4 0 0,4-1 35,-1-1 0,0 1 0,0-1 0,0-1 0,0 0 0,0 0-1,0-1 1,-1 0 0,1 0 0,-1-1 0,15-11 0,8-8 206,41-42 1,-57 51-127,28-29 524,-27 26-290,35-30 0,-50 47-312,0 0-1,0 0 0,0 1 0,0-1 1,1 0-1,-1 1 0,0-1 0,0 1 1,0-1-1,1 1 0,-1 0 0,0-1 1,1 1-1,-1 0 0,0 0 1,0 0-1,1 0 0,-1 0 0,0 0 1,1 1-1,-1-1 0,0 0 0,0 1 1,1-1-1,-1 0 0,0 1 0,0 0 1,0-1-1,0 1 0,1 0 0,-1-1 1,0 1-1,0 0 0,1 2 0,4 3-115,-1 0 0,0 1-1,-1 0 1,7 12-1,-1-2 64,1 0-329,1 0 1,0-1-1,1-1 1,0 0 0,21 18-1,-30-30 87,-1-1 0,1 1-1,0-1 1,0 0 0,0 1-1,0-2 1,1 1 0,-1 0-1,0-1 1,1 0 0,-1 0 0,1 0-1,-1-1 1,1 1 0,-1-1-1,1 0 1,-1-1 0,1 1-1,-1-1 1,1 0 0,-1 0-1,1 0 1,-1 0 0,0-1 0,0 0-1,1 0 1,-1 0 0,0 0-1,5-5 1,8-5 328,-13 8 218,-1 1 0,1 0 0,1 0 0,-1 0 0,0 1 0,1-1 0,-1 1 0,1 0 0,0 0 0,-1 1 0,1-1 0,7 0 0,-10 3-204,1 0 1,-1 0 0,0 1 0,0-1 0,0 1-1,0-1 1,-1 1 0,1 0 0,0-1 0,-1 1-1,1 0 1,1 3 0,8 7 134,-5-7-121,0-1-1,0 0 0,0-1 1,1 1-1,-1-1 1,1 0-1,0-1 0,0 0 1,0 0-1,0 0 1,0-1-1,1 0 0,-1 0 1,9-1-1,-11 0-93,1 0 0,-1-1 0,0 0 0,1 0 0,-1 0 0,0-1 0,0 1 0,0-1 0,0-1 0,0 1-1,-1-1 1,1 1 0,-1-1 0,1-1 0,-1 1 0,0 0 0,0-1 0,0 0 0,5-8 0,0-3-448,-1 0 1,0-1-1,-2 0 1,0 0-1,0-1 1,-2 1-1,0-1 1,3-31-1,-1-49 581,-10 6 3316,4 88-3028,0-1 1,-1 1-1,1-1 1,-1 1-1,1 0 1,-1-1 0,0 1-1,-1 0 1,1-1-1,0 1 1,-1 0-1,-3-5 1,5 9-369,-1-1-1,0 0 1,1 1-1,-1-1 1,0 1-1,1-1 1,-1 1-1,1-1 1,-1 1-1,1-1 1,-1 1-1,1 0 1,-1-1-1,1 1 1,-1 0-1,1-1 1,0 1-1,0 0 1,-1 0-1,1-1 1,0 1-1,0 1 1,-56 208-4,31-104-297,15-69 202,5-22-16,1 0 0,0 0 0,1 0 0,-1 28 0,17-44 2245,64-38 604,-62 29-2816,2 1 0,-1 1 0,1 1 0,1 0 0,22-6 0,-6 7-3457,48-1 0,-16 5-6459</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32.026"/>
    </inkml:context>
    <inkml:brush xml:id="br0">
      <inkml:brushProperty name="width" value="0.05" units="cm"/>
      <inkml:brushProperty name="height" value="0.05" units="cm"/>
      <inkml:brushProperty name="color" value="#5B2D90"/>
    </inkml:brush>
  </inkml:definitions>
  <inkml:trace contextRef="#ctx0" brushRef="#br0">293 51 9957,'0'0'13672,"-5"4"-13421,-3 3-169,1 1 0,0-1 1,1 1-1,0 1 0,0-1 0,0 1 0,1 0 0,-4 12 0,-35 90 542,34-83-442,-11 31 124,-119 284-92,127-322-732,16-33 331,15-39 91,-18 51 94,64-193-211,14-36-185,-64 196 510,1 1 0,2 0 0,1 2 0,39-52 0,-56 82-80,0-1 0,-1 0-1,1 0 1,0 1-1,0-1 1,-1 1-1,1-1 1,0 0-1,0 1 1,0 0-1,0-1 1,0 1-1,0 0 1,0-1-1,0 1 1,0 0-1,0 0 1,0 0-1,0 0 1,0 0-1,0 0 1,0 0-1,0 0 1,0 0-1,0 0 1,-1 0-1,1 1 1,0-1-1,0 0 1,0 1-1,0-1 1,0 1-1,0-1 1,0 1-1,0-1 1,-1 1-1,1 0 1,0-1-1,-1 1 1,1 0 0,0 0-1,-1-1 1,1 1-1,-1 0 1,1 0-1,-1 0 1,1 1-1,32 57-136,-23-39 296,7 12-90,0 1 0,-3 0 1,-1 2-1,-1-1 0,-2 1 1,-1 1-1,-2 0 1,-1 0-1,-2 0 0,-1 49 1,-3-78-245,-1 1 0,1-1 0,-1 0 0,-1 0 0,1 0 1,-1-1-1,0 1 0,-1 0 0,1-1 0,-1 1 0,-1-1 0,1 0 0,-1 0 1,0 0-1,-8 8 0,7-9-403,0-1 0,0 0 0,0 0 0,0-1-1,-1 1 1,1-1 0,-1 0 0,0-1 0,0 1 0,0-1 0,-7 1 0,-39 3-8720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32.382"/>
    </inkml:context>
    <inkml:brush xml:id="br0">
      <inkml:brushProperty name="width" value="0.05" units="cm"/>
      <inkml:brushProperty name="height" value="0.05" units="cm"/>
      <inkml:brushProperty name="color" value="#5B2D90"/>
    </inkml:brush>
  </inkml:definitions>
  <inkml:trace contextRef="#ctx0" brushRef="#br0">0 414 7700,'0'0'14382,"1"-16"-12010,0 9-2169,-2 3-148,1 0-1,0 0 1,0 0-1,1 1 1,-1-1-1,1 0 1,0 0-1,0 1 1,0-1-1,0 0 1,1 1-1,-1-1 1,1 1-1,0 0 1,0-1-1,0 1 1,0 0-1,1 0 1,0 0-1,-1 1 1,1-1-1,0 1 1,0-1-1,0 1 1,1 0-1,-1 0 1,0 0-1,1 1 1,4-2-1,200-53 358,-9 4-699,-175 44 225,1-2 0,-2 0 0,1-2-1,-1 0 1,34-26 0,-53 36 45,-1 0-1,0 0 1,0 0 0,0-1-1,-1 1 1,1-1 0,0 0-1,-1 0 1,0 0 0,0 0-1,0 0 1,0 0-1,0-1 1,0 1 0,-1-1-1,0 1 1,0-1 0,0 1-1,0-1 1,0 0 0,-1 0-1,0 1 1,1-5 0,-2 7 1,0-1 0,0 1 1,0-1-1,0 1 0,0 0 0,0 0 1,0-1-1,0 1 0,0 0 0,0 0 1,-1 0-1,1 0 0,0 0 0,-1 1 1,1-1-1,-1 0 0,1 1 1,-1-1-1,1 1 0,-1-1 0,0 1 1,1 0-1,-1 0 0,1-1 0,-1 1 1,0 0-1,1 1 0,-1-1 1,1 0-1,-1 0 0,-2 1 0,-2 0-92,-1-1 0,0 1 0,0 1 0,0-1 0,1 1 0,-13 5 0,13-2 31,0 0-1,0 0 0,0 0 0,0 1 0,1 0 0,0 0 0,0 0 1,1 0-1,-1 1 0,1 0 0,1 0 0,-1 0 0,1 1 0,1-1 0,-1 1 1,1-1-1,1 1 0,-2 15 0,0 6-123,1 0 0,2 0 0,5 55 0,-1-61 87,1 0-1,12 35 1,-11-40 167,0 0 0,-1 0 0,-2 1 1,1-1-1,-1 21 0,-3-37-35,0 0 0,-1 0 1,0-1-1,1 1 0,-1 0 0,0-1 1,0 1-1,0 0 0,0-1 1,0 1-1,0-1 0,0 1 0,-1-1 1,1 0-1,0 0 0,-1 1 1,1-1-1,-1 0 0,1 0 0,-1 0 1,0-1-1,1 1 0,-1 0 1,0-1-1,0 1 0,0-1 0,1 1 1,-1-1-1,0 0 0,0 0 1,0 0-1,-3 0 0,-13 1 59,0-1 1,-26-3-1,31 2 8,-61-11-143,69 11-201,0 0-1,1-1 0,-1 0 0,1 0 0,-1 0 1,1 0-1,0-1 0,0 0 0,0 1 0,0-2 1,1 1-1,-1 0 0,-2-5 0,-2-13-6732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39.866"/>
    </inkml:context>
    <inkml:brush xml:id="br0">
      <inkml:brushProperty name="width" value="0.05" units="cm"/>
      <inkml:brushProperty name="height" value="0.05" units="cm"/>
      <inkml:brushProperty name="color" value="#5B2D90"/>
    </inkml:brush>
  </inkml:definitions>
  <inkml:trace contextRef="#ctx0" brushRef="#br0">0 321 7780,'0'0'9116,"9"17"-8540,12 22 9,35 65 74,102 144-1,-146-240-611,-7-16 288,-6-28 565,1 23-664,-11-271 572,3-105-773,11 382-418,3 21-193,12 46-1033,-1-2-486,-11-44 820,1 1-1,0-1 1,1 0 0,0-1 0,14 17-1,12 7-3918</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32.738"/>
    </inkml:context>
    <inkml:brush xml:id="br0">
      <inkml:brushProperty name="width" value="0.05" units="cm"/>
      <inkml:brushProperty name="height" value="0.05" units="cm"/>
      <inkml:brushProperty name="color" value="#5B2D90"/>
    </inkml:brush>
  </inkml:definitions>
  <inkml:trace contextRef="#ctx0" brushRef="#br0">271 1 10949,'0'0'9116,"-18"4"-7937,13-3-1122,-4 0 43,1 1-1,-1 0 0,1 1 1,-1-1-1,1 2 0,0-1 1,0 1-1,0 0 1,1 1-1,-1 0 0,1 0 1,0 1-1,0 0 0,-10 12 1,3 0 53,1 0 0,0 1 0,2 1 1,0 0-1,1 0 0,1 1 0,1 0 0,1 1 1,1 0-1,0 0 0,2 0 0,1 1 1,-1 34-1,4-52-138,0-1 0,0 1 0,0 0 0,1 0 0,0 0 0,0-1 0,0 1 0,0 0 0,1-1 0,0 1 0,0-1 0,0 1 0,0-1 0,1 0 1,0 0-1,6 7 0,-5-7-78,1-1 1,0 0 0,0 0 0,0 0-1,0-1 1,0 1 0,0-1 0,1 0-1,-1-1 1,1 0 0,-1 1 0,1-2 0,0 1-1,7 0 1,-5-1-278,0 0-1,0 0 1,0-1 0,0 0-1,0 0 1,0-1 0,-1 0-1,1 0 1,0-1-1,7-3 1,-8 2-748,0 0-1,0-1 1,0 0 0,-1 0-1,1 0 1,5-8 0,29-36-10961</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33.450"/>
    </inkml:context>
    <inkml:brush xml:id="br0">
      <inkml:brushProperty name="width" value="0.05" units="cm"/>
      <inkml:brushProperty name="height" value="0.05" units="cm"/>
      <inkml:brushProperty name="color" value="#5B2D90"/>
    </inkml:brush>
  </inkml:definitions>
  <inkml:trace contextRef="#ctx0" brushRef="#br0">193 109 11205,'0'0'8052,"6"12"-7481,22 35-350,-27-46-199,0 1 0,1-1 1,-1 0-1,1 0 0,0 1 0,-1-1 0,1 0 0,0-1 1,0 1-1,0 0 0,0-1 0,-1 1 0,1-1 0,0 1 0,0-1 1,0 0-1,0 0 0,0 0 0,0 0 0,0 0 0,0 0 0,0 0 1,0-1-1,0 1 0,0-1 0,0 0 0,0 1 0,-1-1 1,1 0-1,0 0 0,-1 0 0,1 0 0,0 0 0,-1-1 0,1 1 1,-1 0-1,0-1 0,1 1 0,-1-1 0,0 1 0,0-1 0,2-3 1,-2 3 8,-1-1 0,1 1 1,0-1-1,-1 1 0,0-1 0,1 0 1,-1 1-1,0-1 0,-1 0 1,1 1-1,0-1 0,-1 0 1,1 1-1,-1-1 0,0 1 1,0-1-1,0 1 0,0-1 0,0 1 1,0 0-1,-1-1 0,-2-1 1,1 1 9,0 0 1,0 0 0,-1 0 0,0 1 0,1 0 0,-1 0-1,0 0 1,0 0 0,0 0 0,0 1 0,0 0 0,-8-1-1,3 0-4,1 1-1,0 0 1,-1 1-1,1 0 1,-1 0-1,1 1 1,-1 0-1,1 0 1,0 1 0,-1 0-1,1 1 1,0 0-1,0 0 1,-7 5-1,7-3-47,1 1 1,0 1-1,0-1 0,0 1 1,1 1-1,0-1 0,0 1 0,1 0 1,0 0-1,0 1 0,1-1 1,-4 14-1,2-5-16,2 1 0,0-1 0,1 1 0,1 0 0,1 31 0,0-47-19,1 1 0,1 0-1,-1 0 1,0 0 0,1-1 0,-1 1 0,1 0 0,0-1 0,0 1 0,0 0 0,0-1 0,0 0 0,1 1 0,-1-1 0,1 1 0,0-1-1,-1 0 1,1 0 0,0 0 0,3 2 0,-1-2-40,0 1 1,0-1-1,0 0 1,1 0-1,-1-1 0,0 1 1,1-1-1,-1 0 0,1 0 1,-1-1-1,8 1 0,-1-1 23,1-1 0,-1 0 0,1 0-1,-1-1 1,0-1 0,0 0 0,0 0-1,0-1 1,13-7 0,-14 5 268,0-1 0,-1 0 1,0 0-1,-1-1 0,1 0 1,-1-1-1,-1 0 0,0 0 1,6-10-1,14-17 2045,-27 35-2233,1 0-1,0-1 1,0 1 0,0 0-1,0 0 1,-1 0 0,1 0-1,1 0 1,-1 0 0,0 1-1,0-1 1,0 0 0,0 0-1,1 1 1,-1-1 0,0 1-1,0-1 1,1 1 0,-1 0-1,0-1 1,1 1 0,-1 0-1,1 0 1,-1 0 0,0 0-1,1 0 1,-1 0 0,3 1-1,-1 0-18,-1 1 0,1 0-1,-1-1 1,0 1-1,1 0 1,-1 0 0,0 0-1,0 1 1,0-1 0,-1 0-1,1 1 1,2 4-1,3 6-136,-1 1-1,0 0 1,-2 0-1,6 19 1,-8-20 975,4 13-1740,7 5-4827,-11-29 5343,-1-1 0,1 1 0,0-1 1,0 1-1,0-1 0,-1 0 0,1 0 0,1 1 0,-1-1 1,0-1-1,0 1 0,0 0 0,0-1 0,1 1 1,-1-1-1,0 1 0,1-1 0,-1 0 0,0 0 1,1 0-1,-1 0 0,0-1 0,1 1 0,-1-1 1,3 0-1,10-4 353,-1 0 0,0-1 1,0-1-1,0 0 1,-1-1-1,0 0 0,-1-1 1,0 0-1,22-22 1,36-26 2669,-69 56-2509,0 1 1,0-1-1,0 0 1,1 1-1,-1-1 1,0 0-1,0 1 1,1 0-1,-1-1 1,0 1-1,0 0 1,1-1-1,-1 1 1,1 0-1,-1 0 1,0 0-1,1 0 1,-1 0-1,0 1 1,1-1-1,-1 0 1,0 1-1,0-1 1,1 1-1,-1-1 0,0 1 1,0-1-1,0 1 1,1 0-1,-1 0 1,0 0-1,0 0 1,0-1-1,0 1 1,-1 0-1,1 1 1,0-1-1,0 0 1,0 1-1,0 0-96,0-1 0,0 0-1,0 0 1,-1 1 0,1-1 0,1 0-1,-1 0 1,0 0 0,0 0-1,0 0 1,0-1 0,1 1-1,-1 0 1,0 0 0,1-1-1,-1 1 1,1-1 0,-1 1-1,1-1 1,-1 0 0,1 0 0,-1 1-1,1-1 1,-1 0 0,1 0-1,-1 0 1,1-1 0,-1 1-1,1 0 1,-1-1 0,1 1-1,-1 0 1,0-1 0,3-1 0,0-1 82,0 0 1,0 0 0,0-1-1,0 0 1,0 0 0,-1 0-1,0 0 1,0 0 0,0-1-1,0 1 1,-1-1 0,0 0-1,0 0 1,3-8 0,0-3-3,-1-1 0,-1 0 1,3-22-1,-4 20-3,3-65 896,-5 78-409,-1-1-1,1 0 0,-1 0 0,-1 0 0,-2-8 0,-6 32 138,-45 299-688,53-304-83,-2 44-74,3-54 119,1-1 0,0 1 1,0-1-1,1 1 1,-1-1-1,0 1 0,0-1 1,1 0-1,-1 1 1,1-1-1,-1 1 0,1-1 1,0 0-1,-1 1 1,1-1-1,0 0 0,0 0 1,0 0-1,0 0 1,0 0-1,0 0 0,0 0 1,0 0-1,1 0 1,-1 0-1,0 0 0,0-1 1,1 1-1,-1-1 1,3 2-1,7 0-24,1-1 1,-1 0-1,1 0 0,0-1 1,-1 0-1,1-1 0,0-1 1,-1 0-1,1 0 0,-1-1 0,0 0 1,0-1-1,0-1 0,19-10 1,-22 10-526,0-1 0,0 0 0,0-1 0,10-11 0,-11 10-675,0-1 0,0 0 0,-1-1 0,6-11 0,11-29-7526</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3:33.799"/>
    </inkml:context>
    <inkml:brush xml:id="br0">
      <inkml:brushProperty name="width" value="0.05" units="cm"/>
      <inkml:brushProperty name="height" value="0.05" units="cm"/>
      <inkml:brushProperty name="color" value="#5B2D90"/>
    </inkml:brush>
  </inkml:definitions>
  <inkml:trace contextRef="#ctx0" brushRef="#br0">452 1 9812,'0'0'13991,"30"141"-12887,-2-33 993,-4 14-1360,-6-1 607,-14-3-1072,-4-8-176,-26-11 1,-36-10-97,-29-14-32,-22-11-1377,-16-18-2465,-6-15-5090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32.096"/>
    </inkml:context>
    <inkml:brush xml:id="br0">
      <inkml:brushProperty name="width" value="0.05" units="cm"/>
      <inkml:brushProperty name="height" value="0.05" units="cm"/>
      <inkml:brushProperty name="color" value="#5B2D90"/>
    </inkml:brush>
  </inkml:definitions>
  <inkml:trace contextRef="#ctx0" brushRef="#br0">473 56 4882,'0'0'14447,"3"-9"-13191,1 0-871,3-10-173,-5 0 2758,-27 19-2332,6 1-594,0 1-1,0 0 1,0 1-1,1 1 1,-1 1-1,1 1 1,0 1-1,0 0 1,1 1-1,0 1 1,0 0-1,1 2 1,0-1-1,1 2 1,1 0-1,0 1 1,0 1 0,-19 24-1,18-19 3,1 1-1,1 1 1,1 0-1,1 0 1,0 1-1,2 0 1,0 1-1,2 0 1,1 1-1,0-1 1,2 1-1,1 0 1,1 0 0,0 33-1,3-48-90,0 1 0,0-1 0,1 1 1,0-1-1,1 0 0,0 0 0,0 0 0,1-1 0,0 1 1,0-1-1,1 1 0,0-2 0,1 1 0,0 0 0,0-1 0,0 0 1,1-1-1,0 1 0,0-1 0,16 9 0,-11-8-20,-1-2 1,1 1-1,0-2 0,0 1 0,0-2 0,0 0 0,1 0 0,0-1 1,-1 0-1,1-2 0,0 1 0,0-1 0,0-1 0,-1 0 0,16-4 0,-15 1 12,-1 0 0,0-1 0,0 0 0,-1-1 0,1 0-1,-1-1 1,0 0 0,-1-1 0,0 0 0,0-1-1,0 0 1,-2 0 0,10-12 0,0-2-9,-2 0 0,-1 0 1,-1-2-1,0 1 0,9-28 0,-18 38 268,-1 0 0,0 0 0,-1 0-1,0 0 1,-1-1 0,-1 0 0,0-17-1,-1 31 313,-6 39 144,4-14-628,-11 49 133,-7 114 1,24-78-9069,-1-96-1715</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32.499"/>
    </inkml:context>
    <inkml:brush xml:id="br0">
      <inkml:brushProperty name="width" value="0.05" units="cm"/>
      <inkml:brushProperty name="height" value="0.05" units="cm"/>
      <inkml:brushProperty name="color" value="#5B2D90"/>
    </inkml:brush>
  </inkml:definitions>
  <inkml:trace contextRef="#ctx0" brushRef="#br0">102 5 13270,'0'0'9604,"0"-4"-8897,-33 151 4038,-3 2-3700,6 40-677,28-159-1961,2-1 0,3 36 1,1-54-2567,7-10-3117</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32.921"/>
    </inkml:context>
    <inkml:brush xml:id="br0">
      <inkml:brushProperty name="width" value="0.05" units="cm"/>
      <inkml:brushProperty name="height" value="0.05" units="cm"/>
      <inkml:brushProperty name="color" value="#5B2D90"/>
    </inkml:brush>
  </inkml:definitions>
  <inkml:trace contextRef="#ctx0" brushRef="#br0">224 53 12966,'0'0'7796,"26"-11"-6807,-9 3-844,-2 2-66,-1-1 0,1 2 1,23-7-1,-30 11-44,-1 0-1,0 0 1,1 0-1,-1 1 0,1 0 1,-1 1-1,1-1 1,-1 2-1,0-1 1,0 1-1,1 0 1,11 5-1,-3 1 31,-1 0 0,0 2 0,0-1 0,-1 2 0,0 0 0,0 1 0,-2 0 0,1 1 0,-2 0 0,0 1 0,0 0 0,-1 1 0,-1 0 0,-1 1 0,13 30 0,-17-34-51,0 0 0,-1 0 0,0 0 1,-1 0-1,0 1 0,-1-1 1,0 1-1,-1-1 0,0 1 0,-1-1 1,-1 1-1,0-1 0,-1 0 0,0 1 1,-1-1-1,0-1 0,-1 1 0,0-1 1,0 0-1,-2 0 0,1 0 0,-1-1 1,-11 12-1,-4 0 0,0 0 1,-2-2-1,0-1 0,-2-1 1,1-1-1,-2-2 0,0 0 1,-1-2-1,-1-1 0,0-1 1,0-1-1,-1-2 0,0-1 1,-1-2-1,1 0 0,-1-2 0,0-2 1,-38-2-1,67 1-59,-1 0-1,1 0 1,-1-1-1,1 1 1,-1-1 0,1 1-1,0-1 1,-1 0-1,1 0 1,0 0 0,0 0-1,0-1 1,0 1-1,0 0 1,-2-3 0,2 3-271,1-1 1,0 1-1,0-1 0,0 1 1,0-1-1,1 0 1,-1 1-1,0-1 1,1 0-1,-1 0 1,1 0-1,0 0 1,-1-2-1,0-18-5601</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33.348"/>
    </inkml:context>
    <inkml:brush xml:id="br0">
      <inkml:brushProperty name="width" value="0.05" units="cm"/>
      <inkml:brushProperty name="height" value="0.05" units="cm"/>
      <inkml:brushProperty name="color" value="#5B2D90"/>
    </inkml:brush>
  </inkml:definitions>
  <inkml:trace contextRef="#ctx0" brushRef="#br0">0 56 13702,'0'0'11413,"28"-55"-11076,-28 57-1154,2 14-1680,8-2-960,8-2-7124</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33.739"/>
    </inkml:context>
    <inkml:brush xml:id="br0">
      <inkml:brushProperty name="width" value="0.05" units="cm"/>
      <inkml:brushProperty name="height" value="0.05" units="cm"/>
      <inkml:brushProperty name="color" value="#5B2D90"/>
    </inkml:brush>
  </inkml:definitions>
  <inkml:trace contextRef="#ctx0" brushRef="#br0">8 27 16087,'0'0'8484,"-8"-27"-11989</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34.271"/>
    </inkml:context>
    <inkml:brush xml:id="br0">
      <inkml:brushProperty name="width" value="0.05" units="cm"/>
      <inkml:brushProperty name="height" value="0.05" units="cm"/>
      <inkml:brushProperty name="color" value="#5B2D90"/>
    </inkml:brush>
  </inkml:definitions>
  <inkml:trace contextRef="#ctx0" brushRef="#br0">324 131 7988,'0'0'12830,"-21"15"-12228,3-4-435,2-1-61,1 1 1,0 0 0,0 1-1,1 1 1,1 0-1,0 0 1,-17 24 0,0 13 156,1 1 0,-24 61 1,19-36-155,28-66-103,5-12-6,7-20-129,24-37-403,70-101 1,-51 85 457,-29 42 147,-1 1 69,1 1 1,2 0 0,0 2-1,2 1 1,30-28 0,-52 55-79,-1-1 0,1 1 1,0-1-1,-1 1 0,1-1 1,0 1-1,0 0 0,0 0 1,0 0-1,0 0 0,0 0 1,0 1-1,0-1 0,0 1 0,1-1 1,-1 1-1,0 0 0,0-1 1,0 1-1,1 1 0,-1-1 1,0 0-1,0 0 0,1 1 0,-1-1 1,0 1-1,0 0 0,0-1 1,0 1-1,0 0 0,0 1 1,0-1-1,0 0 0,-1 0 1,1 1-1,0-1 0,-1 1 0,1-1 1,-1 1-1,2 2 0,3 5 25,0 0 1,-1 0-1,0 1 0,0 0 0,-1 0 0,5 19 0,-1 5 46,-2 0 0,-1 1 0,1 45 0,-8 108-85,1-158-96,-1 4-392,-1-1-1,-9 42 1,7-54-1224,-1-1 0,-11 28 0,-7-2-7308</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35.062"/>
    </inkml:context>
    <inkml:brush xml:id="br0">
      <inkml:brushProperty name="width" value="0.05" units="cm"/>
      <inkml:brushProperty name="height" value="0.05" units="cm"/>
      <inkml:brushProperty name="color" value="#5B2D90"/>
    </inkml:brush>
  </inkml:definitions>
  <inkml:trace contextRef="#ctx0" brushRef="#br0">0 522 10901,'0'0'9532,"20"-18"-8243,-15 14-1245,8-9-6,0 0 1,1 2 0,1 0-1,0 0 1,0 2-1,1 0 1,0 0-1,1 2 1,33-12-1,1 8-5,-15 3-437,-1-1-1,1-1 1,40-19-1,-69 26 35,0-1 0,0 1 0,0-1 0,-1 0 0,0 0 0,1-1 0,-1 0 1,-1 0-1,1-1 0,-1 1 0,0-1 0,0 0 0,-1 0 0,0-1 0,0 0 0,0 1 0,-1-1 0,0 0 0,0-1 0,-1 1 0,2-9 0,-3 9 277,0-1 1,0 1-1,-1 0 0,0-1 1,0 1-1,-1 0 0,0-1 1,-1 1-1,1 0 0,-1 0 1,-1 0-1,1 0 1,-5-8-1,-26-28 2459,-14 5 3459,44 47-3045,3-5-2484,0 36 592,9 69 0,-6-92-748,0-1 0,2 0 0,0 1 0,1-2 0,0 1 0,17 29 0,-11-26-113,1 1 0,1-2 1,1 0-1,1 0 0,0-2 1,1 0-1,1-1 0,0 0 0,28 16 1,-36-26-53,-1 0 1,1 0 0,0 0-1,1-1 1,-1-1-1,1 0 1,-1 0-1,1-1 1,0 0 0,0-1-1,0 0 1,0-1-1,0 0 1,0-1 0,0 0-1,0-1 1,0 0-1,-1-1 1,1 0 0,-1-1-1,19-8 1,-14 3-37,0 0 0,-1-1 0,0 0 0,0-1 1,-2-1-1,1 0 0,-1 0 0,-1-1 0,19-29 1,-23 31 30,-1 1 1,-1-1-1,0 0 1,0 0-1,-1-1 0,-1 0 1,0 1-1,0-1 1,-1 0-1,-1 0 1,0-1-1,-1 1 1,0 0-1,0 0 1,-3-13-1,1 20 25,0 0 0,1-1 0,-1 1-1,-1 0 1,1 0 0,-1 1 0,0-1-1,0 0 1,-6-6 0,7 9 6,1 0 0,-1 1-1,0-1 1,1 0 0,-1 0 0,0 1-1,-1-1 1,1 1 0,0 0 0,0-1-1,0 1 1,-1 0 0,1 0 0,-1 1-1,1-1 1,-1 0 0,1 1 0,-1 0 0,1-1-1,-1 1 1,1 0 0,-3 0 0,3 1-9,1 0 1,0 0-1,1 1 1,-1-1 0,0 0-1,0 0 1,0 0-1,1 1 1,-1-1 0,0 0-1,1 1 1,-1-1-1,1 0 1,0 1 0,-1-1-1,1 1 1,0-1 0,0 0-1,0 1 1,0-1-1,0 1 1,0-1 0,0 1-1,1-1 1,0 3-1,-1 5-21,7 182-95,-1-99 157,-10 136-1,1-207-47,0-1 0,-2 0-1,0 0 1,-1 0 0,-1 0-1,-1-1 1,-19 35 0,19-41 12,0 0 0,-1-1 1,-1 0-1,0 0 0,0-1 1,-1 0-1,0-1 0,-1-1 1,0 1-1,-1-2 0,-18 10 1,28-16 11,-1-1 0,1 1 1,-1-1-1,0 1 0,0-1 1,0-1-1,0 1 0,-4 0 1,7-1 7,0 0 0,0 0 0,0 0 0,0 0 0,0-1 0,0 1 0,0 0 1,0 0-1,0-1 0,0 1 0,0-1 0,0 1 0,0-1 0,0 1 0,0-1 0,0 0 0,0 1 0,1-1 0,-1 0 1,-1-1-1,0-2 15,1 0 1,-1-1 0,1 1 0,0 0 0,0 0-1,1-1 1,-1 1 0,1-1 0,0 1-1,0-1 1,1 1 0,-1 0 0,2-7-1,3-12-29,0 1-1,1 0 0,2 0 1,0 1-1,1 0 0,1 0 0,17-24 1,10-11-278,54-63 1,-55 78-96,1 2 0,1 1 1,73-53-1,-78 68 266,1 1-1,1 1 1,0 2-1,2 2 1,57-20 0,-81 34 114,0-1 0,1 1 0,-1 1 0,1 0 1,23 1-1,-35 1-4,0 0 1,0 1-1,0-1 1,0 1-1,0-1 1,0 1-1,0-1 1,0 1-1,0 0 1,0 0-1,-1 0 1,1 0-1,0 1 1,-1-1-1,1 0 1,-1 1-1,1-1 1,-1 1-1,1-1 1,-1 1-1,0 0 1,0-1-1,0 1 1,0 0-1,0 0 1,-1 0-1,1 0 1,0 0-1,-1 0 1,1 2-1,1 9 34,0-1 0,-1 1 0,0 24 0,-1-18-6,0 10 47,1-1 0,1 1 0,2-1 0,10 38 0,-13-60-54,1 0-1,0 0 1,0 0 0,0-1 0,1 1 0,0-1-1,0 1 1,0-1 0,1 0 0,0 0 0,0 0-1,0-1 1,0 1 0,1-1 0,0 0-1,0 0 1,0-1 0,0 1 0,0-1 0,1 0-1,0-1 1,-1 1 0,1-1 0,0 0 0,0-1-1,9 2 1,-12-3 9,1 1-1,-1-1 1,1 0-1,-1 0 0,0-1 1,1 1-1,-1-1 1,1 1-1,-1-1 1,0 0-1,1 0 0,-1-1 1,0 1-1,0-1 1,0 1-1,0-1 1,0 0-1,-1 0 0,5-5 1,-3 3 35,0-1 1,-1 0-1,0 0 0,0 0 1,0 0-1,0 0 0,-1-1 0,0 1 1,0-1-1,2-11 0,-2 4 40,-1 0 0,0 1-1,0-1 1,-1 0 0,-1 0-1,0 0 1,-1 0 0,0 1 0,-1-1-1,-7-18 1,4 20-112,0 1 0,0 0 0,-1 0 1,0 0-1,0 1 0,-1 0 0,0 1 0,-1 0 1,0 0-1,0 1 0,-1 0 0,0 0 0,0 1 1,-1 1-1,1-1 0,-1 2 0,0 0 0,-1 0 1,1 1-1,-1 0 0,-22-2 0,10 2-416,-1 1 0,1 1 0,-1 2 1,-25 2-1,22 1-1171,1 1 1,0 1-1,-28 11 1,-54 25-12003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40.217"/>
    </inkml:context>
    <inkml:brush xml:id="br0">
      <inkml:brushProperty name="width" value="0.05" units="cm"/>
      <inkml:brushProperty name="height" value="0.05" units="cm"/>
      <inkml:brushProperty name="color" value="#5B2D90"/>
    </inkml:brush>
  </inkml:definitions>
  <inkml:trace contextRef="#ctx0" brushRef="#br0">0 0 1297,'0'0'0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35.522"/>
    </inkml:context>
    <inkml:brush xml:id="br0">
      <inkml:brushProperty name="width" value="0.05" units="cm"/>
      <inkml:brushProperty name="height" value="0.05" units="cm"/>
      <inkml:brushProperty name="color" value="#5B2D90"/>
    </inkml:brush>
  </inkml:definitions>
  <inkml:trace contextRef="#ctx0" brushRef="#br0">1 218 12550,'0'0'4685,"31"-3"-2348,489-67 2734,889-42-2191,4 92-3731,-842 16-513,-498 0 40,-62 2-269,-45 0 268,-136 2-6319,58 0-640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35.884"/>
    </inkml:context>
    <inkml:brush xml:id="br0">
      <inkml:brushProperty name="width" value="0.05" units="cm"/>
      <inkml:brushProperty name="height" value="0.05" units="cm"/>
      <inkml:brushProperty name="color" value="#5B2D90"/>
    </inkml:brush>
  </inkml:definitions>
  <inkml:trace contextRef="#ctx0" brushRef="#br0">88 122 13910,'-21'0'3074,"-46"-2"-835,95-2 595,165-7-629,1330-32 1521,4 37-2295,-1485 6-1434,73 0 50,94 1 59,235-29 0,-423 26-83,-15 2-23,0 0-1,0-1 1,-1 0 0,1 0-1,0 0 1,0-1-1,-1 0 1,1 0-1,-1 0 1,9-5 0,-12 1-243,-13 4-483,-81 2-4959,18 0-1268</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44.757"/>
    </inkml:context>
    <inkml:brush xml:id="br0">
      <inkml:brushProperty name="width" value="0.05" units="cm"/>
      <inkml:brushProperty name="height" value="0.05" units="cm"/>
      <inkml:brushProperty name="color" value="#5B2D90"/>
    </inkml:brush>
  </inkml:definitions>
  <inkml:trace contextRef="#ctx0" brushRef="#br0">39 309 5298,'0'0'15661,"-1"-11"-14962,-8-54 1571,9 65-2218,0 0-1,0 0 1,0 0-1,0 1 0,0-1 1,0 0-1,-1 0 1,1 0-1,0 0 0,0 1 1,0-1-1,0 0 1,0 0-1,-1 0 0,1 0 1,0 0-1,0 0 1,0 1-1,0-1 0,-1 0 1,1 0-1,0 0 1,0 0-1,0 0 0,-1 0 1,1 0-1,0 0 1,0 0-1,0 0 0,-1 0 1,1 0-1,0 0 1,0 0-1,0 0 0,-1 0 1,1 0-1,0 0 1,0 0-1,0 0 0,-1 0 1,1-1-1,0 1 1,0 0-1,0 0 0,-1 0 1,1 0-1,0 0 1,0 0-1,0-1 1,0 1-1,0 0 0,0 0 1,-1-1-1,-5 24-44,-3 65 201,5 0 0,8 122 0,0-149-151,3 1 0,29 113 0,-34-166-53,0-1 1,1-1 0,0 1-1,0 0 1,1-1-1,0 1 1,0-1-1,0 0 1,1 0-1,1-1 1,-1 1-1,1-1 1,0-1 0,0 1-1,10 6 1,-8-8-6,0 1 0,1-1 0,0-1 0,0 0 1,0 0-1,0-1 0,1 0 0,-1 0 0,1-1 1,-1-1-1,1 1 0,-1-2 0,11 0 0,-14 0-3,0-1-1,-1 0 0,0 1 1,1-2-1,-1 1 1,0-1-1,0 1 0,0-1 1,0-1-1,-1 1 1,0-1-1,1 0 0,-1 0 1,0 0-1,-1 0 1,1-1-1,4-6 0,8-14-118,-1 0-1,13-31 0,-19 36-75,10-22-197,-1 0 0,-2-1 1,19-90-1,-29 102 263,-2 0-1,-1 0 1,-1 0 0,-2 0-1,-1 0 1,-9-58 0,5 71 121,-1-1 0,0 1 0,-2 0 0,0 0 0,-1 0 0,-1 2 0,0-1 0,-1 1 0,-1 1 1,-14-15-1,3 6 86,0 1 0,-2 2 1,0 0-1,-1 2 0,-35-20 1,60 38-54,-1 0 0,1 0 1,-1-1-1,0 1 0,0 0 0,0 0 1,0 0-1,0 1 0,0-1 1,0 0-1,0 1 0,0 0 0,0-1 1,0 1-1,0 0 0,0 0 1,0 0-1,0 0 0,0 0 0,0 1 1,0-1-1,-3 1 0,3 1 5,1 1 0,-1-1 1,0 1-1,1-1 0,0 1 0,-1-1 0,1 1 0,0 0 0,1 0 0,-1-1 0,0 1 0,1 0 0,-1 0 1,1 0-1,0 5 0,-5 41 264,2 0 1,2 0 0,2 0 0,2 0-1,19 91 1,-17-118-471,1-1 0,1 0-1,1-1 1,0 1 0,2-1 0,0-1-1,1 0 1,2 0 0,-1-1 0,2-1 0,0 0-1,1-1 1,1-1 0,1 0 0,26 19 0,40 12-4756</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45.446"/>
    </inkml:context>
    <inkml:brush xml:id="br0">
      <inkml:brushProperty name="width" value="0.05" units="cm"/>
      <inkml:brushProperty name="height" value="0.05" units="cm"/>
      <inkml:brushProperty name="color" value="#5B2D90"/>
    </inkml:brush>
  </inkml:definitions>
  <inkml:trace contextRef="#ctx0" brushRef="#br0">1 218 16295,'0'0'6603,"20"-7"-6074,55-16-357,-28 11-116,0-2 1,-2-3-1,75-37 0,-115 52-14,-1-1-1,1 0 0,-1 0 1,0 0-1,0 0 1,0-1-1,0 1 1,-1-1-1,1 0 0,-1 0 1,0-1-1,0 1 1,0 0-1,-1-1 0,0 0 1,0 0-1,0 0 1,0 0-1,-1 0 1,1-5-1,-2 10-26,-1 0 0,1 0 0,0 0-1,-1-1 1,1 1 0,-1 0 0,1 0 0,-1 0 0,1 0 0,0 0 0,-1 0-1,1 0 1,-1 0 0,1 0 0,0 0 0,-1 0 0,1 0 0,-1 0-1,1 1 1,0-1 0,-1 0 0,1 0 0,-1 0 0,1 1 0,0-1 0,-1 0-1,1 0 1,0 1 0,-1-1 0,1 0 0,0 0 0,0 1 0,-1-1 0,1 1-1,-15 11 224,7-1-51,1 1 1,0 0-1,0 0 1,1 1-1,1 0 1,0 0-1,1 0 1,1 1-1,0 0 1,-2 14-1,0 24 255,3 71 0,2-93-400,18 368 331,-18-386-372,-1 1 0,0-1-1,-1 0 1,-1 0 0,1 0 0,-2 0-1,0 0 1,0-1 0,-1 0-1,0 0 1,-8 12 0,9-17-14,-1 0-1,1 0 1,-1 0 0,-1 0 0,1-1-1,-1 0 1,0 0 0,0 0 0,0-1 0,0 0-1,-1 0 1,0-1 0,0 0 0,0 0-1,0 0 1,0-1 0,-1 0 0,-12 2-1,18-4-9,1 0-1,-1 0 0,1 1 0,-1-1 0,1 0 0,-1 0 0,1-1 0,0 1 1,-1 0-1,1 0 0,-1-1 0,1 1 0,0-1 0,-1 1 0,1-1 0,0 1 1,-1-1-1,1 0 0,0 0 0,0 0 0,0 0 0,0 0 0,0 0 1,0 0-1,0 0 0,0 0 0,0 0 0,0 0 0,1-1 0,-1 1 0,0 0 1,1 0-1,-1-3 0,-1-3-279,1 0 0,0 0 1,0-1-1,1 1 0,1-12 1,0 0-534,1-42-2704,11-8-3060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45.822"/>
    </inkml:context>
    <inkml:brush xml:id="br0">
      <inkml:brushProperty name="width" value="0.05" units="cm"/>
      <inkml:brushProperty name="height" value="0.05" units="cm"/>
      <inkml:brushProperty name="color" value="#5B2D90"/>
    </inkml:brush>
  </inkml:definitions>
  <inkml:trace contextRef="#ctx0" brushRef="#br0">36 236 13846,'0'0'9287,"14"10"-8558,-8-5-636,2 1 7,1 1 0,-1-2-1,2 1 1,12 5 0,-18-9-40,0-1 0,0 1 1,0-1-1,1 0 0,-1 0 0,1-1 1,-1 1-1,1-1 0,-1 0 0,1 0 1,-1 0-1,0-1 0,1 0 1,-1 0-1,1 0 0,7-3 0,-4 0-38,0-1 0,-1 0 0,0 0 0,0-1 0,0 0 0,0 0 0,-1 0 0,0-1 0,0 0 0,-1 0 0,0-1 0,0 0 0,-1 1-1,0-2 1,0 1 0,-1 0 0,0-1 0,0 1 0,-1-1 0,-1 0 0,1 0 0,-1 0 0,0 0 0,-1 0 0,0 0 0,-3-16 0,1 21-22,0-1 1,0 1 0,0 0-1,-1 0 1,1 0 0,-1 1-1,0-1 1,0 1 0,-1-1-1,1 1 1,-1 0 0,0 0-1,1 1 1,-1-1 0,0 1-1,-1 0 1,1 0 0,0 0-1,-1 0 1,1 1 0,-1 0 0,1 0-1,-1 0 1,1 0 0,-1 1-1,-5 0 1,2-1-13,-1 0 0,0 1-1,0 0 1,1 1 0,-1 0 0,0 0 0,1 1 0,-1 0-1,1 0 1,-1 1 0,1 0 0,0 1 0,-10 6 0,12-6-171,1 1 1,0 0 0,0 1-1,0-1 1,0 1 0,1 0-1,0 0 1,0 0 0,1 1-1,-1-1 1,-3 13 0,3-8-914,1 0 0,1 0 0,-2 23 1,2 20-6456</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46.994"/>
    </inkml:context>
    <inkml:brush xml:id="br0">
      <inkml:brushProperty name="width" value="0.05" units="cm"/>
      <inkml:brushProperty name="height" value="0.05" units="cm"/>
      <inkml:brushProperty name="color" value="#5B2D90"/>
    </inkml:brush>
  </inkml:definitions>
  <inkml:trace contextRef="#ctx0" brushRef="#br0">66 39 8964,'0'0'10890,"-5"-5"-9988,3 3-844,1 1 1,0 0-1,0-1 0,-1 1 0,1 0 0,-1 0 0,1 0 1,-1 0-1,0 0 0,1 0 0,-1 0 0,-3-1 0,4 3-29,-1-1-1,1 0 0,0 1 0,0-1 0,0 1 1,0 0-1,0-1 0,0 1 0,0 0 0,0 0 1,0-1-1,0 1 0,0 0 0,0 0 0,1 0 1,-1 0-1,0 0 0,1 0 0,-1 0 0,0 1 1,1-1-1,0 0 0,-1 0 0,1 0 0,0 1 1,-1-1-1,1 0 0,0 2 0,-4 8 165,1 1 0,0 0-1,1 0 1,1 0 0,-1 0 0,2 0-1,0 1 1,0-1 0,1 0 0,3 15-1,-3-23-172,1 1-1,-1-1 0,1 0 0,-1 0 1,1 0-1,0 0 0,1 0 1,-1-1-1,1 1 0,-1-1 0,1 1 1,0-1-1,0 0 0,1 0 1,-1 0-1,1-1 0,-1 1 0,1-1 1,0 0-1,0 0 0,0 0 1,0 0-1,0-1 0,0 0 1,0 0-1,1 0 0,-1 0 0,0 0 1,1-1-1,-1 0 0,6 0 0,-5-1-11,1 1 1,-1-1-1,1 1 0,-1-2 0,0 1 0,0-1 0,1 1 0,-1-1 0,0-1 0,0 1 0,-1-1 0,1 0 0,0 0 0,-1 0 0,0 0 0,0-1 0,0 0 0,0 0 0,-1 0 0,1 0 0,-1-1 0,4-6 0,-3 3-4,1-1-1,-1 0 1,-1 0 0,1 0 0,-1-1-1,-1 1 1,0-1 0,-1 0 0,1 0-1,-2 1 1,0-18 0,-1 23-3,0 0 1,0 0-1,0 0 1,0 0-1,-1 0 0,1 0 1,-1 1-1,0-1 1,0 1-1,-1-1 1,1 1-1,-1 0 0,1 0 1,-1 0-1,0 0 1,0 0-1,-1 1 0,-3-3 1,5 4-64,0-1 0,0 1 1,0 0-1,0 0 0,0 0 1,0 0-1,-1 0 0,1 1 1,0-1-1,-1 1 0,1 0 1,-1-1-1,1 1 0,0 0 0,-1 0 1,1 0-1,0 1 0,-1-1 1,1 1-1,-1-1 0,1 1 1,0 0-1,0 0 0,0 0 1,-1 0-1,1 0 0,0 0 0,0 1 1,0-1-1,1 1 0,-1-1 1,-3 4-1,-1 6-1030,-1 0 0,2 0-1,0 0 1,0 1 0,1 0 0,1 0-1,0 0 1,1 0 0,-2 20 0,2-22-453,-7 54-8780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47.360"/>
    </inkml:context>
    <inkml:brush xml:id="br0">
      <inkml:brushProperty name="width" value="0.05" units="cm"/>
      <inkml:brushProperty name="height" value="0.05" units="cm"/>
      <inkml:brushProperty name="color" value="#5B2D90"/>
    </inkml:brush>
  </inkml:definitions>
  <inkml:trace contextRef="#ctx0" brushRef="#br0">1 129 11669,'0'0'9890,"4"11"-9484,0-1-362,-1 1 165,2 0 1,-1-1 0,1 1-1,12 16 1,-14-24-143,-1 1 0,1-1 0,1 0-1,-1 0 1,0 0 0,1 0 0,-1-1 0,1 1 0,0-1 0,0 0 0,0 0 0,0 0 0,0-1 0,0 1 0,0-1 0,1 0 0,-1 0 0,6 0-1,-3-1-23,-1 1 0,0-1 0,1-1 0,-1 1-1,1-1 1,-1 0 0,0-1 0,1 0-1,-1 0 1,0 0 0,0 0 0,0-1-1,-1 0 1,1-1 0,7-5 0,-9 6-28,-1 0 0,0-1 0,0 1 0,0-1 0,0 1 0,-1-1 0,0 0 0,0 0 0,0 0 0,0 0 0,0-1 0,-1 1 1,0 0-1,0-1 0,0 1 0,0-1 0,-1 1 0,0-1 0,0 1 0,0-1 0,0 1 0,-1-1 0,-1-7 0,0 6 8,0 0 1,-1 0-1,0 1 0,0-1 0,0 1 0,0-1 0,-1 1 1,0 0-1,0 0 0,0 1 0,-1-1 0,0 1 1,0 0-1,0 0 0,0 1 0,0-1 0,-1 1 0,1 0 1,-10-3-1,1 1-266,0-1 0,0 2 0,0 0 0,-1 1 0,0 0 0,0 1 0,-18 0 0,14 3-4138</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47.911"/>
    </inkml:context>
    <inkml:brush xml:id="br0">
      <inkml:brushProperty name="width" value="0.05" units="cm"/>
      <inkml:brushProperty name="height" value="0.05" units="cm"/>
      <inkml:brushProperty name="color" value="#5B2D90"/>
    </inkml:brush>
  </inkml:definitions>
  <inkml:trace contextRef="#ctx0" brushRef="#br0">6 15 9941,'0'0'12789,"-6"0"-9163,13 0-947,435-14-2938,-383 14-664,62 0-5488,-95 2 1409</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48.284"/>
    </inkml:context>
    <inkml:brush xml:id="br0">
      <inkml:brushProperty name="width" value="0.05" units="cm"/>
      <inkml:brushProperty name="height" value="0.05" units="cm"/>
      <inkml:brushProperty name="color" value="#5B2D90"/>
    </inkml:brush>
  </inkml:definitions>
  <inkml:trace contextRef="#ctx0" brushRef="#br0">0 52 9220,'0'0'19321,"129"0"-18969,-32-2-144,8-6-208,5-3-336,-9 2-576,-18 0-2034,-28 4-255,-29-2-3026</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48.925"/>
    </inkml:context>
    <inkml:brush xml:id="br0">
      <inkml:brushProperty name="width" value="0.05" units="cm"/>
      <inkml:brushProperty name="height" value="0.05" units="cm"/>
      <inkml:brushProperty name="color" value="#5B2D90"/>
    </inkml:brush>
  </inkml:definitions>
  <inkml:trace contextRef="#ctx0" brushRef="#br0">15 101 9204,'0'0'4869,"1"-16"-2166,1-5-1779,1-11 6,-3 1 4254,-19 253-3242,17-160-1465,3-1 0,10 69-1,-8-110-448,1-1-1,0-1 0,1 1 1,1-1-1,1 1 0,1-2 0,0 1 1,1-1-1,1-1 0,1 1 1,13 14-1,-21-27-23,0-1 1,0 1-1,1-1 1,-1 0-1,1 0 0,0 0 1,0-1-1,0 1 0,0-1 1,1 0-1,-1 0 1,1 0-1,-1-1 0,1 0 1,0 0-1,-1 0 1,1 0-1,0-1 0,0 1 1,-1-1-1,1-1 1,0 1-1,0-1 0,-1 1 1,1-1-1,0-1 1,-1 1-1,1-1 0,-1 1 1,1-1-1,-1-1 1,0 1-1,0 0 0,7-6 1,1-2-35,0 0 1,0 0 0,-1-1 0,0-1-1,-1 0 1,0 0 0,-1-1 0,-1 0-1,12-22 1,-13 18-45,-1 0 0,-1-1 0,0 0 0,-1 0 0,-1 0 0,-1 0 0,0-1 0,-2 1 0,0 0 0,-1-1 0,0 1 0,-2 0 0,0-1 0,-1 2 0,-8-21 0,6 19 35,-1 0 1,-1 1-1,-1 0 0,-1 0 0,0 1 1,-1 0-1,-1 1 0,-1 0 1,0 1-1,-1 0 0,0 1 0,-1 1 1,-27-18-1,37 27 62,-1 1-1,0-1 1,0 1-1,0 1 1,0-1-1,-1 1 1,1 0-1,-1 1 1,1-1-1,-1 1 1,0 1-1,1-1 1,-14 2-1,16-1 2,1 1-1,-1 0 1,0 0 0,1 1 0,-1-1-1,1 1 1,-1 0 0,1 0-1,0 0 1,0 0 0,0 1-1,0-1 1,0 1 0,0-1-1,1 1 1,-1 0 0,1 0-1,0 1 1,0-1 0,0 0-1,0 1 1,0-1 0,1 1-1,-2 6 1,-1 2 18,1 1 0,0-1 0,1 1-1,0-1 1,1 1 0,0 0 0,1-1 0,0 1-1,1 0 1,1 0 0,6 24 0,-3-22-52,1 1 0,1-1 0,0 0-1,1-1 1,0 1 0,1-2 0,1 1 0,21 22 0,-1-6-883,66 51 0,-6-17-4708,-27-21-3862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4.298"/>
    </inkml:context>
    <inkml:brush xml:id="br0">
      <inkml:brushProperty name="width" value="0.05" units="cm"/>
      <inkml:brushProperty name="height" value="0.05" units="cm"/>
      <inkml:brushProperty name="color" value="#5B2D90"/>
    </inkml:brush>
  </inkml:definitions>
  <inkml:trace contextRef="#ctx0" brushRef="#br0">96 59 8964,'0'0'3170,"1"18"-2183,7 59-46,-8-72-840,1 0 0,0 0 0,0 0-1,0 0 1,1 0 0,-1 0-1,1-1 1,1 1 0,-1-1 0,0 1-1,1-1 1,0 0 0,0 0-1,0 0 1,1 0 0,-1-1 0,1 1-1,0-1 1,0 0 0,0 0-1,1-1 1,6 4 0,-8-5-14,0 0 0,0 0 0,0 0 0,0-1 0,0 0 1,0 0-1,0 0 0,0 0 0,1 0 0,-1 0 0,0-1 0,0 1 1,0-1-1,0 0 0,0 0 0,0 0 0,0-1 0,-1 1 0,1 0 0,0-1 1,-1 0-1,1 0 0,-1 0 0,1 0 0,-1 0 0,0 0 0,0-1 0,0 1 1,0-1-1,0 1 0,-1-1 0,2-3 0,0 1-25,0 0 0,0 0-1,-1-1 1,0 1 0,0-1-1,0 1 1,-1-1 0,0 0-1,0 1 1,0-1 0,-1 0-1,1 0 1,-2 0 0,1 1-1,0-1 1,-1 0 0,0 0-1,-1 1 1,1-1 0,-1 0-1,0 1 1,-5-10 0,3 10-39,0-1 0,0 1 0,-1 0 0,1 0 0,-1 0 0,0 1 1,-1 0-1,1-1 0,-1 2 0,1-1 0,-1 1 0,0 0 0,-1 0 0,1 1 0,0-1 1,-1 1-1,1 1 0,-1-1 0,-8 0 0,5 1 14,0 0 0,0 0 0,1 1 0,-1 1 0,0-1 0,0 1 0,0 1 1,-9 2-1,16-3-140,0 1 1,1-1 0,-1 0 0,0 1 0,1-1 0,-1 1-1,1 0 1,-1 0 0,1 0 0,0 0 0,0 0 0,-3 4-1,3-3-356,1 0-1,-1 0 1,0 1-1,1-1 1,0 0-1,0 1 1,0 0-1,0-1 1,1 1-1,-1-1 1,1 1-1,0 4 0,0 14-5446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40.847"/>
    </inkml:context>
    <inkml:brush xml:id="br0">
      <inkml:brushProperty name="width" value="0.05" units="cm"/>
      <inkml:brushProperty name="height" value="0.05" units="cm"/>
      <inkml:brushProperty name="color" value="#5B2D90"/>
    </inkml:brush>
  </inkml:definitions>
  <inkml:trace contextRef="#ctx0" brushRef="#br0">44 83 6819,'0'0'4472,"-7"-17"-2602,-21-48 149,28 65-1948,0 0-1,0 0 1,0 0-1,0 0 1,0 0 0,0 0-1,0 1 1,-1 0 846,1-1-847,0 0 1,0 0-1,0 0 1,-1 0-1,1 0 1,0 0-1,0 0 1,0 0 0,0 0-1,0 0 1,0 0-1,0 0 1,0 0-1,-1 0 1,1 0-1,0 0 1,0 0-1,0 0 1,0 0-1,0 0 1,0 0 0,0 0-1,0 0 1,0 0-1,-1-1 565,1 1-564,-3 20 691,1 28-705,6 77 1587,20 127-1,37 126-710,-20-134-871,-24-101-132,-16-127-385,-1 0-1,-1 0 1,0 0 0,-1 0-1,-1 0 1,-7 26 0,8-38-113,1 0 1,-1 0-1,0 0 1,-1 0-1,1 0 0,-1-1 1,-3 6-1,-17 4-7206</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49.456"/>
    </inkml:context>
    <inkml:brush xml:id="br0">
      <inkml:brushProperty name="width" value="0.05" units="cm"/>
      <inkml:brushProperty name="height" value="0.05" units="cm"/>
      <inkml:brushProperty name="color" value="#5B2D90"/>
    </inkml:brush>
  </inkml:definitions>
  <inkml:trace contextRef="#ctx0" brushRef="#br0">273 262 14375,'0'0'7696,"19"-14"-7397,121-85-261,-134 95-9,72-51-135,-72 50 139,1-1 1,-1 0-1,0 0 1,-1-1 0,0 1-1,0-1 1,0 0-1,-1 0 1,5-10-1,-3 1 1091,-8 24 41,-8 22-1015,-16 86 820,-18 180 1,6-20 60,30-236-952,-33 143 106,36-167-181,0 0 0,-1-1 0,-1 1-1,0-2 1,-2 1 0,1-1 0,-2 0 0,-20 24 0,24-33-25,-1 1 1,1-1 0,-1-1-1,0 1 1,0-1 0,-1 0 0,1-1-1,-1 1 1,0-2 0,0 1-1,0-1 1,0 0 0,0-1-1,0 0 1,0 0 0,-1-1 0,1 0-1,0 0 1,-1-1 0,1 0-1,0 0 1,0-1 0,0 0-1,0-1 1,0 1 0,1-2 0,-1 1-1,1-1 1,-1 0 0,1 0-1,1-1 1,-1 0 0,1-1 0,0 1-1,0-1 1,0 0 0,1-1-1,0 1 1,0-1 0,1 0-1,-1 0 1,2 0 0,-1-1 0,1 0-1,-3-8 1,4 4-173,-1-1 0,2 0-1,-1 0 1,2 1 0,0-1 0,0 0 0,1 0 0,1 0 0,6-21-1,-3 17-905,1 0 0,1 1 0,0 0 0,1 1 0,1 0-1,16-22 1,27-29-8905</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49.806"/>
    </inkml:context>
    <inkml:brush xml:id="br0">
      <inkml:brushProperty name="width" value="0.05" units="cm"/>
      <inkml:brushProperty name="height" value="0.05" units="cm"/>
      <inkml:brushProperty name="color" value="#5B2D90"/>
    </inkml:brush>
  </inkml:definitions>
  <inkml:trace contextRef="#ctx0" brushRef="#br0">22 103 11141,'0'0'9503,"3"9"-8801,-2-5-599,1 0 1,0 1-1,0-1 1,0 0-1,0 0 1,1-1-1,0 1 1,0 0-1,0-1 1,0 0-1,7 6 1,-8-7-36,1 0 0,-1-1 1,1 1-1,-1-1 1,1 1-1,0-1 1,0 0-1,0 0 0,0 0 1,0-1-1,0 1 1,0-1-1,0 1 1,0-1-1,0 0 0,0 0 1,0-1-1,0 1 1,0 0-1,0-1 0,0 0 1,0 0-1,5-2 1,-6 1-29,1 0 0,-1 0 0,0 0 0,0 0 0,0 0 0,0-1 0,0 1 0,0-1 0,-1 1 1,1-1-1,-1 0 0,1 1 0,-1-1 0,0 0 0,0 0 0,-1 0 0,1 0 0,0 0 0,-1 0 0,0 0 0,0-6 0,0 4-22,0 0-1,0 1 0,0-1 0,0 0 0,-1 1 0,0-1 1,0 1-1,0-1 0,-1 1 0,1-1 0,-1 1 0,0 0 1,-1 0-1,-2-5 0,1 5-108,-1 0 0,1 1 0,-1 0 0,0-1 0,0 2 0,0-1 0,-1 1 0,1-1 0,-1 1 0,1 1 0,-1-1 0,1 1 0,-1 0 0,0 0 1,0 1-1,1 0 0,-1 0 0,0 0 0,0 0 0,-9 3 0,13-2-253,1 0 0,-1 0 0,1 1 0,-1-1 0,1 0 0,-1 1 0,1-1 0,0 1 1,0 0-1,0-1 0,0 1 0,0 0 0,0 0 0,0-1 0,0 1 0,1 0 0,-1 0 0,1 0 0,-1 0 0,1 0 1,0 3-1,-1 25-7417</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51.340"/>
    </inkml:context>
    <inkml:brush xml:id="br0">
      <inkml:brushProperty name="width" value="0.05" units="cm"/>
      <inkml:brushProperty name="height" value="0.05" units="cm"/>
      <inkml:brushProperty name="color" value="#5B2D90"/>
    </inkml:brush>
  </inkml:definitions>
  <inkml:trace contextRef="#ctx0" brushRef="#br0">78 20 7828,'0'0'11576,"-5"0"-10619,-6-1-602,4 1 329,0-1-1,0 1 0,0 0 1,0 0-1,0 1 0,-10 2 1,15-1 249,5-1-891,0 0-1,-1 1 0,1-1 1,0 0-1,0-1 0,0 1 1,1 0-1,-1-1 0,0 0 1,0 0-1,5 0 0,-1 1 37,591 20 267,-537-21-367,-50 0 102,-5 0-90,0 0-1,0 0 1,0 0 0,-1-1-1,1 1 1,10-4-1,-15 3 103,0 0-1,1 0 1,-1 1-1,0-1 1,1 0-1,-1-1 1,0 1-1,0 0 1,0 0-1,0 0 1,0-1-1,0 1 1,0 0-1,0-1 1,-1 1-1,1-1 1,0 1-1,-1-1 1,0 1-1,1-1 1,-1 0-1,0 1 1,1-1-1,-1 1 1,0-1-1,0 0 1,-1-1-1,1-6 497</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53.094"/>
    </inkml:context>
    <inkml:brush xml:id="br0">
      <inkml:brushProperty name="width" value="0.05" units="cm"/>
      <inkml:brushProperty name="height" value="0.05" units="cm"/>
      <inkml:brushProperty name="color" value="#5B2D90"/>
    </inkml:brush>
  </inkml:definitions>
  <inkml:trace contextRef="#ctx0" brushRef="#br0">756 27 8580,'0'0'10074,"1"-5"-9308,-1 5-745,0-1 1,0 0-1,1 1 1,-1-1 0,0 1-1,0-1 1,0 0 0,0 1-1,0-1 1,0 1-1,0-1 1,0 0 0,0 1-1,0-1 1,0 0-1,0 1 1,0-1 0,0 1-1,0-1 1,-1 0 0,1 1-1,0-1 1,-1 1-1,1-1 1,0 1 0,-1-1-1,1 1 1,0-1-1,-1 1 1,1-1 0,-1 1-1,1 0 1,-1-1 0,1 1-1,-1-1 1,1 1-1,-1 0 1,0 0 0,1-1-1,-1 1 1,1 0 0,-1 0-1,0 0 1,1 0-1,-1 0 1,0 0 0,1 0-1,-1 0 1,1 0-1,-1 0 1,0 0 0,1 0-1,-1 0 1,1 0 0,-1 1-1,0-1 1,1 0-1,-1 0 1,1 1 0,-1-1-1,1 0 1,-1 1 0,1-1-1,-1 1 1,1-1-1,-1 0 1,0 2 0,-49 40 1012,32-25-676,-97 90 1091,-110 134 0,175-186-1324,34-37-64,-1-1-1,0-1 1,-38 26 0,50-37-46,-1-1 0,-1-1 0,1 1 0,0-1 0,-1 0-1,0-1 1,0 1 0,1-1 0,-1-1 0,-1 1 0,1-1 0,0 0 0,0-1 0,0 0 0,0 0 0,-1 0 0,-10-3 0,16 2-11,0 0-1,0 0 0,0 0 1,0-1-1,0 1 1,1-1-1,-1 1 1,0-1-1,1 0 0,-1 1 1,1-1-1,-1 0 1,1 0-1,0 0 1,0 0-1,0 0 0,0-1 1,0 1-1,0 0 1,1 0-1,-1-1 1,1 1-1,-1-4 0,-2-62-87,3 56 73,1 4 8,0 1 0,0-1 0,1 1 0,0-1 0,1 1 0,-1 0 0,1 0 0,1 0 0,0 0 0,0 1 0,0-1 0,0 1 0,1 0 0,0 0 0,1 1 0,7-7 0,-1 1-19,0 1-1,1 0 1,0 1-1,1 0 1,0 1-1,30-11 1,-38 17 19,0 0 0,0 0 0,0 1 0,0 0 0,0 0 1,0 0-1,0 1 0,1 0 0,-1 0 0,0 1 0,0 0 0,0 0 1,0 0-1,0 1 0,0 0 0,0 0 0,0 0 0,-1 1 0,1 0 1,-1 0-1,1 0 0,-1 1 0,0-1 0,-1 1 0,1 1 0,5 6 0,8 11 23,-1 0-1,-1 1 1,-1 1-1,19 41 0,-10-19 18,-8-18-40,1-1 1,1 0 0,1-2-1,1 0 1,1-1 0,2-2-1,0 0 1,45 33-1,-66-54 0,0-1 0,0 1 0,0 0-1,0-1 1,1 1 0,-1-1-1,0 1 1,0-1 0,0 0 0,0 0-1,5-1 1,1 1-2017,14 0-3239</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54.141"/>
    </inkml:context>
    <inkml:brush xml:id="br0">
      <inkml:brushProperty name="width" value="0.05" units="cm"/>
      <inkml:brushProperty name="height" value="0.05" units="cm"/>
      <inkml:brushProperty name="color" value="#5B2D90"/>
    </inkml:brush>
  </inkml:definitions>
  <inkml:trace contextRef="#ctx0" brushRef="#br0">0 329 11157,'0'0'10976,"20"-4"-10275,61-9 161,110-22 522,-174 31-1425,0 0 1,0-2-1,0 0 0,-1-1 0,0 0 0,0-2 0,-1 0 0,21-16 1,-30 20-85,-1 0 1,0-1 0,0 0 0,0 0-1,-1 0 1,0 0 0,0-1 0,-1 1-1,1-1 1,3-14 0,-3 7-54,-2 0 1,1-1-1,-2 1 1,0-25-1,-1 38 190,0 0 0,-1 0-1,1 0 1,0 0-1,-1 0 1,1 0 0,-1 0-1,1 0 1,-1 0-1,1 0 1,-1 0 0,0 0-1,1 0 1,-1 1 0,0-1-1,0 0 1,0 0-1,0 1 1,0-1 0,1 0-1,-1 1 1,0-1 0,0 1-1,-1 0 1,1-1-1,0 1 1,0 0 0,0-1-1,0 1 1,0 0-1,0 0 1,0 0 0,0 0-1,0 0 1,-1 0 0,1 0-1,0 1 1,0-1-1,0 0 1,0 0 0,-2 2-1,-2-1 15,-1 0 0,0 0 0,0 1 0,1 0 0,-1 0 1,1 1-1,-7 3 0,-14 15 127,1 1 0,1 1-1,-32 39 1,32-34 125,-1-1-1,-46 38 0,63-58-223,0 0 1,-1 0-1,0-1 1,0-1-1,0 0 1,-1 0-1,0 0 1,0-1-1,0-1 1,0 0-1,-14 3 1,23-6-49,1 0 0,-1-1 1,1 1-1,-1 0 1,1 0-1,-1 0 1,1 0-1,-1 0 1,1-1-1,-1 1 1,1 0-1,-1 0 1,1-1-1,-1 1 1,1 0-1,-1-1 1,1 1-1,0 0 0,-1-1 1,1 1-1,0-1 1,-1 1-1,1-1 1,0 1-1,-1-1 1,1 1-1,0-1 1,0 1-1,0-1 1,0 1-1,-1-1 1,1 0-1,0-23 192,0 14-169,1-9-54,2 0 1,-1 0-1,2 0 0,1 1 1,0-1-1,2 1 0,0 0 1,0 0-1,2 1 0,0 0 1,1 1-1,16-20 1,-26 36 15,1-1 1,-1 1 0,1 0-1,-1 0 1,1 0 0,0-1-1,-1 1 1,1 0 0,-1 0-1,1 0 1,0 0 0,-1 0-1,1 0 1,-1 0 0,1 0-1,0 0 1,-1 0 0,1 1-1,-1-1 1,1 0 0,-1 0-1,1 0 1,0 1 0,-1-1 0,1 0-1,-1 1 1,1-1 0,-1 0-1,0 1 1,1-1 0,-1 1-1,1-1 1,-1 1 0,0-1-1,1 1 1,-1-1 0,0 1-1,1-1 1,-1 1 0,0 0-1,20 30 0,-16-24-17,13 21 7,2 1-1,1-2 1,46 49-1,-59-69 18,1 0 0,-1-1-1,2 1 1,-1-1 0,1-1-1,0 0 1,0 0 0,0-1-1,1 0 1,-1 0 0,1-1-1,0 0 1,0-1 0,0 0-1,0-1 1,1 0 0,15-1-1,-22-1 1,-1 0-1,1 0 0,0 0 0,0 0 1,-1-1-1,1 1 0,-1-1 0,1 0 1,-1 0-1,0-1 0,1 1 0,-1-1 1,0 1-1,-1-1 0,1 0 0,0 0 1,-1 0-1,0-1 0,0 1 0,0-1 1,0 1-1,0-1 0,1-5 0,-1 3 2,1 0-1,-2 1 1,1-2-1,-1 1 1,0 0 0,0 0-1,0 0 1,-1 0-1,0-1 1,-1 1-1,1 0 1,-1 0-1,0 0 1,-4-11-1,4 14 12,0 1-1,-1 0 0,1 0 0,-1 0 0,0 0 0,0 0 1,0 0-1,0 0 0,0 0 0,0 1 0,0-1 1,0 1-1,-1-1 0,1 1 0,0 0 0,-1 0 0,1 0 1,-1 1-1,0-1 0,1 0 0,-1 1 0,0 0 1,1-1-1,-1 1 0,0 0 0,1 1 0,-1-1 1,0 0-1,-3 1 0,0 0-1,0 0-1,0 1 1,0-1 0,1 1-1,-1 1 1,0-1 0,1 1 0,-1-1-1,1 2 1,0-1 0,-8 7 0,5-1-50,0 0 0,1 0 1,0 0-1,1 1 0,0 0 1,1 0-1,0 1 0,0-1 1,1 1-1,-5 21 1,4-4-1554,1 1 1,2-1 0,1 36-1,1-10-5600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54.974"/>
    </inkml:context>
    <inkml:brush xml:id="br0">
      <inkml:brushProperty name="width" value="0.05" units="cm"/>
      <inkml:brushProperty name="height" value="0.05" units="cm"/>
      <inkml:brushProperty name="color" value="#5B2D90"/>
    </inkml:brush>
  </inkml:definitions>
  <inkml:trace contextRef="#ctx0" brushRef="#br0">7 96 10197,'0'0'11416,"-2"-12"-10221,1 5-1052,-2-29 193,3 34-314,0 1 0,0 0 0,1-1 0,-1 1 0,1 0-1,-1-1 1,1 1 0,0 0 0,-1 0 0,1 0 0,0-1-1,0 1 1,0 0 0,0 0 0,0 0 0,0 0 0,0 0 0,0 1-1,0-1 1,1 0 0,-1 0 0,0 1 0,0-1 0,1 1-1,-1-1 1,0 1 0,3-1 0,12-3 107,0 1 0,1 1 0,-1 0-1,0 1 1,1 1 0,-1 0 0,1 1 0,17 4 0,-24-2-85,0 0 0,0 0 0,0 1 1,-1 0-1,0 1 0,1 0 1,-2 0-1,1 1 0,-1 0 0,0 1 1,0 0-1,0 0 0,12 17 0,-3-1-19,-1 0 0,-1 2 0,-1 0 0,-1 1 0,-1 0 0,-2 0 1,-1 2-1,0-1 0,-2 1 0,-2 0 0,0 0 0,-2 1 0,-1-1 0,-1 1 0,-4 37 0,2-58-28,-1 1 0,0-2 0,0 1 0,-1 0 0,0 0 0,0-1 0,0 1 0,-1-1 0,0 0 0,-1 0 0,0-1 0,0 1 0,0-1 0,-1 0 0,0 0 0,0-1 0,0 0 0,-1 0 0,1 0 0,-1-1 0,-14 6 0,7-4-8,1 0 0,-1-2-1,1 0 1,-1 0-1,0-2 1,0 1-1,-1-2 1,1 0-1,0 0 1,-1-2-1,-24-3 1,34 4 22,0-2-1,0 1 1,0 0 0,0-1 0,0 0 0,0 0-1,0-1 1,1 1 0,-1-1 0,1 0 0,0 0-1,0-1 1,0 1 0,0-1 0,0 0 0,1 0-1,-1 0 1,1 0 0,0-1 0,1 1-1,-1-1 1,1 0 0,0 0 0,0 1 0,0-2-1,1 1 1,0 0 0,0 0 0,0 0 0,0-9-1,1 5-6,0 1 0,0-1 0,1 0-1,0 0 1,1 1 0,-1-1 0,2 1-1,-1 0 1,1-1 0,1 1-1,-1 0 1,1 1 0,1-1 0,-1 1-1,1 0 1,1 0 0,-1 0 0,8-6-1,-1 3-164,1 1-1,0 0 0,1 1 1,-1 0-1,2 1 1,-1 1-1,1 0 0,0 1 1,0 1-1,0 0 0,0 1 1,1 1-1,0 0 1,-1 1-1,19 1 0,-20 1-749,0 0 0,0 1-1,0 1 1,0 0-1,0 1 1,-1 0 0,1 1-1,-1 1 1,-1 0 0,20 11-1,16 19-5587</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55.363"/>
    </inkml:context>
    <inkml:brush xml:id="br0">
      <inkml:brushProperty name="width" value="0.05" units="cm"/>
      <inkml:brushProperty name="height" value="0.05" units="cm"/>
      <inkml:brushProperty name="color" value="#5B2D90"/>
    </inkml:brush>
  </inkml:definitions>
  <inkml:trace contextRef="#ctx0" brushRef="#br0">1 74 14054,'0'0'7372,"20"0"-5361,593-17 1386,-191 3-2698,-313 12-233,-2 2 229,0-5 0,133-23-1,-218 23-236,-25 3-1888,-36 7-2712,-10 7-530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56.221"/>
    </inkml:context>
    <inkml:brush xml:id="br0">
      <inkml:brushProperty name="width" value="0.05" units="cm"/>
      <inkml:brushProperty name="height" value="0.05" units="cm"/>
      <inkml:brushProperty name="color" value="#5B2D90"/>
    </inkml:brush>
  </inkml:definitions>
  <inkml:trace contextRef="#ctx0" brushRef="#br0">1 42 13894,'0'0'9597,"0"-7"-8709,0 6-861,1-1-1,-1 1 1,0-1-1,0 1 1,0-1-1,1 1 1,-1-1 0,1 1-1,-1 0 1,1-1-1,0 1 1,-1 0-1,1-1 1,0 1-1,0 0 1,0 0-1,0 0 1,0 0-1,0 0 1,0 0 0,0 0-1,1 0 1,-1 0-1,0 1 1,1-1-1,-1 0 1,0 1-1,1-1 1,1 0-1,1 1 10,-1 0-1,1 0 1,0 0-1,0 1 1,-1-1-1,1 1 1,0 0-1,-1 0 0,1 0 1,-1 0-1,1 1 1,-1 0-1,0-1 1,1 1-1,2 3 0,13 9 63,0 0 0,0 2 0,-2 0 0,0 1 0,0 1 0,-2 0 0,0 1 0,-2 1 0,0 0 0,-1 1 0,14 33-1,-13-22-70,-1 1 0,-2 1 0,-1 0 0,-2 0 0,-1 0 0,-1 1 0,-1 46-1,-4-72-26,-1 0 0,1-1-1,-1 1 1,-1-1 0,0 1-1,0-1 1,-1 1 0,0-1 0,0 0-1,0 0 1,-1-1 0,-1 1-1,1-1 1,-1 0 0,-1 0-1,1 0 1,-1-1 0,0 1-1,-1-1 1,1-1 0,-1 0-1,0 0 1,0 0 0,-1-1-1,0 1 1,0-2 0,0 1-1,0-1 1,0-1 0,0 0-1,-1 0 1,-14 2 0,18-3 11,-1-1 0,0 1-1,1-1 1,-1 0 0,0 0 0,0-1 0,1 0 0,-1 0 0,0 0 0,1-1 0,-1 1-1,1-1 1,0-1 0,0 1 0,-1-1 0,2 0 0,-1 0 0,0 0 0,1-1 0,-1 1 0,1-1-1,0 0 1,0-1 0,0 1 0,1-1 0,0 1 0,0-1 0,0 0 0,0 0 0,1-1-1,0 1 1,0 0 0,0-1 0,1 1 0,-2-11 0,1 3-16,2 0-1,-1-1 1,1 1-1,1 0 1,1 0-1,0 0 1,0 1 0,1-1-1,1 0 1,0 1-1,0 0 1,2 0 0,-1 0-1,2 0 1,-1 1-1,2 0 1,9-11 0,12-13-44,2 2 1,1 1-1,57-44 1,-73 63-159,0 1 0,0 1 0,1 0 0,1 1 0,19-9 0,-30 17-200,1 0 0,-1 0-1,0 0 1,0 0 0,1 1-1,-1 1 1,9-1 0,-10 2-286,0-1 0,0 1 0,-1 0 0,1 0 0,0 1 0,-1 0 0,1 0 0,-1 0 0,0 1 0,7 3 0,22 20-7460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56.936"/>
    </inkml:context>
    <inkml:brush xml:id="br0">
      <inkml:brushProperty name="width" value="0.05" units="cm"/>
      <inkml:brushProperty name="height" value="0.05" units="cm"/>
      <inkml:brushProperty name="color" value="#5B2D90"/>
    </inkml:brush>
  </inkml:definitions>
  <inkml:trace contextRef="#ctx0" brushRef="#br0">114 212 10101,'0'0'11330,"-1"0"-11302,1 0 0,0-1 1,0 1-1,0-1 0,-1 1 0,1-1 0,0 1 0,-1 0 0,1-1 0,0 1 0,-1 0 1,1-1-1,0 1 0,-1 0 0,1-1 0,-1 1 0,1 0 0,-1 0 0,1 0 1,0-1-1,-1 1 0,1 0 0,-1 0 0,1 0 0,-1 0 0,1 0 0,-1 0 1,1 0-1,-1 0 0,1 0 0,-1 0 0,1 0 0,-1 0 0,1 0 0,-1 0 0,0 1 1,-2 4 82,-1-1 0,1 1 0,0 0 0,1 0 1,-1 1-1,1-1 0,0 0 0,-2 11 0,0-1 300,-16 43 837,-17 96-1,33-131-1135,1 0 0,0-1-1,2 1 1,1 0-1,1 0 1,1 0 0,8 37-1,-7-52-108,-1 0 0,1 0 0,0 0 0,1 0 0,0-1 1,0 0-1,1 0 0,-1 0 0,2 0 0,-1-1 0,1 0 0,0 0 0,0 0 0,0-1 0,1 0 0,0 0 0,0 0 0,11 4 0,-12-6 8,0-1 0,0 0-1,0-1 1,0 1-1,1-1 1,-1 0-1,0-1 1,1 1 0,-1-1-1,1 0 1,-1-1-1,1 0 1,-1 0 0,0 0-1,1-1 1,-1 0-1,0 0 1,0 0-1,0-1 1,-1 0 0,1 0-1,0-1 1,-1 1-1,7-7 1,4-5-107,0-1 0,-1-1 0,0-1 0,-2 0 0,0 0 0,-1-2 0,-1 1-1,0-2 1,-2 1 0,9-26 0,-6 9-171,-2-1 0,-1 0 0,-2 0-1,-2 0 1,1-44 0,-6 66 265,-1 0 1,0 0-1,-1 1 0,0-1 1,-2 1-1,0-1 0,0 1 1,-2 0-1,0 1 1,-13-24-1,14 29 36,-1 0 0,0 0 0,-1 1 0,1 0 0,-2 0 0,1 1 0,-1 0 0,0 0 0,-1 1 0,0 0 0,0 0 0,0 1 0,-1 0 0,1 1 0,-1 0 0,-18-5 0,26 8-12,0 1 0,0-1-1,0 1 1,1-1-1,-1 1 1,0 0 0,0-1-1,0 1 1,0 0-1,1 0 1,-1 0 0,0 1-1,0-1 1,0 0-1,0 1 1,1-1 0,-1 1-1,0 0 1,0 0-1,1-1 1,-1 1 0,0 0-1,1 0 1,-1 0-1,1 1 1,0-1 0,-1 0-1,0 2 1,-1 3 4,1-1 0,0 1 0,0-1 0,0 1 0,1 0 0,0 0 0,-1 10 0,2-15-26,-3 26 135,0 0 0,2-1-1,1 1 1,1 0 0,7 40-1,-4-50-148,0-2-1,1 1 1,1 0-1,0-1 1,1 0-1,1-1 1,0 1-1,1-2 1,0 1-1,15 16 1,-10-15-821,1 0 1,0-1-1,1 0 1,32 20-1,16-2-4874</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58.300"/>
    </inkml:context>
    <inkml:brush xml:id="br0">
      <inkml:brushProperty name="width" value="0.05" units="cm"/>
      <inkml:brushProperty name="height" value="0.05" units="cm"/>
      <inkml:brushProperty name="color" value="#5B2D90"/>
    </inkml:brush>
  </inkml:definitions>
  <inkml:trace contextRef="#ctx0" brushRef="#br0">232 112 6915,'-1'-5'17731,"1"5"-17598,63-36-110,-43 26 18,0 0 0,-1-2 0,34-26 0,-52 43 121,0 1 0,1 0-1,-2 0 1,1 0 0,-1 0 0,0 0-1,-1 8 1,1-10-55,-2 22 102,-1 0-1,-2 0 1,-1 0 0,-1-1 0,-1 1 0,-16 34 0,-15 50 218,37-105-424,-4 18 44,0-1 1,-2 0-1,0-1 0,-23 40 1,29-57-40,-1 0-1,0 0 1,0 0 0,0 0-1,-1 0 1,1-1 0,-1 1 0,0-1-1,0 0 1,0 0 0,0 0 0,-1-1-1,1 0 1,-1 0 0,1 0 0,-1 0-1,0 0 1,0-1 0,0 0-1,0 0 1,0-1 0,0 1 0,0-1-1,0 0 1,0 0 0,0-1 0,0 1-1,0-1 1,-5-2 0,3 1-2,1-1-1,0 0 1,0 0 0,1 0 0,-1-1 0,1 1 0,-1-1-1,1-1 1,0 1 0,1-1 0,-1 0 0,1 0-1,0 0 1,0-1 0,1 1 0,-6-12 0,3 7-389,2-1 1,0 0 0,0 0-1,1 0 1,0 0 0,0 0-1,2-1 1,-1 1 0,1-13-1,1 20-231,0-1-1,1 0 0,-1 0 0,1 0 1,0 1-1,3-10 0,25-27-7951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41.468"/>
    </inkml:context>
    <inkml:brush xml:id="br0">
      <inkml:brushProperty name="width" value="0.05" units="cm"/>
      <inkml:brushProperty name="height" value="0.05" units="cm"/>
      <inkml:brushProperty name="color" value="#5B2D90"/>
    </inkml:brush>
  </inkml:definitions>
  <inkml:trace contextRef="#ctx0" brushRef="#br0">0 522 12678,'0'0'3369,"20"-14"-1901,140-95 20,-115 82-1171,83-55 240,-114 71-484,0 0 0,-1 0 0,0-1 0,-1-1 0,0 0 0,12-20 0,-21 30-62,-1 0 1,0-1-1,0 0 1,0 1-1,0-1 1,0 0-1,-1 0 1,0 0-1,0 0 1,0 0-1,0-1 1,-1 1-1,0 0 1,0 0-1,0 0 1,0-1-1,0 1 1,-1 0-1,0 0 1,0 0-1,0 0 1,0 0-1,-4-6 1,2 5 16,0 1 0,0 0 0,-1 0 1,1 0-1,-1 0 0,0 1 0,0 0 1,-1 0-1,1 0 0,-1 0 1,1 0-1,-1 1 0,0 0 0,0 0 1,0 0-1,0 1 0,-9-2 0,1 0 42,-1 1-1,0 1 0,1 0 1,-1 0-1,0 2 0,0 0 1,1 0-1,-21 5 0,25-3-35,1 0 0,0 0 0,0 0 0,1 1 0,-1 0 0,1 1 0,-1-1 0,1 1 0,1 1 0,-1 0 0,1 0 0,0 0 0,0 0 0,-7 13 0,3-3-8,2 0-1,0 1 1,0 0 0,2 1-1,0-1 1,1 1-1,1 0 1,1 1 0,0-1-1,2 1 1,0-1-1,1 1 1,0-1 0,7 37-1,-4-43-77,0 0 0,0 0 0,1 0 0,0 0 0,1-1 0,1 0 0,-1 0-1,2 0 1,0-1 0,10 13 0,-11-16-123,1-1 0,0 0 0,0 0 0,0-1 0,1 1-1,0-2 1,0 1 0,0-1 0,0 0 0,1-1 0,-1 0 0,1 0 0,0-1 0,0 0 0,10 1 0,-3-3-241,0 0 0,0-1 1,-1 0-1,1-2 0,0 1 1,-1-2-1,0 0 0,0-1 1,0-1-1,0 0 1,-1-1-1,0 0 0,0-1 1,-1-1-1,21-17 0,1-4 289,-2-1 0,0-1 0,-3-2 0,34-48 0,-50 64 499,-1-1 1,0 0 0,-1-1 0,-2 0 0,0-1 0,-1 0-1,-1-1 1,-1 0 0,-1 0 0,-1-1 0,2-25 0,-6 46-217,-1 0 1,0-1 0,1 1 0,-1 0 0,-1 0 0,1-1 0,0 1 0,0 0-1,-1-1 1,0 1 0,1 0 0,-1 0 0,0 0 0,0 0 0,0 0-1,-2-4 1,1 5-37,0 0 0,0 0 0,0 0 0,0 0 0,0 0 0,0 1 0,-1-1 0,1 1 0,0-1 0,0 1 0,0 0 0,-1 0 0,1 0 0,0 0 0,0 0 0,-4 1 0,-1 0-63,-1 0 0,0 1 0,1 0 0,-1 1 1,1 0-1,0 0 0,0 0 0,0 1 0,0 0 0,1 0 0,0 1 1,-1-1-1,2 1 0,-1 1 0,1-1 0,-1 1 0,1 0 1,1 0-1,-1 1 0,1 0 0,0-1 0,-4 13 0,1-3-50,0 0 0,2 1 0,0-1-1,1 1 1,0 0 0,1 0-1,1 1 1,1-1 0,1 23 0,0-37-32,0 0 0,0 1 0,0-1 0,1 0 0,0 1 1,-1-1-1,1 0 0,0 0 0,0 0 0,1 0 0,-1 0 0,1 0 1,-1 0-1,1 0 0,0 0 0,0-1 0,0 1 0,0-1 0,1 1 1,-1-1-1,1 0 0,0 0 0,-1 0 0,1 0 0,0-1 0,0 1 1,0-1-1,0 1 0,0-1 0,0 0 0,1 0 0,-1-1 0,0 1 1,0-1-1,1 1 0,-1-1 0,5-1 0,2 1-100,1-2-1,-1 1 1,0-1 0,0-1-1,0 0 1,-1 0-1,1-1 1,-1 0 0,0-1-1,0 0 1,9-7 0,72-58-724,-87 67 972,-7 6 448,-2 2-499,-1 1 1,1 0-1,0 0 1,1 1-1,-1-1 1,1 1-1,1 0 1,-1 0-1,1 1 1,0-1 0,1 1-1,0 0 1,0 0-1,1 0 1,0 1-1,0-1 1,1 0-1,0 1 1,0-1-1,1 1 1,1 9-1,-1-16-138,1 0-1,-1 0 1,0 0-1,1 0 0,-1 0 1,1 0-1,0 0 1,0 0-1,-1-1 1,1 1-1,0 0 0,1 0 1,-1-1-1,0 1 1,0-1-1,1 1 1,-1-1-1,1 0 1,-1 1-1,1-1 0,0 0 1,-1 0-1,1 0 1,0 0-1,0 0 1,0-1-1,-1 1 0,1 0 1,0-1-1,0 0 1,0 1-1,0-1 1,0 0-1,0 0 1,0 0-1,4-1 0,-2 1-316,1-1-1,-1 1 1,0-1-1,0-1 1,0 1-1,0-1 1,0 1-1,0-1 1,-1 0-1,1 0 1,0-1-1,-1 1 1,0-1-1,1 0 0,-1 0 1,4-5-1,21-40-3449,-2-12-1620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58.658"/>
    </inkml:context>
    <inkml:brush xml:id="br0">
      <inkml:brushProperty name="width" value="0.05" units="cm"/>
      <inkml:brushProperty name="height" value="0.05" units="cm"/>
      <inkml:brushProperty name="color" value="#5B2D90"/>
    </inkml:brush>
  </inkml:definitions>
  <inkml:trace contextRef="#ctx0" brushRef="#br0">48 29 14519,'0'0'6429,"13"10"-5895,42 29-97,-52-38-359,-1 1 0,1-1-1,0 1 1,-1-1 0,1 0-1,0 0 1,0-1 0,0 1-1,0 0 1,0-1 0,0 0-1,0 0 1,0 0 0,0 0-1,0 0 1,0 0 0,0-1-1,0 0 1,0 1-1,0-1 1,0 0 0,0-1-1,-1 1 1,5-3 0,-5 3-21,-1 0-1,1-1 1,-1 1 0,1-1-1,-1 1 1,0-1 0,0 0 0,1 1-1,-1-1 1,0 0 0,0 0 0,-1 0-1,1 0 1,0 0 0,-1 0 0,1 0-1,-1 0 1,0 0 0,1 0 0,-1 0-1,0 0 1,0 0 0,-1 0 0,1 0-1,0 0 1,-1 0 0,1 0 0,-1 0-1,1 0 1,-3-3 0,2 3-60,-1 1 1,1-1 0,-1 1-1,0-1 1,1 1 0,-1 0-1,0 0 1,0 0-1,0 0 1,0 0 0,0 0-1,0 1 1,0-1 0,0 1-1,0-1 1,-1 1-1,1 0 1,0 0 0,0 0-1,0 0 1,-3 0 0,-48 6-1072,46-3 381,0-1 0,0 1 0,0 0 0,0 1 0,1-1 0,-1 1 0,1 1 1,0-1-1,1 1 0,-10 9 0,-12 18-9712</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01.242"/>
    </inkml:context>
    <inkml:brush xml:id="br0">
      <inkml:brushProperty name="width" value="0.05" units="cm"/>
      <inkml:brushProperty name="height" value="0.05" units="cm"/>
      <inkml:brushProperty name="color" value="#5B2D90"/>
    </inkml:brush>
  </inkml:definitions>
  <inkml:trace contextRef="#ctx0" brushRef="#br0">1 336 7652,'0'0'12976,"6"2"-12461,29 6 60,1-1 1,0-2-1,0-2 1,1-1-1,64-5 0,-93 2-577,0 1 0,1-1 0,-1-1 0,0 0 0,1 0 0,-1-1 0,0 0-1,-1 0 1,1 0 0,-1-1 0,1-1 0,-1 1 0,0-1 0,-1 0 0,1-1 0,-1 0-1,0 0 1,0 0 0,-1 0 0,0-1 0,0 0 0,0 0 0,-1-1 0,0 1 0,-1-1 0,0 0-1,0 0 1,0 0 0,-1 0 0,0 0 0,-1 0 0,0-1 0,0 1 0,-1-1 0,0 1-1,0-1 1,-4-15 0,3 18-18,-2-1-1,1 1 1,0 0-1,-1 0 1,0 0-1,-1 1 0,1-1 1,-1 1-1,0-1 1,-1 1-1,1 1 1,-1-1-1,0 1 1,0-1-1,-7-3 1,5 3 10,0 0 1,0 1 0,-1 0-1,0 1 1,0 0 0,0 0-1,0 0 1,0 1 0,0 0 0,-1 1-1,-12-1 1,19 2 13,-1 1-1,1 0 1,0-1 0,-1 1 0,1 0-1,0 0 1,0 1 0,0-1 0,0 0-1,0 1 1,0-1 0,0 1 0,0 0-1,0 0 1,1-1 0,-1 1-1,1 0 1,-1 0 0,1 1 0,0-1-1,-1 3 1,-23 53 394,18-32-152,0 0-1,2 1 1,1-1-1,-1 32 1,5 113 776,1-32-572,-18 84-388,32-237 44,35-35-113,71-63-44,-109 101 46,1 2-1,0 0 1,1 0-1,0 2 1,0-1 0,1 2-1,28-9 1,-43 15 3,1 0 1,0 0 0,0 0-1,0 0 1,0 0-1,-1 0 1,1 1-1,0-1 1,0 0 0,0 1-1,-1-1 1,1 0-1,0 1 1,-1-1 0,1 1-1,0-1 1,-1 1-1,1 0 1,0-1-1,-1 1 1,1 0 0,-1-1-1,0 1 1,1 0-1,-1-1 1,1 1 0,-1 0-1,0 0 1,1 0-1,-1-1 1,0 1-1,0 0 1,0 0 0,0 0-1,0 1 1,5 40 45,-4-31-21,2 127 143,-4-97-565,1 0 1,9 54-1,-8-89 8,0-1 0,1 1 0,-1 0 0,1-1 0,0 1 0,1-1 1,0 0-1,3 6 0,-4-8-250,0-1 1,0 0-1,0 1 0,0-1 1,0 0-1,1 0 1,-1-1-1,1 1 1,-1 0-1,1-1 0,3 2 1,22 4-11390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03.291"/>
    </inkml:context>
    <inkml:brush xml:id="br0">
      <inkml:brushProperty name="width" value="0.05" units="cm"/>
      <inkml:brushProperty name="height" value="0.05" units="cm"/>
      <inkml:brushProperty name="color" value="#5B2D90"/>
    </inkml:brush>
  </inkml:definitions>
  <inkml:trace contextRef="#ctx0" brushRef="#br0">13 45 5987,'0'0'11128,"4"-8"-9971,13-21 65,-12 21 2156,-24 349-1416,0-20-411,18-254-1345,3 1 0,3-1 0,22 112-1,-21-156-289,0-1-1,1 1 0,2-1 0,0 0 1,1-1-1,1 0 0,1-1 0,1 0 1,0-1-1,2-1 0,0 0 0,1 0 1,1-2-1,22 17 0,-28-25-667,0-1 0,1 0 0,-1 0 0,2-1 0,-1-1 0,1 0 0,19 4 0,5-6-8220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04.206"/>
    </inkml:context>
    <inkml:brush xml:id="br0">
      <inkml:brushProperty name="width" value="0.05" units="cm"/>
      <inkml:brushProperty name="height" value="0.05" units="cm"/>
      <inkml:brushProperty name="color" value="#5B2D90"/>
    </inkml:brush>
  </inkml:definitions>
  <inkml:trace contextRef="#ctx0" brushRef="#br0">54 85 496,'0'0'13318,"-1"-8"-12053,1 0-612,-1-10-773,1-3 6179,-3-8-4476,3 29-1572,-1 0 0,1 0 0,0 0 0,0 0-1,0 0 1,0 0 0,0 0 0,-1 0 0,1 0-1,0 0 1,0 0 0,0 0 0,0 0 0,0 0-1,-1 0 1,1 0 0,0 0 0,0 0 0,0 0-1,0 0 1,-1 0 0,1 0 0,0 0 0,0 0 0,0 0-1,0 0 1,0 0 0,-1 0 0,1 0 0,0 0-1,0 0 1,0 0 0,0 1 0,0-1 0,0 0-1,0 0 1,0 0 0,-1 0 0,1 0 0,0 0-1,0 1 1,0-1 0,0 0 0,0 0 0,0 0-1,0 0 1,0 0 0,0 1 0,0-1 0,0 0 0,0 0-1,0 0 1,0 0 0,0 0 0,0 1 0,0-1-1,0 0 1,0 0 0,0 0 0,0 0 0,0 1-1,0-1 1,0 0 0,0 0 0,1 0 0,-1 0-1,-11 56 256,8-42-182,-13 120 516,5 1-1,9 170 1,3-168-1339,4-102-1793,-5-34 2234,1 0 0,0-1-1,-1 1 1,1 0-1,0 0 1,-1-1-1,1 1 1,0 0 0,0-1-1,0 1 1,0-1-1,-1 1 1,1-1 0,0 0-1,0 1 1,0-1-1,0 0 1,0 1 0,0-1-1,0 0 1,0 0-1,0 0 1,0 0 0,0 0-1,0 0 1,0 0-1,0-1 1,0 1 0,0 0-1,0 0 1,2-2-1,23-8-11903</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04.624"/>
    </inkml:context>
    <inkml:brush xml:id="br0">
      <inkml:brushProperty name="width" value="0.05" units="cm"/>
      <inkml:brushProperty name="height" value="0.05" units="cm"/>
      <inkml:brushProperty name="color" value="#5B2D90"/>
    </inkml:brush>
  </inkml:definitions>
  <inkml:trace contextRef="#ctx0" brushRef="#br0">1 72 11973,'0'0'9186,"0"16"-8788,0 17-285,0 76 697,1-95-730,0-1 0,1 1 1,1 0-1,0-1 1,1 1-1,5 12 1,-2-10-13,1-1 1,1 0-1,0 0 1,1-1-1,13 15 1,-20-26-76,0 0 0,0 0 0,0-1 0,1 1 0,-1-1 0,1 1 0,-1-1 0,1 0 0,0 0 0,0-1 0,7 3 0,-8-4 11,-1 1 1,1-1 0,-1 0-1,1 0 1,-1-1 0,1 1-1,-1 0 1,1-1 0,-1 0-1,0 1 1,1-1 0,-1 0-1,0 0 1,1 0 0,-1-1-1,0 1 1,0 0-1,0-1 1,0 0 0,0 1-1,2-4 1,4-4-113,-1-1 1,-1 1-1,1-2 0,-2 1 0,1-1 0,-2 0 1,1 0-1,-1 0 0,-1 0 0,0-1 0,-1 1 1,0-1-1,-1 0 0,0 0 0,-1-15 1,0 12-176,0 0 1,-1 0 0,-1 0 0,-1 0 0,0 0 0,-1 1 0,0 0 0,-1 0 0,-1 0 0,0 0 0,-15-23 0,15 30 339,0 0 0,0 0 0,-1 1 0,1 0 0,-2 0 0,-13-9 0,19 14-14,0 0 0,0 0-1,0-1 1,1 1-1,-1 0 1,0 1 0,0-1-1,-1 0 1,1 1 0,0-1-1,0 1 1,0-1 0,0 1-1,0 0 1,-1 0-1,1 0 1,0 0 0,0 1-1,0-1 1,0 1 0,0-1-1,0 1 1,-1-1 0,1 1-1,1 0 1,-1 0 0,0 0-1,0 0 1,0 1-1,0-1 1,1 0 0,-1 1-1,1-1 1,-3 4 0,-1 2 4,1 1 1,0-1-1,0 1 1,1 0 0,0 0-1,1 1 1,0-1-1,0 0 1,0 9-1,-1 9 126,3 45 0,0-63-196,1 0 0,1 0-1,-1 0 1,1 0-1,1 0 1,0-1-1,0 1 1,0-1 0,1 0-1,0 0 1,0 0-1,0 0 1,1-1 0,0 0-1,1 0 1,-1 0-1,1-1 1,0 1 0,9 4-1,36 17-2850,4-14-3599,-10-12-4740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04.974"/>
    </inkml:context>
    <inkml:brush xml:id="br0">
      <inkml:brushProperty name="width" value="0.05" units="cm"/>
      <inkml:brushProperty name="height" value="0.05" units="cm"/>
      <inkml:brushProperty name="color" value="#5B2D90"/>
    </inkml:brush>
  </inkml:definitions>
  <inkml:trace contextRef="#ctx0" brushRef="#br0">21 1 13302,'0'0'7716,"35"128"-5667,-17-49-993,-2 4 321,-10 1-721,-4-2-144,-2-7-208,-2-9-128,-18-9-176,0-10 0,-2-10-704,5-8-608,5-10-1810,8-12-2496</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05.321"/>
    </inkml:context>
    <inkml:brush xml:id="br0">
      <inkml:brushProperty name="width" value="0.05" units="cm"/>
      <inkml:brushProperty name="height" value="0.05" units="cm"/>
      <inkml:brushProperty name="color" value="#5B2D90"/>
    </inkml:brush>
  </inkml:definitions>
  <inkml:trace contextRef="#ctx0" brushRef="#br0">0 105 14311,'0'0'11685,"121"-60"-12037,-65 47-1905,-5-1-1489,-9-4-7811</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05.825"/>
    </inkml:context>
    <inkml:brush xml:id="br0">
      <inkml:brushProperty name="width" value="0.05" units="cm"/>
      <inkml:brushProperty name="height" value="0.05" units="cm"/>
      <inkml:brushProperty name="color" value="#5B2D90"/>
    </inkml:brush>
  </inkml:definitions>
  <inkml:trace contextRef="#ctx0" brushRef="#br0">0 6 11221,'0'0'10178,"1"108"-8996,-1-104-1180,0 0 0,1-1 0,-1 1-1,1 0 1,0 0 0,0-1 0,1 1 0,-1 0 0,1-1 0,-1 1-1,1-1 1,0 0 0,1 0 0,-1 1 0,0-2 0,1 1-1,0 0 1,0 0 0,0-1 0,0 1 0,0-1 0,0 0 0,0 0-1,1 0 1,-1-1 0,1 1 0,-1-1 0,1 0 0,0 0 0,0 0-1,-1 0 1,6 0 0,-2 0-65,-1-1-1,0 0 1,1 0 0,-1-1-1,0 1 1,0-1 0,0-1-1,1 1 1,-1-1 0,0 0-1,-1 0 1,1-1 0,0 0-1,-1 0 1,1 0 0,-1-1-1,0 0 1,0 0-1,6-6 1,-5 2-57,0-1 1,-1 1-1,0-1 0,0 0 1,-1-1-1,0 1 0,0-1 1,-1 0-1,0 0 0,-1 0 0,0 0 1,-1 0-1,0 0 0,-1-14 1,0 24 303,0 7 77,-2 49 340,-2-1 0,-21 96 0,-45 108 1123,63-237-1475,4-8-177,0-1 0,-1 0 1,-1 0-1,-1 0 0,0 0 0,0-1 1,-1 0-1,-14 17 0,21-28-114,-1 0-1,0 0 1,0 0-1,0 0 1,0 0-1,0-1 1,0 1 0,0 0-1,0-1 1,0 1-1,0 0 1,0-1-1,0 0 1,0 1-1,-1-1 1,1 0-1,0 1 1,0-1-1,-1 0 1,1 0 0,0 0-1,0 0 1,0 0-1,-1 0 1,1-1-1,0 1 1,0 0-1,0-1 1,-1 1-1,1-1 1,0 1-1,-1-1 1,0-1-187,1 1 0,-1 0 0,1-1 0,0 0-1,-1 1 1,1-1 0,0 0 0,0 1 0,0-1 0,0 0 0,1 0 0,-1 0 0,0 0-1,1 0 1,-1 0 0,1 0 0,0-4 0,-1-31-6014,1-10-4759</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06.193"/>
    </inkml:context>
    <inkml:brush xml:id="br0">
      <inkml:brushProperty name="width" value="0.05" units="cm"/>
      <inkml:brushProperty name="height" value="0.05" units="cm"/>
      <inkml:brushProperty name="color" value="#5B2D90"/>
    </inkml:brush>
  </inkml:definitions>
  <inkml:trace contextRef="#ctx0" brushRef="#br0">221 0 10869,'0'0'10901,"8"28"-10333,19 72 1136,22 164-1,-40-177-1259,-4-1-1,-4 1 1,-14 135-1,7-191-383,0 0-1,-2-1 1,-1 0-1,-2 0 1,-23 45-1,28-61-360,-2-1 0,0 0 0,-1 0-1,0-1 1,-1 0 0,0 0 0,0-1-1,-2-1 1,1 0 0,-1 0 0,-1-1-1,0-1 1,-18 9 0,-8-6-4083,8-9-3382</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06.905"/>
    </inkml:context>
    <inkml:brush xml:id="br0">
      <inkml:brushProperty name="width" value="0.05" units="cm"/>
      <inkml:brushProperty name="height" value="0.05" units="cm"/>
      <inkml:brushProperty name="color" value="#5B2D90"/>
    </inkml:brush>
  </inkml:definitions>
  <inkml:trace contextRef="#ctx0" brushRef="#br0">1 0 6211,'0'0'9041,"17"1"-7824,-8 0-1047,-3-1-93,-1 0 1,0 0 0,1 1-1,-1-1 1,0 1 0,0 1 0,8 2-1,-11-3-45,0 0-1,0 1 1,0-1-1,0 0 1,0 1-1,0 0 1,-1-1-1,1 1 1,-1 0-1,1 0 1,-1 0-1,0 0 1,0 0 0,1 0-1,-1 0 1,-1 0-1,1 0 1,0 1-1,-1-1 1,1 0-1,-1 1 1,1-1-1,-1 0 1,0 4-1,1 30 712,-2-1 0,-1 0-1,-2 0 1,-13 55 0,16-86-663,0 0 0,0 0 1,0 0-1,1-1 0,0 1 0,0 0 1,0 0-1,1 7 0,0-10-52,-1 1 0,1-1 0,-1 0 0,1 0 1,-1 1-1,1-1 0,0 0 0,-1 0 0,1 0 0,0 0 0,0 0 0,0 0 0,0 0 0,0 0 0,0 0 0,0 0 0,2 1 0,3 0 16,0-1 1,1 1-1,-1-1 0,0 0 0,0-1 0,1 1 0,-1-1 1,11-2-1,6 1-71,-1 1-285,1-2-1,-1 0 1,32-9 0,-39 7-1157,-1-1 1,1 0-1,16-10 1,7-8-9599</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42.039"/>
    </inkml:context>
    <inkml:brush xml:id="br0">
      <inkml:brushProperty name="width" value="0.05" units="cm"/>
      <inkml:brushProperty name="height" value="0.05" units="cm"/>
      <inkml:brushProperty name="color" value="#5B2D90"/>
    </inkml:brush>
  </inkml:definitions>
  <inkml:trace contextRef="#ctx0" brushRef="#br0">19 1 11637,'0'0'8727,"-4"8"-8159,1 0-436,0 0 0,1 0 1,0 0-1,0 0 0,1 0 0,0 0 0,1 1 0,0-1 0,0 1 0,2 14 0,23 98 799,-10-57-631,45 366 376,-53-244-9187,-8-198 8281,-1 0 0,0 0 0,0 1 1,-1-1-1,-6-13 0,-4-16 1019,8 22-144,-28-129 2753,30 129-3127,1 0-1,1-1 1,0 1-1,2 0 1,5-35 0,-5 48-255,1 1 1,-1 0-1,2 0 1,-1 0-1,0 0 1,1 0 0,0 1-1,0-1 1,0 1-1,1 0 1,0 0-1,-1 0 1,1 0-1,1 0 1,-1 1 0,0 0-1,1 0 1,0 0-1,-1 1 1,1-1-1,0 1 1,1 0 0,-1 1-1,0-1 1,0 1-1,1 0 1,-1 0-1,1 1 1,-1-1 0,1 1-1,-1 1 1,0-1-1,1 1 1,-1 0-1,1 0 1,-1 0-1,0 1 1,0 0 0,0 0-1,0 0 1,0 1-1,9 5 1,-4 2-13,0 0 1,0 1 0,-1 0-1,0 1 1,-1 0 0,11 20-1,33 86-128,-7-14-1273,-44-102 1315,0 0-1,0 0 1,0 0 0,0-1-1,0 1 1,0 0-1,1 0 1,-1-1 0,1 1-1,-1 0 1,1-1-1,-1 0 1,1 1 0,0-1-1,0 0 1,2 1-1,-3-2 80,-1 0-1,1 0 1,0 0-1,0 0 0,-1 0 1,1 0-1,0 0 1,0-1-1,-1 1 0,1 0 1,0-1-1,0 1 1,-1 0-1,1-1 0,0 1 1,-1-1-1,1 1 1,-1-1-1,1 1 1,-1-1-1,1 0 0,-1 1 1,1-1-1,-1 0 1,1 1-1,-1-1 0,0 0 1,1 0-1,3-8 73,-1 0-1,0 0 1,-1 0-1,0-1 1,1-15-1,4-216 2303,-7 176-529,2 70-1821,0 1 1,0-1-1,0 1 0,1-1 1,6 10-1,5 9-42,0 10-879,-2 0 1,-1 0-1,-2 1 1,-1 1 0,-2-1-1,-2 1 1,1 58-1,-5-57-7287</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13.116"/>
    </inkml:context>
    <inkml:brush xml:id="br0">
      <inkml:brushProperty name="width" value="0.05" units="cm"/>
      <inkml:brushProperty name="height" value="0.05" units="cm"/>
      <inkml:brushProperty name="color" value="#5B2D90"/>
    </inkml:brush>
  </inkml:definitions>
  <inkml:trace contextRef="#ctx0" brushRef="#br0">622 184 4610,'0'0'6707,"-6"-16"-6027,-32-104 1727,36 116-1997,0 0 0,0 0 0,-1 0 0,1 0 0,-1 0 0,0 1-1,0-1 1,-4-2 0,7 5-354,-1 0 0,0 0 0,0 0-1,1 1 1,-1-1 0,0 0 0,0 1-1,0-1 1,0 1 0,0-1 0,0 1 0,0-1-1,0 1 1,0 0 0,0-1 0,0 1-1,0 0 1,-1 0 0,1 0 0,0 0-1,0 0 1,0 0 0,0 0 0,0 0-1,0 0 1,0 1 0,0-1 0,0 0 0,0 1-1,0-1 1,0 1 0,0-1 0,0 1-1,0-1 1,0 1 0,0 0 0,0-1-1,0 1 1,0 1 0,-13 16 21,1 1 1,1 0-1,0 1 0,2 0 1,0 1-1,-11 35 0,-30 139 436,-104 435 1466,136-537-1546,-11 143 1,15 96 333,2-26-72,-66 546 733,42-655-1996,16-117-3136,42-100-9774</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14.338"/>
    </inkml:context>
    <inkml:brush xml:id="br0">
      <inkml:brushProperty name="width" value="0.05" units="cm"/>
      <inkml:brushProperty name="height" value="0.05" units="cm"/>
      <inkml:brushProperty name="color" value="#5B2D90"/>
    </inkml:brush>
  </inkml:definitions>
  <inkml:trace contextRef="#ctx0" brushRef="#br0">0 380 6531,'0'0'5856,"9"1"-4338,385 10 2312,212-31-3711,-261 5 361,718-4-304,388-16-294,423 3 187,-1650 32 28,1258-59-761,-1185 37 211,430-20-1317,-581 41 1660,590-35-105,836-74 732,-383 120 340,-908-4-871,-254-3-287,-27-3 261,1 0 1,-1 0-1,0 0 1,0 0-1,0 0 1,0 0 0,1 0-1,-1 0 1,0 0-1,0 0 1,0 0 0,0 0-1,1 0 1,-1 0-1,0 0 1,0 0 0,0 0-1,0 1 1,0-1-1,0 0 1,1 0 0,-1 0-1,0 0 1,0 0-1,0 0 1,0 1-1,0-1 1,0 0 0,0 0-1,0 0 1,0 0-1,1 1 1,-1-1 0,0 0-1,0 0 1,0 0-1,0 0 1,0 1 0,0-1-1,0 0 1,0 0-1,0 0 1,0 0 0,0 1-1,-1-1 1,1 0-1,0 0 1,0 0-1,0 0 1,0 0 0,0 1-1,-3 1-442,0 0 0,0-1 0,0 1 0,0-1 0,0 1 0,-1-1 0,1 0 0,0 0 0,-5 0 0,-42 9-7004</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16.097"/>
    </inkml:context>
    <inkml:brush xml:id="br0">
      <inkml:brushProperty name="width" value="0.05" units="cm"/>
      <inkml:brushProperty name="height" value="0.05" units="cm"/>
      <inkml:brushProperty name="color" value="#5B2D90"/>
    </inkml:brush>
  </inkml:definitions>
  <inkml:trace contextRef="#ctx0" brushRef="#br0">0 24 7123,'0'0'4232,"8"3"-4064,50 8 531,-1-2 1,1-3-1,68-1 0,-33-1 1,1556 117 1109,-1028-66-1652,354 38-69,257-6-181,1-74 205,-290-51-49,-735 26-72,1015-102 70,-145-43 131,-809 112-223,391-15 1,261 55 22,-573 6-128,598 55 246,2 0-63,-807-55-31,303-12 283,-438 10-226,38-5 269,-43 6-288,0 0 0,0 0 0,-1 0 0,1 0 0,0 0 0,0 0 0,-1 0 0,1-1 0,0 1 0,-1 0 0,1 0 0,0-1 0,-1 1-1,1 0 1,0-1 0,-1 1 0,1-1 0,-1 1 0,1-1 0,-1 1 0,1-1 0,-1 1 0,1-1 0,-1 0 0,1 1 0,-1-1 0,0 0 0,1 1 0,-1-1 0,0 0 0,0 1 0,1-1 0,-1 0 0,0 1 0,0-1 0,0 0-1,0 0 1,0 1 0,0-1 0,0 0 0,0 0 0,0 1 0,-1-1 0,1 0 0,0-1 0,-3 0-333,-1 0 0,1 1-1,0-1 1,-1 1 0,1-1-1,-1 1 1,1 0 0,-1 0-1,0 0 1,1 1 0,-1 0 0,0-1-1,-6 2 1,-9-3-1800,-20-7-2796</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1.039"/>
    </inkml:context>
    <inkml:brush xml:id="br0">
      <inkml:brushProperty name="width" value="0.05" units="cm"/>
      <inkml:brushProperty name="height" value="0.05" units="cm"/>
      <inkml:brushProperty name="color" value="#5B2D90"/>
    </inkml:brush>
  </inkml:definitions>
  <inkml:trace contextRef="#ctx0" brushRef="#br0">627 77 5475,'0'0'9623,"3"-8"-8287,0 1-843,9-24 246,-8 7 4235,-33 17-2474,15 8-2489,0 0 1,0 1 0,0 0 0,1 1 0,-1 1 0,1 0 0,-1 1 0,1 0 0,-15 10-1,-11 7 79,-55 44 0,79-55-82,-21 16 85,2 2-1,0 1 1,2 1 0,2 2-1,-35 47 1,54-64-88,0 0 1,2 0 0,-1 1-1,2 0 1,0 0 0,2 1-1,-1 0 1,2 0-1,1 0 1,0 1 0,1 0-1,1 0 1,1 0 0,1 0-1,2 22 1,-1-35-23,0 1 0,1-1-1,0 0 1,1 0 0,-1-1 0,1 1-1,0 0 1,0-1 0,1 0 0,0 0 0,0 0-1,0 0 1,0 0 0,1-1 0,0 0 0,-1 0-1,2 0 1,-1-1 0,0 1 0,1-1-1,0 0 1,-1-1 0,1 0 0,0 0 0,0 0-1,11 2 1,-6-2-55,1 0 1,0 0-1,-1-1 0,1-1 0,0 0 0,0-1 1,0 0-1,-1 0 0,1-1 0,-1-1 0,1 0 1,-1-1-1,19-8 0,-12 1-132,1-1 0,-2 0 0,0-1 0,0-1 0,-1-1 1,-1 0-1,23-30 0,-30 34 270,0-1 0,0 0 0,-1-1 0,0 1 1,-1-1-1,-1-1 0,0 1 0,-1-1 0,0 0 0,-1 0 1,-1 0-1,2-23 0,-4 36 657,0 4-464,-3 44 83,-15 83 1,1-21-119,13-71-753,-8 87 722,8-43-9159,4-70-1071</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1.414"/>
    </inkml:context>
    <inkml:brush xml:id="br0">
      <inkml:brushProperty name="width" value="0.05" units="cm"/>
      <inkml:brushProperty name="height" value="0.05" units="cm"/>
      <inkml:brushProperty name="color" value="#5B2D90"/>
    </inkml:brush>
  </inkml:definitions>
  <inkml:trace contextRef="#ctx0" brushRef="#br0">0 251 8036,'0'0'14097,"23"14"-13908,4-1-87,-14-7-67,0 1 0,0 0 0,-1 1 0,0 1 1,0-1-1,-1 2 0,0 0 0,-1 0 1,11 13-1,-13-13-14,0 0 0,-1 0 0,1 0 0,-2 1 0,0 0 0,0 1 0,-1-1-1,0 1 1,-1 0 0,-1 0 0,0 0 0,0 1 0,1 21 0,-4-33-9,0 0 0,0-1 0,0 1-1,0 0 1,0-1 0,0 1 0,-1-1-1,1 1 1,0 0 0,0-1 0,-1 1 0,1-1-1,0 1 1,-1 0 0,1-1 0,0 1-1,-1-1 1,1 1 0,-1-1 0,1 0 0,-1 1-1,1-1 1,-1 1 0,1-1 0,-1 0-1,1 1 1,-1-1 0,1 0 0,-1 0 0,0 1-1,1-1 1,-1 0 0,0 0 0,1 0-1,-1 0 1,0 0 0,1 0 0,-1 0 0,1 0-1,-1 0 1,0 0 0,1 0 0,-1 0-1,0-1 1,0 1 0,-1-1 60,-1 1-1,1-1 1,0 0 0,0 0-1,0 0 1,-1 0-1,1 0 1,0-1 0,1 1-1,-1-1 1,0 1 0,0-1-1,-1-2 1,-2-4 42,0-1 0,1 0 0,0 0 0,0 0-1,1-1 1,1 1 0,0-1 0,0 0 0,0 0 0,1-11 0,-1-14-35,6-55 0,-1 64-66,1 1 0,1 0 0,1 0 1,1 1-1,1 0 0,2 0 0,0 1 0,1 0 0,27-39 0,-37 59-62,0 1 0,1 0 0,-1 0 1,1 0-1,0 0 0,0 0 0,-1 0 0,1 1 1,0-1-1,1 1 0,-1-1 0,0 1 0,0 0 0,1 0 1,-1 0-1,0 0 0,1 0 0,-1 0 0,4 0 0,-4 1-50,0 0 0,0 1 0,1-1-1,-1 1 1,0-1 0,0 1-1,0 0 1,0 0 0,0 0-1,0 0 1,0 0 0,-1 0-1,1 1 1,0-1 0,-1 1-1,1-1 1,2 4 0,6 9-904,-1 0 1,-1 0-1,0 0 1,10 29-1,-9-24-342,18 43-4596</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1.769"/>
    </inkml:context>
    <inkml:brush xml:id="br0">
      <inkml:brushProperty name="width" value="0.05" units="cm"/>
      <inkml:brushProperty name="height" value="0.05" units="cm"/>
      <inkml:brushProperty name="color" value="#5B2D90"/>
    </inkml:brush>
  </inkml:definitions>
  <inkml:trace contextRef="#ctx0" brushRef="#br0">356 180 12502,'0'-15'3849,"0"10"-3530,0-8 430,0-1 0,-1 0 0,-1 1 0,-4-20 0,5 29-612,0 1 0,0-1 1,0 0-1,-1 1 0,1-1 1,-1 1-1,0-1 0,0 1 1,0 0-1,-1 0 0,1-1 1,-1 2-1,0-1 0,1 0 1,-1 1-1,0-1 0,-1 1 1,1 0-1,0 0 0,-1 0 1,1 0-1,-1 1 1,1-1-1,-7 0 0,1 1-71,-1 0 0,1 1 0,-1 0-1,1 1 1,-1 0 0,1 0 0,0 1 0,0 0 0,0 1-1,0 0 1,0 0 0,0 1 0,1 0 0,-1 1-1,1 0 1,1 0 0,-1 1 0,1 0 0,-1 0-1,2 1 1,-1-1 0,-10 16 0,8-12-77,1 2 1,1-1-1,-1 1 1,2 0-1,0 0 0,0 1 1,1 0-1,1 0 1,0 0-1,0 1 1,2-1-1,0 1 1,0 0-1,1-1 0,1 20 1,1-31-12,-1-1 1,0 1-1,1-1 0,0 1 1,-1-1-1,1 1 0,0-1 1,-1 0-1,1 1 0,0-1 1,0 0-1,0 0 0,0 0 1,0 1-1,1-1 1,-1 0-1,0 0 0,0-1 1,1 1-1,-1 0 0,0 0 1,1-1-1,-1 1 0,1-1 1,-1 1-1,1-1 0,-1 0 1,1 1-1,0-1 1,-1 0-1,1 0 0,-1 0 1,1 0-1,-1 0 0,1-1 1,2 0-1,3 1-12,1-2 1,-1 1-1,0-1 1,0 0-1,-1-1 0,1 1 1,7-5-1,2-4 201,-1-1 1,0 0-1,0-1 0,-2 0 0,0-2 1,0 1-1,-1-1 0,-1-1 0,-1 0 1,0-1-1,-1 0 0,8-22 0,-16 38 647,-1 18-262,0 11-664,2 0 1,7 45-1,-7-61-567,2 1 1,-1-1 0,1 0 0,1 0-1,0 0 1,1-1 0,0 0-1,10 14 1,13 8-5466</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2.207"/>
    </inkml:context>
    <inkml:brush xml:id="br0">
      <inkml:brushProperty name="width" value="0.05" units="cm"/>
      <inkml:brushProperty name="height" value="0.05" units="cm"/>
      <inkml:brushProperty name="color" value="#5B2D90"/>
    </inkml:brush>
  </inkml:definitions>
  <inkml:trace contextRef="#ctx0" brushRef="#br0">336 698 3490,'0'0'9153,"-2"-17"-4505,-9-57-2010,11 72-2528,-1 0 1,0-1-1,0 1 0,1 0 1,-2-1-1,1 1 1,0 0-1,0 0 0,-1 0 1,1 0-1,-1 0 0,0 0 1,1 1-1,-1-1 0,0 0 1,0 1-1,0 0 0,0-1 1,-1 1-1,1 0 0,0 0 1,0 0-1,-1 0 0,1 0 1,0 1-1,-1-1 0,-2 1 1,-1-1 0,1 1 1,-1 0 0,0 0 0,0 0 0,0 1-1,1 0 1,-1 0 0,0 0 0,-5 3-1,2 0-42,-1 1 0,1 1-1,0 0 1,0 0 0,1 1-1,-1 0 1,2 0 0,-1 1-1,-9 11 1,1 2 76,0 1-1,-21 40 1,30-47-138,0 0 0,1 0 0,0 1-1,1 0 1,1 0 0,1 0 0,0 0 0,1 1 0,0-1 0,2 1 0,1 24 0,0-39-24,-1 0 0,1 1 0,-1-1 1,1 0-1,-1 0 0,1 0 1,0 1-1,0-1 0,0 0 0,1 0 1,-1 0-1,0-1 0,1 1 1,-1 0-1,1 0 0,-1-1 0,1 1 1,0-1-1,0 1 0,0-1 1,0 0-1,0 0 0,0 0 0,0 0 1,0 0-1,0 0 0,1 0 1,-1-1-1,0 1 0,1-1 0,-1 0 1,0 0-1,0 0 0,1 0 1,2 0-1,4 0-74,0-1 0,0 0-1,0-1 1,0 0 0,0 0 0,-1-1 0,1 0 0,10-6 0,3-4 28,0-1 0,-1-2 0,0 0 0,-1-1 0,-1-1 0,-1 0 0,0-2 0,-2 0 0,0-1 0,-1 0 0,-1-2 0,-2 1 0,0-2 0,11-29 0,-4 2-15,-2-2 0,-3 0-1,-2 0 1,-2-1 0,5-96 0,-14-62 1225,-9 176 454,8 35-1563,0 0-1,0 1 1,0-1-1,-1 1 0,1-1 1,0 1-1,0-1 0,-1 1 1,1-1-1,0 1 1,0-1-1,-1 1 0,1-1 1,-1 1-1,1-1 0,0 1 1,-1 0-1,1-1 1,-1 1-1,1 0 0,-1-1 1,1 1-1,-1 0 1,1 0-1,-1-1 0,0 1 1,1 0-1,-1 0 0,1 0 1,-1 0-1,1 0 1,-1 0-1,0 0 0,1 0 1,-1 0-1,1 0 0,-1 0 1,0 0-1,1 0 1,-1 0-1,1 1 0,-1-1 1,1 0-1,-1 0 1,1 1-1,-1-1 0,1 0 1,-1 1-1,1-1 0,-1 0 1,1 1-1,0-1 1,-1 1-1,1-1 0,-1 1 1,1-1-1,0 1 0,0-1 1,-1 2-1,-10 17 71,0 0 0,1 2 0,1-1 0,1 1 0,1 0 0,-7 39 0,11-49-61,-13 74 97,3 0-1,5 1 1,2 1-1,9 113 1,-2-169-488,1 0-1,9 39 1,-8-57-568,0-1 1,1 0-1,1 0 0,10 20 0,9-1-5768</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2.871"/>
    </inkml:context>
    <inkml:brush xml:id="br0">
      <inkml:brushProperty name="width" value="0.05" units="cm"/>
      <inkml:brushProperty name="height" value="0.05" units="cm"/>
      <inkml:brushProperty name="color" value="#5B2D90"/>
    </inkml:brush>
  </inkml:definitions>
  <inkml:trace contextRef="#ctx0" brushRef="#br0">1 0 10629,'0'0'14310,"4"27"-14005,-1 12 63,-1 6 464,0 1-736,-2-1-80,0-4-32,0-7-288,0-8-1025,0-9-1104</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3.265"/>
    </inkml:context>
    <inkml:brush xml:id="br0">
      <inkml:brushProperty name="width" value="0.05" units="cm"/>
      <inkml:brushProperty name="height" value="0.05" units="cm"/>
      <inkml:brushProperty name="color" value="#5B2D90"/>
    </inkml:brush>
  </inkml:definitions>
  <inkml:trace contextRef="#ctx0" brushRef="#br0">54 109 8980,'0'0'10877,"3"11"-9890,-1-4-812,-2-4-129,0-1-1,0 0 1,1 1-1,-1-1 1,1 0-1,0 0 0,-1 0 1,1 0-1,0 0 1,0 0-1,0 0 1,1 0-1,-1 0 1,0 0-1,1 0 1,-1-1-1,1 1 1,0 0-1,-1-1 1,1 0-1,0 1 1,0-1-1,0 0 0,0 0 1,0 0-1,0 0 1,0 0-1,1-1 1,-1 1-1,0-1 1,3 1-1,0-1 50,0 1 0,0-2 0,0 1-1,0-1 1,0 1 0,0-1 0,0-1-1,-1 1 1,1-1 0,0 0-1,-1 0 1,1 0 0,-1 0 0,1-1-1,-1 0 1,0 0 0,0 0 0,-1 0-1,1-1 1,0 1 0,-1-1 0,0 0-1,0 0 1,0-1 0,-1 1 0,1 0-1,-1-1 1,0 1 0,0-1 0,-1 0-1,0 0 1,1 0 0,-1 0 0,-1 1-1,1-1 1,-1-8 0,0 10-73,0 1 0,0 0 0,0-1 0,0 1 0,-1 0 0,1-1 0,-1 1 0,1 0 0,-1 0 0,0-1 0,0 1 0,0 0 0,0 0 0,0 0 0,0 0 0,-1 0 0,1 1 0,-1-1 0,1 0 0,-1 1 0,0-1 0,-2-1 0,1 1-9,-1 0 0,1 1 0,-1 0 0,1 0 0,-1 0 0,0 0 0,1 0 0,-1 1 0,0 0 0,1-1 0,-1 1 0,0 1 0,-3 0 0,-1-1-43,1 2 0,-1-1 0,1 1 0,0 0 0,0 1 0,0 0 0,0 0 0,1 0 0,-1 1 0,1 0 0,-1 0-1,2 1 1,-1 0 0,-6 6 0,6-3-178,1 1 0,0-1-1,0 1 1,1 0 0,1 0-1,-1 0 1,1 1-1,1-1 1,0 1 0,-1 11-1,0 10-2741,3 57-1,3-31-4124</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4.055"/>
    </inkml:context>
    <inkml:brush xml:id="br0">
      <inkml:brushProperty name="width" value="0.05" units="cm"/>
      <inkml:brushProperty name="height" value="0.05" units="cm"/>
      <inkml:brushProperty name="color" value="#5B2D90"/>
    </inkml:brush>
  </inkml:definitions>
  <inkml:trace contextRef="#ctx0" brushRef="#br0">1 440 16071,'0'0'7241,"23"4"-6417,-5-1-695,9 3 131,0-2 1,0-1 0,1-1 0,37-2 0,-61 0-240,0-1 0,0 1-1,-1-1 1,1 0 0,0-1 0,-1 1 0,1 0-1,-1-1 1,0 0 0,1 0 0,-1 0-1,0 0 1,0-1 0,0 1 0,0-1 0,-1 1-1,1-1 1,-1 0 0,1 0 0,-1 0 0,3-7-1,-2 2-17,1 0-1,-2 0 0,1 0 0,-1 0 1,-1 0-1,1 0 0,-2-1 0,1-14 1,-1 21-12,0 1 1,0-1 0,0 0-1,0 0 1,-1 0 0,1 0 0,-1 0-1,1 0 1,-1 0 0,0 0-1,0 1 1,1-1 0,-1 0 0,-1 1-1,1-1 1,0 1 0,0-1-1,0 1 1,-1-1 0,1 1 0,-1 0-1,1-1 1,-1 1 0,0 0-1,1 0 1,-1 0 0,0 1 0,0-1-1,1 0 1,-1 1 0,0-1-1,0 1 1,0-1 0,0 1 0,-3 0-1,0 0-10,0 0-1,0 0 0,-1 0 0,1 1 1,0 0-1,0 0 0,0 0 0,0 1 1,0-1-1,0 1 0,1 1 0,-10 4 1,3 2 20,0 0 1,0 1-1,1 0 1,1 0-1,-1 1 0,2 1 1,0-1-1,0 1 1,1 1-1,0 0 1,1-1-1,-5 17 1,5-10-23,0 1 1,1 0 0,1 0-1,1 0 1,1 1-1,1-1 1,2 39 0,0-53-14,0 0 0,0 1 0,1-1 0,0 0 0,0 0 0,1-1 0,0 1 0,-1 0 0,2-1 0,-1 0 0,1 1 0,0-1 0,0-1 0,0 1 0,1-1 0,-1 1 0,1-1 0,0-1 0,0 1 0,1-1 0,-1 1 0,1-2 0,0 1 0,0-1 0,0 1 0,0-2 0,0 1 0,0-1 0,0 0 0,0 0 0,1 0 0,-1-1 0,0 0 0,1-1 0,-1 1 0,0-1 0,0 0 0,1-1 0,-1 1 0,0-1-1,0 0 1,-1-1 0,1 0 0,0 0 0,-1 0 0,0 0 0,1-1 0,-1 0 0,-1 0 0,8-7 0,16-25 140,-1 0-1,-2-1 0,36-73 0,-1 2 1123,-59 107-1215,-1 0 1,1 1-1,-1-1 0,0 0 0,1 0 0,-1 1 0,1-1 1,0 1-1,-1-1 0,1 0 0,-1 1 0,1-1 0,0 1 1,0-1-1,-1 1 0,1 0 0,0-1 0,0 1 0,-1 0 1,1-1-1,0 1 0,0 0 0,0 0 0,-1 0 0,1 0 1,0 0-1,0 0 0,0 0 0,0 0 0,0 0 1,2 1-27,-1 0 0,0 0 1,0 0-1,0 0 1,-1 1-1,1-1 1,0 1-1,0-1 0,-1 1 1,1-1-1,1 4 1,34 55-557,-35-55 581,6 12-477,-1 0-1,-1 1 0,5 25 0,3 7-2089,-14-49 2483,0 0 0,1 0 0,-1 0-1,1 0 1,-1 0 0,1 0 0,-1 0-1,1 0 1,0-1 0,-1 1 0,1 0-1,0 0 1,0 0 0,0-1 0,0 1-1,0 0 1,-1-1 0,1 1 0,0-1 0,0 1-1,0-1 1,0 0 0,1 1 0,-1-1-1,0 0 1,0 0 0,0 0 0,0 0-1,0 0 1,0 0 0,0 0 0,0 0-1,0 0 1,0 0 0,1-1 0,-1 1-1,0 0 1,0-1 0,0 1 0,0-1-1,0 1 1,-1-1 0,1 1 0,0-1-1,0 0 1,0 1 0,1-2 0,5-3 24,0 0 0,0-1 1,0 0-1,7-9 1,16-20 55,-2-2 0,33-58 0,-16 18 3577,-38 82-2355,0 7-1204,1-1-1,0 0 1,1-1-1,20 18 0,-24-23-22,1-1-1,0 0 0,1-1 1,-1 0-1,1 0 0,-1 0 1,1 0-1,0-1 0,0 0 0,0-1 1,12 2-1,-11-2-10,0 0 1,1-1-1,-1 0 0,0 0 1,1-1-1,-1 1 0,0-2 0,0 0 1,0 0-1,0 0 0,0-1 1,0 0-1,-1 0 0,1-1 1,-1 0-1,0 0 0,0-1 1,0 0-1,-1 0 0,0-1 1,0 0-1,0 0 0,-1 0 0,0 0 1,0-1-1,0 0 0,-1 0 1,0-1-1,0 1 0,-1-1 1,0 1-1,0-1 0,1-12 1,1 2 0,-1 0 1,-1-1-1,0 0 1,-2 1-1,0-1 1,-3-35-1,1 44 203,-1 0 0,1 0-1,-2 0 1,1 0-1,-1 1 1,-1 0 0,0-1-1,0 1 1,-1 1 0,0-1-1,0 1 1,-1-1 0,0 2-1,-11-12 1,17 19-162,0-1 1,-1 1-1,1 0 1,0-1-1,-1 1 1,1 0-1,0-1 1,-1 1-1,1 0 1,0 0-1,-1-1 1,1 1 0,-1 0-1,1 0 1,-1 0-1,1 0 1,0-1-1,-1 1 1,1 0-1,-1 0 1,1 0-1,-1 0 1,1 0-1,-1 0 1,1 0-1,-1 0 1,1 0-1,-1 0 1,1 1-1,0-1 1,-1 0-1,1 0 1,-1 0-1,1 0 1,-1 1-1,1-1 1,0 0-1,-1 0 1,1 1-1,0-1 1,-1 0-1,1 1 1,0-1-1,-1 0 1,1 1-1,0-1 1,0 1-1,-1-1 1,1 0-1,0 1 1,0-1-1,0 1 1,0-1-1,0 1 1,0-1-1,-1 1 1,1 0-1,-4 32-248,3-28 326,-42 450-1840,40-405 762,4-50 977,0 0 0,1 0 1,-1 0-1,0 0 0,0 0 1,0 0-1,0 0 0,0-1 1,0 1-1,1 0 0,-1-1 0,0 1 1,0-1-1,0 1 0,0-1 1,1 0-1,68-58 1903,-58 47-1818,2 0-1,-1 0 1,2 1-1,-1 1 1,1 1-1,31-15 0,-15 13-1188,1 2-1,47-8 0,8 5-3481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2:42.556"/>
    </inkml:context>
    <inkml:brush xml:id="br0">
      <inkml:brushProperty name="width" value="0.05" units="cm"/>
      <inkml:brushProperty name="height" value="0.05" units="cm"/>
      <inkml:brushProperty name="color" value="#5B2D90"/>
    </inkml:brush>
  </inkml:definitions>
  <inkml:trace contextRef="#ctx0" brushRef="#br0">0 446 9893,'0'0'9841,"13"-11"-9691,-3 2-144,0 0 0,1 1 0,13-8 0,-22 16-10,0-1 0,1 0 1,-1 1-1,0 0 0,1-1 1,-1 1-1,0 0 0,1 0 0,-1 0 1,0 1-1,1-1 0,-1 0 1,0 1-1,0-1 0,1 1 1,-1 0-1,0 0 0,0 0 0,0 0 1,0 0-1,0 1 0,3 1 1,32 33-625,-31-26-10,0-1-1,-1 0 1,-1 1-1,1 0 0,-2 0 1,1 0-1,-1 1 1,-1-1-1,0 1 1,1 15-1,-3-25 627,0-1 1,0 1-1,0 0 1,0-1-1,0 1 1,0-1-1,0 1 1,0 0-1,0-1 1,0 1-1,1-1 1,-1 1-1,0 0 1,0-1-1,1 1 1,-1-1-1,0 1 1,1-1-1,-1 1 1,0-1-1,1 0 1,-1 1-1,1-1 1,-1 1-1,1-1 1,-1 0-1,1 1 1,-1-1-1,1 0 1,-1 0-1,2 1 1,14-12 1460,19-40 2159,-29 40-3463,33-49 898,80-130 471,-100 154-1450,-1 0 0,-2-1-1,17-58 1,-27 57 392,-6 37-430,0 1-1,0-1 1,0 1-1,0-1 0,0 1 1,0-1-1,0 1 1,0-1-1,0 1 1,0-1-1,0 1 0,0-1 1,-1 1-1,1-1 1,0 1-1,0-1 1,0 1-1,-1-1 0,1 1 1,0 0-1,-1-1 1,1 1-1,0-1 1,-1 1-1,1 0 0,0-1 1,-1 1-1,1 0 1,-1-1-1,1 1 1,-1 0-1,1 0 0,-1 0 1,1-1-1,-1 1 1,1 0-1,-1 0 1,1 0-1,-1 0 1,1 0-1,-1 0 0,1 0 1,-1 0-1,1 0 1,-1 0-1,1 0 1,-1 0-1,1 0 0,-1 1 1,1-1-1,-1 0 1,1 0-1,-1 0 1,1 1-1,0-1 0,-1 0 1,1 1-1,-1-1 1,1 0-1,0 1 1,-1 0-1,-3 2-14,1 0 0,0 0 0,-1 1 1,2 0-1,-1-1 0,0 1 0,1 0 0,-1 0 0,1 1 1,0-1-1,1 0 0,-1 1 0,1-1 0,0 1 0,0-1 0,-1 9 1,-1 13-43,1 44 0,2-57 31,0 0-35,0 1 0,1 0 1,0-1-1,1 1 0,1-1 0,0 1 0,1-1 0,0 0 1,1-1-1,1 1 0,0-1 0,0 0 0,1 0 1,1 0-1,0-1 0,0-1 0,1 1 0,20 16 0,-27-25-72,1 0-1,0 0 0,-1 0 0,1-1 1,0 0-1,0 1 0,0-1 0,0 0 1,0 0-1,0-1 0,1 1 0,-1-1 1,0 1-1,0-1 0,1 0 0,-1 0 1,0 0-1,0-1 0,0 1 0,1-1 1,-1 0-1,0 0 0,0 0 0,0 0 1,0 0-1,0-1 0,0 0 0,2-1 1,7-6 49,-1 0 1,-1-1 0,0 0-1,0 0 1,8-13-1,-16 21 78,41-51-23,-21 23 3,1 1 0,2 1 0,1 1 0,1 1 0,38-28 0,-61 51-25,0 0-1,0 0 1,0 1-1,1 0 0,-1 0 1,1 0-1,-1 0 1,1 1-1,0-1 1,-1 1-1,1 0 0,0 1 1,0-1-1,0 1 1,0 0-1,0 0 1,-1 1-1,1-1 1,0 1-1,0 0 0,0 0 1,-1 1-1,1 0 1,-1-1-1,1 2 1,-1-1-1,0 0 0,1 1 1,-1 0-1,-1 0 1,1 0-1,0 0 1,5 7-1,-5-4-9,0-1 0,0 1 0,-1 0 0,0 0 1,0 1-1,-1-1 0,1 0 0,-1 1 0,-1 0 0,1-1 0,-1 1 0,0 0 0,-1 0 0,0-1 0,0 1 0,0 0 0,-1 0 1,0 0-1,0-1 0,-1 1 0,0 0 0,0-1 0,0 0 0,-5 9 0,-10 11 107,0-2 0,-2 0 0,0-1 0,-2-1 0,0-1 0,-32 24 1,10-7 1,-17 16-462,-88 61 0,39-50-3195</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4.706"/>
    </inkml:context>
    <inkml:brush xml:id="br0">
      <inkml:brushProperty name="width" value="0.05" units="cm"/>
      <inkml:brushProperty name="height" value="0.05" units="cm"/>
      <inkml:brushProperty name="color" value="#5B2D90"/>
    </inkml:brush>
  </inkml:definitions>
  <inkml:trace contextRef="#ctx0" brushRef="#br0">137 347 7491,'0'0'15744,"1"-13"-14464,1-8-876,1-11 531,-6 56-468,-11 57 430,-37 123-1,-1 6-400,32-123-840,17-161-208,6 11 355,2 1 0,3 0 0,3 1-1,27-89 1,102-232 351,-139 380-105,-1 0 1,1 0-1,0 0 1,-1 1-1,1-1 0,0 0 1,0 0-1,0 1 1,0-1-1,1 1 1,-1-1-1,0 1 1,1 0-1,-1-1 1,0 1-1,1 0 1,0 0-1,-1 0 1,1 0-1,0 0 0,2-1 1,-2 2-28,1 1 0,-1-1 1,0 1-1,0 0 0,0-1 0,0 1 1,0 0-1,0 0 0,-1 0 0,1 1 1,0-1-1,0 0 0,-1 1 0,1-1 1,-1 1-1,1-1 0,-1 1 0,0 0 1,0 0-1,2 2 0,10 15 76,-1 1 1,-1 1-1,0 0 0,-2 0 0,0 1 1,-1 0-1,-2 1 0,0 0 0,4 38 1,-2 20 172,-5 118 0,-4-124-347,1-36-218,-2 1 1,-9 53 0,9-79-367,-2 0 1,0-1-1,-1 1 1,-7 14-1,9-21-295,0-1-1,-1 0 1,0 0-1,0-1 1,-1 1 0,1-1-1,-1 0 1,0 0-1,-9 6 1,-16 3-12574</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5.083"/>
    </inkml:context>
    <inkml:brush xml:id="br0">
      <inkml:brushProperty name="width" value="0.05" units="cm"/>
      <inkml:brushProperty name="height" value="0.05" units="cm"/>
      <inkml:brushProperty name="color" value="#5B2D90"/>
    </inkml:brush>
  </inkml:definitions>
  <inkml:trace contextRef="#ctx0" brushRef="#br0">0 638 12454,'0'0'12157,"10"-16"-10996,-3 4-1071,1 0 1,-1 1-1,2 1 1,-1-1-1,1 1 1,1 1-1,0 0 1,0 0-1,1 1 1,0 0-1,15-7 1,89-44 162,-23 15-96,-3-4-1,158-113 1,-230 147-133,-1 0 0,21-25 0,-32 34-9,-1 0 1,0-1-1,-1 1 1,1-1-1,-1 0 1,0 0 0,-1 0-1,1 0 1,-1-1-1,0 1 1,1-13-1,-3 18-18,0-1-1,0 1 0,-1-1 0,1 1 0,0-1 0,-1 1 0,1-1 0,-1 1 1,1-1-1,-1 1 0,0-1 0,0 1 0,0 0 0,0 0 0,1-1 0,-2 1 1,1 0-1,0 0 0,0 0 0,0 0 0,0 0 0,-1 0 0,1 0 0,-1 1 1,1-1-1,0 0 0,-1 1 0,1-1 0,-1 1 0,1-1 0,-1 1 0,1 0 1,-1 0-1,0 0 0,1 0 0,-1 0 0,-2 0 0,-7 0-73,0 0 1,0 1-1,1 0 0,-16 3 0,18-2 69,0 0-1,1 1 1,-1 0-1,1 0 0,-1 0 1,1 1-1,0 0 1,1 1-1,-1 0 0,1 0 1,0 0-1,0 1 0,0-1 1,1 1-1,0 1 1,0-1-1,0 1 0,1 0 1,0 0-1,1 0 1,-5 12-1,5-9-11,0 0-1,0 0 1,1 0 0,1 0 0,0 0 0,0 1-1,1-1 1,0 0 0,1 1 0,0-1-1,1 0 1,0 0 0,0 0 0,1 0-1,1 0 1,7 17 0,6 0-137,2 0 0,0-1 0,1 0 0,26 23 0,-25-27 55,0 0 0,-2 2 0,-1 0 1,26 45-1,-43-67 100,1 0 0,-1 0 0,0 0 0,0 0 0,0 0 0,0 1 0,0-1 0,0 0 0,-1 0 0,1 1 1,-1-1-1,0 1 0,1-1 0,-1 0 0,0 1 0,0-1 0,-1 1 0,1-1 0,0 0 0,-1 1 0,0-1 0,1 0 0,-1 1 0,0-1 0,0 0 0,0 0 0,-1 0 0,1 0 0,0 0 0,-1 0 1,0 0-1,1 0 0,-1 0 0,0-1 0,0 1 0,0-1 0,0 0 0,0 1 0,0-1 0,0 0 0,-3 1 0,-9 3-3,-1-1-1,1 0 1,-1-1 0,0-1 0,-22 1-1,18-2 5,-83 6-1881,35-6-3615,31-1-8296</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5.585"/>
    </inkml:context>
    <inkml:brush xml:id="br0">
      <inkml:brushProperty name="width" value="0.05" units="cm"/>
      <inkml:brushProperty name="height" value="0.05" units="cm"/>
      <inkml:brushProperty name="color" value="#5B2D90"/>
    </inkml:brush>
  </inkml:definitions>
  <inkml:trace contextRef="#ctx0" brushRef="#br0">305 33 10773,'0'0'11090,"-18"-8"-10172,6 3-740,8 2-120,0 1 0,0-1 0,0 1 0,-1 0 0,1 1 0,-1-1-1,1 1 1,-1 0 0,0 0 0,0 0 0,1 1 0,-1-1 0,0 1-1,0 0 1,0 1 0,1-1 0,-1 1 0,0 0 0,1 0 0,-1 0-1,0 1 1,1 0 0,0 0 0,-8 4 0,-1 5 95,0 1 1,0 0-1,1 0 0,1 2 1,0-1-1,1 2 0,0-1 1,1 1-1,1 1 0,1-1 1,0 2-1,1-1 0,0 0 1,1 1-1,2 0 0,-1 1 1,2-1-1,0 0 0,1 1 1,1-1-1,0 1 0,4 16 1,-2-24-164,0 0 1,1 0 0,1 0 0,0-1-1,0 1 1,0-1 0,1 0-1,1 0 1,-1-1 0,2 0 0,-1 0-1,1 0 1,0-1 0,0 0-1,1 0 1,0-1 0,0 0-1,1 0 1,0-1 0,0 0 0,13 5-1,-3-2-499,0 0-1,0-2 0,1 0 1,0-2-1,0 0 0,0-1 1,0-1-1,1 0 0,38-4 1,-46 0-181,0 0 1,0-1 0,0 0-1,-1-1 1,19-8 0,25-22-5121,2-19-5900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6.540"/>
    </inkml:context>
    <inkml:brush xml:id="br0">
      <inkml:brushProperty name="width" value="0.05" units="cm"/>
      <inkml:brushProperty name="height" value="0.05" units="cm"/>
      <inkml:brushProperty name="color" value="#5B2D90"/>
    </inkml:brush>
  </inkml:definitions>
  <inkml:trace contextRef="#ctx0" brushRef="#br0">72 356 5635,'0'0'13921,"1"11"-13126,-1-8-742,0 0 1,0 1 0,0-1 0,0 0-1,1 1 1,0-1 0,0 0 0,0 0-1,0 1 1,0-1 0,1 0 0,-1 0-1,1 0 1,0-1 0,0 1-1,0 0 1,0-1 0,0 1 0,1-1-1,-1 0 1,1 1 0,-1-1 0,1 0-1,0-1 1,0 1 0,0 0 0,0-1-1,0 0 1,0 0 0,1 0 0,-1 0-1,0 0 1,0 0 0,5-1 0,4 2 61,1-1 1,0-1 0,-1 0 0,1 0-1,-1-2 1,1 1 0,-1-1 0,0-1 0,0-1-1,0 1 1,16-9 0,-23 10-128,0-1 0,0 0 0,0 0 0,-1 0 0,1-1 1,-1 0-1,0 0 0,0 0 0,0 0 0,-1-1 0,1 1 0,-1-1 0,0 0 0,0 0 1,-1 0-1,0 0 0,0 0 0,0-1 0,0 1 0,-1-1 0,0 1 0,0-1 0,0 0 1,-1 1-1,0-1 0,0 0 0,-1-6 0,0 8 5,0 0 1,0 0-1,-1 0 1,1 1-1,-1-1 1,0 0-1,0 1 1,0-1-1,0 1 0,-1-1 1,1 1-1,-1 0 1,0 0-1,0 1 1,0-1-1,-1 0 1,1 1-1,0 0 0,-1 0 1,0 0-1,1 0 1,-1 0-1,0 1 1,0 0-1,0 0 1,-8-2-1,0 1 109,0-1 0,0 2-1,-1 0 1,1 0 0,0 1 0,-1 0-1,1 1 1,-13 3 0,16-2-67,1 1-1,0 1 1,-1-1 0,1 1-1,0 1 1,1-1 0,-1 1 0,1 0-1,0 1 1,0 0 0,1 0-1,-1 1 1,1 0 0,1 0-1,-1 0 1,1 0 0,1 1 0,-1 0-1,1 0 1,-5 15 0,1 0 6,1 0 1,1 0-1,1 1 1,1 0-1,1-1 1,0 39-1,3-49-36,0 0 1,1 0-1,1 0 0,0 0 0,1 0 0,0 0 0,1-1 1,0 1-1,1-1 0,8 15 0,-9-20-70,1-1 1,-1 0-1,1 0 0,1 0 0,-1-1 1,1 1-1,-1-2 0,2 1 0,-1 0 1,0-1-1,1 0 0,0-1 0,0 0 1,0 0-1,0 0 0,0-1 0,1 0 1,-1 0-1,9 0 0,-1 1-267,0-2-1,0 0 1,0 0-1,0-2 1,0 0-1,0 0 1,17-5-1,-27 5 239,0-1 0,0 1 0,-1-1 0,1 0 0,0-1 0,-1 1 0,1-1 0,-1 1 0,0-1 0,0-1 0,0 1 0,0-1 0,-1 1 0,1-1 0,-1 0 0,0 0 0,0 0 0,0-1 0,-1 1 0,0-1 0,0 0 0,0 1 0,0-1 0,1-7 0,1-5 188,-1-3 36,1 0 1,1 0-1,1 1 0,0-1 1,2 1-1,0 1 1,1-1-1,1 1 1,18-25-1,-13 25 24,22-32 4046,-36 49-4160,-1 1 0,1-1 0,0 1 1,-1-1-1,1 1 0,0-1 0,-1 1 0,1-1 0,0 1 0,-1 0 1,1-1-1,0 1 0,0 0 0,0 0 0,-1-1 0,1 1 0,0 0 1,0 0-1,0 0 0,-1 0 0,1 0 0,0 0 0,0 0 1,0 1-1,0-1 0,-1 0 0,1 0 0,0 0 0,1 1 0,-1 0-53,1-1 0,0 1 0,-1 0-1,1 0 1,0 0 0,-1-1 0,1 1 0,-1 1-1,1-1 1,-1 0 0,0 0 0,3 3-1,0 5-1,-1-1-1,0 1 1,0 0-1,-1 0 0,0 0 1,0 0-1,0 19 0,-3 74 106,-1-45-17,-2 115-2749,11-182 1715,67-123 1181,-51 87-96,2 1 0,2 2-1,38-48 1,-64 89-122,0 1-1,-1-1 0,1 1 1,1 0-1,-1 0 0,0-1 1,0 1-1,0 0 0,1 0 0,-1 0 1,0 0-1,1 0 0,-1 1 1,1-1-1,-1 0 0,1 0 1,-1 1-1,1-1 0,-1 1 0,1 0 1,0 0-1,-1-1 0,1 1 1,0 0-1,-1 0 0,1 0 1,0 1-1,-1-1 0,1 0 1,0 0-1,-1 1 0,1-1 0,-1 1 1,1 0-1,-1-1 0,3 3 1,3 3 10,-1 0 0,-1 0 0,1 0 1,-1 1-1,0 0 0,5 10 0,17 21 22,-20-32 3,0 1 0,1-1 0,-1-1 0,2 1-1,-1-1 1,0 0 0,1-1 0,0 0 0,0-1 0,0 1-1,0-2 1,1 1 0,-1-2 0,1 1 0,15 0-1,-19-2-38,-1 0-1,1 0 1,-1-1-1,1 1 1,-1-1-1,0-1 0,1 1 1,-1-1-1,0 0 1,0 0-1,0 0 1,0-1-1,0 1 1,0-1-1,-1-1 1,0 1-1,1-1 0,-1 1 1,0-1-1,-1 0 1,1-1-1,-1 1 1,0 0-1,0-1 1,0 0-1,-1 0 0,1 0 1,1-7-1,1-5-167,-1-1 0,-1 0 1,0 0-1,-2 1 0,0-1 0,-1 0 0,-4-36 0,-2 15-307,-1 1 0,-20-58 0,21 78 573,-28-72 152,31 84 191,-1 0 0,1 0 0,-1 0 0,-1 0 0,1 0 0,-8-6 0,12 12-406,0 0-1,0 0 0,0 0 1,-1 0-1,1 0 1,0-1-1,0 1 0,-1 0 1,1 0-1,0 0 0,0 0 1,0 0-1,-1 0 0,1 0 1,0 0-1,0 0 1,-1 0-1,1 0 0,0 0 1,0 0-1,-1 0 0,1 0 1,0 0-1,0 0 0,0 0 1,-1 0-1,1 1 1,0-1-1,0 0 0,0 0 1,-1 0-1,1 0 0,0 0 1,0 0-1,0 1 0,-1-1 1,1 0-1,0 0 1,0 0-1,0 1 0,0-1 1,0 0-1,0 0 0,0 0 1,-1 1-1,1-1 0,0 0 1,0 0-1,0 1 1,0-1-1,0 0 0,0 0 1,0 1-1,0-1 0,0 0 1,0 0-1,0 1 0,0-1 1,0 0-1,1 0 1,-3 22-203,2-18 297,2 560 473,-3-523-676,-1-1 1,-12 68-1,9-84-710,-2-1 1,0 1-1,-12 22 1,-8 8-6107</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6.901"/>
    </inkml:context>
    <inkml:brush xml:id="br0">
      <inkml:brushProperty name="width" value="0.05" units="cm"/>
      <inkml:brushProperty name="height" value="0.05" units="cm"/>
      <inkml:brushProperty name="color" value="#5B2D90"/>
    </inkml:brush>
  </inkml:definitions>
  <inkml:trace contextRef="#ctx0" brushRef="#br0">1 224 14247,'0'0'5698,"36"-98"-3121,-13 55-208,11 7-1888,6 11-417,11 9-64,17 11-1265,7 5-2417,4 0-10292</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7.394"/>
    </inkml:context>
    <inkml:brush xml:id="br0">
      <inkml:brushProperty name="width" value="0.05" units="cm"/>
      <inkml:brushProperty name="height" value="0.05" units="cm"/>
      <inkml:brushProperty name="color" value="#5B2D90"/>
    </inkml:brush>
  </inkml:definitions>
  <inkml:trace contextRef="#ctx0" brushRef="#br0">118 253 192,'0'0'23758,"-3"-6"-22971,-6-10-621,5 21 8,3 43 190,2-12-135,-3 31 570,-17 107 0,12-138-696,-1 0 0,-1-1 0,-2-1 0,-27 58 0,31-174 300,6 29-491,3 0 0,1 0 0,3 0 0,21-81 0,34-43-319,-52 156 369,1 1 1,1-1 0,1 2 0,1-1 0,0 2 0,19-20 0,-30 35 41,1 0-1,0 1 1,0-1 0,0 1-1,0-1 1,1 1 0,-1 0-1,0 0 1,1 1 0,0-1-1,-1 1 1,1 0 0,0 0-1,0 0 1,0 0 0,4 0-1,-5 1-4,0 0-1,0 1 0,0-1 1,0 1-1,0 0 0,0 0 0,0 0 1,0 0-1,0 1 0,-1-1 1,1 1-1,0-1 0,-1 1 1,1 0-1,-1 0 0,0 0 0,0 0 1,0 1-1,0-1 0,3 4 1,18 30 48,-1 0 1,-2 2-1,-2 0 1,-1 1-1,-2 1 0,-1 0 1,-3 1-1,-1 0 1,-2 1-1,-2 0 1,-2 0-1,-1 1 1,-7 79-1,3-111-285,-1 0 0,0 0 0,-1 0 0,-1-1 0,1 1 0,-9 15 0,9-21-834,0 0 0,0 1 0,-1-1 0,0 0 0,0-1 0,0 1 0,-10 6 0,-8 2-13207</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7.746"/>
    </inkml:context>
    <inkml:brush xml:id="br0">
      <inkml:brushProperty name="width" value="0.05" units="cm"/>
      <inkml:brushProperty name="height" value="0.05" units="cm"/>
      <inkml:brushProperty name="color" value="#5B2D90"/>
    </inkml:brush>
  </inkml:definitions>
  <inkml:trace contextRef="#ctx0" brushRef="#br0">0 113 18328,'0'0'6611,"163"-36"-6883,-82 32-496,-2-6-1361,-11-5-1345,-19-6-3345,-15-6-3249</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8.491"/>
    </inkml:context>
    <inkml:brush xml:id="br0">
      <inkml:brushProperty name="width" value="0.05" units="cm"/>
      <inkml:brushProperty name="height" value="0.05" units="cm"/>
      <inkml:brushProperty name="color" value="#5B2D90"/>
    </inkml:brush>
  </inkml:definitions>
  <inkml:trace contextRef="#ctx0" brushRef="#br0">7 1 14311,'0'0'10690,"-2"22"-10394,-1 7 45,2 1-1,0-1 1,2 0 0,1 0 0,2 0-1,12 50 1,-5-47-236,2 0-1,1-2 1,24 38-1,-29-53-139,2 0 0,0-1 0,0 0-1,1 0 1,1-1 0,0-1-1,27 19 1,-35-27-43,1-1-1,-1 0 1,0-1 0,1 1-1,0-1 1,-1 0 0,1 0-1,0-1 1,0 0 0,0 0-1,0 0 1,0-1 0,0 0-1,0 0 1,0 0 0,0-1-1,0 0 1,0 0 0,0 0-1,0-1 1,-1 0 0,1 0-1,-1-1 1,1 1 0,-1-1-1,0 0 1,0-1 0,0 1-1,0-1 1,0 0 0,3-5-1,8-8 92,0 0-1,-2-2 1,0 1-1,-1-2 0,-1 0 1,17-38-1,-23 44 15,0 0-1,0 0 0,-2-1 1,5-19-1,-9 31-16,1 0-1,-1 1 1,1-1-1,-1 0 1,0 0 0,0 0-1,0 0 1,0 0-1,0 1 1,-1-1-1,1 0 1,-1 0 0,0 0-1,0 1 1,0-1-1,0 0 1,-1 1-1,1-1 1,0 1-1,-1 0 1,0-1 0,0 1-1,0 0 1,0 0-1,0 0 1,0 0-1,0 0 1,0 1 0,-5-3-1,-1 0 5,-1 1 0,0 1 0,0-1 0,0 2 0,0-1 1,0 1-1,0 0 0,0 1 0,-1 0 0,1 0 0,0 1 0,0 1 0,0-1 0,0 1 0,0 1 0,0 0 0,0 0 0,1 1 0,0 0 0,-13 7 0,15-7-39,0 0-1,1 0 1,-1 1-1,1 0 1,0 0-1,0 0 1,1 0-1,-1 1 1,1-1-1,0 1 1,1 0-1,-1 1 1,1-1-1,1 1 1,-1-1-1,1 1 1,0 0-1,1 0 1,-1 0-1,1 0 1,1 0-1,-1 0 1,1 0-1,0 0 1,1 0-1,0 0 1,3 11-1,-3-15-66,0 1 0,0-1 0,0 1 0,1-1 0,-1 0 0,1 1 0,0-1-1,0 0 1,1 0 0,-1 0 0,0-1 0,1 1 0,0-1 0,0 1 0,-1-1 0,1 0-1,4 2 1,0-1-130,-1 0 0,1 0 0,-1-1-1,1 0 1,0 0 0,0-1 0,0 0 0,12 1-1,-8-2-26,1 0-1,0-1 0,-1 0 0,1-1 0,-1 0 1,1 0-1,-1-2 0,0 1 0,0-1 0,18-10 1,-17 5 250,0 0 0,0-1 0,-1 0 0,0 0 0,-1-1 0,0-1 0,8-12 0,30-54 4694,-46 109-2483,-23 243-1072,1-57-250,16-70-809,4-76-45,-2 0 1,-4 0-1,-20 94 1,23-152-183,0-1 0,-2 1-1,1 0 1,-2-1 0,1 0 0,-2 0 0,0-1 0,-11 15-1,14-22-55,0 1 0,0-1 0,0 0-1,-1 0 1,0-1 0,0 0 0,0 1-1,0-2 1,0 1 0,0 0 0,-1-1-1,0 0 1,1-1 0,-1 1 0,0-1 0,0 0-1,0 0 1,0-1 0,1 0 0,-13 0-1,13-2 189,0 1-1,-1-1 1,1 1-1,0-2 1,0 1-1,0 0 1,0-1-1,1 0 0,-1 0 1,1 0-1,0-1 1,-1 0-1,2 0 1,-1 0-1,0 0 1,1 0-1,0-1 1,0 1-1,0-1 0,0 0 1,1 0-1,-3-8 1,-6-14 253,2 0 0,-12-55 0,20 75-184,-7-30 305,2 0 0,1 0 1,2-1-1,2-39 0,2 56-273,1 1 0,1 0 0,1 0 0,0 0 0,2 0 0,0 1 0,1-1 0,1 2 0,13-22-1,2 4-86,2 2 0,2 0 0,1 2-1,1 1 1,1 1 0,2 2 0,1 1-1,2 1 1,0 3 0,40-21 0,-61 36 13,0 2 0,0 0 0,0 1 0,0 0 1,1 1-1,23-3 0,-34 6-9,0 1-1,1 0 1,-1-1 0,0 2-1,1-1 1,-1 0 0,0 1-1,0 0 1,1 0 0,-1 0 0,0 1-1,0-1 1,0 1 0,0 0-1,0 0 1,-1 1 0,1-1 0,-1 1-1,1-1 1,-1 1 0,0 0-1,0 1 1,0-1 0,-1 0-1,1 1 1,2 5 0,9 19-28,-2 2-1,-1-1 1,13 57 0,13 38-5,-31-110 2,0-1 0,1 1 0,0-1 0,0-1 0,2 0 0,16 19 0,-21-26-19,0 0 0,0-1 0,1 0 0,0 0 0,0-1 0,0 1-1,0-1 1,1 0 0,-1 0 0,1-1 0,-1 1 0,1-1 0,0-1 0,0 1 0,0-1 0,0 0 0,0 0 0,1-1 0,-1 1-1,0-2 1,0 1 0,0-1 0,0 0 0,11-2 0,-10 0 96,0 0 0,-1 0 1,1-1-1,-1 0 0,1 0 0,-1 0 0,0-1 0,-1 0 0,1 0 1,-1 0-1,0-1 0,0 1 0,-1-1 0,1-1 0,-2 1 1,1-1-1,0 1 0,-1-1 0,-1 0 0,3-8 0,0-2 118,-1-1 0,-1 0 0,-1 0 0,0 0 0,-2 0 0,0-1 0,-1 1 0,0 0 0,-2 0 0,0 0 0,-1 0 0,-1 1 0,-11-28 0,12 35-186,0-1 0,-1 1 1,-1 1-1,1-1 1,-2 1-1,1 0 0,-1 0 1,-1 0-1,0 1 1,0 1-1,0-1 0,-1 1 1,0 1-1,0-1 1,-1 2-1,0-1 0,0 1 1,0 1-1,-1 0 1,1 0-1,-1 1 0,0 0 1,-12 0-1,17 2-256,-1 0-1,0 1 0,0 0 1,0 1-1,1-1 1,-1 1-1,0 1 0,1-1 1,-10 4-1,13-3-221,-1-1-1,0 1 1,1 1 0,-1-1-1,1 0 1,0 1 0,-1 0-1,1 0 1,1 0 0,-1 0-1,0 0 1,1 0 0,-1 1-1,1-1 1,-3 8 0,-10 36-10645</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08.836"/>
    </inkml:context>
    <inkml:brush xml:id="br0">
      <inkml:brushProperty name="width" value="0.05" units="cm"/>
      <inkml:brushProperty name="height" value="0.05" units="cm"/>
      <inkml:brushProperty name="color" value="#5B2D90"/>
    </inkml:brush>
  </inkml:definitions>
  <inkml:trace contextRef="#ctx0" brushRef="#br0">0 1 1345,'0'0'22554</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0.473"/>
    </inkml:context>
    <inkml:brush xml:id="br0">
      <inkml:brushProperty name="width" value="0.05" units="cm"/>
      <inkml:brushProperty name="height" value="0.05" units="cm"/>
      <inkml:brushProperty name="color" value="#5B2D90"/>
    </inkml:brush>
  </inkml:definitions>
  <inkml:trace contextRef="#ctx0" brushRef="#br0">1 582 7988,'0'0'7280,"19"0"-4388,21-2-1604,0-2-1,47-12 1,14-1-1168,628-56-189,-502 41-128,1063-65 1237,410 46-5,-483-12 201,273-21-780,-800 48-11,591-21-202,-663 37-257,255-4 124,788 21 258,-1651 2-856,-10 1 393,0-1-1,1 1 1,-1 0 0,0 0-1,0 0 1,0 0 0,0 0-1,0 0 1,1 0-1,-1-1 1,0 1 0,0 0-1,0 0 1,1 0 0,-1 0-1,0 0 1,0 0 0,0 0-1,0 0 1,1 0 0,-1 0-1,0 0 1,0 0-1,0 0 1,1 0 0,-1 0-1,0 0 1,0 1 0,0-1-1,0 0 1,1 0 0,-1 0-1,0 0 1,0 0 0,0 0-1,0 0 1,1 0-1,-1 1 1,0-1 0,0 0-1,0 0 1,0 0 0,0 0-1,0 1 1,0-1 0,0 0-1,1 0 1,-1 0 0,0 0-1,0 1 1,0-1-1,0 0 1,0 0 0,0 0-1,0 1 1,0-1 0,0 0-1,0 0 1,0 0 0,0 1-1,0-1 1,0 0 0,-1 0-1,1 0 1,0 1-1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49.281"/>
    </inkml:context>
    <inkml:brush xml:id="br0">
      <inkml:brushProperty name="width" value="0.05" units="cm"/>
      <inkml:brushProperty name="height" value="0.05" units="cm"/>
      <inkml:brushProperty name="color" value="#5B2D90"/>
    </inkml:brush>
  </inkml:definitions>
  <inkml:trace contextRef="#ctx0" brushRef="#br0">9 257 3201,'0'0'9501,"-9"-5"-6983,754-56 297,-372 19-2807,-98 22 55,141-15-147,556-53 198,-403 83-2,-551 6 7,0 1 0,0 1 1,0 1-1,0 0 0,-1 1 0,0 1 0,19 10 0,-27-12 130,1-1-1,-1 0 1,1 0 0,0 0 0,0-1 0,13 1 0,14-3 2886,-37-23-11478,0-2-4287</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1.845"/>
    </inkml:context>
    <inkml:brush xml:id="br0">
      <inkml:brushProperty name="width" value="0.05" units="cm"/>
      <inkml:brushProperty name="height" value="0.05" units="cm"/>
      <inkml:brushProperty name="color" value="#5B2D90"/>
    </inkml:brush>
  </inkml:definitions>
  <inkml:trace contextRef="#ctx0" brushRef="#br0">308 131 8852,'0'0'2660,"1"-16"8,0-51-171,-1 64-2270,0 0-1,0 1 1,0-1-1,0 0 1,0 0 0,-1 0-1,1 1 1,-1-1 0,0 0-1,0 1 1,0-1-1,0 1 1,-2-3 0,3 4-155,-1 0 0,1 1 1,-1-1-1,1 1 0,-1-1 1,0 1-1,1 0 0,-1-1 1,0 1-1,1-1 0,-1 1 1,0 0-1,0 0 0,0-1 1,1 1-1,-1 0 0,0 0 1,0 0-1,1 0 0,-1 0 1,0 0-1,0 0 0,0 0 1,1 0-1,-1 1 0,0-1 1,-1 0-1,-1 2 3,-1 0 0,1 0 1,-1 0-1,1 0 0,0 0 0,0 1 1,0 0-1,0-1 0,0 1 0,1 0 1,-1 0-1,-2 6 0,-13 25 217,1 2 1,3 0-1,0 1 0,3 0 1,1 0-1,-6 47 0,-15 240 1482,26-237-1584,-1 26-221,-16 158 347,15-225-2087,-24 80-1,14-83-3128,-1-20-3960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2.288"/>
    </inkml:context>
    <inkml:brush xml:id="br0">
      <inkml:brushProperty name="width" value="0.05" units="cm"/>
      <inkml:brushProperty name="height" value="0.05" units="cm"/>
      <inkml:brushProperty name="color" value="#5B2D90"/>
    </inkml:brush>
  </inkml:definitions>
  <inkml:trace contextRef="#ctx0" brushRef="#br0">1 475 12294,'8'-20'3214,"3"-8"-2184,2 1-1,0 0 0,2 1 0,21-29 0,-29 46-806,0 1 0,1-1 0,0 2-1,0-1 1,1 1 0,0 0 0,14-7 0,-17 10-229,0 2 0,0-1 0,1 1-1,-1 0 1,1 0 0,-1 1 0,1-1 0,0 2 0,-1-1 0,1 1 0,0 0 0,0 0 0,12 3 0,-13-2 5,-1 1 1,1 0-1,-1 1 1,1 0-1,-1-1 1,0 2 0,0-1-1,0 0 1,0 1-1,-1 0 1,0 0-1,1 1 1,-1-1 0,-1 1-1,1 0 1,-1 0-1,0 0 1,0 0 0,4 11-1,4 11-81,-1 0 0,11 52 0,-17-62 8,7 39-249,-8-36-160,1-1 0,0 0 1,10 24-1,-14-43 484,0 0 1,1 1-1,-1-1 0,1 0 0,-1 0 0,0 1 1,1-1-1,-1 0 0,1 0 0,-1 0 1,0 1-1,1-1 0,-1 0 0,1 0 1,-1 0-1,1 0 0,-1 0 0,1 0 1,-1 0-1,0 0 0,1 0 0,-1 0 0,1 0 1,-1 0-1,1 0 0,-1-1 0,0 1 1,1 0-1,-1 0 0,1 0 0,-1-1 1,0 1-1,1 0 0,-1 0 0,1-1 1,-1 1-1,0 0 0,0-1 0,1 1 0,-1-1 1,9-9 223,-1-1 0,-1 0 1,0-1-1,10-21 0,7-12-49,-21 40-141,14-24 213,2 0 1,32-38-1,-46 61-203,1 0-1,-1 0 0,1 1 1,0-1-1,0 2 0,1-1 1,0 0-1,0 1 0,0 1 0,0-1 1,0 1-1,1 0 0,0 1 1,-1-1-1,1 2 0,12-2 1,-15 3-45,-1 0 0,0 1 1,0 0-1,0 0 0,1 0 1,-1 1-1,0-1 1,0 1-1,-1 0 0,1 0 1,0 0-1,-1 1 0,1-1 1,-1 1-1,0 0 0,0 0 1,0 0-1,0 0 0,0 1 1,-1-1-1,1 1 0,-1 0 1,0-1-1,0 1 1,0 0-1,-1 0 0,2 7 1,2 3-18,-1 1 0,-1-1 1,0 1-1,-1 0 0,0 0 1,-1 27-1,-2-36 13,0-1 0,0 0-1,0 0 1,0 0 0,-1 0 0,-3 8 0,5-12 7,-1 0 0,1 0 0,-1 0 0,1 0 0,-1 0 0,1 0 0,-1 0 0,0 0 0,1 0 0,-1 0 0,0 0 0,0 0 0,0 0 1,0-1-1,0 1 0,0 0 0,0-1 0,0 1 0,0-1 0,0 1 0,0-1 0,0 1 0,0-1 0,0 0 0,0 1 0,-1-1 0,1 0 0,0 0 0,0 0 0,0 0 1,-1 0-1,1 0 0,-2-1 0,2 0 70,0 0 0,-1 0 0,1 0 1,0 0-1,0-1 0,0 1 1,0 0-1,0-1 0,0 1 0,0-1 1,1 1-1,-1-1 0,0 0 0,1 1 1,-1-1-1,1 1 0,0-1 0,-1 0 1,1 1-1,0-4 0,-2-42 398,2 37-474,1-12 24,0 0 0,2 1 0,0 0 0,2-1 0,0 1-1,1 1 1,2-1 0,0 1 0,11-21 0,-4 14-429,1 0-1,1 1 1,2 1 0,0 0-1,38-36 1,-24 37-600,-14 16-1553,-18 8 2282,-1 0 0,1 0-1,-1 0 1,1 0 0,0 0 0,-1 0 0,1 0 0,-1 0 0,1 0 0,0 0-1,-1 0 1,1 0 0,-1 1 0,1-1 0,-1 0 0,1 0 0,-1 1 0,1-1-1,-1 0 1,1 1 0,-1-1 0,1 0 0,-1 1 0,0-1 0,1 1 0,4 19-8595</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3.970"/>
    </inkml:context>
    <inkml:brush xml:id="br0">
      <inkml:brushProperty name="width" value="0.05" units="cm"/>
      <inkml:brushProperty name="height" value="0.05" units="cm"/>
      <inkml:brushProperty name="color" value="#5B2D90"/>
    </inkml:brush>
  </inkml:definitions>
  <inkml:trace contextRef="#ctx0" brushRef="#br0">122 97 6883,'0'0'10240,"-2"-15"-8931,-1-3-791,-4-45 3214,7 76-2723,-9 84 60,-24 112 0,-1 0-393,1 248-2276,33-455 1470,0 0-1,0 0 1,0 1 0,0-1 0,0 0 0,1 0 0,-1 0 0,1 0-1,-1 0 1,1 0 0,0 0 0,-1 0 0,1 0 0,0 0-1,0 0 1,1-1 0,-1 1 0,2 2 0,-2-4 38,1 1 0,0 0 1,-1 0-1,1-1 0,0 1 1,0-1-1,-1 0 0,1 1 1,0-1-1,0 0 0,0 0 1,-1 0-1,1 0 0,0 0 0,0-1 1,0 1-1,-1-1 0,1 1 1,0-1-1,0 1 0,2-2 1,5-3-381,1 0 0,0 0 0,-1-1 0,0-1 0,0 1 1,-1-1-1,0-1 0,10-11 0,59-77-918,-58 71 1304,18-25 283,52-91 0,-48 52 4892,-43 118-3706,3-9-1379,-6 23 7,-3 50 249,8-87-249,0-1 0,0 0 0,1 1 0,0-1 0,0 0 1,0 0-1,0 1 0,1-1 0,0 0 0,0 0 0,0-1 0,1 1 1,4 7-1,-4-9 1,-1-1 0,1 1 0,0-1 0,0 0 0,0 0 0,1 0 0,-1 0 0,0 0 0,1-1 0,-1 1 0,1-1 0,0 0 0,-1 0 1,1 0-1,0-1 0,0 1 0,-1-1 0,1 0 0,0 0 0,0 0 0,-1-1 0,1 1 0,0-1 0,0 0 0,-1 0 0,5-2 0,0 1 50,-1-2 0,1 1 0,-1-1 0,0 0 0,1-1-1,-2 1 1,1-1 0,-1-1 0,1 1 0,7-11 0,-8 8-10,-1 0 1,0-1 0,0 0 0,-1 0 0,-1 0-1,1 0 1,-1 0 0,-1-1 0,0 0-1,0 1 1,-1-1 0,0 0 0,0 0 0,-1 0-1,-1 1 1,-2-17 0,2 20-61,0-1 0,0 1 0,-1 0 0,0-1 0,0 1 0,-1 0 0,1 0 0,-1 0 0,-1 1 0,1-1 0,-1 1 0,0-1-1,0 1 1,0 0 0,-1 1 0,0-1 0,0 1 0,0 0 0,0 0 0,-1 1 0,1-1 0,-1 1 0,0 1 0,0-1 0,-9-2 0,14 5-86,0-1 0,0 1-1,0 0 1,0 0 0,0-1 0,-1 1 0,1 0 0,0 0-1,0 0 1,0 0 0,0 1 0,0-1 0,0 0 0,0 0-1,0 1 1,0-1 0,0 0 0,0 1 0,0-1 0,0 1-1,0-1 1,0 1 0,0 0 0,0-1 0,1 1 0,-1 0-1,0 0 1,0-1 0,1 1 0,-1 0 0,0 0 0,1 0-1,-1 0 1,1 0 0,0 0 0,-1 0 0,1 0 0,0 0-1,-1 0 1,1 0 0,0 0 0,0 0 0,0 0 0,0 0-1,0 1 1,0 1 0,0 2-467,1 1 0,-1-1 0,1 1 1,0-1-1,1 1 0,-1-1 0,1 1 0,3 6 0,-1-6-327,1 1 0,-1-1 0,1 0 0,0-1 0,6 7 0,35 28-7321</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4.568"/>
    </inkml:context>
    <inkml:brush xml:id="br0">
      <inkml:brushProperty name="width" value="0.05" units="cm"/>
      <inkml:brushProperty name="height" value="0.05" units="cm"/>
      <inkml:brushProperty name="color" value="#5B2D90"/>
    </inkml:brush>
  </inkml:definitions>
  <inkml:trace contextRef="#ctx0" brushRef="#br0">414 216 9156,'0'0'3799,"2"-21"310,6-67-1217,-8 85-2793,0 0 1,0 0-1,0 0 0,-1-1 1,1 1-1,-1 0 0,1 0 1,-1 1-1,0-1 1,0 0-1,-1 0 0,1 0 1,-1 1-1,1-1 0,-1 0 1,0 1-1,0 0 1,0-1-1,0 1 0,0 0 1,0 0-1,-1 0 0,1 0 1,-1 1-1,0-1 1,1 1-1,-1-1 0,0 1 1,0 0-1,0 0 0,0 0 1,0 0-1,0 1 1,0-1-1,0 1 0,-3 0 1,1-1-79,1 1 0,-1 0 0,1 0 0,-1 0 0,0 1 0,1-1 0,-1 1 0,1 0 0,-1 1 0,1-1 0,0 1 0,-1-1 1,1 1-1,0 1 0,0-1 0,0 1 0,1-1 0,-1 1 0,0 0 0,-4 6 0,5-6-126,1 1-1,0 0 1,0 0-1,0 0 1,0 0-1,1 0 1,-1 0-1,1 0 1,0 1-1,0-1 1,1 0-1,-1 1 1,1-1-1,0 1 1,0-1-1,1 0 1,-1 1-1,1-1 1,0 0-1,0 1 1,0-1-1,1 0 1,-1 0-1,1 0 1,0 0-1,0 0 1,1 0-1,-1-1 1,1 1-1,0-1 1,0 0-1,0 1 1,0-1-1,0-1 1,1 1-1,-1 0 1,1-1-1,0 0 1,0 0-1,0 0 1,0 0-1,0-1 1,0 1-1,0-1 1,1 0-1,-1 0 1,9 0-1,-6 0-265,0 0 0,0-1 0,0 0 0,0 0 0,0 0 0,0-1 0,0 0 0,0-1 0,0 1 0,-1-1 0,1 0 0,6-4 0,-10 4 345,0 0 1,0 0-1,0 0 0,-1 0 0,1 0 1,-1-1-1,0 1 0,1-1 1,-1 0-1,3-5 0,-3 3 505,0 0-1,0 0 0,0 0 1,-1 0-1,0 0 1,0-1-1,0 1 1,0-6-1,1-8 3920,-3 39-2031,0 14-2404,1 21 521,-10 385 2547,3-360-2886,-4 0 0,-2-1 1,-36 113-1,44-175-405,-1-1 0,0 0 1,-1 0-1,-1 0 0,-1-1 1,0 0-1,-21 26 0,25-36 141,0 0-1,0-1 0,-1 1 0,0-1 0,0 0 0,0 0 0,0-1 1,0 0-1,-1 0 0,1 0 0,-1-1 0,0 0 0,0 0 0,0-1 1,0 1-1,0-2 0,0 1 0,0-1 0,0 0 0,0-1 0,-14-2 0,14 2 85,0 0 0,0-1 0,1 0 0,-1 0 0,0-1 0,1 0 0,0 0 0,0-1 0,0 1 0,0-1 0,0-1 0,1 1 0,0-1 0,0 0 0,0 0 0,-5-7 0,4 3 7,1 0 0,0-1 0,0 0 0,1 0 0,0 0-1,0 0 1,1-1 0,1 0 0,-2-18 0,2 5-63,1-1 0,2 1 0,0-1-1,2 1 1,0 0 0,2 0 0,1 0 0,15-42 0,33-46-53,4 3 0,76-107 1,-61 101 315,-57 90-156,75-112 666,-78 121-530,0 1-1,0 0 1,2 1 0,0 0 0,32-22 0,-42 33-89,0-1 0,1 1 0,0 1 0,0-1 0,0 1 0,0 0 0,0 0 0,0 1 0,1 0 0,-1 0 0,13 0 0,-15 1-51,0 0 1,-1 1-1,1 0 0,-1-1 1,1 1-1,-1 1 0,1-1 1,-1 1-1,1-1 0,-1 1 0,0 0 1,0 0-1,0 0 0,0 0 1,0 1-1,-1-1 0,1 1 1,-1 0-1,1 0 0,-1 0 0,2 4 1,4 8 18,0 1 0,-1 0 0,-1 0 1,0 1-1,-2 0 0,0 0 0,0 0 0,0 23 1,-1 16-201,-5 70 1,-5-78-871,-4-28-1297,-8-6-3752,3-11-4496</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4.919"/>
    </inkml:context>
    <inkml:brush xml:id="br0">
      <inkml:brushProperty name="width" value="0.05" units="cm"/>
      <inkml:brushProperty name="height" value="0.05" units="cm"/>
      <inkml:brushProperty name="color" value="#5B2D90"/>
    </inkml:brush>
  </inkml:definitions>
  <inkml:trace contextRef="#ctx0" brushRef="#br0">40 102 15575,'0'0'3244,"24"7"-1758,78 24-507,-97-29-888,0 0-1,-1-1 0,1 0 0,0 0 0,0 0 0,0-1 0,0 0 1,0 0-1,0 0 0,0 0 0,0-1 0,0 0 0,0 0 0,0 0 1,-1-1-1,1 1 0,0-1 0,5-3 0,-8 3-32,0-1 1,0 1-1,0-1 0,0 0 0,0 0 1,0 1-1,-1-1 0,1 0 0,-1-1 0,0 1 1,0 0-1,0 0 0,0 0 0,-1-1 1,1 1-1,-1 0 0,0-1 0,0 1 1,0-1-1,0 1 0,-1 0 0,0-5 0,0 6-56,1-1-1,-1 1 0,1-1 1,-1 1-1,0 0 0,0-1 1,0 1-1,0 0 0,0 0 1,-1 0-1,1 0 0,-1 0 0,1 0 1,-1 0-1,0 0 0,0 1 1,0-1-1,1 1 0,-6-3 1,2 1-19,0 1 1,0 0-1,-1 0 1,1 0-1,0 1 1,-1 0-1,1 0 1,-11 0-1,6 1-140,0 0 1,0 0-1,1 1 0,-1 1 1,1-1-1,-1 2 0,1-1 0,-1 1 1,1 1-1,-12 6 0,15-6-265,0 0 0,0 1-1,0 0 1,1 0-1,0 1 1,0 0 0,-4 6-1,-12 30-4610,10 13-4355</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5.386"/>
    </inkml:context>
    <inkml:brush xml:id="br0">
      <inkml:brushProperty name="width" value="0.05" units="cm"/>
      <inkml:brushProperty name="height" value="0.05" units="cm"/>
      <inkml:brushProperty name="color" value="#5B2D90"/>
    </inkml:brush>
  </inkml:definitions>
  <inkml:trace contextRef="#ctx0" brushRef="#br0">0 317 8820,'0'0'13526,"23"-11"-13099,59-26-172,80-37 215,-138 62-410,-2-1 1,1-1-1,-2-1 1,32-28-1,-22 5 108,-30 36-162,0 0 1,0 0 0,1-1 0,-1 1 0,-1 0 0,1 0 0,0-1-1,-1 1 1,1 0 0,-1-1 0,0 1 0,1-1 0,-1 1 0,0-1-1,-1 1 1,1 0 0,-1-5 0,0 6-12,-1 0 0,1-1 1,0 1-1,-1 0 0,1 0 0,0 0 0,-1 0 1,0 1-1,1-1 0,-1 0 0,1 1 0,-1-1 0,0 1 1,1-1-1,-1 1 0,0 0 0,0 0 0,1 0 1,-1 0-1,0 0 0,0 0 0,-2 0 0,-41 6-225,40-4 181,0-1 0,0 1 1,0 1-1,0-1 0,1 1 1,-1-1-1,1 1 0,-1 1 1,1-1-1,0 1 0,0-1 1,1 1-1,-1 0 0,1 0 1,-4 7-1,2-3-2,1 1 0,0 0-1,0 0 1,1 0 0,0 0-1,1 0 1,0 1 0,-1 10-1,2-1-41,0 0 0,1 0-1,1 0 1,1 0-1,0 0 1,2-1-1,0 1 1,9 23 0,0-14-169,1 0 0,19 27 0,-20-34 263,0 1 0,-1 0 0,17 47 0,-28-67 35,0-1 1,-1 1-1,1 0 1,0 0-1,-1 0 1,1 0-1,-1 0 1,0 0 0,1-1-1,-1 1 1,0 0-1,0 0 1,0 0-1,-1 0 1,1 0-1,0 0 1,-1 0-1,1 0 1,-1 0-1,0-1 1,0 1-1,1 0 1,-1 0-1,0-1 1,0 1-1,-1 0 1,1-1-1,0 1 1,-1-1-1,1 0 1,0 1-1,-1-1 1,0 0-1,1 0 1,-4 2-1,-2-2 32,1 1 0,0-1 0,-1 0 0,0 0 0,1-1-1,-1 0 1,1 0 0,-1-1 0,-7-1 0,11 2-71,0-1 0,0 1 1,1-1-1,-1 0 0,0 1 0,1-1 0,-1-1 1,1 1-1,-1 0 0,1-1 0,0 1 1,-1-1-1,1 1 0,0-1 0,0 0 1,0 0-1,0 0 0,-1-3 0,0 1-227,1 0-1,0 0 0,1 0 0,-1-1 1,1 1-1,0-1 0,0 1 0,0-1 1,0 1-1,1-8 0,-1-34-5347</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5.805"/>
    </inkml:context>
    <inkml:brush xml:id="br0">
      <inkml:brushProperty name="width" value="0.05" units="cm"/>
      <inkml:brushProperty name="height" value="0.05" units="cm"/>
      <inkml:brushProperty name="color" value="#5B2D90"/>
    </inkml:brush>
  </inkml:definitions>
  <inkml:trace contextRef="#ctx0" brushRef="#br0">159 0 10709,'0'0'2983,"-6"19"-1337,-26 113 1787,-19 180 1,3-12-3090,47-296-443,1 0-126,-1 1 0,0 0 0,0 0 0,0 0-1,-1-1 1,1 1 0,-1-1 0,0 1 0,-5 7 0,4-45-330,5 14 620,0 0 0,1 0 0,1 1 1,1-1-1,1 1 0,0 0 0,1 0 0,1 1 1,1 0-1,0 0 0,23-29 0,-10 17 495,1 1 0,1 2-1,1 0 1,2 2 0,43-32-1,-66 53-408,1 0 0,-1 0 1,1 1-1,-1 0 0,1-1 0,0 2 0,8-3 0,-12 3-135,1 1 0,-1 0 0,1 0 0,-1 0-1,0 0 1,1 0 0,-1 0 0,1 0 0,-1 1-1,0-1 1,1 0 0,-1 1 0,0-1 0,1 1 0,-1-1-1,0 1 1,0 0 0,1-1 0,-1 1 0,0 0 0,0 0-1,0 0 1,0 0 0,0 0 0,0 0 0,0 0 0,-1 0-1,1 1 1,0-1 0,-1 0 0,2 3 0,3 8-16,-1 2 0,0-1 0,-1 0 0,0 1 0,1 26 0,-3 73-443,-1-109 400,0 2-314,-1 0 0,1 1 0,-1-1 1,0 0-1,-4 11 0,4-15-139,0 0 0,0 0-1,0 0 1,0 0 0,0 0 0,0-1 0,-1 1 0,1 0 0,-1-1 0,1 1 0,-1-1 0,-2 2 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6.168"/>
    </inkml:context>
    <inkml:brush xml:id="br0">
      <inkml:brushProperty name="width" value="0.05" units="cm"/>
      <inkml:brushProperty name="height" value="0.05" units="cm"/>
      <inkml:brushProperty name="color" value="#5B2D90"/>
    </inkml:brush>
  </inkml:definitions>
  <inkml:trace contextRef="#ctx0" brushRef="#br0">97 103 17064,'0'0'3652,"19"2"-3084,5 0-366,4 1 364,48-1 0,-75-2-521,1 0 0,0 0 0,-1 0 0,1 0 0,-1 0 0,1 0 0,0 0 0,-1-1 0,1 1 0,-1-1 0,1 1 0,-1-1 0,1 1 0,-1-1 0,1 0 0,-1 0 0,0 0 0,0 0 0,1 0 0,-1 0 0,0 0 0,0 0 0,0-1 0,0 1 0,0 0 0,0 0 0,0-1 0,-1 1 0,1-1 0,0 1 0,-1-1 0,1 1 0,-1-1 0,1 1 0,-1-1 0,0 0 0,0 1 0,0-1 0,0 1 0,0-4 0,-1 2 18,1 0-1,-1 0 0,0 0 1,0 0-1,0 1 1,0-1-1,-1 0 0,1 0 1,-1 1-1,1-1 1,-1 1-1,0 0 0,0-1 1,0 1-1,0 0 0,0 0 1,-1 0-1,1 1 1,-1-1-1,1 0 0,-5-1 1,-2 0-239,0 0 0,0 0 0,-1 1-1,1 0 1,-1 1 0,1 0 0,-1 1 0,1-1 0,-1 2 0,1 0 0,-1 0 0,1 0 0,-13 5 0,16-4-14,1 0 0,-1 0 0,1 0 0,0 1 0,0 0 0,0 0 0,0 0 0,0 1 0,1 0 0,0 0 0,-1 0 0,1 0 0,1 1 0,-1 0 0,1-1 0,0 1 0,0 0 0,0 1 0,1-1 0,-1 0 0,1 1 0,-2 9 0,-2 46-4663,5 4-1820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6.504"/>
    </inkml:context>
    <inkml:brush xml:id="br0">
      <inkml:brushProperty name="width" value="0.05" units="cm"/>
      <inkml:brushProperty name="height" value="0.05" units="cm"/>
      <inkml:brushProperty name="color" value="#5B2D90"/>
    </inkml:brush>
  </inkml:definitions>
  <inkml:trace contextRef="#ctx0" brushRef="#br0">349 0 12614,'0'0'4850,"-119"0"-2385,46 29-720,6 12-753,15 7 481,22 2-801,22 0-335,8-2-161,32-11 48,32-8-224,21-15 0,16-8-1025,0-6-592,-12-4-2400,-17-19-6788</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7.349"/>
    </inkml:context>
    <inkml:brush xml:id="br0">
      <inkml:brushProperty name="width" value="0.05" units="cm"/>
      <inkml:brushProperty name="height" value="0.05" units="cm"/>
      <inkml:brushProperty name="color" value="#5B2D90"/>
    </inkml:brush>
  </inkml:definitions>
  <inkml:trace contextRef="#ctx0" brushRef="#br0">130 387 14663,'0'0'8545,"0"19"-8366,1 76 842,-5 1 0,-25 155-1,19-207-1164,-2-1 0,-1 0 0,-3 0 0,-27 51 0,44-122-299,-3 13 499,0-137-34,8-186-69,-2 301 57,2 0 1,1 0-1,2 1 1,1 0-1,2 1 1,2 0-1,17-33 1,-15 38-9,2 1 0,1 1 0,1 1 0,36-39 0,-47 57-11,1 0-1,1 0 1,0 1 0,0 0 0,1 1 0,14-8 0,-19 12 1,0 1 1,0-1-1,1 1 1,-1 0-1,0 1 1,1 0-1,-1 0 0,1 0 1,-1 1-1,1 1 1,-1-1-1,10 2 1,-10 0 3,-1 0 1,1 1-1,-1 0 1,0 0-1,0 0 1,0 1-1,0 0 1,0 0-1,-1 0 1,1 1-1,-1-1 1,-1 2-1,1-1 1,-1 0-1,1 1 1,-1 0-1,-1 0 1,1 0-1,-1 0 1,-1 0-1,1 1 1,-1-1-1,0 1 1,0 0-1,0 7 1,1-4-14,-1 1 1,-1-1-1,0 1 1,-1-1 0,0 1-1,0 0 1,-1-1-1,-1 1 1,1-1-1,-2 1 1,0-1-1,0 0 1,0 0-1,-2 0 1,1 0 0,-7 10-1,-2-4-35,0-1 0,0 0 0,-2 0 1,0-2-1,-32 23 0,-93 47-434,-2 2-70,141-85 557,0 1 0,0 0 0,0 0-1,0 0 1,0 0 0,0 1 0,0-1-1,0 0 1,0 0 0,1 0 0,-1 1-1,0-1 1,1 0 0,-1 1-1,1-1 1,0 1 0,-1-1 0,1 1-1,0-1 1,0 0 0,0 1 0,0-1-1,0 1 1,0-1 0,0 1 0,0-1-1,1 1 1,-1-1 0,1 0 0,-1 1-1,1-1 1,-1 0 0,1 1-1,0-1 1,1 2 0,33 39 583,-34-42-562,74 71 1026,162 117 1,-222-178-1286,1-1 0,-1 0 1,1-1-1,18 6 1,-25-11-653,0-1 0,0 0 1,1 0-1,-1-1 0,14 1 1,-1-6-6372,-8-14-3539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34.087"/>
    </inkml:context>
    <inkml:brush xml:id="br0">
      <inkml:brushProperty name="width" value="0.05" units="cm"/>
      <inkml:brushProperty name="height" value="0.05" units="cm"/>
      <inkml:brushProperty name="color" value="#5B2D90"/>
    </inkml:brush>
  </inkml:definitions>
  <inkml:trace contextRef="#ctx0" brushRef="#br0">1 56 6339,'0'0'9370,"0"-9"-7668,0-28-414,0 28 2461,0 17-3760,39 600 1405,-33-548-1385,13 170 262,-13 314 0,-27-317-277,-2 81 31,22-265 154,2 0 0,2-1 1,15 76-1,-13-101 6,1 7-23,0 1 1,-2 0 0,3 46-1,-12-105-5724,4-14-2984</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8.954"/>
    </inkml:context>
    <inkml:brush xml:id="br0">
      <inkml:brushProperty name="width" value="0.05" units="cm"/>
      <inkml:brushProperty name="height" value="0.05" units="cm"/>
      <inkml:brushProperty name="color" value="#5B2D90"/>
    </inkml:brush>
  </inkml:definitions>
  <inkml:trace contextRef="#ctx0" brushRef="#br0">1 183 16568,'0'0'6749,"21"11"-6879,19 9 169,57 20 0,-81-34-10,0-1 1,0-1-1,1 0 0,0-2 0,-1 1 0,1-2 1,0-1-1,28-2 0,-42 2-18,0-1 0,0 0 0,0 0-1,0 0 1,0 0 0,-1-1 0,1 1 0,0-1-1,-1 0 1,1 0 0,-1 0 0,1 0 0,-1 0-1,0 0 1,0-1 0,0 1 0,0-1 0,0 1 0,-1-1-1,1 0 1,-1 0 0,0 0 0,0 0 0,0 0-1,0 0 1,0 0 0,0 0 0,-1 0 0,0 0-1,0 0 1,1 0 0,-2-4 0,1 2-18,0-1 0,0 1 0,-1 0 0,1-1-1,-1 1 1,-1-1 0,1 1 0,-1 0 0,0 0 0,0 0 0,-1 0 0,1 0 0,-1 0 0,0 1 0,0-1 0,-1 1 0,-6-7 0,1 5 10,0 0 0,0 1 1,-1 0-1,0 1 1,0 0-1,0 0 1,-1 1-1,1 1 0,-1 0 1,0 0-1,1 1 1,-13 0-1,16 0 2,0 1 0,0 0 0,0 1 0,0 0-1,1 0 1,-1 0 0,0 1 0,0 0 0,1 0 0,-1 1-1,1 0 1,0 0 0,-1 0 0,2 1 0,-1 0 0,0 0-1,1 0 1,0 1 0,-8 8 0,6-3-15,1 1-1,1 0 1,0 0 0,0 0 0,1 0-1,0 1 1,1-1 0,1 1 0,0 0-1,0 0 1,1 0 0,1 0-1,0 0 1,1 0 0,0 0 0,0 0-1,1 0 1,1 0 0,0-1 0,1 1-1,0-1 1,1 0 0,0 0 0,1 0-1,0-1 1,0 0 0,1 0-1,1 0 1,-1-1 0,2 0 0,-1-1-1,16 12 1,-8-10-142,0-1 0,1-1 0,0-1 1,0 0-1,0-1 0,1-1 0,0 0 0,0-2 0,1 0 0,28 1 0,-15-3-14,0-2 0,-1-1 0,1-1 0,-1-1-1,43-13 1,-54 11 135,-1 0 0,0-2 0,0 0 0,-1-1 0,0-1 0,-1-1 0,0 0 1,15-15-1,-26 22 77,0-1 1,-1-1 0,1 1 0,-1-1 0,-1 0 0,1 0 0,-1 0 0,0-1 0,0 0 0,-1 0-1,0 0 1,0 0 0,-1 0 0,0 0 0,0-1 0,0 1 0,-1-1 0,0 1 0,-1-1-1,0 1 1,0-1 0,-1 0 0,1 1 0,-4-13 0,2 16-2,0 0 0,0 1 0,0-1 0,0 0 0,-1 1 0,0-1 0,0 1-1,1 0 1,-2 0 0,1 0 0,0 0 0,-1 1 0,1-1 0,-1 1 0,0 0 0,0 0 0,0 0 0,0 0 0,0 1 0,0 0 0,0 0 0,0 0 0,-1 0-1,1 1 1,-6-1 0,2 0-41,0 1-1,0-1 1,1 2-1,-1-1 1,0 1-1,0 0 0,1 0 1,-1 1-1,1 0 1,-1 1-1,1-1 1,0 1-1,-12 8 1,13-6-83,0 0 0,1 0 0,0 1 0,0 0 0,0 0 1,1 1-1,0-1 0,0 1 0,1 0 0,-1 0 0,1 0 1,1 1-1,0-1 0,0 0 0,0 1 0,1 0 1,0-1-1,0 1 0,1 0 0,0 0 0,1 8 0,0-15-54,-1 1-1,1 0 0,-1 0 0,1-1 0,-1 1 1,1-1-1,0 1 0,0 0 0,0-1 0,0 1 1,0-1-1,0 0 0,0 1 0,0-1 1,1 0-1,-1 0 0,0 0 0,1 0 0,-1 0 1,1 0-1,2 1 0,0 0-102,0-1 1,0 0 0,0 0-1,0 0 1,1 0-1,-1-1 1,0 1-1,1-1 1,3-1-1,-2 1 147,1 0-1,-1-1 1,0 0-1,0-1 1,0 1-1,0-1 1,0 0-1,-1-1 1,1 1-1,0-1 1,-1 0-1,9-7 1,-5-2 830,12-15 2724,-21 26-3400,1 1 1,-1-1-1,0 1 0,1 0 0,-1-1 1,1 1-1,-1 0 0,1-1 0,-1 1 1,1 0-1,-1 0 0,1 0 0,-1-1 1,1 1-1,0 0 0,-1 0 0,1 0 1,-1 0-1,1 0 0,-1 0 0,1 0 0,0 0 1,-1 0-1,1 0 0,-1 0 0,1 0 1,-1 1-1,1-1 0,-1 0 0,1 0 1,-1 1-1,1-1 0,-1 0 0,1 1 1,-1-1-1,1 0 0,-1 1 0,1-1 1,-1 1-1,0-1 0,1 0 0,-1 1 0,0-1 1,1 1-1,-1-1 0,0 2 0,8 12-15,-1 2-1,0-1 0,-1 1 1,-1 0-1,-1 0 0,0 1 0,-1-1 1,1 19-1,-1 143 938,-4-128-601,-2 17-225,-4-1 0,-2-1-1,-3 0 1,-3 0 0,-3-1-1,-3-1 1,-2-1 0,-34 63-1,54-119-212,-6 13-214,-1-2-1,0 1 0,-16 18 0,24-32 26,-1-1 0,0 0 1,0 1-1,0-1 0,-1 0 0,1-1 0,-1 1 1,0-1-1,1 1 0,-1-1 0,0 0 0,0-1 1,-1 1-1,1-1 0,0 1 0,0-1 0,-1-1 1,1 1-1,-1-1 0,-4 1 0,5-2 124,1 0 0,-1 0-1,0-1 1,1 1 0,-1-1 0,1 1-1,-1-1 1,1-1 0,0 1-1,0 0 1,0-1 0,0 1 0,0-1-1,1 0 1,-1 0 0,1 0 0,0 0-1,-1 0 1,1-1 0,1 1 0,-1-1-1,1 1 1,-1-1 0,1 0-1,-1-6 1,-4-12 377,1 0-1,1 1 0,-2-31 1,3 13-50,2 0 0,1 0 0,2 0 0,2 0 0,2 0 0,1 0 0,2 1 0,1 1 0,2-1 0,2 2 0,1 0 0,2 1 0,2 0 0,0 1 0,3 2 1,1 0-1,1 1 0,43-43 0,-38 47 39,0 1 0,1 1 0,2 2 0,51-29-1,-65 43-87,0 0-1,0 1 0,1 1 0,0 1 0,0 0 1,1 2-1,-1 0 0,1 1 0,0 1 0,32 1 0,-45 2-152,0 0-1,0 0 1,0 1 0,-1 0-1,1 0 1,0 0-1,-1 1 1,1 0-1,-1 1 1,0-1-1,0 1 1,0 0-1,0 1 1,-1-1-1,0 1 1,0 0-1,0 1 1,-1-1-1,1 1 1,-1 0-1,-1 0 1,1 0 0,-1 0-1,3 8 1,1 5-13,0 0 0,-2 0 0,0 1 0,-1-1 0,-1 1 0,0 0 1,-2 29-1,-1-41-5,0 1 1,-1-1-1,0 1 1,0-1-1,-1 0 1,-1 1-1,1-1 1,-1 0-1,0-1 1,-1 1-1,0 0 0,0-1 1,-1 0-1,0 0 1,0 0-1,0-1 1,-1 0-1,0 0 1,-1 0-1,1 0 1,-1-1-1,0 0 1,0-1-1,0 0 1,-1 0-1,0 0 1,1-1-1,-1 0 0,-1-1 1,1 0-1,0 0 1,0 0-1,-1-1 1,-13 0-1,21-1 15,-1 0 1,1-1-1,-1 1 0,1 0 0,0-1 0,-1 1 0,1-1 0,-1 1 0,1-1 1,0 0-1,0 0 0,-1 1 0,1-1 0,0 0 0,0 0 0,0 0 0,0 0 1,0 0-1,0-1 0,0 1 0,1 0 0,-1 0 0,-1-3 0,0-1 17,1 1 0,-1-1 0,1 0 0,0 0-1,0 0 1,1 1 0,-1-9 0,2-1 6,-1 0 1,2 1-1,0-1 1,8-26 0,0 15-68,1 1 0,1 0 0,1 1 0,1 0 1,24-29-1,95-99-345,-119 136 352,9-10 3,50-41-1,-67 61 43,0 0 0,0 1-1,0 0 1,1 0 0,0 0-1,0 1 1,0 0-1,0 0 1,1 1 0,-1 0-1,1 0 1,-1 1 0,1 0-1,9 0 1,-13 2-5,0-1 1,0 1-1,0 0 1,-1 1-1,1-1 0,0 1 1,-1 0-1,1-1 1,-1 1-1,0 1 1,0-1-1,5 4 0,36 41 17,-13-14-20,-22-24-22,0-1 1,1 0 0,0 0 0,0-1 0,1 0 0,0-1-1,0 0 1,0-1 0,1 0 0,0-1 0,0 0 0,0-1-1,1 0 1,-1-1 0,18 1 0,-28-3 10,0 0 1,1 0 0,-1-1-1,1 1 1,-1-1-1,0 0 1,0 1-1,1-1 1,-1 0 0,0 0-1,0-1 1,0 1-1,0 0 1,0-1-1,0 1 1,0-1 0,-1 1-1,1-1 1,0 0-1,-1 0 1,0 0-1,1 0 1,-1 0-1,0 0 1,0 0 0,0 0-1,0 0 1,0-1-1,-1 1 1,1 0-1,-1-1 1,1-2 0,1-11 55,-1 1 1,0 0 0,-2-31 0,0 27 2,-1 9-46,1-1-1,-1 0 1,0 1-1,-1-1 1,-1 1-1,1 0 1,-2 0-1,1 0 1,-1 1-1,-11-15 1,14 21-4,0 0-1,0 0 1,0 0 0,-1 0 0,1 0-1,-1 1 1,0-1 0,0 1 0,0 0-1,0-1 1,0 1 0,0 1 0,0-1-1,-1 0 1,1 1 0,-1 0 0,1 0-1,-1 0 1,0 0 0,1 0 0,-1 1-1,0 0 1,0 0 0,1 0 0,-1 0-1,0 0 1,0 1 0,1-1 0,-1 1 0,0 0-1,1 1 1,-1-1 0,1 0 0,-5 4-1,0 0 8,0 1 0,1 1-1,0-1 1,0 1 0,0 0-1,1 1 1,0-1 0,1 1-1,0 0 1,0 1 0,-6 15-1,1-2 28,2 1-1,1 0 0,-8 39 1,11-40-38,1 0 0,0 0 0,2 0 0,1 0 0,1 1 0,1-1 0,0 0 0,7 25 0,-7-40-17,0 1-1,1-1 0,0 0 1,0 0-1,0 0 1,1 0-1,0-1 1,1 0-1,-1 1 1,1-1-1,0-1 0,1 1 1,-1-1-1,1 0 1,0 0-1,0-1 1,1 0-1,-1 0 1,1 0-1,0-1 0,0 0 1,0 0-1,1 0 1,-1-1-1,0-1 1,1 1-1,8 0 1,-3-1-1,0 0 1,1-1-1,-1 0 1,1-1 0,-1-1-1,1 0 1,-1-1-1,0 0 1,0-1 0,0 0-1,-1-1 1,19-11-1,-15 7 39,-1-2 0,0 0-1,-1 0 1,0-1 0,-1-1-1,-1 0 1,0-1 0,15-23-1,-9 8 4,-1-1 0,-2 0 0,-1-2 0,-1 1 0,-2-1 0,-1-1 0,-2 0 1,-1 0-1,4-55 0,-8-63 1132,-9 494-1409,0 2-4049,6-344 4142,1-1-1,-1 1 1,0 0-1,0 0 1,0-1-1,0 1 1,0 0-1,1-1 1,-1 1-1,0 0 1,1-1-1,-1 1 1,0-1-1,1 1 1,-1-1-1,1 1 1,-1 0-1,1-1 1,-1 0-1,1 1 1,0-1-1,-1 1 1,1-1-1,-1 0 1,1 1-1,0-1 1,-1 0-1,1 0 1,0 1-1,-1-1 1,1 0-1,0 0 1,-1 0-1,1 0 1,0 0-1,0 0 1,-1 0-1,1 0 1,0 0-1,-1 0 1,1 0-1,0-1 1,-1 1-1,1 0 1,0 0-1,-1-1 1,2 0-1,36-15-1866,-14 1 1919,-1-1 0,-1 0 1,-1-2-1,0-1 0,-1-1 1,-1 0-1,-1-2 1,-1 0-1,-1-1 0,15-28 1,-5 5 733,-2-2-1,-3-1 1,-1-1 0,17-71-1,-33 102 349,0-1-1,0-24 0,2-12 4526,-14 97-5532,3 1 0,1 0 0,2 0 0,2 0 1,2 0-1,1 0 0,3-1 0,1 1 0,20 63 0,-25-100 33,12 35 51,-2 0 1,-1 0-1,-3 1 0,6 55 1,-13-90-5,-1-1 1,0 1-1,0-1 0,0 1 0,-1-1 1,1 1-1,-1-1 0,0 1 1,-1-1-1,0 0 0,0 1 1,0-1-1,0 0 0,-1 0 0,1-1 1,-1 1-1,-1 0 0,1-1 1,-1 0-1,1 0 0,-1 0 1,0 0-1,-1-1 0,1 1 0,-1-1 1,1 0-1,-1 0 0,0-1 1,0 0-1,-10 4 0,1-1-20,-1-1 0,0 0 0,0-1-1,0 0 1,0-2 0,0 1 0,-24-3 0,34 2-29,1-1 1,-1-1-1,1 1 1,-1-1-1,1 0 0,-1 0 1,1 0-1,0 0 1,0-1-1,-1 0 1,1 0-1,0 0 1,0 0-1,1-1 1,-1 1-1,0-1 1,1 0-1,-1 0 1,1 0-1,0-1 1,0 1-1,1-1 1,-1 0-1,1 0 1,-1 0-1,1 0 1,1 0-1,-4-8 1,4 3-83,-1-1 0,2 1 0,-1 0 1,1-1-1,1 1 0,0-1 0,0 1 0,0 0 1,2-1-1,-1 1 0,1 0 0,0 1 1,1-1-1,0 0 0,0 1 0,1 0 1,0 0-1,0 0 0,1 1 0,0-1 0,13-10 1,6-5-875,2 0 0,1 2 0,0 2 0,49-26 1,-51 30 783,1 1 0,0 1 0,0 1 1,2 1-1,-1 2 0,1 1 0,35-5 1,-60 12 398,0 1-1,-1 0 1,1 0 0,0 1 0,0-1 0,0 1 0,0 0 0,-1 0 0,1 0 0,0 0 0,-1 1 0,1-1 0,-1 1 0,0 0 0,1 0-1,-1 0 1,4 4 0,-2 0 7,0-1-1,0 0 1,-1 1-1,0 0 1,0 0-1,-1 0 1,1 0-1,-1 0 1,2 9-1,-1-2-150,0-1 0,-1 1 1,-1 0-1,0 0 0,0 1 0,-1-1 0,-1 0 0,-1 0 0,0 1 0,-3 14 0,4-25-250,-1 0 0,-1 0 0,1 1 0,0-1 0,-1 0 0,0 0 0,1 0 0,-1 0 0,0-1 0,0 1 0,-4 2 0,-20 12-5089,-12-8-6568</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9.323"/>
    </inkml:context>
    <inkml:brush xml:id="br0">
      <inkml:brushProperty name="width" value="0.05" units="cm"/>
      <inkml:brushProperty name="height" value="0.05" units="cm"/>
      <inkml:brushProperty name="color" value="#5B2D90"/>
    </inkml:brush>
  </inkml:definitions>
  <inkml:trace contextRef="#ctx0" brushRef="#br0">1 1 12054,'0'0'0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19.708"/>
    </inkml:context>
    <inkml:brush xml:id="br0">
      <inkml:brushProperty name="width" value="0.05" units="cm"/>
      <inkml:brushProperty name="height" value="0.05" units="cm"/>
      <inkml:brushProperty name="color" value="#5B2D90"/>
    </inkml:brush>
  </inkml:definitions>
  <inkml:trace contextRef="#ctx0" brushRef="#br0">56 193 11557,'0'0'9151,"-6"18"-8580,-1 6-323,1 0-1,2 0 1,-4 39-1,7-50-143,1 1 0,0 0 0,1 0 0,1 0 0,0-1 0,0 1 0,2-1 0,0 1 0,8 19 0,-6-21-97,0-1-1,1 0 0,0 0 0,1-1 1,0 1-1,1-2 0,0 1 0,0-1 0,1-1 1,17 13-1,-19-17-23,-1 0 1,1 0-1,0 0 0,0-1 0,0 0 1,0-1-1,0 0 0,1 0 1,-1-1-1,1 0 0,-1 0 0,1-1 1,-1 0-1,1-1 0,-1 0 1,1 0-1,9-3 0,-14 3 10,0-1 0,1 1 0,-1-1 0,0 0-1,0 0 1,0-1 0,0 1 0,0-1 0,-1 0 0,1 0-1,-1 0 1,0 0 0,0-1 0,5-6 0,-3 2 1,-1 0 0,0 0 0,0 0 0,-1-1 0,0 1 0,-1-1 0,3-10 0,-2-5 15,-1 1 0,-1-1 0,-1 1 0,-1 0 0,-3-25 0,-1 26-13,0 0 1,-1 0 0,-2 0-1,0 1 1,-1 0-1,-1 0 1,-1 1 0,0 0-1,-27-32 1,28 40 23,-1 0-1,0 0 1,-1 2 0,0-1 0,-1 1 0,-21-12-1,25 17 23,1 1-1,-1 0 0,0 0 1,0 1-1,-1 0 0,1 1 1,-1 0-1,1 1 0,-1-1 0,0 2 1,-14 0-1,21 1-38,0-1 0,0 1 0,0 0 0,0 0-1,0 0 1,0 1 0,0-1 0,0 1 0,0 0 0,1 0 0,-1 0 0,1 0-1,-1 0 1,1 0 0,0 1 0,0-1 0,0 1 0,0-1 0,0 1 0,0 0-1,1 0 1,0 0 0,-1 0 0,1 0 0,0 0 0,0 0 0,1 0 0,-2 7-1,1-2-25,0 0 0,0 0 0,1 0 0,0 0 0,0 0-1,1 0 1,0 0 0,0 0 0,1 0 0,0 0 0,3 8-1,-1-8 14,0-1-1,1 0 1,-1 0 0,1-1-1,1 1 1,-1-1-1,1-1 1,0 1-1,0-1 1,1 0-1,0 0 1,0 0-1,0-1 1,0 0-1,0-1 1,1 0-1,0 0 1,0 0-1,0-1 1,11 2 0,17 1 100,0-1 0,1-2 1,51-4-1,-31 1 454,-55 1-537,1 0 0,-1 0-1,1 0 1,0 1 0,-1-1 0,1 1-1,-1-1 1,1 1 0,-1 0 0,0 0 0,1 0-1,-1 0 1,0 0 0,0 1 0,0-1-1,0 1 1,0-1 0,0 1 0,0 0 0,0 0-1,1 2 1,1 3 6,0 0 0,-1 0 0,0 0 0,0 1 0,3 11 0,-1 0-8,-5-19-1,1 0-1,-1 1 0,0-1 1,1 0-1,-1 1 1,0-1-1,1 0 1,-1 1-1,1-1 1,-1 0-1,0 0 1,1 1-1,-1-1 0,1 0 1,-1 0-1,1 0 1,-1 0-1,1 1 1,-1-1-1,1 0 1,-1 0-1,1 0 1,-1 0-1,1 0 0,-1 0 1,1 0-1,-1 0 1,1-1-1,-1 1 1,0 0-1,1 0 1,-1 0-1,1 0 1,-1-1-1,1 1 0,-1 0 1,0 0-1,1-1 1,-1 1-1,1 0 1,-1-1-1,0 1 1,1-1-1,-1 0 1,20-16 291,18-21 134,-5 3 128,2 1-1,2 2 0,41-29 1,-78 61-526,1 0 1,-1-1 0,1 1-1,-1-1 1,1 1 0,0 0-1,-1-1 1,1 1 0,-1 0-1,1 0 1,0-1 0,-1 1-1,1 0 1,-1 0 0,1 0 0,0 0-1,-1 0 1,1 0 0,0 0-1,-1 0 1,1 0 0,0 0-1,-1 0 1,1 0 0,0 0-1,-1 1 1,1-1 0,-1 0-1,1 0 1,0 1 0,-1-1-1,1 0 1,-1 1 0,1-1 0,-1 1-1,1-1 1,-1 1 0,1-1-1,-1 1 1,0-1 0,1 1-1,-1-1 1,0 1 0,1-1-1,-1 1 1,0 0 0,0-1-1,0 1 1,1-1 0,-1 1-1,0 0 1,0-1 0,0 2 0,3 45-87,-3-34 191,1 35-275,-3-1-1,-1 0 1,-3 1-1,-2-1 1,-25 84-1,20-92-1330,-3 0 0,-1 0 0,-2-2 0,-24 36 0,-27 25-9039</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4:21.382"/>
    </inkml:context>
    <inkml:brush xml:id="br0">
      <inkml:brushProperty name="width" value="0.05" units="cm"/>
      <inkml:brushProperty name="height" value="0.05" units="cm"/>
      <inkml:brushProperty name="color" value="#5B2D90"/>
    </inkml:brush>
  </inkml:definitions>
  <inkml:trace contextRef="#ctx0" brushRef="#br0">1 114 9941,'0'0'6200,"11"1"-4728,488 8 3641,688-27-3444,-295-7-1227,226-13 319,-169 10-359,-238 14-294,378 17 33,-192 15-289,-590-20 107,-2-4 16,191 4-78,-144 41-224,43 1-2,143-38 337,-54-2 53,-245 13 1943,-244-14-2853,0 1 0,0-1 0,0 1 1,0-1-1,0-1 0,0 1 1,0-1-1,-4-2 0,-28-18-12362</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8.341"/>
    </inkml:context>
    <inkml:brush xml:id="br0">
      <inkml:brushProperty name="width" value="0.05" units="cm"/>
      <inkml:brushProperty name="height" value="0.05" units="cm"/>
      <inkml:brushProperty name="color" value="#5B2D90"/>
    </inkml:brush>
  </inkml:definitions>
  <inkml:trace contextRef="#ctx0" brushRef="#br0">0 77 12886,'0'0'9546,"11"-12"-9074,-5 4-415,-2 4-43,-1-1 0,0 1 0,1 0 0,0 0 0,-1 0 0,2 1 0,-1 0 0,0-1-1,1 1 1,-1 1 0,1-1 0,0 1 0,0 0 0,0 0 0,0 0 0,0 1 0,1-1 0,-1 1 0,0 1-1,8-1 1,4 2 66,-1 1-1,1 1 0,-1 1 0,1 0 0,-1 1 1,-1 1-1,1 0 0,-1 1 0,0 1 0,0 0 1,-1 1-1,24 20 0,-10-6-4,-1 2-1,-1 0 1,-1 2 0,40 57 0,-56-69-76,0-1 0,-1 2 1,0-1-1,-2 1 0,0 0 1,0 0-1,4 27 0,-9-37-26,1 0 1,-2 0-1,1 1 0,-1-1 0,1 1 0,-2-1 1,1 0-1,-1 1 0,0-1 0,0 0 0,-1 0 1,0 1-1,0-1 0,0 0 0,-1-1 1,0 1-1,0 0 0,0-1 0,-1 0 0,0 0 1,0 0-1,-8 8 0,4-7 13,-1 0 0,0 0 1,0-1-1,0 0 0,0 0 0,-1-1 1,0 0-1,0-1 0,0 0 0,0-1 1,-18 2-1,22-3 47,0-1 0,0 0 0,1 0 0,-1-1-1,0 1 1,1-1 0,-1-1 0,0 1 0,1-1 0,-1 0 0,1 0 0,0 0 0,0-1 0,0 0 0,0 0 0,0 0 0,0-1 0,1 1 0,0-1-1,0 0 1,0 0 0,-6-9 0,2 1 73,1 0 1,1-1-1,0 0 0,0 0 0,1-1 0,1 1 0,0-1 1,1 0-1,-1-15 0,3 23-103,0-1 0,1 1 0,0-1 0,0 1 0,0-1-1,1 1 1,0-1 0,0 1 0,1-1 0,0 1 0,0 0 0,0 0 0,1 0 0,0 0 0,0 0 0,0 1 0,1-1-1,0 1 1,0 0 0,0 0 0,9-7 0,-4 6-193,0 0 0,1 1 0,-1 0-1,1 0 1,0 1 0,0 1 0,1 0 0,-1 0 0,16-1-1,-1 1-1710,1 1-1,45 3 1,-21 8-4107,-15 13-1857</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8.726"/>
    </inkml:context>
    <inkml:brush xml:id="br0">
      <inkml:brushProperty name="width" value="0.05" units="cm"/>
      <inkml:brushProperty name="height" value="0.05" units="cm"/>
      <inkml:brushProperty name="color" value="#5B2D90"/>
    </inkml:brush>
  </inkml:definitions>
  <inkml:trace contextRef="#ctx0" brushRef="#br0">0 80 15655,'0'0'5805,"17"0"-4310,2001-74 3806,-1995 73-5251,12-4 6,-74 16-3860,-5 13-403,-13 7-4187</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9.304"/>
    </inkml:context>
    <inkml:brush xml:id="br0">
      <inkml:brushProperty name="width" value="0.05" units="cm"/>
      <inkml:brushProperty name="height" value="0.05" units="cm"/>
      <inkml:brushProperty name="color" value="#5B2D90"/>
    </inkml:brush>
  </inkml:definitions>
  <inkml:trace contextRef="#ctx0" brushRef="#br0">0 49 11797,'0'0'8495,"22"-8"-7545,-8 3-784,5-2 86,-1 0 1,1 2 0,0 0-1,0 1 1,1 1-1,35-1 1,-31 5-35,1 0 0,-1 2 1,0 1-1,0 0 0,0 2 0,-1 1 0,0 1 1,0 1-1,-1 1 0,30 18 0,-39-20-166,0 0-1,-1 1 0,0 0 0,-1 1 1,0 1-1,0 0 0,-1 0 1,-1 1-1,0 0 0,0 0 0,-2 1 1,1 0-1,-2 1 0,1 0 1,-2 0-1,0 0 0,-1 0 1,3 17-1,-5-14-45,0 0 0,-1 0 0,-1 0 1,0 0-1,-1-1 0,-1 1 0,-1 0 0,0 0 1,-2-1-1,1 0 0,-2 0 0,-13 27 0,13-32-7,-1 1-1,0-1 0,-1-1 0,-1 0 1,1 0-1,-1-1 0,-1 0 0,0 0 1,0-1-1,-1 0 0,0-1 0,0 0 1,-1-1-1,1 0 0,-2-1 0,-24 7 1,34-10 13,0-1 0,0 0 0,0 0 0,0-1 1,-1 1-1,1-1 0,0 0 0,0 1 0,-1-1 1,1-1-1,0 1 0,0 0 0,-1-1 1,1 0-1,0 1 0,0-1 0,0-1 0,0 1 1,0 0-1,0-1 0,0 1 0,0-1 0,1 0 1,-1 0-1,0 0 0,1 0 0,0-1 1,-4-4-1,2-1 59,0 0-1,0 0 1,1 0 0,0-1 0,1 1-1,0-1 1,0 0 0,1 0 0,-1-13-1,1-3-12,0 1 0,2 0 0,0 0 0,2 0 0,0 0 0,2 0 0,1 1 0,16-45 0,-13 50-177,0-1-1,1 1 1,1 1 0,0 0 0,2 1 0,0 0-1,0 0 1,2 2 0,0 0 0,33-24 0,-40 32-254,0 1 0,0 1 1,1-1-1,-1 1 1,1 1-1,0 0 1,0 0-1,11-2 0,-14 4-526,1 1-1,-1-1 0,1 1 0,-1 0 1,1 1-1,-1-1 0,12 4 0,14 11-6218</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9.799"/>
    </inkml:context>
    <inkml:brush xml:id="br0">
      <inkml:brushProperty name="width" value="0.05" units="cm"/>
      <inkml:brushProperty name="height" value="0.05" units="cm"/>
      <inkml:brushProperty name="color" value="#5B2D90"/>
    </inkml:brush>
  </inkml:definitions>
  <inkml:trace contextRef="#ctx0" brushRef="#br0">40 227 1745,'0'0'22130,"0"-4"-21360,-2 10-604,-11 55 545,3 1 0,2 0 0,1 102 0,7-154-690,1 1 0,0 0-1,1-1 1,0 1-1,0-1 1,1 0-1,1 0 1,0 0 0,0 0-1,1-1 1,0 1-1,0-1 1,1 0 0,13 14-1,-14-18-45,-1 0 1,1-1-1,0 0 0,0 0 1,1 0-1,-1-1 0,1 1 1,0-1-1,0-1 0,0 1 0,0-1 1,0 0-1,1 0 0,-1-1 1,1 0-1,-1 0 0,1-1 0,-1 1 1,1-1-1,-1-1 0,1 1 1,-1-1-1,1 0 0,-1-1 1,9-2-1,-8 0 14,0 1 1,0-1-1,0 0 1,0-1 0,-1 1-1,0-1 1,0 0-1,0-1 1,-1 0-1,0 0 1,0 0-1,0 0 1,-1-1 0,0 1-1,6-16 1,-2 5-21,-1 0 0,-1 0 0,-1-1 0,0 0 1,3-34-1,-5 15-137,-1 0 1,-3 0-1,0 0 0,-14-69 1,10 83 114,-1 0 0,-1 1 0,0 0 0,-2 0 0,-1 1 0,-1 0 0,0 0-1,-26-32 1,30 44 139,-1 0 0,0 1 0,-15-12-1,21 18-14,0 0 0,0 1 0,0-1 0,0 1-1,0 0 1,-1-1 0,1 1 0,0 0 0,-1 0-1,1 1 1,0-1 0,-1 0 0,1 1 0,-1 0-1,1-1 1,-1 1 0,1 0 0,-1 0 0,1 0 0,-1 1-1,1-1 1,-5 2 0,5-1-58,0 1-1,1 0 1,-1 0-1,1-1 1,-1 1-1,1 0 1,0 0 0,0 1-1,0-1 1,0 0-1,0 0 1,0 0-1,1 1 1,-1-1 0,1 0-1,-1 1 1,1-1-1,0 5 1,-1 1-1,-2 10-45,1 0 0,1 0 0,0 0 0,1 0-1,2 0 1,0 0 0,0-1 0,2 1 0,0-1 0,1 1 0,1-1 0,0-1 0,1 1 0,1-1 0,1 0 0,0-1 0,15 19 0,30 37-1768,14 21-5848,-42-49-2740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0.261"/>
    </inkml:context>
    <inkml:brush xml:id="br0">
      <inkml:brushProperty name="width" value="0.05" units="cm"/>
      <inkml:brushProperty name="height" value="0.05" units="cm"/>
      <inkml:brushProperty name="color" value="#5B2D90"/>
    </inkml:brush>
  </inkml:definitions>
  <inkml:trace contextRef="#ctx0" brushRef="#br0">152 245 18392,'0'0'4600,"23"-8"-3765,21-7-668,24-7-1,118-56 0,-182 76-103,0 0 1,0 0-1,0 0 1,0 0-1,0-1 1,-1 0-1,1 0 1,-1 0-1,0 0 1,0 0-1,0 0 1,0-1-1,0 0 1,-1 1-1,0-1 1,1 0-1,-2 0 1,1-1-1,0 1 1,-1 0-1,0 0 1,0-1-1,0 1 1,0-1-1,-1 1 1,1-1-1,-1 1 1,-1-1-1,0-4 1,2 9-59,-1 0 0,0-1 0,0 1 1,0 0-1,0-1 0,0 1 1,-1 0-1,1-1 0,0 1 0,0 0 1,0-1-1,0 1 0,0 0 1,0-1-1,0 1 0,-1 0 0,1-1 1,0 1-1,0 0 0,0 0 0,-1-1 1,1 1-1,0 0 0,0 0 1,-1-1-1,1 1 0,0 0 0,-1 0 1,1 0-1,0 0 0,-1-1 0,1 1 1,0 0-1,0 0 0,-1 0 1,1 0-1,-1 0 0,1 0 0,0 0 1,-1 0-1,1 0 0,0 0 0,-1 0 1,1 0-1,0 0 0,-1 0 1,1 0-1,0 1 0,-1-1 0,1 0 1,0 0-1,0 0 0,-1 0 0,1 1 1,0-1-1,-1 0 0,1 0 1,0 0-1,0 1 0,0-1 0,-1 0 1,1 1-1,0-1 0,0 1 1,-16 17 168,-2 17-94,2 1 0,1 0 0,2 2 0,2-1 0,1 2 0,-7 52-1,-5 237 914,7-51-576,13-258-407,-1 0 1,0 0-1,-2 0 0,0-1 1,-1 0-1,-8 18 0,13-32-8,-1-1 0,0 1 0,0-1 0,0 0 0,0 0 0,0 0 0,-1 0 0,1 0 0,-1 0 0,0 0 0,0-1 0,0 0-1,0 1 1,0-1 0,-1 0 0,1-1 0,-1 1 0,1-1 0,-1 1 0,1-1 0,-1 0 0,0 0 0,0-1 0,0 1 0,1-1 0,-1 0 0,0 0 0,0 0 0,0 0 0,0-1 0,1 1-1,-1-1 1,0 0 0,1 0 0,-1-1 0,-6-2 0,-1-2-10,0 0-1,1-1 0,0 0 1,1 0-1,0-1 0,0-1 1,0 1-1,1-1 0,1-1 1,-10-12-1,4 1-220,0 0 0,1 0 0,2-1 0,-11-30 0,13 24-629,1 0 1,2-1 0,0 0 0,2 0-1,2-1 1,0 1 0,2 0-1,7-42 1,-3 43-2628,16-45-1</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0.613"/>
    </inkml:context>
    <inkml:brush xml:id="br0">
      <inkml:brushProperty name="width" value="0.05" units="cm"/>
      <inkml:brushProperty name="height" value="0.05" units="cm"/>
      <inkml:brushProperty name="color" value="#5B2D90"/>
    </inkml:brush>
  </inkml:definitions>
  <inkml:trace contextRef="#ctx0" brushRef="#br0">128 108 14439,'0'0'7998,"8"3"-7819,-4-1-162,6 2 286,2-1 0,-1 0 1,0 0-1,23 1 0,-31-3-232,-1-1-1,0 0 1,1 0-1,-1 0 0,0 0 1,0-1-1,1 1 1,-1 0-1,0-1 0,0 0 1,1 0-1,-1 1 1,0-1-1,0 0 1,0-1-1,0 1 0,0 0 1,-1-1-1,1 1 1,0-1-1,-1 1 0,1-1 1,-1 0-1,1 1 1,-1-1-1,0 0 0,1 0 1,-1 0-1,0 0 1,-1 0-1,1-1 1,0 1-1,0 0 0,-1 0 1,1-4-1,0 3-9,-1-1 0,1 1 0,-1-1-1,0 1 1,0-1 0,0 1 0,0 0-1,-1-1 1,1 1 0,-1-1 0,0 1-1,0 0 1,0 0 0,0-1 0,-4-5-1,3 7-57,-1 0 0,1 0-1,-1 0 1,1 0 0,-1 0-1,1 1 1,-1-1-1,0 1 1,0 0 0,0 0-1,0 0 1,0 0-1,0 0 1,0 0 0,0 1-1,0 0 1,0-1-1,-4 2 1,-1-2-111,0 1 0,0 0-1,0 1 1,0 0 0,0 0 0,0 1-1,0 0 1,1 0 0,-1 1 0,0 0 0,1 0-1,0 1 1,0 0 0,0 0 0,0 1-1,1 0 1,-11 10 0,10-8-724,0 1 0,1 0 0,0 1 0,1-1 0,0 1 0,0 0 0,0 0 0,-5 18 0,-1 20-9610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34.942"/>
    </inkml:context>
    <inkml:brush xml:id="br0">
      <inkml:brushProperty name="width" value="0.05" units="cm"/>
      <inkml:brushProperty name="height" value="0.05" units="cm"/>
      <inkml:brushProperty name="color" value="#5B2D90"/>
    </inkml:brush>
  </inkml:definitions>
  <inkml:trace contextRef="#ctx0" brushRef="#br0">1 0 7716,'0'0'9647,"20"0"-7076,1298 19-62,-1090-14-2366,190 7-124,595-2 77,-753-31 34,50 0 997,-363 26-8144,-5 6-2337</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1.716"/>
    </inkml:context>
    <inkml:brush xml:id="br0">
      <inkml:brushProperty name="width" value="0.05" units="cm"/>
      <inkml:brushProperty name="height" value="0.05" units="cm"/>
      <inkml:brushProperty name="color" value="#5B2D90"/>
    </inkml:brush>
  </inkml:definitions>
  <inkml:trace contextRef="#ctx0" brushRef="#br0">0 984 14118,'0'0'7281,"12"2"-6859,-8-2-347,4 2 24,1 0 0,-1-2 0,1 1 0,-1-1-1,1 0 1,-1 0 0,1-1 0,-1 0 0,1-1-1,-1 0 1,0 0 0,0-1 0,0 0 0,0 0 0,9-6-1,-2-4 2,-1 1 0,-1-2 0,0 0 0,-1 0 0,-1-1-1,0 0 1,-1-1 0,15-31 0,-3-2-89,27-93 0,-35 87-79,-2-1 0,-3-1 0,-3 1 0,-2-1 0,-4-76 0,-1 111 141,0 0 1,-8-36-1,7 50 19,0 0-1,0 0 1,-1 1-1,0-1 1,0 1-1,-1-1 1,0 1-1,0 0 1,-1 1-1,-7-9 1,12 14-59,0 1 1,-1-1-1,1 1 0,0-1 1,-1 1-1,1-1 0,-1 1 1,1-1-1,-1 1 1,1-1-1,-1 1 0,0-1 1,1 1-1,-1 0 0,1 0 1,-1-1-1,0 1 1,1 0-1,-1 0 0,0 0 1,1-1-1,-1 1 0,0 0 1,0 0-1,1 0 1,-1 0-1,0 0 0,1 0 1,-1 1-1,0-1 0,1 0 1,-1 0-1,0 0 1,1 1-1,-1-1 0,0 0 1,1 1-1,-1-1 0,1 0 1,-1 1-1,1-1 1,-1 1-1,1-1 0,-1 1 1,1-1-1,-1 1 0,1-1 1,0 1-1,-1 1 1,-12 33 135,12-32-177,-5 25 26,2 1 0,0 0 1,2-1-1,1 1 0,1 0 0,1 0 0,7 32 0,1-11 71,3 0 1,3 0-1,23 55 0,28 68-84,32 77-4090,-76-207-1106,-4-15-4539</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2.086"/>
    </inkml:context>
    <inkml:brush xml:id="br0">
      <inkml:brushProperty name="width" value="0.05" units="cm"/>
      <inkml:brushProperty name="height" value="0.05" units="cm"/>
      <inkml:brushProperty name="color" value="#5B2D90"/>
    </inkml:brush>
  </inkml:definitions>
  <inkml:trace contextRef="#ctx0" brushRef="#br0">145 1 7411,'0'0'16411,"-9"5"-15795,3 0-507,-1 0 0,1 1 0,1-1 1,-1 1-1,1 0 0,0 1 0,0-1 1,1 1-1,-5 9 0,0 2 241,1 0 1,1 1-1,-7 24 1,3 10 702,-11 104-1,18-92-537,1-1-1,13 124 0,-6-159-599,1-1 0,1 1 0,2-1-1,1 0 1,1-1 0,1 0 0,1-1 0,29 45 0,-37-64-260,1 0 1,1 0-1,0 0 0,0-1 1,0 1-1,0-2 1,1 1-1,0-1 1,14 8-1,-15-10-285,0-1 1,0 0-1,-1 0 0,1 0 0,1-1 1,-1 0-1,0 0 0,0-1 0,7 0 1,31-2-7981</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2.502"/>
    </inkml:context>
    <inkml:brush xml:id="br0">
      <inkml:brushProperty name="width" value="0.05" units="cm"/>
      <inkml:brushProperty name="height" value="0.05" units="cm"/>
      <inkml:brushProperty name="color" value="#5B2D90"/>
    </inkml:brush>
  </inkml:definitions>
  <inkml:trace contextRef="#ctx0" brushRef="#br0">56 103 16568,'0'0'7680,"-7"21"-7463,-6 26 249,2 0 0,2 0 0,-4 88 0,12-112-339,0 38 322,8 88 1,-5-131-428,1-1 1,0 0-1,1-1 0,1 1 0,1-1 1,0 0-1,1 0 0,1 0 1,18 27-1,-23-39-41,0 0 0,0 0 0,1 0-1,-1 0 1,1-1 0,0 1 0,0-1 0,0 0 0,1 0 0,-1-1 0,1 1 0,-1-1-1,1 0 1,0 0 0,0 0 0,0-1 0,0 0 0,0 0 0,0 0 0,0 0-1,0-1 1,9 0 0,-7-2-1,0 1 0,0-1 0,0 0-1,-1-1 1,1 0 0,-1 0 0,1 0 0,-1 0-1,0-1 1,-1 0 0,1-1 0,-1 1 0,1-1-1,-1 0 1,7-10 0,3-5-44,0-2 0,-2 1 0,0-2 0,-2 0 0,0 0 0,-2-1 0,0 0 0,-2-1 0,5-27 0,-6 15-135,-1 1 1,-2-1 0,-1 0-1,-3 0 1,-7-65 0,5 86 188,-1 1 1,0-1-1,0 1 0,-2 0 1,0 0-1,-1 0 1,0 1-1,-1 0 1,0 1-1,-1 0 0,-22-24 1,24 30 88,0 0-1,0 1 1,0-1 0,-1 2 0,0-1-1,-1 1 1,1 0 0,-1 1 0,0 0 0,0 1-1,0-1 1,0 2 0,0-1 0,-1 1-1,1 1 1,-1 0 0,0 0 0,1 1 0,-1 0-1,-18 3 1,24-2-60,0 0 0,0 0 0,0 1-1,0-1 1,1 1 0,-1 0 0,0 0 0,1 0-1,0 1 1,-1-1 0,1 1 0,0 0 0,1 0-1,-1 0 1,0 0 0,1 0 0,-1 1 0,1-1-1,0 1 1,0-1 0,1 1 0,-1 0 0,1 0 0,0 0-1,-1 5 1,-2 8-40,1 1-1,1 0 1,0 0-1,2 24 1,1-28 22,1-1 0,0 1 0,1-1 0,0 1 0,1-1 0,0 0 0,1-1 0,1 1 0,0-1 0,1 0 0,0 0 0,0-1 0,2 0 0,-1 0 0,1-1 0,1 0 0,11 9 0,-6-6-494,1-1 0,0-1 0,0 0 0,34 15 0,-34-19-775,1-1 0,0 0 0,0-1 0,1-1 0,21 3-1,40-4-11979</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2.873"/>
    </inkml:context>
    <inkml:brush xml:id="br0">
      <inkml:brushProperty name="width" value="0.05" units="cm"/>
      <inkml:brushProperty name="height" value="0.05" units="cm"/>
      <inkml:brushProperty name="color" value="#5B2D90"/>
    </inkml:brush>
  </inkml:definitions>
  <inkml:trace contextRef="#ctx0" brushRef="#br0">276 0 17224,'0'0'7043,"11"19"-5738,20 36-404,-2 2 1,37 103 0,-46-84-435,-3 1 0,-3 1 0,-4 0-1,0 153 1,-10-214-579,-1 1 0,-1-1 0,0 1 0,-1-1 0,0 0 0,-2 0 0,0 0 0,-1 0 0,-1-1 0,0 0 0,-1-1 0,-1 1 0,0-2 0,-1 1 0,-1-1 0,-17 17-1,8-10-774,0-2 0,-2-1 0,-38 26 0,-37 9-4430,-52 7-8057</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7.491"/>
    </inkml:context>
    <inkml:brush xml:id="br0">
      <inkml:brushProperty name="width" value="0.05" units="cm"/>
      <inkml:brushProperty name="height" value="0.05" units="cm"/>
      <inkml:brushProperty name="color" value="#5B2D90"/>
    </inkml:brush>
  </inkml:definitions>
  <inkml:trace contextRef="#ctx0" brushRef="#br0">86 294 11205,'0'0'12686,"-5"-5"-12139,5 4-538,0 0-1,-1 0 1,1 1 0,-1-1 0,1 0-1,-1 1 1,1-1 0,-1 0 0,1 1-1,-1-1 1,1 1 0,-1-1 0,0 1-1,1-1 1,-1 1 0,0-1 0,1 1-1,-1 0 1,0-1 0,0 1 0,1 0 0,-1 0-1,0 0 1,0 0 0,0-1 0,1 1-1,-1 0 1,0 0 0,0 0 0,0 1-1,1-1 1,-1 0 0,0 0 0,0 0-1,0 0 1,1 1 0,-1-1 0,0 0-1,1 1 1,-1-1 0,0 1 0,1-1-1,-1 1 1,0-1 0,1 1 0,-1-1-1,1 1 1,-1 0 0,1-1 0,-1 1-1,1 0 1,-1-1 0,1 1 0,-1 1 0,-3 9 25,0 1 1,1-1-1,-3 22 1,2-16 52,-6 38 171,3 1 0,2 1 1,2-1-1,6 68 0,1-85-224,1-1-1,1 1 0,3-1 0,1 0 0,1-1 0,32 69 0,-36-94-65,-1-1-1,1 1 1,1-1-1,0-1 1,1 0-1,0 0 1,0 0-1,1-1 1,13 9-1,-19-15 37,-1-1-1,1 1 1,0-1-1,-1 0 0,1-1 1,0 1-1,0-1 0,1 1 1,-1-1-1,0 0 1,0-1-1,1 1 0,-1-1 1,0 0-1,0 0 0,1 0 1,-1-1-1,0 1 1,1-1-1,-1 0 0,0 0 1,0-1-1,0 1 0,0-1 1,0 0-1,0 0 1,-1 0-1,1 0 0,0-1 1,-1 1-1,0-1 0,4-4 1,11-13-14,-1 0 0,-1 0 1,-1-2-1,-1 0 1,-1-1-1,-1 0 0,-1-1 1,14-43-1,-8 11-159,-3-1-1,14-108 1,-21 89-53,-3 0 1,-9-132 0,3 192 257,-1 0 1,-1 0 0,0 1 0,-1-1 0,-1 1-1,0 0 1,-1 1 0,-1-1 0,0 1-1,-1 1 1,-20-25 0,23 31-11,0 0 0,0 1 0,-1 0 0,1 1 0,-1-1 0,-1 1 1,1 1-1,-1-1 0,1 1 0,-1 1 0,0-1 0,-1 1 0,1 1 0,-1-1 0,1 2 0,-1-1 0,1 1 0,-1 0 0,0 1 0,0 0 0,1 0 1,-1 1-1,-13 3 0,17-3-9,0 1 1,0 0-1,1 0 1,-1 1-1,1-1 1,-1 1-1,1 0 1,0 0-1,0 1 1,0-1-1,1 1 1,-1 0-1,1 0 1,0 0-1,0 0 1,0 1-1,1-1 1,-1 1-1,1-1 1,0 1-1,0 0 1,1 0-1,-2 6 1,-1 7 0,1 1 0,1 0 0,0-1 0,1 1 0,2 21 0,1-23 5,0 1 1,1-1-1,1 1 1,1-1-1,0 0 1,1-1-1,1 1 1,0-1-1,1 0 1,1-1-1,15 21 1,12 8-242,2 0 1,52 45-1,21 23-3290,-75-64-1959,-16-5-4743</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7.977"/>
    </inkml:context>
    <inkml:brush xml:id="br0">
      <inkml:brushProperty name="width" value="0.05" units="cm"/>
      <inkml:brushProperty name="height" value="0.05" units="cm"/>
      <inkml:brushProperty name="color" value="#5B2D90"/>
    </inkml:brush>
  </inkml:definitions>
  <inkml:trace contextRef="#ctx0" brushRef="#br0">324 401 17384,'0'0'7595,"22"-17"-7402,6-4-176,12-9 33,55-53 0,-80 68-55,0-1 1,-1 0 0,-1-1-1,16-29 1,-23 36-14,-1-1 1,0 0 0,-1 0 0,0 0-1,-1 0 1,0-1 0,0 0 0,-2 1-1,2-22 1,-4 34 25,1 0 0,0 0 0,-1 0-1,1-1 1,0 1 0,-1 0 0,1 0 0,-1-1-1,1 1 1,-1 0 0,1-1 0,-1 1 0,1-1 0,-1 1-1,0 0 1,1-1 0,-1 1 0,0-1 0,0 0-1,1 1 1,-1-1 0,0 0 0,0 1 0,0-1-1,1 0 1,-1 0 0,0 0 0,0 0 0,0 0-1,0 0 1,1 0 0,-1 0 0,0 0 0,0 0 0,0 0-1,0 0 1,1 0 0,-1-1 0,0 1 0,0 0-1,1-1 1,-1 1 0,0-1 0,0 1 0,1-1-1,-1 1 1,0-1 0,1 1 0,-1-1 0,1 0-1,-1 1 1,1-1 0,-1 0 0,1 1 0,-1-1 0,1 0-1,0 0 1,-1 1 0,1-1 0,0 0 0,0 0-1,0 0 1,-1 0 0,1 1 0,0-1 0,0 0-1,0 0 1,1-1 0,-14 35 51,2 0 1,2 1-1,1 0 1,-6 50-1,-2 145 1371,16-226-1399,-2 232 1567,0 17-467,-2-193-1060,-2-2-1,-17 73 0,18-108-64,-1-1-1,-1 1 0,-1-1 1,-1 0-1,-1-1 1,-1 0-1,-17 23 1,24-36-8,0-1 0,-1-1 1,0 1-1,-1-1 1,1 1-1,-1-2 1,0 1-1,0 0 0,-1-1 1,1-1-1,-1 1 1,0-1-1,0 0 1,0 0-1,0-1 1,-1 0-1,1 0 0,0-1 1,-1 0-1,1 0 1,-1-1-1,0 0 1,1 0-1,-1-1 0,-8-1 1,6-1-49,0-1-1,0 1 1,0-2 0,1 1-1,0-1 1,0-1 0,0 0 0,0 0-1,1-1 1,0 1 0,1-2-1,0 1 1,0-1 0,0-1 0,1 1-1,0-1 1,-7-13 0,3 2-185,0-1 0,1 1 1,1-2-1,1 1 0,1-1 1,1 0-1,-2-28 0,3 3-2340,2-1-1,9-94 1,20 14-7598</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8.330"/>
    </inkml:context>
    <inkml:brush xml:id="br0">
      <inkml:brushProperty name="width" value="0.05" units="cm"/>
      <inkml:brushProperty name="height" value="0.05" units="cm"/>
      <inkml:brushProperty name="color" value="#5B2D90"/>
    </inkml:brush>
  </inkml:definitions>
  <inkml:trace contextRef="#ctx0" brushRef="#br0">65 74 14070,'0'0'4445,"-1"15"-2999,1-9-1305,0 2 52,0 0 0,0 0 0,1 1 0,0-1 0,3 13-1,-3-17-155,1-1 0,-1 1 0,1-1-1,0 1 1,-1-1 0,2 0 0,-1 0-1,0 0 1,0 0 0,1 0-1,0 0 1,0-1 0,-1 1 0,2-1-1,-1 0 1,0 0 0,0 0 0,1 0-1,4 1 1,-2 0 17,1-1 0,0 0-1,0 0 1,-1-1 0,1 1 0,1-2-1,-1 1 1,0-1 0,0 0 0,0-1-1,0 1 1,0-1 0,8-3 0,-11 3-39,0 0 0,0-1 0,-1 1 0,1-1 1,-1 0-1,1 0 0,-1-1 0,0 1 1,1-1-1,-1 1 0,-1-1 0,1 0 0,0 0 1,-1 0-1,1 0 0,-1-1 0,0 1 1,0-1-1,0 0 0,-1 1 0,1-1 0,-1 0 1,2-7-1,-2 7 23,0 0 0,0-1 0,-1 1 0,1-1 0,-1 1 0,0-1 0,0 1 0,0-1 0,-1 1 0,0-1 0,0 1 0,0 0 0,0-1 0,-1 1 0,1 0 0,-1 0 0,0 0 0,0 0 0,-1 0 0,1 0 0,-1 1 0,0-1 0,0 1 0,-7-6 0,3 4 38,-1 0 0,0 1 0,0 0-1,0 0 1,-1 1 0,1 0 0,-1 1-1,0 0 1,0 0 0,0 1 0,-14-1-1,16 1-81,0 1 0,1 0 0,-1 0 0,0 1 0,0 0-1,1 0 1,-1 0 0,1 1 0,-1 0 0,1 0-1,0 1 1,0-1 0,-9 7 0,11-6-146,0 0 0,0 1 0,1-1 0,-1 1 0,1 0 0,0 0 0,0 0 0,1 1 0,-1-1 0,1 1 0,0-1 0,0 1 0,0 0 0,1 0 0,0-1 0,0 1 0,0 0 0,0 8 0,2 45-5160,10 1-5931</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8.958"/>
    </inkml:context>
    <inkml:brush xml:id="br0">
      <inkml:brushProperty name="width" value="0.05" units="cm"/>
      <inkml:brushProperty name="height" value="0.05" units="cm"/>
      <inkml:brushProperty name="color" value="#5B2D90"/>
    </inkml:brush>
  </inkml:definitions>
  <inkml:trace contextRef="#ctx0" brushRef="#br0">66 189 7780,'0'0'13376,"-12"12"-12810,-34 41 66,45-52-603,0 1 0,0 0 0,0 0 1,0 0-1,0-1 0,1 1 0,-1 0 0,1 0 0,0 0 0,-1 0 0,1 0 0,0 0 0,0 0 0,0 0 1,1 0-1,-1 0 0,0 0 0,1 0 0,-1 0 0,1-1 0,-1 1 0,1 0 0,0 0 0,0 0 0,0-1 0,0 1 1,0 0-1,0-1 0,1 1 0,-1-1 0,0 0 0,1 1 0,-1-1 0,1 0 0,0 0 0,-1 0 0,1 0 0,0 0 1,2 1-1,3 2 80,1 0 0,0-1 0,0 1 0,0-1 0,0-1-1,17 3 1,-18-4-50,-1 0-1,1 0 0,-1-1 0,1 0 1,0 0-1,-1 0 0,1-1 0,0 0 0,-1-1 1,1 1-1,-1-1 0,0 0 0,0-1 1,0 0-1,0 0 0,0 0 0,0 0 0,-1-1 1,1 0-1,-1 0 0,0-1 0,-1 1 1,1-1-1,-1 0 0,0-1 0,0 1 0,0-1 1,-1 1-1,0-1 0,0 0 0,0 0 1,-1-1-1,2-6 0,-1 4-23,0 0-1,-1 0 1,0-1-1,-1 1 1,0-1-1,0 1 1,-1-1-1,0 1 1,-1-1 0,0 0-1,-1 1 1,0 0-1,0-1 1,-5-9-1,5 13-18,-1 1 0,0 0 1,0 0-1,0 0 0,-1 1 0,1-1 0,-1 1 0,0-1 0,-1 1 0,1 1 0,-1-1 0,1 1 0,-1-1 1,0 1-1,-1 1 0,1-1 0,0 1 0,-1 0 0,1 0 0,-1 0 0,0 1 0,0 0 0,-10-1 0,11 2-105,1-1-1,-1 1 1,0 0-1,0 1 0,1-1 1,-1 1-1,0-1 0,1 2 1,-1-1-1,0 0 0,1 1 1,0 0-1,-1 0 0,1 0 1,0 0-1,0 1 1,0 0-1,0 0 0,1 0 1,-1 0-1,1 1 0,0-1 1,0 1-1,0 0 0,0-1 1,0 2-1,1-1 1,0 0-1,0 0 0,0 1 1,1-1-1,-1 1 0,1-1 1,-1 7-1,-3 17-929,1-1 1,2 1-1,1-1 1,3 47-1,-1-59 678,7 80-4395,6 1-1469</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9.327"/>
    </inkml:context>
    <inkml:brush xml:id="br0">
      <inkml:brushProperty name="width" value="0.05" units="cm"/>
      <inkml:brushProperty name="height" value="0.05" units="cm"/>
      <inkml:brushProperty name="color" value="#5B2D90"/>
    </inkml:brush>
  </inkml:definitions>
  <inkml:trace contextRef="#ctx0" brushRef="#br0">56 202 12310,'0'0'7355,"-3"-15"-5109,-9-47-834,6 52-511,1 14-644,-3 17-258,8-20 55,-6 19 88,1 0 0,1 0 1,1 0-1,1 1 0,1 32 1,1-47-124,0 0 1,0 0-1,1 0 1,0 0-1,0 0 1,0 0 0,1-1-1,0 1 1,0 0-1,0-1 1,1 1-1,0-1 1,0 0 0,0 0-1,1 0 1,0 0-1,-1-1 1,2 1-1,-1-1 1,0 0-1,1 0 1,0-1 0,8 5-1,-2-3-11,1-1 0,-1-1 1,1 0-1,-1 0 0,1-1 0,0-1 0,0 0 0,0 0 1,0-1-1,0-1 0,13-2 0,-18 2-4,0 0 0,0-1 0,0 0 0,-1 0 0,1 0 0,-1-1 0,0 0 0,0 0 0,0 0 0,0-1 0,0 0 0,-1 0 0,1-1 0,-1 1 0,0-1 0,-1 0 0,1-1 0,-1 1 0,0-1 0,4-8 0,-4 4 14,0 1 0,-1-1 0,-1 0 0,1 0 0,-2 0 0,1-1 0,-2 1 0,1 0 1,-1-1-1,-1 1 0,0 0 0,0-1 0,-1 1 0,0 0 0,-1 0 0,0 0 0,-1 1 1,0-1-1,0 1 0,-1 0 0,-1 0 0,1 0 0,-1 1 0,0-1 0,-1 2 0,0-1 1,-1 1-1,1 0 0,-1 0 0,0 1 0,-1 0 0,-14-7 0,8 5-70,-1 0-1,0 1 1,0 1 0,0 1-1,-35-7 1,-7 7-3766</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49.699"/>
    </inkml:context>
    <inkml:brush xml:id="br0">
      <inkml:brushProperty name="width" value="0.05" units="cm"/>
      <inkml:brushProperty name="height" value="0.05" units="cm"/>
      <inkml:brushProperty name="color" value="#5B2D90"/>
    </inkml:brush>
  </inkml:definitions>
  <inkml:trace contextRef="#ctx0" brushRef="#br0">1 36 18729,'0'0'9636,"105"-14"-9268,-26 3-368,5 4-320,-9 3-256,-14 4-1841,-25 2-1969,-34 18-3778</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36.703"/>
    </inkml:context>
    <inkml:brush xml:id="br0">
      <inkml:brushProperty name="width" value="0.05" units="cm"/>
      <inkml:brushProperty name="height" value="0.05" units="cm"/>
      <inkml:brushProperty name="color" value="#5B2D90"/>
    </inkml:brush>
  </inkml:definitions>
  <inkml:trace contextRef="#ctx0" brushRef="#br0">6 36 4114,'0'0'9820,"-1"-7"-7381,-3-22-364,17 56 2742,17 6-3450,44 33-2043,-53-48 1366,4 3-716,17 17-275,2-1 0,2-3 0,87 51 0,-128-82-412,0-1 0,1 1 0,-1-1 0,1-1 0,0 1 0,-1-1 0,8 1 0,-2-2-5522</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50.047"/>
    </inkml:context>
    <inkml:brush xml:id="br0">
      <inkml:brushProperty name="width" value="0.05" units="cm"/>
      <inkml:brushProperty name="height" value="0.05" units="cm"/>
      <inkml:brushProperty name="color" value="#5B2D90"/>
    </inkml:brush>
  </inkml:definitions>
  <inkml:trace contextRef="#ctx0" brushRef="#br0">0 45 18681,'0'0'10420,"64"-9"-10772,25-3-208,14 1-1745,4 4-1233,-2 2-3729</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50.458"/>
    </inkml:context>
    <inkml:brush xml:id="br0">
      <inkml:brushProperty name="width" value="0.05" units="cm"/>
      <inkml:brushProperty name="height" value="0.05" units="cm"/>
      <inkml:brushProperty name="color" value="#5B2D90"/>
    </inkml:brush>
  </inkml:definitions>
  <inkml:trace contextRef="#ctx0" brushRef="#br0">35 375 12294,'0'0'11047,"-6"-11"-9891,2 2-976,-12-19 176,16 28-353,0 0 0,0 0-1,-1 0 1,1 0-1,0 0 1,0-1 0,0 1-1,0 0 1,0 0-1,-1 0 1,1 0 0,0 0-1,0 0 1,0 0-1,0 0 1,-1 0 0,1 0-1,0 0 1,0 0-1,0 0 1,0 0 0,0 0-1,-1 0 1,1 1-1,0-1 1,0 0 0,0 0-1,0 0 1,0 0-1,-1 0 1,1 0 0,0 0-1,0 0 1,0 0-1,0 1 1,0-1 0,0 0-1,0 0 1,0 0-1,-1 0 1,1 0 0,0 1-1,0-1 1,0 0-1,0 0 1,0 0 0,0 0-1,0 0 1,0 1-1,0-1 1,0 0 0,0 0-1,0 0 1,-2 27 195,2-7 20,9 219 2020,-5-207-2043,1-1 0,1 0 1,2 0-1,2-1 1,21 48-1,-23-60-186,2-1 1,0 0 0,1 0-1,0-1 1,1-1-1,1 0 1,1 0-1,18 15 1,-27-27-12,-1 1-1,1-1 1,-1 1 0,1-1 0,0-1 0,0 1-1,0-1 1,1 0 0,-1 0 0,0 0 0,1-1-1,-1 0 1,1 0 0,0 0 0,-1-1 0,1 1-1,0-1 1,-1-1 0,1 1 0,-1-1 0,1 0-1,0-1 1,-1 1 0,0-1 0,1 0 0,-1 0-1,0-1 1,0 1 0,0-1 0,0 0 0,-1-1 0,9-6-1,-1-3-17,0 0 0,0 0 0,-2-1 0,1 0 0,-2-1 0,0 0 0,-1-1 0,0 0 0,-1 0 0,-1 0 0,-1-1 0,0 0 0,3-27 0,-2-3-229,-2 1 1,-2-1-1,-8-91 0,1 92-17,-2-1-1,-24-79 1,24 100 224,-2 1 1,-1 1-1,-1 0 0,-2 1 0,0 0 1,-23-31-1,30 47 87,1 1 1,-1 0-1,-1 0 1,0 0-1,1 1 1,-1 0-1,-1 0 1,1 1-1,-1 0 1,0 0-1,-15-4 1,19 6-8,-1 1 1,0 0-1,0 0 1,0 1-1,1-1 1,-1 1-1,0 0 0,0 1 1,0-1-1,0 1 1,1 0-1,-1 0 1,0 0-1,0 1 0,1-1 1,-1 1-1,1 1 1,0-1-1,0 0 1,0 1-1,0 0 0,-4 4 1,1 0-22,0 1 0,1 0-1,0 1 1,0-1 0,1 1 0,1 1 0,-1-1 0,1 0 0,1 1 0,0 0-1,0 0 1,1 0 0,0 0 0,1 0 0,0 0 0,1 1 0,0-1-1,2 16 1,-1-9-5,2 1 0,0 0 0,1-1 0,0 0 0,2 0 0,0 0 0,1-1 0,0 0 0,20 30 0,12 2-401,1-2 0,3-2 0,2-2-1,57 41 1,28 28-8649,-82-63-5694</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50.915"/>
    </inkml:context>
    <inkml:brush xml:id="br0">
      <inkml:brushProperty name="width" value="0.05" units="cm"/>
      <inkml:brushProperty name="height" value="0.05" units="cm"/>
      <inkml:brushProperty name="color" value="#5B2D90"/>
    </inkml:brush>
  </inkml:definitions>
  <inkml:trace contextRef="#ctx0" brushRef="#br0">264 383 15431,'0'0'10143,"17"-11"-9553,50-27-535,67-41 86,-111 64-119,-2 0 1,0-1-1,32-33 0,-48 45-24,-1-1 0,0 0-1,0-1 1,-1 1-1,1-1 1,-1 1 0,0-1-1,-1 0 1,0 0-1,0-1 1,0 1 0,0 0-1,-1-1 1,0 1-1,-1-1 1,1 1 0,-1-1-1,0 1 1,-2-7-1,2 11 16,-1 0-1,0 0 0,0 0 0,0 0 0,0 0 0,0 1 0,0-1 0,0 0 0,-1 1 0,1-1 0,0 1 0,-1-1 0,0 1 1,1 0-1,-1-1 0,-1 0 0,2 2-12,0-1 0,0 0 1,0 1-1,-1-1 1,1 1-1,0-1 0,0 1 1,0-1-1,0 1 0,0 0 1,-1-1-1,1 1 0,0 0 1,0 0-1,0 0 0,0 0 1,-1 0-1,1 0 0,0 1 1,0-1-1,0 0 0,-1 1 1,1-1-1,0 1 0,0-1 1,0 1-1,0-1 0,0 1 1,0-1-1,-1 2 1,-2 4-12,0-1 0,0 1 1,1 0-1,0 0 1,0 1-1,0-1 1,1 0-1,0 1 0,-2 8 1,-10 71 489,13-74-351,-8 95 916,6 1 0,14 153-1,-3-144-382,-12 202 0,1-293-621,-2-1 0,0 0 1,-2 0-1,-1 0 0,-1-1 0,0 0 1,-16 26-1,18-38-50,-1 0 0,0-1-1,-1 1 1,0-1 0,-1-1 0,-15 13 0,19-18-26,-1 0 1,1 0-1,-1-1 1,-1 0 0,1-1-1,0 1 1,-1-1 0,0-1-1,0 1 1,0-2 0,-15 3-1,13-4-27,1-1-1,-1 0 1,1 0-1,-1-1 1,1 0-1,0-1 1,0 0-1,0 0 0,0-1 1,1 0-1,-1-1 1,1 0-1,0 0 1,0-1-1,1 0 1,-8-7-1,1 0-217,1 0 0,1 0 1,0-1-1,1-1 0,0 0 0,1-1 0,-10-23 1,13 23-160,2 1 1,0-1 0,2 0-1,-1 0 1,2-1 0,0 1 0,1-1-1,1-21 1,1 18-930,1 1-1,1-1 1,10-33 0,-4 27-3069,23-44-1</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51.278"/>
    </inkml:context>
    <inkml:brush xml:id="br0">
      <inkml:brushProperty name="width" value="0.05" units="cm"/>
      <inkml:brushProperty name="height" value="0.05" units="cm"/>
      <inkml:brushProperty name="color" value="#5B2D90"/>
    </inkml:brush>
  </inkml:definitions>
  <inkml:trace contextRef="#ctx0" brushRef="#br0">106 80 12902,'0'0'9217,"8"11"-8742,-4-5-365,-2-2-61,0-1 0,1 1 0,-1-1 0,1 1 0,0-1 0,0 0 0,0 0 0,0 0 0,0-1 0,1 1 0,0-1 0,-1 0 0,1 0 0,0 0 0,0 0 0,0-1 0,0 1 0,0-1 0,0 0 1,7 1-1,-3-2 29,-1 1 0,0-1 1,1-1-1,-1 1 0,0-1 1,1-1-1,8-2 0,-14 4-59,0-2 0,0 1 0,0 0 0,0 0 0,0-1 0,0 1 0,0-1 0,0 0-1,-1 1 1,1-1 0,0 0 0,-1 0 0,0 0 0,1 0 0,-1 0 0,0 0-1,0-1 1,0 1 0,0 0 0,-1 0 0,1-1 0,-1 1 0,1-1 0,-1 1 0,0-4-1,0 3-9,0 0 0,0-1 0,0 1 0,-1 0 0,1 0 0,-1 0 0,0-1 0,0 1 0,0 0 0,-1 0 0,1 0 0,-1 1 0,1-1 0,-1 0 0,0 0-1,0 1 1,0 0 0,0-1 0,-1 1 0,1 0 0,-1 0 0,1 0 0,-1 0 0,0 0 0,0 1 0,0-1 0,0 1 0,0 0 0,0 0 0,0 0 0,-5-1 0,-7-2 22,0 1 0,0 0 0,0 2 0,0-1 0,-23 2 0,33 0-117,0 0 1,1 1 0,-1-1 0,1 1 0,-1 0 0,1 0-1,-1 1 1,1-1 0,0 1 0,-1 0 0,1 0-1,0 1 1,1-1 0,-1 1 0,0 0 0,1 0 0,-1 0-1,1 0 1,0 0 0,0 1 0,0 0 0,0-1 0,1 1-1,0 0 1,0 0 0,-4 9 0,2 3-584,0-1-1,1 1 1,0 0 0,1 0 0,1 0-1,1 25 1,2 22-5200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53.994"/>
    </inkml:context>
    <inkml:brush xml:id="br0">
      <inkml:brushProperty name="width" value="0.05" units="cm"/>
      <inkml:brushProperty name="height" value="0.05" units="cm"/>
      <inkml:brushProperty name="color" value="#5B2D90"/>
    </inkml:brush>
  </inkml:definitions>
  <inkml:trace contextRef="#ctx0" brushRef="#br0">0 51 11973,'0'0'9050,"6"-10"-8308,-4 7-663,-1 0-30,0 1 0,0 0 1,0 0-1,1 0 0,-1 0 1,1 0-1,-1 0 0,1 1 0,0-1 1,-1 1-1,5-4 0,7 9 178,4 20-15,-3 9 44,0 2-1,-3-1 0,0 2 1,-3-1-1,-1 1 0,5 66 1,-11 222 1238,-2-320-1494,-4 68-136,-2-124 307,6 20-187,2-1 1,1 0-1,1 1 1,2-1-1,1 1 1,2 0-1,1 1 1,1 0-1,25-51 1,-15 41 45,1 1 1,2 0-1,2 2 1,1 1-1,2 1 1,49-50-1,-76 86-3,0-1 0,0 0 0,0 0 0,-1 0-1,1 1 1,0-1 0,0 1 0,0-1-1,0 0 1,0 1 0,0 0 0,1-1 0,-1 1-1,0 0 1,0-1 0,0 1 0,0 0 0,0 0-1,0 0 1,1 0 0,-1 0 0,0 0 0,0 0-1,0 1 1,0-1 0,0 0 0,0 1-1,1-1 1,-1 0 0,0 1 0,0-1 0,0 1-1,0 0 1,-1-1 0,3 2 0,24 36 428,-22-28-367,19 32 148,-1 2 0,-3 1 0,-2 0 1,-2 2-1,15 66 0,-19-53-1580,8 119 1,-16-126-2011,2-18-1979</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54.360"/>
    </inkml:context>
    <inkml:brush xml:id="br0">
      <inkml:brushProperty name="width" value="0.05" units="cm"/>
      <inkml:brushProperty name="height" value="0.05" units="cm"/>
      <inkml:brushProperty name="color" value="#5B2D90"/>
    </inkml:brush>
  </inkml:definitions>
  <inkml:trace contextRef="#ctx0" brushRef="#br0">1 291 15223,'0'0'8900,"17"-3"-8308,14 0-458,-2 1-14,-1-1 0,0-2 0,0-1 0,33-11 0,-54 15-136,-1 0 0,0 0 0,0-1 0,0 0 0,0 0 0,-1-1 0,1 1 0,-1-1 0,0 0 0,0-1 0,0 1 0,-1-1 0,0 0 0,0 0 0,0-1 0,0 1 0,-1-1 0,0 0 0,0 0 0,0 0 0,-1 0 0,0 0 0,0 0 0,-1-1 0,2-9 0,-2 11-3,-1 1 1,0-1 0,0 1-1,0-1 1,0 1-1,-1 0 1,0-1-1,0 1 1,0-1 0,0 1-1,-1 0 1,1 0-1,-1 0 1,0 0 0,0 0-1,-1 0 1,1 1-1,-1-1 1,0 1-1,-5-6 1,2 5 43,1 1-1,-1-1 1,-1 1-1,1 0 1,0 1 0,-1-1-1,1 1 1,-1 1 0,1-1-1,-1 1 1,0 0-1,-13 0 1,15 1 44,0 0 0,-1 0 0,1 1 0,0-1-1,0 1 1,0 0 0,0 1 0,0-1 0,0 1 0,0 0 0,0 0 0,0 1-1,1-1 1,-1 1 0,1 0 0,0 0 0,-4 4 0,2-1-14,1 1-1,0-1 1,0 1 0,1 0 0,0 0 0,0 0 0,1 0 0,-1 1-1,2-1 1,-4 11 0,3-3-28,0 0 1,1 0-1,0 0 0,1 0 1,1 0-1,1 0 0,0 0 1,0-1-1,2 1 0,0 0 1,0 0-1,7 13 0,-5-16-70,2-1 0,-1 1 0,2-2 0,-1 1 0,1-1 0,1 0 0,0-1 0,0 0 0,1 0 0,0-1 0,0 0 0,1-1 0,0 0 0,22 9 0,-16-8-590,0-2-1,1 0 1,0-1-1,19 3 1,-20-5-874,0-1 1,0-1 0,0-1 0,23-2 0,13-8-10425</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54.727"/>
    </inkml:context>
    <inkml:brush xml:id="br0">
      <inkml:brushProperty name="width" value="0.05" units="cm"/>
      <inkml:brushProperty name="height" value="0.05" units="cm"/>
      <inkml:brushProperty name="color" value="#5B2D90"/>
    </inkml:brush>
  </inkml:definitions>
  <inkml:trace contextRef="#ctx0" brushRef="#br0">0 251 18056,'0'0'7230,"0"24"-6661,0-14-473,0 34 500,8 58 1,-6-87-504,0 0 1,1-1-1,1 0 0,0 1 0,1-2 1,0 1-1,2 0 0,-1-1 1,13 19-1,-17-30-115,0 0 0,0 1 0,0-1-1,0 0 1,0 0 0,1 0 0,-1 0 0,0 0 0,1-1 0,0 1 0,-1-1 0,1 1 0,0-1 0,0 0-1,-1 0 1,1 0 0,0-1 0,0 1 0,6 0 0,-5-2-42,1 1 0,-1-1 0,1 0 0,-1 0 0,0-1 0,1 1 0,-1-1 0,0 0 0,0 0 0,0 0 0,7-6 0,5-6-230,0 0 0,-1-1 0,-1-1 0,17-24 0,-29 38 269,23-36-247,-20 28 224,1 1-1,0 0 0,0 1 0,1 0 0,0 0 0,11-9 0,-12 66 148,-5-40-96,0 0 0,1-1 0,1 1 0,-1-1 0,1 1 0,1-1 0,-1 0 1,6 7-1,-7-11-4,1 0 0,0 0 0,0-1 0,0 1 0,0-1 0,1 0 0,-1 0 0,1 0 0,0 0 0,0-1 0,0 1 0,0-1 0,0 0 0,0 0 0,1-1 0,-1 1 0,7 0 0,-4 0 11,0-1 0,0 0 0,0 0 0,0-1 0,0 0 0,0-1-1,0 1 1,0-1 0,0-1 0,0 1 0,0-1 0,0 0 0,0-1-1,-1 1 1,1-2 0,-1 1 0,0 0 0,0-1 0,8-7 0,-8 5 36,0-1 1,0 0-1,-1 0 1,1 0-1,-2-1 1,1 0-1,-1 0 1,0 0-1,-1-1 1,0 1 0,0-1-1,-1 1 1,0-1-1,-1 0 1,1-13-1,0-7 112,-1-1 1,-1 0-1,-2 1 0,-9-50 1,8 64-186,0 0 1,-2 1 0,0-1 0,0 1 0,-1 1 0,-1-1-1,0 1 1,-1 0 0,0 0 0,-1 1 0,-12-11 0,19 20-122,-1 0 0,0 1 1,0 0-1,0 0 0,0 0 1,0 0-1,0 0 0,0 0 1,-1 1-1,1 0 0,-1 0 1,1 0-1,-1 0 1,-6-1-1,8 2-299,-1 0 0,1 1 0,-1-1 0,0 0 0,1 1 0,-1-1 0,1 1 0,0 0 1,-1 0-1,1 0 0,0 0 0,-1 0 0,1 0 0,-3 3 0,-25 29-10598</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55.913"/>
    </inkml:context>
    <inkml:brush xml:id="br0">
      <inkml:brushProperty name="width" value="0.05" units="cm"/>
      <inkml:brushProperty name="height" value="0.05" units="cm"/>
      <inkml:brushProperty name="color" value="#5B2D90"/>
    </inkml:brush>
  </inkml:definitions>
  <inkml:trace contextRef="#ctx0" brushRef="#br0">112 177 9732,'0'0'9621,"-17"12"-8727,6-4-803,5-5-43,0 0 1,1 1-1,-1 0 0,1 0 0,0 0 1,0 1-1,0 0 0,1 0 0,0 0 1,0 0-1,0 1 0,1-1 0,-1 1 0,1 0 1,1 0-1,-1 1 0,1-1 0,0 0 1,1 1-1,-2 7 0,2 5 114,1 0 1,0-1-1,1 1 1,1 0-1,1 0 0,1-1 1,1 1-1,11 30 0,-12-40-152,1 0 1,0 1-1,0-2 0,1 1 0,0-1 0,0 0 0,1 0 0,0-1 0,0 0 1,1 0-1,0 0 0,0-1 0,1-1 0,0 1 0,0-1 0,0-1 0,17 7 1,-19-9-2,0 1 1,1-2-1,-1 1 1,1-1-1,0 0 1,0 0-1,-1-1 1,1 0-1,0 0 1,0-1-1,-1 0 1,1-1-1,-1 0 1,1 0-1,-1 0 1,0-1-1,1 0 1,-1 0-1,-1-1 1,1 0 0,0 0-1,-1-1 1,0 1-1,10-12 1,-6 6 4,-1-1 1,-1 0-1,0-1 0,-1 0 1,0 0-1,-1 0 1,0-1-1,-1 0 1,0 0-1,-1-1 0,-1 1 1,0-1-1,1-16 1,-2 11 39,-1-1 0,-1 1 1,-1 0-1,-1 0 0,0 0 1,-1-1-1,-2 2 0,0-1 0,0 1 1,-2-1-1,-14-28 0,14 35-46,0 1 0,0 1 0,-1-1 0,0 1 0,-1 0 0,0 1 0,0 0 0,-1 1 0,0 0 0,-1 0 0,0 1 0,0 0 0,0 1 0,-1 0 0,0 1 0,0 1 0,0-1 0,-18-2 0,12 6-613</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56.258"/>
    </inkml:context>
    <inkml:brush xml:id="br0">
      <inkml:brushProperty name="width" value="0.05" units="cm"/>
      <inkml:brushProperty name="height" value="0.05" units="cm"/>
      <inkml:brushProperty name="color" value="#5B2D90"/>
    </inkml:brush>
  </inkml:definitions>
  <inkml:trace contextRef="#ctx0" brushRef="#br0">8 1 14727,'0'0'9204,"6"119"-7491,-6-40-1041,0 8 160,0 2-832,0-3 32,-4-4-224,-2-5-416,2-10-1185,4-13-1680,0-20-5475</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56.609"/>
    </inkml:context>
    <inkml:brush xml:id="br0">
      <inkml:brushProperty name="width" value="0.05" units="cm"/>
      <inkml:brushProperty name="height" value="0.05" units="cm"/>
      <inkml:brushProperty name="color" value="#5B2D90"/>
    </inkml:brush>
  </inkml:definitions>
  <inkml:trace contextRef="#ctx0" brushRef="#br0">241 494 11973,'-4'-16'3418,"-15"-52"-166,18 65-3126,0 1 0,0 0-1,0-1 1,0 1 0,0 0 0,0 0 0,-1 0-1,1 0 1,-1 0 0,1 0 0,-1 0-1,0 1 1,0-1 0,0 0 0,0 1-1,0-1 1,0 1 0,0 0 0,0 0-1,0 0 1,-1 0 0,1 0 0,-1 1-1,1-1 1,0 0 0,-1 1 0,1 0 0,-1 0-1,1 0 1,-1 0 0,-2 0 0,-1 1-39,1 0 1,0 1 0,0-1-1,0 1 1,0 0 0,0 0 0,1 1-1,-1-1 1,0 1 0,1 0-1,-8 8 1,3-2-35,1 0-1,0 1 0,1 0 1,0 0-1,1 1 1,0 0-1,1 0 0,0 0 1,0 1-1,-3 15 1,4-9-23,0 1 1,1-1 0,1 1 0,1 0 0,1-1 0,2 23 0,-1-36-71,-1 0 0,1-1 0,0 1 1,1 0-1,-1-1 0,1 0 0,0 1 1,0-1-1,0 0 0,1 0 0,-1 0 1,1 0-1,0-1 0,0 1 0,1-1 1,-1 1-1,1-1 0,-1 0 0,1-1 1,0 1-1,0-1 0,0 1 0,0-1 1,1 0-1,-1-1 0,1 1 0,-1-1 1,1 0-1,-1 0 0,8 0 0,-3 0-100,0 0-1,0-1 0,0 0 0,0 0 1,1-1-1,-1 0 0,0-1 0,-1 0 1,1 0-1,0-1 0,-1 0 0,1-1 1,-1 0-1,0 0 0,9-7 0,-5 1 87,-1-1 0,1 0 0,-2-1 0,1 0 0,-2-1 0,0 0 0,0-1 0,-1 0 0,-1 0 0,0-1 0,-1 0 0,-1 0 0,0 0 0,5-29 0,-2-14 155,-2-1 1,-2-96-1,-4 137-64,0-8-3,1 8 248,-1 0 1,0 0-1,-1 0 1,-1 0 0,-1 0-1,-1 0 1,-11-32-1,-1 26 985,15 24-1221,0 0 0,1-1 1,-1 1-1,1 0 0,-1 0 0,0-1 1,1 1-1,-1 0 0,0 0 0,1 0 1,-1 0-1,0 0 0,1 0 1,-1 0-1,0 0 0,0 0 0,1 0 1,-1 0-1,0 1 0,1-1 1,-1 0-1,1 0 0,-1 1 0,0-1 1,1 0-1,-1 1 0,1-1 1,-1 1-1,1-1 0,-1 1 0,1-1 1,-1 1-1,1-1 0,-1 1 0,1-1 1,0 1-1,-1-1 0,1 1 1,0 0-1,-1-1 0,1 1 0,0 0 1,0 0-1,-11 25 44,2 0-1,0 1 1,2-1-1,1 2 1,1-1-1,-1 33 1,5-52-90,-7 77-335,3 0 0,3 1 0,5 0 1,3-1-1,30 145 0,-11-115-3365,-6-13-2791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37.055"/>
    </inkml:context>
    <inkml:brush xml:id="br0">
      <inkml:brushProperty name="width" value="0.05" units="cm"/>
      <inkml:brushProperty name="height" value="0.05" units="cm"/>
      <inkml:brushProperty name="color" value="#5B2D90"/>
    </inkml:brush>
  </inkml:definitions>
  <inkml:trace contextRef="#ctx0" brushRef="#br0">532 46 8100,'0'0'13256,"0"-8"-12076,-1-24-249,1 32-923,1 0 1,-1-1-1,0 1 1,0 0-1,0 0 1,0 0 0,0 0-1,0-1 1,0 1-1,0 0 1,0 0-1,0 0 1,0-1-1,0 1 1,0 0-1,0 0 1,0 0 0,-1 0-1,1-1 1,0 1-1,0 0 1,0 0-1,0 0 1,0 0-1,0 0 1,0-1-1,0 1 1,-1 0-1,1 0 1,0 0 0,0 0-1,0 0 1,0 0-1,0-1 1,-1 1-1,1 0 1,0 0-1,0 0 1,0 0-1,0 0 1,-1 0 0,1 0-1,0 0 1,0 0-1,0 0 1,-1 0-1,1 0 1,0 0-1,0 0 1,0 0-1,0 0 1,-1 0 0,1 0-1,0 0 1,0 0-1,0 0 1,0 1-1,-1-1 1,1 0-1,0 0 1,0 0-1,0 0 1,-1 0-1,-8 11-27,8-10 44,-93 119-1,-99 119-27,173-217-197,-96 113-708,44-45-5985,54-65-1687</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00.224"/>
    </inkml:context>
    <inkml:brush xml:id="br0">
      <inkml:brushProperty name="width" value="0.05" units="cm"/>
      <inkml:brushProperty name="height" value="0.05" units="cm"/>
      <inkml:brushProperty name="color" value="#5B2D90"/>
    </inkml:brush>
  </inkml:definitions>
  <inkml:trace contextRef="#ctx0" brushRef="#br0">81 112 8548,'0'0'11016,"-13"-4"-10339,0-2-456,9 4-151,-1 0-1,0 0 0,1 0 1,-1 1-1,0 0 1,0-1-1,1 2 1,-1-1-1,-8 0 4634,25 1-4057,640-44 855,-512 30-2391,-118 13 366,-19 1 202,1 0-1,0 0 1,-1 0 0,1-1 0,-1 1-1,1-1 1,0 0 0,-1 0 0,0 0-1,1 0 1,3-2 0,-7 3 204,0-1 0,0 1 1,0 0-1,0 0 0,1 0 1,-1 0-1,0 0 0,0-1 1,0 1-1,0 0 0,0 0 1,0 0-1,0 0 0,1-1 1,-1 1-1,0 0 0,0 0 1,0 0-1,0-1 1,0 1-1,0 0 0,0 0 1,0 0-1,0-1 0,0 1 1,0 0-1,0 0 0,0 0 1,0-1-1,-1 1 0,1 0 1,0 0-1,0 0 0,0-1 1,0 1-1,0 0 0,0 0 1,0 0-1,0 0 0,-1-1 1,1 1-1,0 0 0,0 0 1,0 0-1,0 0 0,-1 0 1,1 0-1,0-1 0,-20-9-11185</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00.646"/>
    </inkml:context>
    <inkml:brush xml:id="br0">
      <inkml:brushProperty name="width" value="0.05" units="cm"/>
      <inkml:brushProperty name="height" value="0.05" units="cm"/>
      <inkml:brushProperty name="color" value="#5B2D90"/>
    </inkml:brush>
  </inkml:definitions>
  <inkml:trace contextRef="#ctx0" brushRef="#br0">62 155 4978,'0'0'12030,"-7"-17"-9728,-3-6-1611,-19-42 712,14 15 2389,24 97-65,17 68-2538,69 279 1251,-71-190-4164,-21-142-2134,-6 76 0,-5-77-5872</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0.784"/>
    </inkml:context>
    <inkml:brush xml:id="br0">
      <inkml:brushProperty name="width" value="0.05" units="cm"/>
      <inkml:brushProperty name="height" value="0.05" units="cm"/>
      <inkml:brushProperty name="color" value="#5B2D90"/>
    </inkml:brush>
  </inkml:definitions>
  <inkml:trace contextRef="#ctx0" brushRef="#br0">16 107 9925,'0'0'9505,"-2"-2"-9935,-12-22 8752,14 20-8304,1 0-1,0 1 1,0-1 0,0 1-1,0-1 1,0 1 0,1 0-1,0 0 1,3-6 0,-3 6 50,0 0 0,0 0 0,-1-1-1,1 1 1,-1 0 0,0-1 0,0 1 0,0-1 0,1-7 691,-2 21-836,-14 206 172,6-147-45,3 0 0,7 105 0,-1-171-73,-1 0-1,1 0 1,0 0-1,0 0 1,0 0-1,0 0 1,0-1-1,1 1 1,-1 0-1,1-1 1,0 1-1,0-1 1,0 1-1,0-1 1,0 0-1,5 4 1,-6-5 2,1 0 0,-1 0 0,1-1 1,-1 1-1,1 0 0,0 0 0,-1-1 1,1 1-1,0-1 0,0 0 0,0 1 1,-1-1-1,1 0 0,0 0 0,0 0 1,0 0-1,-1 0 0,1-1 0,0 1 1,0-1-1,-1 1 0,1-1 0,0 1 0,0-1 1,-1 0-1,1 0 0,-1 0 0,1 0 1,-1 0-1,3-2 0,3-4-301,-1-1 0,1 1 0,-1-1 0,-1 0-1,0 0 1,0-1 0,0 0 0,3-12 0,24-80-6978,-18 34-2187</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1.141"/>
    </inkml:context>
    <inkml:brush xml:id="br0">
      <inkml:brushProperty name="width" value="0.05" units="cm"/>
      <inkml:brushProperty name="height" value="0.05" units="cm"/>
      <inkml:brushProperty name="color" value="#5B2D90"/>
    </inkml:brush>
  </inkml:definitions>
  <inkml:trace contextRef="#ctx0" brushRef="#br0">47 52 9925,'0'0'8307,"-8"17"-6823,-24 57-372,31-71-1036,0 0-1,0 1 1,0-1 0,0 0-1,0 1 1,1-1-1,-1 1 1,1-1 0,0 1-1,0-1 1,0 1-1,1-1 1,-1 0 0,1 1-1,2 4 1,-2-6-16,0 0 0,0 0 0,0 0 0,0-1 0,1 1 0,-1-1 0,0 1 0,1-1 0,0 1 0,-1-1 0,1 0 0,0 0 0,-1 0 0,1 0 0,0 0 0,0 0 0,0 0 0,0-1 0,2 1 0,1 0 28,0 0 1,-1-1-1,1 0 0,0 0 1,0 0-1,-1 0 1,1-1-1,0 0 1,-1 0-1,1 0 1,-1 0-1,1-1 0,-1 0 1,1 0-1,-1 0 1,0 0-1,0-1 1,6-4-1,-5 1-52,0 0-1,0 0 1,0 0-1,0-1 0,-1 0 1,0 0-1,-1 0 1,0 0-1,0 0 1,0-1-1,-1 1 1,0-1-1,0 0 1,-1 0-1,0 0 1,-1 0-1,1 0 1,-2 0-1,-1-15 1,1 20-38,0 1 1,0-1-1,-1 0 0,1 1 1,-1-1-1,1 1 1,-1 0-1,0 0 1,0-1-1,0 1 0,0 0 1,0 1-1,-1-1 1,1 0-1,0 1 1,-1-1-1,0 1 0,1 0 1,-1-1-1,0 1 1,1 1-1,-1-1 1,0 0-1,0 1 0,0-1 1,0 1-1,0 0 1,1 0-1,-5 1 0,2-2-165,1 1-1,0 1 0,0-1 1,-1 1-1,1-1 0,0 1 0,0 1 1,0-1-1,0 0 0,0 1 1,0 0-1,1 0 0,-1 0 0,0 0 1,1 1-1,0-1 0,-1 1 1,1 0-1,-3 4 0,-7 27-4317,11 5-4036</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1.500"/>
    </inkml:context>
    <inkml:brush xml:id="br0">
      <inkml:brushProperty name="width" value="0.05" units="cm"/>
      <inkml:brushProperty name="height" value="0.05" units="cm"/>
      <inkml:brushProperty name="color" value="#5B2D90"/>
    </inkml:brush>
  </inkml:definitions>
  <inkml:trace contextRef="#ctx0" brushRef="#br0">0 18 13558,'0'0'13513,"17"-2"-13139,254-13-2471,-269 15 1936,0 0 0,0 0 1,0 0-1,-1 0 1,1 0-1,0 1 0,0-1 1,0 1-1,0-1 0,-1 1 1,1 0-1,0 0 1,-1-1-1,1 1 0,0 0 1,-1 1-1,1-1 1,1 2-1,-3-2-17,1 0 1,-1 0-1,1 0 0,-1 0 0,1 0 1,-1 0-1,0 1 0,0-1 0,0 0 1,1 0-1,-1 0 0,0 1 0,0-1 1,-1 0-1,1 0 0,0 0 0,0 1 1,-1-1-1,1 0 0,0 0 1,-2 1-1,0 4-343,-2 0-1,1-1 1,-1 0 0,1 0 0,-2 0 0,1 0 0,0 0-1,-1-1 1,-7 5 0,-22 14-604,-61 31 0,49-32 3888,-1 0 3965,157-54-5477,-37 3-3767,4-4-4036</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1.848"/>
    </inkml:context>
    <inkml:brush xml:id="br0">
      <inkml:brushProperty name="width" value="0.05" units="cm"/>
      <inkml:brushProperty name="height" value="0.05" units="cm"/>
      <inkml:brushProperty name="color" value="#5B2D90"/>
    </inkml:brush>
  </inkml:definitions>
  <inkml:trace contextRef="#ctx0" brushRef="#br0">177 0 14247,'0'0'13846,"-123"120"-12566,99-47-511,6 6-753,6 1 368,12 0-384,0 0-672,10-5-497,10-12-1664,-4-13-2866,-8-20-9380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05.345"/>
    </inkml:context>
    <inkml:brush xml:id="br0">
      <inkml:brushProperty name="width" value="0.05" units="cm"/>
      <inkml:brushProperty name="height" value="0.05" units="cm"/>
      <inkml:brushProperty name="color" value="#5B2D90"/>
    </inkml:brush>
  </inkml:definitions>
  <inkml:trace contextRef="#ctx0" brushRef="#br0">971 90 8132,'0'0'9023,"0"-15"-7457,1-46-534,-1 61-992,1-1 1,-1 1-1,0 0 1,0-1-1,0 1 1,0 0-1,0-1 1,0 1-1,1 0 1,-1-1-1,0 1 0,0 0 1,0-1-1,0 1 1,0 0-1,0-1 1,0 1-1,-1-1 1,1 1-1,0 0 1,0-1-1,0 1 0,0 0 1,0-1-1,-1 1 1,1 0-1,0-1 1,0 1-1,0 0 1,-1 0-1,1-1 1,0 1-1,0 0 0,-1 0 1,1-1-1,0 1 1,-1 0-1,1 0 1,0 0-1,-1 0 1,1-1-1,0 1 1,-1 0-1,1 0 0,0 0 1,-1 0-1,1 0 1,0 0-1,-1 0 1,1 0-1,-1 0 1,-11 9-208,11-8 330,-56 54 724,-60 73 0,62-65-628,-35 40 217,-111 118-3,169-190-439,-2-1 0,-1-2 1,-1-1-1,-60 33 0,85-54-32,0 0 1,0 0-1,0-2 0,-1 1 0,0-1 1,0-1-1,0 0 0,0-1 0,-1 0 1,1-1-1,0-1 0,-15 0 0,25 0 0,1-1 0,-1 1-1,1-1 1,-1 0-1,1 1 1,-1-1 0,1 0-1,0 0 1,-1 0-1,1 0 1,0 0-1,0 0 1,0 0 0,0-1-1,0 1 1,0 0-1,0 0 1,0-1-1,0 1 1,0-1 0,1 1-1,-1-1 1,1 1-1,-1-1 1,1 1 0,0-1-1,-1 1 1,1-4-1,0-52 61,1 44-57,0-2 0,2 0 0,0 0 0,1 0 0,0 0 0,1 1 0,1-1 0,0 1 0,1 0 0,0 1 0,1 0 0,1 0 0,12-13 0,-8 10-13,0 1 0,1 1 1,1 0-1,0 1 0,1 1 0,0 0 0,1 1 0,34-17 0,-39 24 11,0-1 0,0 2 0,0-1 0,0 2 0,0-1 0,1 2 0,15-1 0,-21 2-8,-1 0 0,0 1 0,0 0 0,1 0 1,-1 0-1,0 1 0,0 0 0,0 0 0,0 0 0,-1 1 1,1 0-1,-1 0 0,1 0 0,-1 1 0,0 0 0,5 5 0,11 14 52,0 1-1,-2 1 0,27 48 0,39 92 166,-29-54-59,-33-65-536,-8-15 531,1 0 1,2-1 0,24 31-1,-35-53-445,1 0 0,-1 0-1,1-1 1,0 0 0,18 11-1,-20-14-249,1-1-1,-1 0 0,1 0 1,0-1-1,0 0 1,0 0-1,1 0 1,-1-1-1,12 1 1,37-2-8754</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06.167"/>
    </inkml:context>
    <inkml:brush xml:id="br0">
      <inkml:brushProperty name="width" value="0.05" units="cm"/>
      <inkml:brushProperty name="height" value="0.05" units="cm"/>
      <inkml:brushProperty name="color" value="#5B2D90"/>
    </inkml:brush>
  </inkml:definitions>
  <inkml:trace contextRef="#ctx0" brushRef="#br0">151 362 8388,'0'0'15556,"10"-1"-15003,32-5-277,15-1-84,-1-3 0,0-2 1,61-21-1,-100 26-220,1 0 0,-2-2 0,1 1 0,-1-2 0,26-21 0,-33 24-21,0-1 1,-1-1-1,-1 1 1,1-2-1,-1 1 1,-1-1 0,0 1-1,0-2 1,-1 1-1,6-16 1,-9 19 24,1-1 1,-1 1-1,-1-1 1,1 0-1,-1 1 1,0-9-1,-1 14 17,0 0 0,0 1 0,-1-1 0,1 0 0,0 1-1,0-1 1,-1 0 0,1 1 0,-1-1 0,1 1 0,-1-1-1,0 1 1,1-1 0,-1 1 0,0 0 0,0-1-1,0 1 1,0 0 0,0-1 0,-1 1 0,1 0 0,0 0-1,-1 0 1,1 0 0,0 0 0,-1 1 0,1-1 0,-1 0-1,1 1 1,-1-1 0,1 1 0,-1-1 0,-2 1 0,-4-1 4,1 1 0,0 0 0,-1 0 0,1 1 0,0 0 0,0 0 0,-1 0 0,1 1 0,0 1 0,0-1 0,1 1 0,-1 0 1,0 0-1,-11 9 0,-4 4 52,0 2 1,-32 32-1,31-26-31,-49 47-3,-71 65-84,119-116 86,-1-1 0,0-1 1,-2-2-1,-33 17 0,58-32-7,0 1 0,-1-1 0,1-1 1,0 1-1,-1 0 0,1 0 0,-1-1 0,1 0 0,-1 1 0,1-1 0,-1 0 0,1 0 0,-1 0 0,-2-1 0,4 1 2,0-1-1,0 1 0,0-1 1,0 1-1,0-1 0,0 0 1,0 1-1,0-1 0,0 0 1,0 0-1,0 1 0,0-1 1,1 0-1,-1 0 0,0 0 1,1 0-1,-1 0 0,1 0 0,-1 0 1,1-1-1,-1 0 0,0-5 23,0 1 0,1-1-1,-1 0 1,1 1 0,1-1-1,-1 0 1,1 1-1,0-1 1,3-8 0,2-4-68,1 1 0,0 0 1,2 0-1,0 1 1,16-24-1,0 6-119,42-47 1,-66 81 142,49-46-21,-48 46 22,0-1 1,0 1 0,-1-1-1,1 1 1,1 0 0,-1 0-1,0 0 1,0 0-1,0 0 1,0 1 0,1-1-1,-1 0 1,0 1 0,1 0-1,-1 0 1,0 0 0,1 0-1,-1 0 1,0 0-1,1 0 1,-1 1 0,0-1-1,0 1 1,1-1 0,-1 1-1,2 1 1,4 5-2,-1 0 0,-1 0 0,1 1 0,-1-1 0,-1 1 0,1 1 0,-1-1 0,5 14 0,17 24-20,-18-32 50,1 0 1,1-1-1,0 0 0,1-1 1,0 0-1,1-1 1,19 13-1,-23-19-32,-1 0 1,1-1-1,0 1 0,1-2 1,-1 0-1,0 0 0,1 0 1,0-1-1,0-1 0,0 0 1,0 0-1,0-1 0,18-1 1,-22-1 11,1 1 1,-1-1 0,0-1-1,0 1 1,0-1 0,0 0-1,0 0 1,0-1 0,-1 1-1,0-1 1,0-1-1,0 1 1,0-1 0,-1 0-1,1 0 1,-1 0 0,0 0-1,-1-1 1,0 0 0,0 1-1,0-1 1,0-1-1,-1 1 1,0 0 0,0 0-1,1-11 1,-2 11 21,1 1 0,-1-1 0,-1 0 0,1 1 0,-1-1 0,0 0 0,0 1 0,-1-1 0,1 0 1,-1 1-1,-1-1 0,1 1 0,-1-1 0,0 1 0,0 0 0,-1-1 0,1 1 0,-1 0 0,0 1 0,0-1 0,-1 1 0,0-1 0,1 1 0,-1 0 0,-1 0 1,1 0-1,-1 1 0,1 0 0,-1 0 0,0 0 0,-6-3 0,4 4 21,0-1 0,0 1-1,0 0 1,0 1 0,0 0 0,0 0 0,0 0 0,-1 1 0,1 0 0,0 0-1,0 1 1,0 0 0,0 0 0,0 1 0,0 0 0,0 0 0,0 1 0,0 0-1,1 0 1,-1 0 0,1 1 0,0 0 0,0 0 0,1 0 0,-1 1 0,1 0-1,-6 6 1,2 0-261,0 1-1,1 1 1,0-1-1,1 1 1,0 0-1,1 1 0,0 0 1,1 0-1,1 0 1,0 0-1,1 1 1,-1 18-1,0 47-6122,4-4-8381</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08.380"/>
    </inkml:context>
    <inkml:brush xml:id="br0">
      <inkml:brushProperty name="width" value="0.05" units="cm"/>
      <inkml:brushProperty name="height" value="0.05" units="cm"/>
      <inkml:brushProperty name="color" value="#5B2D90"/>
    </inkml:brush>
  </inkml:definitions>
  <inkml:trace contextRef="#ctx0" brushRef="#br0">42 137 4914,'0'0'10309,"-8"2"-8815,-24 7-139,32-9-1337,1 0 0,-1 0-1,0 0 1,0 0 0,0 0 0,0 1-1,1-1 1,-1 0 0,0 0-1,0 0 1,0 0 0,0 0 0,0 1-1,0-1 1,1 0 0,-1 0-1,0 0 1,0 0 0,0 1 0,0-1-1,0 0 1,0 0 0,0 0-1,0 1 1,0-1 0,0 0 0,0 0-1,0 0 1,0 1 0,0-1-1,0 0 1,0 0 0,0 0 0,0 1-1,0-1 1,0 0 0,0 0-1,0 0 1,0 1 0,-1-1 0,1 0-1,0 0 1,0 0 0,0 0 0,0 0-1,0 1 1,-1-1 0,1 0-1,0 0 1,0 0 0,0 0 0,0 0-1,-1 0 1,1 0 0,0 1-1,0-1 1,0 0 0,0 0 0,-1 0-1,1 0 1,0 0 0,0 0-1,-1 0 1,10 2 202,0 1 0,0-2-1,0 1 1,0-1 0,0-1-1,0 1 1,11-2 0,7 1 100,75-3 593,140-20-1,105-36-570,-59 8-441,-95 26-197,-150 21-9461,-79 7 5038</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09.320"/>
    </inkml:context>
    <inkml:brush xml:id="br0">
      <inkml:brushProperty name="width" value="0.05" units="cm"/>
      <inkml:brushProperty name="height" value="0.05" units="cm"/>
      <inkml:brushProperty name="color" value="#5B2D90"/>
    </inkml:brush>
  </inkml:definitions>
  <inkml:trace contextRef="#ctx0" brushRef="#br0">9 12 6867,'0'0'8596,"-8"-11"-4234,48 34-3507,1-1 0,1-2 0,1-2 0,71 20 0,186 30-700,-235-55 68,27 4-198,186 46 19,-282-64-5,-1 1 0,0 0 0,1 0 0,-1 0 0,1 1 0,-1 0 0,1 0 0,-1 0 0,1 0 0,-1 0 0,1 1 0,0 0 0,0 0 0,0 0 0,0 1 0,0-1 0,0 1 0,0 0 0,1 0 0,-4 5 0,-16 13 472,-36 46-1,50-56-485,-492 623 509,458-581-454,-3-1 1,-105 91 0,111-108-182,48-38 367,-1 0 1,1 0-1,0 1 1,0 0-1,0 0 0,0 1 1,15-1-1,91-6 12,-105 7-187,672-19 208,1 1-145,-657 13 525,-21-12 207,-4 12-1058,-25 26-14144,-10 2-1953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38.241"/>
    </inkml:context>
    <inkml:brush xml:id="br0">
      <inkml:brushProperty name="width" value="0.05" units="cm"/>
      <inkml:brushProperty name="height" value="0.05" units="cm"/>
      <inkml:brushProperty name="color" value="#5B2D90"/>
    </inkml:brush>
  </inkml:definitions>
  <inkml:trace contextRef="#ctx0" brushRef="#br0">1 66 10661,'0'0'10122,"4"9"-8647,201 251-875,-201-255-809,1 0 1,-1 0-1,1-1 0,0 1 0,0-1 0,0 0 0,1 0 0,-1-1 0,1 0 0,0 0 0,10 3 0,-14-5-39,1 0 1,-1 0 0,0-1-1,1 1 1,-1-1 0,1 0 0,-1 0-1,1 0 1,0 0 0,-1 0-1,1-1 1,-1 1 0,0-1-1,1 1 1,-1-1 0,1 0-1,-1 0 1,0 0 0,1 0 0,-1-1-1,0 1 1,0 0 0,0-1-1,0 0 1,0 1 0,-1-1-1,1 0 1,0 0 0,-1 0-1,1 0 1,-1 0 0,2-4 0,5-13-134,-1 0 1,-1-1-1,0 0 1,-2 0 0,0 0-1,1-29 1,3-11 2181,-5 28 3813,0-55 0,-3 77-3689,-3 21-1661,-54 98-377,2-6 20,-9 48 33,42-91 21,-2-2 0,-4-1 0,-1-1-1,-39 54 1,67-110 162,1-29-849,0 25 307,0 3 161,1 0 0,-1 0-1,0 0 1,0 1 0,0-1 0,0 0-1,0 0 1,-1 0 0,1 0 0,0 0-1,0 0 1,-1 1 0,1-1 0,0 0-1,-1 0 1,1 0 0,-1 1 0,1-1 0,-1-1-1,-13-4-7224</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2.687"/>
    </inkml:context>
    <inkml:brush xml:id="br0">
      <inkml:brushProperty name="width" value="0.05" units="cm"/>
      <inkml:brushProperty name="height" value="0.05" units="cm"/>
      <inkml:brushProperty name="color" value="#5B2D90"/>
    </inkml:brush>
  </inkml:definitions>
  <inkml:trace contextRef="#ctx0" brushRef="#br0">25 231 9973,'0'0'10063,"-5"-16"-9185,-13-49-366,18 64-482,-1 1 0,1-1 1,0 1-1,0-1 0,0 0 0,0 1 1,-1-1-1,1 0 0,0 1 0,0-1 1,0 1-1,0-1 0,0 0 0,1 1 1,-1-1-1,0 0 0,0 1 0,0-1 1,0 1-1,1-1 0,-1 1 0,0-1 0,1 0 1,-1 1-1,0-1 0,1 1 0,-1-1 1,1 1-1,-1 0 0,0-1 0,1 1 1,-1-1-1,1 1 0,0 0 0,-1-1 1,1 1-1,-1 0 0,1 0 0,-1-1 1,1 1-1,0 0 0,-1 0 0,1 0 1,-1 0-1,1 0 0,0 0 0,-1 0 1,1 0-1,0 0 0,-1 0 0,1 0 1,-1 0-1,1 0 0,0 1 0,29 12 607,-24-5-600,0 0 1,0 0-1,-1 1 1,0-1-1,-1 1 1,0 0-1,0 1 1,4 13-1,12 83 214,-11-53-132,4-88-205,-4-5 85,25-63-1,-28 87-18,1 1 0,0 1 0,1-1 0,1 1 0,1 1 0,0-1 0,12-11 0,-22 24 19,1 0 0,-1 1-1,1-1 1,-1 1 0,1-1-1,-1 1 1,1-1 0,0 1-1,-1-1 1,1 1 0,0-1-1,-1 1 1,1 0 0,0-1-1,-1 1 1,1 0 0,0 0-1,0-1 1,0 1 0,-1 0-1,1 0 1,0 0 0,1 0-1,5 15-15,-9 43-27,1-37-9,2-24 85,1-1 1,0 1-1,0 0 1,0-1-1,0 1 1,1 0 0,-1 0-1,1 1 1,5-6-1,2-1 30,-3 0 27,10-12 86,0 2 1,22-19-1,-34 33-109,1 1 0,-1 0-1,1 0 1,0 0 0,0 1 0,0 0 0,0 0-1,1 0 1,-1 1 0,1 0 0,0 0 0,0 1-1,7-1 1,-13 2-57,1 0-1,-1 0 0,0 0 1,1 1-1,-1-1 0,0 0 1,1 1-1,-1-1 0,0 1 1,0-1-1,1 1 1,-1-1-1,0 1 0,0 0 1,0 0-1,0 0 0,0 0 1,0 0-1,0 0 0,0 0 1,0 0-1,-1 0 1,1 0-1,0 0 0,-1 0 1,1 0-1,-1 1 0,1-1 1,-1 0-1,1 3 0,6 44-60,-7-43 53,-7 267-1690,0-135-4756,6-49-4467</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4.384"/>
    </inkml:context>
    <inkml:brush xml:id="br0">
      <inkml:brushProperty name="width" value="0.05" units="cm"/>
      <inkml:brushProperty name="height" value="0.05" units="cm"/>
      <inkml:brushProperty name="color" value="#5B2D90"/>
    </inkml:brush>
  </inkml:definitions>
  <inkml:trace contextRef="#ctx0" brushRef="#br0">191 178 6163,'0'0'1382,"0"-16"811,0 0-1741,1-60 2178,-10 21 2908,9 54-5457,0 0 1,0 1-1,0-1 0,0 1 1,0-1-1,0 1 0,0-1 1,-1 1-1,1-1 1,0 1-1,0-1 0,0 1 1,-1-1-1,1 1 0,0-1 1,0 1-1,-1-1 1,1 1-1,0-1 0,-1 1 1,1 0-1,0-1 1,-1 1-1,1 0 0,-1-1 1,1 1-1,-1 0 0,1 0 1,-1-1-1,1 1 1,-1 0-1,1 0 0,-1 0 1,1 0-1,-1-1 1,1 1-1,-1 0 0,1 0 1,-1 0-1,0 0 0,1 0 1,-1 1-1,1-1 1,-1 0-1,1 0 0,-1 0 1,1 0-1,-1 0 0,1 1 1,-1-1-1,1 0 1,-1 0-1,1 1 0,0-1 1,-1 1-1,1-1 1,-1 0-1,1 1 0,0-1 1,-1 1-1,1 0 0,-22 31 23,5 3 247,1 1 0,3 1 0,0 0 0,3 1 1,-10 61-1,-11 205 1203,26-235-1275,4-47-221,-6 55 85,3-1 0,4 1 0,12 105 0,-7-159-197,1 0-1,1 0 1,1-1 0,1 0-1,1 0 1,1-1 0,1 0 0,0-1-1,2-1 1,17 20 0,-17-22-500,1-2 1,0 1-1,1-2 0,1 0 1,1-1-1,0-1 0,0 0 1,1-2-1,1 0 0,0-1 1,21 6-1,29 0-5187</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5.148"/>
    </inkml:context>
    <inkml:brush xml:id="br0">
      <inkml:brushProperty name="width" value="0.05" units="cm"/>
      <inkml:brushProperty name="height" value="0.05" units="cm"/>
      <inkml:brushProperty name="color" value="#5B2D90"/>
    </inkml:brush>
  </inkml:definitions>
  <inkml:trace contextRef="#ctx0" brushRef="#br0">24 75 9172,'0'0'11256,"-3"-14"-10071,1 6-1026,-7-37 442,5 39-320,2 33-77,3-11-105,1 0 0,1 0-1,0 0 1,1 0-1,0-1 1,2 1 0,0-1-1,0-1 1,1 1-1,1-1 1,1 0-1,0-1 1,0 0 0,1 0-1,1-1 1,0-1-1,1 1 1,0-2-1,25 17 1,-34-25-110,-1-1 1,1 1-1,0 0 0,1-1 0,-1 0 1,0 0-1,0 0 0,0 0 0,1-1 1,-1 1-1,0-1 0,1 0 0,-1 0 1,1 0-1,-1 0 0,0 0 0,1-1 1,-1 1-1,0-1 0,0 0 0,1 0 1,-1-1-1,0 1 0,0-1 0,0 1 1,0-1-1,-1 0 0,1 0 0,0 0 1,-1 0-1,1-1 0,2-2 0,7-9-187,-1 0 0,-1-1 0,1 0-1,12-28 1,-16 29 109,1 0 165,-1-1 1,0 0 0,-1-1-1,-1 0 1,-1 0 0,0 0-1,-1 0 1,-1 0-1,0-1 1,-1-19 0,-6 129 1013,-18 109 1,7-89-284,-25 384-224,30-326-523,10-155-87,-1-1 0,0 1 1,-1-1-1,-1 0 0,-1 0 0,0 0 0,-1 0 1,-11 21-1,14-32 19,1 0 0,-1 0 0,0 0-1,0 0 1,0-1 0,0 1 0,0-1 0,-1 0 0,0 0 0,0 0-1,1 0 1,-2-1 0,1 0 0,0 0 0,0 0 0,-1 0-1,1 0 1,-1-1 0,1 0 0,-1 0 0,0 0 0,1-1 0,-1 1-1,0-1 1,0 0 0,1-1 0,-1 1 0,0-1 0,0 0 0,1 0-1,-1 0 1,-6-4 0,4 2 14,1 0 0,-1-1 1,1 0-1,-1-1 0,1 1 0,0-1 0,1-1 0,-1 1 0,1-1 1,0 1-1,1-2 0,-1 1 0,1 0 0,1-1 0,-1 0 0,1 0 1,0 0-1,0 0 0,1 0 0,-2-11 0,-2-8 5,2-1 0,0 0 0,2 0 0,1-38 0,3 39-96,0 0 0,2 1 1,1-1-1,1 1 0,2 0 0,0 0 0,1 1 0,17-31 0,-10 26-383,1 0 0,1 2-1,2 0 1,1 1 0,0 1 0,30-26-1,-43 44-98,0 1-1,0-1 0,1 1 1,17-9-1,19 3-5694,-21 11 313</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5.842"/>
    </inkml:context>
    <inkml:brush xml:id="br0">
      <inkml:brushProperty name="width" value="0.05" units="cm"/>
      <inkml:brushProperty name="height" value="0.05" units="cm"/>
      <inkml:brushProperty name="color" value="#5B2D90"/>
    </inkml:brush>
  </inkml:definitions>
  <inkml:trace contextRef="#ctx0" brushRef="#br0">21 0 8868,'0'0'12507,"-3"2"-12077,2-2-389,0 1 0,0-1 0,-1 1 1,1 0-1,0 0 0,1-1 0,-1 1 1,0 0-1,0 0 0,0 0 1,0 0-1,1 0 0,-1 0 0,0 0 1,1 0-1,-1 1 0,1-1 0,-1 0 1,1 0-1,0 0 0,-1 3 0,0 37 940,19 41 506,-2-23-712,-11-34-700,2-1 1,0 0 0,2 0 0,1 0 0,18 32-1,-27-55-169,0 0 0,-1 0 0,1 0-1,0 0 1,0 0 0,0 0 0,0 0-1,0 0 1,0-1 0,0 1-1,0 0 1,1-1 0,-1 1 0,0 0-1,0-1 1,0 0 0,1 1 0,-1-1-1,0 0 1,1 0 0,-1 1 0,0-1-1,1 0 1,-1 0 0,0 0-1,0-1 1,1 1 0,-1 0 0,0 0-1,1-1 1,-1 1 0,0-1 0,0 1-1,0-1 1,2 0 0,2-2-455,-1 0 1,0 0-1,1-1 1,-1 1-1,0-1 0,-1 0 1,5-5-1,25-38-7033</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6.206"/>
    </inkml:context>
    <inkml:brush xml:id="br0">
      <inkml:brushProperty name="width" value="0.05" units="cm"/>
      <inkml:brushProperty name="height" value="0.05" units="cm"/>
      <inkml:brushProperty name="color" value="#5B2D90"/>
    </inkml:brush>
  </inkml:definitions>
  <inkml:trace contextRef="#ctx0" brushRef="#br0">77 11 13798,'0'0'6243,"-4"17"-5162,-1-3-884,1 0 1,-3 29-1,7-41-167,0 0 0,0 0 0,1 1 0,-1-1 0,1 0 0,-1 0 0,1 0-1,0 0 1,-1 0 0,1 0 0,0 0 0,1 0 0,-1 0 0,0 0 0,0 0 0,1-1 0,-1 1 0,1 0 0,0-1 0,-1 0 0,1 1 0,0-1 0,0 0 0,0 0 0,0 0-1,0 0 1,0 0 0,2 1 0,5 0 62,-1 1 0,1-1 0,0-1 0,17 2 1,-20-2-38,-1-1 1,1 0 0,0 0 0,-1-1 0,1 1 0,0-1 0,-1 0 0,1-1 0,-1 1 0,1-1 0,-1 0 0,0-1 0,10-4-1,-12 4-34,0 0-1,0 0 0,0 0 0,0-1 0,0 1 0,-1-1 1,0 1-1,1-1 0,-1 0 0,-1 0 0,1 0 0,0 0 1,-1 0-1,0 0 0,0 0 0,0 0 0,-1-1 0,1-7 0,-1 9-15,0 1-1,0-1 0,0 1 1,-1-1-1,1 1 0,-1-1 1,1 1-1,-1 0 0,0-1 1,0 1-1,0 0 0,0-1 0,-1 1 1,1 0-1,-1 0 0,1 0 1,-1 0-1,0 0 0,1 1 1,-1-1-1,0 0 0,0 1 1,0-1-1,-1 1 0,1 0 1,0 0-1,0 0 0,-1 0 0,1 0 1,-1 0-1,1 1 0,-1-1 1,1 1-1,-1-1 0,1 1 1,-4 0-1,-4-1-27,0 1 1,0 0 0,0 1-1,0 0 1,0 0-1,0 1 1,0 0-1,-12 5 1,14-3-194,0 0 1,1 0-1,0 0 0,0 1 1,1 0-1,-1 1 1,1-1-1,0 1 0,0 1 1,1-1-1,0 1 1,0 0-1,1 0 0,0 0 1,0 0-1,0 1 1,1 0-1,0 0 1,1 0-1,-3 13 0,1 44-4711</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6.744"/>
    </inkml:context>
    <inkml:brush xml:id="br0">
      <inkml:brushProperty name="width" value="0.05" units="cm"/>
      <inkml:brushProperty name="height" value="0.05" units="cm"/>
      <inkml:brushProperty name="color" value="#5B2D90"/>
    </inkml:brush>
  </inkml:definitions>
  <inkml:trace contextRef="#ctx0" brushRef="#br0">0 71 10117,'0'0'16396,"9"-3"-15787,23-5-488,-1 2 0,2 1 1,-1 1-1,0 2 1,49 3-1,-10-1-38,74-4-139,-145 4 76,1 0 0,-1 0 0,1 0-1,-1 0 1,1 0 0,0 0 0,-1-1 0,1 1 0,-1 0 0,1 0 0,-1-1 0,1 1 0,-1 0 0,1-1 0,-1 1 0,0-1-1,1 1 1,-1 0 0,1-1 0,-1 1 0,0-1 0,0 1 0,1-1 0,-1 1 0,0-1 0,0 0 0,1 1 0,-1-1-1,0 1 1,0-1 0,0 1 0,0-1 0,0 0 0,0 1 0,0-1 0,0 1 0,0-1 0,0 1 0,0-1 0,0 0 0,-1 1-1,1-1 1,0 1 0,-1-2 0,1-11-1434,0 13 1175,1-1 0,-1 1 1,0-1-1,1 1 0,-1 0 0,1-1 1,-1 1-1,0 0 0,1-1 1,-1 1-1,1 0 0,-1-1 0,1 1 1,-1 0-1,1 0 0,-1 0 1,1-1-1,-1 1 0,1 0 1,-1 0-1,1 0 0,-1 0 0,1 0 1,-1 0-1,1 0 0,0 0 1</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8.756"/>
    </inkml:context>
    <inkml:brush xml:id="br0">
      <inkml:brushProperty name="width" value="0.05" units="cm"/>
      <inkml:brushProperty name="height" value="0.05" units="cm"/>
      <inkml:brushProperty name="color" value="#5B2D90"/>
    </inkml:brush>
  </inkml:definitions>
  <inkml:trace contextRef="#ctx0" brushRef="#br0">51 620 10037,'0'0'10506,"-9"-2"-9866,-22-4-397,20 4 0,29 5-35,-2 0-87,1-2 0,0 0 0,0-1 0,0-1 0,-1 0 0,1-1 0,0-1 0,-1 0 0,0-2 0,0 0-1,0 0 1,0-2 0,-1 0 0,0 0 0,0-2 0,15-11 0,-16 10-129,-1 0-1,-1-1 0,0 0 0,-1 0 1,0-2-1,0 1 0,-2-1 0,1-1 0,-2 0 1,0 0-1,0 0 0,-2-1 0,1 0 1,-2-1-1,0 1 0,5-32 0,-8 30 8,-1-1-1,0 0 1,-1 0-1,-1 1 1,-1-1-1,-7-34 1,7 43 5,-1 1-1,0 0 1,0 0-1,-1 0 1,0 1-1,-1-1 1,1 1 0,-1 0-1,-1 0 1,1 1-1,-1-1 1,0 1 0,-1 0-1,1 1 1,-1 0-1,-10-6 1,15 10 2,1 0 0,-1 0 0,1 1 0,-1-1-1,0 0 1,1 1 0,-1-1 0,0 1 0,0 0 0,1 0 0,-1-1 0,0 1 0,0 0 0,0 1 0,1-1-1,-1 0 1,0 0 0,0 1 0,1-1 0,-1 1 0,0 0 0,1-1 0,-1 1 0,1 0 0,-1 0 0,1 0-1,-1 0 1,1 0 0,0 0 0,-1 0 0,1 1 0,0-1 0,0 0 0,0 1 0,0-1 0,0 1 0,0-1-1,0 1 1,-1 3 0,-4 8 16,1 0 0,0 1 0,-7 28 0,9-27 38,-8 31 182,3 1 1,-5 82-1,11 100 325,3-68-172,-4 109-299,2-269-100,1 0 1,0 1-1,0-1 0,0 0 1,0 1-1,1-1 0,-1 0 0,0 1 1,1-1-1,-1 0 0,0 0 1,1 1-1,-1-1 0,1 0 1,0 0-1,1 2 0,-2-3 0,1 1 0,-1-1 0,1 0 0,-1 0-1,1 0 1,-1 0 0,1 1 0,-1-1 0,1 0-1,-1 0 1,1 0 0,-1 0 0,1 0 0,0 0-1,-1 0 1,1 0 0,-1 0 0,1-1 0,-1 1-1,1 0 1,-1 0 0,1 0 0,-1-1 0,1 1-1,-1 0 1,1-1 0,33-30 55,41-60 28,-7 8-57,81-76-1,-143 154-56,21-17-12,-26 22 49,0 0-1,-1-1 1,1 1 0,0 0-1,-1 0 1,1 0-1,0 0 1,-1 0 0,1 0-1,0 0 1,-1 0 0,1 0-1,0 0 1,-1 1 0,1-1-1,0 0 1,-1 0 0,1 1-1,-1-1 1,1 0 0,0 1-1,-1-1 1,1 0 0,-1 1-1,1-1 1,-1 1 0,1-1-1,-1 1 1,1-1-1,-1 1 1,0 0 0,1-1-1,-1 1 1,0-1 0,1 1-1,-1 0 1,0-1 0,0 1-1,0 0 1,0-1 0,0 1-1,1 0 1,-1-1 0,-1 2-1,11 47 166,5 84-1,-11-83-638,19 92 0,-22-138 207,1 1-1,-1-1 0,0 0 0,1 1 1,0-1-1,0 0 0,5 7 1,-6-10-120,0 0 1,1 1 0,-1-1 0,0 0 0,0 0-1,1 0 1,-1 0 0,1-1 0,-1 1 0,0 0-1,1-1 1,-1 1 0,1-1 0,0 1-1,-1-1 1,3 1 0,15-1-6625</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9.107"/>
    </inkml:context>
    <inkml:brush xml:id="br0">
      <inkml:brushProperty name="width" value="0.05" units="cm"/>
      <inkml:brushProperty name="height" value="0.05" units="cm"/>
      <inkml:brushProperty name="color" value="#5B2D90"/>
    </inkml:brush>
  </inkml:definitions>
  <inkml:trace contextRef="#ctx0" brushRef="#br0">251 0 13958,'0'0'10026,"-18"25"-9636,17-24-387,-18 24 335,0 1 1,2 1-1,1 1 0,1 0 1,1 1-1,-15 47 1,-3 46 1003,-21 163 0,44-206-1104,3 0-1,4 0 0,9 100 0,-4-155-251,0-1 0,2 0 0,1 0-1,1-1 1,0 1 0,2-2 0,1 1-1,22 37 1,-25-48-173,1 0 0,0-1 0,0 0 0,1-1 1,0 1-1,1-2 0,0 1 0,0-2 0,1 1 0,0-1 0,0-1 0,1 0 0,0-1 1,0 0-1,0 0 0,0-1 0,20 3 0,-17-5-408,1 0 0,-1-1 0,0-1 0,1 0-1,-1-2 1,1 1 0,-1-2 0,0 0 0,0 0 0,0-2 0,-1 0 0,1 0 0,-1-2-1,-1 0 1,23-14 0,28-35-7294</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9.599"/>
    </inkml:context>
    <inkml:brush xml:id="br0">
      <inkml:brushProperty name="width" value="0.05" units="cm"/>
      <inkml:brushProperty name="height" value="0.05" units="cm"/>
      <inkml:brushProperty name="color" value="#5B2D90"/>
    </inkml:brush>
  </inkml:definitions>
  <inkml:trace contextRef="#ctx0" brushRef="#br0">0 253 14567,'0'0'7902,"18"-12"-7430,61-37-160,-75 48-294,-1-1-1,0 1 0,1 0 1,0-1-1,-1 1 1,1 1-1,-1-1 0,1 1 1,0-1-1,0 1 0,-1 0 1,1 0-1,0 1 1,-1-1-1,1 1 0,0 0 1,-1 0-1,1 0 0,-1 0 1,1 1-1,-1-1 1,1 1-1,-1 0 0,0 0 1,0 0-1,0 1 0,0-1 1,-1 1-1,1-1 1,0 1-1,-1 0 0,0 0 1,0 0-1,3 5 1,1 2-4,0 1 1,-1 0-1,0 0 1,-1 0-1,0 1 1,-1-1-1,0 1 1,2 20-1,-5-23 6,0 0-1,0 0 0,-1 0 0,0 1 0,0-1 1,-1 0-1,-1 0 0,1-1 0,-1 1 0,-1-1 1,0 1-1,0-1 0,0 0 0,-10 12 1,4-8-15,0 0 0,0-1 0,-1-1 1,-1 0-1,0 0 0,0-1 1,-27 14-1,33-23 49,8-9 106,9-14-155,0 1 0,2 1 0,0 0-1,2 1 1,27-31 0,-2 2-181,107-161-16,-40 54 186,-99 149 316,-6 13 254,-6 20-253,-29 104 84,13-60 128,-16 121 0,33-167-416,-6 107 138,9-119-254,0 0 1,1 0-1,0 0 1,1 0-1,1 0 0,-1-1 1,2 1-1,6 14 0,-8-23-94,0 1 0,0-1 0,0 0 0,1 0 0,0 0-1,0 0 1,-1 0 0,2-1 0,-1 1 0,0-1 0,0 0 0,1 0-1,-1 0 1,1 0 0,0-1 0,0 1 0,-1-1 0,1 0-1,0 0 1,0 0 0,0-1 0,0 0 0,0 1 0,0-1-1,0-1 1,0 1 0,0 0 0,0-1 0,0 0 0,6-2 0,0 0-799,1 0 0,-1-1 0,0 0 0,0-1 0,0 0 1,-1 0-1,0-1 0,0 0 0,0-1 0,8-7 0,25-38-10911</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19.984"/>
    </inkml:context>
    <inkml:brush xml:id="br0">
      <inkml:brushProperty name="width" value="0.05" units="cm"/>
      <inkml:brushProperty name="height" value="0.05" units="cm"/>
      <inkml:brushProperty name="color" value="#5B2D90"/>
    </inkml:brush>
  </inkml:definitions>
  <inkml:trace contextRef="#ctx0" brushRef="#br0">55 1 13110,'0'0'8577,"-8"15"-8134,3-7-382,-1 2 58,1 0-1,0 0 1,0 1 0,1-1 0,0 1 0,1 0-1,1 0 1,-1 0 0,0 21 0,2-18-11,1 1-1,0 0 1,2 0 0,-1-1 0,2 1 0,0-1-1,1 1 1,0-1 0,1 0 0,0 0 0,1-1-1,1 0 1,0 0 0,1 0 0,1-1 0,12 15 0,-19-25-209,0 1 1,0-1-1,1 0 1,-1 0-1,0 0 1,1 0-1,0 0 1,-1 0-1,1-1 1,0 0 0,0 1-1,0-1 1,0 0-1,0 0 1,0 0-1,0-1 1,0 1-1,0-1 1,0 0 0,0 0-1,0 0 1,1 0-1,-1 0 1,0-1-1,0 1 1,0-1-1,0 0 1,0 0-1,0 0 1,0 0 0,0-1-1,-1 1 1,1-1-1,0 0 1,-1 0-1,1 0 1,-1 0-1,0 0 1,0 0-1,4-4 1,0-2-649,1 0 0,-1 0 0,0 0 0,-1-1 0,0 0 0,-1 0 0,1 0-1,-2 0 1,1-1 0,-1 1 0,2-17 0,-3-30-11355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6.182"/>
    </inkml:context>
    <inkml:brush xml:id="br0">
      <inkml:brushProperty name="width" value="0.05" units="cm"/>
      <inkml:brushProperty name="height" value="0.05" units="cm"/>
      <inkml:brushProperty name="color" value="#5B2D90"/>
    </inkml:brush>
  </inkml:definitions>
  <inkml:trace contextRef="#ctx0" brushRef="#br0">26 102 5555,'0'0'5984,"-18"-2"3323,13-1-7756,13-93-1186,-14 211-211,3-77-122,1 1 0,2 0-1,2 0 1,6 40 0,-2-52-34,1 0-1,19 48 1,-22-65-5,1-1 0,-1 1-1,2-1 1,-1-1-1,1 1 1,0-1-1,1 0 1,0 0-1,0-1 1,16 13 0,-20-19 3,0 1 0,1 0 0,-1-1 0,0 0 0,1 0 0,-1 0 0,1 0 0,-1 0 1,1-1-1,-1 1 0,1-1 0,0 0 0,-1 0 0,1 0 0,-1-1 0,1 1 0,-1-1 1,1 0-1,-1 0 0,1 0 0,-1-1 0,0 1 0,1-1 0,-1 1 0,0-1 1,0 0-1,0 0 0,-1-1 0,1 1 0,0-1 0,-1 1 0,0-1 0,1 0 0,-1 0 1,0 0-1,0 0 0,-1 0 0,1 0 0,-1-1 0,0 1 0,1 0 0,-1-1 0,-1 1 1,1-1-1,0 1 0,-1-1 0,0 0 0,0 1 0,0-1 0,0 1 0,-1-1 1,1 1-1,-1-1 0,0 1 0,0-1 0,-2-4 0,1 6 12,0 1-1,0-1 1,0 0-1,0 0 1,0 1 0,0-1-1,-1 1 1,1 0-1,-1 0 1,1 0 0,-1 0-1,1 0 1,-1 0-1,0 1 1,1-1-1,-1 1 1,0 0 0,1 0-1,-1 0 1,0 0-1,-4 1 1,0-1-19,1 0 0,-1 1 0,1 0 1,0 0-1,-1 0 0,1 1 0,0 0 0,-8 3 0,-2 15-70,12-8-1471,4-12 1395,0 1 0,0-1 0,0 0 0,0 1 0,1-1 0,-1 0 0,0 1 0,0-1 0,0 0 0,0 0 0,1 1 0,-1-1 0,0 0 0,0 0 0,1 1 0,-1-1 0,0 0 0,0 0 0,1 0 0,-1 1 0,0-1 0,1 0 0,-1 0 0,0 0 0,1 0 0,-1 0 1,0 0-1,1 0 0,-1 1 0,0-1 0,1 0 0,-1 0 0,22 0-4755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0.172"/>
    </inkml:context>
    <inkml:brush xml:id="br0">
      <inkml:brushProperty name="width" value="0.05" units="cm"/>
      <inkml:brushProperty name="height" value="0.05" units="cm"/>
      <inkml:brushProperty name="color" value="#5B2D90"/>
    </inkml:brush>
  </inkml:definitions>
  <inkml:trace contextRef="#ctx0" brushRef="#br0">119 38 6723,'0'0'9850,"-3"-6"-8850,-7-19-391,7 18 3024,1 24-3659,2 37-36,10 73 1,-5-72 53,-4-53-46,-1 0-1,1 0 1,-1 0 0,0 0 0,0 0-1,0 0 1,0 0 0,0 0-1,-1 0 1,1 0 0,-1 0 0,1 0-1,-1 0 1,0 0 0,1 0 0,-1 0-1,0 0 1,0-1 0,0 1-1,-1 0 1,1-1 0,0 1 0,-3 1-1,3-2 4,-1-1 0,0 0 0,0 1 0,0-1-1,0 0 1,0 0 0,0 0 0,0-1 0,1 1 0,-1 0-1,0-1 1,0 1 0,0-1 0,0 0 0,1 1-1,-1-1 1,0 0 0,1 0 0,-1 0 0,1 0 0,-1 0-1,1-1 1,-1 1 0,1 0 0,-2-3 0,-20-25 28,20 25 63,0 0 0,0-1 1,0 1-1,-1 0 0,1 0 0,-9-6 0,11 49-402,2-32 355,0 0 0,1 0 0,-1-1 1,2 1-1,-1 0 0,1 0 1,0-1-1,0 0 0,0 1 0,1-1 1,0-1-1,1 1 0,-1 0 0,1-1 1,0 0-1,0 0 0,1-1 0,-1 1 1,1-1-1,0 0 0,12 5 0,-8-4 45,1-1-1,0 0 0,0 0 0,0-1 0,0-1 0,0 0 0,0-1 0,0 0 0,1 0 0,-1-1 0,1-1 0,-1 0 0,14-3 1,-17 2-22,0-1 1,-1-1-1,1 1 1,-1-1-1,0 0 1,0-1-1,0 0 1,0 0-1,-1 0 1,0-1-1,0 0 1,0 0-1,-1-1 1,0 0-1,5-8 1,1 4-1996,-2 6-2275,0 4-3130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20.329"/>
    </inkml:context>
    <inkml:brush xml:id="br0">
      <inkml:brushProperty name="width" value="0.05" units="cm"/>
      <inkml:brushProperty name="height" value="0.05" units="cm"/>
      <inkml:brushProperty name="color" value="#5B2D90"/>
    </inkml:brush>
  </inkml:definitions>
  <inkml:trace contextRef="#ctx0" brushRef="#br0">0 91 8228,'0'0'9847,"12"13"-9297,-9-9-490,1 1 1,-1-1 0,1 0 0,0 0-1,0 0 1,1 0 0,-1-1 0,1 0 0,0 0-1,0 0 1,0 0 0,0-1 0,0 0 0,1 0-1,-1 0 1,1-1 0,-1 1 0,1-2 0,0 1-1,-1 0 1,1-1 0,0 0 0,-1 0-1,1-1 1,0 0 0,-1 0 0,8-2 0,-9 1 18,0 0-1,0 0 1,0-1 0,-1 1 0,1-1 0,-1 1 0,0-1 0,0 0 0,0-1-1,0 1 1,-1 0 0,1-1 0,-1 1 0,0-1 0,0 0 0,3-7 0,-4 8-36,0 1 0,0 0 0,-1-1 0,1 1 0,-1-1 0,1 1 0,-1-1 0,0 1 0,0-1 0,0 1 0,0-1 0,0 0 0,-1 1 1,1 0-1,-1-1 0,0 1 0,0-1 0,0 1 0,0 0 0,0-1 0,0 1 0,-1 0 0,1 0 0,-1 0 0,1 0 0,-1 0 0,0 0 0,1 1 0,-1-1 0,-3-2 1,-2 1-83,-1-1 0,0 1 0,1 0 0,-1 0 0,0 1 0,0 0 0,0 1 0,-1-1 0,1 2 0,0-1 1,-14 2-1,20-1-67,1 0-1,-1 0 1,1 0 0,-1 0 0,0 0 0,1 1 0,-1-1-1,1 0 1,-1 1 0,1-1 0,0 1 0,-1 0 0,1 0 0,0-1-1,-1 1 1,1 0 0,0 0 0,0 0 0,0 0 0,-1 0-1,1 1 1,0-1 0,1 0 0,-1 0 0,0 1 0,0-1 0,0 2-1,-1 3-771,1 0-1,-1 1 0,1-1 0,1 0 1,-1 12-1,1-17 736,0 42-6386</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21.079"/>
    </inkml:context>
    <inkml:brush xml:id="br0">
      <inkml:brushProperty name="width" value="0.05" units="cm"/>
      <inkml:brushProperty name="height" value="0.05" units="cm"/>
      <inkml:brushProperty name="color" value="#5B2D90"/>
    </inkml:brush>
  </inkml:definitions>
  <inkml:trace contextRef="#ctx0" brushRef="#br0">247 162 480,'0'0'4280,"0"-17"-1194,0 2-2326,-1-59 2586,-8 19 3359,45 172 1052,72 243-4440,-43-63-1712,-56-239-1427,-4 0 1,-1 0-1,-6 72 0,-1-104-179,-1 0 0,-2 0 0,0-1 0,-1 0-1,-2 0 1,-1 0 0,0-1 0,-2 0 0,-1-1-1,0-1 1,-18 22 0,14-23-447,0-1 1,-1 0-1,-2-2 0,0 0 1,0-1-1,-33 21 0,44-33-71,-1 0 0,1 0-1,-1-1 1,0 0 0,-16 4-1,-24-2-4944,2-7-6629</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21.616"/>
    </inkml:context>
    <inkml:brush xml:id="br0">
      <inkml:brushProperty name="width" value="0.05" units="cm"/>
      <inkml:brushProperty name="height" value="0.05" units="cm"/>
      <inkml:brushProperty name="color" value="#5B2D90"/>
    </inkml:brush>
  </inkml:definitions>
  <inkml:trace contextRef="#ctx0" brushRef="#br0">406 0 9668,'0'0'11518,"0"2"-10120,0 3-1315,0 0-1,1 0 1,0 0 0,0 0 0,0 0 0,1 0 0,-1 0 0,1 0 0,4 6 0,6 17 136,42 121 954,-6 3 0,-7 2 0,-7 2 0,-7 1 0,12 234 0,-38-341-1094,-2 0-1,-2-1 1,-2 0 0,-12 52 0,10-74-65,-1-1 0,-1 0 1,-1-1-1,-1 0 0,-2-1 1,0 0-1,-1-1 1,-34 41-1,22-35-482,-1-2 1,-1 0-1,-2-2 1,-48 33-1,57-45-12,0 0 1,0-2-1,-1 0 0,-1-2 0,0 0 0,0-2 0,0 0 0,-33 4 1,2-9-5463,13-8-5658</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23.195"/>
    </inkml:context>
    <inkml:brush xml:id="br0">
      <inkml:brushProperty name="width" value="0.05" units="cm"/>
      <inkml:brushProperty name="height" value="0.05" units="cm"/>
      <inkml:brushProperty name="color" value="#5B2D90"/>
    </inkml:brush>
  </inkml:definitions>
  <inkml:trace contextRef="#ctx0" brushRef="#br0">0 81 15303,'0'0'14150,"0"-80"-13749,0 82-1858,0 17-1648,8 8 639,8-4-2000,4-10-7459</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23.988"/>
    </inkml:context>
    <inkml:brush xml:id="br0">
      <inkml:brushProperty name="width" value="0.05" units="cm"/>
      <inkml:brushProperty name="height" value="0.05" units="cm"/>
      <inkml:brushProperty name="color" value="#5B2D90"/>
    </inkml:brush>
  </inkml:definitions>
  <inkml:trace contextRef="#ctx0" brushRef="#br0">0 249 10981,'0'0'11448,"6"-5"-11131,-3 3-284,0 0 0,0 0-1,0 0 1,0 0 0,1 0 0,-1 1-1,0-1 1,1 1 0,-1 0-1,1 0 1,-1 1 0,1-1-1,0 1 1,-1-1 0,1 1-1,-1 0 1,1 1 0,0-1-1,-1 0 1,1 1 0,0 0-1,-1 0 1,0 0 0,1 0-1,-1 1 1,1-1 0,4 4-1,-1 1 26,0 1-1,-1-1 0,0 1 0,0 0 0,0 0 0,-1 0 0,0 1 0,0 0 0,-1 0 0,0 0 0,-1 1 0,0-1 0,0 1 0,0 0 0,1 17 0,1 3-12,-3 0 0,0 0-1,-4 51 1,0-67-32,0 0 0,0 0-1,-1-1 1,-1 1 0,0-1 0,-1 0 0,-10 19 0,11-24-14,0 1 1,-1-1-1,0 0 1,-1 0-1,1 0 1,-1-1-1,-1 0 1,1 0-1,-1-1 0,0 1 1,0-1-1,-11 5 1,19-28 0,11-11-19,2-1 0,0 2 1,35-51-1,-7 11-141,-28 44 173,289-450 435,-302 487-82,0 0-1,-1-1 1,-1 1-1,-3 18 1,-5 19-202,-5 14 210,4 1 1,-5 116 0,15-164-361,0 0 1,1 1-1,1-1 1,1 0-1,0 0 1,2-1 0,-1 1-1,2-1 1,0 0-1,1 0 1,1-1-1,0 0 1,1 0 0,1-1-1,20 23 1,-22-29-206,1-1 1,0 1 0,0-2 0,1 1-1,0-1 1,0-1 0,0 0-1,1 0 1,-1-1 0,23 5 0,-20-6-582,0-1 1,0-1 0,-1 0 0,1 0 0,0-1 0,0-1 0,0 0-1,0-1 1,18-5 0,-19 3-1559,0-1 1,-1 0-1,19-12 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28.275"/>
    </inkml:context>
    <inkml:brush xml:id="br0">
      <inkml:brushProperty name="width" value="0.05" units="cm"/>
      <inkml:brushProperty name="height" value="0.05" units="cm"/>
      <inkml:brushProperty name="color" value="#5B2D90"/>
    </inkml:brush>
  </inkml:definitions>
  <inkml:trace contextRef="#ctx0" brushRef="#br0">383 235 12214,'0'0'9673,"4"3"-8675,-1-1-910,-1-1 0,1 1-1,0-1 1,0 1 0,0-1 0,0 0 0,0 0-1,0 0 1,0-1 0,1 1 0,-1-1-1,0 1 1,0-1 0,0 0 0,1 0-1,-1-1 1,0 1 0,0-1 0,0 0-1,0 1 1,0-1 0,1-1 0,-2 1 0,6-2-1,8-6-43,0 0-1,0-1 0,17-15 1,-17 13 5,4-2 3,0-2 0,27-28 0,-42 39-34,-1 0 1,1 0 0,-1 0 0,0-1 0,-1 0 0,0 0-1,0 0 1,0 0 0,0 0 0,-1 0 0,0-1-1,0 1 1,-1-1 0,1-12 0,-2 18 210,0 8-239,-4 53 237,-4 0 1,-2 0 0,-33 106 0,16-67 178,-2 15 87,-53 132-1,67-209-474,-1-1-1,-2-1 1,-1 0 0,-2-1-1,-2-1 1,-1-2 0,-39 42-1,56-66 3,0 0-1,-1-1 1,0 0 0,0 0-1,-1-1 1,0 0-1,0 0 1,0-1-1,0 0 1,-12 3-1,16-6-8,1 0 0,-1-1 0,1 1 1,-1-1-1,0 0 0,1 0 0,-1-1 0,1 1 0,-1-1 0,1 0 0,-1 0 0,1-1 0,-1 1 0,1-1 0,0 0 0,0 0 0,0 0 0,0-1 0,0 1 0,1-1 0,-1 0 0,1 0 0,-1 0 0,-2-5 0,-4-4-85,1 0 0,0-1 0,1 0 0,1 0 0,0-1 0,1 1 0,0-2 0,1 1 0,1 0 0,0-1 0,1 0 0,1 0 0,0 0 0,1 0 0,0-1 0,3-23 0,1 13-723,2 0 0,0 0 0,1 1 1,2 0-1,1 1 0,0-1 0,2 2 0,26-43 0,33-37-7460,-1 9-3549</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28.636"/>
    </inkml:context>
    <inkml:brush xml:id="br0">
      <inkml:brushProperty name="width" value="0.05" units="cm"/>
      <inkml:brushProperty name="height" value="0.05" units="cm"/>
      <inkml:brushProperty name="color" value="#5B2D90"/>
    </inkml:brush>
  </inkml:definitions>
  <inkml:trace contextRef="#ctx0" brushRef="#br0">192 137 12806,'0'0'9031,"4"14"-8444,15 41-158,-18-54-396,0 1-1,0 0 1,0 0-1,1-1 1,-1 1-1,1-1 0,-1 1 1,1-1-1,0 0 1,-1 1-1,1-1 1,0 0-1,0 0 1,0 0-1,0-1 1,0 1-1,0 0 1,0-1-1,0 1 1,0-1-1,0 0 1,0 1-1,0-1 1,0 0-1,0-1 0,1 1 1,-1 0-1,0 0 1,0-1-1,0 1 1,3-2-1,0 0 24,0 0 0,-1 0-1,0 0 1,1 0 0,-1 0-1,0-1 1,0 0 0,0 0 0,-1 0-1,1 0 1,4-6 0,-4 2 14,0 0 1,0-1-1,0 1 0,-1-1 1,0 1-1,-1-1 1,1 0-1,0-12 1,-2 17-37,-1-1 0,1 1 0,-1 0 0,0-1 0,0 1 0,0 0 0,-1 0 0,1-1 0,-1 1 1,0 0-1,0 0 0,0-1 0,0 1 0,0 0 0,-1 0 0,1 0 0,-1 0 0,0 1 0,0-1 0,0 0 0,0 1 0,-1 0 0,1-1 1,-4-1-1,-2-1 21,-2 0 0,1 1 0,-1 0 0,1 1 0,-1 0 0,0 0 0,0 1 1,0 0-1,0 1 0,-1 0 0,1 1 0,0 0 0,0 0 0,-15 4 0,16-3-107,1 0 0,-1 1 0,1 0 0,0 1 0,0 0 0,0 0 0,0 1 0,0 0 0,1 0 0,-1 0 0,1 1 0,0 1 0,1-1 0,-1 1 0,1 0 0,0 0 0,-8 12 0,10-11-233,1 0-1,-1 1 1,1-1-1,1 1 1,-1 0-1,1 0 1,-2 14-1,2 32-4454,6 11-7818</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31.491"/>
    </inkml:context>
    <inkml:brush xml:id="br0">
      <inkml:brushProperty name="width" value="0.05" units="cm"/>
      <inkml:brushProperty name="height" value="0.05" units="cm"/>
      <inkml:brushProperty name="color" value="#5B2D90"/>
    </inkml:brush>
  </inkml:definitions>
  <inkml:trace contextRef="#ctx0" brushRef="#br0">101 48 9540,'0'0'6353,"-7"-9"-5641,-24-30-515,27 41 105,2 12-23,1 16 341,-17 334 2987,-6-121-2104,11 345 0,58 246-585,-13-335-184,-29-427-786,62 767-1003,-62-815 501,-3-17 142,1 0 0,-1 0-1,1 0 1,1 0 0,-1 0 0,1 0-1,0 0 1,1-1 0,-1 1-1,2-1 1,4 9 0,-7-14 26,-1-1 0,1 1 0,0-1 0,-1 1 0,1-1 0,0 1 0,0-1 0,0 0 0,0 1 1,-1-1-1,1 0 0,0 1 0,0-1 0,0 0 0,0 0 0,0 0 0,0 0 0,0 0 0,0 0 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6:36.112"/>
    </inkml:context>
    <inkml:brush xml:id="br0">
      <inkml:brushProperty name="width" value="0.05" units="cm"/>
      <inkml:brushProperty name="height" value="0.05" units="cm"/>
      <inkml:brushProperty name="color" value="#5B2D90"/>
    </inkml:brush>
  </inkml:definitions>
  <inkml:trace contextRef="#ctx0" brushRef="#br0">742 1228 3153,'0'0'9157,"-12"-13"-7562,-2 1-1056,8 7-299,1 1 1,0-1 0,0 0 0,0-1-1,0 1 1,1-1 0,0 0 0,-4-7-1,7 12-153,1 1 0,0 0 0,0-1 0,-1 1-1,1-1 1,0 0 0,0 1 0,-1-1 0,1 1 0,0-1 0,0 1-1,0-1 1,0 1 0,0-1 0,0 0 0,0 1 0,0-1-1,0 1 1,0-1 0,0 1 0,0-1 0,1 0 0,-1 1-1,0-1 1,0 1 0,1-1 0,-1 1 0,0-1 0,0 1 0,2-1-1,18-8 643,37 7-1214,-47 3 721,811-27-44,591-81-101,-884 64-92,266-19 26,194-19-26,-491 36-27,467-73 51,-80 7 90,-506 70-268,448-26 137,-225 53 74,490-5-32,-544 21-59,1439-24 99,-804-37-206,24-23 142,-1126 75 27,1366-80 37,38 81-189,-948 23 245,186 3-131,-301-15 64,1186-9-143,-1537 1 64,77-1 71,0-6 0,174-35 0,-210 18-10,-55 11-34,1 3 0,97-9 0,317 17-117,-377 6 181,119 13-85,-126-6 78,108-4 0,-51-28-95,-55 23 72,-60 1-72,0 0 0,1-2 0,31-6 1,-38-3 1732,-23 11-1680,9 24-45,-4 15 200,-2 0 0,-1 0 0,-4 44 0,1-42-7,-2-11-35,-1 0 0,-1 0 0,-2 0 0,-11 31-1,-12 54 125,-53 306 710,50-196-540,-26 131-302,19-187 38,-19 178 0,35-185-62,-52 181 1,-24 147 144,89-397-141,-3-1-1,-54 176 1,19-120-56,-49 250 0,-86 422 705,183-816-748,-6 26 22,-2 1-1,0-2 1,-2 1 0,-1-1 0,-1-1-1,-19 28 1,29-52-21,0-1 1,-1 0-1,0 0 0,0 0 1,0 0-1,0 0 0,0-1 0,-1 0 1,1 0-1,-1 0 0,1 0 1,-1-1-1,-9 2 0,-72 8 39,56-9-37,-237 15 177,6-2-11,-1237 119-67,-139 31 112,113-33 181,-173-55-242,862-53-260,-1596 35 335,-2261-38-263,4257-21 122,-630-28-18,507 8 10,-925-66 69,1019 58-377,-349-37 446,67 11-392,436 40 212,32-6-57,-234-8 71,77 28 38,425 1-132,0 1 1,1-1 0,-1 2-1,1-1 1,-17 8-1,-15 4 124,-79 11-58,-1-6 0,-170 6 0,29-4 44,219-16-171,-123 8 199,166-13-44,0-2-285,4-13 260,0 0-1,2 0 1,-1 1 0,2 0 0,0 0 0,11-16-1,2-4 0,32-63-206,-3-2-1,-5-1 1,32-113 0,-14-46-3256,-42 81-1636,-18 30-2642</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5:25.555"/>
    </inkml:context>
    <inkml:brush xml:id="br0">
      <inkml:brushProperty name="width" value="0.05" units="cm"/>
      <inkml:brushProperty name="height" value="0.05" units="cm"/>
      <inkml:brushProperty name="color" value="#5B2D90"/>
    </inkml:brush>
  </inkml:definitions>
  <inkml:trace contextRef="#ctx0" brushRef="#br0">258 188 4098,'0'0'5032,"-17"-9"-3501,-1 0-985,-3-2 575,0 1 0,-1 0-1,-44-12 1,44 19 503,0 1 0,-25 1 0,46 1-1497,1072-30 1338,-1068 30-1461,32-4 10,-56 4-55,-3 0 32,-613 15-242,366-6 182,224-6 48,63-2-15,81-4 80,219-44 532,-37 4-1521,-91 31-4884,-203 12-2239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1.069"/>
    </inkml:context>
    <inkml:brush xml:id="br0">
      <inkml:brushProperty name="width" value="0.05" units="cm"/>
      <inkml:brushProperty name="height" value="0.05" units="cm"/>
      <inkml:brushProperty name="color" value="#5B2D90"/>
    </inkml:brush>
  </inkml:definitions>
  <inkml:trace contextRef="#ctx0" brushRef="#br0">90 11 8356,'0'0'9364,"-1"-4"-8614,-2-2-593,2 10-81,3 24-83,9 45-14,33 139 311,-23-102-614,-31-116 11,1 0 1,0 0 0,-16-16 0,6 0 302,1-1 0,0 0 0,2-2-1,-16-32 1,26 99 301,6-35-298,1 0 0,-1-1 0,2 1 0,-1 0 0,1-1 0,0 1 0,0-1 0,0 0 0,1 0 0,0 0 0,1 0 0,-1 0 1,1-1-1,0 0 0,0 0 0,1 0 0,0 0 0,0 0 0,0-1 0,0 0 0,1 0 0,-1 0 0,1-1 0,0 0 0,0 0 0,0 0 0,9 2 0,2 0 3,-1 0 0,1-2-1,-1 1 1,1-2 0,0 0 0,0-1-1,0-1 1,0-1 0,33-5 0,-45 5 39,1 0 1,-1-1-1,0 0 1,0 0-1,0-1 1,-1 1-1,1-1 1,0 0-1,-1 0 1,0-1-1,0 1 1,0-1-1,0 0 1,0 0-1,-1 0 1,0-1-1,0 1 1,0-1-1,0 0 1,-1 0-1,0 0 1,0 0-1,0 0 1,-1 0 0,1 0-1,-1-1 1,0 1-1,-1 0 1,1-1-1,-1 1 1,-1-7-1,1 12-36,0 0-1,0 0 1,0 0-1,-1 0 1,1 0-1,0 1 1,0-1-1,0 0 1,-1 0-1,1 0 1,0 0-1,0 0 1,0 0-1,-1 0 1,1 0-1,0 0 1,0 0 0,0 0-1,-1 0 1,1 0-1,0 0 1,0 0-1,0 0 1,-1 0-1,1 0 1,0 0-1,0 0 1,-1 0-1,1 0 1,0 0-1,0 0 1,0 0-1,0 0 1,-1-1-1,1 1 1,0 0-1,0 0 1,0 0-1,0 0 1,-1 0 0,1-1-1,0 1 1,0 0-1,0 0 1,0 0-1,0-1 1,0 1-1,0 0 1,0 0-1,-1 0 1,1-1-1,0 1 1,0 0-1,0 0 1,0 0-1,0-1 1,0 1-1,0 0 1,0 0-1,0-1 1,0 1-32,-4 6-667,0 0 0,0 1-1,0-1 1,1 1-1,-4 10 1,0 0-874,-18 38-3150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26.163"/>
    </inkml:context>
    <inkml:brush xml:id="br0">
      <inkml:brushProperty name="width" value="0.05" units="cm"/>
      <inkml:brushProperty name="height" value="0.05" units="cm"/>
      <inkml:brushProperty name="color" value="#5B2D90"/>
    </inkml:brush>
  </inkml:definitions>
  <inkml:trace contextRef="#ctx0" brushRef="#br0">61 207 9812,'0'0'13735,"-5"-10"-12951,-13-30 249,13 30 1578,6 13-2559,0 1-1,-1-1 0,1 1 0,-1-1 0,1 1 0,-1-1 0,-1 1 0,1-1 1,-1 8-1,-1 9-50,-1 146 461,3 131 44,3-233-544,3 1 0,22 95-1,-24-143 20,1-1-1,0 0 1,1 1-1,1-2 1,1 1-1,0-1 1,18 25-1,-23-36 11,0 0 0,0 0 0,1-1 0,-1 1 0,1-1-1,0 0 1,0 0 0,0 0 0,0-1 0,1 1 0,-1-1 0,1 0 0,-1 0-1,1-1 1,0 1 0,-1-1 0,1 0 0,0 0 0,0-1 0,0 0 0,0 0-1,0 0 1,0 0 0,-1 0 0,1-1 0,0 0 0,0 0 0,0-1 0,-1 1-1,1-1 1,7-4 0,-2 0 14,-1 0-1,-1 0 0,1 0 0,-1-1 1,0-1-1,-1 0 0,1 0 1,11-17-1,-1-3-27,25-49-1,-24 32-111,-1-1 0,-3 0-1,-2-1 1,-2-1 0,-2 0-1,-2 0 1,-2-1 0,-2 1-1,-2-1 1,-11-85 0,7 116 152,0 0 1,-2 1 0,0 0 0,-1 0 0,-1 0 0,-1 0 0,0 1 0,-1 1 0,-1-1 0,0 1 0,-1 1 0,0 0 0,-2 1 0,1 0 0,-2 0 0,1 2 0,-2-1-1,1 2 1,-2 0 0,1 1 0,-1 1 0,0 0 0,-1 1 0,0 1 0,0 0 0,-1 1 0,1 1 0,-23-2 0,35 5-6,0 1-1,1-1 1,-1 1 0,1 0 0,-1 1 0,1-1-1,-1 1 1,1 0 0,-1 0 0,1 0 0,0 1-1,0-1 1,-1 1 0,1 0 0,0 0-1,0 1 1,1-1 0,-5 4 0,3 0 5,0 0-1,0 0 1,1 1 0,0-1 0,0 1 0,0 0 0,1 0-1,0 0 1,-4 16 0,1-4-32,1 1 0,0 0 1,1 1-1,2-1 0,0 1 0,1-1 1,1 1-1,1 0 0,1-1 0,0 1 1,2-1-1,0 0 0,1 0 0,2 0 0,0-1 1,0 0-1,2 0 0,1 0 0,0-2 1,1 1-1,1-1 0,0-1 0,2 0 1,0-1-1,0 0 0,1-1 0,23 16 0,-20-18-1030,1-1-1,37 17 1,11-6-4068,5-10-6737</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27.037"/>
    </inkml:context>
    <inkml:brush xml:id="br0">
      <inkml:brushProperty name="width" value="0.05" units="cm"/>
      <inkml:brushProperty name="height" value="0.05" units="cm"/>
      <inkml:brushProperty name="color" value="#5B2D90"/>
    </inkml:brush>
  </inkml:definitions>
  <inkml:trace contextRef="#ctx0" brushRef="#br0">140 263 12005,'0'0'13156,"8"-4"-12612,28-17-298,87-53 132,-106 62-420,0-1 0,-1-1-1,0 0 1,-2-1 0,14-17 0,-25 30 40,-1-1-1,0-1 1,0 1 0,0 0-1,-1 0 1,1-1 0,-1 1-1,0-1 1,0 1 0,0-1-1,0 1 1,0-1 0,-1 0 0,0-6-1,0 10 5,0 0 0,0-1 0,0 1 0,0 0 0,0-1 0,-1 1 0,1 0 0,0-1 0,0 1-1,0 0 1,-1-1 0,1 1 0,0 0 0,0 0 0,-1-1 0,1 1 0,0 0 0,-1 0 0,1-1 0,0 1 0,-1 0 0,1 0-1,0 0 1,-1 0 0,1 0 0,0 0 0,-1 0 0,1-1 0,0 1 0,-1 0 0,1 0 0,0 0 0,-1 0 0,1 0 0,-1 1-1,1-1 1,0 0 0,-1 0 0,1 0 0,0 0 0,-1 0 0,1 0 0,0 1 0,-1-1 0,1 0 0,0 0 0,-1 0 0,1 1-1,0-1 1,0 0 0,-1 1 0,1-1 0,-19 15 107,10 6 64,1 0-1,1 0 1,0 1 0,2 0-1,1 0 1,-4 39-1,6 144 1485,3-120-1294,0 65 111,-3 181 258,1-321-738,0 1 0,0 0 0,-1-1 0,-1 0-1,1 1 1,-2-1 0,1 0 0,-1 0 0,-1-1 0,-8 14 0,11-19 2,-1-1 0,0 1 0,0-1 0,0 0 0,-1 0 0,1 0 0,-1 0 0,1-1 0,-1 1 0,0-1 0,0 0 0,0 0 0,0 0 0,-1-1 0,1 1 0,0-1 0,-1 0 0,1 0 0,-1-1 0,1 1 0,-1-1 0,1 0 0,-1 0 0,1-1 0,-1 1 0,1-1 0,-6-1 0,1-2-41,0 1 0,0-1 0,0 0 0,0-1 1,1 0-1,0 0 0,0-1 0,1 0 0,-1 0 0,1-1 0,0 0 0,1 0 0,0 0 0,-9-15 0,5 7-289,1-1 0,1 1-1,0-1 1,1-1 0,1 1 0,1-1-1,-5-24 1,7 18-636,0 0 0,2 0 1,0 0-1,4-29 0,0 32-1467,0 1 0,11-37 0,18-26-9136</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27.462"/>
    </inkml:context>
    <inkml:brush xml:id="br0">
      <inkml:brushProperty name="width" value="0.05" units="cm"/>
      <inkml:brushProperty name="height" value="0.05" units="cm"/>
      <inkml:brushProperty name="color" value="#5B2D90"/>
    </inkml:brush>
  </inkml:definitions>
  <inkml:trace contextRef="#ctx0" brushRef="#br0">22 173 2049,'0'0'19561,"7"4"-19134,4 1-301,6 3 243,0 0 0,1-1 0,0 0 1,35 6-1,-48-12-340,0 0 1,0-1 0,0 1-1,0-1 1,0-1-1,0 1 1,0-1 0,0 0-1,0 0 1,0 0 0,-1 0-1,1-1 1,0 0 0,-1 0-1,1 0 1,-1-1 0,0 0-1,0 1 1,0-1-1,0-1 1,0 1 0,-1 0-1,0-1 1,1 0 0,2-5-1,-2 4-3,-1 0-1,0 0 0,0 0 1,-1-1-1,0 1 0,0-1 1,0 1-1,0-1 0,-1 0 1,0 1-1,0-1 0,-1 0 1,0 0-1,0-12 0,-1 15-5,0 0 0,0-1 0,0 1 0,0-1 0,0 1 0,-1 0 0,1 0-1,-1 0 1,0 0 0,0 0 0,0 0 0,-1 0 0,1 0 0,-1 1 0,1 0 0,-1-1 0,0 1 0,0 0 0,0 0-1,0 0 1,0 1 0,0-1 0,0 1 0,-7-2 0,0-1 16,0 2 1,0-1-1,-1 1 1,1 1-1,-1-1 0,1 2 1,-1 0-1,1 0 1,-1 1-1,1 0 1,-1 1-1,1 0 0,-11 3 1,16-2-113,-1-1 0,1 1 0,0 0 0,0 0 0,0 1 0,0-1 1,1 1-1,-1 0 0,1 1 0,0-1 0,0 1 0,1-1 0,-1 1 0,1 0 1,0 1-1,1-1 0,-1 0 0,1 1 0,0-1 0,0 1 0,1 0 0,-1 0 1,1 0-1,0 8 0,-3 57-3117,9-23-2856,14 4-8515</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28.061"/>
    </inkml:context>
    <inkml:brush xml:id="br0">
      <inkml:brushProperty name="width" value="0.05" units="cm"/>
      <inkml:brushProperty name="height" value="0.05" units="cm"/>
      <inkml:brushProperty name="color" value="#5B2D90"/>
    </inkml:brush>
  </inkml:definitions>
  <inkml:trace contextRef="#ctx0" brushRef="#br0">82 166 6995,'0'0'13108,"-10"-7"-11788,-35-23-442,45 30-846,-1-1 1,1 1-1,-1 0 0,1-1 1,-1 1-1,1 0 1,-1-1-1,1 1 0,-1 0 1,1 0-1,-1 0 1,1 0-1,-1 0 0,0 0 1,1 0-1,-1 0 1,1 0-1,-1 0 0,1 0 1,-1 0-1,0 0 0,1 0 1,-1 0-1,1 0 1,-1 1-1,1-1 0,-1 0 1,1 0-1,-1 1 1,1-1-1,-1 0 0,1 1 1,-1-1-1,1 0 1,0 1-1,-1-1 0,1 1 1,0-1-1,-1 1 1,1-1-1,0 1 0,-1-1 1,1 1-1,0-1 1,0 1-1,0-1 0,0 1 1,-1 0-1,1-1 0,0 1 1,0 0-1,-3 32-13,3-29 148,-1 2-109,1 1 1,0-1-1,0 1 0,0-1 1,1 1-1,0-1 0,0 1 1,1-1-1,0 0 0,0 1 1,0-1-1,1 0 0,0 0 0,5 7 1,-5-9-39,1 0 0,0 0 0,0-1 1,0 0-1,1 0 0,-1 0 0,1 0 1,-1 0-1,1-1 0,0 0 0,0 0 1,0 0-1,0-1 0,0 0 0,0 0 1,1 0-1,-1-1 0,9 1 0,-6-1-1,0 0 0,-1-1-1,1 1 1,0-1 0,-1-1-1,1 0 1,-1 0 0,1 0-1,-1-1 1,0 0 0,0 0 0,0-1-1,0 0 1,-1 0 0,0-1-1,0 1 1,0-1 0,0-1-1,-1 1 1,10-13 0,-8 8-16,-1 0 0,0-1 0,-1 1 1,0-1-1,0 0 0,-1-1 1,-1 1-1,0-1 0,0 1 0,-2-1 1,1 0-1,-1-24 0,-1 33-12,0 0-1,0-1 1,-1 1 0,1 0-1,-1 0 1,0-1 0,0 1-1,0 0 1,0 0 0,-1 0-1,1 0 1,-1 0 0,0 0-1,0 0 1,0 1 0,0-1-1,0 1 1,-1-1-1,1 1 1,-1 0 0,1 0-1,-1 0 1,0 0 0,0 1-1,0-1 1,0 1 0,0-1-1,0 1 1,0 0 0,0 0-1,-1 1 1,1-1 0,0 1-1,-1-1 1,-3 1 0,1 0-75,0 0 1,0 0 0,0 1 0,0 0 0,0 0 0,1 0 0,-1 1 0,0-1 0,1 1 0,-1 1 0,1-1 0,-1 1-1,1 0 1,0 0 0,0 1 0,1-1 0,-1 1 0,1 0 0,-7 7 0,4 1-626,1 1 1,-1 0-1,2 0 0,0 0 1,0 0-1,2 1 1,-1 0-1,2 0 0,0 0 1,1 0-1,0 0 0,1 14 1,-1 50-5239</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28.452"/>
    </inkml:context>
    <inkml:brush xml:id="br0">
      <inkml:brushProperty name="width" value="0.05" units="cm"/>
      <inkml:brushProperty name="height" value="0.05" units="cm"/>
      <inkml:brushProperty name="color" value="#5B2D90"/>
    </inkml:brush>
  </inkml:definitions>
  <inkml:trace contextRef="#ctx0" brushRef="#br0">56 32 13670,'0'0'9018,"-9"14"-8741,2-4-231,1 0-1,0 0 1,0 1 0,1 0-1,-6 19 1,10-25-28,-1-1 0,1 0 0,1 1 0,-1-1-1,1 1 1,0-1 0,0 1 0,0-1 0,0 1 0,1-1 0,0 0 0,0 1 0,0-1 0,0 0 0,1 0 0,0 1 0,0-1 0,0 0 0,0-1 0,0 1 0,1 0 0,0-1 0,3 4 0,-2-3-1,1 1 1,0-1 0,0-1 0,0 1 0,0-1 0,1 0 0,-1 0 0,1 0 0,0-1 0,0 0 0,0 0 0,0 0 0,0-1 0,1 0 0,-1 0 0,0-1 0,0 0 0,1 0 0,-1 0 0,9-2 0,-11 1 7,1 0-1,-1 0 1,0-1-1,0 1 1,0-1 0,0 0-1,0 0 1,0 0-1,0-1 1,-1 1 0,1-1-1,-1 0 1,0 0 0,0 0-1,0-1 1,0 1-1,0-1 1,-1 1 0,1-1-1,-1 0 1,0 0-1,-1 0 1,1 0 0,0-1-1,-1 1 1,0 0-1,0 0 1,0-9 0,-1 5 9,0 1 1,0-1-1,-1 1 0,0-1 1,0 1-1,-1 0 1,0-1-1,0 1 1,-1 0-1,0 0 1,0 0-1,-1 1 0,0-1 1,0 1-1,0 0 1,-1 0-1,0 0 1,0 1-1,0-1 1,-1 1-1,0 1 1,-8-6-1,9 6-627,-1 1 0,1 1 1,-1-1-1,1 1 0,-1 0 0,0 0 1,0 1-1,0-1 0,0 1 0,-12 0 1</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28.863"/>
    </inkml:context>
    <inkml:brush xml:id="br0">
      <inkml:brushProperty name="width" value="0.05" units="cm"/>
      <inkml:brushProperty name="height" value="0.05" units="cm"/>
      <inkml:brushProperty name="color" value="#5B2D90"/>
    </inkml:brush>
  </inkml:definitions>
  <inkml:trace contextRef="#ctx0" brushRef="#br0">5 16 8900,'0'0'13849,"-4"0"-12843,138-1 2679,139-8-4147,-154 4-2598,-41 4-6001,-59 1-4003</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29.244"/>
    </inkml:context>
    <inkml:brush xml:id="br0">
      <inkml:brushProperty name="width" value="0.05" units="cm"/>
      <inkml:brushProperty name="height" value="0.05" units="cm"/>
      <inkml:brushProperty name="color" value="#5B2D90"/>
    </inkml:brush>
  </inkml:definitions>
  <inkml:trace contextRef="#ctx0" brushRef="#br0">0 136 18504,'0'0'8901,"129"4"-8789,-24-24-112,10-7-721,-6-3-911,-11-4-2851,-13 6-6914</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29.734"/>
    </inkml:context>
    <inkml:brush xml:id="br0">
      <inkml:brushProperty name="width" value="0.05" units="cm"/>
      <inkml:brushProperty name="height" value="0.05" units="cm"/>
      <inkml:brushProperty name="color" value="#5B2D90"/>
    </inkml:brush>
  </inkml:definitions>
  <inkml:trace contextRef="#ctx0" brushRef="#br0">38 281 12294,'-5'-16'3428,"3"8"-2852,-19-74 2686,13 14 2285,8 136-3432,-2-8-1594,3 1 0,2-1 0,21 106 1,-4-89-305,36 89 0,-43-134-274,1-1 1,2-1-1,1 0 0,1-1 0,29 35 0,-41-58-17,-1 0 0,1 0-1,0 0 1,1-1 0,-1 0-1,1 0 1,0-1 0,15 7-1,-19-9 48,1-1-1,0 0 0,-1 0 1,1 0-1,-1-1 0,1 1 1,0-1-1,0 0 0,-1 0 1,1 0-1,0-1 0,-1 1 0,1-1 1,0 0-1,-1 0 0,1 0 1,-1 0-1,1-1 0,-1 1 1,0-1-1,6-4 0,3-4 28,-1 0 1,-1-1-1,0 0 0,0-1 0,-1 0 0,-1 0 0,0-1 1,0 0-1,-1 0 0,8-24 0,-3 4-27,-1-2 0,-2 1 0,8-51-1,-12 44-107,-1 0-1,-3 0 0,-1-1 1,-2 1-1,-1 0 0,-18-78 1,16 101 139,0 0 0,-1 0 0,-1 0 1,0 1-1,-1 0 0,-1 0 1,-1 1-1,0 0 0,-1 1 1,-1 0-1,0 1 0,-1 0 1,-1 1-1,0 1 0,-1 0 0,0 1 1,-21-13-1,24 19 136,1 0 1,-1 0-1,0 1 0,0 0 0,-19-2 1,28 5-112,0 0 1,0 1-1,0-1 1,0 1-1,0 0 1,0 0-1,0 0 1,0 0-1,0 1 1,0-1-1,0 1 1,0-1-1,0 1 1,0 0-1,0 1 1,0-1-1,1 0 1,-1 1-1,0-1 1,1 1-1,0 0 1,-1 0-1,1 0 1,0 0-1,0 0 1,0 1-1,-2 2 1,0 3-22,1 1 1,1-1 0,-1 1 0,1 0 0,1 0 0,0 0 0,0 0 0,0 0 0,1 0 0,1 0 0,2 15 0,-1-11 26,1 0 0,0 0-1,1-1 1,1 1 0,-1-1 0,2 0 0,10 16 0,9 5-283,2-1-1,0-2 1,3 0-1,0-2 1,62 43-1,20 19-4799,-62-38-2539,-20-1-7228</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0.147"/>
    </inkml:context>
    <inkml:brush xml:id="br0">
      <inkml:brushProperty name="width" value="0.05" units="cm"/>
      <inkml:brushProperty name="height" value="0.05" units="cm"/>
      <inkml:brushProperty name="color" value="#5B2D90"/>
    </inkml:brush>
  </inkml:definitions>
  <inkml:trace contextRef="#ctx0" brushRef="#br0">0 369 688,'0'0'23598,"18"-7"-22320,-10 4-1212,44-17 132,-1-3 0,85-50 1,-119 62-187,0-1 1,-1-1 0,-1-1-1,28-30 1,-36 35 15,0 0 0,-1 0-1,-1 0 1,1-1 0,-1 0 0,-1 0-1,0 0 1,0-1 0,-1 1 0,2-18 0,-4 28-18,-1-1 1,1 0 0,-1 0-1,0 0 1,1 0 0,-1 0-1,0 1 1,0-1 0,0 0-1,0 0 1,0 0 0,0 0-1,0 0 1,0 0 0,0 0-1,0 0 1,0 0 0,-1 1-1,1-1 1,0 0 0,-1 0 0,1 0-1,0 0 1,-1 1 0,0-2-1,-13 20 200,-14 42 9,21-32-20,0 0 0,2 0 0,1 0 0,1 0 0,1 31 0,13 144 400,2-81-407,-2-29-91,-4 1-1,-7 142 1,-1-221-103,-1-1 0,-1 1 1,-1 0-1,0-1 0,0 0 0,-1 0 1,-1 0-1,-1-1 0,-10 17 0,14-25 12,0-1 0,0 0 0,0 0 0,-1 0 0,0 0 0,1 0 0,-2-1 0,1 0 0,0 0 0,0 0 0,-1 0 0,0-1 0,0 1 0,1-1 0,-1 0 0,0-1 1,-1 1-1,1-1 0,0 0 0,0-1 0,-1 1 0,1-1 0,0 0 0,0 0 0,-1 0 0,1-1 0,0 0 0,0 0 0,-6-2 0,3 0-3,0 0 1,0 0 0,0-1-1,0 0 1,1 0 0,0 0-1,0-1 1,0 0 0,0-1-1,1 0 1,0 0-1,0 0 1,1-1 0,-6-7-1,4 3-69,1-1 0,0 0 0,1 0 0,0 0 0,1-1 0,0 0 0,1 0 0,-3-18 0,4 5-580,0 1-1,2-1 1,1 1 0,1 0-1,1-1 1,1 1 0,1 0-1,2 1 1,9-26 0,24-42-4633,4 2-3905</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0.524"/>
    </inkml:context>
    <inkml:brush xml:id="br0">
      <inkml:brushProperty name="width" value="0.05" units="cm"/>
      <inkml:brushProperty name="height" value="0.05" units="cm"/>
      <inkml:brushProperty name="color" value="#5B2D90"/>
    </inkml:brush>
  </inkml:definitions>
  <inkml:trace contextRef="#ctx0" brushRef="#br0">68 172 7860,'0'0'13918,"-5"8"-13347,3-5-458,0 0 0,0 0 0,0 0 0,0 0-1,1 0 1,-1 1 0,1-1 0,-2 7 0,3-9-88,0 0 1,1 0-1,-1 1 0,0-1 0,0 0 0,1 0 1,-1 1-1,0-1 0,1 0 0,-1 0 0,1 0 1,0 0-1,-1 0 0,1 0 0,0 0 1,0 0-1,0 0 0,-1 0 0,1 0 0,0 0 1,0 0-1,0-1 0,0 1 0,1 0 0,-1-1 1,0 1-1,0-1 0,0 1 0,0-1 0,1 0 1,-1 1-1,0-1 0,0 0 0,1 0 1,-1 0-1,0 0 0,3 0 0,4 0 37,0 1 0,0-1 0,0-1 0,0 0 0,1 0 0,-1 0-1,-1-1 1,1 0 0,0-1 0,0 0 0,-1 0 0,0 0 0,1-1 0,-1 0 0,-1-1 0,1 0 0,-1 0 0,1 0-1,-1 0 1,-1-1 0,1 0 0,-1-1 0,0 1 0,-1-1 0,1 0 0,-1 0 0,-1 0 0,1 0 0,-1-1-1,-1 0 1,1 1 0,-1-1 0,2-14 0,-4 19-59,0-1 0,-1 1-1,1 0 1,0 0 0,-1 0 0,0 0-1,0 0 1,0 0 0,0 0-1,0 0 1,0 1 0,-1-1 0,1 0-1,-1 1 1,0-1 0,0 1 0,0-1-1,0 1 1,0 0 0,-1 0 0,1 0-1,-1 0 1,1 0 0,-1 1-1,0-1 1,1 1 0,-1 0 0,0-1-1,0 1 1,0 1 0,0-1 0,0 0-1,0 1 1,-4-1 0,-3-1-83,0 1 0,0 0 1,-1 1-1,1 0 0,0 1 0,-1 0 1,1 0-1,0 1 0,-15 5 0,19-5-325,0 2-1,0-1 0,0 1 1,0 0-1,1 0 0,-1 1 0,1-1 1,0 1-1,0 0 0,1 1 1,0-1-1,0 1 0,-5 8 1,-11 31-6644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24.640"/>
    </inkml:context>
    <inkml:brush xml:id="br0">
      <inkml:brushProperty name="width" value="0.05" units="cm"/>
      <inkml:brushProperty name="height" value="0.05" units="cm"/>
      <inkml:brushProperty name="color" value="#5B2D90"/>
    </inkml:brush>
  </inkml:definitions>
  <inkml:trace contextRef="#ctx0" brushRef="#br0">152 240 7732,'0'0'10268,"-12"7"-6157,12-6-4113,0 0 0,1-1 0,-1 1-1,1-1 1,-1 1 0,1 0 0,-1-1-1,1 1 1,-1-1 0,1 1 0,-1-1-1,1 1 1,0-1 0,-1 0 0,1 1-1,0-1 1,-1 0 0,1 1 0,0-1-1,0 0 1,-1 0 0,1 0-1,0 1 1,0-1 0,-1 0 0,1 0-1,1-1 1,29 3 28,-24-2-21,19 0 36,0-1 0,-1-2 0,1 0 0,-1-2 0,48-14 0,-57 13-25,0 0 0,0-1 0,0-1 0,-1 0 0,0-1 0,-1-1 0,0 0 0,0-1 0,22-23 0,-33 31-6,0-1 0,0 0 1,0 0-1,-1 0 0,0 0 0,1 0 1,-1-1-1,-1 1 0,1-1 0,-1 1 1,0-1-1,2-7 0,-3 10-10,0 1 0,0-1 1,-1 0-1,1 0 0,0 0 0,0 0 1,-1 1-1,1-1 0,-1 0 1,0 0-1,0 1 0,1-1 0,-1 0 1,0 1-1,0-1 0,-1 1 0,1-1 1,0 1-1,0 0 0,-1-1 0,1 1 1,-1 0-1,1 0 0,-1 0 0,1 0 1,-1 0-1,0 0 0,1 1 0,-1-1 1,0 0-1,0 1 0,-2-1 0,-12-3-51,1 2-1,-1-1 1,0 2 0,1 0-1,-1 1 1,0 0-1,0 2 1,1 0-1,-1 0 1,1 1-1,-20 7 1,25-6 39,0-1 0,0 2 0,1-1 0,0 1 0,-1 1 0,1 0 0,1 0 0,-1 1 0,1 0 1,1 0-1,-1 1 0,1 0 0,0 0 0,1 1 0,0-1 0,0 2 0,-6 15 0,8-17 4,1 0 0,1-1-1,0 2 1,0-1 0,0 0 0,1 0-1,0 1 1,1-1 0,0 0 0,0 1 0,1-1-1,0 0 1,0 1 0,1-1 0,0 0 0,1 0-1,0 0 1,0-1 0,8 15 0,4 1-10,2 0 0,1-1 0,0 0-1,35 28 1,-33-31 10,-1 0-1,0 1 0,-2 1 0,23 33 0,-37-47 6,1-1 0,-1 1 0,-1 0 0,1 0 0,-1 0 0,-1 0 0,1 0-1,-1 1 1,0-1 0,-1 0 0,0 1 0,0 7 0,-1-11 3,1 0 0,-1 0 0,0 0 0,0 0-1,-1 0 1,1 0 0,-1 0 0,0 0 0,0-1 0,0 1 0,0-1 0,-1 0 0,0 1-1,1-1 1,-1 0 0,0 0 0,0-1 0,-1 1 0,1-1 0,-1 1 0,1-1 0,-5 2-1,-15 5 26,0 0-1,-1-2 0,0 0 0,0-2 0,-41 4 0,-124-2 684,186-7-688,0 0-14,1 0 1,0 0-1,0 0 0,0 0 1,0 0-1,0-1 0,0 1 0,0-1 1,0 1-1,0-1 0,0 0 1,0 0-1,0 0 0,0 0 1,0 0-1,0 0 0,-1-2 1,3 2-51,-1 0 0,1 0 0,0 0 0,0 0 0,0-1 0,0 1 0,-1 0 0,2 0 0,-1 0 0,0-1 0,0 1 0,0 0 0,1 0 0,-1 0 0,0 0 0,1-1 1,-1 1-1,1 0 0,-1 0 0,1 0 0,0 0 0,-1 0 0,1 0 0,0 1 0,0-1 0,0 0 0,0 0 0,0 0 0,0 1 0,0-1 0,0 0 0,1 0 0,37-25-4347,11-2-3706</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1.945"/>
    </inkml:context>
    <inkml:brush xml:id="br0">
      <inkml:brushProperty name="width" value="0.05" units="cm"/>
      <inkml:brushProperty name="height" value="0.05" units="cm"/>
      <inkml:brushProperty name="color" value="#5B2D90"/>
    </inkml:brush>
  </inkml:definitions>
  <inkml:trace contextRef="#ctx0" brushRef="#br0">28 101 3522,'0'0'20598,"-8"-2"-19461,-11-5-493,25 3-282,50 3-92,-1 1-47,310-35 833,-118-3-4478,-243 37 3061,0 1-262,-1-1 0,0 0 0,1 1-1,-1-1 1,0 0 0,1 0 0,-1-1 0,0 1 0,4-3-1</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2.358"/>
    </inkml:context>
    <inkml:brush xml:id="br0">
      <inkml:brushProperty name="width" value="0.05" units="cm"/>
      <inkml:brushProperty name="height" value="0.05" units="cm"/>
      <inkml:brushProperty name="color" value="#5B2D90"/>
    </inkml:brush>
  </inkml:definitions>
  <inkml:trace contextRef="#ctx0" brushRef="#br0">29 24 6515,'0'0'19302,"-5"-5"-18344,3 1-826,-12-11 277,8 15-150,4 13 93,8 33 756,15 60-1,1 4-424,3 170-215,-17-172-3600,2-2-5529,-3-61-5973</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3.062"/>
    </inkml:context>
    <inkml:brush xml:id="br0">
      <inkml:brushProperty name="width" value="0.05" units="cm"/>
      <inkml:brushProperty name="height" value="0.05" units="cm"/>
      <inkml:brushProperty name="color" value="#5B2D90"/>
    </inkml:brush>
  </inkml:definitions>
  <inkml:trace contextRef="#ctx0" brushRef="#br0">1 0 3506,'0'0'2753</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3.449"/>
    </inkml:context>
    <inkml:brush xml:id="br0">
      <inkml:brushProperty name="width" value="0.05" units="cm"/>
      <inkml:brushProperty name="height" value="0.05" units="cm"/>
      <inkml:brushProperty name="color" value="#5B2D90"/>
    </inkml:brush>
  </inkml:definitions>
  <inkml:trace contextRef="#ctx0" brushRef="#br0">159 141 3794,'10'-61'2964,"-10"60"-2891,0 1 0,-1-1 0,1 0 0,0 0 0,0 1 0,0-1 0,-1 0 1,1 1-1,0-1 0,-1 1 0,1-1 0,-1 0 0,1 1 0,-1-1 0,1 1 0,-1-1 1,1 1-1,-1-1 0,1 1 0,-1 0 0,0-1 0,1 1 0,-1 0 0,0-1 0,1 1 0,-1 0 1,0 0-1,1-1 0,-1 1 0,0 0 0,0 0 0,1 0 0,-1 0 0,-1 0 0,-30 1 395,25-1-255,-104 7 11472,113-5-11601,-1-1 1,1 0-1,-1 0 1,1 0-1,-1 0 1,1 0-1,0 0 0,0 0 1,-1 0-1,1-1 1,0 1-1,0-1 1,0 1-1,0-1 0,0 0 1,0 0-1,0 0 1,-1 0-1,5 0 0,0 0 114,118 7 144,-1-6 0,1-5 1,218-35-1,-339 38-470,-1 1 0,0 0 0,1-1 0,-1 1 0,0-1 0,1 0 0,-1 1 0,0-1 0,0 0 0,0-1 0,0 1 0,0 0 0,3-3 0,-7-4-2078,-17-2-367,-8 1-3849,-3-1-5234</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3.827"/>
    </inkml:context>
    <inkml:brush xml:id="br0">
      <inkml:brushProperty name="width" value="0.05" units="cm"/>
      <inkml:brushProperty name="height" value="0.05" units="cm"/>
      <inkml:brushProperty name="color" value="#5B2D90"/>
    </inkml:brush>
  </inkml:definitions>
  <inkml:trace contextRef="#ctx0" brushRef="#br0">82 136 7059,'0'0'6331,"-4"-16"-4263,-14-50-305,17 63-1611,1 1-1,-1 0 1,0-1-1,0 1 1,0 0-1,0 0 1,0 0-1,-1-1 1,1 1-1,-1 1 1,1-1-1,-1 0 1,0 0 0,0 0-1,0 1 1,0-1-1,0 1 1,0 0-1,0 0 1,0-1-1,-1 1 1,-2-1-1,-15-8 2095,21 20 1608,-2 23-3472,0-7 3,36 422 3475,-4-129-5778,-23-247-4101,-4-60 931</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4.218"/>
    </inkml:context>
    <inkml:brush xml:id="br0">
      <inkml:brushProperty name="width" value="0.05" units="cm"/>
      <inkml:brushProperty name="height" value="0.05" units="cm"/>
      <inkml:brushProperty name="color" value="#5B2D90"/>
    </inkml:brush>
  </inkml:definitions>
  <inkml:trace contextRef="#ctx0" brushRef="#br0">1 178 12470,'0'0'9751,"29"-6"-9282,321-54 1474,-308 55-1923,439-73-1313,-480 78 1186,25-8-1198,-26 8 1193,0 1 0,1-1 0,-1 0 1,0 0-1,1 0 0,-1 0 0,1-1 0,-1 1 1,0 0-1,1 0 0,-1 0 0,0 0 1,1 0-1,-1 0 0,0-1 0,1 1 0,-1 0 1,0 0-1,1 0 0,-1-1 0,0 1 0,0 0 1,1 0-1,-1-1 0,0 1 0,0 0 0,1-1 1,-1 1-1,0 0 0,0-1 0,0 1 0,0 0 1,0-1-1,1 1 0,-1-1 0,0 1 0,0 0 1,0-1-1,0 1 0,0 0 0,0-1 1,0 1-1,0-1 0,0 1 0,-1 0 0,1-1 1,0 1-1,0 0 0,0-1 0,0 1 0,0 0 1,-1-1-1,1 1 0,0-1 0,-15-6-5186</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4.590"/>
    </inkml:context>
    <inkml:brush xml:id="br0">
      <inkml:brushProperty name="width" value="0.05" units="cm"/>
      <inkml:brushProperty name="height" value="0.05" units="cm"/>
      <inkml:brushProperty name="color" value="#5B2D90"/>
    </inkml:brush>
  </inkml:definitions>
  <inkml:trace contextRef="#ctx0" brushRef="#br0">6 16 11093,'0'0'10258,"-5"-15"-6923,19 42-2641,-2 1 1,0 1-1,-2 0 1,7 31-1,18 126 895,-22-108-1237,-9-59-682,31 202 1131,-28-148-4327,-5 0-5256</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5.875"/>
    </inkml:context>
    <inkml:brush xml:id="br0">
      <inkml:brushProperty name="width" value="0.05" units="cm"/>
      <inkml:brushProperty name="height" value="0.05" units="cm"/>
      <inkml:brushProperty name="color" value="#5B2D90"/>
    </inkml:brush>
  </inkml:definitions>
  <inkml:trace contextRef="#ctx0" brushRef="#br0">708 23 10661,'0'0'12248,"0"-6"-11351,-1-11-620,-4 29-93,-11 34 0,-2-11 218,-2 0-1,-2-1 1,-1-2-1,-2 0 1,0-2-1,-48 44 0,-11-1 35,-102 70 0,174-135-419,-4 4-30,-1-1-1,-23 12 1,36-20 15,0-1-1,0-1 1,0 1 0,-1-1-1,1 1 1,0-1 0,-1-1-1,1 1 1,-1 0 0,1-1-1,-1 0 1,1 0 0,0-1-1,-1 1 1,1-1 0,-6-1-1,7 0 11,1 1-1,-1-1 1,1 0-1,-1 0 1,1 0-1,0 0 1,0-1 0,0 1-1,0 0 1,1-1-1,-1 0 1,1 1-1,-1-1 1,1 0-1,0 0 1,0 1-1,0-1 1,0 0-1,0-4 1,-8-60-149,9 58 108,-1 0 0,1 1 0,0-1 0,1 0 0,0 1 0,0-1 1,1 0-1,0 1 0,1 0 0,0-1 0,0 1 0,0 0 0,1 1 1,1-1-1,-1 1 0,1-1 0,0 1 0,1 1 0,-1-1 1,2 1-1,-1 0 0,1 0 0,-1 1 0,1 0 0,1 0 0,14-7 1,-13 7 18,1 0 0,-1 1 0,1 0 0,0 1 0,0 0 0,1 0 0,-1 1 0,0 1 0,19-1 0,-23 2 6,0 0 0,-1 0 0,1 1 0,0-1 1,-1 2-1,1-1 0,-1 0 0,0 1 0,1 0 1,-1 0-1,0 1 0,0 0 0,0-1 0,0 2 0,-1-1 1,1 0-1,-1 1 0,0 0 0,5 6 0,0 3 5,0 1-1,-1-1 0,-1 2 0,0-1 1,-1 1-1,5 17 0,18 99-72,-23-95 61,2 1 1,22 63 0,-21-78 15,1-1 0,1-1 0,1 0 0,14 20 1,-22-35-6,0 0 1,1 0 0,-1-1-1,1 0 1,0 1 0,0-2 0,0 1-1,12 6 1,-14-9 24,-1 0 0,1 0 0,0 0 0,1-1 0,-1 1 0,0-1 0,0 1 0,0-1 0,0 0 0,0 0-1,0-1 1,0 1 0,0-1 0,1 1 0,-1-1 0,0 0 0,-1 0 0,1 0 0,4-2 0,-3 0 13,0 0 0,0 0 1,0 0-1,-1 0 0,1-1 0,-1 1 0,0-1 0,0 0 1,0 0-1,0 0 0,-1 0 0,4-7 0,-35 20-9880,-2 5-8102</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5:36.948"/>
    </inkml:context>
    <inkml:brush xml:id="br0">
      <inkml:brushProperty name="width" value="0.05" units="cm"/>
      <inkml:brushProperty name="height" value="0.05" units="cm"/>
      <inkml:brushProperty name="color" value="#5B2D90"/>
    </inkml:brush>
  </inkml:definitions>
  <inkml:trace contextRef="#ctx0" brushRef="#br0">1 319 7988,'0'0'17018,"28"-2"-16660,334-12 906,-332 12-1219,-1-2 0,0-1 1,0-1-1,50-18 0,-69 20-34,0 0 1,0-1-1,-1-1 0,1 1 1,-1-2-1,0 1 1,8-9-1,-13 11-7,0-1 0,0 1-1,-1-1 1,1 0 0,-1 0 0,0 0-1,-1 0 1,1 0 0,-1-1 0,0 1 0,0-1-1,-1 1 1,1-1 0,-1-6 0,0 7-3,0-1-1,-1 1 1,0 0 0,0 0 0,-1-1 0,1 1 0,-1 0 0,0 0 0,0 0-1,-1 0 1,0 0 0,0 0 0,-3-6 0,4 9 1,-1 0-1,0 1 1,1-1 0,-1 1 0,0-1 0,0 1 0,0-1-1,0 1 1,0 0 0,-1 0 0,1 0 0,0 0-1,0 1 1,-1-1 0,1 0 0,0 1 0,-1 0 0,1 0-1,-1-1 1,1 1 0,-1 1 0,1-1 0,0 0-1,-1 0 1,1 1 0,0 0 0,-1-1 0,1 1-1,0 0 1,0 0 0,0 0 0,-3 2 0,-12 6-23,0 2 1,0 0 0,1 1 0,0 1 0,1 0-1,-15 19 1,-19 14 4,30-30-13,-1 4 46,-2-1 0,0-2 0,-1 0 1,-1-1-1,-1-1 0,-45 20 0,69-35-17,0 1 0,0-1 0,0 1 0,0-1 0,0 0 0,0 0 0,0 1 1,0-1-1,0 0 0,-1 0 0,1 0 0,0 0 0,0 0 0,0 0 0,0-1 0,0 1 0,0 0 0,-1-1 0,1 1 0,0 0 0,0-1 0,0 1 0,0-1 1,0 0-1,0 1 0,1-1 0,-1 0 0,0 1 0,0-1 0,0 0 0,1 0 0,-1 0 0,0 0 0,1 0 0,-1 0 0,0 0 0,1 0 0,0 0 0,-1 0 1,1 0-1,0 0 0,-1 0 0,1 0 0,0 0 0,0-1 0,0 1 0,0 0 0,0-1 0,0-8 12,0 0 0,1 1 1,0-1-1,4-16 0,3 2-44,0 1-1,2 0 1,1 1 0,0 0 0,2 0-1,0 1 1,2 1 0,0 0 0,22-21-1,-36 40 30,0 0 0,0 0-1,-1 0 1,1 1 0,0-1-1,0 0 1,0 1 0,0-1-1,0 0 1,0 1 0,0-1-1,0 1 1,1 0 0,-1-1 0,0 1-1,0 0 1,0 0 0,0 0-1,1 0 1,-1 0 0,0 0-1,0 0 1,0 0 0,0 0-1,1 0 1,-1 0 0,0 1-1,0-1 1,0 1 0,0-1-1,0 1 1,0-1 0,0 1-1,0 0 1,0-1 0,0 1 0,0 0-1,0 0 1,0-1 0,-1 1-1,2 2 1,4 4-41,0 1-1,-1 1 1,0-1 0,5 13-1,2 2-5,2-1 57,1-2 0,0 0 0,2 0 0,29 27 0,-39-42-8,-1 1 0,2-1 0,-1 0 1,0 0-1,1-1 0,0 0 0,0 0 1,0-1-1,1 0 0,-1-1 0,1 1 0,-1-2 1,1 1-1,0-1 0,-1-1 0,17 0 1,-21 0 10,-1-1 1,0 1-1,0-1 1,0 0-1,0 0 1,0 0 0,0-1-1,0 1 1,0-1-1,0 1 1,0-1-1,-1 0 1,1 0-1,-1 0 1,1 0 0,-1-1-1,0 1 1,0-1-1,0 1 1,0-1-1,0 0 1,-1 0-1,1 0 1,1-6-1,0 0 29,0 0-1,-1-1 0,0 1 0,-1-1 0,0 0 0,-1 1 0,0-11 0,0 18-33,0 0 1,-1 1-1,1-1 0,-1 0 1,1 0-1,-1 1 0,1-1 0,-1 1 1,0-1-1,0 0 0,0 1 1,0 0-1,0-1 0,0 1 1,0 0-1,-1-1 0,1 1 1,0 0-1,-1 0 0,1 0 0,-1 0 1,1 0-1,-1 0 0,1 1 1,-1-1-1,0 0 0,1 1 1,-1-1-1,0 1 0,1 0 0,-1-1 1,-3 1-1,-1 0-29,0-1 0,1 1 0,-1 1-1,0-1 1,0 1 0,0 0 0,1 0 0,-1 1-1,-8 3 1,5-1-189,1 1 0,0 0 0,0 1 0,1-1 1,-1 2-1,1-1 0,-10 14 0,-41 58-4369,22-20-2131</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5:28.731"/>
    </inkml:context>
    <inkml:brush xml:id="br0">
      <inkml:brushProperty name="width" value="0.05" units="cm"/>
      <inkml:brushProperty name="height" value="0.05" units="cm"/>
      <inkml:brushProperty name="color" value="#5B2D90"/>
    </inkml:brush>
  </inkml:definitions>
  <inkml:trace contextRef="#ctx0" brushRef="#br0">650 177 592,'0'0'4656,"-17"-9"-3947,-55-25 407,67 32-1022,0 0 1,0 0-1,0 1 1,0-1 0,0 1-1,0 1 1,-1-1-1,1 1 1,0-1 0,-1 2-1,1-1 1,0 1-1,-1-1 1,1 1 0,0 1-1,0-1 1,0 1-1,0 0 1,0 0 0,-5 3-1,7-3 20,-1 1 0,1 0 0,0-1-1,0 1 1,0 0 0,0 1 0,0-1 0,1 0-1,-1 1 1,1 0 0,0-1 0,0 1 0,0 0-1,0 0 1,1 0 0,0 0 0,0 1-1,0-1 1,0 0 0,1 0 0,-1 6 0,2-8-58,-1-1 1,0 1-1,1 0 1,-1-1-1,1 1 0,-1-1 1,1 1-1,0-1 1,0 1-1,0-1 1,0 0-1,0 1 1,0-1-1,0 0 1,0 0-1,0 0 1,1 0-1,-1 0 1,0 0-1,1 0 1,-1 0-1,0 0 0,1-1 1,0 1-1,-1 0 1,1-1-1,-1 0 1,4 1-1,52 7 667,-52-7-576,28 1 406,1-2-1,0-1 1,41-6-1,-58 4-379,0 0 0,0-2 0,-1 0 0,0 0 0,0-2 0,0 0 0,-1-1 0,19-12 1,-30 17-60,1 0 0,-1-1 1,0 0-1,0 0 1,0 0-1,-1 0 1,0-1-1,1 1 1,-1-1-1,-1 0 1,4-8-1,-5 11-75,0 0-1,0-1 1,-1 1-1,0 0 1,1 0-1,-1 0 1,0-1-1,0 1 1,0 0 0,0-1-1,0 1 1,-1 0-1,1 0 1,-1 0-1,1-1 1,-1 1-1,0 0 1,0 0-1,0 0 1,0 0-1,0 0 1,-1 0-1,1 1 1,0-1-1,-1 0 1,1 1-1,-1-1 1,0 1-1,0-1 1,1 1-1,-4-2 1,-4-2 18,0 0 1,0 1-1,0 0 1,-1 1-1,1 0 1,-1 1-1,0-1 0,-13 0 1,-86 0-21,79 3-9,-9 0 6,0 1 0,0 2 0,0 2 0,1 2 0,-1 1 1,2 2-1,-1 1 0,1 2 0,-46 24 0,73-32-4,1 1-1,-1 0 1,1 0 0,0 1-1,-13 12 1,19-15-15,0-1 0,0 1 0,0 0 0,1 0 0,-1 0 0,1 1 0,0-1 1,0 0-1,1 1 0,-1-1 0,1 1 0,0 0 0,0-1 0,1 1 0,-1 5 0,1-7-16,0-1 1,1 1-1,-1 0 1,0-1-1,1 1 1,0 0-1,-1-1 0,1 1 1,0-1-1,0 0 1,1 1-1,-1-1 1,0 0-1,1 1 1,0-1-1,-1 0 0,1 0 1,0 0-1,0-1 1,0 1-1,0 0 1,0-1-1,0 1 1,1-1-1,-1 0 0,0 1 1,5 0-1,6 2-21,0 0-1,0-1 0,0 0 1,18 1-1,-30-4 21,53 6-1,1-3-1,0-1 0,82-10 0,-110 5 28,-1-1 0,0-2 0,0 0 0,0-2 0,-1-1 0,0-1 0,0-1 0,-1-1-1,28-19 1,-47 28 2,0-1 0,0-1 0,0 1 0,-1-1-1,1 1 1,-1-1 0,0-1 0,-1 1 0,1 0-1,-1-1 1,0 0 0,4-11 0,-6 14-11,-1 1-1,1-1 1,-1 0 0,1 0-1,-1 0 1,0 1 0,0-1-1,0 0 1,-1 0 0,1 0-1,-1 1 1,1-1 0,-1 0 0,0 0-1,0 1 1,0-1 0,-1 1-1,1-1 1,0 1 0,-1-1-1,0 1 1,0 0 0,1 0-1,-1 0 1,0 0 0,-1 0 0,1 0-1,0 1 1,0-1 0,-1 1-1,-2-2 1,-11-5 49,0 1 0,-1 1-1,0 1 1,0 0 0,0 1-1,-1 1 1,0 0 0,-27 0 0,-18 2-16,-66 8 0,92-3-49,0 2 1,1 1-1,-1 1 1,-58 23-1,79-25-5,1 1-1,0 0 1,0 1-1,0 1 0,1 0 1,1 0-1,0 2 1,0 0-1,0 0 0,2 1 1,-1 1-1,-15 22 1,24-30 11,0 0 0,1 1 1,-1-1-1,1 0 0,0 1 1,1 0-1,-1-1 1,1 1-1,0 0 0,0 0 1,1 6-1,0-8-4,0-1-1,1 0 0,0 0 1,-1 0-1,1 0 1,0 0-1,0 0 1,1 0-1,-1 0 1,1 0-1,-1 0 1,1 0-1,0-1 1,0 1-1,0-1 1,1 0-1,-1 1 1,0-1-1,1 0 0,-1 0 1,6 3-1,5 1-23,0 0 0,0-1 0,0 0 1,0-1-1,1 0 0,0-1 0,26 2 0,105-3-206,-122-2 222,28-2 15,0-2-1,-1-2 0,1-3 1,-1-1-1,-1-3 0,0-2 0,-1-2 1,-1-2-1,0-2 0,67-43 1,-104 58 13,-1-1 1,0-1 0,0 0-1,0 0 1,-1-1 0,-1 0-1,12-16 1,-17 22-12,0 0-1,0-1 1,-1 1 0,1-1-1,-1 1 1,1-1 0,-1 1 0,0-1-1,0 0 1,-1 1 0,1-1 0,-1 0-1,0 1 1,0-1 0,0 0-1,-1 0 1,1 0 0,-1 1 0,0-1-1,0 0 1,0 1 0,0-1-1,-1 1 1,1 0 0,-1-1 0,0 1-1,-3-4 1,0 2 9,0 0 0,0 0 0,-1 1-1,1 0 1,-1 0 0,0 1 0,0-1 0,0 2-1,-1-1 1,1 0 0,-1 1 0,1 0 0,-11-1 0,-12-2 98,-54-2 1,43 5-124,0 3-1,0 1 1,-63 11 0,85-10 0,0 1 0,1 1 0,-1 1 0,1 1 0,1 0 0,-1 1 0,1 0 0,0 2 0,1 0 0,-16 13 0,29-21 6,-1 0-1,1 0 1,-1 0-1,1 0 1,0 1-1,0-1 1,0 0-1,1 1 1,-1 0-1,0-1 1,1 1-1,0 0 1,-1 0-1,1 0 1,0 0-1,1 0 1,-1 0-1,0 0 1,1 0-1,0 0 1,0 0 0,0 0-1,0 0 1,0 0-1,0 0 1,1 0-1,0 0 1,1 4-1,0-3-1,0 0 0,1 0 0,0 0 1,0-1-1,0 1 0,0-1 0,1 0 0,-1 0 0,1 0 0,0 0 0,0 0 0,0-1 1,0 0-1,0 0 0,1 0 0,-1 0 0,9 1 0,16 5-103,2-3-1,-1 0 0,0-2 0,57-1 1,-31-5 19,96-17 1,-105 12 138,-2-3-1,1-2 0,-2-2 0,60-28 1,-97 39-29,1 0 0,-1-1 1,0 0-1,12-11 0,-18 16-19,0-1 1,0 0-1,0 0 1,0 0-1,0 1 0,0-1 1,0 0-1,0 0 0,-1 0 1,1-1-1,0 1 1,-1 0-1,1 0 0,-1 0 1,1 0-1,-1-1 0,0 1 1,1 0-1,-1 0 0,0-1 1,0 1-1,0 0 1,0-1-1,0 1 0,0 0 1,0-1-1,0 1 0,0 0 1,-1 0-1,1-1 0,-1 1 1,1 0-1,-1 0 1,1 0-1,-1 0 0,0-1 1,1 1-1,-1 0 0,0 0 1,0 0-1,-1-1 1,-9-4 0,-1 1 1,0 0 0,0 1 0,0 0 0,-1 0 0,1 2 0,-1-1 0,1 2 0,-15-1 0,-37-4 49,0 4 1,0 1-1,-75 11 0,102-6-29,0 3-1,1 0 1,-1 3-1,2 1 1,0 1-1,-62 32 1,92-41-31,0 0 1,0 0-1,0 1 1,1 0-1,-1 0 1,1 0-1,0 0 1,-5 8-1,8-11 3,1 0-1,-1 0 1,0 1-1,0-1 1,1 0-1,-1 1 1,1-1-1,-1 0 0,1 1 1,0-1-1,0 1 1,-1-1-1,1 1 1,0-1-1,0 1 1,0-1-1,1 1 0,-1-1 1,0 0-1,1 1 1,-1-1-1,0 1 1,1-1-1,0 0 1,-1 1-1,1-1 1,0 0-1,-1 0 0,1 1 1,0-1-1,0 0 1,0 0-1,0 0 1,0 0-1,1 0 1,-1 0-1,0-1 0,0 1 1,3 1-1,6 3 21,0 0-1,1 0 1,-1-1 0,1-1-1,0 0 1,0 0-1,0-1 1,14 0-1,100 3-27,-89-5 14,3 0-18,142-3-232,-152 1 207,0-1 0,0-2 0,0-1 0,27-9 0,-54 15 57,-1 0 1,1-1-1,-1 1 0,0 0 1,1-1-1,-1 1 0,1 0 1,-1-1-1,0 0 1,1 1-1,-1-1 0,0 0 1,0 0-1,0 0 0,0 0 1,1 0-1,-1 0 1,0 0-1,-1 0 0,1 0 1,0 0-1,0-1 0,0 1 1,-1 0-1,1 0 0,0-3 1,-2 2 28,-1 1-1,1-1 1,-1 1 0,1 0 0,-1-1-1,0 1 1,1 0 0,-1 0 0,0 0-1,0 0 1,0 0 0,0 1 0,0-1-1,0 0 1,0 1 0,0-1 0,0 1-1,0 0 1,-4 0 0,-70-7 609,-150 4-1,169 4-430,-23 1-99,-1 4 1,-141 28-1,206-30-73,12-4-42,0 0 1,-1 1-1,1 0 1,0 0-1,0 0 1,0 0 0,0 1-1,0 0 1,0 0-1,0 0 1,1 0-1,-1 0 1,1 1-1,-1-1 1,1 1-1,-4 4 1,7-6-14,0-1 1,-1 1-1,1-1 1,0 1-1,0-1 1,0 1-1,0 0 1,-1-1 0,1 1-1,0-1 1,0 1-1,0 0 1,0-1-1,0 1 1,0-1-1,1 1 1,-1 0 0,0-1-1,0 1 1,0-1-1,0 1 1,1-1-1,-1 1 1,0 0-1,1-1 1,-1 1 0,0-1-1,1 1 1,-1-1-1,1 0 1,-1 1-1,1-1 1,-1 1-1,1-1 1,-1 0-1,1 1 1,-1-1 0,1 0-1,-1 0 1,1 1-1,0-1 1,30 10-82,-28-10 60,49 8-280,0-3 1,0-2-1,72-4 1,-38-1-137,-56 2 404,-46-2 146,-45 1 3,31 0-151,17 0 80,-1 0 0,1 1-1,-1 1 1,1 0 0,0 1 0,-1 0-1,1 1 1,0 0 0,0 1-1,-20 9 1,32-12-54,0-1-1,0 0 0,0 1 1,0-1-1,0 1 1,0 0-1,0-1 1,0 1-1,1 0 1,-1-1-1,0 1 1,0 0-1,1 0 0,-1 0 1,0 0-1,1 0 1,-1 0-1,1 0 1,-1 0-1,1 0 1,-1 0-1,1 0 1,0 0-1,0 0 0,-1 0 1,1 0-1,0 0 1,0 0-1,0 1 1,0-1-1,0 0 1,1 0-1,-1 0 1,0 0-1,0 0 0,1 0 1,-1 0-1,0 0 1,2 2-1,0-1-27,-1 0-1,1 0 1,0-1 0,-1 1-1,1 0 1,0-1-1,0 0 1,0 1-1,1-1 1,-1 0 0,0 0-1,0 0 1,1 0-1,-1-1 1,0 1-1,4 0 1,-2 0 11,49 1-498,-52-2 530,0 0-1,1 0 0,-1 0 0,0 0 1,0-1-1,0 1 0,0 0 0,0 0 1,1-1-1,-1 1 0,0-1 0,0 1 1,0-1-1,0 1 0,0-1 1,0 0-1,0 1 0,0-1 0,-1 0 1,1 0-1,0 0 0,0 1 0,-1-1 1,1 0-1,0 0 0,-1 0 0,1 0 1,-1 0-1,1-1 0,-1 1 1,0 0-1,1 0 0,-1 0 0,0 0 1,0 0-1,0-1 0,0 0 0,0 1 40,-1 0 0,1-1 0,-1 1 0,0 1 0,0-1 0,1 0 0,-1 0 0,0 0 0,0 0-1,0 0 1,0 1 0,0-1 0,0 0 0,0 1 0,0-1 0,0 1 0,0-1 0,0 1 0,0 0-1,-1-1 1,1 1 0,0 0 0,0 0 0,0 0 0,0 0 0,-1 0 0,0 0 0,-44-1-41,36 1 106,-18-1-82,20 0-3,0 1 0,0-1-1,0 1 1,0 1 0,0-1 0,0 1-1,0 1 1,1-1 0,-1 2 0,-8 2-1,16-5-33,-1 0-1,0 0 0,1 1 0,-1-1 0,1 0 0,-1 0 0,0 1 1,1-1-1,-1 0 0,1 1 0,-1-1 0,1 1 0,-1-1 0,1 1 1,0-1-1,-1 1 0,1-1 0,-1 1 0,1-1 0,0 1 0,-1 0 0,1-1 1,0 1-1,0-1 0,0 1 0,-1 0 0,1-1 0,0 1 0,0 0 1,0-1-1,0 1 0,0 0 0,0-1 0,0 1 0,0 0 0,1-1 1,-1 1-1,0 0 0,0-1 0,0 1 0,1-1 0,-1 1 0,0 0 1,1-1-1,-1 1 0,0-1 0,1 1 0,-1-1 0,1 1 0,-1-1 0,1 0 1,-1 1-1,1-1 0,-1 1 0,2-1 0,11 3-83,1-1 0,0-1 0,-1 0 0,17-2 0,-25 2 97,0-1 1,0-1 0,-1 1-1,1-1 1,0 1-1,0-2 1,-1 1-1,1 0 1,0-1-1,-1 0 1,1 0-1,-1 0 1,0-1 0,0 1-1,6-6 1,-9 8 3,-1 0 1,1-1 0,-1 1 0,1-1-1,0 1 1,-1-1 0,1 1 0,-1-1 0,0 0-1,1 1 1,-1-1 0,1 0 0,-1 1-1,0-1 1,1 0 0,-1 1 0,0-1-1,0 0 1,0 0 0,0 1 0,0-1 0,0 0-1,0 0 1,0 1 0,0-1 0,0 0-1,0 0 1,0 1 0,0-1 0,0 0-1,-1 0 1,1 1 0,0-1 0,-1 0-1,1 1 1,0-1 0,-1 0 0,1 1 0,-1-1-1,1 1 1,-1-1 0,1 1 0,-1-1-1,1 1 1,-1-1 0,0 1 0,1-1-1,-1 1 1,0 0 0,1-1 0,-2 1-1,-40-5-2943,39 5 2014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24.986"/>
    </inkml:context>
    <inkml:brush xml:id="br0">
      <inkml:brushProperty name="width" value="0.05" units="cm"/>
      <inkml:brushProperty name="height" value="0.05" units="cm"/>
      <inkml:brushProperty name="color" value="#5B2D90"/>
    </inkml:brush>
  </inkml:definitions>
  <inkml:trace contextRef="#ctx0" brushRef="#br0">1 13 9268,'0'0'10178,"4"-12"-9788,-2 20-324,0 0-1,0 0 1,0 0 0,-1 1 0,-1-1 0,0 14-1,1-11 187,3 130 596,-4-141-938,0 1-1,0-1 0,0 1 0,0-1 0,0 1 0,0-1 1,0 1-1,0-1 0,0 1 0,0-1 0,0 1 0,0-1 1,0 1-1,1-1 0,-1 1 0,0-1 0,0 1 0,1-1 1,-1 1-1,0-1 0,1 0 0,-1 1 0,0-1 0,1 0 0,-1 1 1,0-1-1,1 0 0,-1 1 0,1-1 0,-1 0 0,1 0 1,-1 1-1,1-1 0,0 0 0,16-9-2700,10-25-2310,-9-5-1430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03.801"/>
    </inkml:context>
    <inkml:brush xml:id="br0">
      <inkml:brushProperty name="width" value="0.05" units="cm"/>
      <inkml:brushProperty name="height" value="0.05" units="cm"/>
      <inkml:brushProperty name="color" value="#5B2D90"/>
    </inkml:brush>
  </inkml:definitions>
  <inkml:trace contextRef="#ctx0" brushRef="#br0">125 222 6835,'0'0'10754,"-7"2"-9529,-24 4-395,-52 22 4532,79-22-4343,15 1-723,40 3 12,-1-2 1,1-3-1,89-1 0,-114-3-263,19-1 97,287-1 415,-258-4-476,0-2 0,104-24 0,-173 30-86,0-1 0,0 1 0,0-1 0,-1 0-1,1 0 1,0 0 0,-1 0 0,1-1 0,4-4 0,-7 6-5,-1-1 1,0 1 0,0 0-1,0-1 1,0 1-1,-1-1 1,1 0-1,0 1 1,0-1-1,-1 0 1,1 1-1,-1-1 1,0 0 0,0 0-1,1 1 1,-1-1-1,0 0 1,0 0-1,0 1 1,-1-1-1,1 0 1,0 0 0,-1 1-1,1-1 1,-1 0-1,0 1 1,1-1-1,-1 0 1,0 1-1,-1-2 1,-2-4-93,-1 1 1,1 0-1,-1 0 1,0 0-1,0 1 1,-1 0-1,0 0 1,0 0-1,0 1 1,-8-5-1,-76-37-599,60 32 590,3 3 61,21 9 74,-1 0 0,1-1 0,-1 1 1,1-1-1,0-1 0,0 1 0,1-1 0,-1 0 1,1-1-1,-8-7 0,44 39 624,-22-16-651,0-1-1,-1 2 0,0-1 1,0 1-1,-2 0 1,1 1-1,-2 0 0,1 0 1,-2 0-1,0 0 0,0 1 1,-1 0-1,-1 0 0,-1-1 1,0 1-1,0 0 0,-1 0 1,-1 0-1,-1 0 0,0 0 1,0 0-1,-1 0 1,-1-1-1,-1 0 0,0 1 1,0-2-1,-1 1 0,-1-1 1,-10 15-1,-7 6-390,-3-2 1,-41 41-1,42-48-1882,-40 27 0,-10-3-5584</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05.322"/>
    </inkml:context>
    <inkml:brush xml:id="br0">
      <inkml:brushProperty name="width" value="0.05" units="cm"/>
      <inkml:brushProperty name="height" value="0.05" units="cm"/>
      <inkml:brushProperty name="color" value="#5B2D90"/>
    </inkml:brush>
  </inkml:definitions>
  <inkml:trace contextRef="#ctx0" brushRef="#br0">25 152 12470,'0'0'4983,"-4"-16"-2491,2 7-2046,-11-60 814,8 11 4832,5 88-5945,26 316 882,-9-171-3300,-8-1-9872,-9-157-953</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05.715"/>
    </inkml:context>
    <inkml:brush xml:id="br0">
      <inkml:brushProperty name="width" value="0.05" units="cm"/>
      <inkml:brushProperty name="height" value="0.05" units="cm"/>
      <inkml:brushProperty name="color" value="#5B2D90"/>
    </inkml:brush>
  </inkml:definitions>
  <inkml:trace contextRef="#ctx0" brushRef="#br0">1 522 6707,'0'0'14665,"18"-13"-14088,-4 3-523,4-3-45,0 1 1,1 1-1,0 0 0,0 2 0,25-9 0,-29 13-30,7-2 32,0-1 0,-1-1 1,35-20-1,-51 26-95,-1 0 0,1 0 0,-1 0-1,1-1 1,-1 0 0,0 0 0,-1 0 0,1 0 0,-1 0 0,0-1-1,0 0 1,0 0 0,0 1 0,-1-2 0,0 1 0,0 0-1,-1 0 1,1-1 0,-1 1 0,0-1 0,0-5 0,-2-4 15,0 0 0,-1 0 1,-1 0-1,0 0 0,-1 1 1,-1-1-1,-10-23 1,6 18 654,2-1 1,-8-34 0,7 31 2702,4 53-2256,51 521 582,-30-414-2166,-6-64-1161,2-29-2306,2-15-4354</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06.470"/>
    </inkml:context>
    <inkml:brush xml:id="br0">
      <inkml:brushProperty name="width" value="0.05" units="cm"/>
      <inkml:brushProperty name="height" value="0.05" units="cm"/>
      <inkml:brushProperty name="color" value="#5B2D90"/>
    </inkml:brush>
  </inkml:definitions>
  <inkml:trace contextRef="#ctx0" brushRef="#br0">41 230 16552,'0'0'4412,"-2"21"-3465,0-7-867,-1 6 136,1-1 1,1 28-1,1-39-157,1 0 1,0-1 0,0 1-1,1 0 1,0-1-1,0 1 1,1-1-1,0 0 1,0 0 0,0 0-1,7 9 1,0-4-18,0 0 0,1 0 0,0-1 0,1-1 0,16 13 0,-23-20-31,-1 0 1,0 0-1,1 0 0,-1-1 0,1 1 0,0-1 0,0 0 0,0-1 0,0 1 0,0-1 1,0 0-1,0 0 0,1-1 0,-1 0 0,0 1 0,0-2 0,1 1 0,-1-1 0,9-1 1,-12 0-8,0 1 0,1 0 0,-2-1-1,1 1 1,0-1 0,0 0 0,0 0 0,-1 1 0,1-1 0,-1 0 0,1 0 0,-1-1 0,0 1 0,0 0 0,0 0 0,2-5 0,9-42 169,-11 45-147,3-24-60,0 0 1,-2 0-1,-1-1 0,-2 1 0,0 0 0,-6-30 0,5 51-12,0 0 0,0 0 0,0 0 0,-1 1 0,0-1 0,-1 1 0,1-1 0,-1 1 0,0 0 0,-1 1 0,1-1 0,-1 1 0,0-1 0,-1 2 0,1-1 1,-1 1-1,0-1 0,0 1 0,0 1 0,-1 0 0,1-1 0,-1 2 0,0-1 0,0 1 0,0 0 0,0 1 0,0-1 0,0 1 0,-1 1 0,1-1 0,0 1 0,0 1 0,-1-1 0,-9 3 0,13-2 45,-1 0 0,1 0-1,-1 1 1,1 0 0,0-1-1,-1 1 1,1 1 0,0-1-1,0 1 1,0-1 0,1 1 0,-1 0-1,1 1 1,-1-1 0,1 0-1,0 1 1,0 0 0,1 0-1,-5 7 1,4-5 0,1 0 0,-1 0 0,1 0 0,0 0 0,0 1 0,1-1 0,0 1 0,0-1 0,1 1 0,-1 0 0,2-1 0,-1 1 0,2 9 0,-1-13-1,1 0 0,-1 0 0,1 0 0,0 0 0,0-1 0,0 1 0,0 0 0,1-1 0,-1 0-1,1 1 1,-1-1 0,1 0 0,0 0 0,0 0 0,0-1 0,0 1 0,0-1 0,0 0 0,0 0 0,0 0 0,1 0 0,-1 0 0,0-1 0,1 1-1,-1-1 1,5 0 0,3 1 33,0 0 0,0-1 0,0-1 0,-1 1 0,1-2 0,0 1 0,13-5 0,-10 0 155,-2-1 1,1 0-1,-1-1 0,0 0 0,20-19 0,-18 15 406,0 1 0,1 1 0,18-11 0,-31 21-579,0-1 0,0 0 0,0 1 0,0-1 0,0 1 0,0 0 0,0-1 0,0 1 0,0 0 0,0 0 0,0 1 0,0-1 0,0 0 0,1 1 0,-1-1 0,0 1 0,0-1 0,0 1 0,-1 0 0,1 0 0,0 0 0,0 0 0,0 1 0,-1-1 0,1 0 0,-1 1 0,1-1 0,-1 1 0,1-1 0,-1 1 0,2 3 0,6 7 35,-1 1 0,0 0 0,8 21 0,-7-15-35,18 36-390,-17-32-130,1 0 1,1 0 0,1-1 0,1 0-1,28 31 1,-42-53 465,1 1-1,0 0 0,-1-1 1,1 1-1,0-1 0,0 0 1,0 1-1,0-1 0,-1 0 1,1 1-1,0-1 1,0 0-1,0 0 0,0 0 1,0 0-1,0 1 0,0-1 1,0-1-1,0 1 0,0 0 1,-1 0-1,1 0 0,0 0 1,0-1-1,0 1 1,0 0-1,0-1 0,-1 1 1,1-1-1,0 1 0,0-1 1,0 1-1,-1-1 0,1 1 1,0-1-1,-1 0 0,1 0 1,0 0-1,23-33 284,-20 29-311,63-117 1795,-67 122-1720,0 0 0,0-1 0,1 1 1,-1 0-1,0 0 0,0-1 0,0 1 0,0 0 0,1-1 0,-1 1 0,0 0 0,0 0 1,1 0-1,-1-1 0,0 1 0,0 0 0,1 0 0,-1 0 0,0 0 0,1-1 1,-1 1-1,0 0 0,0 0 0,1 0 0,-1 0 0,0 0 0,1 0 0,-1 0 1,0 0-1,1 0 0,-1 0 0,0 0 0,1 0 0,-1 0 0,0 0 0,1 0 1,-1 0-1,0 0 0,1 1 0,-1-1 0,0 0 0,0 0 0,1 0 0,-1 0 0,0 1 1,0-1-1,1 0 0,-1 0 0,0 1 0,1-1 0,9 16 37,-9-15-43,5 10 13,0-1 1,1 0-1,1 0 1,-1 0-1,2-1 0,-1 0 1,1-1-1,0 0 1,1 0-1,0-1 1,0 0-1,1-1 0,-1 0 1,2-1-1,-1 0 1,0-1-1,1 0 1,0-1-1,0 0 1,0 0-1,0-2 0,0 1 1,0-2-1,0 0 1,1 0-1,-1-1 1,15-3-1,-23 3 2,-1 0 0,1 0-1,-1 0 1,1-1 0,-1 1-1,0-1 1,0 0 0,0 0 0,0 0-1,0 0 1,0 0 0,0-1 0,-1 0-1,1 1 1,-1-1 0,0 0 0,0 0-1,0 0 1,0 0 0,0-1 0,-1 1-1,0 0 1,2-6 0,2-7 185,-2 0 1,0-1-1,2-29 1,-5 39-108,3-28 56,1-3 51,-2-1-1,-4-48 1,2 79-191,-1-1 1,0 0 0,-1 1-1,0 0 1,0-1-1,-1 1 1,0 0 0,0 0-1,-1 0 1,0 1-1,0-1 1,-1 1 0,0 0-1,0 0 1,-12-11-1,15 16-163,0 0-1,-1 1 1,1-1 0,-1 1-1,1-1 1,-1 1-1,1 0 1,-1 0-1,0 1 1,0-1-1,1 0 1,-1 1-1,0 0 1,0-1-1,0 1 1,1 0-1,-1 0 1,0 1 0,0-1-1,0 1 1,1-1-1,-1 1 1,0 0-1,0 0 1,1 0-1,-1 0 1,1 1-1,-4 2 1,-17 22-5353</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07.338"/>
    </inkml:context>
    <inkml:brush xml:id="br0">
      <inkml:brushProperty name="width" value="0.05" units="cm"/>
      <inkml:brushProperty name="height" value="0.05" units="cm"/>
      <inkml:brushProperty name="color" value="#5B2D90"/>
    </inkml:brush>
  </inkml:definitions>
  <inkml:trace contextRef="#ctx0" brushRef="#br0">250 20 12358,'0'0'6933,"-21"-5"-5940,-1 0-665,-46-4 0,65 9-296,0 0 1,-1 1-1,1-1 0,-1 1 0,1 0 0,0 0 0,-1 0 1,1 1-1,0-1 0,0 1 0,0 0 0,0-1 0,0 1 1,1 1-1,-1-1 0,0 0 0,1 1 0,0-1 0,0 1 1,-1 0-1,1 0 0,1-1 0,-1 1 0,-2 5 0,-2 2 21,-2 3 41,0 1 1,0 0-1,1 0 1,1 0 0,1 1-1,0 0 1,1 1-1,0-1 1,2 0-1,-1 1 1,2 0 0,0 0-1,1-1 1,1 1-1,0 0 1,5 20-1,-3-22-78,1 0-1,0-1 1,1 1-1,0-1 1,1-1-1,1 1 1,0-1-1,1 0 1,0 0-1,0-1 1,1 0-1,1-1 1,0 0-1,0 0 1,1-1-1,1-1 1,-1 0-1,18 9 1,-11-8-26,1-1 1,0-1-1,0-1 1,0-1-1,1 0 0,0-2 1,-1 0-1,2-1 1,-1-1-1,0-1 1,0-1-1,0-1 0,0 0 1,0-2-1,-1 0 1,1-1-1,-1-1 1,0-1-1,-1 0 0,1-2 1,-2 0-1,1-1 1,-1-1-1,-1 0 1,0-1-1,0-1 1,-1-1-1,16-18 0,-12 10 60,0-1-1,-2 0 0,0-1 1,24-48-1,-35 59-23,0 0-1,-1-1 1,-1 1-1,0-1 0,-1 1 1,0-1-1,-1 0 1,0 0-1,-2-1 1,1 1-1,-4-28 1,2 40 9,0-1 0,1 1 0,-1 0 1,-1-1-1,1 1 0,0 0 0,0 0 1,-1 0-1,1 0 0,-1 0 0,0 0 1,1 0-1,-1 1 0,0-1 0,0 0 0,0 1 1,0 0-1,0-1 0,-1 1 0,1 0 1,0 0-1,-1 0 0,1 1 0,0-1 1,-1 0-1,1 1 0,-1 0 0,-4-1 1,-1 1 26,1 0 1,-1 0-1,1 0 1,-1 1-1,1 0 1,-1 0-1,1 1 1,-13 4-1,11-2-64,1 1 0,-1 0 0,1 0 0,0 1 0,1-1 0,-1 2-1,1-1 1,0 1 0,1 0 0,0 1 0,0 0 0,0 0 0,1 0-1,0 0 1,1 1 0,-4 9 0,2-1-33,0 0-1,1 0 1,1 0-1,1 0 1,0 1-1,2 0 1,0 34-1,1-49 16,0 1 1,0-1-1,1 1 0,-1-1 0,1 0 0,0 1 1,0-1-1,0 0 0,0 0 0,1 0 0,-1 1 1,1-1-1,0-1 0,0 1 0,0 0 0,0 0 0,0-1 1,1 1-1,-1-1 0,1 0 0,0 0 0,-1 0 1,1 0-1,0 0 0,0 0 0,0-1 0,0 0 1,1 1-1,-1-1 0,0 0 0,1-1 0,-1 1 0,0-1 1,1 1-1,-1-1 0,1 0 0,-1 0 0,1 0 1,-1-1-1,0 1 0,1-1 0,-1 0 0,0 0 1,1 0-1,-1 0 0,6-4 0,3-3 50,1-1 0,-2 0 0,1-1 0,-1 0 1,-1-1-1,0 0 0,0-1 0,-2 0 0,1 0 0,8-18 0,27-33 1869,-40 105-663,-10 30-1491,-1 5-1610,10-28-2165,-3-48 3772,0 0-1,1 0 1,-1 0-1,0 0 1,0 0-1,1-1 1,-1 1-1,0 0 1,1 0-1,-1 0 1,1 0-1,-1-1 1,1 1-1,-1 0 1,1-1-1,0 1 1,-1 0-1,2 0 1,18 3-9363</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07.723"/>
    </inkml:context>
    <inkml:brush xml:id="br0">
      <inkml:brushProperty name="width" value="0.05" units="cm"/>
      <inkml:brushProperty name="height" value="0.05" units="cm"/>
      <inkml:brushProperty name="color" value="#5B2D90"/>
    </inkml:brush>
  </inkml:definitions>
  <inkml:trace contextRef="#ctx0" brushRef="#br0">0 1 16023,'0'0'5643,"0"23"-5406,1-13-158,-1 21 181,1 1-1,2-1 1,1 0-1,9 37 1,-12-66-211,16 38 143,-17-39-174,0 0-1,1-1 0,-1 1 0,0 0 0,1 0 0,-1 0 0,1-1 0,-1 1 0,1 0 0,0-1 0,-1 1 0,1-1 0,0 1 0,-1 0 0,1-1 1,0 1-1,0-1 0,-1 0 0,1 1 0,0-1 0,0 0 0,0 1 0,-1-1 0,1 0 0,0 0 0,0 0 0,0 0 0,0 0 0,0 0 1,0 0-1,0 0 0,-1 0 0,1 0 0,0 0 0,0 0 0,0-1 0,0 1 0,-1 0 0,1-1 0,0 1 0,0-1 0,0 1 0,1-2 0,9-10 223,0-1 0,-1 0 0,0 0 0,-1-1-1,10-22 1,5-5 93,-14 25-301,-1 1 129,0 0 0,1 1 1,0 0-1,1 0 1,20-18-1,-30 31-145,0 1 0,0-1 0,1 0-1,-1 0 1,0 1 0,0-1-1,1 1 1,-1-1 0,0 1 0,1-1-1,-1 1 1,0 0 0,1 0-1,-1-1 1,1 1 0,-1 0 0,0 0-1,1 1 1,-1-1 0,1 0-1,-1 0 1,0 1 0,1-1 0,-1 1-1,0-1 1,1 1 0,-1-1-1,0 1 1,0 0 0,1 0 0,-1 0-1,0-1 1,0 1 0,0 0-1,0 0 1,0 1 0,0-1 0,-1 0-1,1 0 1,0 0 0,-1 0-1,1 1 1,0-1 0,0 3 0,4 8-51,0 0 0,0 0 0,4 22 0,-8-31 62,14 65-417,-8-31-2839,25 72 0,-12-64-4196</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08.663"/>
    </inkml:context>
    <inkml:brush xml:id="br0">
      <inkml:brushProperty name="width" value="0.05" units="cm"/>
      <inkml:brushProperty name="height" value="0.05" units="cm"/>
      <inkml:brushProperty name="color" value="#5B2D90"/>
    </inkml:brush>
  </inkml:definitions>
  <inkml:trace contextRef="#ctx0" brushRef="#br0">1 266 11909,'0'0'8407,"2"19"-7961,5 59 487,24 189 2210,-30-259-3079,12 54 128,-12-59-178,0 1-1,0-1 0,1 1 1,-1-1-1,1 1 0,-1-1 1,1 0-1,0 0 0,1 0 1,-1 0-1,0 0 0,1 0 1,3 2-1,-5-4-11,0-1 1,-1 1-1,1-1 0,0 0 1,0 1-1,0-1 0,0 0 1,0 0-1,0 0 0,0 0 1,0 0-1,0 0 1,0 0-1,-1 0 0,1 0 1,0 0-1,0 0 0,0-1 1,0 1-1,0 0 0,0-1 1,0 1-1,-1 0 0,1-1 1,0 1-1,0-1 1,0 0-1,-1 1 0,1-1 1,0 0-1,0-1 0,19-26 134,-18 24-112,71-144 173,-13 22-232,-59 123 30,0 1 0,0 0 0,1-1 0,-1 1 0,0 0 0,1 0 0,-1 0 0,1 0 0,0 0 0,-1 0 0,1 1 0,0-1-1,0 0 1,0 1 0,1 0 0,-1-1 0,0 1 0,0 0 0,1 0 0,-1 0 0,1 1 0,3-2 0,-3 3-12,0-1 0,1 1 1,-1 0-1,0 0 0,0 0 1,0 1-1,0-1 0,0 1 1,0-1-1,0 1 0,0 0 1,-1 0-1,1 0 0,-1 1 1,0-1-1,4 5 0,33 37-2,-17-19 7,0-1 1,35 29 0,-50-47 10,0-1 0,1 0 0,-1 0 0,1 0 0,0-1 0,0-1 0,1 1 0,-1-1 0,1-1 0,-1 1 0,1-2 0,0 1 0,14 0 1,-21-2 23,0-1 1,0 1 0,1-1 0,-1 0 0,0 1-1,0-1 1,0 0 0,0 0 0,0 0 0,0-1-1,0 1 1,0 0 0,-1-1 0,1 1 0,0-1-1,-1 0 1,1 1 0,-1-1 0,0 0 0,1 0-1,-1 0 1,0 0 0,0 0 0,0 0 0,-1 0 0,1-1-1,0 1 1,-1 0 0,1 0 0,-1-5 0,3-11 358,-1 1 0,-1-37 0,-1 42-255,-3-89 245,-5 1 0,-30-150-1,32 231-1051,1 39-1913,-12 182-6871,17-160 3950,6 53 0,-3-78 5607,0-1 0,1 1 1,13 29-1,-9-26 3036,2-1-1,18 29 1,-26-45-2842,0 0 0,0-1 0,1 0-1,-1 0 1,1 0 0,0 0 0,-1 0 0,1 0 0,0 0 0,0-1 0,0 0 0,0 1 0,1-1-1,-1 0 1,0-1 0,0 1 0,1-1 0,-1 1 0,0-1 0,1 0 0,-1 0 0,0 0 0,1-1-1,3 0 1,2-1-72,0 0 0,0 0 0,-1-1 0,1 0 0,-1 0 0,0-1 0,15-9 0,-11 4-66,0 1 1,-1-2-1,0 0 0,-1 0 0,0-1 1,0 0-1,-1 0 0,0-1 1,-1-1-1,-1 1 0,0-1 0,-1-1 1,0 1-1,-1-1 0,0 0 0,-1 0 1,-1 0-1,0-1 0,-1 1 1,-1-1-1,0-19 0,-1 32-122,1 0 0,-1-1 1,0 1-1,0-1 0,-1 1 0,1 0 0,0-1 1,-1 1-1,0 0 0,1-1 0,-1 1 0,0 0 0,0 0 1,0 0-1,0 0 0,-1 0 0,1 0 0,-1 0 1,1 0-1,-1 0 0,1 1 0,-1-1 0,0 1 0,0-1 1,0 1-1,0 0 0,0-1 0,0 1 0,0 0 1,0 0-1,-1 1 0,1-1 0,0 0 0,-1 1 0,1-1 1,0 1-1,-1 0 0,1 0 0,0 0 0,-1 0 0,1 0 1,-1 1-1,1-1 0,0 1 0,0-1 0,-1 1 1,-3 1-1,-1 2-16,0-1 1,0 1-1,0 0 1,1 1-1,-1 0 1,1 0-1,0 0 1,1 1-1,-1-1 1,1 1-1,0 1 1,1-1-1,-1 1 1,1 0-1,1 0 1,-4 8-1,0 0-24,1 1 0,1-1 0,1 1 0,0 0 0,1 1 0,-2 29 0,5-37 12,0 1 0,1-1 1,0 0-1,0 0 0,1 0 0,1 0 1,0 0-1,0-1 0,0 1 1,1-1-1,0 0 0,1 0 0,0 0 1,0-1-1,1 1 0,0-1 0,0 0 1,0-1-1,1 0 0,0 0 1,0 0-1,16 8 0,-7-4-278,1-1 1,0-1-1,0 0 0,23 5 1,-16-6-1310,1-1 0,37 4 0,-2-7-4500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1.174"/>
    </inkml:context>
    <inkml:brush xml:id="br0">
      <inkml:brushProperty name="width" value="0.05" units="cm"/>
      <inkml:brushProperty name="height" value="0.05" units="cm"/>
      <inkml:brushProperty name="color" value="#5B2D90"/>
    </inkml:brush>
  </inkml:definitions>
  <inkml:trace contextRef="#ctx0" brushRef="#br0">35 143 6163,'0'0'15316,"-6"-15"-13840,-16-43-591,16 43-143,5 43-610,1-1 0,2 0 0,0 0 0,2 0 0,1 0 0,1-1 0,1 0 0,1 0 0,20 42 1,-28-67-131,1 1 0,-1-1 0,1 0 0,-1 1 1,1-1-1,0 0 0,0 0 0,-1 0 1,1 0-1,0 0 0,0 1 0,0-2 1,0 1-1,0 0 0,0 0 0,0 0 1,0 0-1,1-1 0,-1 1 0,0 0 0,0-1 1,1 1-1,-1-1 0,0 1 0,1-1 1,-1 0-1,1 0 0,-1 0 0,0 0 1,1 0-1,-1 0 0,0 0 0,1 0 0,-1 0 1,1 0-1,-1-1 0,0 1 0,1-1 1,-1 1-1,0-1 0,0 1 0,1-1 1,-1 0-1,0 0 0,0 1 0,0-1 1,0 0-1,0 0 0,0 0 0,0 0 0,0 0 1,1-2-1,6-8-19,0 0 0,-1 0 0,0 0 0,7-16 1,-9 18 38,42-95-153,-45 105 98,-1 1 0,1-1 0,-1 1 0,0 0 1,0-1-1,1 1 0,-1 0 0,0 0 0,0 0 0,-1 0 1,1 0-1,1 4 0,5 12 3,1 0 0,1-1 0,0 0 0,2 0 0,21 26 0,-28-38 30,0 0 0,1-1-1,0 1 1,0-1 0,1 0-1,-1-1 1,1 1 0,0-1-1,9 4 1,-12-6 1,1 0 0,-1 0 0,1 0 0,0-1 0,0 1-1,-1-1 1,1 0 0,0 0 0,0-1 0,-1 1 0,1-1 0,0 0 0,-1 1 0,1-2 0,-1 1 0,1 0 0,-1-1 0,4-1 0,0-2 24,-1 0 1,0 0 0,1-1 0,-2 0 0,1 0-1,-1 0 1,0-1 0,0 0 0,-1 0 0,0 0-1,0 0 1,0-1 0,-1 1 0,2-10-1,2-4-90,-1-1-1,-1-1 1,-1 1-1,1-23 0,-3-97-297,-2 142 367,0 0 0,0 0-1,0 0 1,0 0 0,0 0-1,0 0 1,0 0 0,0 0-1,0 0 1,0 0 0,0 0-1,0 1 1,0-1 0,1 0-1,-1 0 1,0 0 0,0 0 0,0 0-1,0 0 1,0 0 0,0 0-1,0 0 1,0 0 0,0 0-1,0 0 1,0 0 0,1 0-1,-1 0 1,0 0 0,0 0-1,0 0 1,0 0 0,0 0-1,0-1 1,0 1 0,0 0-1,0 0 1,0 0 0,0 0-1,0 0 1,0 0 0,1 0-1,-1 0 1,0 0 0,0 0-1,0 0 1,0 0 0,0 0-1,0 0 1,0 0 0,0 0-1,0-1 1,0 1 0,0 0-1,0 0 1,0 0 0,0 0-1,0 0 1,0 0 0,6 8-60,-4-6 54,43 60-354,-21-33 279,-3 2 0,25 42 0,-41-64 89,-1 0-1,0 0 1,-1 0 0,0 0 0,0 0 0,-1 1-1,0-1 1,0 1 0,-1-1 0,-1 1-1,0 0 1,0-1 0,-1 1 0,-1 9-1,0-12 9,-1-1 0,0 1 1,0-1-1,0 0 0,-1 0 0,0 0 0,0-1 0,0 1 0,-1-1 0,0 0 0,0 0 1,0 0-1,0-1 0,-1 0 0,-7 4 0,-5 3-34,-1 0 1,0-2-1,-34 12 0,-4-6-1507,20-15-2435,14-11-3944</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1.568"/>
    </inkml:context>
    <inkml:brush xml:id="br0">
      <inkml:brushProperty name="width" value="0.05" units="cm"/>
      <inkml:brushProperty name="height" value="0.05" units="cm"/>
      <inkml:brushProperty name="color" value="#5B2D90"/>
    </inkml:brush>
  </inkml:definitions>
  <inkml:trace contextRef="#ctx0" brushRef="#br0">0 228 12230,'0'0'6717,"17"0"-5551,46 0-179,-6 0-63,71-7-1,-115 6-849,0-1-1,1-1 1,-1 1-1,0-2 1,-1 0-1,1-1 1,-1 0-1,0-1 1,0 0 0,0-1-1,14-11 1,-22 14-52,-1 1 1,1-2 0,-1 1 0,0 0 0,-1 0 0,1-1 0,-1 0 0,1 0-1,-2 1 1,1-1 0,0 0 0,-1 0 0,0-1 0,1-5 0,-2 9 11,0-1 0,1 0 0,-1 1 0,0-1 0,0 0 1,-1 0-1,1 1 0,-1-1 0,1 1 0,-1-1 0,0 0 0,0 1 1,0-1-1,0 1 0,0 0 0,0-1 0,-1 1 0,1 0 0,-1 0 1,0 0-1,0 0 0,0 0 0,0 0 0,0 0 0,0 1 1,0-1-1,-5-2 0,0 1 7,0 1 1,-1-1-1,1 1 1,-1 0-1,0 1 1,1 0-1,-1 0 1,0 0-1,0 1 1,0 1-1,1-1 0,-1 1 1,0 0-1,0 1 1,-9 3-1,6-1 75,1 1-1,-1 0 0,1 0 0,1 1 1,-1 1-1,1-1 0,0 2 0,1-1 1,-15 17-1,12-12-16,2 0 0,-1 1-1,2 0 1,0 1 0,0 0 0,2 0-1,-1 0 1,2 1 0,0 0 0,1 0-1,0 1 1,1-1 0,1 1 0,0-1-1,2 25 1,1-32-200,0 0 0,1 0 0,0-1 0,0 1 0,1-1 0,0 1 1,0-1-1,1 0 0,0 0 0,0 0 0,1-1 0,0 0 0,0 0 0,0 0 0,1 0 0,0-1 0,8 7 0,-1-3-440,1-1 0,-1 0-1,1-1 1,1 0 0,-1-2 0,1 1-1,30 5 1,52 3-5574</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2.886"/>
    </inkml:context>
    <inkml:brush xml:id="br0">
      <inkml:brushProperty name="width" value="0.05" units="cm"/>
      <inkml:brushProperty name="height" value="0.05" units="cm"/>
      <inkml:brushProperty name="color" value="#5B2D90"/>
    </inkml:brush>
  </inkml:definitions>
  <inkml:trace contextRef="#ctx0" brushRef="#br0">232 174 5555,'0'0'13342,"1"-6"-11843,6-19-499,-7 24-947,0 1-1,0-1 0,0 1 0,0 0 1,0-1-1,0 1 0,0-1 0,0 1 1,0 0-1,0-1 0,0 1 1,0 0-1,0-1 0,0 1 0,-1 0 1,1-1-1,0 1 0,0-1 0,0 1 1,0 0-1,-1 0 0,1-1 0,0 1 1,0 0-1,-1-1 0,1 1 0,0 0 1,-1 0-1,1 0 0,0-1 0,-1 1 1,1 0-1,0 0 0,-1 0 0,1 0 1,0-1-1,-1 1 0,1 0 0,-1 0 1,1 0-1,-1 0 0,-18 0 65,15 1 125,-5-1-191,0 1 0,0 0-1,0 1 1,1 0 0,-1 1 0,1-1 0,-1 2 0,1-1 0,0 1 0,0 0 0,1 1 0,-1 0 0,1 0 0,0 1 0,0 0 0,1 0 0,-10 11 0,10-10-66,0 1 1,0 0-1,1 0 1,0 0 0,1 1-1,0-1 1,0 1-1,0 0 1,1 0 0,1 1-1,0-1 1,0 1-1,1-1 1,0 1 0,0-1-1,2 14 1,-1-21-27,0 0-1,1 0 1,0 0-1,-1 0 1,1 0 0,0-1-1,0 1 1,0 0 0,0 0-1,0-1 1,1 1 0,-1 0-1,0-1 1,1 1-1,-1-1 1,1 0 0,0 1-1,-1-1 1,1 0 0,0 0-1,0 0 1,-1 0 0,1-1-1,0 1 1,0 0-1,0-1 1,0 1 0,0-1-1,0 0 1,0 0 0,0 0-1,1 0 1,-1 0-1,2 0 1,3 0-67,1-1 1,-1 0-1,0 0 0,0 0 1,1-1-1,-1 0 0,0-1 1,11-5-1,-7 2-34,0-2 1,0 1 0,-1-2-1,0 1 1,0-1-1,-1-1 1,0 0 0,11-16-1,1-8 109,26-55 0,-47 89 66,0 0 0,0 0 0,0 0 0,0 0 1,0 0-1,0 0 0,1-1 0,-1 1 0,0 0 1,0 0-1,0 0 0,0 0 0,0 0 1,0 0-1,0 0 0,0 0 0,0 0 0,0-1 1,0 1-1,0 0 0,0 0 0,1 0 0,-1 0 1,0 0-1,0 0 0,0 0 0,0 0 0,0 0 1,0 0-1,0 0 0,0 0 0,1 0 1,-1 0-1,0 0 0,0 0 0,0 0 0,0 0 1,0 0-1,0 0 0,0 0 0,0 0 0,1 0 1,-1 0-1,0 0 0,0 0 0,0 0 1,0 0-1,0 0 0,0 0 0,0 0 0,0 0 1,0 1-1,1-1 0,-1 0 0,0 0 0,0 0 1,0 0-1,0 0 0,0 0 0,0 0 0,0 0 1,0 0-1,0 1 0,0-1 0,5 12 453,0 17-375,63 696 3151,-67-711-3229,6 92-205,-9 129 0,2-232 94,0-1 0,-1 1 0,1 0 0,0-1 0,-1 1 0,0-1 0,0 1 0,0-1 0,0 1 0,0-1 0,0 0-1,0 0 1,-1 1 0,0-1 0,1 0 0,-1 0 0,0 0 0,0 0 0,0-1 0,-2 3 0,2-4 48,0 1 1,0 0-1,0 0 0,0-1 0,0 0 1,-1 1-1,1-1 0,0 0 0,0 0 1,0 0-1,0 0 0,-1 0 1,1-1-1,0 1 0,0-1 0,0 1 1,0-1-1,0 0 0,0 0 0,0 0 1,0 0-1,0 0 0,0 0 0,-3-3 1,-2-2 24,-1-1 0,2 0 0,-1-1 1,1 0-1,0 0 0,0 0 0,1 0 1,0-1-1,0 0 0,1 0 0,1 0 1,-5-18-1,0 0-42,2-1-1,2 0 1,-3-40 0,7 22 57,1 0 1,2 1-1,3-1 1,1 1-1,2 0 1,2 1-1,2 0 1,2 1-1,2 0 1,2 2-1,1 0 1,2 1-1,2 1 1,32-39-1,-49 68 59,2 1-1,-1-1 0,1 1 0,1 1 0,-1-1 0,1 2 0,1-1 1,0 1-1,0 1 0,15-7 0,-21 12-45,-1-1 0,1 1-1,0 0 1,1 0 0,-1 0 0,0 1-1,0-1 1,0 1 0,0 1 0,0-1 0,0 1-1,0 0 1,0 0 0,0 0 0,0 1-1,0-1 1,0 1 0,0 0 0,-1 1-1,1-1 1,-1 1 0,0 0 0,0 0 0,0 1-1,0-1 1,0 1 0,4 5 0,3 7-28,0-1 1,-1 1 0,-1 1 0,0 0-1,-1 0 1,-1 0 0,-1 1 0,0 0-1,-2 1 1,0-1 0,-1 1-1,0 0 1,-2-1 0,-1 37 0,-1-48-19,1 0 0,-1-1 0,0 1 0,-1 0 0,1 0 0,-6 12 0,6-18 18,1 1 1,-1-1-1,1 1 1,-1-1-1,0 0 1,0 1 0,0-1-1,0 0 1,0 1-1,0-1 1,0 0-1,0 0 1,0 0-1,0 0 1,-1 0-1,1 0 1,0-1-1,-1 1 1,1 0-1,-1-1 1,1 1-1,-1-1 1,1 1-1,-1-1 1,1 1-1,-1-1 1,1 0-1,-1 0 1,0 0 0,1 0-1,-1 0 1,1 0-1,-1-1 1,-2 0-1,3 0 14,-1 0 1,0-1-1,0 1 0,1-1 0,-1 1 0,0-1 0,1 0 1,0 1-1,-1-1 0,1 0 0,0 0 0,0 0 0,0 0 1,0 0-1,0 0 0,1-1 0,-1 1 0,1 0 0,-1 0 1,1 0-1,0-1 0,0 1 0,0-3 0,-2-4 27,-4-34-33,2 0 0,2 0-1,2 0 1,1 0 0,3-1-1,1 2 1,2-1 0,2 1-1,2 0 1,23-58 0,-29 89-123,0 0 1,0 1-1,0 0 1,2 0 0,-1 0-1,1 1 1,16-17 0,-21 24-5,0 0 1,1 0-1,-1 0 1,1 0-1,0 1 1,-1 0-1,1-1 1,0 1-1,0 0 1,0 0-1,0 0 1,0 1 0,0-1-1,0 1 1,0-1-1,0 1 1,0 0-1,0 0 1,0 1-1,0-1 1,0 1-1,0-1 1,0 1-1,0 0 1,0 0-1,-1 0 1,1 0 0,0 1-1,0-1 1,-1 1-1,1 0 1,-1 0-1,0 0 1,1 0-1,2 4 1,14 13-1392,-1 1 1,17 26-1,-22-28 366,33 42-3269</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25.324"/>
    </inkml:context>
    <inkml:brush xml:id="br0">
      <inkml:brushProperty name="width" value="0.05" units="cm"/>
      <inkml:brushProperty name="height" value="0.05" units="cm"/>
      <inkml:brushProperty name="color" value="#5B2D90"/>
    </inkml:brush>
  </inkml:definitions>
  <inkml:trace contextRef="#ctx0" brushRef="#br0">42 95 6947,'0'0'7366,"-3"11"-6587,-10 36-96,12-45-642,1 0-1,0-1 1,0 1-1,0 0 0,0-1 1,1 1-1,-1 0 1,0-1-1,1 1 1,-1 0-1,1-1 1,0 1-1,-1-1 1,1 1-1,0-1 0,0 1 1,0-1-1,0 1 1,0-1-1,0 0 1,0 0-1,1 0 1,-1 1-1,0-1 0,1 0 1,-1-1-1,0 1 1,1 0-1,0 0 1,-1 0-1,1-1 1,-1 1-1,1-1 1,1 1-1,1 0 125,-1-1 1,0 1-1,0-1 1,1 0-1,-1 1 1,0-1-1,0-1 1,1 1-1,-1 0 1,0-1-1,0 0 1,1 0-1,-1 0 0,0 0 1,0 0-1,3-2 1,-1-1 26,-1 0 0,0 0 0,0 0 0,0-1 0,0 0 1,-1 0-1,0 0 0,1 0 0,-2 0 0,1 0 0,-1-1 0,3-8 1,-2 4 76,0-1 1,-1 0 0,0 0 0,-1 0 0,0-22-1,-2 32-251,1-1 1,0 0-1,-1 1 0,0-1 0,1 1 0,-1-1 0,0 1 0,0-1 0,1 1 0,-1-1 0,-1 1 0,1 0 0,0-1 0,0 1 0,0 0 0,-1 0 0,1 0 0,0 0 1,-1 0-1,1 0 0,-1 1 0,1-1 0,-1 0 0,1 1 0,-1-1 0,0 1 0,1-1 0,-1 1 0,0 0 0,1 0 0,-1 0 0,-2 0 0,-2-1-53,0 1 0,-1 0 0,1 0 0,0 1 0,0 0 0,0 0 0,0 0 0,-7 3 0,8-2-96,1 1 0,0-1 1,0 0-1,1 1 0,-1 0 1,0 0-1,1 0 1,0 1-1,0-1 0,0 1 1,0-1-1,0 1 0,1 0 1,-1 0-1,1 0 1,0 0-1,1 1 0,-3 4 1,2 1-614,-1 0 1,1 0-1,1 0 0,0 0 1,0 0-1,1 0 1,1 15-1,7 22-4565</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3.252"/>
    </inkml:context>
    <inkml:brush xml:id="br0">
      <inkml:brushProperty name="width" value="0.05" units="cm"/>
      <inkml:brushProperty name="height" value="0.05" units="cm"/>
      <inkml:brushProperty name="color" value="#5B2D90"/>
    </inkml:brush>
  </inkml:definitions>
  <inkml:trace contextRef="#ctx0" brushRef="#br0">327 198 11701,'-2'-16'3421,"1"3"-2637,-1 0 1,-1 0 0,0 0 0,0 0-1,-2 0 1,-8-18 0,11 26-594,-1 0 1,0 1-1,0-1 0,0 1 0,0-1 1,-1 1-1,0 0 0,0 1 0,0-1 1,0 1-1,-1-1 0,1 1 0,-1 0 1,0 1-1,0-1 0,0 1 1,0 0-1,0 0 0,0 1 0,0 0 1,-1 0-1,-8-1 0,7 2-139,0 0 0,-1 1 1,1 0-1,0 0 0,0 1 0,1 0 0,-1 0 0,0 1 1,1-1-1,-1 1 0,1 1 0,0-1 0,0 1 0,0 0 0,0 1 1,1-1-1,0 1 0,0 0 0,0 1 0,0-1 0,1 1 1,-5 7-1,3-3-49,0 0 0,1 0 0,0 0-1,1 0 1,0 1 0,0 0 0,1 0 0,1 0 0,-1 0 0,2 0 0,0 0 0,0 1 0,2 17 0,-1-26-21,1-1 0,-1 1 1,1-1-1,-1 1 1,1-1-1,0 0 0,0 1 1,0-1-1,0 0 0,1 0 1,-1 0-1,1 0 1,-1 0-1,1 0 0,0 0 1,-1 0-1,1 0 0,0-1 1,0 1-1,0-1 1,1 0-1,-1 1 0,0-1 1,0 0-1,1 0 1,-1 0-1,1-1 0,-1 1 1,1-1-1,-1 1 0,1-1 1,-1 0-1,1 0 1,-1 0-1,1 0 0,-1 0 1,4-1-1,2 0 0,-1 0 0,1-1 0,-1 0 0,1 0 0,-1-1 0,0 1 0,0-2 0,0 1 0,-1-1 0,1 0 0,8-6 0,1-7 70,0 0-1,13-19 1,-5 6 985,-19 41-764,1 14-720,0 0 0,2 0 0,11 25 0,15 8-2916,-27-50 2011,-1 0 0,2 0-1,-1-1 1,12 10 0,25 12-8736</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3.848"/>
    </inkml:context>
    <inkml:brush xml:id="br0">
      <inkml:brushProperty name="width" value="0.05" units="cm"/>
      <inkml:brushProperty name="height" value="0.05" units="cm"/>
      <inkml:brushProperty name="color" value="#5B2D90"/>
    </inkml:brush>
  </inkml:definitions>
  <inkml:trace contextRef="#ctx0" brushRef="#br0">277 605 10405,'0'0'7291,"-19"-10"-4796,-63-30-769,79 39-1655,0-1 0,0 1 0,-1 0 0,1 1 0,0-1 1,0 1-1,-1-1 0,1 1 0,0 0 0,-1 0 0,1 0 1,0 1-1,-1-1 0,1 1 0,0 0 0,0 0 0,0 0 1,0 0-1,0 0 0,0 1 0,0 0 0,0-1 0,0 1 0,0 0 1,1 0-1,-4 4 0,-2 3 61,0 0 0,1 0 0,1 0 0,0 1 0,-7 15 0,10-20-100,-4 11 93,1-1-1,0 2 1,1-1 0,1 1-1,1-1 1,0 1 0,1 0-1,1 1 1,0-1 0,4 28-1,-3-41-123,0 0 1,0 0-1,1 0 0,0 0 0,0 0 0,0 0 0,0 0 0,0-1 0,1 1 1,0 0-1,0-1 0,0 0 0,0 1 0,0-1 0,1 0 0,-1 0 1,1 0-1,0 0 0,0-1 0,0 1 0,0-1 0,0 1 0,1-1 0,-1 0 1,1-1-1,0 1 0,-1 0 0,1-1 0,0 0 0,0 0 0,0 0 1,0-1-1,4 1 0,-1-1-45,1 0 0,0 0 1,0-1-1,-1 0 0,1 0 1,-1-1-1,1 0 0,-1 0 1,1-1-1,-1 0 0,0 0 0,0-1 1,-1 0-1,1 0 0,-1 0 1,9-9-1,-3 1 31,-1 0 0,-1-1 0,0-1 0,0 0 0,-1 0 0,-1-1 1,-1 0-1,0 0 0,-1-1 0,0 1 0,-1-2 0,4-27 0,-1-14-137,-3 1 0,-3-79-1,-2 106-6,-1-49 173,-4 1 0,-4-1 0,-19-84 0,25 155 1054,0 11-466,-2 23-340,1 47-292,2-5 296,0 260 1124,5-275-1233,2 0 0,3-1 0,2 0-1,17 56 1,-21-92-256,0-1-1,0-1 1,1 1-1,1-1 1,0 0-1,20 24 1,-25-35-24,0 1 1,0-1 0,0 1 0,0-1-1,1 0 1,-1 0 0,1-1 0,0 1-1,0-1 1,0 0 0,0 0 0,0 0-1,1 0 1,-1-1 0,1 1 0,-1-1-1,1 0 1,-1-1 0,1 1 0,-1-1-1,1 0 1,0 0 0,-1-1 0,1 1-1,-1-1 1,1 0 0,-1 0 0,8-3-1,-6 0 48,1 0-1,-2 0 1,1-1-1,0 1 1,-1-1-1,0 0 1,0-1-1,0 0 1,-1 1-1,0-1 1,0-1-1,0 1 1,-1 0-1,0-1 0,3-11 1,3-8-135,-1 0 0,8-49 0,10-157-845,-23 131 3952,4 114-1400,98 265-789,-104-276-819,13 35-776,-10-12-2601,-22-30-6438</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4.205"/>
    </inkml:context>
    <inkml:brush xml:id="br0">
      <inkml:brushProperty name="width" value="0.05" units="cm"/>
      <inkml:brushProperty name="height" value="0.05" units="cm"/>
      <inkml:brushProperty name="color" value="#5B2D90"/>
    </inkml:brush>
  </inkml:definitions>
  <inkml:trace contextRef="#ctx0" brushRef="#br0">31 164 18649,'0'0'2105,"26"3"-1791,-3-1-194,36 3 454,109-4 0,-165 0-456,-1-1 1,1-1 0,-1 1 0,1 0 0,0 0 0,-1-1 0,1 0 0,-1 1 0,0-1 0,1 0 0,-1 0 0,0-1-1,1 1 1,-1 0 0,0-1 0,0 1 0,0-1 0,0 0 0,0 1 0,-1-1 0,1 0 0,-1 0 0,1 0-1,-1 0 1,1-1 0,-1 1 0,0 0 0,0-1 0,0 1 0,0 0 0,-1-1 0,1 1 0,-1-1 0,1 1-1,-1-1 1,0 0 0,0 1 0,-1-6 0,0 3-13,0 0-1,0 0 1,0 0-1,-1 1 1,0-1-1,0 0 1,0 1 0,-1-1-1,1 1 1,-1 0-1,0 0 1,-1 0-1,1 0 1,0 0-1,-1 1 1,0-1 0,0 1-1,-7-4 1,5 3-123,-1 1 0,0 0 0,0 0 1,-1 0-1,1 1 0,0 0 1,-1 1-1,1 0 0,-1 0 0,1 0 1,-1 1-1,0 0 0,1 1 0,-1 0 1,1 0-1,-1 0 0,1 1 1,-9 3-1,8-2-167,0 1 0,0 1 0,0-1 0,1 1 0,-1 0 0,1 1 1,0 0-1,1 0 0,-1 0 0,1 1 0,1 0 0,-1 0 0,1 0 0,-8 16 1,3-1-1518,2-1 1,0 2 0,-8 37 0,3 6-4868</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5.302"/>
    </inkml:context>
    <inkml:brush xml:id="br0">
      <inkml:brushProperty name="width" value="0.05" units="cm"/>
      <inkml:brushProperty name="height" value="0.05" units="cm"/>
      <inkml:brushProperty name="color" value="#5B2D90"/>
    </inkml:brush>
  </inkml:definitions>
  <inkml:trace contextRef="#ctx0" brushRef="#br0">29 403 12838,'0'0'8214,"20"3"-7469,-4 0-524,10 2 165,-1-1 0,1-1 1,-1-2-1,44-2 1,-65 0-347,0 1 0,0-1-1,0 0 1,0-1 0,0 1 0,0-1 0,0 0 0,-1 1 0,1-2 0,-1 1 0,1 0 0,-1-1 0,0 1 0,0-1 0,0 0 0,0 0 0,-1-1 0,1 1 0,-1 0 0,0-1-1,0 1 1,3-7 0,-2 0 0,1 0-1,-1 0 1,-1-1 0,0 1-1,-1-1 1,0 0-1,0-15 1,-1 24-41,0-1 1,0 1-1,-1-1 0,1 0 1,-1 1-1,1-1 0,-1 1 1,0 0-1,0-1 0,0 1 1,0 0-1,-1-1 1,1 1-1,0 0 0,-1 0 1,0 0-1,1 0 0,-1 1 1,0-1-1,0 0 0,-2-1 1,-1 0-1,0 0 0,0 1 0,0 0 0,0 0 0,-1 0 0,1 0 1,0 1-1,-1 0 0,-9-1 0,7 1 14,-1 1 1,0 0-1,0 0 1,0 1-1,0 0 1,0 1-1,0 0 1,0 0-1,1 1 1,-1 0-1,1 0 0,-13 7 1,12-3-9,1 1 0,-1 0 0,1 0 0,1 0 0,-1 1 0,2 0 0,-1 0 0,1 1 0,0 0 0,1 0 0,1 1 0,-1-1 0,-3 14 0,2 2 20,1 0 0,1 1 0,2-1 0,0 42 0,2-58-74,1 0 0,0 0 1,0 0-1,1 0 1,1 0-1,-1 0 0,2 0 1,-1-1-1,6 11 1,-7-16-2,0-1 1,1 1-1,-1 0 0,1-1 1,-1 1-1,1-1 1,0 0-1,1 0 1,-1 0-1,0 0 1,1-1-1,0 1 0,-1-1 1,1 0-1,0 0 1,0 0-1,0-1 1,0 1-1,1-1 0,-1 0 1,0 0-1,0-1 1,7 1-1,-4-1 54,0 0-1,0 0 1,0-1-1,0 0 0,0-1 1,-1 1-1,1-1 1,-1-1-1,1 1 1,-1-1-1,0 0 0,0 0 1,0-1-1,0 0 1,-1 0-1,1 0 0,-1-1 1,0 0-1,-1 0 1,7-8-1,2-6 203,-2-2 0,0 0-1,-1 0 1,13-38 0,-15 36 157,0 0 0,2 1 0,24-39 0,-33 58-316,1 1-1,0-1 1,0 1-1,0 0 1,0 0-1,0 0 1,1 0-1,-1 0 1,1 0-1,-1 0 1,1 1-1,0-1 1,-1 1-1,1 0 1,5-1-1,-6 1-27,0 1 0,-1 0 1,1 0-1,0 1 0,0-1 0,-1 0 0,1 1 0,0-1 1,-1 1-1,1-1 0,0 1 0,-1 0 0,1 0 0,-1-1 0,1 1 1,-1 0-1,0 0 0,1 1 0,-1-1 0,0 0 0,0 0 1,0 1-1,0-1 0,0 1 0,0-1 0,0 1 0,0-1 1,0 2-1,14 29-287,-2 1 0,17 59 0,-11-29-334,-19-62 559,0-1 0,0 1 0,0-1 0,0 1 1,0-1-1,0 0 0,0 1 0,0-1 0,0 1 1,1-1-1,-1 1 0,0-1 0,0 0 0,0 1 0,1-1 1,-1 1-1,0-1 0,0 0 0,1 1 0,-1-1 0,0 0 1,1 1-1,-1-1 0,0 0 0,1 0 0,-1 1 1,1-1-1,-1 0 0,0 0 0,1 0 0,-1 0 0,1 1 1,-1-1-1,1 0 0,-1 0 0,1 0 0,-1 0 1,0 0-1,1 0 0,-1 0 0,1 0 0,-1 0 0,1 0 1,-1-1-1,1 1 0,-1 0 0,0 0 0,1 0 0,-1 0 1,1-1-1,-1 1 0,0 0 0,1-1 0,-1 1 1,0 0-1,1 0 0,0-1 0,17-25 65,-15 22-129,52-93 43,-34 56 208,3 1 0,35-47 0,-59 87-114,1-1 0,-1 0 1,1 1-1,-1-1 1,1 1-1,0-1 0,-1 1 1,1 0-1,-1-1 1,1 1-1,0 0 0,-1-1 1,1 1-1,0 0 1,0 0-1,-1-1 0,1 1 1,0 0-1,0 0 1,-1 0-1,1 0 0,0 0 1,0 0-1,-1 0 1,1 1-1,0-1 0,0 0 1,-1 0-1,1 0 1,0 1-1,-1-1 0,1 0 1,0 1-1,-1-1 1,1 1-1,-1-1 0,1 0 1,0 1-1,-1 0 1,1-1-1,-1 1 0,1 0 1,24 33-340,-18-23 365,3 3-16,1-1 0,1 0 0,22 19 1,-29-28-31,0 0 0,0 0 0,1 0 0,0-1 0,-1 0 0,1 0 0,0-1 0,1 0-1,-1 0 1,0 0 0,1-1 0,11 2 0,-15-4-17,0 1-1,-1 0 0,1-1 1,0 0-1,-1 1 0,1-1 1,0 0-1,-1-1 0,1 1 1,-1 0-1,1-1 0,-1 1 1,0-1-1,0 0 0,0 0 1,0 0-1,0 0 0,0 0 1,0 0-1,-1 0 0,1-1 1,-1 1-1,1-1 0,-1 1 1,0-1-1,0 1 0,0-1 1,-1 0-1,1 1 0,0-1 1,-1-4-1,4-12-116,-1-1 1,-1 1-1,-1-27 0,-1 34 93,0-16-112,2-12-106,-2 0 0,-2-1 0,-12-62 0,6 86 2341,8 18-2035,-1-1 0,0 1 0,1-1 0,-1 1 0,1 0 0,0-1 0,-1 1 0,1 0 0,0-1 1,-1 1-1,1 0 0,0-1 0,-1 1 0,1 0 0,0 0 0,0-1 0,0 1 0,0 0 0,0 0 1,0-1-1,0 1 0,0 0 0,0 0 0,1 0 0,-30 593-639,28-588 557,1-1-613,-1-1-1,1 1 1,0 0 0,0 0 0,1 0 0,-1-1-1,3 8 1,-3-11 391,1 0 0,0 0 0,0 0 0,0 0 0,-1 0 0,1 0 0,0 0-1,0 0 1,0-1 0,0 1 0,0 0 0,1 0 0,-1-1 0,0 1 0,0-1 0,0 1-1,1-1 1,-1 0 0,0 1 0,0-1 0,1 0 0,-1 0 0,0 0 0,1 0 0,-1 0-1,0 0 1,0 0 0,1 0 0,1-1 0,2 0-11,-1 1 0,1-1 1,0 0-1,-1-1 0,1 1 0,-1-1 0,0 1 0,0-1 0,1-1 1,-1 1-1,4-4 0,-4 2 645,0 1 0,0-1-1,0 0 1,-1 0 0,0 0 0,0-1 0,0 1-1,4-9 1,-1-3 1667,-1 0-1,0-1 0,-2 1 1,1-1-1,0-20 0,-4 32-1948,1 0 1,0 1-1,0-1 0,0 0 0,1 1 0,-1-1 1,1 1-1,0-1 0,1 1 0,-1 0 0,1 0 0,0 0 1,0 0-1,0 1 0,0-1 0,0 1 0,1 0 1,0 0-1,0 0 0,0 0 0,0 0 0,0 1 1,0 0-1,1 0 0,-1 0 0,8-1 0,8-2-1190,0 1 0,0 1 0,0 1 0,41 1 0,16 1-4782</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6.421"/>
    </inkml:context>
    <inkml:brush xml:id="br0">
      <inkml:brushProperty name="width" value="0.05" units="cm"/>
      <inkml:brushProperty name="height" value="0.05" units="cm"/>
      <inkml:brushProperty name="color" value="#5B2D90"/>
    </inkml:brush>
  </inkml:definitions>
  <inkml:trace contextRef="#ctx0" brushRef="#br0">14 16 8132,'0'0'15209,"0"0"-15199,0 1 0,0-1 0,0 0-1,0 0 1,0 0 0,0 1-1,0-1 1,0 0 0,-1 0 0,1 0-1,0 0 1,0 1 0,0-1-1,0 0 1,0 0 0,0 0 0,0 0-1,0 1 1,0-1 0,0 0-1,-1 0 1,1 0 0,0 0 0,0 0-1,0 1 1,0-1 0,0 0-1,-1 0 1,1 0 0,0 0 0,0 0-1,0 0 1,-1 0 0,1 0-1,0 0 1,0 0 0,0 0 0,0 0-1,-1 0 1,1 0 0,0 0-1,0 0 1,0 0 0,-1 0 0,1 0-1,0 0 1,0 0 0,0 0-1,0 0 1,-1 0 0,1 0 0,0 0-1,0 0 1,0 0 0,0-1-1,-1 1 1,1 0 0,0 0 0,0 0-1,0 0 1,0 0 0,0-1-1,0 1 1,0 0 0,-1 0 0,1 0-1,-2 18 310,0 1 0,1 0 0,4 36-1,-2-24 200,-1-16-418,1-1 0,1 1 1,0 0-1,1-1 0,0 1 0,1-1 0,1 0 0,0 0 1,1 0-1,14 23 0,-19-35-102,0-1 1,-1 0-1,1 1 0,1-1 1,-1 0-1,0 0 0,0 1 0,0-1 1,1 0-1,-1 0 0,0 0 1,1 0-1,-1-1 0,1 1 1,-1 0-1,1-1 0,-1 1 1,1-1-1,0 1 0,-1-1 1,1 0-1,0 0 0,-1 1 1,1-1-1,0 0 0,-1-1 0,1 1 1,0 0-1,-1 0 0,1-1 1,0 1-1,-1-1 0,1 1 1,-1-1-1,1 0 0,-1 0 1,1 0-1,-1 1 0,0-1 1,1-1-1,0 0 0,5-4 4,0-1 0,-1 0 1,0 0-1,0 0 0,-1-1 0,5-8 0,49-104-235,-16 28-169,-43 92 403,0 0 0,0 0-1,0 0 1,0 0 0,0 0 0,0 0 0,0 0-1,0 1 1,0-1 0,0 0 0,0 0 0,0 0 0,0 0-1,0 0 1,0 0 0,1 0 0,-1 0 0,0 0-1,0 0 1,0 0 0,0 0 0,0 0 0,0 0-1,0 1 1,0-1 0,0 0 0,0 0 0,0 0-1,0 0 1,1 0 0,-1 0 0,0 0 0,0 0 0,0 0-1,0 0 1,0 0 0,0 0 0,0 0 0,0 0-1,0 0 1,0 0 0,1 0 0,-1 0 0,0 0-1,0 0 1,0 0 0,0 0 0,0-1 0,0 1 0,0 0-1,0 0 1,0 0 0,0 0 0,0 0 0,0 0-1,1 0 1,-1 0 0,0 0 0,0 0 0,2 15 93,-2 25 57,0-37-149,0 29 0,2-1 0,9 57 0,-10-79 0,2 1 1,-1-1-1,1 0 0,0 0 0,1-1 1,0 1-1,0-1 0,1 1 1,0-1-1,0-1 0,1 1 0,0-1 1,1 0-1,8 7 0,-13-12-4,0-1 1,0 1-1,1-1 0,-1 0 0,1 0 1,-1 0-1,1 0 0,0 0 0,-1 0 1,1-1-1,0 1 0,-1-1 0,1 0 1,0 0-1,0 0 0,-1 0 0,1 0 0,0-1 1,-1 1-1,1-1 0,0 0 0,-1 0 1,1 0-1,-1 0 0,1 0 0,-1 0 1,1-1-1,-1 1 0,0-1 0,3-2 1,4-4-22,0 0 1,-1-1-1,0 0 1,0 0-1,9-15 1,-3 2-61,0-1 0,-2 0 0,0 0 0,-2-1 0,-1-1 0,-1 0 0,-1 0 0,-1-1 0,-1 0 0,-1 0 1,0-49-1,0 67 38,-29 21-21448</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6.825"/>
    </inkml:context>
    <inkml:brush xml:id="br0">
      <inkml:brushProperty name="width" value="0.05" units="cm"/>
      <inkml:brushProperty name="height" value="0.05" units="cm"/>
      <inkml:brushProperty name="color" value="#5B2D90"/>
    </inkml:brush>
  </inkml:definitions>
  <inkml:trace contextRef="#ctx0" brushRef="#br0">251 114 6739,'0'0'8964,"-16"-103"-7043,-6 92-16,-12 11-1089,-3 0 161,-7 13-977,4 14 48,9 8-192,11 1-1425,14-4-3329</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7.823"/>
    </inkml:context>
    <inkml:brush xml:id="br0">
      <inkml:brushProperty name="width" value="0.05" units="cm"/>
      <inkml:brushProperty name="height" value="0.05" units="cm"/>
      <inkml:brushProperty name="color" value="#5B2D90"/>
    </inkml:brush>
  </inkml:definitions>
  <inkml:trace contextRef="#ctx0" brushRef="#br0">20 705 9941,'0'0'7651,"4"-18"-7395,-2 4-194,6-23 861,5-73 0,-11 53-533,-3 1 0,-3 0 0,-11-59 0,5 63 569,2 1 0,-1-87 709,7 166-1158,21 228-550,0 7-2084,-19-183-2446,0-5-4263</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9.047"/>
    </inkml:context>
    <inkml:brush xml:id="br0">
      <inkml:brushProperty name="width" value="0.05" units="cm"/>
      <inkml:brushProperty name="height" value="0.05" units="cm"/>
      <inkml:brushProperty name="color" value="#5B2D90"/>
    </inkml:brush>
  </inkml:definitions>
  <inkml:trace contextRef="#ctx0" brushRef="#br0">0 494 9412,'0'0'9621,"18"-1"-8599,-15 1-993,10 0 119,0 0 0,0-2 0,0 1 0,0-2 0,0 0 0,-1 0 0,1-1 0,-1-1 0,17-8 1,-10 2-75,0 0 1,-1-2-1,0 0 1,-1-2-1,-1 1 1,0-2 0,21-27-1,-29 31-15,0 0 0,-1 0 0,0-1 0,-1 0 0,-1 0 0,0 0 0,0-1 0,-2 0 0,1 0 0,-2 0 0,0 0 0,0-25 0,-2 26-44,1 8 0,0 1 0,-1 0 0,0-1 0,0 1 0,0-1 0,-1 1 0,1-1 0,-1 1 0,0 0 0,-1-1 0,1 1 0,-1 0 0,1 0 0,-4-5 0,-16 9 257,-42 5 1270,57-4-1538,-1 0 0,1 1 0,0-1-1,-1 1 1,1 1 0,0-1 0,1 1 0,-1 0 0,0 0 0,1 1-1,0 0 1,-1 0 0,2 0 0,-1 0 0,-5 7 0,-6 6 112,2 0 1,0 1 0,-12 21-1,16-22-89,1 1-1,1 0 0,1 1 1,0 0-1,1 0 0,1 0 1,1 1-1,1-1 1,1 1-1,0 0 0,3 30 1,-1-41-28,1 1 1,1-1 0,0 0 0,0 0 0,1 0 0,0-1 0,0 1-1,1-1 1,0 1 0,0-1 0,10 12 0,-9-14-26,0-1-1,0 0 1,1 0-1,-1-1 1,1 0 0,0 0-1,0 0 1,1 0 0,-1-1-1,1 0 1,-1-1 0,1 0-1,0 0 1,0 0 0,0-1-1,13 2 1,-11-3-5,1 1-1,0-1 1,0 0 0,0-1-1,-1 0 1,1-1 0,0 0-1,-1-1 1,1 0 0,-1 0 0,9-5-1,-2-1 34,0-1-1,0 0 1,-1-2-1,26-24 1,33-34 35,-3-3 0,97-130 1,-161 194-11,0-1-1,-1 1 1,-1-1 0,1 0-1,-2-1 1,1 1 0,-1-1-1,-1 0 1,0 0 0,0 0-1,-2 0 1,2-20 0,-2 30-26,-1 0-1,0 0 1,0 1 0,0-1 0,0 0 0,0 0 0,0 0 0,0 0 0,0 0 0,-1 0 0,1 1 0,0-1-1,0 0 1,-1 0 0,1 0 0,-1 1 0,1-1 0,0 0 0,-1 0 0,0 1 0,1-1 0,-1 1-1,1-1 1,-1 0 0,0 1 0,1-1 0,-1 1 0,0-1 0,1 1 0,-1-1 0,0 1 0,0 0 0,0-1-1,1 1 1,-1 0 0,0 0 0,0 0 0,0 0 0,0 0 0,0-1 0,1 1 0,-1 1 0,0-1-1,0 0 1,0 0 0,-1 0 0,0 1-4,0 0 0,0-1 0,0 1 0,-1 0 0,1 0 0,0 0 0,1 1 1,-1-1-1,0 0 0,0 1 0,0-1 0,1 1 0,-1 0 0,1-1 0,-1 1 0,1 0 0,-2 3 0,-2 9-53,0 0 1,1 0-1,1 0 0,0 1 0,1-1 1,0 1-1,1 0 0,1-1 0,0 1 1,4 21-1,0-6-113,2 0 1,1-1-1,2 1 0,13 30 0,0-10-527,16 41 70,-35-83 577,0 1 1,-1 0-1,0 0 0,0 0 0,-1 0 1,-1 0-1,0 0 0,0 10 0,-1-17 51,1-1-1,0 1 1,-1-1-1,1 1 0,-1-1 1,1 0-1,-1 1 1,0-1-1,0 0 0,0 1 1,1-1-1,-1 0 0,0 0 1,-1 0-1,1 1 1,0-1-1,0-1 0,0 1 1,-1 0-1,-1 1 0,-2 0 57,1 0-1,-1 0 1,1-1-1,-1 0 0,0 0 1,-8 1-1,-7-1 411,1-1 1,-29-4-1,43 4-329,-6-2-26,-1 0 1,1 0-1,-1-2 1,1 1-1,0-1 1,-12-7-1,18 9-266,0-1 1,0 0-1,0-1 0,0 1 1,1-1-1,-6-6 0,8 8-214,0 0 1,1 0-1,-1 0 0,1-1 0,-1 1 0,1-1 0,0 1 0,0-1 1,0 0-1,0 1 0,0-1 0,1 0 0,-1-4 0,1-17-7711</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19.434"/>
    </inkml:context>
    <inkml:brush xml:id="br0">
      <inkml:brushProperty name="width" value="0.05" units="cm"/>
      <inkml:brushProperty name="height" value="0.05" units="cm"/>
      <inkml:brushProperty name="color" value="#5B2D90"/>
    </inkml:brush>
  </inkml:definitions>
  <inkml:trace contextRef="#ctx0" brushRef="#br0">165 0 12854,'0'0'8020,"-105"66"-7236,79-7 673,6 7-769,8 5 304,10 4-79,2-3-913,18-6 608,16-13-608,11-14 64,5-17-352,1-17 96,-1-5-1649,-2-29-1232,-7-22-5843</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0.191"/>
    </inkml:context>
    <inkml:brush xml:id="br0">
      <inkml:brushProperty name="width" value="0.05" units="cm"/>
      <inkml:brushProperty name="height" value="0.05" units="cm"/>
      <inkml:brushProperty name="color" value="#5B2D90"/>
    </inkml:brush>
  </inkml:definitions>
  <inkml:trace contextRef="#ctx0" brushRef="#br0">135 300 12630,'0'0'8828,"22"0"-8287,72-1-268,-91 1-247,0 0 0,0 0 0,0 0 0,1 0 0,-1-1 1,0 1-1,0-1 0,0 0 0,0 0 0,0 0 0,0 0 1,0 0-1,0-1 0,-1 0 0,1 1 0,0-1 0,-1 0 1,1 0-1,-1 0 0,0-1 0,0 1 0,0 0 0,0-1 1,0 0-1,0 1 0,-1-1 0,1 0 0,-1 0 0,0 0 1,0 0-1,0 0 0,0 0 0,0-4 0,0 4 3,-1 0 0,0 0-1,-1-1 1,1 1-1,-1 0 1,1 0 0,-1 0-1,0 0 1,0 0 0,0 0-1,0 0 1,-1 0-1,1 0 1,-1 0 0,0 0-1,0 1 1,0-1 0,0 1-1,0-1 1,-1 1 0,1 0-1,-1 0 1,1 0-1,-1 0 1,0 1 0,1-1-1,-5-1 1,-2 0-29,-1 0 0,0 1 0,0-1 0,0 2 0,-1 0 0,1 0 0,0 1 0,0 0-1,-1 0 1,1 2 0,-12 1 0,14-1-1,1 0-1,1 0 0,-1 1 1,0 0-1,1 0 0,-1 0 0,1 1 1,0 0-1,0 0 0,0 1 1,1 0-1,0-1 0,0 2 1,0-1-1,0 1 0,-6 10 1,5-5-8,0 1 0,1 0 0,0 0 0,1 1 0,1 0 0,0-1 0,-2 18 0,1 10 41,2 42-1,2-74-33,0-5-8,0 0 1,0 0-1,0 0 1,1 0-1,-1 0 0,1 0 1,0 0-1,-1 0 1,1 0-1,1 0 1,-1 0-1,0 0 0,1 0 1,-1-1-1,1 1 1,0 0-1,0-1 0,0 0 1,0 1-1,0-1 1,1 0-1,-1 0 1,1 0-1,-1-1 0,1 1 1,4 2-1,-2-3-1,0 1-1,0-1 1,1 0-1,-1 0 1,0-1-1,0 0 1,1 0-1,-1 0 1,0 0-1,0-1 1,1 0-1,-1 0 1,0 0-1,0-1 1,7-2-1,-3-1-20,0 1 0,0-1 0,-1 0 0,0-1 0,0 0 1,0 0-1,-1-1 0,10-10 0,46-67 152,-46 60 1214,34-40-1,-51 63-1313,1 1 1,-1 0-1,0 0 0,1-1 1,-1 1-1,0 0 0,1 0 1,-1-1-1,1 1 0,-1 0 1,0 0-1,1 0 0,-1 0 1,1 0-1,-1-1 0,1 1 1,-1 0-1,0 0 0,1 0 1,-1 0-1,1 0 0,-1 0 1,1 1-1,-1-1 0,0 0 1,1 0-1,-1 0 0,1 0 1,-1 0-1,1 1 0,-1-1 1,0 0-1,1 0 0,-1 1 1,0-1-1,1 0 0,-1 0 1,0 1-1,1-1 0,-1 0 1,0 1-1,0-1 0,1 1 1,-1-1-1,0 0 0,0 1 1,0-1-1,0 1 0,0-1 1,1 0-1,-1 1 0,0-1 1,0 1-1,0 0 0,7 29-348,-6-27 400,9 60-114,-7-34-312,2-1-1,11 35 1,-16-61 290,0-1 1,1 0-1,-1 0 0,1 0 0,-1 0 0,1 0 1,-1 1-1,1-1 0,-1 0 0,1 0 0,0 0 1,0 0-1,-1-1 0,1 1 0,0 0 1,0 0-1,0 0 0,0-1 0,0 1 0,0 0 1,0-1-1,0 1 0,0-1 0,1 1 0,-1-1 1,0 0-1,0 1 0,0-1 0,1 0 0,-1 0 1,0 0-1,0 0 0,0 0 0,1 0 1,-1 0-1,0 0 0,0-1 0,0 1 0,1 0 1,-1-1-1,0 1 0,0-1 0,0 1 0,0-1 1,0 0-1,0 1 0,0-1 0,1-1 1,7-5-44,0 0 1,0 0-1,-1-1 1,8-10-1,-12 14 51,143-172-576,-147 176 685,1 0-1,-1 0 1,0 0 0,0 0-1,1 0 1,-1 0 0,0 0-1,0 0 1,1 0 0,-1 0 0,0 0-1,1 0 1,-1 0 0,0 0-1,0 0 1,1 0 0,-1 0-1,0 0 1,0 0 0,1 0-1,-1 0 1,0 0 0,0 0-1,1 1 1,-1-1 0,0 0-1,0 0 1,0 0 0,1 0-1,-1 1 1,0-1 0,0 0-1,0 0 1,0 1 0,1-1-1,-1 0 1,0 0 0,0 0-1,0 1 1,0-1 0,0 0-1,0 1 1,0-1 0,0 0-1,0 0 1,0 1 0,0-1-1,7 19-496,-6-17 617,3 9-179,0-1 0,1 0 1,0 0-1,0 0 0,1-1 0,8 10 0,-12-16-2,1-1-1,-1 1 1,1 0-1,-1-1 1,1 0-1,0 0 0,0 0 1,0 0-1,1 0 1,-1-1-1,0 1 1,1-1-1,-1 0 1,1 0-1,-1 0 1,1 0-1,-1-1 0,1 1 1,0-1-1,-1 0 1,1 0-1,6-1 1,-7 0-43,0 0 0,0-1 0,0 1 1,0-1-1,0 1 0,0-1 0,0 0 1,0 0-1,-1 0 0,1-1 0,-1 1 1,1-1-1,-1 1 0,0-1 0,0 0 1,0 0-1,0 1 0,-1-2 0,1 1 1,-1 0-1,0 0 0,0 0 0,1-7 1,3-7-282,-2 0 0,0 0 0,1-25 1,-4 35 229,3-135-2345,-4 128 2700,0-1-1,-1 1 1,-1 0-1,0 0 1,-1 0-1,0 0 1,-11-22-1,15 35-88,-1 0 1,1 0-1,-1 0 0,1 0 0,0 0 0,-1 0 0,0 0 0,1 0 0,-1 1 0,0-1 0,1 0 1,-1 0-1,0 1 0,0-1 0,1 0 0,-1 1 0,0-1 0,0 1 0,0-1 0,0 1 0,0 0 1,0-1-1,-1 1 0,1 0-94,0 0 0,0 1 0,1-1 0,-1 1 0,0-1 1,0 1-1,1-1 0,-1 1 0,0-1 0,0 1 0,1 0 0,-1-1 1,1 1-1,-1 0 0,1 0 0,-1-1 0,1 1 0,-1 0 0,1 0 1,-1 1-1,-15 57 62,13-49 164,-41 264 321,10-53-428,22-138-2163,12-83 1922,0 0 1,0 1 0,0-1-1,0 0 1,0 0 0,0 1-1,0-1 1,0 0 0,0 0 0,0 1-1,0-1 1,0 0 0,0 0-1,0 1 1,0-1 0,0 0-1,0 0 1,0 1 0,1-1-1,-1 0 1,0 0 0,0 0-1,0 1 1,0-1 0,1 0-1,-1 0 1,0 0 0,0 0-1,0 0 1,1 1 0,-1-1-1,0 0 1,0 0 0,1 0-1,-1 0 1,0 0 0,0 0-1,1 0 1,-1 0 0,0 0-1,0 0 1,1 0 0,14-5-535,11-11 423,-13 3 278,-1 0 1,-1-1 0,0 0 0,16-28-1,-17 25 185,1 1-1,0 1 0,22-24 1,-28 34-541,1 0 1,0 1-1,0-1 1,0 1-1,0 1 1,1-1 0,-1 1-1,1 0 1,0 1-1,0-1 1,0 1 0,0 1-1,12-2 1,41 0-6041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25.779"/>
    </inkml:context>
    <inkml:brush xml:id="br0">
      <inkml:brushProperty name="width" value="0.05" units="cm"/>
      <inkml:brushProperty name="height" value="0.05" units="cm"/>
      <inkml:brushProperty name="color" value="#5B2D90"/>
    </inkml:brush>
  </inkml:definitions>
  <inkml:trace contextRef="#ctx0" brushRef="#br0">1 40 12038,'0'0'6621,"11"13"-6293,-2-5-265,0 2 0,-1-1 0,0 1 0,-1 0 0,0 1 0,-1-1 0,0 1-1,-1 1 1,0-1 0,0 1 0,-2 0 0,1 0 0,1 14 0,-5-22-60,2 9 11,-1 1 1,-1-1 0,-2 27-1,-2-102 1080,5 46-1030,0 0 0,1 0-1,0 0 1,2 0 0,6-19 0,-8 27-61,1 0 0,0 0 0,1 1 0,0-1 0,0 1 0,1 0 0,-1 0 0,2 0 0,-1 0 0,1 1 0,11-10 0,-15 15-8,-1 0 1,1 0-1,-1 0 0,1 0 1,0 1-1,0-1 0,-1 0 1,1 1-1,0 0 0,0-1 1,0 1-1,-1 0 0,1 0 1,0 0-1,0 0 1,0 0-1,0 0 0,0 1 1,-1-1-1,1 1 0,0-1 1,0 1-1,-1 0 0,1-1 1,0 1-1,-1 0 0,1 0 1,-1 0-1,1 0 0,-1 1 1,1-1-1,-1 0 1,0 0-1,0 1 0,1-1 1,-1 1-1,1 2 0,3 3-10,-1 0-1,0 0 0,0 0 1,-1 1-1,0-1 1,0 1-1,2 10 0,-4-9-24,1 0 0,-2-1 0,1 1 0,-1 0 0,-2 18 0,1-25 40,1 0-1,0 0 1,0 0 0,-1 0-1,1 0 1,-1 0-1,1 0 1,-1 0 0,0 0-1,0 0 1,0-1-1,0 1 1,0 0 0,0-1-1,0 1 1,-1 0-1,1-1 1,-1 0 0,1 1-1,-1-1 1,1 0-1,-1 0 1,0 0 0,0 0-1,1 0 1,-1 0-1,0 0 1,0-1 0,0 1-1,0 0 1,0-1-1,-3 0 1,3-42 1403,3 34-1367,0 1 0,0-1 0,1 0 0,0 1-1,1-1 1,0 1 0,0 0 0,0 0 0,1 0-1,0 0 1,0 0 0,6-5 0,-3 2 33,0 1 0,2 0-1,-1 1 1,1 0 0,0 0 0,0 1 0,16-10 0,-22 16-58,0-1-1,-1 1 1,1 0 0,0-1 0,0 1 0,0 1 0,0-1 0,0 0 0,0 1 0,0-1-1,0 1 1,0 0 0,0 0 0,0 0 0,0 1 0,0-1 0,1 1 0,-1 0-1,-1-1 1,1 1 0,0 1 0,0-1 0,0 0 0,0 1 0,-1-1 0,1 1 0,-1 0-1,1 0 1,-1 0 0,0 0 0,0 0 0,0 0 0,0 1 0,0-1 0,0 1 0,1 3-1,3 4-61,-1 0-1,0 1 0,0-1 0,-2 1 0,1 0 0,-1 0 0,-1 0 1,2 19-1,-1 61-2470,-5-31-3635,-3-18-2308</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0.573"/>
    </inkml:context>
    <inkml:brush xml:id="br0">
      <inkml:brushProperty name="width" value="0.05" units="cm"/>
      <inkml:brushProperty name="height" value="0.05" units="cm"/>
      <inkml:brushProperty name="color" value="#5B2D90"/>
    </inkml:brush>
  </inkml:definitions>
  <inkml:trace contextRef="#ctx0" brushRef="#br0">1 15 800,'0'0'23120,"2"-4"-21890,6-6-560,-2 12-213,3 28 58,-6-16-391,8 45 730,6 75-1,-12-4-2650,-5-128 1590,1-2 40,-1 1-1,0 0 0,0-1 1,0 1-1,0-1 1,0 1-1,0 0 1,0-1-1,0 1 1,0-1-1,0 1 0,0 0 1,0-1-1,0 1 1,0-1-1,-1 1 1,1 0-1,0-1 1,0 1-1,-1-1 0,1 1 1,0-1-1,-1 1 1,1-1-1,-1 1 1,1-1-1,0 1 1,-1-1-1,1 0 0,-1 1 1,1-1-1,-1 0 1,1 1-1,-1-1 1,0 0-1,1 0 1,-2 1-1,-9-1-6238</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0.947"/>
    </inkml:context>
    <inkml:brush xml:id="br0">
      <inkml:brushProperty name="width" value="0.05" units="cm"/>
      <inkml:brushProperty name="height" value="0.05" units="cm"/>
      <inkml:brushProperty name="color" value="#5B2D90"/>
    </inkml:brush>
  </inkml:definitions>
  <inkml:trace contextRef="#ctx0" brushRef="#br0">20 103 17176,'0'0'2065,"-5"22"-1283,-9 68 338,13-87-1069,1 0-1,1 1 1,-1-1-1,0 0 1,1 0 0,-1 0-1,1 0 1,0 0-1,0 0 1,0 0-1,1 0 1,-1-1 0,1 1-1,-1 0 1,1-1-1,0 1 1,0-1 0,0 0-1,0 1 1,1-1-1,-1 0 1,1 0 0,-1 0-1,1-1 1,4 3-1,1 0 107,1-1 0,-1 0-1,1-1 1,-1 0 0,1 0-1,14 0 1,-13-1-19,1 0 1,-1-1-1,1-1 1,-1 0-1,1 0 1,-1-1-1,0 0 1,1-1-1,-1 0 1,0 0-1,-1-1 1,1-1-1,12-7 1,-17 8-83,0 1 0,0-1 0,-1 0 0,0 0 0,0-1 1,0 1-1,0-1 0,-1 0 0,0 0 0,0 0 0,0 0 1,-1-1-1,1 1 0,-1-1 0,-1 0 0,1 1 0,-1-1 0,0 0 1,0 0-1,-1 0 0,1 0 0,-1 0 0,-1 0 0,1 0 1,-3-8-1,2 8-37,-1 0 0,0 0 0,0 1-1,0-1 1,-1 0 0,0 1 0,0 0 0,0-1 0,-1 1 0,0 1 0,0-1 0,0 0 0,-1 1 0,1 0 0,-1 0 0,0 0 0,0 1 0,0 0 0,-10-5 0,6 4-64,0 0 1,0 0 0,-1 1 0,1 1-1,-1-1 1,0 1 0,1 1 0,-1 0-1,0 1 1,0-1 0,-17 3 0,23-1-82,1 0 1,-1-1 0,1 1 0,0 1 0,0-1 0,-1 0 0,1 1 0,0-1-1,0 1 1,0 0 0,1 0 0,-1 0 0,0 1 0,1-1 0,0 1 0,-1-1-1,-3 6 1,3-2-108,0 0 0,1-1 0,-1 1-1,1 0 1,0 0 0,1 1 0,-1-1 0,1 0-1,0 9 1,1-1-629,0 0 1,0 0-1,2 0 1,0 0-1,0 0 0,1-1 1,1 1-1,7 17 1,24 32-6463</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1.301"/>
    </inkml:context>
    <inkml:brush xml:id="br0">
      <inkml:brushProperty name="width" value="0.05" units="cm"/>
      <inkml:brushProperty name="height" value="0.05" units="cm"/>
      <inkml:brushProperty name="color" value="#5B2D90"/>
    </inkml:brush>
  </inkml:definitions>
  <inkml:trace contextRef="#ctx0" brushRef="#br0">9 1 15751,'0'0'8079,"-2"23"-7210,-4 184 1135,6-203-2001,0 0 1,0 0-1,0 0 0,1 0 1,-1 0-1,1-1 1,0 1-1,0 0 0,1 0 1,-1 0-1,4 4 1,-4-7-7,0 1 0,0-1 1,0 0-1,0 0 1,1 0-1,-1 0 0,1 0 1,-1 0-1,1 0 1,-1 0-1,1-1 0,-1 1 1,1 0-1,0-1 1,-1 0-1,1 1 0,0-1 1,-1 0-1,1 0 1,0 0-1,0 0 0,-1 0 1,1 0-1,0 0 1,-1-1-1,1 1 0,0 0 1,2-2-1,5-1 10,0-1 0,-1 1 0,0-2 0,1 1 0,-1-1 0,-1-1 0,13-10 0,52-54 86,-30 28-66,-27 28-18,-3 1 31,0 1-1,1 1 0,0 0 1,1 1-1,0 0 0,1 1 1,0 1-1,18-8 0,-32 16-30,0 0 1,-1-1-1,1 1 1,0 0-1,0 0 0,0 0 1,0 0-1,0 0 0,-1 1 1,1-1-1,0 0 1,0 0-1,0 0 0,0 1 1,-1-1-1,1 0 0,0 1 1,0-1-1,-1 1 0,1-1 1,0 1-1,-1-1 1,1 1-1,0-1 0,-1 1 1,1 0-1,-1-1 0,1 1 1,-1 0-1,1 0 0,-1-1 1,0 1-1,1 0 1,-1 0-1,0 0 0,0-1 1,1 1-1,-1 0 0,0 0 1,0 1-1,3 43 38,-2-31-51,2 142-585,-2-34-5257,1-62-2819</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1.672"/>
    </inkml:context>
    <inkml:brush xml:id="br0">
      <inkml:brushProperty name="width" value="0.05" units="cm"/>
      <inkml:brushProperty name="height" value="0.05" units="cm"/>
      <inkml:brushProperty name="color" value="#5B2D90"/>
    </inkml:brush>
  </inkml:definitions>
  <inkml:trace contextRef="#ctx0" brushRef="#br0">0 1 10341,'0'0'14807,"0"41"-14295,2 27-176,8 17 608,4 3-207,2 1-385,-2-2-272,-4-8-80,-6-13-352,-4-13-209,0-17-2160,0-15-1649</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2.066"/>
    </inkml:context>
    <inkml:brush xml:id="br0">
      <inkml:brushProperty name="width" value="0.05" units="cm"/>
      <inkml:brushProperty name="height" value="0.05" units="cm"/>
      <inkml:brushProperty name="color" value="#5B2D90"/>
    </inkml:brush>
  </inkml:definitions>
  <inkml:trace contextRef="#ctx0" brushRef="#br0">5 54 9268,'0'0'12523,"0"21"-12256,-1 8-171,-1 9 44,5 65 0,-1-93-125,0-1 0,0 1-1,1-1 1,0 0 0,0 0-1,1 0 1,1 0 0,-1-1-1,1 0 1,1 0 0,0 0-1,11 12 1,-14-16 20,1-1 0,0 1-1,-1-1 1,1 0 0,1 0 0,-1 0 0,0-1 0,1 1-1,-1-1 1,1 0 0,-1-1 0,1 1 0,0-1 0,0 0-1,0 0 1,0 0 0,0-1 0,0 0 0,0 0 0,0 0-1,0 0 1,0-1 0,0 0 0,0 0 0,0 0 0,5-3-1,-5 2 32,-1-1 0,0 0-1,0 1 1,0-1 0,-1-1-1,1 1 1,-1 0 0,1-1-1,-1 0 1,0 0 0,-1 0-1,1 0 1,-1 0-1,0-1 1,0 1 0,0-1-1,0 1 1,-1-1 0,2-6-1,0-7 127,0 0-1,0 0 0,-1-33 1,-3 42-175,1-1 0,-1 1 0,-1-1 0,0 1 0,0 0 0,-1 0 0,0 0 0,-1 0 0,0 0 0,0 1 0,-1-1 0,0 1 1,0 0-1,-1 1 0,0-1 0,-1 1 0,1 0 0,-1 1 0,-1 0 0,1 0 0,-1 0 0,0 1 0,0 0 0,-1 1 0,1 0 0,-1 0 0,0 1 0,0 0 0,0 0 0,0 1 1,-1 0-1,-11 0 0,19 2-46,-1-1 1,1 1-1,0 0 1,-1 0-1,1 0 1,0 0-1,0 1 1,-1-1-1,1 1 1,0-1-1,0 1 0,0 0 1,-1 0-1,1 0 1,0 0-1,0 0 1,1 0-1,-1 1 1,0-1-1,0 1 1,0-1-1,-1 3 1,1-1-104,0 0 0,1 0 0,0 0 1,0 0-1,0 0 0,0 1 0,0-1 0,1 0 1,-1 0-1,1 1 0,0-1 0,0 0 0,1 7 0,0 0-353,1 1-1,0-1 0,1 0 1,0 0-1,1 0 0,0 0 1,0-1-1,1 1 0,7 8 1,39 41-6030,8 0-5259</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2.637"/>
    </inkml:context>
    <inkml:brush xml:id="br0">
      <inkml:brushProperty name="width" value="0.05" units="cm"/>
      <inkml:brushProperty name="height" value="0.05" units="cm"/>
      <inkml:brushProperty name="color" value="#5B2D90"/>
    </inkml:brush>
  </inkml:definitions>
  <inkml:trace contextRef="#ctx0" brushRef="#br0">346 128 14759,'0'0'5992,"-20"-14"-4322,-69-42-619,85 54-1027,0 0-1,0 0 0,-1 0 1,1 0-1,0 1 1,-1 0-1,1 0 1,-1 0-1,1 0 0,-1 1 1,0-1-1,1 1 1,-1 0-1,0 1 1,1-1-1,-1 1 1,1 0-1,-1 0 0,1 1 1,0-1-1,-1 1 1,1 0-1,0 0 1,0 0-1,0 1 1,0-1-1,0 1 0,1 0 1,-1 0-1,1 0 1,0 1-1,-5 5 1,4-2-114,-1 0 0,1-1 0,1 1 0,0 1 0,0-1 0,0 0 0,0 1 0,1-1 0,1 1 0,-1 0 1,1 0-1,1 0 0,-1 0 0,1-1 0,1 1 0,1 13 0,-1-19 28,0 0-1,0 0 1,0 0-1,0 0 1,0 0 0,0 0-1,1 0 1,-1 0-1,1 0 1,-1 0 0,1-1-1,0 1 1,-1-1-1,1 1 1,0-1 0,0 0-1,0 0 1,0 0-1,0 0 1,1 0 0,-1 0-1,0 0 1,0-1-1,1 1 1,-1-1 0,0 0-1,0 1 1,1-1-1,-1 0 1,0 0 0,1-1-1,2 0 1,1 1-97,1-1 1,-1 0-1,0 0 0,0-1 1,0 1-1,0-2 0,0 1 1,0-1-1,-1 1 0,11-8 1,-2-3 104,0 0 0,0-1 0,-2-1 0,0 0-1,0-1 1,-2 0 0,0-1 0,9-21 0,-11 22 1396,-2-1-1,7-29 0,-15 73 2473,3 32-3424,1-4-48,18 237 1037,1-33-541,-19-182-750,1 29-244,-14 158 0,9-246-106,-1-1 0,-1 0 0,0 0 1,-13 31-1,14-42 98,1-1 0,-1 0 0,0 0 0,0 0 0,0-1 0,-1 1 0,1-1 1,-1 1-1,0-1 0,0 0 0,-1-1 0,1 1 0,-1-1 0,0 0 0,0 0 1,0 0-1,0-1 0,-9 3 0,7-3 111,0 0 0,0-1 0,-1 0 0,1 0 0,-1 0 0,1-1 0,-1 0 0,1-1 0,0 0 0,-1 0 0,1 0 0,0-1 0,0 0 0,0 0 0,0-1 0,0 0 0,0 0 0,1-1 0,-1 0 0,1 0 0,0 0 0,0-1 0,1 0 0,-1 0 0,1 0 0,0-1 0,0 0 0,-6-10 0,1-1 71,1 0 1,1-1 0,0 0 0,1-1-1,1 0 1,1 0 0,1 0-1,0 0 1,-1-40 0,3 14 116,2 0 1,2 1 0,3-1-1,1 0 1,2 1-1,2 0 1,2 1-1,2 0 1,2 1-1,1 0 1,2 2-1,2 0 1,2 1-1,34-44 1,-47 71-41,0 0 0,1 1 0,0 0 0,1 1 0,0 0 0,1 1 0,0 0 0,0 1 0,25-11 0,-32 16-71,0 1 1,-1 0 0,1 1 0,0-1 0,0 1-1,0 0 1,0 0 0,0 1 0,0 0-1,0 0 1,0 0 0,0 1 0,0 0-1,0 0 1,0 0 0,0 1 0,0 0 0,0 0-1,-1 1 1,1-1 0,-1 1 0,0 0-1,0 1 1,0-1 0,0 1 0,0 0 0,5 7-1,0 1-85,0 0 0,0 1 0,-2 0 0,0 0 0,0 1 0,-1 0 0,-1 1 0,8 27 0,-7-16-225,-2 0-1,-1 1 0,-1 0 1,-1 36-1,-2-63 186,0 1 0,0-1 0,0 0 0,0 0 1,0 0-1,0 1 0,0-1 0,0 0 0,1 0 0,-1 1 0,0-1 0,0 0 0,0 0 0,0 0 1,0 1-1,0-1 0,0 0 0,0 0 0,0 1 0,-1-1 0,1 0 0,0 0 0,0 0 0,0 1 1,0-1-1,0 0 0,0 0 0,0 0 0,0 1 0,-1-1 0,1 0 0,0 0 0,0 0 0,0 0 1,0 1-1,-1-1 0,1 0 0,0 0 0,0 0 0,0 0 0,-1 0 0,1 0 0,0 0 0,0 0 1,0 1-1,-1-1 0,1 0 0,0 0 0,0 0 0,-1 0 0,1 0 0,0 0 0,0 0 1,-1 0-1,1 0 0,0-1 0,0 1 0,0 0 0,-1 0 0,1 0 0,-9-4-5944</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3.007"/>
    </inkml:context>
    <inkml:brush xml:id="br0">
      <inkml:brushProperty name="width" value="0.05" units="cm"/>
      <inkml:brushProperty name="height" value="0.05" units="cm"/>
      <inkml:brushProperty name="color" value="#5B2D90"/>
    </inkml:brush>
  </inkml:definitions>
  <inkml:trace contextRef="#ctx0" brushRef="#br0">167 0 13094,'0'0'6454,"-1"22"-5939,0-9-415,0-4-33,0 0-1,1 0 1,0 0-1,0 1 1,2 9-1,-1-15-6,0-1-1,0 1 1,1 0-1,-1 0 1,1-1-1,-1 1 1,1-1-1,0 1 1,1-1-1,-1 0 1,0 0-1,1 0 1,0 0-1,0 0 1,0-1-1,0 1 1,0-1-1,5 3 1,3 1 211,1 0 1,1-1 0,-1 0 0,1-1 0,0-1 0,0 0 0,0 0 0,0-1 0,0-1-1,17 0 1,-28-1-197,0 0 0,0 0 1,0-1-1,0 1 0,-1 0 0,1-1 0,0 1 0,0-1 0,0 0 0,-1 1 0,1-1 0,0 0 0,-1 0 1,1 0-1,0 0 0,-1 0 0,0-1 0,1 1 0,-1 0 0,0-1 0,1 1 0,-1-1 0,0 1 1,0-1-1,0 0 0,0 0 0,-1 1 0,1-1 0,0 0 0,-1 0 0,1 0 0,-1 1 0,0-1 0,0 0 1,1 0-1,-1 0 0,0 0 0,-1 0 0,1-2 0,-1-1-21,1 0-1,-1 0 1,0 0-1,0 0 1,0 0-1,-1 1 1,1-1-1,-1 0 1,0 1 0,-1-1-1,1 1 1,-1 0-1,0 0 1,-5-6-1,2 5-90,-1 1 1,0-1-1,1 2 0,-2-1 0,1 0 0,0 1 0,-1 1 0,1-1 0,-1 1 0,0 1 1,1-1-1,-1 1 0,0 0 0,0 1 0,0 0 0,0 0 0,-10 3 0,7-2-255,0 1 0,0 0 1,1 1-1,-1 0 0,1 1 0,0 0 0,0 1 0,0 0 0,0 0 0,1 1 0,-17 13 0,17-9-805,-1 0-1,1 1 1,1-1 0,0 2-1,0-1 1,1 1-1,1 0 1,-9 22 0,-2 34-10469</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3.596"/>
    </inkml:context>
    <inkml:brush xml:id="br0">
      <inkml:brushProperty name="width" value="0.05" units="cm"/>
      <inkml:brushProperty name="height" value="0.05" units="cm"/>
      <inkml:brushProperty name="color" value="#5B2D90"/>
    </inkml:brush>
  </inkml:definitions>
  <inkml:trace contextRef="#ctx0" brushRef="#br0">0 381 9316,'0'0'12139,"8"-3"-11488,23-9-48,0-1 0,-1-1 0,-1-2 0,0 0-1,33-27 1,-49 33-497,-1 0-1,0 0 1,-1-1-1,0-1 0,-1 0 1,0 0-1,-1-1 1,0 0-1,-1 0 0,0-1 1,-2-1-1,1 1 1,6-26-1,-12 37-98,0 0 0,-1 0 0,1 0 0,-1 1 0,0-1 0,0 0 0,0 0 0,0 0 0,-1 0 0,1 0 0,-1 0 0,-1-3 0,2 4-17,-1 1 1,0 0 0,0-1 0,1 1-1,-1 0 1,0 0 0,0 0 0,0 0 0,-1 0-1,1 0 1,0 0 0,0 0 0,0 0 0,-1 1-1,1-1 1,0 0 0,-3 0 0,-4-1-63,-1 1 1,1 0 0,0 1-1,0 0 1,0 0 0,0 1-1,-9 1 1,16-2 69,-4 1-11,0 0-1,0 0 1,0 0 0,0 1-1,1-1 1,-1 1 0,0 0-1,1 1 1,-1-1 0,1 1-1,0 0 1,0 0 0,0 0 0,0 1-1,0-1 1,1 1 0,0 0-1,-1 0 1,1 0 0,1 0-1,-1 1 1,1-1 0,0 1-1,0-1 1,0 1 0,0 0 0,1 0-1,0 0 1,0 0 0,0 0-1,0 5 1,0 4-27,1 1 0,0-1 0,0 0 0,2 0-1,0 0 1,0 0 0,2 0 0,-1-1 0,2 1 0,7 17 0,5-1-252,1-2 1,1 1-1,2-2 1,24 25-1,-21-24-414,0 1-1,35 58 0,-57-84 682,-1-1 1,1 1-1,-1 0 1,0 0-1,0 0 0,0-1 1,0 1-1,-1 0 0,1 5 1,-1-7 22,0 0-1,0 0 1,0 0 0,0-1 0,-1 1 0,1 0 0,0 0 0,0 0-1,-1-1 1,1 1 0,0 0 0,-1 0 0,1-1 0,-1 1 0,1 0-1,-1-1 1,0 1 0,1-1 0,-1 1 0,1 0 0,-1-1 0,-1 1 0,-4 1 34,1 0 0,-1-1 1,1 0-1,-1 0 1,1 0-1,-1-1 1,0 0-1,-6-1 1,11 1-30,-9 0 79,-1 0 0,1-2 0,-1 1 0,1-1 0,0-1-1,-1 0 1,1 0 0,1-1 0,-12-5 0,17 7-232,0-1 1,1 1 0,-1-1-1,0 0 1,1 0-1,0 0 1,0-1 0,0 1-1,0-1 1,-3-5-1,4 6-386,0 0-1,1-1 0,0 1 0,0-1 1,0 1-1,0-1 0,0 1 0,1-1 1,0 0-1,0 1 0,0-1 0,0 0 1,0 1-1,2-7 0,9-25-10836</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4.021"/>
    </inkml:context>
    <inkml:brush xml:id="br0">
      <inkml:brushProperty name="width" value="0.05" units="cm"/>
      <inkml:brushProperty name="height" value="0.05" units="cm"/>
      <inkml:brushProperty name="color" value="#5B2D90"/>
    </inkml:brush>
  </inkml:definitions>
  <inkml:trace contextRef="#ctx0" brushRef="#br0">20 0 13414,'0'0'9671,"2"24"-9260,26 389 1518,-27-352-1872,2-34-155,-2-1-1,-1 1 0,-2 0 0,0-1 0,-1 1 0,-14 49 0,2-48-689,7-24 151,3-19 339,3-26 236,1 0 0,2 0 0,8-49 1,-4 63 192,0 0 0,2 1 0,0 0 0,2 0 0,23-46-1,-29 66-8,2 0 0,-1 0-1,1 0 1,-1 0 0,2 0-1,-1 1 1,1 0-1,-1 0 1,1 1 0,1 0-1,-1 0 1,0 0-1,1 1 1,13-5 0,-15 6-98,-1 1 0,1 0 0,0 0 0,-1 0 0,1 0 0,0 1 0,0 0 0,-1 0 0,1 0 0,0 1 0,-1-1 0,1 1 0,0 0 0,-1 1 0,1-1 0,-1 1 0,1 0 0,-1 0 0,0 0 0,0 1 0,0-1 0,0 1 0,0 0 1,3 4-1,3 5-61,-1 0 0,-1 0 1,0 1-1,-1 1 0,0-1 1,-1 1-1,-1 0 0,0 0 1,-1 1-1,0-1 0,-1 1 1,-1 0-1,-1 0 1,0 0-1,0 0 0,-2 0 1,0 0-1,-5 25 0,5-36-319,0 0-1,0 0 0,-1 0 1,0 0-1,1-1 0,-1 1 1,0-1-1,-1 1 0,1-1 1,-1 0-1,0 0 0,1 0 1,-1 0-1,0 0 0,-6 3 1,-15 4-6114</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4.351"/>
    </inkml:context>
    <inkml:brush xml:id="br0">
      <inkml:brushProperty name="width" value="0.05" units="cm"/>
      <inkml:brushProperty name="height" value="0.05" units="cm"/>
      <inkml:brushProperty name="color" value="#5B2D90"/>
    </inkml:brush>
  </inkml:definitions>
  <inkml:trace contextRef="#ctx0" brushRef="#br0">1 36 8212,'0'0'10855,"16"16"-10318,-4-2-408,-7-8-63,0 1 0,0-1 0,1-1 0,0 1 0,0-1 0,0 0 0,0 0 0,1-1 0,0 0 0,0 0 0,0-1 0,0 1 0,1-1 0,-1-1 0,1 0 0,9 2 0,-7-3 153,1 0 1,-1 0-1,0-1 1,1-1-1,-1 1 1,15-4-1,-22 3-117,-1 0 0,0 0 0,1 0-1,-1 0 1,0 0 0,0 0 0,0 0 0,0-1 0,0 1 0,0-1 0,0 1 0,-1-1-1,1 0 1,0 0 0,-1 0 0,0 0 0,1 0 0,-1 0 0,0 0 0,0 0-1,0-1 1,0 1 0,-1 0 0,1-1 0,0 1 0,-1 0 0,0-1 0,1 1 0,-1-1-1,0 1 1,-1 0 0,0-6 0,1 5-76,-1-1 0,-1 1 0,1 0 1,0-1-1,-1 1 0,0 0 0,0 0 0,0 0 0,0 0 0,0 0 0,-1 0 0,1 1 1,-1-1-1,0 1 0,0-1 0,0 1 0,0 0 0,0 0 0,0 1 0,0-1 0,-1 1 1,1-1-1,0 1 0,-1 0 0,1 0 0,-6 0 0,-1-1-110,0 0 0,0 0 0,0 1 0,0 0 0,0 1 0,-1 0 0,1 1 0,-17 2 0,24-1-70,-1-1 0,0 1 0,1 0 0,-1 0-1,1 0 1,-1 0 0,1 1 0,0-1 0,0 1-1,0 0 1,0 0 0,1 0 0,-1 0 0,1 0-1,0 1 1,0-1 0,0 1 0,0-1 0,1 1-1,-1 0 1,1 0 0,0 0 0,0 0 0,0 5-1,-2 11-928,0 1 1,2-1-1,2 30 0,-1-41 652,7 65-4486,17-1-1857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26.242"/>
    </inkml:context>
    <inkml:brush xml:id="br0">
      <inkml:brushProperty name="width" value="0.05" units="cm"/>
      <inkml:brushProperty name="height" value="0.05" units="cm"/>
      <inkml:brushProperty name="color" value="#5B2D90"/>
    </inkml:brush>
  </inkml:definitions>
  <inkml:trace contextRef="#ctx0" brushRef="#br0">23 185 10837,'0'0'9898,"2"8"-9839,4 18 133,-2-1 1,-1 1 0,-1 0-1,-1 35 1,-14 118 304,2-35-578,9-62-434,-8-224 1697,8 26-677,-1 45-77,4-1 0,2 0 0,20-113 0,-21 178-431,0 0 1,0 0-1,1 1 0,-1-1 1,2 1-1,-1 0 1,1 0-1,-1 0 0,2 0 1,-1 0-1,1 1 1,9-9-1,-12 12-4,1 1 1,-1-1-1,0 1 1,1-1-1,0 1 0,-1 0 1,1 0-1,0 0 1,-1 0-1,1 1 1,0-1-1,0 1 0,0-1 1,0 1-1,0 0 1,0 0-1,-1 1 1,1-1-1,0 0 0,0 1 1,0 0-1,-1 0 1,1 0-1,0 0 0,-1 0 1,1 0-1,0 1 1,-1-1-1,0 1 1,1 0-1,-1-1 0,0 1 1,0 0-1,2 3 1,2 1-15,-1 1 0,0-1 0,-1 1 0,1 0 0,-1 0 0,-1 0 0,1 0 0,-1 1 0,-1 0 0,1-1 0,-1 1 0,-1 0 0,1 0 0,-1 0 0,-1 1 0,1-1 0,-2 0 1,1 0-1,-1 0 0,-2 10 0,0 1-135,-2 0 1,0 0-1,-1-1 1,-1 0 0,0 0-1,-1 0 1,-15 22-1,-49 63-2412,22-36-5054,48-64 7069,-18 21-9012</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4.686"/>
    </inkml:context>
    <inkml:brush xml:id="br0">
      <inkml:brushProperty name="width" value="0.05" units="cm"/>
      <inkml:brushProperty name="height" value="0.05" units="cm"/>
      <inkml:brushProperty name="color" value="#5B2D90"/>
    </inkml:brush>
  </inkml:definitions>
  <inkml:trace contextRef="#ctx0" brushRef="#br0">313 33 10597,'0'0'12083,"-22"-7"-10861,9 2-1082,6 1-54,0 1-1,0 0 1,-1 1 0,1 0 0,-1 0 0,0 0 0,1 1 0,-1 0-1,0 1 1,0 0 0,0 0 0,0 0 0,1 1 0,-1 0 0,0 1 0,1 0-1,-1 0 1,-14 6 0,12-2 36,-1 1-1,1 0 1,0 0 0,1 1 0,0 0-1,0 1 1,-11 13 0,16-17-111,1 0 0,0 0 0,0 0 0,0 0 0,1 0-1,-1 0 1,1 1 0,0-1 0,1 1 0,-1 0 0,1-1 0,1 1 0,-1 0 0,1 0 0,0-1 0,0 1 0,2 11 0,-1-14-22,0 1 0,1 0-1,-1-1 1,1 1-1,0-1 1,0 0 0,0 1-1,0-1 1,1 0 0,-1 0-1,1-1 1,0 1-1,0 0 1,0-1 0,0 0-1,0 0 1,1 0 0,-1 0-1,1 0 1,-1 0 0,1-1-1,5 2 1,9 2-32,-1-1 0,2-1 0,23 2 0,-39-4 31,27 3-362,1-2 0,0-1 0,0-1 0,0-1 0,46-9 0,-74 9 176,0 0-1,0 0 1,0 0 0,0 0-1,0 0 1,0-1 0,0 0-1,-1 1 1,1-1 0,0 0-1,3-4 1,-5 5-260,0-1 0,0 1 0,0-1 1,0 1-1,0-1 0,0 0 0,-1 0 0,1 1 1,0-1-1,-1 0 0,1 0 0,-1-2 0,0-18-13172</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6.881"/>
    </inkml:context>
    <inkml:brush xml:id="br0">
      <inkml:brushProperty name="width" value="0.05" units="cm"/>
      <inkml:brushProperty name="height" value="0.05" units="cm"/>
      <inkml:brushProperty name="color" value="#5B2D90"/>
    </inkml:brush>
  </inkml:definitions>
  <inkml:trace contextRef="#ctx0" brushRef="#br0">82 0 13206,'0'0'8052,"2"132"-7396,7-44 1201,-3 6-1361,-6 1 705,0-4-689,-14-13-448,-9-12-80,-1-12 16,2-20-272,6-15-913,20-47-8963,16-15 1680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7.261"/>
    </inkml:context>
    <inkml:brush xml:id="br0">
      <inkml:brushProperty name="width" value="0.05" units="cm"/>
      <inkml:brushProperty name="height" value="0.05" units="cm"/>
      <inkml:brushProperty name="color" value="#5B2D90"/>
    </inkml:brush>
  </inkml:definitions>
  <inkml:trace contextRef="#ctx0" brushRef="#br0">33 572 8356,'-1'-28'3900,"-2"-196"3346,3 207-6842,1 1 0,1 0 0,1 0 1,0 0-1,1 0 0,1 0 0,0 0 0,1 1 0,1 0 0,0 1 0,15-23 0,-16 28-348,0 1-1,1 0 1,0 0 0,0 0 0,1 1-1,0 0 1,0 1 0,0 0-1,1 0 1,0 0 0,0 1-1,1 1 1,-1 0 0,1 0 0,0 1-1,0 0 1,0 0 0,1 1-1,11 0 1,-18 1-56,0 1-1,1 1 1,-1-1-1,0 1 1,0-1 0,0 1-1,0 1 1,0-1 0,0 0-1,0 1 1,0 0-1,0 0 1,-1 0 0,1 0-1,-1 1 1,0-1 0,1 1-1,-1 0 1,0 0-1,-1 0 1,1 0 0,0 1-1,-1-1 1,0 1 0,0 0-1,0-1 1,0 1-1,0 0 1,-1 0 0,0 0-1,2 8 1,0 2 25,-1 1 0,0-1-1,-1 0 1,0 0 0,-1 1 0,-1-1-1,0 0 1,-5 23 0,1-20-31,-1-1 0,-1 1 0,0-1 0,-1-1 0,-1 1 1,0-1-1,-1-1 0,-19 21 0,-9 8-186,-55 46-1,67-65-76,13-10 113,-1-2 0,0 0 0,-1 0 0,0-1 0,-1-1 0,-29 14 1,46-29 973,10-4-631,-3 7-134,-1 0-1,1 0 1,0 1-1,0 0 1,0 1-1,0-1 1,0 1-1,0 1 1,-1 0-1,1 0 1,0 0-1,0 1 1,-1 0-1,1 1 1,-1-1-1,1 1 0,-1 1 1,0 0-1,0 0 1,-1 0-1,1 1 1,6 5-1,13 14-29,-1 1 1,-1 0-1,37 54 0,-12-16-1016,-46-59 479,0-1-1,0 0 1,0 1-1,0-1 1,1 0-1,-1-1 1,1 1-1,0-1 1,-1 1-1,1-1 1,0 0-1,6 1 1,13-1-6943</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8.488"/>
    </inkml:context>
    <inkml:brush xml:id="br0">
      <inkml:brushProperty name="width" value="0.05" units="cm"/>
      <inkml:brushProperty name="height" value="0.05" units="cm"/>
      <inkml:brushProperty name="color" value="#5B2D90"/>
    </inkml:brush>
  </inkml:definitions>
  <inkml:trace contextRef="#ctx0" brushRef="#br0">0 305 9652,'0'0'14055,"12"-7"-14063,-4 3 7,0-1 0,1 1 0,0 1 0,0-1 0,0 2 1,0-1-1,0 1 0,0 0 0,1 1 0,-1 0 0,16 1 0,6 2 17,-8 0-15,1-1 0,-1-1 0,35-4-1,-54 4 13,0-1 0,0 1-1,0-1 1,0 0-1,0 0 1,0-1 0,0 1-1,-1-1 1,1 0 0,0 0-1,-1 0 1,0 0 0,1-1-1,-1 1 1,0-1-1,0 0 1,-1 0 0,1 0-1,0 0 1,-1 0 0,0-1-1,0 1 1,0-1-1,0 1 1,0-1 0,1-5-1,-1 2-10,-1-1 0,0 1-1,0 0 1,0 0 0,-1 0-1,0 0 1,0-1 0,-1 1-1,0 0 1,0 0 0,-1 0-1,0 0 1,0 0 0,-1 0-1,0 1 1,-4-8 0,4 9 3,-1 0 0,0 0 0,0 1 0,-1-1 0,0 1 0,1 0 0,-2 0 0,1 1 1,0-1-1,-1 1 0,1 0 0,-1 1 0,0-1 0,0 1 0,0 1 0,0-1 1,0 1-1,-12-2 0,7 2 29,-1 0 0,1 0 0,-1 1 0,1 1-1,-1 0 1,1 0 0,0 1 0,-1 1 0,-18 6 0,24-6-26,1-1 1,-1 2-1,1-1 0,-1 1 0,1-1 1,0 2-1,0-1 0,1 0 0,-1 1 1,1 0-1,0 0 0,0 0 0,0 1 1,1-1-1,0 1 0,0 0 0,1 0 1,-4 12-1,3-6-24,0 0-1,1 0 1,1 1-1,0-1 1,1 0-1,0 1 1,1-1-1,0 1 1,1-1 0,0 0-1,1 1 1,0-1-1,1-1 1,1 1-1,0-1 1,0 1-1,1-1 1,1-1 0,-1 1-1,2-1 1,0 0-1,0-1 1,0 0-1,1 0 1,1-1 0,-1 0-1,1-1 1,1 0-1,-1 0 1,1-1-1,0-1 1,1 1-1,-1-2 1,1 0 0,0 0-1,16 2 1,-4-3-101,0 0 0,0-2 1,1 0-1,-1-2 1,0-1-1,1 0 0,-1-2 1,0-1-1,-1-1 0,35-13 1,-34 9 97,0 0 0,0-2 0,-1-1 0,0 0 0,-1-2 0,-1 0 0,-1-2 0,0 0 0,26-30 0,-41 41 52,0 0 1,-1-1-1,0 1 0,0-1 1,0 0-1,-1 0 1,0 0-1,-1-1 0,1 1 1,-1-1-1,-1 1 0,2-14 1,-3 18 3,0 0 0,0 0 0,0 0-1,-1 0 1,1 0 0,-1 0 0,1 0 0,-1 0 0,0 1 0,0-1 0,-1 0 0,1 0 0,0 1 0,-1-1-1,0 0 1,0 1 0,1 0 0,-2-1 0,1 1 0,0 0 0,0 0 0,-1 0 0,1 0 0,-1 1 0,1-1-1,-1 1 1,0-1 0,1 1 0,-1 0 0,0 0 0,0 0 0,0 1 0,-5-2 0,-8 0 12,1 0-1,0 1 1,-1 0 0,1 1 0,-1 1-1,1 0 1,0 1 0,-20 6 0,29-7-77,1 0 0,-1 1 1,1 0-1,0 0 0,-1 1 1,1-1-1,0 1 0,1 1 1,-1-1-1,0 0 0,1 1 1,0 0-1,0 0 0,0 0 1,0 1-1,1-1 0,-1 1 1,1 0-1,0 0 1,1 0-1,-1 0 0,1 1 1,0-1-1,1 1 0,-2 7 1,1-8-67,2-1 1,-1 1-1,0-1 1,1 0 0,0 1-1,0-1 1,0 1-1,1-1 1,-1 0-1,1 1 1,0-1 0,1 0-1,-1 1 1,1-1-1,-1 0 1,1 0-1,5 7 1,-4-8 1,1 0 1,0 0-1,-1-1 0,1 1 0,0-1 1,1 0-1,-1 0 0,0-1 1,0 1-1,1-1 0,-1 0 1,1 0-1,-1 0 0,1 0 1,-1-1-1,1 0 0,5 0 0,0 0 25,1 0 0,-1-1 0,0 0-1,0-1 1,0 0 0,0 0 0,0-1-1,0 0 1,0-1 0,-1 0-1,10-6 1,29-25 3156,-45 39-2874,1 0 1,-1 0-1,0 0 1,-1 1-1,1-1 1,-1 1-1,0 0 1,3 8-1,8 26-129,-3 1 1,-1-1-1,-1 2 0,-3-1 1,-1 1-1,-2-1 0,-1 1 1,-3 0-1,-6 41 0,-7 7 92,-3-2 0,-4 0-1,-34 83 1,49-148-209,-1 0 0,-1 0 0,-1-2 0,0 1 0,-2-1 0,0 0 0,-22 25 0,33-44 13,0 1 0,0-1 0,0 0 0,-1 1 0,1-1 0,0 0 0,-1 0 0,1 0 0,-1 0 0,1 0 0,-1 0 0,0-1 0,1 1 0,-1 0 0,0-1 0,0 1 0,1-1 0,-1 0 0,0 0 0,0 0 0,0 0 0,1 0 0,-1 0 0,-3 0 0,2-2 6,0 1-1,1 0 1,-1-1 0,1 0 0,-1 0-1,1 1 1,0-1 0,0 0-1,0-1 1,0 1 0,0 0-1,0-1 1,-2-4 0,-4-9 10,0 0 0,1-1 0,-9-31 0,15 45 0,-12-48 32,3 0 1,1-1-1,3 1 1,3-1-1,1-1 1,9-86-1,-1 104-26,1 1 0,2 0 0,1 1 0,2 0 0,1 1 0,1 0 0,2 1 0,1 1 0,2 0 0,0 1-1,2 1 1,1 1 0,2 1 0,0 2 0,2 0 0,0 1 0,1 2 0,2 0 0,0 2 0,44-21 0,-66 37 6,1 0 1,0 0-1,0 1 0,0 0 0,0 0 1,0 1-1,0 0 0,1 0 1,-1 1-1,0 0 0,0 1 1,1 0-1,-1 0 0,0 0 1,10 4-1,-13-3 18,0 0-1,1 1 1,-1 0 0,0-1-1,0 2 1,0-1-1,-1 1 1,1-1 0,-1 1-1,0 0 1,0 1-1,0-1 1,-1 1 0,0-1-1,1 1 1,-2 0 0,1 0-1,0 1 1,-1-1-1,0 1 1,-1-1 0,2 7-1,-3-12 18,1 0 0,-1-1 0,0 1 0,0 0 0,0 0 0,0 0 0,0 0 0,1-1-1,-1 1 1,0 0 0,0 0 0,0 0 0,0 0 0,1 0 0,-1 0 0,0 0 0,0 0 0,0-1 0,1 1-1,-1 0 1,0 0 0,0 0 0,1 0 0,-1 0 0,0 0 0,0 0 0,0 0 0,1 0 0,-1 0 0,0 0 0,0 1-1,0-1 1,1 0 0,-1 0 0,0 0 0,0 0 0,0 0 0,1 0 0,-1 0 0,0 1 0,0-1 0,0 0-1,0 0 1,1 0 0,-1 0 0,0 0 0,0 1 0,0-1 0,6-22 1044,-6-47-78,0 68-1409,1 27-1336,3-16 1723,0 0 0,1 0 0,0 0 0,1-1 1,0 1-1,1-2 0,-1 1 0,12 10 0,20 30-19,-34-43 31,0 0 1,-1 0-1,0 0 0,0 1 0,-1-1 0,1 1 1,-1-1-1,-1 1 0,1 0 0,-1 0 0,0 0 1,-1 0-1,0 0 0,0 0 0,-2 12 0,1-15-2,0 0 0,-1 0 0,0-1 0,1 1 0,-1 0-1,-1-1 1,1 0 0,0 1 0,-1-1 0,0 0 0,0 0-1,0-1 1,0 1 0,0-1 0,0 1 0,-1-1 0,1 0-1,-1 0 1,1 0 0,-1-1 0,0 1 0,0-1 0,0 0-1,0 0 1,0-1 0,0 1 0,-7 0 0,5 0 2,0-1 1,0 1-1,0-1 1,0 0-1,0 0 1,0-1-1,0 0 1,0 0-1,0 0 1,0-1-1,0 0 1,1 0-1,-8-4 0,9 3 3,1 1 0,-1-1-1,1-1 1,0 1 0,0 0-1,1-1 1,-1 1 0,1-1-1,-1 0 1,1 0-1,0 1 1,1-2 0,-1 1-1,1 0 1,-1 0 0,1 0-1,1-1 1,-1 1 0,0-8-1,0-3-64,1-1 0,0 0 0,1 0-1,0 0 1,1 0 0,1 1 0,1-1 0,0 1-1,1 0 1,0 0 0,11-20 0,4 1-150,1 1 1,2 1-1,37-42 0,-43 51-126,18-20 424,-33 41-251,0 0 1,0 0-1,0 0 1,0 1-1,0-1 0,1 1 1,-1-1-1,0 1 1,1 0-1,-1 0 0,1 0 1,-1 0-1,1 0 1,-1 1-1,5-2 0,-5 3-315,1 0 0,-1 0-1,0 0 1,0 0 0,0 0-1,1 0 1,-1 1 0,0-1-1,-1 1 1,1-1-1,0 1 1,0 0 0,-1-1-1,1 1 1,-1 0 0,0 0-1,1 0 1,-1 0 0,0 1-1,0-1 1,0 0-1,0 0 1,-1 1 0,1 2-1,8 22-11408</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29.652"/>
    </inkml:context>
    <inkml:brush xml:id="br0">
      <inkml:brushProperty name="width" value="0.05" units="cm"/>
      <inkml:brushProperty name="height" value="0.05" units="cm"/>
      <inkml:brushProperty name="color" value="#5B2D90"/>
    </inkml:brush>
  </inkml:definitions>
  <inkml:trace contextRef="#ctx0" brushRef="#br0">0 460 10725,'0'0'8756,"10"3"-8345,6 2-118,0-1 0,1-1 0,0 0 0,-1-1 1,1-1-1,0-1 0,0 0 0,0-1 0,19-4 0,-26 3-242,-1 0 0,1-1 0,-1 0-1,0-1 1,0 0 0,0 0-1,0-1 1,-1 0 0,0 0-1,0-1 1,0 0 0,-1 0 0,1-1-1,-2 0 1,1 0 0,-1-1-1,0 0 1,5-9 0,-8 12-38,-1 1 1,0-2-1,0 1 0,0 0 0,-1 0 1,0 0-1,0-1 0,0 1 1,0-1-1,-1-10 0,0 14-6,0 0 1,0 0-1,-1 1 0,1-1 0,0 0 0,-1 0 0,0 0 0,1 0 0,-1 0 0,0 1 0,0-1 0,0 0 1,0 1-1,0-1 0,0 1 0,0-1 0,0 1 0,-1-1 0,1 1 0,-1 0 0,1 0 0,-1-1 1,1 1-1,-1 0 0,0 1 0,1-1 0,-1 0 0,0 0 0,0 1 0,0-1 0,-3 0 0,-5 0 26,0 0-1,0 1 1,-1 0-1,1 0 1,0 1-1,0 1 1,0-1-1,0 2 1,0-1-1,0 2 1,1-1-1,-1 1 1,1 0-1,0 1 0,0 0 1,0 1-1,1 0 1,0 0-1,0 1 1,1 0-1,-1 0 1,2 0-1,-1 1 1,1 1-1,0-1 1,0 1-1,1-1 1,1 2-1,-1-1 1,2 0-1,-1 1 0,1 0 1,1 0-1,-4 19 1,5-17-19,0 0 1,0 1-1,1-1 1,1 1-1,0-1 0,0 0 1,2 0-1,-1 1 1,1-1-1,1-1 1,0 1-1,1 0 0,6 10 1,-6-14-23,0-1 1,0 0 0,1 0-1,0-1 1,0 1-1,1-1 1,-1-1-1,1 1 1,1-1 0,-1 0-1,1-1 1,0 0-1,0 0 1,0 0-1,0-1 1,0-1 0,1 1-1,0-1 1,10 1-1,-4-2 3,0 0-1,0 0 0,0-1 1,0-1-1,0-1 0,0 0 0,0 0 1,-1-2-1,1 0 0,-1-1 1,0 0-1,0-1 0,0-1 1,17-11-1,-15 7 1,0-1 0,0 0 0,-2-1 1,1-1-1,-2-1 0,0 0 0,-1 0 0,0-1 0,-1-1 0,13-27 1,-12 15 14,-2-2 1,0 1 0,-2-1-1,-2 0 1,-1-1 0,-1 0-1,-1 1 1,-4-54 0,1 75 20,0 0 1,-1 0-1,0 0 0,-1 0 1,-5-15-1,6 22-26,0 0 0,0 0-1,0 0 1,0 1 0,0-1 0,-1 1-1,0-1 1,1 1 0,-1-1-1,0 1 1,0 0 0,0 0-1,-1 0 1,1 0 0,0 0 0,-1 0-1,1 1 1,-1-1 0,1 1-1,-1 0 1,0 0 0,0 0-1,-4-1 1,6 2-13,0 1 1,1-1-1,-1 1 1,0 0-1,0-1 1,0 1-1,1 0 1,-1 0-1,0 0 0,1-1 1,-1 1-1,1 0 1,-1 0-1,1 0 1,-1 0-1,1 0 0,0 0 1,-1 0-1,1 0 1,0 0-1,0 0 1,0 0-1,0 0 1,0 0-1,0 0 0,0 0 1,0 0-1,0 0 1,0 1-1,1 0 1,3 41-47,5-11 39,2-1 1,1 1-1,2-2 1,0 0-1,21 30 1,21 44-206,-47-83 183,0 0-1,-1 1 1,-1 1 0,-1-1-1,-1 1 1,-1 0 0,-1 0-1,-1 0 1,-1 1 0,-3 29-1,5-60 179,0 1-1,1-1 1,0 1 0,0 0-1,0 0 1,11-10-1,-2 1 39,21-28-144,-2-2 0,-2-1-1,32-67 1,-49 86-102,-2-1 1,0 0 0,-2 0-1,-1-1 1,-2-1 0,0 1 0,1-54-1,-6 74 66,-1 0 0,-1 0 0,0 0 0,0 0 0,-1 0 0,-3-12 0,4 19 13,1 0 0,-1 0 0,0-1 0,-1 1 0,1 0 0,0 0 0,-1 0 0,1 0-1,-1 0 1,1 0 0,-1 1 0,0-1 0,0 1 0,0-1 0,0 1 0,0-1 0,0 1 0,0 0 0,0 0 0,-1 0 0,1 0-1,0 1 1,-1-1 0,1 1 0,-1-1 0,-4 1 0,6 0-16,0 0 0,0 0-1,0 0 1,0 1 0,0-1 0,0 1-1,0-1 1,0 1 0,0-1 0,0 1-1,0-1 1,0 1 0,0 0 0,0-1-1,0 1 1,1 0 0,-1 0 0,0 0-1,1 0 1,-1 0 0,0 0 0,1 0-1,-1 0 1,1 0 0,0 0 0,-1 0-1,1 0 1,0 0 0,-1 0 0,1 0-1,0 0 1,0 0 0,0 2 0,-2 47-227,3-38 169,2 34-19,2-1 0,3 1 1,1-1-1,31 85 1,10 51 291,-45-156-60,-1 1-1,-1 0 1,-1 0 0,-1 0-1,-4 29 1,3-54-153,0 1 0,0 0 0,0 0 0,0-1 0,-1 1 0,1 0 0,-1-1 0,0 1 0,1 0 0,-1-1 0,0 1 0,0-1 0,0 1 0,0-1 0,-2 3 0,2-4 2,1 1-1,-1-1 0,0 0 0,1 1 1,-1-1-1,0 0 0,0 1 0,0-1 1,1 0-1,-1 0 0,0 0 0,0 0 1,0 0-1,0 0 0,0 0 0,1 0 1,-1 0-1,0 0 0,0 0 1,0 0-1,1-1 0,-3 1 0,1-2 2,-1 1 0,0-1-1,1 1 1,0-1 0,-1 0-1,1 0 1,0 0 0,0-1 0,0 1-1,0 0 1,0-1 0,0 1-1,1-1 1,-1 1 0,-1-6 0,-2-6-37,0 0 0,2 0 0,-1 0 0,2-1 0,0 0 0,0 0 0,2 1 0,0-1 0,0 0 0,1 0 0,1 1 0,1-1 0,6-21 0,-5 25 14,1-1 0,0 1 0,1-1 0,0 2 0,1-1 0,0 1 0,0 0 0,1 0 0,1 1 0,0 0 0,0 0 0,0 1 0,1 1 0,1-1 0,-1 2 0,14-8 0,-6 6 0,-1 1 0,1 0 1,1 1-1,-1 2 0,1-1 0,0 2 1,0 1-1,0 0 0,0 1 0,0 1 1,0 1-1,20 3 0,-34-3 56,-1 0 0,0 1 0,0-1 1,0 1-1,0 0 0,0 0 0,0 1 0,0-1 0,0 1 0,-1 0 0,0 0 0,1 0 1,-1 0-1,0 0 0,0 1 0,-1 0 0,1-1 0,-1 1 0,0 0 0,0 0 1,0 0-1,0 0 0,-1 1 0,0-1 0,0 0 0,1 7 0,1 11 148,0 0 0,-2 1-1,-2 43 1,0-54-192,1-4-4,-1 1 1,0-1-1,-1 1 0,0-1 1,0 0-1,-5 12 0,5-17-327,1 0-1,-1 0 1,0 1-1,0-1 1,0 0-1,0-1 1,0 1-1,0 0 1,-1-1-1,0 1 1,1-1-1,-1 0 1,0 0-1,0 0 1,0 0-1,0 0 1,-7 2-1,-13-2-7637</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30.005"/>
    </inkml:context>
    <inkml:brush xml:id="br0">
      <inkml:brushProperty name="width" value="0.05" units="cm"/>
      <inkml:brushProperty name="height" value="0.05" units="cm"/>
      <inkml:brushProperty name="color" value="#5B2D90"/>
    </inkml:brush>
  </inkml:definitions>
  <inkml:trace contextRef="#ctx0" brushRef="#br0">0 1 15559,'0'0'3090,"54"149"-6196,-9-79-2769</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30.462"/>
    </inkml:context>
    <inkml:brush xml:id="br0">
      <inkml:brushProperty name="width" value="0.05" units="cm"/>
      <inkml:brushProperty name="height" value="0.05" units="cm"/>
      <inkml:brushProperty name="color" value="#5B2D90"/>
    </inkml:brush>
  </inkml:definitions>
  <inkml:trace contextRef="#ctx0" brushRef="#br0">70 101 13366,'0'0'8311,"-12"21"-7564,5-8-621,0-2-21,0 1 0,1-1 1,1 1-1,0 0 1,0 1-1,1-1 1,1 1-1,0 0 1,1 0-1,-2 24 1,4-21-18,1 0 1,1 0 0,0-1-1,0 1 1,2 0 0,0-1-1,1 0 1,9 20 0,-11-28-86,1 1 1,1-1 0,-1 0-1,1 0 1,1 0 0,-1-1-1,1 0 1,0 0 0,1 0 0,-1-1-1,1 0 1,0 0 0,0-1-1,1 0 1,-1 0 0,1-1-1,11 4 1,-7-3-1,0-2 1,0 1-1,0-1 1,0-1-1,0 0 1,0-1-1,0 0 1,0-1-1,1-1 1,-1 1-1,-1-2 0,1 0 1,15-6-1,-19 6 8,0-1-1,0 0 1,-1 0-1,0 0 1,0-1-1,0-1 1,0 1-1,-1-1 1,0 0 0,0-1-1,-1 1 1,1-1-1,-1 0 1,-1 0-1,0-1 1,0 0-1,0 1 1,-1-1-1,4-14 1,-3 5-5,0 0 0,-2 0-1,0 0 1,-1 0 0,-1-1 0,0 1 0,-1 0 0,-1-1 0,-1 1 0,0 0 0,-1 0 0,-12-30 0,11 37 14,1 0-1,-1 0 1,-1 0 0,0 1 0,0-1-1,-1 2 1,0-1 0,0 1 0,-1 0 0,0 0-1,-1 1 1,1 0 0,-1 1 0,-1-1-1,1 2 1,-1 0 0,0 0 0,0 0 0,-1 1-1,1 1 1,-12-2 0,13 3 43,0 0 1,0 1-1,0 0 1,-1 1-1,1 0 1,0 1-1,0-1 0,0 2 1,0-1-1,0 2 1,0-1-1,-13 6 1,17-5-69,0 0 1,-1 0-1,1 0 1,0 1 0,1 0-1,-1 0 1,1 1-1,-1-1 1,1 1-1,1 0 1,-1 0 0,1 0-1,0 0 1,0 1-1,0-1 1,1 1 0,0 0-1,0 0 1,-2 7-1,3-7-38,-1 1 0,1-1 0,0 1 0,1-1 0,-1 1-1,1-1 1,0 1 0,1-1 0,0 1 0,0-1 0,0 1 0,1-1-1,0 0 1,0 1 0,4 6 0,-3-9-16,0 0 1,0 0 0,0 0-1,0 0 1,1-1-1,0 0 1,0 1-1,0-1 1,0-1-1,0 1 1,0 0-1,1-1 1,0 0-1,-1 0 1,1-1-1,0 1 1,0-1-1,-1 0 1,1 0 0,7 0-1,9 0 76,0-2-1,0 0 1,0-1 0,0-1-1,0-1 1,-1-1-1,0-1 1,0-1 0,32-15-1,37-11 1280,-82 31-1255,-1 0 0,1 0 0,0 1 0,0-1-1,0 2 1,0-1 0,0 1 0,0 0 0,0 0 0,0 1 0,10 1 0,-12 0-40,-1 0 1,1 0 0,-1 0 0,1 1 0,-1-1 0,0 1 0,0 0 0,0 0 0,0 1 0,-1-1 0,1 1-1,-1 0 1,0 0 0,0 0 0,0 0 0,2 5 0,2 3-179,-1 0 0,0 0 0,-1 1-1,5 15 1,-10-27 164,0-1-1,1 1 1,-1 0 0,0-1-1,1 1 1,-1 0 0,1 0-1,-1-1 1,1 1-1,0-1 1,-1 1 0,1-1-1,-1 1 1,1-1 0,0 1-1,0-1 1,-1 1-1,1-1 1,0 0 0,0 1-1,-1-1 1,1 0-1,0 0 1,0 0 0,0 0-1,-1 1 1,1-1 0,0 0-1,0 0 1,0 0-1,-1-1 1,1 1 0,0 0-1,0 0 1,0 0 0,-1-1-1,1 1 1,0 0-1,0-1 1,-1 1 0,1-1-1,0 1 1,-1-1-1,2 0 1,35-24 141,-33 22-147,35-27 285,-21 14-128,1 1 0,0 0-1,1 2 1,1 1 0,0 0 0,1 1 0,22-7-1,-43 18-106,-1-1 0,1 1 0,-1 0-1,1 0 1,0 0 0,-1 0 0,1 0 0,-1 0-1,1 0 1,-1 0 0,1 0 0,0 0 0,-1 1-1,1-1 1,-1 0 0,1 0 0,-1 0 0,1 1-1,-1-1 1,1 0 0,-1 1 0,1-1-1,-1 0 1,1 1 0,-1-1 0,0 1 0,1-1-1,-1 1 1,0-1 0,1 0 0,-1 1 0,0-1-1,1 1 1,-1 0 0,0-1 0,0 1 0,0-1-1,0 1 1,0-1 0,1 1 0,-1 0 0,0 29-67,0-21 83,-1 62-153,2 69-532,8-48-3620,2-34-2671</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30.909"/>
    </inkml:context>
    <inkml:brush xml:id="br0">
      <inkml:brushProperty name="width" value="0.05" units="cm"/>
      <inkml:brushProperty name="height" value="0.05" units="cm"/>
      <inkml:brushProperty name="color" value="#5B2D90"/>
    </inkml:brush>
  </inkml:definitions>
  <inkml:trace contextRef="#ctx0" brushRef="#br0">166 445 10325,'0'0'2393,"-18"1"686,-92 0 960,109-1-3898,-1-1 0,1 1 0,-1 0 0,1-1 0,-1 1 0,1-1 0,0 1 0,-1-1 1,1 0-1,0 0 0,-1 0 0,1 1 0,0-1 0,0 0 0,0-1 0,0 1 0,0 0 0,0 0 0,0 0 0,0-1 1,0 1-1,0 0 0,1-1 0,-1 1 0,1 0 0,-1-1 0,1 1 0,-1-4 0,-4-47 1878,5 44-1732,-1-6-166,1-1 0,1 0 0,0 0-1,1 1 1,1-1 0,0 1-1,1 0 1,0 0 0,2 0 0,-1 0-1,2 1 1,-1 0 0,2 0-1,0 1 1,0 0 0,1 0 0,1 1-1,0 0 1,14-12 0,-13 14-140,1 0-1,0 1 1,1 0 0,0 1-1,0 0 1,0 1 0,1 1 0,18-5-1,-26 8 10,1 0 0,0 0 0,0 1-1,0 0 1,0 1 0,0-1-1,0 1 1,0 1 0,0-1 0,-1 1-1,1 0 1,0 1 0,0 0 0,0 0-1,-1 0 1,1 1 0,-1 0-1,0 0 1,10 7 0,-5 0 7,-1 2 0,0-1 0,0 1 0,-1 0-1,0 1 1,-2 0 0,1 0 0,-1 1 0,-1 0 0,-1 0 0,0 1 0,-1-1 0,4 24 0,-2-8-4,-3 1 0,0 0 1,-2 0-1,-1 0 1,-7 54-1,2-59 21,-1-1-1,-1 0 1,-1 0-1,-2-1 1,-13 26-1,-71 114-225,54-99-156,-67 116-4962,61-103-1868</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31.259"/>
    </inkml:context>
    <inkml:brush xml:id="br0">
      <inkml:brushProperty name="width" value="0.05" units="cm"/>
      <inkml:brushProperty name="height" value="0.05" units="cm"/>
      <inkml:brushProperty name="color" value="#5B2D90"/>
    </inkml:brush>
  </inkml:definitions>
  <inkml:trace contextRef="#ctx0" brushRef="#br0">9 77 16520,'0'0'5824,"17"12"-4792,3 0-713,-4-2 55,-1 0-1,-1 1 1,18 16 0,-31-25-318,1-1 1,0 1-1,0 0 0,0-1 0,0 1 1,0-1-1,1 0 0,-1 0 0,0 0 1,1 0-1,-1 0 0,1 0 0,-1-1 1,1 1-1,-1-1 0,1 0 0,-1 1 1,1-1-1,-1 0 0,1-1 0,-1 1 1,1 0-1,-1-1 0,1 1 0,-1-1 1,1 0-1,-1 0 0,1 0 0,-1 0 1,0 0-1,0-1 0,0 1 0,3-3 1,-1 1-19,-1-1 0,1 1 0,-1-1 0,0 0 0,0 0 0,0 0 0,-1 0 0,1-1 0,-1 1 0,0-1 0,0 0 0,-1 1 0,1-1 0,-1 0 0,0 0 0,0-6 0,0 7 8,-1 1-1,0-1 1,0 0 0,0 1 0,0-1 0,-1 0-1,1 1 1,-1-1 0,0 0 0,0 1 0,0-1 0,-1 1-1,1-1 1,-4-5 0,2 7-41,1 0 1,-1 0-1,1 0 1,-1 0-1,0 0 0,0 1 1,0-1-1,0 1 1,0-1-1,0 1 0,0 0 1,0 1-1,-1-1 0,1 0 1,0 1-1,0 0 1,-6 0-1,-2-1-572,-1 1 0,1 0 0,0 1 0,-1 1 0,1 0 0,0 0 1,-18 7-1,-35 21-7696</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55.033"/>
    </inkml:context>
    <inkml:brush xml:id="br0">
      <inkml:brushProperty name="width" value="0.05" units="cm"/>
      <inkml:brushProperty name="height" value="0.05" units="cm"/>
      <inkml:brushProperty name="color" value="#5B2D90"/>
    </inkml:brush>
  </inkml:definitions>
  <inkml:trace contextRef="#ctx0" brushRef="#br0">84 359 10277,'0'0'5359,"-2"-18"-3157,-4-68-16,4 8 4813,2 88-6553,-20 411 232,10-257-620,7-121-13,-1 46 20,-26 143 1,24-280 299,6-7-365,2-1 0,3 1 0,18-82 0,0 46-46,3-11-12,26-203 0,-50 277 73,1-14 44,10-52 1,-11 84-60,1-1 0,0 1 0,0 0 0,1 0 0,0 0 0,1 0-1,0 1 1,0-1 0,1 2 0,8-11 0,-13 19 9,0-1-1,-1 1 1,1-1-1,0 1 1,-1-1-1,1 1 1,0-1-1,0 1 1,-1 0-1,1 0 1,0-1-1,0 1 1,0 0-1,0 0 1,-1 0-1,1 0 1,0 0-1,0 0 1,0 0-1,-1 0 0,1 0 1,0 0-1,0 1 1,0-1-1,-1 0 1,1 1-1,0-1 1,0 0-1,-1 1 1,1-1-1,0 1 1,-1-1-1,1 1 1,0-1-1,-1 1 1,1-1-1,-1 1 1,1 0-1,-1-1 1,1 1-1,-1 0 1,1 0-1,-1-1 1,0 1-1,1 1 1,21 43 78,-19-37-61,60 153 1003,47 189 0,17 46-1414,-123-387-439,-1 0 0,0 0 0,0 0 0,-1 0 0,-1 1 0,2 11 0,-3-20 614,-1 0 0,1-1-1,-1 1 1,1-1 0,0 1-1,-1-1 1,1 1 0,-1-1-1,1 1 1,-1-1 0,1 1-1,-1-1 1,0 0 0,1 1 0,-1-1-1,1 0 1,-1 0 0,0 1-1,1-1 1,-1 0 0,0 0-1,1 0 1,-1 0 0,0 0-1,1 0 1,-1 0 0,0 0 0,1 0-1,-1 0 1,0 0 0,1 0-1,-1-1 1,0 1 0,-1-1-1,-2 1-1339,-30-3-7622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26.572"/>
    </inkml:context>
    <inkml:brush xml:id="br0">
      <inkml:brushProperty name="width" value="0.05" units="cm"/>
      <inkml:brushProperty name="height" value="0.05" units="cm"/>
      <inkml:brushProperty name="color" value="#5B2D90"/>
    </inkml:brush>
  </inkml:definitions>
  <inkml:trace contextRef="#ctx0" brushRef="#br0">0 0 8628,'0'0'15271,"6"13"-15239,4 38-32,2 15 48,0 0 176,2 2-208,-4 2-16,-4-4 0,6-4-800,-4-10-1553,1-20-2962,5-21-4113</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55.427"/>
    </inkml:context>
    <inkml:brush xml:id="br0">
      <inkml:brushProperty name="width" value="0.05" units="cm"/>
      <inkml:brushProperty name="height" value="0.05" units="cm"/>
      <inkml:brushProperty name="color" value="#5B2D90"/>
    </inkml:brush>
  </inkml:definitions>
  <inkml:trace contextRef="#ctx0" brushRef="#br0">1 303 13526,'0'0'11862,"150"-103"-11862,-74 73 16,-7-1-288,3 3-193,-7 3-1135,-9 0-17,-7 5-1473,-17 2-1136,-14 6-496,-8 1-2481</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55.856"/>
    </inkml:context>
    <inkml:brush xml:id="br0">
      <inkml:brushProperty name="width" value="0.05" units="cm"/>
      <inkml:brushProperty name="height" value="0.05" units="cm"/>
      <inkml:brushProperty name="color" value="#5B2D90"/>
    </inkml:brush>
  </inkml:definitions>
  <inkml:trace contextRef="#ctx0" brushRef="#br0">1 371 8468,'0'0'14009,"3"-9"-12371,12-26-464,-15 34-1161,0 1 1,0 0-1,0 0 1,1 0-1,-1-1 1,0 1-1,0 0 1,0 0-1,0 0 1,0 0 0,0-1-1,0 1 1,0 0-1,1 0 1,-1 0-1,0 0 1,0 0-1,0 0 1,0-1-1,0 1 1,1 0-1,-1 0 1,0 0-1,0 0 1,0 0-1,1 0 1,-1 0-1,0 0 1,0 0-1,0 0 1,1 0-1,-1 0 1,0 0-1,0 0 1,0 0-1,0 0 1,1 0-1,-1 0 1,0 0-1,0 0 1,0 0-1,1 0 1,-1 0-1,0 0 1,0 0-1,0 0 1,0 1-1,1-1 1,-1 0-1,0 0 1,0 0-1,0 0 1,0 0-1,0 1 1,0-1-1,1 0 1,-1 0-1,0 0 1,0 0-1,0 1 1,0-1-1,0 0 1,0 0 0,0 0-1,0 1 1,0-1-1,7 17 112,-6-14-21,52 132 1413,31 94-1071,-80-225-1046,1-12 335,4-18 141,-8 22 81,101-379-944,-102 383 984,0 0 0,0-1 0,1 1 0,-1 0 1,0 0-1,0-1 0,1 1 0,-1 0 0,0 0 0,1-1 0,-1 1 1,0 0-1,1 0 0,-1 0 0,0 0 0,1 0 0,-1 0 1,1 0-1,-1 0 0,0-1 0,1 1 0,-1 0 0,0 1 1,1-1-1,-1 0 0,1 0 0,-1 0 0,0 0 0,1 0 0,-1 0 1,0 0-1,1 0 0,-1 1 0,0-1 0,1 0 0,-1 0 1,0 0-1,1 1 0,-1-1 0,0 0 0,0 1 0,1-1 1,-1 0-1,0 0 0,0 1 0,0-1 0,1 0 0,-1 1 0,0 0 1,22 23-186,-14-15 147,-2-4 46,0 0 0,1 0 1,0-1-1,-1 0 0,1 0 0,1-1 0,-1 0 1,0 0-1,1-1 0,0 0 0,-1 0 0,1 0 1,0-1-1,0-1 0,0 1 0,0-1 0,0-1 1,0 1-1,0-1 0,14-4 0,-5 1 11,-1-1 0,0-1-1,0 0 1,0-1 0,-1 0 0,0-1-1,-1-1 1,25-19 0,-29 19-5,-1 0 1,0 0-1,-1-1 1,0 0-1,0-1 1,-1 0-1,-1 0 0,0 0 1,0-1-1,-1 1 1,0-1-1,-1-1 1,-1 1-1,0-1 1,-1 1-1,0-1 1,0 0-1,-2 0 1,0-20-1,-1 31-12,1 0 0,-1 0 0,1 0 0,-1 0-1,1 1 1,-1-1 0,0 0 0,0 0 0,0 1 0,0-1 0,0 1 0,0-1-1,0 1 1,-1-1 0,1 1 0,0 0 0,-1 0 0,1-1 0,-1 1-1,0 0 1,1 0 0,-1 1 0,0-1 0,1 0 0,-1 0 0,0 1 0,0-1-1,0 1 1,-2 0 0,1-1-11,-1 0-1,1 1 1,0 0 0,0 0-1,0 0 1,0 0-1,0 0 1,-1 1 0,1-1-1,0 1 1,0 0-1,0 0 1,0 0 0,0 0-1,1 1 1,-1-1-1,0 1 1,-2 1 0,0 3-28,1-1 0,0 1 1,0 0-1,1 0 0,0 0 1,0 1-1,0-1 0,1 1 1,0-1-1,0 1 0,1 0 1,0 0-1,0 0 0,0 11 1,0 9-184,1 0 1,6 39 0,-1-44-62,1-1-1,0 1 1,2-2 0,0 1 0,2-1 0,0 0-1,16 23 1,27 54-1284,-47-71 1502,-6-26 102,0 1 0,-1 0 0,1-1-1,0 1 1,0 0 0,0-1 0,0 1-1,-1-1 1,1 1 0,0 0-1,-1-1 1,1 1 0,0-1 0,-1 1-1,1-1 1,-1 1 0,1-1 0,-1 1-1,1-1 1,-1 0 0,0 1 0,-3 1 191,0-2 0,0 1 0,0 0 0,0-1 0,1 1 0,-1-1 0,0 0 0,-7-1 0,-8 0 29,-49-4 490,3 0-2101,22 7-5693,26 3-6841</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56.224"/>
    </inkml:context>
    <inkml:brush xml:id="br0">
      <inkml:brushProperty name="width" value="0.05" units="cm"/>
      <inkml:brushProperty name="height" value="0.05" units="cm"/>
      <inkml:brushProperty name="color" value="#5B2D90"/>
    </inkml:brush>
  </inkml:definitions>
  <inkml:trace contextRef="#ctx0" brushRef="#br0">1 475 14150,'0'0'9141,"127"-86"-7220,-8 33-433,23-8-1136,19-3 145,4 5-497,-5 2 96,-15 12-240,-38 15-32,-36 12-1361,-43 16-112,-73 36-3857,-43 18 1488,-27 14-2737</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7:56.586"/>
    </inkml:context>
    <inkml:brush xml:id="br0">
      <inkml:brushProperty name="width" value="0.05" units="cm"/>
      <inkml:brushProperty name="height" value="0.05" units="cm"/>
      <inkml:brushProperty name="color" value="#5B2D90"/>
    </inkml:brush>
  </inkml:definitions>
  <inkml:trace contextRef="#ctx0" brushRef="#br0">1 600 9236,'0'0'12022,"160"-84"-9765,-13 8-1457,34-12-336,15-6-448,2 3 112,-15 12-256,-42 24-2225,-56 25-2337,-67 28-6739</inkml:trace>
  <inkml:trace contextRef="#ctx0" brushRef="#br0" timeOffset="1">405 611 18488,'0'0'1441,"165"-105"1168,-20 28-1776,21-5-689,7 5-144,-15 8-368,-25 6-2338,-37 8-4337</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07.654"/>
    </inkml:context>
    <inkml:brush xml:id="br0">
      <inkml:brushProperty name="width" value="0.05" units="cm"/>
      <inkml:brushProperty name="height" value="0.05" units="cm"/>
      <inkml:brushProperty name="color" value="#5B2D90"/>
    </inkml:brush>
  </inkml:definitions>
  <inkml:trace contextRef="#ctx0" brushRef="#br0">87 148 8932,'0'0'6536,"-13"-16"-4631,-39-50-680,49 61-895,0 1 1,0-1 0,1 0-1,0 0 1,0 0-1,0 0 1,1 0 0,-1 0-1,0-9 1,2 7 1432,2 30-1150,23 261 358,-5-109-421,-15-81-621,7 66 66,-9-139-716,1 1 0,1-1 0,0 0 0,17 40-1,0-30-3650,3-17-3050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08.252"/>
    </inkml:context>
    <inkml:brush xml:id="br0">
      <inkml:brushProperty name="width" value="0.05" units="cm"/>
      <inkml:brushProperty name="height" value="0.05" units="cm"/>
      <inkml:brushProperty name="color" value="#5B2D90"/>
    </inkml:brush>
  </inkml:definitions>
  <inkml:trace contextRef="#ctx0" brushRef="#br0">116 412 6435,'0'0'7089,"-18"-3"-5700,-53-12 220,70 15-1551,-1-1 0,1 1 0,0-1 0,0 1 0,-1-1 0,1 1 0,0-1 0,0 0 0,0 1 0,-1-1 0,1 0 0,0 0 0,0 0 0,0 0 0,0 0 0,1 0 0,-1 0 0,0 0 0,0 0 0,1 0 0,-1-1 0,0 1 0,1 0 0,-1-1 0,1 1 0,0 0 0,-1 0 0,1-1 0,0 1 0,0-1 0,0 1-1,0 0 1,0-1 0,0 1 0,0 0 0,1-1 0,-1 1 0,0 0 0,2-3 0,-1-4 259,0-1-200,0-1-1,1 1 0,1 0 1,0 0-1,0 0 1,0 1-1,1-1 0,1 1 1,-1 0-1,1 0 1,1 0-1,-1 1 0,1 0 1,1 0-1,-1 0 1,10-6-1,12-12 98,2 2-1,49-31 1,-50 37-42,1 0 1,55-21-1,-71 33-117,-1 1 0,1 0 0,0 1 0,0 1 0,1 0 0,-1 0 0,0 2 0,1 0 0,15 2 0,-26-2-50,-1 1 0,0-1-1,0 1 1,0 0 0,0 0-1,1 1 1,-1-1 0,-1 1 0,1-1-1,0 1 1,0 0 0,-1 0-1,1 0 1,-1 0 0,1 1 0,-1-1-1,0 1 1,0-1 0,0 1-1,0 0 1,-1 0 0,1 0 0,-1 0-1,1 0 1,-1 0 0,0 0-1,0 4 1,2 8-20,-1 0 1,-1 0-1,0-1 0,-3 29 1,-1-15 5,-1 0 0,-2 0 0,0-1 0,-2 0 1,-1-1-1,-1 1 0,-14 24 0,-108 174-122,40-77-30,89-145 149,1 1 1,0-1-1,0 1 0,0 0 1,0-1-1,0 1 0,1 0 0,0 0 1,0 0-1,0 1 0,0-1 1,1 0-1,-1 6 0,1-9 8,1 0 0,-1 0-1,1 0 1,-1-1 0,1 1-1,-1 0 1,1 0 0,-1-1-1,1 1 1,0 0 0,-1-1-1,1 1 1,0-1 0,-1 1-1,1-1 1,0 1 0,0-1-1,0 0 1,-1 1 0,1-1-1,1 0 1,35 3 15,17-7 71,56-13 1,-57 8-79,64-4 0,-80 12-72,86 0-51,-111 2 114,0 0 0,-1 1 0,1 0 0,0 1 0,-1 0 0,0 1 0,20 10 1,-27-12 2,0 0 0,-1 0 1,1 0-1,-1 1 1,1 0-1,-1 0 0,0 0 1,0 0-1,-1 0 1,1 0-1,-1 1 0,1-1 1,-1 1-1,0 0 1,0-1-1,-1 1 0,1 0 1,-1 0-1,0 0 1,0 1-1,0-1 0,0 0 1,-1 0-1,0 7 1,0-5 3,-1 1 1,-1-1-1,1 1 1,-1-1-1,0 0 1,0 0-1,-1 0 1,0 0-1,0 0 1,0 0-1,-1-1 1,0 1-1,0-1 1,0 0-1,-5 4 1,-23 19 75,0-1 1,-2-2-1,-62 36 1,-119 44-28,196-97-22,0-1 1,-35 9-1,54-16-66,-1 0 1,1 0-1,-1 1 0,1-1 0,-1 0 1,1 0-1,-1 0 0,1 0 0,-1 0 1,1 0-1,-1 0 0,1 0 0,-1 0 1,1 0-1,-1 0 0,1 0 1,-1 0-1,1-1 0,0 1 0,-1 0 1,1 0-1,-1 0 0,1-1 0,-1 1 1,1 0-1,-1 0 0,1-1 0,0 1 1,-1 0-1,1-1 0,0 1 0,-1-1 1,1 1-1,0 0 0,0-1 1,-1 1-1,1-1 0,0 1 0,0-1 1,0 1-1,0-1 0,-1 1 0,1-1 1,0 1-1,0-1 0,0 1 0,0-1 1,0 1-1,0-1 0,0 1 0,0-1 1,1 1-1,-1-1 0,0 1 1,0-1-1,0 1 0,0-1 0,1 1 1,-1 0-1,1-1 0,15-33-4054,-15 34 4001,41-57-11091</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08.710"/>
    </inkml:context>
    <inkml:brush xml:id="br0">
      <inkml:brushProperty name="width" value="0.05" units="cm"/>
      <inkml:brushProperty name="height" value="0.05" units="cm"/>
      <inkml:brushProperty name="color" value="#5B2D90"/>
    </inkml:brush>
  </inkml:definitions>
  <inkml:trace contextRef="#ctx0" brushRef="#br0">1 147 10197,'0'0'5752,"8"17"-4456,29 58-426,-33-71-789,-1 1 0,0-1 0,1 0 0,0 0 0,0 0 0,0 0 0,1-1 0,-1 1 0,1-1 0,0 0 0,0-1 0,0 1 0,0-1 0,0 0 0,10 2 0,0-1 151,0-1 0,1 0-1,27-1 1,-40-1-203,3 0 43,1 0 1,-1 0 0,1-1 0,-1 0-1,0 0 1,1-1 0,-1 0 0,0 0-1,0 0 1,0-1 0,0 1 0,-1-2-1,1 1 1,9-8 0,-8 4-19,-1 0 0,1 0-1,-2-1 1,1 1 0,-1-1 0,0 0 0,-1-1 0,0 1 0,5-16 0,-1-12 585,-1-1 0,3-57 0,-9 86 2051,-4 102-2450,-4 0 0,-21 99-1,-55 188 235,36-182-496,20-83-86,7-39-962,-16 134-1,36-211 998,0 1 0,0-1 0,-1 0 0,1 1 0,0-1 0,0 1-1,0-1 1,0 0 0,0 1 0,0-1 0,0 1 0,-1-1 0,1 0-1,0 1 1,1-1 0,-1 1 0,0-1 0,0 0 0,0 1 0,0-1-1,0 1 1,0-1 0,0 0 0,1 1 0,-1-1 0,0 1 0,0-1 0,1 0-1,-1 1 1,0-1 0,0 0 0,1 0 0,-1 1 0,0-1 0,1 0-1,-1 0 1,0 1 0,1-1 0,-1 0 0,0 0 0,1 0 0,-1 0-1,1 1 1,-1-1 0,0 0 0,1 0 0,-1 0 0,1 0 0,-1 0 0,1 0-1,-1 0 1,0 0 0,1 0 0,-1 0 0,1 0 0,-1-1 0,0 1-1,1 0 1,-1 0 0,0 0 0,1 0 0,-1-1 0,1 1 0,25-20-3600,-25 19 3513,43-44-6784</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09.793"/>
    </inkml:context>
    <inkml:brush xml:id="br0">
      <inkml:brushProperty name="width" value="0.05" units="cm"/>
      <inkml:brushProperty name="height" value="0.05" units="cm"/>
      <inkml:brushProperty name="color" value="#5B2D90"/>
    </inkml:brush>
  </inkml:definitions>
  <inkml:trace contextRef="#ctx0" brushRef="#br0">0 142 4674,'0'0'14127,"4"-16"-12399,15-49-778,-18 64-911,-1 0 0,1 0 0,0 0 0,-1 0 0,1 0 0,0 0 0,0 0 0,0 0-1,0 0 1,0 0 0,0 0 0,0 0 0,0 0 0,0 1 0,0-1 0,0 0 0,1 1 0,-1-1 0,0 1 0,0 0-1,1-1 1,-1 1 0,0 0 0,1 0 0,-1 0 0,0 0 0,1 0 0,-1 0 0,0 0 0,0 0 0,1 0 0,-1 1-1,0-1 1,2 1 0,1 0 33,1 1 0,-1 0 0,0 0 0,0 0-1,0 1 1,8 5 0,-4 0 48,0 1 1,0-1-1,-1 2 0,0-1 0,0 1 1,-1 0-1,-1 1 0,0-1 1,0 1-1,-1 0 0,0 1 1,-1-1-1,3 18 0,0 11 70,-1 1 0,-3 62 0,-2-84-165,0-1-1,-2 0 0,-6 28 0,6-38-17,0 0 0,-1 0 0,0-1 0,0 1 0,-1-1 0,0 0 0,0 1 0,-1-2 0,0 1 0,-6 7 0,11-14-6,0 0-1,0 0 1,0 0 0,-1 0-1,1 0 1,0 0 0,0 0-1,0 0 1,0 1 0,0-1 0,0 0-1,-1 0 1,1 0 0,0 0-1,0 0 1,0 0 0,0 0 0,0 0-1,-1 0 1,1 0 0,0 0-1,0 0 1,0 0 0,0 0-1,-1 0 1,1 0 0,0 0 0,0 0-1,0 0 1,0-1 0,0 1-1,-1 0 1,1 0 0,0 0 0,0 0-1,0 0 1,0 0 0,0 0-1,0 0 1,0 0 0,-1-1 0,1 1-1,0 0 1,0 0 0,0 0-1,0 0 1,0 0 0,0-1-1,0 1 1,0 0 0,0 0 0,0 0-1,0-1 1,-4-14 94,1-16 151,2-2-220,2 0 0,0 1 0,2-1 0,15-61 0,-14 81-24,0 1-1,1-1 0,0 1 0,1 0 1,0 0-1,1 1 0,0 0 0,1 0 1,1 1-1,-1-1 0,1 2 0,1 0 1,0 0-1,22-15 0,-28 21-4,1 0-1,0 0 1,-1 0-1,1 1 1,0 0 0,0 0-1,0 0 1,1 1-1,-1-1 1,0 1 0,1 1-1,-1-1 1,0 1 0,1 0-1,-1 0 1,1 0-1,-1 1 1,0-1 0,1 1-1,-1 1 1,9 2-1,-9-1-2,1 1-1,-1 0 0,0-1 0,0 1 0,0 1 0,0-1 1,-1 1-1,0 0 0,0 0 0,0 0 0,-1 0 1,1 1-1,-1 0 0,0-1 0,-1 1 0,0 0 0,3 11 1,2 17 36,-2 1 1,-2 0 0,-1 58-1,-2-83 0,2-37-35,2-1 1,0 1 0,2 0 0,1 0 0,2 0-1,0 1 1,1 1 0,2-1 0,1 2-1,0 0 1,33-43 0,-12 32-9,-34 34 14,1 0-1,0 0 1,-1 0 0,1 1 0,0-1 0,0 0 0,0 0-1,0 1 1,0-1 0,0 1 0,-1-1 0,1 1 0,0-1-1,1 1 1,-1 0 0,0 0 0,0-1 0,0 1 0,0 0 0,0 0-1,0 0 1,0 0 0,0 0 0,0 0 0,0 0 0,0 1-1,0-1 1,0 0 0,0 0 0,0 1 0,0-1 0,0 1 0,0-1-1,0 1 1,0-1 0,0 1 0,0 0 0,0-1 0,0 1-1,0 1 1,6 13-16,-2 0 0,1 0-1,-2 0 1,0 1-1,-1 0 1,0 0 0,-2 0-1,1 18 1,1 5-28,-1-22-5,-1 5-34,1-1 1,1 0 0,1 1-1,1-1 1,1-1 0,0 1-1,19 37 1,-24-55 42,0-1 0,0 0 0,0-1 0,1 1 0,-1 0 0,1 0 0,-1 0 0,1-1 0,0 1 0,-1-1 0,1 1 0,0-1 0,0 0 0,0 0 0,0 0 0,0 0 0,0 0 0,0 0 0,1 0 0,-1-1 0,0 1 0,0-1 0,4 1 0,-3-2 16,0 1 0,1-1-1,-1 0 1,0 0 0,0 0 0,0-1-1,0 1 1,0-1 0,0 0-1,-1 0 1,1 0 0,0 0 0,-1 0-1,3-3 1,9-11 22,-1 0 0,-1-1-1,0 0 1,9-19 0,-17 29-10,15-27 103,-1-1-1,-2 0 1,-1-1 0,-2-1 0,-1 0-1,-3-1 1,10-64 0,-19 102-75,0 0 0,-1 0 0,1 0 0,0 0 0,0-1 0,0 1 0,0 0 0,0 0 0,0 0 0,0 0 0,0 0 1,0 0-1,0 0 0,0 0 0,0-1 0,0 1 0,0 0 0,1 0 0,-1 0 0,0 0 0,0 0 0,0 0 0,0 0 0,0 0 0,0 0 1,0-1-1,0 1 0,0 0 0,0 0 0,0 0 0,0 0 0,0 0 0,0 0 0,1 0 0,-1 0 0,0 0 0,0 0 0,0 0 0,0 0 1,0 0-1,0 0 0,0 0 0,0 0 0,1 0 0,-1 0 0,0 0 0,0 0 0,0 0 0,0 0 0,0 0 0,0 0 0,0 0 0,0 0 1,1 0-1,-1 0 0,0 0 0,0 0 0,0 0 0,0 0 0,0 0 0,0 0 0,0 0 0,0 0 0,0 0 0,0 0 0,1 1 0,6 9 212,6 15-283,3 18 105,-2 1 1,-2 0-1,-2 1 0,-2 1 1,-1-1-1,-1 58 1,-6-100-373,2 37-233,0-30-2901,-2-25-5424,0-19-301</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10.147"/>
    </inkml:context>
    <inkml:brush xml:id="br0">
      <inkml:brushProperty name="width" value="0.05" units="cm"/>
      <inkml:brushProperty name="height" value="0.05" units="cm"/>
      <inkml:brushProperty name="color" value="#5B2D90"/>
    </inkml:brush>
  </inkml:definitions>
  <inkml:trace contextRef="#ctx0" brushRef="#br0">29 269 9524,'0'0'10757,"1"16"-10191,-1-8-430,-1-4-88,1 0 0,-1 0 1,1 1-1,0-1 1,1 0-1,-1 0 1,1 1-1,0-1 1,0 0-1,0 0 0,1 0 1,-1 0-1,1 0 1,0 0-1,0 0 1,0-1-1,1 1 1,-1-1-1,1 0 0,0 1 1,0-1-1,0 0 1,0-1-1,1 1 1,4 3-1,-1-3 60,0 0 0,0 0 0,1-1 0,-1 0 0,1 0 0,-1 0 0,1-1 0,0-1 0,-1 1 0,1-1 0,0 0 0,-1-1 0,1 0 0,0 0-1,-1 0 1,1-1 0,-1 0 0,0-1 0,0 0 0,1 0 0,-2 0 0,1-1 0,0 0 0,-1-1 0,10-7 0,-7 3-2,0 0 1,0-1 0,-1 1-1,-1-2 1,0 1-1,0-1 1,-1 0-1,0 0 1,-1-1-1,0 0 1,-1 0-1,0 0 1,-1 0-1,3-24 1,-4 24-36,-1-1 0,-1 0-1,1 1 1,-2-1 0,0 1 0,-5-22 0,5 30-54,0 0 0,0 1 0,-1-1 0,0 1 0,1-1 0,-1 1 0,-1 0 0,1-1 0,0 1 0,-1 0 0,0 0 0,0 1 0,1-1 1,-2 1-1,1-1 0,0 1 0,0 0 0,-1 0 0,1 0 0,-1 1 0,0-1 0,1 1 0,-1 0 0,0 0 0,-4 0 0,0-1-23,-1 1-1,0 0 1,0 0 0,0 1-1,0 0 1,0 1-1,0 0 1,0 1 0,1-1-1,-1 2 1,1-1 0,-1 1-1,1 1 1,0-1 0,0 1-1,0 1 1,0-1 0,1 1-1,0 1 1,0-1 0,0 1-1,1 1 1,0-1-1,-6 8 1,2 0-205,1 0 0,0 1 0,0 0 0,2 1 0,0-1 0,0 2-1,2-1 1,0 1 0,1-1 0,0 1 0,-1 29 0,2-2-1710,3 0 0,8 76 0,14-20-4484</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10.653"/>
    </inkml:context>
    <inkml:brush xml:id="br0">
      <inkml:brushProperty name="width" value="0.05" units="cm"/>
      <inkml:brushProperty name="height" value="0.05" units="cm"/>
      <inkml:brushProperty name="color" value="#5B2D90"/>
    </inkml:brush>
  </inkml:definitions>
  <inkml:trace contextRef="#ctx0" brushRef="#br0">0 45 15639,'0'0'9010,"0"17"-8597,1 27 286,2 108 339,-1-125-931,1-1-1,1 0 1,13 46 0,-17-72-108,0 1 1,0-1 0,0 0-1,0 1 1,0-1-1,0 1 1,0-1-1,1 0 1,-1 1-1,0-1 1,0 0 0,0 0-1,1 1 1,-1-1-1,0 0 1,1 1-1,-1-1 1,0 0 0,0 0-1,1 0 1,-1 1-1,0-1 1,1 0-1,-1 0 1,0 0-1,1 0 1,-1 0 0,1 1-1,-1-1 1,0 0-1,1 0 1,-1 0-1,0 0 1,1 0 0,-1 0-1,1 0 1,-1 0-1,0-1 1,1 1-1,16-13-8,14-28 1,-29 37 5,224-343-482,-214 337 412,-6 18-29,-4 30-38,-1-29 156,0 10-13,1 25 45,15 78-1,-15-112-50,0 1-1,1 0 1,1-1-1,0 0 1,0 0 0,1 0-1,0 0 1,1-1-1,0 1 1,1-1-1,0-1 1,13 14-1,-18-20 5,1 1 0,-1-1-1,1 0 1,0 0 0,0 0-1,0 0 1,0-1 0,0 1 0,0-1-1,1 0 1,-1 0 0,0 0-1,1 0 1,-1-1 0,1 1-1,-1-1 1,1 0 0,-1 0-1,1 0 1,-1 0 0,7-2-1,-6 0 10,1 0-1,-1 0 0,1-1 0,-1 1 1,0-1-1,0 0 0,0 0 1,0-1-1,-1 1 0,1-1 0,-1 0 1,0 0-1,4-6 0,4-9 18,-1-1 0,0-1 0,-1 1 0,-2-1 0,9-33 0,-8 9-56,5-52-1,-7 41 404,-6 56-370,0 0 1,0 0-1,0 0 0,0 0 0,0 1 0,0-1 1,0 0-1,0 0 0,0 0 0,0 0 1,1 0-1,-1 0 0,0 0 0,0 0 1,0 1-1,0-1 0,0 0 0,0 0 1,0 0-1,1 0 0,-1 0 0,0 0 0,0 0 1,0 0-1,0 0 0,0 0 0,0 0 1,1 0-1,-1 0 0,0 0 0,0 0 1,0 0-1,0 0 0,0 0 0,0 0 1,1 0-1,-1 0 0,0 0 0,0 0 0,0 0 1,0 0-1,0 0 0,0 0 0,1 0 1,-1 0-1,0-1 0,0 1 0,0 0 1,0 0-1,0 0 0,0 0 0,0 0 0,0 0 1,0 0-1,1 0 0,-1-1 0,0 1 1,0 0-1,0 0 0,0 0 0,0 0 1,0-1-1,7 14 167,12 36-934,-2 1 1,-2 1 0,-3 1 0,-1 0 0,4 73 0,-15-121-279,1-2-79,-1-29-19039</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26.888"/>
    </inkml:context>
    <inkml:brush xml:id="br0">
      <inkml:brushProperty name="width" value="0.05" units="cm"/>
      <inkml:brushProperty name="height" value="0.05" units="cm"/>
      <inkml:brushProperty name="color" value="#5B2D90"/>
    </inkml:brush>
  </inkml:definitions>
  <inkml:trace contextRef="#ctx0" brushRef="#br0">1 300 4946,'0'0'4114,"9"-17"-990,28-51 0,-36 65-2762,1 1-1,-1-1 0,1 1 0,0 0 1,0-1-1,0 1 0,0 0 1,0 0-1,0 0 0,1 1 0,-1-1 1,6-2-1,-5 3-235,1 0-1,0 0 1,0 0 0,-1 1-1,1-1 1,0 1 0,0 0-1,0 0 1,0 0 0,7 2-1,7 0 95,-4-1-161,6 0-7,0-1 0,0 0 0,0-2 0,0 0 0,26-7 1,-41 8-44,0-1 0,0 0 0,-1 0 0,1 0 1,-1 0-1,0-1 0,1 0 0,-1 0 1,0 0-1,-1 0 0,1 0 0,-1-1 0,1 0 1,-1 0-1,0 0 0,0 0 0,-1 0 1,1-1-1,-1 1 0,0-1 0,0 1 0,-1-1 1,1 0-1,-1 0 0,0 0 0,-1 0 1,1-5-1,0 8 26,-1 0 1,0-1 0,0 1-1,0 0 1,0 0-1,-1 0 1,1 0 0,-1 0-1,1 0 1,-1 0-1,0 0 1,0 0-1,1 0 1,-1 0 0,-1 0-1,1 0 1,0 0-1,0 1 1,-1-1 0,-2-2-1,0 1 39,1 1-1,0 0 1,-1-1 0,0 2 0,0-1-1,1 0 1,-1 1 0,0 0-1,0 0 1,-7-1 0,4 1 12,0 0 1,1 0 0,-1 1 0,0 0-1,0 1 1,0-1 0,0 1-1,1 1 1,-1-1 0,0 1 0,1 0-1,-1 1 1,-10 5 0,8 0-64,0 0 0,1 0 0,0 1-1,1 0 1,-1 0 0,2 1 0,-1 0 0,1 0 0,1 0 0,0 1 0,0 0 0,1 0 0,-3 14 0,3-9-20,0 1 1,1 0-1,1 0 1,0 0-1,2 0 0,0 0 1,0 0-1,6 28 1,-4-37-109,1 0 0,-1-1 0,2 1-1,-1-1 1,1 1 0,0-1 0,0-1 0,1 1 0,0 0 0,0-1 0,1 0 0,-1-1 0,14 11-1,-8-8-712,0 0 0,1-1 0,0-1 0,17 8-1,53 11-7742</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11.041"/>
    </inkml:context>
    <inkml:brush xml:id="br0">
      <inkml:brushProperty name="width" value="0.05" units="cm"/>
      <inkml:brushProperty name="height" value="0.05" units="cm"/>
      <inkml:brushProperty name="color" value="#5B2D90"/>
    </inkml:brush>
  </inkml:definitions>
  <inkml:trace contextRef="#ctx0" brushRef="#br0">149 102 9732,'0'0'8973,"-5"16"-8018,2-7-813,1-3-51,-1 0-1,1 1 0,1-1 0,0 1 1,-2 10-1,3-14-60,0-1 0,1 1 1,-1-1-1,0 0 1,1 1-1,-1-1 0,1 1 1,0-1-1,0 0 0,0 0 1,0 1-1,0-1 0,0 0 1,0 0-1,1 0 0,-1 0 1,1-1-1,0 1 0,-1 0 1,1 0-1,0-1 0,4 3 1,2 1 139,0-1 0,1 0 0,-1 0 0,1-1 0,0 0 0,0-1 0,0 0 1,0 0-1,0-1 0,0 0 0,1 0 0,-1-1 0,0-1 0,10-1 0,-14 2-73,0-1 0,0 0 0,0-1-1,0 1 1,0-1 0,0 0-1,0 0 1,-1-1 0,1 1 0,-1-1-1,0 0 1,0 0 0,0-1-1,0 1 1,0-1 0,-1 0 0,1 0-1,-1 0 1,0 0 0,0-1-1,-1 1 1,0-1 0,1 0 0,-1 1-1,2-11 1,-2 7 15,0 1 0,-1-1 1,0 0-1,0 0 0,-1 0 0,0 0 0,0 0 1,-1 0-1,-3-15 0,3 20-90,0-1-1,0 1 1,-1-1 0,0 1 0,1-1-1,-1 1 1,0 0 0,-1 0 0,1 0-1,-1 0 1,1 1 0,-1-1 0,0 1-1,0-1 1,0 1 0,0 0 0,0 0-1,-1 1 1,1-1 0,0 0 0,-1 1-1,-5-1 1,-1-1-47,-1 0 0,0 1 0,0 0-1,0 1 1,0 1 0,0-1 0,0 2 0,0 0 0,0 0-1,0 1 1,0 0 0,1 1 0,-1 0 0,1 0 0,-1 1 0,1 1-1,-16 9 1,16-7-252,1 1 1,-1-1-1,1 2 0,1-1 0,-1 1 0,1 1 0,1-1 1,0 1-1,0 1 0,1-1 0,1 1 0,-1 0 0,2 0 0,-1 1 1,-4 22-1,-2 53-4157,9 5-3607</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2.006"/>
    </inkml:context>
    <inkml:brush xml:id="br0">
      <inkml:brushProperty name="width" value="0.05" units="cm"/>
      <inkml:brushProperty name="height" value="0.05" units="cm"/>
      <inkml:brushProperty name="color" value="#5B2D90"/>
    </inkml:brush>
  </inkml:definitions>
  <inkml:trace contextRef="#ctx0" brushRef="#br0">1 37 11237,'0'0'10493,"5"-7"-9957,11-8-429,-16 15-103,1 0 1,-1 0 0,0 0-1,1 0 1,-1 0 0,1 0 0,-1 0-1,0 0 1,1 0 0,-1 0 0,1 0-1,-1 0 1,0 0 0,1 0 0,-1 0-1,0 0 1,1 0 0,-1 0 0,0 1-1,1-1 1,-1 0 0,1 0-1,-1 0 1,0 1 0,0-1 0,1 0-1,-1 0 1,0 1 0,1-1 0,-1 1-1,3 4 87,0 1-1,-1 0 1,0 0-1,0 1 0,2 10 1,-1-2 84,5 23 24,-1-1-1,-2 1 0,-2 0 1,-2 1-1,-4 51 0,3-84-165,-1-1 0,1 0 1,-1 0-1,0 1 0,0-1 0,-1 0 0,1 0 0,-1 0 1,0 0-1,-1-1 0,1 1 0,-1 0 0,-6 7 0,7-20 1376,1-12-1272,2 0 0,1 0 0,1 0-1,0 1 1,1-1 0,1 1 0,1 0 0,13-28-1,-7 21-169,1 0 0,2 1 0,0 0 0,2 1 0,25-28 0,-39 49 20,0 0 0,-1 0 0,1 0 0,0 0 1,1 1-1,-1-1 0,0 1 0,1 0 0,4-2 1,-7 4 11,0-1 0,1 1 1,-1 0-1,0 0 1,0 0-1,0 0 0,0 0 1,0 1-1,0-1 1,0 0-1,1 0 1,-1 1-1,0-1 0,0 1 1,0-1-1,0 1 1,0-1-1,0 1 0,-1-1 1,1 1-1,0 0 1,0 0-1,0-1 0,0 1 1,-1 0-1,1 0 1,0 0-1,-1 0 0,1 0 1,-1 0-1,1 0 1,-1 0-1,0 0 0,1 0 1,-1 2-1,13 32-119,-2 1-1,11 58 1,-13-50-455,19 56 1,-27-97 538,0 0-1,0 0 1,0 0 0,1-1-1,-1 1 1,1 0-1,-1-1 1,1 0 0,0 1-1,0-1 1,0 0 0,0 0-1,1 0 1,4 3-1,-6-4 32,1-1 0,0 1 0,0-1-1,0 1 1,0-1 0,0 0-1,0 0 1,0 0 0,0 0 0,0 0-1,0 0 1,0-1 0,0 1 0,0-1-1,0 1 1,0-1 0,0 0-1,-1 0 1,1 0 0,0 0 0,0 0-1,-1 0 1,3-2 0,11-10 0,0 1 0,-1-2 0,0 0 0,-1-1 0,-1 0 0,-1-1 0,17-30 0,-7 7 43,-2-1 0,19-56 0,-28 56 92,-4 18 404,-2 49-272,5 61-431,4-1 0,45 161 0,-50-233-1278,-1-19-1958,2-27-3807,-7-13-6218</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2.376"/>
    </inkml:context>
    <inkml:brush xml:id="br0">
      <inkml:brushProperty name="width" value="0.05" units="cm"/>
      <inkml:brushProperty name="height" value="0.05" units="cm"/>
      <inkml:brushProperty name="color" value="#5B2D90"/>
    </inkml:brush>
  </inkml:definitions>
  <inkml:trace contextRef="#ctx0" brushRef="#br0">22 109 13622,'0'0'4690,"-5"21"-3969,2-10-595,0-2-54,0 0 1,1 0-1,0 0 0,-2 18 0,4-24-32,0 0 0,0 0-1,0 0 1,1 0 0,-1 0 0,1-1 0,0 1 0,-1 0-1,1 0 1,0 0 0,1-1 0,-1 1 0,0-1 0,1 1 0,0-1-1,-1 1 1,1-1 0,0 0 0,0 0 0,0 0 0,1 0-1,-1 0 1,3 2 0,3 0 91,1 1-1,-1-1 1,0-1-1,1 0 1,0 0-1,0 0 1,0-1-1,0-1 1,0 0-1,0 0 1,0 0-1,1-1 1,-1-1-1,0 1 1,0-2-1,0 1 1,0-1-1,0-1 1,12-4-1,-14 4-28,0 0-1,0-1 1,0 0 0,0 0-1,-1-1 1,1 1 0,-1-2 0,-1 1-1,1-1 1,-1 1 0,0-2-1,0 1 1,0 0 0,-1-1-1,0 0 1,0 0 0,-1 0 0,0-1-1,-1 1 1,1-1 0,-1 1-1,1-13 1,-1 13 5,-1-1 1,-1 1-1,1 0 1,-1-1-1,0 1 1,-1-1-1,0 1 1,0-1-1,-4-11 1,3 16-89,1 0 0,-1 0 0,0 0 0,0 0 0,0 0 0,0 1 0,-1-1 0,1 1 0,-1 0 0,1 0 0,-1 0 0,0 0 0,0 0 0,0 0 0,0 1 0,0-1 0,0 1 0,0 0 0,-1 0 0,1 0 0,0 1 0,-1-1 0,-4 0 0,0 0-94,0 0-1,0 0 1,0 1-1,0 0 1,-1 0-1,1 1 1,0 0-1,0 0 0,0 1 1,0 0-1,1 0 1,-1 1-1,1 0 1,-1 1-1,1 0 1,0 0-1,0 0 1,0 1-1,1 0 0,0 0 1,0 0-1,0 1 1,0 0-1,1 0 1,0 1-1,0-1 1,1 1-1,0 0 1,0 0-1,1 1 1,0-1-1,0 1 0,0 0 1,1 0-1,0-1 1,1 2-1,-1 12 1,0-1-966,1 1 1,1 0-1,1-1 1,1 1-1,7 31 1,17 27-5262</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2.743"/>
    </inkml:context>
    <inkml:brush xml:id="br0">
      <inkml:brushProperty name="width" value="0.05" units="cm"/>
      <inkml:brushProperty name="height" value="0.05" units="cm"/>
      <inkml:brushProperty name="color" value="#5B2D90"/>
    </inkml:brush>
  </inkml:definitions>
  <inkml:trace contextRef="#ctx0" brushRef="#br0">1 10 12934,'0'0'12376,"0"0"-12338,0-1 0,0 1 0,0-1 0,0 1 0,0 0 0,0-1 0,0 1 0,0-1 0,0 1-1,0 0 1,1-1 0,-1 1 0,0-1 0,0 1 0,0 0 0,1-1 0,-1 1 0,0 0 0,0-1 0,1 1 0,-1 0 0,0 0-1,1-1 1,-1 1 0,0 0 0,1 0 0,0-1 0,1 9 9,1 1 1,-1-1-1,0 1 0,-1 0 1,0-1-1,-1 1 0,0 9 0,3 17 39,34 164 160,-45-278-1681,9 44-1633,3 6-3597,11 6-5231</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3.092"/>
    </inkml:context>
    <inkml:brush xml:id="br0">
      <inkml:brushProperty name="width" value="0.05" units="cm"/>
      <inkml:brushProperty name="height" value="0.05" units="cm"/>
      <inkml:brushProperty name="color" value="#5B2D90"/>
    </inkml:brush>
  </inkml:definitions>
  <inkml:trace contextRef="#ctx0" brushRef="#br0">68 54 13222,'0'0'7796,"-40"-53"-10053,34 53-225,-2 0-1808,0 9-80,2 0-960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3.458"/>
    </inkml:context>
    <inkml:brush xml:id="br0">
      <inkml:brushProperty name="width" value="0.05" units="cm"/>
      <inkml:brushProperty name="height" value="0.05" units="cm"/>
      <inkml:brushProperty name="color" value="#5B2D90"/>
    </inkml:brush>
  </inkml:definitions>
  <inkml:trace contextRef="#ctx0" brushRef="#br0">1 98 5250,'0'0'18612,"25"-6"-18284,82-18-21,-102 23-296,0 0 1,-1 0-1,1 0 1,0 1-1,0-1 1,0 1-1,0 0 1,0 1-1,0-1 1,0 1-1,0 0 1,-1 0 0,1 1-1,0-1 1,-1 1-1,1 0 1,-1 0-1,1 1 1,-1-1-1,0 1 1,0 0-1,0 0 1,-1 1-1,1-1 1,-1 1-1,6 6 1,-7-5-13,0-1 1,0 1-1,0 0 1,-1 0-1,1 0 1,-1 0-1,0 0 1,-1 0-1,1 0 1,-1 0-1,0 1 0,-1-1 1,1 0-1,-1 0 1,0 0-1,0 0 1,0 0-1,-1 0 1,0 0-1,0 0 0,0-1 1,-5 8-1,-4 4 82,0-1-1,-1-1 0,-21 19 1,-25 31 590,58-64-662,0 1 1,0-1 0,-1 0-1,1 0 1,0 1-1,0-1 1,0 0 0,-1 0-1,1 1 1,0-1-1,0 0 1,0 0-1,0 1 1,0-1 0,0 0-1,-1 1 1,1-1-1,0 0 1,0 1 0,0-1-1,0 0 1,0 1-1,0-1 1,0 0 0,0 1-1,1-1 1,-1 0-1,0 0 1,0 1-1,0-1 1,0 0 0,0 1-1,0-1 1,1 0-1,-1 0 1,0 1 0,0-1-1,0 0 1,1 0-1,-1 1 1,0-1 0,0 0-1,1 0 1,-1 0-1,0 1 1,0-1 0,1 0-1,-1 0 1,25 2 81,29-11-135,-20-3-199,0 0 0,0-2 0,-1-2 0,-1-1 0,-1-1 0,34-26 0,-45 29 22,0-2 0,-1 0 1,-1 0-1,-1-2 0,0 0 1,-2-1-1,0-1 0,-1 0 1,19-40-1,-23 42 651,-6 18 216,-4 31 434,-1-1-1345,5 210 1023,-4-332-6376,0 59-332</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3.824"/>
    </inkml:context>
    <inkml:brush xml:id="br0">
      <inkml:brushProperty name="width" value="0.05" units="cm"/>
      <inkml:brushProperty name="height" value="0.05" units="cm"/>
      <inkml:brushProperty name="color" value="#5B2D90"/>
    </inkml:brush>
  </inkml:definitions>
  <inkml:trace contextRef="#ctx0" brushRef="#br0">0 11 12694,'0'0'6798,"14"2"-5955,-6-1-770,-4-1-54,1 0 0,-1 1 0,0-1 0,1 1-1,-1 0 1,0 0 0,1 0 0,-1 1 0,0 0 0,0 0 0,0 0-1,0 0 1,-1 0 0,1 1 0,0 0 0,-1-1 0,0 1-1,0 1 1,0-1 0,0 0 0,5 8 0,32 86 1327,-33-76-891,1 1 0,1-2 0,1 1 0,16 23 0,-22-38-362,1 0 0,0-1 0,0 1 1,0-1-1,1 0 0,0 0 0,0-1 0,0 0 1,0 0-1,1 0 0,-1-1 0,1 0 0,0 0 1,0-1-1,0 0 0,1 0 0,7 1 0,3-1-57,0-1-1,0 0 1,-1-1-1,1-1 1,0-1 0,0-1-1,-1 0 1,0-1-1,1-1 1,-1-1-1,-1 0 1,1-1-1,-1-1 1,-1 0-1,1-1 1,-1-1-1,-1-1 1,0 0 0,-1 0-1,0-2 1,0 1-1,-1-2 1,-1 0-1,0 0 1,-1-1-1,-1 0 1,14-29-1,-20 33-145,0 1-1,0-1 0,-1 0 1,-1 0-1,1-14 0,-2 23 69,0 0-1,0 0 1,0-1-1,0 1 0,0 0 1,-1 0-1,1 0 1,-1-1-1,0 1 1,1 0-1,-1 0 1,0 0-1,-3-3 1,3 4 31,1 0 1,-1 1 0,0-1 0,0 1 0,0-1 0,0 1 0,0-1 0,0 1-1,0 0 1,0 0 0,-1-1 0,1 1 0,0 0 0,0 0 0,0 0-1,0 0 1,0 0 0,0 1 0,0-1 0,0 0 0,0 0 0,0 1-1,0-1 1,0 0 0,0 1 0,0-1 0,0 1 0,0 0 0,0-1 0,-1 2-1,-2 1-5,0 0-1,1 0 0,0 1 0,-1-1 1,1 1-1,0 0 0,1 0 0,-1 0 1,1 0-1,0 0 0,0 0 0,0 1 0,0-1 1,1 1-1,-2 6 0,-11 76 13,13-82-4,-3 60 113,3 0-1,3 0 1,3 0-1,2 0 0,3-1 1,33 110-1,-27-119 538,-3-1-1,-2 2 0,-3-1 1,2 58-1,-9-107-600,-1 1 0,0 0 0,0-1-1,0 1 1,-1-1 0,0 1 0,-1-1 0,1 1-1,-1-1 1,0 0 0,-1 0 0,0 0 0,0 0 0,0 0-1,0-1 1,-1 1 0,0-1 0,0 0 0,-1 0 0,1 0-1,-1-1 1,0 0 0,0 0 0,-1 0 0,1 0 0,-1-1-1,0 0 1,0 0 0,0 0 0,0-1 0,0 0-1,-9 2 1,1 0-302,1-1 1,-1-1-1,0 0 0,0 0 0,-1-1 0,1-1 0,0-1 0,0 0 0,0 0 1,0-2-1,0 1 0,0-2 0,-22-8 0,25 5-819,0 0 0,0-1 1,-12-12-1,23 20 1058</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4.204"/>
    </inkml:context>
    <inkml:brush xml:id="br0">
      <inkml:brushProperty name="width" value="0.05" units="cm"/>
      <inkml:brushProperty name="height" value="0.05" units="cm"/>
      <inkml:brushProperty name="color" value="#5B2D90"/>
    </inkml:brush>
  </inkml:definitions>
  <inkml:trace contextRef="#ctx0" brushRef="#br0">0 0 15319,'0'0'12518,"22"149"-11398,-4-59-223,-4 3-529,-8-5 0,-2-13-496,-4-15 128,0-8-1489,0-7-448,-16-15-2305,-6-19-3553</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4.730"/>
    </inkml:context>
    <inkml:brush xml:id="br0">
      <inkml:brushProperty name="width" value="0.05" units="cm"/>
      <inkml:brushProperty name="height" value="0.05" units="cm"/>
      <inkml:brushProperty name="color" value="#5B2D90"/>
    </inkml:brush>
  </inkml:definitions>
  <inkml:trace contextRef="#ctx0" brushRef="#br0">0 566 12566,'0'0'10949,"18"-14"-10136,2-1-764,1 1 0,0 1 0,0 0 0,2 2-1,-1 1 1,26-8 0,-14 8-56,-1-2 0,-1-1 1,0-1-1,0-2 0,40-28 0,-61 36 6,1 0 0,-2-1 0,1-1 0,-2 0-1,1 0 1,-1-1 0,-1 0 0,0 0-1,0-1 1,-1 0 0,-1 0 0,0-1-1,0 0 1,-1 0 0,-1 0 0,4-21 0,-6 22 60,-1 1 1,0-1-1,-1 0 1,0 1-1,-1-1 1,-2-15-1,3 25-9,-1 0-1,1 0 1,-1 0 0,1 0 0,-1 1-1,0-1 1,1 0 0,-1 0-1,0 0 1,0 1 0,0-1-1,-1 0 1,1 1 0,0-1 0,0 1-1,-1 0 1,1-1 0,-1 1-1,0 0 1,1 0 0,-1 0-1,0 0 1,1 0 0,-1 0 0,0 0-1,0 1 1,0-1 0,0 1-1,0-1 1,0 1 0,0 0-1,0 0 1,0 0 0,0 0-1,0 0 1,0 0 0,0 0 0,0 1-1,1-1 1,-1 1 0,0-1-1,0 1 1,0 0 0,0 0-1,-2 1 1,-2 2-24,0-1 0,1 1-1,-1 0 1,1 1 0,0-1-1,0 1 1,0 0 0,1 0-1,0 1 1,0-1 0,0 1 0,1 0-1,-1 0 1,1 0 0,1 0-1,-3 9 1,-2 5 8,2-1 0,0 1-1,1 1 1,-2 26 0,2 23-427,4 70 1,1-120 223,0 1 1,2-1-1,1 0 0,0 0 1,1-1-1,1 1 1,1-1-1,10 19 0,-16-35 124,1-1 0,-1 0 0,1 1-1,-1-1 1,1 0 0,0 0 0,0 0-1,0 0 1,0-1 0,0 1 0,1 0-1,-1-1 1,0 1 0,1-1 0,-1 0-1,1 0 1,-1 0 0,1 0 0,-1-1-1,1 1 1,0-1 0,0 1 0,-1-1-1,1 0 1,0 0 0,-1 0 0,1 0-1,0-1 1,0 1 0,-1-1 0,1 1-1,4-3 1,3-1 103,-1 0 0,0-1 0,0 0 0,0 0 0,-1-1 0,1 0 0,11-12 0,58-65 255,19-19 757,-85 91-885,1 0 1,1 0 0,0 2-1,0-1 1,29-12 0,-37 19-141,1 1 0,0 0 0,0 0 0,0 1 0,0 0 0,0 0 0,0 1 0,0 0 0,0 0 0,9 2 0,68 19 5,-65-15-81,0-1-1,31 5 1,-44-10 40,0 1-1,0-1 1,0 0-1,0-1 1,-1 1 0,1-1-1,0-1 1,0 1-1,-1-1 1,1 0-1,-1 0 1,11-5 0,-12 4-14,-1 0 0,1-1 1,0 1-1,-1-1 0,0 1 1,0-1-1,0 0 0,0-1 1,-1 1-1,1 0 0,2-7 1,-5 10 2,1-1 1,0 1 0,-1 0-1,1-1 1,-1 1-1,1-1 1,-1 1 0,0-1-1,1 0 1,-1 1 0,0-1-1,0 1 1,0-1-1,0 1 1,-1-1 0,1 1-1,0-1 1,-1 1 0,1-1-1,-1 1 1,1-1 0,-1 1-1,0-1 1,1 1-1,-1 0 1,0-1 0,0 1-1,0 0 1,0 0 0,0 0-1,0 0 1,-1 0 0,1 0-1,0 0 1,0 0-1,-1 0 1,1 0 0,-1 1-1,1-1 1,-3 0 0,-5-2 36,-1 1 0,-1 0 0,1 0 0,0 1 0,0 1 0,-1 0 0,1 0 0,0 1 0,0 0 0,-1 0 0,1 1 0,0 1 0,0 0 1,1 0-1,-1 1 0,1 0 0,-1 1 0,-12 8 0,13-6 2,-1 0 1,1 0 0,0 1-1,1 0 1,-1 1-1,2 0 1,-1 0-1,1 0 1,1 1-1,0 0 1,0 1-1,1-1 1,0 1 0,1 0-1,0 0 1,-2 14-1,3-12-78,1-1 0,1 1-1,0-1 1,0 1 0,1-1 0,1 1-1,0 0 1,6 22 0,-5-26-76,2 0 1,0 0-1,0 0 1,0 0-1,1-1 1,0 0-1,1 0 1,0 0-1,0-1 1,1 0-1,0 0 1,11 8-1,10 6-528,2-2-1,0-1 1,2-2 0,-1-1 0,2-1-1,0-2 1,56 14 0,139 23-4480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6.305"/>
    </inkml:context>
    <inkml:brush xml:id="br0">
      <inkml:brushProperty name="width" value="0.05" units="cm"/>
      <inkml:brushProperty name="height" value="0.05" units="cm"/>
      <inkml:brushProperty name="color" value="#5B2D90"/>
    </inkml:brush>
  </inkml:definitions>
  <inkml:trace contextRef="#ctx0" brushRef="#br0">1 97 14983,'0'0'10533,"2"-5"-10109,1 1 3,2-8-700,-3-1 6938,-2 13-6689,0-2-594,1 0 619,-1 0 0,1 1-1,0-1 1,0 0 0,0 1 0,0-1 0,0 0 0,0 1 0,0-1-1,0 1 1,1 0 0,-1-1 0,0 1 0,1 0 0,-1 0 0,1 0-1,0 0 1,-1 0 0,1 0 0,0 0 0,-1 0 0,1 1 0,2-1-1,46-11 38,-43 11-40,0 0 1,1 1 0,-1 1 0,1-1-1,-1 1 1,0 0 0,0 1-1,1 0 1,-1 0 0,0 0 0,-1 1-1,1 0 1,0 0 0,-1 1 0,0 0-1,1 0 1,-2 0 0,1 1-1,0 0 1,-1 0 0,0 0 0,0 1-1,-1 0 1,6 8 0,-2-1-11,0 0 0,-1 0 1,0 1-1,-1 0 0,-1 1 0,0-1 1,-1 1-1,-1 0 0,0 0 1,-1 0-1,-1 0 0,0 0 0,-1 1 1,0-1-1,-2 0 0,1 0 1,-2 0-1,0 0 0,-1 0 0,-1-1 1,0 1-1,-9 18 0,-1-8-120,-2-1-1,0 0 1,-2-1 0,0-1-1,-2 0 1,0-2-1,-28 21 1,48-41 132,1 0 0,0 0 0,-1-1 0,1 1 0,0 0 0,-1 0 0,1-1 0,0 1 0,-1 0 0,1-1 0,0 1 0,0 0 0,-1-1 0,1 1 0,0 0 0,0-1 0,0 1 0,0-1 0,-1 1 0,1 0 0,0-1 0,0 1 0,0-1 0,0 1 0,0-1 0,0 1 0,0 0 0,0-1 0,0 1 0,0-1 0,0 1 0,1-1 0,-1 1 0,0-1 0,1-21 91,2 4-47,1-1 1,1 1-1,1 0 1,0 0-1,13-23 0,51-85-81,-61 112 43,7-14-51,1 1 1,2 1-1,25-28 1,-39 48 41,1 1 1,-1-1-1,1 1 0,0 0 0,0 0 1,1 1-1,0 0 0,-1 0 0,1 1 1,1-1-1,-1 2 0,0-1 1,1 1-1,-1 0 0,1 0 0,0 1 1,-1 0-1,16 0 0,-20 2-1,0-1-1,-1 1 1,1-1 0,0 1-1,0 0 1,-1 0-1,1 0 1,0 1 0,-1-1-1,1 0 1,-1 1 0,0 0-1,1 0 1,-1-1-1,0 1 1,0 1 0,3 3-1,-1 0-12,-1 0 0,0-1 0,0 2 0,0-1 0,-1 0-1,0 1 1,2 9 0,1 10-54,-2 1 0,-1 52 0,-2-69 68,1-2-9,-1 0-1,0 0 1,-1 0 0,1 0 0,-1 0 0,-1 0-1,0-1 1,0 1 0,0-1 0,-1 1-1,0-1 1,-1 0 0,0 0 0,0 0-1,0 0 1,-8 8 0,12-15 13,0 0 1,0 1 0,0-1-1,-1 0 1,1 0 0,0 1-1,0-1 1,0 0-1,-1 0 1,1 1 0,0-1-1,0 0 1,-1 0 0,1 0-1,0 0 1,-1 1-1,1-1 1,0 0 0,0 0-1,-1 0 1,1 0 0,0 0-1,-1 0 1,1 0-1,0 0 1,-1 0 0,1 0-1,0 0 1,-1 0 0,1 0-1,0 0 1,-1 0-1,1 0 1,0 0 0,0 0-1,-1-1 1,1 1 0,0 0-1,-1 0 1,1 0-1,0 0 1,0-1 0,-1 1-1,1 0 1,0 0 0,0-1-1,0 1 1,-1 0-1,1 0 1,0-1 0,0 1-1,0 0 1,0-1 0,-1 1-1,1 0 1,0 0-1,0-1 1,0 1 0,0 0-1,0-1 1,0 1 0,0 0-1,0-1 1,0-27 146,0 21-131,0-20 0,1-1-1,2 1 0,0 0 1,2 0-1,1 0 0,1 1 0,2 0 1,17-40-1,-18 47-45,1 1 1,0 0-1,1 1 0,1 0 0,1 0 1,0 1-1,1 1 0,24-22 0,-35 35 23,0 0-1,0 1 1,0-1-1,0 1 0,0 0 1,0 0-1,0-1 1,0 1-1,1 1 1,-1-1-1,1 0 1,-1 1-1,0-1 0,1 1 1,-1-1-1,1 1 1,4 0-1,-6 1-1,1 0 0,0-1 1,0 1-1,0 0 0,-1 0 0,1 0 0,0 0 0,-1 0 0,1 0 1,-1 1-1,1-1 0,-1 1 0,0-1 0,1 1 0,-1-1 0,0 1 1,2 3-1,2 8-19,1 0 0,-2 1 0,0 0 1,0 0-1,1 16 0,2 2 76,-2-10-84,2 0 0,0-1 0,1 0 0,1-1 0,1 0 0,20 29 0,-25-41 13,1-1 0,0 0-1,1-1 1,-1 1-1,1-1 1,0 0 0,1-1-1,0 0 1,-1 0 0,1 0-1,1-1 1,-1 0 0,1-1-1,0 0 1,-1 0 0,1-1-1,0 0 1,16 0 0,-17-1 13,0-1 0,0 0 1,0-1-1,0 0 1,0 0-1,0-1 0,0 1 1,-1-2-1,1 1 0,-1-1 1,0-1-1,1 1 0,-1-1 1,-1 0-1,1-1 0,-1 1 1,1-2-1,-1 1 0,-1 0 1,1-1-1,-1 0 0,0 0 1,0-1-1,-1 0 1,0 1-1,0-2 0,-1 1 1,1 0-1,-2-1 0,1 1 1,-1-1-1,2-12 0,-1 7 31,0-1-1,-1 0 0,-1 0 1,0 1-1,-1-1 0,-2-25 1,1 36-15,0-1 0,1 0 1,-1 0-1,0 1 1,-1-1-1,1 1 0,-1-1 1,1 1-1,-1-1 0,0 1 1,0 0-1,-1 0 0,1 0 1,-1 0-1,1 1 0,-1-1 1,0 1-1,0-1 1,0 1-1,0 0 0,-1 0 1,1 0-1,0 1 0,-1-1 1,1 1-1,-1-1 0,0 1 1,-6-1-1,1 1 6,0 0-1,1 1 0,-1 0 1,0 0-1,0 1 0,0 0 1,0 0-1,0 1 0,1 0 1,-1 1-1,1 0 1,0 0-1,-1 1 0,-8 5 1,13-6-27,0 0 1,0 0-1,0 0 1,1 0 0,-1 1-1,1-1 1,0 1 0,0 0-1,0 0 1,0 0-1,1 0 1,0 1 0,-1-1-1,2 1 1,-1-1-1,0 1 1,1 0 0,0-1-1,0 1 1,1 0-1,-1 0 1,1 0 0,0 0-1,0 0 1,1 0 0,-1 0-1,2 6 1,-1-9 0,0 0 0,0 0 0,0 0 0,1 0 1,-1 0-1,0 0 0,1 0 0,-1 0 0,1-1 1,0 1-1,0-1 0,-1 1 0,1-1 0,0 0 1,0 1-1,0-1 0,0 0 0,1 0 0,-1-1 1,0 1-1,0 0 0,1-1 0,-1 1 0,0-1 0,1 0 1,2 0-1,73 2-199,-58-3 231,-13 1-12,-1 0 0,1 0-1,-1 0 1,1 1 0,-1 0 0,1 0 0,-1 1 0,1-1 0,-1 1-1,11 6 1,-13-5-4,-1 0 0,1 0 0,-1 0-1,0 1 1,0 0 0,-1-1 0,1 1-1,-1 0 1,0 0 0,0 0 0,0 0 0,0 1-1,-1-1 1,0 0 0,0 1 0,1 6 0,11 82-1000,-5-28-5725,-5-50-187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27.816"/>
    </inkml:context>
    <inkml:brush xml:id="br0">
      <inkml:brushProperty name="width" value="0.05" units="cm"/>
      <inkml:brushProperty name="height" value="0.05" units="cm"/>
      <inkml:brushProperty name="color" value="#5B2D90"/>
    </inkml:brush>
  </inkml:definitions>
  <inkml:trace contextRef="#ctx0" brushRef="#br0">128 70 9204,'0'0'12150,"-3"-13"-11003,-6-41-128,5 51 87,0 14-977,-3 18-337,-23 103 205,8-44 48,5 2 1,3-1-1,-3 110 1,16-187-84,1 0 0,1-1 0,0 1 1,1-1-1,0 1 0,1-1 0,4 14 0,-5-21 18,0-1-1,0 1 0,0-1 0,0 1 0,1-1 1,0 0-1,-1 0 0,1 0 0,0 0 1,0-1-1,0 1 0,1-1 0,-1 0 1,1 0-1,-1 0 0,1 0 0,0-1 1,-1 1-1,1-1 0,0 0 0,0 0 1,0 0-1,0-1 0,5 1 0,3-1 20,0-1 0,1 0 0,-1-1 1,0 0-1,0-1 0,0 0 0,0-1 0,0 0 0,-1-1 0,1 0 0,-1-1 0,-1 0 0,1-1 0,-1 0 0,0-1 0,15-15 0,0-1-27,-1-1 0,-1-1-1,-2-1 1,34-55 0,-46 66-125,0-1 1,-1 1-1,8-27 1,-14 35 110,0 1 0,0 0 0,-1-1 0,0 1 0,0-1 0,-1 1 1,0-1-1,0 0 0,-1 1 0,0-1 0,-2-9 0,-7 2 66,10 16-23,0-1-1,0 0 1,0 0-1,0 0 0,0 0 1,0 1-1,0-1 0,0 0 1,0 0-1,0 0 1,0 1-1,0-1 0,-1 0 1,1 0-1,0 0 1,0 0-1,0 1 0,0-1 1,0 0-1,0 0 0,-1 0 1,1 0-1,0 0 1,0 0-1,0 1 0,0-1 1,-1 0-1,1 0 1,0 0-1,0 0 0,0 0 1,-1 0-1,1 0 1,0 0-1,0 0 0,0 0 1,0 0-1,-1 0 0,1 0 1,0 0-1,0 0 1,0 0-1,-1 0 0,1 0 1,0 0-1,0 0 1,0 0-1,-1-1 0,1 1 1,0 0-1,0 0 0,0 0 1,0 0-1,0 0 1,-1 0-1,1-1 0,0 1 1,0 0-1,0 0 1,0 0-1,0-1 0,0 37 41,2-1 1,1 0-1,2-1 0,12 44 0,-2-1-930,-15-77 750,0 0-1,0 0 1,0 1-1,0-1 1,0 0-1,0 0 1,0 1-1,0-1 1,0 0-1,0 0 1,0 0-1,0 1 1,0-1-1,0 0 1,1 0-1,-1 0 1,0 1-1,0-1 1,0 0-1,0 0 1,0 0-1,1 0 1,-1 1-1,0-1 0,0 0 1,0 0-1,1 0 1,-1 0-1,0 0 1,0 0-1,1 0 1,-1 0-1,0 0 1,0 0-1,0 0 1,1 0-1,-1 1 1,0-2-1,0 1 1,1 0-1,-1 0 1,0 0-1,0 0 1,0 0-1,1 0 1,-1 0-1,0 0 1,0 0-1,1 0 1,-1 0-1,0 0 1,0-1-1,0 1 0,0 0 1,1 0-1,-1 0 1,0 0-1,0-1 1,0 1-1,1 0 1,6-15-7203</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6.653"/>
    </inkml:context>
    <inkml:brush xml:id="br0">
      <inkml:brushProperty name="width" value="0.05" units="cm"/>
      <inkml:brushProperty name="height" value="0.05" units="cm"/>
      <inkml:brushProperty name="color" value="#5B2D90"/>
    </inkml:brush>
  </inkml:definitions>
  <inkml:trace contextRef="#ctx0" brushRef="#br0">0 56 9108,'0'0'16968,"101"-56"-16664,-41 96 256,3 10-480,3 3 401,-9-3-481,-13-5-209,-14-10-255,-14-12-1857,-13-10 64,-10-45-11893,-5-18 7042</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7.009"/>
    </inkml:context>
    <inkml:brush xml:id="br0">
      <inkml:brushProperty name="width" value="0.05" units="cm"/>
      <inkml:brushProperty name="height" value="0.05" units="cm"/>
      <inkml:brushProperty name="color" value="#5B2D90"/>
    </inkml:brush>
  </inkml:definitions>
  <inkml:trace contextRef="#ctx0" brushRef="#br0">469 164 7459,'0'0'5411,"0"-118"320,0 90-2386,0 14 81,0 10-897,-12 4-1169,-12 38-575,-14 24-593,-9 24 592,-3 8-79,-1 8-673,-3 1 336,-3 2-368,3-5-1409,8-10-1120,19-26-3314,19-27-8163</inkml:trace>
  <inkml:trace contextRef="#ctx0" brushRef="#br0" timeOffset="1">853 305 5811,'0'0'80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7.354"/>
    </inkml:context>
    <inkml:brush xml:id="br0">
      <inkml:brushProperty name="width" value="0.05" units="cm"/>
      <inkml:brushProperty name="height" value="0.05" units="cm"/>
      <inkml:brushProperty name="color" value="#5B2D90"/>
    </inkml:brush>
  </inkml:definitions>
  <inkml:trace contextRef="#ctx0" brushRef="#br0">118 273 576,'0'0'1,"-7"-4"42,0 1 0,0-2 0,1 1 0,-1-1 0,-10-10 0,14 12 161,1-1 0,0 1 0,0-1 0,0 1-1,0-1 1,1 0 0,0 0 0,-1 0 0,1 0-1,1 0 1,-1 0 0,1 0 0,-1 0 0,1-5-1,2-92 8581,0 27 3351,-2 78-10862,-9 273 497,4-225-2607,-20 80 0,18-104-1417,2-11-2765</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7.716"/>
    </inkml:context>
    <inkml:brush xml:id="br0">
      <inkml:brushProperty name="width" value="0.05" units="cm"/>
      <inkml:brushProperty name="height" value="0.05" units="cm"/>
      <inkml:brushProperty name="color" value="#5B2D90"/>
    </inkml:brush>
  </inkml:definitions>
  <inkml:trace contextRef="#ctx0" brushRef="#br0">7 158 14663,'0'0'5634,"9"19"-5132,-5-7-415,0-3-38,-1-1 1,2 1-1,-1 0 1,9 10-1,-11-15-9,0-1 0,1 0-1,0-1 1,0 1-1,0 0 1,0-1 0,0 1-1,1-1 1,-1 0 0,0 0-1,1-1 1,0 1 0,-1-1-1,1 1 1,0-1 0,7 1-1,-2-1 104,0 0 0,1 0 0,-1-1 1,0 0-1,0-1 0,0 0 0,0 0 0,1-1 0,-2-1 0,1 1 0,0-1 0,14-7 0,-18 6-48,1 1 1,-1-1-1,-1 0 1,1 0-1,-1 0 1,1-1-1,-1 0 1,0 0-1,-1 0 1,1 0-1,-1 0 1,0-1 0,-1 1-1,1-1 1,-1 0-1,0 0 1,-1 0-1,1 0 1,0-11-1,0 10-25,-2 0-1,1 1 1,-1-1-1,0 0 1,0 0-1,-1 1 1,0-1-1,0 0 1,-1 1-1,0-1 1,0 1-1,-4-9 1,4 11-46,-1 1 1,1-1 0,-1 1-1,0-1 1,0 1-1,-1 0 1,1 0-1,0 0 1,-1 0 0,0 1-1,0 0 1,0-1-1,0 1 1,0 1-1,0-1 1,0 1 0,0-1-1,-1 1 1,-6-1-1,4 1-82,-1 0 1,1 0-1,-1 1 0,1 0 0,-1 0 0,1 1 0,0 0 0,-1 0 1,1 1-1,0-1 0,0 2 0,0-1 0,0 1 0,0 0 0,0 0 1,1 1-1,-1 0 0,1 0 0,-8 8 0,7-5-83,1 0-1,-1 1 1,1 0-1,1 0 1,-1 1-1,1 0 1,1 0 0,0 0-1,0 0 1,0 1-1,1-1 1,1 1-1,0 0 1,-1 12 0,0 12-1456,1 0 1,2 1 0,5 36 0,11 15-6109</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28.074"/>
    </inkml:context>
    <inkml:brush xml:id="br0">
      <inkml:brushProperty name="width" value="0.05" units="cm"/>
      <inkml:brushProperty name="height" value="0.05" units="cm"/>
      <inkml:brushProperty name="color" value="#5B2D90"/>
    </inkml:brush>
  </inkml:definitions>
  <inkml:trace contextRef="#ctx0" brushRef="#br0">1 74 13990,'0'0'9917,"5"11"-9733,5 18 142,-2 1 0,-1-1 0,-1 1-1,-2 1 1,0-1 0,-3 55 0,2-52-160,-3-33-163,1 1 0,-1-1 1,0 0-1,0 0 1,0 0-1,0 0 0,0 1 1,0-1-1,0 0 0,0 0 1,0 0-1,0 1 1,0-1-1,0 0 0,1 0 1,-1 0-1,0 0 0,0 0 1,0 1-1,0-1 1,1 0-1,-1 0 0,0 0 1,0 0-1,0 0 0,0 0 1,1 0-1,-1 0 1,0 0-1,0 1 0,0-1 1,1 0-1,-1 0 1,0 0-1,0 0 0,0 0 1,1 0-1,-1 0 0,0 0 1,0-1-1,0 1 1,1 0-1,-1 0 0,0 0 1,0 0-1,0 0 0,0 0 1,1 0-1,-1 0 1,0 0-1,0-1 0,0 1 1,0 0-1,1 0 0,-1 0 1,0-1-1,27-48 223,7-31-188,-20 44-21,1 1 0,1 1 1,2 1-1,1 0 0,28-34 1,-47 66-35,1 1 1,-1-1-1,1 0 1,-1 0-1,1 1 1,0-1-1,-1 0 1,1 1-1,0-1 1,0 1-1,-1-1 1,1 1-1,0-1 1,0 1-1,0-1 1,0 1-1,0 0 0,0-1 1,0 1-1,-1 0 1,3 0-1,-3 0 8,1 1 0,-1-1 0,1 0 0,-1 1 0,1-1-1,-1 1 1,1-1 0,-1 1 0,1-1 0,-1 1-1,1-1 1,-1 1 0,0 0 0,1-1 0,-1 1 0,0 0-1,0-1 1,0 1 0,1 0 0,-1-1 0,0 1 0,0 0-1,1 53-227,-2-41 136,2 29 14,0-16-130,-1 0 0,-1 0 0,-7 38 0,11-70 306,-1 0-1,1 0 0,0 0 1,1 1-1,0-1 1,0 1-1,8-9 0,46-46 56,-33 36-37,7-12-134,-23 24 109,0 1-1,1 0 1,0 1-1,1 0 1,0 1-1,1 0 1,0 0-1,13-6 1,-24 15-81,-1 0 0,1 0 0,0 0 0,0 0 0,-1 1 0,1-1 0,0 0 0,-1 0 0,1 1 0,0-1 0,-1 0 0,1 1 0,0-1 0,-1 0 0,1 1 0,-1-1 0,1 1 0,0-1 0,-1 1 0,1 0 0,-1-1 0,0 1 0,1-1 0,-1 1 0,1 0 0,-1-1 0,0 1 0,0 0 0,1 0 0,-1-1 0,0 1 0,0 0 0,0-1 0,0 1 0,0 0 0,0 0 0,0-1 0,0 1 0,0 0 0,0 1 0,2 45-51,-2-34 40,0-9-1,0-1-1,0 1 0,0 0 1,1-1-1,-1 1 0,1 0 1,0-1-1,0 1 0,1-1 1,-1 1-1,1-1 0,0 0 1,0 0-1,0 0 0,0 0 1,0 0-1,5 5 0,-2-5-3,-1-1 0,0 0 0,1 0-1,-1 0 1,1-1 0,-1 1 0,1-1-1,0 0 1,0-1 0,-1 1 0,1-1-1,10 0 1,-15 0 175,13 88-8894,-10-57 1981</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2.223"/>
    </inkml:context>
    <inkml:brush xml:id="br0">
      <inkml:brushProperty name="width" value="0.05" units="cm"/>
      <inkml:brushProperty name="height" value="0.05" units="cm"/>
      <inkml:brushProperty name="color" value="#5B2D90"/>
    </inkml:brush>
  </inkml:definitions>
  <inkml:trace contextRef="#ctx0" brushRef="#br0">0 92 2209,'0'0'19401,"3"2"-19084,3 6-248,-1-1-1,0 1 1,0 1-1,0-1 1,-1 0-1,-1 1 1,4 10-1,11 24 462,-10-25-424,1 0 0,1 0-1,0-1 1,2 0 0,0-1-1,0 0 1,28 26 0,-38-41-97,0 0 1,-1 0-1,1 0 1,0 0-1,0 0 0,0 0 1,0 0-1,0-1 1,0 1-1,0-1 0,0 1 1,0-1-1,0 0 0,0 0 1,0 0-1,0 0 1,0 0-1,0-1 0,0 1 1,0 0-1,0-1 1,0 0-1,0 1 0,0-1 1,0 0-1,0 0 1,0 0-1,0 0 0,-1 0 1,1-1-1,2-2 1,5-4 99,-1 0-1,-1-1 1,0 0 0,10-16 0,-7 9-68,3-1 22,-2-1 0,0 0 0,-1 0 0,0-1 1,-2-1-1,0 1 0,-2-2 0,0 1 1,-1 0-1,-1-1 0,-1 0 0,1-41 0,-14 69 1354,0 10-1383,1 0 0,1 0 1,0 1-1,1 0 0,1 1 0,1-1 0,-4 30 1,-10 147-406,11-95-618,2-36-1369,4-24-3925,2-14-7796</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2.694"/>
    </inkml:context>
    <inkml:brush xml:id="br0">
      <inkml:brushProperty name="width" value="0.05" units="cm"/>
      <inkml:brushProperty name="height" value="0.05" units="cm"/>
      <inkml:brushProperty name="color" value="#5B2D90"/>
    </inkml:brush>
  </inkml:definitions>
  <inkml:trace contextRef="#ctx0" brushRef="#br0">44 78 20185,'0'0'5259,"-4"22"-5265,-36 239-60,53-306-53,3-1 0,1 2 0,2 0 0,31-50 0,-33 71 207,-17 22-94,0 1 0,1 0 0,-1-1 0,1 1 0,-1 0-1,0 0 1,1-1 0,-1 1 0,1 0 0,-1 0 0,0 0 0,1 0 0,-1-1 0,1 1 0,-1 0 0,1 0 0,-1 0-1,1 0 1,-1 0 0,1 0 0,-1 0 0,1 0 0,-1 1 0,0-1 0,1 0 0,-1 0 0,1 0 0,2 3-31,-1-1-1,0 1 1,0-1 0,-1 1 0,1 0 0,0 0 0,-1 0 0,0-1 0,0 1 0,1 4 0,4 8 68,-3-9-28,0 0 0,0 0-1,1 0 1,0 0 0,0 0 0,0-1 0,1 0 0,-1 0 0,1 0 0,0 0-1,6 3 1,-8-6-5,0 0-1,-1-1 1,1 0-1,0 0 0,0 1 1,0-2-1,0 1 1,-1 0-1,1-1 1,0 1-1,1-1 0,-1 0 1,0 0-1,0 0 1,0 0-1,0 0 1,0-1-1,0 0 0,0 1 1,0-1-1,-1 0 1,1 0-1,0-1 1,0 1-1,-1 0 0,1-1 1,-1 0-1,3-2 1,2-2 42,0-2-1,0 1 1,-1-1 0,0 0 0,0 0-1,-1-1 1,0 1 0,-1-1 0,0 0-1,0-1 1,4-18 0,1-28 2572,2 127-1870,-14 181-2296,-3-79-8188,6-122-716</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3.092"/>
    </inkml:context>
    <inkml:brush xml:id="br0">
      <inkml:brushProperty name="width" value="0.05" units="cm"/>
      <inkml:brushProperty name="height" value="0.05" units="cm"/>
      <inkml:brushProperty name="color" value="#5B2D90"/>
    </inkml:brush>
  </inkml:definitions>
  <inkml:trace contextRef="#ctx0" brushRef="#br0">1 0 11717,'0'0'6227</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3.558"/>
    </inkml:context>
    <inkml:brush xml:id="br0">
      <inkml:brushProperty name="width" value="0.05" units="cm"/>
      <inkml:brushProperty name="height" value="0.05" units="cm"/>
      <inkml:brushProperty name="color" value="#5B2D90"/>
    </inkml:brush>
  </inkml:definitions>
  <inkml:trace contextRef="#ctx0" brushRef="#br0">144 0 16343,'0'0'9992,"-10"17"-9520,-11 22-53,2 1 1,2 0-1,2 1 1,-18 80-1,21-49-184,3 0-1,4 1 1,3 0 0,9 94 0,-6-148-247,0 1 1,2-1-1,0 1 1,1-1-1,1 0 1,1 0-1,0 0 1,2-1 0,16 29-1,-23-45-16,1 1-1,-1-1 1,1 0 0,0 0 0,0 0-1,0 0 1,0-1 0,0 1 0,1 0-1,-1-1 1,0 0 0,1 1-1,-1-1 1,1 0 0,-1 0 0,1 0-1,0-1 1,-1 1 0,1-1-1,4 1 1,-2-1-9,0-1 0,-1 0 0,1 0 0,0 0 0,-1 0 0,1-1 0,-1 1-1,0-1 1,1 0 0,-1-1 0,4-2 0,7-6-81,0-1 0,-1 0-1,-1-1 1,23-28 0,-4-3-346,-2-2 0,-2 0-1,-1-2 1,-3-1 0,-2-1 0,17-57-1,-25 43 1162,-13 58 617,-2 22-378,0 9-844,-8 289 318,9-246-4155,0 0-4089,0-67 7745</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3.923"/>
    </inkml:context>
    <inkml:brush xml:id="br0">
      <inkml:brushProperty name="width" value="0.05" units="cm"/>
      <inkml:brushProperty name="height" value="0.05" units="cm"/>
      <inkml:brushProperty name="color" value="#5B2D90"/>
    </inkml:brush>
  </inkml:definitions>
  <inkml:trace contextRef="#ctx0" brushRef="#br0">0 119 17032,'0'0'4431,"24"7"-3310,81 19-121,-101-25-916,0 0-1,1 0 0,-1 0 1,0-1-1,1 0 0,-1 0 1,1 0-1,-1 0 1,0-1-1,1 0 0,-1 1 1,0-2-1,0 1 1,0 0-1,0-1 0,0 0 1,0 0-1,0 0 1,6-5-1,-7 4 42,-1 0-1,1 0 1,-1 0 0,0 0 0,0-1 0,0 1-1,-1-1 1,1 0 0,-1 1 0,0-1-1,0 0 1,0 0 0,0 1 0,0-1 0,-1 0-1,0 0 1,0-7 0,0 9-96,-1 0 1,1 0-1,0 0 1,-1-1 0,0 1-1,1 0 1,-1 0-1,0 0 1,0 0-1,0 0 1,0 0-1,0 0 1,-1 0-1,1 0 1,-1 1-1,1-1 1,-1 0-1,0 1 1,1 0-1,-4-2 1,1 0-21,-1 0 1,0 1 0,0-1-1,-1 1 1,1 0 0,0 1-1,-1 0 1,-7-2 0,5 2-199,0 0 1,0 1-1,0 0 1,0 0 0,0 1-1,0 0 1,0 0 0,0 0-1,0 1 1,0 1 0,0-1-1,-8 6 1,13-6-59,0 0 1,0 0-1,1 0 1,-1 0-1,1 1 1,0 0-1,0-1 1,0 1-1,0 0 1,0 0-1,1 0 1,-3 4-1,-3 26-5168,8 5-5158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6.533"/>
    </inkml:context>
    <inkml:brush xml:id="br0">
      <inkml:brushProperty name="width" value="0.05" units="cm"/>
      <inkml:brushProperty name="height" value="0.05" units="cm"/>
      <inkml:brushProperty name="color" value="#5B2D90"/>
    </inkml:brush>
  </inkml:definitions>
  <inkml:trace contextRef="#ctx0" brushRef="#br0">1 253 7075,'0'0'14407,"85"-112"-14167,-39 76-64,-5 2-176,-5 8-160,-8 2-464,-10 8-785,-4 11-1344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28.161"/>
    </inkml:context>
    <inkml:brush xml:id="br0">
      <inkml:brushProperty name="width" value="0.05" units="cm"/>
      <inkml:brushProperty name="height" value="0.05" units="cm"/>
      <inkml:brushProperty name="color" value="#5B2D90"/>
    </inkml:brush>
  </inkml:definitions>
  <inkml:trace contextRef="#ctx0" brushRef="#br0">42 95 10805,'0'0'4605,"-2"16"-3890,1 52 136,2-66-796,-1 0 0,1 0 0,0 0-1,0 0 1,0 0 0,0 0 0,0 0 0,0 0 0,1 0 0,-1-1 0,0 1 0,1 0 0,0-1 0,-1 1 0,1-1 0,0 0-1,0 0 1,-1 1 0,1-1 0,0 0 0,0-1 0,0 1 0,1 0 0,-1 0 0,0-1 0,0 1 0,0-1 0,0 0 0,5 0-1,-2 1 143,1-1 0,-1 0 0,0 0 0,1 0-1,-1-1 1,1 0 0,-1 0 0,0 0 0,1-1-1,5-2 1,-7 0-52,0 1 1,0-1-1,0 1 0,0-1 0,-1 0 0,1-1 0,-1 1 1,0 0-1,-1-1 0,1 0 0,-1 0 0,0 0 1,0 0-1,0 0 0,-1 0 0,1 0 0,-1-1 0,-1 1 1,1 0-1,-1-1 0,0-7 0,0 9-105,0 0 0,0 0-1,0 1 1,0-1 0,-1 0 0,0 0-1,0 0 1,0 0 0,0 0 0,0 1-1,-1-1 1,0 1 0,0-1-1,0 1 1,0-1 0,0 1 0,-1 0-1,1 0 1,-1 0 0,0 1 0,0-1-1,0 0 1,0 1 0,0 0 0,-1 0-1,1 0 1,-1 0 0,1 1-1,-7-3 1,6 3-68,-1 0-1,1 0 1,-1 1 0,1-1-1,-1 1 1,1 0-1,-1 0 1,1 1-1,-1-1 1,1 1 0,-1 0-1,1 0 1,0 1-1,-1-1 1,1 1 0,0 0-1,0 0 1,0 0-1,0 1 1,-6 5-1,5-3-163,1 0 0,0 0-1,1 0 1,-1 1 0,1 0 0,0-1-1,0 1 1,1 0 0,0 1-1,0-1 1,0 0 0,1 1-1,0-1 1,-1 9 0,0 9-1445,1 1 0,3 36 1,-1-47-105,2 0 1,-1 0-1,7 16 0,13 23-8079</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4.258"/>
    </inkml:context>
    <inkml:brush xml:id="br0">
      <inkml:brushProperty name="width" value="0.05" units="cm"/>
      <inkml:brushProperty name="height" value="0.05" units="cm"/>
      <inkml:brushProperty name="color" value="#5B2D90"/>
    </inkml:brush>
  </inkml:definitions>
  <inkml:trace contextRef="#ctx0" brushRef="#br0">217 0 13958,'0'0'13126,"-50"107"-12725,21-7 591,1 11 49,2 10-881,6 4 128,2-4-288,2-7-352,1-17-433,5-24-2368,6-32-1489,4-29-5267</inkml:trace>
  <inkml:trace contextRef="#ctx0" brushRef="#br0" timeOffset="1">498 261 14727,'0'0'5946,"-23"-1"-4782,7 1-1078,6-1-34,0 0 1,0 1 0,0 0 0,0 1 0,0 0-1,0 1 1,1 0 0,-1 0 0,0 1-1,1 0 1,-1 1 0,1 0 0,0 1 0,-15 9-1,11-3 100,1 0 0,0 0 0,0 1 0,1 1 0,1 0 0,0 1 0,-13 22 0,19-27-93,-1 0 0,1 0 1,1 1-1,0-1 0,0 1 0,1 0 0,0 0 0,1 0 0,0 0 1,0 0-1,1 0 0,1 0 0,2 17 0,-1-21-60,-1-1 0,1 0 1,1 1-1,-1-1 0,1 0 0,0 0 0,0-1 0,0 1 1,1 0-1,0-1 0,0 0 0,0 0 0,0 0 0,0-1 1,1 1-1,0-1 0,0 0 0,0 0 0,0-1 1,0 1-1,0-1 0,1 0 0,-1-1 0,10 2 0,12 3-75,0-2 0,0-1 0,48 0 0,-46-3-431,1-1 0,-1-1 0,0-2 0,32-7 0,-50 8-221,-1 0 0,1-1 0,0 0 0,-1 0 0,0-1-1,0-1 1,-1 0 0,1 0 0,-1-1 0,0 0 0,-1 0-1,0-1 1,14-17 0,10-35-9759</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4.789"/>
    </inkml:context>
    <inkml:brush xml:id="br0">
      <inkml:brushProperty name="width" value="0.05" units="cm"/>
      <inkml:brushProperty name="height" value="0.05" units="cm"/>
      <inkml:brushProperty name="color" value="#5B2D90"/>
    </inkml:brush>
  </inkml:definitions>
  <inkml:trace contextRef="#ctx0" brushRef="#br0">106 1 13126,'0'0'11347,"-10"26"-10411,3-9-669,-7 20 379,0 1-1,3 1 1,-8 44-1,4 39 244,0 202-1,15-322-954,-1 0 1,1-1-1,0 1 0,0 0 1,0-1-1,0 1 0,0-1 0,1 1 1,-1 0-1,0-1 0,1 1 1,-1-1-1,1 1 0,0-1 0,-1 1 1,1-1-1,0 1 0,0-1 1,0 0-1,2 2 0,-2-2 41,0-1 0,0 0 0,0 0 0,0 0 0,0 0 0,0 0 0,0 0 0,0 0 0,0-1 0,0 1 0,0 0 0,0-1 0,0 1 0,0 0 0,0-1 0,0 1 0,0-1 0,0 1 0,0-1 0,-1 0 0,1 1 0,0-1 0,0-1 0,11-10-50,0 0 1,18-27 0,-22 28-15,41-57 78,-24 31-67,2 1 0,1 2-1,2 0 1,46-40 0,-76 74 77,0 0 1,0 0 0,0 0 0,1-1 0,-1 1-1,0 0 1,0 0 0,0 0 0,1 0 0,-1 0-1,0 0 1,0-1 0,0 1 0,1 0 0,-1 0 0,0 0-1,0 0 1,1 0 0,-1 0 0,0 0 0,0 0-1,1 0 1,-1 0 0,0 0 0,0 0 0,1 0 0,-1 0-1,0 1 1,0-1 0,0 0 0,1 0 0,-1 0-1,0 0 1,0 0 0,0 0 0,1 0 0,-1 1-1,0-1 1,0 0 0,0 0 0,0 0 0,1 1 0,3 14-5,-4 27-8,0-32 4,-2 64 29,-1-46 9,2-1 1,1 0 0,1 0-1,2 0 1,0 1-1,11 36 1,-13-58-62,2-1 0,-1 0 0,0 0 0,1-1 0,0 1 0,0 0 1,1-1-1,5 6 0,-8-9 18,0 1 1,0-1-1,1 0 1,-1-1 0,0 1-1,1 0 1,-1 0-1,0-1 1,1 1-1,-1 0 1,1-1-1,-1 0 1,1 1-1,0-1 1,-1 0 0,1 0-1,-1 1 1,1-1-1,-1-1 1,1 1-1,0 0 1,-1 0-1,1 0 1,-1-1-1,1 1 1,-1-1 0,1 0-1,-1 1 1,0-1-1,1 0 1,-1 0-1,0 1 1,1-1-1,1-2 1,3-4-91,0 1 1,-1-1-1,0 0 1,0 0-1,0 0 0,-1-1 1,0 0-1,0 0 1,-1 0-1,3-13 0,3-10-745,6-49-1,-11 41 513,-2-57-1,-2 83 827,0 12 492,0 15 60,10 185 222,-2-76-3032,-6-41-4723</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5.373"/>
    </inkml:context>
    <inkml:brush xml:id="br0">
      <inkml:brushProperty name="width" value="0.05" units="cm"/>
      <inkml:brushProperty name="height" value="0.05" units="cm"/>
      <inkml:brushProperty name="color" value="#5B2D90"/>
    </inkml:brush>
  </inkml:definitions>
  <inkml:trace contextRef="#ctx0" brushRef="#br0">13 1 16359,'0'0'6275,"-12"46"-15511</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6.324"/>
    </inkml:context>
    <inkml:brush xml:id="br0">
      <inkml:brushProperty name="width" value="0.05" units="cm"/>
      <inkml:brushProperty name="height" value="0.05" units="cm"/>
      <inkml:brushProperty name="color" value="#5B2D90"/>
    </inkml:brush>
  </inkml:definitions>
  <inkml:trace contextRef="#ctx0" brushRef="#br0">178 1 12566,'0'0'11522,"-8"24"-11212,-5 14-49,-21 59 897,4 2 0,-19 112 0,40-112-689,6-56-454,-2-1 1,-2 1-1,-13 45 1,66-111-11,-10-2-15,-26 16 36,0 2 0,1 0-1,0 0 1,0 1 0,1 0 0,14-5 0,-25 11-33,0 0 0,-1 0 1,1 0-1,-1 0 0,1 0 0,0 1 0,-1-1 1,1 0-1,-1 0 0,1 0 0,0 0 0,-1 1 1,1-1-1,-1 0 0,1 1 0,-1-1 0,1 0 1,-1 1-1,1-1 0,-1 1 0,1-1 1,-1 1-1,0-1 0,1 1 0,-1-1 0,0 1 1,1-1-1,-1 1 0,0 0 0,9 22-104,-5-14 127,12 36-47,-13-32-417,1-1 1,1 0 0,0 0 0,0 0-1,1 0 1,1-1 0,13 18-1,-17-26 91,-1-1-1,0 0 0,1 0 0,-1-1 0,1 1 1,-1 0-1,1-1 0,0 0 0,0 1 1,0-1-1,0 0 0,0 0 0,0-1 0,0 1 1,0-1-1,0 1 0,0-1 0,0 0 0,0 0 1,0-1-1,0 1 0,0-1 0,0 1 1,0-1-1,0 0 0,0 0 0,0 0 0,0 0 1,-1-1-1,1 1 0,0-1 0,-1 0 0,4-2 1,2-2-523,0-1 1,0-1 0,0 1-1,-1-1 1,0 0 0,-1-1 0,0 0-1,6-11 1,2-5 1512,-2-2-1,-1 1 1,-2-2 0,8-29-1,-7-2 4443,-7 1 3684,-12 70-8071,2-2-651,-1 0 1,2 0-1,0 1 0,0 0 0,1 1 0,0-1 0,1 1 0,0 0 0,1 0 0,-3 22 1,6-33-40,1 0 1,0-1-1,-1 1 1,1-1-1,0 1 1,-1 0-1,1-1 1,0 1-1,0-1 1,-1 0-1,1 1 1,0-1 0,0 1-1,0-1 1,0 0-1,-1 0 1,1 0-1,0 1 1,0-1-1,0 0 1,0 0-1,0 0 1,0 0 0,0-1-1,-1 1 1,1 0-1,0 0 1,1-1-1,30-4 2,-20-1 4,0 1-1,-1-1 1,0-1 0,-1 0 0,17-14-1,-17 12-157,1 0 0,1 1-1,-1 1 1,25-12-1,-35 19 91,1-1 0,-1 1-1,1-1 1,-1 1 0,1 0-1,-1 0 1,1-1 0,-1 1 0,1 0-1,-1 0 1,1 1 0,-1-1-1,1 0 1,-1 1 0,1-1 0,-1 0-1,1 1 1,-1 0 0,1-1-1,-1 1 1,0 0 0,0 0 0,3 1-1,23 31-474,-24-28 555,0-1 0,0 1 0,1-1 1,-1 0-1,1 0 0,6 5 0,-5-6 110,1 1-1,0-1 0,0 0 1,0-1-1,1 1 0,-1-1 1,1 0-1,-1-1 1,1 0-1,-1 0 0,1 0 1,0-1-1,0 0 0,-1 0 1,1-1-1,0 1 0,-1-2 1,14-3-1,-16 4 24,0-1 0,0 0-1,-1 0 1,1 0 0,0 0-1,0-1 1,-1 1 0,0-1-1,1 0 1,-1 0 0,0 0-1,-1-1 1,1 1 0,0-1-1,-1 0 1,0 1 0,0-1-1,0 0 1,0 0 0,-1 0-1,0-1 1,1 1 0,-1 0 0,-1 0-1,1-1 1,-1 1 0,0 0-1,0-9 1,-1 9-116,1 0 0,-1 1 0,0-1 0,0 1 0,0-1 0,-1 1 0,1-1 0,-1 1 0,0 0 1,0 0-1,0 0 0,0 0 0,-1 0 0,1 0 0,-1 1 0,0-1 0,1 1 0,-1-1 0,0 1 0,0 0 0,-1 0 0,1 1 0,-6-3 0,3 1-157,0 1-1,0 0 0,0 0 1,0 1-1,-1 0 0,1 0 1,0 0-1,-1 1 0,1 0 1,-1 0-1,1 0 1,-13 3-1,18-2-88,-1 0 0,1-1 0,-1 1 0,1 0 0,-1 0 1,1 0-1,0 0 0,-1 0 0,1 0 0,0 1 0,0-1 0,0 0 0,0 1 0,0-1 1,0 1-1,0-1 0,1 1 0,-1-1 0,0 1 0,1-1 0,-1 1 0,1 0 0,0-1 1,0 1-1,-1 0 0,1-1 0,0 1 0,0 0 0,0-1 0,1 1 0,-1 2 0,0-3-7,0 37-7546</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6.671"/>
    </inkml:context>
    <inkml:brush xml:id="br0">
      <inkml:brushProperty name="width" value="0.05" units="cm"/>
      <inkml:brushProperty name="height" value="0.05" units="cm"/>
      <inkml:brushProperty name="color" value="#5B2D90"/>
    </inkml:brush>
  </inkml:definitions>
  <inkml:trace contextRef="#ctx0" brushRef="#br0">185 683 3201,'0'0'19927,"-22"-3"-19503,2-1-389,-1 2-1,-30-1 1,48 4-35,0-1 0,0 1 0,0-1 0,0 1 0,0 0 0,0 0 1,0 1-1,1-1 0,-1 1 0,0-1 0,1 1 0,-1 0 0,1 0 0,0 0 0,0 0 0,-1 0 0,1 0 0,1 1 0,-1-1 0,0 1 0,1-1 0,-1 1 0,1 0 0,0 0 0,-1-1 0,0 6 0,0 1-24,0 0-1,0 0 0,1 0 0,0 0 0,0 0 0,2 15 0,-1-23 3,1 1 0,-1-1-1,1 1 1,0-1 0,-1 1 0,1-1 0,0 0 0,0 1 0,0-1 0,-1 0 0,1 0 0,1 0 0,-1 0 0,0 0-1,0 0 1,0 0 0,1 0 0,-1 0 0,0 0 0,1-1 0,-1 1 0,0-1 0,1 1 0,-1-1 0,1 1 0,-1-1-1,1 0 1,-1 0 0,1 1 0,-1-1 0,1 0 0,1-1 0,55-3-234,-44 0 104,1 0-1,-1-1 0,0-1 1,0 0-1,0-1 1,-1 0-1,0-1 0,-1-1 1,1 0-1,-2 0 1,1-2-1,-2 1 0,1-1 1,-1-1-1,-1 0 0,0 0 1,12-23-1,-4 5-233,-2-2-1,-1 0 0,-2 0 1,-1-1-1,-1 0 1,8-60-1,-9 13 2203,-3-123 0,-6 191-1377,0 7-33,0 0 0,-1 0-1,1 0 1,-1-1-1,0 1 1,0 0 0,-1 0-1,0 0 1,-3-8 0,4 12-319,1 1 1,-1-1-1,1 0 0,-1 1 1,1-1-1,-1 1 1,1-1-1,-1 1 1,1-1-1,-1 1 1,1-1-1,-1 1 1,0 0-1,1-1 1,-1 1-1,0 0 1,1-1-1,-1 1 1,0 0-1,0 0 1,1 0-1,-1 0 0,0 0 1,0 0-1,1 0 1,-3 0-1,1 1-7,0 0-1,0 0 0,0 0 0,0 0 0,0 0 0,0 1 0,0-1 1,1 1-1,-1-1 0,0 1 0,1 0 0,0 0 0,-3 3 0,-14 24 72,2 2 0,1 0-1,1 1 1,1 0-1,2 1 1,-9 43-1,-3 34-461,4 0-1,5 2 1,2 208-1,15-241-3420,14-28-2898</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7.056"/>
    </inkml:context>
    <inkml:brush xml:id="br0">
      <inkml:brushProperty name="width" value="0.05" units="cm"/>
      <inkml:brushProperty name="height" value="0.05" units="cm"/>
      <inkml:brushProperty name="color" value="#5B2D90"/>
    </inkml:brush>
  </inkml:definitions>
  <inkml:trace contextRef="#ctx0" brushRef="#br0">78 33 21930,'0'0'7523,"-30"-32"-15158,-17 57-7268</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7.705"/>
    </inkml:context>
    <inkml:brush xml:id="br0">
      <inkml:brushProperty name="width" value="0.05" units="cm"/>
      <inkml:brushProperty name="height" value="0.05" units="cm"/>
      <inkml:brushProperty name="color" value="#5B2D90"/>
    </inkml:brush>
  </inkml:definitions>
  <inkml:trace contextRef="#ctx0" brushRef="#br0">0 120 18008,'0'0'5011,"161"19"-3363,-20-19-1264,27-1-15,17-23-369,-5-10-1137,-15-7-1552,-32 2-6451</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8.140"/>
    </inkml:context>
    <inkml:brush xml:id="br0">
      <inkml:brushProperty name="width" value="0.05" units="cm"/>
      <inkml:brushProperty name="height" value="0.05" units="cm"/>
      <inkml:brushProperty name="color" value="#5B2D90"/>
    </inkml:brush>
  </inkml:definitions>
  <inkml:trace contextRef="#ctx0" brushRef="#br0">0 1 16664,'0'0'9271,"18"11"-8466,-8-6-745,-1 1 0,0 0 0,0 1-1,-1 0 1,0 0 0,0 1 0,0 0-1,-1 0 1,0 1 0,-1 0 0,0 0-1,-1 1 1,1-1 0,6 21 0,5 29-2,-2 0 0,-3 1 0,-3 1 1,-3-1-1,0 69 0,-5-139-102,1 1 1,0 0-1,0 0 0,1 0 0,0 1 0,0-1 1,1 0-1,1 1 0,8-13 0,-3 3-9,17-28-117,2 1 0,2 2 0,2 1 0,2 1 0,1 2 0,76-63 0,-91 89 418,-10 15 163,-11 0-353,1 0 0,0 0 0,0 1-1,-1-1 1,1 0 0,-1 1 0,0-1 0,0 1-1,0-1 1,0 1 0,-1 2 0,1 5-23,0 79 38,2 136 179,0-204-522,1-1-1,1 0 1,1 0 0,0 0-1,2 0 1,0-1-1,1 0 1,1-1-1,1 0 1,0 0 0,17 20-1,-9-15-864,1-1-1,1 0 1,1-2 0,1 0-1,1-2 1,1 0-1,33 18 1,47 17-8696</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9.610"/>
    </inkml:context>
    <inkml:brush xml:id="br0">
      <inkml:brushProperty name="width" value="0.05" units="cm"/>
      <inkml:brushProperty name="height" value="0.05" units="cm"/>
      <inkml:brushProperty name="color" value="#5B2D90"/>
    </inkml:brush>
  </inkml:definitions>
  <inkml:trace contextRef="#ctx0" brushRef="#br0">1 522 9524,'0'0'11864,"4"2"-11391,8 5-268,0-1 1,0-1 0,0 0 0,1 0-1,0-1 1,-1-1 0,2 0-1,-1-1 1,0-1 0,0 0 0,1 0-1,20-3 1,-18 1-132,0-1 1,0 0-1,0-2 0,0 0 1,-1 0-1,1-1 0,-1-1 1,0-1-1,-1 0 1,17-11-1,-24 14-80,-1-1 1,0 1-1,0-1 0,0 0 0,-1-1 1,1 1-1,-1-1 0,-1 0 1,1-1-1,-1 1 0,0-1 1,0 1-1,-1-1 0,0-1 0,0 1 1,-1 0-1,0-1 0,0 1 1,-1-1-1,0 1 0,1-9 1,-2 14-3,-1 0 1,1 0-1,0 0 1,-1 0-1,1 0 1,-1 0-1,0 0 1,1 0-1,-1 0 1,0 0-1,0 0 1,0 0-1,-1 0 1,1 1-1,0-1 1,-1 0-1,1 1 1,-1-1-1,1 1 1,-3-2-1,0 1 9,-1-1-1,1 1 0,0 0 1,-1 0-1,0 1 0,1-1 1,-1 1-1,-9-1 1,4 1-13,-1 0 1,1 1 0,-1 0-1,1 1 1,-1 0-1,1 1 1,0 0 0,-15 6-1,14-3 7,1 1 0,0 0 0,0 1 0,0 0 0,1 0 0,1 1 0,-1 0 0,1 1 0,0 0 0,1 0 0,0 1 0,1 0 0,0 0 0,0 0 0,1 1-1,0 0 1,1 0 0,1 0 0,-1 1 0,2-1 0,-3 16 0,3-14 4,0-1 1,1 0-1,1 1 0,-1-1 1,2 1-1,0-1 0,0 0 1,1 1-1,1-1 0,0 0 1,1 0-1,0-1 0,1 1 1,0-1-1,0 0 0,1 0 1,1 0-1,0-1 0,1 0 1,9 10-1,-3-9-94,0 0-1,1-1 0,0 0 1,1-1-1,0-1 1,0-1-1,1 0 1,-1-1-1,2 0 1,-1-2-1,1 0 1,-1-1-1,1-1 0,0 0 1,0-2-1,0 0 1,31-4-1,-34 2 64,0-1 0,0 0 0,-1 0 0,1-2 0,-1 0 0,0-1 0,0 0 0,0-1 0,-1 0 0,0-1 0,-1-1 0,0 0-1,0-1 1,-1 0 0,0-1 0,-1 0 0,0 0 0,0-1 0,-2-1 0,1 1 0,7-17 0,-8 7 13,0-1 1,-1 1-1,-1-1 0,-1 0 1,-1 0-1,-2 0 0,0-1 1,-1 1-1,-3-35 0,2 56 36,-1 0 0,1 0 0,0 0-1,0 0 1,-1 0 0,1 0 0,-1 0-1,0 0 1,0 1 0,0-1 0,0 0 0,0 0-1,0 1 1,0-1 0,0 0 0,0 1 0,-1-1-1,1 1 1,-1 0 0,1-1 0,-1 1 0,0 0-1,1 0 1,-1 0 0,0 0 0,0 0-1,0 1 1,0-1 0,0 0 0,1 1 0,-1 0-1,0-1 1,0 1 0,0 0 0,0 0 0,0 0-1,0 0 1,0 0 0,0 1 0,0-1 0,0 0-1,0 1 1,0 0 0,0-1 0,0 1-1,0 0 1,0 0 0,1 0 0,-1 0 0,0 0-1,1 1 1,-1-1 0,1 0 0,-1 1 0,1-1-1,0 1 1,-2 3 0,-3 4-13,0 0 1,1 0-1,0 1 1,1 0-1,0 0 1,0 0-1,1 0 1,-2 15-1,-9 91-23,13-99 17,-6 299 8,1 9 40,1-275-41,-1-1 1,-3 0-1,-2 0 1,-23 67 0,26-96 4,0 0 0,-2-1 0,0 0 0,-1 0 0,0-1 0,-18 20 0,23-31-5,0 0 0,-1-1-1,0 0 1,0 0 0,0 0-1,-1-1 1,0 0-1,0-1 1,0 0 0,0 0-1,-1 0 1,0-1 0,1-1-1,-1 1 1,0-1-1,-15 1 1,18-3 9,0-1 0,1 1-1,-1-1 1,1 0 0,0 0 0,-1 0-1,1-1 1,0 0 0,0 0 0,0 0-1,0-1 1,0 0 0,0 1 0,1-2-1,-1 1 1,1-1 0,0 1 0,0-1-1,0 0 1,0 0 0,1-1 0,0 1 0,0-1-1,0 0 1,-2-5 0,-4-8 28,1-1-1,1 0 1,1 0 0,0 0 0,-5-37-1,6 30-47,2 1-1,1-1 0,0 0 0,2 0 0,1-1 1,1 2-1,2-1 0,0 0 0,2 1 1,0-1-1,2 1 0,11-23 0,2 8-270,2 2-1,1 1 1,2 0-1,1 2 1,2 1-1,2 2 1,1 1-1,37-29 1,48-28-1398,144-81 0,-17 12 3222,-233 149-1463,-4 5 108,-1-1 0,0 0-1,-1 0 1,1-1 0,-1 0-1,0 0 1,0 0 0,0 0 0,-1-1-1,1 0 1,4-9 0,-9 15-146,0 0 0,0 0-1,0-1 1,0 1 0,0 0 0,0-1 0,0 1 0,0 0 0,0-1 0,0 1-1,0 0 1,0-1 0,-1 1 0,1 0 0,0-1 0,0 1 0,0 0 0,0-1 0,0 1-1,-1 0 1,1 0 0,0-1 0,0 1 0,0 0 0,-1 0 0,1-1 0,0 1-1,-1 0 1,1 0 0,0 0 0,0 0 0,-1-1 0,1 1 0,0 0 0,-1 0 0,1 0-1,0 0 1,-1 0 0,1 0 0,-24-3 631,-23 8-479,25 0-129,0 1-1,0 2 0,0 0 0,1 1 0,1 1 1,-1 1-1,2 1 0,-1 0 0,-22 21 1,29-23-38,1 1 1,0 0 0,0 1 0,2 1 0,-1-1 0,1 2 0,1 0 0,1 0-1,0 0 1,0 1 0,2 0 0,0 0 0,-8 30 0,13-39-43,0 1 1,0 0 0,0 0-1,1 0 1,0 0 0,0 0-1,3 12 1,-3-17-9,1 0-1,0 0 1,0 0 0,0 0 0,0-1-1,0 1 1,0 0 0,0 0-1,1 0 1,-1-1 0,1 1 0,-1-1-1,1 1 1,0-1 0,0 0 0,-1 0-1,1 0 1,0 0 0,0 0 0,0 0-1,0 0 1,0 0 0,0-1 0,0 1-1,1-1 1,3 1 0,10 0-163,0-1 0,-1 0 0,1-1 0,0-1 0,0-1 0,0 0 0,-1-1 0,0 0 0,0-1 1,0-1-1,0-1 0,-1 0 0,0-1 0,18-13 0,-7 4 98,0-1 0,-2-2 0,0 0 0,-2-2 0,0 0 1,29-42-1,-37 43 1058,-1 0 1,18-44 0,-32 168-1025,-1-49 112,2 0 0,11 89 0,-8-134-72,0 0-1,0 0 1,1 0 0,0-1 0,1 1 0,0-1-1,0 0 1,1 0 0,7 10 0,-10-16-51,-1 0 0,1 0 0,0 0 0,0 0 0,0 0 0,0 0 0,1-1 0,-1 1 0,0-1 0,1 0 0,-1 0 0,1 1 0,-1-2 0,1 1 0,0 0 0,-1 0 0,1-1 0,0 0 0,0 1 0,-1-1 0,1 0 0,0 0 0,0-1 0,-1 1 0,1 0 0,0-1 0,-1 0 0,1 1 0,0-1 0,-1 0 0,1-1 0,-1 1 0,1 0 0,-1-1 0,0 1 0,3-3 0,3-3-134,0 0-1,0 0 0,-1-1 0,0 0 1,0-1-1,-1 1 0,0-1 1,0 0-1,5-13 0,2-7-470,-1-1-1,7-30 1,-7 14-857,-3 0 1,7-84-1,-9-97-3617,-5 94 6471,6 2 6083,-13 204-3217,0 10-3520,-11 78-44,-26 186 813,31-287-1341,-3 1 0,-3-2 1,-38 93-1,43-133-387,13-32 261,-1 12 1,2-21 26,1 1 0,1-1 0,1 1 0,1 0 0,1 1 0,10-21 0,62-120-220,-76 154 191,5-7 0,47-81 90,-50 87 27,1 0 1,0 1 0,0 0-1,1 0 1,0 0 0,0 1-1,0 0 1,1 0-1,9-4 1,-15 8-25,1 1 1,-1 0-1,1 0 0,0 0 1,0 0-1,-1 0 0,1 1 0,0-1 1,0 1-1,0 0 0,0 0 1,-1 0-1,1 0 0,0 0 1,0 1-1,0-1 0,0 1 0,-1 0 1,1-1-1,5 4 0,-4-2-35,0 1 0,0 1-1,0-1 1,0 0 0,0 1-1,-1 0 1,1 0 0,-1 0-1,0 0 1,4 9 0,2 6-80,0 1 1,-1 0-1,-2 1 1,7 29-1,1 42-1840,-17-33-6416,-3-44-3106</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39.986"/>
    </inkml:context>
    <inkml:brush xml:id="br0">
      <inkml:brushProperty name="width" value="0.05" units="cm"/>
      <inkml:brushProperty name="height" value="0.05" units="cm"/>
      <inkml:brushProperty name="color" value="#5B2D90"/>
    </inkml:brush>
  </inkml:definitions>
  <inkml:trace contextRef="#ctx0" brushRef="#br0">0 0 16904,'0'0'5106,"137"105"-10724,-103-40-1074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28.505"/>
    </inkml:context>
    <inkml:brush xml:id="br0">
      <inkml:brushProperty name="width" value="0.05" units="cm"/>
      <inkml:brushProperty name="height" value="0.05" units="cm"/>
      <inkml:brushProperty name="color" value="#5B2D90"/>
    </inkml:brush>
  </inkml:definitions>
  <inkml:trace contextRef="#ctx0" brushRef="#br0">0 1 14038,'0'0'8508,"4"11"-8364,77 257 97,-81-268-246,0 0 1,0 1 0,0-1 0,0 0-1,0 0 1,0 0 0,1 0 0,-1 1 0,0-1-1,0 0 1,0 0 0,0 0 0,0 0 0,0 1-1,1-1 1,-1 0 0,0 0 0,0 0 0,0 0-1,0 0 1,1 0 0,-1 0 0,0 0-1,0 0 1,0 1 0,1-1 0,-1 0 0,0 0-1,0 0 1,0 0 0,1 0 0,-1 0 0,0 0-1,0 0 1,0 0 0,1 0 0,-1-1 0,0 1-1,0 0 1,0 0 0,0 0 0,1 0 0,-1 0-1,0 0 1,0 0 0,0 0 0,0 0-1,1-1 1,-1 1 0,0 0 0,0 0 0,0 0-1,0 0 1,0-1 0,0 1 0,1 0 0,-1 0-1,0 0 1,0 0 0,0-1 0,0 1 0,0 0-1,0 0 1,0 0 0,0-1 0,0 1 0,8-16 34,-7 15-43,26-75-7,-23 58 42,2 0 1,0 1-1,2 0 0,-1 0 1,2 0-1,21-29 0,-30 45-5,1 1 0,0-1 0,0 1 0,-1-1-1,1 1 1,0-1 0,0 1 0,0 0 0,0 0-1,0-1 1,-1 1 0,1 0 0,0 0 0,0 0-1,0 0 1,0 0 0,0 0 0,0 0-1,0 0 1,-1 1 0,1-1 0,0 0 0,0 0-1,0 1 1,0-1 0,-1 1 0,1-1 0,0 1-1,0-1 1,-1 1 0,1-1 0,0 1 0,-1-1-1,1 1 1,-1 0 0,1-1 0,0 1 0,0 1-1,28 37-110,-21-28 155,10 12-266,52 67 506,-30-27-3756,-31-51-1611,0-10-169</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40.341"/>
    </inkml:context>
    <inkml:brush xml:id="br0">
      <inkml:brushProperty name="width" value="0.05" units="cm"/>
      <inkml:brushProperty name="height" value="0.05" units="cm"/>
      <inkml:brushProperty name="color" value="#5B2D90"/>
    </inkml:brush>
  </inkml:definitions>
  <inkml:trace contextRef="#ctx0" brushRef="#br0">4 177 12774,'0'0'10938,"0"20"-9841,-1-1-1054,-1-6 57,1 0 0,1 0 0,0 1 0,1-1 0,0 0 1,1 0-1,1 0 0,0 0 0,1 0 0,6 14 0,-10-26-160,0 0 1,1 1-1,0-1 0,-1 0 0,1 0 0,0 0 0,0 0 1,-1 0-1,1 0 0,0 0 0,0 0 0,0 0 1,0-1-1,0 1 0,1 0 0,-1-1 0,0 1 0,0 0 1,0-1-1,1 1 0,-1-1 0,0 0 0,0 1 1,1-1-1,-1 0 0,0 0 0,1 0 0,-1 0 0,0 0 1,1 0-1,-1 0 0,0-1 0,0 1 0,1 0 1,-1-1-1,0 1 0,0-1 0,1 1 0,-1-1 0,0 1 1,0-1-1,0 0 0,0 0 0,0 0 0,0 1 1,0-1-1,0 0 0,1-2 0,6-6-668,-1 0 1,0 0-1,0-1 0,7-13 0,-9 15 452,-1 1 289,0 1-1,0-1 1,0 1-1,1 0 1,0 0-1,1 0 1,-1 1-1,1 0 0,0 0 1,0 1-1,1-1 1,-1 1-1,1 1 1,0-1-1,0 1 1,0 0-1,0 1 1,1-1-1,-1 2 0,1-1 1,-1 1-1,1 0 1,9 0-1,84 1 956,66-4-294,-150 2-650,-1 0 1,0-1 0,0-1 0,0 0 0,0-2 0,-1 1 0,26-15 0,-37 18-19,0-1-1,0 1 0,-1-1 1,1 0-1,-1-1 1,1 1-1,-1-1 1,0 1-1,0-1 1,-1 0-1,1 0 1,-1 0-1,0 0 1,0-1-1,0 1 1,0 0-1,0-6 0,-1 8 15,-1-1 0,0 0-1,0 1 1,0-1 0,0 0-1,0 1 1,0-1 0,-1 0-1,1 1 1,-1-1-1,0 1 1,0-1 0,0 1-1,0-1 1,0 1 0,-1-1-1,1 1 1,-1 0-1,1 0 1,-1 0 0,0 0-1,0 0 1,0 0 0,0 0-1,0 1 1,0-1 0,0 1-1,-1 0 1,1-1-1,-4 0 1,-6-3 248,0 0-1,-1 1 0,0 0 1,0 1-1,0 1 1,0 0-1,0 1 1,0 0-1,-1 1 1,1 0-1,-21 4 1,26-3-184,1 1 1,0-1 0,0 1-1,0 0 1,0 1 0,1 0-1,-1 0 1,1 0 0,-1 1-1,1 0 1,0 0 0,0 1-1,1-1 1,0 1 0,-1 0-1,2 1 1,-1-1 0,0 1-1,1 0 1,0 0 0,1 1-1,-6 11 1,2 9-152,2 0 1,0 1-1,2-1 1,1 1-1,1 0 0,3 34 1,-1-3-1018,-1-45 308,1 0 0,0 1 1,5 24-1,-5-33-101,1 1 0,1-1 0,-1-1 0,1 1 0,0 0 0,6 9 0,44 38-14962</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41.035"/>
    </inkml:context>
    <inkml:brush xml:id="br0">
      <inkml:brushProperty name="width" value="0.05" units="cm"/>
      <inkml:brushProperty name="height" value="0.05" units="cm"/>
      <inkml:brushProperty name="color" value="#5B2D90"/>
    </inkml:brush>
  </inkml:definitions>
  <inkml:trace contextRef="#ctx0" brushRef="#br0">38 195 8980,'0'-20'2783,"1"-10"-1394,0 9 520,0 0-1,-6-40 1,6 59-1606,-2-1 1,1 1-1,0 0 1,0 0-1,-1 0 1,1 0 0,-1 0-1,0 0 1,1 0-1,-1 0 1,0 0-1,0 0 1,0 1-1,0-1 1,-1 0-1,1 1 1,0-1-1,-1 1 1,1-1-1,-4-1 1,3 33 1667,-4 169-276,-1 323-485,7-513-1360,0-1-1,1 1 1,0-1-1,0 0 1,1 0-1,0 0 1,0 0-1,1 0 0,0 0 1,8 13-1,-9-18-18,1 0 0,-1 0 0,1 0 0,0-1-1,-1 1 1,1-1 0,1 0 0,-1 0 0,0 0-1,0 0 1,1-1 0,-1 1 0,1-1 0,-1 0 0,1 0-1,0 0 1,-1 0 0,1-1 0,0 0 0,0 0-1,-1 0 1,1 0 0,0 0 0,0-1 0,-1 1-1,5-2 1,4-1-205,0-1 0,0-1 0,0 0 0,-1 0 0,0-1 0,0 0 0,0-1-1,-1 0 1,0-1 0,0 0 0,-1-1 0,15-17 0,5-9-697,-2-1 0,28-48 1,24-58-202,-70 124 1970,-1-1-1,0 0 1,-2 0-1,-1-1 0,6-37 1,-18 65 1487,0 5-2165,1 2 1,0-1-1,1 0 1,1 1-1,1 0 0,0 0 1,0 0-1,2 0 1,0 1-1,1 22 0,1-31-8,-1 0-1,1-1 0,0 1 0,0-1 1,1 1-1,0-1 0,0 0 0,0 1 1,1-1-1,0 0 0,0-1 0,1 1 1,0 0-1,0-1 0,0 0 0,0 0 1,1 0-1,0-1 0,0 1 0,0-1 1,0 0-1,1-1 0,0 1 0,0-1 1,0 0-1,12 4 0,-10-5 76,1 0-1,0 0 1,-1 0-1,1-1 1,0-1 0,0 1-1,0-2 1,-1 1-1,1-1 1,0 0-1,0-1 1,-1 0 0,1 0-1,-1-1 1,14-6-1,-15 5 26,0 0 1,-1 0-1,0-1 0,0 0 0,0 0 0,-1 0 0,0-1 1,0 0-1,0 0 0,0 0 0,-1 0 0,0-1 0,-1 0 1,1 0-1,-1 0 0,-1 0 0,1 0 0,1-12 0,-1 3 28,-1 1 0,0 0-1,-1-1 1,-1 1 0,-1-1-1,0 1 1,-1 0 0,0 0-1,-2-1 1,1 1 0,-12-27-1,10 31-131,-1-1 1,0 1-1,0 0 0,-1 1 0,0 0 0,-1 0 0,0 1 0,-1-1 1,0 2-1,0-1 0,-1 1 0,0 1 0,-1 0 0,1 0 0,-14-5 1,21 11-84,1-1 0,-1 1 1,0 0-1,0 1 1,0-1-1,1 0 1,-1 1-1,0 0 1,0-1-1,-4 1 0,6 1-23,-1-1 0,1 0 0,0 0-1,0 1 1,0-1 0,0 0 0,0 1-1,0-1 1,1 1 0,-1-1 0,0 1-1,0 0 1,0-1 0,0 1 0,0 0-1,1-1 1,-1 1 0,0 0 0,1 0-1,-2 1 1,1 2-130,0-1 0,1 1 0,-1-1 0,1 1-1,-1-1 1,1 1 0,0-1 0,1 1 0,-1-1 0,0 1 0,1-1 0,0 1-1,0-1 1,0 1 0,0-1 0,1 0 0,1 4 0,4 4-706,0 0 1,1 0 0,0-1 0,1 0 0,0 0-1,1-1 1,0-1 0,0 0 0,16 11-1,49 26-6976</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41.472"/>
    </inkml:context>
    <inkml:brush xml:id="br0">
      <inkml:brushProperty name="width" value="0.05" units="cm"/>
      <inkml:brushProperty name="height" value="0.05" units="cm"/>
      <inkml:brushProperty name="color" value="#5B2D90"/>
    </inkml:brush>
  </inkml:definitions>
  <inkml:trace contextRef="#ctx0" brushRef="#br0">436 234 9780,'4'-20'4325,"8"-67"-416,-11 83-3761,-1-1 1,1 1-1,-1 0 1,-1-1-1,1 1 1,-1-1-1,1 1 1,-1 0 0,0-1-1,-1 1 1,1 0-1,-1 0 1,0 0-1,0 0 1,0 0-1,0 0 1,-1 1 0,0-1-1,0 1 1,0-1-1,0 1 1,0 0-1,0 1 1,-1-1-1,1 0 1,-1 1 0,0 0-1,0 0 1,0 0-1,0 0 1,0 1-1,0-1 1,-8 0-1,-4-2 60,-1 1-1,-1 1 0,1 0 0,0 1 1,0 1-1,-34 5 0,44-4-181,1 0-1,0 0 1,-1 1-1,1 0 1,0 0-1,0 1 1,0 0 0,0 0-1,1 0 1,-1 0-1,1 1 1,0 0-1,0 0 1,0 1-1,0 0 1,1-1-1,-7 11 1,8-10-40,0-1 0,1 1-1,0 0 1,0 0 0,1 0 0,-1 0 0,1 0 0,0 0 0,0 0-1,1 1 1,0-1 0,-1 0 0,2 0 0,-1 1 0,1-1 0,0 0-1,0 0 1,0 0 0,1 0 0,-1 0 0,1 0 0,0 0-1,4 5 1,4 6-101,1-1 0,1 0 0,0-1 0,1-1 0,0 0-1,18 13 1,-18-16 83,-1 1-1,0-1 0,0 2 0,-1 0 1,-1 0-1,0 1 0,-1 0 1,0 1-1,-1 0 0,8 18 0,-9-9 110,-1 1 0,-1 0 0,-1 0 0,1 32 0,-4 103 905,-2-80-577,2-10-208,-8 159 270,4-206-452,0-1-1,-1 1 1,-1-1-1,-1 0 1,-1 0-1,-1-1 1,-1 0-1,-13 22 1,16-33-26,0-1-1,0-1 1,-1 1-1,0-1 1,0 0 0,-1-1-1,0 0 1,0 0-1,0 0 1,-1-1 0,0-1-1,0 1 1,-11 2 0,16-5 4,0-1 1,0 1 0,0-1 0,-1-1 0,1 1 0,0-1 0,-1 1 0,1-1 0,-1 0-1,1-1 1,0 1 0,-1-1 0,1 0 0,0 0 0,0 0 0,-1-1 0,1 1 0,0-1-1,0 0 1,1 0 0,-1-1 0,0 1 0,1-1 0,-1 0 0,1 1 0,0-2 0,0 1 0,0 0-1,0-1 1,1 1 0,-4-6 0,-1-5 8,1-1 0,0 1 0,1-1-1,0 0 1,2 0 0,-1 0 0,2 0 0,0-1-1,1 1 1,1-29 0,2 22-10,0 0-1,1 0 1,1 1-1,1 0 1,1 0-1,1 0 1,13-26-1,1 9-180,2 1-1,2 1 1,1 1 0,2 1 0,1 1-1,2 2 1,68-54 0,-4 16-866,180-100 1,-198 129 988,-48 27 38,0-2 0,-2 0 1,1-2-1,-2-1 1,44-39-1,-106 80-6474,6 8-5557</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8:41.827"/>
    </inkml:context>
    <inkml:brush xml:id="br0">
      <inkml:brushProperty name="width" value="0.05" units="cm"/>
      <inkml:brushProperty name="height" value="0.05" units="cm"/>
      <inkml:brushProperty name="color" value="#5B2D90"/>
    </inkml:brush>
  </inkml:definitions>
  <inkml:trace contextRef="#ctx0" brushRef="#br0">16 84 18232,'0'0'14535,"8"-80"-14535,-8 76 0,-24 6-10917</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5:45.995"/>
    </inkml:context>
    <inkml:brush xml:id="br0">
      <inkml:brushProperty name="width" value="0.05" units="cm"/>
      <inkml:brushProperty name="height" value="0.05" units="cm"/>
      <inkml:brushProperty name="color" value="#5B2D90"/>
    </inkml:brush>
  </inkml:definitions>
  <inkml:trace contextRef="#ctx0" brushRef="#br0">15 970 7363,'0'0'14236,"-15"2"-10079,23 3-4088,0 0-1,0-1 1,0 1 0,0-1 0,1-1 0,0 0 0,0 0 0,-1-1-1,1 0 1,1 0 0,-1-1 0,0 0 0,13-1 0,1 0 33,0-1 1,0-1 0,0-1 0,29-7 0,-26 2-6,-1-1-1,-1 0 1,1-2 0,-2-1-1,0-1 1,0-1 0,-1-1-1,29-26 1,-34 26-87,-1 0 0,-1-1 0,0-1 1,-2-1-1,0 0 0,0 0 0,-2-1 0,-1-1 0,0 0 0,10-31 1,-8 3-56,-3 0 1,-1-1 0,-3 1 0,-2-1 0,-2 0-1,-8-77 1,5 104-16,-1 0 1,-1 0-1,-11-35 1,13 51 61,0 0 0,0 0 0,-1 1 1,0-1-1,0 0 0,0 1 1,0 0-1,-1-1 0,0 1 0,0 1 1,0-1-1,-1 1 0,1-1 1,-1 1-1,0 0 0,-1 1 0,-6-4 1,11 6-14,-1 0 0,0 1 0,1-1 0,-1 1 0,1-1 0,-1 1 0,0 0 0,0 0 0,1-1 0,-1 1 1,0 0-1,1 1 0,-1-1 0,0 0 0,0 0 0,1 1 0,-1-1 0,0 1 0,1 0 0,-1-1 0,1 1 0,-1 0 1,1 0-1,-1 0 0,1 0 0,0 0 0,-1 0 0,-1 3 0,-2 2 18,1 0 0,0 1 0,1-1 0,-1 1 0,-3 11 0,-7 14-52,13-31 116,0 0-32,0-1 0,0 1 0,1-1 0,-1 1 0,1 0 0,-1-1 0,0 1 0,1 0 0,-1-1 0,1 1 0,0 0 0,-1 0 0,1-1 0,0 1 0,-1 0 0,1 0 0,0 0 0,0 0 0,-1 1 0,-13 0 6,9 4-54,1-1 0,0 1 0,0 0 1,0 0-1,1 0 0,0 1 0,0-1 0,1 1 1,0 0-1,-2 8 0,-1 2 18,-8 28 9,3 1 0,2 0 0,2 0 0,2 1 0,1 0 0,3 0 0,2-1 1,10 59-1,-6-70-23,2-1 0,1 0 0,2-1 1,1 0-1,2 0 0,1-1 0,1-1 1,22 30-1,-35-56-17,0-1 0,1 0 1,-1 0-1,1 0 0,0 0 0,1 0 0,-1-1 0,1 0 1,-1 0-1,1 0 0,0-1 0,0 1 0,0-1 1,0 0-1,0-1 0,1 1 0,-1-1 0,1 0 0,-1 0 1,1-1-1,-1 1 0,1-1 0,-1-1 0,1 1 1,-1-1-1,1 0 0,-1 0 0,0 0 0,1-1 0,-1 0 1,0 0-1,8-5 0,7-4-111,-1 0 0,-1-1 0,0-1 0,0-1 0,-2 0 0,28-31 0,-30 27-125,1-1 1,-2 0 0,-1-1-1,0-1 1,-2 0 0,0-1-1,-2 1 1,8-31-1,-9 29 940,-2 0 0,-1-1 0,-1 1 0,0-27 0,-1 214 877,-5 192-1888,-2-335-1227</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5:46.361"/>
    </inkml:context>
    <inkml:brush xml:id="br0">
      <inkml:brushProperty name="width" value="0.05" units="cm"/>
      <inkml:brushProperty name="height" value="0.05" units="cm"/>
      <inkml:brushProperty name="color" value="#5B2D90"/>
    </inkml:brush>
  </inkml:definitions>
  <inkml:trace contextRef="#ctx0" brushRef="#br0">15 39 17464,'0'0'4581,"-4"17"-3493,2-9-953,0-2-72,0-1 0,1 1 0,0 0 0,0-1 0,0 1 0,0 0 0,1 0 0,0 0 1,0 0-1,1 0 0,0-1 0,0 1 0,0 0 0,1 0 0,-1-1 0,1 1 0,1-1 0,-1 0 0,1 1 0,6 8 1,-2-7 2,1 0 0,1 0 0,-1-1 1,1 0-1,0-1 0,1 0 0,-1 0 1,1-1-1,0 0 0,0-1 0,0 0 1,12 2-1,-17-4-5,1-1 1,-1 1 0,0-1 0,0 0-1,0 0 1,0-1 0,0 1-1,1-1 1,-1 0 0,0-1-1,8-3 1,-10 4 7,0-1 1,0 0-1,-1 0 0,1 0 1,0 0-1,-1 0 0,0-1 1,1 1-1,-1-1 0,0 1 1,0-1-1,-1 0 0,1 0 1,-1 0-1,1 0 0,-1 0 1,0 0-1,0 0 0,1-6 1,-1 2-90,1 0 1,-2 0 0,1 1 0,-1-1-1,0 0 1,0 0 0,-1 0 0,1 0-1,-2 1 1,1-1 0,-1 0 0,0 1 0,0-1-1,-1 1 1,0 0 0,0-1 0,-1 2-1,1-1 1,-1 0 0,0 1 0,-1-1-1,1 1 1,-1 1 0,0-1 0,-1 0-1,1 1 1,-1 0 0,0 1 0,0-1 0,0 1-1,0 0 1,0 1 0,-1-1 0,1 1-1,-1 0 1,0 1 0,-9-1 0,-2 3-2612,14 10-2016,3 8-5305</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5:46.729"/>
    </inkml:context>
    <inkml:brush xml:id="br0">
      <inkml:brushProperty name="width" value="0.05" units="cm"/>
      <inkml:brushProperty name="height" value="0.05" units="cm"/>
      <inkml:brushProperty name="color" value="#5B2D90"/>
    </inkml:brush>
  </inkml:definitions>
  <inkml:trace contextRef="#ctx0" brushRef="#br0">171 0 19465,'0'0'7747,"-14"172"-5121,-7-58-1042,-7 12-751,4 10-321,0-1-512,1-10 0,5-16-208,4-27-3154,10-28 49,4-38-1986,14-16-4801</inkml:trace>
  <inkml:trace contextRef="#ctx0" brushRef="#br0" timeOffset="1">344 489 14006,'0'0'11651,"-16"-5"-11499,10 3-137,3 0-11,0 1 1,0-1-1,-1 1 0,1 0 1,0 0-1,-1 0 0,1 0 0,-1 1 1,1-1-1,-1 1 0,1 0 1,-1 0-1,1 0 0,-1 1 0,1-1 1,-1 1-1,1 0 0,-1 0 1,1 0-1,0 0 0,-1 0 0,1 1 1,0 0-1,0-1 0,0 1 1,0 0-1,1 1 0,-1-1 0,0 0 1,1 1-1,-4 4 0,-1 4 244,0 0 0,0 0 0,1 1 0,1 0 0,0 0 0,1 1 0,0 0 0,0-1 0,2 1 0,-2 16 0,3-24-196,1-1-1,0 1 1,0-1-1,1 1 1,-1-1 0,1 1-1,0-1 1,0 1-1,0-1 1,1 0-1,-1 0 1,1 0-1,0 0 1,1 0-1,-1 0 1,1 0-1,-1-1 1,1 1-1,0-1 1,0 0 0,1 1-1,-1-2 1,1 1-1,-1 0 1,1-1-1,0 1 1,0-1-1,0 0 1,0-1-1,0 1 1,1-1-1,6 2 1,11 2-316,0-2 0,1 0 0,-1-1 1,33-2-1,-35-1-659,0-1 1,0 0-1,0-2 1,0 0 0,22-9-1,27-20-4749</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5:47.433"/>
    </inkml:context>
    <inkml:brush xml:id="br0">
      <inkml:brushProperty name="width" value="0.05" units="cm"/>
      <inkml:brushProperty name="height" value="0.05" units="cm"/>
      <inkml:brushProperty name="color" value="#5B2D90"/>
    </inkml:brush>
  </inkml:definitions>
  <inkml:trace contextRef="#ctx0" brushRef="#br0">82 716 12838,'0'0'12360,"21"-8"-11346,3-1-897,0-2 1,0 0-1,-1-1 1,-1-1-1,0-1 0,-1-1 1,35-32-1,-44 34-122,0-2 0,-1 1 0,-1-2-1,0 1 1,-1-1 0,-1-1 0,0 1 0,-1-1-1,-1-1 1,0 1 0,-2-1 0,0 0 0,-1 0-1,-1-1 1,0 1 0,-1-1 0,-2 1 0,-3-29-1,4 43 23,-1 1-1,0 0 0,0-1 1,0 1-1,0 0 0,-1 0 1,1 0-1,-1 0 0,0 0 1,1 0-1,-1 1 0,-1-1 1,1 1-1,0-1 0,-1 1 1,1 0-1,-1 0 0,0 0 1,0 0-1,1 0 0,-1 0 1,0 1-1,-1 0 0,1-1 0,0 1 1,0 1-1,-1-1 0,1 0 1,0 1-1,-1-1 0,1 1 1,0 0-1,-1 0 0,1 0 1,0 1-1,-1-1 0,-6 3 1,0-1 46,-1 1 1,1 0 0,0 1-1,0 0 1,0 1 0,0 0-1,1 0 1,0 1 0,0 1-1,-14 12 1,4 2 43,0 2-1,2 0 1,1 2 0,1-1 0,1 2-1,1 0 1,1 1 0,1 0-1,-9 36 1,6-5-126,1 0 1,4 0-1,-4 91 0,12-138-39,1 1-1,0 0 0,1-1 0,0 1 0,1-1 1,0 1-1,8 21 0,-8-28 5,0-1 0,0 0 0,1 0 0,-1 0 0,1 0 0,0-1 1,0 1-1,1-1 0,-1 1 0,1-1 0,0 0 0,-1-1 0,1 1 0,1-1 0,-1 1 0,0-1 0,0 0 0,1-1 0,-1 1 1,1-1-1,7 1 0,4 0-78,-1 0 0,0-2 0,1 0 1,-1-1-1,1 0 0,-1-2 0,1 1 1,-1-2-1,0 0 0,-1-1 1,1 0-1,-1-1 0,0-1 0,0 0 1,-1-1-1,0-1 0,16-13 0,-1 0-232,-1-2-1,-2-1 0,0-1 0,-2-1 0,-1-1 1,30-48-1,-25 28-316,-2-2 1,-3-1-1,-1-1 0,-3 0 1,18-84-1,-25 79 1110,-3-1 1,2-100-1,-16 126 1703,5 31-2044,1 0-1,0 1 0,-1-1 0,1 0 1,-1 1-1,1-1 0,-1 0 1,0 1-1,1-1 0,-1 1 1,1-1-1,-1 1 0,0-1 0,0 1 1,1 0-1,-1-1 0,0 1 1,0 0-1,1 0 0,-1-1 0,0 1 1,-1 0-1,0 0 2,0 1 0,-1 0-1,1-1 1,0 1 0,0 0 0,0 0 0,0 0-1,0 1 1,0-1 0,0 0 0,0 1-1,1-1 1,-1 1 0,0 0 0,1-1 0,-1 1-1,1 0 1,0 0 0,-1 0 0,1 0-1,-1 3 1,-12 24 274,1 0 0,1 1 0,-13 50 1,-14 102 343,30-134-706,4-25 46,-21 104-169,-16 227 0,41-350-30,1-1 1,0 1 0,0 0-1,0-1 1,0 1 0,1 0-1,-1-1 1,1 1 0,0-1-1,0 1 1,0-1 0,1 1-1,-1-1 1,1 0 0,0 1-1,4 5 1,-4-8 94,1 1 1,0-1 0,-1 0-1,1 0 1,0 0 0,0 0-1,0 0 1,0-1 0,0 1-1,0-1 1,0 0 0,-1 1-1,1-2 1,0 1 0,0 0-1,0 0 1,0-1 0,0 0-1,0 1 1,0-1 0,3-2-1,19-7 66,0-1-1,0-2 0,-2 0 0,1-2 0,-2 0 1,23-20-1,-10 9 1,151-126 994,-185 151-989,-1 1 0,0-1 0,1 1 0,-1-1 0,0 1 0,1-1 0,-1 1 0,1 0 0,-1-1 0,1 1 0,-1-1 0,1 1 0,-1 0 0,1 0 0,-1-1 0,1 1 0,-1 0 0,1 0 0,0-1 0,-1 1 0,1 0 0,-1 0 0,1 0 0,0 0 0,-1 0 0,1 0 0,-1 0 0,1 0 0,0 0 0,-1 0 0,1 1 0,-1-1 0,1 0 0,0 0 0,-1 0 0,1 1 0,-1-1 0,1 0 0,-1 1 0,1-1 0,-1 0 0,1 1 0,-1-1 0,0 1 0,1-1 0,-1 1 0,1-1 0,-1 1 0,0-1 0,1 1 0,-1-1 0,0 1 0,0-1 0,0 1 0,1 0 0,-1-1 0,0 2 0,2 42 24,-3-31-15,1-12-21,0 11 30,1 0 0,0 0 1,0 0-1,1 0 0,5 16 1,-6-26-33,0 0 0,-1-1 0,1 1 0,0 0 0,0-1 0,0 1 0,0 0 0,0-1 0,1 0 0,-1 1 1,0-1-1,1 0 0,-1 1 0,1-1 0,-1 0 0,1 0 0,3 1 0,-3-1-6,0-1 0,1 0-1,-1 0 1,1 0 0,-1 0-1,0 0 1,1 0 0,-1 0-1,1-1 1,-1 1 0,0-1-1,1 0 1,-1 0 0,0 0-1,0 0 1,0 0 0,0 0-1,2-2 1,18-13-59,0-1 1,-2 0-1,0-2 0,30-37 0,-1 4 637,-48 55-365,0 1-1,0-1 1,-1 1 0,1 0-1,-1-1 1,1 1-1,-1 0 1,-1 5 0,1 191-302,0-114-8590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5:47.774"/>
    </inkml:context>
    <inkml:brush xml:id="br0">
      <inkml:brushProperty name="width" value="0.05" units="cm"/>
      <inkml:brushProperty name="height" value="0.05" units="cm"/>
      <inkml:brushProperty name="color" value="#5B2D90"/>
    </inkml:brush>
  </inkml:definitions>
  <inkml:trace contextRef="#ctx0" brushRef="#br0">1 0 17272,'0'0'6259</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5:48.126"/>
    </inkml:context>
    <inkml:brush xml:id="br0">
      <inkml:brushProperty name="width" value="0.05" units="cm"/>
      <inkml:brushProperty name="height" value="0.05" units="cm"/>
      <inkml:brushProperty name="color" value="#5B2D90"/>
    </inkml:brush>
  </inkml:definitions>
  <inkml:trace contextRef="#ctx0" brushRef="#br0">80 91 10805,'0'0'3674,"-12"22"111,-35 72-1149,44-89-2489,0 0 0,0 1-1,1-1 1,0 0 0,0 1 0,1-1-1,0 1 1,0 0 0,0-1 0,0 1-1,1 0 1,0 6 0,1-11-133,-1 0 1,1 0-1,-1 0 1,1 0-1,0 0 1,0 0-1,0 0 1,-1 0-1,1 0 1,0 0-1,0 0 0,0-1 1,0 1-1,0 0 1,1-1-1,-1 1 1,0-1-1,0 1 1,0-1-1,0 0 1,1 1-1,-1-1 1,0 0-1,0 0 1,1 0-1,-1 0 1,0 0-1,0 0 1,1 0-1,-1 0 1,0 0-1,3-1 0,47-9 429,-21-2-359,1-2 0,-2-1 0,0-1 0,0-1 0,27-23-1,-21 14-3,1 2-1,53-25 1,-88 48-89,0 1-1,0-1 1,-1 0 0,1 1 0,0-1 0,0 1-1,1-1 1,-1 1 0,0-1 0,0 1-1,0 0 1,0 0 0,0 0 0,0-1 0,0 1-1,0 0 1,1 0 0,-1 1 0,0-1-1,0 0 1,0 0 0,0 0 0,0 1 0,0-1-1,0 1 1,0-1 0,0 0 0,0 1-1,0 0 1,0-1 0,0 1 0,0 0 0,0-1-1,0 1 1,-1 0 0,1 0 0,0 0 0,0 0-1,-1 0 1,1 0 0,-1 0 0,1 0-1,-1 0 1,1 0 0,-1 0 0,1 2 0,0 6-65,0 1 1,-1-1 0,0 0 0,0 0 0,-2 10-1,0 7-110,2-10-92,1-1-1,0 1 1,0 0 0,2-1-1,4 18 1,-6-30 314,0-1 1,-1 0 0,1 1-1,0-1 1,0 0 0,0 0 0,0 1-1,1-1 1,-1 0 0,0 0-1,1 0 1,0 0 0,-1-1-1,1 1 1,0 0 0,0-1 0,0 1-1,0-1 1,0 0 0,0 0-1,1 1 1,-1-1 0,0-1-1,1 1 1,-1 0 0,0-1 0,1 1-1,-1-1 1,1 1 0,-1-1-1,1 0 1,-1 0 0,1-1-1,-1 1 1,0 0 0,1-1 0,-1 1-1,1-1 1,-1 0 0,0 0-1,1 0 1,3-2 0,0-1 147,0 1 0,-1-1 0,0 0 0,1-1 0,-1 1 1,-1-1-1,1 0 0,-1 0 0,0 0 0,0-1 0,0 0 1,-1 1-1,0-1 0,0-1 0,0 1 0,-1 0 0,3-10 0,0-2 179,-1 0-1,-1-1 0,0 1 0,-2-1 0,0-20 1,-1 31-323,0 1 0,-1-1 0,-1 1 1,1 0-1,-1 0 0,0-1 0,-5-8 1,7 14-63,-1 0 1,0 0 0,0 0 0,0 1 0,0-1 0,0 0 0,0 1-1,-1-1 1,1 1 0,0-1 0,-1 1 0,1 0 0,-1-1 0,0 1-1,1 0 1,-1 0 0,0 0 0,0 0 0,0 1 0,0-1-1,1 0 1,-1 1 0,0-1 0,0 1 0,0 0 0,0 0 0,0 0-1,0 0 1,0 0 0,0 0 0,-3 1 0,3-1-100,1 1 0,-1 0 0,0 0 0,1-1 0,-1 1 1,1 1-1,-1-1 0,1 0 0,0 0 0,0 0 0,-1 1 0,1-1 0,0 1 1,0-1-1,0 1 0,0-1 0,0 1 0,1 0 0,-1-1 0,0 1 0,1 0 1,-1-1-1,1 1 0,0 0 0,-1 2 0,-1 52-3083,2-45 2278,2 46-5303,10-2-5583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29.272"/>
    </inkml:context>
    <inkml:brush xml:id="br0">
      <inkml:brushProperty name="width" value="0.05" units="cm"/>
      <inkml:brushProperty name="height" value="0.05" units="cm"/>
      <inkml:brushProperty name="color" value="#5B2D90"/>
    </inkml:brush>
  </inkml:definitions>
  <inkml:trace contextRef="#ctx0" brushRef="#br0">104 119 10645,'0'0'7678,"11"7"-6365,-1-1-1116,-1-1 1,1 0 0,0-1 0,1 0 0,-1-1 0,19 4-1,-23-6-124,-1 0 0,1-1 0,0 0 0,-1 0 0,1 0 0,0 0 0,-1-1 0,1 0 0,0 0 0,-1-1-1,1 1 1,-1-1 0,0 0 0,0-1 0,0 1 0,0-1 0,9-7 0,-10 6-49,1 0 0,-1 0 0,0-1 0,-1 0 0,1 0 0,-1 0 0,0 0 0,0 0 1,-1-1-1,3-6 0,-4 10-21,-1 0 1,1 1-1,0-1 1,-1 0 0,0 0-1,1 0 1,-1 0-1,0 1 1,0-1 0,0 0-1,0 0 1,0 0-1,-1 0 1,1 0-1,-1 1 1,1-1 0,-1 0-1,1 0 1,-1 1-1,0-1 1,0 0 0,0 1-1,0-1 1,0 1-1,0-1 1,0 1 0,-1 0-1,1-1 1,0 1-1,-1 0 1,1 0-1,-1 0 1,0 0 0,1 0-1,-1 0 1,-2 0-1,-6-3-10,0 1 0,-1 1 0,1-1 0,-1 2 0,1 0-1,-1 0 1,0 1 0,0 0 0,1 0 0,-1 2 0,0-1 0,1 1-1,-1 1 1,1 0 0,0 0 0,0 1 0,0 1 0,0-1-1,1 1 1,0 1 0,-14 10 0,13-4-8,1 0 0,0 0 0,1 1 0,0 0 0,1 0 1,1 1-1,0 0 0,1 0 0,0 1 0,1-1 0,1 1 0,0 0 0,1 0 0,1 0 0,0 0 0,2 24 1,-1-34-34,1 1 1,-1 0-1,1-1 1,0 1-1,1 0 1,-1-1 0,1 0-1,0 1 1,0-1-1,1 0 1,0 0 0,0 0-1,0 0 1,0-1-1,1 1 1,7 7-1,-4-7-203,0 0-1,0 0 0,0-1 0,1 0 0,-1 0 0,1 0 0,0-1 0,0-1 0,0 1 0,13 1 0,-1-1-363,1-1 0,0-1-1,0-1 1,0-1-1,0-1 1,-1 0-1,1-2 1,32-9-1,-30 5 458,-1-1 0,0-2 0,0 0 0,27-19 0,-36 21 513,0 0 0,-1-1 0,0 0 1,-1-1-1,0-1 0,-1 0 1,15-23-1,-10-1 2364,-14 35-2612,-1 0 0,1 1 0,-1-1 0,0 0 0,1 0 1,-1 0-1,0 0 0,0 0 0,0 0 0,1 0 0,-1 0 0,0 0 0,0 0 0,0 0 0,-1 0 0,1 0 0,0 0 1,0 0-1,0 0 0,-1 0 0,1 0 0,-1 0 0,1 1 0,-1-1 0,1 0 0,-1 0 0,1 0 0,-1 1 0,1-1 1,-1 0-1,0 0 0,0 1 0,1-1 0,-3 0 0,-1-1-78,-1 1-1,1 1 1,-1-1-1,1 1 1,-1-1-1,0 1 1,1 1 0,-1-1-1,0 1 1,1-1-1,-1 1 1,1 1-1,-1-1 1,1 1 0,0-1-1,0 1 1,-1 0-1,1 1 1,0-1-1,1 1 1,-6 4 0,5-3-45,0 0 1,1 1 0,-1 0-1,1 0 1,0 0 0,0 0-1,1 0 1,-1 1 0,1-1-1,0 1 1,1-1 0,-1 1-1,1 0 1,0-1 0,1 1-1,0 10 1,-1-13-17,1-1 0,0 0 0,0 0 0,0 0 0,0 0-1,0 1 1,0-1 0,1 0 0,-1 0 0,1 0 0,0 0 0,-1 0 0,1 0 0,0 0 0,0 0-1,0 0 1,1 0 0,-1-1 0,0 1 0,1 0 0,2 2 0,-1-3-30,0 0 1,1 0-1,-1 0 0,0-1 1,1 1-1,-1-1 1,1 1-1,-1-1 0,1 0 1,-1-1-1,1 1 1,-1-1-1,4 0 0,-1 0 49,-1 0-1,0-1 0,0 1 0,1-1 0,-1 0 0,0-1 0,0 1 1,-1-1-1,1 0 0,-1 0 0,1 0 0,6-7 0,1-3-45,-1 0 0,16-25 0,-19 24 239,1 2 0,1-1 0,16-15 0,-23 26-150,0 0 0,0 0 1,0 0-1,0 1 0,0-1 0,0 1 0,0 0 0,1 0 0,-1 0 0,0 0 1,1 1-1,-1-1 0,1 1 0,-1 0 0,1 0 0,-1 0 0,1 1 0,-1-1 0,7 3 1,-3-2-39,1 2 0,-1-1 1,0 1-1,0 0 1,0 1-1,-1-1 0,12 9 1,-7-3-77,0 1 1,-1 0-1,0 0 1,-1 1-1,0 0 1,-1 1-1,0 0 1,-1 0-1,0 1 1,-1-1-1,0 2 1,-1-1-1,-1 0 1,0 1-1,-1 0 1,0 0-1,-1 0 1,-1 0-1,0 1 0,-1-1 1,0 0-1,-3 15 1,3-29 119,-1 1 0,1 0-1,0 0 1,-1-1 0,1 1 0,-1 0 0,0-1-1,1 1 1,-1-1 0,0 1 0,1-1 0,-1 1-1,0-1 1,1 1 0,-1-1 0,0 0-1,0 1 1,1-1 0,-1 0 0,0 1 0,0-1-1,0 0 1,0 0 0,1 0 0,-1 0 0,0 0-1,0 0 1,0 0 0,0 0 0,1 0 0,-1-1-1,0 1 1,0 0 0,0 0 0,0-1 0,1 1-1,-1-1 1,0 1 0,1 0 0,-1-1 0,0 1-1,1-1 1,-1 0 0,0 1 0,1-1 0,-1 1-1,1-1 1,-1 0 0,1 0 0,-1 1 0,1-1-1,0 0 1,-1 0 0,1 0 0,-4-16 340,1 0 1,0 0-1,1 0 1,1 0-1,1-1 1,0 1-1,1 0 1,7-32-1,-4 32-380,1-1 1,1 0-1,1 1 0,0 0 0,1 0 1,1 1-1,0 0 0,2 1 0,-1 0 1,2 1-1,0 0 0,1 0 1,0 1-1,22-16 0,-32 27-199,0 0 0,1 0-1,-1 0 1,1 1 0,-1-1 0,1 1 0,-1 0-1,1 0 1,0 0 0,-1 0 0,1 1 0,7-1-1,-9 2-368,0-1-1,0 0 1,0 1-1,0-1 1,0 1-1,0 0 0,0-1 1,0 1-1,0 0 1,0 0-1,-1 0 1,1 1-1,0-1 0,-1 0 1,3 4-1,15 16-9357</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5:48.492"/>
    </inkml:context>
    <inkml:brush xml:id="br0">
      <inkml:brushProperty name="width" value="0.05" units="cm"/>
      <inkml:brushProperty name="height" value="0.05" units="cm"/>
      <inkml:brushProperty name="color" value="#5B2D90"/>
    </inkml:brush>
  </inkml:definitions>
  <inkml:trace contextRef="#ctx0" brushRef="#br0">276 793 13062,'0'0'8951,"-19"-14"-6644,-67-43-1234,83 55-1042,-1 0 0,1 0-1,-1 0 1,0 1 0,1 0 0,-1 0-1,0 0 1,0 0 0,0 1 0,0-1 0,0 1-1,0 0 1,0 0 0,0 0 0,0 1-1,0 0 1,0 0 0,0 0 0,0 0 0,1 0-1,-1 1 1,0-1 0,1 1 0,-1 0 0,1 0-1,0 0 1,-1 1 0,1-1 0,0 1-1,1 0 1,-1 0 0,-4 6 0,1 0-42,0-1 0,1 1 0,0 1 0,0-1 0,1 1 1,1-1-1,-1 1 0,2 0 0,-1 1 0,0 13 0,2-19-27,1 0-1,-1 0 1,1 0-1,1 0 1,-1 0-1,1 0 1,0 0-1,0 0 1,0 0-1,3 7 1,-2-10-1,-1 1 0,1-1 1,0 0-1,-1 0 0,1 0 1,0 0-1,0 0 0,0-1 1,0 1-1,1-1 1,-1 1-1,0-1 0,1 0 1,-1 0-1,1 0 0,-1 0 1,1 0-1,-1 0 0,1-1 1,5 1-1,2 0-26,0 0-1,0 0 1,1-1-1,-1-1 1,0 0-1,0 0 1,0-1-1,0 0 1,0-1-1,-1 0 1,1 0-1,-1-1 1,13-8-1,-8 4 24,-1-1-1,-1-1 1,1 0-1,-1-1 0,-1 0 1,0-1-1,17-24 1,-6 1 26,-2 0 0,-1-2 0,-2 0 0,-1-1 0,20-76 1,14-122 289,-44 190 273,-1 0-1,-3 0 0,-4-54 0,2 97-432,0 1-1,0-1 0,0 1 1,-1-1-1,1 1 0,-1 0 1,0-1-1,0 1 0,0 0 1,0-1-1,0 1 0,0 0 1,0 0-1,-1 0 1,1 0-1,-1 0 0,1 0 1,-1 0-1,0 1 0,0-1 1,0 1-1,-3-2 0,3 2-36,0 0 0,-1 1-1,1-1 1,0 1 0,-1 0-1,1 0 1,0 0 0,-1 0-1,1 0 1,-1 0 0,1 0 0,0 1-1,0 0 1,-1-1 0,1 1-1,0 0 1,0 0 0,-1 0-1,1 0 1,0 1 0,0-1-1,1 0 1,-4 3 0,-6 8 70,0 1 1,0 1 0,1-1-1,1 2 1,0-1-1,2 1 1,-1 0 0,-6 22-1,-9 25-76,3 1-1,3 1 1,2 1-1,4 0 0,2 0 1,3 1-1,3 0 1,3 0-1,9 74 1,-7-118-335,2 0 1,0 0 0,1-1 0,2 1-1,12 30 1,-15-44-275,1 0 0,-1 0 0,1-1 1,1 1-1,-1-1 0,13 12 0,-14-15-205,0-1 0,1 0-1,-1 0 1,1 0 0,0 0 0,-1-1-1,1 1 1,0-1 0,1-1 0,-1 1-1,0-1 1,8 1 0,32 0-13498</inkml:trace>
  <inkml:trace contextRef="#ctx0" brushRef="#br0" timeOffset="0.99">1139 863 14583,'0'0'18184,"-78"-61"-20601,27 98-2449,-11 11-8917</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34.929"/>
    </inkml:context>
    <inkml:brush xml:id="br0">
      <inkml:brushProperty name="width" value="0.05" units="cm"/>
      <inkml:brushProperty name="height" value="0.05" units="cm"/>
      <inkml:brushProperty name="color" value="#5B2D90"/>
    </inkml:brush>
  </inkml:definitions>
  <inkml:trace contextRef="#ctx0" brushRef="#br0">514 148 2817,'0'0'5000,"-2"-3"-4352,-11-14 1588,1 5 4468,9-16-2893,2 8-3537,0 17-243,-1-1 1,1 1 0,-1-1-1,0 1 1,0 0-1,0-1 1,0 1 0,0 0-1,-1 0 1,1 1-1,-1-1 1,0 0 0,0 1-1,0 0 1,0-1-1,0 1 1,0 1 0,-1-1-1,1 0 1,-1 1-1,1-1 1,-1 1-1,-4-1 1,-7 0 38,-1 0 0,0 0 0,1 2 0,-21 1 0,28-1-58,1 1 4,-1 1 0,1-1 0,0 2-1,-1-1 1,1 1 0,0 0 0,0 0-1,1 0 1,-1 1 0,1 0 0,0 1-1,0-1 1,-6 7 0,-5 5 64,2 0 0,-1 1 1,-14 22-1,14-15-7,1 1 1,2 0-1,0 2 1,2-1-1,0 1 1,2 1-1,-9 51 1,8-15-11,2 0 0,3 90-1,4-140-55,2 0-1,0 0 1,0 0 0,2 0-1,-1 0 1,8 21-1,-7-28-4,1 0 1,-1 0-1,1 0 0,1 0 0,-1-1 1,1 0-1,0 0 0,1 0 0,-1 0 1,1-1-1,0 0 0,0 0 0,10 5 1,1-1 10,0-1 1,1 0 0,-1-2 0,2 0 0,-1-1 0,1 0-1,0-2 1,30 3 0,14-4-4,77-6 0,-113 3 15,0-2 1,-1 0-1,1-2 1,-1-1-1,0-1 1,0-2-1,-1 0 1,44-24-1,-67 32-68,0 0-1,0-1 0,0 1 1,0-1-1,-1 0 1,1 1-1,0-1 1,-1 0-1,1 0 0,-1 0 1,0 0-1,0 0 1,2-3-1,-3 4-157,0 0 0,0 0 1,1 0-1,-1 0 0,0 0 0,0 0 0,0 0 1,0 0-1,0 0 0,0 0 0,-1 0 0,1 0 1,0 0-1,0 0 0,-1 0 0,1 0 0,-1 0 0,1 0 1,-1 0-1,1 0 0,-1 0 0,1 0 0,-1 1 1,0-1-1,0 0 0,1 1 0,-1-1 0,0 0 1,0 1-1,-1-2 0,-15-8-7066</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35.544"/>
    </inkml:context>
    <inkml:brush xml:id="br0">
      <inkml:brushProperty name="width" value="0.05" units="cm"/>
      <inkml:brushProperty name="height" value="0.05" units="cm"/>
      <inkml:brushProperty name="color" value="#5B2D90"/>
    </inkml:brush>
  </inkml:definitions>
  <inkml:trace contextRef="#ctx0" brushRef="#br0">54 74 8852,'0'0'11146,"-3"-15"-9988,2 8-885,-7-34-99,4 31 391,2 22 1022,5 226-131,-1 63-860,-7-103-3112,5-196 2129,0 1 0,0-1 0,0 1 0,-1-1 0,1 0 1,-1 1-1,1-1 0,-1 1 0,0-1 0,1 0 0,-1 1 1,-1-1-1,1 0 0,0 0 0,0 0 0,-1 0 0,1 0 0,-1 0 1,-3 3-1,-10 0-6811</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36.008"/>
    </inkml:context>
    <inkml:brush xml:id="br0">
      <inkml:brushProperty name="width" value="0.05" units="cm"/>
      <inkml:brushProperty name="height" value="0.05" units="cm"/>
      <inkml:brushProperty name="color" value="#5B2D90"/>
    </inkml:brush>
  </inkml:definitions>
  <inkml:trace contextRef="#ctx0" brushRef="#br0">1 302 9188,'0'0'2791,"1"-20"509,-1 3-2527,-1 9-557,1 1 0,-1-1 0,2 1 1,-1-1-1,1 1 0,0-1 0,1 1 0,-1 0 0,2-1 0,-1 1 1,1 0-1,0 0 0,0 1 0,1-1 0,5-7 0,3 1 35,0 0-1,1 1 1,0 0-1,1 2 1,0-1-1,0 2 1,1 0-1,1 0 0,-1 2 1,2 0-1,-1 0 1,0 2-1,1 0 1,0 1-1,1 1 1,21-2-1,-35 5-231,0 0 0,-1 0 0,1 0 0,0 1 0,0 0 0,-1 0-1,1 0 1,-1 0 0,1 0 0,-1 1 0,1 0 0,-1-1 0,0 1 0,0 0 0,0 1-1,0-1 1,0 1 0,0-1 0,-1 1 0,1 0 0,-1 0 0,0 0 0,0 0 0,0 0 0,0 0-1,0 1 1,-1-1 0,1 1 0,-1-1 0,0 1 0,0 0 0,-1-1 0,1 6 0,2 7 5,-1 0 0,-1 0 1,-1 0-1,0 0 1,-1 0-1,-6 28 1,3-30-15,0 0 1,-2 0-1,1-1 0,-2 0 1,0 0-1,0-1 0,-1 0 1,0 0-1,-1-1 0,-1 0 0,0 0 1,-14 11-1,5-6-105,-1 0 0,0-1 0,-1-1 0,-1-1 0,0-1 0,-29 10 0,42-18 103,0-1-1,0 0 1,-1-1 0,1 0-1,-1 0 1,-15 0-1,24-3 24,0 0 1,0 0-1,0 0 0,0 0 0,0 0 0,0 0 0,1 0 0,-1-1 0,0 1 0,1 0 0,-1-1 1,1 1-1,0 0 0,-1-1 0,1 1 0,0 0 0,0-1 0,0 1 0,0 0 0,0-1 0,0 1 1,0-1-1,0 1 0,1 0 0,-1-1 0,1 1 0,-1 0 0,1-1 0,-1 1 0,1 0 0,-1 0 1,1 0-1,0-1 0,2-1 0,6 3-4,0 0-1,0 0 1,1 1-1,-1 0 1,0 0 0,0 1-1,0 0 1,0 1 0,0 0-1,-1 0 1,1 1 0,-1 0-1,0 1 1,0 0 0,0 0-1,-1 0 1,11 10 0,14 15 43,0 0 0,35 46 0,-60-68-74,87 106 170,32 38-4358,-111-136-114,-5-9-3284</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36.479"/>
    </inkml:context>
    <inkml:brush xml:id="br0">
      <inkml:brushProperty name="width" value="0.05" units="cm"/>
      <inkml:brushProperty name="height" value="0.05" units="cm"/>
      <inkml:brushProperty name="color" value="#5B2D90"/>
    </inkml:brush>
  </inkml:definitions>
  <inkml:trace contextRef="#ctx0" brushRef="#br0">100 37 10517,'0'0'10231,"-8"2"-9737,4-2-473,1 1 0,0 0 0,0 0-1,0 1 1,0-1 0,0 1 0,0-1 0,1 1 0,-1 0 0,1 0 0,-1 0 0,1 1 0,-1-1 0,1 1 0,0-1 0,0 1 0,-2 3 0,-1 4 138,1 0 1,-1 0-1,2 0 1,0 0-1,-3 14 1,0 9-8,1 0 1,2 0-1,2 1 0,0-1 1,3 1-1,6 41 1,-4-55-133,1-1 0,1 0 0,0 0 0,2-1 0,17 32 0,-18-38-36,0-1 1,0 0 0,1-1-1,1 0 1,0 0-1,0 0 1,1-1-1,0-1 1,17 12-1,-23-18 16,-1 1 0,1-1 0,0 0 0,0-1 0,0 1 0,0 0-1,0-1 1,0 0 0,1 0 0,-1-1 0,0 1 0,1-1 0,-1 0 0,0 0 0,1 0 0,-1 0-1,0-1 1,1 0 0,-1 0 0,0 0 0,0 0 0,0-1 0,0 0 0,0 1 0,0-1-1,0-1 1,0 1 0,-1-1 0,1 1 0,-1-1 0,0 0 0,0 0 0,0-1 0,0 1 0,-1 0-1,4-6 1,1-3 8,1-1 0,-2-1-1,1 0 1,-2 1-1,0-2 1,-1 1-1,0-1 1,-1 1 0,2-24-1,-3 14 12,-1-1 0,-1 1-1,0-1 1,-2 1 0,-1 0-1,-1 0 1,-1 0 0,-1 0-1,-2 1 1,0 0 0,-1 0-1,-1 1 1,-1 0 0,-1 1-1,-1 0 1,-19-23 0,24 37-7,1 0-1,-1 0 1,-1 1 0,1 0 0,-1 0 0,0 1 0,-1 0 0,1 1 0,-1 0-1,-13-3 1,19 5-32,0 1 1,0 1-1,-1-1 0,1 1 0,0-1 1,-1 1-1,1 0 0,0 1 0,-1-1 1,1 1-1,-8 2 0,10-2-18,-1 0-1,1 0 1,0 1-1,-1-1 1,1 1-1,0-1 1,0 1-1,0 0 1,0 0-1,1 0 1,-1 0-1,0 0 1,1 0-1,0 0 1,-1 1-1,1-1 1,0 0-1,0 1 1,0-1-1,-1 6 1,1 1-503,-1-1 1,1 1 0,0 0 0,1 0 0,0-1 0,1 1 0,0 0 0,0 0-1,1 0 1,2 9 0,1-9-865,-1 0 1,1 0-1,1-1 0,6 9 1,-12-17 1371</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37.050"/>
    </inkml:context>
    <inkml:brush xml:id="br0">
      <inkml:brushProperty name="width" value="0.05" units="cm"/>
      <inkml:brushProperty name="height" value="0.05" units="cm"/>
      <inkml:brushProperty name="color" value="#5B2D90"/>
    </inkml:brush>
  </inkml:definitions>
  <inkml:trace contextRef="#ctx0" brushRef="#br0">316 153 6563,'0'0'8116,"1"-16"-5416,1-8-1915,0 13-305,-1-1 1,0 0-1,-1 0 1,0 0-1,-4-17 1,4 27-411,-1 0 1,0 1-1,0-1 1,0 1-1,0-1 1,0 1-1,0 0 1,-1 0-1,1-1 1,0 1-1,-1 0 1,1 0-1,-1 0 1,1 0-1,-1 1 1,0-1-1,1 0 1,-1 1-1,0-1 1,1 1-1,-1-1 1,0 1-1,1 0 1,-1 0-1,0-1 1,0 1-1,-3 1 1,-4-1-18,1 0 0,-1 0 0,0 1-1,-14 3 1,14-1-39,0 1-1,0 0 1,1 1 0,-1 0-1,1 0 1,0 0-1,1 1 1,-1 0-1,1 1 1,1 0 0,-1 0-1,1 0 1,0 1-1,1 0 1,0 0 0,0 0-1,1 1 1,-6 13-1,7-14-10,0 0-1,0 0 1,1 0-1,0 1 1,0-1-1,1 0 0,0 1 1,0-1-1,1 1 1,0-1-1,1 1 1,0-1-1,0 1 1,1-1-1,0 0 1,0 0-1,1 0 1,0 0-1,1 0 1,0 0-1,5 8 0,12 8-129,1-1-1,1-1 1,0-1-1,39 26 0,-37-29-214,0 1 0,-2 2 1,0 0-1,28 34 0,-46-49 198,-1 0 0,-1 0 0,1 0 0,-1 1 0,0-1 0,0 1 1,-1-1-1,0 1 0,0 0 0,1 9 0,-3-13 105,0 0 0,0-1 0,0 1 0,0 0 0,0 0 0,-1 0 0,1 0 0,-1 0 0,0 0 0,0 0 0,0-1 0,0 1 0,0 0 0,0-1 0,-1 1 0,0-1 0,1 1 0,-1-1 0,0 0 0,0 0 0,0 0 0,0 0 0,-1 0 0,1 0 0,0 0 0,-4 1 0,-7 3 162,0-1-1,0 0 1,-1 0 0,0-1-1,0-1 1,0-1 0,-1 0 0,-15 0-1,-15-1 480,-58-6 0,94 4-559,0 0 1,0 0-1,1-1 1,-1 0-1,-14-7 1,20 8-212,1 0 0,0 0 0,0 0 0,0 0 0,0 0 0,0-1 0,0 1 0,1-1 0,-1 1 0,0-1 0,1 0 0,-1 0 0,1 0 0,-1 0 0,1 0 0,0 0 0,0 0 0,0 0 0,0 0 0,0 0 0,1-1 1,-1 1-1,1 0 0,-1-1 0,1-2 0,0-21-5523</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37.446"/>
    </inkml:context>
    <inkml:brush xml:id="br0">
      <inkml:brushProperty name="width" value="0.05" units="cm"/>
      <inkml:brushProperty name="height" value="0.05" units="cm"/>
      <inkml:brushProperty name="color" value="#5B2D90"/>
    </inkml:brush>
  </inkml:definitions>
  <inkml:trace contextRef="#ctx0" brushRef="#br0">317 77 11845,'0'0'9341,"-17"-14"-8714,-58-40-94,73 53-517,0 0 0,-1-1 0,1 1 0,-1 1 0,1-1 0,-1 0 0,1 0 0,-1 1-1,0 0 1,1-1 0,-1 1 0,0 0 0,1 0 0,-1 1 0,1-1 0,-1 0 0,0 1 0,1 0 0,-1-1-1,1 1 1,-1 0 0,1 1 0,0-1 0,-1 0 0,1 0 0,-3 3 0,-1 2 35,-1 0-1,1 0 1,1 0 0,-1 1-1,-7 12 1,11-16-54,-4 7 9,1 0 0,0 0-1,0 1 1,0-1 0,2 1-1,-1 0 1,1 0 0,1 1-1,0-1 1,1 0 0,0 1 0,1-1-1,0 1 1,0-1 0,1 0-1,1 1 1,0-1 0,1 0-1,0 0 1,0 0 0,1 0-1,1 0 1,0-1 0,0 0 0,1 0-1,0 0 1,1-1 0,0 0-1,9 9 1,20 14-300,63 42 0,-68-52 72,0 1 0,-2 1 1,41 43-1,-68-65 223,0 0-1,0 1 1,0-1 0,0 1 0,0 0 0,0 0 0,-1 0 0,1 0 0,-1 0 0,0 0-1,0 0 1,0 0 0,0 0 0,-1 0 0,1 1 0,-1-1 0,0 6 0,0-7 14,-1 1 0,0-1 0,0 1 0,0-1 0,0 0 0,0 1 0,-1-1 0,1 0 0,-1 0 0,1 0 0,-1 0 0,0 0 0,0 0 0,0 0 0,0-1 0,0 1 0,-3 1 0,-9 4 137,0 0 0,-1-1 1,0 0-1,0-1 1,-25 4-1,-12 1 291,-2-2-1,-62 1 0,68-7-3933,-1-2-3920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38.144"/>
    </inkml:context>
    <inkml:brush xml:id="br0">
      <inkml:brushProperty name="width" value="0.05" units="cm"/>
      <inkml:brushProperty name="height" value="0.05" units="cm"/>
      <inkml:brushProperty name="color" value="#5B2D90"/>
    </inkml:brush>
  </inkml:definitions>
  <inkml:trace contextRef="#ctx0" brushRef="#br0">60 57 3666,'0'0'20089,"-59"-12"-19561,59 10-368,24-2-320,21 1-176,27-3-1633,19-6-1424,14-6-5796</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38.750"/>
    </inkml:context>
    <inkml:brush xml:id="br0">
      <inkml:brushProperty name="width" value="0.05" units="cm"/>
      <inkml:brushProperty name="height" value="0.05" units="cm"/>
      <inkml:brushProperty name="color" value="#5B2D90"/>
    </inkml:brush>
  </inkml:definitions>
  <inkml:trace contextRef="#ctx0" brushRef="#br0">28 250 6003,'0'0'8670,"-4"-16"-6359,-15-53-801,18 68-1327,1-1-1,-1 0 1,0 1 0,1-1-1,-1 0 1,1 0 0,0 0 0,-1 1-1,1-1 1,0 0 0,0 0-1,0 0 1,0 1 0,1-1 0,-1 0-1,1-2 1,12 17 1089,-10-9-1560,43 59 537,-3 2 0,-4 2 0,39 87 0,-5-9-232,-65-131-39,-3-4 14,0 0-1,0 0 0,2-1 1,-1 1-1,1-1 0,14 13 1,-21-21 6,1 0 0,-1-1 0,1 1 0,0-1 1,0 0-1,-1 1 0,1-1 0,0 1 0,0-1 1,-1 0-1,1 0 0,0 1 0,0-1 0,0 0 0,0 0 1,-1 0-1,1 0 0,0 0 0,0 0 0,0 0 0,0 0 1,-1 0-1,1-1 0,0 1 0,0 0 0,0-1 1,-1 1-1,1 0 0,0-1 0,0 1 0,-1-1 0,1 1 1,0-1-1,-1 1 0,1-1 0,0 1 0,-1-1 0,1 0 1,-1 1-1,1-1 0,-1 0 0,0 0 0,1 0 1,17-39-84,-16 33 92,46-142 234,38-198-1,-49 181-16,-29 143-130,-3 38-1065,-1 4 162,36 104-5856,-28-88 2594,7 23-5360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39.264"/>
    </inkml:context>
    <inkml:brush xml:id="br0">
      <inkml:brushProperty name="width" value="0.05" units="cm"/>
      <inkml:brushProperty name="height" value="0.05" units="cm"/>
      <inkml:brushProperty name="color" value="#5B2D90"/>
    </inkml:brush>
  </inkml:definitions>
  <inkml:trace contextRef="#ctx0" brushRef="#br0">84 172 9893,'0'0'7886,"-1"20"-7483,-2 47 341,2 15 374,-20 126 0,13-163-929,8-46-183,0 1 0,0 0 0,0 0 0,0 0 0,0 0 0,0 0 0,0 0 0,-1 0 0,1 0 0,0 0 0,0 0 0,0 0 0,0 0 0,0-1 0,0 1 0,0 0 0,0 0 0,0 0 0,0 0 0,0 0 0,0 0 0,0 0 0,-1 0 0,1 0 0,0 0 0,0 0 0,0 0 0,0 0 0,0 0 0,0 0 0,0 0 0,0 0 0,0 0 0,0 0 0,-1 0 0,1 0 0,0 0 0,0 0 0,0 0 0,0 0 0,0 0 0,0 0 0,0 0 0,0 0 0,0 1 0,0-1 0,0 0 0,0 0 0,-1 0 0,1 0 0,0 0 0,0 0 0,0 0 0,0 0 0,0 0 0,0 0 0,0 0 0,0 0 0,0 0 0,0 1 0,0-1 0,0 0 0,0 0 0,0 0 0,0 0 0,-6-11 326,-4-15 111,1-4-341,3-1 0,0 0 0,2 0-1,1 0 1,1-1 0,5-54 0,-1 66-57,1 1 1,0-1-1,2 1 1,0 0-1,1 1 1,1-1 0,0 1-1,2 0 1,0 1-1,1 0 1,0 0-1,14-14 1,-22 28-1,0 0 1,0 1 0,1-1-1,0 1 1,-1 0-1,1 0 1,0 0 0,0 0-1,0 0 1,0 1-1,0-1 1,1 1-1,-1 0 1,0 0 0,1 0-1,-1 0 1,0 0-1,1 1 1,-1 0 0,4 0-1,-1 0-10,-1 1-1,0 1 0,0-1 1,0 1-1,0 0 1,0 0-1,0 0 0,-1 0 1,1 1-1,-1 0 1,8 7-1,2 3 130,-1 0 0,0 1 0,-1 0 0,0 1 0,-2 1 0,12 20 0,-1 6 85,-1 1 0,-3 1 0,19 72-1,-27-83-817,-3 1 0,0 1 0,-2-1 0,-2 1 0,-3 53 0,1-84 147,-1 0 1,1 0-1,-1 0 1,0-1-1,0 1 0,0 0 1,0 0-1,-4 5 1,-24 20-6233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30.008"/>
    </inkml:context>
    <inkml:brush xml:id="br0">
      <inkml:brushProperty name="width" value="0.05" units="cm"/>
      <inkml:brushProperty name="height" value="0.05" units="cm"/>
      <inkml:brushProperty name="color" value="#5B2D90"/>
    </inkml:brush>
  </inkml:definitions>
  <inkml:trace contextRef="#ctx0" brushRef="#br0">0 245 11141,'0'0'9962,"3"3"-9036,3 10-850,1 0 0,-2 0 0,0 1 0,0-1 0,-1 1 0,-1 0 0,3 28 0,2 105 451,-8-144-520,0 0-13,1 42-124,-1 0 0,-2 0 0,-2 0-1,-14 58 1,22-171-6,-3 7 480,10-48 246,13-113 720,-17 182-1158,1-1 0,3 2 0,19-51 0,-26 79-139,1 0 0,1 0 1,0 1-1,0 0 0,1 0 0,1 0 0,-1 1 0,1 0 0,1 1 0,10-10 0,-13 14-21,0 1 0,-1-1-1,1 1 1,1 0-1,-1 0 1,0 0 0,1 1-1,-1 0 1,1 0-1,0 1 1,-1 0 0,1 0-1,0 1 1,0-1-1,0 1 1,0 1-1,-1 0 1,1 0 0,8 2-1,-12-2 2,1 0-1,-1 0 1,0 0-1,1 1 1,-1-1 0,0 1-1,0 0 1,0 0-1,0 0 1,-1 0-1,1 0 1,0 1 0,-1-1-1,0 1 1,0 0-1,1 0 1,1 4-1,-1-1-44,-1-1-1,0 1 0,0-1 1,-1 1-1,1 0 0,-1 0 0,-1 0 1,1-1-1,-1 12 0,-1-5-95,0 0-1,-1 0 1,0-1 0,-1 1-1,0-1 1,-1 1-1,0-1 1,-1 0 0,-11 19-1,-3-6-408,-1-1 0,-1 0-1,0-2 1,-2 0 0,-1-2 0,0 0-1,-51 28 1,75-47 602,-1 1 0,1-1 0,-1 0 0,1 0 0,0 1 0,-1-1 0,1 0 0,0 1 0,-1-1 0,1 0 0,0 1 0,-1-1 0,1 1 0,0-1 0,0 1 0,0-1 0,-1 0 0,1 1 0,0-1 0,0 1 0,0-1 0,0 1 0,0-1 0,0 1 0,0-1 0,0 1 0,0-1 0,0 1 0,0-1 0,0 1 0,0-1 0,0 0 0,0 1 0,1-1 0,-1 1 0,0-1 0,0 1 0,0-1 0,1 0 0,-1 1 0,0-1 0,1 1 0,-1-1 0,0 0 0,1 1 0,-1-1 0,0 0 0,1 0 0,-1 1 0,1-1 0,-1 0 0,0 0 0,1 1 0,28 15 627,-24-14-404,123 77 1838,-81-47-2295,66 31 1,-109-61-389,-1-1 0,1 1 0,-1-1 0,1 0 0,0 0 0,0-1 1,0 1-1,5 0 0,4-1-6568</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39.595"/>
    </inkml:context>
    <inkml:brush xml:id="br0">
      <inkml:brushProperty name="width" value="0.05" units="cm"/>
      <inkml:brushProperty name="height" value="0.05" units="cm"/>
      <inkml:brushProperty name="color" value="#5B2D90"/>
    </inkml:brush>
  </inkml:definitions>
  <inkml:trace contextRef="#ctx0" brushRef="#br0">0 84 17256,'0'0'4866,"133"-64"-4642,-66 57-448,1 3-208,-7 2-1777,-3 1-2129,-11-5-1937</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1.228"/>
    </inkml:context>
    <inkml:brush xml:id="br0">
      <inkml:brushProperty name="width" value="0.05" units="cm"/>
      <inkml:brushProperty name="height" value="0.05" units="cm"/>
      <inkml:brushProperty name="color" value="#5B2D90"/>
    </inkml:brush>
  </inkml:definitions>
  <inkml:trace contextRef="#ctx0" brushRef="#br0">8 176 5330,'0'0'14946,"1"-9"-8863,4 1-6054,-1 6-69,0-1 0,-1 1-1,1-1 1,-1 0 0,1-1 0,-1 1 0,0-1-1,0 1 1,-1-1 0,1 0 0,3-7 0,-4 2 260,1 0 0,-2 0 0,1 1 0,0-19 0,-2 25-171,5-46 3427,-5 54-3180,-1 129-140,-6 0 0,-38 211-1,42-328-178,-1-3 1,0 1-1,1-1 0,1 1 0,1 0 0,0-1 1,1 1-1,4 29 0,-3-43 29,1 0 0,-1 0 0,1 0 0,0-1 0,0 1 0,0 0 0,0-1 0,0 1 0,0-1 0,0 0 0,0 1 0,0-1 0,1 0 0,-1 0 0,0-1 0,1 1 0,-1 0 1,1-1-1,-1 1 0,1-1 0,-1 0 0,1 0 0,-1 0 0,5-1 0,65-5 123,-42-3-568,1-2 0,-1-1-1,-1-1 1,0-2 0,-1 0 0,-1-2 0,28-23-1,-46 33-272,0 0 0,-1-1-1,1 0 1,-2 0-1,12-15 1,-17 18-370,1 1 0,0-1-1,-1 0 1,0 0 0,0 0 0,0 0-1,-1 0 1,2-8 0,-1-9-6804</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1.561"/>
    </inkml:context>
    <inkml:brush xml:id="br0">
      <inkml:brushProperty name="width" value="0.05" units="cm"/>
      <inkml:brushProperty name="height" value="0.05" units="cm"/>
      <inkml:brushProperty name="color" value="#5B2D90"/>
    </inkml:brush>
  </inkml:definitions>
  <inkml:trace contextRef="#ctx0" brushRef="#br0">1 33 10037,'0'0'13763,"0"-8"-12226,5-16-283,2 48-261,6 66 735,-7-24-962,-3 0 0,-6 86 1,-16 37-2394,13-116-1595,6-26-6303</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2.015"/>
    </inkml:context>
    <inkml:brush xml:id="br0">
      <inkml:brushProperty name="width" value="0.05" units="cm"/>
      <inkml:brushProperty name="height" value="0.05" units="cm"/>
      <inkml:brushProperty name="color" value="#5B2D90"/>
    </inkml:brush>
  </inkml:definitions>
  <inkml:trace contextRef="#ctx0" brushRef="#br0">1 80 8900,'0'0'12779,"0"-14"-11199,0-51 23,21 434 1584,-20-209-6979,-2-80-1432</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2.341"/>
    </inkml:context>
    <inkml:brush xml:id="br0">
      <inkml:brushProperty name="width" value="0.05" units="cm"/>
      <inkml:brushProperty name="height" value="0.05" units="cm"/>
      <inkml:brushProperty name="color" value="#5B2D90"/>
    </inkml:brush>
  </inkml:definitions>
  <inkml:trace contextRef="#ctx0" brushRef="#br0">29 4 12758,'0'0'9583,"24"-1"-9388,-23 1-196,15-2 61,-1 2-1,1 0 1,0 1-1,0 1 0,-1 0 1,1 1-1,-1 1 0,0 0 1,0 1-1,0 1 1,23 11-1,-7 2 65,-2 1 1,0 0-1,-1 3 1,-1 0-1,44 50 1,-63-64-115,0 1 1,0 1-1,-1-1 0,0 1 1,-1 1-1,0-1 1,-1 1-1,0 0 0,-1 0 1,0 1-1,-1-1 1,-1 1-1,0 0 1,0-1-1,-2 1 0,1 0 1,-1 0-1,-1 0 1,-4 21-1,1-23-6,0 0 0,-1 0 0,0-1 0,-1 1 0,0-1 0,-1-1 0,0 1 0,0-1 0,-1 0 0,0-1 0,0 0 0,-1 0 0,0-1 0,-17 11 0,8-7 11,0 0 0,0-2 0,-1 0 0,0-1-1,-1-1 1,0 0 0,-30 4 0,28-7 26,0-2 0,1-1 0,-38-2 1,52 1-128,0-1 0,0 0 1,0 0-1,0-1 0,0 0 1,0 0-1,0-1 0,0 1 0,1-2 1,0 1-1,-1-1 0,1 0 1,1 0-1,-9-7 0,13 9-92,-1 1-1,1-1 0,-1 0 1,1 0-1,-1 0 0,1 0 1,0 0-1,0 0 0,0 0 1,0 0-1,1 0 1,-1-1-1,0 1 0,1 0 1,-1 0-1,1-1 0,0 1 1,0 0-1,0-1 0,0 1 1,0 0-1,1-1 0,-1 1 1,1 0-1,0 0 0,0-3 1,24-31-6863</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2.774"/>
    </inkml:context>
    <inkml:brush xml:id="br0">
      <inkml:brushProperty name="width" value="0.05" units="cm"/>
      <inkml:brushProperty name="height" value="0.05" units="cm"/>
      <inkml:brushProperty name="color" value="#5B2D90"/>
    </inkml:brush>
  </inkml:definitions>
  <inkml:trace contextRef="#ctx0" brushRef="#br0">0 296 12374,'0'0'8940,"4"17"-8188,6 60 382,-1 87 0,-6 75-793,-3-230-378,0-145-350,5 0 0,25-148 0,-22 237 425,-7 29 169,2 0-1,0 0 1,1 0 0,0 0 0,2 1-1,0 0 1,16-31 0,-20 46-177,0 0-1,0 0 1,0-1 0,0 1-1,1 1 1,-1-1 0,0 0-1,1 1 1,-1-1-1,1 1 1,0 0 0,0-1-1,-1 1 1,1 1 0,0-1-1,0 0 1,0 1 0,0-1-1,0 1 1,0 0 0,0 0-1,0 0 1,0 1 0,0-1-1,0 1 1,0-1 0,0 1-1,-1 0 1,4 1 0,3 1 8,-1 1 0,0 0 0,0 0 0,0 1 0,0 0 0,-1 0 0,0 1 0,9 8 0,-5-2 56,0 2 0,-1-1 0,-1 2 0,0-1 0,0 1 0,-2 1-1,0-1 1,-1 1 0,0 0 0,-1 1 0,-1-1 0,3 22 0,-1 22-47,-1 1 1,-5 67-1,-1-60-70,1-34-445,-1 1-1,-7 37 1,6-60-369,-1-1 0,0 1-1,0-1 1,-1 0 0,-1 0-1,0 0 1,0 0 0,-1-1-1,-13 17 1,-14 6-9202</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3.128"/>
    </inkml:context>
    <inkml:brush xml:id="br0">
      <inkml:brushProperty name="width" value="0.05" units="cm"/>
      <inkml:brushProperty name="height" value="0.05" units="cm"/>
      <inkml:brushProperty name="color" value="#5B2D90"/>
    </inkml:brush>
  </inkml:definitions>
  <inkml:trace contextRef="#ctx0" brushRef="#br0">1 88 14711,'0'0'8211,"156"-62"-8323,-76 56-1632,-1-3-4099,-6-1-6627</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3.476"/>
    </inkml:context>
    <inkml:brush xml:id="br0">
      <inkml:brushProperty name="width" value="0.05" units="cm"/>
      <inkml:brushProperty name="height" value="0.05" units="cm"/>
      <inkml:brushProperty name="color" value="#5B2D90"/>
    </inkml:brush>
  </inkml:definitions>
  <inkml:trace contextRef="#ctx0" brushRef="#br0">0 92 13494,'0'0'10533,"151"-54"-10533,-64 45 0,4 2 0,-7 0-112,-17 2-1249,-19 1-1072,-23-1-2337</inkml:trace>
  <inkml:trace contextRef="#ctx0" brushRef="#br0" timeOffset="1">298 13 6835,'0'0'17656,"2"107"-16295,9-48 320,1 11-1361,-4 5 608,-4 1-880,-2 3 144,-2-3-352,2 1 160,-2-11-1296,0-12-1041,0-20-769</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3.807"/>
    </inkml:context>
    <inkml:brush xml:id="br0">
      <inkml:brushProperty name="width" value="0.05" units="cm"/>
      <inkml:brushProperty name="height" value="0.05" units="cm"/>
      <inkml:brushProperty name="color" value="#5B2D90"/>
    </inkml:brush>
  </inkml:definitions>
  <inkml:trace contextRef="#ctx0" brushRef="#br0">1 1 14231,'0'0'10981,"54"155"-9381,-47-75-703,-7 2-737,0 2 240,0-4-400,0-3-192,0-6-48,0-12-2081,0-16-449,2-25-3376</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4.167"/>
    </inkml:context>
    <inkml:brush xml:id="br0">
      <inkml:brushProperty name="width" value="0.05" units="cm"/>
      <inkml:brushProperty name="height" value="0.05" units="cm"/>
      <inkml:brushProperty name="color" value="#5B2D90"/>
    </inkml:brush>
  </inkml:definitions>
  <inkml:trace contextRef="#ctx0" brushRef="#br0">91 36 9989,'0'0'12202,"-10"25"-11743,2-4-316,-7 17 299,2 0-1,-14 67 1,21-72-356,1 0 1,1 0 0,2 0-1,2 1 1,1-1-1,5 37 1,-4-60-86,0 0 1,1 0-1,0 0 0,1 0 1,0 0-1,0-1 0,1 0 1,0 0-1,1 0 0,7 8 0,-7-11-5,-1 0 0,1-1 0,1 0 0,-1 0-1,1 0 1,0-1 0,0 0 0,0-1 0,0 1-1,1-1 1,-1-1 0,1 1 0,0-2-1,13 3 1,-14-3-1,0 0-1,0 0 1,1-1-1,-1 0 1,0 0-1,0-1 1,1 0-1,-1 0 1,0-1-1,0 1 1,0-2-1,0 1 1,0-1-1,-1 0 1,1 0-1,-1-1 1,0 0-1,0 0 1,0 0-1,0-1 1,7-8-1,-6 3 20,0 1 0,0-1-1,-1-1 1,-1 1-1,1-1 1,-2 0 0,1 0-1,-2-1 1,1 1 0,-2-1-1,0 0 1,2-18-1,-2 7 27,-2 0 0,0-1-1,-1 1 1,-1 0-1,-2 0 1,0 0 0,-1 0-1,-1 1 1,-16-37 0,14 42-18,-1 0 0,0 1 1,-1 0-1,-1 1 1,0 0-1,-1 1 1,-1 0-1,0 0 1,-1 2-1,0 0 1,-1 0-1,-24-13 1,31 20-137,-1 0 1,-1 1-1,1 0 1,-12-2 0,19 5 49,0 0 1,1 1-1,-1-1 1,0 1-1,0-1 1,0 1-1,1 0 1,-1 0-1,0 0 1,0 0 0,0 0-1,0 0 1,0 1-1,1-1 1,-1 0-1,0 1 1,0 0-1,1-1 1,-1 1-1,0 0 1,1 0-1,-1 0 1,1 0-1,-1 0 1,1 0 0,-1 0-1,1 1 1,0-1-1,-1 0 1,0 2-1,-4 35-4111,5 10-2321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31.936"/>
    </inkml:context>
    <inkml:brush xml:id="br0">
      <inkml:brushProperty name="width" value="0.05" units="cm"/>
      <inkml:brushProperty name="height" value="0.05" units="cm"/>
      <inkml:brushProperty name="color" value="#5B2D90"/>
    </inkml:brush>
  </inkml:definitions>
  <inkml:trace contextRef="#ctx0" brushRef="#br0">12 534 9941,'0'0'13168,"6"-6"-13048,4-1-114,1 1 0,-1 0-1,1 0 1,0 1 0,0 0-1,1 1 1,23-5 0,-18 5 96,0-1 0,0-1 0,0-1 1,28-16-1,-40 21-71,-1-1 0,-1 0 0,1-1 0,0 1 1,-1-1-1,1 1 0,-1-1 0,0 0 0,-1 0 0,1 0 0,0-1 0,-1 1 1,0-1-1,0 1 0,-1-1 0,1 0 0,-1 1 0,0-1 0,0 0 0,-1 0 1,1 0-1,-1-6 0,0 9-34,-1 0 0,1 0-1,-1-1 1,0 1 0,1 0 0,-1 0 0,0 0 0,0 0 0,0 0 0,-1 0 0,1 0-1,0 0 1,-1 0 0,1 0 0,-1 1 0,0-1 0,1 0 0,-1 1 0,0 0-1,0-1 1,0 1 0,0 0 0,0 0 0,0 0 0,-1 0 0,1 1 0,0-1-1,0 0 1,-1 1 0,1 0 0,0-1 0,0 1 0,-1 0 0,-2 1 0,-5-2-15,0 1 0,1 0 0,-1 1 1,1 0-1,-1 1 0,1 0 1,-16 5-1,15-2-10,0 1 1,1 0-1,-1 0 0,1 1 0,1 0 0,-1 1 1,1 0-1,1 1 0,-1-1 0,2 1 0,-1 0 1,1 1-1,0 0 0,1 0 0,0 0 1,1 1-1,0-1 0,1 1 0,0 0 0,0 0 1,1 0-1,1 0 0,0 1 0,1-1 1,0 0-1,0 1 0,1-1 0,3 14 0,-2-20-9,0-1 0,1 1-1,-1 0 1,1 0 0,0-1-1,0 1 1,1-1 0,-1 0-1,1 0 1,0-1 0,0 1-1,1-1 1,-1 0 0,0 0-1,1 0 1,0 0 0,0-1-1,0 0 1,0 0 0,0 0-1,0-1 1,0 1 0,11 0-1,5 1-204,0-1 0,0 0-1,1-2 1,36-3 0,-37-1 201,-1 0 1,1-1-1,-1-1 0,0-1 1,-1-1-1,0 0 1,30-19-1,-23 11 53,-1-1-1,0-2 1,-1 0-1,33-36 1,-48 45 19,-1 0 1,0-1-1,-1 1 0,0-2 0,7-14 1,-11 20-4,-1 1 0,0 0 0,-1-1 0,1 1 0,-1-1 0,0 0 0,0 1 0,0-1 0,-1 0 0,0 0 0,0 1 0,-1-1 0,0 0 0,-1-6 0,0 9-8,1 1-1,-1-1 0,0 1 0,0 0 1,0-1-1,0 1 0,0 0 0,-1 0 1,1 1-1,-1-1 0,1 0 0,-1 1 0,1-1 1,-1 1-1,0 0 0,0 0 0,0 0 1,0 0-1,0 1 0,0-1 0,0 1 1,-3 0-1,3-1-24,0 0 0,0 1 0,0 0 0,-1 0 0,1 0-1,0 0 1,0 0 0,0 0 0,0 1 0,0 0 0,0 0 0,0-1 0,0 2 0,0-1 0,0 0 0,0 1 0,0-1-1,1 1 1,-1 0 0,0 0 0,-3 3 0,3 2-3,-1 1-1,1-1 0,0 1 1,1-1-1,-1 1 1,1 0-1,1 0 0,-1 16 1,1 74-81,2-55 58,-1 8 33,-6 227-428,2-217 317,-4-1-1,-23 94 0,-21 9 81,45-143 27,-2-2 0,0 1 0,-1-1 0,0-1 0,-2 0 1,-16 19-1,27-34 8,-1 0 0,1-1 1,-1 1-1,1 0 1,-1-1-1,0 1 0,1-1 1,-1 0-1,0 1 0,0-1 1,0 0-1,0 0 1,0 0-1,-1 0 0,1-1 1,0 1-1,0-1 1,0 1-1,-4-1 0,5 0 7,-1-1 1,1 1-1,-1-1 0,1 0 0,0 1 0,-1-1 0,1 0 0,0 0 0,0 0 0,0 0 0,0 0 0,0 0 0,0 0 0,0 0 1,0-1-1,0 1 0,0 0 0,1-1 0,-1 1 0,0 0 0,0-3 0,-3-10 84,1 1 0,0-1-1,0 0 1,0-24 0,0-12-36,2 0 1,8-77 0,-4 105-62,1 0 1,1 0-1,1 1 1,1 0-1,0 0 1,2 0-1,1 1 1,16-25-1,-2 11-15,1 2 0,2 1-1,1 2 1,2 0 0,0 2-1,51-34 1,219-122 171,-256 158-45,-30 18 46,9-7 459,50-20 1,-67 32-557,0 0 0,-1 0 1,1 0-1,0 1 0,0 0 0,1 0 0,-1 0 0,0 1 0,0 0 0,0 0 0,0 1 1,1 0-1,-1 0 0,8 2 0,-11-1-58,0 0 0,0 1 0,0-1 0,0 0 0,0 1-1,-1-1 1,1 1 0,-1 0 0,0 0 0,0 0 0,0 0 0,0 0 0,-1 1 0,1-1 0,-1 1 0,0-1 0,0 1-1,0-1 1,1 7 0,1 7-18,-1 0 0,0 31-1,-3-38-85,0-1 0,0 0 0,-1 1 0,-1-1-1,0 0 1,0 0 0,-1 0 0,0-1 0,0 1 0,-1-1-1,0 0 1,0 0 0,-1 0 0,0-1 0,-13 12-1,8-9-536,0 0 0,-1-1 0,0-1 0,-13 8 0,15-10-681,0-1 0,-1-1-1,1 0 1,-1 0-1,-13 2 1,23-5 1167,0-1 0,-1 0 0,1 1 0,0-1 0,-1 0 0,1 0 0,0 0 0,-1 0 0,1 0 0,0 0-1,-1 0 1,1-1 0,0 1 0,0 0 0,-1-1 0,1 1 0,0-1 0,0 1 0,0-1 0,-1 0 0,1 0 0,0 1 0,0-1 0,0 0 0,-1-1 0,1 0 203,0 0 0,0 0 0,0 0 0,1 0 0,-1 0 1,1 0-1,-1 0 0,1-1 0,-1 1 0,1 0 0,0 0 0,0 0 0,1-5 0,0-4 476,1 0 0,1 1 0,0-1-1,1 0 1,4-10 0,3-1 58,1 0 0,1 1-1,0 1 1,2 0 0,0 1 0,1 0-1,1 2 1,1 0 0,0 1 0,1 0-1,1 2 1,0 0 0,1 1 0,1 2 0,43-18-1,-36 18-523,5-1 217,-1-1-1,33-20 1,-58 29-230,-1 0 0,0-1 0,0 0 0,0 0 0,-1-1 0,1 1 0,-1-2 0,-1 1 0,1-1 0,-1 1 0,0-1 1,-1-1-1,1 1 0,2-10 0,-6 15-27,0 0 1,0 0 0,0 0 0,-1 0-1,1 0 1,-1-1 0,0 1 0,0 0-1,0 0 1,0 0 0,0-1 0,0-2-1,-1 4-4,1 1 0,0 0-1,0-1 1,-1 1-1,1-1 1,0 1-1,0 0 1,-1-1 0,1 1-1,0-1 1,-1 1-1,1 0 1,-1 0-1,1-1 1,0 1 0,-1 0-1,1 0 1,-1-1-1,1 1 1,-1 0-1,1 0 1,-1 0 0,1 0-1,-1 0 1,1 0-1,-1 0 1,1 0-1,-1 0 1,1 0 0,-1 0-1,1 0 1,-1 0-1,-3 1 5,0 1 1,1-1-1,0 1 0,-1 0 0,1 0 0,0 0 0,0 0 1,0 0-1,0 1 0,0-1 0,1 1 0,-5 5 0,-2 5-18,1 0 0,1 0-1,0 1 1,1-1 0,0 1-1,1 1 1,0-1 0,-4 28-1,6-19 0,1-1 0,0 1 1,2-1-1,1 1 0,4 29 0,-4-46-13,-1-1 0,1 0 0,1 0 0,-1 0 0,1-1 0,0 1 0,0 0 0,0 0 0,0-1 0,1 0 0,0 1 0,0-1 0,0 0 0,0 0 0,1-1 0,0 1 0,-1-1 0,1 1 0,1-1 0,-1-1 0,0 1 0,1 0 0,-1-1 0,1 0 0,0 0 0,0-1 0,0 1 0,0-1 0,0 0 0,0 0 0,6 0 0,-1-1-12,0 0 0,0-1 0,-1 0-1,1 0 1,0-1 0,-1 0 0,1-1 0,-1 0-1,0-1 1,0 0 0,0 0 0,-1-1-1,1 0 1,-1 0 0,12-11 0,-6 3 22,-2-1 0,1 0 0,-2-1 0,0 0 0,-1-1 0,-1 0 0,0-1 0,-1 0 0,-1 0 1,0-1-1,-1 1 0,-1-2 0,2-19 0,2-27 249,-2 0 0,-4-94 1,-2 175-287,1-1 0,1 0 0,1 0 1,0 0-1,6 15 0,5 19 53,-11-34 2,0 1-1,-2 0 0,0 0 1,0 27-1,16-85 674,-12 12-751,-1-1 0,-2 0 0,-1 0 0,-2-40-1,0 41 48,-5 28 11,-7 10-10,-8 10-56,10-5 59,0 1-1,0 0 1,1 0-1,1 1 1,0 0 0,1 1-1,1-1 1,0 1-1,1 0 1,-3 22-1,2 2-11,2-1 0,2 1 0,4 51-1,-2-84 24,1-1 1,-1 1-1,1 0 0,1-1 0,-1 1 0,1 0 0,0-1 0,1 0 0,0 1 0,0-1 0,0 0 0,7 9 0,-3-7-4,1 0 0,-1-1 0,1 0 0,0-1 0,1 0 0,0 0-1,13 6 1,-18-8 336,-5-4-331,1-1 0,0 1 1,0-1-1,0 1 1,-1 0-1,1-1 0,0 1 1,0-1-1,0 1 0,0-1 1,0 1-1,0-1 0,0 1 1,0-1-1,0 1 1,0-1-1,0 1 0,0-1 1,0 1-1,1-1 0,-1 1 1,0-1-1,0 1 0,0-1 1,1 1-1,-1 0 0,0-1 1,1 1-1,-1-1 1,1 0-1,9-11-111,0 0 0,1 1 0,1 0 1,-1 0-1,24-15 0,12-10-138,-26 17 184,-2-1 1,0 0-1,0-2 1,-2 0-1,-1-1 0,-1 0 1,-1-2-1,-1 1 1,-1-2-1,-1 0 0,15-53 1,-4-17 1117,-18 97-878,2 11-245,2 14-164,7 75 216,-4 1 0,-3 133 1,-8-219-260,-1-1 1,-1 0 0,0 1 0,-1-1 0,-1 0-1,0 0 1,-7 17 0,9-26 139,-1-1 0,1 1 0,-1-1 0,0 0 0,-1 0 0,1 0 1,-1 0-1,0-1 0,0 1 0,-1-1 0,1 0 0,-1 0 0,0-1 0,0 1 0,0-1 0,0 0 1,-1-1-1,1 1 0,-1-1 0,-11 3 0,17-5 138,-1 0-1,0 0 1,0 0-1,0 0 1,0 0 0,0-1-1,0 1 1,0 0-1,1-1 1,-1 1 0,0 0-1,0-1 1,0 1-1,1-1 1,-1 1 0,0-1-1,0 0 1,1 1 0,-1-1-1,1 0 1,-1 1-1,0-1 1,1 0 0,0 0-1,-1 1 1,1-1-1,-1 0 1,1 0 0,0 0-1,-1 0 1,1 0-1,0 0 1,0 1 0,0-1-1,0 0 1,0 0 0,0 0-1,0 0 1,0-1-1,2-46 481,-1 43-505,1-7 100,0 0 1,1 1 0,0-1-1,1 1 1,0 0 0,1 0-1,1 1 1,10-17 0,9-9 270,30-33 1,-29 39-224,7-11 44,6-9 515,3 2 1,85-77-1,-127 125-660,1-1 1,0 1-1,-1 0 1,1 0-1,0 0 0,-1 0 1,1 0-1,0 0 1,-1 0-1,1 0 1,0 0-1,-1 0 1,1 0-1,0 0 0,-1 0 1,1 1-1,0-1 1,-1 0-1,1 0 1,-1 1-1,1-1 0,0 0 1,-1 1-1,1-1 1,-1 1-1,1-1 1,-1 1-1,1-1 0,-1 1 1,1-1-1,-1 1 1,0-1-1,1 1 1,-1 0-1,0-1 1,0 1-1,1 0 0,-1-1 1,0 2-1,16 34-82,-14-29 131,3 5-66,15 36 74,18 66 1,-34-99-72,0 0 1,-2 1 0,0 0 0,0-1 0,-2 1 0,0 0-1,0-1 1,-2 1 0,-3 16 0,3-25-106,-1 1 0,0-1 0,-1 0 1,0 0-1,0 0 0,0-1 0,-1 1 1,0-1-1,0 0 0,-1 0 0,0-1 1,0 0-1,0 0 0,0 0 0,-1-1 0,0 1 1,0-2-1,0 1 0,0-1 0,0 0 1,-1-1-1,-8 3 0,-43 1-5249</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4.582"/>
    </inkml:context>
    <inkml:brush xml:id="br0">
      <inkml:brushProperty name="width" value="0.05" units="cm"/>
      <inkml:brushProperty name="height" value="0.05" units="cm"/>
      <inkml:brushProperty name="color" value="#5B2D90"/>
    </inkml:brush>
  </inkml:definitions>
  <inkml:trace contextRef="#ctx0" brushRef="#br0">117 386 16023,'0'0'8996,"0"18"-8795,-4 38 10,-3 0 0,-2 0 0,-2-1 0,-3 0 0,-2-1 0,-23 53 1,27-91-267,8-28 77,6-37 137,-2 45-131,4-27-13,1 2 0,2-1 0,1 1 1,1 0-1,21-46 0,79-131-250,-98 188 208,-6 8 20,1-1 0,0 1 0,0 0 0,1 1 0,1 0 0,0 0 0,10-10 1,-17 19 11,0-1 0,0 1 0,-1 0 0,1-1 1,0 1-1,0 0 0,-1 0 0,1 0 0,0-1 1,0 1-1,0 0 0,-1 0 0,1 0 0,0 0 1,0 0-1,0 1 0,-1-1 0,1 0 0,0 0 1,0 0-1,0 1 0,-1-1 0,1 0 0,0 1 0,-1-1 1,1 1-1,0-1 0,-1 1 0,1-1 0,0 1 1,-1-1-1,1 1 0,-1 0 0,1-1 0,-1 1 1,1 0-1,-1 0 0,19 33-97,-15-26 64,47 94-220,-20-37 207,49 75 1,-69-123 34,0-1 0,2 0 0,0 0 0,1-2 0,0 1 0,1-2 0,1 0 0,0-1-1,21 12 1,-33-22 1,0 0 0,0 0 0,0 0 0,0-1 0,1 1-1,-1-1 1,0 0 0,1 0 0,-1-1 0,1 1 0,-1-1 0,1 0-1,5-1 1,-8 1 3,0-1 0,1 0 0,-1 1 0,0-1 0,0-1 0,0 1 0,0 0 0,0 0 0,0-1 0,0 1 0,0-1 0,0 1 0,-1-1 0,1 0 0,-1 0-1,1 0 1,-1 0 0,0 0 0,1 0 0,-1 0 0,0 0 0,-1 0 0,1-1 0,0 1 0,0-5 0,5-21-9,-2 0 0,-1 0 0,-2-1-1,-3-52 1,-24-115 6,10 104 183,10 43 300,-3 1 0,-2 0 1,-24-66-1,35 114-482,0 0-1,0 1 0,0-1 0,0 0 1,0 0-1,0 0 0,-1 1 0,1-1 1,0 0-1,0 0 0,0 0 1,0 1-1,0-1 0,0 0 0,0 0 1,0 0-1,-1 0 0,1 1 0,0-1 1,0 0-1,0 0 0,0 0 1,-1 0-1,1 0 0,0 0 0,0 1 1,0-1-1,0 0 0,-1 0 1,1 0-1,0 0 0,0 0 0,0 0 1,-1 0-1,1 0 0,0 0 0,0 0 1,-1 0-1,1 0 0,0 0 1,0 0-1,0 0 0,-1 0 0,1 0 1,0 0-1,0-1 0,0 1 0,0 0 1,-1 0-1,1 0 0,0 0 1,0 0-1,0 0 0,0 0 0,-1-1 1,1 1-1,0 0 0,0 0 1,0 0-1,0 0 0,0-1 0,-1 1 1,-4 20-455,5-20 447,-22 177-7314,13-109 8</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6.554"/>
    </inkml:context>
    <inkml:brush xml:id="br0">
      <inkml:brushProperty name="width" value="0.05" units="cm"/>
      <inkml:brushProperty name="height" value="0.05" units="cm"/>
      <inkml:brushProperty name="color" value="#5B2D90"/>
    </inkml:brush>
  </inkml:definitions>
  <inkml:trace contextRef="#ctx0" brushRef="#br0">5 113 7523,'0'0'10080,"-4"0"-9226,4 0-617,1203 25 1190,3 0-162,104-81-990,-153 0 371,-977 53-575,559-6 152,554-13-62,766 6 653,-1344 36-485,-108-2 185,-135-8-222,499 4 153,-824-14 1782,-162 12-7707,-18-7-912,-22-1-6366</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29:49.260"/>
    </inkml:context>
    <inkml:brush xml:id="br0">
      <inkml:brushProperty name="width" value="0.05" units="cm"/>
      <inkml:brushProperty name="height" value="0.05" units="cm"/>
      <inkml:brushProperty name="color" value="#5B2D90"/>
    </inkml:brush>
  </inkml:definitions>
  <inkml:trace contextRef="#ctx0" brushRef="#br0">1 335 5891,'0'0'6197,"4"0"-5594,238-1 3690,328-18-3386,46-23 189,-250 39-937,-187 5-67,849-13-1,-953 10-19,576-19-159,-168 4 521,-381 14-272,201-12 127,-297 13-175,0-1 1,0 1 0,0-1 0,0 0 0,0-1 0,10-5 0,-9 4-32,-1 0 0,1 1 0,0 0 0,1 1 0,8-3 0,176-21-78,296-2 1,-361 24-4,1885-19 243,-1875 23-191,722 10 4,-400-28-9,-1-1-18,494 19-4,-544-15 376,78 0 459,16-9-526,-417 18-251,138 7 0,-77 3-194,-115-4 164,7 0 170,-13 0 3121,-96 7-12681,21 0 2289</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3.029"/>
    </inkml:context>
    <inkml:brush xml:id="br0">
      <inkml:brushProperty name="width" value="0.05" units="cm"/>
      <inkml:brushProperty name="height" value="0.05" units="cm"/>
      <inkml:brushProperty name="color" value="#5B2D90"/>
    </inkml:brush>
  </inkml:definitions>
  <inkml:trace contextRef="#ctx0" brushRef="#br0">34 61 7059,'0'0'10784,"-4"-1"-10107,1 0-352,-11-4-342,1 3 5856,22 2-5262,541-21 79,-481 16-1050,-40 4-554,0-1 0,-1-2 0,38-9 0,-85 7-9817</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3.431"/>
    </inkml:context>
    <inkml:brush xml:id="br0">
      <inkml:brushProperty name="width" value="0.05" units="cm"/>
      <inkml:brushProperty name="height" value="0.05" units="cm"/>
      <inkml:brushProperty name="color" value="#5B2D90"/>
    </inkml:brush>
  </inkml:definitions>
  <inkml:trace contextRef="#ctx0" brushRef="#br0">82 5 9861,'0'0'11375,"-1"0"-11326,1-1-1,-1 1 0,0-1 0,1 1 0,-1 0 0,1-1 0,-1 1 0,0 0 1,1-1-1,-1 1 0,0 0 0,0 0 0,1 0 0,-1-1 0,0 1 0,1 0 1,-1 0-1,0 0 0,0 0 0,1 1 0,-1-1 0,0 0 0,1 0 0,-2 1 1,-3 40 757,1 0 0,3 47 1,-1 29 7,-28 103-678,11-128-6288,16-83-251</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3.803"/>
    </inkml:context>
    <inkml:brush xml:id="br0">
      <inkml:brushProperty name="width" value="0.05" units="cm"/>
      <inkml:brushProperty name="height" value="0.05" units="cm"/>
      <inkml:brushProperty name="color" value="#5B2D90"/>
    </inkml:brush>
  </inkml:definitions>
  <inkml:trace contextRef="#ctx0" brushRef="#br0">0 1 3714,'0'0'18264,"125"68"-17576,-67-34-544,-1 1-80,-3 1-64,-9-6-32,-5-3-960,-8-7-833,-7-10-1040,-11-10-3090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4.144"/>
    </inkml:context>
    <inkml:brush xml:id="br0">
      <inkml:brushProperty name="width" value="0.05" units="cm"/>
      <inkml:brushProperty name="height" value="0.05" units="cm"/>
      <inkml:brushProperty name="color" value="#5B2D90"/>
    </inkml:brush>
  </inkml:definitions>
  <inkml:trace contextRef="#ctx0" brushRef="#br0">443 0 12950,'0'0'12101,"-65"81"-12004,33-3 879,-4 6-624,-7 2-96,-11-3-96,1-4-160,-3-8-1216,7-10-1313,13-20-2370,18-18-9155</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4.551"/>
    </inkml:context>
    <inkml:brush xml:id="br0">
      <inkml:brushProperty name="width" value="0.05" units="cm"/>
      <inkml:brushProperty name="height" value="0.05" units="cm"/>
      <inkml:brushProperty name="color" value="#5B2D90"/>
    </inkml:brush>
  </inkml:definitions>
  <inkml:trace contextRef="#ctx0" brushRef="#br0">0 195 10149,'0'0'12509,"7"-4"-11671,3-2-719,1 1 1,0 0-1,0 0 0,0 1 0,1 1 1,-1 0-1,13-1 0,99-10 374,-55 8-171,11-3-95,121-14-842,265-64 0,-453 85 141,-11 2 336,1-1-1,0 1 1,-1 0 0,1-1-1,0 1 1,-1-1-1,1 0 1,0 1-1,-1-1 1,1 0-1,-1 0 1,0 0-1,1 0 1,1-2-1,-27 1-2843,-2 2 366,1 2 1,-1 1 0,-38 9 0,14-1-4565</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4.915"/>
    </inkml:context>
    <inkml:brush xml:id="br0">
      <inkml:brushProperty name="width" value="0.05" units="cm"/>
      <inkml:brushProperty name="height" value="0.05" units="cm"/>
      <inkml:brushProperty name="color" value="#5B2D90"/>
    </inkml:brush>
  </inkml:definitions>
  <inkml:trace contextRef="#ctx0" brushRef="#br0">53 0 10981,'0'0'10093,"0"3"-9544,-5 16-37,2-1 0,0 0 0,1 1 0,1 33 0,0 6 359,-34 359-940,34-408-244,0-3-332,1 1 0,0-1-1,0 0 1,0 1 0,0-1 0,3 9 0,7-5-5216</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5.265"/>
    </inkml:context>
    <inkml:brush xml:id="br0">
      <inkml:brushProperty name="width" value="0.05" units="cm"/>
      <inkml:brushProperty name="height" value="0.05" units="cm"/>
      <inkml:brushProperty name="color" value="#5B2D90"/>
    </inkml:brush>
  </inkml:definitions>
  <inkml:trace contextRef="#ctx0" brushRef="#br0">21 31 14503,'0'0'7086,"-3"19"-6291,-5 35-189,2 0 0,2 0 0,6 88 1,-1-136-599,0 0 0,0 0 1,1 0-1,-1 0 1,2-1-1,-1 1 0,0-1 1,1 0-1,0 1 1,1-1-1,-1 0 0,1-1 1,0 1-1,0-1 1,0 0-1,0 0 0,1 0 1,0 0-1,0-1 0,0 0 1,0 0-1,0 0 1,1 0-1,0-1 0,-1 0 1,1 0-1,0-1 1,0 0-1,-1 0 0,13 1 1,-8-2 20,0 0 1,0 0-1,-1-1 1,1 0 0,0 0-1,-1-1 1,1-1-1,-1 0 1,0 0-1,0-1 1,0 0-1,0 0 1,-1-1 0,1 0-1,-1 0 1,-1-1-1,1-1 1,10-9-1,-11 7-3,-1 0-1,0 0 0,0-1 0,-1 1 0,0-1 1,-1 0-1,0-1 0,0 1 0,-1-1 0,-1 0 1,1 1-1,-2-1 0,1-16 0,-2 18-26,0-1-1,0 1 1,-1 0-1,0 0 1,-1 0 0,0 0-1,-1 0 1,0 0-1,0 0 1,-1 1-1,0 0 1,0-1-1,-1 2 1,0-1-1,0 0 1,-9-8 0,5 6-110,-2 1 1,1 0-1,-1 0 1,-1 1-1,1 0 1,-1 1-1,-1 1 1,1 0-1,-15-5 1,18 8-966,0 1 0,0 0 0,-1 0 0,1 1 0,-11 0 0,-1 1-7574</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32.292"/>
    </inkml:context>
    <inkml:brush xml:id="br0">
      <inkml:brushProperty name="width" value="0.05" units="cm"/>
      <inkml:brushProperty name="height" value="0.05" units="cm"/>
      <inkml:brushProperty name="color" value="#5B2D90"/>
    </inkml:brush>
  </inkml:definitions>
  <inkml:trace contextRef="#ctx0" brushRef="#br0">1 0 17800,'0'0'2129,"125"113"-7683,-56-51-2578</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5.827"/>
    </inkml:context>
    <inkml:brush xml:id="br0">
      <inkml:brushProperty name="width" value="0.05" units="cm"/>
      <inkml:brushProperty name="height" value="0.05" units="cm"/>
      <inkml:brushProperty name="color" value="#5B2D90"/>
    </inkml:brush>
  </inkml:definitions>
  <inkml:trace contextRef="#ctx0" brushRef="#br0">3 143 10325,'0'0'11709,"0"0"-11670,-1 1 0,1 0-1,0 0 1,-1-1 0,1 1-1,0 0 1,0-1 0,0 1 0,0 0-1,-1 0 1,1-1 0,0 1 0,0 0-1,1 0 1,-1-1 0,0 1 0,0 0-1,0 0 1,0-1 0,1 1-1,-1 0 1,0-1 0,1 1 0,-1 0-1,0-1 1,1 1 0,-1-1 0,2 2-1,22 48 860,33 49 0,-17-31-647,-30-51-209,-4-5-28,0-1-1,0 0 0,1 0 1,1 0-1,0-1 0,0 0 1,1-1-1,13 12 0,-21-20-8,0-1 1,-1 1-1,1-1 0,0 0 0,0 1 0,0-1 0,0 1 1,0-1-1,0 0 0,0 0 0,0 0 0,0 0 0,0 0 1,0 0-1,0 0 0,0 0 0,0 0 0,0 0 0,0 0 1,-1 0-1,1-1 0,0 1 0,0 0 0,0-1 0,0 1 1,0-1-1,0 1 0,-1-1 0,1 1 0,0-1 0,0 0 1,-1 1-1,1-1 0,0 0 0,-1 0 0,1 1 0,-1-1 1,1-1-1,17-39 349,-15 34-291,40-149 305,-36 121-321,1 0 0,2 1 1,1 1-1,2-1 0,1 2 1,31-54-1,-44 86-65,-1 0 0,0 0 1,0-1-1,1 1 0,-1 0 0,0 0 0,1 0 0,-1 0 0,0-1 0,0 1 1,1 0-1,-1 0 0,0 0 0,1 0 0,-1 0 0,1 0 0,-1 0 0,0 0 1,1 0-1,-1 0 0,0 0 0,1 0 0,-1 0 0,0 0 0,1 0 0,-1 0 1,0 1-1,1-1 0,-1 0 0,0 0 0,0 0 0,1 0 0,-1 1 0,0-1 1,1 0-1,-1 0 0,0 1 0,0-1 0,0 0 0,1 0 0,-1 1 0,0-1 1,0 0-1,0 1 0,1-1 0,-1 0 0,0 1 0,0-1 0,0 0 0,0 1 1,0-1-1,0 0 0,0 1 0,0 0 0,11 27-896,-8-19 519,35 74-3951,-5-30-1782,-2-11-3100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6.220"/>
    </inkml:context>
    <inkml:brush xml:id="br0">
      <inkml:brushProperty name="width" value="0.05" units="cm"/>
      <inkml:brushProperty name="height" value="0.05" units="cm"/>
      <inkml:brushProperty name="color" value="#5B2D90"/>
    </inkml:brush>
  </inkml:definitions>
  <inkml:trace contextRef="#ctx0" brushRef="#br0">221 109 2801,'0'0'11840,"-7"-17"-8782,-22-50-927,29 65-2060,-1 1-1,0-1 0,0 1 0,0-1 0,0 1 0,0-1 1,0 1-1,0 0 0,0 0 0,-1-1 0,1 1 1,0 0-1,-1 0 0,1 0 0,-1 1 0,1-1 0,-1 0 1,0 0-1,1 1 0,-1-1 0,0 1 0,1 0 1,-1-1-1,0 1 0,0 0 0,1 0 0,-1 0 0,0 0 1,1 0-1,-1 1 0,0-1 0,-3 1 0,1 1-11,0 0 0,-1-1 0,1 2 0,0-1 0,0 0 0,0 1 0,0 0 0,-4 4 0,-2 4-14,1 0 0,0 0 0,0 1-1,2 0 1,-1 0 0,2 1 0,-1 0 0,2 0-1,0 1 1,0-1 0,1 1 0,1 0 0,1 0 0,0 1-1,0-1 1,1 0 0,1 1 0,1-1 0,3 24-1,-4-36-60,1 0 0,-1 0 0,0 0 0,1-1-1,-1 1 1,1 0 0,0 0 0,0-1 0,-1 1-1,1-1 1,0 1 0,0 0 0,1-1-1,-1 0 1,0 1 0,0-1 0,1 0 0,-1 1-1,1-1 1,-1 0 0,1 0 0,-1 0 0,1-1-1,-1 1 1,1 0 0,0 0 0,0-1-1,-1 1 1,1-1 0,0 0 0,0 1 0,0-1-1,0 0 1,-1 0 0,1 0 0,0 0 0,0-1-1,0 1 1,0 0 0,-1-1 0,1 1-1,2-2 1,2-1 0,0 1-1,0-1 1,-1 0 0,0-1-1,1 1 1,-1-1-1,-1 0 1,1 0 0,-1-1-1,9-9 1,-5 0 235,0 0 0,-1-1 0,0 0 1,-1 0-1,-1 0 0,0-1 0,-1 1 1,-1-1-1,0 0 0,0-27 0,-3 71-475,-1-4 282,1 0 0,2 0 0,0 0-1,8 37 1,-8-54-236,0-1 0,1 1 0,0-1 1,0 1-1,0-1 0,0 0 0,1 0 0,0 0 0,1-1 0,-1 1 0,1-1 0,0 0 0,0 0 0,0-1 1,1 0-1,0 0 0,0 0 0,0 0 0,0-1 0,11 4 0,28 4-5366,1-10-3529</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6.695"/>
    </inkml:context>
    <inkml:brush xml:id="br0">
      <inkml:brushProperty name="width" value="0.05" units="cm"/>
      <inkml:brushProperty name="height" value="0.05" units="cm"/>
      <inkml:brushProperty name="color" value="#5B2D90"/>
    </inkml:brush>
  </inkml:definitions>
  <inkml:trace contextRef="#ctx0" brushRef="#br0">75 0 13414,'0'0'9143,"-8"22"-8697,0-1-207,-2 4 64,1 0-1,2 1 1,0 0 0,-3 27-1,3 0 125,2 0 0,2 1 0,2 0 0,13 102 0,-8-138-422,0-1 0,1 1 1,1-1-1,1 0 1,0 0-1,16 24 1,-20-37-53,0 1 0,0-1 0,1 1 0,0-1 0,0 0 0,0-1 0,0 1 1,0-1-1,1 1 0,0-1 0,6 3 0,-7-5-29,-1 0 0,1 0 0,-1 0 0,1-1 0,-1 1 0,1-1-1,-1 0 1,1 0 0,0 0 0,-1 0 0,1-1 0,-1 1 0,1-1 0,-1 0 0,1 0 0,-1 0 0,0-1 0,1 1-1,3-4 1,0 1 5,-1-1 0,1-1-1,-1 1 1,-1-1 0,1 0-1,-1-1 1,0 1 0,0-1-1,-1 0 1,0 0 0,0-1-1,0 1 1,3-13-1,1-5-335,0 0 0,-2-1 0,3-26-1,-4-91-304,-5 130 1667,7 262 423,-2-143-3316,-5-93-1181</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7.047"/>
    </inkml:context>
    <inkml:brush xml:id="br0">
      <inkml:brushProperty name="width" value="0.05" units="cm"/>
      <inkml:brushProperty name="height" value="0.05" units="cm"/>
      <inkml:brushProperty name="color" value="#5B2D90"/>
    </inkml:brush>
  </inkml:definitions>
  <inkml:trace contextRef="#ctx0" brushRef="#br0">0 0 17432,'0'0'5827,"34"50"-11158,-16-4-2080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8.034"/>
    </inkml:context>
    <inkml:brush xml:id="br0">
      <inkml:brushProperty name="width" value="0.05" units="cm"/>
      <inkml:brushProperty name="height" value="0.05" units="cm"/>
      <inkml:brushProperty name="color" value="#5B2D90"/>
    </inkml:brush>
  </inkml:definitions>
  <inkml:trace contextRef="#ctx0" brushRef="#br0">308 516 6499,'0'0'8054,"7"-16"-5765,21-50-853,-28 65-1389,0 0 0,1-1 0,-1 1-1,0 0 1,0 0 0,0 0 0,0 0 0,0 0 0,0 0 0,-1 0 0,1 0 0,0 0 0,0 0 0,-1 0 0,1 0 0,-1 0 0,1 0 0,-1 0 0,1 0 0,-1 0-1,0 0 1,1 0 0,-1 1 0,0-1 0,0 0 0,1 0 0,-1 1 0,0-1 0,0 1 0,0-1 0,0 1 0,0-1 0,0 1 0,0-1 0,0 1 0,0 0-1,-1-1 1,-39-4 803,37 5-797,-5-1 56,-1 0 0,0 1 0,1 1 0,-1 0 0,0 0 0,1 0 0,0 1 0,-1 1 0,1 0 0,0 0 0,0 1 0,0 0 0,1 0 0,-1 1 0,1 0 0,0 1 0,1-1-1,-1 2 1,1-1 0,0 1 0,1 0 0,0 0 0,0 1 0,-9 14 0,7-10-66,0 1 1,1-1-1,1 1 0,0 0 0,1 1 0,0 0 1,1-1-1,0 1 0,1 1 0,1-1 1,0 0-1,1 1 0,1-1 0,2 23 0,-2-34-52,1 0 0,0 1-1,0-1 1,0 0 0,1 0-1,-1 0 1,1 0 0,0-1-1,-1 1 1,1 0 0,0-1-1,1 1 1,-1-1-1,0 1 1,1-1 0,-1 0-1,1 0 1,0 0 0,0-1-1,-1 1 1,1 0 0,0-1-1,1 0 1,-1 0-1,0 0 1,0 0 0,0-1-1,1 1 1,3 0 0,4 0-80,1 0 1,0 0 0,0-1 0,-1-1-1,1 0 1,0 0 0,14-5-1,-13 2-59,0 0 0,1-2 0,-2 1 0,1-2 0,-1 0 0,0 0 0,0-1 0,-1-1-1,0 1 1,0-2 0,-1 0 0,0 0 0,-1-1 0,0 0 0,12-20 0,-10 11-213,-1 0 1,-1 0-1,0-1 0,-2 0 1,0-1-1,-1 0 0,-2 0 1,0 0-1,1-26 0,-1-30-263,-8-119 0,0 174 1888,0 1 1,-11-31 0,6 22 725,9 30-1531,0 11-145,0 33-316,5 149 729,-2-165-641,2 1 1,0 0 0,1-1 0,21 51-1,-17-52-139,2-1 0,1-1 0,1 0-1,1 0 1,24 27 0,-33-44-84,0 0 0,1 0 0,-1 0 0,1-1 0,1-1 0,-1 1 0,1-1 0,0 0 0,0-1 0,0 0-1,1 0 1,0-1 0,0 0 0,-1 0 0,2-1 0,-1 0 0,0-1 0,0 0 0,15 0 0,-17-3 96,0 1-1,-1-1 1,1 0 0,-1 0-1,0-1 1,0 0 0,0 0-1,0 0 1,0-1-1,0 0 1,-1 0 0,0 0-1,0-1 1,0 0-1,0 0 1,-1 0 0,0-1-1,0 1 1,0-1 0,4-9-1,2-5 54,0 0 0,-1-1 1,-1-1-1,9-41 0,-11 33 115,-2 0 1,-1 0-1,-1-33 0,-2 61-90,0 0 0,0 0 1,0 0-1,0 0 0,0 0 0,-1 0 0,1 0 0,-1 0 0,1 0 0,-1 0 0,0 0 0,1 0 0,-1 0 0,0 1 0,0-1 0,0 0 0,-1 1 0,1-1 0,0 0 0,-1 1 0,1 0 0,-1-1 0,1 1 0,-1 0 0,1 0 0,-1 0 1,0 0-1,0 0 0,0 0 0,1 0 0,-1 0 0,0 1 0,0-1 0,0 1 0,0 0 0,0-1 0,0 1 0,0 0 0,-3 0 0,-1 1 4,0-1 1,0 1-1,1 0 1,-1 1-1,0-1 0,1 1 1,-1 0-1,1 1 0,-1-1 1,1 1-1,0 0 1,-8 7-1,1 0-25,0 2 0,1-1 0,1 2 0,-1-1 1,2 1-1,0 1 0,1 0 0,0 0 0,1 1 0,0-1 0,2 2 1,0-1-1,0 0 0,1 1 0,1 0 0,1 0 0,0 0 0,1 0 1,1 1-1,2 21 0,-1-34-60,0 0-1,0 0 1,1 0 0,-1 0 0,1 0-1,0-1 1,0 1 0,0 0 0,0-1 0,1 0-1,-1 1 1,1-1 0,0 0 0,0 0 0,0-1-1,0 1 1,1 0 0,-1-1 0,1 0-1,0 0 1,-1 0 0,1 0 0,0-1 0,0 0-1,0 0 1,8 2 0,-5-2-78,-1 0-1,1 0 1,0-1 0,0 0-1,0 0 1,-1 0 0,1-1-1,0 0 1,0 0 0,-1-1 0,1 0-1,-1 0 1,1-1 0,-1 1-1,12-8 1,-8 2 129,0-1 1,-1 0-1,0 0 0,0-1 0,-1 0 0,-1-1 1,1 0-1,-2 0 0,9-18 0,-7 11 383,0-1 0,-2 0 0,0-1 0,-1 1 0,4-30 0,17 145 1203,-22-82-1863,2 11 564,2 0-1,15 35 1,-20-54-527,1 1-1,-1-1 1,1 0 0,1 0-1,8 9 1,-11-13-124,0 0 0,1 0-1,-1 0 1,1 0 0,-1 0 0,1-1 0,0 0-1,0 1 1,-1-1 0,1 0 0,0 0-1,0 0 1,0-1 0,4 1 0,15 0-5841</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8.398"/>
    </inkml:context>
    <inkml:brush xml:id="br0">
      <inkml:brushProperty name="width" value="0.05" units="cm"/>
      <inkml:brushProperty name="height" value="0.05" units="cm"/>
      <inkml:brushProperty name="color" value="#5B2D90"/>
    </inkml:brush>
  </inkml:definitions>
  <inkml:trace contextRef="#ctx0" brushRef="#br0">39 1 13142,'0'0'12006,"31"139"-11286,-17-60-368,-2 3 448,-6-6-800,-4-4 0,-2-10-32,-2-7-880,-24-8-945,-11-13-2353,-1-15-5298</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8.747"/>
    </inkml:context>
    <inkml:brush xml:id="br0">
      <inkml:brushProperty name="width" value="0.05" units="cm"/>
      <inkml:brushProperty name="height" value="0.05" units="cm"/>
      <inkml:brushProperty name="color" value="#5B2D90"/>
    </inkml:brush>
  </inkml:definitions>
  <inkml:trace contextRef="#ctx0" brushRef="#br0">1 247 9268,'0'0'5555,"17"-12"-1863,2-1-2955,-8 4-417,0 1 0,1 1-1,-1 0 1,2 0 0,-1 1 0,1 1-1,26-8 1,69-6 463,-83 16-771,0 0-1,0-2 1,-1-1-1,0 0 1,0-2-1,0-1 1,24-13-1,-47 21-11,1 1-1,-1-1 1,1 0-1,-1 1 1,1-1-1,-1 0 1,0 0-1,1 0 1,-1 0-1,0 0 1,0-1-1,0 1 1,0 0-1,0 0 1,0-1-1,0 1 1,0-1-1,0 1 1,-1-1-1,1 1 1,0-1-1,-1 1 1,0-1-1,1 1 1,-1-1-1,0 0 1,0 1-1,0-1 1,0 0-1,0 1 1,0-1-1,0 1 1,-1-1-1,1 0 1,-1-2-1,-1 2 17,0 0 0,0-1 0,0 1-1,0 0 1,0 0 0,-1 1 0,1-1 0,0 0 0,-1 1-1,1 0 1,-1-1 0,0 1 0,0 0 0,1 0 0,-1 1-1,0-1 1,0 1 0,-5-1 0,0 0 96,-1 0 0,1 1 0,0 0 0,0 1 1,0 0-1,-1 0 0,1 0 0,0 1 0,1 1 0,-1-1 1,0 1-1,1 1 0,-1-1 0,1 1 0,0 0 0,0 1 0,0 0 1,1 0-1,0 0 0,0 1 0,0 0 0,1 0 0,0 0 0,0 1 1,0 0-1,-3 7 0,1-2-22,0 0-1,1 1 1,0-1-1,1 1 1,1 0 0,0 0-1,1 1 1,0-1 0,1 1-1,-1 22 1,3-29-187,0 1 0,1-1 0,0 1 0,0-1 1,0 0-1,1 0 0,0 1 0,1-1 0,-1 0 0,2-1 0,-1 1 0,0 0 0,1-1 1,1 0-1,-1 0 0,1 0 0,0-1 0,0 1 0,0-1 0,12 9 0,-6-8-667,0 1-1,0-2 1,0 1-1,14 3 0,64 15-6417</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9.119"/>
    </inkml:context>
    <inkml:brush xml:id="br0">
      <inkml:brushProperty name="width" value="0.05" units="cm"/>
      <inkml:brushProperty name="height" value="0.05" units="cm"/>
      <inkml:brushProperty name="color" value="#5B2D90"/>
    </inkml:brush>
  </inkml:definitions>
  <inkml:trace contextRef="#ctx0" brushRef="#br0">11 27 5250,'0'0'17974,"-1"-7"-16907,-6-12-544,5 44-156,5 62 472,-3-83-740,10 149 860,3 101-3655,-17-229-1282,-12-9-3524</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29.734"/>
    </inkml:context>
    <inkml:brush xml:id="br0">
      <inkml:brushProperty name="width" value="0.05" units="cm"/>
      <inkml:brushProperty name="height" value="0.05" units="cm"/>
      <inkml:brushProperty name="color" value="#5B2D90"/>
    </inkml:brush>
  </inkml:definitions>
  <inkml:trace contextRef="#ctx0" brushRef="#br0">1 354 14295,'0'0'6755,"27"11"-5707,4 2-733,23 10 440,71 18 0,-95-32-725,1-2-1,0-2 1,0-1 0,1-1-1,-1-1 1,0-2 0,39-5-1,-64 4-127,1 0-1,0-1 1,-1 0-1,1-1 0,-1 0 1,0 1-1,0-2 1,0 1-1,0-1 0,0 0 1,-1 0-1,0-1 1,0 1-1,0-1 0,0 0 1,-1-1-1,0 1 1,0-1-1,0 0 0,-1 0 1,0 0-1,0 0 1,0-1-1,-1 1 0,3-14 1,0-3-208,-1 0 1,-1-1 0,-2 1 0,0-1-1,-1 1 1,-5-31 0,4 42 393,-1 0 1,-1 0-1,0 1 1,-1-1-1,0 1 1,-5-12-1,4 15 564,1 0 0,-1 0 0,-1 1 0,-10-14 0,15 21-623,1 0 0,0 0 0,0 0 0,0 0 0,-1-1 0,1 1 0,0 0 0,0 0-1,0 0 1,-1 0 0,1 0 0,0 0 0,0 0 0,0 0 0,-1 0 0,1 0 0,0 0 0,0 0 0,0 0 0,-1 0 0,1 0 0,0 0 0,0 0 0,0 0 0,-1 0 0,1 1 0,0-1 0,0 0 0,0 0 0,0 0 0,-1 0 0,1 0 0,0 0 0,0 1 0,0-1 0,0 0 0,0 0 0,-1 0 0,1 0 0,0 1 0,0-1 0,0 0 0,0 0 0,0 0 0,0 1 0,0-1 0,0 0 0,-8 19 233,-1 22-359,9-41 115,-13 97 95,-1 152-1,12-167-175,1-70 301,1-6-532,-1 0 1,1 0-1,0 0 0,1 0 0,-1 0 0,4 11 0,-4-16 246,1 0 0,0 0 0,-1 0 1,1 0-1,0 0 0,0-1 0,-1 1 0,1 0 0,0 0 0,0 0 0,0-1 0,0 1 1,0 0-1,0-1 0,0 1 0,1-1 0,-1 0 0,0 1 0,0-1 0,0 0 0,0 1 1,1-1-1,-1 0 0,0 0 0,0 0 0,0 0 0,1 0 0,-1 0 0,0-1 0,0 1 1,0 0-1,1-1 0,-1 1 0,0-1 0,0 1 0,0-1 0,0 1 0,2-2 0,9-4 20,0 0-1,0-1 1,0 0-1,-1-1 0,0 0 1,18-18-1,55-65 201,-78 85-157,22-29 85,20-21 1534,-47 56-1618,-1 0 0,1 0 0,-1 0 0,0 0-1,1 0 1,-1 0 0,0 0 0,1 0 0,-1 0 0,1 1-1,-1-1 1,0 0 0,1 0 0,-1 0 0,0 1 0,1-1-1,-1 0 1,0 1 0,0-1 0,1 0 0,-1 0 0,0 1-1,0-1 1,1 0 0,-1 1 0,0-1 0,0 1 0,0-1-1,0 0 1,1 1 0,11 21 18,1-2-1,26 32 0,-31-44-21,0 0-1,1 0 0,-1-1 0,1 0 0,0-1 0,1 0 0,0 0 0,14 5 0,-8-5-95,1 0 0,0-2 0,0 0-1,0 0 1,1-2 0,-1 0 0,1-1 0,27-3 0,-41 2 41,-1 0 0,1-1 1,0 0-1,-1 0 0,1 0 1,-1 0-1,0 0 0,1-1 1,-1 0-1,0 0 0,0 1 1,0-2-1,0 1 0,0 0 1,0-1-1,0 1 0,-1-1 1,0 0-1,1 0 0,2-5 0,-2 2-2,0 1-1,-1-1 1,0 1-1,0-1 0,-1 0 1,0 0-1,0 0 0,0 0 1,0 0-1,-1 0 0,0 0 1,-1-7-1,0 6 65,0 0 0,-1 1 0,1-1 1,-1 1-1,0-1 0,-1 1 0,0 0 0,0 0 0,0 0 1,0 0-1,-5-5 0,5 8 64,0 0 0,1 0 0,-1 0-1,0 0 1,-1 1 0,1-1 0,0 1 0,-1 0 0,1 0 0,-1 0-1,0 0 1,1 1 0,-1 0 0,0 0 0,0 0 0,0 0 0,0 0 0,-8 0-1,8 2-12,-1 0 0,1 0-1,0 0 1,-1 1-1,1-1 1,0 1-1,0 0 1,0 0 0,0 0-1,0 1 1,1-1-1,-1 1 1,1 0-1,0 0 1,-1 0 0,1 1-1,1-1 1,-6 8-1,-1 2 8,1 1 0,0 0 1,0 1-1,-5 16 0,7-14-46,2-1 0,-1 0 1,2 1-1,0 0 0,1 0 0,1 0 0,1 0 1,0 0-1,4 23 0,-2-30-206,0 1 0,0-1 0,2 0 0,-1 0 0,1 0 0,10 18 0,-10-22-237,0 0 0,1 0-1,0 0 1,0-1 0,0 1-1,0-1 1,1 0 0,0-1 0,0 0-1,11 7 1,27 4-7392</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1.550"/>
    </inkml:context>
    <inkml:brush xml:id="br0">
      <inkml:brushProperty name="width" value="0.05" units="cm"/>
      <inkml:brushProperty name="height" value="0.05" units="cm"/>
      <inkml:brushProperty name="color" value="#5B2D90"/>
    </inkml:brush>
  </inkml:definitions>
  <inkml:trace contextRef="#ctx0" brushRef="#br0">1 307 5218,'1'2'18683,"-1"-2"-18679,1 1-1,0-1 1,0 0-1,0 1 1,0-1-1,0 0 0,0 1 1,0-1-1,0 0 1,0 0-1,0 0 1,0 0-1,0 0 1,0 0-1,0 0 0,0 0 1,0-1-1,0 1 1,0 0-1,1-1 1,41-13 148,-1-1 0,0-2 0,-1-2 0,-2-2 0,40-26 0,-74 43-141,72-51-17,-72 51-33,0 0 0,-1 0 0,0 0 0,0-1 0,0 0 0,0 1 0,-1-2 0,1 1 0,-2 0 0,1-1 0,0 1 0,2-11 0,-5 15 16,1 0 0,-1-1 0,0 1-1,0 0 1,0-1 0,0 1-1,0-1 1,0 1 0,0 0-1,0-1 1,-1 1 0,1 0 0,0-1-1,-1 1 1,1 0 0,-1-1-1,0 1 1,1 0 0,-1 0-1,0 0 1,0-1 0,0 1 0,0 0-1,1 0 1,-2 0 0,1 1-1,0-1 1,0 0 0,0 0-1,0 0 1,0 1 0,-1-1 0,1 1-1,0-1 1,-1 1 0,1-1-1,-3 1 1,-6-2-41,0 1 0,1 0 0,-1 1 0,-15 0 0,8 1-59,6-1 111,0 0 0,0 1 0,0 0 0,-1 1 0,1 1 0,1-1 0,-1 2 0,0-1 0,1 2 0,0-1 0,-15 10 0,19-10 3,0 0 0,1 1 0,0 0-1,0 0 1,0 0 0,1 0 0,0 1-1,0 0 1,0 0 0,1 0 0,-1 0 0,2 0-1,-1 1 1,1-1 0,0 1 0,0 0-1,0 0 1,1-1 0,0 14 0,0-10-14,1 1 0,1-1 1,0 0-1,0 0 0,1 0 0,0 0 1,1-1-1,0 1 0,1 0 0,0-1 1,0 0-1,1 0 0,9 14 1,5 1-107,1-1 1,1 0 0,26 22-1,37 38-240,-83-82 368,0 1 0,1-1-1,-1 1 1,0-1 0,0 1-1,0-1 1,0 1 0,0 0-1,0 0 1,0-1 0,-1 1-1,1 0 1,0 0 0,-1 0-1,0 0 1,1 0 0,-1 0-1,0 0 1,0 3 0,-1-4 25,0 1 0,1-1 0,-1 0 0,0 1 0,0-1 0,0 0 0,0 0 1,0 0-1,0 1 0,0-1 0,0 0 0,0 0 0,0-1 0,-1 1 0,1 0 0,0 0 0,-1-1 0,1 1 1,-3 0-1,-9 3 234,0-1 1,0 0-1,0-1 1,-22 0-1,21-1-104,-205 7-20,218-8-197,-12-2-708,13 2 708,0 0-1,0-1 0,0 1 1,0 0-1,0 0 1,0-1-1,-1 1 1,1 0-1,0-1 1,0 1-1,0 0 1,0 0-1,0-1 1,0 1-1,0 0 1,0-1-1,0 1 0,0 0 1,1 0-1,-1-1 1,0 1-1,0 0 1,0 0-1,0-1 1,0 1-1,0 0 1,1 0-1,-1-1 1,0 1-1,0 0 0,0 0 1,1 0-1,-1-1 1,0 1-1,0 0 1,0 0-1,1 0 1,-1 0-1,0 0 1,1-1-1,-1 1 1,0 0-1,0 0 1,1 0-1,-1 0 0,35-22-6472</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32.739"/>
    </inkml:context>
    <inkml:brush xml:id="br0">
      <inkml:brushProperty name="width" value="0.05" units="cm"/>
      <inkml:brushProperty name="height" value="0.05" units="cm"/>
      <inkml:brushProperty name="color" value="#5B2D90"/>
    </inkml:brush>
  </inkml:definitions>
  <inkml:trace contextRef="#ctx0" brushRef="#br0">113 6 13190,'0'0'10375,"-6"2"-10006,1 0-364,0 1 1,-1 0-1,1 1 1,0-1 0,1 1-1,-1 0 1,1 0-1,0 0 1,0 1-1,0-1 1,0 1 0,1 0-1,0 0 1,0 0-1,0 1 1,1-1 0,-1 1-1,1-1 1,-1 8-1,-4 9 7,1 0-1,1 0 0,1 0 0,-1 26 1,3-29-10,2 1 0,0 0 0,1 0 1,1 0-1,8 37 0,-9-52-53,1 1 0,0-1-1,0 0 1,0 0 0,1 0 0,0-1 0,0 1 0,0-1-1,0 1 1,1-1 0,-1 0 0,1 0 0,0-1-1,1 1 1,-1-1 0,0 0 0,1 0 0,0 0 0,0-1-1,0 0 1,0 0 0,0 0 0,0 0 0,0-1-1,1 0 1,6 1 0,-3-1 47,0 0-1,0-1 1,0 0 0,0 0-1,0-1 1,0 0 0,0-1-1,0 0 1,0-1-1,0 1 1,-1-1 0,1-1-1,-1 0 1,0 0 0,0-1-1,0 0 1,-1 0 0,0-1-1,0 0 1,0 0-1,-1 0 1,1-1 0,-2 0-1,9-13 1,-4 4 131,0-1 0,-2 0 0,0-1 0,0 1 0,-2-2 0,0 1 0,-2-1 1,0 0-1,-1 0 0,2-33 0,-5 40-72,1-1 42,-1 0 0,0-1 0,-1 1-1,0 0 1,-5-20 0,5 30-82,0 1 0,0-1 0,0 0 1,0 1-1,0-1 0,-1 1 0,1-1 0,-1 1 0,0 0 0,0-1 0,0 1 1,0 0-1,0 0 0,0 1 0,0-1 0,-1 0 0,1 1 0,-1-1 1,1 1-1,-1 0 0,1 0 0,-1 0 0,0 0 0,0 0 0,1 1 0,-1-1 1,0 1-1,0 0 0,0 0 0,0 0 0,-5 0 0,7 1-22,-1-1 0,0 1-1,1 0 1,-1 0 0,0-1 0,1 1-1,-1 0 1,1 0 0,0 1 0,-1-1 0,1 0-1,0 0 1,0 1 0,-1-1 0,1 0-1,0 1 1,0-1 0,1 1 0,-1 0-1,0-1 1,0 1 0,1 0 0,-1-1-1,1 1 1,0 0 0,-1 0 0,1-1-1,0 1 1,0 0 0,0 0 0,0 0-1,0-1 1,1 4 0,-1-1-9,0 1 1,1 0-1,-1 0 1,1 0-1,0 0 1,0-1-1,1 1 1,-1 0-1,1-1 1,0 1-1,5 8 1,-3-9 7,1 0 1,-1 0-1,1 0 0,0-1 0,0 1 1,0-1-1,1 0 0,-1-1 0,1 1 1,-1-1-1,1 0 0,0 0 1,0-1-1,0 0 0,0 0 0,0 0 1,0-1-1,0 0 0,0 0 1,0 0-1,10-3 0,4-1 29,1-1-1,-1-1 1,1-1 0,34-17-1,-36 15 3,0 0-1,1 0 0,0 2 0,1 1 0,0 1 1,0 0-1,0 1 0,25 0 0,-45 4-5,0 0 0,0 0-1,0 1 1,0-1 0,-1 0-1,1 1 1,0-1-1,0 1 1,0-1 0,-1 1-1,1-1 1,0 1 0,0 0-1,-1-1 1,1 1-1,-1 0 1,1-1 0,0 1-1,-1 0 1,0 0 0,1 0-1,-1 0 1,1-1 0,-1 1-1,0 0 1,0 0-1,1 1 1,5 32 297,-5-26-195,7 47-156,2-1 0,20 59 0,8-23-6959,-19-54-7957</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1.938"/>
    </inkml:context>
    <inkml:brush xml:id="br0">
      <inkml:brushProperty name="width" value="0.05" units="cm"/>
      <inkml:brushProperty name="height" value="0.05" units="cm"/>
      <inkml:brushProperty name="color" value="#5B2D90"/>
    </inkml:brush>
  </inkml:definitions>
  <inkml:trace contextRef="#ctx0" brushRef="#br0">24 1 14439,'0'0'9940,"-6"130"-8739,10-60-545,0 8 320,-2 2-896,0-3-15,-2-2-130,0-4 65,0-7-48,0-5-1664,-8-12-1842,-14-19-4482</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2.333"/>
    </inkml:context>
    <inkml:brush xml:id="br0">
      <inkml:brushProperty name="width" value="0.05" units="cm"/>
      <inkml:brushProperty name="height" value="0.05" units="cm"/>
      <inkml:brushProperty name="color" value="#5B2D90"/>
    </inkml:brush>
  </inkml:definitions>
  <inkml:trace contextRef="#ctx0" brushRef="#br0">0 234 16488,'0'0'2171,"27"-4"-650,288-15 18,-264 19-1532,141-4 213,-162 2-140,-1-2 0,0-1 0,1-1 0,36-13 0,-59 16-30,0 0-1,0 0 0,0 0 1,-1-1-1,1 0 1,-1-1-1,0 1 1,10-11-1,-13 13 26,-1-1-1,0 0 1,0 1 0,0-1 0,-1 0-1,1 0 1,-1 0 0,1-1 0,-1 1-1,0 0 1,0 0 0,-1-1 0,1 1-1,-1-1 1,1 1 0,-1 0 0,0-1-1,0 1 1,-1-1 0,1 1-1,-2-6 1,1 7-51,0-1 0,-1 0 1,1 0-1,-1 1 0,0-1 0,0 1 0,0-1 0,0 1 1,0 0-1,0 0 0,0 0 0,-1 0 0,1 0 0,-1 0 0,0 1 1,1-1-1,-1 1 0,0 0 0,0 0 0,0 0 0,0 0 1,0 0-1,-6 0 0,-8-2 91,-1 1 0,-32 0 0,47 2-114,-10 1 0,1 0 1,0 1-1,0 0 1,0 0-1,0 2 1,0-1-1,0 2 1,1-1-1,0 1 0,0 1 1,0 0-1,0 1 1,1 0-1,1 0 1,-1 1-1,1 1 1,0-1-1,1 2 1,0-1-1,0 1 1,1 0-1,1 0 0,-1 1 1,2 0-1,-1 0 1,2 1-1,-1-1 1,2 1-1,-1 0 1,2 0-1,0 0 1,-1 15-1,3-24-29,0 0-1,0 0 1,0 0 0,0 0-1,1 0 1,-1 0 0,1 0-1,0 0 1,0 0 0,0 0 0,0-1-1,1 1 1,-1 0 0,1-1-1,0 1 1,-1-1 0,1 0-1,0 0 1,0 1 0,1-1-1,-1 0 1,0-1 0,1 1-1,-1 0 1,1-1 0,-1 1 0,1-1-1,0 0 1,0 0 0,-1 0-1,1 0 1,0 0 0,0-1-1,0 0 1,4 1 0,1-1-23,0 1 1,0-2-1,0 1 1,0-1-1,0-1 1,0 1-1,0-1 1,0 0-1,-1-1 1,1 0-1,-1 0 1,10-6 0,1-4 210,-1 1 1,0-2 0,-1-1 0,0 0 0,-1-1 0,-1 0 0,0-1 0,-1-1-1,15-28 1,-21 94 445,-4 31-646,-4-55-548,2 0-1,0 0 0,2-1 0,0 1 0,11 34 1,-2-35-3948,1-13-3876</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2.965"/>
    </inkml:context>
    <inkml:brush xml:id="br0">
      <inkml:brushProperty name="width" value="0.05" units="cm"/>
      <inkml:brushProperty name="height" value="0.05" units="cm"/>
      <inkml:brushProperty name="color" value="#5B2D90"/>
    </inkml:brush>
  </inkml:definitions>
  <inkml:trace contextRef="#ctx0" brushRef="#br0">131 0 14215,'0'0'8163,"-2"22"-7864,-69 387 2684,13-170-3653,58-238 393,1-7 271,0 1 1,0-1-1,0 1 1,1 0-1,-1-1 1,1 1 0,1 0-1,-1 0 1,1 0-1,0 0 1,3-4-1,41-49 37,-32 42-7,1 1 0,0 1-1,1 0 1,1 2 0,0 0 0,33-17 0,-36 22-11,0 1 0,0 0 0,0 1 0,1 1-1,0 0 1,-1 1 0,1 1 0,0 1 0,29 0 0,-40 2-6,0 0 0,-1 0 0,1 0 0,0 0 0,0 1 0,-1 0 0,1 0 0,-1 0 0,0 0 0,1 1 0,-1 0 0,0 0 0,-1 0 0,1 0 0,0 0 0,-1 1 0,0 0 0,0 0 0,0 0 0,0 0 0,-1 0 0,1 0 0,-1 1 1,0-1-1,1 7 0,2 4 12,-1 0 1,0 0 0,-1 0-1,-1 1 1,-1-1 0,0 30-1,-2-37-37,1-1 0,-2 1 0,1 0 0,-1-1-1,0 0 1,-1 1 0,1-1 0,-2 0 0,1 0 0,-1-1-1,-8 12 1,4-7-59,-1-1 0,-1 0 1,1 0-1,-2-1 0,1-1 0,-14 9 0,0-3-332,-1 0 0,0-2 0,0-1 1,-2-1-1,-50 13 0,64-20 358,0 0-1,-1-1 1,1-1 0,-23 0 0,35-1 69,0-1-1,0 1 1,1 0 0,-1 0 0,0-1 0,0 1 0,0-1 0,0 1 0,0-1 0,0 1 0,1-1 0,-1 0-1,0 1 1,0-1 0,1 0 0,-1 0 0,0 1 0,1-1 0,-1 0 0,1 0 0,-1 0 0,1 0-1,0 0 1,-1 0 0,1 0 0,0 0 0,0 0 0,-1 0 0,1 0 0,0 0 0,0 0 0,0 0-1,0 0 1,0 0 0,1-1 0,-1-3 5,0 1 0,1 0 0,0-1-1,0 1 1,0 0 0,0 0 0,4-6 0,6-6-20,0 0 0,2 2 1,0-1-1,0 2 0,1 0 0,1 0 1,22-13-1,-13 8-3,50-42 172,88-63 838,-138 107-838,1 1 1,0 1-1,1 1 0,51-17 1,-70 27-93,1 1 0,-1 0 0,1 1-1,-1 0 1,1 0 0,0 0 0,9 2 0,-15-1-64,0 0-1,1 1 1,-1-1 0,0 1-1,1 0 1,-1 0-1,0 0 1,0 0 0,0 0-1,0 1 1,0-1 0,0 0-1,0 1 1,0 0 0,0-1-1,-1 1 1,1 0 0,0 0-1,-1 0 1,0 0 0,0 0-1,1 0 1,-1 0-1,0 1 1,0 2 0,5 19-25,-1 0 1,-1 0-1,-1 0 1,-1 1-1,-1-1 1,-3 28-1,1-5-179,1-43 18,0 0 1,0-1 0,0 1-1,-1 0 1,1 0 0,-1 0-1,0-1 1,0 1 0,-1 0-1,-2 5 1,3-8-175,0 1 0,0-1 1,0 1-1,-1-1 0,1 0 0,0 0 0,-1 0 1,1 1-1,-1-1 0,1-1 0,-1 1 0,1 0 0,-1 0 1,0 0-1,1-1 0,-3 1 0,-19 1-7291</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3.312"/>
    </inkml:context>
    <inkml:brush xml:id="br0">
      <inkml:brushProperty name="width" value="0.05" units="cm"/>
      <inkml:brushProperty name="height" value="0.05" units="cm"/>
      <inkml:brushProperty name="color" value="#5B2D90"/>
    </inkml:brush>
  </inkml:definitions>
  <inkml:trace contextRef="#ctx0" brushRef="#br0">21 0 16824,'0'0'8227,"-20"38"-11540,24 17-1297</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3.955"/>
    </inkml:context>
    <inkml:brush xml:id="br0">
      <inkml:brushProperty name="width" value="0.05" units="cm"/>
      <inkml:brushProperty name="height" value="0.05" units="cm"/>
      <inkml:brushProperty name="color" value="#5B2D90"/>
    </inkml:brush>
  </inkml:definitions>
  <inkml:trace contextRef="#ctx0" brushRef="#br0">5 37 9636,'0'0'12025,"2"-8"-11225,0 1-667,4-15 150,-3 22-187,-2 16-24,-10 180 1610,3-121-1222,3 1 1,8 85-1,-3-148-467,-1 0 0,2-1 0,0 0 1,1 1-1,0-1 0,0 0 0,1-1 0,1 1 0,0-1 1,14 19-1,-17-26-48,1 0 0,-1 0 0,1-1 0,0 1 1,0-1-1,1 0 0,-1 0 0,1 0 0,-1-1 1,1 1-1,0-1 0,0 0 0,0 0 0,0-1 1,0 0-1,0 0 0,0 0 0,1 0 0,-1-1 0,0 0 1,1 0-1,-1 0 0,0-1 0,0 0 0,1 0 1,-1 0-1,0-1 0,7-2 0,-2-1-113,-1 0 0,0 0 0,0-1 0,0 0-1,0-1 1,-1 0 0,0 0 0,-1-1 0,0 0 0,0 0-1,0-1 1,-1 1 0,-1-1 0,1-1 0,3-10 0,3-5-1083,-1-1 0,-2-1 0,-1 1 0,9-47 0,-10-24-2436,-7 55 6356,0 20 1609,-6 256 1514,7-191-5691,1-27-259,-2 0 0,1-1-1,-2 1 1,0 0 0,-1 0-1,0 0 1,-2-1 0,-7 24 0,1-27-3463</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4.319"/>
    </inkml:context>
    <inkml:brush xml:id="br0">
      <inkml:brushProperty name="width" value="0.05" units="cm"/>
      <inkml:brushProperty name="height" value="0.05" units="cm"/>
      <inkml:brushProperty name="color" value="#5B2D90"/>
    </inkml:brush>
  </inkml:definitions>
  <inkml:trace contextRef="#ctx0" brushRef="#br0">1 65 11269,'0'0'11029,"33"-64"-16375,-13 85-1089</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4.704"/>
    </inkml:context>
    <inkml:brush xml:id="br0">
      <inkml:brushProperty name="width" value="0.05" units="cm"/>
      <inkml:brushProperty name="height" value="0.05" units="cm"/>
      <inkml:brushProperty name="color" value="#5B2D90"/>
    </inkml:brush>
  </inkml:definitions>
  <inkml:trace contextRef="#ctx0" brushRef="#br0">7 0 12678,'0'0'9674,"0"22"-9525,0 29 86,-4 351 1934,2-312-4768,5-89-293,13-9 1852,-3-4 720,0-1-1,-1 0 1,19-27 0,-20 25 493,0 0 1,2 0-1,25-22 1,-38 36-147,0 1 1,0 0 0,1 0-1,-1 0 1,0 0-1,0-1 1,0 1-1,1 0 1,-1 0-1,0 0 1,0 0 0,0 0-1,1 0 1,-1 0-1,0 0 1,0 0-1,1 0 1,-1 0 0,0 0-1,0 0 1,1 0-1,-1 0 1,0 0-1,0 0 1,1 0 0,-1 0-1,0 0 1,0 0-1,0 0 1,1 0-1,-1 0 1,0 0 0,0 1-1,1-1 1,-1 0-1,0 0 1,0 0-1,0 0 1,0 1 0,1-1-1,-1 0 1,0 0-1,0 0 1,0 1-1,0-1 1,0 0-1,0 0 1,0 0 0,0 1-1,1-1 1,-1 0-1,0 0 1,0 1-1,0-1 1,0 0 0,0 0-1,0 1 1,0-1-1,0 0 1,0 0-1,-1 1 1,1 20-60,0-15 196,0 5-89,0 3 10,0 0 1,1 0-1,0 0 0,5 21 0,-5-32-152,0 0 0,0 0-1,0 0 1,0 0-1,1 0 1,-1 0 0,1 0-1,0-1 1,-1 1-1,1-1 1,0 1 0,1-1-1,-1 0 1,0 0-1,1 0 1,-1 0 0,1 0-1,0 0 1,-1-1-1,1 1 1,0-1 0,0 0-1,0 0 1,0 0-1,0 0 1,4 0 0,1 0-151,-1-1 0,1 0-1,0 0 1,-1-1 0,1 0 0,-1 0 0,1-1 0,-1 1 0,1-2 0,-1 1 0,0-1 0,0 0 0,7-5-1,10-7 729,-1-1 0,27-24 0,0 1 2046,-29 21 3303,-21 22-5072,-2 29-480,-3-1 1,0 0-1,-2 0 1,-19 54-1,5-16 290,-114 369 936,74-255-6838,55-168-1901</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5.134"/>
    </inkml:context>
    <inkml:brush xml:id="br0">
      <inkml:brushProperty name="width" value="0.05" units="cm"/>
      <inkml:brushProperty name="height" value="0.05" units="cm"/>
      <inkml:brushProperty name="color" value="#5B2D90"/>
    </inkml:brush>
  </inkml:definitions>
  <inkml:trace contextRef="#ctx0" brushRef="#br0">161 150 6035,'0'0'8193,"-9"-16"-4965,-28-48-784,36 63-2382,0 0 0,1 0-1,-1-1 1,0 1 0,0 0 0,1 0 0,-1 0 0,0 0 0,0 0-1,0 1 1,0-1 0,-1 0 0,1 0 0,0 1 0,0-1 0,0 0-1,-1 1 1,1 0 0,0-1 0,0 1 0,-1 0 0,1-1 0,0 1-1,-1 0 1,1 0 0,0 0 0,-1 0 0,1 0 0,0 0 0,-1 1 0,1-1-1,0 0 1,-1 1 0,-1 0 0,0 1 12,-1 1 0,1-1 0,0 0 1,1 1-1,-1 0 0,0 0 0,-3 5 0,0 1-48,0 0 0,1 0 0,1 0 0,-1 1 0,1-1 0,1 1 0,0 0 0,0 0 0,1 0 0,0 0 1,1 1-1,0 10 0,1-16-20,0 0 0,0 0 0,1 0 0,-1 0 0,1 0 0,0 0 1,0-1-1,1 1 0,0 0 0,0 0 0,0-1 0,0 1 0,1-1 1,-1 0-1,1 0 0,0 0 0,0 0 0,1 0 0,-1 0 1,1-1-1,0 0 0,0 0 0,0 0 0,0 0 0,1-1 0,6 4 1,0-2 99,0 0 1,1-1-1,-1 0 1,1-1-1,0 0 1,0-1-1,0 0 1,0-1-1,0 0 1,0-1 0,0 0-1,-1-1 1,1 0-1,18-7 1,-24 7-33,0-1 1,0 1-1,0-1 1,0-1 0,0 0-1,-1 1 1,1-2-1,-1 1 1,0 0 0,0-1-1,-1 0 1,1 0-1,-1-1 1,0 1 0,-1-1-1,1 0 1,-1 0-1,-1 0 1,1 0 0,-1 0-1,0-1 1,0 1-1,0-1 1,-1 0 0,0 1-1,0-14 1,-2 12-22,0 1 0,0-1 0,-1 1 0,0 0 0,0-1 0,0 1-1,-1 0 1,0 0 0,-1 0 0,1 1 0,-1-1 0,-1 1 0,1 0 0,-1 0 0,0 1 0,0-1 0,-1 1 0,-6-5 0,3 2-476,-1 2 0,1-1 0,-1 1 0,-21-9 0,23 12-866,0 0 0,0 1 0,0 0-1,-1 0 1,1 0 0,-16 1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5.530"/>
    </inkml:context>
    <inkml:brush xml:id="br0">
      <inkml:brushProperty name="width" value="0.05" units="cm"/>
      <inkml:brushProperty name="height" value="0.05" units="cm"/>
      <inkml:brushProperty name="color" value="#5B2D90"/>
    </inkml:brush>
  </inkml:definitions>
  <inkml:trace contextRef="#ctx0" brushRef="#br0">136 1 14487,'0'0'9735,"-1"16"-9538,-63 421 1045,11-127-1165,44-231-199,0 150 0,9-221 87,0-1-1,1 1 1,0-1 0,0 1-1,0-1 1,1 0-1,0 1 1,1-1 0,-1 0-1,1 0 1,1-1-1,-1 1 1,1-1-1,7 9 1,-6-10-23,0-1 0,1 0 0,-1 0 1,1-1-1,0 1 0,0-1 0,0 0 0,0-1 0,1 0 0,-1 0 0,1 0 0,-1-1 1,1 0-1,0 0 0,0 0 0,8-1 0,5-1 54,-1 0-1,1-1 1,0-1 0,-1-1 0,0 0-1,0-2 1,0 0 0,-1-1-1,23-12 1,-9 2-1,-1-1 1,0-2-1,-1-2 0,31-28 0,-51 41-35,0-1-1,-1 0 0,0-1 1,-1 1-1,0-2 0,0 1 0,6-16 1,-11 21-13,0-1 0,-1 1 0,0-1 0,0 0 0,0 1-1,-1-1 1,0 0 0,-1 0 0,1 0 0,-1 0 0,0 0 0,-1 0 0,0 1 0,0-1 0,-1 0 0,-2-7 0,-1 2-121,-1 1 0,0 0 0,0 1 0,-1 0 0,-1 0 0,0 0 1,0 1-1,-1 0 0,0 0 0,-18-12 0,-6-2-104,0 1 1,-41-18 0,-186-66 1322,220 92 153,40 14-1187,0 0-1,-1 0 0,1 0 1,0 0-1,0 0 0,0 0 1,0 0-1,-1 0 0,1 0 0,0 0 1,0 0-1,0 0 0,0 0 1,-1 0-1,1 0 0,0-1 0,0 1 1,0 0-1,0 0 0,0 0 1,-1 0-1,1 0 0,0 0 0,0 0 1,0 0-1,0 0 0,0-1 1,0 1-1,0 0 0,0 0 1,-1 0-1,1 0 0,0 0 0,0-1 1,0 1-1,0 0 0,0 0 1,0 0-1,0 0 0,0-1 0,0 1 1,0 0-1,0 0 0,0 0 1,0 0-1,0-1 0,0 1 0,0 0 1,0 0-1,0 0 0,0 0 1,0 0-1,1-1 0,-1 1 0,0 0 1,0 0-1,0 0 0,0 0 1,0 0-1,0-1 0,0 1 1,0 0-1,1 0 0,-1 0 0,0 0 1,18-7-22,22-2-484,100-4-1744,-11 1-4540,-65 3-653</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6.705"/>
    </inkml:context>
    <inkml:brush xml:id="br0">
      <inkml:brushProperty name="width" value="0.05" units="cm"/>
      <inkml:brushProperty name="height" value="0.05" units="cm"/>
      <inkml:brushProperty name="color" value="#5B2D90"/>
    </inkml:brush>
  </inkml:definitions>
  <inkml:trace contextRef="#ctx0" brushRef="#br0">7 193 5202,'0'0'17099,"-2"-14"-15880,-1-42-645,3 56-569,-1 0 0,1-1 0,0 1 0,0 0 0,0 0 0,0 0 0,0-1 0,0 1 0,0 0 0,0 0 0,1 0 0,-1-1 0,0 1 0,0 0 0,0 0 0,0 0 0,0-1 0,0 1 0,0 0 0,0 0 0,0 0 0,1 0 0,-1 0 0,0-1 0,0 1 0,0 0 0,0 0 0,0 0 0,1 0 0,-1 0 0,0 0 0,0-1-1,0 1 1,1 0 0,-1 0 0,0 0 0,0 0 0,0 0 0,1 0 0,-1 0 0,0 0 0,0 0 0,0 0 0,1 0 0,-1 0 0,0 0 0,0 0 0,0 0 0,1 0 0,-1 1 0,12 9 134,9 21-4,-12-12-68,0 1 0,-1 0 0,-1 0 0,-1 1 1,0 0-1,-2 0 0,0 0 0,0 37 0,-3-45-67,-1-1 0,0 1 0,-1 0 0,0 0 0,-1-1 0,-1 1 0,0-1-1,-1 1 1,0-1 0,0 0 0,-2-1 0,1 1 0,-1-1 0,-1 0 0,-15 19 0,3-16 24,18-14-19,1 0-1,-1 0 0,1 0 1,0 0-1,-1 0 1,1 0-1,0 0 0,-1 0 1,1 0-1,0-1 0,-1 1 1,1 0-1,0 0 1,-1 0-1,1 0 0,0 0 1,-1-1-1,1 1 1,0 0-1,0 0 0,-1-1 1,1 1-1,0 0 0,0 0 1,-1-1-1,1 1 1,0 0-1,0 0 0,0-1 1,0 1-1,-1 0 1,1-1-1,0 0 0,-2-41 233,3 25-314,1-12 9,1 1-1,2-1 0,1 1 0,1 0 0,1 1 1,2 0-1,1 0 0,1 1 0,1 1 0,1 0 1,1 0-1,1 2 0,24-28 0,-33 44 55,-1 0-1,1 1 1,0 0 0,1 0-1,0 1 1,-1-1-1,2 2 1,10-6-1,-17 9 9,0 0-1,1 0 0,-1 0 1,1 0-1,-1 1 0,1-1 1,-1 1-1,1 0 0,-1-1 0,1 1 1,0 0-1,-1 1 0,1-1 1,-1 0-1,1 1 0,0-1 1,-1 1-1,1 0 0,-1 0 1,0 0-1,1 0 0,-1 0 0,0 0 1,0 1-1,0-1 0,1 1 1,-2 0-1,1 0 0,0-1 1,0 1-1,0 0 0,-1 0 0,3 4 1,2 7 9,-1-1-1,0 1 1,0 0 0,-2 0 0,1 0 0,-2 1 0,0-1 0,0 1-1,-1 16 1,0-23-5,-1 0 1,0-1-1,-1 1 0,1 0 0,-1 0 0,0 0 0,-1 0 1,0 0-1,0-1 0,0 1 0,-1-1 0,0 0 1,0 1-1,-1-1 0,0-1 0,0 1 0,0 0 0,0-1 1,-10 9-1,13-14 12,1 0 0,-1 0 0,1-1 0,0 1 0,-1 0 0,1 0 1,-1 0-1,1 0 0,0-1 0,-1 1 0,1 0 0,0 0 0,-1-1 0,1 1 0,0 0 1,0-1-1,-1 1 0,1 0 0,0-1 0,0 1 0,-1 0 0,1-1 0,0 1 0,0-1 1,0 1-1,0 0 0,0-1 0,0 1 0,0-1 0,-1 1 0,1 0 0,0-1 0,0 1 1,1-1-1,-1 1 0,0 0 0,0-1 0,0 1 0,0-1 0,0 1 0,0 0 0,0-1 1,1 1-1,-1-1 0,2-27 316,2 13-326,1 0 0,0-1-1,1 2 1,1-1 0,0 1-1,0 0 1,2 0 0,16-20-1,-4 8-16,1 1 0,2 1 0,30-24-1,-47 41 25,1 0 0,0 1 0,1 0 0,-1 0-1,1 1 1,0 0 0,1 0 0,-1 1 0,1 1-1,13-4 1,-21 7-9,-1 0 0,1 0 0,-1 1 0,1-1-1,-1 0 1,0 1 0,1-1 0,-1 1 0,0-1 0,1 1 0,-1 0 0,0-1-1,0 1 1,0 0 0,0 0 0,1 0 0,-1 0 0,0 0 0,-1 0-1,1 0 1,0 0 0,0 1 0,0-1 0,-1 0 0,1 0 0,0 1 0,-1-1-1,0 0 1,1 1 0,-1-1 0,0 1 0,1-1 0,-1 1 0,0 0-1,5 63-69,-4-50 91,0 58-80,6 72-83,-5-132-121,0 0 0,1 0 0,0-1 0,1 1 0,0-1 0,1 0 0,0 0 0,12 17 0,-14-24 37,0-2 1,0 1 0,1 0-1,-1-1 1,1 1 0,0-1-1,0 0 1,0 0 0,0-1-1,1 1 1,-1-1-1,1 0 1,-1 0 0,1-1-1,0 1 1,0-1 0,-1 0-1,1 0 1,0 0 0,0-1-1,0 0 1,0 0 0,0 0-1,0-1 1,0 1 0,0-1-1,0-1 1,7-1 0,1-2-101,0 0 1,0 0-1,0-2 0,-1 1 1,0-1-1,0-1 1,-1 0-1,0-1 1,10-10-1,-9 5 478,0 0 0,0 0 0,-2-1 0,0-1 0,0 1 0,-2-2-1,10-23 1,-11 21 466,0-1 0,-1-1 0,-1 1 0,-2-1 0,1 0 0,-2 0 0,-1 0 0,-1 0 0,-1 0-1,-4-29 1,5 48-531,0 1 0,0-1 0,0 1 1,0-1-1,-1 0 0,1 1 0,-1-1 0,1 1 0,-1-1 0,0 1 0,0-1 0,1 1 0,-1-1 0,0 1 0,0 0 0,0-1 0,0 1 0,-1 0 0,1 0 0,0 0 0,0 0 0,-1 0 0,1 0 0,-1 0 0,1 1 0,-1-1 1,1 0-1,-1 1 0,1-1 0,-1 1 0,1-1 0,-1 1 0,0 0 0,1 0 0,-1 0 0,0 0 0,1 0 0,-1 0 0,0 0 0,1 1 0,-3 0 0,-2 0-21,1 1-1,0 0 0,-1 1 1,1 0-1,0-1 0,0 2 1,1-1-1,-1 0 0,1 1 1,-7 7-1,-2 3-60,1 1 0,1 0 0,0 1 1,1 0-1,1 1 0,0 0 0,1 0 0,1 1 0,1 0 1,0 0-1,2 0 0,0 1 0,1 0 0,0 0 0,2 34 1,1-52-31,0 1 0,0 0 0,0 0 0,1 0 0,-1 0 1,1 0-1,-1 0 0,1 0 0,0 0 0,0 0 0,0-1 0,0 1 1,0 0-1,0-1 0,0 1 0,0-1 0,1 1 0,-1-1 0,1 0 1,-1 1-1,1-1 0,-1 0 0,1 0 0,0 0 0,0 0 0,-1 0 1,1-1-1,0 1 0,0-1 0,0 1 0,0-1 0,0 1 1,0-1-1,0 0 0,0 0 0,0 0 0,2 0 0,2 0-14,0-1 1,0 1-1,0-1 0,0-1 0,-1 1 0,1-1 1,0 0-1,-1 0 0,1 0 0,-1-1 0,8-4 1,-1-3 124,-1 0 1,0 0 0,-1-1 0,0 0-1,-1 0 1,0-1 0,-1-1 0,-1 1-1,1-1 1,-2-1 0,0 1 0,6-23-1,-14 53 241,1 0-1,0 0 1,2 0-1,-1 0 1,6 24-1,-5-29-736,2 0 0,0 1 0,0-2 0,1 1 0,1 0 0,0-1 0,0 0-1,1 0 1,10 14 0,16 5-2960,2-12-3437</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3.207"/>
    </inkml:context>
    <inkml:brush xml:id="br0">
      <inkml:brushProperty name="width" value="0.05" units="cm"/>
      <inkml:brushProperty name="height" value="0.05" units="cm"/>
      <inkml:brushProperty name="color" value="#5B2D90"/>
    </inkml:brush>
  </inkml:definitions>
  <inkml:trace contextRef="#ctx0" brushRef="#br0">169 2 5138,'0'0'10234,"-16"-2"-7384,12 5-2700,1 0 0,-1 1 0,1-1 0,0 1 0,0 0 1,1 0-1,-1 0 0,1 0 0,0 0 0,-3 8 0,-15 51 750,17-53-783,-27 124 1177,-20 197 1,47-306-1254,-5 46 28,4 1-1,7 132 1,-1-185-96,1 0 1,1-1-1,1 1 1,1-1-1,0 0 1,1-1 0,1 1-1,13 20 1,-14-27-321,0 0 0,1 0 0,1-1 0,0 0 0,0 0 0,1-1 0,0 0 0,0-1 0,1 0 0,0-1 0,0 0 0,19 8 0,14-3-4736</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7.464"/>
    </inkml:context>
    <inkml:brush xml:id="br0">
      <inkml:brushProperty name="width" value="0.05" units="cm"/>
      <inkml:brushProperty name="height" value="0.05" units="cm"/>
      <inkml:brushProperty name="color" value="#5B2D90"/>
    </inkml:brush>
  </inkml:definitions>
  <inkml:trace contextRef="#ctx0" brushRef="#br0">172 247 12230,'0'0'10399,"-19"14"-10178,6-6-125,4-3-41,1 0-1,0 1 1,0 0-1,0 0 1,1 1 0,0-1-1,0 2 1,1-1-1,0 1 1,0 0-1,1 0 1,0 1-1,0-1 1,1 1-1,-5 12 1,-1 20 196,2 0 1,2 0-1,1 1 0,2 74 0,3-109-250,0-1-1,1 1 0,0-1 0,0 1 1,0-1-1,1 1 0,0-1 0,0 0 0,1 0 1,5 11-1,-6-13-39,1-1 1,0 0-1,0 1 0,0-1 1,1 0-1,-1 0 1,1 0-1,-1-1 0,1 0 1,0 1-1,0-1 1,0 0-1,0-1 1,0 1-1,1-1 0,7 2 1,0-1-99,0 0 0,0-1 0,0 0 0,0-1 0,0 0 0,0-1 0,0 0 0,0-1 0,0-1 1,0 0-1,0 0 0,-1-1 0,0-1 0,0 1 0,0-2 0,0 0 0,-1 0 0,0-1 0,0 0 0,12-12 0,-10 7 104,0-1 0,-1 0 0,0-1 0,-1 0 0,-1-1 0,0 0 0,-1-1 0,-1 1 0,0-1 0,-1-1 0,-1 1 0,0-1 0,4-33 0,-3-13-117,-2-109 0,-6 139 364,-1-1-1,-1 1 0,-2 0 0,-20-63 0,25 94-97,1 0-1,-1 1 1,1-1 0,-1 0-1,0 1 1,0-1 0,0 1-1,0-1 1,0 1 0,0-1-1,0 1 1,0 0-1,-2-3 1,2 5-88,1-1 0,-1 0-1,1 0 1,0 0 0,-1 0-1,1 0 1,-1 0 0,1 0-1,0 0 1,-1 1 0,1-1-1,0 0 1,-1 0 0,1 1 0,0-1-1,-1 0 1,1 0 0,0 1-1,-1-1 1,1 0 0,0 1-1,0-1 1,-1 0 0,1 1-1,0-1 1,0 1 0,0-1 0,0 0-1,0 1 1,-1-1 0,1 1-1,0-1 1,0 1 0,-9 55 419,8-46-515,-5 50 247,2 1 0,6 73 1,0-100-43,2-1 0,1 0 0,2 0 0,1 0 0,20 50 1,-27-81-121,2 4-48,-1-1 1,1 1 0,0 0 0,0-1 0,8 10 0,-10-14 5,0 0-1,0 0 1,0 0-1,0 0 1,0 0-1,1-1 1,-1 1-1,0 0 1,1-1 0,-1 1-1,0-1 1,1 1-1,-1-1 1,1 0-1,-1 1 1,1-1-1,-1 0 1,1 0 0,-1 0-1,0 0 1,1 0-1,-1 0 1,1-1-1,-1 1 1,1-1-1,-1 1 1,0-1 0,1 1-1,-1-1 1,3-1-1,9-8-26,1-1 1,-2-1-1,0 0 0,0 0 0,-1-1 1,-1-1-1,17-26 0,-7 10-67,-1 3 44,-13 15 5,2 1 0,-1 0 1,2 1-1,-1-1 0,2 2 1,-1-1-1,12-7 0,-21 17 69,1 0 0,-1 0-1,1 1 1,-1-1 0,1 0 0,-1 1-1,1-1 1,-1 0 0,1 1-1,-1-1 1,1 1 0,-1-1-1,0 1 1,1-1 0,-1 1 0,0-1-1,1 1 1,-1-1 0,0 1-1,0-1 1,0 1 0,1 0-1,-1-1 1,0 1 0,0-1 0,0 1-1,0-1 1,0 1 0,0 0-1,0-1 1,0 1 0,0-1-1,-1 1 1,1 0 0,0 0 0,1 36 64,-1-30-42,0-2-18,7 105 87,-5-100-84,-1 0 0,2-1 1,-1 1-1,1 0 0,1-1 0,0 0 1,0 1-1,9 14 0,-11-22-5,-1 0-1,0 0 1,0 0-1,1 0 1,-1-1-1,1 1 1,-1 0-1,1-1 1,0 1-1,0-1 1,-1 1-1,1-1 1,0 0-1,0 0 1,1 0-1,-1 0 1,0 0-1,0 0 1,0 0-1,1-1 1,-1 0-1,0 1 1,0-1-1,1 0 1,-1 0-1,0 0 1,1 0-1,-1 0 1,0-1-1,1 1 1,-1-1-1,0 1 1,0-1-1,1 0 1,-1 0-1,0 0 1,0 0-1,0 0 1,0-1-1,0 1 1,-1 0-1,1-1 1,0 0-1,-1 1 1,3-4-1,5-5 4,0-1 0,-1 0 0,-1 0 0,0-1 0,0 0 0,6-17 0,51-142 364,-60 169 301,0 12-495,0 22-287,-4-27 175,6 71 113,-3-28-346,2-1 0,13 51-1,-10-79-863,-3-11-797</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7.834"/>
    </inkml:context>
    <inkml:brush xml:id="br0">
      <inkml:brushProperty name="width" value="0.05" units="cm"/>
      <inkml:brushProperty name="height" value="0.05" units="cm"/>
      <inkml:brushProperty name="color" value="#5B2D90"/>
    </inkml:brush>
  </inkml:definitions>
  <inkml:trace contextRef="#ctx0" brushRef="#br0">1 121 9732,'0'0'8538,"3"16"-7754,-2-8-657,0-2-75,-1 0-1,1 0 1,0 0 0,1-1-1,0 1 1,0-1 0,0 1-1,0-1 1,1 1 0,0-1-1,0 0 1,0 0 0,1-1 0,-1 1-1,1-1 1,0 0 0,1 0-1,-1 0 1,9 5 0,-1-2 79,1-1 1,0 0 0,0-1 0,0 0 0,1-2-1,0 1 1,-1-2 0,1 1 0,0-2 0,1 0-1,-1-1 1,0 0 0,0-1 0,17-4-1,-28 4-42,-1 0 0,1 0 0,-1 0-1,1 0 1,-1-1 0,1 1-1,-1-1 1,0 0 0,0 0 0,0 0-1,0 0 1,0 0 0,0 0-1,0 0 1,-1 0 0,1-1 0,1-4-1,-1 2 60,1-1 0,-1 0 0,-1-1 0,1 1 0,-1 0 0,-1 0 0,1-12 0,-1 8-69,0 0 1,-1 1 0,0-1 0,-1 1 0,0-1-1,0 1 1,-1-1 0,0 1 0,-1 0-1,-6-12 1,4 15-76,1-1 0,-1 1-1,0 0 1,-1 1 0,1-1 0,-1 1-1,0 0 1,-1 1 0,1 0-1,-1 0 1,1 1 0,-14-5 0,17 7-78,0-1 0,0 1 0,0 0 0,0 0 0,0 1 0,0-1 0,-1 1 0,1 0 0,0 0 0,0 0 0,0 1 0,0 0 0,0-1 0,-1 1 0,1 1 0,1-1 0,-1 0 0,0 1 0,0 0 1,0 0-1,1 0 0,-1 1 0,1-1 0,0 1 0,0-1 0,0 1 0,-4 4 0,3 0-260,0-1 1,1 1-1,0 0 1,0 0 0,0 0-1,1 0 1,0 0-1,0 1 1,-1 11-1,1 71-4702,2-87 4779,1 61-5130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8.253"/>
    </inkml:context>
    <inkml:brush xml:id="br0">
      <inkml:brushProperty name="width" value="0.05" units="cm"/>
      <inkml:brushProperty name="height" value="0.05" units="cm"/>
      <inkml:brushProperty name="color" value="#5B2D90"/>
    </inkml:brush>
  </inkml:definitions>
  <inkml:trace contextRef="#ctx0" brushRef="#br0">24 18 3105,'0'0'17857,"0"15"-16283,-18 187 1067,12-118-3060,6-84 366,1 1-1,-1 0 1,0-1-1,1 1 1,-1-1-1,1 1 1,-1-1-1,0 1 1,1-1-1,-1 0 1,1 1 0,-1-1-1,1 0 1,-1 1-1,1-1 1,0 0-1,-1 1 1,1-1-1,-1 0 1,1 0 0,0 0-1,-1 0 1,1 1-1,0-1 1,-1 0-1,1 0 1,-1 0-1,1 0 1,0-1-1,-1 1 1,1 0 0,0 0-1,-1 0 1,1 0-1,-1-1 1,1 1-1,0 0 1,-1 0-1,1-1 1,0 0-1,29-11-539,-8-6 391,-1-1 0,-1 0 0,-1-2 0,0 0 1,-2-1-1,22-35 0,27-33-170,-56 78 417,-7 8 78,-1 0-1,1 1 0,1-1 1,-1 1-1,0 0 1,1-1-1,7-4 0,-8 15 684,-3-3-683,0 38 63,-1-21 8,2-1 1,0 1-1,7 38 1,-7-55-177,0 0-1,0-1 1,0 1-1,0 0 1,1-1-1,-1 1 1,1-1-1,0 0 1,0 1-1,0-1 1,0 0 0,1 0-1,-1 0 1,1 0-1,0-1 1,0 1-1,0-1 1,0 0-1,0 0 1,0 0 0,1 0-1,-1 0 1,1-1-1,-1 1 1,1-1-1,6 1 1,-5-1-37,-1-1 1,1 1-1,-1-1 1,1 0-1,-1 0 1,1-1-1,-1 0 1,1 1-1,-1-1 1,1-1-1,-1 1 1,0-1-1,0 1 0,0-1 1,0-1-1,0 1 1,0 0-1,0-1 1,-1 0-1,1 0 1,3-4-1,-2 1-47,-1 0 0,0 0 0,0 0 0,0-1 0,-1 1-1,0-1 1,-1 1 0,1-1 0,-1 0 0,0 0 0,-1 0 0,2-15 0,-3 16-65,0-1 1,1 0-1,-2 1 0,1-1 1,-1 1-1,0-1 1,-1 1-1,1-1 1,-1 1-1,-4-9 1,5 13 159,0 0 1,-1 0-1,1 0 0,0 1 1,-1-1-1,1 1 0,-1-1 1,0 1-1,1-1 0,-1 1 1,0 0-1,0 0 1,0 0-1,0 0 0,0 0 1,0 0-1,0 1 0,0-1 1,0 1-1,0-1 0,0 1 1,-1 0-1,1-1 0,0 1 1,0 1-1,0-1 1,-1 0-1,1 0 0,0 1 1,0-1-1,0 1 0,0 0 1,0 0-1,0-1 0,-4 4 1,1-1 24,0 0 1,0 1 0,0 0-1,0 0 1,0 1 0,1-1-1,0 1 1,0 0-1,0 0 1,1 0 0,-1 1-1,1-1 1,-2 8 0,-32 78 660,29-69-643,2 1 0,0-1 0,1 1 1,1 0-1,1 0 0,2 1 0,0-1 0,1 0 0,4 27 0,-3-47-124,-1 0 1,1 0-1,0 0 1,0 0-1,0 0 1,1 0-1,-1-1 1,1 1 0,-1 0-1,1-1 1,0 1-1,0-1 1,0 0-1,1 0 1,-1 0-1,0 0 1,4 3-1,-1-3-551,0 1 0,1-1 0,-1 0 0,0 0 0,1 0-1,-1-1 1,1 0 0,-1 0 0,8 0 0,42 0-12843</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8.600"/>
    </inkml:context>
    <inkml:brush xml:id="br0">
      <inkml:brushProperty name="width" value="0.05" units="cm"/>
      <inkml:brushProperty name="height" value="0.05" units="cm"/>
      <inkml:brushProperty name="color" value="#5B2D90"/>
    </inkml:brush>
  </inkml:definitions>
  <inkml:trace contextRef="#ctx0" brushRef="#br0">1 43 7652,'0'0'16647,"137"-43"-18072,-108 43-1760,-7 0-5075</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8.934"/>
    </inkml:context>
    <inkml:brush xml:id="br0">
      <inkml:brushProperty name="width" value="0.05" units="cm"/>
      <inkml:brushProperty name="height" value="0.05" units="cm"/>
      <inkml:brushProperty name="color" value="#5B2D90"/>
    </inkml:brush>
  </inkml:definitions>
  <inkml:trace contextRef="#ctx0" brushRef="#br0">1 1 10597,'0'0'12595,"0"12"-12344,-1 167 1398,1 177 209,9-120-7782,-8-226-431</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39.910"/>
    </inkml:context>
    <inkml:brush xml:id="br0">
      <inkml:brushProperty name="width" value="0.05" units="cm"/>
      <inkml:brushProperty name="height" value="0.05" units="cm"/>
      <inkml:brushProperty name="color" value="#5B2D90"/>
    </inkml:brush>
  </inkml:definitions>
  <inkml:trace contextRef="#ctx0" brushRef="#br0">1 263 11477,'0'0'10165,"21"14"-9650,2 0-383,17 13 313,73 34 0,-92-51-383,0-1 0,1-1 0,1-1 1,-1-1-1,1-1 0,0-1 0,0-1 1,32-1-1,-51-2-67,0 0 0,0 0 1,0-1-1,-1 0 0,1 0 0,0 0 0,0 0 1,-1 0-1,1-1 0,-1 0 0,1 0 0,-1 0 1,0 0-1,0 0 0,0 0 0,0-1 1,0 0-1,0 0 0,3-4 0,-2 0-16,0 0-1,0 1 1,-1-1 0,0-1-1,0 1 1,-1 0 0,1-1-1,-2 1 1,2-13-1,-1 9-2,-1-1 0,-1 1-1,0 0 1,0-1-1,-1 1 1,-1 0 0,0 0-1,0 0 1,-1 0-1,0 0 1,-1 0 0,0 1-1,-11-18 1,11 22 38,-1 1 1,0 0-1,0 0 0,0 0 1,0 1-1,-1 0 1,0 0-1,0 0 0,0 0 1,0 1-1,-1 0 0,1 1 1,-8-3-1,11 4 3,-1 1 0,0-1 0,1 1 0,-1-1 0,0 1 0,0 0-1,0 0 1,1 1 0,-1-1 0,0 1 0,1 0 0,-1 0 0,0 0 0,1 0-1,-1 1 1,1-1 0,0 1 0,0 0 0,-1 0 0,1 0 0,0 1 0,1-1 0,-1 1-1,0-1 1,-2 5 0,-4 5 9,1 1 0,1 0 0,0 0 0,0 1 0,2 0 0,0 0-1,0 0 1,1 1 0,1-1 0,0 1 0,0 19 0,2-17-4,0-1 0,1 0 0,1 1 1,0-1-1,2 0 0,0 0 0,0 0 0,2 0 1,0 0-1,8 17 0,-7-22-53,1 1 0,0-1 0,1 0 0,0 0 1,1-1-1,0 0 0,0-1 0,1 0 0,1 0 0,0-1 0,0-1 0,0 0 0,1 0 0,0-1 0,0 0 1,0-1-1,1-1 0,0 0 0,0-1 0,0 0 0,0-1 0,0 0 0,1-1 0,-1 0 0,1-2 0,-1 1 1,0-2-1,18-3 0,-15 2-7,-1 0 1,1-1 0,-1-1-1,0-1 1,-1 0 0,0-1-1,0 0 1,0-1 0,-1-1-1,0 0 1,0 0 0,-1-2-1,-1 1 1,1-2-1,-2 1 1,0-2 0,0 1-1,-1-1 1,-1-1 0,0 1-1,-1-2 1,0 1 0,7-26-1,-10 27 125,-1 0-1,-1 0 0,0 0 1,-1-1-1,0 1 1,-1-1-1,-3-22 0,3 33-63,-1 0-1,0-1 1,1 1-1,-1 0 1,-1-1-1,1 1 1,0 0-1,-1 0 1,1 0-1,-1 0 1,0 0-1,0 0 1,0 1-1,-1-1 1,1 1-1,-1-1 1,1 1-1,-1 0 1,0 0-1,0 0 1,1 0-1,-2 1 0,1-1 1,0 1-1,0 0 1,0-1-1,-1 2 1,1-1-1,0 0 1,-1 1-1,1-1 1,-1 1-1,1 0 1,-5 0-1,3 1-16,1 0 0,-1 0 0,1 1 0,-1-1 0,1 1 0,-1 0 0,1 0 0,0 0 0,0 1 0,0-1 0,0 1 0,1 0 0,-1 0 0,1 1 0,0-1 0,-1 1 0,1-1 0,1 1-1,-1 0 1,1 0 0,-1 0 0,-2 9 0,-1 0-28,0 1-1,1 0 0,1 0 1,0 0-1,1 1 1,-1 18-1,3-24 27,0 0-1,1 0 1,1 0 0,-1 0-1,1 0 1,1 0 0,0 0 0,0 0-1,4 10 1,-4-15-36,0-1 1,0 1-1,0-1 0,0 0 1,1 1-1,-1-1 0,1 0 1,0 0-1,0-1 0,0 1 1,0-1-1,1 1 1,-1-1-1,1 0 0,-1 0 1,1-1-1,0 1 0,0-1 1,0 1-1,-1-1 0,1-1 1,7 2-1,-5-1 5,1-1-1,-1 0 1,1 0-1,-1 0 1,1-1 0,-1 0-1,1 0 1,-1 0-1,0-1 1,0 0-1,0-1 1,0 1 0,0-1-1,0 0 1,-1 0-1,1-1 1,-1 0 0,6-5-1,-2 1 105,-1-1-1,0 0 1,-1-1 0,0 0-1,0 0 1,-1 0 0,0 0-1,-1-1 1,5-13-1,0 66-142,-8-34 50,0-1 0,0 0 1,1-1-1,0 1 0,0 0 1,0-1-1,1 0 0,0 0 0,0 0 1,0 0-1,1 0 0,6 4 1,-7-6 0,0-2 1,0 1-1,0 0 1,1-1-1,-1 0 0,1 0 1,-1 0-1,1 0 1,0-1-1,-1 0 1,1 0-1,0 0 1,0-1-1,0 1 1,0-1-1,0-1 1,0 1-1,9-2 1,-10 1 6,0-1 1,1 1 0,-1-1-1,0 0 1,0 0 0,0-1-1,0 1 1,0-1 0,-1 0-1,1 0 1,-1 0 0,0 0 0,0-1-1,0 1 1,0-1 0,0 0-1,-1 0 1,0 0 0,0 0-1,0 0 1,0 0 0,2-8 0,1-5-54,-1 0 0,0 0 0,-1-1 0,1-28 0,-2 8-187,-2 0-1,-6-48 1,4 72 234,-1 0 1,0 0-1,0 1 1,-2-1-1,0 1 1,0-1-1,-1 1 1,-1 1-1,-9-15 1,14 24 49,0-1 0,0 1 0,-1 0 0,1 0 1,-1 0-1,1 1 0,-1-1 0,0 1 0,0-1 0,0 1 0,0 0 0,0 0 1,-1 1-1,1-1 0,-1 0 0,1 1 0,-1 0 0,0 0 0,1 0 0,-1 0 1,0 1-1,1 0 0,-1-1 0,0 1 0,0 1 0,0-1 0,1 0 0,-1 1 1,0 0-1,-4 1 0,3 1-29,0 0 1,-1 0 0,1 0-1,1 0 1,-1 1-1,0 0 1,1 0 0,0 1-1,0-1 1,0 1 0,0-1-1,1 1 1,0 1-1,0-1 1,0 0 0,1 1-1,0-1 1,-2 8-1,0 0-37,0 2 0,2-1 0,0 0 0,0 1 0,2-1 0,-1 0 0,2 1 0,0-1 0,1 1 0,0-1 0,1 0 0,1 0 0,0 0 0,8 17 0,-9-24-53,0-1 1,0 0-1,1 0 0,0 0 1,0-1-1,1 1 0,0-1 0,-1 0 1,2 0-1,-1-1 0,0 1 0,1-1 1,0 0-1,0-1 0,0 1 1,1-1-1,-1-1 0,1 1 0,-1-1 1,1 0-1,0 0 0,0-1 1,0 0-1,0 0 0,0-1 0,0 0 1,0 0-1,0-1 0,0 1 1,0-2-1,9-1 0,-9 1 90,1-1 1,-1 1-1,1-1 1,-1-1-1,0 1 0,0-1 1,-1-1-1,1 1 0,-1-1 1,0 0-1,0 0 1,0-1-1,6-7 0,4-9 642,-1 0 0,20-38-1,-9 14 1825,-26 46-2431,0 0 0,0-1-1,0 1 1,0 0 0,0 0-1,1-1 1,-1 1 0,0 0-1,0 0 1,0-1 0,1 1 0,-1 0-1,0 0 1,0-1 0,0 1-1,1 0 1,-1 0 0,0 0 0,0 0-1,1-1 1,-1 1 0,0 0-1,1 0 1,-1 0 0,0 0 0,1 0-1,-1 0 1,0 0 0,0 0-1,1 0 1,-1 0 0,0 0-1,1 0 1,-1 0 0,0 0 0,1 0-1,-1 0 1,8 12 314,1 21-623,-9-31 341,13 111-232,-4-12-1125,7-39-2980,-8-49-1345</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40.451"/>
    </inkml:context>
    <inkml:brush xml:id="br0">
      <inkml:brushProperty name="width" value="0.05" units="cm"/>
      <inkml:brushProperty name="height" value="0.05" units="cm"/>
      <inkml:brushProperty name="color" value="#5B2D90"/>
    </inkml:brush>
  </inkml:definitions>
  <inkml:trace contextRef="#ctx0" brushRef="#br0">1 0 16728,'0'0'6178,"0"21"-5943,-1 3-32,4 95 739,-2-103-857,0-1 0,2 1 0,0-1 0,0 0 0,2 0 0,7 18 0,-11-30-130,0-1 1,0 0 0,0 0-1,0 0 1,1 0-1,-1 0 1,1-1 0,-1 1-1,1 0 1,0-1 0,0 1-1,-1-1 1,1 1-1,0-1 1,0 0 0,0 0-1,1 0 1,-1 0-1,0 0 1,0 0 0,4 0-1,-2-1-86,0 0 0,0 0 0,0 0 0,0-1 0,-1 1 0,1-1 0,0 0 0,0 0-1,-1-1 1,1 1 0,6-5 0,6-4-233,-1 0 0,-1-1 0,0-1 0,16-16 0,84-100-1587,-114 128 1961,0-1 0,0 1 0,1-1 0,-1 1 0,1-1 0,-1 1 0,0-1 0,1 1 0,-1-1-1,1 1 1,-1 0 0,1-1 0,-1 1 0,1 0 0,-1 0 0,1-1 0,-1 1 0,1 0 0,-1 0-1,1 0 1,0 0 0,-1 0 0,1-1 0,-1 1 0,1 0 0,0 0 0,-1 1 0,1-1 0,-1 0-1,1 0 1,-1 0 0,1 0 0,0 0 0,-1 1 0,1-1 0,-1 0 0,1 0 0,-1 1 0,1-1-1,-1 0 1,1 1 0,-1-1 0,0 1 0,1-1 0,-1 0 0,1 1 0,-1-1 0,0 1 0,1-1-1,-1 1 1,0-1 0,0 1 0,1 0 0,-1-1 0,0 1 0,0-1 0,0 1 0,0-1-1,0 1 1,0 1 0,9 50 470,-6-32-264,-1-9-159,0 1 1,1-1 0,1 1 0,0-1-1,1 0 1,0 0 0,10 14 0,-14-22-64,1 0 0,1-1 0,-1 1 1,0-1-1,1 1 0,-1-1 0,1 0 0,0 0 1,-1 0-1,1 0 0,0-1 0,0 1 1,0-1-1,1 0 0,-1 1 0,0-2 1,0 1-1,1 0 0,-1-1 0,0 1 1,1-1-1,-1 0 0,1 0 0,-1 0 1,0-1-1,1 1 0,-1-1 0,0 0 1,1 0-1,-1 0 0,4-2 0,-1 0-72,0 0-1,0-1 1,0 0 0,0-1-1,0 1 1,-1-1 0,0 0-1,0 0 1,0-1-1,-1 1 1,0-1 0,0 0-1,0 0 1,-1-1 0,0 1-1,0-1 1,4-12-1,-2 0 35,0 0 0,-1 0 0,0-1 0,-2 1 0,0-28 0,-3 35 5649,-1 42-4652,-2 51-1378,4-74 382,-2 27 180,5 48 0,-2-72-294,1 0 1,0 0 0,0 0 0,1 0 0,0 0 0,1 0-1,0-1 1,0 0 0,7 10 0,-11-19 151,7 9-1847,-6-9 1738,-1 0 0,0 0-1,0 0 1,0 0-1,1 0 1,-1 0-1,0 0 1,0 0 0,0 0-1,1 0 1,-1 0-1,0 0 1,0 0-1,0 0 1,1 0 0,-1 0-1,0 0 1,0 0-1,0 0 1,0-1 0,1 1-1,-1 0 1,0 0-1,0 0 1,0 0-1,0 0 1,1 0 0,-1-1-1,0 1 1,0 0-1,0 0 1,0 0-1,0-1 1,0 1 0,0 0-1,0 0 1,0 0-1,0 0 1,1-1-1,-1 1 1,0 0 0,0 0-1,0-1 1,0 1-1,0 0 1,0 0 0,0 0-1,-1-1 1,1 1-1,0 0 1,0 0-1,0 0 1,0 0 0,0-1-1,0 1 1,0 0-1,0 0 1,0 0-1,0-1 1,-1 1 0,1 0-1,0-25-7075</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40.831"/>
    </inkml:context>
    <inkml:brush xml:id="br0">
      <inkml:brushProperty name="width" value="0.05" units="cm"/>
      <inkml:brushProperty name="height" value="0.05" units="cm"/>
      <inkml:brushProperty name="color" value="#5B2D90"/>
    </inkml:brush>
  </inkml:definitions>
  <inkml:trace contextRef="#ctx0" brushRef="#br0">52 70 10725,'0'0'2633,"3"19"-2558,-2-7-62,-1-4-7,1-1 0,-1 0 0,1 0 0,1 0 0,0 0 0,0-1 0,0 1 1,0 0-1,1-1 0,1 0 0,-1 1 0,1-1 0,0 0 0,0-1 0,0 1 0,1-1 0,6 6 1,-4-5 159,1 0 1,-1-1 0,1 0 0,1-1 0,-1 1 0,1-1 0,-1-1 0,1 0 0,0 0 0,0-1 0,1 0-1,-1 0 1,0-1 0,1 0 0,12-1 0,-20-1-27,0 1 0,1-1-1,-1 0 1,0 0 0,0 0-1,0 0 1,0-1 0,0 1 0,0 0-1,0-1 1,-1 1 0,1-1-1,0 0 1,-1 0 0,0 1-1,1-1 1,-1 0 0,0 0 0,0 0-1,0-1 1,0 1 0,0 0-1,0 0 1,-1 0 0,1-1 0,-1 1-1,1 0 1,-1-4 0,1-7 380,0 0 1,-1-1-1,-2-22 1,1 29-467,0 0 1,-1 0-1,1 0 1,-2 0 0,1 1-1,-1-1 1,0 1-1,0-1 1,-1 1 0,1 0-1,-2 0 1,1 1 0,0-1-1,-1 1 1,0 0-1,-1 0 1,1 1 0,-1-1-1,1 1 1,-1 1-1,-1-1 1,1 1 0,0 0-1,-1 0 1,0 1 0,1-1-1,-1 2 1,0-1-1,0 1 1,0 0 0,0 0-1,0 1 1,-11 1-1,13-1-133,1 1-1,-1 0 0,1 0 1,-1 1-1,1 0 1,0-1-1,0 1 0,-1 1 1,1-1-1,1 1 0,-1-1 1,0 1-1,1 0 0,-1 0 1,1 1-1,0-1 0,0 1 1,0 0-1,1-1 0,-1 1 1,-3 8-1,0 2-700,0 1 0,0 0 0,2 0 0,0 0 0,-3 19 0,-1 32-4390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41.401"/>
    </inkml:context>
    <inkml:brush xml:id="br0">
      <inkml:brushProperty name="width" value="0.05" units="cm"/>
      <inkml:brushProperty name="height" value="0.05" units="cm"/>
      <inkml:brushProperty name="color" value="#5B2D90"/>
    </inkml:brush>
  </inkml:definitions>
  <inkml:trace contextRef="#ctx0" brushRef="#br0">26 64 11509,'0'0'9124,"2"21"-8064,5 70-244,-7-84-842,1 0 0,0 1 1,0-1-1,1 0 0,-1 0 0,2 0 1,-1 0-1,1-1 0,0 1 0,1-1 1,-1 1-1,1-1 0,1 0 0,-1-1 1,1 1-1,0-1 0,0 0 0,0 0 1,1 0-1,0-1 0,0 1 0,0-2 1,0 1-1,1-1 0,-1 0 0,1 0 1,0 0-1,0-1 0,0 0 0,0-1 1,0 0-1,1 0 0,-1 0 0,0-1 1,0 0-1,1 0 0,-1-1 0,0 0 1,0 0-1,1-1 0,-1 0 0,0 0 1,-1-1-1,1 0 0,11-6 0,3-5 88,34-29-1,-37 28 485,0 0 0,25-14 0,-35 25-382,-1 0-1,1 1 1,0-1-1,-1 2 1,2-1-1,-1 1 1,0 1-1,0-1 0,0 1 1,10 0-1,78 12-82,-76-7-75,-1-1 1,0-1-1,1-1 1,37-2-1,-51 0-47,0 0 0,-1 0-1,1-1 1,-1 1 0,1-1-1,-1-1 1,0 1 0,0-1 0,0 0-1,0 0 1,0-1 0,-1 1 0,1-1-1,-1 0 1,0 0 0,0 0 0,-1-1-1,1 1 1,-1-1 0,0 0 0,3-6-1,-4 8 21,-1 1 0,1-1 0,-1 0 0,0 0 0,1 0 1,-1 0-1,-1 0 0,1 0 0,0 0 0,-1 0 0,0 0 0,1-1 0,-1 1 0,0 0 0,-1 0 0,1 0 0,-1 0 0,1 0 0,-1 0 0,0 0 0,0 0 0,0 0 0,0 0 0,-1 0 0,1 0 0,-1 0 0,0 1 0,0-1 0,0 1 0,0-1 0,0 1 0,0 0 0,-1 0 0,1 0 0,-1 0 0,1 0 0,-4-1 0,2 1 4,1 1-1,-1 0 0,0-1 1,0 1-1,1 1 1,-1-1-1,0 0 0,0 1 1,0 0-1,0 0 0,0 0 1,0 0-1,0 1 1,1-1-1,-1 1 0,0 0 1,0 0-1,1 1 0,-1-1 1,0 1-1,1-1 0,0 1 1,-1 0-1,1 1 1,0-1-1,0 1 0,0-1 1,0 1-1,-4 5 0,-2 6 31,0 0 0,1 0 0,0 1 0,2 0 0,-1 1 0,2-1 0,0 1-1,1 0 1,-3 22 0,-1 26 82,1 66-1,6-102-78,-2 103 253,-10 134 1303,12-253-1465,-1 0 0,0-1 0,0 1 1,-2 0-1,-6 17 0,8-25-94,0 0 0,0 0-1,-1-1 1,1 1 0,-1-1 0,0 0-1,0 1 1,0-1 0,0 0 0,0-1-1,-1 1 1,1-1 0,-1 1 0,0-1-1,0 0 1,0 0 0,0-1 0,-7 3-1,-8-1-8,1 0-1,-1-1 0,0 0 1,0-2-1,0 0 0,0-1 0,0-2 1,0 1-1,-23-8 0,-15-6-912,-90-39 1,80 24-1309,28 5-2508,13-1-6368</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22.422"/>
    </inkml:context>
    <inkml:brush xml:id="br0">
      <inkml:brushProperty name="width" value="0.05" units="cm"/>
      <inkml:brushProperty name="height" value="0.05" units="cm"/>
      <inkml:brushProperty name="color" value="#5B2D90"/>
    </inkml:brush>
  </inkml:definitions>
  <inkml:trace contextRef="#ctx0" brushRef="#br0">11 113 1313,'-10'-3'19611,"32"-49"-19448,-3-5 5493,-6 74-5301,2 27-194,-2 1 1,-2 1 0,10 88-1,-8 145-612,-16-196-1252,-10-11-2117</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4.633"/>
    </inkml:context>
    <inkml:brush xml:id="br0">
      <inkml:brushProperty name="width" value="0.05" units="cm"/>
      <inkml:brushProperty name="height" value="0.05" units="cm"/>
      <inkml:brushProperty name="color" value="#5B2D90"/>
    </inkml:brush>
  </inkml:definitions>
  <inkml:trace contextRef="#ctx0" brushRef="#br0">1 305 1297,'0'0'11917,"13"9"-9596,-5-6-2139,0 1-1,0-2 1,1 1 0,-1-1 0,1-1-1,-1 1 1,1-2 0,-1 1-1,1-1 1,-1 0 0,1-1-1,-1 0 1,1 0 0,-1-1-1,1 0 1,-1 0 0,0-1 0,0 0-1,0-1 1,0 0 0,-1 0-1,0 0 1,1-1 0,-2 0-1,1-1 1,0 1 0,-1-1-1,10-13 1,-10 10-228,0 1 0,-1 0 0,0-1 0,-1 0 0,0-1 0,0 1 0,-1 0 0,-1-1 0,1 0 0,-1 0 1,-1 0-1,1-16 0,-2 21 23,0 0 1,0 0 0,0 0 0,-1 0 0,1 1 0,-1-1 0,-1 0 0,1 0-1,0 0 1,-1 0 0,0 1 0,0-1 0,-1 1 0,1 0 0,-1 0-1,0-1 1,0 2 0,-1-1 0,1 0 0,-1 1 0,1-1 0,-1 1 0,0 0-1,0 0 1,-1 1 0,-6-4 0,9 5 21,0 1 0,1-1 0,-1 1-1,1 0 1,-1 0 0,0 0 0,1 0 0,-1 0 0,1 0 0,-1 0-1,0 0 1,1 1 0,-1-1 0,1 1 0,-1-1 0,1 1 0,-1-1-1,1 1 1,-1 0 0,1 0 0,-1 0 0,1 0 0,0 0 0,0 0 0,0 0-1,-1 0 1,1 1 0,0-1 0,0 0 0,1 1 0,-1-1 0,0 0-1,0 1 1,1-1 0,-2 3 0,-3 8-5,1 0 0,0 0 1,-4 20-1,6-22 17,-12 65 380,4 1 0,4 0 0,5 131 0,1-113-344,0-56-62,1-1-1,2 1 1,7 37 0,-10-74 12,0 0 1,0-1-1,0 1 1,0-1 0,0 1-1,1-1 1,-1 1 0,0 0-1,0-1 1,0 1-1,1-1 1,-1 1 0,0-1-1,0 1 1,1-1-1,-1 1 1,0-1 0,1 1-1,-1-1 1,1 0-1,-1 1 1,0-1 0,1 0-1,-1 1 1,1-1-1,-1 0 1,1 1 0,-1-1-1,1 0 1,0 0-1,-1 0 1,1 1 0,-1-1-1,1 0 1,-1 0-1,1 0 1,0 0 0,-1 0-1,1 0 1,-1 0-1,1 0 1,-1 0 0,1-1-1,0 1 1,-1 0 0,1 0-1,-1 0 1,1-1-1,-1 1 1,1 0 0,-1-1-1,1 1 1,-1 0-1,0-1 1,1 1 0,-1 0-1,1-1 1,-1 1-1,1-2 1,25-29 113,-24 29-113,41-63 64,-21 31 12,1 1-1,41-45 1,-63 78-62,-1-1 0,1 0 0,-1 1 0,1-1 0,-1 0 0,1 1 0,0-1 0,-1 1 0,1-1 0,0 1 0,0-1 0,-1 1 0,1-1 0,0 1 0,0 0 0,0 0 0,-1-1 0,1 1 0,0 0 0,0 0 0,0 0 0,0 0 0,0 0 0,-1 0 0,1 0 0,0 0 0,0 0 0,0 0 0,0 1 0,-1-1 0,1 0 0,0 0 0,1 1-1,0 1-6,-1 0-1,1 0 0,0 0 0,-1 0 0,1 0 0,-1 0 1,0 0-1,0 1 0,0-1 0,0 0 0,1 5 0,3 12-40,-1 1-1,2 25 1,-5-37 80,5 89-68,-4-33-1513,6-3-4348,-1-36-1244</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42.811"/>
    </inkml:context>
    <inkml:brush xml:id="br0">
      <inkml:brushProperty name="width" value="0.05" units="cm"/>
      <inkml:brushProperty name="height" value="0.05" units="cm"/>
      <inkml:brushProperty name="color" value="#5B2D90"/>
    </inkml:brush>
  </inkml:definitions>
  <inkml:trace contextRef="#ctx0" brushRef="#br0">1 75 12054,'0'0'6525,"18"-2"-5103,-6 1-1172,-7-1-210,-1 1 0,1 0 0,0 1 0,0-1 0,-1 1 0,1 0 0,0 0 0,0 0 0,-1 1 0,1 0 1,0 0-1,-1 0 0,1 0 0,-1 1 0,1 0 0,-1-1 0,0 2 0,0-1 0,0 0 0,0 1 0,0 0 0,0 0 0,3 4 0,4 7 82,-2 1 0,0 1 0,-1-1 0,0 1 0,-1 1 0,-1 0 0,-1-1 0,0 2 0,-1-1 0,-1 0 0,2 32 0,-4-38-105,-1 1-1,1-1 1,-2 0 0,0 0 0,0 0 0,-1-1 0,-1 1 0,1 0 0,-2 0-1,0-1 1,0 0 0,0 0 0,-1 0 0,-1 0 0,0-1 0,0 0 0,-1 0-1,0-1 1,-14 14 0,20-21-14,0 0 0,-1 0 0,1 0 1,0 0-1,0 0 0,-1 0 0,1 0 0,-1-1 0,1 1 0,-1 0 0,1-1 0,-1 1 0,1-1 1,-1 1-1,0-1 0,1 0 0,-1 0 0,0 0 0,1 0 0,-1 0 0,-1 0 0,1-1 6,1 0 0,0 1-1,0-1 1,0 0 0,1 0-1,-1 0 1,0 0 0,0 0-1,0 0 1,1 0 0,-1 0-1,0 0 1,1-1 0,-1 1-1,1 0 1,-1 0-1,1 0 1,0-1 0,0 1-1,-1-2 1,0-11 30,0 1 0,1-1-1,4-25 1,-4 35-62,5-22 23,0 0 0,2 0 0,1 1 0,1 0 0,1 1 0,1 0 0,2 0 0,0 2 0,1-1 0,24-28 0,-33 46 12,-1 0 0,1 0 0,1 1 0,-1-1 0,0 1 0,1 1 0,0-1 0,0 1 0,0-1 0,8-1 0,-12 4-10,1 0 0,0 0 0,0 1 0,0-1 0,0 1 0,-1 0 0,1 0-1,0 0 1,0 0 0,0 0 0,0 0 0,0 1 0,0 0 0,0-1 0,-1 1 0,1 0 0,0 0 0,-1 1 0,1-1-1,0 0 1,-1 1 0,0 0 0,1 0 0,-1-1 0,0 1 0,3 4 0,13 18-9,-2 0 1,0 2 0,-1 0-1,-2 1 1,-1 0 0,-1 1-1,13 51 1,-21-66-86,0 0 0,-1 0 0,1 24 0,-3-35 79,1 0 0,-1 0 0,0 0 0,0-1 0,0 1 0,0 0 0,0 0 1,-1-1-1,1 1 0,0 0 0,-1-1 0,1 1 0,-1 0 0,0-1 0,0 1 0,1 0 0,-1-1 0,0 1 0,0-1 1,0 0-1,-1 1 0,1-1 0,0 0 0,-1 0 0,1 0 0,0 1 0,-1-2 0,1 1 0,-1 0 0,1 0 0,-1 0 1,0-1-1,1 1 0,-1-1 0,0 1 0,0-1 0,-2 1 0,3-1 26,0-1 0,-1 1 0,1-1 0,0 1 0,0 0 0,-1-1 0,1 0 0,0 1 0,0-1 0,0 0-1,0 0 1,0 1 0,0-1 0,0 0 0,0 0 0,0 0 0,0 0 0,1 0 0,-1 0 0,0-1 0,1 1 0,-1 0 0,0 0 0,1 0 0,0-1 0,-1 1 0,1 0 0,0-1 0,0 1 0,-1 0-1,1-1 1,0 0 0,-1-56 491,2 41-389,0-2-37,1 0-1,1 0 1,0 1 0,2-1 0,0 1-1,1 0 1,0 0 0,18-31 0,-12 27-19,1 1 0,1 0 1,1 1-1,0 1 0,2 0 1,26-23-1,-37 37 8,1 0-1,0 0 1,0 0-1,1 1 1,-1 0 0,1 1-1,16-6 1,-22 8-56,0 1 1,0-1-1,0 1 1,0-1-1,0 1 1,0 0-1,0 0 1,0 0-1,1 0 1,-1 0-1,0 0 1,0 1-1,0-1 1,0 1-1,0-1 1,0 1-1,0 0 1,-1 0-1,1 0 1,0 0-1,0 0 1,0 0-1,-1 0 1,1 1-1,-1-1 0,1 1 1,-1-1-1,1 1 1,-1-1-1,0 1 1,0 0-1,0 0 1,0-1-1,0 1 1,0 0-1,1 4 1,5 27 3,-1 0 1,-2 1-1,-1-1 0,-2 1 1,-4 47-1,2-10-86,0-21-298,0-19-920,2 1 0,4 35 0,6-34-4079,8-17-4066</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43.152"/>
    </inkml:context>
    <inkml:brush xml:id="br0">
      <inkml:brushProperty name="width" value="0.05" units="cm"/>
      <inkml:brushProperty name="height" value="0.05" units="cm"/>
      <inkml:brushProperty name="color" value="#5B2D90"/>
    </inkml:brush>
  </inkml:definitions>
  <inkml:trace contextRef="#ctx0" brushRef="#br0">102 43 12966,'0'0'8692,"-12"20"-8495,2-6-128,1-2 29,1 1 1,0 0-1,1 0 0,1 1 0,0 0 0,1 0 0,0 1 1,-4 23-1,8-34-84,-4 25 110,0 0 0,2 0-1,1 0 1,1 0 0,2 1-1,4 30 1,-4-57-128,0 0 0,0 0 0,0-1-1,0 1 1,1 0 0,-1 0 0,1-1 0,0 1-1,0-1 1,0 1 0,0-1 0,0 0 0,0 0-1,0 0 1,1 0 0,-1 0 0,1-1 0,0 1-1,-1-1 1,1 1 0,0-1 0,0 0-1,0 0 1,0 0 0,0-1 0,0 1 0,0-1-1,0 1 1,0-1 0,5 0 0,3-1 0,-1 1-1,0-1 1,0-1 0,0 0 0,0 0 0,-1-1-1,1 0 1,12-7 0,-8 3 68,0-1 0,-1 0 1,0-1-1,-1-1 0,0 0 0,-1 0 0,0-1 0,0 0 0,-1-1 1,-1-1-1,0 1 0,0-2 0,-1 1 0,-1-1 0,-1 0 0,0 0 1,0-1-1,-2 0 0,0 0 0,0 0 0,-1 0 0,0-23 0,-2 23-7,1-5 26,-2-1 1,-2-32-1,2 49-88,-1 0 1,1 0-1,-1 0 1,0 0-1,0 0 1,-1 0-1,1 0 1,-1 1-1,0-1 1,0 1-1,0-1 1,0 1-1,0 0 1,-1-1-1,0 1 1,1 0-1,-1 1 1,0-1-1,-5-3 1,7 5-59,0 1 1,0-1 0,0 0-1,0 1 1,0-1 0,0 1 0,0-1-1,0 1 1,0 0 0,0-1 0,0 1-1,-1 0 1,1 0 0,0-1 0,0 1-1,0 0 1,0 0 0,0 0-1,-1 1 1,1-1 0,0 0 0,0 0-1,0 1 1,0-1 0,0 0 0,0 1-1,0-1 1,0 1 0,0 0-1,0-1 1,-2 2 0,2 0-145,0 1 0,-1-1-1,1 1 1,0-1 0,0 1 0,0-1-1,1 1 1,-1 0 0,1 0 0,-1-1 0,1 1-1,0 5 1,0 4-1271,1-1 1,0 1-1,1 0 0,0-1 0,7 21 1,22 21-8133</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43.584"/>
    </inkml:context>
    <inkml:brush xml:id="br0">
      <inkml:brushProperty name="width" value="0.05" units="cm"/>
      <inkml:brushProperty name="height" value="0.05" units="cm"/>
      <inkml:brushProperty name="color" value="#5B2D90"/>
    </inkml:brush>
  </inkml:definitions>
  <inkml:trace contextRef="#ctx0" brushRef="#br0">396 511 11957,'0'0'3858,"-16"-19"-766,-53-57-1211,65 72-1753,-1-1-1,0 1 0,0 0 1,-1 0-1,1 1 1,-1 0-1,0 0 0,0 0 1,0 0-1,0 1 1,0 0-1,-1 0 0,1 1 1,0 0-1,-1 0 1,1 1-1,-1-1 0,0 1 1,-9 2-1,8-2 33,1 1-133,1 0 0,0 0 0,0 1 0,0-1-1,0 2 1,0-1 0,0 1 0,1-1 0,-1 2 0,1-1 0,0 1-1,0-1 1,0 1 0,0 1 0,1-1 0,0 1 0,0 0 0,0 0-1,0 0 1,1 0 0,-1 0 0,1 1 0,-2 7 0,-4 7-7,0 1 1,2 0 0,0 0-1,2 1 1,-5 28-1,9-45-11,-2 13 17,1 1-1,1-1 1,0 1-1,3 30 1,-2-46-38,1 1 0,0 0 0,-1 0 0,1-1 0,1 1 0,-1-1 0,0 1 0,1-1 1,0 1-1,-1-1 0,1 0 0,1 0 0,-1 0 0,0 0 0,1 0 0,0 0 0,-1-1 0,1 1 0,0-1 0,0 0 0,1 0 0,-1 0 1,0 0-1,1 0 0,-1-1 0,1 0 0,-1 1 0,1-1 0,5 0 0,2 1-101,1-1 0,0 0 1,0-1-1,0-1 0,0 1 0,-1-2 1,1 0-1,0 0 0,-1-1 0,1-1 1,-1 0-1,0 0 0,0-1 0,-1 0 0,1-1 1,-1 0-1,0-1 0,-1 0 0,0-1 1,0 0-1,12-14 0,-8 7 94,-1 0 0,-1-1 0,0-1 0,-1 0 1,-1 0-1,-1-1 0,0 0 0,-1 0 0,-1-1 0,-1 0 0,-1 0 0,3-31 0,-1-48 178,-11-161 0,4 242-98,2 8 69,-2 0 1,1 0-1,-1 0 0,-1 1 0,1-1 0,-1 1 1,-1-1-1,0 1 0,-5-11 0,8 19-102,0 0 0,0-1 0,0 1 0,0 0 0,0 0 0,0-1 0,0 1 0,0 0 0,-1 0 0,1-1 0,0 1 0,0 0-1,0 0 1,0 0 0,-1-1 0,1 1 0,0 0 0,0 0 0,-1 0 0,1 0 0,0-1 0,0 1 0,0 0 0,-1 0 0,1 0 0,0 0 0,0 0 0,-1 0 0,1 0 0,0 0 0,-1 0-1,1 0 1,0 0 0,0 0 0,-1 0 0,1 0 0,0 0 0,0 0 0,-1 0 0,1 0 0,0 0 0,0 0 0,-1 0 0,1 1 0,0-1 0,0 0 0,-1 0 0,1 0 0,0 0 0,0 1-1,0-1 1,-1 0 0,1 0 0,0 0 0,0 1 0,0-1 0,0 0 0,0 0 0,-1 1 0,1-1 0,0 0 0,0 0 0,0 1 0,0-1 0,0 0 0,-5 23 98,5-20-21,-11 99 822,5 0 1,10 144-1,-1-177-1289,3 0-1,4 0 0,30 117 0,-20-140-2649,3-18-1523</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44.149"/>
    </inkml:context>
    <inkml:brush xml:id="br0">
      <inkml:brushProperty name="width" value="0.05" units="cm"/>
      <inkml:brushProperty name="height" value="0.05" units="cm"/>
      <inkml:brushProperty name="color" value="#5B2D90"/>
    </inkml:brush>
  </inkml:definitions>
  <inkml:trace contextRef="#ctx0" brushRef="#br0">0 654 13110,'0'0'7972,"20"3"-7610,-17-3-344,175 12 493,-174-12-500,-1-1 0,1 1 0,0-1 0,0 0 0,0 0 0,-1 0 0,1-1 0,0 1 0,-1-1 0,1 0 0,-1 1 0,0-2 1,0 1-1,0 0 0,0-1 0,0 1 0,0-1 0,0 0 0,-1 0 0,0 0 0,1 0 0,-1-1 0,0 1 0,-1-1 0,1 1 0,0-1 0,-1 1 0,0-1 0,0 0 1,0 0-1,0-5 0,2-8 21,-1 0 1,0 0-1,-2-1 1,0 1 0,-4-32-1,3 44 7,0 0 0,-1 0 0,1 0 0,-1 0 0,0 0 0,0 0 0,-1 1 0,1-1 0,-1 1 0,0-1 0,0 1 0,0 0 0,-1 0 0,0 0-1,1 1 1,-1 0 0,-1-1 0,1 1 0,0 0 0,-1 1 0,-5-3 0,7 3 4,-1 1-1,1 0 1,-1 0-1,1 0 1,-1 0-1,1 1 1,-1-1-1,0 1 1,0 0-1,1 0 1,-1 0-1,0 1 1,1-1-1,-1 1 1,1 0-1,-1 0 1,0 0-1,1 1 1,0-1-1,-1 1 1,1 0-1,0-1 1,0 2-1,0-1 1,0 0-1,0 1 1,1-1-1,-1 1 1,1 0-1,-3 3 1,-4 8 23,0 0 0,1 0 1,1 1-1,1 0 0,0 1 1,1-1-1,0 1 0,1 0 1,-3 31-1,2 14 41,3 79 0,3-87-56,-2-46-51,1 0-1,1-1 1,-1 1-1,1-1 1,0 1 0,0-1-1,1 0 1,0 1-1,0-1 1,1 0 0,5 10-1,-6-13-12,1 0 0,0 0 1,0 0-1,0-1 0,0 1 0,0-1 0,1 0 0,-1 0 0,1 0 1,-1 0-1,1 0 0,0-1 0,-1 0 0,1 0 0,0 0 1,0 0-1,0-1 0,0 1 0,0-1 0,6 0 0,3-1-105,0-1 1,0 0-1,-1 0 0,1-1 0,-1-1 0,0 0 0,0-1 1,0 0-1,0-1 0,-1 0 0,0-1 0,-1 0 0,1-1 1,-1 0-1,-1-1 0,13-13 0,-6 5-52,0-1 0,-1-1 0,-1-1 1,-1 0-1,-1 0 0,-1-1 0,-1-1 0,10-27 0,-8-2-202,-1 0-1,-3 0 1,-3-1 0,-1 0-1,-3 0 1,-6-60-1,4 92 482,-1 0-1,-1 0 0,0 0 0,-2 0 0,-7-22 0,10 38 53,1 0 1,0 0 0,-1 0 0,0 0 0,0 0-1,0 0 1,-1 0 0,1 1 0,-1-1-1,0 1 1,0 0 0,0-1 0,0 2-1,-1-1 1,1 0 0,-1 0 0,1 1-1,-1 0 1,0 0 0,0 0 0,0 0 0,0 1-1,-1 0 1,1-1 0,0 1 0,0 1-1,-1-1 1,1 1 0,-7 0 0,7 1-94,0 0 1,0 1-1,1-1 1,-1 1-1,0 0 1,1 0-1,0 0 1,-1 1-1,1-1 1,0 1-1,0 0 1,1-1-1,-1 2 1,0-1-1,1 0 1,0 0-1,0 1 1,0-1-1,0 1 1,0 0-1,1-1 1,-1 1-1,0 7 1,-6 15 91,2-1 1,-5 37-1,11-59-95,-9 82 297,6 140 0,4-131-224,-1-53-130,2 1 1,14 79 0,-11-102-394,0 0 1,1 0-1,11 21 1,-12-29-420,1 0 1,1-1-1,-1 1 0,2-1 1,16 17-1,15 7-6445</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0:44.513"/>
    </inkml:context>
    <inkml:brush xml:id="br0">
      <inkml:brushProperty name="width" value="0.05" units="cm"/>
      <inkml:brushProperty name="height" value="0.05" units="cm"/>
      <inkml:brushProperty name="color" value="#5B2D90"/>
    </inkml:brush>
  </inkml:definitions>
  <inkml:trace contextRef="#ctx0" brushRef="#br0">189 0 20745,'0'0'6003,"19"97"-5635,-23-58-95,-27 2-273,-13 4-705,-13-1-1344,-15-1-3633</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59.543"/>
    </inkml:context>
    <inkml:brush xml:id="br0">
      <inkml:brushProperty name="width" value="0.05" units="cm"/>
      <inkml:brushProperty name="height" value="0.05" units="cm"/>
      <inkml:brushProperty name="color" value="#5B2D90"/>
    </inkml:brush>
  </inkml:definitions>
  <inkml:trace contextRef="#ctx0" brushRef="#br0">23 823 8148,'0'0'9124,"-4"0"-8302,-14 0 3430,32-3-3753,62-21 354,79-38 0,-18 6-574,809-280 407,-836 295-698,187-98 0,-289 134 9,-1 0 1,1-1-1,-1 1 1,0-1-1,7-8 1,-12 13 4,-1 0 1,0 0 0,0 0 0,0 0 0,0 0 0,0 0-1,0-1 1,-1 1 0,1 0 0,0 0 0,-1-1 0,1 1-1,0 0 1,-1-1 0,0 1 0,1-1 0,-1 1 0,0-1-1,0 1 1,0 0 0,0-1 0,0 1 0,0-1 0,0 1-1,0-1 1,-1 1 0,1-1 0,0 1 0,-1 0 0,1-1-1,-1 1 1,0 0 0,1-1 0,-1 1 0,0 0 0,0 0-1,0 0 1,0 0 0,0 0 0,0 0 0,0 0 0,-3-2-1,-6-3-7,-1 1-1,0-1 1,0 2-1,0 0 0,-1 0 1,-22-3-1,-80-9-87,87 13 100,-90-6-42,116 9 59,2 1-42,0 1 0,-1-1-1,1 0 1,0 1-1,0-1 1,0 0 0,0 0-1,0 0 1,0 1 0,0-1-1,0 0 1,0-1 0,0 1-1,1 0 1,1 1-1,5 4-44,3 5 46,0 0 0,-1 1 0,0 0 0,-1 0 0,0 1 1,-1 1-1,0 0 0,-2 0 0,1 0 0,-1 0 0,-1 1 0,4 24 0,-6-28-27,-2 0-1,1 0 1,-2 0-1,1 0 0,-2 0 1,1 0-1,-2 0 0,1 0 1,-1-1-1,-1 1 1,0 0-1,-1-1 0,0 0 1,0 1-1,-1-2 1,0 1-1,-1 0 0,-11 13 1,-24 21-1144,-13 16-5767,47-45-920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0.119"/>
    </inkml:context>
    <inkml:brush xml:id="br0">
      <inkml:brushProperty name="width" value="0.05" units="cm"/>
      <inkml:brushProperty name="height" value="0.05" units="cm"/>
      <inkml:brushProperty name="color" value="#5B2D90"/>
    </inkml:brush>
  </inkml:definitions>
  <inkml:trace contextRef="#ctx0" brushRef="#br0">1 316 8228,'0'0'11349,"1"-8"-10511,0 4-786,0 1 0,0-1 1,0 1-1,0 0 1,1 0-1,-1 0 1,1 0-1,0 0 0,0 0 1,0 0-1,0 1 1,1-1-1,-1 0 0,1 1 1,0 0-1,-1 0 1,1 0-1,0 0 0,0 0 1,4-1-1,10-5 23,1 1 1,34-9-1,-31 10 13,378-91 1111,-6 1-3858,-372 88 936,-18 2-869,-15 3-1955,-24 0-1037</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0.473"/>
    </inkml:context>
    <inkml:brush xml:id="br0">
      <inkml:brushProperty name="width" value="0.05" units="cm"/>
      <inkml:brushProperty name="height" value="0.05" units="cm"/>
      <inkml:brushProperty name="color" value="#5B2D90"/>
    </inkml:brush>
  </inkml:definitions>
  <inkml:trace contextRef="#ctx0" brushRef="#br0">2 1 4482,'0'2'19418,"-2"21"-19054,4 20 76,10 55 0,-5-56-154,0 58 0,-8-26-231,3 89-868,-2-159 628,0-1 0,1 0 0,-1 0 0,1 0-1,-1 0 1,1 1 0,0-1 0,0 0 0,1 0 0,-1-1 0,1 1-1,-1 0 1,1 0 0,0-1 0,0 1 0,4 3 0,-4-4-230,0 0 1,1-1 0,0 1 0,-1-1-1,1 0 1,0 0 0,0 0 0,-1 0-1,1 0 1,0 0 0,4 0 0,28 0-6101</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0.827"/>
    </inkml:context>
    <inkml:brush xml:id="br0">
      <inkml:brushProperty name="width" value="0.05" units="cm"/>
      <inkml:brushProperty name="height" value="0.05" units="cm"/>
      <inkml:brushProperty name="color" value="#5B2D90"/>
    </inkml:brush>
  </inkml:definitions>
  <inkml:trace contextRef="#ctx0" brushRef="#br0">0 115 9828,'0'0'9119,"19"-13"-7971,61-39-690,-75 49-402,1 0 0,-1 1-1,1 0 1,-1 0-1,1 1 1,0 0 0,0 0-1,0 0 1,0 0-1,0 1 1,0 0 0,0 0-1,0 1 1,0 0-1,0 0 1,-1 0 0,1 1-1,0-1 1,0 2 0,-1-1-1,0 0 1,1 1-1,-1 0 1,0 0 0,8 7-1,-4-2-12,0 1-1,0 0 1,-1 0-1,-1 0 0,1 1 1,-2 0-1,1 0 1,-1 1-1,-1 0 1,7 18-1,-7-13-17,-1 1 0,0-1-1,-1 1 1,-1 0 0,-1 0 0,0 0-1,-1 1 1,-5 31 0,4-43-22,0 1 0,-1-1 0,0 1 1,0-1-1,-1 0 0,0 0 0,0 0 0,0 0 1,-1 0-1,1-1 0,-6 7 0,5-9-2,1 0 0,-1 0 0,0 0 0,0 0 1,0-1-1,0 1 0,-1-1 0,1 0 0,0-1 0,-1 1 0,0-1 0,1 1 0,-1-2 0,0 1 0,1 0 0,-1-1 0,-6 0 0,10 0 11,1 0 0,-1-1 0,0 1-1,0-1 1,0 1 0,1-1 0,-1 1-1,0-1 1,0 1 0,1-1 0,-1 0-1,0 1 1,1-1 0,-1 0 0,1 0-1,-1 1 1,1-1 0,-1 0 0,1 0 0,0 0-1,-1 0 1,1 0 0,0 1 0,0-1-1,0 0 1,-1 0 0,1 0 0,0 0-1,0 0 1,0 0 0,1 0 0,-1 0-1,0-1 1,4-39 31,1 25-32,-1 1 0,2-1-1,0 1 1,1 0 0,0 1-1,1-1 1,17-20 0,81-94-23,-70 88-6,-8 5-57,-19 24-272,1 0 0,0 0-1,1 1 1,13-12 0,-24 23 210,2-1-961,-2 1 961,0 0-1,0 0 1,0 0 0,1 0 0,-1 0-1,0 0 1,0 0 0,0 0 0,1 0-1,-1 0 1,0 0 0,0 0 0,0 0 0,1 0-1,-1 0 1,0 0 0,0 0 0,0 0-1,1 0 1,-1 0 0,0 0 0,0 0-1,0 0 1,1 0 0,-1 0 0,0 1 0,0-1-1,1 1-960,-1-1 961,0 0 0,0 1 0,3 14-7411</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1.628"/>
    </inkml:context>
    <inkml:brush xml:id="br0">
      <inkml:brushProperty name="width" value="0.05" units="cm"/>
      <inkml:brushProperty name="height" value="0.05" units="cm"/>
      <inkml:brushProperty name="color" value="#5B2D90"/>
    </inkml:brush>
  </inkml:definitions>
  <inkml:trace contextRef="#ctx0" brushRef="#br0">128 191 6307,'0'0'4402,"6"-19"-1878,19-59-398,-23 74-1861,-1 1-1,0-1 1,0 1-1,-1-1 1,1 1-1,-1-1 1,1 0-1,-1 1 1,0-1 0,-1 0-1,1 1 1,-1-1-1,1 1 1,-3-8-1,2 10-192,0 0-1,0 0 0,1 0 0,-1 0 0,0 0 0,0 0 0,0 1 1,0-1-1,0 0 0,-1 0 0,1 1 0,0-1 0,0 1 1,0-1-1,0 1 0,-1-1 0,1 1 0,0 0 0,-1-1 0,1 1 1,0 0-1,0 0 0,-1 0 0,1 0 0,0 0 0,-2 1 0,-3 0-26,1 0-1,0 0 1,-1 1-1,1 0 1,0 0-1,0 1 1,0-1-1,0 1 1,0 0-1,1 1 1,0-1-1,-1 1 1,-6 7-1,4-1-32,1 1 0,0 0 0,0 0 0,1 1 0,0-1 0,1 1 0,1 0 0,0 0 0,0 0 0,1 1 0,1-1-1,0 1 1,1-1 0,0 1 0,1-1 0,2 15 0,-2-23-23,0-1-1,0 1 1,0-1 0,1 1 0,0-1-1,-1 0 1,1 1 0,0-1-1,0 0 1,1 0 0,-1-1-1,0 1 1,1 0 0,0-1-1,0 1 1,0-1 0,0 0-1,0 0 1,0 0 0,0-1-1,1 1 1,-1-1 0,1 1-1,5 0 1,-4-1-11,-1 0 0,1 0 0,0-1 0,-1 1 0,1-1 0,0 0 0,0 0 0,-1-1 0,1 0 0,0 0 0,-1 0 0,1 0 0,-1-1 0,1 1 0,-1-1 0,0 0 0,1 0-1,6-6 1,-2-1 26,0 0 0,0-1 0,-1 0-1,-1 0 1,1-1 0,-2 1-1,0-2 1,0 1 0,-1-1 0,0 0-1,-1 0 1,0 0 0,-1 0-1,-1-1 1,0 1 0,0-1-1,-1-23 1,-1 36 170,0 3-38,0 11-135,0 0 1,1 0 0,1 0-1,1-1 1,0 1 0,7 19 0,-9-29-3,0 0 0,1-1 0,0 1 0,0 0 0,0-1 0,0 1 0,1-1 0,-1 0 0,1 0 0,0 0 0,0 0 0,0 0 0,0 0 0,0-1 0,1 0 0,-1 0 0,1 1 0,-1-2 0,1 1 0,0 0 0,0-1 0,0 0 0,0 0 0,0 0 0,0 0 0,0-1 0,5 0 0,-5 0 3,-1-1 0,1 0 0,-1 0 1,1-1-1,-1 1 0,1-1 0,-1 0 1,0 0-1,0 0 0,0 0 1,0 0-1,0-1 0,-1 1 0,1-1 1,-1 0-1,1 0 0,-1 0 0,0 0 1,0 0-1,0 0 0,2-6 0,3-5 38,-1 0 0,0-1-1,7-27 1,-9 14-19,-1 1 0,-2-51 0,-1 64 516,3 44-600,1 0-1,1-1 1,1 1 0,13 32 0,-3-5-189,-12-42-164,5 17-768,-2-12-4161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5.134"/>
    </inkml:context>
    <inkml:brush xml:id="br0">
      <inkml:brushProperty name="width" value="0.05" units="cm"/>
      <inkml:brushProperty name="height" value="0.05" units="cm"/>
      <inkml:brushProperty name="color" value="#5B2D90"/>
    </inkml:brush>
  </inkml:definitions>
  <inkml:trace contextRef="#ctx0" brushRef="#br0">97 92 10677,'0'0'8558,"-8"8"-7792,-2 5-639,0 1-1,2 0 1,0 0-1,0 1 1,1 0-1,1 1 1,0-1-1,2 1 1,-1 0-1,2 0 1,-2 20-1,5-36-125,-4 31 124,1-1 1,2 45-1,1-69-124,0 1 0,0-1 0,1 0 0,0 1 0,1-1-1,-1 0 1,1 1 0,0-1 0,1 0 0,-1-1 0,1 1 0,1 0 0,-1-1 0,1 1 0,0-1 0,0 0 0,0-1 0,7 7 0,-9-9 0,1-1-1,-1 1 1,1 0 0,-1-1 0,1 0-1,0 1 1,0-1 0,0 0 0,-1-1-1,1 1 1,0 0 0,0-1 0,0 0-1,0 1 1,0-1 0,0 0-1,0-1 1,0 1 0,0 0 0,0-1-1,0 0 1,0 0 0,0 0 0,0 0-1,0 0 1,-1 0 0,1-1-1,0 1 1,-1-1 0,1 0 0,-1 0-1,0 0 1,0 0 0,0 0 0,0 0-1,4-5 1,2-4 24,-1-1 1,0 0-1,-1 0 1,0 0-1,0 0 1,6-26-1,-3-3-133,-2-2 0,-2 1 0,-2-1 0,-4-75 0,1 112 72,-1-3 15,0-1 1,0 1-1,-1 0 0,0 0 0,-1 1 0,0-1 1,0 0-1,-8-12 0,10 18 31,0 1 0,0-1 0,-1 1 0,1 0 0,-1-1 0,0 1 0,1 0 0,-1 0 0,0 0 0,0 0 0,-1 0 0,1 1-1,0-1 1,-1 1 0,1-1 0,-1 1 0,1 0 0,-1 0 0,1 0 0,-1 0 0,0 0 0,1 1 0,-1-1 0,0 1 0,0 0 0,0 0 0,1 0 0,-1 0 0,0 0 0,0 1 0,0-1 0,-4 2 0,5 0-1,-1-1 0,1 1-1,0 0 1,0-1 0,0 1 0,0 0 0,0 0 0,0 1 0,0-1 0,1 0 0,-1 1 0,1-1 0,-1 1 0,1-1 0,0 1 0,0 0 0,0-1 0,1 1 0,-1 0 0,0 5 0,-4 59 80,5-53-45,1 0 0,0 0 0,1-1 1,0 1-1,1 0 0,1-1 0,9 24 0,-10-31-183,0 1-1,1-1 0,0 0 1,1 0-1,-1 0 0,11 10 1,-10-11-351,0-1-1,1 0 1,-1-1 0,1 1-1,-1-1 1,1 0 0,0-1-1,12 4 1,21 0-6815</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2.022"/>
    </inkml:context>
    <inkml:brush xml:id="br0">
      <inkml:brushProperty name="width" value="0.05" units="cm"/>
      <inkml:brushProperty name="height" value="0.05" units="cm"/>
      <inkml:brushProperty name="color" value="#5B2D90"/>
    </inkml:brush>
  </inkml:definitions>
  <inkml:trace contextRef="#ctx0" brushRef="#br0">1 153 9492,'0'0'8634,"19"10"-7925,65 30-68,-83-39-599,1-1 1,0 1-1,0 0 1,0-1 0,0 1-1,-1-1 1,1 1-1,0-1 1,0 0 0,0 0-1,0 0 1,0 0-1,0 0 1,0 0 0,0 0-1,0-1 1,0 1-1,-1-1 1,1 1 0,0-1-1,0 0 1,0 0-1,-1 0 1,1 0 0,0 0-1,-1 0 1,1 0-1,-1 0 1,1-1 0,-1 1-1,0-1 1,0 1-1,1-1 1,-1 1 0,0-1-1,0 0 1,-1 0-1,1 1 1,0-1 0,-1 0-1,2-3 1,0-5 155,1 0 0,-2-1 1,1 1-1,-1-1 0,-1-12 0,0 22-178,0-3 3,0 0 0,0 0 0,0 0 0,-1 0 0,0 0 0,1 0 0,-1 1 0,-1-1 0,1 0 0,-1 1 0,1-1 0,-1 1 0,0-1 0,0 1 0,0 0 0,-1 0 0,1 0 0,-1 0 0,0 0 0,0 0 0,0 1 0,0-1 0,0 1 0,0 0 0,-1 0 0,1 0 0,-1 1 0,1-1 0,-1 1 0,0 0 0,0 0 0,1 0 0,-1 0 0,0 1 0,0 0 0,0-1 0,0 1 0,0 1 0,0-1 0,0 0 0,-5 2 0,6 0-195,0 0 0,0-1 0,0 1 0,0 1 0,1-1 0,-1 0 0,1 1 0,-1-1 0,1 1-1,0-1 1,0 1 0,0 0 0,0 0 0,0 0 0,1 0 0,-1 1 0,1-1 0,0 0 0,-1 7 0,-2 5-1346,0 1 0,2-1 0,-1 17-1,1 11-4275</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2.474"/>
    </inkml:context>
    <inkml:brush xml:id="br0">
      <inkml:brushProperty name="width" value="0.05" units="cm"/>
      <inkml:brushProperty name="height" value="0.05" units="cm"/>
      <inkml:brushProperty name="color" value="#5B2D90"/>
    </inkml:brush>
  </inkml:definitions>
  <inkml:trace contextRef="#ctx0" brushRef="#br0">4 187 13222,'0'0'9199,"-1"6"-9194,0 11 82,0 1-1,1-1 0,1 1 1,4 24-1,-4-34-180,1 0 0,0 0 1,0-1-1,1 1 0,0-1 0,0 1 1,1-1-1,0 0 0,0 0 0,1-1 1,0 1-1,10 10 0,-12-15 7,1 0 1,-1 1-1,1-1 0,0-1 1,0 1-1,-1 0 0,1-1 0,0 0 1,1 0-1,-1 0 0,0 0 0,0-1 1,0 0-1,0 0 0,0 0 0,1 0 1,-1 0-1,0-1 0,6-1 0,1-1 98,0 0 1,-1-1-1,1 0 0,-1 0 0,0-1 0,10-7 0,310-225 2812,-316 226-2941,0-1 0,22-27 0,-33 36 71,0 0 1,-1 0-1,1-1 1,-1 1 0,0-1-1,0 1 1,-1-1-1,1 0 1,-1 0-1,1 0 1,-1 0-1,0 0 1,-1 0 0,1 0-1,-1 0 1,0 0-1,0 0 1,0-1-1,-1-4 1,1 9 42,-1-1 0,0 0 1,1 0-1,-1 1 0,0-1 0,0 0 0,0 1 1,1-1-1,-1 0 0,0 1 0,0-1 1,0 1-1,0 0 0,0-1 0,0 1 1,0 0-1,0-1 0,0 1 0,0 0 0,0 0 1,0 0-1,0 0 0,0 0 0,0 0 1,0 0-1,0 0 0,-2 1 0,-28 7-50,24-4 51,2 1 1,-1 0-1,0 0 1,1 0-1,0 1 1,0 0-1,1 0 1,-1 0 0,1 0-1,1 1 1,-1 0-1,1 0 1,0 0-1,1 0 1,0 0-1,-2 11 1,-2 9-6,2-1 1,1 1-1,1 36 1,6 96 24,-2 83 80,-3-238-24,1-1 0,-1 1 0,0 0 0,0 0 0,0-1 0,0 1-1,-1-1 1,1 1 0,-1-1 0,0 0 0,0 0 0,0 1-1,-1-1 1,1-1 0,-1 1 0,1 0 0,-1-1 0,0 1 0,0-1-1,0 0 1,-1 0 0,1 0 0,0 0 0,-1-1 0,1 1-1,-1-1 1,1 0 0,-1 0 0,0 0 0,0 0 0,1-1 0,-1 0-1,0 0 1,0 0 0,1 0 0,-8-1 0,5 0-69,1 1 0,-1-1 1,0 0-1,1-1 1,-1 1-1,1-1 0,0 0 1,0-1-1,0 1 0,0-1 1,0 0-1,0 0 1,-8-8-1,10 8-283,1 0 0,0 1 0,-1-1 0,1 0 0,0 0 0,1-1 0,-1 1 1,0 0-1,1-1 0,0 1 0,0-1 0,0 1 0,0-1 0,0-4 0,0-13-6364</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4.072"/>
    </inkml:context>
    <inkml:brush xml:id="br0">
      <inkml:brushProperty name="width" value="0.05" units="cm"/>
      <inkml:brushProperty name="height" value="0.05" units="cm"/>
      <inkml:brushProperty name="color" value="#5B2D90"/>
    </inkml:brush>
  </inkml:definitions>
  <inkml:trace contextRef="#ctx0" brushRef="#br0">389 107 9828,'0'0'4333,"-18"-15"-2423,-61-49-514,75 61-1272,-1-1 0,0 2 0,1-1 0,-1 0 0,0 1 1,-1 0-1,1 0 0,0 0 0,-1 1 0,1 0 0,0 0 0,-1 0 1,1 1-1,-1-1 0,0 1 0,1 1 0,-8 0 0,-10 1 203,17-2-296,-1 1-1,0-1 1,1 2 0,-1-1 0,1 1 0,-1-1 0,1 2-1,0-1 1,0 1 0,0 0 0,0 0 0,0 1 0,1 0-1,-1 0 1,1 0 0,0 0 0,0 1 0,1 0 0,-1 0-1,1 0 1,0 1 0,-4 7 0,3-3 6,-1 1-1,2 1 1,-1-1 0,2 1 0,-1 0-1,2 0 1,0 0 0,0 0-1,1 0 1,0 0 0,2 17 0,-1-26-40,1-1-1,-1 1 1,1-1 0,-1 1 0,1-1 0,0 1 0,0-1 0,0 0-1,1 0 1,-1 0 0,0 1 0,1-1 0,0 0 0,-1-1 0,1 1-1,0 0 1,0 0 0,0-1 0,0 1 0,0-1 0,0 0 0,0 0-1,1 1 1,-1-1 0,0-1 0,1 1 0,-1 0 0,1-1 0,-1 1-1,1-1 1,-1 1 0,1-1 0,-1 0 0,4-1 0,1 2-10,1-2 1,-1 1-1,1-1 0,-1 0 1,1 0-1,-1-1 1,0 0-1,0-1 1,0 1-1,12-7 1,-4-3 50,1-1 1,-1 0 0,-1-1-1,-1 0 1,0-1 0,-1-1-1,0 0 1,18-35 0,-8 15 224,-21 36-250,-1 0 1,0-1 0,0 1 0,0 0 0,0 0-1,1 0 1,-1-1 0,0 1 0,0 0 0,1 0-1,-1 0 1,0-1 0,0 1 0,1 0 0,-1 0-1,0 0 1,0 0 0,1 0 0,-1 0 0,0 0 0,1-1-1,-1 1 1,0 0 0,0 0 0,1 0 0,-1 0-1,0 0 1,1 0 0,-1 0 0,0 1 0,1-1-1,-1 0 1,0 0 0,0 0 0,1 0 0,-1 0-1,0 0 1,1 0 0,-1 1 0,0-1 0,0 0-1,0 0 1,1 0 0,-1 1 0,0-1 0,0 0 0,0 0-1,1 1 1,-1-1 0,0 0 0,0 0 0,0 1-1,0-1 1,0 0 0,0 1 0,0-1 0,1 0-1,-1 1 1,8 19 23,-8-19 5,11 41 59,-1 1 1,5 73-1,1 2-7040,-12-107 216</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4.424"/>
    </inkml:context>
    <inkml:brush xml:id="br0">
      <inkml:brushProperty name="width" value="0.05" units="cm"/>
      <inkml:brushProperty name="height" value="0.05" units="cm"/>
      <inkml:brushProperty name="color" value="#5B2D90"/>
    </inkml:brush>
  </inkml:definitions>
  <inkml:trace contextRef="#ctx0" brushRef="#br0">0 0 11829,'0'0'5211,"2"19"-4232,-1 1-818,0-5-65,0-1-1,0 0 1,2 1-1,-1-1 1,2 0-1,7 20 1,-10-32-65,0-1 0,-1 0 1,1 0-1,0 1 0,0-1 0,0 0 1,-1 0-1,1 0 0,0 0 1,1 0-1,-1 0 0,0-1 0,0 1 1,0 0-1,0 0 0,1-1 1,-1 1-1,0-1 0,1 1 0,-1-1 1,0 0-1,1 1 0,-1-1 1,1 0-1,-1 0 0,0 0 1,1 0-1,-1 0 0,1 0 0,-1-1 1,0 1-1,1 0 0,-1-1 1,1 1-1,-1-1 0,0 1 0,0-1 1,1 0-1,-1 1 0,0-1 1,0 0-1,0 0 0,2-2 1,7-3 209,-1-1 0,0-1 0,13-14 0,-22 22-248,23-26 87,14-14 344,-37 39-429,1 1 0,-1 0 0,1 0-1,-1 0 1,1 0 0,-1 0 0,1 0-1,-1 0 1,1 0 0,-1 0 0,1 0 0,-1 0-1,1 0 1,-1 0 0,1 0 0,-1 0-1,1 0 1,-1 1 0,0-1 0,1 0-1,-1 0 1,1 1 0,-1-1 0,1 0 0,-1 0-1,0 1 1,1-1 0,-1 1 0,0-1-1,1 0 1,-1 1 0,0-1 0,0 1-1,1-1 1,-1 0 0,0 1 0,0-1 0,0 2-1,12 23-170,-9-18 145,3 5-295,1-1 0,0 0-1,0 0 1,1 0-1,1-1 1,0 0 0,0-1-1,1 0 1,0-1 0,1 0-1,-1 0 1,2-1-1,11 6 1,-5-5-908,0-1 0,1-1 0,-1-1 0,1 0-1,1-1 1,-1-2 0,0 0 0,24 0 0,25-2-3550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4.837"/>
    </inkml:context>
    <inkml:brush xml:id="br0">
      <inkml:brushProperty name="width" value="0.05" units="cm"/>
      <inkml:brushProperty name="height" value="0.05" units="cm"/>
      <inkml:brushProperty name="color" value="#5B2D90"/>
    </inkml:brush>
  </inkml:definitions>
  <inkml:trace contextRef="#ctx0" brushRef="#br0">218 651 3089,'0'0'3813,"4"-18"-516,-1 5-2678,12-53 1502,-14 60-1690,0-1-1,0 1 1,-1 0 0,0-1-1,-1 1 1,1-1-1,-1 1 1,0 0 0,-4-12-1,5 16-335,-1 0-1,0 0 0,1 0 1,-1 0-1,0 0 0,0 1 0,0-1 1,0 0-1,-1 0 0,1 1 1,0-1-1,-1 1 0,1-1 1,-1 1-1,0-1 0,1 1 1,-1 0-1,0 0 0,0 0 1,0 0-1,0 0 0,0 0 1,0 1-1,0-1 0,0 0 1,0 1-1,0 0 0,0 0 1,0-1-1,0 1 0,0 0 1,-1 1-1,1-1 0,0 0 1,0 1-1,0-1 0,0 1 1,-3 1-1,-1 1-55,0 0-1,0 1 1,0-1 0,0 1 0,1 1 0,0-1 0,0 1 0,0 0-1,1 0 1,-7 9 0,-7 13 13,1 1 0,-21 49-1,32-64-51,1 0 0,1 1-1,0 0 1,0-1 0,2 1-1,0 0 1,0 1 0,1 20-1,2-33-9,-1-1-1,0 0 1,1 0-1,0 1 0,-1-1 1,1 0-1,0 0 1,-1 0-1,1 0 1,0 0-1,0 0 0,0 0 1,0 0-1,0 0 1,0 0-1,0-1 1,0 1-1,0 0 1,1-1-1,-1 1 0,0 0 1,0-1-1,1 0 1,-1 1-1,0-1 1,0 0-1,1 0 0,-1 0 1,0 1-1,1-1 1,-1-1-1,0 1 1,3 0-1,3 0-41,0-1 1,0 0-1,0 0 0,0 0 0,11-5 1,-6 1-35,1-2 0,-1 0 0,0 0 1,-1-1-1,0 0 0,0-1 0,-1-1 1,0 1-1,0-2 0,-1 1 0,-1-1 1,12-20-1,-6 8-140,-1-1 1,-1-1-1,-1 0 1,-1-1-1,10-42 1,-10 5 184,-2-1 1,-3 0 0,-4-79-1,-1 101 371,0 31-123,-2-36 979,2 46-1085,-1-1-1,1 0 1,0 1 0,-1-1 0,1 1 0,-1-1-1,1 0 1,-1 1 0,0 0 0,0-1-1,0 1 1,0-1 0,0 1 0,0 0 0,0-1-1,0 1 1,0 0 0,-1 0 0,1 0 0,0 0-1,-1 0 1,-1-1 0,2 2-61,0 0 0,1 0 0,-1 0 0,0 0 0,1 0 1,-1 0-1,0 0 0,0 0 0,1 0 0,-1 0 0,0 0 0,1 0 0,-1 0 0,0 0 1,1 1-1,-1-1 0,1 0 0,-1 1 0,0-1 0,1 0 0,-1 1 0,1-1 0,-1 1 0,1-1 1,-1 1-1,1-1 0,-1 1 0,1-1 0,-1 2 0,-11 22 55,11-20-35,-13 36-11,2 1 0,2 0 0,1 0 1,2 1-1,-1 45 0,11 216-376,18-142-1902,-16-131 952,6 42-4493</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5.355"/>
    </inkml:context>
    <inkml:brush xml:id="br0">
      <inkml:brushProperty name="width" value="0.05" units="cm"/>
      <inkml:brushProperty name="height" value="0.05" units="cm"/>
      <inkml:brushProperty name="color" value="#5B2D90"/>
    </inkml:brush>
  </inkml:definitions>
  <inkml:trace contextRef="#ctx0" brushRef="#br0">0 104 11861,'0'0'9317,"147"-45"-9205,-60 29 304,-3 2-416,-13 1 288,-23 6-640,-15 2-240,-17 1-817,-12 4-816,-16 0-8132</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5.735"/>
    </inkml:context>
    <inkml:brush xml:id="br0">
      <inkml:brushProperty name="width" value="0.05" units="cm"/>
      <inkml:brushProperty name="height" value="0.05" units="cm"/>
      <inkml:brushProperty name="color" value="#5B2D90"/>
    </inkml:brush>
  </inkml:definitions>
  <inkml:trace contextRef="#ctx0" brushRef="#br0">1 0 10485,'0'0'10997,"0"13"-10496,9 315 2465,2-33-3656,-11-208-3050,5-69-1916</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6.133"/>
    </inkml:context>
    <inkml:brush xml:id="br0">
      <inkml:brushProperty name="width" value="0.05" units="cm"/>
      <inkml:brushProperty name="height" value="0.05" units="cm"/>
      <inkml:brushProperty name="color" value="#5B2D90"/>
    </inkml:brush>
  </inkml:definitions>
  <inkml:trace contextRef="#ctx0" brushRef="#br0">1 239 9925,'0'0'5565,"22"0"-4493,10 1-744,9 1 29,48-5 0,-79 3-329,0-1 0,0 0-1,0-1 1,0-1 0,0 1-1,0-1 1,-1-1 0,0 0-1,0 0 1,0-1 0,10-6-1,-16 8 2,0 1 0,0-1 0,-1 0-1,1 0 1,0 0 0,-1 0 0,0 0 0,0-1-1,0 1 1,0-1 0,-1 1 0,1-1 0,-1 0-1,0 0 1,0 1 0,0-1 0,0 0 0,-1 0-1,0 0 1,1 0 0,-2 0 0,1 0-1,0 0 1,-1 0 0,0 0 0,1 0 0,-4-5-1,2 3 0,0 1 0,-1-1-1,0 1 1,0 0-1,-1 0 1,1 0 0,-1 0-1,0 0 1,-1 1-1,1 0 1,-1 0 0,1 0-1,-1 0 1,-1 1-1,1 0 1,-9-4-1,8 4 31,0 1-1,0 0 0,0 0 0,0 1 0,0 0 0,0 0 0,-1 0 1,1 1-1,0-1 0,0 2 0,-1-1 0,-10 3 0,13-2-34,1 0 0,-1 1 0,0-1 0,1 1-1,0 0 1,-1 0 0,1 0 0,0 1 0,0-1-1,0 1 1,0 0 0,0-1 0,1 1 0,-1 1-1,1-1 1,0 0 0,0 0 0,0 1 0,1-1 0,-3 8-1,-3 12 82,1 1 0,2 0 0,0 1 1,1-1-1,2 1 0,1-1 0,0 1 0,7 35 0,-6-54-99,0 0 0,1-1 0,0 1 0,0-1 0,0 1 0,1-1 0,0 0 0,0 0 0,0 0 0,1 0 0,0 0 0,0-1 0,0 0 0,0 1 0,1-2 0,-1 1 0,1 0 0,0-1 1,0 0-1,0 0 0,1-1 0,-1 1 0,1-1 0,-1 0 0,1-1 0,0 1 0,0-1 0,8 1 0,-1-1 3,1 0-1,-1 0 1,1-1-1,-1-1 1,1 0 0,-1-1-1,1-1 1,-1 0-1,0 0 1,0-1 0,19-9-1,-12 1-38,-1 0-1,0-2 1,0 0 0,-1-1-1,-1 0 1,-1-2-1,0 0 1,-1-1-1,-1 0 1,-1-1 0,0-1-1,-2 0 1,0-1-1,-1 0 1,-1 0-1,-1-1 1,8-38 0,-12 20-282,-4 41 152,0 17-139,2 9 165,1 1 0,2-1-1,0 0 1,2 0 0,1-1 0,16 36 0,-9-23 21,17 73 0,-30-107 121,-1 0 1,0 0-1,-1-1 0,1 1 1,-1 0-1,0 0 0,0 0 0,0-1 1,-1 1-1,1 0 0,-1 0 1,-1-1-1,1 1 0,0 0 1,-1-1-1,0 0 0,-4 7 0,3-8 14,-1 0-1,1 1 0,-1-1 1,0-1-1,0 1 0,0-1 0,0 1 1,0-1-1,0 0 0,-1-1 0,1 1 1,-1-1-1,0 0 0,1 0 0,-1 0 1,0-1-1,-5 1 0,-45-2 117,52 1-235,1-1 1,0 1-1,-1-1 1,1 0 0,0 0-1,-1 0 1,1 0-1,0 0 1,0 0 0,0-1-1,0 1 1,0-1 0,0 0-1,1 1 1,-1-1-1,0 0 1,1 0 0,-1 0-1,0-2 1,-12-32-4988</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6.585"/>
    </inkml:context>
    <inkml:brush xml:id="br0">
      <inkml:brushProperty name="width" value="0.05" units="cm"/>
      <inkml:brushProperty name="height" value="0.05" units="cm"/>
      <inkml:brushProperty name="color" value="#5B2D90"/>
    </inkml:brush>
  </inkml:definitions>
  <inkml:trace contextRef="#ctx0" brushRef="#br0">151 0 12726,'0'0'3273,"1"20"-2000,5 49-134,3 56 436,-7 178 1,-5-281-1727,-1 0 0,0-1 1,-2 1-1,0-1 0,-1 0 0,-2 0 1,0-1-1,-1 0 0,-17 25 1,26-43-28,0 0 0,0 0 0,-1-1 1,1 1-1,-1 0 0,1-1 1,-1 1-1,1-1 0,-1 1 0,0-1 1,0 0-1,0 1 0,1-1 1,-1 0-1,-1 0 0,1 0 1,0-1-1,0 1 0,0-1 0,0 1 1,0-1-1,-4 1 0,4-2 68,1 0-1,-1 1 0,0-1 1,1 0-1,-1 0 0,1 0 1,-1 0-1,1 0 0,-1-1 1,1 1-1,0 0 0,-1-1 1,1 1-1,0 0 0,0-1 1,0 0-1,0 1 0,1-1 1,-1 0-1,0 1 0,1-1 1,-1 0-1,1 0 0,-1 0 1,1 1-1,0-4 0,-4-18 142,1 0 0,1 0-1,1 0 1,1-1 0,1 1-1,1 0 1,5-25 0,-5 37 296,1-1 0,0 1 0,1 0 0,0 0 0,0 0 0,1 0 0,0 1 0,1 0 0,1 0 0,-1 0 0,1 1 0,1 0-1,0 0 1,0 1 0,18-14 0,-23 19-247,0 1-1,1 0 0,-1-1 0,1 2 1,-1-1-1,1 0 0,0 1 0,0-1 1,0 1-1,0 0 0,-1 0 0,1 1 1,1-1-1,-1 1 0,0 0 0,0 0 1,0 0-1,0 0 0,0 1 0,0 0 1,0 0-1,0 0 0,-1 0 0,1 1 1,0-1-1,0 1 0,-1 0 0,1 0 1,-1 0-1,0 0 0,0 1 0,0 0 1,0-1-1,0 1 0,0 0 0,0 0 1,-1 1-1,0-1 0,4 8 0,4 7-28,-1 1 0,0 1-1,-2-1 1,0 1-1,-1 1 1,4 27 0,12 113-362,-20-94-5992</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6.957"/>
    </inkml:context>
    <inkml:brush xml:id="br0">
      <inkml:brushProperty name="width" value="0.05" units="cm"/>
      <inkml:brushProperty name="height" value="0.05" units="cm"/>
      <inkml:brushProperty name="color" value="#5B2D90"/>
    </inkml:brush>
  </inkml:definitions>
  <inkml:trace contextRef="#ctx0" brushRef="#br0">0 1 12742,'0'0'2337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6.872"/>
    </inkml:context>
    <inkml:brush xml:id="br0">
      <inkml:brushProperty name="width" value="0.05" units="cm"/>
      <inkml:brushProperty name="height" value="0.05" units="cm"/>
      <inkml:brushProperty name="color" value="#5B2D90"/>
    </inkml:brush>
  </inkml:definitions>
  <inkml:trace contextRef="#ctx0" brushRef="#br0">64 1 4002,'0'0'8529,"-11"18"-7216,-31 58-54,40-73-1135,1 1 0,-1 0 0,1 0 0,0 0 0,0 0 0,0 0 0,0 0 0,1 0 0,0 0 0,0 0 0,0 0 0,0 0 0,0 0 0,1 0 0,0 0 0,0 0 0,0 0 0,0 0 0,1 0 0,-1-1 0,1 1 0,0 0 0,5 6 0,0-1 125,2 0-1,-1-1 1,1 1 0,0-2-1,17 12 1,-22-16-182,80 47 537,-60-37-349,-1 1 0,39 29 0,-60-42-245,0 0 0,0 1 0,0-1 1,-1 1-1,1-1 0,0 1 0,-1 0 0,1 0 0,-1 0 1,0 0-1,1 0 0,-1 0 0,0 0 0,0 0 0,0 0 1,-1 0-1,1 1 0,0-1 0,-1 0 0,0 1 0,1-1 1,-1 0-1,0 1 0,0-1 0,0 0 0,-1 1 0,1-1 1,0 0-1,-1 1 0,0-1 0,1 0 0,-1 0 0,0 0 1,0 0-1,0 1 0,-1-1 0,1 0 0,0-1 0,-1 1 1,1 0-1,-1 0 0,0-1 0,-3 4 0,-1-1-333,0 1 0,0-1 0,0-1 0,0 1 0,-1-1 0,1 0-1,-1 0 1,0-1 0,0 0 0,0 0 0,-1 0 0,1-1 0,-7 0-1,3-4-3429,8-12-1516</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6.417"/>
    </inkml:context>
    <inkml:brush xml:id="br0">
      <inkml:brushProperty name="width" value="0.05" units="cm"/>
      <inkml:brushProperty name="height" value="0.05" units="cm"/>
      <inkml:brushProperty name="color" value="#5B2D90"/>
    </inkml:brush>
  </inkml:definitions>
  <inkml:trace contextRef="#ctx0" brushRef="#br0">92 67 5122,'0'0'10901,"0"-11"-9548,0-33-32,0 33 87,-1 15-1184,-6 23-109,-17 58 579,5 1 0,3 0 1,-8 137-1,23-198-659,1 0-1,2 0 0,0 0 1,2 0-1,0-1 0,12 35 1,-14-53-193,1 1 1,0-1 0,0 1-1,0-1 1,1 0 0,0 0 0,0-1-1,0 1 1,1-1 0,0 0-1,0 0 1,0-1 0,1 1-1,0-1 1,-1 0 0,1-1-1,1 1 1,-1-1 0,0 0-1,1-1 1,-1 0 0,1 0-1,0 0 1,0-1 0,0 0-1,0 0 1,10 0 0,27-3-3533,-7-10-2569</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7.352"/>
    </inkml:context>
    <inkml:brush xml:id="br0">
      <inkml:brushProperty name="width" value="0.05" units="cm"/>
      <inkml:brushProperty name="height" value="0.05" units="cm"/>
      <inkml:brushProperty name="color" value="#5B2D90"/>
    </inkml:brush>
  </inkml:definitions>
  <inkml:trace contextRef="#ctx0" brushRef="#br0">1 121 4818,'0'0'18505,"0"0"-18470,0 0 0,0 0 0,0 0 1,0 0-1,0 0 0,0 0 0,0 0 1,0 0-1,1 0 0,-1 0 0,0 0 1,0 0-1,0 0 0,0 0 0,0 0 1,0 0-1,0 0 0,0 0 0,1 0 1,-1-1-1,0 1 0,0 0 0,0 0 1,0 0-1,0 0 0,0 0 0,0 0 1,0 0-1,0 0 0,0 0 0,0 0 1,0 0-1,0-1 0,1 1 0,-1 0 0,0 0 1,0 0-1,0 0 0,0 0 0,0 0 1,0 0-1,0 0 0,0-1 0,0 1 1,0 0-1,0 0 0,0 0 0,0 0 1,0 0-1,0 0 0,0 0 0,-1 0 1,1 0-1,0-1 0,0 1 0,0 0 1,15 40-18,1 6-233,2-1 0,24 44 0,-39-85 141,-1 0 0,1-1 0,0 1 0,0 0 0,0-1 0,0 1 0,1-1 0,0 0 0,-1 0 0,1-1 0,0 1 0,0-1 0,1 0 0,-1 0 0,0 0 0,7 2 1,-3-3 53,0 1 1,1-1-1,-1-1 1,0 1-1,1-1 1,-1-1-1,0 1 1,14-4-1,2-2 90,-1-2-1,0 0 0,-1-1 1,0-1-1,29-18 0,-29 15-66,0-1 0,-1-1 1,-1-1-1,0 0 0,-2-1 0,0-2 0,0 0 0,-2 0 1,-1-2-1,25-42 0,-37 58-74,-1 0 0,0 0 0,-1-1 0,1 1 0,-1-1 0,0 1 0,-1-1 0,1 0 0,-2-10 0,1 15 46,0-1 0,0 1 0,0 0 0,0 0 0,-1 0 0,1 0 0,0 0 0,-1 0 0,1 0 0,-1 0 0,1 0 0,-1 0 0,0 0 0,1 1 0,-1-1 0,0 0 0,0 0-1,0 1 1,1-1 0,-1 0 0,-2 0 0,2 0 4,-1 1 0,0 0-1,0 0 1,1-1 0,-1 1 0,0 0-1,0 1 1,0-1 0,1 0 0,-1 0-1,0 1 1,0-1 0,1 1 0,-1 0-1,0-1 1,1 1 0,-4 2-1,1 0-14,-1 0-1,1 1 0,0 0 1,0 0-1,0 0 0,1 1 1,-1-1-1,1 1 1,0-1-1,1 1 0,-1 0 1,1 1-1,0-1 0,0 0 1,0 0-1,1 1 0,-2 7 1,-1 13-12,0 0 0,1 37 0,16 213-334,1-36 860,-14-233-323,0-1 1,0 1-1,-1 0 0,0-1 0,0 1 0,-1-1 0,0 1 0,-2 6 0,2-10-115,1 0 1,-1 0-1,0-1 1,0 1-1,-1 0 1,1-1-1,-1 1 1,1-1-1,-1 0 1,0 0-1,1 0 1,-1 0-1,0 0 1,0-1-1,-1 1 1,-5 1-1,-4 1-89,0-1 1,-1 0-1,0-1 0,1 0 1,-20-1-1,26-1-388,-1 0 0,1-1 0,0 0 0,0 0 0,0-1 0,-12-4 0,15 4-384,0 0-1,1-1 0,-1 1 0,1-1 1,-1 0-1,1 0 0,0-1 1,-3-4-1</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07.693"/>
    </inkml:context>
    <inkml:brush xml:id="br0">
      <inkml:brushProperty name="width" value="0.05" units="cm"/>
      <inkml:brushProperty name="height" value="0.05" units="cm"/>
      <inkml:brushProperty name="color" value="#5B2D90"/>
    </inkml:brush>
  </inkml:definitions>
  <inkml:trace contextRef="#ctx0" brushRef="#br0">115 27 14823,'0'0'8340,"-115"-27"-25644</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03.444"/>
    </inkml:context>
    <inkml:brush xml:id="br0">
      <inkml:brushProperty name="width" value="0.05" units="cm"/>
      <inkml:brushProperty name="height" value="0.05" units="cm"/>
      <inkml:brushProperty name="color" value="#5B2D90"/>
    </inkml:brush>
  </inkml:definitions>
  <inkml:trace contextRef="#ctx0" brushRef="#br0">96 115 5987,'0'0'6557,"-3"-16"-5625,1-5-592,-10-44 1123,5 53 1872,0 18-885,-5 25-686,11-25-2102,-13 41 612,3 1-1,2 1 1,-5 85-1,11 156 69,4-162-46,59 1071 1340,-34-838-930,-4-112-244,7 181-67,-29-413-631,-1-1 184,1 1 1,1-1-1,0 0 0,4 21 0,-4-35-91,-1 0 1,1 0 0,-1 0-1,1-1 1,0 1-1,0 0 1,0 0-1,0-1 1,0 1-1,0 0 1,0-1-1,1 1 1,-1-1 0,0 1-1,1-1 1,-1 0-1,4 2 1,-3-2-148,0-1-1,0 1 1,0-1 0,0 0 0,0 0-1,0 0 1,0 0 0,0 0 0,1-1-1,-1 1 1,0-1 0,0 1 0,-1-1-1,1 0 1,0 1 0,0-1-1,0 0 1,0 0 0,-1-1 0,1 1-1,2-2 1,38-39-9122</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05.996"/>
    </inkml:context>
    <inkml:brush xml:id="br0">
      <inkml:brushProperty name="width" value="0.05" units="cm"/>
      <inkml:brushProperty name="height" value="0.05" units="cm"/>
      <inkml:brushProperty name="color" value="#5B2D90"/>
    </inkml:brush>
  </inkml:definitions>
  <inkml:trace contextRef="#ctx0" brushRef="#br0">29 280 2353,'0'0'7102,"-5"-4"-6008,-19-25 6909,35 27-7421,99-7-495,156 8-1,-88 3 56,969-39-70,-1-31-4,-918 54-221,88-4 83,321-25 366,-626 41-292,0 0 0,-1-1 0,0 0-1,0 0 1,0-1 0,13-7 0,-15 7 16,1-1 0,0 2 0,0-1 0,0 1 0,0 1 0,0 0 0,16-2 0,-7 2-11,5 4 363,-22-1-350,0 0-1,-1 0 1,1 1-1,0-1 1,-1 0-1,1 1 1,-1-1-1,1 1 1,-1-1-1,1 1 1,-1-1-1,0 0 1,0 1-1,0-1 1,0 1-1,0-1 1,-1 3-1,1 60 547,-4 0-1,-12 65 1,7-53-167,0 135 1,-4 44 414,-12 187-76,16-178-317,-1-103-340,-28 633 659,-2-337-27,16-248-878,20-59 474,5-88-190,-25-59 228,-49 4-97,-141-5 0,43-3-99,-533 52-21,383-23-251,-1134 22 325,1232-34-241,24 0 27,81-12-32,-144 22 0,229-21 44,1 1-1,0 1 1,0 2 0,-39 16 0,51-19 44,18-6-52,-1 1-1,0-1 0,0 1 0,1 0 1,-1 0-1,1 0 0,-1 0 0,1 0 1,-1 1-1,1-1 0,-3 3 0,5-59 494,24-228-1499,0 29-6904,-23 146-997</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07.479"/>
    </inkml:context>
    <inkml:brush xml:id="br0">
      <inkml:brushProperty name="width" value="0.05" units="cm"/>
      <inkml:brushProperty name="height" value="0.05" units="cm"/>
      <inkml:brushProperty name="color" value="#5B2D90"/>
    </inkml:brush>
  </inkml:definitions>
  <inkml:trace contextRef="#ctx0" brushRef="#br0">244 24 7443,'0'0'10413,"-2"-4"-9562,-6-11-218,6 11-183,2 19-33,-1 159 1735,12 442-313,-3 4-744,-10-378-835,-49 607 353,2-167-172,15-211 267,22-340-520,5 51 263,4-178-1026,-6-11 339,-6-15-305,-26-95-8708,41 116 9136,-27-85-13477</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08.758"/>
    </inkml:context>
    <inkml:brush xml:id="br0">
      <inkml:brushProperty name="width" value="0.05" units="cm"/>
      <inkml:brushProperty name="height" value="0.05" units="cm"/>
      <inkml:brushProperty name="color" value="#5B2D90"/>
    </inkml:brush>
  </inkml:definitions>
  <inkml:trace contextRef="#ctx0" brushRef="#br0">42 432 3298,'0'0'7000,"-7"-1"-5906,-27-7 923,332 6 2938,398-14-4585,-120-33-468,-146 7 271,-323 35 138,931-85 930,-850 64-551,243-69 0,-368 81-542,2 3 0,68-5 1,134 1-194,-86 7 31,-174 10 44,-6 0 3,0 1 1,-1-1-1,1 0 1,0 0-1,0 0 0,-1 0 1,1 0-1,0 0 1,0 0-1,-1 0 1,1 0-1,0 0 0,-1 0 1,1 0-1,0-1 1,0 1-1,-1 0 0,1-1 1,0 1-1,-1 0 1,1-1-1,-1 1 0,1-1 1,-1 1-1,1-1 1,0 1-1,-1-1 0,0 1 1,1-1-1,-1 1 1,1-1-1,-1 0 0,0 1 1,1-1-1,-1 0 1,0 1-1,0-1 1,1 0-1,-1 1 0,0-1 1,0-1-1,0 1-30,-12 1-147,-69 6-3909,17 3-442</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11.198"/>
    </inkml:context>
    <inkml:brush xml:id="br0">
      <inkml:brushProperty name="width" value="0.05" units="cm"/>
      <inkml:brushProperty name="height" value="0.05" units="cm"/>
      <inkml:brushProperty name="color" value="#5B2D90"/>
    </inkml:brush>
  </inkml:definitions>
  <inkml:trace contextRef="#ctx0" brushRef="#br0">44 79 3666,'0'0'10701,"-7"-13"-8738,-22-39-712,22 39-85,7 15-1112,0 0 0,1 0 0,-1 0 0,1 0 0,0 0 0,0 0 0,-1 0 0,1-1-1,0 1 1,1 0 0,-1 0 0,0-1 0,0 1 0,1-1 0,-1 1 0,1-1 0,1 2 0,7 7 24,-9-10-77,85 103 222,152 140 1,-197-212-1763,-12-18-2282,-7-11-3572</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11.549"/>
    </inkml:context>
    <inkml:brush xml:id="br0">
      <inkml:brushProperty name="width" value="0.05" units="cm"/>
      <inkml:brushProperty name="height" value="0.05" units="cm"/>
      <inkml:brushProperty name="color" value="#5B2D90"/>
    </inkml:brush>
  </inkml:definitions>
  <inkml:trace contextRef="#ctx0" brushRef="#br0">445 1 12454,'0'0'9892,"-147"132"-9892,90-48 0,-7 7 416,3 3-832,7-5-240,13-17-3634,21-28-4866</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13.120"/>
    </inkml:context>
    <inkml:brush xml:id="br0">
      <inkml:brushProperty name="width" value="0.05" units="cm"/>
      <inkml:brushProperty name="height" value="0.05" units="cm"/>
      <inkml:brushProperty name="color" value="#5B2D90"/>
    </inkml:brush>
  </inkml:definitions>
  <inkml:trace contextRef="#ctx0" brushRef="#br0">1 34 8388,'0'0'9132,"21"-7"-8526,69-19-94,-86 26-459,1-1 0,0 1 0,-1 1 0,1-1 0,-1 1 0,1-1-1,-1 1 1,0 1 0,1-1 0,-1 0 0,0 1 0,0 0 0,0 0 0,0 0 0,0 1 0,0 0 0,-1-1 0,1 1 0,-1 0 0,0 0 0,0 1 0,0-1 0,0 1-1,0 0 1,2 5 0,0-2 60,31 50-54,-29-45-28,0 0 1,1 0 0,0 0 0,1-1 0,10 10 0,-16-18-326,1 0 0,-1 0 0,1-1 0,0 1 0,0-1 0,0 0 0,0 0 0,6 1 0,-6-1-393,1-1-1,0-1 1,0 1-1,-1-1 1,1 1-1,0-2 1,0 1-1,9-2 1,9-5-4358</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13.498"/>
    </inkml:context>
    <inkml:brush xml:id="br0">
      <inkml:brushProperty name="width" value="0.05" units="cm"/>
      <inkml:brushProperty name="height" value="0.05" units="cm"/>
      <inkml:brushProperty name="color" value="#5B2D90"/>
    </inkml:brush>
  </inkml:definitions>
  <inkml:trace contextRef="#ctx0" brushRef="#br0">274 134 5330,'0'0'6003,"-8"-93"-2657,4 72-1137,0 8 256,0 6-240,0 7-448,-6 9-1633,-6 29 112,-8 20-192,-3 17 240,-3 11-272,0 5-32,-2 2-304,3 1-897,-1-12-3473,8-12-9092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6.873"/>
    </inkml:context>
    <inkml:brush xml:id="br0">
      <inkml:brushProperty name="width" value="0.05" units="cm"/>
      <inkml:brushProperty name="height" value="0.05" units="cm"/>
      <inkml:brushProperty name="color" value="#5B2D90"/>
    </inkml:brush>
  </inkml:definitions>
  <inkml:trace contextRef="#ctx0" brushRef="#br0">0 152 11797,'0'0'9535,"7"-16"-9212,24-47-275,-30 62-48,0-1-1,0 1 1,-1 0 0,1 0-1,0 0 1,1 0-1,-1 0 1,0 0 0,0 0-1,0 0 1,0 0-1,1 0 1,-1 1 0,0-1-1,1 1 1,-1-1-1,1 1 1,-1-1 0,1 1-1,-1 0 1,0-1-1,1 1 1,-1 0 0,1 0-1,-1 0 1,1 0-1,-1 1 1,1-1 0,-1 0-1,1 1 1,-1-1-1,1 1 1,-1-1 0,2 2-1,0 0-19,1 0 0,-1 0 0,0 0-1,0 1 1,0 0 0,0-1 0,0 1 0,-1 0-1,4 5 1,-2-2-108,-1 0-1,0 0 1,-1 0-1,0 1 0,1-1 1,-2 1-1,1-1 1,-1 1-1,0-1 1,0 1-1,-1 0 0,0 0 1,0-1-1,-1 1 1,0 0-1,0-1 1,0 1-1,-1-1 1,-4 13-1,1-10 23,1 0-1,-1 0 1,0-1 0,-1 1-1,0-1 1,0 0 0,-1-1-1,0 1 1,0-1-1,-1-1 1,1 1 0,-16 8-1,22-14 886,2-17 1254,1 7-1950,0 0-1,0 0 0,1-1 0,0 2 1,1-1-1,0 0 0,9-13 0,45-62-161,-33 50 157,-3 2-18,-11 14 219,0 1 0,2 1 0,23-25 0,-27 68-129,5 27-281,2 0 0,2-1 0,40 79 1,-56-128-75,0 0-159,-1 0 1,1 0 0,0-1 0,0 1 0,1-1 0,-1 0 0,5 5 0,-6-8 6,0 1-1,0 0 1,0 0-1,0-1 1,0 1 0,0-1-1,0 1 1,0-1-1,1 1 1,-1-1-1,0 0 1,0 0 0,1 0-1,-1 1 1,0-1-1,0 0 1,3-1 0,10-2-4125</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28.201"/>
    </inkml:context>
    <inkml:brush xml:id="br0">
      <inkml:brushProperty name="width" value="0.05" units="cm"/>
      <inkml:brushProperty name="height" value="0.05" units="cm"/>
      <inkml:brushProperty name="color" value="#5B2D90"/>
    </inkml:brush>
  </inkml:definitions>
  <inkml:trace contextRef="#ctx0" brushRef="#br0">1 11 5699,'0'0'10596,"16"0"-9259,207-5 1121,-76 0-1950,149 14 0,-251-4-687,0 2 0,0 2 0,62 21 1,-106-30 11,0 0 0,-1 0 0,1 0 0,0 1 0,0-1 0,0 0 0,0 0 1,0 1-1,0-1 0,0 1 0,-1-1 0,1 1 0,0-1 0,0 1 0,-1-1 1,1 1-1,0 0 0,-1-1 0,1 1 0,0 0 0,-1 0 0,1-1 0,-1 1 0,0 0 1,1 0-1,-1 0 0,1 0 0,-1 0 0,0 0 0,0-1 0,0 1 0,0 0 1,1 0-1,-1 0 0,0 0 0,0 0 0,-1 2 0,-7 10-4582</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28.584"/>
    </inkml:context>
    <inkml:brush xml:id="br0">
      <inkml:brushProperty name="width" value="0.05" units="cm"/>
      <inkml:brushProperty name="height" value="0.05" units="cm"/>
      <inkml:brushProperty name="color" value="#5B2D90"/>
    </inkml:brush>
  </inkml:definitions>
  <inkml:trace contextRef="#ctx0" brushRef="#br0">1 157 6003,'0'0'12373,"91"2"-11636,10-6 175,18-8-736,10-4 240,-6-2-304,-18 0-112,-28 0-352,-29-1 336,-28-6-2593,-20-4-3089</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28.919"/>
    </inkml:context>
    <inkml:brush xml:id="br0">
      <inkml:brushProperty name="width" value="0.05" units="cm"/>
      <inkml:brushProperty name="height" value="0.05" units="cm"/>
      <inkml:brushProperty name="color" value="#5B2D90"/>
    </inkml:brush>
  </inkml:definitions>
  <inkml:trace contextRef="#ctx0" brushRef="#br0">363 45 8980,'0'0'4978,"21"-8"-2523,-4 2-1965,-3 0-146,1 1 1,-1 0 0,1 1-1,0 1 1,0 0-1,1 1 1,30 0 0,-33 3-265,1 1 0,-1 0 0,0 1 0,0 0 0,0 1 0,0 1 0,0 0 0,-1 0 0,0 1 0,0 1 0,-1 0 0,0 1 1,0 0-1,0 0 0,-1 1 0,-1 1 0,1 0 0,-2 0 0,1 1 0,-1 0 0,-1 0 0,11 22 0,-11-17-2,0-1 0,-1 2 0,0-1 0,-1 0 1,-1 1-1,-1 0 0,-1 0 0,0 0 0,-1 0 0,-1 1 0,0-1 0,-1 0 0,-1 0 0,-1 0 0,-1 0 0,0 0 0,-11 28 0,2-19-105,-2-1 1,0 0-1,-2-1 0,-1 0 0,0-2 0,-2 0 0,0-1 0,-2-1 0,0-1 0,-38 25 0,-8-1-204,-1-3 0,-121 51 0,162-79-91,-83 34-1401,34-24-3796,32-16-2079</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15.338"/>
    </inkml:context>
    <inkml:brush xml:id="br0">
      <inkml:brushProperty name="width" value="0.05" units="cm"/>
      <inkml:brushProperty name="height" value="0.05" units="cm"/>
      <inkml:brushProperty name="color" value="#5B2D90"/>
    </inkml:brush>
  </inkml:definitions>
  <inkml:trace contextRef="#ctx0" brushRef="#br0">6 5 10277,'0'0'11202,"-1"-4"-10626,-2 270 3162,2-135-3465,0-6-5057</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15.709"/>
    </inkml:context>
    <inkml:brush xml:id="br0">
      <inkml:brushProperty name="width" value="0.05" units="cm"/>
      <inkml:brushProperty name="height" value="0.05" units="cm"/>
      <inkml:brushProperty name="color" value="#5B2D90"/>
    </inkml:brush>
  </inkml:definitions>
  <inkml:trace contextRef="#ctx0" brushRef="#br0">0 47 10405,'0'0'8497,"12"-8"-7777,-5 2-621,-4 3-51,1 0-1,0-1 1,0 2-1,0-1 0,1 0 1,-1 1-1,0 0 1,1 0-1,0 0 1,-1 1-1,1-1 1,0 1-1,0 0 0,0 1 1,0-1-1,0 1 1,0 0-1,5 0 1,2 4 24,0 0 0,0 1 0,0 0 1,-1 0-1,1 1 0,-1 1 0,-1 0 1,1 1-1,-1 0 0,-1 0 0,0 1 0,0 0 1,8 11-1,-4-4-31,-2 0-1,0 0 1,0 1 0,-2 0-1,0 1 1,-1 0 0,10 35-1,-15-41-43,0 0-1,-1 0 1,0 0-1,-1 0 1,-1 0-1,0 0 1,0 1-1,-1-1 1,-5 23-1,3-25 1,-1-1 1,1 0-1,-1-1 1,-1 1-1,0-1 0,0 0 1,0 0-1,-1 0 0,0-1 1,-1 0-1,0 0 1,-15 12-1,8-9 37,-1 0 0,0 0 0,-1-2 0,-31 14 0,38-19-41,0 0 0,0 0 0,0-1 0,0 0 0,0-1 0,-1 0-1,1 0 1,-1-1 0,1 0 0,0-1 0,-11-1 0,19 1-66,-1 1-1,1 0 0,0 0 0,0-1 0,0 1 0,0-1 0,0 1 0,0-1 0,-1 0 0,1 1 1,0-1-1,1 0 0,-1 0 0,0 1 0,0-1 0,0 0 0,0 0 0,1 0 0,-1 0 1,0 0-1,1 0 0,-1 0 0,1 0 0,-1-1 0,1 1 0,-1 0 0,1 0 0,0 0 1,0-1-1,0 1 0,0 0 0,0 0 0,0 0 0,0-1 0,0 1 0,0 0 0,0 0 1,0 0-1,1-1 0,-1 1 0,1 0 0,-1 0 0,1 0 0,-1 0 0,1 0 0,0 0 1,0-1-1,2-3-918,0 0 0,0 0 0,0 0 1,1 1-1,0-1 0,0 1 1,0 0-1,8-6 0,28-14-8095</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16.103"/>
    </inkml:context>
    <inkml:brush xml:id="br0">
      <inkml:brushProperty name="width" value="0.05" units="cm"/>
      <inkml:brushProperty name="height" value="0.05" units="cm"/>
      <inkml:brushProperty name="color" value="#5B2D90"/>
    </inkml:brush>
  </inkml:definitions>
  <inkml:trace contextRef="#ctx0" brushRef="#br0">212 42 5603,'0'0'13691,"-17"-8"-12370,-56-23-577,70 31-718,0-1 0,0 1 0,0-1 0,0 1 0,0 0 0,1 0 1,-1 0-1,0 1 0,0-1 0,0 0 0,0 1 0,1 0 0,-1 0 0,0 0 0,1 0 0,-1 0 0,1 1 0,-1-1 0,1 1 0,-1-1 0,1 1 0,0 0 0,0 0 1,0 0-1,0 0 0,0 0 0,-2 5 0,-2 2 8,1 0 1,0 0-1,0 0 1,1 1-1,-4 12 1,5-10-15,-1 0 0,2 1 0,0-1 0,-1 25 0,3-35-36,0 1-1,-1-1 1,1 1-1,0-1 1,1 1 0,-1-1-1,0 1 1,1-1-1,-1 1 1,1-1-1,0 1 1,0-1 0,0 0-1,0 1 1,0-1-1,0 0 1,1 0-1,-1 0 1,1 0 0,-1 0-1,1 0 1,0 0-1,0 0 1,0-1-1,0 1 1,0-1 0,0 1-1,0-1 1,4 2-1,2-2-103,1 0 0,-1 0 0,0-1 0,0 0 0,1-1-1,-1 0 1,0 0 0,0 0 0,0-1 0,0 0 0,0-1 0,0 0-1,-1 0 1,1-1 0,-1 1 0,9-7 0,-1-1-70,0 0 0,0-2 0,-1 1 0,-1-1 0,23-30 0,-32 38 371,-1-1 1,1 1-1,-1-1 1,-1 0-1,1 0 1,-1 0 0,0 0-1,0 0 1,-1 0-1,0 0 1,0-1 0,0 1-1,-1 0 1,0-1-1,0-6 1,8 18 490,-4 5-665,1 0 0,-2 1-1,1-1 1,-1 1 0,-1 0-1,2 18 1,-3-19-196,0 0-1,0-1 0,1 1 1,1 0-1,0-1 1,0 0-1,1 0 1,0 0-1,8 14 0,-11-22-114,-1-1 0,1 1-1,-1 0 1,1 0-1,0-1 1,0 1-1,-1 0 1,1-1 0,0 1-1,0-1 1,0 1-1,0-1 1,0 1-1,0-1 1,0 0 0,0 1-1,0-1 1,0 0-1,0 0 1,0 0-1,0 1 1,0-1 0,0 0-1,0-1 1,0 1-1,0 0 1,1 0-1,16-6-6498</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16.433"/>
    </inkml:context>
    <inkml:brush xml:id="br0">
      <inkml:brushProperty name="width" value="0.05" units="cm"/>
      <inkml:brushProperty name="height" value="0.05" units="cm"/>
      <inkml:brushProperty name="color" value="#5B2D90"/>
    </inkml:brush>
  </inkml:definitions>
  <inkml:trace contextRef="#ctx0" brushRef="#br0">1 0 9428,'0'0'14503,"16"13"-14343,5 40 672,-1 11-656,-4 6 241,-6 0-417,-6-1 0,-4-5-160,0-1-1073,-4-8-960,-18-14-2113,4-14-6163</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16.769"/>
    </inkml:context>
    <inkml:brush xml:id="br0">
      <inkml:brushProperty name="width" value="0.05" units="cm"/>
      <inkml:brushProperty name="height" value="0.05" units="cm"/>
      <inkml:brushProperty name="color" value="#5B2D90"/>
    </inkml:brush>
  </inkml:definitions>
  <inkml:trace contextRef="#ctx0" brushRef="#br0">0 511 9220,'0'0'3428,"13"-20"-362,0-3-2353,2-4-128,1 1 1,1 1-1,21-24 1,8-2 15,-13 15-511,-2 0 1,-2-3-1,37-60 1,-63 95-87,-1 0 1,0 0 0,0-1-1,0 1 1,0 0-1,-1-1 1,0 1 0,0-1-1,0 1 1,0-1 0,-1 1-1,0-1 1,0 0-1,0-7 1,-1 12-5,0-1-1,1 1 1,-1-1 0,1 1 0,-1-1-1,0 1 1,1-1 0,-1 1-1,0 0 1,1-1 0,-1 1-1,0 0 1,0 0 0,1 0-1,-1-1 1,0 1 0,0 0-1,0 0 1,1 0 0,-1 0 0,0 0-1,0 0 1,1 1 0,-1-1-1,0 0 1,0 0 0,1 0-1,-1 1 1,0-1 0,0 0-1,1 1 1,-1-1 0,0 2-1,-24 13 47,20-8-44,1 0 1,0 0 0,0 0-1,1 0 1,0 1 0,0-1-1,1 1 1,0 0 0,0 0-1,0 0 1,1 0 0,1 0-1,-1 0 1,1 0 0,2 14-1,0-4-7,1 0-1,0-1 0,1 1 0,1 0 1,14 32-1,-12-37 4,-1 0 0,0 1 1,-1-1-1,-1 1 0,0 0 1,-1 0-1,0 1 0,-1-1 0,-1 1 1,0 18-1,-2-30 9,0-1-1,0 1 0,0 0 1,0-1-1,0 1 1,-1 0-1,1-1 1,-1 0-1,1 1 1,-1-1-1,0 0 0,0 0 1,0 0-1,0 0 1,-1 0-1,1 0 1,0-1-1,-1 1 1,1-1-1,-1 1 0,1-1 1,-1 0-1,0 0 1,-5 1-1,5-1-21,0 0-1,0-1 0,0 1 1,0-1-1,0 1 0,0-1 1,0 0-1,0 0 1,0 0-1,0 0 0,0-1 1,0 1-1,0-1 0,0 0 1,1 0-1,-1 0 1,0 0-1,0-1 0,1 1 1,-1-1-1,0 1 0,1-1 1,0 0-1,-3-2 1,2-1-484,1 0 1,0 0-1,0-1 1,0 1-1,0 0 1,1-1-1,0 1 1,0-1-1,0 0 1,1 1 0,0-1-1,1-9 1,-1 12 92,0-51-8174</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17.121"/>
    </inkml:context>
    <inkml:brush xml:id="br0">
      <inkml:brushProperty name="width" value="0.05" units="cm"/>
      <inkml:brushProperty name="height" value="0.05" units="cm"/>
      <inkml:brushProperty name="color" value="#5B2D90"/>
    </inkml:brush>
  </inkml:definitions>
  <inkml:trace contextRef="#ctx0" brushRef="#br0">1 311 9989,'0'0'4335,"23"-5"-2502,0 0-1438,6 0-41,1-2-1,-1-1 0,53-22 1,-77 27-295,-1 0 0,0 1 0,0-1 0,-1-1 0,1 1 0,0-1 0,-1 1 0,0-1 0,0 0 0,0 0 0,3-6 0,-6 9-20,1 0 0,-1 0 1,1 0-1,-1 0 1,1 0-1,-1 0 0,0-1 1,0 1-1,0 0 1,0 0-1,0 0 0,0 0 1,0-1-1,0 1 1,0 0-1,0 0 0,0 0 1,-1 0-1,1-1 1,-1 0-1,0 1 3,0 0 1,0-1-1,-1 1 0,1 0 1,0 0-1,-1 0 0,1 0 1,0 0-1,-1 1 0,1-1 1,-1 0-1,1 1 0,-1-1 1,1 1-1,-1-1 0,0 1 1,1 0-1,-4 0 0,-2-1 32,1 0 0,0 1-1,0 0 1,-1 0 0,1 0-1,0 1 1,-1 0 0,1 1 0,0-1-1,0 1 1,0 0 0,0 0-1,0 1 1,1 0 0,-1 0-1,-5 4 1,5-2-11,0 1 0,1-1 0,0 1 0,0 0-1,0 1 1,0-1 0,1 1 0,0 0 0,1 0 0,-1 0 0,1 0 0,-3 14 0,3-10-52,0 0 1,1 0 0,0 0-1,1 0 1,0 0-1,0 0 1,2 0 0,-1 0-1,1 1 1,1-1 0,5 18-1,-5-23-17,0-1 0,0 1-1,1-1 1,0 0 0,0 0-1,1 0 1,-1 0 0,1 0 0,0-1-1,0 1 1,1-1 0,-1 0-1,1-1 1,0 1 0,0-1-1,0 0 1,0 0 0,1 0-1,-1-1 1,1 0 0,0 0 0,10 2-1,-7-2-196,0-1-1,1 0 0,-1 0 1,0-1-1,0-1 0,1 1 1,-1-1-1,0-1 0,0 0 1,0 0-1,0-1 1,0 0-1,0 0 0,-1-1 1,0 0-1,0 0 0,0-1 1,0-1-1,0 1 0,-1-1 1,0 0-1,-1-1 0,1 1 1,9-15-1,-5 6-216,0 0-1,-2-2 1,0 1 0,0-1-1,-2 0 1,0-1 0,-1 1-1,-1-1 1,-1-1 0,0 1-1,1-26 1,-3 25 455,0-79 894,-2 90-375,-1 1 0,0-1 0,0 1-1,0-1 1,-1 1 0,-1 0 0,1 0 0,-1 0 0,0 0 0,-6-9 0,0 9 2193,5 14-1470,3 22-903,1-23-309,0 26 220,-1 20-11,2 0 0,2 0 1,18 87-1,-11-98-385,-1 0 1,5 59 0,-14-84-709,0-1 1,0 1 0,-4 15 0,-9 9-6613</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17.468"/>
    </inkml:context>
    <inkml:brush xml:id="br0">
      <inkml:brushProperty name="width" value="0.05" units="cm"/>
      <inkml:brushProperty name="height" value="0.05" units="cm"/>
      <inkml:brushProperty name="color" value="#5B2D90"/>
    </inkml:brush>
  </inkml:definitions>
  <inkml:trace contextRef="#ctx0" brushRef="#br0">0 191 18841,'0'0'6611,"74"-117"-6611,-5 92-272,12 1 191,3 10-2079,-11 5-2483,-24 7-9731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7.223"/>
    </inkml:context>
    <inkml:brush xml:id="br0">
      <inkml:brushProperty name="width" value="0.05" units="cm"/>
      <inkml:brushProperty name="height" value="0.05" units="cm"/>
      <inkml:brushProperty name="color" value="#5B2D90"/>
    </inkml:brush>
  </inkml:definitions>
  <inkml:trace contextRef="#ctx0" brushRef="#br0">50 0 6195,'0'0'12339,"14"19"-10923,-5-7-1139,3 3 6,-1 1 0,-1 0 1,0 0-1,-1 1 1,-1 0-1,11 32 0,-8-2 58,-2 1-1,-1 0 1,-4 1 0,-1 0-1,-7 97 1,1-125-281,-1 0 0,-1 0 0,-1 0 1,0 0-1,-2-1 0,-18 35 0,-24 28-1556,-7-10-4641,40-57-276</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2:17.818"/>
    </inkml:context>
    <inkml:brush xml:id="br0">
      <inkml:brushProperty name="width" value="0.05" units="cm"/>
      <inkml:brushProperty name="height" value="0.05" units="cm"/>
      <inkml:brushProperty name="color" value="#5B2D90"/>
    </inkml:brush>
  </inkml:definitions>
  <inkml:trace contextRef="#ctx0" brushRef="#br0">143 578 12742,'0'0'3041,"197"-78"-111,-29 16-1250,31-6-431,13-4-1009,6 1-32,-18 5-416,-31 5-656,-34 10-2194,-50 8-4497</inkml:trace>
  <inkml:trace contextRef="#ctx0" brushRef="#br0" timeOffset="1">1 669 176,'0'0'20890,"259"-73"-19194,-31-9-943,46-12-609,24-8 96,5 4-240,-21 18-96,-50 14-64,-72 23-1873,-75 20-1537,-63 16-3809</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16.749"/>
    </inkml:context>
    <inkml:brush xml:id="br0">
      <inkml:brushProperty name="width" value="0.05" units="cm"/>
      <inkml:brushProperty name="height" value="0.05" units="cm"/>
      <inkml:brushProperty name="color" value="#5B2D90"/>
    </inkml:brush>
  </inkml:definitions>
  <inkml:trace contextRef="#ctx0" brushRef="#br0">11 43 5699,'0'0'9537,"-2"-9"-8267,1 3-1647,-3-20 3069,2 25-1230,1 18-1144,1 3-264,1 1-1,2 0 0,0-1 1,0 0-1,2 0 1,1 0-1,0 0 0,2-1 1,0 0-1,1 0 0,1-1 1,0-1-1,2 1 0,0-2 1,1 0-1,0 0 1,18 16-1,-30-32-57,0 1 0,-1-1 0,1 1 0,0 0 0,-1-1 0,1 1 0,0-1 0,0 0 1,-1 1-1,1-1 0,0 0 0,0 1 0,0-1 0,0 0 0,-1 0 0,1 0 0,0 0 0,0 1 0,0-1 0,0 0 0,0-1 0,0 1 1,-1 0-1,1 0 0,0 0 0,2-1 0,-2 0 0,1 0 0,0-1 1,0 1-1,-1 0 0,1-1 0,-1 1 0,1-1 1,-1 0-1,0 1 0,0-1 0,2-2 1,22-59-43,-22 52 19,15-39-38,27-91 669,-48 164-148,2 1 1,1-1 0,2 24 0,0 16-377,-4 10-234,3 80 103,0-140-394,0 0 0,2 1 0,-1-1 0,2 0 0,-1-1 0,2 1 0,0 0 0,11 19 0,8-5-4904,3-14-2601</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17.482"/>
    </inkml:context>
    <inkml:brush xml:id="br0">
      <inkml:brushProperty name="width" value="0.05" units="cm"/>
      <inkml:brushProperty name="height" value="0.05" units="cm"/>
      <inkml:brushProperty name="color" value="#5B2D90"/>
    </inkml:brush>
  </inkml:definitions>
  <inkml:trace contextRef="#ctx0" brushRef="#br0">116 40 8772,'0'0'9484,"-8"-5"-8630,5 4-810,1 0 0,-1-1 0,0 1 0,1 0 0,-1 0 0,0 0 0,0 1 0,0-1 0,0 1 0,1 0 0,-5 0 0,4 0-12,1 1 0,0 0 0,0 0 0,0 0 0,0 0-1,0 0 1,0 0 0,0 1 0,0-1 0,1 1 0,-1-1 0,0 1 0,1 0 0,-1 0 0,1 0-1,0 0 1,-1 0 0,1 0 0,0 0 0,-1 4 0,-5 13 133,0 0 1,2 0-1,0 0 1,2 1-1,0 0 0,1-1 1,0 1-1,4 37 1,-2-50-154,1 1 1,1-1-1,-1 0 1,1 0 0,0 0-1,1-1 1,0 1 0,0 0-1,0-1 1,1 0-1,0 0 1,0 0 0,0 0-1,1 0 1,0-1-1,9 8 1,-9-9-33,-1 0 0,0-1-1,1 0 1,0 0 0,-1 0-1,1-1 1,0 0 0,1 0 0,-1 0-1,0 0 1,0-1 0,1 0 0,-1 0-1,1 0 1,-1-1 0,1 0-1,-1 0 1,1 0 0,-1-1 0,1 0-1,-1 0 1,1 0 0,4-2 0,-6 0 13,-1 1 1,1-1 0,-1 1 0,0-1 0,0 0 0,0 0 0,-1 0 0,1-1-1,-1 1 1,1-1 0,-1 1 0,0-1 0,-1 0 0,1 1 0,-1-1 0,1 0-1,-1 0 1,0 0 0,-1-1 0,1-6 0,1 1-32,-1 0 0,-1 1 0,1-1 0,-2 0 1,1 0-1,-2 0 0,1 0 0,-4-9 0,-1 6 30,-1 1 1,-1-1-1,0 1 0,0 1 0,-1 0 1,-1 0-1,0 1 0,0 0 0,-21-14 1,30 23 34,0 0 0,0 0 0,0 1 0,0-1 0,0 0 0,0 0 0,0 0 0,0 0 0,1 0 0,-1-1 0,0 1 0,1 0 1,-1 0-1,1 0 0,-1-1 0,1 1 0,-1 0 0,1 0 0,0-1 0,0 1 0,0 0 0,-1-1 0,1 1 0,0 0 0,1-1 1,-1 1-1,0 0 0,0-1 0,1 1 0,-1 0 0,0-1 0,1 1 0,0 0 0,-1 0 0,1 0 0,0-1 0,-1 1 0,1 0 0,0 0 1,0 0-1,0 0 0,0 0 0,1 0 0,3-4 5,1 0 0,-1 1 0,1 0 1,0 0-1,0 1 0,10-5 0,4 2-18,-1 0 0,1 1-1,1 1 1,-1 0 0,1 2 0,36 0-1,-54 3-11,0-1-1,-1 0 1,1 1-1,0 0 0,-1-1 1,1 1-1,-1 0 1,1 0-1,-1 1 0,0-1 1,1 0-1,-1 1 1,0 0-1,0-1 0,0 1 1,0 0-1,0 0 1,-1 0-1,1 0 1,0 0-1,-1 1 0,0-1 1,1 0-1,-1 1 1,0-1-1,0 1 0,-1-1 1,1 1-1,0-1 1,-1 1-1,1 4 0,2 12-29,-1 0 0,-1 1-1,-2 26 1,1-23 48,0-1 45,-1-5-113,1 1-1,1-1 1,1 1 0,6 29 0,-7-43 27,0 0-1,1 1 1,-1-1-1,1 0 0,0 0 1,1 0-1,-1-1 1,1 1-1,-1 0 1,1-1-1,0 0 0,0 0 1,1 0-1,-1 0 1,1 0-1,-1 0 1,1-1-1,0 0 1,0 0-1,0 0 0,0 0 1,0-1-1,8 3 1,-4-2-7,-1-1 1,1 1-1,0-1 1,-1-1-1,1 1 1,0-1-1,-1-1 1,1 1 0,0-1-1,-1-1 1,1 1-1,-1-1 1,1-1-1,-1 1 1,0-1-1,7-4 1,-9 3 45,0 0 0,0 0 0,0 0-1,-1-1 1,1 1 0,-1-1 0,0 0 0,-1-1 0,1 1 0,-1 0-1,0-1 1,-1 0 0,1 0 0,-1 0 0,0 0 0,0 0 0,-1 0 0,0 0-1,1-12 1,-1 7 25,0 1 0,-1-1 0,0 0-1,-1 0 1,0 1 0,-1-1 0,0 0-1,-1 1 1,0 0 0,-5-14 0,5 19-27,0-1-1,0 1 1,-1 0 0,0 0 0,0 0 0,0 1 0,0-1-1,-1 1 1,1 0 0,-1 0 0,0 1 0,-1-1 0,1 1-1,0 0 1,-1 1 0,0-1 0,0 1 0,1 0-1,-10-1 1,7 1-123,-1 0-1,0 1 0,0 0 0,1 0 1,-1 1-1,0 0 0,0 1 0,0 0 1,1 0-1,-14 5 0,17-4-539,0 0-1,0 0 0,0 0 1,0 1-1,1 0 1,-1 0-1,1 0 1,0 1-1,0-1 0,0 1 1,-5 7-1,-11 21-9877</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18.668"/>
    </inkml:context>
    <inkml:brush xml:id="br0">
      <inkml:brushProperty name="width" value="0.05" units="cm"/>
      <inkml:brushProperty name="height" value="0.05" units="cm"/>
      <inkml:brushProperty name="color" value="#5B2D90"/>
    </inkml:brush>
  </inkml:definitions>
  <inkml:trace contextRef="#ctx0" brushRef="#br0">10 17 6243,'0'0'12136,"-3"-4"-10783,-3-8-309,10 16 1,24 28-458,-14-21-406,304 290-250,-309-291-501,10 10-4415</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19.005"/>
    </inkml:context>
    <inkml:brush xml:id="br0">
      <inkml:brushProperty name="width" value="0.05" units="cm"/>
      <inkml:brushProperty name="height" value="0.05" units="cm"/>
      <inkml:brushProperty name="color" value="#5B2D90"/>
    </inkml:brush>
  </inkml:definitions>
  <inkml:trace contextRef="#ctx0" brushRef="#br0">392 1 8644,'0'0'14903,"-88"110"-14567,55-33 112,-3 3-64,-2 4-384,-3-4 0,-7-1-1072,-5-12-977,-1-9-4690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25.428"/>
    </inkml:context>
    <inkml:brush xml:id="br0">
      <inkml:brushProperty name="width" value="0.05" units="cm"/>
      <inkml:brushProperty name="height" value="0.05" units="cm"/>
      <inkml:brushProperty name="color" value="#5B2D90"/>
    </inkml:brush>
  </inkml:definitions>
  <inkml:trace contextRef="#ctx0" brushRef="#br0">1 214 3954,'0'0'7262,"0"-4"-6473,0-3 56,1-1-1,-1 1 1,2-1-1,-1 1 1,1 0-1,3-9 1,-2 8-353,1-1 0,1 0 1,0 1-1,7-11 0,-2 7-138,0 0 0,0 1 0,1 1 0,0 0 0,1 1 0,19-13 0,-29 21-334,1-1 1,-1 1-1,1 0 0,0 0 1,0 0-1,-1 0 0,1 0 1,0 1-1,0-1 0,0 1 1,0 0-1,0 0 1,0 0-1,-1 0 0,1 0 1,0 1-1,0-1 0,0 1 1,0 0-1,-1 0 1,1 0-1,0 0 0,-1 0 1,1 1-1,0-1 0,-1 1 1,0 0-1,1-1 0,-1 1 1,0 0-1,0 0 1,0 1-1,0-1 0,-1 0 1,1 1-1,0-1 0,-1 1 1,0-1-1,0 1 0,2 4 1,0 8-7,-1-1-1,0 1 1,-1 0 0,-1 0 0,0 0 0,-1 0-1,-1 0 1,-4 21 0,-39 121 170,25-95-156,3-11 42,-2-1 1,-2 0-1,-2-1 0,-2-2 0,-33 47 1,59-93 51,-1-1 0,1 1 0,-1-1 0,1 1 0,0 0 0,-1-1 0,1 1 0,0-1 0,0 1 0,-1-1 0,1 0 0,0 1 0,0-1 0,0 0 0,-1 0 0,1 1 0,0-1 1,0 0-1,0 0 0,0 0 0,0 0 0,-1 0 0,1 0 0,0 0 0,0 0 0,0-1 0,0 1 0,0 0 0,0-1 0,42 0-35,146-25 427,-10 1-1388,-62 19-4806,-146 7-1097,-20 6-5994</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1:26.517"/>
    </inkml:context>
    <inkml:brush xml:id="br0">
      <inkml:brushProperty name="width" value="0.05" units="cm"/>
      <inkml:brushProperty name="height" value="0.05" units="cm"/>
      <inkml:brushProperty name="color" value="#5B2D90"/>
    </inkml:brush>
  </inkml:definitions>
  <inkml:trace contextRef="#ctx0" brushRef="#br0">82 168 5923,'0'0'7235,"0"-6"-6106,1 0-788,0 0 0,0 0 1,1 0-1,0 0 0,0 0 1,0 1-1,1-1 0,0 1 1,0-1-1,0 1 0,0 0 1,1 0-1,0 0 0,0 1 1,1-1-1,-1 1 0,9-6 1,-6 3-240,0 1 0,0 0 0,1 1 0,0-1 1,0 2-1,0-1 0,1 1 0,-1 0 0,1 1 1,0 0-1,0 0 0,17-2 0,-25 5-98,-1 0 0,1 1 0,0-1-1,0 0 1,0 1 0,0-1 0,-1 0-1,1 1 1,0-1 0,-1 1 0,1-1 0,0 1-1,0 0 1,-1-1 0,1 1 0,-1-1-1,1 1 1,-1 0 0,1 0 0,-1-1-1,1 1 1,-1 0 0,0 0 0,1 0 0,-1-1-1,0 1 1,0 0 0,0 0 0,1 0-1,-1 0 1,0 1 0,1 35 159,-1-28-180,-1 11 24,-1 1-1,-1-1 0,0 0 1,-2 0-1,-8 24 1,-43 95 153,36-91 15,-2-2-147,-41 62 0,38-68 272,-38 84 0,62-121-187,0 0 1,0 0-1,0 1 1,0-1 0,1 0-1,-1 1 1,1-1-1,0 7 1,40-10 1577,333-14-378,-203 14-1385,-230 16-5480,11-7-1451</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3:58.180"/>
    </inkml:context>
    <inkml:brush xml:id="br0">
      <inkml:brushProperty name="width" value="0.05" units="cm"/>
      <inkml:brushProperty name="height" value="0.05" units="cm"/>
      <inkml:brushProperty name="color" value="#5B2D90"/>
    </inkml:brush>
  </inkml:definitions>
  <inkml:trace contextRef="#ctx0" brushRef="#br0">86 93 6771,'0'0'8164,"-11"-4"-7337,-64-21 3319,405-11-4184,533 9 1,-773 30-2015,-34 1-3644,-51-3 4859,12-1-4920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3:58.563"/>
    </inkml:context>
    <inkml:brush xml:id="br0">
      <inkml:brushProperty name="width" value="0.05" units="cm"/>
      <inkml:brushProperty name="height" value="0.05" units="cm"/>
      <inkml:brushProperty name="color" value="#5B2D90"/>
    </inkml:brush>
  </inkml:definitions>
  <inkml:trace contextRef="#ctx0" brushRef="#br0">1 29 3906,'0'0'12646,"184"-22"-11654,-85 17-816,10 3-96,2 2-48,-1 0-32,-11 0-640,-14 0-1377,-26 0-2065,-33 0-2033</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3:58.912"/>
    </inkml:context>
    <inkml:brush xml:id="br0">
      <inkml:brushProperty name="width" value="0.05" units="cm"/>
      <inkml:brushProperty name="height" value="0.05" units="cm"/>
      <inkml:brushProperty name="color" value="#5B2D90"/>
    </inkml:brush>
  </inkml:definitions>
  <inkml:trace contextRef="#ctx0" brushRef="#br0">1 113 3073,'0'0'15159,"200"-48"-15111,-71 30-96,14 4-864,0-2-3186,-14 0-2673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7.575"/>
    </inkml:context>
    <inkml:brush xml:id="br0">
      <inkml:brushProperty name="width" value="0.05" units="cm"/>
      <inkml:brushProperty name="height" value="0.05" units="cm"/>
      <inkml:brushProperty name="color" value="#5B2D90"/>
    </inkml:brush>
  </inkml:definitions>
  <inkml:trace contextRef="#ctx0" brushRef="#br0">149 51 15527,'0'0'8116,"16"-9"-8180,51-26-155,-66 35 172,1-1 0,-1 0 0,0 0 0,0 1 0,0-1 0,0 1 0,1-1 0,-1 1 0,0 0 0,0-1 0,1 1 0,-1 0 0,0 0 0,1 0 0,-1 0 0,0 0 0,1 0 0,-1 0 0,0 0 0,0 1 0,1-1 0,-1 1 0,0-1 0,0 0 0,1 1 0,-1 0 0,0-1 0,0 1 0,0 0 0,0 0 0,0-1 0,0 1 0,0 0 0,0 0 0,0 0 1,0 0-1,-1 0 0,1 1 0,0-1 0,-1 0 0,1 0 0,-1 0 0,1 2 0,0 2-297,0 0 0,0 0 1,-1 0-1,0 0 1,0 0-1,0 0 0,-1 0 1,-1 8-1,-2-3-160,0 0 0,0-1-1,-1 1 1,0-1 0,-1 0-1,0 0 1,0-1 0,-1 0-1,0 0 1,0 0-1,-1-1 1,0 0 0,-1 0-1,-16 9 1,-59 31 537,-1-14 10883,110-45-9731,47-19-1792,110-24-3461,-76 28-2293</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4:05.969"/>
    </inkml:context>
    <inkml:brush xml:id="br0">
      <inkml:brushProperty name="width" value="0.05" units="cm"/>
      <inkml:brushProperty name="height" value="0.05" units="cm"/>
      <inkml:brushProperty name="color" value="#5B2D90"/>
    </inkml:brush>
  </inkml:definitions>
  <inkml:trace contextRef="#ctx0" brushRef="#br0">74 144 12038,'0'0'4017,"-4"-17"-2784,-10-57-363,14 73-854,-1-1 1,1 1 0,-1-1-1,1 0 1,0 1-1,0-1 1,-1 0 0,1 1-1,0-1 1,1 0 0,-1 1-1,0-1 1,0 0 0,1 1-1,-1-1 1,1 0-1,0 1 1,-1-1 0,1 1-1,0-1 1,0 1 0,0 0-1,0-1 1,0 1 0,0 0-1,0-1 1,0 1 0,1 0-1,-1 0 1,0 0-1,1 0 1,-1 0 0,1 1-1,-1-1 1,1 0 0,-1 1-1,1-1 1,0 1 0,-1-1-1,1 1 1,0 0-1,1 0 1,0 0-17,0 0 0,0 0 0,0 0-1,0 1 1,0-1 0,0 1 0,0 0 0,0 0 0,0 0-1,0 0 1,0 1 0,-1-1 0,1 1 0,0-1 0,-1 1-1,0 0 1,1 0 0,3 5 0,0 4-12,-1 0 1,0 1-1,0 0 0,-1 0 0,-1 0 1,0 0-1,-1 0 0,0 1 1,0 18-1,-1-4 26,-1 1 0,-2 0 0,-7 38 0,-2-26 14,-1 0 0,-3 0 0,-1-2 1,-2 0-1,-25 38 0,-8 21-61,50-95 47,0 0 1,-1 1 0,2-1-1,-1 0 1,0 0 0,0 0-1,1 1 1,-1-1 0,1 0-1,0 1 1,0-1-1,0 4 1,0-5-3,0 0-1,0-1 1,1 1-1,-1-1 1,0 1-1,1 0 1,-1-1-1,0 1 1,1-1-1,-1 1 1,1-1-1,-1 1 1,1-1-1,-1 1 1,1-1-1,-1 0 1,1 1-1,-1-1 1,1 0-1,-1 1 1,1-1-1,0 0 1,-1 0-1,1 0 1,0 1-1,-1-1 1,1 0-1,0 0 1,5 0 8,0-1 1,0 0-1,0 0 0,0 0 0,0 0 1,0-1-1,-1 0 0,9-4 1,20-10-517,-1-2 1,60-41 0,3-19-5599,-35 22-455</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4:06.841"/>
    </inkml:context>
    <inkml:brush xml:id="br0">
      <inkml:brushProperty name="width" value="0.05" units="cm"/>
      <inkml:brushProperty name="height" value="0.05" units="cm"/>
      <inkml:brushProperty name="color" value="#5B2D90"/>
    </inkml:brush>
  </inkml:definitions>
  <inkml:trace contextRef="#ctx0" brushRef="#br0">1 322 7732,'0'0'9873,"11"-5"-9462,-8 4-395,-1-1-1,1 1 1,-1 0-1,1 0 1,0 0-1,-1 0 1,1 1-1,0-1 1,0 1-1,-1-1 1,1 1-1,0 0 1,0 0-1,0 0 1,-1 0-1,1 1 1,0-1-1,0 1 1,-1 0-1,1 0 0,0 0 1,-1 0-1,1 0 1,-1 0-1,1 1 1,-1-1-1,1 1 1,-1 0-1,0 0 1,0 0-1,0 0 1,0 0-1,0 0 1,-1 0-1,3 4 1,6 10 31,-1 0 0,0 0 0,-1 1 0,0 1 0,-2-1 0,0 1 0,-1 0 0,-1 0 0,-1 1 0,0-1 0,-1 1 0,-1 0 0,-1-1 0,-1 1 0,-5 31 0,5-44-33,-1-1-1,0 1 1,0-1 0,-1 0-1,1 1 1,-1-1 0,0 0-1,-7 8 1,8-11 27,0 0 0,0 0 0,0 1 0,-1-1 0,1 0 0,-1-1 0,1 1 0,-1 0 0,0-1 0,1 1 0,-1-1 1,0 0-1,0 0 0,0 0 0,0 0 0,0-1 0,-4 1 0,6-1 2,0 0-1,1 0 1,-1-1-1,0 1 1,0 0 0,1 0-1,-1-1 1,0 1-1,1-1 1,-1 1 0,0-1-1,1 1 1,-1-1-1,1 1 1,-1-1 0,1 1-1,-1-1 1,1 0-1,-1 1 1,1-1 0,0 0-1,-1 1 1,1-1-1,0 0 1,-1 1 0,1-1-1,0 0 1,0 0-1,0 1 1,0-3 0,-2-28 56,2 24-1,0-16-89,1 0 0,2 0 0,0 0 0,1 1 0,1-1 0,2 1 0,14-37-1,-14 44-95,0 0 0,1 0-1,1 0 1,0 1 0,1 0-1,1 1 1,0 0 0,0 1-1,1 0 1,1 1 0,17-12-1,-28 21 76,0 1 0,-1-1-1,1 1 1,0 0 0,0 0-1,0 0 1,0 0 0,0 0-1,0 0 1,1 0-1,-1 1 1,0-1 0,0 1-1,1-1 1,-1 1 0,0 0-1,0 0 1,1 0-1,-1 0 1,0 0 0,1 1-1,-1-1 1,0 1 0,0 0-1,0-1 1,0 1-1,1 0 1,-1 0 0,0 0-1,0 1 1,-1-1 0,1 0-1,0 1 1,0-1-1,-1 1 1,1-1 0,-1 1-1,1 0 1,1 3 0,3 6-2,-1 0 0,0 0 1,-1 1-1,0-1 1,4 24-1,10 65-10,10 41 28,-25-126-77,2-1 0,0 0 0,1-1-1,0 1 1,1-1 0,0-1 0,11 15 0,-13-21 44,0-1 0,0 0 0,0 0 1,0-1-1,1 1 0,0-1 1,0 0-1,0-1 0,1 0 0,-1 0 1,1 0-1,-1-1 0,10 3 0,-12-4 64,0-1 0,0 1 0,0 0 0,0-1 0,0 0 0,0 0 0,1-1 0,-1 1 0,0-1 0,0 1 0,0-1 0,0-1 0,0 1 0,-1 0 0,1-1 0,0 0 0,0 0 0,-1 0 0,1 0 0,-1-1 0,0 0 0,0 1 0,5-6 0,2-5 36,-1 0 0,0-1 0,-1 0 0,-1 0-1,0-1 1,-1 0 0,-1 0 0,0 0 0,-1-1 0,0 1 0,-1-1-1,-1 0 1,-1 0 0,-1-26 0,0 31-69,0 1 0,-2 0 0,1-1 1,-1 1-1,-1 0 0,0-1 0,0 1 0,-1 1 0,0-1 1,-1 1-1,0-1 0,0 1 0,-1 1 0,0-1 0,-1 1 1,0 0-1,0 0 0,0 1 0,-1 0 0,0 1 0,-1-1 1,-17-9-1,3 8-21,1 1 1,-2 0 0,1 2-1,-1 1 1,0 1 0,-38-1 0,273-10 25,-139 6 391,134 3 0,-192 7-336,0 1 0,0 0 0,24 10 0,-23-8-163,0 0 0,0-1-1,25 4 1,-36-7 41,0-1-1,-1 0 0,1 0 1,0 0-1,-1 0 0,1-1 1,0 0-1,-1 1 0,1-1 1,-1 0-1,1-1 0,-1 1 1,0-1-1,0 1 1,1-1-1,-1 0 0,0 0 1,0-1-1,-1 1 0,4-3 1,5-8 67,-6 6-86,1 1-1,0 0 0,0 1 1,0-1-1,0 1 0,12-7 1,-16 11 32,0 0 1,1 0 0,-1 1 0,1-1 0,-1 1-1,1-1 1,-1 1 0,1 0 0,-1 0-1,1 0 1,-1 0 0,1 0 0,-1 1-1,1-1 1,-1 1 0,1-1 0,-1 1 0,1 0-1,-1 0 1,0 0 0,0 0 0,1 1-1,-1-1 1,0 1 0,0-1 0,2 3-1,34 29-186,-20-17 97,2 0 1,0 0-1,26 14 1,-41-27 195,1 0 0,-1 0 0,1-1 0,0 0 0,0 0 1,0 0-1,0-1 0,1 0 0,-1 0 0,0 0 0,0-1 0,1 0 1,-1 0-1,0-1 0,0 1 0,1-1 0,10-4 0,-13 3 29,-1 0 1,1 0-1,-1 0 0,1-1 0,-1 1 0,0-1 0,0 0 0,0 0 1,-1 0-1,1 0 0,-1-1 0,0 1 0,0-1 0,0 1 0,0-1 0,0 0 1,-1 0-1,0 0 0,0 0 0,0 0 0,0 0 0,0 0 0,-1 0 1,0 0-1,0-4 0,1-3 58,-1 0 1,-1 0-1,0 1 0,0-1 1,-1 0-1,-1 1 1,0-1-1,-6-16 1,1 14-35,0-1 0,-1 2 0,0-1 0,-1 1 0,-1 1 0,0 0 0,0 0 0,-1 1 0,0 1 0,-24-14 0,35 22-127,1 0-1,-1 0 1,0 1 0,1-1 0,-1 1-1,0-1 1,0 0 0,1 1-1,-1-1 1,0 1 0,0 0 0,0-1-1,0 1 1,0 0 0,0-1 0,0 1-1,0 0 1,1 0 0,-1 0 0,0 0-1,0 0 1,0 0 0,0 0 0,0 0-1,0 0 1,0 1 0,0-1-1,0 0 1,0 1 0,0-1 0,0 0-1,1 1 1,-3 0 0,2 2-247,0 0 1,1 0-1,-1 1 0,0-1 1,1 0-1,0 0 0,0 0 1,0 0-1,0 4 0,0-2-1,-1 47-2766,-2 9-2692</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4:07.218"/>
    </inkml:context>
    <inkml:brush xml:id="br0">
      <inkml:brushProperty name="width" value="0.05" units="cm"/>
      <inkml:brushProperty name="height" value="0.05" units="cm"/>
      <inkml:brushProperty name="color" value="#5B2D90"/>
    </inkml:brush>
  </inkml:definitions>
  <inkml:trace contextRef="#ctx0" brushRef="#br0">1 108 14054,'23'-5'2551,"81"-18"-582,32-8-1842,179-17-1,-246 47-3386,-68 1 3063,0 0 0,1 0 0,-1 0-1,1 0 1,-1 1 0,0-1 0,1 0 0,-1 0 0,1 1 0,-1-1-1,0 1 1,0-1 0,1 1 0,-1 0 0,0 0 0,0-1-1,0 1 1,0 0 0,1 0 0,-1 0 0,-1 0 0,1 0-1,1 2 1,-1-2 81,-1 1-1,0-1 0,0 1 0,0-1 1,0 1-1,0-1 0,-1 1 1,1-1-1,0 0 0,-1 1 1,1-1-1,-1 1 0,1-1 0,-1 0 1,1 1-1,-1-1 0,0 0 1,0 0-1,0 0 0,0 0 0,-1 2 1,-16 13-7,0-1-1,-1-1 1,-1-1 0,0 0 0,-43 19 0,57-29 235,-69 34 4043,-1-3 0,-2-3 1,-87 22-1,213-55-2795,40-13-1751,90-27 0,-5-14-4184,-63 13-3252</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4:09.863"/>
    </inkml:context>
    <inkml:brush xml:id="br0">
      <inkml:brushProperty name="width" value="0.05" units="cm"/>
      <inkml:brushProperty name="height" value="0.05" units="cm"/>
      <inkml:brushProperty name="color" value="#5B2D90"/>
    </inkml:brush>
  </inkml:definitions>
  <inkml:trace contextRef="#ctx0" brushRef="#br0">3 645 4514,'0'0'4880,"-3"0"-2861,11-7-1080,111-55 926,250-92-1,-272 118-1660,151-57 231,435-186-238,-657 266-282,-33 14-1268,-42 21-2659,-8 9-1388</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4:10.431"/>
    </inkml:context>
    <inkml:brush xml:id="br0">
      <inkml:brushProperty name="width" value="0.05" units="cm"/>
      <inkml:brushProperty name="height" value="0.05" units="cm"/>
      <inkml:brushProperty name="color" value="#5B2D90"/>
    </inkml:brush>
  </inkml:definitions>
  <inkml:trace contextRef="#ctx0" brushRef="#br0">3 25 5635,'0'0'7766,"-1"-5"-7147,1 5-596,0-1 0,0 1 1,-1-1-1,1 1 1,0-1-1,0 1 0,-1-1 1,1 1-1,0-1 0,0 1 1,0-1-1,0 1 0,0-1 1,0 1-1,0-1 1,0 1-1,0-1 0,0 0 1,0 1-1,1-1 0,-1 1 1,0-1-1,0 1 0,0-1 1,1 1-1,-1-1 0,0 1 1,0 0-1,1-1 1,-1 1-1,1-1 0,-1 1 1,0 0-1,1-1 0,-1 1 1,1 0-1,-1-1 0,1 1 1,-1 0-1,1 0 0,-1-1 1,1 1-1,2 1 6,0 0 1,-1 1-1,1-1 0,-1 1 0,1 0 1,-1-1-1,0 1 0,1 0 0,-1 0 0,3 5 1,209 228 1568,339 349-688,-527-561-975,-14-13 15,-1 0-1,1 2 0,-2-1 1,1 1-1,12 21 0,-22-32-11,-1-1 0,1 1 0,-1-1 0,0 1 0,1-1 0,-1 1 0,0-1 0,0 1 0,1 0 0,-1-1 0,0 1-1,0-1 1,0 1 0,1 0 0,-1-1 0,0 1 0,0-1 0,0 1 0,0 0 0,0-1 0,0 1 0,-1 0 0,1-1 0,0 1 0,0-1-1,0 1 1,-1 0 0,1-1 0,0 1 0,-19-1-2995</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31.519"/>
    </inkml:context>
    <inkml:brush xml:id="br0">
      <inkml:brushProperty name="width" value="0.05" units="cm"/>
      <inkml:brushProperty name="height" value="0.05" units="cm"/>
      <inkml:brushProperty name="color" value="#5B2D90"/>
    </inkml:brush>
  </inkml:definitions>
  <inkml:trace contextRef="#ctx0" brushRef="#br0">1 1364 4530,'0'0'15759,"40"8"-14454,-23-2-1199,1-2 0,0 0 0,0-1 1,0 0-1,1-2 0,-1 0 0,0-1 0,1-1 1,19-4-1,-30 3-54,-1 1 0,0-1 0,0-1 0,0 0 0,0 0 0,0 0 0,9-6 0,-8-37 708,-8 41-755,0 0-1,-1 0 0,0 0 1,0 0-1,0 0 0,0 0 0,-1 0 1,0 0-1,0 1 0,0-1 1,0 1-1,-1-1 0,0 1 1,0 0-1,0 0 0,-6-5 1,-4-8 4,5 5-7,1-1 1,1 0-1,0-1 1,0 1-1,2-1 0,-1 0 1,2-1-1,0 1 0,-2-25 1,-10-44 5,1 46 10,11 30-12,0 0 0,0 0-1,1 0 1,0 0 0,1-1 0,-1 1-1,0-12 1,2 7-1,-2 0 0,1 0 0,-6-19 1,3 20 4,2-1 0,0 0 0,-1-20 0,3-6 76,35 38-262,-32 1 179,1-1 0,0 1 0,-1 0 0,1 1 0,0-1 0,-1 0 0,0 1 0,1 0 0,-1 0 0,0 0 0,5 4 0,36 33 75,-31-27-67,-1 0 34,-1 1 0,0 0 0,-1 1-1,13 22 1,-16-24-7,0 0 0,1 0-1,0-1 1,1-1 0,0 1-1,1-1 1,20 16 0,-4-10 40,1-1-1,34 13 1,-36-17-138,78 30 255,-102-40-179,0-1 0,0 1-1,1 0 1,-1-1 0,0 1 0,1-1 0,-1 0 0,1 1 0,-1-1 0,0 0 0,1 0 0,-1 0-1,1 0 1,-1 0 0,0 0 0,1 0 0,-1-1 0,1 1 0,-1 0 0,0-1 0,1 1 0,-1-1-1,0 0 1,0 1 0,1-1 0,-1 0 0,0 0 0,0 0 0,0 1 0,0-1 0,0-1 0,0 1-1,0 0 1,0 0 0,0 0 0,-1 0 0,1 0 0,0-1 0,-1 1 0,1 0 0,-1-1 0,1 1-1,-1 0 1,0-1 0,0 1 0,1-1 0,-1 1 0,0-1 0,0-1 0,3-10-6,-1-1 0,0 0 0,0 0 0,-1 0 0,-1 0 0,-1 0 0,0 1 0,0-1 0,-2 0 0,1 0 0,-8-19 0,0 2-22,1 1 1,1-1 0,2 0-1,1-1 1,2 0-1,0-52 1,3 84 8,1-1 1,-1 1-1,1-1 0,-1 0 1,1 1-1,0-1 0,-1 1 1,1-1-1,-1 1 0,1 0 1,0-1-1,-1 1 0,1 0 1,0-1-1,0 1 0,-1 0 1,1 0-1,0-1 0,0 1 1,-1 0-1,1 0 0,0 0 1,0 0-1,0 0 0,-1 0 1,1 0-1,0 1 0,0-1 1,-1 0-1,2 1 0,34 5-106,-29-5 103,-7-1 9,1 0-1,0 0 1,-1 0 0,1 0-1,0 0 1,-1 0-1,1 0 1,0 0-1,-1 0 1,1 0-1,0-1 1,-1 1-1,1 0 1,-1 0 0,1-1-1,0 1 1,-1 0-1,1-1 1,-1 1-1,1-1 1,-1 1-1,1-1 1,-1 1-1,0-1 1,1 1 0,-1-1-1,0 1 1,1-1-1,-1 0 1,0 1-1,0-1 1,1 1-1,-1-1 1,0 0-1,0 1 1,0-1 0,0 0-1,0 0 1,0-31-49,-1 24 32,0-13-5,-1 0 0,-1 0 0,-1 1 0,-1 0-1,-1-1 1,-11-25 0,-10-33 140,27 77-145,0 2-67,26 27-223,138 113 260,-162-172-405,-3 23 454,-1 1 0,1 0-1,-2-1 1,1 1-1,-1 0 1,-1 0 0,1 0-1,-2 1 1,-4-9-1,-19-41-41,22 37 54,0 1 0,1-1-1,1 0 1,1-1 0,1 1 0,1-1 0,1 1-1,4-38 1,-4 55-11,1 1 0,0-1 1,0 1-1,1 0 0,-1-1 0,0 1 0,1 0 0,0 0 0,-1 0 0,1 0 0,0 0 0,0 0 0,0 0 0,0 0 0,0 1 0,0-1 1,1 1-1,-1 0 0,1 0 0,-1 0 0,1 0 0,-1 0 0,1 0 0,-1 1 0,1-1 0,5 0 0,-5 1 0,0-1 1,0 1-1,-1 0 0,1 0 0,0 0 1,0 1-1,0-1 0,0 1 0,0-1 1,0 1-1,-1 0 0,1 0 0,0 0 1,-1 0-1,1 1 0,0-1 0,-1 1 1,0-1-1,1 1 0,-1 0 0,0 0 0,0 0 1,0 0-1,2 3 0,5 13 28,-2 1 0,11 34 0,-13-35-25,1 0 0,1 0-1,14 26 1,51 70 4,-72-113-4,0-1 0,0 1 0,0-1 0,1 1 0,-1-1 0,0 0 0,0 1 0,1-1 1,-1 0-1,0 1 0,1-1 0,-1 0 0,0 1 0,1-1 0,-1 0 0,1 0 0,-1 1 1,0-1-1,1 0 0,-1 0 0,1 0 0,-1 0 0,1 1 0,-1-1 0,0 0 0,1 0 1,-1 0-1,1 0 0,-1 0 0,1 0 0,-1 0 0,1-1 0,14-10 36,6-25 42,-20 34-82,98-154-462,-98 155 457,0 1-1,1 0 0,-1-1 1,0 1-1,0 0 1,1 0-1,-1 0 1,0 0-1,1 0 0,-1 0 1,0 0-1,0 1 1,1-1-1,-1 0 1,0 1-1,0-1 0,0 1 1,1-1-1,-1 1 1,0-1-1,0 1 1,0 0-1,0 0 1,2 1-1,2 15 8,0-1 0,-1 1 0,-1 0-1,-1 0 1,0 0 0,-1 0 0,-1 0 0,-3 29 0,2 3-1,-9 107 289,12-161-265,1 0 0,0 0-1,0 0 1,0 0-1,0 1 1,1-1 0,-1 1-1,7-6 1,2-2 27,9-16-109,27-41-1,-42 59 49,-1 0-1,0-1 1,0 1-1,-1-1 1,-1 0-1,0 0 0,0 0 1,1-16-1,-4 16-4,1 0 1,1 0-1,0 0 0,0 0 0,1 0 0,8-18 0,-10 27 11,1-1 0,-1 0 0,1 1 0,0-1 0,0 1 0,-1-1 1,2 1-1,-1 0 0,0 0 0,0 0 0,1 0 0,-1 0 0,1 0 0,0 1 0,-1-1 0,1 1 0,0 0 0,0 0 0,0 0 0,0 0 0,0 1 0,0-1 0,0 1 0,0-1 0,0 1 0,0 0 0,0 0 0,0 1 0,5 0 1,-7 0 4,1 0 1,-1-1 0,1 1 0,-1 1 0,0-1 0,1 0-1,-1 0 1,0 0 0,0 1 0,0-1 0,0 0 0,0 1-1,0-1 1,0 1 0,-1 0 0,1-1 0,-1 1 0,1-1 0,-1 1-1,1 3 1,7 36-27,-8-2 21,-1-33 5,1-1 1,-1 1-1,1-1 1,0 1-1,0 0 1,1-1-1,0 1 1,0-1-1,0 1 1,1-1 0,-1 1-1,1-1 1,4 7-1,-4-11 7,1 1-1,-1-1 0,0 0 1,1 0-1,0 0 1,-1 0-1,1 0 1,0 0-1,-1-1 0,1 0 1,0 1-1,0-1 1,-1 0-1,7-1 0,38-6-14,-40 3 9,0 1 1,-1-1-1,0 0 0,0-1 1,0 0-1,0 0 0,-1 0 0,0 0 1,0-1-1,0 0 0,-1 0 1,0 0-1,0-1 0,4-10 0,-3 8 0,0 1-1,0 0 1,0 0 0,1 0-1,0 1 1,0 0-1,1 0 1,9-7-1,-14 13 51,0 2-52,1-1 0,-1 0 0,1 1-1,-1-1 1,0 1 0,0 0 0,1 0 0,-1 0 0,0 0-1,0 0 1,0 0 0,0 0 0,0 1 0,0-1 0,0 1-1,-1-1 1,1 1 0,-1 0 0,1 0 0,-1 0 0,1 0-1,-1 0 1,0 0 0,0 0 0,0 0 0,0 0 0,0 1-1,-1-1 1,1 0 0,0 5 0,2 8 2,-1 0 0,-1 0 0,-1 25 0,0-26-16,-2 0 32,0 1 0,-1 0 0,0-1 0,-1 0 0,-1 0 0,-10 23 0,-7 20-26,10-20 9,2-10-15,2 1 0,0-1 1,2 1-1,1 1 0,-1 36 0,6-65 16,1 1-1,0 0 0,-1-1 1,1 1-1,-1-1 0,1 1 1,0-1-1,-1 0 1,1 1-1,0-1 0,0 0 1,-1 1-1,1-1 0,0 0 1,0 0-1,0 1 0,-1-1 1,1 0-1,0 0 0,0 0 1,0 0-1,-1 0 0,1 0 1,0-1-1,0 1 0,0 0 1,-1 0-1,1-1 0,1 1 1,26-8 9,-1-10 40,-1-1-1,46-44 0,-11 9-67,79-55 125,-138 109-107,-1 36-10,-3-21 18,-1-1 0,-1 0 0,0 0 1,-1 0-1,-1 0 0,0-1 0,-13 21 1,-9 22 0,16-28-13,4-11 1,0 1-1,1 0 0,1 1 0,0 0 0,1 0 0,1 0 0,-1 26 0,6-44 6,1-1-1,0 1 1,-1 0-1,1-1 1,0 1-1,-1-1 1,1 0-1,0 1 1,0-1-1,-1 0 1,1 0-1,0 0 0,0 0 1,0-1-1,1 1 1,3 0 4,8-2 10,-1-1-1,1 0 1,-1-1 0,1 0-1,-1-1 1,0-1-1,-1 0 1,0 0 0,14-10-1,17-8-42,89-50 49,-132 106-19,-26 55-49,15-58 55,2 1 0,1 0 0,2 0 0,0 1 0,-1 41 0,7-66-12,0 0 0,0 0 1,0 0-1,1 0 0,0 0 1,0-1-1,0 1 1,1 0-1,0-1 0,0 1 1,0-1-1,1 1 0,-1-1 1,1 0-1,1 0 1,-1-1-1,1 1 0,-1 0 1,2-1-1,-1 0 0,0 0 1,1 0-1,-1-1 1,1 0-1,0 1 0,0-2 1,1 1-1,-1-1 0,1 1 1,-1-1-1,1-1 1,-1 1-1,1-1 0,0 0 1,0 0-1,6-1 0,1 1-22,0-2 1,0 1-1,0-2 0,0 1 0,0-2 0,0 0 0,0 0 0,-1-1 0,0-1 0,1 0 0,-2-1 0,1 0 0,-1-1 0,0 0 0,0 0 0,16-16 1,-22 14 305,-15 11-232,-18 14-50,8 3-10,0 1 0,1 1 0,2 1 0,0 0 0,1 1 0,1 1 0,-11 26 0,25-48 9,0 0 0,0 0 1,0 0-1,0 1 0,1-1 0,-1 0 1,1 0-1,-1 1 0,1-1 1,0 0-1,0 1 0,1 3 0,-1-5 3,0 0 0,1 0-1,-1 0 1,1 0 0,-1 0-1,1-1 1,-1 1-1,1 0 1,-1 0 0,1 0-1,0-1 1,0 1 0,-1 0-1,1-1 1,0 1-1,0-1 1,0 1 0,0-1-1,0 1 1,1 0-1,5 0-5,0 1-1,0-1 0,0-1 0,0 1 0,0-1 1,12-2-1,6 1 0,81 1-975,-106 0 979,0 0 1,0 0-1,1 0 0,-1 0 1,0 0-1,0 0 0,1 0 1,-1 0-1,0 0 0,0 0 1,0 0-1,1 0 1,-1 0-1,0 0 0,0 0 1,0 0-1,1 0 0,-1 0 1,0 0-1,0 1 1,0-1-1,0 0 0,1 0 1,-1 0-1,0 0 0,0 0 1,0 0-1,0 1 1,0-1-1,1 0 0,-1 0 1,0 0-1,0 0 0,0 1 1,0-1-1,0 0 0,0 0 1,0 0-1,0 1 1,0-1-1,0 0 0,0 0 1,0 1-1,0-1 0,0 0 1,0 0-1,0 0 1,0 1-1,-8 12 22,-12 7 740,16-17-645,4-3-165,0 1 0,-1-1 0,1 1 0,-1-1 0,1 1 0,-1-1 1,1 1-1,-1-1 0,0 0 0,1 0 0,-1 1 0,1-1 0,-1 0 0,0 0 0,1 1 0,-1-1 1,0 0-1,1 0 0,-1 0 0,1 0 0,-1 0 0,-1 0 0,-6-3-5531</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18.850"/>
    </inkml:context>
    <inkml:brush xml:id="br0">
      <inkml:brushProperty name="width" value="0.05" units="cm"/>
      <inkml:brushProperty name="height" value="0.05" units="cm"/>
      <inkml:brushProperty name="color" value="#5B2D90"/>
    </inkml:brush>
  </inkml:definitions>
  <inkml:trace contextRef="#ctx0" brushRef="#br0">89 27 7523,'0'0'11158,"0"-4"-10465,0-14-215,0 14 18,-8 52 566,-10-1-713,3 1 0,1 1 0,3 0 0,2 0 0,-5 94 0,37 261 7,33-2-22,-1-4-208,21 820 795,-74-326-438,-2-892-642,-1 0 1,1 0 0,0 0-1,-1 0 1,1 0 0,-1 0-1,1 0 1,0 0 0,-1 0-1,1 0 1,-1 0-1,1 0 1,0 0 0,-1 0-1,1 0 1,-1 0 0,1 0-1,0-1 1,-1 1 0,1 0-1,0 0 1,-1 0-1,1-1 1,0 1 0,-1 0-1,1 0 1,0-1 0,-1 1-1,1 0 1,0-1 0,0 1-1,0 0 1,-1-1-1,1 1 1,0 0 0,0-1-1,0 1 1,0-1 0,-16-38-9642</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19.463"/>
    </inkml:context>
    <inkml:brush xml:id="br0">
      <inkml:brushProperty name="width" value="0.05" units="cm"/>
      <inkml:brushProperty name="height" value="0.05" units="cm"/>
      <inkml:brushProperty name="color" value="#5B2D90"/>
    </inkml:brush>
  </inkml:definitions>
  <inkml:trace contextRef="#ctx0" brushRef="#br0">1 113 11077,'0'0'8233,"21"-4"-7403,56-9 262,101-5 1,533 15 520,91-3-1463,1331-21 2748,-1885 27-2103,-268 0-1619,1-1 0,0-1 0,-1 0 0,1-2 0,-23-7 0,-13-10-5013</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0.379"/>
    </inkml:context>
    <inkml:brush xml:id="br0">
      <inkml:brushProperty name="width" value="0.05" units="cm"/>
      <inkml:brushProperty name="height" value="0.05" units="cm"/>
      <inkml:brushProperty name="color" value="#5B2D90"/>
    </inkml:brush>
  </inkml:definitions>
  <inkml:trace contextRef="#ctx0" brushRef="#br0">1 283 5827,'0'0'2422,"11"-19"-805,80-150 1179,-82 153-2392,13-28 1594,-17 10 4425,-5 34-6239,0 12 16,0 1-175,-2 1 0,0 0 0,-6 21 0,3-19 93,2-1 1,0 1-1,-1 22 1,27 343 1506,-1-105-841,-12 295 73,0 11-228,-23 367 1076,11-747-1514,-2 12-153,-3-166-42,-3-28-601,10-20 532,-1 0 1,1 1 0,-1-1-1,1 0 1,-1 0 0,1 0-1,-1 1 1,1-1 0,-1 0-1,1 0 1,-1 0 0,1 0-1,-1 0 1,1 0 0,-1 0 0,1 0-1,-1 0 1,0 0 0,1 0-1,-1 0 1,1 0 0,-1 0-1,1 0 1,-1-1 0,1 1-1,-1 0 1,1 0 0,-1-1-1,1 1 1,-1 0 0,1-1 0,-1 0-1,-1-2-389,-1 0 0,1 0 0,0 0 0,0-1 0,1 1 0,-1-1 0,1 1 0,0-1 0,0 0 0,0 0-1,0 1 1,0-1 0,1 0 0,0-7 0,-1 0-1635,-4-55-14153</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0.881"/>
    </inkml:context>
    <inkml:brush xml:id="br0">
      <inkml:brushProperty name="width" value="0.05" units="cm"/>
      <inkml:brushProperty name="height" value="0.05" units="cm"/>
      <inkml:brushProperty name="color" value="#5B2D90"/>
    </inkml:brush>
  </inkml:definitions>
  <inkml:trace contextRef="#ctx0" brushRef="#br0">0 60 12278,'0'0'9193,"0"0"-9176,0 0-1,1 0 1,-1 0-1,0 0 1,0 0 0,0 0-1,0 0 1,1 0-1,-1 0 1,0 0-1,0 0 1,0 0-1,1 0 1,-1 0 0,0 0-1,0 0 1,0 0-1,1 0 1,-1 0-1,0 0 1,0 0 0,0 0-1,0-1 1,1 1-1,-1 0 1,0 0-1,0 0 1,0 0 0,0 0-1,0 0 1,1-1-1,-1 1 1,0 0-1,0 0 1,0 0-1,0 0 1,0-1 0,0 1-1,0 0 1,0 0-1,0 0 1,0 0-1,0-1 1,0 1 0,0 0-1,0 0 1,0 0-1,0-1 1,0 1-1,0 0 1,0 0-1,0 0 1,0-1 0,0 1-1,0 0 1,0 0-1,0 0 1,0 0-1,0-1 1,0 1 0,0 0-1,-1 0 1,1 0-1,0 0 1,0 0-1,0-1 1,19-2 161,1 1-1,0 1 1,-1 1-1,28 2 1,13 1 239,2781-9 2301,-2780 5-2406,-38-16-2185,14 2-5493,-20 4-1763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8.254"/>
    </inkml:context>
    <inkml:brush xml:id="br0">
      <inkml:brushProperty name="width" value="0.05" units="cm"/>
      <inkml:brushProperty name="height" value="0.05" units="cm"/>
      <inkml:brushProperty name="color" value="#5B2D90"/>
    </inkml:brush>
  </inkml:definitions>
  <inkml:trace contextRef="#ctx0" brushRef="#br0">62 72 8820,'0'0'11995,"-6"-15"-10795,-18-42-354,24 57-838,0 1-1,0-1 0,1 0 1,-1 0-1,0 0 0,0 0 1,0 0-1,0 0 0,0 0 1,0 0-1,0 1 1,0-1-1,0 0 0,0 0 1,0 0-1,0 0 0,0 0 1,0 0-1,0 0 1,0 0-1,-1 1 0,1-1 1,0 0-1,0 0 0,0 0 1,0 0-1,0 0 0,0 0 1,0 0-1,0 0 1,0 0-1,0 0 0,0 1 1,0-1-1,0 0 0,-1 0 1,1 0-1,0 0 1,0 0-1,0 0 0,0 0 1,0 0-1,0 0 0,0 0 1,0 0-1,-1 0 0,1 0 1,0 0-1,0 0 1,0 0-1,0 0 0,0 0 1,0 0-1,0 0 0,0 0 1,-1 0-1,1 0 1,0 0-1,0 0 0,0 0 1,0 0-1,0 0 0,0-1 1,0 1-1,-4 19 68,0 23-109,-16 576 488,20-608-463,0 0-1,1 1 1,0-1 0,1 0 0,0 0 0,0 0-1,1 0 1,1 0 0,6 14 0,-8-21-2,0-1 0,-1 1 1,1 0-1,0-1 1,1 1-1,-1-1 0,0 0 1,1 0-1,-1 0 0,1 0 1,0 0-1,0-1 1,0 1-1,0-1 0,0 0 1,0 0-1,0 0 0,0 0 1,0 0-1,0 0 1,0-1-1,1 0 0,-1 0 1,0 0-1,0 0 0,1 0 1,-1 0-1,0-1 0,0 0 1,0 0-1,1 0 1,-1 0-1,0 0 0,3-2 1,4-2-7,-1 0 0,0-1 0,0 0 0,-1 0 0,0-1 0,0 0 0,0 0 0,-1-1 0,0 0 0,-1 0 0,7-10 0,5-10-273,-2 0-1,18-41 1,-25 47 1,0-1 0,-2 0 0,0-1 0,-1 1 1,-2-1-1,-1 0 0,1-47 0,-4 59 245,0 0 0,-2 0-1,1 0 1,-1 0 0,-1 0-1,-1 1 1,1-1 0,-2 1-1,1 0 1,-2 0 0,1 0-1,-2 1 1,1-1 0,-1 2-1,-1-1 1,0 1 0,-13-12-1,8 10 201,-2 0-1,1 1 1,-1 0-1,-1 1 1,0 1-1,0 1 1,0 0-1,-1 1 1,0 1-1,-23-4 1,39 10-143,0-1 1,1 1-1,-1 0 1,0 0-1,1 0 1,-1 0 0,1 0-1,0 0 1,-1 0-1,1 0 1,0 0-1,-1 0 1,1 0 0,0 0-1,0 0 1,0 0-1,0 1 1,0-1-1,0 0 1,0 0 0,0 0-1,1 0 1,-1 1-1,0 3 19,1 15-31,0-1 1,0 0-1,2 0 0,0 0 0,2 0 0,0 0 1,1 0-1,1-1 0,0 0 0,1-1 1,1 0-1,20 29 0,-7-17-479,37 39 1,1-8-3853,-16-15-3428</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3.091"/>
    </inkml:context>
    <inkml:brush xml:id="br0">
      <inkml:brushProperty name="width" value="0.05" units="cm"/>
      <inkml:brushProperty name="height" value="0.05" units="cm"/>
      <inkml:brushProperty name="color" value="#5B2D90"/>
    </inkml:brush>
  </inkml:definitions>
  <inkml:trace contextRef="#ctx0" brushRef="#br0">0 34 4978,'0'0'18489,"8"-2"-18489,8 1-1473,6-6 32,0-2-3137,-6-6-7139</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3.467"/>
    </inkml:context>
    <inkml:brush xml:id="br0">
      <inkml:brushProperty name="width" value="0.05" units="cm"/>
      <inkml:brushProperty name="height" value="0.05" units="cm"/>
      <inkml:brushProperty name="color" value="#5B2D90"/>
    </inkml:brush>
  </inkml:definitions>
  <inkml:trace contextRef="#ctx0" brushRef="#br0">0 186 10213,'127'-37'12389,"-125"37"-12757,4-11-720,2-5-1313,4-4-3378,6 1-1664</inkml:trace>
  <inkml:trace contextRef="#ctx0" brushRef="#br0" timeOffset="1">238 35 9732,'0'0'11286,"-15"-11"-11286,11 9-112,0-5-2049,-2-7-2914</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3.814"/>
    </inkml:context>
    <inkml:brush xml:id="br0">
      <inkml:brushProperty name="width" value="0.05" units="cm"/>
      <inkml:brushProperty name="height" value="0.05" units="cm"/>
      <inkml:brushProperty name="color" value="#5B2D90"/>
    </inkml:brush>
  </inkml:definitions>
  <inkml:trace contextRef="#ctx0" brushRef="#br0">72 296 13110,'0'0'7876,"-71"-92"-8068,71 70-1873,2-3-3122,11 0-3777</inkml:trace>
  <inkml:trace contextRef="#ctx0" brushRef="#br0" timeOffset="1">60 57 9204,'0'0'12134,"-22"-53"-12134,22 49-609</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4.166"/>
    </inkml:context>
    <inkml:brush xml:id="br0">
      <inkml:brushProperty name="width" value="0.05" units="cm"/>
      <inkml:brushProperty name="height" value="0.05" units="cm"/>
      <inkml:brushProperty name="color" value="#5B2D90"/>
    </inkml:brush>
  </inkml:definitions>
  <inkml:trace contextRef="#ctx0" brushRef="#br0">0 17 6307,'75'-17'3135,"-56"18"2816,-3 12-2934,-10-7-2229,43 23 1,26 12-5585,70 42-6065,-110-63 14828,-30-18-3649,-1 0 1,1 0-1,0 1 1,-1-1-1,1 1 1,-1 0-1,0 1 0,0-1 1,0 1-1,0-1 1,0 1-1,-1 0 1,0 0-1,0 1 0,0-1 1,3 7-1,-6-19 2021,5-8-5127,-4 13 2154,9-21-7719</inkml:trace>
  <inkml:trace contextRef="#ctx0" brushRef="#br0" timeOffset="1">533 174 11877,'0'0'10165,"-3"2"-10165,3-21-1857,3-14-6194</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4.553"/>
    </inkml:context>
    <inkml:brush xml:id="br0">
      <inkml:brushProperty name="width" value="0.05" units="cm"/>
      <inkml:brushProperty name="height" value="0.05" units="cm"/>
      <inkml:brushProperty name="color" value="#5B2D90"/>
    </inkml:brush>
  </inkml:definitions>
  <inkml:trace contextRef="#ctx0" brushRef="#br0">66 281 11685,'0'0'9477,"-66"-68"-9653,72 46-2914,8-1-4417</inkml:trace>
  <inkml:trace contextRef="#ctx0" brushRef="#br0" timeOffset="1">71 68 10981,'0'0'5571,"0"-50"-15704</inkml:trace>
  <inkml:trace contextRef="#ctx0" brushRef="#br0" timeOffset="2">71 68 4226,'12'-67'0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4.917"/>
    </inkml:context>
    <inkml:brush xml:id="br0">
      <inkml:brushProperty name="width" value="0.05" units="cm"/>
      <inkml:brushProperty name="height" value="0.05" units="cm"/>
      <inkml:brushProperty name="color" value="#5B2D90"/>
    </inkml:brush>
  </inkml:definitions>
  <inkml:trace contextRef="#ctx0" brushRef="#br0">20 19 13126,'0'0'8980,"-20"-6"-10036,40-1-3138,0 2-7268</inkml:trace>
  <inkml:trace contextRef="#ctx0" brushRef="#br0" timeOffset="1">220 133 11589,'0'0'9893,"50"-39"-13479,-18 17-8083</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5.252"/>
    </inkml:context>
    <inkml:brush xml:id="br0">
      <inkml:brushProperty name="width" value="0.05" units="cm"/>
      <inkml:brushProperty name="height" value="0.05" units="cm"/>
      <inkml:brushProperty name="color" value="#5B2D90"/>
    </inkml:brush>
  </inkml:definitions>
  <inkml:trace contextRef="#ctx0" brushRef="#br0">1 11 12806,'0'0'10373,"8"-2"-11414,-8-7-3937</inkml:trace>
  <inkml:trace contextRef="#ctx0" brushRef="#br0" timeOffset="1">62 275 9108,'0'0'10309,"26"-50"-16472</inkml:trace>
  <inkml:trace contextRef="#ctx0" brushRef="#br0" timeOffset="2">399 29 17368,'0'0'7411,"22"-20"-9924,-12 36-4050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5.612"/>
    </inkml:context>
    <inkml:brush xml:id="br0">
      <inkml:brushProperty name="width" value="0.05" units="cm"/>
      <inkml:brushProperty name="height" value="0.05" units="cm"/>
      <inkml:brushProperty name="color" value="#5B2D90"/>
    </inkml:brush>
  </inkml:definitions>
  <inkml:trace contextRef="#ctx0" brushRef="#br0">1 1 16071,'0'0'3378</inkml:trace>
  <inkml:trace contextRef="#ctx0" brushRef="#br0" timeOffset="1">14 195 15367,'0'0'3986,"0"38"-17320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5.965"/>
    </inkml:context>
    <inkml:brush xml:id="br0">
      <inkml:brushProperty name="width" value="0.05" units="cm"/>
      <inkml:brushProperty name="height" value="0.05" units="cm"/>
      <inkml:brushProperty name="color" value="#5B2D90"/>
    </inkml:brush>
  </inkml:definitions>
  <inkml:trace contextRef="#ctx0" brushRef="#br0">0 0 9108,'80'120'2817,"-72"-113"-2753,0 4-64,2-2-3057</inkml:trace>
  <inkml:trace contextRef="#ctx0" brushRef="#br0" timeOffset="0.98">268 245 10165,'0'0'0</inkml:trace>
  <inkml:trace contextRef="#ctx0" brushRef="#br0" timeOffset="1.98">399 375 12998,'20'0'272,"4"0"-208,-7 0-16,-7 2 192,-10 12 272,0 7 1,-12 4 2480,-13 0-960,-1-2-656,0-5-1377,4-11-705,1-7-6354</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38.915"/>
    </inkml:context>
    <inkml:brush xml:id="br0">
      <inkml:brushProperty name="width" value="0.05" units="cm"/>
      <inkml:brushProperty name="height" value="0.05" units="cm"/>
      <inkml:brushProperty name="color" value="#5B2D90"/>
    </inkml:brush>
  </inkml:definitions>
  <inkml:trace contextRef="#ctx0" brushRef="#br0">0 283 6227,'0'0'11594,"14"-2"-10414,8 0-829,0 0 0,0-2 0,-1 0-1,0-2 1,28-10 0,-44 14-342,0-1-1,0 1 0,0-1 0,0 0 1,0 0-1,-1-1 0,1 1 1,-1-1-1,0 0 0,0 0 0,-1-1 1,1 1-1,-1-1 0,0 1 0,0-1 1,0 0-1,-1 0 0,0-1 1,0 1-1,0 0 0,-1-1 0,1 1 1,-1-1-1,-1 1 0,1-1 0,-1-7 1,0 7-37,0 0-1,0 0 1,-1 0 0,0 0 0,0 0 0,-1 0 0,0 1 0,0-1-1,0 0 1,0 1 0,-1-1 0,-6-9 0,6 12 21,0 0 0,0 0 0,0 0 0,0 1 0,0-1 0,-1 1 0,1-1-1,-1 1 1,1 0 0,-1 0 0,0 1 0,0-1 0,0 1 0,0 0 0,0 0 0,0 0 0,0 1 0,0-1 0,-8 1 0,10 1 27,-1 0 0,0-1 1,0 2-1,0-1 0,0 0 0,1 1 0,-1-1 1,1 1-1,-1 0 0,1 0 0,0 0 1,0 0-1,-1 0 0,1 0 0,1 1 1,-1-1-1,0 1 0,1-1 0,-1 1 0,1 0 1,0-1-1,0 1 0,0 0 0,0 0 1,-1 4-1,-4 13 119,1 1 1,-4 25-1,9-46-139,-15 136 306,2 203-1,13-339-309,0 0 0,0 1 0,0-1-1,0 0 1,0 1 0,0-1 0,0 0-1,1 1 1,-1-1 0,0 0 0,0 1-1,0-1 1,0 0 0,1 1 0,-1-1-1,0 0 1,0 1 0,1-1 0,-1 0 0,0 0-1,1 1 1,-1-1 0,0 0 0,0 0-1,1 0 1,-1 0 0,0 1 0,1-1-1,-1 0 1,1 0 0,-1 0 0,0 0 0,1 0-1,-1 0 1,0 0 0,1 0 0,-1 0-1,0 0 1,1 0 0,-1 0 0,1 0-1,-1 0 1,0 0 0,1-1 0,-1 1-1,0 0 1,1 0 0,-1 0 0,0 0 0,1-1-1,-1 1 1,0 0 0,0 0 0,1-1-1,-1 1 1,0 0 0,0 0 0,1-1-1,-1 1 1,0 0 0,0-1 0,20-16 101,48-82-163,-50 72 117,0 0 1,37-42-1,-54 69-53,-1-1 1,0 1 0,0 0-1,0 0 1,1 0-1,-1 0 1,0-1-1,1 1 1,-1 0 0,0 0-1,0 0 1,1 0-1,-1 0 1,0 0-1,1 0 1,-1 0 0,0 0-1,0 0 1,1 0-1,-1 0 1,0 0-1,1 0 1,-1 0-1,0 0 1,1 0 0,-1 0-1,0 0 1,0 0-1,1 0 1,-1 1-1,0-1 1,0 0 0,1 0-1,-1 0 1,0 1-1,0-1 1,1 0-1,-1 0 1,0 0 0,0 1-1,0-1 1,0 0-1,1 1 1,-1-1-1,0 0 1,0 0-1,0 1 1,0-1 0,0 0-1,0 1 1,0-1-1,6 20 14,-5-17-8,32 92 58,-29-87-112,0 1 0,1-1-1,0 1 1,0-2 0,1 1 0,0 0 0,0-1 0,11 9 0,-15-14 14,-1-1 1,1 1 0,0-1 0,-1 0 0,1 0-1,0 1 1,0-1 0,0-1 0,0 1-1,0 0 1,0 0 0,0-1 0,0 1-1,0-1 1,1 0 0,-1 1 0,0-1-1,0 0 1,0 0 0,0-1 0,1 1 0,-1 0-1,0-1 1,0 1 0,0-1 0,0 0-1,0 0 1,0 1 0,0-1 0,0-1-1,0 1 1,-1 0 0,1 0 0,0-1 0,-1 1-1,1-1 1,-1 1 0,1-1 0,-1 0-1,0 1 1,0-1 0,2-4 0,5-7-155,0-2 1,-2 1 0,0-1 0,7-24 0,-10 28 88,9-20-14,-8 23 290,-1 0 1,0-1-1,0 1 1,-1-1-1,0 0 1,1-10-1,11 48 1084,-8-9-1268,-2 1-1,0 0 0,-1 0 1,-1 0-1,-1 0 0,-1 1 1,-4 30-1,4-49-361,0 0 1,-1 0 0,0 0-1,0-1 1,0 1 0,0 0-1,0-1 1,0 1-1,-1-1 1,0 1 0,-3 4-1,-3-4-5645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8.660"/>
    </inkml:context>
    <inkml:brush xml:id="br0">
      <inkml:brushProperty name="width" value="0.05" units="cm"/>
      <inkml:brushProperty name="height" value="0.05" units="cm"/>
      <inkml:brushProperty name="color" value="#5B2D90"/>
    </inkml:brush>
  </inkml:definitions>
  <inkml:trace contextRef="#ctx0" brushRef="#br0">59 98 11669,'0'0'7297,"-5"14"-7156,-7 18 128,2 0 0,1 0-1,2 1 1,1 1-1,-4 60 1,10-93-273,0 0 1,0 1 0,0-1-1,0 0 1,1 0-1,-1 0 1,0 1-1,1-1 1,-1 0 0,0 0-1,1 0 1,-1 0-1,1 0 1,0 0 0,-1 0-1,1 0 1,0 0-1,0 0 1,-1 0 0,1 0-1,0 0 1,0-1-1,0 1 1,0 0-1,0-1 1,2 2 0,-1-2 1,1 1 1,-1-1 0,1 1-1,-1-1 1,1 0 0,0 0-1,-1 0 1,1 0-1,-1-1 1,1 1 0,-1-1-1,3 0 1,3-1 11,-1-1 0,0 0-1,0 0 1,0 0 0,-1-1-1,1 0 1,11-10 0,-10 5 72,-1-1 1,1-1 0,-2 1-1,1-1 1,-2 0 0,1 0-1,-1-1 1,-1 0 0,0 0-1,-1 0 1,0 0-1,-1 0 1,1-21 0,-2 26-42,0-1 1,-1 1-1,0-1 0,-1 1 1,1-1-1,-1 1 0,-1-1 1,0 1-1,0 0 1,0-1-1,-1 1 0,1 1 1,-2-1-1,1 0 1,-1 1-1,0-1 0,-1 1 1,1 0-1,-1 1 1,0-1-1,-1 1 0,1 0 1,-10-6-1,11 8-69,0 1 1,-1 0-1,1 0 1,-1 0-1,0 1 0,0 0 1,-9-2-1,-5 5-2499</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39.287"/>
    </inkml:context>
    <inkml:brush xml:id="br0">
      <inkml:brushProperty name="width" value="0.05" units="cm"/>
      <inkml:brushProperty name="height" value="0.05" units="cm"/>
      <inkml:brushProperty name="color" value="#5B2D90"/>
    </inkml:brush>
  </inkml:definitions>
  <inkml:trace contextRef="#ctx0" brushRef="#br0">1 0 11877,'0'0'3250,"65"59"-9605,-47-27 1313</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39.643"/>
    </inkml:context>
    <inkml:brush xml:id="br0">
      <inkml:brushProperty name="width" value="0.05" units="cm"/>
      <inkml:brushProperty name="height" value="0.05" units="cm"/>
      <inkml:brushProperty name="color" value="#5B2D90"/>
    </inkml:brush>
  </inkml:definitions>
  <inkml:trace contextRef="#ctx0" brushRef="#br0">238 133 7379,'0'0'6046,"2"-16"-3288,6-50-858,-7 64-1767,-1-1 0,0 1 0,0 0 0,0 0 0,0 0 0,0-1 0,0 1 0,0 0 0,-1 0 0,1 0 0,-1-1 0,0 1 0,1 0 0,-1 0 0,0 0 0,0 0 0,-2-3 0,1 5-85,1-1-1,0 0 0,0 0 0,0 0 0,0 0 0,-1 1 0,1-1 0,0 1 0,-1-1 0,1 1 0,0-1 0,-1 1 1,1 0-1,-1 0 0,1-1 0,-1 1 0,1 0 0,0 1 0,-3-1 0,0 1-31,0-1-1,0 1 1,1 0 0,-1 1-1,0-1 1,1 1-1,0-1 1,-1 1-1,1 0 1,0 1 0,0-1-1,0 0 1,0 1-1,0-1 1,-3 5 0,1 3-19,0 0 1,1 0 0,0 0-1,1 0 1,0 1 0,0 0-1,1-1 1,0 1 0,1 0-1,1 0 1,0 16 0,4 14-211,14 71 1,-3-30-464,-13-66 555,0-1 0,-2 1 0,0 0 0,-3 26 1,3-39 122,-1-1 0,1 1 1,-1-1-1,0 0 0,1 1 1,-1-1-1,0 0 1,-1 1-1,1-1 0,0 0 1,0 0-1,-1 0 1,0 0-1,1 0 0,-1 0 1,-2 1-1,2-2 23,0 0 1,0 0-1,0-1 0,0 0 1,0 1-1,0-1 0,0 0 0,0 0 1,0 0-1,0 0 0,0 0 0,0 0 1,0-1-1,0 1 0,0-1 1,0 1-1,0-1 0,0 0 0,0 0 1,0 0-1,1 0 0,-1 0 1,-3-2-1,-2-3 4,0 0 1,0 0-1,0-1 1,1 0-1,0 0 1,0-1 0,1 1-1,0-1 1,0 0-1,1-1 1,0 1-1,1-1 1,-4-13-1,4 15-680,1 0-1,1-1 1,0 1 0,0 0-1,0-1 1,1 1-1,0-1 1,0 1-1,1-1 1,2-13-1,12-9-4630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0.004"/>
    </inkml:context>
    <inkml:brush xml:id="br0">
      <inkml:brushProperty name="width" value="0.05" units="cm"/>
      <inkml:brushProperty name="height" value="0.05" units="cm"/>
      <inkml:brushProperty name="color" value="#5B2D90"/>
    </inkml:brush>
  </inkml:definitions>
  <inkml:trace contextRef="#ctx0" brushRef="#br0">5 0 13766,'0'0'8156,"0"19"-7420,-4 361 1527,4-379-2274,0-1 0,0 1 0,0 0 0,0-1 0,0 1 0,0 0 0,0-1 0,0 1 0,0 0 1,1-1-1,-1 1 0,0 0 0,1-1 0,-1 1 0,0-1 0,1 1 0,-1-1 0,1 1 0,-1-1 0,1 1 0,-1-1 1,1 1-1,-1-1 0,1 0 0,-1 1 0,1-1 0,-1 0 0,1 1 0,0-1 0,-1 0 0,1 0 0,0 1 0,-1-1 0,1 0 1,0 0-1,-1 0 0,1 0 0,0 0 0,-1 0 0,1 0 0,0 0 0,-1 0 0,1-1 0,0 1 0,-1 0 0,1 0 1,-1 0-1,1-1 0,0 1 0,-1 0 0,1-1 0,-1 1 0,1-1 0,0 0 0,35-22-279,-17 5-3,-1-2 1,21-29-1,-26 32 281,1 0 0,0 0-1,1 1 1,25-20 0,-39 36 23,-1 0 1,0 0-1,1 0 1,-1 0-1,0 0 1,1 0-1,-1 0 1,0 0-1,1 0 1,-1 0-1,0 0 1,1 0-1,-1 0 1,0 0-1,1 1 1,-1-1-1,0 0 1,1 0-1,-1 0 1,0 0-1,1 1 1,-1-1-1,0 0 1,0 0-1,1 1 1,-1-1-1,0 0 1,0 0-1,0 1 1,1-1-1,-1 0 1,0 1-1,0-1 1,0 0-1,0 1 1,0-1-1,0 0 1,0 1-1,0-1 1,0 0-1,0 1 1,0-1-1,0 1 1,0-1-1,0 0 1,0 1-1,0-1 1,0 0-1,0 1 1,0-1-1,-1 1 1,2 29-6,-1-23 81,-6 159 624,0 1-6241,6-112-1828</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0.568"/>
    </inkml:context>
    <inkml:brush xml:id="br0">
      <inkml:brushProperty name="width" value="0.05" units="cm"/>
      <inkml:brushProperty name="height" value="0.05" units="cm"/>
      <inkml:brushProperty name="color" value="#5B2D90"/>
    </inkml:brush>
  </inkml:definitions>
  <inkml:trace contextRef="#ctx0" brushRef="#br0">1 149 10421,'0'0'10290,"5"-1"-9933,-3 0-327,0 1-1,0 0 0,0-1 0,1 1 0,-1 0 1,0 0-1,0 1 0,0-1 0,0 0 0,0 1 1,0-1-1,0 1 0,0 0 0,0 0 1,0-1-1,0 1 0,-1 1 0,1-1 0,2 2 1,1 1 59,0 1 1,0 0-1,0 0 1,-1 0-1,0 0 1,4 7-1,7 14 131,-2 1 0,11 28-1,-21-47-237,35 97 334,-25-65-308,1-1-1,3-1 1,26 48 0,-42-84-23,-1-1 0,1 1 0,0-1 0,0 1 0,0-1 0,0 1 0,1-1 0,-1 0 0,0 1 0,0-1 0,1 0 0,-1 0 0,1 0 1,-1 0-1,1 0 0,-1 0 0,1-1 0,0 1 0,2 0 0,-2-1 6,-1 0 1,0 0-1,0-1 1,0 1-1,0-1 1,0 1-1,0-1 1,0 1-1,0-1 1,0 0-1,0 1 1,0-1-1,-1 0 1,1 0-1,0 0 1,0 1-1,-1-1 1,1 0-1,0 0 1,-1 0-1,1 0 1,0-2-1,4-10-13,-1 0 0,0 0 0,4-26 0,-6 28 47,26-109 854,6 0-1,66-155 1,-100 274-821,0-1 0,0 1 0,1 0 0,-1 0 0,0 0 0,1-1 1,-1 1-1,1 0 0,0 0 0,-1 0 0,1 0 0,0 0 0,0 0 0,-1 0 0,1 0 0,0 0 0,0 1 0,0-1 1,0 0-1,0 0 0,0 1 0,0-1 0,1 1 0,-1-1 0,0 1 0,0-1 0,0 1 0,0 0 0,1 0 0,-1-1 1,0 1-1,0 0 0,1 0 0,-1 0 0,0 0 0,0 1 0,2-1 0,-1 1-86,0 1 0,0-1-1,0 0 1,0 1 0,0-1 0,-1 1-1,1 0 1,-1 0 0,1-1-1,-1 1 1,0 0 0,0 0 0,1 0-1,-1 0 1,-1 1 0,1-1 0,0 0-1,0 5 1,2 7-861,-2 0-1,0 1 1,0-1 0,-2 0 0,-2 22-1,-7 7-3805</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1.151"/>
    </inkml:context>
    <inkml:brush xml:id="br0">
      <inkml:brushProperty name="width" value="0.05" units="cm"/>
      <inkml:brushProperty name="height" value="0.05" units="cm"/>
      <inkml:brushProperty name="color" value="#5B2D90"/>
    </inkml:brush>
  </inkml:definitions>
  <inkml:trace contextRef="#ctx0" brushRef="#br0">190 45 4034,'0'0'10565,"-19"-9"-8631,-61-25-517,78 34-1389,0-1 0,0 1 0,0 0 0,0-1 0,0 1 0,0 0 0,0 0 0,0 0 0,0 1 0,0-1 0,0 0 0,0 1 0,0-1 0,0 1 0,0 0 0,0 0 0,1 0 0,-1-1 0,0 2 0,0-1 0,1 0 0,-1 0 0,0 1 0,1-1 0,0 0 0,-1 1 0,1 0 0,-2 2 0,-1 3 19,0 0 0,1-1 0,0 1 0,0 1-1,-2 9 1,4-12 4,-3 7-30,1 0 0,1 0 0,0 1-1,1-1 1,0 1 0,0-1 0,2 1 0,2 22 0,-2-32-64,-1 0 1,1 0-1,0 0 0,0 0 1,1 1-1,-1-2 1,0 1-1,1 0 1,0 0-1,0 0 0,0-1 1,0 1-1,0-1 1,0 1-1,1-1 1,-1 0-1,1 0 1,0 0-1,-1 0 0,1-1 1,0 1-1,0-1 1,0 0-1,0 1 1,0-1-1,1-1 0,-1 1 1,0 0-1,0-1 1,0 1-1,1-1 1,-1 0-1,0 0 0,1-1 1,-1 1-1,0-1 1,5-1-1,-2 0 102,1 0 0,-1 0 0,0-1 0,0 0-1,0 0 1,0 0 0,0-1 0,-1 0 0,0 0 0,1-1 0,4-6 0,18-12 2553,-28 23-2575,0-1 1,1 1-1,-1 0 1,0 0-1,1-1 0,-1 1 1,0 0-1,1 0 1,-1 0-1,1-1 0,-1 1 1,0 0-1,1 0 0,-1 0 1,1 0-1,-1 0 1,1 0-1,-1 0 0,0 0 1,1 0-1,-1 0 1,1 0-1,-1 0 0,1 0 1,-1 0-1,0 1 1,1-1-1,-1 0 0,1 0 1,-1 0-1,0 0 1,1 1-1,-1-1 0,0 0 1,1 1-1,-1-1 1,0 0-1,1 0 0,-1 1 1,0-1-1,0 1 1,0-1-1,1 0 0,-1 1 1,0-1-1,0 0 1,0 1-1,0-1 0,1 1 1,-1-1-1,0 1 1,0-1-1,0 0 0,0 1 1,0 0-1,2 30-396,-2-26 451,1 56-2405,-1-36-3876</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1.540"/>
    </inkml:context>
    <inkml:brush xml:id="br0">
      <inkml:brushProperty name="width" value="0.05" units="cm"/>
      <inkml:brushProperty name="height" value="0.05" units="cm"/>
      <inkml:brushProperty name="color" value="#5B2D90"/>
    </inkml:brush>
  </inkml:definitions>
  <inkml:trace contextRef="#ctx0" brushRef="#br0">0 79 9668,'0'0'10691,"19"2"-10296,-5-1-349,-8-2-36,-1 1 1,1 0 0,0 1 0,-1-1 0,1 1 0,0 0 0,-1 1 0,0-1 0,1 1 0,-1 0-1,0 1 1,0-1 0,0 1 0,0 0 0,0 0 0,-1 0 0,1 1 0,-1 0 0,6 6 0,-3 1 3,-1 0 0,-1 0 0,1 0 1,-2 1-1,1 0 0,-2 0 0,0 0 0,2 14 1,-4-21-14,0 1-1,-1 0 1,0 0 0,0 0 0,-1 0 0,1 0 0,-1-1 0,-3 11-1,3-13-6,0-1-1,0 1 0,0-1 1,-1 0-1,1 0 0,-1 0 0,1 1 1,-1-2-1,0 1 0,1 0 1,-1 0-1,0 0 0,0-1 0,0 1 1,-1-1-1,1 0 0,0 1 0,0-1 1,-1 0-1,-2 1 0,4-2 4,0 0 1,0 0-1,1 1 0,-1-1 0,0 0 0,0 0 1,0 0-1,0 0 0,1 0 0,-1 0 0,0 0 1,0 0-1,0 0 0,1-1 0,-1 1 0,0 0 1,0 0-1,0-1 0,1 1 0,-1 0 0,0-1 1,1 1-1,-1-1 0,0 1 0,1-1 0,-1 1 1,0-1-1,1 1 0,-1-1 0,0-1 0,0 0 2,0-1 0,0 0 0,0 1 0,0-1 0,0 0 1,1 1-1,-1-1 0,1 0 0,0-4 0,0-5 10,0 0 0,1 0 0,1 0 0,3-11 1,5-6 21,2 0 1,1 1-1,1 0 1,32-46-1,-44 71 37,0-1 1,0 1-1,0 0 0,1 0 1,-1 0-1,1 0 0,0 1 1,0-1-1,0 1 0,0 0 1,1 0-1,-1 0 0,0 0 1,1 0-1,-1 1 0,1-1 1,0 1-1,0 0 0,-1 0 0,7 0 1,-5 1-18,-1 1 0,1-1 0,-1 1 0,0 0 1,0 0-1,1 1 0,-1-1 0,0 1 0,0 0 0,0 0 1,0 0-1,-1 1 0,1-1 0,-1 1 0,1 0 0,-1 0 1,4 4-1,2 3-17,0 1 0,-1 0 0,0 1 0,0-1 0,-2 2 0,8 16 1,-11-23-85,0 0 1,-1 0 0,0 1 0,-1-1 0,1 1 0,-1 0 0,0-1 0,-1 1 0,0 0-1,0-1 1,0 1 0,-1 0 0,0-1 0,0 1 0,-3 8 0,2-12-241,0 0 1,0 0-1,-1 0 1,1 0-1,-1-1 1,1 1-1,-1-1 0,0 1 1,0-1-1,0 0 1,0 0-1,0 0 1,-1-1-1,1 1 1,0-1-1,-7 2 1,-28 5-6688</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1.911"/>
    </inkml:context>
    <inkml:brush xml:id="br0">
      <inkml:brushProperty name="width" value="0.05" units="cm"/>
      <inkml:brushProperty name="height" value="0.05" units="cm"/>
      <inkml:brushProperty name="color" value="#5B2D90"/>
    </inkml:brush>
  </inkml:definitions>
  <inkml:trace contextRef="#ctx0" brushRef="#br0">1 1 10597,'0'0'7972,"128"30"-8677,-90 15-2576,-4 1-1778</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2.339"/>
    </inkml:context>
    <inkml:brush xml:id="br0">
      <inkml:brushProperty name="width" value="0.05" units="cm"/>
      <inkml:brushProperty name="height" value="0.05" units="cm"/>
      <inkml:brushProperty name="color" value="#5B2D90"/>
    </inkml:brush>
  </inkml:definitions>
  <inkml:trace contextRef="#ctx0" brushRef="#br0">205 35 5378,'0'0'6553,"-21"-1"-2805,-69-4-1614,86 5-2066,0 0 0,1 0 0,-1 0-1,0 1 1,0-1 0,1 1 0,-1 0-1,1 0 1,-1 0 0,1 0 0,-1 1-1,1-1 1,-1 1 0,1 0-1,0 0 1,0 0 0,0 0 0,0 1-1,1-1 1,-1 1 0,-2 3 0,2-2-66,1 1 1,0-1 0,0 1 0,0 0-1,1 0 1,-1 0 0,1 0 0,0 0 0,0 0-1,1 0 1,0 9 0,0-12-2,0 0 0,1-1 0,-1 1 0,1 0 0,-1 0 0,1-1 0,0 1 0,0 0 0,-1-1 0,1 1 0,0-1 0,0 1 0,1-1 0,-1 1 0,0-1 0,0 0 0,1 1 0,-1-1 0,3 1 0,40 23 43,-37-22 67,0 1 0,0 0 1,-1 0-1,1 0 0,6 7 0,-7-4-1,0 1 1,-1 0-1,0 0 1,0 0-1,-1 1 0,0-1 1,3 14-1,4 12-4517</inkml:trace>
  <inkml:trace contextRef="#ctx0" brushRef="#br0" timeOffset="0.98">269 23 11301,'0'0'7958,"3"17"-7437,32 148 2,-35-165-504,0 0 1,1 0 0,-1 0 0,1 0-1,-1 0 1,0 0 0,1 0-1,-1 0 1,1 0 0,-1 0 0,0 0-1,1-1 1,-1 1 0,1 0-1,-1 0 1,0 0 0,1-1 0,-1 1-1,0 0 1,1 0 0,-1-1-1,0 1 1,1 0 0,-1-1 0,0 1-1,0 0 1,0-1 0,1 1-1,-1 0 1,0-1 0,0 1 0,0 0-1,0-1 1,1 1 0,-1-1-1,0 1 1,0-1 0,10-16 319,5-14-25,2 0 1,0 2-1,2 0 0,23-27 1,-42 56-293,0 0 0,0 0 1,1 0-1,-1-1 0,0 1 1,0 0-1,0 0 0,0 0 1,0 0-1,1 0 0,-1 0 1,0-1-1,0 1 0,0 0 1,0 0-1,1 0 0,-1 0 1,0 0-1,0 0 1,0 0-1,0 0 0,1 0 1,-1 0-1,0 0 0,0 0 1,0 0-1,1 0 0,-1 0 1,0 0-1,0 0 0,0 0 1,0 0-1,1 0 0,-1 0 1,0 1-1,0-1 0,0 0 1,0 0-1,1 0 1,-1 0-1,0 0 0,0 0 1,0 0-1,0 1 0,0-1 1,0 0-1,0 0 0,1 0 1,-1 0-1,0 1 0,0-1 1,0 0-1,0 0 0,0 0 1,0 0-1,0 1 1,0-1-1,0 0 0,0 0 1,0 0-1,0 1 0,0-1 1,0 0-1,0 0 0,0 0 1,0 0-1,0 1 0,0-1 1,1 27 247,-7 31-418,-5 21-690,8-28-4012,3-42-1475</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2.743"/>
    </inkml:context>
    <inkml:brush xml:id="br0">
      <inkml:brushProperty name="width" value="0.05" units="cm"/>
      <inkml:brushProperty name="height" value="0.05" units="cm"/>
      <inkml:brushProperty name="color" value="#5B2D90"/>
    </inkml:brush>
  </inkml:definitions>
  <inkml:trace contextRef="#ctx0" brushRef="#br0">62 1 10837,'0'0'8404,"-62"127"-8404,62-88 288,0-3-288,0-8 0,14-7 0,8-12-1777,6-9-1728,12 0-2642</inkml:trace>
  <inkml:trace contextRef="#ctx0" brushRef="#br0" timeOffset="1">316 10 9556,'0'0'12758,"-111"20"-11509,91 13-657,4 8-48,6 6-544,10 5-32,0-3-352,0-2-3154,0-4-8387</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3.433"/>
    </inkml:context>
    <inkml:brush xml:id="br0">
      <inkml:brushProperty name="width" value="0.05" units="cm"/>
      <inkml:brushProperty name="height" value="0.05" units="cm"/>
      <inkml:brushProperty name="color" value="#5B2D90"/>
    </inkml:brush>
  </inkml:definitions>
  <inkml:trace contextRef="#ctx0" brushRef="#br0">1 15 15735,'0'0'8404,"22"-15"-8452,-4 28-768,5-2-833,5-4-2193,0-4-4722</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9.076"/>
    </inkml:context>
    <inkml:brush xml:id="br0">
      <inkml:brushProperty name="width" value="0.05" units="cm"/>
      <inkml:brushProperty name="height" value="0.05" units="cm"/>
      <inkml:brushProperty name="color" value="#5B2D90"/>
    </inkml:brush>
  </inkml:definitions>
  <inkml:trace contextRef="#ctx0" brushRef="#br0">1 70 16760,'0'0'7203,"129"-32"-7283,-95 30-512,-5-2-1041,-5-3-1280,-6-2-1986,-10-7-2944</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3.791"/>
    </inkml:context>
    <inkml:brush xml:id="br0">
      <inkml:brushProperty name="width" value="0.05" units="cm"/>
      <inkml:brushProperty name="height" value="0.05" units="cm"/>
      <inkml:brushProperty name="color" value="#5B2D90"/>
    </inkml:brush>
  </inkml:definitions>
  <inkml:trace contextRef="#ctx0" brushRef="#br0">0 179 13542,'0'0'8932,"36"-43"-9556,-32 43-1217,4 7-2865,10-3-9653</inkml:trace>
  <inkml:trace contextRef="#ctx0" brushRef="#br0" timeOffset="1">334 116 12102,'0'0'12293,"0"-89"-13269,-4 79-1986,-6-7-6402</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4.157"/>
    </inkml:context>
    <inkml:brush xml:id="br0">
      <inkml:brushProperty name="width" value="0.05" units="cm"/>
      <inkml:brushProperty name="height" value="0.05" units="cm"/>
      <inkml:brushProperty name="color" value="#5B2D90"/>
    </inkml:brush>
  </inkml:definitions>
  <inkml:trace contextRef="#ctx0" brushRef="#br0">18 68 848,'0'0'24700,"-12"-36"-24700,12 31-977,0-6-1632,-5-5-3826</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4.483"/>
    </inkml:context>
    <inkml:brush xml:id="br0">
      <inkml:brushProperty name="width" value="0.05" units="cm"/>
      <inkml:brushProperty name="height" value="0.05" units="cm"/>
      <inkml:brushProperty name="color" value="#5B2D90"/>
    </inkml:brush>
  </inkml:definitions>
  <inkml:trace contextRef="#ctx0" brushRef="#br0">0 134 15479,'0'0'7956,"2"-12"-8965,10 12-688,-2 5-2384</inkml:trace>
  <inkml:trace contextRef="#ctx0" brushRef="#br0" timeOffset="1">202 42 10981,'0'0'9845,"0"-41"-17945</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4.817"/>
    </inkml:context>
    <inkml:brush xml:id="br0">
      <inkml:brushProperty name="width" value="0.05" units="cm"/>
      <inkml:brushProperty name="height" value="0.05" units="cm"/>
      <inkml:brushProperty name="color" value="#5B2D90"/>
    </inkml:brush>
  </inkml:definitions>
  <inkml:trace contextRef="#ctx0" brushRef="#br0">266 11 14999,'0'0'6691,"0"-11"-7732</inkml:trace>
  <inkml:trace contextRef="#ctx0" brushRef="#br0" timeOffset="1">76 138 16263,'0'0'5699,"-64"80"-9573,52-55-5794</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5.192"/>
    </inkml:context>
    <inkml:brush xml:id="br0">
      <inkml:brushProperty name="width" value="0.05" units="cm"/>
      <inkml:brushProperty name="height" value="0.05" units="cm"/>
      <inkml:brushProperty name="color" value="#5B2D90"/>
    </inkml:brush>
  </inkml:definitions>
  <inkml:trace contextRef="#ctx0" brushRef="#br0">0 334 384,'0'0'20730,"60"-82"-21275,-42 57-3985</inkml:trace>
  <inkml:trace contextRef="#ctx0" brushRef="#br0" timeOffset="1">452 68 19017,'0'0'5058,"58"-53"-9348,-24 38-5570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5.532"/>
    </inkml:context>
    <inkml:brush xml:id="br0">
      <inkml:brushProperty name="width" value="0.05" units="cm"/>
      <inkml:brushProperty name="height" value="0.05" units="cm"/>
      <inkml:brushProperty name="color" value="#5B2D90"/>
    </inkml:brush>
  </inkml:definitions>
  <inkml:trace contextRef="#ctx0" brushRef="#br0">72 321 16135,'0'0'8852,"0"-30"-9780,-8 7-1921,-4-7-7220</inkml:trace>
  <inkml:trace contextRef="#ctx0" brushRef="#br0" timeOffset="1">22 29 16504,'0'0'7987,"-22"-29"-8675</inkml:trace>
  <inkml:trace contextRef="#ctx0" brushRef="#br0" timeOffset="2">238 268 14663,'0'0'4242,"141"52"-4242,-93-47-4226,-13 6-3986</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5.891"/>
    </inkml:context>
    <inkml:brush xml:id="br0">
      <inkml:brushProperty name="width" value="0.05" units="cm"/>
      <inkml:brushProperty name="height" value="0.05" units="cm"/>
      <inkml:brushProperty name="color" value="#5B2D90"/>
    </inkml:brush>
  </inkml:definitions>
  <inkml:trace contextRef="#ctx0" brushRef="#br0">1 1 9716,'0'0'6483,"37"21"-12517</inkml:trace>
  <inkml:trace contextRef="#ctx0" brushRef="#br0" timeOffset="1">1 1 6035,'134'124'1729,"-134"-109"-1729,0-3-6980</inkml:trace>
  <inkml:trace contextRef="#ctx0" brushRef="#br0" timeOffset="2">205 334 10517,'0'0'12373,"0"-16"-17511</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6.221"/>
    </inkml:context>
    <inkml:brush xml:id="br0">
      <inkml:brushProperty name="width" value="0.05" units="cm"/>
      <inkml:brushProperty name="height" value="0.05" units="cm"/>
      <inkml:brushProperty name="color" value="#5B2D90"/>
    </inkml:brush>
  </inkml:definitions>
  <inkml:trace contextRef="#ctx0" brushRef="#br0">1 0 16968,'0'0'2337</inkml:trace>
  <inkml:trace contextRef="#ctx0" brushRef="#br0" timeOffset="1">352 111 21722,'0'0'7251,"2"21"-7459,-22-21-2129,-8 0-1841,2 0-7267</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47.585"/>
    </inkml:context>
    <inkml:brush xml:id="br0">
      <inkml:brushProperty name="width" value="0.05" units="cm"/>
      <inkml:brushProperty name="height" value="0.05" units="cm"/>
      <inkml:brushProperty name="color" value="#5B2D90"/>
    </inkml:brush>
  </inkml:definitions>
  <inkml:trace contextRef="#ctx0" brushRef="#br0">52 20 7587,'0'0'9842,"-8"-3"-8908,1-2-702,4 4-154,1-1 0,0 1 0,-1 0 1,1-1-1,-1 1 0,0 0 1,1 1-1,-1-1 0,0 0 1,0 1-1,-4-1 0,146 3 4501,5 1-3558,157 1-1178,1228 41 165,-1298-27 150,232 6 1,-464-24-123,1 0 1,0 0-1,0 1 0,0-1 0,0 0 1,0 0-1,0 0 0,0 0 0,-1 0 1,1 0-1,0 0 0,0 0 0,0 0 1,0 0-1,0 0 0,0 0 0,0 0 1,0 0-1,-1 0 0,1 0 0,0 1 0,0-1 1,0 0-1,0 0 0,0 0 0,0 0 1,0 0-1,0 0 0,0 0 0,0 1 1,0-1-1,0 0 0,0 0 0,0 0 1,0 0-1,0 0 0,0 0 0,0 0 1,0 1-1,0-1 0,0 0 0,0 0 0,0 0 1,0 0-1,0 0 0,0 0 0,0 0 1,0 1-1,0-1 0,0 0 0,0 0 1,0 0-1,0 0 0,1 0 0,-14 6-441,-5-1-1190,0-1 0,0-1 0,-23 1 1,-37 0-10177</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52.066"/>
    </inkml:context>
    <inkml:brush xml:id="br0">
      <inkml:brushProperty name="width" value="0.05" units="cm"/>
      <inkml:brushProperty name="height" value="0.05" units="cm"/>
      <inkml:brushProperty name="color" value="#5B2D90"/>
    </inkml:brush>
  </inkml:definitions>
  <inkml:trace contextRef="#ctx0" brushRef="#br0">1 376 10869,'0'0'6435,"19"-7"-5304,149-49 1313,-157 52-2388,0 0 0,-1-1 0,1-1 0,-1 1 0,-1-2-1,1 0 1,-1 0 0,0 0 0,-1-1 0,1 0 0,-2-1 0,1 0 0,-1 0 0,-1-1 0,1 0 0,-2 0 0,1 0 0,-1-1 0,-1 0-1,0 0 1,-1 0 0,0 0 0,0 0 0,-1-1 0,-1 1 0,0-1 0,-1-22 0,0 32-36,0 1 0,0-1 0,-1 0 0,1 0 0,0 0 1,-1 1-1,1-1 0,-1 0 0,0 0 0,1 1 0,-1-1 0,0 1 0,0-1 0,0 1 0,0-1 0,0 1 1,-1-1-1,1 1 0,0 0 0,-1 0 0,1 0 0,-1-1 0,1 1 0,-1 1 0,1-1 0,-1 0 1,0 0-1,1 1 0,-1-1 0,0 1 0,0-1 0,1 1 0,-1 0 0,0-1 0,0 1 0,0 0 1,-2 1-1,0-1 2,1 0 0,-1 1 0,0 0 0,1 0 1,-1 0-1,1 1 0,-1-1 0,1 1 0,-1 0 1,1-1-1,0 2 0,0-1 0,0 0 0,0 1 1,0-1-1,0 1 0,-2 3 0,-5 11 58,0 0 0,1 0 0,1 1 0,1 0 0,0 1 0,2 0-1,0 0 1,1 0 0,-3 27 0,1 29 151,4 83-1,3-97-257,-1 17-291,0-78 306,0 0-1,1 1 1,-1-1-1,0 0 1,0 1-1,1-1 1,-1 0-1,0 0 0,0 0 1,1 1-1,-1-1 1,0 0-1,1 0 1,-1 0-1,0 0 1,1 1-1,-1-1 1,0 0-1,1 0 1,-1 0-1,0 0 1,1 0-1,-1 0 1,1 0-1,-1 0 1,0 0-1,1 0 0,-1 0 1,0 0-1,1-1 1,-1 1-1,0 0 1,1 0-1,-1 0 1,0 0-1,1-1 1,-1 1-1,0 0 1,0 0-1,1 0 1,-1-1-1,0 1 1,0 0-1,1-1 1,-1 1-1,19-15-43,0-1 0,-1-1 0,28-33 0,-30 31 31,0 1 1,2 1-1,0 0 1,26-18-1,-42 34 25,-1 0 1,1 1-1,-1-1 0,1 0 0,0 1 1,-1-1-1,1 1 0,-1 0 0,1-1 0,0 1 1,-1 0-1,1 0 0,0 0 0,0 0 1,-1 0-1,1 0 0,0 1 0,-1-1 0,1 0 1,-1 1-1,1 0 0,0-1 0,-1 1 1,1 0-1,-1 0 0,1-1 0,-1 1 0,0 0 1,1 1-1,-1-1 0,1 1 0,6 6-26,-1 0 0,-1 1 0,1 0 0,5 10-1,8 10 71,-18-25-101,1-1-1,0 0 1,0-1 0,0 1-1,0 0 1,0-1 0,1 0-1,-1 0 1,1 0 0,-1 0-1,1 0 1,0-1 0,0 1-1,0-1 1,0 0 0,5 0-1,-6-1-10,-1 0 0,1 0 0,0-1-1,-1 1 1,1-1 0,-1 0-1,1 0 1,-1 0 0,0 0-1,1 0 1,-1 0 0,0-1-1,0 1 1,0-1 0,0 1 0,0-1-1,0 0 1,0 0 0,-1 0-1,1 0 1,0 0 0,-1 0-1,0-1 1,0 1 0,2-4 0,2-7 130,-1 1 1,0-1-1,-1 0 1,-1 0-1,0 0 1,-1 0 0,0 0-1,-2-25 1,1 17 2148,3 43-2040,17 182-61,-17-116-5273,-3-79 27</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9.442"/>
    </inkml:context>
    <inkml:brush xml:id="br0">
      <inkml:brushProperty name="width" value="0.05" units="cm"/>
      <inkml:brushProperty name="height" value="0.05" units="cm"/>
      <inkml:brushProperty name="color" value="#5B2D90"/>
    </inkml:brush>
  </inkml:definitions>
  <inkml:trace contextRef="#ctx0" brushRef="#br0">58 1 12005,'0'0'9589,"-31"94"-9525,23-39 432,2 1-208,4-1-192,-2 2 64,2 0-160,-2 0-336,4-5-1008,0-15-2850,0-17-5987</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52.433"/>
    </inkml:context>
    <inkml:brush xml:id="br0">
      <inkml:brushProperty name="width" value="0.05" units="cm"/>
      <inkml:brushProperty name="height" value="0.05" units="cm"/>
      <inkml:brushProperty name="color" value="#5B2D90"/>
    </inkml:brush>
  </inkml:definitions>
  <inkml:trace contextRef="#ctx0" brushRef="#br0">1 1 12182,'0'0'5650,"22"32"-12181,-2 11-1521</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52.802"/>
    </inkml:context>
    <inkml:brush xml:id="br0">
      <inkml:brushProperty name="width" value="0.05" units="cm"/>
      <inkml:brushProperty name="height" value="0.05" units="cm"/>
      <inkml:brushProperty name="color" value="#5B2D90"/>
    </inkml:brush>
  </inkml:definitions>
  <inkml:trace contextRef="#ctx0" brushRef="#br0">306 99 4162,'0'0'13227,"-3"-16"-11306,-15-48-723,18 63-1176,0 0 0,0 0 0,0 0 0,-1 0 0,1 0 1,0 0-1,-1 1 0,1-1 0,0 0 0,-1 0 0,1 1 0,-1-1 0,0 0 0,1 1 0,-1-1 0,1 0 0,-1 1 1,0-1-1,0 1 0,1-1 0,-1 1 0,0-1 0,0 1 0,0 0 0,1-1 0,-1 1 0,0 0 0,0 0 0,0-1 0,0 1 1,0 0-1,0 0 0,1 0 0,-1 0 0,0 0 0,0 0 0,0 1 0,0-1 0,0 0 0,0 0 0,1 0 0,-1 1 1,0-1-1,0 1 0,0-1 0,1 1 0,-1-1 0,0 1 0,0 0 0,-24 26 72,18-14-97,0-1 1,2 1-1,-1 0 1,2 1-1,0-1 0,0 1 1,1 0-1,1 0 1,0 0-1,1 15 0,2 17-23,12 81-1,-7-86 17,-2 1 0,-1 50 0,-3-89 18,0-1 0,0 1 0,0-1 0,-1 1-1,1-1 1,-1 0 0,0 1 0,0-1 0,1 0 0,-2 1 0,1-1 0,0 0 0,0 0 0,-1 0-1,1 0 1,-1 0 0,0 0 0,1 0 0,-1-1 0,0 1 0,0 0 0,0-1 0,0 0 0,0 1-1,-1-1 1,1 0 0,0 0 0,0 0 0,-1-1 0,1 1 0,-1 0 0,1-1 0,-1 0 0,1 1 0,-1-1-1,1 0 1,-1 0 0,1-1 0,-5 0 0,-1 0 8,0 0 1,0-1-1,0 0 0,0 0 1,1-1-1,-1 0 0,1 0 1,0-1-1,0 0 0,0 0 1,-9-8-1,13 9-281,0 0 0,-1 0 0,1-1 0,0 0 1,0 0-1,1 1 0,-1-2 0,1 1 0,0 0 0,0 0 0,1-1 0,-1 1 0,1-1 0,0 1 1,0-1-1,-1-9 0,2-16-5060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53.134"/>
    </inkml:context>
    <inkml:brush xml:id="br0">
      <inkml:brushProperty name="width" value="0.05" units="cm"/>
      <inkml:brushProperty name="height" value="0.05" units="cm"/>
      <inkml:brushProperty name="color" value="#5B2D90"/>
    </inkml:brush>
  </inkml:definitions>
  <inkml:trace contextRef="#ctx0" brushRef="#br0">1 0 48,'0'0'22920,"3"13"-22752,8 45 598,5 62 0,0 10-222,-16-129-555,0 1 0,0-1 0,0 0 0,0 1 1,0-1-1,0 1 0,1-1 0,-1 1 0,1-1 1,-1 1-1,1-1 0,-1 0 0,1 1 1,0-1-1,0 0 0,0 0 0,-1 0 0,1 1 1,0-1-1,0 0 0,1 0 0,-1 0 0,0-1 1,0 1-1,0 0 0,1 0 0,2 1 1,-2-3-21,0 1 1,0-1 0,1 0 0,-1 1-1,0-1 1,0 0 0,0 0 0,0 0 0,0 0-1,0-1 1,0 1 0,0-1 0,-1 1 0,1-1-1,-1 1 1,1-1 0,2-3 0,24-29 38,12-13 113,50-46 1,-89 103 251,-4 63-301,1-37-415,2 1 1,7 69 0,-7-103 49,1 0 1,0 0-1,0 1 0,0-1 1,0 0-1,0 0 0,1 0 1,-1 0-1,1-1 0,0 1 1,0 0-1,0-1 0,0 1 1,0-1-1,1 0 0,-1 0 1,1 0-1,-1 0 0,1 0 0,0 0 1,0-1-1,0 1 0,0-1 1,0 0-1,0 0 0,6 2 1,19-2-4828</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53.621"/>
    </inkml:context>
    <inkml:brush xml:id="br0">
      <inkml:brushProperty name="width" value="0.05" units="cm"/>
      <inkml:brushProperty name="height" value="0.05" units="cm"/>
      <inkml:brushProperty name="color" value="#5B2D90"/>
    </inkml:brush>
  </inkml:definitions>
  <inkml:trace contextRef="#ctx0" brushRef="#br0">66 0 11189,'0'0'10626,"0"12"-10193,-1 27 66,-2 0 1,-1-1 0,-19 76 0,12-67-371,2 0 1,-6 91-1,16-138-125,1 1 0,-1 0 0,1 0 0,-1-1 0,1 1-1,0-1 1,-1 0 0,1 1 0,-1-1 0,1 0 0,0 0 0,-1 0 0,1 0-1,-1 0 1,1 0 0,0 0 0,-1-1 0,1 1 0,1-1 0,44-11 44,-32 8-57,0 0 0,0 1 0,0 1 0,25-2 0,-36 4 5,-1 0-1,1 1 1,0-1-1,-1 1 1,1 0-1,0 0 1,-1 0 0,1 0-1,-1 0 1,1 1-1,-1 0 1,0 0-1,0 0 1,0 0-1,0 0 1,0 0-1,0 1 1,-1 0-1,1-1 1,-1 1-1,1 0 1,-1 0-1,3 7 1,-2-4-41,0 0 0,0 0 0,-1 0 1,0 1-1,0 0 0,0-1 1,-1 1-1,0 0 0,0-1 0,-1 1 1,0 0-1,0 0 0,-1 0 1,0-1-1,0 1 0,0 0 0,-4 9 1,1-7-13,1-1 1,-2 0 0,1 1 0,-1-2-1,-1 1 1,1-1 0,-1 1-1,-1-1 1,1-1 0,-1 0-1,0 0 1,-10 6 0,5-3-57,-1 0 0,0-1 0,0-1 0,-1 0 1,0-1-1,0-1 0,-1 0 0,1-1 0,-28 5 0,41-9 115,0 0-1,1 0 0,-1 0 0,1 0 0,-1 0 0,1 0 0,-1-1 0,0 1 0,1 0 1,-1 0-1,1 0 0,-1-1 0,1 1 0,-1 0 0,1 0 0,-1-1 0,1 1 1,0 0-1,-1-1 0,1 1 0,-1-1 0,1 1 0,0-1 0,-1 1 0,1-1 1,0 1-1,-1-1 0,1 1 0,0-1 0,0 1 0,-1-2 0,1-23 58,16-25 4,5 16-130,3 1 0,1 1 1,1 2-1,1 0 0,2 1 1,34-25-1,-60 51 109,1 0 0,-1 0 1,1 1-1,0-1 0,-1 1 0,1 0 1,0 0-1,1 0 0,-1 1 0,0-1 1,0 1-1,1 0 0,-1 0 1,1 1-1,-1-1 0,0 1 0,1 0 1,-1 0-1,1 0 0,8 3 0,-8-1 35,0 0 0,1 1-1,-1-1 1,0 1-1,-1 1 1,1-1-1,0 1 1,-1 0 0,0 0-1,0 0 1,0 0-1,-1 1 1,1 0 0,-1-1-1,3 7 1,1 1-45,-1 0 0,-1 0 1,0 1-1,0 0 0,-1 0 0,-1 0 1,0 0-1,-1 1 0,-1-1 0,0 1 0,-1 17 1,0-29-184,0 0 1,0 0 0,0 0-1,0 0 1,0 0 0,-1 0 0,1 0-1,-1 0 1,1 0 0,-1-1-1,0 1 1,1 0 0,-1 0-1,0-1 1,-1 1 0,1 0-1,0-1 1,0 1 0,-1-1-1,1 1 1,0-1 0,-1 0-1,0 0 1,1 0 0,-1 0 0,0 0-1,1 0 1,-1 0 0,0 0-1,0 0 1,0-1 0,0 1-1,0-1 1,-3 1 0,-24 0-5901</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53.952"/>
    </inkml:context>
    <inkml:brush xml:id="br0">
      <inkml:brushProperty name="width" value="0.05" units="cm"/>
      <inkml:brushProperty name="height" value="0.05" units="cm"/>
      <inkml:brushProperty name="color" value="#5B2D90"/>
    </inkml:brush>
  </inkml:definitions>
  <inkml:trace contextRef="#ctx0" brushRef="#br0">1 0 16392,'0'0'3585,"57"104"-9107,-39-56-2434</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54.284"/>
    </inkml:context>
    <inkml:brush xml:id="br0">
      <inkml:brushProperty name="width" value="0.05" units="cm"/>
      <inkml:brushProperty name="height" value="0.05" units="cm"/>
      <inkml:brushProperty name="color" value="#5B2D90"/>
    </inkml:brush>
  </inkml:definitions>
  <inkml:trace contextRef="#ctx0" brushRef="#br0">165 141 12198,'0'0'6715,"-20"1"-4976,-62 7-1139,78-7-583,1 0-1,0 1 0,0-1 1,0 0-1,0 1 0,0 0 1,0 0-1,1 0 0,-1 0 1,1 0-1,-1 0 0,1 1 1,0-1-1,0 1 0,0-1 1,0 1-1,0 0 0,1 0 1,-1 0-1,1 0 0,0 0 1,-1 0-1,0 5 0,0 5-21,0-1-1,0 0 0,2 1 1,0 17-1,0-19-59,0-10 16,-1 0-1,1 0 0,0 1 1,0-1-1,1 0 0,-1 0 1,0 0-1,0 1 0,0-1 1,1 0-1,-1 0 1,1 0-1,-1 0 0,1 0 1,-1 0-1,1 0 0,0 0 1,-1 0-1,1 0 0,0 0 1,0 0-1,0 0 0,0-1 1,0 1-1,0 0 1,0-1-1,1 2 0,1-1-45,-1-1 0,0 0 0,1 1 0,-1-1 0,1 0 0,-1 0-1,1 0 1,-1 0 0,1-1 0,-1 1 0,1-1 0,3-1 0,3-1-78,0-1 1,0 0 0,-1 0-1,1-1 1,13-10 0,4-10 1466,-20 48-681,-5-21-605,1 1 0,-1-1 0,1 0-1,0 0 1,0 0 0,0 0-1,0-1 1,0 1 0,0 0 0,1-1-1,-1 0 1,1 1 0,-1-1-1,1 0 1,-1 0 0,1 0 0,-1-1-1,1 1 1,0-1 0,-1 1-1,1-1 1,0 0 0,0 0 0,-1 0-1,1 0 1,0-1 0,-1 1-1,1-1 1,4-1 0,2 0 13,0 0 1,-1-1-1,1-1 1,-1 1-1,0-1 0,0 0 1,12-9-1,-2-2 9,-1 0 0,-1 0-1,-1-2 1,0 0 0,16-25-1,-24 32-1,-1-1-1,0 0 0,0 0 0,-1-1 0,-1 1 0,0-1 1,-1 0-1,0 0 0,0 0 0,-1-1 0,0-13 0,-2 25-16,0 1 0,0 0 0,0 0-1,0-1 1,-1 1 0,1 0 0,0 0-1,0-1 1,0 1 0,0 0 0,0 0-1,0 0 1,0-1 0,-1 1 0,1 0-1,0 0 1,0 0 0,0-1-1,0 1 1,-1 0 0,1 0 0,0 0-1,0 0 1,-1 0 0,1-1 0,0 1-1,0 0 1,-1 0 0,1 0 0,0 0-1,0 0 1,-1 0 0,1 0 0,0 0-1,0 0 1,-1 0 0,1 0-1,0 0 1,0 0 0,-1 0 0,1 0-1,0 0 1,0 0 0,-1 0 0,1 1-1,0-1 1,0 0 0,-1 0 0,1 0-1,0 0 1,0 0 0,0 1-1,-1-1 1,1 0 0,0 0 0,0 1-1,-15 14 211,11-1-199,0 0 0,0 0 0,2 1 0,-1-1 0,2 1 0,0 0 0,1-1 0,3 25 0,0-11-20,1 1 0,2-1-1,13 42 1,-8-39-4,-1-9-6,-2 1 1,-1 0-1,-1 1 0,0-1 0,-2 1 1,-1 0-1,0 34 0,-3-55 54,0 1-1,-1 0 1,0-1-1,0 1 0,0-1 1,0 1-1,0-1 1,-1 1-1,0-1 1,1 0-1,-1 0 1,0 0-1,-1 0 0,1 0 1,0 0-1,-1 0 1,0-1-1,1 1 1,-1-1-1,0 0 1,0 0-1,-1 0 0,1 0 1,0-1-1,-1 1 1,1-1-1,-1 0 1,1 0-1,-5 1 1,-11 1-182,-1 0 0,0-1 0,1-1 1,-28-2-1,28 1-535,-42-3-4102,-11-5-8017</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1.669"/>
    </inkml:context>
    <inkml:brush xml:id="br0">
      <inkml:brushProperty name="width" value="0.05" units="cm"/>
      <inkml:brushProperty name="height" value="0.05" units="cm"/>
      <inkml:brushProperty name="color" value="#5B2D90"/>
    </inkml:brush>
  </inkml:definitions>
  <inkml:trace contextRef="#ctx0" brushRef="#br0">124 106 6819,'0'0'6891,"-2"-16"-4551,-3-12-1658,0-1 620,1-4 3699,0 74-4884,-1-10-29,2 394 2575,5-219-1967,26 380 221,-1-50-39,-26-431-793,-3 536 772,0-593-949,-2-1 0,-2 1 0,-3-1 0,-1 0 0,-2-1 0,-2 0 0,-33 71 0,29-88-927,6-16-856,12-12 1763,-1-1 0,1 0 0,0 0 0,0 0-1,0 0 1,0 0 0,-1 1 0,1-1 0,0 0 0,0 0 0,-1 0-1,1 0 1,0 0 0,0 0 0,0 0 0,-1 0 0,1 0 0,0 0 0,0 0-1,-1 0 1,1 0 0,0 0 0,0 0 0,-1 0 0,1 0 0,0 0-1,0 0 1,0 0 0,-1 0 0,1 0 0,0-1 0,0 1 0,0 0 0,-1 0-1,1 0 1,0 0 0,0 0 0,0-1 0,0 1 0,-1 0 0,1 0-1,0 0 1,0-1 0,-8-24-6718</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22.149"/>
    </inkml:context>
    <inkml:brush xml:id="br0">
      <inkml:brushProperty name="width" value="0.05" units="cm"/>
      <inkml:brushProperty name="height" value="0.05" units="cm"/>
      <inkml:brushProperty name="color" value="#5B2D90"/>
    </inkml:brush>
  </inkml:definitions>
  <inkml:trace contextRef="#ctx0" brushRef="#br0">1 19 11541,'0'0'7654,"19"-3"-6987,60-6 432,156 3 0,103 26 170,-93-4-864,1913 72 873,-1165-51-387,-307-1 557,-653-33-1776,-75-2-1456,5-1 500,-87 1-5255,-49-1-10813</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59.468"/>
    </inkml:context>
    <inkml:brush xml:id="br0">
      <inkml:brushProperty name="width" value="0.05" units="cm"/>
      <inkml:brushProperty name="height" value="0.05" units="cm"/>
      <inkml:brushProperty name="color" value="#5B2D90"/>
    </inkml:brush>
  </inkml:definitions>
  <inkml:trace contextRef="#ctx0" brushRef="#br0">1 49 15031,'0'0'9908,"6"-49"-9828,-4 49-800,2 0-1457,6 0-1248,1 0-5748</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5:59.813"/>
    </inkml:context>
    <inkml:brush xml:id="br0">
      <inkml:brushProperty name="width" value="0.05" units="cm"/>
      <inkml:brushProperty name="height" value="0.05" units="cm"/>
      <inkml:brushProperty name="color" value="#5B2D90"/>
    </inkml:brush>
  </inkml:definitions>
  <inkml:trace contextRef="#ctx0" brushRef="#br0">0 29 15927,'0'0'9140,"8"-29"-9027,-6 29-1266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49.842"/>
    </inkml:context>
    <inkml:brush xml:id="br0">
      <inkml:brushProperty name="width" value="0.05" units="cm"/>
      <inkml:brushProperty name="height" value="0.05" units="cm"/>
      <inkml:brushProperty name="color" value="#5B2D90"/>
    </inkml:brush>
  </inkml:definitions>
  <inkml:trace contextRef="#ctx0" brushRef="#br0">12 94 12726,'0'0'10485,"0"-7"-9968,-7 161-602,2-85 145,7 131 0,-1-191-144,0 0 0,1 0 0,0-1 0,1 1 0,-1-1 0,2 1 0,-1-1 0,6 8 0,-8-13 51,0-1 0,1 0 0,-1 0 1,1 0-1,0 0 0,0 0 0,0 0 0,0-1 1,0 1-1,0 0 0,0-1 0,0 0 0,1 0 1,-1 1-1,1-1 0,-1-1 0,1 1 0,-1 0 1,1 0-1,-1-1 0,1 0 0,-1 1 1,1-1-1,0 0 0,-1 0 0,1-1 0,-1 1 1,1 0-1,0-1 0,-1 0 0,1 0 0,2-1 1,1 0 33,1-2 0,-1 1 0,0-1 0,0 0 0,-1 0 0,1 0 0,-1-1 0,0 0 0,0 0 0,-1-1 0,1 1-1,-1-1 1,0 0 0,-1 0 0,1 0 0,-1 0 0,0-1 0,-1 0 0,0 1 0,2-10 0,2-7-11,-2 0 0,-1 0 0,0-1 0,-2-43 0,-3 44-72,0 0 1,-1 0-1,-1 1 0,-2 0 0,0-1 0,-1 2 0,-1-1 0,-1 1 0,-1 1 1,-1-1-1,-1 2 0,-26-35 0,35 51 157,0 0-1,0 0 1,0 0 0,-1 1 0,1-1-1,-1 1 1,1-1 0,-1 1 0,-5-2-1,8 4-62,0 0-1,0-1 0,0 1 0,0 0 0,-1 0 0,1 0 0,0 0 1,0 0-1,0 0 0,0 0 0,0 0 0,-1 0 0,1 1 0,0-1 1,0 0-1,0 1 0,0-1 0,0 1 0,0-1 0,0 1 0,0-1 0,0 1 1,0 0-1,0 0 0,0-1 0,0 1 0,1 0 0,-1 0 0,0 0 1,1 0-1,-1 0 0,0 0 0,1 0 0,-1 0 0,1 0 0,0 0 1,-1 0-1,1 1 0,-5 13 12,0 0 1,2 0 0,0 0-1,0 0 1,1 0 0,1 1 0,1-1-1,0 0 1,1 1 0,6 29-1,-2-23-611,1-1-1,1 0 1,1-1-1,0 0 1,2 0-1,0 0 1,16 20-1,7 6-6187</inkml:trace>
  <inkml:trace contextRef="#ctx0" brushRef="#br0" timeOffset="1">450 484 1281,'0'0'21081,"-17"34"-20937,11 6 929,0 4-577,2 4-192,-2 2-96,0-2-208,-4-1-96,4-6-16,2-4-1649,-2-8-1648,4-13-4899</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0.169"/>
    </inkml:context>
    <inkml:brush xml:id="br0">
      <inkml:brushProperty name="width" value="0.05" units="cm"/>
      <inkml:brushProperty name="height" value="0.05" units="cm"/>
      <inkml:brushProperty name="color" value="#5B2D90"/>
    </inkml:brush>
  </inkml:definitions>
  <inkml:trace contextRef="#ctx0" brushRef="#br0">1 439 15943,'0'0'7636,"0"-66"-8437,8 50-2624,0-9-5043</inkml:trace>
  <inkml:trace contextRef="#ctx0" brushRef="#br0" timeOffset="1">23 57 13926,'0'0'10053,"0"-21"-10149,0 17-560,0-10-1761,0-4-5091</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0.536"/>
    </inkml:context>
    <inkml:brush xml:id="br0">
      <inkml:brushProperty name="width" value="0.05" units="cm"/>
      <inkml:brushProperty name="height" value="0.05" units="cm"/>
      <inkml:brushProperty name="color" value="#5B2D90"/>
    </inkml:brush>
  </inkml:definitions>
  <inkml:trace contextRef="#ctx0" brushRef="#br0">84 31 8932,'0'0'12710,"-6"-11"-13142</inkml:trace>
  <inkml:trace contextRef="#ctx0" brushRef="#br0" timeOffset="1">84 31 15191,'-81'7'3986,"81"-10"-1137,0-1-1120,-2 4-865,2-2-720,0 1-1440,0-8-1345,0-9-6372</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0.878"/>
    </inkml:context>
    <inkml:brush xml:id="br0">
      <inkml:brushProperty name="width" value="0.05" units="cm"/>
      <inkml:brushProperty name="height" value="0.05" units="cm"/>
      <inkml:brushProperty name="color" value="#5B2D90"/>
    </inkml:brush>
  </inkml:definitions>
  <inkml:trace contextRef="#ctx0" brushRef="#br0">0 179 17832,'0'0'6227,"2"-24"-8692,4 21-1281</inkml:trace>
  <inkml:trace contextRef="#ctx0" brushRef="#br0" timeOffset="1">500 0 16151,'0'0'6307</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1.223"/>
    </inkml:context>
    <inkml:brush xml:id="br0">
      <inkml:brushProperty name="width" value="0.05" units="cm"/>
      <inkml:brushProperty name="height" value="0.05" units="cm"/>
      <inkml:brushProperty name="color" value="#5B2D90"/>
    </inkml:brush>
  </inkml:definitions>
  <inkml:trace contextRef="#ctx0" brushRef="#br0">1 13 12806,'0'0'7059,"12"0"-9460,-4-12-5363</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1.590"/>
    </inkml:context>
    <inkml:brush xml:id="br0">
      <inkml:brushProperty name="width" value="0.05" units="cm"/>
      <inkml:brushProperty name="height" value="0.05" units="cm"/>
      <inkml:brushProperty name="color" value="#5B2D90"/>
    </inkml:brush>
  </inkml:definitions>
  <inkml:trace contextRef="#ctx0" brushRef="#br0">132 207 13190,'0'0'7876,"-8"-11"-9621,8-8-3490</inkml:trace>
  <inkml:trace contextRef="#ctx0" brushRef="#br0" timeOffset="1">1 0 8228,'0'0'11301,"97"22"-16295,-32-15-3682</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1.954"/>
    </inkml:context>
    <inkml:brush xml:id="br0">
      <inkml:brushProperty name="width" value="0.05" units="cm"/>
      <inkml:brushProperty name="height" value="0.05" units="cm"/>
      <inkml:brushProperty name="color" value="#5B2D90"/>
    </inkml:brush>
  </inkml:definitions>
  <inkml:trace contextRef="#ctx0" brushRef="#br0">34 0 9620,'0'0'12966,"0"7"-13382,-14 4-1393,-6 2-4177</inkml:trace>
  <inkml:trace contextRef="#ctx0" brushRef="#br0" timeOffset="1">54 386 12934,'0'0'8484,"-16"26"-11622,-2-15-6418</inkml:trace>
  <inkml:trace contextRef="#ctx0" brushRef="#br0" timeOffset="2">52 644 2913,'0'0'12614</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2.284"/>
    </inkml:context>
    <inkml:brush xml:id="br0">
      <inkml:brushProperty name="width" value="0.05" units="cm"/>
      <inkml:brushProperty name="height" value="0.05" units="cm"/>
      <inkml:brushProperty name="color" value="#5B2D90"/>
    </inkml:brush>
  </inkml:definitions>
  <inkml:trace contextRef="#ctx0" brushRef="#br0">1 3 11477,'0'0'10261,"10"-2"-11974,0 13-3457</inkml:trace>
  <inkml:trace contextRef="#ctx0" brushRef="#br0" timeOffset="1">239 256 14182,'0'0'8564,"-6"28"-12197,-4-4-1634,4-1-751</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2.640"/>
    </inkml:context>
    <inkml:brush xml:id="br0">
      <inkml:brushProperty name="width" value="0.05" units="cm"/>
      <inkml:brushProperty name="height" value="0.05" units="cm"/>
      <inkml:brushProperty name="color" value="#5B2D90"/>
    </inkml:brush>
  </inkml:definitions>
  <inkml:trace contextRef="#ctx0" brushRef="#br0">1 0 6755,'0'0'12214,"27"91"-11782,-25-82-288,4 0-32,0-2-112,0 2-208,0 2-1409,2 3-2961</inkml:trace>
  <inkml:trace contextRef="#ctx0" brushRef="#br0" timeOffset="1">167 344 16263,'0'0'9317,"0"4"-9317,8-4-1441,6 0-2097,6 0-11476</inkml:trace>
  <inkml:trace contextRef="#ctx0" brushRef="#br0" timeOffset="2">387 510 13078,'0'0'6131</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2.988"/>
    </inkml:context>
    <inkml:brush xml:id="br0">
      <inkml:brushProperty name="width" value="0.05" units="cm"/>
      <inkml:brushProperty name="height" value="0.05" units="cm"/>
      <inkml:brushProperty name="color" value="#5B2D90"/>
    </inkml:brush>
  </inkml:definitions>
  <inkml:trace contextRef="#ctx0" brushRef="#br0">3 27 8948,'0'0'14135,"-2"0"-14247,6-9-1745,4-9-6643</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5.835"/>
    </inkml:context>
    <inkml:brush xml:id="br0">
      <inkml:brushProperty name="width" value="0.05" units="cm"/>
      <inkml:brushProperty name="height" value="0.05" units="cm"/>
      <inkml:brushProperty name="color" value="#5B2D90"/>
    </inkml:brush>
  </inkml:definitions>
  <inkml:trace contextRef="#ctx0" brushRef="#br0">8 1395 7812,'-6'-5'15243,"5"-1"-15677,3-1 426,1 0 0,0 0 0,0 0 0,1 0 0,0 1 0,0 0 0,0 0 0,7-8 0,11-17 80,228-457 1129,-208 409-1113,3 2 1,4 2-1,58-68 1,-96 128-86,31-42 91,-14 17 45,54-58 0,-69 86-116,0 0-1,0 1 0,1 0 1,0 1-1,1 1 1,0 0-1,0 1 0,23-8 1,205-62-255,-202 66 334,-23 6-87,1 1 0,35-6-1,-23 9-4,1 0-1,-1 3 0,1 0 1,-1 2-1,1 1 0,-1 2 1,44 13-1,-15 3 2,-1 2-1,0 3 1,-2 3 0,-2 2-1,0 2 1,-3 3 0,49 43-1,85 66 108,-169-128-78,-2 0 1,0 1-1,-1 1 1,-1 1-1,-1-1 1,14 35 0,15 21 264,165 291 1213,-169-297-995,46 126 0,-46-104-384,-18-46 67,3 5 96,-2 1 0,16 64 0,-31-82 199,-1 1-1,-1 65 0,-3-95-346,0-5-5,0 0-206,1 0-1,0-1 1,-1 1 0,1 0-1,-1 0 1,1 0 0,-1-1-1,1 1 1,-1 0 0,1-1-1,-1 1 1,1-1 0,-1 1-1,1 0 1,-1-1 0,0 1-1,1-1 1,-1 1 0,0-1-1,1 1 1,-1-1 0,0 0-1,0 1 1,0-1 0,1 1-1,-1-1 1,0 1 0,0-1-1,0 0 1,0 1 0,0-1-1,0 1 1,0-2 0,0 1-505,0-1 1,0 0-1,0 1 1,0-1 0,0 1-1,-1-1 1,1 1-1,0-1 1,-1 1 0,1-1-1,-1 1 1,0-1-1,1 1 1,-1-1-1,0 1 1,-1-2 0,-23-13-15433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50.326"/>
    </inkml:context>
    <inkml:brush xml:id="br0">
      <inkml:brushProperty name="width" value="0.05" units="cm"/>
      <inkml:brushProperty name="height" value="0.05" units="cm"/>
      <inkml:brushProperty name="color" value="#5B2D90"/>
    </inkml:brush>
  </inkml:definitions>
  <inkml:trace contextRef="#ctx0" brushRef="#br0">0 190 16135,'0'0'7577,"3"-16"-6587,12-48-699,-14 63-286,-1 0 0,0 0 0,1 0 0,-1 0-1,1 0 1,0 0 0,-1 0 0,1 0 0,0 0 0,-1 0 0,1 1 0,0-1 0,0 0 0,0 0 0,0 1 0,0-1 0,0 0 0,0 1 0,0-1 0,0 1-1,0 0 1,0-1 0,0 1 0,0 0 0,0-1 0,0 1 0,0 0 0,0 0 0,1 0 0,-1 0 0,0 0 0,0 0 0,0 1 0,0-1 0,0 0 0,0 0-1,0 1 1,0-1 0,0 1 0,0-1 0,0 1 0,2 0 0,32 24-28,-27-16-97,0 0 0,-1 1 0,0 0 0,0 0 0,-1 0 0,0 1 0,-1 0 0,0 0 0,-1 0 0,0 0 0,-1 1 0,0 0-1,0 0 1,-2 0 0,1 0 0,-2 0 0,0 0 0,0 0 0,-1 0 0,0 0 0,-1 0 0,-1 0 0,1-1 0,-2 1 0,0-1 0,0 1 0,-1-1 0,-1-1 0,-11 18 0,-16 19-2839,109-129 4164,-40 45-955,-2 0-1,-1-2 1,35-57 0,-46 53 751,-2-1 0,-2-1 0,13-51 0,-62 183-1188,18-54 208,2 0 0,1 0-1,-10 63 1,18-77 17,0 1-1,2 0 1,0 0-1,1 0 1,1 0 0,0-1-1,6 21 1,-6-33-148,1-1 0,-1 0 0,1 1 0,0-1 0,1 0 0,0-1 0,0 1 0,0-1 0,0 1 0,6 4 1,-5-6-289,0 0 1,1 0-1,-1-1 1,1 1-1,0-1 1,0 0 0,0-1-1,0 0 1,0 0-1,1 0 1,-1 0 0,7 0-1,46 0-7400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7.102"/>
    </inkml:context>
    <inkml:brush xml:id="br0">
      <inkml:brushProperty name="width" value="0.05" units="cm"/>
      <inkml:brushProperty name="height" value="0.05" units="cm"/>
      <inkml:brushProperty name="color" value="#5B2D90"/>
    </inkml:brush>
  </inkml:definitions>
  <inkml:trace contextRef="#ctx0" brushRef="#br0">53 38 10005,'0'0'10575,"-1"-6"-9550,-1-19-57,1 19-253,-1 28 528,-20 254 1557,-2 66-3823,24-341 871,0 0 1,0 0-1,0 0 0,0 0 0,0 0 0,0 0 1,0 0-1,0 0 0,0 0 0,1 0 1,-1 0-1,0 0 0,0 0 0,1 0 1,-1 0-1,1 0 0,-1 0 0,1 0 1,-1-1-1,1 1 0,0 0 0,-1 0 0,1 0 1,0-1-1,0 1 0,0 0 0,-1-1 1,1 1-1,0-1 0,0 1 0,0-1 1,0 0-1,0 1 0,0-1 0,0 0 1,0 1-1,0-1 0,0 0 0,0 0 0,0 0 1,0 0-1,0 0 0,2 0 0,1-1-571,0 0-1,0 0 1,0-1-1,0 1 1,-1-1-1,1 0 1,0 0-1,-1 0 1,1 0 0,4-5-1,26-29-7554</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7.458"/>
    </inkml:context>
    <inkml:brush xml:id="br0">
      <inkml:brushProperty name="width" value="0.05" units="cm"/>
      <inkml:brushProperty name="height" value="0.05" units="cm"/>
      <inkml:brushProperty name="color" value="#5B2D90"/>
    </inkml:brush>
  </inkml:definitions>
  <inkml:trace contextRef="#ctx0" brushRef="#br0">0 199 6403,'0'0'12472,"2"-6"-11108,3-12-1163,-3 23-15,-1 48 232,0 21 449,-1-71-853,0 0 0,1 0 0,-1 0 0,1 1 0,-1-1 0,1 0 0,0 0 0,0 0 0,0-1 1,1 1-1,-1 0 0,0 0 0,1-1 0,0 1 0,0 0 0,0-1 0,0 0 0,0 1 0,0-1 0,1 0 0,-1 0 0,1-1 0,-1 1 0,1 0 0,0-1 0,0 1 0,0-1 0,0 0 0,0 0 0,0 0 0,0-1 0,0 1 0,0-1 0,0 1 0,0-1 0,0 0 0,0 0 0,1-1 0,3 0 0,-1 0 30,0-1-1,0 0 1,-1 0-1,1 0 1,-1-1-1,0 1 1,1-2-1,-1 1 1,0 0 0,-1-1-1,1 0 1,-1 0-1,1 0 1,-1-1-1,-1 1 1,1-1-1,-1 0 1,1 0 0,-1-1-1,2-5 1,-1-2 43,0 0 0,-1 0 0,-1 0 0,0 0 0,-1-1 0,0 1 0,-1-1 0,0 1 0,-1-1 0,-6-25 0,6 33-77,0-1-1,-1 1 1,0 0 0,0 0-1,0 0 1,-1 0-1,0 0 1,0 0 0,0 0-1,-1 1 1,0 0 0,0 0-1,0 0 1,-1 0-1,0 1 1,0-1 0,0 1-1,0 0 1,-1 1 0,1-1-1,-1 1 1,0 0-1,0 1 1,-8-3 0,13 4-101,0 1 0,0 0 0,-1-1 1,1 1-1,0 0 0,0 0 0,-1 0 0,1 0 1,0 0-1,-1 0 0,1 0 0,0 0 1,0 1-1,-1-1 0,1 0 0,0 1 1,0-1-1,0 1 0,-1-1 0,1 1 0,0 0 1,0-1-1,0 1 0,0 0 0,0 0 1,0 0-1,0 0 0,1 0 0,-1 0 1,0 0-1,0 0 0,0 2 0,-1 3-843,0-1 1,1 0-1,0 1 0,0 0 0,0-1 0,1 8 0,-1 22-6851</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7.921"/>
    </inkml:context>
    <inkml:brush xml:id="br0">
      <inkml:brushProperty name="width" value="0.05" units="cm"/>
      <inkml:brushProperty name="height" value="0.05" units="cm"/>
      <inkml:brushProperty name="color" value="#5B2D90"/>
    </inkml:brush>
  </inkml:definitions>
  <inkml:trace contextRef="#ctx0" brushRef="#br0">8 49 10629,'0'0'11445,"-1"16"-10735,-1 9-455,-2 21 375,3 47 1,1-82-590,1 0-1,0 0 1,1 0 0,0 0-1,0 0 1,1 0 0,1-1-1,0 0 1,0 1 0,10 16-1,-13-27-49,-1 1-1,0-1 0,1 1 0,-1-1 1,1 1-1,-1-1 0,1 1 1,0-1-1,-1 1 0,1-1 0,0 0 1,-1 1-1,1-1 0,0 0 0,-1 0 1,1 0-1,0 1 0,-1-1 1,1 0-1,0 0 0,-1 0 0,1 0 1,0 0-1,0 0 0,-1 0 0,1 0 1,0-1-1,-1 1 0,1 0 1,0 0-1,-1-1 0,1 1 0,0 0 1,-1-1-1,2 1 0,20-19-112,-20 16 119,40-40-190,-11 11-88,62-51 0,-93 82 277,1 0-1,0 0 0,-1 1 0,1-1 0,0 0 1,0 1-1,0-1 0,0 0 0,0 1 0,0-1 0,0 1 1,0-1-1,0 1 0,0 0 0,0-1 0,0 1 0,0 0 1,0 0-1,0 0 0,0 0 0,0 0 0,0 0 1,1 0-1,-1 0 0,0 0 0,0 0 0,0 1 0,0-1 1,0 0-1,0 1 0,0-1 0,0 1 0,0-1 0,0 1 1,0 0-1,0-1 0,-1 1 0,1 0 0,0-1 1,0 1-1,1 2 0,0 3-16,1-1-1,-1 1 1,0 1 0,0-1-1,0 0 1,0 8 0,2 7 2,-1-13 20,-1 1 1,1-1 0,0 0 0,1 0 0,0 0 0,0 0-1,1-1 1,0 1 0,0-1 0,9 9 0,-10-12-2,1-1 1,-1 1 0,1-1-1,0 0 1,-1 0 0,1-1-1,1 0 1,-1 0 0,0 0-1,0 0 1,1-1 0,-1 0-1,1 0 1,-1 0 0,1-1-1,0 1 1,7-2 0,-10 1 4,0-1-1,-1 0 1,1 1 0,0-1 0,0 0 0,-1 0 0,1-1 0,-1 1 0,1 0 0,-1-1-1,0 0 1,1 1 0,-1-1 0,0 0 0,0 0 0,0 0 0,0-1 0,-1 1 0,1 0 0,-1-1-1,1 1 1,-1-1 0,0 1 0,0-1 0,0 0 0,0 1 0,0-1 0,-1 0 0,1 0 0,-1 0-1,0-3 1,2-12 91,-1 0 1,-1 0-1,-3-30 0,3 47-88,-2-12 21,-1-1 0,0 1-1,0 0 1,-2 0 0,1 0-1,-2 0 1,0 1 0,0 0-1,-1 0 1,-1 1 0,0-1-1,0 2 1,-1-1 0,0 1-1,-20-16 1,27 25-274,-1-1 0,1 1 1,-1-1-1,1 1 0,-1 0 0,0 0 0,1 0 0,-1 0 0,-5-1 1,7 2 71,1 0 1,-1 0 0,0 0 0,1 0 0,-1 0 0,0 0-1,1 1 1,-1-1 0,0 0 0,1 0 0,-1 0 0,0 1 0,1-1-1,-1 0 1,1 0 0,-1 1 0,1-1 0,-1 1 0,1-1-1,-1 0 1,1 1 0,-1-1 0,1 1 0,-1-1 0,1 1-1,0 0 1,-1-1 0,1 1 0,0-1 0,-1 1 0,1 0-1,0-1 1,0 1 0,0-1 0,-1 1 0,1 0 0,0-1-1,0 1 1,0 1 0,0 16-10854</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8.694"/>
    </inkml:context>
    <inkml:brush xml:id="br0">
      <inkml:brushProperty name="width" value="0.05" units="cm"/>
      <inkml:brushProperty name="height" value="0.05" units="cm"/>
      <inkml:brushProperty name="color" value="#5B2D90"/>
    </inkml:brush>
  </inkml:definitions>
  <inkml:trace contextRef="#ctx0" brushRef="#br0">1 22 10229,'0'0'11573,"1"-6"-10874,3-9-433,-1 31-60,3 56 46,-4-50-208,1 64 362,-3-54-307,2 0-1,0 0 1,15 61 0,-17-92-113,1 0 0,-1 0 0,1 0 0,0 0 1,0 0-1,-1 0 0,1-1 0,0 1 1,0 0-1,0 0 0,0-1 0,0 1 0,0 0 1,0-1-1,0 1 0,0-1 0,1 1 0,-1-1 1,0 0-1,0 0 0,0 1 0,0-1 0,1 0 1,1 0-1,41 0 118,-7 1-85,-33 0-29,0 1-1,0 0 1,0-1 0,0 2-1,0-1 1,0 0-1,-1 1 1,1 0 0,-1 0-1,0 0 1,1 0-1,-1 0 1,-1 1 0,1-1-1,0 1 1,-1 0 0,0 0-1,0 0 1,0 0-1,2 6 1,0 2-133,-1 0 0,0 0 0,0 1 0,-2-1 0,1 0 0,-1 15 0,-2-23 105,1 0-1,-1 0 1,0 0 0,-1 0-1,1 0 1,-1-1 0,1 1-1,-1 0 1,0-1 0,0 0-1,-1 1 1,1-1 0,-1 0-1,1 0 1,-1 0 0,0-1-1,0 1 1,-1-1 0,1 1-1,0-1 1,-5 2 0,4-1 49,-1-1 1,1 0-1,0 0 1,0 0-1,-1-1 1,1 0-1,-1 1 1,0-2-1,1 1 1,-1 0-1,0-1 1,1 0 0,-1 0-1,0 0 1,0-1-1,1 1 1,-1-1-1,-7-3 1,10 3 24,0-1-1,0 0 1,1 1 0,-1-1 0,0 0-1,1 0 1,0 0 0,-1 0 0,1 0 0,0 0-1,0 0 1,0-1 0,0 1 0,1 0-1,-1-1 1,1 1 0,-1 0 0,1-1 0,0 1-1,0-5 1,-1 0-3,1 0-1,0-1 1,1 1-1,0 0 1,0 0-1,3-9 1,1 4-58,0 1 1,2 0-1,-1 0 0,1 1 1,1-1-1,0 2 0,0-1 1,1 1-1,10-8 0,-3 3-20,1 0 0,0 1 0,2 1 0,29-15 0,-42 24 65,1 0 0,-1 0 1,1 1-1,0 0 0,0 0 0,0 1 1,0 0-1,1 0 0,-1 0 1,0 1-1,0 0 0,0 1 1,1 0-1,9 2 0,-13-2 1,1 1 1,0 0-1,-1 1 0,1-1 0,-1 1 0,0-1 1,0 1-1,0 1 0,0-1 0,0 0 0,-1 1 1,0 0-1,1 0 0,-1 0 0,-1 0 0,1 1 1,-1-1-1,1 1 0,-1-1 0,2 10 0,-1-8-6,-1 0-1,-1 0 1,1 0-1,-1 0 1,0 1-1,-1-1 1,1 0-1,-1 1 1,0-1-1,-1 0 1,1 1-1,-1-1 1,-1 0-1,1 1 1,-1-1-1,-4 9 1,4-12-179,0 0 1,0 1 0,0-1-1,-1 0 1,1 0-1,-1-1 1,0 1-1,0 0 1,0-1 0,0 0-1,-5 3 1,3-2-648,0-1 0,0 0 0,0-1 0,-1 1 0,1-1 1,0 0-1,-1 0 0,1 0 0,-9-1 0,-10 0-11410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9.120"/>
    </inkml:context>
    <inkml:brush xml:id="br0">
      <inkml:brushProperty name="width" value="0.05" units="cm"/>
      <inkml:brushProperty name="height" value="0.05" units="cm"/>
      <inkml:brushProperty name="color" value="#5B2D90"/>
    </inkml:brush>
  </inkml:definitions>
  <inkml:trace contextRef="#ctx0" brushRef="#br0">1 0 12982,'0'0'4530,"71"100"-15063</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9.471"/>
    </inkml:context>
    <inkml:brush xml:id="br0">
      <inkml:brushProperty name="width" value="0.05" units="cm"/>
      <inkml:brushProperty name="height" value="0.05" units="cm"/>
      <inkml:brushProperty name="color" value="#5B2D90"/>
    </inkml:brush>
  </inkml:definitions>
  <inkml:trace contextRef="#ctx0" brushRef="#br0">164 166 9316,'0'0'12233,"-18"-12"-11412,-58-30-613,75 42-207,0-1 0,-1 1 0,1-1 0,0 1 0,-1 0 0,1-1 0,-1 1 0,1 0 0,0 0 0,-1 0 0,1 0 0,-1 0-1,1 0 1,0 1 0,-1-1 0,1 0 0,-1 1 0,1-1 0,0 1 0,0 0 0,-1-1 0,1 1 0,0 0 0,0 0 0,0-1 0,0 1 0,0 0 0,0 0-1,0 0 1,0 1 0,0-1 0,0 0 0,1 0 0,-1 0 0,0 1 0,1-1 0,-1 0 0,1 0 0,-1 1 0,1-1 0,0 1 0,-1 1 0,-1 3-10,-2 4 16,0 0-1,1 0 0,0 1 1,1-1-1,0 1 1,0-1-1,1 22 0,1-30-73,-1 1 0,1 0 0,1-1 0,-1 1 0,0 0 0,1-1 0,-1 1 0,1 0 0,0-1 0,0 1 0,0-1 0,0 1 0,0-1 0,1 0 0,-1 1 0,1-1 0,-1 0 0,1 0 0,0 0 0,0 0 0,0 0 0,0-1 0,0 1 0,0 0 0,1-1 0,-1 0 0,1 1 0,-1-1 0,1 0 0,-1 0 0,1-1 0,-1 1 0,1 0 0,0-1 0,2 1 0,2-1-140,-1 0-1,0-1 1,0 1 0,1-1-1,-1-1 1,0 1-1,0-1 1,7-3 0,-11 4 297,1 1 1,-1-1-1,0 0 0,0-1 1,0 1-1,0 0 1,0-1-1,0 1 1,0-1-1,-1 1 1,1-1-1,-1 0 1,1 0-1,-1 0 1,1 0-1,-1 0 1,0 0-1,0 0 1,0 0-1,0 0 0,0 0 1,-1-1-1,1 1 1,-1 0-1,1-4 697,1 13-464,-1-3-327,0 1-1,0-1 1,1 0-1,-1 0 1,1 0 0,0 0-1,0-1 1,0 1 0,1 0-1,-1-1 1,1 0-1,0 1 1,0-1 0,0 0-1,0-1 1,0 1 0,6 3-1,-5-4-8,1 0 0,0 0 0,0-1 1,0 0-1,0 1 0,0-2 0,0 1 0,0 0 0,0-1 0,0 0 0,0-1 0,0 1 0,0-1 0,0 0 0,7-2 0,-3 0-8,0-1-1,0 0 1,0 0-1,-1-1 1,1-1-1,-1 1 1,-1-1-1,1-1 0,-1 1 1,0-1-1,0 0 1,-1-1-1,0 0 1,10-16-1,-7 9-12,-1 0 0,0-1 0,-1 1 0,-1-2 0,0 1 0,-1-1 0,5-29 1,-10 45 33,3-41 366,-3 40-342,0 1-1,0-1 0,1 1 0,-1-1 0,-1 1 0,1-1 0,0 1 1,0 0-1,0-1 0,-1 1 0,1-1 0,-1 1 0,1 0 0,-1-1 1,1 1-1,-1 0 0,0 0 0,0-1 0,0 1 0,0 0 0,0 0 1,-1-1-1,1 2-13,1 0 0,-1 0 0,1 0 0,-1 0 0,0 0 0,1 0 0,-1 1 0,1-1 0,-1 0 0,1 0 0,0 1 0,-1-1 0,1 0 0,-1 1 0,1-1 0,-1 0 0,1 1 0,0-1 0,-1 1 0,1-1 0,0 0 0,-1 1 0,1-1 0,0 1 0,0-1 0,-1 1 0,1-1 0,0 1 0,0-1 0,0 1 0,0 0 0,0-1 0,0 1 0,0-1 1,0 1-1,0-1 0,0 1 0,0 0 0,-1 31-41,1-26 52,2 20-13,1 1 0,2 0 0,0-1-1,14 43 1,-11-48 190,-2 1-1,0 0 1,-1 1-1,-2-1 1,0 1-1,-1 0 1,-2 29 0,-1-48-149,0 1 0,0-1 0,-1 0 0,1-1 0,-1 1 0,1 0 1,-1 0-1,-1-1 0,1 1 0,0-1 0,-1 1 0,0-1 1,1 0-1,-1 0 0,-7 5 0,-23 12-1095,-2-8-4433,24-11-1879</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09.854"/>
    </inkml:context>
    <inkml:brush xml:id="br0">
      <inkml:brushProperty name="width" value="0.05" units="cm"/>
      <inkml:brushProperty name="height" value="0.05" units="cm"/>
      <inkml:brushProperty name="color" value="#5B2D90"/>
    </inkml:brush>
  </inkml:definitions>
  <inkml:trace contextRef="#ctx0" brushRef="#br0">426 751 11333,'0'0'5435,"-24"-11"-3352,-76-41-610,90 45-1256,0 0 1,0 0-1,1 0 0,0-1 0,0-1 1,1 0-1,0 0 0,0 0 1,1-1-1,0 0 0,1-1 1,0 1-1,1-1 0,0-1 0,-3-12 1,-1-9 172,1 0 0,2 0 1,-2-56-1,7 85-362,-1-23 145,-6-117 302,8 125-436,1 0-1,0 0 0,2 0 0,0 0 1,7-22-1,-10 39-40,1 0-1,0 0 1,0 0-1,-1 0 1,1 0-1,0 1 1,1-1-1,-1 0 1,0 0-1,0 1 1,1-1-1,-1 1 1,1-1 0,-1 1-1,3-2 1,8 6-184,-2 20-184,-4 5 302,-2 0 0,-1 1-1,-2 0 1,0 0 0,-2-1 0,-1 1-1,-1 0 1,-2-1 0,-1 0 0,-1 0-1,-13 33 1,-71 124-3,26-58 222,62-122-155,-3 16 155,6-21-141,1 1 0,-1-1 0,1 1 0,-1-1 0,1 1 0,-1-1 0,1 1 0,-1-1 0,1 0 0,-1 1 0,1-1 0,0 0 0,-1 0 0,1 1 0,0-1 0,-1 0 0,1 0 0,0 0 0,-1 0-1,1 0 1,0 0 0,-1 0 0,1 0 0,0 0 0,0 0 0,-1 0 0,1 0 0,0-1 0,-1 1 0,1 0 0,-1 0 0,1-1 0,0 1 0,0-1 0,34-9 237,0-1-1,61-30 1,70-46-523,-130 68 127,41-23-720,47-25-1342,-47 21-4593,-66 39-381</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10.522"/>
    </inkml:context>
    <inkml:brush xml:id="br0">
      <inkml:brushProperty name="width" value="0.05" units="cm"/>
      <inkml:brushProperty name="height" value="0.05" units="cm"/>
      <inkml:brushProperty name="color" value="#5B2D90"/>
    </inkml:brush>
  </inkml:definitions>
  <inkml:trace contextRef="#ctx0" brushRef="#br0">4 2 7876,'0'0'13889,"0"0"-13874,0 0 0,0 1 1,0-1-1,0 0 1,0 0-1,0 0 0,0 0 1,1 0-1,-1 1 1,0-1-1,0 0 0,0 0 1,0 0-1,0 0 1,0 0-1,1 0 0,-1 1 1,0-1-1,0 0 1,0 0-1,0 0 0,1 0 1,-1 0-1,0 0 1,0 0-1,0 0 0,0 0 1,1 0-1,-1 0 1,0 0-1,0 0 0,0 0 1,1 0-1,-1 0 1,0 0-1,0 0 1,0 0-1,0 0 0,1 0 1,-1 0-1,0 0 1,0 0-1,0-1 0,0 1 1,1 0-1,-1 0 1,0 0-1,0 0 0,0 0 1,0 0-1,0-1 1,0 1-1,1 0 0,-1 0 1,0 0-1,0 0 1,0-1-1,0 1 0,0 0 1,0 0-1,0 0 1,0 0-1,0-1 0,0 1 1,0 0-1,3 19 198,-2 0 1,0 0-1,-1 0 0,-1 0 0,-5 33 0,-1 17-107,4-12-156,6 72 1,-3-128-71,0 1 0,0-1 1,0 1-1,0-1 0,0 0 0,0 1 1,0-1-1,1 1 0,-1-1 0,1 0 0,-1 1 1,1-1-1,0 0 0,-1 1 0,1-1 0,0 0 1,0 0-1,0 0 0,0 0 0,0 0 0,0 0 1,0 0-1,0 0 0,0 0 0,0 0 1,1 0-1,-1-1 0,0 1 0,0-1 0,2 1 1,-1-1-182,0 0 0,0 0 0,0-1 0,0 1 0,0-1 0,0 1 0,0-1 0,0 0 0,-1 0 0,1 0 0,0 0 0,-1 0 0,1 0 0,0 0 0,-1 0 0,1-1 0,-1 1 0,0-1 0,1 1 0,-1-1 0,1-1 0,21-32-5075,1-7-2724</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10.904"/>
    </inkml:context>
    <inkml:brush xml:id="br0">
      <inkml:brushProperty name="width" value="0.05" units="cm"/>
      <inkml:brushProperty name="height" value="0.05" units="cm"/>
      <inkml:brushProperty name="color" value="#5B2D90"/>
    </inkml:brush>
  </inkml:definitions>
  <inkml:trace contextRef="#ctx0" brushRef="#br0">23 69 2817,'0'0'13401,"-4"11"-12411,0 1-733,0 1 0,1-1 0,0 1 0,1 0 0,-1 22 1,3-31-221,0-1 0,0 1 0,0-1 0,1 0 0,-1 1 0,1-1 0,0 0 0,0 1 0,0-1 0,0 0 0,0 0 0,1 0 0,-1 0 0,1 0 0,0 0 0,0 0 0,0-1 0,0 1 0,1-1 0,-1 1 0,1-1 0,0 0 0,-1 0 0,1 0 0,0 0 0,0 0-1,0-1 1,0 0 0,0 1 0,1-1 0,3 1 0,-3-1 13,0 0-1,0 0 1,0 0-1,0 0 1,1-1-1,-1 0 1,0 0-1,0 0 0,1 0 1,-1-1-1,0 1 1,0-1-1,0 0 1,0 0-1,0-1 0,0 1 1,0-1-1,0 0 1,0 0-1,-1 0 1,1-1-1,-1 1 1,1-1-1,-1 0 0,4-4 1,-2 0 8,-1 0 0,-1 0 0,1 0 0,-1 0 0,0 0 0,-1-1 0,0 1 0,0-1 0,0 0 0,-1 0 0,0 0-1,-1 1 1,0-10 0,0 10-33,0 0-1,0 1 0,-1-1 0,0 1 1,0-1-1,0 1 0,-1-1 1,0 1-1,0 0 0,0 0 0,-6-9 1,6 12-235,0 0 0,-1 0 1,0 1-1,0-1 0,0 1 0,0 0 1,0 0-1,0 0 0,0 0 1,-1 0-1,1 1 0,-1-1 1,1 1-1,-1 0 0,0 0 1,1 0-1,-1 1 0,0-1 0,0 1 1,1 0-1,-7 0 0,-2 0-5680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11.269"/>
    </inkml:context>
    <inkml:brush xml:id="br0">
      <inkml:brushProperty name="width" value="0.05" units="cm"/>
      <inkml:brushProperty name="height" value="0.05" units="cm"/>
      <inkml:brushProperty name="color" value="#5B2D90"/>
    </inkml:brush>
  </inkml:definitions>
  <inkml:trace contextRef="#ctx0" brushRef="#br0">0 103 11253,'0'0'8455,"4"20"-7511,-1-3-812,0 1 10,0-1 1,0 0 0,2 0 0,0-1 0,1 1 0,10 19-1,-14-33-127,0 0-1,0 0 0,0 0 0,0-1 0,0 1 1,1-1-1,-1 0 0,1 1 0,0-1 0,0 0 1,0-1-1,0 1 0,0 0 0,0-1 1,0 0-1,0 1 0,1-1 0,-1-1 0,0 1 1,1 0-1,-1-1 0,1 0 0,-1 1 1,1-1-1,-1-1 0,0 1 0,1 0 0,-1-1 1,1 0-1,-1 0 0,0 0 0,0 0 1,5-3-1,3-1-377,0 0 1,0-1 0,-1-1 0,0 1-1,0-2 1,0 1 0,-1-2-1,8-8 1,-9 7-435,28-29-1259,-36 38 2005,1 0 1,-1 1 0,1-1-1,0 0 1,-1 1 0,1-1 0,-1 1-1,1-1 1,0 1 0,-1 0-1,1-1 1,0 1 0,-1-1-1,1 1 1,0 0 0,0 0 0,-1 0-1,1-1 1,0 1 0,0 0-1,0 0 1,-1 0 0,1 0 0,0 0-1,0 0 1,0 0 0,-1 0-1,1 1 1,0-1 0,0 0-1,-1 0 1,1 1 0,0-1 0,-1 0-1,1 1 1,0-1 0,-1 1-1,1-1 1,0 1 0,-1-1-1,1 1 1,-1-1 0,1 1 0,-1 0-1,1-1 1,-1 1 0,1 0-1,-1-1 1,0 1 0,1 1 0,3 8 33,0 0 1,0 0 0,1 0 0,0-1 0,1 0 0,10 14-1,-13-21 48,-1 1 0,1-1 0,-1 0 0,1 0 0,0 0 0,0 0 0,0-1-1,0 1 1,0-1 0,0 1 0,0-1 0,0 0 0,1-1 0,-1 1-1,0 0 1,1-1 0,-1 0 0,1 0 0,-1 0 0,0 0 0,1 0 0,-1-1-1,0 1 1,1-1 0,-1 0 0,4-2 0,-3 1 124,-1 0 0,1 0 0,-1 0 0,1 0 1,-1-1-1,0 0 0,0 1 0,0-1 0,0 0 0,-1-1 0,1 1 0,-1 0 1,0-1-1,0 1 0,0-1 0,-1 0 0,1 0 0,-1 0 0,0 1 0,0-1 1,0 0-1,0-5 0,3-13 667,-2 0 0,0-38 0,-2 52-584,0 2-161,-1 1 0,1-1 0,-1 0 0,0 1 0,0-1 0,-1 1 0,0-1 0,0 1 0,0 0 0,-1 0 0,1 0 0,-1 0 0,-1 0 0,-3-5 0,5 8-156,0 1-1,0-1 1,0 0-1,0 1 1,0-1-1,0 1 1,0 0-1,0 0 1,-1 0-1,1 0 1,0 0-1,-1 0 1,1 0-1,-1 1 1,1-1-1,-1 1 1,1 0-1,-1 0 1,1 0-1,-1 0 1,0 0-1,1 1 1,-1-1-1,1 1 1,0-1-1,-1 1 1,1 0-1,-1 0 1,1 0-1,0 0 1,0 1-1,-1-1 1,1 0-1,-3 4 1,-25 25-4974,0 10-3004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7.228"/>
    </inkml:context>
    <inkml:brush xml:id="br0">
      <inkml:brushProperty name="width" value="0.05" units="cm"/>
      <inkml:brushProperty name="height" value="0.05" units="cm"/>
      <inkml:brushProperty name="color" value="#5B2D90"/>
    </inkml:brush>
  </inkml:definitions>
  <inkml:trace contextRef="#ctx0" brushRef="#br0">0 156 7812,'0'0'6744,"14"12"-6018,50 38-155,-58-47-407,1 0 0,-1 0 1,1-1-1,0 0 0,0 0 1,0 0-1,0-1 0,0 0 1,1 0-1,-1-1 0,0 0 1,0 0-1,1-1 1,-1 0-1,10-2 0,-13 2-118,2 0 45,1-1 0,0 0 0,-1-1-1,0 0 1,1 1 0,-1-2 0,0 1-1,0-1 1,-1 0 0,1 0 0,-1-1-1,0 1 1,0-1 0,0-1 0,3-5-1,-4 7-2,-1-1-1,1 0 0,-1 0 0,-1 0 1,1 0-1,-1-1 0,0 1 0,0-1 1,0 0-1,-1 1 0,0-1 1,0 0-1,0 0 0,-1 0 0,0 0 1,0 1-1,-2-11 0,1 13-41,1 0 1,-1 1-1,0-1 0,0 1 0,-1 0 0,1-1 1,0 1-1,-1 0 0,0 0 0,1 0 0,-1 0 0,0 0 1,0 0-1,0 0 0,0 1 0,0-1 0,-3-1 1,-1 0 15,0 0 1,0 1-1,0-1 1,-1 1-1,1 1 0,-12-2 1,-5 1 108,-1 1-1,-42 3 1,62-2-143,-1 1-17,1-1 1,-1 1-1,0 0 0,0 0 1,0 1-1,0-1 1,1 1-1,-1 0 0,0 0 1,1 0-1,0 1 0,-8 5 1,10-5-262,-1-1-1,1 1 1,0-1 0,0 1 0,0 0 0,0 0 0,1-1-1,-1 1 1,1 0 0,0 1 0,0-1 0,0 0 0,0 0-1,0 0 1,1 1 0,-1-1 0,1 0 0,0 1 0,0 4-1,2 6-5047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50.757"/>
    </inkml:context>
    <inkml:brush xml:id="br0">
      <inkml:brushProperty name="width" value="0.05" units="cm"/>
      <inkml:brushProperty name="height" value="0.05" units="cm"/>
      <inkml:brushProperty name="color" value="#5B2D90"/>
    </inkml:brush>
  </inkml:definitions>
  <inkml:trace contextRef="#ctx0" brushRef="#br0">58 1 10309,'0'0'8324,"11"1"-7380,0 2-732,0 0-1,0 0 1,0 1 0,0 0 0,-1 1-1,0 1 1,0-1 0,0 2-1,-1-1 1,0 1 0,0 1 0,0-1-1,12 17 1,18 20-49,-2 2 0,-2 1 1,-2 2-1,-2 2 0,-3 0 0,-2 2 1,-2 1-1,-3 1 0,-2 0 0,-2 2 1,-3 0-1,-2 1 0,-3 0 0,-3 0 1,0 80-1,-6-120-164,0 0-1,0-1 1,-2 1 0,0-1-1,-1 1 1,-1-1 0,0 0-1,-2 0 1,0 0 0,-1-1-1,0 0 1,-1 0 0,-1 0-1,0-1 1,-23 26 0,11-19-220,-2-1 0,0 0 0,-1-2 0,-1-1 1,-1 0-1,-38 18 0,32-20-1080,-1-2 1,-62 18-1,-17-8-5113</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12.152"/>
    </inkml:context>
    <inkml:brush xml:id="br0">
      <inkml:brushProperty name="width" value="0.05" units="cm"/>
      <inkml:brushProperty name="height" value="0.05" units="cm"/>
      <inkml:brushProperty name="color" value="#5B2D90"/>
    </inkml:brush>
  </inkml:definitions>
  <inkml:trace contextRef="#ctx0" brushRef="#br0">0 215 8212,'0'0'10781,"7"7"-10312,5 9-260,0 0 0,-2 0-1,0 1 1,0 1-1,-2-1 1,11 32 0,-10-23-109,2-1 1,1 0-1,23 36 0,-35-60-92,1 0 0,-1 0 0,1 0 0,0 0 0,0 0 0,0 0-1,-1 0 1,1 0 0,0-1 0,0 1 0,0 0 0,0 0-1,0-1 1,0 1 0,0-1 0,1 1 0,-1-1 0,0 1 0,0-1-1,0 0 1,0 1 0,1-1 0,-1 0 0,0 0 0,0 0-1,1 0 1,-1 0 0,0 0 0,0 0 0,1-1 0,-1 1-1,0 0 1,0-1 0,0 1 0,0-1 0,0 1 0,1-1 0,-1 1-1,0-1 1,0 0 0,0 0 0,0 1 0,1-3 0,4-3 68,-1 0 1,0-1 0,0 0 0,0 0-1,3-8 1,7-13 96,-2 0-1,-1-1 1,16-58 0,10-95 20,-17 72-260,-21 110 29,0 0 0,0 0 0,0 0 1,0 0-1,0 0 0,0 1 1,0-1-1,0 0 0,0 0 0,0 0 1,0 0-1,0 0 0,1 0 1,-1 0-1,0 0 0,0 0 1,0 0-1,0 0 0,0 0 0,0 0 1,0 0-1,0 0 0,0 0 1,0 0-1,1 0 0,-1 0 0,0 0 1,0 0-1,0 0 0,0 0 1,0 0-1,0 0 0,0 0 1,0 0-1,0 0 0,1 0 0,-1 0 1,0 0-1,0 0 0,0 0 1,0 0-1,0-1 0,0 1 0,0 0 1,0 0-1,0 0 0,0 0 1,0 0-1,0 0 0,0 0 1,0 0-1,0 0 0,0 0 0,0-1 1,0 1-1,1 0 0,-1 0 1,0 0-1,0 0 0,0 0 0,5 15-1266,8 31 162,-10-33 694,-2-12 425,11 44-2438,20 48 1,-28-83 2187,0 1 0,1-1 1,0-1-1,1 1 0,0-1 0,1 0 0,0 0 1,0 0-1,1-1 0,16 13 0,-22-19 327,0-1 0,0 1 0,0-1-1,1 0 1,-1 1 0,1-1 0,-1 0 0,1 0-1,-1-1 1,1 1 0,-1-1 0,1 1 0,0-1-1,-1 0 1,1 0 0,0 0 0,-1 0 0,1 0-1,0-1 1,-1 1 0,1-1 0,0 0 0,-1 1-1,1-1 1,-1 0 0,1-1 0,-1 1 0,0 0-1,0-1 1,1 1 0,-1-1 0,0 0 0,0 0-1,-1 0 1,1 0 0,0 0 0,-1 0 0,1 0-1,-1 0 1,2-4 0,3-4 447,-1-1 0,-1 1 0,1-1 0,-2 0 0,1 0 0,-2 0 0,0 0 0,1-12 0,-1 9-86,-1 1 101,0 0 0,0 0 0,-1 0 1,-1 0-1,-2-17 0,2 28-440,1-1 0,-1 1 0,0 0 0,0-1 0,0 1 0,0 0 0,0-1 0,-1 1 0,1 0 0,0 0 0,-1 0 0,0 0 0,1 1 0,-1-1 0,0 0 0,0 1 0,0-1 0,0 1 0,0-1 0,0 1 0,-1 0 0,1 0 0,0 0 0,-1 0 0,1 1 0,-1-1 0,1 1 0,-1-1 0,1 1 0,-1 0 0,1 0 0,-1 0 0,-2 0 0,2 1-65,0-1 0,0 0 0,0 1-1,0 0 1,0 0 0,0-1 0,1 2-1,-1-1 1,0 0 0,1 1 0,-1-1-1,0 1 1,1-1 0,0 1-1,-1 0 1,1 0 0,-3 4 0,1 0-7,0 0 1,0 0 0,0 0-1,1 0 1,0 1 0,0-1-1,-2 9 1,0 5 5,1 0 0,0-1 0,2 1 0,-1 30-1,3-43 22,0-2-110,0 1 0,0 0 0,0-1 0,1 1 0,-1-1 0,1 1 0,1-1 0,1 7 0,-2-11 42,0 1 1,1-1-1,-1 0 0,0 1 1,0-1-1,1 0 1,-1 0-1,1 0 1,-1 0-1,1 0 1,-1 0-1,1 0 1,0 0-1,0-1 1,-1 1-1,1-1 1,0 1-1,0-1 1,-1 0-1,1 0 0,0 0 1,0 0-1,0 0 1,0 0-1,-1 0 1,1 0-1,0-1 1,0 1-1,2-1 1,0-1 33,1 1 0,-1-1 0,0 0 0,0 0 0,0-1 0,0 1 0,0-1 1,0 0-1,-1 0 0,1 0 0,-1 0 0,0-1 0,0 1 0,0-1 0,0 0 0,-1 0 1,4-7-1,26-29 1514,-32 40-1316,8 100-868,4-35-4161,-6-46-1118</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12.584"/>
    </inkml:context>
    <inkml:brush xml:id="br0">
      <inkml:brushProperty name="width" value="0.05" units="cm"/>
      <inkml:brushProperty name="height" value="0.05" units="cm"/>
      <inkml:brushProperty name="color" value="#5B2D90"/>
    </inkml:brush>
  </inkml:definitions>
  <inkml:trace contextRef="#ctx0" brushRef="#br0">1 31 10661,'0'0'6141,"12"16"-5068,1 0-844,-6-8-116,0 1 0,0 0 0,-1 0-1,0 0 1,0 1 0,-1 0 0,-1 0 0,0 1 0,6 20 0,-3 6-147,-1 0 1,-1 0 0,-1 46-1,-21-125-11,13 24 135,1-1 0,1 1-1,0-1 1,2 1 0,0-1 0,1 0-1,1 1 1,1 0 0,0-1 0,2 1-1,0 0 1,1 1 0,15-32 0,-20 46-57,0 0 0,1 0 0,-1 1 0,1-1 0,0 1 0,-1 0 0,1-1 0,0 1 0,1 0 0,-1 0 0,0 0 0,1 0 0,-1 1 0,1-1 0,-1 0 0,1 1 0,0 0 0,-1 0 0,1 0 0,0 0 0,0 0 0,0 1 0,0-1 0,0 1 0,0-1 0,0 1 0,0 0 0,0 1 0,0-1 0,0 0 0,0 1 0,0 0 0,0-1 0,0 1 0,0 0 0,-1 1 0,1-1 0,0 0 0,-1 1 0,1 0 0,-1-1 0,1 1 0,-1 0 0,0 0 0,0 0 0,0 1 0,0-1 0,0 0 0,0 1 0,2 4 0,2 4-42,0-1 0,-1 1 0,0-1 0,-1 2 0,0-1 0,-1 0 0,4 23 1,-4 0-1427,0 50 1,-3-82 1056,1 0 0,-1 1 0,-1-1 0,1 0 0,0 0 0,0 1 0,-1-1 0,1 0 0,-1 0 1,0 0-1,1 0 0,-1 1 0,0-1 0,-1 0 0,1-1 0,0 1 0,0 0 0,-1 0 0,1 0 0,-4 2 0,-13 8-8514</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12.945"/>
    </inkml:context>
    <inkml:brush xml:id="br0">
      <inkml:brushProperty name="width" value="0.05" units="cm"/>
      <inkml:brushProperty name="height" value="0.05" units="cm"/>
      <inkml:brushProperty name="color" value="#5B2D90"/>
    </inkml:brush>
  </inkml:definitions>
  <inkml:trace contextRef="#ctx0" brushRef="#br0">0 1 14086,'0'0'1249,"83"109"-15784</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13.308"/>
    </inkml:context>
    <inkml:brush xml:id="br0">
      <inkml:brushProperty name="width" value="0.05" units="cm"/>
      <inkml:brushProperty name="height" value="0.05" units="cm"/>
      <inkml:brushProperty name="color" value="#5B2D90"/>
    </inkml:brush>
  </inkml:definitions>
  <inkml:trace contextRef="#ctx0" brushRef="#br0">180 22 8932,'0'0'7022,"-18"-5"-4874,4 1-1920,0 0 1,0 0 0,-16-1 0,27 6-221,0-1 1,1 1-1,-1 0 1,0 0-1,1 0 1,-1 0-1,1 0 1,-1 0-1,1 1 1,-1-1-1,1 1 1,0 0-1,0-1 1,0 1-1,0 0 1,0 0-1,0 1 1,1-1-1,-1 0 1,1 1-1,-1-1 1,1 0-1,0 1 1,0 0-1,0-1 1,0 1-1,0 4 1,-2 0 17,-4 11-231,1 0 1,1 0-1,1 1 1,0 0-1,2-1 1,0 1-1,1 0 1,2 30-1,-1-48 99,0-1 0,0 1 1,0 0-1,0 0 0,0-1 0,1 1 0,-1 0 1,0-1-1,0 1 0,1 0 0,-1-1 0,1 1 1,-1-1-1,0 1 0,1 0 0,-1-1 0,1 1 1,-1-1-1,1 1 0,0-1 0,-1 1 1,1-1-1,-1 0 0,1 1 0,0-1 0,-1 0 1,1 1-1,0-1 0,0 0 0,26-3-1765,-21 1 1696,-1 0 0,1-1 0,0 0 0,-1 0 0,0 0 0,9-7 0,48-65 1382,-27 20 7159,-35 220-10098,2-72-8307,-2-65 2252</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13.650"/>
    </inkml:context>
    <inkml:brush xml:id="br0">
      <inkml:brushProperty name="width" value="0.05" units="cm"/>
      <inkml:brushProperty name="height" value="0.05" units="cm"/>
      <inkml:brushProperty name="color" value="#5B2D90"/>
    </inkml:brush>
  </inkml:definitions>
  <inkml:trace contextRef="#ctx0" brushRef="#br0">0 0 9284,'0'0'1011,"0"16"833,0 253 3708,3-268-5441,1-9 96,4-11 230,9-45-150,-14 46 301,1 1 0,1 0 0,0 0 0,1 0 0,11-19 0,-17 36-560,0 0 1,0-1-1,0 1 1,0 0-1,1 0 1,-1-1-1,0 1 1,0 0-1,1 0 1,-1 0-1,0-1 1,0 1-1,1 0 1,-1 0-1,0 0 0,1 0 1,-1 0-1,0 0 1,1-1-1,-1 1 1,0 0-1,0 0 1,1 0-1,-1 0 1,0 0-1,1 0 1,-1 0-1,0 1 1,1-1-1,-1 0 1,0 0-1,1 0 1,-1 0-1,0 0 1,0 0-1,1 0 0,-1 1 1,0-1-1,1 0 1,-1 0-1,0 0 1,0 1-1,0-1 1,1 0-1,-1 0 1,0 1-1,0-1 1,0 0-1,1 0 1,-1 1-1,0-1 1,0 0-1,0 1 1,0-1-1,0 0 0,0 1 1,0-1-1,0 0 1,0 1-1,0-1 1,0 0-1,0 0 1,0 1-1,0-1 1,0 1-1,7 24-307,-7-23 362,4 26-86,-1 1 0,-2 0 0,-1 31 0,-1-28-1506,1 0 1,6 38-1,2-51-2559,6-10-2434</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14.121"/>
    </inkml:context>
    <inkml:brush xml:id="br0">
      <inkml:brushProperty name="width" value="0.05" units="cm"/>
      <inkml:brushProperty name="height" value="0.05" units="cm"/>
      <inkml:brushProperty name="color" value="#5B2D90"/>
    </inkml:brush>
  </inkml:definitions>
  <inkml:trace contextRef="#ctx0" brushRef="#br0">42 0 2865,'0'0'18169,"-32"89"-17385,26-39-160,2 0-320,4-3-272,0-8 129,0-7-161,12-11-481,10-10-607,5-11-1681,5 0-2818,0-23-5234</inkml:trace>
  <inkml:trace contextRef="#ctx0" brushRef="#br0" timeOffset="1">264 114 9188,'0'0'7924,"13"-9"-7962,3 0 51,-10 6-2,0 0-1,0-1 1,0 0-1,-1 0 1,1 0-1,-1 0 1,0-1-1,-1 0 0,8-10 1,-11 14 16,0 0-1,0 0 1,0 0 0,-1 0 0,1 0-1,0 0 1,-1 0 0,1 0-1,-1-1 1,1 1 0,-1 0 0,1 0-1,-1 0 1,0-1 0,0 1 0,0 0-1,0-1 1,0 1 0,0 0 0,0 0-1,0-3 1,-1 3 32,0 1 1,1-1-1,-1 0 1,0 0-1,1 0 0,-1 0 1,0 1-1,0-1 1,0 0-1,0 1 0,0-1 1,1 1-1,-1-1 1,0 1-1,0-1 0,-1 1 1,1 0-1,0-1 1,-2 1-1,-2-1 143,-1 1 1,1-1 0,0 1-1,-1 1 1,1-1-1,-1 1 1,1-1-1,-1 2 1,-5 1 0,2 1-23,1 0 1,-1 1 0,1 0 0,0 1 0,0 0 0,1 0 0,0 1 0,0 0 0,0 0-1,1 0 1,0 1 0,0 0 0,1 0 0,-8 16 0,8-13-133,0 0 0,1 0 0,0 0 0,0 0 0,1 1 0,1-1 0,0 1 0,1 0 0,0 0 0,1 0 0,0-1 0,2 13 0,-1-17-59,1-1-1,0 1 1,0-1-1,1 0 1,0 0-1,0 0 1,0 0-1,1 0 1,0-1-1,0 1 1,1-1-1,-1 0 1,1-1-1,6 6 1,-3-4-574,0 0 0,0-1 1,0 0-1,1 0 1,-1-1-1,1 0 0,0-1 1,1 1-1,11 1 0,16-1-8715</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00.573"/>
    </inkml:context>
    <inkml:brush xml:id="br0">
      <inkml:brushProperty name="width" value="0.05" units="cm"/>
      <inkml:brushProperty name="height" value="0.05" units="cm"/>
      <inkml:brushProperty name="color" value="#5B2D90"/>
    </inkml:brush>
  </inkml:definitions>
  <inkml:trace contextRef="#ctx0" brushRef="#br0">214 59 8260,'0'0'11360,"-8"-9"-10603,-28-25-12,35 33-654,1 0 1,-1 0-1,0 0 1,-1 0-1,1-1 1,0 1-1,0 1 1,0-1-1,-1 0 1,1 0 0,0 0-1,-1 1 1,1-1-1,-1 1 1,1-1-1,0 1 1,-1-1-1,1 1 1,-1 0-1,0 0 1,1 0-1,-1 0 1,1 0-1,-1 0 1,1 0-1,-1 0 1,1 1 0,-1-1-1,1 0 1,-1 1-1,1-1 1,0 1-1,-1 0 1,1 0-1,0-1 1,-1 1-1,1 0 1,-2 2-1,-1 2-56,0 0-1,1 0 1,-1 1-1,1-1 0,1 1 1,-5 11-1,5-12-19,-17 47 226,3 0-1,2 1 1,2 1 0,-7 86-1,12 224 1215,10-308-1326,2 1 1,2-1 0,3 0 0,23 71 0,-24-99-148,1-1 0,1 0 0,1 0 0,2-1 0,1-1 0,0-1 0,2 0 0,1 0 0,1-2 0,24 23 0,-31-35-241,1-1 1,0 0 0,0-1 0,1 0 0,0-1 0,0 0 0,0-1 0,1-1 0,0-1-1,0 0 1,1 0 0,19 1 0,-20-4-871,0-1-1,0 0 0,0-1 1,0 0-1,0-1 0,0-1 1,27-8-1,-27 4-2189,0 0-1,0-1 1,13-9-1</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01.176"/>
    </inkml:context>
    <inkml:brush xml:id="br0">
      <inkml:brushProperty name="width" value="0.05" units="cm"/>
      <inkml:brushProperty name="height" value="0.05" units="cm"/>
      <inkml:brushProperty name="color" value="#5B2D90"/>
    </inkml:brush>
  </inkml:definitions>
  <inkml:trace contextRef="#ctx0" brushRef="#br0">57 103 5795,'0'0'8516,"-6"-17"-5699,-19-51-589,14 50 1088,5 24-2416,3 24-1221,3-28 529,-4 38 32,3 0 0,1-1 0,2 1 0,2 0 0,1-1 0,13 48 1,41 74-134,-48-136-100,1-1 0,1-1-1,1 0 1,22 28 0,-31-46-12,-1 0 0,1 0-1,1 0 1,-1 0 0,0-1 0,1 0-1,0 0 1,13 5 0,-16-7-5,1-1-1,-1 0 1,1 0 0,-1 0 0,1-1-1,0 1 1,0-1 0,-1 1-1,1-1 1,0-1 0,0 1-1,-1 0 1,1-1 0,0 0-1,-1 0 1,1 0 0,0 0-1,4-3 1,2-2-27,-1-1-1,1 0 0,-1-1 1,0 0-1,-1 0 0,0-1 1,0 0-1,-1 0 1,8-12-1,0-4-287,0-2 1,18-42-1,-23 39 160,-1 0 1,-2-1-1,-1 0 0,2-39 1,-1-75 2198,-8 235-1775,7 216 857,-1-246-2781,17 79 0,-12-101-2558,-1-14-4189</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01.797"/>
    </inkml:context>
    <inkml:brush xml:id="br0">
      <inkml:brushProperty name="width" value="0.05" units="cm"/>
      <inkml:brushProperty name="height" value="0.05" units="cm"/>
      <inkml:brushProperty name="color" value="#5B2D90"/>
    </inkml:brush>
  </inkml:definitions>
  <inkml:trace contextRef="#ctx0" brushRef="#br0">0 178 14375,'0'0'9751,"7"25"-9191,-2-9-421,3 13 93,0-1 0,-2 1 0,-1 0 0,1 36 0,-5 201 334,2-253-410,3-18-109,-5 5-29,22-32 123,-1-1 0,27-54 0,-17 28-164,-16 31 2,92-145 186,-108 173-167,0 0 0,1-1 0,-1 1 0,0-1 0,0 1 0,0 0 0,1-1-1,-1 1 1,0 0 0,1-1 0,-1 1 0,0 0 0,1 0 0,-1-1-1,0 1 1,1 0 0,-1 0 0,0-1 0,1 1 0,-1 0 0,1 0 0,-1 0-1,0 0 1,1 0 0,-1 0 0,1 0 0,-1 0 0,1 0 0,-1 0-1,1 0 1,-1 0 0,0 0 0,1 0 0,-1 0 0,1 0 0,-1 0 0,0 0-1,1 1 1,10 18-36,1 42-10,-10-48 12,-1-8 41,3 18 12,1 1 1,1-1 0,1 0 0,12 27 0,-17-45-19,0-1 0,1 1-1,-1-1 1,1 0 0,-1 0 0,1 0 0,1 0 0,-1 0-1,0-1 1,1 1 0,0-1 0,0 0 0,0 0 0,0-1 0,0 1-1,0-1 1,1 0 0,0 0 0,-1 0 0,1 0 0,0-1-1,-1 0 1,1 0 0,0 0 0,0-1 0,0 0 0,7 0-1,-6-1 11,-1-1-1,0 1 1,1-1-1,-1 0 1,0-1-1,0 1 1,0-1-1,0 0 1,-1 0 0,1 0-1,-1-1 1,1 0-1,-1 0 1,-1 0-1,7-8 1,6-10 8,26-45 0,-40 64-22,15-29-70,-1-1 0,-1 0 1,17-61-1,-26 72-20,-1 1 0,-2-1 0,0 1 0,-1-1 0,-1 0 0,-1 0 0,-4-33 0,4 54 90,0 0 0,-1 0-1,1 0 1,-1-1 0,1 1 0,0 0 0,-1 0 0,0 0 0,1 0 0,-1-1 0,0 1 0,0 0-1,1 1 1,-1-1 0,0 0 0,0 0 0,0 0 0,0 0 0,0 1 0,0-1 0,0 0 0,-1 1 0,1-1-1,0 1 1,0-1 0,0 1 0,-1 0 0,1-1 0,0 1 0,0 0 0,-1 0 0,1 0 0,0 0 0,-1 0-1,1 0 1,0 0 0,0 1 0,-1-1 0,1 0 0,0 1 0,0-1 0,0 1 0,-1-1 0,1 1-1,0 0 1,0-1 0,0 1 0,0 0 0,0 0 0,0 0 0,0-1 0,0 1 0,1 0 0,-2 2 0,-1 2-16,1 0 1,0 1 0,-1-1 0,2 1-1,-1 0 1,1-1 0,0 1 0,0 0-1,0 0 1,1 10 0,0-3 7,1 0 0,0 0 0,1 0 0,4 16-1,3-6-2,1-1-1,1-1 1,1 0-1,1-1 1,1 0-1,1 0 1,24 23-1,32 46 35,-62-74 47,1 0 1,-2 0-1,0 0 1,-1 1-1,0 1 1,8 33-1,-14-45 1,0 0-1,0 1 0,0-1 0,-1 0 0,0 1 1,0-1-1,0 0 0,0 1 0,-1-1 1,0 0-1,0 1 0,-1-1 0,1 0 0,-1 0 1,0 0-1,-1 0 0,1-1 0,-1 1 1,0 0-1,0-1 0,0 0 0,-1 0 1,1 0-1,-1 0 0,0 0 0,-7 4 0,-7 2-31,-1 0-1,0-1 0,-1-2 0,0 0 0,-1 0 0,1-2 0,-1-1 0,0 0 1,0-2-1,0 0 0,-24-2 0,41 0-168,1 1 0,-1-1 0,0-1 0,1 1 0,-1 0 0,1-1 0,-1 0 0,1 0 0,0 0 0,-1 0 0,1 0 1,0-1-1,-6-3 0,7 3-242,0 0 0,0-1 0,1 1 0,-1-1 0,1 1 0,-1-1 0,1 0 0,0 1 0,0-1 0,0 0 0,0 0 0,1 0 1,-1 0-1,1 0 0,0 0 0,0-5 0,-1-42-8702</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02.168"/>
    </inkml:context>
    <inkml:brush xml:id="br0">
      <inkml:brushProperty name="width" value="0.05" units="cm"/>
      <inkml:brushProperty name="height" value="0.05" units="cm"/>
      <inkml:brushProperty name="color" value="#5B2D90"/>
    </inkml:brush>
  </inkml:definitions>
  <inkml:trace contextRef="#ctx0" brushRef="#br0">0 297 13254,'0'0'8673,"23"0"-6890,74-1-474,-87 1-1271,1 0 0,-1-1-1,0 0 1,0 0 0,-1-2-1,1 1 1,0-1 0,-1 0-1,1-1 1,-1 0-1,0-1 1,0 0 0,-1 0-1,1-1 1,-1 0 0,-1 0-1,1-1 1,-1 0 0,0 0-1,0-1 1,-1 0 0,0 0-1,-1 0 1,0-1-1,0 0 1,0 0 0,-1 0-1,-1-1 1,0 1 0,0-1-1,-1 0 1,0 0 0,0 0-1,-1 0 1,-1 0-1,0-14 1,0 22-39,0 0 0,0 0-1,-1 0 1,1 0 0,0 0 0,-1 0-1,1 1 1,-1-1 0,1 0 0,-1 0-1,0 0 1,0 1 0,0-1 0,0 0-1,0 1 1,0-1 0,0 1 0,-1-1-1,1 1 1,-1 0 0,1 0 0,-1-1-1,-2 0 1,0 0-3,1 1-1,-1 0 1,0 0-1,1 0 1,-1 0-1,0 1 1,0-1-1,0 1 1,1 0-1,-1 0 1,-6 2-1,0-1 9,1 1 0,-1 0 0,0 1 0,1 1 0,-1-1 0,1 1 0,0 1 0,-15 9 0,12-3 72,1 0 0,0 1 0,1 0 0,1 0 0,0 1 0,0 1 0,1-1 0,1 1 0,0 1 1,1-1-1,1 1 0,0 0 0,1 0 0,1 1 0,0-1 0,1 1 0,0-1 0,2 20 0,0-23-33,1 0-1,0 0 1,1 1-1,1-2 1,-1 1 0,2 0-1,0 0 1,0-1 0,1 0-1,11 18 1,-11-21-55,1 0 1,0-1-1,1 0 1,0 0 0,0 0-1,0-1 1,1 0-1,-1 0 1,2-1-1,-1 0 1,1 0 0,-1-1-1,1 0 1,15 4-1,-14-6-251,-1 0 1,1 0-1,0-1 0,0 0 0,0 0 0,-1-1 1,1-1-1,0 1 0,0-2 0,0 1 0,14-6 1,-9 2-796,0-1 0,-1 0 1,0-1-1,0-1 1,0-1-1,16-13 0,34-33-6390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53.737"/>
    </inkml:context>
    <inkml:brush xml:id="br0">
      <inkml:brushProperty name="width" value="0.05" units="cm"/>
      <inkml:brushProperty name="height" value="0.05" units="cm"/>
      <inkml:brushProperty name="color" value="#5B2D90"/>
    </inkml:brush>
  </inkml:definitions>
  <inkml:trace contextRef="#ctx0" brushRef="#br0">44 0 9380,'0'0'13978,"0"13"-13848,-22 322 1189,1-78-6653,20-214-981</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02.585"/>
    </inkml:context>
    <inkml:brush xml:id="br0">
      <inkml:brushProperty name="width" value="0.05" units="cm"/>
      <inkml:brushProperty name="height" value="0.05" units="cm"/>
      <inkml:brushProperty name="color" value="#5B2D90"/>
    </inkml:brush>
  </inkml:definitions>
  <inkml:trace contextRef="#ctx0" brushRef="#br0">41 139 12502,'0'0'12117,"-1"0"-12091,1 1 0,0-1 0,0 0 0,0 1 0,0-1 0,0 1-1,-1-1 1,1 0 0,0 1 0,0-1 0,0 1 0,0-1 0,0 0 0,0 1 0,1-1-1,-1 1 1,0-1 0,0 0 0,0 1 0,0-1 0,0 0 0,0 1 0,1-1 0,-1 0-1,0 1 1,0-1 0,1 0 0,-1 1 0,0-1 0,0 0 0,1 0 0,-1 1 0,0-1-1,1 0 1,-1 0 0,1 1 0,4 3 92,0-1 1,0 0-1,0 0 0,1 0 0,0-1 1,-1 1-1,1-1 0,0-1 1,0 1-1,0-1 0,0 0 0,0 0 1,7-1-1,0 1-71,-1-1 0,0 0 1,1-1-1,-1 0 0,24-6 1,-26 3-49,-1 0 1,0 0 0,0-1 0,0 0 0,0-1-1,-1 0 1,15-13 0,-20 16-5,0 0-1,0 0 1,0 0-1,-1 0 1,1 0 0,-1 0-1,1-1 1,-1 1 0,0-1-1,-1 1 1,1-1-1,-1 0 1,1 0 0,-1 0-1,0 0 1,0 0-1,-1 0 1,1 0 0,-1 0-1,0 0 1,0 0 0,-1-7-1,0 9 2,0 0 1,0 1-1,0-1 0,0 0 0,0 1 1,0-1-1,-1 1 0,1-1 0,-1 1 1,1 0-1,-1-1 0,1 1 0,-1 0 1,1 0-1,-1 0 0,0 0 0,0 0 1,0 1-1,1-1 0,-1 0 0,0 1 1,0-1-1,0 1 0,-3 0 0,-52-2-78,47 3 85,1-1 18,0 1 0,1 0 0,-1 1 0,0 0 1,0 0-1,1 1 0,0 0 0,-1 1 0,1-1 1,0 2-1,1-1 0,-1 1 0,-8 7 0,7-3 60,-1 0 1,1 0-1,1 1 0,-1 1 0,2-1 0,-1 1 0,2 0 1,-9 20-1,8-16-26,1 1 0,0 1 0,2-1 0,0 1 0,1 0 0,0 0 0,1 0 0,1 0-1,1 0 1,1 1 0,0-1 0,1 0 0,1 0 0,6 23 0,-6-33-190,0 0 0,0 0 0,0 0 0,1 0 0,0-1 0,0 1 0,1-1 0,-1 0 0,1-1 0,1 1 0,-1-1 0,1 0 0,0 0 0,0-1 0,0 0 0,1 0 0,0 0 0,0-1 0,0 0 0,0 0 0,0-1 0,8 2 0,-5-2-637,-1-1 0,1 0 1,-1 0-1,1-1 0,0 0 0,-1-1 1,1 0-1,-1-1 0,1 0 0,-1 0 0,0-1 1,0-1-1,0 1 0,0-1 0,0-1 1,-1 1-1,9-7 0,38-34-10836</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02.938"/>
    </inkml:context>
    <inkml:brush xml:id="br0">
      <inkml:brushProperty name="width" value="0.05" units="cm"/>
      <inkml:brushProperty name="height" value="0.05" units="cm"/>
      <inkml:brushProperty name="color" value="#5B2D90"/>
    </inkml:brush>
  </inkml:definitions>
  <inkml:trace contextRef="#ctx0" brushRef="#br0">5 29 1601,'0'0'23514,"1"10"-23121,2 55 931,-7 72 0,0-12-830,4-124-494,0 0 0,0 0 0,0 0 0,0 0 0,0 0 0,0 0 0,1-1 0,-1 1 0,0 0 0,0 0 0,1 0 0,-1-1 0,0 1 0,1 0 0,-1 0 0,1-1 0,-1 1 0,1 0 0,0-1 0,-1 1 0,1 0 0,0-1 0,-1 1 0,1-1 0,0 1 0,-1-1 0,1 1 0,0-1 0,0 0 0,0 1 0,0-1 0,-1 0 0,1 0 0,0 0 0,0 0 0,0 1 0,0-1 0,0 0 0,-1 0 0,1-1-1,0 1 1,1 0 0,41-13 9,-22 2 11,0 0-1,0-2 1,-2-1-1,0 0 1,0-1-1,24-27 0,94-119 184,-62 68 592,-75 93-774,-1 0-1,1 1 1,0-1 0,0 1-1,0-1 1,0 0-1,0 1 1,0-1-1,1 0 1,-1 1 0,0-1-1,0 0 1,0 1-1,0-1 1,0 0-1,0 1 1,1-1 0,-1 0-1,0 1 1,0-1-1,0 0 1,1 0-1,-1 1 1,0-1 0,0 0-1,1 0 1,-1 0-1,0 1 1,1-1-1,-1 0 1,0 0 0,1 0-1,-1 0 1,0 1-1,1-1 1,-1 0 0,0 0-1,1 0 1,-1 0-1,0 0 1,1 0-1,-1 0 1,0 0 0,1 0-1,-1 0 1,0 0-1,1 0 1,-1-1-1,0 1 1,1 0 0,-1 0-1,0 0 1,1 0-1,-1-1 1,0 1-1,1 0 1,-1 0 0,0 0-1,0-1 1,1 1-1,-1 0 1,0 0-1,0-1 1,0 1 0,1 0-1,-1-1 1,0 1-1,0-1 1,2 38-70,-2-28 186,1 245-881,-2-138-3384,-1-73 398,-10-12-1792</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04.295"/>
    </inkml:context>
    <inkml:brush xml:id="br0">
      <inkml:brushProperty name="width" value="0.05" units="cm"/>
      <inkml:brushProperty name="height" value="0.05" units="cm"/>
      <inkml:brushProperty name="color" value="#5B2D90"/>
    </inkml:brush>
  </inkml:definitions>
  <inkml:trace contextRef="#ctx0" brushRef="#br0">310 797 12854,'0'0'5320,"13"-17"-3554,-5 6-1613,5-6 226,0 0 1,-1-1-1,0-1 1,-2 0 0,0 0-1,-2-1 1,0 0 0,7-29-1,-15 48-369,3-16 121,-1 0 0,0-1 0,-2 1 1,-1-19-1,1 32-101,0 1 1,-1 0 0,1 0-1,-1 0 1,0 0 0,1 0-1,-1-1 1,-1 2 0,1-1-1,0 0 1,-1 0 0,0 0-1,1 0 1,-1 1-1,0-1 1,-1 1 0,1 0-1,0 0 1,-1-1 0,1 1-1,-1 1 1,1-1 0,-1 0-1,0 1 1,0-1 0,0 1-1,0 0 1,0 0 0,-3-1-1,-2 1 3,0 0 0,1 0 0,-1 1-1,0 0 1,0 0 0,1 1 0,-1 0 0,1 1 0,-1-1-1,1 1 1,-1 1 0,-8 3 0,5 0-4,0 0 0,0 1 0,0 0 0,1 0 0,0 2 0,-16 16 0,6-3 28,2 2 1,0 0-1,2 1 0,1 0 1,-21 49-1,24-46-17,2 1 0,1 0 0,1 0 0,1 1 0,2 0 0,1 0 0,2 1 0,1-1 0,4 52 0,-3-77-45,1-1 1,0 1-1,0-1 1,0 0-1,1 1 0,-1-1 1,1 0-1,0 0 0,0 0 1,1 0-1,-1 0 0,1-1 1,0 1-1,0-1 0,0 1 1,0-1-1,1 0 1,-1 0-1,1-1 0,0 1 1,0-1-1,0 0 0,0 0 1,0 0-1,0 0 0,1-1 1,7 2-1,-5-1-2,0-2 0,0 1 0,1-1 0,-1 0 0,0 0 0,1-1 0,-1 0 1,0 0-1,0-1 0,0 0 0,0 0 0,0-1 0,0 0 0,0 0 0,-1 0 0,11-8 0,0-3 14,-1 0 0,-1-2 0,0 0 0,0 0 1,-2-1-1,0-1 0,-1 0 0,16-35 0,-8 10-3,-2 0 0,-2-2 0,11-49 0,-11 14-149,-2-1 0,2-95 0,-9-156 523,-7 330-369,-1 71 54,-1-11 171,3-1 1,2 1-1,16 82 0,-4-78-123,4 0-1,35 82 1,-39-110-141,2 0 1,2-1 0,1-1-1,1-1 1,37 42-1,-50-65-40,0 0-1,0 0 0,1-1 0,0 0 1,1 0-1,0-1 0,0-1 0,0 1 1,19 6-1,-21-10 58,-1 0 0,1-1 0,0 1-1,0-1 1,-1-1 0,1 0 0,0 0 0,0 0 0,0-1-1,-1 0 1,1-1 0,0 1 0,-1-1 0,1-1 0,8-4-1,-2 0 20,-1-1 0,1 0 0,-1-1 0,-1-1-1,0 0 1,0 0 0,-1-2 0,-1 1 0,0-1-1,0-1 1,-1 0 0,12-22 0,-11 16 5,-2 0 1,1-1-1,-2 0 1,-1 0-1,0-1 1,-2 0-1,0 0 1,1-39-1,-5 52 12,0-1-1,0 1 0,-1-1 1,0 1-1,0 0 1,-1-1-1,-4-8 1,5 14-10,0 0 0,-1 0 0,1 0 0,-1 1 0,0-1 0,0 0 0,0 1 0,0 0 0,0-1 0,-1 1 0,1 0 0,-1 0 0,1 1 1,-1-1-1,0 0 0,0 1 0,0-1 0,0 1 0,0 0 0,0 0 0,-4 0 0,0-1-1,-1 1-1,1 0 1,0 0-1,0 1 1,-1 0 0,1 0-1,0 1 1,0 0-1,-1 0 1,1 1 0,0 0-1,0 0 1,1 1-1,-1 0 1,0 0 0,1 0-1,0 1 1,-1 0-1,2 0 1,-1 1 0,0-1-1,1 1 1,0 0-1,0 1 1,-7 9 0,4-3-12,1 0 1,0 0 0,1 1 0,0 0 0,0 0-1,2 1 1,0 0 0,0 0 0,1 0 0,1 0 0,0 0-1,1 18 1,1-29-21,-1 1-1,1-1 1,0 0-1,0 1 0,1-1 1,-1 0-1,1 0 1,0 1-1,0-1 1,0 0-1,0 0 1,0 0-1,0 0 1,1 0-1,0 0 0,-1-1 1,1 1-1,0 0 1,1-1-1,-1 1 1,0-1-1,1 0 1,-1 0-1,1 0 0,0 0 1,-1 0-1,1-1 1,0 1-1,0-1 1,0 0-1,0 1 1,1-1-1,-1-1 1,0 1-1,0 0 0,6-1 1,2 2-34,0-2 0,0 1-1,0-1 1,0-1 0,0 0 0,0 0 0,0-2-1,0 1 1,-1-1 0,1 0 0,-1-1 0,0-1-1,20-10 1,-2-4 43,-1-1 0,0-1 0,29-31 0,-55 51 10,-1 0 1,1 0-1,-1 0 0,1 1 0,0-1 1,0 0-1,-1 0 0,1 1 1,0-1-1,0 1 0,0-1 1,0 1-1,0-1 0,0 1 1,0-1-1,0 1 0,0 0 1,0-1-1,0 1 0,0 0 1,0 0-1,0 0 0,0 0 1,0 0-1,0 0 0,0 0 1,0 0-1,0 0 0,0 1 1,0-1-1,0 0 0,0 1 1,0-1-1,0 1 0,0-1 1,0 1-1,0-1 0,-1 1 1,1-1-1,0 1 0,0 0 1,0 0-1,-1-1 0,1 1 1,1 2-1,2 4 1,-1 0 1,1 1-1,-1 0 1,-1-1-1,3 10 1,2 7-8,3 1-1,2 0 0,19 31 0,-26-48-374,1-1 0,0 0 1,0 0-1,10 10 0,-12-15-162,-1 1 0,0-1 0,1 0-1,-1 0 1,1 0 0,-1 0 0,1 0 0,0-1 0,0 0 0,0 0 0,5 1 0,10-1-6534</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04.656"/>
    </inkml:context>
    <inkml:brush xml:id="br0">
      <inkml:brushProperty name="width" value="0.05" units="cm"/>
      <inkml:brushProperty name="height" value="0.05" units="cm"/>
      <inkml:brushProperty name="color" value="#5B2D90"/>
    </inkml:brush>
  </inkml:definitions>
  <inkml:trace contextRef="#ctx0" brushRef="#br0">0 1 15271,'0'0'9796,"0"141"-8131,0-57-688,16 7-241,6 3-48,0-6-640,-2-6 176,-8-9-224,-8-9-96,-4-9-160,-4-10-1713,-22-17-1632,-4-19-1730,6-9-7298</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05.004"/>
    </inkml:context>
    <inkml:brush xml:id="br0">
      <inkml:brushProperty name="width" value="0.05" units="cm"/>
      <inkml:brushProperty name="height" value="0.05" units="cm"/>
      <inkml:brushProperty name="color" value="#5B2D90"/>
    </inkml:brush>
  </inkml:definitions>
  <inkml:trace contextRef="#ctx0" brushRef="#br0">0 335 15255,'0'0'7804,"26"-18"-6916,1-2-657,-3 2-14,0 2-1,1 0 0,1 2 0,48-20 1,-33 18 1,-3 3 60,-2-2 0,1-2 0,-2-1 0,54-36 0,-62 22 185,-26 31-445,-1 1 0,1-1 1,-1 1-1,1-1 0,-1 1 1,1-1-1,-1 0 0,0 1 1,1-1-1,-1 0 0,0 0 0,1 1 1,-1-1-1,0 0 0,0 0 1,0 1-1,0-1 0,0 0 1,0 0-1,0 1 0,0-1 1,0 0-1,0 0 0,0 1 1,0-1-1,-1 0 0,1 0 0,0 1 1,-1-1-1,1 0 0,0 1 1,-1-1-1,1 0 0,-1 1 1,1-1-1,-1 0 0,1 1 1,-1-1-1,1 1 0,-1-1 1,0 1-1,1 0 0,-1-1 1,0 1-1,1 0 0,-1-1 0,0 1 1,1 0-1,-1 0 0,0-1 1,0 1-1,1 0 0,-3 0 1,-15-2 8,-1 1-1,0 1 1,0 1 0,0 0 0,0 1 0,1 2 0,-1-1 0,1 2 0,-21 8 0,26-9-27,0 1 0,0 1 0,1 0 0,0 1 0,0 0 0,0 1 0,1 0 0,0 1 0,1 0 0,0 1 0,0 0 0,1 0 0,-13 20 0,19-26-19,1 1 0,0-1 0,0 1 0,0 0 0,0-1 1,1 1-1,0 0 0,0 0 0,0 0 0,0 0 0,1 0 0,0 0 0,0 0 0,0 0 0,3 9 0,-2-10 5,0-1-1,0 1 1,1-1-1,0 1 1,0-1-1,0 0 0,0 1 1,0-1-1,1 0 1,-1 0-1,1-1 1,0 1-1,0-1 1,0 1-1,0-1 1,0 0-1,1 0 0,-1 0 1,1 0-1,4 1 1,13 4-83,1-1 0,43 6 0,-52-11 94,0 1 1,0 0-1,0 1 1,0 0-1,-1 1 1,1 1 0,-1 0-1,0 0 1,-1 1-1,1 0 1,-1 1-1,15 13 1,9 15-380,-4-3-1673,1-5-4507</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05.389"/>
    </inkml:context>
    <inkml:brush xml:id="br0">
      <inkml:brushProperty name="width" value="0.05" units="cm"/>
      <inkml:brushProperty name="height" value="0.05" units="cm"/>
      <inkml:brushProperty name="color" value="#5B2D90"/>
    </inkml:brush>
  </inkml:definitions>
  <inkml:trace contextRef="#ctx0" brushRef="#br0">68 0 16696,'0'0'8083,"155"148"-6786,-102-53-465,-3 10 305,-14 6-769,-17-1 64,-15 6 225,-4 5-577,-29 3 192,-31-1-256,-17-11-16,-14-16-240,13-26-2466,29-34-3713</inkml:trace>
  <inkml:trace contextRef="#ctx0" brushRef="#br0" timeOffset="1">867 762 21546,'0'0'7299,"-67"55"-15767</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7.629"/>
    </inkml:context>
    <inkml:brush xml:id="br0">
      <inkml:brushProperty name="width" value="0.05" units="cm"/>
      <inkml:brushProperty name="height" value="0.05" units="cm"/>
      <inkml:brushProperty name="color" value="#5B2D90"/>
    </inkml:brush>
  </inkml:definitions>
  <inkml:trace contextRef="#ctx0" brushRef="#br0">28 117 8388,'0'0'9650,"-3"-16"-7799,-15-85 1804,20 124-645,-4 22-2598,0-1-374,0 328 1312,0-186-1991,2-1-3808,1-161-407</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7.991"/>
    </inkml:context>
    <inkml:brush xml:id="br0">
      <inkml:brushProperty name="width" value="0.05" units="cm"/>
      <inkml:brushProperty name="height" value="0.05" units="cm"/>
      <inkml:brushProperty name="color" value="#5B2D90"/>
    </inkml:brush>
  </inkml:definitions>
  <inkml:trace contextRef="#ctx0" brushRef="#br0">54 553 11957,'0'0'4274,"-46"-171"-848,38 89-1089,8 3-832,6 10-353,28 8-1088,13 15-48,5 14-16,3 19 96,-1 13-96,-8 16 0,-5 32-1232,-11 20 47,-14 14-1248,-16 9-2753,-16 6-5955</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8.608"/>
    </inkml:context>
    <inkml:brush xml:id="br0">
      <inkml:brushProperty name="width" value="0.05" units="cm"/>
      <inkml:brushProperty name="height" value="0.05" units="cm"/>
      <inkml:brushProperty name="color" value="#5B2D90"/>
    </inkml:brush>
  </inkml:definitions>
  <inkml:trace contextRef="#ctx0" brushRef="#br0">0 396 11637,'0'0'4146,"10"-17"-2137,-10 15-1969,7-10 94,0-1 1,0 1-1,1 0 1,1 1-1,0-1 1,0 2-1,1-1 1,1 2-1,22-18 1,91-41-655,-91 53 281,-1-2 0,-1-1 0,0-1 1,-2-2-1,29-25 0,-57 45 263,0 0 0,1 0 0,-1-1 1,0 1-1,0 0 0,0-1 0,0 1 0,0 0 0,-1-1 1,1 0-1,0 1 0,-1-1 0,1 1 0,-1-1 0,1 0 1,-1-3 2611,-1 9-1673,-11 23-737,2 1 1,1 1 0,1 0-1,1 0 1,-5 56 0,10-62-144,1-1 1,2 1 0,0-1-1,1 1 1,1-1 0,1 0-1,1 0 1,11 31 0,-12-44-85,0-1 1,0 1 0,1-1 0,0 0-1,0 0 1,1-1 0,0 0 0,0 0 0,1 0-1,0-1 1,0 1 0,1-2 0,12 9-1,-14-11 4,0-1-1,0 1 1,0-1-1,0 0 1,1 0-1,-1-1 0,1 0 1,-1 0-1,1 0 1,-1-1-1,1 0 1,0 0-1,-1-1 1,1 0-1,-1 0 0,1 0 1,-1-1-1,0 0 1,1 0-1,7-4 1,-5 0 23,0 0 1,0 0 0,0 0-1,-1-1 1,0 0-1,-1-1 1,1 0 0,-1 0-1,-1 0 1,1-1-1,-1 0 1,-1-1 0,0 1-1,0-1 1,-1 0 0,0 0-1,-1 0 1,0-1-1,-1 1 1,0-1 0,1-12-1,-2 9-86,0 0 0,0 0 0,-1 0 0,-1 0 0,-1 0 0,0 0 0,0 0-1,-2 0 1,1 1 0,-2-1 0,0 1 0,0 0 0,-1 1 0,-1-1 0,-15-20 0,11 21 50,0 0 1,-1 1-1,0 1 1,-1 0 0,0 1-1,0 0 1,-1 1-1,0 1 1,-1 0 0,0 1-1,0 0 1,0 1 0,-1 1-1,1 0 1,-18-1-1,25 4 11,-1 0 0,1 1 0,-1-1 0,1 2 0,-1-1 0,1 2 0,-1-1 0,1 1 0,0 0 0,-1 0 0,1 1 0,1 0 0,-1 1 0,0 0 0,1 0 0,0 1 0,0-1 0,0 1 0,0 1 0,1 0 0,0 0 0,0 0 0,0 0 0,1 1 0,0 0 0,1 0 0,-1 0 0,1 1 0,-5 13 0,5-11-5,0 1 0,1 0 0,0-1-1,1 1 1,0 0 0,1 0-1,0 0 1,1 0 0,0 0-1,0 1 1,1-1 0,1 0-1,0 0 1,4 12 0,-3-17-2,-1 0 1,1 0 0,0 0-1,0-1 1,1 1-1,0-1 1,0 0-1,0 0 1,1 0 0,-1-1-1,1 1 1,0-1-1,1 0 1,-1-1 0,1 1-1,-1-1 1,1 0-1,0-1 1,0 1 0,0-1-1,1 0 1,-1-1-1,0 1 1,1-1-1,6 0 1,-1-1-5,0 0 0,0-1 0,0 0 0,0-1 0,0 0-1,0 0 1,-1-2 0,1 1 0,-1-2 0,0 1 0,0-2 0,-1 1 0,0-1 0,1-1 0,-2 0-1,15-14 1,9-9 238,-1-2 0,-2-2-1,26-37 1,-41 52 276,0-1-1,-1-1 1,-1 0 0,12-28 0,-25 49-486,0 0 0,0 0 0,0-1 0,0 1 0,1 0 0,-1 0 1,0 0-1,0 0 0,0-1 0,0 1 0,0 0 0,0 0 0,0 0 0,0 0 1,0 0-1,0 0 0,1-1 0,-1 1 0,0 0 0,0 0 0,0 0 1,0 0-1,0 0 0,1 0 0,-1 0 0,0 0 0,0 0 0,0 0 1,0 0-1,1-1 0,-1 1 0,0 0 0,0 0 0,0 0 0,0 0 1,1 0-1,-1 0 0,0 0 0,0 1 0,0-1 0,0 0 0,1 0 1,-1 0-1,0 0 0,0 0 0,0 0 0,0 0 0,0 0 0,1 0 1,-1 0-1,0 1 0,8 11 146,6 19-358,-13-29 262,13 36-128,-8-19 21,0 0 0,1-1 0,2 0 1,-1-1-1,2 1 0,0-2 0,22 27 0,-30-41 34,0 0 0,0 0 0,0-1 0,0 1 0,0 0 0,1-1 0,-1 0 0,0 1 0,1-1 0,-1 0-1,1 0 1,-1-1 0,1 1 0,-1 0 0,1-1 0,0 0 0,-1 0 0,1 1 0,0-1 0,-1-1 0,5 1-1,-3-2-7,1 1 0,0-1 0,-1 0-1,1 0 1,-1-1 0,0 1-1,0-1 1,0 0 0,0 0-1,6-6 1,3-5-40,-1-1-1,0 0 1,-1-1-1,16-30 1,-19 29 156,0 0 0,0-1 0,-2 0 1,0 0-1,-1 0 0,-1-1 0,-1 0 0,2-22 0,-23 451-1469,13-364-96,-4 18-4415,5-34-2161</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9.009"/>
    </inkml:context>
    <inkml:brush xml:id="br0">
      <inkml:brushProperty name="width" value="0.05" units="cm"/>
      <inkml:brushProperty name="height" value="0.05" units="cm"/>
      <inkml:brushProperty name="color" value="#5B2D90"/>
    </inkml:brush>
  </inkml:definitions>
  <inkml:trace contextRef="#ctx0" brushRef="#br0">1 260 11125,'0'0'9482,"17"-6"-8618,-6 2-757,-6 1-70,0 1-1,0 0 0,0 0 0,1 1 1,-1 0-1,1-1 0,-1 2 1,0-1-1,1 1 0,-1 0 0,1 0 1,0 0-1,-1 1 0,0 0 1,1 0-1,-1 0 0,0 0 0,1 1 1,-1 0-1,0 0 0,0 1 1,5 3-1,2 3 55,-1 0 0,1 1-1,-1 0 1,-1 1 0,0 1 0,-1-1 0,0 2 0,-1-1 0,0 1-1,9 20 1,-10-14-31,0-1-1,-2 1 1,0 0-1,-1 0 1,-1 1-1,-1-1 1,0 31-1,-2-50-49,0 1 0,0 0 0,1-1 0,-1 1-1,0-1 1,0 1 0,0 0 0,0-1 0,0 1 0,-1 0-1,1-1 1,0 1 0,0-1 0,0 1 0,0 0 0,-1-1-1,1 1 1,0-1 0,-1 1 0,1-1 0,0 1 0,-1-1-1,1 1 1,-1-1 0,1 1 0,-1-1 0,1 1 0,-1-1-1,1 0 1,-1 1 0,1-1 0,-1 0 0,1 0-1,-1 1 1,1-1 0,-1 0 0,0 0 0,1 0 0,-1 0-1,0 0 1,1 1 0,-1-1 0,1 0 0,-1-1 0,0 1-1,0 0 1,-1 0 12,1-1-1,-1 0 1,1 0-1,-1 1 1,1-1-1,0 0 0,-1 0 1,1 0-1,0 0 1,0-1-1,0 1 1,0 0-1,0 0 1,0-1-1,0 1 1,0-1-1,0 1 0,0 0 1,0-3-1,-4-14 187,1 0-1,0 0 1,1-1-1,0-32 1,6-82-223,-2 107 113,2-4-185,1-1 1,1 1 0,2 0-1,1 0 1,1 0 0,2 1-1,28-53 1,-37 97-2457,-12 76-7397,4-35-2786</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54.307"/>
    </inkml:context>
    <inkml:brush xml:id="br0">
      <inkml:brushProperty name="width" value="0.05" units="cm"/>
      <inkml:brushProperty name="height" value="0.05" units="cm"/>
      <inkml:brushProperty name="color" value="#5B2D90"/>
    </inkml:brush>
  </inkml:definitions>
  <inkml:trace contextRef="#ctx0" brushRef="#br0">547 13 3778,'0'0'14951,"-2"-12"-12972,4 38-1712,1 1 0,1-1 0,7 27 0,6 28 519,-8 10-333,-3 127 0,-6-198-449,-1 5-9,-1-1 0,-1 1 0,-1-1 1,-1 1-1,-1-2 0,-1 1 0,-1 0 0,-1-2 0,-2 1 0,0-1 0,-1 0 1,-1-1-1,-1-1 0,-25 29 0,-17 10-125,-2-3-1,-3-2 1,-72 49 0,18-14 1,111-86-63,-20 21 769,24-23-664,0-1 1,-1 1-1,1-1 0,0 1 0,0 0 1,0-1-1,0 1 0,0-1 0,0 1 1,0 0-1,0-1 0,1 1 0,-1-1 1,0 1-1,0-1 0,0 1 0,1-1 1,-1 1-1,0-1 0,0 1 0,1-1 1,-1 1-1,0-1 0,1 1 0,-1-1 1,1 1-1,-1-1 0,1 0 0,-1 1 0,1-1 1,-1 0-1,1 1 0,-1-1 0,1 0 1,-1 0-1,1 0 0,-1 1 0,1-1 1,0 0-1,-1 0 0,1 0 0,-1 0 1,1 0-1,-1 0 0,1 0 0,0 0 1,21 4-7110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9.606"/>
    </inkml:context>
    <inkml:brush xml:id="br0">
      <inkml:brushProperty name="width" value="0.05" units="cm"/>
      <inkml:brushProperty name="height" value="0.05" units="cm"/>
      <inkml:brushProperty name="color" value="#5B2D90"/>
    </inkml:brush>
  </inkml:definitions>
  <inkml:trace contextRef="#ctx0" brushRef="#br0">54 525 9508,'0'0'13607,"0"24"-13346,0 1-64,11 248 1081,18 7-1288,-19-94-3274,-8-170 1488,3-13-1118,7-27-759,-2-15 4231,-2 0 0,-1-1 0,-3 0 0,0 0 0,-3 0 0,-1 0 0,-7-47 0,-64-277 4394,45 258-3644,-22-192 0,47 287-1239,0-4 21,0 0 0,0 0 0,2 0-1,0 0 1,4-22 0,-4 34-82,-1 1 0,1-1 1,0 0-1,1 0 0,-1 1 0,0-1 0,1 1 0,-1-1 1,1 1-1,0 0 0,0 0 0,0 0 0,0 0 0,0 0 1,1 0-1,-1 0 0,0 1 0,1-1 0,-1 1 1,1-1-1,0 1 0,-1 0 0,1 0 0,0 1 0,0-1 1,0 0-1,0 1 0,-1 0 0,1-1 0,0 1 0,0 0 1,0 1-1,3-1 0,-1 1-24,0-1-1,0 1 1,0 0 0,0 1-1,0-1 1,0 1 0,0 0 0,0 0-1,-1 0 1,1 1 0,-1-1-1,1 1 1,-1 0 0,0 1-1,6 5 1,-4-2 0,0 0-1,-1 1 1,0 0-1,0 0 1,-1 0 0,0 0-1,0 1 1,3 12-1,-2-3-36,-1 0 0,0 1-1,-2-1 1,0 1 0,-1 0-1,-1-1 1,-1 1 0,-4 29 0,-1-22-90,-2 0 0,0-1 0,-2 1 0,-13 24 1,-59 97-2131,20-38-580,41-62-1029,18-26-1307</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9.958"/>
    </inkml:context>
    <inkml:brush xml:id="br0">
      <inkml:brushProperty name="width" value="0.05" units="cm"/>
      <inkml:brushProperty name="height" value="0.05" units="cm"/>
      <inkml:brushProperty name="color" value="#5B2D90"/>
    </inkml:brush>
  </inkml:definitions>
  <inkml:trace contextRef="#ctx0" brushRef="#br0">46 123 11429,'0'0'8935,"-7"25"-8359,0-4-489,0 0 93,0 2 0,2-1 1,1 1-1,0-1 0,0 42 1,4-48-72,0 1 0,1-1 0,1 0-1,1 0 1,0 0 0,9 25 0,-11-37-88,1 0 1,0-1-1,-1 1 0,1-1 0,1 1 0,-1-1 1,0 1-1,1-1 0,0 0 0,-1 0 0,1 0 1,0-1-1,1 1 0,-1-1 0,0 0 0,1 1 1,0-1-1,-1-1 0,1 1 0,0-1 0,0 1 1,0-1-1,0 0 0,0 0 0,0-1 0,0 1 1,0-1-1,0 0 0,0 0 0,0-1 0,0 1 1,5-2-1,-1 0 72,0 0-1,0-1 1,-1 0 0,1 0-1,-1-1 1,1 0 0,-1-1 0,0 0-1,-1 0 1,1 0 0,-1 0 0,0-1-1,0 0 1,-1-1 0,0 1 0,0-1-1,0 0 1,-1 0 0,6-13 0,-2 3 79,-1-1 0,0 0 1,-1-1-1,-1 1 0,-1-1 1,-1 0-1,2-30 0,-4 36-128,-2 0-1,1 1 1,-1-1 0,-1 0-1,-1 1 1,1-1-1,-2 1 1,0 0 0,0 0-1,-1 0 1,-8-13-1,9 18-95,0 0 0,-1 1 0,0 0 0,-1 0 0,1 0 0,-1 0 0,0 1 0,-1 0-1,1 0 1,-1 1 0,0 0 0,0 0 0,0 1 0,-1-1 0,1 2 0,-1-1 0,0 1-1,-13-2 1,18 3-98,0 0 0,-1 0 0,1 1 0,0 0 0,-1-1 0,1 1 0,0 1 0,0-1 0,-1 0-1,1 1 1,0 0 0,-1-1 0,1 1 0,0 1 0,0-1 0,0 0 0,0 1 0,0-1 0,-4 4 0,5-2-442,-1 1 1,1-1-1,0 0 1,1 1 0,-1-1-1,1 1 1,-1 0-1,1-1 1,0 1-1,0 0 1,1 0 0,-1 0-1,1 0 1,0 0-1,0 7 1,0 28-8256</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20.713"/>
    </inkml:context>
    <inkml:brush xml:id="br0">
      <inkml:brushProperty name="width" value="0.05" units="cm"/>
      <inkml:brushProperty name="height" value="0.05" units="cm"/>
      <inkml:brushProperty name="color" value="#5B2D90"/>
    </inkml:brush>
  </inkml:definitions>
  <inkml:trace contextRef="#ctx0" brushRef="#br0">1 389 15607,'0'0'6475,"2"16"-6093,49 441 3718,-29-90-3536,-17-206-992,-5-146 314,2 27-314,-2-40 399,1 0-1,-1 0 1,0-1-1,1 1 1,-1 0-1,1 0 1,-1-1-1,1 1 1,0 0-1,0-1 1,0 1-1,0-1 1,0 1 0,0-1-1,0 1 1,2 1-1,-2-4 26,0-1 0,0 1-1,0-1 1,0 0 0,-1 0-1,1 1 1,-1-1 0,1 0 0,-1 0-1,0 1 1,0-1 0,0 0 0,0 0-1,0-3 1,5-816 1333,-6 539-849,1 271-463,6-137-86,-4 132 60,1 1-1,0 0 0,1 0 1,1 0-1,0 0 1,1 1-1,10-18 1,-14 29 6,-1 0-1,1 0 1,0 0 0,0 0 0,0 0 0,0 1-1,1-1 1,-1 1 0,1-1 0,-1 1 0,1 0-1,0 0 1,0 0 0,0 0 0,0 0 0,0 1-1,1-1 1,-1 1 0,0 0 0,1 0 0,-1 0-1,0 1 1,1-1 0,-1 1 0,1 0 0,-1 0 0,1 0-1,-1 0 1,1 1 0,-1-1 0,7 3-1,-5-1-23,1 0-1,-1 1 0,0 0 0,-1 0 1,1 0-1,0 1 0,-1-1 0,0 1 1,0 0-1,0 0 0,0 1 0,-1-1 1,1 1-1,-1 0 0,0 0 0,-1 0 1,1 0-1,2 8 0,-1-1-83,-1 1 1,-1 0-1,0 0 0,0 0 0,-1 0 0,-1 0 1,0 1-1,-1-1 0,0 0 0,-1 0 0,0 0 1,-2 0-1,1-1 0,-7 16 0,-9 13-958,-1-1 1,-47 70-1,40-70-2581,-36 73 0,41-49-3687</inkml:trace>
  <inkml:trace contextRef="#ctx0" brushRef="#br0" timeOffset="1">459 237 12198,'0'0'8836,"1"17"-8396,-1-10-391,2 43 768,10 56-1,-10-92-703,0-1 0,2 1 0,-1-1 1,1 0-1,1 0 0,0-1 0,1 1 0,1-1 0,-1 0 0,15 17 1,-20-27-105,1 0 0,0-1 1,-1 1-1,1-1 0,0 1 1,0-1-1,0 0 1,0 1-1,0-1 0,1 0 1,-1-1-1,0 1 0,0 0 1,1 0-1,-1-1 1,0 0-1,1 1 0,-1-1 1,0 0-1,4 0 0,-2-1 1,0 0-1,0 0 0,0-1 0,0 1 0,-1-1 0,1 0 0,0 0 0,-1 0 0,0 0 0,1 0 0,2-4 0,6-6 73,0 0 0,-2 0 0,1-1 0,13-24-1,-12 16-43,0-1 0,-2 0 0,-1-1-1,0 0 1,-2 0 0,-1-1 0,0 1-1,-2-2 1,-1 1 0,-1 0 0,-1-1-1,-1 1 1,-3-26 0,-3 92 1725,6 29-2384,7 171 1682,-3-212-2327,15 58 0,-13-69-764,0-1 0,2 1 0,18 32 0,-7-25-10059</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21.585"/>
    </inkml:context>
    <inkml:brush xml:id="br0">
      <inkml:brushProperty name="width" value="0.05" units="cm"/>
      <inkml:brushProperty name="height" value="0.05" units="cm"/>
      <inkml:brushProperty name="color" value="#5B2D90"/>
    </inkml:brush>
  </inkml:definitions>
  <inkml:trace contextRef="#ctx0" brushRef="#br0">7 6 9925,'0'0'12005,"-1"-6"-10872,-3 17-895,3 30 148,1 1-1,3-1 0,1 0 0,2 0 0,18 65 1,0-21-211,62 140 1,-77-204-328,0-2 1,1 1-1,1-1 1,22 28-1,-29-43 18,-1 0 0,1 1 0,0-2 0,1 1 0,-1 0 0,1-1 0,-1 0 0,1 0 0,0 0 1,0-1-1,0 1 0,1-1 0,-1-1 0,0 1 0,1-1 0,0 0 0,-1 0 0,1 0 0,-1-1 0,1 0 0,0 0 0,-1 0 0,9-2 0,0-2 24,0 0 0,0-1 0,0-1 0,-1 0 0,0-1 0,0 0 0,0-1 0,-1 0 0,-1-1 0,1-1 0,-1 0 0,17-21 0,-13 14 99,-1-1-1,0 0 1,-2-2 0,0 1 0,-1-1-1,-2-1 1,13-35 0,-18 40 88,0 0-1,-1 0 1,-1-1 0,0-27 0,-2 42-23,0 0 0,0 0-1,0 1 1,0-1 0,0 0 0,-1 0 0,1 0 0,0 0 0,-1 1-1,1-1 1,-1 0 0,0 0 0,0 1 0,0-1 0,0 1 0,0-1-1,0 1 1,0-1 0,0 1 0,0-1 0,-1 1 0,1 0 0,0 0-1,-1 0 1,-2-2 0,1 2 14,0 0-1,-1 0 1,1 1-1,0-1 1,-1 1 0,1-1-1,-1 1 1,1 0-1,0 1 1,-1-1-1,1 1 1,-1-1 0,-2 2-1,-5 1-5,0 1 1,0 0-1,1 1 0,0 0 0,0 0 0,0 1 1,-15 12-1,16-9-79,1 0 0,0 1 1,0 0-1,0 1 0,2-1 0,-1 2 1,-8 19-1,13-25 8,-1 1 0,1 0-1,0-1 1,0 1 0,0 0 0,1 0 0,0 1 0,1-1 0,0 0 0,0 0-1,0 0 1,1 0 0,0 0 0,0 0 0,4 10 0,-3-14 8,0 0 0,0 0 1,0-1-1,1 1 0,0 0 0,-1-1 1,1 1-1,0-1 0,0 0 0,0 0 1,0 0-1,0-1 0,1 1 1,-1-1-1,1 1 0,-1-1 0,1 0 1,-1-1-1,1 1 0,-1-1 0,8 1 1,4 0-16,1 0 0,-1-1 0,29-4 0,-3-9-122,-35 11 180,-1 0 1,1 0 0,0 0-1,0 1 1,0-1-1,0 2 1,6-2-1,-11 3-41,1-1-1,-1 1 0,0-1 0,0 1 1,0-1-1,0 1 0,0 0 1,0-1-1,0 1 0,-1 0 0,1 0 1,0 0-1,0-1 0,0 1 0,-1 0 1,1 0-1,-1 0 0,1 0 0,-1 0 1,1 1-1,-1-1 0,1 0 0,-1 0 1,0 0-1,0 0 0,1 0 1,-1 1-1,0-1 0,0 0 0,0 2 1,1 46-210,-2-38 97,1 7-18,-2 80-3712,0-73-2225</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21.975"/>
    </inkml:context>
    <inkml:brush xml:id="br0">
      <inkml:brushProperty name="width" value="0.05" units="cm"/>
      <inkml:brushProperty name="height" value="0.05" units="cm"/>
      <inkml:brushProperty name="color" value="#5B2D90"/>
    </inkml:brush>
  </inkml:definitions>
  <inkml:trace contextRef="#ctx0" brushRef="#br0">1 193 10069,'0'0'8844,"19"4"-8263,-12-2-554,2 0-19,0 0 0,0 0-1,0 1 1,0 0-1,-1 1 1,1 0 0,-1 0-1,0 0 1,-1 1 0,1 1-1,-1-1 1,0 1-1,0 0 1,10 13 0,-5-3 124,-2 1 0,0 0 0,-1 0 0,0 1 0,-2 0 1,0 0-1,-1 1 0,-1 0 0,0 0 0,-2 0 0,0 1 0,-1 0 1,-1-1-1,-3 35 0,-8-16 165,9-37-287,1 0 0,0 0 0,0 0 0,0-1 0,-1 1 0,1 0 0,0 0 0,-1-1 0,1 1 0,-1 0 0,1 0 0,-1-1 0,1 1 0,-1 0 0,1-1 0,-1 1 0,0-1 0,1 1 0,-1-1 0,0 1 0,1-1 0,-1 1 0,0-1 0,0 0 0,1 0 0,-1 1 0,0-1 0,0 0 0,0 0 0,0 0 0,1 0 0,-1 0 0,0 0 0,0 0 0,0 0 0,0 0 0,0 0 0,1 0 0,-1 0 0,-2-1 0,2-1 77,0 0 1,-1 0-1,1 0 1,0 0-1,0 0 1,0 0-1,0 0 1,0 0-1,0 0 1,0-1-1,1 1 1,-1 0-1,1-1 1,0 1-1,0 0 1,0-1-1,0 1 1,0 0-1,0-1 1,1-1-1,-1-8 269,0-54 65,2 0 0,3 0 0,3 0 0,3 0 1,3 1-1,40-115 0,-53 181-454,-1-1 0,0 0 0,0 0 0,0 0 0,0 0 0,0 0 0,0 0 0,1 0 0,-1 0 0,0 1 0,0-1 0,0 0 1,0 0-1,0 0 0,1 0 0,-1 0 0,0 0 0,0 0 0,0 0 0,0 0 0,1 0 0,-1 0 0,0 0 0,0 0 0,0 0 0,0 0 0,0 0 0,1 0 0,-1 0 0,0 0 0,0 0 0,0-1 0,0 1 1,1 0-1,-1 0 0,0 0 0,0 0 0,0 0 0,0 0 0,0 0 0,0 0 0,0-1 0,1 1 0,-1 0 0,0 0 0,0 0 0,0 0 0,0 0 0,0-1 0,0 1 0,0 0 0,0 0 0,0 0 0,0 0 1,0-1-1,0 1 0,0 0 0,0 0 0,0 0 0,0-1 0,3 25-1839,-6 37-1826,-15-5-3046</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25.326"/>
    </inkml:context>
    <inkml:brush xml:id="br0">
      <inkml:brushProperty name="width" value="0.05" units="cm"/>
      <inkml:brushProperty name="height" value="0.05" units="cm"/>
      <inkml:brushProperty name="color" value="#5B2D90"/>
    </inkml:brush>
  </inkml:definitions>
  <inkml:trace contextRef="#ctx0" brushRef="#br0">93 416 7235,'0'0'6051,"-11"-16"-4253,-31-49-58,40 62-1504,1-1 0,-1 1 1,1-1-1,0 1 0,0-1 0,0 1 1,0-1-1,1 0 0,0 1 1,-1-6-1,2 8-103,-1 1-1,0-1 1,0 1 0,0-1 0,0 1-1,1-1 1,-1 1 0,0-1 0,0 1-1,0-1 1,0 0 0,0 1 0,-1-1 0,1 1-1,0-1 1,0 1 0,0-1 0,0 1-1,-1-1 1,1 1 0,0-1 0,0 1-1,-1-1 1,1 1 0,0 0 0,-1-1-1,1 1 1,0-1 0,-1 1 0,1 0-1,-1-1 1,1 1 0,-1 0 0,1-1 0,-1 1-1,1 0 1,-1 0 0,0-1 0,-6 33 431,6-28-504,-7 72 314,4 0 1,8 137-1,-2-190-307,0 0-1,1 0 1,1-1 0,1 0 0,1 0-1,12 28 1,-18-51-72,1 1 0,0-1 1,-1 0-1,1 1 0,0-1 0,-1 1 0,1-1 1,-1 0-1,1 1 0,-1-1 0,0 0 1,1 0-1,-1 1 0,0-1 0,1 0 0,-1 0 1,0 0-1,0 1 0,0-1 0,0 0 1,0 0-1,0 0 0,0-1 0,32-235 339,-21 133-774,39-161-1,-41 249 455,1 23-170,10 39-235,-11-22 401,-2-11 6,1 0 0,0 0 0,0-1 0,1 0 0,1-1 0,13 14 0,-18-21-13,1 1-1,-1-1 0,0-1 1,1 1-1,0-1 0,0 0 1,0 0-1,0-1 1,0 1-1,1-1 0,-1-1 1,1 1-1,-1-1 0,1 0 1,0-1-1,9 0 0,-11-1-17,0 0 1,-1 0-1,1-1 0,-1 1 0,0-1 0,1 0 0,-1-1 0,0 1 0,0-1 0,0 0 0,0 0 0,-1 0 0,1 0 0,-1 0 0,0-1 0,0 0 0,0 0 0,0 0 0,-1 0 0,3-5 0,8-15-4,-2 0 0,12-36-1,-14 36-24,20-60-6,30-69-124,-59 153 182,0 0 0,0 0 0,0 0 0,0-1 0,0 1 0,0 0 0,0 0 0,0 0 0,0 0 0,0 0 0,0-1 0,0 1 0,0 0 0,1 0 0,-1 0 0,0 0 0,0 0 0,0 0 0,0-1 0,0 1 0,0 0-1,0 0 1,0 0 0,0 0 0,1 0 0,-1 0 0,0 0 0,0 0 0,0 0 0,0-1 0,0 1 0,0 0 0,1 0 0,-1 0 0,0 0 0,0 0 0,0 0 0,0 0 0,0 0 0,0 0 0,1 0 0,-1 0 0,0 0 0,0 0 0,0 0 0,0 0 0,0 0 0,1 0 0,-1 0 0,0 1 0,0-1 0,0 0 0,0 0-1,0 0 1,0 0 0,1 0 0,-1 0 0,0 0 0,0 0 0,0 0 0,0 0 0,0 1 0,0-1 0,0 0 0,0 0 0,0 0 0,0 0 0,1 1 0,3 16 178,0 26-87,0 405 1215,-6-253-1894,2-188 199,0 0 0,0 0 0,1 1 1,0-1-1,0 0 0,4 13 0,-4-18 47,0 0 0,0 0-1,0-1 1,0 1 0,1 0 0,-1-1-1,0 1 1,1-1 0,0 1 0,-1-1-1,1 0 1,0 1 0,-1-1 0,1 0-1,0 0 1,0-1 0,0 1 0,0 0-1,0 0 1,0-1 0,0 0 0,0 1-1,0-1 1,0 0 0,1 0 0,2 0-1,37-1-11211</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25.708"/>
    </inkml:context>
    <inkml:brush xml:id="br0">
      <inkml:brushProperty name="width" value="0.05" units="cm"/>
      <inkml:brushProperty name="height" value="0.05" units="cm"/>
      <inkml:brushProperty name="color" value="#5B2D90"/>
    </inkml:brush>
  </inkml:definitions>
  <inkml:trace contextRef="#ctx0" brushRef="#br0">1 150 12982,'0'0'7801,"6"11"-7446,-4-6-291,0 0 0,1 0 1,0-1-1,0 1 0,0-1 1,0 1-1,1-1 1,-1 0-1,1-1 0,0 1 1,0-1-1,1 1 0,-1-1 1,1-1-1,-1 1 0,1-1 1,0 1-1,0-1 1,0-1-1,0 1 0,0-1 1,1 0-1,4 1 0,-4-1-17,-1-1-1,0 0 1,0 0-1,0 0 1,1 0-1,-1-1 1,0 0-1,0 0 1,0 0-1,0-1 1,0 0-1,7-3 1,-9 2-25,0 1 1,0 0-1,-1-1 1,1 0 0,-1 1-1,0-1 1,0 0 0,0 0-1,0 0 1,0-1-1,-1 1 1,1 0 0,-1-1-1,0 1 1,0-1-1,0 1 1,-1-1 0,1 1-1,-1-5 1,2-2-25,-1 1-1,-1-1 1,0 1 0,0-1 0,-1 1 0,0-1-1,-1 1 1,0 0 0,-6-17 0,7 23-1,-1 0 0,1 0 1,-1 0-1,0 0 0,-1 0 0,1 1 1,0-1-1,-1 0 0,1 1 1,-1 0-1,0 0 0,0 0 0,0 0 1,0 0-1,0 0 0,0 1 0,0-1 1,-1 1-1,1 0 0,-1 0 0,1 0 1,-1 1-1,1-1 0,-1 1 0,1 0 1,-1 0-1,1 0 0,-1 0 1,-3 2-1,3-2 5,1 1-1,-1 0 1,1 0 0,0 1-1,-1-1 1,1 1 0,0 0-1,0 0 1,0 0 0,0 0-1,0 0 1,1 0 0,-1 1-1,1 0 1,-1-1 0,1 1-1,0 0 1,0 0 0,0 0 0,0 0-1,1 1 1,-1-1 0,1 0-1,0 1 1,0-1 0,0 1-1,0 3 1,-3 12 85,1-1 0,1 1 0,0 33 0,2-37-63,0 0 0,1 0 1,1-1-1,0 1 0,1 0 1,0-1-1,1 0 0,1 0 1,0 0-1,1-1 0,0 1 1,2-1-1,-1-1 1,1 1-1,1-1 0,0-1 1,1 0-1,0 0 0,1-1 1,0 0-1,0-1 0,1 0 1,16 9-1,-22-15-117,0 0 0,0 0-1,0-1 1,1 0 0,-1 0 0,1 0 0,-1-1-1,1 0 1,0 0 0,0-1 0,0 0 0,-1 0-1,1 0 1,0-1 0,0 0 0,-1-1 0,1 1 0,-1-1-1,1 0 1,-1-1 0,0 0 0,0 0 0,0 0-1,0-1 1,0 1 0,-1-1 0,0-1 0,1 1-1,6-9 1,0-1-1066,1-2 0,-2 0 0,0 0-1,-1-1 1,-1 0 0,0 0 0,-1-1-1,-1 0 1,5-24 0,6-41-5449</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26.220"/>
    </inkml:context>
    <inkml:brush xml:id="br0">
      <inkml:brushProperty name="width" value="0.05" units="cm"/>
      <inkml:brushProperty name="height" value="0.05" units="cm"/>
      <inkml:brushProperty name="color" value="#5B2D90"/>
    </inkml:brush>
  </inkml:definitions>
  <inkml:trace contextRef="#ctx0" brushRef="#br0">60 167 7139,'-6'-22'4103,"0"-7"-2700,-7-26 426,-10 4 2169,15 42-111,4 16-2433,4 27-1655,1-23 461,16 206 580,0 8-434,-17-185-803,-1 0-1,-2 1 1,-14 67-1,17-107 337,-1-1-1,1 1 1,0 0 0,-1-1-1,1 1 1,0 0 0,-1 0-1,1 0 1,0-1 0,0 1-1,0 0 1,0 0 0,0 0-1,0-1 1,0 1 0,0 0-1,0 0 1,0 0 0,1-1-1,-1 1 1,0 0-1,0 0 1,1-1 0,-1 1-1,0 0 1,1 0 0,0 0-1,17-11-456,26-40 536,-42 48-70,23-33 170,-1-1-1,-1-1 1,-3-1 0,0-1 0,18-56 0,-8 5 411,24-126 1,-47 189 356,-7 27-868,0 0 1,0 0 0,0 0 0,0 0 0,0 0 0,0 0 0,0 0 0,0 0-1,0 0 1,0 0 0,0 0 0,0 0 0,0 0 0,0 0 0,1 0 0,-1 0-1,0 0 1,0 0 0,0 0 0,0 0 0,0 0 0,0 0 0,0 0 0,0 0-1,0 0 1,0 0 0,0 0 0,1 0 0,-1 0 0,0 0 0,0 0-1,0 0 1,0 0 0,0 0 0,0 0 0,0 0 0,0 0 0,0 0 0,0 0-1,-1 43 808,0-12-1024,1 31 204,3 0 1,3 0 0,2 0-1,3-1 1,26 84 0,-36-143-29,-1 0 1,1 0 0,0 0 0,-1 0 0,1-1 0,0 1 0,0 0-1,0-1 1,0 1 0,1-1 0,-1 1 0,0-1 0,1 1-1,-1-1 1,3 2 0,-3-3 7,0 1 0,0-1-1,0 0 1,0 0 0,0 1 0,1-1-1,-1 0 1,0 0 0,0 0 0,0 0 0,0 0-1,0 0 1,0-1 0,0 1 0,0 0-1,0-1 1,0 1 0,0 0 0,0-1-1,1 0 1,5-4-21,0 0-1,-1-1 1,0 1 0,-1-1-1,10-12 1,-5 6 124,13-17 92,-16 19-80,1 0 1,0 1-1,0 0 1,1 0-1,0 1 1,11-8-1,-20 16-78,1 0 0,-1-1 0,1 1 0,-1 0-1,1 0 1,-1-1 0,1 1 0,-1 0 0,1 0-1,-1 0 1,1 0 0,-1 0 0,1 0 0,0 0-1,-1 0 1,1 0 0,-1 0 0,1 0 0,-1 0-1,1 0 1,-1 0 0,1 0 0,-1 1 0,1-1-1,-1 0 1,1 0 0,-1 1 0,1-1 0,-1 0 0,1 1-1,-1-1 1,0 0 0,1 1 0,-1-1 0,0 1-1,1-1 1,-1 0 0,0 1 0,1-1 0,-1 1-1,0-1 1,0 1 0,1 0 0,5 28-152,-5-22 217,3 18-349,1 2 116,0 1 0,2-1 0,19 50 0,-22-69-206,-1-1 0,1 0 1,1 0-1,-1-1 0,1 1 1,0-1-1,11 9 0,-12-11-186,1-1 0,-1 0-1,1 0 1,0 0 0,0-1 0,0 1-1,0-1 1,0 0 0,1-1 0,-1 1-1,0-1 1,9 0 0,26 1-5701</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26.611"/>
    </inkml:context>
    <inkml:brush xml:id="br0">
      <inkml:brushProperty name="width" value="0.05" units="cm"/>
      <inkml:brushProperty name="height" value="0.05" units="cm"/>
      <inkml:brushProperty name="color" value="#5B2D90"/>
    </inkml:brush>
  </inkml:definitions>
  <inkml:trace contextRef="#ctx0" brushRef="#br0">67 101 7171,'0'0'13228,"-11"-1"-12876,9 1-341,0 0 1,0 0 0,0-1-1,0 1 1,0 0-1,0 1 1,0-1 0,0 0-1,0 1 1,1-1-1,-1 1 1,0-1 0,0 1-1,0 0 1,0 0-1,1 0 1,-1 0 0,0 0-1,1 0 1,-1 1 0,1-1-1,-1 0 1,1 1-1,0-1 1,-1 1 0,0 1-1,0 4 5,0-1-1,1 0 1,0 1 0,0-1-1,1 0 1,0 1-1,0-1 1,0 1 0,2 11-1,-1-11 18,0 0 1,1 0-1,-1 0 0,1 0 0,1 0 0,-1 0 0,1-1 0,1 1 0,-1-1 0,1 0 0,0 0 0,0 0 0,1 0 0,-1-1 1,11 9-1,-11-11 20,0 0 0,0 0 0,0-1 0,1 1 0,-1-1 0,1 0 0,-1-1 0,1 1 1,-1-1-1,1 0 0,0 0 0,0 0 0,0-1 0,-1 0 0,1 0 0,0 0 0,0 0 0,0-1 1,0 0-1,-1 0 0,1 0 0,0 0 0,-1-1 0,8-3 0,-6 1 17,0 1 1,0-1-1,-1-1 0,1 1 0,-1-1 0,0 1 0,-1-1 1,1-1-1,-1 1 0,0-1 0,0 1 0,-1-1 1,1-1-1,-1 1 0,-1 0 0,1-1 0,1-7 0,-1 1 40,0 0-1,0 0 0,-2 0 0,1 0 1,-2 0-1,0 0 0,0-1 0,-3-14 1,2 23-148,-1 0 1,1 0 0,-1 0-1,0 0 1,-1 0-1,1 0 1,-1 0 0,0 1-1,0-1 1,0 1 0,-6-6-1,8 8 3,-1 0 0,0 0-1,0 0 1,-1 1 0,1-1-1,0 1 1,0-1 0,-1 1-1,1 0 1,-1 0 0,1 0-1,-1 0 1,1 0-1,-1 0 1,0 1 0,1-1-1,-1 1 1,0 0 0,0 0-1,1 0 1,-1 0 0,0 0-1,-4 2 1,6-1-70,-1 0 0,1 0-1,0 0 1,0 0 0,-1 0 0,1 0 0,0 1 0,0-1-1,0 1 1,0-1 0,0 0 0,1 1 0,-1-1 0,0 1-1,1 0 1,-1-1 0,1 1 0,-1 0 0,1-1 0,0 1-1,0 0 1,0-1 0,0 1 0,0 0 0,0-1 0,0 1-1,1 2 1,-1 2-358,1 1-1,0-1 1,0 0-1,1 1 1,0-1-1,3 7 0,1-4-475,0 0 0,1 0 0,1-1 0,0 1 0,0-2 0,0 1 0,1-1 0,0-1 0,16 10 0,41 19-5347</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26.965"/>
    </inkml:context>
    <inkml:brush xml:id="br0">
      <inkml:brushProperty name="width" value="0.05" units="cm"/>
      <inkml:brushProperty name="height" value="0.05" units="cm"/>
      <inkml:brushProperty name="color" value="#5B2D90"/>
    </inkml:brush>
  </inkml:definitions>
  <inkml:trace contextRef="#ctx0" brushRef="#br0">271 559 5619,'1'-15'5698,"0"2"-4862,1-5 490,-1 1 1,0 0-1,-1-1 1,-4-24 0,3 37-1121,0 0 1,0 0-1,-1-1 1,0 1 0,1 0-1,-2 0 1,1 1-1,-1-1 1,1 0 0,-1 1-1,0 0 1,-1-1-1,1 1 1,-1 1-1,0-1 1,0 0 0,0 1-1,0 0 1,-1 0-1,1 0 1,-6-2 0,5 3-165,1 0 0,-1 0 0,1 0 0,-1 1 1,0 0-1,1 0 0,-1 0 0,0 0 0,0 1 1,0 0-1,1 0 0,-1 0 0,0 0 0,0 1 1,0 0-1,1 0 0,-1 0 0,0 1 0,1 0 1,-1 0-1,1 0 0,0 0 0,0 0 0,-1 1 1,2 0-1,-1 0 0,0 0 0,0 0 0,1 1 1,0-1-1,0 1 0,0 0 0,0 0 0,-4 8 1,0 2-17,0 0 0,0 1 0,1 0 0,1 0 0,1 1 0,0 0 0,1-1-1,1 1 1,-1 21 0,2-24-59,1 0-1,0 0 0,1 0 0,0 1 0,2-1 1,-1-1-1,8 23 0,-8-30-12,0-1 0,0 0 1,1-1-1,-1 1 0,1 0 1,0-1-1,0 1 0,0-1 0,0 0 1,1 0-1,-1 0 0,1 0 1,0-1-1,0 1 0,0-1 0,0 0 1,0 0-1,0-1 0,0 1 0,1-1 1,-1 0-1,1 0 0,-1 0 1,1-1-1,7 0 0,-5 1-11,-1-1-1,0-1 1,0 0-1,0 1 1,0-2-1,0 1 1,0-1 0,0 0-1,0 0 1,0-1-1,-1 1 1,1-1-1,7-6 1,-5 3-22,0-1 1,-1 0-1,1 0 1,-2-1-1,1 0 1,-1 0-1,8-16 1,-2 1-32,-1-1 1,-1-1 0,-2 0-1,0-1 1,7-43-1,-6-2 110,-3 0 0,-3-1 0,-7-78 0,-3 103 685,7 45-575,0 1 0,0 0 1,0-1-1,0 1 0,-1 0 0,1-1 0,0 1 0,-1 0 0,0 0 0,1-1 0,-1 1 0,1 0 0,-1 0 0,0 0 0,0 0 0,0 0 0,0 0 0,0 0 0,0 0 0,0 0 0,0 0 0,0 0 0,0 1 0,0-1 0,0 0 0,-1 1 1,1-1-1,-3 0 0,-6 11 866,2 8-814,2 1 0,0 0 1,1 0-1,1 0 0,-3 32 0,-2 106-86,8-107-50,1 1 0,2-1 0,3 1 0,20 88 0,43 52-1936,-14-71-2964,-13-37-2879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55.547"/>
    </inkml:context>
    <inkml:brush xml:id="br0">
      <inkml:brushProperty name="width" value="0.05" units="cm"/>
      <inkml:brushProperty name="height" value="0.05" units="cm"/>
      <inkml:brushProperty name="color" value="#5B2D90"/>
    </inkml:brush>
  </inkml:definitions>
  <inkml:trace contextRef="#ctx0" brushRef="#br0">33 110 10421,'0'0'8292,"16"-16"-7828,52-49 352,-65 62-732,0 0 1,0 1-1,0-1 0,1 1 0,-1 0 1,1 0-1,-1 0 0,1 0 0,0 1 1,0-1-1,0 1 0,0 0 0,0 0 1,0 1-1,0-1 0,0 1 0,0 0 0,0 0 1,7 1-1,-8 0-61,0 0-1,0 0 1,0 0-1,0 0 1,0 1 0,-1-1-1,1 1 1,0-1-1,-1 1 1,1 0 0,-1 0-1,0 1 1,1-1-1,-1 0 1,0 1 0,0-1-1,-1 1 1,1 0 0,1 3-1,2 6-21,0 1 0,-1 0-1,-1-1 1,0 1 0,0 0 0,-2 1-1,1-1 1,-2 0 0,0 0 0,0 1-1,-1-1 1,-6 25 0,1-17 4,0 0 0,-1-1 0,-1 0 0,-1-1 0,-1 1 1,-1-2-1,-16 23 0,-104 115 48,93-114-61,37-41 23,0 0 0,-1 0 0,1 0 1,0 1-1,1-1 0,-1 0 0,0 1 0,0-1 0,0 0 0,1 1 0,-1-1 0,1 1 1,-1-1-1,0 4 0,1-5 14,1 0 0,-1 1 0,0-1 0,0 1 1,0-1-1,1 0 0,-1 1 0,0-1 0,1 0 0,-1 1 1,0-1-1,1 0 0,-1 1 0,0-1 0,1 0 0,-1 0 0,1 0 1,-1 1-1,0-1 0,1 0 0,-1 0 0,1 0 0,-1 0 1,1 0-1,-1 0 0,1 0 0,-1 0 0,0 0 0,1 0 0,-1 0 1,1 0-1,50-9 903,133-57-354,-64 14-3280,-81 32-579,-10-3-3034</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28.028"/>
    </inkml:context>
    <inkml:brush xml:id="br0">
      <inkml:brushProperty name="width" value="0.05" units="cm"/>
      <inkml:brushProperty name="height" value="0.05" units="cm"/>
      <inkml:brushProperty name="color" value="#5B2D90"/>
    </inkml:brush>
  </inkml:definitions>
  <inkml:trace contextRef="#ctx0" brushRef="#br0">89 1183 8676,'0'0'2753,"-17"-3"-1851,-54-8 3808,82 7-4140,22-2-685,300-32 1840,765-107-574,1836-253-361,1677-34-350,-4454 419-244,758-93 1507,-891 102-1639,-16 4 133,0-2 0,0 1 0,0-1-1,0 0 1,0-1 0,0 0 0,12-6 0,-39 9-104,-31 16-3148,-31 10-1819</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28.775"/>
    </inkml:context>
    <inkml:brush xml:id="br0">
      <inkml:brushProperty name="width" value="0.05" units="cm"/>
      <inkml:brushProperty name="height" value="0.05" units="cm"/>
      <inkml:brushProperty name="color" value="#5B2D90"/>
    </inkml:brush>
  </inkml:definitions>
  <inkml:trace contextRef="#ctx0" brushRef="#br0">28 161 5987,'0'0'6859,"-4"-18"-3930,-8-57-486,4 8 2408,11 153-548,-6 73-4127,1-53 11,0 64-429,2-59-2936,3-71-325,12-14-3351</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29.212"/>
    </inkml:context>
    <inkml:brush xml:id="br0">
      <inkml:brushProperty name="width" value="0.05" units="cm"/>
      <inkml:brushProperty name="height" value="0.05" units="cm"/>
      <inkml:brushProperty name="color" value="#5B2D90"/>
    </inkml:brush>
  </inkml:definitions>
  <inkml:trace contextRef="#ctx0" brushRef="#br0">874 1 9812,'0'0'11192,"10"3"-10285,-2 1-735,0 0-1,0 0 0,0 1 1,-1 0-1,0 0 0,0 0 1,0 1-1,0 0 1,-1 1-1,10 12 0,9 16 522,22 39 0,-25-38-527,2 4 71,-1 0 1,-1 2 0,-3 1 0,-2 0-1,24 90 1,-37-111-240,0 0-1,-1 1 1,-1-1-1,-2 1 1,0 0 0,-1 0-1,-1-1 1,-2 1-1,0-1 1,-1 0-1,-1 0 1,-1 0-1,-1-1 1,-15 28 0,-4-4 1,-1-2 0,-2-2 0,-2 0 1,-2-2-1,-63 57 0,23-33-90,-2-3 0,-93 54 0,111-78 7,-3-3 0,-90 37-1,119-58 45,0-2 0,-1-1 0,1-1 0,-2-2 0,1-1 0,-1-2 0,-35 0 0,68-3 7,-1 0 0,1 0 0,0-1 0,0 1 0,0 0 0,0 0 1,-1-1-1,1 1 0,0 0 0,0-1 0,0 1 0,0-1 1,0 0-1,0 1 0,0-1 0,0 0 0,0 0 0,0 1 0,0-1 1,0 0-1,1 0 0,-1 0 0,0 0 0,1 0 0,-1 0 1,1 0-1,-1 0 0,1-1 0,-1 1 0,1 0 0,0 0 0,-1 0 1,1 0-1,0-1 0,0 1 0,0 0 0,0 0 0,0 0 1,0-1-1,0 1 0,1-2 0,6-25-3241,3 5-3288,0 5-3595</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1.015"/>
    </inkml:context>
    <inkml:brush xml:id="br0">
      <inkml:brushProperty name="width" value="0.05" units="cm"/>
      <inkml:brushProperty name="height" value="0.05" units="cm"/>
      <inkml:brushProperty name="color" value="#5B2D90"/>
    </inkml:brush>
  </inkml:definitions>
  <inkml:trace contextRef="#ctx0" brushRef="#br0">80 134 8004,'0'0'3140,"-7"-18"-905,1-1-1475,-9-25 110,1-8 3239,14 52-4018,0 0-1,0 0 1,-1 1-1,1-1 1,0 0 0,0 0-1,0 0 1,0 0-1,-1 0 1,1 1 0,0-1-1,0 0 1,0 0-1,-1 0 1,1 0-1,0 0 1,0 0 0,0 0-1,-1 0 1,1 0-1,0 0 1,0 0 0,-1 0-1,1 0 1,0 0-1,0 0 1,0 0-1,-1 0 1,1 0 0,0 0-1,0 0 1,0 0-1,-1 0 1,1-1 0,0 1-1,0 0 1,0 0-1,-1 0 1,1 0-1,0 0 1,0 0 0,0-1-1,0 1 1,0 0-1,-1 0 1,1-1 0,-5 26 218,-18 434 2466,23-436-2871,2 0 1,0 1-1,7 27 0,-6-41-310,0 0-1,0 0 1,1 0 0,0-1-1,0 1 1,1-1-1,1-1 1,-1 1-1,11 12 1,8-3-3874,-4-14-2664</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1.394"/>
    </inkml:context>
    <inkml:brush xml:id="br0">
      <inkml:brushProperty name="width" value="0.05" units="cm"/>
      <inkml:brushProperty name="height" value="0.05" units="cm"/>
      <inkml:brushProperty name="color" value="#5B2D90"/>
    </inkml:brush>
  </inkml:definitions>
  <inkml:trace contextRef="#ctx0" brushRef="#br0">0 570 6227,'0'0'13980,"17"-7"-13612,-6 2-292,1 0 32,0 0 0,1 0 1,0 2-1,0-1 0,0 2 0,0 0 0,23-1 1,-19 3-80,0-1 1,0-1-1,1 0 1,-2-1-1,1-1 1,0-1-1,-1 0 1,0-1-1,0-1 1,0 0-1,-1-1 1,0-1-1,14-10 1,-20 11-164,1 0-1,-2-1 1,1 1 0,-1-2 0,0 1 0,-1-1-1,0 0 1,-1-1 0,0 1 0,0-1-1,-1-1 1,-1 1 0,0-1 0,0 1-1,-1-1 1,-1 0 0,0 0 0,0-24 0,-1 18 336,-1-1 0,0 1 0,-2 0 0,0 0 0,-1 0 0,-1 0 0,-1 1 0,0-1 0,-1 1 0,-14-27 0,13 38 2183,4 17-1573,2 27-889,1-29 372,13 365 2084,-7-321-3009,2 0 1,2-1-1,2 0 1,3-1-1,22 52 1,-12-55-3330,0-15-3295</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1.795"/>
    </inkml:context>
    <inkml:brush xml:id="br0">
      <inkml:brushProperty name="width" value="0.05" units="cm"/>
      <inkml:brushProperty name="height" value="0.05" units="cm"/>
      <inkml:brushProperty name="color" value="#5B2D90"/>
    </inkml:brush>
  </inkml:definitions>
  <inkml:trace contextRef="#ctx0" brushRef="#br0">56 41 10885,'0'0'9703,"-9"18"-9369,4-9-296,-1 3 84,0 0 0,0 0 1,1 1-1,1-1 1,0 1-1,1 0 0,0 0 1,1 1-1,0 18 0,2-24-79,-1 23 259,2 0 0,8 46 1,-8-68-271,1 0 1,1-1 0,0 1 0,0 0 0,0-1 0,1 0-1,0 1 1,1-2 0,0 1 0,0 0 0,1-1-1,0 0 1,7 6 0,-10-10-39,0 0 0,0 0 0,1-1-1,-1 1 1,1-1 0,-1 0 0,1 0 0,0 0-1,0-1 1,0 1 0,0-1 0,0 0 0,0 0-1,0-1 1,0 1 0,0-1 0,0 0 0,1 0-1,-1 0 1,0 0 0,0-1 0,0 0 0,0 0-1,0 0 1,0 0 0,0 0 0,0-1 0,0 0-1,0 0 1,3-3 0,0 0 14,0 0 0,-1 0 1,1-1-1,-1 0 0,-1-1 0,1 1 0,-1-1 1,0 0-1,-1-1 0,0 1 0,0-1 0,0 1 1,4-18-1,-4 11 28,-1 0 0,0 0 0,-1 0 1,-1-1-1,0 1 0,-1-1 0,-1 1 1,0-1-1,-1 1 0,0 0 0,-1-1 1,-1 1-1,-8-21 0,7 24-35,0 1 0,-1 0 1,0 0-1,-1 0 0,0 1 0,0-1 0,-1 2 0,-1-1 1,1 1-1,-1 1 0,0-1 0,-1 1 0,0 1 0,0 0 1,0 0-1,-1 1 0,-13-4 0,17 6-276,-1 1 0,0 0 0,0 0 0,0 1 0,0 0-1,0 0 1,0 1 0,-13 1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2.161"/>
    </inkml:context>
    <inkml:brush xml:id="br0">
      <inkml:brushProperty name="width" value="0.05" units="cm"/>
      <inkml:brushProperty name="height" value="0.05" units="cm"/>
      <inkml:brushProperty name="color" value="#5B2D90"/>
    </inkml:brush>
  </inkml:definitions>
  <inkml:trace contextRef="#ctx0" brushRef="#br0">0 0 11221,'0'0'12998,"0"145"-11893,0-65-481,0 6 512,0 3-879,0 2-257,0-7 0,6-7-769,10-8 81,10-10-2145,5-18-2098,11-18-6050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2.576"/>
    </inkml:context>
    <inkml:brush xml:id="br0">
      <inkml:brushProperty name="width" value="0.05" units="cm"/>
      <inkml:brushProperty name="height" value="0.05" units="cm"/>
      <inkml:brushProperty name="color" value="#5B2D90"/>
    </inkml:brush>
  </inkml:definitions>
  <inkml:trace contextRef="#ctx0" brushRef="#br0">300 496 12486,'0'0'6664,"-18"-10"-4604,-61-31-649,76 40-1370,1 0 0,-1 0 0,0 0 0,1 0 0,-1 0 0,0 1 0,0-1 0,1 1 0,-1 0 0,0 0 0,0 0 0,0 0 0,0 0 0,1 0 0,-1 1 0,0 0 0,0-1 0,1 1 0,-1 0-1,1 0 1,-1 1 0,-3 1 0,1 1 38,0 1 0,0-1-1,0 1 1,1 0-1,0 0 1,-6 11 0,3-6-94,-6 10 123,1 2 0,1 0 0,1 0 0,1 1 0,0 0 0,2 0 0,1 1 0,1 0 0,1 0 1,1 1-1,1-1 0,1 1 0,3 26 0,-2-48-127,0 0 0,0 0 1,0 1-1,1-1 0,-1 0 0,1 0 1,0 0-1,0 0 0,0 0 0,0 0 1,0-1-1,1 1 0,-1 0 1,1 0-1,0-1 0,0 1 0,0-1 1,0 0-1,0 1 0,1-1 0,-1 0 1,0 0-1,1-1 0,0 1 1,-1 0-1,1-1 0,0 0 0,0 1 1,0-1-1,0 0 0,0-1 0,0 1 1,0 0-1,0-1 0,0 0 1,1 0-1,-1 0 0,0 0 0,0 0 1,0-1-1,4 0 0,3-1-111,-1 0 0,1 0 0,-1-1 0,0-1-1,0 1 1,0-2 0,0 1 0,-1-1 0,1 0 0,-1-1 0,-1 0-1,11-9 1,-6 0-107,-1 0 1,0-1-1,-1 0 0,-1 0 0,0-1 0,-1-1 1,-1 1-1,-1-1 0,0 0 0,-1-1 0,4-33 1,-2-18-386,-4-131 1,-4 122 727,1 78-102,0-45 574,-7-51 1,6 83-134,-2 0 0,0 0 0,-1 0 0,0 1 0,-1 0 0,0 0 0,-1 0-1,-9-14 1,15 27-409,0 0 0,0 1 0,0-1 0,1 0 0,-1 0 0,0 0 0,0 0 0,0 0 0,0 1 0,0-1 0,0 0 0,0 0 0,0 0 0,0 0-1,0 1 1,0-1 0,0 0 0,0 0 0,0 0 0,0 0 0,0 1 0,0-1 0,-1 0 0,1 0 0,0 0 0,0 0 0,0 0 0,0 1 0,0-1-1,0 0 1,0 0 0,0 0 0,-1 0 0,1 0 0,0 0 0,0 0 0,0 1 0,0-1 0,0 0 0,0 0 0,-1 0 0,1 0 0,0 0-1,0 0 1,0 0 0,0 0 0,-1 0 0,1 0 0,0 0 0,0 0 0,0 0 0,0 0 0,-1 0 0,1 0 0,0 0 0,0 0 0,0 0 0,0 0-1,-1 0 1,1 0 0,0 0 0,0-1 0,0 1 0,0 0 0,0 0 0,0 0 0,-1 0 0,1 0 0,0 0 0,-3 27 396,3 36-581,31 243 1008,-2-28-765,-26-230-284,13 117-2266,-12-144 668,0-1-1,2 0 1,9 22-1,6 1-8992</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3.904"/>
    </inkml:context>
    <inkml:brush xml:id="br0">
      <inkml:brushProperty name="width" value="0.05" units="cm"/>
      <inkml:brushProperty name="height" value="0.05" units="cm"/>
      <inkml:brushProperty name="color" value="#5B2D90"/>
    </inkml:brush>
  </inkml:definitions>
  <inkml:trace contextRef="#ctx0" brushRef="#br0">202 341 6323,'0'0'12288,"-20"-12"-11050,-1 0-754,-43-18 1,62 30-455,1-1 1,-1 1-1,0 0 1,0 0 0,0 0-1,0 0 1,0 0 0,0 0-1,0 0 1,0 1 0,1-1-1,-1 1 1,0-1 0,0 1-1,1 0 1,-1 0 0,0 0-1,1 0 1,-1 0 0,0 0-1,1 0 1,0 0-1,-1 1 1,1-1 0,0 1-1,-1-1 1,1 1 0,0-1-1,0 1 1,0 0 0,1-1-1,-1 1 1,0 0 0,1 0-1,-1-1 1,1 1 0,-1 3-1,-3 4 46,-4 14 127,0 1 0,2 1 0,1 0 0,0-1 0,2 1 0,1 1 0,1-1 0,1 0 0,1 0 0,9 47 0,-6-55-174,0 0 0,1 0-1,1-1 1,1 1 0,1-1 0,0-1-1,1 1 1,0-2 0,1 1-1,1-1 1,13 13 0,-17-19-41,1-1 0,0 0 0,1 0 0,0 0 0,0-1 0,0 0 0,0-1 0,1 0 0,0-1 0,0 0 0,1 0 0,-1-1 0,1 0 0,0-1 0,-1 0 0,1-1 0,0 0 0,21-2 1,-26 0 18,-1 1 0,1-2 1,0 1-1,-1-1 1,1 0-1,-1 0 1,0 0-1,1-1 1,-1 1-1,0-1 0,-1-1 1,1 1-1,0-1 1,4-4-1,-3 1 8,0-1-1,0 1 0,-1-1 1,0 0-1,0 0 0,-1 0 1,0-1-1,2-10 0,1-4-16,-1-1 0,-2 0-1,0 0 1,-2-1 0,0-45-1,-4 48-8,-1 1-1,-1-1 0,-1 1 1,0-1-1,-2 2 1,0-1-1,-2 1 0,0 0 1,-1 0-1,-1 1 0,-1 1 1,0 0-1,-21-22 1,29 35 7,-1 1 1,1-1 0,-1 1 0,0 0 0,0 0 0,-1 1 0,1-1 0,-1 1 0,0 0 0,1 1 0,-1-1-1,0 1 1,-1 1 0,1-1 0,0 1 0,0 0 0,-1 0 0,1 1 0,-13 0 0,13 1 0,1 0 0,-1 1 1,1-1-1,0 1 0,0 0 1,-1 0-1,1 1 1,1 0-1,-1 0 0,0 0 1,1 0-1,-1 1 0,1-1 1,0 1-1,0 0 0,1 1 1,-1-1-1,1 1 0,0-1 1,0 1-1,0 0 0,-3 9 1,2-1 11,-1 1 0,2 0 0,0 0 0,0 1 0,2-1 0,-1 1 0,2-1 0,0 1 0,1-1 0,0 1 0,1-1 0,1 0 0,9 28 0,-7-25-18,1-1 0,1 0 0,0-1 0,1 1 0,1-1 0,1-1 0,0 0 0,0 0 0,2-1 0,-1 0 0,19 14 1,-25-23 9,0 0 1,0-1-1,1 1 1,-1-1-1,1-1 1,-1 1-1,1-1 1,0 0 0,0 0-1,0-1 1,0 1-1,1-1 1,-1-1-1,0 1 1,0-1-1,8-1 1,-5 0-34,0-1 1,-1 0-1,1-1 0,0 0 0,-1 0 1,0-1-1,1 0 0,-2 0 0,1-1 1,8-6-1,1-3 4,-1 0 0,-1-1 0,-1-1 0,0 0 0,0-1 1,-2 0-1,0-1 0,15-32 0,-15 21 141,-1 0 1,-2 0-1,0-1 0,-3-1 1,0 1-1,-2-1 1,1-41-1,13 137 228,-12-41-444,31 108 21,-32-118 63,0-2 0,1 1 0,0 0-1,2-1 1,-1-1 0,1 1 0,16 17 0,-22-27-18,0 0 0,0 1 0,0-2 0,1 1 0,-1 0 0,0 0 0,1-1 0,-1 1 0,1-1 0,-1 1 0,1-1 0,0 0 0,-1 0 0,1-1 0,0 1 1,0 0-1,0-1 0,0 0 0,-1 0 0,1 0 0,4 0 0,-4-1-7,0 0 1,1 0-1,-1-1 1,0 1 0,0-1-1,0 0 1,0 0-1,0 0 1,0 0-1,0-1 1,-1 1-1,1-1 1,-1 0-1,4-4 1,2-6-60,0 0 1,-1-1-1,-1 0 1,0 0-1,0 0 1,5-26-1,-3-32 389,-8 79-267,0 23-4,0 0 0,2-1-1,2 0 1,8 38 0,-11-61-27,1 1 1,0-1-1,0-1 0,0 1 0,0 0 0,1 0 0,0-1 0,1 0 0,-1 1 0,1-1 0,0-1 0,0 1 0,0 0 1,1-1-1,-1 0 0,1 0 0,0 0 0,0-1 0,1 0 0,-1 0 0,1 0 0,0 0 0,-1-1 0,1 0 0,0 0 1,0-1-1,10 1 0,-10-1-78,0-2 0,0 1 1,-1-1-1,1 0 0,0 0 0,0 0 1,0-1-1,-1 0 0,1 0 1,-1-1-1,1 1 0,-1-1 0,0 0 1,0-1-1,-1 1 0,1-1 1,0 0-1,-1 0 0,0 0 0,0-1 1,-1 0-1,1 1 0,-1-1 1,0 0-1,4-10 0,3-4-808,-1-1-1,-2 0 0,0 0 1,-1-1-1,-1 0 1,3-21-1,-2-3-360,-3 0 1,-1-1-1,-5-50 1,1 70 1903,-1 1 0,-2 1 1,0-1-1,-1 0 0,-2 1 1,-1 1-1,-12-26 0,-1 14 3327,22 35-3899,0-1 0,-1 1 0,1-1 0,0 1 0,0-1 0,-1 1 0,1-1 0,0 1 0,0 0 0,-1-1 0,1 1 0,-1-1 0,1 1 0,0 0 0,-1-1 0,1 1 0,-1 0 0,1-1 0,-1 1 0,1 0 0,-1 0 0,1 0 0,-1-1 0,1 1 0,-1 0 0,1 0-1,-1 0 1,1 0 0,-1 0 0,1 0 0,-1 0 0,1 0 0,-1 0 0,0 0 0,1 0 0,-1 0 0,1 0 0,-1 1 0,1-1 0,-1 0 0,1 0 0,-1 0 0,1 1 0,0-1 0,-1 0 0,1 1 0,-1-1 0,1 0 0,-1 1 0,1-1 0,0 1 0,-1-1 0,1 1 0,0-1 0,0 1 0,-1-1 0,1 0 0,0 1 0,0 0 0,0-1 0,0 1 0,-1-1 0,1 1 0,0-1 0,0 1 0,0-1 0,0 2 0,-6 31 276,2 0 0,0 67 0,10 72 334,-6-170-676,14 179 588,0-2-1004,-10-60-3913,-4-75-4346</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4.286"/>
    </inkml:context>
    <inkml:brush xml:id="br0">
      <inkml:brushProperty name="width" value="0.05" units="cm"/>
      <inkml:brushProperty name="height" value="0.05" units="cm"/>
      <inkml:brushProperty name="color" value="#5B2D90"/>
    </inkml:brush>
  </inkml:definitions>
  <inkml:trace contextRef="#ctx0" brushRef="#br0">0 143 17448,'0'0'3602,"131"-89"-4723,-22 62-3729,12 0-9349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3:56.100"/>
    </inkml:context>
    <inkml:brush xml:id="br0">
      <inkml:brushProperty name="width" value="0.05" units="cm"/>
      <inkml:brushProperty name="height" value="0.05" units="cm"/>
      <inkml:brushProperty name="color" value="#5B2D90"/>
    </inkml:brush>
  </inkml:definitions>
  <inkml:trace contextRef="#ctx0" brushRef="#br0">361 12 8196,'0'0'10156,"1"-1"-10087,-1 0 1,1 1-1,-1-1 0,0 0 0,1 1 0,0-1 0,-1 0 0,1 1 0,-1-1 0,1 1 0,0-1 0,-1 1 0,1-1 0,0 1 0,0 0 0,-1-1 1,1 1-1,0 0 0,0-1 0,-1 1 0,1 0 0,0 0 0,0 0 0,0 0 0,0 0 0,1 0 0,6 3 112,-1 0 1,1 1-1,-1-1 0,0 2 0,0-1 0,0 1 0,0 0 1,-1 0-1,0 1 0,0 0 0,-1 0 0,9 11 0,2 5 55,-1 1 0,19 39 0,-22-38-203,-2 2-1,-1-1 1,-1 1-1,-1 0 1,-2 1 0,0-1-1,-2 1 1,-1 0-1,-1 0 1,-1 0 0,-2 0-1,0 0 1,-2 0-1,-1 0 1,-1-1 0,-1 0-1,-12 27 1,-7 5-210,-2-1-1,-3-1 1,-68 92 0,80-123 109,-1 0 0,-2-2 0,0-1 0,-2 0-1,0-2 1,-1 0 0,-1-2 0,-1-1 0,-45 22 0,63-36 4,0 0 0,-1-1 0,1 0 0,-1 0 0,1-1 0,-1 0 0,-17-2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4.957"/>
    </inkml:context>
    <inkml:brush xml:id="br0">
      <inkml:brushProperty name="width" value="0.05" units="cm"/>
      <inkml:brushProperty name="height" value="0.05" units="cm"/>
      <inkml:brushProperty name="color" value="#5B2D90"/>
    </inkml:brush>
  </inkml:definitions>
  <inkml:trace contextRef="#ctx0" brushRef="#br0">83 324 6915,'0'0'14834,"-2"-6"-13933,2 6-896,0 0 0,0-1 0,0 1 0,0 0 0,0-1 0,0 1 0,0 0 0,0-1-1,0 1 1,0 0 0,0-1 0,-1 1 0,1 0 0,0 0 0,0-1 0,0 1 0,0 0 0,0-1-1,-1 1 1,1 0 0,0 0 0,0-1 0,0 1 0,-1 0 0,1 0 0,0 0 0,0-1 0,-1 1-1,1 0 1,0 0 0,-1 0 0,1 0 0,0 0 0,-1-1 0,1 1 0,0 0 0,-1 0 0,1 0-1,0 0 1,0 0 0,-1 0 0,1 0 0,0 0 0,-1 0 0,1 0 0,0 0 0,-1 1-1,1-1 1,0 0 0,-1 0 0,1 0 0,0 0 0,0 0 0,-1 0 0,1 1 0,0-1 0,-1 0-1,1 1 1,-8 29 336,1 68 229,6-75-489,-4 59 297,-4 0 0,-28 125 0,44-290-952,4-8 240,0-96 1,7-58 104,-10 215 252,-8 30-24,0-1 1,0 1 0,0 0-1,0-1 1,1 1 0,-1 0 0,0 0-1,0-1 1,0 1 0,1 0 0,-1 0-1,0-1 1,0 1 0,1 0-1,-1 0 1,0 0 0,1-1 0,-1 1-1,0 0 1,1 0 0,-1 0-1,0 0 1,1 0 0,-1 0 0,0 0-1,1 0 1,-1 0 0,0 0-1,1 0 1,-1 0 0,0 0 0,1 0-1,-1 0 1,0 0 0,1 0 0,-1 0-1,4 3-5,-1 0 1,0 1-1,0-1 0,0 1 0,-1-1 0,1 1 0,3 7 1,4 5 1,1 1 37,1 0 0,0-1 0,1-1 0,1 0 0,1-1 0,24 19 0,-31-27-20,1-1 0,-1 0 0,1 0 0,0 0 0,0-1 0,1-1-1,-1 0 1,1 0 0,0 0 0,0-1 0,0-1 0,0 0 0,0 0 0,0-1 0,12-1 0,-16-1-3,-1 1 0,1-1 0,-1 0 0,0 0 1,0-1-1,1 1 0,-2-1 0,1 0 0,0 0 0,-1-1 0,1 0 0,-1 0 1,0 0-1,-1 0 0,1 0 0,0-1 0,-1 1 0,0-1 0,0 0 0,-1 0 0,0 0 1,1-1-1,1-9 0,2-5 13,0 1 0,-2-2 0,0 1 0,-1 0 0,-1-27 0,0 2-41,-1 6 462,-4-49 0,6 155 1250,5 44-1835,9 3 421,18 101 35,-25-170-1018,1-2 1,31 75-1,-39-110 255,1-1 0,0 1 1,0-1-1,8 11 0,-10-16 50,0 0-1,0 0 1,0 0 0,0 0 0,0-1 0,0 1-1,1-1 1,-1 1 0,1-1 0,-1 0 0,1 0-1,-1 0 1,1 0 0,0-1 0,-1 1 0,1-1-1,3 1 1,22 0-7685</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5.374"/>
    </inkml:context>
    <inkml:brush xml:id="br0">
      <inkml:brushProperty name="width" value="0.05" units="cm"/>
      <inkml:brushProperty name="height" value="0.05" units="cm"/>
      <inkml:brushProperty name="color" value="#5B2D90"/>
    </inkml:brush>
  </inkml:definitions>
  <inkml:trace contextRef="#ctx0" brushRef="#br0">3 207 5507,'0'0'16036,"-1"-5"-15649,-1-6-312,5 12 41,10 22 195,15 24 174,-22-39-426,-1-1 0,2 0 0,-1 0-1,1 0 1,0-1 0,0 0 0,1 0 0,0-1 0,0 0-1,0 0 1,1-1 0,-1 0 0,1 0 0,0-1-1,0 0 1,0-1 0,1 0 0,-1 0 0,1-1 0,11 0-1,-19-1-51,0-1-1,0 1 0,0 0 0,0-1 0,0 0 0,0 1 0,0-1 0,0 0 1,0 0-1,0 0 0,0 0 0,0 0 0,-1-1 0,1 1 0,0 0 1,-1-1-1,1 1 0,-1-1 0,2-2 0,0 0-13,-1-1-1,0 1 1,0-1-1,0 0 1,0 0-1,-1 0 1,3-9-1,-3-3-88,1 1 1,-2-1-1,0 1 0,-3-20 0,2 26 27,-2 0 0,1-1 0,-1 1 0,-1 0 0,0 0 0,0 1 0,-1-1 0,0 1 0,-1 0 0,0 0 0,-7-8 0,8 12 89,1 0 1,-1 0 0,0 0-1,-1 0 1,1 1 0,-1 0-1,1 0 1,-1 0 0,0 1 0,-1 0-1,1 0 1,-1 1 0,1 0-1,-1 0 1,0 0 0,1 1-1,-13-1 1,17 2-17,0 0 0,0 0 0,0 0 0,0 1 0,0-1 1,0 1-1,0-1 0,0 1 0,0 0 0,0 0 0,0 0 0,0 0 0,1 0 0,-1 0 0,0 1 1,1-1-1,-1 1 0,1-1 0,-3 3 0,1 1 25,0 0 1,0 0-1,1 0 1,0 0-1,-1 0 1,2 0-1,-3 7 0,0 11 125,0 0 0,0 39-1,3-55-136,1 6 46,-3 35 203,2 0 0,2-1 0,15 93 0,-13-126-222,1 0 1,0 0 0,1-1-1,1 0 1,0 0-1,0 0 1,14 18 0,-14-23-31,1 0 0,0-1-1,0 0 1,0 0 0,1-1 0,0 0 0,1 0 0,-1-1 0,1 0 0,0 0 0,0-1 0,10 3 0,-5-2-104,0-2 0,1 1 0,-1-2 0,1 0-1,-1-1 1,1 0 0,0-1 0,-1-1 0,1 0 0,0-1 0,-1-1 0,0 0 0,1-1 0,-1 0 0,-1-1 0,1-1 0,-1 0 0,0-1 0,0 0 0,15-13-1,-13 9-375,0-1 0,-2-1-1,1 0 1,-2 0-1,0-2 1,19-28 0,-22 27-526,0 0 0,-1 0 0,-1-1 0,0 0 0,-1-1 0,-1 0 0,3-19 0,2-51-4485</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5.949"/>
    </inkml:context>
    <inkml:brush xml:id="br0">
      <inkml:brushProperty name="width" value="0.05" units="cm"/>
      <inkml:brushProperty name="height" value="0.05" units="cm"/>
      <inkml:brushProperty name="color" value="#5B2D90"/>
    </inkml:brush>
  </inkml:definitions>
  <inkml:trace contextRef="#ctx0" brushRef="#br0">7 170 8340,'0'0'2598,"0"-17"983,1-5-2193,0 11-432,0 1 0,-1-1 0,0 1 0,-4-22 0,2 57 2972,-1 12-3854,16 325 1919,-12-191-2153,-1-96-3509,1-79 3608,0 0 0,0 0-1,1 0 1,-1 0 0,1 0 0,0 1-1,1-1 1,-1 1 0,0-1-1,5-3 1,2-5 20,31-50 119,-2-2-1,41-95 1,-65 126-141,-2-1 0,-1 0 0,-1-1-1,-2 0 1,-2 0 0,-1-1 0,0-36 0,-5 66 169,0 0 0,0 0 0,-1 0 0,0 0 0,0-1 0,-4-10 0,4 16-75,1 0-1,-1 0 0,1 0 1,-1 0-1,1 0 1,-1 0-1,0 1 0,1-1 1,-1 0-1,0 0 1,0 0-1,1 1 1,-1-1-1,0 1 0,0-1 1,0 0-1,0 1 1,0-1-1,0 1 0,0 0 1,0-1-1,0 1 1,0 0-1,0 0 1,0 0-1,-1 0 0,1-1 1,0 2-1,0-1 1,0 0-1,0 0 0,0 0 1,0 0-1,0 1 1,0-1-1,0 0 0,0 1 1,0-1-1,0 1 1,0-1-1,0 1 1,0 0-1,0-1 0,0 1 1,1 0-1,-2 0 1,-2 3 17,0 0 1,0 0-1,0 0 1,1 0 0,-1 0-1,1 1 1,0 0-1,1-1 1,-1 1-1,1 0 1,0 1 0,-2 4-1,-16 70-61,19-79 16,-10 76 149,3 0-1,3 0 0,10 136 1,5-123-212,-9-83 54,1 1 0,0-1 0,0 0 0,1 0 0,0 0 0,0 0 0,0-1 0,1 1 0,8 10 0,-11-16-9,0 1 1,1 0-1,0-1 0,-1 1 1,1-1-1,0 0 0,-1 1 1,1-1-1,0 0 1,0 0-1,0 0 0,0-1 1,0 1-1,0 0 0,0-1 1,0 1-1,1-1 1,-1 0-1,0 1 0,4-2 1,-2 1 8,0-1 0,-1 0 0,1 0-1,0-1 1,-1 1 0,0-1 0,1 0 0,-1 1 0,0-1 0,0-1 0,4-2 0,6-7 15,-1-1-1,0-1 0,20-29 1,-27 37-26,60-95-178,-34 51 765,50-60-1,-81 109-559,0 1 0,0 0 0,1-1-1,-1 1 1,0 0 0,0-1 0,1 1-1,-1 0 1,0 0 0,1-1 0,-1 1-1,0 0 1,0 0 0,1 0-1,-1-1 1,1 1 0,-1 0 0,0 0-1,1 0 1,-1 0 0,0 0 0,1 0-1,-1 0 1,1 0 0,-1 0 0,0 0-1,1 0 1,-1 0 0,0 0 0,1 0-1,-1 0 1,1 0 0,-1 0-1,0 0 1,1 1 0,-1-1 0,0 0-1,1 0 1,-1 0 0,0 1 0,0-1-1,1 0 1,-1 0 0,0 1 0,1-1-1,-1 0 1,0 1 0,0-1 0,0 0-1,1 1 1,-1-1 0,0 0-1,0 1 1,0-1 0,0 0 0,0 1-1,0-1 1,0 1 0,0-1 0,0 0-1,0 1 1,6 30 375,-5-27-368,5 42-184,-1-7-689,13 53-1,-15-81 627,0 0 0,1 0 0,1 0 0,0 0 0,0-1 0,1 0 0,0 0 0,1-1 0,10 11 0,-15-16-355,1-1 0,1-1 1,-1 1-1,0 0 1,1-1-1,-1 0 0,1 0 1,0 0-1,-1 0 0,1-1 1,0 1-1,0-1 1,0 0-1,7 1 0,15-1-6474</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6.324"/>
    </inkml:context>
    <inkml:brush xml:id="br0">
      <inkml:brushProperty name="width" value="0.05" units="cm"/>
      <inkml:brushProperty name="height" value="0.05" units="cm"/>
      <inkml:brushProperty name="color" value="#5B2D90"/>
    </inkml:brush>
  </inkml:definitions>
  <inkml:trace contextRef="#ctx0" brushRef="#br0">89 28 7892,'0'0'11717,"-14"17"-11295,5-6-347,2-5 11,1 0 1,1 1 0,-1 0-1,1 0 1,0 1 0,1 0-1,0-1 1,0 1 0,0 1-1,1-1 1,1 0 0,-1 1-1,1 0 1,1-1 0,-2 13 0,3 2 13,-1-3 44,1 1 1,0 0 0,2 0 0,0 0 0,7 24 0,-8-41-127,0 0-1,1 1 0,0-1 1,0 0-1,0 0 1,0 0-1,0 0 1,1 0-1,0 0 1,0-1-1,0 1 1,0-1-1,1 0 1,-1 0-1,1 0 1,0 0-1,0-1 1,0 0-1,0 0 1,0 0-1,0 0 1,0 0-1,1-1 1,-1 0-1,1 0 1,-1 0-1,1 0 1,0-1-1,4 0 1,-4 1 3,0-1 1,0 0 0,0-1-1,0 1 1,0-1 0,0 0 0,-1-1-1,1 1 1,0-1 0,-1 0-1,1 0 1,-1 0 0,1 0 0,-1-1-1,0 0 1,0 0 0,0 0-1,3-4 1,-2 1 62,0 0-1,0-1 1,0 0 0,-1 0-1,-1 0 1,1 0 0,-1-1-1,0 1 1,-1-1 0,3-11-1,-2 4 38,-1 0 0,0 1 0,-1-1 0,-1 0 0,0 0 0,-1 0 1,-1 0-1,0 0 0,-1 1 0,-1-1 0,-10-26 0,10 33-159,0 1 1,0-1-1,-1 1 1,0 0-1,0 0 1,-1 1-1,1-1 1,-2 1 0,1 0-1,-1 1 1,0 0-1,0 0 1,0 0-1,0 1 1,-1 0-1,0 1 1,0-1-1,0 1 1,0 1-1,-1 0 1,-14-2-1,22 3-32,0 1 0,-1 0 0,1 0 0,0 0 0,-1 0 0,1 0 0,-1 0 0,1 0 0,0 0 0,-1 1 0,1-1 0,0 0 0,-1 1 0,1-1 0,0 1 0,0 0 0,-1-1 0,1 1 0,0 0 0,0 0 0,0 0 0,0-1 0,0 1 0,0 0 0,0 0 0,0 1 0,0-1 0,1 0 0,-1 0-1,0 0 1,1 1 0,-1-1 0,1 0 0,-1 0 0,1 1 0,0-1 0,-1 1 0,1-1 0,0 0 0,0 3 0,0 1-285,1 0 0,-1 0-1,1 0 1,0 0 0,0 0 0,1 0-1,-1 0 1,1 0 0,0-1 0,6 9-1,33 35-4051,14 2-470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6.698"/>
    </inkml:context>
    <inkml:brush xml:id="br0">
      <inkml:brushProperty name="width" value="0.05" units="cm"/>
      <inkml:brushProperty name="height" value="0.05" units="cm"/>
      <inkml:brushProperty name="color" value="#5B2D90"/>
    </inkml:brush>
  </inkml:definitions>
  <inkml:trace contextRef="#ctx0" brushRef="#br0">324 545 12982,'0'0'8294,"-22"-13"-7427,-72-36 169,91 47-1017,0 1 1,0 0-1,0 0 1,0 1-1,0-1 1,0 1-1,-1-1 1,1 1-1,0 0 1,0 0-1,0 1 1,0-1 0,-1 1-1,1-1 1,0 1-1,0 0 1,0 0-1,0 0 1,0 1-1,0-1 1,1 1-1,-1 0 1,-4 3-1,0 1 16,1 1-1,0 0 1,0 0 0,0 1-1,-8 14 1,9-13 1,-7 12 0,1 0 0,1 0 0,1 0 0,1 1 0,0 1 0,2-1 0,1 1 0,1 1 0,1-1 0,0 0 0,2 25 0,1-44-37,0 1 0,0-1 0,1 0 0,-1 0 0,1 0 0,0 1 0,0-1 0,0 0 0,1 0 0,0-1 1,-1 1-1,1 0 0,1 0 0,-1-1 0,0 1 0,1-1 0,0 0 0,0 0 0,0 0 0,0 0 0,0 0 0,0-1 0,1 1 0,-1-1 0,1 0 0,0 0 0,0 0 0,0-1 0,0 1 0,0-1 0,0 0 0,0 0 0,0 0 0,7 0 0,0-1-75,0 0-1,0 0 0,0-1 1,0 0-1,0-1 1,0 0-1,0-1 0,-1 0 1,0-1-1,1 0 1,-1 0-1,15-10 0,-8 2-19,0 0 0,0-1 0,-1-1 0,-1 0 0,-1-1 0,0-1 0,-1 0 0,0-1 1,-1-1-1,13-26 0,-14 19 76,-1 1 0,-1-1 0,-2-1 0,0 1 1,-2-1-1,0 0 0,1-52 0,-6-153-27,-3 190 354,-1 1 0,-2 0 1,-18-64-1,15 90 216,1 21 88,-3 27 169,11-33-775,-11 49 293,2 1 1,-3 100-1,16 108 714,-4-256-1044,2 49 122,2-1 0,21 94 1,-21-129-316,1 0 1,1-1 0,0 1-1,1-2 1,14 23 0,-15-29-236,-1-1 1,1 1 0,1-1-1,-1-1 1,1 1 0,1-1-1,-1 0 1,1-1 0,0 0-1,14 7 1,40 9-6061</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7.083"/>
    </inkml:context>
    <inkml:brush xml:id="br0">
      <inkml:brushProperty name="width" value="0.05" units="cm"/>
      <inkml:brushProperty name="height" value="0.05" units="cm"/>
      <inkml:brushProperty name="color" value="#5B2D90"/>
    </inkml:brush>
  </inkml:definitions>
  <inkml:trace contextRef="#ctx0" brushRef="#br0">1 0 20025,'0'0'3730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9.392"/>
    </inkml:context>
    <inkml:brush xml:id="br0">
      <inkml:brushProperty name="width" value="0.05" units="cm"/>
      <inkml:brushProperty name="height" value="0.05" units="cm"/>
      <inkml:brushProperty name="color" value="#5B2D90"/>
    </inkml:brush>
  </inkml:definitions>
  <inkml:trace contextRef="#ctx0" brushRef="#br0">38 158 7395,'0'0'10485,"-3"-13"-9017,1 7-1123,-12-46 949,14 49-1171,-1 0-1,1 1 0,0-1 0,0 0 1,0 1-1,0-1 0,0 1 0,0-1 1,1 0-1,-1 1 0,1-1 0,0 1 1,0-1-1,0 1 0,0-1 0,0 1 1,0 0-1,1-1 0,-1 1 1,3-3-1,0 2-106,1 0 0,-1-1 0,1 2 1,-1-1-1,1 0 0,0 1 0,0 0 1,0 0-1,1 0 0,-1 1 0,0 0 1,1 0-1,-1 0 0,0 1 0,1-1 1,-1 1-1,1 1 0,-1-1 0,1 1 1,-1 0-1,0 0 0,1 0 0,-1 1 0,0 0 1,5 3-1,-3-2-6,0 1 1,0 0-1,0 1 1,-1 0-1,1 0 1,-1 0-1,0 1 1,-1 0-1,0 0 1,0 0-1,0 1 1,0-1-1,-1 1 1,0 0-1,-1 1 1,4 9-1,-3-3-11,0 1 0,-2 1-1,1-1 1,-2 0 0,0 1 0,-1-1 0,0 1 0,-2-1-1,0 0 1,0 0 0,-1 1 0,-1-2 0,-1 1-1,0 0 1,-1-1 0,0 0 0,-1 0 0,-12 17-1,-1-1 9,-1-2 0,-1 0 1,-2-2-1,0 0 0,-2-1 0,-56 40 0,80-64 118,6-2-50,168-88 426,-87 41-709,67-41-2672,-58 22-4380,-43 22-1224</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39.765"/>
    </inkml:context>
    <inkml:brush xml:id="br0">
      <inkml:brushProperty name="width" value="0.05" units="cm"/>
      <inkml:brushProperty name="height" value="0.05" units="cm"/>
      <inkml:brushProperty name="color" value="#5B2D90"/>
    </inkml:brush>
  </inkml:definitions>
  <inkml:trace contextRef="#ctx0" brushRef="#br0">544 2 11029,'0'0'10853,"0"-2"-10006,9 13-744,44 66 540,-3 3 1,-3 2-1,-4 2 1,35 98-1,-66-146-608,-1 1 0,-2-1-1,-1 1 1,-2 1-1,1 45 1,-6-59-42,-2 0 0,0-1 0,-1 1 0,-2 0 0,0-1 1,-2 0-1,0 0 0,-2 0 0,-14 30 0,3-19-113,-1-1 0,-2 0 1,-1-2-1,-1-1 0,-2-1 0,-1-1 1,-1-1-1,-60 43 0,51-44-162,-2-2 0,0-1 0,-2-3 0,0-1 0,-1-2-1,-1-2 1,-58 13 0,75-23-1199,0-1-1,-48 0 0,37-4-4520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41.493"/>
    </inkml:context>
    <inkml:brush xml:id="br0">
      <inkml:brushProperty name="width" value="0.05" units="cm"/>
      <inkml:brushProperty name="height" value="0.05" units="cm"/>
      <inkml:brushProperty name="color" value="#5B2D90"/>
    </inkml:brush>
  </inkml:definitions>
  <inkml:trace contextRef="#ctx0" brushRef="#br0">107 228 1713,'0'0'3673,"-6"-19"-1466,-2-6-1377,-23-71 2833,12 24 2838,14 57-3887,-1 16-250,-1 29-1275,-18 315 699,25-283-1708,3 0 0,2 0 0,22 97 0,-14-101-322,-6-24-1142,21 63 0,-13-71-1844,-3-18-4442</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42.228"/>
    </inkml:context>
    <inkml:brush xml:id="br0">
      <inkml:brushProperty name="width" value="0.05" units="cm"/>
      <inkml:brushProperty name="height" value="0.05" units="cm"/>
      <inkml:brushProperty name="color" value="#5B2D90"/>
    </inkml:brush>
  </inkml:definitions>
  <inkml:trace contextRef="#ctx0" brushRef="#br0">1 323 10373,'0'0'6859,"18"9"-4717,5 3-1765,0-1-1,1-2 1,0 0-1,0-1 1,1-1-1,0-2 1,48 5-1,-63-10-313,0 0 0,0-1 0,0 0 0,-1 0 0,1-1 0,-1 0 0,1-1 0,10-4 0,-14 4-32,-1 0 0,0-1 0,1 1 0,-2-1 0,1 0 0,0-1 0,-1 1 0,0-1 0,0 0 0,0 0 0,0 0 0,-1 0 1,0-1-1,3-6 0,-1 0 5,-1 0 0,0 0 0,-1-1 0,0 1 0,-1-1 0,-1 0 0,0 1 1,0-1-1,-2 0 0,1 0 0,-2 0 0,1 1 0,-2-1 0,-6-21 0,7 28-14,1 1-1,-1-1 1,-1 1 0,1-1-1,-1 1 1,0 0-1,0 0 1,-1 0-1,1 1 1,-1-1 0,0 1-1,0 0 1,-1 0-1,1 0 1,-1 0 0,0 1-1,0 0 1,0 0-1,0 0 1,0 1-1,-1 0 1,1 0 0,-1 0-1,0 0 1,0 1-1,1 0 1,-1 0-1,0 1 1,0 0 0,0 0-1,0 0 1,0 0-1,-8 3 1,8-1-3,0 0 0,1 0 0,0 0 0,0 1 0,-1-1 0,1 1 0,1 1 0,-1-1 0,0 1 0,1 0 0,0 0 0,0 0 0,0 0 0,0 1 0,1 0 0,0-1 0,0 1 0,0 0 0,0 1 0,1-1 0,0 0 0,-2 9 0,-2 5 26,1 1 0,1 1 0,0-1 0,2 1 0,-1 20 0,3-14-36,1 0 0,1 0 0,1 0 0,2 0-1,0-1 1,2 1 0,19 48 0,-20-61-28,1-1 0,0 0 0,0 0 0,1 0 0,1-1 0,0 0 1,1-1-1,0 0 0,1-1 0,0 0 0,1 0 0,0-1 0,0-1 0,1 0 0,0 0 0,14 5 0,-14-9-59,1 1 0,-1-2 1,1 0-1,0-1 0,0 0 0,0-1 0,0 0 0,0-1 1,0-1-1,19-3 0,-12 0-30,-1-1 0,0-1 0,0 0 0,0-2 0,-1 0 0,30-19 0,-30 16 61,0-2 1,-1 0-1,-1-1 0,0 0 0,-1-2 0,0 0 0,-2 0 0,0-2 0,-1 0 0,0 0 0,-2-1 0,0-1 0,-1 0 0,8-22 0,-13 23 77,-1 0 0,0-1 0,-2 1-1,0-1 1,-1 0 0,-3-34 0,2 51 3,0 0 0,-1-1 1,0 1-1,1 0 1,-1 0-1,-1 0 0,1 0 1,0 0-1,-1 0 1,1 1-1,-1-1 1,0 0-1,0 1 0,0-1 1,0 1-1,0 0 1,-1-1-1,1 1 0,-1 0 1,1 1-1,-1-1 1,0 0-1,0 1 1,1-1-1,-1 1 0,0 0 1,0 0-1,-1 0 1,1 1-1,-6-2 0,2 2 17,0-1-1,0 1 0,0 0 0,0 1 0,0-1 0,0 1 0,0 1 0,0-1 0,0 1 1,0 1-1,1-1 0,-1 1 0,-8 5 0,3 0-39,0 1 1,1 0-1,1 0 0,-1 1 1,2 1-1,-1-1 0,1 1 1,1 1-1,0 0 0,1 0 1,0 1-1,1 0 0,0 0 1,1 0-1,0 1 0,1-1 1,1 1-1,0 0 0,1 0 0,1 0 1,0 1-1,2 23 0,-1-35-12,0-1-1,1 1 0,-1 0 0,1-1 0,0 1 0,-1-1 0,1 1 0,1-1 0,-1 0 0,0 1 0,0-1 0,1 0 0,-1 0 0,1 0 1,0 0-1,0 0 0,0 0 0,0-1 0,0 1 0,0 0 0,0-1 0,0 0 0,1 1 0,-1-1 0,0 0 0,1 0 0,-1 0 1,1-1-1,-1 1 0,1-1 0,0 1 0,-1-1 0,1 0 0,-1 0 0,6 0 0,-1-1-21,0 0 0,-1 0 0,1 0 0,-1 0 0,1-1-1,-1 0 1,0-1 0,0 1 0,0-1 0,0 0 0,0-1 0,-1 1 0,6-6 0,16-17 470,-2-2 1,0 0 0,27-44 0,-51 70 594,-1 5-764,6 61-420,6 45-995,-11-98 56,2-1 0,0 1-1,0-1 1,0 0 0,2 0 0,-1 0 0,10 15 0,9 2-8194</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05.510"/>
    </inkml:context>
    <inkml:brush xml:id="br0">
      <inkml:brushProperty name="width" value="0.05" units="cm"/>
      <inkml:brushProperty name="height" value="0.05" units="cm"/>
      <inkml:brushProperty name="color" value="#5B2D90"/>
    </inkml:brush>
  </inkml:definitions>
  <inkml:trace contextRef="#ctx0" brushRef="#br0">64 476 4178,'0'0'9882,"-2"-9"-8410,-3-3-903,3 8-176,1 0 0,-1 0-1,1 0 1,0-1 0,0 1 0,1 0-1,-1 0 1,1-8 3625,-2 23-3812,4 74-185,0-45-12,-1 0 0,-2 1 0,-2-1 0,-12 60 0,2-67 5,13-33-11,0 0-1,0 1 1,-1-1-1,1 0 1,0 0 0,0 0-1,0 0 1,0 1-1,-1-1 1,1 0 0,0 0-1,0 0 1,-1 0-1,1 0 1,0 0 0,0 0-1,0 0 1,-1 0-1,1 0 1,0 0 0,0 0-1,-1 0 1,1 0-1,0 0 1,0 0 0,-1 0-1,1 0 1,0 0-1,0 0 1,0 0 0,-1 0-1,1 0 1,0-1-1,0 1 1,0 0 0,-1 0-1,1 0 1,0 0-1,0 0 1,0-1 0,0 1-1,-1 0 1,1 0-1,0 0 1,0-1 0,0 1-1,0 0 1,0 0-1,0 0 1,0-1 0,0 1-1,-1 0 1,1 0-1,0-1 1,0 1 0,-2-8 16,0-1 0,0 1 0,1 0 1,0-1-1,1-10 0,-1-1-36,3-179-157,0 169 173,2 0-1,0 0 1,2 1 0,15-46 0,-20 75 0,-1 0-1,0 0 1,0-1 0,0 1 0,0 0 0,1-1 0,-1 1-1,0 0 1,0 0 0,1 0 0,-1-1 0,0 1 0,1 0-1,-1 0 1,0 0 0,0 0 0,1-1 0,-1 1 0,0 0-1,1 0 1,-1 0 0,0 0 0,1 0 0,-1 0 0,0 0-1,1 0 1,-1 0 0,0 0 0,1 0 0,-1 0 0,0 0 0,1 0-1,-1 0 1,0 1 0,1-1 0,-1 0 0,0 0 0,1 0-1,-1 0 1,0 1 0,0-1 0,1 0 0,-1 0 0,0 0-1,0 1 1,1-1 0,-1 0 0,0 1 0,0-1 0,0 0-1,0 0 1,1 1 0,-1-1 0,0 0 0,0 1 0,0-1-1,0 0 1,0 1 0,0-1 0,0 1 0,17 29-75,-11-20 71,-2-3 3,9 15-7,0 0 1,33 39-1,-42-56 7,1 0 1,-1-1-1,1 1 0,0-1 1,0 0-1,1 0 1,-1-1-1,1 0 1,0 0-1,0 0 1,0 0-1,0-1 0,0 0 1,1-1-1,-1 1 1,0-1-1,9 0 1,-10-1 3,-1-1-1,0-1 1,1 1 0,-1-1 0,0 1 0,0-1-1,0 0 1,-1-1 0,1 1 0,0-1 0,-1 1-1,0-1 1,1 0 0,-1-1 0,0 1 0,-1 0-1,1-1 1,-1 1 0,1-1 0,2-7 0,6-8 0,-2-1 1,13-37-1,-10 7 79,-2 0-1,-2 0 1,-3 0-1,-1-52 1,-3 292-97,28 194 0,-25-347 11,-2-14-55,2 1-1,11 44 0,-15-68 45,0 1 0,0 0-1,0 0 1,1-1 0,-1 1 0,0 0-1,0 0 1,0-1 0,1 1-1,-1 0 1,0-1 0,1 1 0,-1 0-1,1-1 1,-1 1 0,0-1 0,1 1-1,-1-1 1,1 1 0,0-1-1,-1 1 1,1-1 0,-1 1 0,1-1-1,0 0 1,-1 1 0,1-1 0,0 0-1,-1 1 1,1-1 0,0 0 0,0 0-1,-1 0 1,1 0 0,0 0-1,0 0 1,-1 0 0,1 0 0,0 0-1,0 0 1,-1 0 0,1 0 0,0-1-1,-1 1 1,1 0 0,0 0 0,-1-1-1,1 1 1,0 0 0,-1-1-1,1 1 1,0-1 0,-1 1 0,1-1-1,0 0 1,25-33-55,-5-6-5,-1-1-1,-2 0 1,-3-2-1,0 0 1,-3 0-1,-2-2 1,-2 1 0,5-70-1,-15 158-7,0 47 148,2-84-59,0-1-1,1 0 1,0 1-1,0-1 1,1 0-1,-1 0 1,2 0-1,-1 0 0,0 0 1,7 9-1,-9-14 1,1 0 0,-1 0 0,1 0 0,0 0 0,0 0 0,-1-1 0,1 1 0,0 0 0,0-1 0,0 1 0,0 0 0,0-1 0,0 1 0,0-1 0,0 0 0,0 1 0,0-1 0,0 0 0,0 1 0,0-1 0,0 0 0,0 0 0,0 0 0,0 0 0,0 0 0,2-1 0,0 1 11,-1-1 0,1 0 0,-1-1 0,0 1 0,0 0 0,1-1 1,-1 1-1,0-1 0,0 0 0,-1 0 0,3-1 0,4-7 40,0-1 0,-1 0-1,8-14 1,-15 24-57,19-45 57,-12 29-80,-4 53-29,-4-13 51,2-1 1,1 1-1,0-1 1,2 0-1,9 31 1,-12-47-26,1 0 1,0-1 0,1 1-1,-1-1 1,1 0 0,0 0-1,0 0 1,0 0 0,1 0-1,0-1 1,0 0 0,0 0-1,0 0 1,1 0-1,0 0 1,0-1 0,-1 0-1,2 0 1,-1 0 0,0-1-1,1 0 1,-1 0 0,1 0-1,-1 0 1,1-1 0,9 1-1,-11-2-5,1 0 0,0 0 0,-1-1 1,1 1-1,0-1 0,-1 0 0,1 0 0,-1-1 0,1 1 0,-1-1 0,0 0 0,0 0 0,0 0 0,6-5 0,-2 1 22,-1-1 0,0 1 0,0-1 0,-1-1 0,0 1 0,9-15 0,-3 0-61,-1-1 0,0 0 0,-2-1 0,10-40 0,-11 27-219,-2 0 1,-1 0-1,-2 0 0,-2-1 1,-1 1-1,-6-47 0,3 68 350,1 1-1,-2 0 1,0 1-1,-1-1 1,0 1-1,-1 0 1,-1 0-1,0 0 1,-10-13-1,17 27-36,0-1 0,-1 1-1,1-1 1,0 1 0,0-1 0,-1 1-1,1 0 1,0-1 0,-1 1-1,1 0 1,-1-1 0,1 1 0,0 0-1,-1-1 1,1 1 0,-1 0-1,1 0 1,-1 0 0,1-1 0,-1 1-1,1 0 1,-1 0 0,1 0-1,0 0 1,-1 0 0,1 0 0,-1 0-1,1 0 1,-1 0 0,1 0 0,-1 0-1,1 0 1,-1 0 0,1 1-1,-1-1 1,1 0 0,-1 0 0,1 0-1,-1 1 1,1-1 0,0 0-1,-1 1 1,1-1 0,-1 0 0,1 1-1,0-1 1,-1 0 0,1 1-1,0-1 1,0 1 0,-1-1 0,1 0-1,0 1 1,0-1 0,-1 2-1,-11 30-87,11-28 144,-12 47 105,3 1 0,1 0 0,3 0 1,2 1-1,2 0 0,3 0 0,10 70 0,-9-105-178,1-1 0,0 0 1,2 0-1,0 0 0,0 0 1,2-1-1,0 0 0,1 0 1,1-1-1,16 22 0,-23-34-17,1 0-1,0-1 1,0 0 0,0 1-1,0-1 1,0 0 0,0 0-1,0-1 1,1 1 0,-1-1-1,1 0 1,-1 0-1,1 0 1,-1 0 0,1 0-1,0-1 1,-1 0 0,1 0-1,0 0 1,-1 0 0,1 0-1,0-1 1,-1 1-1,1-1 1,-1 0 0,1 0-1,-1-1 1,7-2 0,1-2-5,1-1 1,-1 0-1,0-1 1,0 0 0,-1 0-1,15-16 1,-10 6-110,0 0 0,-1-1 0,0 0 0,-2-1 0,0-1 0,-2 0 0,0 0 1,-1-1-1,-2-1 0,0 1 0,-1-1 0,-1 0 0,-1 0 0,-2 0 0,1-45 0,-2 27 117,0 23 155,0-1-1,-1 0 1,-1 1 0,0-1 0,-2 0 0,0 1-1,-1 0 1,-7-20 0,5 124 1878,-10 226-70,1 2-258,14-253-3765,0-8-5385,1-86-1306</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43.369"/>
    </inkml:context>
    <inkml:brush xml:id="br0">
      <inkml:brushProperty name="width" value="0.05" units="cm"/>
      <inkml:brushProperty name="height" value="0.05" units="cm"/>
      <inkml:brushProperty name="color" value="#5B2D90"/>
    </inkml:brush>
  </inkml:definitions>
  <inkml:trace contextRef="#ctx0" brushRef="#br0">16 182 7491,'0'0'13572,"-4"-6"-12641,-8-12-605,14 25 124,22 43 146,-18-39-629,79 200 829,-40-90-530,-45-120-269,1 0 0,-1 0-1,0 0 1,1 0 0,-1-1 0,0 1-1,1 0 1,-1 0 0,1 0 0,0-1-1,-1 1 1,1 0 0,0 0 0,-1-1-1,1 1 1,0-1 0,0 1 0,-1-1-1,1 1 1,2 0 0,-3-1-5,1 0 0,0 0 0,0 0 1,-1 0-1,1-1 0,0 1 0,-1 0 0,1 0 1,0-1-1,-1 1 0,1 0 0,0-1 1,-1 1-1,1-1 0,-1 1 0,1-1 0,0 1 1,-1-1-1,0 1 0,2-2 0,20-41-352,-19 36 315,20-51-502,27-110 1,2-7 401,-37 151 149,-15 23-4,1 1 1,-1 0 0,1 0 0,-1-1-1,0 1 1,1 0 0,-1 0 0,1 0-1,-1 0 1,1-1 0,-1 1 0,1 0 0,-1 0-1,1 0 1,-1 0 0,1 0 0,-1 0-1,1 0 1,0 1 0,-1-1 0,0 0-1,1 0 1,-1 0 0,1 0 0,-1 1-1,1-1 1,-1 0 0,1 1 0,3 2 5,-1 1 0,1 0 0,-1 0 0,0 0 0,0 1 0,0-1 0,1 6 1,8 9-5,-6-11 21,0 1 0,0-2 0,1 1-1,0-1 1,1 0 0,-1 0 0,1-1 0,1 0 0,-1 0-1,1-1 1,0 0 0,12 4 0,-7-4-36,0-1 0,0-1 1,1 0-1,-1-1 0,1-1 0,0 0 1,26-2-1,-37 0 18,1 1 1,0-1-1,-1 0 1,1 0-1,-1-1 1,1 1-1,-1-1 1,1 0-1,-1 0 1,0 0-1,0-1 1,0 1-1,0-1 1,0 0-1,-1 0 1,0-1-1,1 1 1,-1-1-1,0 1 1,0-1-1,-1 0 0,1 0 1,-1 0-1,0-1 1,0 1-1,-1-1 1,1 1-1,-1-1 1,0 1-1,0-1 1,0 0-1,-1 1 1,1-1-1,-2-9 1,1 8 32,0 1-1,0-1 1,-1 0 0,1 0 0,-2 1 0,1-1 0,-1 1-1,1-1 1,-1 1 0,-1 0 0,1-1 0,-1 1-1,0 0 1,0 1 0,-1-1 0,1 0 0,-1 1-1,0 0 1,0 0 0,0 0 0,-1 0 0,0 1-1,1 0 1,-1 0 0,0 0 0,-1 0 0,1 1 0,-9-3-1,9 4 35,0 0-1,0 0 0,0 1 1,0-1-1,0 1 1,0 0-1,0 1 0,0-1 1,0 1-1,0 0 0,0 0 1,0 1-1,0-1 0,1 1 1,-1 0-1,0 1 0,1-1 1,-6 5-1,4-3-31,1 1 0,0 1-1,0-1 1,0 1 0,0 0 0,1 0 0,0 0-1,0 1 1,1-1 0,-1 1 0,-3 12-1,4-9-38,0 0-1,1 0 0,-1 1 0,2-1 1,0 1-1,0 0 0,1-1 1,0 1-1,1 0 0,0-1 0,0 1 1,2-1-1,-1 0 0,1 1 0,0-1 1,1 0-1,1-1 0,5 12 1,-1-10-79,1 0 1,-1-1 0,2 0 0,-1 0 0,2-1 0,-1-1-1,1 1 1,0-2 0,1 0 0,0-1 0,25 10 0,-16-9-782,1 0 0,30 4 0,45-3-6531,-40-8-4659</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45.723"/>
    </inkml:context>
    <inkml:brush xml:id="br0">
      <inkml:brushProperty name="width" value="0.05" units="cm"/>
      <inkml:brushProperty name="height" value="0.05" units="cm"/>
      <inkml:brushProperty name="color" value="#5B2D90"/>
    </inkml:brush>
  </inkml:definitions>
  <inkml:trace contextRef="#ctx0" brushRef="#br0">167 140 8212,'0'0'9359,"-17"-11"-7863,-55-34-156,71 44-1302,0 0 1,1 0 0,-1 1-1,0-1 1,0 1 0,0-1-1,0 1 1,0-1 0,0 1-1,0-1 1,0 1 0,0 0-1,0 0 1,0-1 0,0 1 0,0 0-1,0 0 1,0 0 0,0 0-1,0 0 1,0 0 0,0 1-1,0-1 1,0 0 0,0 0-1,0 1 1,0-1 0,-1 1-1,-4 19-2,5-13 109,-12 46 431,2 0 1,3 1 0,2 0 0,3 83 0,3-122-542,1 0 1,0 0-1,1 0 1,1 0 0,1 0-1,0-1 1,1 1 0,0-1-1,1 0 1,1-1 0,0 1-1,12 16 1,-14-23-50,1 0 0,0 0 0,0 0 0,1-1 0,0 0 0,0 0 1,0-1-1,1 0 0,0 0 0,0-1 0,0 0 0,1 0 0,-1-1 0,1 0 0,0 0 0,-1-1 1,1 0-1,0-1 0,1 0 0,-1-1 0,16 0 0,-15-1-1,1-1 1,-1 0-1,0-1 1,0 0-1,-1 0 0,1-1 1,0 0-1,-1-1 1,0 0-1,0 0 0,-1-1 1,1 0-1,-1-1 1,-1 0-1,1 0 0,-1 0 1,0-1-1,-1 0 1,7-11-1,-4 5-69,-1-1 0,0 0 0,-1-1 0,0 0 0,-1 0 0,-1 0 0,-1-1 0,0 1 0,-1-1 0,1-34-1,-4 24-89,-1 0-1,-2 0 0,0 0 1,-2 1-1,-1 0 0,-11-34 1,12 48 159,1 0 1,-2 0-1,1 1 1,-2 0-1,1 0 1,-2 0 0,1 1-1,-1 0 1,-1 1-1,0-1 1,0 2-1,-1-1 1,0 1-1,0 1 1,-17-10-1,19 13 34,1 1 0,-1 0 0,0 0 0,0 1 0,0 0 0,0 0-1,0 1 1,0 0 0,0 0 0,-1 1 0,1 0 0,0 1 0,0 0-1,-1 0 1,1 0 0,0 1 0,0 1 0,0-1 0,1 1 0,-1 1-1,1-1 1,-1 1 0,-9 8 0,8-6 11,1 1 0,0 0 0,0 1 0,1 0 0,0 0 0,1 1 0,0 0 0,0 0 0,1 0 0,0 1 0,0 0 0,1 0 0,1 0 0,0 0 0,0 1 0,1-1 0,-2 19 0,3-13-44,1 0 0,0-1 0,2 1 0,-1 0 0,2-1 0,0 0 0,1 1 0,1-1 0,0 0 0,8 15 0,-10-23 18,0-1 0,1 1 0,0-1 0,1 0 0,-1 0 1,1 0-1,0 0 0,0-1 0,1 0 0,0 0 0,0 0 0,0-1 0,0 0 0,1 0 0,-1-1 0,1 1 0,0-2 0,0 1 0,0-1 1,1 0-1,-1 0 0,0-1 0,10 1 0,-9-2-2,0-1 0,-1 0 1,1 0-1,0-1 0,-1 0 1,1 0-1,-1-1 0,0 0 1,0 0-1,0-1 0,0 0 1,0 0-1,-1 0 0,0-1 1,0 0-1,0 0 0,0-1 0,-1 0 1,0 0-1,0 0 0,5-10 1,11-17 121,-1-1 1,-2-1 0,14-40-1,-11 26 186,-13 30-217,-6 13 55,0 0-1,1 0 0,0 0 1,0 0-1,0 0 1,1 1-1,6-8 1,-10 13-138,0 0 0,1-1 0,-1 1 0,0 0 1,1 0-1,-1 0 0,1-1 0,-1 1 0,0 0 1,1 0-1,-1 0 0,0 0 0,1 0 0,-1 0 1,1 0-1,-1 0 0,0 0 0,1 0 1,-1 0-1,1 0 0,-1 0 0,0 0 0,1 0 1,-1 1-1,0-1 0,1 0 0,-1 0 0,0 0 1,1 0-1,-1 1 0,0-1 0,1 0 1,-1 0-1,0 1 0,0-1 0,1 0 0,-1 1 1,0-1-1,0 0 0,1 1 0,-1-1 0,0 0 1,0 1-1,0-1 0,0 1 0,9 20 61,-7-17-17,68 240 70,-48-154-536,-22-90 397,0 1 0,0-1-1,0 1 1,0-1 0,0 1-1,1-1 1,-1 1 0,0-1-1,0 1 1,0-1 0,0 1-1,1-1 1,-1 1 0,0-1-1,1 0 1,-1 1-1,0-1 1,0 1 0,1-1-1,-1 0 1,1 1 0,-1-1-1,0 0 1,1 0 0,-1 1-1,1-1 1,-1 0 0,1 0-1,-1 0 1,1 0 0,-1 1-1,1-1 1,-1 0 0,1 0-1,-1 0 1,1 0 0,-1 0-1,1 0 1,-1 0 0,1 0-1,-1 0 1,1 0 0,-1-1-1,0 1 1,1 0 0,-1 0-1,1 0 1,-1-1-1,1 1 1,-1 0 0,1 0-1,-1-1 1,0 1 0,1 0-1,-1-1 1,0 1 0,1-1-1,22-26-386,-22 25 408,51-72-241,74-94-245,-126 167 483,0 1-1,0 0 0,0-1 1,0 1-1,0-1 0,1 1 1,-1-1-1,0 1 0,0 0 1,1-1-1,-1 1 0,0-1 1,1 1-1,-1 0 0,0-1 0,1 1 1,-1 0-1,0 0 0,1-1 1,-1 1-1,1 0 0,-1 0 1,1-1-1,-1 1 0,0 0 1,1 0-1,-1 0 0,1 0 1,-1 0-1,1 0 0,-1 0 1,1 0-1,-1 0 0,1 0 1,-1 0-1,1 0 0,-1 0 0,1 0 1,-1 0-1,1 1 0,-1-1 1,0 0-1,1 0 0,-1 0 1,1 1-1,-1-1 0,0 0 1,1 1-1,-1-1 0,0 0 1,1 1-1,-1-1 0,0 0 1,1 1-1,-1-1 0,0 1 1,0-1-1,1 0 0,-1 1 1,0-1-1,0 1 0,6 38 65,-5-21 27,2-5-55,0 0 0,1 0 0,0 0 0,1-1 1,0 0-1,1 0 0,1 0 0,0-1 1,0 0-1,1 0 0,0-1 0,11 11 1,-13-15-51,0-1 0,1 0 0,-1 0 1,1-1-1,0 1 0,0-1 1,0-1-1,0 0 0,1 0 1,0 0-1,-1-1 0,1 0 1,0 0-1,0-1 0,0 0 0,0 0 1,0-1-1,0 0 0,1-1 1,-1 0-1,9-2 0,-13 2 5,0 0-1,-1-1 1,1 0 0,-1 0-1,1 0 1,-1 0-1,0 0 1,0-1-1,0 1 1,0-1-1,0 0 1,-1 0-1,1 0 1,-1 0 0,0 0-1,0 0 1,0-1-1,0 1 1,-1-1-1,1 0 1,-1 1-1,0-1 1,1-6-1,2-9-65,0 0-1,-2 0 0,1-25 1,-3 27 86,3-45-113,-9-106 0,5 163 126,0-1 1,0 1 0,-1-1-1,1 1 1,-1-1 0,-1 1 0,1 0-1,-1 0 1,1 0 0,-1 0-1,-1 1 1,-4-7 0,7 10-1,0 0 1,0 0-1,-1 0 1,1 0 0,-1 0-1,1 0 1,0 1 0,-1-1-1,1 0 1,-1 1-1,0-1 1,1 1 0,-1-1-1,0 1 1,1 0 0,-1 0-1,1 0 1,-3 0-1,1 0-3,0 1-1,1 0 1,-1 0-1,1 0 0,-1 0 1,1 0-1,0 0 0,-1 1 1,1-1-1,0 1 0,0 0 1,0 0-1,0-1 1,-3 5-1,-2 4 22,0 0-1,0 0 1,2 1-1,-1-1 1,1 1-1,1 0 1,0 1-1,0-1 1,1 1 0,1-1-1,0 1 1,0 0-1,1 0 1,1 13-1,0-9-13,1-1 0,0 1-1,1-1 1,1 0 0,0 0-1,1 0 1,1 0 0,0-1-1,1 1 1,12 21 0,-7-20-168,0 0 0,1-1 0,1-1 1,0 1-1,1-2 0,1 0 0,0-1 1,27 18-1,-27-22-557,-1-1-1,1 0 1,0-1 0,1 0 0,0-1-1,22 3 1,58 1-9879</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47.128"/>
    </inkml:context>
    <inkml:brush xml:id="br0">
      <inkml:brushProperty name="width" value="0.05" units="cm"/>
      <inkml:brushProperty name="height" value="0.05" units="cm"/>
      <inkml:brushProperty name="color" value="#5B2D90"/>
    </inkml:brush>
  </inkml:definitions>
  <inkml:trace contextRef="#ctx0" brushRef="#br0">43 240 7523,'0'0'11795,"-2"-15"-9959,-5-48-548,8 62-1233,-1 1 1,0-1-1,0 1 0,0-1 0,0 1 0,0-1 1,0 1-1,1-1 0,-1 1 0,0-1 0,-1 1 0,1-1 1,0 1-1,0-1 0,0 1 0,0-1 0,0 1 1,0-1-1,-1 1 0,1-1 0,0 1 0,0-1 1,-1 1-1,1-1 0,0 1 0,-1 0 0,1-1 0,0 1 1,-1 0-1,1-1 0,-1 1 0,1 0 0,0-1 1,-1 1-1,0 0 0,-4 9 124,5-7-56,-7 25 36,1 2 0,2-1 0,0 1 0,3-1 0,1 45 0,0-45-158,1-9 31,1 0 0,1 0 0,1 0 0,0 0 0,1-1 0,1 0 0,1 0 0,0 0-1,2-1 1,0 0 0,0 0 0,2-1 0,0 0 0,1-1 0,0-1 0,2 0 0,-1 0-1,2-1 1,0-1 0,27 17 0,-38-26-38,1 0 0,0 0-1,-1-1 1,1 1 0,0-1 0,1-1-1,-1 1 1,0-1 0,0 0 0,1 0-1,-1 0 1,0-1 0,1 0 0,-1 0-1,0 0 1,1-1 0,-1 1 0,0-1-1,1-1 1,-1 1 0,0-1 0,0 0-1,0 0 1,0 0 0,0-1 0,-1 1-1,1-1 1,-1-1 0,0 1 0,1 0-1,-2-1 1,1 0 0,0 0 0,-1 0-1,0-1 1,5-6 0,2-5-25,-1-1 0,0 0 1,-1-1-1,-1 1 0,0-1 0,-2-1 0,0 1 1,-1-1-1,2-23 0,-3 8-131,-2 0-1,-1 0 0,-1-1 1,-11-58-1,9 76 107,-2 0 0,0 0 0,0 0 0,-2 1 0,0-1 0,-1 2 0,0-1-1,-1 1 1,-1 1 0,-1-1 0,-12-12 0,19 22 52,-1 1 0,0 0 1,1-1-1,-1 2 0,-1-1 0,1 1 0,-1-1 0,1 1 0,-1 1 0,0-1 1,0 1-1,0 0 0,0 1 0,-1-1 0,1 1 0,0 0 0,-1 1 0,1-1 1,0 1-1,-1 1 0,1-1 0,0 1 0,-1 0 0,-8 3 0,8-1 1,0 0-1,0 0 0,1 1 1,-1-1-1,1 1 1,0 1-1,0-1 0,0 1 1,1 0-1,0 1 0,0-1 1,0 1-1,0 0 0,1 0 1,0 1-1,0-1 0,1 1 1,0 0-1,0-1 0,-2 12 1,0-2 11,2 0 1,0 0 0,0 1 0,2-1-1,0 1 1,1-1 0,1 1 0,0 0-1,1-1 1,1 0 0,0 1-1,7 15 1,-7-24-37,0 0 0,0 0 0,1-1 0,1 0 0,-1 1 0,1-2 0,0 1 0,0 0 0,1-1 0,0 0-1,0 0 1,0-1 0,1 0 0,0 0 0,0-1 0,0 1 0,1-1 0,-1-1 0,1 0 0,0 0 0,0 0 0,0-1 0,0 0 0,1-1 0,11 2-1,-7-3-41,0 0-1,-1-1 0,1 0 1,0 0-1,0-2 0,-1 0 1,1 0-1,-1-1 0,0 0 1,0-1-1,0-1 0,-1 0 1,0 0-1,0-1 0,0-1 1,-1 1-1,0-2 0,16-17 1,-12 11 194,-1-1 1,-1-1 0,0 0 0,-1 0 0,-1-1-1,-1-1 1,0 0 0,-2 0 0,0 0 0,-1-1-1,4-22 1,-10 42-140,6-28 581,-1 20-108,0 17-218,2 32-94,4 82 0,-11-95-184,1 0 0,2 0-1,1-1 1,1 1 0,1-1 0,1 0 0,16 38-1,-22-63 18,0 0-1,-1 0 0,2 0 0,-1 0 1,0 0-1,0 0 0,0 0 0,1 0 1,-1-1-1,1 1 0,-1-1 0,1 1 1,0-1-1,0 0 0,0 1 0,0-1 1,0 0-1,0 0 0,0 0 0,0-1 0,0 1 1,0 0-1,0-1 0,0 1 0,1-1 1,2 0-1,-3 0-17,1-1 0,0 0 0,0 0 0,0 0 1,-1 0-1,1-1 0,0 1 0,-1-1 0,1 0 0,-1 1 0,0-1 1,0 0-1,1-1 0,-1 1 0,0 0 0,-1 0 0,1-1 0,2-4 0,19-36-36,-3-2 0,-1 0 0,-2-1 0,20-90-1,-34 254 618,-3-111-531,0 17 29,0 1 0,2 0 0,1-1 0,8 37 0,-10-56-58,0 0 1,1-1-1,0 1 1,-1 0-1,2-1 0,-1 1 1,0-1-1,1 1 1,0-1-1,0 0 1,0 0-1,1-1 0,-1 1 1,1-1-1,0 1 1,0-1-1,0 0 1,0-1-1,1 1 0,-1-1 1,1 0-1,-1 0 1,1 0-1,0 0 0,0-1 1,0 0-1,0 0 1,8 0-1,-10-1-36,0 0 1,0 0-1,1 0 0,-1-1 1,0 1-1,0-1 0,0 0 0,0 0 1,0 0-1,0 0 0,0-1 1,0 1-1,0-1 0,-1 1 1,1-1-1,-1 0 0,4-3 0,-1 0-124,-1-1 0,1 1 0,-1-1 0,0 0 0,-1 0 0,0 0 0,5-11 0,-1-4-1191,0-1 1,-2 0 0,6-44-1,-3-71-4480,-9-1 5357,-1 39 3768,3 90-2367,-2-21 1791,1 29-2498,0 0 0,0 1 0,0-1 0,0 0 0,0 0 0,0 0-1,0 0 1,-1 0 0,1 1 0,0-1 0,-1 0 0,1 0 0,0 1 0,-1-1 0,1 0 0,-1 0 0,1 1 0,-1-1 0,0 0-1,1 1 1,-1-1 0,0 1 0,1-1 0,-2 0 0,1 2-124,0-1 0,0 1 0,0 0 0,0-1 0,0 1-1,0 0 1,0 0 0,0 0 0,0 0 0,1 0 0,-1 0 0,0 0 0,0 0 0,1 0-1,-1 0 1,1 0 0,-1 1 0,1-1 0,0 0 0,-1 0 0,1 1 0,0-1 0,0 0 0,0 2-1,-8 42 114,7-41-99,-20 322 1081,14-131-1094,0-69-1000,6-42-5540,1-51-5299</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47.509"/>
    </inkml:context>
    <inkml:brush xml:id="br0">
      <inkml:brushProperty name="width" value="0.05" units="cm"/>
      <inkml:brushProperty name="height" value="0.05" units="cm"/>
      <inkml:brushProperty name="color" value="#5B2D90"/>
    </inkml:brush>
  </inkml:definitions>
  <inkml:trace contextRef="#ctx0" brushRef="#br0">1 197 11365,'0'0'9445,"22"-116"-9445,41 91-1281,18-4-2689,11 2-9204</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48.243"/>
    </inkml:context>
    <inkml:brush xml:id="br0">
      <inkml:brushProperty name="width" value="0.05" units="cm"/>
      <inkml:brushProperty name="height" value="0.05" units="cm"/>
      <inkml:brushProperty name="color" value="#5B2D90"/>
    </inkml:brush>
  </inkml:definitions>
  <inkml:trace contextRef="#ctx0" brushRef="#br0">0 1 1585,'0'0'0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49.646"/>
    </inkml:context>
    <inkml:brush xml:id="br0">
      <inkml:brushProperty name="width" value="0.05" units="cm"/>
      <inkml:brushProperty name="height" value="0.05" units="cm"/>
      <inkml:brushProperty name="color" value="#5B2D90"/>
    </inkml:brush>
  </inkml:definitions>
  <inkml:trace contextRef="#ctx0" brushRef="#br0">14 17 5346,'0'0'3090,"2"-16"-2770,-6 19-32,-4 5-128,4-5-320,4 1-384</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49.999"/>
    </inkml:context>
    <inkml:brush xml:id="br0">
      <inkml:brushProperty name="width" value="0.05" units="cm"/>
      <inkml:brushProperty name="height" value="0.05" units="cm"/>
      <inkml:brushProperty name="color" value="#5B2D90"/>
    </inkml:brush>
  </inkml:definitions>
  <inkml:trace contextRef="#ctx0" brushRef="#br0">0 1 2849</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50.354"/>
    </inkml:context>
    <inkml:brush xml:id="br0">
      <inkml:brushProperty name="width" value="0.05" units="cm"/>
      <inkml:brushProperty name="height" value="0.05" units="cm"/>
      <inkml:brushProperty name="color" value="#5B2D90"/>
    </inkml:brush>
  </inkml:definitions>
  <inkml:trace contextRef="#ctx0" brushRef="#br0">401 204 2849,'6'-7'790,"0"1"-1,0-1 1,-1 0-1,0-1 1,0 1 0,-1-1-1,0 0 1,-1 0-1,1 0 1,-2-1-1,1 1 1,-1-1-1,0 0 1,-1 1-1,0-1 1,0-13-1,-2 21-684,1 0 0,-1 0 0,1 0-1,-1 0 1,1 0 0,-1 0 0,0 0-1,0 0 1,1 0 0,-1 0 0,0 1-1,0-1 1,0 0 0,0 0-1,0 1 1,0-1 0,0 1 0,0-1-1,0 1 1,-1-1 0,1 1 0,0 0-1,0-1 1,0 1 0,-2 0 0,-41-8 1719,29 5-1436,11 3-249,3 0-104,0 0 0,0 0 1,0 0-1,0 0 1,0 0-1,0 0 1,0-1-1,1 1 0,-1 0 1,0 0-1,0-1 1,0 1-1,0 0 1,0-1-1,0 1 0,1-1 1,-1 1-1,0-1 1,0 0-1,1 1 1,-1-1-1,0 0 0,1 1 1,-1-1-1,1 0 1,-1 0-1,1 0 0,-1-1 308,-20-10 350,16 12-652,-1 1-1,1 0 0,0 0 1,0 1-1,0 0 0,0 0 1,0 0-1,0 0 0,0 1 1,1-1-1,-1 1 0,1 1 1,0-1-1,-7 8 0,-8 8 10,-27 37 0,40-48 38,-20 26 235,3 1 1,1 1 0,1 1 0,-28 71-1,41-87-209,1 1-1,1-1 0,1 1 1,0 0-1,2 1 0,1-1 1,1 1-1,0-1 0,2 1 1,6 39-1,-5-54-107,0 1 0,1-2 0,-1 1-1,2 0 1,-1-1 0,1 1 0,0-1 0,1 0 0,0 0 0,0-1-1,0 1 1,1-1 0,6 5 0,-2-3-6,0 0-1,0-1 1,1-1 0,0 0 0,0 0-1,1-1 1,-1-1 0,14 4 0,-1-3-154,0 0 1,0-2 0,0 0 0,0-2 0,1 0-1,-1-2 1,0-1 0,37-7 0,-40 4-478,1-2 1,-1 0 0,0-2-1,0 0 1,35-23 0,40-37-5403,-29 9-3033</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51.963"/>
    </inkml:context>
    <inkml:brush xml:id="br0">
      <inkml:brushProperty name="width" value="0.05" units="cm"/>
      <inkml:brushProperty name="height" value="0.05" units="cm"/>
      <inkml:brushProperty name="color" value="#5B2D90"/>
    </inkml:brush>
  </inkml:definitions>
  <inkml:trace contextRef="#ctx0" brushRef="#br0">72 169 6051,'0'0'12301,"-11"-11"-10817,-37-34-318,36 30 243,12 13-412,2 10-333,17 32-517,1-1 0,26 37-1,-5-10 73,5 16-6,-14-23-245,2-1 0,2-2 0,79 92 1,-111-144-12,-1 0 0,1-1 0,-1 0 0,1 0 0,0 0 0,0 0 0,1-1 0,-1 1 0,0-1 0,1 0 0,-1 0 0,1-1 0,0 1 0,0-1 0,8 1 0,-10-2 32,1-1-1,-1 1 1,1-1-1,-1 0 1,1 1-1,-1-1 0,0-1 1,1 1-1,-1 0 1,0-1-1,0 0 1,0 0-1,0 0 0,0 0 1,-1 0-1,1 0 1,-1-1-1,1 0 1,-1 1-1,0-1 0,3-5 1,5-8 17,-1 0 1,0-1-1,-2 0 1,0 0-1,-1-1 0,8-34 1,9-119 241,-8 45 243,10 13-319,-13 64-126,8-66 0,-21 217-6704,2-46 1121,-1-7-2661</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53.313"/>
    </inkml:context>
    <inkml:brush xml:id="br0">
      <inkml:brushProperty name="width" value="0.05" units="cm"/>
      <inkml:brushProperty name="height" value="0.05" units="cm"/>
      <inkml:brushProperty name="color" value="#5B2D90"/>
    </inkml:brush>
  </inkml:definitions>
  <inkml:trace contextRef="#ctx0" brushRef="#br0">311 26 9700,'0'0'8815,"-19"-7"-7270,8 3-1306,5 1-171,0 1 0,1 0 0,-1 0 0,0 0 0,0 1 0,0 0 0,-9-1 0,12 3-47,0-1 0,1 0 0,-1 1-1,0-1 1,1 1 0,-1 0 0,1 0-1,-1 0 1,1 0 0,-1 1-1,1-1 1,0 1 0,-1-1 0,1 1-1,0 0 1,0-1 0,0 1 0,1 0-1,-1 1 1,0-1 0,1 0 0,-1 0-1,1 1 1,-2 4 0,-26 57 802,3 1 1,3 2 0,3 0-1,-22 137 1,27-84-400,5 0 1,7 132 0,4-219-457,1 1 1,2-1-1,2 0 0,1 0 1,1-1-1,2 0 1,1 0-1,25 48 1,-28-65-278,2 1 1,0-1 0,1-1-1,0 0 1,1-1-1,1 0 1,21 18 0,-22-23-283,0 0 1,1 0-1,0-1 1,0-1-1,0 0 0,1-1 1,0 0-1,0-1 1,0-1-1,19 2 1,64-1-8657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06.107"/>
    </inkml:context>
    <inkml:brush xml:id="br0">
      <inkml:brushProperty name="width" value="0.05" units="cm"/>
      <inkml:brushProperty name="height" value="0.05" units="cm"/>
      <inkml:brushProperty name="color" value="#5B2D90"/>
    </inkml:brush>
  </inkml:definitions>
  <inkml:trace contextRef="#ctx0" brushRef="#br0">1 150 13750,'0'0'9124,"22"-9"-8993,186-67-2060,-205 75 1894,13-4-1923,-1-1-1,1 0 1,-1-1-1,0-1 1,0-1-1,18-14 10464,-33 27-6816,-15 204 2799,-1 2-5409,16-210 812,0 0 0,0 0 0,0-1 1,1 1-1,-1 0 0,0 0 1,0 0-1,0 0 0,1-1 0,-1 1 1,0 0-1,0 0 0,1 0 1,-1 0-1,0 0 0,0 0 1,1 0-1,-1 0 0,0 0 0,1 0 1,-1 0-1,0 0 0,0 0 1,1 0-1,-1 0 0,0 0 0,0 0 1,1 0-1,-1 0 0,0 0 1,1 0-1,-1 0 0,0 0 1,0 1-1,0-1 0,1 0 0,-1 0 1,0 0-1,0 0 0,0 1 1,1-1-1,-1 0 0,0 0 1,0 0-1,0 1 0,0-1 0,1 0 1,-1 0-1,0 1 0,0-1 1,0 0-1,0 0 0,0 1 0,0-1 1,0 0-1,0 1 0,0-1 1,0 0-1,0 0 0,0 1 1,0-1-1,0 1 0,16-24-8185</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53.961"/>
    </inkml:context>
    <inkml:brush xml:id="br0">
      <inkml:brushProperty name="width" value="0.05" units="cm"/>
      <inkml:brushProperty name="height" value="0.05" units="cm"/>
      <inkml:brushProperty name="color" value="#5B2D90"/>
    </inkml:brush>
  </inkml:definitions>
  <inkml:trace contextRef="#ctx0" brushRef="#br0">132 92 9508,'0'0'10088,"-5"-15"-8781,-12-47-40,11 48 946,2 14-1400,0 14-830,3-12 111,-33 172 702,7 0 0,-6 307 0,32-473-785,1 0 1,1 0-1,-1 0 1,1 0 0,1 0-1,-1 0 1,5 12-1,-4-18 0,-1 1 0,1-1 0,-1 1 0,1-1 0,0 0 0,0 0 0,0 0 0,0 0 0,1 0 0,-1 0 0,0-1-1,1 1 1,-1-1 0,1 1 0,0-1 0,-1 0 0,1 0 0,0 0 0,0-1 0,-1 1 0,1 0 0,0-1 0,5 0-1,17 1-24,-1-1-1,0-2 0,1 0 0,-1-1 1,0-2-1,-1 0 0,1-2 0,28-12 1,-11 2-802,0-2 0,-2-2 0,61-42 0,-68 37-1420,-16 5-2323,-8 1-4061</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54.545"/>
    </inkml:context>
    <inkml:brush xml:id="br0">
      <inkml:brushProperty name="width" value="0.05" units="cm"/>
      <inkml:brushProperty name="height" value="0.05" units="cm"/>
      <inkml:brushProperty name="color" value="#5B2D90"/>
    </inkml:brush>
  </inkml:definitions>
  <inkml:trace contextRef="#ctx0" brushRef="#br0">129 74 10389,'0'0'10143,"-11"-12"-9212,-33-37 326,29 37-395,10 17-665,4-3-45,-7 14 10,1-1 1,0 2-1,1-1 1,1 0-1,0 1 0,1 0 1,1 0-1,-1 22 1,1 143 718,3-177-844,2 22 3,0 0 0,2 1 0,1-1 1,1-1-1,2 1 0,0-1 1,2 0-1,1-1 0,1 0 0,17 26 1,-20-37-24,1 0 0,1-1 0,0 0 0,0-1 0,1 0 0,1-1 0,24 17 0,-26-22-13,-1 0 0,1-1 1,1 0-1,-1 0 0,1-1 0,-1-1 0,1 0 1,0-1-1,0 0 0,1 0 0,18-1 0,-22-2-23,-1 0 0,1 0-1,0-1 1,0 0 0,-1-1-1,1 0 1,-1 0 0,0-1-1,1 0 1,-2 0 0,1-1-1,-1 0 1,1 0 0,-1-1-1,-1 0 1,1 0 0,-1 0-1,0-1 1,5-8-1,-2 2-18,0 0 0,-2 0 0,0 0 0,0-1 0,-1 0 0,-1-1 0,0 1 0,-1-1 0,-1 0 0,3-25 0,-4 12 66,-1-1 0,-2 0 1,0 0-1,-2 1 0,-1-1 1,-2 1-1,-13-42 0,14 54-9,-2 1 0,0-1 0,0 1 0,-2 0 0,0 1 1,0 0-1,-1 0 0,-1 1 0,0 0 0,-1 1 0,-1 0 0,1 1 0,-2 1 0,-16-11 0,16 14-17,0 0-1,0 1 1,0 1 0,-1 0 0,0 1 0,-28-5 0,32 8-64,1 0 0,0 0 0,0 1 1,-1 0-1,1 1 0,0 0 0,0 1 1,0 0-1,0 0 0,0 1 0,-10 4 1,17-5-74,1-1 0,-1 1 0,0 0 0,1 0 1,-1 0-1,1 0 0,0 1 0,0-1 0,0 1 1,0-1-1,0 1 0,0 0 0,1 0 1,-2 3-1,2-4-144,0 0 1,1 0 0,-1 0 0,1 0-1,-1 0 1,1 0 0,0 0-1,-1 0 1,1 0 0,0 1 0,1-1-1,-1 0 1,0 0 0,1 0-1,-1 0 1,1 0 0,-1 0-1,1 0 1,0 0 0,0 0 0,0 0-1,2 2 1,30 22-6653</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55.082"/>
    </inkml:context>
    <inkml:brush xml:id="br0">
      <inkml:brushProperty name="width" value="0.05" units="cm"/>
      <inkml:brushProperty name="height" value="0.05" units="cm"/>
      <inkml:brushProperty name="color" value="#5B2D90"/>
    </inkml:brush>
  </inkml:definitions>
  <inkml:trace contextRef="#ctx0" brushRef="#br0">174 188 6323,'0'0'14345,"-8"-6"-13659,4 3-555,3 1-103,0 1 0,0 0 1,0 0-1,0 0 0,0 0 1,0 0-1,-1 0 0,1 0 0,0 0 1,0 1-1,-1-1 0,1 0 1,0 1-1,-1-1 0,1 1 0,-1 0 1,1-1-1,-1 1 0,1 0 1,0 0-1,-1 0 0,1 0 0,-1 0 1,1 0-1,-1 0 0,1 0 1,-1 1-1,1-1 0,-1 0 0,1 1 1,0 0-1,-1-1 0,1 1 0,0 0 1,-1-1-1,1 1 0,0 0 1,0 0-1,0 0 0,0 0 0,0 0 1,-2 2-1,-9 14 168,1 0 0,0 0 0,1 1-1,1 0 1,1 1 0,0 0 0,2 0 0,0 1 0,-4 26-1,4-11 10,2 0-1,2 0 0,1 0 1,6 58-1,-4-80-203,1 0 0,1-1 0,0 1-1,1-1 1,0 0 0,0 0 0,1 0 0,1 0 0,0-1 0,13 17-1,-14-21-4,1-1 0,-1 0-1,1 0 1,0-1 0,0 0-1,1 0 1,0-1-1,0 1 1,0-1 0,0-1-1,1 1 1,-1-1 0,1-1-1,0 1 1,0-1-1,0-1 1,14 2 0,-8-2-9,0-1 1,0-1-1,0 0 0,0-1 1,-1 0-1,1-1 1,-1-1-1,1 0 0,-1 0 1,0-2-1,0 1 1,-1-2-1,0 0 0,0 0 1,-1-1-1,0-1 1,0 0-1,0 0 1,-2-1-1,1 0 0,-1-1 1,0 0-1,-1 0 1,-1-1-1,0 0 0,0 0 1,-1-1-1,-1 0 1,0 0-1,-1 0 0,3-17 1,-2 3 47,-1 0 1,-2 0-1,-1-1 1,-1 1-1,-1 0 0,-2-1 1,0 1-1,-2 0 1,-1 0-1,-1 1 1,-2 0-1,0 0 0,-1 1 1,-2 0-1,-1 1 1,-1 0-1,-18-24 1,26 40-39,-1-1 1,-1 1 0,1 0 0,-1 1 0,-1 0-1,0 0 1,0 1 0,0 0 0,-10-5 0,13 9-41,1-1 0,-1 1 1,0 1-1,1-1 0,-1 1 1,0 0-1,0 0 0,0 1 1,0-1-1,0 1 0,0 1 1,0-1-1,0 1 0,0 0 1,0 1-1,0-1 0,1 1 1,-7 3-1,3 0-219,0 0 0,0 1 0,1 0 0,-1 0 0,1 1 0,1 0 0,-13 14-1,-42 64-5798,27-29-790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55.824"/>
    </inkml:context>
    <inkml:brush xml:id="br0">
      <inkml:brushProperty name="width" value="0.05" units="cm"/>
      <inkml:brushProperty name="height" value="0.05" units="cm"/>
      <inkml:brushProperty name="color" value="#5B2D90"/>
    </inkml:brush>
  </inkml:definitions>
  <inkml:trace contextRef="#ctx0" brushRef="#br0">416 127 7652,'0'0'8070,"0"-16"-5928,0-50-1107,0 64-944,0 1 0,0-1 0,0 0 0,0 0 0,0 1-1,-1-1 1,1 0 0,-1 0 0,1 1 0,-1-1 0,0 1-1,0-1 1,0 0 0,0 1 0,0-1 0,0 1 0,0 0 0,0-1-1,0 1 1,-1 0 0,1 0 0,0 0 0,-1 0 0,1 0-1,-1 0 1,1 0 0,-1 0 0,0 1 0,1-1 0,-1 0 0,-3 0-1,-1 1 50,0-1-1,-1 1 0,1 0 0,0 0 0,-1 0 0,-7 3 1,10-3-65,-8 3 50,0 1-1,1-1 1,0 2 0,-1 0-1,1 0 1,1 1 0,-1 1 0,1-1-1,0 2 1,1-1 0,0 1-1,0 1 1,-8 9 0,-2 4 91,0 2 1,1 0-1,1 1 0,-15 31 1,21-33-62,1-1 0,1 1 0,0 1 1,2 0-1,1 0 0,1 0 0,1 1 1,-1 44-1,5-58-143,0 1-1,1-1 1,0 0 0,1 1 0,0-1 0,1 0-1,0 0 1,1 0 0,0-1 0,1 0 0,0 1-1,0-1 1,1-1 0,1 1 0,-1-1 0,2 0-1,-1-1 1,1 0 0,0 0 0,1 0 0,10 6 0,1-2-101,1-1 1,0-2 0,0 0-1,1-1 1,1-1 0,-1-1-1,1-1 1,44 4 0,-40-7-467,1 0-1,0-3 1,0 0 0,0-1-1,-1-2 1,1-1 0,30-10-1,-41 9-465,-1 0-1,1-2 0,22-13 0,11-18-4796,-9-12-4027</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56.282"/>
    </inkml:context>
    <inkml:brush xml:id="br0">
      <inkml:brushProperty name="width" value="0.05" units="cm"/>
      <inkml:brushProperty name="height" value="0.05" units="cm"/>
      <inkml:brushProperty name="color" value="#5B2D90"/>
    </inkml:brush>
  </inkml:definitions>
  <inkml:trace contextRef="#ctx0" brushRef="#br0">0 225 11669,'0'0'6603,"12"21"-5034,86 140-184,118 137 360,-216-297-1745,1-1 1,-1 1-1,0-1 1,1 1-1,-1-1 1,1 0-1,-1 1 1,1-1-1,-1 0 1,1 1-1,-1-1 1,1 0-1,0 0 1,-1 1-1,1-1 1,-1 0-1,1 0 1,-1 0-1,1 0 1,0 0 0,-1 0-1,1 0 1,-1 0-1,1 0 1,0 0-1,-1 0 1,1 0-1,-1 0 1,1 0-1,0-1 1,-1 1-1,1 0 1,-1 0-1,1-1 1,-1 1-1,1 0 1,-1-1-1,1 1 1,-1-1 0,1 1-1,-1 0 1,0-1-1,1 1 1,-1-1-1,0 1 1,1-1-1,-1 1 1,0-1-1,1 0 1,-1 1-1,0-2 1,17-38 122,-13 29-39,33-87 411,-4-1-1,-5-1 0,22-146 0,-47 219 273,0-50 0,-3 77-796,0 0-1,0-1 1,0 1 0,0 0-1,0 0 1,1 0-1,-1 0 1,0 0 0,0 0-1,0 0 1,0 0-1,1 0 1,-1 0 0,0 0-1,0 0 1,0 0-1,0 0 1,1 0 0,-1 0-1,0 0 1,0 0-1,0 0 1,0 0 0,1 0-1,-1 0 1,0 0-1,0 0 1,0 0 0,0 0-1,1 1 1,-1-1-1,0 0 1,0 0 0,0 0-1,0 0 1,0 0-1,0 0 1,0 1 0,1-1-1,-1 0 1,0 0-1,0 0 1,0 0 0,0 1-1,0-1 1,0 0-1,0 0 1,0 0 0,13 26-2246,-1 0 1,-1 0 0,9 35 0,-13-39-528,11 33-5469</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56.682"/>
    </inkml:context>
    <inkml:brush xml:id="br0">
      <inkml:brushProperty name="width" value="0.05" units="cm"/>
      <inkml:brushProperty name="height" value="0.05" units="cm"/>
      <inkml:brushProperty name="color" value="#5B2D90"/>
    </inkml:brush>
  </inkml:definitions>
  <inkml:trace contextRef="#ctx0" brushRef="#br0">496 1 976,'0'0'18526,"17"4"-16714,-10-3-1633,0 0-44,-1 0 1,1 1-1,-1 0 0,1 0 1,-1 0-1,0 1 0,0 0 1,0 0-1,0 0 0,-1 1 1,1 0-1,-1 0 0,0 0 1,0 1-1,0 0 0,-1 0 1,1 0-1,5 10 0,12 27 394,-2 0 0,-1 1 0,-3 1 0,-2 0 0,10 48-1,-11-24-134,-3 2 0,2 119-1,-11-171-390,-1 0 1,0-1-1,-1 1 0,-2 0 0,1-1 0,-2 0 0,0 0 0,-2 0 1,1 0-1,-2-1 0,0 1 0,-1-2 0,-1 1 0,0-1 0,-1-1 1,-17 20-1,3-10-316,0-1 1,-1-2 0,-2 0 0,0-2-1,-1-1 1,-50 24 0,24-18-1971,-1-3-1,-111 29 1,-8-15-8685</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59.394"/>
    </inkml:context>
    <inkml:brush xml:id="br0">
      <inkml:brushProperty name="width" value="0.05" units="cm"/>
      <inkml:brushProperty name="height" value="0.05" units="cm"/>
      <inkml:brushProperty name="color" value="#5B2D90"/>
    </inkml:brush>
  </inkml:definitions>
  <inkml:trace contextRef="#ctx0" brushRef="#br0">34 173 6659,'0'0'10877,"-5"-4"-9754,-1 0-708,4 3-284,0 0-1,1-1 0,-1 1 1,0-1-1,0 1 0,1-1 1,-1 1-1,0-1 0,1 0 1,-2-3-1,2 4-76,1 0-1,0 0 1,-1 0-1,1 0 1,0 0 0,0 0-1,0 1 1,0-1-1,0 0 1,0 0 0,0 0-1,0 0 1,0 0-1,1 0 1,-1 0 0,0 0-1,1 0 1,-1 0-1,0 1 1,1-1 0,-1 0-1,1 0 1,-1 0-1,1 1 1,0-1-1,-1 0 1,1 1 0,0-1-1,1 0 1,24-18-20,-23 17 53,18-12-12,2 1 1,0 1-1,0 1 1,1 1-1,0 1 1,1 2-1,-1 0 1,2 1-1,30-2 1,-53 8-69,0 0 0,0 0 0,0 1 0,-1-1 0,1 1 0,0 0 0,0-1 0,0 2 1,0-1-1,-1 0 0,1 0 0,0 1 0,-1-1 0,0 1 0,1 0 0,-1 0 0,0 0 0,0 0 0,0 0 0,0 1 0,0-1 1,0 1-1,-1-1 0,1 1 0,-1-1 0,0 1 0,0 0 0,0 0 0,0-1 0,0 1 0,0 0 0,-1 0 0,1 6 0,0 4-88,0 0 0,0-1 0,-1 1-1,-1 0 1,0 0 0,-6 24 0,3-24 6,-1-1 0,0 0 0,-14 22 0,14-27-60,1 0 0,0 0 0,0 0 0,0 1-1,1-1 1,0 1 0,0 0 0,1 0 0,0 0 0,1 0 0,-1 1 0,2-1 0,-1 0-1,1 9 1,1-15 24,0 1 1,0-1-1,0 1 0,0-1 0,0 0 0,0 0 0,0 1 0,1-1 0,-1 0 1,1 0-1,0 0 0,0-1 0,-1 1 0,1 0 0,0-1 0,4 3 1,41 19-1066,-39-20 1042,-1 0 0,1 0 0,-1 1 0,12 8 1,-18-12 144,0 1 1,0 0 0,0 0 0,0 0 0,-1 0 0,1 0 0,0 0 0,0 0 0,-1 0-1,1 0 1,0 0 0,-1 1 0,1-1 0,-1 0 0,0 0 0,1 0 0,-1 1 0,0-1-1,0 0 1,0 1 0,1-1 0,-2 0 0,1 0 0,0 1 0,0-1 0,0 0 0,0 1-1,-1-1 1,1 0 0,-1 0 0,1 0 0,-1 1 0,1-1 0,-1 0 0,0 0 0,1 0-1,-1 0 1,0 0 0,0 0 0,0 0 0,0 0 0,0 0 0,0-1 0,0 1-1,0 0 1,0-1 0,-2 2 0,-8 5 530,-1 0 1,1-1-1,-21 8 0,25-11-229,-3 1-126,-107 42 1062,100-41-1354,1 0 1,-1-1-1,0-1 0,-1 0 1,-17 0-1,22-7-3014,11-14-3953</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59.763"/>
    </inkml:context>
    <inkml:brush xml:id="br0">
      <inkml:brushProperty name="width" value="0.05" units="cm"/>
      <inkml:brushProperty name="height" value="0.05" units="cm"/>
      <inkml:brushProperty name="color" value="#5B2D90"/>
    </inkml:brush>
  </inkml:definitions>
  <inkml:trace contextRef="#ctx0" brushRef="#br0">276 0 14070,'0'0'6497,"24"9"-5596,-10-4-799,1 0-9,1 1 0,-1 1 0,-1 0-1,1 1 1,-1 0 0,0 1 0,-1 1 0,0 0 0,0 0 0,11 15 0,-5-1 79,-1 1 0,-1 1 0,-2 0 0,-1 1 0,0 1 1,-2 0-1,-2 1 0,0 0 0,-2 1 0,-1 0 0,-2 0 0,0 0 0,-3 1 1,0-1-1,-2 1 0,-1 0 0,-1-1 0,-2 1 0,-1-1 0,-2 0 1,0 0-1,-18 42 0,3-25-160,-3-1 1,-1-1-1,-58 75 0,60-90-454,-2-2 0,0 0 0,-2-2-1,-1-1 1,-62 41 0,81-60-235,-1-1 0,0 0 0,0 0 0,0-1 0,-1-1 0,0 1 1,1-2-1,-1 0 0,0 0 0,-23-1 0,-22-1-5435</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00.728"/>
    </inkml:context>
    <inkml:brush xml:id="br0">
      <inkml:brushProperty name="width" value="0.05" units="cm"/>
      <inkml:brushProperty name="height" value="0.05" units="cm"/>
      <inkml:brushProperty name="color" value="#5B2D90"/>
    </inkml:brush>
  </inkml:definitions>
  <inkml:trace contextRef="#ctx0" brushRef="#br0">135 134 4562,'0'0'7201,"0"-17"-4984,1-9-1235,0-17 132,-11-4 7069,1 80-8084,-42 247 1570,30-189-1794,3 1-1,5 1 0,-1 135 0,14-223-15,0 1 0,0-1 0,1 1 1,0 0-1,0-1 0,0 0 0,1 1 1,0-1-1,0 0 0,2 6 0,-2-9-180,0 0-1,0 0 1,0 0-1,0 0 1,0 0-1,0-1 0,0 1 1,0 0-1,1-1 1,-1 0-1,1 0 1,-1 1-1,1-1 1,-1-1-1,1 1 0,0 0 1,-1-1-1,1 1 1,0-1-1,-1 0 1,6 0-1,29-1-7967</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01.075"/>
    </inkml:context>
    <inkml:brush xml:id="br0">
      <inkml:brushProperty name="width" value="0.05" units="cm"/>
      <inkml:brushProperty name="height" value="0.05" units="cm"/>
      <inkml:brushProperty name="color" value="#5B2D90"/>
    </inkml:brush>
  </inkml:definitions>
  <inkml:trace contextRef="#ctx0" brushRef="#br0">262 1 1105,'0'0'19462,"-16"12"-19300,-227 179 335,243-191-487,0 1 0,0-1 1,-1 0-1,1 1 0,0-1 1,0 1-1,-1-1 0,1 1 0,0-1 1,0 1-1,0-1 0,0 1 1,0-1-1,0 1 0,0-1 1,0 1-1,0 0 0,0-1 0,0 1 1,0-1-1,0 1 0,0-1 1,1 1-1,-1-1 0,0 0 1,0 1-1,0-1 0,1 1 0,-1-1 1,0 1-1,1-1 0,-1 0 1,0 1-1,1-1 0,-1 1 1,1-1-1,0 0 0,16 17 722,-15-16-639,199 181 1687,-192-174-2024,0-1 0,0 0 0,1-1 0,12 6-1,21 2-3419,-11-12-3075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06.454"/>
    </inkml:context>
    <inkml:brush xml:id="br0">
      <inkml:brushProperty name="width" value="0.05" units="cm"/>
      <inkml:brushProperty name="height" value="0.05" units="cm"/>
      <inkml:brushProperty name="color" value="#5B2D90"/>
    </inkml:brush>
  </inkml:definitions>
  <inkml:trace contextRef="#ctx0" brushRef="#br0">90 37 11925,'0'0'6828,"6"12"-6386,-6-10-403,3 4 93,0 0 0,0-1 0,0 0 0,0 1-1,1-1 1,7 8 0,-9-12-87,-1 1-1,0-1 1,1 0-1,-1 0 1,1 0-1,0-1 1,-1 1-1,1 0 1,-1 0-1,1-1 1,0 1-1,0-1 1,-1 0-1,1 1 1,0-1-1,0 0 1,0 0-1,-1 0 1,1 0-1,0 0 1,0-1-1,0 1 1,-1-1-1,1 1 1,0-1-1,-1 1 1,1-1-1,0 0 1,-1 0-1,1 0 1,-1 0-1,1 0 1,-1 0-1,1 0 1,1-3-1,0 1 84,0-1 0,-1 1 0,1-1 1,-1 1-1,0-1 0,0 0 0,0 0 0,-1 0 0,2-6 0,-2 9-83,-1 0-1,1 0 1,-1-1-1,1 1 1,-1 0 0,0-1-1,0 1 1,1-1 0,-1 1-1,0 0 1,0-1 0,-1 1-1,1-1 1,0 1 0,0 0-1,-1-1 1,1 1 0,-1 0-1,1-1 1,-1 1-1,1 0 1,-1-1 0,0 1-1,0 0 1,1 0 0,-1 0-1,0 0 1,0 0 0,0 0-1,0 0 1,0 0 0,-1 0-1,0 0 1,-3-1-37,-1 0 1,1 1-1,-1 0 1,1 0 0,-1 0-1,1 1 1,-1-1-1,1 1 1,-1 1-1,1-1 1,-1 1-1,1 0 1,-1 0-1,1 1 1,0-1-1,0 1 1,0 0-1,0 1 1,0-1-1,-7 5 1,6-3-159,1 1 0,-1 0 0,1 0 0,-1 0 0,1 0 0,1 1 0,-1 0 1,1 0-1,0 0 0,0 1 0,1-1 0,0 1 0,0 0 0,1-1 0,-3 10 0,-2 54-3828,7 6-3337</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01.429"/>
    </inkml:context>
    <inkml:brush xml:id="br0">
      <inkml:brushProperty name="width" value="0.05" units="cm"/>
      <inkml:brushProperty name="height" value="0.05" units="cm"/>
      <inkml:brushProperty name="color" value="#5B2D90"/>
    </inkml:brush>
  </inkml:definitions>
  <inkml:trace contextRef="#ctx0" brushRef="#br0">0 179 12550,'0'0'11621,"109"-89"-11621,-49 71-112,11-1-1569,9-5-1376,5-4-6003</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01.814"/>
    </inkml:context>
    <inkml:brush xml:id="br0">
      <inkml:brushProperty name="width" value="0.05" units="cm"/>
      <inkml:brushProperty name="height" value="0.05" units="cm"/>
      <inkml:brushProperty name="color" value="#5B2D90"/>
    </inkml:brush>
  </inkml:definitions>
  <inkml:trace contextRef="#ctx0" brushRef="#br0">157 67 9812,'0'0'10376,"-10"-12"-9554,-27-33 149,36 44-933,1 1 0,0-1-1,-1 1 1,1-1 0,-1 0 0,1 1 0,-1-1 0,1 1 0,-1-1 0,1 1 0,-1-1 0,0 1 0,1 0-1,-1-1 1,0 1 0,1 0 0,-1 0 0,0-1 0,1 1 0,-1 0 0,0 0 0,0 0 0,1 0 0,-1 0-1,-1 0 1,-5 9 72,5-5 57,-10 18 139,0 2 0,1-1 1,1 2-1,2-1 1,0 1-1,2 0 0,0 1 1,2 0-1,-1 34 1,3-23-83,2 0 1,2 0 0,1 0-1,1-1 1,3 1 0,11 37-1,-4-29-1006,46 179 2532,-49-147-5592,-7 3-5780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02.230"/>
    </inkml:context>
    <inkml:brush xml:id="br0">
      <inkml:brushProperty name="width" value="0.05" units="cm"/>
      <inkml:brushProperty name="height" value="0.05" units="cm"/>
      <inkml:brushProperty name="color" value="#5B2D90"/>
    </inkml:brush>
  </inkml:definitions>
  <inkml:trace contextRef="#ctx0" brushRef="#br0">1 309 8260,'0'0'5071,"3"-18"-1805,-2 6-2793,-1 5-304,1 0-1,0 0 1,0 0-1,1 1 1,0-1-1,0 0 1,1 1-1,-1-1 0,1 1 1,1 0-1,-1 0 1,1 0-1,0 0 1,0 0-1,1 1 1,0 0-1,8-7 1,10-4 48,1 2 1,1 0 0,0 1 0,1 2-1,0 1 1,1 0 0,0 2-1,0 2 1,1 0 0,0 2 0,0 0-1,41 2 1,-66 2-217,1 0-1,-1 0 1,1 0-1,-1 1 1,1 0 0,-1-1-1,0 1 1,1 0-1,-1 1 1,0-1-1,0 1 1,0-1 0,0 1-1,0 0 1,0 0-1,-1 0 1,1 0-1,-1 1 1,1-1-1,-1 1 1,0-1 0,0 1-1,2 3 1,2 6 16,-1 0 0,0 0 0,0 0 0,4 25 0,11 28 76,-16-57-210,1 0-1,0 0 1,0-1 0,0 1-1,1-1 1,0 0-1,0-1 1,1 1 0,0-1-1,0-1 1,1 1-1,-1-1 1,1 0 0,9 4-1,-13-8 79,0 1 1,0-1-1,0 0 0,0 0 0,0 0 1,0 0-1,0-1 0,0 1 0,0-1 1,0 0-1,0-1 0,0 1 0,0-1 1,0 1-1,0-1 0,0 0 0,0-1 1,0 1-1,-1-1 0,1 1 0,0-1 1,-1 0-1,1-1 0,-1 1 0,0 0 1,0-1-1,0 0 0,0 0 0,0 0 0,-1 0 1,1 0-1,-1-1 0,3-5 1,0 3 128,-1-1 1,-1 0 0,1 0 0,-1 0 0,-1-1 0,1 1 0,-1-1 0,-1 1 0,1-1 0,-1 1 0,0-1 0,-1 0-1,0 0 1,0 0 0,-1 1 0,0-1 0,0 0 0,-1 1 0,0-1 0,0 1 0,-1-1 0,0 1 0,0 0 0,0 0-1,-1 0 1,0 1 0,-1-1 0,0 1 0,0 0 0,0 0 0,0 1 0,-1 0 0,0 0 0,0 0 0,0 0 0,-1 1 0,-12-6-1,4 4-113,0 1 0,-1 1 0,0 0 0,-21-2 0,29 5-224,1 0 0,-1 0 0,0 1 0,0 0-1,1 1 1,-1 0 0,0 0 0,1 0 0,-1 1 0,-14 6 0,6 9-3637,11 3-1807</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03.645"/>
    </inkml:context>
    <inkml:brush xml:id="br0">
      <inkml:brushProperty name="width" value="0.05" units="cm"/>
      <inkml:brushProperty name="height" value="0.05" units="cm"/>
      <inkml:brushProperty name="color" value="#5B2D90"/>
    </inkml:brush>
  </inkml:definitions>
  <inkml:trace contextRef="#ctx0" brushRef="#br0">282 54 5170,'0'0'6150,"6"-9"-5115,19-26-565,-19 26 4534,-24 11-3720,6 4-1200,1 1 0,1 0 0,0 1 0,0 0 0,0 1 0,1 0 0,-9 10 0,-1 1 20,-42 38 500,34-35-361,1 2 0,1 0 1,-25 35-1,47-54 1560,15 2-1832,30 11 237,70 43 0,5 4-21,-80-48-106,-6-5 1,-1 2-1,0 1 1,-1 1 0,-1 2-1,47 40 1,-50-38-2099</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04.713"/>
    </inkml:context>
    <inkml:brush xml:id="br0">
      <inkml:brushProperty name="width" value="0.05" units="cm"/>
      <inkml:brushProperty name="height" value="0.05" units="cm"/>
      <inkml:brushProperty name="color" value="#5B2D90"/>
    </inkml:brush>
  </inkml:definitions>
  <inkml:trace contextRef="#ctx0" brushRef="#br0">12 186 3089,'0'0'5011,"-1"-17"-2744,-5-73-140,3 11 3507,3 119-1059,-1 49-1943,1-40-2638,2-1 0,2 1-1,12 49 1,-7-59-272,3-1 0,16 40 1,-20-63-671,0 1 1,16 23 0,-17-30-695,0 0 0,1 0 0,0-1 0,16 13 0,9 0-9638</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05.326"/>
    </inkml:context>
    <inkml:brush xml:id="br0">
      <inkml:brushProperty name="width" value="0.05" units="cm"/>
      <inkml:brushProperty name="height" value="0.05" units="cm"/>
      <inkml:brushProperty name="color" value="#5B2D90"/>
    </inkml:brush>
  </inkml:definitions>
  <inkml:trace contextRef="#ctx0" brushRef="#br0">326 575 8020,'0'0'6416,"-17"-17"-4378,-54-52-784,65 64-1042,-1 1-1,0-1 1,1 1-1,-1 0 1,-1 1-1,1 0 1,-1 0 0,1 0-1,-1 1 1,0 0-1,1 1 1,-1 0-1,0 0 1,0 0 0,0 1-1,0 0 1,0 1-1,0 0 1,-12 3-1,17-4-173,-1 1-1,1 0 0,-1 0 1,1 1-1,0-1 0,0 1 1,-1 0-1,1 0 0,0 0 1,1 0-1,-1 0 0,0 0 0,1 1 1,-1 0-1,1-1 0,0 1 1,-1 0-1,2 0 0,-1 0 1,0 0-1,0 1 0,1-1 1,0 0-1,0 1 0,0-1 1,-1 7-1,-2 9 31,1 0-1,2 0 1,0 33 0,1-43-18,0 0-59,0 0 0,1 0 0,0 0 1,0 0-1,1 0 0,0 0 0,1 0 0,0 0 0,1-1 0,0 0 0,5 10 1,-6-13-19,1-1 1,-1 0 0,1 1 0,0-1 0,0-1 0,0 1-1,1 0 1,-1-1 0,1 0 0,0 0 0,0-1 0,0 1-1,0-1 1,0 0 0,0 0 0,1-1 0,-1 1 0,1-1 0,9 0-1,-4 0-83,1-1-1,0-1 1,-1 0-1,1 0 1,-1-1 0,0-1-1,1 1 1,-1-2-1,0 0 1,-1 0-1,1-1 1,-1 0-1,0-1 1,0 0-1,0-1 1,-1 0-1,0 0 1,-1-1-1,0 0 1,0-1-1,0 0 1,-1 0 0,0 0-1,9-19 1,-3 3-53,-1 0 1,-1-1 0,-1 0 0,-1-1 0,-2 1 0,-1-2 0,0 1-1,-2-1 1,0-36 0,-3 20 408,-2-123 579,0 150-190,-1 0 0,-1 0 0,-1 1 1,0-1-1,-1 1 0,-1 0 0,-12-24 0,19 42-539,0 0 0,-1 1 0,1-1-1,-1 0 1,0 1 0,0-1 0,0 1 0,0-1-1,0 0 1,0 1 0,-1 4 0,-1 9-77,8 99 622,27 151 0,-19-164-557,-5-45-440,16 62 0,-19-99-550,0-1-1,1 0 1,1-1-1,1 0 1,0 0 0,22 30-1,-2-14-6112</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06.973"/>
    </inkml:context>
    <inkml:brush xml:id="br0">
      <inkml:brushProperty name="width" value="0.05" units="cm"/>
      <inkml:brushProperty name="height" value="0.05" units="cm"/>
      <inkml:brushProperty name="color" value="#5B2D90"/>
    </inkml:brush>
  </inkml:definitions>
  <inkml:trace contextRef="#ctx0" brushRef="#br0">375 127 8020,'0'0'4869,"0"-15"-2420,2-48-769,-2 61-1586,0 0-1,0 0 1,0 0-1,-1 0 1,1 0-1,0 0 1,-1 0-1,0 0 1,1 0-1,-1 0 1,0 1-1,0-1 1,0 0-1,0 0 0,-1 1 1,1-1-1,0 1 1,-1-1-1,1 1 1,-1-1-1,1 1 1,-1 0-1,0 0 1,1 0-1,-1 0 1,0 0-1,0 0 1,0 0-1,0 1 0,0-1 1,0 1-1,0-1 1,0 1-1,0 0 1,0 0-1,0-1 1,-2 2-1,-2-1 11,0 0 0,0 0-1,0 1 1,0 0 0,0 0 0,0 0-1,0 1 1,0 0 0,1 0 0,-8 5-1,-2 4 136,0 1 0,1 1 1,1 0-1,0 1 0,0 1 0,-14 23 0,-2 6 411,-25 54 1,44-79-507,1 1 0,0 0 0,2 1 0,0 0 0,2 0 0,0 1 0,1-1 0,1 1 1,1 0-1,2 36 0,1-51-135,0 0 0,0 0 1,0 0-1,1 0 1,0 0-1,1 0 0,0 0 1,0-1-1,0 1 0,0-1 1,1 0-1,0 0 1,1 0-1,8 8 0,-5-7-7,0 0 0,1-1 0,-1 0 0,1 0 0,1-1 0,-1-1 0,1 1 0,0-1 0,10 2 0,16 2-37,-1-1 0,1-3-1,0 0 1,63-3 0,-66-2-381,0-1 0,0-2 1,64-15-1,-80 14-438,-1 0 1,0-2-1,0 1 0,-1-2 1,0 0-1,0-1 0,0 0 1,-2-2-1,21-17 0,9-23-8350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07.476"/>
    </inkml:context>
    <inkml:brush xml:id="br0">
      <inkml:brushProperty name="width" value="0.05" units="cm"/>
      <inkml:brushProperty name="height" value="0.05" units="cm"/>
      <inkml:brushProperty name="color" value="#5B2D90"/>
    </inkml:brush>
  </inkml:definitions>
  <inkml:trace contextRef="#ctx0" brushRef="#br0">1 208 11813,'0'0'11043,"1"-9"-10235,-1 7-794,0 0-1,0 0 0,0 0 1,1 0-1,-1 0 1,1 0-1,-1 0 0,1 0 1,0 1-1,0-1 0,0 0 1,0 0-1,1-1 1,-2 3-6,1-1 0,-1 1 1,1 0-1,-1 0 1,1-1-1,0 1 1,-1 0-1,1 0 0,-1-1 1,1 1-1,0 0 1,-1 0-1,1 0 0,-1 0 1,1 0-1,0 0 1,-1 0-1,1 0 0,0 0 1,-1 1-1,1-1 1,-1 0-1,1 0 0,0 0 1,-1 1-1,1-1 1,-1 0-1,1 1 0,9 7 125,0-1 1,-1 2-1,0 0 0,10 12 0,237 302 1001,-223-278-1137,-2-3-2,-13-15-99,29 31-1,-47-57 92,0-1 0,0 1 0,0-1 0,1 0 0,-1 1 0,0-1 0,0 0 0,0 1 0,1-1-1,-1 0 1,0 1 0,1-1 0,-1 0 0,0 1 0,1-1 0,-1 0 0,0 0 0,1 0 0,-1 1 0,0-1-1,1 0 1,-1 0 0,1 0 0,-1 0 0,1 0 0,-1 0 0,0 0 0,1 0 0,-1 0 0,1 0-1,-1 0 1,0 0 0,1 0 0,-1 0 0,1 0 0,-1 0 0,1 0 0,-1 0 0,0-1 0,1 1 0,-1 0-1,0 0 1,1 0 0,-1-1 0,0 1 0,1 0 0,-1-1 0,0 1 0,1 0 0,-1 0 0,0-1-1,0 1 1,1-1 0,-1 1 0,0-1 0,6-27-33,-5 22 62,79-608 635,-75 542 699,13 106-2142,43 75-4126,-32-61-6,-6-9-2362</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0.084"/>
    </inkml:context>
    <inkml:brush xml:id="br0">
      <inkml:brushProperty name="width" value="0.05" units="cm"/>
      <inkml:brushProperty name="height" value="0.05" units="cm"/>
      <inkml:brushProperty name="color" value="#5B2D90"/>
    </inkml:brush>
  </inkml:definitions>
  <inkml:trace contextRef="#ctx0" brushRef="#br0">12 0 8884,'0'0'10789,"-3"11"-9871,0 2-731,1 0 0,0 0-1,1 0 1,0 1 0,3 22 0,12 80 347,2 24-874,-16-60-2151,0-50-2048,0-13-2189</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0.438"/>
    </inkml:context>
    <inkml:brush xml:id="br0">
      <inkml:brushProperty name="width" value="0.05" units="cm"/>
      <inkml:brushProperty name="height" value="0.05" units="cm"/>
      <inkml:brushProperty name="color" value="#5B2D90"/>
    </inkml:brush>
  </inkml:definitions>
  <inkml:trace contextRef="#ctx0" brushRef="#br0">307 8 7395,'0'0'12310,"-14"-3"-11936,11 2-368,-1 0 1,0 0 0,0 1 0,0-1 0,0 1 0,0 0-1,1 0 1,-1 0 0,0 0 0,0 1 0,0 0 0,0 0 0,0 0-1,1 0 1,-1 0 0,0 1 0,1-1 0,-1 1 0,1 0-1,0 0 1,0 0 0,0 1 0,0-1 0,0 1 0,0 0 0,0 0-1,1 0 1,-1 0 0,-1 4 0,-33 44 208,2 2 1,3 2-1,-49 114 1,80-168-212,1-1 0,0 1 1,0-1-1,-1 1 0,1-1 0,0 1 1,0-1-1,0 1 0,0-1 1,0 1-1,0-1 0,-1 1 1,1 0-1,1-1 0,-1 1 0,0-1 1,0 1-1,0-1 0,0 1 1,0-1-1,0 1 0,1-1 1,-1 1-1,0-1 0,0 1 0,1-1 1,-1 1-1,0-1 0,1 0 1,-1 1-1,0-1 0,1 0 0,-1 1 1,0-1-1,1 0 0,-1 1 1,1-1-1,-1 0 0,1 0 1,-1 1-1,1-1 0,-1 0 0,1 0 1,-1 0-1,1 0 0,-1 0 1,1 0-1,-1 1 0,1-1 1,0-1-1,-1 1 0,2 0 0,34-7 172,-26 5-115,106-31-413,207-86 0,-268 94-2797,-6-2-2410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06.823"/>
    </inkml:context>
    <inkml:brush xml:id="br0">
      <inkml:brushProperty name="width" value="0.05" units="cm"/>
      <inkml:brushProperty name="height" value="0.05" units="cm"/>
      <inkml:brushProperty name="color" value="#5B2D90"/>
    </inkml:brush>
  </inkml:definitions>
  <inkml:trace contextRef="#ctx0" brushRef="#br0">72 80 6019,'0'0'17960,"-72"-19"-17176,86 19-624,16-4-320,22-3 0,21-2-1649,10-9-1984,10-5-7284</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0.778"/>
    </inkml:context>
    <inkml:brush xml:id="br0">
      <inkml:brushProperty name="width" value="0.05" units="cm"/>
      <inkml:brushProperty name="height" value="0.05" units="cm"/>
      <inkml:brushProperty name="color" value="#5B2D90"/>
    </inkml:brush>
  </inkml:definitions>
  <inkml:trace contextRef="#ctx0" brushRef="#br0">117 0 12550,'0'0'10132,"89"129"-9795,-59-49 1023,-4 5-1136,-8 5 48,-14 2-160,-4 3 161,-18 1-321,-22 2 48,-9-8-1505,-7-14 0,-5-13-2161,1-21-3185</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2.478"/>
    </inkml:context>
    <inkml:brush xml:id="br0">
      <inkml:brushProperty name="width" value="0.05" units="cm"/>
      <inkml:brushProperty name="height" value="0.05" units="cm"/>
      <inkml:brushProperty name="color" value="#5B2D90"/>
    </inkml:brush>
  </inkml:definitions>
  <inkml:trace contextRef="#ctx0" brushRef="#br0">139 334 5378,'0'0'11398,"-1"0"-11325,1 0 1,0 0-1,-1 0 1,1 0 0,0 0-1,-1 0 1,1 0 0,0 0-1,-1 0 1,1 0-1,0-1 1,-1 1 0,1 0-1,0 0 1,-1 0-1,1 0 1,0-1 0,-1 1-1,1 0 1,0 0-1,0 0 1,-1-1 0,1 1-1,0 0 1,0-1-1,0 1 1,-1 0 0,1 0-1,0-1 1,0 1-1,0 0 1,0-1 0,0 1-1,0 0 1,0-1-1,-1 1 1,1 0 0,0-1-1,0 1 1,0 0-1,0-1 1,0 1 0,1 0-1,-1-1 1,0 1-1,0 0 1,0-1 0,0 1-1,0 0 1,1-1-1,8-9 147,1 1 0,0 0 0,0 1 0,1 0 0,23-12 0,3-3-70,-11 6 78,0 1-123,-1-1-1,-1-1 1,-1-1 0,0-1 0,27-32 0,-48 50-106,0 0 1,-1-1-1,1 1 0,0 0 1,-1-1-1,0 1 0,0-1 1,0 0-1,0 1 0,0-1 1,0 0-1,0 0 0,-1 0 1,0 1-1,1-1 1,-1 0-1,-1-3 0,1 4-13,-1 0-1,0 1 1,0-1 0,1 1-1,-1 0 1,0-1-1,-1 1 1,1 0 0,0 0-1,0-1 1,0 1-1,-1 0 1,1 0-1,-1 1 1,1-1 0,0 0-1,-1 0 1,0 1-1,1-1 1,-1 0 0,1 1-1,-1 0 1,0-1-1,1 1 1,-1 0-1,0 0 1,1 0 0,-4 0-1,-13 0-71,-1 1-1,0 0 0,1 1 1,-1 1-1,1 1 0,0 1 1,0 0-1,1 1 0,-27 14 1,35-16 75,0 0 0,0 1-1,1 1 1,-1-1 0,1 1 0,1 1 0,-1-1 0,1 1 0,0 1 0,1-1 0,0 1 0,0 0-1,1 0 1,0 1 0,0 0 0,1 0 0,0 0 0,0 0 0,-3 19 0,5-20 0,1 1-1,1 0 1,-1 0 0,1 0 0,1 0-1,0-1 1,0 1 0,1 0 0,0 0 0,0-1-1,1 1 1,0-1 0,1 0 0,-1 0-1,7 8 1,2 2 13,2-2 0,0 0 0,0-1 0,2 0 0,19 15 0,-8-11 68,25 23-136,-49-40 69,0 1 0,-1-1 1,0 1-1,1 0 0,-1-1 0,0 1 1,0 0-1,-1 0 0,1 0 1,-1 1-1,1-1 0,-1 0 0,0 0 1,1 5-1,-3-6 27,1-1 0,-1 1 0,1-1 0,-1 1 0,1-1 0,-1 0 0,0 1 0,0-1 0,0 0 0,0 0 0,0 0 0,0 0 0,0 0 0,0 0 0,0 0 1,0 0-1,0 0 0,-1 0 0,1 0 0,0-1 0,-1 1 0,1-1 0,-1 1 0,1-1 0,-3 1 0,-48 13 443,40-11-286,-19 4-114,-6 3-250,-1-2 0,1-1 0,-51 2 0,88-10-10,0 1 0,0-1 1,0 1-1,0 0 0,-1-1 1,1 1-1,0-1 0,0 1 1,0-1-1,0 1 0,0 0 1,1-1-1,-1 1 0,0-1 1,0 1-1,0-1 0,0 1 1,0 0-1,0-1 0,1 1 0,-1 0 1,0-1-1,0 1 0,1 0 1,-1-1-1,0 1 0,1 0 1,-1-1-1,0 1 0,1 0 1,-1 0-1,0-1 0,1 1 1,-1 0-1,0 0 0,1-1 1,31-21-10054</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3.830"/>
    </inkml:context>
    <inkml:brush xml:id="br0">
      <inkml:brushProperty name="width" value="0.05" units="cm"/>
      <inkml:brushProperty name="height" value="0.05" units="cm"/>
      <inkml:brushProperty name="color" value="#5B2D90"/>
    </inkml:brush>
  </inkml:definitions>
  <inkml:trace contextRef="#ctx0" brushRef="#br0">60 90 6771,'0'0'10752,"-3"-16"-8877,-12-47-522,10 52 1372,2 17-2245,1 15-612,-11 172 1228,-5 153-1610,18-337-342,0 0 1,0 0-1,1 0 0,0 1 1,1-1-1,4 14 0,4-3-5651</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4.511"/>
    </inkml:context>
    <inkml:brush xml:id="br0">
      <inkml:brushProperty name="width" value="0.05" units="cm"/>
      <inkml:brushProperty name="height" value="0.05" units="cm"/>
      <inkml:brushProperty name="color" value="#5B2D90"/>
    </inkml:brush>
  </inkml:definitions>
  <inkml:trace contextRef="#ctx0" brushRef="#br0">0 379 9604,'0'0'1345,"6"-15"1195,-3 3-1879,-2 8-490,0-1 0,0 0-1,0 1 1,1-1 0,0 1 0,0-1 0,0 1 0,0 0 0,1 0 0,0 0 0,0 0 0,0 0 0,0 0-1,0 1 1,1 0 0,0 0 0,-1 0 0,1 0 0,0 0 0,6-2 0,3 0 48,0 1 0,1 0 0,0 1 0,-1 1 0,1 0 0,0 1 0,0 0 0,0 1 0,0 1 0,0 0 0,0 1 1,-1 0-1,1 1 0,13 5 0,-18-5-188,-1 0-1,1 1 1,-1 0 0,0 0 0,0 1-1,-1 0 1,1 0 0,-1 1 0,0 0 0,-1 0-1,1 1 1,-1 0 0,0 0 0,-1 0-1,0 1 1,0 0 0,-1 0 0,0 0 0,0 0-1,-1 1 1,0 0 0,2 9 0,-2-7-29,-1 0-1,-1 0 1,0 0 0,0 0 0,-2 20 0,1-29 5,0 0 1,-1 0-1,1 0 1,0 0-1,-1 0 1,1 0-1,-1 0 1,0 0-1,0-1 1,1 1-1,-1 0 0,0 0 1,-1-1-1,1 1 1,0-1-1,0 1 1,-1-1-1,1 1 1,-1-1-1,1 0 0,-1 0 1,1 0-1,-1 0 1,0 0-1,0 0 1,1 0-1,-1 0 1,0-1-1,0 1 1,0-1-1,0 1 0,0-1 1,0 0-1,0 0 1,0 0-1,0 0 1,0 0-1,0 0 1,-3-1-1,3 1-3,0-1-1,1 0 0,-1 1 1,0-1-1,0 0 1,1 0-1,-1 0 0,1 0 1,-1 0-1,1-1 1,-1 1-1,1 0 0,0-1 1,-1 1-1,1-1 1,0 1-1,0-1 0,0 0 1,0 1-1,1-1 1,-1 0-1,0-2 1,-12-46 242,12 44-203,-4-24-41,2-1-1,1 1 1,1-1-1,2 0 1,6-48-1,-4 61-304,1 0 0,0 0 0,1 0-1,1 1 1,1-1 0,1 1 0,0 1-1,1 0 1,0 0 0,19-22-1,-27 36 132,0 1 0,0-1 0,1 1-1,-1-1 1,1 1 0,-1 0 0,1 0-1,0 0 1,0 0 0,-1 0 0,1 0-1,0 0 1,0 0 0,0 1 0,0-1-1,0 1 1,0-1 0,0 1 0,0 0-1,0 0 1,0 0 0,0 0 0,0 0-1,0 0 1,0 1 0,0-1 0,-1 1-1,1-1 1,0 1 0,0 0 0,0-1-1,0 1 1,-1 0 0,3 2 0,6 4-446,-1 0 0,-1 0 0,1 1 0,13 18 0,-4-6 137,-1-4 89,0 0 0,1-1 0,1-1 0,25 15 0,-34-23 595,0-1 0,0-1 0,0 0 0,1 0 0,-1-1 0,1 0-1,0-1 1,0 0 0,0 0 0,0-2 0,12 1 0,-22-1-50,-1-1 0,1 1 0,0 0-1,0 0 1,0-1 0,0 1 0,0 0 0,-1-1-1,1 1 1,0-1 0,0 1 0,-1-1 0,1 1-1,0-1 1,-1 0 0,1 1 0,0-1-1,-1 0 1,1 0 0,-1 1 0,1-1 0,-1 0-1,0 0 1,1 0 0,-1-1 0,6-31 3000,-6 24-2609,0 0 1,-1 0-1,0 0 0,0 0 0,-3-9 1,2 13-484,-1 0 0,1 0-1,-1 1 1,0-1 0,0 1 0,0-1 0,-1 1 0,1 0 0,-1 0 0,0 1 0,0-1 0,0 1 0,-1 0 0,0 0 0,1 0 0,-1 0 0,0 1 0,0 0 0,0 0 0,0 0-1,-1 1 1,1 0 0,0 0 0,-1 0 0,1 1 0,0-1 0,-1 1 0,1 0 0,-1 1 0,1 0 0,-7 1 0,5-1 1,0 0 0,0 1 0,1 0 0,-1 0-1,0 1 1,1 0 0,-1 0 0,1 0 0,0 1 0,0 0 0,1 0 0,-1 0 0,1 1 0,0 0 0,0 0 0,0 0-1,1 1 1,-1 0 0,1-1 0,1 1 0,-1 1 0,1-1 0,-4 11 0,5-11-53,1 0-1,0 0 1,0 0 0,0 1 0,1-1 0,0 0-1,0 0 1,0 0 0,1 0 0,0 1-1,2 5 1,-2-9-9,0-1 0,0 1 0,0-1 0,1 1 1,-1-1-1,1 0 0,0 0 0,0 0 0,-1 0 0,1 0 0,0 0 0,1 0 0,-1 0 0,0-1 0,1 1 0,-1-1 0,0 0 0,1 0 0,0 0 0,-1 0 0,1 0 0,0 0 0,-1-1 0,1 1 1,5-1-1,2 1 4,1-1 0,-1-1 0,0 0 0,1-1 0,-1 0 0,0 0 0,0-1 0,0 0 0,-1-1 0,1 0 0,-1 0 0,0-1 0,0-1 0,0 1 0,-1-1 1,0-1-1,0 0 0,-1 0 0,1 0 0,-2-1 0,1 0 0,5-9 0,-7 67 1063,-3-17-1121,2-1 0,10 39 0,11-6-2155,-21-57 1088,1 0-1,-1 0 1,2 0-1,-1-1 1,9 9-1,13 5-7485</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5.444"/>
    </inkml:context>
    <inkml:brush xml:id="br0">
      <inkml:brushProperty name="width" value="0.05" units="cm"/>
      <inkml:brushProperty name="height" value="0.05" units="cm"/>
      <inkml:brushProperty name="color" value="#5B2D90"/>
    </inkml:brush>
  </inkml:definitions>
  <inkml:trace contextRef="#ctx0" brushRef="#br0">44 67 10453,'0'0'9255,"-7"-12"-8420,-20-36 32,21 41-650,4 16-93,1 57 525,2 1 1,4 0-1,2-1 0,3 1 0,22 75 0,-17-90-423,40 161 131,-47-170-711,-1 0 0,-3 0 1,-1 46-1,-3-78-88,0 0-1,-1-1 1,0 1 0,-1-1-1,-1 1 1,0-1 0,-4 12-1,4-16-697,0-1 0,0 1 0,0 0 0,-1-1 0,0 0 0,0 0 0,-9 9 0,-13 3-10551</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5.795"/>
    </inkml:context>
    <inkml:brush xml:id="br0">
      <inkml:brushProperty name="width" value="0.05" units="cm"/>
      <inkml:brushProperty name="height" value="0.05" units="cm"/>
      <inkml:brushProperty name="color" value="#5B2D90"/>
    </inkml:brush>
  </inkml:definitions>
  <inkml:trace contextRef="#ctx0" brushRef="#br0">1 525 11509,'0'0'2001,"49"-94"1217,-7 58-1313,6 9-1185,1 9 769,1 13-257,-5 5-800,-7 5 929,-8 24-1169,-12 8-80,-9 8-96,-7 1 320,-2 1-592,0-6 256,0-7-2401,-5-16-1857</inkml:trace>
  <inkml:trace contextRef="#ctx0" brushRef="#br0" timeOffset="1">312 1 6835,'0'0'11285,"42"69"-19176</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6.502"/>
    </inkml:context>
    <inkml:brush xml:id="br0">
      <inkml:brushProperty name="width" value="0.05" units="cm"/>
      <inkml:brushProperty name="height" value="0.05" units="cm"/>
      <inkml:brushProperty name="color" value="#5B2D90"/>
    </inkml:brush>
  </inkml:definitions>
  <inkml:trace contextRef="#ctx0" brushRef="#br0">0 558 11989,'0'0'7620,"22"1"-5998,-2 1-1332,-12-1-235,1 0 0,-1 0 0,1-1 0,0 0 0,-1-1 0,1 0 0,0 0 0,-1-1 0,1 0 0,-1 0 0,0-1 0,0 0 0,0 0 0,8-6 0,-3 1 82,-1 0 0,0-1-1,-1-1 1,0 0-1,0 0 1,15-21 0,-21 25-153,0-1 1,-1 0-1,0 0 1,-1-1-1,1 1 0,-1-1 1,-1 0-1,1 0 1,-1 0-1,-1 0 1,1 0-1,-2 0 1,1-13-1,-1 19 10,0 1-1,-1 0 0,1-1 0,0 1 1,-1 0-1,1 0 0,-1 0 0,1-1 1,-1 1-1,0 0 0,0 0 1,1 0-1,-1 0 0,0 0 0,0 0 1,0 0-1,0 1 0,0-1 1,0 0-1,0 0 0,0 1 0,0-1 1,-1 1-1,1-1 0,0 1 0,0-1 1,-1 1-1,1 0 0,0-1 1,0 1-1,-1 0 0,1 0 0,0 0 1,-1 0-1,1 0 0,0 0 0,-3 1 1,-1 0-19,-1-1-1,1 1 1,0 0 0,-1 1-1,1 0 1,0-1 0,0 1 0,-8 5-1,4-1 37,0 1-1,0 0 1,1 1-1,0 0 1,0 0-1,1 0 1,0 1-1,1 0 1,0 1-1,0-1 1,-8 21-1,9-16-4,0 1-1,0 0 0,1 1 0,1-1 1,1 0-1,0 1 0,1 31 0,1-41-79,1 0 0,0 0 0,0-1-1,0 1 1,1 0 0,0-1-1,0 1 1,0-1 0,1 0-1,-1 1 1,1-1 0,1 0-1,-1-1 1,1 1 0,0-1 0,0 1-1,0-1 1,0 0 0,1-1-1,0 1 1,-1-1 0,1 0-1,1 0 1,-1 0 0,0-1 0,1 1-1,6 1 1,9 1-909,0 0 1,0-1-1,0-1 0,1 0 1,-1-2-1,28-2 1,-25 0 338,1-2 1,-2-1 0,1-1 0,0 0 0,-1-2-1,23-10 1,-30 10 830,0 0 0,0-1-1,-1-1 1,0 0 0,-1-1-1,0-1 1,-1 0-1,0-1 1,12-14 0,-21 21 223,0 0 1,0-1-1,-1 0 1,0 1-1,0-1 0,0 0 1,-1 0-1,0-1 1,0 1-1,0 0 1,-1-1-1,0 1 0,0-1 1,-1 1-1,0-1 1,0 0-1,-1 1 1,-1-12-1,1 16-309,-1 1 1,1-1-1,0 0 1,-1 0-1,1 1 1,-1-1-1,0 1 1,1 0-1,-1-1 1,0 1-1,0 0 1,0 0-1,0 0 1,0 0-1,0 0 0,0 1 1,0-1-1,0 1 1,0-1-1,0 1 1,-1 0-1,1 0 1,0 0-1,0 0 1,-5 0-1,-2 1-67,-1-1 1,0 2-1,0-1 0,-15 5 0,15-2 2,0 1 0,0 0-1,0 0 1,1 1-1,0 0 1,0 0 0,0 1-1,1 0 1,0 1-1,1 0 1,-1 0 0,2 1-1,-1 0 1,1 0-1,-8 17 1,6-10 40,1 0 1,0 1-1,1 0 0,1 0 1,1 1-1,1-1 0,0 1 1,-1 33-1,4-49-68,0 1 0,0 0 0,0-1 0,0 1 0,1-1 0,-1 1 0,1 0 0,-1-1 0,1 1 0,0-1 0,0 1 0,0-1 0,0 0 0,1 1 0,-1-1 0,1 0 0,-1 0 0,1 0 0,0 0 0,0 0 0,2 2-1,-1-3-5,0 1 0,0-1-1,1 0 1,-1 0-1,0 0 1,0-1 0,1 1-1,-1-1 1,0 1-1,1-1 1,-1 0 0,0-1-1,1 1 1,-1 0-1,0-1 1,7-2 0,1 0-51,-1-2-1,1 1 1,-1-1 0,0-1 0,0 0 0,0 0 0,-1-1 0,0 0 0,-1-1 0,12-11-1,-3-1 9,0 0 0,-2 0 0,22-38 0,-24 32-144,-1 0 0,-2 0-1,0-1 1,-2-1-1,-1 0 1,-1 0-1,3-29 1,0-201-938,-9 214 1334,0 39-114,-3-44 618,3 48-634,0 0-1,0 0 1,0 0 0,0 0-1,0 0 1,-1 0 0,1 0-1,0 1 1,0-1 0,-1 0 0,1 0-1,-1 0 1,1 0 0,-1 0-1,1 1 1,-1-1 0,1 0 0,-1 1-1,0-1 1,1 0 0,-1 1-1,0-1 1,0 0 0,1 1-1,-1-1 1,0 1 0,0 0 0,0-1-1,0 1 1,1 0 0,-1-1-1,0 1 1,0 0 0,0 0 0,0 0-1,0 0 1,0 0 0,0 0-1,0 0 1,0 0 0,-1 0-1,0 1-1,0 1-1,1-1 0,-1 0 0,0 1 1,1-1-1,-1 1 0,1-1 0,-1 1 0,1 0 1,0 0-1,-1-1 0,1 1 0,0 0 0,0 0 1,1 0-1,-1 0 0,0 1 0,0 2 0,-9 46 39,8-41 23,-5 47 364,3 0 1,6 111-1,27 116-299,-25-257-328,-4-21-129,18 103-2674,6-40-4045,-5-36-5136</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8.113"/>
    </inkml:context>
    <inkml:brush xml:id="br0">
      <inkml:brushProperty name="width" value="0.05" units="cm"/>
      <inkml:brushProperty name="height" value="0.05" units="cm"/>
      <inkml:brushProperty name="color" value="#5B2D90"/>
    </inkml:brush>
  </inkml:definitions>
  <inkml:trace contextRef="#ctx0" brushRef="#br0">454 51 4210,'0'0'12315,"-19"-9"-11408,-64-28 51,79 36-896,1 0 0,0 0 1,-1 1-1,1-1 0,-1 1 0,1 0 1,-1 0-1,1 0 0,-1 1 1,1-1-1,-1 1 0,1-1 0,-1 1 1,1 0-1,0 1 0,-1-1 1,1 1-1,0-1 0,0 1 0,0 0 1,0 0-1,1 0 0,-1 1 1,0-1-1,1 0 0,-5 6 0,-4 3 287,-15 14 171,0 0-1,2 2 1,1 1-1,1 1 1,-35 61-1,46-69-342,1 0 1,0 1-1,2 0 0,0 1 0,2 0 0,0 0 1,2 0-1,0 1 0,2 0 0,0 24 0,2-41-157,0 1 0,1-1 1,0 0-1,0 0 0,1 0 0,0 0 0,0-1 0,1 1 0,0 0 0,0-1 0,0 0 0,1 0 0,0 0 0,5 6 0,-3-5-8,1-1 0,0 0-1,1-1 1,-1 1 0,1-1-1,0-1 1,0 1 0,1-1-1,-1-1 1,15 5 0,6-1-180,-1-1 1,1-1-1,0-1 0,1-2 1,-1-1-1,0-1 0,1-2 1,42-7-1,-22-1-567,0-2-1,-1-1 1,-1-3-1,48-23 1,6-15-6138,-16-4-5207</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8.615"/>
    </inkml:context>
    <inkml:brush xml:id="br0">
      <inkml:brushProperty name="width" value="0.05" units="cm"/>
      <inkml:brushProperty name="height" value="0.05" units="cm"/>
      <inkml:brushProperty name="color" value="#5B2D90"/>
    </inkml:brush>
  </inkml:definitions>
  <inkml:trace contextRef="#ctx0" brushRef="#br0">14 339 11381,'0'0'10989,"-4"-9"-10495,-5-17-280,9 25-209,0 1 0,0 0 1,0 0-1,1 0 0,-1-1 0,0 1 1,0 0-1,0 0 0,1 0 0,-1 0 1,0 0-1,0-1 0,1 1 0,-1 0 1,0 0-1,0 0 0,1 0 0,-1 0 1,0 0-1,0 0 0,1 0 0,-1 0 1,0 0-1,0 0 0,1 0 0,-1 0 1,0 0-1,0 0 0,1 0 0,-1 0 0,0 1 1,0-1-1,1 0 0,-1 0 0,0 0 1,0 0-1,1 0 0,-1 1 0,0-1 1,0 0-1,0 0 0,0 0 0,1 1 1,-1-1-1,0 0 0,0 0 0,0 1 1,57 51 336,3 16 41,61 89-1,56 63 168,-177-219-554,1 0 0,-1 0 0,1-1 0,0 1 0,-1 0 0,1 0 0,0 0 0,0-1-1,-1 1 1,1 0 0,0-1 0,0 1 0,0-1 0,0 1 0,0-1 0,0 1 0,0-1 0,-1 0-1,1 1 1,0-1 0,0 0 0,1 0 0,-1 0 0,0 0 0,0 0 0,0 0 0,0 0-1,0 0 1,0 0 0,0 0 0,0-1 0,0 1 0,0 0 0,0-1 0,0 1 0,-1-1 0,1 1-1,0-1 1,0 1 0,0-1 0,0 0 0,-1 1 0,1-1 0,0 0 0,0 0 0,-1 1-1,1-2 1,3-5-40,0-1 0,-1 1 0,0 0 0,0-1 0,2-9 0,-1 4 25,85-341 258,-25 81-78,-36 165 410,-28 108-575,1 0 0,-1 0-1,0-1 1,0 1 0,1 0-1,-1 0 1,0 0 0,0 0 0,1 0-1,-1 0 1,0 0 0,0-1-1,1 1 1,-1 0 0,0 0-1,1 0 1,-1 0 0,0 0-1,1 0 1,-1 0 0,0 0-1,0 1 1,1-1 0,-1 0 0,0 0-1,0 0 1,1 0 0,-1 0-1,0 0 1,1 1 0,-1-1-1,0 0 1,0 0 0,0 0-1,1 0 1,-1 1 0,0-1-1,0 0 1,0 0 0,1 1 0,-1-1-1,0 0 1,0 0 0,0 1-1,0-1 1,0 0 0,0 0-1,0 1 1,0-1 0,13 16-405,35 61-1710,26 40-7925,-39-64-774</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8:19.130"/>
    </inkml:context>
    <inkml:brush xml:id="br0">
      <inkml:brushProperty name="width" value="0.05" units="cm"/>
      <inkml:brushProperty name="height" value="0.05" units="cm"/>
      <inkml:brushProperty name="color" value="#5B2D90"/>
    </inkml:brush>
  </inkml:definitions>
  <inkml:trace contextRef="#ctx0" brushRef="#br0">0 1 17976,'0'0'5187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07.523"/>
    </inkml:context>
    <inkml:brush xml:id="br0">
      <inkml:brushProperty name="width" value="0.05" units="cm"/>
      <inkml:brushProperty name="height" value="0.05" units="cm"/>
      <inkml:brushProperty name="color" value="#5B2D90"/>
    </inkml:brush>
  </inkml:definitions>
  <inkml:trace contextRef="#ctx0" brushRef="#br0">14 250 10501,'0'0'10228,"-1"18"-10105,-3 376 2079,5-222-2931,-10-428 740,10 198 85,2 0 1,14-72 0,-11 100-64,1-1 1,2 1-1,1 1 1,1 0-1,27-51 0,-33 71-31,1 0-1,0 1 0,1 0 0,-1 0 0,1 0 0,1 1 1,0 0-1,9-6 0,-12 9-2,0 1 0,1 0 0,-1 1 0,1-1 0,-1 1 0,1 0 0,0 0 0,0 1-1,0 0 1,0 0 0,0 0 0,0 1 0,0 0 0,10 1 0,-13-1-4,1 1 0,-1 0-1,0 1 1,0-1 0,0 0-1,-1 1 1,1-1 0,0 1 0,0 0-1,-1 0 1,1 0 0,-1 0-1,0 1 1,0-1 0,1 1 0,-2-1-1,1 1 1,0 0 0,0 0-1,-1-1 1,0 1 0,1 0 0,-1 0-1,0 1 1,-1-1 0,1 0-1,0 3 1,1 6-7,0 0 1,-1-1-1,0 1 1,-1 0-1,-1-1 0,-2 20 1,-1-16-38,0 1 1,-1-1-1,-1 0 1,0-1-1,-1 1 1,-1-1-1,0 0 1,-1-1-1,0 0 1,-14 14-1,-19 18-1591,-64 52 1,61-57-207,43-38 2678,3 1-561,-1-1 0,1 1-1,-1 0 1,1 0 0,0-1-1,0 1 1,0-1-1,1 1 1,-1-1 0,1 1-1,-1-1 1,1 0 0,0 0-1,3 4 1,38 34 77,-24-24 111,-2 0-318,14 15-163,1-1-1,1-2 1,2-1 0,49 28-1,-80-53-488,1 0-1,-1 0 1,1-1-1,-1 0 1,1 1-1,0-2 1,-1 1 0,1 0-1,7-1 1,9 0-6183</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53.206"/>
    </inkml:context>
    <inkml:brush xml:id="br0">
      <inkml:brushProperty name="width" value="0.05" units="cm"/>
      <inkml:brushProperty name="height" value="0.05" units="cm"/>
      <inkml:brushProperty name="color" value="#5B2D90"/>
    </inkml:brush>
  </inkml:definitions>
  <inkml:trace contextRef="#ctx0" brushRef="#br0">436 60 6195,'0'0'9292,"1"-6"-8409,0 0-804,-1 5 200,1 0 0,-1-1 0,0 1 0,1-1 0,-1 1 1,0-1-1,0 1 0,0-1 0,0 1 0,0-1 0,-1 1 0,1-1 0,0 1 0,-1-1 0,1 1 1,-1-1-1,1 1 0,-1 0 0,0-1 0,1 1 0,-1 0 0,-2-3 0,-17-5 61,12 8-275,-1-1 0,1 2 0,0-1-1,-1 1 1,1 0 0,-1 1 0,1 0 0,0 0 0,0 1 0,-1 0 0,1 0 0,0 1-1,1 0 1,-1 1 0,1-1 0,-1 1 0,1 1 0,0 0 0,0 0 0,1 0 0,-8 8-1,-6 7-52,0 1 0,2 1-1,1 1 1,0 0-1,-14 28 1,14-20 8,2 1-1,0 0 1,3 1 0,0 1 0,2 0 0,2 0 0,1 1 0,1 0 0,3 0 0,-1 45-1,4-72-23,1 1 0,0-1 0,0 0 0,0 0 0,1 1 0,0-1 0,1 0 0,0-1 0,0 1 0,1 0 0,0-1 0,0 0 0,0 0 0,1 0 0,7 8 0,-3-7-1,-1 0-1,1-1 0,1 0 0,-1-1 0,1 0 0,0 0 1,1-1-1,0 0 0,-1-1 0,17 5 0,-6-4-86,0 0-1,0-2 1,1 0-1,0-1 0,-1-1 1,1-1-1,0-2 1,-1 0-1,1-1 1,-1 0-1,0-2 0,26-10 1,-22 6-834,-1-1-1,0-2 1,-1 0 0,0-1 0,37-30 0,-15 0-5021,-13-2-3020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54.427"/>
    </inkml:context>
    <inkml:brush xml:id="br0">
      <inkml:brushProperty name="width" value="0.05" units="cm"/>
      <inkml:brushProperty name="height" value="0.05" units="cm"/>
      <inkml:brushProperty name="color" value="#5B2D90"/>
    </inkml:brush>
  </inkml:definitions>
  <inkml:trace contextRef="#ctx0" brushRef="#br0">0 500 12230,'0'0'9612,"2"-11"-9273,-1 4-271,-1 5-51,0 0 0,0-1 0,0 1 1,0 0-1,0 0 0,1-1 0,-1 1 1,1 0-1,-1 0 0,1 0 1,0 0-1,0 0 0,0 0 0,0 0 1,0 0-1,1 0 0,-1 1 0,1-1 1,-1 0-1,1 1 0,-1-1 0,1 1 1,0-1-1,0 1 0,0 0 0,0 0 1,0 0-1,0 0 0,0 0 1,3 0-1,6 0 15,0 2 0,0-1-1,0 2 1,-1-1 0,1 1 0,0 1 0,-1 0 0,1 1 0,-1 0 0,0 0-1,0 1 1,0 0 0,-1 1 0,0 0 0,0 1 0,-1-1 0,1 2 0,-1-1-1,13 17 1,-14-16-26,0 0-1,-1 1 1,0 0 0,0 0-1,-1 0 1,0 1-1,-1-1 1,0 1 0,0 0-1,-1 0 1,0 1-1,-1-1 1,0 1 0,-1-1-1,0 1 1,-1-1-1,0 1 1,0 0 0,-1-1-1,-5 21 1,2-22-13,-1-1 0,0 1 0,0-1 0,-1 0 0,0 0 0,0-1 0,-1 0 0,0 0-1,0 0 1,-1-1 0,0 0 0,0 0 0,0-1 0,0 0 0,-1-1 0,0 0 0,0 0 0,0-1 0,-1 0 0,1 0 0,-12 0 0,19-2 20,0-2-1,1 1 1,-1 0 0,0 0-1,0 0 1,0-1 0,0 1-1,0-1 1,1 0 0,-1 1-1,0-1 1,1 0 0,-1 0 0,0 0-1,1 0 1,-1 0 0,1-1-1,0 1 1,-1 0 0,1-1-1,0 1 1,0-1 0,0 1-1,0-1 1,0 0 0,0 1-1,0-1 1,0 0 0,1 0-1,-1 1 1,1-1 0,-1 0-1,1 0 1,0 0 0,0-2-1,-2-11 120,1 0 0,0 1 0,3-25 0,-1 19-89,2-5-34,0 0-1,2 0 1,1 1-1,1-1 1,2 1 0,0 1-1,1 0 1,1 0-1,1 1 1,1 0 0,1 1-1,1 1 1,28-30-1,-38 44-24,0 1-1,1 1 0,-1-1 0,1 1 1,0 0-1,10-5 0,-14 8 6,0 0 0,-1 1-1,1-1 1,0 1 0,0-1-1,0 1 1,0-1 0,-1 1 0,1 0-1,0 0 1,0 0 0,0 0-1,0 0 1,0 1 0,0-1-1,-1 0 1,1 1 0,0 0-1,0-1 1,-1 1 0,1 0 0,0 0-1,-1 0 1,1 0 0,0 0-1,-1 0 1,0 0 0,1 1-1,1 1 1,3 6-38,0-1 1,0 1-1,-1 1 0,0-1 1,0 1-1,-2 0 1,5 14-1,17 81 34,-19-71-32,0-5 95,4 19-642,21 61-1,-27-97 469,0 0 1,1 0-1,1-1 1,0 0 0,1 0-1,0 0 1,1-1-1,0 0 1,0 0-1,12 9 1,-17-15 122,0-1-1,1 0 1,0-1 0,0 1-1,0-1 1,0 0 0,0 0-1,0 0 1,0 0 0,1-1-1,-1 0 1,0 1 0,1-2 0,0 1-1,-1 0 1,1-1 0,-1 0-1,1 0 1,-1-1 0,1 1-1,0-1 1,-1 0 0,1 0-1,-1 0 1,0-1 0,1 1-1,-1-1 1,0 0 0,0-1-1,0 1 1,0-1 0,-1 1-1,7-6 1,-2-1 79,1 0 1,-1 0-1,-1-1 0,1 0 1,-2 0-1,0-1 0,0 0 1,0 0-1,-2 0 0,1-1 1,4-18-1,-4 7-13,-2 0 1,0 0-1,-1 0 0,-1-1 1,-1 1-1,-1 0 1,-1 0-1,-9-39 0,8 48-40,-2 0 0,1 0 0,-2 0 0,1 1 0,-2 0 0,0 0-1,0 1 1,-2 0 0,1 0 0,-1 1 0,-1 0 0,0 1 0,0 0 0,-1 0 0,-13-8-1,19 15-24,1-1 0,-1 1 0,0 1-1,0-1 1,0 1 0,-1 0 0,1 0-1,-1 0 1,1 1 0,-1-1-1,1 2 1,-1-1 0,1 0 0,-1 1-1,0 0 1,0 1 0,1-1 0,-1 1-1,1 0 1,-1 0 0,-5 3-1,5-1-2,0 0-1,0 1 0,1-1 1,-1 1-1,1 0 0,0 1 1,1-1-1,-1 1 0,1 0 1,0 0-1,0 1 0,0-1 1,1 1-1,0 0 0,0 0 1,0 0-1,-2 9 0,1-5-17,1 0-1,0 0 1,1 0-1,0 1 1,1-1-1,0 1 1,0-1-1,1 0 1,0 1-1,1-1 0,0 1 1,1-1-1,3 12 1,-2-17 15,-1 0 0,1 1 0,-1-1 0,1 0 0,1-1 0,-1 1 0,1-1 0,0 1 0,0-1 0,0 0 0,0 0 0,1-1 1,-1 0-1,1 1 0,0-1 0,0-1 0,0 1 0,1-1 0,-1 0 0,0 0 0,1 0 0,0-1 0,-1 0 0,1 0 0,6 0 0,1 0 28,0 0 0,-1-1 0,1 0-1,0-1 1,0-1 0,-1 0 0,1 0-1,-1-1 1,0-1 0,19-7 0,-13 1-8,0 0 0,-1 0 0,0-2 1,-1 0-1,29-28 0,-19 15 126,-2-1 0,-1-1-1,-2 0 1,33-56 0,-44 66-79,-1-2 0,-1 1 0,0-1 0,-2-1-1,0 1 1,-1-1 0,-1 0 0,-1 0 0,1-35 0,-4 51-31,1 0-1,-1 0 1,-1 0 0,1 0-1,0 0 1,-1-1 0,0 1 0,0 0-1,0 0 1,-1 0 0,1 1-1,-1-1 1,0 0 0,0 1-1,0-1 1,0 1 0,-1-1 0,0 1-1,1 0 1,-1 0 0,0 0-1,0 0 1,-1 1 0,1 0 0,-7-4-1,7 38-350,12 295-939,-4-231-109,-6-4 19,-1-64 208,2 0-1,0 0 0,9 47 0,-9-74 1143,0 0-1,0 0 0,1 0 0,-1 0 0,0 0 0,1 0 0,-1 0 0,1 0 0,-1 0 0,1 0 0,0 0 0,-1 0 0,1-1 0,0 1 0,-1 0 0,1 0 0,0-1 1,0 1-1,0 0 0,0-1 0,0 1 0,0-1 0,0 1 0,0-1 0,0 1 0,2-1 0,0 1 82,-1-1-1,1 0 1,0 0-1,0-1 0,0 1 1,0-1-1,-1 1 1,1-1-1,0 0 1,3-1-1,4-3 299,-1 0-1,1 0 0,-1-1 0,14-10 1,14-18-131,-2-1 0,-1-2 0,-1-2 0,-2-1 0,-3-1 0,0-1 0,-3-2 0,-2 0-1,18-48 1,-35 78-83,-1 1-1,-1-1 1,0 0-1,0 0 1,-2 0-1,0 0 1,0 0-1,-1-1 1,-2-26-1,0 39-146,1 0 1,-1 0-1,1 0 0,-1 0 0,0 0 1,1 0-1,-1 1 0,0-1 0,0 0 1,-1 1-1,1-1 0,0 1 0,0-1 0,-1 1 1,1-1-1,-1 1 0,1 0 0,-1 0 1,1 0-1,-1 0 0,0 0 0,0 0 1,0 0-1,1 0 0,-1 1 0,0-1 0,0 1 1,0-1-1,0 1 0,0 0 0,0 0 1,0 0-1,0 0 0,0 0 0,-3 1 0,3 0-39,1 0-1,-1 0 0,1 0 0,0 0 1,-1 0-1,1 0 0,0 0 0,0 0 0,0 1 1,0-1-1,0 0 0,0 1 0,0-1 1,0 1-1,1-1 0,-1 1 0,0-1 1,1 1-1,0 0 0,-1-1 0,1 1 0,0 0 1,0-1-1,0 1 0,0 0 0,0-1 1,0 1-1,1 2 0,5 54-690,-2-45 503,1 0-1,0 0 0,1 0 1,0-1-1,1 0 0,1 0 1,14 18-1,76 76-1005,-41-47 744,-24-23 341,58 69 181,-82-93 256,0 0 1,-1 1-1,0 0 0,-1 0 1,-1 1-1,8 24 1,-13-36-217,0 1 0,0 0 0,-1 0 0,1 0 1,-1 0-1,0 0 0,0 0 0,0 0 1,0 0-1,0 0 0,-1 0 0,1-1 1,-1 1-1,0 0 0,0 0 0,0 0 1,0-1-1,-1 1 0,1 0 0,-3 2 0,1-2 4,0 1 0,0-1 0,-1-1 0,1 1-1,-1 0 1,0-1 0,0 0 0,0 0-1,0 0 1,0 0 0,-1 0 0,-3 0-1,-15 3 78,1-2-1,0 0 0,-1-2 0,-27 0 1,37-1-177,-4 0-157,-45-3-1518,25-11-5156,12-3-7740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55.374"/>
    </inkml:context>
    <inkml:brush xml:id="br0">
      <inkml:brushProperty name="width" value="0.05" units="cm"/>
      <inkml:brushProperty name="height" value="0.05" units="cm"/>
      <inkml:brushProperty name="color" value="#5B2D90"/>
    </inkml:brush>
  </inkml:definitions>
  <inkml:trace contextRef="#ctx0" brushRef="#br0">2 231 9620,'0'0'12059,"-2"-7"-11696,2 7-364,0 0 0,0 0 0,0 0-1,1 0 1,-1 1 0,0-1 0,0 0 0,0 0 0,0 0-1,0 0 1,0 0 0,0 0 0,0 0 0,0 0 0,0 0-1,1 0 1,-1 0 0,0 0 0,0 0 0,0 0 0,0 0 0,0 0-1,0 0 1,0 0 0,1 0 0,-1 0 0,0 0 0,0 0-1,0 0 1,0 0 0,0 0 0,0 0 0,0 0 0,0 0 0,0 0-1,1 0 1,-1 0 0,0 0 0,0 0 0,0 0 0,0-1-1,0 1 1,0 0 0,0 0 0,0 0 0,0 0 0,0 0-1,0 0 1,0 0 0,0 0 0,0 0 0,1-1 0,16 23 30,-1 0 1,-1 2 0,12 24 0,0 0 192,3 3-43,-1 0-65,2-1 0,64 77-1,-69-107-149,-25-20 44,0 1-1,0-1 1,-1 0-1,1 0 1,0 0-1,0 0 1,0 0-1,-1 0 1,1 0-1,0 0 1,0 0-1,-1 0 1,1 0-1,0-1 1,0 1-1,-1 0 1,1 0-1,0-1 1,0 1-1,-1-1 1,1 1-1,0 0 1,0-1-1,2-4 30,1 0 0,-1 0 0,0 1 0,-1-2 0,1 1 0,-1 0 0,0 0 0,2-7 0,-4 10-39,25-80 248,-4-1-1,12-103 0,19-75-527,-52 260 260,0 0 1,0 1-1,0-1 0,0 0 1,0 1-1,0-1 1,1 0-1,-1 1 0,0-1 1,0 1-1,1-1 0,-1 0 1,0 1-1,1-1 1,-1 1-1,0-1 0,1 1 1,-1-1-1,1 1 0,-1-1 1,1 1-1,-1 0 1,1-1-1,-1 1 0,1-1 1,-1 1-1,1 0 1,0 0-1,-1-1 0,1 1 1,0 0-1,-1 0 0,1 0 1,-1 0-1,1 0 1,0 0-1,-1 0 0,1 0 1,0 0-1,-1 0 0,1 0 1,0 0-1,-1 0 1,1 0-1,0 1 0,-1-1 1,1 0-1,-1 1 0,1-1 1,-1 0-1,1 1 1,0-1-1,-1 0 0,1 1 1,-1-1-1,0 1 1,1-1-1,-1 1 0,1-1 1,-1 1-1,0 0 0,1-1 1,-1 1-1,0 0 1,31 45-1254,-27-39 1020,9 14 165,13 23-944,2-1 0,1-2-1,53 56 1,-71-86 758,0-1 0,1 0 0,0 0 0,1-2 0,0 1 0,26 11 0,-30-17 285,0 0 0,1 0 0,-1-1 0,0 0 1,1 0-1,0-1 0,-1 0 0,1-1 0,0 0 1,-1-1-1,1 0 0,9-2 0,-15 2 118,0-1-1,-1 0 1,1 0 0,-1 0-1,1 0 1,-1 0 0,0 0-1,0-1 1,0 0 0,0 0-1,0 0 1,-1 0 0,1 0-1,-1 0 1,0-1 0,0 1-1,0-1 1,0 1-1,-1-1 1,1 0 0,-1 1-1,0-1 1,0 0 0,-1 0-1,1 0 1,-1 0 0,0 0-1,0 0 1,0-6 0,0 5 68,0-1 1,0 1 0,0-1 0,-1 1-1,0-1 1,0 1 0,0-1 0,-1 1-1,0 0 1,0 0 0,0-1 0,-1 2-1,1-1 1,-1 0 0,-1 0 0,1 1-1,0 0 1,-1-1 0,0 1 0,-8-6-1,4 6-83,-1 1 0,1-1 0,-1 2 0,0-1-1,0 1 1,0 1 0,0 0 0,-1 0 0,1 0-1,0 1 1,0 1 0,0 0 0,0 0 0,-1 0-1,1 1 1,-9 4 0,13-5-126,-1 1 0,1 0 0,0 0 1,0 0-1,1 1 0,-1 0 0,0 0 0,1 0 0,0 0 0,-1 1 1,1-1-1,1 1 0,-1 0 0,1 0 0,-1 1 0,1-1 0,0 1 1,1 0-1,-1-1 0,1 1 0,0 0 0,0 1 0,0-1 1,1 0-1,0 0 0,0 1 0,0 9 0,1-14 2,0 0 1,0 0-1,0 0 1,0 0-1,0 0 0,1 1 1,-1-1-1,0 0 1,1 0-1,-1 0 1,1 0-1,-1 0 0,1 0 1,-1 0-1,1 0 1,0-1-1,0 1 0,-1 0 1,1 0-1,0 0 1,0-1-1,0 1 0,0 0 1,2 0-1,0 1-22,0-1 0,1 0 1,-1 0-1,0 0 0,1-1 0,-1 1 0,1-1 0,4 0 0,5 0-21,1-1-1,-1-1 1,22-6 0,-16 2 72,-1-1-1,0-1 1,-1-1 0,32-21 0,-27 16 17,47-22 0,-69 36-31,1-1 0,-1 1 0,1 0 0,-1 0 1,1 0-1,-1 0 0,1 0 0,-1 0 0,1 0 0,-1 0 1,1 0-1,-1 0 0,1 0 0,-1 0 0,1 0 0,-1 0 1,1 0-1,-1 0 0,0 0 0,1 1 0,-1-1 0,1 0 1,-1 0-1,1 0 0,-1 1 0,0-1 0,1 0 0,-1 1 0,0-1 1,1 0-1,-1 1 0,0-1 0,1 1 0,-1-1 0,0 0 1,0 1-1,1-1 0,-1 1 0,0-1 0,0 1 0,5 22-16,-5-17 28,4 24-306,-1-3 191,2 1-1,0-1 0,12 32 1,-14-51-418,0-1 1,1 1-1,0-1 1,0 0-1,0 0 1,8 8-1,-8-11-222,-1 0 0,1-1 0,0 1 0,0-1 0,1 0 0,-1 0 0,0-1 0,1 1 0,0-1 0,0 0 0,5 1 0,24 2-9238</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55.974"/>
    </inkml:context>
    <inkml:brush xml:id="br0">
      <inkml:brushProperty name="width" value="0.05" units="cm"/>
      <inkml:brushProperty name="height" value="0.05" units="cm"/>
      <inkml:brushProperty name="color" value="#5B2D90"/>
    </inkml:brush>
  </inkml:definitions>
  <inkml:trace contextRef="#ctx0" brushRef="#br0">26 27 11797,'0'0'11195,"-4"-8"-10205,-11-10-779,15 18-207,0 0-1,-1 0 0,1 0 1,0 0-1,-1 0 0,1 0 1,0 1-1,-1-1 0,1 0 1,0 0-1,0 1 0,-1-1 1,1 0-1,0 0 0,0 1 0,-1-1 1,1 0-1,0 1 0,0-1 1,0 0-1,-1 1 0,1-1 1,0 0-1,0 1 0,0-1 1,0 0-1,0 1 0,0-1 1,0 0-1,0 1 0,0-1 0,0 0 1,0 1-1,0 0 0,1 67 57,0-46-61,8 67 257,4-1-1,4-1 0,3 0 0,41 108 0,-59-190-256,2 10-40,1 0 0,1-1 0,0 1-1,1-1 1,1 0 0,0-1 0,1 0 0,12 15 0,-19-27 33,-1 1 0,0-1-1,1 0 1,-1 0 0,1 0 0,-1 0 0,1 0 0,0 0-1,-1 0 1,1 0 0,0 0 0,-1-1 0,1 1-1,0-1 1,0 0 0,0 1 0,0-1 0,-1 0 0,1 0-1,0 0 1,0 0 0,0 0 0,0-1 0,-1 1 0,1-1-1,0 1 1,0-1 0,0 1 0,-1-1 0,1 0 0,0 0-1,-1 0 1,1 0 0,-1 0 0,1 0 0,-1 0-1,0-1 1,1 1 0,-1 0 0,0-1 0,2-2 0,5-7-28,0 0 1,-1-1-1,0 0 1,7-17 0,-12 25 16,12-32-91,0 0 0,-3-1 0,-1 0-1,-2-1 1,-1 0 0,3-75 0,-7 163-1094,17 96-1,-10-96-1923,4 101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56.322"/>
    </inkml:context>
    <inkml:brush xml:id="br0">
      <inkml:brushProperty name="width" value="0.05" units="cm"/>
      <inkml:brushProperty name="height" value="0.05" units="cm"/>
      <inkml:brushProperty name="color" value="#5B2D90"/>
    </inkml:brush>
  </inkml:definitions>
  <inkml:trace contextRef="#ctx0" brushRef="#br0">1 0 16295,'0'0'6756,"34"120"-17577</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57.014"/>
    </inkml:context>
    <inkml:brush xml:id="br0">
      <inkml:brushProperty name="width" value="0.05" units="cm"/>
      <inkml:brushProperty name="height" value="0.05" units="cm"/>
      <inkml:brushProperty name="color" value="#5B2D90"/>
    </inkml:brush>
  </inkml:definitions>
  <inkml:trace contextRef="#ctx0" brushRef="#br0">290 700 9172,'0'0'9319,"-17"-11"-7483,-55-31-350,69 40-1391,0 0 0,0 1 0,-1-1 0,1 1 0,-1 0 0,1 0 0,-1 0 0,0 1 0,1-1 0,-1 1 0,0 0 0,1 0 0,-1 0 0,0 1 0,1-1 0,-1 1 0,0 0 0,1 0 0,-1 0 0,1 0 0,0 1 0,-1-1 0,1 1 0,0 0 0,0 0 0,0 0 0,0 1 0,0-1 0,-2 3 0,-4 5-47,1 0 0,0 1 0,1-1-1,1 1 1,-11 23 0,16-33-35,-7 18-8,1 0 1,1 1-1,1 0 0,0 0 0,1 0 0,1 1 0,2 0 0,0 31 0,1-49-19,-1 1-1,2 0 1,-1-1 0,0 1-1,1-1 1,-1 1 0,1-1 0,0 0-1,0 1 1,1-1 0,-1 0 0,1 1-1,-1-1 1,1 0 0,0 0 0,0 0-1,1-1 1,2 4 0,-1-3-32,-1-1 0,1 0-1,0 0 1,-1 0 0,1-1 0,0 1 0,0-1 0,0 0 0,0 0 0,0-1 0,0 1 0,0-1 0,0 0-1,1 0 1,7-1 0,-2-1-13,1 0 0,-1 0 0,0-1 1,0-1-1,0 0 0,0 0 0,-1-1 0,1 0 0,-1-1 0,-1 0 0,1 0 0,-1-1 0,0 0 0,0-1 0,8-10 0,-1 0-194,-1 0 1,0-2-1,-1 0 0,-1 0 0,17-44 1,-19 37 2,-2-1 0,-1 0 0,-1-1 0,4-48 0,-6-118-583,-5 132 787,1 61 50,2-48 406,-3 1-1,-2-1 0,-2 1 1,-17-71-1,11 94 1598,10 26-1963,0 1 0,1 0 0,-1 0 1,1 0-1,-1 0 0,1 0 0,-1 0 0,1 0 0,-1-1 0,1 1 0,0 0 0,-1 1 0,1-1 0,0 0 0,0 0 0,0 0 0,0 0 0,0 0 0,0 0 0,0 0 0,0 0 0,1 0 0,-1 0 0,1 1 0,-4 72-216,0 44 350,14 162 0,-6-244-154,2-1 0,1 0 0,20 53 0,-20-66-44,2-2 1,0 1 0,0-1-1,2-1 1,1 0 0,26 30-1,-36-45-22,1 1 0,1-1 0,-1 0 0,1 0 0,-1 0 0,1-1 0,0 1 0,0-1 0,1 0 0,-1-1 0,1 1 0,-1-1 0,1 0 0,0-1 1,0 1-1,0-1 0,0 0 0,0-1 0,0 1 0,0-1 0,0-1 0,0 1 0,0-1 0,0 0 0,0 0 0,-1 0 0,1-1 0,0 0 0,0 0 0,-1-1 0,0 0 0,1 1 0,-1-2 0,0 1 0,0-1 0,-1 1 0,1-2 0,-1 1 0,0 0 0,0-1 0,6-8 0,-1-1-8,0-1 1,0 0-1,-1-1 0,-1 0 1,-1 0-1,0 0 0,-1-1 1,3-22-1,-4 15 77,-1-1 0,-1 0 0,-1 0 0,-1 1 0,-5-32-1,5 54-14,0 0 0,0 0-1,-1 0 1,1 0-1,-1 0 1,1 0 0,-1 0-1,0 0 1,1 0-1,-1 0 1,0 0 0,0 1-1,-1-1 1,1 0 0,0 1-1,-1-1 1,1 1-1,0-1 1,-1 1 0,0 0-1,1 0 1,-1 0-1,-3-2 1,4 3-3,-1 0 0,1 0 0,-1 0 0,1 0 0,-1 0-1,1 0 1,0 1 0,-1-1 0,1 0 0,-1 1 0,1-1 0,0 1 0,0 0 0,-1-1 0,1 1 0,0 0-1,0 0 1,0 0 0,0 0 0,0 0 0,0 0 0,0 0 0,0 0 0,0 0 0,0 0 0,0 0 0,1 1-1,-1-1 1,0 0 0,1 1 0,0-1 0,-1 0 0,1 3 0,-9 21-98,2 2 0,1-1-1,1 1 1,1 0 0,1 0 0,2 0-1,1 1 1,4 35 0,-4-58-122,1-1 1,0 1-1,0-1 0,0 0 1,1 1-1,-1-1 0,1 0 0,0 0 1,3 4-1,-5-8 135,1 1-1,-1 0 1,0-1-1,1 1 0,-1-1 1,1 1-1,-1-1 1,1 1-1,0-1 1,-1 0-1,1 1 1,-1-1-1,1 1 1,0-1-1,-1 0 1,1 0-1,0 1 1,-1-1-1,1 0 1,0 0-1,-1 0 1,1 0-1,1 0 1,-1 0 36,0-1-1,0 1 1,0-1 0,0 0 0,0 1 0,0-1 0,0 0-1,0 0 1,0 1 0,0-1 0,0 0 0,0 0 0,-1 0 0,1 0-1,0 0 1,-1 0 0,1-1 0,0 0 0,2-4-761,-1 1 1,0 0 0,0-1-1,0 1 1,0-1 0,-1 0-1,1-10 1,-2-2-5126</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57.799"/>
    </inkml:context>
    <inkml:brush xml:id="br0">
      <inkml:brushProperty name="width" value="0.05" units="cm"/>
      <inkml:brushProperty name="height" value="0.05" units="cm"/>
      <inkml:brushProperty name="color" value="#5B2D90"/>
    </inkml:brush>
  </inkml:definitions>
  <inkml:trace contextRef="#ctx0" brushRef="#br0">274 79 9092,'0'0'10560,"-18"-7"-9971,7 1-445,8 3-115,-1 1 0,1 0-1,-1 0 1,0 0 0,0 0 0,0 1-1,0-1 1,0 1 0,0 0 0,-1 0-1,1 0 1,0 1 0,0 0-1,-1 0 1,1 0 0,0 0 0,0 0-1,-1 1 1,1 0 0,0 0 0,0 0-1,0 1 1,0-1 0,0 1 0,-7 4-1,-1 4 17,1 0 0,0 0 0,1 2 0,0-1 0,0 1-1,2 1 1,-1-1 0,1 2 0,1-1 0,1 1 0,0 0-1,1 0 1,0 1 0,1-1 0,0 1 0,2 0 0,0 0 0,0 0-1,1 0 1,3 29 0,-2-43-67,0 0 1,0 1-1,0-1 0,1 0 1,-1 0-1,1 0 0,-1 1 1,1-1-1,-1 0 0,1 0 1,0 0-1,-1 0 0,1 0 1,0 0-1,0 0 0,0 0 1,0 0-1,0 0 0,0 0 1,0-1-1,0 1 0,0 0 1,0-1-1,0 1 0,2 0 1,0-1 6,0 1 0,-1-1 0,1 0 0,0 0 0,0 0 0,-1 0 0,1 0 0,0-1 0,0 1 0,-1-1 0,5-1 0,0 0 23,0-1 0,0 0 0,0-1 0,0 1 1,-1-1-1,0-1 0,11-8 0,-9 4 31,-1 0 0,0-1-1,0 1 1,0-2 0,-2 1-1,1-1 1,-1 0-1,4-14 1,-1-4 144,-1-1 0,3-32 0,-11 62-182,1 0-1,0 0 1,0 0 0,0-1-1,0 1 1,0 0 0,0 0-1,0 0 1,0-1-1,0 1 1,0 0 0,0 0-1,0-1 1,0 1 0,0 0-1,0 0 1,0 0 0,0-1-1,0 1 1,0 0 0,0 0-1,0-1 1,0 1 0,0 0-1,0 0 1,0 0 0,0-1-1,0 1 1,1 0 0,-1 0-1,0 0 1,0 0 0,0-1-1,0 1 1,1 0 0,-1 0-1,0 0 1,0 0 0,0 0-1,1 0 1,-1-1 0,0 1-1,0 0 1,0 0 0,1 0-1,-1 0 1,0 0 0,0 0-1,1 0 1,-1 0 0,0 0-1,1 0 1,6 16 36,8 45 29,-10-41-44,-4-13-23,1 0 0,0 1-1,1-1 1,0 0 0,0 0 0,0 0 0,1-1 0,0 1 0,0-1-1,0 0 1,1 0 0,0 0 0,0-1 0,1 0 0,-1 0-1,1 0 1,0 0 0,1-1 0,-1 0 0,1-1 0,0 1 0,-1-1-1,2 0 1,-1-1 0,0 0 0,0 0 0,1-1 0,-1 1-1,1-2 1,-1 1 0,1-1 0,-1 0 0,1-1 0,0 1 0,-1-2-1,12-2 1,-11 2-197,0-1 0,0 0-1,0 0 1,-1-1-1,1 0 1,-1 0 0,0-1-1,0 0 1,-1 0 0,1-1-1,-1 1 1,0-2-1,-1 1 1,1 0 0,-1-1-1,0 0 1,-1 0 0,5-11-1,-2 2-524,-1 0-1,0-1 1,-1 0 0,-1 0-1,-1 0 1,0 0 0,-2-1-1,1-18 1,-2-38-5565</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58.174"/>
    </inkml:context>
    <inkml:brush xml:id="br0">
      <inkml:brushProperty name="width" value="0.05" units="cm"/>
      <inkml:brushProperty name="height" value="0.05" units="cm"/>
      <inkml:brushProperty name="color" value="#5B2D90"/>
    </inkml:brush>
  </inkml:definitions>
  <inkml:trace contextRef="#ctx0" brushRef="#br0">54 78 5523,'0'0'7806,"-1"-15"-3948,-5-47-1172,8 113 931,3 51-3734,0-65 391,24 280 823,-28-276-1158,-1-1 1,-3 0 0,-1 0-1,-2 0 1,-19 69 0,22-100-92,-11 27-906,14-35 977,0 1-1,-1-1 1,1 0 0,-1 0-1,0 0 1,1 0 0,-1 0-1,0 0 1,0 0-1,0 0 1,1 0 0,-1 0-1,0-1 1,0 1-1,0 0 1,0-1 0,-1 1-1,1 0 1,0-1 0,0 0-1,0 1 1,-2 0-1,2-2 47,0 1-1,0-1 0,0 0 0,0 0 0,1 1 0,-1-1 1,0 0-1,0 0 0,1 0 0,-1 0 0,1 0 1,-1 1-1,1-1 0,-1 0 0,1 0 0,-1-1 0,1 1 1,0 0-1,0 0 0,0 0 0,-1 0 0,1 0 0,0 0 1,0 0-1,0 0 0,1-2 0,-2-40 98,1 34-120,1-10 169,0 0-1,2 0 1,0 0-1,1 1 1,0-1-1,2 1 1,0 0-1,1 1 1,1-1-1,1 1 1,0 1-1,1-1 1,1 2-1,0-1 1,1 2-1,19-19 1,-28 30-29,-1 1 1,1-1 0,0 1 0,0 0 0,0 0 0,0 0-1,1 0 1,-1 0 0,0 1 0,1-1 0,-1 1 0,1 0-1,0 0 1,-1 0 0,1 1 0,0-1 0,-1 1 0,1 0-1,0 0 1,0 0 0,-1 1 0,1-1 0,0 1 0,-1 0-1,1 0 1,0 0 0,-1 0 0,1 1 0,-1 0 0,0-1-1,0 1 1,1 0 0,-1 1 0,0-1 0,3 4 0,0 0-106,0 0 0,0 1 0,-1 0 0,0 0 0,0 1 0,-1-1 0,0 1 0,0 0 0,0 0 1,-1 0-1,-1 1 0,1-1 0,-1 1 0,0 9 0,0-5-803,-1 0 0,-1 1 0,-1-1 0,-2 21 0,-12 1-4051</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58.507"/>
    </inkml:context>
    <inkml:brush xml:id="br0">
      <inkml:brushProperty name="width" value="0.05" units="cm"/>
      <inkml:brushProperty name="height" value="0.05" units="cm"/>
      <inkml:brushProperty name="color" value="#5B2D90"/>
    </inkml:brush>
  </inkml:definitions>
  <inkml:trace contextRef="#ctx0" brushRef="#br0">1 1 13030,'0'0'9316,"45"85"-14166,-15-10-2898</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58.880"/>
    </inkml:context>
    <inkml:brush xml:id="br0">
      <inkml:brushProperty name="width" value="0.05" units="cm"/>
      <inkml:brushProperty name="height" value="0.05" units="cm"/>
      <inkml:brushProperty name="color" value="#5B2D90"/>
    </inkml:brush>
  </inkml:definitions>
  <inkml:trace contextRef="#ctx0" brushRef="#br0">2 125 13894,'0'0'5200,"0"16"-4968,-1 6-117,1 3 64,0 0 1,1-1-1,2 1 1,5 24-1,-7-42-177,1 0 0,0-1 0,0 1 0,1-1-1,-1 0 1,2 1 0,-1-1 0,1 0 0,-1-1 0,2 1 0,-1-1 0,0 1-1,1-1 1,0-1 0,1 1 0,-1-1 0,1 0 0,-1 0 0,1 0-1,13 5 1,-10-6-15,0 0-1,1-1 1,0 0-1,-1 0 0,1-1 1,0 0-1,0-1 1,0 0-1,-1 0 0,1-1 1,0-1-1,0 1 1,-1-2-1,19-5 0,-22 5 29,1 0-1,-1-1 0,0 1 0,1-1 0,-2 0 0,1 0 0,0-1 0,-1 0 0,0 0 1,0 0-1,0-1 0,-1 0 0,0 1 0,0-2 0,0 1 0,-1 0 0,0-1 1,0 1-1,-1-1 0,1 0 0,0-8 0,0 4 34,-1-1 0,-1 1 0,0-1 0,-1 1 0,0-1 0,0 1 0,-1-1-1,-1 1 1,0-1 0,0 1 0,-2 0 0,-5-15 0,6 19 39,-1 0 0,0 1 0,0 0 0,0-1 0,-1 2 0,0-1 0,0 0 0,-1 1 0,0 0 0,1 0 0,-2 1 1,1 0-1,0 0 0,-1 0 0,0 1 0,0 0 0,0 0 0,0 1 0,-13-3 0,8 2-24,1 1 1,-1 1-1,0 0 1,0 1-1,0 0 1,0 1 0,0 0-1,-16 4 1,25-5-94,0 1 1,-1 0-1,1 0 1,0 0-1,0 0 0,-1 1 1,1-1-1,0 1 1,0 0-1,1-1 1,-1 2-1,0-1 1,1 0-1,-1 0 1,1 1-1,-1 0 1,1-1-1,0 1 0,0 0 1,1 0-1,-1 0 1,1 0-1,-1 0 1,1 0-1,0 1 1,0-1-1,0 0 1,0 1-1,1-1 1,0 0-1,-1 1 1,2 5-1,-1-8 17,0 0 1,1 0-1,-1 0 1,0 0-1,1 0 0,-1 0 1,1 0-1,0 0 1,-1 0-1,1-1 0,0 1 1,-1 0-1,1 0 1,0-1-1,0 1 0,0 0 1,0-1-1,0 1 0,-1-1 1,1 1-1,0-1 1,0 1-1,0-1 0,1 0 1,-1 1-1,0-1 1,0 0-1,0 0 0,1 0 1,41 2-59,-34-3 69,14 0 53,0-2 0,-1 0 1,38-11-1,-38 7-2,0 2-1,1 1 1,33-2 0,-48 6-36,-1 0-1,1 1 0,0 0 0,-1 0 1,1 1-1,-1-1 0,1 2 0,-1-1 1,0 1-1,0 0 0,0 1 1,0 0-1,-1 0 0,9 7 0,3 4-17,23 18-490,-39-32 497,0 0 0,0 0 1,0 0-1,1-1 0,-1 1 0,0-1 1,0 1-1,0-1 0,0 0 0,1 1 1,-1-1-1,0 0 0,0-1 0,0 1 1,1 0-1,-1-1 0,0 1 0,0-1 1,0 0-1,0 1 0,4-3 0,8-6 188,0-2-1,-1 1 1,0-2-1,-1 1 0,0-2 1,11-14-1,-12 13 84,0 1 1,0 1-1,2 0 0,-1 1 1,1 0-1,24-14 0,-36 24-244,0 1-1,-1 0 1,1-1-1,0 1 1,0 0-1,0-1 1,0 1-1,0 0 1,-1 0 0,1 0-1,0 0 1,0-1-1,0 1 1,0 1-1,0-1 1,0 0-1,0 0 1,-1 0-1,1 0 1,0 1-1,0-1 1,0 0-1,0 1 1,0-1-1,-1 1 1,2 0-1,14 25 147,-3 47-466,-10-56 318,30 141-1443,1-58-3729,-7-40-2704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7.781"/>
    </inkml:context>
    <inkml:brush xml:id="br0">
      <inkml:brushProperty name="width" value="0.05" units="cm"/>
      <inkml:brushProperty name="height" value="0.05" units="cm"/>
      <inkml:brushProperty name="color" value="#5B2D90"/>
    </inkml:brush>
  </inkml:definitions>
  <inkml:trace contextRef="#ctx0" brushRef="#br0">169 15 6723,'0'0'8257,"-6"-4"-7160,5 2-1039,0 1 1,0 0 0,-1 0 0,1 1-1,-1-1 1,1 0 0,-1 0-1,1 1 1,-1-1 0,1 1-1,-1-1 1,1 1 0,-1-1 0,0 1-1,1 0 1,-1 0 0,0 0-1,1 0 1,-1 0 0,0 0 0,-2 1-1,-1 1 58,1 1 1,0-1-1,0 0 0,0 1 0,0 0 0,1 0 0,-1 0 1,-5 7-1,-3 2 83,1 1-1,0 0 1,1 1 0,-10 20 0,16-29-178,2 1 1,-1-1 0,1 1-1,-1 0 1,2-1-1,-1 1 1,1 0-1,0 0 1,0 1 0,0-1-1,1 0 1,0 0-1,0 0 1,1 0-1,1 9 1,0-12-21,-1 0 0,1 0 0,0 0 1,0 0-1,0-1 0,0 1 0,0-1 0,0 1 0,1-1 0,0 0 0,-1 0 1,1 0-1,0 0 0,0-1 0,0 1 0,0-1 0,0 0 0,0 0 1,0 0-1,0 0 0,1 0 0,-1-1 0,4 1 0,13 2-7,0-1-1,31-1 1,-41-1 11,100-3 23,-38 1-39,86 7 0,-157-5 15,-1 0 0,1 0 0,-1 0-1,1 1 1,-1-1 0,1 0 0,-1 0 0,1 0 0,-1 0 0,1 1 0,-1-1 0,1 0 0,-1 1 0,1-1 0,-1 0 0,1 1 0,-1-1 0,0 0 0,1 1 0,-1-1 0,0 1-1,1-1 1,-1 1 0,0-1 0,1 0 0,-1 1 0,0 0 0,0-1 0,0 1 0,0-1 0,1 1 0,-1-1 0,0 1 0,0-1 0,0 1 0,0-1 0,0 1 0,0-1 0,0 1-1,-1 0 1,1-1 0,0 1 0,0-1 0,0 1 0,0-1 0,-1 1 0,1-1 0,0 1 0,0-1 0,-1 1 0,0 0 0,-18 25 743,-22 7-282,-2-1 0,-73 41 0,105-66-433,6-4-241,0 0 0,0 0 0,0 0 0,0-1-1,0 1 1,-1-1 0,1 0 0,-1-1 0,1 0-1,-1 0 1,-9 1 0,6-5-2566,5-10-1989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08.357"/>
    </inkml:context>
    <inkml:brush xml:id="br0">
      <inkml:brushProperty name="width" value="0.05" units="cm"/>
      <inkml:brushProperty name="height" value="0.05" units="cm"/>
      <inkml:brushProperty name="color" value="#5B2D90"/>
    </inkml:brush>
  </inkml:definitions>
  <inkml:trace contextRef="#ctx0" brushRef="#br0">21 226 5122,'0'0'14081,"13"-1"-13720,2 0-282,4 0 191,1 0 1,0-2-1,-1 0 0,30-9 1,-44 10-216,0 1 0,-1-1-1,1 0 1,-1 0 0,0 0 0,1-1 0,-1 1 0,0-1 0,0 0 0,-1-1 0,1 1 0,-1 0-1,0-1 1,1 0 0,-1 0 0,-1 0 0,1 0 0,-1 0 0,0-1 0,0 1 0,0-1 0,0 1-1,-1-1 1,1 0 0,-1 1 0,0-8 0,-1 8-41,1 0-1,-1 0 1,0 0-1,-1 0 1,1 1-1,-1-1 1,1 0 0,-1 0-1,-1 1 1,1-1-1,0 0 1,-1 1-1,0-1 1,1 1 0,-1 0-1,-1 0 1,1-1-1,0 1 1,-1 1-1,0-1 1,1 0 0,-1 1-1,0-1 1,-6-3-1,3 4-18,0-1 1,1 1-1,-1 0 0,0 0 0,0 1 0,-1-1 0,1 2 0,0-1 0,0 1 1,0-1-1,-1 2 0,1-1 0,0 1 0,0 0 0,-8 2 0,9-1-2,-1 0 0,1 0 0,-1 1 0,1 0 0,0 0 0,0 0-1,0 0 1,0 1 0,1 0 0,-1 0 0,1 0 0,0 1-1,0 0 1,1-1 0,0 1 0,-1 0 0,1 1 0,1-1 0,-1 0-1,1 1 1,0 0 0,-2 10 0,-1 7-2,0 1-1,2-1 1,0 1 0,2 32 0,1-48-12,0 0 1,1 0-1,0-1 1,0 1-1,0 0 1,1 0-1,1-1 1,-1 1 0,1-1-1,0 0 1,1 0-1,0 0 1,0 0-1,0 0 1,1-1-1,0 0 1,0 0-1,1 0 1,0-1 0,0 0-1,0 0 1,0 0-1,1-1 1,0 0-1,0 0 1,0 0-1,0-1 1,0 0-1,1-1 1,0 0 0,-1 0-1,10 1 1,-1-2-61,1 0 1,0 0-1,-1-2 1,1 0 0,-1-1-1,0-1 1,1 0-1,-1-1 1,0-1-1,-1-1 1,22-10 0,-15 5 111,0-2 1,0-1-1,-2 0 1,0-2-1,0 0 1,31-35-1,-43 42 18,0-1 1,0-1-1,-1 0 0,-1 0 0,0 0 0,6-14 0,-10 19-34,0 0 0,0 0 0,0-1 0,0 1 0,-1 0-1,0-1 1,-1 1 0,0-1 0,0 1 0,0-1 0,0 1 0,-1-1 0,-3-10 0,3 14-16,0 1 0,-1-1 0,1 1 0,-1-1 1,0 1-1,1 0 0,-1 0 0,0 0 1,0 0-1,-1 0 0,1 0 0,0 0 1,-1 1-1,1-1 0,-1 1 0,1 0 0,-1 0 1,0 0-1,1 0 0,-1 0 0,-5-1 1,1 1-11,0 0 1,0 0 0,1 1 0,-1 0-1,0 0 1,0 0 0,0 1-1,-7 2 1,12-2-3,0 0 1,0 0-1,0 1 0,0-1 0,0 0 0,0 1 0,1 0 1,-1-1-1,1 1 0,-1 0 0,1 0 0,0 0 0,-1 0 1,1 0-1,0 0 0,0 1 0,0-1 0,1 0 1,-1 0-1,1 1 0,-1-1 0,1 0 0,0 1 0,-1-1 1,1 0-1,1 4 0,-1 4-21,0-1 1,0 0 0,1 1-1,1-1 1,3 15-1,26 52 52,-20-50-3,18 56 0,-20-41 38,-1 0 1,-2 1-1,-1-1 0,-3 1 0,-3 47 0,-1-61-32,-1-1 1,-2-1-1,0 1 0,-2-1 0,-1 0 0,-1 0 1,-2-1-1,-24 45 0,13-34-56,-28 35 0,44-63-8,-1 1 0,0-1 0,-1-1 0,0 1-1,0-1 1,-1-1 0,1 1 0,-2-2 0,-13 8-1,21-12 38,1 0-1,-1 0 0,0 0 0,1-1 1,-1 1-1,0-1 0,1 1 0,-1-1 0,0 0 1,1 1-1,-1-1 0,0 0 0,0 0 1,1 0-1,-1 0 0,0-1 0,0 1 1,1 0-1,-1-1 0,0 1 0,1-1 1,-1 0-1,1 1 0,-1-1 0,1 0 1,-1 0-1,1 0 0,-1 0 0,1 0 1,0-1-1,-1 1 0,1 0 0,0 0 1,0-1-1,0 1 0,0-1 0,0 1 1,1-1-1,-1 1 0,0-1 0,1 0 0,-1 1 1,0-3-1,-1-9-30,0 1 0,0-1 1,1 0-1,2-25 0,0 17 70,1-11 22,1 0-1,2 0 1,1 1 0,2-1 0,1 2-1,1-1 1,2 1 0,1 1-1,1 0 1,19-29 0,16-17 294,2 2 0,86-92 0,-116 141-227,5-6 94,34-31 1,-53 55-130,0-1 0,1 2 0,-1-1 0,1 1 0,0 0 0,1 1 0,-1 0 0,1 0 0,0 1 0,14-4 1,-21 6-38,0 1 0,0 0 1,0 0-1,-1-1 0,1 1 1,0 1-1,0-1 0,0 0 1,0 0-1,0 1 0,0-1 1,0 1-1,0-1 1,-1 1-1,3 1 0,-3-2-46,-1 1-1,1 0 1,0-1-1,0 1 1,-1 0-1,1-1 1,-1 1 0,1 0-1,-1 0 1,1 0-1,-1 0 1,0 0-1,1-1 1,-1 1-1,0 0 1,1 0-1,-1 0 1,0 0-1,0 0 1,0 0 0,0 2-1,-1 1-365,0 0 0,1 0 1,-2 0-1,1 0 0,0 0 0,-1 0 0,0-1 0,0 1 1,0 0-1,0-1 0,-1 1 0,-3 3 0,-13 13-5505</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6:59.461"/>
    </inkml:context>
    <inkml:brush xml:id="br0">
      <inkml:brushProperty name="width" value="0.05" units="cm"/>
      <inkml:brushProperty name="height" value="0.05" units="cm"/>
      <inkml:brushProperty name="color" value="#5B2D90"/>
    </inkml:brush>
  </inkml:definitions>
  <inkml:trace contextRef="#ctx0" brushRef="#br0">0 351 12630,'0'0'11757,"8"-3"-10852,39-7-600,1 1 0,0 2 0,72 0 0,6-1-63,-121 7-226,544-74 298,-532 72-300,49-14 108,-64 16-125,1 0 0,-1 1 0,1-1 1,-1-1-1,0 1 0,1 0 0,-1-1 0,0 1 0,0-1 0,0 0 0,0 1 0,0-1 0,0 0 0,-1 0 1,1 0-1,-1-1 0,1 1 0,-1 0 0,0 0 0,2-4 0,-3 4-24,-1 0 1,1 0-1,0-1 1,0 1-1,-1 0 0,1 0 1,-1 0-1,0 0 0,0 0 1,1 0-1,-1 0 0,-1 0 1,1 0-1,0 0 0,0 0 1,-1 1-1,1-1 1,-1 1-1,1-1 0,-1 1 1,0-1-1,1 1 0,-4-2 1,-53-32-437,42 26 250,7 4 193,-143-73-491,168 108 372,20 17-122,-20-28 248,-1 1 1,-1 0 0,-1 1-1,18 40 1,-28-53 9,0-1 0,-1 0-1,0 1 1,-1 0 0,0-1 0,0 1 0,-1 0 0,0 0-1,0-1 1,0 1 0,-1 0 0,-1 0 0,1-1-1,-1 1 1,0-1 0,-1 1 0,0-1 0,0 0 0,-8 13-1,-7 6-466,0 0 0,-2-1 0,-1-2-1,-41 38 1,-50 26-7020,42-43-2894</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1.589"/>
    </inkml:context>
    <inkml:brush xml:id="br0">
      <inkml:brushProperty name="width" value="0.05" units="cm"/>
      <inkml:brushProperty name="height" value="0.05" units="cm"/>
      <inkml:brushProperty name="color" value="#5B2D90"/>
    </inkml:brush>
  </inkml:definitions>
  <inkml:trace contextRef="#ctx0" brushRef="#br0">36 162 6707,'0'0'12459,"-8"-1"-11501,3 1-810,-15-2 18,17 1 38,12 0 249,589-94 2243,-368 51-3047,-148 30-1809,-68 12-1850,-4 0-3509,-42 7 1530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1.958"/>
    </inkml:context>
    <inkml:brush xml:id="br0">
      <inkml:brushProperty name="width" value="0.05" units="cm"/>
      <inkml:brushProperty name="height" value="0.05" units="cm"/>
      <inkml:brushProperty name="color" value="#5B2D90"/>
    </inkml:brush>
  </inkml:definitions>
  <inkml:trace contextRef="#ctx0" brushRef="#br0">1 2 12438,'0'0'10674,"0"-1"-10258,18 445 3271,-18-375-3599,-2-24-466,3 0 1,2-1 0,9 50-1,-12-92 101,1 1-1,0 0 1,-1-1-1,1 1 1,0-1-1,0 1 1,0-1-1,1 1 1,-1-1-1,1 0 0,-1 0 1,1 1-1,3 2 1,-4-4-263,1 0 0,-1 0 0,1-1 0,0 1 0,-1 0 0,1 0 0,0-1 0,0 0 0,-1 1 0,1-1 0,0 0 0,0 1 0,2-1 0,18 0-8205</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2.745"/>
    </inkml:context>
    <inkml:brush xml:id="br0">
      <inkml:brushProperty name="width" value="0.05" units="cm"/>
      <inkml:brushProperty name="height" value="0.05" units="cm"/>
      <inkml:brushProperty name="color" value="#5B2D90"/>
    </inkml:brush>
  </inkml:definitions>
  <inkml:trace contextRef="#ctx0" brushRef="#br0">28 62 1169,'0'0'1728,"-14"-25"-4161,8 14 2017,2 0 416,0-3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3.122"/>
    </inkml:context>
    <inkml:brush xml:id="br0">
      <inkml:brushProperty name="width" value="0.05" units="cm"/>
      <inkml:brushProperty name="height" value="0.05" units="cm"/>
      <inkml:brushProperty name="color" value="#5B2D90"/>
    </inkml:brush>
  </inkml:definitions>
  <inkml:trace contextRef="#ctx0" brushRef="#br0">58 279 1505,'-25'-103'1136,"6"24"4784,8 22-319,9 18 1511,3 438-466,-1-222-8176,1-20-7420,-1-190 2897,0-13-5126</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3.489"/>
    </inkml:context>
    <inkml:brush xml:id="br0">
      <inkml:brushProperty name="width" value="0.05" units="cm"/>
      <inkml:brushProperty name="height" value="0.05" units="cm"/>
      <inkml:brushProperty name="color" value="#5B2D90"/>
    </inkml:brush>
  </inkml:definitions>
  <inkml:trace contextRef="#ctx0" brushRef="#br0">1 197 9748,'0'0'5168,"4"-17"-2623,16-54-936,-17 65-1512,0 1-1,0 1 0,0-1 1,1 0-1,0 1 1,0 0-1,0-1 1,0 2-1,1-1 0,-1 0 1,1 1-1,0 0 1,0 0-1,0 1 1,1-1-1,-1 1 1,1 0-1,-1 0 0,10-1 1,-3-1-28,15-4 208,1 1 0,0 1 0,1 1 0,-1 1 0,1 2 0,0 1 0,0 1-1,-1 2 1,49 8 0,-63-7-244,-1 0 0,1 0 1,-1 2-1,0 0 0,0 0 0,0 1 0,-1 1 0,0 0 0,0 1 0,-1 0 1,0 1-1,0 0 0,-1 0 0,0 1 0,-1 1 0,0-1 0,0 2 0,-2-1 1,1 1-1,-1 0 0,8 22 0,-9-16-30,0 0-1,-2 1 1,0-1 0,-1 1 0,-1 0 0,-1 0-1,-1-1 1,0 1 0,-2 0 0,0 0 0,-1 0-1,0-1 1,-2 1 0,0-1 0,-1 0-1,-1-1 1,-1 1 0,0-1 0,-1-1 0,-1 0-1,-1 0 1,-18 21 0,5-9 57,-1-1-1,-2-1 1,-1-1 0,0-2 0,-39 25-1,46-35-125,-2 0-1,0-1 0,0-2 0,-1 0 0,0-1 1,0-2-1,-1 0 0,-34 4 0,56-10-46,0-1 0,0 0-1,0 1 1,-1-1 0,1-1-1,0 1 1,0 0 0,0-1-1,-1 1 1,1-1 0,0 0-1,-4-2 1,6 2-45,0 0-1,0 0 1,0 0 0,0 0-1,0 0 1,1 0 0,-1-1 0,0 1-1,1 0 1,-1-1 0,0 1-1,1 0 1,0-1 0,-1 1-1,1-1 1,0 1 0,0-1-1,0 1 1,0 0 0,0-1 0,0 1-1,0-1 1,0 1 0,0-1-1,1 1 1,-1-1 0,1 1-1,0-2 1,16-41-6384</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3.859"/>
    </inkml:context>
    <inkml:brush xml:id="br0">
      <inkml:brushProperty name="width" value="0.05" units="cm"/>
      <inkml:brushProperty name="height" value="0.05" units="cm"/>
      <inkml:brushProperty name="color" value="#5B2D90"/>
    </inkml:brush>
  </inkml:definitions>
  <inkml:trace contextRef="#ctx0" brushRef="#br0">327 111 9364,'0'0'7577,"-10"-18"-4493,-38-51-1536,46 66-1473,-1 1 0,1 0 0,-1 0 0,1 0 0,-1 0 0,0 1 0,0-1 0,0 1 0,0-1 1,0 1-1,-1 0 0,1 0 0,0 1 0,0-1 0,-1 1 0,1-1 0,0 1 0,-1 0 0,1 0 0,-5 1 1,2 0 10,-1 1 0,0 0 1,1-1-1,-1 2 0,1-1 1,-1 1-1,-8 5 0,4 1-67,0 0-1,0 0 0,0 1 0,2 0 1,-1 1-1,1 0 0,1 1 1,0 0-1,0 0 0,1 1 1,1 0-1,0 0 0,1 0 1,0 1-1,1 0 0,1 0 1,0 0-1,1 0 0,1 0 0,0 0 1,1 25-1,1-36-42,-1 0 0,1 0 0,0-1 0,0 1 0,0 0 0,0 0 0,1-1 0,-1 1 0,1-1 0,-1 1 0,1-1 0,0 0 0,0 1 0,0-1 0,0 0 0,0 0 0,1-1 0,-1 1 0,1 0 1,-1-1-1,1 1 0,-1-1 0,1 0 0,0 0 0,0 0 0,-1 0 0,1-1 0,0 1 0,0-1 0,6 1 0,-2-1-25,1 1 0,0-2 0,-1 1 1,1-1-1,-1 0 0,1 0 0,-1-1 1,1 0-1,-1-1 0,0 1 0,8-5 1,-3-1-14,0 1 0,-1-1 0,-1-1 0,0 0 0,0-1 1,0 0-1,14-20 0,1-7 128,21-43 1,-32 54 100,-9 33 657,2 19-893,-2 1-1,4 44 1,-7-51-164,0 1-1,1 0 1,1-1 0,1 0 0,1 0-1,11 25 1,3-20-2924,-1-18-2386,4-6-4066</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4.226"/>
    </inkml:context>
    <inkml:brush xml:id="br0">
      <inkml:brushProperty name="width" value="0.05" units="cm"/>
      <inkml:brushProperty name="height" value="0.05" units="cm"/>
      <inkml:brushProperty name="color" value="#5B2D90"/>
    </inkml:brush>
  </inkml:definitions>
  <inkml:trace contextRef="#ctx0" brushRef="#br0">0 0 16760,'0'0'5298,"38"129"-4482,-14-53 817,-5 8-1505,-3 3 385,-6 4-513,-4-5 352,-6-6-704,0-5 352,-22-5-2370,-19-11-351,-9-15-7283</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4.597"/>
    </inkml:context>
    <inkml:brush xml:id="br0">
      <inkml:brushProperty name="width" value="0.05" units="cm"/>
      <inkml:brushProperty name="height" value="0.05" units="cm"/>
      <inkml:brushProperty name="color" value="#5B2D90"/>
    </inkml:brush>
  </inkml:definitions>
  <inkml:trace contextRef="#ctx0" brushRef="#br0">0 404 12678,'0'0'2249,"26"-21"213,-2-1-1902,2-1-186,2 0 1,0 2 0,1 1 0,43-21-1,163-58 448,19-9-51,-253 107-752,1 1 0,-1-1 0,1 1 0,-1-1 0,0 0 0,0 0 0,1 0 0,-1 1 0,0-1 0,0 0 0,0 0 0,0-1 0,0 1 0,0 0 0,0 0 0,0 0 0,0-2 0,-1 2 8,-1 1 0,1-1 0,0 1 0,-1-1 0,1 1 0,-1-1 0,1 1 1,-1-1-1,1 1 0,-1 0 0,1-1 0,-1 1 0,1 0 0,-1 0 0,0-1 0,1 1 0,-1 0 0,0 0 0,1 0 0,-1 0 0,1-1 0,-1 1 0,0 0 0,1 0 0,-2 1 0,-61 0 1186,57-1-1174,-9 2-39,0 1-1,1 0 1,-1 1 0,1 0-1,0 2 1,0-1 0,1 2-1,0 0 1,0 0-1,0 1 1,1 1 0,0 0-1,-20 21 1,24-23-6,0 1 0,1 1 0,-1-1 0,2 1 1,0 1-1,0-1 0,0 1 0,1 0 0,1 0 0,0 0 0,0 1 0,1 0 1,0-1-1,1 1 0,0 0 0,1 0 0,0 1 0,1-1 0,1 15 0,-1-25-32,0 1-1,1 0 1,-1-1-1,1 1 1,-1-1-1,1 1 1,0-1-1,0 1 0,-1-1 1,1 1-1,0-1 1,0 0-1,0 1 1,1-1-1,-1 0 1,0 0-1,0 0 0,1 0 1,-1 0-1,1 0 1,1 1-1,1 0-20,0-1 1,0 0-1,0 0 0,1 0 0,-1 0 0,0-1 1,0 0-1,7 0 0,1-1-41,0 0 1,-1-1 0,0-1-1,1 1 1,19-10-1,-8 1 18,-1-1 0,0-1 1,-1-1-1,-1-1 0,0 0 0,-1-2 0,-1 0 0,0-1 0,25-35 0,-44 57 191,0 0-1,1 0 1,-1 0-1,1 1 0,0-1 1,0 0-1,1 1 1,0 5-1,-1-8-190,0 0 0,1 0 0,-1 0 0,0 0 0,1 0 0,-1 0 0,1 0 0,0 0 0,-1 0 0,1 0 0,0 0 0,0-1 0,0 1 0,1 0 0,-1-1 0,0 1 0,1-1 0,-1 1 0,1-1 0,-1 1 0,1-1 0,2 1 0,1-1-15,1 0 0,-1 0-1,1-1 1,-1 0-1,1 0 1,-1 0-1,1-1 1,-1 0-1,1 0 1,-1 0 0,0-1-1,1 0 1,-1 0-1,0 0 1,0-1-1,-1 1 1,1-1-1,0 0 1,7-7 0,5-6 18,-1-1 0,0-1 0,20-29 0,-22 28 289,1 0 1,21-20 0,-36 39-149,1-1 0,0 1 0,0-1 1,-1 0-1,1 1 0,0 0 0,0-1 1,0 1-1,0 0 0,-1-1 1,1 1-1,0 0 0,0 0 0,0 0 1,0-1-1,0 1 0,0 0 0,0 0 1,0 1-1,0-1 0,0 0 0,0 0 1,0 0-1,-1 1 0,1-1 0,0 0 1,0 1-1,0-1 0,0 1 0,-1-1 1,1 1-1,1 0 0,21 24 168,-20-21-193,12 16 168,0 1 0,-1 1 0,-1 0 1,14 34-1,-24-49-181,0 1 1,-1-1-1,1 1 1,-1-1-1,-1 1 1,0-1-1,0 1 1,0 0-1,-1 0 1,0 0-1,0-1 0,-1 1 1,0 0-1,-1 0 1,0-1-1,0 1 1,0-1-1,-1 1 1,-5 9-1,-1-5 22,-1 0 1,0-1-1,0 0 0,-1-1 1,-1 0-1,0-1 0,0 0 0,-1 0 1,-17 7-1,-52 21-935,67-33-203,0 1 1,0-2 0,-17 2 0,17-4-6460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5.056"/>
    </inkml:context>
    <inkml:brush xml:id="br0">
      <inkml:brushProperty name="width" value="0.05" units="cm"/>
      <inkml:brushProperty name="height" value="0.05" units="cm"/>
      <inkml:brushProperty name="color" value="#5B2D90"/>
    </inkml:brush>
  </inkml:definitions>
  <inkml:trace contextRef="#ctx0" brushRef="#br0">13 490 12438,'0'0'2094,"19"-8"-651,6-4-1121,10-2-17,-1-2-1,44-28 1,-75 42-231,-1 1 0,1-1 0,0 0 1,-1 0-1,1 0 0,-1 0 0,0 0 0,0-1 1,0 1-1,0-1 0,0 1 0,0-1 1,-1 0-1,1 1 0,-1-1 0,1 0 1,-1 0-1,0 0 0,-1 0 0,1 0 1,0 0-1,-1-1 0,0 1 0,1 0 1,-1 0-1,0 0 0,-1 0 0,0-5 1,0 6 16,0 1 1,0 0-1,0 0 1,0 0 0,0 0-1,0 0 1,-1 0-1,1 0 1,0 0 0,-1 0-1,1 1 1,0-1-1,-1 0 1,1 1 0,-1-1-1,1 1 1,-1-1 0,1 1-1,-1 0 1,1 0-1,-1 0 1,0 0 0,-1 0-1,-39 2 601,42-2-688,-8 2 72,0-1 0,1 2 0,-1-1 0,1 1 0,0 0-1,0 1 1,0-1 0,0 1 0,1 1 0,-1-1 0,1 1 0,0 0 0,1 1-1,-1 0 1,1-1 0,0 2 0,0-1 0,1 0 0,0 1 0,0 0 0,1 0-1,-6 15 1,4-9-56,0 1 0,1 0 0,1 1-1,0-1 1,1 1 0,0-1 0,1 1-1,1 0 1,0-1 0,1 1 0,5 23-1,-5-32 0,1 1-1,0-1 1,1 0-1,0 1 0,0-1 1,0 0-1,0-1 0,1 1 1,0-1-1,1 1 0,-1-1 1,1 0-1,0-1 1,0 1-1,8 4 0,-4-3-25,0-1 0,1 0 0,-1-1 0,1 0 1,0-1-1,1 0 0,-1 0 0,0-1 0,13 1 0,-3-2-36,0 0 0,-1-2 1,1 0-1,0-1 0,-1-1 1,0 0-1,1-2 0,-1-1 0,-1 0 1,24-11-1,-20 5-240,0-1 1,-2-1-1,1 0 0,-2-2 1,0 0-1,-1-2 0,0 1 1,-2-2-1,0-1 0,-1 0 0,-1 0 1,-1-2-1,-1 0 0,-1 0 1,-1-1-1,0 0 0,-2-1 1,-1 0-1,-1 0 0,-1 0 1,-1-1-1,1-37 0,-3 37 62,0 0 29,-2 0 1,-1-28-1,1 48 451,-1 0 0,1 0 0,-1 1 0,0-1 0,0 0 0,-1 1 0,0-1 0,1 1 0,-1 0 0,-1-1 0,1 1 0,0 0 0,-1 0 0,0 0 0,0 1 0,0-1 0,-6-4 0,9 8-199,-1-1 0,0 1 1,0-1-1,0 1 0,1-1 0,-1 1 0,0-1 0,0 1 0,0 0 0,0 0 1,0-1-1,0 1 0,0 0 0,0 0 0,0 0 0,0 0 0,0 0 0,0 0 1,0 0-1,0 0 0,0 1 0,0-1 0,0 0 0,0 0 0,1 1 1,-1-1-1,0 1 0,0-1 0,0 1 0,0-1 0,1 1 0,-1 0 0,0-1 1,0 1-1,1 0 0,-1-1 0,0 1 0,1 0 0,-1 0 0,1 0 0,-1 0 1,1-1-1,0 1 0,-1 0 0,1 0 0,0 0 0,-1 1 0,-12 56-113,11-46 302,-28 227-86,-6 37-100,-23-40-7964,41-168 5312,22-80 3368,0 1 0,0 0-1,1 1 1,1-1 0,0 1 0,0 0-1,1 0 1,13-14 0,-5 8-262,1 1 1,0 0 0,1 2-1,27-17 1,-20 15-820,2 1 0,0 1-1,0 1 1,1 2 0,0 1 0,1 1 0,49-8-1,8 10-5110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09.873"/>
    </inkml:context>
    <inkml:brush xml:id="br0">
      <inkml:brushProperty name="width" value="0.05" units="cm"/>
      <inkml:brushProperty name="height" value="0.05" units="cm"/>
      <inkml:brushProperty name="color" value="#5B2D90"/>
    </inkml:brush>
  </inkml:definitions>
  <inkml:trace contextRef="#ctx0" brushRef="#br0">0 528 10565,'0'0'11368,"18"-6"-10619,59-18-162,-72 23-560,0 0 1,0 1-1,0 0 0,0 0 0,0 0 0,0 0 0,0 1 0,0 0 0,-1 0 0,1 1 0,0-1 1,0 1-1,-1 0 0,1 0 0,-1 0 0,1 1 0,-1-1 0,0 1 0,0 0 0,0 1 0,-1-1 1,1 1-1,5 6 0,-2-1-10,-1 0 0,1 1 1,-2-1-1,1 1 0,-1 0 0,-1 0 1,0 1-1,5 18 0,-6-16-46,-1 1 0,-1-1-1,0 0 1,0 0 0,-1 1 0,-1-1-1,-4 21 1,4-30-77,1 1-1,-1-1 1,-1 0-1,1 0 1,-1 0-1,1 0 1,-1-1 0,0 1-1,-1 0 1,1-1-1,-1 1 1,1-1-1,-1 0 1,0 0-1,0 0 1,-1 0-1,1-1 1,0 1-1,-1-1 1,0 0-1,1 0 1,-1 0 0,0 0-1,0-1 1,0 1-1,0-1 1,-5 1-1,8-2 83,-1 0 0,1 0-1,0 0 1,-1 0 0,1 0 0,0 0-1,-1 0 1,1 0 0,0 0-1,-1-1 1,1 1 0,0 0 0,0-1-1,-1 1 1,1-1 0,0 0-1,0 1 1,0-1 0,0 0 0,0 0-1,0 1 1,0-1 0,0 0 0,0 0-1,0 0 1,0 0 0,0-2-1,-1-1 15,0 1-1,1-1 0,-1 0 1,1 0-1,0 0 0,0 0 0,1-1 1,-1 1-1,1-4 0,0-7 18,0 1-1,1-1 0,1 1 1,5-22-1,-2 20 27,1 0 1,0 1-1,2 0 0,-1 0 0,2 0 0,0 1 1,1 0-1,0 1 0,1 0 0,0 1 0,19-16 0,-7 9 221,1 1 0,2 1 0,-1 1 0,2 1-1,41-17 1,-51 25-192,0-1 0,-1-1-1,1 0 1,-2-1 0,17-13-1,-27 19-53,-1 0-1,1-1 0,-1 1 0,1-1 0,-1 0 0,-1 0 0,1 0 0,-1-1 0,0 1 0,0-1 0,0 0 0,-1 0 0,0 0 0,0 0 0,-1 0 0,1 0 0,-2-1 0,2-7 0,-2 13-7,0 0 0,0 0 0,0-1 0,-1 1 0,1 0-1,0 0 1,0 0 0,-1 0 0,1 0 0,0 0 0,-1 0-1,1 0 1,-1 0 0,0 0 0,1 0 0,-1 0 0,0 0-1,0 0 1,1 0 0,-1 0 0,0 1 0,0-1 0,0 0 0,0 1-1,0-1 1,0 1 0,-1-1 0,-1 0-10,-1 0 1,1 0-1,0 0 1,-1 1-1,1 0 0,-1-1 1,1 1-1,-1 1 1,-4 0-1,-1 0-10,0 1-1,1 0 1,-1 0 0,1 1-1,-1 0 1,-13 8 0,15-6 13,1 0 0,0 0 0,0 1 1,1-1-1,-1 1 0,1 1 1,0-1-1,1 1 0,0 0 0,0 0 1,0 0-1,1 0 0,0 1 0,0-1 1,-2 13-1,1 4-11,1 0 0,0 0 1,3 46-1,0-63 16,1-1 1,-1 1-1,2 0 1,-1-1-1,1 1 1,0 0-1,0-1 1,0 0-1,1 0 1,0 0-1,1 0 1,-1 0-1,1 0 1,0-1 0,0 0-1,1 0 1,0 0-1,0 0 1,0-1-1,0 0 1,1 0-1,-1 0 1,1-1-1,0 1 1,0-1-1,1-1 1,-1 1-1,8 1 1,-4-1 8,1-1 1,0 0-1,0 0 1,0-1 0,0 0-1,0-1 1,0 0-1,1-1 1,-1-1-1,0 1 1,-1-2-1,1 1 1,0-2-1,-1 1 1,1-1 0,16-10-1,-10 3 18,-1-1 0,0-1 0,0 0-1,-1-1 1,-1-1 0,-1-1 0,0 0 0,0 0 0,-2-1-1,0-1 1,-1 1 0,-1-2 0,-1 0 0,-1 0 0,0 0-1,-1-1 1,-1 0 0,-1 0 0,-1 0 0,-1 0 0,0-1-1,-2 1 1,0-1 0,-1 1 0,-5-23 0,5 35-16,-1 0 1,0 0 0,-1 1-1,1-1 1,-1 1-1,-1-1 1,1 1-1,-1 0 1,-1 0 0,1 1-1,-1-1 1,0 1-1,-1 0 1,1 1-1,-1-1 1,-11-7 0,16 23-165,4 30 128,3-1 1,1 0 0,2 0-1,18 47 1,-17-55 24,35 89-279,-33-95 162,-1 0 1,-2 1-1,0 1 1,-2-1-1,-1 1 1,-1 1-1,1 29 1,-6-57 104,0 0 1,0 1-1,-1-1 1,1 0-1,0 1 1,0-1-1,0 0 0,0 1 1,0-1-1,0 0 1,0 1-1,0-1 1,0 0-1,0 1 1,0-1-1,0 0 1,0 1-1,0-1 1,0 0-1,0 1 1,1-1-1,-1 0 1,0 1-1,0-1 1,0 0-1,0 1 1,1-1-1,-1 0 1,0 0-1,0 1 1,1-1-1,-1 0 1,0 0-1,0 1 1,1-1-1,-1 0 1,0 0-1,1 0 1,-1 0-1,0 1 1,1-1-1,-1 0 1,0 0-1,1 0 1,-1 0-1,0 0 1,1 0-1,-1 0 1,1 0-1,-1 0 1,0 0-1,1 0 1,-1 0-1,18-17-38,0-10 168,-2-1 1,-2 0-1,0-1 1,-2-1-1,-1 0 1,-1 0-1,-2-1 1,6-40-1,-3-3 297,-3-1 0,-2-78-1,-3 192-630,1-1-1,2 1 1,20 64-1,3 19 167,-1 83-51,-26-182 105,-1 1 0,-2-1 0,0 1 1,-2-1-1,0 0 0,-12 39 0,13-55 5,0-1-1,0 1 0,-1 0 0,0-1 0,-1 0 0,1 0 0,-1 0 0,0 0 1,0 0-1,-1-1 0,0 0 0,0 0 0,0 0 0,-1-1 0,1 1 0,-1-1 1,0-1-1,0 1 0,-1-1 0,1 0 0,-1 0 0,1-1 0,-1 0 0,0 0 1,0-1-1,-8 2 0,13-3 15,0-1 0,1 1 0,-1 0 0,1 0 0,-1 0 0,1-1 0,-1 1 0,0-1 0,1 1 0,0-1 0,-1 0 0,1 0 0,-1 0 0,1 1 1,0-1-1,0 0 0,-1-1 0,1 1 0,0 0 0,0 0 0,0 0 0,-1-3 0,0 1 6,0-1 1,0 0-1,1 0 1,0-1-1,-1 1 1,1 0-1,1 0 1,-2-7-1,2-5-2,0 0-1,1 1 1,0-1-1,5-18 1,-1 15-43,1 0 1,0 1 0,2 0-1,0 0 1,1 0 0,1 1 0,1 1-1,22-28 1,-17 25-7,1 1 0,0 0 0,2 2 0,0 0 1,1 1-1,33-20 0,-44 30 56,0 0 1,0 1 0,0 0-1,0 1 1,1 0 0,-1 0-1,1 1 1,0 0-1,0 1 1,0 0 0,0 0-1,0 1 1,0 1 0,17 2-1,-19-1-3,0 1 0,-1 0-1,1 0 1,-1 1 0,0 0 0,0 0-1,0 0 1,-1 1 0,0 0-1,0 1 1,0-1 0,0 1 0,-1 0-1,0 0 1,0 1 0,-1 0-1,0 0 1,5 9 0,-4-6 14,-1 1 0,0-1 1,0 1-1,-1 0 0,-1 1 0,0-1 1,0 0-1,-1 1 0,0-1 0,-2 21 0,0-26-179,0 0-1,0 1 1,-1-1-1,1 0 1,-1 1-1,-1-1 1,1 0-1,-7 10 1,6-12-263,0-1 1,1 1 0,-2-1-1,1 0 1,0 1-1,-1-1 1,1-1-1,-1 1 1,0 0 0,0-1-1,0 0 1,0 0-1,-7 2 1,-20 2-9599</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5.551"/>
    </inkml:context>
    <inkml:brush xml:id="br0">
      <inkml:brushProperty name="width" value="0.05" units="cm"/>
      <inkml:brushProperty name="height" value="0.05" units="cm"/>
      <inkml:brushProperty name="color" value="#5B2D90"/>
    </inkml:brush>
  </inkml:definitions>
  <inkml:trace contextRef="#ctx0" brushRef="#br0">0 31 7876,'0'0'19577,"0"-30"-19577,8 80 288,4 19-288,-2 13 0,0 4 496,-4-2-1152,-2 0 576,-4-2-1905,0-7-384,-8-9-3602</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6.175"/>
    </inkml:context>
    <inkml:brush xml:id="br0">
      <inkml:brushProperty name="width" value="0.05" units="cm"/>
      <inkml:brushProperty name="height" value="0.05" units="cm"/>
      <inkml:brushProperty name="color" value="#5B2D90"/>
    </inkml:brush>
  </inkml:definitions>
  <inkml:trace contextRef="#ctx0" brushRef="#br0">1 861 13270,'0'0'6987,"19"-2"-6691,333-48 1819,-177 22-1842,2010-296 541,-190 92-456,-1363 168-452,-550 56 5,-10 3 124,-1-3 0,0-4 0,120-35 0,-187 46 96,0 0 1,-1 0 0,0 0-1,1 0 1,-1-1-1,0 1 1,1-1 0,-1 0-1,0 0 1,0 0-1,-1-1 1,1 1 0,0-1-1,-1 1 1,0-1 0,1 0-1,-1 0 1,0 0-1,0 0 1,-1 0 0,1-1-1,-1 1 1,1 0-1,-1-1 1,0 1 0,0-1-1,-1 1 1,1-1 0,-1-4 271,0 11-432,0 898 739,0-888-1103,0 5 194,-1 0 0,-4 28 0,-9-8-2304,13-35 1847,-1-1 0,0 1 1,0 0-1,0-1 0,0 0 1,0 1-1,-1-1 0,1 0 0,-6 3 1,-27 6-15385</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6.844"/>
    </inkml:context>
    <inkml:brush xml:id="br0">
      <inkml:brushProperty name="width" value="0.05" units="cm"/>
      <inkml:brushProperty name="height" value="0.05" units="cm"/>
      <inkml:brushProperty name="color" value="#5B2D90"/>
    </inkml:brush>
  </inkml:definitions>
  <inkml:trace contextRef="#ctx0" brushRef="#br0">0 0 9716,'0'0'12918,"2"16"-12589,13 503 2353,-16-438-3620,5-122-7903,-4 21-4768</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8.108"/>
    </inkml:context>
    <inkml:brush xml:id="br0">
      <inkml:brushProperty name="width" value="0.05" units="cm"/>
      <inkml:brushProperty name="height" value="0.05" units="cm"/>
      <inkml:brushProperty name="color" value="#5B2D90"/>
    </inkml:brush>
  </inkml:definitions>
  <inkml:trace contextRef="#ctx0" brushRef="#br0">54 215 8628,'0'0'12438,"-9"-4"-11590,-27-9-144,27 10 622,11 2-947,15-6-151,-1 1 0,1 1 0,0 0 0,34-4 0,1 0 54,759-133 134,-716 133-2427,-34 8-2455,-89 13-5390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8.461"/>
    </inkml:context>
    <inkml:brush xml:id="br0">
      <inkml:brushProperty name="width" value="0.05" units="cm"/>
      <inkml:brushProperty name="height" value="0.05" units="cm"/>
      <inkml:brushProperty name="color" value="#5B2D90"/>
    </inkml:brush>
  </inkml:definitions>
  <inkml:trace contextRef="#ctx0" brushRef="#br0">15 36 4706,'0'0'17675,"-2"-8"-16197,0 3-1119,-6-17 879,5 22-803,4 20-266,23 132 1096,-1-27-33,-10 53-744,-9-102-2132,21 112-1,-25-186 1424,10 35-3243,3-17-2666,1-14-4529</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8.925"/>
    </inkml:context>
    <inkml:brush xml:id="br0">
      <inkml:brushProperty name="width" value="0.05" units="cm"/>
      <inkml:brushProperty name="height" value="0.05" units="cm"/>
      <inkml:brushProperty name="color" value="#5B2D90"/>
    </inkml:brush>
  </inkml:definitions>
  <inkml:trace contextRef="#ctx0" brushRef="#br0">9 251 10533,'0'0'10410,"-1"-9"-9431,-6-32-651,7 40-297,0-1-1,0 1 0,0 0 1,0-1-1,0 1 1,0 0-1,1-1 0,-1 1 1,0 0-1,1 0 1,-1-1-1,1 1 0,-1 0 1,1 0-1,0 0 1,-1 0-1,1-1 0,0 1 1,0 0-1,0 0 1,0 1-1,0-1 1,0 0-1,0 0 0,0 0 1,0 1-1,0-1 1,0 0-1,1 1 0,-1-1 1,0 1-1,2-1 1,40-6 407,-39 7-375,3-1-17,0 1 0,1 0 1,-1 0-1,1 1 0,-1 0 1,0 0-1,1 0 0,-1 1 1,0 1-1,0-1 0,0 1 1,-1 0-1,12 7 0,-9-3 7,0 0-1,-1 1 1,0 0-1,-1 0 1,0 0-1,0 1 0,0 0 1,8 18-1,-8-13-45,-1 0 0,-1 1 0,0-1 0,-1 1 0,0 0 0,-1 0 0,1 21 0,-4-29-2,1 0-1,-2 0 0,1 0 1,-1 0-1,0 0 0,0 0 0,-1 0 1,-3 9-1,4-13-3,-1 0 0,1-1 0,-1 1 0,0 0 0,0-1-1,0 1 1,0-1 0,0 1 0,0-1 0,-1 0 0,1 0 0,-1 0 0,1 0 0,-1-1 0,0 1 0,0-1 0,0 1 0,-5 1-1,7-3 8,-1 1-1,1-1 0,0 0 0,-1 1 0,1-1 0,-1 0 0,1 0 0,-1 0 0,1 0 0,-1 0 0,1-1 0,0 1 0,-1 0 0,1-1 1,-1 1-1,1-1 0,0 1 0,-1-1 0,1 1 0,0-1 0,0 0 0,-1 0 0,0-1 0,-1-1 28,1 1-1,0-1 1,0 0-1,1 1 1,-1-1-1,0 0 1,1 0-1,0 0 1,0-1-1,-1-2 1,-2-10 118,2 0 1,0 0-1,0-21 1,1 0-175,1 1 1,3-1 0,9-50 0,-9 70-182,1 1 1,1 0-1,0 1 0,1-1 1,1 1-1,1 0 1,0 1-1,0-1 0,22-24 1,-29 37 12,1-1 0,1 1 0,-1 0 1,0 0-1,0 0 0,1 0 1,-1 1-1,1-1 0,-1 1 0,1-1 1,0 1-1,0 0 0,0 0 0,-1 0 1,1 1-1,0-1 0,0 1 0,0-1 1,0 1-1,0 0 0,0 0 1,0 0-1,0 1 0,0-1 0,0 1 1,0-1-1,0 1 0,0 0 0,0 0 1,-1 0-1,1 1 0,0-1 0,3 4 1,7 4-1317,-1 0 0,-1 1 0,0 0 0,0 1 1,10 13-1,-21-23 1362,32 38-7762</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9.487"/>
    </inkml:context>
    <inkml:brush xml:id="br0">
      <inkml:brushProperty name="width" value="0.05" units="cm"/>
      <inkml:brushProperty name="height" value="0.05" units="cm"/>
      <inkml:brushProperty name="color" value="#5B2D90"/>
    </inkml:brush>
  </inkml:definitions>
  <inkml:trace contextRef="#ctx0" brushRef="#br0">158 228 10853,'0'0'3180,"0"-19"107,1-1-2574,0 4-129,0-1 0,-1 1 1,0-1-1,-1 0 0,-1 1 0,-7-27 0,8 40-444,0 0 0,-1 0 0,1 1 1,-1-1-1,0 0 0,1 1 0,-1-1 0,0 1 0,0 0 0,-1-1 0,1 1 0,0 0 0,-1 0 1,1 1-1,-1-1 0,0 0 0,1 1 0,-1 0 0,-6-2 0,7 2-108,0 1 0,0-1 0,0 1 0,-1 0 0,1 0 0,0 0 0,0 1 0,0-1 0,-1 0 0,1 1 0,0-1 0,0 1 0,0 0 0,0 0 0,0 0 0,0 0 0,0 0 0,0 0 0,0 0 0,0 1 0,1-1 0,-1 1 0,1-1 0,-1 1 0,1 0 0,-1-1 0,-1 5 0,-4 6-30,1 0 1,1 0 0,0 0-1,0 1 1,1 0 0,1 0-1,0 0 1,1 0-1,-1 27 1,2-34-20,1 1 1,0 0-1,0 0 0,1-1 0,0 1 1,0 0-1,0-1 0,1 1 1,0-1-1,0 0 0,1 1 0,0-1 1,0 0-1,0 0 0,1-1 1,0 1-1,0-1 0,0 0 0,1 0 1,0 0-1,7 5 0,-9-8-8,0 0 0,0 0 0,0 0 0,0-1 0,0 1 0,1-1 0,-1 0 0,1 0 0,-1 0 0,1 0-1,-1-1 1,1 1 0,0-1 0,-1 0 0,1 0 0,-1 0 0,1-1 0,0 1 0,5-3 0,-4 1 8,-1 0-1,1-1 1,-1 1 0,1-1 0,-1 0 0,0-1 0,0 1-1,0-1 1,-1 1 0,1-1 0,-1 0 0,4-6 0,1-4-23,-1 0 1,1 0 0,-2-1 0,0 0 0,-1 0 0,-1 0 0,5-29 0,-8-10 90,-1 54-47,0 0-1,0 0 1,0 0-1,0 0 1,0 0 0,0 0-1,0 0 1,0 1 0,-1-1-1,1 0 1,0 0 0,0 0-1,0 0 1,0 0 0,0 0-1,0 0 1,0 0 0,0 0-1,-1 0 1,1 0-1,0 0 1,0 0 0,0 0-1,0 0 1,0 0 0,0 0-1,0-1 1,0 1 0,0 0-1,-1 0 1,1 0 0,0 0-1,0 0 1,0 0-1,0 0 1,0 0 0,0 0-1,0 0 1,0 0 0,0 0-1,0 0 1,0-1 0,0 1-1,0 0 1,-1 0 0,1 0-1,0 0 1,0 0-1,-6 30-70,4-14 21,0 0 1,1 0-1,1 1 0,0-1 0,1 0 0,1 0 0,6 26 0,-7-37 49,1-1 0,-1 1 0,1-1-1,0 0 1,1 1 0,-1-1 0,1 0 0,0 0 0,0-1-1,0 1 1,0-1 0,0 1 0,1-1 0,0 0-1,0 0 1,0-1 0,0 1 0,0-1 0,0 0-1,0 0 1,1 0 0,-1-1 0,1 1 0,0-1-1,-1 0 1,1 0 0,0-1 0,0 0 0,8 0-1,-10 0-21,0 0 0,0 0 0,-1-1-1,1 1 1,0-1 0,-1 0 0,1 0-1,0 0 1,-1 0 0,1 0-1,-1 0 1,0-1 0,1 1 0,-1-1-1,0 1 1,0-1 0,3-3 0,-1 0 7,0 0 1,0 0 0,-1-1-1,0 1 1,0-1 0,-1 1-1,4-11 1,-1-5 39,0-1 0,-1 1 0,1-33 0,-3-63 724,16 236 19,-12 3-1289,-6-69-6853</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09.846"/>
    </inkml:context>
    <inkml:brush xml:id="br0">
      <inkml:brushProperty name="width" value="0.05" units="cm"/>
      <inkml:brushProperty name="height" value="0.05" units="cm"/>
      <inkml:brushProperty name="color" value="#5B2D90"/>
    </inkml:brush>
  </inkml:definitions>
  <inkml:trace contextRef="#ctx0" brushRef="#br0">1 152 13510,'0'0'5923,"18"14"-4955,62 41-434,-76-53-440,1 1 0,-1-1 0,1 0 0,-1-1 0,1 1 0,0-1 0,-1 0 0,1 0 0,0 0 0,0-1 0,0 1 0,0-1 0,0 0 0,0-1 0,5 0 0,-6 0-2,-1-1 0,1 1 0,-1-1 0,0 1 0,1-1 1,-1 0-1,0 0 0,0-1 0,0 1 0,0-1 0,0 1 0,-1-1 0,1 0 0,-1 0 0,3-4 0,-1-1 76,0 1 0,-1-1 0,0 1 0,0-1 0,0 0 0,-1 0 0,-1 0 0,1 0-1,-1-1 1,-1 1 0,0 0 0,0 0 0,0-1 0,-3-13 0,2 18-192,-1 1-1,1-1 1,-1 1 0,0-1 0,0 1 0,0 0 0,0 0 0,0 0 0,-1 0-1,1 0 1,-1 1 0,0-1 0,0 1 0,0-1 0,0 1 0,0 0-1,0 0 1,-1 1 0,1-1 0,-1 1 0,1-1 0,-1 1 0,1 0-1,-1 0 1,0 1 0,0-1 0,1 1 0,-1 0 0,0 0 0,0 0-1,1 0 1,-1 1 0,0 0 0,0-1 0,1 1 0,-1 1 0,1-1-1,-1 0 1,1 1 0,-5 2 0,4 1-218,-1 0 0,1 0 0,-1 1 0,1-1 0,1 1 0,-1 0 0,1 0 0,0 0 0,1 1 0,-1-1 0,1 1-1,1-1 1,-1 1 0,0 9 0,-2 15-1534,3 58 0,1-60 299,1 27-2826,2-4-2156</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0.343"/>
    </inkml:context>
    <inkml:brush xml:id="br0">
      <inkml:brushProperty name="width" value="0.05" units="cm"/>
      <inkml:brushProperty name="height" value="0.05" units="cm"/>
      <inkml:brushProperty name="color" value="#5B2D90"/>
    </inkml:brush>
  </inkml:definitions>
  <inkml:trace contextRef="#ctx0" brushRef="#br0">4 51 14615,'0'0'10663,"0"11"-10263,-1 28-51,-1-6 26,4 51 0,-1-76-370,-1 0-1,2 0 1,-1-1-1,1 1 1,0 0-1,1-1 1,0 0 0,0 1-1,0-1 1,1 0-1,0-1 1,7 10-1,-9-15-141,-1 1-1,1-1 1,0 1-1,-1-1 1,1 1-1,0-1 0,0 0 1,0 0-1,0 0 1,0 0-1,0 0 1,1-1-1,-1 1 0,0-1 1,0 1-1,0-1 1,1 0-1,-1 0 1,0 0-1,0 0 1,1 0-1,-1 0 0,0-1 1,0 1-1,1-1 1,-1 0-1,0 1 1,0-1-1,0 0 1,0 0-1,0 0 0,0-1 1,0 1-1,-1 0 1,1-1-1,3-2 1,6-6-16,-1-1 0,0 0 1,-1 0-1,11-16 0,-16 21 236,14-23-71,-13 21 20,0-1 0,0 1-1,1 0 1,0 1 0,0-1 0,0 1 0,1 1 0,10-9-1,-15 14-24,-1 1-1,0-1 1,0 1-1,0 0 1,0-1-1,0 1 1,1 0-1,-1 0 1,0-1-1,0 1 1,0 0-1,1 0 1,-1 1-1,0-1 1,0 0-1,1 0 1,-1 0-1,0 1 1,0-1-1,0 1 1,0-1-1,0 1 1,0-1-1,0 1 1,0 0-1,0-1 1,0 1-1,0 0 1,0 0-1,1 1 1,24 35 375,-15-19-360,-6-11-10,0-1 1,0-1-1,0 1 0,1-1 1,0 0-1,0 0 0,1 0 0,-1-1 1,1 0-1,0-1 0,0 1 1,0-1-1,13 3 0,-16-5 1,0 0 0,1 0 0,-1-1 0,0 0 0,1 0 0,-1 0 0,0 0 0,1-1 0,-1 0 0,0 0 0,1 0 0,-1 0 0,0-1 0,0 0 0,0 1 0,0-1 0,0-1 0,-1 1 0,1-1 0,-1 1 0,1-1 0,-1 0 0,0 0 0,0 0 0,4-7 0,2-4 95,0 0 1,-1-1 0,-1-1 0,-1 1-1,0-1 1,-1 0 0,0-1 0,-2 1 0,0-1-1,0 1 1,-2-1 0,0-25 0,7 235-614,-8-190 270,0-1-1,0 1 1,0 0-1,0 0 1,0-1-1,0 1 1,-1 0-1,1-1 1,-1 1-1,0 0 1,0-1-1,0 1 1,0-1-1,0 0 1,-1 1-1,1-1 1,-4 4-1,-14 5-6572</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0.690"/>
    </inkml:context>
    <inkml:brush xml:id="br0">
      <inkml:brushProperty name="width" value="0.05" units="cm"/>
      <inkml:brushProperty name="height" value="0.05" units="cm"/>
      <inkml:brushProperty name="color" value="#5B2D90"/>
    </inkml:brush>
  </inkml:definitions>
  <inkml:trace contextRef="#ctx0" brushRef="#br0">1 1 16119,'0'0'5923,"47"130"-6915,-19-51-1041,2-1-256,3-8-2898,9-17-6354</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10.225"/>
    </inkml:context>
    <inkml:brush xml:id="br0">
      <inkml:brushProperty name="width" value="0.05" units="cm"/>
      <inkml:brushProperty name="height" value="0.05" units="cm"/>
      <inkml:brushProperty name="color" value="#5B2D90"/>
    </inkml:brush>
  </inkml:definitions>
  <inkml:trace contextRef="#ctx0" brushRef="#br0">1 0 16680,'0'0'6835,"18"27"-8644,23 35-736,7 4-4114</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1.028"/>
    </inkml:context>
    <inkml:brush xml:id="br0">
      <inkml:brushProperty name="width" value="0.05" units="cm"/>
      <inkml:brushProperty name="height" value="0.05" units="cm"/>
      <inkml:brushProperty name="color" value="#5B2D90"/>
    </inkml:brush>
  </inkml:definitions>
  <inkml:trace contextRef="#ctx0" brushRef="#br0">243 366 2193,'18'-17'1587,"12"-12"418,-1-2 0,39-52 0,-58 70-1255,-1 0 1,-1-1-1,0 0 0,-1-1 0,0 0 1,-1 0-1,-1 0 0,0-1 0,-1 1 0,-1-1 1,2-29-1,-7 119 3369,-2 66-3932,6 40 182,-6 228 1823,4-394-2069,-2 0 1,1-1-1,-2 1 0,0-1 0,-1 0 1,0 1-1,0-2 0,-2 1 0,0 0 1,-7 12-1,8-19-93,0 1 0,-1 0 1,1-1-1,-1 0 1,0-1-1,-1 1 0,1-1 1,-1 0-1,0-1 0,0 1 1,-1-2-1,1 1 0,-1-1 1,0 0-1,0 0 1,0-1-1,-13 2 0,7-2 27,0 0 0,0-1 1,0-1-1,-1-1 0,1 1 0,0-2 0,0 0 0,1-1 0,-1 0 0,0-1 0,-13-6 0,21 7-140,0 0 0,0 0 0,0-1 0,1 1-1,-1-1 1,1 0 0,0-1 0,0 1 0,1-1-1,-1 0 1,1-1 0,0 1 0,0 0 0,1-1-1,0 0 1,0 0 0,0 0 0,0 0 0,1-1-1,0 1 1,1-1 0,-1 1 0,1-1 0,1 0-1,-1-7 1,1 9-298,0 0 1,1 0-1,-1 1 0,1-1 0,0 0 0,0 1 0,1-1 0,-1 1 0,1-1 1,0 1-1,0-1 0,1 1 0,-1 0 0,1 0 0,0 1 0,0-1 0,0 0 1,1 1-1,-1 0 0,6-5 0,43-34-9658</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1.529"/>
    </inkml:context>
    <inkml:brush xml:id="br0">
      <inkml:brushProperty name="width" value="0.05" units="cm"/>
      <inkml:brushProperty name="height" value="0.05" units="cm"/>
      <inkml:brushProperty name="color" value="#5B2D90"/>
    </inkml:brush>
  </inkml:definitions>
  <inkml:trace contextRef="#ctx0" brushRef="#br0">0 381 4674,'0'0'21130,"60"-79"-20890,67 33 96,43-6-336,13 2 0,-5 6 288,-25 4-624,-42 10-384,-40 9-1217,-35 8-96,-36 8-1985,-18 5-880,-43 0-5859</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1.894"/>
    </inkml:context>
    <inkml:brush xml:id="br0">
      <inkml:brushProperty name="width" value="0.05" units="cm"/>
      <inkml:brushProperty name="height" value="0.05" units="cm"/>
      <inkml:brushProperty name="color" value="#5B2D90"/>
    </inkml:brush>
  </inkml:definitions>
  <inkml:trace contextRef="#ctx0" brushRef="#br0">4 0 13398,'0'0'10933,"-4"93"-10453,8-25 1105,8 14-1025,-2 11-304,-4 7 369,-6 3-353,0-5-272,0-12 0,0-13-384,0-16 128,8-14-1793,11-22-2145,9-21-1617</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2.338"/>
    </inkml:context>
    <inkml:brush xml:id="br0">
      <inkml:brushProperty name="width" value="0.05" units="cm"/>
      <inkml:brushProperty name="height" value="0.05" units="cm"/>
      <inkml:brushProperty name="color" value="#5B2D90"/>
    </inkml:brush>
  </inkml:definitions>
  <inkml:trace contextRef="#ctx0" brushRef="#br0">1 285 2417,'0'0'18457,"23"8"-17822,77 21 90,-91-26-677,0-1-1,1 0 1,-1-1-1,0 0 1,0 0-1,1-1 1,-1 0-1,0-1 1,0 0-1,1 0 1,-1-1-1,0 0 1,16-7-1,-21 7-20,0-1-1,0 0 1,0 0-1,0 0 1,-1 0-1,1 0 1,-1-1-1,0 0 1,0 1 0,0-1-1,0 0 1,-1-1-1,1 1 1,-1 0-1,0-1 1,-1 1-1,1-1 1,-1 0-1,0 0 1,0 1-1,0-1 1,0 0 0,-1-9-1,0 10-34,0 0 0,0 0 0,0 0 0,0 0 0,-1 0 0,1 0 0,-1 0-1,0 0 1,0 0 0,-1 0 0,1 1 0,-1-1 0,0 0 0,0 1 0,0-1 0,0 1 0,-4-4 0,3 4-14,-1 0 0,0 1 0,0-1 1,0 1-1,-1-1 0,1 1 0,0 1 0,-1-1 1,0 0-1,1 1 0,-1 0 0,0 0 0,1 1 1,-8-1-1,4 0 33,-1 1 1,1 0-1,0 0 0,0 1 1,0-1-1,0 2 0,0-1 1,0 1-1,1 1 0,-9 3 0,11-4-2,0 1-1,0 1 1,0-1-1,1 1 0,0-1 1,-1 1-1,1 1 1,1-1-1,-1 1 0,1-1 1,-1 1-1,1 0 1,1 0-1,-1 0 0,-2 7 1,-1 8 42,1 0 1,0 0 0,2 0 0,0 1-1,1-1 1,2 1 0,0 0 0,0 0-1,7 29 1,-6-42-46,0 0 0,1-1 0,0 1 1,1-1-1,0 1 0,0-1 0,0 0 0,1-1 0,0 1 0,1 0 0,-1-1 0,1 0 0,0 0 0,1-1 0,-1 1 0,1-1 1,0 0-1,0-1 0,1 1 0,-1-1 0,1 0 0,0-1 0,0 0 0,1 0 0,-1-1 0,9 3 0,-4-3-7,1 0 0,-1 0 1,1-2-1,0 1 0,-1-1 0,1-1 0,0 0 0,-1-1 0,1-1 0,-1 0 0,0 0 0,0-1 0,0-1 0,0 0 1,14-9-1,-6 3 8,0-2-1,-1 0 1,-1-2 0,-1 1 0,0-2 0,-1-1 0,0 0-1,-1 0 1,-1-2 0,-1 0 0,-1 0 0,-1-2 0,0 1-1,-1-1 1,-2 0 0,0-1 0,-1 0 0,-1-1 0,-1 1 0,-2-1-1,0 0 1,0-31 0,-2 36-119,0 13 102,0 1-1,-1-1 1,1 1 0,-1-1-1,0 1 1,-1-1 0,1 1 0,-1-1-1,0 1 1,0-1 0,0 1 0,0 0-1,-4-6 1,5 9 4,0 1 1,-1 0-1,1-1 1,-1 1-1,1 0 0,-1 0 1,1-1-1,-1 1 1,1 0-1,-1 0 0,1 0 1,-1-1-1,1 1 1,-1 0-1,1 0 1,-1 0-1,1 0 0,-1 0 1,1 0-1,-1 0 1,1 0-1,-1 1 0,1-1 1,-1 0-1,1 0 1,-1 0-1,1 0 0,-1 1 1,1-1-1,-1 0 1,1 1-1,-1-1 0,1 0 1,0 1-1,-1-1 1,1 0-1,-1 1 1,1-1-1,0 1 0,-1-1 1,1 0-1,0 1 1,0-1-1,0 1 0,-1-1 1,1 1-1,0 0 1,-8 28-141,7-27 154,-2 24-51,0 0 0,2-1 0,1 1 0,1 0 0,1 0 0,1 0 0,1-1-1,1 1 1,2-1 0,0-1 0,13 28 0,-5-15-39,-4-15 49,-2 1 1,0 0 0,-2 0 0,0 1 0,-2 0 0,5 46 0,-10-67 38,0 0 0,0 0 1,-1-1-1,0 1 0,1 0 0,-1-1 0,0 1 1,0 0-1,0-1 0,-1 1 0,1-1 0,-1 0 1,1 1-1,-1-1 0,0 0 0,0 0 0,0 0 1,0 0-1,0 0 0,0-1 0,-1 1 0,1-1 1,0 1-1,-1-1 0,1 0 0,-1 0 0,0 0 1,1 0-1,-1 0 0,0-1 0,1 1 0,-1-1 0,0 0 1,0 1-1,-4-2 0,2 2-22,-1-1 0,1-1 0,0 1 0,0-1 0,0 1 0,0-1 0,0-1 0,0 1 0,0-1 1,1 0-1,-1 0 0,0 0 0,1 0 0,0-1 0,-1 0 0,1 0 0,0 0 0,1-1 0,-6-5 0,5 2-695,0 0 1,0 0-1,1 0 0,0-1 0,1 1 1,0-1-1,0 0 0,0 0 0,0-12 1,0-36-7449</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2.756"/>
    </inkml:context>
    <inkml:brush xml:id="br0">
      <inkml:brushProperty name="width" value="0.05" units="cm"/>
      <inkml:brushProperty name="height" value="0.05" units="cm"/>
      <inkml:brushProperty name="color" value="#5B2D90"/>
    </inkml:brush>
  </inkml:definitions>
  <inkml:trace contextRef="#ctx0" brushRef="#br0">74 1 14503,'0'0'6208,"1"26"-5696,4 45-223,14 271 1452,-17-280-1655,0 1 317,-7 80 0,3-126-703,0 1 1,-1-1-1,-1-1 1,-1 1 0,0 0-1,-1-1 1,-1 0 0,0-1-1,-15 23 1,22-37 107,-1 0 1,1 0-1,-1 0 0,0 0 0,1 0 1,-1 0-1,0 0 0,0 0 0,0 0 1,0 0-1,0-1 0,0 1 0,0 0 1,0-1-1,0 1 0,0 0 0,0-1 0,0 0 1,0 1-1,-3 0 0,4-2 110,-1 1 1,0 0-1,1-1 0,-1 1 0,0-1 1,1 1-1,-1-1 0,1 0 0,-1 1 0,1-1 1,-1 1-1,1-1 0,-1 0 0,1 0 0,0 1 1,-1-1-1,1 0 0,0 0 0,-1 1 1,1-1-1,0 0 0,0-1 0,-4-59-235,4 55 390,0-35 798,2 1 0,2 0 0,1 0 0,11-41 0,-13 68-605,1 0-1,0 0 1,1 0-1,1 0 1,0 1-1,0 0 1,1 0-1,1 1 1,0 0 0,1 0-1,0 1 1,0 0-1,1 0 1,0 1-1,20-13 1,-25 19-215,0 0 0,0 0 0,0 1 0,0 0 1,0 0-1,0 0 0,1 1 0,-1-1 0,1 1 0,-1 0 1,1 1-1,-1 0 0,1 0 0,-1 0 0,1 0 0,-1 1 0,1 0 1,-1 0-1,1 0 0,-1 1 0,0 0 0,0 0 0,0 0 1,0 1-1,0 0 0,0 0 0,-1 0 0,1 0 0,-1 1 0,0-1 1,0 1-1,0 0 0,0 1 0,-1-1 0,0 0 0,0 1 1,0 0-1,0 0 0,1 5 0,4 16-234,-2 0 0,-1 0-1,-1 1 1,-2-1 0,0 1 0,-2 0 0,-1 0 0,-5 33-1,6-54-389,-1 0 0,-1 0 0,1 0 0,-1 0 0,0 0 0,0 0 0,-1-1-1,1 1 1,-1-1 0,-7 9 0,-7 3-6078</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3.144"/>
    </inkml:context>
    <inkml:brush xml:id="br0">
      <inkml:brushProperty name="width" value="0.05" units="cm"/>
      <inkml:brushProperty name="height" value="0.05" units="cm"/>
      <inkml:brushProperty name="color" value="#5B2D90"/>
    </inkml:brush>
  </inkml:definitions>
  <inkml:trace contextRef="#ctx0" brushRef="#br0">0 1 4690,'0'0'15927,"75"30"-19560,-41 13-1618</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7:13.554"/>
    </inkml:context>
    <inkml:brush xml:id="br0">
      <inkml:brushProperty name="width" value="0.05" units="cm"/>
      <inkml:brushProperty name="height" value="0.05" units="cm"/>
      <inkml:brushProperty name="color" value="#5B2D90"/>
    </inkml:brush>
  </inkml:definitions>
  <inkml:trace contextRef="#ctx0" brushRef="#br0">1 292 9764,'0'0'14210,"7"14"-13607,29 81 236,-20-49-818,40 81-1,-56-126-91,1 0 0,0 0 0,0 1 0,0-2-1,0 1 1,0 0 0,0 0 0,1 0 0,-1 0 0,0-1 0,0 1 0,0-1-1,1 1 1,-1-1 0,0 1 0,1-1 0,-1 0 0,1 1 0,-1-1 0,0 0-1,1 0 1,-1 0 0,1 0 0,-1 0 0,0-1 0,1 1 0,-1 0 0,0-1 0,1 1-1,-1 0 1,0-1 0,1 0 0,-1 1 0,0-1 0,0 0 0,0 0 0,2-1-1,49-40-302,-43 34 266,28-26-107,-14 13 449,0 1-1,30-20 1,-42 34-56,-1 1 0,0-1-1,1 1 1,0 1 0,1 0 0,-1 1 0,0 0 0,1 1 0,14-2 0,10 2-123,0-3 1,0 0-1,-1-3 1,0-1-1,58-22 1,-83 27-94,0-1 1,-1 0-1,1 0 0,-1-1 1,-1 0-1,1 0 1,-1-1-1,0 0 1,0 0-1,-1-1 1,0 0-1,-1-1 0,1 0 1,-2 1-1,1-2 1,-1 1-1,-1-1 1,0 0-1,0 0 1,-1 0-1,0 0 0,0 0 1,1-21-1,-4 27 24,0 0-1,0 0 0,0 0 1,0 0-1,-1 0 0,0 0 1,0 0-1,0 0 1,0 0-1,-1 0 0,1 1 1,-1-1-1,0 0 0,0 1 1,0-1-1,-1 1 0,1 0 1,-1 0-1,0 0 0,0 0 1,0 0-1,0 1 1,0-1-1,-1 1 0,1 0 1,-1 0-1,1 0 0,-1 0 1,0 1-1,0 0 0,0 0 1,0 0-1,0 0 0,0 0 1,0 1-1,0-1 1,0 1-1,0 0 0,0 1 1,0-1-1,0 1 0,-7 1 1,8 0 23,0-1 0,0 1 0,0 0 0,0 0 0,0 0 0,0 1 0,0-1 0,1 1 1,-1-1-1,1 1 0,-1 0 0,1 0 0,0 0 0,-2 6 0,-23 53-32,19-41-50,-23 61 156,4 2 0,4 0 0,3 2 0,4 0 0,4 1 0,-2 109 0,12-135 81,2-14 218,-3-1 0,-12 71 0,14-115-370,1 1 0,-1 0 0,1-1 0,-1 1 0,0 0 0,0-1 0,0 1-1,0-1 1,-1 1 0,1-1 0,-1 0 0,1 0 0,-1 1 0,0-1 0,0 0 0,0 0 0,-3 2-1,3-4 30,1 1-1,-1-1 0,0 0 1,0 0-1,0 1 0,0-1 1,1 0-1,-1 0 0,0-1 0,0 1 1,0 0-1,0-1 0,1 1 1,-1-1-1,0 1 0,0-1 0,1 0 1,-1 0-1,0 0 0,1 0 1,-1 0-1,1 0 0,0 0 1,-1 0-1,-1-3 0,-8-5-34,1-1 0,0 0 0,0-1 0,1 0-1,-11-18 1,3-12-3795,13 17-2533</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16.364"/>
    </inkml:context>
    <inkml:brush xml:id="br0">
      <inkml:brushProperty name="width" value="0.05" units="cm"/>
      <inkml:brushProperty name="height" value="0.05" units="cm"/>
      <inkml:brushProperty name="color" value="#5B2D90"/>
    </inkml:brush>
  </inkml:definitions>
  <inkml:trace contextRef="#ctx0" brushRef="#br0">226 1 12102,'0'0'10748,"-20"0"-10219,11 0-461,2 0-14,0 0 0,0 0-1,0 1 1,0 0 0,0 0-1,0 1 1,-10 3 0,13-3-38,0 0 0,1 1 1,-1-1-1,0 1 0,1 0 1,0 0-1,0 0 0,0 0 1,0 0-1,0 1 0,0 0 1,1-1-1,0 1 0,0 0 1,0 0-1,0 0 0,1 0 1,-2 6-1,-19 70 349,4 1-1,3 0 1,4 2 0,3-1-1,6 133 1,2-192-422,2 0 0,0 0 0,2 0 0,0 0 0,2-1 0,13 37 0,-15-50-143,-1-1 1,2 0 0,-1 0 0,1 0 0,1 0-1,-1-1 1,1 0 0,0 0 0,1 0 0,0-1-1,0 0 1,0 0 0,1-1 0,0 0-1,0 0 1,0-1 0,0 0 0,1 0 0,10 2-1,-6-3-652,-1-1 0,1 0 0,0-1 0,23-1 0,58-7-6346</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17.498"/>
    </inkml:context>
    <inkml:brush xml:id="br0">
      <inkml:brushProperty name="width" value="0.05" units="cm"/>
      <inkml:brushProperty name="height" value="0.05" units="cm"/>
      <inkml:brushProperty name="color" value="#5B2D90"/>
    </inkml:brush>
  </inkml:definitions>
  <inkml:trace contextRef="#ctx0" brushRef="#br0">309 234 12854,'0'0'4906,"-2"-19"-3025,-7-58-881,9 74-939,0 1 0,0-1 0,-1 0 0,0 1 0,1-1 0,-1 0 0,0 1-1,0-1 1,0 1 0,-1-1 0,1 1 0,0 0 0,-1 0 0,0 0 0,1-1 0,-1 1-1,0 1 1,0-1 0,0 0 0,0 0 0,-1 1 0,1-1 0,0 1 0,-1 0-1,1 0 1,-1 0 0,1 0 0,-1 0 0,1 0 0,-1 1 0,0-1 0,1 1-1,-1 0 1,0 0 0,0 0 0,1 0 0,-1 0 0,0 0 0,1 1 0,-1 0-1,-4 1 1,-4 1-8,0 1-1,-1 0 0,2 1 0,-1 0 0,1 0 1,-1 2-1,-8 6 0,9-6-39,1 0 0,0 1 0,0-1 0,1 2-1,0-1 1,1 1 0,0 1 0,0-1 0,1 1 0,0 0 0,0 1-1,2-1 1,-1 1 0,1 0 0,1 0 0,0 1 0,0-1 0,1 1-1,1-1 1,0 1 0,1 21 0,0-30-50,0 0 0,0 0 1,1 0-1,0 0 0,-1-1 0,1 1 0,0 0 1,0-1-1,0 1 0,1-1 0,-1 1 0,1-1 1,0 1-1,-1-1 0,1 0 0,0 0 0,0 0 1,0 0-1,0 0 0,1 0 0,-1-1 0,0 1 1,1-1-1,0 0 0,-1 1 0,1-1 0,-1 0 0,1-1 1,0 1-1,0 0 0,0-1 0,-1 1 0,7-1 1,-2 0-119,-1 0 0,1-1 0,-1 0 1,1 0-1,-1 0 0,1-1 1,-1 0-1,0 0 0,0-1 0,0 1 1,0-1-1,0-1 0,9-6 0,-1-2-99,-1-1 0,-1 0 0,1-1 0,-2-1-1,0 1 1,-1-2 0,-1 0 0,11-24 0,-14 28 597,-1-1 0,-1 0 0,0 0 0,-1 0 0,-1 0 0,0-1 0,1-17 0,10 61 710,36 111-275,37 175-1,-70-236-865,-4 1 0,-3 1 0,-3 149 1,-7-219-167,0 1 0,-1-2 1,0 1-1,0 0 1,-1 0-1,-1-1 0,0 1 1,-1-1-1,-8 16 1,10-23-45,1 0 1,-1 0 0,0 0-1,0-1 1,-1 1 0,1-1 0,-1 0-1,0 0 1,0 0 0,0 0 0,0-1-1,0 1 1,-1-1 0,1 0 0,0 0-1,-1-1 1,0 1 0,1-1 0,-1 0-1,0-1 1,0 1 0,0-1-1,0 0 1,1 0 0,-1 0 0,-6-1-1,5-1 281,1 0-1,-1 0 0,0 0 1,1-1-1,-1 0 0,1 0 1,0 0-1,0 0 0,0-1 1,0 0-1,1 0 0,0 0 1,0-1-1,0 1 0,0-1 1,0 0-1,1 0 0,0 0 1,0-1-1,-2-5 0,-5-12 230,1 1 1,1-1-1,-9-42 0,10 25 80,1 0 1,2 0-1,2 0 1,1-1-1,3 1 0,1 0 1,8-44-1,-5 54 59,1 0 0,2 1-1,1 0 1,1 1 0,1 0 0,1 1-1,2 0 1,0 1 0,2 1 0,22-26 0,-28 40-183,-1 1 1,1 0 0,1 1 0,0 1 0,0 0 0,1 0-1,0 1 1,0 1 0,14-6 0,21-4 134,65-13 0,28-9 12,-131 34-258,3 0-34,-1-1 0,1-1 0,20-11 1,-31 15-10,1 0 0,0 0 0,-1 0 1,1-1-1,-1 1 0,1-1 0,-1 1 0,0-1 1,0 0-1,0 1 0,-1-1 0,1 0 0,0 0 1,-1-1-1,0 1 0,0 0 0,0 0 0,0-1 1,-1 1-1,1-4 0,-1 3-4,1 1 1,-1 0-1,0-1 0,-1 1 1,1 0-1,0 0 1,-1-1-1,0 1 0,0 0 1,0 0-1,0 0 0,0 0 1,-1 0-1,0 0 1,1 0-1,-1 0 0,0 1 1,0-1-1,-5-4 0,3 5 4,0-1-1,-1 0 1,1 1-1,-1 0 0,0 0 1,0 0-1,0 0 1,0 1-1,0 0 0,0 0 1,0 0-1,-7 1 0,6-1-11,0 1-1,0 0 1,0 1-1,0-1 1,1 1-1,-1 1 1,0-1-1,0 1 1,1-1-1,-1 2 1,1-1-1,0 1 1,-1-1-1,1 1 0,0 1 1,-5 4-1,3-1 5,0 0-1,0 0 1,1 1-1,1-1 1,-1 1-1,1 1 1,0-1-1,1 1 1,-5 12-1,3-3 3,1 0 0,1 1 0,0-1 0,1 1 0,1 0 0,1-1 0,0 1 0,2 0 0,5 36 0,-5-48-37,1-1-1,0 0 0,0 0 1,1-1-1,0 1 0,0 0 0,0-1 1,1 0-1,0 1 0,0-2 0,0 1 1,0 0-1,1-1 0,0 0 0,0 0 1,7 5-1,-8-7 7,0 1 0,0-1 1,1 0-1,-1 0 0,1-1 1,-1 1-1,1-1 0,0 0 0,-1-1 1,1 1-1,0-1 0,0 0 0,-1 0 1,1 0-1,0 0 0,0-1 0,-1 0 1,1 0-1,0 0 0,-1-1 1,1 1-1,-1-1 0,5-3 0,0-1 19,-1 0 0,1-1 0,-1 0 0,0 0 0,-1-1 0,0 0 0,8-12-1,44-71 162,-35 51-78,45-68 1036,-68 108-1090,-1-1 0,1 0 0,-1 0 0,1 0 1,-1 1-1,1-1 0,-1 0 0,1 1 0,0-1 0,-1 1 0,1-1 0,0 0 0,0 1 0,-1 0 0,1-1 0,0 1 0,0-1 0,0 1 0,-1 0 0,1 0 0,0-1 0,0 1 0,0 0 0,0 0 0,0 0 1,0 0-1,0 0 0,-1 0 0,2 0 0,0 1-17,0 0 1,-1 0-1,1 0 1,-1 0 0,0 1-1,1-1 1,-1 0-1,0 1 1,0-1-1,0 0 1,1 1 0,-2-1-1,3 4 1,21 60-199,-23-60 255,7 27-73,-2 0-1,-1 0 0,0 39 1,0-6 96,-5-65-88,0 0 0,0 0 0,0 0 0,0 1 0,0-1 0,-1 0 0,1 0 1,0 1-1,0-1 0,0 0 0,0 0 0,0 0 0,0 1 0,0-1 0,0 0 0,0 0 1,0 1-1,0-1 0,0 0 0,1 0 0,-1 0 0,0 1 0,0-1 0,0 0 0,0 0 1,0 0-1,0 1 0,0-1 0,0 0 0,1 0 0,-1 0 0,0 0 0,0 0 0,0 1 1,0-1-1,1 0 0,-1 0 0,0 0 0,0 0 0,0 0 0,1 0 0,-1 0 1,0 0-1,0 1 0,0-1 0,1 0 0,-1 0 0,0 0 0,0 0 0,1 0 0,-1 0 1,0 0-1,0 0 0,0 0 0,1-1 0,9-13 30,7-25 48,-13 28-75,46-120 57,-41 111-23,1 2 1,0-1 0,1 1-1,21-25 1,-30 40-21,-1 1-1,1 0 1,0 1-1,-1-1 1,1 0-1,0 0 0,0 1 1,0-1-1,0 1 1,0 0-1,1 0 1,-1-1-1,0 1 1,1 1-1,-1-1 1,0 0-1,1 1 1,-1-1-1,1 1 1,-1-1-1,1 1 1,-1 0-1,1 0 1,-1 1-1,1-1 0,-1 0 1,1 1-1,-1-1 1,1 1-1,-1 0 1,1 0-1,-1 0 1,0 0-1,0 0 1,0 1-1,0-1 1,0 1-1,0-1 1,3 3-1,1 3 65,1 0 0,-1 0 0,-1 0-1,1 1 1,-1-1 0,-1 1 0,1 1 0,-1-1 0,4 13-1,-3-1-76,0 0-1,-1 1 0,-2-1 0,1 23 0,-1 41-3232,-2-69 1955,0 12-3750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17.995"/>
    </inkml:context>
    <inkml:brush xml:id="br0">
      <inkml:brushProperty name="width" value="0.05" units="cm"/>
      <inkml:brushProperty name="height" value="0.05" units="cm"/>
      <inkml:brushProperty name="color" value="#5B2D90"/>
    </inkml:brush>
  </inkml:definitions>
  <inkml:trace contextRef="#ctx0" brushRef="#br0">52 249 16728,'0'0'4575,"17"-15"-4476,5-3-40,-2 2-26,0 0 0,-1-1 0,-1-1 0,20-27 0,-34 39-23,0-1 0,0 0 0,-1 0 0,0 0 0,-1-1 0,3-7 1,-5 13 1,1 1 1,-1 0 0,1-1 0,-1 1-1,1 0 1,-1-1 0,0 1 0,0 0-1,0-1 1,0 1 0,0-1 0,0 1 0,0 0-1,0-1 1,0 1 0,-1 0 0,1-1-1,-1 1 1,1 0 0,-1-1 0,1 1 0,-1 0-1,0 0 1,0-1 0,1 1 0,-1 0-1,0 0 1,0 0 0,0 0 0,0 0 0,0 0-1,-1 1 1,1-1 0,0 0 0,0 1-1,0-1 1,-1 0 0,1 1 0,-3-1 0,-3 1 15,-1 0 0,1 0 1,-1 1-1,1 0 0,-1 1 1,1-1-1,0 2 1,0-1-1,0 1 0,0 0 1,0 0-1,0 1 1,1 0-1,0 0 0,-1 0 1,2 1-1,-1 0 1,0 0-1,1 1 0,0-1 1,-8 12-1,7-8-36,-1 0 0,2 0 0,-1 0 0,1 0 0,0 1 0,1 0 0,0 0 0,1 0 0,0 1 0,0-1 0,1 1 0,1-1 0,0 1 0,0 21 0,2-29 1,-1-1-1,1 1 1,0-1 0,0 0 0,0 1-1,0-1 1,0 0 0,1 0 0,-1 0 0,1 0-1,-1 0 1,1 0 0,0 0 0,0-1 0,0 1-1,0-1 1,0 1 0,0-1 0,0 0-1,0 1 1,0-1 0,1 0 0,-1 0 0,0-1-1,1 1 1,-1-1 0,1 1 0,3-1 0,10 3-17,0-2 0,1 0 0,21-3 0,-14 1-61,-18 1 81,15 0-14,0 0 1,0 1-1,0 1 1,38 9 0,-53-9 14,0 1 0,1-1 1,-1 1-1,0 0 1,0 1-1,-1-1 0,1 1 1,-1 0-1,0 1 0,0 0 1,0-1-1,0 1 1,-1 1-1,0-1 0,0 1 1,0-1-1,-1 1 0,0 0 1,3 9-1,-1-2-90,-1 0 0,-1 0 0,0 1 0,0 0 0,-2-1 0,0 1 0,0 15 0,-1-24 82,0 1 0,0-1 1,0 0-1,-1 1 0,0-1 1,0 0-1,0 1 0,-1-1 1,0 0-1,0 0 0,0 0 1,-1 0-1,1-1 0,-1 1 1,0-1-1,0 1 0,-1-1 1,0 0-1,1 0 0,-8 5 1,10-8 33,0 0 0,1-1 1,-1 1-1,0 0 0,0-1 0,1 1 1,-1-1-1,0 0 0,0 1 1,0-1-1,0 1 0,0-1 0,0 0 1,0 0-1,1 0 0,-1 1 1,0-1-1,0 0 0,0 0 0,0 0 1,0 0-1,0-1 0,0 1 0,0 0 1,0 0-1,0 0 0,0-1 1,0 1-1,1-1 0,-1 1 0,0-1 1,0 1-1,0-1 0,1 1 1,-1-1-1,0 1 0,0-1 0,1 0 1,-1 0-1,1 1 0,-1-1 1,1 0-1,-1 0 0,1 0 0,-1 1 1,1-1-1,0 0 0,-1 0 1,1 0-1,0 0 0,-1-1 0,0-8 199,0 1-1,0-1 1,1 1-1,1-15 1,0 7-46,-1-22 125,3-1-1,1 2 1,2-1-1,13-48 1,-13 65-375,2 0 1,0 0 0,1 1 0,1 0-1,1 0 1,1 2 0,1-1 0,25-28-1,-34 43-186,1 1 0,-1-1 0,1 1 0,0 1 0,1-1 0,-1 1 0,1 0 0,-1 0 0,1 0 0,0 1 0,7-2 0,-9 3-215,-1 0 1,1 1-1,0-1 0,0 1 0,0 0 0,-1 0 0,1 0 1,0 0-1,0 1 0,0 0 0,-1 0 0,1 0 1,0 0-1,-1 0 0,1 1 0,-1-1 0,1 1 0,-1 0 1,4 3-1,22 25-7422</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10.759"/>
    </inkml:context>
    <inkml:brush xml:id="br0">
      <inkml:brushProperty name="width" value="0.05" units="cm"/>
      <inkml:brushProperty name="height" value="0.05" units="cm"/>
      <inkml:brushProperty name="color" value="#5B2D90"/>
    </inkml:brush>
  </inkml:definitions>
  <inkml:trace contextRef="#ctx0" brushRef="#br0">134 123 11381,'0'0'3514,"-4"22"-1548,1-9-1633,-4 15 298,2 1 0,1 0 0,0 40 0,4-53-254,-1 21 205,2 0 0,9 55 0,-8-82-585,0-1 0,0 0-1,1 1 1,0-1 0,1 0-1,0-1 1,0 1 0,1-1-1,0 1 1,0-1 0,1-1-1,0 1 1,0-1 0,14 12-1,-17-17-92,1 0 0,-1 1 0,0-1 0,1-1 0,-1 1 0,1 0 0,0-1 0,-1 0-1,1 0 1,0 0 0,0 0 0,0 0 0,0-1 0,0 0 0,0 0 0,0 0 0,7-1 0,-5-1 33,0 0 1,0 0-1,0 0 1,-1-1-1,1 1 1,-1-1 0,1-1-1,-1 1 1,0-1-1,7-7 1,-3 3 57,-1 0 0,-1-1 1,1-1-1,-1 1 0,-1-1 0,0 0 1,0-1-1,-1 1 0,0-1 1,-1 0-1,4-18 0,-6 6 24,0 0-1,-2 0 0,-1 0 1,-1 0-1,-1 0 1,0 0-1,-2 0 0,-1 1 1,-1-1-1,-1 2 1,0-1-1,-2 1 0,0 0 1,-2 1-1,0 1 0,-1-1 1,-1 2-1,-22-23 1,32 37 30,0 0 0,0 0 0,0 0 0,-1 0 0,0 1 0,1 0 0,-1 0 0,0 0 0,-1 1 0,1-1 0,0 1 0,-1 0 0,0 1 0,1 0 0,-1-1 0,0 2 0,1-1 0,-1 1 0,0 0 0,0 0 1,0 0-1,-5 2 0,4 0-23,0 1-1,0 0 1,0 0 0,1 0 0,-1 1 0,1 0 0,0 0 0,0 0 0,0 1 0,1 0 0,0 0 0,0 1 0,0-1 0,0 1 0,1 0-1,-6 10 1,4-5-39,1 1 0,-1-1 0,2 1 0,0 0-1,0 0 1,1 0 0,1 0 0,0 1 0,-1 16-1,3-25 10,0 1-1,0-1 0,0 0 1,0 1-1,1-1 0,0 0 1,0 0-1,0 1 0,0-1 1,1 0-1,-1 0 0,1 0 1,0-1-1,0 1 0,1 0 1,-1-1-1,1 1 0,-1-1 1,1 0-1,0 0 0,1 0 1,-1 0-1,0-1 0,1 1 1,-1-1-1,1 0 0,0 0 1,0 0-1,8 2 0,-3-1 10,0-1-1,0-1 0,1 0 1,-1 0-1,0-1 1,1 0-1,-1 0 1,1-1-1,-1 0 0,0-1 1,0 0-1,1-1 1,16-7-1,2-3 334,0-2 1,48-35-1,-49 31 360,1 1 1,33-16-1,-58 32-687,-1 1-1,1-1 0,0 1 1,0-1-1,0 1 0,1 0 1,-1 0-1,0 1 0,0-1 1,0 1-1,1-1 0,-1 1 1,0 0-1,0 0 0,1 1 1,-1-1-1,0 1 0,0-1 1,0 1-1,0 0 0,1 0 1,-1 0-1,0 1 0,-1-1 0,1 1 1,0 0-1,0-1 0,-1 1 1,1 0-1,-1 1 0,1-1 1,-1 0-1,0 1 0,0-1 1,0 1-1,0 0 0,-1 0 1,1 0-1,-1-1 0,0 1 1,1 1-1,0 3 0,3 13-42,0 0-1,-1 0 0,-1 0 1,-1 1-1,-1 27 1,-1 95-2426,9-148 2002,73-100 399,-63 78 345,1 0-1,1 2 1,1 0-1,1 1 0,51-40 1,-73 64-257,0-1 1,-1 1 0,1-1-1,0 1 1,-1-1-1,1 1 1,0 0 0,0-1-1,-1 1 1,1 0 0,0 0-1,0-1 1,0 1 0,0 0-1,-1 0 1,1 0 0,0 0-1,0 0 1,0 0-1,-1 0 1,1 0 0,0 1-1,0-1 1,0 0 0,0 0-1,-1 1 1,1-1 0,0 0-1,0 1 1,-1-1-1,1 1 1,0-1 0,-1 1-1,1-1 1,-1 1 0,1-1-1,0 1 1,-1 0 0,1-1-1,-1 1 1,0 0 0,1-1-1,-1 1 1,0 0-1,1 0 1,-1 0 0,0 0-1,10 47-222,-9-37 299,22 284-303,-15-137-4519,-5-92-1025</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19.024"/>
    </inkml:context>
    <inkml:brush xml:id="br0">
      <inkml:brushProperty name="width" value="0.05" units="cm"/>
      <inkml:brushProperty name="height" value="0.05" units="cm"/>
      <inkml:brushProperty name="color" value="#5B2D90"/>
    </inkml:brush>
  </inkml:definitions>
  <inkml:trace contextRef="#ctx0" brushRef="#br0">329 527 13606,'0'0'7009,"-14"-17"-4493,-2-1-1692,-34-29 0,47 44-742,-1 1 0,1 0-1,-1 0 1,0 0-1,0 0 1,0 1-1,0-1 1,0 1 0,0 0-1,0 0 1,0 1-1,0-1 1,-1 1 0,1 0-1,0 0 1,0 0-1,0 1 1,-7 1-1,4 0-28,0 0-1,0 1 1,-1 0-1,2 0 0,-1 0 1,0 1-1,-9 7 0,8-5-115,0 0 0,0 1 0,1 0 0,0 0 0,0 1-1,0-1 1,1 1 0,1 1 0,-1-1 0,1 1 0,1 0 0,-1 0-1,2 1 1,-1-1 0,1 1 0,1 0 0,0 0 0,0 0 0,1 0-1,0 19 1,1-28-3,1 1 0,-1 0 1,1-1-1,0 1 0,-1-1 0,1 1 0,0-1 0,0 1 0,0-1 0,0 0 0,1 0 0,-1 1 0,0-1 1,0 0-1,1 0 0,-1 0 0,1 0 0,-1 0 0,1-1 0,-1 1 0,1 0 0,-1-1 0,1 1 0,0-1 1,-1 0-1,1 1 0,0-1 0,-1 0 0,1 0 0,0 0 0,-1 0 0,1 0 0,0 0 0,1-1 0,7 0-200,-1 0-1,0 0 0,0 0 0,0-2 0,11-3 0,-6 0 176,0-1 0,-1-1 1,0 0-1,0 0 0,-1-2 1,11-10-1,-21 47 1460,-2-25-1370,12 93 146,-11-88-150,1-1 0,0 1 1,0 0-1,0-1 0,1 0 1,0 1-1,0-1 0,1-1 1,0 1-1,0 0 0,8 9 1,-10-14-24,1 1 1,-1 0-1,0-1 1,1 0-1,-1 1 0,1-1 1,-1 0-1,1 0 1,0-1-1,-1 1 1,1 0-1,0-1 1,-1 0-1,1 1 1,0-1-1,0 0 1,0-1-1,-1 1 1,1 0-1,0-1 1,-1 1-1,1-1 1,0 0-1,-1 0 1,1 0-1,-1 0 1,1-1-1,-1 1 1,0-1-1,1 1 1,-1-1-1,0 0 1,0 0-1,2-3 1,9-7 17,-1-1 1,0 0-1,18-29 1,-27 38 1,15-25-8,-1-1 0,-1 0 0,-2-2 0,-1 1 0,-2-2 1,-1 1-1,8-45 0,-7 6 54,-3 0 0,-1-103 0,-7 163 31,-3-44 54,3 53-48,0 0-1,-1-1 0,1 1 0,-1 0 1,0-1-1,0 1 0,0 0 1,0 0-1,0 0 0,0 0 0,0 0 1,-1 0-1,1 0 0,-1 0 0,1 0 1,-1 1-1,0-1 0,0 1 1,-2-2-1,3 2-16,0 1 1,0 0-1,0-1 0,0 1 0,-1 0 1,1 0-1,0 0 0,0 0 1,0 0-1,0 0 0,-1 0 1,1 0-1,0 1 0,0-1 1,0 0-1,0 1 0,0-1 1,0 1-1,0-1 0,0 1 1,0-1-1,0 1 0,0 0 1,0-1-1,0 1 0,0 0 1,0 0-1,0 0 0,1 0 1,-1 0-1,0 0 0,1 0 1,-1 1-1,-19 38 98,19-38-107,-12 34-13,3 0 1,1 1 0,1 0 0,2 0 0,2 1-1,1-1 1,2 1 0,2 0 0,7 52 0,-4-72-49,0 0 0,1-1-1,1 0 1,0 0 0,2 0 0,0-1 0,0 0 0,2-1 0,18 25 0,-20-31-19,0 1-1,0-2 1,1 1 0,0-1-1,0 0 1,1-1 0,0 0 0,0-1-1,1 0 1,0 0 0,0-1-1,0-1 1,1 0 0,-1 0-1,16 2 1,-19-6-77,0 0 0,-1 0 0,1-1 1,-1 0-1,1 0 0,-1 0 0,1-1 0,-1-1 0,0 1 0,0-1 0,0 0 1,0-1-1,0 1 0,-1-2 0,1 1 0,-1 0 0,0-1 0,-1 0 0,1-1 1,-1 1-1,7-10 0,2-4-20,0 0-1,-2-1 1,0 0 0,-1-1 0,15-41-1,-17 34 114,-1 0-1,-1 0 1,-1-1 0,-2 0-1,-1 0 1,-1 0-1,-1 0 1,-6-49 0,4 73 162,1 1 0,-1-1 0,-1 0 0,1 0 0,-1 1 0,1-1 0,-1 0 0,-1 1 0,1 0 0,-1 0 0,1-1 0,-1 2 0,0-1 0,-1 0 0,1 0 1,-1 1-1,1 0 0,-1 0 0,0 0 0,0 0 0,-1 1 0,1-1 0,0 1 0,-1 0 0,1 0 0,-1 1 0,0-1 0,0 1 0,0 0 0,1 1 0,-1-1 0,-8 1 0,10 0-111,0 1 0,0 0-1,1 0 1,-1 0-1,0 0 1,1 1-1,-1-1 1,1 1-1,-1-1 1,1 1 0,0 0-1,-1 0 1,1 0-1,0 0 1,0 0-1,1 0 1,-1 1-1,0-1 1,1 1 0,-1-1-1,1 1 1,0 0-1,-1 4 1,-25 73-135,25-71 140,-8 37-42,2 1 1,2 0-1,2 0 1,3 0-1,7 93 1,-6-137-18,1 0 1,-1 0-1,0-1 0,1 1 1,-1 0-1,1-1 1,0 1-1,0-1 1,0 1-1,0-1 0,0 1 1,1-1-1,-1 1 1,1-1-1,-1 0 0,1 0 1,0 0-1,0 0 1,0 0-1,0 0 0,3 1 1,-3-2-16,1 0 1,0 0-1,0-1 1,0 1-1,0-1 1,0 0-1,-1 1 1,1-1-1,0-1 1,0 1-1,0 0 1,0-1-1,0 1 1,0-1-1,-1 0 1,5-1-1,7-5-58,0 0 0,0-1 0,-1 0 0,0-1 0,21-19 0,72-72 146,-93 86 52,-1 0 0,-1-1 0,0 0-1,0-1 1,14-31 0,-22 185 696,-3-132-779,0 6-116,0 1 1,1-1-1,0 0 0,0 1 0,7 20 1,-7-31 51,-1 0 1,1 0 0,0 1 0,0-1-1,1 0 1,-1 0 0,0 0-1,1 0 1,-1 0 0,1-1-1,0 1 1,-1 0 0,1-1 0,0 1-1,0-1 1,0 1 0,0-1-1,0 0 1,1 0 0,-1 0 0,0 0-1,0 0 1,1-1 0,-1 1-1,1-1 1,-1 0 0,0 1 0,1-1-1,-1 0 1,1 0 0,-1 0-1,0-1 1,1 1 0,-1-1-1,1 1 1,-1-1 0,3-1 0,9-4-13,0-2 0,-1 1 0,1-2 0,-2 0 0,1 0 0,-1-1 0,-1 0 0,20-24 0,1 2 69,10-9-5,12-11 2862,-54 74-1860,-14 292-672,14-130-363,0-65-3416,1-98-2355</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19.383"/>
    </inkml:context>
    <inkml:brush xml:id="br0">
      <inkml:brushProperty name="width" value="0.05" units="cm"/>
      <inkml:brushProperty name="height" value="0.05" units="cm"/>
      <inkml:brushProperty name="color" value="#5B2D90"/>
    </inkml:brush>
  </inkml:definitions>
  <inkml:trace contextRef="#ctx0" brushRef="#br0">403 0 18713,'0'0'5458,"129"86"-4866,-78-2 417,-7 24-785,-16 23 144,-20 20 432,-10 26-479,-54 16 31,-33 3-352,-28-7-192,-18-30-64,-6-38-3490,18-46-4226</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19.734"/>
    </inkml:context>
    <inkml:brush xml:id="br0">
      <inkml:brushProperty name="width" value="0.05" units="cm"/>
      <inkml:brushProperty name="height" value="0.05" units="cm"/>
      <inkml:brushProperty name="color" value="#5B2D90"/>
    </inkml:brush>
  </inkml:definitions>
  <inkml:trace contextRef="#ctx0" brushRef="#br0">109 1 20489,'0'0'8756,"-41"98"-11349,-27 0-3762</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35.986"/>
    </inkml:context>
    <inkml:brush xml:id="br0">
      <inkml:brushProperty name="width" value="0.05" units="cm"/>
      <inkml:brushProperty name="height" value="0.05" units="cm"/>
      <inkml:brushProperty name="color" value="#5B2D90"/>
    </inkml:brush>
  </inkml:definitions>
  <inkml:trace contextRef="#ctx0" brushRef="#br0">177 233 4114,'0'0'5440,"-5"-7"-5157,-15-22 124,15 19 570,1 1 0,0-1 0,0 1-1,1-1 1,0 0 0,1-1 0,-2-17 0,-12-71 7536,-7 737-6544,22-632-2079,-1 26-562,-10 51-1,-7-28-2616,17-50 2456,-1-1 0,1 1-1,-1-1 1,0 0 0,-1 0 0,1 0 0,-1-1-1,-5 5 1,-8 2-9654</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36.511"/>
    </inkml:context>
    <inkml:brush xml:id="br0">
      <inkml:brushProperty name="width" value="0.05" units="cm"/>
      <inkml:brushProperty name="height" value="0.05" units="cm"/>
      <inkml:brushProperty name="color" value="#5B2D90"/>
    </inkml:brush>
  </inkml:definitions>
  <inkml:trace contextRef="#ctx0" brushRef="#br0">0 443 11365,'0'0'12545,"5"-4"-11878,-1 1-578,0 1 0,0 0 1,0 0-1,0 0 1,1 0-1,-1 0 1,1 1-1,-1 0 1,1 0-1,-1 0 1,6 0-1,62 0 442,-23 1-297,-6-3-154,-1-2 0,61-14 0,-83 14-184,-1 0-1,0-2 1,-1 0-1,0-1 1,0-1 0,0-1-1,23-18 1,-35 23-16,-1 0 1,0-1-1,0 0 0,-1 0 1,1 0-1,-1-1 1,-1 1-1,1-1 0,-1 0 1,0 0-1,-1 0 0,0-1 1,0 1-1,0-1 1,-1 1-1,0-1 0,0 1 1,-1-1-1,-1-14 1,0 8 325,-1 0 1,0 0 0,-1 0-1,-1 0 1,0 0 0,0 1-1,-2-1 1,1 1 0,-15-22-1,20 35-165,0-1-1,0 1 1,0 0 0,0 0-1,0 0 1,-1 0-1,1 0 1,0 0-1,0 0 1,0-1-1,0 1 1,0 0 0,0 0-1,0 0 1,-1 0-1,1 0 1,0 0-1,0 0 1,0 0 0,0 0-1,0 0 1,-1 0-1,1 0 1,0 0-1,0 0 1,0 0-1,0 0 1,0 0 0,-1 0-1,1 0 1,0 0-1,0 0 1,0 0-1,0 0 1,0 0-1,0 0 1,-1 0 0,1 0-1,0 0 1,0 0-1,0 0 1,0 1-1,0-1 1,0 0-1,0 0 1,-1 0 0,1 0-1,0 0 1,0 0-1,0 0 1,0 1-1,0-1 1,0 0-1,0 0 1,0 0 0,0 0-1,0 0 1,0 1-1,-6 15 393,0 20-575,-49 436 2164,47-156-4812,8-308 2293,1 0 0,-1 0 1,2-1-1,-1 1 0,5 14 0,-5-20 148,0 1-1,0-1 0,0 0 0,1 0 0,-1 0 0,0 0 1,1 0-1,0 0 0,-1 0 0,1 0 0,0 0 0,0-1 1,0 1-1,0-1 0,0 0 0,1 1 0,-1-1 0,0 0 0,1 0 1,-1 0-1,4 0 0,20 1-8940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37.013"/>
    </inkml:context>
    <inkml:brush xml:id="br0">
      <inkml:brushProperty name="width" value="0.05" units="cm"/>
      <inkml:brushProperty name="height" value="0.05" units="cm"/>
      <inkml:brushProperty name="color" value="#5B2D90"/>
    </inkml:brush>
  </inkml:definitions>
  <inkml:trace contextRef="#ctx0" brushRef="#br0">115 67 9925,'0'0'12285,"0"-11"-10866,0-32-407,0 43-990,0 1-1,0-1 1,0 0 0,0 0 0,-1 1 0,1-1 0,0 0 0,0 0 0,-1 0 0,1 1 0,0-1-1,0 0 1,-1 0 0,1 0 0,0 0 0,0 0 0,-1 0 0,1 1 0,0-1 0,0 0 0,-1 0-1,1 0 1,0 0 0,-1 0 0,1 0 0,0 0 0,-1 0 0,1 0 0,0 0 0,0 0 0,-1-1-1,1 1 1,0 0 0,0 0 0,-1 0 0,1 0 0,0 0 0,-1 0 0,1-1 0,0 1 0,0 0-1,0 0 1,-1 0 0,1-1 0,0 1 0,0 0 0,0 0 0,0-1 0,-1 1 0,1 0 0,0 0-1,0-1 1,0 1 0,0 0 0,0-1 0,0 1 0,-1 0 16,-11 19 68,0 1 1,2 0 0,0 0 0,1 1 0,1 1 0,1-1 0,-9 46 0,8-14 3,2 0-1,2 70 1,4-109-123,1 1-1,0-1 0,1 1 1,1-1-1,0 0 1,1 0-1,7 18 1,-9-27-15,0 0 0,1 0 0,0 0 0,0 0 0,0 0 0,0-1 0,1 1 0,0-1 0,0 0 0,0 0 0,0 0 0,1-1 1,-1 0-1,1 0 0,0 0 0,0 0 0,0-1 0,1 1 0,-1-1 0,0-1 0,10 3 0,-8-3-10,0 0 0,0 0 0,0-1-1,0 0 1,0 0 0,0-1 0,0 1 0,0-1-1,0-1 1,-1 0 0,1 0 0,0 0 0,-1-1-1,1 1 1,-1-2 0,0 1 0,0-1 0,0 0 0,0 0-1,8-8 1,-6 3 20,-1 0-1,0-1 1,0 0-1,-1 0 0,0 0 1,-1-1-1,0 0 1,-1 0-1,0 0 1,-1 0-1,4-21 1,-3 5 31,0 0 0,-2 1 1,-1-1-1,-1 0 1,-2 0-1,0 0 0,-8-33 1,6 45 32,0 0-1,-1 0 1,0 0 0,-1 1-1,-1-1 1,0 1 0,-1 1-1,-1 0 1,0 0 0,-1 0 0,0 1-1,-1 1 1,-19-18 0,28 27-64,0 0 1,0 1 0,-1-1-1,1 0 1,0 1 0,-1-1-1,1 1 1,0 0 0,-1 0-1,0 0 1,1 0 0,-1 0 0,0 0-1,1 1 1,-1-1 0,0 1-1,0 0 1,1 0 0,-1 0-1,0 0 1,0 0 0,1 1-1,-4 0 1,4 1-173,0-1 1,0 1-1,0 0 0,0 0 1,0 0-1,0 0 0,0 0 1,1 0-1,-1 1 0,1-1 1,0 0-1,0 1 0,0-1 1,0 1-1,0-1 0,0 1 1,0 0-1,1-1 0,0 1 0,-1 0 1,1-1-1,0 4 0,0 39-4025,5 2-2065</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37.434"/>
    </inkml:context>
    <inkml:brush xml:id="br0">
      <inkml:brushProperty name="width" value="0.05" units="cm"/>
      <inkml:brushProperty name="height" value="0.05" units="cm"/>
      <inkml:brushProperty name="color" value="#5B2D90"/>
    </inkml:brush>
  </inkml:definitions>
  <inkml:trace contextRef="#ctx0" brushRef="#br0">78 0 12278,'0'0'11351,"0"13"-10737,-4 50 362,-2 0 0,-24 97 0,18-109-839,3 0 0,1 0-1,3 0 1,2 1 0,4 53-1,-1-103-132,0 0 0,0 1 0,1-1 0,-1 0 0,1 0 0,0 0 0,-1 1 0,1-1 0,0 0 0,0 0 0,0 0 0,1 0 0,-1 0 0,0-1 0,1 1 0,0 0 0,-1-1 0,1 1 0,0-1 0,-1 1 0,5 1 0,-2-1-7,-1-1 1,1 0 0,0 1-1,0-2 1,0 1 0,0 0-1,0-1 1,0 0-1,1 0 1,-1 0 0,5-1-1,4-1-18,0-1 0,0 0-1,-1-1 1,0 0 0,0-1-1,21-12 1,73-50-1113,6-4-6400,-74 48-798</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37.957"/>
    </inkml:context>
    <inkml:brush xml:id="br0">
      <inkml:brushProperty name="width" value="0.05" units="cm"/>
      <inkml:brushProperty name="height" value="0.05" units="cm"/>
      <inkml:brushProperty name="color" value="#5B2D90"/>
    </inkml:brush>
  </inkml:definitions>
  <inkml:trace contextRef="#ctx0" brushRef="#br0">387 595 12566,'0'0'6008,"-1"-19"-4050,-5-62-765,5 76-1062,0 1 0,0-1 1,0 1-1,0 0 0,-1-1 1,0 1-1,0 0 0,0 0 1,0 0-1,-1 0 0,0 1 1,1-1-1,-1 1 0,0-1 1,-1 1-1,1 0 0,-1 0 1,1 1-1,-1-1 0,0 1 1,0-1-1,0 1 0,0 0 1,0 1-1,-1-1 0,1 1 1,0 0-1,-1 0 0,-6 0 1,3 0-48,0 0 0,0 0 0,0 1 1,-1 1-1,1-1 0,0 2 0,0-1 1,0 1-1,0 0 0,1 0 1,-1 1-1,0 0 0,-13 8 0,9-1-47,0 0 0,1 0 0,0 1 0,0 1 0,1-1 0,1 2 0,0 0 0,1 0 0,0 0 0,1 1 0,1 0 0,-8 21 0,7-9-37,0-1 0,1 2 1,2-1-1,1 1 0,0-1 1,3 37-1,0-59-3,0 0 0,0 0 0,1 0 0,-1 0 0,1 0 0,0 0 0,0-1 0,0 1-1,1 0 1,-1 0 0,1-1 0,0 1 0,0-1 0,0 0 0,1 1 0,-1-1 0,1 0 0,-1 0 0,1-1 0,0 1-1,4 2 1,0-1-45,0-1 0,0 0-1,0 0 1,0-1-1,1 0 1,-1 0 0,1-1-1,-1 0 1,1 0-1,9-1 1,-6 0-9,-1 0 0,1-1 0,-1 0 0,1 0-1,-1-2 1,0 1 0,1-1 0,-2 0 0,1-1 0,0-1 0,-1 1 0,1-1 0,8-7 0,-5 2-34,0-1 0,-1 0 0,-1-1 0,1 0 0,-2 0 0,0-2-1,14-23 1,-4-1-172,-2-1-1,-2-1 0,-2 0 0,-1-1 0,12-71 0,12-158 24,-29 88 3532,-11 179-1570,-3 10-1396,-6 16-405,-6 29 187,3 1 0,1 1-1,3 1 1,-5 73 0,9-15-59,9 128 1,-1-220-458,1 1 0,1-1 1,1 1-1,7 20 0,-6-28-1095,0 1 0,2-1-1,11 20 1,10 7-7122</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38.388"/>
    </inkml:context>
    <inkml:brush xml:id="br0">
      <inkml:brushProperty name="width" value="0.05" units="cm"/>
      <inkml:brushProperty name="height" value="0.05" units="cm"/>
      <inkml:brushProperty name="color" value="#5B2D90"/>
    </inkml:brush>
  </inkml:definitions>
  <inkml:trace contextRef="#ctx0" brushRef="#br0">18 33 10213,'0'0'16119,"-18"-9"-15895,30 9 0,24-2-224,25 2-16,21-3-368,7-6-3458,-4 0-3793</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1.110"/>
    </inkml:context>
    <inkml:brush xml:id="br0">
      <inkml:brushProperty name="width" value="0.05" units="cm"/>
      <inkml:brushProperty name="height" value="0.05" units="cm"/>
      <inkml:brushProperty name="color" value="#5B2D90"/>
    </inkml:brush>
  </inkml:definitions>
  <inkml:trace contextRef="#ctx0" brushRef="#br0">73 214 5907,'0'0'15361,"0"-13"-14507,0-54 1248,-11 87-738,-4 22-1235,3 2-1,1 0 1,2 0 0,-3 52 0,11-73-85,0 0 0,1 0 0,1 0 0,1 0 0,1 0 0,1 0 0,1-1 0,1 1 0,1-1 0,10 21 0,-12-33-59,1 0 0,0-1 0,0 1 0,1-1 0,0-1 0,1 1-1,0-1 1,0 0 0,1-1 0,12 9 0,-16-13 0,-1 0 0,1-1 0,0 0 0,0 0-1,0 0 1,0 0 0,0-1 0,1 1 0,-1-2 0,0 1 0,1 0 0,-1-1 0,1 0 0,-1 0 0,0-1 0,1 1 0,-1-1-1,0-1 1,0 1 0,1-1 0,-1 1 0,0-2 0,8-3 0,-1-2-6,-1 0 0,-1-1 0,1 0 0,-2-1 1,1 0-1,-1-1 0,-1 1 0,0-2 0,0 1 0,-1-1 0,-1 0 0,0-1 1,0 1-1,-1-1 0,-1 0 0,0 0 0,2-16 0,0-8-143,0 0-1,-3 0 0,-1-1 1,-2 1-1,-4-43 1,2 68 182,-1-1-1,0 0 1,0 1 0,-1 0 0,-1 0 0,0 0 0,0 0-1,-1 1 1,-1 0 0,0 0 0,-1 1 0,0 0 0,0 0-1,-12-10 1,14 13-1,-1 1-1,0 0 0,-1 1 1,1 0-1,-1 0 0,0 1 1,0 0-1,-1 0 0,1 0 1,-1 1-1,0 1 0,0 0 1,0 0-1,0 0 1,0 1-1,0 1 0,0-1 1,0 2-1,-1-1 0,-14 4 1,19-3-17,1 1 0,-1 1 0,1-1 0,-1 1 0,1 0 0,0 0 0,0 0 0,0 1 0,0-1 1,0 1-1,1 0 0,0 0 0,0 0 0,0 0 0,0 1 0,0-1 0,1 1 0,0 0 0,0 0 0,1-1 0,-1 1 1,0 6-1,-4 11-3,2 0 1,0 0-1,-1 36 1,4-41-4,1 0 1,1-1-1,0 1 1,1 0-1,1-1 1,1 1 0,0-1-1,1 0 1,8 18-1,-9-26 14,0 0-1,1-1 1,0 1-1,0-1 1,1 0-1,-1 0 1,2 0-1,-1-1 1,1 0-1,0-1 1,0 1-1,1-1 1,-1 0-1,1-1 1,0 0-1,0 0 1,1-1-1,14 4 1,-13-5-10,-1 0 1,1-1-1,0 0 1,0 0-1,0-1 1,-1-1-1,1 0 1,0 0-1,-1 0 1,1-1 0,-1-1-1,1 0 1,-1 0-1,0-1 1,0 0-1,0 0 1,-1-1-1,0-1 1,1 1-1,-2-1 1,1 0-1,-1-1 1,0 0 0,7-9-1,13-18 88,-1 0 0,-2-2 0,-2-1 0,21-46 0,-29 55-26,-4 7 133,-9 16-100,1-1 0,1 1 0,-1 0 0,1 0 0,0 0 0,0 1 0,7-8 0,-5 24-43,6 36-131,23 84 58,-28-115-42,1 1 0,0-1-1,1-1 1,1 1 0,13 18-1,-21-33 44,0 0-1,0 0 0,0 0 1,0 0-1,1-1 0,-1 1 1,0-1-1,1 1 1,0-1-1,-1 1 0,1-1 1,0 0-1,-1 0 1,1 0-1,0 0 0,0 0 1,0 0-1,0 0 0,0-1 1,0 1-1,0-1 1,0 1-1,0-1 0,0 0 1,0 0-1,1 0 1,-1 0-1,0 0 0,0 0 1,0-1-1,0 1 0,0-1 1,0 1-1,0-1 1,0 0-1,0 0 0,0 0 1,0 0-1,-1 0 1,1 0-1,0-1 0,-1 1 1,1 0-1,-1-1 0,2-1 1,7-8 5,-1-1 1,0 0-1,-1 0 1,-1-1-1,7-14 0,-13 26 18,19-42-231,15-48 1,-32 181-126,-3-62 376,-1-9-22,1 1-1,1-1 1,1 1-1,7 33 0,-7-47-1,0-1-1,0 0 0,0 1 0,1-1 0,-1 0 1,1 0-1,0 0 0,1-1 0,0 1 0,-1-1 1,1 0-1,0 0 0,1 0 0,-1 0 0,1-1 1,0 0-1,0 0 0,0 0 0,0-1 0,10 4 1,-9-3 13,1-1 0,-1 0 0,0-1 0,1 1 0,-1-1 0,1 0 0,0-1 0,-1 0 0,1 0 0,-1 0 1,1-1-1,-1 0 0,1 0 0,-1-1 0,1 0 0,8-4 0,-7 2-61,0 0 0,-1-1-1,0 0 1,0-1 0,-1 0 0,0 0 0,0 0-1,0 0 1,0-1 0,-1 0 0,5-9 0,3-10-314,0 0 0,-2-1 0,-1 0 1,-1 0-1,-2-1 0,7-42 0,-6-6-232,-1-126-1,-7 194 842,1 7-93,-1-1 0,0 0-1,0 0 1,1 0 0,-1 0 0,0 0-1,-1 1 1,1-1 0,0 0 0,0 0-1,-1 0 1,1 0 0,-1 1 0,0-1-1,1 0 1,-1 1 0,0-1 0,0 0-1,0 1 1,0-1 0,0 1 0,-3-3-1,4 5-79,-1 0-1,0 0 0,0 0 1,1 0-1,-1 0 1,1-1-1,-1 1 0,1 0 1,-1 0-1,1 0 1,-1 1-1,1-1 0,0 0 1,-1 0-1,1 0 0,0 0 1,0 0-1,0 0 1,0 2-1,0 2 38,-23 267 1198,8-39-1595,9-193-2186,-19 69 0,9-57-7079</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13.757"/>
    </inkml:context>
    <inkml:brush xml:id="br0">
      <inkml:brushProperty name="width" value="0.05" units="cm"/>
      <inkml:brushProperty name="height" value="0.05" units="cm"/>
      <inkml:brushProperty name="color" value="#5B2D90"/>
    </inkml:brush>
  </inkml:definitions>
  <inkml:trace contextRef="#ctx0" brushRef="#br0">316 45 2657,'0'0'14156,"0"-8"-12814,0-21-427,0 21 1259,0 12-2086,-5 62 252,-2 0-1,-3 0 0,-20 69 0,14-65-92,-75 308 87,-50 251-9,129-574-2186,9-44-472,12-39-447,7-13-4253</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1.484"/>
    </inkml:context>
    <inkml:brush xml:id="br0">
      <inkml:brushProperty name="width" value="0.05" units="cm"/>
      <inkml:brushProperty name="height" value="0.05" units="cm"/>
      <inkml:brushProperty name="color" value="#5B2D90"/>
    </inkml:brush>
  </inkml:definitions>
  <inkml:trace contextRef="#ctx0" brushRef="#br0">1 63 18056,'0'0'1633,"174"-62"-9477</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2.089"/>
    </inkml:context>
    <inkml:brush xml:id="br0">
      <inkml:brushProperty name="width" value="0.05" units="cm"/>
      <inkml:brushProperty name="height" value="0.05" units="cm"/>
      <inkml:brushProperty name="color" value="#5B2D90"/>
    </inkml:brush>
  </inkml:definitions>
  <inkml:trace contextRef="#ctx0" brushRef="#br0">39 334 9396,'0'0'9127,"3"-16"-6872,9-51-564,-12 106 2813,1 72-4443,-26 41 382,15-104-670,2 0 0,-3 76 0,24-154-618,12-42 609,-3-1 0,21-126 1,19-71-198,-51 253 502,-1 24 95,9 39 210,-11-22-284,0-9-95,1 0 1,0-1-1,0 0 1,2 0 0,0-1-1,0-1 1,1 0-1,15 12 1,-20-18 13,1-1 1,-1 1-1,1-1 0,1 0 1,-1-1-1,1 0 1,0-1-1,-1 1 0,1-2 1,1 1-1,-1-1 1,0-1-1,1 1 1,-1-2-1,1 1 0,10-2 1,-16 0-11,0-1 0,1 1 0,-1-1 0,0 0 0,0-1 0,0 1 0,-1-1 0,1 1 0,0-1 0,-1 0 0,0-1 0,0 1 0,0 0 0,0-1 0,0 0 1,-1 0-1,0 0 0,1 0 0,-1 0 0,1-6 0,6-10-16,-2 0 1,10-40-1,-8 18 836,-2 0 0,4-79 964,-9 139-1498,16 364 603,-18-217-4748,-1-43-4997,1-108-1759</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3.078"/>
    </inkml:context>
    <inkml:brush xml:id="br0">
      <inkml:brushProperty name="width" value="0.05" units="cm"/>
      <inkml:brushProperty name="height" value="0.05" units="cm"/>
      <inkml:brushProperty name="color" value="#5B2D90"/>
    </inkml:brush>
  </inkml:definitions>
  <inkml:trace contextRef="#ctx0" brushRef="#br0">68 333 14727,'0'0'8123,"21"5"-7928,12 6-16,7 1 78,61 12 1,-97-23-248,-1 0 0,1 0 1,0-1-1,0 1 0,-1-1 1,1 0-1,0 0 0,-1-1 0,1 1 1,0-1-1,0 0 0,-1 1 1,1-2-1,-1 1 0,1 0 0,-1-1 1,0 0-1,1 1 0,-1-1 0,0-1 1,5-3-1,-6 2 10,1-1 0,0 0 0,-1 1 0,0-1-1,0 0 1,-1 0 0,1 0 0,-1 0 0,0 0 0,-1 0 0,1-1 0,-1 1-1,0 0 1,0 0 0,-2-7 0,2 7-27,-1 1-1,0 0 0,0 0 1,0 1-1,-1-1 1,1 0-1,-1 0 1,0 0-1,0 1 1,0-1-1,0 1 1,-1 0-1,0 0 0,1 0 1,-1 0-1,0 0 1,0 0-1,-1 1 1,1 0-1,-1-1 1,1 1-1,-1 0 1,1 1-1,-1-1 0,0 1 1,0-1-1,0 1 1,0 0-1,0 1 1,-7-1-1,4 0 30,0 0 0,0 0 0,0 1 0,0 0 0,1 1 0,-1 0 0,0 0 0,0 0 1,0 1-1,0 0 0,1 0 0,-1 0 0,1 1 0,0 0 0,-1 1 0,1-1 0,-9 9 0,1 2 103,1 1 0,1 0 0,0 1 0,2 0 0,-1 1 0,2 0 0,0 1 0,1 0 0,-8 31 0,7-16 42,2 0 1,1 1-1,1 0 0,1 58 0,4-83-162,0 0 0,1 0 0,0 0 0,1 0 0,0-1 1,0 1-1,1 0 0,0-1 0,0 0 0,1 0 0,4 8 0,-4-11-11,-1 0-1,1 0 1,0 0 0,1-1 0,-1 1-1,1-1 1,0 0 0,0-1 0,0 1 0,1-1-1,-1 0 1,1 0 0,0-1 0,-1 0-1,1 0 1,10 2 0,-1-1-106,0-1 0,-1 0 0,1-2 0,0 1 0,0-2 0,-1 0 0,1-1 0,-1 0 1,1-1-1,17-7 0,-13 3-234,1-1-1,-1-1 1,0-1 0,-1 0 0,0-2 0,27-23 0,-22 15-736,-2 0 0,-1-2 0,-1 0 0,0-1-1,-2-1 1,-1-1 0,0-1 0,-2 0 0,-2 0 0,16-45 0,9-76-4103,-20 46 4766,-9 17 5369,-5-1 9212,-10 99-12577,-9 37-1230,2 2 0,3 0 0,-9 98 0,15-95-406,-2 0 0,-4-1 0,-25 83 0,8-63-3212,27-72 2817,0 3-932,11-9 940,21-12 447,0-2 0,-2-1 1,0-2-1,-1-1 0,-1-1 0,-1-1 0,-1-1 1,28-35-1,-28 27-2,-1 0-1,-2-1 1,-1-2-1,-2 0 1,-1-1 0,-2-1-1,13-41 1,-13-1 468,-13 25 2812,-3 58-3215,-1 0 1,0 0-1,0 0 1,0 0 0,0 0-1,0 0 1,-1 0-1,-3 5 1,-4 13-70,-12 37-41,3 0 0,3 1 1,3 1-1,2 0 0,-3 81 0,13-141 3,0 1 0,0-1 0,0 0 0,0 0 0,0 1 0,0-1-1,0 0 1,0 1 0,0-1 0,1 0 0,-1 0 0,1 0 0,-1 1 0,1-1-1,-1 0 1,1 0 0,0 0 0,-1 0 0,1 0 0,0 0 0,0 0 0,0 0-1,0 0 1,0 0 0,0-1 0,1 2 0,0-2 9,0 1 0,0-1 0,0 0-1,0 0 1,0 0 0,0 0 0,0 0 0,0 0 0,0 0-1,0-1 1,0 1 0,0-1 0,0 1 0,3-3 0,6-2-5,0-1 0,-1 0 1,0-1-1,13-11 0,36-34 154,-36 30 233,1 0 1,1 2-1,1 0 1,55-30-1,-80 49-340,-1 1-1,0 0 0,1 0 1,-1 0-1,0 0 1,1 0-1,-1 0 1,0 0-1,1 0 1,-1 0-1,0 0 0,1 0 1,-1 0-1,0 0 1,1 0-1,-1 1 1,0-1-1,1 0 1,-1 0-1,0 0 0,1 0 1,-1 1-1,0-1 1,0 0-1,1 0 1,-1 0-1,0 1 1,0-1-1,1 0 0,-1 1 1,0-1-1,0 0 1,0 0-1,0 1 1,0-1-1,1 0 0,-1 1 1,0-1-1,0 1 1,4 17 29,-3-13 36,2 8-187,40 157-369,-33-139-3205,23 47-1,-20-56-3760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3.414"/>
    </inkml:context>
    <inkml:brush xml:id="br0">
      <inkml:brushProperty name="width" value="0.05" units="cm"/>
      <inkml:brushProperty name="height" value="0.05" units="cm"/>
      <inkml:brushProperty name="color" value="#5B2D90"/>
    </inkml:brush>
  </inkml:definitions>
  <inkml:trace contextRef="#ctx0" brushRef="#br0">54 7 14999,'0'0'8286,"-6"19"-8083,6-18-201,-10 34 292,2 0 1,1 0-1,-4 51 1,10-72-191,2 0-1,-1-1 1,2 1-1,-1 0 1,2-1 0,4 15-1,-5-21-78,1 0 0,0-1 0,0 1-1,1 0 1,-1-1 0,1 0 0,1 0 0,-1 0 0,1 0-1,0-1 1,1 1 0,8 5 0,-7-5-21,1-2 1,0 1-1,0-1 0,0 0 1,1 0-1,-1-1 1,1 0-1,0-1 0,0 0 1,0 0-1,0-1 1,0 0-1,0-1 0,0 0 1,0 0-1,0-1 1,14-2-1,-16 1 8,-1 0 1,1 0-1,0-1 0,0 1 1,-1-2-1,0 1 0,1-1 1,-1 0-1,-1 0 0,1 0 1,0-1-1,-1 0 0,0 0 1,0 0-1,-1-1 0,0 0 1,1 1-1,-2-2 0,1 1 1,-1 0-1,0-1 0,3-10 1,-2 5 86,-1-1 1,-1 0-1,0 1 0,-1-1 1,0 0-1,-1 0 1,0 1-1,-1-1 1,-1 0-1,0 0 1,-1 1-1,0-1 1,0 1-1,-2 0 1,-7-15-1,8 18-91,0 2 1,-1-1-1,0 0 0,0 1 1,-1 0-1,0 0 0,0 0 0,-1 1 1,1 0-1,-1 0 0,-1 1 1,1 0-1,-1 0 0,0 1 0,0 0 1,-1 0-1,1 1 0,-1 0 1,1 0-1,-1 1 0,0 0 0,-12 0 1,16 1-183,-1 1 0,0 1 1,1-1-1,-1 1 1,1 0-1,-1 0 0,1 1 1,0-1-1,-1 1 0,1 0 1,0 1-1,0-1 1,0 1-1,1 0 0,-1 0 1,0 1-1,-3 3 0,-2 3-1528,0 1-1,1-1 0,1 2 0,0-1 0,-11 22 1,-6 18-10896</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4.087"/>
    </inkml:context>
    <inkml:brush xml:id="br0">
      <inkml:brushProperty name="width" value="0.05" units="cm"/>
      <inkml:brushProperty name="height" value="0.05" units="cm"/>
      <inkml:brushProperty name="color" value="#5B2D90"/>
    </inkml:brush>
  </inkml:definitions>
  <inkml:trace contextRef="#ctx0" brushRef="#br0">334 586 9332,'0'0'3983,"0"-21"-269,0-66-1321,1 83-2163,-1-1-1,0 1 0,0 0 0,0-1 1,0 1-1,-1 0 0,0-1 0,0 1 1,0 0-1,0 0 0,-1 0 1,0 0-1,1 0 0,-2 0 0,1 0 1,0 1-1,-1-1 0,1 1 1,-1 0-1,-5-5 0,4 6-130,0 0-1,0 0 0,0 1 1,0 0-1,-1 0 1,1 0-1,-1 0 1,1 0-1,0 1 0,-1 0 1,1 0-1,-1 0 1,1 1-1,-1-1 1,1 1-1,-8 3 1,2-1-69,1 1 0,0 0 0,0 0 0,0 1 0,0 1 0,1 0 0,0 0 0,0 0 0,1 1 0,0 0 0,0 0 0,0 1 0,-6 9 0,0 2 24,0 1 0,1 0 0,0 1 0,-12 34 0,18-40-57,1 1-1,1 0 0,1 0 0,0 1 0,-2 32 0,5-45-10,0 0 0,0 0 1,0 0-1,0 1 0,1-1 0,0 0 0,0 0 1,0 0-1,0 0 0,0 0 0,1 0 0,0 0 0,0 0 1,0-1-1,0 1 0,0-1 0,1 1 0,0-1 1,0 0-1,0 0 0,0 0 0,0-1 0,0 1 0,1-1 1,-1 1-1,1-1 0,0 0 0,3 1 0,2 0-31,-1-1 0,0 0 0,1 0-1,-1-1 1,1 0 0,-1-1 0,1 0-1,-1 0 1,1-1 0,-1 0 0,1 0-1,-1-1 1,0 0 0,11-4-1,-6 0 23,-1 0 0,0 0 0,0-1 0,-1-1 0,1 0 0,-2-1 0,1 0 0,10-13 0,2-4-110,-2-2 1,-1 0-1,-2-1 1,-1-1-1,-1 0 1,18-46-1,-18 28 97,-2-1-1,-2 0 1,-2 0 0,-2-1-1,-3 0 1,-1-1 0,-5-58-1,1 105 398,-2-25 317,2 28-558,0 0 1,0 0-1,0 0 1,0 1-1,0-1 1,0 0 0,0 0-1,-1 0 1,1 1-1,0-1 1,0 0-1,-1 0 1,1 1-1,-1-1 1,1 0-1,-1 1 1,1-1-1,-1 0 1,1 1-1,-1-1 1,1 1-1,-1-1 1,0 1-1,1-1 1,-1 1-1,0-1 1,-1 1-1,1 0-76,0 1 0,0 0-1,0 0 1,1 0 0,-1 0 0,0 0 0,0 0-1,0 1 1,1-1 0,-1 0 0,0 0-1,1 1 1,0-1 0,-1 0 0,1 0 0,-1 1-1,1 1 1,-2 3-8,-16 56 80,3 1 0,2 0-1,3 1 1,-3 125 0,16-45-698,22 159 1,-18-228-4362,-4-17-2880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5.736"/>
    </inkml:context>
    <inkml:brush xml:id="br0">
      <inkml:brushProperty name="width" value="0.05" units="cm"/>
      <inkml:brushProperty name="height" value="0.05" units="cm"/>
      <inkml:brushProperty name="color" value="#5B2D90"/>
    </inkml:brush>
  </inkml:definitions>
  <inkml:trace contextRef="#ctx0" brushRef="#br0">369 445 6211,'0'0'5392,"-19"2"-3962,-309 8 7926,307-10-8073,27 0 267,39 0-853,519-26 493,-240 6-764,198-7-386,720-24 278,-245 6 15,-617 24-47,741-95-345,-480 61 88,77-10 46,-529 46-60,301 9-1,-335 11-11,278-4-21,564 10-199,-672-5 107,144 10 55,279 28 455,-589-59-992,-257 19-6126,-3 0-1627</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6.965"/>
    </inkml:context>
    <inkml:brush xml:id="br0">
      <inkml:brushProperty name="width" value="0.05" units="cm"/>
      <inkml:brushProperty name="height" value="0.05" units="cm"/>
      <inkml:brushProperty name="color" value="#5B2D90"/>
    </inkml:brush>
  </inkml:definitions>
  <inkml:trace contextRef="#ctx0" brushRef="#br0">86 140 6435,'0'0'6830,"-12"3"-5803,-3-1-780,11-1-170,-1-1 0,0 1 0,1 0 1,-1 0-1,1 0 0,0 1 0,-1 0 1,1-1-1,0 2 0,0-1 0,-6 5 1,9-2 637,13-2-87,25-2 371,-28-1-748,576 3 3735,787-38-1793,780-28-931,-826 34-1065,-973 24-189,625-15-21,-736 10 37,320-6 64,-32 37 1163,-509-21-1148,26 1 983,-46-1-1169,0 0 0,1 0 0,-1 0 1,1 1-1,-1-1 0,0 0 0,1 1 0,-1-1 0,0 1 0,1-1 0,-1 1 1,0 0-1,0 0 0,0-1 0,0 1 0,0 0 0,0 0 0,0 0 0,0 0 0,0 0 1,0 0-1,0 0 0,0 1 0,0 1 0,-1-3-119,0 1 0,-1-1 1,1 1-1,0 0 0,-1-1 0,1 1 0,0-1 1,-1 1-1,1-1 0,-1 1 0,1-1 0,-1 1 1,1-1-1,-1 0 0,1 1 0,-1-1 0,1 0 1,-1 1-1,0-1 0,1 0 0,-1 0 0,0 0 1,1 1-1,-1-1 0,1 0 0,-1 0 0,0 0 1,1 0-1,-1 0 0,0 0 0,1 0 0,-1-1 1,0 1-1,1 0 0,-1 0 0,-1-1 1,-2 1-1633,-40 1-13757</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7.736"/>
    </inkml:context>
    <inkml:brush xml:id="br0">
      <inkml:brushProperty name="width" value="0.05" units="cm"/>
      <inkml:brushProperty name="height" value="0.05" units="cm"/>
      <inkml:brushProperty name="color" value="#5B2D90"/>
    </inkml:brush>
  </inkml:definitions>
  <inkml:trace contextRef="#ctx0" brushRef="#br0">591 118 8820,'0'0'6824,"-5"-16"-4847,-16-48-896,20 62-1007,0-1 0,-1 1 0,1 0 0,0 0 1,-1 0-1,1 0 0,-1 0 0,0 1 0,0-1 0,0 0 0,0 1 0,0-1 1,0 1-1,0 0 0,0 0 0,0-1 0,-1 2 0,1-1 0,0 0 1,-1 0-1,1 1 0,-1-1 0,1 1 0,-1 0 0,1 0 0,-1 0 0,1 0 1,-5 0-1,-4 0 54,-6-2 50,1 1 0,-1 0 0,0 2 0,0 0 0,0 0 0,0 2 0,1 0 0,-1 1 0,1 0 0,0 2 0,0-1 0,1 2 0,0 0 0,0 1 0,0 1 0,-21 17 0,18-12-47,2 2 0,-1 0 0,2 1 0,0 0 0,1 1-1,1 1 1,1 0 0,1 1 0,0 0 0,1 1 0,2 0 0,0 1 0,1-1 0,1 1 0,1 1 0,1-1 0,1 1 0,1 0 0,1-1 0,1 1 0,4 32 0,-2-46-115,0 0 0,0 0-1,1 0 1,0 0 0,1-1 0,0 1 0,0-1-1,1 0 1,0 0 0,0-1 0,1 0-1,-1 0 1,2 0 0,7 7 0,-3-5-10,1-1 0,1 1 0,0-2 1,0 0-1,0 0 0,1-1 0,-1-1 0,17 4 0,11 0-296,0-2-1,1-2 1,0-1-1,0-2 0,53-5 1,-70 1-639,-1 0 1,1-2-1,-1 0 1,0-2 0,0-1-1,30-13 1,25-22-6036</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8.157"/>
    </inkml:context>
    <inkml:brush xml:id="br0">
      <inkml:brushProperty name="width" value="0.05" units="cm"/>
      <inkml:brushProperty name="height" value="0.05" units="cm"/>
      <inkml:brushProperty name="color" value="#5B2D90"/>
    </inkml:brush>
  </inkml:definitions>
  <inkml:trace contextRef="#ctx0" brushRef="#br0">1 84 12422,'0'0'10911,"-1"2"-10711,1 5-129,1-1 0,-1 0 0,1 1 0,1-1 0,-1 0-1,1 0 1,0 0 0,0 0 0,1 0 0,-1 0 0,1 0 0,5 5-1,2 11 213,31 69 506,157 332-138,-197-420-653,0-1 0,1 1 0,-1-1 0,0 0 0,1 1 0,0-1 0,-1 0 0,1 0 0,0 0 0,0 0-1,0-1 1,1 1 0,-1-1 0,0 1 0,5 1 0,-5-2-6,-1-1 0,1 0-1,0 0 1,-1 1 0,1-1 0,-1 0-1,1-1 1,0 1 0,-1 0 0,1 0 0,0-1-1,-1 1 1,1-1 0,-1 0 0,1 1-1,-1-1 1,1 0 0,-1 0 0,2-1-1,6-5-9,-1-1 0,-1-1 0,1 1 0,-1-1 0,11-19 0,-17 26 31,71-120 244,-7-3 0,74-195 0,-102 225 1053,-36 108-2460,-1 0 1,-1 0-1,0 1 0,0-1 1,-1 0-1,-1 0 1,0-1-1,-1 1 0,-8 18 1,-24 33-8469</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8.788"/>
    </inkml:context>
    <inkml:brush xml:id="br0">
      <inkml:brushProperty name="width" value="0.05" units="cm"/>
      <inkml:brushProperty name="height" value="0.05" units="cm"/>
      <inkml:brushProperty name="color" value="#5B2D90"/>
    </inkml:brush>
  </inkml:definitions>
  <inkml:trace contextRef="#ctx0" brushRef="#br0">1 86 7603,'0'0'8805,"26"3"-7405,297 11 1908,470-31-736,-194 2-1817,-522 14-614,373-10 224,-8-31-78,-429 41-226,-9 1-17,-1 0 1,1-1-1,0 1 0,0-1 0,-1 1 0,1-1 1,0 0-1,-1-1 0,1 1 0,-1-1 1,6-2-1,-43 2-551,-2 4-1754,0 2 0,0 1-1,-57 16 1,60-13-475,-85 21-10212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15.670"/>
    </inkml:context>
    <inkml:brush xml:id="br0">
      <inkml:brushProperty name="width" value="0.05" units="cm"/>
      <inkml:brushProperty name="height" value="0.05" units="cm"/>
      <inkml:brushProperty name="color" value="#5B2D90"/>
    </inkml:brush>
  </inkml:definitions>
  <inkml:trace contextRef="#ctx0" brushRef="#br0">71 327 9764,'0'0'10448,"0"-5"-9565,0-12-544,0 23-50,0 40-143,-5 60 314,-5 1-1,-27 117 1,26-166-444,3-3 11,13-245-285,6-89-365,-4 227 459,2 0 0,2 1 0,21-60 0,-33 110 164,1 1-1,0 0 1,0-1-1,1 1 1,-1 0 0,0-1-1,0 1 1,0 0-1,0-1 1,0 1 0,0 0-1,0-1 1,0 1-1,1 0 1,-1-1 0,0 1-1,0 0 1,0 0 0,1-1-1,-1 1 1,0 0-1,0 0 1,1 0 0,-1-1-1,0 1 1,0 0-1,1 0 1,-1 0 0,0 0-1,1-1 1,-1 1-1,0 0 1,1 0 0,-1 0-1,0 0 1,1 0 0,-1 0-1,0 0 1,1 0-1,-1 0 1,1 0 0,8 16-39,5 44-46,-9-39 70,6 22 113,2-1-1,25 54 1,-31-81-68,0-1-1,1 0 1,1 0 0,0-1-1,1 0 1,0 0 0,1-2-1,0 1 1,23 17 0,-32-28-19,0 1 1,0-1-1,0 1 0,0-1 1,0 0-1,0 0 1,1 0-1,-1-1 0,0 1 1,1 0-1,-1-1 1,0 1-1,1-1 0,-1 0 1,0 0-1,1 0 1,-1 0-1,1 0 0,-1-1 1,0 1-1,3-1 1,-2-1 8,1 0 0,-1 1 0,0-1 0,-1 0 0,1-1 0,0 1 0,0 0 0,-1-1 0,0 0 0,1 1 0,-1-1 0,3-6 0,4-9 46,-1 0 0,0 0 1,-1-1-1,4-22 0,-7 26-60,5-25 98,-2-1 0,-2-1 0,-2 1 0,-2-59 0,-2 118-123,-1 0-1,-1 0 0,-6 23 0,-3 19-31,4-2 15,4 1 0,1-1 0,11 110 0,10-87-637,-17-77 447,0 0 0,0 0 0,1 0 0,-1 0 0,1 0 0,0 0 0,0 0 0,1-1 0,-1 1 0,1-1 0,0 1 0,0-1 0,0 0 1,0 0-1,0-1 0,6 4 0,-8-5 24,1 0 0,0-1 0,0 0 0,-1 1 0,1-1 0,0 0 0,0 0 0,-1 0 0,1 0 0,0 0 0,0 0 0,-1-1 0,1 1 0,0-1 0,0 1 0,-1-1 0,1 1 0,-1-1 0,1 0 0,0 0 0,-1 0 0,0 0 0,1 0 0,-1 0 0,1 0 0,-1-1 0,0 1 0,0 0 0,1-2 0,4-5-182,-1 0 0,0 0-1,0-1 1,3-9 0,-4 11 73,12-31-237,-2-1 0,-2 0 0,10-47 0,-1-52 7318,-26 195-1024,3-11-5468,5 68-1,-3-110-271,1-1-1,-1 1 0,1 0 0,0 0 0,1 0 0,-1 0 0,0-1 0,1 1 0,0-1 1,0 1-1,0-1 0,1 0 0,-1 0 0,1 0 0,-1 0 0,1 0 0,0 0 0,0-1 1,6 4-1,-7-5-12,0 0 1,1 0-1,-1 0 1,1 0-1,-1 0 1,1-1-1,-1 1 0,1-1 1,-1 0-1,1 0 1,-1 0-1,1 0 1,0 0-1,-1-1 1,1 1-1,-1-1 1,1 0-1,-1 1 1,0-1-1,1 0 1,-1 0-1,0-1 1,1 1-1,-1 0 0,0-1 1,0 0-1,0 1 1,0-1-1,-1 0 1,1 0-1,2-2 1,4-8 2,-1 1 1,0-1-1,0-1 1,-1 1 0,-1-1-1,0 0 1,-1-1-1,0 1 1,-1-1-1,-1 1 1,0-1 0,0 0-1,-2-27 1,0 40 168,0 26-82,0-3-86,-1 5-18,6 50 0,-4-71 18,0 1 0,0 0 0,1-1 0,0 0 0,0 1 0,1-1 1,-1 0-1,1 0 0,1 0 0,-1-1 0,1 1 0,0-1 0,5 6 0,-7-9-16,1 0-1,0 0 1,0 0-1,0 0 1,1 0-1,-1 0 1,0-1-1,1 1 1,-1-1-1,1 0 1,-1 0-1,1-1 1,-1 1-1,1-1 1,0 1-1,-1-1 1,1 0-1,-1-1 1,1 1-1,0-1 1,-1 1-1,1-1 1,-1 0-1,1 0 1,-1-1-1,1 1 1,5-4-1,1-1 6,-1 0 0,1 0 0,-1-1 0,0-1 0,-1 1 0,0-1 0,11-14-1,-7 6-57,-2 0 0,0-1 0,-1 0 0,-1-1 0,-1 0 0,0 0 0,-1 0-1,-1-1 1,-1 0 0,0 0 0,-2 0 0,0-1 0,-1-26 0,-2 21-7,-1 0 1,0 0 0,-2 0-1,-1 0 1,-1 0 0,-2 1 0,0 0-1,-1 0 1,-21-37 0,23 48 148,4 7 119,0 0 0,-1 0 0,1 0 0,-1 0 0,0 1 0,0 0 0,-1 0 0,0 0 1,-10-8-1,15 13-169,-1 0 0,1 0 0,-1 1 0,1-1 1,-1 0-1,1 0 0,-1 0 0,1 1 1,0-1-1,-1 0 0,1 1 0,-1-1 0,1 0 1,0 1-1,-1-1 0,1 0 0,0 1 1,0-1-1,-1 1 0,1-1 0,0 0 1,0 1-1,-1-1 0,1 1 0,0-1 0,0 1 1,0-1-1,0 1 0,0-1 0,0 1 1,0-1-1,0 1 0,0-1 0,0 1 0,0-1 1,0 1-1,0-1 0,0 1 0,0 2 29,-9 73 63,4-1 0,7 133 0,1-169-43,2 0 0,1-1 0,15 48 0,-17-68-68,2-1 0,1 0-1,0 0 1,1-1 0,1 0-1,0 0 1,1-1 0,1 0 0,13 14-1,-21-26-22,0 0 1,0 0-1,0-1 0,0 1 1,1-1-1,0 0 0,-1 0 0,1 0 1,0 0-1,0-1 0,0 1 0,0-1 1,0 0-1,0-1 0,0 1 0,1-1 1,-1 1-1,0-1 0,0 0 1,0-1-1,1 1 0,-1-1 0,0 0 1,0 0-1,0 0 0,0 0 0,0-1 1,0 1-1,0-1 0,-1 0 0,1-1 1,-1 1-1,1 0 0,-1-1 1,0 0-1,0 0 0,0 0 0,0 0 1,-1 0-1,5-7 0,7-9-221,-1-2 0,-1 0 0,-1-1 0,-1 0 0,-1 0 0,0-1 0,4-25 0,-5 9 384,-1 0 1,-2-1-1,-1-63 0,16 162 1129,-5-13-935,-3 2-1,-2 0 1,-3 0 0,-1 1 0,-1 91 0,-10-100-722,5-38 363,0-1 1,0 0 0,0 0-1,-1 0 1,1 0 0,0 0-1,-1 0 1,1 0 0,-1 0-1,1 0 1,-1 0-1,1 0 1,-1 0 0,0 0-1,1 0 1,-1 0 0,0-1-1,0 1 1,0 0 0,1 0-1,-1-1 1,0 1-1,0-1 1,0 1 0,0-1-1,0 1 1,0-1 0,0 1-1,0-1 1,-1 0 0,1 0-1,-1 1 1,-1-5-349,1 1 0,0-1 1,1 0-1,-1 1 0,1-1 0,-1 0 1,1 0-1,0 0 0,1 0 0,-1 0 1,0-7-1,0 2-738,-5-31-3655</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39:49.522"/>
    </inkml:context>
    <inkml:brush xml:id="br0">
      <inkml:brushProperty name="width" value="0.05" units="cm"/>
      <inkml:brushProperty name="height" value="0.05" units="cm"/>
      <inkml:brushProperty name="color" value="#5B2D90"/>
    </inkml:brush>
  </inkml:definitions>
  <inkml:trace contextRef="#ctx0" brushRef="#br0">9 180 5074,'0'0'13228,"-9"0"-11051,368-18 706,-144 3-2285,749-16 15,37-1-1020,-598 15 284,417-30 726,-795 44-419,95-13 3196,-168 40-9190,19-13 826</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2.887"/>
    </inkml:context>
    <inkml:brush xml:id="br0">
      <inkml:brushProperty name="width" value="0.05" units="cm"/>
      <inkml:brushProperty name="height" value="0.05" units="cm"/>
      <inkml:brushProperty name="color" value="#5B2D90"/>
    </inkml:brush>
  </inkml:definitions>
  <inkml:trace contextRef="#ctx0" brushRef="#br0">5 86 9108,'0'0'11808,"-1"0"-11687,1-1 0,0 1 1,-1 0-1,1-1 0,0 1 0,-1-1 0,1 1 0,0-1 0,0 1 0,-1-1 1,1 1-1,0-1 0,0 1 0,0-1 0,0 1 0,0-1 0,0 1 0,0-1 1,0 1-1,0-1 0,0 1 0,0-1 0,0 1 0,0-1 0,53 0 160,79-12 0,-106 9-271,0-2-1,0 0 1,-1-2-1,0 0 1,25-14-1,-35 17 27,-14 15 6,-2 5-32,2 67 615,-5 1-1,-3-1 0,-32 148 0,21-169-1325,10-40-439,2 0 1,0 1-1,2-1 0,-4 39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3.272"/>
    </inkml:context>
    <inkml:brush xml:id="br0">
      <inkml:brushProperty name="width" value="0.05" units="cm"/>
      <inkml:brushProperty name="height" value="0.05" units="cm"/>
      <inkml:brushProperty name="color" value="#5B2D90"/>
    </inkml:brush>
  </inkml:definitions>
  <inkml:trace contextRef="#ctx0" brushRef="#br0">0 54 5202,'0'0'18441,"58"-18"-17801,7 13-272,11 1-112,7-3-112,-4 1-144,-1 1-48,-15 0-832,-13 3-1793,-29 0-849</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3.628"/>
    </inkml:context>
    <inkml:brush xml:id="br0">
      <inkml:brushProperty name="width" value="0.05" units="cm"/>
      <inkml:brushProperty name="height" value="0.05" units="cm"/>
      <inkml:brushProperty name="color" value="#5B2D90"/>
    </inkml:brush>
  </inkml:definitions>
  <inkml:trace contextRef="#ctx0" brushRef="#br0">171 0 9012,'0'0'11144,"0"9"-10643,0-1-403,-1 8 58,1 0 0,1 1 0,0-1 0,1 0-1,1 0 1,1 0 0,7 21 0,9 0-51,35 50-1,-36-60-49,-2-1-1,-1 2 1,22 52-1,-37-78-61,0 1 0,0 0-1,0 0 1,0 1 0,-1-1 0,0 0 0,1 0-1,-1 0 1,0 0 0,-1 5 0,1-7 8,-1 0 0,1 1 0,0-1 1,-1 0-1,1 0 0,-1 0 0,0 0 0,1 0 0,-1 0 1,0 0-1,0 0 0,0 0 0,0 0 0,1 0 0,-1 0 1,0 0-1,-1-1 0,0 2 0,-4 0 23,-1 0 1,1-1-1,0 1 0,-1-1 0,1 0 1,-1-1-1,-12 0 0,11 0-1,-171 1-413,105-2-4302,52 1-3083</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4.143"/>
    </inkml:context>
    <inkml:brush xml:id="br0">
      <inkml:brushProperty name="width" value="0.05" units="cm"/>
      <inkml:brushProperty name="height" value="0.05" units="cm"/>
      <inkml:brushProperty name="color" value="#5B2D90"/>
    </inkml:brush>
  </inkml:definitions>
  <inkml:trace contextRef="#ctx0" brushRef="#br0">1 51 2417,'0'0'18144,"0"-8"-16914,0-17-480,0 23-223,0 21-368,0-7-54,0 1 0,1 0 0,0 0 0,1-1 0,4 17 0,-5-26-79,0 0 0,0 0 0,0-1 0,1 1 0,-1 0 0,1-1 0,0 1 0,-1 0 0,1-1 0,0 0 0,1 0 0,-1 1 0,0-1 0,1 0 0,-1-1 0,1 1 0,-1 0 0,1-1 0,0 1 0,0-1 0,0 0 0,0 0 0,-1 0 0,1-1 0,1 1 0,-1-1 0,0 1 0,3-1 0,-2 0 4,0 0 0,0 0 0,-1 0 0,1 0 0,0-1 0,-1 0 0,1 1 0,-1-1 0,1-1-1,-1 1 1,1 0 0,-1-1 0,0 0 0,0 0 0,1 0 0,-1 0 0,-1 0 0,1-1 0,0 1 0,0-1 0,-1 0-1,0 0 1,0 0 0,1 0 0,-2 0 0,1 0 0,0 0 0,1-5 0,1-4-148,0-1 1,-1 1-1,-1-1 1,0 0 0,0 0-1,-1-24 1,-1 37 64,0-1 1,0 1 0,0-1-1,0 1 1,0 0 0,0-1-1,-1 1 1,1 0 0,0-1-1,0 1 1,0 0 0,0-1-1,0 1 1,-1 0 0,1-1-1,0 1 1,0 0 0,0 0-1,-1-1 1,1 1 0,0 0 0,0 0-1,-1-1 1,1 1 0,0 0-1,-1 0 1,1 0 0,0-1-1,-1 1 1,1 0 0,0 0-1,-1 0 1,1 0 0,0 0-1,-1 0 1,1 0 0,0 0-1,-1 0 1,1 0 0,0 0-1,-1 0 1,1 0 0,0 0-1,-1 0 1,1 0 0,0 0-1,-1 0 1,1 0 0,0 1-1,-1-1 1,1 0 0,0 0 0,-1 0-1,1 1 1,0-1 0,-20 14-3328,-3 18-2369,2 7-910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4.493"/>
    </inkml:context>
    <inkml:brush xml:id="br0">
      <inkml:brushProperty name="width" value="0.05" units="cm"/>
      <inkml:brushProperty name="height" value="0.05" units="cm"/>
      <inkml:brushProperty name="color" value="#5B2D90"/>
    </inkml:brush>
  </inkml:definitions>
  <inkml:trace contextRef="#ctx0" brushRef="#br0">23 32 9700,'0'0'11248,"-4"20"-10173,1-6-923,-1-1-26,0-1-1,2 1 1,0 0-1,0 0 0,1 0 1,0 0-1,2 1 1,-1-1-1,5 21 0,-3-30-87,0-1-1,1 1 0,-1 0 0,1-1 0,0 1 1,0-1-1,0 0 0,1 0 0,-1 0 0,1-1 0,0 1 1,-1-1-1,1 0 0,0 0 0,0 0 0,1 0 1,-1-1-1,0 1 0,0-1 0,1 0 0,-1-1 0,7 1 1,5 1 18,-1-1 0,0 0 0,0-2 1,0 0-1,20-3 0,-29 2-20,0 1 0,0-1 1,-1-1-1,1 1 0,-1-1 1,1 0-1,-1 0 0,0 0 0,0-1 1,-1 0-1,1 0 0,-1 0 0,0-1 1,0 1-1,0-1 0,0 0 0,-1 0 1,0 0-1,0 0 0,-1-1 0,1 1 1,-1-1-1,2-7 0,-3 8 4,1 0 0,-1 0 0,0 0 0,-1 0 0,1 0 0,-1-1 0,0 1-1,-1 0 1,1 0 0,-1 0 0,0 0 0,0 0 0,0 0 0,-1 0 0,0 0 0,0 0 0,0 1-1,0-1 1,-1 1 0,0-1 0,0 1 0,0 0 0,0 0 0,-1 0 0,0 1 0,1-1 0,-6-3 0,0 2-59,1 1 1,-1-1 0,0 2 0,0-1 0,0 1 0,-1 0-1,1 1 1,-1 0 0,1 1 0,-14-1 0,14 2-394,0 0 0,-1 1 0,1 0 0,-14 3-1,17-2-364,0 0 0,1-1 0,0 2-1,-1-1 1,1 1 0,0 0-1,-8 5 1,-12 16-9879</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5.140"/>
    </inkml:context>
    <inkml:brush xml:id="br0">
      <inkml:brushProperty name="width" value="0.05" units="cm"/>
      <inkml:brushProperty name="height" value="0.05" units="cm"/>
      <inkml:brushProperty name="color" value="#5B2D90"/>
    </inkml:brush>
  </inkml:definitions>
  <inkml:trace contextRef="#ctx0" brushRef="#br0">1 83 10501,'0'0'12123,"19"-13"-11013,64-37-569,-78 47-480,-1 0 1,1 1-1,0 0 1,-1 0-1,1 0 0,0 1 1,0 0-1,0 0 1,1 0-1,-1 0 0,0 1 1,0 0-1,0 0 0,0 0 1,0 1-1,7 1 1,-4-1-52,-5 0-5,0 0-1,0 0 1,-1 0 0,1 1-1,-1-1 1,1 1 0,-1-1-1,0 1 1,1 0 0,-1 0-1,0 0 1,0 0 0,0 0-1,-1 0 1,1 1 0,0-1-1,-1 0 1,0 1 0,1 0-1,-1-1 1,0 1 0,0 0-1,-1-1 1,1 1 0,0 0-1,-1 0 1,0 5 0,2 10 14,-1-1 0,0 1 1,-3 20-1,1-32-16,0 0 0,0 0 1,0 1-1,-1-1 0,0 0 0,0 0 0,-1 0 0,1 0 1,-1-1-1,-1 1 0,-4 6 0,-4 2-61,0 0 0,-23 18 0,-11 14-78,45-45 137,0 0-1,1-1 1,-1 1 0,1 0 0,0 0 0,-1 0-1,1 0 1,0 0 0,-1 0 0,1 0-1,0 0 1,0 0 0,0 0 0,0 0-1,0 0 1,0 0 0,0 0 0,0 0 0,1 0-1,-1 0 1,0 0 0,0 0 0,1 0-1,-1 0 1,1-1 0,-1 1 0,1 0-1,-1 0 1,1 0 0,-1 0 0,1-1 0,0 1-1,-1 0 1,3 0 0,28 25 75,-27-24-64,11 7 8,0 0 1,1-1 0,1-1-1,-1-1 1,1 0 0,0-1 0,1-1-1,-1 0 1,20 1 0,-22-4-1275,0-1 0,-1 0 1,24-3-1,-17-3-4063</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5.490"/>
    </inkml:context>
    <inkml:brush xml:id="br0">
      <inkml:brushProperty name="width" value="0.05" units="cm"/>
      <inkml:brushProperty name="height" value="0.05" units="cm"/>
      <inkml:brushProperty name="color" value="#5B2D90"/>
    </inkml:brush>
  </inkml:definitions>
  <inkml:trace contextRef="#ctx0" brushRef="#br0">0 79 14359,'0'0'12197,"125"-45"-12261,-67 36 64,-7 0-384,-13 2-208,-12 2-1089,-15 1-224</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5.894"/>
    </inkml:context>
    <inkml:brush xml:id="br0">
      <inkml:brushProperty name="width" value="0.05" units="cm"/>
      <inkml:brushProperty name="height" value="0.05" units="cm"/>
      <inkml:brushProperty name="color" value="#5B2D90"/>
    </inkml:brush>
  </inkml:definitions>
  <inkml:trace contextRef="#ctx0" brushRef="#br0">102 1 13510,'0'0'4816,"-5"22"-3373,-13 74-496,18-89-841,-1 0 0,1 0 0,1 0 0,-1 0 0,1 0 0,1-1 0,-1 1 0,1 0 0,0-1 0,0 1 0,1-1 0,4 8 0,2-1 10,0 0 1,0 0-1,17 16 0,-12-13-14,45 41 229,-44-44-173,0 0 1,-1 2-1,-1-1 1,19 27-1,-32-41-157,0 0 1,1 1-1,-1-1 0,1 1 1,-1-1-1,0 1 0,1-1 0,-1 1 1,0 0-1,0-1 0,1 1 0,-1-1 1,0 1-1,0-1 0,0 1 1,0 0-1,0-1 0,0 1 0,0-1 1,0 1-1,0 0 0,0-1 0,0 1 1,0-1-1,0 1 0,-1 0 1,1-1-1,0 1 0,0-1 0,-1 1 1,1-1-1,0 1 0,0-1 0,-1 1 1,1-1-1,-1 1 0,1-1 1,-1 0-1,1 1 0,0-1 0,-2 1 1,-24 4 45,19-4-25,-197 9-1585,148-8-3891,39-2-5801</inkml:trace>
  <inkml:trace contextRef="#ctx0" brushRef="#br0" timeOffset="1">477 654 18681,'0'0'10100,"4"30"-9908,-4-10-96,-4 3-192,-12 4-128,-12 1-2529,-3-6-1745,-9-3-10325</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19.891"/>
    </inkml:context>
    <inkml:brush xml:id="br0">
      <inkml:brushProperty name="width" value="0.05" units="cm"/>
      <inkml:brushProperty name="height" value="0.05" units="cm"/>
      <inkml:brushProperty name="color" value="#5B2D90"/>
    </inkml:brush>
  </inkml:definitions>
  <inkml:trace contextRef="#ctx0" brushRef="#br0">2 83 1121,'0'0'9198,"5"-26"2965,-4 14-13161,-1 8 1285,0-25-508,-6 18 4859,4 25-3992,3 184 522,0-75-2704,-1-42-4438</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16.006"/>
    </inkml:context>
    <inkml:brush xml:id="br0">
      <inkml:brushProperty name="width" value="0.05" units="cm"/>
      <inkml:brushProperty name="height" value="0.05" units="cm"/>
      <inkml:brushProperty name="color" value="#5B2D90"/>
    </inkml:brush>
  </inkml:definitions>
  <inkml:trace contextRef="#ctx0" brushRef="#br0">150 151 10789,'0'0'7828,"14"-4"-6169,-10 3-1529,0 1-29,0-1 0,-1 0 0,1 0 0,0 0 0,0 0 1,-1 0-1,1-1 0,-1 1 0,1-1 0,-1 0 0,0 0 0,0-1 1,0 1-1,0-1 0,0 1 0,0-1 0,-1 0 0,1 0 1,-1 0-1,0 0 0,0 0 0,0-1 0,0 1 0,-1-1 1,1 1-1,-1-1 0,0 0 0,0 1 0,0-1 0,0-4 0,-1 5-59,1 1 0,-1 0 0,0-1 0,0 1 0,0 0 0,0-1 0,0 1 0,-1 0-1,1-1 1,-1 1 0,1 0 0,-1 0 0,0-1 0,0 1 0,0 0 0,0 0 0,-1 0 0,1 0-1,0 0 1,-1 0 0,1 1 0,-1-1 0,-2-2 0,0 2-22,0 1 0,-1-1 1,1 0-1,-1 1 0,1 0 0,-1 0 1,1 0-1,-1 1 0,0 0 1,1-1-1,-6 2 0,4-1-57,0 0 1,0 1-1,0-1 0,0 1 1,-1 1-1,2-1 1,-1 1-1,0 0 0,0 1 1,1-1-1,-1 1 0,1 0 1,-1 1-1,1-1 1,-9 9-1,8-5-69,0 0 0,0 0 0,0 1 0,1 0 0,0 0 0,1 0 0,0 0 0,0 1 0,-4 16 0,3-8-549,2 0 0,0 0 0,0 1 1,1 32-1,3-33-791,0 0 0,1 0 0,0-1 0,8 26 0,15 17-8025</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1.348"/>
    </inkml:context>
    <inkml:brush xml:id="br0">
      <inkml:brushProperty name="width" value="0.05" units="cm"/>
      <inkml:brushProperty name="height" value="0.05" units="cm"/>
      <inkml:brushProperty name="color" value="#5B2D90"/>
    </inkml:brush>
  </inkml:definitions>
  <inkml:trace contextRef="#ctx0" brushRef="#br0">11 74 7860,'0'0'9335,"-8"-5"-7795,8 5-1479,0 0-1,0-1 1,0 1-1,0 0 1,0 0-1,1 0 1,-1 0 0,0 0-1,0 0 1,0 0-1,0 0 1,0 0-1,0-1 1,0 1-1,0 0 1,0 0 0,0 0-1,0 0 1,0 0-1,0 0 1,0 0-1,0-1 1,0 1 0,0 0-1,0 0 1,0 0-1,0 0 1,0 0-1,0 0 1,0-1 0,0 1-1,0 0 1,0 0-1,0 0 1,0 0-1,0 0 1,0 0-1,0 0 1,0-1 0,0 1-1,0 0 1,0 0-1,-1 0 1,1 0-1,0 0 1,0 0 0,0 0-1,0 0 1,0 0-1,0 0 1,0-1-1,0 1 1,-1 0-1,1 0 1,0 0 0,0 0-1,0 0 1,0 0-1,0 0 1,0 0-1,-1 0 1,1 0 0,0 0-1,0 0 1,417-17 2068,-342 11-2357,87 5 1,-78 2-409,-82-12-126,-2-6-3872,0 15 2701,0-7-4267</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2.314"/>
    </inkml:context>
    <inkml:brush xml:id="br0">
      <inkml:brushProperty name="width" value="0.05" units="cm"/>
      <inkml:brushProperty name="height" value="0.05" units="cm"/>
      <inkml:brushProperty name="color" value="#5B2D90"/>
    </inkml:brush>
  </inkml:definitions>
  <inkml:trace contextRef="#ctx0" brushRef="#br0">47 26 2289,'0'0'14073,"-8"-4"-12851,-1 0-895,-20-13 1827,49 30 2618,31 15-3376,21 11-1364,140 89 46,-211-126-29,0 0 0,0 0 0,-1 0 0,1 0 0,0 0 0,-1 0 0,0 1 0,1-1 1,-1 0-1,0 0 0,0 0 0,0 0 0,0 1 0,0-1 0,-1 0 0,0 4 0,0-1 18,0 9-69,-2-1-1,0 0 1,0 0-1,-2 0 1,1 0-1,-1-1 0,-11 18 1,-56 82 5,56-88 12,-56 71 122,42-59-79,3 1-1,-31 54 0,52-78 7</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3.412"/>
    </inkml:context>
    <inkml:brush xml:id="br0">
      <inkml:brushProperty name="width" value="0.05" units="cm"/>
      <inkml:brushProperty name="height" value="0.05" units="cm"/>
      <inkml:brushProperty name="color" value="#5B2D90"/>
    </inkml:brush>
  </inkml:definitions>
  <inkml:trace contextRef="#ctx0" brushRef="#br0">9 114 6995,'0'0'7385,"-2"-16"-5480,0-20-1252,-1-14 1310,2 39 4003,3 49-5348,2 0 0,11 48-1,3 26 172,-9 31-1111,-8-83-7875</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3.832"/>
    </inkml:context>
    <inkml:brush xml:id="br0">
      <inkml:brushProperty name="width" value="0.05" units="cm"/>
      <inkml:brushProperty name="height" value="0.05" units="cm"/>
      <inkml:brushProperty name="color" value="#5B2D90"/>
    </inkml:brush>
  </inkml:definitions>
  <inkml:trace contextRef="#ctx0" brushRef="#br0">62 55 9108,'0'0'10442,"-1"-8"-9121,-1-26-473,2 33-807,0 1 0,0-1 1,1 0-1,-1 1 0,1-1 0,-1 0 0,0 1 0,1-1 0,-1 1 0,1-1 0,0 0 0,-1 1 1,1-1-1,-1 1 0,1 0 0,0-1 0,-1 1 0,1-1 0,0 1 0,0 0 0,-1 0 0,1-1 1,0 1-1,0 0 0,-1 0 0,1 0 0,0 0 0,0 0 0,-1 0 0,1 0 0,0 0 0,0 0 1,-1 0-1,1 1 0,0-1 0,0 0 0,-1 0 0,2 1 0,2-1 144,12 2-74,1 0 0,0 0 0,-1 2 1,1 0-1,-1 1 0,0 1 0,0 0 0,-1 1 0,0 0 1,0 2-1,23 16 0,-18-10-83,-1 0 0,0 2 0,-1 0 0,-1 1 0,-1 0 0,0 1 0,18 31 0,-29-41-24,0 0 1,0 0-1,-1 0 0,-1 1 1,1-1-1,-1 1 0,-1 0 1,0 0-1,0 0 1,-1 0-1,0 0 0,-1 0 1,-1 15-1,-1-18-4,1 1-1,-2-1 1,1 1 0,-1-1 0,0 0-1,0 0 1,-1 0 0,0 0-1,0-1 1,-1 1 0,1-1 0,-1 0-1,-1 0 1,1-1 0,-1 0-1,0 0 1,-12 7 0,4-3-2,-1-1 0,0-1 0,0 0 0,-1-1 0,1 0 0,-1-2 1,-1 0-1,-19 3 0,6-4-37,1-1 0,0-1-1,-53-6 1,75 4-44,1 0 0,0 0 0,0 0 0,0-1 0,0 0-1,0-1 1,-7-3 0,11 5-112,0 0 0,0 0 0,0 0 0,1-1 0,-1 1 0,1 0 1,-1-1-1,1 1 0,-1-1 0,1 0 0,0 1 0,0-1 0,0 0 0,0 0 0,0 0 0,0 0 0,0 0 0,1 0 0,-1 0 1,1 0-1,-1 0 0,1 0 0,0 0 0,0-3 0,6-11-6171,17 1-5861</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4.451"/>
    </inkml:context>
    <inkml:brush xml:id="br0">
      <inkml:brushProperty name="width" value="0.05" units="cm"/>
      <inkml:brushProperty name="height" value="0.05" units="cm"/>
      <inkml:brushProperty name="color" value="#5B2D90"/>
    </inkml:brush>
  </inkml:definitions>
  <inkml:trace contextRef="#ctx0" brushRef="#br0">265 173 5827,'0'0'10028,"0"-16"-8488,1-1-1075,1-89 2549,-2 104-2938,-1 1 1,1-1-1,-1 0 1,0 1-1,0-1 1,0 0 0,0 1-1,0-1 1,0 1-1,0-1 1,0 1-1,0-1 1,-1 1 0,1 0-1,-1 0 1,1 0-1,-1 0 1,1 0-1,-1 0 1,1 0 0,-1 0-1,0 1 1,0-1-1,1 1 1,-1-1-1,0 1 1,0 0 0,0-1-1,0 1 1,-2 0-1,-7 0 81,1-1 0,-1 1 0,-20 3 0,23-1-114,1 0-1,-1 0 1,1 1 0,-1 0 0,1 0-1,0 0 1,0 1 0,1 0 0,-1 1-1,1 0 1,0 0 0,0 0 0,0 0-1,1 1 1,0 0 0,0 0 0,0 1 0,-7 12-1,7-9-22,0 0-1,1 0 1,0 0 0,1 1-1,-1-1 1,2 1-1,0 0 1,0 0 0,1 0-1,0 0 1,1 0-1,3 21 1,-3-28-44,2 0 0,-1-1 0,0 1 0,1-1 1,0 1-1,-1-1 0,2 0 0,-1 0 0,0 0 0,0 0 0,1 0 0,0 0 0,-1-1 0,1 1 0,0-1 1,0 1-1,1-1 0,-1 0 0,0-1 0,1 1 0,-1-1 0,1 1 0,-1-1 0,1 0 0,0 0 0,0 0 1,-1-1-1,1 0 0,7 1 0,-5-1-12,1 1 1,0-1 0,0-1-1,-1 1 1,1-1 0,0 0-1,-1 0 1,1-1 0,-1 0-1,0 0 1,1-1 0,-1 0-1,0 0 1,0 0 0,-1-1-1,7-4 1,-7 2 84,1-1 0,-2 1-1,1-1 1,-1 0 0,0-1-1,0 1 1,0-1 0,-1 1-1,-1-1 1,4-12 0,-3 2 86,0 0 0,-1 0-1,0-24 1,-3 62-148,1-1 1,1 1-1,1-1 0,0 0 0,2 0 0,0 0 0,1 0 0,1-1 1,1 1-1,11 21 0,-16-38-105,0 1 0,0-1 0,0 0 0,0 0 0,0 0 0,0 0 0,0 0 0,1 0 0,-1-1 0,1 1 0,0-1 0,-1 0 0,1 1 0,0-1 0,0 0 0,-1-1 0,1 1 0,0 0 0,5-1 0,-4 0-443,0 0-1,-1 0 1,1 0-1,-1 0 1,1-1 0,-1 0-1,1 0 1,-1 0-1,0 0 1,1 0-1,-1-1 1,0 0 0,0 1-1,0-1 1,0 0-1,4-4 1,20-24-9180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4.803"/>
    </inkml:context>
    <inkml:brush xml:id="br0">
      <inkml:brushProperty name="width" value="0.05" units="cm"/>
      <inkml:brushProperty name="height" value="0.05" units="cm"/>
      <inkml:brushProperty name="color" value="#5B2D90"/>
    </inkml:brush>
  </inkml:definitions>
  <inkml:trace contextRef="#ctx0" brushRef="#br0">1 0 13574,'0'0'9509,"23"129"-8181,-11-69 257,0 5-1025,-4-1 48,0-4-608,-2-2 305,0-9-610,-6-2 289,0-6-1376,-2-4-673,-24-10-2497,2-13-6339</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5.391"/>
    </inkml:context>
    <inkml:brush xml:id="br0">
      <inkml:brushProperty name="width" value="0.05" units="cm"/>
      <inkml:brushProperty name="height" value="0.05" units="cm"/>
      <inkml:brushProperty name="color" value="#5B2D90"/>
    </inkml:brush>
  </inkml:definitions>
  <inkml:trace contextRef="#ctx0" brushRef="#br0">0 366 12550,'0'0'5826,"26"-15"-4446,2-2-1094,-12 7-189,0 0 0,1 1 1,0 1-1,1 0 0,0 2 1,0 0-1,26-5 0,45-4-16,-58 11 13,0-1-1,0-2 1,-1 0 0,48-20 0,-75 26-48,0 0 0,-1 0 0,1-1 1,0 1-1,-1-1 0,1 0 0,-1 0 1,1 0-1,-1 0 0,0 0 0,0-1 0,0 1 1,0 0-1,0-1 0,0 0 0,-1 1 0,1-1 1,-1 0-1,0 0 0,0 0 0,0 0 1,0 0-1,-1 0 0,1 0 0,-1 0 0,1 0 1,-1 0-1,0 0 0,-1-1 0,0-4 0,1 7-21,-1 0 0,1 0 0,-1-1 0,0 1 0,0 0 0,1 0 0,-1 0 0,0-1-1,0 1 1,0 0 0,0 0 0,-1 1 0,1-1 0,0 0 0,0 0 0,0 1-1,-1-1 1,1 0 0,0 1 0,-1-1 0,1 1 0,-1 0 0,1-1 0,0 1-1,-2 0 1,-42-3 93,38 3-112,-4 1 68,0 1-1,0-1 0,1 1 1,-1 1-1,1 0 0,0 1 1,-1 0-1,2 0 0,-1 1 1,0 1-1,1-1 0,0 2 1,0-1-1,1 1 0,0 0 1,-13 15-1,13-13-49,0 1 0,0 0 0,1 0-1,0 1 1,1 0 0,0 0 0,1 0-1,0 1 1,1-1 0,0 1 0,1 0 0,0 1-1,1-1 1,-1 18 0,3-28-32,0 0-1,0 0 1,0 0 0,1 0 0,-1 0-1,1 0 1,-1-1 0,1 1 0,-1 0 0,1 0-1,0 0 1,0 0 0,0-1 0,0 1-1,0 0 1,0-1 0,1 1 0,-1-1 0,0 0-1,1 1 1,-1-1 0,3 1 0,-1 0-34,0 0 0,1-1 0,0 1 0,-1-1 0,1 0 0,0 0 1,-1 0-1,1-1 0,0 1 0,7-1 0,-2 0-32,-1-1-1,1 0 0,-1 0 1,1-1-1,-1 0 1,0-1-1,1 1 1,-1-2-1,14-7 1,-13 4 76,1 0 0,-1-1 1,-1-1-1,0 1 0,0-1 1,-1-1-1,0 1 0,0-1 1,-1-1-1,0 1 0,-1-1 1,0 0-1,-1 0 1,0-1-1,-1 1 0,3-20 1,-8 67 29,1-25-24,1-1-1,0 0 1,0 1 0,1-1 0,0 1-1,3 12 1,-3-20-13,0 0 0,0-1 0,1 1 0,-1 0 0,1-1 0,0 1 0,0-1 0,0 1 0,0-1 0,0 0 0,0 0 0,0 0 0,1 0 0,-1 0 0,1 0 0,0-1 0,-1 1 0,1-1 0,0 0 0,0 0 0,0 0 0,0 0 0,0 0 1,0-1-1,0 1 0,3-1 0,4 2 15,0-1 0,0-1 0,0 0 0,0 0 0,1-1 0,-1 0 0,0 0 1,0-1-1,-1-1 0,1 0 0,10-4 0,-14 4-24,0 0 0,0-1 0,-1 0 0,1 0 0,-1 0 0,0-1 0,0 1 0,-1-1 0,0 0 0,1-1 0,-2 1 0,1-1 0,-1 1 0,1-1 0,-2 0 0,1 0 0,-1-1 0,2-6 0,2-17-251,0-1 0,-3 1-1,0-1 1,-3 0-1,-3-50 1,-5 53 507,3 26 212,2 19-192,6 7-142,0 0 1,2 0 0,0 0 0,1-1 0,2 0 0,0 0 0,19 34 0,-15-33 321,-2 0 0,0 0 0,-1 1-1,-2 1 1,-1-1 0,6 43 0,-12-64-418,0 0-1,0 0 1,0 0 0,-1-1-1,1 1 1,-1 0-1,0 0 1,0-1 0,0 1-1,-1 0 1,1-1-1,-1 1 1,0-1 0,0 0-1,0 1 1,0-1-1,0 0 1,-1 0 0,0-1-1,1 1 1,-1 0 0,0-1-1,-5 3 1,1-1-91,0 0 0,0-1 0,-1 0 1,1-1-1,-1 0 0,1 0 0,-1 0 0,0-1 1,0-1-1,-12 1 0,19-1-55,-1 0 0,1 0 0,-1 0 1,1 0-1,0 0 0,-1 0 0,1 0 0,-1 0 1,1-1-1,-1 1 0,1-1 0,0 1 0,-1-1 0,1 0 1,0 1-1,0-1 0,-1 0 0,1 0 0,0 0 0,0 0 1,0 0-1,0 0 0,0 0 0,0 0 0,-1-2 0,1-1-701,0 0 1,0 0-1,0 0 0,0 0 0,1 0 0,0 0 0,0-9 0,0-28-10903</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5.945"/>
    </inkml:context>
    <inkml:brush xml:id="br0">
      <inkml:brushProperty name="width" value="0.05" units="cm"/>
      <inkml:brushProperty name="height" value="0.05" units="cm"/>
      <inkml:brushProperty name="color" value="#5B2D90"/>
    </inkml:brush>
  </inkml:definitions>
  <inkml:trace contextRef="#ctx0" brushRef="#br0">0 490 13670,'0'0'8535,"26"-2"-7620,166-11-221,-178 12-683,9 0 7,0-2 0,0 0 1,35-9-1,-54 11-50,0 0 1,0-1-1,0 1 1,0-1-1,0 1 1,0-1-1,0-1 1,-1 1 0,1 0-1,-1-1 1,1 0-1,-1 0 1,0 0-1,0 0 1,0 0-1,-1 0 1,1-1-1,-1 0 1,0 1-1,0-1 1,0 0-1,0 0 1,-1 0-1,0 0 1,1 0-1,-1-5 1,0 4-13,0-1 0,-1 1-1,0 0 1,0 0 0,0-1 0,-1 1 0,1 0 0,-1 0-1,-1-1 1,1 1 0,-1 0 0,0 0 0,0 1 0,0-1-1,-1 0 1,1 1 0,-1-1 0,0 1 0,-1 0 0,1 0-1,-1 0 1,0 0 0,0 1 0,0-1 0,0 1-1,0 0 1,-1 1 0,0-1 0,1 1 0,-1-1 0,0 2-1,0-1 1,0 0 0,0 1 0,-11-1 0,12 0 113,-1 2-1,0-1 1,0 0 0,0 1 0,1 0-1,-1 0 1,0 1 0,0-1-1,0 1 1,1 0 0,-1 0 0,0 1-1,1-1 1,-1 1 0,1 0 0,0 0-1,0 1 1,-1-1 0,-4 5 0,3-1 40,0 2 1,0-1-1,1 0 1,-1 1-1,2 0 1,-1 0 0,1 1-1,0-1 1,-2 12-1,-3 9 258,2 1 0,1 1-1,1-1 1,2 1 0,1 0-1,3 35 1,-1-56-298,0 0-1,1 0 1,0 0 0,1 0 0,0 0 0,0 0 0,1-1-1,1 1 1,0-1 0,6 13 0,-6-16-68,0 0 1,1 0-1,0-1 0,0 1 1,0-1-1,0 0 1,1 0-1,0-1 0,0 0 1,0 0-1,0 0 0,1-1 1,-1 0-1,1 0 0,7 2 1,0-2-219,-1 0 0,1 0 0,0-1 0,-1-1 1,1-1-1,0 0 0,0 0 0,-1-2 0,1 1 0,0-2 0,-1 0 1,0-1-1,0 0 0,0 0 0,0-2 0,0 0 0,-1 0 0,0-1 0,-1 0 1,1-1-1,-1-1 0,-1 0 0,0 0 0,0-1 0,-1 0 0,0-1 1,-1 0-1,0 0 0,0-1 0,-1 1 0,-1-2 0,0 1 0,-1-1 1,5-19-1,0-4-1306,-2-1 0,-2 0 0,3-71 0,-13-111-1928,-4 144 5115,-10 31 3928,18 44-5455,0 0-1,0 0 0,0-1 0,0 1 0,0 0 1,0 0-1,0-1 0,0 1 0,0 0 0,0 0 1,0 0-1,0-1 0,-1 1 0,1 0 0,0 0 1,0 0-1,0 0 0,0-1 0,-1 1 0,1 0 1,0 0-1,0 0 0,0 0 0,0 0 0,-1 0 1,1-1-1,0 1 0,0 0 0,-1 0 0,1 0 1,0 0-1,0 0 0,0 0 0,-1 0 0,1 0 1,0 0-1,0 0 0,-1 0 0,1 0 0,0 0 1,0 0-1,0 0 0,-1 0 0,1 1 0,0-1 1,-1 0-1,-3 14 1737,3 29-2497,1-36 1188,5 77 1427,23 136 1,-14-137-1572,5 140 0,-21-192-1308,0 13-1386,7-19-6201</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6.303"/>
    </inkml:context>
    <inkml:brush xml:id="br0">
      <inkml:brushProperty name="width" value="0.05" units="cm"/>
      <inkml:brushProperty name="height" value="0.05" units="cm"/>
      <inkml:brushProperty name="color" value="#5B2D90"/>
    </inkml:brush>
  </inkml:definitions>
  <inkml:trace contextRef="#ctx0" brushRef="#br0">1 102 19513,'0'0'5474,"123"-69"-5474,-54 55-1248,3 5-1185,-17 0-5507</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7.887"/>
    </inkml:context>
    <inkml:brush xml:id="br0">
      <inkml:brushProperty name="width" value="0.05" units="cm"/>
      <inkml:brushProperty name="height" value="0.05" units="cm"/>
      <inkml:brushProperty name="color" value="#5B2D90"/>
    </inkml:brush>
  </inkml:definitions>
  <inkml:trace contextRef="#ctx0" brushRef="#br0">7 58 5651,'0'0'13918,"-1"-10"-12763,-1-2-695,0-7 77,1 2 3226,11 372-2069,-3-340-5569,-7-14 3611,1-1 0,-1 0 1,1 0-1,-1 0 0,1 0 0,-1 0 1,0 0-1,1 0 0,-1 0 0,1 0 1,-1 0-1,1 0 0,-1 0 0,1 0 1,-1 0-1,1 0 0,-1 0 0,1-1 1,-1 1-1,0 0 0,1 0 0,-1-1 1,1 1-1,-1 0 0,0 0 0,1-1 1,-1 1-1,0 0 0,1-1 0,-1 1 1,0 0-1,0-1 0,1 1 0,-1-1 1,0 1-1,0-1 0,0 1 0,1-1 1,9-21-9889</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16.375"/>
    </inkml:context>
    <inkml:brush xml:id="br0">
      <inkml:brushProperty name="width" value="0.05" units="cm"/>
      <inkml:brushProperty name="height" value="0.05" units="cm"/>
      <inkml:brushProperty name="color" value="#5B2D90"/>
    </inkml:brush>
  </inkml:definitions>
  <inkml:trace contextRef="#ctx0" brushRef="#br0">5 174 12822,'0'0'7641,"6"22"-6249,18 81-155,16 155-1,-39-253-1227,1 34 53,-3 54 1,0-83-186,0 1 0,-1 0 0,0-1 0,-1 1 0,0-1 0,0 0 0,-1 0 0,-1 0 0,-10 19 0,14-29 113,1 1 0,0 0 1,-1 0-1,1-1 0,-1 1 0,1 0 0,-1-1 1,1 1-1,-1 0 0,1-1 0,-1 1 1,0-1-1,1 1 0,-1-1 0,0 1 0,0-1 1,1 1-1,-1-1 0,0 0 0,0 0 0,0 1 1,1-1-1,-1 0 0,0 0 0,0 0 1,-1 0-1,1 0 0,0-1 0,0 0 0,0 1 1,0-1-1,1 0 0,-1 0 0,0 0 1,1 0-1,-1 1 0,1-1 0,-1 0 1,1 0-1,-1 0 0,1 0 0,-1-1 1,1 1-1,0-1 0,-7-57-130,6 54 138,2-485 1142,0 470-1097,1-1 0,1 1 0,0 0 0,2 0 0,0 0 0,2 0 0,10-22 0,-14 36-32,0 1 0,0 0 0,0 0-1,1 0 1,0 0 0,0 0 0,0 1-1,0-1 1,1 1 0,0 0 0,0 1 0,7-5-1,-7 6-7,-1 0 1,1 1-1,0 0 0,-1-1 0,1 2 0,0-1 0,0 0 1,-1 1-1,1 0 0,0 0 0,0 1 0,0-1 0,0 1 0,-1 0 1,1 0-1,0 1 0,8 3 0,-9-3-2,1 1-1,-1 0 0,0-1 1,-1 1-1,1 1 1,0-1-1,-1 1 1,0-1-1,0 1 0,0 0 1,0 0-1,-1 0 1,1 0-1,-1 1 1,0-1-1,0 1 0,-1-1 1,1 1-1,-1 0 1,0 0-1,0-1 1,-1 1-1,1 0 0,-1 5 1,0 4 2,0 0 0,-1 0 1,0 0-1,-1-1 0,0 1 1,-1 0-1,-8 19 0,-3-1-32,-2-2-1,-26 40 1,14-25-3137,2 2-5358</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8.259"/>
    </inkml:context>
    <inkml:brush xml:id="br0">
      <inkml:brushProperty name="width" value="0.05" units="cm"/>
      <inkml:brushProperty name="height" value="0.05" units="cm"/>
      <inkml:brushProperty name="color" value="#5B2D90"/>
    </inkml:brush>
  </inkml:definitions>
  <inkml:trace contextRef="#ctx0" brushRef="#br0">51 126 10517,'0'0'8046,"-9"18"-7227,-27 58-128,35-75-650,1 1-1,-1 0 1,0 0-1,0-1 1,1 1-1,-1 0 1,1 0 0,0 0-1,-1 0 1,1-1-1,0 1 1,0 0-1,0 0 1,0 0-1,1 0 1,-1 0-1,1 0 1,-1 0 0,1-1-1,-1 1 1,1 0-1,0 0 1,0-1-1,0 1 1,0-1-1,0 1 1,0 0-1,0-1 1,0 0 0,1 1-1,-1-1 1,1 0-1,-1 0 1,1 0-1,-1 0 1,1 0-1,0 0 1,-1 0-1,1 0 1,0-1-1,0 1 1,0-1 0,0 1-1,1-1 1,8 2 205,0 0 1,0-1 0,0 0 0,0-1 0,13-1 0,-18 0-184,1 0 0,-1 0 0,-1-1 0,1 0 1,0 0-1,0 0 0,-1-1 0,1 1 0,-1-1 1,0 0-1,0-1 0,0 0 0,0 1 1,0-2-1,-1 1 0,0 0 0,0-1 0,0 0 1,-1 0-1,6-8 0,-5 4-6,1 0 1,-1 0-1,-1 0 0,0 0 1,0 0-1,-1-1 0,0 1 1,0-1-1,-1 0 1,0 1-1,-1-1 0,-1-13 1,-1 18-38,1 1 1,-1 0 0,1 0 0,-1 0-1,0 0 1,-1 0 0,1 0-1,-1 1 1,1-1 0,-1 1 0,0 0-1,-1-1 1,1 2 0,0-1 0,-1 0-1,1 1 1,-1-1 0,0 1-1,-7-3 1,9 4-86,-1-1 0,0 1 0,0 0 0,0-1 0,0 2 0,0-1 0,0 0 0,0 0 0,0 1 0,0 0 0,0 0 0,0 0 0,0 0 0,0 0 0,0 0 0,0 1-1,0 0 1,0-1 0,0 1 0,0 0 0,0 0 0,0 1 0,0-1 0,1 1 0,-1-1 0,1 1 0,-1 0 0,1 0 0,-3 3 0,0 4-590,1-1 0,0 1 0,0 0 0,1 1 0,0-1 0,1 1 0,0-1 0,1 1 0,0 0 0,0 0 0,2 15 0,-2 25-5235</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28.657"/>
    </inkml:context>
    <inkml:brush xml:id="br0">
      <inkml:brushProperty name="width" value="0.05" units="cm"/>
      <inkml:brushProperty name="height" value="0.05" units="cm"/>
      <inkml:brushProperty name="color" value="#5B2D90"/>
    </inkml:brush>
  </inkml:definitions>
  <inkml:trace contextRef="#ctx0" brushRef="#br0">1 53 15591,'0'0'6993,"5"13"-6791,55 203 1044,-60-214-1247,1 1-1,0-1 1,0 1-1,0-1 1,0 1-1,0-1 1,0 1-1,1-1 0,-1 0 1,1 0-1,0 0 1,-1 0-1,1 0 1,0 0-1,0 0 1,0-1-1,0 1 1,1-1-1,-1 1 0,4 1 1,-4-3 1,1 0 1,-1 0-1,0 0 1,1 0-1,-1 0 1,0 0-1,1-1 1,-1 1-1,0-1 1,0 1-1,1-1 0,-1 0 1,0 0-1,0 0 1,0 0-1,0-1 1,0 1-1,0 0 1,-1-1-1,1 1 1,0-1-1,-1 0 1,3-3-1,40-49-153,52-81 1,-18 22 107,-78 113 71,0 0-1,0 0 0,0 0 1,1 0-1,-1 0 0,0-1 1,0 1-1,0 0 0,0 0 1,0 0-1,0 0 0,0 0 1,1 0-1,-1 0 0,0 0 1,0 0-1,0 0 0,0 0 1,0 0-1,1-1 0,-1 1 1,0 0-1,0 0 0,0 0 1,0 0-1,0 0 0,1 0 1,-1 0-1,0 1 0,0-1 1,0 0-1,0 0 0,0 0 0,1 0 1,-1 0-1,0 0 0,0 0 1,0 0-1,0 0 0,0 0 1,0 0-1,0 0 0,1 1 1,-1-1-1,0 0 0,0 0 1,0 0-1,0 0 0,0 0 1,0 0-1,0 1 0,0-1 1,0 0-1,0 0 0,0 0 1,0 0-1,6 16 321,1 26-485,-7-38 276,7 51-303,15 79 411,-19-120-774,1 0-1,1-1 1,0 0-1,0 0 1,2-1-1,-1 1 1,14 16-1,4-5-4744,3-12-4133</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1.388"/>
    </inkml:context>
    <inkml:brush xml:id="br0">
      <inkml:brushProperty name="width" value="0.05" units="cm"/>
      <inkml:brushProperty name="height" value="0.05" units="cm"/>
      <inkml:brushProperty name="color" value="#5B2D90"/>
    </inkml:brush>
  </inkml:definitions>
  <inkml:trace contextRef="#ctx0" brushRef="#br0">1 88 1713,'0'0'14815,"0"-14"-13001,2-60 5328,8 87-6892,13 58 408,-3 2 0,-3 0-1,9 101 1,-17-63-1805,-10-39-4835,0-47-655</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3.010"/>
    </inkml:context>
    <inkml:brush xml:id="br0">
      <inkml:brushProperty name="width" value="0.05" units="cm"/>
      <inkml:brushProperty name="height" value="0.05" units="cm"/>
      <inkml:brushProperty name="color" value="#5B2D90"/>
    </inkml:brush>
  </inkml:definitions>
  <inkml:trace contextRef="#ctx0" brushRef="#br0">1 132 10149,'0'0'9970,"21"-9"-9218,-2 1-659,10-5 6,0 1 0,55-13-1,14-2 317,-50 13-146,55-9 0,-99 22-141,-3 24-43,-5 52 91,2-50-111,0 0 0,2 0-1,4 35 1,-3-55-67,1-1-1,-1 1 1,1-1-1,0 0 1,0 0 0,1 1-1,-1-2 1,1 1-1,0 0 1,0 0 0,0-1-1,0 0 1,1 1-1,-1-1 1,1-1 0,0 1-1,0 0 1,0-1-1,0 0 1,0 0-1,0 0 1,1-1 0,-1 1-1,1-1 1,-1 0-1,1 0 1,0 0 0,-1-1-1,9 0 1,-7 1 13,0-1 0,-1 0-1,1 0 1,0-1 0,-1 0 0,1 1 0,-1-2 0,1 1 0,-1-1 0,1 0 0,-1 0 0,0 0-1,0-1 1,0 0 0,0 0 0,0 0 0,-1 0 0,1-1 0,-1 0 0,0 0 0,0 0 0,-1 0-1,1-1 1,3-6 0,-4 6-16,-1-1 0,0 1-1,0-1 1,0 0-1,-1 1 1,0-1 0,0 0-1,0 0 1,-1 0 0,0 0-1,0 0 1,0 0-1,-1 0 1,0 1 0,0-1-1,-1 0 1,0 0 0,-2-6-1,0 5 48,0 0 0,0 0 0,-1 0 0,0 1 0,-1-1 0,1 1 0,-1 0 0,0 1 0,-1-1-1,1 1 1,-15-8 0,10 7-291,0 0-1,0 1 0,-1 0 0,1 1 0,-1 0 1,0 1-1,0 0 0,-1 1 0,1 0 0,0 1 1,-1 0-1,1 1 0,-1 1 0,1 0 0,-1 0 1,1 2-1,-15 3 0,-11 17-6711</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3.575"/>
    </inkml:context>
    <inkml:brush xml:id="br0">
      <inkml:brushProperty name="width" value="0.05" units="cm"/>
      <inkml:brushProperty name="height" value="0.05" units="cm"/>
      <inkml:brushProperty name="color" value="#5B2D90"/>
    </inkml:brush>
  </inkml:definitions>
  <inkml:trace contextRef="#ctx0" brushRef="#br0">0 5 12086,'0'0'12920,"0"-5"-11965,22 339 1500,-10-136-3527,-7-113-4691,-4-58-163</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4.165"/>
    </inkml:context>
    <inkml:brush xml:id="br0">
      <inkml:brushProperty name="width" value="0.05" units="cm"/>
      <inkml:brushProperty name="height" value="0.05" units="cm"/>
      <inkml:brushProperty name="color" value="#5B2D90"/>
    </inkml:brush>
  </inkml:definitions>
  <inkml:trace contextRef="#ctx0" brushRef="#br0">0 296 10853,'0'0'11525,"16"-9"-11287,-13 7-230,18-10 131,1 0-1,0 1 1,42-13 0,97-35 872,-52 18 11,-107 40-1011,1 0 1,-1 0 0,1 0-1,-1 1 1,1-1 0,-1 1 0,1-1-1,-1 1 1,1 0 0,0 0-1,-1 1 1,1-1 0,-1 0 0,1 1-1,-1 0 1,1-1 0,-1 1-1,1 0 1,-1 0 0,0 0-1,1 1 1,-1-1 0,0 1 0,4 2-1,0 3-45,0 0-1,-1 1 0,1-1 0,-2 1 1,8 14-1,2 4 103,0 1-73,-10-18-285,0-1-1,0 0 1,1 1-1,0-1 0,1-1 1,-1 1-1,2-1 0,-1 0 1,9 7-1,-12-13 185,-1 0 0,0-1 0,1 1 0,-1-1 0,0 1 0,1-1 0,-1 0 0,0 0 0,1 0 0,-1-1 0,1 1 0,-1 0 0,0-1 0,0 1 0,1-1 0,-1 0 0,0 0 0,0 0 0,0 0 0,0 0 0,0-1 0,0 1-1,0 0 1,0-1 0,0 0 0,-1 1 0,1-1 0,0 0 0,1-3 0,8-9 250,-1 1-1,17-29 0,-23 34-233,1-2 158,-4 6-46,0 1-1,1-1 1,-1 1 0,1 0-1,0 0 1,0-1 0,0 1-1,0 1 1,1-1 0,-1 0-1,4-3 1,-2 56 28,-4-38-63,1 1 0,1-1 0,0 1 0,1-1 0,0 0 0,6 15 0,-7-23 19,0 0 1,0 0-1,0-1 1,0 1-1,1-1 1,-1 1 0,1-1-1,0 0 1,0 0-1,0 0 1,0-1-1,1 1 1,-1-1-1,1 1 1,0-1-1,0 0 1,-1-1-1,1 1 1,0-1 0,0 0-1,1 0 1,5 1-1,-6-1 57,0 0-1,0-1 1,0 0 0,0 0-1,0 0 1,0 0 0,0 0-1,0-1 1,0 0 0,0 0-1,-1 0 1,1 0 0,0 0-1,0-1 1,-1 0-1,1 0 1,-1 0 0,0 0-1,0 0 1,1-1 0,2-3-1,-2 0 66,0 1 0,0-1 0,0 0 0,-1-1 0,0 1 0,0-1 0,-1 1 0,0-1 0,0 0 0,-1 0 0,2-10 0,1-16 341,0-65 1,-4 87-457,0-1 0,-1 1 1,-1-1-1,0 1 0,-1-1 1,0 1-1,-1 0 0,0 0 1,-6-11-1,9 20-82,-1-1-1,0 1 1,0-1 0,0 1-1,0 0 1,0 0 0,0 0 0,-1 0-1,-3-3 1,5 5-64,1 0 0,-1 0 0,1-1 0,-1 1 0,1 0 0,-1 0 0,1 0 1,-1 0-1,0 0 0,1 0 0,-1 0 0,1 0 0,-1 0 0,1 0 0,-1 0 0,1 0 0,-1 0 0,0 0 0,1 0 1,-1 1-1,1-1 0,-1 0 0,1 0 0,-1 1 0,1-1 0,-1 0 0,1 1 0,0-1 0,-1 0 0,1 1 0,-1-1 1,1 1-1,0-1 0,-1 1 0,1-1 0,0 1 0,0-1 0,-1 1 0,1-1 0,0 1 0,0-1 0,0 1 0,0-1 0,-1 1 1,1-1-1,0 1 0,0 0 0,0-1 0,0 1 0,0-1 0,1 1 0,-1-1 0,0 1 0,0 0 0,0 27-8807</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4.560"/>
    </inkml:context>
    <inkml:brush xml:id="br0">
      <inkml:brushProperty name="width" value="0.05" units="cm"/>
      <inkml:brushProperty name="height" value="0.05" units="cm"/>
      <inkml:brushProperty name="color" value="#5B2D90"/>
    </inkml:brush>
  </inkml:definitions>
  <inkml:trace contextRef="#ctx0" brushRef="#br0">65 75 14150,'0'0'8626,"-11"19"-8407,8-13-178,-6 10 111,1 0-1,0 0 1,-10 34 0,16-44-119,1 1 1,-1-1-1,1 0 0,0 1 1,1-1-1,0 1 1,0-1-1,0 1 1,1-1-1,0 1 0,0-1 1,0 1-1,1-1 1,0 0-1,0 0 1,1 0-1,0 0 0,4 7 1,-1-6-13,1 0 0,-1 0 0,1-1-1,0 0 1,1-1 0,0 1 0,-1-1 0,2-1 0,-1 1 0,0-2 0,1 1 0,0-1 0,0 0 0,0-1 0,0 0 0,0 0-1,0-1 1,1 0 0,-1-1 0,0 0 0,0-1 0,13-1 0,-14 1 17,1 0 1,-1 0-1,0-1 0,0 0 1,-1-1-1,1 1 0,0-1 1,-1-1-1,0 1 0,0-2 1,0 1-1,0-1 0,0 0 1,-1 0-1,0 0 0,0-1 1,-1 0-1,1 0 0,-1-1 1,-1 1-1,1-1 0,-1 0 1,0-1-1,-1 1 0,5-13 1,-6 10-2,0-1 0,0 1 0,-1-1-1,0 1 1,-1-1 0,0 1 0,-1-1 0,0 1 0,0-1 0,-1 1 0,-1 0 0,0 0 0,0 0 0,-8-15 0,8 18-43,-2 0 1,1 0-1,-1 1 1,1 0-1,-2 0 0,1 0 1,-1 1-1,0 0 1,0 0-1,0 0 1,-1 1-1,1 0 1,-1 0-1,0 1 1,0 0-1,-1 0 0,1 0 1,-1 1-1,1 0 1,-9-1-1,7 2-171,0 0 0,0 0 0,0 1 0,0 0-1,0 0 1,-1 1 0,1 0 0,-11 3 0,16-2-310,-1-1 0,1 1 1,0 0-1,0 0 1,0 1-1,0-1 0,1 1 1,-1 0-1,1 0 0,-1 0 1,1 0-1,0 0 0,0 1 1,0 0-1,1-1 1,0 1-1,-4 8 0,-7 27-10726</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5.160"/>
    </inkml:context>
    <inkml:brush xml:id="br0">
      <inkml:brushProperty name="width" value="0.05" units="cm"/>
      <inkml:brushProperty name="height" value="0.05" units="cm"/>
      <inkml:brushProperty name="color" value="#5B2D90"/>
    </inkml:brush>
  </inkml:definitions>
  <inkml:trace contextRef="#ctx0" brushRef="#br0">14 263 12310,'0'0'9988,"-2"10"-9694,-3 25 284,1 0 0,2 0 0,1 1 0,8 61 0,32 155 459,-16-122-1141,-11-78-836,-11-49 496,-3-8 143,-4-16 308,-11-41 203,4-1 1,1-1-1,-2-74 1,6-196 635,8 304-787,0 10 27,0 0-1,1 0 1,2 0 0,7-34-1,-9 49-83,1-1 0,0 1-1,0 0 1,0 0 0,1 1-1,-1-1 1,1 1 0,0-1-1,1 1 1,-1 0 0,1 0-1,0 0 1,0 0 0,0 1 0,0 0-1,1 0 1,-1 0 0,1 0-1,0 1 1,0-1 0,0 1-1,10-2 1,-10 2-24,1 0-1,0 1 1,0 0-1,-1 1 1,1-1-1,0 1 1,0 0-1,0 0 1,0 1-1,0 0 1,0 0-1,-1 0 1,1 1 0,0 0-1,-1 0 1,0 0-1,8 5 1,-8-4-34,-1 1 0,0 0 0,0 0 0,-1 0 1,1 0-1,-1 0 0,0 1 0,0-1 0,0 1 1,0 0-1,-1 0 0,0 0 0,0 0 0,-1 1 0,1-1 1,-1 0-1,0 1 0,0-1 0,-1 6 0,1 2-93,-1 0-1,0-1 0,-1 1 0,-1 0 0,0-1 1,-1 0-1,0 1 0,-7 17 0,-5 4-1197,-30 49-1,0 1-2516,28-38-1243,14-13-1562</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5.521"/>
    </inkml:context>
    <inkml:brush xml:id="br0">
      <inkml:brushProperty name="width" value="0.05" units="cm"/>
      <inkml:brushProperty name="height" value="0.05" units="cm"/>
      <inkml:brushProperty name="color" value="#5B2D90"/>
    </inkml:brush>
  </inkml:definitions>
  <inkml:trace contextRef="#ctx0" brushRef="#br0">237 132 8628,'0'0'3852,"1"-17"-327,4-56-663,-5 71-2767,0 1-1,0-1 0,0 1 0,0-1 1,0 0-1,0 1 0,0-1 1,-1 1-1,1-1 0,-1 1 0,1-1 1,-1 1-1,1 0 0,-1-1 1,0 1-1,0 0 0,0-1 0,0 1 1,0 0-1,0 0 0,0 0 1,0 0-1,0 0 0,0 0 0,-1 0 1,1 0-1,0 0 0,-1 1 1,1-1-1,0 0 0,-1 1 0,1-1 1,-1 1-1,1 0 0,-1-1 1,1 1-1,-1 0 0,-2 0 0,-2 0 33,0 0 0,0 0 0,0 1 0,0 0 0,0 0 0,0 0 0,-7 3 0,4 0-97,1 1-1,0-1 1,0 2-1,0-1 1,1 1-1,0 0 1,0 0-1,0 1 0,1 0 1,0 0-1,0 1 1,0-1-1,1 1 1,1 1-1,-6 11 1,3-5-25,1 1-1,0-1 1,1 1 0,1 1 0,0-1-1,2 1 1,-2 31 0,3-46-29,1 0 1,0 0-1,0 0 0,0 0 1,0 0-1,1 0 1,-1 0-1,1-1 1,-1 1-1,1 0 0,-1 0 1,1 0-1,0 0 1,0-1-1,0 1 1,0 0-1,0-1 0,0 1 1,1-1-1,-1 1 1,0-1-1,1 0 0,-1 0 1,3 2-1,-1-2-11,0 0 0,0 0 0,0 0-1,0-1 1,0 1 0,0-1-1,1 0 1,-1 0 0,0 0 0,0 0-1,0-1 1,0 1 0,0-1 0,3-1-1,5-1-18,-1-1 0,0 0 0,0-1 1,0 0-1,-1-1 0,1 0 0,15-13 0,-7 0 165,0-1 1,-1 0-1,-1-2 0,-1 0 1,-1-1-1,-1 0 1,-1-1-1,10-27 1,-21 52-14,1 1 0,-1 0-1,1-1 1,-1 1 0,0 0 0,0-1 0,0 1 0,0 0 0,0 0 0,-1 0 0,1 0-1,0 3 1,11 33-446,41 122 486,-41-133-2638,25 45 0,-26-54-2935</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5.875"/>
    </inkml:context>
    <inkml:brush xml:id="br0">
      <inkml:brushProperty name="width" value="0.05" units="cm"/>
      <inkml:brushProperty name="height" value="0.05" units="cm"/>
      <inkml:brushProperty name="color" value="#5B2D90"/>
    </inkml:brush>
  </inkml:definitions>
  <inkml:trace contextRef="#ctx0" brushRef="#br0">0 57 3362,'0'0'18192,"23"16"-17840,-2-2-204,-6-5-34,0 1 0,-1 1 0,0 0 0,-1 1 0,0 0 0,-1 1 0,0 0 0,14 22 0,-17-21-79,-1 1 1,0-1-1,-1 1 0,0 1 1,-1-1-1,-1 1 0,-1 1 1,0-1-1,-1 0 0,-1 1 1,1 31-1,-3-44-71,-1 0-1,0 0 1,0 0 0,0 0-1,0 0 1,0 0-1,-1 0 1,0 0 0,0-1-1,0 1 1,0-1-1,0 1 1,-1-1 0,-3 4-1,5-6 27,0 1 0,-1-1 1,1 0-1,-1 1 0,0-1 0,1 0 0,-1 0 0,0 0 0,1 0 0,-1-1 0,0 1 1,0 0-1,0-1 0,0 1 0,0-1 0,0 1 0,0-1 0,0 0 0,0 0 0,0 0 0,0 0 1,0-1-1,0 1 0,0 0 0,0-1 0,0 1 0,1-1 0,-1 0 0,0 0 0,0 1 0,0-1 1,-2-2-1,1 0 8,0 0 0,0-1 0,0 1-1,0-1 1,1 0 0,-1 0 0,1 0 0,0 0 0,0 0 0,1 0 0,-1-1 0,1 1 0,0-1 0,0 1 0,0-9 0,-5-77 37,6 79-21,-1-10 36,2 0 1,0 0 0,1 1 0,1-1-1,1 1 1,8-21 0,-8 28-275,1 1 0,1 0 1,0 0-1,9-11 0,-7 11-878,1 0 1,1 1-1,21-20 0,-1 8-5042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16.794"/>
    </inkml:context>
    <inkml:brush xml:id="br0">
      <inkml:brushProperty name="width" value="0.05" units="cm"/>
      <inkml:brushProperty name="height" value="0.05" units="cm"/>
      <inkml:brushProperty name="color" value="#5B2D90"/>
    </inkml:brush>
  </inkml:definitions>
  <inkml:trace contextRef="#ctx0" brushRef="#br0">0 1 13526,'0'0'7195,"0"23"-6568,0 163 803,3-144-1314,2 0 0,2 0 0,1 0-1,20 58 1,1 6-1796,-29-105 1398,0 0 0,0 0 0,0 0 0,1 0 0,-1 0 0,0 1 0,1-1 0,-1 0 0,1 0 0,0 0 0,-1 0 0,1 0 0,0-1 0,-1 1 0,1 0 0,0 0 0,0 0 1,0 0-1,0-1 0,0 1 0,1 0 0,-1-1 166,0 0-1,0 1 1,0-1 0,0 0 0,0 0 0,0-1 0,0 1 0,0 0-1,0 0 1,0 0 0,0-1 0,0 1 0,0-1 0,0 1 0,0 0-1,0-1 1,0 0 0,1 0 0,6-6 572,0 0-1,-1 0 1,13-16-1,-8 9 557,11-8 2064,45-31 0,15-13-2379,-76 59-673,0 0 0,0-1 0,0 0 0,-1 0-1,0-1 1,0 0 0,6-13 0,-11 19-1,0 0 0,0 0 0,0 0-1,0 0 1,0 0 0,0 0 0,-1-1-1,0 1 1,0 0 0,0 0 0,0-7-1,-1 9 19,1 0-1,0 0 0,-1 0 1,1 0-1,-1-1 0,1 1 1,-1 0-1,1 0 0,-1 0 1,0 0-1,0 0 0,0 0 1,1 0-1,-1 1 0,0-1 0,0 0 1,0 0-1,0 1 0,0-1 1,-1 0-1,0 0 0,-2 1 32,1-1 0,-1 1-1,1-1 1,-1 1 0,1 0-1,-1 1 1,0-1 0,1 0-1,-1 1 1,1 0 0,0 0-1,-1 0 1,1 0 0,0 1-1,0-1 1,-1 1-1,1 0 1,0 0 0,-4 4-1,-6 5 1,1 0-1,0 1 0,1 0 0,0 1 0,1 0 0,1 1 0,0 0 0,1 1 0,-11 24 1,10-17-127,1 1 0,1 0 0,1 0 1,1 0-1,1 1 0,-1 27 1,4-43-257,1 0 0,-1-1 0,1 1 1,1 0-1,0 0 0,0-1 1,0 1-1,1 0 0,0-1 0,1 1 1,-1-1-1,1 0 0,1 0 1,7 12-1,-2-8-1442,2-1 0,-1 0 0,13 9 1</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6.226"/>
    </inkml:context>
    <inkml:brush xml:id="br0">
      <inkml:brushProperty name="width" value="0.05" units="cm"/>
      <inkml:brushProperty name="height" value="0.05" units="cm"/>
      <inkml:brushProperty name="color" value="#5B2D90"/>
    </inkml:brush>
  </inkml:definitions>
  <inkml:trace contextRef="#ctx0" brushRef="#br0">16 1 17064,'0'0'8100,"2"128"-7172,8-58-80,2 3 145,2 2-993,-4 1 400,-2-3-400,-8 1-208,0-5-368,-16-14-2418,-8-14-2848</inkml:trace>
  <inkml:trace contextRef="#ctx0" brushRef="#br0" timeOffset="1">0 479 18424,'0'0'5523,"56"-109"-5523,3 93-144,13 7-1745,1 3-3313</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6.872"/>
    </inkml:context>
    <inkml:brush xml:id="br0">
      <inkml:brushProperty name="width" value="0.05" units="cm"/>
      <inkml:brushProperty name="height" value="0.05" units="cm"/>
      <inkml:brushProperty name="color" value="#5B2D90"/>
    </inkml:brush>
  </inkml:definitions>
  <inkml:trace contextRef="#ctx0" brushRef="#br0">1 26 8996,'0'0'15191,"24"-2"-14927,283-21-848,-305 23 455,-1 0-1,1 0 1,-1 0 0,1 0 0,-1 0-1,1 0 1,-1 0 0,1 1-1,-1-1 1,0 0 0,1 1 0,-1-1-1,1 1 1,-1 0 0,0-1 0,1 1-1,-1 0 1,0 0 0,0 0-1,2 1 1,-3 0 15,0-1-1,0 0 0,0 1 1,0-1-1,0 0 1,0 0-1,-1 1 1,1-1-1,0 0 1,-1 1-1,1-1 0,-1 0 1,0 0-1,1 0 1,-1 0-1,0 1 1,1-1-1,-1 0 1,0 0-1,0 0 0,0-1 1,0 1-1,0 0 1,0 0-1,-3 1 1,-15 13-596,-2-1 0,0-1 1,-1-1-1,0-1 0,-24 9 1,12-6 1588,-51 31 0,65-26 1504,20-18-2345,0-1-1,0 1 0,0-1 0,0 0 0,0 1 0,0-1 1,0 0-1,0 1 0,0-1 0,0 0 0,0 1 0,1-1 1,-1 0-1,0 1 0,0-1 0,0 0 0,0 1 1,1-1-1,-1 0 0,0 0 0,0 1 0,1-1 0,-1 0 1,0 0-1,0 1 0,1-1 0,-1 0 0,0 0 0,1 0 1,-1 1-1,0-1 0,1 0 0,-1 0 0,0 0 0,1 0 1,-1 0-1,1 0 0,49 4 754,-44-4-819,18 0-129,-1-2 0,1 0 0,-1-2 0,41-11 0,-43 8-1543,0 0 0,36-21 0,-7-3-4068</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7.224"/>
    </inkml:context>
    <inkml:brush xml:id="br0">
      <inkml:brushProperty name="width" value="0.05" units="cm"/>
      <inkml:brushProperty name="height" value="0.05" units="cm"/>
      <inkml:brushProperty name="color" value="#5B2D90"/>
    </inkml:brush>
  </inkml:definitions>
  <inkml:trace contextRef="#ctx0" brushRef="#br0">268 29 15383,'0'0'10688,"5"-4"-10083,-3 1-579,0 1 1,1 0-1,-1 0 0,1 0 0,0 0 0,-1 1 1,1-1-1,0 1 0,0-1 0,0 1 0,0 0 1,0 0-1,0 0 0,1 1 0,-1-1 0,0 1 1,0 0-1,5 0 0,-2 1 35,1 0-1,-1 0 1,0 0 0,0 1-1,0 0 1,0 1 0,0-1-1,0 1 1,5 4 0,4 2 95,-1 2 0,-1-1-1,0 2 1,0 0 0,-1 0 0,18 25 0,-18-20-93,-2 0 1,0 0-1,-1 0 1,-1 1-1,0 1 1,-1-1-1,-1 1 1,6 39-1,-10-48-82,-1 1 0,-1-1 0,1 1 0,-2-1 0,1 0 0,-2 1 0,1-1 0,-1 0 0,-1 1 0,0-1 0,0 0 0,-1-1 0,0 1 0,-1-1 1,0 0-1,-1 0 0,1 0 0,-13 13 0,-2-2-270,-2 0 0,-1-2 1,0 0-1,-1-2 0,-1 0 1,-31 14-1,17-12-886,-1-2-1,0-1 0,-66 14 1,43-19-2251,13-9-2318</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8.726"/>
    </inkml:context>
    <inkml:brush xml:id="br0">
      <inkml:brushProperty name="width" value="0.05" units="cm"/>
      <inkml:brushProperty name="height" value="0.05" units="cm"/>
      <inkml:brushProperty name="color" value="#5B2D90"/>
    </inkml:brush>
  </inkml:definitions>
  <inkml:trace contextRef="#ctx0" brushRef="#br0">9 96 4194,'0'0'11773,"-2"-4"-10375,1 4-1242,0-1 0,1 0 1,-1 1-1,1-1 0,-1 0 0,1 1 0,-1-1 0,1 0 0,0 0 0,-1 0 0,1 1 0,0-1 0,0 0 0,0 0 0,-1 0 0,1 0 1,0 0-1,0 1 0,0-1 0,0 0 0,1 0 0,-1 0 0,0 0 0,0 0 0,0 1 0,1-1 0,-1 0 0,0 0 0,1 1 1,-1-1-1,1 0 0,0 0 0,35-3 3839,-18 5-5220,90-2 1452,166-22 0,-237 11-164,-36 11-58,0 1 1,1-1-1,-1 0 1,0 0-1,0 0 1,0 1-1,1-1 1,-1 0-1,0 0 1,0 0-1,0-1 1,-1 1-1,1 0 1,0 0-1,0 0 1,-1-1-1,1 1 1,0 0-1,-1-1 1,0 1-1,1-3 1,3 85 2215,17 97 1,-9-96-2199,1 99 1,-13-164-75,1 2-514,-2-1 1,0 0-1,-1 1 1,-6 28 0,2-21-1476,5-11-3449</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9.261"/>
    </inkml:context>
    <inkml:brush xml:id="br0">
      <inkml:brushProperty name="width" value="0.05" units="cm"/>
      <inkml:brushProperty name="height" value="0.05" units="cm"/>
      <inkml:brushProperty name="color" value="#5B2D90"/>
    </inkml:brush>
  </inkml:definitions>
  <inkml:trace contextRef="#ctx0" brushRef="#br0">114 62 4258,'0'0'15970,"0"-10"-14743,0-31-168,0 41-1028,0 0 1,0-1-1,0 1 0,1 0 0,-1-1 0,0 1 0,0 0 1,0-1-1,0 1 0,0 0 0,0-1 0,0 1 0,0 0 1,0 0-1,0-1 0,0 1 0,-1 0 0,1-1 0,0 1 1,0 0-1,0-1 0,0 1 0,0 0 0,-1 0 0,1-1 1,0 1-1,0 0 0,0 0 0,-1-1 0,1 1 0,0 0 0,0 0 1,-1 0-1,1-1 0,0 1 0,0 0 0,-1 0 0,1 0 1,0 0-1,-1 0 0,1 0 0,0 0 0,-1-1 0,1 1 1,0 0-1,-1 0 0,1 0 0,0 0 0,-1 0 0,1 1 1,0-1-1,0 0 0,-1 0 0,1 0 0,0 0 0,-1 0 0,1 0 1,-1 1-1,-11 8 25,2 6 136,0-1 1,1 1 0,0 1 0,1 0-1,1 0 1,1 1 0,0 0 0,-5 25 0,6-12-41,1 0 0,1 0 1,1 0-1,3 37 1,0-56-150,0-1 0,0 0 0,2 1 1,-1-1-1,1 0 0,0 0 1,1 0-1,1-1 0,-1 1 0,1-1 1,13 16-1,-14-19-31,1-1 0,0 0 1,0 0-1,0 0 0,0-1 0,1 0 1,0 0-1,0 0 0,0-1 0,0 0 1,1 0-1,-1 0 0,1-1 0,0 0 0,0 0 1,0-1-1,0 0 0,10 0 0,-10 0-11,0-1 0,1 0 0,-1 0 0,0-1-1,0 0 1,0 0 0,0-1 0,0 0-1,0 0 1,0-1 0,-1 0 0,1 0 0,-1 0-1,0-1 1,0 0 0,0 0 0,0 0-1,-1-1 1,0 0 0,0 0 0,0 0-1,0-1 1,-1 0 0,0 0 0,0 0 0,-1 0-1,0 0 1,0-1 0,0 0 0,-1 1-1,1-1 1,-2 0 0,1 0 0,-1 0 0,0 0-1,0-9 1,-1-2 57,-1 0 0,0 0-1,-1 0 1,-1 0 0,-1 0 0,0 1-1,-1 0 1,-1-1 0,-1 2 0,0-1-1,-1 1 1,-1 0 0,-1 1-1,0 0 1,-1 0 0,0 1 0,-1 1-1,-1 0 1,-20-17 0,30 27-16,-1 1 0,1-1 0,-1 1 1,0 0-1,0 0 0,1 0 0,-1 0 0,0 1 1,-1-1-1,1 1 0,0 0 0,0 0 0,0 1 1,-1-1-1,1 1 0,0 0 0,-1 0 0,1 1 0,0-1 1,-1 1-1,-4 1 0,6 0-230,0-1 0,0 1-1,0 0 1,0 0 0,0 0 0,1 1 0,-1-1-1,1 1 1,-1-1 0,1 1 0,0 0 0,0 0-1,0 0 1,0 0 0,1 0 0,-1 0-1,1 0 1,0 1 0,0-1 0,0 0 0,0 1-1,1-1 1,-1 1 0,1-1 0,0 5 0,-1 30-6258</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39.776"/>
    </inkml:context>
    <inkml:brush xml:id="br0">
      <inkml:brushProperty name="width" value="0.05" units="cm"/>
      <inkml:brushProperty name="height" value="0.05" units="cm"/>
      <inkml:brushProperty name="color" value="#5B2D90"/>
    </inkml:brush>
  </inkml:definitions>
  <inkml:trace contextRef="#ctx0" brushRef="#br0">42 68 2465,'0'0'17296,"0"-7"-16095,0-23-92,0 30-1088,0 1-1,0-1 0,0 0 1,0 0-1,0 0 0,0 0 1,-1 0-1,1 0 0,0 0 1,0 0-1,0 0 0,0 1 1,-1-1-1,1 0 0,0 0 0,0 0 1,0 0-1,0 0 0,-1 0 1,1 0-1,0 0 0,0 0 1,0 0-1,0 0 0,-1 0 1,1 0-1,0 0 0,0-1 1,0 1-1,0 0 0,-1 0 1,1 0-1,0 0 0,0 0 0,0 0 1,0 0-1,0 0 0,-1-1 1,1 1-1,0 0 0,0 0 1,0 0-1,0 0 0,0 0 1,0-1-1,0 1 0,0 0 1,-1 0-1,1 0 0,0 0 1,0-1-1,0 1 0,0 0 0,0 0 1,0 0-1,0 0 0,0-1 1,0 1-1,0 0 0,0 0 1,0 0-1,0 0 0,1-1 1,-1 1-1,-8 10 60,3-1 12,1 0 0,0 0 0,1 1 0,0 0-1,0-1 1,1 1 0,1 0 0,-1 0 0,2 0 0,-1 0 0,1 0-1,1 0 1,0 0 0,2 12 0,-2-17-74,1 1 0,-1-1-1,1 0 1,0 0 0,0 0 0,1 0-1,-1 0 1,1-1 0,0 1 0,0-1 0,1 0-1,-1 0 1,1 0 0,0 0 0,0 0-1,0-1 1,1 0 0,-1 0 0,1 0-1,0 0 1,-1-1 0,1 0 0,1 0 0,-1 0-1,0-1 1,0 1 0,10 0 0,-10-1-15,0 0 0,0-1 0,0 0 0,0 0 0,0 0 0,0 0 0,0-1 0,0 0 0,0 0 0,0 0 0,0-1 0,0 0 0,-1 0 0,1 0 0,0 0 0,-1-1 0,0 1 0,0-1 0,0 0 0,0-1 0,5-5 0,-4 3-2,-1 0 1,0 0-1,-1-1 1,1 0-1,-1 0 0,-1 0 1,1 0-1,-1 0 1,-1-1-1,1 1 1,-1 0-1,-1-1 1,1 1-1,-1-9 1,-1 9-8,1 0 1,-1 0-1,0 0 0,-1 0 1,1 0-1,-2 0 1,1 0-1,-1 0 0,0 1 1,0-1-1,0 1 1,-1 0-1,-8-10 1,9 12-16,0 1 0,-1-1 0,0 1 0,1-1 0,-1 1 1,0 0-1,-1 1 0,1-1 0,0 1 0,-1 0 1,1 0-1,-1 0 0,0 1 0,0-1 0,1 1 0,-1 0 1,0 1-1,0-1 0,0 1 0,0 0 0,-5 1 0,7-1-141,1 1-1,-1-1 0,1 1 1,0 0-1,0 0 1,-1 1-1,1-1 0,0 0 1,0 1-1,0-1 0,0 1 1,0-1-1,1 1 0,-1 0 1,1 0-1,-1 0 1,1 0-1,-1 0 0,1 0 1,0 0-1,0 1 0,0-1 1,0 0-1,0 1 0,0 3 1,-2 5-1355,1 1 1,0 0 0,1 0-1,0 12 1,0 24-5474</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0.161"/>
    </inkml:context>
    <inkml:brush xml:id="br0">
      <inkml:brushProperty name="width" value="0.05" units="cm"/>
      <inkml:brushProperty name="height" value="0.05" units="cm"/>
      <inkml:brushProperty name="color" value="#5B2D90"/>
    </inkml:brush>
  </inkml:definitions>
  <inkml:trace contextRef="#ctx0" brushRef="#br0">42 1 5042,'0'0'15898,"-4"9"-15602,-4 11 59,1 0-1,1 0 0,1 1 1,0 0-1,-1 24 0,5-39-286,1-1 0,0 1 0,1-1 0,-1 1 0,1-1 0,0 0 0,0 1 0,1-1 0,-1 0 0,1 0 0,5 9 0,-5-11-43,1 0 0,-1 0 0,1 0 0,0 0 0,0-1 0,0 1 0,0-1-1,0 0 1,0 0 0,1 0 0,-1 0 0,1 0 0,-1-1 0,1 0 0,0 0 0,0 0-1,-1 0 1,8 1 0,-3-1 6,-1-1 0,0 1 1,1-1-1,-1 0 0,0-1 0,1 0 0,-1 0 0,0 0 0,0-1 0,0 0 0,12-5 1,-16 5-17,1 0 1,-1 0 0,0-1-1,1 1 1,-1-1 0,0 0-1,0 0 1,-1 0 0,1 0-1,-1-1 1,1 1 0,-1-1-1,0 1 1,0-1 0,-1 0-1,1 0 1,-1 1 0,0-1-1,0 0 1,0 0 0,0-1-1,-1-4 1,1 5-34,0-1-1,-1 0 1,1 1-1,-1-1 1,-1 1-1,1-1 1,0 0 0,-1 1-1,0-1 1,0 1-1,-1-1 1,1 1 0,-1 0-1,0-1 1,0 1-1,0 0 1,-1 0-1,1 0 1,-1 1 0,0-1-1,0 1 1,0-1-1,-1 1 1,1 0 0,-1 0-1,0 0 1,0 1-1,0 0 1,0-1 0,0 1-1,0 1 1,0-1-1,-1 0 1,1 1-1,-1 0 1,1 0 0,-1 1-1,0-1 1,1 1-1,-10 0 1,12 0-75,-2 0-411,0 0 0,-1 0 0,1 0 0,0 0 0,-1 1 0,1-1 0,0 1 0,0 0 0,-6 3 0,-7 9-7164</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1.062"/>
    </inkml:context>
    <inkml:brush xml:id="br0">
      <inkml:brushProperty name="width" value="0.05" units="cm"/>
      <inkml:brushProperty name="height" value="0.05" units="cm"/>
      <inkml:brushProperty name="color" value="#5B2D90"/>
    </inkml:brush>
  </inkml:definitions>
  <inkml:trace contextRef="#ctx0" brushRef="#br0">32 158 5442,'0'0'7665,"-4"0"-7515,-11 0-138,3 0 7617,14-26-5372,2 18-2122,1 0 0,0 1 0,0-1 0,0 1 0,1 0 0,0 1 0,1-1 1,-1 1-1,1 0 0,0 1 0,1 0 0,0 0 0,-1 0 0,11-3 1,-5 2 85,1 0 1,0 1 0,0 1 0,0 0 0,0 1 0,1 1-1,28-1 1,-41 3-222,-1 0 0,1 0 0,0 0-1,-1 0 1,1 1 0,0-1 0,0 1 0,-1-1-1,1 1 1,-1 0 0,1-1 0,-1 1-1,1 0 1,-1 0 0,1 0 0,-1 0-1,0 0 1,1 1 0,-1-1 0,0 0 0,1 3-1,0-1-1,0 1 1,0 0-1,0 0 0,0 0 0,-1 0 0,0 0 0,0 1 0,1 6 0,-1 4-14,-1 0 0,0 0-1,-1-1 1,-3 21-1,2-24-48,-1 0-1,0 0 1,-1-1-1,0 1 1,-1-1-1,0 0 1,0 0 0,-1-1-1,-11 15 1,-7 2-419,-44 41 0,15-16 257,106-46 121,-40-6 88,0 2 0,0 0 0,-1 0 0,1 2 0,0-1 0,-1 2 0,0-1 0,0 2 0,15 6 0,-21-8 4,-1 1-1,1 0 1,-1 0-1,0 0 1,0 0-1,0 1 1,0 0-1,-1 0 1,0 0-1,0 0 1,0 1-1,0 0 1,-1 0-1,0 0 1,-1 0-1,1 0 1,-1 0-1,0 1 1,1 12-1,-1-14 6,-2 1-1,1-1 1,-1 0-1,1 1 1,-2-1-1,1 1 1,0-1-1,-1 1 1,0-1-1,-1 1 1,1-1 0,-1 0-1,0 0 1,0 0-1,0 0 1,-5 6-1,2-5 5,0-1 0,0 1-1,0-1 1,-1-1 0,0 1 0,0-1-1,0 0 1,-1 0 0,1-1 0,-1 1-1,-10 2 1,-4 1 29,0-1 1,-1-1-1,0 0 1,0-2-1,-1-1 0,-29 0 1,50-2-56,1 0 0,0 0 0,-1 0 0,1 0 0,0-1 0,-1 1 0,1 0 0,0 0 0,-1-1 0,1 1 0,0-1 0,0 1 0,0-1 0,-1 0 0,1 1 0,0-1 0,0 0 0,0 0 0,0 0 0,0 0 0,0 0 0,1 0 0,-1 0 0,0 0 0,0 0 0,1 0 0,-1 0 0,0-1 0,1 1 0,0 0 0,-1 0 0,1-1 0,-1-1 0,1 0-409,0 1-1,0-1 0,0 0 1,0 0-1,1 1 0,-1-1 1,1 0-1,0 1 0,0-1 1,0 1-1,0-1 0,0 1 1,0-1-1,1 1 0,-1 0 1,1-1-1,2-2 0,33-26-10609</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1.460"/>
    </inkml:context>
    <inkml:brush xml:id="br0">
      <inkml:brushProperty name="width" value="0.05" units="cm"/>
      <inkml:brushProperty name="height" value="0.05" units="cm"/>
      <inkml:brushProperty name="color" value="#5B2D90"/>
    </inkml:brush>
  </inkml:definitions>
  <inkml:trace contextRef="#ctx0" brushRef="#br0">78 168 12454,'0'0'10132,"-10"9"-9873,4-4-162,0 0 0,1 1-1,0 0 1,0 0 0,0 0-1,1 0 1,0 1 0,0 0 0,1 0-1,-1 0 1,2 0 0,-1 1-1,1-1 1,0 1 0,-1 9 0,1-4 43,1 0 1,0 1 0,1-1 0,1 1 0,0-1 0,1 0 0,0 0-1,6 20 1,-5-28-140,-1 0-1,0 0 1,1 0-1,0 0 1,0-1 0,1 1-1,-1-1 1,1 0-1,0 0 1,0 0-1,0 0 1,1-1-1,-1 0 1,1 0-1,0 0 1,0-1-1,0 1 1,0-1-1,0 0 1,0 0-1,1-1 1,-1 0 0,9 1-1,1 1 17,-1-1 1,1-1-1,0 0 1,0-1-1,0-1 0,0 0 1,-1-1-1,1-1 0,0 0 1,24-9-1,-33 9-15,1 0 1,-1-1-1,0 1 1,0-1-1,0-1 0,-1 1 1,1-1-1,-1 0 1,0 0-1,0 0 0,-1-1 1,0 0-1,0 0 1,0 0-1,0 0 0,-1-1 1,0 1-1,-1-1 1,1 0-1,-1 0 0,-1 1 1,1-2-1,-1 1 0,0-10 1,0 0 34,0 0 0,-2 0 0,0 0 1,-1 0-1,0 0 0,-2 0 0,0 1 1,-1-1-1,0 1 0,-11-22 0,11 28-47,-1 0 0,1 1-1,-2 0 1,1 0 0,-1 1-1,-1 0 1,1 0 0,-1 1 0,-1-1-1,1 2 1,-1-1 0,0 1-1,-1 1 1,1 0 0,-1 0 0,0 1-1,-17-5 1,18 6-128,-1 1 0,1 0 0,-1 1 0,1 0 0,-1 1 0,1 0 0,-1 0 0,1 1 0,-1 0 0,-13 4 0,16-3-488,1 0 0,-1 1 0,1 0-1,0 0 1,-1 0 0,2 1 0,-1 0 0,0 1 0,-5 5-1,-17 20-7448</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4.814"/>
    </inkml:context>
    <inkml:brush xml:id="br0">
      <inkml:brushProperty name="width" value="0.05" units="cm"/>
      <inkml:brushProperty name="height" value="0.05" units="cm"/>
      <inkml:brushProperty name="color" value="#5B2D90"/>
    </inkml:brush>
  </inkml:definitions>
  <inkml:trace contextRef="#ctx0" brushRef="#br0">0 113 5843,'0'0'13392,"6"1"-12455,34 18-406,-11-5-310,1 0 0,1-2 0,0-2 0,1 0 0,40 6 0,4-9 103,0-3 1,79-7 0,-121-1-387,0-1 1,0-2-1,0-2 1,-1-1 0,0-1-1,-1-2 1,52-28 0,-71 33 78,0 0-1,-1 0 1,0-1 0,0-1 0,-1 0 0,0 0 0,-1-1 0,17-24 0,-25 28 1278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17.444"/>
    </inkml:context>
    <inkml:brush xml:id="br0">
      <inkml:brushProperty name="width" value="0.05" units="cm"/>
      <inkml:brushProperty name="height" value="0.05" units="cm"/>
      <inkml:brushProperty name="color" value="#5B2D90"/>
    </inkml:brush>
  </inkml:definitions>
  <inkml:trace contextRef="#ctx0" brushRef="#br0">71 101 8868,'0'0'2041,"-4"-15"787,2-4-1814,1 12-510,1 0 0,-2-1 0,1 1 1,-1 0-1,0 0 0,-1 0 0,-4-10 1,7 18-447,0-1-1,0 0 1,0 0 0,0 0 0,0 1 0,0-1 0,0 0 0,0 0 0,0 0 0,0 1 0,0-1 0,-1 0 0,1 0 0,0 0 0,0 0 0,0 0 0,0 1 0,0-1 0,-1 0-1,1 0 1,0 0 0,0 0 0,0 0 0,0 0 0,-1 0 0,1 1 0,0-1 0,0 0 0,0 0 0,-1 0 0,1 0 0,0 0 0,0 0 0,0 0 0,-1 0 0,1 0 0,0 0-1,0 0 1,0 0 0,-1 0 0,1 0 0,0 0 0,0-1 0,0 1 0,0 0 0,-1 0 0,1 0 0,0 0 0,0 0 0,0 0 0,0 0 0,-1-1 0,1 1 0,0 0-1,0 0 1,0 0 0,0 0 0,0 0 0,0-1 0,0 1 0,-1 0 0,1 0 0,0-1 0,-10 40 37,2 1-1,1-1 1,-2 74 0,5-46 15,6 89 0,-1-136-110,2 1 1,0-1-1,1 0 1,1 0-1,1-1 0,1 0 1,0 0-1,18 32 1,-21-46-107,-1 0 0,1 0 0,-1-1 0,1 1 0,1-1 0,-1 0 0,1 0 0,-1 0 0,1-1 0,0 1 0,0-1 0,8 3 0,-10-5 45,1 0 1,-1 1-1,1-2 0,0 1 1,0 0-1,-1-1 0,1 0 1,0 1-1,0-2 0,0 1 1,-1 0-1,1-1 0,0 0 1,-1 1-1,1-1 0,0-1 1,-1 1-1,1-1 0,-1 1 1,6-5-1,1-1 22,-1-1-1,0 0 1,-1 0-1,0-1 1,0 0 0,-1-1-1,0 0 1,0 0 0,-1 0-1,-1-1 1,0 0-1,0 0 1,-1 0 0,0-1-1,1-12 1,3-12-15,-2-1 0,-2 1 0,0-62 0,-4 135 898,-1-7-561,1 0 0,1 1 0,1-1 0,2 0 0,1 0 1,14 43-1,-12-54-303,-5-10-107,1 0 0,1-1 0,0 1 0,0-1 0,9 15 0,-12-23 19,-1 0 1,0 1-1,0-1 1,1 1-1,-1-1 1,0 0-1,0 0 0,1 1 1,-1-1-1,0 0 1,1 1-1,-1-1 1,0 0-1,1 0 0,-1 0 1,0 1-1,1-1 1,-1 0-1,0 0 1,1 0-1,-1 0 0,1 0 1,-1 0-1,0 0 1,1 0-1,-1 0 1,1 0-1,-1 0 0,1 0 1,-1 0-1,0 0 1,1 0-1,-1 0 1,0 0-1,1 0 0,-1-1 1,1 1-1,-1 0 1,0 0-1,1 0 1,-1-1-1,0 1 1,1 0-1,-1-1 0,0 1 1,1 0-1,7-21-5977</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6.157"/>
    </inkml:context>
    <inkml:brush xml:id="br0">
      <inkml:brushProperty name="width" value="0.05" units="cm"/>
      <inkml:brushProperty name="height" value="0.05" units="cm"/>
      <inkml:brushProperty name="color" value="#5B2D90"/>
    </inkml:brush>
  </inkml:definitions>
  <inkml:trace contextRef="#ctx0" brushRef="#br0">15 68 4162,'0'0'10343,"-15"0"-3497,36 3-6521,0-1-1,0-1 1,0-1-1,0-1 1,31-5 0,2-2-71,55-17 1,-30 6-1526,0 5-3783,-71 13-506</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6.529"/>
    </inkml:context>
    <inkml:brush xml:id="br0">
      <inkml:brushProperty name="width" value="0.05" units="cm"/>
      <inkml:brushProperty name="height" value="0.05" units="cm"/>
      <inkml:brushProperty name="color" value="#5B2D90"/>
    </inkml:brush>
  </inkml:definitions>
  <inkml:trace contextRef="#ctx0" brushRef="#br0">8 6 9364,'0'0'11504,"-2"-6"-8921,2 6-2506,-2 129 2290,-1-35-2814,11 108 0,2-160-2468,-2-31-373,2-2-3331</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6.891"/>
    </inkml:context>
    <inkml:brush xml:id="br0">
      <inkml:brushProperty name="width" value="0.05" units="cm"/>
      <inkml:brushProperty name="height" value="0.05" units="cm"/>
      <inkml:brushProperty name="color" value="#5B2D90"/>
    </inkml:brush>
  </inkml:definitions>
  <inkml:trace contextRef="#ctx0" brushRef="#br0">1 142 3986,'0'0'15578,"14"-7"-14767,45-20-19,-55 26-749,-1 0 0,0 0 0,0 0-1,0 0 1,1 1 0,-1 0 0,0-1 0,1 1 0,-1 0 0,0 1 0,1-1-1,-1 1 1,0-1 0,0 1 0,1 0 0,-1 0 0,0 1 0,0-1 0,0 0-1,0 1 1,0 0 0,-1 0 0,1 0 0,0 0 0,-1 0 0,0 0-1,1 1 1,-1-1 0,0 1 0,0 0 0,2 4 0,3 4 9,-2 0-1,0-1 1,0 2 0,-1-1 0,0 0-1,4 20 1,2 49-108,-9-74 42,-1 0-1,1 0 1,-2 0-1,1 0 1,-1 0 0,1 0-1,-2 0 1,1 0-1,-1 0 1,0 0-1,-2 5 1,3-10 10,1 0 0,-1 0 1,1 0-1,-1 0 0,1 0 0,-1-1 1,0 1-1,1 0 0,-1 0 1,0-1-1,0 1 0,1-1 0,-1 1 1,0 0-1,0-1 0,0 1 1,0-1-1,-1 1 0,-6-12 111,7-37 192,1 39-290,1-19-12,0 0 1,2 1-1,1-1 0,2 1 1,0 0-1,2 0 0,1 1 1,1-1-1,1 2 0,21-36 1,-32 60-96,0 1 1,1-1 0,-1 0 0,1 1 0,-1-1 0,0 0 0,1 1 0,-1-1 0,1 1 0,0-1 0,-1 0 0,1 1 0,-1 0 0,1-1 0,0 1 0,0-1 0,-1 1 0,1 0-1,0-1 1,-1 1 0,1 0 0,0 0 0,0 0 0,-1 0 0,1 0 0,0 0 0,0 0 0,0 0 0,-1 0 0,1 0 0,0 0 0,0 0 0,-1 0 0,1 0 0,0 1 0,0-1-1,-1 0 1,1 1 0,0-1 0,-1 1 0,1-1 0,0 0 0,-1 1 0,1-1 0,-1 1 0,1 0 0,-1-1 0,2 2 0,22 36-6412,-20-32 5026,12 26-6963</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7.564"/>
    </inkml:context>
    <inkml:brush xml:id="br0">
      <inkml:brushProperty name="width" value="0.05" units="cm"/>
      <inkml:brushProperty name="height" value="0.05" units="cm"/>
      <inkml:brushProperty name="color" value="#5B2D90"/>
    </inkml:brush>
  </inkml:definitions>
  <inkml:trace contextRef="#ctx0" brushRef="#br0">229 68 10261,'0'0'9967,"-15"-12"-9148,-52-36-456,65 47-343,0 0 0,0 0 0,0 1 0,0-1 0,0 0 0,0 1 0,-1-1 0,1 1 0,0 0 0,-1-1 0,1 1 0,0 0 0,0 1-1,-1-1 1,1 0 0,0 1 0,0-1 0,-1 1 0,1 0 0,0-1 0,0 1 0,0 0 0,0 1 0,0-1 0,-2 2 0,-2 1-3,0 2-1,1-1 1,0 0 0,0 1-1,-6 8 1,7-9-1,-2 5 3,0 1 1,0-1-1,1 1 0,1 0 1,0 0-1,0 0 0,1 1 1,0-1-1,1 1 1,0 0-1,1 0 0,1 0 1,0-1-1,3 24 1,-3-33-45,0 0 0,0 0 0,0 0 1,0 0-1,1 0 0,-1 0 1,1 0-1,-1-1 0,1 1 1,0 0-1,0 0 0,0-1 0,-1 1 1,2-1-1,-1 1 0,0 0 1,0-1-1,0 0 0,1 1 1,-1-1-1,1 0 0,-1 0 0,1 0 1,0 0-1,-1 0 0,1 0 1,0 0-1,-1 0 0,1-1 1,0 1-1,0-1 0,0 1 1,0-1-1,0 0 0,0 0 0,-1 0 1,1 0-1,0 0 0,0 0 1,0-1-1,0 1 0,0 0 1,2-2-1,3 1-52,-1-2-1,1 1 1,-1-1 0,1 0-1,-1 0 1,0 0 0,0-1 0,0 0-1,-1 0 1,8-8 0,-5 3 55,-1 0 0,0-1 1,-1 0-1,0 0 0,0 0 1,-2-1-1,1 0 0,-1 0 1,-1 0-1,1-1 0,-2 1 1,0-1-1,0 1 0,-1-1 1,-1-17-1,-2 86 250,0-35-135,1 0-1,1 0 0,5 35 0,-5-55-88,0 0 0,1-1 0,-1 1 0,1 0 0,-1 0 0,1 0 0,0-1 0,0 1 0,0 0 0,0-1 0,0 1 0,0 0 0,0-1 0,0 0 0,1 1 0,-1-1-1,1 0 1,-1 1 0,1-1 0,-1 0 0,1 0 0,0 0 0,-1-1 0,1 1 0,0 0 0,0-1 0,0 1 0,-1-1 0,1 1 0,0-1 0,0 0 0,3 0 0,-1 0 9,-1 0 1,1-1-1,-1 0 1,1 1-1,-1-1 1,1-1-1,-1 1 1,0 0-1,1-1 1,-1 1-1,0-1 1,0 0-1,0 0 1,-1-1 0,1 1-1,3-3 1,0-4-12,0 1 0,0-1 1,-1 1-1,0-2 0,0 1 1,-1 0-1,0-1 1,-1 0-1,0 0 0,2-17 1,-1-4 593,0-62 0,-4 81-54,1 86-1,1-31-586,-2 0 0,-10 82 0,3-102-1401,-1-10-5080</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7.909"/>
    </inkml:context>
    <inkml:brush xml:id="br0">
      <inkml:brushProperty name="width" value="0.05" units="cm"/>
      <inkml:brushProperty name="height" value="0.05" units="cm"/>
      <inkml:brushProperty name="color" value="#5B2D90"/>
    </inkml:brush>
  </inkml:definitions>
  <inkml:trace contextRef="#ctx0" brushRef="#br0">1 1 14375,'0'0'4434,"28"94"-11189,-13-60-577</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8.415"/>
    </inkml:context>
    <inkml:brush xml:id="br0">
      <inkml:brushProperty name="width" value="0.05" units="cm"/>
      <inkml:brushProperty name="height" value="0.05" units="cm"/>
      <inkml:brushProperty name="color" value="#5B2D90"/>
    </inkml:brush>
  </inkml:definitions>
  <inkml:trace contextRef="#ctx0" brushRef="#br0">18 9 12438,'0'0'9892,"0"9"-9102,-18 151 2075,21-130-2897,-3-30 23,0 0-1,1 1 1,-1-1 0,0 0-1,1 1 1,-1-1 0,0 0 0,0 1-1,1-1 1,-1 0 0,1 0 0,-1 1-1,0-1 1,1 0 0,-1 0 0,0 0-1,1 1 1,-1-1 0,1 0 0,-1 0-1,1 0 1,-1 0 0,0 0-1,1 0 1,-1 0 0,1 0 0,-1 0-1,1 0 1,-1 0 0,1 0 0,-1 0-1,0-1 1,1 1 0,5-3-54,-1 0 0,0-1 0,0 1 1,0-1-1,0 0 0,6-7 0,36-41-114,-32 34 49,1 1 0,0 1 1,33-26-1,-48 45 105,1-1 0,-1 1 0,-1-1 0,1 1-1,0 0 1,-1 0 0,1-1 0,-1 1 0,0 4 0,0-6 0,1 5-24,0 8 65,1 0 1,0 0 0,1 0 0,7 21 0,-9-33-29,-1 0 1,1 0 0,0 0 0,0 0 0,0-1 0,0 1-1,0 0 1,0 0 0,0 0 0,1-1 0,-1 1 0,1-1-1,-1 1 1,1-1 0,-1 0 0,1 1 0,0-1 0,0 0 0,0 0-1,0 0 1,0 0 0,-1-1 0,2 1 0,-1 0 0,0-1-1,0 1 1,0-1 0,0 0 0,0 0 0,0 0 0,0 0 0,0 0-1,1 0 1,-1-1 0,0 1 0,0-1 0,0 1 0,0-1-1,3-1 1,1-1-63,-1 0 0,0-1-1,0 1 1,0-1 0,-1 0-1,1 0 1,-1-1 0,0 1-1,0-1 1,-1 0 0,1 0-1,-1 0 1,0 0 0,-1-1-1,1 1 1,2-9 0,0 0 167,-2 0 1,1 0-1,-1 0 1,-1 0-1,0-27 1,16 165 221,-18-40-273,0-50-3161</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8.806"/>
    </inkml:context>
    <inkml:brush xml:id="br0">
      <inkml:brushProperty name="width" value="0.05" units="cm"/>
      <inkml:brushProperty name="height" value="0.05" units="cm"/>
      <inkml:brushProperty name="color" value="#5B2D90"/>
    </inkml:brush>
  </inkml:definitions>
  <inkml:trace contextRef="#ctx0" brushRef="#br0">0 0 13478,'0'0'6238,"18"19"-6262,57 63 53,-64-71-12,0 0 1,1-1-1,0 0 0,0-1 0,1 0 1,1-1-1,16 7 0,-23-12 9,0 0 0,1 0-1,-1-1 1,0-1-1,1 1 1,-1-1 0,1 0-1,-1-1 1,1 0 0,-1 0-1,1 0 1,0-1 0,-1 0-1,10-3 1,-13 2-32,0 0-1,0-1 1,1 1 0,-2-1-1,1 0 1,0 0 0,0 0-1,-1 0 1,0-1 0,0 0-1,0 1 1,0-1 0,0 0-1,-1 0 1,0 0 0,0-1-1,0 1 1,0-1 0,-1 1-1,1-1 1,-1 1 0,0-1-1,-1 0 1,1 0 0,-1 1 0,0-10-1,-1 13-17,1-1-1,-1 1 1,1-1-1,-1 0 1,0 1-1,1-1 1,-1 1-1,0 0 1,0-1 0,0 1-1,0 0 1,-1 0-1,1-1 1,0 1-1,0 0 1,-1 0-1,1 0 1,0 0-1,-1 1 1,1-1-1,-1 0 1,0 1-1,1-1 1,-1 1 0,1-1-1,-3 1 1,2-1 38,0 0 0,0 1 1,-1 0-1,1-1 0,0 1 0,0 0 1,-1 0-1,1 0 0,0 0 1,-1 1-1,1-1 0,0 1 1,0-1-1,0 1 0,-1 0 1,1 0-1,0 0 0,0 0 0,0 0 1,-2 1-1,1 3 48,-1 0 0,1 0 0,0 0 0,0 0 0,1 0 0,-1 1 0,1-1 1,0 1-1,1-1 0,-1 1 0,1 0 0,0 6 0,-6 80 795,7-80-648,-1 442 3785,1-450-3957,1 0 1,-1 0-1,-1 0 1,1 0-1,0 0 1,-1-1 0,0 1-1,0 0 1,0 0-1,0-1 1,-1 1-1,0-1 1,1 1-1,-1-1 1,0 0 0,-1 1-1,1-1 1,-5 4-1,4-5-80,-1 1 0,0-1 0,0-1 1,0 1-1,0-1 0,0 1 0,0-1 0,0 0 0,-1-1 0,1 1 0,0-1 0,-1 1 0,1-1 0,0-1 1,-1 1-1,-7-2 0,3 0-380,1 0 0,0 0 1,0-1-1,0 0 0,1-1 0,-1 1 1,1-1-1,-14-10 0,-23-21-4768</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49.787"/>
    </inkml:context>
    <inkml:brush xml:id="br0">
      <inkml:brushProperty name="width" value="0.05" units="cm"/>
      <inkml:brushProperty name="height" value="0.05" units="cm"/>
      <inkml:brushProperty name="color" value="#5B2D90"/>
    </inkml:brush>
  </inkml:definitions>
  <inkml:trace contextRef="#ctx0" brushRef="#br0">1 175 2097,'0'0'13668,"56"30"-10710,-24-12-2076,3 3-607,2-2 1,0-1 0,1-1 0,1-2 0,1-2-1,52 10 1,1-14-41,182-7-1,-259-2-257,15-1 13,-1-2 0,0-1 0,0-1 0,0-2 0,-1-1-1,0-1 1,-1-2 0,0 0 0,0-2 0,-1-1 0,-1-1 0,0-2 0,-1 0 0,-1-2 0,-1 0 0,26-29 0,-44 42 82,1 0 0,-1-1 0,0 0 0,-1 0 0,0 0 0,0 0 0,0-1 0,-1 0 0,0 0 0,0 0 0,-1 0 0,0 0 0,-1 0 0,0 0 0,0-1 1,-1-10 444,-2 31-874,-4-1-668,0 0 1,-1-1-1,0 0 1,-1 0-1,-14 13 1,-5 1-6780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0.477"/>
    </inkml:context>
    <inkml:brush xml:id="br0">
      <inkml:brushProperty name="width" value="0.05" units="cm"/>
      <inkml:brushProperty name="height" value="0.05" units="cm"/>
      <inkml:brushProperty name="color" value="#5B2D90"/>
    </inkml:brush>
  </inkml:definitions>
  <inkml:trace contextRef="#ctx0" brushRef="#br0">1 81 3666,'0'0'17112,"10"-2"-16968,33 11 544,21-2 48,11-5-720,2-2 320,-3 0-336,-11-10-64,-15-7-176,-14-2-1168,-17 1-305,-17 0-1072,0 4-3394</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0.829"/>
    </inkml:context>
    <inkml:brush xml:id="br0">
      <inkml:brushProperty name="width" value="0.05" units="cm"/>
      <inkml:brushProperty name="height" value="0.05" units="cm"/>
      <inkml:brushProperty name="color" value="#5B2D90"/>
    </inkml:brush>
  </inkml:definitions>
  <inkml:trace contextRef="#ctx0" brushRef="#br0">6 0 8020,'0'0'12846,"-1"6"-11803,-3 127 2910,4 75-3186,1-88-1435,4-53-2227,9-26-1933,-2-23-1821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48.251"/>
    </inkml:context>
    <inkml:brush xml:id="br0">
      <inkml:brushProperty name="width" value="0.05" units="cm"/>
      <inkml:brushProperty name="height" value="0.05" units="cm"/>
      <inkml:brushProperty name="color" value="#5B2D90"/>
    </inkml:brush>
  </inkml:definitions>
  <inkml:trace contextRef="#ctx0" brushRef="#br0">22 22 7940,'0'0'7737,"-4"-4"-6404,-10-10-52,10 10 290,4 9-530,1 6-918,0 0 1,1 1-1,0-1 1,0 0-1,1-1 1,1 1-1,0 0 0,0-1 1,8 14-1,10 12 86,32 40-1,0 2-50,4 16-138,-4 1 1,65 161-1,-116-248-52,-1-4 42,0-1-1,-1 1 1,1 0-1,-1 0 0,0 1 1,0-1-1,0 0 1,0 8-1,-24-12-978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17.781"/>
    </inkml:context>
    <inkml:brush xml:id="br0">
      <inkml:brushProperty name="width" value="0.05" units="cm"/>
      <inkml:brushProperty name="height" value="0.05" units="cm"/>
      <inkml:brushProperty name="color" value="#5B2D90"/>
    </inkml:brush>
  </inkml:definitions>
  <inkml:trace contextRef="#ctx0" brushRef="#br0">24 90 10645,'0'0'4405,"0"17"-3133,0-3-937,1 0 1,4 28-1,-5-40-264,1 0 0,0 0 0,0 0 1,0 0-1,0 0 0,0-1 0,1 1 0,-1 0 1,0-1-1,1 1 0,-1-1 0,1 1 0,0-1 0,-1 0 1,1 0-1,0 0 0,0 0 0,0 0 0,0 0 1,0 0-1,0 0 0,0-1 0,0 1 0,0-1 0,0 0 1,0 0-1,0 1 0,0-1 0,0 0 0,1-1 1,-1 1-1,0 0 0,3-2 0,0 2 108,0-1 1,0 0-1,0-1 0,0 1 1,-1-1-1,1 0 0,-1 0 1,1-1-1,-1 1 0,0-1 1,0 0-1,5-4 0,-6 3-50,1-1-1,-1 0 0,0-1 0,0 1 1,-1 0-1,1-1 0,-1 1 1,0-1-1,-1 0 0,1 0 0,-1 0 1,0 0-1,-1 0 0,0 0 0,0 0 1,0 0-1,0 0 0,-1 0 0,-2-8 1,2 11-115,0 0 0,0 0 0,0 0 0,-1 0 0,1 0 0,-1 0 0,0 0 0,0 0 0,0 1 0,0-1-1,-1 0 1,1 1 0,-1 0 0,1 0 0,-1 0 0,0 0 0,0 0 0,0 0 0,0 1 0,0-1 0,0 1 0,0 0 0,0 0 0,-1 0 0,1 1 0,0-1 0,-1 1 0,1-1 0,0 1 0,-1 0 0,1 0 0,0 1 0,-1-1 0,-4 2 0,5-1-68,0-1 1,-1 1-1,1 0 0,0 1 1,-1-1-1,1 1 0,0-1 0,0 1 1,0 0-1,0 0 0,1 0 1,-1 0-1,1 1 0,-1-1 0,1 1 1,-3 3-1,1 0-149,0 1 0,1-1 0,0 0 0,0 1 0,1-1 0,0 1 0,-3 12 0,3-2-808,0 0 0,1 1 0,0-1 0,2 0-1,4 33 1,-3-41-150,0 0-1,1 0 0,0-1 1,6 13-1,18 25-8055</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1.407"/>
    </inkml:context>
    <inkml:brush xml:id="br0">
      <inkml:brushProperty name="width" value="0.05" units="cm"/>
      <inkml:brushProperty name="height" value="0.05" units="cm"/>
      <inkml:brushProperty name="color" value="#5B2D90"/>
    </inkml:brush>
  </inkml:definitions>
  <inkml:trace contextRef="#ctx0" brushRef="#br0">1 203 3426,'0'0'15393,"15"7"-14424,-13-7-963,98 39 707,-89-35-645,0-1 1,0-1-1,0 0 0,1 0 1,-1-1-1,0-1 1,1 0-1,-1 0 1,13-3-1,-21 2-61,-1 0 1,1-1-1,-1 1 0,0-1 0,0 1 1,1-1-1,-1 0 0,-1 0 0,1 0 1,0 0-1,0 0 0,-1-1 0,1 1 1,-1 0-1,1-1 0,-1 1 1,0-1-1,0 1 0,0-1 0,-1 0 1,1 1-1,-1-1 0,1 0 0,-1 0 1,0 1-1,0-4 0,1-10-22,-1 0-1,-3-33 0,3 46 10,-1 0 1,-1-1-1,1 1 0,0 0 0,-1 0 0,1 0 0,-1 0 0,0 0 0,0 0 0,0 0 0,-1 0 0,1 1 0,-1-1 0,1 1 0,-1 0 0,0 0 0,0 0 0,0 0 0,0 0 0,0 1 1,0-1-1,0 1 0,0 0 0,-1 0 0,1 0 0,-1 0 0,1 1 0,-1-1 0,1 1 0,-1 0 0,1 0 0,-1 0 0,1 1 0,-1-1 0,1 1 0,0 0 0,-1-1 0,1 2 0,0-1 1,-1 0-1,1 1 0,0-1 0,0 1 0,0 0 0,0 0 0,1 0 0,-6 5 0,2 3 63,0 0 0,1 0 0,0 1 1,0 0-1,1-1 0,0 2 0,1-1 0,1 0 0,-3 18 0,3-8 80,1 1 0,0-1 0,2 1 1,3 25-1,-4-43-132,1 1 1,0-1-1,0 1 1,1-1-1,-1 1 1,1-1-1,0 0 1,0 0-1,0 0 1,0 0-1,1 0 1,0-1-1,0 1 1,0-1 0,0 1-1,0-1 1,1 0-1,-1-1 1,1 1-1,0 0 1,0-1-1,0 0 1,0 0-1,0 0 1,0 0-1,1-1 1,-1 0 0,1 0-1,-1 0 1,1 0-1,-1-1 1,1 0-1,-1 0 1,1 0-1,6-1 1,2 0-38,1-1 0,-1 0 0,0-1 0,1 0 0,-1-2 0,-1 1 0,1-1 0,-1-1 0,1 0 0,18-14 0,-15 7-38,-1 0-1,-1-1 1,0 0-1,-1-1 1,-1 0-1,0-1 0,-1-1 1,12-25-1,-16 29-61,-1-1-1,-1 0 0,0 0 0,0 0 1,-2-1-1,0 0 0,0 1 1,-2-1-1,0 0 0,0 0 0,-4-26 1,-6 27 6,9 14 127,0-1 0,-1 1 0,1 0 0,0 0-1,-1 0 1,1 0 0,0 0 0,-1 0 0,1 0-1,-1 0 1,1 0 0,0 0 0,-1 0 0,1 0-1,-1 0 1,1 1 0,0-1 0,-1 0 0,1 0-1,0 0 1,-1 0 0,1 1 0,0-1-1,0 0 1,-1 0 0,1 1 0,0-1 0,-1 0-1,1 1 1,0-1 0,0 0 0,0 0 0,-1 1-1,1-1 1,0 1 0,0-1 0,0 0 0,0 1-1,0-1 1,0 0 0,-1 1 0,1-1 0,0 1-1,0-1 1,0 0 0,1 1 0,-5 12 32,2 1 0,0-1 1,0 1-1,2-1 0,-1 1 1,2-1-1,0 1 1,3 18-1,6 8 143,18 55 0,-9-38-180,-17-49-3,13 53 269,-15-59-243,1-1 0,-1 1-1,1 0 1,-1-1 0,0 1 0,0 0 0,0 0-1,0-1 1,0 1 0,0 0 0,-1-1 0,1 1-1,-1 0 1,1-1 0,-1 1 0,1 0 0,-1-1-1,0 1 1,0-1 0,0 1 0,0-1 0,0 0-1,0 1 1,0-1 0,0 0 0,-1 0 0,1 1 0,0-1-1,-2 1 1,-6 0 111,0 0-1,0-1 1,0 0-1,0-1 1,0 1-1,0-1 1,1-1-1,-1 0 1,0 0-1,0-1 1,0 0-1,1-1 1,-12-4-1,16 5-251,0 0 0,-1 0 0,1 0 1,0-1-1,1 1 0,-1-1 0,0 0 0,1 0 0,-1-1 0,1 1 0,0-1 0,-3-4 0,4 5-282,1 0 0,0 0-1,0 0 1,-1-1 0,2 1-1,-1 0 1,0 0 0,1-1-1,-1 1 1,1 0 0,0-1-1,0 1 1,0-1 0,1 1-1,-1 0 1,1-1 0,0 1-1,2-6 1,15-24-10892</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1.890"/>
    </inkml:context>
    <inkml:brush xml:id="br0">
      <inkml:brushProperty name="width" value="0.05" units="cm"/>
      <inkml:brushProperty name="height" value="0.05" units="cm"/>
      <inkml:brushProperty name="color" value="#5B2D90"/>
    </inkml:brush>
  </inkml:definitions>
  <inkml:trace contextRef="#ctx0" brushRef="#br0">37 1 10645,'0'0'10298,"2"23"-9266,1 4-858,20 302 2222,-19-242-2196,1-9-762,-7-28-2787,2-49 3100,0-1 0,-1 1 0,1 0 0,0-1 0,-1 1 0,1-1 0,0 1 0,-1-1 0,1 1 0,-1-1 0,1 1 0,-1-1 0,1 0 0,-1 1 0,0-1 0,1 0 0,-1 1 0,1-1 1,-1 0-1,0 0 0,1 0 0,-1 1 0,0-1 0,1 0 0,-1 0 0,0 0 0,1 0 0,-1 0 0,0 0 0,0-1 0,-22-3-5237,21 2 5175,0 0-1,0 1 0,0-1 1,0 0-1,1 0 0,-1 0 1,1 0-1,-1 0 0,1-1 1,0 1-1,0 0 1,-1-5-1,-8-39 2012,10 32-152,-1 0 0,2 0 0,-1 0 0,5-19 0,-2 24-1019,0 1-1,0-1 1,1 1-1,1 0 1,-1 0 0,1 0-1,0 0 1,1 1-1,0 0 1,9-9-1,-7 8-284,-1 1 1,1 0-1,1 0 0,-1 1 0,1 0 0,0 1 0,0 0 1,1 0-1,0 1 0,-1 0 0,2 1 0,-1 0 0,0 0 0,19-1 1,-27 4-226,0 1 1,-1-1 0,1 1-1,0 0 1,0-1 0,0 1 0,0 0-1,-1 0 1,1 0 0,0 0-1,-1 0 1,1 1 0,-1-1 0,0 0-1,1 1 1,-1-1 0,0 1-1,0-1 1,0 1 0,0 0-1,0-1 1,0 1 0,0 0 0,0 0-1,-1 0 1,1 2 0,11 55 275,-8-32-768,-2-1-1,-1 0 1,-1 1 0,-2-1 0,-7 43 0,0-45-2648,-3-9-2156</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2.238"/>
    </inkml:context>
    <inkml:brush xml:id="br0">
      <inkml:brushProperty name="width" value="0.05" units="cm"/>
      <inkml:brushProperty name="height" value="0.05" units="cm"/>
      <inkml:brushProperty name="color" value="#5B2D90"/>
    </inkml:brush>
  </inkml:definitions>
  <inkml:trace contextRef="#ctx0" brushRef="#br0">1 0 15063,'0'0'4146,"54"54"-9012,-45-19-289</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2.679"/>
    </inkml:context>
    <inkml:brush xml:id="br0">
      <inkml:brushProperty name="width" value="0.05" units="cm"/>
      <inkml:brushProperty name="height" value="0.05" units="cm"/>
      <inkml:brushProperty name="color" value="#5B2D90"/>
    </inkml:brush>
  </inkml:definitions>
  <inkml:trace contextRef="#ctx0" brushRef="#br0">1 74 7171,'0'0'16272,"1"-4"-15274,4-9-811,-1 12-82,7 25-8,-4-6-33,1 2-66,0-1 0,1-1 0,1 0-1,16 22 1,-22-35 3,0 0-1,1 0 1,-1 0 0,1-1-1,0 1 1,1-1-1,-1 0 1,1-1 0,-1 0-1,1 0 1,0 0-1,0 0 1,1-1 0,-1 0-1,0 0 1,1-1-1,10 2 1,-6-2-17,0-1 1,0 0-1,0 0 0,-1-1 1,1 0-1,0-1 0,0 0 0,-1-1 1,0 0-1,1-1 0,-1 0 1,0 0-1,-1-1 0,1-1 0,-1 0 1,0 0-1,0 0 0,-1-1 1,0 0-1,0-1 0,-1 0 0,0 0 1,0-1-1,-1 0 0,0 0 1,7-14-1,-9 15-30,0-1 0,-1 1 0,0-1 1,0 0-1,-1 0 0,0 0 0,0 0 0,-1 0 1,0 0-1,-1-1 0,0-10 0,-1 19 43,1 0 0,0 0 0,0 0 0,-1 1 0,1-1-1,0 0 1,-1 0 0,1 1 0,-1-1 0,1 0 0,-1 0 0,1 1-1,-1-1 1,0 1 0,1-1 0,-1 0 0,0 1 0,1-1 0,-1 1-1,0 0 1,0-1 0,1 1 0,-1 0 0,0-1 0,0 1-1,0 0 1,0 0 0,1-1 0,-1 1 0,0 0 0,0 0 0,-1 0-1,0 0-8,0 0 0,0 0 0,0 1-1,0-1 1,0 0 0,1 0 0,-1 1-1,0-1 1,0 1 0,0 0 0,1 0-1,-1-1 1,0 1 0,1 0 0,-1 1-1,-1 0 1,-3 5 12,1 0 0,0 0-1,0 1 1,1 0 0,0-1-1,1 2 1,-1-1 0,1 0 0,-3 16-1,-11 85 15,12-42-6,6 75-1,1-82 135,-11 111 0,9-167-127,0 0-1,-1-1 1,0 1 0,0 0 0,0-1 0,0 1 0,0-1 0,-1 1 0,1-1 0,-1 0-1,0 0 1,0 1 0,-1-1 0,1-1 0,0 1 0,-1 0 0,0-1 0,1 1 0,-1-1 0,0 0-1,0 0 1,-1 0 0,1 0 0,0 0 0,-1-1 0,-6 3 0,3-3-45,0 0 1,0-1-1,0 0 1,0 0-1,0 0 1,0-1-1,0 0 1,1 0-1,-1-1 1,0 1-1,0-2 1,1 1-1,-12-6 1,-12-9-2312,-41-29 0,19 7-5503</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3.520"/>
    </inkml:context>
    <inkml:brush xml:id="br0">
      <inkml:brushProperty name="width" value="0.05" units="cm"/>
      <inkml:brushProperty name="height" value="0.05" units="cm"/>
      <inkml:brushProperty name="color" value="#5B2D90"/>
    </inkml:brush>
  </inkml:definitions>
  <inkml:trace contextRef="#ctx0" brushRef="#br0">91 4 8724,'0'0'10170,"4"3"-9711,-3-3-375,0 1 0,0 0 0,1-1 0,-1 1 0,-1 0 0,1 0 0,0-1 1,0 1-1,0 0 0,0 0 0,-1 0 0,1 0 0,0 0 0,-1 0 0,1 0 0,-1 1 0,1-1 0,-1 0 0,1 0 1,-1 0-1,0 0 0,0 1 0,0-1 0,1 0 0,-1 2 0,-1-2 3,0 0 0,1 1 0,-1-1-1,0 0 1,1 0 0,-1 0 0,0 0 0,0 0 0,0-1 0,0 1-1,0 0 1,0 0 0,0-1 0,0 1 0,-1 0 0,1-1-1,0 1 1,0-1 0,0 0 0,-1 1 0,1-1 0,0 0-1,0 0 1,-1 1 0,1-1 0,0 0 0,-1 0 0,1-1 0,-2 1-1,2 0-28,1 0 0,-1-1 0,1 1 0,-1 0 0,1 0 0,-1 0 0,1 0 0,-1-1 0,1 1 0,-1 0 0,1-1 1,-1 1-1,1 0 0,0-1 0,-1 1 0,1 0 0,0-1 0,-1 1 0,1-1 0,0 1 0,-1-1 0,1 1 0,0-1 0,0 1 0,0-1 0,-1 1 0,1-1 0,0 1 0,0-1 0,0 1 0,0-1 0,0 1 0,0-1 0,0 1 0,0-1 0,0 0 0,0 1 0,0-1 0,1 1 0,-1-1 0,0 1 0,0-1 0,1 0 0,-1-8 708,5 8-575,-1 1-1,1-1 1,-1 1 0,1-1-1,-1 0 1,0-1-1,6-1 1,-3 1-371,-6 1 185,9-2-5,0 1 0,1 0 0,-1 1 1,11-1-1,-19 2-6,0 0 1,1 0 0,-1 0-1,0 0 1,0 1 0,0-1-1,0 0 1,0 1 0,0 0-1,0-1 1,0 1-1,0 0 1,0 0 0,-1 0-1,1 0 1,0 1 0,-1-1-1,1 0 1,0 1 0,-1-1-1,0 1 1,1 0 0,-1-1-1,0 1 1,0 0-1,2 3 1,0 4 5,0 0-1,0 0 1,-1 0-1,0 1 1,-1-1 0,0 0-1,0 1 1,-1-1-1,0 1 1,-1-1-1,0 0 1,-1 1 0,1-1-1,-2 0 1,1 0-1,-2 0 1,1 0-1,-8 13 1,1-6-381,0 0-1,-2-1 1,1-1-1,-2 1 1,0-2-1,-1 0 1,0-1-1,-23 16 1,-46 25-4534</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6.327"/>
    </inkml:context>
    <inkml:brush xml:id="br0">
      <inkml:brushProperty name="width" value="0.05" units="cm"/>
      <inkml:brushProperty name="height" value="0.05" units="cm"/>
      <inkml:brushProperty name="color" value="#5B2D90"/>
    </inkml:brush>
  </inkml:definitions>
  <inkml:trace contextRef="#ctx0" brushRef="#br0">267 33 9396,'0'0'10541,"0"-5"-9949,0-22 1751,-23 27-513,17 2-1790,0 0 0,0 0 0,0 0 0,0 0 0,0 1-1,0 0 1,0 0 0,1 1 0,0-1 0,-1 1 0,1 1 0,1-1 0,-6 6 0,-2 3 109,0 1 0,1 0 0,-15 25 0,14-16-35,1 0 0,1 1 0,1 0 0,1 1-1,1 0 1,-5 38 0,6-19 34,3 1 0,4 84 0,0-115-158,1 1 0,0 0 0,1-1 0,1 1 0,0-1 0,1 0 1,0-1-1,2 1 0,-1-1 0,12 17 0,-13-23 7,0-1 0,0 1 1,0-1-1,1 0 0,0-1 0,1 1 0,-1-1 0,1 0 1,0-1-1,0 1 0,0-2 0,1 1 0,-1-1 0,1 0 1,0 0-1,0-1 0,0 0 0,0 0 0,14 0 0,-13-1-67,0-1 1,-1 0-1,1-1 0,0 1 0,-1-2 0,1 1 0,15-6 0,-22 6 73,0 0-1,0 0 1,0-1-1,0 1 1,0 0-1,0-1 1,0 0 0,0 0-1,-1 1 1,1-1-1,0 0 1,-1 0-1,0 0 1,1 0-1,-1-1 1,0 1 0,0 0-1,-1-1 1,1 1-1,0 0 1,-1-1-1,1 1 1,-1-1-1,0 1 1,0-1 0,0 1-1,0-1 1,0 1-1,0 0 1,-1-1-1,1 1 1,-3-5-1,2 1 15,-2 1 0,1 0-1,0 0 1,-1 0 0,0 0-1,-1 0 1,1 1 0,-1-1-1,1 1 1,-1 0 0,-1 0-1,1 0 1,0 1-1,-1 0 1,0 0 0,0 0-1,0 0 1,0 1 0,0-1-1,-1 1 1,-4-1 0,-9-3-20,1 1 0,-1 0 0,1 2 1,-1 0-1,-21 0 0,31 2-102,-2 1 120,1-1 0,-1 2 0,0-1 0,-15 4 1,24-3-127,0-1 0,-1 1 0,1-1 0,0 1 1,0 0-1,0 0 0,0 0 0,1 0 0,-1 0 0,0 1 1,0-1-1,1 0 0,-1 1 0,1 0 0,-1-1 1,1 1-1,0 0 0,-1-1 0,1 1 0,0 0 1,0 0-1,0 0 0,0 0 0,1 0 0,-1 0 0,1 0 1,-1 4-1,1-5-52,-1 0 1,1 0-1,0 0 1,0 0-1,0 0 1,0 0 0,0 0-1,0 0 1,0 0-1,1 0 1,-1 0-1,0 0 1,0 0-1,1 0 1,-1 0-1,1 0 1,-1-1-1,1 1 1,0 1-1,27 14-5471</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6.726"/>
    </inkml:context>
    <inkml:brush xml:id="br0">
      <inkml:brushProperty name="width" value="0.05" units="cm"/>
      <inkml:brushProperty name="height" value="0.05" units="cm"/>
      <inkml:brushProperty name="color" value="#5B2D90"/>
    </inkml:brush>
  </inkml:definitions>
  <inkml:trace contextRef="#ctx0" brushRef="#br0">141 1 12838,'0'0'7147,"-14"18"-6496,-1-1-452,4-5-15,1 0-1,1 1 1,0 0-1,0 0 1,1 1-1,1 0 1,-9 26 0,8-16 87,1 1 1,1 1 0,2-1 0,0 1-1,2-1 1,1 31 0,1-52-269,0 0 1,1 0 0,-1-1 0,1 1-1,0 0 1,0 0 0,0-1 0,0 1-1,1-1 1,0 1 0,-1-1 0,1 0-1,0 0 1,1 1 0,-1-1-1,1-1 1,-1 1 0,1 0 0,3 2-1,-1-2 1,0 1 0,0-1-1,0-1 1,1 1-1,-1-1 1,1 0-1,0 0 1,-1-1-1,1 0 1,0 0 0,10 1-1,-9-2 4,0 1 0,0-1 0,-1-1 0,1 1 0,0-1 0,0-1 0,0 1 0,-1-1 0,1 0 0,-1 0 0,1-1 0,-1 0 0,0 0 0,0-1 0,0 1 0,0-1-1,-1-1 1,0 1 0,0-1 0,0 0 0,0 0 0,4-6 0,-5 2 12,0 0 0,-1 1-1,0-1 1,-1 0 0,0 0 0,0-1-1,-1 1 1,0 0 0,-1-1 0,0 1-1,0 0 1,-3-16 0,1 12 4,-1 1 1,0 0-1,-1 0 0,0 0 1,0 0-1,-1 1 0,-1 0 0,-13-20 1,11 20 43,-1 0 1,-1 0 0,0 1-1,-17-14 1,-14 3-1469,38 20 836,-1 0 0,1 0 0,-1 0 0,1 1 0,0 0 0,-1 0 0,1 0 0,-1 0 0,1 0 0,-7 2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7.566"/>
    </inkml:context>
    <inkml:brush xml:id="br0">
      <inkml:brushProperty name="width" value="0.05" units="cm"/>
      <inkml:brushProperty name="height" value="0.05" units="cm"/>
      <inkml:brushProperty name="color" value="#5B2D90"/>
    </inkml:brush>
  </inkml:definitions>
  <inkml:trace contextRef="#ctx0" brushRef="#br0">77 47 9300,'0'0'9196,"-2"3"-8987,0-1-162,1 0 0,-1 0 0,1-1 0,0 1 0,0 0 1,0 0-1,0 1 0,0-1 0,0 0 0,0 0 0,1 0 1,-1 0-1,1 1 0,-1-1 0,1 0 0,0 1 0,0-1 1,0 0-1,0 0 0,1 1 0,-1-1 0,1 0 0,-1 0 1,1 1-1,0-1 0,0 0 0,-1 0 0,2 0 0,-1 0 1,0 0-1,0 0 0,1 0 0,-1 0 0,1-1 0,-1 1 1,1-1-1,0 1 0,0-1 0,-1 1 0,1-1 0,0 0 1,0 0-1,0 0 0,1 0 0,-1 0 0,0-1 0,0 1 1,0 0-1,1-1 0,-1 0 0,0 0 0,4 1 0,-3-1 16,-1 0 0,0 0 0,0-1 0,0 1 0,0 0 0,0-1 0,0 1 0,0-1 0,0 1 1,0-1-1,0 0 0,0 0 0,0 0 0,0 0 0,0-1 0,-1 1 0,1 0 0,0-1 0,-1 1 0,0-1 0,1 1 0,-1-1 0,0 0 0,1 1 0,-1-1 0,0 0 0,0 0 0,1-3 0,-1-1 18,0 0 0,0 1 0,0-1 0,0 0 0,-1 0 0,0 0 1,0 1-1,-1-1 0,-2-11 0,3 15-91,-1 0 0,0 0 0,1 0 1,-1 0-1,0 1 0,0-1 0,0 0 0,0 1 0,0-1 1,0 0-1,-1 1 0,1-1 0,0 1 0,-1 0 0,1-1 1,-1 1-1,0 0 0,1 0 0,-1 0 0,0 0 0,0 0 0,0 0 1,1 1-1,-1-1 0,0 1 0,0-1 0,0 1 0,0 0 1,0 0-1,0-1 0,0 2 0,0-1 0,-3 0 0,1 0-174,1 1-1,-1-1 0,1 1 0,-1 0 1,1 0-1,-1 0 0,1 1 0,0-1 0,-1 1 1,1 0-1,0-1 0,0 2 0,0-1 1,0 0-1,1 0 0,-1 1 0,-4 4 1,0 6-1252,0 0 0,1 1 0,0-1 0,1 1 1,-3 16-1,-5 29-5762</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7.923"/>
    </inkml:context>
    <inkml:brush xml:id="br0">
      <inkml:brushProperty name="width" value="0.05" units="cm"/>
      <inkml:brushProperty name="height" value="0.05" units="cm"/>
      <inkml:brushProperty name="color" value="#5B2D90"/>
    </inkml:brush>
  </inkml:definitions>
  <inkml:trace contextRef="#ctx0" brushRef="#br0">29 54 13094,'0'0'7740,"-5"17"-7551,1-3-66,-1-1-24,2 0 0,-1 0 0,1 1 0,1-1 0,0 1 0,1 0 0,1 16 0,1-28-82,-1 0 0,1-1 0,0 1 0,0-1 0,0 1 0,0-1 0,0 1 0,0-1 0,0 0 0,0 1 0,0-1 0,1 0 0,-1 0 0,0 0 0,1 0 0,-1 0 0,1 0 0,0 0 0,-1-1 1,1 1-1,-1 0 0,1-1 0,0 1 0,0-1 0,-1 0 0,1 0 0,0 0 0,0 1 0,-1-1 0,1-1 0,0 1 0,0 0 0,-1 0 0,3-1 0,3 0 43,-1 0 1,1 0-1,0 0 0,-1-1 1,1 0-1,-1 0 0,0 0 1,7-5-1,-8 4 6,0-1-1,0-1 0,-1 1 0,0-1 1,0 1-1,0-1 0,0 0 1,-1 0-1,0-1 0,0 1 0,0-1 1,-1 0-1,0 0 0,0 1 1,2-12-1,-3 13-58,0 0 0,-1 0 1,0 0-1,1 0 0,-1 0 0,-1 0 0,1 0 1,0 0-1,-1 0 0,0 0 0,0 0 1,0 0-1,-1 1 0,1-1 0,-1 0 0,0 1 1,0-1-1,0 1 0,0 0 0,-1 0 1,1 0-1,-1 0 0,0 0 0,0 0 1,-3-2-1,-39-18-1392,14 16-4084</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8.573"/>
    </inkml:context>
    <inkml:brush xml:id="br0">
      <inkml:brushProperty name="width" value="0.05" units="cm"/>
      <inkml:brushProperty name="height" value="0.05" units="cm"/>
      <inkml:brushProperty name="color" value="#5B2D90"/>
    </inkml:brush>
  </inkml:definitions>
  <inkml:trace contextRef="#ctx0" brushRef="#br0">19 35 9716,'0'0'12233,"0"-6"-11083,0 1-946,0-16 453,0 19-364,0 16-100,-9 87 317,3-53 152,2 70-1,5-105-575,0 1-1,0 0 0,1 0 1,1-1-1,1 1 0,0-1 1,0 0-1,1 0 0,12 19 0,-16-29-97,1 1 0,0-1 0,0 0-1,1 0 1,-1 0 0,1-1-1,-1 1 1,1-1 0,0 1 0,0-1-1,0 0 1,0 0 0,0 0 0,1-1-1,-1 1 1,0-1 0,1 1-1,-1-1 1,1 0 0,0-1 0,-1 1-1,1-1 1,0 1 0,-1-1-1,1 0 1,0 0 0,7-2 0,-6 0-57,1 1 0,0-1 1,-1-1-1,1 1 1,-1-1-1,0 0 0,0 0 1,0-1-1,0 1 1,0-1-1,-1 0 0,0 0 1,0-1-1,0 1 1,0-1-1,4-7 0,8-18-14,-2 0 0,-1-2 0,-1 1 0,-1-1 0,-2-1 0,7-52 0,-19 132 1088,7 87 0,0-39-697,-3 83 356,-1-60-3278,0-113 1806,2 7-1572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18.129"/>
    </inkml:context>
    <inkml:brush xml:id="br0">
      <inkml:brushProperty name="width" value="0.05" units="cm"/>
      <inkml:brushProperty name="height" value="0.05" units="cm"/>
      <inkml:brushProperty name="color" value="#5B2D90"/>
    </inkml:brush>
  </inkml:definitions>
  <inkml:trace contextRef="#ctx0" brushRef="#br0">3 0 15127,'0'0'5088,"0"19"-3845,-1 34-617,-1 5 74,2 1 0,9 65 0,-9-123-721,0-1 0,0 1-1,1 0 1,-1 0 0,0 0-1,0 0 1,0 0-1,1 0 1,-1 0 0,0 0-1,1-1 1,-1 1 0,1 0-1,-1 0 1,1 0-1,-1-1 1,1 1 0,0 0-1,-1-1 1,1 1 0,0 0-1,-1-1 1,1 1 0,0-1-1,0 1 1,0-1-1,0 0 1,1 1 0,0-1 1,-1 0 0,1 0 0,-1-1 0,1 1 1,0-1-1,-1 1 0,1-1 0,-1 1 0,1-1 0,-1 0 1,1 0-1,-1 0 0,0 0 0,3-2 0,42-48 9,-42 46 43,9-14-4,19-23-18,-31 41 20,1-1 1,-1 0-1,1 0 0,0 0 0,0 1 0,0-1 0,0 1 0,0 0 0,0-1 1,0 1-1,0 0 0,0 0 0,0 0 0,1 1 0,3-2 0,-5 3-24,1-1-1,-1 0 0,0 1 0,0-1 1,1 1-1,-1 0 0,0 0 1,0-1-1,0 1 0,0 0 0,0 0 1,0 0-1,0 0 0,0 0 1,0 0-1,0 0 0,-1 0 0,1 0 1,0 1-1,-1-1 0,1 0 1,-1 0-1,1 2 0,12 39 19,-9-30-7,3 13-405,18 51 1068,-5-43-2502,-19-31 1373,1-1 0,0 1 0,0 0 0,0-1 0,0 1 0,0-1 0,0 1 0,0-1 0,0 0 0,0 0 0,3 1 0,6-1-6044</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8.924"/>
    </inkml:context>
    <inkml:brush xml:id="br0">
      <inkml:brushProperty name="width" value="0.05" units="cm"/>
      <inkml:brushProperty name="height" value="0.05" units="cm"/>
      <inkml:brushProperty name="color" value="#5B2D90"/>
    </inkml:brush>
  </inkml:definitions>
  <inkml:trace contextRef="#ctx0" brushRef="#br0">2 0 14647,'0'0'5400,"0"16"-4899,-2 61 126,3 145 1953,-1-215-2557,1 0 0,-1 0 0,2 0 0,-1 0 0,1 0 0,0-1 0,0 1 0,1-1 1,0 1-1,0-1 0,1 0 0,0 0 0,0 0 0,0-1 0,0 1 0,1-1 0,0 0 0,0-1 0,0 1 0,8 4 0,-5-5-16,-1 0-1,1-1 0,0 1 1,-1-2-1,2 1 0,-1-1 1,0 0-1,0-1 0,0 0 1,1 0-1,-1-1 0,1 0 1,-1-1-1,0 1 0,1-2 1,13-3-1,-14 3-2,-1-1-1,1-1 1,0 1-1,-1-1 1,0 0-1,0-1 1,0 0-1,-1 0 1,1-1-1,-1 1 1,0-1-1,-1-1 1,0 1 0,0-1-1,0 0 1,-1 0-1,1 0 1,-2-1-1,1 1 1,-1-1-1,0 0 1,-1 0-1,0 0 1,2-16-1,-2 11 36,0-1 0,-1 1 0,-1 0 0,0 0 0,-1-1 0,0 1 0,-1 0 0,0 0 0,-1 0 0,-1 0 0,0 0 0,-1 1 0,0 0 0,-13-23-1,-25-16 502,40 49-534,1 0-1,-1-1 0,0 1 0,0 0 0,0 0 0,0 1 0,0-1 0,-1 1 0,1-1 0,0 1 1,-1 0-1,1 0 0,-1 1 0,1-1 0,-8 1 0,9 0-86,0 0 1,0 1-1,1 0 0,-1-1 0,0 1 1,0 0-1,1 0 0,-1 0 1,0 0-1,1 0 0,-1 0 0,1 0 1,-1 1-1,1-1 0,0 1 1,0-1-1,-1 1 0,1-1 0,0 1 1,0 0-1,0-1 0,1 1 1,-1 0-1,0 0 0,1 0 0,-1 0 1,1-1-1,0 1 0,-1 2 1,-4 61-5415,5-62 4951,0 37-7049</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0:59.422"/>
    </inkml:context>
    <inkml:brush xml:id="br0">
      <inkml:brushProperty name="width" value="0.05" units="cm"/>
      <inkml:brushProperty name="height" value="0.05" units="cm"/>
      <inkml:brushProperty name="color" value="#5B2D90"/>
    </inkml:brush>
  </inkml:definitions>
  <inkml:trace contextRef="#ctx0" brushRef="#br0">149 13 8468,'0'0'13638,"-33"11"-11301,46-16-2035,-6 2 29,0 0 0,0 0-1,0 0 1,1 1 0,13-2-1,-19 4-294,0 0 0,-1 0 0,1 0 0,0 0 0,-1 0 0,1 0 0,0 0 0,-1 1 0,1-1 0,0 1 0,-1-1 0,1 1 0,-1 0 0,1 0 0,-1-1 0,1 1 0,-1 0 0,0 0 0,1 0 0,-1 1 0,0-1 0,0 0 0,0 0 0,0 1 0,0-1 0,0 0 0,0 1 0,0-1 0,0 1 0,-1 0 0,1-1 0,-1 1 0,1-1 0,-1 1 0,0 0 0,1 2 0,0 2-78,-1 1 0,1-1 0,-1 1 1,0-1-1,0 0 0,-1 1 0,0-1 1,0 0-1,-1 1 0,0-1 0,0 0 0,0 0 1,0 0-1,-1-1 0,0 1 0,-1-1 0,1 1 1,-1-1-1,-5 6 0,-3 1-369,-1 0-1,0-2 1,0 1-1,-1-2 1,0 0-1,-20 10 0,-47 18-4899</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7.922"/>
    </inkml:context>
    <inkml:brush xml:id="br0">
      <inkml:brushProperty name="width" value="0.05" units="cm"/>
      <inkml:brushProperty name="height" value="0.05" units="cm"/>
      <inkml:brushProperty name="color" value="#5B2D90"/>
    </inkml:brush>
  </inkml:definitions>
  <inkml:trace contextRef="#ctx0" brushRef="#br0">0 292 4626,'0'0'12286,"0"-5"-11035,0-4-976,1 1 0,-1-1 0,1 1 0,1 0 0,-1-1 0,1 1 0,1 0-1,0 0 1,0 0 0,0 1 0,1-1 0,0 1 0,1 0 0,0 0 0,0 0 0,0 0 0,1 1 0,9-9 0,3-1-26,0 0 1,1 2-1,1 0 1,0 1-1,35-17 0,-42 25-129,0-1-1,0 2 0,1 0 0,0 1 0,-1 0 0,1 1 0,1 0 0,-1 1 0,0 1 0,24 2 0,-36-1-117,0-1-1,0 1 1,0 0-1,0 0 1,0 0-1,0 0 1,0 0-1,0 0 1,0 1-1,0-1 1,-1 1-1,1-1 0,-1 1 1,1-1-1,-1 1 1,0 0-1,1 0 1,-1 0-1,0 0 1,0 0-1,0 0 1,0 0-1,-1 0 1,1 0-1,-1 0 1,1 0-1,-1 0 1,1 4-1,0 8-4,0 1 1,0 0 0,-2 16-1,0-18 16,-1 6 10,-1 0 0,0-1 1,-2 1-1,0-1 1,-1 0-1,0 0 0,-2-1 1,-17 30-1,0-6-82,-1-2-1,-43 48 1,55-71 76,-1-1-1,-1-1 1,0 0 0,-1-1 0,-30 18 0,88-29 1096,77 0-960,160-7-3945,-228-3-256,0-4-3120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8.327"/>
    </inkml:context>
    <inkml:brush xml:id="br0">
      <inkml:brushProperty name="width" value="0.05" units="cm"/>
      <inkml:brushProperty name="height" value="0.05" units="cm"/>
      <inkml:brushProperty name="color" value="#5B2D90"/>
    </inkml:brush>
  </inkml:definitions>
  <inkml:trace contextRef="#ctx0" brushRef="#br0">186 66 9957,'0'0'11557,"-15"-2"-10898,11 2-666,-2-1 61,1 0 0,0 1 0,0 0 1,-1-1-1,1 2 0,0-1 1,-1 1-1,1-1 0,0 2 0,0-1 1,0 0-1,0 1 0,0 0 1,0 0-1,0 1 0,1-1 0,-1 1 1,1 0-1,0 0 0,-1 0 1,1 1-1,1 0 0,-1-1 0,-4 7 1,1 3 43,1 0 1,0 1-1,1-1 1,1 1-1,0 0 1,0 0-1,2 0 1,0 1-1,0-1 1,2 0-1,1 29 1,-1-39-95,0-1 0,0 1 0,0 0 0,1 0 0,0 0 0,0 0 0,0-1 1,0 1-1,0 0 0,1-1 0,-1 1 0,1-1 0,0 1 0,0-1 0,1 0 0,-1 0 1,1 0-1,-1 0 0,6 4 0,-2-3 6,-1-1 0,1 0 0,-1 0 0,1-1 0,0 1 0,0-1 0,0-1 0,0 1 0,0-1 0,1 0 1,8 0-1,-3 0 2,1-1 1,0-1 0,-1 0 0,0 0 0,1-2 0,-1 1 0,0-2 0,0 0 0,0 0 0,-1-1 0,1 0 0,11-8-1,-16 8 1,-1-1 0,0 0 0,0-1-1,0 1 1,-1-1 0,0 0-1,0-1 1,-1 1 0,0-1-1,0 0 1,0 0 0,-1 0 0,-1 0-1,1-1 1,-1 1 0,-1-1-1,0 1 1,0-1 0,0 0-1,-1 1 1,0-1 0,-1 0 0,0 1-1,-1-1 1,1 1 0,-2-1-1,-5-14 1,6 15-15,-1 1 0,0-1 0,0 1 0,-1 0 0,0 0 0,0 1 0,-1-1 0,0 1 0,0 0 0,0 0 0,-1 1 0,0-1 0,0 1 0,0 1 0,-1-1 0,1 1 0,-1 0 0,0 0 0,0 1 0,-1 0 0,1 0 0,-1 1 0,1 0 0,-1 0 0,0 1 0,0 0 0,0 0 0,0 1 0,0 0 0,-14 2 0,18-1-118,-1 0 0,1 0 1,0 0-1,0 1 0,-1 0 0,1-1 0,0 1 1,1 1-1,-1-1 0,0 1 0,1-1 1,-1 1-1,1 0 0,0 0 0,0 1 0,0-1 1,0 1-1,1-1 0,-1 1 0,-2 7 1,2-5-752,1 0 1,-1 1-1,2-1 1,-1 1 0,1-1-1,0 1 1,0 0 0,0 8-1,1 21-8530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8.830"/>
    </inkml:context>
    <inkml:brush xml:id="br0">
      <inkml:brushProperty name="width" value="0.05" units="cm"/>
      <inkml:brushProperty name="height" value="0.05" units="cm"/>
      <inkml:brushProperty name="color" value="#5B2D90"/>
    </inkml:brush>
  </inkml:definitions>
  <inkml:trace contextRef="#ctx0" brushRef="#br0">16 56 6275,'0'0'12720,"0"-13"-11124,-7 76 266,4-51-1662,1 0 0,1 0 0,-1 0 0,2 0 0,0 0 0,0 0 1,1 0-1,4 19 0,-4-28-178,1-1 0,-1 1 0,1-1 1,0 1-1,0-1 0,0 1 0,0-1 0,0 0 1,0 0-1,1 0 0,-1 0 0,0 0 1,1-1-1,0 1 0,-1-1 0,1 0 0,0 0 1,0 1-1,0-2 0,0 1 0,0 0 0,0-1 1,0 1-1,0-1 0,0 0 0,5 0 1,-2 0 13,-1 0 1,1-1 0,-1 0-1,1 1 1,-1-2 0,0 1-1,0 0 1,0-1 0,1 0-1,-2 0 1,1-1 0,0 0-1,0 1 1,4-5 0,-2-1 11,-1 0 0,-1 0 0,1-1 0,-1 1 0,0-1 0,-1 0 0,0-1 0,-1 1 0,0-1 0,0 0 0,-1 1 0,0-1 0,0-14 0,-2 19-33,0-1 0,0 1 0,0 0 0,0-1 0,-1 1 0,0 0 0,0 0 0,-1 0 0,0 0 0,0 0 0,-4-9 0,4 11-25,0 1-1,0-1 1,0 1-1,0-1 0,-1 1 1,1 0-1,-1 0 0,1 0 1,-1 0-1,0 1 1,0-1-1,0 1 0,0-1 1,0 1-1,0 0 0,0 0 1,0 1-1,-1-1 0,1 0 1,-5 1-1,6 0-89,0 0 0,1 0 0,-1 0 0,0 0 0,0 0 0,1 0 0,-1 0 0,0 1 0,1-1 0,-1 1-1,0-1 1,1 1 0,-1 0 0,1 0 0,-1 0 0,1 0 0,-1 0 0,1 0 0,-1 0 0,1 0 0,0 0 0,0 1 0,0-1-1,0 0 1,0 1 0,0-1 0,0 1 0,0-1 0,0 1 0,1 0 0,-2 2 0,0 5-978,0 0 0,1 0 0,0 0 0,0 18 1,1-18 24,0 44-6116</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9.232"/>
    </inkml:context>
    <inkml:brush xml:id="br0">
      <inkml:brushProperty name="width" value="0.05" units="cm"/>
      <inkml:brushProperty name="height" value="0.05" units="cm"/>
      <inkml:brushProperty name="color" value="#5B2D90"/>
    </inkml:brush>
  </inkml:definitions>
  <inkml:trace contextRef="#ctx0" brushRef="#br0">6 147 14663,'0'0'5087,"-2"17"-4318,-2 52-484,4-67-245,1 1 1,-1-1-1,1 0 0,-1 1 0,1-1 0,0 1 0,0-1 0,0 0 1,0 0-1,1 1 0,-1-1 0,1 0 0,-1 0 0,1 0 1,-1-1-1,1 1 0,0 0 0,0 0 0,0-1 0,0 0 1,0 1-1,1-1 0,-1 0 0,0 0 0,0 0 0,1 0 1,3 0-1,3 2 208,1-1 0,0-1 0,0 0 0,19 0 0,-25-1-116,4 0 3,0 0 0,1-1 0,-1 0 0,0 0-1,0-1 1,0 0 0,0 0 0,0-1 0,13-6-1,-17 7-51,0-1-1,-1 1 0,1-1 0,-1 0 1,0 0-1,0 0 0,0-1 1,0 1-1,0-1 0,-1 1 1,0-1-1,0 0 0,0 0 0,0 0 1,0 0-1,-1 0 0,0-1 1,0 1-1,0 0 0,0-6 0,0 2-34,-1 0 0,0 0 0,-1 1-1,0-1 1,0 0 0,0 1 0,-1-1 0,0 1-1,-1-1 1,0 1 0,0 0 0,-1 0-1,1 0 1,-1 0 0,-1 1 0,1 0-1,-1-1 1,-1 2 0,1-1 0,-1 1-1,0 0 1,0 0 0,0 0 0,-1 1 0,1 0-1,-1 0 1,0 1 0,0 0 0,-1 0-1,-7-2 1,1 3-1523,13 2 1292,1 0-1,0 0 0,0 0 1,-1 0-1,1 1 0,0-1 0,0 0 1,-1 0-1,1 0 0,0 0 1,0 1-1,-1-1 0,1 0 0,0 0 1,0 1-1,0-1 0,-1 0 1,1 0-1,0 1 0,0-1 1,0 0-1,0 1 0,0-1 0,0 0 1,0 0-1,0 1 0,-1-1 1,1 0-1,0 1 0,0-1 0,0 0 1,1 1-1,-1-1 0,0 0 1,0 0-1,0 1 0,0-1 0,0 0 1,0 1-1,0-1 0,5 17-9943</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9.631"/>
    </inkml:context>
    <inkml:brush xml:id="br0">
      <inkml:brushProperty name="width" value="0.05" units="cm"/>
      <inkml:brushProperty name="height" value="0.05" units="cm"/>
      <inkml:brushProperty name="color" value="#5B2D90"/>
    </inkml:brush>
  </inkml:definitions>
  <inkml:trace contextRef="#ctx0" brushRef="#br0">113 63 9268,'0'0'11045,"-9"-4"-10511,-2 1-313,8 2-128,-1 0 1,1 0 0,-1 0-1,1 0 1,0 0 0,0-1-1,-1 0 1,1 1 0,0-1-1,-5-5 1,-1-5 2006,8 11-2061,0-1 0,0 0 0,0 1 0,0-1 1,0 1-1,-1-1 0,1 1 0,0 0 0,-1-1 0,1 1 0,-1 0 0,0 0 0,1 0 0,-1 0 0,0 0 0,1 1 0,-1-1 0,0 0 0,-2 0 0,2 6-82,0-1 0,1 1 0,-1 0 1,1-1-1,0 1 0,1 0 0,-1 0 0,1 9 0,0-6 71,0-8-211,-1 1 0,1 0-1,0 0 1,0 0 0,0-1-1,-1 1 1,1 0 0,0 0-1,0-1 1,0 1 0,0 0-1,1 0 1,-1 0 0,0-1-1,0 1 1,0 0 0,1 0 0,-1-1-1,0 1 1,1 0 0,-1 0-1,0-1 1,1 1 0,-1 0-1,1-1 1,-1 1 0,1-1-1,-1 1 1,1-1 0,0 1-1,-1-1 1,1 1 0,0-1 0,-1 1-1,1-1 1,0 0 0,0 1-1,-1-1 1,1 0 0,0 0-1,0 0 1,-1 0 0,1 0-1,0 1 1,1-2 0,18 2-7618</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24.936"/>
    </inkml:context>
    <inkml:brush xml:id="br0">
      <inkml:brushProperty name="width" value="0.05" units="cm"/>
      <inkml:brushProperty name="height" value="0.05" units="cm"/>
      <inkml:brushProperty name="color" value="#5B2D90"/>
    </inkml:brush>
  </inkml:definitions>
  <inkml:trace contextRef="#ctx0" brushRef="#br0">243 237 9556,'0'0'2466,"20"1"-932,23-2-442,-1-2 1,56-11-1,-72 9-634,0-1 0,0-1-1,0-1 1,-1-1 0,41-23 0,-63 31-429,0 0 0,0-1-1,0 0 1,0 1 0,-1-1 0,1 0 0,-1-1 0,0 1 0,1 0 0,-1-1 0,0 1 0,0-1 0,0 1 0,-1-1 0,1 0 0,-1 0 0,0 0 0,1 0-1,-1 0 1,0 0 0,-1 0 0,1-1 0,-1 1 0,1 0 0,-1 0 0,0 0 0,0-1 0,0 1 0,-1 0 0,1 0 0,-1-1 0,0 1 0,0 0 0,0 0 0,0 0-1,0 0 1,-1 0 0,1 0 0,-1 1 0,0-1 0,0 0 0,0 1 0,0-1 0,0 1 0,-1 0 0,1 0 0,0 0 0,-1 0 0,0 0 0,0 0 0,1 1 0,-1-1-1,0 1 1,0 0 0,0 0 0,-1 0 0,1 0 0,-5 0 0,-22-3 9,1 0 0,-1 3-1,0 0 1,1 2 0,-1 1 0,0 1-1,1 2 1,0 0 0,0 3 0,0 0-1,1 2 1,-49 23 0,62-24-33,0 0 0,0 1 1,0 0-1,2 1 0,-1 1 0,1 0 0,1 1 0,0 0 1,1 1-1,-9 16 0,15-24 1,1 1 1,0 1-1,0-1 0,1 1 1,0-1-1,0 1 0,0 0 0,1 0 1,1 0-1,-1 0 0,2 0 1,-1 0-1,1 1 0,0-1 0,0 0 1,1 0-1,0 1 0,1-1 1,0 0-1,0 0 0,1-1 0,0 1 1,6 12-1,-3-11-10,0-1 0,1-1-1,0 1 1,0-1 0,0 0 0,1-1-1,0 0 1,1 0 0,-1-1 0,1 0-1,0 0 1,0-1 0,0 0 0,1-1-1,14 4 1,8 1-8,1-2-1,0-1 1,47 1 0,-37-5 32,0-2 0,0-1 1,0-3-1,42-9 1,-61 9 2,-1-2 1,0 0 0,0-2-1,-1 0 1,0-2 0,-1 0-1,0-1 1,32-26-1,-44 31-26,-2-1 0,1 1 0,-1-2 0,-1 1 0,1-1 0,-1 0 0,-1 0 0,0 0-1,0-1 1,0 0 0,-2 0 0,1 0 0,-1 0 0,1-11 0,-2 13 4,-1 1-1,-1-1 1,1 1 0,-1-1 0,0 1 0,-1-1 0,0 1-1,0-1 1,-1 1 0,0 0 0,0 0 0,-1 0 0,1 0-1,-2 0 1,1 0 0,-1 1 0,0-1 0,0 1 0,-1 0-1,-7-7 1,2 3 2,-1 1 0,0 1 0,-1 0 0,0 1 0,0 0 0,0 1 0,-1 0 0,0 1 0,-1 0 0,1 1 0,-26-4 0,8 3 0,-1 2-1,0 2 0,1 1 1,-38 4-1,58-3-5,0 1 1,0 0-1,0 1 0,1 0 1,-1 1-1,1 0 0,0 1 1,0 0-1,0 0 0,0 1 1,1 0-1,0 1 0,1 0 1,-9 9-1,13-12 1,0 0-1,0 1 1,1 0 0,0-1-1,0 1 1,0 0-1,0 0 1,1 1 0,0-1-1,0 1 1,1-1-1,-1 1 1,1-1 0,0 1-1,1 0 1,-1 0-1,1-1 1,0 1 0,1 0-1,-1 0 1,1-1-1,0 1 1,1 0 0,-1-1-1,1 1 1,0-1-1,1 0 1,-1 0 0,5 6-1,-1-1-5,2-1 0,-1 0 0,1 0-1,0-1 1,1 0 0,0 0 0,0-1-1,1 0 1,-1-1 0,2 0 0,-1 0 0,1-1-1,-1-1 1,18 6 0,1-2 2,-1-1 0,2-1 1,-1-2-1,51 2 0,-49-5 24,1-2 1,-1-1-1,0-2 0,36-8 1,-54 9 9,1-1 0,-1-1 0,0 0-1,-1 0 1,1-1 0,-1-1 0,0 0 0,-1-1 0,0 0 0,0-1 0,17-18 0,-24 22 16,0 1 0,0-1-1,-1 0 1,1 0 0,-1 0 0,-1 0 0,1 0 0,-1-1 0,0 1-1,0-1 1,0 0 0,-1 0 0,0 1 0,0-1 0,0 0 0,-1 0-1,0 0 1,0 0 0,-1 0 0,1 0 0,-1 0 0,-1 1-1,-1-9 1,0 8-25,0-1 1,-1 1-1,1 0 0,-1 0 0,0 0 0,-1 0 1,1 1-1,-1 0 0,0 0 0,-1 0 0,1 0 0,-1 1 1,0 0-1,0 0 0,0 1 0,0-1 0,-1 1 0,-13-4 1,0 2-32,0 0 0,-1 1 1,0 1-1,0 1 0,0 1 1,0 1-1,0 1 0,-33 5 1,43-5 13,0 1 1,1 1 0,-1 0-1,1 0 1,0 1 0,0 0 0,0 1-1,0 0 1,1 0 0,0 1-1,0 1 1,1-1 0,-1 1 0,1 1-1,1-1 1,-1 2 0,2-1-1,-9 13 1,11-15-13,1 0-1,0 1 1,0-1-1,1 1 1,0 0-1,0-1 0,1 1 1,0 0-1,0 0 1,0 0-1,1 0 1,0 0-1,0 0 1,1 0-1,0 0 1,0 0-1,1-1 1,2 8-1,-1-6-6,1 0 0,0-1 0,0 1 0,1-1 1,0 0-1,0 0 0,0-1 0,1 1 0,0-1 0,1 0 0,-1-1 0,1 0 0,0 0 1,9 5-1,1-2 8,0 0 1,1-1 0,0-1 0,0-1 0,0 0 0,1-1-1,37 2 1,-24-4 15,1-2 0,0-1 0,58-10 0,-71 7-2,0 0 0,0-2-1,-1 0 1,0-1 0,0-1-1,0-1 1,25-17 0,-38 22 7,0 0 0,0 0 1,0-1-1,-1 0 0,1 0 1,-1-1-1,-1 1 0,1-1 1,-1 0-1,0 0 0,0-1 1,-1 1-1,1-1 0,-2 0 1,1 0-1,-1 0 0,0 0 1,0 0-1,-1 0 0,0-1 1,0 1-1,-1-1 0,0-9 1,-1 14-12,0-1 0,0 1-1,0-1 1,0 1 0,-1-1 0,1 1 0,-1 0 0,0-1 0,0 1 0,0 0 0,-1 0 0,1 1-1,-1-1 1,1 0 0,-1 1 0,0-1 0,0 1 0,0 0 0,0 0 0,-1 0 0,1 1 0,0-1-1,-1 1 1,1 0 0,-1 0 0,1 0 0,-1 0 0,-6 0 0,-5-2-2,-1 2 1,1 0 0,-1 0-1,1 1 1,-26 4 0,34-2-3,0 0 1,-1 0-1,1 1 1,0-1-1,1 1 1,-1 1-1,1 0 0,-1 0 1,1 0-1,0 0 1,0 1-1,1 0 1,-1 0-1,1 1 1,0-1-1,1 1 1,0 0-1,-1 1 0,2-1 1,-1 1-1,-3 10 1,5-12 0,0-1 0,0 1 1,1 0-1,0 0 0,0 0 0,0 0 1,1 0-1,-1 1 0,1-1 0,1 0 1,-1 0-1,1 0 0,-1 0 0,2 0 1,-1 0-1,0 0 0,1 0 0,0-1 1,0 1-1,0 0 0,1-1 0,0 1 1,0-1-1,0 0 0,0 0 0,0 0 1,1-1-1,0 1 0,0-1 0,0 0 1,7 5-1,3-1 7,0 0 0,1-1 0,-1 0 0,1-1 0,0-1 1,0 0-1,30 3 0,-10-5 10,0 0 1,50-6 0,-74 3 84,-1-1-1,1 0 1,0-1 0,-1 0 0,0 0 0,1-1 0,-1 0-1,15-11 1,-21 14-71,-1-1 1,0-1-1,1 1 0,-1 0 1,0-1-1,0 1 0,-1-1 0,1 0 1,-1 0-1,1 0 0,-1-1 0,0 1 1,0 0-1,0-1 0,-1 1 1,1-1-1,-1 0 0,0 1 0,0-1 1,0 0-1,-1 0 0,1 0 0,-1 0 1,0 0-1,0 0 0,-1-6 1,0 9-34,0-1 0,0 1 0,-1-1 0,1 1 1,-1-1-1,1 1 0,-1 0 0,1-1 0,-1 1 1,0 0-1,0 0 0,1 0 0,-1 0 0,0 1 1,0-1-1,0 0 0,0 1 0,0 0 0,0-1 1,0 1-1,0 0 0,0 0 0,0 0 0,0 0 1,-4 1-1,-56 3-111,52-2 74,0 0-1,0 0 0,0 1 1,0 0-1,0 1 1,1 0-1,-1 1 0,1 0 1,0 0-1,1 1 1,-1 0-1,1 1 1,-12 12-1,15-13-28,0-1 0,1 2 1,-1-1-1,1 1 0,1-1 1,-1 1-1,1 0 0,1 0 0,-1 1 1,1-1-1,0 0 0,1 1 0,0-1 1,0 1-1,0 0 0,1-1 0,0 1 1,1 0-1,1 9 0,0-11 16,0 0-1,0 0 0,0 0 1,1 0-1,0 0 0,0 0 1,0-1-1,1 1 0,0-1 1,0 0-1,0 0 0,1-1 1,0 1-1,0-1 0,0 0 1,0 0-1,0-1 0,1 1 1,0-1-1,0 0 0,0-1 1,0 1-1,0-1 0,0-1 1,8 2-1,6 2 7,1-2-1,0 0 0,-1-1 1,1-1-1,1-1 1,33-4-1,-39 1 77,0-1 0,0-1 0,-1 0 0,1-1 0,-1-1 0,0 0-1,-1-1 1,1 0 0,-2-2 0,19-14 0,-25 18-11,1-1-1,-1-1 1,-1 1 0,1-1 0,-1 0 0,-1 0-1,0-1 1,6-11 0,-9 15-6,0-1-1,0 1 1,-1-1-1,1 0 1,-1 1 0,0-1-1,-1 0 1,0 0-1,0 0 1,0 1-1,0-1 1,-1 0 0,0 0-1,-3-10 1,2 13 10,0 0 0,1 0 0,-1 0 0,0 0 0,-1 0 0,1 0 0,0 1 0,-1-1 0,0 1 1,1 0-1,-1 0 0,0 0 0,0 0 0,0 0 0,-1 1 0,1-1 0,0 1 0,0 0 0,-1 0 0,1 0 0,-1 0 1,-5 0-1,-12-1 26,1 0 1,-35 2 0,42 0-9,1 0-24,0 1 1,0 0 0,0 1 0,0 0 0,0 1 0,1 0-1,-1 1 1,1 1 0,-18 9 0,23-11-6,1 0 0,0 1 0,0 0-1,0 0 1,0 0 0,1 1 0,-1-1 0,1 1 0,0 0 0,1 0-1,-1 1 1,1-1 0,0 1 0,1 0 0,-1 0 0,1 0 0,0 0 0,0 0-1,1 0 1,-1 8 0,1-6-7,1-1 0,0 1 0,0 0 1,0-1-1,1 1 0,1-1 0,-1 1 0,1-1 0,0 1 0,1-1 0,-1 0 0,1 0 0,1 0 0,0-1 0,6 10 1,-3-8 1,0 1 0,1-1 0,0-1 0,1 0 0,0 0 0,0 0 0,0-1 1,1 0-1,18 7 0,-8-5 0,0-1 0,0-1 0,1-1 1,-1-1-1,1 0 0,0-2 0,1-1 0,-1 0 0,0-1 0,41-7 1,-51 5 13,0-1 0,-1-1 0,1 0 0,-1 0 0,0-1 1,0 0-1,-1-1 0,0 0 0,0-1 0,0 0 0,-1 0 0,1-1 1,-2 0-1,1 0 0,-1 0 0,-1-1 0,1-1 0,-2 1 1,1-1-1,-1 0 0,-1 0 0,0 0 0,0-1 0,-1 1 1,0-1-1,-1 0 0,0 0 0,-1 0 0,0 0 0,-1 0 1,0 0-1,-2-17 0,1 23-15,0 0 0,-1 0 0,1 0 0,-1 1 0,0-1 0,0 0 0,0 1 0,-1-1 0,1 1 0,-1 0 1,0 0-1,-1 0 0,1 0 0,0 1 0,-5-4 0,1 2-17,0 0 1,0 1-1,0 0 0,0 0 1,-1 1-1,0 0 1,1 0-1,-14-2 0,-3 1-17,0 2 0,0 0 0,0 1 0,0 2 0,-34 4-1,46-4 29,0 1 0,0 0 0,0 1 0,0 1 0,1 0 0,-1 0 0,1 1 0,0 1 0,0 0 0,1 0 0,0 1 0,-15 12 0,20-14-12,0 1-1,0 0 1,0 0 0,1 0 0,-1 0-1,2 1 1,-1 0 0,1 0-1,0 0 1,0 0 0,1 0-1,0 1 1,0-1 0,1 1-1,0-1 1,0 1 0,1-1-1,0 1 1,0 0 0,1-1-1,1 9 1,-1-10-2,1 1 1,0-1 0,0 0-1,0 1 1,0-1-1,1 0 1,0-1-1,0 1 1,1 0-1,0-1 1,0 0-1,0 0 1,0 0-1,11 8 1,-6-6-2,0-1 0,0 0-1,1-1 1,0 0 0,0 0 0,0-1 0,1 0-1,15 3 1,-9-4 14,0 0-1,0-1 0,0-1 1,0 0-1,0-1 1,1-1-1,-1-1 1,0 0-1,0-1 1,-1-1-1,26-10 0,-24 7 24,-2-2-1,1 0 1,-1-1-1,0 0 1,-1-2-1,0 1 1,23-26-1,-32 30 3,0 1-1,-1-1 0,0 0 0,0-1 0,-1 0 0,1 1 0,-2-1 1,1-1-1,-1 1 0,-1 0 0,1-1 0,-1 1 0,-1-1 0,0 0 0,0 0 1,0 1-1,-1-1 0,-2-15 0,1 19-20,0-1-1,0 1 1,-1 0 0,0 1-1,0-1 1,0 0 0,0 0-1,-1 1 1,0 0 0,0-1 0,0 1-1,0 0 1,-1 0 0,-7-6-1,4 5 0,0 0-1,-1 0 1,1 1-1,-1 0 1,0 0-1,-1 1 0,1 0 1,-11-2-1,-2 0 20,0 2 0,-1 1 0,0 0 1,1 2-1,-1 0 0,-32 5 0,43-3-24,0 1 1,0 0-1,0 0 1,1 1-1,-1 0 1,1 1-1,0 0 1,0 1-1,1 0 1,-1 1-1,1 0 0,1 0 1,-1 0-1,1 1 1,0 1-1,1 0 1,0-1-1,1 2 1,0-1-1,0 1 1,1 0-1,0 0 1,1 1-1,0 0 1,0-1-1,1 1 1,1 0-1,0 1 1,0-1-1,1 0 1,1 0-1,0 1 1,0-1-1,1 0 1,3 14-1,-2-17 8,0-1 1,1 0-1,-1 0 1,1 1-1,1-2 0,-1 1 1,1 0-1,1-1 1,-1 0-1,1 0 0,0 0 1,0 0-1,1-1 1,0 0-1,-1 0 0,2-1 1,-1 1-1,1-1 1,-1-1-1,15 7 0,-15-8-2,0 0 0,0 0-1,1 0 1,-1-1-1,1 1 1,0-2-1,-1 1 1,1-1-1,0 0 1,-1 0 0,1-1-1,0 0 1,-1 0-1,1 0 1,-1-1-1,1 0 1,-1 0-1,0-1 1,0 0 0,0 0-1,0 0 1,-1-1-1,1 0 1,5-5-1,-3 1 13,0 0 0,-1-1 0,0 0 0,0 0 0,-1 0 0,0-1 0,-1 0 0,0 0 0,0-1 0,-1 0 0,-1 1 0,0-1 0,0 0 0,-1-1 0,0 1 0,-1 0 0,-1-1 0,0 1 0,0 0 0,-1-1 0,0 1 0,-1 0 0,0 0 0,-5-13 0,4 14-18,-1 0 1,0-1-1,-1 2 0,0-1 1,-1 0-1,1 1 1,-2 0-1,1 1 1,-2-1-1,1 1 0,-1 1 1,0-1-1,0 1 1,-1 1-1,0-1 1,0 2-1,-1-1 0,1 1 1,-1 1-1,0 0 1,-1 0-1,1 1 1,-1 0-1,1 0 0,-14 0 1,-2 1-18,1 1 0,0 1 0,-1 1 0,1 1 0,0 2 0,0 0 0,-25 9 0,41-11 5,1 1 0,0 0-1,0 0 1,0 1 0,0 0-1,0 0 1,1 1-1,0 0 1,0 0 0,0 0-1,1 1 1,-1 1 0,1-1-1,1 1 1,-1 0 0,1 0-1,0 0 1,1 1-1,0-1 1,0 1 0,1 0-1,0 1 1,-4 15 0,6-17-22,-1 1 1,1-1-1,1 1 1,0-1 0,0 1-1,0-1 1,1 1-1,0-1 1,0 1 0,1-1-1,0 0 1,0 0-1,1 0 1,0 0 0,0 0-1,1 0 1,0-1-1,0 1 1,7 7 0,-5-8 7,1 1 1,1-1-1,-1-1 1,1 1 0,0-1-1,0-1 1,1 0 0,-1 0-1,1 0 1,0-1-1,0 0 1,0-1 0,0 0-1,1-1 1,11 1 0,-6-1 43,0 0 0,0-1 1,0-1-1,0-1 0,0 0 1,0-1-1,-1-1 0,1 0 1,-1 0-1,0-2 1,18-9-1,-24 11 25,0-1-1,-1 0 1,1-1 0,-1 1 0,0-2-1,0 1 1,-1-1 0,1 0 0,-2 0-1,1 0 1,-1-1 0,0 0 0,0 0-1,-1-1 1,0 1 0,-1-1-1,0 0 1,0 1 0,2-16 0,-4 19-18,0-1 0,-1 0 1,1 0-1,-1 1 0,0-1 0,0 0 1,-1 0-1,1 1 0,-2-1 0,1 1 1,0-1-1,-1 1 0,0-1 0,0 1 1,-1 0-1,1 0 0,-1 0 1,-5-7-1,2 7-13,1 0 0,-1 1 1,0-1-1,0 1 0,0 1 0,-1-1 0,1 1 1,-1 0-1,0 1 0,1-1 0,-1 1 1,-1 1-1,1-1 0,-10 0 0,-19-2-27,0 1-1,-1 2 0,1 1 1,-59 8-1,79-6 13,1 1 1,-1 0-1,1 2 0,0-1 1,0 2-1,0 0 0,1 1 1,0 0-1,0 1 0,0 1 1,1 0-1,1 1 0,-14 12 0,22-17-15,0 0-1,0 0 0,0 1 0,1-1 0,0 1 0,0 0 0,0 0 0,1 0 0,0 0 0,0 0 0,1 0 0,-1 0 0,1 1 0,0 9 0,1-13 7,0 1 0,0-1 0,1 1 0,-1 0 0,1-1 0,0 1 0,0-1 0,0 0 0,0 1 0,1-1 0,-1 0 0,1 0 0,0 1 0,0-1 0,0-1 0,0 1 0,0 0 0,1 0 0,-1-1 0,1 0 0,0 1 0,0-1 0,0 0 0,0 0 0,0-1 0,6 3-1,4 1-5,0-1-1,0-1 0,0 0 1,1-1-1,-1-1 0,1 0 0,0 0 1,-1-2-1,25-2 0,-18-1 21,0 0 0,0-1 0,0 0 0,-1-2-1,35-17 1,-36 15-1,-1-1-1,0-1 0,-1-1 1,0 0-1,-1-1 0,22-24 1,-32 32 11,0 0 1,-1-1 0,0 0 0,0 0 0,-1 0-1,0 0 1,0 0 0,0-1 0,0 1 0,-1-1-1,0 0 1,-1 1 0,0-1 0,0 0 0,0 0-1,-1 0 1,0 0 0,0 0 0,-1 0 0,1 0-1,-2 0 1,-2-10 0,1 11-23,0 0-1,0 1 1,-1 0-1,0-1 1,0 1 0,0 0-1,0 1 1,-1-1-1,0 1 1,0 0 0,0 0-1,-1 0 1,1 1-1,-1 0 1,0 0-1,1 0 1,-1 1 0,-1 0-1,1 0 1,0 1-1,-10-2 1,-16-3-37,0 2-1,-59 0 1,48 4 47,0 1 0,-48 8 0,75-6 1,-1 1 0,1 0 1,-1 1-1,1 1 0,1 0 1,-1 1-1,1 1 0,-18 12 1,30-17-24,-1-1 1,1 1-1,0 0 1,0 0 0,0 0-1,0 0 1,0 1-1,1-1 1,-1 1-1,1-1 1,0 1-1,0 0 1,1 0 0,-1 0-1,-1 8 1,3-10-4,-1 0 0,1 1 1,0-1-1,0 1 1,0-1-1,1 1 1,-1-1-1,1 0 0,-1 1 1,1-1-1,0 1 1,0-1-1,0 0 1,0 0-1,0 0 0,0 0 1,1 0-1,-1 0 1,1 0-1,0 0 1,-1 0-1,1-1 0,0 1 1,0 0-1,0-1 1,0 0-1,4 3 1,6 1-122,-1 0 0,1 0 1,0-1-1,0-1 0,1 0 1,-1 0-1,19 0 0,92-1-2,-111-3 138,3 0 65,0 0 1,0-1 0,-1-1 0,1-1 0,-1 0 0,0-1-1,0 0 1,19-11 0,-28 14 36,-1-1 1,1 0-1,-1 0 0,0-1 0,0 1 1,0-1-1,0 0 0,0 0 1,-1 0-1,0-1 0,5-7 0,-7 8-18,1 0 0,-1 1 0,0-1 0,0 0 0,-1 1 0,1-1 0,-1 0 0,0 0 0,0 0 0,0 0 0,0 1 0,-1-1 0,0 0 0,1 0 0,-1 1-1,-1-1 1,1 0 0,-3-4 0,1 2-61,-1 1 1,0 0-1,0 0 0,0 0 0,-1 0 1,0 1-1,0-1 0,0 1 0,0 1 1,0-1-1,-1 1 0,0 0 0,0 0 1,0 0-1,0 1 0,-8-2 0,-9-3-10,-1 1 0,0 1-1,-27-2 1,1 3 7,1 1 0,-1 3-1,0 2 1,0 2 0,1 2 0,0 2 0,0 3-1,1 2 1,-77 30 0,112-38-7,1 1 0,1 1 1,-1 0-1,1 0 0,0 1 1,-14 13-1,22-18-2,0 1 1,-1-1 0,1 1-1,1 0 1,-1 0 0,0 0-1,1 1 1,0-1 0,0 0-1,0 1 1,1-1-1,-1 1 1,1 0 0,0-1-1,1 1 1,-1 0 0,1 0-1,0 0 1,0-1 0,1 8-1,0-8-12,0-1-1,1 1 1,-1-1 0,1 1-1,0-1 1,0 0-1,0 0 1,0 1 0,0-1-1,1-1 1,-1 1 0,1 0-1,0-1 1,0 1-1,0-1 1,0 0 0,0 0-1,1 0 1,-1 0-1,1-1 1,-1 1 0,1-1-1,-1 0 1,1 0-1,0 0 1,4 0 0,14 3-88,0-2-1,0 0 1,27-1 0,-42-1 96,23 0-39,0-2 0,-1-1-1,0-1 1,34-10 0,-49 10 60,0 0 0,0-1 0,-1-1 1,0 0-1,0-1 0,0 0 0,-1-1 1,0 0-1,0-1 0,14-15 1,-23 22 4,0-1 0,-1 0 0,1 0 1,-1 0-1,1-1 0,-1 1 0,0-1 1,0 1-1,-1-1 0,1 1 1,-1-1-1,0 0 0,1 0 0,-2 0 1,1 0-1,0 0 0,-1 0 0,0 0 1,0 0-1,0 0 0,-1 0 1,1 0-1,-1 0 0,0 0 0,0 1 1,0-1-1,0 0 0,-1 0 0,0 1 1,-2-6-1,-1 2-9,0 1 0,-1-1 0,0 1 0,0 0-1,0 0 1,0 1 0,-1 0 0,0 0 0,0 1 0,-1 0 0,1 0 0,-1 0 0,-11-3-1,-3 1 2,0 1 0,0 1 0,-1 0 0,1 2 0,-1 1-1,0 1 1,1 0 0,-1 2 0,-36 7 0,26-1-15,0 0 1,1 3 0,0 0-1,0 2 1,-50 30 0,70-36 17,1 0 1,1 1-1,-1 0 1,2 1-1,-1 1 1,1-1 0,-12 17-1,19-24-12,1 0-1,-1 1 0,0-1 1,1 1-1,-1-1 1,1 1-1,0 0 1,0 0-1,0 0 0,0-1 1,0 1-1,0 0 1,1 0-1,0 0 0,-1 0 1,1 0-1,0 0 1,1 0-1,-1 0 1,0 0-1,1 0 0,0 0 1,0 0-1,0 0 1,0-1-1,0 1 0,0 0 1,1-1-1,-1 1 1,1 0-1,0-1 1,-1 0-1,1 1 0,0-1 1,1 0-1,-1 0 1,0 0-1,1-1 0,2 3 1,6 2-24,1 0 0,0-1 0,0-1 0,0 0 0,1 0 0,-1-1 1,1 0-1,0-2 0,22 2 0,-9-3 43,-1 0 0,0-1 0,1-2 1,28-6-1,-37 4-13,0 0 1,0-1-1,0-1 1,-1 0-1,26-17 1,-36 20 3,0 0-1,0 0 1,0 0 0,-1 0-1,0-1 1,0 0 0,0 0-1,-1-1 1,0 1 0,0-1-1,0 0 1,0 0 0,-1 0 0,0-1-1,-1 1 1,1-1 0,1-9-1,-3 14-7,-1-1-1,0 0 1,0 0-1,0 1 1,0-1-1,0 0 1,-1 0-1,1 1 0,-1-1 1,0 0-1,1 1 1,-1-1-1,-1 1 1,1-1-1,0 1 1,0-1-1,-1 1 1,0 0-1,1-1 1,-4-1-1,1 0 8,0 1 0,0 0 0,-1 0 0,0 0 1,1 1-1,-1-1 0,0 1 0,0 0 0,-10-2 0,-10 0 11,1 0 1,-1 2-1,-40 1 1,53 1-42,-18 0 17,-1 2 1,1 1-1,-1 1 0,-55 17 0,72-17 8,0 1 0,0 0 0,1 1-1,-1 1 1,1 0 0,1 1 0,-1 0-1,2 1 1,-1 0 0,1 1 0,0 1-1,-10 13 1,18-21-11,0 1 0,1-1 1,-1 1-1,1 0 0,0 0 0,0 0 0,0 0 0,0 0 0,1 1 1,0-1-1,0 1 0,0-1 0,0 0 0,1 1 0,0-1 0,-1 1 1,2-1-1,-1 1 0,1-1 0,-1 1 0,1-1 0,0 1 1,3 7-1,-1-7 0,0 0 0,1 0 0,-1-1 0,1 1 0,0-1 0,0 0 0,0 0 0,1 0 0,-1 0 0,1-1 0,0 0 0,0 0 0,0 0 0,1 0 0,-1-1 0,1 0 0,7 2 0,18 3 14,0-1-1,1-1 1,-1-2-1,1-2 1,0 0-1,38-5 1,-10-3-12,0-3-1,77-22 1,89-41-46,-194 60 72,-1-1 1,-1-1-1,0-1 0,53-40 0,-75 49 19,0 0-1,-1-1 0,1 0 1,-2 0-1,1 0 1,-1-1-1,8-16 0,-12 22-19,-1 0-1,1 1 1,-1-1-1,0 0 0,0 0 1,0 0-1,-1 0 1,1 0-1,-1 0 1,1 0-1,-1 0 0,0 0 1,0 0-1,-1 0 1,1 0-1,-1 0 0,1 0 1,-1 0-1,0 1 1,0-1-1,0 0 1,0 0-1,-1 1 0,1-1 1,-1 0-1,1 1 1,-1-1-1,0 1 1,0 0-1,0 0 0,-3-2 1,-3-2-7,-1 1 0,1 0 1,-1 1-1,0 0 0,0 0 1,-1 1-1,1 0 0,-1 1 1,0 0-1,-10-1 0,-21-1-3,-44 2 0,69 3-14,2-1-8,0 1 1,0 1-1,0 0 1,0 1-1,0 0 1,1 1-1,0 1 1,0 0-1,0 0 1,0 2-1,1 0 1,-20 14-1,25-16 5,0 1 0,1-1 0,0 2 0,0-1 0,0 0 0,1 1 0,0 0 0,0 0 0,1 1 0,0 0 0,0-1 0,0 1 0,1 0 0,1 1 0,-1-1 0,1 0 0,1 1 0,0-1 0,0 1-1,0 0 1,2 15 0,0-18 3,1 1-1,-1-1 0,1 1 0,1-1 0,-1 0 0,1 0 1,0 0-1,0 0 0,1-1 0,0 1 0,0-1 0,0 0 0,1 0 1,-1 0-1,1 0 0,0-1 0,1 0 0,-1 0 0,1-1 1,0 1-1,0-1 0,0 0 0,0-1 0,8 3 0,9 3-12,1-1 0,1-2 0,-1 0 0,1-1 0,31 0 0,-3-2-16,-1-2 1,1-2-1,55-10 0,-86 8 60,-1 0 0,0-2-1,0 0 1,-1-1 0,0-1 0,0-1 0,0-1 0,-1-1-1,-1 0 1,21-17 0,-35 23 4,1 1 0,-1-1 0,0 0-1,0 0 1,0 0 0,-1 0 0,0-1 0,0 1 0,0-1 0,3-9-1,-5 12-5,-1 0-1,1 0 1,0 0 0,-1 0-1,1-1 1,-1 1-1,0 0 1,0 0-1,0 0 1,-1 0-1,1 0 1,-1 0-1,0 0 1,1-1-1,-1 2 1,-1-1-1,1 0 1,0 0 0,-1 0-1,1 0 1,-1 1-1,0-1 1,-2-2-1,-3-1-12,-1 0 0,1 1 0,-1 0 0,0 1 0,0 0 0,-1 0 0,1 0 0,-1 1 0,0 0 0,0 1 0,0 0 0,-13-1 0,-18-1 3,-59 1 0,89 3-1,-16 0-25,1 0 0,-1 2 0,1 1 0,0 1 0,-33 10-1,52-12-1,0-1-1,0 2 0,0-1 0,1 1 0,-1 0 0,1 0 0,-1 0 0,1 1 1,0 0-1,0 0 0,1 0 0,-1 0 0,1 1 0,0 0 0,0 0 1,0 0-1,1 0 0,0 1 0,0 0 0,0-1 0,1 1 0,-1 0 1,2 0-1,-1 0 0,1 0 0,-2 12 0,3-13-36,0-1 0,0 1 0,0 0 1,0-1-1,1 1 0,0-1 0,0 1 0,0-1 0,0 1 0,1-1 0,0 0 1,0 0-1,0 0 0,0 0 0,0 0 0,6 6 0,-3-5 11,1 0-1,-1 0 1,1-1 0,0 1-1,0-2 1,0 1 0,1-1-1,-1 1 1,13 2 0,6 1-50,0-1 1,0-2-1,0 0 1,50-1 0,-43-2 86,-1-2 1,53-8 0,-76 8 17,0-1 0,0 0 1,0 0-1,0-1 0,-1 0 0,1 0 1,-1-1-1,0 0 0,0 0 0,0 0 0,-1-1 1,1 0-1,-1-1 0,0 1 0,9-13 0,-14 17-5,0-1 0,1 1 0,-1-1 0,0 1 0,0-1 0,0 0 0,-1 0-1,1 1 1,0-1 0,-1 0 0,1 0 0,-1 0 0,1 0 0,-1 0-1,0 0 1,0 0 0,0 0 0,0 0 0,0 1 0,0-1 0,-1 0-1,1 0 1,-1 0 0,1 0 0,-1 0 0,0 0 0,1 1 0,-1-1 0,0 0-1,0 0 1,0 1 0,-1-1 0,1 1 0,0-1 0,-1 1 0,1 0-1,0-1 1,-1 1 0,0 0 0,1 0 0,-1 0 0,0 0 0,0 0-1,1 1 1,-1-1 0,-2 0 0,-9-4 93,-1 0 0,1 1 0,-1 1 1,-27-3-1,2 3-96,-1 1-1,-46 3 1,84-1-20,0 0 1,0 0-1,1 0 0,-1 0 0,0 0 0,0 0 0,1 1 0,-1-1 0,0 0 0,1 1 0,-1-1 1,1 1-1,-1 0 0,0 0 0,1-1 0,-1 1 0,1 0 0,0 0 0,-1 1 0,1-1 1,0 0-1,0 0 0,-1 1 0,1-1 0,0 0 0,0 1 0,1-1 0,-1 1 0,0-1 0,0 1 1,1 0-1,-1-1 0,1 1 0,-1 0 0,1-1 0,0 1 0,0 0 0,0-1 0,0 1 0,0 0 1,0 0-1,0-1 0,0 1 0,1 0 0,-1-1 0,1 1 0,-1 0 0,1-1 0,1 3 1,1 4-64,1 0 1,-1-1-1,2 1 1,-1-1-1,1 0 1,0-1-1,0 1 1,13 11-1,2-3-28,0-1 0,0-1-1,2-1 1,-1 0 0,2-2-1,-1-1 1,2 0 0,38 8-1,-19-9 49,0-1-1,1-2 0,0-3 0,44-2 0,-66-1 59,-1-1 0,1-1-1,-1-2 1,28-8 0,-37 10 5,-1-1 0,1-1 0,-1 0 0,0-1 0,-1 0 0,0-1 0,0 0 0,0 0 1,9-11-1,-17 17 4,0-1 1,0 0-1,0 0 1,-1-1-1,1 1 1,-1 0 0,1 0-1,-1-1 1,0 1-1,0-1 1,0 1-1,0-1 1,0 1-1,-1-1 1,1-3 0,-1 4 17,0 0 0,0 0 0,-1 1 0,1-1 0,-1 0 0,1 1 0,-1-1 0,1 0 0,-1 1 0,0-1 0,0 1 0,0-1 0,0 1 0,0-1 0,0 1 1,0 0-1,-3-3 0,-3 0 35,0-1 0,0 1 0,0 0 0,0 1 0,-1 0 0,1 0 1,-1 1-1,-13-3 0,-41-5-31,-1 3-1,0 3 1,-70 4 0,70 0-30,36 0-14,0 1 1,-40 7-1,62-7 1,-1 0-1,1 0 1,0 0 0,0 0-1,0 1 1,0 0-1,0 0 1,0 1-1,0-1 1,1 1-1,-1 0 1,1 0-1,0 1 1,0-1 0,0 1-1,0 0 1,1 0-1,-1 0 1,-3 7-1,6-9-1,0 0-1,0 0 1,0 0-1,1 1 1,-1-1 0,1 0-1,-1 0 1,1 1-1,0-1 1,0 0 0,0 0-1,0 1 1,0-1-1,0 0 1,1 1-1,-1-1 1,1 0 0,0 0-1,0 0 1,0 0-1,0 1 1,0-1-1,0 0 1,0-1 0,0 1-1,1 0 1,-1 0-1,1-1 1,0 1-1,-1 0 1,1-1 0,0 0-1,0 1 1,0-1-1,0 0 1,4 2-1,7 3-74,1-1 0,-1 0 0,2 0 0,21 3 0,-33-7 91,61 8-608,0-2 1,128-4-1,-127-3 544,-35-4 349,-30 4-269,-1 0-1,1 0 1,-1 0-1,1 0 0,0-1 1,-1 1-1,1 0 1,0 0-1,-1 0 1,1 0-1,0 0 1,-1-1-1,1 1 1,0 0-1,-1 0 1,1-1-1,0 1 0,-1 0 1,1 0-1,0-1 1,0 1-1,0 0 1,-1-1-1,1 1 1,0 0-1,0-1 1,0 1-1,0-1 0,-1 1 1,1 0-1,0-1 1,0 1-1,0 0 1,0-1-1,0 1 1,0-1-1,0 1 1,0 0-1,0-1 1,0 1-1,1-1 0,-1 1 1,0 0-1,0-1 1,0 1-1,0 0 1,0-1-1,1 1 1,-1 0-1,0-1 1,0 1-1,1 0 0,-1 0 1,0-1-1,0 1 1,1 0-1,-1 0 1,0-1-1,1 1 1,-1 0-1,0 0 1,1 0-1,-1 0 1,1-1-1,-1 1 0,0 0 1,1 0-1,0 0 1,-14-6 62,1 0 0,-1 1 0,0 0 0,0 1 1,0 1-1,-1 0 0,-17-2 0,-103-3-144,82 7-567,0 2 1,-1 2-1,1 3 0,-80 19 0,35 1-4754,-8 1-4870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2.705"/>
    </inkml:context>
    <inkml:brush xml:id="br0">
      <inkml:brushProperty name="width" value="0.05" units="cm"/>
      <inkml:brushProperty name="height" value="0.05" units="cm"/>
      <inkml:brushProperty name="color" value="#5B2D90"/>
    </inkml:brush>
  </inkml:definitions>
  <inkml:trace contextRef="#ctx0" brushRef="#br0">197 103 1249,'0'0'11021,"4"-15"-9501,13-45 108,-16 59-1404,-1 0 0,0 0-1,0 0 1,0 0 0,1 0 0,-1 1 0,0-1 0,0 0 0,0 0 0,0 0 0,-1 0-1,1 0 1,0 0 0,0 0 0,-1 0 0,1 0 0,0 0 0,-1-1 0,0 2-143,0-1 0,0 0 0,0 0 0,0 0 0,0 1 1,0-1-1,0 1 0,0-1 0,0 1 0,-1-1 0,1 1 0,0-1 0,0 1 0,0 0 1,-1 0-1,1 0 0,0-1 0,-3 2 0,-37 5 38,35-3-53,1 0-1,0 0 0,0 0 0,0 1 0,0-1 0,1 1 0,-1 0 0,1 1 1,0-1-1,1 1 0,-1 0 0,1 0 0,-1 0 0,1 0 0,1 0 0,-1 1 1,1-1-1,0 1 0,0 0 0,0 6 0,-3 5 87,2 1 0,0-1-1,1 1 1,1 0 0,2 26 0,0-36-131,1-1-1,0-1 1,0 1 0,0 0 0,1 0-1,0-1 1,0 0 0,1 1 0,0-1 0,0-1-1,0 1 1,1 0 0,0-1 0,0 0-1,0 0 1,0-1 0,7 5 0,17 11 117,0-1 1,40 19-1,-31-18-95,-12-6-4,-1-1 121,-1 2 1,27 19-1,-46-30-134,0-1 1,-1 2-1,1-1 0,-1 0 0,0 1 0,0 0 1,0 0-1,-1 0 0,1 0 0,-1 0 0,-1 1 1,1-1-1,-1 1 0,0 0 0,2 10 0,-3-14 19,-1 0 0,0 1 0,0-1 0,0 0 0,-1 0 0,1 0 0,0 0 0,-1 0 0,1 0 0,-1 0 0,0 0 0,1 0 0,-1 0 0,0 0 0,0 0 0,-1-1 0,1 1 1,0 0-1,-2 1 0,-1 1 20,0-1 0,1-1 0,-1 1 1,0 0-1,-1-1 0,1 0 0,0 0 1,-7 2-1,-9 2 120,0-1-1,-1-1 1,-23 1 0,29-3-48,2-1-122,-20 5-166,-1-3-1,0-1 1,1-1 0,-67-7-1,97 5-108,0 0-1,0 0 1,0 0-1,0-1 1,0 1 0,0-1-1,0 0 1,1 0-1,-1 0 1,0 0-1,1 0 1,0 0-1,0-1 1,0 1-1,0-1 1,0 1-1,0-1 1,0 0-1,1 0 1,-1 0-1,1 0 1,0 0-1,0 0 1,0 0 0,1 0-1,-1-1 1,1 1-1,-1 0 1,1-6-1,-1-33-6795</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3.088"/>
    </inkml:context>
    <inkml:brush xml:id="br0">
      <inkml:brushProperty name="width" value="0.05" units="cm"/>
      <inkml:brushProperty name="height" value="0.05" units="cm"/>
      <inkml:brushProperty name="color" value="#5B2D90"/>
    </inkml:brush>
  </inkml:definitions>
  <inkml:trace contextRef="#ctx0" brushRef="#br0">1 69 12134,'0'0'11333,"166"-45"-11061,-80 34-80,-7 4-192,-4 2 0,-11 5-576,-9 0-433,-7 0-1504,-10 10-2625,-11 7-2114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18.827"/>
    </inkml:context>
    <inkml:brush xml:id="br0">
      <inkml:brushProperty name="width" value="0.05" units="cm"/>
      <inkml:brushProperty name="height" value="0.05" units="cm"/>
      <inkml:brushProperty name="color" value="#5B2D90"/>
    </inkml:brush>
  </inkml:definitions>
  <inkml:trace contextRef="#ctx0" brushRef="#br0">1 182 14102,'0'0'5654,"20"6"-5203,4 0-327,1 0 0,-1-2 0,1-1 0,0 0 1,27-2-1,-44-1-72,1-1 0,-1 0 0,0-1 0,1 0 0,-1 0 0,0-1 0,0 1 0,0-2 0,12-6 0,-16 7-34,1 0 1,-1-1-1,0 1 0,0-1 1,-1 0-1,1 0 0,-1 0 1,0-1-1,0 1 0,0-1 1,-1 1-1,1-1 0,-1 0 1,0 0-1,-1 0 0,1 0 1,0-7-1,0 7-3,-1 0 0,-1 0-1,1 0 1,-1 0 0,1 0 0,-1 0 0,-1-1-1,1 1 1,-1 0 0,0 0 0,0 0-1,-3-7 1,3 10-14,-1 0 1,1 0-1,-1 0 0,1 0 0,-1 0 1,0 1-1,0-1 0,0 1 0,0 0 1,0-1-1,0 1 0,0 0 0,0 0 0,0 0 1,-1 1-1,1-1 0,0 0 0,-1 1 1,1-1-1,0 1 0,-1 0 0,1 0 1,-1 0-1,1 0 0,0 0 0,-1 1 1,-4 0-1,2 1-8,-1 0 1,0 0-1,0 0 1,1 0-1,-1 1 0,1 0 1,0 0-1,0 1 1,0-1-1,0 1 1,0 0-1,1 0 1,0 1-1,0-1 1,0 1-1,0 0 0,1 0 1,-4 7-1,-3 6 2,2-1 0,-1 1 0,2 0 0,-8 29 0,11-31-104,0 0-1,1 0 1,1 1-1,1 0 1,0-1-1,1 1 1,2 22-1,-1-35-1,-1 1-1,1 0 0,1-1 1,-1 1-1,0-1 0,1 1 1,0-1-1,0 0 0,1 1 1,-1-1-1,1 0 0,-1-1 1,1 1-1,1 0 0,-1-1 1,0 0-1,1 0 0,0 0 1,-1 0-1,1 0 0,0-1 1,1 0-1,-1 1 0,0-2 1,1 1-1,-1 0 0,1-1 1,-1 0-1,7 1 0,7 0-7,-1-1-1,1-1 1,0 0-1,-1-1 0,1-1 1,-1 0-1,0-2 0,0 0 1,0-1-1,0 0 0,19-10 1,-13 3 363,-1 0 1,0-1-1,-1-1 1,-1-1-1,0-1 1,-1 0-1,20-24 1,-12 3 1553,-20 16-515,-7 20-1227,0 0 0,-1 1-1,1-1 1,0 1-1,0-1 1,0 1 0,-1-1-1,1 1 1,0-1-1,-1 1 1,1-1 0,0 1-1,-1-1 1,1 1 0,0 0-1,-1-1 1,1 1-1,-1 0 1,1-1 0,-1 1-1,1 0 1,-1-1-1,1 1 1,-1 0 0,1 0-1,-1 0 1,1 0 0,-1-1-1,0 1 1,1 0-1,-1 0 1,0 0 0,-8-1-29,-1 1 1,1 0-1,0 0 1,0 1 0,-1 0-1,1 0 1,0 1 0,0 1-1,0-1 1,0 2 0,1-1-1,-10 6 1,13-7-73,0 1 1,1 0-1,0 0 1,0 1-1,0-1 1,0 1-1,0 0 1,1 0-1,0 0 0,-1 0 1,2 1-1,-1-1 1,0 1-1,1 0 1,0 0-1,0-1 1,0 2-1,1-1 1,0 0-1,0 0 1,0 0-1,0 1 0,1 5 1,0-8-1,-1 1 0,1-1 0,1 0 1,-1 1-1,0-1 0,1 0 0,0 1 0,-1-1 1,1 0-1,0 1 0,1-1 0,-1 0 0,1 0 1,-1 0-1,1 0 0,3 3 0,-3-4 46,1 0-1,0 0 0,1-1 1,-1 1-1,0-1 1,0 1-1,1-1 1,-1 0-1,1 0 0,-1-1 1,1 1-1,-1-1 1,1 1-1,-1-1 0,7-1 1,-1 0 2,0 0 0,0 0 0,-1-1 0,1 0 0,-1-1 0,1 1 0,-1-2 0,0 1 0,0-1 1,0-1-1,0 1 0,-1-1 0,0-1 0,0 1 0,0-1 0,-1-1 0,0 1 0,6-8 0,1-2 48,-1-1-1,-1 0 0,-1-1 1,0 0-1,-1 0 0,12-36 1,-14 67 709,0 12-853,2 12 98,-1 0 0,-2 1 1,-2 0-1,-1 58 0,-4-97 21,1 1 0,0-1 0,0 0 0,0 1 0,-1-1 0,1 1 0,0-1 0,0 1 0,-1-1 0,1 1 0,0-1 0,-1 1 0,1 0 0,-1-1 0,1 1 0,-1-1 0,1 1 0,-1 0 0,1-1 0,-1 1 0,1 0 0,-1 0 0,1-1 0,-1 1 0,1 0 0,-1 0 0,0 0 0,1 0 0,-1 0 0,1 0 0,-1 0 0,1 0 0,-1 0 0,0 0 0,1 0 0,-1 0 0,1 0 0,-1 0 0,0 1 0,1-1 0,-1 0 0,1 0 0,-1 1 0,1-1 0,-1 0 0,1 1 0,-1-1 0,1 0 0,0 1-1,-1-1 1,1 1 0,-1-1 0,1 1 0,0-1 0,-1 1 0,1-1 0,0 1 0,0-1 0,0 1 0,-1-1 0,1 1 0,0-1 0,0 1 0,0 0 0,-3-13 206,1-1-1,0 0 1,1 0 0,0 0-1,1 0 1,1 0 0,0 0-1,1 0 1,0 0 0,4-12-1,-2 11-309,0-1-1,1 2 0,1-1 0,0 1 0,1 0 0,1 0 1,-1 0-1,2 1 0,0 1 0,0-1 0,1 1 1,1 1-1,0 0 0,15-11 0,-2 10-1201,-9 8-913,-7 8-4002,-6 13-3471</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3.438"/>
    </inkml:context>
    <inkml:brush xml:id="br0">
      <inkml:brushProperty name="width" value="0.05" units="cm"/>
      <inkml:brushProperty name="height" value="0.05" units="cm"/>
      <inkml:brushProperty name="color" value="#5B2D90"/>
    </inkml:brush>
  </inkml:definitions>
  <inkml:trace contextRef="#ctx0" brushRef="#br0">113 10 5234,'0'0'15949,"-15"20"-14692,-48 66-406,58-78-728,1 1 1,-1-1 0,1 1 0,1 0-1,0 0 1,0 1 0,0-1 0,2 1-1,-1-1 1,1 1 0,0 0 0,1 0-1,0-1 1,3 17 0,-2 11 245,-1-28-358,1 0 0,-1 0 1,1 0-1,1 0 0,0 0 1,0 0-1,1 0 0,0 0 1,0-1-1,1 1 0,0-1 1,1 0-1,6 9 0,-6-11-6,0-1 0,0 0 0,0-1 0,0 1 0,1-1-1,-1 0 1,1 0 0,0 0 0,1-1 0,-1 0 0,0-1 0,1 1-1,0-1 1,-1 0 0,1-1 0,0 0 0,0 0 0,8 0-1,-7 0-24,0-1 0,0 0-1,0 0 1,0-1-1,0 0 1,0 0-1,0-1 1,0 0-1,0-1 1,0 0-1,-1 0 1,1 0-1,6-5 1,-9 4 7,0 0 0,-1 0 1,0 0-1,0-1 0,0 1 0,0-1 1,-1 0-1,1 0 0,-1-1 1,-1 1-1,1 0 0,-1-1 0,0 0 1,0 1-1,0-1 0,-1 0 1,0 0-1,0-10 0,0 1 5,-1-1 0,0 1 0,-2 0 0,0-1 0,0 1 0,-2 0-1,0 0 1,0 0 0,-2 0 0,1 1 0,-2 0 0,0 0 0,-1 1 0,0 0 0,-1 0 0,0 1-1,-1 0 1,-1 0 0,0 1 0,0 1 0,-1 0 0,0 0 0,-1 1 0,0 1 0,-19-9-1,23 13-149,1 0 0,-1 1 0,0 0 0,0 1 0,-18-3 0,24 5-118,0 0-1,0 0 0,0 0 0,0 0 0,0 1 0,0-1 1,0 1-1,0 0 0,-4 1 0,6-1-70,0-1 1,-1 1-1,1 0 0,0 0 1,0 0-1,0-1 0,0 1 0,0 0 1,0 1-1,0-1 0,0 0 1,0 0-1,0 0 0,1 0 1,-1 1-1,0-1 0,1 0 1,-1 1-1,1-1 0,-1 2 0,-1 27-10770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4.227"/>
    </inkml:context>
    <inkml:brush xml:id="br0">
      <inkml:brushProperty name="width" value="0.05" units="cm"/>
      <inkml:brushProperty name="height" value="0.05" units="cm"/>
      <inkml:brushProperty name="color" value="#5B2D90"/>
    </inkml:brush>
  </inkml:definitions>
  <inkml:trace contextRef="#ctx0" brushRef="#br0">71 40 6403,'0'0'13788,"-5"-7"-12959,4 6-802,1-1 0,-1 1 1,0 0-1,0-1 0,0 1 0,1 0 0,-1 0 0,-1 0 0,1 0 0,0 0 0,0 0 0,0 0 1,0 0-1,-1 1 0,1-1 0,0 0 0,-1 1 0,1-1 0,-1 1 0,1-1 0,0 1 0,-3-1 0,2 3-2,0-1 0,0 1 0,0 0 0,1-1 0,-1 1 0,0 0 0,1 0 0,-1 0 0,1 0 0,-1 1 0,1-1 0,0 0 0,0 0 0,0 1 0,0-1 0,1 1 0,-1 3 0,-2 2 40,0-1 0,1 1 1,1 0-1,-1 0 1,1 0-1,1 0 0,-1 0 1,1 0-1,1 0 0,-1 0 1,1 0-1,1 0 0,3 12 1,-3-16-53,0 1 1,0-1 0,0 0-1,0-1 1,1 1 0,-1 0-1,1-1 1,0 1 0,1-1-1,-1 0 1,0 0 0,1 0-1,-1 0 1,1-1 0,0 0-1,0 1 1,0-1 0,0-1-1,1 1 1,-1-1-1,0 1 1,1-1 0,-1 0-1,1-1 1,4 1 0,-1 0-1,0-1 0,0 0 0,0 0 0,0 0 1,-1-1-1,1-1 0,0 1 0,-1-1 0,1-1 1,-1 1-1,1-1 0,-1 0 0,0-1 0,0 0 1,-1 0-1,1 0 0,-1-1 0,0 0 0,0 0 1,0-1-1,-1 1 0,0-1 0,0 0 0,-1-1 1,1 1-1,-1-1 0,0 0 0,-1 0 0,0 0 1,0-1-1,-1 1 0,0-1 0,0 1 0,0-1 1,-1 0-1,0-11 0,-1 15-94,0 0 0,0 0 0,-1 0 0,1 0 0,-1 0 0,0 0 0,0 0 0,-1 0 0,1 0 0,-1 0 0,0 1 0,-2-5 0,3 7 33,0 0 0,0 0 0,0 0 0,0 0 0,0 0 0,0 0 0,0 1-1,-1-1 1,1 0 0,0 1 0,0-1 0,-1 1 0,1-1 0,0 1 0,-1-1 0,1 1 0,0 0 0,-1 0 0,1 0 0,-1 0 0,1 0 0,-1 0 0,1 0 0,0 0 0,-1 0 0,1 1 0,0-1 0,-1 0 0,1 1 0,0 0 0,-1-1 0,1 1 0,0 0-1,0-1 1,0 1 0,0 0 0,-1 0 0,1 0 0,0 0 0,-1 2 0,-3 4-739,-1 0 0,1 0 0,1 1 0,-1 0 0,1 0 0,1 0 0,-1 0 0,1 1 0,1-1 0,0 1 0,-2 12 0,-5 26-4498</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4.589"/>
    </inkml:context>
    <inkml:brush xml:id="br0">
      <inkml:brushProperty name="width" value="0.05" units="cm"/>
      <inkml:brushProperty name="height" value="0.05" units="cm"/>
      <inkml:brushProperty name="color" value="#5B2D90"/>
    </inkml:brush>
  </inkml:definitions>
  <inkml:trace contextRef="#ctx0" brushRef="#br0">2 68 9957,'0'0'11407,"0"4"-11220,0 22 279,4 21 175,-4-46-614,1 1 0,-1 0 1,1-1-1,0 1 0,-1-1 0,1 0 0,0 1 0,0-1 0,0 0 0,0 1 0,1-1 0,-1 0 0,0 0 1,0 0-1,1 0 0,-1 0 0,0 0 0,1 0 0,-1-1 0,1 1 0,-1 0 0,1-1 0,0 1 1,-1-1-1,3 1 0,3 0 60,-1 0 0,1 0 1,0 0-1,-1-1 1,1 0-1,0 0 0,11-3 1,-16 3-74,0-1-1,-1 0 1,1 1 0,0-1-1,-1 0 1,1 0 0,-1 0-1,1-1 1,-1 1 0,1 0-1,-1 0 1,0-1 0,0 1-1,0-1 1,0 1 0,0-1-1,0 0 1,0 1 0,0-1-1,0 0 1,-1 1 0,1-1-1,-1 0 1,1 0 0,-1 0 0,0 0-1,0 1 1,0-1 0,0 0-1,0-3 1,-1 0 28,1 1 1,-1-1-1,1 1 1,-1-1-1,-1 1 0,1 0 1,-1 0-1,1 0 1,-1-1-1,-1 1 0,1 1 1,0-1-1,-1 0 1,0 1-1,0-1 0,0 1 1,0 0-1,-6-5 1,-1 1-239,1 1 1,-1 0-1,0 0 1,0 1-1,-1 0 0,-14-4 1,25 9-79,-6-3-1315</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4.948"/>
    </inkml:context>
    <inkml:brush xml:id="br0">
      <inkml:brushProperty name="width" value="0.05" units="cm"/>
      <inkml:brushProperty name="height" value="0.05" units="cm"/>
      <inkml:brushProperty name="color" value="#5B2D90"/>
    </inkml:brush>
  </inkml:definitions>
  <inkml:trace contextRef="#ctx0" brushRef="#br0">111 0 8260,'0'0'10922,"-17"9"-9599,-51 32-410,65-39-855,1 0 1,-1 1-1,1 0 1,0 0-1,0-1 1,1 1-1,-1 0 1,0 1 0,1-1-1,0 0 1,0 0-1,0 1 1,0-1-1,0 0 1,1 1-1,-1-1 1,1 6-1,0-1 79,0 0 0,1-1 0,0 1 0,0 0 0,4 11 0,-1-10-46,0 0 1,1 0-1,0 0 0,0 0 0,1-1 0,0 0 0,1-1 0,0 1 0,0-1 1,0 0-1,14 8 0,14 10 226,51 27 0,-59-36-177,1-1-76,-18-11 121,-1 1 0,0 0 1,0 0-1,0 1 1,-1 1-1,0-1 1,14 15-1,-22-20-169,1-1 0,-1 0 0,1 1 0,-1-1 0,0 1 0,1-1 0,-1 1 0,0-1-1,1 1 1,-1-1 0,0 1 0,0 0 0,0-1 0,1 1 0,-1-1 0,0 1 0,0-1 0,0 1 0,0 0 0,0-1 0,0 1-1,0-1 1,0 1 0,0 0 0,0-1 0,-1 1 0,1-1 0,0 1 0,0 0 0,0-1 0,-1 1 0,1-1 0,0 1-1,-1-1 1,1 1 0,0-1 0,-1 1 0,1-1 0,-1 0 0,1 1 0,-1-1 0,1 1 0,-1-1 0,1 0 0,-1 0-1,1 1 1,-1-1 0,1 0 0,-1 0 0,0 0 0,1 1 0,-2-1 0,-34 4 529,30-4-408,-20 2-187,2 0 46,-1-1 0,0-1 0,-28-3 1,45 1-509,0 1 0,1-1 0,-1 0 0,1-1 0,-13-6 1,15 6-249,0 1 0,1-2 0,-1 1 0,1 0 0,0-1 0,0 0 0,0 0 0,0 0 1,-3-6-1,-14-29-14018</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5.331"/>
    </inkml:context>
    <inkml:brush xml:id="br0">
      <inkml:brushProperty name="width" value="0.05" units="cm"/>
      <inkml:brushProperty name="height" value="0.05" units="cm"/>
      <inkml:brushProperty name="color" value="#5B2D90"/>
    </inkml:brush>
  </inkml:definitions>
  <inkml:trace contextRef="#ctx0" brushRef="#br0">0 133 12614,'0'0'5722,"25"-12"-3120,-7 4-2290,20-11 226,1 2 1,78-22 0,-64 27-923,2 2 0,-1 3 0,97-1 0,-150 8 375,0 1-1,0-1 1,0 1 0,-1 0 0,1-1 0,0 1 0,0 0 0,-1-1 0,1 1-1,0 0 1,-1 0 0,1-1 0,0 1 0,-1 0 0,1 0 0,-1 0-1,0 0 1,1 0 0,-1 0 0,0 0 0,1 0 0,-1 0 0,0 1 0,6 30 39,-5-28-49,2 29 167,-1 0 1,-3 49-1,-1-48 312,2 0 0,7 59-1,-6-84-374,1 1 0,1-1 0,-1 0 0,1 0 0,1 0 0,0 0-1,0 0 1,1-1 0,0 1 0,0-1 0,1-1 0,0 1-1,1-1 1,7 7 0,-8-9-63,0 0 1,0-1-1,0 0 0,1 0 1,0-1-1,0 0 0,0 0 0,0 0 1,0-1-1,1 0 0,-1-1 1,1 0-1,-1 0 0,1 0 0,0-1 1,-1 0-1,1 0 0,-1-1 1,1 0-1,0-1 0,-1 1 0,0-1 1,10-4-1,-9 3 58,-1-1 0,1 0 0,-1 1 0,0-2 1,-1 1-1,1-1 0,-1 0 0,0-1 0,0 1 0,0-1 0,-1-1 0,0 1 0,0-1 0,-1 1 0,0-1 1,0-1-1,0 1 0,-1 0 0,0-1 0,0 0 0,2-13 0,-3 6 14,-1 0 0,0 1 0,-1-1 1,-1 0-1,0 0 0,-1 1 0,0-1 0,-1 1 0,-1 0 0,-1 0 0,0 0 0,0 0 0,-1 1 0,-11-17 1,11 21-155,0 0 1,0 1-1,-1-1 1,0 2-1,-1-1 1,1 1-1,-2 0 1,1 0-1,-1 1 1,0 0-1,0 1 1,0 0 0,-1 0-1,0 1 1,0 1-1,0-1 1,0 1-1,-1 1 1,1 0-1,-16-1 1,22 3-181,-1 0 0,1 0 0,-1 0 1,1 1-1,-1-1 0,1 1 0,-1 0 0,1 0 1,-1 1-1,1-1 0,0 1 0,0 0 0,0 0 1,0 0-1,0 1 0,-5 4 0,6-4-372,0 0 0,0 1 0,0-1 1,1 1-1,-1 0 0,1 0 0,0 0 0,0 0 0,0 0 0,-2 8 0,-3 33-10041</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5.693"/>
    </inkml:context>
    <inkml:brush xml:id="br0">
      <inkml:brushProperty name="width" value="0.05" units="cm"/>
      <inkml:brushProperty name="height" value="0.05" units="cm"/>
      <inkml:brushProperty name="color" value="#5B2D90"/>
    </inkml:brush>
  </inkml:definitions>
  <inkml:trace contextRef="#ctx0" brushRef="#br0">0 20 13286,'0'0'13974,"52"-20"-12565,-50 34-785,2 8-608,-2 5 48,-2 1-128,0 2-832,-20 1-1409,-14-6-2433</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26.475"/>
    </inkml:context>
    <inkml:brush xml:id="br0">
      <inkml:brushProperty name="width" value="0.05" units="cm"/>
      <inkml:brushProperty name="height" value="0.05" units="cm"/>
      <inkml:brushProperty name="color" value="#5B2D90"/>
    </inkml:brush>
  </inkml:definitions>
  <inkml:trace contextRef="#ctx0" brushRef="#br0">177 83 10837,'0'0'8980,"-3"-3"-8660,2 0-24,-1 0 0,1 0 0,-1 0 0,1 1-1,0-1 1,0-1 0,1 1 0,-1 0 0,0 0 0,1 0 0,0 0-1,0-5 1,-4-25 1437,4 33-1720,-1 0 0,1 0 0,0-1 0,0 1 0,0 0 1,0 0-1,-1 0 0,1 0 0,0-1 0,0 1 0,0 0 0,-1 0 1,1 0-1,0 0 0,0 0 0,0-1 0,-1 1 0,1 0 0,0 0 0,0 0 1,-1 0-1,1 0 0,0 0 0,0 0 0,-1 0 0,1 0 0,0 0 0,0 0 1,-1 0-1,1 0 0,0 0 0,0 0 0,-1 0 0,1 1 0,0-1 1,0 0-1,-1 0 0,1 0 0,0 0 0,0 0 0,0 0 0,-1 1 0,1-1 1,0 0-1,0 0 0,0 0 0,0 1 0,-1-1 0,1 0 0,0 1 1,-9 8-92,-4 13 20,-2 4-162,15-26 239,0 1 0,0-1-1,-1 0 1,1 0 0,0 1-1,0-1 1,0 0 0,0 0-1,0 0 1,-1 1 0,1-1-1,0 0 1,0 0-1,0 0 1,-1 0 0,1 0-1,0 1 1,0-1 0,-1 0-1,1 0 1,0 0 0,0 0-1,-1 0 1,1 0-1,0 0 1,0 0 0,-1 0-1,1 0 1,0 0 0,0 0-1,-1 0 1,1 0 0,0 0-1,0 0 1,-1 0-1,1 0 1,0 0 0,0 0-1,-1 0 1,1-1 0,0 1-1,0 0 1,0 0 0,-1 0-1,1 0 1,0-1-1,0 1 1,0 0 0,0 0-1,-1 0 1,1-1 0,0 1-1,0 0 1,0 0 0,0 0-1,0-1 1,0 1-1,0 0 1,-1 0 0,1-1-1,0 1 1,0 0 0,0 0-1,0-1 1,0 1 0,0 0-1,1-1 1,-2-1 5,0 0 0,1 0 0,-1 0 0,0 0-1,0 0 1,0 0 0,0 0 0,0 0 0,-1 0 0,1 0 0,-3-2 0,3 4-30,1 0 0,-1-1 0,1 1 0,-1 0 0,1 0 0,-1 0 0,0 0 0,1 0-1,-1 0 1,1 0 0,-1 0 0,0 0 0,1 0 0,-1 0 0,1 0 0,-1 0 0,1 1 0,-1-1 0,0 0 0,1 0 0,-1 1 0,1-1 0,-1 0 0,1 1 0,-1-1 0,1 0 0,0 1-1,-1-1 1,1 1 0,-1-1 0,1 1 0,0-1 0,-1 1 0,1-1 0,0 1 0,0-1 0,-1 1 0,1-1 0,0 1 0,0 0 0,0-1 0,0 1 0,0-1 0,0 1 0,0 0 0,0 0-1,-4 11-61,2-1 0,-1 1 0,2 0-1,-1 0 1,2-1 0,0 19-1,0-20 246,-1-48 527,2 29-528,1-3-170,0 30 297,-1-16-432,-1 1-1,1-1 1,-1 0 0,0 0-1,0 1 1,0-1 0,0 0 0,-1 0-1,1 0 1,0 1 0,-1-1 0,0 0-1,1 0 1,-1 0 0,0 0 0,0 0-1,0 0 1,-2 3 0,-17-5-4407,-10-5-6928</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1.614"/>
    </inkml:context>
    <inkml:brush xml:id="br0">
      <inkml:brushProperty name="width" value="0.05" units="cm"/>
      <inkml:brushProperty name="height" value="0.05" units="cm"/>
      <inkml:brushProperty name="color" value="#5B2D90"/>
    </inkml:brush>
  </inkml:definitions>
  <inkml:trace contextRef="#ctx0" brushRef="#br0">205 75 7171,'0'0'14020,"0"-12"-12934,0-38-414,0 49-658,0 1 0,0 0 1,0-1-1,0 1 0,0-1 0,0 1 0,0 0 0,0-1 1,0 1-1,0-1 0,0 1 0,0-1 0,0 1 0,-1 0 0,1-1 1,0 1-1,0 0 0,0-1 0,-1 1 0,1-1 0,0 1 1,0 0-1,-1 0 0,1-1 0,0 1 0,-1 0 0,1-1 0,0 1 1,-1 0-1,1 0 0,-1 0 0,1-1 0,0 1 0,-1 0 0,1 0 1,-1 0-1,1 0 0,0 0 0,-1 0 0,1 0 0,-1 0 1,1 0-1,0 0 0,-1 0 0,1 0 0,-1 0 0,1 0 0,-1 0 1,1 0-1,0 1 0,-1-1 0,1 0 0,0 0 0,-1 0 1,1 1-1,0-1 0,-1 0 0,1 0 0,0 1 0,-1-1 0,1 0 1,0 1-1,0-1 0,-1 0 0,1 1 0,0-1 0,0 0 1,0 1-1,-1 0 0,0 0 60,-10 9 23,0 1 1,0 0-1,1 1 0,1 0 1,0 1-1,0 0 1,-7 17-1,-1 4 172,-23 68 1,30-69-152,1 0 1,1 1 0,2 0 0,2 0 0,1 1 0,1-1 0,2 1 0,7 50-1,-5-76-187,0 0 1,0 0-1,1 0 0,0-1 0,1 1 0,0-1 0,0 0 0,1 0 0,0 0 0,0-1 0,1 0 0,0 0 0,0 0 0,1 0 0,-1-1 0,2 0 0,-1-1 0,0 0 1,1 0-1,11 5 0,-6-4-409,0-1 1,0 0 0,1-1 0,-1 0 0,19 2-1,-15-4-774,0-1 0,-1 0-1,1-1 1,19-3 0,33-12-6990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1.985"/>
    </inkml:context>
    <inkml:brush xml:id="br0">
      <inkml:brushProperty name="width" value="0.05" units="cm"/>
      <inkml:brushProperty name="height" value="0.05" units="cm"/>
      <inkml:brushProperty name="color" value="#5B2D90"/>
    </inkml:brush>
  </inkml:definitions>
  <inkml:trace contextRef="#ctx0" brushRef="#br0">0 148 8900,'0'0'12646,"97"-46"-12454,-27 28-160,1 2 32,-3-4-128,-13 2 64,-11 2-1521,-14 6-256,-13 6-1520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2.500"/>
    </inkml:context>
    <inkml:brush xml:id="br0">
      <inkml:brushProperty name="width" value="0.05" units="cm"/>
      <inkml:brushProperty name="height" value="0.05" units="cm"/>
      <inkml:brushProperty name="color" value="#5B2D90"/>
    </inkml:brush>
  </inkml:definitions>
  <inkml:trace contextRef="#ctx0" brushRef="#br0">4 1 8436,'0'0'13222,"-3"9"-12539,2 14-501,2 0 1,1 0-1,0 0 1,11 42-1,1 5-27,14 167-315,-20-214-1683,-1-37 394,1-38 977,-8 45 601,1 1 0,0-1 1,0 1-1,0-1 1,1 1-1,-1-1 0,2 1 1,-1 0-1,1 0 1,0 0-1,0 0 0,0 1 1,1-1-1,0 1 0,0 0 1,0 0-1,1 0 1,0 1-1,0-1 0,0 1 1,0 0-1,1 1 1,-1-1-1,1 1 0,0 0 1,0 1-1,0-1 1,0 1-1,1 0 0,-1 1 1,1-1-1,-1 1 1,7 0-1,-2 0-121,0 0 0,0 1 0,0 0 0,0 1 0,0 0 0,0 1 0,-1 0 0,1 0 0,0 1 0,-1 1 0,0 0 0,0 0 0,0 1 0,0 0 0,-1 1 0,0 0 0,0 0 0,-1 1 0,1 0 0,-1 1 0,11 13 0,-17-19-27,-1 1 0,1-1 0,-1 1 0,1 0-1,-1-1 1,0 1 0,0 0 0,0 0 0,0 0 0,0 0 0,-1 0 0,0 0 0,1 0-1,-1 0 1,0 0 0,-1 3 0,1-4 6,0-1-1,-1 1 0,1-1 1,-1 0-1,0 1 1,0-1-1,1 0 0,-1 0 1,0 0-1,0 0 0,0 1 1,0-1-1,0 0 1,0 0-1,0-1 0,-1 1 1,1 0-1,0 0 1,0-1-1,-1 1 0,1 0 1,0-1-1,-1 1 1,1-1-1,-1 0 0,1 1 1,0-1-1,-1 0 1,1 0-1,-1 0 0,-2 0 1,2-1 29,1 1 0,0-1-1,-1 1 1,1-1 0,-1 1 0,1-1 0,0 0 0,-1 1 0,1-1 0,0 0 0,0 0 0,0 0 0,-1 0 0,1 0 0,0 0-1,0 0 1,1-1 0,-1 1 0,0 0 0,0-1 0,1 1 0,-1 0 0,0-1 0,1 1 0,-1-1 0,1 1 0,0-1 0,0 1-1,-1-1 1,1 1 0,0-3 0,-1-57 266,1 53-244,2-7 1,0 0-1,1-1 1,1 1-1,0 1 1,1-1-1,0 0 1,2 1-1,-1 0 1,18-25-1,-13 22-454,1 1 0,1 0 0,0 0 1,2 2-1,-1 0 0,2 0 0,20-13 0,-2 9-3037,-7 9-2483</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0.042"/>
    </inkml:context>
    <inkml:brush xml:id="br0">
      <inkml:brushProperty name="width" value="0.05" units="cm"/>
      <inkml:brushProperty name="height" value="0.05" units="cm"/>
      <inkml:brushProperty name="color" value="#5B2D90"/>
    </inkml:brush>
  </inkml:definitions>
  <inkml:trace contextRef="#ctx0" brushRef="#br0">54 156 9732,'0'0'11785,"1"-7"-10924,-1 7-860,0 0-1,0 0 1,0 0-1,0 0 1,0 0-1,0 0 1,0 1-1,1-1 0,-1 0 1,0 0-1,0 0 1,0 0-1,0 0 1,0 0-1,0 0 1,0 0-1,0 0 1,0 0-1,0 0 0,0 0 1,0 0-1,0 0 1,1 0-1,-1 0 1,0-1-1,0 1 1,0 0-1,0 0 1,0 0-1,0 0 0,0 0 1,0 0-1,0 0 1,0 0-1,4 49 422,-5 96 1,-1-51-41,2-74-329,0 13 46,-5 44-1,4-68-119,-1 0 0,0 0 0,0 0-1,-1 0 1,0 0 0,0-1 0,-1 0-1,-1 0 1,-8 13 0,13-20 16,0-1 0,0 0 0,0 0-1,0 1 1,0-1 0,0 0 0,-1 0 0,1 0 0,0 1 0,0-1 0,0 0 0,0 0 0,0 0-1,-1 1 1,1-1 0,0 0 0,0 0 0,0 0 0,-1 0 0,1 0 0,0 0 0,0 1 0,-1-1-1,1 0 1,0 0 0,0 0 0,-1 0 0,1 0 0,0 0 0,0 0 0,-1 0 0,1 0 0,0 0 0,0 0-1,-1 0 1,1 0 0,0 0 0,0 0 0,-1 0 0,1-1 0,0 1 0,0 0 0,0 0 0,-1 0-1,-3-15-40,2-26 109,2 37-80,4-51 128,1 0 1,4 0-1,1 0 0,3 2 0,2-1 0,3 2 0,39-83 0,-51 123-89,0 0 0,1 0 0,1 0-1,12-15 1,-18 26-21,0-1-1,0 0 0,0 0 0,0 0 0,0 1 1,0-1-1,0 1 0,0 0 0,0-1 0,1 1 1,-1 0-1,1 0 0,3 0 0,-4 1-5,-1 0 1,1 0-1,-1 0 1,1 0-1,-1 1 0,1-1 1,-1 0-1,1 1 0,-1 0 1,0-1-1,1 1 1,-1 0-1,0 0 0,1-1 1,-1 1-1,0 0 0,0 0 1,0 0-1,0 1 1,0-1-1,0 0 0,0 0 1,0 1-1,0-1 0,0 2 1,3 4-29,0 0 0,-1 0 0,0 0 0,0 1 0,-1-1 0,0 1 0,0-1 0,-1 1 0,0 0 1,0-1-1,-1 1 0,0 0 0,0 0 0,-1 0 0,0-1 0,0 1 0,-4 10 0,1-6-157,-1 1 0,0-1 0,-1 0 0,0 0 1,-1-1-1,0 0 0,-1 0 0,0-1 0,-14 14 0,-18 11-937,30-28 803,1 0-1,1 1 1,-1 0 0,1 0 0,1 1 0,-10 12 0,17-20 347,0 0 0,0 0 0,0 0 0,0 0 1,-1 0-1,1 0 0,1 0 0,-1 0 0,0 0 0,0 0 1,0 0-1,0-1 0,1 1 0,-1 0 0,0 0 0,1 0 1,-1 0-1,1 0 0,-1-1 0,1 1 0,-1 0 0,1 0 0,-1-1 1,1 1-1,0 0 0,-1-1 0,1 1 0,0-1 0,0 1 1,0-1-1,-1 1 0,3 0 0,34 18 1328,-26-13-969,18 11 329,47 39 1,13 8-702,-84-61-252,0-1 1,0 1 0,0-1 0,0-1 0,1 1 0,-1 0 0,8 0 0,21 0-4143,-9-2-2467</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2.861"/>
    </inkml:context>
    <inkml:brush xml:id="br0">
      <inkml:brushProperty name="width" value="0.05" units="cm"/>
      <inkml:brushProperty name="height" value="0.05" units="cm"/>
      <inkml:brushProperty name="color" value="#5B2D90"/>
    </inkml:brush>
  </inkml:definitions>
  <inkml:trace contextRef="#ctx0" brushRef="#br0">326 1 15047,'0'0'7892,"101"142"-6452,-71-53 417,-10 10-1361,-18 2 625,-2-4-1121,-34-5 176,-23-3-448,-21-5 128,-15-9-1201,-12-12-1344,-6-22-4563</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3.490"/>
    </inkml:context>
    <inkml:brush xml:id="br0">
      <inkml:brushProperty name="width" value="0.05" units="cm"/>
      <inkml:brushProperty name="height" value="0.05" units="cm"/>
      <inkml:brushProperty name="color" value="#5B2D90"/>
    </inkml:brush>
  </inkml:definitions>
  <inkml:trace contextRef="#ctx0" brushRef="#br0">1 177 9620,'0'0'12422,"95"-97"-12390,6 83 0,4 3 752,-8 1-639,-17-1 159,-23 4-304,-15 0-352,-9 0-49,-1 1-2672,-12-1-3378</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3.815"/>
    </inkml:context>
    <inkml:brush xml:id="br0">
      <inkml:brushProperty name="width" value="0.05" units="cm"/>
      <inkml:brushProperty name="height" value="0.05" units="cm"/>
      <inkml:brushProperty name="color" value="#5B2D90"/>
    </inkml:brush>
  </inkml:definitions>
  <inkml:trace contextRef="#ctx0" brushRef="#br0">109 1 8244,'0'0'14983,"-34"155"-13143,23-80-1407,-1 2-241,2-11-128,-2 0 240,2-9-544,0-7 240,2-6-1873,6-10 128,2-14-2097</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4.174"/>
    </inkml:context>
    <inkml:brush xml:id="br0">
      <inkml:brushProperty name="width" value="0.05" units="cm"/>
      <inkml:brushProperty name="height" value="0.05" units="cm"/>
      <inkml:brushProperty name="color" value="#5B2D90"/>
    </inkml:brush>
  </inkml:definitions>
  <inkml:trace contextRef="#ctx0" brushRef="#br0">1 130 13446,'0'0'11253,"157"-30"-11253,-58 16-208,-2-2-320,-8 0-1041,-18-2-672,-29 0-3361,-26 0-2994</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5.017"/>
    </inkml:context>
    <inkml:brush xml:id="br0">
      <inkml:brushProperty name="width" value="0.05" units="cm"/>
      <inkml:brushProperty name="height" value="0.05" units="cm"/>
      <inkml:brushProperty name="color" value="#5B2D90"/>
    </inkml:brush>
  </inkml:definitions>
  <inkml:trace contextRef="#ctx0" brushRef="#br0">380 245 7155,'0'0'11755,"-3"-5"-11163,1 1-400,0 1 0,-1-1-1,1 1 1,0 0 0,-1 0 0,0 0-1,0 0 1,0 0 0,0 1-1,0-1 1,-1 1 0,1 0-1,-1 0 1,1 0 0,-1 0 0,0 1-1,0 0 1,0 0 0,0 0-1,-5-1 1,-30 1 117,31 2-332,-1-1-1,1 0 1,0-1 0,-13-2-1,23 5 210,11 3-185,7-5 99,0-1 1,-1-1-1,1-1 1,-1-1 0,0 0-1,27-11 1,-35 10-51,0 0 0,0 0 0,0-1 0,-1 0 0,0-1 0,0 0 0,-1 0 0,0-1 0,0-1 0,0 0 0,12-17 1,-19 22-30,1 1 1,-1-1 0,-1 1 0,1-1-1,0 0 1,-1 1 0,0-1 0,0 0-1,0 0 1,0 0 0,-1 0 0,1-6-1,-2 9-21,0 0-1,0 1 1,0-1-1,0 0 0,0 0 1,0 1-1,0-1 1,0 1-1,0-1 0,0 1 1,0 0-1,0-1 1,0 1-1,0 0 0,-1 0 1,1-1-1,0 1 1,0 0-1,0 0 0,0 0 1,-1 1-1,1-1 1,0 0-1,-2 1 0,-34 4-58,22 0 41,0 0 1,0 1 0,1 1-1,0 1 1,0 0 0,1 0-1,0 1 1,0 1 0,1 0-1,1 1 1,-1 0 0,2 1-1,0 0 1,0 1 0,-9 17-1,13-22-25,2 1-1,-1-1 1,1 1 0,1 0-1,0 1 1,0-1-1,0 1 1,2-1 0,-1 1-1,1 0 1,0-1-1,1 1 1,0 0 0,1 0-1,0-1 1,0 1-1,1 0 1,0-1 0,1 1-1,0-1 1,1 0-1,0 0 1,0 0-1,1-1 1,10 15 0,14 13-709,41 39 1,-5-7-308,-33-24 753,-32-43 310,1 0-1,0 0 1,0 0-1,-1 1 0,1-1 1,-1 0-1,1 0 1,-1 0-1,0 1 1,1-1-1,-1 0 1,0 1-1,0-1 1,0 0-1,0 1 0,0-1 1,0 0-1,0 0 1,-1 1-1,1-1 1,0 0-1,-1 1 1,1-1-1,-1 0 1,1 0-1,-1 0 0,1 0 1,-1 1-1,0-1 1,0 0-1,0 0 1,0 0-1,1 0 1,-1-1-1,0 1 1,-1 0-1,1 0 1,0 0-1,-2 0 0,-15 4 349,0-1 0,0-1 0,0 0 0,-1-1-1,1-1 1,0-1 0,-19-3 0,-8 3 488,14 0-343,3 1-238,-1-2-1,1 0 1,0-2 0,-36-8 0,61 10-274,0 0 1,0 0 0,0 0-1,0 0 1,0 0 0,1-1 0,-1 1-1,1-1 1,-1 0 0,-3-3-1,5 4-70,1 0-1,-1 0 0,1 0 0,-1 0 0,1 0 0,0 1 0,-1-1 0,1 0 0,0 0 0,0 0 0,0 0 0,0 0 1,0 0-1,0 0 0,0 0 0,0 0 0,0 0 0,0 0 0,0 0 0,1 0 0,-1 0 0,0 0 0,1 0 1,-1 0-1,1 0 0,-1 0 0,1 1 0,-1-1 0,1 0 0,-1 0 0,1 1 0,0-1 0,0 0 0,-1 1 0,1-1 1,0 0-1,0 1 0,0-1 0,1 0 0,44-26-6066</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5.382"/>
    </inkml:context>
    <inkml:brush xml:id="br0">
      <inkml:brushProperty name="width" value="0.05" units="cm"/>
      <inkml:brushProperty name="height" value="0.05" units="cm"/>
      <inkml:brushProperty name="color" value="#5B2D90"/>
    </inkml:brush>
  </inkml:definitions>
  <inkml:trace contextRef="#ctx0" brushRef="#br0">266 1 12054,'0'0'11813,"113"91"-11397,-45-4 641,-7 13 511,-15-2-943,-22-2-81,-24-8-448,-16-4 336,-40-9-864,-25-6 32,-14-8-1521,-12-9-736,-4-19-2866,0-16-10260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5.726"/>
    </inkml:context>
    <inkml:brush xml:id="br0">
      <inkml:brushProperty name="width" value="0.05" units="cm"/>
      <inkml:brushProperty name="height" value="0.05" units="cm"/>
      <inkml:brushProperty name="color" value="#5B2D90"/>
    </inkml:brush>
  </inkml:definitions>
  <inkml:trace contextRef="#ctx0" brushRef="#br0">389 1 11909,'0'0'7844,"-137"141"-6227,56-29-705,4 16 481,17 12 192,27 1-1521,33-1 720,21 0-784,59-16 16,43-20-352,37-27-1185,27-35-1408,3-29-2738</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6.972"/>
    </inkml:context>
    <inkml:brush xml:id="br0">
      <inkml:brushProperty name="width" value="0.05" units="cm"/>
      <inkml:brushProperty name="height" value="0.05" units="cm"/>
      <inkml:brushProperty name="color" value="#5B2D90"/>
    </inkml:brush>
  </inkml:definitions>
  <inkml:trace contextRef="#ctx0" brushRef="#br0">25 124 1681,'0'0'5071,"-10"-18"2050,-4 12-258,37 5-5281,-23 1-1660,95-8 17,-1-5 1,176-46-1,-259 57-209,-8 1-67,1 0 0,0 0 0,-1 0 0,1 0 0,-1 0 0,1-1 0,5-3-1,-23 2-5488,-21 3-284</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7.334"/>
    </inkml:context>
    <inkml:brush xml:id="br0">
      <inkml:brushProperty name="width" value="0.05" units="cm"/>
      <inkml:brushProperty name="height" value="0.05" units="cm"/>
      <inkml:brushProperty name="color" value="#5B2D90"/>
    </inkml:brush>
  </inkml:definitions>
  <inkml:trace contextRef="#ctx0" brushRef="#br0">16 15 6963,'0'0'13750,"0"-10"-12081,0 5-1531,0 8 758,-11 434 2028,9-418-3394,0 30-1491,6-20-3478</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7.680"/>
    </inkml:context>
    <inkml:brush xml:id="br0">
      <inkml:brushProperty name="width" value="0.05" units="cm"/>
      <inkml:brushProperty name="height" value="0.05" units="cm"/>
      <inkml:brushProperty name="color" value="#5B2D90"/>
    </inkml:brush>
  </inkml:definitions>
  <inkml:trace contextRef="#ctx0" brushRef="#br0">0 184 11605,'0'0'8132,"17"-5"-7777,57-16 90,-72 21-417,1-1 0,0 1 0,-1 0-1,1 0 1,0 0 0,0 0 0,-1 0-1,1 1 1,0-1 0,-1 1 0,1 0-1,0 0 1,-1 0 0,1 0 0,-1 0-1,1 0 1,-1 1 0,0-1 0,1 1-1,-1 0 1,0-1 0,0 1 0,0 0-1,-1 0 1,1 1 0,0-1 0,1 3-1,1 2 42,0 0 0,-1 1 0,1 0 0,-2 0 0,1-1 0,1 13 0,0-6-5,-2 0 0,0 1 0,-1-1 0,0 0 0,-1 1 0,-1-1 0,0 0 0,-6 23 0,0-27 6,2-15 557,0-18 618,2-16-539,3 0 0,6-66 1,-4 91-671,0 1 1,1-1 0,1 1-1,0-1 1,1 1 0,0 1-1,1-1 1,1 1 0,0 0-1,0 0 1,12-12 0,-16 20-171,0 1 1,1 0 0,-1 0 0,1 0 0,0 0-1,0 0 1,0 1 0,0 0 0,0 0 0,1 0 0,6-2-1,-7 3-305,1 0 0,-1 1 0,0-1 1,1 1-1,-1 0 0,0 0 0,1 0 0,-1 0 0,0 1 0,1 0 0,-1 0 0,7 2 0,21 17-6500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0.708"/>
    </inkml:context>
    <inkml:brush xml:id="br0">
      <inkml:brushProperty name="width" value="0.05" units="cm"/>
      <inkml:brushProperty name="height" value="0.05" units="cm"/>
      <inkml:brushProperty name="color" value="#5B2D90"/>
    </inkml:brush>
  </inkml:definitions>
  <inkml:trace contextRef="#ctx0" brushRef="#br0">10 189 12198,'0'0'8515,"16"-3"-8349,40-5-46,-25 5 14,0-1 1,0-1-1,0-2 0,-1-1 0,37-16 1,-63 21-108,0 1 1,0-2 0,0 1-1,-1 0 1,1-1-1,-1 0 1,0 0 0,0 0-1,0 0 1,-1 0 0,4-7-1,-5 9-15,-1 1 0,1-1 0,0 1 0,0-1 0,-1 0-1,1 1 1,-1-1 0,1 0 0,-1 0 0,0 0 0,0 1 0,0-1 0,0 0-1,0 0 1,0 0 0,0 1 0,-1-1 0,1 0 0,0 0 0,-1 1-1,0-1 1,1 0 0,-1 1 0,0-1 0,0 1 0,0-1 0,0 1 0,0-1-1,0 1 1,0-1 0,-1 1 0,1 0 0,0 0 0,-4-2 0,-3-1-5,-1 1 0,0 0 0,0 1 0,0 0 0,0 0 0,0 1 1,0 0-1,0 0 0,-1 1 0,1 1 0,-12 1 0,8 0-9,1 0-1,-1 0 1,1 1 0,0 1-1,0 0 1,0 1-1,1 0 1,-12 7 0,16-6-2,-1 0 0,1 0 0,0 0 0,1 1 1,0 0-1,0 1 0,0 0 0,1-1 0,0 2 1,0-1-1,1 0 0,1 1 0,-1 0 0,1 0 1,1 0-1,-1 0 0,2 0 0,-1 1 0,1-1 0,1 1 1,-1-1-1,2 10 0,0-11-28,-1 0 0,1 0-1,1-1 1,-1 1 0,2-1 0,-1 1-1,1-1 1,0 0 0,0 0 0,0 0 0,1 0-1,1-1 1,-1 0 0,1 1 0,0-1 0,0-1-1,0 1 1,1-1 0,0 0 0,0 0-1,1-1 1,-1 0 0,1 0 0,0 0 0,0-1-1,0 0 1,9 2 0,2-1-90,1-1 0,0-1 0,0 0 0,1-1 0,-1-1 0,0-1 0,0-1 1,0-1-1,0 0 0,0-2 0,-1 0 0,1-1 0,20-9 0,-2-2 114,0-2-1,-2-2 0,0-1 1,-1-2-1,33-29 1,-53 40 49,0 0 1,-1 0-1,14-18 1,-24 27 9,0 0-1,0 0 1,0 0 0,-1-1-1,0 1 1,0-1 0,0 1-1,0-1 1,-1 0-1,1 0 1,-1 0 0,-1 1-1,1-1 1,-1 0 0,0 0-1,0-9 1,-1 13-38,0-1-1,0 0 1,0 0 0,0 1-1,0-1 1,-1 1 0,1-1-1,0 1 1,-1-1 0,1 1-1,-1 0 1,0 0 0,1-1 0,-1 1-1,0 0 1,0 1 0,0-1-1,1 0 1,-1 0 0,0 1-1,0-1 1,0 1 0,0 0-1,0 0 1,0 0 0,-3 0-1,0-1-12,0 1-1,-1-1 1,1 2-1,0-1 0,-1 0 1,1 1-1,-1 0 0,1 0 1,-6 3-1,8-2-8,-1 1 0,1 0 0,-1 0 0,1 0 0,0 0 0,0 0 0,0 1 0,1-1 0,-1 1 0,1 0 0,0 0 0,0 0 0,0 0 1,0 0-1,1 0 0,0 1 0,0-1 0,-1 8 0,-2 11-114,2 0 0,0 28 0,4 163-778,-7 144-1367,3-336 2251,-1 0 1,-1 0 0,-13 38 0,14-50 60,-1-1 1,0 0-1,0 0 1,-1 0-1,0 0 1,0-1-1,-1 0 1,0 0-1,-1-1 0,-12 12 1,17-17 36,0 0 0,0-1-1,0 1 1,1-1 0,-2 0 0,1 0 0,0 0 0,0 0 0,0 0 0,0 0-1,-1 0 1,1-1 0,0 1 0,-1-1 0,1 0 0,0 0 0,-1 1-1,1-2 1,0 1 0,-3 0 0,3-1 1,0 0 0,0 0 0,0 0-1,0-1 1,0 1 0,0 0 0,1-1 0,-1 1 0,1-1-1,-1 1 1,1-1 0,-1 0 0,1 0 0,0 0 0,0 0-1,0 1 1,-1-4 0,-2-7 140,0-1 0,1 1 0,0-1 0,1 0 0,-1-23 0,1-7-216,2 0-1,3 0 0,1 0 1,2 0-1,1 1 0,20-59 1,-18 74-117,1 0 1,2 1-1,0 1 0,2 0 1,0 0-1,2 1 1,1 1-1,1 1 0,0 0 1,36-31-1,-40 42 70,1-1-1,1 2 1,21-12-1,-32 19-119,0 1 0,0-1-1,0 1 1,1 0-1,-1 1 1,1-1-1,0 1 1,0 0-1,-1 1 1,1-1-1,0 1 1,0 0-1,-1 0 1,9 2-1,-12-1-75,-1 0 0,0-1-1,0 1 1,0 0 0,1 0-1,-1 0 1,0 0 0,0 0-1,0 0 1,0 0 0,-1 0 0,1 0-1,0 0 1,0 0 0,-1 1-1,1-1 1,0 0 0,-1 1-1,1-1 1,-1 0 0,0 2-1,1-1-223,5 18-4985</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8.161"/>
    </inkml:context>
    <inkml:brush xml:id="br0">
      <inkml:brushProperty name="width" value="0.05" units="cm"/>
      <inkml:brushProperty name="height" value="0.05" units="cm"/>
      <inkml:brushProperty name="color" value="#5B2D90"/>
    </inkml:brush>
  </inkml:definitions>
  <inkml:trace contextRef="#ctx0" brushRef="#br0">0 120 9124,'0'0'12118,"115"-29"-12054,-26 12 368,7 1-176,-5 1 16,-16 1-272,-19 3 0,-19 4-592,-17 0-369,-12 4-2384</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8.515"/>
    </inkml:context>
    <inkml:brush xml:id="br0">
      <inkml:brushProperty name="width" value="0.05" units="cm"/>
      <inkml:brushProperty name="height" value="0.05" units="cm"/>
      <inkml:brushProperty name="color" value="#5B2D90"/>
    </inkml:brush>
  </inkml:definitions>
  <inkml:trace contextRef="#ctx0" brushRef="#br0">34 1 13702,'0'0'10021,"-12"108"-9797,9-42 624,-1 2-560,0-2-95,0-7-193,0-7-353,2-8 273,2-4-2321,0-14-1088,14-10-6564</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8.845"/>
    </inkml:context>
    <inkml:brush xml:id="br0">
      <inkml:brushProperty name="width" value="0.05" units="cm"/>
      <inkml:brushProperty name="height" value="0.05" units="cm"/>
      <inkml:brushProperty name="color" value="#5B2D90"/>
    </inkml:brush>
  </inkml:definitions>
  <inkml:trace contextRef="#ctx0" brushRef="#br0">239 157 12086,'0'0'3502,"8"-15"-764,1-1-2089,-3 8-303,-1 0 1,-1 0-1,1-1 1,-1 0-1,-1 1 1,1-1-1,-2-1 1,1 1-1,1-15 1,-4 23-326,0 1 0,0-1 0,0 0 0,0 0 0,0 0 0,0 0 0,0 1 0,-1-1 0,1 0 0,0 0 0,-1 0 0,1 1 0,0-1 0,-1 0 0,1 0 0,-1 1 0,1-1 0,-1 0 0,1 1 0,-1-1 0,0 1 0,1-1 0,-1 1-1,0-1 1,1 1 0,-1-1 0,0 1 0,0 0 0,-1-1 0,-33-2 76,27 3-103,0 1 0,0 1 0,1 0-1,-1 0 1,0 0 0,-11 6 0,14-4 11,0 0 0,0 0 0,0 0 1,1 1-1,-1-1 0,1 1 0,0 0 1,1 1-1,-1-1 0,1 1 1,0-1-1,1 1 0,-1 0 0,1 0 1,0 0-1,1 0 0,-1 1 0,1-1 1,0 0-1,1 1 0,0-1 0,0 0 1,1 9-1,0-1-56,1-1-1,0 1 1,1-1 0,1 0-1,0 0 1,1 0 0,0 0-1,1-1 1,14 22 0,19 16-260,-29-39 220,-1 0 0,0 1 1,0 0-1,-1 1 0,-1 0 0,0 0 0,10 27 0,-17-39 92,0 0 0,0 0 0,0-1 0,0 1 0,0 0 0,0 0 0,0 0 1,0 0-1,0-1 0,0 1 0,0 0 0,0 0 0,-1 0 0,1-1 0,0 1 0,-1 0 0,1 0 0,-1-1 0,1 1 0,-1 0 0,1-1 0,-1 1 1,1-1-1,-1 1 0,1 0 0,-1-1 0,0 1 0,1-1 0,-1 0 0,0 1 0,0-1 0,1 1 0,-1-1 0,0 0 0,0 0 0,0 1 1,1-1-1,-1 0 0,-1 0 0,-38 2 352,31-3-199,-19 2 288,-1-3 1,-35-5-1,53 5-1206,-1-1 1,1 0-1,0-1 0,-21-10 0,13 2-6234</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9.496"/>
    </inkml:context>
    <inkml:brush xml:id="br0">
      <inkml:brushProperty name="width" value="0.05" units="cm"/>
      <inkml:brushProperty name="height" value="0.05" units="cm"/>
      <inkml:brushProperty name="color" value="#5B2D90"/>
    </inkml:brush>
  </inkml:definitions>
  <inkml:trace contextRef="#ctx0" brushRef="#br0">0 79 10677,'0'0'12085,"109"-32"-11716,-28 18 79,5 3-448,-5 4 32,-15 3-272,-13 1 128,-13 1-1201,-15 0-1040,-13-2-2961</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49.874"/>
    </inkml:context>
    <inkml:brush xml:id="br0">
      <inkml:brushProperty name="width" value="0.05" units="cm"/>
      <inkml:brushProperty name="height" value="0.05" units="cm"/>
      <inkml:brushProperty name="color" value="#5B2D90"/>
    </inkml:brush>
  </inkml:definitions>
  <inkml:trace contextRef="#ctx0" brushRef="#br0">8 1 14695,'0'0'9508,"-8"121"-7363,8-57-1697,0 4-32,0 2-416,0-3 385,4-6-690,4-7 305,0-8-1488,-2-7-177,0-10-2673,-4-13-4562</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0.217"/>
    </inkml:context>
    <inkml:brush xml:id="br0">
      <inkml:brushProperty name="width" value="0.05" units="cm"/>
      <inkml:brushProperty name="height" value="0.05" units="cm"/>
      <inkml:brushProperty name="color" value="#5B2D90"/>
    </inkml:brush>
  </inkml:definitions>
  <inkml:trace contextRef="#ctx0" brushRef="#br0">1 329 14583,'0'0'6723,"23"-1"-6078,76 2-332,-95 0-296,1-1 1,-1 1 0,1 0 0,-1 1-1,1-1 1,-1 1 0,0 0 0,0 0 0,0 0-1,0 1 1,0-1 0,0 1 0,0 0 0,-1 0-1,0 0 1,1 0 0,-1 1 0,-1 0 0,6 7-1,-5-5-47,0 1-1,0 0 1,0 0-1,-1 0 1,0 0-1,-1 0 1,0 0-1,0 1 1,0 12-1,-1-19 52,-1-1 0,1 1-1,0 0 1,-1-1 0,1 1-1,0-1 1,-1 0 0,1 1 0,-1-1-1,1 1 1,-1-1 0,1 0-1,-1 1 1,1-1 0,-1 0 0,1 1-1,-1-1 1,1 0 0,-1 0-1,0 0 1,1 1 0,-1-1 0,1 0-1,-1 0 1,0 0 0,1 0-1,-1 0 1,0 0 0,1 0 0,-1 0-1,1-1 1,-1 1 0,0 0-1,1 0 1,-1 0 0,1-1-1,-1 1 1,1 0 0,-1 0 0,1-1-1,-1 1 1,1-1 0,-1 1-1,1 0 1,-1-1 0,1 1 0,0-1-1,-1 1 1,1-1 0,0 1-1,-1-1 1,1 0 0,0 1 0,0-1-1,-1 1 1,1-1 0,0 1-1,0-2 1,-3-10 60,0-1 0,2 0 0,-1 1-1,2-1 1,-1 0 0,2 0 0,0 0-1,0 1 1,1-1 0,1 0 0,0 1 0,1 0-1,6-15 1,-1 7-428,2 1 0,0 0 0,1 1 0,1 0-1,1 1 1,0 0 0,1 1 0,1 1 0,1 0-1,0 1 1,0 1 0,2 1 0,-1 1 0,29-13 0,6 3-5475</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0.591"/>
    </inkml:context>
    <inkml:brush xml:id="br0">
      <inkml:brushProperty name="width" value="0.05" units="cm"/>
      <inkml:brushProperty name="height" value="0.05" units="cm"/>
      <inkml:brushProperty name="color" value="#5B2D90"/>
    </inkml:brush>
  </inkml:definitions>
  <inkml:trace contextRef="#ctx0" brushRef="#br0">0 35 16872,'0'0'6259,"161"-11"-5811,-84 2-448,-9 4 336,-11 0-736,-15 1-609,-12 4-1088,-9 0-464,-9 0-3442</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0.932"/>
    </inkml:context>
    <inkml:brush xml:id="br0">
      <inkml:brushProperty name="width" value="0.05" units="cm"/>
      <inkml:brushProperty name="height" value="0.05" units="cm"/>
      <inkml:brushProperty name="color" value="#5B2D90"/>
    </inkml:brush>
  </inkml:definitions>
  <inkml:trace contextRef="#ctx0" brushRef="#br0">58 0 5010,'0'0'19689,"0"16"-19080,0 38 63,0 10 96,-2 4 17,-10-2-785,0-7 0,-2-6-48,3-5-609,5-5-895,6-9-1554,2-12-3425</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1.293"/>
    </inkml:context>
    <inkml:brush xml:id="br0">
      <inkml:brushProperty name="width" value="0.05" units="cm"/>
      <inkml:brushProperty name="height" value="0.05" units="cm"/>
      <inkml:brushProperty name="color" value="#5B2D90"/>
    </inkml:brush>
  </inkml:definitions>
  <inkml:trace contextRef="#ctx0" brushRef="#br0">314 113 16311,'0'0'5240,"4"-15"-3620,9-49-412,-13 63-1179,1 0 0,-1 0 0,0 0 0,0 0-1,0 0 1,0 0 0,0 0 0,0-1 0,0 1 0,0 0-1,0 0 1,0 0 0,0 0 0,-1 0 0,1 0 0,0 0-1,-1 0 1,1 0 0,-1 0 0,1 0 0,-1 0 0,1 0 0,-1 1-1,0-1 1,1 0 0,-1 0 0,0 0 0,0 1 0,0-1-1,0 0 1,1 1 0,-1-1 0,0 1 0,0-1 0,0 1 0,0 0-1,0-1 1,0 1 0,0 0 0,-3-1 0,-40 4-88,37-2 101,3 0-59,0 0-1,0 0 1,0 0-1,0 0 1,0 1-1,1 0 1,-1 0-1,0 0 1,1 0 0,-1 0-1,1 0 1,0 1-1,-1 0 1,1 0-1,1 0 1,-1 0-1,-3 4 1,2 0-24,1-1 0,-1 1-1,1-1 1,1 1 0,-1 0 0,1 1 0,0-1 0,1 0-1,-1 9 1,1 0-40,0 1-1,1 0 0,1 0 0,1 0 1,0-1-1,1 1 0,10 31 1,3-11-157,-11-26 189,0-1 0,-1 1 1,0 0-1,0 1 0,-2-1 1,4 23-1,-7-33 55,0 0 0,0 0-1,0-1 1,-1 1 0,1 0 0,0-1 0,0 1 0,-1-1 0,1 0 0,0 1-1,-1-1 1,1 0 0,0 0 0,-1 0 0,1 0 0,0 0 0,-1 0-1,1 0 1,0 0 0,-2-1 0,-31-1 178,11-3-512,-1-1 1,-39-16-1,31 11-3964,6 2-4771</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7.960"/>
    </inkml:context>
    <inkml:brush xml:id="br0">
      <inkml:brushProperty name="width" value="0.05" units="cm"/>
      <inkml:brushProperty name="height" value="0.05" units="cm"/>
      <inkml:brushProperty name="color" value="#5B2D90"/>
    </inkml:brush>
  </inkml:definitions>
  <inkml:trace contextRef="#ctx0" brushRef="#br0">151 332 3458,'0'4'16509,"-6"-3"-16731,-6 0 672,0-2-1,0 1 1,0-1-1,-1-1 1,-21-6-1,31 7-357,0 0-1,0-1 1,0 1-1,1-1 1,-1 1-1,0-1 1,1 0-1,-1 0 0,1 0 1,0 0-1,0-1 1,0 1-1,0 0 1,0-1-1,0 0 0,0 1 1,1-1-1,0 0 1,-1 0-1,1 0 1,0 0-1,0 0 1,1 0-1,-1 0 0,1 0 1,-1 0-1,1 0 1,0-6-1,0-1-64,1 1 0,0-1 0,0 0 0,1 0 0,1 1 0,-1-1 0,1 1 0,1 0 0,0-1 0,0 2 0,1-1 0,0 0 0,1 1 0,-1 0 0,1 0 0,1 1 0,0 0 0,0 0 0,0 0 0,1 1 0,0 0 0,0 1 0,0 0 0,1 0 0,11-5 0,-5 3-64,1 1 1,0 0-1,0 1 1,0 0-1,0 2 1,1 0-1,-1 1 0,1 0 1,31 2-1,-46 0 24,-1 0 0,1 1 0,-1-1 0,0 1-1,1 0 1,-1-1 0,1 1 0,-1 0 0,0 0-1,0 0 1,1 0 0,-1 0 0,0 0 0,0 0-1,0 0 1,0 1 0,0-1 0,0 0 0,-1 1-1,1-1 1,0 0 0,-1 1 0,1-1 0,-1 1-1,1-1 1,-1 1 0,0-1 0,0 1 0,1-1-1,-1 1 1,-1 3 0,-2 53-149,3-57 165,-3 14-12,0-1 0,-1 0 0,-1 0 0,0 0 0,-1 0 0,-12 19 1,-55 78 76,39-63-53,2-2 42,-36 58-99,63-95 27,0 1 0,0 0 0,1 1 0,0-1 0,1 1 0,1-1 0,-1 1 0,0 18 0,3-27 19,0 0 0,0 0 0,0 0-1,0 0 1,1 1 0,-1-1 0,1 0 0,-1 0 0,1-1 0,0 1-1,0 0 1,0 0 0,0 0 0,0 0 0,0-1 0,0 1 0,1 0-1,-1-1 1,0 1 0,1-1 0,0 0 0,1 2 0,2 0 6,-1-1 1,1 0-1,0 0 1,0 0-1,0 0 1,0-1-1,0 0 1,10 1-1,8 0 113,1-2 0,-1-1-1,25-3 1,-43 3-74,7 0 7,0-1 0,0-1 0,0 0 0,0-1 0,0 0-1,-1 0 1,0-2 0,0 1 0,0-1 0,-1-1 0,14-10 0,-20 13 0,1 0 0,0 0-1,-1-1 1,0 0 0,0 0 0,-1 0 0,1 0 0,-1 0 0,0-1 0,0 0-1,-1 1 1,0-1 0,0 0 0,0 0 0,-1 0 0,1 0 0,-2-1-1,1 1 1,-1 0 0,0 0 0,0-1 0,0 1 0,-3-12 0,1 11-40,-1 1 0,1 0 0,-1 0 0,0 0 1,-1 0-1,1 1 0,-1-1 0,0 1 0,-1 0 0,1 0 1,-1 1-1,0-1 0,0 1 0,-1 0 0,1 0 1,-1 1-1,0-1 0,-8-2 0,1 0-549,0 1-1,0 0 1,0 1 0,-1 0-1,1 1 1,-1 1 0,-26-1-1,32 4-4294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1.672"/>
    </inkml:context>
    <inkml:brush xml:id="br0">
      <inkml:brushProperty name="width" value="0.05" units="cm"/>
      <inkml:brushProperty name="height" value="0.05" units="cm"/>
      <inkml:brushProperty name="color" value="#5B2D90"/>
    </inkml:brush>
  </inkml:definitions>
  <inkml:trace contextRef="#ctx0" brushRef="#br0">1 9 8308,'0'0'9105,"0"-9"-8490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8.527"/>
    </inkml:context>
    <inkml:brush xml:id="br0">
      <inkml:brushProperty name="width" value="0.05" units="cm"/>
      <inkml:brushProperty name="height" value="0.05" units="cm"/>
      <inkml:brushProperty name="color" value="#5B2D90"/>
    </inkml:brush>
  </inkml:definitions>
  <inkml:trace contextRef="#ctx0" brushRef="#br0">114 28 11317,'0'0'9597,"-7"19"-8789,-7 16-254,2-1 0,2 1 0,1 1-1,-6 57 1,14-76-322,0-5-158,0 0 0,1 1 1,3 18-1,-3-28-73,1-1-1,-1 1 0,1-1 1,-1 0-1,1 1 1,0-1-1,0 0 0,0 1 1,0-1-1,1 0 1,-1 0-1,0 0 1,1 0-1,0 0 0,-1-1 1,1 1-1,0 0 1,0-1-1,0 1 0,0-1 1,0 0-1,0 1 1,4 0-1,5 1 12,1-1-1,-1 0 1,1-1 0,-1-1-1,1 0 1,-1 0 0,1-1-1,-1 0 1,1-1-1,-1 0 1,1-1 0,-1-1-1,0 0 1,-1 0 0,1-1-1,-1 0 1,0-1 0,0 0-1,0 0 1,14-14-1,-17 14 5,0 0 0,-1-1-1,1 0 1,-2 0 0,1 0-1,-1-1 1,0 0-1,0 0 1,-1 0 0,0 0-1,5-18 1,-8 20 31,0-1-1,0 0 1,0 0 0,-1 0-1,0 0 1,0 0 0,-1 0 0,0 1-1,0-1 1,0 0 0,-1 0-1,0 1 1,-1-1 0,1 1 0,-1 0-1,0 0 1,-6-8 0,3 5-7,-1 1 0,-1-1 0,1 1 0,-1 1 1,-1-1-1,1 2 0,-1-1 0,-1 1 0,1 0 0,-1 1 1,0 0-1,-19-6 0,12 5-244,0 1-1,0 1 1,-1 1 0,1 0-1,-1 2 1,1-1 0,-26 3-1,40-1-165,-1 0 0,1 1-1,-1-1 1,1 1 0,-1 0-1,1 0 1,-1 0 0,1 0-1,0 0 1,-1 1 0,1 0 0,0-1-1,0 1 1,0 0 0,1 0-1,-1 1 1,0-1 0,1 1-1,-4 4 1,-7 21-10579</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8.913"/>
    </inkml:context>
    <inkml:brush xml:id="br0">
      <inkml:brushProperty name="width" value="0.05" units="cm"/>
      <inkml:brushProperty name="height" value="0.05" units="cm"/>
      <inkml:brushProperty name="color" value="#5B2D90"/>
    </inkml:brush>
  </inkml:definitions>
  <inkml:trace contextRef="#ctx0" brushRef="#br0">62 111 7652,'0'0'11127,"-2"-6"-10118,2 5-986,0 0 1,0 0 0,0 0-1,0 0 1,0 1 0,-1-1 0,1 0-1,0 0 1,0 0 0,-1 1-1,1-1 1,0 0 0,-1 0-1,1 1 1,-1-1 0,1 0-1,-1 1 1,1-1 0,-1 1-1,0-1 1,1 0 0,-1 1 0,0-1-1,1 1 1,-1 0 0,0-1-1,0 1 1,1 0 0,-1-1-1,0 1 1,0 0 0,0 0-1,1 0 1,-1-1 0,0 1-1,0 0 1,0 0 0,0 0 0,1 0-1,-1 1 1,0-1 0,-1 0-1,0 2 38,-1 1 0,1-1 0,-1 1 0,1-1 0,0 1 0,0 0 0,1 0 0,-1 0 0,0 0 0,1 0 1,0 0-1,0 0 0,-2 6 0,1-3 24,1 1 0,-1 0 1,1 0-1,0 0 1,1 0-1,-1 0 1,1 0-1,1 0 1,1 11-1,-1-15-72,-1 0 0,1-1 0,-1 1 0,1-1 0,0 1 0,0-1 0,1 0 0,-1 1 0,0-1 0,1 0 0,-1 0 0,1 0 0,0 0 0,0 0 0,-1 0 0,1 0 0,1-1 1,-1 1-1,0-1 0,0 1 0,0-1 0,1 0 0,-1 0 0,1 0 0,-1 0 0,1-1 0,4 2 0,-1-1 12,0-1 1,0 0-1,0 0 1,0 0-1,0-1 1,-1 1-1,1-1 1,0-1-1,0 1 1,-1-1-1,1 0 1,-1 0-1,1-1 1,-1 0 0,0 0-1,0 0 1,0 0-1,-1-1 1,1 0-1,-1 0 1,0 0-1,0 0 1,0-1-1,0 0 1,2-5-1,-1 2-12,0-1 1,-1 0-1,0 0 0,0 0 0,-1-1 1,0 0-1,-1 1 0,0-1 0,-1 0 0,0 0 1,0 0-1,-1 0 0,-1 0 0,-1-12 1,2 20-22,0 0 0,-1 0 0,1 0 0,-1 0 1,0 0-1,0 0 0,0 0 0,0 0 1,0 1-1,0-1 0,0 0 0,0 0 1,-1 1-1,1-1 0,0 1 0,-1 0 1,0-1-1,1 1 0,-1 0 0,0 0 1,1 0-1,-1 0 0,0 0 0,0 0 1,0 1-1,0-1 0,0 0 0,0 1 0,0 0 1,0-1-1,-4 1 0,3 0-114,0 0-1,0 0 1,0 1-1,0-1 1,0 1-1,0 0 1,0-1 0,0 1-1,0 0 1,0 1-1,0-1 1,1 1-1,-1-1 1,1 1-1,-1 0 1,1 0-1,0 0 1,-1 0-1,1 0 1,-3 5 0,0 1-850,1 0 1,1 0 0,-1 0 0,1 1 0,1 0 0,-1 0 0,-1 14 0,1 23-5651</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9.272"/>
    </inkml:context>
    <inkml:brush xml:id="br0">
      <inkml:brushProperty name="width" value="0.05" units="cm"/>
      <inkml:brushProperty name="height" value="0.05" units="cm"/>
      <inkml:brushProperty name="color" value="#5B2D90"/>
    </inkml:brush>
  </inkml:definitions>
  <inkml:trace contextRef="#ctx0" brushRef="#br0">7 91 12422,'0'0'8246,"-2"19"-7608,-2 60-347,4-77-263,0 0 0,0 1 0,0-1 0,1 0 0,-1 0 1,1 1-1,-1-1 0,1 0 0,0 0 0,0 0 0,0 1 1,0-1-1,0 0 0,0 0 0,1-1 0,-1 1 0,1 0 1,-1 0-1,1-1 0,0 1 0,-1-1 0,1 1 0,0-1 1,0 0-1,0 0 0,0 0 0,4 2 0,2-1 77,-1-1-1,0 1 0,0-1 1,1-1-1,-1 1 1,10-2-1,-9 1 81,-3 1-157,-1-1 0,1 0 1,-1 0-1,1 0 0,0-1 0,-1 0 0,1 0 0,-1 0 0,0 0 0,1-1 0,-1 0 0,0 1 0,0-2 0,0 1 0,0 0 1,0-1-1,0 0 0,-1 0 0,1 0 0,-1 0 0,0 0 0,0-1 0,0 1 0,-1-1 0,1 0 0,-1 0 0,0 0 0,0 0 0,0 0 1,0-1-1,-1 1 0,0 0 0,0-1 0,0 1 0,0-1 0,-1 0 0,0 1 0,1-1 0,-2 1 0,1-1 0,-1 0 0,1 1 0,-4-9 1,2 6-99,-1 0 1,-1 1 0,1-1 0,-1 1-1,-1 0 1,1 0 0,-1 0 0,0 0-1,0 1 1,-1 0 0,1 0 0,-1 0-1,0 1 1,-1-1 0,1 2 0,-1-1-1,1 1 1,-1 0 0,0 0-1,-1 1 1,1 0 0,0 0 0,-8-1-1</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09.925"/>
    </inkml:context>
    <inkml:brush xml:id="br0">
      <inkml:brushProperty name="width" value="0.05" units="cm"/>
      <inkml:brushProperty name="height" value="0.05" units="cm"/>
      <inkml:brushProperty name="color" value="#5B2D90"/>
    </inkml:brush>
  </inkml:definitions>
  <inkml:trace contextRef="#ctx0" brushRef="#br0">1 176 11509,'0'0'7582,"7"-19"-5180,25-61-732,-30 75-1550,1 0 0,0 0 0,1 0 0,-1 0 0,1 0 1,0 1-1,0 0 0,0 0 0,1 0 0,-1 0 0,1 1 0,0 0 1,0 0-1,0 0 0,0 0 0,1 1 0,-1 0 0,1 0 0,0 1 1,-1-1-1,1 1 0,0 0 0,0 1 0,0 0 0,-1-1 1,1 2-1,7 0 0,-9 0-113,-1-1 0,1 1 0,-1 1 0,1-1 0,-1 0 0,0 1 0,0 0 0,0-1 0,0 1 0,0 0 0,0 1 0,0-1 0,0 1 0,-1-1 0,0 1 0,1 0 0,-1-1 0,0 1 0,0 1-1,0-1 1,-1 0 0,1 0 0,-1 1 0,0-1 0,0 0 0,0 1 0,0-1 0,0 5 0,3 12 18,-1 0 0,-1 0 0,0 32-1,-3-41-23,0-1-1,0 0 1,-1 1-1,0-1 0,-1 0 1,0 0-1,-1 0 1,0-1-1,0 1 0,-1-1 1,0 0-1,-10 12 1,-8 8 1,-2 0 1,-33 29 0,-6 5-1,64-63-3,0 1 0,-1-1 0,1 0 0,0 0 0,-1 1-1,1-1 1,0 0 0,0 1 0,-1-1 0,1 0 0,0 1 0,0-1 0,0 0-1,-1 1 1,1-1 0,0 1 0,0-1 0,0 0 0,0 1 0,0-1-1,0 1 1,0-1 0,0 1 0,0-1 0,0 0 0,0 1 0,0-1-1,0 1 1,0-1 0,0 0 0,0 1 0,1-1 0,-1 1 0,0-1-1,0 0 1,0 1 0,1-1 0,-1 0 0,0 1 0,0-1 0,1 0 0,-1 1-1,0-1 1,1 0 0,-1 0 0,0 1 0,1-1 0,-1 0 0,1 0-1,-1 0 1,0 1 0,1-1 0,-1 0 0,1 0 0,-1 0 0,0 0-1,1 0 1,-1 0 0,1 0 0,-1 0 0,1 0 0,-1 0 0,0 0 0,1 0-1,-1 0 1,1-1 0,41 1-157,-33-1 109,25-2-491,1-2-1,-1-2 1,0-1-1,-1-2 1,0-1-1,0-1 1,-1-2-1,-1-2 1,41-26-1,-2-13 238,-65 51 401,0-1 0,-1 0 1,1 0-1,-1 0 0,0 0 0,0-1 0,-1 0 0,0 0 0,0 0 1,4-11-1,-12 37 1771,-2 9-1314,1-1 0,1 1 0,-1 41 1,7-68-534,-1 1 0,0-1 0,1 0 0,0 0 0,-1 0 0,1 1 1,0-1-1,0 0 0,0 0 0,1 0 0,-1 0 0,0-1 0,1 1 1,-1 0-1,1-1 0,0 1 0,-1 0 0,1-1 0,0 0 0,0 1 1,0-1-1,0 0 0,0 0 0,0 0 0,0-1 0,1 1 1,-1 0-1,0-1 0,0 1 0,1-1 0,3 0 0,9 2-2,-1-1-1,1-1 1,25-2 0,-29 1-14,-1-1 0,0 0 0,1 0 0,-1-1 0,0 0 0,-1-1 0,1 0 0,-1-1 0,1 0 0,-2 0 0,1-1 1,0 0-1,13-13 0,-17 14 21,-1 0 1,1 0 0,-1-1-1,0 0 1,-1 1-1,1-1 1,-1-1 0,0 1-1,-1 0 1,0-1 0,0 1-1,0-1 1,0 0-1,-1 1 1,-1-1 0,1 0-1,-1 0 1,0 0-1,0 0 1,-1 1 0,0-1-1,-2-7 1,1 7 18,0 0-1,-1 1 1,0 0-1,0-1 1,-1 1 0,0 0-1,0 0 1,0 1-1,0-1 1,-1 1 0,0 0-1,0 0 1,-1 1 0,1 0-1,-1-1 1,0 2-1,-10-6 1,6 4-116,0 1-1,0 0 0,0 0 1,0 1-1,-1 1 1,1 0-1,-1 0 1,0 1-1,1 0 1,-23 2-1,30-1-147,0 0-1,0 1 1,0-1-1,0 1 1,0 0-1,0 0 0,0 0 1,0 0-1,0 1 1,1-1-1,-1 1 1,0 0-1,1 0 1,-1 0-1,1 0 1,0 0-1,0 0 0,0 1 1,0-1-1,0 1 1,0-1-1,1 1 1,-3 5-1,-12 35-6520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11.138"/>
    </inkml:context>
    <inkml:brush xml:id="br0">
      <inkml:brushProperty name="width" value="0.05" units="cm"/>
      <inkml:brushProperty name="height" value="0.05" units="cm"/>
      <inkml:brushProperty name="color" value="#5B2D90"/>
    </inkml:brush>
  </inkml:definitions>
  <inkml:trace contextRef="#ctx0" brushRef="#br0">190 25 4690,'3'-1'18561,"2"-3"-15019,26-16-2805,-30 20-702,0 0 1,0 0-1,1 1 0,-1-1 1,0 0-1,1 1 0,-1-1 1,0 0-1,0 1 0,1-1 0,-1 1 1,0 0-1,0-1 0,0 1 1,0 0-1,0 0 0,0 0 1,0 0-1,0 0 0,0 0 1,0 0-1,1 2 0,-1 0-28,1 1 0,-1-1 0,0 1 0,0-1 0,0 1 0,0-1 0,0 1 0,-1 6 0,1-3-33,-1 1 0,-1-1 0,1 1 0,-1 0 0,-1-1-1,1 0 1,-1 1 0,-6 12 0,-6 0-519,0-1-1,-1-1 1,-1-1-1,-1 0 1,0-1-1,-39 28 1,7-5-2277,-4 7-2381</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2.449"/>
    </inkml:context>
    <inkml:brush xml:id="br0">
      <inkml:brushProperty name="width" value="0.05" units="cm"/>
      <inkml:brushProperty name="height" value="0.05" units="cm"/>
      <inkml:brushProperty name="color" value="#5B2D90"/>
    </inkml:brush>
  </inkml:definitions>
  <inkml:trace contextRef="#ctx0" brushRef="#br0">1 106 10709,'0'0'11925,"8"12"-11060,81-14-497,28-19 288,10-4-528,-4 2 288,-14 1-832,-26 6 192,-25 9-2113,-31 5-432</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2.826"/>
    </inkml:context>
    <inkml:brush xml:id="br0">
      <inkml:brushProperty name="width" value="0.05" units="cm"/>
      <inkml:brushProperty name="height" value="0.05" units="cm"/>
      <inkml:brushProperty name="color" value="#5B2D90"/>
    </inkml:brush>
  </inkml:definitions>
  <inkml:trace contextRef="#ctx0" brushRef="#br0">20 1 9604,'0'0'16536,"-12"84"-16360,12-22 368,0 6 49,0 3-385,0 4-208,-4 0 0,0 0-993,4-5-640,0-13-1328,0-18-3682</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3.180"/>
    </inkml:context>
    <inkml:brush xml:id="br0">
      <inkml:brushProperty name="width" value="0.05" units="cm"/>
      <inkml:brushProperty name="height" value="0.05" units="cm"/>
      <inkml:brushProperty name="color" value="#5B2D90"/>
    </inkml:brush>
  </inkml:definitions>
  <inkml:trace contextRef="#ctx0" brushRef="#br0">1 259 10901,'0'0'9636,"17"-6"-8827,-6 2-701,-6 2-67,-1 0-1,1 0 0,-1 0 1,1 1-1,0 0 1,-1 0-1,1 0 0,0 0 1,0 1-1,0 0 1,0 0-1,0 0 1,-1 1-1,1-1 0,0 1 1,0 0-1,-1 1 1,1-1-1,0 1 0,-1 0 1,1 0-1,6 5 1,10 7 98,7 5 9,-1 1 1,31 28-1,-52-43-156,-1 1-1,1 0 1,-1 0-1,0 0 1,-1 0-1,1 1 1,-1 0-1,-1 0 1,1 0-1,-1 0 0,0 0 1,-1 1-1,0 0 1,0-1-1,1 11 1,-3-16 9,0 1 0,0-1 0,0 0 1,-1 0-1,1 1 0,0-1 0,-1 0 0,0 0 1,1 0-1,-1 1 0,0-1 0,0 0 1,0 0-1,0-1 0,-1 1 0,1 0 0,-1 0 1,1 0-1,-1-1 0,1 1 0,-1-1 0,0 1 1,0-1-1,1 0 0,-1 0 0,0 0 0,0 0 1,0 0-1,-3 1 0,-1 0-7,0-1 1,0 1-1,0-1 0,-1-1 0,1 1 0,0-1 1,0 0-1,-1-1 0,-10-1 0,15 1 38,1 1-1,-1-1 0,0 1 0,1-1 0,-1 0 0,1 1 0,-1-1 0,1 0 0,-1 0 0,1 0 0,-1 0 0,1-1 0,0 1 0,0 0 0,0-1 0,0 1 0,0 0 0,0-1 0,0 1 1,-1-3-1,0-1 48,0 0 1,1 0 0,-1 0-1,1 0 1,0 0 0,0-11-1,1 2 25,0 0 0,1 0 0,1 0-1,5-24 1,-1 19-71,1 0-1,1 0 0,1 1 0,1 0 1,0 1-1,15-19 0,0 4-175,1 1 0,34-31 0,-48 50-282,1 1 0,0 0 0,0 1 0,29-16 0,6 8-3375,-12 9-2750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3.562"/>
    </inkml:context>
    <inkml:brush xml:id="br0">
      <inkml:brushProperty name="width" value="0.05" units="cm"/>
      <inkml:brushProperty name="height" value="0.05" units="cm"/>
      <inkml:brushProperty name="color" value="#5B2D90"/>
    </inkml:brush>
  </inkml:definitions>
  <inkml:trace contextRef="#ctx0" brushRef="#br0">0 141 17560,'0'0'7363,"185"-62"-6962,-80 39-145,-2 1-256,-14 4 0,-23 8-833,-25 4-575,-21 6-1282</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3.892"/>
    </inkml:context>
    <inkml:brush xml:id="br0">
      <inkml:brushProperty name="width" value="0.05" units="cm"/>
      <inkml:brushProperty name="height" value="0.05" units="cm"/>
      <inkml:brushProperty name="color" value="#5B2D90"/>
    </inkml:brush>
  </inkml:definitions>
  <inkml:trace contextRef="#ctx0" brushRef="#br0">1 0 16728,'0'0'8884,"42"116"-8532,-35-66-256,-7 0-32,0 2 80,0-4-288,0-2-560,0-5-2114,0-10-1151,0-12-9958</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3.328"/>
    </inkml:context>
    <inkml:brush xml:id="br0">
      <inkml:brushProperty name="width" value="0.05" units="cm"/>
      <inkml:brushProperty name="height" value="0.05" units="cm"/>
      <inkml:brushProperty name="color" value="#5B2D90"/>
    </inkml:brush>
  </inkml:definitions>
  <inkml:trace contextRef="#ctx0" brushRef="#br0">11 448 8580,'0'0'14006,"-2"-11"-12744,-6-30-517,8 40-722,0 0 1,0 0-1,0 1 1,0-1-1,0 0 1,0 0-1,0 0 1,0 1-1,0-1 1,1 0-1,-1 0 1,0 1-1,1-1 1,-1 0-1,0 0 0,1 1 1,-1-1-1,1 0 1,-1 1-1,1-1 1,-1 0-1,1 1 1,-1-1-1,1 1 1,0-1-1,-1 1 1,1-1-1,0 1 1,0 0-1,-1-1 1,1 1-1,0 0 1,0 0-1,-1-1 1,1 1-1,0 0 1,0 0-1,0 0 1,-1 0-1,1 0 1,0 0-1,0 0 1,0 0-1,0 1 1,36 4-17,-8 8 6,0 1 1,-1 1-1,-1 1 0,-1 1 1,0 2-1,30 27 0,-49-40-99,-1 1 0,1-1 0,-1 1 0,0 0 0,-1 0 0,0 1 0,0 0-1,-1 0 1,0 0 0,4 9 0,-7-14 24,0 0 1,0 0-1,-1 1 1,1-1-1,-1 0 0,1 0 1,-1 1-1,0-1 0,0 0 1,-1 0-1,1 0 1,-1 1-1,0-1 0,1 0 1,-1 0-1,0 0 1,-1 0-1,1 0 0,-1 0 1,1 0-1,-1-1 1,0 1-1,0 0 0,0-1 1,0 1-1,-1-1 1,1 0-1,0 0 0,-1 0 1,-3 2-1,-2 1-193,-1 0 0,1 0 0,-1-1 0,0 0 0,0-1 0,-1 0 0,1 0 0,-1-1 0,1 0 0,-1-1 0,0 0 0,1 0-1,-1-1 1,-16-2 0,24 1 272,0 0 0,1 0-1,-1 0 1,0-1-1,1 1 1,-1 0 0,1-1-1,-1 1 1,1-1-1,0 1 1,0-1-1,0 0 1,0 1 0,0-1-1,0 0 1,0 0-1,0 0 1,1 0 0,-1 0-1,1 0 1,-1 0-1,1 0 1,0 0 0,0 0-1,0 0 1,0 0-1,0 0 1,0 0-1,1 0 1,0-2 0,-1-2 49,1 0 0,0 0 0,0 1 0,0-1 0,1 1 0,-1-1 0,2 1 0,-1-1 0,0 1 0,4-5 0,8-3 97,0 1 0,1 1 0,1 0-1,-1 1 1,2 1 0,-1 0 0,31-11 0,9-6-20,-19 7-87,0-2 0,43-34 0,-65 45-43,-2-2 1,0 0-1,0 0 0,-1-2 1,-1 1-1,0-1 0,0-1 1,7-16-1,-15 25 7,0 1-1,-1-1 1,0 0 0,0 0-1,-1 0 1,0 0 0,0 0-1,0 0 1,0 0 0,-2-12-1,1 18-17,0-1-1,-1 0 1,1 0 0,0 1-1,-1-1 1,1 0-1,-1 1 1,1-1-1,-1 0 1,1 1 0,-1-1-1,1 1 1,-1-1-1,0 1 1,1-1 0,-1 1-1,0-1 1,0 1-1,1 0 1,-1-1-1,0 1 1,0 0 0,1 0-1,-1-1 1,0 1-1,0 0 1,0 0 0,1 0-1,-1 0 1,0 0-1,0 0 1,0 0-1,0 1 1,1-1 0,-1 0-1,0 0 1,0 0-1,1 1 1,-2 0 0,-2 0-12,1-1 0,0 1 1,0 0-1,0 1 0,1-1 1,-1 1-1,0-1 0,0 1 1,1 0-1,-5 3 1,3 2 1,-1-1 0,1 2 0,0-1 0,0 0 0,1 1 0,0 0 0,1-1 0,-1 1 0,2 0 0,-3 13 0,1 11-92,1 44-1,3-59 29,-2-14 38,1 0-1,0 0 1,0 1-1,1-1 0,-1 0 1,1 0-1,-1 0 1,1 0-1,0 1 0,0-1 1,1 0-1,-1 0 0,0-1 1,1 1-1,0 0 1,0 0-1,0-1 0,0 1 1,0-1-1,0 0 1,1 0-1,-1 1 0,5 1 1,-2-2-3,-1 0 0,1-1 0,-1 1 1,1-1-1,0 0 0,0-1 0,-1 1 0,1-1 1,0 0-1,0 0 0,0-1 0,0 1 0,-1-1 1,1 0-1,8-3 0,-1 0 39,0-1 0,1-1 0,-2 0 0,1-1 0,-1 0 0,0 0-1,0-2 1,-1 1 0,0-1 0,0 0 0,14-20 0,-13 15-2,-1 0 0,-1 0-1,0-1 1,-1 0 0,-1-1 0,0 0 0,-1 0 0,7-31-1,-9 14 120,-1 0 0,-1 0 0,-4-42-1,2 75-91,1-1-1,-1 1 1,0-1 0,0 0-1,0 1 1,0-1-1,0 1 1,0-1-1,0 0 1,0 1 0,0-1-1,0 0 1,0 1-1,0-1 1,0 1-1,-1-1 1,1 0 0,0 1-1,0-1 1,-1 1-1,1-1 1,0 1-1,-1-1 1,1 1 0,0-1-1,-1 1 1,1-1-1,-1 1 1,1-1-1,-1 1 1,1 0 0,-2-1-1,2 2-26,-1 0 1,0 0-1,0 1 0,1-1 0,-1 0 0,1 1 1,-1-1-1,1 0 0,-1 1 0,1-1 1,0 1-1,0-1 0,0 1 0,0-1 0,0 2 1,-3 119-63,4-83 27,-2-1 0,-1 0 1,-2 0-1,-1 0 1,-16 57-1,20-94 44,0 0-1,1 0 1,-1 0-1,1 1 1,-1-1-1,1 0 0,-1 0 1,1 0-1,0 0 1,0 1-1,-1-1 1,1 0-1,0 0 1,0 1-1,0-1 1,1 0-1,-1 0 1,0 1-1,0-1 1,1 0-1,-1 0 1,0 0-1,1 0 0,0 1 1,-1-1-1,1 0 1,-1 0-1,1 0 1,1 1-1,0-2 13,0 1 0,-1-1 0,1 0 0,0 1 0,0-1 0,0 0 0,0 0 0,0 0-1,0 0 1,0-1 0,0 1 0,0-1 0,-1 1 0,1-1 0,0 1 0,2-2 0,9-4 47,0 0 0,-1-1 0,1 0 0,12-11 0,-6 0-30,0 0 1,-1-1-1,-1-1 1,-1-1-1,0 0 0,24-47 1,-20 27 13,-2 0 0,-2-1 0,14-53 1,-26 65 188,-2 19 16,-1 28-185,20 448-1373,-17-437 1146,-1 0 0,-2 1 0,-1-1 0,-5 51 0,4-73 68,0 0 1,0 0-1,0 0 0,-1 0 0,1-1 0,-2 1 0,1 0 1,-1-1-1,1 1 0,-1-1 0,-1 0 0,1 0 1,-1 0-1,0 0 0,0-1 0,0 0 0,-1 0 0,0 0 1,1 0-1,-1-1 0,-1 1 0,1-1 0,0-1 0,-1 1 1,1-1-1,-1 0 0,0 0 0,-9 2 0,14-4 99,-1 0 0,0 0 0,1 0 0,-1 0 0,0 0 0,0 0 0,1-1 0,-1 1 0,0 0 0,1-1 0,-1 0 0,0 1 0,1-1 0,-1 0 0,1 0 0,-1 1 0,1-1 0,0 0 0,-1-1 0,1 1 0,0 0 0,0 0 0,-1-1 0,1 1 0,0 0 0,0-1-1,1 1 1,-1-1 0,0 1 0,0-1 0,1 0 0,-1 1 0,1-1 0,-1 1 0,1-1 0,0 0 0,0 0 0,0 1 0,0-4 0,-1-7 225,0-1 0,2 1 1,-1 0-1,5-20 0,-1 14-103,1-1 0,2 1 0,-1 1 0,2-1 0,0 1 0,1 1 0,18-26 0,5-1-109,52-55 1,-75 88 3,74-71-82,-76 74 121,0 1-1,1 1 1,0-1-1,0 1 1,1 0-1,0 1 1,-1 0-1,1 1 1,14-4-1,-20 7-13,0 0 0,1 0 0,-1 0-1,0 1 1,0 0 0,1 0 0,-1 0 0,0 0-1,0 0 1,0 0 0,0 1 0,0 0-1,0-1 1,0 1 0,-1 0 0,1 0 0,-1 1-1,1-1 1,-1 0 0,0 1 0,0 0-1,0-1 1,0 1 0,0 0 0,-1 0 0,3 5-1,5 11 46,0 0-1,10 37 1,-18-55-134,13 56 249,-13-54-433,0 0 0,0 1 0,-1-1 0,0 1 0,0-1 0,0 1 0,0-1 0,0 1 0,-1-1 0,1 1 0,-1-1 0,0 1 0,-2 4 0,-12 3-4717</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4.243"/>
    </inkml:context>
    <inkml:brush xml:id="br0">
      <inkml:brushProperty name="width" value="0.05" units="cm"/>
      <inkml:brushProperty name="height" value="0.05" units="cm"/>
      <inkml:brushProperty name="color" value="#5B2D90"/>
    </inkml:brush>
  </inkml:definitions>
  <inkml:trace contextRef="#ctx0" brushRef="#br0">273 50 13430,'0'0'9530,"-17"-10"-9365,8 3-153,3 2-7,-1 0 0,0 1 0,0 0 0,-14-6-1,18 9 1,1 0 0,-1 1 0,0-1 0,0 1 0,1-1 0,-1 1 0,0 0 0,0 0 0,1 0-1,-1 0 1,0 0 0,0 1 0,1-1 0,-1 1 0,0 0 0,1 0 0,-1 0 0,1 0 0,-1 0 0,1 1-1,-4 1 1,1 1-11,0 0-1,1 0 1,-1 0-1,1 0 1,0 1-1,0 0 1,1 0-1,-1 0 1,1 0-1,0 0 1,1 1 0,-1-1-1,1 1 1,0 0-1,0 0 1,1 0-1,0 0 1,0 0-1,0 0 1,1 0-1,0 0 1,0 0-1,0 0 1,1 0-1,0 0 1,2 9-1,1-2 4,1 0 0,0-1 0,0 1 0,1-1 0,1-1 0,0 1 0,1-1 0,0-1 0,0 1 0,19 17 0,80 59-648,-107-87 652,0 0-1,0 0 1,1 0-1,-1 0 1,0 1-1,0-1 1,0 0-1,1 0 1,-1 0-1,0 1 1,0-1-1,0 0 1,0 0-1,1 1 1,-1-1-1,0 0 1,0 0-1,0 1 1,0-1-1,0 0 1,0 1-1,0-1 1,0 0-1,0 0 1,0 1-1,0-1 1,0 0-1,0 1 1,0-1-1,0 0 1,0 0-1,0 1 1,0-1-1,0 0 1,0 1-1,0-1 1,-1 0-1,1 0 1,0 1-1,0-1 1,-16 5 48,-30-4 64,36-2-90,-46 2-40,-21-1-127,26-1-3425,26-2-4672</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4.626"/>
    </inkml:context>
    <inkml:brush xml:id="br0">
      <inkml:brushProperty name="width" value="0.05" units="cm"/>
      <inkml:brushProperty name="height" value="0.05" units="cm"/>
      <inkml:brushProperty name="color" value="#5B2D90"/>
    </inkml:brush>
  </inkml:definitions>
  <inkml:trace contextRef="#ctx0" brushRef="#br0">1 152 11109,'0'0'12694,"131"-87"-12502,-40 65 112,8 6-304,-2 2 0,-13 5-128,-17 5-1617,-25 4-128,-25 0-1472,-22 18-9733</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4.994"/>
    </inkml:context>
    <inkml:brush xml:id="br0">
      <inkml:brushProperty name="width" value="0.05" units="cm"/>
      <inkml:brushProperty name="height" value="0.05" units="cm"/>
      <inkml:brushProperty name="color" value="#5B2D90"/>
    </inkml:brush>
  </inkml:definitions>
  <inkml:trace contextRef="#ctx0" brushRef="#br0">17 1 13830,'0'0'9909,"-16"92"-8516,16-35-945,0 6 496,0 1-944,0 0 240,0-1-464,0-4 224,2-6-416,12-7-304,2-8-1505,-1-10-225,1-13-3360,0-10-7252</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5.332"/>
    </inkml:context>
    <inkml:brush xml:id="br0">
      <inkml:brushProperty name="width" value="0.05" units="cm"/>
      <inkml:brushProperty name="height" value="0.05" units="cm"/>
      <inkml:brushProperty name="color" value="#5B2D90"/>
    </inkml:brush>
  </inkml:definitions>
  <inkml:trace contextRef="#ctx0" brushRef="#br0">0 263 9845,'0'0'11002,"18"-8"-10007,-7 3-869,-6 2-94,-1 1-1,1-1 1,0 1 0,0 0 0,0 0-1,0 1 1,0-1 0,0 1 0,0 0-1,0 1 1,0-1 0,0 1 0,1 0 0,-1 0-1,0 1 1,0 0 0,0 0 0,0 0-1,0 0 1,0 1 0,0-1 0,9 6-1,-6-3-2,0 2 0,0-1 0,0 1 0,-1 0-1,1 1 1,-1-1 0,-1 2 0,1-1 0,-1 1-1,-1 0 1,0 0 0,0 0 0,0 1-1,-1 0 1,0-1 0,-1 2 0,0-1 0,0 0-1,-1 1 1,0-1 0,-1 1 0,0 0 0,0 15-1,-1-24-22,0 0-1,0 0 0,0 0 1,0 0-1,0 0 0,0 0 1,0 0-1,0 0 0,0-1 1,0 1-1,0 0 0,0 0 0,0 0 1,-1 0-1,1 0 0,0 0 1,-1-1-1,1 1 0,-1 0 1,1 0-1,-1 0 0,1-1 1,-1 1-1,0 0 0,1-1 1,-1 1-1,0-1 0,1 1 0,-1-1 1,0 1-1,0-1 0,0 1 1,1-1-1,-1 0 0,0 1 1,0-1-1,0 0 0,0 0 1,0 1-1,0-1 0,0 0 1,0 0-1,1 0 0,-1 0 1,0 0-1,-1-1 0,0 0 43,0 1 0,1-1 0,-1 0-1,1 0 1,-1 0 0,1 0 0,0-1 0,-1 1 0,1 0 0,0-1-1,0 1 1,0-1 0,0 1 0,0-1 0,0 1 0,0-1-1,0 0 1,1 1 0,-1-1 0,1 0 0,-1 0 0,1 1 0,-1-4-1,0-15-90,1 0 0,1-1 1,1 1-1,0 0 0,1 0 0,2 1 0,0-1 0,1 1 0,1 0 0,0 0 0,2 1 0,0 0 0,1 1 0,1 0 0,0 0 0,1 1 0,1 0 0,1 1 0,0 1 1,30-23-1,-37 32-406,0 0 1,0 1-1,0 1 1,1-1-1,0 1 1,-1 0-1,1 1 1,0 0-1,16-2 1,22 1-4771</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5.727"/>
    </inkml:context>
    <inkml:brush xml:id="br0">
      <inkml:brushProperty name="width" value="0.05" units="cm"/>
      <inkml:brushProperty name="height" value="0.05" units="cm"/>
      <inkml:brushProperty name="color" value="#5B2D90"/>
    </inkml:brush>
  </inkml:definitions>
  <inkml:trace contextRef="#ctx0" brushRef="#br0">1 104 10117,'0'0'13142,"127"-80"-13062,-40 66 1024,2 8-896,-7 3-96,-13 3 0,-18 0-112,-15 0-272,-12 0-864,-8 0-1826,-10 3-1071</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6.092"/>
    </inkml:context>
    <inkml:brush xml:id="br0">
      <inkml:brushProperty name="width" value="0.05" units="cm"/>
      <inkml:brushProperty name="height" value="0.05" units="cm"/>
      <inkml:brushProperty name="color" value="#5B2D90"/>
    </inkml:brush>
  </inkml:definitions>
  <inkml:trace contextRef="#ctx0" brushRef="#br0">10 1 11877,'0'0'13287,"-8"144"-11527,8-83-1600,0 3 48,0-3-240,0-4 32,-2-7-288,2-11-1120,0-8-1874,12-17-1616,18-12-10373</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1:56.444"/>
    </inkml:context>
    <inkml:brush xml:id="br0">
      <inkml:brushProperty name="width" value="0.05" units="cm"/>
      <inkml:brushProperty name="height" value="0.05" units="cm"/>
      <inkml:brushProperty name="color" value="#5B2D90"/>
    </inkml:brush>
  </inkml:definitions>
  <inkml:trace contextRef="#ctx0" brushRef="#br0">254 103 10069,'0'0'11159,"3"-16"-10436,5-48-189,-8 63-513,0 0 0,0 0 0,-1 0 0,1 0 0,0 0 0,-1 0-1,1 0 1,-1 0 0,1 0 0,-1 0 0,1 0 0,-1 0 0,0 1 0,1-1 0,-1 0 0,0 0 0,0 1 0,1-1 0,-1 0 0,0 1-1,0-1 1,0 1 0,0-1 0,0 1 0,0-1 0,0 1 0,0 0 0,0-1 0,0 1 0,0 0 0,0 0 0,0 0 0,0 0-1,-1 0 1,1 0 0,0 0 0,0 0 0,0 0 0,0 1 0,0-1 0,0 0 0,0 1 0,-2 0 0,-2 0 32,-8-2-26,0 1 0,0 1 0,0 0 0,0 1 0,0 1 0,-24 7 0,34-9-28,-1 1 0,1 0-1,-1 0 1,1 0 0,0 0 0,0 1-1,0-1 1,0 1 0,0 0 0,0 0-1,1 0 1,-1 0 0,1 0 0,0 1 0,0-1-1,0 1 1,1-1 0,-1 1 0,1 0-1,0 0 1,0-1 0,0 1 0,0 0-1,1 0 1,-1 0 0,1 0 0,1 5-1,-1-1-35,1 1-1,0-1 1,0 0-1,1 0 1,0 1-1,1-1 1,0-1-1,0 1 1,1 0-1,5 9 1,7 7-331,32 37 0,5 10-586,-52-70 942,0 1 1,0-1-1,0 1 0,0 0 0,0-1 1,0 1-1,-1 0 0,1 0 0,0-1 0,-1 1 1,0 0-1,1 0 0,-1 0 0,0 0 1,0 0-1,0 3 0,-1-4 10,1 0-1,-1 0 1,1 0 0,-1-1-1,0 1 1,1 0-1,-1 0 1,0 0 0,1 0-1,-1-1 1,0 1 0,0 0-1,0-1 1,0 1-1,0-1 1,1 1 0,-1-1-1,0 1 1,0-1 0,0 1-1,-2-1 1,-7 2-6,1-1 1,-1 0 0,0-1-1,1 0 1,-13-1 0,1 0-110,-47 1-5112,38 0-3085</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08.015"/>
    </inkml:context>
    <inkml:brush xml:id="br0">
      <inkml:brushProperty name="width" value="0.05" units="cm"/>
      <inkml:brushProperty name="height" value="0.05" units="cm"/>
      <inkml:brushProperty name="color" value="#5B2D90"/>
    </inkml:brush>
  </inkml:definitions>
  <inkml:trace contextRef="#ctx0" brushRef="#br0">80 40 4402,'0'0'9415,"0"-6"-8174,0-18 215,0 18 927,-13 3 1345,-23 3-3202,30 0 41,-18 1 948,31 3-316,45 4-222,-42-7-1110,494 34 1298,-286-34-8663</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08.940"/>
    </inkml:context>
    <inkml:brush xml:id="br0">
      <inkml:brushProperty name="width" value="0.05" units="cm"/>
      <inkml:brushProperty name="height" value="0.05" units="cm"/>
      <inkml:brushProperty name="color" value="#5B2D90"/>
    </inkml:brush>
  </inkml:definitions>
  <inkml:trace contextRef="#ctx0" brushRef="#br0">0 306 5939,'0'0'10466,"19"0"-8577,-3 0-1594,0-1 0,0-1 1,0 0-1,0-1 0,0-1 1,-1 0-1,1-1 0,-1-1 1,22-12-1,-18 6-45,-1 0-1,-1-1 1,0-1-1,26-28 1,-37 36-220,0-1 0,-1 0 1,0 0-1,0-1 0,-1 1 0,1-1 1,-2 0-1,1 0 0,-1 0 1,0 0-1,-1-1 0,0 0 1,0 1-1,0-14 0,-2 21-29,0 0 0,0-1 0,0 1 0,-1 0 0,1-1 0,0 1 0,-1 0 0,1 0 0,-1-1 0,1 1 0,-1 0 0,0 0 0,0 0-1,1 0 1,-1 0 0,0 0 0,0 0 0,0 0 0,0 0 0,0 0 0,0 0 0,0 1 0,0-1 0,-2-1 0,-2 0 1,1 1 0,-1-1-1,1 1 1,-1 0 0,1 0 0,-1 0-1,-6 1 1,-2-1-1,1 2-1,0-1 0,-1 2 1,1 0-1,-13 3 0,20-3-8,0-1 0,0 1 0,1 0 0,-1 1 0,0-1 0,1 1-1,-1 0 1,1 0 0,0 1 0,0-1 0,0 1 0,1 0 0,-1 0 0,1 0 0,0 0-1,0 0 1,0 1 0,1 0 0,0-1 0,0 1 0,0 0 0,0 0 0,1 0 0,-1 0-1,1 0 1,1 1 0,-1-1 0,1 0 0,0 0 0,0 6 0,1 2-10,1 0 0,0 0 0,1 0 0,0 0 0,1-1 0,0 1 0,1-1 0,0 0 0,1 0 0,1-1 0,8 12 0,44 49-230,-41-52 143,0 2-1,-1 0 1,20 34 0,-36-54 119,0 0 0,0 0 0,1 0 1,-1 0-1,-1 0 0,1 0 0,0 1 1,0-1-1,-1 0 0,1 0 0,-1 1 1,0-1-1,1 0 0,-1 0 0,0 1 1,-1-1-1,1 0 0,0 1 0,-1-1 1,1 0-1,-1 0 0,1 0 0,-1 1 1,0-1-1,0 0 0,0 0 0,-1 0 1,1 0-1,0-1 0,-1 1 0,1 0 1,-1 0-1,1-1 0,-1 1 0,0-1 1,0 1-1,0-1 0,1 0 0,-1 0 1,-1 0-1,1 0 0,0 0 0,-3 0 1,-11 4 160,0 0 0,0-2 1,0 0-1,-32 1 1,28-2-176,-87 2-1848,104-17-8504</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09.441"/>
    </inkml:context>
    <inkml:brush xml:id="br0">
      <inkml:brushProperty name="width" value="0.05" units="cm"/>
      <inkml:brushProperty name="height" value="0.05" units="cm"/>
      <inkml:brushProperty name="color" value="#5B2D90"/>
    </inkml:brush>
  </inkml:definitions>
  <inkml:trace contextRef="#ctx0" brushRef="#br0">14 404 13094,'0'0'10973,"-3"-1"-10122,-2 10-760,2 10 303,1-1 1,1 0-1,3 35 0,0 0 118,3 17-252,2-1 1,4-1 0,32 116-1,7 35-513,-51-213-822,-6-24 831,-10-39 229,2-46-33,-2-117 0,8 75 62,3 82 36,-11-327 465,17 378-501,1-1 0,1 1 0,0-1 0,0 1 0,2 0 0,-1 0 0,1 0 0,11-20 0,-13 27-11,1 1-1,0 0 0,0 0 1,0 0-1,1 0 0,-1 0 0,1 1 1,0-1-1,0 1 0,0 0 1,1 0-1,-1 1 0,1-1 1,-1 1-1,1 0 0,0 0 1,0 1-1,0-1 0,0 1 1,0 0-1,0 1 0,0-1 0,8 1 1,-10 0-9,0 0 0,0 1 0,0-1 0,0 1 0,0 0 0,0 0 0,0 0 0,0 0 0,0 1 0,-1-1 0,1 1 0,0-1 0,-1 1 0,0 0 0,1 0 1,-1 0-1,0 1 0,0-1 0,0 0 0,0 1 0,0-1 0,-1 1 0,1 0 0,-1 0 0,1-1 0,-1 1 0,0 0 0,0 0 0,0 4 0,3 9-11,-1 0 0,-1 0 0,0 0 0,-1 23 0,-1-22-11,-1 0 1,-1 0-1,0 0 1,-2 0-1,0 0 1,0-1 0,-9 19-1,-8 11-1082,-29 47 0,14-27-1645,16-22-2162,11-16-4802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3.674"/>
    </inkml:context>
    <inkml:brush xml:id="br0">
      <inkml:brushProperty name="width" value="0.05" units="cm"/>
      <inkml:brushProperty name="height" value="0.05" units="cm"/>
      <inkml:brushProperty name="color" value="#5B2D90"/>
    </inkml:brush>
  </inkml:definitions>
  <inkml:trace contextRef="#ctx0" brushRef="#br0">0 0 4370,'0'0'14375,"44"24"-20570,-6 22-4850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09.985"/>
    </inkml:context>
    <inkml:brush xml:id="br0">
      <inkml:brushProperty name="width" value="0.05" units="cm"/>
      <inkml:brushProperty name="height" value="0.05" units="cm"/>
      <inkml:brushProperty name="color" value="#5B2D90"/>
    </inkml:brush>
  </inkml:definitions>
  <inkml:trace contextRef="#ctx0" brushRef="#br0">55 11 10789,'0'0'12387,"-7"-4"-11421,6 4-950,1-1 0,-1 0 1,0 1-1,0-1 0,0 1 0,0-1 1,1 1-1,-1-1 0,0 1 0,0 0 1,0-1-1,0 1 0,0 0 1,0 0-1,0 0 0,0 0 0,0 0 1,0 0-1,0 0 0,0 0 0,0 0 1,0 0-1,0 1 0,0-1 1,0 0-1,0 1 0,0-1 0,0 0 1,0 1-1,0-1 0,1 1 0,-1 0 1,0-1-1,0 1 0,1 0 1,-1-1-1,0 1 0,1 0 0,-1 0 1,0 0-1,1 0 0,-1-1 0,1 1 1,0 0-1,-1 0 0,1 0 1,-1 1-1,-1 9 135,0 1-1,1-1 1,0 0 0,0 14 0,1-19-107,-2 54 189,3-1-1,3 1 1,2-1-1,3 1 1,19 67-1,-22-104-222,31 92-34,-33-104-27,0 0 1,1 0-1,1-1 1,0 0-1,0 0 1,1-1-1,14 16 1,-20-24 41,1 1 0,0-1 0,0 1 0,0-1 0,0 0 0,0 0 0,0 1 0,1-2-1,-1 1 1,0 0 0,0 0 0,1-1 0,-1 1 0,1-1 0,-1 0 0,0 1 0,1-1 0,-1-1 0,1 1 0,-1 0 0,0 0 0,1-1 0,-1 1 0,0-1 0,1 0 0,-1 0 0,0 0 0,0 0 0,0 0 0,0 0 0,0-1 0,0 1 0,0-1 0,0 1 0,0-1 0,-1 0 0,3-2 0,6-7-66,0-1-1,0-1 0,-1 1 1,9-19-1,-16 28 28,11-22-203,0 0-1,-2-1 0,-1-1 1,-1 1-1,-1-2 0,-2 1 1,-1-1-1,-1 0 0,-1 0 0,-1 0 1,-4-55-1,1 103 1909,-1 8-1216,1 0 0,4 32 0,7-7-28,-4-21-203,-1 0 0,1 43 0,-6-57-555,-2 42 961,2-57-975,0 0 0,-1 0-1,0 0 1,1 0 0,-1 0 0,0 0 0,-1 0 0,1-1 0,0 1 0,-1 0 0,0-1 0,1 1 0,-1-1 0,0 1 0,-4 3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10.331"/>
    </inkml:context>
    <inkml:brush xml:id="br0">
      <inkml:brushProperty name="width" value="0.05" units="cm"/>
      <inkml:brushProperty name="height" value="0.05" units="cm"/>
      <inkml:brushProperty name="color" value="#5B2D90"/>
    </inkml:brush>
  </inkml:definitions>
  <inkml:trace contextRef="#ctx0" brushRef="#br0">1 1 15847,'0'0'6387,"17"35"-8836,7 1-2305,-2-4-5091</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10.695"/>
    </inkml:context>
    <inkml:brush xml:id="br0">
      <inkml:brushProperty name="width" value="0.05" units="cm"/>
      <inkml:brushProperty name="height" value="0.05" units="cm"/>
      <inkml:brushProperty name="color" value="#5B2D90"/>
    </inkml:brush>
  </inkml:definitions>
  <inkml:trace contextRef="#ctx0" brushRef="#br0">19 0 15463,'0'0'9492,"31"107"-8083,-23-23 16,0 7-801,-4 2-64,-2-6-240,-2-3-160,0-9-47,0-7-113,-8-7-577,-6-10-799,-2-10-1810,-3-16-2528</inkml:trace>
  <inkml:trace contextRef="#ctx0" brushRef="#br0" timeOffset="1">1 619 16231,'0'0'8901,"57"-91"-8629,11 70-224,15 0-48,12 3-1985,4 2-1521,-8 0-8723</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11.751"/>
    </inkml:context>
    <inkml:brush xml:id="br0">
      <inkml:brushProperty name="width" value="0.05" units="cm"/>
      <inkml:brushProperty name="height" value="0.05" units="cm"/>
      <inkml:brushProperty name="color" value="#5B2D90"/>
    </inkml:brush>
  </inkml:definitions>
  <inkml:trace contextRef="#ctx0" brushRef="#br0">1 341 6115,'0'0'14889,"5"-14"-13944,-2 7-846,-2 4-49,0 0 0,0 0 0,0 0-1,0 0 1,0 0 0,1 0-1,0 0 1,-1 0 0,1 0 0,0 1-1,0-1 1,1 1 0,-1-1-1,0 1 1,1 0 0,-1 0 0,1 0-1,0 0 1,0 1 0,0-1-1,0 1 1,0-1 0,0 1 0,0 0-1,0 0 1,0 1 0,1-1-1,-1 1 1,0-1 0,4 1-1,4 1 34,1 0-1,-1 1 1,0 0-1,-1 1 1,1 0-1,0 1 1,-1 0-1,0 1 1,0 0-1,0 0 0,-1 1 1,1 0-1,-1 1 1,-1 0-1,1 0 1,-1 1-1,-1 0 1,10 13-1,-11-13-66,0 0 0,-1 0 0,0 1 0,0 0-1,-1 0 1,0 0 0,0 1 0,-1-1 0,-1 1 0,1 0 0,-2-1-1,1 1 1,-1 0 0,-1 0 0,0 0 0,0 0 0,-1 0 0,0 0-1,-1 0 1,0 0 0,-4 10 0,4-15-9,0 0 1,0-1-1,-1 1 0,1-1 1,-1 1-1,0-1 1,-1 0-1,1 0 0,-1 0 1,0 0-1,0-1 0,0 1 1,0-1-1,0 0 1,-1-1-1,0 1 0,1-1 1,-1 0-1,0 0 0,-10 2 1,14-4-1,1 0 0,-1 0 0,0-1 0,0 1 1,0 0-1,0-1 0,0 1 0,0-1 0,1 1 1,-1-1-1,0 0 0,0 1 0,1-1 0,-1 0 0,0 0 1,1 1-1,-1-1 0,1 0 0,-1 0 0,1 0 1,-1 0-1,1 1 0,0-1 0,-1 0 0,1 0 1,0 0-1,0 0 0,0 0 0,-1 0 0,1-2 0,-2-38 128,2 32-108,0-25-58,1-1-1,2 1 1,1 0 0,2 0 0,14-49 0,-14 65-161,0 1 0,1 1 0,1-1 0,0 1 0,1 0 1,1 1-1,0 0 0,1 1 0,1 0 0,0 1 0,1 0 1,17-13-1,-27 23 41,1 1 1,0-1-1,0 1 0,0 0 1,0 0-1,0 0 1,1 0-1,-1 1 1,1 0-1,-1 0 1,1 0-1,-1 0 0,1 1 1,-1-1-1,1 1 1,0 0-1,-1 1 1,1-1-1,-1 1 0,1 0 1,-1 0-1,1 1 1,-1-1-1,0 1 1,1 0-1,4 3 0,8 6-833,-1 0 0,0 2 0,0 0 0,24 28 0,5 3-1820,-19-23-18,38 27 1,-54-42 2322,0 0 1,0-1 0,22 8 0,11-6 2286,-41-8-1496,-1 1 0,1 0 0,-1-1 0,1 0 0,-1 1 0,1-1 0,-1 0 0,1 0 0,-1 0 0,0 1 0,1-2 0,-1 1 0,0 0 0,0 0 0,0 0-1,0 0 1,0-1 0,0 1 0,0 0 0,0-1 0,0 1 0,-1-1 0,1 1 0,0-1 0,-1 0 0,0 1 0,1-1 0,-1 1 0,0-1 0,0 0 0,0 1 0,0-3 0,1-66 3380,-2 53-2810,0 4-543,0 1 0,-1-1 0,-1 1 0,0-1-1,-1 1 1,0 0 0,0 0 0,-1 1 0,-1-1-1,-9-13 1,12 20-210,-1-1-1,1 1 1,-2 0-1,1 0 1,0 0-1,-1 0 0,0 1 1,0 0-1,0 0 1,-1 0-1,1 1 1,-1-1-1,0 1 1,0 1-1,0-1 1,0 1-1,0 0 1,-1 0-1,1 1 1,-1 0-1,-10 0 1,13 1-66,0 0 0,-1 1 0,1 0-1,0 0 1,-1 0 0,1 0 0,0 1 0,0 0 0,0 0 0,0 0 0,0 0 0,1 0 0,-1 1 0,-6 6 0,4-3-17,0 1 0,0 0 1,0 1-1,1 0 1,0 0-1,-7 15 0,4-4-9,1 0-1,1 0 1,1 1 0,1-1-1,0 1 1,0 22-1,3-28-13,0 0 0,2 0 0,-1-1 1,2 1-1,0 0 0,0 0 0,7 19 0,-7-29-29,-1 0 0,1 0 1,0-1-1,1 1 0,-1 0 0,1-1 1,-1 1-1,1-1 0,0 0 0,1 0 1,-1 0-1,0 0 0,1-1 0,-1 1 1,1-1-1,0 0 0,0 0 0,0 0 1,0-1-1,0 1 0,0-1 0,1 0 1,-1 0-1,0-1 0,1 1 0,-1-1 1,8 0-1,-5-1 9,0-1 1,0 1-1,-1-1 0,1 0 1,-1-1-1,1 0 0,-1 0 1,0 0-1,0 0 0,0-1 1,0 0-1,-1-1 0,0 1 1,0-1-1,0 0 0,0 0 1,-1-1-1,7-10 0,1 0 82,-2-1-1,0-1 0,0 0 1,-2 0-1,9-27 0,-13 136 323,-4-72-674,1-1 1,1 0-1,7 35 0,-7-45-251,1-1 0,-1 0-1,1 1 1,1-1 0,3 6-1,-4-9-320,0 0 0,0 0 0,0-1 0,0 1-1,0-1 1,1 0 0,-1 0 0,1 0 0,5 2 0,6 1-9752</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12.141"/>
    </inkml:context>
    <inkml:brush xml:id="br0">
      <inkml:brushProperty name="width" value="0.05" units="cm"/>
      <inkml:brushProperty name="height" value="0.05" units="cm"/>
      <inkml:brushProperty name="color" value="#5B2D90"/>
    </inkml:brush>
  </inkml:definitions>
  <inkml:trace contextRef="#ctx0" brushRef="#br0">0 1 15335,'0'0'4439,"0"16"-3129,6 403 3266,-4-428-4541,-1 0 0,1 0 0,0 0 1,1 0-1,0 0 0,1 1 0,0-1 0,8-12 1,5-14 18,-5 4-1,1 2 1,2-1 0,1 2 0,0 0 0,38-45-1,-54 72-31,1 0 0,-1 1 0,1-1-1,-1 0 1,1 0 0,-1 1 0,1-1-1,0 1 1,-1-1 0,1 0 0,0 1-1,-1-1 1,1 1 0,0 0 0,0-1-1,0 1 1,-1 0 0,1-1 0,0 1-1,0 0 1,0 0 0,0 0 0,-1-1-1,1 1 1,0 0 0,0 0 0,0 0-1,0 1 1,0-1 0,0 0 0,-1 0 0,1 0-1,0 1 1,0-1 0,0 0 0,0 1-1,-1-1 1,1 1 0,0-1 0,-1 1-1,1-1 1,0 1 0,-1-1 0,1 1-1,0 0 1,-1-1 0,1 1 0,-1 0-1,1 0 1,-1-1 0,0 1 0,1 0-1,-1 0 1,0 0 0,1 0 0,-1-1-1,0 1 1,0 2 0,4 9-68,-1 1 1,0 1 0,1 16-1,-1-10 129,1-4-305,0 0 1,1 0-1,0-1 1,2 0-1,0 0 1,0 0-1,2-1 1,-1 0-1,2-1 1,11 13-1,-12-16-529,0-1 0,1 0 0,0-1 0,0 0 0,17 9 0,-17-11-520,0-1 1,1-1 0,0 0 0,-1 0 0,1-1 0,20 3 0,12-4-5952</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12.564"/>
    </inkml:context>
    <inkml:brush xml:id="br0">
      <inkml:brushProperty name="width" value="0.05" units="cm"/>
      <inkml:brushProperty name="height" value="0.05" units="cm"/>
      <inkml:brushProperty name="color" value="#5B2D90"/>
    </inkml:brush>
  </inkml:definitions>
  <inkml:trace contextRef="#ctx0" brushRef="#br0">172 767 7155,'0'-17'3351,"0"4"-2661,-2-66 3345,1 71-3495,0 1-1,-1-1 1,1 1-1,-2-1 0,1 1 1,-1 0-1,0-1 1,0 1-1,-8-11 0,10 17-468,1 0 0,-1 0-1,1 0 1,-1 0-1,0 0 1,0 0 0,1 0-1,-1 0 1,0 1-1,0-1 1,0 0 0,0 1-1,0-1 1,0 0-1,0 1 1,0-1 0,0 1-1,0 0 1,0-1-1,0 1 1,0 0 0,0-1-1,-1 1 1,1 0-1,0 0 1,0 0 0,0 0-1,0 0 1,0 0-1,-1 1 1,1-1 0,0 0-1,0 1 1,0-1-1,0 0 1,0 1 0,0-1-1,0 1 1,0 0-1,0-1 1,0 1 0,0 0-1,0 0 1,1-1-1,-1 1 1,0 0 0,-1 1-1,-3 6 68,0-1 0,0 1 0,1-1 1,-6 16-1,9-21-106,-12 28 246,2 0 0,2 1 0,1 0 0,1 1 0,1-1 0,2 1 0,1 0 0,2 1 0,3 39 0,-2-67-279,1 0 1,0 1 0,0-1-1,0 0 1,0 0-1,1 1 1,0-1 0,0-1-1,1 1 1,-1 0 0,1 0-1,0-1 1,0 0-1,0 1 1,1-1 0,0 0-1,-1-1 1,1 1 0,1-1-1,-1 0 1,8 5 0,-7-6-35,1 0 0,-1 0 1,1 0-1,0 0 0,0-1 0,0 0 1,0-1-1,0 1 0,0-1 1,0 0-1,0 0 0,0-1 1,0 0-1,-1 0 0,1 0 1,0-1-1,0 0 0,-1 0 1,9-5-1,-3 1-113,0-1 0,0 0 0,-1 0 1,0-1-1,-1-1 0,1 0 0,-2 0 0,1-1 0,-1 0 0,-1 0 1,0-1-1,-1 0 0,1 0 0,-2 0 0,0-1 0,0 0 0,5-24 1,-2-3-98,-1 1 1,-2-1 0,-2-1 0,-3-62 0,-7 0-54,-31-148-1,0 2 1099,34 225-17,4 23-763,0 0-1,0 0 1,0 1 0,0-1 0,0 0-1,0 0 1,0 0 0,0 0-1,-1 0 1,1 0 0,0 0-1,0 0 1,0 0 0,0 0-1,0 1 1,0-1 0,0 0 0,0 0-1,0 0 1,0 0 0,0 0-1,0 0 1,0 0 0,0 0-1,-1 0 1,1 0 0,0 0 0,0 0-1,0 0 1,0 0 0,0 0-1,0 0 1,0 0 0,0 0-1,0 0 1,0 0 0,-1 0 0,1 0-1,0 0 1,0 0 0,0 0-1,0 0 1,0 0 0,0 0-1,0 0 1,0 0 0,0 0-1,0 0 1,-1 0 0,1 0 0,0 0-1,0 0 1,0 0 0,0 0-1,0 0 1,0 0 0,0-1-1,0 1 1,0 0 0,0 0 0,0 0-1,0 0 1,0 0 0,-7 36 903,-6 128 406,7 0 1,15 174-1,-6-294-1330,-2-11-320,1 1 0,2-1 0,1 0 1,1 0-1,20 59 0,-24-89 48,-1 0 0,1 0 1,0 0-1,0 0 0,0 0 1,0 0-1,1 0 0,-1-1 1,1 1-1,0-1 0,-1 0 0,1 0 1,0 0-1,0 0 0,6 3 1,-4-4-415,-1 1 1,1-1-1,0 0 1,-1 0-1,1-1 1,0 0 0,0 1-1,0-1 1,-1-1-1,1 1 1,5-2-1,39-13-11051</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12.948"/>
    </inkml:context>
    <inkml:brush xml:id="br0">
      <inkml:brushProperty name="width" value="0.05" units="cm"/>
      <inkml:brushProperty name="height" value="0.05" units="cm"/>
      <inkml:brushProperty name="color" value="#5B2D90"/>
    </inkml:brush>
  </inkml:definitions>
  <inkml:trace contextRef="#ctx0" brushRef="#br0">94 125 10501,'0'0'10765,"-9"16"-9976,4-7-612,-2 3 3,1-1 0,0 1-1,1 0 1,0 1 0,1-1-1,0 1 1,-2 21 0,3-19 42,2 1 1,0 0-1,1 0 1,0 0-1,5 31 1,-4-43-214,0 0 0,1 0 0,-1 0-1,1-1 1,0 1 0,0 0 0,0-1 0,1 1 0,-1-1 0,1 0 0,-1 0 0,1 0 0,0 0 0,1 0-1,-1 0 1,0-1 0,1 0 0,-1 0 0,1 0 0,0 0 0,0 0 0,-1-1 0,1 1 0,0-1-1,1 0 1,-1 0 0,7 0 0,0 0 14,0 0-1,0 0 0,0-2 0,0 1 1,0-1-1,1-1 0,-1 0 1,-1 0-1,1-1 0,0 0 0,17-9 1,-21 8 9,0 1 1,-1-2-1,1 1 1,-1-1-1,0 0 1,0 0-1,-1 0 1,1-1 0,-1 0-1,-1 0 1,1 0-1,-1-1 1,0 1-1,0-1 1,-1 0-1,0 0 1,0-1-1,1-7 1,-1 3 20,-1 0 0,0 0-1,-1 0 1,-1 0 0,1 0 0,-2 0 0,0 0 0,0 0 0,-1 0-1,-1 0 1,0 0 0,-1 1 0,0-1 0,0 1 0,-1 0-1,-1 0 1,0 1 0,0 0 0,-10-12 0,9 14-129,0 1 0,0-1 1,0 2-1,-1-1 0,0 1 1,0 0-1,-1 1 0,1 0 0,-1 0 1,0 1-1,-1 0 0,1 0 0,-1 1 1,1 1-1,-1-1 0,0 2 1,0-1-1,0 1 0,0 1 0,0 0 1,0 0-1,-1 1 0,-14 4 1,20-4-271,1 0 0,0 0 0,-1 1 0,1 0 1,0 0-1,0 0 0,0 0 0,1 1 1,-1 0-1,0-1 0,1 1 0,0 0 0,-1 1 1,2-1-1,-1 1 0,0-1 0,-3 8 0,-11 24-7796</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13.597"/>
    </inkml:context>
    <inkml:brush xml:id="br0">
      <inkml:brushProperty name="width" value="0.05" units="cm"/>
      <inkml:brushProperty name="height" value="0.05" units="cm"/>
      <inkml:brushProperty name="color" value="#5B2D90"/>
    </inkml:brush>
  </inkml:definitions>
  <inkml:trace contextRef="#ctx0" brushRef="#br0">0 0 11029,'0'0'11090,"5"3"-10649,-1 1-368,0 0 0,0 0 1,0 0-1,0 0 1,0 1-1,-1-1 1,0 1-1,0 0 0,0 0 1,-1 0-1,0 1 1,0-1-1,0 0 0,0 1 1,-1 0-1,0-1 1,0 1-1,0 7 0,2 22 157,-3 63-1,-1-72-73,1-16-116,-1-1 1,0 0-1,-1 0 1,0 0 0,0 0-1,-1-1 1,0 1-1,0 0 1,-1-1-1,0 0 1,-1 0 0,0 0-1,-6 8 1,10-29 114,2 2-137,0 0 1,1 0 0,1 0-1,0 0 1,0 1 0,1 0 0,9-18-1,44-74 96,-41 76-105,-12 19-10,5-9-3,1 1-1,1-1 0,12-13 0,-21 27 5,0-1 0,1 0 0,-1 1 0,1 0-1,-1 0 1,1-1 0,0 2 0,-1-1 0,1 0-1,0 0 1,0 1 0,1 0 0,-1-1 0,0 1-1,0 1 1,1-1 0,-1 0 0,0 1 0,1-1-1,-1 1 1,0 0 0,1 0 0,6 2 0,-8-1-4,1 0 1,-1 1 0,0-1 0,1 1-1,-1 0 1,0 0 0,0 0-1,0 0 1,0 0 0,0 0-1,-1 1 1,1-1 0,-1 1 0,1-1-1,-1 1 1,0-1 0,0 1-1,0 0 1,0-1 0,-1 1 0,1 0-1,0 3 1,5 70-44,-6-69 50,1 15-33,-2 59 38,1-75-1,-1 0 0,0 0 0,0-1 0,0 1 0,-1 0 0,0-1 0,0 1-1,0-1 1,-1 0 0,0 0 0,-4 6 0,6-40 318,3 16-275,1-1-1,1 1 1,0 0-1,1 0 1,1 0-1,-1 0 0,12-16 1,59-79 243,-68 97-251,2 0 0,-1 1 0,18-15 0,-23 22-8,0 0 1,1 0 0,-1 0-1,1 1 1,0-1 0,0 1 0,0 0-1,0 0 1,0 1 0,0 0-1,0 0 1,8-1 0,-12 2-20,1 0 1,-1 0-1,1 1 0,-1-1 1,0 0-1,1 0 1,-1 1-1,1-1 0,-1 1 1,0 0-1,0-1 1,1 1-1,-1 0 0,0-1 1,0 1-1,0 0 1,0 0-1,0 0 0,0 0 1,0 0-1,0 1 1,0-1-1,0 0 0,-1 0 1,1 0-1,0 1 1,-1-1-1,1 0 0,-1 1 1,0-1-1,1 0 1,-1 2-1,5 53 166,-5-44-110,2 52-83,0-10-1222,-7 94-1,-7-107-5067</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14.165"/>
    </inkml:context>
    <inkml:brush xml:id="br0">
      <inkml:brushProperty name="width" value="0.05" units="cm"/>
      <inkml:brushProperty name="height" value="0.05" units="cm"/>
      <inkml:brushProperty name="color" value="#5B2D90"/>
    </inkml:brush>
  </inkml:definitions>
  <inkml:trace contextRef="#ctx0" brushRef="#br0">1 1 13478,'0'0'10320,"0"25"-9589,2 18-183,1 1 1,18 82 0,-21-123-536,23 92 361,4-1-1,57 133 1,-82-223-325,3 8-332,1 0 0,1 0-1,0-1 1,16 21 0,-21-30 155,-1 0 1,1-1-1,0 1 1,-1 0-1,1-1 1,0 0-1,0 1 1,0-1-1,0 0 0,0 0 1,1 0-1,-1 0 1,0 0-1,0 0 1,1-1-1,-1 1 1,0-1-1,1 0 1,-1 1-1,0-1 1,1 0-1,-1 0 1,0-1-1,1 1 1,-1 0-1,0-1 1,1 0-1,-1 1 1,0-1-1,0 0 1,1 0-1,-1 0 1,0 0-1,0-1 1,3-2-1,10-10-99,0-2 1,-1 1-1,-1-2 0,0 1 0,-2-2 1,0 0-1,0 0 0,8-23 0,-4 10 990,35-50 0,-50 81-660,1 1-1,0-1 1,-1 1-1,1 0 0,-1 0 1,1-1-1,-1 1 1,1 0-1,-1 0 1,0-1-1,1 1 0,-1 0 1,0 0-1,0 0 1,0 0-1,0 0 1,1-1-1,-1 1 1,0 0-1,0 0 0,-1 0 1,1 0-1,0 0 1,0 0-1,-1 1 1,2 36 125,-5 21 216,0 48 15,4-98-446,1-1 1,0 1 0,0-1 0,1 1 0,0-1-1,0 0 1,1 0 0,0 0 0,5 10 0,-6-15-20,-1 0 0,1 0 0,0-1 1,-1 1-1,1-1 0,0 1 0,1-1 1,-1 0-1,0 0 0,1 0 0,-1 0 1,1-1-1,-1 1 0,1 0 0,0-1 1,0 0-1,0 0 0,0 0 0,0 0 1,0 0-1,0 0 0,0-1 0,0 0 1,0 1-1,0-1 0,0 0 0,0-1 1,0 1-1,0 0 0,1-1 0,-1 0 1,0 0-1,-1 0 0,1 0 0,0 0 1,4-3-1,4-2-10,0-1 1,0-1 0,-1 0-1,0 0 1,-1-1-1,0 0 1,11-15 0,3-5 82,-2-2 0,-2 0 0,0-1 0,20-52 1,-38 132 1786,-44 192-900,3-25-833,26-98-484,10-40-2865,3-47-2086</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14.602"/>
    </inkml:context>
    <inkml:brush xml:id="br0">
      <inkml:brushProperty name="width" value="0.05" units="cm"/>
      <inkml:brushProperty name="height" value="0.05" units="cm"/>
      <inkml:brushProperty name="color" value="#5B2D90"/>
    </inkml:brush>
  </inkml:definitions>
  <inkml:trace contextRef="#ctx0" brushRef="#br0">1 21 21354,'0'0'6483,"25"-21"-13158</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4.075"/>
    </inkml:context>
    <inkml:brush xml:id="br0">
      <inkml:brushProperty name="width" value="0.05" units="cm"/>
      <inkml:brushProperty name="height" value="0.05" units="cm"/>
      <inkml:brushProperty name="color" value="#5B2D90"/>
    </inkml:brush>
  </inkml:definitions>
  <inkml:trace contextRef="#ctx0" brushRef="#br0">43 22 12038,'0'0'6461,"-7"20"-5874,-3 11 23,-10 57 1,18-73-406,0 0 0,1 0 0,1 1-1,0-1 1,1 0 0,0 0 0,8 30 0,-6-35-142,1 0 0,0 0-1,0 0 1,1 0 0,1-1 0,-1 1-1,2-2 1,-1 1 0,1-1 0,0 0-1,1 0 1,13 10 0,-16-14-70,0-1 1,1 1-1,-1-1 1,1-1-1,0 1 0,0-1 1,0 0-1,0 0 1,0-1-1,1 0 0,-1 0 1,0 0-1,1-1 1,-1 0-1,0 0 1,1 0-1,-1-1 0,0 0 1,1 0-1,-1-1 1,0 0-1,11-5 0,-8 3 12,1-1 0,-1-1 0,0 0-1,-1 0 1,0-1 0,0 0 0,0 0-1,-1-1 1,0 0 0,0 0 0,-1-1-1,0 0 1,0 0 0,-1 0 0,0-1-1,3-10 1,-2 3 35,0-1-1,-2 1 1,0-1 0,-1 0-1,0 0 1,-2 0 0,0 0-1,-3-30 1,2 42-38,-1 1-1,0 0 1,0 0 0,-1-1-1,1 1 1,-1 0 0,0 0 0,-1 1-1,1-1 1,-1 0 0,0 1-1,0 0 1,0-1 0,-1 1 0,1 0-1,-9-6 1,5 5 3,0 1-1,0-1 1,0 1 0,-1 1 0,1 0-1,-1 0 1,0 0 0,0 1-1,0 0 1,-12-1 0,10 2-6,1 0 0,-1 0 1,0 1-1,0 0 0,0 1 1,1 1-1,-1-1 0,0 1 0,1 1 1,0 0-1,-1 0 0,1 1 1,0 0-1,1 0 0,-1 1 0,1 0 1,0 1-1,0 0 0,-9 9 1,15-14-8,1 1 0,0-1 0,-1 1 0,1 0 0,0-1 0,0 1 0,0 0 0,0 0 0,0 0 1,1 0-1,-1-1 0,1 1 0,-1 0 0,1 0 0,-1 0 0,1 0 0,0 1 0,0-1 0,0 0 1,0 0-1,1 3 0,0-4 4,-1 1 1,1-1-1,0 0 1,0 1-1,0-1 1,0 0-1,0 0 1,0 1 0,1-1-1,-1 0 1,0 0-1,0 0 1,1-1-1,-1 1 1,1 0-1,-1 0 1,0-1-1,1 1 1,0-1-1,-1 1 1,1-1-1,-1 0 1,1 0-1,-1 1 1,3-1-1,18 0 154,0-1-1,0-1 1,0 0-1,0-2 0,38-11 1,-4 2 338,-52 11-464,0 1-1,0 1 1,1-1 0,-1 1-1,0-1 1,1 1 0,-1 0-1,0 1 1,1-1-1,-1 1 1,0 0 0,1 0-1,-1 0 1,0 1 0,0-1-1,0 1 1,0 0-1,4 3 1,-1 1-19,1 1 0,-1 0 0,-1 1 0,1 0 0,-1 0 0,6 11 0,4 4-35,-11-15-58,1 0 0,1-1 1,0 0-1,0 0 0,0 0 1,1-1-1,0 0 0,0 0 1,1-1-1,-1 0 0,1-1 1,0 0-1,14 5 0,-17-8 64,0 0 0,-1 1-1,1-2 1,0 1 0,0-1-1,-1 0 1,1 0 0,0 0-1,0-1 1,0 0 0,-1 0-1,1-1 1,-1 1 0,1-1-1,-1-1 1,1 1 0,-1-1-1,0 0 1,0 0-1,-1 0 1,1 0 0,0-1-1,7-8 1,5-7 279,27-28 946,-42 45-1110,1-1 1,0 1 0,0 0 0,0 0 0,0 0 0,0 1 0,1-1 0,-1 1 0,1-1 0,-1 1 0,0 0 0,1 0 0,6 0 0,-8 1-90,-1 1 0,1-1 1,-1 1-1,1 0 0,-1-1 0,1 1 1,-1 0-1,0 0 0,1 0 1,-1 0-1,0 0 0,0 0 0,0 0 1,0 1-1,0-1 0,0 0 1,0 1-1,0-1 0,0 0 0,0 3 1,16 34-94,-14-31 99,13 48-181,2 4-5123,-10-47-3103</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1.240"/>
    </inkml:context>
    <inkml:brush xml:id="br0">
      <inkml:brushProperty name="width" value="0.05" units="cm"/>
      <inkml:brushProperty name="height" value="0.05" units="cm"/>
      <inkml:brushProperty name="color" value="#5B2D90"/>
    </inkml:brush>
  </inkml:definitions>
  <inkml:trace contextRef="#ctx0" brushRef="#br0">57 1 3650,'0'0'10930,"-5"0"-9825,-3 0-938,-25 0 6780,23 0-6833</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2.427"/>
    </inkml:context>
    <inkml:brush xml:id="br0">
      <inkml:brushProperty name="width" value="0.05" units="cm"/>
      <inkml:brushProperty name="height" value="0.05" units="cm"/>
      <inkml:brushProperty name="color" value="#5B2D90"/>
    </inkml:brush>
  </inkml:definitions>
  <inkml:trace contextRef="#ctx0" brushRef="#br0">1 540 6115,'0'0'9364,"1"-10"-7648,0-4-1054,2-8-31,-2-3 3443,4 40-1291,6 17-2799,13 75 566,-5 1-1,-5 1 1,-4 0-1,-7 147 1,-3-251-570,0 1 0,-1-1-1,0 0 1,0 0 0,0 0 0,0 0 0,-3 5 0,4-9 17,-1-1 1,1 0 0,0 1-1,0-1 1,0 0 0,0 1 0,-1-1-1,1 0 1,0 1 0,0-1 0,-1 0-1,1 0 1,0 1 0,0-1 0,-1 0-1,1 0 1,0 1 0,-1-1 0,1 0-1,0 0 1,-1 0 0,1 0-1,-1 0 1,1 1 0,0-1 0,-1 0-1,1 0 1,0 0 0,-1 0 0,1 0-1,-1 0 1,1 0 0,0 0 0,-1 0-1,-1-2 11,1 1 0,0 0-1,0 0 1,0 0 0,-1-1-1,1 1 1,1 0 0,-1-1-1,0 1 1,0-1 0,0 0-1,1 1 1,-2-3-1,-5-17-51,1 0 0,1 0 0,0 0 0,2-1 0,-2-28 0,6-117-117,1 74 173,-2-13 29,-2-48 108,25-200 0,-21 338-144,1-1 0,1 0 1,1 1-1,0 0 0,1 0 1,1 0-1,11-19 0,-16 31-6,1 0 0,-1 0 0,1 1 0,0-1 0,-1 1 0,1-1 0,1 1-1,-1 0 1,0 0 0,1 1 0,0-1 0,-1 1 0,1 0 0,0-1-1,0 2 1,1-1 0,-1 0 0,0 1 0,0 0 0,1 0 0,-1 0 0,1 1-1,-1-1 1,1 1 0,-1 0 0,1 0 0,-1 1 0,0-1 0,1 1-1,-1 0 1,1 0 0,5 3 0,-6-2-12,0 0-1,-1 0 1,0 0 0,1 0-1,-1 1 1,0 0 0,0-1-1,0 1 1,0 0 0,-1 0-1,1 0 1,-1 1 0,0-1-1,0 1 1,0-1-1,0 1 1,-1 0 0,1-1-1,-1 1 1,2 8 0,0 4 7,-1 0 0,-1 0 0,0 0 0,-2 17 1,0-10-16,-2 0 1,-1 0 0,0-1-1,-2 0 1,-1 0 0,-10 23-1,-66 125-242,31-71-631,-22 71-3026,65-141-685,-12 59-1,15-32-8528</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2.999"/>
    </inkml:context>
    <inkml:brush xml:id="br0">
      <inkml:brushProperty name="width" value="0.05" units="cm"/>
      <inkml:brushProperty name="height" value="0.05" units="cm"/>
      <inkml:brushProperty name="color" value="#5B2D90"/>
    </inkml:brush>
  </inkml:definitions>
  <inkml:trace contextRef="#ctx0" brushRef="#br0">1 231 14791,'0'0'7358,"17"-12"-6107,59-36-576,-72 47-638,-1-1 1,0 1-1,1 0 0,-1 0 0,1 0 1,-1 0-1,1 1 0,0-1 1,-1 1-1,1 0 0,0 0 0,-1 1 1,1-1-1,-1 1 0,1-1 1,-1 1-1,1 0 0,-1 0 0,1 1 1,-1-1-1,0 1 0,0 0 1,1 0-1,-1 0 0,-1 0 0,1 0 1,0 1-1,0-1 0,-1 1 1,3 2-1,2 4-13,-1-1 0,0 1 0,0 1 0,-1-1 0,0 1-1,-1 0 1,0 0 0,3 10 0,-3-3-13,0-1-1,-1 1 0,-1-1 1,-1 1-1,0 0 1,-1 0-1,-1-1 0,0 1 1,-1 0-1,-1-1 1,-1 1-1,0-1 0,-1 0 1,-1 0-1,0-1 1,-1 0-1,-1 0 0,-11 17 1,18-30 8,0 0 1,-1-1 0,1 1-1,0-1 1,0 1 0,-1-1-1,1 1 1,-1-1-1,1 0 1,-1 0 0,1 0-1,-1 0 1,0 0 0,0 0-1,1 0 1,-1 0 0,0-1-1,0 1 1,0-1-1,0 1 1,0-1 0,0 0-1,0 0 1,-3 0 0,3-1 7,0 0 0,1 0 1,-1 0-1,0 0 0,1 0 1,-1 0-1,1-1 0,-1 1 1,1-1-1,0 1 0,0-1 0,0 1 1,-1-1-1,2 0 0,-1 1 1,0-1-1,0 0 0,0 0 1,1 0-1,-1 0 0,1 0 1,0 0-1,-1 1 0,1-5 1,-2-24 13,1 1 0,1-1 0,2 1 0,1 0 0,1 0 0,1 0 0,2 0 0,1 1 0,1 0 0,2 0 0,0 1 0,2 0 0,1 1 0,1 1 0,1 0 0,1 2 0,2-1 0,20-20 0,-34 39-54,0 0 1,-1 0-1,2 1 1,-1 0 0,0 0-1,1 0 1,0 0-1,0 1 1,0 0 0,0 0-1,0 1 1,0 0-1,1 0 1,0 0 0,-1 1-1,12-1 1,-17 2 9,1 0 1,-1 0-1,1 1 0,-1-1 1,1 1-1,-1-1 1,1 1-1,-1-1 0,1 1 1,-1 0-1,1 0 0,-1 0 1,0 0-1,0 0 1,1 0-1,-1 0 0,0 0 1,0 0-1,2 3 0,13 37-97,-12-20 66,-1 1 0,1 25 1,-4-41 44,3 97 6,-3-55-244,3 0 0,15 92 0,-17-136 210,0 1-1,0-1 1,1 1 0,-1-1-1,1 0 1,0 0 0,1 0 0,-1 0-1,1 0 1,-1 0 0,6 5 0,-6-8 8,-1 0 0,1 0 1,0 1-1,0-1 1,0 0-1,0-1 1,0 1-1,0 0 1,0 0-1,0-1 1,0 0-1,1 1 1,-1-1-1,0 0 1,0 0-1,0 0 1,0 0-1,1 0 0,-1-1 1,0 1-1,0-1 1,0 1-1,0-1 1,0 0-1,0 0 1,4-2-1,4-2 43,0-2 0,0 0 0,-1 0-1,0-1 1,0 0 0,-1 0 0,0-1 0,-1 0-1,0 0 1,0-1 0,-1 0 0,0 0 0,0-1 0,4-13-1,-1 1 42,0-1-1,-2 0 0,-1 0 0,-1 0 0,4-46 1,-8 55-28,-1 0 0,0 0 1,-1 0-1,-1 0 0,0 0 1,-8-27-1,8 37-46,0 0 1,0 0-1,0 1 1,0-1-1,-1 0 1,0 1-1,0-1 0,0 1 1,-1 0-1,0 0 1,1 0-1,-1 1 1,0-1-1,-1 1 0,1 0 1,-1 0-1,1 1 1,-1-1-1,0 1 1,0 0-1,-10-3 1,11 4-72,0 0 1,0 0-1,0 0 1,0 0 0,0 0-1,-1 1 1,1 0-1,0 0 1,0 0 0,0 0-1,-1 1 1,1-1-1,0 1 1,0 0-1,0 1 1,0-1 0,0 1-1,1-1 1,-1 1-1,0 0 1,1 1 0,-1-1-1,-4 5 1,4-2-557,1 0 1,0 0 0,0 0-1,1 1 1,0-1-1,0 1 1,0-1 0,0 1-1,1 0 1,0 0 0,0 0-1,1 0 1,0 0-1,0 0 1,1 11 0,4 30-10658</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3.464"/>
    </inkml:context>
    <inkml:brush xml:id="br0">
      <inkml:brushProperty name="width" value="0.05" units="cm"/>
      <inkml:brushProperty name="height" value="0.05" units="cm"/>
      <inkml:brushProperty name="color" value="#5B2D90"/>
    </inkml:brush>
  </inkml:definitions>
  <inkml:trace contextRef="#ctx0" brushRef="#br0">145 62 13750,'0'0'11736,"1"-14"-10965,0 6-610,3-28 162,-3 32-245,0 24-53,-5 26 156,-2 1 0,-2-1 1,-3-1-1,-25 73 0,14-44-17,0-7 29,11-34-198,1 1 0,1-1 0,-4 41 1,13-74-5,0 1 1,0-1 0,0 1 0,0 0 0,0-1-1,0 1 1,0 0 0,0-1 0,0 1 0,0-1 0,1 1-1,-1-1 1,0 1 0,0 0 0,1-1 0,-1 1-1,0-1 1,1 1 0,-1-1 0,1 0 0,-1 1 0,1-1-1,-1 1 1,0-1 0,1 0 0,-1 1 0,1-1-1,0 0 1,-1 1 0,1-1 0,24 3-42,26-14 97,8-7 32,-35 10-94,1 0 1,0 2-1,0 1 0,42-4 1,-56 8 7,0 1 0,0 0 0,0 1 0,0 0 0,-1 1 0,1 0 0,11 3 0,-19-4 4,-1 1 0,1-1-1,0 1 1,-1-1-1,1 1 1,-1 0-1,0 0 1,1 0-1,-1 0 1,0 0-1,0 1 1,0-1-1,-1 1 1,1-1-1,-1 1 1,1-1 0,-1 1-1,0 0 1,0 0-1,0 0 1,0 0-1,0 0 1,-1 0-1,0 0 1,1 0-1,-1 0 1,0 0-1,0 0 1,-1 0-1,0 4 1,-1 0-8,0 0 1,0 0-1,-1 0 0,0 0 0,0 0 1,-1 0-1,0-1 0,0 0 1,0 0-1,-1 0 0,0 0 0,0-1 1,-1 1-1,0-1 0,1-1 1,-2 1-1,1-1 0,-8 4 0,-19 11 46,-1-1-1,-41 15 0,62-27-31,-1 0 1,0-2-1,0 0 1,0 0-1,0-1 1,-1-1 0,1 0-1,-17-1 1,29-1-34,1 0 1,0 0 0,0 0 0,0 0-1,-1-1 1,1 1 0,0 0 0,0-1 0,0 1-1,0 0 1,0-1 0,0 1 0,0-1-1,0 0 1,0 1 0,0-1 0,0 0 0,0 0-1,0 0 1,0 1 0,1-1 0,-1 0-1,0 0 1,1 0 0,-1 0 0,1 0-1,-1 0 1,0-2 0,0-1-162,1 0 0,-1 0 0,1 0 1,0 0-1,0 1 0,0-1 0,0 0 0,1 0 0,1-5 0,1-4-1225,1 0 0,0 0 0,1 0 0,13-22 0,30-36-9981</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3.831"/>
    </inkml:context>
    <inkml:brush xml:id="br0">
      <inkml:brushProperty name="width" value="0.05" units="cm"/>
      <inkml:brushProperty name="height" value="0.05" units="cm"/>
      <inkml:brushProperty name="color" value="#5B2D90"/>
    </inkml:brush>
  </inkml:definitions>
  <inkml:trace contextRef="#ctx0" brushRef="#br0">1 0 12534,'0'0'14094,"4"4"-13291,-2 0-681,1 0 0,0 0 0,-1 0 0,1 0-1,-1 0 1,0 0 0,-1 1 0,1-1 0,-1 1-1,2 8 1,4 56 1048,-5-36-969,19 308 1443,-23-113-3563,-9-146-5591,9-68 408</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4.195"/>
    </inkml:context>
    <inkml:brush xml:id="br0">
      <inkml:brushProperty name="width" value="0.05" units="cm"/>
      <inkml:brushProperty name="height" value="0.05" units="cm"/>
      <inkml:brushProperty name="color" value="#5B2D90"/>
    </inkml:brush>
  </inkml:definitions>
  <inkml:trace contextRef="#ctx0" brushRef="#br0">133 184 12422,'0'0'9327,"25"-1"-8530,155-5 302,-172 6-1071,0 0 0,0-1 0,0 0 0,0-1 0,0 0 0,-1 0 0,1 0 0,0-1 0,-1 0 0,0-1 0,0 0 0,0 0 0,8-6 0,-11 7-23,-1 0 1,0 0-1,0 0 1,-1 0-1,1 0 0,-1-1 1,1 1-1,-1-1 0,0 1 1,0-1-1,-1 0 0,1 0 1,-1 0-1,0 0 0,0 0 1,0 0-1,0 0 1,-1 0-1,1-1 0,-1 1 1,0 0-1,-1 0 0,1 0 1,-1-1-1,0 1 0,0 0 1,-2-4-1,2 5 9,-1 1 0,1 0 0,-1 0-1,0 0 1,0 0 0,0 1 0,0-1 0,0 1 0,0-1-1,0 1 1,-1-1 0,1 1 0,-1 0 0,1 0 0,-1 0-1,1 1 1,-1-1 0,1 1 0,-1-1 0,0 1-1,1 0 1,-1 0 0,0 0 0,1 0 0,-1 0 0,-3 1-1,-5 0 42,-1 0 0,0 1 0,1 0 0,-23 8 0,14-1 141,1 1 0,0 1 0,1 1 0,0 0-1,0 2 1,2 0 0,-26 27 0,21-18 19,0 1 0,2 2 0,1 0 0,-25 49 0,35-60-158,1 0 0,1 1 0,0 0 0,1 0 0,1 1 0,1-1 0,0 1 0,-1 28 0,4-38-117,1 0 0,-1 0 1,1 0-1,1 0 0,-1 0 0,1 0 0,0 0 0,1 0 0,0-1 0,0 1 0,0-1 0,1 0 0,0 0 0,0 0 1,0 0-1,1-1 0,0 1 0,0-1 0,0-1 0,1 1 0,0-1 0,10 7 0,4-1-921,0-1 0,0-1 0,1-1 0,0 0 0,0-1 0,36 4 0,49 1-7735</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4.917"/>
    </inkml:context>
    <inkml:brush xml:id="br0">
      <inkml:brushProperty name="width" value="0.05" units="cm"/>
      <inkml:brushProperty name="height" value="0.05" units="cm"/>
      <inkml:brushProperty name="color" value="#5B2D90"/>
    </inkml:brush>
  </inkml:definitions>
  <inkml:trace contextRef="#ctx0" brushRef="#br0">0 127 9893,'0'0'12152,"10"5"-11776,-4-2-311,-1 0 1,1 0-1,-1 1 0,0 0 0,-1 0 1,1 1-1,-1-1 0,0 1 1,0 0-1,0 0 0,0 0 1,-1 1-1,0-1 0,0 1 1,-1 0-1,0 0 0,0 0 0,0 0 1,0 0-1,-1 0 0,0 0 1,0 9-1,2 8 30,-1 0 0,-1 0-1,-1 0 1,-5 37 0,3-50-73,0 1 0,-1-1 0,0 0 0,0-1 0,-1 1 0,0-1 0,-1 1 0,0-1 0,-1 0 0,0-1 0,0 0 0,-11 12 0,17-20-21,0 0 0,0 0-1,0 0 1,0 0-1,0 0 1,0 0 0,0 0-1,0 0 1,-1 0-1,1 0 1,0 0 0,0 0-1,0 1 1,0-1-1,0 0 1,0 0 0,0 0-1,-1 0 1,1 0-1,0 0 1,0 0 0,0 0-1,0 0 1,0 0-1,0 0 1,0 0 0,-1 0-1,1-1 1,0 1-1,0 0 1,0 0 0,0 0-1,0 0 1,0 0-1,0 0 1,-1 0 0,1 0-1,0 0 1,0 0 0,0 0-1,0 0 1,0 0-1,0-1 1,0 1 0,0 0-1,0 0 1,0 0-1,0 0 1,0 0 0,0 0-1,0 0 1,0-1-1,0 1 1,0 0 0,0 0-1,0 0 1,0 0-1,0 0 1,0 0 0,0 0-1,0-1 1,0 1-1,-1-15 88,5-20 69,4 15-143,0 0 0,1 1 0,1 0 0,21-31 0,57-67-30,-87 116 15,4-5 1,12-16-38,33-31 0,-45 48 32,0 0 0,0 1 1,1-1-1,0 1 1,0 1-1,0-1 0,1 1 1,-1 0-1,1 1 1,0-1-1,11-2 0,-16 5 5,-1 0-1,1 0 1,0 0-1,0 0 1,0 0 0,-1 0-1,1 1 1,0-1-1,-1 1 1,1-1-1,0 1 1,-1-1-1,1 1 1,0 0-1,-1 0 1,1 0-1,-1 0 1,0 0-1,1 0 1,-1 0-1,0 0 1,1 1-1,-1-1 1,0 0-1,0 1 1,0-1 0,0 1-1,-1-1 1,1 1-1,0 0 1,-1-1-1,2 4 1,1 6-12,-1-1 1,0 1 0,0 0 0,-1 13 0,0-13 9,1 19-17,-2 0 0,-2 30 0,1-50 15,0 1 0,-1-1 0,0 0 0,-1 0 0,0 0 0,-1 0 1,0 0-1,0-1 0,-8 13 0,8-40 21,8-5 51,1 0 0,1 1 0,1-1 1,1 1-1,1 1 0,0 0 0,16-24 0,-13 20 60,51-84 332,-56 98-373,1 0 0,0 0 0,1 1 0,0 0 0,1 0 0,0 1 0,14-8 0,-22 15-44,0 0 0,1 0 0,-1 1 0,1 0 0,0-1 0,-1 1 0,1 0 0,0 0 0,0 0 0,0 1 0,0-1 0,0 1 0,0 0 0,0-1 0,0 1 0,0 0 0,0 1 0,5 0 0,-6 0-18,1 0-1,-1 1 0,0-1 1,0 1-1,1-1 1,-1 1-1,0 0 1,0-1-1,0 1 0,-1 0 1,1 1-1,0-1 1,-1 0-1,1 0 0,-1 1 1,2 3-1,1 7 15,0 0 0,0 0 0,-1 1 0,-1-1 0,0 1 0,0 20 0,-6 161-399,-1-44-5416,5-132-674</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5.307"/>
    </inkml:context>
    <inkml:brush xml:id="br0">
      <inkml:brushProperty name="width" value="0.05" units="cm"/>
      <inkml:brushProperty name="height" value="0.05" units="cm"/>
      <inkml:brushProperty name="color" value="#5B2D90"/>
    </inkml:brush>
  </inkml:definitions>
  <inkml:trace contextRef="#ctx0" brushRef="#br0">89 0 13446,'0'0'4765,"-3"17"-3396,3-14-1339,-15 107 1601,13-96-1432,1 1 0,1-1-1,1 1 1,0-1 0,1 0-1,6 27 1,-7-38-173,1 0 0,-1 0 0,1 0-1,0 0 1,0-1 0,0 1 0,0 0 0,0-1 0,0 0 0,1 1 0,-1-1 0,1 0 0,0 0 0,-1 0 0,1 0 0,0-1 0,0 1 0,0-1 0,1 0-1,-1 0 1,0 0 0,0 0 0,1-1 0,-1 1 0,0-1 0,1 0 0,-1 0 0,4 0 0,-2 0 46,0-1 0,0 1 0,1-1-1,-1 0 1,0 0 0,0-1 0,0 1 0,0-1 0,-1-1 0,1 1 0,0 0 0,-1-1-1,0 0 1,1 0 0,-1-1 0,-1 1 0,5-5 0,-2-1 42,0 0 0,-1-1 0,0 1 0,-1-1-1,0 0 1,0-1 0,-1 1 0,-1-1 0,0 1 0,0-1 0,0-12 0,-2 18-83,0-1 0,0 1 0,-1-1 1,1 1-1,-1-1 0,0 1 0,-1 0 1,0 0-1,1 0 0,-5-8 0,4 10-29,1 1 0,-1-1 0,0 1 0,0-1 0,-1 1 0,1 0 0,0 0 0,-1 0 0,1 0 0,-1 0 0,0 0 0,0 1 0,1-1 0,-1 1 0,0 0 0,0 0 0,0 0-1,-7-1 1,5 1-90,0 0-1,0 1 0,-1 0 0,1 0 1,0 0-1,-1 0 0,1 1 0,0 0 0,0 0 1,-1 0-1,1 1 0,0 0 0,0 0 1,1 0-1,-9 5 0,7-3-175,0 1 0,0 0 0,0 1-1,1 0 1,0-1 0,0 2 0,0-1 0,1 0 0,-6 13 0,-3 10-1742,2 1 0,1 0 0,2 0 1,-6 40-1,11-57 908,-15 86-8554</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5.737"/>
    </inkml:context>
    <inkml:brush xml:id="br0">
      <inkml:brushProperty name="width" value="0.05" units="cm"/>
      <inkml:brushProperty name="height" value="0.05" units="cm"/>
      <inkml:brushProperty name="color" value="#5B2D90"/>
    </inkml:brush>
  </inkml:definitions>
  <inkml:trace contextRef="#ctx0" brushRef="#br0">30 228 7876,'0'0'16258,"-2"9"-16080,-1 5-98,0 0 0,0 0 0,2 0 0,0 1 0,0-1-1,2 1 1,1 16 0,-1-26-66,-1 0 1,1 0-1,0 0 0,1 0 0,-1 0 0,1 0 1,0-1-1,0 1 0,0-1 0,1 1 1,-1-1-1,1 0 0,0 0 0,0 0 0,1 0 1,-1-1-1,1 1 0,0-1 0,0 0 1,0 0-1,0 0 0,0-1 0,1 0 0,-1 1 1,10 2-1,-8-4 36,0 1 0,1-1-1,-1 0 1,1 0 0,-1-1 0,1 0 0,-1 0-1,1-1 1,-1 0 0,1 0 0,-1 0 0,1-1-1,-1 1 1,0-2 0,9-3 0,-11 3 32,1 0 1,-1 0-1,0 0 1,0-1-1,0 1 1,0-1-1,-1 0 1,0 0-1,0 0 1,0-1-1,0 1 1,0-1-1,-1 0 0,0 1 1,0-1-1,0 0 1,-1 0-1,0 0 1,2-9-1,-2 5-16,0 0-1,0 0 0,-1-1 0,0 1 1,-1 0-1,0 0 0,0 0 0,-1 0 0,0 0 1,0 0-1,-1 0 0,-1 1 0,1-1 1,-10-15-1,5 13-135,0 1 0,-1 0 0,0 1 0,0 0 1,-1 0-1,-1 1 0,1 0 0,-1 0 0,-22-10 1,-64-21-4454,70 28-498</inkml:trace>
  <inkml:trace contextRef="#ctx0" brushRef="#br0" timeOffset="1">455 59 10853,'0'0'7619,"137"-4"-6146,-32-8-400,10-2-1073,0-1-2257,-16 1-11686</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6.245"/>
    </inkml:context>
    <inkml:brush xml:id="br0">
      <inkml:brushProperty name="width" value="0.05" units="cm"/>
      <inkml:brushProperty name="height" value="0.05" units="cm"/>
      <inkml:brushProperty name="color" value="#5B2D90"/>
    </inkml:brush>
  </inkml:definitions>
  <inkml:trace contextRef="#ctx0" brushRef="#br0">0 334 10069,'0'0'9060,"32"-10"-7969,448-90 2833,625-37-996,-364 63-5783,-613 62 1638,-158 16-4448,-79 16 253,13-2-108</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4.409"/>
    </inkml:context>
    <inkml:brush xml:id="br0">
      <inkml:brushProperty name="width" value="0.05" units="cm"/>
      <inkml:brushProperty name="height" value="0.05" units="cm"/>
      <inkml:brushProperty name="color" value="#5B2D90"/>
    </inkml:brush>
  </inkml:definitions>
  <inkml:trace contextRef="#ctx0" brushRef="#br0">101 1 20505,'0'0'6099,"-101"0"-14807</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6.585"/>
    </inkml:context>
    <inkml:brush xml:id="br0">
      <inkml:brushProperty name="width" value="0.05" units="cm"/>
      <inkml:brushProperty name="height" value="0.05" units="cm"/>
      <inkml:brushProperty name="color" value="#5B2D90"/>
    </inkml:brush>
  </inkml:definitions>
  <inkml:trace contextRef="#ctx0" brushRef="#br0">1 235 544,'0'0'21034,"123"6"-19417,103-19-1,83-12-959,60-3 559,28-1-768,-3-1 113,-35 1-561,-71 1 160,-84 5-336,-79 5 176,-68 7-1249,-39 4 385,-51 7-4323,-27 0-1488</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9.327"/>
    </inkml:context>
    <inkml:brush xml:id="br0">
      <inkml:brushProperty name="width" value="0.05" units="cm"/>
      <inkml:brushProperty name="height" value="0.05" units="cm"/>
      <inkml:brushProperty name="color" value="#5B2D90"/>
    </inkml:brush>
  </inkml:definitions>
  <inkml:trace contextRef="#ctx0" brushRef="#br0">0 101 48,'0'0'19262,"4"-16"-17282,13-50-481,-7 47 1767,-3 27-2313,1 29-1083,-8-35 360,14 82-360,-4 1-1,-4 0 0,-8 149 1,0-215-1555,-1 0 1,-1-1 0,-8 24 0,3-12-6352</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39.829"/>
    </inkml:context>
    <inkml:brush xml:id="br0">
      <inkml:brushProperty name="width" value="0.05" units="cm"/>
      <inkml:brushProperty name="height" value="0.05" units="cm"/>
      <inkml:brushProperty name="color" value="#5B2D90"/>
    </inkml:brush>
  </inkml:definitions>
  <inkml:trace contextRef="#ctx0" brushRef="#br0">830 120 11509,'0'0'2399,"-19"-16"896,-65-51-1076,76 62-2031,-1 0-1,0 1 0,0 0 1,0 0-1,0 1 1,0 0-1,-1 0 0,0 1 1,1 0-1,-1 1 0,0 0 1,0 1-1,0 0 1,0 1-1,0 0 0,1 0 1,-1 1-1,0 0 1,1 1-1,-16 6 0,-2 1 53,1 2 0,0 1 0,1 0 0,1 2 0,0 1 0,1 2-1,1 0 1,-29 30 0,24-20 48,2 1 0,1 1 0,1 2 0,2 0 0,-32 64 0,36-55-132,1 2 0,2 0 0,2 1 0,2 0 0,-6 61 0,10-19 142,7 161 0,2-208-281,1-1 0,3 0 0,1 0 0,1 0 0,2-1 0,2 0 0,2-1 0,1-1 0,20 34 0,-25-51-36,0-1 0,2 0 0,-1 0 0,2-1 0,0-1 0,1 0 0,0-1 0,2-1-1,-1 0 1,1-1 0,1-1 0,0-1 0,1 0 0,0-2 0,0 0 0,1-1 0,0-1 0,24 5 0,-18-8-16,1-1 0,-1-2 1,1 0-1,0-1 0,-1-2 1,0-1-1,0-1 0,0-1 1,0-1-1,-1-1 0,0-2 0,0 0 1,-1-2-1,-1 0 0,0-2 1,30-23-1,-27 16 48,-1 0 0,-1-2 0,-1 0 1,-1-2-1,-1-1 0,-1 0 0,-1-1 0,-2-1 0,-1-1 0,-1-1 1,-1 0-1,19-63 0,-20 30-9,-2-1 1,-3 0-1,-2-1 1,-4 0-1,-7-80 1,4 123 19,-1 0 0,-1-1 0,-1 1 1,-2 0-1,0 1 0,-1 0 1,-1-1-1,-16-30 0,18 43-25,0-1 1,-1 1-1,0 0 0,-1 0 0,1 1 0,-2 0 0,1 0 1,-1 1-1,0 0 0,-1 0 0,0 1 0,0 1 0,0 0 1,-1 0-1,1 1 0,-1 0 0,0 1 0,-17-3 0,0 1-209,1 2-1,-1 1 0,0 1 1,1 2-1,-1 0 0,0 2 0,1 1 1,-46 13-1,48-9-867,2 0-1,-1 2 1,1 1 0,1 1-1,-39 26 1,-15 26-6961</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46.063"/>
    </inkml:context>
    <inkml:brush xml:id="br0">
      <inkml:brushProperty name="width" value="0.05" units="cm"/>
      <inkml:brushProperty name="height" value="0.05" units="cm"/>
      <inkml:brushProperty name="color" value="#5B2D90"/>
    </inkml:brush>
  </inkml:definitions>
  <inkml:trace contextRef="#ctx0" brushRef="#br0">104 398 2193,'0'0'7980,"-13"-10"-6977,-46-41 739,27 23 3663,37 31-5063,-1 0 0,1 0 0,0-1 0,0 1 0,0-1 0,1 0 0,-1 0 0,1-1 0,-1 0-1,8 1 1,61 5 29,-71-7-264,30 2 79,0-1-1,0-2 0,0-1 0,62-13 0,-86 13-169,1-1-1,-1 0 0,0-1 0,0 1 0,0-2 0,0 1 0,-1-2 1,0 1-1,0-1 0,0 0 0,-1 0 0,1-1 0,-2 0 0,1-1 1,-1 1-1,0-1 0,0 0 0,-1-1 0,0 1 0,-1-1 0,4-10 1,-5 9-31,0 1 0,0-1 0,-1 0 0,-1 0 0,1 0 0,-2 0 0,1 0 0,-1 0 0,-2-11 0,2 18 10,-1 0 0,1-1 0,-1 1 0,0 0 0,0 0 0,0 0 0,0 0 0,0 0 0,-1 0 0,1 1-1,-1-1 1,0 0 0,0 1 0,0-1 0,0 1 0,0-1 0,-1 1 0,1 0 0,-1 0 0,1 0 0,-1 1 0,0-1-1,0 0 1,1 1 0,-1 0 0,0 0 0,-1 0 0,1 0 0,0 0 0,-6 0 0,0 0 4,-1 0 1,1 1-1,0 0 1,0 0-1,-1 1 1,1 1-1,0-1 1,0 1-1,0 1 1,0 0-1,0 0 1,1 1-1,0 0 1,-1 0 0,1 1-1,1 0 1,-1 0-1,1 1 1,0 0-1,0 1 1,0-1-1,1 1 1,0 0-1,1 1 1,-1-1-1,2 1 1,-1 0-1,1 1 1,0-1-1,0 1 1,1 0-1,-2 10 1,2-2 8,1 0 1,1-1-1,1 1 1,0 0-1,1 0 1,0 0-1,2 0 0,0-1 1,1 1-1,1-1 1,0 0-1,13 26 1,-7-20-42,1 0 0,1-1 1,1-1-1,1 0 0,0-1 1,2-1-1,0-1 0,23 19 1,-32-30-275,-1 0-1,1-1 1,1 0 0,-1-1 0,1 1 0,-1-2 0,1 1 0,18 3-1,-18-5-528,0 0 0,1-2-1,-1 1 1,0-1 0,13-1-1,25-8-6307</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46.434"/>
    </inkml:context>
    <inkml:brush xml:id="br0">
      <inkml:brushProperty name="width" value="0.05" units="cm"/>
      <inkml:brushProperty name="height" value="0.05" units="cm"/>
      <inkml:brushProperty name="color" value="#5B2D90"/>
    </inkml:brush>
  </inkml:definitions>
  <inkml:trace contextRef="#ctx0" brushRef="#br0">0 0 11941,'0'0'8628,"107"116"-7875,-45-71-465,3-2-16,-3-4-320,-7-7 48,-9-5-576,-10-13-241,-11-10-2016,-13-4-865,-8-11-1312,-4-17-3778</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46.800"/>
    </inkml:context>
    <inkml:brush xml:id="br0">
      <inkml:brushProperty name="width" value="0.05" units="cm"/>
      <inkml:brushProperty name="height" value="0.05" units="cm"/>
      <inkml:brushProperty name="color" value="#5B2D90"/>
    </inkml:brush>
  </inkml:definitions>
  <inkml:trace contextRef="#ctx0" brushRef="#br0">278 366 6419,'-8'-17'3305,"-7"-18"-1473,-52-104 8008,67 139-9778,-1 0-1,1 0 1,0-1-1,0 1 0,0 0 1,0 0-1,0 0 0,0 0 1,0-1-1,0 1 0,-1 0 1,1 0-1,0 0 0,0 0 1,0-1-1,0 1 1,-1 0-1,1 0 0,0 0 1,0 0-1,0 0 0,-1 0 1,1 0-1,0 0 0,0 0 1,-1-1-1,1 1 0,0 0 1,0 0-1,0 0 0,-1 0 1,1 0-1,0 0 1,0 1-1,-1-1 0,1 0 1,0 0-1,0 0 0,0 0 1,-1 0-1,1 0 0,0 0 1,0 0-1,0 0 0,0 1 1,-1-1-1,1 0 1,0 0-1,0 0 0,-9 16 908,-4 28-991,12-39 292,-47 160 976,-24 100-99,60-209-2380,2 0-1,-3 98 1,12-146 770,4 28-1719,-3-35 1908,0 0 0,1 0 0,-1 1-1,1-1 1,0 0 0,-1 0-1,1 0 1,0 0 0,0 0-1,-1 0 1,1 0 0,0 0-1,0 0 1,0 0 0,0 0 0,0 0-1,0-1 1,1 1 0,-1-1-1,0 1 1,0 0 0,3 0-1,33 2-9286</inkml:trace>
  <inkml:trace contextRef="#ctx0" brushRef="#br0" timeOffset="1">484 0 12278,'0'0'13030,"42"100"-12358,-34-7 416,-8 9-864,0 3-95,0-2-193,0 1 64,0-4-1073,0-11-1184,-6-21-3714</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47.200"/>
    </inkml:context>
    <inkml:brush xml:id="br0">
      <inkml:brushProperty name="width" value="0.05" units="cm"/>
      <inkml:brushProperty name="height" value="0.05" units="cm"/>
      <inkml:brushProperty name="color" value="#5B2D90"/>
    </inkml:brush>
  </inkml:definitions>
  <inkml:trace contextRef="#ctx0" brushRef="#br0">0 320 12598,'0'0'2900,"19"-19"-6,-5 3-2218,-8 8-486,0 0 0,1 1-1,0-1 1,0 1 0,0 1 0,1 0 0,0 0 0,0 0 0,1 1 0,0 1 0,0-1 0,0 1-1,0 1 1,0-1 0,14-1 0,-9 3-56,0 0 0,1 2 0,-1-1-1,0 2 1,1 0 0,-1 1 0,0 0 0,0 1 0,0 1-1,-1 0 1,23 10 0,-29-10-115,0 0 0,0 1 0,0-1 0,0 1 0,-1 1 0,0-1 0,0 1 0,0 0 1,-1 1-1,0-1 0,0 1 0,-1 0 0,0 0 0,0 1 0,0-1 0,-1 1 0,-1 0 0,1-1 0,-1 1 0,0 1 0,1 12 0,-2-9-28,-1-1-1,0 1 1,0-1 0,-1 1 0,-1-1-1,0 1 1,-1-1 0,0 0 0,0 0-1,-1 0 1,-1-1 0,0 1-1,-7 11 1,2-7-99,0-1-1,-1 0 1,-1 0-1,0-1 1,-1 0-1,0-1 1,-26 17-1,36-26 60,-1-1-1,0 1 1,0-1-1,0 0 1,0 0-1,-1 0 1,1-1-1,0 1 1,-1-1 0,1 0-1,-1 0 1,-8 0-1,11-1 47,0-1 0,1 1 1,-1-1-1,0 1 0,1-1 0,-1 0 0,0 0 1,1 0-1,-1 0 0,1 0 0,-1 0 0,1 0 0,0 0 1,0 0-1,-1-1 0,1 1 0,0-1 0,0 1 1,0-1-1,0 1 0,0-1 0,1 1 0,-1-1 0,0 0 1,1 1-1,-1-1 0,1 0 0,0 0 0,0 1 1,-1-1-1,1 0 0,0 0 0,1-2 0,-3-17 10,1-1 0,1 1-1,1-1 1,1 0 0,1 1-1,0 0 1,2 0 0,1 0-1,0 0 1,1 1 0,2 0-1,0 0 1,1 1 0,1 0-1,0 1 1,2 1 0,0-1-1,1 2 1,0 0 0,2 1-1,21-18 1,-27 27 47,0 0 0,1 0 0,-1 1 0,1 0 0,1 1 0,-1 0 0,0 1 0,1 0 0,0 1 0,0 1 0,19-1 0,13 2 204,82 12 0,-14-1-123,-90-10-151,-11 0-3,-1-1 0,0 1-1,1-2 1,-1 0 0,18-3-1,-25 3 22,-1 0-1,0 1 1,0-1-1,0 0 1,0 0-1,0-1 0,0 1 1,0 0-1,0-1 1,0 1-1,-1-1 0,1 0 1,0 0-1,-1 1 1,1-1-1,-1 0 0,0 0 1,0 0-1,0 0 1,0-1-1,0 1 1,0 0-1,-1 0 0,1-1 1,-1 1-1,1 0 1,-1 0-1,0-1 0,0 1 1,0-4-1,0 2 7,-1 0 1,1 1-1,-1-1 0,1 0 0,-1 1 1,0-1-1,-1 1 0,1-1 0,-1 1 1,1-1-1,-1 1 0,0 0 0,0 0 1,-1 0-1,1 0 0,0 0 0,-5-3 0,1 1-14,0 0 0,-1 1 0,1 0-1,-1 0 1,0 0 0,0 1 0,-1 0 0,-9-3-1,8 3 87,-1 1-1,1-1 1,-1 2-1,0 0 0,0 0 1,0 0-1,0 1 1,0 1-1,0 0 0,0 0 1,1 1-1,-1 0 1,0 1-1,-11 4 0,11-1 17,0 1-1,1 0 1,0 0-1,0 1 1,1 0-1,0 1 1,0 0-1,1 0 1,0 1-1,1-1 0,0 1 1,0 1-1,1-1 1,-7 21-1,6-12-43,1-1 0,0 1 0,2 1 0,0-1 0,1 0 0,1 1 0,1-1 0,2 24 0,0-30-123,1-1-1,1 1 1,-1-1-1,2 0 1,0 0 0,0 0-1,1-1 1,1 0-1,0 0 1,0 0 0,1-1-1,13 13 1,-8-10-799,1 0 1,31 23-1,-31-27-673,0 0 0,1-2 0,20 9 1,15-2-9458</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47.949"/>
    </inkml:context>
    <inkml:brush xml:id="br0">
      <inkml:brushProperty name="width" value="0.05" units="cm"/>
      <inkml:brushProperty name="height" value="0.05" units="cm"/>
      <inkml:brushProperty name="color" value="#5B2D90"/>
    </inkml:brush>
  </inkml:definitions>
  <inkml:trace contextRef="#ctx0" brushRef="#br0">3 1 10229,'0'0'10741,"9"0"-10400,-7 0-304,0 0 0,1 0 0,-1 1 0,0-1 0,0 1 0,1-1-1,-1 1 1,0 0 0,0 0 0,0 0 0,0 0 0,0 0 0,0 1 0,0-1 0,0 0 0,0 1 0,-1 0 0,1-1-1,0 1 1,-1 0 0,0 0 0,1 0 0,-1 0 0,0 0 0,0 0 0,0 0 0,0 0 0,0 3 0,3 9 70,-1-1 0,-1 1 0,0 0 0,-1 20 0,-1-32-102,3 54 242,-7 70 0,2-108-211,0 0 0,-1-1 0,-1 0-1,-1 1 1,-1-1 0,0-1 0,-1 0 0,-10 18 0,16-33-34,1 0 0,0 0 0,0 0 0,-1-1 0,1 1 0,-1 0 0,1-1 0,0 1 0,-1 0 0,1 0 0,-1-1 0,0 1 0,1-1 0,-1 1 0,1-1 0,-1 1 0,0-1 0,0 1 0,1-1 0,-1 1 0,0-1 0,0 0 0,1 0 0,-1 1 0,-1-1 0,-4-18 114,10-44 73,-4 55-189,3-12 3,1 0 0,1 0-1,1 0 1,0 1 0,1-1-1,1 2 1,1-1 0,17-26 0,-13 25-6,0 1 1,1 0-1,1 1 1,0 0 0,1 2-1,1-1 1,21-13 0,-34 27-8,-1-1 1,1 1-1,0 0 1,0 0-1,0 1 1,0-1-1,0 1 1,0 0-1,0 0 1,0 0-1,1 0 1,7 1-1,-11 0 5,1 0 1,0 0-1,0 1 0,-1-1 0,1 1 0,-1 0 1,1-1-1,0 1 0,-1 0 0,1 0 0,-1 0 1,0 0-1,1 0 0,-1 0 0,0 1 0,1-1 1,-1 0-1,0 1 0,0-1 0,0 0 0,0 1 1,-1-1-1,1 1 0,0 0 0,0-1 1,-1 1-1,1 0 0,-1-1 0,0 1 0,1 2 1,3 22 9,-1 1 0,-1-1 1,-1 1-1,-2-1 0,0 1 1,-2-1-1,-11 47 0,16-90 152,10-24 113,10-2-304,40-61-1,-52 90 77,0 0-1,1 1 1,0 0 0,1 1-1,0 0 1,1 1 0,28-19-1,-37 28 2,0 0 0,1 0 0,-1 0 0,0 0-1,1 1 1,-1 0 0,1 0 0,-1 0 0,1 0 0,0 1-1,-1 0 1,1 0 0,0 0 0,-1 1 0,9 1-1,-10-1-27,0 0 0,0 0-1,0 0 1,0 1-1,0 0 1,-1-1 0,1 1-1,-1 0 1,1 0-1,-1 0 1,0 0-1,0 1 1,1-1 0,-2 1-1,1-1 1,0 1-1,-1 0 1,1-1-1,-1 1 1,0 0 0,1 0-1,-2 0 1,2 4-1,2 18 74,-2-1 0,-1 1-1,-1 0 1,0-1-1,-2 1 1,-1-1-1,-9 35 1,-2 31-1727,12-70-108,0 0-1,3 29 0,5-32-5285,9-14-4567</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48.339"/>
    </inkml:context>
    <inkml:brush xml:id="br0">
      <inkml:brushProperty name="width" value="0.05" units="cm"/>
      <inkml:brushProperty name="height" value="0.05" units="cm"/>
      <inkml:brushProperty name="color" value="#5B2D90"/>
    </inkml:brush>
  </inkml:definitions>
  <inkml:trace contextRef="#ctx0" brushRef="#br0">54 168 9268,'0'0'10728,"17"5"-9973,12 2-437,0-1 1,1-1-1,0-1 1,51-1 0,-78-4-287,0 1 0,-1-1 0,0 0 0,1 0 1,-1 0-1,1 0 0,-1 0 0,0-1 1,0 1-1,0-1 0,0 1 0,0-1 0,0 0 1,0 0-1,0 1 0,-1-1 0,1-1 1,-1 1-1,0 0 0,1 0 0,-1 0 0,0-1 1,0 1-1,0-1 0,-1 1 0,1-1 1,-1 1-1,1-1 0,-1 1 0,0-4 0,1 1-2,-1-1-1,1 1 1,-1 0-1,-1 0 1,1-1-1,-1 1 1,0 0-1,0 0 1,0 0-1,-1 0 0,0 0 1,0 0-1,0 1 1,-5-9-1,2 8-20,-1 0 0,1 0 0,-1 0-1,1 1 1,-1 0 0,-1 0 0,1 1-1,0 0 1,-1 0 0,0 0 0,1 1-1,-1 0 1,0 0 0,0 1 0,0 0-1,-8-1 1,9 2 54,-1-1 0,1 1 0,0 0 0,0 1 0,0-1 0,0 1 0,0 1 0,0-1 0,0 1 0,0 0 0,0 0 0,1 0 0,-1 1 0,1 0 0,0 0 0,0 1 0,0-1 0,0 1 0,-5 5 0,3 1 20,0 0 1,0 0 0,1 0-1,0 1 1,1 0-1,1 0 1,-1 1-1,2-1 1,-1 1-1,-1 17 1,1 4-24,1 1 0,3 50 0,0-71-101,1-1-1,1 1 1,0-1-1,1 0 1,0 0-1,1 0 1,0 0 0,0 0-1,2-1 1,-1 0-1,2 0 1,-1-1-1,1 1 1,1-1 0,13 13-1,-16-18-250,1 0 0,0 0 0,1 0 0,-1-1 0,1 0 0,-1-1 0,1 0 0,0 0 0,0 0 0,1-1 0,-1 0 0,1 0 0,-1 0 0,1-1 0,-1-1 0,1 1-1,0-1 1,-1 0 0,1-1 0,-1 0 0,1 0 0,-1-1 0,1 0 0,-1 0 0,0-1 0,10-4 0,-5 1-1166,-1 0 0,-1 0 0,19-15 0,25-28-5236</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48.833"/>
    </inkml:context>
    <inkml:brush xml:id="br0">
      <inkml:brushProperty name="width" value="0.05" units="cm"/>
      <inkml:brushProperty name="height" value="0.05" units="cm"/>
      <inkml:brushProperty name="color" value="#5B2D90"/>
    </inkml:brush>
  </inkml:definitions>
  <inkml:trace contextRef="#ctx0" brushRef="#br0">36 1 11109,'0'0'12270,"-7"25"-11723,2-9-381,-1 1 3,2 0 1,-1 0-1,2 1 1,1-1-1,0 1 1,1 0-1,1 0 1,3 31-1,8 2 27,2 1 1,3-2-1,1 0 0,39 74 1,-55-121-343,0 0 0,1 0 0,-1 0 1,1-1-1,0 1 0,0 0 0,0-1 0,0 0 0,0 1 0,1-1 1,-1 0-1,1 0 0,-1-1 0,1 1 0,0 0 0,0-1 1,0 1-1,0-1 0,0 0 0,5 1 0,-4-2 6,1 0 1,-1 0-1,0 0 0,0-1 0,1 0 0,-1 1 0,0-2 0,0 1 0,0 0 0,0-1 0,0 0 0,0 0 1,5-3-1,9-8-143,-1-1 1,0 0 0,-1-1 0,22-27 0,-29 32 259,-3 4 64,0 1 0,-1-1 1,0 0-1,0 0 0,-1 0 1,1-1-1,-1 0 1,-1 0-1,1 0 0,-1 0 1,-1 0-1,4-15 0,-18 34 280,7-1-283,0 0-1,1 0 1,1 1 0,-1-1 0,2 1 0,0 0 0,-1 23 0,1-4-14,6 61 1,-4-88-35,1-1 0,-1 1 0,0-1 0,1 1-1,0-1 1,0 0 0,0 1 0,0-1 0,0 0 0,1 0 0,0 1 0,-1-1 0,1-1 0,0 1 0,0 0 0,1 0 0,-1-1 0,1 1-1,-1-1 1,1 0 0,0 0 0,0 0 0,0 0 0,0 0 0,0 0 0,0-1 0,0 0 0,0 1 0,1-1 0,-1-1 0,1 1 0,4 0 0,0-1 5,0 0 0,0 0 0,-1-1 0,1 0 0,0-1 0,-1 0 1,1 0-1,-1-1 0,0 1 0,0-2 0,0 1 0,0-1 0,12-8 1,9-10 33,0-2 0,42-44 0,-57 53 684,0-1 1,-1-1-1,0 0 0,-2 0 0,0-1 0,11-26 0,-23 70 503,3-6-1221,-12 72 203,-5 0-1,-54 176 1,-20-17-4237,49-142 250,26-66-5031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32.298"/>
    </inkml:context>
    <inkml:brush xml:id="br0">
      <inkml:brushProperty name="width" value="0.05" units="cm"/>
      <inkml:brushProperty name="height" value="0.05" units="cm"/>
      <inkml:brushProperty name="color" value="#5B2D90"/>
    </inkml:brush>
  </inkml:definitions>
  <inkml:trace contextRef="#ctx0" brushRef="#br0">14 948 5635,'0'0'7680,"-13"-6"-3091,14 3-4583,0 1-1,0-1 1,1 1 0,-1 0-1,1 0 1,0-1 0,0 1-1,0 0 1,0 1 0,0-1-1,0 0 1,0 1 0,0-1-1,1 1 1,-1-1-1,4 0 1,0-2 2,69-42-29,47-29 61,169-78 0,319-100-81,-70 30-131,-439 177 150,-58 24 30,1 2 0,1 2 0,0 2 0,58-11 0,-58 22 3711,-76 5-7617,3 0-2014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5.524"/>
    </inkml:context>
    <inkml:brush xml:id="br0">
      <inkml:brushProperty name="width" value="0.05" units="cm"/>
      <inkml:brushProperty name="height" value="0.05" units="cm"/>
      <inkml:brushProperty name="color" value="#5B2D90"/>
    </inkml:brush>
  </inkml:definitions>
  <inkml:trace contextRef="#ctx0" brushRef="#br0">7 0 8868,'0'0'9111,"0"49"-6827,-3 77-1078,0-62-987,2-1-1,4 1 1,15 95 0,96 426 702,-53 6-639,-58-318-165,13 204 163,-1-308 434,-13 322 0,-14-383-459,-31 116 0,-6 53 155,47-260-1012,-3 30 1899,2-33-3347,-1-52-13923</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49.838"/>
    </inkml:context>
    <inkml:brush xml:id="br0">
      <inkml:brushProperty name="width" value="0.05" units="cm"/>
      <inkml:brushProperty name="height" value="0.05" units="cm"/>
      <inkml:brushProperty name="color" value="#5B2D90"/>
    </inkml:brush>
  </inkml:definitions>
  <inkml:trace contextRef="#ctx0" brushRef="#br0">198 141 3762,'0'0'3030,"-8"-17"73,-1-7-2007,3 9 116,-1 0-1,0 1 0,-15-23 1,22 36-941,-1-1 1,0 1 0,1 0-1,-1 0 1,0 0 0,0 0 0,0 0-1,0 0 1,0 0 0,0 0 0,0 0-1,0 0 1,0 1 0,0-1-1,0 0 1,0 1 0,-1-1 0,1 1-1,-2-1 1,2 1-187,0 0 0,0 0 0,0 1 1,0-1-1,0 0 0,0 1 0,0-1 0,1 1 0,-1-1 0,0 1 0,0-1 1,0 1-1,1-1 0,-1 1 0,0 0 0,1-1 0,-1 1 0,0 0 0,1 0 1,-1 0-1,1 0 0,-5 9-99,0 0 0,1 0-1,1 1 1,-3 10 0,1-5 632,-13 49 7,3 0 0,3 1-1,-4 80 1,6 204-339,10-349-291,0-1-1,-1 1 1,1-1-1,0 1 1,0-1-1,0 1 1,0-1-1,0 1 1,0-1-1,0 1 1,0 0-1,0-1 1,0 1-1,0-1 1,0 1-1,0-1 1,0 1-1,0-1 1,1 1-1,-1-1 1,0 1-1,0-1 1,1 1-1,-1-1 1,0 0-1,1 1 1,-1-1-1,0 1 1,1-1-1,-1 0 1,0 1-1,1-1 1,-1 0-1,1 1 1,-1-1-1,1 0 1,-1 0-1,1 0 1,-1 1-1,1-1 1,-1 0-1,1 0 1,-1 0-1,1 0 1,-1 0-1,1 0 1,-1 0-1,1 0 1,-1 0-1,1 0 1,-1 0-1,1 0 1,-1 0-1,1-1 1,-1 1-1,1 0 1,-1 0-1,1 0 1,-1-1-1,1 1 1,0-1 0,30-25-120,-31 26 126,158-185-613,-107 119 318,67-65-1,-112 125 254,1-1-1,0 1 1,1 1-1,13-9 0,-20 13 38,0 1-1,0-1 0,1 0 1,-1 1-1,0-1 1,0 1-1,0 0 0,0-1 1,1 1-1,-1 0 0,0 0 1,0 0-1,0-1 1,1 1-1,-1 0 0,0 1 1,0-1-1,1 0 0,-1 0 1,0 1-1,0-1 1,0 0-1,1 1 0,-1-1 1,0 1-1,0-1 0,0 1 1,0 0-1,0 0 1,0-1-1,0 1 0,0 0 1,-1 0-1,1 0 0,0 0 1,0 0-1,-1 0 1,1 0-1,0 0 0,-1 0 1,1 0-1,-1 1 0,0-1 1,1 2-1,4 16 14,0 2-1,-1-1 1,1 24 0,-5-31-9,1 0 0,0 0 1,1 0-1,1 0 0,0 0 0,0 0 0,1-1 1,1 0-1,0 0 0,1 0 0,12 19 1,-16-29-16,-1-1 1,0 1 0,1-1 0,-1 1 0,1-1 0,-1 1 0,1-1 0,0 0 0,-1 0 0,1 0 0,0 0 0,0 0 0,0 0 0,0 0 0,0-1 0,0 1 0,0-1-1,0 1 1,0-1 0,0 0 0,0 0 0,0 0 0,0 0 0,4 0 0,-2-2-29,-1 1-1,1-1 0,-1 0 1,0 0-1,1 0 1,-1 0-1,0 0 1,0-1-1,0 1 0,0-1 1,-1 0-1,4-4 1,6-10-203,-1 0 0,-1-1-1,14-33 1,-4 5 353,-2-1 0,22-96-1,-42 167 294,0 0 0,2 0 0,2 29 0,1 7-343,-2-4-73,1-31-571,-2 0 0,0 0 0,-5 30 0,-5-32-3161,-2-16-4002</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50.232"/>
    </inkml:context>
    <inkml:brush xml:id="br0">
      <inkml:brushProperty name="width" value="0.05" units="cm"/>
      <inkml:brushProperty name="height" value="0.05" units="cm"/>
      <inkml:brushProperty name="color" value="#5B2D90"/>
    </inkml:brush>
  </inkml:definitions>
  <inkml:trace contextRef="#ctx0" brushRef="#br0">5 95 14743,'0'0'6083,"-4"-95"-4755,6 103-1232,18 29-96,7 17-368,5 8-368,4 4-1473,-1-2-1233,-1-5-3553</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50.606"/>
    </inkml:context>
    <inkml:brush xml:id="br0">
      <inkml:brushProperty name="width" value="0.05" units="cm"/>
      <inkml:brushProperty name="height" value="0.05" units="cm"/>
      <inkml:brushProperty name="color" value="#5B2D90"/>
    </inkml:brush>
  </inkml:definitions>
  <inkml:trace contextRef="#ctx0" brushRef="#br0">205 219 3105,'0'0'6910,"9"-17"-1873,-5 10-4502,4-6 221,-1 0 0,-1 0 0,0-1 0,0 1 0,-2-1 0,0 0 0,0-1 0,1-19 1,-5 30-606,-2-31 1206,2 34-1338,-1 0 0,1 0 0,0 1 0,-1-1 0,1 0-1,-1 1 1,1-1 0,-1 0 0,1 1 0,-1-1 0,0 1-1,1-1 1,-1 1 0,0-1 0,1 1 0,-1-1 0,0 1 0,1 0-1,-1 0 1,0-1 0,0 1 0,0 0 0,1 0 0,-1 0-1,0-1 1,0 1 0,0 0 0,1 0 0,-1 0 0,0 1 0,0-1-1,0 0 1,1 0 0,-1 0 0,0 0 0,0 1 0,0-1-1,0 1 1,-2 0-23,1 1-1,-1-1 0,1 1 1,0-1-1,0 1 0,-1 0 1,1 0-1,0 0 0,1 0 1,-1 0-1,0 0 0,0 1 1,1-1-1,0 1 0,-1-1 1,1 1-1,0-1 0,-1 5 1,-14 54-132,15-55 126,-5 31-68,2 0 0,2 1 1,2 56-1,21 114-277,-10-122 160,0 96-1,-12-169 195,1 1 0,-2-1 1,0 0-1,0 0 0,-2-1 0,1 1 0,-9 19 0,10-29 11,1 0 0,0 0 0,-1 0 0,0 0-1,1 0 1,-1 0 0,0-1 0,-1 1 0,1-1 0,0 0-1,-1 1 1,1-1 0,-1 0 0,0 0 0,0-1-1,1 1 1,-1-1 0,0 1 0,-1-1 0,1 0 0,0 0-1,0 0 1,0 0 0,-1-1 0,1 0 0,0 1-1,0-1 1,-1 0 0,1 0 0,0-1 0,-1 1 0,1-1-1,0 0 1,0 0 0,-5-1 0,3-1 10,0 1-1,0-1 1,1 0 0,-1-1-1,1 1 1,0-1 0,0 1-1,0-1 1,0 0 0,1-1-1,-1 1 1,1-1 0,0 0-1,1 1 1,-1-1 0,1 0-1,0 0 1,-2-8 0,-1-2-248,1 0-1,1-1 1,1 1 0,0-1 0,0-20 0,2 27-337,0 1 1,1-1 0,0 1-1,1-1 1,0 1 0,0-1-1,1 1 1,0 0-1,0 0 1,1 0 0,0 1-1,6-10 1,32-45-6983</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50.956"/>
    </inkml:context>
    <inkml:brush xml:id="br0">
      <inkml:brushProperty name="width" value="0.05" units="cm"/>
      <inkml:brushProperty name="height" value="0.05" units="cm"/>
      <inkml:brushProperty name="color" value="#5B2D90"/>
    </inkml:brush>
  </inkml:definitions>
  <inkml:trace contextRef="#ctx0" brushRef="#br0">1 0 10949,'0'0'12875,"6"5"-12539,-2-2-275,-1 0 0,0 0 0,0 1 0,0 0 0,0 0 0,-1 0 0,1 0 0,-1 0 0,0 0 0,0 0 0,-1 1 0,1-1 0,-1 1 0,0-1 0,0 1 0,-1 0 0,1 9 0,1 20 381,-4 50 0,0-32-308,2-15 20,1 57 333,-1-85-497,1 0 0,0 0 1,1 0-1,0 0 0,0-1 0,1 1 1,6 11-1,-9-19-4,0 0 0,1-1 0,-1 1 1,1 0-1,-1-1 0,1 1 0,-1 0 0,1-1 0,-1 1 1,1-1-1,0 1 0,-1-1 0,1 1 0,-1-1 0,1 0 0,0 1 1,0-1-1,-1 0 0,1 1 0,0-1 0,0 0 0,-1 0 1,1 0-1,0 0 0,0 0 0,0 1 0,-1-2 0,1 1 1,0 0-1,0 0 0,0 0 0,-1 0 0,1 0 0,0-1 1,0 1-1,-1 0 0,1-1 0,0 1 0,-1 0 0,1-1 0,0 1 1,-1-1-1,1 1 0,0-2 0,27-28-146,-26 27 116,70-99 18,24-32 184,-80 115-149,0 0-1,2 2 0,0-1 0,28-19 0,-44 35 9,1 0-1,-1 0 1,0 1-1,1 0 0,-1-1 1,1 1-1,0 0 1,-1 0-1,1 0 0,0 0 1,0 1-1,0-1 1,0 1-1,-1 0 0,7 0 1,-7 0-3,-1 1 1,1-1-1,-1 1 1,1 0-1,0-1 1,-1 1-1,1 0 0,-1 0 1,0 0-1,1 0 1,-1 0-1,0 1 1,0-1-1,1 0 1,-1 1-1,0-1 1,0 1-1,-1-1 1,2 3-1,2 6 49,-1 0 1,0 0-1,-1 0 0,0 1 1,0-1-1,-1 20 0,0 63 0,-12 100 0,-10-4-5463,16-142 2305,-3 25-8881</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51.519"/>
    </inkml:context>
    <inkml:brush xml:id="br0">
      <inkml:brushProperty name="width" value="0.05" units="cm"/>
      <inkml:brushProperty name="height" value="0.05" units="cm"/>
      <inkml:brushProperty name="color" value="#5B2D90"/>
    </inkml:brush>
  </inkml:definitions>
  <inkml:trace contextRef="#ctx0" brushRef="#br0">0 119 10501,'0'0'8393,"13"20"-7971,183 310 2293,-192-323-2680,17 26 163,-20-32-171,-1 0 1,1 0 0,-1-1-1,1 1 1,0-1 0,-1 1 0,1 0-1,0-1 1,-1 1 0,1-1-1,0 0 1,0 1 0,-1-1-1,1 0 1,0 1 0,0-1 0,0 0-1,0 0 1,0 0 0,-1 1-1,1-1 1,0 0 0,0 0-1,0 0 1,0-1 0,0 1 0,0 0-1,-1 0 1,1 0 0,0-1-1,0 1 1,0 0 0,-1-1 0,1 1-1,0-1 1,0 1 0,-1-1-1,2 0 1,9-12 166,0 0 0,-2-1 0,1 0 0,-2-1 0,0 0 0,8-19 1,-3 6 1,75-191 263,-46 109-392,-42 109-75,13-26-55,-13 27 51,0 0-1,0-1 0,0 1 1,0 0-1,0-1 1,0 1-1,0-1 1,0 1-1,0 0 1,0-1-1,0 1 1,1 0-1,-1-1 1,0 1-1,0 0 1,0-1-1,1 1 1,-1 0-1,0-1 1,1 1-1,-1 0 1,0 0-1,0-1 1,1 1-1,-1 0 1,0 0-1,1 0 1,-1 0-1,0-1 1,1 1-1,-1 0 1,1 0-1,-1 0 1,0 0-1,1 0 1,-1 0-1,0 0 1,1 0-1,-1 0 0,1 0 1,-1 0-1,0 0 1,1 0-1,-1 0 1,1 0-1,-1 1 1,0-1-1,1 0 1,-1 0-1,0 0 1,1 1-1,-1-1 1,0 0-1,0 0 1,1 1-1,-1-1 1,0 0-1,0 0 1,1 1-1,29 75-1314,-23-53 1209,2 0-1,1-1 0,0 0 0,15 21 0,-16-30-12,2 1 0,0-1 0,0-1 0,1 0 0,0-1-1,27 19 1,-30-24 41,0-1-1,1 0 0,-1 0 1,1-1-1,0 0 0,1-1 1,-1 0-1,0-1 0,1 0 0,-1-1 1,20 1-1,-24-3 108,-1 1 0,0-1-1,0 0 1,0 0 0,0-1 0,0 0-1,-1 0 1,1 0 0,0 0 0,-1-1 0,1 1-1,-1-1 1,0 0 0,0-1 0,0 1-1,-1-1 1,1 0 0,-1 0 0,1 0-1,-1 0 1,-1 0 0,1-1 0,-1 1-1,1-1 1,2-9 0,-1 2 126,0 0-1,-1-1 1,0 1 0,-1-1-1,0 0 1,-1 0-1,0 0 1,-1 0 0,-3-18-1,3 27-69,-1-1-1,0 1 1,0 0-1,0 0 1,-1 0 0,0-1-1,0 2 1,0-1-1,0 0 1,0 0-1,-1 1 1,1-1-1,-1 1 1,0 0-1,0 0 1,-7-6-1,4 6 3,0-1 0,0 1 1,0 0-1,0 1 0,0-1 0,-1 1 0,1 0 0,-1 1 0,1 0 0,-10-1 0,5 1-28,0 1 1,0 0-1,0 1 1,1 0 0,-1 1-1,0 0 1,0 0-1,1 1 1,0 1-1,-1 0 1,2 0-1,-1 1 1,-14 10-1,13-6-50,1 0 0,0 1-1,1 0 1,1 1 0,-1 0-1,2 0 1,-1 1 0,2 0-1,-1 0 1,2 1 0,0 0-1,0 0 1,1 0 0,1 0-1,0 1 1,1-1 0,0 1-1,1 0 1,1 24 0,1-35-4,-1 0 1,0 0-1,1-1 1,-1 1 0,1 0-1,0-1 1,0 1-1,0-1 1,0 1 0,0-1-1,0 1 1,1-1 0,-1 0-1,1 0 1,0 1-1,0-1 1,0 0 0,0-1-1,0 1 1,0 0 0,0 0-1,0-1 1,1 0-1,-1 1 1,1-1 0,-1 0-1,1 0 1,0 0-1,-1-1 1,1 1 0,0 0-1,-1-1 1,1 0 0,0 0-1,0 0 1,2 0-1,5 0-23,-1 0-1,1-1 0,-1 0 0,1-1 0,-1 0 1,0 0-1,1-1 0,-1 0 0,15-8 0,2-6 50,1-1 0,44-42 0,-7 6 410,-63 53-413,-1 1 1,0 0-1,1 0 0,-1-1 1,0 1-1,1 0 0,-1 0 1,1 0-1,-1-1 0,1 1 1,-1 0-1,0 0 0,1 0 1,-1 0-1,1 0 1,-1 0-1,1 0 0,-1 0 1,0 0-1,1 0 0,-1 0 1,1 0-1,-1 0 0,1 1 1,-1-1-1,0 0 0,1 0 1,-1 0-1,0 1 0,1-1 1,-1 0-1,1 0 1,-1 1-1,0-1 0,0 0 1,1 1-1,-1-1 0,0 0 1,1 1-1,-1-1 0,0 0 1,0 1-1,0-1 0,1 1 1,-1-1-1,0 0 1,0 1-1,0-1 0,0 1 1,0-1-1,0 1 0,0-1 1,0 1-1,0-1 0,0 0 1,0 1-1,0-1 0,0 1 1,0-1-1,-1 1 1,1 42-288,0-30 339,-2 40-492,0 39-1594,2-84 982,1 0 0,0 1 0,1-1 0,-1 1 0,1-1 0,1 0 0,5 14 0,8-2-9732</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51.872"/>
    </inkml:context>
    <inkml:brush xml:id="br0">
      <inkml:brushProperty name="width" value="0.05" units="cm"/>
      <inkml:brushProperty name="height" value="0.05" units="cm"/>
      <inkml:brushProperty name="color" value="#5B2D90"/>
    </inkml:brush>
  </inkml:definitions>
  <inkml:trace contextRef="#ctx0" brushRef="#br0">0 134 10293,'0'0'9887,"17"4"-9233,-8-2-597,-2-1 9,-1 0 1,1 1-1,-1-1 1,1 1-1,-1 1 0,0-1 1,0 1-1,0 0 1,0 0-1,0 1 1,-1 0-1,1 0 1,-1 0-1,0 0 1,-1 1-1,9 10 1,-7-4-5,-1 0 0,0 1 1,-1-1-1,-1 1 1,1 0-1,-2 0 0,0 0 1,0 0-1,-1 1 0,-1-1 1,0 0-1,-2 14 0,2-20-39,-1 1-1,0-1 0,-1 1 0,0-1 1,0 0-1,0 0 0,-1 0 0,0 0 1,0 0-1,-7 9 0,7-12-12,1 0 0,-1 0 0,0-1-1,0 1 1,0-1 0,0 0 0,-1 0 0,1 0-1,-1 0 1,1 0 0,-1-1 0,0 0-1,1 0 1,-1 0 0,0 0 0,0 0 0,0-1-1,0 1 1,-4-1 0,7-1 8,0 1 1,0 0-1,1-1 1,-1 1-1,0-1 0,0 1 1,0-1-1,1 1 1,-1-1-1,0 0 1,0 1-1,1-1 0,-1 0 1,1 0-1,-1 1 1,1-1-1,-1 0 0,1 0 1,-1 0-1,1 0 1,0 0-1,-1 0 1,1 0-1,0 1 0,0-1 1,0 0-1,0 0 1,0 0-1,0 0 1,0 0-1,0 0 0,0-2 1,3-39 252,-2 39-246,2-14 8,1 1-1,1-1 0,1 1 1,1 0-1,0 0 0,0 1 0,2 0 1,0 0-1,12-13 0,5-7-74,2 2-1,45-41 0,-64 65 88,0 0 0,0 1 0,0 0 0,1 1-1,1 0 1,-1 0 0,1 1 0,0 1 0,0-1 0,1 2 0,0 0-1,-1 0 1,1 1 0,1 1 0,18-2 0,-28 4-27,-1 0 0,0 0 0,0 1 0,1-1 0,-1 1 0,0 0 0,0-1 0,0 1 0,0 0 0,0 0 0,0 1 0,0-1 0,0 0 0,0 1 0,-1-1 0,1 1 0,0-1 0,-1 1 0,1 0 0,-1 0 0,0 0 0,0-1 0,0 1 0,0 0 0,0 1 0,0-1 0,0 0 0,0 0 0,-1 0 0,1 0 0,-1 5 0,3 9-116,-2 0-1,0 1 0,-2 24 1,1-18 71,-1 0-588,0-1 0,-7 37 0,-12 7-5365,10-47-1034</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52.250"/>
    </inkml:context>
    <inkml:brush xml:id="br0">
      <inkml:brushProperty name="width" value="0.05" units="cm"/>
      <inkml:brushProperty name="height" value="0.05" units="cm"/>
      <inkml:brushProperty name="color" value="#5B2D90"/>
    </inkml:brush>
  </inkml:definitions>
  <inkml:trace contextRef="#ctx0" brushRef="#br0">16 40 12230,'0'0'4602,"-4"16"-3191,2-8-1278,0-4-66,0 1 0,1 0 0,0 0 0,0 0 0,0 0 0,0 0 0,1 0 0,0 0 0,0-1 0,0 1 0,1 0-1,-1 0 1,1 0 0,1 0 0,-1 0 0,1 0 0,-1-1 0,1 1 0,1-1 0,-1 1 0,0-1 0,1 0 0,4 5-1,1-2 51,-1-1-1,1 0 1,1 0-1,-1-1 0,1 0 1,0-1-1,0 1 1,0-2-1,1 1 0,19 3 1,-13-4 149,1-1 1,-1 0-1,1-2 0,0 0 1,29-3-1,-42 2-211,1 0 0,0 0 0,-1 0 0,1 0 0,-1-1 0,1 0 0,-1 0 0,0 0 0,0 0 0,0-1 0,0 0 0,0 0 0,0 0 0,-1 0 0,1 0 0,-1-1 0,0 1 0,0-1 0,0 0 0,-1 0 0,1 0 0,-1-1 0,0 1 0,0 0 0,-1-1 0,1 1 0,-1-1 0,0 0 0,0 1 0,0-1 1,-1 0-1,0 0 0,0 1 0,0-1 0,0 0 0,-1 0 0,0 1 0,0-1 0,0 0 0,-1 1 0,1-1 0,-1 1 0,0-1 0,0 1 0,-1 0 0,1 0 0,-1 0 0,0 0 0,-6-6 0,1 4-63,1 0 1,-1 0-1,0 1 1,-1 0-1,1 1 1,-1-1-1,0 2 0,0-1 1,0 1-1,0 1 1,0 0-1,-1 0 1,1 0-1,-1 2 1,0-1-1,-11 1 1,18 0-73,-1 0 0,1 1 1,-1-1-1,1 1 1,-1-1-1,1 1 0,-1 0 1,1 0-1,-1 0 1,1 1-1,0-1 0,0 1 1,0 0-1,0 0 1,0 0-1,0 0 0,0 1 1,-4 4-1,4-2-145,-1 0 1,1 0-1,0 1 0,0-1 1,1 1-1,0 0 0,0 0 0,0 0 1,0 0-1,0 7 0,0 10-1190,1 1-1,0-1 1,2 1 0,7 41 0,12 19-4396</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52.638"/>
    </inkml:context>
    <inkml:brush xml:id="br0">
      <inkml:brushProperty name="width" value="0.05" units="cm"/>
      <inkml:brushProperty name="height" value="0.05" units="cm"/>
      <inkml:brushProperty name="color" value="#5B2D90"/>
    </inkml:brush>
  </inkml:definitions>
  <inkml:trace contextRef="#ctx0" brushRef="#br0">340 140 9380,'0'0'3543,"-6"-19"-91,-23-62-1339,28 79-2012,-1-1-1,0 0 0,1 1 1,-1-1-1,0 1 0,0 0 1,-1-1-1,1 1 0,0 0 0,-1 0 1,0 1-1,1-1 0,-1 0 1,0 1-1,1 0 0,-1 0 0,0 0 1,0 0-1,0 0 0,0 0 1,0 1-1,-1-1 0,1 1 0,0 0 1,0 0-1,0 0 0,-4 1 1,0 0 4,1 0 1,-1 0 0,0 1 0,1 0-1,-1 0 1,1 1 0,0 0 0,0 0-1,-11 7 1,2 3-33,0 0 0,1 0 0,1 2 0,0-1 0,-20 32 0,26-35-53,0 0-1,1 0 1,1 1-1,0 0 0,0 0 1,2 0-1,-1 1 1,1-1-1,-2 26 1,5-36-24,0-1 1,0 1 0,0-1 0,0 1 0,0-1-1,0 1 1,0-1 0,1 1 0,-1-1 0,0 1-1,1-1 1,-1 0 0,1 1 0,0-1 0,-1 0 0,1 1-1,0-1 1,0 0 0,0 0 0,0 1 0,0-1-1,0 0 1,0 0 0,0 0 0,0 0 0,1-1 0,-1 1-1,0 0 1,0 0 0,1-1 0,-1 1 0,1-1-1,-1 1 1,1-1 0,-1 0 0,1 1 0,-1-1-1,1 0 1,-1 0 0,1 0 0,-1 0 0,1 0 0,-1-1-1,1 1 1,-1 0 0,0-1 0,1 1 0,1-1-1,5-1-6,0-1-1,1 0 1,-1 0-1,0-1 1,-1 0-1,1 0 1,8-7-1,8-10 69,-1 0 0,-1-2 0,29-40 0,6-6 1095,-56 68-1119,-1 1 1,1-1-1,0 0 1,-1 1-1,1-1 1,-1 1-1,1-1 0,0 0 1,-1 1-1,1 0 1,0-1-1,0 1 0,-1-1 1,1 1-1,0 0 1,0 0-1,0 0 1,0-1-1,-1 1 0,1 0 1,0 0-1,0 0 1,0 0-1,0 0 0,-1 0 1,1 0-1,0 1 1,0-1-1,0 0 1,-1 0-1,1 1 0,0-1 1,0 0-1,0 1 1,-1-1-1,1 1 0,0-1 1,-1 1-1,1-1 1,0 1-1,-1-1 1,1 1-1,-1 0 0,1-1 1,-1 1-1,1 0 1,-1 0-1,0-1 0,1 1 1,-1 0-1,0 0 1,0 0-1,1-1 1,-1 2-1,18 56-319,-15-48 400,8 31-316,-3 1 0,5 43-1,-11-28-2939,-5-1-4351,0-41-3427</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52.996"/>
    </inkml:context>
    <inkml:brush xml:id="br0">
      <inkml:brushProperty name="width" value="0.05" units="cm"/>
      <inkml:brushProperty name="height" value="0.05" units="cm"/>
      <inkml:brushProperty name="color" value="#5B2D90"/>
    </inkml:brush>
  </inkml:definitions>
  <inkml:trace contextRef="#ctx0" brushRef="#br0">19 51 7940,'0'0'10871,"0"20"-10687,0 17-90,1 8 153,-2-1 1,-2 1-1,-13 63 1,26-125 115,1 0 1,0 1-1,1 0 1,17-16 0,-3 0-211,-9 11-98,13-17 324,43-43 0,-64 72-146,1 1 0,-1 0 0,1 0 0,1 1 1,-1 0-1,1 1 0,0 0 0,1 1 0,-1 0 0,15-3 1,-24 7-202,0 1-1,0 0 1,-1-1 0,1 1 0,0 0 0,0 0 0,0 0 0,0 0 0,0 0-1,0 1 1,-1-1 0,1 1 0,0-1 0,0 1 0,-1-1 0,1 1 0,0 0-1,-1 0 1,1 0 0,0 0 0,-1 0 0,1 0 0,-1 1 0,0-1 0,1 0-1,-1 1 1,0-1 0,0 1 0,0-1 0,0 1 0,0 0 0,0-1 0,-1 1-1,1 0 1,0 0 0,-1-1 0,1 1 0,-1 0 0,0 3 0,3 11-130,-2-1 0,0 1 0,-1 0 0,-2 16 1,1-4 15,0 12-246,0 34-1623,1-67 1275,1 0 0,0 0 0,0 0 1,0 0-1,1-1 0,0 1 0,5 10 0,-6-15 189,0-1 0,0 0 0,0 1-1,0-1 1,0 0 0,0 1 0,0-1 0,0 0 0,1 0 0,-1 0 0,0 0 0,1 0 0,1 1 0,22 2-9283</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2:53.396"/>
    </inkml:context>
    <inkml:brush xml:id="br0">
      <inkml:brushProperty name="width" value="0.05" units="cm"/>
      <inkml:brushProperty name="height" value="0.05" units="cm"/>
      <inkml:brushProperty name="color" value="#5B2D90"/>
    </inkml:brush>
  </inkml:definitions>
  <inkml:trace contextRef="#ctx0" brushRef="#br0">163 60 8788,'0'0'13732,"-20"6"-12887,6-3-694,8-2-85,1 0 0,-1 0 0,1 0 0,-1 1 0,1 0 0,-1 0 0,1 0 0,0 1 0,0-1-1,0 1 1,0 1 0,1-1 0,-1 1 0,1-1 0,0 1 0,0 0 0,0 1 0,1-1 0,-1 1 0,1-1 0,0 1 0,-4 10 0,2 3 95,0 1 0,2-1 1,0 1-1,1 0 1,1 0-1,0 0 0,5 32 1,-3-42-134,0-1 1,1 0-1,0 0 1,1 0-1,0 0 1,0-1-1,1 1 1,8 13-1,-9-17-69,0 0 0,1 0 0,-1-1 0,1 1 0,-1-1 0,1 0-1,0 0 1,1 0 0,-1-1 0,0 1 0,1-1 0,-1 0 0,1-1 0,0 1-1,-1-1 1,7 1 0,4 0-287,0-1 0,0-1 0,0-1 0,0 0 0,0-1 0,-1 0 0,1-1 0,0-1 0,-1 0 0,0-1 0,0-1 0,0 0 0,-1-1 0,23-15 0,-8 3-566,0-2 0,-2 0 1,0-2-1,-2-1 1,31-38-1,-45 50 1752,-1 0-1,-1-1 0,0 0 1,-1 0-1,-1-1 0,1 0 1,4-18-1,-11 35-853,1 1-1,-1 0 1,1 0-1,0 0 1,0 0-1,0-1 1,0 1-1,1 0 1,-1-1-1,1 1 1,0-1-1,0 0 1,1 1-1,-1-1 1,0 0-1,1 0 0,6 4 1,-4-3 9,0-1-1,0 0 1,0 0 0,1-1 0,-1 1-1,1-1 1,0 0 0,-1-1 0,1 0-1,0 0 1,6 1 0,-2-1 9,-1-1 1,1 0 0,-1-1 0,0 0-1,1 0 1,-1-1 0,0 0-1,0 0 1,0-1 0,0 0 0,-1-1-1,1 0 1,-1 0 0,0-1-1,11-8 1,-12 7 65,-1-1 0,0 0-1,-1 1 1,0-2 0,0 1-1,6-11 1,-10 15-72,0 1-1,1 0 1,-1-1-1,0 1 1,0-1-1,-1 1 1,1-1-1,0 1 1,-1-1-1,0 0 1,0 1-1,1-1 1,-2 0-1,1 1 1,0-1-1,0 1 1,-1-1-1,1 0 1,-1 1-1,0-1 1,0 1-1,0-1 1,0 1-1,0 0 1,-1-1-1,-1-1 1,-1 0 22,-1 1 0,1 0 0,-1 0 0,0 0 1,0 1-1,0 0 0,0 0 0,0 0 0,-1 0 1,1 1-1,-1 0 0,1 0 0,0 1 0,-7-1 1,-82 3 257,80-1-189,-1 2-1,1 0 0,0 0 0,0 2 0,0-1 0,1 2 0,0 0 0,0 0 0,0 2 0,1-1 0,0 2 0,0-1 1,-20 21-1,27-24-86,-1 1 1,1 0-1,0 1 1,0-1-1,1 1 1,0 0-1,0 0 1,0 0-1,1 0 0,0 1 1,1 0-1,0-1 1,0 1-1,1 0 1,-1 0-1,2 0 1,-1 0-1,1 0 1,0 0-1,1 0 1,0 0-1,0 0 1,1 0-1,0-1 1,0 1-1,7 14 1,-1-8-43,1 0 0,0-1 1,0 0-1,2-1 0,-1 0 0,2-1 1,-1 0-1,2-1 0,-1 0 1,1-1-1,1 0 0,15 7 1,-6-4-598,0-1 0,40 13 1,-43-18-886,1-1 0,-1-1 0,25 2 1,10-5-7622</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6.589"/>
    </inkml:context>
    <inkml:brush xml:id="br0">
      <inkml:brushProperty name="width" value="0.05" units="cm"/>
      <inkml:brushProperty name="height" value="0.05" units="cm"/>
      <inkml:brushProperty name="color" value="#5B2D90"/>
    </inkml:brush>
  </inkml:definitions>
  <inkml:trace contextRef="#ctx0" brushRef="#br0">1 345 7283,'0'0'5888,"18"-1"-4113,867-82 1759,237 19-2487,-532 38-936,359 6 558,-72 4-356,397-61-91,-195 28-37,-867 41 246,-139 8-766,-70 0-1171,-12 0-1191,-8 0-3,-37 0-11520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08.884"/>
    </inkml:context>
    <inkml:brush xml:id="br0">
      <inkml:brushProperty name="width" value="0.05" units="cm"/>
      <inkml:brushProperty name="height" value="0.05" units="cm"/>
      <inkml:brushProperty name="color" value="#5B2D90"/>
    </inkml:brush>
  </inkml:definitions>
  <inkml:trace contextRef="#ctx0" brushRef="#br0">394 14 10341,'0'0'9924,"-3"-4"-9145,3 3-765,0 0 1,0 1-1,0-1 0,-1 1 0,1-1 0,0 1 0,0 0 1,-1-1-1,1 1 0,0-1 0,-1 1 0,1-1 1,-1 1-1,1 0 0,0-1 0,-1 1 0,1 0 0,-1 0 1,1-1-1,-1 1 0,1 0 0,-1 0 0,1 0 0,-1-1 1,1 1-1,-1 0 0,0 0 0,1 0 0,-1 0 0,1 0 1,-1 0-1,1 0 0,-1 0 0,1 0 0,-1 0 0,1 1 1,-1-1-1,1 0 0,-1 0 0,1 0 0,-1 1 0,1-1 1,-1 0-1,1 0 0,-1 1 0,1-1 0,-1 1 0,1-1 1,0 0-1,-1 1 0,1 0 0,-19 37 466,11-19-336,-73 169 1118,8 3 0,-77 323 0,135-437-1202,-4 85 1,16-121-73,2 1 1,2 0-1,11 70 0,-7-91-72,0-1-1,2 1 0,0-1 1,1-1-1,1 1 0,1-2 1,1 1-1,20 26 1,-22-32-380,2 0 1,0-1-1,0 0 1,1-1-1,1-1 1,0 1 0,0-2-1,1 0 1,0-1-1,1 0 1,22 8-1,35-2-6176</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09.338"/>
    </inkml:context>
    <inkml:brush xml:id="br0">
      <inkml:brushProperty name="width" value="0.05" units="cm"/>
      <inkml:brushProperty name="height" value="0.05" units="cm"/>
      <inkml:brushProperty name="color" value="#5B2D90"/>
    </inkml:brush>
  </inkml:definitions>
  <inkml:trace contextRef="#ctx0" brushRef="#br0">128 102 11813,'0'0'5651,"-1"-16"-3146,0-53-717,0 52 1754,-2 22-2887,-1 23-861,-5 84 764,-30 315 1216,-9-146-4739,33-226-718,8-30-2203</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10.102"/>
    </inkml:context>
    <inkml:brush xml:id="br0">
      <inkml:brushProperty name="width" value="0.05" units="cm"/>
      <inkml:brushProperty name="height" value="0.05" units="cm"/>
      <inkml:brushProperty name="color" value="#5B2D90"/>
    </inkml:brush>
  </inkml:definitions>
  <inkml:trace contextRef="#ctx0" brushRef="#br0">0 373 12774,'0'0'7379,"22"-5"-6869,55-9 314,141-6 1,-199 20-574,2 0 255,-1 0-1,1-1 0,-1-1 0,1-1 0,-1-1 0,0 0 0,33-13 0,-33 9-337,1 1 0,28-6 0,-27 9-174,-1-2 1,28-12 0,-39 14 2,0-1-1,0 0 0,-1-1 0,0 0 1,0 0-1,-1-1 0,1 0 0,-1-1 0,8-10 1,-12 14 4,-1-1 0,-1 1 0,1-1 0,0 0 0,-1 0 0,0 0 0,0 0 0,-1-1 0,1 1 0,-1 0 0,0-1 0,-1 1 0,1 0 0,-1-1 0,0 1 0,-1-1 0,1 1 0,-1-1 0,0 1 0,-3-9 0,3 11-17,-1-1 0,1 1 0,-1-1-1,0 1 1,0 0 0,0 0 0,0 0-1,0 0 1,-1 1 0,0-1 0,1 0-1,-1 1 1,0 0 0,0 0 0,0 0-1,0 0 1,-1 0 0,1 0 0,-1 1-1,1 0 1,-1 0 0,1 0 0,-1 0-1,1 0 1,-1 1 0,0-1 0,-4 1-1,0 0 9,1 0-1,0 1 0,-1-1 1,1 1-1,0 1 0,0-1 1,-1 1-1,1 1 0,1-1 1,-1 1-1,0 0 0,1 1 1,-7 4-1,-5 7-4,0 1-1,1 1 1,1 1-1,0 0 1,2 1-1,0 1 1,1 0-1,1 1 1,1 0 0,1 1-1,0 0 1,2 0-1,1 1 1,1 0-1,0 1 1,2-1-1,1 1 1,1 0-1,1 0 1,1 0-1,3 29 1,-2-49-8,0 1-1,1 0 1,-1-1-1,1 1 1,0-1-1,0 0 1,0 0 0,1 0-1,-1 0 1,1 0-1,0 0 1,0 0-1,1-1 1,-1 0 0,1 0-1,-1 0 1,1 0-1,0 0 1,0-1-1,1 1 1,-1-1 0,0 0-1,1-1 1,-1 1-1,1-1 1,-1 0-1,1 0 1,0 0-1,0-1 1,4 1 0,2 0-21,1-1 0,-1 0 0,0-1 0,0 0 1,0-1-1,0 0 0,0 0 0,0-1 1,0-1-1,0 0 0,18-10 0,-4-3 4,0-1 1,-1-2-1,-1 0 0,-1-2 1,-1 0-1,-1-1 0,18-27 0,-17 19-40,-1-1 0,-1 0 0,-2-2 0,-2 0-1,16-49 1,-20-3 597,-10 75-45,-1 46-498,1-21-24,0 0 0,1 0 1,0 0-1,1-1 0,1 1 1,0-1-1,1 1 0,8 17 1,8 8-456,35 48 1,-33-54-51,35 70 0,-54-96 505,-1 1 0,0-1 1,-1 1-1,0 0 0,0 0 1,-1 0-1,0 0 0,0 0 1,-1 0-1,0 12 0,-1-16 46,0-1 1,0 1-1,1-1 0,-2 0 0,1 1 1,0-1-1,-1 0 0,0 0 0,1 1 1,-1-1-1,-1-1 0,1 1 0,0 0 1,-1 0-1,1-1 0,-1 0 0,0 1 1,0-1-1,1 0 0,-2 0 0,1 0 1,0-1-1,0 1 0,-5 1 0,-9 1 27,1 0-1,-1-1 1,0-1-1,0 0 0,0-2 1,-28-1-1,43 1-133,1 0 0,-1 0 0,0 1 0,0-2 0,0 1 0,0 0-1,1 0 1,-1 0 0,0-1 0,0 1 0,0-1 0,1 0 0,-1 1 0,0-1-1,1 0 1,-1 0 0,1 0 0,-1 0 0,1 0 0,-1 0 0,1-1 0,0 1 0,-1 0-1,1-1 1,0 1 0,0-1 0,0 0 0,0 1 0,-1-3 0,0-25-6158</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10.540"/>
    </inkml:context>
    <inkml:brush xml:id="br0">
      <inkml:brushProperty name="width" value="0.05" units="cm"/>
      <inkml:brushProperty name="height" value="0.05" units="cm"/>
      <inkml:brushProperty name="color" value="#5B2D90"/>
    </inkml:brush>
  </inkml:definitions>
  <inkml:trace contextRef="#ctx0" brushRef="#br0">80 1 14359,'0'0'7427,"-1"15"-7043,-7 193 1271,-9 102 62,10-254-1676,5-28-241,-1-1 0,-2 0-1,-1 0 1,-12 37 0,6-120 107,11 32 123,1 1 1,1-1-1,1 1 1,1-1-1,1 1 1,12-38-1,-12 50 36,1 0-1,0-1 1,0 2-1,1-1 0,0 1 1,1 0-1,0 0 1,1 1-1,0 0 1,0 0-1,1 1 0,0 0 1,0 0-1,21-11 1,-26 16-23,1 1 1,-1 0-1,0 0 1,1 0-1,-1 0 1,1 1 0,-1 0-1,1 0 1,0 0-1,0 1 1,-1-1-1,1 1 1,0 0-1,6 1 1,-8 0-22,1 0-1,-1 0 1,1 0-1,-1 1 1,0 0-1,0-1 1,1 1 0,-1 0-1,0 0 1,-1 1-1,1-1 1,0 1 0,-1-1-1,1 1 1,1 3-1,2 3 0,-1 0 0,0 1 0,0 0 0,-1 0-1,-1 0 1,0 1 0,0-1 0,-1 1 0,0 0 0,-1-1-1,0 13 1,0-5-191,0 15 69,-4 53 1,3-77-482,-2-1 0,1 1 0,-1 0 0,-1-1 0,1 1 0,-2-1 0,1 0 0,-1 0 0,0 0 0,-1-1 0,-5 8 0,-13 9-8254</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10.922"/>
    </inkml:context>
    <inkml:brush xml:id="br0">
      <inkml:brushProperty name="width" value="0.05" units="cm"/>
      <inkml:brushProperty name="height" value="0.05" units="cm"/>
      <inkml:brushProperty name="color" value="#5B2D90"/>
    </inkml:brush>
  </inkml:definitions>
  <inkml:trace contextRef="#ctx0" brushRef="#br0">1 1 11109,'0'0'6115,"95"55"-18745</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11.289"/>
    </inkml:context>
    <inkml:brush xml:id="br0">
      <inkml:brushProperty name="width" value="0.05" units="cm"/>
      <inkml:brushProperty name="height" value="0.05" units="cm"/>
      <inkml:brushProperty name="color" value="#5B2D90"/>
    </inkml:brush>
  </inkml:definitions>
  <inkml:trace contextRef="#ctx0" brushRef="#br0">0 93 15271,'0'0'8612,"2"18"-8324,-1-16-283,-1 11 20,2-1 0,0 1 0,0-1 0,2 1 0,-1-1 0,1 0 0,1 0 0,0 0-1,1-1 1,0 0 0,13 17 0,-15-21-89,1-1 0,1-1 0,-1 1-1,1-1 1,0 0 0,0 0 0,1 0 0,-1-1 0,1 0-1,0 0 1,0-1 0,0 0 0,1 0 0,-1-1-1,1 0 1,0 0 0,-1-1 0,1 0 0,0 0 0,0 0-1,0-1 1,0-1 0,-1 1 0,1-1 0,0-1-1,0 1 1,-1-1 0,1-1 0,-1 1 0,0-1-1,1-1 1,-1 1 0,6-5 0,7-6 134,-2 0 0,0-1 0,0-1 0,-1 0 0,-1-2 0,19-27 0,-24 31 6,-2 0 1,0 0-1,-1-1 0,0 0 1,-1-1-1,-1 0 1,-1 0-1,0 0 0,4-29 1,-20 65-64,1 0 0,-13 37 1,11-4-67,2 0 1,2 0-1,3 1 0,3 87 1,2-80 123,-2 0 1,-3 0 0,-14 67 0,16-116 86,0 0 0,0-1 0,-1 1 1,0-1-1,-1 0 0,-1 0 0,0-1 0,0 0 0,-14 17 1,16-23-102,0 0-1,0 0 1,-1-1 0,0 0 0,0 1 0,0-2 0,0 1-1,0 0 1,0-1 0,-1 0 0,1 0 0,-1-1 0,0 0 0,1 0-1,-1 0 1,0 0 0,0-1 0,1 0 0,-1 0 0,0-1-1,0 0 1,-6-1 0,1-1-281,0-1 0,0-1 0,0 1 0,1-2 0,0 1 0,0-2-1,0 1 1,1-1 0,0-1 0,0 1 0,1-2 0,0 1 0,0-1 0,1 0 0,-9-15-1,-24-39-5353</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12.585"/>
    </inkml:context>
    <inkml:brush xml:id="br0">
      <inkml:brushProperty name="width" value="0.05" units="cm"/>
      <inkml:brushProperty name="height" value="0.05" units="cm"/>
      <inkml:brushProperty name="color" value="#5B2D90"/>
    </inkml:brush>
  </inkml:definitions>
  <inkml:trace contextRef="#ctx0" brushRef="#br0">128 187 3954,'0'0'15964,"0"0"-15952,0 0 1,0 0-1,1 0 0,-1 0 0,0 0 0,0 1 0,0-1 0,0 0 0,1 0 0,-1 0 0,0 0 0,0 0 0,0 0 0,0 0 0,1 0 0,-1 0 0,0 1 0,0-1 0,0 0 0,0 0 0,0 0 0,0 0 0,1 0 1,-1 1-1,0-1 0,0 0 0,0 0 0,0 0 0,0 0 0,0 1 0,0-1 0,0 0 0,0 0 0,0 0 0,0 0 0,0 1 0,0-1 0,0 0 0,0 0 0,0 0 0,0 0 0,0 1 0,0-1 0,0 0 0,0 0 1,0 0-1,0 1 0,0-1 0,-1 0 0,1 0 0,0 0 0,0 0 0,0 0 0,0 1 0,0-1 0,0 0 0,-1 0 0,1 0 0,0 0 0,0 0 0,0 0 0,0 0 0,0 0 0,-1 0 0,1 1 0,0-1 0,0 0 0,0 0 1,-1 0-1,8 4 129,0 0 0,0-1 0,0 1 1,0-1-1,0-1 0,1 1 1,-1-1-1,1-1 0,0 1 0,14 0 1,86-2 859,-105 0-995,0-1 1,0 0-1,0 0 0,0 0 0,0 0 0,0 0 0,-1 0 0,1-1 0,0 1 0,-1-1 0,1 0 0,-1 0 0,1 0 0,-1 0 1,0 0-1,0 0 0,0-1 0,0 1 0,0-1 0,-1 1 0,1-1 0,-1 0 0,0 0 0,1 0 0,-1 1 0,-1-1 1,1 0-1,0 0 0,-1 0 0,1-1 0,-1 1 0,0 0 0,0 0 0,0 0 0,-1 0 0,1 0 0,-1 0 0,1 0 0,-1 0 1,0 0-1,0 0 0,-2-3 0,1 4-9,0 0 0,-1 0 1,1 0-1,-1 0 0,1 0 1,-1 1-1,0-1 0,0 1 1,0 0-1,1 0 0,-1 0 1,0 0-1,0 0 0,0 1 1,0-1-1,-1 1 0,-4 0 1,-56 4-46,52-1 40,0 1 0,0 0 1,1 1-1,-1 0 0,1 1 0,0 0 1,1 1-1,0 0 0,0 1 1,0 0-1,1 1 0,0-1 0,1 2 1,0-1-1,-8 13 0,3-4-13,2 0 0,0 1 1,1 0-1,0 1 0,2 0 0,0 0 0,-8 42 0,13-51-188,1 0 0,1 0 1,0 0-1,1 0 0,0 1 0,3 19 0,-2-28 106,-1 0 1,1 0-1,0 0 0,0 0 0,1 0 0,-1 0 0,0 0 0,1 0 0,0-1 0,0 1 0,0 0 0,0-1 0,0 0 1,0 1-1,1-1 0,-1 0 0,1 0 0,-1-1 0,1 1 0,0 0 0,0-1 0,0 0 0,0 1 0,0-1 0,0 0 0,0-1 1,5 2-1,3-1-121,0 0 0,0 0-1,0-1 1,0 0 0,0-1 0,0 0 0,0-1 0,0 0 0,0-1 0,-1 0 0,1-1 0,-1 0 0,0 0 0,10-7 0,12-9 472,-2-1 0,53-48 0,-60 48 617,1 0-1,0 2 0,2 1 0,45-24 0,-65 39-785,0 0-1,0 0 1,1 1 0,-1 0-1,1 0 1,0 1-1,-1 0 1,1 0-1,0 1 1,0-1-1,0 1 1,0 1-1,-1 0 1,1 0-1,0 0 1,0 0 0,-1 1-1,1 1 1,-1-1-1,0 1 1,1 0-1,8 6 1,-8-4-84,-1 1 1,0-1-1,-1 1 1,0 0-1,0 1 1,0-1-1,0 1 1,-1 0-1,-1 0 1,1 0-1,-1 1 1,0-1-1,0 1 1,-1 0-1,0 0 1,-1 0-1,0 0 1,1 15-1,-2-15 0,0 0 0,0 0 1,-1 0-1,0 0 0,-1 0 0,1 0 0,-1 0 0,-1 0 0,-4 8 1,6-13-5,-1 0 1,1 0 0,-1 0 0,0 0 0,0-1-1,0 1 1,0-1 0,-1 1 0,1-1 0,-1 0-1,0 0 1,1 0 0,-1 0 0,0-1 0,0 1-1,0-1 1,0 1 0,0-1 0,-1 0 0,1 0 0,0-1-1,0 1 1,-1-1 0,-6 1 0,9-1 25,-1 0 0,0-1 0,1 1 0,-1 0 0,0 0 0,1-1 0,-1 1 0,0-1 0,1 1 0,-1-1 0,1 0 0,-1 0 0,1 0 0,-1 0 0,1 0 1,0 0-1,0 0 0,-1 0 0,1 0 0,0 0 0,-1-3 0,0 1 46,0-1 0,0 0 0,0 0 0,1 1 0,0-1 1,0 0-1,0 0 0,-1-8 0,1-5 111,1-1 1,1 1-1,3-22 1,-2 24-160,1 1 0,0 0 1,1 1-1,1-1 1,0 1-1,1 0 1,0 0-1,1 0 0,0 1 1,1 0-1,1 1 1,0-1-1,0 2 1,1-1-1,1 1 1,-1 1-1,2 0 0,-1 1 1,1 0-1,0 0 1,1 1-1,0 1 1,0 0-1,0 1 1,1 1-1,0 0 0,-1 0 1,1 1-1,1 1 1,-1 1-1,0 0 1,20 1-1,-27 1-23,-1 0 0,0 1 0,1 0 1,-1 0-1,0 0 0,0 1 0,0 0 0,0 0 0,0 1 0,-1-1 0,0 1 0,1 1 1,-2-1-1,1 0 0,0 1 0,-1 0 0,0 0 0,0 1 0,0-1 0,-1 1 0,0 0 1,5 10-1,-3-3-10,0 0 0,-1 0 0,-1 0 0,0 0 0,0 1 0,-1-1 0,-1 1 0,-1 0 0,0-1 0,-2 16 0,2-25 8,0-1 0,-1 0 0,0 0-1,0 1 1,0-1 0,0 0 0,0 0 0,-1 0-1,1 0 1,-1 0 0,0 0 0,0-1 0,0 1-1,0 0 1,-1-1 0,1 0 0,0 1 0,-1-1-1,0 0 1,0 0 0,1-1 0,-4 2-1,0 0-8,-1-1-1,1 0 0,0-1 0,0 1 0,-1-1 0,1 0 0,-1-1 0,1 0 0,-1 0 1,-8-1-1,13 0 40,-1 1 1,0-1 0,1 0 0,0 0-1,-1 0 1,1 0 0,-1-1-1,1 1 1,0 0 0,0-1 0,0 0-1,0 0 1,0 1 0,0-1-1,1 0 1,-1 0 0,0-1 0,1 1-1,0 0 1,-1 0 0,1-1 0,0 1-1,0-1 1,1 1 0,-1-1-1,0 1 1,1-1 0,-1 0 0,1 1-1,0-4 1,-1-3 78,0 0 0,1 0-1,1-1 1,-1 1 0,1 0 0,1 0 0,4-16-1,-1 12-100,2-1 0,0 1 0,1 0 0,0 1 0,1 0 0,0 0 0,1 1 0,0 1 0,1-1-1,0 1 1,0 1 0,1 0 0,1 1 0,-1 0 0,1 1 0,1 0 0,-1 1 0,1 1 0,0 0 0,0 1 0,1 0-1,25-2 1,-36 6-3,0-1 0,0 1 0,0 1 0,0-1-1,0 1 1,0-1 0,-1 1 0,1 0 0,0 0-1,0 1 1,-1-1 0,1 1 0,-1 0 0,1 0-1,-1 0 1,0 0 0,0 1 0,0-1 0,0 1 0,0 0-1,3 5 1,0 1-9,-1 1-1,0 0 0,-1 0 1,0 0-1,-1 1 1,4 16-1,5 28-64,-5-22 39,1-2-1,19 51 1,-27-81-7,1 1 0,0-1 0,-1 1 0,1-1 0,0 1 0,0-1-1,0 0 1,0 1 0,0-1 0,0 0 0,0 0 0,1 0 0,-1 0 0,2 1 0,-2-2 28,-1 1 1,1-1-1,0 0 0,-1 0 1,1 0-1,0 0 1,0 0-1,-1 0 1,1 0-1,0 0 0,-1 0 1,1 0-1,0 0 1,-1 0-1,1 0 1,0-1-1,-1 1 0,1 0 1,0 0-1,-1-1 1,1 1-1,1-1 0,0-1 21,0 0 0,0 0 0,-1 0 0,1-1 0,0 1 0,-1 0 0,1-1 0,-1 1 0,0-1-1,1 0 1,-1 1 0,-1-1 0,2-5 0,2-25 96,-2 1 1,-1-1-1,-2 0 1,-5-37-1,-1-43 77,7 110-191,0 0 1,0 0-1,1-1 1,-1 1-1,1 0 0,0 0 1,-1 0-1,1 0 1,1 0-1,-1 0 1,0 0-1,1 0 0,-1 1 1,1-1-1,0 0 1,0 1-1,0 0 1,0-1-1,3-1 0,-3 2 1,0 1 0,1 0 0,-1 0 0,0 0-1,1 0 1,-1 0 0,0 1 0,1-1 0,-1 1-1,1-1 1,0 1 0,-1 0 0,1 0-1,-1 0 1,1 0 0,-1 1 0,1-1 0,-1 1-1,1-1 1,-1 1 0,0 0 0,1 0 0,-1 0-1,0 0 1,4 3 0,1 1-23,0 1 0,0-1 0,0 2 0,-1-1 0,0 1 0,0 0 0,-1 0 0,0 1 0,0-1 0,-1 1 0,0 0 0,0 1 0,3 9 0,3 12-277,-1 0-1,8 47 1,-13-48 93,-1 1 0,0-1 0,-3 1 0,-2 32 0,1-57 582,2-17 560,8-27 828,21-11-881,1 1 0,3 1-1,43-47 1,-48 60-804,-7 9 73,5-9-314,2 1 0,54-48 0,-79 82-2150,-7 9 822,-18 26-2986,-18 13-2245</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14.428"/>
    </inkml:context>
    <inkml:brush xml:id="br0">
      <inkml:brushProperty name="width" value="0.05" units="cm"/>
      <inkml:brushProperty name="height" value="0.05" units="cm"/>
      <inkml:brushProperty name="color" value="#5B2D90"/>
    </inkml:brush>
  </inkml:definitions>
  <inkml:trace contextRef="#ctx0" brushRef="#br0">0 488 10965,'0'0'10797,"16"-11"-10490,-8 5-250,0 0 8,0 1-1,0 0 1,0 0-1,15-6 1,-19 10-49,0-1 1,0 1 0,0 1 0,0-1 0,0 0 0,0 1-1,0 0 1,0 0 0,0 0 0,0 0 0,0 1 0,0 0 0,0-1-1,0 2 1,0-1 0,0 0 0,5 3 0,3 3-4,0 1-1,-1 0 1,0 1 0,0 0 0,-1 0-1,0 1 1,-1 0 0,0 1 0,-1 0-1,0 0 1,0 1 0,-2 0 0,1 1-1,-1-1 1,4 17 0,-4-12-2,-1 1 0,-1-1 0,0 1 0,-2-1 0,0 1 0,-1 0 0,0 0 0,-2 0 0,0 0 0,-1 0 0,-7 26 0,6-33-23,-1 0 1,-1 0-1,0-1 0,0 1 1,-1-1-1,-13 17 1,15-22 10,1 0 0,-2 0 1,1-1-1,0 0 0,-1 1 1,0-1-1,0-1 1,0 1-1,-1-1 0,1 0 1,-1 0-1,0 0 0,1-1 1,-9 2-1,13-4 31,-1 1-1,1-1 0,0 0 1,-1 0-1,1 0 0,0 0 1,-1 0-1,1-1 1,0 1-1,-1 0 0,1-1 1,0 1-1,0 0 0,-1-1 1,1 0-1,0 1 1,0-1-1,0 0 0,0 1 1,0-1-1,0 0 0,0 0 1,0 0-1,0 0 0,0 0 1,0 0-1,0 0 1,1-1-1,-1 1 0,1 0 1,-1 0-1,1 0 0,-1-3 1,-8-47 874,9 47-878,0-27 59,0 0 0,2 0-1,2 0 1,0 0 0,2 1 0,2-1-1,1 2 1,19-47 0,-9 36-268,1 0 0,2 1 1,2 1-1,1 2 0,40-45 1,-55 70-11,0 0 0,1 0 0,1 1 0,0 0 0,0 1 0,25-13 0,-33 19 57,1 1 1,-1 0-1,1 1 1,0-1 0,0 1-1,-1 0 1,1 0 0,0 0-1,0 1 1,0-1-1,0 1 1,0 0 0,0 1-1,0-1 1,0 1 0,0 0-1,0 1 1,-1-1-1,1 1 1,0 0 0,-1 0-1,1 0 1,-1 0-1,6 5 1,5 7-756,0 1 0,-1 0 0,0 1 0,-1 1 1,-1 0-1,16 30 0,33 45-3833,-50-79 3926,0-1 0,0 0 1,1-1-1,19 14 0,-25-21 843,1 0 1,-1 0 0,1-1 0,0 0-1,8 2 1,-11-3 353,1-1 0,-1-1 0,1 1 0,-1 0 0,1-1 0,-1 0 0,1 0 0,0-1 0,5 0 0,-9 0-131,1 0 0,0 0-1,-1-1 1,1 1 0,-1-1-1,0 1 1,1-1 0,-1 1 0,0-1-1,0 0 1,0 0 0,0 1-1,0-1 1,0 0 0,-1 0 0,1 0-1,-1 0 1,1 0 0,-1 0-1,0 0 1,0 0 0,1 0 0,-1 0-1,-1 0 1,1-3 0,-6-56 3040,4 54-3132,-1 1-1,1-1 1,-1 1 0,-1 0-1,1 0 1,-1 1 0,0-1 0,0 1-1,-1 0 1,0 0 0,0 0-1,0 0 1,0 1 0,-1 0 0,1 0-1,-1 1 1,0-1 0,0 1-1,-1 0 1,1 1 0,-1 0 0,1 0-1,-1 0 1,0 1 0,1 0-1,-1 0 1,0 0 0,-12 2 0,12-1-144,1 0 0,0 0 0,0 1 0,-1 0 0,1 0 0,0 1 0,0-1 0,0 1 0,0 1 0,0-1 0,1 1 0,-1 0 0,1 0 0,-1 1 0,1 0 0,0 0 0,1 0 0,-1 0 0,1 1 0,0-1 0,0 1 0,0 0 0,0 1 0,1-1 0,0 1 0,0-1 0,1 1 0,-1 0 0,1 0 0,1 0 0,-3 9 0,3-9-42,0-1 0,1 0 0,0 1 0,-1-1 0,1 1 0,1-1 0,-1 1 0,1-1 0,0 1 0,1-1 0,-1 0 0,4 8 0,-3-10-26,0 0 1,0 0-1,1-1 0,-1 1 1,1-1-1,-1 0 1,1 1-1,0-1 1,0-1-1,0 1 0,0 0 1,0-1-1,0 1 1,0-1-1,1 0 0,-1 0 1,1 0-1,-1-1 1,0 1-1,7-1 0,2 1-88,0 0 0,0-2 0,0 1 0,0-1 0,0-1 0,0 0 0,-1-1 0,1 0 0,20-9 0,-12 2 64,0-1 1,0 0 0,-1-2 0,22-18 0,-41 31 55,1 0 1,-1 0 0,0 0 0,0 0-1,1 0 1,-1 0 0,0 0 0,0 0-1,1 0 1,-1 0 0,0 0 0,0 0-1,1 0 1,-1 0 0,0 0 0,0 0-1,1 1 1,-1-1 0,0 0 0,0 0-1,0 0 1,0 0 0,1 1 0,-1-1 0,0 0-1,0 0 1,0 0 0,0 1 0,1-1-1,-1 0 1,0 0 0,0 0 0,0 1-1,0-1 1,0 0 0,0 0 0,0 1-1,0-1 1,0 0 0,0 0 0,0 1-1,0-1 1,0 0 0,0 0 0,0 1-1,0-1 1,0 0 0,0 0 0,0 1-1,1 16 37,-1-16-39,1 15 29,1-1 0,1 0 0,0 0 1,7 18-1,-9-30-51,-1 0 0,1 0 0,0-1 0,0 1 0,0 0 0,1 0 0,-1-1 0,1 1 0,-1-1 0,1 1 0,0-1 0,0 0 0,0 0-1,0 1 1,1-2 0,-1 1 0,0 0 0,1 0 0,0-1 0,-1 1 0,1-1 0,0 0 0,-1 0 0,1 0 0,0 0 0,0 0 0,0-1 0,5 1 0,-4-2-20,-1 0-1,1 0 1,-1-1-1,0 1 0,0-1 1,0 0-1,0 0 1,0 0-1,0 0 1,0-1-1,-1 1 0,1-1 1,-1 0-1,1 0 1,-1 1-1,0-1 1,-1-1-1,1 1 0,0 0 1,-1 0-1,2-4 1,6-15-145,11-44 0,-18 61 108,19-94-466,16-195-1,-27 182 1364,-6 77 1506,-7 54-94,-5 32-2001,-5 66 81,5 1-1,8 147 1,2-111-2735,-5-4-3949,2-132 936,1-31-1976,3-4 8522,17-47 4304,2 1 1,50-98 0,-64 148-5043,0 0 0,1 0 0,1 1 1,0 0-1,0 1 0,1 0 0,16-12 0,10-5-85,44-23 0,-55 36-288,-1-1 1,0-1 0,-1-1-1,-1-1 1,21-22 0,-42 36 283,-9 7-177,-14 11 49,4 2-94,1 0 0,1 0 1,0 2-1,1 0 0,1 1 1,1 0-1,0 1 0,1 0 1,2 1-1,0 0 0,-7 23 0,11-30-50,1 1 0,0 0 0,1 0 0,1 0 0,0 1 0,1-1 0,0 1 0,1-1 0,1 0 0,0 1 0,1-1 0,1 0 0,0 0 0,1 0 0,1 0 0,0-1 0,0 1 0,10 14 0,-2-9-308,0-1-1,1-1 1,1 0 0,1-1-1,0 0 1,2-1-1,-1-2 1,40 24 0,-40-27-877,0-2 0,1 0 0,0-1 0,0-1 1,1 0-1,28 4 0,45-6-8350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14.868"/>
    </inkml:context>
    <inkml:brush xml:id="br0">
      <inkml:brushProperty name="width" value="0.05" units="cm"/>
      <inkml:brushProperty name="height" value="0.05" units="cm"/>
      <inkml:brushProperty name="color" value="#5B2D90"/>
    </inkml:brush>
  </inkml:definitions>
  <inkml:trace contextRef="#ctx0" brushRef="#br0">615 1 9412,'0'0'13334,"71"164"-11493,-11-50-720,-3 16 143,-15 15-1024,-30 6 497,-22-2-737,-71 2 160,-38-3-464,-34-10-785,-16-19-2016,3-30-833,7-32-6563</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19.188"/>
    </inkml:context>
    <inkml:brush xml:id="br0">
      <inkml:brushProperty name="width" value="0.05" units="cm"/>
      <inkml:brushProperty name="height" value="0.05" units="cm"/>
      <inkml:brushProperty name="color" value="#5B2D90"/>
    </inkml:brush>
  </inkml:definitions>
  <inkml:trace contextRef="#ctx0" brushRef="#br0">93 161 4306,'0'0'13649,"2"-20"-6538,-1 10-7013,0 5-38,0-1 1,1 1-1,-1-1 1,1 1-1,1 0 1,-1 0-1,1 0 1,0 0-1,0 0 1,0 0-1,0 1 1,1 0-1,0-1 1,0 1-1,0 1 1,1-1-1,-1 1 1,1-1-1,0 1 1,8-3 0,-3 0-22,1 1 1,0 1-1,0-1 1,1 2 0,-1 0-1,1 0 1,-1 1-1,24-1 1,-31 4-38,-1-1-1,0 1 1,1 0 0,-1 0 0,0 0-1,0 1 1,1-1 0,-1 1-1,0 0 1,-1-1 0,1 1 0,0 1-1,-1-1 1,1 0 0,-1 1 0,1-1-1,-1 1 1,0 0 0,0-1 0,0 1-1,-1 0 1,1 0 0,-1 1-1,1-1 1,-1 0 0,1 7 0,3 6 5,-1 0 1,0 1 0,-2-1 0,2 20-1,-4-21-34,-1 0-1,0 1 0,-1-1 0,0 0 0,-2 0 1,0-1-1,0 1 0,-1-1 0,-1 0 0,0 0 1,-1-1-1,-1 1 0,0-2 0,0 1 0,-13 13 1,-17 16-138,-1-3 1,-78 63-1,103-91 162,-4 5 1,13-10-1,0-1 0,-1 0 1,0-1-1,0 0 0,0 0 0,0 0 1,-1 0-1,1-1 0,-10 3 934,26-6-574,49-4-113,-1-2-1,99-24 1,-6 1-316,-84 21-567,43-7-2471,-40-8-3876,-36 6-1234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7.565"/>
    </inkml:context>
    <inkml:brush xml:id="br0">
      <inkml:brushProperty name="width" value="0.05" units="cm"/>
      <inkml:brushProperty name="height" value="0.05" units="cm"/>
      <inkml:brushProperty name="color" value="#5B2D90"/>
    </inkml:brush>
  </inkml:definitions>
  <inkml:trace contextRef="#ctx0" brushRef="#br0">6 0 4386,'0'0'9242,"-3"14"-8186,1 19 398,2-1 0,7 63 0,1-6-520,42 340 69,-15-179-936,21 687 69,-71-129 1830,0-630-1298,-46 208 1,35-246-669,19-100-105,2-25-54,2 1-1,0 1 1,1-1 0,0 0-1,1 1 1,1-1 0,4 29-1,-4-45 94,0 1-1,0-1 1,0 0 0,1 0-1,-1 1 1,0-1 0,0 0-1,0 0 1,0 0-1,0 1 1,1-1 0,-1 0-1,0 0 1,0 0 0,0 1-1,0-1 1,1 0-1,-1 0 1,0 0 0,0 0-1,1 0 1,-1 0 0,0 1-1,0-1 1,1 0-1,-1 0 1,0 0 0,0 0-1,1 0 1,-1 0 0,0 0-1,0 0 1,1 0-1,-1 0 1,0 0 0,0 0-1,1 0 1,-1-1-1,0 1 1,0 0 0,1 0-1,19-7-5159</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19.836"/>
    </inkml:context>
    <inkml:brush xml:id="br0">
      <inkml:brushProperty name="width" value="0.05" units="cm"/>
      <inkml:brushProperty name="height" value="0.05" units="cm"/>
      <inkml:brushProperty name="color" value="#5B2D90"/>
    </inkml:brush>
  </inkml:definitions>
  <inkml:trace contextRef="#ctx0" brushRef="#br0">1066 140 9861,'0'0'5002,"-21"-14"-2879,-70-47-196,77 52-1565,-1 0 1,0 2 0,-1 0-1,0 0 1,0 2 0,0 0-1,-1 1 1,-18-3 0,0 4 126,-1 2 0,-44 3 0,60-1-365,-7 1 70,0 1-1,0 2 1,1 1-1,-1 1 1,1 1 0,1 1-1,0 2 1,0 0-1,1 2 1,0 0-1,2 2 1,-1 0-1,2 2 1,-39 37 0,39-32-54,0 1 1,2 1 0,0 1-1,2 0 1,1 1 0,1 1 0,1 1-1,1 0 1,2 1 0,1 0 0,1 0-1,-10 59 1,15-56-122,1-1 1,1 0-1,2 1 0,1-1 1,1 1-1,2-1 0,1 0 1,2 0-1,1-1 0,1 0 1,23 52-1,-19-56-57,1 0-1,1-1 1,2 0 0,0-1-1,24 25 1,-32-40 22,0 0 0,1-1 0,0 0-1,1 0 1,-1-1 0,1-1 0,1 1 0,-1-2 0,1 0 0,0 0 0,0-1-1,1 0 1,-1-1 0,18 1 0,14-1-7,0-2 0,0-2 0,0-2 0,0-2 0,81-20 0,-51 4-19,-1-3 0,108-52 0,-153 63 19,-1-2 1,-1-1-1,0-1 0,-2-1 1,0-1-1,0-1 1,-2-1-1,-1-1 0,23-30 1,-29 30-4,-1 1 0,-1-2 0,-1 0 0,-1 0 0,-1-1 1,-1 0-1,-1-1 0,-1 0 0,-1 0 0,-2-1 0,2-32 1,-4 28 12,-1 1 0,-2-1 0,-1 1 1,-1 0-1,-2 0 0,-11-39 1,11 52 8,0 0 0,-2 1 0,0 0 0,-1 0 0,0 1 1,-1 0-1,0 1 0,-2-1 0,1 2 0,-1 0 0,-1 0 1,-26-20-1,14 17-97,-1 0 0,0 1 0,-1 2-1,-1 0 1,0 2 0,0 1 0,-1 1 0,-35-5 0,-5 3-1086,1 4 0,-88 2-1,120 4-688,-50 6-1,66-2-391,-1 1 0,-32 13 1</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43.909"/>
    </inkml:context>
    <inkml:brush xml:id="br0">
      <inkml:brushProperty name="width" value="0.05" units="cm"/>
      <inkml:brushProperty name="height" value="0.05" units="cm"/>
      <inkml:brushProperty name="color" value="#5B2D90"/>
    </inkml:brush>
  </inkml:definitions>
  <inkml:trace contextRef="#ctx0" brushRef="#br0">62 774 7603,'0'0'10995,"-10"-11"-9792,-31-31-475,32 34 902,8 11-1354,9 8-354,0-7 155,0-1 0,0 0 1,0 0-1,0-1 0,1 0 1,-1 0-1,1-1 0,14 0 0,-2-1 141,0 0-1,33-6 0,-39 3-178,0-2 0,0 0-1,0 0 1,-1-1 0,0-1-1,0-1 1,-1 0 0,0 0-1,0-2 1,14-12 0,-5 1-8,0 0 0,-2-2 0,0 0 1,21-35-1,-30 39-66,0-1 0,-2 0 0,0 0 0,-1-1 1,-2-1-1,0 1 0,-1-1 0,-1 0 0,-1 0 0,-1 0 1,-1 0-1,-1-1 0,-1 1 0,-1 0 0,0 0 0,-11-37 1,10 49 39,-1 0 0,0 1 0,0 0 0,-1 0 0,-12-17 0,15 23-1,0 1 0,0-1 0,0 1 0,0-1 0,-1 1 0,1 0-1,-1 0 1,1 0 0,-1 0 0,0 1 0,0-1 0,0 1 0,0-1 0,0 1 0,0 0-1,0 0 1,0 0 0,0 1 0,-1-1 0,1 1 0,0 0 0,-5 0 0,6 1-11,0-1 0,0 1 0,-1 0 0,1 0 0,0 0 0,0 0 0,1 0 0,-1 1 0,0-1 0,0 1 0,1-1 0,-1 1 0,0 0 1,1-1-1,0 1 0,-1 0 0,1 0 0,-2 4 0,-17 44 57,15-36-8,-13 43 172,2 0 1,2 0 0,-8 93-1,1 182 826,17-226-940,2-54-95,-2 35 36,6 91 1,-2-178-44,1 1 1,-1-1 0,0 0-1,0 1 1,0-1 0,0 0-1,0 1 1,1-1 0,-1 0-1,0 1 1,0-1 0,1 0-1,-1 1 1,0-1-1,0 0 1,1 0 0,-1 0-1,0 1 1,1-1 0,-1 0-1,0 0 1,1 0 0,-1 0-1,0 0 1,1 1 0,-1-1-1,0 0 1,1 0-1,-1 0 1,1 0 0,-1 0-1,0 0 1,1 0 0,-1 0-1,0 0 1,1 0 0,-1-1-1,0 1 1,1 0 0,-1 0-1,0 0 1,1 0-1,-1 0 1,0-1 0,1 1-1,-1 0 1,0 0 0,1-1-1,-1 1 1,0 0 0,0 0-1,1-1 1,-1 1 0,0-1-1,13-9 2,-1-1-1,0-1 1,-1 0 0,0-1-1,-1 0 1,9-16-1,11-13-60,6-5-140,-1 0-51,2 1 0,1 2 1,68-60-1,-105 103 251,0 1 0,0-1 0,-1 0 0,1 0 0,0 1 0,0-1 0,0 0 0,0 1 1,0-1-1,0 1 0,0-1 0,0 1 0,0 0 0,0-1 0,0 1 0,0 0 1,0 0-1,0 0 0,0 0 0,0 0 0,1 0 0,-1 0 0,0 0 0,0 0 0,0 0 1,0 0-1,0 1 0,0-1 0,0 0 0,0 1 0,0-1 0,0 1 0,0 0 0,0-1 1,0 1-1,0 0 0,-1-1 0,1 1 0,0 0 0,0 0 0,-1-1 0,1 1 1,0 0-1,0 2 0,3 5 4,0 0-1,-1 1 1,-1-1 0,4 17 0,0-2 1,8 19-12,-5-9-17,1-2 0,2 1 1,1-2-1,1 1 0,1-2 1,32 46-1,-43-71 24,0 0 0,-1 0 1,1-1-1,1 1 0,-1-1 0,0 0 1,1 0-1,0 0 0,5 2 0,-8-4 0,0 0 0,0-1 0,1 1 0,-1 0 0,0-1 0,0 0 0,0 0 0,0 1 0,1-1 0,-1-1 0,0 1 0,0 0 0,0 0 0,1-1 0,-1 1 0,0-1 0,0 0-1,0 0 1,0 0 0,0 0 0,0 0 0,0 0 0,-1 0 0,1 0 0,2-3 0,5-5-54,-1-1 0,-1 1 0,0-1 0,0-1 0,-1 0 0,7-13 0,28-77-419,-28 67 285,3-7 35,-5 16 108,-1 0 0,-1 0-1,-2-1 1,7-38 0,-15 109 894,7 80 0,1 2-607,-7 31-364,0-90-6455</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44.276"/>
    </inkml:context>
    <inkml:brush xml:id="br0">
      <inkml:brushProperty name="width" value="0.05" units="cm"/>
      <inkml:brushProperty name="height" value="0.05" units="cm"/>
      <inkml:brushProperty name="color" value="#5B2D90"/>
    </inkml:brush>
  </inkml:definitions>
  <inkml:trace contextRef="#ctx0" brushRef="#br0">0 137 1393,'0'0'17018,"14"5"-16146,3 1-547,0-1 0,1-1 0,0-1 0,-1 0 0,28 0 0,-39-3-213,0 0 0,0 0 0,0-1 0,0 0 0,-1 0 0,1-1 1,0 0-1,-1 0 0,1 0 0,7-4 0,-10 4-42,0 0 0,-1-1 0,1 1 0,-1 0-1,1-1 1,-1 0 0,0 1 0,0-1 0,0 0 0,0 0 0,0 0 0,-1 0 0,0-1 0,1 1 0,-1 0 0,0 0-1,-1-1 1,1 1 0,0-7 0,-1 7-48,0 0-1,1 1 1,-2-1 0,1 0-1,0 0 1,-1 0-1,1 1 1,-1-1 0,0 0-1,1 1 1,-2-1-1,1 0 1,0 1 0,0-1-1,-1 1 1,1 0-1,-1-1 1,0 1 0,0 0-1,0 0 1,0 0-1,-3-2 1,0 1 1,0 0 0,0 0 1,0 1-1,0-1 0,0 1 0,-1 0 1,1 1-1,-1-1 0,1 1 0,-1 0 0,-6 1 1,4-1-59,0 1 0,-1 0 0,1 1 0,-1 0-1,1 0 1,0 1 0,-13 4 0,17-5-43,0 1-1,1 0 0,-1-1 0,0 1 1,0 1-1,1-1 0,-1 0 1,1 1-1,0 0 0,0 0 0,0 0 1,0 0-1,0 0 0,-3 6 1,2 2-290,0 0 0,0 0 0,1 1 0,0-1 0,1 1 0,0 0 0,1-1 0,1 1 0,0 0 0,0 0 0,1 0 0,3 15 0,2 6-1542,2 0 0,1 0-1,14 32 1,8 9-2617</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44.642"/>
    </inkml:context>
    <inkml:brush xml:id="br0">
      <inkml:brushProperty name="width" value="0.05" units="cm"/>
      <inkml:brushProperty name="height" value="0.05" units="cm"/>
      <inkml:brushProperty name="color" value="#5B2D90"/>
    </inkml:brush>
  </inkml:definitions>
  <inkml:trace contextRef="#ctx0" brushRef="#br0">472 222 9396,'0'0'3268,"3"-21"166,2 1-2708,-1 6-282,-1 0-1,0 0 1,-1-1 0,0 1 0,-1-1-1,-1 1 1,0-1 0,-3-17 0,2 30-422,1 0 0,0 1 0,-1-1 0,1 1 0,-1-1 0,0 0 0,1 1 0,-1 0 0,0-1 0,0 1 0,0-1 1,0 1-1,0 0 0,0 0 0,0-1 0,-1 1 0,1 0 0,0 0 0,-1 0 0,1 0 0,0 1 0,-1-1 1,1 0-1,-1 0 0,0 1 0,1-1 0,-1 1 0,1 0 0,-1-1 0,0 1 0,1 0 0,-1 0 0,0 0 0,1 0 1,-1 0-1,0 1 0,1-1 0,-1 0 0,0 1 0,1-1 0,-1 1 0,1-1 0,-1 1 0,1 0 0,-1 0 1,1 0-1,0 0 0,-1 0 0,1 0 0,0 0 0,0 0 0,-1 0 0,1 1 0,0-1 0,0 0 0,1 1 0,-1-1 1,0 1-1,0-1 0,0 3 0,-6 13-8,2 0 1,0 0-1,0 0 0,2 0 1,0 1-1,0 19 0,2 113-110,3-77-60,2 56-3,0-76 13,-3 1-1,-9 94 1,4-132 133,0 0 1,0 0-1,-2-1 0,0 0 0,-1 0 0,0 0 1,-1-1-1,-1 0 0,0 0 0,-1-1 1,-12 13-1,16-19 40,0-1 0,0 0 0,0 0 1,-1-1-1,0 0 0,0 0 0,0 0 0,0-1 1,-1 0-1,0-1 0,0 1 0,0-1 0,0-1 1,0 0-1,-1 0 0,1-1 0,-1 0 0,1 0 1,-1-1-1,0 0 0,1 0 0,-17-4 0,20 2 72,-1 0 1,1-1-1,-1 0 0,1 0 0,0-1 0,0 1 0,0-1 0,1 0 0,-1 0 0,1-1 0,0 1 1,0-1-1,1 0 0,-1 0 0,1 0 0,0-1 0,1 1 0,-1-1 0,1 1 0,0-1 0,0 0 1,1 0-1,-1-6 0,-2-4-59,2-1 1,0 1-1,1 0 1,0-1-1,1 1 1,1 0-1,5-26 1,-3 31-115,0 1 0,1 0 1,0 1-1,1-1 0,0 1 0,1 0 1,-1 0-1,2 0 0,-1 1 0,1 0 1,1 0-1,8-7 0,17-12-1246,62-39-1,-55 40-68,44-33-4680,-2-3-3637</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45.007"/>
    </inkml:context>
    <inkml:brush xml:id="br0">
      <inkml:brushProperty name="width" value="0.05" units="cm"/>
      <inkml:brushProperty name="height" value="0.05" units="cm"/>
      <inkml:brushProperty name="color" value="#5B2D90"/>
    </inkml:brush>
  </inkml:definitions>
  <inkml:trace contextRef="#ctx0" brushRef="#br0">124 1 12134,'0'0'11271,"-14"15"-10508,4-5-627,1 1 1,0 1-1,0-1 0,1 1 0,1 0 0,0 1 0,1 0 0,0 0 0,0 1 0,-5 24 0,1 36 257,3 0-1,3 114 0,4-141-331,0-37-65,0 0 0,1 1 0,0-1 1,0 0-1,1 0 0,0 0 0,1 0 0,6 15 0,-7-23-7,-1 0 1,0 1-1,1-1 0,-1 0 0,1 0 0,0 0 0,0 0 1,-1-1-1,1 1 0,1 0 0,-1-1 0,0 0 0,0 1 1,0-1-1,5 2 0,-3-2 2,-1-1 1,1 1-1,0-1 1,0 0-1,0 0 0,-1 0 1,1 0-1,0-1 1,0 1-1,-1-1 1,1 0-1,0 0 0,6-3 1,13-9-23,0-1 1,0-1 0,-1-1-1,-1-1 1,-1-1-1,27-29 1,-17 18 19,15-17-18,-29 27 65,0 2 0,2 0 0,0 1 0,0 1 1,2 1-1,22-13 0,-42 27-32,1 0 0,-1-1 0,0 1 1,1 0-1,-1 0 0,1-1 0,-1 1 1,0 0-1,1 0 0,-1 0 0,1 0 0,-1 0 1,1 0-1,-1 0 0,1 0 0,-1 0 1,1 0-1,-1 0 0,1 0 0,-1 0 0,0 0 1,1 0-1,-1 0 0,1 0 0,-1 1 1,1-1-1,-1 0 0,1 0 0,-1 0 1,0 1-1,1-1 0,-1 0 0,0 1 0,1-1 1,-1 0-1,0 1 0,1-1 0,-1 0 1,0 1-1,0-1 0,1 1 0,-1-1 0,0 1 1,0-1-1,0 0 0,0 2 0,1 24 239,-1-16-233,-3 55 154,-12 66 0,-2 49-1234,16-43-6504,-1-88-3452</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45.770"/>
    </inkml:context>
    <inkml:brush xml:id="br0">
      <inkml:brushProperty name="width" value="0.05" units="cm"/>
      <inkml:brushProperty name="height" value="0.05" units="cm"/>
      <inkml:brushProperty name="color" value="#5B2D90"/>
    </inkml:brush>
  </inkml:definitions>
  <inkml:trace contextRef="#ctx0" brushRef="#br0">189 1 13302,'0'0'8372,"-13"26"-7518,4-8-708,-17 35 327,-31 93-1,40-95-187,2-9-166,2 2 0,1-1 0,2 1 0,-7 82 0,17-125-118,0-1 0,0 1-1,1-1 1,-1 1 0,0-1 0,0 1-1,0-1 1,0 1 0,0-1-1,0 1 1,1-1 0,-1 0 0,0 1-1,0-1 1,1 1 0,-1-1-1,0 0 1,1 1 0,-1-1 0,0 0-1,1 1 1,-1-1 0,0 0-1,1 0 1,-1 1 0,1-1 0,-1 0-1,0 0 1,1 0 0,-1 1-1,1-1 1,-1 0 0,1 0 0,-1 0-1,1 0 1,-1 0 0,1 0-1,-1 0 1,1 0 0,-1 0 0,1 0-1,0 0 1,24-7 158,-24 7-151,84-37 393,-61 26-377,0 0 1,0 2-1,1 0 0,36-7 1,-45 14-46,-1 0 0,1 0 0,0 2 0,0 0 0,-1 0 0,1 2 0,0 0 0,24 6 0,-34-6 19,0 1 0,0-1 1,0 1-1,0 0 0,-1 0 1,1 1-1,-1-1 0,0 1 1,0 1-1,-1-1 0,1 1 0,-1-1 1,0 1-1,0 1 0,-1-1 1,1 0-1,-1 1 0,0 0 1,-1-1-1,1 1 0,-1 0 1,0 1-1,1 10 0,0-3-4,-1 0-1,0 0 1,-1 0 0,-1 1-1,-1-1 1,1 0 0,-2 0 0,0 0-1,-1 0 1,-1 0 0,0-1-1,-9 21 1,5-16-18,-2-1 0,0-1 0,-1 0 0,-1 0 0,0-1-1,-1-1 1,-1 0 0,-28 22 0,26-23-20,-1 0 0,0-1-1,-1-1 1,0 0 0,-1-2-1,0 0 1,-1-1 0,0-1-1,0 0 1,0-2 0,-1 0-1,-26 1 1,45-5 49,0-1-1,0 0 1,0 0 0,0 0 0,0 0-1,0 0 1,0-1 0,0 1 0,0-1-1,0 1 1,0-1 0,0 1-1,1-1 1,-1 0 0,0 0 0,0 0-1,1 0 1,-1 0 0,1-1 0,-1 1-1,1 0 1,-1-1 0,1 1-1,0-1 1,0 0 0,-1 1 0,1-1-1,0 0 1,1 1 0,-1-1 0,0 0-1,0 0 1,1 0 0,-1 0-1,1-2 1,-1-3 9,1 1 1,0 0-1,0 0 1,1-1-1,0 1 0,0 0 1,0 0-1,1 0 0,0 0 1,5-12-1,9-9-47,2 1 0,0 1 0,1 0-1,2 1 1,38-35 0,-17 17-45,37-40-184,3 4 1,125-91-1,-203 166 260,3-2 23,0 0 0,0 1 0,0 0 0,15-6 0,-21 9-1,1 1-1,0-1 1,-1 1-1,1 0 1,0-1-1,-1 1 0,1 0 1,0 0-1,0 0 1,-1 0-1,1 0 1,0 1-1,0-1 1,-1 0-1,1 1 1,0 0-1,-1-1 0,1 1 1,-1 0-1,1-1 1,-1 1-1,1 0 1,-1 0-1,0 1 1,1-1-1,-1 0 0,0 0 1,2 3-1,8 12 104,-1 1 0,0 0 0,-2 1-1,0 0 1,-1 0 0,0 0 0,-2 1-1,5 30 1,-4-13-44,-2 0-1,-2 1 1,-4 60 0,1-87-151,0-1 1,-1 0 0,0 0 0,0 0 0,-1-1-1,0 1 1,0-1 0,-1 1 0,-6 8-1,7-11-490,-1-1-1,0 0 1,0 0-1,-1 0 0,1-1 1,-1 1-1,0-1 0,-7 4 1,-9 2-7573</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46.139"/>
    </inkml:context>
    <inkml:brush xml:id="br0">
      <inkml:brushProperty name="width" value="0.05" units="cm"/>
      <inkml:brushProperty name="height" value="0.05" units="cm"/>
      <inkml:brushProperty name="color" value="#5B2D90"/>
    </inkml:brush>
  </inkml:definitions>
  <inkml:trace contextRef="#ctx0" brushRef="#br0">0 1 10501,'0'0'9332,"101"149"-15383,-71-77-4610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46.557"/>
    </inkml:context>
    <inkml:brush xml:id="br0">
      <inkml:brushProperty name="width" value="0.05" units="cm"/>
      <inkml:brushProperty name="height" value="0.05" units="cm"/>
      <inkml:brushProperty name="color" value="#5B2D90"/>
    </inkml:brush>
  </inkml:definitions>
  <inkml:trace contextRef="#ctx0" brushRef="#br0">266 264 13942,'0'0'8151,"-17"-12"-7231,7 5-782,4 2-77,0 0 0,0 0 1,-1 1-1,0 0 0,-11-4 0,16 7-49,-1 0 0,1 0 0,-1 1 0,1-1 0,-1 1 0,1 0 0,-1-1 0,0 1 0,1 0 0,-1 1 1,1-1-1,-1 0 0,1 1 0,-1-1 0,1 1 0,-1 0 0,1 0 0,-1 0 0,1 0 0,0 0 0,0 1 0,-1-1 0,1 1 0,-3 2 0,-7 8-11,0 0-1,1 1 1,1 1 0,0-1 0,0 2 0,2-1-1,0 1 1,0 0 0,1 1 0,1 0 0,1 0-1,0 0 1,1 1 0,1 0 0,1-1-1,-1 30 1,2-45-25,1 0 1,0 0-1,0 0 0,0 0 0,0 0 0,1 0 0,-1 0 0,0 0 1,0 0-1,0 0 0,1 0 0,-1 0 0,1 0 0,-1-1 0,0 1 1,1 0-1,0 0 0,-1 0 0,1-1 0,-1 1 0,1 0 0,0 0 1,0-1-1,-1 1 0,1-1 0,0 1 0,0-1 0,1 2 1,0-2-14,0 0 1,0 1 0,1-1 0,-1 0 0,0 0 0,0 0 0,0 0 0,0-1 0,1 1 0,-1-1 0,0 1 0,3-2 0,4-2-20,0 0 0,0 0 0,0-1 0,-1 0 0,9-8 0,16-16 218,-2-1 0,-1-1 0,27-40 0,-56 71-149,-1 0-1,0 0 1,0 0 0,1-1-1,-1 1 1,0 0 0,0 0 0,1 0-1,-1 0 1,0 0 0,0 0-1,1 0 1,-1 0 0,0 0-1,1 0 1,-1 0 0,0 0 0,0 0-1,1 0 1,-1 0 0,0 0-1,1 0 1,-1 0 0,0 1 0,0-1-1,0 0 1,1 0 0,-1 0-1,0 0 1,0 1 0,1-1 0,-1 0-1,0 0 1,0 0 0,0 1-1,0-1 1,1 0 0,-1 0-1,0 1 1,0-1 0,0 0 0,0 0-1,0 1 1,0-1 0,0 0-1,0 0 1,1 1 0,-1-1 0,0 0-1,0 0 1,0 1 0,0-1-1,-1 0 1,1 1 0,8 25-116,-6-15 147,0-5-56,1 0 0,-1 0-1,1-1 1,0 1 0,1-1 0,-1 1-1,1-1 1,0 0 0,0 0 0,1-1-1,-1 1 1,1-1 0,0 0 0,1 0-1,-1-1 1,0 1 0,1-1 0,0 0-1,0-1 1,0 1 0,8 1 0,-6-2-26,0-1 1,0 0 0,0 0 0,0-1 0,0 0 0,0-1-1,0 1 1,0-1 0,0-1 0,-1 0 0,1 0-1,0 0 1,-1-1 0,1 0 0,-1-1 0,13-7-1,-4-1 26,-1 0 0,0-1-1,-1-1 1,-1 0-1,0 0 1,-1-2-1,0 1 1,15-31 0,-11 16-307,-1 0 1,-2-1 0,-2 0 0,10-40 0,-17 56 186,-2 0-1,0 0 0,0-23 0,-2 37 133,0 1-1,0-1 0,0 0 0,0 0 1,0 0-1,0 1 0,-1-1 0,1 0 0,0 1 1,0-1-1,-1 0 0,1 0 0,0 1 1,-1-1-1,1 0 0,-1 1 0,1-1 1,-1 1-1,1-1 0,-1 1 0,0-1 0,1 1 1,-1-1-1,1 1 0,-1-1 0,0 1 1,1 0-1,-1-1 0,0 1 0,0 0 1,1 0-1,-1 0 0,0-1 0,0 1 0,1 0 1,-1 0-1,0 0 0,-1 0 0,0 1 15,-1-1-1,1 0 0,-1 1 0,1-1 0,0 1 0,-1-1 1,1 1-1,0 0 0,0 0 0,0 0 0,0 1 1,-4 1-1,2 2-6,0-1 1,1 1 0,-1-1 0,1 1-1,0 0 1,0 1 0,0-1-1,1 0 1,0 1 0,0 0-1,0-1 1,1 1 0,-1 0-1,2 0 1,-2 7 0,1 16-88,3 54 0,-2-69 37,5 34-140,20 84 1,-15-90 362,-2 0 0,-2 0 0,0 44 0,-5-84-89,-1 0 0,0 0 0,0 0 0,0 1 1,-1-1-1,1 0 0,0 0 0,-1 0 0,0 0 1,1 0-1,-1 0 0,0 0 0,0 0 1,0-1-1,0 1 0,0 0 0,0 0 0,-1-1 1,1 1-1,-1-1 0,1 1 0,-1-1 0,1 0 1,-1 1-1,0-1 0,0 0 0,0 0 0,-2 1 1,-4 0 1,1 0 0,-1-1 0,1 0 0,-1 0-1,1-1 1,-11 0 0,6-1-302,11 2 66,1-1-1,-1 0 1,1 0-1,-1 0 1,0 0-1,1-1 1,-1 1-1,1 0 1,-1 0-1,1 0 1,-1 0-1,0-1 1,1 1-1,-1 0 1,1 0-1,-1-1 1,1 1-1,-1 0 1,1-1-1,-1 1 1,1-1-1,0 1 1,-1 0-1,1-1 1,-1 1-1,1-1 1,0 1-1,0-1 1,-1 0-1,1 1 1,0-1-1,0 1 1,0-1-1,-1 1 1,1-1-1,0 0 1,0 1-1,0-1 1,0 1-1,0-1 1,0 0-1,0 1 1,0-1-1,0 1 1,1-2-1,-1 0-925,-1-24-14132</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4:46.910"/>
    </inkml:context>
    <inkml:brush xml:id="br0">
      <inkml:brushProperty name="width" value="0.05" units="cm"/>
      <inkml:brushProperty name="height" value="0.05" units="cm"/>
      <inkml:brushProperty name="color" value="#5B2D90"/>
    </inkml:brush>
  </inkml:definitions>
  <inkml:trace contextRef="#ctx0" brushRef="#br0">165 1 20265,'0'0'8548,"-81"96"-13286,-3-46-7043</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36.713"/>
    </inkml:context>
    <inkml:brush xml:id="br0">
      <inkml:brushProperty name="width" value="0.05" units="cm"/>
      <inkml:brushProperty name="height" value="0.05" units="cm"/>
      <inkml:brushProperty name="color" value="#5B2D90"/>
    </inkml:brush>
  </inkml:definitions>
  <inkml:trace contextRef="#ctx0" brushRef="#br0">86 302 5106,'0'0'9058,"0"-16"-7975,0-34-224,0 12 2100,0 38-2874,0 0-1,-1 0 1,1 0 0,0 0 0,-1 0 0,1 0-1,-1 0 1,1 0 0,0 0 0,-1 0-1,1 0 1,0 1 0,-1-1 0,1 0 0,0 0-1,-1 0 1,1 0 0,0 1 0,-1-1 0,1 0-1,0 0 1,-1 0 0,1 1 0,0-1 0,0 0-1,-1 1 1,1-1 0,0 0 0,0 0 0,0 1-1,-1-1 1,1 1 0,0-1 0,0 0 0,0 1-1,0 0 1,-10 28 57,1 0 1,1 1-1,2 0 0,-4 42 0,2 126 455,4-46-397,1-142 30,-1-22 35,-3-23 139,0-327-506,8 287 84,0 56 38,-2-5 54,2-1 0,1 0 1,9-42-1,-10 67-79,-1 1-1,1-1 1,0 0 0,-1 1-1,1-1 1,0 0 0,-1 1 0,1-1-1,-1 1 1,1-1 0,-1 1-1,1-1 1,-1 1 0,1 0-1,-1-1 1,1 1 0,-1 0-1,0-1 1,1 1 0,-1 0 0,0-1-1,0 1 1,1 0 0,-1 0-1,0-1 1,0 2 0,13 28-175,8 21 229,41 69 1,-52-103-77,0 0 1,2 0 0,0-2-1,1 1 1,0-1 0,1-1-1,25 18 1,-38-30 21,1-1 0,0 0 0,0 0-1,0 0 1,0 0 0,0 0 0,0 0-1,0 0 1,0-1 0,0 1 0,0-1 0,0 0-1,0 1 1,0-1 0,0 0 0,0 0 0,1 0-1,-1-1 1,0 1 0,0 0 0,0-1-1,0 0 1,0 1 0,0-1 0,0 0 0,0 0-1,0 0 1,0 0 0,-1 0 0,1-1 0,0 1-1,-1 0 1,1-1 0,-1 1 0,1-1-1,-1 0 1,0 1 0,3-5 0,4-7-26,-1-1 0,0 1-1,0-2 1,5-20 0,-4 15-151,21-59 83,-3 0 0,20-110 0,-46 209 357,0 0-1,1 0 0,6 28 0,1 19 155,3 222 532,2 36-1632,-11-309 300,-1 2-419,1 0 0,6 25 0,-7-38 156,1-1 0,-1 1 0,1-1 0,0 0 0,0 0 0,1 0 0,-1 0 0,5 6 0,11 2-6803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8.374"/>
    </inkml:context>
    <inkml:brush xml:id="br0">
      <inkml:brushProperty name="width" value="0.05" units="cm"/>
      <inkml:brushProperty name="height" value="0.05" units="cm"/>
      <inkml:brushProperty name="color" value="#5B2D90"/>
    </inkml:brush>
  </inkml:definitions>
  <inkml:trace contextRef="#ctx0" brushRef="#br0">74 0 6707,'0'0'8273,"-6"7"-7974,2 0-127,0 1 0,0-1 0,0 1 0,1 0-1,1-1 1,-1 1 0,1 1 0,0-1 0,1 0 0,0 0 0,0 1 0,1-1 0,1 12-1,11 433 3092,0-309-3036,34 163 0,-23-180-50,-5 2 0,2 187 0,-6 223 33,0 102 127,-14-478 197,-23 170 1,16-279-776,-3-1 0,-1 0 0,-4-1 0,-1-1 0,-3 0 0,-1-1 0,-32 54 0,44-93-674,-4 9-403,8-8-6523</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37.462"/>
    </inkml:context>
    <inkml:brush xml:id="br0">
      <inkml:brushProperty name="width" value="0.05" units="cm"/>
      <inkml:brushProperty name="height" value="0.05" units="cm"/>
      <inkml:brushProperty name="color" value="#5B2D90"/>
    </inkml:brush>
  </inkml:definitions>
  <inkml:trace contextRef="#ctx0" brushRef="#br0">97 273 1056,'0'0'18814,"7"3"-18280,1 1-472,-1-1 0,1 0 0,-1 0-1,1-1 1,0 0 0,0 0 0,0-1 0,0 0 0,0-1 0,1 0 0,-1 0-1,0 0 1,0-1 0,0 0 0,0-1 0,0 0 0,0 0 0,0-1 0,-1 0-1,1 0 1,-1-1 0,0 0 0,0 0 0,0-1 0,-1 1 0,1-1-1,-1-1 1,0 0 0,-1 1 0,1-2 0,-1 1 0,0-1 0,-1 1 0,0-1-1,0 0 1,0-1 0,-1 1 0,0-1 0,0 0 0,-1 1 0,2-13 0,-3 15-64,0 0 0,0-1 0,-1 1 1,0 0-1,0-1 0,0 1 1,-1-1-1,0 1 0,0 0 0,0-1 1,-1 1-1,1 0 0,-1 0 1,0 0-1,-1 0 0,1 0 1,-5-4-1,3 5 2,0 0 1,0 0-1,0 1 1,-1 0 0,0 0-1,0 0 1,0 0-1,0 1 1,0 0-1,0 0 1,0 0-1,-1 1 1,1 0 0,-1 0-1,1 0 1,-11 0-1,8 0 40,0 1-1,0 0 1,0 1 0,0-1-1,0 1 1,0 1 0,1 0-1,-1 0 1,0 0-1,1 1 1,-1 0 0,1 0-1,0 1 1,0 0 0,-12 9-1,10-4 3,0 0 0,0 0-1,1 1 1,0 0 0,1 0-1,0 1 1,1 0 0,0 0 0,-7 18-1,4-4 28,1 1-1,0 0 1,2 0-1,-5 50 1,9-61-45,2 0 0,-1 0-1,2 0 1,0 0 0,1 0 0,0 0 0,1-1 0,1 1 0,0-1 0,8 17 0,-9-24-38,1 0 1,1 0-1,-1-1 1,1 1-1,1-1 0,-1 0 1,1-1-1,0 1 1,0-1-1,0 0 0,1-1 1,0 1-1,0-1 1,0-1-1,0 1 0,1-1 1,0 0-1,-1-1 1,1 0-1,0 0 0,0-1 1,10 1-1,-6-2-17,-1 0 0,1 0 0,-1-1 0,0 0 0,1-1 0,-1-1 0,0 0 0,0 0 0,-1-1 0,1-1 0,-1 1 0,1-2 0,-1 1 1,-1-1-1,11-9 0,-7 4 7,-1 0 0,-1-1 0,0-1 0,-1 1 0,0-2 0,9-15 0,37-88-120,-32 63 125,-23 51 19,3-5 24,-1-1-1,2 1 1,-1 0-1,1 0 1,10-11-1,-14 17-19,1 1-1,-1 0 0,0 0 0,1 0 0,-1-1 0,1 1 0,-1 1 0,1-1 0,0 0 0,-1 0 0,1 1 1,0-1-1,-1 0 0,1 1 0,0 0 0,0-1 0,0 1 0,-1 0 0,1 0 0,0 0 0,0 0 0,0 0 1,0 1-1,-1-1 0,1 1 0,0-1 0,0 1 0,-1-1 0,1 1 0,0 0 0,-1 0 0,1 0 1,-1 0-1,1 0 0,-1 0 0,2 2 0,7 6-18,0 1 0,-1 0 0,0 1 0,-1-1 0,0 2 0,0-1 0,-2 1 0,1 0 1,-1 0-1,3 14 0,-1-5 43,-2-1 0,-1 1 0,0 1 1,-1-1-1,0 36 0,-3-43-60,-2-1 1,0 1-1,0-1 0,-5 20 0,5-30 26,0 1-1,0-1 1,0 1-1,0-1 1,-1 0-1,1 0 1,-1 0-1,0 0 0,0 0 1,0 0-1,0 0 1,0 0-1,-1-1 1,1 1-1,-1-1 1,0 0-1,0 0 1,0 0-1,0 0 0,0 0 1,0-1-1,-5 3 1,7-4 10,1 0 0,0 0 1,-1-1-1,1 1 1,-1 0-1,1 0 0,-1 0 1,1 0-1,0-1 0,-1 1 1,1 0-1,0 0 1,-1-1-1,1 1 0,-1 0 1,1-1-1,0 1 0,0 0 1,-1-1-1,1 1 1,0-1-1,0 1 0,-1 0 1,1-1-1,0 1 0,0-1 1,0 1-1,0-1 1,0 1-1,0-1 0,0 1 1,0 0-1,0-1 0,0 1 1,0-1-1,0 1 1,0-1-1,0 0 0,0-26 250,0 18-217,2-14-58,0 0-1,1 0 1,1 0-1,2 0 0,0 1 1,14-33-1,2 4 8,46-76 1,-61 115 71,0 0 1,1 0 0,1 1-1,0 0 1,13-12 0,-21 22-46,1-1 0,-1 1 0,1 0 0,0-1 0,-1 1-1,1 0 1,0 0 0,0 0 0,0 0 0,0 0 0,0 0 0,0 1 0,0-1 0,0 1 0,0-1 0,0 1-1,0 0 1,0 0 0,0 0 0,0 0 0,0 0 0,1 0 0,-1 1 0,0-1 0,0 1 0,0-1 0,0 1-1,0 0 1,0 0 0,0 0 0,-1 0 0,1 0 0,0 0 0,0 0 0,-1 1 0,1-1 0,-1 1 0,1-1-1,-1 1 1,0-1 0,1 1 0,-1 0 0,2 3 0,6 10 44,-1 1 1,-1-1-1,0 1 0,0 0 1,-2 1-1,0 0 0,-1 0 1,3 26-1,-3 8-451,-2 82 0,-2-129 49,0 0 1,0 0 0,0 0-1,0 1 1,-1-1 0,0 0-1,0 0 1,0-1 0,0 1-1,-1 0 1,0 0 0,1-1-1,-1 1 1,-4 4 0,-11 6-5971</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37.813"/>
    </inkml:context>
    <inkml:brush xml:id="br0">
      <inkml:brushProperty name="width" value="0.05" units="cm"/>
      <inkml:brushProperty name="height" value="0.05" units="cm"/>
      <inkml:brushProperty name="color" value="#5B2D90"/>
    </inkml:brush>
  </inkml:definitions>
  <inkml:trace contextRef="#ctx0" brushRef="#br0">1 0 15687,'0'0'5955,"0"32"-8452,14 24-2722,-1-6-3104</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38.380"/>
    </inkml:context>
    <inkml:brush xml:id="br0">
      <inkml:brushProperty name="width" value="0.05" units="cm"/>
      <inkml:brushProperty name="height" value="0.05" units="cm"/>
      <inkml:brushProperty name="color" value="#5B2D90"/>
    </inkml:brush>
  </inkml:definitions>
  <inkml:trace contextRef="#ctx0" brushRef="#br0">39 134 6067,'0'0'4434,"-1"-18"-1534,1-6-1934,0 8-73,0-1-1,-2 1 0,-3-22 0,3 34 2636,0 12-1439,0 33-844,0 59-794,1 523 344,1-616-1199,-5 58-2279,4-62 1944,0 0-1,0 1 0,0-1 0,0 0 0,-1 1 0,1-1 1,-1 0-1,0 0 0,-2 3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38.747"/>
    </inkml:context>
    <inkml:brush xml:id="br0">
      <inkml:brushProperty name="width" value="0.05" units="cm"/>
      <inkml:brushProperty name="height" value="0.05" units="cm"/>
      <inkml:brushProperty name="color" value="#5B2D90"/>
    </inkml:brush>
  </inkml:definitions>
  <inkml:trace contextRef="#ctx0" brushRef="#br0">0 340 5202,'0'0'14981,"14"-17"-14362,-3 2-488,-6 7-85,1 1 1,0-1-1,0 1 1,1 0-1,0 1 1,0 0-1,1 0 1,-1 0-1,1 1 0,0 0 1,1 0-1,-1 1 1,18-6-1,47-10 39,86-28-174,-140 41 135,-1-1 0,-1 0 1,0-2-1,0 0 1,-1 0-1,20-18 0,-7-9 10,-23 16 42,-6 21-88,0-1 1,0 1-1,0-1 1,-1 1 0,1-1-1,0 1 1,0-1-1,0 1 1,-1-1-1,1 1 1,0-1-1,-1 1 1,1 0 0,0-1-1,-1 1 1,1 0-1,-1-1 1,1 1-1,0 0 1,-1-1 0,1 1-1,-1 0 1,1 0-1,-1 0 1,1-1-1,-1 1 1,1 0-1,-1 0 1,1 0 0,-1 0-1,1 0 1,-1 0-1,1 0 1,-2 0-1,-2 0-28,-1 0 0,0 0-1,1 0 1,-1 1 0,1 0 0,-1 0-1,1 0 1,-1 0 0,1 1 0,0 0-1,-1 0 1,1 0 0,0 0 0,0 0-1,0 1 1,1 0 0,-6 5 0,4-3-10,0 1 1,1 0 0,-1 0 0,1 0 0,1 1 0,-1-1 0,1 1 0,0 0 0,1 0 0,-3 10 0,2-5-79,1-1 0,1 1 0,-1-1 0,2 1 0,0 0 0,0-1 0,1 1-1,0-1 1,1 1 0,0-1 0,1 1 0,1-1 0,0 0 0,7 14 0,14 15-417,-17-31 270,-2 1 0,1 0 0,-1 0 0,0 1 0,-1 0-1,-1 0 1,1 0 0,3 17 0,-8-26 244,0-1 0,0 0 1,0 1-1,0-1 0,0 1 0,0-1 0,0 0 1,0 1-1,0-1 0,-1 0 0,1 1 0,-1-1 1,1 0-1,-1 0 0,1 1 0,-1-1 0,0 0 0,1 0 1,-1 0-1,0 0 0,0 0 0,0 0 0,0 0 1,0 0-1,0 0 0,0 0 0,0-1 0,0 1 1,-1 0-1,1-1 0,0 1 0,0-1 0,-1 1 1,-2 0-1,-4 0 11,0 0 0,0 0 1,-1 0-1,-14-2 0,7 1 18,3 0-173,-5 0 344,-1 0-1,-34-6 1,49 5-366,0 1 0,1-1 0,-1 0 0,0 0 0,1-1 0,-1 1 0,1-1 0,0 1 0,0-1 0,-1 0 0,1 0 0,0-1 0,0 1 0,1-1 0,-1 1 0,1-1 0,-1 0 1,1 0-1,0 0 0,-4-6 0,2-26-6514</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39.128"/>
    </inkml:context>
    <inkml:brush xml:id="br0">
      <inkml:brushProperty name="width" value="0.05" units="cm"/>
      <inkml:brushProperty name="height" value="0.05" units="cm"/>
      <inkml:brushProperty name="color" value="#5B2D90"/>
    </inkml:brush>
  </inkml:definitions>
  <inkml:trace contextRef="#ctx0" brushRef="#br0">115 74 3201,'0'0'14490,"-9"17"-13039,-28 59-1011,35-72-407,1 0 0,0 0-1,-1-1 1,1 1 0,0 0 0,1 0-1,-1 0 1,1 0 0,0 0 0,0 1-1,0-1 1,0 0 0,1 0-1,0 0 1,2 7 0,-2-9 5,0 1-1,1-1 1,-1 1 0,1-1 0,0 0-1,0 0 1,0 0 0,0 0 0,0 0 0,0 0-1,0-1 1,1 1 0,-1 0 0,1-1-1,-1 0 1,1 0 0,3 2 0,0-2 54,1 1 0,-1-1 0,0 0 0,1-1 0,-1 1 0,0-1 0,1-1 1,-1 1-1,0-1 0,1 0 0,-1 0 0,0-1 0,0 0 0,0 0 0,0 0 0,10-7 1,-9 4 7,0 0 0,0-1 0,-1 0 0,0-1 0,0 1 1,-1-1-1,0 0 0,0 0 0,-1-1 0,1 1 1,-2-1-1,1 0 0,-1 0 0,0-1 0,3-16 0,-5 21-89,-1 0-1,1 0 1,-1-1-1,1 1 1,-1 0-1,0 0 1,-1-1-1,1 1 0,-1 0 1,0 0-1,0 0 1,0 0-1,-1 0 1,1 0-1,-1 0 1,0 0-1,0 0 1,0 1-1,-1-1 0,1 1 1,-1 0-1,0-1 1,0 1-1,0 1 1,0-1-1,-1 0 1,1 1-1,-1-1 1,1 1-1,-1 0 0,0 0 1,0 1-1,-7-3 1,4 2-76,0 0 0,0 0 0,0 0 0,0 1-1,-1 0 1,1 1 0,0-1 0,-1 1 0,1 1 0,0-1 0,0 1 0,-1 1 0,1-1 0,0 1 0,0 1 0,0-1 0,1 1 0,-8 4 0,8-2-333,-1 0 0,1 0 1,0 0-1,1 1 1,-1 0-1,1 0 0,0 1 1,1 0-1,0-1 0,0 2 1,0-1-1,1 0 1,0 1-1,0-1 0,1 1 1,-2 9-1,-10 58-6055</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39.515"/>
    </inkml:context>
    <inkml:brush xml:id="br0">
      <inkml:brushProperty name="width" value="0.05" units="cm"/>
      <inkml:brushProperty name="height" value="0.05" units="cm"/>
      <inkml:brushProperty name="color" value="#5B2D90"/>
    </inkml:brush>
  </inkml:definitions>
  <inkml:trace contextRef="#ctx0" brushRef="#br0">126 265 13606,'0'0'6016,"-2"19"-5450,-7 63-331,9-80-200,0 0-1,0 0 1,0 0 0,0 0 0,0 0 0,0 0 0,1 0 0,-1 0-1,1 0 1,0 0 0,-1 0 0,1 0 0,0-1 0,0 1 0,0 0 0,0 0-1,1-1 1,-1 1 0,0-1 0,1 1 0,-1-1 0,1 0 0,-1 0-1,1 1 1,0-1 0,-1 0 0,1 0 0,0-1 0,0 1 0,0 0 0,0-1-1,-1 1 1,1-1 0,0 1 0,0-1 0,0 0 0,0 0 0,4 0-1,-1 0 49,0 0-1,0 0 0,1-1 0,-1 1 0,0-1 0,0-1 1,0 1-1,0-1 0,0 1 0,-1-1 0,1-1 0,4-2 0,-5 2 11,-1-1 1,1 1-1,-1-1 0,0 0 0,0 0 0,-1 0 0,1 0 0,-1 0 0,0-1 0,0 1 0,-1-1 0,1 1 0,-1-1 0,0 0 0,0 0 0,0 1 0,-1-1 0,0 0 0,0 0 0,0 0 0,0 1 0,-2-9 0,0 6-3,1 0 0,-1 1 0,0-1 0,-1 0 0,0 1 0,0-1 0,0 1 0,-1 0 0,0 0 0,0 0 0,0 0 0,-1 1 0,0 0 0,-9-8 0,2 4-89,-1 1 0,0 0 0,0 1 0,-1 0 0,0 1 0,0 1 0,0 0 0,-21-4 0,-33 2-5274</inkml:trace>
  <inkml:trace contextRef="#ctx0" brushRef="#br0" timeOffset="1">652 79 18937,'0'0'2273,"121"-51"-2273,-46 36-1569,3 3-5618</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40.044"/>
    </inkml:context>
    <inkml:brush xml:id="br0">
      <inkml:brushProperty name="width" value="0.05" units="cm"/>
      <inkml:brushProperty name="height" value="0.05" units="cm"/>
      <inkml:brushProperty name="color" value="#5B2D90"/>
    </inkml:brush>
  </inkml:definitions>
  <inkml:trace contextRef="#ctx0" brushRef="#br0">1 93 8324,'0'0'12325,"131"-38"-11748,-4 31 1280,45 2-1281,38-2 176,32 0-288,16-2 113,-4 0-673,-20 4 96,-36 1-897,-45 2 305,-48 2-1873,-43 0-593,-45 0-1792</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40.390"/>
    </inkml:context>
    <inkml:brush xml:id="br0">
      <inkml:brushProperty name="width" value="0.05" units="cm"/>
      <inkml:brushProperty name="height" value="0.05" units="cm"/>
      <inkml:brushProperty name="color" value="#5B2D90"/>
    </inkml:brush>
  </inkml:definitions>
  <inkml:trace contextRef="#ctx0" brushRef="#br0">0 45 12742,'0'0'9044,"137"23"-7523,27-17-689,60-6 657,38 0-1153,18 0-320,-8-13 368,-27-1-384,-46 1-176,-53 1-656,-48-1-2674,-53 4 657</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46.747"/>
    </inkml:context>
    <inkml:brush xml:id="br0">
      <inkml:brushProperty name="width" value="0.05" units="cm"/>
      <inkml:brushProperty name="height" value="0.05" units="cm"/>
      <inkml:brushProperty name="color" value="#5B2D90"/>
    </inkml:brush>
  </inkml:definitions>
  <inkml:trace contextRef="#ctx0" brushRef="#br0">207 29 5843,'0'0'8969,"-18"-6"-7883,-58-15-251,74 21-788,0-1-1,0 1 1,0 0-1,0 0 1,0 0-1,0 0 1,0 0-1,0 0 1,0 1-1,0-1 1,0 0 0,0 1-1,0 0 1,0-1-1,0 1 1,0 0-1,0 0 1,1 0-1,-1 0 1,0 0 0,1 1-1,-1-1 1,1 1-1,-1-1 1,1 1-1,0-1 1,0 1-1,-1-1 1,1 1-1,0 0 1,-1 4 0,-2 0 53,-4 9 188,1-1 1,0 1-1,1 0 0,1 1 1,0 0-1,1 0 1,-3 31-1,3-3 190,4 76 0,1-108-475,0 0 0,1 0 0,0-1 0,1 1 1,1-1-1,0 1 0,0-1 0,1 0 0,0-1 0,1 1 0,0-1 0,1 0 1,0-1-1,0 1 0,1-2 0,13 13 0,-15-16-33,0 0 0,0-1 1,1 0-1,-1 0 0,1 0 0,0-1 0,0 0 1,0-1-1,0 1 0,0-1 0,1-1 0,-1 1 0,1-1 1,-1 0-1,1-1 0,0 0 0,-1 0 0,1-1 1,-1 0-1,1 0 0,-1-1 0,0 0 0,1 0 0,-1-1 1,0 1-1,0-2 0,7-3 0,1-3-136,0 0 0,-1-1 0,0-1 0,0 0 0,-1-1 0,-1 0 0,0-1 0,14-22 0,-19 26 225,0-1 1,0 0 0,-1 0 0,-1-1-1,0 0 1,0 0 0,-1 0-1,-1 0 1,0-1 0,2-17-1,-5 40-8,-1 15-36,2 0 0,0 0 0,2-1-1,0 1 1,8 26 0,-10-46 7,1 0 0,0 0-1,0-1 1,0 1 0,0 0-1,1-1 1,0 1 0,0-1 0,0 0-1,0 0 1,1 0 0,-1 0 0,1-1-1,0 1 1,0-1 0,0 0 0,1 0-1,-1-1 1,1 1 0,0-1-1,-1 0 1,1 0 0,0-1 0,0 1-1,0-1 1,0 0 0,1 0 0,-1-1-1,0 0 1,0 0 0,7 0 0,-9-1 32,0 1 1,0 0-1,0-1 1,0 0-1,0 0 1,0 1-1,-1-2 1,1 1-1,0 0 1,-1-1-1,1 1 1,-1-1-1,1 0 1,-1 1-1,0-1 1,1 0-1,-1-1 1,2-2 0,-1 1 26,0-1 0,0 0 0,0-1 0,-1 1 0,1 0 0,-1-1 0,-1 1 0,1-1 0,0-6 0,0 2-3,-1 0 1,-1 0-1,1 0 0,-2 0 0,1 0 0,-1 0 1,-1 1-1,0-1 0,0 0 0,-1 1 1,-5-13-1,2 12-86,0 1 1,-1-1-1,0 1 0,-1 0 1,0 1-1,-1 0 0,0 0 1,0 0-1,0 1 0,-1 1 1,0 0-1,-1 0 0,1 1 1,-1 0-1,0 1 1,0 0-1,0 1 0,-1 0 1,1 1-1,-1 0 0,-22 0 1,31 2-159,0 0 0,0 0-1,0 0 1,0 1 0,0-1 0,0 1 0,0 0 0,0 0 0,0 0 0,0 0 0,1 0 0,-1 1 0,0-1 0,1 1 0,-1 0-1,1 0 1,-1 0 0,1 0 0,0 0 0,0 0 0,0 1 0,0-1 0,0 1 0,1-1 0,-1 1 0,1 0 0,-1 0 0,1 0-1,0 0 1,0 0 0,1 0 0,-1 0 0,0 0 0,1 0 0,0 4 0,-2 32-6037</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47.351"/>
    </inkml:context>
    <inkml:brush xml:id="br0">
      <inkml:brushProperty name="width" value="0.05" units="cm"/>
      <inkml:brushProperty name="height" value="0.05" units="cm"/>
      <inkml:brushProperty name="color" value="#5B2D90"/>
    </inkml:brush>
  </inkml:definitions>
  <inkml:trace contextRef="#ctx0" brushRef="#br0">0 162 12118,'0'0'7096,"12"17"-6637,-12-17-456,11 15 117,0 1 0,-2 0 0,0 1 0,-1 0 0,0 0 0,-1 1 0,8 36 0,-11 19 45,-3-52 330,-1-56 59,1 19-521,0 0 0,0 1 0,2-1 0,0 0 0,1 1 0,0 0 0,1-1 0,1 2 0,0-1 1,1 1-1,1 0 0,0 0 0,1 1 0,1 0 0,-1 1 0,2 0 0,20-19 0,-29 30-42,0-1 1,0 0-1,0 1 0,0-1 1,0 1-1,0-1 0,0 1 1,1 0-1,-1 0 1,0 0-1,1 0 0,-1 1 1,1-1-1,-1 1 0,1-1 1,-1 1-1,1 0 0,0 0 1,-1 0-1,1 0 0,-1 0 1,5 2-1,-3-1 12,-1 1-1,0 0 1,0 0 0,0 0-1,-1 0 1,1 1-1,0-1 1,-1 1 0,0-1-1,1 1 1,-1 0 0,0 0-1,0 0 1,2 5-1,2 6-26,0 0 0,-1 0 0,-1 1 0,0 0 0,-1 0 0,2 23 0,-4-23-8,1-7-30,-1 0 1,0 1-1,-1-1 0,0 0 0,0 0 0,-1 1 0,0-1 0,-1 0 0,1 0 0,-4 8 0,5-15 65,-1-1 0,1 1 0,0 0-1,0-1 1,-1 1 0,1-1 0,-1 1-1,1-1 1,0 1 0,-1-1 0,1 1-1,-1-1 1,1 0 0,-1 1-1,0-1 1,1 0 0,-1 1 0,1-1-1,-1 0 1,1 0 0,-1 1 0,0-1-1,1 0 1,-1 0 0,0 0 0,1 0-1,-1 0 1,1 0 0,-1 0-1,-1 0 1,-9-16 262,2-29 2,8 22-128,1 0-1,1 1 1,1-1 0,0 0 0,2 1 0,11-37 0,-12 50-114,0 0 0,1 0-1,0 0 1,1 1 0,-1 0 0,1 0 0,1 0 0,0 0 0,0 1 0,0 0 0,1 0 0,0 1 0,1 0 0,-1 0 0,1 1 0,0 0 0,0 0 0,15-6 0,-20 10-2,0 0 1,0 0-1,1 0 1,-1 0-1,0 0 1,0 1-1,0-1 0,1 1 1,-1 0-1,0 0 1,1 0-1,-1 1 1,0-1-1,0 1 1,0 0-1,1 0 1,-1 0-1,0 0 1,0 0-1,3 3 0,-2-1-2,0 0 0,0 1 0,0-1-1,-1 1 1,1 0 0,-1 0-1,0 0 1,0 1 0,-1-1 0,1 1-1,2 8 1,2 8-27,-1 0-1,-1 1 1,-1 0 0,3 39-1,-2 92-1330,-10-53-3614,-2-48-1332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9.205"/>
    </inkml:context>
    <inkml:brush xml:id="br0">
      <inkml:brushProperty name="width" value="0.05" units="cm"/>
      <inkml:brushProperty name="height" value="0.05" units="cm"/>
      <inkml:brushProperty name="color" value="#5B2D90"/>
    </inkml:brush>
  </inkml:definitions>
  <inkml:trace contextRef="#ctx0" brushRef="#br0">30 1 5715,'0'0'7600,"0"19"-6308,2 41 742,14 78 0,-3-49-1060,-5-1 1,-2 96-1,-20 182-221,-1 1-312,15-288-367,12 584 292,-13 136 245,-8-334-347,10-402-256,0-21 12,-1 0 0,-2 0 0,-15 83 0,17-125-34,0 3-58,-1 0 0,1 0-1,-1 0 1,0-1 0,0 1 0,0 0 0,0 0 0,-1-1 0,1 1-1,-1-1 1,1 0 0,-1 1 0,0-1 0,-2 3 0,0-10-2244,-3-17-2668</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48.307"/>
    </inkml:context>
    <inkml:brush xml:id="br0">
      <inkml:brushProperty name="width" value="0.05" units="cm"/>
      <inkml:brushProperty name="height" value="0.05" units="cm"/>
      <inkml:brushProperty name="color" value="#5B2D90"/>
    </inkml:brush>
  </inkml:definitions>
  <inkml:trace contextRef="#ctx0" brushRef="#br0">99 333 8756,'0'0'10717,"-12"-11"-9231,9 21-977,-32 281 2326,-8 107-2103,43-318-1378,0-62 160,-1-57 485,0 1 149,-2-26-79,3 0 1,2 0 0,17-97-1,20-34 55,16-69 171,-50 240-301,2 0-1,1 0 0,0 1 1,19-35-1,-24 53 3,-1 0 0,1 0 0,1 0 0,-1 1 0,1-1 0,-1 1 0,1 0 0,0 0 0,1 0-1,-1 0 1,1 1 0,0-1 0,0 1 0,0 1 0,0-1 0,0 1 0,0 0 0,1 0 0,-1 0 0,1 1 0,0 0 0,-1 0 0,1 0 0,0 1 0,8 0 0,-10 0 2,-1 1 0,1-1 0,0 1 0,-1 0 1,1 0-1,-1 0 0,0 1 0,1-1 1,-1 1-1,0 0 0,0 0 0,0 0 0,0 0 1,0 1-1,0-1 0,-1 1 0,1 0 0,2 3 1,-1 0-36,-1 0 0,0 1 1,0-1-1,0 0 1,-1 1-1,0-1 0,0 1 1,-1 0-1,2 9 0,-2 0-64,0 0 0,-2-1-1,1 1 1,-2 0 0,0-1-1,-1 1 1,0-1-1,-8 20 1,0-10-314,-1 0 0,-2-1-1,0-1 1,-23 28 0,-77 84-4658,75-92 1593,-9 12-2880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48.970"/>
    </inkml:context>
    <inkml:brush xml:id="br0">
      <inkml:brushProperty name="width" value="0.05" units="cm"/>
      <inkml:brushProperty name="height" value="0.05" units="cm"/>
      <inkml:brushProperty name="color" value="#5B2D90"/>
    </inkml:brush>
  </inkml:definitions>
  <inkml:trace contextRef="#ctx0" brushRef="#br0">1 323 11077,'0'0'9218,"2"13"-8826,0 10-224,20 122 609,-19-126-710,2 1-1,0-1 1,2 0-1,0-1 1,16 30-1,-22-45-62,0-1 0,0 1 0,1-1 0,0 0-1,-1 0 1,1 0 0,0 0 0,0 0 0,0 0-1,0 0 1,0-1 0,1 1 0,-1-1 0,0 1 0,1-1-1,-1 0 1,1 0 0,0 0 0,-1 0 0,1 0-1,0-1 1,4 1 0,-3-1-7,0-1-1,0 0 1,0 0-1,0 0 1,0-1 0,-1 1-1,1-1 1,-1 0-1,1 0 1,-1 0 0,1 0-1,-1-1 1,5-5 0,7-7-27,-2-1 0,0 0 0,0-1 0,17-32 0,-12 12 14,-2-1 0,-1 0 0,-2-1 0,-2-1 0,-1 0 0,6-64 0,-18 141 141,3 71 0,1-48-79,-2-57-46,6 112 106,-5-100-113,1 0-1,1-1 1,0 0-1,1 0 1,11 25-1,-15-38-26,0 0 0,1 0-1,-1-1 1,0 1-1,1 0 1,-1 0-1,0-1 1,1 1 0,-1 0-1,1-1 1,0 1-1,-1 0 1,1-1-1,-1 1 1,1-1 0,0 1-1,0-1 1,-1 1-1,1-1 1,0 0-1,0 1 1,-1-1-1,1 0 1,0 0 0,0 1-1,0-1 1,0 0-1,-1 0 1,1 0-1,0 0 1,0 0 0,0 0-1,0 0 1,-1 0-1,1-1 1,0 1-1,0 0 1,0 0 0,-1-1-1,1 1 1,0 0-1,0-1 1,-1 1-1,1-1 1,0 1-1,-1-1 1,1 0 0,0 0-1,3-2-253,-1-1-1,1 0 1,-1 0 0,0 0-1,0 0 1,4-7 0,8-26-1568,-1 1 0,-1-2 0,-3 1 0,0-2 0,-3 1 0,3-44 0,0-73 3595,-9 21 10458,-1 116-9123,15 330-1041,-10-239-1756,-4 82 0,-14-43-1813,8-85-679,-2 0-1,-10 27 1,8-34-5658</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49.783"/>
    </inkml:context>
    <inkml:brush xml:id="br0">
      <inkml:brushProperty name="width" value="0.05" units="cm"/>
      <inkml:brushProperty name="height" value="0.05" units="cm"/>
      <inkml:brushProperty name="color" value="#5B2D90"/>
    </inkml:brush>
  </inkml:definitions>
  <inkml:trace contextRef="#ctx0" brushRef="#br0">0 588 6403,'0'0'4885,"3"-18"-1614,13-57-353,-15 72-2776,0 0-1,0 1 1,0-1-1,0 1 0,0-1 1,0 1-1,1 0 1,-1 0-1,1-1 1,0 1-1,-1 0 0,1 0 1,0 0-1,0 1 1,0-1-1,1 0 0,-1 1 1,0 0-1,1-1 1,-1 1-1,0 0 1,5-1-1,1 0-123,0 1-1,0 0 1,0 0-1,0 1 1,13 1 0,-4 0 201,79 0 48,116-4-99,-204 3-158,0-1 0,-1-1-1,1 1 1,-1-1 0,10-4 0,-15 5 56,0 0 1,0 1-1,-1-1 1,1 0-1,0 0 1,-1 0-1,1 0 1,-1 0-1,1 0 1,-1-1-1,1 1 1,-1 0-1,0-1 1,0 1-1,0-1 1,0 1-1,0-1 1,0 0-1,0 1 0,0-1 1,-1 0-1,1 0 1,0 0-1,-1 1 1,1-4-1,-3 5-33,1-1-1,0 0 0,0 1 0,0-1 0,-1 1 1,1-1-1,0 1 0,0 0 0,-1-1 1,1 1-1,0 0 0,-1 0 0,1 0 0,0 0 1,-1 0-1,1 0 0,-3 1 0,0-1 31,-8 1-51,0 0-1,0 1 1,0 0-1,1 1 1,-1 1-1,1-1 0,0 2 1,0 0-1,0 0 1,0 1-1,1 0 1,0 0-1,-16 15 1,16-13-90,0 1 0,1 1 0,0-1 0,1 2 0,0-1 0,0 1 0,1 0 0,1 0 0,0 1 0,0 0 0,2 0 0,-7 21 0,11-32 33,-1 0 0,1 0 0,0 0 0,0 0 1,0 1-1,0-1 0,0 0 0,0 0 1,0 0-1,0 1 0,0-1 0,0 0 0,0 0 1,1 0-1,-1 0 0,1 1 0,-1-1 1,1 0-1,-1 0 0,1 0 0,-1 0 1,1 0-1,0 0 0,0 0 0,0-1 0,-1 1 1,1 0-1,0 0 0,0 0 0,0-1 1,0 1-1,0-1 0,0 1 0,0-1 0,1 1 1,-1-1-1,0 1 0,0-1 0,0 0 1,0 0-1,1 0 0,-1 1 0,0-1 1,2-1-1,6 2-50,0-2 0,0 1 0,0-1 0,16-5 0,-10 2 26,0-1 0,-1-1-1,0 0 1,0-1 0,0-1 0,-1 0-1,0-1 1,-1 0 0,16-16-1,11-13 196,44-56 0,-73 82-37,-7 47 933,-9 30-1229,4-46 170,0 1 0,1-1 0,1 1 0,2 22 0,-1-41 28,-1 0-1,0 1 1,0-1 0,1 1 0,-1-1 0,1 0-1,-1 1 1,1-1 0,-1 0 0,1 0 0,0 1 0,0-1-1,0 0 1,0 0 0,-1 0 0,2 0 0,-1 0-1,0 0 1,0 0 0,0 0 0,0-1 0,0 1-1,1 0 1,1 0 0,0 0-27,0-1 0,0 1 1,0-1-1,0 0 0,0 0 1,0 0-1,0 0 0,-1 0 0,1-1 1,0 0-1,4-1 0,1 0-92,-1-1 0,0 0-1,1 0 1,-1-1-1,-1 0 1,1 0 0,-1-1-1,9-7 1,-4-1-50,-1-1 1,0 0-1,-1 0 1,0-1-1,-1-1 1,-1 1 0,0-1-1,8-30 1,-1-12-1078,8-71 0,-14 69 31,9-67 1083,-13 41 6069,-19 111-4253,2 6-1395,2 0 0,1 0 0,-12 66 1,-3 106 156,2-15-335,9-109-1658,17-92 1587,0 2-1,1-1 0,0 0 0,1 1 0,0 0 0,8-12 1,44-67-130,-50 81 66,3-7 129,1 1 0,1 0 0,15-13 0,-24 24 17,1 1-1,-1 0 1,1 0 0,0 0-1,0 0 1,0 1 0,0 0-1,1 0 1,-1 0 0,0 0-1,1 0 1,0 1 0,-1 0-1,1 0 1,0 0 0,-1 1 0,10 0-1,-11 0-86,-1 1-1,1 1 1,0-1 0,-1 0-1,1 0 1,-1 1-1,0-1 1,1 1 0,-1 0-1,0 0 1,0 0 0,0 0-1,0 0 1,0 0-1,-1 1 1,1-1 0,-1 1-1,1-1 1,-1 1-1,1 2 1,20 60-41,-17-39-52,-1 1 1,-1 0-1,-2 45 0,-4-9-3425,0-43-1761</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50.129"/>
    </inkml:context>
    <inkml:brush xml:id="br0">
      <inkml:brushProperty name="width" value="0.05" units="cm"/>
      <inkml:brushProperty name="height" value="0.05" units="cm"/>
      <inkml:brushProperty name="color" value="#5B2D90"/>
    </inkml:brush>
  </inkml:definitions>
  <inkml:trace contextRef="#ctx0" brushRef="#br0">130 151 13702,'0'0'3202,"9"17"-2429,-3-5-582,-4-7-148,0-1 1,0 1 0,0-1-1,0 0 1,1 1-1,0-1 1,-1 0-1,2 0 1,-1-1-1,0 1 1,1-1-1,-1 1 1,1-1-1,0 0 1,0-1-1,1 1 1,-1-1 0,0 0-1,1 0 1,-1 0-1,1 0 1,0-1-1,5 2 1,-5-3 117,0 0 1,0 1-1,1-2 1,-1 1-1,0 0 1,0-1-1,0 0 0,0 0 1,0-1-1,0 0 1,0 1-1,0-1 1,4-4-1,-6 4-21,0-1-1,0 1 1,0-1 0,-1 0-1,1 0 1,-1-1-1,0 1 1,0 0-1,0-1 1,0 1 0,0-1-1,-1 0 1,0 1-1,0-1 1,0 0-1,0 0 1,0-7 0,0 4-35,0-1 1,0 0 0,-1 0 0,0 1 0,0-1 0,-1 0 0,0 1-1,-1-1 1,1 0 0,-2 1 0,1 0 0,-1-1 0,-5-9 0,5 12-89,0 1 1,-1 0 0,0 0 0,0 0 0,0 0-1,-1 0 1,1 1 0,-1-1 0,1 1 0,-1 1-1,0-1 1,-1 1 0,1-1 0,0 1 0,-1 1-1,1-1 1,-1 1 0,1 0 0,-9 0 0,7 0-91,0 1 0,0-1 0,1 1 1,-1 1-1,0 0 0,0 0 0,0 0 0,1 0 1,-1 1-1,0 1 0,1-1 0,0 1 0,-1 0 1,1 0-1,-11 8 0,8-3-626,0 0-1,1 0 1,0 1-1,0 0 1,1 1 0,0 0-1,1 0 1,-8 15-1,-16 44-7327</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52.125"/>
    </inkml:context>
    <inkml:brush xml:id="br0">
      <inkml:brushProperty name="width" value="0.05" units="cm"/>
      <inkml:brushProperty name="height" value="0.05" units="cm"/>
      <inkml:brushProperty name="color" value="#5B2D90"/>
    </inkml:brush>
  </inkml:definitions>
  <inkml:trace contextRef="#ctx0" brushRef="#br0">232 645 7059,'0'0'11208,"-14"-6"-9858,-44-17-256,55 22-1046,1 1 0,0 0 0,-1 0 0,1 0 0,-1 0 0,1 0 0,-1 0 0,1 1 0,0-1 0,-1 1 0,1 0-1,0 0 1,-1 0 0,1 0 0,0 0 0,0 0 0,0 0 0,0 1 0,0-1 0,0 1 0,0 0 0,1-1 0,-1 1 0,0 0 0,1 0 0,-2 3 0,-3 2 172,-4 4-103,0 0-1,1 1 1,1 0 0,0 1-1,0 0 1,1 0-1,1 0 1,0 1-1,1 0 1,1 0 0,0 1-1,1-1 1,0 1-1,1 0 1,1 0 0,0-1-1,1 1 1,1 0-1,3 22 1,-2-31-111,0 1 0,0-1 0,1 0 0,0 0 0,0-1 0,0 1 0,1-1 0,-1 1-1,1-1 1,1 0 0,-1 0 0,1-1 0,0 1 0,0-1 0,0 0 0,0-1 0,1 1 0,-1-1 0,1 0 0,0 0 0,0-1 0,0 0 0,0 0 0,1 0 0,-1-1 0,10 1 0,-6 0 0,0-1 1,1 0 0,-1-1 0,1 0 0,-1-1-1,1 0 1,-1 0 0,0-2 0,0 1 0,0-1-1,0 0 1,0-1 0,0 0 0,-1-1 0,18-11-1,-16 6-39,-1 0-1,0 0 1,0-1-1,-1 0 1,0-1-1,-1 0 1,-1 0-1,1-1 1,-2 0-1,0 0 1,-1-1-1,0 1 1,-1-1-1,0 0 1,-2-1-1,1 1 0,-2 0 1,0-1-1,0 1 1,-2-1-1,1 1 1,-4-18-1,2 26 19,1-1 0,-1 0 0,-1 0 0,1 1 0,-1-1 0,0 1 0,0 0 0,-1 0 0,0 0 0,0 1 0,0-1 0,-1 1 0,0 0 0,0 0 0,0 0 0,0 1 0,-1 0 0,0 0 0,0 0 0,0 1 0,0 0 0,-1 0 0,1 0 0,-1 1 0,1 0 0,-1 0 0,0 1 0,0 0 0,0 0 0,0 1 0,0 0 0,0 0 0,0 0 0,0 1 0,0 0 0,0 0 0,1 1 0,-1 0 0,0 0 0,1 1 0,-1-1 0,-11 8 0,9-3-18,1 0-1,-1 0 1,1 1 0,0 0 0,1 0 0,0 0 0,0 1 0,1 1 0,0-1-1,1 1 1,0 0 0,1 0 0,0 0 0,0 1 0,1-1 0,0 1 0,1 0-1,0 0 1,1 0 0,0 0 0,1 0 0,0 0 0,3 16 0,-3-24-5,1 0 0,0 0 0,0-1 1,0 1-1,0 0 0,0-1 0,0 1 1,1-1-1,0 1 0,-1-1 0,1 0 1,0 0-1,0 0 0,0 0 0,0 0 1,0 0-1,1 0 0,4 2 0,-2-1 17,1-1 0,-1 0 0,1 0 0,0-1 0,-1 0 0,1 0 0,0 0 0,0 0 0,6-1 0,0 0 24,0-1 0,0-1 0,0 1 0,0-2 1,-1 0-1,1 0 0,0-1 0,17-9 1,-6-2 182,-1-1 1,-1 0 0,37-39-1,-34 32 875,50-39 0,-73 61-1049,1 0 0,-1 0 0,1 0 0,-1 0 1,1 0-1,0 0 0,-1 0 0,1 1 0,0-1 1,0 0-1,-1 1 0,1 0 0,0-1 0,0 1 1,0 0-1,0 0 0,-1 0 0,1 0 1,0 1-1,0-1 0,0 0 0,-1 1 0,1-1 1,0 1-1,0-1 0,-1 1 0,1 0 0,0 0 1,-1 0-1,1 0 0,-1 0 0,1 0 0,-1 0 1,0 1-1,0-1 0,1 0 0,-1 1 0,0-1 1,0 1-1,0-1 0,0 1 0,0 0 0,-1-1 1,1 1-1,-1 0 0,1 2 0,5 10 66,-1 1-1,-1 0 0,-1 0 1,3 18-1,-6-28-74,6 38-187,0 56 0,17-137 122,0-14 59,2 1 0,2 1 0,3 1-1,49-63 1,-58 95-87,-20 17 76,-1-1 0,1 1 0,0 0 0,-1 0 0,1 0 0,0 0 0,-1 0 0,1 0 0,0 0 1,-1 0-1,1 0 0,-1 0 0,1 0 0,0 0 0,-1 0 0,1 0 0,0 0 0,-1 1 0,1-1 0,-1 0 0,1 0 0,0 1 0,2 2-14,0 0-1,-1 1 1,1-1-1,-1 0 0,0 1 1,0 0-1,0-1 1,2 8-1,-3-8 57,13 30-438,1 0 1,2-1-1,1 0 1,36 47-1,-47-70-51,1-1 0,-1 0-1,2 0 1,-1-1 0,1 0 0,0 0 0,0-1-1,1 0 1,0-1 0,0 0 0,0-1 0,1 0-1,-1 0 1,1-1 0,0-1 0,0 1 0,0-2-1,0 0 1,17 0 0,-23-2 413,0 0 0,1 0 1,-1 0-1,0-1 0,0 0 0,0 0 1,0 0-1,-1-1 0,1 1 0,-1-1 1,1 0-1,-1-1 0,0 1 0,0-1 0,0 1 1,-1-1-1,1-1 0,-1 1 0,0 0 1,0-1-1,0 1 0,-1-1 0,0 0 0,0 0 1,2-7-1,3-6 947,-2 0 1,0 0-1,-1-1 0,-1 1 1,2-37-1,-4 47-590,-1 0 0,0 0 0,-1-1 0,1 1 0,-2 0-1,1 0 1,-1 0 0,-3-10 0,3 16-219,1-1 0,-1 1 0,0-1-1,0 1 1,0 0 0,0-1 0,-1 1-1,1 0 1,0 1 0,-1-1 0,1 0-1,-1 1 1,0-1 0,0 1 0,1 0 0,-1 0-1,0 0 1,0 0 0,0 1 0,0-1-1,0 1 1,0-1 0,0 1 0,0 0 0,-4 1-1,1-1-75,0 0-1,0 1 0,0 0 1,0 0-1,0 0 0,1 1 1,-1-1-1,0 2 0,1-1 1,-1 0-1,1 1 0,0 0 1,-1 1-1,2-1 0,-1 1 1,0 0-1,1 0 0,-1 0 1,1 1-1,1-1 0,-1 1 1,-5 10-1,3-5-29,1 0 0,0 0 1,1 1-1,0-1 0,1 1 0,0 0 1,1 0-1,0 0 0,1 1 0,0-1 0,1 17 1,0-26-26,1 1 0,-1 0 0,1 0 0,0-1 0,0 1 0,0-1 0,0 1 0,0-1 0,0 1 0,1-1 0,-1 0 0,1 1 0,0-1 1,-1 0-1,1 0 0,0 0 0,0 0 0,1-1 0,-1 1 0,0-1 0,1 1 0,-1-1 0,0 0 0,1 1 0,0-1 0,-1-1 0,1 1 0,0 0 0,-1-1 0,1 1 1,0-1-1,-1 0 0,5 0 0,2 1-68,1-1-1,-1-1 1,0 1 0,0-2 0,0 1 0,0-1-1,0 0 1,-1-1 0,14-5 0,-8-1 174,-1 0 0,1 0 0,-2-1 0,1-1 0,-1 0 0,-1-1 1,0 0-1,0 0 0,-2-1 0,1-1 0,-2 0 0,0 0 0,0 0 0,6-21 0,-15 45 41,1 0 0,0 0 0,0 0 0,3 16 0,-2-8-166,0-9 16,-1-1-1,1 0 1,1 0 0,-1 0-1,1 0 1,1 0 0,0 0 0,0 0-1,0-1 1,1 1 0,0-1 0,0 0-1,1 0 1,0-1 0,0 1-1,10 8 1,-9-10-3,1-1-1,-1 0 0,1-1 1,0 1-1,-1-1 1,1 0-1,1-1 0,-1 0 1,0 0-1,1-1 1,-1 1-1,1-2 1,-1 1-1,1-1 0,-1 0 1,1 0-1,-1-1 1,11-3-1,-9 2 22,0-1 1,-1 0-1,1 0 1,-1-1-1,0 0 0,0 0 1,0-1-1,-1 0 0,0-1 1,0 0-1,0 0 1,-1 0-1,1-1 0,-2 0 1,1 0-1,-1 0 0,0-1 1,0 0-1,-1 0 0,6-14 1,1-6-24,-1-1-1,-1 0 1,-2-1 0,8-57 0,-5-40 58,-8-160 0,-2 274 263,-1 0 0,0 1 0,-1-1 0,0 0-1,-5-13 1,6 24-212,1 0 1,-1 0-1,1 1 0,-1-1 0,0 0 1,0 0-1,0 0 0,0 0 0,0 1 1,0-1-1,-1 1 0,1-1 0,0 1 1,-1-1-1,0 1 0,1 0 0,-1-1 1,0 1-1,1 0 0,-1 0 0,0 0 1,0 1-1,0-1 0,0 0 0,0 1 1,0-1-1,0 1 0,0 0 0,0-1 1,0 1-1,0 0 0,0 0 0,0 0 1,0 1-1,0-1 0,0 0 0,0 1 1,-3 1-1,-1 0-18,0 1 0,1 0 0,0 1 0,-1-1 0,1 1 0,0 0 0,1 0 0,-1 0 0,1 1 0,0 0 0,0 0 0,0 0 0,-4 7 0,-2 7 54,0 0-1,-12 33 1,11-16-86,2 2 0,1-1 0,2 1 0,2 0 0,1 0-1,3 54 1,1-70-68,0 0-1,1 0 1,2 0-1,0-1 1,1 1-1,1-1 1,1 0-1,18 37 1,-21-51 1,-1 0 1,1-1 0,1 1-1,-1-1 1,1 0 0,1 0-1,-1 0 1,1 0 0,0-1-1,0 0 1,0-1 0,1 1-1,-1-1 1,1 0-1,0-1 1,0 1 0,1-2-1,-1 1 1,1-1 0,-1 0-1,1 0 1,0-1 0,0 0-1,0-1 1,0 1-1,-1-2 1,1 1 0,10-2-1,-6-1 71,0-1-1,-1 1 0,1-2 0,-1 0 0,0 0 0,0-1 1,-1 0-1,1-1 0,-1 0 0,-1-1 0,0 0 1,0 0-1,0-1 0,-1 0 0,13-18 0,-4 1 30,-1-1-1,0 0 0,-2-1 0,-2 0 0,11-33 1,-6 3 21,-1-1 0,-4 0 0,-2-1 0,-3 0 0,-1-114 0,-5 173-41,-1 0 0,0 0 0,0 0 0,0 0 0,0 0 0,0 0-1,0 0 1,-1 0 0,1 0 0,0 0 0,0 0 0,-1 0 0,1 1 0,-1-1 0,1 0 0,0 0 0,-1 0 0,0 0 0,1 0 0,-1 1 0,1-1 0,-1 0 0,0 0 0,0 1 0,1-1 0,-1 1 0,0-1 0,0 1 0,0-1 0,0 1 0,0-1-1,0 1 1,0 0 0,0-1 0,0 1 0,0 0 0,0 0 0,-1 0 0,0 0 8,-1 1-1,0-1 0,0 1 1,1 0-1,-1 0 0,0 0 1,1 0-1,-1 0 1,1 1-1,-1-1 0,1 1 1,0-1-1,-4 5 0,-6 6-36,2 1 0,-1 0 0,1 1 0,1 0 0,1 1 0,0-1 0,1 2 0,-9 26 0,3-1-15,2-1 0,-8 59 0,12-50-28,2 0 0,2 0 0,2 0 0,9 81 0,-6-121-70,0 0 0,0 0 0,0-1 1,1 1-1,0-1 0,1 0 1,0 1-1,0-1 0,1-1 1,0 1-1,0-1 0,1 0 1,0 0-1,0-1 0,1 1 1,-1-1-1,1-1 0,1 1 1,-1-1-1,1-1 0,0 1 1,9 3-1,-7-5 1,0 0-1,0 0 1,0-1 0,1 0-1,-1-1 1,1 0 0,-1 0-1,1-2 1,-1 1-1,1-1 1,-1-1 0,1 1-1,-1-2 1,0 0 0,0 0-1,0-1 1,0 0 0,13-8-1,-7 3 9,-1-1-1,-1 0 1,0-1-1,0-1 1,-1 0-1,13-16 1,-19 19 348,0-1 1,0 0 0,10-19-1,-15 23 295,1 0-1,-1 0 0,0 0 0,-1 0 1,0 0-1,1 0 0,-1-12 1,-4 67-383,2-33-337,0-1-1,0 1 1,2-1-1,0 0 1,3 18-1,-3-30 105,0 1 0,0 0 0,0-1 0,1 1 0,-1-1 0,1 1 0,0-1 0,0 0 0,0 1-1,1-1 1,-1 0 0,1-1 0,0 1 0,-1 0 0,1-1 0,0 1 0,1-1 0,-1 0 0,0 0-1,1-1 1,-1 1 0,1 0 0,-1-1 0,1 0 0,5 1 0,2 0-103,0 0 0,1-1 1,-1-1-1,0 1 0,1-2 0,-1 0 0,0 0 1,0-1-1,1 0 0,-1-1 0,-1 0 1,1-1-1,0 0 0,-1-1 0,0 0 1,15-10-1,1-3 306,0-2 0,-2-1 0,0 0-1,33-40 1,-40 44 4696,-27 39-745,0-4-4989,-175 388 2682,144-299-3370,-52 209 0,85-269-3962,6-28-6131</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53.536"/>
    </inkml:context>
    <inkml:brush xml:id="br0">
      <inkml:brushProperty name="width" value="0.05" units="cm"/>
      <inkml:brushProperty name="height" value="0.05" units="cm"/>
      <inkml:brushProperty name="color" value="#5B2D90"/>
    </inkml:brush>
  </inkml:definitions>
  <inkml:trace contextRef="#ctx0" brushRef="#br0">60 0 10901,'0'0'11973,"-4"141"-11844,-4-75 719,0 4-848,0-1 16,0-6-224,-2-8 64,2-14-1633,2-14-640,6-18-4850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54.034"/>
    </inkml:context>
    <inkml:brush xml:id="br0">
      <inkml:brushProperty name="width" value="0.05" units="cm"/>
      <inkml:brushProperty name="height" value="0.05" units="cm"/>
      <inkml:brushProperty name="color" value="#5B2D90"/>
    </inkml:brush>
  </inkml:definitions>
  <inkml:trace contextRef="#ctx0" brushRef="#br0">9 185 5298,'0'0'14738,"-2"-8"-13660,-3-24 66,4 24-509,1 15-469,0-6-167,-1 13 58,1 0-1,1 0 1,0 0 0,1-1 0,6 20-1,-7-29-47,0-1-1,1 1 1,0 0-1,0-1 1,0 1-1,0-1 1,0 0-1,1 1 1,-1-1-1,1 0 1,0-1-1,0 1 1,0 0-1,0-1 1,1 0-1,-1 0 1,1 0-1,-1 0 1,1 0-1,0-1 1,0 1-1,0-1 1,-1 0-1,6 0 1,-4 0-8,1 0 1,-1-1-1,1 0 0,-1 0 1,1 0-1,-1-1 1,1 0-1,-1 0 0,1 0 1,-1-1-1,0 0 1,0 0-1,0 0 1,0 0-1,0-1 0,0 0 1,-1 0-1,1 0 1,-1-1-1,0 1 0,0-1 1,0 0-1,0 0 1,-1-1-1,0 1 0,1-1 1,3-7-1,-1 1-3,-1-1 0,0 1 0,0-1 0,-1 0-1,-1 0 1,0-1 0,0 1 0,-2 0 0,1-1-1,-1 0 1,-2-13 0,1 22-25,-1 0 0,1 0 0,-1 0 0,0 1 0,-1-1 0,1 0 0,0 1 0,-1-1 0,0 1 0,0-1 0,0 1 1,0 0-1,-1 0 0,1 0 0,-1 0 0,0 0 0,0 1 0,0-1 0,0 1 0,0 0 0,-1 0 0,1 0 0,-1 0 0,1 0 0,-1 1 0,1 0 0,-1 0 0,0 0 0,0 0 0,0 0 0,0 1 0,0-1 0,1 1 0,-1 0 0,0 1 0,0-1 0,0 1 0,0-1 0,0 1 0,1 0 0,-1 1 0,0-1 0,1 0 0,-1 1 1,1 0-1,-1 0 0,1 0 0,0 0 0,0 1 0,0-1 0,0 1 0,0 0 0,1 0 0,-5 6 0,-1 5-704,1 1 0,1-1 1,0 1-1,1 1 0,1-1 0,0 1 1,1-1-1,1 1 0,-1 25 0,0 33-4434</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54.510"/>
    </inkml:context>
    <inkml:brush xml:id="br0">
      <inkml:brushProperty name="width" value="0.05" units="cm"/>
      <inkml:brushProperty name="height" value="0.05" units="cm"/>
      <inkml:brushProperty name="color" value="#5B2D90"/>
    </inkml:brush>
  </inkml:definitions>
  <inkml:trace contextRef="#ctx0" brushRef="#br0">1 68 5907,'0'0'16581,"0"6"-16176,0 355 1788,11-381-2147,34-56-117,3 2 1,3 2 0,105-113 0,-144 177 141,-6 14 55,-6 22 124,0-17-208,2 69-879,-4-1-1,-3 1 1,-19 96 0,16-135-2802,5-12-2227</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55.281"/>
    </inkml:context>
    <inkml:brush xml:id="br0">
      <inkml:brushProperty name="width" value="0.05" units="cm"/>
      <inkml:brushProperty name="height" value="0.05" units="cm"/>
      <inkml:brushProperty name="color" value="#5B2D90"/>
    </inkml:brush>
  </inkml:definitions>
  <inkml:trace contextRef="#ctx0" brushRef="#br0">119 164 11861,'0'0'12697,"-50"22"-8308,-5-18-2343,42-4-3567,17 12 1313,0-9 204,0 0 0,0-1 1,0 1-1,0-1 0,1 1 0,-1-1 0,1 0 1,-1-1-1,1 1 0,-1-1 0,1 0 0,7 1 1,62 1 1,-54-4 2,-14 1-33,0 0-1,-1 0 0,1-1 0,0 0 0,-1 0 1,1 0-1,-1-1 0,0 1 0,1-1 0,-1-1 1,0 1-1,0-1 0,0 0 0,-1 0 0,1 0 1,-1-1-1,0 0 0,1 1 0,-2-1 0,1-1 1,4-5-1,-4 2-28,1 0 1,-2 1-1,1-2 1,-1 1 0,0 0-1,-1-1 1,0 1-1,0-1 1,-1 0 0,0 0-1,-1 1 1,0-1-1,-1-10 1,1 17 62,-1 0 0,1-1 0,-1 1 0,1 0-1,-1 0 1,0 0 0,0 0 0,0 0 0,0 0 0,-1 0 0,1 0 0,0 0 0,-1 0-1,0 1 1,1-1 0,-1 0 0,0 1 0,0 0 0,1-1 0,-1 1 0,0 0 0,0 0-1,-1 0 1,1 0 0,0 0 0,0 1 0,0-1 0,-1 1 0,1-1 0,0 1 0,-1 0-1,-3 0 1,-1-1-7,0 1-1,0 0 0,0 1 0,0 0 0,0 0 1,0 0-1,1 1 0,-1 0 0,0 0 0,-7 4 1,5 0 5,-1 1 0,1 0 0,0 0 0,0 0 0,1 2 0,0-1 1,0 1-1,1 0 0,0 0 0,1 1 0,0 0 0,0 0 0,1 0 0,0 1 1,1 0-1,-4 15 0,2 0 46,0 1 1,2 0 0,1 0-1,1 0 1,3 54-1,-1-73-120,1 0 1,0 0-1,0-1 0,1 1 0,0 0 0,0-1 0,1 1 0,0-1 0,0 0 0,1 0 0,0 0 0,0 0 0,1-1 0,0 0 0,0 1 0,0-2 0,1 1 1,0-1-1,0 0 0,0 0 0,11 6 0,-7-6-268,1 0 0,0-1 1,-1 0-1,1-1 0,0 0 0,1-1 1,-1 0-1,0-1 0,1 0 0,-1-1 1,1 0-1,-1-1 0,0 0 0,18-5 1,-16 2-655,0 0 0,-1-1 0,0 0 1,0-1-1,0-1 0,-1 0 1,1 0-1,-2-1 0,13-11 0,26-30-7860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55.635"/>
    </inkml:context>
    <inkml:brush xml:id="br0">
      <inkml:brushProperty name="width" value="0.05" units="cm"/>
      <inkml:brushProperty name="height" value="0.05" units="cm"/>
      <inkml:brushProperty name="color" value="#5B2D90"/>
    </inkml:brush>
  </inkml:definitions>
  <inkml:trace contextRef="#ctx0" brushRef="#br0">140 97 10725,'0'0'11109,"89"134"-11029,-50-84-48,7-2 272,0-3-176,-7-6-224,-7-5 96,-8-14-1953,-8-15-864,-6-5-2690,-6-13-1248</inkml:trace>
  <inkml:trace contextRef="#ctx0" brushRef="#br0" timeOffset="1">443 170 7491,'0'0'4418,"-20"-112"-160,10 80 48,4 14-2129,0 11 176,-2 7-208,-6 20-2145,-11 28 529,-9 18-529,-8 9 0,1 5 64,-3 6 128,-4 5-384,1-1-465,-3-4-3152,3-16-2530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29.989"/>
    </inkml:context>
    <inkml:brush xml:id="br0">
      <inkml:brushProperty name="width" value="0.05" units="cm"/>
      <inkml:brushProperty name="height" value="0.05" units="cm"/>
      <inkml:brushProperty name="color" value="#5B2D90"/>
    </inkml:brush>
  </inkml:definitions>
  <inkml:trace contextRef="#ctx0" brushRef="#br0">1 0 7235,'0'0'12787,"8"0"-11495,6 1-1132,-1 0 1,1 1-1,-1 0 1,0 1-1,0 1 0,0 0 1,0 1-1,0 0 1,-1 1-1,0 0 1,0 1-1,-1 0 1,19 16-1,36 34-124,-43-35-610,0-2 1,2 0-1,0-2 0,46 26 0,-46-36-3084,-9-7-3486</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58.296"/>
    </inkml:context>
    <inkml:brush xml:id="br0">
      <inkml:brushProperty name="width" value="0.05" units="cm"/>
      <inkml:brushProperty name="height" value="0.05" units="cm"/>
      <inkml:brushProperty name="color" value="#5B2D90"/>
    </inkml:brush>
  </inkml:definitions>
  <inkml:trace contextRef="#ctx0" brushRef="#br0">61 258 8868,'0'0'11389,"0"-7"-10340,0-24-241,0 23 83,0 16-237,4 154 709,0-80-680,-3-1 0,-20 158 0,4-160-581,-21 143-431,39-349 409,2-20 59,16-23-35,67-256 0,-83 409-129,1-10 35,2 1-1,19-41 1,-25 62-2,0 0 1,1 0-1,-1 0 1,1 0-1,0 1 1,1 0-1,-1-1 1,1 1-1,0 0 1,0 1-1,0-1 1,0 1-1,1-1 1,0 1-1,-1 1 1,1-1-1,0 1 1,0 0-1,8-3 1,-11 5-21,0 0 1,0-1 0,-1 1-1,1 0 1,0 0 0,0 0-1,0 0 1,0 1 0,-1-1-1,1 0 1,0 1 0,0-1 0,-1 1-1,1 0 1,0-1 0,-1 1-1,1 0 1,-1 0 0,1 0-1,-1 0 1,1 0 0,-1 0-1,2 3 1,0-1-11,-1 1 0,0 0-1,0-1 1,0 1 0,0 0 0,-1 0 0,0 0-1,0 0 1,0 0 0,1 5 0,-1 6-52,0 1 0,-1 0 0,0-1 0,-5 28 0,2-29 29,0-1 1,-1 1 0,-1-1-1,-1 1 1,0-1 0,0-1-1,-10 15 1,-65 80-1560,18-25-1474,44-49-117,13-11-3532</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58.711"/>
    </inkml:context>
    <inkml:brush xml:id="br0">
      <inkml:brushProperty name="width" value="0.05" units="cm"/>
      <inkml:brushProperty name="height" value="0.05" units="cm"/>
      <inkml:brushProperty name="color" value="#5B2D90"/>
    </inkml:brush>
  </inkml:definitions>
  <inkml:trace contextRef="#ctx0" brushRef="#br0">0 283 8052,'0'0'11720,"8"5"-11136,-6-3-575,3 3 110,1-1-1,0 1 1,1-1-1,-1 0 0,1-1 1,-1 0-1,1 0 0,0 0 1,0-1-1,0 0 1,12 2-1,-9-4-55,0 0 0,0-1 0,-1 0 0,1 0 0,0-1-1,0 0 1,-1-1 0,0 0 0,1 0 0,-1-1 0,0-1 0,-1 1 0,1-1 0,-1-1 0,0 0 0,0 0 0,-1 0-1,1-1 1,-2 0 0,1 0 0,-1-1 0,0 0 0,8-14 0,-10 16-80,0 0-1,-1 0 1,1-1 0,-1 1 0,-1-1-1,1 1 1,-1-1 0,-1 0-1,1 0 1,-1 0 0,0 0-1,0 0 1,-1 0 0,0 0 0,-1 0-1,1-1 1,-3-7 0,2 11-16,-1-1 1,0 0 0,0 1 0,0-1-1,-1 1 1,1 0 0,-1 0 0,0 0-1,0 0 1,-1 0 0,1 1 0,-1 0-1,0-1 1,0 1 0,0 1-1,0-1 1,0 0 0,0 1 0,-1 0-1,1 0 1,-1 0 0,0 1 0,0 0-1,-7-2 1,7 2 43,0 0-1,1 0 1,-1 1-1,0-1 0,0 1 1,1 0-1,-1 1 1,0-1-1,0 1 1,1 0-1,-1 0 1,0 0-1,1 0 0,-1 1 1,1 0-1,0 0 1,-1 0-1,1 1 1,0-1-1,-7 7 1,5-2 16,-1 1 0,1 0 0,1 0 0,-1 1 1,1-1-1,1 1 0,0 0 0,-7 19 0,2 5 4,0 0 1,3 1-1,0 0 0,2 0 0,2 0 0,1 0 0,2 1 0,8 57 0,-8-84-264,1 1 0,0-1-1,1 1 1,0-1-1,0 0 1,1 0-1,0 0 1,0 0 0,1-1-1,0 0 1,0 0-1,12 12 1,-12-15-79,0 1-1,0-2 1,1 1 0,-1 0 0,1-1-1,0 0 1,0-1 0,0 1 0,0-1 0,0 0-1,0-1 1,1 0 0,-1 0 0,1 0 0,-1 0-1,1-1 1,11-1 0,30-7-5168</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59.447"/>
    </inkml:context>
    <inkml:brush xml:id="br0">
      <inkml:brushProperty name="width" value="0.05" units="cm"/>
      <inkml:brushProperty name="height" value="0.05" units="cm"/>
      <inkml:brushProperty name="color" value="#5B2D90"/>
    </inkml:brush>
  </inkml:definitions>
  <inkml:trace contextRef="#ctx0" brushRef="#br0">0 197 12582,'0'0'11018,"0"22"-10716,0 375 1096,14-411-2012,21-33 502,36-65 0,27-39 112,-97 150-8,0 0 1,0-1-1,0 1 0,1 0 1,-1 0-1,1 0 0,-1 0 1,1 0-1,-1 0 0,1 0 1,-1 0-1,1 1 0,0-1 1,-1 1-1,1-1 0,0 1 1,0-1-1,0 1 0,-1 0 1,1 0-1,0 0 0,0 0 1,-1 0-1,1 1 1,0-1-1,3 1 0,5 3 22,-1-1 0,0 1 0,18 11 1,16 6 76,-31-18-93,0-1 0,-1 0-1,1-1 1,0 0 0,0 0 0,0-1-1,0-1 1,0 0 0,0-1-1,-1 0 1,1-1 0,0 0 0,15-7-1,-19 6 22,1-1 0,-2 0-1,1 0 1,0 0 0,-1-1-1,0 0 1,-1-1 0,1 0-1,-1 0 1,0 0 0,-1-1-1,0 1 1,0-1 0,-1-1-1,0 1 1,0-1 0,4-15-1,-4 9-62,0-1-1,-1 1 1,-1-1-1,0 0 0,-1 0 1,-2-24-1,0 38 32,1 0 1,0 0-1,-1 0 0,1 0 0,-1 0 0,0 0 1,0 1-1,0-1 0,0 0 0,0 0 1,0 1-1,0-1 0,-1 0 0,1 1 0,0-1 1,-1 1-1,1 0 0,-1-1 0,0 1 1,1 0-1,-1 0 0,0 0 0,0 0 0,0 1 1,0-1-1,0 0 0,0 1 0,0-1 1,0 1-1,0 0 0,0-1 0,0 1 0,0 0 1,0 0-1,0 1 0,-2-1 0,-1 0-32,1 1-1,0-1 1,-1 1-1,1 0 1,0 0-1,0 0 1,0 0 0,0 1-1,0 0 1,0 0-1,0 0 1,0 0-1,1 1 1,-1-1-1,1 1 1,-6 5-1,4 0-58,1 1-1,0-1 1,0 1 0,1 0-1,0 0 1,1 0-1,0 0 1,0 0 0,1 1-1,0-1 1,1 1-1,0 11 1,1 1-93,1 0 1,1-1-1,1 1 1,9 28 0,-1-20 26,1 0 0,21 34 1,-14-29-9,17 44 1,-33-69 222,-1 1-1,0-1 1,0 1 0,-1 0-1,0 0 1,-1 0 0,0 0-1,-2 21 1,1-31-34,0 1 1,0-1-1,0 0 1,0 0-1,0 1 1,0-1-1,-1 0 1,1 0-1,0 0 1,-1 0-1,1 0 1,-1 1-1,1-1 1,-1 0-1,0 0 1,1 0-1,-1 0 1,0 0-1,0-1 1,0 1-1,0 0 1,0 0-1,0 0 1,0-1-1,0 1 1,0-1-1,0 1 1,0-1-1,0 1 1,0-1-1,0 1 1,-1-1-1,1 0 1,0 0-1,0 0 1,0 0-1,-1 0 1,1 0-1,0 0 1,0 0-1,-1 0 1,1 0-1,0-1 1,0 1-1,-2-1 1,0 0 50,1 0 0,-1 0 1,1 0-1,-1-1 0,1 1 1,-1-1-1,1 0 0,0 1 1,-1-1-1,1 0 0,0 0 1,0-1-1,1 1 0,-1 0 0,0-1 1,1 1-1,-1-1 0,-1-3 1,1-5-70,0 1 0,0-1 1,1 1-1,0-1 1,0 0-1,2 1 0,-1-1 1,1 0-1,1 1 0,0-1 1,0 1-1,1 0 0,0 0 1,1 0-1,0 0 0,1 0 1,0 1-1,1 0 0,-1 0 1,2 0-1,8-10 0,-1 5-75,0 0 0,0 1 0,1 1-1,0 0 1,1 1 0,1 0 0,0 2-1,0 0 1,1 1 0,36-12 0,-51 19 110,0 0-1,0 0 1,0 0 0,0 0 0,0 1 0,0-1 0,-1 1 0,1 0 0,0 0 0,0 0-1,0 0 1,0 0 0,0 1 0,0-1 0,0 1 0,0 0 0,0 0 0,0 0 0,0 0-1,-1 1 1,1-1 0,-1 1 0,1-1 0,-1 1 0,1 0 0,-1 0 0,0 0 0,3 4-1,-1 1 80,0 1-1,0 0 1,-1 0-1,0 0 0,-1 0 1,1 0-1,-2 1 1,1-1-1,0 10 0,-1-8-240,2 10 289,-1 1 0,-1-1 0,-2 26 0,0-41-417,0 1 1,0 0-1,0-1 1,-1 1-1,0 0 1,-4 8-1,5-11-240,-1 0 0,0 0 0,0 0 0,-1-1 1,1 1-1,0 0 0,-1-1 0,0 0 0,1 1 0,-1-1 0,-6 3 0,-23 8-10274</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5:59.816"/>
    </inkml:context>
    <inkml:brush xml:id="br0">
      <inkml:brushProperty name="width" value="0.05" units="cm"/>
      <inkml:brushProperty name="height" value="0.05" units="cm"/>
      <inkml:brushProperty name="color" value="#5B2D90"/>
    </inkml:brush>
  </inkml:definitions>
  <inkml:trace contextRef="#ctx0" brushRef="#br0">0 1 17672,'0'0'4098,"109"46"-6707,-81 6-1569,-12 5-2065</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00.225"/>
    </inkml:context>
    <inkml:brush xml:id="br0">
      <inkml:brushProperty name="width" value="0.05" units="cm"/>
      <inkml:brushProperty name="height" value="0.05" units="cm"/>
      <inkml:brushProperty name="color" value="#5B2D90"/>
    </inkml:brush>
  </inkml:definitions>
  <inkml:trace contextRef="#ctx0" brushRef="#br0">1 82 1825,'0'0'20169,"3"18"-19550,9 43-95,3-2-1,2 1 1,27 58-1,-35-98-554,-4-6-105,1-1 1,1 0-1,13 19 1,-20-31 120,1-1 0,-1 0 0,0 0 0,0 1 0,1-1 0,-1 0 0,0 0 0,0 0 0,1 0 0,-1 1 0,0-1 0,0 0 0,1 0 0,-1 0 1,0 0-1,1 0 0,-1 0 0,0 0 0,1 0 0,-1 0 0,0 0 0,0 0 0,1 0 0,-1 0 0,0 0 0,1 0 0,-1 0 0,0 0 0,1 0 0,-1 0 0,0-1 0,0 1 1,1 0-1,-1 0 0,0 0 0,0 0 0,1-1 0,-1 1 0,0 0 0,0 0 0,0-1 0,1 1 0,9-13 8,-9 10-29,64-102-180,65-91 515,-130 194-308,1 1 0,0 0 0,0 0 1,0 0-1,0 0 0,0 0 0,0 0 1,0 0-1,0 0 0,1 0 0,-1 0 1,0 1-1,0-1 0,1 0 0,-1 1 1,0-1-1,1 1 0,-1 0 0,1-1 0,-1 1 1,0 0-1,1 0 0,-1 0 0,1 0 1,-1 0-1,1 0 0,-1 0 0,1 1 1,-1-1-1,0 0 0,1 1 0,-1-1 0,0 1 1,1-1-1,-1 1 0,2 1 0,3 3-2,1 0 0,-1 1-1,0 0 1,0 0-1,7 10 1,7 7 57,-10-14-63,-1-1 0,1-1 0,0 0 0,1 0 0,0-1 1,0-1-1,0 1 0,0-2 0,1 0 0,0 0 0,0-1 0,0 0 0,0-1 0,1-1 1,-1 0-1,1 0 0,19-3 0,-27 1-8,0 0 1,0 0-1,0 0 0,-1-1 1,1 0-1,-1 0 0,0 0 1,1-1-1,-1 1 0,0-1 1,0 0-1,-1 0 1,1-1-1,0 1 0,-1-1 1,0 1-1,0-1 0,0 0 1,-1 0-1,1-1 0,-1 1 1,0 0-1,0-1 0,0 0 1,-1 1-1,1-1 1,-1 0-1,0 0 0,0-5 1,0 2 53,0 0 1,0 0-1,0-1 1,-1 1-1,0 0 1,-1 0-1,0-1 1,0 1-1,-1 0 1,0 0-1,0 0 1,-1 0-1,0 0 1,-1 1-1,1-1 1,-9-11-1,7 14 78,1 0 0,-1 0 0,0 1 0,0 0 0,-1 0 0,1 0 0,-1 0 0,0 1-1,0 0 1,0 0 0,-7-1 0,10 3-51,0 0 0,0 0 0,0 1 0,0-1 0,0 1 0,0 0 0,0 0 1,0 0-1,0 0 0,0 1 0,0-1 0,0 1 0,0 0 0,0 0 0,0 0 0,0 0 0,0 0 0,0 0 0,1 1 0,-1 0 0,1-1 0,-1 1 0,1 0 0,0 0 0,-1 0 0,-2 4 0,-2 5-36,0 0-1,1 1 0,0-1 1,0 1-1,2 0 0,-1 1 1,2-1-1,-1 1 0,2-1 1,0 1-1,0 0 0,1 0 0,2 26 1,0-20-100,0 0 1,2-1 0,0 1-1,2 0 1,0-1 0,0 0-1,2 0 1,1-1 0,9 18-1,28 32-2921,4-10-2041</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00.564"/>
    </inkml:context>
    <inkml:brush xml:id="br0">
      <inkml:brushProperty name="width" value="0.05" units="cm"/>
      <inkml:brushProperty name="height" value="0.05" units="cm"/>
      <inkml:brushProperty name="color" value="#5B2D90"/>
    </inkml:brush>
  </inkml:definitions>
  <inkml:trace contextRef="#ctx0" brushRef="#br0">34 28 8644,'0'0'21050,"0"-27"-23131,-8 61-881,-18 5-2608</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27.435"/>
    </inkml:context>
    <inkml:brush xml:id="br0">
      <inkml:brushProperty name="width" value="0.05" units="cm"/>
      <inkml:brushProperty name="height" value="0.05" units="cm"/>
      <inkml:brushProperty name="color" value="#5B2D90"/>
    </inkml:brush>
  </inkml:definitions>
  <inkml:trace contextRef="#ctx0" brushRef="#br0">81 5 11701,'0'0'10771,"-14"-1"-10467,-38-2-13,51 3-289,0 0 0,1 0 0,-1 0 0,1 0 0,-1 0 0,0 0 0,1 0 0,-1 1 0,1-1 0,-1 0 0,1 0 0,-1 1 0,1-1 0,-1 0 0,1 1 1,-1-1-1,1 0 0,-1 1 0,1-1 0,0 1 0,-1-1 0,1 1 0,0-1 0,-1 0 0,1 1 0,0 0 0,0-1 0,-1 1 0,1-1 0,0 1 0,0-1 1,0 1-1,0-1 0,0 1 0,-1 0 0,1-1 0,0 1 0,1-1 0,-1 1 0,0 0 0,0-1 0,0 1 0,0 0 0,-1 143 625,13 331 472,-10-449-1229,2-1-1,0 0 1,10 32-1,-12-51-204,0-1 0,0 1-1,0 0 1,1-1-1,0 0 1,0 0 0,0 0-1,1 0 1,0 0-1,-1 0 1,2-1 0,-1 0-1,0 0 1,1 0-1,0 0 1,0-1 0,0 0-1,0 0 1,9 3-1,35 2-7601</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27.962"/>
    </inkml:context>
    <inkml:brush xml:id="br0">
      <inkml:brushProperty name="width" value="0.05" units="cm"/>
      <inkml:brushProperty name="height" value="0.05" units="cm"/>
      <inkml:brushProperty name="color" value="#5B2D90"/>
    </inkml:brush>
  </inkml:definitions>
  <inkml:trace contextRef="#ctx0" brushRef="#br0">995 227 8820,'-16'-19'1785,"10"11"-1728,-21-25 1303,-36-32 0,51 54-848,0 1-1,-1-1 1,0 2-1,0 0 1,-1 1 0,-1 0-1,-26-10 1,27 13-324,-1 2 0,0-1 1,-1 2-1,1 0 1,0 1-1,-1 0 0,1 2 1,-1-1-1,1 2 0,0 0 1,-23 6-1,17-1-90,1 1 0,-1 0 0,2 1 0,-1 2 0,1 0 0,1 0 0,-25 22 0,10-3-13,1 1 0,1 2 1,2 2-1,1 0 1,2 2-1,2 0 0,-28 58 1,31-47-3,3 0 1,1 1-1,3 0 1,2 2-1,2-1 1,3 1-1,2 1 1,1-1-1,4 1 1,1-1-1,3 1 1,12 60 0,-8-76-91,1-1 0,2 0 1,2-1-1,1 0 1,2-1-1,1 0 1,1-2-1,2 0 1,1-1-1,2-1 1,1-1-1,0-1 0,2-1 1,1-2-1,2 0 1,32 20-1,-23-19-104,2-1 0,0-3-1,0-1 1,2-2 0,1-2-1,0-2 1,0-2 0,2-2 0,-1-1-1,1-3 1,0-1 0,74-3-1,-86-4 94,-1-3 0,0 0-1,-1-2 1,1-2 0,-2-1-1,1-1 1,-1-1 0,-1-2-1,52-32 1,-43 20 25,-1-1 0,-1-2 0,-2-1 1,-1-2-1,-1-2 0,38-51 0,-52 59 9,-1-1 0,-1-1-1,-1-1 1,-2 0 0,0 0 0,-2-2 0,-2 1-1,-1-1 1,-1-1 0,5-50 0,-10 40 5,-1-1 0,-3 1 0,-1 0 0,-2 0 0,-2 1 0,-1 0 0,-24-67 1,15 61 1,-3 1 0,-1 1 0,-3 1 1,-1 1-1,-2 1 0,-43-50 0,42 60-3,0 1 0,-3 2-1,0 1 1,-2 1-1,0 2 1,-2 2-1,-60-31 1,52 35-42,-1 2-1,-1 3 1,-1 1 0,0 2 0,-1 2 0,0 2 0,0 2 0,0 3-1,-57 3 1,77 0-229,0 1-1,1 1 1,-1 2-1,1 0 1,0 2-1,0 1 1,-38 17-1,43-14-535,0 1-1,1 0 1,0 2 0,1 1-1,-22 20 1,-48 61-5381</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36.362"/>
    </inkml:context>
    <inkml:brush xml:id="br0">
      <inkml:brushProperty name="width" value="0.05" units="cm"/>
      <inkml:brushProperty name="height" value="0.05" units="cm"/>
      <inkml:brushProperty name="color" value="#5B2D90"/>
    </inkml:brush>
  </inkml:definitions>
  <inkml:trace contextRef="#ctx0" brushRef="#br0">1 292 7091,'0'0'9594,"0"-9"-8244,0-2-1147,0 3 526,-1 0 0,2 0-1,-1 0 1,1 0 0,0 0-1,1 0 1,3-10 0,16-13-674,1 11 128,1 1 0,1 1 1,1 1-1,1 1 0,0 1 0,0 1 0,2 2 1,54-18-1,-79 29-164,0 0-1,0 0 1,0 0 0,0 1 0,0-1 0,0 1 0,0 0-1,0 0 1,0 0 0,0 0 0,0 0 0,0 0 0,0 1-1,0 0 1,0-1 0,0 1 0,0 0 0,0 1-1,0-1 1,-1 0 0,1 1 0,0 0 0,4 3 0,-4 0-32,0 0 0,0 0 0,0 0 0,-1 0 0,1 0 0,-1 1 0,0-1 0,-1 1 0,0-1 0,0 1 0,1 11 0,0 3-25,-1 1 0,-1 0 1,0-1-1,-2 1 0,0-1 1,-2 1-1,0-1 0,-1 0 0,-1 0 1,-1-1-1,-1 1 0,-10 18 0,-2-4-204,-1 0-1,-2-1 0,-2-1 0,-1-2 0,-37 35 0,39-40 93,6-7 134,0 0 0,-1-1 1,-39 26-1,58-43 43,0 0 0,0 0-1,0 0 1,0 1 0,-1-1 0,1 0 0,0 0 0,0 0-1,0 1 1,-1-1 0,1 0 0,0 0 0,0 0 0,-1 0 0,1 1-1,0-1 1,0 0 0,-1 0 0,1 0 0,0 0 0,0 0-1,-1 0 1,1 0 0,0 0 0,0 0 0,-1 0 0,1 0-1,0 0 1,-1 0 0,1 0 0,0 0 0,0 0 0,-1 0-1,1 0 1,0 0 0,0-1 0,-1 1 0,1 0 0,0 0 0,0 0-1,0 0 1,-1-1 0,1 1 0,5-14 431,18-17-286,-12 23-159,0 0-1,0 1 0,1 0 0,-1 0 1,1 2-1,1-1 0,-1 1 1,1 1-1,0 1 0,0-1 0,21-1 1,13 1-164,0 3 0,49 3 0,17 1-3179,-90-4 877,0 0 0,37-9 0,-10-3-6476</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36.952"/>
    </inkml:context>
    <inkml:brush xml:id="br0">
      <inkml:brushProperty name="width" value="0.05" units="cm"/>
      <inkml:brushProperty name="height" value="0.05" units="cm"/>
      <inkml:brushProperty name="color" value="#5B2D90"/>
    </inkml:brush>
  </inkml:definitions>
  <inkml:trace contextRef="#ctx0" brushRef="#br0">1325 57 9012,'-18'-7'1724,"-15"-5"-500,0 2 1,-1 1-1,0 2 1,-58-5-1,34 12-615,0 3-1,1 2 1,-1 2 0,1 3-1,1 3 1,-61 21-1,77-20-301,1 2 0,0 1 0,1 3 0,2 0 0,0 3 0,1 1-1,1 1 1,1 2 0,-31 33 0,40-32-143,1 1 0,1 2 0,2 0 0,1 1 0,1 0 1,2 2-1,2 0 0,-19 63 0,23-57-72,1 0 1,2 1-1,2 0 1,1 0-1,3 0 1,1 0 0,9 70-1,-3-83-103,0-1-1,2 0 0,1 0 1,1-1-1,1 0 1,1-1-1,1 0 1,2-1-1,0 0 1,2-1-1,0-1 1,2-1-1,39 35 0,-32-33-52,2-2 0,1 0-1,0-3 1,2 0 0,0-2-1,1-1 1,0-1-1,1-2 1,0-1 0,61 10-1,-52-15-20,1-1 0,-1-3 0,1-1 0,0-2 0,0-2-1,-1-2 1,0-2 0,0-1 0,0-3 0,-1-1 0,69-31 0,-70 24 6,-1-1-1,0-2 1,-2-2 0,-1-2 0,-1-1 0,-1-1 0,-1-2 0,37-45 0,-47 47 84,-2-1-1,-1-1 1,-1 0-1,-1-2 1,-2 0-1,-2-1 1,0 0-1,-2-1 1,-2-1-1,10-58 1,-16 63 54,-1 1 0,-1-1 0,-1 0 0,-2 0 0,-6-42 0,3 54 5,0 1 1,0 0 0,-2 0-1,0 1 1,-1-1-1,-1 1 1,0 1 0,-1 0-1,-1 0 1,-17-20-1,1 8 31,0 2 0,-2 0-1,0 2 1,-2 1 0,0 2-1,-2 1 1,-47-22 0,-9 3-250,-147-43 1,215 75 31,-17-5-322,-73-13 1,101 23-28,-1 0 0,1 0 1,0 1-1,-1 0 1,1 1-1,-1 0 0,1 0 1,-1 1-1,1 0 1,0 1-1,0 0 1,0 0-1,-10 6 0,-33 33-6168</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0.342"/>
    </inkml:context>
    <inkml:brush xml:id="br0">
      <inkml:brushProperty name="width" value="0.05" units="cm"/>
      <inkml:brushProperty name="height" value="0.05" units="cm"/>
      <inkml:brushProperty name="color" value="#5B2D90"/>
    </inkml:brush>
  </inkml:definitions>
  <inkml:trace contextRef="#ctx0" brushRef="#br0">205 1 13814,'0'0'9861,"-22"62"-9717,2-3 32,-8 9-16,-7 1-80,-1 3-48,4-5-64,10-4-1040,13-6-1281,9-13-2306,0-13-4625</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38.736"/>
    </inkml:context>
    <inkml:brush xml:id="br0">
      <inkml:brushProperty name="width" value="0.05" units="cm"/>
      <inkml:brushProperty name="height" value="0.05" units="cm"/>
      <inkml:brushProperty name="color" value="#5B2D90"/>
    </inkml:brush>
  </inkml:definitions>
  <inkml:trace contextRef="#ctx0" brushRef="#br0">44 80 5811,'0'0'12035,"-7"-13"-10774,-22-40-364,22 39 730,7 43-784,0 595 1839,0-597-3122,6 51 1,-5-71-79,1 0 0,-1 0-1,1 0 1,0-1 0,1 1-1,0 0 1,0-1-1,0 0 1,1 0 0,-1 0-1,2 0 1,4 6 0,13 3-6952</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39.435"/>
    </inkml:context>
    <inkml:brush xml:id="br0">
      <inkml:brushProperty name="width" value="0.05" units="cm"/>
      <inkml:brushProperty name="height" value="0.05" units="cm"/>
      <inkml:brushProperty name="color" value="#5B2D90"/>
    </inkml:brush>
  </inkml:definitions>
  <inkml:trace contextRef="#ctx0" brushRef="#br0">0 219 10053,'0'0'5415,"19"1"-4009,26 2-754,45 4 790,96-5-1,-182-2-1423,0 0-1,-1-1 0,1 1 0,-1-1 0,1 0 0,-1 0 1,0 0-1,1 0 0,-1-1 0,0 1 0,0-1 0,0 0 1,0 0-1,0 0 0,0 0 0,-1-1 0,1 1 1,-1-1-1,1 0 0,-1 1 0,0-1 0,0 0 0,0 0 1,-1-1-1,3-3 0,-1-2 50,-1 0 0,0-1 0,0 1 1,-1-1-1,0 1 0,-1-1 0,0 0 0,-1-11 0,0 17-49,0 0-1,0 0 0,-1 0 1,1 0-1,-1 0 0,0 0 0,0 0 1,0 1-1,-1-1 0,1 1 1,-1-1-1,0 1 0,0 0 0,0 0 1,0 0-1,-1 1 0,1-1 1,-1 1-1,0 0 0,-6-4 0,7 5-6,1 0-1,-1-1 1,1 1-1,-1 0 1,0 0-1,1 0 1,-1 1-1,0-1 1,0 1-1,1 0 1,-1-1-1,0 1 1,0 0-1,0 1 1,1-1-1,-1 0 1,0 1-1,0 0 1,1-1 0,-1 1-1,0 0 1,1 0-1,-1 1 1,1-1-1,-1 1 1,1-1-1,0 1 1,0 0-1,-1-1 1,1 1-1,0 0 1,-1 3-1,-2 3-18,1-1 1,-1 1-1,2 0 0,-1 0 1,1 1-1,1-1 0,0 1 1,0-1-1,0 1 0,1 0 1,0-1-1,1 1 0,0 0 1,1 0-1,-1 0 0,2-1 1,-1 1-1,1 0 0,6 16 1,-3-14-14,0 1 0,1-1 1,0 0-1,0 0 0,1-1 1,1 0-1,0 0 0,0-1 1,1 0-1,0-1 0,0 0 1,1 0-1,17 10 0,-13-10-26,1-2 0,0 1 0,0-2 0,0 0 0,0-1 0,1 0 0,-1-1 0,1-1 0,0-1 0,0 0 0,0-1 0,0 0 0,0-2 0,0 1 0,16-6 0,-20 5 46,-1-2 0,1 1 0,-1-1 1,0-1-1,0 0 0,0-1 0,0 0 1,-1 0-1,0-1 0,-1-1 0,0 1 1,0-2-1,0 1 0,-1-1 0,0 0 1,-1-1-1,0 0 0,-1 0 0,0 0 1,7-16-1,-10 19 11,-1 0 0,0 0 0,0 0 0,0-1 0,-1 1 0,0 0 1,-1-1-1,1 1 0,-1-1 0,-1 1 0,-1-12 0,1 16 17,0 0-1,0 0 1,0 0 0,0 0 0,-1 0-1,1 0 1,-1 0 0,0 1 0,1-1-1,-1 1 1,-1-1 0,1 1 0,0 0-1,0 0 1,-1 0 0,1 0 0,-1 0-1,0 0 1,0 1 0,1-1-1,-1 1 1,0 0 0,0 0 0,0 0-1,0 0 1,-1 1 0,1-1 0,-4 1-1,-1-1-26,1 1-1,-1 1 0,1-1 0,-1 1 1,1 0-1,0 1 0,-1 0 1,1 0-1,0 1 0,0 0 0,0 0 1,1 0-1,-1 1 0,1 0 0,0 0 1,0 1-1,0 0 0,1 0 0,-1 0 1,1 0-1,0 1 0,1 0 1,-1 0-1,-3 8 0,0 0 0,0 0 0,1 0-1,1 1 1,0 0 0,1 0 0,0 1-1,2-1 1,0 1 0,0 0 0,0 24-1,3-37-11,0 0 0,0 0 0,0 0 0,0 0 0,1-1 1,-1 1-1,1 0 0,0 0 0,0 0 0,0 0 0,0-1 0,0 1 0,0 0 0,1-1 0,-1 1 0,1-1 0,0 1 0,0-1 0,0 0 0,0 0 0,0 0 0,0 0 0,1 0 0,2 1 0,0-1-12,-1 0 1,1-1-1,0 1 0,0-1 1,0 0-1,0-1 0,0 1 1,1-1-1,-1 0 0,0-1 1,0 1-1,0-1 0,9-2 1,-5 0 49,-1 1 1,1-2-1,-1 1 1,0-1-1,0-1 1,0 1 0,0-1-1,-1-1 1,8-6-1,61-65 888,-20 19 1307,-55 58-2186,-1 0 0,0-1 1,1 1-1,-1 0 0,0 0 0,1-1 0,-1 1 1,0 0-1,1 0 0,-1 0 0,1-1 0,-1 1 1,0 0-1,1 0 0,-1 0 0,1 0 0,-1 0 1,1 0-1,-1 0 0,0 0 0,1 0 0,-1 0 1,1 0-1,-1 0 0,0 0 0,1 1 1,-1-1-1,1 0 0,-1 0 0,0 0 0,1 1 1,-1-1-1,0 0 0,1 0 0,-1 1 0,0-1 1,1 0-1,-1 1 0,0-1 0,1 0 0,-1 1 1,0-1-1,0 0 0,0 1 0,1-1 0,-1 0 1,0 1-1,0-1 0,0 1 0,0-1 1,0 1-1,9 31-536,-7-20 543,6 17-832,1-1 0,16 34 1,-21-52-527,2-1 0,-1 0 0,1 0 0,0 0 0,13 13 0,1-6-7098</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39.981"/>
    </inkml:context>
    <inkml:brush xml:id="br0">
      <inkml:brushProperty name="width" value="0.05" units="cm"/>
      <inkml:brushProperty name="height" value="0.05" units="cm"/>
      <inkml:brushProperty name="color" value="#5B2D90"/>
    </inkml:brush>
  </inkml:definitions>
  <inkml:trace contextRef="#ctx0" brushRef="#br0">1 175 11813,'0'0'9490,"12"19"-9026,26 52 263,50 124 0,-52-95-863,-36-100 135,0 0 0,0 1-1,0-1 1,0 1 0,1-1 0,-1 1-1,0-1 1,0 0 0,0 1 0,0-1-1,1 0 1,-1 1 0,0-1-1,0 1 1,1-1 0,-1 0 0,0 1-1,1-1 1,-1 0 0,0 0 0,1 1-1,-1-1 1,0 0 0,1 0-1,-1 0 1,1 1 0,-1-1 0,0 0-1,1 0 1,-1 0 0,1 0-1,-1 0 1,0 0 0,1 0 0,-1 0-1,1 0 1,-1 0 0,1 0 0,-1 0-1,0 0 1,1 0 0,-1 0-1,1 0 1,-1-1 0,0 1 0,1 0-1,-1 0 1,1 0 0,-1-1 0,0 1-1,1 0 1,-1-1 0,0 1-1,1 0 1,-1-1 0,0 1 0,0 0-1,1-1 1,-1 1 0,0 0 0,0-1-1,15-28 33,-14 27-25,50-150 122,-37 103-122,3 0 0,1 1 0,33-59 0,-50 105-1,0 1 0,0-1 0,0 0 0,0 1 1,0-1-1,0 1 0,1-1 0,-1 1 0,1 0 1,-1 0-1,1-1 0,-1 1 0,1 0 0,0 0 1,-1 1-1,1-1 0,0 0 0,0 1 0,0-1 0,-1 1 1,1-1-1,0 1 0,0 0 0,0 0 0,0-1 1,0 2-1,0-1 0,0 0 0,0 0 0,0 1 1,-1-1-1,1 1 0,0-1 0,0 1 0,0 0 1,1 0-1,9 6 35,-2-1 1,1 2-1,-1-1 1,16 16-1,3 1-2,-14-14-41,1 0-1,0 0 1,0-2 0,1 0-1,0 0 1,0-2 0,0 0-1,1-1 1,0-1 0,0-1 0,1 0-1,-1-2 1,0 0 0,1 0-1,-1-2 1,24-3 0,-37 2 7,1 1 1,-1-1 0,0 0-1,0 0 1,0-1 0,0 0-1,0 1 1,-1-2-1,1 1 1,-1 0 0,0-1-1,0 0 1,0 0 0,0 0-1,-1 0 1,1-1 0,-1 0-1,0 1 1,-1-1-1,1 0 1,-1 0 0,0-1-1,0 1 1,-1 0 0,1-1-1,-1 1 1,0-1-1,-1 1 1,1-1 0,-2-8-1,1 9 11,0-1 0,0 1-1,-1 0 1,1 0 0,-1-1-1,-1 1 1,1 0 0,-1 0-1,0 0 1,0 0 0,0 1-1,-1-1 1,0 0-1,0 1 1,0 0 0,0 0-1,-1 0 1,1 0 0,-1 0-1,0 1 1,0-1 0,0 1-1,-1 0 1,1 1 0,-1-1-1,0 1 1,0 0 0,0 0-1,0 0 1,0 0-1,0 1 1,-6-1 0,6 2 30,-1-1 1,0 1-1,1 0 0,-1 1 1,1-1-1,-1 1 1,1 0-1,-1 1 0,1-1 1,0 1-1,0 0 1,-1 0-1,1 1 0,-7 4 1,5-2-18,0 1 1,0 0-1,1 0 0,0 1 0,0 0 1,0 0-1,1 0 0,-7 11 1,3 1-28,0 0 1,1 0-1,1 0 0,0 1 1,2 0-1,0 1 0,-1 24 1,3-21-26,1 0 0,2 0 1,3 30-1,-2-45-26,0-1 0,1 0 0,0 0-1,0 1 1,1-1 0,0-1 0,1 1 0,-1 0 0,2-1-1,-1 0 1,1 0 0,9 11 0,-5-10-210,0 1 1,0-2 0,1 1-1,0-1 1,0-1 0,0 0-1,1 0 1,0-1-1,23 7 1,-10-6-898,0 0 1,-1-2-1,2-1 0,25 0 1,53-2-8750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42.082"/>
    </inkml:context>
    <inkml:brush xml:id="br0">
      <inkml:brushProperty name="width" value="0.05" units="cm"/>
      <inkml:brushProperty name="height" value="0.05" units="cm"/>
      <inkml:brushProperty name="color" value="#5B2D90"/>
    </inkml:brush>
  </inkml:definitions>
  <inkml:trace contextRef="#ctx0" brushRef="#br0">131 68 17784,'0'0'10789,"22"-7"-6595,-22 6-4260,0 1-1,-1 0 1,1 0-1,0 0 1,-1 0-1,1 0 1,0 0-1,0 0 1,-1 0-1,1 0 1,0 0-1,-1 0 1,1 0-1,0 0 1,-1 0-1,1 0 1,0 0-1,0 0 1,-1 0-1,1 0 1,0 1-1,-1-1 1,1 0-1,0 0 1,0 0-1,-1 0 1,1 1-1,0-1 1,0 0-1,0 0 1,-1 0-1,1 1 1,0-1-1,0 0 1,0 1-1,0-1 1,-1 0-1,1 0 1,0 1-1,0-1 1,0 0-1,0 1 1,0-1 0,0 0-1,0 0 1,0 1-1,0-1 1,0 0-1,0 1 1,0 0-1,0 48-73,-1 0 89,2 1-1,10 66 0,-9-102 38,1 0 1,0-1-1,1 0 0,1 0 0,0 0 0,0 0 1,2-1-1,-1 0 0,2 0 0,-1 0 0,2-1 1,-1 0-1,15 12 0,-20-19-25,1-1 0,0 1 1,1-1-1,-1 0 0,0 0 0,1 0 1,0-1-1,-1 0 0,1 0 0,0 0 1,0-1-1,0 1 0,1-1 0,-1 0 1,0-1-1,0 1 0,0-1 0,1 0 0,-1 0 1,0-1-1,1 1 0,-1-1 0,0 0 1,0-1-1,0 1 0,0-1 0,0 0 1,0-1-1,-1 1 0,1-1 0,-1 1 1,1-2-1,-1 1 0,0 0 0,5-7 1,0 1-13,0 0 0,-1-1 1,0 0-1,0-1 0,-1 0 0,-1 0 1,0 0-1,-1-1 0,0 0 1,0 0-1,-1 0 0,-1-1 1,3-22-1,-4 21-1,-2 0 0,1 0 0,-2 0 0,0 0 0,-1 0 0,0 0 0,-1 0 0,-1 1 0,-5-14 0,5 17 17,-1 0 1,0 1 0,-1-1 0,0 1-1,-1 0 1,0 1 0,0 0-1,-1 0 1,0 0 0,0 1 0,-1 0-1,-11-6 1,4 4 39,0 1 0,-1 1-1,1 0 1,-2 2 0,1 0-1,-1 0 1,0 2 0,0 0 0,0 1-1,0 1 1,0 1 0,-20 2 0,32-2-13,-1 1 0,1 0 0,0 0 0,0 1 0,0 0 0,0 0 0,1 0 0,-1 1 0,0 0 0,1 0 0,0 0 0,-1 1 0,1-1 0,1 1 0,-1 0 0,1 1 0,-1-1 0,1 1 0,0 0 0,1 0 0,-1 0 0,1 1 0,0-1 0,1 1 0,-3 7 0,0 0-1,1 0-1,0 1 1,1-1-1,1 1 1,0 0-1,1 0 1,0-1-1,1 1 0,1 0 1,3 20-1,-3-29-1,0 0 1,1 0-1,-1 0 0,1 0 0,0 0 0,1-1 0,-1 1 0,1 0 0,0-1 0,0 0 0,0 0 1,0 0-1,1 0 0,0-1 0,0 1 0,0-1 0,0 0 0,0 0 0,1 0 0,-1-1 0,1 1 1,0-1-1,-1 0 0,1-1 0,0 1 0,0-1 0,1 0 0,-1 0 0,8 0 0,-1 0 13,0-1 0,0 0-1,0-1 1,0 0 0,0-1-1,0 0 1,0-1 0,-1 0 0,1-1-1,-1 0 1,18-10 0,-4-3 73,-1-1-1,0 0 1,-2-2 0,0-1 0,20-26 0,41-38 1074,-82 84-1133,0 0 1,0 1 0,0-1-1,0 0 1,1 1 0,-1-1-1,0 0 1,0 1 0,0 0-1,1-1 1,-1 1 0,0 0-1,0-1 1,1 1 0,-1 0-1,0 0 1,1 0 0,-1 0-1,0 0 1,0 0 0,1 1-1,-1-1 1,0 0 0,0 1-1,1-1 1,-1 1-1,0-1 1,0 1 0,0-1-1,0 1 1,2 1 0,31 32-124,-25-24 129,15 18-551,-1 1 0,-2 1 1,-1 2-1,29 59 0,-48-91 495,-1 1 1,0-1-1,0 1 1,0-1-1,1 1 1,-1 0-1,0-1 0,1 1 1,-1-1-1,1 1 1,-1-1-1,0 1 1,1-1-1,-1 0 0,1 1 1,-1-1-1,1 0 1,-1 1-1,1-1 1,0 0-1,-1 1 1,1-1-1,-1 0 0,1 0 1,0 0-1,-1 0 1,1 0-1,-1 1 1,1-1-1,0 0 0,0-1 1,18-12-234,15-40 566,-27 41-404,7-10 197,-7 10-60,0 1 1,1 0 0,0 0-1,0 1 1,13-12 0,-20 22-24,-1-1-1,1 1 1,0-1 0,-1 1 0,1 0 0,0-1-1,0 1 1,-1 0 0,1-1 0,0 1-1,0 0 1,0 0 0,-1 0 0,1 0 0,0 0-1,0 0 1,0 0 0,-1 0 0,1 0 0,0 0-1,0 0 1,-1 1 0,1-1 0,0 0-1,0 1 1,-1-1 0,1 0 0,1 2 0,18 16-35,-13-10 53,5 1-4,-1 0 0,1-1-1,0-1 1,1 0 0,0 0-1,0-1 1,0-1 0,1 0 0,0-1-1,19 3 1,-10-3-28,0-1-1,0-2 0,1 0 0,-1-1 1,41-7-1,-58 6 9,1 0-1,-1-1 1,1 0 0,-1 0-1,0-1 1,0 0-1,0 0 1,0 0 0,-1-1-1,1 1 1,-1-1-1,0-1 1,0 1 0,0-1-1,-1 0 1,1 0-1,-1 0 1,0-1 0,-1 1-1,0-1 1,6-11 0,-6 8 1,0 0 1,-1 1 0,0-1 0,0 0-1,0 0 1,-1 0 0,-1 0 0,0 0-1,0 0 1,-1-1 0,0 1 0,0 0-1,-1 0 1,0 1 0,-6-15 0,7 19 51,-1 0 0,0 1 0,0-1 1,0 1-1,0-1 0,-1 1 1,1 0-1,-1 0 0,0 0 1,0 0-1,0 0 0,0 1 1,-1 0-1,1-1 0,-1 1 1,1 0-1,-1 1 0,0-1 1,0 1-1,1-1 0,-1 1 0,0 0 1,0 1-1,0-1 0,-1 1 1,1-1-1,0 1 0,0 1 1,0-1-1,0 0 0,0 1 1,0 0-1,0 0 0,0 0 1,0 1-1,0-1 0,1 1 1,-1 0-1,1 0 0,-1 0 0,1 0 1,-1 1-1,1-1 0,0 1 1,-4 5-1,-7 7-23,1 1 0,1 1-1,0 0 1,1 0 0,1 1 0,1 0 0,1 1 0,0 0-1,1 0 1,1 1 0,-5 32 0,8-39-178,2 1-1,0-1 1,0 1 0,1-1 0,1 0-1,0 1 1,1-1 0,1 0-1,0 0 1,0 0 0,1 0 0,1-1-1,0 1 1,1-1 0,0 0-1,1-1 1,0 0 0,16 18 0,41 30-3985,6-12-2271</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43.915"/>
    </inkml:context>
    <inkml:brush xml:id="br0">
      <inkml:brushProperty name="width" value="0.05" units="cm"/>
      <inkml:brushProperty name="height" value="0.05" units="cm"/>
      <inkml:brushProperty name="color" value="#5B2D90"/>
    </inkml:brush>
  </inkml:definitions>
  <inkml:trace contextRef="#ctx0" brushRef="#br0">105 270 6979,'0'0'10565,"-5"-12"-9239,-12-35-203,17 46-1081,0 1-1,0-1 0,0 1 1,0-1-1,0 1 1,-1-1-1,1 1 1,0-1-1,0 1 0,0 0 1,0-1-1,0 1 1,-1-1-1,1 1 0,0-1 1,0 1-1,-1 0 1,1-1-1,0 1 1,-1-1-1,1 1 0,0 0 1,-1 0-1,1-1 1,0 1-1,-1 0 1,1-1-1,-1 1 0,1 0 1,-1 0-1,1 0 1,0 0-1,-1-1 1,1 1-1,-1 0 0,1 0 1,-1 0-1,1 0 1,-1 0-1,1 0 0,-1 0 1,1 0-1,-1 0 1,1 1-1,-1-1 1,1 0-1,0 0 0,-1 0 1,1 0-1,-1 1 1,1-1-1,-1 0 1,1 0-1,0 1 0,-1-1 1,1 0-1,0 1 1,-1 0-1,-11 20-103,12-20 135,-9 23-16,2 1 0,0 0 0,2 1 1,0-1-1,2 1 0,1 0 0,1 0 1,2 0-1,0 0 0,1 0 0,2-1 1,12 44-1,-11-55-56,1-2 0,0 1 0,1-1 0,1 0 0,0 0 0,0-1 0,1 0 0,1 0 0,-1-1 0,2 0-1,0-1 1,17 12 0,-23-18-5,0 1-1,0-1 0,1 0 0,-1 0 0,1-1 1,0 1-1,-1-1 0,1-1 0,0 1 0,0-1 1,0 0-1,1 0 0,-1-1 0,0 1 1,0-2-1,0 1 0,0-1 0,0 1 0,0-2 1,0 1-1,0-1 0,0 0 0,0 0 0,0 0 1,-1-1-1,1 0 0,-1 0 0,0 0 0,0-1 1,7-6-1,-2-1-21,-1 0 0,0 0 0,-1-1-1,-1 0 1,1-1 0,-2 1 0,0-1 0,0 0 0,-2-1 0,1 1-1,-2-1 1,0 0 0,0 0 0,-1 0 0,-1-24 0,0 21-50,-1 1-1,-1-1 1,-1 1 0,-1-1-1,0 1 1,-1 0 0,0 0 0,-1 1-1,-1-1 1,-1 1 0,0 0-1,-1 1 1,-12-17 0,11 19 79,-1 1 0,-1 0 0,0 0 0,0 1 0,-1 1 0,0 0 0,-25-14 0,28 19 29,1 0-1,-1 0 1,0 1-1,0 0 1,0 0 0,0 1-1,-1 1 1,1-1 0,0 2-1,-1-1 1,1 1 0,-1 1-1,-16 2 1,21-2-24,0 1 1,-1 0 0,1 1-1,0-1 1,0 1 0,0 0-1,1 0 1,-1 0-1,1 1 1,-1 0 0,1 0-1,0 0 1,1 0 0,-1 1-1,1-1 1,0 1-1,0 0 1,0 0 0,1 0-1,0 0 1,-4 11 0,2-1-16,0 0 1,0 0 0,2 1 0,0-1 0,1 1 0,1 27-1,0-34 10,1-1 0,1 0 0,0 0 1,0 0-1,1 0 0,-1 0 0,2-1 0,-1 1 0,1-1 0,0 0 0,1 0 0,-1 0 0,2 0 0,-1-1 0,1 0 0,-1 0 0,2-1 0,-1 1 0,1-1 0,-1-1 0,1 1 0,1-1 0,12 5 0,-12-5 5,1-1 1,0 0-1,0-1 1,0 0-1,0 0 1,0-1-1,0 0 0,0 0 1,0-1-1,1-1 1,-1 1-1,0-2 1,0 1-1,0-1 1,0 0-1,0-1 1,-1 0-1,1-1 1,-1 1-1,0-2 1,10-6-1,1-2 196,-1-2 0,0 0 0,-1-1-1,-1-1 1,-1 0 0,0-2 0,-2 1 0,0-2-1,-1 1 1,0-2 0,-2 0 0,15-42-1,-25 64-195,0-1 0,0 0 0,0 0 0,0 0 0,0 0 0,0 0-1,0 0 1,0 0 0,0 0 0,0 1 0,0-1 0,0 0 0,0 0-1,0 0 1,0 0 0,0 0 0,0 0 0,0 0 0,0 0-1,0 0 1,0 0 0,0 1 0,0-1 0,0 0 0,0 0 0,0 0-1,0 0 1,1 0 0,-1 0 0,0 0 0,0 0 0,0 0-1,0 0 1,0 0 0,0 0 0,0 0 0,0 0 0,0 0 0,1 0-1,-1 0 1,0 0 0,0 0 0,0 0 0,0 0 0,0 0-1,0 0 1,0 0 0,0 0 0,1 0 0,-1 0 0,0 0 0,0 0-1,0 0 1,0 0 0,0 0 0,0 0 0,0 0 0,0 0-1,0 0 1,0 0 0,1 0 0,-1 0 0,0-1 0,0 1 0,0 0-1,0 0 1,0 0 0,6 15-30,3 20-183,7 64 164,-11-64-121,1-1 1,1 0-1,17 48 0,-23-80 129,-1-1 0,1 0 0,-1 1 1,1-1-1,0 1 0,0-1 0,-1 0 0,1 1 0,0-1 0,0 0 1,0 0-1,0 0 0,1 0 0,-1 0 0,0 0 0,0 0 0,1 0 1,-1-1-1,0 1 0,1 0 0,-1-1 0,1 1 0,-1-1 0,1 1 1,1-1-1,0 0 9,-1 0-1,1-1 1,0 1 0,0-1 0,-1 1 0,1-1 0,0 0-1,-1 0 1,1-1 0,-1 1 0,0 0 0,5-4 0,6-5 1,-1-1 0,0-1 0,16-20 0,-24 27-8,17-23-45,-1-1 1,30-57-1,-28 46-47,-22 39 91,2 11-45,0 3 46,0 0 1,0 0-1,2-1 1,-1 1-1,2-1 1,-1 0-1,2 0 1,0-1-1,0 1 1,1-1-1,0-1 1,9 11-1,-10-15 13,-1-1 0,1 0 0,-1 0 0,1 0 0,1-1 0,-1 0 0,1 0 0,-1-1 0,1 0 0,0 0 0,0-1 0,1 1 0,-1-2 0,0 1 0,1-1 0,-1 0 0,1 0 0,-1-1 0,1 0 0,-1 0 0,1-1 0,10-2 0,-11 1-54,0 0 1,0-1 0,0 0-1,-1 0 1,1 0 0,-1-1-1,0 0 1,0 0 0,0 0-1,0-1 1,-1 0-1,0 0 1,0 0 0,0-1-1,-1 0 1,0 0 0,0 0-1,0 0 1,-1-1 0,0 1-1,0-1 1,0 0-1,2-14 1,2-7-731,-1-1-1,-2 0 1,0 0-1,-2-48 1,-2 71 752,0-34-367,-6-50-1,4 77 935,-1-1 0,0 1 0,0 1-1,-2-1 1,1 0 0,-2 1-1,-11-20 1,17 32-447,0 0 1,0-1-1,0 1 0,0 0 1,0 0-1,0-1 0,0 1 1,0 0-1,0 0 0,0 0 1,-1-1-1,1 1 0,0 0 1,0 0-1,0 0 0,0-1 1,0 1-1,-1 0 0,1 0 1,0 0-1,0 0 0,0 0 1,-1 0-1,1-1 0,0 1 1,0 0-1,0 0 0,-1 0 1,1 0-1,0 0 0,0 0 1,-1 0-1,1 0 0,0 0 1,0 0-1,-1 0 0,1 0 1,0 0-1,0 0 0,0 0 1,-1 0-1,1 0 0,0 0 1,0 1-1,0-1 0,-1 0 1,-4 14 809,2 25-1101,3-36 431,3 334 830,1-113-1896,-5-154-2174,-7-17-4942</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44.284"/>
    </inkml:context>
    <inkml:brush xml:id="br0">
      <inkml:brushProperty name="width" value="0.05" units="cm"/>
      <inkml:brushProperty name="height" value="0.05" units="cm"/>
      <inkml:brushProperty name="color" value="#5B2D90"/>
    </inkml:brush>
  </inkml:definitions>
  <inkml:trace contextRef="#ctx0" brushRef="#br0">1 141 15495,'0'0'8308,"121"-110"-8308,-32 94-2529,-4 2-1681</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49.129"/>
    </inkml:context>
    <inkml:brush xml:id="br0">
      <inkml:brushProperty name="width" value="0.05" units="cm"/>
      <inkml:brushProperty name="height" value="0.05" units="cm"/>
      <inkml:brushProperty name="color" value="#5B2D90"/>
    </inkml:brush>
  </inkml:definitions>
  <inkml:trace contextRef="#ctx0" brushRef="#br0">408 101 3714,'0'0'12003,"3"-12"-10963,1-3-647,-2 9-155,0 0 1,-1 0 0,1-1 0,-1 1 0,-1 0 0,1-12 0,-2 17-174,1 0 1,0 0-1,-1 0 1,1 0-1,-1 0 1,1 0-1,-1 0 0,0 0 1,1 0-1,-1 0 1,0 1-1,0-1 1,0 0-1,1 1 1,-1-1-1,0 0 0,0 1 1,0-1-1,0 1 1,0-1-1,0 1 1,0-1-1,0 1 1,-1 0-1,1 0 0,0 0 1,0-1-1,0 1 1,0 0-1,0 0 1,-2 1-1,-46 0-43,41-1 92,-7 2-55,-1 1 1,1 0-1,0 1 0,0 1 0,0 0 0,0 1 0,1 0 0,0 2 1,1-1-1,-1 2 0,1 0 0,1 0 0,0 1 0,0 1 0,-17 19 0,19-18 25,-1 1 0,2 0-1,0 0 1,0 1-1,1 0 1,1 0 0,1 0-1,0 1 1,0 1-1,2-1 1,0 0 0,1 1-1,0 0 1,1 0-1,0 21 1,3-30-72,0-1 0,-1 1 1,2 0-1,-1-1 0,1 1 0,0-1 0,1 0 1,-1 0-1,1 0 0,0 0 0,1 0 1,0 0-1,7 8 0,-4-6-14,1-1-1,0 0 1,0 0-1,1-1 1,0 0-1,0 0 1,19 7 0,-2-2-69,1-3 1,0 0 0,0-1 0,1-2 0,47 3 0,-11-3-868,65-6 1,-107 0-68,-1-1-1,0-1 1,0-1 0,0-1 0,-1 0-1,0-2 1,20-9 0,13-15-6030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49.588"/>
    </inkml:context>
    <inkml:brush xml:id="br0">
      <inkml:brushProperty name="width" value="0.05" units="cm"/>
      <inkml:brushProperty name="height" value="0.05" units="cm"/>
      <inkml:brushProperty name="color" value="#5B2D90"/>
    </inkml:brush>
  </inkml:definitions>
  <inkml:trace contextRef="#ctx0" brushRef="#br0">1 198 11093,'0'0'10162,"0"2"-9879,3 6-255,0 0-1,1 0 1,0-1 0,0 1-1,1-1 1,0 0 0,0 0 0,10 9-1,1 4 108,216 288 625,-226-300-759,26 29 14,-30-35-13,0 0 0,-1 0 0,2-1 0,-1 1 0,0-1 0,0 1 0,0-1 0,1 0 0,-1 0 0,0 0 0,1 0 0,-1 0 0,1 0 0,4 0 0,-6-2 12,0 0 0,0 1 0,0-1 0,0 0 0,-1 0 0,1 0 0,0 0 0,-1 0 0,1 0 0,0 0 0,-1 0 0,1 0 1,-1 0-1,0 0 0,1 0 0,-1 0 0,0-1 0,0 1 0,0 0 0,1-2 0,0-2 38,144-496 679,-110 361 1816,-35 176-3769,1-8-492,-1-1 0,-1 1 1,-2-1-1,-9 45 0,-7-17-7965</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51.313"/>
    </inkml:context>
    <inkml:brush xml:id="br0">
      <inkml:brushProperty name="width" value="0.05" units="cm"/>
      <inkml:brushProperty name="height" value="0.05" units="cm"/>
      <inkml:brushProperty name="color" value="#5B2D90"/>
    </inkml:brush>
  </inkml:definitions>
  <inkml:trace contextRef="#ctx0" brushRef="#br0">5 523 6323,'0'0'6411,"-5"0"-5912,304-8 4119,476-7-4045,-609 9-568,643-45 89,751-119 378,-328 45 195,-870 90-660,676-35 397,23 61-423,-706 4-31,23 3 249,438-12 306,-483 10 258,-232 4 558,-170-2-4263,30 0-1850,-31-2-9354</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51.914"/>
    </inkml:context>
    <inkml:brush xml:id="br0">
      <inkml:brushProperty name="width" value="0.05" units="cm"/>
      <inkml:brushProperty name="height" value="0.05" units="cm"/>
      <inkml:brushProperty name="color" value="#5B2D90"/>
    </inkml:brush>
  </inkml:definitions>
  <inkml:trace contextRef="#ctx0" brushRef="#br0">578 124 7123,'0'0'6793,"-16"-17"-5040,-53-53-318,66 67-1295,-1-1 0,1 1 0,-1 0 0,0 0 0,0 0 0,0 1 0,-1-1 0,1 1 0,0 0 0,-1 0 0,0 1 0,1-1 0,-1 1 0,0 0 1,0 0-1,1 1 0,-1-1 0,0 1 0,0 0 0,0 0 0,-7 2 0,-2-1 66,7 0-136,-1 1 1,1-1-1,0 1 1,0 1-1,0 0 1,0 0-1,0 0 1,0 1 0,1-1-1,0 2 1,0-1-1,0 1 1,-8 8-1,-8 9 221,-36 47-1,34-37-117,2 2 0,1 0 0,1 2 0,2 0 0,2 1 0,1 0 0,2 2 0,2-1 0,1 1 0,2 1-1,2 0 1,2 0 0,1 0 0,2 0 0,5 49 0,-1-69-238,0-1-1,1 1 1,1-1 0,1 1-1,1-2 1,1 1 0,0-1-1,1 0 1,1-1 0,1 0-1,1 0 1,0-1 0,1-1 0,0 0-1,1-1 1,1 0 0,0-1-1,1-1 1,34 20 0,-31-22-588,0-1 0,1 0 0,-1-2 0,2 0 1,-1-1-1,1-1 0,0-1 0,0-1 0,0-1 0,0-1 1,42-3-1,20-11-5537</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0.675"/>
    </inkml:context>
    <inkml:brush xml:id="br0">
      <inkml:brushProperty name="width" value="0.05" units="cm"/>
      <inkml:brushProperty name="height" value="0.05" units="cm"/>
      <inkml:brushProperty name="color" value="#5B2D90"/>
    </inkml:brush>
  </inkml:definitions>
  <inkml:trace contextRef="#ctx0" brushRef="#br0">35 1 12005,'0'0'9861,"0"89"-9493,-4-41-368,-4 2 48,0 2-160,0 1-832,4-5-2738,2-5-4786</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52.420"/>
    </inkml:context>
    <inkml:brush xml:id="br0">
      <inkml:brushProperty name="width" value="0.05" units="cm"/>
      <inkml:brushProperty name="height" value="0.05" units="cm"/>
      <inkml:brushProperty name="color" value="#5B2D90"/>
    </inkml:brush>
  </inkml:definitions>
  <inkml:trace contextRef="#ctx0" brushRef="#br0">154 50 9076,'0'0'10221,"-1"-8"-9194,-3-25-13,3 24 333,0 22-1259,0-1 1,-1 1-1,-1-1 0,0 0 0,-8 21 1,-2 5-35,-6 32 88,-45 177 578,53-194-643,3 0-1,-3 95 0,11-143-74,0 0 0,0 0-1,0 0 1,1 0-1,0 0 1,0 0-1,0 0 1,0-1-1,1 1 1,0 0-1,0-1 1,0 1-1,4 5 1,-3-7 10,-1-1 1,1 1 0,0-1-1,1 0 1,-1 0 0,0 0-1,0 0 1,1 0-1,-1-1 1,1 1 0,0-1-1,-1 0 1,1 0 0,0-1-1,0 1 1,-1-1 0,1 0-1,4 0 1,16 0 80,0 0 0,-1-2 1,1-1-1,-1-1 0,0-1 1,0 0-1,0-2 0,-1-1 0,35-17 1,-39 15-602,-1 0 0,0-1 0,-1-1 1,28-25-1,-32 24-1005,-1 1 1,0-1-1,-1-1 0,-1 0 0,0 0 1,9-19-1,0-5-7264</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53.150"/>
    </inkml:context>
    <inkml:brush xml:id="br0">
      <inkml:brushProperty name="width" value="0.05" units="cm"/>
      <inkml:brushProperty name="height" value="0.05" units="cm"/>
      <inkml:brushProperty name="color" value="#5B2D90"/>
    </inkml:brush>
  </inkml:definitions>
  <inkml:trace contextRef="#ctx0" brushRef="#br0">72 62 11637,'0'0'13161,"7"-11"-6379,-6 11-6499,-15 29-1225,1 0 856,2 1 0,1 0 1,2 1-1,1 0 1,1 1-1,1-1 0,0 36 1,5-49-3,0 0 1,1 0 0,1-1-1,1 1 1,0-1-1,1 1 1,1-1 0,0 0-1,2-1 1,0 1-1,1-1 1,0-1-1,1 1 1,1-2 0,21 26-1,-26-35 43,0 1 0,1-2 0,-1 1 0,1 0 0,0-1-1,0 0 1,1-1 0,-1 1 0,1-1 0,0 0 0,-1-1 0,1 0-1,0 0 1,1 0 0,-1-1 0,0 0 0,0 0 0,1-1 0,-1 0-1,0 0 1,1-1 0,-1 0 0,0 0 0,0-1 0,0 0 0,0 0-1,0 0 1,0-1 0,0 0 0,10-7 0,-7 4 35,-1-1 1,1 0-1,-1 0 0,-1-1 1,1 0-1,-1 0 1,-1-1-1,1 0 0,-1-1 1,-1 0-1,0 0 0,0 0 1,-1 0-1,-1-1 1,1 0-1,-2 0 0,0 0 1,4-21-1,-6 9 9,0 0-1,-1 1 1,-2-1 0,0 0-1,-2 0 1,0 1 0,-1-1-1,-2 1 1,0 1 0,-1-1-1,-1 1 1,-1 1 0,-1-1-1,-1 2 1,-1 0 0,0 0-1,-1 1 1,-1 1 0,-1 0-1,-1 1 1,-31-24 0,46 39-26,0-1 0,0 1 0,0 0 0,0-1 0,-1 1 1,1 0-1,0 0 0,0 1 0,-1-1 0,1 0 0,0 1 0,-1-1 0,1 1 1,-1 0-1,1 0 0,-3 0 0,4 0-80,-1 1 1,1-1-1,0 1 0,0-1 0,0 1 1,0 0-1,0 0 0,0-1 1,0 1-1,1 0 0,-1 0 0,0 0 1,0 0-1,1 0 0,-1 0 1,0 0-1,1 0 0,-1 0 0,1 0 1,-1 0-1,1 0 0,-1 3 1,-1 8-924,1-1 0,0 1 0,1 0 0,1 0 0,1 14 0,0-4-41,4 38-5372,9 3-3778</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53.615"/>
    </inkml:context>
    <inkml:brush xml:id="br0">
      <inkml:brushProperty name="width" value="0.05" units="cm"/>
      <inkml:brushProperty name="height" value="0.05" units="cm"/>
      <inkml:brushProperty name="color" value="#5B2D90"/>
    </inkml:brush>
  </inkml:definitions>
  <inkml:trace contextRef="#ctx0" brushRef="#br0">280 193 8644,'0'0'2558,"5"-17"497,-1 6-2542,0 1 155,0 0 0,0-1 0,-1 0 0,-1 0 0,0 0 0,0 0 0,-1 0 0,-1 0 0,0-19 0,-1 28-576,1 0 0,-1 0 0,0 0 0,0 0 1,1 1-1,-1-1 0,0 0 0,-1 0 0,1 1 0,0-1 1,0 0-1,-1 1 0,1-1 0,-1 1 0,1 0 0,-1-1 1,0 1-1,1 0 0,-1 0 0,0 0 0,0 0 0,0 0 0,0 1 1,0-1-1,0 1 0,0-1 0,0 1 0,0 0 0,0-1 1,0 1-1,0 0 0,0 0 0,0 1 0,0-1 0,0 0 1,0 1-1,0-1 0,-2 2 0,-5 0-86,0 0 1,1 1-1,-1 1 0,1-1 0,0 1 1,0 0-1,-10 8 0,5-1 17,0 0 1,0 1-1,1 0 0,1 1 0,0 1 0,1 0 1,0 0-1,1 1 0,1 0 0,0 0 0,2 1 1,-6 16-1,3 0-35,1 0 1,2 0-1,1 1 0,2-1 1,0 47-1,3-68-37,1 1 0,0 0-1,0-1 1,1 1 0,0-1-1,1 1 1,1-1-1,8 18 1,-9-23 3,0 0-1,0-1 1,1 1-1,0-1 1,0 0-1,1-1 1,-1 1-1,1-1 1,0 1-1,0-1 1,1-1-1,-1 1 1,1-1 0,0 0-1,-1 0 1,1-1-1,9 3 1,-2-2 28,1 0-1,-1-1 1,1 0 0,-1-1 0,1 0 0,0-1 0,-1-1 0,1 0 0,-1-1 0,1-1-1,-1 0 1,0 0 0,0-2 0,0 1 0,0-2 0,-1 0 0,0 0 0,0-1 0,0 0-1,-1-1 1,0-1 0,-1 1 0,0-2 0,0 0 0,-1 0 0,0 0 0,-1-1-1,0 0 1,-1-1 0,0 0 0,-1 0 0,0-1 0,-1 1 0,-1-1 0,0 0 0,0 0-1,2-23 1,-2 9 117,-1 0 1,-2 1-1,-1-1 0,-1 0 0,-1 0 0,-9-44 0,9 62-83,-1-1-1,-1 1 1,1 0 0,-1 0-1,-1 0 1,0 1-1,0-1 1,0 1-1,-10-10 1,10 13-33,0 0 0,0 1 0,-1 0 0,0-1 0,0 2 0,0-1 0,0 1 0,-1 0 0,1 0 0,-1 1 0,0-1 0,1 2 0,-1-1 0,-9 0 0,13 1-97,1 1 0,0 0 0,0-1 0,-1 1 0,1 0 0,0 1 0,-1-1 0,1 0 0,0 1 0,0-1-1,0 1 1,-1-1 0,1 1 0,0 0 0,0 0 0,-3 3 0,3-3-252,0 1-1,1 0 1,-1 0 0,1 0-1,0 0 1,-1 0 0,1 0-1,0 0 1,1 0-1,-1 1 1,0-1 0,0 0-1,1 1 1,0-1 0,-1 5-1,0 31-7540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53.980"/>
    </inkml:context>
    <inkml:brush xml:id="br0">
      <inkml:brushProperty name="width" value="0.05" units="cm"/>
      <inkml:brushProperty name="height" value="0.05" units="cm"/>
      <inkml:brushProperty name="color" value="#5B2D90"/>
    </inkml:brush>
  </inkml:definitions>
  <inkml:trace contextRef="#ctx0" brushRef="#br0">495 50 10485,'0'0'9345,"-18"-8"-8696,-60-27 84,73 34-671,0-1 0,0 1 0,0 0-1,0 0 1,-1 1 0,1 0 0,0 0-1,-1 0 1,1 1 0,0-1 0,0 1-1,0 0 1,-1 1 0,1-1 0,0 1-1,1 0 1,-1 1 0,0-1 0,0 1-1,1 0 1,0 0 0,0 0 0,-6 6-1,-5 1 149,-11 8-3,1 2 1,1 0-1,0 2 1,2 0 0,0 1-1,-25 38 1,38-48-170,0 0 1,1 0-1,1 1 0,1 0 1,0 0-1,0 1 1,2-1-1,0 1 0,0 1 1,1-1-1,1 0 1,1 1-1,0-1 1,1 1-1,3 19 0,-2-29-38,0 0 0,0 0 0,1 0-1,0-1 1,0 1 0,1-1-1,-1 1 1,1-1 0,1 0-1,-1 0 1,1 0 0,-1 0-1,1-1 1,9 8 0,-5-6-18,1 0-1,-1 0 1,1-1-1,1 0 1,-1 0 0,1-1-1,19 5 1,3-2-354,1-2 0,0-1 0,0-1 0,44-3 0,-53 0-558,-1-1 0,1-1 0,-1-2 0,0 0 0,0-1 0,43-17 0,17-19-6364</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54.452"/>
    </inkml:context>
    <inkml:brush xml:id="br0">
      <inkml:brushProperty name="width" value="0.05" units="cm"/>
      <inkml:brushProperty name="height" value="0.05" units="cm"/>
      <inkml:brushProperty name="color" value="#5B2D90"/>
    </inkml:brush>
  </inkml:definitions>
  <inkml:trace contextRef="#ctx0" brushRef="#br0">1 33 13606,'0'0'8023,"1"7"-7778,10 28-89,2-1 0,1 0 0,32 54 0,-4-8 239,-28-50-186,50 92 70,-57-110-287,1 0 0,0 0 0,1-1 0,1 0 0,-1-1 0,2 0 0,14 11 0,-24-20 14,0 0-1,1 0 0,-1-1 0,0 1 0,0 0 1,1-1-1,-1 1 0,0 0 0,1-1 0,-1 0 1,0 1-1,1-1 0,-1 0 0,1 0 0,-1 0 0,1 0 1,-1 0-1,1 0 0,-1 0 0,0 0 0,1-1 1,-1 1-1,1 0 0,-1-1 0,0 1 0,1-1 1,-1 0-1,0 1 0,0-1 0,0 0 0,1 0 1,-1 0-1,0 0 0,0 0 0,0 0 0,0 0 1,1-2-1,3-5 40,-1 1-1,0-1 1,0 0 0,0 0 0,1-9-1,-3 14-37,14-55 281,-2-1 1,-2-1-1,4-76 1,1-1 427,-14 111-451,0 7-821,4 38-1730,16 57-3909,-5-38-752</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54.782"/>
    </inkml:context>
    <inkml:brush xml:id="br0">
      <inkml:brushProperty name="width" value="0.05" units="cm"/>
      <inkml:brushProperty name="height" value="0.05" units="cm"/>
      <inkml:brushProperty name="color" value="#5B2D90"/>
    </inkml:brush>
  </inkml:definitions>
  <inkml:trace contextRef="#ctx0" brushRef="#br0">187 1 10661,'0'0'13046,"107"52"-12902,-55 23 736,-5 23 97,-11 21-913,-16 11 944,-14 11-752,-6 4 17,-38-13-546,-35-9 1,-28-23-1248,-14-25-2098,-12-25-1697</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6:59.633"/>
    </inkml:context>
    <inkml:brush xml:id="br0">
      <inkml:brushProperty name="width" value="0.05" units="cm"/>
      <inkml:brushProperty name="height" value="0.05" units="cm"/>
      <inkml:brushProperty name="color" value="#5B2D90"/>
    </inkml:brush>
  </inkml:definitions>
  <inkml:trace contextRef="#ctx0" brushRef="#br0">5 254 8436,'0'0'9687,"0"0"-9621,0 0-1,0 0 1,0-1-1,0 1 1,-1 0 0,1 0-1,0 0 1,0 0 0,0 0-1,0 0 1,0 0 0,0 0-1,-1 0 1,1 0-1,0 0 1,0 0 0,0 1-1,0-1 1,0 0 0,0 0-1,-1 0 1,1 0-1,0 0 1,0 0 0,0 0-1,0 0 1,0 0 0,0 0-1,0 0 1,0 0 0,0 1-1,-1-1 1,1 0-1,0 0 1,0 0 0,0 0-1,0 0 1,0 0 0,0 1-1,0-1 1,0 0-1,0 0 1,0 0 0,0 0-1,0 0 1,0 0 0,0 1-1,0-1 1,0 0 0,0 0-1,0 0 1,0 0-1,0 0 1,0 0 0,0 1-1,0-1 1,0 0 0,0 0-1,0 0 1,1 0-1,-1 0 1,0 0 0,0 0-1,0 1 1,0-1 0,0 0-1,0 0 1,0 0-1,1 0 1,167 0 1737,512-6-919,-655 6-1012,-17 1-11,1-1 0,0 0 0,-1 0 0,1-1-1,-1-1 1,1 1 0,15-6 0,-23 7 123,-1-1 0,1 0 0,0 1 0,-1-1 0,1 1 0,-1-1 0,1 0 0,-1 1 1,0-1-1,1 0 0,-1 1 0,1-1 0,-1 0 0,0 0 0,0 1 0,0-1 0,1 0 0,-1 0 0,0 1 0,0-1 0,0 0 0,0 0 0,0 0 0,0 1 0,0-1 0,0 0 1,-1 0-1,1 0 0,0 1 0,0-1 0,-1 0 0,1 0 0,0 1 0,-1-1 0,1 0 0,-1 1 0,1-1 0,-2 0 0,-20-25-328,-19 0-163,-1 3-1,-1 0 0,-63-21 1,1-1 531,44 17 574,84 29 1168,-5 5-1732,0 0 1,0 2 0,-1 0 0,0 1-1,-1 0 1,0 2 0,-1 0-1,0 0 1,0 2 0,-1 0-1,-1 0 1,0 1 0,15 23-1,-23-30-34,0 0-1,0-1 0,-1 1 0,-1 1 0,1-1 0,-1 1 1,0-1-1,-1 1 0,1 0 0,-2 0 0,1 0 0,-1 0 1,0 0-1,-1 0 0,0 0 0,0 1 0,-1-1 0,0 0 1,0 0-1,-1 0 0,0 0 0,0-1 0,-1 1 0,0 0 1,-1-1-1,1 0 0,-2 0 0,-8 13 0,-8 2-538,0 0-1,-2-2 1,0-1 0,-31 20-1,-34 19-3395</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0.738"/>
    </inkml:context>
    <inkml:brush xml:id="br0">
      <inkml:brushProperty name="width" value="0.05" units="cm"/>
      <inkml:brushProperty name="height" value="0.05" units="cm"/>
      <inkml:brushProperty name="color" value="#5B2D90"/>
    </inkml:brush>
  </inkml:definitions>
  <inkml:trace contextRef="#ctx0" brushRef="#br0">21 24 4418,'0'0'9386,"6"-23"3630,-2 182-12984,0-89-21,-3 0 1,-3 0-1,-14 86 1,0-51-1562,14-36-2516,2-66 3556,0-1-1,0 0 1,0 0 0,1 0 0,-1 0-1,1 1 1,-1-1 0,1 0 0,0 0-1,0 0 1,1 3 0,20 7-11351</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1.299"/>
    </inkml:context>
    <inkml:brush xml:id="br0">
      <inkml:brushProperty name="width" value="0.05" units="cm"/>
      <inkml:brushProperty name="height" value="0.05" units="cm"/>
      <inkml:brushProperty name="color" value="#5B2D90"/>
    </inkml:brush>
  </inkml:definitions>
  <inkml:trace contextRef="#ctx0" brushRef="#br0">1 177 5090,'0'0'11149,"3"-16"-9518,13-53-287,-15 64-1204,1 1 0,0-1 0,0 0 0,1 1 0,-1 0 0,1-1 0,0 1 0,0 0 0,0 1-1,1-1 1,-1 0 0,1 1 0,0 0 0,0 0 0,0 0 0,1 0 0,-1 1 0,0-1 0,6-1 0,1 1 164,-1-1-1,0 2 1,1-1 0,0 2 0,-1-1-1,20 1 1,-25 1-304,-1 1 1,1-1-1,-1 1 1,1 0-1,-1 1 1,0-1-1,0 1 0,1 0 1,-1 0-1,0 0 1,0 0-1,-1 1 1,1-1-1,-1 1 0,1 0 1,-1 0-1,0 1 1,0-1-1,0 1 0,0-1 1,-1 1-1,1 0 1,-1 0-1,0 0 1,-1 0-1,4 8 0,0 5 7,0 0 0,-1 0-1,0 1 1,-1 0-1,0 27 1,-3-30-33,0 1 1,-1-1-1,-1 0 1,0 1 0,-1-1-1,-1 0 1,-1 0-1,0-1 1,-12 27 0,1-14-23,-1 0 0,0-1 0,-40 43 0,46-57 93,7-9-30,0 1 0,1-1 0,-1 1-1,1 0 1,0 0 0,0 0 0,1 0 0,-1 0 0,1 1 0,0-1 0,0 1 0,0 0 0,-1 9 0,3-13-8,0-1-4,0 0 0,0 1 0,0-1 0,0 0 0,0 0 0,0 1-1,0-1 1,0 0 0,0 0 0,0 1 0,0-1 0,1 0 0,-1 0 0,0 0 0,0 1-1,0-1 1,0 0 0,1 0 0,-1 0 0,0 1 0,0-1 0,0 0 0,1 0 0,-1 0-1,0 0 1,0 0 0,0 0 0,1 0 0,-1 1 0,0-1 0,0 0 0,1 0 0,-1 0-1,0 0 1,0 0 0,1 0 0,-1 0 0,0 0 0,0 0 0,1 0 0,-1 0 0,0 0-1,0-1 1,1 1 0,-1 0 0,0 0 0,0 0 0,0 0 0,1 0 0,23 0 40,0-1 0,0-1-1,0-1 1,39-10 0,93-37-1945,-103 31 4,46-14-4532</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1.868"/>
    </inkml:context>
    <inkml:brush xml:id="br0">
      <inkml:brushProperty name="width" value="0.05" units="cm"/>
      <inkml:brushProperty name="height" value="0.05" units="cm"/>
      <inkml:brushProperty name="color" value="#5B2D90"/>
    </inkml:brush>
  </inkml:definitions>
  <inkml:trace contextRef="#ctx0" brushRef="#br0">58 112 6931,'0'0'10218,"10"-16"-8332,36-48-1197,-43 60-655,0 1-1,1 1 1,0-1 0,0 0 0,0 1 0,0 0 0,0-1-1,0 2 1,0-1 0,1 0 0,-1 1 0,1 0 0,-1 0 0,1 0-1,0 1 1,-1 0 0,1 0 0,-1 0 0,1 0 0,7 2-1,6-2 86,-15 0-125,-1 0 1,1 0-1,-1 0 0,1 1 0,-1-1 0,1 0 0,-1 1 0,1 0 0,-1-1 0,1 1 0,-1 0 0,0 0 0,0 1 1,1-1-1,-1 0 0,0 1 0,0-1 0,0 1 0,-1 0 0,1-1 0,0 1 0,-1 0 0,1 0 0,-1 0 0,1 0 0,-1 1 1,0-1-1,0 0 0,0 0 0,0 1 0,0-1 0,-1 1 0,1-1 0,-1 1 0,1-1 0,-1 1 0,0-1 0,0 1 0,-1 4 1,0 4-102,0 0 1,-1 0 0,0-1 0,-1 1 0,0-1-1,-1 1 1,0-1 0,-6 12 0,-7 8-139,-4 8-535,-18 47 0,33-69 346,1-1 0,1 1 1,0 1-1,1-1 0,1 0 0,0 26 0,3 11-1823,1-32 2638,-1 0 1,-1 0-1,-6 38 1,5-56-107,-1 0 1,0 0-1,1 0 1,-1 0-1,0-1 0,0 1 1,0-1-1,-1 1 1,1-1-1,-1 0 1,1 0-1,-1 0 1,0 0-1,0 0 1,0 0-1,0-1 1,0 0-1,0 1 1,0-1-1,0 0 1,0-1-1,-1 1 0,1 0 1,0-1-1,-1 0 1,1 0-1,-5 0 1,5 0-410,0 0 0,0 1 0,0-1 0,0 0 0,0-1 0,1 1 1,-1 0-1,0-1 0,0 0 0,0 0 0,1 1 0,-1-2 0,0 1 0,1 0 0,-1 0 0,1-1 0,-1 0 1,1 1-1,0-1 0,-1 0 0,1 0 0,0 0 0,0 0 0,1-1 0,-1 1 0,0 0 0,1-1 1,0 1-1,-1-1 0,1 0 0,-1-3 0,1-20-5701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1.074"/>
    </inkml:context>
    <inkml:brush xml:id="br0">
      <inkml:brushProperty name="width" value="0.05" units="cm"/>
      <inkml:brushProperty name="height" value="0.05" units="cm"/>
      <inkml:brushProperty name="color" value="#5B2D90"/>
    </inkml:brush>
  </inkml:definitions>
  <inkml:trace contextRef="#ctx0" brushRef="#br0">1 0 9668,'0'0'10589,"1"0"-10532,0 0-1,0 0 0,1 0 0,-1 1 1,0-1-1,0 0 0,0 0 0,0 1 1,0-1-1,0 1 0,0-1 0,0 1 1,0 0-1,0-1 0,0 1 1,0 0-1,0 0 0,0-1 0,0 1 1,0 0-1,0 2 0,31 29 196,-2 2 0,43 60-1,-18-20-1603,-53-72 731,11 12-1270,-3-12-6525</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2.265"/>
    </inkml:context>
    <inkml:brush xml:id="br0">
      <inkml:brushProperty name="width" value="0.05" units="cm"/>
      <inkml:brushProperty name="height" value="0.05" units="cm"/>
      <inkml:brushProperty name="color" value="#5B2D90"/>
    </inkml:brush>
  </inkml:definitions>
  <inkml:trace contextRef="#ctx0" brushRef="#br0">35 52 14375,'0'0'6194,"-6"23"-5871,-18 74-35,23-93-276,0 1-1,0-1 1,0 1-1,1 0 0,-1-1 1,1 1-1,1 0 0,-1-1 1,1 1-1,-1-1 1,1 1-1,0-1 0,1 1 1,-1-1-1,1 0 0,0 1 1,0-1-1,0 0 1,1 0-1,0 0 0,-1-1 1,1 1-1,0-1 1,1 1-1,-1-1 0,1 0 1,-1 0-1,1-1 0,0 1 1,0-1-1,0 0 1,0 0-1,1 0 0,-1 0 1,7 1-1,2 0-18,0 0 1,1-1-1,-1 0 0,0-1 1,1-1-1,-1 0 0,0-1 1,1 0-1,-1-1 0,20-5 1,-18 1-46,1 0 1,-1 0 0,0-2 0,-1 0 0,0-1 0,0 0 0,-1-1 0,0 0 0,-1-1-1,0-1 1,12-15 0,5-10 477,-1-2 0,37-68 0,-65 144 2160,2-9-2638,-5 13 54,-1-1-1,-3 0 1,-1 0 0,-21 60-1,-9 48-3384,30-96-637</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2.634"/>
    </inkml:context>
    <inkml:brush xml:id="br0">
      <inkml:brushProperty name="width" value="0.05" units="cm"/>
      <inkml:brushProperty name="height" value="0.05" units="cm"/>
      <inkml:brushProperty name="color" value="#5B2D90"/>
    </inkml:brush>
  </inkml:definitions>
  <inkml:trace contextRef="#ctx0" brushRef="#br0">58 156 13942,'0'0'6627,"-41"128"-6515,51-58 481,23-2-417,7-2 48,2 0 256,-9-6-368,-9-6 144,-22-8-256,-8-12-32,-49-14-576,-17-20-2481,5-13-11110</inkml:trace>
  <inkml:trace contextRef="#ctx0" brushRef="#br0" timeOffset="1">211 45 10533,'0'0'64,"167"-41"-128,-72 38-352,-4 3-3266</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3.019"/>
    </inkml:context>
    <inkml:brush xml:id="br0">
      <inkml:brushProperty name="width" value="0.05" units="cm"/>
      <inkml:brushProperty name="height" value="0.05" units="cm"/>
      <inkml:brushProperty name="color" value="#5B2D90"/>
    </inkml:brush>
  </inkml:definitions>
  <inkml:trace contextRef="#ctx0" brushRef="#br0">268 0 13158,'0'0'4370,"-17"11"-2372,0-2-1643,1 1 0,1 1 0,0 1 0,0 0-1,1 1 1,1 1 0,-17 21 0,14-12-140,1 2 1,2-1 0,0 2-1,1 0 1,2 0-1,1 1 1,1 0 0,-8 51-1,14-64-193,1 0 1,1 1-1,0-1 0,1 0 0,0 0 1,1 1-1,1-1 0,6 19 1,-5-24-26,0 0 0,0 0 0,1 0 0,0 0 0,0-1 0,1 1 0,0-2 0,1 1 0,0-1 0,0 0 0,0 0 0,17 11 0,-9-9 11,0-1 0,0-1 0,1-1-1,-1 0 1,2 0 0,-1-2 0,0 0 0,1-1-1,0-1 1,0 0 0,-1-1 0,34-3 0,-44 2 12,-1-1 1,0 0-1,1 0 1,-1 0-1,0-1 1,0 0-1,0 0 1,0 0-1,0 0 1,0-1 0,-1 0-1,1 0 1,-1 0-1,0 0 1,8-8-1,-10 8-5,0 0-1,0 0 1,0-1-1,0 1 1,-1 0-1,1-1 1,-1 1-1,0-1 1,0 1-1,0-1 1,0 0-1,-1 1 1,1-1-1,-1 0 1,0 0-1,0 1 1,-1-1-1,1 0 1,-1 1-1,1-1 1,-1 0-1,0 1 1,-1-1-1,-1-3 1,0 1-17,-1 1 0,1-1 1,-2 0-1,1 1 0,0 0 1,-1 0-1,0 1 0,0-1 0,-1 1 1,1 0-1,-1 0 0,0 1 1,0 0-1,0 0 0,0 0 1,-1 1-1,1-1 0,-8 0 1,-8-3-484,-1 1 1,-1 1 0,-45-1 0,5 4-2873,13 1-3595</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3.524"/>
    </inkml:context>
    <inkml:brush xml:id="br0">
      <inkml:brushProperty name="width" value="0.05" units="cm"/>
      <inkml:brushProperty name="height" value="0.05" units="cm"/>
      <inkml:brushProperty name="color" value="#5B2D90"/>
    </inkml:brush>
  </inkml:definitions>
  <inkml:trace contextRef="#ctx0" brushRef="#br0">1 60 11637,'0'0'5392,"26"-10"-4186,1-1-829,-12 4-192,1 1 1,0 0-1,1 1 1,-1 1-1,1 0 1,0 2-1,0 0 1,22 0-1,-28 2-60,0 0 0,-1 1 0,1 0 0,-1 1 0,0 0 0,1 1 0,-1 0 0,16 7 0,-20-7-56,-1 0 0,1 1 1,-1 0-1,0-1 0,-1 2 1,1-1-1,-1 0 0,1 1 0,-1 0 1,-1 0-1,1 0 0,-1 0 1,0 1-1,0 0 0,0-1 0,2 8 1,0 5 149,-1 0-1,0 0 1,-1 0 0,-1 1 0,-1-1 0,-1 1 0,0-1 0,-1 1 0,-5 19 0,-2 4-47,-2 0 0,-27 72 0,17-64-369,-15 41-689,21-32-4786,13-43-2057</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3.884"/>
    </inkml:context>
    <inkml:brush xml:id="br0">
      <inkml:brushProperty name="width" value="0.05" units="cm"/>
      <inkml:brushProperty name="height" value="0.05" units="cm"/>
      <inkml:brushProperty name="color" value="#5B2D90"/>
    </inkml:brush>
  </inkml:definitions>
  <inkml:trace contextRef="#ctx0" brushRef="#br0">0 31 1377,'0'0'8243,"105"-11"-8083,-77 11-320,-6 0-192,-2-2 176,-4-1-128,-3 1 368,5 0-64,4-1 0,4-1-2449,2 1-1201</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4.246"/>
    </inkml:context>
    <inkml:brush xml:id="br0">
      <inkml:brushProperty name="width" value="0.05" units="cm"/>
      <inkml:brushProperty name="height" value="0.05" units="cm"/>
      <inkml:brushProperty name="color" value="#5B2D90"/>
    </inkml:brush>
  </inkml:definitions>
  <inkml:trace contextRef="#ctx0" brushRef="#br0">0 21 464,'0'0'14759,"66"0"-13911,-62 0-319,2 0-465,3-1-128,9-1 0,4-3-4515,4-8-7282</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4.597"/>
    </inkml:context>
    <inkml:brush xml:id="br0">
      <inkml:brushProperty name="width" value="0.05" units="cm"/>
      <inkml:brushProperty name="height" value="0.05" units="cm"/>
      <inkml:brushProperty name="color" value="#5B2D90"/>
    </inkml:brush>
  </inkml:definitions>
  <inkml:trace contextRef="#ctx0" brushRef="#br0">1 19 12342,'0'0'5744,"2"18"-5446,8 287 481,6-330-1024,4-12 39,5-10-124,42-61 0,-58 95 546,1 0 1,0 1-1,1 0 1,1 1 0,0 0-1,0 1 1,1 1-1,1 0 1,14-8-1,-26 16-148,-1 0 0,1 0-1,-1 0 1,1 1 0,-1-1 0,1 0-1,-1 1 1,1 0 0,-1-1-1,1 1 1,0 0 0,-1 0 0,1 0-1,0 0 1,-1 0 0,1 0-1,-1 0 1,1 0 0,0 1 0,-1-1-1,1 1 1,-1-1 0,1 1 0,-1 0-1,1-1 1,-1 1 0,0 0-1,1 0 1,-1 0 0,0 0 0,1 0-1,-1 0 1,0 1 0,0-1-1,1 3 1,2 3-66,0 1 1,-1 0-1,0 0 0,0 0 0,2 15 0,-2-11 172,3 12-175,-1 1-1,-1 0 0,-2 0 0,0 0 1,-2 0-1,0 0 0,-2 0 0,-1 0 1,-1 0-1,-1-1 0,-9 27 0,7-32-669,0-1-1,-2 1 1,0-2-1,-1 1 1,-14 17 0,-39 41-5636</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8.114"/>
    </inkml:context>
    <inkml:brush xml:id="br0">
      <inkml:brushProperty name="width" value="0.05" units="cm"/>
      <inkml:brushProperty name="height" value="0.05" units="cm"/>
      <inkml:brushProperty name="color" value="#5B2D90"/>
    </inkml:brush>
  </inkml:definitions>
  <inkml:trace contextRef="#ctx0" brushRef="#br0">623 221 5346,'0'0'4880,"0"-6"-4458,0-2-599,1 5 326,-1 0 0,1 1 0,-1-1 0,0 0 0,0 1 0,0-1 0,-1 0 0,1 1 0,0-1 0,-1 0 0,0 1 0,0-1 0,0 1 0,0-1 0,0 1 0,0-1 0,0 1 0,-1 0 0,1 0 0,-1-1 0,0 1 0,0 0 0,0 1 0,0-1 0,0 0 0,0 0 0,0 1 0,0 0 0,-1-1 0,-2 0 0,-9-4 64,-1 2 1,1-1-1,-1 2 1,-1 0 0,1 1-1,0 0 1,-1 2 0,1-1-1,0 2 1,-1 0 0,1 1-1,-16 4 1,21-2-117,-1 1 0,1 0 0,1 0 0,-1 1 1,1 0-1,0 1 0,0 0 0,1 1 0,-1 0 0,2 0 0,-1 1 1,-5 9-1,-8 13 328,1 1 1,-19 44 0,27-46-213,1 0 0,2 1 0,1 0 0,1 0 0,1 1 0,-1 38 0,-3-3 139,5-41-106,1 0-1,0 32 1,4-43-240,-2 13 98,2 0 0,2 0 1,0 0-1,2 0 0,1 0 1,15 49-1,-8-46-57,1-1 0,1-1 0,22 34 1,-26-49-22,1-1 0,-1 0 0,2 0 0,0-1 0,1 0 0,0-1 0,27 18 0,-27-21-19,1-1 0,-1 0-1,1 0 1,0-2 0,1 0-1,0 0 1,0-1 0,0-1-1,28 2 1,-32-4-15,24 3 46,0-1 0,0-2 0,41-5 0,-61 0-25,-1-1 0,-1 0-1,1-1 1,-1 0 0,0-2 0,0 1 0,21-18-1,-12 10 22,-16 10-19,0 0 1,0-1-1,0 1 0,0-1 0,-1-1 1,0 1-1,0-1 0,-1 0 0,0 0 1,0 0-1,0 0 0,-1-1 0,0 1 1,-1-1-1,0 0 0,2-15 0,0-7 46,-2-1-1,-1 0 0,-3-32 1,1 47-58,-3-28 11,-15-68 0,10 65-8,-4-51 0,11 22-122,2 49 135,-1 1 0,-1-1 0,-1 0 0,-6-25 0,-2 14 3,-1 1 0,-2 1 0,-27-51 0,28 65-21,0 1 0,-1 1 0,-2 0-1,0 1 1,0 1 0,-30-25 0,31 31-41,-1 1 0,0 1 1,0 0-1,-1 1 0,0 1 1,0 0-1,-1 1 0,0 1 1,-1 1-1,1 1 0,-1 0 1,0 1-1,0 2 0,-24-1 1,8 2-904,-1 2 1,-59 10 0,-14 16-4865,35-4-2076</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9.275"/>
    </inkml:context>
    <inkml:brush xml:id="br0">
      <inkml:brushProperty name="width" value="0.05" units="cm"/>
      <inkml:brushProperty name="height" value="0.05" units="cm"/>
      <inkml:brushProperty name="color" value="#5B2D90"/>
    </inkml:brush>
  </inkml:definitions>
  <inkml:trace contextRef="#ctx0" brushRef="#br0">6 38 2401,'0'0'16087,"-5"0"-15030,218-1 1870,-145 1-3056,97-3-185,-60-11-3560,-78 5-1032,-21-2-1588</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19.675"/>
    </inkml:context>
    <inkml:brush xml:id="br0">
      <inkml:brushProperty name="width" value="0.05" units="cm"/>
      <inkml:brushProperty name="height" value="0.05" units="cm"/>
      <inkml:brushProperty name="color" value="#5B2D90"/>
    </inkml:brush>
  </inkml:definitions>
  <inkml:trace contextRef="#ctx0" brushRef="#br0">10 0 9780,'0'0'12142,"-1"4"-11707,-4 52 715,2-1 0,5 68 0,1-21-1097,-4-58-283,3 55-2635,-2-97 2608,0 0 0,1 0 0,-1 0 1,0 0-1,1 0 0,0 0 0,-1 0 0,1-1 0,0 1 0,0 0 0,0 0 0,0-1 1,0 1-1,0 0 0,3 2 0,17 5-5317,10-7-5746</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1.425"/>
    </inkml:context>
    <inkml:brush xml:id="br0">
      <inkml:brushProperty name="width" value="0.05" units="cm"/>
      <inkml:brushProperty name="height" value="0.05" units="cm"/>
      <inkml:brushProperty name="color" value="#5B2D90"/>
    </inkml:brush>
  </inkml:definitions>
  <inkml:trace contextRef="#ctx0" brushRef="#br0">159 1 10981,'0'0'11157,"-38"27"-11093,16 21 16,-3 11-80,1-1 0,4 0-32,6-5-176,4-3-1169,6-9-1856,2-9-3714</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20.067"/>
    </inkml:context>
    <inkml:brush xml:id="br0">
      <inkml:brushProperty name="width" value="0.05" units="cm"/>
      <inkml:brushProperty name="height" value="0.05" units="cm"/>
      <inkml:brushProperty name="color" value="#5B2D90"/>
    </inkml:brush>
  </inkml:definitions>
  <inkml:trace contextRef="#ctx0" brushRef="#br0">13 138 10853,'0'0'7163,"13"-1"-6416,15 2-552,-11 0-20,1-1 0,-1-1 0,1 0 1,25-6-1,-39 6-157,-1 1 0,0-1 1,0 0-1,1 0 1,-1-1-1,0 1 0,0 0 1,0-1-1,0 0 1,-1 0-1,1 0 0,0 0 1,-1 0-1,1-1 1,-1 1-1,0-1 0,0 1 1,0-1-1,0 0 1,0 0-1,-1 0 0,1 0 1,-1 0-1,0 0 1,0 0-1,0-1 0,0 1 1,0 0-1,-1-1 1,1-6-1,-1 9-14,0-1-1,0 0 1,0 0 0,0 0 0,0 0-1,0 0 1,0 0 0,-1 0 0,1 0-1,-1 0 1,0 0 0,1 0-1,-1 0 1,0 1 0,0-1 0,0 0-1,0 1 1,0-1 0,0 0-1,-1 1 1,1 0 0,-1-1 0,-1-1-1,-2 1-8,1 1 0,-1 0 0,1 0 0,-1 0-1,0 0 1,0 1 0,1-1 0,-1 1 0,-5 1-1,5-1-8,0 0 1,-1 1-1,1-1 0,0 1 0,0 1 0,0-1 0,0 1 0,0 0 0,0 0 0,0 0 0,1 0 0,-1 1 0,1 0 1,-1 0-1,1 0 0,-4 5 0,1-1 5,1 0 0,0 1 0,0 0-1,1 0 1,0 0 0,1 1 0,-1 0 0,-3 12 0,2-2 14,1 1-1,0-1 0,2 1 1,0 0-1,1 0 1,1 0-1,3 40 1,-2-57-25,1 0 1,-1 0-1,1 0 1,0 0 0,0 0-1,0 0 1,0 0 0,0 0-1,1 0 1,0 0-1,-1 0 1,1-1 0,0 1-1,0-1 1,0 1 0,0-1-1,1 0 1,-1 0 0,1 0-1,-1 0 1,1 0-1,0-1 1,0 1 0,0-1-1,0 1 1,0-1 0,0 0-1,0 0 1,0-1-1,0 1 1,0-1 0,0 1-1,1-1 1,-1 0 0,6-1-1,0 0-52,0 0-1,-1 0 1,1-1-1,0 0 0,-1-1 1,0 0-1,1 0 1,-1-1-1,0 0 1,-1 0-1,1-1 0,6-5 1,12-13-76,-1-2-1,-2 0 1,0-1 0,-2-1 0,-1-2-1,21-37 1,-35 63 735,0 12-417,1 23-283,-5-25 155,14 46-56,-12-44 57,0 1 0,0 0 0,-1 1 1,-1-1-1,1 1 0,-2-1 0,0 1 0,0-1 0,-1 1 1,0 0-1,-2 15 0,1-24-78,0 0 0,-1-1 0,1 1 0,0-1 0,-1 1 0,1-1 0,-1 1 0,1-1 0,-1 0 0,1 0 0,-1 0 0,0 0 0,0 0 0,0 0 0,1 0 0,-1-1 0,0 1 0,0-1 0,0 1 0,0-1 0,0 0 0,0 0-1,0 0 1,0 0 0,0 0 0,0 0 0,0 0 0,0-1 0,0 1 0,0-1 0,0 0 0,0 1 0,0-1 0,0 0 0,1 0 0,-1 0 0,0 0 0,1 0 0,-1-1 0,1 1 0,-1 0 0,1-1 0,-1 1 0,1-1 0,0 0 0,0 1 0,-2-4 0,1-26-4927,2-5-4056</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20.416"/>
    </inkml:context>
    <inkml:brush xml:id="br0">
      <inkml:brushProperty name="width" value="0.05" units="cm"/>
      <inkml:brushProperty name="height" value="0.05" units="cm"/>
      <inkml:brushProperty name="color" value="#5B2D90"/>
    </inkml:brush>
  </inkml:definitions>
  <inkml:trace contextRef="#ctx0" brushRef="#br0">103 1 8228,'0'0'7491,"4"17"-6079,-3-11-1323,4 25 463,3 45 0,-7-65-480,-1 0 1,0 0 0,-1 0 0,0 0-1,-1 0 1,-1 0 0,1 0 0,-2 0 0,-5 13-1,-1-4 9,-1-1-1,-1 0 1,-1 0-1,0-1 1,-28 27-1,65-66 183,0 0 0,1 2 0,37-22-1,28-2-1632,-29 17-2843,4 2-5250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22.916"/>
    </inkml:context>
    <inkml:brush xml:id="br0">
      <inkml:brushProperty name="width" value="0.05" units="cm"/>
      <inkml:brushProperty name="height" value="0.05" units="cm"/>
      <inkml:brushProperty name="color" value="#5B2D90"/>
    </inkml:brush>
  </inkml:definitions>
  <inkml:trace contextRef="#ctx0" brushRef="#br0">1 49 3009,'0'0'14322,"15"0"-13709,226 1 735,343-4-972,-487 0-345,635 0 535,-441 24-508,101 3-49,359-15 1144,-281 0-756,129-26 78,165 7-646,-297 15 132,-255-8 129,22-16-212,-22-1 49,286-7 343,-156 15 254,-283 12 1211,-46 0 437,-6 0-2139,-10 0-650,-29 2-2339,-18 1-2623</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29.722"/>
    </inkml:context>
    <inkml:brush xml:id="br0">
      <inkml:brushProperty name="width" value="0.05" units="cm"/>
      <inkml:brushProperty name="height" value="0.05" units="cm"/>
      <inkml:brushProperty name="color" value="#5B2D90"/>
    </inkml:brush>
  </inkml:definitions>
  <inkml:trace contextRef="#ctx0" brushRef="#br0">44 29 1121,'0'0'13480,"-7"0"-12543,-30 0 4372,49 0-3860,540-18 898,-511 14-3011,18-1-758,-17 3-8022</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0.085"/>
    </inkml:context>
    <inkml:brush xml:id="br0">
      <inkml:brushProperty name="width" value="0.05" units="cm"/>
      <inkml:brushProperty name="height" value="0.05" units="cm"/>
      <inkml:brushProperty name="color" value="#5B2D90"/>
    </inkml:brush>
  </inkml:definitions>
  <inkml:trace contextRef="#ctx0" brushRef="#br0">16 0 6211,'0'0'16007,"-1"0"-15924,1 0 1,0 1-1,-1-1 0,1 0 0,0 0 0,-1 1 1,1-1-1,0 0 0,-1 0 0,1 1 0,0-1 1,0 0-1,-1 1 0,1-1 0,0 0 0,0 1 1,0-1-1,-1 0 0,1 1 0,0-1 0,0 0 1,0 1-1,0-1 0,0 1 0,0-1 0,0 0 1,0 1-1,0-1 0,0 1 0,0-1 1,0 1-1,-5 185 891,2-92-2274,1-2-5972,2-81 538</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0.470"/>
    </inkml:context>
    <inkml:brush xml:id="br0">
      <inkml:brushProperty name="width" value="0.05" units="cm"/>
      <inkml:brushProperty name="height" value="0.05" units="cm"/>
      <inkml:brushProperty name="color" value="#5B2D90"/>
    </inkml:brush>
  </inkml:definitions>
  <inkml:trace contextRef="#ctx0" brushRef="#br0">0 127 10117,'0'0'10530,"17"-8"-9175,-14 7-1317,7-5 45,0 1 1,1 1-1,0 0 0,0 0 1,0 1-1,1 0 1,-1 1-1,1 0 1,-1 1-1,1 0 1,0 1-1,-1 0 1,22 4-1,-12 2-7,-1 1 0,0 0 0,0 2 0,35 19-1,-49-24-64,0-1 0,-1 1 0,1 0 0,-1 0-1,0 1 1,0-1 0,0 1 0,-1 0-1,0 0 1,0 1 0,0 0 0,0-1-1,-1 1 1,0 0 0,0 1 0,-1-1 0,1 0-1,-1 1 1,1 10 0,-3-13-44,0 0 0,0-1 0,-1 1 1,1 0-1,-1 0 0,0-1 0,0 1 0,0 0 1,0-1-1,-1 1 0,0-1 0,1 0 0,-1 1 0,-1-1 1,1 0-1,0 0 0,-1 0 0,1-1 0,-1 1 1,0 0-1,0-1 0,0 0 0,-6 4 0,1-2-37,1 0 1,-1-1-1,1 0 0,-1 0 0,0-1 0,0 0 1,0 0-1,-1-1 0,1 0 0,-10 0 1,17-1 76,-1-1 0,1 1 1,0-1-1,-1 0 1,1 1-1,0-1 1,-1 0-1,1 0 1,0 0-1,0 0 0,0 0 1,0 0-1,0 0 1,0 0-1,0-1 1,0 1-1,0 0 1,1 0-1,-1-1 1,0 1-1,1-1 0,-1 1 1,1 0-1,-1-1 1,1 1-1,0-1 1,0 1-1,0-1 1,0 1-1,0-1 0,0 1 1,0-1-1,0-1 1,6-59 720,-3 48-660,2 0 0,0 1-1,0 0 1,2 0 0,-1 0-1,2 0 1,0 1 0,0 0-1,15-15 1,-6 8-105,0 1 1,2 1-1,0 1 1,36-24-1,-54 39-101,0 1 0,0-1 0,0 0 0,0 0 0,0 1 0,0-1 0,0 0 0,1 1 0,-1-1 0,0 1 0,0 0 0,1-1 0,-1 1 0,0 0 0,0 0 0,1 0 0,-1 0 0,0 0 0,1 0 0,1 0 0,-3 1-281,1 0 0,0 0 0,0 0 0,-1 0 0,1 1 0,-1-1-1,1 0 1,-1 0 0,1 0 0,-1 1 0,0-1 0,0 0 0,1 0 0,-1 1 0,0-1-1,0 0 1,0 0 0,0 1 0,-1 0 0,1 26-6533</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8.008"/>
    </inkml:context>
    <inkml:brush xml:id="br0">
      <inkml:brushProperty name="width" value="0.05" units="cm"/>
      <inkml:brushProperty name="height" value="0.05" units="cm"/>
      <inkml:brushProperty name="color" value="#5B2D90"/>
    </inkml:brush>
  </inkml:definitions>
  <inkml:trace contextRef="#ctx0" brushRef="#br0">23 27 11253,'0'0'12518,"1"-6"-12385,6-14-61,-4 32-69,-8 49-163,-7 6 277,6-39-200,2-1 1,-2 44-1,17-77-322,37-42 171,-27 25 211,34-28 1,-48 46 102,0 0 0,0 0 0,0 0 0,1 1 1,-1 0-1,1 1 0,0 0 0,0 0 0,16-3 1,-23 5-61,-1 1 1,1 0 0,-1 0 0,0 0 0,1 0-1,-1 0 1,0 0 0,1 1 0,-1-1 0,0 0 0,1 0-1,-1 0 1,0 0 0,1 0 0,-1 0 0,0 1-1,1-1 1,-1 0 0,0 0 0,0 0 0,1 1 0,-1-1-1,0 0 1,0 0 0,1 1 0,-1-1 0,0 0-1,0 1 1,0-1 0,1 0 0,-1 1 0,0-1 0,0 0-1,0 1 1,0-1 0,0 0 0,0 1 0,0 0-1,0 18-89,0-10 116,-2 23-48,0 0 0,-3 0-1,0-1 1,-17 55 0,-2-18-1105,-32 66 1,3-31-3217</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3.651"/>
    </inkml:context>
    <inkml:brush xml:id="br0">
      <inkml:brushProperty name="width" value="0.05" units="cm"/>
      <inkml:brushProperty name="height" value="0.05" units="cm"/>
      <inkml:brushProperty name="color" value="#5B2D90"/>
    </inkml:brush>
  </inkml:definitions>
  <inkml:trace contextRef="#ctx0" brushRef="#br0">29 36 7091,'0'0'10384,"-3"-7"-9125,-6-21-664,9 38 4786,-1 12-4165,-2 40-1834,5 124 1231,-5 205-23,-8-309 1499,11-115-3485,0 19-1474,0 0-2479</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4.606"/>
    </inkml:context>
    <inkml:brush xml:id="br0">
      <inkml:brushProperty name="width" value="0.05" units="cm"/>
      <inkml:brushProperty name="height" value="0.05" units="cm"/>
      <inkml:brushProperty name="color" value="#5B2D90"/>
    </inkml:brush>
  </inkml:definitions>
  <inkml:trace contextRef="#ctx0" brushRef="#br0">8 153 4290,'0'0'11853,"-1"-9"-10585,0 3-1227,-1 3 127,1 0 0,1 0 0,-1 0-1,0-1 1,1 1 0,0 0 0,0 0 0,0-1 0,0 1 0,0 0-1,0-1 1,1 1 0,0 0 0,0 0 0,0 0 0,0 0-1,0 0 1,0 0 0,1 0 0,0 0 0,-1 0 0,1 0 0,0 1-1,1-1 1,-1 1 0,0-1 0,1 1 0,3-3 0,4-1-61,0 0 0,1 0 1,0 1-1,0 0 1,0 1-1,0 0 1,1 0-1,-1 2 0,1-1 1,0 2-1,0-1 1,0 2-1,0 0 1,22 2-1,-31-1-110,0 0 0,0-1 0,0 2 0,0-1 0,-1 0-1,1 1 1,0-1 0,-1 1 0,1 0 0,-1-1 0,0 1 0,0 1 0,0-1 0,0 0 0,0 0 0,0 1 0,0-1 0,-1 1-1,1-1 1,-1 1 0,0 0 0,0 0 0,0 0 0,0 0 0,1 5 0,1 7-17,-1 0 0,-1-1 0,0 29 0,-2-32 4,0-1-1,0 0 1,-1 1 0,-1-1-1,1 0 1,-1-1 0,-1 1 0,0 0-1,-1-1 1,1 0 0,-2 0 0,-7 10-1,-8 8 21,-1-2-1,-37 33 0,30-31-14,-32 38 0,58-61 61,29-2 1130,39-3-1186,-1-4 1,76-15-1,35-19-8066,-90 17-2821</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5.168"/>
    </inkml:context>
    <inkml:brush xml:id="br0">
      <inkml:brushProperty name="width" value="0.05" units="cm"/>
      <inkml:brushProperty name="height" value="0.05" units="cm"/>
      <inkml:brushProperty name="color" value="#5B2D90"/>
    </inkml:brush>
  </inkml:definitions>
  <inkml:trace contextRef="#ctx0" brushRef="#br0">12 198 3954,'0'0'12728,"-2"-4"-12106,0 2-460,1-1 0,0 1 1,0-1-1,0 1 0,0-1 0,0 0 1,0 1-1,1-1 0,0 0 0,-1 0 1,1 1-1,0-1 0,0 0 0,0 0 1,1 1-1,-1-1 0,1 0 0,-1 0 1,1 1-1,0-1 0,0 1 0,0-1 1,0 1-1,1-1 0,-1 1 0,4-4 1,4-4 56,1 0 0,1 1 1,-1 0-1,2 0 1,-1 2-1,1-1 1,0 1-1,1 1 0,-1 0 1,20-5-1,-10 4-153,1 1-1,0 1 1,0 1-1,0 1 1,32 0-1,-53 3-75,-1 1 0,1-1-1,-1 0 1,1 1 0,-1-1-1,0 1 1,1 0 0,-1-1 0,0 1-1,1 0 1,-1 0 0,0 0-1,0 0 1,1 0 0,-1 0-1,0 0 1,0 0 0,0 1 0,-1-1-1,1 0 1,0 1 0,0-1-1,-1 0 1,1 1 0,-1-1 0,1 1-1,-1-1 1,1 1 0,-1-1-1,0 1 1,0-1 0,0 1-1,0-1 1,0 3 0,0 5-39,0-1-1,0 1 1,-1-1 0,0 1-1,-3 10 1,-2-3-167,-1 0 1,0 0-1,-1-1 0,-17 23 1,15-23-114,0 1 1,1 0-1,0 0 1,-11 35 0,18-46 260,1-1 0,0 1 0,1 1 0,-1-1 1,1 0-1,0 0 0,0 0 0,1 0 1,-1 0-1,1 0 0,0 0 0,0 0 0,1 0 1,0-1-1,0 1 0,0 0 0,0-1 0,1 1 1,-1-1-1,1 0 0,0 0 0,6 6 1,9 9-225,-13-14 281,1 0 0,-1 0-1,0 1 1,0-1 0,0 1 0,-1 1 0,0-1 0,0 1-1,-1-1 1,0 1 0,0 0 0,0 0 0,2 11-1,-6-16 28,1 0 0,0 0 1,0 0-1,-1 0 0,1-1 0,-1 1 0,0 0 0,1 0 0,-1-1 0,0 1 0,0 0 0,0-1 0,0 1 0,0-1 0,0 1 0,-1-1 0,1 0 0,0 1 0,-1-1 0,1 0 0,-1 0 0,0 0 0,1 0 0,-1 0 0,0 0 0,1-1 0,-1 1 0,0-1 0,0 1 0,0-1 0,-2 1 0,-10 2 321,1-1-1,-1 0 1,-15 0-1,23-2-156,-93 2 751,99-2-997,-1 0 1,1 0 0,0 0-1,0-1 1,-1 1 0,1 0-1,0 0 1,-1-1 0,1 1-1,0 0 1,0 0-1,0-1 1,-1 1 0,1 0-1,0-1 1,0 1 0,0 0-1,0-1 1,0 1 0,0 0-1,-1-1 1,1 1-1,0 0 1,0-1 0,0 1-1,0 0 1,0-1 0,0 1-1,0 0 1,1-1 0,-1 1-1,0-1 1,0 1-1,0 0 1,0-1 0,0 1-1,0 0 1,1 0 0,-1-1-1,0 1 1,0 0 0,0-1-1,1 1 1,-1 0-1,0 0 1,1-1 0,-1 1-1,0 0 1,0 0 0,1 0-1,-1 0 1,0-1 0,1 1-1,-1 0 1,1 0-1,34-20-7481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33.936"/>
    </inkml:context>
    <inkml:brush xml:id="br0">
      <inkml:brushProperty name="width" value="0.05" units="cm"/>
      <inkml:brushProperty name="height" value="0.05" units="cm"/>
      <inkml:brushProperty name="color" value="#5B2D90"/>
    </inkml:brush>
  </inkml:definitions>
  <inkml:trace contextRef="#ctx0" brushRef="#br0">5 174 7523,'0'0'10832,"-4"0"-10093,21-12 1002,37-15-1512,39-22-379,-71 37-163,45-29-635,-30 8-5136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1.763"/>
    </inkml:context>
    <inkml:brush xml:id="br0">
      <inkml:brushProperty name="width" value="0.05" units="cm"/>
      <inkml:brushProperty name="height" value="0.05" units="cm"/>
      <inkml:brushProperty name="color" value="#5B2D90"/>
    </inkml:brush>
  </inkml:definitions>
  <inkml:trace contextRef="#ctx0" brushRef="#br0">127 0 8948,'0'0'8249,"4"16"-8142,-2-9-98,2 5 9,-2 0 1,1 0 0,-1 0-1,-1 0 1,0 0-1,-1 1 1,-1-1-1,-3 24 1,-7 1 54,-2 0-1,-1-1 1,-2-1-1,-38 61 1,25-45 677,29-51-695,0 0 1,-1 0-1,1 1 1,0-1 0,-1 0-1,1 1 1,0-1 0,0 1-1,0-1 1,-1 0-1,1 1 1,0-1 0,0 1-1,0-1 1,0 0-1,0 1 1,0-1 0,0 1-1,0-1 1,0 1 0,0-1-1,0 0 1,0 1-1,0-1 1,0 1 0,0-1-1,0 0 1,0 1 0,0-1-1,1 1 1,-1-1-1,0 0 1,0 1 0,0-1-1,1 0 1,-1 1 0,1-1-1,17 0 756,24-17-189,-42 17-620,56-26 217,104-44-4333,-100 48-1470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5.590"/>
    </inkml:context>
    <inkml:brush xml:id="br0">
      <inkml:brushProperty name="width" value="0.05" units="cm"/>
      <inkml:brushProperty name="height" value="0.05" units="cm"/>
      <inkml:brushProperty name="color" value="#5B2D90"/>
    </inkml:brush>
  </inkml:definitions>
  <inkml:trace contextRef="#ctx0" brushRef="#br0">19 0 9428,'0'0'13300,"-2"4"-12612,-1 5-655,0-1-1,0 1 1,1-1-1,0 1 1,0 0-1,1-1 1,1 1 0,-1 0-1,1 0 1,1 0-1,2 15 1,-1-10 16,1 0 0,0-1-1,0 0 1,2 1 0,0-1 0,0-1 0,9 16 0,-10-22-55,-1-1 0,1 0 1,0 0-1,0 0 0,1 0 0,0 0 1,-1-1-1,2 0 0,-1 0 0,0 0 1,1-1-1,-1 0 0,1 0 0,0 0 1,0-1-1,0 1 0,1-2 0,-1 1 1,0-1-1,1 0 0,-1 0 0,1 0 1,-1-1-1,1 0 0,-1-1 0,1 1 1,-1-1-1,1 0 0,-1-1 0,0 0 1,0 0-1,1 0 0,-1-1 0,-1 0 1,1 0-1,0 0 0,-1-1 0,9-6 1,5-8-153,-1 0 1,-1-1-1,0-1 0,-1-1 1,-2 0-1,0-1 1,21-44-1,-7 13 634,-28 53-451,0 0 0,0 0 0,0 0 0,0 0 1,0 0-1,0 0 0,0 0 0,0-1 0,0 1 0,0 0 0,0 0 0,0 0 0,0 0 0,0 0 0,0 0 0,0 0 0,0 0 0,0-1 0,0 1 0,1 0 0,-1 0 0,0 0 0,0 0 0,0 0 0,0 0 0,0 0 0,0 0 1,0 0-1,0 0 0,0 0 0,1 0 0,-1 0 0,0-1 0,0 1 0,0 0 0,0 0 0,0 0 0,0 0 0,0 0 0,1 0 0,-1 0 0,0 0 0,0 0 0,0 0 0,0 0 0,0 1 0,0-1 0,0 0 0,1 0 1,-1 0-1,0 0 0,0 0 0,0 0 0,0 0 0,0 0 0,0 0 0,0 0 0,0 0 0,0 0 0,1 0 0,-1 0 0,0 1 0,0-1 0,0 0 0,0 0 0,0 0 0,0 0 0,0 0 0,0 0 0,3 15 369,-2 26-691,-1-37 427,0 19-205,-9 191 770,6-187-1252,-1-1 1,-2 0-1,-1-1 1,0 1-1,-2-1 0,-14 26 1,-1-6-4401</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5.988"/>
    </inkml:context>
    <inkml:brush xml:id="br0">
      <inkml:brushProperty name="width" value="0.05" units="cm"/>
      <inkml:brushProperty name="height" value="0.05" units="cm"/>
      <inkml:brushProperty name="color" value="#5B2D90"/>
    </inkml:brush>
  </inkml:definitions>
  <inkml:trace contextRef="#ctx0" brushRef="#br0">120 6 14439,'0'0'8588,"-3"23"-8354,-2 3-111,1-11-19,2 1 1,-1-1-1,2 0 1,0 1-1,1-1 0,0 1 1,5 24-1,0-24-15,0 0 0,2 0 1,0 0-1,0-1 0,2 0 0,19 28 0,-19-32-41,-1 0 0,0 0 0,-1 1 0,-1 0 0,0 1 0,0 0 0,-1 0 1,-1 0-1,0 0 0,-1 1 0,3 23 0,-6-34-63,0-1 1,0 1 0,-1-1-1,1 1 1,-1-1 0,1 0 0,-1 0-1,0 1 1,0-1 0,0 0-1,0 0 1,0 0 0,-1 0-1,1 0 1,-1 0 0,1 0 0,-1 0-1,0 0 1,-2 1 0,-1 1-131,0-1 0,0 0 1,0-1-1,0 1 0,-1-1 1,1 0-1,-11 3 0,-2-2-1200,1 0 0,0-2 0,-1 0 0,-27-1 0,-11-8-13553</inkml:trace>
  <inkml:trace contextRef="#ctx0" brushRef="#br0" timeOffset="1">189 72 16343,'0'0'4162,"109"-61"-3489,-45 54-353,15 4-640,12 3-945,4 0-3937</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6.472"/>
    </inkml:context>
    <inkml:brush xml:id="br0">
      <inkml:brushProperty name="width" value="0.05" units="cm"/>
      <inkml:brushProperty name="height" value="0.05" units="cm"/>
      <inkml:brushProperty name="color" value="#5B2D90"/>
    </inkml:brush>
  </inkml:definitions>
  <inkml:trace contextRef="#ctx0" brushRef="#br0">163 1 11461,'0'0'11632,"-8"6"-11282,-7 10-296,0 1 0,0 0 0,2 1-1,0 0 1,1 1 0,1 1 0,1 0 0,0 0 0,2 1 0,0 0 0,2 1 0,0 0 0,-2 23 0,6-32-40,0 0 1,1 1-1,1-1 1,0 0-1,1 1 1,1-1-1,0 0 1,1 1-1,0-1 1,8 19-1,-8-24 4,2 0-1,-1 0 1,1 0-1,1 0 1,-1-1-1,1 0 1,0 0-1,1 0 0,0-1 1,0 0-1,0-1 1,1 1-1,-1-1 1,1-1-1,1 1 1,13 4-1,-13-5-11,1-1 0,0 0 0,0-1 0,0 0 0,0-1 0,21 1 0,-28-2 28,-1 0 0,1 0 0,0 0-1,0-1 1,-1 1 0,1 0-1,0-1 1,-1 0 0,1 0 0,0 0-1,-1 0 1,1 0 0,-1 0-1,1-1 1,-1 1 0,0-1 0,0 1-1,0-1 1,0 0 0,0 0-1,0 0 1,0 0 0,0-1 0,-1 1-1,1 0 1,-1-1 0,0 1-1,0-1 1,2-3 0,-2 0 51,0 0 1,-1 0-1,1 0 1,-1 0-1,0 1 1,-1-1-1,1 0 1,-1 0-1,0 0 0,-1 0 1,0 1-1,0-1 1,0 1-1,0-1 1,-1 1-1,0 0 1,0 0-1,0 0 1,-1 0-1,1 0 1,-1 1-1,0 0 1,-1 0-1,-6-5 1,3 2-339,0 1 1,-1 0-1,0 1 1,0 0-1,-18-7 1,18 9-946,0 0 1,0 1-1,-1 0 1,1 0-1,-1 1 0,-10 0 1,33 1-8746</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6.926"/>
    </inkml:context>
    <inkml:brush xml:id="br0">
      <inkml:brushProperty name="width" value="0.05" units="cm"/>
      <inkml:brushProperty name="height" value="0.05" units="cm"/>
      <inkml:brushProperty name="color" value="#5B2D90"/>
    </inkml:brush>
  </inkml:definitions>
  <inkml:trace contextRef="#ctx0" brushRef="#br0">1 36 17352,'0'0'2140,"25"-2"-1660,451-32 1155,-475 35-1563,-1-1-1,1 0 0,-1 0 1,0 1-1,1-1 0,-1 1 1,1-1-1,-1 0 0,0 1 1,1-1-1,-1 1 0,0-1 1,1 1-1,-1-1 0,0 1 1,0-1-1,1 1 0,-1-1 1,0 1-1,0-1 0,0 1 1,0-1-1,0 1 0,0 0 1,0-1-1,0 1 0,0-1 1,0 2-1,0 24-156,-1-19 356,-12 241 1755,-1-21-595,11-146-3602,-2-4-3299</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7.283"/>
    </inkml:context>
    <inkml:brush xml:id="br0">
      <inkml:brushProperty name="width" value="0.05" units="cm"/>
      <inkml:brushProperty name="height" value="0.05" units="cm"/>
      <inkml:brushProperty name="color" value="#5B2D90"/>
    </inkml:brush>
  </inkml:definitions>
  <inkml:trace contextRef="#ctx0" brushRef="#br0">1 42 16696,'0'0'3697,"137"-32"-7939,-80 23-3041</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7.664"/>
    </inkml:context>
    <inkml:brush xml:id="br0">
      <inkml:brushProperty name="width" value="0.05" units="cm"/>
      <inkml:brushProperty name="height" value="0.05" units="cm"/>
      <inkml:brushProperty name="color" value="#5B2D90"/>
    </inkml:brush>
  </inkml:definitions>
  <inkml:trace contextRef="#ctx0" brushRef="#br0">0 6 5122,'0'0'16120,"68"-6"-16120,-35 6 0,13 4-1265,14-1-1072,21-3-5715</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9.076"/>
    </inkml:context>
    <inkml:brush xml:id="br0">
      <inkml:brushProperty name="width" value="0.05" units="cm"/>
      <inkml:brushProperty name="height" value="0.05" units="cm"/>
      <inkml:brushProperty name="color" value="#5B2D90"/>
    </inkml:brush>
  </inkml:definitions>
  <inkml:trace contextRef="#ctx0" brushRef="#br0">521 21 5507,'0'0'8780,"-18"-3"-7649,1-1-747,3 0-73,0 1 0,0 1 0,0 0-1,0 1 1,0 0 0,0 1 0,-18 2-1,22 1-78,-1 0 0,1 1 0,-1 0 0,1 1 0,1 0 0,-1 1 0,1 0 0,-1 0 0,-8 9 0,-5 6 381,-42 46 0,47-46-449,2 1-1,0 0 1,1 1 0,1 1-1,1 0 1,1 1-1,2 0 1,0 0 0,2 2-1,0-1 1,2 1 0,1-1-1,2 2 1,-2 28-1,5-41-141,2 236 618,1-220-590,1-1-1,1 1 1,2-1-1,1 0 1,2 0-1,13 30 1,-8-28-36,2-1-1,1 0 1,1-1 0,2-1 0,33 38 0,-43-56-4,-1 0 0,2-1 1,-1 0-1,1-1 0,1 0 1,-1-1-1,2-1 0,-1 0 1,1 0-1,0-1 0,0-1 1,1-1-1,-1 0 0,1 0 1,18 1-1,-11-4-90,-1 0-1,0-2 1,1 0-1,22-5 1,-32 4-2,-1-2 0,0 1 1,0-1-1,0-1 0,0 0 1,-1 0-1,1-1 0,-1-1 1,9-7-1,3-5 32,-2-1 0,0-1 1,-1-1-1,-1 0 0,-1-2 0,-1 0 1,-1-1-1,18-41 0,-8 6-300,-2-2-1,24-105 0,-41 136 317,-1-1-1,-2 1 0,-1-1 0,-2 0 0,-5-45 1,-1 30 53,-2 1 1,-2 1-1,-16-47 1,21 81 13,0-1 1,-1 1 0,0 1 0,-1-1-1,0 1 1,0 0 0,-1 1-1,-1 0 1,1 0 0,-2 0 0,1 1-1,-18-11 1,-13-6 38,-86-39 0,73 39-126,46 22 14,1 0 0,-1 1 0,0-1-1,0 1 1,-1 1 0,1-1 0,0 1 0,-1 0 0,1 1 0,0 0 0,-1 0-1,1 1 1,-1 0 0,1 0 0,0 0 0,-8 3 0,-6 4-1056,1 1 0,-1 1 0,-33 22 0,4-2-3120,1-4-5308</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39.918"/>
    </inkml:context>
    <inkml:brush xml:id="br0">
      <inkml:brushProperty name="width" value="0.05" units="cm"/>
      <inkml:brushProperty name="height" value="0.05" units="cm"/>
      <inkml:brushProperty name="color" value="#5B2D90"/>
    </inkml:brush>
  </inkml:definitions>
  <inkml:trace contextRef="#ctx0" brushRef="#br0">1 70 9877,'0'0'11477,"99"-12"-11365,-40 1 896,-3 2-944,-3 0-16,-5 2-96,-8 0-64,-7 1-272,-7 1-1761,-10 1-2929</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40.269"/>
    </inkml:context>
    <inkml:brush xml:id="br0">
      <inkml:brushProperty name="width" value="0.05" units="cm"/>
      <inkml:brushProperty name="height" value="0.05" units="cm"/>
      <inkml:brushProperty name="color" value="#5B2D90"/>
    </inkml:brush>
  </inkml:definitions>
  <inkml:trace contextRef="#ctx0" brushRef="#br0">99 0 9652,'0'0'12310,"-57"116"-11205,47-66-321,0 4-768,0 3 720,4 1-736,2 0 0,2-7-224,2-8-560,0-9-1025,0-14-1953</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40.615"/>
    </inkml:context>
    <inkml:brush xml:id="br0">
      <inkml:brushProperty name="width" value="0.05" units="cm"/>
      <inkml:brushProperty name="height" value="0.05" units="cm"/>
      <inkml:brushProperty name="color" value="#5B2D90"/>
    </inkml:brush>
  </inkml:definitions>
  <inkml:trace contextRef="#ctx0" brushRef="#br0">1 266 5298,'0'0'13529,"0"0"-13462,0 0 0,0-1 0,0 1 0,0-1 0,0 1 0,0-1 0,-1 1 0,1 0 0,0-1 0,0 1 0,0-1 0,1 1 0,-1-1 0,0 1 0,0 0 0,0-1 0,0 1 0,0-1 0,0 1 0,1 0 0,-1-1 0,0 1-1,0 0 1,1-1 0,-1 1 0,0 0 0,0-1 0,1 1 0,-1 0 0,0-1 0,1 1 0,-1 0 0,1 0 0,-1 0 0,0-1 0,1 1 0,-1 0 0,0 0 0,2 0 0,68-34 1932,66-34-585,-120 58-1346,-1-1 0,0 0-1,0-1 1,-1 0 0,0-1-1,12-17 1,-24 28-58,0-1 1,0 1-1,0 0 0,-1-1 1,0 1-1,1-1 0,-1 1 1,0-1-1,0 0 0,0 0 1,0 1-1,-1-1 0,1 0 1,-1 0-1,0-3 0,0 5-38,-1 1-1,1-1 0,-1 1 0,1-1 1,-1 1-1,1 0 0,-1-1 0,0 1 1,1-1-1,-1 1 0,0 0 0,1 0 0,-1 0 1,0-1-1,1 1 0,-1 0 0,0 0 1,0 0-1,1 0 0,-1 0 0,0 0 1,1 0-1,-1 0 0,0 0 0,0 1 1,0-1-1,-23 5-515,19-3 502,0 2 1,0-1 0,1 0-1,0 1 1,0 0 0,0 0 0,0 0-1,0 1 1,1-1 0,0 1-1,0 0 1,0 0 0,0 0-1,1 0 1,0 0 0,0 1-1,0-1 1,1 1 0,-1 7-1,-3 13-18,3 0-1,-1 48 1,3-73 57,20 231-779,-20-229 783,0 0-1,0 0 1,0 0-1,0 0 1,0 0-1,-1 0 1,0 0 0,1 0-1,-1 0 1,0 0-1,-1-1 1,1 1 0,0 0-1,-1-1 1,0 1-1,1-1 1,-1 1-1,0-1 1,0 0 0,0 0-1,-1 0 1,1 0-1,0 0 1,-4 2-1,-1-1-28,0-1-1,0 1 0,0-1 0,-1-1 0,1 1 0,0-1 0,-1 0 0,1-1 0,-9 0 0,6 0-109,-31-4-3149,23-7-3372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2.233"/>
    </inkml:context>
    <inkml:brush xml:id="br0">
      <inkml:brushProperty name="width" value="0.05" units="cm"/>
      <inkml:brushProperty name="height" value="0.05" units="cm"/>
      <inkml:brushProperty name="color" value="#5B2D90"/>
    </inkml:brush>
  </inkml:definitions>
  <inkml:trace contextRef="#ctx0" brushRef="#br0">1 0 7940,'0'0'11797,"8"5"-11573,18 17 320,7 3 97,1 5-369,0-1-224,-1-1-96,-3-1 32,0-7-977,-6-6-623,-1-7-1298,-5-7-1520,-6-2-5490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42.355"/>
    </inkml:context>
    <inkml:brush xml:id="br0">
      <inkml:brushProperty name="width" value="0.05" units="cm"/>
      <inkml:brushProperty name="height" value="0.05" units="cm"/>
      <inkml:brushProperty name="color" value="#5B2D90"/>
    </inkml:brush>
  </inkml:definitions>
  <inkml:trace contextRef="#ctx0" brushRef="#br0">794 29 3570,'0'0'13430,"3"-4"-12011,7-13-298,-10 17-1096,0 0 1,0-1 0,0 1-1,0 0 1,0 0 0,0-1-1,0 1 1,0 0 0,0 0-1,0-1 1,0 1-1,0 0 1,0 0 0,0-1-1,0 1 1,0 0 0,0 0-1,0 0 1,0-1 0,0 1-1,-1 0 1,1 0 0,0 0-1,0-1 1,0 1 0,0 0-1,0 0 1,-1 0 0,1 0-1,0 0 1,0-1 0,0 1-1,-1 0 1,1 0 0,0 0-1,0 0 1,-1 0 0,1 0-1,0 0 1,0 0-1,-1 0 1,1 0 0,0 0-1,0 0 1,0 0 0,-1 0-1,1 0 1,0 0 0,0 0-1,-1 0 1,1 0 0,0 0-1,0 0 1,-1 0 0,1 0-1,0 1 1,0-1 0,0 0-1,-1 0 1,-1 0 129,-574 25 1021,481-19-762,60-5 11,21-1-245,0 1-1,0 0 1,1 1-1,-16 3 1,29-4-211,-1-1-1,1 0 1,-1 0-1,1 1 1,0-1 0,-1 0-1,1 1 1,0-1-1,0 0 1,-1 1 0,1-1-1,0 0 1,0 1 0,-1-1-1,1 1 1,0-1-1,0 1 1,0-1 0,0 0-1,0 1 1,0-1-1,0 1 1,0-1 0,0 1-1,0-1 1,0 1-1,0-1 1,0 1 0,0-1-1,0 1 1,0-1-1,0 0 1,0 1 0,1-1-1,-1 1 1,0-1-1,0 0 1,1 1 0,-1-1-1,0 1 1,0-1-1,1 0 1,0 1 0,12 16-2147,7 0-1023,-2-1-3349</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43.802"/>
    </inkml:context>
    <inkml:brush xml:id="br0">
      <inkml:brushProperty name="width" value="0.05" units="cm"/>
      <inkml:brushProperty name="height" value="0.05" units="cm"/>
      <inkml:brushProperty name="color" value="#5B2D90"/>
    </inkml:brush>
  </inkml:definitions>
  <inkml:trace contextRef="#ctx0" brushRef="#br0">1 24 4594,'0'0'5597,"18"-3"-4228,318-17 3772,483 37-2148,281 23-1463,-536-22-1016,68-2-442,478 23 16,-66-3-392,-428-33 563,-615-3-201,-17 0 94,-69-6-3777,18-6-3016</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45.638"/>
    </inkml:context>
    <inkml:brush xml:id="br0">
      <inkml:brushProperty name="width" value="0.05" units="cm"/>
      <inkml:brushProperty name="height" value="0.05" units="cm"/>
      <inkml:brushProperty name="color" value="#5B2D90"/>
    </inkml:brush>
  </inkml:definitions>
  <inkml:trace contextRef="#ctx0" brushRef="#br0">0 104 3410,'0'0'9188,"28"-9"-3959,-19 10-5139,1 0 1,-1 1-1,1 0 1,-1 0-1,0 1 1,0 1-1,0-1 1,-1 1-1,1 1 1,-1 0-1,0 0 1,0 1-1,-1-1 1,1 2-1,-1-1 1,-1 1-1,1 0 0,9 15 1,6 8 99,-2 2 1,-1 0-1,22 52 1,-28-55-71,25 58 88,3-2-1,3-2 0,70 97 1,-57-107-165,3-1 0,3-4 0,3-2 1,108 84-1,-128-117-19,1-1 0,2-3 0,1-1 0,1-3 0,1-3 0,1-1 0,1-3 0,88 18 0,-25-13-19,1-5 1,146 2-1,-245-20 25,235-7-49,-208 3 28,-1-2-1,1-3 1,68-21-1,-8-7 48,-2-5 0,-2-5-1,-3-4 1,-1-4 0,-3-4 0,-3-5-1,-2-3 1,105-104 0,299-323 1115,-396 401-874,-50 50 75,48-57 0,-67 68-165,-19 22-176,0-1-1,-1-1 1,0 1-1,9-17 1,-18 27 126,1 1-186,2-2-82,0 0 0,1-1 0,-1 1 0,0-1 0,0 0 0,0 0-1,-1 0 1,1 0 0,3-7 0,-2 5-21,27-36-535,-29 37-304,-4 5-200,-17 18-1530,-4 2-2632,-4-1-4653</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46.232"/>
    </inkml:context>
    <inkml:brush xml:id="br0">
      <inkml:brushProperty name="width" value="0.05" units="cm"/>
      <inkml:brushProperty name="height" value="0.05" units="cm"/>
      <inkml:brushProperty name="color" value="#5B2D90"/>
    </inkml:brush>
  </inkml:definitions>
  <inkml:trace contextRef="#ctx0" brushRef="#br0">1 118 12486,'0'0'8697,"24"-5"-8270,288-39-24,-256 40-252,-27 4-95,-1-2 0,1-1 0,-1-2 1,40-11-1,-66 16 2,-1-1 1,0 0-1,1 0 1,-1 0-1,0 0 1,0-1-1,0 1 1,0 0-1,0 0 0,0-1 1,0 1-1,0-1 1,0 1-1,-1-1 1,1 1-1,0-1 1,-1 1-1,1-1 0,-1-1 1,1-8 462,-7 16-429,-36 69-86,27-50-50,1 1-1,1 0 1,1 1-1,-13 41 1,19-36-604,-6 45-1,7-5-4145,3-31-3041</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46.791"/>
    </inkml:context>
    <inkml:brush xml:id="br0">
      <inkml:brushProperty name="width" value="0.05" units="cm"/>
      <inkml:brushProperty name="height" value="0.05" units="cm"/>
      <inkml:brushProperty name="color" value="#5B2D90"/>
    </inkml:brush>
  </inkml:definitions>
  <inkml:trace contextRef="#ctx0" brushRef="#br0">1 97 10229,'0'0'10484,"176"-68"-10339,-71 58 223,0 1 0,-15 3-208,-27 3-160,-27 3 176,-22 0-816,-12 0 336,-18 0-6788,-12 9 2130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47.204"/>
    </inkml:context>
    <inkml:brush xml:id="br0">
      <inkml:brushProperty name="width" value="0.05" units="cm"/>
      <inkml:brushProperty name="height" value="0.05" units="cm"/>
      <inkml:brushProperty name="color" value="#5B2D90"/>
    </inkml:brush>
  </inkml:definitions>
  <inkml:trace contextRef="#ctx0" brushRef="#br0">1 87 7652,'0'0'13560,"15"-5"-12861,-4 1-571,-7 2-85,1 0 0,0 0-1,0 0 1,0 1-1,0-1 1,1 1-1,-1 0 1,0 1-1,0-1 1,1 1-1,-1 0 1,0 1 0,0-1-1,1 1 1,-1 0-1,0 0 1,0 1-1,0-1 1,7 4-1,3 5-27,0 1-1,-1 1 0,0 0 1,-1 1-1,0 0 0,-1 1 1,-1 0-1,0 1 0,-1 1 1,0-1-1,-2 2 0,0-1 1,0 1-1,-2 0 0,0 1 1,-1-1-1,-1 1 0,4 32 1,-7-43-43,-1-1 1,-1 1 0,1-1 0,-1 1 0,0-1-1,0 0 1,-1 1 0,1-1 0,-2 0 0,1 0-1,-1 0 1,1 0 0,-7 8 0,6-11 8,0 1-1,0-1 1,0 0 0,-1 0 0,0 0-1,1 0 1,-1-1 0,0 1 0,0-1-1,-1 0 1,1 0 0,0 0 0,-1-1-1,1 0 1,-1 0 0,1 0 0,-1 0-1,0-1 1,-5 1 0,8-1 36,0 0 0,0 0 0,0-1 0,1 1 0,-1 0 0,0-1 0,0 1 0,0-1 0,1 1 0,-1-1 0,0 0 0,1 1 1,-1-1-1,0 0 0,1 0 0,-1-1 0,1 1 0,0 0 0,-1 0 0,1-1 0,0 1 0,0-1 0,-2-1 0,1-2 27,0 1-1,0-1 1,0 1-1,1-1 1,-1 0 0,1 0-1,0 0 1,0-9 0,1-3 175,0 0 0,1 0 0,1 0 0,5-26 0,1 20-171,0 0 0,1 0 0,1 1 1,2 0-1,0 1 0,1 0 0,1 1 0,0 1 1,2 0-1,0 1 0,2 0 0,0 2 0,0 0 1,41-26-1,-53 39-121,-1 0 0,1 0 0,0 1 0,0 0 0,0 0 0,0 0 0,0 1 0,0 0 0,12-1 0,-16 2-132,1 1-1,-1-1 0,0 0 1,0 1-1,1-1 1,-1 1-1,0 0 1,0-1-1,0 1 0,0 0 1,0 0-1,0 0 1,0 1-1,0-1 1,-1 0-1,1 1 1,0-1-1,-1 1 0,1 0 1,-1 0-1,0-1 1,1 1-1,-1 0 1,0 0-1,0 0 0,0 0 1,0 0-1,0 3 1,9 40-6276</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49.801"/>
    </inkml:context>
    <inkml:brush xml:id="br0">
      <inkml:brushProperty name="width" value="0.05" units="cm"/>
      <inkml:brushProperty name="height" value="0.05" units="cm"/>
      <inkml:brushProperty name="color" value="#5B2D90"/>
    </inkml:brush>
  </inkml:definitions>
  <inkml:trace contextRef="#ctx0" brushRef="#br0">61 108 6627,'0'0'5893,"-4"-16"-2584,-3-2-2239,-5-19-340,9 1 5185,4 130-5037,0 30 424,-20 173 0,17-282-1323,-5 25-479,2 0 1,2 1-1,4 79 0,0-115 37,-1 0 1,1 0-1,1 1 0,-1-1 0,1 0 1,0 0-1,0 0 0,4 6 1,-2-5-814,0-2 1,1 1 0,-1 0 0,1-1-1,9 7 1</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0.335"/>
    </inkml:context>
    <inkml:brush xml:id="br0">
      <inkml:brushProperty name="width" value="0.05" units="cm"/>
      <inkml:brushProperty name="height" value="0.05" units="cm"/>
      <inkml:brushProperty name="color" value="#5B2D90"/>
    </inkml:brush>
  </inkml:definitions>
  <inkml:trace contextRef="#ctx0" brushRef="#br0">109 168 7571,'0'0'9343,"-2"-16"-7118,-3-50-1080,6 62-1045,-1 0 0,1 0 1,1-1-1,-1 1 0,1 0 1,-1 0-1,1 1 0,0-1 0,1 0 1,-1 1-1,1-1 0,-1 1 0,1 0 1,0-1-1,0 2 0,1-1 0,-1 0 1,0 0-1,1 1 0,0 0 0,-1 0 1,1 0-1,0 0 0,0 1 0,0-1 1,0 1-1,1 0 0,-1 0 1,0 1-1,6-1 0,-8 2-91,0-1-1,-1 1 1,1 0 0,0 0-1,-1 0 1,0 1 0,1-1-1,-1 0 1,0 0 0,1 1-1,-1-1 1,0 1-1,0-1 1,0 1 0,0-1-1,0 1 1,-1 0 0,1 0-1,-1-1 1,1 1 0,-1 0-1,1 0 1,-1-1 0,0 1-1,0 0 1,0 4-1,2 1-9,1 12-1,0-1-1,-1 1 1,0 0-1,-2 0 1,0-1-1,-1 1 1,-1 0-1,-1-1 0,-1 1 1,0-1-1,-1 0 1,-1 0-1,-1 0 1,-1-1-1,0 0 1,-1-1-1,-21 30 1,5-16 24,-42 37 1,15-15-4,52-52-18,0 0 0,-1 0 0,1 1 0,0-1 0,0 0 0,0 0 0,-1 0 0,1 0 0,0 1 0,0-1 0,0 0 1,0 0-1,0 0 0,-1 1 0,1-1 0,0 0 0,0 0 0,0 0 0,0 1 0,0-1 0,0 0 0,0 0 0,0 1 0,0-1 0,0 0 0,0 0 0,0 1 0,0-1 1,0 0-1,0 0 0,0 1 0,0-1 0,0 0 0,0 0 0,0 1 0,0-1 0,1 0 0,-1 0 0,0 0 0,0 1 0,0-1 0,1 0 0,13 3 105,23-5 100,-36 2-198,249-49 20,-112 18-2630,-16 6-2553</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1.071"/>
    </inkml:context>
    <inkml:brush xml:id="br0">
      <inkml:brushProperty name="width" value="0.05" units="cm"/>
      <inkml:brushProperty name="height" value="0.05" units="cm"/>
      <inkml:brushProperty name="color" value="#5B2D90"/>
    </inkml:brush>
  </inkml:definitions>
  <inkml:trace contextRef="#ctx0" brushRef="#br0">1 206 5683,'0'0'11432,"0"-39"-5608,1 35-5766,-1 0 1,1 1 0,1-1 0,-1 0 0,0 1 0,1-1 0,0 1 0,0 0 0,0 0 0,0-1 0,0 1 0,1 1 0,-1-1 0,1 0 0,0 0 0,0 1 0,0 0 0,0-1 0,0 1 0,5-2 0,11-7 68,1 0 1,24-8 0,-37 17-55,24-10 37,1 1 1,1 2-1,-1 1 1,1 2-1,1 1 1,60-1-1,-91 6-106,0 0 0,0-1-1,0 2 1,-1-1 0,1 0-1,0 1 1,0-1 0,0 1-1,-1 0 1,1 0 0,0 0-1,-1 0 1,1 0 0,-1 1-1,1-1 1,-1 1 0,0-1-1,1 1 1,-1 0 0,0 0-1,3 4 1,-3-2-45,-1 0 0,1 0 0,-1 0 1,0 0-1,0 0 0,0 0 0,-1 0 0,1 0 0,-1 0 0,0 0 0,0 1 0,0-1 0,-1 0 1,0 0-1,-1 4 0,-3 9-60,0-1 1,-2 0 0,0 0 0,-1-1-1,0 0 1,-1-1 0,-1 0 0,0 0-1,-21 20 1,-35 53-500,60-77 526,0 0-1,1 0 1,0 0-1,1 1 1,0 0-1,1 0 1,-4 17-1,6-12-39,0 0-1,1 0 0,1 0 0,0 0 1,1 0-1,1 0 0,1-1 1,0 1-1,0-1 0,2 0 0,0 0 1,14 23-1,-18-34 102,0 0 0,-1-1-1,1 1 1,0 0 0,-1 0 0,0 0 0,0 0 0,-1 0-1,1 0 1,-1 1 0,1-1 0,-1 0 0,-1 5-1,0-8 21,0 1-1,0 0 1,0-1-1,0 1 1,0-1-1,0 1 1,0-1-1,0 1 1,-1-1-1,1 0 0,-1 1 1,1-1-1,-1 0 1,1 0-1,-1 0 1,0-1-1,0 1 1,1 0-1,-1 0 1,0-1-1,0 1 0,0-1 1,0 0-1,1 0 1,-1 1-1,0-1 1,0 0-1,-3-1 1,-7 2 104,-88 0 494,92-1-588,0-1 0,-1 0 0,1 0 0,0-1 0,0 0 0,1 0 0,-1-1 0,0 0-1,-12-7 1,19 9-118,-1 0-1,1-1 1,0 1-1,-1 0 1,1 0-1,0-1 1,0 1-1,0 0 0,-1-1 1,2 1-1,-1-1 1,0 0-1,0 1 1,0-1-1,1 0 1,-1 1-1,1-1 0,-1 0 1,1 0-1,0 0 1,0 1-1,0-1 1,0 0-1,0 0 1,0 0-1,0 1 1,0-1-1,1 0 0,-1 0 1,2-1-1,14-34-7448</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1.451"/>
    </inkml:context>
    <inkml:brush xml:id="br0">
      <inkml:brushProperty name="width" value="0.05" units="cm"/>
      <inkml:brushProperty name="height" value="0.05" units="cm"/>
      <inkml:brushProperty name="color" value="#5B2D90"/>
    </inkml:brush>
  </inkml:definitions>
  <inkml:trace contextRef="#ctx0" brushRef="#br0">1 0 15223,'0'0'7838,"3"19"-7464,-2-12-364,3 21 215,16 53 0,-18-73-178,1 1 0,0-1 0,1 0 0,0 0 0,0 0 0,1-1 1,0 1-1,0-1 0,1 0 0,-1-1 0,2 1 0,10 8 0,-14-13-42,0-1-1,0 0 1,-1 1 0,1-2-1,0 1 1,0 0-1,0 0 1,0-1 0,0 0-1,0 0 1,0 1-1,0-2 1,0 1 0,0 0-1,0-1 1,0 1-1,0-1 1,0 0 0,0 0-1,0 0 1,-1 0-1,1-1 1,0 1-1,-1-1 1,1 1 0,-1-1-1,1 0 1,2-3-1,9-7 10,-1-2 0,0 1 0,16-23-1,-14 18-89,23-32-212,-25 32 402,0 0 0,27-26 0,-39 62 475,-18 194-52,8-147-837,4-1-1,2 73 0,3-127-303,1-1 0,0 1 0,1 0 0,0-1 0,0 1 0,1-1 0,0 1 0,1-1 1,0 0-1,5 8 0,18 17-7389</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2.592"/>
    </inkml:context>
    <inkml:brush xml:id="br0">
      <inkml:brushProperty name="width" value="0.05" units="cm"/>
      <inkml:brushProperty name="height" value="0.05" units="cm"/>
      <inkml:brushProperty name="color" value="#5B2D90"/>
    </inkml:brush>
  </inkml:definitions>
  <inkml:trace contextRef="#ctx0" brushRef="#br0">119 1 7075,'0'0'13831,"-45"85"-13751,31-26 176,0 5-144,0 1-80,0-3-64,6-5-368,2-7-1777,2-12-3186</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1.837"/>
    </inkml:context>
    <inkml:brush xml:id="br0">
      <inkml:brushProperty name="width" value="0.05" units="cm"/>
      <inkml:brushProperty name="height" value="0.05" units="cm"/>
      <inkml:brushProperty name="color" value="#5B2D90"/>
    </inkml:brush>
  </inkml:definitions>
  <inkml:trace contextRef="#ctx0" brushRef="#br0">60 1 14679,'0'0'7363,"-60"94"-6931,60-35-64,0 5-239,18 6-129,16 1 256,4-3 48,-5-9-304,-11-9 0,-12-16-112,-10-11 256,-10-14-384,-30-9 0,-7-9-2770,-1-36-4881</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2.193"/>
    </inkml:context>
    <inkml:brush xml:id="br0">
      <inkml:brushProperty name="width" value="0.05" units="cm"/>
      <inkml:brushProperty name="height" value="0.05" units="cm"/>
      <inkml:brushProperty name="color" value="#5B2D90"/>
    </inkml:brush>
  </inkml:definitions>
  <inkml:trace contextRef="#ctx0" brushRef="#br0">1 120 11205,'0'0'6339,"79"-109"-4434,-29 99-1697,15 10-160,15 0-96,7 16-1857,-4 9-6467</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2.539"/>
    </inkml:context>
    <inkml:brush xml:id="br0">
      <inkml:brushProperty name="width" value="0.05" units="cm"/>
      <inkml:brushProperty name="height" value="0.05" units="cm"/>
      <inkml:brushProperty name="color" value="#5B2D90"/>
    </inkml:brush>
  </inkml:definitions>
  <inkml:trace contextRef="#ctx0" brushRef="#br0">165 1 10725,'0'0'11685,"-19"12"-11309,14-8-340,-6 3-3,2-1 0,-1 1 0,1 1 0,0 0 0,0 0 0,1 1 0,0 0 0,0 0 0,1 1 0,0 0 0,1 0 0,-9 22 0,9-15-5,1 1 1,1 0 0,0 0 0,1 1 0,2-1 0,0 0 0,0 1-1,2-1 1,0 1 0,2-1 0,5 24 0,-5-31-19,0 0 0,1-1 1,0 1-1,1-1 0,0 0 1,1 0-1,0 0 0,0-1 1,1 0-1,0 0 0,1-1 0,0 0 1,0 0-1,1-1 0,0 0 1,0-1-1,1 0 0,-1 0 1,14 5-1,-13-7-3,-1-1 0,0 0 0,1 0 0,0-1-1,0 0 1,0-1 0,0 0 0,-1-1 0,1 0 0,12-1 0,-19 1 1,0-1 1,0 1-1,-1-1 0,1 0 0,-1 0 1,1 0-1,-1 0 0,1 0 1,-1 0-1,1-1 0,-1 1 0,0-1 1,0 1-1,0-1 0,0 0 1,0 0-1,0 0 0,0 0 1,-1-1-1,1 1 0,-1 0 0,0 0 1,1-1-1,-1 1 0,0-1 1,0 0-1,-1 1 0,1-1 1,0 0-1,-1 1 0,0-1 0,0 0 1,1 1-1,-2-1 0,1 0 1,0 0-1,0 1 0,-1-1 1,0 0-1,-1-3 0,0 0 48,0 0 1,-1 0-1,1 0 0,-1 1 1,-1-1-1,1 1 0,-1 0 1,0 0-1,0 0 0,-1 1 1,1-1-1,-1 1 0,0 0 1,0 0-1,0 1 0,-1-1 0,1 1 1,-1 1-1,0-1 0,0 1 1,0 0-1,-8-2 0,-7-2-262,-1 1-1,1 1 1,-1 1-1,1 1 1,-28 0-1,47 2 93,-39 5-2355,40-4 2080,0-1 0,0 1 0,-1-1 0,1 1 0,0 0 0,0 0 0,0-1 0,0 1 0,0 0 0,0 0 0,0 0 0,0 0 0,1 0 0,-1 0 0,0 1 0,0 0 0,-2 18-13666</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2.884"/>
    </inkml:context>
    <inkml:brush xml:id="br0">
      <inkml:brushProperty name="width" value="0.05" units="cm"/>
      <inkml:brushProperty name="height" value="0.05" units="cm"/>
      <inkml:brushProperty name="color" value="#5B2D90"/>
    </inkml:brush>
  </inkml:definitions>
  <inkml:trace contextRef="#ctx0" brushRef="#br0">1 117 8900,'0'0'12627,"24"-15"-12360,85-49 125,-97 58-286,0 0 0,0 1 0,1 1-1,0 0 1,0 0 0,0 1 0,0 1 0,0 0 0,0 1-1,1 1 1,-1 0 0,0 0 0,1 2 0,15 2 0,-26-3-77,0 0 1,0 1-1,0-1 0,0 0 1,0 1-1,-1 0 1,1 0-1,0-1 1,-1 2-1,1-1 1,-1 0-1,0 0 1,0 1-1,0-1 1,0 1-1,0 0 1,-1-1-1,1 1 1,-1 0-1,1 0 1,-1 0-1,0 0 0,-1 0 1,1 0-1,0 6 1,2 9 38,-1 0 0,0 1 0,-3 23 0,1-23 142,-2 25-59,-3-1-1,-1 0 1,-16 53-1,10-50-597,3 1 0,-5 70 0,13-98-245,0-12-25,0 1 0,1 0 0,0-1-1,0 1 1,1-1 0,0 1 0,3 8 0,16 8-7773</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4.354"/>
    </inkml:context>
    <inkml:brush xml:id="br0">
      <inkml:brushProperty name="width" value="0.05" units="cm"/>
      <inkml:brushProperty name="height" value="0.05" units="cm"/>
      <inkml:brushProperty name="color" value="#5B2D90"/>
    </inkml:brush>
  </inkml:definitions>
  <inkml:trace contextRef="#ctx0" brushRef="#br0">0 13 10421,'0'0'5858,"101"-12"-13477,-57 12 64</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4.703"/>
    </inkml:context>
    <inkml:brush xml:id="br0">
      <inkml:brushProperty name="width" value="0.05" units="cm"/>
      <inkml:brushProperty name="height" value="0.05" units="cm"/>
      <inkml:brushProperty name="color" value="#5B2D90"/>
    </inkml:brush>
  </inkml:definitions>
  <inkml:trace contextRef="#ctx0" brushRef="#br0">1 45 3362,'0'0'6466,"121"-43"-6257,-88 42-209,5 1 0,4 0 32,1 0-353,5 0 113,0 0 112,-7 0-272,1 0-512,-3 0-1777,-3 0-17</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5.067"/>
    </inkml:context>
    <inkml:brush xml:id="br0">
      <inkml:brushProperty name="width" value="0.05" units="cm"/>
      <inkml:brushProperty name="height" value="0.05" units="cm"/>
      <inkml:brushProperty name="color" value="#5B2D90"/>
    </inkml:brush>
  </inkml:definitions>
  <inkml:trace contextRef="#ctx0" brushRef="#br0">1 88 4178,'0'0'4762,"18"-6"-3561,29-7-433,1 2 0,1 3 1,63-4-1,394 11-587,-500 1 64,57-4 959,-61 3-883,0 1-1,0 0 0,1 0 1,-1-1-1,0 1 0,0-1 1,0 0-1,1 0 1,-1 0-1,0 0 0,0 0 1,0 0-1,0 0 0,-1-1 1,1 1-1,0-1 1,0 1-1,-1-1 0,1 0 1,-1 0-1,0 1 0,2-4 1,1 4-835,0 0 0,0 0 0,0 0 0,0 1 0,0-1 0,0 1 0,0 0 0,0 0 0,0 0 0,4 2 0,3-2-2004,39 0-10162</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5.416"/>
    </inkml:context>
    <inkml:brush xml:id="br0">
      <inkml:brushProperty name="width" value="0.05" units="cm"/>
      <inkml:brushProperty name="height" value="0.05" units="cm"/>
      <inkml:brushProperty name="color" value="#5B2D90"/>
    </inkml:brush>
  </inkml:definitions>
  <inkml:trace contextRef="#ctx0" brushRef="#br0">56 12 10549,'0'0'11101,"0"-12"-9767,-4 75-653,-16 91-1,-2 19-150,12-89-1290,11-91 778,0 0 0,0 0 0,1 0 0,0 0 0,1 0 1,-1 0-1,1 0 0,0 1 0,5-7 0,41-62-338,-41 64 254,18-25 59,2 1 0,1 2 0,2 1 0,50-42 0,-80 73 51,0 0 0,1 0 0,-1 1 0,0-1 0,0 0 0,0 0 1,0 1-1,1-1 0,-1 1 0,0-1 0,0 1 0,1 0 0,-1-1 0,0 1 0,1 0 0,1 0 0,-2 0-29,0 0-1,0 1 1,-1-1-1,1 0 0,0 1 1,-1-1-1,1 0 0,-1 1 1,1-1-1,0 1 1,-1-1-1,1 1 0,-1 0 1,1-1-1,-1 1 1,0-1-1,1 1 0,-1 0 1,0-1-1,1 1 0,-1 0 1,0 0-1,2 7 12,0-1 0,-1 1 0,-1-1 0,1 16 0,-1-7 61,4 69 83,-7 89 0,0-143-861,0 0 1,-3 0-1,0-1 1,-2 1 0,-1-2-1,-17 38 1,-11 1-4558</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7.112"/>
    </inkml:context>
    <inkml:brush xml:id="br0">
      <inkml:brushProperty name="width" value="0.05" units="cm"/>
      <inkml:brushProperty name="height" value="0.05" units="cm"/>
      <inkml:brushProperty name="color" value="#5B2D90"/>
    </inkml:brush>
  </inkml:definitions>
  <inkml:trace contextRef="#ctx0" brushRef="#br0">665 191 4434,'0'0'8081,"-6"-9"-6974,-23-31-37,25 36-916,0 0 0,0 1 0,-1 0 0,1 0 0,-1 0 0,0 0 0,0 1 0,0 0 0,0 0 0,0 0 0,0 1 0,-1-1 0,1 1-1,-1 1 1,1-1 0,-1 1 0,-8 0 0,12 0-153,-30-1 408,1 0 0,-54 8 1,74-5-270,-1 0 1,1 1 0,0 1 0,0 0 0,0 0 0,1 1 0,0 0 0,0 1 0,0 0-1,-16 14 1,-1 6 24,1 0 0,1 2-1,1 1 1,2 1-1,1 1 1,-24 46 0,35-53-77,0-1 0,2 2 1,0-1-1,2 1 0,1 0 0,-4 49 1,7 162 86,4-126 19,-2-56-94,14 103-1,-11-137-80,1-1-1,1 0 1,1 0-1,1-1 1,0 0-1,1 0 1,1-1-1,20 31 0,-20-38-10,0 0 0,0-1-1,1 0 1,1-1-1,-1 0 1,1 0 0,0-1-1,1 0 1,0-1 0,0-1-1,0 0 1,1 0-1,23 4 1,2-1-81,0-2 1,1-2-1,57-1 0,-89-4 20,1 0-1,0 0 1,-1 0 0,0-1-1,1 0 1,-1-1-1,0 1 1,0-1 0,0-1-1,0 1 1,-1-1-1,0 0 1,1-1-1,-2 0 1,1 0 0,0 0-1,-1 0 1,0-1-1,0 0 1,6-9-1,7-14 53,-2 0 0,0-1-1,15-44 1,-14 35-40,-3 5-30,-2 0 1,-2-1 0,0 0-1,4-42 1,1-145 163,1 53-137,-10 125 125,-1 1 1,-3-1-1,-1 0 0,-7-60 1,0 37 115,4 41-234,-1 0 0,-10-44 0,11 63 50,0 0 1,-1 1-1,1-1 1,-2 0-1,1 1 1,-1 0-1,0-1 1,0 1-1,0 1 1,-1-1-1,0 1 1,0 0-1,-1 0 0,-7-6 1,-1 3 90,0 0-1,-1 1 1,0 0-1,0 1 1,-1 1-1,1 1 1,-32-5-1,2 3-209,-73 2 0,105 3 65,0 2 0,-1 0-1,1 1 1,0 0 0,0 1-1,0 0 1,0 1-1,1 0 1,-1 1 0,1 1-1,0 0 1,-19 13 0,17-8-598,0 1-1,1 0 1,1 1 0,0 0 0,-16 23 0,-12 20-5161</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8.513"/>
    </inkml:context>
    <inkml:brush xml:id="br0">
      <inkml:brushProperty name="width" value="0.05" units="cm"/>
      <inkml:brushProperty name="height" value="0.05" units="cm"/>
      <inkml:brushProperty name="color" value="#5B2D90"/>
    </inkml:brush>
  </inkml:definitions>
  <inkml:trace contextRef="#ctx0" brushRef="#br0">0 65 5683,'0'0'12728,"12"0"-12197,387-10-357,-49 0-127,-282 9-113,687-21 52,-688 11 589,-52 8-55,-1 0 0,1 1 0,16-1 0,-31 16-3890,0-2-1424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3.009"/>
    </inkml:context>
    <inkml:brush xml:id="br0">
      <inkml:brushProperty name="width" value="0.05" units="cm"/>
      <inkml:brushProperty name="height" value="0.05" units="cm"/>
      <inkml:brushProperty name="color" value="#5B2D90"/>
    </inkml:brush>
  </inkml:definitions>
  <inkml:trace contextRef="#ctx0" brushRef="#br0">120 106 7299,'0'0'9968,"1"-5"-8642,2 0-1185,0 0 0,1-1 0,0 1 0,0 0 1,0 1-1,0-1 0,1 1 0,0 0 1,0 0-1,0 0 0,0 0 0,0 1 1,1 0-1,0 0 0,-1 1 0,1 0 1,9-3-1,2-1-68,1 1 1,-1 1-1,1 0 0,0 1 1,23-1-1,-40 4-95,0 0-1,-1 0 1,1-1-1,0 1 0,-1 0 1,1 0-1,0 0 1,0 0-1,-1 0 1,1 0-1,0 0 0,0 0 1,-1 0-1,1 0 1,0 0-1,-1 1 1,1-1-1,0 0 0,0 0 1,-1 1-1,1-1 1,-1 0-1,1 1 1,0-1-1,-1 1 1,1-1-1,-1 1 0,1-1 1,-1 1-1,1-1 1,-1 1-1,1-1 1,-1 1-1,0 0 0,1-1 1,-1 2-1,-13 19-797,1-5 2296,12 17-1294,0-23-193,0 0 0,-1 0 0,0 0 0,-1-1 0,0 1 0,0 0 0,-1-1 0,0 1 0,-1-1 0,0 0 0,0 0 0,-1-1 0,0 1 0,-11 13-1,5-8-148,-4 5-170,1 0 1,1 1 0,-19 39 0,30-54 101,0-1 0,0 1 0,0-1-1,1 1 1,0 0 0,0 0 0,0 0 0,0 0 0,1 0 0,0 0 0,0 0 0,0-1 0,1 1 0,0 0 0,-1 0 0,2 0 0,-1 0 0,0 0 0,1-1-1,0 1 1,0-1 0,1 1 0,-1-1 0,5 6 0,-3-6 76,-1-1 166,0-1 0,0 2-1,0-1 1,-1 0-1,1 0 1,-1 1 0,0 0-1,0-1 1,0 1-1,0 0 1,-1 0 0,1 0-1,-1 0 1,0 0-1,-1 0 1,1 0 0,0 0-1,-1 9 1,-1-12 126,1-1 1,-1 1-1,0 0 0,1 0 1,-1-1-1,0 1 1,1 0-1,-1-1 0,0 1 1,0-1-1,0 1 1,0-1-1,1 1 0,-1-1 1,0 1-1,0-1 0,0 0 1,0 0-1,0 1 1,0-1-1,0 0 0,0 0 1,0 0-1,-1 0 1,-32 0 1252,26 0-883,-9 1-387,0-1 0,1 0 0,-1-2 0,1 0 0,-1 0 0,1-2 0,0 0 0,-24-10 0,27 5-2537,9-1-2394</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7:59.803"/>
    </inkml:context>
    <inkml:brush xml:id="br0">
      <inkml:brushProperty name="width" value="0.05" units="cm"/>
      <inkml:brushProperty name="height" value="0.05" units="cm"/>
      <inkml:brushProperty name="color" value="#5B2D90"/>
    </inkml:brush>
  </inkml:definitions>
  <inkml:trace contextRef="#ctx0" brushRef="#br0">0 0 8356,'0'0'8628,"7"0"-8119,95 0 1099,568 11 338,-459 0-1782,943 71 118,436 43-493,-138-88-408,-1362-37 561,574-11 76,-593 7 237,213-1 237,-266 6-83,-33-1-922,-33 0-2726,-28 0-3359</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0.833"/>
    </inkml:context>
    <inkml:brush xml:id="br0">
      <inkml:brushProperty name="width" value="0.05" units="cm"/>
      <inkml:brushProperty name="height" value="0.05" units="cm"/>
      <inkml:brushProperty name="color" value="#5B2D90"/>
    </inkml:brush>
  </inkml:definitions>
  <inkml:trace contextRef="#ctx0" brushRef="#br0">167 5 7203,'0'0'11011,"0"-4"-10102,-5 228 2264,6-159-3015,0-50-137,0 0 0,-1 0 0,-1 0 1,0 0-1,-1 0 0,-5 16 0,6-29-35,0 0-1,0 0 1,0 0-1,0 0 0,0 0 1,-1 0-1,1-1 1,-1 1-1,0 0 1,1-1-1,-1 1 0,0-1 1,0 1-1,0-1 1,0 0-1,0 0 0,0 0 1,0 0-1,0 0 1,-1-1-1,1 1 1,0 0-1,0-1 0,-1 0 1,1 0-1,0 0 1,-1 0-1,1 0 0,0 0 1,-1 0-1,1-1 1,0 1-1,-1-1 1,1 1-1,-3-3 0,0 2-20,0 0 0,0-1 0,0 0-1,0 0 1,1-1 0,-1 1 0,1-1-1,0 0 1,-1 0 0,1 0 0,1-1-1,-1 0 1,0 1 0,-5-9 0,2-9 31,3 8-80,5 23-146,1-5 228,0 0 1,0 0-1,1 0 0,-1 0 0,1 0 1,0 0-1,1-1 0,-1 1 0,1-1 1,0 0-1,0 0 0,0 0 0,0-1 1,1 1-1,0-1 0,-1 0 0,1-1 1,0 1-1,11 3 0,0 0 15,0 0 0,1-1 0,0 0 0,0-2 0,21 3 0,-24-5 32,-1 0 0,1 0 1,0-2-1,0 0 0,0 0 0,16-4 1,-27 4-51,0 0 1,0 0 0,0 0 0,0-1 0,0 1-1,0-1 1,0 0 0,-1 1 0,1-1 0,0 0-1,-1-1 1,1 1 0,-1 0 0,0-1 0,0 1-1,0-1 1,0 0 0,-1 0 0,1 0 0,-1 0-1,1 0 1,-1 0 0,0 0 0,0 0 0,0 0-1,-1-1 1,1 1 0,-1 0 0,0 0 0,0-6-1,-2 9-737,1 0 0,-1 1 0,1-1 0,-1 1 0,0-1 0,1 1 0,-1 0 0,1-1 0,-1 1 0,1 0 0,0 0 0,-1 0 0,1 0 0,-2 2 0,-17 23-8532</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1.201"/>
    </inkml:context>
    <inkml:brush xml:id="br0">
      <inkml:brushProperty name="width" value="0.05" units="cm"/>
      <inkml:brushProperty name="height" value="0.05" units="cm"/>
      <inkml:brushProperty name="color" value="#5B2D90"/>
    </inkml:brush>
  </inkml:definitions>
  <inkml:trace contextRef="#ctx0" brushRef="#br0">0 88 10805,'0'0'9668,"167"-40"-8515,-68 28-945,2 1 993,-4 2-1201,-16 2 160,-19 2-481,-18 1 17,-19 4-1504,-13 0-674</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1.576"/>
    </inkml:context>
    <inkml:brush xml:id="br0">
      <inkml:brushProperty name="width" value="0.05" units="cm"/>
      <inkml:brushProperty name="height" value="0.05" units="cm"/>
      <inkml:brushProperty name="color" value="#5B2D90"/>
    </inkml:brush>
  </inkml:definitions>
  <inkml:trace contextRef="#ctx0" brushRef="#br0">94 0 2865,'0'0'19481,"-8"73"-18472,6-25-17,-6 8-256,-8 3-639,-2-1 271,2 1-656,1-5 288,7-4-1921,6-13-753,2-14-4049</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1.922"/>
    </inkml:context>
    <inkml:brush xml:id="br0">
      <inkml:brushProperty name="width" value="0.05" units="cm"/>
      <inkml:brushProperty name="height" value="0.05" units="cm"/>
      <inkml:brushProperty name="color" value="#5B2D90"/>
    </inkml:brush>
  </inkml:definitions>
  <inkml:trace contextRef="#ctx0" brushRef="#br0">13 242 10901,'0'0'9300,"20"-13"-8206,34-19-846,-13 9 178,0-2-1,-2-2 1,56-48-1,-76 47-152,-19 28-270,1-1-1,-1 1 1,0-1-1,0 1 1,0-1-1,1 1 1,-1-1 0,0 1-1,0-1 1,0 1-1,0-1 1,0 1-1,0-1 1,0 1-1,0-1 1,0 1 0,0-1-1,0 1 1,0-1-1,-1 1 1,1-1-1,0 1 1,0-1 0,0 1-1,-1-1 1,1 1-1,0 0 1,0-1-1,-1 1 1,1-1-1,0 1 1,-1 0 0,1-1-1,-1 1 1,1 0-1,0-1 1,-1 1-1,1 0 1,-1 0-1,1 0 1,-1-1 0,1 1-1,-1 0 1,1 0-1,-1 0 1,1 0-1,-1 0 1,1 0-1,-1 0 1,1 0 0,-1 0-1,1 0 1,-1 0-1,0 0 1,-5 0-30,1 0 0,0 1 0,-1-1-1,1 1 1,0 0 0,0 1 0,0-1 0,0 1 0,0 0 0,0 0 0,0 1 0,0-1-1,1 1 1,0 0 0,-1 0 0,1 1 0,0-1 0,0 1 0,1 0 0,-1 0 0,-2 5 0,1-1-30,0 1 1,0 0-1,1 0 1,1 0 0,0 1-1,0-1 1,0 1-1,1 0 1,1 0 0,-1 19-1,2-8-20,0 1 1,1 0-1,2 0 0,0-1 0,2 1 1,0-1-1,1 0 0,12 26 0,-14-37 57,0 0-15,1 1 0,-1 0 0,-1-1 0,0 1-1,-1 1 1,0-1 0,1 13 0,-4-23 45,1 0 0,0 0-1,-1 0 1,1 0 0,-1 0 0,1 0 0,-1 0 0,0 0 0,1 0-1,-1 0 1,0-1 0,1 1 0,-1 0 0,0 0 0,0-1 0,0 1 0,0-1-1,0 1 1,0 0 0,0-1 0,0 0 0,0 1 0,0-1 0,0 0-1,0 1 1,0-1 0,0 0 0,0 0 0,0 0 0,-1 0 0,1 0 0,-1 0-1,-46-1 551,40 0-455,-7 0-166,1-2 0,0 0 0,-17-6 0,-13-3-5079,9 5-5465</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3.683"/>
    </inkml:context>
    <inkml:brush xml:id="br0">
      <inkml:brushProperty name="width" value="0.05" units="cm"/>
      <inkml:brushProperty name="height" value="0.05" units="cm"/>
      <inkml:brushProperty name="color" value="#5B2D90"/>
    </inkml:brush>
  </inkml:definitions>
  <inkml:trace contextRef="#ctx0" brushRef="#br0">17 220 1393,'0'0'13358,"-3"-8"-12230,-8-27-314,8 40 767,5 13-1575,13 23 303,3 0-1,1-1 0,24 37 1,-19-34 34,-5-9-275,43 75 396,-5 3 0,73 203-1,-101-220-224,163 508 107,-187-588-344,1-1 0,0-1 0,1 1 0,1-1 0,0 0 0,0-1 0,2 1 0,-1-2 0,22 20 0,-15-17-1,2-1 1,-1 0-1,2-2 1,0 0-1,0-1 1,24 9-1,21 2 0,2-3 0,1-2 0,92 9 0,-117-19-1,102 8 52,233-8 0,-301-7-70,12 0 25,1-4 0,-1-4 0,0-4 0,-1-4 0,-1-3 0,-1-4 1,0-4-1,134-65 0,-112 39-13,159-85-151,-203 101 117,-1-3 0,61-51 0,-52 27 46,-2-2 1,-3-4-1,65-91 1,149-250 48,-238 348-45,3-8 38,45-97 0,-78 147-51,0 1 1,26-33-1,-28 43 69,-1-1-1,0-1 1,-1 0 0,0 0-1,-1-1 1,0 1 0,-1-1 0,-1-1-1,0 1 1,3-20 0,-8 31-26,1 0 0,0 0 1,0 0-1,1 0 1,-1 0-1,0 0 0,1 0 1,3-4-1,-4 6 28,0-1-1,1 0 1,-1 0-1,0 0 1,0 0-1,0 0 1,0-1-1,0 1 1,-1 0-1,1 0 1,0-3 0,0 3-7,1 0 0,0 0 0,1 0 0,-1 0 0,0 1 0,0-1 0,1 1 0,-1-1 0,1 1 0,4-2 0,-2 1-41,3-2 79,0-1 0,0 1 1,-1-1-1,1-1 0,-1 1 1,0-1-1,10-12 1,-16 16-71,-1 2-106,-2 4-469,1 0 96,-1 0 0,0-1 0,-1 1 0,1 0 0,0-1 0,-1 1 0,-5 4 0,-1 3-826,-8 14-3128,-4-3-4539</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4.449"/>
    </inkml:context>
    <inkml:brush xml:id="br0">
      <inkml:brushProperty name="width" value="0.05" units="cm"/>
      <inkml:brushProperty name="height" value="0.05" units="cm"/>
      <inkml:brushProperty name="color" value="#5B2D90"/>
    </inkml:brush>
  </inkml:definitions>
  <inkml:trace contextRef="#ctx0" brushRef="#br0">50 47 1665,'0'0'12200,"-8"-8"-11087,-25-23 98,25 24-510,18 7 1,17 2-532,0 2-1,0 1 1,0 1 0,39 15-1,4 0 42,18 3 104,61 17 333,230 34 1,-372-74 2337,-1-1-5377,1 0 118,11 0-4931</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4.919"/>
    </inkml:context>
    <inkml:brush xml:id="br0">
      <inkml:brushProperty name="width" value="0.05" units="cm"/>
      <inkml:brushProperty name="height" value="0.05" units="cm"/>
      <inkml:brushProperty name="color" value="#5B2D90"/>
    </inkml:brush>
  </inkml:definitions>
  <inkml:trace contextRef="#ctx0" brushRef="#br0">1 43 7459,'0'0'12726,"89"-21"-12518,2 15 225,12 1-177,1 0-80,-11 1-176,-14 2 48,-23 2-288,-21 0-481,-17 2-2336,-18 9-833,0 0-1408</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5.273"/>
    </inkml:context>
    <inkml:brush xml:id="br0">
      <inkml:brushProperty name="width" value="0.05" units="cm"/>
      <inkml:brushProperty name="height" value="0.05" units="cm"/>
      <inkml:brushProperty name="color" value="#5B2D90"/>
    </inkml:brush>
  </inkml:definitions>
  <inkml:trace contextRef="#ctx0" brushRef="#br0">19 0 8036,'0'0'12069,"-4"104"-10820,4-51-449,0 3 785,0-1-1441,0 0-48,-6-5-96,2-3-48,0-8 0,4-5-1025,0-7-1984,0-10-1873</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5.621"/>
    </inkml:context>
    <inkml:brush xml:id="br0">
      <inkml:brushProperty name="width" value="0.05" units="cm"/>
      <inkml:brushProperty name="height" value="0.05" units="cm"/>
      <inkml:brushProperty name="color" value="#5B2D90"/>
    </inkml:brush>
  </inkml:definitions>
  <inkml:trace contextRef="#ctx0" brushRef="#br0">1 174 9941,'0'0'10156,"19"11"-10038,8 5-58,0 2 1,-1 1 0,27 24-1,-45-36-47,-1 0-1,0 0 0,0 1 0,0 0 1,-1 0-1,0 1 0,-1 0 0,0-1 0,0 2 1,-1-1-1,0 1 0,-1-1 0,0 1 1,0 0-1,-1 0 0,2 15 0,-4-22 1,0 0-1,-1-1 0,1 1 0,0 0 0,-1-1 0,1 1 0,-1-1 0,0 1 1,0-1-1,0 0 0,0 1 0,0-1 0,-1 0 0,1 1 0,-1-1 0,0 0 1,1 0-1,-1 0 0,0-1 0,0 1 0,0 0 0,0-1 0,0 1 0,-1-1 0,1 0 1,0 1-1,-1-1 0,1 0 0,-1-1 0,1 1 0,-1 0 0,1-1 0,-1 1 1,1-1-1,-1 0 0,0 0 0,1 0 0,-1 0 0,0 0 0,1-1 0,-1 1 1,1-1-1,-1 0 0,1 1 0,-3-3 0,3 2 28,0-1-1,1 1 1,0-1 0,-1 0-1,1 0 1,0 0 0,0 0-1,0 0 1,0 0 0,0 0-1,1 0 1,-1 0 0,1-1-1,-1 1 1,1 0-1,0 0 1,0 0 0,0-1-1,0-3 1,6-49 821,-2 39-786,1 0 0,1 0 0,0 0 0,1 1 0,1 0 0,0 0 0,1 0 0,12-13-1,9-10 114,54-52-1,-79 85-187,20-20-11,34-25 0,-52 45-24,0 0 0,-1 1 0,2-1 0,-1 2 0,0-1-1,1 1 1,0 0 0,0 0 0,0 1 0,0 0 0,8-1 0,-15 3-74,0 0 1,-1 0-1,1 0 1,0 1-1,-1-1 1,1 0-1,0 0 0,-1 1 1,1-1-1,-1 0 1,1 1-1,0-1 1,-1 1-1,1-1 1,-1 1-1,1-1 1,-1 1-1,1-1 1,-1 1-1,0-1 1,1 1-1,-1-1 0,0 1 1,1 0-1,-1-1 1,0 1-1,0 0 1,1-1-1,-1 1 1,0 0-1,0 0 1,0-1-1,0 1 1,0 0-1,0 0 1,-1 33-4747,0-25 2478,-2 35-9903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3.489"/>
    </inkml:context>
    <inkml:brush xml:id="br0">
      <inkml:brushProperty name="width" value="0.05" units="cm"/>
      <inkml:brushProperty name="height" value="0.05" units="cm"/>
      <inkml:brushProperty name="color" value="#5B2D90"/>
    </inkml:brush>
  </inkml:definitions>
  <inkml:trace contextRef="#ctx0" brushRef="#br0">34 15 8196,'0'0'12069,"-34"-15"-11621,58 37-335,12 10 463,4 4 224,-3 1-480,-5-1-160,-8-1-160,0-4-144,-5-4-384,1-8-1473,-4-10-1552,-2-9-2370</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8.437"/>
    </inkml:context>
    <inkml:brush xml:id="br0">
      <inkml:brushProperty name="width" value="0.05" units="cm"/>
      <inkml:brushProperty name="height" value="0.05" units="cm"/>
      <inkml:brushProperty name="color" value="#5B2D90"/>
    </inkml:brush>
  </inkml:definitions>
  <inkml:trace contextRef="#ctx0" brushRef="#br0">46 57 5939,'0'0'14380,"-3"-13"-13020,0-1-1343,-5-15 1226,5 75-352,-19 413 720,21-444-1691,-2 14-738,1 1 1,2 0-1,4 39 0,-4-67 522,1 1-1,-1-1 1,1 0 0,-1 1-1,1-1 1,0 1 0,0-1-1,0 0 1,1 0 0,-1 0-1,2 3 1,23 12-5944</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8.836"/>
    </inkml:context>
    <inkml:brush xml:id="br0">
      <inkml:brushProperty name="width" value="0.05" units="cm"/>
      <inkml:brushProperty name="height" value="0.05" units="cm"/>
      <inkml:brushProperty name="color" value="#5B2D90"/>
    </inkml:brush>
  </inkml:definitions>
  <inkml:trace contextRef="#ctx0" brushRef="#br0">1 150 11989,'0'0'5694,"9"-17"-3605,36-57-491,-40 69-1501,-1 0 1,1 0-1,0 1 1,0-1-1,1 1 1,-1 0-1,1 0 1,0 1-1,0 0 1,0 0-1,0 0 0,0 1 1,1 0-1,-1 0 1,1 1-1,0 0 1,-1 0-1,1 0 1,0 1-1,0 0 1,12 1-1,-17-1-62,1 0-29,-1 0-1,0 1 0,0-1 0,0 0 0,0 1 1,0-1-1,0 1 0,0 0 0,0-1 0,0 1 0,0 0 1,0 0-1,-1 0 0,1 1 0,0-1 0,-1 0 0,1 1 1,0-1-1,-1 1 0,0-1 0,2 3 0,0 1 4,-1-1 0,0 1 0,1 0-1,-2 0 1,1 0 0,0 0 0,-1 0-1,1 8 1,-1 2 1,0 0 0,-1 0 1,0 0-1,-1 0 0,-5 22 0,-1-17 8,-1 0 0,-1-1 1,0 0-1,-2 0 0,0-1 1,-1-1-1,-1 1 0,-29 29 0,-18 27 34,58-72-53,1-1 0,0 1 0,0-1 0,-1 1 0,1-1 0,1 1 0,-1 0 0,0 0 0,0-1 0,1 1 0,-1 0 0,0 0 0,1 0 0,0 0 1,0 0-1,-1 0 0,1 0 0,0 0 0,1 0 0,-1-1 0,1 5 0,0-5 12,0 1-1,0-1 1,0 1 0,0-1-1,1 1 1,-1-1 0,1 0 0,-1 0-1,1 0 1,-1 0 0,1 0 0,0 0-1,-1 0 1,1 0 0,0 0-1,0-1 1,-1 1 0,3-1 0,13 3 58,0 0 1,-1-2 0,1 0 0,18-2-1,-18 1-122,29-2-296,1-2 0,-1-2 0,89-23 0,41-27-6622,-55 10-5445</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09.607"/>
    </inkml:context>
    <inkml:brush xml:id="br0">
      <inkml:brushProperty name="width" value="0.05" units="cm"/>
      <inkml:brushProperty name="height" value="0.05" units="cm"/>
      <inkml:brushProperty name="color" value="#5B2D90"/>
    </inkml:brush>
  </inkml:definitions>
  <inkml:trace contextRef="#ctx0" brushRef="#br0">69 140 5218,'0'0'7449,"-6"-1"-7380,-25-5 393,5-3 7214,25 8-7572,1 1 1,-1-1 0,1 1 0,-1-1 0,1 1 0,0-1 0,-1 0 0,1 1 0,0-1 0,-1 0-1,1 1 1,0-1 0,0 0 0,0 1 0,0-1 0,0 0 0,-1 0 0,1 1 0,0-1 0,1 0-1,-1 0 1,0 1 0,0-1 0,0 0 0,0 1 0,1-1 0,-1 0 0,0 1 0,0-1 0,1 0-1,0 0 1,13-22 821,-4 15-819,1 1 0,0 0 1,0 0-1,1 1 1,0 1-1,0 0 1,0 1-1,0 0 1,1 1-1,19-3 0,21-1-157,63 0-1,-76 5 158,-40 2-113,1 0-1,-1 0 1,1-1 0,-1 1 0,1 0-1,-1 0 1,1 0 0,-1 0 0,1 0 0,0 1-1,-1-1 1,1 0 0,-1 0 0,1 0 0,-1 0-1,1 0 1,-1 1 0,1-1 0,-1 0 0,1 1-1,-1-1 1,0 0 0,1 1 0,-1-1-1,1 0 1,-1 1 0,0-1 0,1 1 0,-1-1-1,0 1 1,0-1 0,1 1 0,-1-1 0,0 1-1,0-1 1,0 1 0,1-1 0,-1 1 0,0-1-1,0 1 1,0-1 0,0 1 0,0-1-1,0 1 1,0-1 0,0 1 0,0-1 0,-1 1-1,1 0 1,0-1 0,0 1 0,0-1 0,-1 1-1,-15 30-103,2-13 150,0 0-1,-18 16 1,-28 36-117,55-64 30,0 1 1,1 0-1,1 0 1,-1 0-1,1 1 0,0-1 1,1 1-1,-1 0 1,0 8-1,2 0-231,1 0 1,0 0-1,2 0 0,0 0 0,0 0 1,1-1-1,1 1 0,10 23 1,-8-22 160,-1-1 1,0 1 0,-2 0-1,0 1 1,0-1 0,-1 25-1,-2-41 121,0 1-1,-1-1 0,1 0 1,0 0-1,-1 0 0,1 0 1,-1 0-1,1 0 0,-1 0 1,0 0-1,1 0 0,-1 0 0,0 0 1,0 0-1,1 0 0,-1 0 1,0-1-1,0 1 0,0 0 1,0-1-1,0 1 0,0 0 1,0-1-1,-2 1 0,-2 1 117,0-1 1,0 1-1,0-1 0,0-1 0,0 1 0,-8 0 1,8-1-112,0 0 0,0 0 0,0 0 0,0-1 0,1 0 0,-1 1 0,0-2 0,0 1 0,0-1 0,1 1 0,-1-1 0,1-1 0,-1 1 0,-5-5 0,2-9-1717,7-4-2691</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0.431"/>
    </inkml:context>
    <inkml:brush xml:id="br0">
      <inkml:brushProperty name="width" value="0.05" units="cm"/>
      <inkml:brushProperty name="height" value="0.05" units="cm"/>
      <inkml:brushProperty name="color" value="#5B2D90"/>
    </inkml:brush>
  </inkml:definitions>
  <inkml:trace contextRef="#ctx0" brushRef="#br0">1 1 7924,'0'0'9097,"0"10"-8667,0-2-216,0 19 598,1 1 0,0-1 0,11 51 0,-10-69-748,1-1-1,0 0 1,0 1 0,0-1-1,1 0 1,1-1-1,-1 1 1,1-1 0,0 0-1,1 0 1,0 0-1,0-1 1,0 0 0,1 0-1,0-1 1,0 1-1,10 4 1,-13-7-58,-1-1-1,1 0 0,0-1 1,0 1-1,1-1 1,-1 0-1,0 0 0,0 0 1,1 0-1,-1-1 1,0 0-1,1 1 1,-1-2-1,0 1 0,1 0 1,-1-1-1,0 0 1,1 0-1,-1 0 1,0-1-1,0 1 0,0-1 1,0 0-1,0 0 1,-1-1-1,1 1 1,0-1-1,3-4 0,8-7 39,-1-2 0,-1 0 0,0 0 0,19-35 0,9-9 267,-39 104 1386,-2 12-1745,-2-16-211,2-1 0,1 1 0,3-1-1,1 1 1,12 47 0,-3-58-2327,1-16-2338,3-11-3075</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0.805"/>
    </inkml:context>
    <inkml:brush xml:id="br0">
      <inkml:brushProperty name="width" value="0.05" units="cm"/>
      <inkml:brushProperty name="height" value="0.05" units="cm"/>
      <inkml:brushProperty name="color" value="#5B2D90"/>
    </inkml:brush>
  </inkml:definitions>
  <inkml:trace contextRef="#ctx0" brushRef="#br0">30 0 8932,'0'0'6771,"34"98"-4370,-5-50-1985,1 2 1217,-6-1-880,-8-5-209,-10-8 961,-6-8-1473,-2-4 416,-24-8 512,-6-6-752,-1-3 160,-1-5-368,10-2-2257,8-12-1264,14-26-12262</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1.155"/>
    </inkml:context>
    <inkml:brush xml:id="br0">
      <inkml:brushProperty name="width" value="0.05" units="cm"/>
      <inkml:brushProperty name="height" value="0.05" units="cm"/>
      <inkml:brushProperty name="color" value="#5B2D90"/>
    </inkml:brush>
  </inkml:definitions>
  <inkml:trace contextRef="#ctx0" brushRef="#br0">1 58 15463,'0'0'3634,"163"-54"-3458,-98 51-352,-17 3-833,-19 3-3601,-13 17-5619</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1.832"/>
    </inkml:context>
    <inkml:brush xml:id="br0">
      <inkml:brushProperty name="width" value="0.05" units="cm"/>
      <inkml:brushProperty name="height" value="0.05" units="cm"/>
      <inkml:brushProperty name="color" value="#5B2D90"/>
    </inkml:brush>
  </inkml:definitions>
  <inkml:trace contextRef="#ctx0" brushRef="#br0">145 17 7363,'0'0'9695,"2"-4"-9409,5-9-159,-5 16 562,-14 32 555,-43 72 1807,36-74-2440,2 1 1,-17 45 0,30-66-555,0 0 0,1 1 0,0-1 0,1 1 1,1 0-1,0 0 0,1 0 0,0 0 0,1-1 0,3 15 0,-2-20-44,-1 0 0,2-1 0,-1 0 0,1 1 0,1-1 0,-1 0 0,1 0 0,0-1 0,1 1 0,-1-1 0,1 0 0,1 0 0,-1-1 0,1 1 0,0-1 0,0 0 0,0-1 0,8 5 0,-3-4 5,-1 0-1,1 0 0,0-1 0,0 0 0,1-1 0,-1-1 1,0 1-1,1-2 0,0 0 0,-1 0 0,18-2 1,-27 1-8,0 0 1,1 0-1,-1 0 1,0 0-1,1-1 1,-1 1-1,0-1 0,0 0 1,1 0-1,-1 0 1,0 0-1,0 0 1,0 0-1,0 0 1,0-1-1,0 1 1,-1-1-1,1 1 1,0-1-1,-1 0 1,1 1-1,-1-1 1,0 0-1,1 0 1,-1 0-1,0 0 1,0-1-1,0 1 1,0 0-1,-1 0 1,1-1-1,-1 1 1,1 0-1,-1-1 1,0-2-1,0 1 17,0 0 1,-1 0-1,1-1 1,-1 1-1,0 0 1,0 0-1,-1 0 1,1 0-1,-1 0 1,0 0-1,0 1 1,0-1-1,-1 1 0,1-1 1,-1 1-1,0 0 1,1 0-1,-7-5 1,-7-3 71,0 0 1,0 2-1,-1 0 1,-22-8-1,-5 7-2949,70 10-3140,27 0-6175</inkml:trace>
  <inkml:trace contextRef="#ctx0" brushRef="#br0" timeOffset="1">599 262 17752,'0'0'4186,"22"-12"-3434,-9 5-685,3-2-29,1 1 0,0 0 0,0 1 0,0 1 0,1 1 0,-1 0 0,32-4 0,-25 7-24,-6 0 123,1 1-1,-1 0 1,29 4 0,-43-3-106,0 1-1,1 0 1,-1 0 0,0 0-1,1 1 1,-1-1 0,0 1-1,0 0 1,0 0 0,-1 0-1,1 1 1,0-1-1,-1 1 1,0 0 0,1 0-1,-1 0 1,0 1 0,-1-1-1,5 8 1,-1 1 172,-1 0 0,0 1-1,-1 0 1,0-1 0,-1 2 0,0-1 0,0 25-1,-4 99 454,0-98-584,-6 39-157,0 33-1602,7-100 195,1 1 1,1-1-1,4 23 0,11-2-7397</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2.174"/>
    </inkml:context>
    <inkml:brush xml:id="br0">
      <inkml:brushProperty name="width" value="0.05" units="cm"/>
      <inkml:brushProperty name="height" value="0.05" units="cm"/>
      <inkml:brushProperty name="color" value="#5B2D90"/>
    </inkml:brush>
  </inkml:definitions>
  <inkml:trace contextRef="#ctx0" brushRef="#br0">1 36 13014,'0'0'6787,"127"-36"-7971,-85 36-2194,1 7-2193</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2.507"/>
    </inkml:context>
    <inkml:brush xml:id="br0">
      <inkml:brushProperty name="width" value="0.05" units="cm"/>
      <inkml:brushProperty name="height" value="0.05" units="cm"/>
      <inkml:brushProperty name="color" value="#5B2D90"/>
    </inkml:brush>
  </inkml:definitions>
  <inkml:trace contextRef="#ctx0" brushRef="#br0">0 45 6131,'0'0'7395,"145"-34"-7075,-90 31-320,9 1-288,3 0-80,-7 1-1553,-11-1 689,-11 2 975,-14 0-351,-6 0 496,-4 0-64,-3 0-1217,9 0 529,6 0-2353,6 0 2128,7 0-688</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2.854"/>
    </inkml:context>
    <inkml:brush xml:id="br0">
      <inkml:brushProperty name="width" value="0.05" units="cm"/>
      <inkml:brushProperty name="height" value="0.05" units="cm"/>
      <inkml:brushProperty name="color" value="#5B2D90"/>
    </inkml:brush>
  </inkml:definitions>
  <inkml:trace contextRef="#ctx0" brushRef="#br0">0 67 1793,'0'0'2388,"21"-3"-1140,159-21 2007,444 1 1222,-522 23-4272,133-16 4971,-164 16-9039,-36 0-1068</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3.826"/>
    </inkml:context>
    <inkml:brush xml:id="br0">
      <inkml:brushProperty name="width" value="0.05" units="cm"/>
      <inkml:brushProperty name="height" value="0.05" units="cm"/>
      <inkml:brushProperty name="color" value="#5B2D90"/>
    </inkml:brush>
  </inkml:definitions>
  <inkml:trace contextRef="#ctx0" brushRef="#br0">123 1 6515,'0'0'16151,"-51"42"-16055,31 8-96,2 0 0,2 4 16,4-4-16,6-2-16,6-5-1280,0-9-1794,2-13-4177</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3.312"/>
    </inkml:context>
    <inkml:brush xml:id="br0">
      <inkml:brushProperty name="width" value="0.05" units="cm"/>
      <inkml:brushProperty name="height" value="0.05" units="cm"/>
      <inkml:brushProperty name="color" value="#5B2D90"/>
    </inkml:brush>
  </inkml:definitions>
  <inkml:trace contextRef="#ctx0" brushRef="#br0">1 0 9428,'0'0'12550,"5"6"-12286,4 4-149,0 1 0,-1 1-1,-1-1 1,0 1 0,0 0 0,-1 1-1,-1 0 1,0 0 0,-1 0 0,0 0-1,3 27 1,0 13 475,-2 96-1,-4-141-567,-1 1 1,-1 0-1,0-1 1,0 1-1,0-1 0,-1 1 1,0-1-1,-1 0 1,-6 16-1,9-52 224,5 14-262,0-1 1,2 1 0,-1 0 0,2 1-1,0-1 1,0 1 0,14-14 0,-2 3-102,0 2 0,42-35 0,-55 51 57,-4 3 89,0 0 0,0 1-1,0-1 1,0 1 0,0 0 0,1-1 0,-1 1-1,1 1 1,0-1 0,-1 0 0,1 1-1,0 0 1,0 0 0,0 0 0,7 0 0,-10 1-19,0 1 1,0 0-1,1-1 1,-1 1 0,-1 0-1,1 0 1,0 0-1,0 0 1,0 0-1,0 0 1,-1 0 0,1 0-1,0 0 1,-1 0-1,1 0 1,-1 0 0,1 0-1,-1 1 1,0-1-1,1 0 1,-1 0 0,0 2-1,7 34 94,-7-32-99,3 30-480,-2 0 1,-2-1 0,-1 1 0,-1 0-1,-14 56 1,4-20-821,9-40-3424,3-11-4285</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3.846"/>
    </inkml:context>
    <inkml:brush xml:id="br0">
      <inkml:brushProperty name="width" value="0.05" units="cm"/>
      <inkml:brushProperty name="height" value="0.05" units="cm"/>
      <inkml:brushProperty name="color" value="#5B2D90"/>
    </inkml:brush>
  </inkml:definitions>
  <inkml:trace contextRef="#ctx0" brushRef="#br0">521 1 6035,'0'0'2881,"-19"1"54,3-1-2269,5 0-229,-1 0 0,1 1 0,0 1 0,0-1 0,0 2 0,1-1 1,-1 1-1,1 1 0,-19 9 0,6 2 120,0 0 0,1 2-1,1 0 1,1 2 0,1 0 0,0 1 0,2 1 0,0 1 0,1 1 0,1 0 0,2 0 0,0 2 0,1-1-1,-9 33 1,0 6-184,4 0 0,2 1 0,3 0 0,-6 122 0,17-177-372,-2 26 49,2 0-1,1 0 1,9 58 0,-7-83-74,0 1 0,1-1 0,0 0 0,1 1 1,1-1-1,-1-1 0,1 1 0,1-1 0,0 0 0,0 0 0,1-1 1,0 1-1,0-1 0,1-1 0,0 0 0,11 8 0,-4-6-35,0 0-1,1 0 0,0-2 0,1 0 0,0 0 1,0-2-1,0 0 0,0-1 0,1-1 0,0-1 1,0 0-1,0-1 0,31-3 0,-29 1 19,-1-2 0,0 0 0,0-1 0,0-1 0,0-1 0,-1-1 0,0 0-1,0-2 1,0 0 0,-1 0 0,-1-2 0,23-18 0,-16 8 51,-1-1 1,-1 0-1,-2-2 1,0 0-1,-1-2 1,-2 1-1,-1-2 1,0 0-1,-2-1 1,-2 0-1,0-1 1,10-46-1,-16 53 3,-2-1-1,0 0 1,-1 0-1,-1 0 1,-1 0 0,-2 0-1,0 0 1,-1 1-1,-1-1 1,-1 1 0,-1-1-1,-1 1 1,-2 1-1,0 0 1,0 0 0,-2 1-1,-17-25 1,9 20-15,-1 0 0,-1 1 0,-1 2 0,-1 0 1,-34-25-1,41 36-7,-1 0 1,0 0 0,0 2 0,-1 0 0,-1 1-1,1 1 1,-1 1 0,0 0 0,-32-4-1,41 9-108,1 1-1,-1 0 0,0 0 0,0 1 0,1 0 0,-1 1 0,1 0 0,-1 1 0,1 0 0,0 0 0,0 1 0,0 0 0,0 0 0,-9 7 0,-7 7-1774,0 2 0,2 0 0,-23 25 0,30-29 214,-54 53-11344</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6.011"/>
    </inkml:context>
    <inkml:brush xml:id="br0">
      <inkml:brushProperty name="width" value="0.05" units="cm"/>
      <inkml:brushProperty name="height" value="0.05" units="cm"/>
      <inkml:brushProperty name="color" value="#5B2D90"/>
    </inkml:brush>
  </inkml:definitions>
  <inkml:trace contextRef="#ctx0" brushRef="#br0">1 143 7940,'0'0'2195,"21"0"-762,332-16 3217,881 24-1969,-489 11-2690,-162-9 45,565-33 97,-347-12-95,142-9 186,-464 21 112,24 4-184,-432 20-169,-15 0 38,76-7-1,-102-2 51,10 0 53,60 10-131,101 15 0,-53-8 2298,-38-3-2050,-27-2 1856,-94-2-4010,-23 1-1408,-18-1-3426</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6.556"/>
    </inkml:context>
    <inkml:brush xml:id="br0">
      <inkml:brushProperty name="width" value="0.05" units="cm"/>
      <inkml:brushProperty name="height" value="0.05" units="cm"/>
      <inkml:brushProperty name="color" value="#5B2D90"/>
    </inkml:brush>
  </inkml:definitions>
  <inkml:trace contextRef="#ctx0" brushRef="#br0">1 91 5539,'0'0'14758,"21"2"-13733,67-2-337,46 0 1105,29-11-1569,8-1 144,-9-1-368,-23 1-112,-32 1-112,-32 4-1281,-33 0-1744,-30-2-1041,-12-2-3538</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6.915"/>
    </inkml:context>
    <inkml:brush xml:id="br0">
      <inkml:brushProperty name="width" value="0.05" units="cm"/>
      <inkml:brushProperty name="height" value="0.05" units="cm"/>
      <inkml:brushProperty name="color" value="#5B2D90"/>
    </inkml:brush>
  </inkml:definitions>
  <inkml:trace contextRef="#ctx0" brushRef="#br0">26 1 12070,'0'0'11781,"-4"127"-11381,4-69 801,0 3-1201,-2-2 96,-4-4-400,0 1 240,0-5-1249,4-10-1664,2-16-5155</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7.272"/>
    </inkml:context>
    <inkml:brush xml:id="br0">
      <inkml:brushProperty name="width" value="0.05" units="cm"/>
      <inkml:brushProperty name="height" value="0.05" units="cm"/>
      <inkml:brushProperty name="color" value="#5B2D90"/>
    </inkml:brush>
  </inkml:definitions>
  <inkml:trace contextRef="#ctx0" brushRef="#br0">0 305 2305,'19'0'9650,"4"0"-8759,0 2 1,1 0-1,-1 1 0,0 1 1,-1 2-1,1 0 1,42 18-1,-49-15-501,1 1 1,-2 0-1,0 1 0,25 22 0,-37-30-358,1-1 0,-1 1 0,0 0-1,0 1 1,-1-1 0,1 0 0,-1 1 0,0 0-1,0-1 1,0 1 0,0 0 0,0 0 0,-1 0-1,0 0 1,0 1 0,0-1 0,0 0 0,-1 0-1,1 1 1,-1-1 0,0 0 0,-1 0-1,1 1 1,-1-1 0,0 0 0,0 0 0,-2 5-1,-18 8-45,21-16 39,-1-1 1,1 0-1,-1 1 1,1-1 0,-1 0-1,1 0 1,-1 1-1,1-1 1,-1 0-1,1 0 1,-1 0-1,1 0 1,-1 0 0,1 0-1,-1 1 1,1-1-1,-1 0 1,1-1-1,-1 1 1,1 0-1,-1 0 1,0 0-1,1 0 1,-1 0 0,1 0-1,-1-1 1,1 1-1,-1 0 1,1 0-1,0-1 1,-1 1-1,1 0 1,-1-1 0,1 1-1,-1 0 1,1-1-1,0 1 1,-1-1-1,1 1 1,0-1-1,0 1 1,-1 0 0,1-1-1,0 1 1,0-1-1,0 1 1,-1-1-1,1 0 1,0 1-1,0-2 1,0-18 76,0-1 1,1 0-1,1 0 1,1 1-1,1-1 1,1 1-1,1 0 0,0 0 1,2 1-1,0-1 1,1 2-1,1-1 1,1 2-1,0-1 1,15-15-1,-12 14-337,2 0 0,0 2 0,1 0 0,1 1 0,1 0 0,0 2 0,0 0 0,2 1 0,-1 1-1,2 1 1,0 1 0,43-13 0,-42 18-1012,0 1-1,34-1 1,13 3-4290,15 2-6983</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8.078"/>
    </inkml:context>
    <inkml:brush xml:id="br0">
      <inkml:brushProperty name="width" value="0.05" units="cm"/>
      <inkml:brushProperty name="height" value="0.05" units="cm"/>
      <inkml:brushProperty name="color" value="#5B2D90"/>
    </inkml:brush>
  </inkml:definitions>
  <inkml:trace contextRef="#ctx0" brushRef="#br0">0 618 10789,'0'0'4773,"23"2"-3220,-1 0-1481,14 3 797,63-2-1,-87-3-725,0-1 0,-1 0 1,1-1-1,0 0 0,-1-1 1,1 0-1,-1-1 0,0 0 0,0-1 1,17-10-1,-16 5-72,-1 0 0,1-1-1,-2 0 1,1 0 0,-2-1 0,0 0-1,0-1 1,-1 0 0,0-1 0,-1 0-1,-1 0 1,9-27 0,0-15-100,-2 0-1,6-63 1,-10 61 112,-3 30 13,-4 22-27,-1-1 1,1 0 0,-1 0-1,0 1 1,0-1 0,-1 0-1,0 0 1,0 0 0,-1 0-1,-1-7 1,1 13-1,-1 1-1,1-1 1,-1 1 0,0-1-1,1 1 1,-1-1 0,0 1 0,1 0-1,-1 0 1,0 0 0,1 0-1,-1 0 1,0 0 0,1 0 0,-4 2-1,1-2 12,-4 1-79,-1 1 0,1 0 0,-1 1 0,1-1 0,0 2 0,0-1 0,0 1 0,0 0 0,1 1 0,0 0 0,-7 5 0,3-1-21,1 0 0,0 1 0,1 0 0,0 0 0,0 1 0,-13 23 0,48-43 287,43-25-188,-47 21 0,1 2 0,1 0 0,0 2 1,28-8-1,-50 17-61,-1 0 0,1 0 1,-1 0-1,1 0 1,-1 0-1,1 1 0,-1-1 1,1 0-1,-1 1 1,1-1-1,-1 1 0,0-1 1,1 1-1,-1 0 0,0 0 1,1 0-1,-1-1 1,0 1-1,0 0 0,0 1 1,0-1-1,0 0 1,0 0-1,0 0 0,0 1 1,0-1-1,0 0 0,-1 1 1,1-1-1,-1 1 1,1-1-1,-1 0 0,1 1 1,-1-1-1,0 1 1,0 2-1,3 9-118,-1 1 0,-1-1 0,0 16-1,0-20 56,0 30-1058,-2-1 0,-1 0 0,-12 63 0,-1-26-5087</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8.486"/>
    </inkml:context>
    <inkml:brush xml:id="br0">
      <inkml:brushProperty name="width" value="0.05" units="cm"/>
      <inkml:brushProperty name="height" value="0.05" units="cm"/>
      <inkml:brushProperty name="color" value="#5B2D90"/>
    </inkml:brush>
  </inkml:definitions>
  <inkml:trace contextRef="#ctx0" brushRef="#br0">0 93 15975,'0'0'6259,"137"-57"-6259,-44 48 416,5 2-528,-9 4 112,-22-3-1584,-19 1-225,-24 0-3778</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8.839"/>
    </inkml:context>
    <inkml:brush xml:id="br0">
      <inkml:brushProperty name="width" value="0.05" units="cm"/>
      <inkml:brushProperty name="height" value="0.05" units="cm"/>
      <inkml:brushProperty name="color" value="#5B2D90"/>
    </inkml:brush>
  </inkml:definitions>
  <inkml:trace contextRef="#ctx0" brushRef="#br0">119 0 8676,'0'0'15175,"-38"102"-14023,28-47 129,-1 2-1121,-3-1-48,4-8-224,-4-2-16,4-5-448,2-7-1889,4-7-2738</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19.211"/>
    </inkml:context>
    <inkml:brush xml:id="br0">
      <inkml:brushProperty name="width" value="0.05" units="cm"/>
      <inkml:brushProperty name="height" value="0.05" units="cm"/>
      <inkml:brushProperty name="color" value="#5B2D90"/>
    </inkml:brush>
  </inkml:definitions>
  <inkml:trace contextRef="#ctx0" brushRef="#br0">0 317 768,'0'0'14199,"24"-8"-9576,-13 4-4402,344-138 3531,-315 122-3738,0-1 0,68-50 0,-81 42-16,-27 28-7,1 1 1,-1 0-1,0-1 1,1 1-1,-1-1 1,0 1-1,1-1 1,-1 1 0,0-1-1,0 1 1,1-1-1,-1 1 1,0-1-1,0 1 1,0-1-1,0 1 1,0-1-1,0 1 1,0-1-1,0 1 1,0-1 0,0 1-1,0-1 1,0 1-1,0-1 1,0 1-1,-1-1 1,1 1-1,0-1 1,0 1-1,0-1 1,-1 1-1,1-1 1,0 1 0,-1 0-1,1-1 1,0 1-1,-1-1 1,1 1-1,-1 0 1,1-1-1,0 1 1,-1 0-1,1 0 1,-1-1-1,1 1 1,-1 0 0,1 0-1,-1 0 1,1 0-1,-1 0 1,1-1-1,-1 1 1,1 0-1,-1 0 1,0 0-1,1 0 1,-1 1-1,1-1 1,-1 0 0,1 0-1,-1 0 1,0 0-1,-3 0-65,0 1-1,-1-1 0,1 0 1,0 1-1,0 0 0,0 0 1,-1 0-1,1 1 0,0-1 1,1 1-1,-1 0 0,0 0 1,0 0-1,1 1 0,0-1 1,-7 6-1,6-2 15,-1-1 0,1 1 0,0 0 0,1 0 0,-1 0 0,1 1 0,0-1 0,1 1 0,-3 9 0,-1 12 26,2 1-1,0-1 1,2 58-1,2-81 39,10 122-10,-10-125 38,0 0 0,-1 0-1,1-1 1,-1 1-1,1 0 1,-1-1 0,0 1-1,1-1 1,-1 1 0,0-1-1,0 1 1,0-1-1,0 1 1,0-1 0,-1 0-1,1 1 1,0-1 0,-1 0-1,1 0 1,0 0-1,-1 0 1,1 0 0,-1-1-1,0 1 1,1 0 0,-1-1-1,0 1 1,1-1-1,-1 1 1,0-1 0,0 0-1,-2 0 1,-11 2 282,0-1 0,0-1-1,-15-1 1,7 0-161,-48 1-2653,35 0-3169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4.193"/>
    </inkml:context>
    <inkml:brush xml:id="br0">
      <inkml:brushProperty name="width" value="0.05" units="cm"/>
      <inkml:brushProperty name="height" value="0.05" units="cm"/>
      <inkml:brushProperty name="color" value="#5B2D90"/>
    </inkml:brush>
  </inkml:definitions>
  <inkml:trace contextRef="#ctx0" brushRef="#br0">1 0 11445,'0'0'5936,"3"16"-5597,-2-11-313,3 14 81,1-1 0,1 1 1,0-1-1,11 20 0,-15-34-116,0 1 0,0-1 0,1 1 0,0-1 0,0 0 0,0 0 0,0-1 0,0 1 1,1-1-1,0 1 0,0-1 0,-1 0 0,2-1 0,-1 1 0,0-1 0,1 1 0,-1-1 0,1-1 0,-1 1 1,1-1-1,0 1 0,0-1 0,0-1 0,9 1 0,-10-2-25,-1 0-1,1 0 1,-1 0 0,0-1-1,1 0 1,-1 1-1,0-1 1,0 0 0,0-1-1,0 1 1,-1-1 0,1 1-1,0-1 1,-1 0 0,0 0-1,0 0 1,0 0 0,0 0-1,0 0 1,-1 0 0,1-1-1,-1 1 1,1-5-1,4-9 612,0 0 0,-1-1 0,3-23 0,-10 107 5150,-4 74-6259,-18 60-4431,17-138-1237</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57.253"/>
    </inkml:context>
    <inkml:brush xml:id="br0">
      <inkml:brushProperty name="width" value="0.05" units="cm"/>
      <inkml:brushProperty name="height" value="0.05" units="cm"/>
      <inkml:brushProperty name="color" value="#5B2D90"/>
    </inkml:brush>
  </inkml:definitions>
  <inkml:trace contextRef="#ctx0" brushRef="#br0">13 321 6771,'0'0'10050,"-12"0"-2961,49 0-6751,630-29 2333,-643 26-2636,90-11 70,216-55 0,-327 68-111,0 0 0,0 0-1,0 0 1,-1 0 0,1 0-1,0 0 1,-1-1-1,1 0 1,-1 1 0,1-1-1,-1 0 1,0 0 0,0 0-1,0 0 1,0-1-1,0 1 1,2-5 0,-3 5-5,-1 0 0,0 1 0,0-1 0,0 0 0,0 0 0,0 1 0,0-1 0,-1 0 0,1 1 0,0-1 0,-1 0 1,0 1-1,1-1 0,-1 0 0,0 1 0,0-1 0,0 1 0,0-1 0,0 1 0,0 0 0,0-1 0,0 1 0,-1 0 0,1 0 0,0 0 1,-1 0-1,1 0 0,-1 0 0,1 0 0,-3 0 0,-24-14-315,-1 1-1,0 1 1,-1 2 0,-1 1 0,-40-7-1,21 4 275,-47-18 0,91 28 430,11 5-335,-1 0 0,1 1 0,-1-1 0,0 1 0,0 0-1,0 0 1,0 0 0,6 7 0,4 3-44,2 0-17,-1 1 0,-1 1 0,0 0 0,-1 1 0,-1 1 0,0 0 0,-1 0 0,10 24 0,-16-31 22,-1-1 0,-1 1 0,0 0 0,0 0 1,-1 1-1,0-1 0,-1 0 0,0 1 0,-1-1 0,0 0 1,0 1-1,-1-1 0,-1 1 0,1-1 0,-2 0 0,1 0 1,-2 0-1,-6 16 0,-9 3-246,-2 0 0,0-1 0,-2-1 0,-1-1 0,-50 41 1,10-14-3153,5-16-2571</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29.662"/>
    </inkml:context>
    <inkml:brush xml:id="br0">
      <inkml:brushProperty name="width" value="0.05" units="cm"/>
      <inkml:brushProperty name="height" value="0.05" units="cm"/>
      <inkml:brushProperty name="color" value="#5B2D90"/>
    </inkml:brush>
  </inkml:definitions>
  <inkml:trace contextRef="#ctx0" brushRef="#br0">52 233 9060,'0'0'9882,"-9"-7"-9250,-25-19-266,25 19 1982,18 8 659,34 6-2968,116 14 716,307 0 0,-452-21-755,-6 1-2,0 0 1,0-1-1,0 0 0,0-1 0,0 0 0,0 0 0,0 0 0,0-1 0,0 0 0,-1-1 0,1 0 0,-1 0 1,10-6-1,-16 8-16,1 0 1,-1 0 0,0-1 0,0 1-1,0 0 1,0-1 0,-1 1 0,1 0-1,0-1 1,0 1 0,-1-1 0,1 1-1,-1-1 1,1 0 0,-1 1 0,0-1-1,0 1 1,0-1 0,0 0 0,0 1-1,0-1 1,0 1 0,0-1 0,-1 0-1,1 1 1,0-1 0,-1 1 0,0-1-1,1 1 1,-1-1 0,0 1 0,0 0-1,-1-3 1,-2-2-63,0 1-1,-1-1 0,1 1 1,-1-1-1,-11-7 1,13 10 41,-20-16 9,-1 0 0,-1 2 0,0 1 0,-1 1 0,-48-21 0,73 36 43,1 0 0,0 0 0,-1 0 0,1 0 0,0-1-1,-1 1 1,1 0 0,0 0 0,-1 0 0,1 0 0,-1 0 0,1 0 0,0 0 0,-1 0-1,1 0 1,0 1 0,-1-1 0,1 0 0,0 0 0,-1 0 0,1 0 0,0 0 0,-1 1 0,1-1-1,0 0 1,-1 0 0,1 0 0,0 1 0,0-1 0,-1 0 0,1 0 0,0 1 0,0-1 0,0 0-1,-1 1 1,1-1 0,0 0 0,0 1 0,0-1 0,0 0 0,0 1 0,0-1 0,-1 0 0,1 1-1,0 0 1,1 20-118,0-12 129,3 17-51,0 0 0,14 45 0,-9-44 44,-2 1 0,4 38 1,-10-52-33,0 0 0,0 0 0,-1 0 1,-1 0-1,-1 0 0,0 1 0,-7 22 0,5-27-70,0-1 0,0 0 0,-1 0-1,0 0 1,-1-1 0,0 0-1,0 0 1,-1 0 0,0-1 0,0 0-1,-13 9 1,3-3-799,-1-1 0,0-1-1,-1 0 1,0-2 0,-1 0 0,-25 7 0,-40 6-6848</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39.305"/>
    </inkml:context>
    <inkml:brush xml:id="br0">
      <inkml:brushProperty name="width" value="0.05" units="cm"/>
      <inkml:brushProperty name="height" value="0.05" units="cm"/>
      <inkml:brushProperty name="color" value="#5B2D90"/>
    </inkml:brush>
  </inkml:definitions>
  <inkml:trace contextRef="#ctx0" brushRef="#br0">41 187 7732,'0'0'5471,"0"-17"-2611,0-153 4763,0 288-3397,-1 307-3530,-19-250-640,12-119-31,-3 82 0,11-136-23,-1 1-1,1-1 0,0 0 0,0 1 0,1-1 1,-1 0-1,0 1 0,1-1 0,-1 0 1,1 0-1,0 1 0,0-1 0,0 0 0,0 0 1,0 0-1,0 0 0,0 0 0,1 0 0,-1-1 1,1 1-1,-1 0 0,1-1 0,3 4 0,1-3 12,-1-1-1,0 1 1,1-1-1,-1 0 1,1 0-1,0 0 1,-1-1-1,12-1 1,11 0-59,0-1 1,0-2-1,0-1 1,-1-1-1,1-1 0,-2-1 1,1-2-1,-1-1 1,0 0-1,-1-2 0,-1-1 1,0-2-1,28-22 1,-30 20-2018,-1-1 1,-1-1 0,-1-1 0,25-35 0,-15 14-6561</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39.703"/>
    </inkml:context>
    <inkml:brush xml:id="br0">
      <inkml:brushProperty name="width" value="0.05" units="cm"/>
      <inkml:brushProperty name="height" value="0.05" units="cm"/>
      <inkml:brushProperty name="color" value="#5B2D90"/>
    </inkml:brush>
  </inkml:definitions>
  <inkml:trace contextRef="#ctx0" brushRef="#br0">70 65 13158,'0'0'10938,"-8"-5"-10265,-16-5-445,23 10-219,0 0 0,1 0-1,-1 0 1,0 1 0,0-1-1,1 0 1,-1 0 0,1 1-1,-1-1 1,0 0 0,1 1 0,-1-1-1,1 0 1,-1 1 0,0-1-1,1 1 1,-1-1 0,1 1-1,0 0 1,-1-1 0,1 1 0,-1-1-1,1 2 1,-3 6 43,1 0 0,0 0 0,0 0 0,1 0 0,0 14 0,-1-2-6,-4 36 347,2 1-1,3 0 1,9 74 0,-6-118-385,0-1 0,1-1-1,1 1 1,0 0 0,0-1 0,2 0 0,-1 0-1,1 0 1,1-1 0,-1 0 0,2 0-1,0-1 1,15 16 0,-18-21-4,0 0 0,0 0-1,0-1 1,1 1 0,-1-1 0,1 0-1,-1-1 1,1 1 0,0-1 0,0 0 0,1-1-1,-1 1 1,0-1 0,0 0 0,1-1 0,-1 0-1,0 0 1,1 0 0,-1-1 0,0 0 0,1 0-1,-1 0 1,0-1 0,0 0 0,0 0 0,0-1-1,-1 1 1,7-5 0,-3 2 4,0-1 0,0-1 0,-1 1 1,0-1-1,0 0 0,-1-1 0,0 0 0,0 0 1,-1-1-1,0 0 0,0 0 0,5-13 0,-5 7 15,0 1 0,-2-2 1,1 1-1,-2 0 0,0-1 0,-1 0 0,0-28 0,-2 23-22,-1 1 1,-1 0-1,-1 0 1,0 0-1,-2 0 1,0 0-1,-2 1 1,0 0-1,-1 0 1,0 0-1,-2 1 1,0 1-1,-15-19 1,20 29-34,-1 1 0,1-1-1,-1 2 1,-1-1 0,1 1 0,-1 0 0,1 0 0,-1 0-1,-1 1 1,1 0 0,-1 1 0,1 0 0,-1 0 0,0 0-1,0 1 1,-13-2 0,20 4-74,0 0 0,0 0 0,-1 0 0,1-1 0,0 1 0,0 0 0,0 0 0,0 1 0,0-1 0,-1 0 0,1 0 0,0 0 0,0 1 1,0-1-1,0 1 0,0-1 0,0 1 0,0-1 0,0 1 0,0 0 0,0-1 0,0 1 0,0 0 0,1 0 0,-1-1 0,0 1 0,0 0 0,1 0 0,-1 0 0,1 0 0,-1 0 0,1 0 0,-1 0 0,1 0 0,-1 0 0,1 1 0,0-1 0,0 0 0,0 0 0,-1 0 0,1 0 0,0 0 0,0 0 0,1 1 0,-1-1 0,0 0 1,0 0-1,0 0 0,2 2 0,-1 3-692,0-1 0,1 1 1,0-1-1,1 1 0,-1-1 0,1 0 1,0 0-1,0 0 0,5 5 1,33 28-7941</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0.080"/>
    </inkml:context>
    <inkml:brush xml:id="br0">
      <inkml:brushProperty name="width" value="0.05" units="cm"/>
      <inkml:brushProperty name="height" value="0.05" units="cm"/>
      <inkml:brushProperty name="color" value="#5B2D90"/>
    </inkml:brush>
  </inkml:definitions>
  <inkml:trace contextRef="#ctx0" brushRef="#br0">198 4 14391,'0'0'9753,"-20"7"-9456,10-3-272,2-2 4,1 0 1,-1 1 0,1 0-1,0 0 1,0 1-1,0 0 1,0 0-1,1 1 1,0-1 0,0 1-1,0 1 1,0-1-1,1 1 1,0 0-1,0 0 1,0 1 0,-6 13-1,0 9 93,2 0-1,0 1 0,3 0 1,0 0-1,2 1 0,1-1 1,2 57-1,1-79-112,1 0 0,0 0-1,0 0 1,0 0 0,1 0-1,0 0 1,1 0 0,0-1 0,0 1-1,0-1 1,1 0 0,0 0-1,1 0 1,-1 0 0,7 6 0,-6-8-7,0-1 1,1 1 0,-1-1 0,1-1-1,0 1 1,0-1 0,0 0 0,1 0 0,-1-1-1,1 0 1,-1 0 0,1 0 0,0-1-1,0 0 1,0-1 0,0 1 0,-1-1 0,11-1-1,-10 0 13,0 0-1,0 0 0,0 0 0,0-1 1,-1 0-1,1 0 0,-1-1 1,1 0-1,-1 0 0,0-1 0,0 1 1,0-1-1,-1-1 0,9-7 0,-6 4 21,-1-1-1,0 0 1,0-1-1,-1 1 1,0-1-1,-1 0 1,0 0-1,5-17 1,-4 7 2,-1-1 1,-1 1-1,0-1 1,-2 0-1,0 0 1,-1 0-1,-2 0 0,0-1 1,-6-31-1,4 42-33,0 0-1,-2 0 0,1 0 0,-1 0 0,-1 1 1,0-1-1,0 2 0,-1-1 0,-13-14 1,14 17-201,0 1-1,0 0 1,0 1 0,-1-1 0,1 1 0,-1 1 0,-1-1 0,1 1 0,-1 0 0,1 1 0,-1 0 0,0 0 0,0 1-1,-11-2 1,18 4 54,1-1-1,-1 1 0,1 0 0,-1 0 0,1 0 0,-1 1 1,1-1-1,-1 0 0,1 0 0,-1 0 0,1 0 0,-1 0 1,1 1-1,-1-1 0,1 0 0,-1 0 0,1 1 0,-1-1 1,1 0-1,0 1 0,-1-1 0,1 0 0,0 1 1,-1-1-1,1 1 0,0-1 0,-1 1 0,1-1 0,0 0 1,0 1-1,-1-1 0,1 1 0,0-1 0,0 1 0,0 0 1,0-1-1,0 1 0,0-1 0,0 1 0,0-1 0,0 1 1,0-1-1,0 1 0,0-1 0,0 1 0,0-1 0,0 1 1,1-1-1,-1 1 0,0-1 0,0 1 0,1-1 1,-1 1-1,0-1 0,1 1 0,9 26-9839</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0.462"/>
    </inkml:context>
    <inkml:brush xml:id="br0">
      <inkml:brushProperty name="width" value="0.05" units="cm"/>
      <inkml:brushProperty name="height" value="0.05" units="cm"/>
      <inkml:brushProperty name="color" value="#5B2D90"/>
    </inkml:brush>
  </inkml:definitions>
  <inkml:trace contextRef="#ctx0" brushRef="#br0">391 15 2977,'0'0'17496,"-23"-3"-15983,8 0-1271,9 1-194,-1 0 0,1 0 0,0 1-1,-1 0 1,1 1 0,-1-1-1,1 1 1,-1 0 0,1 1-1,-1 0 1,1 0 0,0 0-1,-1 0 1,1 1 0,0 0-1,0 1 1,0 0 0,0-1-1,0 2 1,1-1 0,-9 7-1,-8 12 259,2 1 1,0 0-1,2 2 0,0 0 0,2 0 0,1 2 0,-15 35 1,21-39-194,0 0 1,1 1 0,2 1-1,0-1 1,2 1-1,1 0 1,1 0 0,1 0-1,2 32 1,1-48-124,-1-1 0,1 1 0,1-1 1,0 0-1,0 0 0,0 0 0,1 0 0,0-1 0,1 0 1,0 0-1,0 0 0,0 0 0,1-1 0,0 1 0,0-2 0,1 1 1,-1-1-1,1 0 0,0 0 0,1 0 0,-1-1 0,1-1 1,0 1-1,12 3 0,-5-2-385,1 0 0,-1-2 0,1 1 1,0-2-1,0 0 0,0-1 0,0-1 0,0 0 1,1-1-1,-1-1 0,0 0 0,22-7 0,-30 6-249,-1 0-1,0 0 0,1-1 0,-2 0 0,1 0 0,8-7 0,29-30-5440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0.824"/>
    </inkml:context>
    <inkml:brush xml:id="br0">
      <inkml:brushProperty name="width" value="0.05" units="cm"/>
      <inkml:brushProperty name="height" value="0.05" units="cm"/>
      <inkml:brushProperty name="color" value="#5B2D90"/>
    </inkml:brush>
  </inkml:definitions>
  <inkml:trace contextRef="#ctx0" brushRef="#br0">1 12 6947,'0'0'15634,"4"25"-14796,-3-23-815,14 77 1158,39 121 0,-24-120-717,5-2 0,84 142 0,-118-219-462,-1 0-1,1 1 0,0-1 0,0 1 0,0-1 1,0 0-1,0 0 0,1 0 0,-1 0 0,0 0 0,1 0 1,-1 0-1,0 0 0,3 1 0,-3-2 1,-1 0 0,1 0 1,-1 0-1,1 0 0,-1 0 0,1 0 0,-1 0 1,1-1-1,0 1 0,-1 0 0,1 0 0,-1 0 1,1-1-1,-1 1 0,1 0 0,-1 0 0,0-1 0,1 1 1,-1-1-1,1 1 0,-1 0 0,0-1 0,1 1 1,-1-1-1,0 1 0,1-1 0,-1 0 0,3-6 19,0-1-1,-1 1 1,0 0-1,2-15 1,-1 8-29,22-106 269,69-275 284,-54 269-399,-41 189-7013,-13-11 1361,-5 1-6457</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1.757"/>
    </inkml:context>
    <inkml:brush xml:id="br0">
      <inkml:brushProperty name="width" value="0.05" units="cm"/>
      <inkml:brushProperty name="height" value="0.05" units="cm"/>
      <inkml:brushProperty name="color" value="#5B2D90"/>
    </inkml:brush>
  </inkml:definitions>
  <inkml:trace contextRef="#ctx0" brushRef="#br0">386 185 9060,'0'0'2884,"1"-17"446,1-59-489,-2 74-2727,0-1 1,0 0-1,-1 0 1,1 0-1,-1 0 1,1 0-1,-1 0 0,0 0 1,0 1-1,0-1 1,-1 0-1,1 1 1,-1-1-1,1 1 0,-1-1 1,0 1-1,0 0 1,0-1-1,0 1 1,0 0-1,-1 1 0,1-1 1,0 0-1,-1 1 1,0-1-1,1 1 1,-1 0-1,0 0 0,0 0 1,1 0-1,-1 0 1,0 1-1,0-1 1,-4 1-1,-6-2 149,-1 1 0,1 1 0,0 1 1,0 0-1,-25 5 0,27-3-224,-1 0-1,1 2 1,0-1 0,0 1-1,1 1 1,-1 0 0,1 0-1,1 1 1,-1 0 0,1 1-1,0 0 1,1 0 0,0 1-1,0 0 1,1 1 0,0-1-1,1 1 1,0 1 0,0-1 0,1 1-1,1 0 1,0 0 0,0 1-1,1-1 1,0 1 0,1 0-1,1-1 1,0 1 0,0 12-1,1-21-59,0-1-1,0 1 0,0-1 1,0 1-1,0-1 0,1 1 1,-1-1-1,1 1 0,0-1 1,0 0-1,0 1 0,0-1 1,0 0-1,0 0 0,1 1 1,-1-1-1,0 0 0,1 0 1,0-1-1,0 1 0,-1 0 1,4 1-1,-2-1-34,0-1 1,0 1-1,1-1 1,-1 0 0,1 0-1,-1-1 1,1 1-1,-1-1 1,1 1-1,-1-1 1,1 0-1,-1-1 1,8 0-1,0-1-33,0-1 0,0 0 0,0-1 0,-1 0 0,0-1 0,1 0-1,-2 0 1,1-1 0,9-7 0,-1-4 92,0-1-1,-1 0 1,-1-1 0,0-1-1,-2-1 1,0 0 0,-2 0-1,0-1 1,-1-1 0,-2 0-1,0-1 1,6-26 0,-15 50 49,-1-1 1,1 1-1,0 0 1,0-1-1,0 1 1,0 0-1,0-1 1,0 1 0,0-1-1,0 1 1,0 0-1,0-1 1,0 1-1,0 0 1,0-1-1,0 1 1,1 0-1,-1-1 1,0 1-1,0 0 1,0-1-1,0 1 1,1 0-1,-1 0 1,0-1 0,0 1-1,0 0 1,1-1-1,-1 1 1,0 0-1,1 0 1,-1 0-1,0-1 1,1 1-1,-1 0 1,0 0-1,1 0 1,-1 0-1,0 0 1,1 0-1,-1 0 1,0 0 0,1-1-1,-1 1 1,0 0-1,1 0 1,-1 1-1,0-1 1,1 0-1,10 22 697,8 54-1010,-16-61 626,76 417 2114,-74-378-2411,-2 0 0,-2 1 0,-3-1 0,-2 1 0,-3-1 1,-14 55-1,16-88-132,-45 144-274,45-150 116,-1-1 1,-1 0-1,0-1 0,-1 1 0,0-2 0,-1 1 0,0-1 0,-22 21 0,26-29 121,0 0 1,0-1-1,-1 1 0,1-1 0,-1-1 1,0 1-1,0-1 0,0 0 0,0 0 1,0 0-1,0-1 0,-1 0 0,1-1 1,-1 1-1,1-1 0,0 0 0,-1-1 1,1 1-1,0-1 0,-1-1 0,-5-1 1,2 0 102,1 0 0,0-1 0,-1 0 0,1-1 1,1 0-1,-1 0 0,1-1 0,0 0 1,0 0-1,1-1 0,0 0 0,-10-12 1,7 4 1,1-1 0,0 1 0,1-2 0,1 1 1,1-1-1,0 0 0,1 0 0,1-1 1,-4-33-1,4 12 0,3 1 0,1-1 0,8-62 0,-2 64 5,2 0 0,2 1 0,2 0 0,1 0 0,1 2 0,2-1 0,31-48 0,-20 41-15,2 0-1,2 3 0,2 0 1,1 2-1,45-37 0,-54 53 168,1 2 0,0 0 0,48-23 0,-59 34-18,1 2 0,-1 0 0,1 1-1,0 0 1,1 1 0,-1 1 0,0 0-1,32 0 1,-44 4-133,-1-1 0,1 0 1,0 1-1,0 0 0,0-1 0,-1 2 0,1-1 0,0 0 0,-1 1 0,1-1 1,-1 1-1,0 0 0,0 0 0,0 1 0,1-1 0,2 4 0,-2-1-2,1 1 0,-1-1 0,0 1 0,-1 0 0,0 0 0,0 0-1,0 0 1,3 11 0,0 4 17,-2 1-1,0 0 1,-2 0-1,0 38 1,-1-40-383,-1 2 256,0 0-1,-6 33 1,-9-10-2445,13-42 2002,1 0 1,-1 0 0,0-1 0,0 1 0,-1-1 0,1 1 0,0-1 0,-1 0 0,0 0 0,1 0 0,-5 2 0,-9-1-9586</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2.111"/>
    </inkml:context>
    <inkml:brush xml:id="br0">
      <inkml:brushProperty name="width" value="0.05" units="cm"/>
      <inkml:brushProperty name="height" value="0.05" units="cm"/>
      <inkml:brushProperty name="color" value="#5B2D90"/>
    </inkml:brush>
  </inkml:definitions>
  <inkml:trace contextRef="#ctx0" brushRef="#br0">1 25 7235,'0'0'15015,"34"-24"-16712,-11 77-1184,-3 6-2786,-6-2-5650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2.485"/>
    </inkml:context>
    <inkml:brush xml:id="br0">
      <inkml:brushProperty name="width" value="0.05" units="cm"/>
      <inkml:brushProperty name="height" value="0.05" units="cm"/>
      <inkml:brushProperty name="color" value="#5B2D90"/>
    </inkml:brush>
  </inkml:definitions>
  <inkml:trace contextRef="#ctx0" brushRef="#br0">0 280 15703,'0'0'7228,"11"16"-6586,24 39 472,53 119 0,-46-77-1002,-42-96-118,1-1-1,-1 1 1,0-1-1,0 1 1,0-1-1,0 0 1,0 1-1,0-1 1,1 1-1,-1-1 1,0 0-1,0 1 0,1-1 1,-1 1-1,0-1 1,0 0-1,1 1 1,-1-1-1,0 0 1,1 1-1,-1-1 1,1 0-1,-1 0 1,0 0-1,1 1 1,-1-1-1,1 0 1,-1 0-1,1 0 1,-1 0-1,0 0 1,1 1-1,-1-1 1,1 0-1,-1 0 1,1 0-1,-1 0 1,1-1-1,-1 1 1,1 0-1,-1 0 0,0 0 1,1 0-1,-1 0 1,1-1-1,-1 1 1,1 0-1,-1 0 1,0 0-1,1-1 1,-1 1-1,0 0 1,1-1-1,-1 1 1,0 0-1,1-1 1,15-26-218,-14 23 259,64-136-226,-32 64 383,83-134-1,-116 209-186,24-29 469,-24 30-462,0 0-1,0-1 0,-1 1 0,1 0 0,0 0 1,0-1-1,0 1 0,0 0 0,0 0 0,0 0 1,0 0-1,0 0 0,0 0 0,0 0 1,0 1-1,0-1 0,0 0 0,0 0 0,0 1 1,0-1-1,-1 1 0,1-1 0,0 1 0,0-1 1,0 1-1,-1-1 0,1 1 0,0 0 1,-1-1-1,1 1 0,0 0 0,-1 0 0,1-1 1,-1 1-1,1 2 0,37 49-4,-16-20 7,2-1 1,0-1 0,48 44 0,-66-68-13,1 0-1,0-1 1,0 0 0,1 0-1,-1 0 1,1-1-1,0 0 1,1-1 0,-1 1-1,1-2 1,-1 1-1,1-1 1,0 0 0,0-1-1,-1 0 1,1-1-1,0 0 1,0 0 0,0-1-1,0 0 1,13-3-1,-15 1 1,0 0-1,-1-1 0,1 1 0,0-1 0,-1-1 1,0 1-1,0-1 0,-1 0 0,1-1 0,-1 1 0,0-1 1,0 0-1,-1 0 0,0-1 0,0 0 0,0 1 1,3-10-1,0-2 9,0 0-1,-1 0 1,-1 0 0,0-1 0,3-33 0,-6 37 0,-1 0 0,-1 0 0,0 0 0,-1 1 0,-4-26 0,4 37 7,0-1 0,0 1 0,0 0 0,-1-1 0,1 1 0,-1 0 0,0 0 0,0 0 0,0 0 0,0 0 0,0 1 0,-1-1 0,0 1 0,1-1 0,-1 1-1,0 0 1,0 0 0,0 0 0,0 0 0,0 1 0,-1-1 0,1 1 0,0 0 0,-1 0 0,1 0 0,-1 0 0,1 1 0,-8-1 0,6 1 32,-1 0 0,1 0 0,-1 0 0,0 0 0,1 1 0,-1 0 0,1 0 1,-1 1-1,1 0 0,0 0 0,-1 0 0,1 0 0,0 1 0,-8 6 0,6-4-13,0 1 0,1 0 0,-1 1 0,2-1 0,-1 1 0,1 1 0,0-1 0,-7 14 0,3-1-24,1 0 0,1 1 0,1 0 0,1 0-1,1 0 1,0 0 0,0 24 0,4-29-50,0 1 0,1-1 1,1 0-1,0 0 0,1 0 0,1-1 0,0 1 1,1-1-1,12 25 0,-12-30-434,0 0 1,2 0-1,-1-1 0,1 0 0,0 0 1,1 0-1,0-1 0,0 0 0,1-1 1,0 0-1,0 0 0,1-1 0,0 0 1,14 6-1,37 6-7761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35.125"/>
    </inkml:context>
    <inkml:brush xml:id="br0">
      <inkml:brushProperty name="width" value="0.05" units="cm"/>
      <inkml:brushProperty name="height" value="0.05" units="cm"/>
      <inkml:brushProperty name="color" value="#5B2D90"/>
    </inkml:brush>
  </inkml:definitions>
  <inkml:trace contextRef="#ctx0" brushRef="#br0">0 22 10229,'0'0'10162,"6"8"-9135,31 43-940,-3 2 1,-2 2-1,34 80 0,-63-129-182,0-1-1,0 1 0,1-1 0,0 0 0,0 0 1,0 0-1,0 0 0,1-1 0,0 0 1,0 0-1,0 0 0,7 4 0,-10-7 17,1 0-1,-1 1 1,1-1-1,0 0 1,-1 0-1,1-1 1,0 1-1,0 0 1,0-1-1,-1 0 0,1 0 1,0 0-1,0 0 1,0 0-1,0 0 1,-1-1-1,1 1 1,0-1-1,0 0 1,-1 0-1,1 0 1,0 0-1,-1 0 0,1-1 1,-1 1-1,0-1 1,1 0-1,-1 1 1,4-5-1,-1 0 45,0 0 1,-1-1-1,0 1 0,0-1 0,0 0 0,-1 0 0,0-1 1,0 1-1,2-12 0,12-79 75,-10 48 15,2 9 231,-4 19 768,-1 0 1,2-42-1,-6 63-624,2 49-171,-3-19-151,-2 0 0,-1 0 0,-1 0 0,-11 36-1,-46 115 526,22-71-474,33-87-168,-52 175 408,56-187-995,-1-1 1,0 1-1,-1-1 1,0 0-1,-1 0 1,-9 12 0,10-15-829,-7 9-5729</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3.342"/>
    </inkml:context>
    <inkml:brush xml:id="br0">
      <inkml:brushProperty name="width" value="0.05" units="cm"/>
      <inkml:brushProperty name="height" value="0.05" units="cm"/>
      <inkml:brushProperty name="color" value="#5B2D90"/>
    </inkml:brush>
  </inkml:definitions>
  <inkml:trace contextRef="#ctx0" brushRef="#br0">1 466 6051,'0'0'10666,"27"-16"-8132,-4 2-2073,39-24 497,66-51 1,-79 50-615,47-47 1,-83 72-301,-1 0 0,1 0 0,-2-1 0,0 0 0,-1-1 0,-1 0 0,0-1 0,7-21 0,-7 13-73,-11 39-45,-4 34-81,6-29 134,1 0 0,1 1 0,1-1 1,1-1-1,1 1 0,0 0 1,1-1-1,1 0 0,1-1 0,0 1 1,2-1-1,17 24 0,-18-26 30,-2-6 13,-1 0-1,0 1 0,0-1 0,-1 1 1,-1 0-1,1 1 0,-2-1 0,1 1 1,-2 0-1,1 0 0,0 16 0,-3-24 1,0-1-1,0 1 1,-1-1 0,1 1-1,-1-1 1,1 1-1,-1-1 1,0 0 0,0 1-1,0-1 1,-1 0-1,1 0 1,-1 0-1,1 0 1,-1 0 0,1 0-1,-4 3 1,0-1 58,-1 0 1,1 0-1,-1-1 1,1 0-1,-1 0 0,-11 4 1,-3-1 104,-1-1 0,1-1 0,-32 3 0,40-6-364,-9 1 297,0-1 1,-41-2-1,57 0-307,0 0 1,-1 0-1,1 0 1,0-1-1,0 0 1,0 0-1,-6-3 1,9 4-96,0 0 0,0-1 0,0 1 0,0-1 0,1 1 0,-1-1 0,0 0 0,1 0 0,-1 0 0,1 0 0,0 0 0,-1 0 0,1 0 0,0 0 0,0-1 0,0-2 0,-3-34-9230</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3.775"/>
    </inkml:context>
    <inkml:brush xml:id="br0">
      <inkml:brushProperty name="width" value="0.05" units="cm"/>
      <inkml:brushProperty name="height" value="0.05" units="cm"/>
      <inkml:brushProperty name="color" value="#5B2D90"/>
    </inkml:brush>
  </inkml:definitions>
  <inkml:trace contextRef="#ctx0" brushRef="#br0">117 40 2113,'0'0'20407,"-7"-10"-19007,2 4-1202,4 4-129,0 0 0,-1 0 0,1 0 1,-1 0-1,1 0 0,-1 0 0,0 1 1,0-1-1,0 1 0,0-1 0,-3-1 0,4 3-59,1 0-1,-1 0 1,1 0-1,-1 0 0,1 0 1,0 0-1,-1 1 0,1-1 1,-1 0-1,1 0 0,0 0 1,-1 0-1,1 1 1,0-1-1,-1 0 0,1 0 1,0 1-1,-1-1 0,1 0 1,0 1-1,0-1 1,-1 0-1,1 1 0,0-1 1,0 1-1,0-1 0,-1 0 1,1 1-1,-7 29 188,-10 110 1619,-31 412 735,48-536-2716,1 1 0,0 0 0,1 0-1,1-1 1,1 1 0,8 24 0,-11-37-135,1 0 0,0 0 0,0 0 0,0 0 0,0 0 0,0 0 1,1 0-1,0-1 0,0 1 0,0-1 0,0 0 0,1 0 0,-1 0 1,1-1-1,-1 1 0,1-1 0,0 0 0,0 1 0,0-2 0,0 1 1,1-1-1,-1 1 0,0-1 0,1 0 0,-1-1 0,1 1 0,-1-1 1,10 0-1,-10 0-249,0 0 0,0-1 0,0 1 0,0-1 0,-1 0-1,1 0 1,0-1 0,0 1 0,4-3 0,34-34-6769</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4.523"/>
    </inkml:context>
    <inkml:brush xml:id="br0">
      <inkml:brushProperty name="width" value="0.05" units="cm"/>
      <inkml:brushProperty name="height" value="0.05" units="cm"/>
      <inkml:brushProperty name="color" value="#5B2D90"/>
    </inkml:brush>
  </inkml:definitions>
  <inkml:trace contextRef="#ctx0" brushRef="#br0">138 291 9236,'0'0'10968,"-3"20"-10547,0-6-341,-2 19 411,0 1-1,1 50 0,4-74-388,0 0 0,1 0 0,0 0 0,1-1 0,0 1-1,0 0 1,1-1 0,0 0 0,1 1 0,0-1 0,0 0 0,1-1-1,0 1 1,12 13 0,-10-15-78,0 0-1,1-1 0,-1 0 0,1-1 1,0 0-1,1 0 0,-1-1 1,1 0-1,0 0 0,0-1 1,0 0-1,0-1 0,0 1 1,1-2-1,9 1 0,-12-2-17,0 0 0,-1 0 0,1 0 1,-1-1-1,1 0 0,0-1 0,-1 0 0,0 0 0,1 0 0,-1 0 0,0-1 0,0 0 0,-1-1 0,1 1 0,0-1 0,-1 0 0,0 0 0,0-1 0,0 1 0,-1-1 0,0 0 0,5-7 0,-2 0 0,0 1 0,-1-1 0,-1 0-1,0-1 1,-1 1 0,0-1 0,0 0-1,-2 0 1,1 0 0,-2-1 0,0 1-1,0 0 1,-2-1 0,1 1 0,-2 0-1,0-1 1,-6-23 0,5 27-22,-1 0-1,1 0 1,-2 0 0,1 1-1,-1 0 1,-1 0 0,1 0-1,-1 1 1,-1 0 0,0 0-1,0 0 1,-1 1 0,1 0-1,-2 1 1,1 0 0,-1 0 0,0 0-1,0 1 1,0 1 0,-1 0-1,1 0 1,-1 0 0,-12-2-1,8 4 53,0-1-1,0 2 1,0 0-1,0 0 1,0 2-1,0-1 1,0 2 0,0 0-1,0 1 1,0 0-1,-24 10 1,30-10-28,1 0 0,0 1 0,0 1 0,0-1 0,1 1 0,-1 0 0,1 0 0,0 1 0,1 0 0,-1 0 0,1 1 0,0-1 0,1 1 0,0 0 0,0 0 0,0 0 0,1 1 0,0-1 0,0 1 0,1 0 0,-3 14 0,4-15-19,0 1-1,0-1 0,0 1 1,1-1-1,0 1 1,1-1-1,0 1 1,0-1-1,0 1 0,1-1 1,0 0-1,1 1 1,-1-1-1,1 0 1,1-1-1,4 8 0,-4-8-10,1-1 0,0 0 0,0 0 0,0 0 0,1-1 0,-1 0 0,1 0-1,0 0 1,0-1 0,1 0 0,-1 0 0,1-1 0,-1 1 0,1-1 0,0-1 0,0 1-1,12 0 1,-7-1 3,-1-1-1,1 1 0,0-2 1,0 0-1,-1 0 0,1-1 1,0-1-1,-1 0 0,0 0 1,0-1-1,0 0 0,0-1 1,-1-1-1,15-8 0,-4-2 98,-1 0 0,-1-1-1,-1-1 1,0-1-1,24-33 1,-30 35 369,1 1 0,1 1 1,0 0-1,31-24 0,-42 36-418,0 1 0,0 0 1,1-1-1,-1 1 0,1 0 0,0 1 0,-1-1 0,1 1 1,0-1-1,0 1 0,0 0 0,0 1 0,0-1 0,0 1 1,0 0-1,0 0 0,0 0 0,0 0 0,0 1 0,0-1 1,0 1-1,0 0 0,0 0 0,0 1 0,-1-1 0,1 1 1,0 0-1,-1 0 0,1 0 0,-1 0 0,6 5 0,9 11-4,-1 1-1,21 30 0,-26-32-324,0-1 0,2 0 0,0-1 0,26 23 0,-38-37 160,-1 1 1,1-1-1,0 1 0,0-1 0,0 0 0,-1 0 0,1 0 0,0 0 1,1 0-1,-1 0 0,0 0 0,0-1 0,0 1 0,0-1 1,0 0-1,1 1 0,-1-1 0,0 0 0,0 0 0,1-1 1,-1 1-1,0 0 0,0-1 0,0 1 0,0-1 0,1 0 1,-1 0-1,0 0 0,0 0 0,0 0 0,-1 0 0,1 0 0,3-3 1,2-4 91,0-1 0,-1 1 0,-1-1 0,1 0 0,-1 0 0,4-12 0,-5 12-1,0 0 0,1 0 0,0 1 0,7-9-1,-12 16 49,0 1-1,0-1 1,1 1 0,-1 0-1,0-1 1,0 1-1,1 0 1,-1-1-1,0 1 1,0 0-1,1-1 1,-1 1-1,0 0 1,1-1-1,-1 1 1,1 0 0,-1 0-1,0 0 1,1-1-1,-1 1 1,1 0-1,-1 0 1,0 0-1,1 0 1,-1 0-1,1 0 1,-1 0-1,1 0 1,-1 0 0,1 0-1,-1 0 1,0 0-1,1 0 1,-1 0-1,1 0 1,-1 0-1,1 1 1,-1-1-1,0 0 1,1 0-1,-1 0 1,0 1-1,1-1 1,-1 0 0,0 0-1,1 1 1,0 0-1,5 20-139,-4-15 142,0 2 31,0 1-1,1-1 1,0 0 0,1 0 0,0 0 0,0 0 0,1-1 0,0 1 0,0-1 0,1 0 0,-1-1 0,1 1 0,1-1 0,0-1 0,-1 1 0,2-1 0,-1 0-1,0 0 1,1-1 0,0 0 0,0-1 0,0 0 0,1 0 0,-1-1 0,1 1 0,-1-2 0,1 1 0,0-2 0,0 1 0,0-1 0,-1 0 0,1-1 0,11-2-1,-15 3 43,0-1 0,-1 0-1,1-1 1,-1 1 0,1-1-1,-1 0 1,0 0-1,0 0 1,1 0 0,-1-1-1,-1 0 1,1 0 0,0 0-1,-1 0 1,0-1 0,5-4-1,-4 1 58,0 1 1,-1-1-1,1 0 0,-1 0 0,-1 0 1,1 0-1,-1 0 0,0-1 1,1-11-1,-2 2 81,0 0 0,-1 0-1,-1-1 1,0 1 0,-2 0 0,0 0 0,0 0 0,-10-24 0,1 10 57,-29-51-1,36 73-272,0 0 0,-1 0 0,-1 0 0,1 1 0,-1 0 0,0 0-1,-1 1 1,0 0 0,-14-9 0,20 14-81,0 1 0,0 0 0,0 0 0,0 0-1,0 0 1,0 1 0,0-1 0,0 1 0,0-1 0,0 1 0,-1-1 0,1 1-1,0 0 1,0 0 0,0 0 0,-1 1 0,1-1 0,0 0 0,0 1 0,0-1-1,0 1 1,-1 0 0,1 0 0,0 0 0,0 0 0,1 0 0,-1 0 0,0 0 0,0 1-1,0-1 1,1 1 0,-3 2 0,-1 3-569,0 0-1,0 1 1,0 0-1,1 0 1,0 0-1,-3 14 1,-10 31-4450</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6.886"/>
    </inkml:context>
    <inkml:brush xml:id="br0">
      <inkml:brushProperty name="width" value="0.05" units="cm"/>
      <inkml:brushProperty name="height" value="0.05" units="cm"/>
      <inkml:brushProperty name="color" value="#5B2D90"/>
    </inkml:brush>
  </inkml:definitions>
  <inkml:trace contextRef="#ctx0" brushRef="#br0">96 60 9861,'0'0'11341,"0"-13"-10218,0 5-945,-1-24 131,0 26-207,-2 19-3,-85 557 1939,86-562-2024,6-18 0,0 0 0,1 0-1,0 0 1,1 1 0,0-1 0,0 1 0,1 1 0,0-1 0,1 1-1,10-9 1,3-1-50,1 1-1,45-27 1,-54 36 31,0 1 1,1 1 0,-1 0-1,1 1 1,0 0 0,1 1 0,16-2-1,-27 5 0,-1 1-1,1-1 1,-1 1-1,1 0 1,-1 0-1,1 0 1,-1 1-1,0-1 1,1 1-1,-1 0 1,1 0-1,-1 0 1,0 0-1,0 1 1,0 0-1,0-1 1,0 1-1,0 0 1,0 0-1,0 0 1,-1 1-1,1-1 1,-1 1-1,1-1 1,-1 1-1,0 0 1,0 0-1,-1 0 1,1 0-1,0 0 1,-1 0-1,0 1 1,0-1-1,0 0 1,1 5-1,0 3-39,0-1 1,0 0-1,-1 1 0,-1 0 0,0-1 0,0 1 0,-1-1 0,0 1 0,-1-1 0,0 1 0,-1-1 0,0 0 1,0 0-1,-1 0 0,0-1 0,-1 1 0,0-1 0,-9 11 0,3-6-20,0-1 0,-2 0 0,1-1 0,-2 0 0,0-1 0,0-1 0,0 0 0,-2-1 0,1 0 0,-22 8 0,22-11 64,0 1 0,-1-2-1,0 0 1,1-1 0,-2-1 0,1 0 0,0-1 0,-1-1 0,-25-1 0,41 0 12,0 0 1,0-1-1,1 1 0,-1-1 1,0 1-1,0-1 1,1 1-1,-1-1 0,0 0 1,1 1-1,-1-1 0,1 0 1,-1 1-1,1-1 0,-1 0 1,1 0-1,0 1 1,-1-1-1,1 0 0,0 0 1,-1 0-1,1 0 0,0 0 1,0 1-1,0-1 0,0 0 1,0 0-1,0 0 1,0 0-1,0 0 0,0 0 1,0 1-1,1-1 0,-1 0 1,0 0-1,1 0 0,-1 0 1,1 0-1,15-36 26,6 12-164,1 2-1,1 1 1,1 0-1,42-27 1,9-8-535,117-112 961,-192 168-245,1-1 1,0 1-1,0 0 1,0-1-1,0 1 0,0 0 1,0 0-1,0 0 1,0 1-1,0-1 1,0 0-1,0 1 1,1 0-1,-1-1 1,0 1-1,0 0 0,0 0 1,1 0-1,-1 0 1,0 1-1,0-1 1,5 2-1,-4-1-25,1 1-1,-1 0 0,0 0 1,0 1-1,1-1 0,-2 1 1,1-1-1,0 1 0,0 0 1,-1 0-1,0 0 0,3 4 1,3 7 0,-1 0 0,-1 0 0,0 0 0,0 1 0,4 22 0,-5-15 24,-2-1-1,0 1 0,-1 0 1,-1 33-1,-2-48-180,1-1 0,-1 1 0,-1-1 0,1 1 0,-1-1 0,0 0 0,-1 0 1,-4 10-1,5-13-151,0-1 1,0 1-1,0-1 1,0 1-1,-1-1 0,1 0 1,0 0-1,-1 0 1,0 0-1,1 0 1,-1 0-1,0-1 1,0 1-1,0-1 1,0 0-1,0 0 1,0 0-1,-4 0 1,-23 1-7195</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7.246"/>
    </inkml:context>
    <inkml:brush xml:id="br0">
      <inkml:brushProperty name="width" value="0.05" units="cm"/>
      <inkml:brushProperty name="height" value="0.05" units="cm"/>
      <inkml:brushProperty name="color" value="#5B2D90"/>
    </inkml:brush>
  </inkml:definitions>
  <inkml:trace contextRef="#ctx0" brushRef="#br0">0 0 17528,'0'0'3426,"93"84"-10934,-69-14 785</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7.630"/>
    </inkml:context>
    <inkml:brush xml:id="br0">
      <inkml:brushProperty name="width" value="0.05" units="cm"/>
      <inkml:brushProperty name="height" value="0.05" units="cm"/>
      <inkml:brushProperty name="color" value="#5B2D90"/>
    </inkml:brush>
  </inkml:definitions>
  <inkml:trace contextRef="#ctx0" brushRef="#br0">252 242 13366,'0'0'11056,"-20"-14"-10274,4 2-670,0 2 0,-1 0 0,-22-9 0,36 18-109,0 0 0,0 1 1,1-1-1,-1 1 0,0 0 1,0 0-1,0 0 0,0 1 1,0-1-1,0 0 0,0 1 1,0 0-1,0 0 0,0 0 1,0 0-1,1 0 0,-1 1 1,0-1-1,1 1 0,-1 0 1,1 0-1,0 0 0,0 0 0,-1 0 1,1 0-1,-2 4 0,-4 4-22,1 0 0,0 0 0,1 1 0,-7 17 0,7-16-61,2 0-1,0 1 0,0-1 1,1 1-1,1 0 0,0 0 0,0 0 1,2 0-1,-1 0 0,2 1 1,3 22-1,-4-34 26,1-1 1,0 1-1,0-1 0,0 1 0,0-1 1,0 1-1,0-1 0,0 1 1,0-1-1,1 0 0,-1 1 1,0-1-1,1 0 0,-1 0 1,1 0-1,-1 0 0,1 0 0,0-1 1,-1 1-1,1 0 0,0-1 1,-1 1-1,1-1 0,0 0 1,0 0-1,-1 1 0,1-1 0,0 0 1,0 0-1,0-1 0,-1 1 1,4-1-1,2 0-5,0 0 1,0-1-1,-1 1 1,1-2-1,-1 1 1,1-1-1,9-5 1,7-8 69,-1-2 1,21-20-1,35-29 114,-76 67-128,-1-1 1,0 0-1,0 0 1,1 1 0,-1-1-1,0 1 1,1 0 0,-1-1-1,0 1 1,1 0-1,-1-1 1,1 1 0,-1 0-1,0 0 1,1 0-1,-1 1 1,1-1 0,-1 0-1,0 0 1,1 1 0,-1-1-1,0 1 1,1-1-1,-1 1 1,0 0 0,2 0-1,32 30-29,-2-2 67,-28-26-38,0-1 1,0 0-1,0 0 1,0 0-1,1 0 1,-1-1-1,0 0 0,1 0 1,-1 0-1,1-1 1,-1 0-1,1 0 1,-1 0-1,1-1 0,-1 0 1,1 0-1,8-3 1,-8 1 11,0 0 0,0 0 0,0-1 1,-1 0-1,1 0 0,-1-1 0,0 1 1,0-1-1,0 0 0,-1 0 0,0-1 1,5-8-1,1-3 36,-1-1 0,-1 0-1,-1 0 1,-1 0 0,0-1 0,-1 0 0,-1-1 0,2-34-1,-4 29-1,-1 10 169,0 0 0,0 0 0,-2 0 0,-2-19 0,-1 85 56,5-33-300,0 1-1,1-1 1,1 0 0,1 0-1,12 34 1,43 80-200,0-3 127,-56-120 123,0 0 0,-1 0 0,0 0 0,0 0 0,-1 1 0,0-1 0,-1 0 0,0 1 1,-2 14-1,2-22-15,-1 1 1,1-1-1,-1 0 1,0 0-1,0 0 1,0 1-1,0-1 1,0 0-1,0 0 1,0 0-1,-1-1 1,1 1-1,-1 0 1,1 0-1,-1-1 1,0 1-1,-3 1 1,3-2-10,-1 0-1,0 0 1,0 0 0,0 0 0,0-1-1,0 1 1,0-1 0,1 0 0,-1 0-1,0 0 1,0-1 0,0 1 0,0 0-1,0-1 1,0 0 0,0 0 0,-4-2-1,5 2-161,0 0 0,1-1-1,-1 1 1,0-1-1,1 1 1,-1-1 0,1 0-1,-1 0 1,1 1 0,0-1-1,-1 0 1,1 0 0,0 0-1,1-1 1,-1 1 0,0 0-1,1 0 1,-1 0-1,1-1 1,-1 1 0,1 0-1,0 0 1,0-1 0,1-4-1,-2-40-6422</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8:47.987"/>
    </inkml:context>
    <inkml:brush xml:id="br0">
      <inkml:brushProperty name="width" value="0.05" units="cm"/>
      <inkml:brushProperty name="height" value="0.05" units="cm"/>
      <inkml:brushProperty name="color" value="#5B2D90"/>
    </inkml:brush>
  </inkml:definitions>
  <inkml:trace contextRef="#ctx0" brushRef="#br0">0 33 13942,'0'0'13751,"24"-32"-13831,-24 39-433,0 16-2400,-22 9-1969</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1.556"/>
    </inkml:context>
    <inkml:brush xml:id="br0">
      <inkml:brushProperty name="width" value="0.05" units="cm"/>
      <inkml:brushProperty name="height" value="0.05" units="cm"/>
      <inkml:brushProperty name="color" value="#5B2D90"/>
    </inkml:brush>
  </inkml:definitions>
  <inkml:trace contextRef="#ctx0" brushRef="#br0">72 317 1713,'0'0'2817,"-1"-17"-2230,1 3-349,-3-75 2110,-9 22 2696,8 54-3593,-1-1 1,2 0-1,0-1 0,1 1 1,0 0-1,1-1 0,1-16 1,-20 191-586,7 0 0,10 207 0,4-353-867,1 0 0,0 0 0,1 0-1,0 0 1,2-1 0,-1 1 0,2-1-1,7 14 1,-11-23-5,0 0 0,0 0 0,1 0 0,0-1-1,-1 1 1,1-1 0,1 0 0,-1 0 0,0 0 0,1 0 0,-1 0 0,1-1 0,0 0-1,0 0 1,0 0 0,0 0 0,0 0 0,0-1 0,1 0 0,-1 0 0,1 0 0,-1 0-1,0-1 1,1 0 0,-1 0 0,1 0 0,-1 0 0,1-1 0,6-1 0,2-2-133,0-1 0,0-1 1,-1 0-1,1 0 1,-2-1-1,1-1 0,-1 0 1,11-10-1,82-82-2801,-92 88 2307,11-13-843,-1-1 1,-1-1-1,-1-1 0,-2 0 1,0-2-1,-3 0 1,0-1-1,17-54 1,-23 55 2998,-2 0 0,7-61 0,-21 116 5640,-8 14-5475,-15 46-1140,23-52-230,1-1 0,2 1 0,2 0 0,0 0 0,5 51 0,-2-78-304,-1-1 0,1 1 1,0 0-1,1-1 1,-1 1-1,1-1 1,0 0-1,1 0 1,-1 1-1,1-1 1,0-1-1,0 1 0,0 0 1,1-1-1,0 0 1,0 1-1,0-1 1,0-1-1,8 6 1,-6-6-13,0 0 1,0 0-1,0 0 1,1-1 0,-1 0-1,1-1 1,0 1 0,-1-1-1,1-1 1,0 1-1,-1-1 1,1 0 0,0-1-1,0 1 1,-1-1-1,11-3 1,-5 0 16,1-1 1,-1 0-1,-1-1 0,1 0 1,-1-1-1,0 0 0,0 0 1,-1-1-1,0-1 0,-1 0 1,1 0-1,-2-1 0,1 0 1,-2 0-1,1-1 1,-1 0-1,-1-1 0,0 1 1,-1-1-1,0 0 0,0-1 1,-2 1-1,5-23 0,-6 18-10,-1 0 1,-1 0-1,0 0 0,-1 0 0,-1 0 0,0 0 1,-2 0-1,0 1 0,-7-19 0,7 24-7,-1-1 0,-1 2 0,0-1 0,-1 1-1,0-1 1,0 2 0,-1-1 0,0 1 0,-1 1-1,0-1 1,0 1 0,-1 1 0,-14-9 0,22 14-66,-1 0 0,0 1 1,1-1-1,-1 1 0,0 0 1,0 0-1,0 0 0,0 0 0,0 0 1,0 1-1,0-1 0,-6 1 1,8 0-72,0 1-1,0-1 1,0 0 0,0 1 0,0 0 0,0-1 0,0 1 0,0 0-1,1-1 1,-1 1 0,0 0 0,0 0 0,1 0 0,-1 0 0,0 0-1,1 0 1,-1 0 0,1 0 0,-1 0 0,1 0 0,0 0 0,-1 0-1,1 0 1,0 0 0,0 0 0,-1 0 0,1 0 0,0 1-1,0-1 1,0 0 0,1 0 0,-1 2 0,1 34-4195,2 3-1772</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1.929"/>
    </inkml:context>
    <inkml:brush xml:id="br0">
      <inkml:brushProperty name="width" value="0.05" units="cm"/>
      <inkml:brushProperty name="height" value="0.05" units="cm"/>
      <inkml:brushProperty name="color" value="#5B2D90"/>
    </inkml:brush>
  </inkml:definitions>
  <inkml:trace contextRef="#ctx0" brushRef="#br0">274 93 12406,'0'0'8257,"-6"-16"-6761,-23-46-532,28 61-929,1 1 0,-1-1 0,1 0 0,-1 0 0,0 0 0,0 0 0,1 0 0,-1 1 0,0-1 0,0 0 0,0 0 0,0 1 0,0-1 0,0 1 0,0-1 0,0 1 0,0-1 0,0 1 0,0 0 1,0 0-1,0-1 0,0 1 0,0 0 0,0 0 0,0 0 0,-1 0 0,1 0 0,0 0 0,-2 1 0,-24 15 374,24-13-391,-12 11 113,0 0 0,1 2 1,0 0-1,1 0 1,1 1-1,1 1 0,0 0 1,1 0-1,1 1 1,1 0-1,-11 41 0,11-29-30,1 0 0,2 0 1,1 1-1,2 0 0,1-1 0,1 1 0,6 42 0,-4-61-103,0-1 0,1 1 1,1-1-1,0 0 0,1 0 1,0-1-1,1 1 0,0-1 1,0 0-1,1-1 0,1 0 1,0 0-1,0 0 0,1-1 0,0-1 1,1 1-1,11 7 0,-12-10-25,0-1-1,1 0 0,-1 0 1,1-1-1,0 0 1,0-1-1,1 0 0,-1 0 1,1-1-1,-1-1 0,1 0 1,0 0-1,-1-1 0,1-1 1,0 1-1,-1-2 0,1 1 1,-1-2-1,1 1 0,16-8 1,-16 5-62,0-1 1,0 0 0,0-1-1,-1 0 1,0-1 0,0 0 0,-1-1-1,0 0 1,0 0 0,-1-1-1,-1 0 1,1-1 0,-2 1-1,1-1 1,-2-1 0,1 1-1,-2-1 1,5-14 0,-6 16 40,0-1 1,0 0 0,-1 0-1,0 0 1,-1 0-1,-1-1 1,1 1 0,-2 0-1,0 0 1,0-1-1,-1 1 1,0 0 0,-1 0-1,0 1 1,-1-1-1,0 1 1,-1-1 0,0 1-1,0 1 1,-12-16 0,4 11-815,-1 0 1,0 1 0,-1 0 0,-32-19 0,38 26-55,-10-7-4662</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2.426"/>
    </inkml:context>
    <inkml:brush xml:id="br0">
      <inkml:brushProperty name="width" value="0.05" units="cm"/>
      <inkml:brushProperty name="height" value="0.05" units="cm"/>
      <inkml:brushProperty name="color" value="#5B2D90"/>
    </inkml:brush>
  </inkml:definitions>
  <inkml:trace contextRef="#ctx0" brushRef="#br0">0 52 6467,'0'0'14022,"36"-52"-12629,-8 61-1169,15 23 336,13 18 353,-1 14-673,-5 6 224,-16 3-464,-16-3-64,-18-4-16,0-6-1809,-34-4-528,-8-14-3506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0.660"/>
    </inkml:context>
    <inkml:brush xml:id="br0">
      <inkml:brushProperty name="width" value="0.05" units="cm"/>
      <inkml:brushProperty name="height" value="0.05" units="cm"/>
      <inkml:brushProperty name="color" value="#5B2D90"/>
    </inkml:brush>
  </inkml:definitions>
  <inkml:trace contextRef="#ctx0" brushRef="#br0">10 508 7379,'0'0'9597,"-10"0"-4811,23-1-4735,-1 0 0,0-1 0,0 0 0,0-1 0,0-1 0,0 0 0,-1 0-1,1-1 1,11-7 0,15-10 89,41-33-1,-58 41-153,1-2-9,0-1 0,-2 0 0,0-2-1,22-25 1,-36 36-69,1 0-1,-1-1 0,-1 0 0,0 0 1,0 0-1,-1-1 0,0 1 0,0-1 1,-1 0-1,-1 0 0,1-1 0,-2 1 0,2-20 1,-3 26 80,0-1 0,0 1 0,-1-1 1,1 1-1,-1-1 0,0 1 1,0-1-1,-1 1 0,1-1 0,-1 1 1,0 0-1,0 0 0,0 0 0,-1 0 1,0 0-1,1 1 0,-1-1 0,0 1 1,-1 0-1,1 0 0,0 0 0,-1 0 1,0 0-1,0 1 0,0 0 0,0-1 1,0 2-1,0-1 0,-9-2 1,10 3 16,-1-1 0,0 1 0,0 1 0,0-1 0,0 1 1,0-1-1,0 1 0,1 0 0,-1 0 0,0 1 1,0-1-1,0 1 0,0 0 0,0 0 0,1 0 1,-1 1-1,0-1 0,-4 4 0,1-1 35,1 1-1,0-1 1,1 2-1,-1-1 1,1 0-1,0 1 1,0 0-1,1 0 1,-4 7-1,-6 13 170,2 0 0,0 1-1,-14 54 1,13-30 49,2 1 0,-6 93 0,9 111-167,4-67-94,3-170 90,0 9-495,4-27 173,5-16 140,13-34 58,39-83 81,-53 117-35,2 1 0,0 0 0,0 1 0,1 0-1,1 0 1,17-15 0,-27 27-7,0 0 0,0 0 1,0 0-1,0 0 0,0 0 0,0 0 0,0 0 0,0 0 0,1 1 0,-1-1 0,0 0 0,0 1 0,1-1 0,-1 1 1,0 0-1,1-1 0,-1 1 0,0 0 0,1 0 0,-1 0 0,0-1 0,1 2 0,-1-1 0,1 0 0,-1 0 1,0 0-1,1 1 0,-1-1 0,0 0 0,1 1 0,-1 0 0,0-1 0,0 1 0,1 0 0,-1-1 0,0 1 0,0 0 1,0 0-1,0 0 0,0 0 0,0 0 0,0 0 0,-1 0 0,1 0 0,0 1 0,0-1 0,-1 0 0,1 0 1,0 2-1,3 7 6,-1 0 1,1 1-1,-2-1 1,4 21-1,1 50-184,-4 150 0,-5-120-9863</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2.876"/>
    </inkml:context>
    <inkml:brush xml:id="br0">
      <inkml:brushProperty name="width" value="0.05" units="cm"/>
      <inkml:brushProperty name="height" value="0.05" units="cm"/>
      <inkml:brushProperty name="color" value="#5B2D90"/>
    </inkml:brush>
  </inkml:definitions>
  <inkml:trace contextRef="#ctx0" brushRef="#br0">363 131 11189,'0'0'4880,"-10"-18"-2911,-36-57-681,44 72-1186,0 0 0,0 1 0,-1-1 0,1 0 0,0 1 0,-1 0 0,0-1 0,1 1 0,-1 0 0,0 1 0,0-1 0,0 0 0,0 1 0,-1 0 0,1-1 0,0 1 0,0 0 0,-1 1 0,1-1 0,-1 1 0,1-1 0,-4 1 0,1 1 10,0 0 0,0 0 0,1 0 0,-1 1 0,1-1 0,-1 2 0,1-1 0,0 0 0,0 1 0,-5 3 0,-3 3 9,1 1-1,1 0 1,0 1 0,0 0 0,1 1 0,0 0 0,1 1-1,0 0 1,1 0 0,1 1 0,0 0 0,1 0-1,0 0 1,-3 17 0,-1 6 107,3 0-1,0 0 1,3 0 0,-1 65 0,5-84-216,1-1 1,1 0 0,0 1 0,1-1 0,1 0 0,1 0 0,0 0 0,1-1 0,10 19 0,-11-26-60,0 0 0,0-1 0,1 0 0,1 0 0,-1 0 1,1-1-1,0 0 0,1 0 0,0-1 0,0 0 0,0 0 0,1-1 0,-1 0 0,1-1 0,1 0 0,-1 0 0,14 3 1,-11-4-311,0 0 1,0-1 0,1-1 0,-1 0 0,1-1 0,-1 0 0,0-1 0,1 0 0,-1-1 0,0 0 0,0-1 0,18-7-1,-17 5-724,-1-1-1,1 0 1,-1-1-1,-1-1 0,0 0 1,18-16-1,21-29-7439</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3.245"/>
    </inkml:context>
    <inkml:brush xml:id="br0">
      <inkml:brushProperty name="width" value="0.05" units="cm"/>
      <inkml:brushProperty name="height" value="0.05" units="cm"/>
      <inkml:brushProperty name="color" value="#5B2D90"/>
    </inkml:brush>
  </inkml:definitions>
  <inkml:trace contextRef="#ctx0" brushRef="#br0">0 156 7139,'0'0'12737,"13"21"-11662,-4-7-791,76 139 1398,97 199 466,-182-352-2151,0 0 1,0-1 0,0 1-1,0-1 1,0 1-1,0 0 1,0-1-1,0 1 1,0-1 0,0 1-1,1 0 1,-1-1-1,0 1 1,0-1 0,0 1-1,1 0 1,-1-1-1,0 1 1,0 0-1,1 0 1,-1-1 0,0 1-1,1 0 1,-1-1-1,0 1 1,1 0 0,-1 0-1,1 0 1,-1-1-1,0 1 1,1 0-1,-1 0 1,0 0 0,1 0-1,-1 0 1,1 0-1,-1 0 1,1 0 0,-1 0-1,0 0 1,1 0-1,-1 0 1,1 0-1,-1 0 1,0 0 0,1 0-1,-1 1 1,1-1-1,-1 0 1,0 0-1,1 0 1,-1 1 0,0-1-1,1 0 1,-1 0-1,0 1 1,1-1 0,-1 0-1,0 1 1,0-1-1,1 0 1,-1 1-1,0-1 1,0 0 0,0 1-1,0-1 1,1 1-1,-1-1 1,0 1 0,12-42 45,-10 31-40,192-598 403,-188 597-350,2-12-136,-8 48-1909,-1 1 1,-9 48-1,-3-21-3187</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5.670"/>
    </inkml:context>
    <inkml:brush xml:id="br0">
      <inkml:brushProperty name="width" value="0.05" units="cm"/>
      <inkml:brushProperty name="height" value="0.05" units="cm"/>
      <inkml:brushProperty name="color" value="#5B2D90"/>
    </inkml:brush>
  </inkml:definitions>
  <inkml:trace contextRef="#ctx0" brushRef="#br0">1 449 6547,'0'0'13358,"13"-5"-12133,59 1 380,-48 4-1260,1-1 0,0-1 0,-1-2-1,46-11 1,-47 7-309,-1-1-1,0 0 0,-1-2 0,0 0 1,0-1-1,23-19 0,-37 25-105,0 0-1,-1-1 1,1 1-1,-1-1 1,0-1-1,-1 1 0,0-1 1,0 0-1,0 0 1,-1 0-1,-1-1 0,1 0 1,-1 1-1,-1-1 1,0 0-1,0 0 1,0-1-1,-1-15 0,-1 16 17,0 0-1,-1 1 0,-1 0 1,1-1-1,-2 1 0,1 0 1,-1 0-1,0 0 1,0 0-1,-1 0 0,-5-7 1,7 11 67,-1 0 0,0 0 1,0 1-1,0-1 0,-1 1 0,1-1 1,-1 1-1,0 0 0,0 1 1,0-1-1,0 0 0,-1 1 1,1 0-1,0 0 0,-1 1 1,0-1-1,1 1 0,-1 0 1,0 0-1,0 0 0,-6 1 1,10 0-4,0 1 1,-1-1-1,1 0 1,0 1-1,-1 0 1,1-1-1,0 1 1,0 0-1,0 0 1,0 0-1,-1-1 1,1 1-1,0 0 1,0 1-1,1-1 1,-1 0-1,0 0 1,0 0-1,1 0 1,-1 1-1,0-1 1,1 0-1,-1 1 1,0 1-1,-11 43 103,10-36-27,-10 65 489,4 0 0,3 1 0,6 104-1,1-67-293,-3-46-219,5 101-68,-4-165 4,0 0-1,0 1 1,1-1-1,-1 0 1,1 0 0,-1 0-1,1 0 1,0 0-1,0 0 1,1-1-1,-1 1 1,1 0 0,-1 0-1,1-1 1,0 1-1,0-1 1,0 0 0,0 1-1,4 2 1,-3-4-13,-1 0-1,1-1 1,0 1 0,0-1-1,-1 1 1,1-1 0,0 0-1,0 0 1,0-1 0,-1 1-1,1 0 1,0-1 0,-1 1 0,1-1-1,0 0 1,-1 0 0,1 0-1,-1-1 1,1 1 0,-1 0-1,0-1 1,5-3 0,20-15-92,-1-1 1,0-1-1,-2-1 1,24-29-1,81-111-577,-41 47 594,-88 115 86,1 1 0,-1-1 0,1 0 0,-1 1 1,1-1-1,-1 1 0,1-1 0,0 1 1,-1-1-1,1 1 0,-1 0 0,1-1 1,0 1-1,-1 0 0,1-1 0,0 1 1,0 0-1,-1 0 0,1 0 0,0 0 0,0 0 1,-1 0-1,1 0 0,0 0 0,0 0 1,-1 0-1,1 0 0,0 0 0,0 0 1,-1 0-1,1 1 0,0-1 0,-1 0 1,1 1-1,0-1 0,-1 0 0,1 1 0,0-1 1,-1 1-1,1-1 0,-1 1 0,1-1 1,-1 1-1,1 0 0,-1-1 0,1 1 1,-1-1-1,0 1 0,1 0 0,-1 1 1,21 48-140,-13-29 101,-3-10 49,1-1-1,1 1 0,-1-1 0,2-1 0,-1 1 1,1-1-1,1-1 0,0 1 0,0-1 1,1-1-1,-1 0 0,1 0 0,1-1 0,0 0 1,0-1-1,20 7 0,-15-7-15,0-1 0,1-1-1,0 0 1,0-1 0,0-1 0,0 0-1,0-2 1,0 0 0,0 0 0,0-2-1,24-6 1,-32 7 13,0-1 0,-1-1 0,1 1 0,-1-1 0,0-1 1,0 1-1,-1-1 0,1-1 0,-1 1 0,0-1 0,0-1 0,-1 1 0,0-1 0,0 0 0,-1 0 0,0-1 0,8-14 0,-7 7 15,0 0-1,-1 0 0,0-1 1,-1 0-1,-1 0 0,0 0 0,-2 0 1,0-1-1,-1-16 0,0 28-5,0 0 1,0 0-1,0 0 0,-1 0 0,0 0 1,0 0-1,0 0 0,-1 0 1,0 0-1,0 0 0,0 1 0,0-1 1,-1 1-1,0 0 0,0-1 1,0 1-1,0 0 0,-1 1 0,1-1 1,-1 1-1,0-1 0,0 1 0,0 0 1,-1 1-1,1-1 0,-1 1 1,1 0-1,-1 0 0,0 0 0,0 0 1,0 1-1,0 0 0,0 0 0,0 0 1,0 1-1,0 0 0,0 0 1,0 0-1,0 1 0,-1-1 0,-4 3 1,2-1-13,0 1 1,1 1-1,0-1 1,0 1-1,0 1 1,1-1-1,-1 1 1,1 0-1,0 1 1,0-1-1,1 1 1,-1 1-1,2-1 1,-1 0-1,1 1 1,-1 0-1,2 0 1,-1 1-1,1-1 1,-2 9-1,-1 1-2,0 0-1,2 0 1,0 1-1,1-1 1,1 1 0,0 0-1,2-1 1,1 22-1,-1-36-3,0 0 1,0 1-1,1-1 0,-1 0 0,1 0 0,0 1 0,0-1 0,0 0 0,0 0 0,1 0 1,-1 0-1,1-1 0,0 1 0,0 0 0,0 0 0,0-1 0,0 0 0,1 1 0,-1-1 0,1 0 1,-1 0-1,1 0 0,0 0 0,0-1 0,-1 1 0,1-1 0,1 0 0,-1 0 0,0 0 0,0 0 1,0 0-1,0-1 0,1 1 0,-1-1 0,0 0 0,1 0 0,5-1 0,0 0-11,0 0 1,-1-1-1,1 0 0,0-1 0,-1 0 0,0 0 0,0-1 0,0 0 1,0 0-1,0-1 0,-1 0 0,0 0 0,7-7 0,-4 2 28,0 0 1,-1 0-1,-1-1 0,0 0 0,0-1 1,-1 1-1,0-2 0,-1 1 0,-1-1 0,0 1 1,4-17-1,-12 103-517,3-66 514,0 0 0,1 0 0,0-1 0,0 1 0,1 0 0,0-1 0,0 1 0,4 9 0,-3-14-12,0 0 1,0 0-1,0 0 1,1 0-1,-1-1 1,0 1-1,1-1 1,0 0-1,0 0 1,0 0-1,-1 0 1,1-1-1,1 1 1,-1-1-1,0 0 1,0-1-1,0 1 1,1-1-1,-1 1 1,0-1-1,1-1 1,-1 1-1,6-2 1,1 1 4,0-1 1,0 0-1,-1-1 1,1 0-1,0-1 1,-1 0-1,18-10 1,-9 2 0,-1-2 1,0 0 0,-1-1 0,-1-1 0,0 0-1,-1-1 1,-1-1 0,-1-1 0,0 1-1,-1-2 1,-2 0 0,0 0 0,0-1-1,-2 0 1,-1-1 0,-1 0 0,0 0-1,-2 0 1,-1 0 0,0-1 0,-2-42-1,-1 63 4,0 0-1,0-1 1,0 1-1,0 0 1,-1 0-1,1-1 1,-1 1-1,0 0 1,0 0-1,1 0 1,-1 0-1,-1 0 1,1 0-1,0 0 1,0 0-1,-1 0 1,1 1-1,-1-1 1,0 0-1,1 1 0,-1-1 1,0 1-1,0 0 1,0 0-1,0-1 1,0 1-1,0 1 1,0-1-1,0 0 1,-3 0-1,3 0 0,0 1-1,0 0 0,0 0 1,0 0-1,0 0 0,0 0 0,0 1 1,1-1-1,-1 1 0,0-1 1,0 1-1,0 0 0,1-1 1,-1 1-1,0 0 0,1 0 1,-1 0-1,1 0 0,-1 1 1,1-1-1,-1 0 0,1 1 0,0-1 1,0 1-1,-1-1 0,1 1 1,0-1-1,0 1 0,1 0 1,-1-1-1,0 1 0,1 0 1,-1 0-1,0 3 0,-1 6-22,0 1-1,1-1 0,1 1 0,0-1 0,0 1 1,1-1-1,0 1 0,1-1 0,0 1 1,1-1-1,1 0 0,0 0 0,0-1 1,1 1-1,10 16 0,9 9 17,1-1-1,2-2 1,30 31-1,-27-33-11,-2 1-1,25 39 0,-49-65 14,0 1 0,0-1 0,-1 1-1,0-1 1,-1 1 0,1 0-1,-1 0 1,2 12 0,-4-16 5,0 0 1,0 0 0,0-1-1,-1 1 1,1 0 0,-1 0-1,1 0 1,-1 0 0,0-1-1,0 1 1,0 0 0,0-1-1,-1 1 1,1-1 0,-1 0-1,1 1 1,-1-1 0,0 0-1,0 0 1,0 0 0,0 0-1,0 0 1,-6 3 0,-5 2 66,0 1 0,-1-2 0,0 0-1,0-1 1,-1 0 0,0-1 0,0 0 0,-18 1 0,-66 1-1146,37-8-2698,37-1-4846</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6.588"/>
    </inkml:context>
    <inkml:brush xml:id="br0">
      <inkml:brushProperty name="width" value="0.05" units="cm"/>
      <inkml:brushProperty name="height" value="0.05" units="cm"/>
      <inkml:brushProperty name="color" value="#5B2D90"/>
    </inkml:brush>
  </inkml:definitions>
  <inkml:trace contextRef="#ctx0" brushRef="#br0">1 510 9300,'0'0'12059,"9"0"-11629,35-1 103,1-2 0,-1-2-1,0-2 1,47-14 0,-75 17-503,-1-2 0,0 0 0,0 0 0,0-2 0,0 0 0,-1 0 0,-1-1-1,0-1 1,0 0 0,0-1 0,-2-1 0,1 0 0,-1 0 0,-1-1 0,10-16-1,-14 17-21,0 0-1,-1-1 0,0 1 1,0-1-1,-2-1 0,0 1 1,0 0-1,-1-1 0,-1 0 0,0-21 1,-1 29-11,0-1 1,0 1 0,-1-1-1,0 1 1,0-1 0,0 1-1,-1 0 1,0 0 0,-1-1-1,1 1 1,-1 1 0,0-1-1,0 0 1,-1 1 0,0 0-1,0 0 1,0 0-1,-1 0 1,1 0 0,-1 1-1,0 0 1,0 0 0,-10-5-1,13 8 16,0 0 0,0 0 0,0 1 0,0-1 0,0 1 0,0-1 0,0 1 0,0 0 0,0 0 0,0 0 0,0 0 0,0 0 0,0 0 0,0 1 0,-1-1 0,1 1 0,0-1 0,1 1 0,-1 0 0,0 0 0,0 0 0,0 0 0,0 0 0,1 0 0,-1 0-1,0 1 1,1-1 0,-1 0 0,1 1 0,0 0 0,-1-1 0,1 1 0,0 0 0,0-1 0,0 1 0,0 0 0,-1 4 0,-4 8-5,0 1 1,1-1-1,1 1 0,-3 16 1,5-19 14,-7 35 130,2 0 0,0 87-1,16 96 278,-7-187-409,-1-5-33,3 0-1,11 55 1,-15-91 1,0 0-1,1-1 0,-1 1 1,0 0-1,1-1 0,0 1 1,-1 0-1,1-1 0,0 1 1,0-1-1,0 1 0,0-1 0,0 0 1,0 1-1,0-1 0,0 0 1,0 0-1,1 0 0,-1 0 1,0 0-1,1 0 0,-1 0 1,1 0-1,0 0 0,-1-1 0,1 1 1,-1 0-1,1-1 0,0 0 1,-1 1-1,1-1 0,0 0 1,0 0-1,-1 0 0,1 0 1,0 0-1,-1 0 0,4-1 1,1-1-11,1-1 0,-1 1 1,1-1-1,-1 0 0,0-1 0,0 1 1,-1-1-1,9-8 0,40-39-355,82-99-1,-73 77 34,-62 72 334,34-31-48,-34 31 54,0 1 0,0-1 0,0 1 0,0-1 0,0 1 0,0-1 0,0 1 0,0 0 0,0-1 0,1 1 0,-1 0-1,0 0 1,0 0 0,0 0 0,0 0 0,1 0 0,-1 0 0,0 0 0,0 0 0,0 1 0,0-1 0,0 0 0,0 1 0,1-1-1,-1 1 1,0-1 0,0 1 0,0 0 0,0-1 0,-1 1 0,1 0 0,0 0 0,0-1 0,0 1 0,-1 0 0,2 2 0,37 60-177,-33-51 185,0-1 0,1 1 0,0-1-1,1 0 1,0-1 0,1 0 0,0 0-1,1-1 1,0 0 0,18 13 0,-19-17 3,0-1 0,0 0 0,0 0 0,0-1 0,1-1 0,-1 1 0,1-1 0,-1-1 0,1 0 0,12 0 0,-17-1-8,0 0 1,0-1 0,0 1-1,0-1 1,0 0 0,0 0-1,0-1 1,-1 1 0,1-1-1,0 0 1,-1-1 0,1 1-1,-1-1 1,0 0 0,0 0-1,0 0 1,0 0-1,-1-1 1,1 0 0,-1 1-1,3-6 1,1-4-29,0 1-1,-1-1 1,-1-1-1,0 1 0,-1-1 1,0 0-1,-1 0 1,1-15-1,-1-19-6,-1-50 0,-3 59 201,1 37 320,0 6 89,0 299 247,0-173-7896</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6.942"/>
    </inkml:context>
    <inkml:brush xml:id="br0">
      <inkml:brushProperty name="width" value="0.05" units="cm"/>
      <inkml:brushProperty name="height" value="0.05" units="cm"/>
      <inkml:brushProperty name="color" value="#5B2D90"/>
    </inkml:brush>
  </inkml:definitions>
  <inkml:trace contextRef="#ctx0" brushRef="#br0">1 0 15575,'0'0'5715,"43"0"-10277,-11 52-433,-2-2-31</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7.287"/>
    </inkml:context>
    <inkml:brush xml:id="br0">
      <inkml:brushProperty name="width" value="0.05" units="cm"/>
      <inkml:brushProperty name="height" value="0.05" units="cm"/>
      <inkml:brushProperty name="color" value="#5B2D90"/>
    </inkml:brush>
  </inkml:definitions>
  <inkml:trace contextRef="#ctx0" brushRef="#br0">407 167 8820,'0'0'8959,"8"-18"-6443,23-56-662,-30 70-1654,1 0 0,-1 0 0,0 0 0,0 0 0,0-1 1,-1 1-1,1 0 0,-1-1 0,0-5 0,0 9-141,-1-1-1,1 1 1,0 0-1,-1-1 1,1 1-1,0 0 1,-1 0-1,0 0 1,1-1 0,-1 1-1,0 0 1,1 0-1,-1 0 1,0 0-1,0 0 1,0 0-1,0 0 1,0 1-1,0-1 1,-2-1 0,1 1-47,0 1 0,0-1 1,-1 1-1,1 0 0,0 0 1,0 0-1,-1 0 0,1 0 1,0 0-1,-1 0 0,1 1 1,0-1-1,0 1 1,-1 0-1,1 0 0,0 0 1,0 0-1,0 0 0,0 0 1,0 0-1,0 1 0,1-1 1,-1 1-1,0-1 0,1 1 1,-3 2-1,-2 5-31,0-1-1,0 1 0,1 0 1,1 0-1,0 1 1,0-1-1,0 1 1,1 0-1,1 0 0,0 0 1,0 1-1,1-1 1,0 19-1,1 2-73,1 1-1,2 0 0,8 39 1,20 51-238,-18-73 20,14 90 0,-24-114 262,-1 1-1,-1-1 0,-1 1 0,-1-1 1,-2 0-1,-8 40 0,9-57 55,-1 0 0,0 0 0,0 0-1,-1 0 1,0 0 0,0-1 0,-1 1 0,0-1-1,0 0 1,-1-1 0,0 1 0,0-1 0,0 0 0,-1-1-1,0 0 1,0 0 0,0 0 0,-1-1 0,0 0-1,1 0 1,-1-1 0,-14 4 0,9-3 75,1-1 0,-1-1 0,1 0 0,-1-1 0,0 0 0,1-1 0,-1-1 0,0 1 0,1-2 0,-15-3 0,21 3-46,0 1 0,0-1 0,1-1 0,0 1 0,-1-1 1,1 0-1,0 0 0,0 0 0,0-1 0,1 1 0,-1-1 1,1-1-1,0 1 0,0 0 0,0-1 0,1 0 0,-1 0 0,1 0 1,1 0-1,-1-1 0,1 1 0,-1-1 0,-1-9 0,2 6-235,0 0-1,1-1 1,0 1-1,0-1 1,1 1-1,0-1 0,1 0 1,0 1-1,1-1 1,-1 1-1,2 0 1,0-1-1,4-10 0,2 2-861,1 1 0,0-1 0,2 1-1,0 1 1,17-18 0,30-31-7723</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7.623"/>
    </inkml:context>
    <inkml:brush xml:id="br0">
      <inkml:brushProperty name="width" value="0.05" units="cm"/>
      <inkml:brushProperty name="height" value="0.05" units="cm"/>
      <inkml:brushProperty name="color" value="#5B2D90"/>
    </inkml:brush>
  </inkml:definitions>
  <inkml:trace contextRef="#ctx0" brushRef="#br0">37 1 14903,'0'0'9530,"-6"17"-9117,-1 6-230,0 0 0,2 1-1,1-1 1,1 1 0,-1 26 0,3-12 57,2-1 1,1 1 0,2-1 0,2 0-1,1 0 1,2-1 0,17 46 0,-26-80-252,1 0 0,0 0 0,0 0-1,0 0 1,0 0 0,0 0 0,0-1 0,0 1 0,0 0 0,1-1 0,-1 1 0,1-1 0,-1 0 0,1 1 0,0-1-1,-1 0 1,1 0 0,0 0 0,0 0 0,0 0 0,0-1 0,0 1 0,0 0 0,0-1 0,0 0 0,0 1 0,0-1-1,0 0 1,0 0 0,0 0 0,0 0 0,0-1 0,0 1 0,0 0 0,0-1 0,0 1 0,0-1 0,0 0 0,0 0-1,0 0 1,0 0 0,2-1 0,9-7-4,1 0 0,-1 0 0,-1-1 0,17-18 0,-12 12 25,34-31-38,-15 12 67,2 2-1,1 1 0,47-28 1,-86 60-33,1-1 0,-1 1 0,1 0-1,-1-1 1,0 1 0,1 0 0,-1-1 0,1 1 0,-1 0 0,1 0 0,-1-1 0,1 1 0,-1 0 0,1 0 0,-1 0 0,1 0 0,-1-1 0,1 1 0,-1 0 0,1 0 0,0 0 0,-1 0 0,1 1 0,-1-1 0,1 0 0,-1 0 0,1 0 0,-1 0 0,1 0 0,-1 1 0,1-1 0,-1 0 0,1 0 0,-1 1 0,1-1 0,-1 0 0,0 1 0,1-1 0,-1 1 0,1-1 0,-1 0 0,0 1 0,1-1 0,-1 1 0,0-1 0,0 1 0,0-1 0,1 1 0,-1-1 0,0 1 0,0 0 0,1 34 364,-2-22-315,-5 333-3363,10-278-1313,16-10-2737</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8.406"/>
    </inkml:context>
    <inkml:brush xml:id="br0">
      <inkml:brushProperty name="width" value="0.05" units="cm"/>
      <inkml:brushProperty name="height" value="0.05" units="cm"/>
      <inkml:brushProperty name="color" value="#5B2D90"/>
    </inkml:brush>
  </inkml:definitions>
  <inkml:trace contextRef="#ctx0" brushRef="#br0">1 255 9076,'0'0'12099,"2"-7"-11277,-2 6-801,1-1 1,-1 1-1,1 0 1,-1 0-1,1 0 1,-1 0-1,1-1 1,0 1-1,-1 0 1,1 0-1,0 0 1,0 0 0,0 1-1,0-1 1,0 0-1,1-1 1,-2 2-14,1 0 0,0 0 0,-1 0 0,1 0 0,-1 0 0,1 0 0,-1 0 0,1 0 0,0 0 0,-1 0 0,1 0 1,-1 1-1,1-1 0,-1 0 0,1 0 0,-1 1 0,1-1 0,-1 0 0,1 1 0,-1-1 0,1 0 0,-1 1 0,1-1 0,-1 0 1,1 2-1,30 50 402,-18-27-97,179 360 1365,-188-377-1686,-3-5 3,0 1 0,1-1 0,-1 0 0,1 0 0,0 0 0,0 0 0,0 0 0,0 0 0,1 0 0,-1-1 0,1 1 0,-1-1 0,1 0 0,3 2 0,-5-5 13,0 0 0,0 0 0,0 0 0,0 0 0,0 0 0,0 0 0,0 0 0,0 0 0,-1-1 0,1 1 0,0 0-1,-1 0 1,1-1 0,-1 1 0,0-1 0,1 1 0,-1 0 0,0-1 0,0 1 0,0-3 0,1-3 1,45-198 196,78-282-1215,-124 485 982,0 1-1,1 0 1,-1-1 0,1 1 0,-1 0 0,1-1-1,0 1 1,-1 0 0,1 0 0,0-1 0,0 1 0,0 0-1,0 0 1,0 0 0,2-1 0,-3 2-7,1 0 0,0 0 1,-1 0-1,1-1 0,-1 1 1,1 0-1,-1 0 0,1 0 1,0 0-1,-1 0 0,1 1 1,-1-1-1,1 0 0,0 0 1,-1 0-1,1 0 0,-1 1 1,1-1-1,-1 0 0,1 0 0,-1 1 1,1-1-1,-1 1 0,1-1 1,0 1-1,27 41-1597,-19-26 1605,113 147-2056,-104-142 1532,1-1 0,1-1 0,1 0 0,0-2 0,34 21 0,-51-35 507,1-1 0,0 1 0,0-1 0,0 0 0,0 0 0,0-1 1,0 1-1,0-1 0,0 0 0,1-1 0,-1 1 0,0-1 0,10-1 1,-12 1 90,0-1 0,0 0 0,0 0 1,0 0-1,-1-1 0,1 1 1,0-1-1,-1 1 0,1-1 1,-1 0-1,0 0 0,1 0 0,-1 0 1,0-1-1,0 1 0,0-1 1,-1 1-1,1-1 0,0 1 0,-1-1 1,0 0-1,0 0 0,0 0 1,1-4-1,2-4 181,-2 0 0,1 0 0,-2 0 0,1-1 0,-2 1 0,1 0 0,-1-1 1,-1 1-1,0 0 0,-1-1 0,0 1 0,-1 0 0,0 0 0,0 0 0,-8-14 0,8 19-102,-1 0 0,1 0 0,-1 0 0,-1 1 0,1-1 0,-1 1 0,0 0 0,0 0 0,0 1 0,-1-1 0,0 1 0,0 0 1,0 1-1,0 0 0,0 0 0,-1 0 0,0 0 0,1 1 0,-1 0 0,0 1 0,0 0 0,0 0 0,0 0 0,0 1 0,-13 0 0,14 1-70,0-1 0,0 1 0,0 1 0,1-1 1,-1 1-1,0 0 0,1 0 0,-1 0 0,1 1 1,0 0-1,0 0 0,0 1 0,0-1 0,-5 6 1,3-2-25,0 1 1,0 0-1,1 1 0,0 0 1,0 0-1,1 0 1,-7 15-1,4-1 11,0 1 0,1 0 0,2 0 0,0 1 0,2-1 0,-1 31 0,3-41-66,1 0 0,1 0 0,0 0 1,1 1-1,1-1 0,0-1 0,1 1 0,9 23 0,-11-33-22,0 0-1,0 0 0,1-1 0,-1 1 0,1 0 0,0-1 0,0 0 0,0 0 0,0 0 0,1 0 0,-1 0 0,1-1 1,0 0-1,-1 1 0,1-1 0,0-1 0,0 1 0,1 0 0,-1-1 0,0 0 0,0 0 0,1 0 0,-1-1 0,1 0 1,-1 1-1,0-1 0,1-1 0,-1 1 0,0-1 0,1 0 0,-1 0 0,7-2 0,-3 0 31,0 0 0,-1-1 0,0 1 0,1-2 1,-1 1-1,0-1 0,-1 0 0,0 0 0,1-1 0,-1 0 0,-1 0 0,0 0 0,10-15 0,5-10 210,28-61-1,-37 67 0,-7 17-59,7-16 400,-11 24-509,0 1 0,0-1-1,0 0 1,0 0 0,0 0 0,1 1-1,-1-1 1,0 0 0,0 0-1,0 0 1,0 0 0,0 0 0,0 1-1,1-1 1,-1 0 0,0 0 0,0 0-1,0 0 1,0 0 0,1 0-1,-1 0 1,0 1 0,0-1 0,0 0-1,0 0 1,1 0 0,-1 0-1,0 0 1,0 0 0,0 0 0,1 0-1,-1 0 1,0 0 0,0 0-1,0 0 1,1 0 0,-1 0 0,0 0-1,0 0 1,0-1 0,0 1-1,1 0 1,-1 0 0,0 0 0,0 0-1,0 0 1,0 0 0,1 0-1,-1-1 1,0 1 0,0 0 0,0 0-1,0 0 1,0 0 0,0 0-1,1-1 1,-1 1 0,0 0 0,0 0-1,0 0 1,0-1 0,12 81-169,7 31 75,-17-99-800,1-1 0,1 1 0,0-1 0,0 0 1,2 0-1,10 17 0,-9-20-5249</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8.775"/>
    </inkml:context>
    <inkml:brush xml:id="br0">
      <inkml:brushProperty name="width" value="0.05" units="cm"/>
      <inkml:brushProperty name="height" value="0.05" units="cm"/>
      <inkml:brushProperty name="color" value="#5B2D90"/>
    </inkml:brush>
  </inkml:definitions>
  <inkml:trace contextRef="#ctx0" brushRef="#br0">1 24 10149,'0'0'9244,"18"-3"-8070,-10 2-1082,-1 0-34,0 0 0,-1 0 0,1 0 0,0 1 1,0 0-1,0 0 0,0 1 0,0 0 0,0 0 0,0 1 0,0-1 0,0 2 0,-1-1 0,1 1 0,-1 0 0,0 0 0,0 0 1,0 1-1,6 5 0,7 8 190,0 0 0,-1 2 0,-1 0 0,-1 1 0,17 27 0,-26-36-213,-1 1 1,0-1-1,-1 1 1,-1 0-1,0 1 1,0-1 0,-1 1-1,-1-1 1,0 1-1,-1 0 1,0 0-1,-1 17 1,0-27-44,0 0 1,-1 1-1,1-1 1,-1 0 0,1 0-1,-1 0 1,0 0-1,0 0 1,-1 0-1,1-1 1,0 1-1,-1 0 1,0 0-1,0-1 1,0 1-1,0-1 1,0 0-1,0 0 1,0 1-1,-1-1 1,1-1 0,-1 1-1,1 0 1,-1-1-1,0 1 1,0-1-1,0 0 1,0 0-1,0 0 1,0 0-1,0 0 1,0-1-1,0 1 1,-4-1-1,6 0 10,1 0 0,-1 0-1,0 0 1,0-1 0,0 1-1,0 0 1,0 0-1,0-1 1,0 1 0,1-1-1,-1 1 1,0-1-1,0 1 1,0-1 0,1 1-1,-1-1 1,0 0 0,1 1-1,-1-1 1,0 0-1,1 1 1,-1-1 0,1 0-1,0 0 1,-1 0 0,1 0-1,-1 0 1,1 1-1,0-1 1,0 0 0,-1-2-1,-1-34 76,3 28-70,-1-8 2,2 0-1,0 0 0,2 0 1,-1 1-1,2-1 0,0 1 0,1 0 1,1 0-1,9-16 0,-4 10 8,1 1 0,1 1 0,1 1 0,1 0 0,32-30 0,-43 44 69,0 1 0,0-1 0,1 2-1,0-1 1,0 0 0,0 1 0,0 0-1,1 1 1,-1-1 0,1 1 0,-1 0-1,1 1 1,12-2 0,-15 3-57,0 0 0,-1 1 0,1-1 0,0 1 1,-1 0-1,1-1 0,0 1 0,-1 1 0,1-1 0,-1 1 0,0-1 1,1 1-1,-1 0 0,0 0 0,0 0 0,0 1 0,0-1 0,0 1 0,-1 0 1,1-1-1,-1 1 0,0 0 0,0 1 0,0-1 0,3 6 0,2 7-46,-1 1 0,-1-1 0,0 1 0,-1 1 0,0-1 0,1 31 0,-5 54-3041,-6-78-372,-9-9-2409</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9.174"/>
    </inkml:context>
    <inkml:brush xml:id="br0">
      <inkml:brushProperty name="width" value="0.05" units="cm"/>
      <inkml:brushProperty name="height" value="0.05" units="cm"/>
      <inkml:brushProperty name="color" value="#5B2D90"/>
    </inkml:brush>
  </inkml:definitions>
  <inkml:trace contextRef="#ctx0" brushRef="#br0">1 141 7908,'0'0'10447,"14"17"-10065,-5-6-261,-1 0-7,0-1-1,1 0 1,1 0 0,-1-1-1,1-1 1,1 1-1,0-1 1,0-1 0,0 0-1,16 6 1,-10-7 212,0 0-1,0-1 1,1-2 0,0 1 0,0-2 0,0 0-1,0-2 1,19 0 0,-34-1-244,-1 1 0,0 0 0,1 0 1,-1-1-1,0 0 0,1 1 0,-1-1 0,0 0 0,0 0 1,0 0-1,0 0 0,0 0 0,0-1 0,0 1 1,0-1-1,-1 1 0,1-1 0,0 0 0,-1 1 0,1-1 1,-1 0-1,1-2 0,0 0 39,0 0 1,-1-1-1,1 1 1,-1 0-1,-1-1 0,1 1 1,0 0-1,-1-1 1,0 1-1,0-1 1,-1-4-1,0-1-14,-1 0 0,0 0-1,0 0 1,-1 0 0,0 1 0,-1-1 0,0 1 0,-1 0-1,-9-15 1,5 14-99,0 0 1,0 1-1,-1 0 0,0 1 1,-1-1-1,0 2 0,-16-9 0,20 12-77,-1 1-1,0-1 0,0 1 0,0 1 1,0 0-1,-1 0 0,1 0 0,-1 1 1,1 0-1,-1 1 0,1 0 1,-13 1-1,17 0-63,0 1-1,0-1 1,0 1 0,0-1-1,0 1 1,0 0 0,1 0 0,-1 1-1,1-1 1,-1 1 0,1 0-1,0 0 1,0 0 0,0 0 0,0 1-1,1-1 1,-1 1 0,1-1 0,0 1-1,0 0 1,0 0 0,1 0-1,-1 0 1,1 0 0,-1 7 0,-3 12-756,1-1 1,2 1 0,-1 34 0,3-54 809,0 6-234,-1 37-3931,7 77 0,14-33-4296</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1.142"/>
    </inkml:context>
    <inkml:brush xml:id="br0">
      <inkml:brushProperty name="width" value="0.05" units="cm"/>
      <inkml:brushProperty name="height" value="0.05" units="cm"/>
      <inkml:brushProperty name="color" value="#5B2D90"/>
    </inkml:brush>
  </inkml:definitions>
  <inkml:trace contextRef="#ctx0" brushRef="#br0">1 119 11493,'0'0'10058,"0"5"-9839,0 347 1240,0-341-1456,1 0 0,0 0-1,1 1 1,0-1 0,0 0-1,1 0 1,5 10-1,-7-18-4,0 0-1,0 0 0,1 0 0,-1-1 0,1 1 0,-1 0 0,1-1 0,0 1 0,0-1 0,0 0 0,0 0 0,1 0 0,-1 0 1,1 0-1,-1 0 0,1 0 0,-1-1 0,1 0 0,0 1 0,0-1 0,0 0 0,0 0 0,0 0 0,0-1 0,0 1 1,0-1-1,0 0 0,0 1 0,0-1 0,5-1 0,-4-1-5,-1 1 0,0-1 0,1 1 0,-1-1 0,0 0 0,0 0 0,0-1 0,-1 1 0,1-1 0,0 1 0,-1-1 0,1 0 0,-1 0 0,0 0 0,0 0 0,0 0-1,-1-1 1,1 1 0,1-7 0,22-72-82,-24 81 87,8-46-270,-1 0-1,-3 0 0,-2-1 0,-1 0 0,-7-59 0,4 99 255,0 0 1,-1 0-1,0 0 0,0 0 1,0 0-1,-1 1 0,-1-1 1,1 1-1,-1-1 0,0 1 1,-1 1-1,-8-11 0,10 14 39,1 0 0,-2 0 0,1 1 0,0-1 0,0 1 1,-1 0-1,1 0 0,-1 0 0,0 0 0,1 0 0,-1 1 0,0 0 0,0 0 0,0 0 0,0 0 0,0 0 0,0 1 0,0 0 0,-1 0 0,1 0 0,0 0 1,0 1-1,0 0 0,0-1 0,0 1 0,-6 3 0,7-2-10,1-1 1,0 0-1,0 1 0,0 0 1,0 0-1,0-1 0,0 1 1,0 0-1,1 1 1,-1-1-1,1 0 0,0 0 1,-1 1-1,1-1 0,0 0 1,0 1-1,0 0 0,1-1 1,-1 1-1,1-1 1,-1 1-1,1 0 0,0 2 1,1 69 45,0-68-57,0 3-37,1 1-1,0-1 1,0 0-1,1 0 1,0-1-1,0 1 1,1-1-1,1 1 1,-1-1-1,1 0 1,0-1-1,1 1 1,0-1 0,0 0-1,1 0 1,13 10-1,-14-13-450,0 0-1,0 0 1,1-1 0,-1 0-1,1 0 1,0 0-1,0-1 1,8 2 0,29 0-6667</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9.514"/>
    </inkml:context>
    <inkml:brush xml:id="br0">
      <inkml:brushProperty name="width" value="0.05" units="cm"/>
      <inkml:brushProperty name="height" value="0.05" units="cm"/>
      <inkml:brushProperty name="color" value="#5B2D90"/>
    </inkml:brush>
  </inkml:definitions>
  <inkml:trace contextRef="#ctx0" brushRef="#br0">210 137 8292,'0'0'5167,"-5"-18"-1183,-16-58-1234,20 74-2663,1 0 0,-1 0 0,0 0 0,1 0 0,-1 0 0,0-1 0,-1 1 0,1 1 0,0-1 0,0 0 0,-1 0 0,1 0 0,-1 1 0,0-1 0,1 1 0,-1-1 0,0 1 0,0 0 0,0 0 0,0 0 0,0 0 0,0 0 0,0 0 0,0 0 0,-1 1 0,1-1 0,0 1 0,0-1-1,-1 1 1,1 0 0,0 0 0,0 0 0,-1 0 0,1 0 0,0 1 0,-4 0 0,1 1-44,1 0 0,-1 0-1,1 1 1,0-1-1,0 1 1,-1 0 0,2 0-1,-1 0 1,0 1 0,1-1-1,-1 1 1,1 0 0,-3 5-1,-3 7-54,1 0-1,0 1 0,2 0 1,0 0-1,0 0 1,2 1-1,0 0 0,1 0 1,1 0-1,0 26 1,2-42-7,0-1 1,0 1-1,0-1 1,0 0 0,0 1-1,0-1 1,0 1 0,0-1-1,1 1 1,-1-1 0,0 0-1,1 1 1,-1-1-1,1 1 1,0-1 0,-1 0-1,1 0 1,0 1 0,0-1-1,0 0 1,0 0 0,0 0-1,0 0 1,0 0-1,0 0 1,0 0 0,1-1-1,-1 1 1,0 0 0,1-1-1,-1 1 1,0 0-1,1-1 1,-1 0 0,0 1-1,1-1 1,-1 0 0,1 0-1,-1 0 1,1 0 0,2 0-1,1-1 7,-1 0-1,1 0 0,0 0 1,-1 0-1,1-1 0,-1 0 1,0 0-1,1 0 0,-1-1 1,0 0-1,7-5 0,5-9 86,0 0-1,19-28 1,-25 31 140,0 0-1,1 0 1,1 1 0,1 1 0,23-20 0,-35 32-172,0-1 1,1 1 0,-1-1 0,0 1 0,0-1 0,0 1-1,1-1 1,-1 1 0,0 0 0,1 0 0,-1 0 0,0 0-1,0 0 1,1 0 0,-1 0 0,0 0 0,1 0 0,-1 0 0,0 1-1,0-1 1,1 1 0,-1-1 0,0 1 0,0-1 0,0 1-1,0 0 1,0-1 0,0 1 0,0 0 0,0 0 0,0 0-1,0 0 1,0 0 0,0 0 0,0 0 0,-1 0 0,1 0 0,-1 0-1,1 1 1,-1-1 0,1 0 0,-1 0 0,1 1 0,-1 0-1,5 11-70,0 1-1,-1-1 1,2 18-1,-3-19 125,9 52-166,8 102 1,-17-69-6787,-3-88-311</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09.856"/>
    </inkml:context>
    <inkml:brush xml:id="br0">
      <inkml:brushProperty name="width" value="0.05" units="cm"/>
      <inkml:brushProperty name="height" value="0.05" units="cm"/>
      <inkml:brushProperty name="color" value="#5B2D90"/>
    </inkml:brush>
  </inkml:definitions>
  <inkml:trace contextRef="#ctx0" brushRef="#br0">0 64 9588,'0'0'12230,"11"15"-11950,2 4-256,-1 0 0,-1 0 0,-1 1 0,-1 0 0,0 1 0,-2 0 0,0 0 0,7 44 0,-12-33-67,1-5 223,-2-28-155,1-1 1,-1 1-1,1 0 1,-1-1-1,0 1 1,0-1-1,0 0 1,0 1-1,0-1 1,0 0-1,0 0 1,-1 1-1,1-1 0,-1 0 1,1-3-1,18-40 62,2 1 0,26-42 0,-33 64 232,1 0-1,1 1 1,1 1-1,0 1 1,29-25-1,-45 43-296,0 0 0,0 0 0,0 0 0,0 0 0,0 1 0,0-1 0,0 0 0,1 1 0,-1-1 0,0 0 0,0 1 0,1 0 0,-1-1 0,0 1 0,1 0 0,-1-1 0,0 1 0,1 0 0,-1 0 0,1 0 0,-1 0 0,0 1 0,1-1 0,-1 0 0,3 1 0,-2 1 26,0-1 0,-1 1 0,1-1 0,0 1 0,-1-1 0,1 1 0,-1 0 0,0 0 0,1 0 1,-1 0-1,0 0 0,0 0 0,0 0 0,0 3 0,4 12 214,-1-1 0,-1 1 0,2 24 1,-4-30-230,4 150-1406,-2-33-699,-3-125 1803,5 32-2485,6-17-3115,8-14-4429</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10.277"/>
    </inkml:context>
    <inkml:brush xml:id="br0">
      <inkml:brushProperty name="width" value="0.05" units="cm"/>
      <inkml:brushProperty name="height" value="0.05" units="cm"/>
      <inkml:brushProperty name="color" value="#5B2D90"/>
    </inkml:brush>
  </inkml:definitions>
  <inkml:trace contextRef="#ctx0" brushRef="#br0">147 1 8324,'0'0'15668,"-21"23"-14910,-64 79-224,80-93-462,0 0 1,0 1-1,0-1 1,1 1 0,1 0-1,-1 0 1,2 0-1,-1 0 1,2 1 0,-1-1-1,1 0 1,1 1-1,0 0 1,2 15-1,-1 6 48,-1-27-159,0 1 0,0 0 0,0-1 0,1 1 0,0-1 0,0 1 0,1-1 0,0 0 0,0 0 0,0 1 0,0-1 0,1-1 0,-1 1 0,1 0 0,1 0 0,-1-1 0,1 0 0,-1 0 0,7 5 0,-5-6-296,-1 0-1,1-1 1,0 1 0,0-1-1,0-1 1,0 1-1,0-1 1,0 1 0,0-1-1,1-1 1,-1 1 0,0-1-1,1 0 1,-1 0-1,0-1 1,0 1 0,1-1-1,-1 0 1,0-1-1,0 1 1,5-3 0,13-6-1335,-2-1 0,0 0 0,0-2-1,-1 0 1,0-1 0,33-33 0,8-18-867,-53 55 4396,-7 8-957,0 1 1,1-1-1,-1 1 1,0-1-1,0 1 1,1 0-1,-1-1 1,1 1 0,-1 0-1,1 0 1,-1 0-1,3-1 1,8 3 2939,5 9-5258,-10-6 1442,0-1 1,1 1-1,-1-1 1,1-1-1,0 1 1,0-1-1,-1 0 0,1-1 1,0 0-1,1 0 1,-1-1-1,0 0 1,0-1-1,0 1 1,0-1-1,9-3 0,-13 3 57,0 0-1,0 0 0,0 0 1,-1-1-1,1 0 1,-1 1-1,1-1 0,-1 0 1,0-1-1,1 1 0,-1-1 1,-1 1-1,1-1 0,0 0 1,0 0-1,-1 0 1,0 0-1,0-1 0,0 1 1,0 0-1,0-1 0,-1 0 1,1 1-1,-1-1 0,0 0 1,0 0-1,0 0 1,-1 0-1,1 0 0,-1 1 1,0-1-1,0 0 0,-1 0 1,0-7-1,0 9-28,0 0-1,0 0 1,0 0 0,0 0-1,0 1 1,0-1 0,0 0-1,-1 0 1,1 1 0,-1-1-1,1 1 1,-1-1 0,0 1-1,0 0 1,1 0 0,-1-1-1,0 1 1,0 0 0,0 1-1,0-1 1,0 0 0,0 1-1,0-1 1,-1 1 0,1-1-1,0 1 1,0 0 0,-3 0-1,-67 1 609,71-1-639,-12 2 40,0 0-1,0 1 1,1 1 0,-1 0-1,1 1 1,0 0 0,0 1-1,0 0 1,1 1 0,0 0-1,0 1 1,1 0 0,0 1-1,0 0 1,1 0 0,0 1-1,1 0 1,-12 18-1,15-20-73,1-1 0,-1 1 0,1 1 0,1-1 0,0 0 0,0 1 0,0 0 0,1-1 0,1 1 0,-1 0 0,1 0 0,1 0 0,0 0 0,0 0 0,1 0 0,0 0-1,0 0 1,1 0 0,0 0 0,1 0 0,0-1 0,0 0 0,1 1 0,0-1 0,0 0 0,1-1 0,0 1 0,8 7 0,6 6-478,2-1 0,1-1-1,0-1 1,2-1 0,40 23 0,34 11-3870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1.680"/>
    </inkml:context>
    <inkml:brush xml:id="br0">
      <inkml:brushProperty name="width" value="0.05" units="cm"/>
      <inkml:brushProperty name="height" value="0.05" units="cm"/>
      <inkml:brushProperty name="color" value="#5B2D90"/>
    </inkml:brush>
  </inkml:definitions>
  <inkml:trace contextRef="#ctx0" brushRef="#br0">264 130 6835,'0'0'13241,"4"-15"-6737,-2 17-6512,0-1-1,0 1 1,0 0-1,0 0 1,0 0-1,-1 0 1,1 1-1,-1-1 1,1 0-1,-1 1 1,0-1-1,0 1 1,0-1 0,0 1-1,0-1 1,-1 1-1,1 5 1,5 49 235,-6-49-228,0 0 0,-1-1-1,0 1 1,-1 0 0,0-1 0,0 0 0,-1 1 0,1-1-1,-2 0 1,1 0 0,-1 0 0,0-1 0,0 1 0,-1-1 0,0 0-1,-10 10 1,10-11 7,0-1 0,0 1-1,0-1 1,-1 0 0,0 0-1,1-1 1,-1 0-1,-1 0 1,1 0 0,0-1-1,-1 1 1,0-2 0,1 1-1,-1-1 1,0 0 0,0 0-1,1-1 1,-1 0 0,-11-1-1,14-1 13,-1 1-1,1-1 0,-1 0 0,1-1 1,0 1-1,0-1 0,0 0 1,0 0-1,0 0 0,1 0 1,-1-1-1,1 1 0,0-1 0,0 0 1,0 0-1,1 0 0,-1 0 1,1-1-1,0 1 0,0-1 0,-2-8 1,-1-4-51,0-1 0,1 0 0,0 0 0,0-28 0,3 34 40,0-1 0,1 1 0,1 0 0,0 0 0,1 0 0,0 0 0,1 0 0,6-17 0,-7 25-9,1-1-1,-1 1 1,1-1-1,0 1 1,0 0-1,0 0 1,0 1-1,1-1 1,-1 0-1,1 1 1,0 0-1,0 0 1,1 0-1,-1 1 1,0-1-1,1 1 1,0 0-1,-1 0 1,1 1-1,0-1 1,0 1-1,0 0 1,6 0-1,-4 0-13,1 0 0,0 1 0,0 0 0,-1 0 0,1 1 0,0 0 0,-1 0 0,1 1-1,-1 0 1,1 1 0,-1-1 0,0 1 0,0 0 0,12 8 0,-11-5-4,1 1 0,-1 0 0,0 1 0,0 0 1,-1 0-1,0 1 0,-1-1 0,0 2 0,8 14 0,-4-3 23,-1 1-1,-1 0 1,-1 1 0,-1-1-1,-1 1 1,-1 1 0,-1-1-1,-1 1 1,-2 24 0,-1-29-11,-1-1 1,-1 0 0,-1 0 0,0 0 0,-1 0 0,-1-1 0,-1 0-1,-1 0 1,0-1 0,-1 0 0,-1 0 0,-14 18 0,14-21 10,-1-1 0,0 0 0,-1 0 0,0-2 0,0 1 0,-1-2 0,-1 0 0,0 0 0,0-1 0,0-1 0,-1 0 0,0-1 0,0-1-1,-23 5 1,33-9-18,0 0-1,0 0 0,-1 0 0,1-1 0,0 0 0,-1 0 0,-8-2 0,13 2-79,-1-1 0,1 1 0,0-1 0,0 1 1,0-1-1,0 0 0,0 1 0,0-1 0,0 0 0,0 0 0,0 0 0,0 0 1,0 0-1,0 0 0,1 0 0,-1 0 0,0 0 0,1 0 0,-1 0 0,1 0 1,-1 0-1,1-1 0,-1 1 0,1 0 0,0 0 0,0-1 0,0 1 0,0 0 1,0 0-1,0-1 0,0 1 0,0 0 0,0 0 0,0-1 0,1-1 1,0-1-555,0-1 1,0 1 0,0-1-1,1 1 1,-1 0 0,1 0-1,4-7 1,35-40-10085</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2.064"/>
    </inkml:context>
    <inkml:brush xml:id="br0">
      <inkml:brushProperty name="width" value="0.05" units="cm"/>
      <inkml:brushProperty name="height" value="0.05" units="cm"/>
      <inkml:brushProperty name="color" value="#5B2D90"/>
    </inkml:brush>
  </inkml:definitions>
  <inkml:trace contextRef="#ctx0" brushRef="#br0">27 1 4802,'0'0'18649,"65"143"-17273,-47-69-399,-6 14-961,-8 1 576,-4 2-592,-4 0-160,-24-7 0,-4-9-2609,1-18-2306,9-25-9603</inkml:trace>
  <inkml:trace contextRef="#ctx0" brushRef="#br0" timeOffset="1">21 541 17032,'0'0'6051,"-20"-110"-4835,75 72-1040,35 1-352,37 3-496,13 5-1041,3 6-1520,-20 9-2882</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2.430"/>
    </inkml:context>
    <inkml:brush xml:id="br0">
      <inkml:brushProperty name="width" value="0.05" units="cm"/>
      <inkml:brushProperty name="height" value="0.05" units="cm"/>
      <inkml:brushProperty name="color" value="#5B2D90"/>
    </inkml:brush>
  </inkml:definitions>
  <inkml:trace contextRef="#ctx0" brushRef="#br0">127 1 12694,'0'0'11285,"-11"118"-10213,5-56-655,-2 2 143,-4 1-432,-6-8-128,-4-6 0,2-11-1345,0-15-1008,11-20-2161</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2.817"/>
    </inkml:context>
    <inkml:brush xml:id="br0">
      <inkml:brushProperty name="width" value="0.05" units="cm"/>
      <inkml:brushProperty name="height" value="0.05" units="cm"/>
      <inkml:brushProperty name="color" value="#5B2D90"/>
    </inkml:brush>
  </inkml:definitions>
  <inkml:trace contextRef="#ctx0" brushRef="#br0">0 174 13254,'0'0'8014,"10"16"-7624,-7-12-366,-1 1 42,1 0 0,0 0 1,0 0-1,0-1 1,1 1-1,-1-1 0,1 0 1,0 0-1,0 0 0,1-1 1,-1 1-1,1-1 1,-1 0-1,1-1 0,0 1 1,0-1-1,1 0 1,-1 0-1,0 0 0,1-1 1,-1 0-1,1 0 1,-1 0-1,12 0 0,-4-2 121,0-1 0,0 1 0,0-2 0,0 0 0,0-1 0,-1 0 0,0 0 0,1-2 0,-1 1 0,15-11 0,-21 11-128,1 1-1,-1-1 1,0 0-1,0 0 0,-1-1 1,0 0-1,0 0 1,0 0-1,-1 0 0,0-1 1,0 0-1,0 0 1,-1 0-1,0 0 0,0 0 1,-1-1-1,0 1 1,2-15-1,-4 18-58,0 1 1,0 0-1,0-1 0,0 1 0,0-1 1,-1 1-1,0 0 0,1 0 0,-1-1 1,0 1-1,-1 0 0,1 0 0,-1 0 1,1 0-1,-1 0 0,0 0 0,0 0 1,0 1-1,0-1 0,0 1 0,-1 0 1,1-1-1,-1 1 0,0 0 0,0 0 1,0 1-1,1-1 0,-2 1 0,1-1 1,0 1-1,0 0 0,0 0 1,0 0-1,-1 1 0,1-1 0,0 1 1,-1-1-1,1 1 0,-4 1 0,-1-2-75,0 1 1,0 1-1,1-1 0,-1 1 0,0 1 0,1-1 1,-1 2-1,1-1 0,-1 1 0,1 0 0,0 0 0,0 0 1,0 1-1,1 1 0,-1-1 0,-8 9 0,9-6-50,0 1-1,0 0 1,1 1-1,1-1 1,-1 1-1,1 0 1,1 0-1,0 0 1,0 1-1,0-1 1,0 13-1,0 3-83,1 0-1,2 0 0,2 30 0,-2-47 174,1 0 0,1 0 0,-1 0 1,1 0-1,0 0 0,1 0 0,0-1 0,0 1 0,1-1 0,0 1 0,0-1 0,0-1 0,1 1 1,0-1-1,1 1 0,-1-1 0,1-1 0,0 1 0,1-1 0,-1 0 0,14 7 0,-8-6 112,-1-2 0,1 1 0,0-2 0,0 1 0,0-1 0,0-1 0,1-1 0,-1 1 0,1-2 0,-1 0 0,1 0 0,-1-1 0,1-1 0,12-3 0,-6 0 75,-1-1 1,1-2-1,-1 1 1,-1-2-1,1 0 0,-2-2 1,1 0-1,-1 0 1,27-27-1,-21 17 7,-2 0-1,-1-1 1,-1-1-1,0-1 1,-2-1-1,14-27 1,-22 30-171,-12 14-14,2 8 24,1 1 1,-1-1 0,0 1-1,0-1 1,1 1 0,-1 0-1,0 0 1,1 0 0,-1 0-1,0 0 1,1 0 0,0 1-1,-1-1 1,1 0 0,0 1-1,-2 2 1,-3 3-35,0 1 0,1 0 0,0 0 0,1 0 1,-1 1-1,2 0 0,-1 0 0,1 0 0,1 0 0,0 0 1,0 0-1,0 1 0,2-1 0,-1 1 0,1-1 1,0 1-1,2 10 0,0-3-80,1 1-1,0-1 1,2 0 0,0 0 0,1 0-1,0-1 1,1 0 0,14 22 0,35 39-351,10 15 214,-60-83 271,0 1 0,-1 0-1,-1 0 1,1 1 0,-1-1 0,-1 1 0,3 14 0,-6-23 12,0 1 1,0-1 0,0 1 0,0-1-1,-1 1 1,1-1 0,0 0-1,-1 1 1,0-1 0,0 0 0,1 1-1,-1-1 1,0 0 0,-1 0-1,1 0 1,0 0 0,-1 0-1,1 0 1,-1 0 0,0 0 0,1-1-1,-1 1 1,0 0 0,0-1-1,0 0 1,0 1 0,0-1-1,-1 0 1,1 0 0,0 0 0,0-1-1,-1 1 1,-3 0 0,-9 3 77,-1-1 0,1 0 0,-32 0 1,39-3-133,-101 1-715,69-1-2103,8 0-3328</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3.434"/>
    </inkml:context>
    <inkml:brush xml:id="br0">
      <inkml:brushProperty name="width" value="0.05" units="cm"/>
      <inkml:brushProperty name="height" value="0.05" units="cm"/>
      <inkml:brushProperty name="color" value="#5B2D90"/>
    </inkml:brush>
  </inkml:definitions>
  <inkml:trace contextRef="#ctx0" brushRef="#br0">237 92 10597,'0'0'5768,"-12"-16"-3004,-39-44-953,50 58-1736,-1 1 0,1 0 0,-1-1 0,1 1 0,-1 0 0,0 0 0,0 0 0,1 0 0,-1 0 0,0 0 0,0 0 0,0 1 0,0-1 0,0 1 0,0 0 0,0-1 0,0 1 0,0 0 0,0 0 0,0 0 0,0 0 0,0 1 0,0-1 0,0 0 0,0 1 0,0 0 0,0-1 0,0 1 0,0 0 0,1 0 0,-1 0 0,-2 2 0,-2 1-7,1 1 0,0 0 0,0 0 0,0 0 0,0 1 0,-4 8 0,-1 3 67,0 0 0,2 1 0,0 0 1,1 0-1,1 1 0,1 0 0,1 0 0,-4 38 0,5-22-27,1 1 0,3 0 0,0-1 0,8 40-1,-6-59-107,1 1 0,0-1 0,1 0 0,1 0 0,0-1 0,2 0 0,-1 0-1,2 0 1,0-1 0,0-1 0,2 1 0,12 12 0,-16-19-45,1 0 0,-1-1-1,1 0 1,0 0 0,1-1 0,-1 0 0,1 0 0,0-1-1,0 0 1,1-1 0,-1 0 0,1 0 0,-1-1 0,1-1-1,0 1 1,0-2 0,0 1 0,0-1 0,0-1 0,-1 0-1,19-3 1,-14-1 18,0 0 0,0-1 0,0-1-1,-1 0 1,0-1 0,-1 0 0,0 0 0,0-2-1,-1 1 1,0-2 0,0 1 0,-1-2 0,-1 1-1,0-1 1,10-18 0,7-14-43,-1-1 0,-3-1 0,18-54 0,-23 47-25,-5 11 270,-10 47-95,-4 27-66,1-21-25,-3 16-21,2 1 0,1-1 0,6 55 0,-4-74 25,0 0 1,1 0-1,0-1 1,1 1 0,0-1-1,0 1 1,0-1-1,1 0 1,0 0-1,1-1 1,-1 1-1,1-1 1,0 0 0,1 0-1,0-1 1,-1 1-1,2-1 1,10 7-1,-4-5 27,-1-1 0,1 0 0,1-1 0,-1 0 0,1-1 0,0-1 0,0 0 0,0-1 0,0 0 0,0-2 0,0 1 0,0-1-1,1-1 1,-1-1 0,0 0 0,0-1 0,22-7 0,-27 7 26,0 0 1,0-1-1,-1 0 0,1 0 0,-1-1 0,0 0 1,0-1-1,-1 0 0,0 0 0,0 0 0,0-1 0,0 0 1,-1-1-1,-1 1 0,1-1 0,-1 0 0,-1 0 1,1-1-1,-1 0 0,-1 1 0,1-1 0,-2 0 1,1-1-1,-1 1 0,-1 0 0,2-19 0,-4 19-17,1-1 0,-1 1 0,-1-1-1,0 1 1,0-1 0,-1 1-1,0 0 1,0 0 0,-1 0 0,0 1-1,-1-1 1,0 1 0,0 0-1,-1 0 1,0 1 0,0 0 0,-1 0-1,0 0 1,0 1 0,-1 0 0,1 0-1,-1 1 1,-1 0 0,-9-5-1,-3 0-78,-1 0 0,0 1-1,-1 1 1,0 1-1,0 2 1,-1 0-1,0 1 1,-38-1-1,53 5-105,-1 0 0,1 0-1,0 1 1,0 0 0,0 1-1,0 0 1,0 0-1,0 1 1,0 0 0,1 1-1,-10 5 1,13-6-162,1 0 0,-1 1 1,1-1-1,0 1 0,0 0 1,0 0-1,1 1 0,0-1 1,-1 1-1,1 0 0,1-1 1,-1 1-1,1 0 0,0 1 0,0-1 1,1 0-1,-1 1 0,1-1 1,-1 9-1,0 40-5421</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5.002"/>
    </inkml:context>
    <inkml:brush xml:id="br0">
      <inkml:brushProperty name="width" value="0.05" units="cm"/>
      <inkml:brushProperty name="height" value="0.05" units="cm"/>
      <inkml:brushProperty name="color" value="#5B2D90"/>
    </inkml:brush>
  </inkml:definitions>
  <inkml:trace contextRef="#ctx0" brushRef="#br0">0 156 11557,'0'0'8924,"0"0"-8755,0 0-1,0-1 1,0 1 0,0 0-1,0-1 1,1 1-1,-1 0 1,0-1-1,0 1 1,0 0-1,0-1 1,0 1-1,1 0 1,-1 0 0,0-1-1,0 1 1,0 0-1,1 0 1,-1-1-1,0 1 1,0 0-1,1 0 1,-1 0-1,0-1 1,1 1 0,-1 0-1,0 0 1,0 0-1,1 0 1,-1 0-1,0 0 1,1 0-1,-1 0 1,0 0-1,1 0 1,-1 0-1,0 0 1,1 0 0,-1 0-1,14 23-171,-2 1 1,-1 1-1,-1 0 0,-2 0 1,0 1-1,-1 0 0,-2 1 1,-1-1-1,-1 1 0,-1 0 1,-2 40-1,0-67 5,-4 36 39,4-35-42,0 0 0,0 0 1,-1 0-1,1 0 1,0 1-1,-1-1 0,1-1 1,0 1-1,-1 0 0,0 0 1,1 0-1,-1 0 1,1 0-1,-1 0 0,0 0 1,0-1-1,1 1 1,-1 0-1,0-1 0,0 1 1,0-1-1,0 1 0,0-1 1,0 1-1,0-1 1,0 1-1,0-1 0,0 0 1,-1 1-1,1-2 9,0 0-1,0 0 0,0 0 1,0 0-1,0 0 0,0 0 1,0 0-1,1 0 1,-1 0-1,1 0 0,-1 0 1,0 0-1,1 0 1,0-1-1,-1 1 0,1 0 1,0 0-1,0-1 1,-1 1-1,1 0 0,0 0 1,1-2-1,-4-38-18,2 37 26,0-31-18,2-1 0,1 1 1,12-66-1,-10 83-31,0 1-1,1 1 1,1-1 0,1 1-1,0 0 1,2 0-1,-1 1 1,2 0-1,20-25 1,-29 38 24,0 1 1,1 0-1,-1-1 0,0 1 1,1-1-1,-1 1 1,1 0-1,-1 0 1,1 0-1,-1 0 1,1 0-1,0 0 1,-1 0-1,1 1 0,0-1 1,0 1-1,0-1 1,0 1-1,0 0 1,-1-1-1,1 1 1,0 0-1,0 0 0,0 1 1,3-1-1,-2 2 2,0-1-1,-1 1 0,1-1 1,0 1-1,-1 0 0,1 0 1,-1 1-1,0-1 1,1 0-1,-1 1 0,0-1 1,0 1-1,2 4 0,5 10-70,-1 0-1,-1 1 0,9 32 0,-9-22 77,-1 0-1,-2 0 0,0 1 0,-2-1 0,-2 1 1,-4 52-1,0-68 9,0-12 54,-1-23 87,4-3-74,1-1-1,1 1 1,1 0-1,2 0 0,0 0 1,2 1-1,10-31 0,-5 28-75,1 1-1,1 1 0,33-48 1,-43 68 9,1-1 0,0 1 0,1 0 1,-1 1-1,1-1 0,0 1 0,0 0 1,0 0-1,0 0 0,1 1 0,-1 0 0,1 0 1,0 0-1,0 1 0,0 0 0,0 0 1,1 0-1,-1 1 0,1 0 0,-1 0 0,0 1 1,1 0-1,11 1 0,-12 0 18,0 1 0,-1 0 0,1 1-1,-1-1 1,1 1 0,-1 0 0,0 0 0,0 1 0,0 0-1,-1 0 1,0 0 0,1 0 0,-1 1 0,0-1 0,-1 1-1,1 0 1,-1 0 0,0 0 0,-1 1 0,1-1 0,-1 1-1,2 6 1,2 7-26,0 1-1,-1 0 1,-1 0-1,-1 1 1,0 24-1,0 27-273,-8 73 0,2-110-2557,-3 0-1,-9 35 1,7-42-5479</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5.526"/>
    </inkml:context>
    <inkml:brush xml:id="br0">
      <inkml:brushProperty name="width" value="0.05" units="cm"/>
      <inkml:brushProperty name="height" value="0.05" units="cm"/>
      <inkml:brushProperty name="color" value="#5B2D90"/>
    </inkml:brush>
  </inkml:definitions>
  <inkml:trace contextRef="#ctx0" brushRef="#br0">38 276 11877,'0'0'11422,"0"4"-10750,0 11-432,-25 833 3463,13-577-4265,12-251-391,9-1001 1719,-9 887-751,0 62-32,0 1 0,3-1-1,0 1 1,2 0 0,14-48-1,-17 72 13,0 0 1,1 0-1,-1 1 0,1-1 0,1 1 0,-1 0 0,1 0 0,0 0 0,1 1 0,-1-1 0,1 1 1,0 0-1,1 0 0,-1 1 0,1 0 0,0 0 0,0 0 0,0 0 0,0 1 0,1 0 0,-1 1 0,1-1 1,0 1-1,0 0 0,0 1 0,0 0 0,0 0 0,0 0 0,0 1 0,12 1 0,-13 0-17,-1-1-1,1 1 0,0 0 1,0 1-1,-1 0 0,1 0 1,-1 0-1,1 0 0,-1 1 1,0 0-1,0 0 0,0 0 1,0 1-1,-1 0 0,1 0 1,-1 0-1,0 0 0,0 0 1,0 1-1,-1 0 0,0 0 1,0 0-1,0 0 0,0 0 1,2 9-1,-2-4-42,0 1 0,0 0 0,-1 0 1,0 0-1,-1 0 0,0 0 0,-1 1 0,-1-1 1,1 0-1,-2 0 0,1 0 0,-2 0 0,-3 11 1,-6 6-322,-1 0 0,-1-1 0,-2 0 1,-1-2-1,-1 0 0,-22 25 0,-38 54-3535,43-47-991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21.529"/>
    </inkml:context>
    <inkml:brush xml:id="br0">
      <inkml:brushProperty name="width" value="0.05" units="cm"/>
      <inkml:brushProperty name="height" value="0.05" units="cm"/>
      <inkml:brushProperty name="color" value="#5B2D90"/>
    </inkml:brush>
  </inkml:definitions>
  <inkml:trace contextRef="#ctx0" brushRef="#br0">9 290 3394,'0'0'2865,"-2"-15"-1875,1 5-858,-2-10 278,2-1 0,0 0 0,1 0 0,4-28 0,-2 38 50,1 0 114,-1 0 1,0 0-1,-1 0 1,0 0-1,0-1 0,-1 1 1,-1 0-1,-4-22 0,7 37 1715,26 70-947,34 53-908,49 146-1,27 144 712,-101-297-1054,367 1266 450,-394-1349-632,6 49-1,-13-36-2427,-3-50 2519,0 0-137,0 1 1,0-1 0,0 1 0,0-1 0,0 0 0,0 1 0,0-1-1,0 0 1,0 1 0,0-1 0,0 0 0,0 1 0,0-1-1,0 1 1,0-1 0,0 0 0,-1 1 0,1-1 0,0 0 0,0 0-1,0 1 1,0-1 0,-1 0 0,1 1 0,0-1 0,0 0 0,-1 0-1,1 1 1,0-1 0,-1 0 0,0 1 0,-20 0-7913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34.280"/>
    </inkml:context>
    <inkml:brush xml:id="br0">
      <inkml:brushProperty name="width" value="0.05" units="cm"/>
      <inkml:brushProperty name="height" value="0.05" units="cm"/>
      <inkml:brushProperty name="color" value="#5B2D90"/>
    </inkml:brush>
  </inkml:definitions>
  <inkml:trace contextRef="#ctx0" brushRef="#br0">23 1 4690,'0'0'14727,"-22"0"-14503,32 28-32,16 15 817,7 11-193,3 10-336,4 9-416,3 7 64,-3 4-256,-4 0 32,-3-9-1937,-5-16-3249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1.747"/>
    </inkml:context>
    <inkml:brush xml:id="br0">
      <inkml:brushProperty name="width" value="0.05" units="cm"/>
      <inkml:brushProperty name="height" value="0.05" units="cm"/>
      <inkml:brushProperty name="color" value="#5B2D90"/>
    </inkml:brush>
  </inkml:definitions>
  <inkml:trace contextRef="#ctx0" brushRef="#br0">196 89 3778,'0'0'13128,"-1"-13"-11655,-1-43-360,2 56-1053,1-1 0,-1 0 0,0 1 0,0-1 1,0 1-1,0-1 0,0 0 0,0 1 0,0-1 0,0 0 1,0 1-1,0-1 0,0 0 0,-1 1 0,1-1 1,0 1-1,0-1 0,-1 0 0,1 1 0,0-1 1,-1 1-1,1-1 0,0 1 0,-1-1 0,1 1 1,-1-1-1,1 1 0,-1 0 0,1-1 0,-1 1 0,1 0 1,-1-1-1,1 1 0,-1 0 0,0-1 0,1 1 1,-1 0-1,1 0 0,-1 0 0,0 0 0,1 0 1,-1 0-1,0 0 0,1 0 0,-2 0 0,-16 12 421,6 4-415,0 1 0,1 0 0,1 0-1,1 1 1,-12 32 0,5-2 357,-12 55 0,14-38-15,-9 113 1,21-146-409,2-1 1,1 0 0,1 1 0,1-1 0,14 55-1,-13-74-179,0-1 1,0 1-1,1-1 0,0 0 0,1 0 0,8 10 0,-12-18-159,0 0 0,1 0 0,-1 0 0,1 0 0,-1-1 0,1 1 0,0-1 0,0 0 0,0 0 0,1 0 0,-1 0 0,0-1 0,1 1 0,-1-1 0,1 0 0,-1 0 0,1 0 0,-1-1 0,1 1 0,0-1 0,0 1 0,-1-1 0,6-1 0,24-6-7177</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6.211"/>
    </inkml:context>
    <inkml:brush xml:id="br0">
      <inkml:brushProperty name="width" value="0.05" units="cm"/>
      <inkml:brushProperty name="height" value="0.05" units="cm"/>
      <inkml:brushProperty name="color" value="#5B2D90"/>
    </inkml:brush>
  </inkml:definitions>
  <inkml:trace contextRef="#ctx0" brushRef="#br0">64 8 8900,'0'0'13452,"-7"-2"-12620,6 2-819,0-1 0,0 1 0,-1 0 0,1-1 0,0 1 0,0 0 0,-1 0 0,1 0 0,0 0 0,-1 0 0,1 0 0,0 1 0,0-1 1,-1 0-1,1 1 0,0-1 0,0 1 0,0-1 0,-1 1 0,1-1 0,0 1 0,0 0 0,0 0 0,0-1 0,-2 3 0,1 0 32,0 0 0,0 0-1,0 0 1,1 1 0,-1-1 0,1 0 0,0 1-1,0 0 1,-1 5 0,-2 14 166,2 1 0,1 35 0,1-50-201,-1 8 22,2 0 0,-1-1-1,2 1 1,0-1 0,2 1 0,-1-1 0,2 0 0,0 0 0,1-1-1,0 1 1,2-1 0,0-1 0,0 1 0,1-1 0,19 22 0,-27-34-36,0-1 1,1 1 0,-1-1 0,0 1 0,0-1 0,1 0 0,-1 1 0,1-1 0,-1 0 0,1 0 0,0 0 0,-1 0 0,1 0 0,0-1 0,0 1 0,-1 0 0,1-1 0,0 1 0,0-1 0,0 0 0,0 1 0,0-1 0,0 0 0,0 0 0,0-1 0,0 1 0,-1 0-1,1 0 1,0-1 0,0 1 0,0-1 0,0 0 0,-1 0 0,1 1 0,0-1 0,-1 0 0,1 0 0,0-1 0,-1 1 0,2-2 0,5-5-17,-1-1 0,0 0 0,0 0 0,-1-1 1,8-16-1,-7 12-22,15-29-113,-2-1 0,-2 0-1,-2-1 1,-2-1 0,12-71 0,-27 132 164,0 1 1,1 0-1,1-1 0,0 1 1,1 0-1,1-1 0,0 0 1,1 1-1,11 24 0,-12-32-59,0-1 0,1 0 0,0 0 0,0 0 0,0-1 0,1 1 0,0-1 0,1 0 0,11 10 0,-13-14-47,0 1 1,-1-1-1,1 0 1,0 0-1,1 0 1,-1-1-1,0 1 1,0-1-1,1 0 1,-1 0-1,1-1 1,-1 1-1,0-1 1,1 0-1,-1 0 0,1-1 1,-1 1-1,9-3 1,-7 1-128,-1-1 0,0 1 0,0-1 0,0 0 0,0 0 0,0-1 0,-1 0 0,0 1 1,1-1-1,-1-1 0,-1 1 0,1-1 0,-1 1 0,1-1 0,-1 0 0,-1 0 0,1-1 0,-1 1 0,0 0 0,2-9 0,3-6-1379,-2 0 0,0-1 0,-2 0 0,2-28 0,-3-23-5440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6.612"/>
    </inkml:context>
    <inkml:brush xml:id="br0">
      <inkml:brushProperty name="width" value="0.05" units="cm"/>
      <inkml:brushProperty name="height" value="0.05" units="cm"/>
      <inkml:brushProperty name="color" value="#5B2D90"/>
    </inkml:brush>
  </inkml:definitions>
  <inkml:trace contextRef="#ctx0" brushRef="#br0">78 135 3362,'0'-18'5261,"1"-6"-3522,1-18 328,-6 1 2496,0 32 808,2 18-3617,1 21-1535,5 6 165,2-1 0,1 1-1,21 58 1,-15-51-115,16 85 0,-26-101-234,-1-1 0,-1 1 0,-1 0 0,-2 0-1,0 0 1,-8 31 0,5-39-556,0 0 1,-2-1-1,0 0 1,-1 0-1,-1-1 1,0 0-1,-1-1 0,-1 0 1,-15 17-1,-6-3-4977,12-25-2848</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7.178"/>
    </inkml:context>
    <inkml:brush xml:id="br0">
      <inkml:brushProperty name="width" value="0.05" units="cm"/>
      <inkml:brushProperty name="height" value="0.05" units="cm"/>
      <inkml:brushProperty name="color" value="#5B2D90"/>
    </inkml:brush>
  </inkml:definitions>
  <inkml:trace contextRef="#ctx0" brushRef="#br0">1 628 5442,'8'-20'3882,"-1"2"-3254,5-13 2827,32-61 0,-38 82-2998,0 1-1,1-1 1,0 1 0,0 0 0,1 1 0,0 0-1,0 0 1,1 0 0,0 1 0,1 1 0,12-8 0,18-2-115,2 2 0,-1 1 0,2 2 0,45-5 0,-50 11-197,-1-2-1,0-2 0,0-1 1,-2-2-1,62-29 1,-67 17 310,-28 11-1,-2 13-424,-1-1 0,0 0 0,0 1 0,0-1 0,0 1 0,1-1 0,-1 1-1,0 0 1,0-1 0,0 1 0,0 0 0,0-1 0,0 1 0,0 0 0,0 0 0,0 0 0,0 0 0,-2 0 0,-17 0-34,1 1 0,-1 1 0,0 1 0,1 1 0,0 0 0,-1 1 0,2 1 0,-34 16 0,39-16 12,1 1-1,0 0 1,0 0 0,1 2 0,0-1 0,0 1 0,1 1 0,0 0 0,1 0 0,0 1 0,1 0 0,0 1 0,-10 19-1,15-25-65,1 1 0,0 0 0,0-1 0,0 1 0,1 0 0,0 0 0,0 0 0,1 7 0,0-12 11,0-1 0,0 0 1,1 0-1,-1 0 1,0 0-1,1 0 0,-1 0 1,1 0-1,-1 0 1,1 0-1,-1 0 1,1 0-1,0 0 0,0 0 1,-1 0-1,1-1 1,0 1-1,0 0 0,0 0 1,0-1-1,0 1 1,0-1-1,0 1 0,0-1 1,0 1-1,0-1 1,0 0-1,0 1 1,0-1-1,0 0 0,0 0 1,1 0-1,-1 0 1,0 0-1,2 0 0,46-5-967,-29-2 891,0-1 0,0-1 0,-1 0 1,0-2-1,0 0 0,-1-1 1,-1-1-1,0 0 0,-1-2 0,0 0 1,17-21-1,-16 9 373,-13 21 1021,-3 28-754,-2 1-504,0 2-22,0 0 1,2 0-1,6 36 1,-5-52 3,0-1 1,0 1-1,1-1 1,1 0-1,-1 0 0,1 0 1,1-1-1,-1 1 1,1-1-1,1 0 1,-1 0-1,1-1 0,12 10 1,-12-10-63,1-1 0,0 0 0,0-1 0,0 0 0,1 0 0,-1 0 0,1-1 1,0 0-1,0-1 0,0 0 0,15 2 0,-18-3 22,0-1 1,0 0-1,0 0 1,-1 0-1,1-1 1,0 1-1,-1-1 1,1-1-1,0 1 1,-1 0-1,1-1 1,-1 0-1,0 0 1,0-1-1,1 1 1,-2-1-1,1 0 1,0 0-1,0 0 1,-1 0-1,6-7 1,0-3-63,-1-1 1,0 0-1,0-1 1,-2 1-1,0-1 1,0-1-1,-2 1 1,0-1-1,0 0 1,1-23-1,-1-22-680,-4-88 0,-2 66 441,2 14 1685,0 63 680,0 41-1285,1 82-442,-4 155 545,0-226-807,-2 0 0,-3 0 0,-23 80 0,31-125-65,0 0 1,0 0-1,0 0 0,0 0 1,0 0-1,0 0 1,-1 0-1,1 0 0,0 0 1,-1 0-1,1 0 1,-1 0-1,1-1 1,-1 1-1,1 0 0,-1 0 1,0 0-1,1 0 1,-1-1-1,0 1 0,0 0 1,1-1-1,-1 1 1,-1 0-1,-2-25-170,8-48 256,-1 58-43,1 0 1,0 0 0,1 1 0,1 0-1,0 0 1,0 0 0,1 0 0,1 1-1,0 1 1,1-1 0,19-19 0,-22 25 94,0 0 1,1 1-1,0 0 0,0 0 1,0 0-1,0 0 0,1 1 1,0 1-1,0-1 0,0 1 1,0 1-1,1-1 0,-1 2 1,1-1-1,-1 1 1,1 0-1,-1 1 0,1 0 1,0 0-1,16 3 0,-21-2-79,1 1 0,-1-1 0,0 1 0,0 0 0,0 1 0,0-1 0,0 0-1,0 1 1,-1 0 0,1 0 0,-1 0 0,0 1 0,0-1 0,0 1 0,0-1 0,-1 1 0,1 0-1,-1 0 1,0 0 0,0 0 0,-1 1 0,1-1 0,-1 0 0,2 9 0,0 7-80,0 1 1,-1-1-1,-1 0 1,-2 26-1,-1-28-796,-1 1-1,0-1 0,-1 1 0,-1-1 0,-1 0 0,-10 23 0,-2-3-5129</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7.555"/>
    </inkml:context>
    <inkml:brush xml:id="br0">
      <inkml:brushProperty name="width" value="0.05" units="cm"/>
      <inkml:brushProperty name="height" value="0.05" units="cm"/>
      <inkml:brushProperty name="color" value="#5B2D90"/>
    </inkml:brush>
  </inkml:definitions>
  <inkml:trace contextRef="#ctx0" brushRef="#br0">0 0 14695,'0'0'5106,"38"100"-8179,3-52-3714</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8.951"/>
    </inkml:context>
    <inkml:brush xml:id="br0">
      <inkml:brushProperty name="width" value="0.05" units="cm"/>
      <inkml:brushProperty name="height" value="0.05" units="cm"/>
      <inkml:brushProperty name="color" value="#5B2D90"/>
    </inkml:brush>
  </inkml:definitions>
  <inkml:trace contextRef="#ctx0" brushRef="#br0">111 620 11109,'0'0'8455,"-16"21"-7684,-50 70 13,61-81-646,1 0-1,0 0 1,0 0 0,1 1 0,0-1-1,1 1 1,1 0 0,-1 0 0,2 0-1,-1-1 1,2 1 0,-1 0 0,4 15-1,-2 2 93,-1-22-218,0 0 0,0 1 0,1-1 0,-1 0 0,1 0 0,1 0 0,-1 0 0,1 0 0,0-1 0,0 1 0,1-1 0,-1 0 0,1 0 0,0 0 0,1 0 0,-1-1 0,1 1 0,0-1 0,0-1 0,0 1 0,1-1 0,-1 0 0,1 0 0,0 0 0,0-1 0,0 0 0,0 0 0,8 1 0,-2 0-33,0-1-1,0 0 0,1-1 1,-1 0-1,1-1 1,-1 0-1,1-1 0,-1-1 1,1 0-1,-1 0 1,0-1-1,0-1 0,22-10 1,-21 7-104,0-2 0,0 1 0,0-2-1,-1 0 1,-1 0 0,0-1 0,0-1 0,-1 1 0,0-2 0,-1 1 0,-1-1 0,0-1 0,0 0 0,-2 0 0,7-19 0,-9 23 47,-1 0 0,-1 0 0,1 0 0,-2 0 0,1-1 0,-1 1 0,-1-1-1,0 1 1,-1-1 0,0 1 0,0 0 0,-1-1 0,0 1 0,-1 0 0,0 0 0,-1 1 0,0-1 0,-1 1 0,1-1 0,-2 1 0,1 1 0,-1-1 0,-11-11 0,11 15 113,-1-1 1,0 1-1,0 0 1,-1 0-1,1 1 1,-1 0 0,0 0-1,0 1 1,-1 0-1,1 0 1,0 1-1,-1 0 1,0 1-1,1 0 1,-1 0-1,0 1 1,0 0-1,1 0 1,-12 3-1,14-3-11,0 1 0,0 0 0,1 1-1,-1-1 1,0 1 0,1 0 0,-1 1 0,1-1-1,-1 1 1,1 0 0,0 0 0,0 1 0,1 0-1,-1-1 1,1 2 0,-1-1 0,1 0 0,1 1 0,-1 0-1,1 0 1,-1 0 0,2 0 0,-1 0 0,0 1-1,1-1 1,0 1 0,0 0 0,-1 8 0,3-12-23,-1 0 1,1 0 0,0 0 0,0 0 0,0 0 0,0 0-1,0 0 1,1 0 0,-1 0 0,0 0 0,1 0-1,0 0 1,-1-1 0,1 1 0,0 0 0,0 0 0,0 0-1,0-1 1,0 1 0,0 0 0,1-1 0,-1 1 0,1-1-1,-1 0 1,1 1 0,-1-1 0,1 0 0,0 0 0,-1 0-1,1 0 1,0 0 0,0 0 0,0-1 0,0 1 0,0-1-1,0 1 1,0-1 0,0 0 0,0 1 0,0-1-1,3-1 1,3 2 16,1-2 0,0 1 0,-1-1 0,1 0 0,-1-1-1,1 0 1,-1 0 0,16-8 0,69-41 1538,-55 28-735,46-18-1,-70 35-609,0 1-1,1 0 0,-1 1 0,1 1 1,0 0-1,0 1 0,18 0 1,-31 2-196,0 1 1,0-1 0,0 0-1,0 1 1,0-1 0,0 1 0,0-1-1,0 1 1,-1 0 0,1 0 0,0-1-1,-1 2 1,1-1 0,0 0-1,-1 0 1,1 0 0,-1 1 0,0-1-1,3 3 1,-1 0-3,0 1 0,-1 0 0,1-1 0,-1 1 0,0 0 1,-1 0-1,3 7 0,0 9 16,-1 0 0,1 37 1,-4-54-12,0 52-133,-1-37 46,1 0 0,0 0-1,2 0 1,5 28 0,-7-47 67,0 0 0,0 0 0,0 0 0,1 0 1,-1 0-1,0 0 0,0 0 0,0 1 0,0-1 0,0 0 1,0 0-1,1 0 0,-1 0 0,0 0 0,0 0 1,0 0-1,0 0 0,1 0 0,-1 0 0,0 0 1,0 0-1,0 0 0,0 0 0,1 0 0,-1 0 0,0 0 1,0 0-1,0 0 0,0 0 0,0 0 0,1 0 1,-1 0-1,0 0 0,0 0 0,0 0 0,0 0 1,0-1-1,1 1 0,-1 0 0,0 0 0,0 0 0,0 0 1,0 0-1,0 0 0,0 0 0,0-1 0,1 1 1,-1 0-1,0 0 0,0 0 0,0 0 0,0-1 1,0 1-1,0 0 0,0 0 0,0 0 0,0 0 0,0 0 1,0-1-1,0 1 0,0 0 0,0 0 0,0 0 1,0 0-1,0-1 0,0 1 0,0 0 0,5-15 16,5-17-12,0 1 0,2 0 0,29-53 0,-31 66 20,1 1-1,1 0 1,0 1 0,1 0 0,1 1-1,0 1 1,23-18 0,-36 31-26,0-1 1,0 1-1,1 1 1,-1-1-1,0 0 1,0 0-1,1 0 1,-1 1-1,0-1 1,1 0-1,-1 1 1,1 0-1,-1-1 1,1 1-1,-1 0 1,1-1-1,-1 1 1,1 0-1,-1 0 1,1 0-1,-1 1 1,0-1-1,1 0 1,-1 0-1,1 1 1,-1-1-1,1 1 1,-1-1-1,0 1 1,1 0-1,-1 0 1,0-1-1,0 1 1,1 0-1,-1 0 1,0 0-1,0 0 1,0 0 0,0 1-1,0-1 1,0 0-1,-1 0 1,1 1-1,0 1 1,4 7-34,-1 0 1,0 0 0,0 1 0,3 20-1,-5-19 29,2 7-185,1 0 0,1 0 1,1-1-1,0 0 0,13 22 0,-15-33 78,0 1 0,0-1 0,1 0-1,0 0 1,0 0 0,1-1 0,0 0 0,0-1-1,1 1 1,-1-1 0,1-1 0,0 1 0,14 4 0,-2-2-117,0-1 0,0-1 1,1-1-1,0-1 1,0 0-1,0-2 0,33-1 1,-44-1 236,1 1 1,-1-2-1,1 1 0,-1-1 1,1-1-1,-1 0 1,0 0-1,0-1 0,-1 0 1,1-1-1,-1 0 1,0-1-1,0 0 0,0 0 1,-1-1-1,13-13 1,-17 15 68,0-1 0,-1 1 0,1-1 1,-1 0-1,-1 0 0,1 0 0,-1-1 0,0 1 1,0-1-1,-1 1 0,0-1 0,0 1 0,0-1 1,-1 0-1,0 1 0,0-1 0,-1 0 0,0 1 1,0-1-1,-1 1 0,1-1 0,-1 1 1,-1-1-1,1 1 0,-1 0 0,0 0 0,-1 1 1,1-1-1,-1 1 0,0-1 0,-1 1 0,1 0 1,-1 1-1,0-1 0,0 1 0,0 0 1,-7-4-1,0 2 36,0 1 0,-1 0 0,1 1 1,-1 0-1,0 1 0,0 1 0,0 0 1,0 1-1,0 0 0,-24 2 0,33-1-109,-1 0-1,0 0 0,1 1 0,-1 0 1,0 0-1,1 0 0,-1 1 1,1-1-1,-1 1 0,1 0 0,0 0 1,0 1-1,0-1 0,0 1 1,0 0-1,1 0 0,-1 0 0,1 1 1,0-1-1,0 1 0,0 0 1,0 0-1,1 0 0,-1 0 0,1 0 1,0 1-1,0-1 0,1 0 0,-1 1 1,1 0-1,0-1 0,0 7 1,0-8-25,1-1 0,0 1 0,0-1 1,0 1-1,0-1 0,1 1 1,-1-1-1,1 1 0,-1-1 1,1 1-1,0-1 0,0 0 1,0 1-1,0-1 0,0 0 0,1 0 1,-1 0-1,0 0 0,4 4 1,-1-4-36,-1 1 0,1-1 0,-1 0 0,1 0 0,0 0 0,0 0 1,0-1-1,0 1 0,0-1 0,0 0 0,4 0 0,11 1-180,1-1 0,-1-1-1,1 0 1,20-4-1,42-19 120,-81 23 129,0 0-1,0 0 1,0 0-1,0 1 0,0-1 1,0 1-1,0-1 0,0 1 1,0-1-1,0 1 0,-1-1 1,1 1-1,0 0 1,0-1-1,0 1 0,-1 0 1,1 0-1,-1 0 0,1-1 1,0 1-1,0 1 0,15 27-41,-10-18 27,-1-3 10,1 0 1,1-1 0,0 1 0,0-1 0,0 0 0,1-1 0,0 0 0,0 0 0,0-1 0,1 0 0,0 0 0,0-1 0,0 0 0,19 5 0,-22-8-13,1 0 0,-1 0 0,1 0 0,0 0 0,0-1 0,-1 0 0,1-1 0,0 1 0,-1-1 0,1-1 0,-1 1 0,1-1 0,-1 0 0,0-1 0,1 1 0,-1-1 0,-1 0 0,1-1 0,0 0 0,-1 0 0,0 0 0,0 0 0,6-7 0,-4 2 22,0 0 1,0-1-1,-1 0 0,-1 0 0,0-1 0,0 0 1,-1 0-1,0 0 0,-1 0 0,0 0 0,2-23 1,-1-12 37,-4-79 0,-2 59 1,2 60-50,-5-187-200,3 159 364,-2 0-1,-2 1 1,-15-54-1,21 86-131,0-1 0,-1 1 0,1-1 0,0 1 0,-1-1-1,1 1 1,-1-1 0,1 1 0,-1 0 0,0-1-1,0 1 1,1 0 0,-1 0 0,0-1 0,0 1-1,0 0 1,-1 0 0,1 0 0,0 0 0,0 0-1,0 0 1,-1 1 0,1-1 0,0 0 0,-1 1 0,1-1-1,-1 1 1,1-1 0,-1 1 0,1 0 0,-1-1-1,1 1 1,-1 0 0,1 0 0,-1 0 0,1 0-1,-1 1 1,1-1 0,-1 0 0,1 0 0,-1 1 0,1-1-1,-1 1 1,-1 1 0,-3 1 19,1 1 0,0-1 0,-1 2 0,2-1 1,-1 0-1,0 1 0,1 0 0,0 0 0,-4 7 0,-5 9-30,2 0 1,1 1-1,0 0 0,2 1 1,0 0-1,2 1 0,0-1 0,2 1 1,1 0-1,0 0 0,2 1 1,3 40-1,0-45-11,1-1 1,0 1-1,2-1 1,0 0-1,1 0 0,1-1 1,10 20-1,-11-26-26,1 0-1,1-1 1,0 0-1,0 0 1,1-1-1,0 0 1,1-1-1,0 1 1,1-2-1,21 14 1,-24-17-45,-1-1 0,1 0 0,0-1 0,0 0 0,1 0 0,-1-1 1,1 0-1,-1 0 0,1-1 0,0 0 0,-1 0 0,1-1 0,0 0 0,12-3 0,-10 1 33,-1-1 0,1 0 0,-1-1 0,0 0 0,0-1 0,0 0 0,-1 0 0,0-1 1,0 0-1,11-10 0,-3 0 10,0-1 1,-2-1-1,0 0 1,-1-1-1,-1-1 1,-1 0 0,0-1-1,-2 0 1,0 0-1,6-25 1,-2-5-134,-2 0-1,-2-1 1,-3-1 0,2-101-1,-13 142 303,-7 21-57,-1 9-101,0 0 0,1 1 0,1 0 0,0 0 0,2 1 0,0 1 0,2-1 0,-5 23 0,5-16 5,2-1-1,0 1 1,2 0-1,1 1 1,1-1-1,4 34 1,-2-52-10,0 0 0,1 1 0,0-1 0,0 0 0,1 0 0,0-1 0,1 1 0,0-1 0,0 0 0,1 0 0,0-1 0,0 1 0,1-1 0,-1-1 0,2 1 0,-1-1 0,1 0 0,0-1 0,0 0 0,16 7 0,-17-9-75,0 0 1,1 0 0,-1 0-1,1-1 1,0-1 0,0 1-1,0-1 1,0-1 0,0 1-1,0-1 1,0-1 0,0 1-1,0-1 1,0-1 0,0 0 0,-1 0-1,1 0 1,0-1 0,-1 0-1,0 0 1,0-1 0,0 0-1,0 0 1,0-1 0,6-6-1,12-14 195,-1-1 1,32-46-1,-55 103 558,-2-11-669,-1 0 1,-7 28-1,5-28-106,0 0 0,0 29 0,4-47 63,0-1 1,0 1-1,1-1 0,-1 1 1,1-1-1,-1 0 0,1 1 1,-1-1-1,1 1 0,-1-1 1,1 0-1,0 0 0,0 1 1,0-1-1,0 0 0,0 0 1,0 0-1,0 0 0,0 0 1,0 0-1,1 0 0,-1-1 1,0 1-1,1 0 0,-1-1 1,0 1-1,1-1 0,-1 1 1,1-1-1,-1 0 0,0 1 1,1-1-1,-1 0 0,1 0 1,-1 0-1,1 0 0,-1 0 1,1-1-1,2 1 0,6-1-182,0-1-1,1 0 0,-1 0 0,17-7 0,8-7-151,-2-2 0,0-1 0,-1-1 1,-1-2-1,-1-1 0,-1-2 0,36-39 0,-56 53-470,7-11 3763,-7 10 1703,-19 29-2455,-24 42-1758,3 2 0,2 0-1,-20 67 1,-50 203 511,12-35-663,-23-20-3800,58-176-1899</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39.862"/>
    </inkml:context>
    <inkml:brush xml:id="br0">
      <inkml:brushProperty name="width" value="0.05" units="cm"/>
      <inkml:brushProperty name="height" value="0.05" units="cm"/>
      <inkml:brushProperty name="color" value="#5B2D90"/>
    </inkml:brush>
  </inkml:definitions>
  <inkml:trace contextRef="#ctx0" brushRef="#br0">0 324 13942,'0'0'7076,"22"9"-6353,-15-6-654,16 7 195,-1-1 1,2-1 0,-1-1-1,1-1 1,44 6-1,-68-12-264,28 2 139,1-1 0,-1-1 0,54-7 0,-74 6-102,-1-1-1,1 0 1,-1 0-1,1-1 1,-1 0-1,0 0 1,0-1-1,0 0 1,0 0-1,-1 0 1,0-1-1,0 0 1,0 0-1,0-1 1,-1 1-1,0-1 1,0-1-1,0 1 1,4-9-1,-4 5-56,0 0-1,-1 0 1,0-1 0,0 1-1,-1-1 1,-1 0-1,0 0 1,0 0-1,-1 0 1,-1 0-1,1 0 1,-2 0-1,0-1 1,-3-15 0,2 21 16,1 0 0,-2 0 1,1 0-1,-1 0 0,1 1 1,-2-1-1,1 1 0,0 0 1,-1 0-1,0 0 0,0 0 1,-1 1-1,0-1 0,1 1 1,-1 0-1,0 1 0,-1-1 1,1 1-1,-1 0 0,1 0 1,-1 1-1,0 0 0,0 0 1,0 0-1,0 1 0,-10-2 1,8 2 31,1 0 0,-1 0 1,0 1-1,0 0 0,1 0 0,-1 1 1,0 0-1,1 0 0,-1 1 0,1 0 1,-1 0-1,1 1 0,0 0 0,0 0 1,0 1-1,1 0 0,-1 0 0,-10 9 1,8-4 36,2-1-1,-1 1 1,1 1 0,0-1 0,1 1 0,0 1 0,1-1 0,0 1-1,1 0 1,0 0 0,-5 22 0,3-3-52,2 0 0,0 0 1,2 0-1,1 1 0,2-1 0,1 0 0,1 0 1,2 0-1,1 0 0,1 0 0,1-1 0,2 0 1,1-1-1,1 0 0,2-1 0,0-1 0,21 29 0,-27-43-233,0-1 0,1-1 0,0 0-1,1 0 1,14 11 0,-19-17-274,0-1 1,0 0-1,0 0 1,1 0-1,-1-1 1,1 1-1,0-2 1,0 1-1,0 0 1,-1-1-1,2 0 1,-1-1-1,0 1 1,7-1-1,41-7-8784</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40.201"/>
    </inkml:context>
    <inkml:brush xml:id="br0">
      <inkml:brushProperty name="width" value="0.05" units="cm"/>
      <inkml:brushProperty name="height" value="0.05" units="cm"/>
      <inkml:brushProperty name="color" value="#5B2D90"/>
    </inkml:brush>
  </inkml:definitions>
  <inkml:trace contextRef="#ctx0" brushRef="#br0">1 0 15191,'0'0'7395,"127"128"-6402,-48-72-177,12-6-768,-5-2 368,-17-9-416,-21-5-1200,-25-13-529,-17-13-1681</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40.564"/>
    </inkml:context>
    <inkml:brush xml:id="br0">
      <inkml:brushProperty name="width" value="0.05" units="cm"/>
      <inkml:brushProperty name="height" value="0.05" units="cm"/>
      <inkml:brushProperty name="color" value="#5B2D90"/>
    </inkml:brush>
  </inkml:definitions>
  <inkml:trace contextRef="#ctx0" brushRef="#br0">331 1 11157,'0'0'14807,"-111"7"-13703,66 71-687,-5 13 143,8 4-448,7 5 368,9-2-928,10-2 448,10-7-2177,6-14-961,0-19-5826</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40.927"/>
    </inkml:context>
    <inkml:brush xml:id="br0">
      <inkml:brushProperty name="width" value="0.05" units="cm"/>
      <inkml:brushProperty name="height" value="0.05" units="cm"/>
      <inkml:brushProperty name="color" value="#5B2D90"/>
    </inkml:brush>
  </inkml:definitions>
  <inkml:trace contextRef="#ctx0" brushRef="#br0">23 392 10277,'0'0'13014,"-4"-10"-11880,4 9-1112,0-1 0,-1 0 0,0 0 1,1 1-1,-1-1 0,0 0 0,0 1 1,0-1-1,0 1 0,0-1 0,0 1 1,0-1-1,0 1 0,-1 0 0,-1-2 1,0 25 353,15 80 492,8 69-107,-4 292-1,-17-425-1113,-3-1 0,-11 51 0,17-101 129,-1 0 0,-1 0 1,-1-19-1,0-22 278,16-545 826,-15 577-887,0 10 18,7-184 291,-4 160-251,2 0 0,2 0 0,13-45 0,-17 72-49,1 0 0,0 0 0,0 0 0,0 0 0,1 1 0,0 0 0,1 0 0,0 0 0,0 1 0,1-1 0,9-7 0,-12 12-1,0 0 0,1 0 1,-1 1-1,1-1 0,0 1 0,-1 0 0,1 0 0,0 1 0,0-1 0,0 1 0,0 0 0,0 1 0,1-1 0,-1 1 0,0 0 0,0 0 0,0 1 0,0-1 0,1 1 0,-1 0 0,0 1 0,5 1 0,-4 0-14,-1-1 0,0 1-1,0 0 1,0 0 0,0 1-1,0-1 1,-1 1 0,0 0-1,0 0 1,0 1 0,0-1-1,0 1 1,-1 0 0,0 0-1,0 0 1,0 0 0,-1 1-1,0-1 1,0 1 0,0-1-1,1 10 1,-1-3-20,0 0 1,-1 0-1,0 0 1,-1 0-1,0-1 1,-1 1-1,-1 0 1,0 0-1,0 0 1,-6 14-1,0-6-131,0 0-1,-2-1 1,0 0-1,-24 31 0,-62 65-882,23-30-2639,56-62-468,-27 43-1,33-37-8413</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41.805"/>
    </inkml:context>
    <inkml:brush xml:id="br0">
      <inkml:brushProperty name="width" value="0.05" units="cm"/>
      <inkml:brushProperty name="height" value="0.05" units="cm"/>
      <inkml:brushProperty name="color" value="#5B2D90"/>
    </inkml:brush>
  </inkml:definitions>
  <inkml:trace contextRef="#ctx0" brushRef="#br0">1 412 15127,'0'0'4004,"17"19"-2968,60 63-231,-72-77-736,0-1 0,1 1 0,-1-1 0,1 0-1,0-1 1,1 0 0,-1 0 0,0 0 0,1 0-1,0-1 1,-1 0 0,1-1 0,0 0 0,0 0 0,0 0-1,0-1 1,0 0 0,0 0 0,0-1 0,9-1-1,-15 2-48,3 0-13,0-1 0,0 0 0,0 1-1,0-2 1,0 1 0,0 0 0,-1-1 0,1 1 0,-1-1 0,1 0-1,-1 0 1,1-1 0,-1 1 0,0-1 0,0 1 0,0-1 0,-1 0 0,5-7-1,-2 4 4,-2-1-1,1 0 0,-1 0 0,0-1 1,-1 1-1,1-1 0,-2 0 1,1 1-1,0-12 0,-1 5 13,0 0 0,-1 0 1,-1 1-1,0-1 0,-1 0 0,0 0 0,-1 1 0,-1-1 1,0 1-1,-11-24 0,9 28-26,0 0 0,0 1 0,-1-1 0,0 1-1,-1 0 1,0 1 0,0 0 0,0 0 0,-1 1 0,-16-9 0,21 13 37,1 0-1,-1 0 1,0 1 0,0-1 0,0 1-1,0 0 1,0 0 0,0 1-1,0-1 1,0 1 0,0 0-1,0 0 1,0 0 0,0 0-1,0 1 1,0 0 0,0 0-1,0 0 1,0 0 0,0 1-1,0-1 1,0 1 0,1 0-1,-1 0 1,1 0 0,-1 1 0,1-1-1,0 1 1,0 0 0,-4 5-1,0 2 59,-1 0 0,2 1 0,0 0 0,0 1 0,1-1 0,0 1-1,1 0 1,0 0 0,1 0 0,0 1 0,-1 23 0,1 7 3,2 0 1,6 49-1,-4-77-88,1 1 0,1-1 0,1 0 0,0 1 0,1-2 0,0 1-1,1-1 1,1 0 0,0 0 0,9 13 0,-11-21-129,-1 0 0,1 0 0,-1 0 0,2-1 0,-1 1 0,1-2 0,-1 1 0,1 0 0,0-1 0,1 0 0,-1-1 0,1 1 0,0-1 0,0-1 0,0 1 0,0-1 0,0 0 0,0-1 0,1 1 0,-1-2 0,1 1 0,12-1 0,-13-2-5,-1 1 0,0-1-1,1 0 1,-1-1 0,0 0-1,0 0 1,-1 0 0,1 0 0,0-1-1,-1 0 1,0 0 0,0-1-1,0 1 1,-1-1 0,0 0-1,0 0 1,0-1 0,0 1-1,4-11 1,6-9 49,-2-1 1,-1 0-1,10-33 0,4-46 122,-20 78 523,0 0 1,2 0 0,1 1-1,21-45 1,-29 71-528,0 0 1,0-1-1,0 1 1,0 0-1,0-1 1,0 1-1,0 0 1,0 0-1,0-1 1,1 1-1,-1 0 1,0 0-1,0-1 0,0 1 1,0 0-1,0 0 1,0 0-1,1-1 1,-1 1-1,0 0 1,0 0-1,0 0 1,1-1-1,-1 1 1,0 0-1,0 0 0,1 0 1,-1 0-1,0 0 1,0 0-1,1-1 1,-1 1-1,0 0 1,0 0-1,1 0 1,-1 0-1,0 0 1,1 0-1,-1 0 0,0 0 1,0 0-1,1 0 1,-1 0-1,0 0 1,0 1-1,1-1 1,-1 0-1,0 0 1,0 0-1,1 0 1,-1 0-1,0 0 1,0 1-1,0-1 0,1 0 1,-1 0-1,0 0 1,0 1-1,0-1 1,1 0-1,-1 0 1,0 1-1,0-1 1,7 20-9,-6-15 184,66 349 564,-67-353-788,0 0 0,0 0-1,0 0 1,0 0 0,0 0 0,0 0-1,1 0 1,-1 0 0,0 0 0,0 0 0,1 0-1,-1 0 1,1 0 0,-1 0 0,1 0 0,-1-1-1,1 1 1,0 0 0,-1 0 0,1 0 0,0-1-1,-1 1 1,1 0 0,0-1 0,0 1 0,0-1-1,0 1 1,0-1 0,-1 1 0,1-1 0,2 1-1,-1-1-3,0-1-1,0 1 1,1-1 0,-1 0-1,0 0 1,0 0-1,0 0 1,0 0-1,-1 0 1,1 0 0,0 0-1,0-1 1,2-2-1,11-11-120,-2 0 1,17-24-1,-27 35 73,61-98-38,-45 69-6,1 1-1,45-54 0,-64 85 105,-1 0-1,1 0 0,-1 1 1,1-1-1,0 0 0,-1 1 1,1-1-1,0 1 0,0-1 1,0 1-1,-1-1 0,1 1 1,0-1-1,0 1 1,0 0-1,0-1 0,0 1 1,0 0-1,0 0 0,0 0 1,0 0-1,0 0 0,-1 0 1,1 0-1,0 0 0,0 0 1,0 0-1,0 1 0,0-1 1,0 0-1,1 1 0,22 21 85,-9-6-65,-9-11-4,0-1 0,0-1 0,0 1 0,1-1 0,0-1 0,-1 1 0,1-1 0,0 0 0,0 0 0,0-1 0,0 0 0,1 0 0,-1-1 0,0 0 0,0 0-1,1-1 1,-1 0 0,0 0 0,0 0 0,7-3 0,2-1 2,-1-1 0,1 0 0,-1-1 1,0-1-1,-1 0 0,0-1 0,20-17 0,-22 16 25,0-1 1,-2 0-1,1-1 1,-1 0-1,-1-1 1,0 0-1,11-21 1,-16 25-36,0 0 0,0-1 1,-1 0-1,0 0 0,0 1 0,-2-1 1,1-1-1,-1 1 0,0 0 1,-1 0-1,0 0 0,-3-15 0,2 22-15,1 0 0,-1 0 0,-1 0 0,1 0 0,0 1 0,-1-1 0,0 0 0,1 1 0,-1-1 0,0 1 0,0-1 0,0 1 0,-1 0 0,1 0 0,-1 0 0,1 0 0,-1 1 0,1-1 0,-1 1 0,0-1 0,0 1 0,0 0 0,0 0 0,0 0 0,0 1 0,-6-2 0,6 2-7,1-1 0,-1 1 0,0 0 0,0 0 0,1 0 0,-1 0 0,0 0 0,0 1 0,1-1 0,-1 1 0,0 0 0,1 0 0,-1 0 0,1 0 0,-1 0 0,1 0 0,-1 1 0,1-1 0,0 1 0,0 0 0,0 0 0,0-1 0,0 1 0,0 0 0,0 1 0,1-1 0,-1 0 0,1 1 0,-1-1 0,0 3 0,-2 7-73,1 1 1,1-1-1,0 1 0,0 0 0,1 0 0,1-1 0,0 1 0,0 0 0,2 0 0,0-1 0,6 25 0,5 4-85,3 0-1,23 47 1,-23-56 38,-1 1 0,-2 0 0,14 53 0,-25-76 127,0 1 0,0-1 0,-1 1 0,-1-1 0,0 1 0,0 0 0,-1-1 0,-4 19 0,4-25 0,0 0 0,-1-1 0,0 1 0,0 0-1,0-1 1,0 1 0,0-1 0,-1 0 0,1 1 0,-1-1 0,0-1-1,0 1 1,0 0 0,0-1 0,-1 1 0,1-1 0,-1 0 0,0 0-1,1 0 1,-1-1 0,0 0 0,0 1 0,0-1 0,-4 0 0,1 1 12,1-1 0,-1 0 1,0 0-1,1 0 0,-1-1 1,0 0-1,0-1 1,1 1-1,-1-1 0,1-1 1,-10-2-1,13 3 14,-1-1 0,1 0 0,0 0-1,0 0 1,0 0 0,0 0 0,0-1 0,1 1 0,-1-1-1,1 0 1,-1 0 0,1 0 0,0 0 0,0 0 0,0 0-1,1-1 1,-1 1 0,1 0 0,0-1 0,-1 1 0,0-7-1,1 1 1,-1 0 0,1-1-1,1 1 1,-1 0-1,2-1 1,-1 1-1,1 0 1,1-1-1,-1 1 1,2 0 0,-1 0-1,1 0 1,5-8-1,-2 3-32,2 1-1,0 0 1,0 1-1,1 0 1,1 1-1,0-1 1,18-14 0,-3 6-122,0 1 1,2 1 0,0 2 0,1 1-1,0 0 1,1 3 0,35-12 0,-49 20 251,-1-1 0,0 2 0,1 0 0,0 0 1,-1 1-1,1 1 0,0 1 0,0 0 0,25 4 0,-36-3-36,-1 1-1,1 0 1,0 0-1,-1 0 1,0 1-1,1-1 1,-1 1-1,0 0 1,0 0-1,0 0 1,-1 0-1,1 0 1,-1 0-1,0 1 1,0-1-1,0 1 0,0 0 1,-1-1-1,1 1 1,-1 0-1,0 0 1,0 0-1,0 5 1,3 11 95,-1 0 1,-2 0-1,0 24 1,1-2-378,-1 51 269,-1-88-566,-1 1-1,1-1 1,-1 0-1,0 1 1,0-1 0,-1 0-1,0 0 1,0 0 0,0 0-1,0 0 1,-1-1-1,0 1 1,-3 4 0,-8 0-8837</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2.229"/>
    </inkml:context>
    <inkml:brush xml:id="br0">
      <inkml:brushProperty name="width" value="0.05" units="cm"/>
      <inkml:brushProperty name="height" value="0.05" units="cm"/>
      <inkml:brushProperty name="color" value="#5B2D90"/>
    </inkml:brush>
  </inkml:definitions>
  <inkml:trace contextRef="#ctx0" brushRef="#br0">1 133 14503,'0'0'7083,"10"-5"-7008,-6 3-73,-3 1-2,1 0 1,0 0-1,0-1 0,0 1 0,0 1 0,0-1 0,0 0 0,0 0 0,1 1 0,-1-1 0,0 1 0,0 0 0,0-1 0,1 1 0,-1 0 1,0 0-1,0 1 0,1-1 0,-1 0 0,0 1 0,0-1 0,0 1 0,0 0 0,0 0 0,0 0 0,0 0 0,0 0 0,0 0 0,0 0 1,0 1-1,0-1 0,-1 1 0,1-1 0,-1 1 0,3 3 0,1 3 0,0 1-1,-1 0 1,0 0 0,0 0-1,-1 0 1,0 1 0,-1-1-1,0 1 1,-1 0 0,0 0 0,0-1-1,-1 1 1,0 0 0,-1 0-1,0 0 1,-1 0 0,0-1-1,0 1 1,-1-1 0,0 1-1,-1-1 1,0 0 0,0 0 0,-1-1-1,-10 15 1,191-317 280,-124 193-157,-54 106-102,2 0 1,-1 1 0,1-1-1,-1 0 1,2 0-1,-1 0 1,2 9 0,-1 6-54,-2 49-147,-1-26-280,2-1 1,2 1 0,2-1 0,12 56 0,-8-75-2528,3-13-2672,-1-9-2068</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42.164"/>
    </inkml:context>
    <inkml:brush xml:id="br0">
      <inkml:brushProperty name="width" value="0.05" units="cm"/>
      <inkml:brushProperty name="height" value="0.05" units="cm"/>
      <inkml:brushProperty name="color" value="#5B2D90"/>
    </inkml:brush>
  </inkml:definitions>
  <inkml:trace contextRef="#ctx0" brushRef="#br0">0 1 15655,'0'0'7075,"73"14"-7203,-29 47-1632,-4 1-578,-11-5-4209</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42.539"/>
    </inkml:context>
    <inkml:brush xml:id="br0">
      <inkml:brushProperty name="width" value="0.05" units="cm"/>
      <inkml:brushProperty name="height" value="0.05" units="cm"/>
      <inkml:brushProperty name="color" value="#5B2D90"/>
    </inkml:brush>
  </inkml:definitions>
  <inkml:trace contextRef="#ctx0" brushRef="#br0">0 272 15943,'0'0'9639,"14"15"-8742,-5-6-784,12 13 131,-2 1-1,0 0 1,16 27 0,-24-32-168,8 11-229,-2 0-1,-1 1 0,22 59 0,-38-88-1,0-1 0,0 1 0,0 0 0,0-1 0,0 1 0,0 0 0,1-1 0,-1 1 0,0 0 0,1-1 0,-1 1-1,0 0 1,1-1 0,-1 1 0,1-1 0,-1 1 0,1-1 0,-1 1 0,1-1 0,-1 1 0,1-1 0,0 0 0,-1 1 0,1-1 0,0 0-1,-1 1 1,2-1 0,14-11-1276,12-41 1861,-23 42-727,1-1 270,80-144 332,-71 131-59,1 1 0,1 0 0,1 2 0,26-25 0,-36 40-137,-1 1 0,1 0 0,0 1 0,0-1 1,0 1-1,1 1 0,0 0 0,-1 0 0,1 1 0,0 0 0,0 0 0,1 1 1,13 0-1,14 1-49,73 9 0,-84-6-73,-12-1-30,5 0 50,0 0-1,0-1 0,-1 0 1,26-4-1,-40 2-15,0 1 0,0-1 0,0 0 0,0 0-1,-1 0 1,1-1 0,0 1 0,-1-1 0,1 0-1,-1 0 1,1 0 0,-1 0 0,0-1 0,0 0 0,0 1-1,0-1 1,-1 0 0,1 0 0,-1 0 0,1-1 0,-1 1-1,0-1 1,0 1 0,-1-1 0,1 0 0,0-3-1,0 3-7,-1 0-1,0-1 0,0 1 1,-1 0-1,1 0 0,-1 0 1,0 0-1,0-1 0,0 1 0,0 0 1,-1 0-1,0 0 0,0-1 1,0 1-1,0 0 0,-1 0 1,1 0-1,-1 1 0,-3-6 0,1 4 20,-1 1 0,1 0 0,-1 0 0,0 0-1,0 0 1,0 1 0,0 0 0,0 0 0,-1 0-1,1 1 1,-1-1 0,-11-2 0,1 1 118,0 0 0,0 0 0,0 2 0,0 0 0,0 1 0,-1 0 0,1 1 0,0 1 0,-16 3 0,25-2-58,1-1 1,-1 1-1,1 0 1,0 0-1,-1 1 0,1 0 1,1 0-1,-1 1 1,0-1-1,1 1 1,0 0-1,0 1 1,0-1-1,0 1 0,1 0 1,0 0-1,0 0 1,0 1-1,0 0 1,1-1-1,0 1 1,0 0-1,1 1 0,-3 9 1,1 2-17,0 1 0,1 0 0,1 0 1,1 1-1,0-1 0,2 0 0,0 0 0,1 1 0,1-1 1,9 31-1,-6-33-226,0 0 0,1-1 1,0 1-1,19 27 0,-18-33-498,0 1 0,1-1 0,1-1-1,0 0 1,0 0 0,18 12 0,43 17-10578</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49:42.886"/>
    </inkml:context>
    <inkml:brush xml:id="br0">
      <inkml:brushProperty name="width" value="0.05" units="cm"/>
      <inkml:brushProperty name="height" value="0.05" units="cm"/>
      <inkml:brushProperty name="color" value="#5B2D90"/>
    </inkml:brush>
  </inkml:definitions>
  <inkml:trace contextRef="#ctx0" brushRef="#br0">160 6 19481,'0'0'7459,"-98"-6"-11893,37 47-11093</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23.900"/>
    </inkml:context>
    <inkml:brush xml:id="br0">
      <inkml:brushProperty name="width" value="0.05" units="cm"/>
      <inkml:brushProperty name="height" value="0.05" units="cm"/>
      <inkml:brushProperty name="color" value="#5B2D90"/>
    </inkml:brush>
  </inkml:definitions>
  <inkml:trace contextRef="#ctx0" brushRef="#br0">1 99 12774,'0'0'11651,"8"0"-11377,453 7 750,-272-9-863,618-47-97,-789 47-60,16-5 67,-33 5-24,-1 0 1,1 0-1,0 0 1,-1 0-1,1 0 1,-1 0 0,1 0-1,-1 0 1,0 0-1,0 0 1,0 0 0,0 0-1,0-1 1,0 1-1,-2-3 1,-1-4-5510,-9 9-941</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3.633"/>
    </inkml:context>
    <inkml:brush xml:id="br0">
      <inkml:brushProperty name="width" value="0.05" units="cm"/>
      <inkml:brushProperty name="height" value="0.05" units="cm"/>
      <inkml:brushProperty name="color" value="#5B2D90"/>
    </inkml:brush>
  </inkml:definitions>
  <inkml:trace contextRef="#ctx0" brushRef="#br0">391 229 10741,'0'0'1598,"-1"-19"899,-6-63-146,6 80-2251,1-1 1,-1 0 0,1 1 0,-1-1 0,0 1-1,0-1 1,0 1 0,-1 0 0,1-1 0,-1 1 0,1 0-1,-1 0 1,1 0 0,-1 0 0,0 0 0,0 1-1,0-1 1,0 0 0,0 1 0,-1-1 0,1 1 0,0 0-1,-1 0 1,1 0 0,-1 0 0,1 0 0,-1 1-1,1-1 1,-1 1 0,0-1 0,1 1 0,-1 0 0,-4 1-1,-2-1 69,-1 1-1,1 1 1,0 0-1,0 0 1,0 0-1,1 1 1,-14 7-1,4 0-11,1 0 0,1 2 0,-1 0 0,2 1 0,0 0-1,0 1 1,1 1 0,1 0 0,-15 23 0,20-27-128,1 0 0,0 1 0,1 0 0,0 0 0,0 1 0,1 0 0,1 0 0,1 0 0,-1 0 0,2 1 0,0-1 0,1 1 0,0-1 0,2 25 0,0-36-30,-1 1-1,1-1 1,0 0 0,0 0 0,0 0 0,0 0 0,0-1 0,0 1-1,1 0 1,-1 0 0,1-1 0,-1 1 0,1-1 0,-1 1 0,1-1-1,0 0 1,0 1 0,0-1 0,0 0 0,0 0 0,0 0 0,0-1-1,0 1 1,0 0 0,0-1 0,0 0 0,1 1 0,-1-1 0,0 0-1,0 0 1,0 0 0,1 0 0,2-1 0,5 0 3,-1 0 1,1 0-1,-1-1 1,1 0-1,-1-1 1,16-7-1,-3-2 31,-1 0 0,-1-2 1,0-1-1,-1 0 0,-1-2 0,0 0 0,-1-1 0,-1 0 0,24-37 0,-38 52-26,8-12 136,-9 25-36,-2 7-161,1-16 55,0 18-28,0 1 0,1-1 0,1 0 0,1 1 0,8 29 0,-10-45 17,0 0-1,1 0 1,0-1 0,-1 1 0,1-1 0,1 1 0,-1-1-1,0 1 1,1-1 0,0 0 0,0 0 0,0-1-1,0 1 1,0-1 0,0 1 0,1-1 0,-1 0-1,1 0 1,-1 0 0,1-1 0,0 1 0,0-1 0,0 0-1,0 0 1,0 0 0,0-1 0,0 1 0,0-1-1,0 0 1,0 0 0,0-1 0,0 1 0,0-1 0,5-1-1,1-1 14,-1 0 1,0-1-1,-1 0 0,1 0 0,-1-1 0,0 0 0,0 0 0,0-1 0,-1 0 1,1 0-1,-2-1 0,1 0 0,-1 0 0,0-1 0,8-13 0,6-10-111,-2-1 0,24-58 0,-30 58 65,-1 0 0,-2-1 0,-1 0 1,-2 0-1,4-60 0,-10 109 50,0 1-1,1-1 0,0 0 0,1 0 0,1 0 0,1 0 1,0 0-1,1-1 0,1 0 0,0 0 0,1 0 0,1 0 1,0-1-1,1-1 0,16 21 0,81 84 54,4 4-45,-105-115 5,0 0-1,0 0 1,-1 0 0,0 0 0,0 1 0,-1-1-1,5 17 1,-7-22-8,-1 1 0,1 0 0,-1 0 0,0 0 0,0 0 0,0 0 0,0-1 0,-1 1 0,1 0 0,-1 0 0,1 0 0,-1-1 0,0 1 0,0 0 0,0-1 1,-1 1-1,1-1 0,-1 1 0,1-1 0,-1 1 0,0-1 0,0 0 0,0 0 0,0 0 0,0 0 0,-4 2 0,-6 3 96,0 0 0,0 0 0,-1-1 0,0-1 0,-1 0 0,1-1 1,-17 3-1,-107 14 98,119-19-309,-117 13-3547,61-7-1186</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24.735"/>
    </inkml:context>
    <inkml:brush xml:id="br0">
      <inkml:brushProperty name="width" value="0.05" units="cm"/>
      <inkml:brushProperty name="height" value="0.05" units="cm"/>
      <inkml:brushProperty name="color" value="#5B2D90"/>
    </inkml:brush>
  </inkml:definitions>
  <inkml:trace contextRef="#ctx0" brushRef="#br0">38 423 6771,'0'0'7753,"-8"1"-6544,-21 4-193,30-5-968,-1 1 1,0-1-1,0 0 1,0 0-1,0 0 1,0 0-1,1 1 1,-1-1-1,0 0 0,0 0 1,0 0-1,0 0 1,0 1-1,0-1 1,0 0-1,0 0 1,1 1-1,-1-1 1,0 0-1,0 0 0,0 0 1,0 1-1,0-1 1,0 0-1,0 0 1,0 1-1,-1-1 1,1 0-1,0 0 0,0 0 1,0 1-1,0-1 1,0 0-1,0 0 1,0 0-1,0 1 1,-1-1-1,1 0 1,0 0-1,0 0 0,0 0 1,0 1-1,-1-1 1,1 0-1,0 0 1,0 0-1,0 0 1,-1 0-1,1 0 0,18 2 360,1-2-1,-1 0 0,0-2 0,0 0 0,0-1 0,0 0 0,0-2 0,-1 0 0,34-14 0,8-9 182,76-49 0,-135 77-584,10-6 6,116-77 350,-115 74-344,0 0 0,0 0 0,-1-1 0,0 0 0,-1 0 0,0-1 0,-1-1 0,9-15 0,-15 24-16,-1 0 0,0 1 0,1-1 0,-1 0-1,0 1 1,0-1 0,-1 0 0,1 0 0,-1 0 0,1 0 0,-1 0 0,0 0-1,0 0 1,0 1 0,-1-1 0,1 0 0,-1 0 0,1 0 0,-1 0 0,-2-3-1,2 3-12,-1 1 0,0-1 0,0 1 0,0 0-1,-1 0 1,1 0 0,0 0 0,-1 1 0,1-1-1,-1 1 1,0-1 0,1 1 0,-1 0-1,0 0 1,0 0 0,-4-1 0,-9 0-85,-1 0 1,0 0-1,0 2 1,0 0-1,-26 3 1,33-2 88,0 1 0,0-1 1,0 1-1,1 1 0,-1 0 0,0 0 1,1 1-1,0 1 0,0-1 1,0 1-1,1 1 0,0-1 0,0 1 1,0 1-1,1 0 0,-1 0 0,2 0 1,-1 1-1,1 0 0,0 0 1,1 1-1,0-1 0,0 1 0,1 0 1,0 1-1,0-1 0,1 1 1,1-1-1,0 1 0,0 0 0,1 0 1,0 0-1,0 0 0,1 0 0,1 0 1,-1 0-1,5 19 0,1-14-73,-1 0-1,2 0 0,0 0 0,1-1 1,0 0-1,1-1 0,1 0 0,0 0 0,23 21 1,12 8-526,61 43 1,-94-76 521,31 21-69,28 21-39,-66-46 184,0-1 1,0 1-1,0 1 1,0-1-1,-1 1 1,0-1-1,0 1 1,-1 0-1,4 9 0,-6-13 17,0 1 0,-1-1 0,1 0-1,-1 0 1,0 1 0,0-1-1,0 0 1,0 1 0,0-1 0,0 0-1,0 1 1,-1-1 0,1 0-1,-1 0 1,0 1 0,0-1-1,0 0 1,0 0 0,0 0 0,0 0-1,0 0 1,-1 0 0,1-1-1,-1 1 1,1 0 0,-1-1 0,0 1-1,0-1 1,0 1 0,-4 1-1,-5 4 109,0-1 0,-1 0 0,0-1 0,-14 4 0,20-7-62,-48 15-115,-1-2 0,-1-2 0,0-3 1,-91 5-1,114-18-3010,32 2 2749,1 1 0,-1-1-1,1 1 1,-1-1 0,1 1 0,-1-1-1,1 0 1,0 1 0,-1-1 0,1 0 0,0 0-1,0 1 1,0-1 0,-1 0 0,1 0 0,0 1-1,0-1 1,0 0 0,0 0 0,0 1 0,0-2-1</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25.105"/>
    </inkml:context>
    <inkml:brush xml:id="br0">
      <inkml:brushProperty name="width" value="0.05" units="cm"/>
      <inkml:brushProperty name="height" value="0.05" units="cm"/>
      <inkml:brushProperty name="color" value="#5B2D90"/>
    </inkml:brush>
  </inkml:definitions>
  <inkml:trace contextRef="#ctx0" brushRef="#br0">8 0 13206,'0'0'11493,"8"102"-10900,-6-29 479,0 2-592,-2-2-416,0-5 32,0-11-96,0-11-64,-8-12-496,2-14-2273,0-16-433</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25.476"/>
    </inkml:context>
    <inkml:brush xml:id="br0">
      <inkml:brushProperty name="width" value="0.05" units="cm"/>
      <inkml:brushProperty name="height" value="0.05" units="cm"/>
      <inkml:brushProperty name="color" value="#5B2D90"/>
    </inkml:brush>
  </inkml:definitions>
  <inkml:trace contextRef="#ctx0" brushRef="#br0">27 215 10069,'0'0'10327,"13"13"-9716,-7-6-516,-3-2-41,1-1-1,-1 1 1,1-1 0,0 0 0,1 0 0,-1 0-1,1-1 1,0 1 0,0-1 0,0 0 0,0-1-1,0 1 1,1-1 0,-1 0 0,1-1 0,-1 1-1,1-1 1,0 0 0,0 0 0,11-1 0,-10 0 29,1-1 1,-1-1 0,0 1 0,0-1 0,1 0 0,-1-1 0,-1 0 0,1 0-1,0 0 1,-1-1 0,0 0 0,0 0 0,0-1 0,0 0 0,-1 0 0,1 0 0,-1-1-1,-1 1 1,1-1 0,-1 0 0,0 0 0,0-1 0,-1 0 0,0 1 0,0-1-1,0 0 1,-1 0 0,0 0 0,-1-1 0,1 1 0,-1 0 0,-1-1 0,0-13-1,0 16-51,-1 0 0,1 1 0,-1-1 0,-1 1 0,1-1 0,0 1 0,-1-1 0,0 1 0,0 0 0,-1 0 0,1 0 0,-1 0 0,0 1 0,1-1-1,-2 0 1,1 1 0,0 0 0,-1 0 0,0 0 0,1 0 0,-1 1 0,0 0 0,0-1 0,-1 1 0,1 1 0,0-1 0,-7-1 0,-3-1-61,0 1 1,0 0-1,0 1 1,0 1 0,0 0-1,-1 1 1,-25 2-1,35-1-72,1 0-1,0 0 0,-1 0 0,1 0 0,0 0 0,0 1 0,0 0 1,0 0-1,0 0 0,0 0 0,0 1 0,1-1 0,-1 1 1,1 0-1,0 0 0,-1 0 0,2 1 0,-1-1 0,0 1 0,1 0 1,-1-1-1,1 1 0,0 0 0,0 0 0,1 1 0,-1-1 0,1 0 1,0 0-1,-1 7 0,0 7-1085,1 0 0,0 0 1,2 0-1,0 1 0,0-2 1,6 22-1,10 33-7070</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25.878"/>
    </inkml:context>
    <inkml:brush xml:id="br0">
      <inkml:brushProperty name="width" value="0.05" units="cm"/>
      <inkml:brushProperty name="height" value="0.05" units="cm"/>
      <inkml:brushProperty name="color" value="#5B2D90"/>
    </inkml:brush>
  </inkml:definitions>
  <inkml:trace contextRef="#ctx0" brushRef="#br0">1 107 15831,'0'0'6985,"2"19"-6148,4 40 179,15 64-1,-18-104-959,2-1 0,0 0 1,1 0-1,1 0 0,1-1 0,0 0 1,1-1-1,1 1 0,12 14 1,-21-29-84,1-1 0,-1 1 1,0-1-1,1 1 0,-1-1 0,1 0 1,0 1-1,0-1 0,-1 0 1,1 0-1,0 0 0,0-1 0,0 1 1,0 0-1,0-1 0,0 1 1,0-1-1,0 0 0,0 0 1,0 0-1,0 0 0,0 0 0,0 0 1,0 0-1,0 0 0,0-1 1,0 1-1,0-1 0,0 0 0,0 1 1,0-1-1,0 0 0,-1 0 1,1 0-1,0-1 0,2-1 0,5-5-14,-1 0 0,-1 0 0,1-1 0,-1 0 0,7-12 0,-11 17 48,17-30 22,-1-1 0,20-50 0,-13 25 26,-25 59-56,-1 0 1,0 0-1,0 1 0,0-1 1,1 0-1,-1 0 0,1 1 0,-1-1 1,0 0-1,1 1 0,-1-1 1,1 0-1,-1 1 0,1-1 1,0 1-1,-1-1 0,1 1 1,0-1-1,-1 1 0,1-1 1,0 1-1,-1 0 0,1-1 1,0 1-1,0 0 0,0 0 1,-1 0-1,1-1 0,0 1 1,0 0-1,0 0 0,-1 0 1,1 0-1,0 0 0,0 0 1,0 1-1,-1-1 0,1 0 1,0 0-1,0 1 0,-1-1 1,1 0-1,0 1 0,0-1 1,-1 0-1,1 1 0,0-1 1,-1 1-1,1 0 0,0 0 1,34 43 61,-17-20-67,-9-16 14,1 1 1,0-1-1,0-1 0,0 0 1,1 0-1,0-1 0,1-1 0,-1 0 1,1 0-1,0-1 0,0-1 0,1 0 1,-1 0-1,1-1 0,-1-1 0,1 0 1,0-1-1,-1 0 0,1-1 0,0 0 1,22-6-1,-24 4-4,1-1 0,0 1 0,-1-2 0,0 1 0,0-2 0,0 1 0,-1-2 0,1 1 0,-1-1 0,-1-1 0,0 0 0,0 0 1,0-1-1,-1 0 0,0-1 0,-1 1 0,0-1 0,-1-1 0,0 1 0,0-1 0,-1 0 0,5-20 0,-6 19-45,-1-1 0,-1 0 0,0 0 0,0 0 0,-2-1 1,0 1-1,0 0 0,-3-16 0,3 28 40,-1-1 1,1 1-1,-1-1 0,1 1 1,-1-1-1,1 1 1,-1 0-1,0-1 0,0 1 1,0 0-1,0 0 1,0 0-1,0 0 1,0 0-1,0 0 0,0 0 1,0 0-1,-1 0 1,1 0-1,0 0 0,0 1 1,-1-1-1,1 1 1,-1-1-1,1 1 0,-1-1 1,1 1-1,-1 0 1,1 0-1,-1 0 0,1 0 1,-1 0-1,1 0 1,-1 0-1,1 0 0,-1 0 1,1 1-1,0-1 1,-1 1-1,1-1 0,-1 1 1,1 0-1,0-1 1,-1 1-1,1 0 1,0 0-1,0 0 0,0 0 1,-1 0-1,1 0 1,0 0-1,1 0 0,-1 0 1,0 1-1,0-1 1,0 0-1,1 1 0,-1-1 1,0 0-1,1 1 1,0-1-1,-1 2 0,-4 16-30,1 0-1,1 1 0,1-1 0,0 1 0,2-1 1,2 31-1,-1-7 9,3 14 1,2-1 1,15 65-1,-11-82 85,-2 2 0,-3-1 0,0 1 0,-3 0 0,-2 0 0,-4 44 0,1-71 26,-1-1-1,0 1 1,-1 0-1,0-1 1,-1 0-1,0 0 1,-1-1-1,-1 0 1,0 0-1,-1-1 1,0 0-1,0 0 1,-1-1-1,-1 0 1,0-1-1,-22 15 1,22-17-100,0 0 1,-1-1 0,0 0-1,0 0 1,-1-2 0,1 1-1,-1-1 1,0-1-1,0-1 1,-1 0 0,1 0-1,0-1 1,-1-1-1,1 0 1,0-1 0,-1-1-1,1 0 1,-14-4-1,21 4-215,0-1-1,0 0 0,0 0 0,1 0 1,-1 0-1,1-1 0,0 0 0,0 0 1,0-1-1,1 1 0,0-1 0,0 0 0,0 0 1,0-1-1,1 1 0,0-1 0,0 0 1,-4-10-1,-5-50-5306</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26.296"/>
    </inkml:context>
    <inkml:brush xml:id="br0">
      <inkml:brushProperty name="width" value="0.05" units="cm"/>
      <inkml:brushProperty name="height" value="0.05" units="cm"/>
      <inkml:brushProperty name="color" value="#5B2D90"/>
    </inkml:brush>
  </inkml:definitions>
  <inkml:trace contextRef="#ctx0" brushRef="#br0">0 1 15399,'0'0'9668,"0"98"-9379,6 4 1712,10 19-1281,4 11 176,0 2-79,-5-2-737,-1-14 320,-6-13-400,-6-14-480,-2-16-913,0-18-2065,-8-23-1952</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2.555"/>
    </inkml:context>
    <inkml:brush xml:id="br0">
      <inkml:brushProperty name="width" value="0.05" units="cm"/>
      <inkml:brushProperty name="height" value="0.05" units="cm"/>
      <inkml:brushProperty name="color" value="#5B2D90"/>
    </inkml:brush>
  </inkml:definitions>
  <inkml:trace contextRef="#ctx0" brushRef="#br0">54 0 10661,'0'0'9538,"-1"18"-8967,1 5-195,1 1 1,1-1 0,1 0-1,10 42 1,12 21 465,-4 0 0,14 132 0,-32-177-813,-1 1 1,-2-1-1,-2 0 1,-2 0-1,-2 0 0,-1 0 1,-21 66-1,3-36-235,-23 70-1585,21-49-3727,16-54-2601</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26.643"/>
    </inkml:context>
    <inkml:brush xml:id="br0">
      <inkml:brushProperty name="width" value="0.05" units="cm"/>
      <inkml:brushProperty name="height" value="0.05" units="cm"/>
      <inkml:brushProperty name="color" value="#5B2D90"/>
    </inkml:brush>
  </inkml:definitions>
  <inkml:trace contextRef="#ctx0" brushRef="#br0">103 312 11205,'0'0'11037,"19"-2"-10263,25-1-307,-9 2-258,0-2 0,0-1 1,0-2-1,59-17 0,-81 17-147,0 0 1,-1-1 0,1 0 0,-1-1 0,-1 0 0,0-1 0,0-1 0,14-14-1,-21 19-19,0 0-1,0 0 0,0 0 0,-1 0 0,0 0 1,0-1-1,0 1 0,-1-1 0,0 0 0,0 0 0,0 0 1,-1 0-1,0 0 0,0 0 0,0 0 0,-1-1 1,0 1-1,0 0 0,-1 0 0,0 0 0,-2-11 1,2 14-5,0 1 1,0-1 0,-1 1-1,1 0 1,0-1 0,-1 1-1,0 0 1,1 0 0,-1 0 0,0 0-1,0 0 1,0 0 0,-1 1-1,1-1 1,0 1 0,-1-1-1,1 1 1,-1 0 0,1 0 0,-1 0-1,1 0 1,-6-1 0,-5 0 33,1 0 1,-1 1 0,-20 1-1,25 0-25,-11 1 25,1 2 0,-1 0 1,1 1-1,0 0 0,0 2 1,0 0-1,1 1 0,0 1 0,0 0 1,1 2-1,0 0 0,1 0 1,-22 20-1,21-17-23,2 1 0,0 0 0,0 0 0,2 1 0,-1 1 0,2 0 0,0 1 0,1 0 0,1 1 0,1 0 0,0 0 0,-9 34 0,15-42-48,0 0 0,1-1 1,0 1-1,1 0 1,0 0-1,0 0 0,1 0 1,0 0-1,1 0 1,0 0-1,1-1 0,0 1 1,0-1-1,1 1 1,0-1-1,8 12 0,-4-10-43,0-1-1,1 0 0,0-1 0,1 0 0,-1-1 0,2 0 0,-1 0 0,1-1 0,1 0 1,-1-1-1,1-1 0,14 6 0,2-1-400,1-2-1,0-1 1,0 0-1,1-3 1,36 2 0,-40-5-819,0-1 1,34-5-1,-44 2-266,0 0 1,0-1-1,0-1 0,19-8 0,27-22-12081</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28.395"/>
    </inkml:context>
    <inkml:brush xml:id="br0">
      <inkml:brushProperty name="width" value="0.05" units="cm"/>
      <inkml:brushProperty name="height" value="0.05" units="cm"/>
      <inkml:brushProperty name="color" value="#5B2D90"/>
    </inkml:brush>
  </inkml:definitions>
  <inkml:trace contextRef="#ctx0" brushRef="#br0">165 88 4786,'0'0'11688,"-17"0"-10927,7 0-661,6-1-71,0 0 0,0 1 1,1-1-1,-1 1 1,0 0-1,0 1 1,1-1-1,-1 0 1,0 1-1,0 0 1,1 0-1,-1 0 1,1 1-1,-1-1 1,1 1-1,-1-1 1,1 1-1,0 0 1,0 1-1,0-1 1,0 0-1,0 1 1,1 0-1,-1-1 1,1 1-1,-1 0 1,1 1-1,0-1 1,-2 6-1,-5 18 217,1 0 0,1 0 1,2 1-1,0 0 0,2 0 0,2 1 0,0-1 0,2 0 1,1 0-1,6 33 0,-5-50-237,-1-1 0,1 1 0,1-1 1,-1 0-1,2 0 0,-1-1 0,2 1 0,-1-1 1,1 0-1,1-1 0,-1 1 0,1-1 0,1 0 1,-1-1-1,12 8 0,-13-11-3,0 0 0,1 0 0,-1-1 0,1 0-1,0 0 1,0-1 0,0 0 0,0 0 0,1 0 0,-1-1 0,0 0 0,1-1 0,-1 1 0,1-2 0,-1 1-1,1-1 1,-1 0 0,0 0 0,0-1 0,1 0 0,-1 0 0,12-7 0,-6 3 20,-2-2 0,1 1 0,-1-1 0,0-1 1,-1 0-1,0 0 0,-1-1 0,1 0 0,-2-1 0,0 0 1,0-1-1,-1 1 0,0-1 0,-1-1 0,7-19 0,-6 15 89,-2-1-1,0 1 1,-1-1-1,0 0 1,-2-1-1,0 1 1,-1 0-1,-1-1 1,-1 1 0,0 0-1,-6-24 1,4 31-72,-1 0 1,0 0-1,-1 0 1,0 1-1,-1-1 1,0 1-1,-1 1 1,0-1 0,0 1-1,-1 0 1,0 1-1,-1 0 1,1 0-1,-2 1 1,-11-8 0,6 6-92,0 0 0,-1 0 1,0 2-1,0 0 1,-1 1-1,0 1 1,0 0-1,-1 1 1,-23-2-1,20 9-1425,20-3 1332,1 0 1,0 0-1,-1 0 0,1 0 0,0 0 0,0 1 1,-1-1-1,1 0 0,0 0 0,0 0 0,-1 1 1,1-1-1,0 0 0,0 0 0,0 1 0,-1-1 1,1 0-1,0 0 0,0 1 0,0-1 0,0 0 1,0 0-1,0 1 0,0-1 0,-1 0 0,1 1 0,0-1 1,0 0-1,0 0 0,0 1 0,0-1 0,0 0 1,0 1-1,1-1 0,-1 0 0,0 1 0,0-1 1,0 0-1,0 0 0,0 1 0,0-1 0,0 0 1,1 0-1,-1 1 0,0-1 0,0 0 0,0 0 1,1 1-1,-1-1 0,0 0 0,0 0 0,1 0 1,-1 0-1,0 1 0,0-1 0,1 0 0,-1 0 1,0 0-1,1 0 0,-1 0 0,0 0 0,1 0 1,24 10-12069</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29.087"/>
    </inkml:context>
    <inkml:brush xml:id="br0">
      <inkml:brushProperty name="width" value="0.05" units="cm"/>
      <inkml:brushProperty name="height" value="0.05" units="cm"/>
      <inkml:brushProperty name="color" value="#5B2D90"/>
    </inkml:brush>
  </inkml:definitions>
  <inkml:trace contextRef="#ctx0" brushRef="#br0">56 0 12662,'0'0'10178,"-7"23"-9949,4-11-193,-8 21 230,3-1 0,0 1 0,-3 50-1,10-76-244,-4 63 202,3-1 1,10 100-1,-8-167-222,0 1 0,1-1 1,-1 0-1,1 1 0,-1-1 0,1 0 0,0 0 0,0 0 0,0 1 0,0-1 0,0 0 0,1-1 0,-1 1 0,1 0 0,-1 0 0,1 0 0,0-1 0,-1 1 0,1-1 0,0 0 0,0 1 1,0-1-1,0 0 0,0 0 0,0 0 0,1 0 0,-1 0 0,0-1 0,0 1 0,1-1 0,-1 0 0,0 1 0,1-1 0,-1 0 0,0 0 0,4-1 0,9-1 22,-1 0 0,0-1 0,1-1-1,23-10 1,-19 8-40,8-4 18,0 2-1,1 2 1,0 0-1,0 2 0,1 0 1,29 2-1,-50 2-36,1 1 0,0 0 0,-1 0-1,1 1 1,-1 0 0,1 1 0,-1 0 0,0 0-1,0 0 1,11 8 0,-14-7-24,0-1-1,-1 1 1,0 0-1,1 1 1,-1-1 0,-1 1-1,1 0 1,-1 0 0,0 0-1,0 0 1,0 1-1,-1-1 1,1 1 0,-1 0-1,-1 0 1,3 10-1,-3-9 12,0 1-1,-1-1 1,1 1-1,-1-1 1,-1 1-1,1-1 0,-1 1 1,-1-1-1,1 0 1,-1 1-1,-1-1 0,1 0 1,-5 7-1,2-3 19,-1-2 1,-1 1-1,0-1 0,0 0 0,-1 0 0,0-1 1,-16 13-1,-1-3 44,-1-1 0,0-1 0,-1-2 0,-1 0 1,-43 13-1,55-20 113,0-2 0,0 0 1,0-1-1,-1-1 0,0 0 0,1-1 1,-1-1-1,-28-1 0,44 0-103,0-1 0,0 1 0,0 0 0,0-1 0,0 1 0,0 0 0,0-1 0,0 1 0,0-1 0,1 0 0,-1 1 0,0-1 0,0 0 1,1 1-1,-1-1 0,0 0 0,1 0 0,-1 0 0,1 0 0,-1 1 0,1-1 0,-1 0 0,1 0 0,0 0 0,-1 0 0,1 0 0,0 0 0,0 0 0,-1 0 0,1 0 0,0 0 0,0 0 0,0 0 0,1 0 0,-1 0 0,0 0 0,0 0 0,0 0 0,1 0 0,0-2 0,0-3 55,1 1 0,0-1 1,1 0-1,-1 1 0,1-1 0,3-4 1,14-15-107,1 1 1,1 1 0,1 2 0,27-21-1,13-13-35,41-43-347,-5-5 0,140-186 0,-235 284 394,1 0 20,-1 0 0,0-1 0,0 0 0,0 1 0,0-2 0,-1 1 1,0 0-1,0 0 0,-1-1 0,0 0 0,0 1 0,0-1 0,-1 0 0,0 0 0,-1 0 0,1-10 0,-2 17-9,0-1 0,1 1-1,-1 0 1,1 0 0,-1-1 0,0 1-1,1 0 1,-1 0 0,1 0 0,-1 0-1,0 0 1,1 0 0,-1 0 0,0 0-1,1 0 1,-1 1 0,0-1 0,1 0-1,-1 0 1,1 0 0,-1 1 0,1-1-1,-1 0 1,0 1 0,1-1 0,-1 1-1,0-1 1,-1 3 1,0 0-1,0 0 1,0 0-1,0 1 1,1-1-1,-1 0 1,1 1-1,0-1 1,0 0-1,0 1 1,1 0-1,-1-1 1,1 1-1,-1 6 1,5 55-84,-1-49 93,1-1-1,1 0 0,0 0 0,1 0 0,0-1 0,1 0 0,12 17 1,70 91-158,-58-83-2,-9-12 79,-2-2 41,-1 1 0,20 35 0,-35-54 37,-1 0 0,1 0 0,-1 1 0,0-1 0,-1 1 0,0 0 0,0 0 1,-1 0-1,0 0 0,0 0 0,-1 0 0,0 0 0,0 0 0,-2 9 0,0-12 21,1 0 0,-2 0 0,1 0-1,0 0 1,-1 0 0,0-1 0,0 1 0,-1-1-1,1 0 1,-1 0 0,0 0 0,0 0 0,0-1-1,0 1 1,-1-1 0,1 0 0,-1 0 0,0-1-1,0 1 1,0-1 0,0 0 0,-9 2 0,-9 1 74,1 0 1,-1-1 0,-46 2-1,57-5-36,0 0-1,0-2 0,0 1 1,-1-2-1,1 1 0,1-2 1,-15-4-1,23 6-131,0 0 0,0 0 0,0 0 0,1-1 0,-1 0 0,1 1 0,-1-1 0,1 0 0,0 0 0,0 0 0,0 0 0,0-1 0,0 1 0,0-1 0,0 1 0,1-1 0,-1 0 0,1 1 0,0-1 0,0 0 0,0 0 0,0 0 0,0 0 0,1 0 0,0 0 0,-1 0 0,1 0 0,0 0 0,0 0 0,1 0 0,-1 0 0,0 0 0,2-4 0,0 0-781,0 0 1,0 0 0,0 0-1,1 1 1,0-1-1,6-10 1,42-47-11312</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29.884"/>
    </inkml:context>
    <inkml:brush xml:id="br0">
      <inkml:brushProperty name="width" value="0.05" units="cm"/>
      <inkml:brushProperty name="height" value="0.05" units="cm"/>
      <inkml:brushProperty name="color" value="#5B2D90"/>
    </inkml:brush>
  </inkml:definitions>
  <inkml:trace contextRef="#ctx0" brushRef="#br0">0 389 5442,'0'0'14978,"22"5"-13567,-9-3-1240,20 5 223,54 3-1,-76-9-350,1-1 0,-1 0 0,0-1 0,0 0 0,0-1 0,0 0 0,0-1 0,0 0 0,0-1-1,14-6 1,-17 5-41,0 1 0,0-1 0,-1 0 0,1-1 0,-1 1 0,0-2 1,-1 1-1,1-1 0,-2 0 0,1 0 0,-1 0 0,0-1 0,0 0 0,-1 0 0,0 0 0,0-1 0,-1 1 0,0-1 0,0 0 0,-1 0 0,-1 0 0,1 0 0,-1 0 0,-1-18 0,0 23-14,-1 0-1,1 1 1,-1-1 0,0 0-1,0 0 1,0 1 0,-1-1-1,1 1 1,-1-1 0,0 1-1,0 0 1,0 0 0,0 0 0,-1 0-1,1 0 1,-1 0 0,-6-4-1,4 3 3,-1 0-1,1 1 1,-1 0 0,0 0-1,0 1 1,0 0-1,-1 0 1,1 0-1,-1 1 1,-6-1 0,3 1 26,0 0 0,0 1 1,0 0-1,0 0 1,0 1-1,0 1 0,1 0 1,-1 0-1,0 1 0,1 0 1,-1 0-1,1 1 1,0 0-1,-9 7 0,6-1 23,1 0 0,0 2 0,0-1 0,1 1 0,1 1 0,0 0-1,1 0 1,0 1 0,1 0 0,1 0 0,0 0 0,1 1 0,-5 22 0,4-9 3,1-1-1,1 1 1,1-1 0,2 1 0,1 0 0,6 49 0,-4-66-150,1 0 0,0 0-1,0 0 1,1-1 0,0 1 0,1-1 0,0 0-1,1 0 1,0-1 0,1 0 0,-1 0 0,2 0-1,-1-1 1,1 0 0,1 0 0,-1-1 0,1 0-1,1-1 1,-1 0 0,1 0 0,0-1 0,0 0-1,1-1 1,-1 0 0,1-1 0,0 0 0,0 0-1,0-2 1,0 1 0,0-1 0,1-1 0,-1 0-1,0 0 1,0-1 0,16-4 0,-18 3-13,0-1 0,0-1 0,-1 1 1,1-2-1,-1 1 0,0-1 0,0 0 0,0-1 1,-1 0-1,0 0 0,0-1 0,0 0 0,-1 0 1,0 0-1,9-16 0,4-10 46,-1-1 0,22-64-1,-26 62 471,26-51 0,-37 84-405,1-6 313,1 1 0,1 0 0,0 0 0,8-9 0,-13 16-240,0-1 1,0 1-1,1 0 0,-1 0 1,0 0-1,1 0 1,-1 0-1,0 0 0,1 0 1,-1 0-1,1 1 1,0-1-1,-1 1 0,1-1 1,0 1-1,-1-1 0,1 1 1,0 0-1,-1 0 1,1 0-1,0 0 0,-1 0 1,1 0-1,0 1 1,-1-1-1,1 0 0,0 1 1,-1-1-1,1 1 0,-1 0 1,1-1-1,2 3 1,3 3-12,1 1 0,-1 0 0,0 1 0,0 0 0,-1 0 1,0 0-1,9 18 0,29 68 139,-38-76-163,0 0-1,-1 0 1,-1 1 0,-1-1 0,2 28 0,-5-39-17,0-1 1,0 1-1,-1-1 1,0 0-1,0 0 1,0 1 0,-1-1-1,-5 11 1,6-14-15,0-1 1,-1 1 0,0-1-1,1 1 1,-1-1 0,0 0-1,0 0 1,-1 0 0,1 0-1,0 0 1,-1 0 0,1 0-1,-1-1 1,1 0 0,-1 1-1,0-1 1,0 0 0,0 0-1,-4 1 1,6-2 4,-1 0 0,1 1 1,-1-1-1,1 0 0,-1 0 0,1 0 1,0 0-1,-1 0 0,1 0 0,-1 0 1,1 0-1,-1-1 0,1 1 0,0 0 1,-1-1-1,1 0 0,0 1 0,-1-1 1,1 0-1,0 1 0,0-1 0,0 0 1,0 0-1,-2-1 0,2-1-1,-1 1-1,1-1 1,0 1-1,0 0 0,0-1 1,0 0-1,0 1 1,0-1-1,1 0 1,-1 1-1,1-1 1,0-3-1,0-8-37,1 1 0,0-1 0,1 0 0,5-17 0,2-1 19,1 1-1,2 0 1,1 1 0,1 0-1,2 1 1,1 1 0,1 0-1,24-28 1,-40 53 51,1 1 0,-1-1 0,1 0 0,-1 1 1,1 0-1,0 0 0,0 0 0,0 0 0,0 0 0,0 1 1,1-1-1,-1 1 0,0 0 0,1 0 0,-1 0 0,1 0 1,-1 0-1,1 1 0,-1 0 0,8 0 0,-7 1-6,1 0 0,-1 1 0,1 0 0,-1 0-1,0 0 1,0 0 0,0 0 0,0 1 0,0 0 0,0 0 0,-1 0-1,1 0 1,-1 1 0,6 7 0,53 68 106,-21-25 72,3-1 0,1-2 0,55 46-1,-99-96-203,0 0 1,0 0-1,0 0 0,1-1 0,-1 1 0,0 0 0,0-1 0,0 1 0,1 0 0,-1-1 0,0 1 0,1-1 0,-1 0 0,0 1 0,1-1 0,-1 0 0,3 0 0,-3 0 1,0-1 0,-1 1 0,1 0 0,0-1 0,0 1 0,-1-1 0,1 1 0,0-1 0,-1 1 0,1-1 0,0 0 0,-1 1 0,1-1 0,-1 0 0,1 1 0,-1-1 0,1 0 0,-1 0 0,0 1 0,1-1 0,-1-1 0,2-6 16,0 0 0,-1 0 1,0-1-1,0-14 0,0 8-6,1-13 56,5-70 25,21-99-1,-22 168-105,1 0-1,1 1 0,2 0 1,1 0-1,1 1 0,1 1 1,32-49-1,-42 75-195,-2 7-54,-1-4 92,0 78-4850,0-28-814</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0.853"/>
    </inkml:context>
    <inkml:brush xml:id="br0">
      <inkml:brushProperty name="width" value="0.05" units="cm"/>
      <inkml:brushProperty name="height" value="0.05" units="cm"/>
      <inkml:brushProperty name="color" value="#5B2D90"/>
    </inkml:brush>
  </inkml:definitions>
  <inkml:trace contextRef="#ctx0" brushRef="#br0">190 393 8740,'0'0'12390,"-20"1"-11849,10 0-493,5-2-15,0 1 0,-1 0 0,1 0 0,0 0 0,0 0 0,-1 1 1,1 0-1,0 1 0,0-1 0,0 1 0,0 0 0,0 0 0,1 0 0,-1 0 1,0 1-1,1 0 0,0 0 0,0 0 0,0 1 0,0 0 0,0-1 0,1 1 1,-1 0-1,1 1 0,0-1 0,-3 8 0,-2 6 26,2 1 1,0-1-1,1 1 1,2 0-1,-1 1 1,2-1-1,1 1 1,1 35-1,1-48-74,0 1 0,0-1 0,1 0 0,0 0-1,0 1 1,1-2 0,0 1 0,0 0 0,0 0 0,1-1 0,6 8 0,-7-10-35,1 0 0,0 0 0,0-1 0,1 1 0,-1-1 0,1 0-1,-1 0 1,1-1 0,0 1 0,0-1 0,0 0 0,0-1 0,1 1 0,-1-1 0,0 0 0,1 0 0,5-1 0,-4 1 36,-1-1-1,1 0 1,0-1-1,-1 0 1,1 0-1,0 0 1,-1-1-1,0 0 0,1 0 1,-1-1-1,0 0 1,0 0-1,8-5 1,-5 1 8,1-1 0,-2 1 0,1-2 0,-1 1 0,0-1 0,0 0 0,6-12-1,-1 0 21,-2-1 0,0 0 0,-1-1 0,-1 0 0,-1-1 0,8-40-1,-10-11 785,-13 88-120,-1 10-668,1 0 0,1 1 0,1 0 0,1 0 1,1 0-1,1 0 0,2 0 0,0 1 0,2-1 1,7 42-1,-8-61-30,1 0 1,0 1-1,0-1 1,1 0-1,0 0 1,-1 0-1,2-1 1,-1 1-1,0-1 1,1 0-1,0 1 1,0-2-1,0 1 1,1 0-1,-1-1 1,8 5-1,-8-6 1,0-1 0,-1 1 0,1-1 0,0 0 0,0 0 0,0 0 0,0 0-1,0 0 1,0-1 0,0 0 0,0 0 0,0 0 0,0 0 0,0-1 0,0 0 0,0 0 0,0 0 0,0 0 0,0 0 0,0-1 0,0 0 0,-1 0 0,1 0-1,3-3 1,4-3-20,-2-1 0,0-1 0,0 0 0,0 0 0,-1 0 0,-1-1 0,0 0 1,0-1-1,7-17 0,2-9-187,20-71 1,-25 56-157,-2 0 1,4-100-1,-11-86 1388,-2 190 886,1 173-1686,2-17-53,-5 1-1,-29 199 1,13-234-167,10-44-128,2 0 0,0 0 0,-2 54 1,17-104-141,-2 10 270,24-49 22,77-134-99,-91 168 191,1 1 0,1 0 0,1 1 0,1 1 1,25-20-1,-43 40 20,0 0 0,1 0 0,0 0 0,0 0 0,0 1 0,0 0-1,0-1 1,0 2 0,0-1 0,1 0 0,-1 1 0,1 0 0,-1 0 0,1 0 0,-1 0 0,1 1 0,0 0 0,-1 0 0,1 0 0,8 2 0,-9 0-59,1 0-1,-1 0 1,1 1 0,-1-1-1,0 1 1,0 0-1,0 1 1,0-1 0,-1 1-1,1-1 1,-1 1-1,0 0 1,0 0 0,0 0-1,-1 1 1,1-1-1,-1 1 1,2 6 0,7 17 32,-2 0 1,-1 0-1,-1 1 0,6 58 1,-11-60-939,-1 1 0,-6 53 0,-7-41-2671,-11-11-2061</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1.215"/>
    </inkml:context>
    <inkml:brush xml:id="br0">
      <inkml:brushProperty name="width" value="0.05" units="cm"/>
      <inkml:brushProperty name="height" value="0.05" units="cm"/>
      <inkml:brushProperty name="color" value="#5B2D90"/>
    </inkml:brush>
  </inkml:definitions>
  <inkml:trace contextRef="#ctx0" brushRef="#br0">1 0 10101,'0'0'4258,"109"62"-11110</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1.684"/>
    </inkml:context>
    <inkml:brush xml:id="br0">
      <inkml:brushProperty name="width" value="0.05" units="cm"/>
      <inkml:brushProperty name="height" value="0.05" units="cm"/>
      <inkml:brushProperty name="color" value="#5B2D90"/>
    </inkml:brush>
  </inkml:definitions>
  <inkml:trace contextRef="#ctx0" brushRef="#br0">121 186 12038,'0'0'9439,"-15"26"-8450,3-6-759,4-8-122,0 1 0,1 0 0,1 1 0,0-1 0,0 1 0,2 1 0,0-1 0,0 1 0,1-1 0,1 1 0,-1 22 0,4-11 31,0-1-1,2 1 1,1-1-1,1 0 1,1 0-1,17 46 1,-18-60-162,0 0 0,1-1 0,0 0 0,1 0 1,0 0-1,0-1 0,14 13 0,-15-17-17,-1 0 0,1-1 0,0 0 0,1 0 0,-1 0 0,1-1 0,0 0 0,-1 0 0,1 0 0,1-1 0,-1-1 0,0 1 0,8 0 0,-9-1 34,0-1 1,0 0-1,0 0 0,0 0 0,0-1 1,-1 0-1,1 0 0,0-1 0,0 1 1,-1-1-1,1-1 0,-1 1 0,1-1 1,-1 0-1,8-5 0,-7 2 2,1 0 1,0 0-1,-1-1 1,-1 0-1,1 0 0,-1 0 1,0-1-1,-1 0 1,6-12-1,-1-3 4,-1-2 0,-1 1 0,-1-1 0,-1 0 0,-2 0 0,2-39 0,-4 27-12,-2 0 1,-1 0-1,-2 0 0,-13-54 0,14 78 9,-1-1 1,-1 1-1,0-1 0,0 1 0,-1 0 0,-1 1 0,0 0 1,-1 0-1,0 0 0,-1 1 0,0 1 0,0-1 0,-2 1 0,-19-15 1,23 21 8,-1 0 1,1 0 0,-1 1 0,0 0 0,0 0 0,0 1 0,0 0-1,0 1 1,-1 0 0,1 0 0,-1 1 0,1 0 0,0 0-1,-1 1 1,1 0 0,0 0 0,-1 1 0,1 0 0,0 0-1,0 1 1,1 0 0,-1 1 0,0 0 0,1 0 0,0 0-1,0 1 1,0 0 0,1 1 0,0-1 0,0 1 0,0 0-1,1 1 1,-1-1 0,2 1 0,-1 0 0,1 1 0,0-1-1,0 1 1,1-1 0,0 1 0,1 0 0,-1 0 0,1 1-1,1-1 1,0 0 0,0 1 0,1 10 0,0-16-17,0 0 0,1 0 0,-1 0 0,1 0 0,0 0 0,0 0 0,0 0 0,0 0 0,1 0 0,-1-1 0,1 1 0,-1-1 0,1 1 0,0-1 0,0 0 0,0 1 0,0-1 0,3 2 0,0-1-16,0 0 1,1 0-1,-1 0 1,0-1-1,1 0 1,0 0-1,-1 0 0,12 2 1,1-2 0,1-1 0,-1 0 1,1-1-1,-1-1 0,24-4 1,-17-1 60,0-2 1,0 0 0,-1-1-1,0-2 1,28-16 0,-34 16 113,0 1 1,1 1 0,0 1-1,1 0 1,0 2-1,0 0 1,1 1-1,-1 1 1,26-1 0,-42 5-135,-1 0 1,1 0-1,0 1 1,0 0 0,0-1-1,-1 2 1,1-1 0,0 0-1,-1 1 1,1-1-1,-1 1 1,0 0 0,1 0-1,-1 0 1,0 1-1,0-1 1,3 5 0,0-1 5,-2 0 0,1 1 0,-1 0 0,0 0 0,0 0 0,-1 0 0,6 16 0,-2 8-17,0-1 0,-2 1 0,1 42 0,-5-65-17,2 38-105,-2-17-360,9 56 1,-10-84 458,1 0 0,-1 1 0,0-1 0,0 0 0,1 0 0,-1 1 0,0-1 0,1 0 0,-1 0 0,1 0 0,0 0 0,-1 1 1,1-1-1,0 0 0,0 0 0,-1 0 0,1-1 0,0 1 0,0 0 0,0 0 0,0 0 0,0-1 0,1 1 0,-1 0 0,2 0 0,-1-1 4,0 0-1,-1 0 1,1 0-1,0-1 0,0 1 1,-1-1-1,1 1 0,0-1 1,-1 0-1,1 1 1,0-1-1,-1 0 0,1 0 1,-1 0-1,0 0 0,2-2 1,9-8-12,-1 0 0,-1-1 0,12-16 0,-17 21 31,31-40 132,2 1 0,2 1 0,2 3 0,2 1 0,81-57 0,-119 94 7,-1 1 0,1-1 0,0 1 1,1 0-1,-1 0 0,8-2 0,-12 5-123,-1 0 0,0 0 0,1-1 0,-1 1 0,0 0 0,0 0 0,1 1 0,-1-1 0,0 0 0,1 0 0,-1 0 0,0 1 0,0-1 0,0 1 0,1-1 0,-1 1 0,0 0 0,0-1 0,0 1 0,0 0 0,0 0 0,0-1-1,0 1 1,0 0 0,0 0 0,-1 0 0,1 0 0,0 0 0,-1 1 0,1-1 0,0 0 0,-1 0 0,1 0 0,-1 1 0,0-1 0,1 0 0,-1 2 0,5 24 66,0 0 1,-2 0-1,-2 1 1,-2 47-1,1-24-71,-1-26-248,0 0 0,-1-1 0,-2 1 0,0-1 0,-15 45 0,12-49-1401,-2-1-1,0 0 1,-1 0 0,-15 20-1,-23 25-14602</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4.363"/>
    </inkml:context>
    <inkml:brush xml:id="br0">
      <inkml:brushProperty name="width" value="0.05" units="cm"/>
      <inkml:brushProperty name="height" value="0.05" units="cm"/>
      <inkml:brushProperty name="color" value="#5B2D90"/>
    </inkml:brush>
  </inkml:definitions>
  <inkml:trace contextRef="#ctx0" brushRef="#br0">47 1 8244,'0'0'14807,"17"110"-13463,-9-31 321,-6 8-1057,-2 8-224,0-2-240,-4-6 81,-10-7-450,3-7-431,-3-8-1265,2-14-1200,-6-17-3922</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5.007"/>
    </inkml:context>
    <inkml:brush xml:id="br0">
      <inkml:brushProperty name="width" value="0.05" units="cm"/>
      <inkml:brushProperty name="height" value="0.05" units="cm"/>
      <inkml:brushProperty name="color" value="#5B2D90"/>
    </inkml:brush>
  </inkml:definitions>
  <inkml:trace contextRef="#ctx0" brushRef="#br0">0 466 13078,'0'0'4786,"6"-16"-2734,-4 8-1836,-1 3-130,1 0-1,-1 0 1,1 1 0,0-1 0,0 0 0,0 1 0,1-1 0,0 1 0,0 0-1,0 0 1,0 0 0,0 0 0,1 1 0,0-1 0,0 1 0,0 0-1,0 0 1,0 0 0,0 1 0,1-1 0,6-1 0,69-18 919,2 5 1,156-14 0,-205 28-816,192-3 565,-143 7-779,-74-2 30,-1 0 0,1 0 0,0-1 0,0 0 0,0-1 0,-1 0 0,0 0 0,1-1 0,-1 1 0,0-2 0,-1 1 0,1-1 0,-1 0 0,0 0 0,0-1 0,0 1 0,-1-1 0,9-14 0,-9 14-2,-1 0 1,1-1-1,-1 0 0,-1 0 0,1 0 0,-1 0 0,-1-1 0,1 1 0,-1-1 1,0 1-1,-1-1 0,0 0 0,0 0 0,-1 0 0,0 0 0,0 0 1,-1 1-1,0-1 0,-3-13 0,2 19-4,0-1 0,0 1 0,0 0 0,0-1 0,0 1 0,-1 0 0,1 0 0,0 0 0,-1 1 0,0-1 0,1 1 0,-1-1 0,0 1 0,0 0 0,0 0 0,0 0 0,0 0 0,0 1 0,0-1 0,0 1 0,0 0 0,0-1 0,0 2 0,0-1 0,-5 1 0,-4-1 0,0 1 0,0 1 0,1 0 0,-1 1 0,-19 6 0,20-3 4,0 0 0,0 0 0,0 1-1,1 1 1,0-1 0,0 2 0,1-1 0,0 2 0,1-1 0,0 1-1,0 0 1,1 1 0,0-1 0,1 1 0,0 1 0,1-1-1,-7 25 1,3-4 5,1 1 0,2 0 0,1 0 0,2 0 0,1 55 0,2-81-14,0-1 1,0 0 0,1 1-1,0-1 1,0 0 0,1 0-1,0 1 1,0-1 0,0-1-1,0 1 1,1 0 0,4 6-1,-5-10-14,1 1 0,-1 0-1,1-1 1,0 0-1,0 1 1,0-1-1,0 0 1,0-1-1,0 1 1,1 0-1,-1-1 1,1 0-1,-1 0 1,1 0-1,-1 0 1,1 0-1,-1-1 1,1 0-1,0 0 1,-1 0-1,1 0 1,4-1-1,1 0 14,0-1-1,-1-1 0,1 1 0,-1-1 0,1-1 1,-1 0-1,0 0 0,0 0 0,-1-1 0,1 0 1,-1-1-1,0 1 0,10-13 0,9-10-72,41-58-1,-62 80 54,22-34-145,-1-1-1,-1-1 0,-3-1 0,21-57 0,-43 100 172,0 0-1,0 0 1,0 1-1,0-1 1,0 0-1,0 0 0,0 0 1,0 0-1,0 1 1,0-1-1,0 0 1,0 0-1,0 0 1,1 0-1,-1 1 1,0-1-1,0 0 0,0 0 1,0 0-1,0 0 1,0 0-1,0 1 1,1-1-1,-1 0 1,0 0-1,0 0 1,0 0-1,0 0 0,1 0 1,-1 0-1,0 0 1,0 0-1,0 1 1,0-1-1,1 0 1,-1 0-1,0 0 1,0 0-1,0 0 0,1 0 1,-1 0-1,0 0 1,0 0-1,0 0 1,0-1-1,1 1 1,-1 0-1,0 0 1,0 0-1,0 0 0,0 0 1,1 0-1,-1 0 1,0 0-1,0 0 1,0-1-1,0 1 1,0 0-1,1 0 1,6 27-92,-3-12 62,7 15 50,2-1 0,1 0 0,34 49 0,-26-44 136,28 59 0,-47-86-126,-1-1 1,1 1-1,-1 0 1,0 0 0,0 0-1,-1 0 1,0 0-1,-1 0 1,1 0-1,-1 0 1,0 1-1,-1-1 1,-2 12 0,1-14-23,0 0 0,0-1 0,0 1 0,-1-1 1,1 0-1,-1 1 0,0-1 0,0 0 1,-1 0-1,1-1 0,-1 1 0,0-1 0,0 0 1,0 0-1,0 0 0,-1 0 0,1-1 1,-1 0-1,-6 3 0,-2 0-53,-1 0 0,1-1 0,-1-1 0,0 0 0,0-1 0,0 0 1,0-1-1,0 0 0,-21-3 0,29 1-200,1 0 1,-1 0-1,1 0 1,0-1-1,-1 0 1,1 0-1,0-1 1,0 1-1,0-1 0,0 0 1,-5-5-1,7 5-266,-1-1-1,1 1 1,0-1-1,0 0 1,0 0 0,1 0-1,0-1 1,-1 1-1,1 0 1,1-1-1,-1 0 1,1 1-1,-1-1 1,0-8-1,-1-57-10840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5.390"/>
    </inkml:context>
    <inkml:brush xml:id="br0">
      <inkml:brushProperty name="width" value="0.05" units="cm"/>
      <inkml:brushProperty name="height" value="0.05" units="cm"/>
      <inkml:brushProperty name="color" value="#5B2D90"/>
    </inkml:brush>
  </inkml:definitions>
  <inkml:trace contextRef="#ctx0" brushRef="#br0">1 1 10053,'0'0'12565,"87"155"-11108,-49-78-400,1 10 207,-3 6-1120,-8-2-96,-14-2-96,-14-3-288,-2-15-2049,-26-17-2449</inkml:trace>
  <inkml:trace contextRef="#ctx0" brushRef="#br0" timeOffset="1">249 597 6611,'0'0'13782,"17"-122"-10564,9 87-2722,26 3-496,27 1-80,32 6-2129,28 2-1825,25 0-6034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2.939"/>
    </inkml:context>
    <inkml:brush xml:id="br0">
      <inkml:brushProperty name="width" value="0.05" units="cm"/>
      <inkml:brushProperty name="height" value="0.05" units="cm"/>
      <inkml:brushProperty name="color" value="#5B2D90"/>
    </inkml:brush>
  </inkml:definitions>
  <inkml:trace contextRef="#ctx0" brushRef="#br0">1 31 14311,'0'0'10676,"44"-23"-10612,1 17-128,5 5-80,-5 1-1168,-5 0-529,-12 7-2145,-18 14-2689,-10 6-3105</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6.130"/>
    </inkml:context>
    <inkml:brush xml:id="br0">
      <inkml:brushProperty name="width" value="0.05" units="cm"/>
      <inkml:brushProperty name="height" value="0.05" units="cm"/>
      <inkml:brushProperty name="color" value="#5B2D90"/>
    </inkml:brush>
  </inkml:definitions>
  <inkml:trace contextRef="#ctx0" brushRef="#br0">216 662 10501,'0'0'2284,"4"-17"474,-1 4-2178,1-4 33,1 1 0,-2-1 0,-1 0 1,0 0-1,-1 0 0,0 0 0,-4-29 0,3 45-534,-1 0 0,1 0 0,-1 0 0,0 0 0,1 1-1,-1-1 1,0 0 0,0 0 0,1 1 0,-1-1 0,0 0-1,0 1 1,0-1 0,0 1 0,0-1 0,0 1 0,0-1 0,0 1-1,0 0 1,0-1 0,0 1 0,0 0 0,0 0 0,0 0-1,0 0 1,0 0 0,0 0 0,-2 0 0,-31 6 529,24-2-548,1 1-1,1 1 1,-1-1-1,1 1 1,0 1-1,0-1 1,1 1-1,0 1 1,0-1 0,1 1-1,0 0 1,0 1-1,-6 13 1,2-3-6,0 0 1,2 1-1,1 0 1,0 0-1,-6 34 0,9-29-62,0-1 0,2 1-1,1 0 1,3 33 0,-1-50-22,0 0 1,0-1 0,1 1 0,1-1 0,-1 1-1,1-1 1,7 14 0,-7-18-19,-1 1 1,1-1-1,0 0 0,-1 1 1,2-1-1,-1 0 1,0-1-1,0 1 0,1-1 1,0 1-1,-1-1 0,1 0 1,0 0-1,0-1 0,6 3 1,-1-2-45,-1 0 1,1-1-1,-1 0 1,1 0 0,0-1-1,0 0 1,0 0-1,-1-1 1,1 0-1,0-1 1,-1 0 0,1 0-1,8-4 1,-5 1-15,0-1 0,0-1 0,-1 0 1,1 0-1,-2-1 0,1 0 0,18-20 0,-12 8 33,-1 0-1,0-1 1,-2-1-1,0 0 1,-2-1-1,0 0 1,-2-1-1,12-38 1,-10 12 6,-2 1 1,-2-2-1,1-62 1,-9-156 742,-2 127 2347,2 170-3030,-1 25 26,1 0-1,3 0 1,3 0-1,1 0 1,18 59-1,-24-108 2,10 35-153,2-2 0,1 1 0,2-2 0,31 52-1,-42-80 83,0 0-1,1 0 0,0-1 0,0 0 1,1 0-1,0 0 0,0-1 0,0 0 1,1 0-1,0-1 0,0 0 1,0-1-1,1 0 0,-1 0 0,1 0 1,0-1-1,0-1 0,1 0 0,-1 0 1,0 0-1,1-1 0,-1-1 0,1 0 1,16-1-1,-15-2 76,0 1-1,0-1 1,0-1 0,0 0 0,-1 0 0,1-1 0,-1-1-1,-1 0 1,1 0 0,-1-1 0,0 0 0,0 0 0,-1-1-1,0 0 1,0-1 0,-1 0 0,0 0 0,-1 0 0,0-1-1,0 0 1,-1 0 0,-1 0 0,1-1 0,-2 0 0,1 0-1,-2 0 1,1 0 0,-2 0 0,2-22 0,-3 30 6,0 0 0,0 1 0,-1-1 0,1 0 0,-1 1 0,1-1 1,-1 0-1,0 1 0,0-1 0,0 1 0,0-1 0,-1 1 0,1-1 0,0 1 1,-1 0-1,0 0 0,0 0 0,0 0 0,0 0 0,0 0 0,0 0 0,0 1 0,0-1 1,-1 1-1,1 0 0,0-1 0,-1 1 0,1 0 0,-1 1 0,0-1 0,1 0 1,-1 1-1,-3-1 0,-8-1 47,1 1 0,-1 0 0,1 1 0,-1 1 0,-22 3 0,21-1-50,0 1 0,1 0 0,0 1 0,0 0 0,0 2 0,0-1 0,1 2 0,-24 17 0,31-20-30,0 0 1,0 1-1,0-1 1,1 1-1,0 1 0,0-1 1,0 1-1,-4 8 1,7-10-12,0-1 1,1 0-1,-1 0 1,1 1-1,0-1 0,0 1 1,0-1-1,1 1 1,0-1-1,0 1 0,0-1 1,0 1-1,1 0 1,-1-1-1,3 7 0,-2-9-23,0-1-1,0 1 0,0 0 0,0 0 0,0-1 0,0 1 1,0 0-1,0-1 0,1 0 0,-1 1 0,1-1 0,-1 0 0,1 0 1,0 1-1,-1-1 0,1 0 0,0-1 0,0 1 0,0 0 0,0 0 1,-1-1-1,1 1 0,4-1 0,50 3-809,-42-3 612,26-2-409,51-8-1,-59 5 552,-29 5 117,-1 0-1,1 0 0,0 0 0,0 1 1,0-1-1,-1 1 0,1 0 1,0-1-1,0 1 0,-1 1 0,1-1 1,-1 0-1,1 1 0,-1-1 0,0 1 1,1-1-1,-1 1 0,0 0 1,0 0-1,0 0 0,0 0 0,-1 1 1,1-1-1,-1 0 0,3 5 1,17 19 189,-13-19-233,1 0 0,0 0 0,1-1 0,-1 0 0,1 0 0,0-1-1,0-1 1,1 1 0,0-2 0,-1 0 0,1 0 0,0 0 0,16 0 0,-21-2-231,1-1 1,-1 0-1,1 0 1,-1-1 0,1 1-1,-1-1 1,0-1-1,1 1 1,-1-1 0,0 0-1,0-1 1,0 1-1,0-1 1,0 0 0,-1-1-1,0 0 1,1 1-1,-1-1 1,-1-1 0,1 1-1,0-1 1,-1 0-1,0 0 1,5-8 0,-4 3-960,0 0 0,-1 0 0,6-19 0,5-43-6666</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6.530"/>
    </inkml:context>
    <inkml:brush xml:id="br0">
      <inkml:brushProperty name="width" value="0.05" units="cm"/>
      <inkml:brushProperty name="height" value="0.05" units="cm"/>
      <inkml:brushProperty name="color" value="#5B2D90"/>
    </inkml:brush>
  </inkml:definitions>
  <inkml:trace contextRef="#ctx0" brushRef="#br0">4 0 11973,'0'0'11590,"-4"112"-10406,4-21-639,0 9-433,18 7 720,6 0-832,-4-7 0,-8-7-16,-12-16-528,-12-17-2690,-22-20-2480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6.932"/>
    </inkml:context>
    <inkml:brush xml:id="br0">
      <inkml:brushProperty name="width" value="0.05" units="cm"/>
      <inkml:brushProperty name="height" value="0.05" units="cm"/>
      <inkml:brushProperty name="color" value="#5B2D90"/>
    </inkml:brush>
  </inkml:definitions>
  <inkml:trace contextRef="#ctx0" brushRef="#br0">1 400 14086,'0'0'2306,"18"-12"-87,232-110-618,-83 45-1318,-141 63-226,-1-1 0,0-2 0,-1 0 0,25-24 0,-45 38-6,-1 0-1,1 0 0,-1 0 1,0-1-1,0 0 0,0 1 1,-1-1-1,1 0 0,-1 0 1,0 0-1,0 0 0,0-1 1,-1 1-1,0-1 1,2-5-1,-3 10-32,0-1-1,0 1 1,0-1 0,0 1 0,0-1-1,0 1 1,0-1 0,0 1 0,0-1-1,0 1 1,-1-1 0,1 1-1,0-1 1,0 1 0,0-1 0,-1 1-1,1 0 1,0-1 0,0 1 0,-1-1-1,1 1 1,0 0 0,-1-1 0,1 1-1,-1 0 1,1-1 0,0 1 0,-1 0-1,1-1 1,-1 1 0,1 0-1,-1 0 1,1 0 0,-1-1 0,1 1-1,-2 0 1,-9-2 85,0 1 0,-1 1 0,1-1 0,0 2 0,-1 0 0,1 0 1,0 1-1,0 0 0,0 1 0,0 0 0,0 1 0,0 0 0,-14 8 0,9-4 24,0 1-1,0 1 1,1 0 0,0 1 0,1 1 0,0 0-1,-23 27 1,32-32-157,0 0 0,1 0 0,0 1-1,0-1 1,1 1 0,0 0 0,0 0-1,-1 10 1,3-16 20,0 0 0,1 0 1,0 0-1,-1 0 0,1 0 0,0 0 0,0 0 0,0 0 1,0 0-1,0 0 0,1 0 0,-1 0 0,0 0 0,1 0 0,0-1 1,-1 1-1,1 0 0,0 0 0,0 0 0,0-1 0,0 1 0,0 0 1,0-1-1,1 1 0,-1-1 0,0 0 0,1 1 0,-1-1 1,1 0-1,0 0 0,-1 0 0,1 0 0,0 0 0,0 0 0,0 0 1,-1-1-1,1 1 0,2 0 0,9 1-41,-1-1 0,0 0 0,1-1-1,-1 0 1,0-1 0,1 0 0,-1-1 0,12-3 0,10-5-125,47-21-1,-54 20 372,1 0-1,0 2 1,35-7-1,-62 16-171,0 0 0,0 0-1,0 0 1,0 1-1,0-1 1,0 0 0,0 0-1,-1 1 1,1-1 0,0 0-1,0 1 1,0-1 0,0 1-1,0-1 1,-1 1-1,1-1 1,0 1 0,0 0-1,-1-1 1,1 1 0,0 0-1,-1 0 1,1-1-1,-1 1 1,1 0 0,-1 0-1,1 0 1,-1 0 0,0 0-1,0 0 1,1 0-1,-1 0 1,0 0 0,0-1-1,0 1 1,0 0 0,0 0-1,0 2 1,-1 49 122,0-39 9,-15 128-745,3-53-4103,9-47-3238</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7.326"/>
    </inkml:context>
    <inkml:brush xml:id="br0">
      <inkml:brushProperty name="width" value="0.05" units="cm"/>
      <inkml:brushProperty name="height" value="0.05" units="cm"/>
      <inkml:brushProperty name="color" value="#5B2D90"/>
    </inkml:brush>
  </inkml:definitions>
  <inkml:trace contextRef="#ctx0" brushRef="#br0">373 164 6259,'0'0'5181,"5"-18"-2705,15-59-238,-19 75-2146,0 0 0,-1 0-1,1 0 1,-1 0 0,0 0-1,1 0 1,-1 0 0,0 0 0,0 0-1,0 0 1,-1 0 0,1 0 0,0 0-1,-1 0 1,0 0 0,1 0 0,-1 0-1,0 0 1,0 0 0,0 0 0,0 0-1,0 1 1,0-1 0,0 0-1,-1 1 1,1-1 0,-1 1 0,1 0-1,-1-1 1,0 1 0,1 0 0,-1 0-1,0 0 1,0 0 0,0 0 0,0 0-1,1 1 1,-1-1 0,-3 0-1,-5 0 232,0 0 0,0 0-1,0 1 1,0 0 0,-20 3-1,16 0-176,0 1-1,1 0 0,-1 1 1,1 0-1,0 1 1,0 0-1,0 1 0,1 1 1,0 0-1,1 0 0,0 1 1,0 1-1,1 0 0,0 0 1,1 1-1,-10 14 1,11-14-152,0 1 0,0 1 1,1-1-1,0 1 0,2 0 0,-1 1 1,2-1-1,-1 1 0,2 0 1,0 0-1,1 0 0,0 0 1,1 1-1,1-1 0,0 1 0,3 16 1,-3-27-27,1-1 0,1 0 0,-1 1 0,0-1 1,1 0-1,0 0 0,0 0 0,0 0 0,0-1 0,0 1 1,0 0-1,1-1 0,-1 0 0,1 1 0,0-1 1,0 0-1,0 0 0,0-1 0,0 1 0,0-1 0,0 1 1,0-1-1,1 0 0,-1 0 0,0 0 0,1-1 0,-1 1 1,1-1-1,4 0 0,5 1-63,0-1-1,1 0 1,-1-1 0,0-1-1,0 0 1,21-7 0,-16 3 38,-1-1 0,0-1 0,-1-1 0,0 0 1,0-1-1,-1-1 0,21-18 0,1-5 2063,50-63-1,-85 130-716,-3 21-1612,2 57-1657,-1-99 1570,2-1-1,-1 1 1,2 0-1,0-1 1,0 1-1,9 19 1,2-11-5118,2-16-5634</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7.683"/>
    </inkml:context>
    <inkml:brush xml:id="br0">
      <inkml:brushProperty name="width" value="0.05" units="cm"/>
      <inkml:brushProperty name="height" value="0.05" units="cm"/>
      <inkml:brushProperty name="color" value="#5B2D90"/>
    </inkml:brush>
  </inkml:definitions>
  <inkml:trace contextRef="#ctx0" brushRef="#br0">45 0 12678,'0'0'2252,"-8"21"-268,-1 3-1553,2 1 0,1-1 0,1 1 0,1 0 0,-2 41 0,6-58-330,0 0 1,1 1 0,0-1-1,0 0 1,1 0-1,0 1 1,0-1 0,1-1-1,0 1 1,8 13 0,-8-17-71,0 1 0,0-1 1,1-1-1,0 1 0,-1 0 1,1-1-1,1 0 0,-1 0 1,0 0-1,1-1 0,-1 1 1,1-1-1,0 0 0,0 0 1,0-1-1,0 0 0,0 1 1,0-2-1,8 2 0,-8-2-3,0 0-1,0-1 1,0 1-1,-1-1 1,1 0-1,0 0 0,0 0 1,-1-1-1,1 1 1,-1-1-1,1 0 1,-1-1-1,0 1 0,0-1 1,6-4-1,5-6 133,0-1-1,19-23 0,-10 11 136,4-4 288,10-11 354,48-39 0,-86 80-921,1 0-1,-1-1 1,0 1 0,0 0 0,0 0 0,1 0 0,-1-1-1,0 1 1,0 0 0,1 0 0,-1 0 0,0 0 0,0 0 0,1 0-1,-1-1 1,0 1 0,1 0 0,-1 0 0,0 0 0,0 0-1,1 0 1,-1 0 0,0 0 0,1 0 0,-1 0 0,0 0-1,1 1 1,-1-1 0,0 0 0,0 0 0,1 0 0,-1 0 0,0 0-1,0 0 1,1 1 0,-1-1 0,0 0 0,1 1 0,4 14 152,-4 34-469,-1-33 189,0-6-139,1 0-1,1-1 1,0 1-1,0-1 1,1 0-1,0 1 1,0-1-1,1 0 0,0-1 1,1 1-1,0-1 1,8 11-1,-5-10-529,-1-1 0,1 0 0,1 0 0,-1 0 0,1-1 0,12 6 0,34 16-6244</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8.052"/>
    </inkml:context>
    <inkml:brush xml:id="br0">
      <inkml:brushProperty name="width" value="0.05" units="cm"/>
      <inkml:brushProperty name="height" value="0.05" units="cm"/>
      <inkml:brushProperty name="color" value="#5B2D90"/>
    </inkml:brush>
  </inkml:definitions>
  <inkml:trace contextRef="#ctx0" brushRef="#br0">313 568 9700,'-5'-15'2423,"3"4"-1720,1 5-395,0 0 0,-1 1 0,1-1 0,-1 1 0,0-1 0,-1 1 1,1-1-1,-1 1 0,0 0 0,0 0 0,-1 0 0,1 1 1,-1-1-1,0 1 0,0 0 0,-8-6 0,5 6-27,1 1-1,-1 0 1,0 0-1,1 0 1,-1 1 0,0 0-1,-1 0 1,1 1-1,0-1 1,0 2-1,-1-1 1,1 1-1,0 0 1,-1 1 0,1 0-1,-12 2 1,13-1-221,0 0 0,0 1 0,0 0 0,0-1 0,1 2 0,-1-1 0,1 1 0,0 0 0,0 0 0,0 0 0,0 1 0,1 0 1,0-1-1,0 2 0,0-1 0,0 0 0,1 1 0,0 0 0,-2 6 0,0 0-34,1 0-1,0 0 1,1 1 0,1-1-1,0 1 1,0-1 0,2 1-1,-1 0 1,1 0 0,1 0-1,1-1 1,3 18 0,-4-25-58,1 1 0,-1 0 0,1 0 0,1-1 0,-1 1 0,1-1 0,0 0 0,0 0 0,1 0 0,-1 0 1,1 0-1,0-1 0,0 1 0,1-1 0,-1 0 0,1-1 0,0 1 0,0-1 0,0 0 0,1 0 0,-1-1 0,0 1 0,1-1 0,0 0 1,0-1-1,0 1 0,11 0 0,-10-2-1,0 0 1,1-1 0,-1 0-1,0 0 1,0-1-1,1 1 1,-1-2 0,0 1-1,-1-1 1,1 0 0,0 0-1,-1-1 1,0 0-1,0 0 1,0 0 0,0-1-1,-1 0 1,1 0-1,-1-1 1,6-9 0,2-1 30,-1-1 0,-1 0 0,-1-1 0,0 0 0,-2-1 0,9-26 0,-6 1 12,-1 0 0,-3 0 0,-2-1 0,-1 0 0,-3 0 0,-8-86-1,7 116 181,-2 1-1,0-1 1,-1 0-1,0 1 1,-1-1-1,-1 1 0,0 0 1,-1 1-1,0-1 1,-13-19-1,18 33-146,1-1 0,0 0 0,-1 0 0,1 1 0,0-1 0,-1 0 0,1 1 0,-1-1 0,1 0 0,-1 1 0,0-1 0,1 1 0,-1-1 0,1 1 0,-1-1 0,0 1 0,0-1 0,1 1 1,-1 0-1,0-1 0,0 1 0,1 0 0,-1 0 0,0 0 0,0-1 0,0 1 0,1 0 0,-1 0 0,0 0 0,0 0 0,0 0 0,1 0 0,-1 1 0,0-1 0,0 0 0,0 0 0,1 1 0,-1-1 0,0 0 0,1 1 0,-1-1 0,0 0 0,0 1 0,1-1 0,-1 1 0,1 0 0,-1-1 0,1 1 0,-1-1 0,1 1 0,-1 0 0,1-1 0,-1 1 0,1 0 0,0 0 0,-1 0 0,-17 50 220,17-45-217,-9 37 50,2 1-1,-3 78 1,11 93-206,1-102-405,1-51-358,-2 45-2277,-12-39-4195,-8-25-7235</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39.979"/>
    </inkml:context>
    <inkml:brush xml:id="br0">
      <inkml:brushProperty name="width" value="0.05" units="cm"/>
      <inkml:brushProperty name="height" value="0.05" units="cm"/>
      <inkml:brushProperty name="color" value="#5B2D90"/>
    </inkml:brush>
  </inkml:definitions>
  <inkml:trace contextRef="#ctx0" brushRef="#br0">1 322 9668,'0'0'9085,"15"0"-7885,-12 0-1170,18 2 244,-1-2 0,0 0 0,1-1 0,-1-2 0,0 0 0,39-11 0,-47 9-226,1 0 1,-1-1 0,0-1-1,0 0 1,-1 0-1,0-2 1,-1 1 0,19-19-1,-24 20-46,0 0 0,0-1 0,0 1 0,-1-1 0,0 0 0,-1 0 0,0 0 0,0 0 0,-1-1 0,0 1 0,0-1 0,-1 0 0,0 1 0,0-15 0,-1 19-12,-1 0 1,1 1 0,0-1 0,-1 1 0,0-1 0,0 1-1,0-1 1,0 1 0,-1 0 0,1-1 0,-1 1 0,0 0 0,0 0-1,0 0 1,0 0 0,0 0 0,-1 1 0,1-1 0,-1 1-1,0 0 1,0-1 0,0 1 0,0 0 0,0 1 0,0-1-1,0 1 1,-1-1 0,1 1 0,-7-2 0,5 2 7,-1 0 1,0 0 0,0 1-1,1-1 1,-1 1-1,0 0 1,0 1 0,0 0-1,1-1 1,-1 2-1,0-1 1,1 1 0,-1 0-1,1 0 1,0 0-1,-1 1 1,1 0 0,-8 5-1,3 2 50,-1 1 0,2-1 0,-1 1 0,2 1-1,-1 0 1,1 0 0,1 1 0,0 0 0,1 0 0,1 0 0,0 1 0,0 0-1,-3 21 1,4-10 38,0-1 0,1 1-1,2 0 1,1 0-1,0 0 1,2 0 0,6 28-1,-4-37-77,0-1 0,1 1 0,1-2-1,0 1 1,2-1 0,-1 1-1,2-2 1,-1 1 0,2-2 0,0 1-1,1-1 1,13 12 0,-17-18-184,0 0 0,1 0 0,0-1 1,0 0-1,0 0 0,1-1 0,0 0 1,-1-1-1,16 4 0,-16-5-233,-1-1 0,0-1 0,0 1 0,0-1-1,1 0 1,-1-1 0,0 0 0,0 0 0,0-1 0,0 1 0,0-1 0,0-1 0,12-5 0,31-27-5351</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1.467"/>
    </inkml:context>
    <inkml:brush xml:id="br0">
      <inkml:brushProperty name="width" value="0.05" units="cm"/>
      <inkml:brushProperty name="height" value="0.05" units="cm"/>
      <inkml:brushProperty name="color" value="#5B2D90"/>
    </inkml:brush>
  </inkml:definitions>
  <inkml:trace contextRef="#ctx0" brushRef="#br0">71 186 6131,'0'0'5722,"-3"-7"-4238,0-1-974,3 6-280,-1-1-1,0 1 0,1-1 1,-1 1-1,-1 0 0,1-1 1,0 1-1,0 0 1,-1 0-1,0 0 0,1 0 1,-4-3 741,15-14 5501,-60 27-7877,43-9-1905,16-11 5751,10-2-1202,-16 13-1192,0 1 1,0 0 0,0 0-1,0 0 1,0 1-1,0-1 1,0 1-1,0 0 1,0-1 0,0 2-1,0-1 1,-1 0-1,1 0 1,0 1-1,-1-1 1,1 1 0,3 3-1,36 41-58,-29-31 78,13 17-68,-1 1-1,-2 1 1,30 56-1,-44-72-67,-1 1 0,-1 0-1,0 0 1,-2 1 0,0-1 0,-1 1-1,-1 1 1,-1-1 0,0 24-1,-2-42 70,0 0 0,-1 0-1,1 1 1,-1-1-1,1 0 1,-1 0 0,1 0-1,-1 0 1,0 0 0,0 0-1,0 0 1,0-1 0,0 1-1,-1 0 1,1 0 0,0-1-1,-1 1 1,0-1-1,1 1 1,-1-1 0,0 0-1,1 1 1,-1-1 0,0 0-1,0 0 1,0-1 0,0 1-1,0 0 1,0 0-1,0-1 1,0 0 0,-1 1-1,1-1 1,0 0 0,0 0-1,0 0 1,0 0 0,0 0-1,-1-1 1,1 1-1,0-1 1,0 1 0,0-1-1,0 0 1,0 0 0,0 0-1,0 0 1,0 0 0,1 0-1,-1 0 1,0-1 0,1 1-1,-1-1 1,1 1-1,-1-1 1,1 1 0,0-1-1,-2-3 1,-4-6 28,1 0 1,1-1-1,-1 0 1,2 0-1,0 0 1,0 0-1,1-1 1,1 0-1,0 0 1,1 1-1,0-16 0,1 6 7,0 1 1,2 0-1,0-1 0,1 1 0,1 0 0,8-22 0,-4 23-180,1 0 0,1 1 0,1 0-1,0 1 1,1 0 0,26-28 0,-27 34-74,1 0 0,0 0 1,1 1-1,0 1 0,1 0 0,0 1 0,0 0 0,1 1 1,19-7-1,-26 13-880,1 0 0,-1 0 0,0 1 1,1-1-1,0 2 0,16 0 0,-1 3-4829</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2.647"/>
    </inkml:context>
    <inkml:brush xml:id="br0">
      <inkml:brushProperty name="width" value="0.05" units="cm"/>
      <inkml:brushProperty name="height" value="0.05" units="cm"/>
      <inkml:brushProperty name="color" value="#5B2D90"/>
    </inkml:brush>
  </inkml:definitions>
  <inkml:trace contextRef="#ctx0" brushRef="#br0">1 10 10277,'0'0'9975,"3"17"-9799,10 43 37,-3 1-1,3 87 1,-13-128-208,1-12 3,0 1 1,-1-1-1,0 1 0,-1-1 0,1 0 0,-2 0 1,1 1-1,-1-1 0,0 0 0,-1 0 0,0 0 1,-8 13-1,9-81 376,9 33-373,1 1 0,1 0 0,1 0 0,1 1 0,1 1 0,2 0-1,0 0 1,1 1 0,21-22 0,-31 39-29,0 1 0,0 0 0,0 0 0,1 0 0,11-7 0,-16 12 16,1-1-1,-1 0 1,0 0-1,0 1 1,1-1-1,-1 1 1,0-1-1,1 1 1,-1-1-1,0 1 1,1 0-1,-1 0 1,0 0-1,1 0 1,-1 0-1,1 0 1,-1 0-1,0 0 1,1 0-1,-1 1 1,0-1-1,1 1 1,-1-1-1,0 1 1,1-1-1,-1 1 1,0 0-1,0 0 1,0-1-1,0 1 1,0 0-1,0 0 1,0 0-1,0 0 1,0 0-1,0 0 1,1 3 0,4 9-18,-1 1 0,-1 0 1,0 0-1,-1 0 0,-1 1 1,0-1-1,-1 1 1,0-1-1,-3 29 0,5 45-10,-3-88 33,0 0 1,0 0-1,0 0 1,0 1-1,0-1 1,1 0-1,-1 0 0,0 0 1,0 0-1,0 0 1,0 1-1,1-1 1,-1 0-1,0 0 1,0 0-1,0 0 1,1 0-1,-1 0 1,0 0-1,0 0 0,1 0 1,-1 0-1,0 0 1,0 0-1,0 0 1,1 0-1,-1 0 1,0 0-1,0 0 1,1 0-1,-1 0 1,0 0-1,0 0 1,0 0-1,1 0 0,-1 0 1,0 0-1,0-1 1,0 1-1,1 0 1,-1 0-1,0 0 1,0 0-1,0 0 1,0-1-1,1 1 1,-1 0-1,0 0 0,0 0 1,0-1-1,0 1 1,0 0-1,0 0 1,0 0-1,0-1 1,0 1-1,0 0 1,0 0-1,0-1 1,0 1-1,0 0 1,11-16 21,42-93 94,-39 76-141,1 1-1,2 0 1,1 1 0,31-41 0,-49 72 19,1-1 0,-1 1 0,0-1 0,0 1 0,1-1 0,-1 1 0,0-1 0,0 1 0,1 0 0,-1-1 0,0 1 0,1-1-1,-1 1 1,1 0 0,-1-1 0,1 1 0,-1 0 0,1 0 0,-1-1 0,0 1 0,1 0 0,-1 0 0,1 0 0,0-1 0,-1 1 0,1 0 0,-1 0 0,1 0 0,-1 0 0,1 0 0,-1 0 0,1 0 0,-1 0 0,1 0 0,-1 1 0,1-1 0,-1 0 0,1 0 0,-1 0 0,1 1 0,-1-1 0,1 0 0,-1 0 0,1 1 0,-1-1 0,0 0 0,1 1 0,-1-1-1,1 1 1,-1-1 0,0 0 0,1 1 0,-1 0 0,9 31-176,-7-23 151,4 14-33,0-1 1,1 0-1,2-1 1,0 0-1,21 34 1,-26-48-58,1 0 1,0 0 0,0 0-1,0-1 1,1 0 0,0 0-1,1 0 1,-1 0 0,1-1-1,0-1 1,0 1-1,1-1 1,-1 0 0,1 0-1,0-1 1,0 0 0,0-1-1,15 3 1,-19-5 93,0 0 0,-1 0 0,1 0 0,-1 0 0,1-1 0,0 0 0,-1 1 0,1-1 0,-1-1 0,1 1 0,-1 0 0,0-1 0,0 0 0,1 0 0,-1 0 0,0 0 0,-1 0 0,1 0 0,0-1 0,-1 0 0,1 1 0,-1-1 0,0 0 0,0 0 0,0 0 0,0 0 0,0-1 0,-1 1 0,0 0 0,1-1 0,-1 1 0,0-6 0,4-9-4,-1-1 1,-1 1 0,-1-1 0,0-35-1,-3 48 74,1-1 0,-1 0-1,0 1 1,-1-1 0,1 1-1,-1-1 1,-1 1-1,1 0 1,-1 0 0,0 0-1,-7-11 1,8 16 1,1-1 0,-1 0-1,1 0 1,-1 1 0,1-1 0,-1 1 0,0-1-1,0 1 1,0 0 0,0 0 0,0 0 0,0 0-1,0 0 1,0 0 0,0 0 0,0 1 0,0-1-1,-1 1 1,1 0 0,0-1 0,0 1 0,-1 0-1,1 0 1,0 1 0,0-1 0,-1 0 0,1 1 0,0-1-1,0 1 1,0 0 0,0 0 0,0-1 0,0 2-1,0-1 1,0 0 0,0 0 0,0 1 0,0-1-1,-2 3 1,-2 2-13,1-1 0,0 1 1,0 0-1,0 1 0,1-1 0,0 1 0,0 0 0,1 0 0,0 0 1,0 0-1,1 1 0,-3 13 0,2-9-20,1 0 0,0 0 1,1 0-1,1 0 0,0 0 0,1 0 1,3 21-1,-3-30-14,0 1 0,1-1 1,-1 0-1,0 0 0,1 0 0,0 0 1,0 0-1,0-1 0,0 1 1,0 0-1,1-1 0,-1 0 0,1 0 1,0 1-1,-1-1 0,1-1 0,0 1 1,0 0-1,0-1 0,0 1 1,1-1-1,-1 0 0,0 0 0,0-1 1,1 1-1,5 0 0,-3 0-15,0-1 0,0 0 0,1 0 0,-1 0 0,0-1 0,0 0 0,-1 0 0,1 0-1,0-1 1,0 0 0,0 0 0,-1 0 0,0-1 0,10-5 0,-5-1 18,0-1-1,-1 1 1,0-2-1,-1 1 1,0-1-1,0 0 1,-1-1-1,-1 0 1,0 0-1,0 0 1,-2-1-1,1 0 1,-1 0-1,-1 0 1,-1 0-1,0-1 1,0 1-1,-1-17 1,-6 8 367,-6 17 260,9 5-606,1 1-1,0 0 0,0 0 0,-1 0 1,1 0-1,0 0 0,0 0 0,0 0 1,0 0-1,0 0 0,1 0 0,-1 0 0,0 1 1,0-1-1,1 0 0,-1 0 0,1 1 1,-1-1-1,1 1 0,-1-1 0,1 0 1,0 1-1,0 2 0,-3 21 15,1-1-1,2 1 1,2 32-1,-1-49-38,0 0 0,0-1 0,1 1 0,0 0 0,0-1 0,1 0-1,0 0 1,0 0 0,1 0 0,-1 0 0,2 0 0,-1-1 0,1 0 0,10 11-1,-13-15-36,0-1-1,0 1 1,1 0-1,-1-1 1,0 0-1,1 1 1,-1-1-1,1 0 0,-1 0 1,1 0-1,0-1 1,-1 1-1,1-1 1,0 1-1,-1-1 0,1 0 1,0 0-1,0 0 1,-1 0-1,1-1 1,0 1-1,-1-1 0,1 0 1,4-1-1,-3 0-10,0 0 0,0-1-1,0 1 1,0-1 0,0 0 0,0 0-1,-1-1 1,1 1 0,-1-1-1,0 1 1,0-1 0,0 0 0,2-5-1,-5 63-5435,-3-28-1147</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3.013"/>
    </inkml:context>
    <inkml:brush xml:id="br0">
      <inkml:brushProperty name="width" value="0.05" units="cm"/>
      <inkml:brushProperty name="height" value="0.05" units="cm"/>
      <inkml:brushProperty name="color" value="#5B2D90"/>
    </inkml:brush>
  </inkml:definitions>
  <inkml:trace contextRef="#ctx0" brushRef="#br0">1 1 11397,'0'0'5267,"41"123"-3298,-21-71-65,-2-2-767,-2-6-817,-4-5-80,-4-8-112,-4-8-160,0-2 32,0-1-816,-4 0-209,0-3-1664,-2-2-5042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3.300"/>
    </inkml:context>
    <inkml:brush xml:id="br0">
      <inkml:brushProperty name="width" value="0.05" units="cm"/>
      <inkml:brushProperty name="height" value="0.05" units="cm"/>
      <inkml:brushProperty name="color" value="#5B2D90"/>
    </inkml:brush>
  </inkml:definitions>
  <inkml:trace contextRef="#ctx0" brushRef="#br0">32 98 3362,'0'0'20185,"-32"-1"-20041,50-17-144,10 0-416,8 0-881,5-3-1616,7-1-3570</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3.379"/>
    </inkml:context>
    <inkml:brush xml:id="br0">
      <inkml:brushProperty name="width" value="0.05" units="cm"/>
      <inkml:brushProperty name="height" value="0.05" units="cm"/>
      <inkml:brushProperty name="color" value="#5B2D90"/>
    </inkml:brush>
  </inkml:definitions>
  <inkml:trace contextRef="#ctx0" brushRef="#br0">10 34 15655,'0'0'7716,"-10"-34"-8100,42 66 239,0 9-159,-4 11-928,-5 11 607,-1 4-1039,0-1-1986,0-7-5954</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3.762"/>
    </inkml:context>
    <inkml:brush xml:id="br0">
      <inkml:brushProperty name="width" value="0.05" units="cm"/>
      <inkml:brushProperty name="height" value="0.05" units="cm"/>
      <inkml:brushProperty name="color" value="#5B2D90"/>
    </inkml:brush>
  </inkml:definitions>
  <inkml:trace contextRef="#ctx0" brushRef="#br0">0 161 8932,'0'0'14089,"9"15"-13643,0 1-325,1-1 0,1 0 0,21 23 0,-26-32-118,0-1 0,0 1 1,1-1-1,-1 0 0,1-1 0,0 0 0,0 0 0,1 0 0,-1-1 0,1 0 1,0 0-1,0-1 0,13 2 0,-16-3-21,0-1 0,0 1 0,0-1 0,0 0 0,0-1-1,0 1 1,0-1 0,-1 0 0,1-1 0,0 1 0,0-1 0,-1 0 0,1 0 0,0 0 0,3-3 0,2-3-55,0-1 1,-1 1 0,0-2 0,12-15-1,-15 17 68,0 0 110,1 0 1,-1 0 0,1 1 0,1 0 0,-1 1-1,1 0 1,0 0 0,0 0 0,1 1-1,0 0 1,0 1 0,0 0 0,1 0 0,-1 1-1,1 1 1,17-4 0,21 0 231,-7 2-99,72-19-1,-103 21-290,0-1 1,0-1-1,-1 0 1,1 0-1,-1-1 0,0 0 1,0-1-1,0 0 0,-1 0 1,0-1-1,0 0 1,8-10-1,-5-2-595,-15 10-573,2 9 1133,0 0 0,1 0 0,-1 0 0,0 0 1,1 0-1,-1 1 0,1-1 0,-1 0 0,1 1 0,-1-1 1,1 1-1,-1 0 0,1-1 0,-1 1 0,1 0 0,-1 0 1,1 0-1,0 0 0,0 0 0,-2 2 0,-3 3 53,1 0 0,0 1-1,-1 0 1,2 1 0,-1-1 0,1 1-1,1 0 1,-1 0 0,1 0 0,1 0-1,-1 0 1,1 1 0,1-1 0,0 1-1,-1 9 1,0 17 50,2 1-1,5 46 1,9 29-27,-7-66 135,-2 0 0,-2 0 0,-2 51 0,-2-88-17,0 0 0,-1 0 0,0 0 0,0 0 0,-1-1 1,1 1-1,-2 0 0,1-1 0,-1 0 0,0 0 0,-1 0 0,0 0 0,0-1 0,-10 11 0,11-13-9,-1-1 0,1 1 1,-1-1-1,0 0 0,0 0 0,0 0 0,0-1 0,0 0 1,0 0-1,-1 0 0,1-1 0,-1 0 0,1 0 0,-1 0 1,0 0-1,1-1 0,-1 0 0,0 0 0,1-1 0,-1 1 1,1-1-1,-7-2 0,8 1-91,-1 1 0,1-1 0,0 0 0,0 0 0,1-1 0,-1 1 0,0-1 0,1 0 0,-1 0 0,1 0-1,0 0 1,0 0 0,0-1 0,1 1 0,-1-1 0,1 0 0,-4-7 0,-8-32-2059,7 0-3319,5 3-8885</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5.278"/>
    </inkml:context>
    <inkml:brush xml:id="br0">
      <inkml:brushProperty name="width" value="0.05" units="cm"/>
      <inkml:brushProperty name="height" value="0.05" units="cm"/>
      <inkml:brushProperty name="color" value="#5B2D90"/>
    </inkml:brush>
  </inkml:definitions>
  <inkml:trace contextRef="#ctx0" brushRef="#br0">131 1 10293,'0'0'4831,"-20"21"-4086,20-21-745,-81 96 645,78-91-549,-1 1-1,1 0 1,-1 0 0,2 0-1,-1 0 1,1 0-1,0 1 1,0-1-1,0 1 1,1-1-1,0 1 1,1 0 0,0-1-1,0 1 1,1 9-1,-1 4 148,0-10-166,1 0 0,0 0 1,0-1-1,1 1 1,0 0-1,0-1 0,1 1 1,0-1-1,1 0 0,0 0 1,10 14-1,-10-17-67,0-1 0,0 0 0,1 0-1,0 0 1,0-1 0,0 1 0,0-1 0,1-1 0,0 1-1,0-1 1,0 0 0,0 0 0,0 0 0,0-1 0,1 0-1,-1-1 1,1 1 0,7 0 0,-1-1 81,0-1 1,1 0-1,-1-1 1,0 0-1,0-1 1,0-1-1,0 0 1,0 0-1,0-2 1,-1 1-1,0-2 1,0 1-1,0-2 0,-1 0 1,0 0-1,0-1 1,-1 0-1,0-1 1,0 0-1,-1 0 1,0-1-1,-1 0 1,0-1-1,0 0 1,-1 0-1,-1-1 1,0 0-1,-1 0 1,0 0-1,0-1 0,-2 0 1,1 1-1,-2-1 1,2-20-1,-3 28-45,-1 0 1,0 0-1,-1 0 0,0 0 0,1 0 0,-1 0 0,-1 0 0,1 1 0,-1-1 0,0 0 0,0 1 0,0-1 0,-1 1 0,0 0 1,1-1-1,-8-6 0,4 6-21,0-1 0,0 1 1,-1 1-1,0-1 0,0 1 1,0 0-1,-1 0 0,1 1 0,-13-3 1,-8-1-470,0 1-1,-1 2 1,0 0 0,-50 2 0,60 1-565,-4 1-627,7 4-3528</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5.917"/>
    </inkml:context>
    <inkml:brush xml:id="br0">
      <inkml:brushProperty name="width" value="0.05" units="cm"/>
      <inkml:brushProperty name="height" value="0.05" units="cm"/>
      <inkml:brushProperty name="color" value="#5B2D90"/>
    </inkml:brush>
  </inkml:definitions>
  <inkml:trace contextRef="#ctx0" brushRef="#br0">11 0 15351,'0'0'6480,"0"20"-6205,-9 466 1411,8-469-1661,2 21-132,-1-37 105,1 0-1,-1 0 1,1 0 0,-1 0-1,1 0 1,0-1 0,-1 1-1,1 0 1,0 0 0,0 0-1,0-1 1,-1 1 0,1-1-1,0 1 1,0 0 0,0-1-1,0 0 1,0 1 0,0-1-1,0 1 1,0-1 0,0 0-1,1 0 1,-1 0 0,0 0-1,0 0 1,0 0 0,0 0-1,0 0 1,2 0-1,22-4-35,1 0 0,-1-2 0,0 0 0,34-15-1,-25 9-160,44-9 0,-62 17 64,1 0 0,0 2 1,0 0-1,-1 1 0,1 0 1,0 2-1,26 3 0,-42-4 127,-1 0 0,1 0 0,0 0 0,0 1 0,-1-1 0,1 0 0,0 1 0,-1-1 0,1 1 0,0-1 0,-1 0 1,1 1-1,-1 0 0,1-1 0,0 1 0,-1-1 0,0 1 0,1 0 0,-1-1 0,1 1 0,-1 0 0,0-1 0,1 1 0,-1 0 0,0-1 0,0 1 0,1 0 0,-1 0 0,0 0 0,0-1 0,0 1 0,0 0 0,0 0 0,0-1 0,0 1 0,-1 0 0,1 0 0,0-1 1,0 1-1,0 0 0,-1 0 0,1-1 0,0 1 0,-1 0 0,1-1 0,-1 1 0,1 0 0,-1-1 0,1 1 0,-1-1 0,1 1 0,-2 0 0,-30 29-170,5-13 347,0-2 1,-1 0 0,0-3-1,-2 0 1,1-1 0,-1-2 0,0-2-1,-1 0 1,-54 4 0,85-11-148,-1-1 1,1 1-1,0 0 1,0 0-1,-1 0 1,1-1-1,0 1 1,0 0-1,-1 0 1,1 0 0,0-1-1,0 1 1,0 0-1,-1-1 1,1 1-1,0 0 1,0-1-1,0 1 1,0 0-1,0-1 1,0 1 0,-1 0-1,1-1 1,0 1-1,0 0 1,0-1-1,0 1 1,0 0-1,0-1 1,1 1-1,-1 0 1,0-1 0,0 1-1,0 0 1,0-1-1,0 1 1,0 0-1,1 0 1,-1-1-1,0 1 1,0 0 0,0-1-1,1 1 1,-1 0-1,0 0 1,0 0-1,1-1 1,-1 1-1,0 0 1,1 0-1,10-16-17,2 1-1,-1 0 0,2 1 0,0 1 0,18-14 1,10-9-132,28-29-185,-2-2 0,-3-3 0,72-102-1,-128 158 84,0-1 0,-2 0-1,9-22 1,-17 55 158,2 1 0,-1-1 0,2 0 0,0 1 0,2-1 1,0 0-1,1 0 0,7 17 0,20 32 38,-13-30 20,15 43 0,-30-68 48,0 1 1,-1-1 0,0 1 0,-1 0 0,-1 0-1,0 0 1,-1 22 0,-1-31-12,0 0 0,-1 0 0,1-1 0,-1 1 0,0 0 1,0-1-1,0 0 0,-1 1 0,1-1 0,-1 0 0,0 0 0,1-1 0,-1 1 1,-1 0-1,1-1 0,0 0 0,-1 0 0,1 0 0,-1 0 0,1 0 0,-1-1 1,0 0-1,0 1 0,0-2 0,-7 2 0,7-1-68,1 1 0,-1-2 0,0 1 0,1 0 0,-1-1 0,0 0 0,0 0 0,1 0 0,-1 0 0,0-1 0,0 1 0,1-1 0,-1 0 0,0 0 0,1 0 0,-1-1 0,1 1 0,0-1 0,-1 0-1,1 0 1,0 0 0,0 0 0,0 0 0,0-1 0,1 1 0,-1-1 0,-2-4 0,2 1-641,1 0 0,1 0 0,-1 0 0,1 0 0,0 0 0,0 0 0,1-1 0,0 1 0,0 0-1,0-1 1,1 1 0,0 0 0,2-9 0,25-41-7487</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7.065"/>
    </inkml:context>
    <inkml:brush xml:id="br0">
      <inkml:brushProperty name="width" value="0.05" units="cm"/>
      <inkml:brushProperty name="height" value="0.05" units="cm"/>
      <inkml:brushProperty name="color" value="#5B2D90"/>
    </inkml:brush>
  </inkml:definitions>
  <inkml:trace contextRef="#ctx0" brushRef="#br0">1 416 6323,'0'0'12213,"22"-2"-10465,-5 1-1465,7 0 49,0-2 0,0 0 0,0-2-1,36-11 1,-58 15-310,22-7 153,-1-1-1,0-1 1,38-22-1,-56 29-163,0 0 0,0-1-1,-1 1 1,1-1 0,-1 0 0,0 0 0,0 0-1,0-1 1,-1 1 0,0-1 0,0 0 0,0 0-1,0 0 1,-1-1 0,0 1 0,0 0 0,0-1 0,0 0-1,-1 1 1,0-1 0,-1 0 0,1-7 0,-1 11-11,-1 0 1,1 0 0,-1 0-1,1 0 1,-1 0 0,0 0-1,0 1 1,0-1 0,0 0-1,0 1 1,0-1 0,0 1-1,-1-1 1,1 1 0,0-1-1,-1 1 1,1 0-1,-1 0 1,0 0 0,1 0-1,-1 0 1,0 0 0,0 0-1,1 0 1,-1 1 0,0-1-1,0 1 1,0 0 0,0-1-1,0 1 1,0 0 0,0 0-1,-2 0 1,-5 0-14,-1 0 0,1 0 0,-1 1 0,1 0-1,0 0 1,-11 4 0,8-1 7,1 1 1,0 0-1,0 0 0,0 1 0,1 1 0,0 0 1,0 0-1,1 1 0,0 0 0,0 0 0,-14 19 0,17-19 2,0 0-1,1 0 1,0 0 0,0 1-1,1 0 1,0 0-1,1 0 1,0 0-1,0 1 1,1-1-1,0 1 1,1 0-1,0-1 1,0 1-1,1 12 1,1-18-12,0-1 0,0 1-1,0-1 1,1 0 0,-1 0 0,1 1 0,-1-1 0,1 0-1,0 0 1,0-1 0,1 1 0,-1 0 0,0-1 0,1 1-1,0-1 1,-1 0 0,1 0 0,0 0 0,0 0 0,0 0-1,1-1 1,-1 1 0,0-1 0,1 0 0,-1 0 0,0 0-1,1-1 1,4 1 0,15 3-19,-1-2 0,1 0 0,29-2 0,-29-1 41,17 1-78,78 2 12,-106-1 76,0 1 1,1 0-1,-1 1 1,0 0-1,-1 1 1,1 0-1,13 8 1,-22-10-21,0 0-1,0 0 1,0 0 0,0 1 0,-1-1 0,1 1-1,-1 0 1,1 0 0,-1 0 0,0 0 0,0 0-1,0 0 1,-1 1 0,1-1 0,-1 1-1,0-1 1,1 1 0,-2-1 0,1 1 0,0 0-1,-1-1 1,0 1 0,0 0 0,0 0 0,0-1-1,0 1 1,-1 0 0,0-1 0,1 1-1,-3 5 1,-3-5-64,3-13-91,3-17-160,0 22 289,0-20-53,1 0 0,7-40-1,-6 54 82,1 0-1,0 0 0,0 0 0,1 1 0,0-1 1,1 1-1,0 0 0,12-17 0,-15 24 3,-1 0 0,1 0 0,-1 0 1,1 0-1,0 0 0,0 0 0,0 0 0,0 1 0,0-1 0,0 1 0,0-1 1,1 1-1,-1 0 0,1 0 0,-1 0 0,1 0 0,-1 0 0,1 1 0,-1-1 1,1 1-1,-1 0 0,1-1 0,0 1 0,-1 0 0,1 1 0,0-1 0,-1 0 0,1 1 1,-1 0-1,1-1 0,-1 1 0,1 0 0,-1 0 0,1 0 0,-1 1 0,0-1 1,0 0-1,0 1 0,1 0 0,-1-1 0,-1 1 0,1 0 0,0 0 0,2 4 0,7 8 50,0 0-1,-1 0 1,-1 1-1,-1 1 0,8 18 1,6 20 154,-15-34 21,1 0 1,21 36-1,-29-55-209,1 0 1,0 0-1,-1 0 0,1 0 0,0 0 1,0 0-1,-1 0 0,1 0 1,0 0-1,0 0 0,0-1 1,0 1-1,0 0 0,0-1 0,0 1 1,1-1-1,-1 1 0,0-1 1,2 1-1,-2-1-7,0 0 1,0 0-1,0-1 1,0 1 0,0 0-1,0-1 1,0 1-1,0-1 1,-1 1-1,1-1 1,0 1-1,0-1 1,-1 1-1,1-1 1,0 0-1,-1 1 1,1-1-1,0 0 1,-1 0-1,1 0 1,4-7 32,-1 0 0,-1-1-1,1 1 1,2-13 0,-3 13-3,22-81 51,18-53-548,-38 130 241,0-1 1,1 1-1,0 1 1,1-1 0,1 1-1,-1 0 1,2 1-1,12-14 1,-19 22 126,0 0 0,0 1-1,-1-1 1,1 0 0,0 1 0,0-1 0,1 1-1,-1 0 1,0-1 0,0 1 0,1 0-1,-1 0 1,1 1 0,-1-1 0,0 0 0,1 1-1,-1 0 1,1-1 0,0 1 0,-1 0 0,1 0-1,-1 1 1,1-1 0,-1 0 0,1 1 0,-1 0-1,1-1 1,-1 1 0,0 0 0,1 0 0,-1 0-1,0 1 1,0-1 0,0 0 0,0 1-1,0 0 1,0-1 0,0 1 0,0 0 0,-1 0-1,1 0 1,-1 0 0,1 0 0,-1 0 0,0 1-1,0-1 1,1 3 0,14 35-52,-11-25 182,1 0 0,1-1 1,14 25-1,-18-35 0,0 0-1,0 0 1,0-1-1,0 1 1,1-1-1,0 1 1,0-1-1,0 0 1,0-1-1,0 1 1,1-1-1,-1 0 1,1 0-1,-1 0 1,1-1-1,8 2 1,-2-1 99,1-1 0,0 0 0,-1-1 0,1 0 0,0-1 1,-1 0-1,1-1 0,0-1 0,-1 1 0,0-2 0,15-6 0,-20 8-86,-1 0 0,1-1-1,-1 0 1,0 0 0,0-1 0,0 1-1,0-1 1,-1 0 0,1 0 0,-1-1-1,0 1 1,-1-1 0,1 0-1,-1 0 1,0 0 0,0-1 0,0 1-1,-1-1 1,0 1 0,0-1-1,0 0 1,-1 0 0,2-10 0,-3 14-10,-1 0-1,1 0 1,0 0 0,-1 0 0,1 0 0,-1 0 0,1 0 0,-1 0 0,0 1 0,0-1-1,0 0 1,0 0 0,0 1 0,0-1 0,-1 1 0,1-1 0,-1 1 0,1-1 0,-1 1 0,1 0-1,-1 0 1,0 0 0,1 0 0,-1 0 0,0 0 0,0 0 0,0 0 0,0 1 0,0-1-1,0 1 1,0-1 0,0 1 0,0 0 0,-2 0 0,-12-2 83,-1 1 0,1 0 0,-20 2 0,23 0-104,3-1 32,0 1 0,0 0-1,0 1 1,-15 4-1,23-5-65,0-1 0,0 1 0,0 0 0,0-1 0,0 1 0,0 0 0,0 0 0,0 1 0,0-1 0,0 0 0,1 0 0,-1 1 0,1-1 0,-1 1 0,1 0 0,-1-1 0,1 1-1,0 0 1,0 0 0,0 0 0,0 0 0,0 0 0,0 0 0,1 0 0,-1 0 0,0 0 0,1 3 0,0-3-33,0-1-1,1 0 1,-1 1 0,0-1 0,1 0 0,0 0-1,-1 1 1,1-1 0,0 0 0,0 0 0,-1 0-1,1 0 1,0 0 0,0 0 0,0 0-1,0 0 1,0 0 0,1-1 0,-1 1 0,0 0-1,0-1 1,3 2 0,38 14-615,-13-6 146,-25-8 501,0 1 0,0-1 0,-1 1 0,1 0 0,-1 0 0,1 0 0,-1 0 0,0 0 0,0 1 0,-1-1 0,1 1 0,-1 0 0,0 0 0,3 5 0,0 4 158,-1 1 0,0-1 0,2 18 0,-5-20-7,1 0 1,1 0-1,0-1 1,1 1-1,5 12 1,-7-20-132,1 0 1,-1 1-1,0-1 0,1 0 1,-1 0-1,1-1 0,0 1 1,0 0-1,0-1 0,0 0 1,1 0-1,-1 0 0,1 0 1,-1 0-1,1-1 0,0 1 1,-1-1-1,1 0 0,4 0 1,-1 1-65,0-1 0,0 0 1,-1-1-1,1 0 0,0 0 0,0 0 1,0-1-1,-1 0 0,1 0 1,0-1-1,-1 1 0,1-2 0,-1 1 1,0-1-1,1 0 0,-1 0 0,-1 0 1,1-1-1,0 0 0,-1 0 0,0-1 1,0 1-1,0-1 0,0 0 1,-1-1-1,0 1 0,0-1 0,5-11 1,0 0-413,-1-1 0,-1 0 1,-1 0-1,0-1 1,-2 0-1,0 0 1,-1 0-1,-1 0 0,0-23 1,-5-127-2750,1 98 4383,2 2 4394,2 623-3326,1-552-2139,4-11-32,13-22-7,-11 18-42,70-93 38,-68 93-8,0 1 1,1 1 0,0 0 0,0 1 0,1 0-1,16-8 1,-26 16 16,0 0-1,0 0 1,0 1-1,1-1 1,-1 1-1,0 0 1,0 0 0,1 0-1,-1 0 1,1 1-1,-1 0 1,1-1-1,-1 1 1,1 0-1,-1 0 1,0 1 0,1-1-1,-1 1 1,1 0-1,-1 0 1,0 0-1,6 2 1,-6 0-46,-1-1 1,1 1-1,0 0 0,-1 0 1,1-1-1,-1 2 0,0-1 1,0 0-1,0 0 0,0 1 1,-1-1-1,0 1 0,1-1 1,-1 1-1,0 0 0,-1 0 1,1-1-1,-1 1 1,1 5-1,0 72-903,-2-76 311,1 1 0,-1-1 0,0 0 0,0 1 0,-1-1 1,0 0-1,0 0 0,0 0 0,0 0 0,-1 0 0,0 0 1,-4 5-1,-18 12-11836</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7.473"/>
    </inkml:context>
    <inkml:brush xml:id="br0">
      <inkml:brushProperty name="width" value="0.05" units="cm"/>
      <inkml:brushProperty name="height" value="0.05" units="cm"/>
      <inkml:brushProperty name="color" value="#5B2D90"/>
    </inkml:brush>
  </inkml:definitions>
  <inkml:trace contextRef="#ctx0" brushRef="#br0">1 0 96,'0'0'14839,"40"86"-26653</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7.866"/>
    </inkml:context>
    <inkml:brush xml:id="br0">
      <inkml:brushProperty name="width" value="0.05" units="cm"/>
      <inkml:brushProperty name="height" value="0.05" units="cm"/>
      <inkml:brushProperty name="color" value="#5B2D90"/>
    </inkml:brush>
  </inkml:definitions>
  <inkml:trace contextRef="#ctx0" brushRef="#br0">1 155 8660,'0'0'5741,"18"10"-3924,58 31-1019,-70-38-744,0 0 1,1-1 0,0 0-1,0 0 1,0 0 0,0-1-1,0 1 1,0-2 0,0 1-1,0-1 1,0 0 0,0-1-1,0 0 1,0 0 0,0 0-1,10-4 1,-14 4-67,0 0 0,0-1 0,0 1 0,0-1 1,-1 0-1,1 0 0,-1 0 0,1 0 0,-1 0 0,0-1 0,0 1 0,0-1 0,0 1 0,0-1 0,0 0 1,-1 0-1,1 0 0,-1 0 0,0 0 0,0 0 0,0 0 0,0 0 0,-1 0 0,1-1 0,-1 1 0,0 0 1,0 0-1,0-1 0,0 1 0,-1 0 0,1 0 0,-2-5 0,1 5 7,0 1 1,1 0-1,-1 0 1,0 0-1,0 0 0,0 0 1,0 1-1,-1-1 1,1 0-1,0 0 0,-1 1 1,1-1-1,-1 1 1,0-1-1,1 1 1,-1 0-1,0 0 0,-4-2 1,1 0 7,-1 1 0,0 0 0,0 0 0,0 1 0,0-1 0,-12 1 0,7 0 10,-1 1-1,1 0 0,-1 1 0,0 0 0,1 1 1,-1 1-1,-11 3 0,21-5-2,0-1-1,0 1 1,0 0 0,0 0 0,1 0-1,-1 0 1,0 0 0,0 1-1,1-1 1,-1 0 0,1 1 0,-1-1-1,1 1 1,0-1 0,0 1-1,0 0 1,-1 0 0,0 2 0,2-3-9,0-1 0,0 1-1,0-1 1,0 1 0,0 0 0,0-1 0,0 1 0,0-1 0,0 1 0,0-1 0,0 1 0,1-1 0,-1 1 0,0-1 0,0 0 0,1 1 0,-1-1 0,0 1 0,0-1 0,1 1 0,-1-1 0,0 0 0,1 1 0,-1-1 0,1 0 0,0 1 0,23 5 33,29-6 599,79-11 0,38 0 735,-166 11-1351,1 0-1,-1 0 1,0 1 0,0-1 0,0 1 0,0 0 0,0 0 0,0 1-1,0-1 1,0 1 0,-1 0 0,1 0 0,-1 0 0,1 0 0,-1 1 0,0-1-1,1 1 1,-2 0 0,1 0 0,0 0 0,0 0 0,-1 1 0,0-1-1,0 1 1,0 0 0,0-1 0,2 8 0,-3-10 18,-1 0 0,0 0 1,1 0-1,-1 0 0,1-1 1,-1 1-1,1 0 0,0 0 0,-1-1 1,1 1-1,0 0 0,-1-1 0,1 1 1,0 0-1,0-1 0,-1 1 0,1-1 1,0 0-1,0 1 0,0-1 1,0 1-1,0-1 0,0 0 0,-1 0 1,1 0-1,0 0 0,0 1 0,0-1 1,0 0-1,0-1 0,0 1 0,0 0 1,0 0-1,0 0 0,1-1 1,33-17 1378,46-42 4,-57 40-1060,0 2 0,2 0 1,0 1-1,50-22 0,-75 39-353,-1-1-1,0 1 1,1 0-1,-1 0 1,1-1-1,-1 1 1,0 0-1,1 0 1,-1 0-1,1 0 1,-1 0-1,0 0 1,1 0-1,-1 0 1,1 0-1,-1 0 1,1 0-1,-1 0 1,0 0-1,1 0 1,-1 0-1,1 0 1,-1 0-1,1 0 1,-1 0-1,0 1 1,1-1-1,-1 0 1,0 0-1,1 1 1,-1-1-1,0 0 1,1 0-1,-1 1 1,0-1-1,1 0 1,-1 1 0,0-1-1,0 1 1,1-1-1,-1 0 1,0 1-1,0-1 1,0 1-1,0-1 1,0 0-1,1 1 1,-1-1-1,0 1 1,0-1-1,0 0 1,0 1-1,0-1 1,0 1-1,-6 26-25,-2-8-94,-1 0 0,-1-1-1,-21 31 1,-8 14-1358,9-2-2185,5-6-3462</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8.453"/>
    </inkml:context>
    <inkml:brush xml:id="br0">
      <inkml:brushProperty name="width" value="0.05" units="cm"/>
      <inkml:brushProperty name="height" value="0.05" units="cm"/>
      <inkml:brushProperty name="color" value="#5B2D90"/>
    </inkml:brush>
  </inkml:definitions>
  <inkml:trace contextRef="#ctx0" brushRef="#br0">371 266 9668,'0'0'2908,"2"-16"513,9-50-711,-11 65-2633,1-1 0,-1 1 0,0 0 1,0 0-1,0 0 0,0-1 0,0 1 0,0 0 0,0 0 0,0 0 0,0-1 0,-1 1 0,1 0 0,0 0 1,-1 0-1,1 0 0,-1 0 0,1 0 0,-1-1 0,0 1 0,1 1 0,-1-1 0,0 0 0,0 0 0,0 0 0,0 0 1,0 0-1,0 1 0,0-1 0,0 0 0,0 1 0,0-1 0,0 1 0,0-1 0,0 1 0,0 0 0,-1-1 0,1 1 1,0 0-1,0 0 0,-2 0 0,-4-1 126,1 2-1,-1-1 1,0 1 0,0 0-1,-9 2 1,14-2-140,-15 4 93,1 1 0,0 0 0,0 2 0,1 0 0,0 0 0,0 1 0,1 1 0,-26 23 0,24-18-76,0 0 0,1 1 1,1 1-1,0 0 1,2 1-1,-19 34 0,27-43-73,0 1-1,1 0 0,0 0 1,0 0-1,1 0 0,0 1 1,0 19-1,2-28-11,0 0 0,1 0 0,-1 0 0,0 1-1,1-1 1,-1 0 0,1 0 0,0 0 0,0 0 0,0 0 0,0 0 0,0 0 0,0 0 0,0-1 0,0 1 0,1 0 0,-1-1-1,1 1 1,-1-1 0,1 1 0,0-1 0,0 0 0,0 0 0,-1 0 0,1 0 0,0 0 0,0 0 0,0 0 0,0 0 0,1-1-1,-1 1 1,0-1 0,0 0 0,0 0 0,0 0 0,4 0 0,5 1-24,0-2 0,0 1-1,1-1 1,-1-1 0,0 0 0,14-5 0,-5 0-29,-1-1 1,-1-1 0,0-1-1,0-1 1,-1 0-1,21-18 1,-11 6 145,-2 0-1,44-53 1,-46 165 336,-20-85-429,-1 1 1,0-1-1,1 0 0,0 1 0,0-1 0,0 0 0,0-1 1,1 1-1,-1-1 0,1 1 0,0-1 0,0 0 0,0 0 1,0-1-1,1 1 0,-1-1 0,1 0 0,0 0 1,0-1-1,-1 1 0,1-1 0,0 0 0,0 0 0,0-1 1,0 0-1,0 1 0,0-2 0,0 1 0,0 0 0,0-1 1,0 0-1,7-3 0,3 0-26,-1-1 1,1-1-1,-1 0 1,-1-1-1,1 0 1,-1-1-1,-1-1 1,1 0-1,16-17 1,1-4-64,-1-2 0,35-53-1,-51 67 36,-2 0-1,0-1 1,-1-1-1,-1 0 1,-1 0-1,9-35 1,-12 3-43,-5 51 100,0 0 1,1 1-1,-1-1 0,0 0 1,0 0-1,0 0 0,0 0 1,-1 0-1,1 0 0,0 1 1,0-1-1,0 0 0,-1 0 1,1 0-1,-1 0 0,1 1 0,0-1 1,-1 0-1,1 0 0,-1 1 1,1-1-1,-1 0 0,0 1 1,1-1-1,-1 1 0,0-1 1,1 0-1,-1 1 0,0 0 1,0-1-1,0 1 0,1-1 1,-1 1-1,0 0 0,0 0 1,0-1-1,0 1 0,0 0 1,0 0-1,1 0 0,-1 0 1,0 0-1,0 0 0,0 0 1,0 0-1,0 1 0,0-1 1,0 1-1,-1 0 4,1 0 0,-1 1 0,1-1 0,-1 1 0,1-1 0,0 1 0,0 0 0,0 0 0,0-1 0,0 1 0,0 0 0,0 0 0,1 0 0,-1 0 0,1 0 0,-1 0 0,1 0 0,0 0 0,0 0 0,0 0 0,0 0 0,0 0 0,1 4 0,7 51 46,1-36-52,0-1 0,2 0 0,0-1 0,1 0-1,1-1 1,29 33 0,-19-24-2,-1 0-1,18 32 0,-35-49 8,0-1 1,-1 1-1,0-1 1,0 1-1,-1 0 0,0 1 1,-1-1-1,0 0 1,-1 1-1,0-1 1,0 12-1,-1-18 5,-1 0 1,1 0-1,-1 0 0,0-1 1,0 1-1,0 0 0,0 0 1,-1 0-1,1-1 0,-1 1 1,0-1-1,0 0 0,-1 1 1,1-1-1,-1 0 0,1 0 1,-5 3-1,1-1 10,-1 0 0,1-1 0,-1 0 0,0-1 0,0 1 0,0-1 0,-1 0 0,-9 2 0,-13 0-303,0 0-1,0-2 1,-46 0-1,73-3 203,-70-1-4591,6-5-5278</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49.210"/>
    </inkml:context>
    <inkml:brush xml:id="br0">
      <inkml:brushProperty name="width" value="0.05" units="cm"/>
      <inkml:brushProperty name="height" value="0.05" units="cm"/>
      <inkml:brushProperty name="color" value="#5B2D90"/>
    </inkml:brush>
  </inkml:definitions>
  <inkml:trace contextRef="#ctx0" brushRef="#br0">1 1 10853,'0'0'12166,"0"39"-11958,0 43 1616,6 16-1039,-2 5-209,2-1-384,0-6 64,0-10-384,-2-11 128,-4-13-1360,0-12-529,0-16-1857,0-18-4482</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50.025"/>
    </inkml:context>
    <inkml:brush xml:id="br0">
      <inkml:brushProperty name="width" value="0.05" units="cm"/>
      <inkml:brushProperty name="height" value="0.05" units="cm"/>
      <inkml:brushProperty name="color" value="#5B2D90"/>
    </inkml:brush>
  </inkml:definitions>
  <inkml:trace contextRef="#ctx0" brushRef="#br0">0 265 14150,'0'0'1372,"21"-15"1010,-2 1-1890,-12 8-392,0 0 0,1 1-1,-1-1 1,1 2 0,0-1 0,1 1 0,-1 0 0,1 1-1,0 0 1,-1 0 0,1 1 0,1 0 0,-1 0-1,0 1 1,12 0 0,-8 3-62,0-1 0,0 2 0,0 0 0,0 0 0,0 2 0,-1-1 0,0 1 0,0 1 0,0 0 0,-1 1 0,0 0 0,0 1 0,-1 0 0,0 1 0,0 0 0,-1 0-1,0 1 1,12 17 0,-16-19-37,0-1-1,0 1 1,-1 0 0,0 1-1,-1-1 1,0 1-1,0 0 1,-1-1-1,0 1 1,0 0-1,-1 0 1,0 11-1,-1-13-2,-1 1-1,0-1 1,0 0-1,-1 0 1,0 0-1,0 0 1,0 0-1,-1 0 1,0 0-1,-1-1 1,0 0-1,0 1 1,0-1-1,0-1 1,-1 1-1,-9 8 1,8-8 2,0 0 1,0 0-1,-1-1 1,0 0-1,0 0 1,0-1-1,0 0 1,-1 0-1,1-1 1,-1 0-1,0 0 1,0 0-1,-1-1 1,1-1-1,-9 2 1,16-3 10,0 0 0,-1 0 0,1-1 0,0 1 0,0 0 0,-1 0 0,1-1 1,0 1-1,0 0 0,0-1 0,0 0 0,-1 1 0,1-1 0,0 1 0,0-1 0,0 0 0,0 0 0,0 0 1,1 0-1,-1 0 0,0 0 0,0 0 0,1 0 0,-1 0 0,0 0 0,1 0 0,-1 0 0,1 0 1,-1 0-1,1-1 0,0 1 0,-1 0 0,1-2 0,-2-49 617,3 38-489,0-8-123,2 0-1,0 1 0,1-1 1,2 1-1,0 0 1,1 1-1,1-1 0,16-28 1,-14 31-268,0 1 0,1 0 0,0 1 0,1 0 1,1 1-1,1 1 0,0 0 0,1 0 0,26-17 1,-35 27-117,0 1-1,1 0 1,-1 0 0,1 0 0,0 1 0,0 0 0,0 1 0,0-1 0,0 1 0,0 0 0,0 1 0,0 0 0,0 0 0,12 2 0,2 3-815,1 0 0,0 2 0,26 11 0,-32-11 1124,0-1 1,1 0 0,-1-1-1,1-1 1,1 0 0,23 1 0,-38-5 377,0 0 1,0 0-1,0 0 0,0 0 1,0-1-1,0 1 1,-1-1-1,1 0 0,0 0 1,5-2-1,-7 2-99,0 0 0,0 0-1,0 0 1,0-1-1,0 1 1,0 0 0,0-1-1,0 1 1,-1 0-1,1-1 1,-1 1 0,1-1-1,-1 1 1,1-1 0,-1 0-1,0 1 1,0-1-1,0 1 1,0-1 0,0 1-1,0-3 1,-1 2-94,1 0 0,0 0 0,-1 1 1,0-1-1,1 0 0,-1 0 0,0 0 0,0 1 0,0-1 1,0 0-1,-1 1 0,1-1 0,0 1 0,0-1 1,-1 1-1,1 0 0,-1 0 0,0-1 0,1 1 1,-1 0-1,0 0 0,0 1 0,1-1 0,-1 0 0,0 0 1,0 1-1,0 0 0,0-1 0,0 1 0,-4 0 1,-7-2 220,0 1 0,-1 0 1,-18 2-1,24 0-274,-1 0 1,1 1-1,0 0 0,-1 0 1,1 1-1,0 0 1,1 1-1,-1 0 0,0 0 1,1 0-1,0 1 0,0 0 1,0 1-1,1 0 0,0 0 1,0 0-1,0 0 1,1 1-1,0 0 0,0 0 1,1 1-1,0-1 0,0 1 1,1 0-1,0 0 0,0 0 1,1 0-1,0 1 1,0-1-1,1 1 0,-1 15 1,2-22-81,0 0 0,0 1 0,0-1 0,1 0 0,-1 0 0,0 0 0,1 0 0,-1 0 1,1 0-1,0-1 0,0 1 0,0 0 0,0 0 0,0 0 0,0-1 0,0 1 0,0 0 0,1-1 1,-1 1-1,1-1 0,2 2 0,-1-1-13,0 0 0,0-1-1,0 0 1,1 0 0,-1 0 0,0 0 0,1 0 0,-1-1 0,1 1 0,-1-1-1,7 0 1,0-1-14,1 0-1,-1-1 1,0 0-1,0-1 1,0 0-1,-1 0 1,19-10-1,-13 4-10,0-1 0,-1-1 0,0 0-1,-1-1 1,0-1 0,-1 0 0,0 0 0,-1-1 0,-1-1 0,0 0-1,-1 0 1,13-31 0,-38 140 320,9-54-281,2 1-1,1 82 1,4-121-1,0 0 0,0 1 0,0-1 0,0 0 0,0 1 0,1-1 0,-1 0 0,1 0 0,0 1 0,-1-1 0,1 0 0,0 0 0,1 0 0,-1 0 0,0 0 0,0 0 0,3 3 0,-2-5-3,-1 1-1,0 0 0,1-1 0,-1 1 1,1-1-1,-1 0 0,1 1 0,-1-1 1,1 0-1,0 0 0,-1 0 0,1 0 1,-1 0-1,1 0 0,-1 0 0,1-1 1,-1 1-1,1-1 0,-1 1 0,1-1 1,-1 1-1,0-1 0,1 0 0,-1 0 1,0 1-1,1-1 0,-1 0 1,0 0-1,2-2 0,8-8-4,1 1 0,-2-1 0,1-1 0,-2 0 0,0-1 0,12-19 0,40-89-302,-42 76 627,-2-2-1,23-94 1,-42 164 237,1 0-1,3 34 1,-1-1-381,-1-37-249,1 16 153,-7 50-1,5-75-318,-1 0-1,0 0 1,-1 0-1,0 0 1,-1-1-1,0 1 1,0-1 0,-1 0-1,-9 14 1,-4-5-2240,3-13-3666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3.961"/>
    </inkml:context>
    <inkml:brush xml:id="br0">
      <inkml:brushProperty name="width" value="0.05" units="cm"/>
      <inkml:brushProperty name="height" value="0.05" units="cm"/>
      <inkml:brushProperty name="color" value="#5B2D90"/>
    </inkml:brush>
  </inkml:definitions>
  <inkml:trace contextRef="#ctx0" brushRef="#br0">43 97 9780,'0'0'10475,"-4"-10"-8732,1 5-1471,2 8 1058,-3 174-1073,6 164 569,1-300-815,19 78 0,-19-104-7,2 1 0,0-1 0,1 0 0,0 0 0,1 0 0,1-1 0,18 25 0,-24-36-17,0-1 1,-1 0-1,1 0 1,0 0-1,1 0 1,-1 0 0,0-1-1,1 1 1,-1-1-1,0 1 1,1-1-1,0 0 1,-1 0-1,1 0 1,0 0-1,0 0 1,-1-1 0,1 1-1,0-1 1,0 0-1,0 0 1,0 0-1,-1 0 1,1 0-1,0-1 1,0 1 0,0-1-1,-1 0 1,1 0-1,0 0 1,-1 0-1,1 0 1,-1-1-1,1 1 1,-1-1 0,1 0-1,-1 1 1,3-5-1,5-2 21,-1-1 1,0-1-1,-1 0 0,0 0 1,-1 0-1,0-1 0,6-12 1,7-20-25,-2-1-1,-2 0 1,-2-1 0,14-80 0,-18 57-252,-3 0-1,-3-113 1,-5 173 257,0-1 0,0 1 0,-1 0 0,-1-1-1,1 1 1,-1 0 0,0 0 0,-1 0 0,0 1 0,0-1 0,-1 1 0,0 0-1,0 0 1,0 1 0,-1-1 0,0 1 0,-1 1 0,1-1 0,-1 1 0,-13-8 0,8 6 55,0 1 0,0 0 0,0 0 0,0 2 1,-1 0-1,0 0 0,0 1 0,0 0 1,0 2-1,0-1 0,-1 1 0,-24 3 1,33-1-43,1 0 1,0 0-1,0 1 1,0 0-1,0 0 1,1 0-1,-1 0 1,0 1 0,1-1-1,-1 1 1,1 0-1,0 0 1,0 0-1,0 0 1,1 1-1,-1-1 1,1 1 0,0 0-1,-1-1 1,0 6-1,-6 10 3,1 0 1,-10 38-1,13-40 9,1 1 0,1 0 0,1 0 1,0 0-1,1 0 0,1 0 0,3 28 0,-2-38-25,1 1-1,0-1 1,0 0-1,1 0 0,0 0 1,1 0-1,-1-1 1,1 1-1,1-1 0,0 0 1,0 0-1,0-1 1,0 1-1,1-1 1,0 0-1,1-1 0,-1 0 1,10 6-1,1-1-301,0-2 0,1 0 0,0 0 0,0-2 0,34 7-1,46 3-3946,-26-11-2436</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50.386"/>
    </inkml:context>
    <inkml:brush xml:id="br0">
      <inkml:brushProperty name="width" value="0.05" units="cm"/>
      <inkml:brushProperty name="height" value="0.05" units="cm"/>
      <inkml:brushProperty name="color" value="#5B2D90"/>
    </inkml:brush>
  </inkml:definitions>
  <inkml:trace contextRef="#ctx0" brushRef="#br0">34 145 10165,'0'0'2334,"-6"17"-421,-18 55-462,23-70-1373,1 1-1,-1-1 0,1 0 1,-1 1-1,1-1 0,0 0 1,0 1-1,0-1 1,0 0-1,0 1 0,1-1 1,-1 0-1,1 1 0,-1-1 1,1 0-1,0 0 0,0 1 1,0-1-1,0 0 1,0 0-1,3 2 0,-2-1 3,1-1-1,0 1 0,0-1 1,0 0-1,0 0 1,0-1-1,1 1 0,-1 0 1,0-1-1,1 0 1,-1 0-1,6 1 0,6 0 204,1 0 0,0-1 0,-1-1 0,31-3 0,-35 1-170,0 0 0,0 0 1,-1-1-1,1 0 0,-1-1 0,0 0 1,0-1-1,0 0 0,0 0 0,-1-1 0,0 0 1,15-14-1,-19 15-23,1-1 0,-2 0 0,1 0 0,0 0 0,-1 0 0,0-1 0,-1 1 1,1-1-1,-1 0 0,-1 0 0,1 0 0,-1-1 0,-1 1 0,1-1 0,-1 1 0,0-1 0,-1 1 0,0-1 0,-1-10 0,1 13-78,-1 0 0,0 1 0,0-1 0,-1 1 0,1-1 0,-1 1 0,0 0 0,0-1 0,-1 1 0,1 0 0,-1 0 0,0 1 0,0-1 0,0 1 0,0-1 0,-1 1 0,1 0 0,-1 0 0,0 0 0,0 1 0,0-1 0,0 1-1,0 0 1,0 0 0,-1 1 0,1-1 0,-1 1 0,0 0 0,1 0 0,-1 0 0,0 1 0,1 0 0,-1 0 0,-6 0 0,3 0-66,0 1 0,-1 0 0,1 0-1,0 0 1,0 1 0,0 1 0,0-1 0,0 1 0,1 0 0,-1 1-1,1 0 1,0 0 0,0 1 0,0-1 0,1 2 0,0-1-1,0 1 1,0 0 0,-6 7 0,6-2-495,1 0 0,1 0-1,-1 1 1,2-1 0,0 1 0,0 0 0,1 0-1,0 0 1,1 0 0,1 0 0,0 0 0,0 0-1,4 19 1,11 27-4763</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50.798"/>
    </inkml:context>
    <inkml:brush xml:id="br0">
      <inkml:brushProperty name="width" value="0.05" units="cm"/>
      <inkml:brushProperty name="height" value="0.05" units="cm"/>
      <inkml:brushProperty name="color" value="#5B2D90"/>
    </inkml:brush>
  </inkml:definitions>
  <inkml:trace contextRef="#ctx0" brushRef="#br0">12 223 6643,'0'0'13430,"-2"17"-12387,0-1-836,-1 2 87,0 0 1,2 0-1,0 0 0,1 0 0,4 29 0,-2-41-350,0-1 1,1 0-1,-1 0 1,1 0-1,0 0 1,0 0-1,1-1 1,-1 1-1,1-1 0,0 0 1,0 0-1,1 0 1,-1-1-1,1 1 1,0-1-1,0 0 1,0-1-1,0 1 1,0-1-1,0 0 0,1 0 1,-1-1-1,1 0 1,-1 0-1,1 0 1,0 0-1,-1-1 1,1 0-1,0 0 0,-1 0 1,1-1-1,0 0 1,-1 0-1,1-1 1,-1 1-1,1-1 1,-1 0-1,9-6 1,42-26-157,3-4 589,2 2 1,81-33-1,-108 55-258,2 1-65,-2-1 0,1-2 0,31-21 0,-58 32-135,0 0 0,-1 0 0,0-1 0,0 0 0,0 0 0,-1-1 0,0 0 0,0 0 0,-1 0 0,0-1 0,0 0 0,0 0 0,-1 0 0,-1-1 0,1 1 0,-1-1 0,3-16 0,-6 24 64,1-1-1,-1 0 1,0 1 0,1-1 0,-1 0 0,0 1 0,0-1-1,0 0 1,-1 1 0,1-1 0,0 1 0,-1-1 0,1 0-1,-1 1 1,1-1 0,-1 1 0,0-1 0,1 1 0,-1-1-1,0 1 1,0 0 0,0 0 0,0-1 0,0 1 0,-1 0-1,1 0 1,-3-2 0,1 2 19,0 0 0,-1 0 1,1 0-1,-1 0 0,1 1 0,-1-1 0,1 1 0,-1 0 1,1 0-1,-1 0 0,1 1 0,-6 0 0,-4 2 34,1 0 0,0 1 0,0 1 1,0 0-1,0 0 0,-16 11 0,18-9 6,0 1 0,0 1 1,1 0-1,1 0 1,-1 1-1,2 0 0,-1 0 1,1 0-1,1 1 0,-10 23 1,9-17 23,2 1 1,0-1 0,1 1 0,1 0-1,1 0 1,0 33 0,5 2 118,3 0 0,2-1 1,2 0-1,20 60 0,-23-88 3,0 0 0,-3 0 0,0 1 0,1 39-1,-4-63-184,-1 0 1,0 0-1,0 0 0,1 0 0,-1 0 0,0 0 0,0 0 0,0 0 1,-1 0-1,1 0 0,0 0 0,0 0 0,0 0 0,-1 0 0,1 0 1,0 0-1,-1 0 0,1 0 0,-1 0 0,1-1 0,-1 1 0,0 0 0,1 0 1,-1 0-1,0-1 0,0 1 0,1 0 0,-1-1 0,0 1 0,0-1 1,0 1-1,0-1 0,1 1 0,-1-1 0,0 0 0,0 1 0,0-1 0,0 0 1,0 0-1,0 0 0,0 1 0,0-1 0,0 0 0,0-1 0,0 1 1,0 0-1,0 0 0,0 0 0,0 0 0,0-1 0,0 1 0,0-1 0,0 1 1,0 0-1,0-1 0,0 0 0,0 1 0,1-1 0,-1 1 0,-1-2 1,-5-3-393,-1 0 1,0 0-1,1-1 1,0 0-1,-8-10 1,-16-22-5049,-1-5-7022</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51.687"/>
    </inkml:context>
    <inkml:brush xml:id="br0">
      <inkml:brushProperty name="width" value="0.05" units="cm"/>
      <inkml:brushProperty name="height" value="0.05" units="cm"/>
      <inkml:brushProperty name="color" value="#5B2D90"/>
    </inkml:brush>
  </inkml:definitions>
  <inkml:trace contextRef="#ctx0" brushRef="#br0">348 550 7684,'0'0'7254,"-17"-5"-4397,11 4-2661,-1-1-73,1 0 0,-1 0 0,0 0 0,0 1 1,1 0-1,-1 1 0,0 0 0,0 0 1,0 0-1,0 1 0,0 0 0,1 0 1,-1 1-1,0 0 0,1 0 0,-1 0 1,1 1-1,-9 4 0,1 3-7,-1 1 1,1 0-1,1 0 0,0 2 0,1-1 1,0 2-1,1 0 0,1 0 1,0 1-1,1 0 0,0 0 1,1 1-1,1 1 0,1-1 0,0 1 1,1 0-1,1 0 0,0 1 1,1-1-1,1 1 0,1 26 0,1-37-120,-1 6 10,1-1-1,1 1 1,0-1-1,1 1 0,0-1 1,4 13-1,-5-22-10,1 0 0,-1 0 0,1 0 0,-1 0 0,1-1 0,0 1 0,0-1 0,0 1 0,0-1 0,0 0 0,1 0 0,-1 0 0,1 0 0,-1 0 0,1-1 0,0 1 0,0-1 0,-1 1 0,1-1 0,0 0-1,0 0 1,0-1 0,1 1 0,-1 0 0,0-1 0,0 0 0,0 0 0,0 0 0,6-1 0,-1 0-30,1 0-1,-1-1 1,0-1-1,1 1 1,-1-1 0,0 0-1,-1-1 1,1 0-1,-1 0 1,1-1 0,-1 0-1,-1 0 1,11-10-1,9-11-24,41-52 1,-62 72 55,29-39-160,-3-1 1,-2-1-1,-2-2 0,-2-1 0,-2 0 0,22-75 1,-23 47 359,-3 0 0,-4 0-1,10-145 1,-26 201 606,1 22-783,0 0-1,0 0 0,0 0 0,0 0 1,0 0-1,0 0 0,0-1 0,0 1 1,0 0-1,0 0 0,0 0 0,0 0 1,0 0-1,0 0 0,-1 0 0,1 0 0,0 0 1,0-1-1,0 1 0,0 0 0,0 0 1,0 0-1,0 0 0,0 0 0,0 0 1,-1 0-1,1 0 0,0 0 0,0 0 1,0 0-1,0 0 0,0 0 0,0 0 1,0 0-1,-1 0 0,1 0 0,0 0 1,0 0-1,0 0 0,0 0 0,0 0 0,0 0 1,0 0-1,-1 0 0,1 0 0,0 0 1,0 0-1,0 0 0,0 0 0,0 1 1,0-1-1,0 0 0,0 0 0,0 0 1,-1 0-1,1 0 0,0 0 0,0 0 1,0 0-1,0 0 0,0 1 0,0-1 1,-15 32 572,5 1-557,0 0 1,3 1-1,1-1 1,-3 47-1,9 140-107,1-200 61,1-1 1,1 0 0,1 1 0,1-2 0,1 1 0,0 0 0,1-1 0,1-1 0,1 1 0,0-1-1,1-1 1,1 1 0,20 21 0,-25-31-34,0-1 1,1 1-1,-1-1 0,2-1 0,-1 1 0,1-1 0,-1 0 1,1-1-1,1 0 0,-1 0 0,1-1 0,-1 0 1,1-1-1,0 1 0,0-2 0,0 1 0,0-1 0,0-1 1,0 1-1,0-2 0,1 1 0,-1-1 0,0-1 1,0 1-1,0-2 0,-1 1 0,1-1 0,-1 0 0,1-1 1,11-7-1,-2 0 29,0 0 1,0-1-1,-1-1 1,24-24-1,-32 28 18,-1 0 0,0 0-1,0 0 1,-1-1-1,-1 0 1,0-1 0,0 0-1,-1 0 1,6-17-1,-10 25 6,0 1 0,0 0 0,-1-1 0,1 1 0,-1-1 0,0 1 0,0-1 0,0 1-1,0-1 1,0 1 0,0-1 0,-1 1 0,1-1 0,-1 1 0,0 0 0,0-1 0,0 1-1,0 0 1,0 0 0,0 0 0,-3-4 0,1 4 17,1-1 0,-1 1 0,0 0 0,0 0 1,0 0-1,0 1 0,-1-1 0,1 1 0,0 0 0,-1-1 0,1 2 0,0-1 0,-6-1 0,-5 1 41,0 1 1,1-1-1,-1 2 0,0 0 0,0 1 0,-22 5 0,30-5-58,0 1 1,0-1-1,0 1 0,0 0 1,1 0-1,-1 1 1,1-1-1,0 1 0,0 0 1,0 1-1,1-1 1,-1 1-1,-4 7 0,6-8-12,1 0 0,0-1 0,0 1 0,0 0 0,0 0-1,0 0 1,1 0 0,0 1 0,0-1 0,0 0-1,0 1 1,1-1 0,-1 0 0,1 1 0,0-1-1,1 1 1,-1-1 0,1 0 0,0 1 0,2 7 0,-2-10-24,0 0 0,1 1 0,-1-1 0,0 0-1,1 0 1,0 0 0,-1 0 0,1 0 0,0 0 0,0 0 0,0-1 0,0 1 0,0-1 0,1 1 0,-1-1 0,0 0 0,1 0 0,-1 0 0,1 0 0,-1 0 0,4 0 0,8 1-192,-1 0 0,0-1-1,18-1 1,-21 0 74,-1 0 0,1 0 0,0 1-1,-1 0 1,12 3 0,-20-3 149,0 0 0,0 0 0,0 0 1,0 0-1,0 0 0,0 0 0,0 0 0,0 1 0,0-1 0,0 0 0,-1 0 0,1 1 0,0-1 1,-1 0-1,1 1 0,-1-1 0,1 3 0,7 35 221,-3-13-62,-3-19-242,0 0 1,1 0-1,0-1 1,0 0-1,1 1 0,-1-1 1,1 0-1,1-1 1,-1 1-1,1-1 1,0 0-1,0 0 1,1 0-1,-1-1 1,1 0-1,0 0 1,0 0-1,1-1 1,-1 0-1,1 0 0,-1 0 1,1-1-1,0 0 1,0-1-1,0 1 1,11 0-1,-16-2-250,0 0 0,0 0 0,0-1 0,-1 1-1,1 0 1,0-1 0,0 1 0,0-1 0,0 1-1,0-1 1,-1 0 0,1 0 0,0 0 0,0 0 0,-1 0-1,1 0 1,-1-1 0,1 1 0,-1 0 0,0-1-1,1 1 1,-1-1 0,0 1 0,0-1 0,0 0-1,0 0 1,0 1 0,0-4 0,16-37-8486</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52.081"/>
    </inkml:context>
    <inkml:brush xml:id="br0">
      <inkml:brushProperty name="width" value="0.05" units="cm"/>
      <inkml:brushProperty name="height" value="0.05" units="cm"/>
      <inkml:brushProperty name="color" value="#5B2D90"/>
    </inkml:brush>
  </inkml:definitions>
  <inkml:trace contextRef="#ctx0" brushRef="#br0">135 1 6435,'0'0'15495,"-50"151"-15239,45-68 160,5 4 65,0 6-321,0-1 192,0-1-352,0-7-48,-8-11-96,-18-15-1585,-2-19-2113,10-23-7107</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0:52.445"/>
    </inkml:context>
    <inkml:brush xml:id="br0">
      <inkml:brushProperty name="width" value="0.05" units="cm"/>
      <inkml:brushProperty name="height" value="0.05" units="cm"/>
      <inkml:brushProperty name="color" value="#5B2D90"/>
    </inkml:brush>
  </inkml:definitions>
  <inkml:trace contextRef="#ctx0" brushRef="#br0">0 356 12934,'0'0'5088,"27"-15"-3725,-19 10-1281,191-100 714,-187 99-713,124-64 233,-122 62-161,-1-1 0,0 0-1,-1-1 1,0 0 0,0-1 0,-1-1 0,13-16 0,-22 26-85,-1 0 0,0 1 1,0-1-1,0 0 0,0 0 1,0 1-1,0-1 1,0 0-1,0 0 0,-1 0 1,1 0-1,-1 0 0,0 0 1,1 0-1,-1 0 0,0 0 1,0 0-1,-1-3 0,1 4-21,-1 0 0,1 0-1,-1 0 1,0 0-1,0 0 1,0 0-1,1 0 1,-1 0-1,0 0 1,0 0-1,0 1 1,0-1-1,0 0 1,0 1 0,0-1-1,-1 1 1,1-1-1,0 1 1,0 0-1,0-1 1,-1 1-1,0 0 1,-10-2 121,-1 2 1,1 0 0,-1 0-1,-20 4 1,27-3-222,-21 3 90,0 2 0,1 0 0,0 2 0,0 1 1,1 1-1,0 1 0,1 2 0,0 0 0,-41 32 1,60-42-44,1 1 1,0 0 0,0 0-1,0 0 1,0 0-1,1 1 1,0 0 0,0-1-1,0 1 1,0 0 0,1 1-1,-2 4 1,4-8-1,-1 0 0,1 0 0,0 0 0,-1 0 0,1 0 0,0 0 0,1 0 0,-1 0 0,0 0 1,0 0-1,1 0 0,0 0 0,-1 0 0,1 0 0,0 0 0,0 0 0,0 0 0,0-1 0,0 1 0,0 0 0,0-1 0,1 1 0,-1-1 1,0 1-1,1-1 0,0 0 0,-1 1 0,1-1 0,0 0 0,-1 0 0,1 0 0,0-1 0,0 1 0,2 0 0,67 21 3,-54-18-5,0 1-1,-1 0 1,1 1 0,17 10 0,-29-14 12,-1 1 0,0 0 0,0 0 0,0 0 0,0 1 0,-1-1-1,1 1 1,-1 0 0,0 0 0,0 0 0,0 0 0,0 1 0,-1-1 0,0 1 0,0-1 0,0 1 0,-1 0-1,3 9 1,-3 29 82,2 19 182,-3-60-445,0 0-1,0 0 1,1 1 0,-1-1 0,1 0 0,0 0 0,-1 0 0,1 0-1,0 0 1,0 0 0,0 0 0,1 0 0,-1 0 0,0 0 0,1-1-1,-1 1 1,1 0 0,-1-1 0,4 2 0,17 3-4454</inkml:trace>
  <inkml:trace contextRef="#ctx0" brushRef="#br0" timeOffset="1">714 502 16295,'0'0'7140,"-83"-16"-19738</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07.567"/>
    </inkml:context>
    <inkml:brush xml:id="br0">
      <inkml:brushProperty name="width" value="0.05" units="cm"/>
      <inkml:brushProperty name="height" value="0.05" units="cm"/>
      <inkml:brushProperty name="color" value="#5B2D90"/>
    </inkml:brush>
  </inkml:definitions>
  <inkml:trace contextRef="#ctx0" brushRef="#br0">17 127 7491,'0'0'5755,"-16"-4"2326,21-4-7950,0 0 1,0 1-1,1 0 0,0 0 1,0 0-1,1 1 0,0-1 1,0 2-1,0-1 0,1 1 1,0 0-1,0 1 0,11-5 1,-5 3-28,0 0 0,0 2 0,0-1 0,1 2 0,0 0 0,-1 1 0,24-1 0,-36 3-107,1 0 1,-1 0-1,0 0 1,1 1 0,-1-1-1,0 0 1,1 1 0,-1 0-1,0 0 1,0-1-1,0 1 1,1 0 0,-1 1-1,0-1 1,0 0-1,-1 1 1,1-1 0,0 1-1,0-1 1,-1 1 0,1 0-1,-1 0 1,3 3-1,-2 0-14,0-1 0,0 1 0,-1 0 0,0 0 0,0 0 0,0 0 0,0 0 0,-1 0 0,0 0-1,0 9 1,-2 0-23,0 1 0,0-1-1,-2 0 1,0 0-1,0 0 1,-1 0 0,-8 14-1,-74 98-596,86-124 617,-1 0 0,1-1 0,-1 1 0,1 0 0,0 0 0,0 0 0,0 0 0,0 1 0,0-1 0,1 0 0,-1 0 0,1 1 0,-1-1 0,1 0 0,0 0 0,0 1 1,0-1-1,0 0 0,0 1 0,1-1 0,-1 0 0,1 1 0,-1-1 0,2 2 0,1 1 4,0-1 1,0 1-1,1-1 1,0-1-1,0 1 1,0 0-1,0-1 1,5 4-1,-6-6 26,1 1-1,-1 0 1,0 0-1,0 1 1,-1-1-1,1 1 1,0-1-1,-1 1 1,1 0-1,-1 0 1,0 0-1,0 0 1,0 1-1,-1-1 1,1 0-1,-1 1 1,0-1 0,0 1-1,1 5 1,-2-8 32,-1 1 1,1-1-1,-1 1 1,0-1-1,0 0 1,0 1-1,1-1 1,-1 0-1,-1 0 1,1 1-1,0-1 1,0 0-1,0 0 1,-1 0-1,1 0 1,0-1-1,-1 1 1,1 0-1,-1-1 1,1 1-1,-1 0 1,1-1-1,-1 0 1,1 1 0,-1-1-1,-1 0 1,-54 9 732,48-8-612,-113 3-607,102-4-665,13-2-1708,6-5-2068</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07.984"/>
    </inkml:context>
    <inkml:brush xml:id="br0">
      <inkml:brushProperty name="width" value="0.05" units="cm"/>
      <inkml:brushProperty name="height" value="0.05" units="cm"/>
      <inkml:brushProperty name="color" value="#5B2D90"/>
    </inkml:brush>
  </inkml:definitions>
  <inkml:trace contextRef="#ctx0" brushRef="#br0">742 128 8756,'0'0'2100,"-17"-15"498,-54-50 233,63 59-2563,0 1-1,-1 0 1,1 0 0,-1 0 0,-1 1 0,1 1 0,-1-1-1,1 2 1,-1-1 0,0 1 0,0 1 0,0 0 0,0 0-1,0 1 1,0 0 0,-10 2 0,-7-1 69,14-1-170,-1 1-1,1 0 0,0 2 1,0-1-1,0 2 1,0-1-1,0 2 1,1 0-1,0 0 1,-19 12-1,14-6 30,0 1 0,1 1 0,0 1 0,1 0-1,0 1 1,-16 22 0,10-8 66,2 0 1,0 2-1,3 0 1,0 1-1,2 0 0,2 1 1,-17 66-1,21-53-178,1 1 0,2 1 1,2-1-1,3 1 0,1-1 0,3 0 0,2 1 0,1-1 0,3-1 0,2 0 1,1 0-1,3-2 0,2 1 0,26 46 0,-31-68-112,2 0 1,0-1-1,2-1 1,0-1-1,1 0 0,1-2 1,1 0-1,0-1 1,2 0-1,-1-2 0,2-1 1,0-1-1,42 18 1,-29-18-47,-1-2 1,1-2 0,1-1 0,-1-1 0,1-3 0,0 0 0,1-3-1,-1-1 1,50-7 0,-43 2 41,-1-2 0,0-3 0,-1-1 0,0-2 0,0-2 0,-2-1 0,0-2 0,-1-3-1,48-32 1,-63 37 17,-2-1-1,0-2 0,-1 0 1,-1-1-1,-1-1 1,0-1-1,-2 0 0,-1-2 1,0 0-1,-2 0 0,-1-1 1,-1-1-1,-1-1 1,-1 1-1,9-42 0,-11 28 44,-2 0 0,-1-1 0,-2 1 0,-3-1 0,0 1 0,-3-1 0,-1 1 0,-13-54 0,10 67 49,-2 0 1,0 0-1,-2 1 0,-1 0 0,-1 1 1,-1 0-1,-1 1 0,-1 1 1,-2 0-1,0 1 0,-1 1 1,-37-32-1,31 34-34,0 2 0,0 0 0,-2 2 0,0 0 0,0 2 0,-1 2-1,-46-14 1,27 13-106,0 3 0,0 1 0,-97-1 0,140 9 31,-16-1-195,1 1 1,-1 1 0,0 1-1,-21 4 1,36-5-7,0 1 1,0 0-1,-1 0 1,1 0 0,0 0-1,1 1 1,-1 0-1,0 0 1,1 0-1,0 0 1,0 1-1,0 0 1,0 0-1,0 0 1,1 0-1,-1 1 1,1-1-1,1 1 1,-4 6-1,-12 47-4878,9 2-3581</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08.679"/>
    </inkml:context>
    <inkml:brush xml:id="br0">
      <inkml:brushProperty name="width" value="0.05" units="cm"/>
      <inkml:brushProperty name="height" value="0.05" units="cm"/>
      <inkml:brushProperty name="color" value="#5B2D90"/>
    </inkml:brush>
  </inkml:definitions>
  <inkml:trace contextRef="#ctx0" brushRef="#br0">25 100 7459,'0'0'7454,"-3"-16"-5303,-13-68 1192,17 95 326,-4 15-2950,0 10-839,5 709 2361,-1-728-2731,4 34-1066,-5-49 1213,1 1 1,0 0-1,0-1 1,-1 1 0,1-1-1,1 1 1,-1-1 0,0 0-1,1 1 1,-1-1 0,1 0-1,0 0 1,-1 0 0,5 4-1,13 0-5465</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09.089"/>
    </inkml:context>
    <inkml:brush xml:id="br0">
      <inkml:brushProperty name="width" value="0.05" units="cm"/>
      <inkml:brushProperty name="height" value="0.05" units="cm"/>
      <inkml:brushProperty name="color" value="#5B2D90"/>
    </inkml:brush>
  </inkml:definitions>
  <inkml:trace contextRef="#ctx0" brushRef="#br0">469 0 8868,'0'0'13662,"-21"9"-13515,-8 4-103,1 0 0,1 2-1,0 1 1,-34 27 0,-128 124 116,105-91-53,82-74 1136,30 35-93,20 6-538,195 183 3,-223-207-1598,42 33 0,-55-46 56,1-1 1,0-1-1,0 1 0,0-1 0,0-1 0,1 0 0,0 0 0,-1 0 0,18 2 0,13-4-8106</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09.446"/>
    </inkml:context>
    <inkml:brush xml:id="br0">
      <inkml:brushProperty name="width" value="0.05" units="cm"/>
      <inkml:brushProperty name="height" value="0.05" units="cm"/>
      <inkml:brushProperty name="color" value="#5B2D90"/>
    </inkml:brush>
  </inkml:definitions>
  <inkml:trace contextRef="#ctx0" brushRef="#br0">1 97 17944,'0'0'7380,"133"-35"-7605,-72 22-15,5 1-1873,-1-6-1488,-7 0-3122</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4.613"/>
    </inkml:context>
    <inkml:brush xml:id="br0">
      <inkml:brushProperty name="width" value="0.05" units="cm"/>
      <inkml:brushProperty name="height" value="0.05" units="cm"/>
      <inkml:brushProperty name="color" value="#5B2D90"/>
    </inkml:brush>
  </inkml:definitions>
  <inkml:trace contextRef="#ctx0" brushRef="#br0">93 11 8452,'0'0'9914,"-6"-3"-8722,5 2-1155,0 0 0,0 1 0,0-1 0,0 0 0,0 1 0,-1-1-1,1 1 1,0-1 0,0 1 0,0 0 0,-1-1 0,1 1 0,0 0 0,-1 0 0,1 0-1,0 0 1,0 0 0,-1 0 0,1 0 0,0 0 0,0 1 0,-2-1 0,1 3 29,-1-1 1,1 0 0,1 1-1,-1 0 1,0-1 0,0 1 0,1 0-1,0 0 1,-1 0 0,1 0-1,-1 5 1,-8 29 171,1 0 0,2 1 1,2-1-1,2 1 0,1 0 0,3 50 0,0-81-239,0 0 0,0 1 0,1-1 0,-1 0 0,2 0 0,-1 0 0,1 0 0,0-1 0,0 1-1,1-1 1,0 0 0,0 1 0,0-2 0,1 1 0,0 0 0,6 4 0,-8-8 0,0 1 0,0-1-1,0 1 1,1-1 0,-1 0 0,1 0 0,0-1 0,-1 1 0,1-1 0,0 0-1,0 0 1,0 0 0,0 0 0,0-1 0,0 1 0,0-1 0,0 0 0,0 0 0,0-1-1,0 1 1,0-1 0,0 0 0,-1 0 0,1 0 0,0-1 0,0 1 0,-1-1-1,1 0 1,-1 0 0,6-4 0,-1 0 1,-2-1 0,1 0 0,-1 0 0,0 0 0,-1 0 0,1-1 0,-1 0 0,-1 0 1,0-1-1,0 1 0,0-1 0,-1 0 0,-1 0 0,0 0 0,0 0 0,0 0 0,-1-1 0,0-14 0,-1 11 2,0 0 0,-1-1 1,0 1-1,-1-1 0,0 1 0,-1 0 0,-1 0 0,0 0 1,0 1-1,-2-1 0,1 1 0,-11-16 0,7 16 41,0 1-1,0 1 1,-1-1-1,-17-13 0,23 21-106,1 0-1,-1 1 1,1-1-1,-1 1 1,0 0-1,0 0 1,0 0-1,0 1 1,0-1-1,0 1 1,0 0-1,-1 0 1,1 0 0,0 1-1,-1 0 1,1 0-1,0 0 1,-1 0-1,-4 1 1,8 0-172,0-1 0,0 1 0,0 0 0,0-1 0,0 1 0,0 0 0,1 0 1,-1 0-1,0-1 0,0 1 0,1 0 0,-1 0 0,0 0 0,1 0 0,-1 0 0,1 1 0,-1-1 1,1 0-1,0 0 0,-1 0 0,1 0 0,0 0 0,0 1 0,0-1 0,0 0 0,0 2 1,0-1-485,-1 20-6905</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0.038"/>
    </inkml:context>
    <inkml:brush xml:id="br0">
      <inkml:brushProperty name="width" value="0.05" units="cm"/>
      <inkml:brushProperty name="height" value="0.05" units="cm"/>
      <inkml:brushProperty name="color" value="#5B2D90"/>
    </inkml:brush>
  </inkml:definitions>
  <inkml:trace contextRef="#ctx0" brushRef="#br0">1 281 9060,'0'0'11923,"0"3"-11520,6 31 563,14 50 0,3 12 98,-11-27-1316,4 140 0,-16-208 129,-1-23 222,-8-55-30,-13-193 43,23 210 74,10-80 1,-8 118 3,1 0-1,1 1 1,1 0 0,1 0 0,1 0 0,0 1 0,13-21 0,-20 40-163,0 0 0,-1 0 0,1-1 0,0 1 0,0 0 1,0 0-1,0 0 0,0 0 0,0 0 0,0 0 0,0 1 1,0-1-1,0 0 0,0 0 0,1 1 0,-1-1 1,0 1-1,0-1 0,1 1 0,-1-1 0,0 1 0,1 0 1,-1 0-1,0 0 0,3 0 0,-1 0-25,0 1 0,0 0 0,0 0 0,-1 0 0,1 0 0,0 1 0,-1-1 0,1 1 0,-1-1 0,1 1 0,2 3 0,5 5-132,0 0 0,-1 1 0,14 22 0,-15-20-159,-1 1-1,0-1 0,-1 1 0,-1 1 1,0-1-1,-1 1 0,0 0 1,1 16-1,-4-17-608,0-1 1,-1 1-1,0 0 0,-1 0 1,-3 19-1,-19 35-7289</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0.455"/>
    </inkml:context>
    <inkml:brush xml:id="br0">
      <inkml:brushProperty name="width" value="0.05" units="cm"/>
      <inkml:brushProperty name="height" value="0.05" units="cm"/>
      <inkml:brushProperty name="color" value="#5B2D90"/>
    </inkml:brush>
  </inkml:definitions>
  <inkml:trace contextRef="#ctx0" brushRef="#br0">1 140 17160,'0'0'7411,"109"-77"-7267,-32 55-288,2 5 144,-7 6-2001,-13 6-832,-15 1-1841,-12 0-3890</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0.850"/>
    </inkml:context>
    <inkml:brush xml:id="br0">
      <inkml:brushProperty name="width" value="0.05" units="cm"/>
      <inkml:brushProperty name="height" value="0.05" units="cm"/>
      <inkml:brushProperty name="color" value="#5B2D90"/>
    </inkml:brush>
  </inkml:definitions>
  <inkml:trace contextRef="#ctx0" brushRef="#br0">77 414 5507,'0'0'15316,"-9"14"-14622,-1 3-358,1 1 0,0 0 0,1 1 0,1 0 0,1 0 0,-6 31 1,8-6-36,2 53 1,2-83-244,0-11-52,0 1-1,0 0 1,0 0 0,1-1-1,-1 1 1,1 0 0,0 0-1,0-1 1,0 1-1,1-1 1,-1 1 0,1-1-1,0 0 1,0 1-1,0-1 1,0 0 0,1 0-1,3 3 1,-2-3 0,0 0 1,0-1-1,1 1 0,-1-1 0,1 0 1,-1-1-1,1 1 0,0-1 1,0 0-1,-1 0 0,1 0 0,0-1 1,9 1-1,-7-1-2,0-1 1,0 1-1,1-1 0,-1 0 0,0-1 1,0 1-1,-1-2 0,1 1 1,0-1-1,-1 0 0,1 0 1,-1 0-1,0-1 0,0 0 0,8-8 1,-7 5 24,0 0 0,0-1 0,-1 0 0,0 0 0,-1 0 0,1-1 0,-2 0 1,1 0-1,-1 0 0,4-15 0,-5 14-12,0-1 0,-1 0 0,0 0 1,0 0-1,-1 0 0,-1 0 0,0-1 0,0 1 0,-1 0 1,-1 0-1,0 0 0,0 0 0,-1 0 0,-1 1 1,1-1-1,-2 1 0,1 0 0,-2 0 0,1 0 0,-14-17 1,8 16-1,-1 0 1,1 1-1,-25-16 1,-6 5-1241,0 13-3806</inkml:trace>
  <inkml:trace contextRef="#ctx0" brushRef="#br0" timeOffset="1">455 0 13222,'0'0'10885,"30"145"-9588,-22-69-657,2 1-624,0-2 208,4-5-224,4-3-288,3-4 32,5-6-1441,8-11-736,7-12 240,11-18-3746,6-16-2529</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1.219"/>
    </inkml:context>
    <inkml:brush xml:id="br0">
      <inkml:brushProperty name="width" value="0.05" units="cm"/>
      <inkml:brushProperty name="height" value="0.05" units="cm"/>
      <inkml:brushProperty name="color" value="#5B2D90"/>
    </inkml:brush>
  </inkml:definitions>
  <inkml:trace contextRef="#ctx0" brushRef="#br0">295 677 7251,'0'0'3455,"3"-19"-315,2-8-2137,-2 10-93,0-1 0,-1 0 0,0-30-1,-2 46-759,0 0-1,0 0 0,0 0 0,-1 0 0,1 0 0,0 0 0,-1 0 0,1 0 0,-1 1 0,0-1 0,0 0 0,1 0 0,-1 0 0,0 1 0,-1-1 1,1 0-1,0 1 0,0-1 0,-1 1 0,1-1 0,-1 1 0,-2-2 0,1 1-22,0 1 0,0 0-1,-1 0 1,1 0 0,0 0 0,-1 0-1,1 1 1,0-1 0,-1 1 0,1 0-1,-1 0 1,-4 1 0,0 0-68,0 0 1,0 1-1,1 0 1,-1 0-1,0 1 1,1 0-1,-1 0 1,1 1-1,0-1 1,-13 11-1,5 2 11,1 1 1,0 0-1,1 1 1,1 1-1,0 0 0,2 0 1,0 1-1,1 0 0,1 1 1,1 0-1,1 0 0,1 1 1,1 0-1,0 0 1,0 42-1,4-61-94,-1 0 1,1 0-1,0 0 1,0 0-1,0 0 0,1 0 1,-1 0-1,0-1 1,1 1-1,0 0 0,0 0 1,0 0-1,0-1 1,0 1-1,0-1 0,1 1 1,-1-1-1,1 1 1,0-1-1,0 0 0,0 0 1,0 0-1,0 0 1,0 0-1,1 0 0,-1 0 1,0-1-1,1 1 1,0-1-1,-1 0 0,1 0 1,0 0-1,-1 0 1,1 0-1,0-1 0,0 1 1,0-1-1,5 1 1,2 0-69,-1-1 1,0 1 0,0-1 0,1-1 0,-1 0 0,0 0 0,0-1 0,0 0 0,0 0-1,0-1 1,0 0 0,-1-1 0,1 0 0,-1 0 0,9-6 0,-7 2-8,0-1 0,-1 0 0,0 0 0,0-1 0,-1 0 0,0 0 0,-1-1 0,0 0 0,9-21 0,-1-5-89,-1-2 0,-3 0 0,-1 0 0,-2-1 0,6-79 1,-5 20 804,-5 0 0,-10-105 0,6 203-522,0-6 267,-1 0 0,1 0 0,-1 0 0,-1 0 0,1 1 0,-1-1 0,-1 0 0,1 1 0,-1 0 0,0-1 0,-4-5 0,6 30 551,-2 106-628,6 0 1,27 177-1,-7-118-1844,-6-44-4856,-8-81-978</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1.967"/>
    </inkml:context>
    <inkml:brush xml:id="br0">
      <inkml:brushProperty name="width" value="0.05" units="cm"/>
      <inkml:brushProperty name="height" value="0.05" units="cm"/>
      <inkml:brushProperty name="color" value="#5B2D90"/>
    </inkml:brush>
  </inkml:definitions>
  <inkml:trace contextRef="#ctx0" brushRef="#br0">278 70 6243,'0'0'11490,"-11"-11"-10492,-35-34 133,44 43-1058,0 1 0,1 0 0,-1-1-1,0 1 1,0 0 0,0 0 0,1 0-1,-1 1 1,0-1 0,0 0 0,0 1-1,-1-1 1,1 1 0,0 0 0,0 0-1,0 0 1,0 0 0,0 0 0,0 0-1,0 0 1,0 1 0,-1-1 0,1 1-1,0-1 1,0 1 0,1 0 0,-1 0-1,0 0 1,0 0 0,-3 2 0,-1 2 57,0 1 0,-1 0 1,2 0-1,-1 1 1,-7 10-1,8-10-59,-10 15 75,2 1 1,0 0 0,1 1-1,2 0 1,0 1 0,2 0 0,0 0-1,2 1 1,1 0 0,1 0 0,1 0-1,1 1 1,3 26 0,-2-40-141,2 1-1,0-1 1,1 0 0,0 0 0,1 0 0,0 0-1,1-1 1,1 1 0,0-1 0,8 15 0,-8-18-35,2-1 0,-1 1 0,1-1 0,0 0 0,0 0 0,1-1 0,0 0 0,1-1 0,0 0 0,-1 0 0,2-1 0,-1 0 0,13 5 0,-7-4-160,1-1-1,0-1 1,0 0-1,0-1 1,0-1-1,0 0 1,1-2-1,-1 0 0,0 0 1,1-1-1,-1-2 1,0 1-1,18-6 1,-21 4-405,0-1 1,0 0-1,-1-1 1,1 0-1,-1-1 1,20-15 0,-23 14-395,0 0 1,-1 0-1,0 0 1,0-1-1,-1-1 1,0 1-1,0-1 1,7-17-1,4-22-5903</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3.157"/>
    </inkml:context>
    <inkml:brush xml:id="br0">
      <inkml:brushProperty name="width" value="0.05" units="cm"/>
      <inkml:brushProperty name="height" value="0.05" units="cm"/>
      <inkml:brushProperty name="color" value="#5B2D90"/>
    </inkml:brush>
  </inkml:definitions>
  <inkml:trace contextRef="#ctx0" brushRef="#br0">0 343 8388,'0'0'11496,"23"-10"-10813,-8 3-530,-6 2-81,0 1-1,1 0 1,-1 0-1,1 1 1,11-2-1,-16 4-42,-1 0-1,0 1 1,0 0 0,1 0-1,-1 0 1,0 1-1,1-1 1,-1 1 0,0 0-1,0 0 1,0 1-1,0-1 1,0 1 0,0 0-1,0 0 1,0 0-1,-1 0 1,6 6 0,18 14 317,-1 2 1,-1 1 0,37 50-1,-53-64-277,-2 1-1,1 1 1,-2-1 0,1 1-1,-2 0 1,0 0-1,0 1 1,-1-1 0,-1 1-1,0 0 1,-1 0-1,0 17 1,-2-26-62,0-1 1,-1 1-1,1-1 1,-1 1-1,0-1 1,0 0-1,0 1 1,-1-1-1,1 0 1,-1 0-1,0 0 1,-1 0-1,1 0 1,-1-1-1,1 1 1,-1-1-1,0 1 1,0-1-1,-7 5 1,5-5 12,0 1 0,-1-1 0,0 0 0,1-1 0,-1 1 0,0-1 0,-1 0 0,1-1 0,0 1 0,0-1 0,-1-1 0,1 1 0,-10-1 0,14 0-6,0 0 1,0-1 0,0 1 0,0 0 0,-1-1 0,1 0 0,0 1 0,0-1-1,0 0 1,1 0 0,-1 0 0,0 0 0,0 0 0,0 0 0,1-1 0,-1 1-1,1-1 1,-1 1 0,1-1 0,-2-2 0,0-1-2,1 1 0,-1-1 1,1 0-1,0 1 0,1-1 0,-1 0 1,1 0-1,-1-7 0,1-11-21,0 1 0,1 0-1,3-24 1,-2 40 4,2-15-66,1 1 1,1-1-1,1 1 0,1 0 0,1 0 0,0 1 0,2 0 0,0 0 1,1 1-1,1 1 0,0 0 0,2 0 0,0 1 0,0 1 0,27-21 1,-34 31 40,0 0 1,0 0 0,0 1 0,0 0 0,16-6 0,-21 9 23,1 0-1,-1 1 0,1-1 0,0 1 0,-1-1 1,1 1-1,-1 0 0,1 0 0,0 0 0,-1 0 1,1 0-1,0 1 0,-1-1 0,1 1 0,-1 0 1,1-1-1,-1 1 0,1 0 0,-1 1 0,0-1 1,1 0-1,3 4 0,4 7-14,0 0 1,0 0-1,-1 1 0,-1 1 1,-1-1-1,7 16 0,24 40 43,-27-53-11,1-1-1,1 1 0,0-2 0,1 0 0,16 13 0,-23-22 7,0 1-1,1-1 1,-1-1-1,1 1 1,0-1-1,0-1 1,1 1-1,-1-1 1,1-1-1,0 0 1,-1 0-1,1-1 1,12 1-1,-18-3-4,1 1 0,0-1-1,0 0 1,0-1 0,0 1-1,-1-1 1,1 1-1,-1-1 1,1 0 0,-1-1-1,0 1 1,0 0 0,0-1-1,0 0 1,0 0-1,0 0 1,-1 0 0,1 0-1,-1 0 1,0-1 0,0 1-1,0-1 1,1-5-1,4-6 9,-1-1-1,0 0 1,-1 0-1,3-21 1,-4 13-76,-1 1 0,-1-1 0,-1 0 0,-4-44 0,2 60 11,0 0 1,0 0-1,-1 0 1,0 0-1,0 0 0,-1 0 1,0 1-1,-1 0 1,1-1-1,-1 1 1,-1 0-1,1 1 1,-1-1-1,0 1 0,-1 0 1,0 0-1,-10-8 1,13 12 33,0-1 0,0 1 0,0 0-1,0 0 1,-1 1 0,1-1 0,0 1 0,-1-1 0,1 1 0,-1 0 0,0 0 0,1 1 0,-1-1 0,1 1 0,-1 0-1,0 0 1,0 0 0,1 0 0,-1 1 0,1-1 0,-1 1 0,0 0 0,1 0 0,-1 0 0,1 1 0,0-1 0,-1 1-1,1 0 1,0 0 0,0 0 0,0 0 0,0 0 0,0 1 0,1-1 0,-1 1 0,1 0 0,0 0 0,0 0 0,0 0-1,-3 4 1,-1 6 9,-1 0 0,2 0 0,-1 0 0,2 0 0,0 1 0,1 0 0,0 0 0,1 0 0,-1 17 0,2-16-9,1 0 1,1 0 0,0 0-1,1-1 1,1 1 0,0 0-1,1-1 1,1 1-1,7 16 1,-8-24 8,-1-1 0,1 0 1,0 0-1,0 0 0,1 0 0,0-1 0,0 0 0,0 0 1,1 0-1,0-1 0,0 0 0,0 0 0,0 0 0,0 0 0,1-1 1,0-1-1,-1 1 0,1-1 0,0 0 0,0 0 0,10 0 1,-1 0 16,-1-2 0,0 0 0,1 0 0,-1-2 0,1 0 0,-1-1 0,0 0 0,0-1 0,-1-1 0,1 0 0,-1-1 0,0 0 0,0-2 0,-1 1 1,0-2-1,0 0 0,-1 0 0,0-1 0,-1 0 0,19-23 0,-16 16 32,-1 0 1,0-1-1,-1-1 0,-1 0 0,-1 0 1,0-1-1,-2-1 0,0 1 1,-1-1-1,-2-1 0,0 1 1,-1-1-1,-1 0 0,0-24 0,-2 31 17,-1 12 10,1-1 0,-1 0 1,0 1-1,0-1 1,0 0-1,0 1 0,-1-1 1,1 1-1,-1-1 1,0 1-1,0-1 0,-1 1 1,1-1-1,0 1 0,-1 0 1,0 0-1,0 0 1,-3-4-1,6 30-264,18 41 141,-14-53 72,-1 1 0,0-1 0,-1 1 0,3 24 0,-4-4-94,-2 1 1,-1 0 0,-2-1-1,-1 1 1,-1-1 0,-2 0-1,-1-1 1,-2 1-1,-23 51 1,62-88 26,-1-9 57,0-1 0,-1-2 0,-1 0 0,-1-1-1,0-2 1,-2-1 0,0 0 0,-1-2 0,-2 0-1,0-2 1,-1 0 0,-2-1 0,0-1 0,-2 0 0,-1-2-1,17-50 1,-29 73-13,0-1 1,-1 1-1,-1 0 0,1-1 1,-1-12-1,0 15-1,-13 31-360,10-15 333,1 0 0,0 0 1,1 0-1,1 1 0,0-1 0,0 0 1,1 1-1,3 14 0,4 6 398,20 51 1,-17-54 158,-2 1 0,8 38 0,-16-66-518,-1 0 0,1 0 0,-1 0 0,1 0 0,-1 0 0,0 0 0,0 0 0,-1 0 0,1 0 0,-1 1 0,1-1 0,-1 0 0,0 0 0,0 0 0,0-1 0,-1 1 0,1 0 0,-1 0 0,1-1 0,-1 1 0,-3 3 0,1-3-148,-1 0-1,1 0 0,-1-1 0,0 0 0,0 0 1,0 0-1,0 0 0,0 0 0,0-1 1,0 0-1,-11 0 0,13 0-218,-38 2-1840,40-2 1948,-1-1 0,1 0 0,0 0 0,-1 0-1,1 0 1,-1 0 0,1 0 0,-1 0 0,1-1 0,-1 1-1,1 0 1,-1-1 0,1 1 0,-1-1 0,1 0-1,0 1 1,0-1 0,-1 0 0,1 0 0,0 0 0,-2-1-1,2-15-4909</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3.532"/>
    </inkml:context>
    <inkml:brush xml:id="br0">
      <inkml:brushProperty name="width" value="0.05" units="cm"/>
      <inkml:brushProperty name="height" value="0.05" units="cm"/>
      <inkml:brushProperty name="color" value="#5B2D90"/>
    </inkml:brush>
  </inkml:definitions>
  <inkml:trace contextRef="#ctx0" brushRef="#br0">0 99 7555,'0'0'20234,"52"-29"-20234,25 10-657,17-1-1440,-3 4-1344,-10 2-3298</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4.822"/>
    </inkml:context>
    <inkml:brush xml:id="br0">
      <inkml:brushProperty name="width" value="0.05" units="cm"/>
      <inkml:brushProperty name="height" value="0.05" units="cm"/>
      <inkml:brushProperty name="color" value="#5B2D90"/>
    </inkml:brush>
  </inkml:definitions>
  <inkml:trace contextRef="#ctx0" brushRef="#br0">4 580 10789,'0'0'10426,"-1"3"-9409,0-1-998,1 0 1,-1 1 0,1-1 0,0 1-1,0 0 1,0-1 0,0 1 0,0-1 0,0 1-1,1-1 1,-1 1 0,1-1 0,0 0-1,0 1 1,0-1 0,0 0 0,0 1-1,0-1 1,1 0 0,1 3 0,5 9 66,35 77 157,109 250 968,-144-319-1220,-7-16 6,0 0-1,1 0 0,0-1 0,0 1 0,1-1 1,0 1-1,0-1 0,0 0 0,0 0 0,8 8 0,-11-13 4,0 0 1,1 0-1,-1 0 0,0 1 0,1-1 0,-1 0 0,0 0 0,1 0 0,-1 0 0,0 0 0,1 0 0,-1 0 0,0 0 0,1 0 1,-1 0-1,1 0 0,-1 0 0,0 0 0,1 0 0,-1-1 0,0 1 0,1 0 0,-1 0 0,0 0 0,1 0 0,-1-1 0,0 1 1,0 0-1,1 0 0,-1-1 0,0 1 0,0 0 0,1 0 0,-1-1 0,0 1 0,0 0 0,0-1 0,1 1 0,-1-1 0,9-18 10,-8 15-4,51-145 84,57-278-1,-87 327-193,-18 77-35,-4 16 63,1 1 0,0-1 0,1 1 0,-1-1 0,1 1 0,0-1 0,1 1 0,-1 0 0,1 0 0,1 0 0,4-6 0,-8 11 43,0 1 0,1 0 0,-1 0 1,1 0-1,-1 0 0,0-1 0,1 1 1,-1 0-1,0 0 0,1 0 0,-1 0 1,1 0-1,-1 0 0,0 0 0,1 0 1,-1 0-1,0 0 0,1 0 0,-1 1 1,1-1-1,-1 0 0,0 0 0,1 0 1,-1 0-1,0 1 0,1-1 0,-1 0 1,0 0-1,1 0 0,-1 1 0,0-1 1,0 0-1,1 1 0,-1-1 0,0 0 1,1 1-1,9 16-873,-9-15 729,25 49-505,-10-16-401,2-2 0,1 1 0,44 54 1,-56-79 986,0-1 0,1-1 0,0 1 0,0-1 0,1-1 0,0 0 1,0 0-1,1 0 0,-1-1 0,1-1 0,0 0 0,1 0 0,-1-1 0,0 0 1,1-1-1,0 0 0,0 0 0,14-1 0,-21-1 201,1 0-1,-1 0 1,0 0 0,0-1-1,0 0 1,0 0 0,-1 0-1,1 0 1,0 0 0,0-1-1,0 0 1,-1 0 0,1 0-1,-1 0 1,0 0 0,1-1-1,-1 1 1,0-1 0,-1 0-1,1 0 1,0 0 0,-1 0-1,1-1 1,-1 1 0,2-5-1,0-1 310,-1-1 0,1-1 0,-2 1 0,1 0-1,-1-1 1,-1 1 0,0-1 0,-1-15 0,0 23-297,0 1 0,0-1 0,0 0 0,-1 1 0,1-1 0,-1 0 1,1 1-1,-1-1 0,0 1 0,0-1 0,0 1 0,-1 0 0,1-1 1,0 1-1,-1 0 0,0 0 0,1 0 0,-1 0 0,0 0 0,-3-2 0,2 2 7,-1 0 0,0-1 0,0 2 0,0-1 0,-1 0-1,1 1 1,0 0 0,-1 0 0,1 0 0,0 0-1,-7 1 1,2-1-54,0 1-1,0 1 0,-1 0 1,1 0-1,0 1 1,0 0-1,0 1 0,0 0 1,1 0-1,-1 1 1,-11 6-1,12-4-79,1 1-1,-1-1 1,1 1 0,0 1 0,1-1 0,0 1-1,0 0 1,1 1 0,0-1 0,0 1-1,1 0 1,0 0 0,1 0 0,0 1-1,0 0 1,1-1 0,0 1 0,1 0 0,0 0-1,0 0 1,1 0 0,1 0 0,2 17-1,-3-24-23,1-1 0,0 1-1,-1-1 1,1 1 0,0-1-1,0 1 1,0-1 0,1 0-1,-1 0 1,1 1 0,-1-1-1,1 0 1,0 0 0,-1 0-1,1 0 1,0-1 0,0 1-1,0-1 1,1 1 0,3 1-1,-2-1-36,1 0 1,0-1-1,-1 0 0,1 0 0,0-1 1,-1 1-1,1-1 0,0 0 0,0 0 0,8-1 1,-1-1-58,-1-1 1,0 0 0,0 0 0,0-1 0,0-1 0,-1 1 0,1-2 0,15-10 0,56-63-71,-82 79 206,1 0-1,-1 0 1,0 0 0,0 0-1,0 0 1,1 0 0,-1 0-1,0 0 1,0 0 0,0 0-1,1 0 1,-1 0 0,0 0-1,0 0 1,1 0-1,-1 0 1,0 0 0,0 0-1,0 0 1,1 0 0,-1 0-1,0 1 1,0-1 0,0 0-1,0 0 1,1 0 0,-1 0-1,0 0 1,0 1-1,0-1 1,0 0 0,0 0-1,1 0 1,-1 1 0,0-1-1,0 0 1,0 0 0,0 0-1,0 1 1,0-1-1,0 0 1,0 0 0,0 0-1,0 1 1,0-1 0,0 0-1,0 0 1,0 1 0,0 0 20,5 15-31,1 0 0,0-1 0,1 0 1,15 25-1,-18-35 6,0 0 1,0 0 0,0-1-1,0 1 1,1-1 0,0 0-1,0 0 1,0-1 0,0 1-1,1-1 1,-1 0 0,1-1-1,0 1 1,0-1 0,0 0-1,8 1 1,-3-1-5,-1 0 0,1-1 0,0 0 0,0-1 0,0 0 0,0 0 0,0-2 0,-1 1 0,1-1 0,14-5 0,-17 4 1,-1 0 1,0-1 0,0 0-1,0 0 1,0-1-1,-1 0 1,0 0-1,0 0 1,0-1 0,-1 0-1,1 0 1,-1 0-1,-1-1 1,7-11-1,0-4-68,-1 0-1,-1-1 1,-1-1-1,-1 1 0,-1-1 1,-1 0-1,2-34 1,-2-178-460,-6 154 457,2 34 129,1 29 154,-2 0 0,0 1 1,-1-1-1,-1 0 0,-7-30 0,-2 30 338,11 19-528,0 0-1,-1 0 1,1 0-1,0 0 1,-1 0 0,1 0-1,0 0 1,-1 0 0,1 0-1,0 0 1,-1 0 0,1 0-1,0 0 1,-1 0 0,1 0-1,0 0 1,-1 1 0,1-1-1,0 0 1,-1 0 0,1 0-1,0 0 1,-1 1-1,1-1 1,0 0 0,0 0-1,-1 1 1,1-1 0,0 0-1,0 0 1,0 1 0,-1-1-1,-13 37 863,2 25-850,3 2-1,3-1 1,3 1 0,9 121-1,-2-151-18,1 0 1,19 66-1,-18-82-46,0-1 0,1 0 0,1 0 0,1 0 0,0-1 0,1-1-1,14 17 1,-22-29-26,1 1 0,0-1 0,0 0 0,0 0-1,0-1 1,0 1 0,1-1 0,-1 1-1,1-1 1,0 0 0,-1-1 0,1 1-1,0-1 1,0 1 0,0-1 0,0 0 0,0-1-1,1 1 1,-1-1 0,0 1 0,0-1-1,0-1 1,0 1 0,1-1 0,-1 1 0,0-1-1,0 0 1,0 0 0,0-1 0,0 0-1,-1 1 1,1-1 0,0 0 0,-1-1-1,1 1 1,-1 0 0,0-1 0,0 0 0,5-5-1,8-9-46,-1-1 1,-1 0-1,0-1 0,-1-1 0,-2 0 0,0 0 0,-1-1 0,0-1 0,9-36 1,-14 39 596,-1-1 0,-1 0 0,0-37 0,4 63 990,1 13-1411,0 1 0,-2 0 0,0 1 0,-2-1 0,4 42 0,-5-21-745,-2-1 0,-5 50 0,4-88 299,0 0 1,0 0-1,-1 1 0,1-1 0,0 0 0,-1 0 1,0 0-1,1 0 0,-1 0 0,0 0 0,0 0 1,0 0-1,0 0 0,0 0 0,-1-1 1,1 1-1,-1 0 0,-1 1 0,-11 1-7848</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5.210"/>
    </inkml:context>
    <inkml:brush xml:id="br0">
      <inkml:brushProperty name="width" value="0.05" units="cm"/>
      <inkml:brushProperty name="height" value="0.05" units="cm"/>
      <inkml:brushProperty name="color" value="#5B2D90"/>
    </inkml:brush>
  </inkml:definitions>
  <inkml:trace contextRef="#ctx0" brushRef="#br0">64 136 10629,'0'0'6880,"16"3"-6258,-6-1-434,5 2 119,0-1-1,0-1 1,-1 0-1,1-1 1,21-1-1,-33 0-182,0-1 0,1 1 0,-1-1 0,1 1 0,-1-1 0,0 0 0,1 0 0,-1-1 0,0 1 0,0-1 0,0 1 0,0-1 0,0 0 0,0 0-1,0 0 1,-1-1 0,1 1 0,-1-1 0,0 1 0,1-1 0,-1 0 0,0 0 0,-1 0 0,1 0 0,0 0 0,-1 0 0,0 0 0,0-1 0,0 1 0,0 0 0,0-1 0,0-5-1,-1 6-48,0 1 0,0-1 0,0 1 0,0-1 0,0 0 0,0 1 0,-1-1 0,1 1 0,-1 0 0,1-1 0,-1 1 0,0-1 0,0 1 0,0 0 0,-1 0 0,1-1 0,-1 1 0,1 0-1,-1 0 1,-3-3 0,2 2-49,-1 1 0,0-1 0,0 1 0,0 0-1,0 0 1,0 1 0,0-1 0,0 1-1,-1 0 1,1 0 0,-6-1 0,0 1-195,1 1-1,-1 0 1,0 0 0,1 0 0,-1 2 0,1-1 0,0 1-1,-1 0 1,1 1 0,0 0 0,-10 5 0,14-5-90,0 1-1,-1 0 1,1 0 0,0 1 0,1-1 0,-1 1 0,1 0-1,0 0 1,0 0 0,1 1 0,0 0 0,0-1 0,-5 12 0,5-6-789,-1-1 1,1 1-1,1 0 1,-2 15-1,1 35-7017</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6.403"/>
    </inkml:context>
    <inkml:brush xml:id="br0">
      <inkml:brushProperty name="width" value="0.05" units="cm"/>
      <inkml:brushProperty name="height" value="0.05" units="cm"/>
      <inkml:brushProperty name="color" value="#5B2D90"/>
    </inkml:brush>
  </inkml:definitions>
  <inkml:trace contextRef="#ctx0" brushRef="#br0">340 727 8564,'0'0'4343,"0"-18"-2227,-1-58-350,1 73-1642,0 1 1,-1-1-1,1 1 0,0-1 0,-1 1 1,0-1-1,1 1 0,-1-1 1,0 1-1,0 0 0,-1-1 0,1 1 1,0 0-1,-1 0 0,1 0 1,-1 0-1,0 0 0,0 0 0,1 0 1,-1 1-1,-1-1 0,1 1 0,0-1 1,0 1-1,0 0 0,-1 0 1,-3-2-1,-3 1 162,1 1 1,-1-1-1,0 1 1,0 1-1,1 0 1,-10 1-1,3-1 213,8 0-379,0 1 0,0-1-1,0 2 1,1-1 0,-1 1-1,0 0 1,1 0 0,-1 1 0,1-1-1,-1 2 1,1-1 0,0 1 0,-9 7-1,7-4-13,-1 1-1,1 1 0,0 0 1,0 0-1,1 0 0,1 1 1,-10 19-1,9-15-81,1 0 0,0 0 0,1 1 1,1 0-1,0 0 0,1 0 0,1 0 0,0 1 1,1-1-1,1 1 0,0-1 0,5 30 0,-4-42-42,-1 0-1,1-1 0,0 1 1,0 0-1,0-1 0,1 1 1,-1-1-1,1 1 0,-1-1 0,1 0 1,0 0-1,0 1 0,0-1 1,0-1-1,0 1 0,0 0 1,1 0-1,-1-1 0,4 2 1,-1-1-27,0 0 1,0 0 0,0-1 0,0 0 0,1 0 0,-1 0 0,0-1 0,1 1 0,8-2 0,-1 0-45,-1-1 0,0 0-1,0-1 1,1 0 0,-2-1 0,1-1 0,0 0 0,11-7 0,0-4-11,-1 0 0,0-2 1,-2-1-1,0-1 1,-1 0-1,-1-1 0,-1-1 1,-1-1-1,-1 0 0,-1-1 1,19-45-1,-9 8-146,-2 0-1,-4-2 0,21-122 0,-31 135 726,-3 1-1,-2-1 0,-4-79 0,1 129-465,0 0 1,-1 0-1,1 0 0,0 1 0,0-1 1,0 0-1,0 0 0,0 0 0,0 0 1,-1 0-1,1 0 0,0 1 0,0-1 1,0 0-1,0 0 0,-1 0 0,1 0 1,0 0-1,0 0 0,0 0 0,-1 0 1,1 0-1,0 0 0,0 0 0,0 0 1,0 0-1,-1 0 0,1 0 0,0 0 1,0 0-1,0 0 0,-1 0 0,1 0 1,0 0-1,0 0 0,0-1 0,0 1 1,-1 0-1,1 0 0,0 0 0,0 0 1,0 0-1,0 0 0,0-1 0,0 1 1,-1 0-1,1 0 0,0 0 0,0 0 1,0-1-1,-8 22 322,-5 41-296,4 0-1,2 1 1,3 0-1,4 68 0,0-104-159,2-1-1,1 0 1,1 0-1,1 0 0,2 0 1,0-1-1,2 0 1,18 38-1,-22-54 52,0 1 0,1-1 0,0-1 0,1 1 0,0-1 0,0-1 0,1 1 0,0-1 0,0 0 0,13 7 1,-13-10 43,-1 0 0,1-1 1,-1 0-1,1 0 0,0-1 0,0 0 1,0-1-1,1 0 0,-1 0 1,0 0-1,0-1 0,1-1 1,-1 1-1,16-4 0,-14 1 26,-1 0-1,1 0 0,-1-1 0,0-1 1,-1 1-1,1-1 0,-1-1 0,0 1 1,0-1-1,-1-1 0,1 0 1,-2 0-1,1 0 0,-1-1 0,0 0 1,0 0-1,6-12 0,-4 5 75,-1 1 0,0-1 0,-1-1 0,-1 1 0,0-1-1,-1 0 1,-1-1 0,0 1 0,0-27 0,-2 40-35,-1 0 0,0 0 1,0 0-1,-1-1 0,1 1 0,-1 0 0,1 0 0,-1 0 0,0 0 1,0 0-1,0 0 0,-1 0 0,1 1 0,-1-1 0,1 0 1,-1 1-1,0-1 0,0 1 0,-3-3 0,1 3 1,1 0 0,-1 0 1,0 0-1,0 0 0,0 1 0,0-1 0,-1 1 0,1 0 0,0 1 0,0-1 0,-1 1 0,1 0 1,-6 0-1,4 0-34,1 0 1,-1 1-1,1 0 1,-1 0-1,1 0 1,0 1-1,-1 0 1,1 0-1,0 0 1,0 0-1,1 1 1,-1 0-1,0 0 1,1 0-1,-1 1 1,1 0-1,0-1 1,1 1-1,-1 1 1,0-1-1,1 0 1,0 1-1,0 0 1,-2 5-1,0 0-31,1 1 0,0-1 0,1 1 0,0-1 0,1 1 0,0 0 0,0 0-1,1 0 1,1 0 0,0 0 0,2 15 0,-2-24-25,1 1-1,-1-1 1,1 1-1,0-1 1,0 1 0,0-1-1,1 1 1,-1-1-1,0 0 1,1 1 0,0-1-1,-1 0 1,1 0-1,0 0 1,0-1-1,0 1 1,0 0 0,1-1-1,-1 1 1,0-1-1,1 0 1,-1 0 0,1 0-1,-1 0 1,1 0-1,-1 0 1,1-1 0,0 1-1,-1-1 1,1 0-1,0 0 1,-1 0 0,1 0-1,0 0 1,-1 0-1,4-1 1,1 0-36,0 0 0,0 0 1,0-1-1,0 1 0,0-1 0,0-1 1,-1 0-1,1 0 0,-1 0 0,0 0 0,1-1 1,7-7-1,25-43 1844,-38 70-1803,-1-1 0,2 0 0,0 1 0,1-1 0,7 22 0,-9-32 21,0-1 0,1 0 0,0 0 0,0 1 0,0-1 0,0 0 1,1-1-1,-1 1 0,1 0 0,0-1 0,0 1 0,0-1 0,1 0 1,-1 0-1,1 0 0,0-1 0,-1 1 0,1-1 0,0 0 0,1 0 1,-1 0-1,0-1 0,7 2 0,-3-2-103,-1 0 0,1-1 0,-1 1-1,1-2 1,-1 1 0,0-1 0,1 0 0,-1-1 0,0 0 0,0 0 0,1-1 0,-2 1-1,1-2 1,9-4 0,-5 1-17,-1-1 1,0 0-1,-1 0 0,0-1 0,0 0 0,-1-1 1,0 0-1,6-11 0,1-4-267,-1-1 0,-1 0 0,-2-1 0,0 0 0,-2-1 0,10-53 1,-12 39 552,-2 0 0,-2 0 1,-2-1-1,-7-77 1,-12 76 1633,3 30-394,15 14-1336,-1 0 1,0 0-1,1 1 0,-1-1 0,0 0 0,1 0 0,-1 0 1,0 1-1,1-1 0,-1 0 0,0 1 0,1-1 0,-1 1 1,1-1-1,-1 1 0,1-1 0,-1 1 0,1-1 0,-1 1 1,1-1-1,-1 1 0,1 0 0,0-1 0,-1 1 0,1-1 1,0 1-1,0 0 0,-1 0 0,1 0 0,-5 13 6,0 0 0,1 1 0,1-1 0,1 1 0,-2 21 0,1 84 106,4-87-22,14 159 135,-8-136-254,-2-1 0,-3 73 1,-2-126-92,-1 0 0,1 0 0,0 0 0,-1-1 0,0 1 0,1 0 0,-1 0 0,0 0 0,0-1 0,0 1 0,0-1 0,-1 3 0,-6-2-574,1-15 452,4 0 260,1-1 0,0 0 1,1 1-1,1-1 0,0 0 1,1 0-1,0 0 1,1 1-1,0-1 0,2 1 1,-1-1-1,8-15 0,-8 21 72,1 0 1,0 0-1,0 0 0,1 0 0,0 1 0,1 0 0,0 0 0,0 0 0,0 1 0,1 0 1,0 0-1,0 0 0,0 1 0,1 0 0,0 0 0,0 1 0,0 0 0,0 1 0,0 0 0,11-3 1,-15 5-83,0 1 1,0-1-1,0 1 1,0-1 0,0 1-1,0 0 1,0 1-1,0-1 1,0 1 0,0-1-1,0 1 1,0 0-1,0 1 1,-1-1 0,1 1-1,0 0 1,-1 0 0,4 2-1,-1 0-25,-1 1 0,0 0 0,0 0-1,0 0 1,-1 1 0,0 0 0,0 0 0,0 0-1,5 11 1,-2 1-46,0 0 0,-2 0 0,0 1 0,-1 0 0,0 0 0,0 36-1,-3-43-184,-1 0 0,0 0-1,-2 0 1,-3 19 0,4-26-161,-1 0-1,0 0 1,0 0 0,-1 0 0,1-1 0,-1 1-1,0-1 1,0 0 0,0 0 0,-1 0 0,0 0-1,-7 6 1,-19 9-5399</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5.075"/>
    </inkml:context>
    <inkml:brush xml:id="br0">
      <inkml:brushProperty name="width" value="0.05" units="cm"/>
      <inkml:brushProperty name="height" value="0.05" units="cm"/>
      <inkml:brushProperty name="color" value="#5B2D90"/>
    </inkml:brush>
  </inkml:definitions>
  <inkml:trace contextRef="#ctx0" brushRef="#br0">31 46 8772,'0'0'13046,"-30"0"-11974,50 0-1072,17 0 16,15 0 577,1 0-481,-1 0-112,-6-4-16,-3-5-929,-5 0-671,-8-2-1506,-12-1-3233</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6.774"/>
    </inkml:context>
    <inkml:brush xml:id="br0">
      <inkml:brushProperty name="width" value="0.05" units="cm"/>
      <inkml:brushProperty name="height" value="0.05" units="cm"/>
      <inkml:brushProperty name="color" value="#5B2D90"/>
    </inkml:brush>
  </inkml:definitions>
  <inkml:trace contextRef="#ctx0" brushRef="#br0">0 186 5523,'0'0'10823,"19"7"-9996,-9-3-733,82 25 433,-82-27-388,0 1 0,1-2 0,-1 0 0,0 0-1,1 0 1,-1-2 0,1 1 0,-1-1-1,11-3 1,-17 3-13,-1-1 1,1 0-1,-1 0 0,0 0 1,1-1-1,-1 1 0,0-1 0,0 0 1,-1 0-1,1 0 0,0 0 1,-1 0-1,0 0 0,0-1 0,0 1 1,0-1-1,0 0 0,-1 1 1,0-1-1,0 0 0,0 0 0,0 0 1,0 0-1,-1 0 0,0-7 1,1 4-27,-1 1 1,0 0 0,0 0 0,0 0 0,-1 0 0,0-1 0,0 1 0,-1 0 0,1 0 0,-1 1 0,-1-1 0,1 0 0,-1 1 0,0-1-1,-7-9 1,7 12-131,1 0 0,-1 0 0,0 0-1,0 1 1,-1-1 0,1 1-1,0-1 1,-1 1 0,1 1 0,-1-1-1,0 0 1,0 1 0,0 0 0,0-1-1,0 2 1,0-1 0,0 0-1,0 1 1,0 0 0,0 0 0,0 0-1,0 0 1,0 1 0,0-1 0,0 1-1,0 0 1,0 0 0,0 1-1,1-1 1,-1 1 0,-4 2 0,2 1-224,0 0 1,0 0-1,0 0 1,1 1-1,0 0 1,0 0 0,0 0-1,1 0 1,0 1-1,0 0 1,0 0-1,1 0 1,0 0 0,1 0-1,-3 12 1,1 8-1758,0 0 1,2 1 0,2 28 0,0 15-5100</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7.425"/>
    </inkml:context>
    <inkml:brush xml:id="br0">
      <inkml:brushProperty name="width" value="0.05" units="cm"/>
      <inkml:brushProperty name="height" value="0.05" units="cm"/>
      <inkml:brushProperty name="color" value="#5B2D90"/>
    </inkml:brush>
  </inkml:definitions>
  <inkml:trace contextRef="#ctx0" brushRef="#br0">71 95 13014,'0'0'8436,"-11"16"-8265,2-5-101,4-5-23,0 0 0,0 1 0,0 0 0,1 0 0,0 1 0,0-1 0,1 1 0,0-1 0,0 1 0,1 0 0,0 0 0,0 0 0,0 15 0,1-2 77,1 0 0,1 0 1,1 0-1,6 30 0,-6-45-125,0 1-1,0-1 1,0 0-1,1 0 1,0 0 0,0-1-1,1 1 1,0-1 0,0 0-1,0 0 1,0 0-1,1 0 1,0-1 0,0 0-1,0 0 1,0 0 0,1 0-1,9 4 1,-4-4-84,0 1-1,0-2 1,0 0 0,0 0-1,1-1 1,0 0 0,-1-1 0,1 0-1,0-1 1,-1 0 0,1-1 0,0 0-1,-1-1 1,1-1 0,16-5-1,-20 6 10,-1-1 0,0 0 0,0 0 0,0-1 0,-1 0 0,1 0 0,-1 0 0,0-1 0,0 0 0,0 0 0,-1-1 0,0 1 0,0-1 0,0 0 0,-1-1 0,0 1 0,0-1 0,-1 0 0,1 0 0,-1 0 0,-1 0-1,0-1 1,0 1 0,2-12 0,-3 3 16,0-1-1,-1 1 1,0 0-1,-1-1 1,-1 1-1,-1-1 1,-1 1-1,0 0 1,0 0-1,-2 1 1,0 0-1,-9-16 1,11 23 181,-1 0 0,0 0 1,0 1-1,-1 0 0,0 0 1,0 0-1,-1 1 1,1 0-1,-2 0 0,1 1 1,0 0-1,-1 0 0,0 1 1,0 0-1,-1 0 1,1 1-1,-1 0 0,1 0 1,-1 1-1,0 0 1,0 1-1,0 0 0,-11 0 1,13 1-90,0 0 0,1 1 0,-1 0 1,0 1-1,1 0 0,-1 0 0,1 0 0,0 0 1,0 1-1,0 0 0,0 1 0,0-1 0,1 1 1,0 0-1,-1 0 0,1 1 0,1-1 1,-1 1-1,1 0 0,-8 11 0,7-7-58,-1 1-1,2-1 1,-1 1 0,1 0-1,0 0 1,1 0-1,1 0 1,-1 0 0,1 1-1,1-1 1,0 1 0,1 16-1,0-25 11,0 1 0,1-1 0,-1 0 0,0 0 0,1 0 0,0 0 0,-1 0 0,1 0 0,0 0 0,0-1 0,0 1 0,0 0 0,0 0 0,1-1 0,-1 1 0,0 0 0,1-1 0,-1 1 0,1-1 0,2 2 0,-1-1 1,1 0-1,0-1 0,0 1 0,0-1 0,0 1 1,0-1-1,0 0 0,0-1 0,8 1 1,1-1 18,0 0 0,0-1 0,0-1 0,-1 0 0,26-8 0,-5-3 287,0-2-1,55-34 0,-62 33 345,1 1 0,0 1-1,1 1 1,51-15 0,-77 27-622,0 0 1,1 0-1,-1 0 1,1 0-1,-1 1 0,1 0 1,-1-1-1,1 1 1,0 0-1,-1 0 1,1 0-1,-1 1 0,1-1 1,-1 1-1,1-1 1,-1 1-1,1 0 1,-1 0-1,1 0 0,-1 0 1,0 0-1,0 0 1,1 1-1,-1-1 1,0 1-1,0 0 1,-1-1-1,4 4 0,-2 2-29,-1-1 0,1 1 0,-1-1 0,-1 1 0,1 0 0,-1 0 0,0 0-1,-1 0 1,0 11 0,-2 31-68,1-36-156,0 0 0,1 1 0,0-1 0,1 1 0,3 14 0,-4-27 231,1-1-1,-1 0 1,0 1 0,1-1-1,-1 0 1,0 1 0,1-1-1,-1 0 1,1 1 0,-1-1 0,1 0-1,-1 0 1,1 0 0,-1 1-1,1-1 1,-1 0 0,1 0-1,-1 0 1,1 0 0,-1 0 0,1 0-1,-1 0 1,1 0 0,-1 0-1,1 0 1,-1 0 0,1 0-1,-1-1 1,1 1 0,-1 0 0,1 0-1,-1 0 1,0-1 0,1 1-1,0-1 1,18-9-233,11-18 308,46-54 0,1-1 64,-54 61-62,-14 12 254,0 0-1,1 1 1,1 0-1,-1 0 0,1 1 1,14-7-1,-24 15-295,0 0 0,-1 1-1,1-1 1,0 0 0,-1 0-1,1 1 1,0-1-1,-1 1 1,1-1 0,-1 0-1,1 1 1,-1-1-1,1 1 1,-1-1 0,1 1-1,-1 0 1,1-1 0,-1 1-1,1-1 1,-1 1-1,0 0 1,0-1 0,1 1-1,-1 0 1,0-1 0,0 1-1,0 0 1,1 0-1,-1-1 1,0 1 0,0 0-1,0 0 1,-1 0 0,7 36 532,-6-31-524,18 369-764,-18-358 6,0 0 1,-1 0-1,-1 1 1,-1-1-1,0-1 1,-1 1-1,-1 0 1,-11 25-1,-29 38-7454</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19.304"/>
    </inkml:context>
    <inkml:brush xml:id="br0">
      <inkml:brushProperty name="width" value="0.05" units="cm"/>
      <inkml:brushProperty name="height" value="0.05" units="cm"/>
      <inkml:brushProperty name="color" value="#5B2D90"/>
    </inkml:brush>
  </inkml:definitions>
  <inkml:trace contextRef="#ctx0" brushRef="#br0">0 280 4626,'0'0'8927,"3"2"-7849,1 1-793,1-1 0,-1 1 0,1-1 0,-1 0 1,1-1-1,0 1 0,0-1 0,0 0 0,10 0 0,54 2 908,-49-3-894,821 27 576,260-30-609,-429-12-132,1926 1 1278,-1485-36-1175,-745 29-208,282-23 181,161-8 333,-573 41-257,1175-45 460,-904 40-489,423-8-154,-205 12-87,175 0-21,55 12-42,-539 0 3360,-425 1-9143,-14 5 1159,-11 0-2989</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1:22.125"/>
    </inkml:context>
    <inkml:brush xml:id="br0">
      <inkml:brushProperty name="width" value="0.05" units="cm"/>
      <inkml:brushProperty name="height" value="0.05" units="cm"/>
      <inkml:brushProperty name="color" value="#5B2D90"/>
    </inkml:brush>
  </inkml:definitions>
  <inkml:trace contextRef="#ctx0" brushRef="#br0">314 11 4130,'0'0'9770,"-3"-1"-9250,0 1 0,-1-1 0,1 0 1,0 1-1,0 0 0,-1 0 0,1 0 1,0 0-1,-4 1 0,1 4-463,0 0 1,0 1-1,1 0 0,0 0 0,0 0 0,1 0 1,0 1-1,0 0 0,0 0 0,-3 10 1,-27 81 739,29-81-621,-4 20-31,1 0-1,2 1 0,2 0 0,2 0 0,1 39 0,1-75-146,0 1-1,0-1 1,0 0-1,0 0 1,0 1 0,1-1-1,-1 0 1,1 0 0,-1 0-1,1 0 1,0 1 0,0-1-1,0 0 1,0 0-1,0-1 1,0 1 0,1 0-1,-1 0 1,1-1 0,-1 1-1,1 0 1,0-1 0,-1 0-1,1 1 1,0-1-1,0 0 1,0 0 0,0 0-1,0 0 1,3 1 0,4 0 9,0-1 0,0 0 0,0 0 0,1-1 0,-1 0 0,10-1 0,-13 0 20,-1 1-23,0-1 1,-1 1 0,1-1 0,0-1 0,-1 1 0,1 0 0,-1-1-1,0 0 1,1 0 0,-1 0 0,0-1 0,0 0 0,0 1 0,-1-1-1,6-5 1,-4 1 18,1 0-1,-1 0 0,0 0 0,-1 0 1,0-1-1,0 1 0,5-17 0,-2 1 15,-1 0-1,-2-1 0,0 1 0,-2-1 0,0-29 0,-2 41-23,0 0 0,-1 0 0,0 0 1,-1 0-1,-1 0 0,1 0 0,-2 1 1,0-1-1,-8-16 0,7 20 9,0 0-1,0 1 1,-1 0 0,0 0-1,0 1 1,0-1-1,-1 1 1,0 1 0,0-1-1,-1 1 1,0 1-1,1-1 1,-14-4 0,8 4 8,1 1 1,-1 0-1,0 1 1,0 0-1,0 1 1,0 0-1,0 1 1,0 1-1,-1 0 1,-22 4-1,29-3-210,1 1 0,-1-1 0,1 1 0,0 1-1,0-1 1,0 1 0,0 0 0,1 1 0,-1-1-1,-6 6 1,9-6-326,-1 1-1,1-1 1,0 1-1,0 0 1,0 0-1,1 0 1,-1 1-1,1-1 1,0 0-1,0 1 0,0 0 1,1-1-1,0 1 1,-2 9-1,2 24-7494</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13.627"/>
    </inkml:context>
    <inkml:brush xml:id="br0">
      <inkml:brushProperty name="width" value="0.05" units="cm"/>
      <inkml:brushProperty name="height" value="0.05" units="cm"/>
      <inkml:brushProperty name="color" value="#5B2D90"/>
    </inkml:brush>
  </inkml:definitions>
  <inkml:trace contextRef="#ctx0" brushRef="#br0">68 59 5250,'0'0'7889,"-8"-5"-6867,-42-29 2070,41 31 1218,19 2-3153,856-6-896,-865-1 1373</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17.293"/>
    </inkml:context>
    <inkml:brush xml:id="br0">
      <inkml:brushProperty name="width" value="0.05" units="cm"/>
      <inkml:brushProperty name="height" value="0.05" units="cm"/>
      <inkml:brushProperty name="color" value="#5B2D90"/>
    </inkml:brush>
  </inkml:definitions>
  <inkml:trace contextRef="#ctx0" brushRef="#br0">64 70 9092,'0'0'9605,"-1"-12"-9144,-3-34 313,3 34 1995,1 18-2177,-33 579 1984,13-332-4133,18-235 447,0-5-1212,2-3-2166</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18.240"/>
    </inkml:context>
    <inkml:brush xml:id="br0">
      <inkml:brushProperty name="width" value="0.05" units="cm"/>
      <inkml:brushProperty name="height" value="0.05" units="cm"/>
      <inkml:brushProperty name="color" value="#5B2D90"/>
    </inkml:brush>
  </inkml:definitions>
  <inkml:trace contextRef="#ctx0" brushRef="#br0">108 85 5763,'0'0'10543,"-2"-12"-9118,-3-34-774,5 44-629,1 1 0,-1 0-1,1 0 1,-1-1 0,1 1 0,0 0 0,0 0 0,0 0 0,0-1 0,0 1-1,0 0 1,0 0 0,0 1 0,0-1 0,0 0 0,0 0 0,1 0 0,-1 1 0,0-1-1,1 1 1,-1-1 0,0 1 0,1-1 0,-1 1 0,0 0 0,1 0 0,-1 0 0,1 0-1,-1 0 1,1 0 0,1 0 0,2-1 59,5 0 20,1 0-1,-1 0 1,1 1-1,0 1 1,-1 0-1,1 0 0,-1 1 1,0 0-1,1 1 1,-1 0-1,0 0 1,-1 1-1,1 1 0,17 10 1,-16-7-20,0 1 1,0 1 0,-1 0-1,0 0 1,0 1-1,-1 0 1,-1 1-1,0 0 1,0 0 0,8 21-1,-7-15-102,-1 1 0,-1 0-1,-1 0 1,-1 1-1,-1 0 1,0 0 0,-1 0-1,-2 0 1,0 1 0,-1-1-1,-1 0 1,0 0 0,-2 1-1,0-1 1,-2-1 0,0 1-1,-1-1 1,-1 0 0,-1 0-1,0 0 1,-2-1 0,0-1-1,-1 0 1,0 0 0,-2-1-1,0 0 1,0-1 0,-2-1-1,-28 22 1,32-26 2,-1-1 1,-1-1-1,0 0 0,0-1 1,0 0-1,-1-1 0,0 0 1,0-2-1,0 1 0,-1-2 0,0 0 1,1 0-1,-1-2 0,0 0 1,0 0-1,-23-3 0,37 2 15,0 0-1,-1-1 0,1 1 0,0 0 1,-1 0-1,1-1 0,0 1 0,0-1 0,0 1 1,-1-1-1,1 0 0,0 1 0,0-1 0,0 0 1,0 0-1,0 0 0,0 1 0,0-1 0,0 0 1,1 0-1,-1-1 0,0 1 0,1 0 1,-1 0-1,0 0 0,1 0 0,-1-1 0,1 1 1,0 0-1,-1 0 0,1-1 0,0 1 0,0 0 1,0-1-1,0 1 0,0 0 0,0 0 1,0-1-1,0 1 0,1 0 0,-1-1 0,1-1 1,1-1-192,-1 0 1,1-1 0,0 1-1,0 0 1,0 0 0,1 1-1,0-1 1,-1 0 0,1 1-1,0 0 1,1 0 0,3-4-1,51-28-4168,8-1-2045</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18.655"/>
    </inkml:context>
    <inkml:brush xml:id="br0">
      <inkml:brushProperty name="width" value="0.05" units="cm"/>
      <inkml:brushProperty name="height" value="0.05" units="cm"/>
      <inkml:brushProperty name="color" value="#5B2D90"/>
    </inkml:brush>
  </inkml:definitions>
  <inkml:trace contextRef="#ctx0" brushRef="#br0">302 10 10533,'0'0'3015,"-25"-2"98,-81-5-1376,98 6-1633,0 2 1,0-1-1,0 1 1,0 0-1,0 1 1,0-1-1,1 2 1,-1-1 0,0 1-1,1 0 1,0 1-1,0 0 1,0 0-1,0 0 1,-7 7-1,10-8-94,0 1-1,1 0 1,-1 0 0,1 0-1,0 0 1,0 0-1,0 0 1,1 1 0,0-1-1,0 1 1,0 0-1,0 0 1,1 0 0,-1 0-1,1 0 1,1 0-1,-1 0 1,1 0 0,0 0-1,0 0 1,1 7-1,-1-9-15,1-1-1,0 0 1,0 0-1,0 0 0,0 0 1,1 0-1,-1 0 1,0 0-1,1 0 1,-1-1-1,1 1 0,0 0 1,-1-1-1,1 0 1,0 1-1,0-1 0,0 0 1,0 0-1,0 0 1,0 0-1,0 0 1,1 0-1,-1-1 0,0 1 1,0-1-1,5 1 1,9 1-108,-1-1 0,30 0 0,-34-2 62,1 1-44,0-2-1,-1 1 1,1-2-1,0 0 1,-1 0-1,0-1 1,0 0-1,0-1 1,0 0-1,13-9 1,-19 11 188,0 0 0,0-1-1,0 0 1,0 0 0,0 0 0,-1-1-1,1 0 1,-1 1 0,-1-2 0,1 1 0,-1 0-1,0-1 1,0 1 0,0-1 0,-1 0-1,0 0 1,0 0 0,0 0 0,-1 0 0,0-1-1,0-7 935,-1 26-687,-11 63-380,7-52-113,0-1 1,0 31-1,4-52 84,0 0 0,0 0-1,0 0 1,1 0 0,-1 0 0,1 0 0,-1 0-1,1 0 1,-1-1 0,1 1 0,-1 0-1,1 0 1,-1 0 0,1-1 0,0 1-1,0 0 1,-1 0 0,1-1 0,0 1 0,0-1-1,0 1 1,0-1 0,0 1 0,0-1-1,0 0 1,0 1 0,0-1 0,0 0-1,0 0 1,0 1 0,0-1 0,0 0-1,0 0 1,0 0 0,0-1 0,0 1 0,2 0-1,1-1-445,1 1-1,-1-1 1,1 1-1,-1-2 0,1 1 1,-1 0-1,1-1 1,5-3-1,26-24-4072,4-12-1758</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19.009"/>
    </inkml:context>
    <inkml:brush xml:id="br0">
      <inkml:brushProperty name="width" value="0.05" units="cm"/>
      <inkml:brushProperty name="height" value="0.05" units="cm"/>
      <inkml:brushProperty name="color" value="#5B2D90"/>
    </inkml:brush>
  </inkml:definitions>
  <inkml:trace contextRef="#ctx0" brushRef="#br0">90 1 9364,'0'0'13863,"-26"39"-13783,22 34 608,4 7 497,0 4-1025,-2 2 48,-2-8-208,2-5-256,-4-7-289,-6-5-2000,-5-15-1425,1-17-6402</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19.388"/>
    </inkml:context>
    <inkml:brush xml:id="br0">
      <inkml:brushProperty name="width" value="0.05" units="cm"/>
      <inkml:brushProperty name="height" value="0.05" units="cm"/>
      <inkml:brushProperty name="color" value="#5B2D90"/>
    </inkml:brush>
  </inkml:definitions>
  <inkml:trace contextRef="#ctx0" brushRef="#br0">1 399 10293,'0'0'5962,"21"-11"-4569,143-70 109,-140 71-1242,0-1 0,0-2-1,37-26 1,-55 35-141,-1-1 1,1 0-1,-1 0 0,0 0 1,0 0-1,-1-1 0,0 0 0,0 0 1,0 0-1,0 0 0,-1-1 1,0 1-1,-1-1 0,1 0 0,-1 0 1,-1 0-1,1 0 0,0-12 1,-2 17-64,0 0 0,0 0-1,0 0 1,0 1 0,0-1 0,0 0 0,-1 0 0,1 0 0,-1 0 0,1 1 0,-1-1 0,0 0 0,0 1 0,0-1 0,0 0 0,0 1 0,0-1 0,0 1 0,0-1 0,-1 1 0,1 0 0,0 0-1,-3-2 1,1 1-30,0 1-1,-1 0 0,1-1 0,-1 1 0,1 0 0,-1 1 0,1-1 0,-1 1 0,1-1 0,-1 1 0,-5 0 1,-2 1-26,0 1 1,0 0 0,1 0 0,-1 1 0,1 0 0,-1 1 0,-13 7 0,12-4-35,1 0 0,1 1 0,-1 0 0,1 0 0,1 2 0,0-1 0,0 1 0,1 0 0,0 1 0,1 0 1,0 0-1,0 0 0,2 1 0,-1 0 0,1 1 0,1-1 0,0 1 0,1-1 0,1 1 0,0 0 0,-1 16 0,3-27-66,0 1 0,0 0 1,0 0-1,0-1 0,0 1 0,1 0 0,-1-1 0,1 1 1,0-1-1,0 1 0,0-1 0,0 1 0,0-1 1,0 1-1,1-1 0,-1 0 0,3 3 0,-1-3 3,0 0 0,0 0 1,0-1-1,0 1 0,0-1 0,1 0 0,-1 0 0,0 0 0,1 0 0,-1-1 0,0 1 0,1-1 0,4 0 1,3 0 31,0 0 1,0 0 0,0-2 0,0 1 0,0-1 0,-1-1 0,1 0-1,-1 0 1,1-1 0,-1-1 0,0 1 0,-1-2 0,1 1 0,-1-1 0,0-1-1,-1 0 1,1 0 0,13-16 0,5-10 157,-1-1-1,-2-1 1,32-62-1,2-1 690,-58 97-757,1 0 0,0 0 0,0 0 1,0 0-1,0 1 0,0-1 0,0 0 0,0 0 1,0 1-1,0-1 0,0 0 0,1 1 0,-1-1 1,0 1-1,0-1 0,1 1 0,-1 0 0,0 0 0,0-1 1,1 1-1,-1 0 0,0 0 0,1 0 0,-1 1 1,0-1-1,1 0 0,-1 0 0,0 1 0,0-1 1,1 1-1,-1-1 0,0 1 0,0-1 0,0 1 0,0 0 1,0-1-1,0 1 0,0 0 0,0 0 0,0 0 1,1 1-1,41 45-156,-40-44 167,8 12-52,0 1 0,0 0 1,-2 1-1,0 0 0,-1 0 0,-1 1 1,0 0-1,-2 0 0,6 27 0,-10-37 15,0 0-1,0 1 1,0-1 0,-1 0-1,-1 0 1,1 1 0,-1-1-1,-1 0 1,0 0-1,0 0 1,0 0 0,-1 0-1,0-1 1,0 1 0,-1-1-1,0 0 1,-1 0 0,1 0-1,-1 0 1,-1-1-1,1 0 1,-1 0 0,0-1-1,-7 6 1,-4 1 63,1-2 0,-2 0 0,-22 10 0,33-17-261,0 0 1,0-1 0,-1 1 0,1-1-1,-1-1 1,1 1 0,-1-1-1,0-1 1,1 1 0,-1-1 0,-8-2-1,15 2 99,1 0 0,-1 0 0,1 0 0,0 0 0,-1 0 0,1 0 0,-1-1 0,1 1-1,0 0 1,-1 0 0,1-1 0,0 1 0,-1 0 0,1 0 0,0-1 0,-1 1 0,1 0 0,0-1 0,0 1 0,-1 0-1,1-1 1,0 1 0,0-1 0,0 1 0,-1 0 0,1-1 0,0 1 0,0-1 0,0 1 0,0 0 0,0-1-1,0 0 1,-1-28-5531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5.494"/>
    </inkml:context>
    <inkml:brush xml:id="br0">
      <inkml:brushProperty name="width" value="0.05" units="cm"/>
      <inkml:brushProperty name="height" value="0.05" units="cm"/>
      <inkml:brushProperty name="color" value="#5B2D90"/>
    </inkml:brush>
  </inkml:definitions>
  <inkml:trace contextRef="#ctx0" brushRef="#br0">0 0 13830,'0'0'7908,"2"48"-7460,4 0 144,-6 10 81,0 2-577,0 1-64,0-4-64,0 2-64,0-6-1009,6-8-1408,6-17-3089,2-19-5460</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19.786"/>
    </inkml:context>
    <inkml:brush xml:id="br0">
      <inkml:brushProperty name="width" value="0.05" units="cm"/>
      <inkml:brushProperty name="height" value="0.05" units="cm"/>
      <inkml:brushProperty name="color" value="#5B2D90"/>
    </inkml:brush>
  </inkml:definitions>
  <inkml:trace contextRef="#ctx0" brushRef="#br0">1 429 10373,'0'0'7641,"18"0"-6670,36 1-504,-14 2-270,0-3 1,70-7-1,-106 6-171,0-1 1,1 1 0,-1-1-1,0 0 1,0 0 0,0-1-1,0 1 1,0-1 0,-1 0-1,1 0 1,-1 0 0,0 0-1,0 0 1,0-1-1,0 0 1,0 1 0,-1-1-1,3-7 1,-3 9 36,-1 0-1,-1 0 1,1 0 0,0 0-1,0 0 1,-1-1 0,1 1-1,-1 0 1,0 0 0,0-1-1,0 1 1,0 0 0,0-1-1,0 1 1,0 0 0,-1 0 0,1-1-1,-1 1 1,0 0 0,0 0-1,0 0 1,0 0 0,0 0-1,0 0 1,0 0 0,-1 0-1,1 0 1,-1 0 0,1 1-1,-1-1 1,0 1 0,1-1-1,-1 1 1,0 0 0,0-1-1,-4-1 1,1 1-11,-1-1 0,0 1 1,1 0-1,-1 0 0,0 0 0,0 1 0,0 0 0,0 0 0,0 0 0,-1 1 1,1 0-1,0 0 0,0 1 0,0-1 0,0 1 0,0 1 0,0-1 0,-10 5 1,8-2-22,0 1 0,0-1 0,1 2 0,0-1 0,0 1 0,0 0 1,0 1-1,1 0 0,0 0 0,0 0 0,-6 12 0,3-4-32,0 1 0,2 0-1,0 0 1,0 0 0,2 1-1,0 0 1,1 0 0,1 0 0,0 1-1,1-1 1,1 1 0,2 29-1,0-44-21,0 0 0,-1-1 0,1 1 0,0 0-1,1 0 1,-1 0 0,0-1 0,1 1-1,0-1 1,-1 1 0,1-1 0,0 0-1,0 1 1,1-1 0,-1 0 0,0-1 0,1 1-1,-1 0 1,1 0 0,-1-1 0,1 0-1,0 1 1,0-1 0,-1 0 0,1-1 0,0 1-1,0 0 1,6 0 0,3 0-115,0 0 0,0-1 1,0 0-1,0-1 0,0 0 0,13-3 0,-7-1-33,0-1 0,-1 0 0,0-1-1,0-1 1,0 0 0,-1-2 0,-1 0 0,0 0-1,0-1 1,-1-1 0,0-1 0,23-27-1,-13 11-204,-2-1 0,-1-1 0,-2-1 0,0-1 0,19-50 0,-23 43 43,16-58 0,-27 80 1028,0 1 1,-2 0-1,0-1 1,-1 0-1,0 1 1,-3-21-1,2 37-644,-1 1 0,1 0 0,0 0 1,0-1-1,0 1 0,-1 0 0,1 0 0,0 0 0,-1 0 0,1 0 0,0-1 0,0 1 0,-1 0 0,1 0 0,0 0 0,-1 0 1,1 0-1,0 0 0,-1 0 0,1 0 0,0 0 0,0 0 0,-1 0 0,1 0 0,0 0 0,-1 0 0,1 0 0,0 1 0,-1-1 1,1 0-1,0 0 0,0 0 0,-1 0 0,1 0 0,0 1 0,0-1 0,-1 0 0,1 0 0,0 0 0,0 1 0,0-1 1,0 0-1,-1 0 0,1 1 0,0-1 0,0 0 0,0 1 0,-7 11 104,1 1-1,0-1 1,1 1 0,1 0 0,0 1-1,-4 22 1,0-3-64,-39 174 419,-6 23-845,9-80-4730,32-112-2043</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0.123"/>
    </inkml:context>
    <inkml:brush xml:id="br0">
      <inkml:brushProperty name="width" value="0.05" units="cm"/>
      <inkml:brushProperty name="height" value="0.05" units="cm"/>
      <inkml:brushProperty name="color" value="#5B2D90"/>
    </inkml:brush>
  </inkml:definitions>
  <inkml:trace contextRef="#ctx0" brushRef="#br0">0 155 14118,'0'0'6515,"32"-101"-6066,-2 79-449,23 8-785,33 1-3745,35 8-5714</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0.490"/>
    </inkml:context>
    <inkml:brush xml:id="br0">
      <inkml:brushProperty name="width" value="0.05" units="cm"/>
      <inkml:brushProperty name="height" value="0.05" units="cm"/>
      <inkml:brushProperty name="color" value="#5B2D90"/>
    </inkml:brush>
  </inkml:definitions>
  <inkml:trace contextRef="#ctx0" brushRef="#br0">24 1 9236,'0'0'15159,"0"39"-15127,0 6 224,0 4-176,-4-4-80,-2-2 32,0-9-176,0-9-1152,4-9-977</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0.919"/>
    </inkml:context>
    <inkml:brush xml:id="br0">
      <inkml:brushProperty name="width" value="0.05" units="cm"/>
      <inkml:brushProperty name="height" value="0.05" units="cm"/>
      <inkml:brushProperty name="color" value="#5B2D90"/>
    </inkml:brush>
  </inkml:definitions>
  <inkml:trace contextRef="#ctx0" brushRef="#br0">16 239 2305,'0'0'15797,"-4"2"-15581,3-2-197,1 0-1,-1 0 1,1 1 0,-1-1 0,1 0 0,-1 0 0,1 1-1,-1-1 1,1 0 0,-1 0 0,1 1 0,-1-1 0,1 0-1,-1 1 1,1-1 0,0 1 0,-1-1 0,1 1 0,0-1 0,-1 0-1,1 1 1,0-1 0,0 1 0,-1 0 0,1-1 0,0 1-1,0-1 1,0 1 0,0 0 0,14 5 716,-7-6-425,-1 1 0,0-1-1,1-1 1,-1 1 0,0-1-1,8-2 1,-9 1-122,1 0-1,-1-1 1,-1 0-1,1 0 1,0 0-1,-1 0 1,0-1 0,1 1-1,-1-1 1,-1 0-1,1-1 1,-1 1-1,1-1 1,-1 1 0,-1-1-1,1 0 1,-1 0-1,1 0 1,-1-1-1,-1 1 1,2-7-1,1-5 48,-1-1-1,0 1 1,-2 0-1,0-1 1,-2-26-1,-9 20-503,10 24 230,0-1 0,-1 1 0,1 0 0,-1-1 0,1 1 0,-1 0 0,1-1 0,-1 1 0,1 0 0,-1 0 0,1-1 0,-1 1 0,1 0 0,-1 0 0,1 0 0,-1 0 0,0 0 0,1 0 0,-1 0 0,1 0 0,-1 0 0,1 0 0,-1 0-1,1 0 1,-1 0 0,0 0 0,1 1 0,-1-1 0,1 0 0,-1 0 0,1 1 0,-1-1 0,1 0 0,0 1 0,-1-1 0,1 0 0,-1 1 0,1-1 0,0 1 0,-1-1 0,1 1 0,0-1 0,-1 1 0,1-1 0,0 1 0,0-1 0,-1 1 0,-6 12-655,0 1 1,0-1 0,1 1-1,1 0 1,0 1-1,-3 20 1,0 8-982,-4 46 0,10-69 1052,1 1 0,1 0-1,0 0 1,2 0 0,5 26-1,-7-42 764,2 0 0,-1-1 0,0 1 0,1 0 0,0-1 0,0 1 0,0-1 0,1 0 0,0 0 0,-1 0 0,1 0 0,1 0 0,-1-1 0,1 1 0,-1-1 0,1 0 0,0 0 0,0 0 0,0 0 0,0-1 0,1 0 0,-1 0 0,1 0 0,-1 0 0,1-1 0,0 1 0,0-1 0,6 0 0,0 0 196,1-1-1,-1-1 0,0 0 1,0-1-1,1 0 1,-1 0-1,0-1 0,-1-1 1,1 0-1,-1 0 0,1-1 1,-1 0-1,-1-1 1,17-12-1,-8 5-119,-2-1 0,0-1 0,0-1-1,-2 0 1,0-1 0,20-31 0,-10 3-129,-23 43-72,1-1 0,-1 0 0,0 1 0,-1-1 0,1 1 0,0-1 0,-1 0 1,0 0-1,0 1 0,1-1 0,-2 0 0,1 0 0,0 1 0,0-1 0,-2-3 0,1 5-24,-1 1 1,0-1-1,0 0 0,1 1 1,-1 0-1,0-1 1,0 1-1,0 0 0,1 0 1,-1 0-1,0 0 0,0 1 1,0-1-1,1 0 0,-1 1 1,0-1-1,0 1 1,1 0-1,-1-1 0,-1 2 1,-3 2-72,0 0 0,1 0 0,-1 1 0,1-1 0,0 1 1,0 0-1,1 1 0,0-1 0,0 1 0,0 0 0,1 0 0,-1 0 1,1 0-1,1 1 0,-1-1 0,1 1 0,0-1 0,-1 13 0,0-4 4,1 0-1,1 0 1,0-1-1,1 1 1,1 0-1,0 0 0,1 0 1,4 15-1,0-14 41,0-1 0,1 1-1,1-1 1,16 24 0,-17-30 145,0 2-1,0-1 1,-1 1 0,-1 0-1,0 0 1,0 1 0,-1-1-1,-1 1 1,0 0-1,3 21 1,-7-31-87,0-1-1,1 0 0,-1 1 1,0-1-1,0 1 1,0-1-1,0 0 1,0 0-1,0 0 0,0 1 1,0-1-1,0 0 1,-1 0-1,1-1 1,0 1-1,-1 0 0,1 0 1,-1-1-1,1 1 1,-1 0-1,1-1 1,-1 0-1,1 1 0,-1-1 1,1 0-1,-1 0 1,0 0-1,1 0 0,-1 0 1,1 0-1,-3-1 1,-56-2 343,48 0-877,2 0-1,-1-1 0,0 0 1,1 0-1,-11-7 0,-14-8-5540</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2.037"/>
    </inkml:context>
    <inkml:brush xml:id="br0">
      <inkml:brushProperty name="width" value="0.05" units="cm"/>
      <inkml:brushProperty name="height" value="0.05" units="cm"/>
      <inkml:brushProperty name="color" value="#5B2D90"/>
    </inkml:brush>
  </inkml:definitions>
  <inkml:trace contextRef="#ctx0" brushRef="#br0">349 734 7876,'0'0'5423,"3"-18"-2883,0 4-1960,1-6 246,0 0-1,-2 0 0,0 0 0,-3-39 0,0 56-724,1 0 0,-1 0 0,0 0 0,0 0 0,0 0 0,-1 0 0,1 1 0,-1-1 0,1 0 0,-1 1 0,0-1 0,0 1-1,0 0 1,-1-1 0,1 1 0,0 0 0,-1 0 0,1 1 0,-1-1 0,0 0 0,0 1 0,1 0 0,-1 0 0,0-1 0,0 2 0,0-1-1,0 0 1,0 1 0,-1-1 0,1 1 0,-6 0 0,0 0-6,0 0-1,0 1 0,-1 0 1,1 0-1,0 1 1,1 0-1,-1 0 1,0 1-1,1 1 1,-11 4-1,7 0-57,0 0-1,0 1 1,1 0-1,0 1 1,1 0-1,0 1 1,0 0-1,1 1 1,1 0 0,0 0-1,0 1 1,-10 26-1,9-17-42,1 1-1,1 0 1,2 0 0,0 1-1,1-1 1,2 1 0,-1 28-1,3-45 4,0-1-1,1 1 0,-1 0 1,1-1-1,0 1 0,1-1 1,-1 1-1,4 6 0,-4-11-12,1 1 0,-1-1 0,1 1 0,0-1 0,0 0 0,0 0 0,0 0 0,0 0 0,0 0-1,0-1 1,1 1 0,-1 0 0,1-1 0,-1 0 0,1 0 0,-1 0 0,1 0 0,0 0 0,0 0 0,-1-1-1,5 1 1,5 0 12,-1 0 1,1-2-1,-1 1 0,1-1 0,-1-1 0,0 0 0,1-1 0,-1 0 0,0 0 0,-1-1 1,1-1-1,-1 0 0,0 0 0,0-1 0,0-1 0,-1 1 0,0-1 0,9-10 0,3-2 9,-2 0 0,-1-2 0,0 0 0,-2-1 0,0-1-1,20-39 1,-19 24 5,-1-2-1,-2 0 0,-2 0 1,-2-1-1,-1-1 0,4-51 1,-1-258 208,-12 307-176,-4 30 594,-5 31-336,-5 28-310,3 0-1,1 1 1,-6 88 0,9 146 22,7-245 12,0-23-19,-1 30 97,11 76 0,-9-108-147,0 0-1,1-1 0,1 1 0,0-1 0,0 1 0,1-1 1,0 0-1,0-1 0,1 1 0,1-1 0,-1 1 0,1-2 1,11 13-1,-15-19 31,0 1 0,1 0 0,-1 0 0,1-1 0,-1 1 1,1-1-1,0 0 0,-1 1 0,1-1 0,0-1 0,0 1 1,0 0-1,0-1 0,0 1 0,0-1 0,-1 0 0,1 0 0,0 0 1,0 0-1,0-1 0,0 1 0,0-1 0,0 0 0,0 0 0,-1 0 1,1 0-1,0 0 0,-1-1 0,1 1 0,2-3 0,7-4 20,-2-1-1,1 0 1,-1-1-1,17-20 1,-27 29-5,36-42-42,-2-2-1,32-57 1,-51 77 12,-2-2 0,0 0 0,-2-1 0,-1 0 0,12-53 0,-18 47 166,-5 32 1,-2 8 18,-15 55 204,4 5-355,4 0 0,-3 89-1,10-29-8642</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2.392"/>
    </inkml:context>
    <inkml:brush xml:id="br0">
      <inkml:brushProperty name="width" value="0.05" units="cm"/>
      <inkml:brushProperty name="height" value="0.05" units="cm"/>
      <inkml:brushProperty name="color" value="#5B2D90"/>
    </inkml:brush>
  </inkml:definitions>
  <inkml:trace contextRef="#ctx0" brushRef="#br0">28 97 9012,'0'0'8916,"-28"-95"-6483,28 93-2225,0 29-704,10 23-1329,4 14-816,0 0-3041</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2.770"/>
    </inkml:context>
    <inkml:brush xml:id="br0">
      <inkml:brushProperty name="width" value="0.05" units="cm"/>
      <inkml:brushProperty name="height" value="0.05" units="cm"/>
      <inkml:brushProperty name="color" value="#5B2D90"/>
    </inkml:brush>
  </inkml:definitions>
  <inkml:trace contextRef="#ctx0" brushRef="#br0">1 391 3169,'0'0'15285,"4"16"-13903,15 61-51,4 0 0,36 80 1,-59-155-1346,1 0 0,0-1 0,-1 1 0,1-1 0,0 1 0,0-1 0,0 1 0,0-1 0,0 0 0,1 0 1,-1 1-1,0-1 0,1 0 0,-1 0 0,0 0 0,1 0 0,-1-1 0,3 2 0,-3-2 1,1 0-1,-1 0 1,0 0 0,0 0-1,1 0 1,-1 0-1,0 0 1,0-1 0,0 1-1,0 0 1,1-1-1,-1 1 1,0-1 0,0 0-1,0 1 1,0-1-1,0 0 1,0 1 0,1-3-1,6-5-53,-1-1 1,-1 0-1,1 0 0,8-17 1,-5 8 73,56-105-621,-50 87 642,3 1 1,1 1 0,42-55 0,-61 88 31,0-1 1,0 1-1,0-1 1,0 1-1,1 0 0,-1 0 1,0-1-1,1 1 1,-1 0-1,1 0 1,-1 0-1,1 1 1,0-1-1,-1 0 1,1 0-1,0 1 1,0-1-1,-1 1 1,1 0-1,0 0 1,0-1-1,0 1 1,3 1-1,-3-1-33,0 1 0,0 0 0,0 1 0,0-1 0,0 0 0,0 0 0,0 1 0,0 0 0,0-1 0,-1 1-1,1 0 1,-1-1 0,1 1 0,-1 0 0,2 4 0,4 6 12,-2 1 0,1 0 1,-2 0-1,7 27 0,-6-13 85,-1 1-1,1 39 1,-5-57-217,0 0-1,0 0 0,-1 0 1,-1 0-1,1 0 0,-2 0 1,1 0-1,-1-1 0,-1 1 1,-4 8-1,7-15-329,-1 0 0,0 0-1,0 0 1,-1 0 0,1-1 0,0 1 0,-1-1-1,0 1 1,1-1 0,-1 0 0,0 0 0,0-1-1,0 1 1,0 0 0,-6 1 0,-16-1-9446</inkml:trace>
  <inkml:trace contextRef="#ctx0" brushRef="#br0" timeOffset="1">354 0 14967,'0'0'8260,"97"73"-10133,-47 9-672,-5 0-2610,-1-7-4785</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3.153"/>
    </inkml:context>
    <inkml:brush xml:id="br0">
      <inkml:brushProperty name="width" value="0.05" units="cm"/>
      <inkml:brushProperty name="height" value="0.05" units="cm"/>
      <inkml:brushProperty name="color" value="#5B2D90"/>
    </inkml:brush>
  </inkml:definitions>
  <inkml:trace contextRef="#ctx0" brushRef="#br0">259 518 13894,'0'0'8092,"-19"-9"-7238,3 2-774,1 1 1,0 1 0,-23-6 0,36 11-79,-1 0 1,1 0-1,-1 0 1,1 0-1,0 0 1,-1 1-1,1-1 1,0 1 0,-1-1-1,1 1 1,0 0-1,0 0 1,0 0-1,-1 0 1,1 0-1,0 1 1,1-1-1,-1 1 1,-3 2-1,-23 36-11,22-30 8,-5 11-8,0 0-1,1 1 1,1 0 0,1 0 0,1 1 0,2 0 0,0 1 0,1-1 0,1 1-1,1 0 1,2 32 0,0-53-15,0-1-1,1 1 0,-1-1 1,0 0-1,1 1 0,-1-1 1,1 1-1,0-1 0,0 0 1,0 0-1,0 1 0,0-1 1,1 0-1,-1 0 0,0 0 1,1 0-1,0-1 0,-1 1 1,1 0-1,0-1 0,0 1 1,3 1-1,-1-1-11,-1-1 0,1 0 0,0 0 0,0 0 0,0 0 0,0 0-1,0-1 1,0 0 0,0 0 0,0 0 0,0 0 0,6-2 0,2-1-12,-1 0 0,1 0 0,-1-1 0,0 0 1,-1-1-1,1 0 0,-1-1 0,16-12 0,-10 3-3,-1-1-1,0 0 1,-1-2 0,-1 0 0,0 0-1,-1-1 1,-2 0 0,0-1 0,-1 0-1,-1-1 1,0 0 0,4-25 0,4-26 3,-4-1 1,4-93 0,-10-58 1054,-6 198-419,-5 2 753,-1 20-560,-3 14-136,2 9-624,1 0 1,0 0 0,2 1 0,0 0 0,1 0-1,0 35 1,1-25 26,-6 464-6,9-310-2814,3-148-2638,-4-35 4831,1 0 0,-1 0 0,1 0 0,0-1 0,0 1 0,-1 0 0,1 0 0,0-1 1,0 1-1,0-1 0,0 1 0,0 0 0,0-1 0,0 0 0,0 1 0,0-1 0,1 1 0</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3.738"/>
    </inkml:context>
    <inkml:brush xml:id="br0">
      <inkml:brushProperty name="width" value="0.05" units="cm"/>
      <inkml:brushProperty name="height" value="0.05" units="cm"/>
      <inkml:brushProperty name="color" value="#5B2D90"/>
    </inkml:brush>
  </inkml:definitions>
  <inkml:trace contextRef="#ctx0" brushRef="#br0">101 590 10917,'0'0'10450,"12"0"-9095,46 5-988,55 2-309,-110-7-17,-1 0-1,0-1 1,1 1 0,-1-1 0,0 0 0,0 0 0,0 1 0,1-1 0,-1-1 0,0 1 0,0 0 0,0 0 0,0-1 0,-1 1-1,1-1 1,0 0 0,-1 1 0,1-1 0,-1 0 0,1 0 0,-1 0 0,0 0 0,0 0 0,0 0 0,0 0 0,0-1 0,0 1-1,-1 0 1,1-1 0,0-4 0,-1 5 1,0 0 0,0 0 0,1 0-1,-1-1 1,-1 1 0,1 0 0,0 0-1,0 0 1,-1-1 0,1 1 0,-1 0 0,0 0-1,0 0 1,0 0 0,0 0 0,0 0 0,0 0-1,0 0 1,-1 1 0,1-1 0,0 0-1,-1 1 1,0-1 0,1 1 0,-1-1 0,0 1-1,0 0 1,0 0 0,0 0 0,0 0-1,0 0 1,0 0 0,-2 0 0,-7-2-11,0 1 0,0 1 0,-1 0-1,1 0 1,0 1 0,-1 0 0,1 1 0,0 0 0,0 1 0,0 1 0,0-1 0,0 2 0,1 0 0,-1 0 0,1 0-1,-11 7 1,13-5-39,1-1 0,0 1-1,0 0 1,0 1-1,1-1 1,-1 1 0,2 1-1,-1-1 1,1 1-1,0 0 1,1 0 0,0 1-1,0-1 1,0 1-1,2 0 1,-1 0 0,1 0-1,0 0 1,-1 17-1,2-18-100,1 0-1,0-1 1,0 1-1,0 0 1,1 0-1,0-1 1,1 1-1,0 0 1,0-1-1,0 0 1,1 1-1,0-1 1,1 0-1,0 0 1,7 9-1,-5-9-246,0-1 0,0 0 1,1 0-1,0-1 0,0 0 0,1 0 0,-1 0 1,1-1-1,0 0 0,0-1 0,1 0 0,-1 0 0,14 2 1,2 0-330,-1-2 0,1 0 0,0-2 1,0-1-1,0 0 0,0-2 0,-1-1 1,1-1-1,0 0 0,-1-2 0,0-1 1,37-16-1,-41 13 707,1 0-1,-2-1 1,0-1 0,0 0-1,-1-1 1,17-18 0,-21 18 585,-1 0 0,-1-1 0,0 0 1,-1-1-1,-1 0 0,0-1 0,12-30 0,-18 38-132,0 0-1,-1 0 0,0 0 1,0 0-1,-1 0 1,0-1-1,0-13 0,-1 20-380,-1 0 0,1-1 0,0 1 0,-1 0-1,1 0 1,-1 0 0,1 0 0,-1 0 0,0 0-1,0 1 1,0-1 0,0 0 0,0 0 0,-1 1-1,1-1 1,0 0 0,-1 1 0,1-1 0,-1 1-1,0 0 1,1 0 0,-1-1 0,0 1 0,0 0-1,0 0 1,0 1 0,0-1 0,0 0 0,0 1-1,0-1 1,0 1 0,0 0 0,-3-1 0,-3 1-18,-1-1 1,1 1 0,0 1 0,-1 0 0,1 0-1,0 0 1,0 1 0,0 1 0,0-1 0,0 1-1,0 0 1,-9 6 0,6-2-47,0 1 1,0 0-1,1 0 0,0 1 1,0 0-1,1 1 0,-10 13 0,7-6-27,1 0-1,0 0 1,1 1-1,2 0 0,0 1 1,0 0-1,2 0 1,0 1-1,2 0 1,-4 24-1,8-42-35,-1 1 1,1-1-1,0 0 0,-1 0 1,1 0-1,0 1 1,0-1-1,1 0 0,-1 0 1,0 0-1,1 0 1,-1 1-1,1-1 0,0 0 1,0 0-1,0 0 0,0 0 1,0 0-1,0-1 1,0 1-1,1 0 0,-1 0 1,1-1-1,-1 1 1,1-1-1,-1 1 0,1-1 1,3 2-1,0-2-56,0 0 0,0 0 0,-1 0 0,1-1 0,0 0 0,0 0 0,0 0-1,0-1 1,0 1 0,0-1 0,0 0 0,-1-1 0,7-1 0,5-3-40,-1-1 1,1 0-1,-2-1 1,1-1-1,-1 0 1,-1-1 0,0 0-1,0-1 1,-1-1-1,0 0 1,-1 0-1,0-1 1,-1 0-1,14-25 1,-10 12-25,0-1 0,-2-1 1,-1 0-1,-1 0 1,-1-1-1,-1 0 0,4-44 1,-5 19 771,-3 0 1,-2-1 0,-10-97-1,-5 93 910,12 56-1258,0 0-1,-1-1 1,1 1 0,-1 0-1,0-1 1,1 1-1,-1 0 1,-1 1-1,1-1 1,0 0 0,-1 0-1,1 1 1,-7-5-1,9 7-240,-1 0 1,0 0-1,0 0 0,1 0 0,-1 0 0,0 0 0,0 0 0,1 0 1,-1 0-1,0 0 0,0 1 0,1-1 0,-1 0 0,0 0 0,1 1 0,-1-1 1,0 1-1,1-1 0,-1 0 0,1 1 0,-1-1 0,0 1 0,1-1 0,-1 1 1,1 0-1,-1-1 0,1 1 0,0-1 0,-1 1 0,1 0 0,0 0 0,-1-1 1,1 1-1,0 0 0,0-1 0,-1 2 0,-11 33 587,11-30-593,-12 44 58,3 1-1,1 0 1,-2 74 0,11 158-36,3-234-1370,9 55 0,12-6-4453,2-34-2227</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4.209"/>
    </inkml:context>
    <inkml:brush xml:id="br0">
      <inkml:brushProperty name="width" value="0.05" units="cm"/>
      <inkml:brushProperty name="height" value="0.05" units="cm"/>
      <inkml:brushProperty name="color" value="#5B2D90"/>
    </inkml:brush>
  </inkml:definitions>
  <inkml:trace contextRef="#ctx0" brushRef="#br0">100 32 8756,'0'0'17352,"2"-32"-16680,-2 39-592,0 18-16,0 11 160,0 7-224,0 1 0,-4-1-320,-8-5-112,-6-4-1249,-6-8-1568,1-13-1281,3-13-12134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5.843"/>
    </inkml:context>
    <inkml:brush xml:id="br0">
      <inkml:brushProperty name="width" value="0.05" units="cm"/>
      <inkml:brushProperty name="height" value="0.05" units="cm"/>
      <inkml:brushProperty name="color" value="#5B2D90"/>
    </inkml:brush>
  </inkml:definitions>
  <inkml:trace contextRef="#ctx0" brushRef="#br0">30 171 11493,'0'0'9853,"-1"8"-9674,-26 221 1472,26-205-1559,1 0 0,1 1 1,1-1-1,1 0 1,1 0-1,1 0 1,14 40-1,-7-36-51,0-1 1,2-1 0,23 34-1,-33-54-123,0 0 0,0-1 0,1 1 0,-1-1 0,1 0 0,0-1 0,1 1 0,-1-1 0,1 0 0,0 0 0,0-1 0,0 1 0,0-1 0,0-1 0,1 1 0,0-1 0,-1 0 1,1-1-1,0 0 0,9 1 0,-12-2 65,0-1 0,-1 0 0,1 0 0,0 0 0,-1-1 0,1 1 0,-1-1 0,1 0 0,-1 0 0,0 0 0,0 0 1,0 0-1,0-1 0,0 1 0,0-1 0,-1 0 0,1 0 0,-1 0 0,0 0 0,0 0 0,0-1 0,0 1 0,-1-1 1,1 1-1,-1-1 0,0 1 0,1-8 0,3-10-91,0 0-1,-2 0 1,1-36-1,3-349-2801,-7 391 2872,-1 0-1,0 0 1,-1 0 0,0 0-1,-1 0 1,-1 0 0,0 1-1,-1 0 1,-9-18 0,11 26 105,-1-1 1,-1 1 0,1 0-1,-1 0 1,0 0 0,0 1-1,-1 0 1,1 0 0,-1 0-1,0 1 1,-1 0 0,1 0-1,-1 0 1,0 1 0,0 0-1,0 0 1,0 1 0,0 0-1,0 0 1,-12-1 0,15 2 0,-1 1 1,1-1-1,-1 1 1,1 0-1,-1 0 1,1 0 0,-1 0-1,1 1 1,-1 0-1,1 0 1,0 0-1,-7 4 1,8-4-57,0 2 1,0-1-1,1 0 1,-1 1-1,1-1 1,-1 1-1,1 0 0,0-1 1,0 1-1,1 0 1,-1 0-1,0 1 1,1-1-1,0 0 0,0 0 1,0 1-1,-1 3 1,-2 7-12,1 0 1,0 0-1,1 0 1,1 0-1,0 0 1,1 0-1,0 0 1,1 0-1,1 1 1,0-1-1,1-1 1,0 1-1,1 0 1,1-1-1,0 0 1,1 0-1,0 0 0,1-1 1,0 1-1,1-2 1,1 1-1,0-1 1,0-1-1,1 1 1,0-2-1,18 14 1,60 32-1865,-27-24-2120,8-3-4167</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4.576"/>
    </inkml:context>
    <inkml:brush xml:id="br0">
      <inkml:brushProperty name="width" value="0.05" units="cm"/>
      <inkml:brushProperty name="height" value="0.05" units="cm"/>
      <inkml:brushProperty name="color" value="#5B2D90"/>
    </inkml:brush>
  </inkml:definitions>
  <inkml:trace contextRef="#ctx0" brushRef="#br0">0 122 4738,'0'0'10805,"4"-102"-8692,-2 84 80,0 16-1585,0 4-608,4 36-928,4 15 336,4 8-2434,4-6-1648,-2-9-4002</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4.969"/>
    </inkml:context>
    <inkml:brush xml:id="br0">
      <inkml:brushProperty name="width" value="0.05" units="cm"/>
      <inkml:brushProperty name="height" value="0.05" units="cm"/>
      <inkml:brushProperty name="color" value="#5B2D90"/>
    </inkml:brush>
  </inkml:definitions>
  <inkml:trace contextRef="#ctx0" brushRef="#br0">1 345 12998,'0'0'10792,"0"20"-10235,0 250 820,0-269-1390,0 0 1,0 0-1,0 0 1,0 0 0,0 0-1,0-1 1,0 1-1,0 0 1,0 0-1,1 0 1,-1 0-1,0-1 1,1 1 0,-1 0-1,0 0 1,1-1-1,-1 1 1,1 0-1,-1 0 1,1-1 0,-1 1-1,1 0 1,0-1-1,-1 1 1,1-1-1,0 1 1,-1-1-1,1 1 1,0-1 0,0 0-1,-1 1 1,1-1-1,0 0 1,0 0-1,0 1 1,0-1-1,-1 0 1,1 0 0,0 0-1,0 0 1,0 0-1,0 0 1,0 0-1,-1 0 1,1 0-1,0-1 1,0 1 0,1-1-1,5-1-127,-1 0 0,1-1-1,-1 0 1,0 0 0,8-7-1,46-34-482,63-63-1,-35 30 708,-88 77-78,1-1-1,-1 1 1,1 0-1,-1-1 1,1 1 0,-1 0-1,1 0 1,-1-1-1,1 1 1,-1 0-1,1 0 1,-1 0-1,1 0 1,0 0-1,-1 0 1,1 0 0,-1 0-1,1 0 1,-1 0-1,1 0 1,-1 0-1,1 0 1,-1 0-1,1 1 1,-1-1-1,1 0 1,-1 0-1,1 1 1,-1-1 0,1 0-1,-1 1 1,1-1-1,-1 0 1,0 1-1,1-1 1,-1 0-1,1 1 1,-1-1-1,0 1 1,0-1 0,1 1-1,-1-1 1,0 1-1,0-1 1,0 1-1,1-1 1,-1 1-1,0-1 1,0 1-1,0 0 1,0 0 0,10 43 55,-6-24-53,4 12-152,-3-7-440,2 0 1,1 0-1,17 38 0,-9-43-3164,-1-13-2463</inkml:trace>
  <inkml:trace contextRef="#ctx0" brushRef="#br0" timeOffset="1">638 1 10405,'0'0'13926,"0"141"-12629,0-56-641,0 5 689,0 1-769,2-4-320,-2-5-240,0-9-16,-2-9-256,-18-10-1185,-10-9-1680,-1-17-2674</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5.325"/>
    </inkml:context>
    <inkml:brush xml:id="br0">
      <inkml:brushProperty name="width" value="0.05" units="cm"/>
      <inkml:brushProperty name="height" value="0.05" units="cm"/>
      <inkml:brushProperty name="color" value="#5B2D90"/>
    </inkml:brush>
  </inkml:definitions>
  <inkml:trace contextRef="#ctx0" brushRef="#br0">0 115 17000,'0'0'5218,"17"-17"-3868,-5 5-1153,-6 5-149,0 0 0,0 0-1,0 0 1,1 1 0,0 1-1,1-1 1,-1 1 0,1 0 0,0 1-1,1-1 1,-1 2 0,1-1-1,-1 1 1,1 1 0,15-3 0,-3 2-43,0 2 0,0 0 0,0 2 1,0 0-1,-1 1 0,36 8 0,-48-7-69,1 0-1,-1 0 0,0 1 1,0 0-1,0 0 0,-1 1 1,0 0-1,1 0 0,-2 1 0,1 0 1,-1 0-1,0 1 0,0-1 1,0 1-1,-1 1 0,0-1 0,-1 1 1,6 11-1,-3 1-303,0 0 0,-1 0 0,-1 1 0,3 37 0,-4-33-187,0 0 1,12 38 0,-15-60 527,0 0 0,1 0 0,-1 0 0,1 0-1,0 0 1,-1 0 0,1 0 0,1 0 0,-1-1 0,0 1 0,1-1-1,-1 1 1,1-1 0,0 0 0,0 0 0,0 0 0,0-1 0,0 1 0,0-1-1,0 0 1,1 1 0,-1-1 0,0-1 0,1 1 0,-1 0 0,0-1 0,1 0-1,3 0 1,-2 0 170,1 0-1,-1-1 1,0 0 0,0 0-1,1 0 1,-1-1-1,0 0 1,0 0-1,-1 0 1,1 0 0,0-1-1,-1 0 1,0 0-1,1 0 1,-1 0-1,0-1 1,5-5 0,-3 0 46,0 1 0,0-1 1,-1 0-1,0-1 1,-1 1-1,0-1 0,0 0 1,-1 0-1,0 0 1,-1 0-1,0-1 0,-1 1 1,0-1-1,-1 1 1,0-1-1,0 1 1,-1-1-1,0 1 0,-6-20 1,4 21-176,0 0 0,0 0 1,-1 1-1,0-1 0,0 1 0,-1 0 1,0 1-1,0-1 0,-1 1 1,0 0-1,-1 0 0,1 1 0,-1-1 1,-1 2-1,1-1 0,-1 1 0,0 0 1,0 1-1,0-1 0,0 2 1,-1-1-1,-16-3 0,9 3-484,-1 2-1,0 0 1,0 0-1,-1 2 1,1 0-1,0 1 1,0 1 0,0 0-1,0 1 1,1 1-1,-21 8 1,-37 21-4103</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5.855"/>
    </inkml:context>
    <inkml:brush xml:id="br0">
      <inkml:brushProperty name="width" value="0.05" units="cm"/>
      <inkml:brushProperty name="height" value="0.05" units="cm"/>
      <inkml:brushProperty name="color" value="#5B2D90"/>
    </inkml:brush>
  </inkml:definitions>
  <inkml:trace contextRef="#ctx0" brushRef="#br0">23 247 4882,'0'0'4157,"-1"-20"-1999,-4-73 851,3 10 2778,2 32 984,-1 79-6050,-11 461-95,11-279-5164,1-203 3518,2 10-1972,9-12-3582,12-4-3868</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6.224"/>
    </inkml:context>
    <inkml:brush xml:id="br0">
      <inkml:brushProperty name="width" value="0.05" units="cm"/>
      <inkml:brushProperty name="height" value="0.05" units="cm"/>
      <inkml:brushProperty name="color" value="#5B2D90"/>
    </inkml:brush>
  </inkml:definitions>
  <inkml:trace contextRef="#ctx0" brushRef="#br0">397 1 13926,'0'0'7489,"-22"8"-7267,-55 25-185,1 2 0,-109 71 1,183-105 14,-1 1 0,0 1 0,1-1 0,-1 0 0,1 1 0,-1-1 0,1 1 0,0 0 0,0 0 0,0-1 1,1 1-1,-1 1 0,1-1 0,0 0 0,-1 0 0,2 0 0,-1 1 0,0-1 0,0 0 0,1 1 0,0-1 0,0 1 1,0-1-1,0 1 0,0-1 0,1 0 0,0 1 0,-1-1 0,1 0 0,0 1 0,1-1 0,-1 0 0,2 4 0,3 3 145,0-1-1,0 1 0,1-1 1,0 0-1,0-1 0,1 1 1,0-2-1,17 13 0,-9-8-280,1-2 0,1 0 0,0-1 0,0-1 0,38 12 0,-33-14-1264,0-1 0,35 3 0,-9-6-4167</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6.614"/>
    </inkml:context>
    <inkml:brush xml:id="br0">
      <inkml:brushProperty name="width" value="0.05" units="cm"/>
      <inkml:brushProperty name="height" value="0.05" units="cm"/>
      <inkml:brushProperty name="color" value="#5B2D90"/>
    </inkml:brush>
  </inkml:definitions>
  <inkml:trace contextRef="#ctx0" brushRef="#br0">0 36 13558,'0'0'10405,"155"-36"-14615,-76 36-3602</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7.669"/>
    </inkml:context>
    <inkml:brush xml:id="br0">
      <inkml:brushProperty name="width" value="0.05" units="cm"/>
      <inkml:brushProperty name="height" value="0.05" units="cm"/>
      <inkml:brushProperty name="color" value="#5B2D90"/>
    </inkml:brush>
  </inkml:definitions>
  <inkml:trace contextRef="#ctx0" brushRef="#br0">2 321 3185,'-2'0'24972,"15"0"-24987,0-2 1,0 1-1,0-2 0,0 0 1,0-1-1,-1 0 0,14-6 1,82-46 83,-96 49-109,25-14-52,35-27 1,-64 41 31,1 1-1,-1-2 1,1 1 0,-2-1 0,1 0 0,-1-1 0,-1 0 0,0 0 0,8-15 0,-13 22 51,0 0 1,0 0 0,0 0-1,0 0 1,-1-1 0,1 1-1,-1 0 1,0 0 0,1-1-1,-1 1 1,0 0 0,0-1-1,0 1 1,-1 0 0,1-1-1,-1 1 1,1 0 0,-2-4-1,1 5-2,0-1 0,0 1 0,0 0 0,-1-1 0,1 1 0,0 0 0,-1 0 0,1 0-1,-1-1 1,1 2 0,-1-1 0,1 0 0,-1 0 0,0 0 0,1 1 0,-1-1 0,0 1 0,-3-1 0,0 0-31,1 1 0,-1 0 0,0 0 0,0 0 0,0 1 0,0-1 0,1 1-1,-1 0 1,0 1 0,0-1 0,1 1 0,-1 0 0,1 0 0,0 0 0,0 1 0,-7 4 0,5 0-5,-1 0 0,1 1 1,1-1-1,-1 1 0,2 0 0,-1 1 0,1-1 0,0 1 0,1 0 0,0 0 0,0 0 0,1 0 0,0 1 0,0-1 1,1 0-1,1 1 0,0-1 0,1 15 0,2 18-231,3 0 0,18 73 1,-18-92 259,-6-21 18,4 12 54,-1 1 0,0 0 0,-1 0 0,0 25 0,-2-37-45,-1 0-1,1 0 1,0 0-1,-1 0 1,1-1-1,-1 1 1,0 0-1,0 0 1,0-1-1,0 1 1,0-1-1,-1 1 1,1-1-1,-1 1 1,1-1-1,-1 0 1,0 0-1,0 0 1,0 0-1,0 0 1,-1 0-1,1 0 1,0-1-1,-1 1 1,1-1-1,-1 0 1,1 0-1,-1 0 1,0 0-1,-5 1 1,6-1-151,0-1-1,-1 1 1,1-1 0,0 0 0,-1 1-1,1-1 1,0-1 0,-1 1 0,1 0-1,0 0 1,0-1 0,-1 1 0,1-1 0,0 0-1,-3-1 1,4 1-39,0 0 0,0 0 0,0 0 0,1 0 0,-1 0 0,1-1 0,-1 1 0,1 0 0,-1 0 0,1 0 0,0-1 0,-1 1 0,1 0 0,0 0 0,0-1 0,0 1 0,0 0 0,0-1 0,0 1 0,1 0 0,-1 0 0,0-1 0,0 1 0,1 0 0,-1 0 0,1 0 0,-1-1 0,1 1 0,0 0 0,0 0 0,-1 0 0,3-1 0,33-43-9680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8.125"/>
    </inkml:context>
    <inkml:brush xml:id="br0">
      <inkml:brushProperty name="width" value="0.05" units="cm"/>
      <inkml:brushProperty name="height" value="0.05" units="cm"/>
      <inkml:brushProperty name="color" value="#5B2D90"/>
    </inkml:brush>
  </inkml:definitions>
  <inkml:trace contextRef="#ctx0" brushRef="#br0">0 524 10229,'0'0'9943,"20"-5"-9420,36-7-49,-20 6-346,-1-2-1,-1-1 1,0-1-1,38-18 1,-65 25-9,0-1-1,0 1 1,0-1 0,0-1-1,0 1 1,-1-1 0,0-1-1,0 1 1,0-1 0,-1 0 0,0 0-1,0 0 1,-1-1 0,1 1-1,-1-1 1,-1-1 0,1 1-1,-1 0 1,0-1 0,-1 1-1,0-1 1,0 0 0,-1 0-1,1-16 1,-2 22-104,0 0 1,0 0-1,0 0 1,-1 0-1,1 0 1,-1 0-1,1 0 0,-1 0 1,0 1-1,0-1 1,1 0-1,-1 0 1,-1 0-1,1 1 0,0-1 1,0 1-1,-1-1 1,1 1-1,0-1 1,-1 1-1,0 0 0,1-1 1,-1 1-1,0 0 1,1 0-1,-1 0 1,0 1-1,0-1 0,0 0 1,0 1-1,0-1 1,0 1-1,0 0 1,0-1-1,0 1 0,-2 0 1,-2 0-17,0 0 0,0 1 0,0-1 1,0 1-1,0 0 0,0 1 0,1-1 0,-1 1 1,0 0-1,1 1 0,-1-1 0,-4 4 0,-2 3 13,1 0-1,0 1 0,1 0 1,0 1-1,1 0 0,0 1 1,1 0-1,0 0 0,0 0 1,2 1-1,0 0 0,0 1 1,-4 17-1,1-1 3,2 1 1,1 0-1,1 0 1,2 0-1,0 36 1,3-64-14,0 1 1,0 0-1,0 0 1,1 0-1,-1 0 1,1-1 0,0 1-1,0 0 1,0-1-1,1 1 1,-1 0-1,1-1 1,0 0 0,0 1-1,0-1 1,0 0-1,0 0 1,4 3-1,-2-3 7,1 0 1,0 0-1,0 0 0,0-1 0,0 0 0,0 0 1,0 0-1,1-1 0,-1 1 0,1-1 0,-1-1 1,9 1-1,8 0-18,-1-1 0,1-2 1,-1 0-1,1-1 0,-1-1 0,0-1 1,0-1-1,-1 0 0,0-2 0,0-1 1,0 0-1,20-14 0,-22 12-53,-1 0 0,-1-1 0,0-1 0,0 0-1,-1-2 1,-1 1 0,-1-2 0,0 0 0,-1 0-1,0-1 1,-2-1 0,0 0 0,8-20 0,-8 2 21,-1 1 1,-2-1-1,-2 0 0,-1-1 1,-2 1-1,-2-48 1,0 74 82,-6-62 93,6 68-49,-1 1 1,0 0-1,0 0 0,0-1 0,0 1 1,0 0-1,-1 0 0,1 0 1,-1 0-1,0 1 0,0-1 0,0 0 1,0 1-1,0-1 0,-1 1 0,1 0 1,-1 0-1,-3-3 0,5 5-40,0-1 0,0 1 0,0-1 0,-1 1 0,1-1 0,0 1 0,0 0 0,0-1 0,0 1 0,0 0 0,0 0 0,-1 0 0,1 0 0,0 0-1,0 0 1,0 1 0,0-1 0,-1 0 0,1 0 0,0 1 0,0-1 0,0 1 0,0-1 0,0 1 0,0-1 0,0 1 0,0 0 0,0-1 0,0 1 0,0 0 0,1 0 0,-1 0-1,0 0 1,1 0 0,-2 1 0,-15 39 245,7-3-167,1 1 0,3 0-1,-3 62 1,8 126-60,3-105-70,-2-81-92,0 70-1007,0-39-2849,3-45-2234,10-22-4691</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8.538"/>
    </inkml:context>
    <inkml:brush xml:id="br0">
      <inkml:brushProperty name="width" value="0.05" units="cm"/>
      <inkml:brushProperty name="height" value="0.05" units="cm"/>
      <inkml:brushProperty name="color" value="#5B2D90"/>
    </inkml:brush>
  </inkml:definitions>
  <inkml:trace contextRef="#ctx0" brushRef="#br0">0 225 12230,'0'0'6899,"0"-91"-2801,0 52-801,0 5-1616,10 5-1233,16 10-448,12 8-80,7 9-1201,7 2-799,-7 4-2483,-3 10-2288</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8.891"/>
    </inkml:context>
    <inkml:brush xml:id="br0">
      <inkml:brushProperty name="width" value="0.05" units="cm"/>
      <inkml:brushProperty name="height" value="0.05" units="cm"/>
      <inkml:brushProperty name="color" value="#5B2D90"/>
    </inkml:brush>
  </inkml:definitions>
  <inkml:trace contextRef="#ctx0" brushRef="#br0">1 415 8964,'0'0'4544,"20"-16"-2183,31-22-1349,115-93 911,-145 114-1799,-2-1 0,-1-1 0,0-1 0,-1 0 0,27-45 0,-28 16 70,-18 28 41,2 21-222,-1 0 0,0 0 1,0 0-1,1 0 0,-1-1 1,0 1-1,1 0 0,-1 0 1,0 0-1,0 0 1,1 1-1,-1-1 0,0 0 1,1 0-1,-1 0 0,0 0 1,0 1-1,1-1 0,-1 0 1,1 1-1,-1-1 0,0 1 1,1-1-1,-1 1 1,1-1-1,-1 1 0,1-1 1,-1 1-1,0 0 0,-3 4-14,0 0 0,0 0 0,0 0 0,0 1 0,1-1 0,0 1 0,0 0 0,1 0 0,0 0 0,0 0 0,0 0 0,1 0 0,-1 0 0,1 8 0,-3 19-66,2 46 0,2-71 48,12 245-109,-12-247 236,0 0-1,0 0 0,0 1 1,0-1-1,-1 0 0,0 0 1,-1 0-1,1 0 0,-4 7 1,3-10-21,0 0 0,0-1 0,0 0 0,0 1 0,0-1 0,-1 0 0,1 0 0,-1 0 0,1 0 0,-1-1 0,0 1 0,0-1 0,0 1 0,0-1 0,0 0 1,0 0-1,0 0 0,0-1 0,-4 1 0,-2 1-209,0 0 1,-1-1 0,1 0-1,0 0 1,0-1-1,0 0 1,0-1 0,-1 0-1,-10-2 1,1-14-4097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35.147"/>
    </inkml:context>
    <inkml:brush xml:id="br0">
      <inkml:brushProperty name="width" value="0.05" units="cm"/>
      <inkml:brushProperty name="height" value="0.05" units="cm"/>
      <inkml:brushProperty name="color" value="#5B2D90"/>
    </inkml:brush>
  </inkml:definitions>
  <inkml:trace contextRef="#ctx0" brushRef="#br0">0 1110 6659,'0'0'8092,"0"-1"-8027,0 0 0,1 0 0,-1 1 0,0-1 0,0 0 0,1 0 0,-1 1 0,0-1 0,1 0 0,-1 1 0,1-1 0,-1 0 0,1 1 0,-1-1 0,1 1 0,-1-1 0,1 1 0,0-1 0,-1 1 0,1-1 0,0 1 0,-1-1 0,2 1 0,435-277 1045,464-244-1188,-849 493 79,352-157-103,-255 122 164,-116 42-22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6.176"/>
    </inkml:context>
    <inkml:brush xml:id="br0">
      <inkml:brushProperty name="width" value="0.05" units="cm"/>
      <inkml:brushProperty name="height" value="0.05" units="cm"/>
      <inkml:brushProperty name="color" value="#5B2D90"/>
    </inkml:brush>
  </inkml:definitions>
  <inkml:trace contextRef="#ctx0" brushRef="#br0">52 6 9973,'0'0'13046,"-5"-5"-12822,5 38-96,0 16 672,0 10-544,-8 3-64,-2 2-48,-2-3-144,2-9-96,4-8-1072,6-12-1297,0-14-3858</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9.237"/>
    </inkml:context>
    <inkml:brush xml:id="br0">
      <inkml:brushProperty name="width" value="0.05" units="cm"/>
      <inkml:brushProperty name="height" value="0.05" units="cm"/>
      <inkml:brushProperty name="color" value="#5B2D90"/>
    </inkml:brush>
  </inkml:definitions>
  <inkml:trace contextRef="#ctx0" brushRef="#br0">178 160 8116,'0'0'10631,"-18"-3"-9313,1-1-1111,1 2-1,-28-1 0,40 4-168,1-1 1,0 1-1,0 0 0,0 0 1,0 0-1,0 0 0,0 0 0,0 1 1,1-1-1,-1 1 0,0 0 1,1 0-1,-1 0 0,1 0 0,0 0 1,-1 0-1,1 1 0,0-1 0,1 1 1,-4 4-1,2 0 28,-1 0 0,1 0-1,0 0 1,1 0 0,0 0 0,-2 12 0,2-11-8,1 1 1,1 0 0,-1-1-1,1 1 1,1-1-1,0 1 1,3 16 0,-3-22-47,0 0 0,0 0 0,1 0 0,-1 0 1,1 0-1,0 0 0,-1 0 0,1 0 0,0 0 1,1-1-1,-1 1 0,0-1 0,1 0 1,0 0-1,-1 1 0,1-2 0,0 1 0,0 0 1,0-1-1,0 1 0,0-1 0,6 2 0,0-1 96,0 0-1,0 0 1,0-1-1,0 0 1,1-1-1,-1 1 1,0-2-1,0 0 1,1 0-1,-1 0 1,0-1 0,0-1-1,-1 1 1,1-1-1,0-1 1,-1 0-1,0 0 1,0-1-1,0 1 1,0-2-1,-1 1 1,0-1-1,0 0 1,0-1-1,-1 0 1,0 0-1,0 0 1,-1-1-1,0 1 1,0-1-1,-1-1 1,0 1-1,0 0 1,-1-1-1,0 0 1,2-13-1,-4 12-68,0 1 0,0-1 0,-1 0-1,0 1 1,-1-1 0,0 0 0,-1 1-1,0-1 1,0 1 0,-1 0 0,0 0 0,-8-17-1,5 17-345,1 0-1,-1 1 1,-1 0-1,0 0 1,0 0 0,0 0-1,-10-6 1,13 11-496,-5-6-1344</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29.592"/>
    </inkml:context>
    <inkml:brush xml:id="br0">
      <inkml:brushProperty name="width" value="0.05" units="cm"/>
      <inkml:brushProperty name="height" value="0.05" units="cm"/>
      <inkml:brushProperty name="color" value="#5B2D90"/>
    </inkml:brush>
  </inkml:definitions>
  <inkml:trace contextRef="#ctx0" brushRef="#br0">170 1 14727,'0'0'10618,"-13"21"-10221,-2 5-219,0 1 0,2 0 0,1 1 0,1 0 0,-11 48 0,-4 68 12,6 1 0,-2 250 1,22-392-197,0 24-185,0-1-1,2 1 0,0-1 1,2 0-1,10 36 1,-13-58 76,1 1 0,-1 0 1,1-1-1,0 0 0,1 1 1,-1-1-1,1 0 0,-1 0 1,1 0-1,1 0 0,-1-1 1,0 1-1,1-1 0,0 0 1,0 0-1,0 0 1,0-1-1,0 1 0,0-1 1,1 0-1,-1 0 0,1 0 1,0-1-1,-1 0 0,1 0 1,0 0-1,0 0 0,0-1 1,-1 0-1,1 0 0,0 0 1,0 0-1,0-1 0,0 0 1,-1 0-1,10-3 0,3-1 6,0-1-1,-1 0 1,0-1-1,-1-1 1,1 0-1,-1-1 1,-1-1-1,0 0 1,0-1-1,-1 0 1,-1-1-1,0-1 1,0 0-1,-1 0 1,13-22-1,-17 24-44,-1-1 0,0 0 0,0 0 0,-1-1-1,-1 1 1,0-1 0,-1 0 0,0 0 0,-1 0 0,0-1 0,-1 1 0,-1 0-1,0-1 1,-1 1 0,0 0 0,-1-1 0,0 1 0,-2 0 0,1 0 0,-10-21-1,-4 2 991,-2 0 0,-1 2 0,-1 0 0,-26-27 0,15 19 800,17 10-244,15 27-1365,0 1-1,0-1 0,0 1 0,0-1 1,0 0-1,0 1 0,0-1 1,0 1-1,0-1 0,0 1 0,0-1 1,1 1-1,-1-1 0,0 1 0,0-1 1,1 1-1,-1-1 0,0 1 1,0-1-1,1 1 0,-1 0 0,1-1 1,-1 1-1,0-1 0,1 1 0,-1 0 1,1-1-1,0 1 0,4-2-73,1 1-1,-1 0 1,0 0-1,1 0 1,-1 1 0,1 0-1,8 0 1,-1 1-370,126 5-6695,-67 7-548</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30.085"/>
    </inkml:context>
    <inkml:brush xml:id="br0">
      <inkml:brushProperty name="width" value="0.05" units="cm"/>
      <inkml:brushProperty name="height" value="0.05" units="cm"/>
      <inkml:brushProperty name="color" value="#5B2D90"/>
    </inkml:brush>
  </inkml:definitions>
  <inkml:trace contextRef="#ctx0" brushRef="#br0">377 180 5891,'0'0'4066,"0"-21"-502,-1-67-437,1 85-2969,0 0 1,-1 0 0,1 0-1,-1 1 1,1-1 0,-1 0-1,0 0 1,0 0 0,0 1-1,-1-1 1,1 1 0,0-1-1,-1 1 1,0-1 0,0 1-1,1 0 1,-1 0 0,-1 0-1,1 0 1,0 0 0,0 0-1,-1 0 1,1 1 0,-1 0-1,1-1 1,-1 1 0,-5-2-1,-1 1 82,-1 1-1,1-1 0,0 2 0,-1-1 0,0 1 1,-10 1-1,9 0 97,-1 1-237,-1 0 1,1 0-1,0 1 0,0 1 0,0 0 0,1 1 1,-1 0-1,1 0 0,0 1 0,1 1 0,0 0 1,0 0-1,-18 18 0,22-20-104,0 1 1,1 0-1,0 0 1,0 0-1,1 0 1,-1 1-1,1 0 1,1 0-1,-1 0 1,1 0-1,0 1 1,1-1-1,0 1 1,0-1-1,1 1 1,0 0-1,0 0 1,1-1-1,-1 1 1,2 0-1,-1 0 1,1 0-1,3 10 1,-3-14-27,0-1-1,1 0 1,-1 0 0,1 0-1,0 0 1,0 0 0,0 0-1,0 0 1,0 0 0,1-1 0,-1 1-1,1-1 1,-1 0 0,1 0-1,0 0 1,0 0 0,4 2-1,-1-1-40,1-1 0,0 0-1,0 0 1,0 0 0,0-1-1,0 0 1,0 0 0,9-1-1,-3 0 28,1-1-1,0 0 0,0-2 0,-1 1 0,0-2 0,1 1 0,-1-2 0,18-8 0,-7 0 25,-1-2 0,43-34 0,-57 41 363,0-1 1,0 1 0,-1-2 0,0 1 0,-1-1-1,0 0 1,0-1 0,-1 1 0,6-14 0,-12 23-55,0 17-168,0 21-506,1 70-233,8-39-2760,-3-53 365,4-11-2589,4-3-3425</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30.428"/>
    </inkml:context>
    <inkml:brush xml:id="br0">
      <inkml:brushProperty name="width" value="0.05" units="cm"/>
      <inkml:brushProperty name="height" value="0.05" units="cm"/>
      <inkml:brushProperty name="color" value="#5B2D90"/>
    </inkml:brush>
  </inkml:definitions>
  <inkml:trace contextRef="#ctx0" brushRef="#br0">48 1 13510,'0'0'12550,"6"87"-12198,-6-1 1041,0 10-1121,0 6 192,-6-4-464,-6-6-192,0-4-304,0-8-1649,4-16-1617,4-21-2641</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30.848"/>
    </inkml:context>
    <inkml:brush xml:id="br0">
      <inkml:brushProperty name="width" value="0.05" units="cm"/>
      <inkml:brushProperty name="height" value="0.05" units="cm"/>
      <inkml:brushProperty name="color" value="#5B2D90"/>
    </inkml:brush>
  </inkml:definitions>
  <inkml:trace contextRef="#ctx0" brushRef="#br0">1 78 10805,'0'0'11904,"10"8"-11747,-5-4-127,0 0 0,0 0 0,-1 0 0,0 0 0,0 1 0,0-1 0,0 1 0,-1 0 0,0 1 0,0-1 0,0 0 0,0 1 0,-1 0 0,0-1 0,0 1 0,-1 0-1,2 9 1,0 14 177,-1 1 0,-5 54 0,2-73-172,0 0 0,-1-1 0,-1 1-1,0-1 1,0 0 0,-1 0 0,0 0-1,-1 0 1,0-1 0,-1 1-1,-6 8 1,1-10-40,6-12-10,4-23-32,1 19 29,1-7-41,1 0 1,1 0-1,0-1 1,1 2-1,1-1 0,0 1 1,1-1-1,1 1 1,14-23-1,0 4 31,2 0 0,43-47 0,-61 75 21,-1 1 0,1 0 0,-1-1-1,1 2 1,0-1 0,1 1 0,-1-1 0,0 1-1,1 1 1,10-5 0,-14 7-1,0 0 0,0-1 1,1 1-1,-1 0 0,0 0 0,0 0 1,0 0-1,0 0 0,0 0 0,0 1 0,0-1 1,0 1-1,0-1 0,0 1 0,0 0 0,0 0 1,0 0-1,-1 0 0,1 0 0,0 0 0,0 0 1,-1 1-1,1-1 0,-1 1 0,1-1 0,-1 1 1,0-1-1,0 1 0,0 0 0,0 0 0,0 0 1,0-1-1,1 5 0,4 9-24,-1 1 0,-1-1 1,-1 1-1,0 0 0,-1 0 0,0 31 0,-2-36-15,0 0 1,-1 0-1,0 0 0,-1 0 1,0 0-1,-1 0 0,0-1 1,0 1-1,-1-1 0,-10 18 1,13-26 26,0 0 0,-1 0 1,1 0-1,0-1 0,0 1 0,-1 0 1,1-1-1,-1 0 0,0 1 1,1-1-1,-1 0 0,0 1 1,-3 0-1,5-2 22,-1 0 0,1 0 0,-1 0 0,1 0 1,-1 0-1,1 0 0,-1 0 0,1-1 0,0 1 0,-1 0 0,1 0 1,-1 0-1,1-1 0,-1 1 0,1 0 0,0 0 0,-1-1 0,1 1 1,-1 0-1,1-1 0,0 1 0,0 0 0,-1-1 0,1 1 0,0-1 1,-1 1-1,1-1 0,0 1 0,0-1 0,0 1 0,0 0 0,0-1 0,-1 1 1,1-1-1,-1-5 33,0 0 1,1 0-1,-1 0 0,1 0 1,1 0-1,-1 0 0,1 0 1,1-6-1,6-13-26,2 2-1,0-1 0,2 1 1,0 1-1,1 0 1,21-26-1,-8 10 120,-18 26-149,0-1 70,0 1 0,1 0-1,0 1 1,13-12 0,-20 21-35,0 0 1,0 0 0,0 0 0,1 0-1,-1 0 1,1 1 0,-1 0-1,1-1 1,0 1 0,-1 0 0,1 0-1,0 0 1,0 1 0,0-1-1,0 1 1,0-1 0,0 1 0,0 0-1,0 0 1,-1 0 0,1 1-1,0-1 1,0 1 0,0-1 0,0 1-1,0 0 1,2 2 0,3 1-9,0 2 1,-1-1 0,0 1 0,0 0-1,0 0 1,-1 1 0,0 0-1,0 0 1,0 1 0,-1-1-1,-1 1 1,6 11 0,-4-6 12,0 1 0,-1 0 0,0 0 0,-1 0 0,0 0 1,-1 1-1,0 15 0,-2-22-14,-1 1 1,-1-1-1,1 0 0,-1 0 1,-1 0-1,0 0 1,0 0-1,0 0 0,-7 14 1,-1-5-172,0 0 0,-20 25 0,17-24-2534,0 1-1,-12 22 1,20-25-7628</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31.385"/>
    </inkml:context>
    <inkml:brush xml:id="br0">
      <inkml:brushProperty name="width" value="0.05" units="cm"/>
      <inkml:brushProperty name="height" value="0.05" units="cm"/>
      <inkml:brushProperty name="color" value="#5B2D90"/>
    </inkml:brush>
  </inkml:definitions>
  <inkml:trace contextRef="#ctx0" brushRef="#br0">70 96 12198,'0'0'4927,"-9"20"-3897,-1-2-767,3-4-129,0 0-1,1 0 0,0 0 0,1 1 0,1 0 0,0 0 0,-2 27 1,4-23-63,-1 18 315,2 65 0,1-93-342,1-1 0,0 0-1,0 0 1,1 0 0,0 0 0,0 0-1,1 0 1,0-1 0,1 1-1,-1-1 1,1 0 0,1 0 0,-1 0-1,7 7 1,-8-11-49,0 0 0,0 0-1,1 0 1,-1-1 0,1 1 0,-1-1-1,1 0 1,0 0 0,0 0 0,0-1 0,0 1-1,0-1 1,0 0 0,1 0 0,-1 0 0,0-1-1,1 1 1,-1-1 0,0 0 0,1 0 0,-1-1-1,0 1 1,0-1 0,1 0 0,-1 0 0,0-1-1,0 1 1,0-1 0,0 0 0,0 0 0,5-4-1,-1 1 5,-1-1-1,0 0 1,0-1 0,0 1-1,-1-1 1,0-1-1,0 1 1,0-1-1,-1 0 1,-1-1 0,1 1-1,-1-1 1,4-13-1,-4 5-85,0 0 0,-1 0 1,0-1-1,-1 1 0,-2 0 0,1-1 0,-2 1 0,0-1 1,-2 1-1,0 0 0,0 0 0,-2 0 0,0 0 0,-1 1 0,0 0 1,-1 0-1,-14-21 0,19 34 97,0-1 0,-1 1 1,0-1-1,0 1 0,0 0 0,0 0 1,-1 1-1,1-1 0,-1 1 1,0-1-1,1 1 0,-1 0 0,0 0 1,-5-1-1,7 3-2,-1-1 0,1 1 0,0 0 0,0 0 0,0 0 0,0 0 0,0 1-1,-1-1 1,1 1 0,0-1 0,0 1 0,0 0 0,0-1 0,0 1 0,0 0 0,1 0 0,-1 1 0,0-1 0,0 0 0,1 0 0,-1 1 0,1-1-1,-1 1 1,1 0 0,0-1 0,-1 1 0,1 0 0,0 0 0,-1 3 0,-4 7 11,0 1 1,1 0-1,1 0 1,0 0-1,1 1 1,0 0-1,1-1 0,1 1 1,0 0-1,1 0 1,0 0-1,1-1 1,3 18-1,-2-27-9,-1-1-1,0 1 1,1-1 0,0 1-1,0-1 1,0 0 0,0 1-1,1-1 1,-1 0-1,1-1 1,0 1 0,0 0-1,0-1 1,0 1 0,0-1-1,0 0 1,1 0 0,-1-1-1,1 1 1,-1-1 0,1 1-1,0-1 1,-1 0-1,1 0 1,0-1 0,0 1-1,0-1 1,0 0 0,0 0-1,5-1 1,4 1 37,0-1 1,-1-1-1,1 0 1,0 0-1,-1-2 0,1 1 1,-1-1-1,12-7 1,-2-1-31,0-1 0,-2-1 0,1-1 0,-2-1 0,21-21 0,77-97-17,-25 26-12,-92 108 12,0 0-1,1-1 1,-1 1-1,0 0 0,0-1 1,1 1-1,-1 0 0,0-1 1,0 1-1,1 0 0,-1 0 1,0-1-1,1 1 0,-1 0 1,0 0-1,1 0 0,-1 0 1,1-1-1,-1 1 1,0 0-1,1 0 0,-1 0 1,0 0-1,1 0 0,-1 0 1,1 0-1,-1 0 0,0 0 1,1 0-1,-1 0 0,1 0 1,-1 0-1,0 1 1,1-1-1,5 15-53,-6 32-57,0-36 96,-1 20 106,-1-1 0,-1 1 0,-2-1 0,-1 0 0,-1 0 0,-16 40 0,18-57-33,0 0 0,-1 0 0,0-1 0,-1 0 0,0 0 0,-1-1 0,0 0-1,-1 0 1,0-1 0,-1 0 0,0-1 0,0 0 0,-1-1 0,-1 0 0,1 0 0,-20 9 0,29-16-119,0 0 0,0 0 0,1-1 0,-1 1 0,0 0 0,0-1 0,0 1 0,0-1 0,0 0 0,0 0 0,0 1 0,0-1 0,0 0 0,0-1 0,0 1 0,-4-1 0,6 0-66,-1 0 1,0 0-1,0-1 0,1 1 1,-1 0-1,0 0 0,1-1 0,-1 1 1,1 0-1,0 0 0,-1-1 1,1 1-1,0 0 0,0-1 0,0 1 1,0-1-1,0 1 0,0 0 0,0-1 1,1 1-1,-1 0 0,0-1 1,1 1-1,0-1 0,12-46-6468</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31.739"/>
    </inkml:context>
    <inkml:brush xml:id="br0">
      <inkml:brushProperty name="width" value="0.05" units="cm"/>
      <inkml:brushProperty name="height" value="0.05" units="cm"/>
      <inkml:brushProperty name="color" value="#5B2D90"/>
    </inkml:brush>
  </inkml:definitions>
  <inkml:trace contextRef="#ctx0" brushRef="#br0">58 1 9764,'0'0'11286,"4"109"-10054,4-24-111,2 12-1,0 4 401,-6-3-1073,-4-9 288,0-8-736,-10-12-448,-20-12-784,-4-21-3779,15-23-9379</inkml:trace>
  <inkml:trace contextRef="#ctx0" brushRef="#br0" timeOffset="1">104 570 3570,'0'0'16551,"144"-114"-15574,-60 89-977,1 10-1345,-16 12-2145,-15 3-8147</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34.404"/>
    </inkml:context>
    <inkml:brush xml:id="br0">
      <inkml:brushProperty name="width" value="0.05" units="cm"/>
      <inkml:brushProperty name="height" value="0.05" units="cm"/>
      <inkml:brushProperty name="color" value="#5B2D90"/>
    </inkml:brush>
  </inkml:definitions>
  <inkml:trace contextRef="#ctx0" brushRef="#br0">0 235 8884,'0'0'9815,"3"-1"-9457,3-1-250,0 1 0,0 0 0,0 0 0,0 1 1,0 0-1,0 0 0,0 0 0,0 1 0,0 0 0,0 0 1,8 2-1,29 4 643,-25-7-543,1-1 1,-1 0-1,1-1 1,-1-1-1,0-1 0,0-1 1,26-10-1,-34 11-188,0 0 0,-1 0 0,1-1 0,-1-1 0,-1 0 0,1 0 0,-1 0 0,0-1 0,0 0-1,-1-1 1,0 0 0,0 0 0,-1 0 0,9-16 0,-13 22-22,-1-1 0,1 0 0,-1 0 0,0 0 1,0 0-1,0 0 0,0 0 0,-1 0 0,1 0 0,-1-1 0,0 1 0,0 0 1,0 0-1,0 0 0,0 0 0,-1 0 0,-1-6 0,1 7-1,0 0 0,-1 0 0,1 0 0,-1 0 0,1 0 0,-1 0 0,0 1 0,0-1 0,0 0 0,0 1 0,0-1 0,0 1 0,0 0 0,0 0 0,-1 0 0,1 0 0,-4-1 0,-10-1-10,1 0 0,-1 1 0,0 0 0,0 2 1,-23 1-1,34-1 12,-5 1-1,0 0 0,-1 0 0,1 1 0,0 1 0,0 0 0,0 0 0,0 1 0,0 0 0,1 0 0,0 1 0,0 1 0,0 0 0,1 0 0,-1 0 0,2 1 0,-1 0 0,1 1 0,0 0-1,0 0 1,1 0 0,0 1 0,1 0 0,0 0 0,0 0 0,-4 12 0,1 1-9,0 1 1,2-1-1,0 1 0,2 1 1,0-1-1,2 0 0,0 1 1,2 0-1,1-1 0,4 32 1,-3-48-3,-1-1 1,1 1 0,0-1-1,1 0 1,-1 0 0,1 0-1,1 0 1,-1 0 0,1-1-1,0 1 1,0-1 0,0 0-1,1 0 1,0-1 0,0 0-1,0 1 1,0-1 0,1-1-1,0 1 1,-1-1 0,1 0-1,1-1 1,-1 1 0,7 1-1,11 3-72,-1-2-1,1 0 1,0-2-1,1 0 1,30-1-1,-25-2 59,0-1-1,0-2 1,-1-1-1,1-1 1,-1-1-1,48-17 1,-63 18 28,-1-1 0,0 0 0,0-1 0,-1-1 0,0 0 0,0 0 0,0-1 0,-1-1 0,-1 1 0,0-2 0,0 0 0,-1 0 0,0-1 0,-1 1 0,12-25 0,-17 29 65,0 0-1,0 1 1,-1-1-1,0-1 1,-1 1-1,1 0 1,-1 0 0,-1 0-1,0-1 1,-1-13-1,1 18-25,0 0 0,-1 0-1,0 0 1,0 0-1,0 0 1,0 0 0,0 0-1,-1 1 1,1-1-1,-1 0 1,0 1 0,0-1-1,0 1 1,0 0-1,0 0 1,0 0 0,-1 0-1,1 0 1,-1 0-1,1 0 1,-1 1 0,0-1-1,1 1 1,-1 0-1,0 0 1,0 0 0,-4-1-1,2 1-36,0 0 0,0 0 0,0 0-1,0 0 1,0 1 0,-1 0 0,1 0-1,0 1 1,0-1 0,0 1 0,0 0 0,0 0-1,0 1 1,-9 3 0,11-3-10,0 1 0,0-1 1,0 1-1,0-1 0,1 1 0,-1 0 0,1 0 0,-1 0 1,1 0-1,0 0 0,1 1 0,-1-1 0,0 1 0,1-1 1,0 1-1,0 0 0,0-1 0,0 1 0,1 0 1,-1 6-1,0 24-108,2 0 0,1 0 0,2 0 0,1-1 0,11 40 0,-6-31-247,-2 1 0,3 70-1,-11-100 233,0 1 1,-1-1-1,-1 1 0,0-1 0,-1 0 0,0 0 0,-1 0 0,0 0 0,-1 0 0,-1-1 0,0 0 0,-12 18 0,5-13-58,0 0 0,-1-1 0,-1 0 0,-1-2 0,0 0 1,-1 0-1,0-2 0,-30 17 0,48-29 204,-1 0 0,0 0 1,0 0-1,0 0 0,0 0 1,0-1-1,0 1 0,0 0 1,0 0-1,0 0 0,0 0 1,0 0-1,-1 0 0,1 0 1,0-1-1,0 1 0,0 0 1,0 0-1,0 0 1,0 0-1,0 0 0,0 0 1,0 0-1,0 0 0,0-1 1,0 1-1,0 0 0,-1 0 1,1 0-1,0 0 0,0 0 1,0 0-1,0 0 0,0 0 1,0 0-1,0 0 0,0 0 1,-1 0-1,1 0 0,0 0 1,0 0-1,0 0 0,0 0 1,0 0-1,0 0 0,-1 0 1,1 0-1,0 0 0,0 0 1,0 0-1,0 0 0,0 0 1,0 0-1,0 0 0,0 0 1,-1 0-1,1 0 0,0 0 1,0 0-1,0 0 0,0 1 1,0-1-1,0 0 0,0 0 1,8-15 447,16-16-155,40-37-120,30-30-60,127-173-1,-99 78 678,-55 53 2950,-64 198-2940,10 94-1249,-10-132 262,1 0 0,1 0 0,1 0 0,0-1 0,14 28 0,-19-45 134,0-1 0,-1 1 0,1-1 0,0 0 1,0 1-1,0-1 0,0 0 0,0 0 0,1 0 0,-1 0 0,0 0 0,0 0 1,1 0-1,-1 0 0,0 0 0,1 0 0,-1-1 0,1 1 0,-1-1 1,1 1-1,0-1 0,-1 0 0,1 1 0,-1-1 0,1 0 0,0 0 1,-1 0-1,1 0 0,0 0 0,-1-1 0,1 1 0,-1 0 0,1-1 0,-1 1 1,1-1-1,-1 0 0,1 1 0,-1-1 0,1 0 0,0-1 0,8-4-5,-1 0-1,-1-1 1,1 0-1,11-14 0,-18 20 52,34-41 42,52-76 1,-29 36 19,-41 63-57,-7 17-186,-9 5 134,-1-1 0,0 0 0,0 1 0,0-1 0,0 1 0,0 0 0,0-1 0,0 1 0,-1 0 1,1 4-1,1 5 7,1 1-118,0 1 1,0-1-1,2 0 0,0 0 0,0 0 0,13 21 1,-14-29 85,-1 0 0,1 0 1,0-1-1,0 1 1,0-1-1,0 0 1,1 0-1,0-1 0,0 1 1,0-1-1,0 0 1,0-1-1,1 1 1,-1-1-1,1 0 1,0 0-1,-1-1 0,10 2 1,-8-2 82,-1-1 0,1 0 0,-1 0 0,1 0 0,-1-1 0,1 0 0,-1 0 0,0 0 0,1-1 0,-1 0 0,0 0 0,0-1 0,0 0 0,0 0 0,-1 0 0,1-1 0,-1 1 0,0-1 0,0-1 0,0 1 0,-1-1 0,1 0 0,-1 0 0,0 0 0,0 0 0,-1-1 0,4-7 0,0-3 17,0 0-1,0 0 0,-2-1 0,0 0 1,-1 0-1,-1-1 0,0 1 0,-2-1 1,0-19-1,-1 36-23,1 0 1,-1 1-1,0-1 1,0 0-1,-1 0 0,1 0 1,0 0-1,0 0 0,0 0 1,-1 0-1,1 0 1,0 0-1,-1 0 0,1 0 1,-1 1-1,1-1 1,-1 0-1,1 0 0,-1 1 1,0-1-1,1 0 0,-1 1 1,0-1-1,0 0 1,1 1-1,-1-1 0,-1 0 1,0 1-9,0-1-1,0 1 1,1 0 0,-1 0 0,0 0-1,0 0 1,0 0 0,0 0 0,0 0-1,0 0 1,0 1 0,-3 0 0,-1 1-40,1 0 1,-1 1 0,1-1-1,0 1 1,0 0 0,0 0 0,0 1-1,-6 5 1,4-2 28,0 1 1,1 0-1,0 0 0,0 1 1,1-1-1,0 1 0,0 0 1,1 1-1,0-1 0,0 1 0,1 0 1,1 0-1,0 0 0,-1 12 1,3-21-4,0 0 1,1 1-1,-1-1 1,1 0-1,0 1 1,-1-1-1,1 0 1,0 0-1,0 0 1,-1 1-1,1-1 1,0 0-1,0 0 0,0 0 1,1-1-1,-1 1 1,0 0-1,0 0 1,0 0-1,1-1 1,-1 1-1,0-1 1,1 1-1,-1-1 1,0 1-1,1-1 1,-1 0-1,0 0 1,1 0-1,1 0 1,53 3-68,-48-3 2945</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34.923"/>
    </inkml:context>
    <inkml:brush xml:id="br0">
      <inkml:brushProperty name="width" value="0.05" units="cm"/>
      <inkml:brushProperty name="height" value="0.05" units="cm"/>
      <inkml:brushProperty name="color" value="#5B2D90"/>
    </inkml:brush>
  </inkml:definitions>
  <inkml:trace contextRef="#ctx0" brushRef="#br0">259 653 9412,'0'0'7737,"-17"-9"-5368,-56-27-1152,68 35-1187,1 0 1,-1-1-1,1 2 1,-1-1-1,1 0 1,-1 1-1,0 0 1,1 0-1,-1 1 1,0-1-1,1 1 1,-1 0-1,1 0 1,-1 0-1,1 1 1,-1 0-1,1-1 1,0 2-1,0-1 1,0 0-1,-6 5 1,4-2-40,0 0 0,0 0 0,1 1 0,0 0 0,0-1 1,0 2-1,0-1 0,1 1 0,0-1 0,-4 12 0,7-17-2,0 0 0,1 0 0,-1 0 0,1 1 0,-1-1 0,1 0 0,-1 0-1,1 1 1,0-1 0,-1 0 0,1 1 0,0-1 0,0 0 0,0 1-1,0-1 1,0 0 0,0 1 0,1-1 0,-1 0 0,0 1 0,1-1 0,-1 0-1,1 0 1,-1 1 0,1-1 0,0 0 0,-1 0 0,1 0 0,0 0 0,0 0-1,0 0 1,0 0 0,0 0 0,0 0 0,0 0 0,0-1 0,0 1-1,0 0 1,0-1 0,0 1 0,1-1 0,1 1 0,5 1-45,0-1 0,1 0 0,-1-1 1,0 0-1,15-2 0,-10 1 61,-10 1-13,0 0 1,0 0-1,0 0 0,0 0 1,0-1-1,0 0 0,0 1 0,0-1 1,0 0-1,0-1 0,0 1 1,0 0-1,-1-1 0,1 0 0,-1 1 1,1-1-1,2-3 0,-5 5 302,0 7-417,0-4 83,0 0 0,0 0 0,1 0 0,-1 0 0,1 0 0,-1 0 0,1-1 0,0 1 0,0 0 0,0 0 1,1 0-1,-1-1 0,1 1 0,-1-1 0,1 1 0,0-1 0,0 0 0,0 1 0,0-1 0,0 0 0,1 0 0,-1 0 0,0-1 0,1 1 0,0-1 0,-1 1 0,6 1 0,-4-2 29,0 0 0,0 0 0,0-1 0,1 1 0,-1-1-1,0 0 1,0 0 0,1 0 0,-1-1 0,0 0 0,0 1 0,0-1 0,0-1-1,0 1 1,0-1 0,0 1 0,0-1 0,0 0 0,-1-1 0,5-2-1,6-7 48,0-1-1,0-1 1,-2 0-1,1-1 1,-2 0-1,0-1 1,-1 0-1,12-26 0,3-13 93,24-78-1,-32 78 46,-2-1-1,-2-1 1,5-66-1,-14-7 2764,-3 129-2878,-1 1 1,0-1-1,0 0 1,0 0-1,0 0 1,0 0-1,0 0 1,0 1-1,-1-1 1,1 0 0,0 0-1,0 0 1,-1 0-1,1 1 1,0-1-1,-1 0 1,1 0-1,-1 1 1,1-1-1,-1 0 1,1 1-1,-1-1 1,1 1-1,-1-1 1,0 0-1,1 1 1,-1-1-1,0 1 1,0 0 0,1-1-1,-2 0 1,0 2-9,0-1 1,1 0 0,-1 0 0,0 1 0,1-1 0,-1 1-1,1 0 1,-1-1 0,1 1 0,-1 0 0,1 0 0,0 0-1,-1 0 1,1 0 0,0 0 0,0 0 0,-3 3 0,-5 7-3,0 0 0,0 1 0,1 1 0,1-1 1,0 1-1,-8 20 0,-26 90-47,29-74 4,2 0-1,2 1 1,-1 50-1,10 152-1318,1-218-172,9 47-1,8-9-4512,7-8-7229</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35.635"/>
    </inkml:context>
    <inkml:brush xml:id="br0">
      <inkml:brushProperty name="width" value="0.05" units="cm"/>
      <inkml:brushProperty name="height" value="0.05" units="cm"/>
      <inkml:brushProperty name="color" value="#5B2D90"/>
    </inkml:brush>
  </inkml:definitions>
  <inkml:trace contextRef="#ctx0" brushRef="#br0">0 351 9925,'0'0'9089,"24"-10"-8825,10-4-111,154-69 403,-164 72-486,-1-2 0,-1-1 0,0-1-1,-1 0 1,-1-2 0,23-22 0,-38 32-54,0 0-1,0 0 1,0 0 0,-1 0-1,0-1 1,4-13 0,-7 20-10,0 0 0,-1-1 1,1 1-1,-1-1 0,1 1 0,-1 0 1,1-1-1,-1 1 0,0-1 0,0 1 1,0-1-1,0 1 0,0-1 0,0 1 1,0-1-1,-1 1 0,1 0 0,0-1 1,-1 1-1,1-1 0,-1 1 0,1 0 1,-1-1-1,0 1 0,0 0 1,1 0-1,-1-1 0,0 1 0,0 0 1,0 0-1,0 0 0,-1 0 0,1 0 1,0 0-1,0 1 0,-1-1 0,1 0 1,0 1-1,-1-1 0,1 1 0,0-1 1,-3 0-1,-3 0-14,-1-1 0,1 2 0,0-1 0,0 1 0,0 0 1,0 0-1,-1 1 0,1 0 0,0 0 0,0 1 0,0 0 0,0 0 0,1 1 0,-1-1 1,1 1-1,-1 1 0,1-1 0,0 1 0,0 1 0,1-1 0,-1 1 0,1 0 0,0 0 0,0 0 1,0 1-1,1-1 0,0 1 0,0 0 0,-3 9 0,0 0-35,0 0 0,1 1 0,1 0 0,1 1 0,0-1 0,1 1 0,1-1 0,0 1 0,2 0 0,0 0 0,4 31 1,2-20-59,2 0 0,0 0 0,2-1 0,1 0 0,2-1 1,0 0-1,18 24 0,17 36-45,-43-77 190,-1 0 1,0 1-1,0 0 0,0 0 0,-1 0 0,2 17 1,-5-26-34,0 0 1,0 0 0,0 0 0,0 0 0,0-1 0,0 1 0,0 0 0,0 0 0,0 0-1,0 0 1,0 0 0,-1 0 0,1 0 0,0-1 0,-1 1 0,1 0 0,-1 0 0,1-1-1,-1 1 1,1 0 0,-1 0 0,0-1 0,1 1 0,-1-1 0,0 1 0,1 0 0,-1-1-1,0 1 1,0-1 0,1 0 0,-1 1 0,-1-1 0,-2 1 34,1 0 0,-1-1-1,1 1 1,-1-1 0,1 0 0,-1 0 0,1 0 0,-1-1-1,-3 0 1,-4-2 64,0 0 0,0 0 0,0-1 0,0 0 0,-10-7 0,11 5-179,0 0 0,0-1 1,1-1-1,0 0 0,0 0 1,1 0-1,0-1 0,1 0 1,-1-1-1,2 0 1,0 0-1,0 0 0,1-1 1,0 0-1,0 0 0,1 0 1,1 0-1,0-1 0,1 1 1,0-1-1,0-15 1,2 25-124,0 0 0,0 1 0,0-1 0,1 1 0,-1-1 0,0 1 1,1-1-1,0 1 0,-1-1 0,1 1 0,0-1 0,0 1 0,0 0 1,-1-1-1,2 1 0,-1 0 0,0 0 0,0 0 0,0 0 0,0 0 1,1 0-1,-1 0 0,3-1 0,0 0-73,0 0 0,1 1 0,0-1 1,-1 1-1,1 0 0,0 1 0,0-1 0,5 1 0,3 0 214,0 0 0,-1 1 0,1 1 1,0 0-1,21 7 0,-17-2 884,0 0 1,-1 1 0,0 1 0,0 1-1,19 15 1,-29-21-778,-1 0 1,0 0-1,-1 0 0,1 1 1,-1 0-1,0 0 0,0 0 0,-1 1 1,1-1-1,-1 1 0,0 0 1,-1 0-1,1 0 0,-1 0 1,0 0-1,-1 1 0,0-1 0,1 9 1,-4-6-1791,-10-8-2829</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6.729"/>
    </inkml:context>
    <inkml:brush xml:id="br0">
      <inkml:brushProperty name="width" value="0.05" units="cm"/>
      <inkml:brushProperty name="height" value="0.05" units="cm"/>
      <inkml:brushProperty name="color" value="#5B2D90"/>
    </inkml:brush>
  </inkml:definitions>
  <inkml:trace contextRef="#ctx0" brushRef="#br0">1 235 11925,'0'0'6918,"2"-15"-4845,-2 8-1973,1 0 0,0 0 0,1 0 0,0 0 0,0 0 0,0 0 0,1 1 0,-1-1-1,2 1 1,-1 0 0,1 0 0,0 0 0,0 0 0,1 1 0,-1 0 0,1-1 0,0 2 0,1-1 0,9-6-1,-10 8-62,1-1 0,0 1-1,0 1 1,0-1 0,1 1-1,-1 0 1,1 0 0,-1 1-1,1 0 1,-1 0-1,1 1 1,0-1 0,-1 1-1,1 1 1,0-1 0,-1 1-1,1 1 1,8 2 0,-10-2-37,0 1 0,0-1 1,-1 1-1,1 0 0,-1 0 1,0 1-1,0-1 0,0 1 1,0 0-1,-1 0 0,1 0 1,-1 1-1,0-1 1,-1 1-1,1 0 0,-1 0 1,0-1-1,0 2 0,0-1 1,-1 0-1,1 0 0,0 10 1,0-2-141,-1 0 0,0 0-1,-1 0 1,-1 0 0,0 1 0,0-1 0,-2 0 0,1-1 0,-2 1-1,1 0 1,-2-1 0,0 0 0,0 0 0,-1 0 0,-1-1 0,-10 15-1,68-117-1150,21-15 1276,-33 52 912,42-81 1,-73 119-29,-6 12 281,-2 10-127,0 11-594,-6 138-41,3 74 317,4-214-742,1-1-1,0 0 1,1-1-1,0 1 1,1 0-1,1-1 1,0 0-1,1 0 1,11 17-1,-11-20-450,0-2-1,1 1 0,0-1 0,0 0 1,1 0-1,0-1 0,17 12 1,38 13-5414</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36.025"/>
    </inkml:context>
    <inkml:brush xml:id="br0">
      <inkml:brushProperty name="width" value="0.05" units="cm"/>
      <inkml:brushProperty name="height" value="0.05" units="cm"/>
      <inkml:brushProperty name="color" value="#5B2D90"/>
    </inkml:brush>
  </inkml:definitions>
  <inkml:trace contextRef="#ctx0" brushRef="#br0">0 1 16199,'0'0'4595,"60"66"-16937</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36.389"/>
    </inkml:context>
    <inkml:brush xml:id="br0">
      <inkml:brushProperty name="width" value="0.05" units="cm"/>
      <inkml:brushProperty name="height" value="0.05" units="cm"/>
      <inkml:brushProperty name="color" value="#5B2D90"/>
    </inkml:brush>
  </inkml:definitions>
  <inkml:trace contextRef="#ctx0" brushRef="#br0">0 136 15543,'0'0'8844,"21"-6"-8118,35-10-595,9-5-222,2 4 0,101-15 0,-173 41-765,-20 12 591,-33 24 141,49-38 71,-11 7-48,2 0 0,-28 30 1,42-41 21,0 1 1,1-1-1,0 1 0,0 0 1,0 1-1,1-1 1,-1 0-1,1 1 1,0-1-1,0 1 0,1 0 1,0 0-1,-1-1 1,1 1-1,1 0 1,-1 0-1,1 0 0,0 0 1,0 7-1,1-11 69,0 0 0,-1 0 0,1-1 0,0 1 0,0 0 0,-1 0 0,1-1 0,0 1 0,0-1 0,0 1 0,0-1 0,0 1 0,0-1 0,0 1 0,0-1 0,0 0 0,0 0 0,0 0 0,0 1 0,0-1 0,0 0 0,0 0 0,2 0 0,34-1-32,-27 1 39,8-1-421,-1 0 0,1-2 0,-1 0 0,0 0 0,23-10 0,-10 2-2665,-1-1 0,32-19 0,0-7-5317</inkml:trace>
  <inkml:trace contextRef="#ctx0" brushRef="#br0" timeOffset="1">674 40 8884,'0'0'8054,"-1"16"-7208,-1 5-600,-1-2 1,2 0 1,0 0-1,2 22 0,0-38-221,0 1 0,0-1 0,0 1-1,0-1 1,1 0 0,-1 1 0,1-1-1,0 0 1,0 0 0,0 0 0,0 0-1,1-1 1,-1 1 0,1 0 0,0-1-1,-1 0 1,1 0 0,0 0-1,0 0 1,1 0 0,-1 0 0,0-1-1,0 1 1,1-1 0,-1 0 0,1 0-1,-1-1 1,1 1 0,5 0 0,7 1 129,1 0 1,-1-2-1,1 1 0,-1-2 1,21-3-1,-30 3-115,0-1 0,0 1 0,0-2 1,0 1-1,-1-1 0,1 0 0,-1 0 0,1-1 0,-1 0 0,0 0 0,-1 0 0,1-1 0,-1 0 1,0 0-1,0 0 0,0-1 0,-1 1 0,0-1 0,0 0 0,0-1 0,-1 1 0,0-1 0,0 1 1,-1-1-1,0 0 0,0 0 0,0 0 0,-1 0 0,0 0 0,0 0 0,-1 0 0,0-9 0,-1 14 18,1-1 0,0 0 0,-1 0 0,1 0 0,-1 0 0,0 1 0,0-1 0,0 0 0,0 1 0,0-1 0,-1 1 0,1-1 0,-1 1 0,1 0 0,-1-1 0,0 1 0,0 0 0,0 0 0,0 0-1,-1 1 1,1-1 0,0 0 0,-1 1 0,1 0 0,-1-1 0,1 1 0,-1 0 0,0 0 0,0 1 0,1-1 0,-1 0 0,-3 1 0,-5-2 96,-1 1-1,1 0 1,0 1 0,0 0 0,0 1 0,-1 0-1,-16 5 1,14-2-32,-1 1 0,1 1-1,1 0 1,-1 1 0,1 0 0,0 1-1,0 1 1,1 0 0,1 1 0,-1 0-1,-15 19 1,21-23-108,0 1 0,1-1-1,0 1 1,0 1 0,1-1-1,0 1 1,0-1 0,1 1 0,0 0-1,0 1 1,1-1 0,0 0 0,0 1-1,1-1 1,0 1 0,0 0 0,1-1-1,1 1 1,-1-1 0,1 1 0,1-1-1,2 10 1,1-7-17,0 0 1,1 0-1,0 0 0,1-1 1,0 0-1,0-1 0,1 1 1,1-2-1,-1 1 0,2-1 0,-1 0 1,16 9-1,7 3-120,1-1 1,64 26-1,-35-22-1306,127 30-1,-20-26-5870,-79-22-8897</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48.934"/>
    </inkml:context>
    <inkml:brush xml:id="br0">
      <inkml:brushProperty name="width" value="0.05" units="cm"/>
      <inkml:brushProperty name="height" value="0.05" units="cm"/>
      <inkml:brushProperty name="color" value="#5B2D90"/>
    </inkml:brush>
  </inkml:definitions>
  <inkml:trace contextRef="#ctx0" brushRef="#br0">1 45 9092,'0'0'9893,"29"5"-9541,42 8 364,122 5 1,65-13 184,374-42 1,-628 36-1083,31-8 1109,-34 9-863,0-1 0,0 0 1,0 0-1,0 0 0,0 0 1,0 0-1,-1 0 0,1-1 1,0 1-1,-1 0 0,1 0 1,-1 0-1,0-1 0,1 1 1,-1 0-1,0-1 0,1 1 0,-1 0 1,0 0-1,0-1 0,0 1 1,-1-2-1,1 2-328,0 0 1,-1 1-1,1-1 1,-1 1-1,1-1 1,-1 1-1,1-1 0,-1 1 1,0-1-1,1 1 1,-1-1-1,1 1 1,-1 0-1,0-1 0,1 1 1,-1 0-1,0-1 1,0 1-1,1 0 1,-1 0-1,0 0 0,0 0 1,1 0-1,-1 0 1,0 0-1,0 0 0,1 0 1,-2 0-1,-3 0-2169,-10-2-9942</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49.552"/>
    </inkml:context>
    <inkml:brush xml:id="br0">
      <inkml:brushProperty name="width" value="0.05" units="cm"/>
      <inkml:brushProperty name="height" value="0.05" units="cm"/>
      <inkml:brushProperty name="color" value="#5B2D90"/>
    </inkml:brush>
  </inkml:definitions>
  <inkml:trace contextRef="#ctx0" brushRef="#br0">38 135 2993,'0'0'9655,"-4"-16"-7907,-12-46-95,0 5 4895,15 119-3928,33 154-1841,-2-24-251,-22 107-4957,-8-266 3570,2-12-5664</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49.940"/>
    </inkml:context>
    <inkml:brush xml:id="br0">
      <inkml:brushProperty name="width" value="0.05" units="cm"/>
      <inkml:brushProperty name="height" value="0.05" units="cm"/>
      <inkml:brushProperty name="color" value="#5B2D90"/>
    </inkml:brush>
  </inkml:definitions>
  <inkml:trace contextRef="#ctx0" brushRef="#br0">379 1 13126,'0'0'5440,"-23"19"-5088,-142 124 99,141-123-402,0 1 156,-2 0 0,0-2 0,-1 0 1,-34 16-1,60-34-112,1-1 0,0 1 1,-1 0-1,1-1 0,0 1 0,0 0 0,0-1 0,0 1 1,0 0-1,0-1 0,0 1 0,0 0 0,0-1 1,0 1-1,0 0 0,0-1 0,0 1 0,1-1 0,-1 1 1,0 0-1,0-1 0,1 1 0,-1-1 0,0 1 1,1 0-1,-1-1 0,1 1 0,-1-1 0,0 1 0,1-1 1,-1 0-1,1 1 0,0-1 0,-1 1 0,1-1 1,0 1-1,23 21-443,-23-21 550,50 48 558,77 96 1,-104-116-713,-14-17-384,1 0 1,0-1-1,1 0 0,0 0 0,16 9 1,-21-16-597,-1 0 0,1 0 0,0-1 0,1 0 0,-1-1 0,0 0 0,14 3 0,17-3-11063</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50.288"/>
    </inkml:context>
    <inkml:brush xml:id="br0">
      <inkml:brushProperty name="width" value="0.05" units="cm"/>
      <inkml:brushProperty name="height" value="0.05" units="cm"/>
      <inkml:brushProperty name="color" value="#5B2D90"/>
    </inkml:brush>
  </inkml:definitions>
  <inkml:trace contextRef="#ctx0" brushRef="#br0">1 83 17432,'0'0'7619,"105"-52"-7442,-38 39-177,11 3 0,-3 3-385,-8 7-911,-19 0-1810,-32 9-1536,-18 19-3281</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50.674"/>
    </inkml:context>
    <inkml:brush xml:id="br0">
      <inkml:brushProperty name="width" value="0.05" units="cm"/>
      <inkml:brushProperty name="height" value="0.05" units="cm"/>
      <inkml:brushProperty name="color" value="#5B2D90"/>
    </inkml:brush>
  </inkml:definitions>
  <inkml:trace contextRef="#ctx0" brushRef="#br0">19 401 11989,'0'0'12118,"-18"10"-11622,85-28-992,25-7-176,5-3-2738,-4-2-1680,-14-3-7940</inkml:trace>
  <inkml:trace contextRef="#ctx0" brushRef="#br0" timeOffset="1">719 1 10373,'0'0'11536,"-15"20"-10688,-46 67-240,59-84-571,0 0-1,0 0 0,1 0 0,0 1 0,-1-1 0,1 1 1,1-1-1,-1 0 0,0 1 0,1 0 0,0-1 0,-1 1 1,1-1-1,1 1 0,-1-1 0,1 1 0,-1-1 0,1 1 0,0-1 1,0 1-1,0-1 0,1 0 0,-1 0 0,1 0 0,0 1 1,0-2-1,0 1 0,0 0 0,0 0 0,4 2 0,-3 0-23,18 20 130,2-2 1,0-1-1,45 35 0,-40-36-91,-2 1 0,46 49 0,-70-68-65,0 0 1,1-1-1,-1 1 1,0 0 0,-1 0-1,1 0 1,0 0-1,-1 0 1,0 0 0,1 1-1,-1-1 1,-1 0-1,1 1 1,0-1 0,-1 0-1,0 1 1,0-1-1,0 1 1,0 3 0,-1-4 16,0 0 1,0 0 0,-1 0-1,1 0 1,-1-1 0,0 1-1,0 0 1,0-1 0,0 1 0,0-1-1,0 0 1,0 0 0,-1 0-1,1 0 1,-1 0 0,-4 2-1,-5 2-485,-1-1 0,1 0 0,-1-1 0,1 0 0,-1-1 0,0 0 0,0-1 0,-17 0-1,26-1-115,0-1 0,1 0 0,-1 0 0,1 0 0,-1-1 0,1 1 0,-1-1 0,1 0-1,-1 0 1,-4-2 0,5 1-540,1 0-1,0 0 0,-1-1 1,1 1-1,0-1 0,0 1 1,0-1-1,1 0 0,-1 0 1,-1-4-1,3 7 980</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51.005"/>
    </inkml:context>
    <inkml:brush xml:id="br0">
      <inkml:brushProperty name="width" value="0.05" units="cm"/>
      <inkml:brushProperty name="height" value="0.05" units="cm"/>
      <inkml:brushProperty name="color" value="#5B2D90"/>
    </inkml:brush>
  </inkml:definitions>
  <inkml:trace contextRef="#ctx0" brushRef="#br0">0 135 11717,'0'0'6627,"125"-104"-5042,-55 85-945,13 8-399,4 11-466,-3 0 225,-15 18-3521,-23 19-4339</inkml:trace>
  <inkml:trace contextRef="#ctx0" brushRef="#br0" timeOffset="1">683 723 15911,'0'0'9957,"35"70"-9589,-35-29-32,-20 0-384,-7 2 48,-7 0-992,2-8-1634,10-12-4929</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51.357"/>
    </inkml:context>
    <inkml:brush xml:id="br0">
      <inkml:brushProperty name="width" value="0.05" units="cm"/>
      <inkml:brushProperty name="height" value="0.05" units="cm"/>
      <inkml:brushProperty name="color" value="#5B2D90"/>
    </inkml:brush>
  </inkml:definitions>
  <inkml:trace contextRef="#ctx0" brushRef="#br0">66 0 15751,'0'0'10581,"-17"32"-10005,15 40-448,-6 15 641,2 6-289,-4 0-224,-2-4-192,6-7-64,2-12-1409,4-15-431,0-21-3683,26-22-5842</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51.718"/>
    </inkml:context>
    <inkml:brush xml:id="br0">
      <inkml:brushProperty name="width" value="0.05" units="cm"/>
      <inkml:brushProperty name="height" value="0.05" units="cm"/>
      <inkml:brushProperty name="color" value="#5B2D90"/>
    </inkml:brush>
  </inkml:definitions>
  <inkml:trace contextRef="#ctx0" brushRef="#br0">25 68 11861,'0'0'8530,"-3"24"-8248,-1 1-94,-3 18 307,-2 76-1,8-98-442,0 6 15,1 0 0,1 0 0,2 0 0,9 47-1,-11-68-59,1 0-1,0 0 0,0 0 0,1-1 1,-1 1-1,1-1 0,1 1 0,-1-1 1,1 0-1,-1 0 0,2-1 0,-1 1 1,0-1-1,1 0 0,0 0 0,0 0 0,0-1 1,0 1-1,0-1 0,1-1 0,0 1 1,-1-1-1,1 0 0,0 0 0,0 0 1,11 0-1,-6-1 10,1 0-1,-1-1 1,0-1-1,0 0 1,0 0 0,1-1-1,-1-1 1,-1 0-1,1 0 1,0-1-1,-1 0 1,0-1 0,0 0-1,0-1 1,0 0-1,-1-1 1,0 0 0,-1 0-1,1-1 1,-1 0-1,-1 0 1,0-1 0,0 0-1,10-17 1,-10 16 62,-1-1 1,-1 0-1,0-1 1,0 1-1,-1-1 1,0 0-1,-1 0 1,-1-1-1,0 1 1,0 0-1,-1-1 1,-1 1-1,0-1 1,-1 1 0,0-1-1,-1 1 1,0 0-1,-1-1 1,-1 1-1,1 1 1,-2-1-1,-8-16 1,5 15 10,-2 0 1,1 0-1,-2 1 1,1 0 0,-2 1-1,1 0 1,-2 1 0,1 0-1,-23-12 1,25 15-235,-1 2 0,0-1 0,0 1 0,-1 1 0,0 0 0,1 1 0,-1 0 0,0 1 0,-1 0 0,1 1 0,0 0 0,0 1 0,-14 1 0,-13 12-2971,8 10-2412</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7.142"/>
    </inkml:context>
    <inkml:brush xml:id="br0">
      <inkml:brushProperty name="width" value="0.05" units="cm"/>
      <inkml:brushProperty name="height" value="0.05" units="cm"/>
      <inkml:brushProperty name="color" value="#5B2D90"/>
    </inkml:brush>
  </inkml:definitions>
  <inkml:trace contextRef="#ctx0" brushRef="#br0">32 65 9300,'0'0'12470,"-32"-9"-11782,38 9-576,26 0-96,18 0 304,9 0-320,3 0 16,-7-4-16,-7-5-1408,-13-1-913,-13-5-1969,-18-3-3202</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58.940"/>
    </inkml:context>
    <inkml:brush xml:id="br0">
      <inkml:brushProperty name="width" value="0.05" units="cm"/>
      <inkml:brushProperty name="height" value="0.05" units="cm"/>
      <inkml:brushProperty name="color" value="#5B2D90"/>
    </inkml:brush>
  </inkml:definitions>
  <inkml:trace contextRef="#ctx0" brushRef="#br0">7 126 9877,'0'0'4642,"-1"-17"-2025,-1-7-1438,-1-16-204,3-5 5726,-1 188-6065,7 316 131,-6-453-919,1 13-282,1-1-1,6 34 1,-7-48 114,0 0 0,0 0 1,0 0-1,1-1 0,-1 1 0,1-1 0,0 1 0,0-1 1,0 1-1,1-1 0,-1 0 0,1 0 0,-1 0 0,1 0 0,0-1 1,0 1-1,0-1 0,1 0 0,4 3 0,34 2-7665</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59.288"/>
    </inkml:context>
    <inkml:brush xml:id="br0">
      <inkml:brushProperty name="width" value="0.05" units="cm"/>
      <inkml:brushProperty name="height" value="0.05" units="cm"/>
      <inkml:brushProperty name="color" value="#5B2D90"/>
    </inkml:brush>
  </inkml:definitions>
  <inkml:trace contextRef="#ctx0" brushRef="#br0">340 1 15303,'0'0'6667,"-15"18"-6515,-246 253 238,249-261-377,6-4 41,-1-1 1,1 1-1,1 0 1,-1 1-1,1 0 1,-5 7-1,9-12-10,0 0 0,0 0-1,0 1 1,1-1 0,-1 0 0,1 0-1,-1 0 1,1 1 0,0-1 0,0 0-1,0 1 1,0-1 0,0 0 0,1 0-1,-1 1 1,1-1 0,-1 0 0,1 0-1,0 0 1,0 0 0,0 1 0,0-1-1,0-1 1,0 1 0,1 0 0,-1 0-1,3 2 1,7 8 112,1-1 1,0-1-1,0 0 0,1-1 0,1 0 0,-1-1 1,1-1-1,1 0 0,21 8 0,13 1-164,81 16-1,-32-15-1713,-33-12-5406,-40-5-2863</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2:59.676"/>
    </inkml:context>
    <inkml:brush xml:id="br0">
      <inkml:brushProperty name="width" value="0.05" units="cm"/>
      <inkml:brushProperty name="height" value="0.05" units="cm"/>
      <inkml:brushProperty name="color" value="#5B2D90"/>
    </inkml:brush>
  </inkml:definitions>
  <inkml:trace contextRef="#ctx0" brushRef="#br0">10 19 16408,'0'0'8105,"19"-3"-7748,0 1-374,99-11 279,-107 13-448,0-1 0,0 2 0,0-1 0,0 1 0,0 1 1,0 0-1,0 1 0,-1 0 0,13 5 0,-22-7 27,1-1 0,0 1 0,-1 0 0,1 0 0,0 0-1,-1 0 1,1 0 0,-1 0 0,0 1 0,1-1 0,-1 0 0,0 1 0,0-1 0,0 1 0,0-1 0,0 1-1,0-1 1,0 1 0,-1 0 0,1-1 0,0 1 0,-1 0 0,1 0 0,-1 0 0,0-1 0,0 1 0,0 0-1,0 0 1,0 0 0,0 0 0,0-1 0,0 1 0,-1 0 0,1 0 0,-1-1 0,1 1 0,-1 0 0,0 0 0,-1 1-1,-1 3-122,-1-1-1,0 0 0,0 0 0,-1 0 1,1 0-1,-1-1 0,0 0 1,0 0-1,-1 0 0,-5 3 0,-20 10 707,-59 22-1,54-26 3386,-60 12 1,203-40-2581,61-30-9187,-84 20-2086</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0.040"/>
    </inkml:context>
    <inkml:brush xml:id="br0">
      <inkml:brushProperty name="width" value="0.05" units="cm"/>
      <inkml:brushProperty name="height" value="0.05" units="cm"/>
      <inkml:brushProperty name="color" value="#5B2D90"/>
    </inkml:brush>
  </inkml:definitions>
  <inkml:trace contextRef="#ctx0" brushRef="#br0">44 0 17000,'0'0'9572,"-36"123"-7779,32-53-1537,2 5 400,2 0-383,-2-2 95,2-3-656,0-10 288,0-8-1457,18-13-464,16-19-3265,16-20-4739</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0.372"/>
    </inkml:context>
    <inkml:brush xml:id="br0">
      <inkml:brushProperty name="width" value="0.05" units="cm"/>
      <inkml:brushProperty name="height" value="0.05" units="cm"/>
      <inkml:brushProperty name="color" value="#5B2D90"/>
    </inkml:brush>
  </inkml:definitions>
  <inkml:trace contextRef="#ctx0" brushRef="#br0">65 126 14086,'0'0'7342,"-9"20"-6080,0 0-946,2-5-19,0 1-1,0 0 1,2 0 0,0 0 0,1 1 0,-3 22-1,5-26-172,1 0-1,0 0 0,1 0 0,0-1 0,1 1 0,1 0 0,0 0 1,4 14-1,-4-23-107,0 1 0,0-1 0,0 0 0,1 0 0,0 0 0,0 0-1,0 0 1,0-1 0,1 1 0,-1-1 0,1 0 0,0 0 0,0 0 0,0 0 0,0-1 0,0 0 0,1 0 0,-1 0 0,1 0 0,-1-1 0,1 0 0,0 0 0,-1 0 0,9 1 0,1-1 13,0 0 0,0 0 0,0-1 0,-1-1 0,1 0 0,0-1 0,0-1 0,-1 0 0,0-1 0,1 0 0,-1-1 0,-1 0 0,1-1 0,-1-1 0,0 0 0,15-12 0,-19 13-5,-1 0 0,0-1 0,0 0 0,-1-1 0,0 1-1,-1-1 1,1 0 0,-1-1 0,-1 1 0,0-1 0,0 0 0,-1 0 0,0 0 0,0-1 0,-1 1 0,0-1 0,-1 1 0,0-1-1,-1 0 1,1 0 0,-2 1 0,0-1 0,0 0 0,-3-12 0,0 11-16,0 0 1,0 1-1,-1-1 0,0 1 1,0 0-1,-1 0 0,-1 1 1,0 0-1,0 0 0,-1 0 1,0 1-1,0 0 0,-1 1 1,0 0-1,0 0 0,-1 1 1,-17-9-1,14 8-196,-1 1 0,1 0 0,-1 1 0,0 1 0,0 0 0,0 1 0,-1 0 0,1 1 1,-1 1-1,1 0 0,-1 1 0,1 1 0,-24 3 0,35-3-96,0 0 1,0 0-1,0 0 0,-1 0 0,1 1 1,0-1-1,1 1 0,-1 0 1,0-1-1,0 1 0,-4 5 1,5-4-430,0 0 0,0 0 1,0 0-1,0 1 0,0-1 1,1 1-1,-2 6 1,2-10 591</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0.705"/>
    </inkml:context>
    <inkml:brush xml:id="br0">
      <inkml:brushProperty name="width" value="0.05" units="cm"/>
      <inkml:brushProperty name="height" value="0.05" units="cm"/>
      <inkml:brushProperty name="color" value="#5B2D90"/>
    </inkml:brush>
  </inkml:definitions>
  <inkml:trace contextRef="#ctx0" brushRef="#br0">187 23 12246,'0'0'11696,"-9"-7"-10643,8 6-1014,0-1 0,-1 1 0,1 0 0,-1-1 0,1 1 0,-1 0 0,1 0 0,-1 0 0,0 0 0,0 1 0,1-1 0,-1 0 0,0 1 0,0-1 0,0 1 0,0 0 0,0-1 0,0 1-1,0 0 1,-3 1 0,2 0-17,0 1 1,1 0-1,-1 0 0,0 1 0,1-1 0,-1 1 0,1-1 0,0 1 0,0 0 0,0 0 0,0 0 0,1 0 0,-1 0 1,1 0-1,-2 5 0,-18 44 345,2 1 1,3 1-1,2 0 1,3 1-1,2 0 1,2 1-1,2 106 1,4-142-378,2 0 1,1 1 0,0-1 0,1 0-1,1 0 1,2-1 0,-1 1-1,17 34 1,-16-42-176,1-1-1,0-1 0,1 1 0,0-1 1,0-1-1,1 1 0,0-2 1,1 1-1,0-1 0,0 0 0,1-1 1,0-1-1,0 1 0,0-2 1,16 6-1,-6-4-642,-1-1-1,1-1 1,35 5-1,73-4-4765</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1.045"/>
    </inkml:context>
    <inkml:brush xml:id="br0">
      <inkml:brushProperty name="width" value="0.05" units="cm"/>
      <inkml:brushProperty name="height" value="0.05" units="cm"/>
      <inkml:brushProperty name="color" value="#5B2D90"/>
    </inkml:brush>
  </inkml:definitions>
  <inkml:trace contextRef="#ctx0" brushRef="#br0">1 1 6227,'0'0'1857</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1.411"/>
    </inkml:context>
    <inkml:brush xml:id="br0">
      <inkml:brushProperty name="width" value="0.05" units="cm"/>
      <inkml:brushProperty name="height" value="0.05" units="cm"/>
      <inkml:brushProperty name="color" value="#5B2D90"/>
    </inkml:brush>
  </inkml:definitions>
  <inkml:trace contextRef="#ctx0" brushRef="#br0">1 65 7203,'5'-3'1296,"0"-1"-1,0 1 1,0-1 0,-1 0-1,0 0 1,0 0-1,0-1 1,0 1-1,0-1 1,-1 0 0,0 0-1,4-10 1441,-6 18-2580,0-1 0,0 0 0,-1 1 0,1-1 0,-1 1 0,0-1 0,0 1 0,0-1 0,0 1 0,0-1 0,-1 0 0,0 4 0,-1 11-17,-2 307 2388,-1 3-4246,4-313 1082,5 42-1664,-4-54 1895,1 0 0,-1 0 0,1 0 0,-1 0 0,1-1 0,0 1 0,0 0 0,0 0 0,0-1 0,0 1 0,1 0 0,-1-1 0,0 0 0,1 1 0,-1-1 0,1 0 0,-1 1 0,1-1 0,-1 0 0,1 0 0,0 0 0,0 0-1,0-1 1,2 2 0,25 0-14470</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1.800"/>
    </inkml:context>
    <inkml:brush xml:id="br0">
      <inkml:brushProperty name="width" value="0.05" units="cm"/>
      <inkml:brushProperty name="height" value="0.05" units="cm"/>
      <inkml:brushProperty name="color" value="#5B2D90"/>
    </inkml:brush>
  </inkml:definitions>
  <inkml:trace contextRef="#ctx0" brushRef="#br0">75 0 14583,'0'0'5143,"-9"16"-3937,-1 2-849,0 2 1,2-1-1,0 1 0,1 0 0,1 1 0,1-1 0,-5 39 1,9-39-154,0 0 1,1 0 0,1 0-1,1 0 1,1-1 0,6 23 0,-8-37-197,1 0 1,0-1 0,0 1 0,0-1-1,1 0 1,-1 1 0,1-1 0,0 0 0,0-1-1,0 1 1,1-1 0,-1 1 0,1-1-1,0 0 1,0 0 0,0 0 0,0-1-1,1 0 1,-1 1 0,1-1 0,-1-1-1,1 1 1,0-1 0,-1 0 0,1 0 0,0 0-1,0-1 1,0 1 0,0-1 0,5-1-1,-2 1 16,0-1 0,0 0-1,-1 0 1,1-1 0,-1 0-1,1 0 1,-1-1 0,0 0 0,0 0-1,0-1 1,0 0 0,-1 0-1,1-1 1,-1 1 0,7-8-1,-5 4-3,-1-1-1,1 1 0,-2-1 0,1-1 1,-1 1-1,-1-1 0,0 0 1,0 0-1,-1-1 0,4-12 0,-5 12-12,-1 1 0,0-1 0,-1 0-1,0 0 1,0 0 0,-1 0 0,0 0 0,-1 0-1,-1 0 1,-3-15 0,3 19-9,0-1 0,-1 1 0,0 0 0,0 0-1,-1 1 1,0-1 0,0 0 0,-1 1 0,1 0 0,-1 0 0,-1 1 0,1-1 0,-1 1 0,0 0 0,-10-6 0,10 7-186,-1 0 0,0 1 1,1-1-1,-1 1 0,0 1 0,-1-1 1,1 1-1,0 1 0,-1-1 1,1 1-1,-1 0 0,1 1 0,-14 1 1,20-1-65,0 0 0,0 1 0,0-1 0,1 1 0,-1 0 0,0-1 0,1 1 0,-1 0 0,0-1 0,1 1 0,-1 0 0,1 0 0,-1 0 0,1-1 0,-1 1 0,1 0 0,0 0 0,-1 0 0,1 0 0,0 0 0,0 0 0,0 0 0,-1 0 0,1 0 0,0 0 0,0 0 0,1-1 0,-1 1 0,0 0 1,0 0-1,0 0 0,1 0 0,-1 0 0,0 0 0,1 0 0,-1 0 0,1 0 0,12 29-11895</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2.165"/>
    </inkml:context>
    <inkml:brush xml:id="br0">
      <inkml:brushProperty name="width" value="0.05" units="cm"/>
      <inkml:brushProperty name="height" value="0.05" units="cm"/>
      <inkml:brushProperty name="color" value="#5B2D90"/>
    </inkml:brush>
  </inkml:definitions>
  <inkml:trace contextRef="#ctx0" brushRef="#br0">1 139 7684,'0'0'16759,"57"-93"-16759,-5 83 80,3 3-448,3 0-576,1-2-2066,-3-4-2912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7.493"/>
    </inkml:context>
    <inkml:brush xml:id="br0">
      <inkml:brushProperty name="width" value="0.05" units="cm"/>
      <inkml:brushProperty name="height" value="0.05" units="cm"/>
      <inkml:brushProperty name="color" value="#5B2D90"/>
    </inkml:brush>
  </inkml:definitions>
  <inkml:trace contextRef="#ctx0" brushRef="#br0">19 1 12582,'0'0'10212,"-18"148"-9363,32-82-385,2 0-464,2 0 160,-5-5-160,-1-10-368,0-2-913,-2-16-1408,0-15-3666</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2.547"/>
    </inkml:context>
    <inkml:brush xml:id="br0">
      <inkml:brushProperty name="width" value="0.05" units="cm"/>
      <inkml:brushProperty name="height" value="0.05" units="cm"/>
      <inkml:brushProperty name="color" value="#5B2D90"/>
    </inkml:brush>
  </inkml:definitions>
  <inkml:trace contextRef="#ctx0" brushRef="#br0">165 1 13030,'0'0'10893,"-13"2"-9879,9-2-978,0 1 0,-1 0 1,1 0-1,0 0 1,0 0-1,0 1 0,0-1 1,0 1-1,0 0 0,0 1 1,1-1-1,-1 0 0,1 1 1,-1 0-1,1 0 1,0 0-1,0 0 0,0 1 1,1-1-1,-1 1 0,1-1 1,0 1-1,0 0 0,0 0 1,0 0-1,-1 6 1,-6 22 353,1 0 0,1 0 1,2 1-1,-2 33 0,5 138 1159,3-117-1104,1 86 332,-5 188-2519,3-357 1494,-5 34-2065,-3-19-2498,-4-15-2822</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2.910"/>
    </inkml:context>
    <inkml:brush xml:id="br0">
      <inkml:brushProperty name="width" value="0.05" units="cm"/>
      <inkml:brushProperty name="height" value="0.05" units="cm"/>
      <inkml:brushProperty name="color" value="#5B2D90"/>
    </inkml:brush>
  </inkml:definitions>
  <inkml:trace contextRef="#ctx0" brushRef="#br0">0 510 15911,'0'0'1983,"17"-15"4,-8 6-1700,1-2-90,1 1 0,0 0 1,1 0-1,0 1 0,1 1 1,0 0-1,0 1 0,1 0 1,21-7-1,-7 6-6,0 1 0,1 2 1,-1 1-1,1 1 0,0 1 1,56 5-1,-82-3-178,0 1-1,1 0 1,-2 0 0,1 0-1,0 1 1,0-1 0,0 0-1,0 1 1,-1 0 0,1 0-1,-1 0 1,1 0 0,-1 0-1,0 0 1,0 1 0,0-1-1,0 1 1,0-1 0,-1 1-1,1 0 1,-1-1 0,0 1-1,1 0 1,-1 0 0,-1 0-1,1 0 1,0 0 0,0 4-1,1 12-37,0 0 0,-1 0 0,-3 32 0,1-19-36,-3 20-10,2-40-54,1 0 1,0 0-1,1 0 1,0 0-1,1 0 0,0 0 1,3 13-1,-3-23 110,0-1-1,0 0 1,0 0-1,0 0 1,0 0-1,0 0 1,0 0-1,0 0 1,0-1-1,0 1 1,0 0-1,0-1 1,0 1-1,1 0 1,-1-1-1,0 0 1,1 1 0,-1-1-1,0 0 1,1 1-1,-1-1 1,0 0-1,1 0 1,-1 0-1,0 0 1,1 0-1,-1-1 1,1 1-1,-1 0 1,2-1-1,42-16 45,-35 10 68,-1 0-1,0-1 0,0 0 0,0-1 0,-1 0 0,-1 0 0,0-1 1,0 1-1,0-2 0,-2 1 0,1-1 0,-1 0 0,-1 0 0,0 0 0,0-1 1,-1 1-1,2-19 0,-3 18-2,0-1 1,-1 0-1,0 0 0,-1-1 1,-1 1-1,0 0 1,-1 0-1,0 1 0,-1-1 1,0 0-1,-1 1 0,-1 0 1,0 0-1,0 0 1,-2 0-1,-6-10 0,3 10-54,0 0-1,-1 1 1,0 0-1,-1 1 1,-17-12-1,24 18-288,0 0 0,-1 1 1,1 0-1,-1 0 0,0 0 0,0 1 0,0 0 0,0 0 0,0 0 0,-1 1 0,1 0 0,0 0 0,-1 1 0,1 0 1,-10 0-1</inkml:trace>
  <inkml:trace contextRef="#ctx0" brushRef="#br0" timeOffset="1">809 0 12950,'0'0'9748,"-2"162"-7491,-6-79-880,1 4-1217,1-1 897,6-4-1057,0-7 32,10-6-224,15-10-1313,11-13-1040,10-17-1777,5-22-5747</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3.346"/>
    </inkml:context>
    <inkml:brush xml:id="br0">
      <inkml:brushProperty name="width" value="0.05" units="cm"/>
      <inkml:brushProperty name="height" value="0.05" units="cm"/>
      <inkml:brushProperty name="color" value="#5B2D90"/>
    </inkml:brush>
  </inkml:definitions>
  <inkml:trace contextRef="#ctx0" brushRef="#br0">260 611 10485,'0'0'9159,"-21"-13"-7564,3 3-1182,-1 0-1,-37-15 1,54 25-387,-1-1 1,1 1-1,-1-1 1,1 1-1,-1 0 0,1 0 1,0 0-1,-1 0 0,1 1 1,-1-1-1,1 1 1,-1-1-1,1 1 0,0 0 1,-1 0-1,1 0 1,0 0-1,0 0 0,0 1 1,-3 1-1,-27 35 549,27-30-434,-3 4-93,1 1-1,0 1 1,1-1 0,1 1 0,0 0-1,0 1 1,2-1 0,-4 29 0,5-33-36,1-1 1,1 1-1,0 0 1,0 0 0,1 0-1,0 0 1,1 0 0,0 0-1,0-1 1,1 1-1,1-1 1,-1 1 0,1-1-1,6 8 1,-7-13-29,-1 0 0,1 0 0,0-1-1,1 1 1,-1-1 0,1 0 0,-1 0 0,1 0 0,0 0 0,0-1 0,0 1 0,0-1-1,1 0 1,-1-1 0,0 1 0,1-1 0,0 0 0,-1 0 0,1 0 0,0 0 0,-1-1-1,1 0 1,0 0 0,-1 0 0,1-1 0,0 1 0,-1-1 0,1 0 0,0-1 0,-1 1 0,8-4-1,0-1-27,1 0 0,-2-1 0,1-1-1,-1 1 1,0-2 0,-1 0 0,0 0 0,0 0-1,15-21 1,-9 6-30,-2 0 0,0 0 0,-2-1 0,-1-1-1,-1 0 1,-1-1 0,-1 0 0,5-30 0,19-227-752,-29 240 860,5-213 2623,-9 247-1342,-3 12-123,-7 18-535,2 6-559,0 1-1,2 0 1,1 1 0,1 0-1,-3 49 1,11 146 28,6-148-559,3-2-1,41 138 1,-10-47-7714,-31-108-3685</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5.458"/>
    </inkml:context>
    <inkml:brush xml:id="br0">
      <inkml:brushProperty name="width" value="0.05" units="cm"/>
      <inkml:brushProperty name="height" value="0.05" units="cm"/>
      <inkml:brushProperty name="color" value="#5B2D90"/>
    </inkml:brush>
  </inkml:definitions>
  <inkml:trace contextRef="#ctx0" brushRef="#br0">241 159 9732,'0'0'9511,"-18"-2"-7707,5 0-1430,8 1-273,0 0 1,0 0-1,1 0 1,-1 1 0,0-1-1,0 1 1,0 0-1,0 1 1,0-1 0,0 1-1,0 0 1,0 0-1,1 0 1,-1 1 0,0 0-1,1 0 1,-1 0 0,1 0-1,0 1 1,0 0-1,0 0 1,-7 6 0,-1 7 129,1 1 0,1 0 0,0 0 0,1 1 0,1 1 0,1-1 0,0 1 0,2 1 0,0-1 0,1 1 0,1 0 0,0 0 0,2 25 0,1-31-209,0 0-1,2 0 1,-1 0 0,2 0-1,0 0 1,1-1 0,0 1-1,11 22 1,-11-28-65,1 0 0,0 0-1,0-1 1,1 0 0,-1 0-1,2-1 1,-1 1 0,1-1-1,0-1 1,0 1 0,0-1-1,1 0 1,0-1 0,12 6-1,-10-7-243,-1 0-1,0-1 0,1 0 0,0-1 0,-1 0 0,1 0 0,0-1 1,0 0-1,-1-1 0,1 0 0,0-1 0,-1 1 0,1-2 0,-1 0 0,1 0 1,-1 0-1,0-1 0,-1-1 0,1 1 0,-1-1 0,0-1 0,13-10 0,-10 7-296,-1 0 0,0-1 0,0 0 0,-1-1 0,0 0 0,-1 0-1,-1-1 1,1 0 0,-2 0 0,0-1 0,0 0 0,-1 0 0,-1 0-1,0 0 1,3-20 0,-5-45 277,2-17 2304,-3 87-1340,1-1 1,0 0-1,0 1 0,0-1 1,1 1-1,0 0 1,1 0-1,4-8 0,-7 14-557,0 1 1,0-1-1,0 1 0,0-1 0,0 1 0,0-1 0,1 1 0,-1 0 1,0 0-1,1 0 0,-1 0 0,1 0 0,-1 0 0,1 0 0,-1 0 1,1 1-1,0-1 0,-1 0 0,1 1 0,0 0 0,-1-1 0,1 1 0,0 0 1,0 0-1,-1 0 0,1 0 0,0 0 0,0 0 0,-1 1 0,1-1 1,0 0-1,0 1 0,-1-1 0,1 1 0,-1 0 0,1 0 0,0 0 1,-1-1-1,1 1 0,-1 1 0,0-1 0,1 0 0,0 2 0,8 6-60,0 0-1,-1 1 1,0 1-1,10 15 1,-16-21 52,24 32-19,28 55 1,-47-78-88,-2 1 0,0-1 0,0 1 0,-1 0 0,-1 1 0,-1-1 0,3 27-1,-6-38-2,0 0-1,0 0 0,-1 0 0,1 1 0,-1-1 0,0 0 0,0 0 0,-1 0 0,1 0 0,-1 0 0,0-1 0,0 1 0,0 0 0,0-1 0,-3 4 0,3-5 13,0 0 1,0 0-1,1-1 0,-1 1 1,0-1-1,-1 1 0,1-1 1,0 0-1,0 1 0,0-1 1,-1-1-1,1 1 0,-1 0 1,1 0-1,-1-1 0,1 0 1,-1 1-1,1-1 0,-1 0 1,1 0-1,-1 0 0,1-1 1,-1 1-1,1 0 0,0-1 1,-4-1-1,4 1 8,1 0-1,0 1 1,0-1-1,0 0 1,0 0-1,0-1 1,0 1-1,0 0 1,0 0-1,0 0 1,0-1 0,1 1-1,-1 0 1,1-1-1,-1 1 1,1 0-1,-1-1 1,1 1-1,0-1 1,-1 1 0,1-1-1,0 1 1,0-1-1,0-1 1,3-42-3,-3 41 5,3-13-34,1 1-1,0 0 1,2 0-1,-1 0 0,2 0 1,0 1-1,1 0 1,12-16-1,7-8-224,52-59 1,-72 90 192,-1 0 18,1 1 0,0 0 1,0 0-1,16-11 0,-22 17 44,0 1 1,1-1 0,-1 0-1,0 0 1,1 1-1,-1-1 1,1 0 0,-1 1-1,1 0 1,0-1-1,-1 1 1,1 0-1,-1 0 1,1 0 0,0 0-1,-1 0 1,1 0-1,-1 0 1,1 0 0,0 1-1,-1-1 1,1 1-1,-1-1 1,1 1 0,-1 0-1,0-1 1,1 1-1,-1 0 1,0 0-1,1 0 1,-1 0 0,0 0-1,0 0 1,0 1-1,0-1 1,2 3 0,46 72 172,-33-49-90,1 0 0,2-1 0,22 23 1,-35-42-45,1 0 1,0 0 0,1-1-1,0 0 1,0-1-1,0 0 1,0 0 0,1-1-1,0 0 1,0 0 0,0-1-1,0 0 1,1-1-1,13 2 1,-19-3-31,0-1 0,0 1 0,0-1-1,0 0 1,0 0 0,0 0 0,0 0 0,1-1 0,-1 0 0,0 0-1,0 0 1,0 0 0,-1 0 0,1-1 0,0 0 0,0 0-1,-1 0 1,1 0 0,-1 0 0,5-6 0,-4 3-3,-1 0 0,0-1 1,0 1-1,0-1 1,-1 0-1,0 1 0,0-1 1,-1 0-1,1-1 0,-1 1 1,-1 0-1,1 0 0,-1-9 1,0-3 3,-1 0 0,0 0 1,-1 0-1,-1 0 0,-1 1 1,-1-1-1,-11-28 0,10 33-4,0 0 0,0 0 0,-1 1-1,-1 0 1,0 1 0,-1 0 0,0 0 0,0 0-1,-1 1 1,-17-12 0,23 18 3,-1 1 1,0 0-1,0 0 0,0 0 0,0 1 1,0-1-1,-1 1 0,1 0 1,0 1-1,-1 0 0,0 0 0,1 0 1,-1 0-1,0 1 0,0 0 1,1 0-1,-1 0 0,0 1 0,1 0 1,-1 0-1,1 1 0,-1-1 1,1 1-1,-1 0 0,1 1 0,0-1 1,0 1-1,0 0 0,0 0 1,1 1-1,-6 4 0,2 0 7,0 0-1,0 1 1,1 0-1,0 0 1,1 0-1,0 1 1,0 0-1,1 1 0,0-1 1,1 1-1,0 0 1,1 0-1,0 0 1,-2 18-1,4-15-24,0 0 0,0 0 0,2 1-1,-1-1 1,2 0 0,0 0 0,1 0-1,8 26 1,-8-33 9,0-1 0,1 1 0,-1-1 0,1 1 0,0-1 0,1 0 0,0-1 0,0 1 0,0-1 0,0 0 0,1 0 0,0-1-1,0 0 1,0 0 0,1 0 0,-1 0 0,1-1 0,13 4 0,-6-3 4,1-1 1,-1 0-1,1-1 0,-1 0 1,1-2-1,0 1 0,0-2 1,-1 0-1,1-1 0,-1 0 1,1-1-1,-1-1 0,0 0 1,0-1-1,0 0 0,-1-2 1,0 1-1,0-1 0,0-1 1,-1-1-1,14-11 0,-13 9 38,0-1 0,-1 0 0,0-1 0,-1 0 0,-1-1 0,0 0 0,0 0 0,-2-1 0,0 0 0,-1-1 0,0 0 0,-1 0 0,-1-1 0,0 1 0,-2-1 0,0 0 0,2-33 0,-9-33 2044,6 113-2147,1 0 0,2-1 0,9 33 0,7 47 190,-21-106-134,4 29-61,-1 0 0,-2 0 1,-3 41-1,2-66-132,-1 1 1,0-1 0,-1 0-1,1 1 1,-1-1 0,-1 0 0,1 0-1,-1-1 1,-1 1 0,1 0-1,-1-1 1,0 0 0,0 0-1,-1 0 1,0 0 0,0-1-1,0 0 1,-1 0 0,1 0-1,-9 4 1,11-10 360,7-7 123,17-16-100,1 2-1,43-34 1,15-15-128,-35 26 2,-2-1 0,-2-3 0,-2-1 0,-2-2 0,50-96-1,-74 115 322,-27 130-649,8-62 241,-3 61-1,9-51-31,3-1 0,1 1 0,17 72 0,-16-98 50,-1-1 0,0 1 0,-2 0 0,0 1 0,-1-1 0,-1 0 0,-4 33 0,4-50-18,0 0 1,-1-1-1,1 1 1,-1 0-1,1 0 1,-1 0-1,0 0 1,0-1 0,1 1-1,-1 0 1,-1-1-1,1 1 1,0-1-1,0 1 1,0-1-1,-1 1 1,1-1-1,-1 0 1,1 0-1,-1 0 1,0 0-1,1 0 1,-1 0 0,0 0-1,0 0 1,1-1-1,-1 1 1,0-1-1,0 1 1,0-1-1,0 0 1,0 0-1,0 0 1,0 0-1,1 0 1,-1 0-1,0 0 1,0-1 0,0 1-1,0-1 1,0 1-1,0-1 1,-2-1-1,-2-1-234,0 1 0,0-1 0,0 0 0,1-1 0,-1 1-1,1-1 1,0 0 0,0-1 0,1 1 0,-1-1 0,-6-9 0,-10-26-4767</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7.605"/>
    </inkml:context>
    <inkml:brush xml:id="br0">
      <inkml:brushProperty name="width" value="0.05" units="cm"/>
      <inkml:brushProperty name="height" value="0.05" units="cm"/>
      <inkml:brushProperty name="color" value="#5B2D90"/>
    </inkml:brush>
  </inkml:definitions>
  <inkml:trace contextRef="#ctx0" brushRef="#br0">1 154 4418,'0'0'12120,"3"-14"-10772,15-59 1658,-16 84 433,9 16-3367,-4-10 99,11 29-132,2 0 1,2-2-1,1-1 1,3-1-1,1-1 0,3-1 1,1-1-1,45 43 1,-71-77-37,0 0-1,0 0 1,1-1 0,0 0 0,0 0 0,0 0-1,8 3 1,-12-6-17,0-1-1,0 1 1,0-1-1,-1 0 1,1 1-1,0-1 0,0 0 1,0 0-1,0 0 1,0-1-1,-1 1 1,1 0-1,0-1 1,0 1-1,0-1 1,-1 0-1,1 1 0,0-1 1,-1 0-1,1 0 1,0 0-1,-1 0 1,0 0-1,1-1 1,-1 1-1,1 0 1,-1-1-1,0 1 1,0-1-1,0 1 0,2-4 1,9-16-117,0-1 1,-1-1 0,-2 1-1,12-38 1,17-102-179,-26 101 279,28-83-1,-38 140 113,-1 0-1,1-1 0,0 1 1,0 0-1,0 0 1,0 0-1,1 0 1,4-5-1,-7 9-53,1 0 1,0-1-1,-1 1 0,1-1 0,-1 1 1,1 0-1,0-1 0,-1 1 0,1 0 1,0 0-1,-1 0 0,1 0 0,0-1 1,0 1-1,-1 0 0,1 0 0,0 0 1,-1 0-1,1 1 0,0-1 0,-1 0 1,2 0-1,20 18 120,-8 0-110,-1 1 0,-1 0-1,-1 0 1,-1 1-1,0 1 1,-2-1-1,0 2 1,-1-1-1,4 26 1,-5-13-42,-1-1 0,-2 1 0,-1 0 0,-2 0 1,-5 49-1,-2-54-730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8.455"/>
    </inkml:context>
    <inkml:brush xml:id="br0">
      <inkml:brushProperty name="width" value="0.05" units="cm"/>
      <inkml:brushProperty name="height" value="0.05" units="cm"/>
      <inkml:brushProperty name="color" value="#5B2D90"/>
    </inkml:brush>
  </inkml:definitions>
  <inkml:trace contextRef="#ctx0" brushRef="#br0">320 329 7507,'0'0'3087,"4"-18"-2108,1-7-505,4-13 1301,4-57-1,-12 85-1208,0 0 0,-1 0 0,0 1 0,-1-1 0,0 0 0,-1 1 0,0-1-1,-5-15 1,5 21-474,0 1-1,0 0 1,0 0-1,0-1 1,-1 2 0,1-1-1,-1 0 1,0 0-1,0 1 1,0 0-1,0-1 1,0 1-1,-1 0 1,1 1-1,-1-1 1,1 1-1,-1-1 1,1 1-1,-1 0 1,0 0 0,0 1-1,0-1 1,1 1-1,-1 0 1,-6 0-1,3 0-63,-1 0-1,1 1 1,-1 0-1,1 0 1,0 0-1,-1 1 1,1 0-1,0 1 1,0 0-1,0 0 1,1 0-1,-1 1 1,-6 5-1,3-2 36,1 1-1,0 0 0,1 1 1,0 0-1,0 0 1,1 1-1,-11 17 0,7-6 43,1 0-1,1 1 0,1 0 0,0 1 1,2 0-1,1 0 0,-5 47 0,8-51-52,1 1 0,1-1-1,1 1 1,1-1-1,0 0 1,6 22-1,-7-37-61,0 0 0,0-1 0,1 1 0,-1-1 0,1 1 0,0-1 0,0 1 0,0-1 0,0 0 0,0 0 0,1 0 0,-1 0-1,1-1 1,0 1 0,0-1 0,0 1 0,0-1 0,0 0 0,1 0 0,-1-1 0,1 1 0,-1 0 0,1-1 0,-1 0-1,1 0 1,0 0 0,0-1 0,0 1 0,-1-1 0,1 0 0,0 0 0,0 0 0,0 0 0,-1-1 0,1 0 0,0 0 0,0 0-1,3-1 1,2-2-19,-1 1 0,0-1-1,0-1 1,0 1-1,0-1 1,-1-1 0,0 0-1,0 0 1,0 0 0,-1 0-1,0-1 1,0 0-1,6-11 1,9-14-76,29-60 0,-15 5-109,-25 58 414,22-44 0,-27 104 884,-2-1-1471,1 0 0,2 0 1,0 0-1,2-1 0,2 0 1,13 30-1,-17-46-26,0 0 1,1-1-1,0 0 0,1 0 0,1 0 0,0-1 1,0 0-1,1-1 0,0 0 0,1-1 1,0 0-1,1-1 0,0 0 0,0 0 0,17 7 1,8-3-9454</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9.358"/>
    </inkml:context>
    <inkml:brush xml:id="br0">
      <inkml:brushProperty name="width" value="0.05" units="cm"/>
      <inkml:brushProperty name="height" value="0.05" units="cm"/>
      <inkml:brushProperty name="color" value="#5B2D90"/>
    </inkml:brush>
  </inkml:definitions>
  <inkml:trace contextRef="#ctx0" brushRef="#br0">140 141 1409,'0'0'8913,"-6"-9"-7824,-17-26-257,20 32-244,1-1 0,1 0 0,-1 0 1,0 0-1,1-1 0,0 1 0,0 0 0,0 0 0,1-1 1,-1 1-1,1 0 0,1-7 0,-5-22 4121,4 33-4675,0 0 0,0-1 0,0 1 0,0 0 1,0 0-1,0 0 0,0 0 0,-1-1 0,1 1 0,0 0 0,0 0 0,0 0 0,0 0 1,0 0-1,0-1 0,-1 1 0,1 0 0,0 0 0,0 0 0,0 0 0,0 0 0,0 0 1,-1 0-1,1 0 0,0-1 0,0 1 0,0 0 0,-1 0 0,1 0 0,0 0 1,0 0-1,0 0 0,0 0 0,-1 0 0,1 0 0,0 0 0,0 0 0,0 0 0,-1 1 1,1-1-1,0 0 0,0 0 0,0 0 0,0 0 0,-1 0 0,1 0 0,0 0 0,0 0 1,0 0-1,0 1 0,0-1 0,0 0 0,-1 0 0,1 0 0,-10 14 123,-2 12-48,1 1 1,1 0 0,1 0-1,1 1 1,1 0 0,-3 43-1,4-2 113,5 111 0,3-144-194,2-1 0,1 1 1,19 67-1,-18-85-89,0-1 0,1 1-1,0-2 1,2 1 0,0-1 0,1 0 0,0-1 0,1 0-1,18 18 1,-26-30 5,0 0-1,0 0 1,1-1 0,-1 1-1,1-1 1,0 1-1,-1-1 1,1 0 0,0-1-1,0 1 1,1-1 0,-1 0-1,0 0 1,0 0-1,0 0 1,1-1 0,-1 0-1,0 0 1,6 0-1,-3-2 14,0 1 0,-1-1 0,1-1-1,-1 1 1,0-1 0,1 0-1,-1 0 1,-1-1 0,1 0 0,-1 0-1,7-5 1,5-8-198,-1-1 0,-1 0 1,0 0-1,-1-2 0,21-39 0,-15 15-117,-2 0 0,-2-1 0,-2 0 0,16-94 0,-30 137 985,0 25 397,0 141-333,0 18-2870,-1-164-657,-4-9-2529</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09.704"/>
    </inkml:context>
    <inkml:brush xml:id="br0">
      <inkml:brushProperty name="width" value="0.05" units="cm"/>
      <inkml:brushProperty name="height" value="0.05" units="cm"/>
      <inkml:brushProperty name="color" value="#5B2D90"/>
    </inkml:brush>
  </inkml:definitions>
  <inkml:trace contextRef="#ctx0" brushRef="#br0">1 1 14743,'0'0'2161,"37"105"-8068</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10.611"/>
    </inkml:context>
    <inkml:brush xml:id="br0">
      <inkml:brushProperty name="width" value="0.05" units="cm"/>
      <inkml:brushProperty name="height" value="0.05" units="cm"/>
      <inkml:brushProperty name="color" value="#5B2D90"/>
    </inkml:brush>
  </inkml:definitions>
  <inkml:trace contextRef="#ctx0" brushRef="#br0">258 475 14519,'0'0'5618,"-18"-5"-3966,4 0-1490,-1 1 0,0 0 0,-17-1 0,28 5-136,1 1-1,-1 0 1,1 0-1,-1 0 1,1 0-1,0 0 1,0 0 0,-1 1-1,1 0 1,0 0-1,0 0 1,0 0-1,1 0 1,-1 0 0,0 1-1,1-1 1,0 1-1,0 0 1,-1 0-1,1 0 1,1 0 0,-1 0-1,0 0 1,-1 5-1,-3 3 19,-7 11-7,1 1 1,1 0-1,1 1 0,1 0 1,1 0-1,1 1 0,2 0 1,0 0-1,2 1 0,0-1 1,2 1-1,2 29 0,-1-53-62,0 0 0,0 0-1,0 0 1,1 0-1,-1 0 1,1-1-1,-1 1 1,1 0-1,0 0 1,0 0-1,-1-1 1,1 1-1,1 0 1,-1-1-1,0 1 1,0-1 0,0 0-1,1 1 1,-1-1-1,1 0 1,-1 0-1,1 0 1,-1 1-1,3-1 1,-1 0-5,0 0-1,0 0 1,1-1 0,-1 1 0,0-1-1,0 0 1,1 0 0,-1-1 0,0 1-1,0 0 1,1-1 0,-1 0 0,3-1-1,4-1-128,0-1-1,-1-1 1,1 1-1,-1-1 0,0-1 1,-1 0-1,17-14 0,-9 2 1,-1-1-1,-1-1 0,-1 0 0,-1-1 0,0 0 1,-2-1-1,0 0 0,-1 0 0,-2-1 1,7-30-1,1-29-71,8-134 1,-17 142 287,-3 40 166,6-76 177,-7 40 3633,-2 140-3998,-1 30 122,13 103 1,-7-169-140,1-1 1,1 0 0,1-1-1,3 1 1,0-2-1,2 1 1,18 31 0,-21-47-165,0 1 1,1-1-1,1-1 1,1 0-1,0 0 0,1-1 1,0-1-1,18 12 1,-27-21 82,0-1-1,0 1 1,1-1 0,-1 0-1,1 0 1,0-1 0,0 0-1,-1 0 1,2 0 0,-1-1 0,0 0-1,0 0 1,0-1 0,0 1-1,1-1 1,-1-1 0,0 1 0,0-1-1,1 0 1,-1 0 0,0-1-1,0 0 1,0 0 0,-1 0 0,1-1-1,0 0 1,-1 0 0,10-7-1,-5 1 114,1-1 1,-1 0-1,-1-1 0,0 0 0,0-1 0,-1 0 0,-1 0 0,0 0 0,0-1 0,-2 0 1,1 0-1,-2-1 0,0 1 0,0-1 0,-1 0 0,-1 0 0,0-1 0,-1 1 0,-1 0 1,0 0-1,-1-1 0,-5-24 0,5 36-1,0 0 1,0 0-1,0 0 1,-1 0-1,1 0 1,-1 1-1,0-1 1,0 0-1,0 1 1,0-1-1,0 1 1,0 0-1,-1-1 1,1 1-1,-1 0 1,0 1-1,1-1 0,-1 0 1,0 1-1,0 0 1,0-1-1,0 1 1,0 0-1,-1 1 1,1-1-1,0 1 1,-6-1-1,4 1-25,0 0 0,0 0 0,0 0 0,-1 1-1,1-1 1,0 2 0,0-1 0,0 0 0,0 1-1,0 0 1,1 0 0,-1 0 0,1 1 0,-1 0-1,1-1 1,-7 7 0,5-2-29,0 0 0,0 1 0,0-1 0,1 1 1,0 0-1,1 1 0,-1-1 0,2 1 0,-1 0 0,1 0 0,1 0 0,0 0 0,0 1 1,0-1-1,1 1 0,1-1 0,1 17 0,-1-22-38,0-1 0,1 0 0,-1 0 1,1 0-1,0 0 0,0 0 0,0 0 0,0 0 0,1 0 0,-1-1 0,1 1 1,0 0-1,0-1 0,0 1 0,0-1 0,0 0 0,0 0 0,1 1 0,-1-1 1,1-1-1,-1 1 0,1 0 0,0-1 0,0 1 0,0-1 0,0 0 1,-1 0-1,2 0 0,-1 0 0,0-1 0,0 1 0,0-1 0,0 0 0,6 0 1,0 0-43,0 0 0,-1-1 0,1 0 0,0 0 0,-1 0 1,0-2-1,1 1 0,-1-1 0,0 0 0,0 0 0,14-9 0,-14 7 96,1-1-1,-1 0 0,0-1 0,0 0 0,-1 0 1,0-1-1,0 1 0,-1-1 0,0-1 0,9-16 1,-15 24 447,0 19-92,0 10-398,-1-15 13,1 1 0,0 0 0,1-1 0,1 1 0,3 14-1,-4-24 12,0-1 1,0 1-1,1-1 0,0 0 0,-1 1 0,1-1 0,0 0 0,1 0 0,-1 0 0,0 0 0,1 0 1,0-1-1,-1 1 0,1-1 0,0 0 0,0 0 0,1 0 0,-1 0 0,0 0 0,1-1 0,-1 1 1,1-1-1,5 1 0,-2 0-124,0-1 0,0 0 0,-1 0 0,1-1 0,0 0 1,0 0-1,0 0 0,0-1 0,0 0 0,0-1 0,-1 1 0,1-1 1,0-1-1,-1 1 0,0-1 0,0 0 0,1-1 0,-2 1 0,1-1 1,0 0-1,-1-1 0,0 1 0,0-1 0,0 0 0,-1 0 0,1-1 1,-1 1-1,5-11 0,4-7-915,-1 0 0,-2 0 0,0-1 0,-1-1 1,-2 1-1,7-41 0,6-95-4794,-16 49 5060,-5 20 3185,-3 4 3615,-5 47-1832,0 26-1216,8 14-2871,0 0-1,1 0 1,-1 0-1,1 0 1,-1 0-1,1 0 1,-1 0-1,1 0 1,-1 0-1,1 0 1,-1 1-1,1-1 1,-1 0-1,1 0 1,0 0-1,-1 1 1,1-1-1,-1 0 1,1 1-1,-1-1 1,1 0-1,0 1 1,-1-1-1,1 1 1,0-1-1,0 1 1,-1-1-1,1 0 1,0 1-1,0-1 1,-1 1-1,1 0 1,-6 12-19,1-1 0,0 1 0,0 1 0,1-1 0,1 1 0,-2 16 0,-6 94 319,9-92-380,-8 95 217,-53 249 1,70-395-710,1 1 0,0 1 0,1 0 1,1 0-1,22-27 0,-15 21 567,2 0 0,1 1-1,40-34 1,-53 50 85,1 1 0,1 0 0,-1 0 1,1 1-1,0 0 0,0 0 0,0 1 0,0 0 0,13-2 0,-18 4-105,0 1-1,0-1 1,0 1-1,0 0 1,1 0-1,-1 1 0,0-1 1,0 1-1,0 0 1,0 0-1,0 0 1,0 0-1,0 1 1,0 0-1,-1 0 1,1 0-1,0 0 1,-1 0-1,0 1 1,1-1-1,-1 1 1,0 0-1,3 4 0,2 3-5,-2 1-1,1-1 0,-1 1 1,-1 0-1,0 1 1,0-1-1,-1 1 0,4 22 1,-3-4-461,-2 1 0,-1 43 0,-2-70 94,0-1 0,0 1 1,0-1-1,0 1 0,0-1 0,-1 1 0,0-1 0,0 1 0,0-1 1,0 0-1,0 1 0,-1-1 0,1 0 0,-1 0 0,0 0 0,0 0 0,0 0 1,0 0-1,-3 2 0,-23 13-6425</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11.025"/>
    </inkml:context>
    <inkml:brush xml:id="br0">
      <inkml:brushProperty name="width" value="0.05" units="cm"/>
      <inkml:brushProperty name="height" value="0.05" units="cm"/>
      <inkml:brushProperty name="color" value="#5B2D90"/>
    </inkml:brush>
  </inkml:definitions>
  <inkml:trace contextRef="#ctx0" brushRef="#br0">1 0 17320,'0'0'3842,"17"102"-6339,5-33-2338,4 1-6690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7.808"/>
    </inkml:context>
    <inkml:brush xml:id="br0">
      <inkml:brushProperty name="width" value="0.05" units="cm"/>
      <inkml:brushProperty name="height" value="0.05" units="cm"/>
      <inkml:brushProperty name="color" value="#5B2D90"/>
    </inkml:brush>
  </inkml:definitions>
  <inkml:trace contextRef="#ctx0" brushRef="#br0">2 117 11557,'0'0'9389,"-1"19"-9152,0 21 54,2 152 1200,1-167-1387,0-1 0,2 1-1,0-1 1,2 1 0,1-1-1,9 23 1,-9-30-92,1-1 0,0 0 0,1-1-1,1 1 1,1-2 0,0 0 0,0 0 0,1-1 0,1 0 0,19 14 0,-30-25-32,0-1 1,0 1 0,1-1-1,-1 0 1,0 0 0,1 0-1,-1 0 1,1-1 0,-1 1-1,1-1 1,-1 1 0,1-1-1,-1 0 1,1 0 0,-1 0 0,1 0-1,-1-1 1,1 1 0,-1-1-1,5 0 1,-4-1-1,1 0-1,-1 0 1,0 0-1,0-1 1,0 1-1,0-1 1,0 1 0,-1-1-1,1 0 1,-1 0-1,0 0 1,3-5 0,3-8-112,-1 0-1,0-1 1,-1 1 0,6-32 0,-2-11-590,-3 0 0,-2 0-1,-4-84 1,-2 125 632,0-1-1,-1 1 1,-1 0 0,-1 0-1,-1 0 1,0 0-1,-1 1 1,-16-32 0,20 44 174,-1-1 1,0 1-1,0 0 1,-1 0-1,0 0 1,1 1-1,-2-1 1,1 1-1,0 0 1,-1 0-1,0 1 1,0-1-1,0 1 1,0 0-1,-1 0 1,1 1-1,-1-1 1,1 1-1,-1 1 1,0-1-1,0 1 1,0 0-1,0 0 1,0 1-1,0-1 1,0 1-1,0 1 1,0-1-1,0 1 1,-9 2-1,12-1-60,0-1 0,1 0-1,-1 0 1,1 1 0,0 0 0,-1-1-1,1 1 1,0 0 0,0 0 0,0 0-1,0 0 1,0 1 0,1-1 0,-1 0-1,1 1 1,-1-1 0,1 1-1,0 0 1,0-1 0,0 1 0,0 0-1,1 0 1,-1-1 0,0 4 0,-1 11 28,0-1 1,1 33-1,1-38 70,1 6-76,1 0 0,1 0 1,0 0-1,1 0 0,1 0 1,0-1-1,2 0 1,0 0-1,0-1 0,1 0 1,19 26-1,50 55-1030,3-10-4217,-77-84 4915,36 39-7003</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11.372"/>
    </inkml:context>
    <inkml:brush xml:id="br0">
      <inkml:brushProperty name="width" value="0.05" units="cm"/>
      <inkml:brushProperty name="height" value="0.05" units="cm"/>
      <inkml:brushProperty name="color" value="#5B2D90"/>
    </inkml:brush>
  </inkml:definitions>
  <inkml:trace contextRef="#ctx0" brushRef="#br0">100 62 11669,'0'0'9130,"-10"20"-8914,0-2-66,5-8-82,-1 1 0,2-1 0,-1 1 0,1 0-1,1 0 1,0 0 0,0 0 0,1 1 0,1-1 0,-1 17-1,2-15 1,0 1 0,1-1 0,1 0 0,0 1 0,1-1 0,0 0 0,1 0 0,1 0 0,5 11 0,-7-19-93,0 0 1,0 0-1,0 0 1,1-1-1,-1 1 1,1-1-1,0 0 1,1 0-1,-1-1 1,1 1-1,-1-1 1,1 0-1,0 0 0,0-1 1,0 1-1,1-1 1,-1 0-1,0-1 1,1 1-1,-1-1 1,1 0-1,0-1 1,9 1-1,-10-1 2,-1 0 1,1 0-1,-1-1 0,1 1 1,0-1-1,-1 0 0,0 0 0,1-1 1,-1 0-1,0 1 0,0-1 0,0-1 1,0 1-1,0 0 0,0-1 1,-1 0-1,6-6 0,-4 4 30,0-1 0,-1 0-1,0-1 1,0 1 0,0-1-1,-1 0 1,0 0 0,-1 0-1,1 0 1,1-9 0,-2 2 15,0 1 0,0-1 0,-1 0-1,-1 1 1,0-1 0,-1 0 0,-1 1 0,0-1 0,0 1 0,-2-1 0,-9-24 0,8 27 28,-2 0 0,1 1 0,-1 0-1,-1 0 1,0 1 0,0 0 0,-1 0 0,0 1 0,0 0-1,-1 0 1,-11-6 0,14 10 22,-1-1 0,0 1 1,0 1-1,0-1 0,-1 1 0,1 1 0,-1 0 0,1 0 1,-1 0-1,0 1 0,0 1 0,0-1 0,1 2 0,-1-1 1,0 1-1,-11 2 0,19-2-79,-1-1 0,0 0 0,0 1 1,1 0-1,-1-1 0,1 1 0,-1 0 1,1 0-1,-1 0 0,1 0 0,-1 0 0,1 0 1,0 0-1,-1 0 0,1 1 0,0-1 0,0 0 1,0 1-1,0-1 0,0 1 0,1-1 0,-1 1 1,0 0-1,1-1 0,-1 1 0,1 0 0,-1-1 1,1 1-1,0 0 0,0 0 0,0-1 0,0 1 1,0 0-1,0 2 0,1-1-2,-1-1-1,1 1 1,0 0 0,0-1-1,0 1 1,0-1 0,0 1-1,0-1 1,1 0 0,-1 0 0,1 1-1,0-1 1,0 0 0,0-1-1,-1 1 1,2 0 0,-1 0-1,0-1 1,0 1 0,1-1-1,2 2 1,13 2 28,0-1-1,1-1 1,-1-1 0,1 0 0,0-2-1,24-1 1,-15 0-6,0 2 0,36 4 0,-57-3-6,1-1 0,-1 1 0,0 0 0,1 1-1,-1-1 1,0 1 0,-1 1 0,1-1 0,-1 1-1,1 1 1,-1-1 0,10 11 0,-11-9-34,-1 1-1,-1 1 1,0-1 0,0 0 0,0 1-1,-1 0 1,0-1 0,0 1 0,-1 0 0,1 15-1,1-6-316,-3-17 335,0 0 0,0 0 0,0 0 0,0 0 0,0 0 0,0 0 0,0 0 0,0 0 0,0 0 0,0 0 0,0 0-1,0 0 1,0 0 0,1 0 0,-1 0 0,0-1 0,0 1 0,0 0 0,0 0 0,0 0 0,0 0 0,0 0 0,0 0 0,0 0 0,0 0-1,0 0 1,1 0 0,-1 0 0,0 0 0,0 0 0,0 1 0,0-1 0,0 0 0,0 0 0,0 0 0,0 0 0,0 0 0,0 0 0,0 0 0,0 0-1,1 0 1,-1 0 0,0 0 0,0 0 0,0 0 0,0 0 0,0 0 0,0 0 0,0 0 0,0 1 0,0-1 0,11-22 270,1 2-1,0-1 1,2 2 0,0 0 0,1 0 0,1 1 0,1 1 0,0 1 0,31-22 0,-43 35-211,-1 0 1,1 0-1,0 1 1,0-1-1,1 1 1,-1 0-1,0 1 0,1-1 1,-1 1-1,1 0 1,6 0-1,-9 1-38,-1 0 0,0 0 0,1 1 0,-1-1 1,0 1-1,0-1 0,1 1 0,-1 0 0,0 0 0,0 0 0,0 0 0,0 0 0,0 0 0,0 1 0,0-1 0,0 0 0,-1 1 0,1 0 0,-1-1 0,1 1 0,-1 0 0,1 0 1,-1 0-1,0 0 0,0 0 0,0 0 0,0 0 0,1 4 0,4 20-136,-1 0 0,-2 0 0,0 0 0,-2 1 1,-3 47-1,1-17-1886,0-32-2280,-4-12-4058</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11.707"/>
    </inkml:context>
    <inkml:brush xml:id="br0">
      <inkml:brushProperty name="width" value="0.05" units="cm"/>
      <inkml:brushProperty name="height" value="0.05" units="cm"/>
      <inkml:brushProperty name="color" value="#5B2D90"/>
    </inkml:brush>
  </inkml:definitions>
  <inkml:trace contextRef="#ctx0" brushRef="#br0">236 0 16952,'0'0'3970,"100"115"-3074,-51-10 657,-1 20-177,-7 14-879,-11 4 271,-18-2-560,-12-11-80,-36-13-128,-47-15-400,-28-22-1057,-28-17-2577,-7-17-2305</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53.860"/>
    </inkml:context>
    <inkml:brush xml:id="br0">
      <inkml:brushProperty name="width" value="0.05" units="cm"/>
      <inkml:brushProperty name="height" value="0.05" units="cm"/>
      <inkml:brushProperty name="color" value="#5B2D90"/>
    </inkml:brush>
  </inkml:definitions>
  <inkml:trace contextRef="#ctx0" brushRef="#br0">658 400 1121,'0'0'8606,"-7"-13"-7520,-26-43-227,31 53-698,-1 1 0,0-1 0,1 1 0,-1 0 0,0 0 0,0 0 0,0 0 0,-1 0 0,1 1 0,0-1 0,-1 1 0,1 0 0,-1 0 0,1 0 0,-1 1 0,1-1 0,-1 1 0,0 0 0,1 0 0,-1 0 0,1 0 0,-1 1 0,-6 1 0,-7 0 214,9-2-263,1 0-1,-1 1 1,1 0 0,0 0-1,0 1 1,-1 0 0,1 1-1,0-1 1,1 1-1,-1 0 1,0 1 0,1 0-1,0 0 1,0 0-1,0 1 1,1 0 0,-1 0-1,1 0 1,0 1-1,0-1 1,1 1 0,0 1-1,-5 8 1,-32 55 779,-41 97 1,10-20-255,60-124-505,2 1 1,0 0-1,1 1 1,1 0 0,2 0-1,0 1 1,2-1-1,1 1 1,0 52 0,3 407 982,2-455-1076,2 0 1,1 0 0,1 0 0,2-1-1,1 0 1,1 0 0,1-1 0,2 0 0,24 40-1,-25-51-36,1 0-1,0-1 0,1-1 1,1 0-1,0-1 0,1-1 0,1 0 1,0-1-1,0-1 0,1 0 1,1-1-1,21 7 0,-9-5-1,0-2 0,1-1 0,0-2 0,0 0 1,1-3-1,62 2 0,233 11 225,-187-6 97,771 66 236,-63-5-640,-149-36 267,-67-5 4,407 5 128,1-38-233,-759 1 25,314-6 109,-3-36-295,-359 20 94,113-17 106,188-31-71,-75 11-42,-226 20-208,-73 10 209,0 7 0,181-3 1,-206 19-47,218-39 0,-293 37-149,49-9-59,609-79-751,-665 93 826,262-27 235,-112-3-143,-164 29 71,187-31 0,-141 19 106,-53 12-187,63-20 0,-85 21 88,0-1 0,0 0-1,0 0 1,-1-1 0,1-1 0,-2 1 0,1-2-1,-1 1 1,11-13 0,31-25 133,-39 36-247,0-1 0,-1-1-1,17-19 1,-25 25 110,0 1 1,-1-1 0,0 0-1,0 0 1,0 0 0,-1 0 0,1 0-1,-1 0 1,0 0 0,0-10-1,-2-59-268,-1 33 224,1 25 4,-1 0-1,-1 0 0,0 0 1,-1 0-1,-1 1 1,0-1-1,-1 1 0,0 0 1,-12-17-1,-13-21-8,-41-50 0,62 89-39,-30-38 21,-2 2 1,-2 2 0,-3 2 0,-62-49-1,82 72 60,0 2 0,-2 1-1,0 2 1,-1 0-1,-33-13 1,-335-114-37,312 120 114,-1 3 0,-153-18 0,-900-31 474,1106 69-541,-298-6 57,-170-12 28,-470-98 147,454 48-366,-920-4 134,587 74 225,751 7-263,1 4 1,-118 28-1,-114 14-62,-248-31 92,147-9-23,245 0 174,-141 4-357,-131 9 43,130-3 88,-48 12-81,48-3 100,-213-16 181,407-14-172,52-2 121,-8 1-162,-96 12 0,139-4 128,0 3-1,-73 28 1,-36 9 145,75-30-293,-131 36 527,173-31-244,10-3-92,-18 1-327,35-17-35,-1 1 1,1 0 0,0 1-1,0 0 1,1 1-1,0 0 1,1 1 0,-21 20-1,26-14-3092</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54.974"/>
    </inkml:context>
    <inkml:brush xml:id="br0">
      <inkml:brushProperty name="width" value="0.05" units="cm"/>
      <inkml:brushProperty name="height" value="0.05" units="cm"/>
      <inkml:brushProperty name="color" value="#5B2D90"/>
    </inkml:brush>
  </inkml:definitions>
  <inkml:trace contextRef="#ctx0" brushRef="#br0">1 186 6275,'0'0'12208,"27"-12"-11130,31-11-771,1 3 0,92-20-1,370-35 826,-346 60-10211,-218 18 4223,-11 0-1237</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55.332"/>
    </inkml:context>
    <inkml:brush xml:id="br0">
      <inkml:brushProperty name="width" value="0.05" units="cm"/>
      <inkml:brushProperty name="height" value="0.05" units="cm"/>
      <inkml:brushProperty name="color" value="#5B2D90"/>
    </inkml:brush>
  </inkml:definitions>
  <inkml:trace contextRef="#ctx0" brushRef="#br0">64 0 8228,'0'0'12181,"-1"5"-11596,-13 36-418,1 0 0,2 0 1,2 1-1,2 1 1,2-1-1,2 1 0,2 45 1,1-85-308,1 1 0,-1-1 0,1 0 0,-1 0 0,1 0 0,0 0 0,0 0 0,1 0 0,-1 0 0,1 0 0,1 3 0,-1-5-187,-1 1 0,1 0 0,0-1 0,-1 1 0,1-1 0,0 0 0,0 1 0,0-1 1,0 0-1,0 0 0,0 0 0,0-1 0,0 1 0,0 0 0,1-1 0,2 1 0,22 0-5372</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55.678"/>
    </inkml:context>
    <inkml:brush xml:id="br0">
      <inkml:brushProperty name="width" value="0.05" units="cm"/>
      <inkml:brushProperty name="height" value="0.05" units="cm"/>
      <inkml:brushProperty name="color" value="#5B2D90"/>
    </inkml:brush>
  </inkml:definitions>
  <inkml:trace contextRef="#ctx0" brushRef="#br0">1 171 9060,'0'0'4941,"19"0"-3209,-7 0-1600,2-2 78,-1 2 1,0 0 0,0 0-1,0 2 1,0-1 0,0 2-1,0-1 1,0 2-1,-1 0 1,20 9 0,-25-9-180,-1 0 1,1 1-1,-1 0 1,0 1-1,0-1 1,-1 1-1,1 0 1,-1 0-1,-1 1 1,1 0-1,-1 0 1,0 0-1,-1 0 1,0 0-1,0 1 1,0 0 0,-1-1-1,0 1 1,-1 0-1,0 0 1,0 0-1,0 0 1,-1 0-1,0 0 1,-1 0-1,-2 13 1,3-20-22,0 0 0,0 0 1,-1 0-1,1 0 0,0 0 1,0 0-1,-1 0 1,1 0-1,0 0 0,-1 0 1,1 0-1,-1 0 0,1 0 1,-1 0-1,0-1 0,1 1 1,-1 0-1,0 0 0,0-1 1,1 1-1,-1 0 0,0-1 1,0 1-1,0-1 1,0 1-1,0-1 0,0 1 1,0-1-1,0 0 0,0 1 1,0-1-1,0 0 0,0 0 1,0 0-1,0 0 0,0 0 1,0 0-1,0 0 0,0 0 1,0 0-1,0-1 1,0 1-1,0 0 0,0-1 1,0 1-1,0 0 0,0-1 1,0 1-1,0-1 0,1 0 1,-1 1-1,0-1 0,0 0 1,0 1-1,1-1 0,-1 0 1,0 0-1,1 0 1,-1 0-1,1 1 0,-1-1 1,1 0-1,-1 0 0,1 0 1,0 0-1,-1-2 0,-2-10 131,1-1-1,0 1 0,1-1 1,1 0-1,0 1 0,1-1 1,0 0-1,1 1 0,0-1 0,1 1 1,1 0-1,0 0 0,1 0 1,0 0-1,1 1 0,1 0 1,0 0-1,0 1 0,1 0 0,0 0 1,18-17-1,-17 18-158,1 0 0,1 0 0,-1 1 0,2 0 0,-1 1 0,1 1 0,0 0 0,1 0 0,0 1 0,0 1 0,21-7 0,-33 12-35,0 0 0,0 0 0,0 0 0,0 0 0,0 0 0,0 0 0,0 0 1,0 0-1,0 0 0,0 0 0,0 1 0,0-1 0,0 0 0,0 1 0,0-1 0,-1 0 0,1 1 0,0 0 0,0-1 0,0 1 0,0-1 0,-1 1 0,1 0 1,0 0-1,-1-1 0,1 1 0,0 0 0,-1 0 0,1 0 0,0 1 0,0 1-186,0 0 0,0 1 0,-1-1 0,1 0 0,-1 1 0,1-1 0,-1 1 0,0-1 0,-1 6 0,0 2-997,-1 0 0,0 0 0,-1-1 0,0 1-1,-8 16 1,-24 29-4599</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5.264"/>
    </inkml:context>
    <inkml:brush xml:id="br0">
      <inkml:brushProperty name="width" value="0.05" units="cm"/>
      <inkml:brushProperty name="height" value="0.05" units="cm"/>
      <inkml:brushProperty name="color" value="#5B2D90"/>
    </inkml:brush>
  </inkml:definitions>
  <inkml:trace contextRef="#ctx0" brushRef="#br0">91 371 8884,'-6'-1'16454,"-20"-7"-16183,20 0-182,0 1 0,0-1 0,1 0 0,0 0 0,1 0 0,0-1 0,0 0 0,1 1 0,0-1 0,-3-16 0,3 6 57,1 0-1,1 0 1,0-1 0,4-25 0,-2 39-143,0 0 0,0 0 1,1 0-1,0 1 1,0-1-1,1 1 0,-1-1 1,1 1-1,0 0 1,1 0-1,-1 0 0,1 0 1,0 1-1,0 0 1,1-1-1,-1 1 0,1 1 1,0-1-1,0 1 1,0 0-1,0 0 0,1 0 1,7-2-1,-2 1-10,-1 0 0,1 1 0,0 0 0,0 1 0,-1 0 0,2 1 0,-1 0 0,0 1 0,0 0 0,0 0 0,20 5 0,-26-3-24,-1-1 1,1 2 0,-1-1-1,0 0 1,0 1-1,0 0 1,0-1 0,0 2-1,-1-1 1,0 0 0,1 1-1,-1-1 1,0 1-1,-1 0 1,1 0 0,-1 0-1,0 1 1,1-1-1,-2 0 1,1 1 0,-1 0-1,1-1 1,-1 1-1,-1 0 1,2 6 0,0 9-47,0 1 0,-1 0 0,-1-1 1,-5 37-1,-4-17-113,-1-1 0,-1 0 0,-3 0 0,-1-1 1,-28 50-1,18-38-371,-33 100 1,54-137 473,1 1 0,1 1 0,0-1 0,0 25 0,2-38 91,-1 1-1,1-1 1,0 0-1,0 0 0,0 1 1,1-1-1,-1 0 0,0 1 1,0-1-1,1 0 1,-1 0-1,1 0 0,-1 1 1,1-1-1,-1 0 1,1 0-1,0 0 0,-1 0 1,1 0-1,0 0 0,0 0 1,0 0-1,0 0 1,0 0-1,0-1 0,0 1 1,0 0-1,0-1 0,0 1 1,1-1-1,-1 1 1,0-1-1,0 1 0,0-1 1,1 0-1,-1 0 1,0 1-1,1-1 0,-1 0 1,2-1-1,2 1 36,-1-1-1,1 0 0,-1 0 1,0 0-1,1-1 1,-1 1-1,0-1 1,0 0-1,0 0 1,0-1-1,5-4 1,0-1 34,0-1 0,-1 0-1,1 0 1,-2-1 0,1 0 0,-2 0 0,1-1 0,-1 0 0,-1 0 0,0 0 0,-1-1 0,0 0 0,0 1 0,-1-2 0,-1 1-1,0 0 1,-1 0 0,0-1 0,-1 1 0,-1-15 0,0 23-75,0-1 1,0 1-1,-1-1 0,1 1 1,-1 0-1,0 0 1,0 0-1,0-1 0,-1 2 1,1-1-1,-1 0 0,0 1 1,0-1-1,0 1 0,-1 0 1,1 0-1,-1 0 0,0 0 1,0 1-1,0-1 0,0 1 1,0 0-1,0 0 0,0 1 1,-1-1-1,1 1 1,-5-1-1,3 1-243,1 0 0,0 0-1,-1 0 1,1 1 0,-1 0 0,1 0 0,-1 0 0,1 1-1,-1-1 1,1 1 0,-1 1 0,1-1 0,0 1 0,0 0-1,0 0 1,0 0 0,0 1 0,0 0 0,0 0 0,1 0-1,-8 8 1,-13 24-5998</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5.844"/>
    </inkml:context>
    <inkml:brush xml:id="br0">
      <inkml:brushProperty name="width" value="0.05" units="cm"/>
      <inkml:brushProperty name="height" value="0.05" units="cm"/>
      <inkml:brushProperty name="color" value="#5B2D90"/>
    </inkml:brush>
  </inkml:definitions>
  <inkml:trace contextRef="#ctx0" brushRef="#br0">158 419 4034,'0'0'4557,"20"-13"-2103,61-47-200,-69 49-1714,0 0-1,-1 0 0,0-1 1,-1-1-1,-1 0 0,0 0 0,0-1 1,-1 0-1,-1 0 0,-1-1 1,0 0-1,0 0 0,4-23 1,-8 31-385,0-1 1,-1 1 0,0 0-1,0-1 1,-1 1 0,1 0 0,-3-13-1,2 17-109,-1 0 0,1 1 0,-1-1 0,0 1 0,0 0 0,0-1 0,0 1 0,-1 0-1,1 0 1,-1-1 0,1 1 0,-1 0 0,0 1 0,0-1 0,0 0 0,0 0 0,0 1-1,0-1 1,0 1 0,0 0 0,-1-1 0,1 1 0,0 0 0,-3 0 0,-12-4 7,1 1 0,-1 1 0,0 1 0,0 0 0,0 1 0,0 1 0,0 1 0,0 0 0,0 1 0,1 1 0,-1 0 0,0 1 0,1 1 0,0 1 0,-24 12 0,35-15-58,0 1 0,0 0 1,1 0-1,-1 0 0,1 0 0,0 1 0,0 0 1,0 0-1,-4 8 0,6-11 3,1 1 0,0-1 0,0 1 0,0-1 0,0 1 0,0 0 0,1-1 0,-1 1 0,1 0 0,-1 0 0,1-1 0,0 1 0,0 0 0,1 0 0,-1 0 0,0-1 0,1 1 0,0 0 0,-1-1 0,1 1 0,0 0 0,1-1 0,1 4 0,5 3-32,1-1 0,0 0 0,0-1 0,1 0 0,0 0 0,0-1 0,1 0 0,-1-1 1,23 7-1,38 23-107,-62-29 138,0 0-1,-1 0 1,0 1 0,-1 0 0,0 1 0,0 0 0,0 0 0,-1 0-1,0 1 1,-1 0 0,0 0 0,0 0 0,-1 0 0,6 19-1,-7-15 3,-1-1-1,0 1 1,0 0-1,-1-1 0,-1 1 1,0 0-1,-1 0 1,-1 0-1,0-1 0,0 1 1,-7 20-1,4-18-92,-2 3-63,1 0 0,1 1 0,-3 28 1,7-41-234,1-1 0,0 0 0,0 0 1,1 0-1,0 0 0,-1 0 0,4 8 0,-3-10-122,0 0-1,1 0 1,-1-1-1,1 1 0,-1-1 1,1 1-1,0-1 1,0 0-1,0 1 1,0-1-1,0 0 0,1 0 1,4 3-1,33 13-9806</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6.276"/>
    </inkml:context>
    <inkml:brush xml:id="br0">
      <inkml:brushProperty name="width" value="0.05" units="cm"/>
      <inkml:brushProperty name="height" value="0.05" units="cm"/>
      <inkml:brushProperty name="color" value="#5B2D90"/>
    </inkml:brush>
  </inkml:definitions>
  <inkml:trace contextRef="#ctx0" brushRef="#br0">12 61 9700,'0'0'13449,"-1"-14"-12296,0 2-959,-2-22 477,2 86 33,-2 151 648,1-42-1515,3-2-3393,-1-157 3329,0 0-1,0 0 0,1 0 1,-1 0-1,0 0 1,1 0-1,-1 0 0,1-1 1,0 1-1,-1 0 1,1 0-1,0 0 0,0-1 1,2 3-1,-2-3-217,1 0-1,-1 0 0,1 0 0,0 0 1,0 0-1,-1 0 0,1 0 1,0-1-1,0 1 0,0-1 0,0 1 1,0-1-1,0 0 0,-1 1 1,1-1-1,0 0 0,0-1 1,0 1-1,0 0 0,0 0 0,2-2 1,29-7-5630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6.628"/>
    </inkml:context>
    <inkml:brush xml:id="br0">
      <inkml:brushProperty name="width" value="0.05" units="cm"/>
      <inkml:brushProperty name="height" value="0.05" units="cm"/>
      <inkml:brushProperty name="color" value="#5B2D90"/>
    </inkml:brush>
  </inkml:definitions>
  <inkml:trace contextRef="#ctx0" brushRef="#br0">0 138 3954,'9'-17'2617,"6"-9"-1440,10-18 199,-4-7 6380,-21 67-6230,0-8-1437,0 1 1,1-1-1,-1 1 0,2-1 1,0 1-1,0-1 1,0 0-1,1 0 1,0 0-1,0 0 0,1-1 1,0 1-1,1-1 1,0 0-1,0 0 1,0 0-1,1-1 0,0 0 1,0 0-1,0 0 1,1-1-1,0 0 0,0 0 1,0-1-1,1 0 1,9 4-1,0-1 118,0-2 1,0 1-1,0-2 0,1 0 0,0-1 0,0-1 1,0-1-1,31-1 0,-46 0-191,0 0 0,-1 0 0,1-1 0,-1 1 0,1 0 0,-1-1-1,1 0 1,-1 0 0,1 1 0,-1-1 0,0-1 0,1 1 0,-1 0 0,0 0 0,0-1 0,0 0 0,0 1 0,0-1 0,0 0-1,0 0 1,-1 0 0,1 0 0,-1 0 0,1 0 0,-1 0 0,0-1 0,0 1 0,0 0 0,0-1 0,0 1 0,-1-1-1,1 1 1,-1-1 0,1 1 0,-1-1 0,0 0 0,0-3 0,-1 1 7,1 0 0,-1 0-1,0 0 1,0 0 0,0 0 0,-1 0-1,0 1 1,0-1 0,0 0 0,-1 1 0,1 0-1,-1-1 1,0 1 0,0 0 0,-1 0 0,1 1-1,-1-1 1,-5-3 0,-3 0-411,-1 0 0,0 1 0,-1 0 0,1 1 0,-1 1 0,0 0 0,0 1 0,0 1 0,-1 0 0,1 1 0,-1 0 0,1 1 0,-28 4 0,0 4-6698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8.526"/>
    </inkml:context>
    <inkml:brush xml:id="br0">
      <inkml:brushProperty name="width" value="0.05" units="cm"/>
      <inkml:brushProperty name="height" value="0.05" units="cm"/>
      <inkml:brushProperty name="color" value="#5B2D90"/>
    </inkml:brush>
  </inkml:definitions>
  <inkml:trace contextRef="#ctx0" brushRef="#br0">0 33 4802,'0'0'17128,"8"-33"-16264,-4 33-495,4 13-305,0 26 64,2 18 32,-4 13 64,-2 3-224,4 0 48,4-3-96,3-4-1617,-1-13-2513,0-14-8820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7.012"/>
    </inkml:context>
    <inkml:brush xml:id="br0">
      <inkml:brushProperty name="width" value="0.05" units="cm"/>
      <inkml:brushProperty name="height" value="0.05" units="cm"/>
      <inkml:brushProperty name="color" value="#5B2D90"/>
    </inkml:brush>
  </inkml:definitions>
  <inkml:trace contextRef="#ctx0" brushRef="#br0">52 0 12822,'0'0'11333,"-14"68"-11061,8-5-48,-2 4-80,-2 7-144,2-5-16,4-8-208,2-13-864,2-20-1810,0-19-2848</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7.375"/>
    </inkml:context>
    <inkml:brush xml:id="br0">
      <inkml:brushProperty name="width" value="0.05" units="cm"/>
      <inkml:brushProperty name="height" value="0.05" units="cm"/>
      <inkml:brushProperty name="color" value="#5B2D90"/>
    </inkml:brush>
  </inkml:definitions>
  <inkml:trace contextRef="#ctx0" brushRef="#br0">1 0 12198,'0'0'12549,"18"120"-12453,-14-45 32,-4 10 49,0 6-354,0-2-623,0-5-2033,0-14-1633,0-15-10229</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7.708"/>
    </inkml:context>
    <inkml:brush xml:id="br0">
      <inkml:brushProperty name="width" value="0.05" units="cm"/>
      <inkml:brushProperty name="height" value="0.05" units="cm"/>
      <inkml:brushProperty name="color" value="#5B2D90"/>
    </inkml:brush>
  </inkml:definitions>
  <inkml:trace contextRef="#ctx0" brushRef="#br0">60 10 10965,'0'0'14263,"-18"-9"-13975,16 68-176,-2 21 1056,2 9-1024,0 2 289,-4-5-433,0-9 0,0-11-97,-2-15-1343,3-8-193,5-16-1552,0-16-4979</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8.102"/>
    </inkml:context>
    <inkml:brush xml:id="br0">
      <inkml:brushProperty name="width" value="0.05" units="cm"/>
      <inkml:brushProperty name="height" value="0.05" units="cm"/>
      <inkml:brushProperty name="color" value="#5B2D90"/>
    </inkml:brush>
  </inkml:definitions>
  <inkml:trace contextRef="#ctx0" brushRef="#br0">81 125 12662,'0'0'3836,"11"-18"-792,37-57-1019,-47 73-1972,0 0-1,1 0 0,-1 0 1,0 0-1,1 0 1,-1 0-1,1 1 0,0-1 1,-1 0-1,1 1 1,0 0-1,0-1 0,0 1 1,0 0-1,0 0 1,0 0-1,1 0 0,-1 0 1,0 0-1,0 1 1,1-1-1,-1 1 0,0 0 1,1 0-1,-1-1 1,1 2-1,-1-1 0,0 0 1,1 0-1,-1 1 1,0-1-1,0 1 0,1 0 1,2 1-1,-1 0-39,0 1 0,0 1 0,0-1-1,0 0 1,-1 1 0,1 0 0,-1 0 0,0 0-1,0 0 1,0 1 0,4 8 0,-2 1-21,1 0 0,-2 0 0,0 0 1,0 1-1,-1-1 0,-1 1 0,-1 0 1,0 0-1,-1 0 0,0-1 0,-1 1 0,-1 0 1,0 0-1,-1-1 0,-1 1 0,0-1 1,-1 0-1,-1 0 0,0 0 0,-12 19 0,-2-2 68,-1-1-1,-1-1 1,-2-1-1,-1 0 1,-1-2-1,-2-1 0,-32 23 1,48-37 90,13-5 169,22-5 150,-13-1-532,31-1 171,0-3-1,-1-1 1,71-19-1,7-10-924,-3-5-3407,-66 22 778,-13 6-4291</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8.795"/>
    </inkml:context>
    <inkml:brush xml:id="br0">
      <inkml:brushProperty name="width" value="0.05" units="cm"/>
      <inkml:brushProperty name="height" value="0.05" units="cm"/>
      <inkml:brushProperty name="color" value="#5B2D90"/>
    </inkml:brush>
  </inkml:definitions>
  <inkml:trace contextRef="#ctx0" brushRef="#br0">116 141 6275,'0'0'12043,"-10"-29"-7524,13-27-4853,0 0 4334,-3 73-3419,-5 67-119,-4 1 0,-24 103 0,14-87-284,-1-22-360,0-4-1720,15-27-4106</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9.401"/>
    </inkml:context>
    <inkml:brush xml:id="br0">
      <inkml:brushProperty name="width" value="0.05" units="cm"/>
      <inkml:brushProperty name="height" value="0.05" units="cm"/>
      <inkml:brushProperty name="color" value="#5B2D90"/>
    </inkml:brush>
  </inkml:definitions>
  <inkml:trace contextRef="#ctx0" brushRef="#br0">78 144 5651,'0'0'5618,"-8"-14"5055,4 2-9298,4 9-1348,0-1-1,1 1 1,-1-1-1,1 1 1,0 0-1,0-1 1,0 1-1,0 0 1,0 0-1,1 0 1,0-1-1,-1 1 1,1 1-1,0-1 1,0 0-1,1 0 1,2-2-1,0 1 14,1-1-1,0 1 1,0 0-1,0 0 1,1 1 0,-1-1-1,13-3 1,1 1-38,1 1 0,-1 1 0,1 1-1,37-1 1,-53 3-10,-1 1 0,1 0 0,-1 0 0,1 0 0,-1 0 0,1 1 0,-1 0 0,0 0 0,1 0 0,-1 0 0,0 1 0,1 0 0,-1 0 0,6 4 0,-7-3-57,-1 0 0,1 1 0,-1-1 0,0 1 0,0-1-1,-1 1 1,1 0 0,-1 0 0,0 0 0,0 0 0,0 0 0,0 0 0,-1 0-1,1 0 1,-1 0 0,-1 7 0,1 4-126,-1 0 0,-1 0-1,-1 0 1,0-1 0,0 1 0,-11 25-1,-46 85-1042,41-89 914,1 0 1,-14 45-1,18-25 56,11-39 319,-1 0 0,-1-1 0,0 1 0,-9 18 0,12-31 32,-1 0 1,1 0 0,-1 0-1,1-1 1,-1 1 0,0-1-1,0 0 1,-1 0 0,1 0-1,-1 0 1,1 0 0,-1-1-1,0 1 1,0-1 0,0 0-1,0-1 1,0 1-1,-1-1 1,1 1 0,-8 0-1,3 0-11,-1-1 0,0 0-1,0 0 1,0-1-1,-17-2 1,26 2-152,-1-1-1,0 1 0,1-1 1,-1 1-1,1-1 1,-1 0-1,1 1 1,-1-1-1,1 0 0,-1 0 1,1 0-1,0 0 1,0 0-1,-1 0 1,1-1-1,-2-1 1,2 1-223,1 0 0,-1 0 0,0 0 0,1 0 0,-1 0 0,1 0 0,0-1 0,0 1 0,0 0 0,0 0 0,0 0 0,0 0 0,0 0 0,1 0 0,-1 0 0,2-4 0,14-32-10869</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9.872"/>
    </inkml:context>
    <inkml:brush xml:id="br0">
      <inkml:brushProperty name="width" value="0.05" units="cm"/>
      <inkml:brushProperty name="height" value="0.05" units="cm"/>
      <inkml:brushProperty name="color" value="#5B2D90"/>
    </inkml:brush>
  </inkml:definitions>
  <inkml:trace contextRef="#ctx0" brushRef="#br0">42 0 15383,'0'0'10293,"31"84"-9445,-31-11-656,0 9-112,-11 6-80,-7-6 256,0-6-512,2-13-544,6-13-1713,10-18-369,0-20-6226</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40.224"/>
    </inkml:context>
    <inkml:brush xml:id="br0">
      <inkml:brushProperty name="width" value="0.05" units="cm"/>
      <inkml:brushProperty name="height" value="0.05" units="cm"/>
      <inkml:brushProperty name="color" value="#5B2D90"/>
    </inkml:brush>
  </inkml:definitions>
  <inkml:trace contextRef="#ctx0" brushRef="#br0">14 1 13782,'0'0'6980,"-3"21"-6324,2-10-582,-4 27 396,1 0 1,3 54-1,1-80-449,1 0-1,1-1 1,-1 1 0,2-1-1,0 1 1,0-1-1,1 0 1,0 0 0,1 0-1,0 0 1,1-1 0,0 0-1,13 16 1,-14-21-50,1 0-1,-1 0 1,1-1 0,0 0-1,0 0 1,0-1 0,0 0-1,0 0 1,1 0-1,0 0 1,-1-1 0,1-1-1,0 1 1,0-1 0,0 0-1,0 0 1,0-1 0,1 0-1,-1 0 1,0-1 0,0 0-1,0 0 1,0-1 0,-1 0-1,1 0 1,0 0 0,-1-1-1,1 0 1,-1 0 0,0-1-1,0 0 1,0 0 0,0 0-1,-1-1 1,0 1-1,6-8 1,4-3 176,0-1 0,-1 0-1,0-2 1,-2 1 0,0-1 0,-1-1-1,-1 0 1,0-1 0,11-36-1,-62 160 3857,-13 34-4385,13 43 268,6-21-2917,0-59-3949,2-33-8920</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29.508"/>
    </inkml:context>
    <inkml:brush xml:id="br0">
      <inkml:brushProperty name="width" value="0.05" units="cm"/>
      <inkml:brushProperty name="height" value="0.05" units="cm"/>
      <inkml:brushProperty name="color" value="#5B2D90"/>
    </inkml:brush>
  </inkml:definitions>
  <inkml:trace contextRef="#ctx0" brushRef="#br0">86 65 7395,'0'0'10306,"-7"-11"-9369,-25-34-27,23 36 2639,4 12-2664,5 14-1518,0-15 951,-2 38 150,-23 579 1982,23-588-2502,-1 4-826,2 1-1,1-1 0,6 42 1,-5-73 540,-1-1 0,1 1 0,0-1 0,0 1 0,1-1 0,-1 0 1,1 0-1,0 0 0,-1 1 0,5 3 0,25 14-6558</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29.964"/>
    </inkml:context>
    <inkml:brush xml:id="br0">
      <inkml:brushProperty name="width" value="0.05" units="cm"/>
      <inkml:brushProperty name="height" value="0.05" units="cm"/>
      <inkml:brushProperty name="color" value="#5B2D90"/>
    </inkml:brush>
  </inkml:definitions>
  <inkml:trace contextRef="#ctx0" brushRef="#br0">1 216 10597,'0'0'2756,"0"-17"765,0 15-3464,1-11 570,0-1 0,0 0 0,1 1-1,6-19 1,-6 26-443,0 0-1,0 0 1,1 1-1,0-1 0,0 1 1,0 0-1,1-1 1,0 2-1,0-1 0,0 0 1,1 1-1,-1 0 1,1 0-1,0 0 0,9-5 1,-7 5-153,1 0 0,0 1 0,0 0 0,0 0 1,0 0-1,0 1 0,0 1 0,1-1 0,-1 1 0,1 1 1,-1-1-1,1 2 0,-1-1 0,0 1 0,1 0 0,-1 1 0,0 0 1,1 0-1,-1 1 0,0 0 0,-1 0 0,1 1 0,14 9 1,-13-6-11,0 0 1,0 0 0,-1 1 0,0 0-1,0 1 1,0 0 0,-1 0 0,-1 0-1,0 1 1,0 0 0,-1 0 0,0 1-1,-1 0 1,0-1 0,0 1 0,-1 1-1,1 11 1,-2-5-19,-1 1 0,-1-1 0,0 0 0,-2 1-1,0-1 1,-1 0 0,-1 0 0,0 0 0,-2 0 0,0-1 0,-1 0 0,0 0 0,-2-1 0,-16 26-1,-4-2 6,-2 0 0,-2-2 0,-1-1 0,-44 35 0,69-64-11,-4 8-32,18-15-79,27-5 106,0 0 1,-1-2 0,0-2-1,0-1 1,41-17 0,-24 9-136,145-54-1915,-68 19-2655,-29 10-2234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9.367"/>
    </inkml:context>
    <inkml:brush xml:id="br0">
      <inkml:brushProperty name="width" value="0.05" units="cm"/>
      <inkml:brushProperty name="height" value="0.05" units="cm"/>
      <inkml:brushProperty name="color" value="#5B2D90"/>
    </inkml:brush>
  </inkml:definitions>
  <inkml:trace contextRef="#ctx0" brushRef="#br0">0 2 9764,'0'0'8850,"14"0"-8319,-6 0-473,-5 0-52,-1-1 0,1 1 1,-1-1-1,1 1 0,-1 0 0,1 0 1,-1 0-1,1 1 0,-1-1 0,1 1 1,-1-1-1,1 1 0,-1 0 0,1 0 1,-1 0-1,0 0 0,0 0 0,1 0 1,-1 1-1,0-1 0,0 1 0,0-1 0,0 1 1,-1 0-1,1 0 0,0 0 0,-1 0 1,1 0-1,-1 0 0,0 1 0,0-1 1,2 4-1,0 8 22,-1 1 1,0 0-1,-1 0 1,-1 0-1,0 0 1,-1 0-1,-1 0 1,0 0-1,-8 28 1,-4-3 398,-2 0 0,-24 43 0,38-78-360,-7 19 263,9-23-315,0-1 0,0 0 0,0 1 1,0-1-1,0 0 0,0 1 0,1-1 0,-1 0 0,0 1 0,0-1 1,0 0-1,0 1 0,0-1 0,0 0 0,1 1 0,-1-1 0,0 0 1,0 0-1,0 1 0,1-1 0,-1 0 0,0 0 0,0 1 0,1-1 1,-1 0-1,0 0 0,1 0 0,-1 0 0,0 1 0,1-1 0,-1 0 1,0 0-1,1 0 0,-1 0 0,5 0 57,-1-1 0,1 0 0,-1 0 0,0 0-1,0 0 1,0-1 0,1 1 0,3-4 0,29-13-372,-1-1-1,56-42 1,6-19-7067,-47 30-1632</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0.493"/>
    </inkml:context>
    <inkml:brush xml:id="br0">
      <inkml:brushProperty name="width" value="0.05" units="cm"/>
      <inkml:brushProperty name="height" value="0.05" units="cm"/>
      <inkml:brushProperty name="color" value="#5B2D90"/>
    </inkml:brush>
  </inkml:definitions>
  <inkml:trace contextRef="#ctx0" brushRef="#br0">162 220 6275,'0'0'9911,"-6"-6"-8038,2 2-1515,0-1 0,1 0 0,-1 1 0,1-1 0,0 0 0,1-1 0,-1 1 1,1 0-1,-2-8 0,4 11-269,-1-1 0,1 0 1,-1 0-1,1 0 0,0 0 0,0 0 1,1 0-1,-1 0 0,0 0 1,1 1-1,0-1 0,0 0 1,0 0-1,0 0 0,0 1 1,0-1-1,1 1 0,-1-1 0,1 1 1,0-1-1,-1 1 0,1 0 1,0 0-1,4-3 0,9-6-52,2 1 0,-1 0-1,1 1 1,1 0 0,0 2-1,0 0 1,0 1 0,1 1-1,0 1 1,0 0 0,0 2-1,0 0 1,1 1 0,-1 1 0,38 5-1,-54-4-45,1 0 0,-1 0 0,0 0 0,0 1 0,0 0 0,0-1 0,0 1 0,0 1 0,0-1 0,0 0 0,-1 0 0,1 1 0,-1 0 0,0-1 0,0 1 0,0 0 0,0 0-1,0 0 1,-1 1 0,1-1 0,-1 0 0,0 0 0,0 1 0,0-1 0,0 1 0,-1-1 0,1 1 0,-1 4 0,2 10-68,-2 0 0,0 0-1,-1 0 1,-3 22 0,-3-6-411,-1 0 1,-19 47-1,17-52 54,0 0 0,2 0 0,-8 56 0,15-73 363,-1 1 0,2-1 0,0 1 0,1-1 0,0 1 0,0-1 0,2 0 0,-1 1 0,2-1 0,0-1 0,0 1 0,8 15 0,-11-26 64,3 6 17,0 0 0,-1-1 1,1 2-1,-1-1 0,0 0 0,2 15 1,-5-21 11,0 1 0,0 0 1,0-1-1,0 1 1,0 0-1,-1-1 0,1 1 1,-1-1-1,1 1 0,-1-1 1,0 1-1,0-1 1,1 1-1,-1-1 0,0 1 1,0-1-1,0 0 0,-1 1 1,1-1-1,0 0 1,0 0-1,-1 0 0,1 0 1,0 0-1,-1 0 1,1-1-1,-1 1 0,0 0 1,1-1-1,-1 1 0,1-1 1,-1 0-1,0 1 1,1-1-1,-1 0 0,0 0 1,-1 0-1,-44 5 538,1-2 1,-69-4-1,73 0-264,7 0-575,-1-2 0,0-2 1,-48-12-1,63 10-3280</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45.377"/>
    </inkml:context>
    <inkml:brush xml:id="br0">
      <inkml:brushProperty name="width" value="0.05" units="cm"/>
      <inkml:brushProperty name="height" value="0.05" units="cm"/>
      <inkml:brushProperty name="color" value="#5B2D90"/>
    </inkml:brush>
  </inkml:definitions>
  <inkml:trace contextRef="#ctx0" brushRef="#br0">4471 219 6675,'0'0'7713,"-1"-4"-5979,0 2-1585,0-1 1,0 1-1,0 0 0,-1 0 0,1 0 1,0 0-1,-1 0 0,0 0 0,1 0 0,-1 1 1,0-1-1,0 1 0,0-1 0,0 1 1,0 0-1,0 0 0,-1 0 0,1 0 1,0 0-1,-1 0 0,-3 0 0,-66-11-251,45 9 269,-960-113 1141,820 98-1293,-178-10 74,-67 26-3,-427 4-162,224 39 346,540-33-156,1 2 0,0 4 0,1 4 0,1 2 0,1 4 0,1 2 1,1 4-1,-76 45 0,133-68-92,0 1 1,1 1-1,0 0 1,1 1-1,0 0 1,0 0-1,1 1 1,-11 16-1,3 2 26,2 0-1,-18 46 0,20-42 81,0 1 0,3 1 0,0 0 0,3 1 0,1-1 0,1 2 0,0 45 0,5-23 112,2 0 0,19 116-1,-16-153-172,1 0-1,1 0 0,1-1 0,1 0 0,1 0 0,0-1 0,2-1 0,0 1 0,1-2 0,30 33 0,7-2 19,3-2 0,2-3-1,1-2 1,2-2-1,2-3 1,117 53 0,-127-71-3,1-2 0,1-2 0,0-2 0,54 5 0,217 12 18,-277-28 22,993 19 161,-829-22-70,-71-6-172,244-44-1,-285 34-33,351-83 304,-284 59-235,207-73-43,-346 105-109,-9 4 81,0-2-1,-1 0 0,0-1 0,0-1 1,-1 0-1,0-1 0,-1-1 0,0 0 0,0-1 1,-1-1-1,21-26 0,-7 9 1,2 1 0,44-34 1,4-3 189,-60 49-166,0 0 0,-1-1-1,22-31 1,-31 38-18,0-1-1,-1 0 1,-1 0 0,0-1-1,-1 1 1,0-1-1,-1 0 1,2-16 0,0-29 131,-3-74 0,-3 82-106,1 48-36,2-24 27,-2-1 1,-2 1-1,0 0 1,-1 0-1,-2 0 0,-15-49 1,13 55-27,-1 0 0,-1 1 1,0 0-1,-2 0 0,0 1 0,-1 1 1,-1 0-1,0 0 0,-2 1 0,0 1 1,0 1-1,-1 0 0,-1 1 0,-20-13 1,-11 1-28,0 3 0,-2 1 0,0 3 0,-2 1 0,-62-10 0,-31-12-176,126 34-307,-1 0 0,1 1-1,0 2 1,-33-2 0,31 4-1278,1 2 0,0 0 1,-1 1-1,-26 8 0,-44 16-8708</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48.122"/>
    </inkml:context>
    <inkml:brush xml:id="br0">
      <inkml:brushProperty name="width" value="0.05" units="cm"/>
      <inkml:brushProperty name="height" value="0.05" units="cm"/>
      <inkml:brushProperty name="color" value="#5B2D90"/>
    </inkml:brush>
  </inkml:definitions>
  <inkml:trace contextRef="#ctx0" brushRef="#br0">33 143 5635,'0'0'13174,"-6"-2"-11699,-21-8 35,27 10-1468,1 1 0,-1-1 0,0 0 0,0 0 0,0 0 0,0 0 0,0 0 0,1 0 0,-1 0 0,0 0 0,0 0 0,0 0 0,0-1 0,0 1 0,1 0 0,-1 0 0,0 0 0,0 0 0,0 0 0,0 0 0,0 0 0,0 0 0,1 0 0,-1 0 0,0 0 0,0-1 0,0 1 0,0 0 0,0 0 0,0 0 0,0 0 0,0 0 0,0 0 0,0-1 0,1 1 0,-1 0 0,0 0 0,0 0 0,0 0 0,0 0 0,0 0 0,0-1 0,0 1 0,0 0 0,0 0 0,0 0 0,0 0 0,0 0 0,0-1 0,0 1 0,-1 0 0,1 0 0,0 0 0,0 0 0,0 0 0,0-1 0,0 1 0,0 0 0,0 0 0,0 0 0,0 0 0,-1 0-1,19-5 126,665-72 2006,-289 40-5507,-380 34 23,-26 0-4369,-21 3 1213</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48.464"/>
    </inkml:context>
    <inkml:brush xml:id="br0">
      <inkml:brushProperty name="width" value="0.05" units="cm"/>
      <inkml:brushProperty name="height" value="0.05" units="cm"/>
      <inkml:brushProperty name="color" value="#5B2D90"/>
    </inkml:brush>
  </inkml:definitions>
  <inkml:trace contextRef="#ctx0" brushRef="#br0">60 11 4226,'0'0'17664,"-3"-3"-16362,3 3-1278,0-1-1,-1 1 1,1-1 0,0 1 0,0-1-1,-1 1 1,1 0 0,0-1 0,-1 1-1,1 0 1,0-1 0,-1 1 0,1 0-1,-1-1 1,1 1 0,-1 0 0,1 0-1,0 0 1,-1-1 0,1 1 0,-1 0-1,1 0 1,-1 0 0,1 0 0,-1 0-1,1 0 1,-1 0 0,1 0 0,-1 0-1,1 0 1,-1 0 0,1 0 0,-1 0-1,0 1 1,-1 23 608,2-18-588,0 49 1021,2 47-288,-5 0 0,-23 144 1,21-222-1634,2 0 1,-1 32-1,3-54 570,1 0 0,0 0 0,0 0 0,0 0 0,1-1 0,-1 1-1,0 0 1,1 0 0,-1 0 0,1 0 0,-1-1 0,2 4 0,21 5-6461</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49.095"/>
    </inkml:context>
    <inkml:brush xml:id="br0">
      <inkml:brushProperty name="width" value="0.05" units="cm"/>
      <inkml:brushProperty name="height" value="0.05" units="cm"/>
      <inkml:brushProperty name="color" value="#5B2D90"/>
    </inkml:brush>
  </inkml:definitions>
  <inkml:trace contextRef="#ctx0" brushRef="#br0">116 237 6707,'0'0'13545,"8"-4"-11363,137-77 306,-128 70-2441,-1 0-1,0-2 0,0 0 0,-2 0 1,0-2-1,17-21 0,-30 35-63,0 0 0,0-1 0,0 1 1,0 0-1,0 0 0,-1-1 0,1 1 0,0 0 0,-1-1 0,1 1 0,-1-1 0,1 1 0,-1 0 0,0-1 0,0 1 0,0-1 0,0 1 0,0-1 1,0-1-1,0 2-2,-1 1 0,1-1 0,-1 0-1,1 1 1,-1-1 0,0 0 0,1 1 0,-1-1 0,0 1 0,1-1 0,-1 1 0,0-1 0,1 1 0,-1 0 0,0-1 0,0 1 0,0 0 0,1 0 0,-1-1 0,0 1 0,0 0 0,0 0 0,-1 0 0,-4 0-45,0 0 1,-1 0-1,1 1 0,0 0 1,0 0-1,0 1 0,-11 4 1,8-3 56,1 2 0,-1-1 0,1 1 1,0 0-1,0 1 0,1 0 0,0 0 1,0 1-1,0 0 0,1 0 0,0 0 1,0 1-1,1 0 0,0 0 0,0 1 1,1-1-1,0 1 0,0 0 0,1 0 0,0 0 1,-2 16-1,3-12 5,1 0 0,0-1-1,1 1 1,1 0 0,0 0 0,0 0-1,2-1 1,-1 1 0,1-1 0,1 0 0,1 0-1,-1 0 1,2 0 0,-1-1 0,15 20 0,26 24-291,-36-45 199,0 1 0,0 1 0,-1 0 1,0 0-1,-1 1 0,-1-1 0,9 21 0,-15-32 101,-1 0 0,0 0-1,0 0 1,0 0 0,0 0-1,1 0 1,-1 0 0,0 0-1,-1 0 1,1 0-1,0 0 1,0 0 0,0 0-1,-1 0 1,1 0 0,0 0-1,-1 0 1,1 0 0,-1-1-1,1 1 1,-1 0 0,1 0-1,-1 0 1,0-1 0,1 1-1,-1 0 1,0-1-1,0 1 1,1 0 0,-1-1-1,0 1 1,0-1 0,0 1-1,0-1 1,0 0 0,0 1-1,0-1 1,-2 0 0,-43 6 503,40-6-415,-32 2 313,-74 1 151,101-3-612,-1-1-1,1 0 0,0-1 0,0 0 0,0-1 0,0 0 0,-13-6 0,20 7-149,1 1 0,0-1 0,0 0 0,0 0 0,0-1 0,0 1-1,1 0 1,-5-6 0,-4-16-4156,10-5-5805</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1.154"/>
    </inkml:context>
    <inkml:brush xml:id="br0">
      <inkml:brushProperty name="width" value="0.05" units="cm"/>
      <inkml:brushProperty name="height" value="0.05" units="cm"/>
      <inkml:brushProperty name="color" value="#5B2D90"/>
    </inkml:brush>
  </inkml:definitions>
  <inkml:trace contextRef="#ctx0" brushRef="#br0">22 58 8260,'0'0'11720,"-3"-12"-10357,-11-34-450,9 99 266,6-20-892,0 0 0,3 0 0,13 60 0,-12-75-221,1 0 0,0 0-1,2 0 1,0-1 0,1 0-1,0 0 1,1-1 0,15 17-1,-23-30-71,1 0 0,-1 0 0,1 0 0,0-1-1,0 0 1,0 1 0,0-1 0,0 0 0,0 0 0,1 0 0,-1-1 0,1 1-1,-1-1 1,1 0 0,-1 0 0,1 0 0,0-1 0,0 1 0,4-1-1,-2 0-1,-1-1-1,1 0 0,-1 0 1,1-1-1,-1 1 1,1-1-1,-1-1 0,0 1 1,0-1-1,0 0 0,7-5 1,6-6-27,-1-2 0,-1 0 0,0-1 1,26-36-1,-12 10 69,-3-1-1,-1-1 1,-2-1-1,22-62 1,-47 114 39,0 0 0,0 0 1,1-1-1,0 1 0,0 0 0,0 0 0,2 8 0,-1 16-122,-22 216 33,0-30-213,18-171-164,0 60-2016,8-35-2241,7-30-3703</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1.529"/>
    </inkml:context>
    <inkml:brush xml:id="br0">
      <inkml:brushProperty name="width" value="0.05" units="cm"/>
      <inkml:brushProperty name="height" value="0.05" units="cm"/>
      <inkml:brushProperty name="color" value="#5B2D90"/>
    </inkml:brush>
  </inkml:definitions>
  <inkml:trace contextRef="#ctx0" brushRef="#br0">117 1 9556,'0'0'5958,"-17"13"-3373,-53 49-728,67-58-1765,0 0 0,0 0 0,0 1 0,0-1 1,1 1-1,0 0 0,0 0 0,0 0 0,0 0 0,1 0 1,0 0-1,0 0 0,0 0 0,1 1 0,0-1 0,0 0 1,1 7-1,0-3-2,0-1 1,1 0-1,0 1 1,1-1-1,0 0 1,0 0-1,1 0 0,8 12 1,-1-5-19,0 0 0,2-1 1,-1-1-1,2 0 0,-1-1 0,24 16 0,104 57 413,-96-61-289,65 48 0,-107-70-181,0 1 0,0-1 1,0 1-1,0 0 0,-1 0 0,1-1 1,-1 2-1,0-1 0,0 0 0,0 0 1,3 8-1,-5-10-12,0 1 0,0 0 0,0-1 0,0 1 0,0-1 0,0 1 0,0 0 0,-1-1 0,1 1 0,-1-1 0,1 1 0,-1-1 0,1 1 0,-1-1 0,0 1 0,0-1 0,0 0 0,0 1 0,0-1 0,0 0 0,0 0 0,0 0 0,0 0 0,-1 0 1,1 0-1,0 0 0,-1 0 0,1 0 0,-1 0 0,1-1 0,-1 1 0,-1 0 0,-17 7-55,0-1 1,0 0-1,0-2 1,-1 0-1,-25 2 1,-111 4-3615,32-10-3423</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1.875"/>
    </inkml:context>
    <inkml:brush xml:id="br0">
      <inkml:brushProperty name="width" value="0.05" units="cm"/>
      <inkml:brushProperty name="height" value="0.05" units="cm"/>
      <inkml:brushProperty name="color" value="#5B2D90"/>
    </inkml:brush>
  </inkml:definitions>
  <inkml:trace contextRef="#ctx0" brushRef="#br0">0 149 1873,'0'0'16551,"145"-100"-14726,-60 77-512,10 6-1217,2 9 336,-15 8-432,-15 0-288,-11 10-352,-7 13-2178,-7 4-3392</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2.211"/>
    </inkml:context>
    <inkml:brush xml:id="br0">
      <inkml:brushProperty name="width" value="0.05" units="cm"/>
      <inkml:brushProperty name="height" value="0.05" units="cm"/>
      <inkml:brushProperty name="color" value="#5B2D90"/>
    </inkml:brush>
  </inkml:definitions>
  <inkml:trace contextRef="#ctx0" brushRef="#br0">1 0 992,'0'0'0</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2.631"/>
    </inkml:context>
    <inkml:brush xml:id="br0">
      <inkml:brushProperty name="width" value="0.05" units="cm"/>
      <inkml:brushProperty name="height" value="0.05" units="cm"/>
      <inkml:brushProperty name="color" value="#5B2D90"/>
    </inkml:brush>
  </inkml:definitions>
  <inkml:trace contextRef="#ctx0" brushRef="#br0">246 270 2017,'-1'-3'465,"-1"-1"0,2 0 0,-1-1 0,0 1 0,1 0 0,0 0 0,0 0 0,0 0 1,0 0-1,1 0 0,-1 0 0,1 0 0,0 0 0,0 0 0,4-8 0,2-2 392,1-1 0,18-24 0,-19 32-397,-2-1-1,1 0 1,-1 0-1,0 0 1,-1-1-1,0 0 0,0 0 1,-1 0-1,3-14 1,-5 22-320,-1 0 0,0-1 0,0 1 0,0 0 0,0-1 0,0 1 0,0 0 0,0-1 0,0 1 0,0 0 0,-1-1 1,1 1-1,-1 0 0,1-1 0,-1 1 0,1 0 0,-1 0 0,0 0 0,1 0 0,-1 0 0,-1-2 0,1 3-73,0-1 1,0 1-1,0 0 0,0-1 0,0 1 0,0 0 0,-1-1 0,1 1 0,0 0 0,0 0 0,0 0 0,0 0 1,0 0-1,0 0 0,-1 1 0,1-1 0,0 0 0,0 0 0,-2 2 0,-4 1-11,0 0 0,0 1 0,0 0 0,0 1 0,0-1 0,-6 7 0,-9 11 77,0 1-1,2 0 1,1 1 0,0 2 0,2 0-1,1 0 1,1 2 0,-14 35-1,14-23-41,1 1-1,2 0 1,2 1-1,1 0 0,-4 63 1,12-89-122,1 0 0,0-1 0,1 1 0,0 0 0,1-1 0,1 0 0,1 1 0,0-1 0,9 22 0,-8-28 7,0-1 0,0 1 0,0-1 0,1 0 0,0-1 0,1 0 0,-1 0 0,2 0 0,-1-1 0,1 1 0,0-2 0,0 1 0,0-1 0,1-1 0,-1 0 0,14 5 0,-6-4-8,0 0-1,0-1 1,1-1 0,-1-1-1,1 0 1,0-1-1,27-2 1,-37 1 40,1-1 0,-2-1 0,1 1 0,0-1-1,0 0 1,0-1 0,-1 1 0,1-1 0,6-5 0,-10 6 35,1-1 0,-1 0 0,0 1 0,0-1 0,0-1 0,0 1-1,-1 0 1,1-1 0,-1 1 0,0-1 0,0 1 0,0-1 0,-1 0 0,1 0 0,-1 0 0,1-6 0,-1 5 6,-1 1 0,0-1-1,0 1 1,0 0 0,0-1 0,-1 1 0,1 0-1,-1-1 1,-1 1 0,1 0 0,0 0 0,-1 0-1,0 0 1,0 0 0,0 0 0,0 0 0,-1 1-1,0-1 1,1 1 0,-1 0 0,-1-1 0,1 1 0,0 1-1,-1-1 1,1 0 0,-1 1 0,-7-4 0,-8-4 36,0 2 1,0 0 0,-1 0 0,-30-6-1,15 6-390,0 1-1,-1 2 1,-65-1-1,83 10-1699,22 4-1312,26 8-2760,20-1-1671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49.859"/>
    </inkml:context>
    <inkml:brush xml:id="br0">
      <inkml:brushProperty name="width" value="0.05" units="cm"/>
      <inkml:brushProperty name="height" value="0.05" units="cm"/>
      <inkml:brushProperty name="color" value="#5B2D90"/>
    </inkml:brush>
  </inkml:definitions>
  <inkml:trace contextRef="#ctx0" brushRef="#br0">15 71 12438,'0'0'9028,"10"-12"-8615,32-36-154,-41 47-253,0 0 1,0 0-1,0 1 1,1-1-1,-1 0 0,0 0 1,0 0-1,1 1 0,-1-1 1,0 1-1,1-1 0,-1 1 1,0-1-1,1 1 1,-1 0-1,1 0 0,-1 0 1,1 0-1,-1 0 0,0 0 1,1 0-1,-1 0 0,1 0 1,-1 1-1,0-1 1,1 1-1,-1-1 0,1 1 1,-1-1-1,0 1 0,0 0 1,1 0-1,-1-1 0,0 1 1,0 0-1,2 2 0,0 1 1,0 0-1,0 0 0,0 0 1,0 1-1,-1-1 0,1 1 0,2 8 1,-2-4-5,-1 0 1,0 0 0,0 0-1,-1 0 1,0 0-1,0 1 1,-1-1 0,0 0-1,-1 1 1,0-1 0,-1 0-1,0 0 1,0 0 0,-7 15-1,-2 1-2,-2 0-1,-1-1 0,-26 34 1,-19 31-456,69-104 431,1 0 0,1 1 0,0 0 0,1 1 0,15-12 0,20-21-68,-9 5 110,-3-2-1,-1 0 1,-2-3-1,31-57 1,-80 150 354,2 1 0,2 1 1,2 0-1,2 0 0,-2 69 0,9-82-490,2 69-28,0-96-380,1 0-1,-1 1 1,1-1-1,1 0 1,0 0 0,0-1-1,0 1 1,9 13-1,11 9-5901</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3.544"/>
    </inkml:context>
    <inkml:brush xml:id="br0">
      <inkml:brushProperty name="width" value="0.05" units="cm"/>
      <inkml:brushProperty name="height" value="0.05" units="cm"/>
      <inkml:brushProperty name="color" value="#5B2D90"/>
    </inkml:brush>
  </inkml:definitions>
  <inkml:trace contextRef="#ctx0" brushRef="#br0">0 3 6835,'0'0'10832,"3"-2"-11486</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34.075"/>
    </inkml:context>
    <inkml:brush xml:id="br0">
      <inkml:brushProperty name="width" value="0.05" units="cm"/>
      <inkml:brushProperty name="height" value="0.05" units="cm"/>
      <inkml:brushProperty name="color" value="#5B2D90"/>
    </inkml:brush>
  </inkml:definitions>
  <inkml:trace contextRef="#ctx0" brushRef="#br0">28 139 10181,'0'0'12077,"-8"-5"-11474,-11-13-370,19 18-226,0-1-1,0 1 1,0 0 0,0-1-1,0 1 1,-1 0 0,1-1-1,0 1 1,0-1 0,0 1-1,0 0 1,0-1-1,0 1 1,1 0 0,-1-1-1,0 1 1,0-1 0,0 1-1,0 0 1,0-1 0,0 1-1,1 0 1,-1-1 0,0 1-1,0 0 1,1-1 0,-1 1-1,0 0 1,0 0-1,1-1 1,-1 1 0,0 0-1,1 0 1,0-1 0,7-2 53,0 0 1,1 0 0,0 1-1,16-3 1,-6 1-48,80-16 21,8-4 182,171-14 1,-276 38-196,0-1 0,0 1 1,0 0-1,0 0 1,0 0-1,0 0 0,0 0 1,0 0-1,0 0 1,0 1-1,0-1 0,0 1 1,0-1-1,-1 1 1,1 0-1,0 0 0,0 0 1,-1 0-1,1 0 1,0 0-1,-1 0 0,1 1 1,2 2-1,-3 1 28,1 0 1,-1 0-1,0 0 0,0 0 0,0 0 0,0 0 1,-1 0-1,-1 8 0,1-8-16,1 63 436,-3-1-1,-3 1 1,-4-1-1,-21 88 1,3-61-496,14-53-572,1 1 0,2 0 0,3 1-1,-5 66 1,11-105 249,1-1 1,0 1-1,1 0 0,-1-1 0,0 1 1,1-1-1,0 1 0,0-1 0,2 6 1,-1-7-210,0 1 0,0 0 1,1-1-1,-1 0 0,1 1 1,0-1-1,0 0 0,0 0 1,3 1-1</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57.777"/>
    </inkml:context>
    <inkml:brush xml:id="br0">
      <inkml:brushProperty name="width" value="0.05" units="cm"/>
      <inkml:brushProperty name="height" value="0.05" units="cm"/>
      <inkml:brushProperty name="color" value="#5B2D90"/>
    </inkml:brush>
  </inkml:definitions>
  <inkml:trace contextRef="#ctx0" brushRef="#br0">40 6 8020,'0'0'13299,"-3"-4"-12098,3 4-1178,-1 0 0,1 0 0,0-1 1,0 1-1,0 0 0,0 0 0,-1 0 0,1 0 1,0 0-1,0 0 0,-1 0 0,1-1 0,0 1 1,0 0-1,-1 0 0,1 0 0,0 0 1,0 0-1,-1 0 0,1 0 0,0 0 0,0 0 1,-1 0-1,1 0 0,0 0 0,0 0 0,0 1 1,-1-1-1,1 0 0,0 0 0,0 0 0,-1 0 1,1 0-1,0 0 0,0 1 0,0-1 1,-1 0-1,1 0 0,0 0 0,0 0 0,0 1 1,0-1-1,0 0 0,-1 0 0,1 0 0,0 1 1,0-1-1,0 0 0,0 0 0,0 1 1,0-1-1,0 0 0,0 0 0,0 1 0,0-1 1,0 0-1,0 0 0,0 1 0,-6 31 803,1 67 52,3-52-278,-3 15 85,0 5-503,2 1 1,6 79 0,0-135-354,-1 0 1,2 0-1,-1 0 0,2 0 1,-1-1-1,2 0 0,10 18 1,5 11-2534,-20-39 2123,3 10-875</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58.143"/>
    </inkml:context>
    <inkml:brush xml:id="br0">
      <inkml:brushProperty name="width" value="0.05" units="cm"/>
      <inkml:brushProperty name="height" value="0.05" units="cm"/>
      <inkml:brushProperty name="color" value="#5B2D90"/>
    </inkml:brush>
  </inkml:definitions>
  <inkml:trace contextRef="#ctx0" brushRef="#br0">3 217 1313,'0'0'10914,"0"-17"-5997,-1 5-4294,0 7-467,1 0-1,-1 1 0,1-1 0,0 0 0,0 0 0,1 1 0,-1-1 0,1 0 0,0 1 1,0-1-1,0 1 0,1-1 0,0 1 0,0-1 0,0 1 0,0 0 0,1 0 1,-1 0-1,1 0 0,0 1 0,0-1 0,8-5 0,7-2 130,1 0 0,0 2-1,0 0 1,1 2 0,0 0 0,1 1-1,29-5 1,-23 6-68,0 2-1,1 1 1,-1 1-1,1 1 1,37 6 0,-58-5-223,0 1 1,0 0-1,0 0 1,0 1-1,0 0 1,-1 0-1,1 1 1,-1-1-1,0 1 1,0 1 0,0-1-1,0 1 1,-1 0-1,0 1 1,0-1-1,0 1 1,-1 0-1,0 0 1,0 0-1,0 1 1,-1-1-1,0 1 1,0 0-1,3 14 1,-3-8-321,0 0 1,-1 1-1,0-1 0,-1 1 1,0 0-1,-1-1 0,-1 1 1,0 0-1,-1-1 1,0 1-1,-1-1 0,-9 24 1,1-15-1120,-1 0 0,-1-1 1,-1 0-1,0-1 0,-31 32 1,-31 26-5389</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58.482"/>
    </inkml:context>
    <inkml:brush xml:id="br0">
      <inkml:brushProperty name="width" value="0.05" units="cm"/>
      <inkml:brushProperty name="height" value="0.05" units="cm"/>
      <inkml:brushProperty name="color" value="#5B2D90"/>
    </inkml:brush>
  </inkml:definitions>
  <inkml:trace contextRef="#ctx0" brushRef="#br0">0 104 6563,'0'0'15623,"157"59"-14630,-72-70-705,4-10 192,-1-6-960,-3-5 48,-10-2-2050,-5-3-3953</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58.826"/>
    </inkml:context>
    <inkml:brush xml:id="br0">
      <inkml:brushProperty name="width" value="0.05" units="cm"/>
      <inkml:brushProperty name="height" value="0.05" units="cm"/>
      <inkml:brushProperty name="color" value="#5B2D90"/>
    </inkml:brush>
  </inkml:definitions>
  <inkml:trace contextRef="#ctx0" brushRef="#br0">60 239 13270,'0'0'9663,"20"-10"-9375,13-5-240,-6 4 2,0-2-1,0-1 1,33-24-1,-54 34-43,0 0-1,0-1 1,0 0-1,-1-1 1,0 1 0,0-1-1,0 0 1,0 0-1,-1 0 1,0-1 0,-1 1-1,1-1 1,-1 0-1,0 0 1,-1-1-1,0 1 1,0 0 0,-1-1-1,2-12 1,-33 98 1029,8 4-340,4 2-1,-14 162 1,25-166-541,-3 0 0,-3-1 0,-38 122 0,48-194-343,1 0 1,-2-1-1,1 1 1,-1 0 0,0-1-1,0 0 1,0 0-1,-1 0 1,0-1-1,-9 8 1,12-11 160,0-1 1,0 1-1,0-1 1,0 0-1,0 0 1,0 0-1,0 0 0,-1-1 1,1 1-1,0 0 1,-1-1-1,1 0 1,0 1-1,-1-1 1,1 0-1,0 0 1,-1 0-1,1-1 0,-1 1 1,1-1-1,0 1 1,0-1-1,-1 0 1,1 0-1,0 0 1,0 0-1,0 0 1,0 0-1,0 0 1,0-1-1,0 1 0,0-1 1,0 0-1,1 1 1,-1-1-1,-1-3 1,1 4 70,1-1 0,-1 0 0,0 0 1,1 0-1,0 0 0,-1 0 0,1 0 0,0 0 1,0 0-1,0 0 0,0-1 0,1 1 1,-1 0-1,0-1 0,1 1 0,0-4 0,0 4 30,0 1 0,0-1 0,1 0 0,0 1 0,-1-1-1,1 0 1,0 1 0,-1-1 0,1 1 0,0-1 0,0 1 0,0-1-1,0 1 1,1 0 0,-1-1 0,0 1 0,3-1 0,5-5 250,1 2 0,1 0 1,-1 0-1,1 1 0,17-6 1,-24 9-316,161-43-2162,-109 32-573,0-3 1,-1-2 0,84-39-1,-96 31-9740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59.185"/>
    </inkml:context>
    <inkml:brush xml:id="br0">
      <inkml:brushProperty name="width" value="0.05" units="cm"/>
      <inkml:brushProperty name="height" value="0.05" units="cm"/>
      <inkml:brushProperty name="color" value="#5B2D90"/>
    </inkml:brush>
  </inkml:definitions>
  <inkml:trace contextRef="#ctx0" brushRef="#br0">64 93 10261,'0'0'9393,"-12"19"-7813,-33 64-1009,44-82-557,0 0 0,1 1 0,-1-1 0,0 0 0,1 1 0,-1-1 0,1 0 0,-1 1 0,1-1 0,0 1 0,-1-1 0,1 1-1,0-1 1,0 1 0,0-1 0,0 1 0,0-1 0,1 0 0,-1 1 0,0-1 0,1 1 0,-1-1 0,1 1 0,-1-1 0,1 0 0,0 0 0,0 1 0,-1-1 0,1 0 0,0 0 0,0 0 0,0 0 0,0 0 0,0 0 0,1 0 0,-1 0 0,0 0 0,0 0 0,2 0 0,3 1 21,-1 0 0,1-1 1,0 0-1,0 0 0,0 0 0,11-1 0,-11 0 56,1 1-43,-1-1-1,1-1 1,-1 1 0,1-1-1,-1 0 1,1-1-1,-1 1 1,0-1 0,1-1-1,-1 1 1,0-1 0,0 0-1,-1 0 1,1-1-1,-1 0 1,0 0 0,0 0-1,0 0 1,0-1-1,-1 0 1,1 0 0,-1 0-1,-1-1 1,1 1 0,-1-1-1,0 0 1,0 0-1,0 0 1,-1 0 0,0 0-1,-1-1 1,1 1 0,-1-1-1,0 1 1,-1-1-1,1 1 1,-1-1 0,-1 0-1,-1-8 1,2 11-15,-1 0 1,0 0-1,-1 0 0,1 0 0,-1 1 1,0-1-1,0 1 0,0-1 1,0 1-1,0 0 0,-1 0 1,1 0-1,-1 0 0,0 0 0,0 1 1,0-1-1,0 1 0,-1-1 1,1 1-1,-1 1 0,1-1 1,-1 0-1,1 1 0,-1-1 1,0 1-1,-5-1 0,5 2-65,1-1 1,0 0-1,-1 1 0,1 0 1,0 0-1,-1 0 0,1 0 1,0 0-1,-1 1 0,1-1 1,0 1-1,0 0 0,-1 0 1,1 0-1,0 1 0,0-1 0,0 1 1,0-1-1,1 1 0,-1 0 1,0 0-1,1 0 0,-1 1 1,1-1-1,0 1 0,0-1 1,0 1-1,0 0 0,0-1 1,0 1-1,-1 5 0,-4 18-1333,1 0-1,1 0 1,1 1-1,1 0 0,2 51 1,-1-2-3624,-3 10-1070</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3:59.527"/>
    </inkml:context>
    <inkml:brush xml:id="br0">
      <inkml:brushProperty name="width" value="0.05" units="cm"/>
      <inkml:brushProperty name="height" value="0.05" units="cm"/>
      <inkml:brushProperty name="color" value="#5B2D90"/>
    </inkml:brush>
  </inkml:definitions>
  <inkml:trace contextRef="#ctx0" brushRef="#br0">103 58 6947,'0'0'14826,"16"14"-14474,55 42 237,-68-54-552,0 0 0,1 0 0,-1 0 0,1-1 0,0 1 0,0-1 0,-1 0 0,1 0 0,0 0 0,0-1 0,0 1 0,0-1 0,0 0 0,0 0 0,0-1 0,0 1 0,0-1 0,-1 1 0,1-1 0,0-1 0,0 1 0,-1 0 0,6-3 0,-7 2 7,1 1 1,-1-1-1,0 0 0,0 0 0,0 0 1,0 0-1,0 0 0,0-1 0,0 1 1,-1 0-1,1-1 0,-1 1 0,0-1 0,1 0 1,-1 1-1,-1-1 0,1 0 0,0 0 1,-1 0-1,1 0 0,-1 1 0,0-1 1,0 0-1,0 0 0,0 0 0,0 0 1,-2-5-1,1 5-25,-1 0 0,1-1 0,-1 1 0,0 0 0,0 0 0,0 0 1,0 0-1,-1 1 0,1-1 0,-1 0 0,0 1 0,1 0 0,-1-1 0,0 1 1,-1 1-1,1-1 0,0 0 0,0 1 0,-1-1 0,1 1 0,-1 0 0,1 0 1,-1 0-1,-5 0 0,0 0-46,0 0 0,1 0 0,-1 1 0,0 0 0,1 1 0,-1 0 0,1 0 0,-1 0 0,-14 6 0,8 0-1032,1 1 0,1 0 0,-25 20 0,28-21-193,-41 32-6992</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01.023"/>
    </inkml:context>
    <inkml:brush xml:id="br0">
      <inkml:brushProperty name="width" value="0.05" units="cm"/>
      <inkml:brushProperty name="height" value="0.05" units="cm"/>
      <inkml:brushProperty name="color" value="#5B2D90"/>
    </inkml:brush>
  </inkml:definitions>
  <inkml:trace contextRef="#ctx0" brushRef="#br0">49 49 6051,'0'0'12726,"0"-9"-11262,0-19-531,0 17 10,0 26-266,-2 72 657,-28 172 0,24-219-1762,1 0-1,1 67 0,3-106 286,1 0 0,0 0 0,0-1 1,0 1-1,0 0 0,0 0 0,0 0 0,0-1 0,0 1 0,0 0 0,0 0 0,0-1 0,1 1 0,-1 0 0,0 0 0,0-1 0,1 1 0,-1 0 0,1-1 0,-1 1 0,1 0 0,-1-1 0,1 1 0,-1-1 0,1 1 0,-1-1 0,1 1 0,-1-1 0,1 1 0,0-1 0,-1 1 0,1-1 0,0 0 0,0 1 0,-1-1 0,1 0 0,0 0 0,1 1 1,10-1-6085</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01.396"/>
    </inkml:context>
    <inkml:brush xml:id="br0">
      <inkml:brushProperty name="width" value="0.05" units="cm"/>
      <inkml:brushProperty name="height" value="0.05" units="cm"/>
      <inkml:brushProperty name="color" value="#5B2D90"/>
    </inkml:brush>
  </inkml:definitions>
  <inkml:trace contextRef="#ctx0" brushRef="#br0">1 104 12838,'0'0'8788,"89"-93"-8356,-36 86 513,9 4-865,-3 3 240,-3 0-320,-10 12 368,-13 20-752,-13 13 176,-16 12-1361,-6 11 64,-44 1-2833,-17 3-1697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50.207"/>
    </inkml:context>
    <inkml:brush xml:id="br0">
      <inkml:brushProperty name="width" value="0.05" units="cm"/>
      <inkml:brushProperty name="height" value="0.05" units="cm"/>
      <inkml:brushProperty name="color" value="#5B2D90"/>
    </inkml:brush>
  </inkml:definitions>
  <inkml:trace contextRef="#ctx0" brushRef="#br0">1 62 12486,'0'0'6838,"19"-11"-5283,63-33-739,-80 43-795,0 0 0,0 0-1,0 1 1,0-1 0,0 0-1,0 1 1,0-1 0,0 1-1,0-1 1,0 1 0,0 0-1,0 0 1,1 0 0,-1 0-1,0 1 1,0-1 0,0 0-1,0 1 1,0-1 0,0 1-1,0 0 1,0 0 0,0 0-1,0 0 1,-1 0 0,1 0-1,0 0 1,-1 1 0,1-1-1,0 1 1,-1-1-1,0 1 1,1-1 0,-1 1-1,0 0 1,0 0 0,2 2 0,0 4 15,0-1 0,-1 1 1,1-1-1,-1 1 1,-1 0-1,2 15 1,-2-13-2,-1-1 0,0 0 0,-1 1 0,0-1 0,0 0 0,-1 0 1,0 0-1,-1 0 0,0 0 0,-7 14 0,0-5 47,-1 0-1,-1-1 1,-24 26-1,27-33-2,6-8-54,1 1 0,-1-1 0,0 1 0,1 0 0,0 0 0,0 0 0,0 0 0,0 1 0,0-1 0,1 1 0,-1-1 0,1 1 0,0-1 0,-1 5 0,19-7 223,2-4-234,-1 0 0,1-1 0,-1-1 0,0 0 1,-1-2-1,1 0 0,27-16 0,-5 4-343,-10 6-334,85-41-3425,-44 13-2908,-18 4-4487</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01.744"/>
    </inkml:context>
    <inkml:brush xml:id="br0">
      <inkml:brushProperty name="width" value="0.05" units="cm"/>
      <inkml:brushProperty name="height" value="0.05" units="cm"/>
      <inkml:brushProperty name="color" value="#5B2D90"/>
    </inkml:brush>
  </inkml:definitions>
  <inkml:trace contextRef="#ctx0" brushRef="#br0">1 133 10213,'0'0'11141,"152"46"-10357,-70-62-736,7-7-48,0-7 0,-8-4-2017,-13-4-2305,-15 1-7123</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02.096"/>
    </inkml:context>
    <inkml:brush xml:id="br0">
      <inkml:brushProperty name="width" value="0.05" units="cm"/>
      <inkml:brushProperty name="height" value="0.05" units="cm"/>
      <inkml:brushProperty name="color" value="#5B2D90"/>
    </inkml:brush>
  </inkml:definitions>
  <inkml:trace contextRef="#ctx0" brushRef="#br0">25 136 3698,'0'0'15372,"3"-18"-12845,15-57-1079,-17 72-1403,0 0 0,1 0-1,0 1 1,0-1 0,0 1 0,0-1-1,0 1 1,0 0 0,1 0 0,-1 0-1,1 0 1,-1 0 0,1 0-1,0 1 1,0-1 0,-1 1 0,1 0-1,0 0 1,0 0 0,1 0 0,-1 1-1,0-1 1,0 1 0,5 0-1,-3-1-12,1 1-1,-1 0 0,0 1 0,0-1 0,0 1 0,0 0 1,0 0-1,0 1 0,0-1 0,0 1 0,0 0 0,8 5 1,-7 0-14,0-1-1,-1 0 1,1 1 0,-2 0 0,1 1 0,-1-1 0,0 1 0,0-1 0,-1 1 0,0 0 0,0 1 0,-1-1 0,0 0 0,-1 1-1,0-1 1,0 16 0,0-8-24,-1 0 0,0 1 0,-2-1 0,0 0 0,0 0 0,-2 0 0,0-1 0,-8 20 0,-4-4 4,-2-1-1,-1-1 1,-2 0-1,-46 49 1,-7 10-68,68-78 11,10-8-64,18-7 121,0 0 0,-1-1 0,1-1 0,-2-2 0,1 0 0,32-19 0,-21 11-125,89-51-2168,-48 13-3259,-27 11-1791</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02.454"/>
    </inkml:context>
    <inkml:brush xml:id="br0">
      <inkml:brushProperty name="width" value="0.05" units="cm"/>
      <inkml:brushProperty name="height" value="0.05" units="cm"/>
      <inkml:brushProperty name="color" value="#5B2D90"/>
    </inkml:brush>
  </inkml:definitions>
  <inkml:trace contextRef="#ctx0" brushRef="#br0">49 41 13094,'0'0'6792,"-8"20"-6359,-25 63 218,32-81-631,0 0 1,0 1-1,0 0 1,0-1-1,0 1 1,1 0-1,-1-1 1,1 1 0,0 0-1,0-1 1,0 1-1,0 0 1,0 0-1,0-1 1,1 1-1,0 0 1,-1-1 0,1 1-1,0-1 1,0 1-1,0-1 1,1 1-1,-1-1 1,1 0-1,-1 1 1,1-1-1,0 0 1,-1 0 0,1 0-1,0 0 1,1-1-1,-1 1 1,0-1-1,0 1 1,1-1-1,-1 1 1,1-1 0,-1 0-1,1 0 1,4 0-1,-1 1 35,1-1 0,-1 0 0,0 0 0,1-1 0,-1 0 0,1 0 0,-1 0 0,1-1 0,-1 0 0,1 0 0,-1-1 0,0 0 0,0 0 0,10-4 0,-10 1 8,-1 0 1,1-1-1,-1 1 0,0-1 0,-1 0 1,1 0-1,-1 0 0,0 0 0,-1-1 1,1 0-1,-1 0 0,-1 0 0,1 0 1,-1 0-1,-1-1 0,1 1 0,0-11 1,-2 13-28,1 1 1,-1-1-1,-1 0 0,1 1 1,0-1-1,-1 1 1,0-1-1,0 1 1,-1-1-1,1 1 1,-1 0-1,-4-9 0,4 11-31,0-1-1,0 1 1,0 0 0,0 0-1,0-1 1,-1 2-1,1-1 1,-1 0-1,0 0 1,1 1-1,-1-1 1,0 1-1,0 0 1,0 0-1,0 0 1,0 0-1,0 1 1,0-1-1,0 1 1,-6 0-1,7 0-96,0 0 0,0 0-1,0 0 1,0 0 0,0 1-1,0-1 1,1 1-1,-1-1 1,0 1 0,0 0-1,0 0 1,0 0-1,1 0 1,-1 0 0,1 0-1,-1 1 1,1-1 0,-1 0-1,1 1 1,0-1-1,-1 1 1,1-1 0,0 1-1,0 0 1,0 0-1,0-1 1,0 1 0,1 0-1,-2 3 1,0 5-1204,-1 1 1,1-1-1,1 0 1,0 16-1,0 28-5235</inkml:trace>
  <inkml:trace contextRef="#ctx0" brushRef="#br0" timeOffset="1">154 616 11781,'0'0'5315,"-7"18"-3136,-26 60-895,32-74-1223,-1 0 0,1 0 0,0 1 0,0-1 1,0 1-1,0-1 0,1 1 0,-1-1 0,1 1 0,1 0 1,-1-1-1,1 1 0,1 7 0,-1-10-21,0 0 0,0 0 0,0 0 1,1 0-1,-1 0 0,0 0 0,1 0 0,0 0 0,-1 0 0,1-1 1,0 1-1,0-1 0,0 1 0,0-1 0,0 0 0,0 0 1,0 0-1,4 1 0,3 0 52,0 0-1,-1-1 1,1 0 0,0-1-1,0 1 1,0-2 0,-1 1-1,1-2 1,0 1 0,16-6 0,-16 4-17,-1 0 0,1-1 0,-1 0 0,0 0 0,0-1 0,-1 0 0,1 0 0,-1-1 1,0 0-1,-1 0 0,1-1 0,8-12 0,-11 14 1,0 0 1,-1-1-1,0 1 0,0-1 1,0 1-1,-1-1 0,0 0 0,0 0 1,-1 0-1,1 0 0,-1 0 1,0-1-1,-1 1 0,0 0 1,0 0-1,0-1 0,-1 1 0,1 0 1,-4-10-1,2 11-41,-1 1 0,1 0 1,-1-1-1,0 1 0,0 0 0,-1 0 0,1 1 0,-1-1 1,0 1-1,0 0 0,0 0 0,0 0 0,-1 0 0,1 1 0,-1-1 1,0 1-1,1 1 0,-1-1 0,0 1 0,0-1 0,0 1 1,0 1-1,0-1 0,-7 1 0,3-1-183,0 1 0,0 0 0,0 0 0,0 1 0,-18 4 0,22-4-289,0 1 1,1-1-1,-1 1 1,0 0 0,1 0-1,0 1 1,-1-1-1,1 1 1,0 0-1,-6 6 1,-4 12-6533</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04.743"/>
    </inkml:context>
    <inkml:brush xml:id="br0">
      <inkml:brushProperty name="width" value="0.05" units="cm"/>
      <inkml:brushProperty name="height" value="0.05" units="cm"/>
      <inkml:brushProperty name="color" value="#5B2D90"/>
    </inkml:brush>
  </inkml:definitions>
  <inkml:trace contextRef="#ctx0" brushRef="#br0">80 127 1569,'0'0'10629,"-1"-12"-8610,-4-48 396,3 6 3787,3 131-5397,-3 0-1,-3 0 1,-27 126-1,25-176-791,0 0-115,1 1 0,1-1 0,-3 51 0,8-76-18,-1 0 1,1 0-1,0 0 1,0 1-1,1-1 0,-1 0 1,0 0-1,1 0 1,-1 0-1,1 0 0,-1 0 1,1 0-1,0-1 0,0 1 1,0 0-1,0 0 1,0 0-1,1-1 0,-1 1 1,0-1-1,1 1 1,-1-1-1,3 3 0,1-3-713,0 1-1,-1-1 1,1 0 0,0 0-1,0 0 1,0 0-1,0-1 1,-1 0-1,7 0 1,39 0-13619</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05.278"/>
    </inkml:context>
    <inkml:brush xml:id="br0">
      <inkml:brushProperty name="width" value="0.05" units="cm"/>
      <inkml:brushProperty name="height" value="0.05" units="cm"/>
      <inkml:brushProperty name="color" value="#5B2D90"/>
    </inkml:brush>
  </inkml:definitions>
  <inkml:trace contextRef="#ctx0" brushRef="#br0">2 251 7027,'0'0'8481,"-1"-18"-6184,1-55-629,1 68-1514,0 0 1,0-1 0,1 1-1,-1 0 1,1 0-1,1 0 1,-1 1-1,0-1 1,1 1-1,0-1 1,0 1-1,1 0 1,5-6 0,1 0 143,1 1 1,0 0 0,13-7 0,-19 13-203,3-3 73,1 1 0,0 0 0,0 0 0,0 1 1,0 0-1,1 1 0,0 0 0,11-2 0,-18 5-158,-1-1 0,1 1 1,0 0-1,0 0 0,0 0 0,0 1 0,0-1 0,-1 1 0,1-1 0,0 1 0,0 0 1,-1 0-1,1 0 0,-1 0 0,1 1 0,-1-1 0,1 1 0,-1 0 0,0-1 0,1 1 0,-1 0 1,0 0-1,-1 0 0,1 1 0,0-1 0,0 0 0,-1 1 0,0-1 0,1 1 0,-1-1 0,0 1 1,1 4-1,2 5 5,0 1 1,-1 1 0,-1-1-1,0 0 1,-1 1-1,0-1 1,-1 0 0,0 1-1,-1-1 1,-1 1 0,0-1-1,-1 0 1,0 0-1,-1 0 1,-9 21 0,-7 6-68,-2-2-1,-1 0 1,-39 47 0,35-49-85,22-28 122,2-6 21,1 1-1,-1 0 0,1 0 0,0 0 0,0 1 0,1-1 0,-1 0 0,1 1 0,-1-1 0,1 1 0,-1 6 0,4-9 1,0 0 0,-1-1 0,1 1 0,0-1 0,0 1 1,0-1-1,0 0 0,0 0 0,0 0 0,0 0 0,0 0 1,3-1-1,0 1-7,34-5-1,0-1 0,-1-2 0,0-2 1,0-1-1,38-17 0,-19 7-66,113-39-2121,-59 18-5754,-74 28 389</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05.891"/>
    </inkml:context>
    <inkml:brush xml:id="br0">
      <inkml:brushProperty name="width" value="0.05" units="cm"/>
      <inkml:brushProperty name="height" value="0.05" units="cm"/>
      <inkml:brushProperty name="color" value="#5B2D90"/>
    </inkml:brush>
  </inkml:definitions>
  <inkml:trace contextRef="#ctx0" brushRef="#br0">23 174 3698,'0'0'6515,"-22"-13"3030,22 10-9442,0-1-1,0 1 1,0 0-1,0-1 0,0 1 1,1 0-1,-1-1 1,1 1-1,0 0 1,0 0-1,0 0 0,1-1 1,-1 1-1,1 0 1,0 1-1,-1-1 0,1 0 1,1 0-1,-1 1 1,0-1-1,1 1 0,-1 0 1,1 0-1,-1 0 1,1 0-1,0 0 1,0 1-1,0-1 0,0 1 1,4-2-1,20-11 222,0 1 0,54-18 1,-66 26-299,0 1 0,1 1 0,-1 0 0,0 1 0,1 1 1,-1 1-1,24 1 0,-38-1-29,0 0 0,0 1 0,1-1 0,-1 0 0,0 1 0,0-1 0,0 1 0,0-1 0,0 1 0,0-1 0,0 1 0,0 0 0,-1 0 0,1-1 0,0 1 0,0 0 0,-1 0 0,1 0 0,0 0 0,-1 0 0,1 0 0,-1 0 0,1 0 0,-1 0 0,1 0 0,-1 2 0,1 1 6,0 1 0,-1-1 1,1 1-1,-1-1 0,0 1 1,-1-1-1,0 7 0,-2 2 5,0 0-1,0 0 0,-2 0 0,-6 14 0,-25 35-149,23-42 31,1 1 1,1 0 0,1 0-1,-8 26 1,16-41-14,0 0-1,1 1 1,0-1-1,0 0 1,1 0-1,-1 1 1,1-1-1,1 0 1,-1 1-1,1-1 1,0 0-1,1 0 1,-1 0-1,1 0 1,1 0 0,-1 0-1,1 0 1,0-1-1,0 1 1,5 6-1,19 18-865,-22-26 858,0 0-1,-1 0 0,0 1 1,1-1-1,-2 1 0,1 0 1,-1 1-1,1-1 0,-1 0 1,-1 1-1,1 0 0,-1 0 1,0 0-1,2 9 0,-4-14 145,-1 1 1,1 0-1,-1-1 0,1 1 1,-1-1-1,1 1 0,-1-1 1,0 1-1,0-1 0,0 0 1,0 1-1,0-1 0,0 0 1,0 1-1,0-1 0,0 0 0,-1 0 1,1 0-1,0 0 0,-1 0 1,1-1-1,-1 1 0,1 0 1,-1-1-1,1 1 0,-3 0 1,-50 11 833,42-10-544,-42 6 1480,-102 0 0,166-17-7080,21-7-4990</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06.609"/>
    </inkml:context>
    <inkml:brush xml:id="br0">
      <inkml:brushProperty name="width" value="0.05" units="cm"/>
      <inkml:brushProperty name="height" value="0.05" units="cm"/>
      <inkml:brushProperty name="color" value="#5B2D90"/>
    </inkml:brush>
  </inkml:definitions>
  <inkml:trace contextRef="#ctx0" brushRef="#br0">0 20 9668,'0'0'11851,"4"-15"-10015,3 73-1559,-1-25-56,2 1-1,23 60 1,-25-80-166,0-1 0,1 1 0,0-2 0,1 1 0,1-1 0,-1 0-1,2-1 1,0 0 0,16 14 0,-23-23-60,0 1 0,1-1-1,-1 0 1,1 0-1,-1 0 1,1 0-1,0-1 1,0 1 0,0-1-1,0 0 1,0 0-1,0-1 1,0 1 0,0-1-1,0 0 1,8-1-1,-5 0-15,-1 0-1,1-1 0,-1 0 1,0-1-1,0 1 1,0-1-1,0 0 0,0-1 1,8-6-1,1-3-41,-1 0-1,0 0 1,-1-2-1,-1 1 1,0-2-1,11-19 1,0-3 73,-2-1 0,-1 0 0,26-75 0,-46 112 828,-1 33 453,-34 144-610,7-44-487,6 41-754,20-115-2136,3 0-3642,3-27-4448</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4.210"/>
    </inkml:context>
    <inkml:brush xml:id="br0">
      <inkml:brushProperty name="width" value="0.05" units="cm"/>
      <inkml:brushProperty name="height" value="0.05" units="cm"/>
      <inkml:brushProperty name="color" value="#5B2D90"/>
    </inkml:brush>
  </inkml:definitions>
  <inkml:trace contextRef="#ctx0" brushRef="#br0">22 1 11589,'0'0'14055,"-8"87"-13783,8-19 320,0 0 209,-4-1-753,-2-2 64,2-10-112,4-7-32,0-7-721,8-18-1920,16-10-865,10-13-6882</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4.565"/>
    </inkml:context>
    <inkml:brush xml:id="br0">
      <inkml:brushProperty name="width" value="0.05" units="cm"/>
      <inkml:brushProperty name="height" value="0.05" units="cm"/>
      <inkml:brushProperty name="color" value="#5B2D90"/>
    </inkml:brush>
  </inkml:definitions>
  <inkml:trace contextRef="#ctx0" brushRef="#br0">1 0 14295,'0'0'4407,"18"18"-2462,-3-4-1724,-9-10-201,0 1 1,0 0-1,-1 1 1,1-1-1,-1 1 0,0 0 1,0 1-1,-1-1 0,0 1 1,0 0-1,-1 0 0,0 0 1,0 0-1,0 1 1,-1-1-1,0 1 0,-1-1 1,2 15-1,-3-13 5,-1 0 1,0-1-1,0 1 0,-1 0 0,0-1 1,0 1-1,-1-1 0,0 0 0,0 0 1,-8 12-1,2-7 292,0 0 1,-1 0-1,-1-1 0,-22 21 1,32-33-299,1 0 0,0 0 0,0 0 0,0 1 0,0-1 0,0 0 0,0 0 0,0 0-1,0 1 1,0-1 0,0 0 0,0 0 0,0 0 0,0 1 0,0-1 0,0 0 0,0 0 0,0 0 0,0 0 0,0 1 0,0-1 0,0 0 0,0 0 0,0 0 0,1 1 0,-1-1 0,0 0-1,0 0 1,0 0 0,0 0 0,0 0 0,1 1 0,-1-1 0,0 0 0,0 0 0,0 0 0,0 0 0,1 0 0,-1 0 0,0 0 0,0 0 0,0 1 0,1-1 0,-1 0 0,0 0 0,0 0 0,0 0-1,1 0 1,-1 0 0,0 0 0,0 0 0,0 0 0,1 0 0,-1 0 0,0-1 0,0 1 0,0 0 0,0 0 0,1 0 0,-1 0 0,0 0 0,0 0 0,1-1 0,22 2 80,-19-1 19,290-16-152,-98-11-4649,-84 8-4137</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4.912"/>
    </inkml:context>
    <inkml:brush xml:id="br0">
      <inkml:brushProperty name="width" value="0.05" units="cm"/>
      <inkml:brushProperty name="height" value="0.05" units="cm"/>
      <inkml:brushProperty name="color" value="#5B2D90"/>
    </inkml:brush>
  </inkml:definitions>
  <inkml:trace contextRef="#ctx0" brushRef="#br0">36 1 10549,'0'0'15383,"0"118"-14871,0-45-128,-8 0 113,-2-4-257,1-6 80,3-8-560,4-10 240,2-11-2145,8-16 64,23-15-2689,13-3-4979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50.540"/>
    </inkml:context>
    <inkml:brush xml:id="br0">
      <inkml:brushProperty name="width" value="0.05" units="cm"/>
      <inkml:brushProperty name="height" value="0.05" units="cm"/>
      <inkml:brushProperty name="color" value="#5B2D90"/>
    </inkml:brush>
  </inkml:definitions>
  <inkml:trace contextRef="#ctx0" brushRef="#br0">1 84 12374,'0'0'9476,"113"0"-8500,-50 0-655,-1-2-305,-7-7-32,-9-3-241,-12-4-1375,-18-6-2034,-16-1-3921</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5.279"/>
    </inkml:context>
    <inkml:brush xml:id="br0">
      <inkml:brushProperty name="width" value="0.05" units="cm"/>
      <inkml:brushProperty name="height" value="0.05" units="cm"/>
      <inkml:brushProperty name="color" value="#5B2D90"/>
    </inkml:brush>
  </inkml:definitions>
  <inkml:trace contextRef="#ctx0" brushRef="#br0">1 114 9508,'0'0'13220,"7"-5"-12519,70-34 1975,-46 23 348,25-9-3166,-30 17 106,1 2 0,0 0 1,0 2-1,0 1 1,49 1-1,-75 2 10,-1 1-1,1-1 0,0 1 1,0-1-1,0 1 0,-1-1 1,1 1-1,0-1 1,0 1-1,-1 0 0,1-1 1,0 1-1,-1 0 1,1 0-1,-1-1 0,1 1 1,-1 0-1,1 0 0,-1 0 1,0 0-1,0 0 1,1-1-1,-1 1 0,0 0 1,0 0-1,0 0 0,0 0 1,0 0-1,0 0 1,0 0-1,0 1 0,-2 35-819,2-35 765,-4 13-263,0 0 0,-1-1 0,0 1 1,-1-1-1,-1 0 0,0-1 1,-1 1-1,-9 11 0,-25 46-393,33-47 589,1 1 0,1-1 0,2 1 0,0 0 0,1 1 0,2-1 0,0 1 0,3 40 0,-1-55 60,0-9 115,0-1 0,-1 0 0,1 0 0,0 1 0,-1-1 0,0 0 0,1 0 0,-1 0-1,0 0 1,1 0 0,-1 0 0,0 0 0,0 0 0,0 0 0,0 0 0,0 0 0,0 0 0,0-1 0,0 1-1,-1 0 1,1-1 0,0 1 0,0-1 0,0 1 0,-1-1 0,1 0 0,0 1 0,-1-1 0,1 0 0,0 0-1,0 0 1,-3 0 0,-57-1 1632,41 0-876,11 1-711,-41-3 1083,49 3-1250,0 0 0,0-1 0,0 1 0,0 0 0,1-1 0,-1 1-1,0 0 1,0-1 0,0 1 0,0-1 0,1 1 0,-1-1 0,0 1 0,1-1-1,-1 0 1,0 1 0,1-1 0,-1 0 0,1 0 0,-1 1 0,1-1 0,-1 0-1,1 0 1,0 0 0,-1 1 0,1-1 0,0 0 0,0 0 0,0 0 0,-1 0-1,1 0 1,0 0 0,0 0 0,0 0 0,0 0 0,1 1 0,-1-1 0,0 0-1,0 0 1,0 0 0,1 0 0,-1 0 0,1 0 0,-1 1 0,0-1 0,1 0-1,0 0 1,0 0 0,17-21-4400</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7.612"/>
    </inkml:context>
    <inkml:brush xml:id="br0">
      <inkml:brushProperty name="width" value="0.05" units="cm"/>
      <inkml:brushProperty name="height" value="0.05" units="cm"/>
      <inkml:brushProperty name="color" value="#5B2D90"/>
    </inkml:brush>
  </inkml:definitions>
  <inkml:trace contextRef="#ctx0" brushRef="#br0">22 1 8820,'0'0'12854,"0"141"-12374,-6-70 769,0 0-849,2-3-48,2-6-160,-2-10-208,4-11 16,0-10-1585,2-17-159,18-14-3539,10 0-4577</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7.991"/>
    </inkml:context>
    <inkml:brush xml:id="br0">
      <inkml:brushProperty name="width" value="0.05" units="cm"/>
      <inkml:brushProperty name="height" value="0.05" units="cm"/>
      <inkml:brushProperty name="color" value="#5B2D90"/>
    </inkml:brush>
  </inkml:definitions>
  <inkml:trace contextRef="#ctx0" brushRef="#br0">1 1 12950,'0'0'9391,"2"20"-9156,2 5-90,0 0 0,2-1 1,0 0-1,17 40 1,-21-59-103,1 0 0,0 1 1,0-1-1,0 0 0,1 0 1,-1 0-1,1-1 0,0 1 1,1-1-1,-1 0 0,1 0 1,0-1-1,5 4 0,-6-6-37,0 1-1,0-1 1,0 0-1,0-1 1,0 1-1,0-1 0,0 1 1,0-1-1,0 0 1,0-1-1,0 1 1,0-1-1,-1 0 1,1 0-1,0 0 1,0 0-1,0-1 1,-1 1-1,1-1 1,-1 0-1,1 0 1,5-4-1,6-7 33,0 1 1,0-2-1,-1 0 0,0 0 0,20-31 1,-18 23 111,2 1 0,24-23 0,-42 63 579,-14 178-576,-1 6-1824,14-197 1268,1 0 0,0-1-1,0 1 1,1 0 0,-1 0 0,1-1 0,1 1 0,-1-1 0,1 1 0,0-1 0,0 1 0,1-1 0,4 8 0,18 11-5474</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8.377"/>
    </inkml:context>
    <inkml:brush xml:id="br0">
      <inkml:brushProperty name="width" value="0.05" units="cm"/>
      <inkml:brushProperty name="height" value="0.05" units="cm"/>
      <inkml:brushProperty name="color" value="#5B2D90"/>
    </inkml:brush>
  </inkml:definitions>
  <inkml:trace contextRef="#ctx0" brushRef="#br0">199 1 14679,'0'0'5810,"-51"105"-4545,25-34-225,6 6 1,2-2 272,0-5-897,2-10-320,1-10-16,-1-7-32,2-13-96,10-12-865</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8.728"/>
    </inkml:context>
    <inkml:brush xml:id="br0">
      <inkml:brushProperty name="width" value="0.05" units="cm"/>
      <inkml:brushProperty name="height" value="0.05" units="cm"/>
      <inkml:brushProperty name="color" value="#5B2D90"/>
    </inkml:brush>
  </inkml:definitions>
  <inkml:trace contextRef="#ctx0" brushRef="#br0">52 148 12470,'0'0'5938,"-2"150"-3985,22-82-1312,2 0 367,-2-6-400,-6-10-320,-10-11-47,-4-12-241,-12-15-160,-24-12 144,-4-2-1537,11-27-1232,17-14-8725</inkml:trace>
  <inkml:trace contextRef="#ctx0" brushRef="#br0" timeOffset="1">245 86 11813,'0'0'5011,"162"-84"-4179,-94 82-832,-3 2-1457,-9 0-3361</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9.091"/>
    </inkml:context>
    <inkml:brush xml:id="br0">
      <inkml:brushProperty name="width" value="0.05" units="cm"/>
      <inkml:brushProperty name="height" value="0.05" units="cm"/>
      <inkml:brushProperty name="color" value="#5B2D90"/>
    </inkml:brush>
  </inkml:definitions>
  <inkml:trace contextRef="#ctx0" brushRef="#br0">188 86 16215,'0'0'8468,"-57"156"-8228,35-82 481,0 0-97,4-3-288,1-1-384,5-10 48,-6-5-2001,2-17-240,10-17-3762</inkml:trace>
  <inkml:trace contextRef="#ctx0" brushRef="#br0" timeOffset="1">599 1 13014,'0'0'4738,"-23"28"-2809,4-5-1700,-4 2 119,2 1 0,1 1 1,1 2-1,2-1 0,-23 51 0,29-51-104,2 0 0,1 0 0,1 1-1,1 0 1,2 1 0,-1 29-1,4-47-216,1 0 0,0 0-1,1 0 1,1 0-1,-1 0 1,2 0 0,0 0-1,0-1 1,1 1 0,0-1-1,1 0 1,0 0-1,1-1 1,0 1 0,1-1-1,0-1 1,11 12-1,-13-17-22,1 1-1,0-1 0,0 0 0,0 0 0,0-1 1,1 0-1,0 0 0,-1-1 0,1 1 0,0-2 1,0 1-1,8 0 0,-13-1 21,1-1 0,-1 0 0,0 1-1,1-1 1,-1 0 0,1-1 0,-1 1 0,1 0-1,-1-1 1,0 1 0,1-1 0,-1 0 0,0 0 0,1 0-1,-1 0 1,0 0 0,0 0 0,0-1 0,0 1 0,0-1-1,0 1 1,-1-1 0,1 0 0,0 0 0,-1 0-1,1 0 1,-1 0 0,0 0 0,1 0 0,-1 0 0,0 0-1,-1-1 1,1 1 0,0 0 0,-1-1 0,2-4-1,-2 5 37,0 1 0,-1-1 0,1 0 0,0 0 0,0 1-1,-1-1 1,1 0 0,-1 1 0,1-1 0,-1 0 0,0 1-1,0-1 1,0 1 0,0-1 0,0 1 0,0-1 0,0 1-1,0 0 1,0-1 0,-1 1 0,1 0 0,0 0 0,-1 0-1,1 0 1,-1 0 0,0 0 0,1 1 0,-1-1 0,1 0-1,-1 1 1,0-1 0,0 1 0,1 0 0,-3-1 0,-10-1-30,-1-1 1,1 2 0,-18-1-1,25 2 19,-19 0-385,0 0 0,0 2 0,-49 10 0,57-8-616,1 2 1,-1-1 0,-26 15 0,-16 16-6130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0.458"/>
    </inkml:context>
    <inkml:brush xml:id="br0">
      <inkml:brushProperty name="width" value="0.05" units="cm"/>
      <inkml:brushProperty name="height" value="0.05" units="cm"/>
      <inkml:brushProperty name="color" value="#5B2D90"/>
    </inkml:brush>
  </inkml:definitions>
  <inkml:trace contextRef="#ctx0" brushRef="#br0">134 61 7363,'0'0'10840,"11"-10"-9567,34-32-428,-45 42-816,-1 0 0,1 0 0,0 0 0,0 0 1,0 0-1,0 0 0,-1 0 0,1 0 0,0-1 0,0 1 0,0 0 0,0 0 0,-1 0 0,1 0 0,0 0 0,0-1 0,0 1 0,0 0 0,0 0 0,0 0 0,-1 0 0,1-1 0,0 1 0,0 0 0,0 0 0,0 0 0,0-1 0,0 1 0,0 0 1,0 0-1,0 0 0,0-1 0,0 1 0,0 0 0,0 0 0,0 0 0,0-1 0,0 1 0,0 0 0,0 0 0,1 0 0,-1-1 0,0 1 0,0 0 0,0 0 0,0 0 0,0 0 0,0-1 0,0 1 0,1 0 0,-1 0 0,0 0 0,0 0 0,-16 3 9,12-1-11,-1 0-1,1 0 0,0 0 0,-1 1 1,1-1-1,1 1 0,-1 0 1,0 0-1,1 0 0,-1 0 0,1 1 1,0-1-1,0 1 0,0 0 0,1 0 1,-1 0-1,1 1 0,0-1 1,0 0-1,1 1 0,-1-1 0,1 1 1,0 0-1,0-1 0,1 1 0,-1 0 1,1-1-1,0 1 0,0 0 0,1 0 1,-1-1-1,1 1 0,0 0 1,2 6-1,5 13 50,1-1 0,0 0 0,2 0 1,1-1-1,16 23 0,-11-18 73,-8-14-95,0-1 0,-1 1 1,-1 0-1,0 1 0,-1 0 1,0 0-1,-1 1 0,4 20 1,-9-34-56,0 0 1,0 0 0,0-1-1,-1 1 1,1 0 0,0 0-1,-1 0 1,1 0 0,-1 0 0,1 0-1,-1 0 1,1 0 0,-1-1-1,0 1 1,1 0 0,-1 0-1,0-1 1,0 1 0,1-1-1,-1 1 1,0 0 0,0-1-1,0 0 1,0 1 0,0-1 0,0 1-1,0-1 1,0 0 0,0 0-1,0 0 1,0 1 0,0-1-1,0 0 1,-1 0 0,-45 1-248,37-1 114,-8 0-61,2 0-490,-1 0 0,1-1 0,-20-4 1,31 4 28,0 0 0,0-1 0,0 0 1,0 0-1,1 0 0,-1 0 1,1-1-1,-7-4 0,-18-24-8150</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0.844"/>
    </inkml:context>
    <inkml:brush xml:id="br0">
      <inkml:brushProperty name="width" value="0.05" units="cm"/>
      <inkml:brushProperty name="height" value="0.05" units="cm"/>
      <inkml:brushProperty name="color" value="#5B2D90"/>
    </inkml:brush>
  </inkml:definitions>
  <inkml:trace contextRef="#ctx0" brushRef="#br0">0 149 12005,'0'0'5331,"147"-72"-3010,-69 53-1937,11 1 320,8 2-704,0 5-288,-12 4-480,-11 3-2642,-19 3-2320</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1.195"/>
    </inkml:context>
    <inkml:brush xml:id="br0">
      <inkml:brushProperty name="width" value="0.05" units="cm"/>
      <inkml:brushProperty name="height" value="0.05" units="cm"/>
      <inkml:brushProperty name="color" value="#5B2D90"/>
    </inkml:brush>
  </inkml:definitions>
  <inkml:trace contextRef="#ctx0" brushRef="#br0">157 0 10949,'0'0'10765,"-12"19"-10512,-10 15-43,2 1-1,0 1 0,3 1 0,1 0 1,2 2-1,-13 53 0,24-72-169,0 0 0,1 0 0,1 0 0,1 0 0,1 0 0,1 0 0,4 20 0,-4-32-35,0-1 1,0 1-1,1-1 1,0 0-1,0 0 0,1 0 1,0 0-1,0-1 1,1 1-1,-1-1 1,1 0-1,1-1 1,-1 1-1,1-1 1,0 0-1,0 0 1,1-1-1,-1 0 1,1 0-1,13 5 1,-3-3-41,0-2 1,0 0-1,0-1 0,0-1 1,1 0-1,-1-2 0,1 0 0,31-4 1,-46 4 24,1-1 0,-1 0 1,1 0-1,-1 0 0,1 0 0,-1-1 1,0 1-1,0-1 0,1 0 0,-1 0 1,-1 0-1,1-1 0,0 1 0,0-1 1,-1 1-1,1-1 0,2-4 0,-4 5 7,1-1-1,-1 1 0,0 0 0,-1 0 0,1 0 0,0 0 0,-1-1 1,1 1-1,-1 0 0,1-1 0,-1 1 0,0 0 0,0-1 1,0 1-1,-1 0 0,1-1 0,0 1 0,-1 0 0,1 0 0,-1-1 1,0 1-1,0 0 0,0 0 0,0 0 0,0 0 0,-1 0 1,1 0-1,0 0 0,-3-2 0,-2-1-37,0 0 1,-1 0-1,1 0 1,-1 1-1,0 0 1,0 0-1,0 1 0,-1 0 1,1 0-1,-1 1 1,0 0-1,0 0 1,-11 0-1,-17-2-614,-58 1-1,81 3 473,-42 2-2939,20 5-3257</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1.510"/>
    </inkml:context>
    <inkml:brush xml:id="br0">
      <inkml:brushProperty name="width" value="0.05" units="cm"/>
      <inkml:brushProperty name="height" value="0.05" units="cm"/>
      <inkml:brushProperty name="color" value="#5B2D90"/>
    </inkml:brush>
  </inkml:definitions>
  <inkml:trace contextRef="#ctx0" brushRef="#br0">1 15 10917,'0'0'10405,"10"0"-10122,375-14 1760,-384 14-1994,1 0 0,0 0 0,0 1 0,-1-1 0,1 1 0,0-1 0,0 1 0,-1 0-1,1 0 1,-1 0 0,1-1 0,-1 2 0,1-1 0,-1 0 0,1 0 0,-1 0 0,0 1 0,0-1 0,0 1 0,0-1 0,0 1-1,0-1 1,0 1 0,0-1 0,0 1 0,-1 0 0,1-1 0,-1 1 0,1 0 0,-1 0 0,0 3 0,2 9 94,-1-1 0,0 1 0,-2 18 1,1-14 36,-2 12-23,-2-1 1,0 1 0,-2-1 0,-19 56 0,15-56-449,2 1 1,0 0-1,2 1 0,-2 39 0,7-68 92,1 0 0,0 0 0,-1 0 1,1 0-1,0 0 0,0 0 0,0 0 0,1 0 0,-1 0 0,0 0 0,1 0 0,-1 0 0,1 0 0,0 0 0,0 0 1,-1 0-1,1 0 0,1-1 0,-1 1 0,0 0 0,0-1 0,1 1 0,-1-1 0,0 1 0,1-1 0,0 1 0,-1-1 0,1 0 1,0 0-1,-1 0 0,1 0 0,0 0 0,0 0 0,0-1 0,0 1 0,0-1 0,0 1 0,0-1 0,0 0 0,3 0 1,30 2-6000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37.489"/>
    </inkml:context>
    <inkml:brush xml:id="br0">
      <inkml:brushProperty name="width" value="0.05" units="cm"/>
      <inkml:brushProperty name="height" value="0.05" units="cm"/>
      <inkml:brushProperty name="color" value="#5B2D90"/>
    </inkml:brush>
  </inkml:definitions>
  <inkml:trace contextRef="#ctx0" brushRef="#br0">98 53 7171,'0'0'7948,"-7"0"-6849,5 0-1016,-1-1 0,1 1 0,-1 0 0,1 0 0,0 1 0,-1-1 0,1 0 0,0 1 0,-1-1 0,1 1 0,0 0 0,-1 0 0,1 0 0,0 0 0,0 0 0,-3 3 0,2-1 27,0 0 0,0 1 1,0-1-1,1 1 0,-1 0 0,1-1 0,0 1 0,0 0 0,1 1 0,-3 6 1,-1 6 38,0 0-1,2 0 1,0 1 0,1 0 0,0-1 0,2 1 0,0 0 0,1 0 0,1 0 0,0-1 0,2 1-1,0-1 1,7 21 0,-7-29-144,-1 0-1,1-1 1,0 1-1,1-1 1,0 0-1,0 0 1,1 0-1,0-1 1,1 0-1,-1 0 1,1-1-1,0 0 1,1 0-1,0 0 1,0-1-1,0 0 1,0-1-1,1 0 1,-1 0-1,1-1 1,0 0-1,1 0 1,-1-1-1,0 0 1,1-1-1,10 0 1,-13 0-5,1-1 0,0-1 0,0 1 0,0-2 0,0 1 0,0-1 0,-1 0 0,1 0 0,-1-1 0,0 0 0,1 0 0,-1-1 0,-1 0 0,1 0 0,10-9 0,-10 6-5,0 0 0,0-1 1,-1 0-1,0 0 0,0 0 0,-1-1 1,0 0-1,-1 0 0,0 0 1,0 0-1,-1-1 0,3-11 1,-3 5 14,1 0 1,-2-1 0,0 0 0,-1 1 0,-1-1 0,0 0-1,-1 0 1,-1 1 0,-1-1 0,-6-22 0,6 30-16,0 1 0,-1-1 0,1 1 1,-2 0-1,1 0 0,-1 1 0,0-1 0,-1 1 1,0 0-1,0 1 0,0-1 0,-1 1 1,0 0-1,0 1 0,0 0 0,-1 0 0,0 0 1,0 1-1,0 0 0,-16-4 0,9 3-75,0 2 0,0 0-1,-1 0 1,1 2 0,-1 0 0,-23 2-1,31-1-292,0 1-1,0 0 0,0 0 0,1 1 1,-1 0-1,0 1 0,1 0 0,-1 0 1,1 0-1,0 1 0,0 0 0,1 1 1,-1-1-1,-7 8 0,-5 11-4089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50.909"/>
    </inkml:context>
    <inkml:brush xml:id="br0">
      <inkml:brushProperty name="width" value="0.05" units="cm"/>
      <inkml:brushProperty name="height" value="0.05" units="cm"/>
      <inkml:brushProperty name="color" value="#5B2D90"/>
    </inkml:brush>
  </inkml:definitions>
  <inkml:trace contextRef="#ctx0" brushRef="#br0">11 1 11189,'0'0'12614,"-10"83"-12326,14-20 400,2 8-416,-1 10 81,-5 4-353,0 1-96,0-4 32,2-9-1937,8-18-2513,4-14-11190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2.213"/>
    </inkml:context>
    <inkml:brush xml:id="br0">
      <inkml:brushProperty name="width" value="0.05" units="cm"/>
      <inkml:brushProperty name="height" value="0.05" units="cm"/>
      <inkml:brushProperty name="color" value="#5B2D90"/>
    </inkml:brush>
  </inkml:definitions>
  <inkml:trace contextRef="#ctx0" brushRef="#br0">112 452 5378,'0'0'12310,"-13"-12"-9992,6 5-2038,-2 0 31,1-1 0,0 0 0,0 0-1,1-1 1,0 0 0,0-1 0,1 1 0,0-1 0,1 0 0,0-1-1,-6-21 1,9 20-163,1-1 0,0 0-1,1 1 1,0-1-1,1 0 1,1 1 0,0-1-1,1 1 1,0 0-1,1-1 1,0 2 0,6-14-1,-5 16-135,0 0-1,0 0 0,1 0 1,0 1-1,1-1 0,-1 2 1,2-1-1,-1 1 0,1 0 1,0 0-1,0 1 0,1 0 1,0 1-1,18-9 0,-24 13-35,-1 0 0,0 0 0,0 0 0,1 0-1,-1 1 1,0-1 0,1 1 0,-1-1 0,1 1 0,-1 0-1,1 0 1,-1 0 0,0 0 0,1 0 0,-1 1 0,1-1-1,-1 1 1,0 0 0,1-1 0,-1 1 0,0 0 0,0 0-1,0 1 1,1-1 0,-1 0 0,-1 1 0,1-1 0,0 1-1,0 0 1,0 0 0,-1-1 0,1 1 0,-1 0 0,0 0-1,1 0 1,-1 1 0,0-1 0,0 0 0,0 0 0,-1 1-1,2 3 1,2 12-71,0 0-1,-1-1 1,-1 1 0,0 29-1,-2-32-18,-1 32 10,-2-1-1,-3 0 0,-10 47 1,6-44-411,2 1 0,-1 61 0,9-106 438,0 0 0,0-1 1,1 1-1,-1 0 0,1-1 1,0 1-1,0-1 0,1 1 0,-1-1 1,1 1-1,0-1 0,0 0 1,0 0-1,6 8 0,-5-10 70,-1 0 0,1 0 0,0 0 0,0 0 0,0 0 0,0-1 0,0 1 0,0-1-1,0 0 1,1 0 0,-1 0 0,0 0 0,1 0 0,-1-1 0,1 0 0,-1 1 0,0-1 0,1 0 0,-1-1-1,6 0 1,-5 0 74,0 0 0,-1 1 0,1-1 0,-1-1 0,1 1 0,-1 0 0,0-1 0,1 0 0,-1 0 0,0 0 0,0 0 0,0 0 0,-1-1 0,1 1 0,4-6 0,-2 2 110,-1 0 0,0-1 0,-1 1 0,0-1-1,0 0 1,0 0 0,3-11 0,-3 3 72,0 0-1,-1-1 1,-1 1 0,0 0 0,-1-1 0,0 1-1,-4-18 1,4 30-234,-1-1 0,0 1 1,-1-1-1,1 1 0,-1 0 0,1 0 0,-1 0 0,0 0 0,0 0 1,0 0-1,-1 0 0,1 0 0,-6-4 0,7 6-113,-1 0 0,0-1-1,0 1 1,1 0 0,-1 0 0,0 0 0,0 0-1,0 0 1,0 1 0,0-1 0,0 1 0,0-1-1,-1 1 1,1 0 0,0-1 0,0 1 0,0 0-1,0 1 1,0-1 0,-1 0 0,1 0 0,0 1-1,-4 1 1,0 9-3285,5 12-4060</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2.814"/>
    </inkml:context>
    <inkml:brush xml:id="br0">
      <inkml:brushProperty name="width" value="0.05" units="cm"/>
      <inkml:brushProperty name="height" value="0.05" units="cm"/>
      <inkml:brushProperty name="color" value="#5B2D90"/>
    </inkml:brush>
  </inkml:definitions>
  <inkml:trace contextRef="#ctx0" brushRef="#br0">474 102 8948,'0'0'8148,"0"-15"-6374,1 6-1454,-1 3-188,0 1-1,0 0 1,0 0-1,0 0 1,-1 0 0,-2-9-1,3 12-82,-1 1-1,0-1 0,1 0 0,-1 1 0,0-1 1,0 0-1,0 1 0,-1 0 0,1-1 0,0 1 0,0 0 1,-1-1-1,1 1 0,-1 0 0,1 0 0,-1 0 1,0 0-1,1 0 0,-1 1 0,0-1 0,1 0 1,-1 1-1,0-1 0,0 1 0,0 0 0,-3-1 0,-26-1 230,0 1 0,0 2 0,0 0 0,0 2 0,1 2 0,0 1 0,-1 1 0,2 1 0,-1 2 0,-31 15 0,53-21-214,0 1 0,0 0 0,1 0 0,-14 13 1,21-18-68,-1 1 0,0-1 0,0 1 0,0 0 1,0-1-1,0 1 0,1 0 0,-1 0 1,0 0-1,1-1 0,-1 1 0,1 0 1,-1 0-1,1 0 0,-1 0 0,1 0 0,-1 0 1,1 0-1,0 0 0,0 0 0,-1 0 1,1 0-1,0 0 0,0 0 0,0 0 0,0 1 1,0-1-1,0 0 0,1 0 0,-1 0 1,0 0-1,1 0 0,-1 0 0,0 0 0,1 0 1,-1 0-1,1 0 0,-1-1 0,1 1 1,0 0-1,-1 0 0,1 0 0,0 0 1,0-1-1,0 1 0,-1 0 0,1-1 0,0 1 1,0-1-1,0 1 0,0-1 0,0 1 1,0-1-1,0 0 0,2 1 0,15 3-11,0 0-1,1-1 1,0-1 0,-1-1-1,1 0 1,27-3-1,2 1-52,186 1-56,-232 0 123,-1 0 0,1 1-1,-1-1 1,1 1-1,0-1 1,-1 1-1,1 0 1,-1-1 0,1 1-1,-1 0 1,0 0-1,1 0 1,-1 0 0,0 0-1,0 1 1,1-1-1,-1 0 1,0 0-1,0 1 1,-1-1 0,1 1-1,0-1 1,0 1-1,-1-1 1,1 1-1,-1-1 1,1 1 0,-1 0-1,1-1 1,-1 1-1,0 0 1,0-1-1,0 4 1,1 9 157,-1 1-1,-3 28 1,2-32-90,-10 67 278,6-43-460,-2 52 0,7-85 50,0-1 0,0 1 0,0 0 0,0-1 0,0 1-1,0-1 1,1 1 0,-1-1 0,0 1 0,1-1 0,0 1 0,-1-1 0,1 1 0,0-1-1,-1 0 1,1 1 0,0-1 0,0 0 0,0 1 0,0-1 0,1 0 0,-1 0 0,0 0 0,2 1-1,1 0-399,0-1-1,0 0 0,1 0 1,-1 0-1,0 0 0,0-1 1,1 1-1,5-1 0,32 0-5491</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3.152"/>
    </inkml:context>
    <inkml:brush xml:id="br0">
      <inkml:brushProperty name="width" value="0.05" units="cm"/>
      <inkml:brushProperty name="height" value="0.05" units="cm"/>
      <inkml:brushProperty name="color" value="#5B2D90"/>
    </inkml:brush>
  </inkml:definitions>
  <inkml:trace contextRef="#ctx0" brushRef="#br0">133 0 14583,'0'0'9748,"-12"93"-9380,-5-20-96,-5 9 1809,0 2-1937,2 0 625,4-9-769,2-9 32,5-11-384,9-14-1057,0-16-880,17-18-1457,29-7-6675</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3.500"/>
    </inkml:context>
    <inkml:brush xml:id="br0">
      <inkml:brushProperty name="width" value="0.05" units="cm"/>
      <inkml:brushProperty name="height" value="0.05" units="cm"/>
      <inkml:brushProperty name="color" value="#5B2D90"/>
    </inkml:brush>
  </inkml:definitions>
  <inkml:trace contextRef="#ctx0" brushRef="#br0">7 96 12966,'0'0'7235,"1"17"-6138,10 59 165,-10-73-1202,0 0 0,0 0 0,0 0 0,1 0 0,-1 0 0,1 0 0,0-1 0,0 1 0,0 0 0,0-1 0,0 0 0,1 0 0,-1 1 0,1-1 0,-1-1 0,1 1 1,0 0-1,0-1 0,0 1 0,4 1 0,3 0 93,-1-1 1,1 0 0,0 0-1,16 0 1,-24-2-89,4 1 33,-1-1 1,1 1 0,-1-1-1,1-1 1,-1 1-1,1-1 1,-1 0-1,1 0 1,-1-1-1,0 1 1,0-1-1,0 0 1,0-1-1,0 1 1,0-1 0,0 0-1,-1 0 1,8-7-1,-8 5 38,0 0-1,-1-1 0,1 1 1,-1-1-1,0 0 1,-1 0-1,1 0 1,-1 0-1,0 0 0,-1-1 1,1 1-1,-1 0 1,0-1-1,-1 1 1,0-11-1,0 12-100,0 1-1,-1 0 1,1-1-1,-1 1 1,0 0-1,0 0 1,0 0-1,-1-1 1,0 1 0,1 1-1,-1-1 1,-1 0-1,1 0 1,0 1-1,-1-1 1,0 1-1,0 0 1,0 0-1,0 0 1,0 0 0,-1 0-1,1 1 1,-1 0-1,0 0 1,0 0-1,-6-3 1,0 2-72,0-1 0,0 2 0,-1 0 1,1 0-1,-1 0 0,1 2 0,-1-1 1,1 1-1,-1 1 0,-12 1 0,19 0-123,-1-1 0,1 0 0,0 1 1,-1 0-1,1 0 0,0 1 0,0-1 0,0 1 0,0-1 0,1 1 0,-1 1 0,1-1 0,0 0 0,0 1 0,0 0 0,0-1 0,-2 6 0,3-6-227,0 0 1,1 0-1,0 0 0,-1 0 1,1 1-1,0-1 0,1 1 1,-1-1-1,0 1 0,1 5 1,0-7-147,0 1 0,1-1 1,-1 1-1,1-1 0,-1 1 0,1-1 1,0 1-1,0-1 0,0 0 1,0 0-1,0 0 0,1 1 0,-1-1 1,1 0-1,-1 0 0,3 1 1,26 15-10132</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13.864"/>
    </inkml:context>
    <inkml:brush xml:id="br0">
      <inkml:brushProperty name="width" value="0.05" units="cm"/>
      <inkml:brushProperty name="height" value="0.05" units="cm"/>
      <inkml:brushProperty name="color" value="#5B2D90"/>
    </inkml:brush>
  </inkml:definitions>
  <inkml:trace contextRef="#ctx0" brushRef="#br0">32 1 15303,'0'0'3137,"-4"127"-255,-8-70-1490,2 3-975,7-3-1,1-3-416,2-11-16,0-15-464,0-17-1890,5-11-1952,7-12-3857</inkml:trace>
  <inkml:trace contextRef="#ctx0" brushRef="#br0" timeOffset="1">187 51 9060,'0'0'17368,"-24"148"-17368,14-66 0,6 9 224,4 2-544,0-8-512,0-15-1633,0-20-3954</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24.631"/>
    </inkml:context>
    <inkml:brush xml:id="br0">
      <inkml:brushProperty name="width" value="0.05" units="cm"/>
      <inkml:brushProperty name="height" value="0.05" units="cm"/>
      <inkml:brushProperty name="color" value="#5B2D90"/>
    </inkml:brush>
  </inkml:definitions>
  <inkml:trace contextRef="#ctx0" brushRef="#br0">489 131 4738,'0'0'8279,"0"-5"-7314,0 4-918,0 0 0,0-1-1,0 1 1,0 0-1,0 0 1,0 0 0,0 0-1,-1 0 1,1 0-1,0 0 1,-1 1 0,1-1-1,0 0 1,-1 0 0,1 0-1,-1 0 1,1 0-1,-1 0 1,0 1 0,1-1-1,-1 0 1,0 0-1,1 1 1,-1-1 0,0 0-1,0 1 1,0-1-1,-1 0 1,-35-2 1375,22 3-1072,11 1-251,0 0 0,0-1 0,0 1-1,0 1 1,0-1 0,1 1 0,-1-1-1,0 1 1,1 0 0,-1 1 0,-5 3-1,-38 36 569,33-29-181,-5 5-136,2 1 1,0 1-1,1 1 1,-23 39-1,27-41-224,-33 41 362,36-51-402,1 1 0,0 1-1,1-1 1,0 1-1,1 0 1,0 0 0,1 1-1,0 0 1,-4 14-1,4-8 64,-1 0 1,-15 30-1,15-36-38,1 0 0,-1 1 0,2 0 0,0 0 0,0 0 0,-2 24 0,2 7-82,1-15 97,2 48 0,1-67-120,2 0 1,-1 0-1,1-1 1,0 1-1,1 0 0,0-1 1,1 0-1,8 16 1,-6-15 7,1 0 0,0-1 0,1 1 0,0-2 0,0 1 0,1-1 0,0 0 0,1-1 0,10 7 0,11 4 84,55 23 1,-56-28-104,0 1 0,45 30 1,-53-30 63,0-1 1,1-1 0,1-1 0,30 11 0,106 25 340,-120-36-168,344 71 18,-202-47-244,-91-19 73,161 7 1,95-22 420,-165-3-412,269-32 295,-313 19-401,48-8-83,-149 16 216,-17 2-106,0 2 1,37-3 0,-5-1 54,-9 3-181,-42 4 63,-1 0 174,60-9-96,-59 9 32,29-7-88,17-4-1,-37 8 7,1 0 0,-1 1 0,1 0 0,13 0 1,-11 0 21,0-1 0,0-1 0,0 0 0,0-1 0,0 0 0,-1 0 0,18-13 1,-25 16 31,12-10-49,-1-2 1,0 1 0,-1-2-1,0 0 1,21-29-1,-18 22-7,-1-1 0,18-31 0,-30 44 23,0 1 1,-1-1 0,-1 0 0,1 0 0,-1 0 0,-1 0 0,0-1 0,-1 1 0,1-17 0,-2-27 50,-4-114-61,1 147 12,0-1 0,-1 1 0,-1 1 0,-1-1 0,-17-37 0,16 41-20,-2 0-1,0 1 1,-1 0 0,0 0-1,-1 1 1,-1 0 0,-18-17-1,18 20 8,0-1-1,-17-24 0,21 25 14,0 1 0,-1 1-1,0 0 1,0 0 0,-19-14 0,-169-102 76,169 112-70,0 0 1,-2 1-1,0 2 1,0 1-1,-41-7 0,-280-24-84,201 28 221,-651-11-223,630 25-50,98 3 123,0 3 0,-98 23 1,91-15 105,-124 10 0,118-23-131,-11 0 44,1 4 0,-123 24 0,177-23-54,29-6 84,0 1 1,0 1-1,1 0 1,0 0-1,-20 9 1,19 4-33,4-4-1590,1-8-3233,-14-4-2745</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26.851"/>
    </inkml:context>
    <inkml:brush xml:id="br0">
      <inkml:brushProperty name="width" value="0.05" units="cm"/>
      <inkml:brushProperty name="height" value="0.05" units="cm"/>
      <inkml:brushProperty name="color" value="#5B2D90"/>
    </inkml:brush>
  </inkml:definitions>
  <inkml:trace contextRef="#ctx0" brushRef="#br0">0 27 5731,'0'0'11173,"0"-26"-9621,2 31-1552,2 16-240,2 4 128,0 4-784,0 0-465,0 1-1376,-4-2-977,0-1-992</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27.211"/>
    </inkml:context>
    <inkml:brush xml:id="br0">
      <inkml:brushProperty name="width" value="0.05" units="cm"/>
      <inkml:brushProperty name="height" value="0.05" units="cm"/>
      <inkml:brushProperty name="color" value="#5B2D90"/>
    </inkml:brush>
  </inkml:definitions>
  <inkml:trace contextRef="#ctx0" brushRef="#br0">1 0 2449,'0'0'5747,"0"64"-5619,0-53-128,0 0 0,0-1-304,0 1 80,0 2-481,0-1-591,0 4-673,0-2-833</inkml:trace>
  <inkml:trace contextRef="#ctx0" brushRef="#br0" timeOffset="1">38 243 608,'0'0'1505</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27.569"/>
    </inkml:context>
    <inkml:brush xml:id="br0">
      <inkml:brushProperty name="width" value="0.05" units="cm"/>
      <inkml:brushProperty name="height" value="0.05" units="cm"/>
      <inkml:brushProperty name="color" value="#5B2D90"/>
    </inkml:brush>
  </inkml:definitions>
  <inkml:trace contextRef="#ctx0" brushRef="#br0">0 6 2897,'0'0'13302,"0"-5"-15078</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28.316"/>
    </inkml:context>
    <inkml:brush xml:id="br0">
      <inkml:brushProperty name="width" value="0.05" units="cm"/>
      <inkml:brushProperty name="height" value="0.05" units="cm"/>
      <inkml:brushProperty name="color" value="#5B2D90"/>
    </inkml:brush>
  </inkml:definitions>
  <inkml:trace contextRef="#ctx0" brushRef="#br0">1 72 6611,'0'0'9028,"127"5"-7811,-42-5 1392,6-9-1681,-2-5-15,-7 0-449,-17 3-128,-15 2-272,-15 0-64,-15 5-560,-8 1 288,-30 1-9109,-12 0 5124</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51.260"/>
    </inkml:context>
    <inkml:brush xml:id="br0">
      <inkml:brushProperty name="width" value="0.05" units="cm"/>
      <inkml:brushProperty name="height" value="0.05" units="cm"/>
      <inkml:brushProperty name="color" value="#5B2D90"/>
    </inkml:brush>
  </inkml:definitions>
  <inkml:trace contextRef="#ctx0" brushRef="#br0">18 102 10645,'0'0'9201,"0"0"-9191,0 0 0,-1 0 1,1 0-1,0 0 0,0-1 0,-1 1 0,1 0 0,0 0 0,-1 0 0,1 0 0,0 0 0,-1 0 0,1 0 0,0 0 0,0 0 0,-1 0 0,1 0 0,0 0 0,-1 0 0,1 0 0,0 0 0,-1 0 0,1 0 0,0 0 0,-1 1 0,1-1 0,0 0 0,0 0 0,-1 0 0,1 0 0,0 1 0,0-1 0,0 0 0,-1 0 1,1 1-1,0-1 0,0 0 0,0 0 0,-1 1 0,1-1 0,0 0 0,0 1 0,0-1 0,0 0 0,0 0 0,0 1 0,0-1 0,0 0 0,0 1 0,-3 13 119,1 0 0,1 0 1,0 0-1,1 0 0,1 0 0,2 16 1,-1-8 118,0 11-39,1 0 0,3-1 0,0 1 1,2-1-1,1 0 0,2-1 0,1 0 1,23 42-1,-33-70-216,0 1 0,1 0 1,-1-1-1,1 1 0,0-1 0,0 0 0,0 0 1,0 0-1,1 0 0,-1 0 0,1-1 1,0 0-1,0 0 0,0 0 0,0 0 0,0 0 1,0-1-1,0 0 0,0 0 0,1 0 0,-1 0 1,0-1-1,1 1 0,-1-1 0,0 0 0,1-1 1,5 0-1,-4-1-42,0 0 0,0 0 0,0 0 1,-1-1-1,1 0 0,-1 0 0,0 0 0,0-1 0,0 0 1,0 0-1,0 0 0,-1 0 0,0-1 0,0 1 0,0-1 1,-1-1-1,1 1 0,4-10 0,-3 0-142,0 1 1,0-1-1,-2 0 0,0 0 0,-1 0 0,0 0 0,-1-24 1,-1 14-364,-1 0 1,-2-1-1,-10-43 1,5 42 391,0 1 0,-2 0 1,-16-29-1,20 44 237,0 0-1,-1 0 1,0 1-1,-1-1 1,0 2-1,-1-1 1,0 1-1,0 1 1,-14-11 0,21 18 17,0-1 1,0 0-1,-1 1 1,1 0-1,0 0 1,-1 0-1,1 0 1,-1 0-1,0 0 1,1 0-1,-1 1 1,1-1-1,-1 1 1,0 0-1,0 0 1,1 0-1,-1 0 1,0 1-1,1-1 1,-5 2-1,4-1-55,1 1 0,-1-1 0,1 1 0,0 0-1,0 0 1,0 0 0,0 0 0,0 0 0,0 0 0,0 1 0,1-1-1,-1 1 1,1-1 0,0 1 0,0-1 0,-1 4 0,-3 9 53,1 1 1,1 0 0,0 0 0,2 0-1,-1 23 1,2-24-110,1 1 0,1 0 1,0-1-1,1 1 0,0-1 0,1 0 0,1 0 1,1 0-1,0 0 0,0-1 0,2 0 0,0-1 1,0 0-1,1 0 0,1 0 0,0-1 0,1-1 1,0 0-1,1 0 0,18 12 0,36 20-2741,-21-19-2412,-2-3-5982</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28.662"/>
    </inkml:context>
    <inkml:brush xml:id="br0">
      <inkml:brushProperty name="width" value="0.05" units="cm"/>
      <inkml:brushProperty name="height" value="0.05" units="cm"/>
      <inkml:brushProperty name="color" value="#5B2D90"/>
    </inkml:brush>
  </inkml:definitions>
  <inkml:trace contextRef="#ctx0" brushRef="#br0">60 1 5699,'0'0'15076,"-5"-1"-13574,4 1-1473,0 0 1,0 0-1,0 0 0,0 0 1,0 0-1,0 1 1,0-1-1,0 0 0,0 0 1,0 1-1,1-1 1,-1 1-1,0-1 0,0 1 1,0-1-1,0 1 1,1-1-1,-1 1 0,0 0 1,0-1-1,1 1 1,-1 0-1,1 0 0,-2 0 1,-10 32 392,2 55 245,8-57-154,-3 22-827,2 0 0,4 62 0,-1-113 70,0 0-1,0 0 0,0 0 1,1 0-1,-1 0 0,1 0 1,-1 0-1,1 0 1,0 0-1,0 0 0,0-1 1,0 1-1,0 0 0,0-1 1,0 1-1,0 0 1,1-1-1,-1 1 0,1-1 1,-1 0-1,1 0 0,-1 1 1,1-1-1,0 0 1,2 0-1,22 8-6758</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29.042"/>
    </inkml:context>
    <inkml:brush xml:id="br0">
      <inkml:brushProperty name="width" value="0.05" units="cm"/>
      <inkml:brushProperty name="height" value="0.05" units="cm"/>
      <inkml:brushProperty name="color" value="#5B2D90"/>
    </inkml:brush>
  </inkml:definitions>
  <inkml:trace contextRef="#ctx0" brushRef="#br0">135 210 8756,'0'0'4141,"18"-19"-780,11-11-2125,59-68 2088,-86 96-3186,1-1 0,-1 0 0,0 1 1,0-1-1,-1 0 0,1 0 0,-1 0 1,1-1-1,-1 1 0,0 0 0,1-5 1,-2 7-106,0 0 1,-1 0 0,1 0 0,0 0 0,0 0 0,-1 0 0,1 0-1,-1 0 1,1 0 0,-1 0 0,0 0 0,1 0 0,-1 0 0,0 1-1,1-1 1,-1 0 0,0 1 0,0-1 0,0 0 0,1 1-1,-1-1 1,0 1 0,0-1 0,0 1 0,0 0 0,0-1 0,0 1-1,0 0 1,0 0 0,0-1 0,0 1 0,0 0 0,0 0-1,-1 0 1,1 0 0,0 1 0,-1-1 0,-3-1-15,0 1 0,0 0 0,-1 0 0,1 0 1,0 1-1,0 0 0,0 0 0,0 0 0,0 0 0,0 1 0,1 0 1,-1 0-1,0 0 0,1 1 0,-1-1 0,1 1 0,-4 3 0,4-1-37,1-1-1,-1 1 0,1-1 1,0 1-1,0 0 0,1 0 1,0 0-1,0 0 0,0 1 0,0-1 1,1 1-1,0-1 0,0 1 1,0-1-1,1 12 0,0-7 16,0 1-1,1-1 1,0 1-1,1-1 1,0 0-1,1 1 1,0-1 0,0 0-1,7 13 1,4 2-145,1-1 1,19 25 0,-18-27-161,0 1 0,21 42 0,-36-63 287,0-1 0,0 0 0,-1 1 0,1-1 0,0 0 0,-1 1 0,1-1 0,-1 1 0,1-1 0,-1 1 1,0-1-1,1 1 0,-1 0 0,0-1 0,0 1 0,0-1 0,0 1 0,-1-1 0,1 1 0,0 0 0,-1-1 0,1 1 1,-1-1-1,1 0 0,-1 1 0,0-1 0,0 1 0,1-1 0,-1 0 0,0 0 0,0 1 0,0-1 0,0 0 0,-1 0 0,1 0 1,0 0-1,0 0 0,-1 0 0,1-1 0,-1 1 0,1 0 0,0-1 0,-1 1 0,1-1 0,-1 1 0,1-1 0,-1 0 1,-2 1-1,-11 0-28,1 0 0,0 0 1,0-2-1,-21-2 0,21 1 141,5 1-155,1 0 0,-1-1 0,0 0 0,1-1 0,-15-6 0,-18-11-3683,20 8-1011,-11-2-6505</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29.754"/>
    </inkml:context>
    <inkml:brush xml:id="br0">
      <inkml:brushProperty name="width" value="0.05" units="cm"/>
      <inkml:brushProperty name="height" value="0.05" units="cm"/>
      <inkml:brushProperty name="color" value="#5B2D90"/>
    </inkml:brush>
  </inkml:definitions>
  <inkml:trace contextRef="#ctx0" brushRef="#br0">77 102 4274,'0'0'6446,"-12"-1"-6148,-40-2 372,39 2 3876,37 1-3191,565-13 410,-23 1-755,-176 12-601,946-29-151,-1300 27-201,-15 1-45,-1 0-1,1-1 1,-1-1 0,1-1-1,-1-1 1,28-10 0,-48 15 11,1 0 1,-1 0-1,0 0 1,0 0-1,1 0 1,-1 0-1,0 0 1,0 0-1,1 0 1,-1 0-1,0 0 1,0 0-1,1 0 1,-1 0-1,0 0 1,0 0 0,1-1-1,-1 1 1,0 0-1,0 0 1,1 0-1,-1 0 1,0 0-1,0 0 1,0-1-1,1 1 1,-1 0-1,0 0 1,0 0-1,0-1 1,0 1-1,1 0 1,-1 0-1,0-1 1,0 1-1,0 0 1,0 0-1,0-1 1,0 1-1,0 0 1,0 0-1,0-1 1,0 1 0,0 0-1,0 0 1,0-1-1,0 1 1,0 0-1,0 0 1,0-1-1,0 1 1,-18-2-1265,-28 6-6049,14 3-2346</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31.008"/>
    </inkml:context>
    <inkml:brush xml:id="br0">
      <inkml:brushProperty name="width" value="0.05" units="cm"/>
      <inkml:brushProperty name="height" value="0.05" units="cm"/>
      <inkml:brushProperty name="color" value="#5B2D90"/>
    </inkml:brush>
  </inkml:definitions>
  <inkml:trace contextRef="#ctx0" brushRef="#br0">1 677 6563,'0'0'5989,"18"4"-4913,55 19 878,89 41 0,402 142-47,-265-105-1453,-29-11-375,5-12 1,2-12-1,370 40 1,-6-63 256,-468-48-294,-1-7-1,226-47 1,-240 21 19,216-83 0,-282 88-7,381-155 726,-243 93-711,236-130 593,-161 70-423,-188 98-204,-2-5 0,-2-5-1,133-105 1,-216 148 163,1 2 0,1 2-1,1 0 1,1 2 0,0 2 0,1 1-1,65-18 1,-91 32-111,-27 3-14204</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32.424"/>
    </inkml:context>
    <inkml:brush xml:id="br0">
      <inkml:brushProperty name="width" value="0.05" units="cm"/>
      <inkml:brushProperty name="height" value="0.05" units="cm"/>
      <inkml:brushProperty name="color" value="#5B2D90"/>
    </inkml:brush>
  </inkml:definitions>
  <inkml:trace contextRef="#ctx0" brushRef="#br0">1 178 6435,'0'0'1665,"21"0"-78,389 7 4571,416 10-1951,-361-4-3778,948 62 118,-397-60-560,-377-69 121,-248 16-53,-126 16-105,468-31-188,-503 44 305,497-32-164,-230 22-964,-190 12 225,-207-2 874,129-28 0,-181 28-4,-7 5 103,-18 3-11,-38 0-264,-41 1-2607,-29 0-3479</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33.231"/>
    </inkml:context>
    <inkml:brush xml:id="br0">
      <inkml:brushProperty name="width" value="0.05" units="cm"/>
      <inkml:brushProperty name="height" value="0.05" units="cm"/>
      <inkml:brushProperty name="color" value="#5B2D90"/>
    </inkml:brush>
  </inkml:definitions>
  <inkml:trace contextRef="#ctx0" brushRef="#br0">1 106 8212,'0'0'12501,"186"-25"-12260,-77 14 319,6 3-320,-6 0-176,-16 3 16,-17 2-80,-27-3-560,-21-3-1041,-26-5-2353,-6-2-2129</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33.566"/>
    </inkml:context>
    <inkml:brush xml:id="br0">
      <inkml:brushProperty name="width" value="0.05" units="cm"/>
      <inkml:brushProperty name="height" value="0.05" units="cm"/>
      <inkml:brushProperty name="color" value="#5B2D90"/>
    </inkml:brush>
  </inkml:definitions>
  <inkml:trace contextRef="#ctx0" brushRef="#br0">36 0 8644,'0'0'11909,"-2"102"-10500,2-61 48,-2 5-945,-8-1-16,0 0-416,2-1-160,4-3 64,4-5-2337,0-11-352,0-9-4691</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33.899"/>
    </inkml:context>
    <inkml:brush xml:id="br0">
      <inkml:brushProperty name="width" value="0.05" units="cm"/>
      <inkml:brushProperty name="height" value="0.05" units="cm"/>
      <inkml:brushProperty name="color" value="#5B2D90"/>
    </inkml:brush>
  </inkml:definitions>
  <inkml:trace contextRef="#ctx0" brushRef="#br0">1 262 4434,'0'0'11256,"21"-6"-8626,69-16-861,-84 22-1695,-1-1 0,0 1 0,1 0 0,-1 0 0,0 1 0,1 0 0,-1 0 0,0 0 0,0 0 0,0 1 1,0 0-1,0 0 0,0 0 0,0 1 0,-1 0 0,1 0 0,-1 0 0,0 0 0,0 0 0,0 1 0,0 0 0,4 6 0,-1-2 25,-1 1 1,1 1-1,-2-1 1,0 1 0,0 0-1,0 0 1,-1 0-1,4 19 1,-5-7 29,-1 0 0,-1 34 0,-2-45-137,3-32 161,0-1 0,1 1 0,1-1 0,1 1 0,0 0 0,2 1 0,1-1 0,0 1 0,2 1 0,0 0 0,14-20 0,-7 14-224,1 1-1,1 0 1,2 2 0,0 0 0,1 1 0,1 2 0,38-26 0,-55 41-77,0 0 0,1 0 1,-1 1-1,1 0 0,0 0 0,0 0 1,14-2-1,-21 5 52,1 0 1,-1 0-1,1 0 0,-1 0 0,1 0 1,-1 0-1,1 0 0,-1 0 1,1 0-1,-1 0 0,0 0 1,1 0-1,-1 1 0,1-1 1,-1 0-1,1 0 0,-1 1 1,0-1-1,1 0 0,-1 0 0,1 1 1,-1-1-1,0 0 0,1 1 1,-1-1-1,0 1 0,0-1 1,1 0-1,-1 1 0,0-1 1,0 1-1,1-1 0,-1 1 0,0-1 1,0 0-1,0 1 0,0-1 1,0 1-1,0-1 0,0 1 1,0-1-1,0 1 0,0-1 1,0 1-1,0-1 0,0 1 0,0-1 1,0 1-1,-1 0 0,-8 26-5863,-15 4-2863</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36.012"/>
    </inkml:context>
    <inkml:brush xml:id="br0">
      <inkml:brushProperty name="width" value="0.05" units="cm"/>
      <inkml:brushProperty name="height" value="0.05" units="cm"/>
      <inkml:brushProperty name="color" value="#5B2D90"/>
    </inkml:brush>
  </inkml:definitions>
  <inkml:trace contextRef="#ctx0" brushRef="#br0">10 77 9492,'0'0'11832,"-9"-25"-9801,10 22-1991,1 0 1,0 0-1,0 0 1,0 0-1,0 0 1,0 1-1,1-1 1,3-3 0,14-16 346,-13 58 1152,4 411-1256,-7-431-3380,5-16-4667</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36.382"/>
    </inkml:context>
    <inkml:brush xml:id="br0">
      <inkml:brushProperty name="width" value="0.05" units="cm"/>
      <inkml:brushProperty name="height" value="0.05" units="cm"/>
      <inkml:brushProperty name="color" value="#5B2D90"/>
    </inkml:brush>
  </inkml:definitions>
  <inkml:trace contextRef="#ctx0" brushRef="#br0">5 195 4882,'0'0'12694,"-4"-106"-9412,15 80-1906,23 2 305,12 5-1569,9 6 64,9 6-176,-1 7 256,-7 0-256,-9 16 0,-13 18-432,-14 13 32,-20 11-1585,-12 8-912,-40 6-2642,-23 3-5666</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51.730"/>
    </inkml:context>
    <inkml:brush xml:id="br0">
      <inkml:brushProperty name="width" value="0.05" units="cm"/>
      <inkml:brushProperty name="height" value="0.05" units="cm"/>
      <inkml:brushProperty name="color" value="#5B2D90"/>
    </inkml:brush>
  </inkml:definitions>
  <inkml:trace contextRef="#ctx0" brushRef="#br0">76 97 7812,'0'0'9876,"0"-13"-8227,2-42-166,-1 54-1421,-1-1 0,1 1 0,-1-1 0,1 1-1,-1 0 1,1-1 0,0 1 0,0 0 0,0-1 0,0 1-1,0 0 1,0 0 0,0 0 0,0 0 0,0 0 0,0 0 0,1 0-1,-1 0 1,0 0 0,1 1 0,-1-1 0,1 0 0,-1 1-1,1-1 1,-1 1 0,1 0 0,-1-1 0,1 1 0,-1 0-1,3 0 1,0 0-15,0 0-1,1 0 0,-1 0 1,0 0-1,0 1 0,0 0 1,1-1-1,4 3 1,-6-1-46,1 1 1,-1-1 0,0 0-1,0 1 1,0 0 0,0 0-1,-1 0 1,1 0 0,-1 0-1,0 0 1,0 1-1,0-1 1,0 1 0,-1-1-1,1 1 1,-1 0 0,0-1-1,0 1 1,1 5 0,0 8 12,1 1-1,-2 34 1,-1-39-14,-1 1 1,-1-1-1,0 1 0,-1-1 0,0 0 0,-1 0 1,-1 0-1,0-1 0,-9 18 0,-7 4-12,-44 59 0,-10 13 0,74-106 12,0 1 0,0 0 0,1 0 1,-1 0-1,0 0 0,1 0 0,-1 0 1,0 0-1,1 0 0,0 1 0,-1-1 1,1 0-1,0 0 0,-1 0 0,1 0 1,0 1-1,0-1 0,0 0 0,0 0 1,0 0-1,0 1 0,1-1 0,-1 0 1,0 0-1,1 0 0,-1 0 0,0 1 1,1 0-1,1-1 1,-1-1 0,1 1-1,0 0 1,-1-1 0,1 1 0,-1-1-1,1 1 1,0-1 0,-1 0 0,1 1 0,0-1-1,0 0 1,-1 0 0,1-1 0,0 1-1,2-1 1,12-2-3,-1-1 1,0 0-1,16-7 0,127-63-1648,-60 14-3404,-36 13-437</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36.754"/>
    </inkml:context>
    <inkml:brush xml:id="br0">
      <inkml:brushProperty name="width" value="0.05" units="cm"/>
      <inkml:brushProperty name="height" value="0.05" units="cm"/>
      <inkml:brushProperty name="color" value="#5B2D90"/>
    </inkml:brush>
  </inkml:definitions>
  <inkml:trace contextRef="#ctx0" brushRef="#br0">1 22 12278,'0'0'9284,"148"9"-7956,-68-9-767,7-11-289,2 4-544,-4 2-96,-11 1-1921,-13 1-1777,-7 3-6947</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37.173"/>
    </inkml:context>
    <inkml:brush xml:id="br0">
      <inkml:brushProperty name="width" value="0.05" units="cm"/>
      <inkml:brushProperty name="height" value="0.05" units="cm"/>
      <inkml:brushProperty name="color" value="#5B2D90"/>
    </inkml:brush>
  </inkml:definitions>
  <inkml:trace contextRef="#ctx0" brushRef="#br0">0 37 6931,'0'0'15503,"0"-8"-14542,2-20-90,1 57-337,2 71-109,-5 151-863,0-247 201,0-3 65,0 0 0,0 0 0,-1 0 1,1 0-1,0 0 0,0 0 0,0 1 0,0-1 0,1 0 0,-1 0 0,0 0 0,0 0 0,1 0 0,-1 0 0,1 0 0,-1 0 0,1 0 0,-1 0 0,1 0 0,-1 0 0,1-1 1,0 1-1,-1 0 0,1 0 0,0-1 0,1 2 0,16 0-6130</inkml:trace>
  <inkml:trace contextRef="#ctx0" brushRef="#br0" timeOffset="1">330 25 13926,'0'0'8804,"-22"4"-8289,-26 7-439,-94 33 0,142-44-76,-11 4 32,-1 2 0,1-1 0,-15 11-1,24-15-26,-1 1 0,1 0 0,0 0 0,0 0 0,-1 0 0,2 0-1,-1 1 1,0-1 0,0 1 0,1-1 0,-1 1 0,1-1 0,0 1 0,-1 0-1,1 0 1,1 0 0,-1 0 0,0-1 0,1 1 0,-1 4 0,2 0 38,0 0 1,0 0 0,1-1-1,0 1 1,0-1-1,1 1 1,0-1-1,0 0 1,0 0-1,1 0 1,0 0 0,0 0-1,1-1 1,-1 0-1,11 9 1,6 5 197,1-1 1,40 24 0,-39-28-481,0-1 0,48 18 0,12-7-5738,-38-14-5015</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37.974"/>
    </inkml:context>
    <inkml:brush xml:id="br0">
      <inkml:brushProperty name="width" value="0.05" units="cm"/>
      <inkml:brushProperty name="height" value="0.05" units="cm"/>
      <inkml:brushProperty name="color" value="#5B2D90"/>
    </inkml:brush>
  </inkml:definitions>
  <inkml:trace contextRef="#ctx0" brushRef="#br0">0 77 1601,'0'0'11248,"8"-11"-9253,24-35-162,-31 44-1656,0 0 0,0 1 0,0-1 0,0 1-1,0 0 1,1-1 0,-1 1 0,0 0 0,1 0 0,0 0 0,-1 0 0,1 0 0,-1 0 0,3 0-1,-4 1-128,1 0-1,0 0 1,-1 0 0,1 0-1,0 0 1,-1 0-1,1 0 1,0 0-1,-1 0 1,1 0-1,-1 1 1,1-1-1,-1 0 1,1 0-1,0 1 1,-1-1 0,1 0-1,-1 1 1,1-1-1,-1 1 1,1-1-1,-1 0 1,0 1-1,1-1 1,0 2-1,1 1 60,0 1-1,-1-1 1,1 1-1,-1 0 1,0 0-1,0 0 0,1 5 1,6 54 255,-3 0-1,-6 100 1,-1-63-6073,2-63-4262</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1.752"/>
    </inkml:context>
    <inkml:brush xml:id="br0">
      <inkml:brushProperty name="width" value="0.05" units="cm"/>
      <inkml:brushProperty name="height" value="0.05" units="cm"/>
      <inkml:brushProperty name="color" value="#5B2D90"/>
    </inkml:brush>
  </inkml:definitions>
  <inkml:trace contextRef="#ctx0" brushRef="#br0">40 5 10421,'0'0'11677,"19"-1"-11586,-15 1-100,251-4-532,-252 5 363,0-1 1,1 1-1,-1-1 0,0 1 0,1 0 0,-1 0 0,0 0 0,0 1 0,5 2 1,-7-3 54,0-1-1,-1 1 1,1 0 0,0-1 0,-1 1 0,1 0 0,-1-1 0,1 1 0,0 0-1,-1 0 1,0-1 0,1 1 0,-1 0 0,1 0 0,-1 0 0,0 0 0,0 0-1,0-1 1,1 1 0,-1 0 0,0 0 0,0 0 0,0 0 0,0 0 0,0 0-1,-1 0 1,1 0 0,0 0 0,0 0 0,-1-1 0,1 1 0,0 0 0,-1 0-1,1 0 1,-1 0 0,1-1 0,-1 1 0,1 0 0,-1-1 0,1 1 0,-2 1-1,-3 3-270,-1 0-1,0 0 0,1 0 0,-1 0 0,-1-1 0,1 0 0,-1-1 0,-8 5 1,-64 21-496,48-18 931,-26 11 764,-6 2 2221,1-6 4258,61-17-6177,4-1-774,47-1-918,73-11 0,-9-12-4760,-41 0-1986</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2.236"/>
    </inkml:context>
    <inkml:brush xml:id="br0">
      <inkml:brushProperty name="width" value="0.05" units="cm"/>
      <inkml:brushProperty name="height" value="0.05" units="cm"/>
      <inkml:brushProperty name="color" value="#5B2D90"/>
    </inkml:brush>
  </inkml:definitions>
  <inkml:trace contextRef="#ctx0" brushRef="#br0">24 0 10229,'0'0'13334,"-16"122"-12502,10-64-320,4 1-191,2-2-321,0 1 0,0-5-1265,14-10-720,12-13-4482</inkml:trace>
  <inkml:trace contextRef="#ctx0" brushRef="#br0" timeOffset="1">286 154 14663,'0'0'6629,"-1"17"-6167,0-7-364,0 5 60,0 0 0,1 0-1,1 0 1,0 0-1,5 22 1,-5-33-119,0-1 1,0 1-1,0 0 0,0-1 1,1 1-1,-1-1 1,1 0-1,0 1 1,0-1-1,1 0 0,-1 0 1,1-1-1,-1 1 1,1 0-1,0-1 0,0 1 1,0-1-1,0 0 1,0 0-1,0 0 1,1-1-1,-1 1 0,1-1 1,-1 0-1,1 0 1,0 0-1,-1 0 0,1 0 1,0-1-1,0 0 1,4 0-1,-5 0-8,1 0-1,0 0 1,0-1 0,-1 1-1,1-1 1,0 0 0,-1 0-1,1-1 1,-1 1 0,0-1-1,1 1 1,-1-1 0,0 0-1,0 0 1,0-1 0,0 1-1,0-1 1,-1 1 0,1-1-1,-1 0 1,1 0 0,-1 0-1,0 0 1,0 0 0,-1-1-1,1 1 1,-1 0 0,1-1-1,-1 1 1,0-1 0,0 0-1,-1 1 1,1-1 0,-1-6-1,1 2-118,-1 0 0,0 0 0,0 0 1,-1 0-1,0 0 0,0 0 0,-1 0 0,0 0 0,0 1 0,-1-1 0,0 1 0,-1-1 0,1 1 0,-1 0 0,-8-10 1,-43-41-5962,39 39-2184</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2.584"/>
    </inkml:context>
    <inkml:brush xml:id="br0">
      <inkml:brushProperty name="width" value="0.05" units="cm"/>
      <inkml:brushProperty name="height" value="0.05" units="cm"/>
      <inkml:brushProperty name="color" value="#5B2D90"/>
    </inkml:brush>
  </inkml:definitions>
  <inkml:trace contextRef="#ctx0" brushRef="#br0">183 132 13782,'0'0'7262,"2"12"-6846,-2-9-348,1 2 0,0 0 0,0-1 1,0 1-1,0-1 0,0 1 0,1-1 1,0 1-1,3 5 0,-3-9-28,-1 1 1,0-1-1,1 1 0,-1-1 0,1 0 1,0 1-1,0-1 0,-1 0 0,1 0 1,0 0-1,0-1 0,0 1 0,0 0 1,0-1-1,0 1 0,0-1 0,0 0 1,0 1-1,0-1 0,0 0 0,0 0 1,0 0-1,0-1 0,0 1 0,0 0 1,0-1-1,0 0 0,3 0 0,-1-1 14,-1 1 0,0-1 0,0 0 0,0 0 0,0 0-1,0 0 1,-1 0 0,1-1 0,-1 1 0,1-1 0,-1 0 0,0 1-1,0-1 1,0 0 0,0 0 0,-1 0 0,1-1 0,-1 1-1,0 0 1,0-1 0,0 1 0,0 0 0,-1-1 0,1-6 0,0 5-27,-1 0 0,1 0 1,-1 0-1,0 0 0,-1 0 1,1 0-1,-1 0 0,0 0 1,-1 1-1,1-1 0,-1 0 1,0 1-1,0-1 0,0 1 1,0-1-1,-1 1 0,-5-6 1,3 5-38,-1 1 0,1-1 0,-1 1 0,-1 1 0,1-1 0,0 1 0,-1 0 1,0 1-1,0 0 0,1 0 0,-1 0 0,-1 1 0,1 0 0,0 0 0,0 0 1,0 1-1,-12 2 0,12-2-218,1 1 0,0 0 0,-1 0 0,1 1 1,0 0-1,0 0 0,0 1 0,0-1 0,1 1 0,-1 0 1,1 1-1,-1-1 0,1 1 0,0 0 0,1 1 0,-1-1 1,1 1-1,0 0 0,0 0 0,-3 6 0,1-1-1062,1 0 0,1 1 0,-5 18 1,-3 37-6646</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2.950"/>
    </inkml:context>
    <inkml:brush xml:id="br0">
      <inkml:brushProperty name="width" value="0.05" units="cm"/>
      <inkml:brushProperty name="height" value="0.05" units="cm"/>
      <inkml:brushProperty name="color" value="#5B2D90"/>
    </inkml:brush>
  </inkml:definitions>
  <inkml:trace contextRef="#ctx0" brushRef="#br0">98 1 15511,'0'0'7123,"4"15"-6685,-1 0-368,2-1 0,0 0 0,0 0 0,2-1 0,-1 0 0,11 15-1,-14-24-40,-1 0-1,1 0 1,0-1-1,1 1 1,-1-1-1,0 0 1,1 1-1,0-2 0,0 1 1,0 0-1,0-1 1,0 0-1,0 0 1,1 0-1,-1 0 1,1-1-1,-1 0 0,1 0 1,0 0-1,-1 0 1,1-1-1,0 0 1,-1 0-1,1 0 1,0-1-1,-1 1 0,10-3 1,-12 2-1,1 0 0,-1 0 0,1 0 0,-1-1 0,1 1 0,-1-1 0,0 0 0,0 1 0,0-1 0,0 0 0,0 0 0,0 0 0,0 0 0,-1-1 0,1 1 0,-1 0 0,1-1 0,-1 1 0,0-1 0,0 1 0,0-1 0,-1 0 1,1 1-1,-1-1 0,1 0 0,-1 0 0,0 1 0,0-1 0,0 0 0,-1-5 0,1 4-11,0 0-1,-1 0 1,0 0 0,1-1 0,-2 1 0,1 0 0,0 1 0,-1-1-1,0 0 1,1 0 0,-2 1 0,1-1 0,0 1 0,-1-1-1,1 1 1,-1 0 0,0 0 0,0 0 0,-6-4 0,0 4-132,1-1-1,0 1 1,-1 1 0,0-1 0,0 2 0,0-1 0,0 1-1,0 0 1,0 1 0,0 0 0,0 1 0,0 0 0,-14 3-1,13-2-594,1 1-1,-1 0 0,1 0 0,0 1 0,0 0 0,0 1 0,-11 8 0,-31 28-8189</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5.644"/>
    </inkml:context>
    <inkml:brush xml:id="br0">
      <inkml:brushProperty name="width" value="0.05" units="cm"/>
      <inkml:brushProperty name="height" value="0.05" units="cm"/>
      <inkml:brushProperty name="color" value="#5B2D90"/>
    </inkml:brush>
  </inkml:definitions>
  <inkml:trace contextRef="#ctx0" brushRef="#br0">0 199 5298,'0'0'3365,"0"-16"-1690,1-51 134,-1 61-1468,0 1 0,1-1 0,0 1 0,0-1 0,0 1 0,1 0 0,-1 0 0,1-1 0,1 1 0,-1 0 0,4-4 0,-4 6 107,0-1 1,0 1-1,-1 0 0,1-1 0,-1 1 1,0-1-1,0 0 0,0 1 0,0-1 0,-1 0 1,1-4 1119,-1 10-770,-5 268 1337,0 67-2421,5-331-29,0 0 0,0 0 0,0 0-1,0 0 1,1 0 0,0 0 0,1 0 0,-1 0 0,1 0 0,0-1-1,0 1 1,1-1 0,0 1 0,0-1 0,4 5 0,22 13-6454</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6.088"/>
    </inkml:context>
    <inkml:brush xml:id="br0">
      <inkml:brushProperty name="width" value="0.05" units="cm"/>
      <inkml:brushProperty name="height" value="0.05" units="cm"/>
      <inkml:brushProperty name="color" value="#5B2D90"/>
    </inkml:brush>
  </inkml:definitions>
  <inkml:trace contextRef="#ctx0" brushRef="#br0">0 194 5763,'0'0'6653,"0"-18"-2742,0-56-1040,0 69-2681,1 0 0,-1 0 0,0 0 0,1 0-1,0 0 1,0 0 0,1 1 0,-1-1 0,1 0 0,0 1 0,1-1 0,-1 1-1,1 0 1,-1 0 0,6-6 0,-6 8-141,0 0-1,0 0 1,0 0 0,1 1 0,-1-1-1,1 0 1,0 1 0,-1 0 0,1 0-1,0 0 1,0 0 0,-1 0-1,1 0 1,0 1 0,0-1 0,0 1-1,0 0 1,0 0 0,0 0 0,0 0-1,0 0 1,0 1 0,4 0-1,-4 1-39,0-1 0,1 1 0,-1-1 0,0 1 0,-1 0 0,1 0 0,0 1 0,0-1 0,-1 0-1,1 1 1,-1 0 0,0-1 0,0 1 0,0 0 0,0 0 0,-1 0 0,1 0 0,1 6 0,18 65 179,-21-72-180,5 22-6,-1 0-1,-1 0 1,-2 0 0,0 1-1,-1-1 1,-7 40 0,4-48-8,-1 1 1,0-1 0,-2 0-1,0 0 1,0-1-1,-2 0 1,0 0-1,0 0 1,-2-1-1,-14 17 1,-20 17 632,55-48-371,35-9-432,0-1 0,60-23-1,-34 10-1522,18-5-3730,-4 1-5885</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6.694"/>
    </inkml:context>
    <inkml:brush xml:id="br0">
      <inkml:brushProperty name="width" value="0.05" units="cm"/>
      <inkml:brushProperty name="height" value="0.05" units="cm"/>
      <inkml:brushProperty name="color" value="#5B2D90"/>
    </inkml:brush>
  </inkml:definitions>
  <inkml:trace contextRef="#ctx0" brushRef="#br0">33 169 5090,'0'0'8092,"-32"-24"80,32 22-8132,0 0 0,-1 0 1,1-1-1,0 1 0,0 0 1,1 0-1,-1 0 0,0 0 1,1 0-1,-1 0 1,1 0-1,0 0 0,-1 0 1,1 1-1,0-1 0,0 0 1,0 0-1,1 0 0,-1 1 1,0-1-1,1 1 0,-1-1 1,1 1-1,-1 0 0,1-1 1,0 1-1,-1 0 0,1 0 1,0 0-1,0 0 0,3-1 1,12-6 450,1 1 0,27-9 1,-29 11-392,15-7-59,1 2 0,0 1 1,1 2-1,0 1 0,0 1 0,49 0 0,-80 6-48,0 0-1,0-1 1,0 1 0,0 0-1,0 0 1,-1 0-1,1 0 1,0 0 0,0 0-1,-1 0 1,1 1-1,0-1 1,-1 1 0,1-1-1,-1 1 1,0 0-1,0-1 1,0 1 0,0 0-1,0 0 1,0 0-1,0 0 1,0 0 0,-1 0-1,1 0 1,-1 0-1,1 0 1,-1 0 0,0 0-1,0 0 1,0 0-1,0 0 1,0 3 0,0 7-9,-1 1 1,0-1 0,0 0-1,-6 21 1,-24 50-465,23-67 346,1 0 0,1 1 1,1 0-1,0 0 0,1 0 0,-3 29 0,7-34 37,0 0-1,0 0 0,2 0 0,-1 0 0,2 0 0,-1 0 1,2 0-1,-1-1 0,1 1 0,1-1 0,0 0 1,1-1-1,0 1 0,9 10 0,-12-16-73,16 27-378,-18-32 544,-1 1-1,0-1 0,1 1 1,-1-1-1,0 1 0,1-1 1,-1 1-1,0-1 0,0 1 1,0-1-1,0 1 0,1-1 1,-1 1-1,0-1 0,0 1 1,0-1-1,0 1 1,0-1-1,0 1 0,-1 0 1,1-1-1,0 1 0,0-1 1,0 1-1,0-1 0,0 1 1,-1-1-1,1 1 0,0-1 1,-1 1-1,1-1 1,0 0-1,-1 1 0,1-1 1,0 1-1,-1-1 0,1 0 1,-1 1-1,1-1 0,-1 0 1,1 0-1,-1 1 0,1-1 1,-1 0-1,1 0 0,-1 0 1,1 1-1,-1-1 1,1 0-1,-1 0 0,1 0 1,-2 0-1,-17 0 234,0 0 0,-1-1 1,-20-4-1,33 4-234,1 0 1,-1-1 0,0 0-1,1 0 1,-1-1 0,1 0-1,0 0 1,0 0-1,0-1 1,0 0 0,1 0-1,-9-8 1,3-10-1864,10 5-2443,3-4-5087</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52.291"/>
    </inkml:context>
    <inkml:brush xml:id="br0">
      <inkml:brushProperty name="width" value="0.05" units="cm"/>
      <inkml:brushProperty name="height" value="0.05" units="cm"/>
      <inkml:brushProperty name="color" value="#5B2D90"/>
    </inkml:brush>
  </inkml:definitions>
  <inkml:trace contextRef="#ctx0" brushRef="#br0">1 180 6675,'0'0'12974,"0"-16"-11149,1-48-470,0 61-1278,0 0 0,1-1 1,-1 1-1,1 0 0,0 0 0,-1 0 0,1 1 1,1-1-1,-1 0 0,0 1 0,1-1 0,-1 1 1,1 0-1,0 0 0,-1 0 0,1 0 0,0 0 1,0 0-1,1 1 0,-1 0 0,0-1 0,6 0 0,1-2 90,-1 0-131,0 0-1,1 1 1,-1 0-1,1 0 0,0 1 1,0 0-1,0 1 1,0 0-1,0 1 1,0 0-1,0 1 0,0 0 1,10 2-1,-14-1-34,-1-1-1,0 1 1,1 0 0,-1 1-1,0-1 1,0 1-1,0 0 1,-1 1-1,1-1 1,-1 1-1,0 0 1,0 0-1,0 0 1,0 0-1,-1 1 1,1-1 0,-1 1-1,-1 0 1,1 0-1,-1 0 1,1 1-1,-1-1 1,-1 0-1,2 7 1,0 2-61,0-1 0,-2 0 0,1 1 0,-2-1 0,0 1 0,0 0 0,-1-1 0,-1 1 0,0-1 0,-1 0 0,-1 0 0,0 0 0,0 0 0,-1 0-1,-1-1 1,0 0 0,-1 0 0,0-1 0,-1 0 0,0 0 0,-14 14 0,57-81-855,-13 23 889,-2-1-1,-1-1 0,15-41 0,-19 43 215,1-1-1,1 2 1,37-53-1,-51 84 240,-3 8-21,0-3-329,-2 24-53,-2 0 0,0 0 0,-16 51 1,9-39 17,-7 45 0,8 83-180,14-58-4585,2-89-924,5-15-3534</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7.086"/>
    </inkml:context>
    <inkml:brush xml:id="br0">
      <inkml:brushProperty name="width" value="0.05" units="cm"/>
      <inkml:brushProperty name="height" value="0.05" units="cm"/>
      <inkml:brushProperty name="color" value="#5B2D90"/>
    </inkml:brush>
  </inkml:definitions>
  <inkml:trace contextRef="#ctx0" brushRef="#br0">3 0 13286,'0'0'8876,"0"17"-8425,-2 18-187,1 78 427,1-104-655,1 1 0,0-1 1,1 1-1,0-1 0,0 1 1,1-1-1,0 0 0,0 0 1,8 12-1,-10-19-44,1 0-1,-1 1 1,1-1 0,0 0 0,0 0-1,0-1 1,0 1 0,0 0 0,0-1 0,1 1-1,-1-1 1,0 1 0,1-1 0,-1 0-1,1 0 1,-1 0 0,1-1 0,0 1-1,-1-1 1,4 1 0,-1-1-28,0 0 0,0-1 0,0 0 0,0 0 0,0 0 0,-1 0 0,1-1 0,0 1 1,-1-1-1,6-4 0,3-2-66,0 0 0,-1-1 0,0 0 1,0-1-1,-1-1 0,11-13 0,3-10 81,27-47-1,-36 55 289,-16 25-234,0 1 0,0 0 0,0 0 0,0 0-1,0 0 1,0-1 0,0 1 0,1 0-1,-1 0 1,0 0 0,0 0 0,0-1 0,0 1-1,0 0 1,0 0 0,0 0 0,0 0-1,0-1 1,0 1 0,0 0 0,1 0 0,-1 0-1,0 0 1,0 0 0,0 0 0,0 0-1,0-1 1,1 1 0,-1 0 0,0 0 0,0 0-1,0 0 1,0 0 0,1 0 0,-1 0-1,0 0 1,0 0 0,0 0 0,0 0 0,1 0-1,-1 0 1,0 0 0,0 0 0,0 0-1,0 0 1,1 0 0,-1 0 0,0 0 0,0 0-1,0 1 1,0-1 0,1 0 0,-1 0-1,0 0 1,0 0 0,0 0 0,0 0 0,0 0-1,0 0 1,0 1 0,1-1 0,-1 0 0,0 0-1,0 0 1,0 0 0,0 1 0,0-1-1,3 20 534,-4 32-372,-6 4 110,-18 76 0,13-80-488,3 0 0,-3 56 0,10-82-373,1 49-2061,9-28-2035,-5-37 1870,1 0 1,1 0-1,0 0 1,7 11-1</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8.767"/>
    </inkml:context>
    <inkml:brush xml:id="br0">
      <inkml:brushProperty name="width" value="0.05" units="cm"/>
      <inkml:brushProperty name="height" value="0.05" units="cm"/>
      <inkml:brushProperty name="color" value="#5B2D90"/>
    </inkml:brush>
  </inkml:definitions>
  <inkml:trace contextRef="#ctx0" brushRef="#br0">203 42 4786,'0'0'9311,"-7"-7"-8815,3 3-373,3 2-70,0 0-1,-1 0 0,1 0 1,-1 0-1,0 0 0,0 0 1,0 0-1,0 1 0,0-1 0,0 1 1,0-1-1,0 1 0,0 0 1,-1 0-1,1 0 0,0 0 1,-1 0-1,1 0 0,-1 1 1,1-1-1,-1 1 0,1 0 1,-1 0-1,0 0 0,-3 0 1,0 3 106,1 1 0,-1-1 0,1 1 0,0 0 1,0 0-1,0 0 0,0 1 0,1 0 0,-1 0 1,1 0-1,1 0 0,-1 1 0,1-1 0,0 1 1,0 0-1,1 0 0,-1 0 0,1 0 0,1 0 1,-1 1-1,1-1 0,0 1 0,0-1 0,1 1 0,0 6 1,0 1-36,1 0 1,0 1-1,0-1 1,1-1-1,1 1 1,1 0 0,0-1-1,0 1 1,1-1-1,12 21 1,3-5 48,32 36 0,-30-39-86,27 40 0,-47-64-74,-1 1-1,1-1 1,-1 1 0,0-1-1,0 1 1,0-1 0,0 1-1,0-1 1,0 1 0,-1 0-1,1 0 1,-1-1 0,0 1-1,0 0 1,0 0-1,0 4 1,-1-5 12,0 0 1,0-1-1,1 1 0,-1 0 1,0-1-1,0 1 0,-1-1 1,1 1-1,0-1 0,0 0 1,-1 1-1,1-1 0,-1 0 0,1 0 1,-1 0-1,0 0 0,1 0 1,-4 1-1,-7 2 104,0-1 1,0 0-1,-1-1 0,1-1 0,-22 1 1,27-2-124,-9 2-47,-40-2-673,54 0 636,0-1 0,0 1 1,0 0-1,0-1 0,0 1 0,0-1 1,0 0-1,0 0 0,1 1 1,-1-1-1,0 0 0,0-1 1,1 1-1,-1 0 0,1 0 0,-1-1 1,1 1-1,-1-1 0,1 1 1,0-1-1,0 0 0,-2-3 1,-2-36-4838,5-13-5962</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9.134"/>
    </inkml:context>
    <inkml:brush xml:id="br0">
      <inkml:brushProperty name="width" value="0.05" units="cm"/>
      <inkml:brushProperty name="height" value="0.05" units="cm"/>
      <inkml:brushProperty name="color" value="#5B2D90"/>
    </inkml:brush>
  </inkml:definitions>
  <inkml:trace contextRef="#ctx0" brushRef="#br0">1 52 12630,'0'0'8132,"129"-52"-8132,-84 52-129,11 0-1247,5 4-3506,-1 10-4883</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9.499"/>
    </inkml:context>
    <inkml:brush xml:id="br0">
      <inkml:brushProperty name="width" value="0.05" units="cm"/>
      <inkml:brushProperty name="height" value="0.05" units="cm"/>
      <inkml:brushProperty name="color" value="#5B2D90"/>
    </inkml:brush>
  </inkml:definitions>
  <inkml:trace contextRef="#ctx0" brushRef="#br0">0 22 6883,'0'0'5939,"68"0"-12118</inkml:trace>
  <inkml:trace contextRef="#ctx0" brushRef="#br0" timeOffset="1">548 0 4178,'0'0'0</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49.833"/>
    </inkml:context>
    <inkml:brush xml:id="br0">
      <inkml:brushProperty name="width" value="0.05" units="cm"/>
      <inkml:brushProperty name="height" value="0.05" units="cm"/>
      <inkml:brushProperty name="color" value="#5B2D90"/>
    </inkml:brush>
  </inkml:definitions>
  <inkml:trace contextRef="#ctx0" brushRef="#br0">0 33 2945,'0'0'16,"121"-18"48,-36 13-64,18 0-544,10 1-16</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50.194"/>
    </inkml:context>
    <inkml:brush xml:id="br0">
      <inkml:brushProperty name="width" value="0.05" units="cm"/>
      <inkml:brushProperty name="height" value="0.05" units="cm"/>
      <inkml:brushProperty name="color" value="#5B2D90"/>
    </inkml:brush>
  </inkml:definitions>
  <inkml:trace contextRef="#ctx0" brushRef="#br0">1 26 144,'0'0'5779,"117"-18"-5475,-50 14 976,-2 1 1138,-3 3 927,-7 0-3009,-3 0-304,10 0 1121,15 0-1153,16 0-689,18 0 641,12 12-4898</inkml:trace>
  <inkml:trace contextRef="#ctx0" brushRef="#br0" timeOffset="1">2360 99 5010,'0'0'1009,"151"3"-1009,-60 3-16,14 6-1249,12 2 929,8 2-288</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50.520"/>
    </inkml:context>
    <inkml:brush xml:id="br0">
      <inkml:brushProperty name="width" value="0.05" units="cm"/>
      <inkml:brushProperty name="height" value="0.05" units="cm"/>
      <inkml:brushProperty name="color" value="#5B2D90"/>
    </inkml:brush>
  </inkml:definitions>
  <inkml:trace contextRef="#ctx0" brushRef="#br0">1 0 3330,'0'0'1200,"134"5"-624,-84-3 2290,-18-2-1362,-12 0 17,-15 0 1152</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4:52.227"/>
    </inkml:context>
    <inkml:brush xml:id="br0">
      <inkml:brushProperty name="width" value="0.05" units="cm"/>
      <inkml:brushProperty name="height" value="0.05" units="cm"/>
      <inkml:brushProperty name="color" value="#5B2D90"/>
    </inkml:brush>
  </inkml:definitions>
  <inkml:trace contextRef="#ctx0" brushRef="#br0">4375 272 448,'0'0'8884,"5"-17"-7278,15-48-587,-20 64-959,1-1-1,-1 1 0,0 0 0,1-1 0,-1 1 0,0 0 1,0-1-1,0 1 0,0 0 0,0-1 0,0 1 0,0-1 0,-1 1 1,1 0-1,0-1 0,-1 1 0,1 0 0,-1 0 0,0-1 1,1 1-1,-1 0 0,0 0 0,0 0 0,1 0 0,-1 0 0,0 0 1,0 0-1,0 0 0,0 0 0,-1 0 0,1 0 0,0 1 0,0-1 1,-2 0-1,-3-2-96,0 1 1,-1 0-1,1 1 1,-1 0-1,-10-1 1,3 0 273,-437-85-405,-9 38 158,-957 49-34,1316 2 58,-52 7-23,-289 54 0,304-38-65,-147 30 187,221-39-123,0 3 1,-80 35-1,77-18 348,2 2-1,1 3 0,-74 64 1,109-82-220,19-16 37,-24 19 388,-55 55 0,80-72-525,1 0 0,1 0 0,0 1 0,0 0 0,1 0 0,0 1 0,1-1 0,0 1 0,1 1-1,0-1 1,-3 16 0,-19 192 116,25-212-127,0-1 1,1 1 0,-1-1 0,2 1-1,-1-1 1,1 0 0,0 1-1,0-1 1,1 0 0,-1 1 0,1-1-1,1 0 1,-1 0 0,1 0-1,6 8 1,0-3 9,0-1 0,1 1 0,0-1 0,1-1 0,0 0 0,13 8 1,11 5 157,0-1 1,1-2 0,2-1 0,-1-2 0,66 18-1,207 33 497,-198-47-726,579 105 294,-476-87-264,2-9 0,339 2 0,-43-50 221,-216 4 4,90-31 302,-36 2 661,-87 15-1086,-232 23-58,0-1 0,0-2 0,-1-2 1,0 0-1,-1-2 0,30-18 0,-36 14-4,0 0 0,-1-2 0,21-23 0,-20 19 21,54-40 1,-49 44-74,-7 5 38,0-1 0,33-29 1,-50 39 3,0 0 0,0 0 1,-1 0-1,0-1 0,0 1 1,0-1-1,0 0 0,-1 0 1,0 0-1,-1-1 0,1 1 1,-1-1-1,-1 1 0,1-1 0,0-9 1,-1 6-24,-1 0 1,0 0-1,-1 0 1,0 0-1,-1 1 0,0-1 1,0 0-1,-1 1 1,0-1-1,-1 1 1,-6-12-1,0 5-64,0 1 1,-2 0-1,0 1 0,0 0 1,-18-16-1,-19-13-576,-2 2 0,-2 1 0,-102-57 0,98 68-1974,-116-43 1,57 39-2340</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1.262"/>
    </inkml:context>
    <inkml:brush xml:id="br0">
      <inkml:brushProperty name="width" value="0.05" units="cm"/>
      <inkml:brushProperty name="height" value="0.05" units="cm"/>
      <inkml:brushProperty name="color" value="#5B2D90"/>
    </inkml:brush>
  </inkml:definitions>
  <inkml:trace contextRef="#ctx0" brushRef="#br0">447 560 3249,'0'0'1121,"-10"-20"-409,6 12-663,-15-32 632,-2 1 0,-36-49 0,23 48 539,-74-67 0,43 46 110,61 56-694,0 0-1,0-1 1,0 1 0,1-1 0,0 0 0,1 0 0,-1-1-1,1 1 1,0 0 0,0-1 0,0-7 0,1 8-118,0 0 1,0 0 0,-1 0 0,0 0-1,0 0 1,0 1 0,-1-1-1,0 1 1,0-1 0,0 1-1,-9-10 745,12 42-724,-30 455 550,5-147-1460,24-315 168,-1 18-819,1 0 0,5 40 1,-3-73 617,-1 0 0,1 0 0,1 0 0,-1 0 0,1 0 0,0 0 0,0-1-1,5 9 1,-5-10-181,0-1-1,1 1 1,-1-1-1,1 0 0,0 1 1,0-1-1,0 0 1,0-1-1,4 3 0</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1.625"/>
    </inkml:context>
    <inkml:brush xml:id="br0">
      <inkml:brushProperty name="width" value="0.05" units="cm"/>
      <inkml:brushProperty name="height" value="0.05" units="cm"/>
      <inkml:brushProperty name="color" value="#5B2D90"/>
    </inkml:brush>
  </inkml:definitions>
  <inkml:trace contextRef="#ctx0" brushRef="#br0">485 1 13190,'0'0'8831,"-16"11"-8455,-43 32-245,-72 70 1,-65 77 107,141-136-151,52-52-90,1 0 0,0 0-1,0 0 1,0 0 0,0 0 0,0 1 0,0-1 0,1 0 0,-1 1 0,1-1 0,-1 1 0,1 0 0,0-1 0,0 1 0,0 4 0,1-5 22,1 0 0,0 0 0,0 0-1,0 0 1,0 0 0,0 0 0,1-1-1,-1 1 1,0 0 0,1-1 0,-1 1-1,1-1 1,0 1 0,-1-1 0,1 0-1,0 1 1,0-1 0,0 0 0,4 1-1,38 27 946,53 45 0,-13-9-1003,-77-59-454,0-1 1,1-1-1,0 1 0,0-1 1,1-1-1,-1 1 1,1-1-1,-1-1 0,1 0 1,15 2-1,17-3-6039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52.794"/>
    </inkml:context>
    <inkml:brush xml:id="br0">
      <inkml:brushProperty name="width" value="0.05" units="cm"/>
      <inkml:brushProperty name="height" value="0.05" units="cm"/>
      <inkml:brushProperty name="color" value="#5B2D90"/>
    </inkml:brush>
  </inkml:definitions>
  <inkml:trace contextRef="#ctx0" brushRef="#br0">0 147 10053,'0'0'8649,"3"-10"-7438,-2 5-958,1 0 0,0-1-1,0 1 1,0 0 0,0 1 0,1-1-1,0 0 1,0 1 0,0-1 0,1 1-1,-1 0 1,1 0 0,0 0 0,0 1-1,0 0 1,1-1 0,-1 1 0,7-2-1,4-4-202,1 1 1,1 1-1,-1 1 0,1 0 0,0 2 0,0-1 0,0 2 1,1 0-1,30 0 0,-47 3-52,-1 0 0,1 0 0,-1 0 0,1 1 0,0-1 0,-1 0-1,1 0 1,-1 0 0,1 0 0,0 1 0,-1-1 0,1 0 0,-1 1 0,1-1 0,-1 0 0,1 1 0,-1-1 0,0 0 0,1 1 0,-1-1 0,1 1 0,-1-1 0,0 1 0,1-1-1,-1 1 1,0-1 0,0 1 0,1 0 0,-1 0 0,1 24-99,-16 26-139,-22 17-340,25-49 7,1 0-1,1 0 1,1 1-1,0 1 1,2 0-1,0 0 1,2 0-1,-4 25 1,7-31-471,1 0 1,1 0-1,0 0 1,4 23-1,-2-31 955,0 1 1,0-1-1,1 1 0,0-1 0,0 0 0,1 0 0,-1 0 0,2 0 1,-1-1-1,8 9 0,-3-5 800,0 1 0,-1 0 0,0 0 0,13 25 0,-20-34-586,0 1 0,0-1 0,0 1-1,0-1 1,0 1 0,-1 0 0,1-1-1,-1 1 1,0 0 0,0 0 0,0-1-1,0 1 1,0 0 0,0 0 0,-1-1-1,1 1 1,-1 0 0,0-1 0,0 1-1,0-1 1,0 1 0,0-1 0,-1 1-1,1-1 1,-1 0 0,1 1 0,-1-1-1,0 0 1,0 0 0,0 0 0,-5 3-1,-5 2-137,-1 0 1,0 0-1,0-1 0,-1 0 0,1-2 0,-1 1 0,0-2 0,-1 0 0,1 0 0,-1-2 1,-22 1-1,22-5-3845,8-14-4968</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1.984"/>
    </inkml:context>
    <inkml:brush xml:id="br0">
      <inkml:brushProperty name="width" value="0.05" units="cm"/>
      <inkml:brushProperty name="height" value="0.05" units="cm"/>
      <inkml:brushProperty name="color" value="#5B2D90"/>
    </inkml:brush>
  </inkml:definitions>
  <inkml:trace contextRef="#ctx0" brushRef="#br0">1 660 17960,'0'0'8196,"178"-105"-9301,-91 85-2048,1 1-1281,-7-3-5202</inkml:trace>
  <inkml:trace contextRef="#ctx0" brushRef="#br0" timeOffset="1">911 0 5587,'0'0'18445,"-15"14"-18060,5-4-238,1 1 1,0 0 0,0 0 0,1 0-1,0 1 1,1 1 0,0-1 0,1 1-1,1 0 1,0 0 0,1 1 0,-4 18-1,-6 88 815,4 1 0,9 174-1,3-171-641,0-27-84,1-19-310,-10 89 0,5-150-190,-1 0 0,0 0 0,-2-1 1,0 1-1,-8 19 0,9-29-282,1 1 0,-1-1-1,-1 0 1,1 0 0,-1 0 0,0-1-1,-1 0 1,0 0 0,0 0-1,0 0 1,0-1 0,-12 7 0,12-10-1081,0 1 1,0-1 0,0 0-1,0 0 1,-11 1-1,16-3 1485</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2.336"/>
    </inkml:context>
    <inkml:brush xml:id="br0">
      <inkml:brushProperty name="width" value="0.05" units="cm"/>
      <inkml:brushProperty name="height" value="0.05" units="cm"/>
      <inkml:brushProperty name="color" value="#5B2D90"/>
    </inkml:brush>
  </inkml:definitions>
  <inkml:trace contextRef="#ctx0" brushRef="#br0">0 341 16856,'14'-19'1862,"-7"10"-1586,2-4 4,0 0 1,0 1-1,1 0 1,1 1-1,0 0 1,0 1-1,1 0 1,0 1-1,1 0 1,20-10-1,-6 9-66,0 2-1,1 0 1,0 1-1,0 2 1,1 1-1,0 1 0,44 2 1,-62 1-201,0 0 1,0 1-1,-1 0 1,1 0 0,0 1-1,-1 1 1,1 0-1,15 7 1,-22-8-18,1 1 0,-1-1 1,0 1-1,0 0 0,0 1 1,-1-1-1,1 1 1,-1-1-1,0 1 0,0 0 1,0 0-1,0 0 0,-1 1 1,0-1-1,0 1 0,0-1 1,0 1-1,-1 0 1,1 0-1,0 7 0,1 18-44,-1-1 0,-1 40 0,-1 5-13,0-71 66,0 0 1,0 0 0,0-1-1,1 1 1,-1 0-1,1 0 1,0 0 0,0 0-1,0-1 1,0 1-1,0 0 1,1-1 0,-1 1-1,1-1 1,-1 1-1,1-1 1,0 0 0,0 0-1,0 0 1,0 0-1,1 0 1,2 2 0,-1-3 15,0 1 1,0-1 0,0 0 0,0 0 0,0 0-1,0 0 1,0-1 0,0 0 0,1 0 0,-1 0-1,0 0 1,0 0 0,0-1 0,0 0 0,7-2-1,-2 0 145,0-1-1,0 0 1,-1-1-1,0 1 1,0-1-1,0-1 1,0 0-1,-1 0 0,0 0 1,0-1-1,-1 0 1,0 0-1,0-1 1,-1 1-1,1-1 1,-2-1-1,1 1 1,-1-1-1,-1 0 0,1 1 1,-2-2-1,1 1 1,2-18-1,-3 15-101,0-1 0,-1 1 0,0-1 0,-1 0-1,-1 0 1,0 1 0,0-1 0,-1 1 0,-1-1-1,0 1 1,-1 0 0,0 0 0,-1 0 0,0 0 0,-1 1-1,0 0 1,-11-15 0,7 14-216,-1 1 1,0 0-1,-1 1 0,-15-10 1,22 16-468,-1 0 1,0 0 0,0 1 0,-1 0 0,1 1-1,0-1 1,-1 1 0,0 0 0,1 1-1,-1-1 1,-9 1 0</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2.681"/>
    </inkml:context>
    <inkml:brush xml:id="br0">
      <inkml:brushProperty name="width" value="0.05" units="cm"/>
      <inkml:brushProperty name="height" value="0.05" units="cm"/>
      <inkml:brushProperty name="color" value="#5B2D90"/>
    </inkml:brush>
  </inkml:definitions>
  <inkml:trace contextRef="#ctx0" brushRef="#br0">1 1 18953,'0'0'7379,"24"146"-6755,-24-68 385,0 10-1009,4 1 128,4 2-384,7 5-1377,9-10-1745,6-18-1744,12-25-4898</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3.018"/>
    </inkml:context>
    <inkml:brush xml:id="br0">
      <inkml:brushProperty name="width" value="0.05" units="cm"/>
      <inkml:brushProperty name="height" value="0.05" units="cm"/>
      <inkml:brushProperty name="color" value="#5B2D90"/>
    </inkml:brush>
  </inkml:definitions>
  <inkml:trace contextRef="#ctx0" brushRef="#br0">297 804 8852,'10'-24'3354,"33"-80"-38,-39 95-2827,-1 0-1,0 0 1,0 0 0,-1-1 0,0 1 0,-1-1-1,0 0 1,0-18 0,-1 27-396,0 0 1,0-1-1,-1 1 0,1 0 1,0-1-1,0 1 0,-1 0 1,1 0-1,-1-1 0,1 1 1,-1 0-1,0 0 0,1 0 1,-1 0-1,0 0 0,0 0 1,0 0-1,0 0 0,0 0 1,0 0-1,0 0 0,0 0 1,0 1-1,-2-2 0,0 1-5,0 0 0,0 0 0,-1 0-1,1 0 1,-1 1 0,1-1-1,-1 1 1,1 0 0,-6 0 0,-1 1-27,-1 1 0,1 0 0,0 0 0,0 1 1,-20 8-1,13-1-24,1 0 0,-1 1 1,2 1-1,-1 1 0,2 0 0,0 1 1,0 0-1,2 1 0,-1 1 0,-18 32 1,24-36-39,0 0 1,0 1 0,2 0 0,-1 0 0,2 0 0,0 1 0,0-1 0,1 1 0,1 0 0,0 0-1,1 0 1,1 0 0,0 0 0,1 1 0,5 26 0,-5-38-13,0 1 0,0-1 0,0 0 1,1-1-1,-1 1 0,1 0 0,0 0 0,0-1 0,0 1 1,0-1-1,1 1 0,-1-1 0,1 0 0,-1 0 0,1 0 1,0-1-1,-1 1 0,1 0 0,0-1 0,0 0 0,0 0 1,1 0-1,-1 0 0,0 0 0,0-1 0,0 1 0,1-1 0,-1 0 1,0 0-1,0 0 0,7-1 0,0 0-8,0-1 0,0 0 0,0 0 0,0-1 0,0 0 0,-1-1 0,1 0-1,-1-1 1,12-7 0,2-6-14,-1 0-1,0-2 1,-2-1 0,0 0-1,-1-2 1,-1 0-1,-2-1 1,0 0 0,-1-2-1,-2 0 1,-1 0-1,13-40 1,-2-5-71,-4 0-1,-3-1 1,11-126 0,-24 169 373,6-100 141,-14 41 3281,-8 117-1813,-4 32-1757,4 2 1,2 0 0,-3 72-1,7 197 6,7-277-91,14 208-468,-8-220-715,13 44 0,-11-60-785,1 0 0,18 39 0,17 4-8356</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4.271"/>
    </inkml:context>
    <inkml:brush xml:id="br0">
      <inkml:brushProperty name="width" value="0.05" units="cm"/>
      <inkml:brushProperty name="height" value="0.05" units="cm"/>
      <inkml:brushProperty name="color" value="#5B2D90"/>
    </inkml:brush>
  </inkml:definitions>
  <inkml:trace contextRef="#ctx0" brushRef="#br0">573 354 5587,'0'0'3430,"-6"-16"-1477,-22-48 326,26 60-2095,0 1 1,-1 0-1,1 0 0,-1 0 1,0 0-1,0 1 1,0-1-1,0 1 0,-1-1 1,1 1-1,-1 0 1,1 1-1,-1-1 0,0 1 1,1-1-1,-1 1 1,0 0-1,0 0 1,0 1-1,0-1 0,0 1 1,0 0-1,0 0 1,0 0-1,0 1 0,-5 1 1,-8-2 297,0 1-298,-1 0 0,1 2-1,-1 0 1,1 0 0,0 2 0,0 0 0,1 1-1,0 1 1,0 0 0,0 1 0,1 1 0,0 1 0,1 0-1,0 0 1,0 2 0,1 0 0,1 0 0,0 1 0,-11 15-1,10-10-81,1 0 1,0 1-1,1 1 0,1-1 0,1 2 0,1-1 0,0 1 0,2 0 0,1 1 0,0 0 0,1 0 0,2 0 0,0 0 1,3 40-1,1-49-102,0-1-1,1 1 1,1 0 0,0-1 0,0 1 0,2-1 0,-1 0 0,2-1 0,-1 0 0,1 0 0,1 0 0,0-1-1,1 0 1,0 0 0,0-1 0,1 0 0,0-1 0,1 0 0,0 0 0,0-2 0,13 7 0,-14-7-76,1-2 0,-1 1 0,1-1 0,0-1 0,0 0 0,0 0 0,1-1 0,-1-1 0,0 0 0,1 0 0,-1-1-1,1 0 1,-1-1 0,1-1 0,-1 0 0,0 0 0,1-1 0,-2-1 0,1 0 0,0 0 0,-1-1 0,1 0 0,-1-1 0,12-9 0,-7 3-72,-2-1 0,0 0 0,0-1 0,-1 0-1,-1-1 1,0 0 0,-1-1 0,13-28 0,-2-6-113,23-85 1,-28 79 526,27-62-1,-41 112-128,1 0-1,0 0 1,0 1-1,1-1 1,0 1 0,0-1-1,0 1 1,0 0-1,9-6 1,-12 10-107,1 0-1,0 0 1,0 0 0,-1 0 0,1 0 0,0 1-1,0-1 1,0 1 0,0 0 0,0-1 0,0 1-1,0 0 1,0 0 0,0 0 0,0 0 0,0 1-1,0-1 1,0 0 0,0 1 0,-1-1 0,1 1-1,0 0 1,0 0 0,0 0 0,-1 0 0,1 0-1,0 0 1,-1 0 0,1 0 0,-1 1 0,1-1-1,-1 1 1,0-1 0,0 1 0,2 2 0,9 10-13,-1 1 0,0 1 1,-1 0-1,-1 0 1,-1 1-1,0 0 1,8 26-1,-12-29-22,0 1 1,-1-1-1,0 0 0,-1 1 1,-1 0-1,0 0 0,-1-1 1,-1 1-1,0 0 0,-4 17 1,4-27-24,-1 0 0,0-1 0,0 1 0,0 0 1,-1 0-1,0-1 0,1 1 0,-2-1 0,1 0 1,0 0-1,-1 0 0,0-1 0,0 1 0,0-1 1,0 0-1,-1 0 0,1 0 0,-1-1 0,1 1 0,-1-1 1,0 0-1,0-1 0,0 1 0,0-1 0,-9 1 1,13-2 27,0-1 0,0 1 0,0-1 0,1 1 0,-1-1 0,0 0 1,0 1-1,1-1 0,-1 0 0,0 0 0,1 0 0,-1 1 1,1-1-1,-1 0 0,1 0 0,-1 0 0,1 0 0,0 0 0,-1 0 1,1 0-1,0 0 0,0 0 0,0 0 0,0 0 0,0 0 0,0 0 1,0 0-1,0 0 0,0 0 0,0 0 0,1 0 0,-1 0 0,1-1 1,-1-6-6,1-4-36,1-1 0,0 1-1,1 0 1,0 0 0,0 0 0,2 0 0,-1 1 0,2-1 0,-1 1 0,12-15 0,9-14-546,44-47 1,-70 87 585,97-105-1523,-88 96 1439,1 1-1,0 0 1,0 0-1,0 1 1,1 1-1,0-1 1,0 2-1,24-9 1,-32 13 129,-1 1 1,1-1-1,-1 1 1,1-1 0,0 1-1,-1 0 1,1 0 0,-1 0-1,1 1 1,0-1 0,-1 1-1,1-1 1,-1 1 0,1 0-1,-1 0 1,0 0 0,1 0-1,-1 0 1,0 1 0,3 1-1,0 2 95,1 0 0,-1 1-1,0 0 1,-1 0 0,6 9 0,7 8 30,-3-6 32,1 0 0,0-1 0,1-1 1,1-1-1,0 0 0,26 15 0,-33-22-134,1-2-1,-1 1 1,1-1 0,1-1 0,-1 0-1,0 0 1,1-1 0,0-1 0,0 0-1,0-1 1,0 0 0,0 0 0,15-2-1,-24 0-55,1 0 0,-1 0 0,1 0-1,-1-1 1,0 1 0,1-1 0,-1 0-1,0 0 1,0 0 0,0 0-1,0 0 1,-1-1 0,1 1 0,-1-1-1,1 0 1,-1 1 0,0-1-1,0 0 1,0 0 0,-1-1 0,1 1-1,-1 0 1,1-1 0,-1 1-1,0-1 1,0 1 0,0-5 0,0 0 4,0 1 0,0 0 0,-1-1 0,1 1 0,-2-1 1,1 1-1,-1 0 0,0-1 0,-1 1 0,0 0 0,0 0 0,0 0 1,-4-7-1,-1 4-31,1 1 1,-1 1-1,-1-1 0,0 1 1,0 1-1,-1-1 1,1 1-1,-2 1 1,1 0-1,-1 0 1,0 1-1,0 0 0,0 0 1,0 1-1,-1 1 1,0 0-1,-13-2 1,16 3 3,0 0 0,-1 1 1,1 0-1,-1 0 0,1 1 1,-1 0-1,1 0 0,-1 1 1,1 0-1,0 1 0,-1-1 1,1 2-1,0-1 0,0 1 0,0 1 1,1-1-1,-1 1 0,1 1 1,0-1-1,0 1 0,0 0 1,1 1-1,-8 8 0,11-12 4,0 1-1,1 1 1,0-1-1,-1 0 1,1 0-1,0 1 1,1-1-1,-1 1 1,1 0-1,-1-1 1,1 1-1,0 0 0,1 0 1,-1 0-1,1 0 1,-1 0-1,1 0 1,1 0-1,-1 0 1,0-1-1,1 1 1,0 0-1,0 0 1,0 0-1,0 0 0,0-1 1,1 1-1,0-1 1,0 1-1,0-1 1,0 0-1,0 1 1,1-1-1,-1 0 1,5 3-1,1 1-57,0-1 0,0 0-1,1 0 1,0-1 0,0 0 0,0-1-1,0 0 1,1-1 0,0 1 0,-1-2-1,1 1 1,18 1 0,-13-3 55,1-1 0,-1 0 1,1-2-1,-1 1 0,1-2 0,-1 0 0,0 0 1,0-2-1,0 0 0,-1 0 0,0-2 0,0 0 1,0 0-1,-1-1 0,0-1 0,0 0 0,-1-1 1,11-11-1,15-19 422,-3-2 0,-1-1 0,50-83 0,-38 56 228,-45 68-592,0-1-1,0 1 0,1 0 1,-1 0-1,1 0 0,0 0 1,-1 1-1,1-1 0,0 0 1,0 1-1,0-1 0,0 1 1,0 0-1,1 0 0,-1 0 1,3-1-1,-3 2-43,0 0-1,0 0 1,0 0-1,0 1 1,0-1-1,0 1 1,0 0-1,0-1 1,0 1-1,0 0 1,-1 0-1,1 0 1,0 0-1,-1 1 1,1-1-1,-1 0 1,1 1-1,-1-1 1,1 1-1,1 2 1,11 12-93,0 1 1,-1 1-1,-1 0 1,-1 1-1,-1 0 1,0 0-1,-1 1 1,-1 0-1,-1 1 1,-1 0-1,-1 0 1,-1 0 0,0 1-1,0 35 1,-4-57 79,0 0 1,0 0-1,0 0 1,0 0 0,0 0-1,0 0 1,0-1-1,0 1 1,1 0 0,-1 0-1,0 0 1,0 0-1,0 0 1,0 0-1,0 0 1,0 0 0,0 0-1,0 0 1,0 0-1,0 0 1,0 0 0,1 0-1,-1 0 1,0 0-1,0 0 1,0 0 0,0 0-1,0 0 1,0 0-1,0 1 1,0-1-1,0 0 1,0 0 0,0 0-1,0 0 1,0 0-1,1 0 1,-1 0 0,0 0-1,0 0 1,0 0-1,0 0 1,0 0 0,0 0-1,0 0 1,0 0-1,0 1 1,0-1-1,0 0 1,0 0 0,0 0-1,0 0 1,0 0-1,0 0 1,0 0 0,0 0-1,0 0 1,0 0-1,0 1 1,7-12 20,5-16 273,51-188-111,-20 59 70,-34 141-25,1 21-216,5 30-142,-13-31 156,64 154-171,-35-89 186,26 88 0,-52-142-40,-2 0 0,0 1 0,0-1 0,-2 0 0,0 1 0,-1-1-1,0 1 1,-2-1 0,-5 32 0,5-43 37,1 0-1,-1 1 1,0-1-1,0 0 1,0 0-1,-1 0 1,0 0-1,0-1 1,0 1-1,-1-1 1,1 0-1,-1 0 1,0 0-1,0 0 1,-1-1-1,1 1 1,-1-1-1,1 0 1,-1 0-1,0-1 1,0 0-1,-1 0 1,1 0-1,0 0 0,-1-1 1,1 0-1,-1 0 1,1 0-1,-1-1 1,1 0-1,-1 0 1,-5-1-1,9 1 27,-1 0 0,1 0-1,0 0 1,0-1 0,-1 1-1,1-1 1,0 0 0,0 1 0,0-1-1,0 0 1,0 0 0,0-1-1,0 1 1,0 0 0,0-1-1,0 1 1,1-1 0,-1 1-1,1-1 1,-1 0 0,1 0-1,-2-3 1,1 1-15,0-1 0,0 0 1,1 1-1,-1-1 0,1 0 0,1 0 0,-1 0 0,1 0 1,-1 0-1,2-6 0,0-2-67,0 1 0,1-1 0,1 1 0,0 0-1,1-1 1,0 1 0,11-21 0,6 2-508,2 2 0,1 1 0,1 0 0,1 2 0,34-26 0,19-20-6519,-51 42-2600</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4.861"/>
    </inkml:context>
    <inkml:brush xml:id="br0">
      <inkml:brushProperty name="width" value="0.05" units="cm"/>
      <inkml:brushProperty name="height" value="0.05" units="cm"/>
      <inkml:brushProperty name="color" value="#5B2D90"/>
    </inkml:brush>
  </inkml:definitions>
  <inkml:trace contextRef="#ctx0" brushRef="#br0">285 10 10773,'0'0'13086,"-12"-4"-12166,9 3-891,1 0 0,0 0 0,-1 1 0,1-1 0,-1 0 0,1 1 0,-1 0-1,1 0 1,-1-1 0,0 2 0,1-1 0,-1 0 0,1 0 0,-1 1 0,1-1 0,-1 1 0,1 0-1,0 0 1,-4 1 0,2 2 0,0 0-1,1 0 0,-1 0 1,1 0-1,0 0 1,1 0-1,-1 1 0,1 0 1,0-1-1,0 1 1,0 0-1,-1 7 0,-15 47 298,4 0 0,2 2 0,-9 121 0,19 193 1367,4-197-1395,-1-115-619,1-23-688,-2 1 0,-6 41 0,5-72 643,0-1 0,-1 1 0,-1-1-1,1 0 1,-1 0 0,-1 0-1,0 0 1,0 0 0,-1-1 0,0 1-1,0-1 1,-1-1 0,-12 13-1,-32 13-8028,49-32 8202</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5.241"/>
    </inkml:context>
    <inkml:brush xml:id="br0">
      <inkml:brushProperty name="width" value="0.05" units="cm"/>
      <inkml:brushProperty name="height" value="0.05" units="cm"/>
      <inkml:brushProperty name="color" value="#5B2D90"/>
    </inkml:brush>
  </inkml:definitions>
  <inkml:trace contextRef="#ctx0" brushRef="#br0">0 481 13558,'4'-28'789,"1"0"0,1 0-1,1 1 1,1 0 0,2 0 0,17-35-1,-20 50-640,0 1-1,1-1 0,0 1 1,0 0-1,1 1 0,1 0 1,0 0-1,0 1 0,1 1 1,0 0-1,0 0 0,1 1 1,0 0-1,0 1 0,16-5 0,-9 4-111,0 2-1,1 1 1,0 0-1,0 1 1,0 1-1,0 1 1,0 1-1,0 1 1,20 3-1,-30-2-49,-1 0 1,0 0-1,0 1 0,0 0 1,-1 1-1,1 0 0,-1 0 1,0 0-1,11 9 1,-14-9-6,-1 0 0,1 1 1,-1-1-1,0 1 0,0 0 1,0 0-1,-1 1 1,0-1-1,0 1 0,0 0 1,-1-1-1,1 1 0,-2 0 1,1 0-1,1 7 0,0 16-166,-1 1 0,-2-1 0,-4 43 0,0-10-489,4-61 667,0 0 0,-1 0 0,1 0 0,0 0 0,0 0 0,0 0-1,0 0 1,0 0 0,0 0 0,0 0 0,0 0 0,0 0-1,0 0 1,1 0 0,-1 0 0,0 0 0,1 0 0,-1-1-1,0 1 1,1 0 0,-1 0 0,1 0 0,0-1 0,-1 1 0,1 0-1,0 0 1,-1-1 0,1 1 0,0 0 0,0-1 0,-1 1-1,1-1 1,0 1 0,0-1 0,0 0 0,0 1 0,0-1-1,0 0 1,0 0 0,0 1 0,-1-1 0,1 0 0,0 0 0,0 0-1,0 0 1,0 0 0,0 0 0,0 0 0,0-1 0,0 1-1,0 0 1,0-1 0,0 1 0,0 0 0,0-1 0,1 0-1,4-2 130,-1 0 1,1 0-1,-1-1 0,0 1 0,0-1 0,0 0 0,7-8 0,-4 1 170,-1-1 1,0 1 0,0-1-1,-1-1 1,-1 1-1,0-1 1,0 0 0,-1 0-1,-1 0 1,0-1-1,-1 1 1,-1-1 0,0 1-1,-1-1 1,-2-24 0,1 26-217,-1 0 0,-1 0 0,0 0 0,-1 0 0,0 0 0,0 1 0,-12-20 0,12 23-317,-1 1 0,-1 0 0,1 0 0,-1 0 0,0 1 0,-1 0 0,0 0 0,0 0 0,0 1 0,0 0 0,-11-5 0,13 7-3673</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5.585"/>
    </inkml:context>
    <inkml:brush xml:id="br0">
      <inkml:brushProperty name="width" value="0.05" units="cm"/>
      <inkml:brushProperty name="height" value="0.05" units="cm"/>
      <inkml:brushProperty name="color" value="#5B2D90"/>
    </inkml:brush>
  </inkml:definitions>
  <inkml:trace contextRef="#ctx0" brushRef="#br0">80 1 10949,'0'0'13574,"0"167"-12325,-10-76-289,-11 5-752,-3 8-112,6-1-96,12-1-1584,6-9-273,10-20-2305,33-28-4114</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5.952"/>
    </inkml:context>
    <inkml:brush xml:id="br0">
      <inkml:brushProperty name="width" value="0.05" units="cm"/>
      <inkml:brushProperty name="height" value="0.05" units="cm"/>
      <inkml:brushProperty name="color" value="#5B2D90"/>
    </inkml:brush>
  </inkml:definitions>
  <inkml:trace contextRef="#ctx0" brushRef="#br0">339 723 8052,'0'0'4402,"-4"-17"-974,3 13-3294,-1-3 174,1 0 0,-1 1 0,0-1 0,-1 1 0,0 0 0,0-1 0,0 1 1,-5-6-1,6 10-227,0-1 0,-1 1 1,1 0-1,0 1 0,-1-1 0,1 0 1,-1 1-1,0-1 0,1 1 0,-1 0 1,0 0-1,0 0 0,0 0 1,0 1-1,0-1 0,0 1 0,0 0 1,0-1-1,0 1 0,0 1 0,0-1 1,0 0-1,0 1 0,1-1 1,-1 1-1,0 0 0,0 0 0,-4 3 1,-5 1-20,1 1 1,0 0-1,0 1 1,0 0-1,1 0 1,0 1-1,1 1 0,0 0 1,0 0-1,1 1 1,0 0-1,1 0 1,-10 18-1,5-6-19,0 0 1,2 1-1,1 0 0,1 1 0,1-1 0,-5 28 0,8-28-53,1 1-1,1-1 0,1 1 1,3 31-1,-2-52 5,1 0-1,-1 0 1,1 1 0,0-1 0,0 0-1,0 0 1,0 0 0,0 0 0,1 0 0,0 0-1,-1-1 1,1 1 0,0 0 0,0-1-1,0 1 1,1-1 0,-1 0 0,0 0-1,1 0 1,0 0 0,-1 0 0,1-1-1,0 1 1,0-1 0,0 1 0,0-1-1,0 0 1,0 0 0,1-1 0,3 2 0,2-2 8,0 1 1,-1-1-1,1-1 1,-1 0-1,1 0 1,0 0-1,-1-1 1,0 0-1,1-1 1,13-6-1,-5 0 9,0-2 0,0 1-1,-2-2 1,1 0-1,-1-1 1,-1-1-1,0 0 1,-1 0-1,13-21 1,-2 0-62,-1-1 1,-2 0 0,22-54-1,-13 9 48,-4-1 0,-3-2 0,-3 0 0,-5-1 0,-3-1 0,-4 0 0,-3-92 0,-5 176 144,0 0-1,0 0 1,0 0-1,0 0 1,0 0-1,0 0 0,-1 0 1,1-1-1,-1 1 1,1 0-1,-1 0 1,0 0-1,0 1 1,0-1-1,-1-3 0,-9 8 1640,-5 17-1114,-2 16-556,2 1 1,2 0-1,1 1 0,2 0 1,-11 71-1,8-26-23,-5 134-1,18 85-415,2-265 186,7 135-2521,5-63-2489,5-7-6401</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6.947"/>
    </inkml:context>
    <inkml:brush xml:id="br0">
      <inkml:brushProperty name="width" value="0.05" units="cm"/>
      <inkml:brushProperty name="height" value="0.05" units="cm"/>
      <inkml:brushProperty name="color" value="#5B2D90"/>
    </inkml:brush>
  </inkml:definitions>
  <inkml:trace contextRef="#ctx0" brushRef="#br0">0 150 12294,'0'0'9316,"3"15"-9113,3 15 41,1-1 1,2 0-1,12 29 1,50 100 976,-22-51-926,-30-61-231,-3-6-16,28 47 0,-44-85-47,1-1 1,-1 0-1,1 0 0,-1 0 1,1 0-1,-1 0 0,1 0 0,-1 0 1,1 0-1,0 0 0,0 0 1,0 0-1,-1 0 0,1 0 0,0 0 1,0-1-1,0 1 0,0 0 0,0-1 1,0 1-1,1-1 0,-1 1 1,0-1-1,0 0 0,0 1 0,0-1 1,1 0-1,-1 0 0,0 0 0,0 0 1,1 0-1,-1 0 0,0 0 1,0 0-1,0 0 0,1 0 0,-1-1 1,2 0-1,0-2 25,1 0 0,-1 0 0,1-1 0,-1 1-1,0-1 1,0 0 0,0 0 0,3-6 0,21-40 6,-2 0 0,-1-2 0,23-79 0,30-167-1971,-46 166-156,-23 114 754,1 21-526,6 27-1440,-12-24 2960,11 27-376,2-1 0,1 0 0,2-2 0,1 0 0,1-1 0,1-1 0,2-1 0,1-1 0,1-1 0,49 36 0,-70-57 1075,1-1-1,-1 1 1,1-1-1,0-1 0,0 1 1,0-1-1,0 0 0,0 0 1,12 1-1,-16-3-110,0 0 0,0 0-1,0 0 1,0 0 0,0-1-1,0 1 1,0-1 0,0 1-1,0-1 1,0 0 0,0 0-1,0 0 1,0 0 0,-1 0 0,1 0-1,0-1 1,-1 1 0,1-1-1,-1 1 1,1-1 0,-1 1-1,0-1 1,0 0 0,0 0-1,0 1 1,0-1 0,0 0-1,0 0 1,0 0 0,-1 0 0,1-4-1,2-1 145,-1-1 1,0 0-1,-1 1 0,0-1 0,0 0 0,-1 1 1,0-1-1,0 0 0,-1 0 0,0 1 0,0-1 1,0 0-1,-5-10 0,4 14-272,0 0 0,0 0 0,-1 1-1,1-1 1,-1 0 0,0 1 0,0 0 0,0 0 0,-1 0 0,1 0-1,-1 0 1,0 1 0,0-1 0,1 1 0,-1 0 0,-1 0 0,1 1 0,0-1-1,0 1 1,-1 0 0,1 0 0,-1 0 0,1 1 0,-8-1 0,-1 1-77,0 1-1,1 0 1,-1 0 0,1 2 0,0-1 0,-1 2 0,1-1 0,1 2 0,-1-1 0,0 2 0,1 0 0,0 0 0,1 1-1,-1 0 1,1 0 0,1 2 0,-1-1 0,1 1 0,-11 14 0,12-12-53,-1-1 0,2 1 1,0 0-1,0 1 0,1 0 1,0 0-1,1 0 0,0 1 0,1-1 1,1 1-1,0 0 0,1 0 0,0 1 1,1-1-1,0 0 0,1 0 0,1 1 1,3 19-1,-4-30-20,1 0-1,0 0 1,1 0 0,-1 0 0,0 0-1,1-1 1,-1 1 0,1 0 0,0-1-1,0 1 1,0-1 0,0 0 0,1 0-1,-1 0 1,0 0 0,1 0 0,0 0-1,-1-1 1,1 1 0,0-1 0,0 0 0,0 0-1,0 0 1,0 0 0,0 0 0,0 0-1,0-1 1,0 0 0,0 0 0,0 0-1,0 0 1,4 0 0,4-1-54,0 0 1,0-1-1,-1 0 1,1-1-1,0 0 1,-1 0-1,0-1 1,12-6-1,-3-2 55,0 0-1,-1-1 1,0-1-1,-1 0 1,-1-2-1,0 0 1,14-19 0,-10 8 62,-1 0 0,-1-1 1,-1 0-1,14-37 0,-25 50 197,-4 11 262,-2 10-83,-1 8-391,-7 101-343,4-80-216,2-1 0,3 67 0,0-90 154,1 0 1,0 1-1,1-1 0,0 0 0,1 0 1,0-1-1,1 1 0,0-1 1,1 0-1,0 0 0,0 0 0,15 16 1,-16-20-304,1-1 0,0 0 0,0 0 1,0 0-1,11 6 0,37 10-4337</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53.642"/>
    </inkml:context>
    <inkml:brush xml:id="br0">
      <inkml:brushProperty name="width" value="0.05" units="cm"/>
      <inkml:brushProperty name="height" value="0.05" units="cm"/>
      <inkml:brushProperty name="color" value="#5B2D90"/>
    </inkml:brush>
  </inkml:definitions>
  <inkml:trace contextRef="#ctx0" brushRef="#br0">7 1 960,'0'0'18633,"-6"11"-18361,39-6 1009,7-1-785,0-1-400,-5 1-96,-5-4-304,-6 0-977,-8 0-1824</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7.382"/>
    </inkml:context>
    <inkml:brush xml:id="br0">
      <inkml:brushProperty name="width" value="0.05" units="cm"/>
      <inkml:brushProperty name="height" value="0.05" units="cm"/>
      <inkml:brushProperty name="color" value="#5B2D90"/>
    </inkml:brush>
  </inkml:definitions>
  <inkml:trace contextRef="#ctx0" brushRef="#br0">195 868 5587,'0'-19'4015,"1"-2"-3017,0 2 235,0 1 1,-1-1-1,-1 1 1,0-1-1,-7-28 0,8 45-1140,0 1 0,0 0 0,0 0 0,-1 0 0,1 0 0,0 0 1,-1 0-1,1 0 0,-1 0 0,1 0 0,-1 0 0,1 0 0,-1 0 0,1 0 0,-1 0 0,0 0 0,0 0 0,0 0 0,1 1 0,-1-1 0,0 0 0,0 1 0,0-1 0,0 0 0,0 1 0,0-1 0,0 1 0,0 0 0,-1-1 0,1 1 1,0 0-1,0 0 0,0 0 0,0 0 0,0 0 0,0 0 0,-1 0 0,1 0 0,0 0 0,0 0 0,0 0 0,0 1 0,0-1 0,0 1 0,0-1 0,0 0 0,0 1 0,0 0 0,0-1 0,0 1 0,-1 1 0,-5 3 3,2 0-1,-1 1 1,0 0-1,1 0 1,0 0-1,-4 8 1,-5 8-30,1 0 1,1 1 0,1 0 0,1 1-1,1 0 1,2 1 0,0 0-1,1 0 1,2 0 0,0 1-1,1 39 1,3-61-79,0 0 1,0-1-1,1 1 0,0-1 0,-1 1 0,1-1 1,1 0-1,-1 1 0,0-1 0,1 0 0,-1 0 1,1 0-1,0 0 0,0 0 0,0 0 1,1 0-1,-1-1 0,1 1 0,-1-1 0,1 1 1,0-1-1,0 0 0,0 0 0,0-1 0,0 1 1,0-1-1,1 1 0,-1-1 0,1 0 0,-1 0 1,0-1-1,1 1 0,0-1 0,3 1 1,1-1-51,1 1 0,-1-2 0,1 1 0,-1-1 0,0-1 1,1 1-1,-1-1 0,0-1 0,0 1 0,0-2 1,0 1-1,-1-1 0,13-8 0,-3-2-82,-2 0-1,0-1 1,-1 0-1,0-1 0,-1-1 1,-1 0-1,-1-1 1,-1 0-1,0-1 1,10-28-1,-3 1-440,-2-1-1,-2-1 0,10-67 1,-11-4-81,-3-166 0,-8 262 838,-1-5 289,-5-45 0,4 66-280,0 0-1,-1 0 1,0 0-1,0 0 1,0 0-1,-1 0 1,0 1-1,0-1 1,-1 1 0,0 0-1,-6-7 1,10 12-110,-1 0 1,1 0 0,-1 0-1,1 1 1,-1-1 0,0 0-1,0 0 1,1 1 0,-1-1-1,0 0 1,0 1 0,0-1-1,0 0 1,0 1 0,0 0-1,1-1 1,-1 1 0,0-1-1,-1 1 1,1 0 0,0 0-1,0 0 1,0 0 0,0 0-1,0 0 1,0 0 0,0 0-1,0 0 1,0 0 0,0 0-1,0 0 1,0 1 0,0-1-1,0 1 1,0-1 0,0 1-1,0-1 1,0 1 0,1-1-1,-3 2 1,0 2-17,0 0 0,0-1 0,1 1 0,-1 0 0,1 1-1,0-1 1,-2 7 0,-9 28 45,3 1 0,0 0-1,3 0 1,2 0 0,-1 43-1,9 209 327,-3-287-417,35 341 51,-30-304-142,-4-28-548,11 52-96,1-38-2401,-12-27 2695,0 0 0,0 0 1,0 0-1,0 0 0,0-1 0,0 1 0,0 0 0,0 0 1,0-1-1,0 1 0,1 0 0,-1-1 0,0 0 0,0 1 1,1-1-1,-1 1 0,2-1 0,11 0-5763</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8.148"/>
    </inkml:context>
    <inkml:brush xml:id="br0">
      <inkml:brushProperty name="width" value="0.05" units="cm"/>
      <inkml:brushProperty name="height" value="0.05" units="cm"/>
      <inkml:brushProperty name="color" value="#5B2D90"/>
    </inkml:brush>
  </inkml:definitions>
  <inkml:trace contextRef="#ctx0" brushRef="#br0">113 35 8228,'0'0'11184,"0"-6"-9928,0-21-450,0 28-779,0-1 0,0 0 1,0 0-1,0 0 0,-1 1 0,1-1 1,0 0-1,0 0 0,0 0 0,0 1 1,0-1-1,-1 0 0,1 0 1,0 0-1,0 0 0,0 1 0,-1-1 1,1 0-1,0 0 0,0 0 0,-1 0 1,1 0-1,0 0 0,0 0 0,-1 0 1,1 0-1,0 0 0,0 0 0,0 0 1,-1 0-1,1 0 0,0 0 1,0 0-1,-1 0 0,1 0 0,0 0 1,0 0-1,-1 0 0,1 0 0,0 0 1,0-1-1,0 1 0,-1 0 0,1 0 1,0 0-1,0 0 0,0-1 0,-1 1 1,1 0-1,0 0 0,0 0 0,0-1 1,0 1-1,0 0 0,0 0 1,-1 0-1,1-1 0,0 1 0,0 0 1,0 0-1,0-1 0,0 1 0,0 0 1,-9 15 64,1 2 0,1-1 0,1 1 0,0 0 0,-6 30 0,4-16 57,-7 38-208,3 0 0,3 0 0,2 1 0,4 0 0,3 1 0,4-1 0,20 125 0,-16-158-3549,16 52-1,-10-54-3850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8.584"/>
    </inkml:context>
    <inkml:brush xml:id="br0">
      <inkml:brushProperty name="width" value="0.05" units="cm"/>
      <inkml:brushProperty name="height" value="0.05" units="cm"/>
      <inkml:brushProperty name="color" value="#5B2D90"/>
    </inkml:brush>
  </inkml:definitions>
  <inkml:trace contextRef="#ctx0" brushRef="#br0">81 0 10277,'0'0'10869,"-15"61"-10805,7-8 1184,0 8-1248,-2-2 432,-2-4-432,4-8 225,0-8-530,-2-11-703,8-12-1233</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8.933"/>
    </inkml:context>
    <inkml:brush xml:id="br0">
      <inkml:brushProperty name="width" value="0.05" units="cm"/>
      <inkml:brushProperty name="height" value="0.05" units="cm"/>
      <inkml:brushProperty name="color" value="#5B2D90"/>
    </inkml:brush>
  </inkml:definitions>
  <inkml:trace contextRef="#ctx0" brushRef="#br0">0 0 15831,'0'0'7716,"14"9"-10229,8 39 896,2 2-4530,0 0-4306</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09.667"/>
    </inkml:context>
    <inkml:brush xml:id="br0">
      <inkml:brushProperty name="width" value="0.05" units="cm"/>
      <inkml:brushProperty name="height" value="0.05" units="cm"/>
      <inkml:brushProperty name="color" value="#5B2D90"/>
    </inkml:brush>
  </inkml:definitions>
  <inkml:trace contextRef="#ctx0" brushRef="#br0">272 420 12550,'0'0'8193,"-18"-12"-6923,-63-38-649,78 49-607,0 0 0,0 0 0,0 0 0,1 1 0,-1-1 0,-1 1 0,1-1 0,0 1 0,0 0 0,0 0 0,0 0 0,0 1 0,0-1 0,0 1 0,0 0 0,0-1 0,0 1 0,1 1 0,-1-1 0,0 0 0,0 1 0,1-1 0,-5 4 0,0 2 9,0-1 0,0 1 1,0 1-1,1-1 1,-6 10-1,8-12-48,-2 3-4,0 1 0,1 0 0,0 0 0,0 1 1,1-1-1,0 1 0,1 0 0,0 0 0,1 1 0,0-1 0,0 0 0,0 17 0,3-26-5,-1 1 0,1-1 0,-1 0 1,1 1-1,-1-1 0,1 0 0,0 1 0,-1-1 0,1 0 0,0 0 0,0 0 1,0 0-1,0 1 0,0-1 0,0-1 0,0 1 0,0 0 0,1 0 0,-1 0 0,0-1 1,1 1-1,-1 0 0,0-1 0,1 1 0,-1-1 0,0 0 0,1 1 0,-1-1 1,1 0-1,-1 0 0,1 0 0,-1 0 0,1 0 0,-1 0 0,3-1 0,5 1-63,1-1-1,-1 0 1,0-1-1,16-4 1,-14 3 70,-1-1 0,0-1 0,-1 0 0,1 0 0,-1-1 0,0 0 0,0 0 1,-1-1-1,0 0 0,0-1 0,0 0 0,9-13 0,-18 64 873,-7 16-934,1-15 76,2 0-1,1 47 0,4-90-28,0 0 0,0 1 0,0-1 1,0 0-1,0 0 0,0 1 0,1-1 0,-1 0 0,0 0 0,1 0 0,-1 1 0,1-1 0,-1 0 0,1 0 0,-1 0 0,1 0 0,0 0 0,0 0 0,-1 0 0,1 0 0,0 0 0,0 0 0,0 0 0,0-1 0,0 1 0,0 0 0,0-1 0,1 1 0,-1-1 0,0 1 0,0-1 0,0 1 0,1-1 0,-1 0 0,0 0 0,0 0 0,1 1 0,-1-1 0,0 0 0,0-1 0,1 1 0,-1 0 0,0 0 0,0 0 0,3-2 0,1 1-108,1-1 0,-1 0 0,0 0 0,0 0 0,0-1 0,0 0 0,0 0 0,0 0 1,7-8-1,8-11-483,-1 0 0,-1-2 1,-1 0-1,-1-1 1,23-49-1,-14 17-2351,31-106-1,-45 117 2593,-1-1-1,4-61 0,-10 41 3483,0 0 4586,-3 42-3394,-6 72-4164,-21 82-1,2-16-112,-60 364-196,80-443-695,17-55-136,7-15 1150,10-9-63,39-46-1,-56 77 12,-1 0 1,2 0-1,0 2 0,1 0 1,0 0-1,32-17 1,-40 25 92,1 1 0,0 0 1,0 0-1,0 1 0,0 0 1,0 1-1,0 0 1,10 0-1,-15 0-121,-1 1-1,1 0 1,0 1-1,-1-1 1,1 0 0,-1 1-1,1-1 1,-1 1-1,1 0 1,-1 0 0,0 0-1,1 0 1,-1 0-1,0 0 1,0 1 0,0-1-1,0 1 1,0 0-1,0-1 1,0 1 0,-1 0-1,1 0 1,0 0-1,-1 0 1,0 1 0,1-1-1,-1 0 1,1 5-1,3 13-120,-1 0 0,-2 1-1,0-1 1,-1 0-1,-1 1 1,-1-1 0,-6 38-1,5-52-227,1-1-1,-1 1 0,0-1 1,-1 0-1,1 1 0,-5 5 0,-18 20-4087</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0.030"/>
    </inkml:context>
    <inkml:brush xml:id="br0">
      <inkml:brushProperty name="width" value="0.05" units="cm"/>
      <inkml:brushProperty name="height" value="0.05" units="cm"/>
      <inkml:brushProperty name="color" value="#5B2D90"/>
    </inkml:brush>
  </inkml:definitions>
  <inkml:trace contextRef="#ctx0" brushRef="#br0">0 0 18969,'0'0'2769,"52"129"-6467,-17-60-2288,-1 1-3347</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0.406"/>
    </inkml:context>
    <inkml:brush xml:id="br0">
      <inkml:brushProperty name="width" value="0.05" units="cm"/>
      <inkml:brushProperty name="height" value="0.05" units="cm"/>
      <inkml:brushProperty name="color" value="#5B2D90"/>
    </inkml:brush>
  </inkml:definitions>
  <inkml:trace contextRef="#ctx0" brushRef="#br0">44 1 15671,'0'0'5701,"-7"22"-5404,-1-3-158,3-7-56,0-1 0,1 1 1,0 0-1,1 0 0,1 1 0,0-1 0,0 0 0,1 1 0,1-1 0,1 24 0,2-23-76,0 0-1,1 0 0,0 0 0,1 0 0,0-1 1,1 0-1,1 0 0,0 0 0,8 10 0,-10-16-10,-1 0-1,1 0 0,1-1 0,-1 0 1,1 0-1,0 0 0,0 0 0,0-1 0,0 0 1,1-1-1,0 0 0,0 0 0,0 0 1,0 0-1,0-1 0,0-1 0,12 2 0,-16-2 12,0-1 0,1-1-1,-1 1 1,0 0-1,0-1 1,0 1-1,0-1 1,0 0 0,0 0-1,0-1 1,0 1-1,0 0 1,0-1-1,-1 0 1,1 1-1,-1-1 1,1 0 0,-1-1-1,0 1 1,1 0-1,-1-1 1,0 1-1,-1-1 1,1 1 0,0-1-1,-1 0 1,1 0-1,-1 0 1,0 0-1,0 0 1,0 0 0,0-4-1,1-2 13,-1 1 0,0 0 0,0 0-1,-1-1 1,0 1 0,0 0 0,-1 0 0,0-1 0,-1 1-1,0 0 1,0 0 0,-3-8 0,-4 2-58,1 0-1,-2 1 1,0 0 0,0 0 0,-1 1-1,-1 0 1,-21-16 0,-15-16 49,47 44-12,0-1 0,0 0 0,0 0 0,0 0 1,0 0-1,0 0 0,0 0 0,1 0 0,-1-1 0,0 1 1,0 0-1,1 0 0,-1-1 0,1 1 0,-1 0 1,1-1-1,0 1 0,-1 0 0,1-1 0,0 1 0,0 0 1,0-1-1,0-1 0,1 2-1,0 0 0,0 0-1,-1 0 1,1 1 0,0-1 0,0 0 0,0 0 0,0 0-1,0 1 1,0-1 0,0 0 0,1 1 0,-1-1 0,0 1 0,0 0-1,0-1 1,1 1 0,-1 0 0,0 0 0,2-1 0,13 0-14,0 0 1,0 1-1,18 2 1,-18-1 42,0 1 8,1 1 0,0 0 0,-1 1 1,1 1-1,-1 1 0,0 0 0,-1 1 0,18 10 0,59 23-197,-76-36 162,0 0-1,0-2 0,1 0 0,-1-1 0,30-2 0,8 1 190,-53 1-179,0-1 0,0 0 0,0 1 0,0-1-1,-1 0 1,1 1 0,0-1 0,0 1 0,-1-1 0,1 1 0,0 0 0,-1-1 0,1 1 0,-1 0 0,1-1 0,-1 1 0,1 0 0,-1 0 0,0-1 0,1 1 0,-1 0 0,0 0 0,1 0 0,-1 0 0,0-1 0,0 1 0,0 0 0,0 0 0,0 0 0,0 0 0,0 0 0,0 0 0,0-1 0,-1 3 0,-5 33 117,-13 28-142,10-40-516,1 0 1,2 1 0,0 0-1,2 0 1,-2 39 0,6-14-6166,0-6-6357</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1.111"/>
    </inkml:context>
    <inkml:brush xml:id="br0">
      <inkml:brushProperty name="width" value="0.05" units="cm"/>
      <inkml:brushProperty name="height" value="0.05" units="cm"/>
      <inkml:brushProperty name="color" value="#5B2D90"/>
    </inkml:brush>
  </inkml:definitions>
  <inkml:trace contextRef="#ctx0" brushRef="#br0">13728 589 11269,'0'0'3650,"-27"-5"-2250,-184-28 1338,-588-23 945,-6 49-3442,401 6-150,-1786-48 76,1292 23-131,-1019-97-407,213 44 232,999 59-176,-859-55-62,-267-8 373,1639 79 43,-272-15 1170,447 15-727,20-1-382,7 5-2115,-2 9-3848,-8 5-105</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2.033"/>
    </inkml:context>
    <inkml:brush xml:id="br0">
      <inkml:brushProperty name="width" value="0.05" units="cm"/>
      <inkml:brushProperty name="height" value="0.05" units="cm"/>
      <inkml:brushProperty name="color" value="#5B2D90"/>
    </inkml:brush>
  </inkml:definitions>
  <inkml:trace contextRef="#ctx0" brushRef="#br0">8 128 8308,'0'0'3185,"0"-18"566,0-60-555,-4 49-932,1 27-314,2 10 989,4 35-2508,2 0 1,1 0-1,13 43 1,-6-30-116,5 60 0,-8 231-1574,-10-294-738,0-46 1358,4 23-2555,-4-29 2863,1-1 0,-1 1 1,1 0-1,-1 0 0,1-1 0,0 1 0,0 0 0,-1-1 0,1 1 1,0 0-1,0-1 0,0 0 0,0 1 0,-1-1 0,1 1 0,0-1 0,0 0 1,2 1-1,24 0-12172</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2.417"/>
    </inkml:context>
    <inkml:brush xml:id="br0">
      <inkml:brushProperty name="width" value="0.05" units="cm"/>
      <inkml:brushProperty name="height" value="0.05" units="cm"/>
      <inkml:brushProperty name="color" value="#5B2D90"/>
    </inkml:brush>
  </inkml:definitions>
  <inkml:trace contextRef="#ctx0" brushRef="#br0">717 111 12070,'-16'-15'1059,"-53"-49"1483,64 60-2385,1 1 0,-1 0-1,0 0 1,0 0 0,0 0-1,-1 1 1,1 0 0,-1 0 0,1 0-1,-1 1 1,0 0 0,1 0-1,-1 0 1,0 1 0,0-1 0,0 1-1,1 1 1,-1-1 0,0 1-1,0 0 1,1 1 0,-1-1 0,1 1-1,-1 0 1,1 1 0,0-1-1,0 1 1,-8 5 0,-6 6 20,0 1 1,1 1-1,0 0 1,1 1-1,-15 21 0,30-35-117,-35 44 292,2 1 0,3 1 0,1 2 0,3 2-1,2 0 1,3 2 0,-28 97 0,28-62-118,4 1 0,4 0 1,4 1-1,1 115 0,10-179-194,1 0-1,1 0 1,1 0-1,2 0 1,0-1-1,13 35 1,-14-50-50,1 0 1,1-1 0,0 0-1,0 0 1,1 0-1,0-1 1,1 0 0,0 0-1,1-1 1,-1 0 0,2 0-1,0-1 1,0 0 0,0-1-1,1 0 1,14 6 0,-9-6-45,1 0 0,-1-2 0,1 0 0,0-1 1,0-1-1,1 0 0,-1-2 0,35 0 0,-23-3-10,-1-1 0,1-2-1,-1-1 1,52-18 0,-23 1-176,-2-2 0,0-3 0,-2-2-1,68-51 1,-81 51 126,-2-1-1,-1-1 0,-2-2 0,-1-2 1,36-50-1,-52 60 108,0-1 1,-2 0-1,-1-2 0,-1 0 1,-2-1-1,0 0 0,-2 0 1,-2-1-1,5-35 0,-7 29-2,-3 0 0,-1-1 0,-1 1 0,-3-1 0,0 1 0,-3 0 0,-1 0 0,-16-53 0,16 71 35,-1 1 1,0 1-1,-1-1 1,-1 1-1,-1 1 1,0 0-1,-1 0 1,-1 1-1,-1 0 1,0 1-1,0 1 1,-1 0-1,-1 1 1,0 0-1,-1 1 1,0 1-1,-1 0 0,-24-9 1,17 10-10,0 1 1,-1 1-1,0 2 0,0 0 1,0 2-1,-1 1 0,1 0 1,-1 2-1,1 1 0,-1 1 1,-34 8-1,38-5-500,0 0 0,0 2 0,1 1 0,0 0 0,0 1 0,1 2-1,0 0 1,1 1 0,1 1 0,-1 0 0,2 2 0,-31 31 0,31-23-2479,-25 39 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53.993"/>
    </inkml:context>
    <inkml:brush xml:id="br0">
      <inkml:brushProperty name="width" value="0.05" units="cm"/>
      <inkml:brushProperty name="height" value="0.05" units="cm"/>
      <inkml:brushProperty name="color" value="#5B2D90"/>
    </inkml:brush>
  </inkml:definitions>
  <inkml:trace contextRef="#ctx0" brushRef="#br0">33 1 12566,'0'0'10885,"-16"114"-10069,10-48-448,0 2-112,2 0-192,4-1-64,0-6-144,0-8-1488,16-13-1218,6-21-3793</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5.746"/>
    </inkml:context>
    <inkml:brush xml:id="br0">
      <inkml:brushProperty name="width" value="0.05" units="cm"/>
      <inkml:brushProperty name="height" value="0.05" units="cm"/>
      <inkml:brushProperty name="color" value="#5B2D90"/>
    </inkml:brush>
  </inkml:definitions>
  <inkml:trace contextRef="#ctx0" brushRef="#br0">48 97 9989,'0'0'6547,"12"-96"432,-12 122-6259,0 24-672,-10 22 0,0 12 945,-2 1-945,0-1 144,4-7-192,2-8-384,4-12-833,2-19-2337,2-27-3569</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6.103"/>
    </inkml:context>
    <inkml:brush xml:id="br0">
      <inkml:brushProperty name="width" value="0.05" units="cm"/>
      <inkml:brushProperty name="height" value="0.05" units="cm"/>
      <inkml:brushProperty name="color" value="#5B2D90"/>
    </inkml:brush>
  </inkml:definitions>
  <inkml:trace contextRef="#ctx0" brushRef="#br0">1 1 13526,'0'0'8636,"30"2"-8438,-7 0-150,0 1 1,-1 0-1,0 2 1,1 0-1,-2 2 1,1 0-1,-1 1 1,0 1-1,-1 2 1,24 15-1,13 15 216,68 65-1,-109-92-266,-2 1 0,1 0 0,-2 2 0,0-1 0,-1 2-1,-1 0 1,-1 0 0,16 39 0,-24-50 12,0 0-1,0 1 1,-1-1-1,0 1 1,0-1-1,-1 1 1,0 0-1,0-1 1,0 1-1,-1-1 1,-1 1 0,1-1-1,-1 1 1,-1-1-1,1 0 1,-1 0-1,0 0 1,-1 0-1,0 0 1,0-1-1,0 0 1,-1 0-1,0 0 1,0 0 0,0-1-1,-1 0 1,-8 6-1,-10 7 6,-1-2-1,0-1 1,-1 0-1,-1-2 1,-44 14-1,47-17-311,-1-2 0,0 0 0,0-2 0,0-1 0,-1-1 0,-46 2 0,71-6 164,0 0 1,0 0 0,-1 0-1,1 0 1,0 0-1,0 0 1,0 0-1,0 0 1,0-1 0,0 1-1,-1 0 1,1-1-1,0 1 1,0-1-1,0 1 1,0-1 0,0 1-1,0-1 1,1 0-1,-1 0 1,0 1-1,0-1 1,0-1-1,0 1-210,1-1 0,0 0-1,0 1 1,-1-1-1,1 1 1,0-1-1,0 1 1,1-1-1,-1 1 1,0-1 0,0 1-1,1-1 1,-1 1-1,2-4 1,20-36-10432</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6.490"/>
    </inkml:context>
    <inkml:brush xml:id="br0">
      <inkml:brushProperty name="width" value="0.05" units="cm"/>
      <inkml:brushProperty name="height" value="0.05" units="cm"/>
      <inkml:brushProperty name="color" value="#5B2D90"/>
    </inkml:brush>
  </inkml:definitions>
  <inkml:trace contextRef="#ctx0" brushRef="#br0">319 8 5747,'0'0'11762,"-19"-3"-9980,11 2-1729,0-1 0,0 1 0,0 1 0,0 0-1,0 0 1,0 0 0,0 1 0,0 0 0,0 0-1,0 1 1,0 0 0,0 1 0,1 0 0,-1 0-1,1 0 1,0 1 0,0 0 0,-10 8 0,0 3 82,0 0 1,1 1-1,0 1 1,-22 32-1,33-42-133,0 1 0,1-1 0,0 1 0,0 0 0,1 0-1,0 1 1,0-1 0,1 0 0,0 1 0,0 0-1,1-1 1,1 1 0,-1 0 0,1 0 0,2 12 0,-2-19-27,1 0 1,0 1 0,0-1 0,1 0 0,-1 1 0,0-1 0,1 0 0,0 0-1,-1 0 1,1 0 0,0-1 0,0 1 0,0 0 0,0-1 0,0 1 0,0-1-1,0 0 1,1 1 0,-1-1 0,0 0 0,1-1 0,-1 1 0,1 0 0,-1-1-1,1 1 1,-1-1 0,1 0 0,-1 0 0,1 0 0,5 0 0,3-1-83,-1 1 1,1-1 0,0-1 0,0 0 0,-1 0-1,15-6 1,-10 1 204,0-1 0,0-1 0,0 0 0,-1-1-1,0 0 1,-1-2 0,-1 1 0,1-1 0,-2-1-1,0 0 1,0-1 0,-2 0 0,1 0 0,7-17 0,-16 106 2405,1-18-2517,-2-43-28,0 0 0,1 0 0,1 0 0,1 0 0,6 22 0,-8-32-182,1-1 1,0 1 0,-1 0 0,1-1 0,1 1 0,-1-1 0,0 0-1,1 1 1,0-1 0,4 4 0,-4-6-188,-1 1 1,0-1-1,0 1 1,1-1-1,-1 0 0,1 0 1,-1-1-1,1 1 0,-1 0 1,1-1-1,0 1 1,-1-1-1,1 0 0,-1 0 1,1 0-1,0 0 0,4-1 1,25-8-7645</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6.872"/>
    </inkml:context>
    <inkml:brush xml:id="br0">
      <inkml:brushProperty name="width" value="0.05" units="cm"/>
      <inkml:brushProperty name="height" value="0.05" units="cm"/>
      <inkml:brushProperty name="color" value="#5B2D90"/>
    </inkml:brush>
  </inkml:definitions>
  <inkml:trace contextRef="#ctx0" brushRef="#br0">19 0 13958,'0'0'11125,"4"125"-10276,13-37-593,-3-1 416,-4-3-672,-6-6 0,-4-10-176,0-9-880,-8-9-609,-12-14-1472,-1-15-4323,3-14-4785</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7.257"/>
    </inkml:context>
    <inkml:brush xml:id="br0">
      <inkml:brushProperty name="width" value="0.05" units="cm"/>
      <inkml:brushProperty name="height" value="0.05" units="cm"/>
      <inkml:brushProperty name="color" value="#5B2D90"/>
    </inkml:brush>
  </inkml:definitions>
  <inkml:trace contextRef="#ctx0" brushRef="#br0">1 401 12054,'0'0'6181,"26"-15"-4839,-8 4-1150,21-12 89,1 2 0,71-26 0,-66 31-84,118-47 563,-148 56-600,-1-1-1,0 0 0,0 0 0,-1-1 1,0-1-1,-1 0 0,0-1 0,14-16 1,-24 25-111,-1 1 0,1-1 1,0 0-1,-1 0 0,0-1 1,1 1-1,-1 0 1,0 0-1,0 0 0,0-1 1,-1 1-1,1-1 0,0 1 1,-1 0-1,0-1 1,1 1-1,-1-4 0,-1 5-16,1 0 0,-1 0 0,1 0 0,-1 0 1,1 0-1,-1 0 0,0 0 0,0 0 0,1 1 0,-1-1 0,0 0 0,0 0 0,0 1 0,0-1 0,0 0 0,0 1 0,0-1 0,0 1 0,0 0 0,0-1 0,0 1 0,0 0 0,-1-1 1,1 1-1,-1 0 0,-8-1 40,0 1 0,0 0 1,0 1-1,1 0 0,-1 0 0,0 1 1,-12 4-1,-1 2-59,1 0 1,-1 2 0,1 1-1,1 0 1,0 2-1,0 0 1,2 1 0,-1 1-1,2 1 1,0 1-1,1 0 1,-15 21-1,28-32-49,0 0 0,1 1 0,0-1 0,0 0 0,1 1 0,0 0-1,0 0 1,0-1 0,1 1 0,0 0 0,0 14 0,1-19-3,0 0 0,0-1 0,0 1 1,1 0-1,-1-1 0,0 1 0,1 0 0,-1-1 1,1 1-1,0-1 0,-1 1 0,1-1 0,0 1 1,0-1-1,0 1 0,0-1 0,0 0 0,0 0 1,0 1-1,1-1 0,-1 0 0,0 0 0,2 1 1,1 0-59,0-1 0,0 1 0,0-1 0,0 0 0,0 0-1,0 0 1,0 0 0,0-1 0,6 1 0,3-2-48,0 1-1,0-2 1,-1 0-1,1 0 1,22-8-1,-18 3 67,0-1-1,-1-1 0,0 0 1,0-1-1,24-22 0,67-69 505,-79 73 31,-24 24-412,0 1-1,1 0 1,0 1-1,0-1 1,-1 1-1,1 0 1,0 0-1,1 1 1,-1-1-1,0 1 1,0 0-1,1 0 1,-1 1-1,0 0 1,1 0-1,-1 0 1,1 1-1,4 0 1,-4 0-96,0 0 1,0-1 0,0 1 0,-1-1 0,1-1-1,0 1 1,0-1 0,-1 0 0,1 0 0,0-1-1,-1 0 1,1 0 0,-1 0 0,0-1 0,0 1-1,8-6 1,20-26-50,25-23 36,-54 54 85,0 0 0,0 0-1,0 0 1,0 1 0,1 0 0,-1 0 0,0 0 0,1 0 0,0 0 0,-1 1 0,1 0-1,0 0 1,5 0 0,-9 1-6,1 0-1,-1 0 1,1 1-1,-1-1 0,1 0 1,-1 1-1,0-1 1,1 1-1,-1 0 1,0-1-1,1 1 1,-1 0-1,0 0 0,0-1 1,0 1-1,0 0 1,0 0-1,0 1 1,0-1-1,0 0 1,1 1-1,13 37 213,-12-22-18,0 0 0,-1 31-1,-2-41-171,0-1 0,-1 0 0,0 1 0,-1-1 0,1 0 0,-1 1 0,0-1 0,-1 0 0,1 0 0,-1 0-1,0-1 1,-1 1 0,1-1 0,-1 0 0,0 0 0,-1 0 0,1 0 0,-1-1 0,-7 6 0,-7 4-249,-2-1 1,1-1-1,-42 17 0,53-25 6,-25 8-3281,18-10-2778</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8.071"/>
    </inkml:context>
    <inkml:brush xml:id="br0">
      <inkml:brushProperty name="width" value="0.05" units="cm"/>
      <inkml:brushProperty name="height" value="0.05" units="cm"/>
      <inkml:brushProperty name="color" value="#5B2D90"/>
    </inkml:brush>
  </inkml:definitions>
  <inkml:trace contextRef="#ctx0" brushRef="#br0">34 500 14295,'0'0'5893,"20"-9"-5389,15-4-485,-7 3 27,0-1 0,-1-2 0,0 0-1,-1-2 1,40-29 0,-63 42-60,-1 1-1,0-1 1,0 0 0,0 0 0,0 0 0,-1-1 0,1 1 0,-1 0 0,1-1 0,-1 1-1,0-1 1,1 1 0,-2-1 0,1 1 0,0-1 0,0 0 0,-1 0 0,1 1 0,-1-1-1,0 0 1,0 0 0,0 1 0,0-1 0,-1 0 0,0-5 0,-1 6 8,1-1 0,-1 1 1,1 0-1,-1-1 0,0 1 0,0 0 1,0 0-1,-1 0 0,1 0 1,0 1-1,-1-1 0,1 1 0,-1-1 1,1 1-1,-1 0 0,0 0 0,1 0 1,-1 0-1,0 0 0,0 1 1,0-1-1,0 1 0,-4 0 0,-2-1 81,1 1 1,-1 0-1,0 0 0,0 1 0,0 0 0,0 0 0,0 1 0,1 1 0,-1-1 0,1 1 0,-1 1 1,1-1-1,-12 9 0,11-5 21,0 0-1,1 0 1,0 1 0,0 0 0,1 0-1,0 1 1,1 0 0,0 1 0,0-1 0,-8 19-1,8-13-7,0-1 0,1 2 0,1-1 0,0 1 0,1-1 0,1 1 1,0 0-1,1 0 0,1 0 0,0 0 0,6 31 0,-5-41-85,0 1 0,1 0 1,0 0-1,1-1 0,-1 1 0,1-1 1,0 0-1,1 0 0,0 0 1,-1 0-1,2-1 0,-1 1 0,1-1 1,0 0-1,0 0 0,0-1 1,1 0-1,-1 0 0,1 0 1,0 0-1,0-1 0,1 0 0,-1-1 1,1 1-1,-1-1 0,1 0 1,0-1-1,-1 1 0,11-1 1,0 0-180,0-1 0,0-2 1,0 1-1,0-2 1,0 0-1,0-1 1,0-1-1,-1 0 0,0-1 1,0-1-1,-1-1 1,1 0-1,-2-1 1,25-18-1,-14 7-917,-1-1-1,0-1 1,-2-1-1,0-1 1,-2-1-1,-1-1 1,18-31-1,13-42-4431</inkml:trace>
  <inkml:trace contextRef="#ctx0" brushRef="#br0" timeOffset="1">726 1 8628,'0'0'15463,"-109"41"-14807,84 43-271,-1 17 895,4 12-752,4 3 321,4-2-209,4-5-416,0-11-448,0-12 96,-3-17-2705,-1-28-1217</inkml:trace>
  <inkml:trace contextRef="#ctx0" brushRef="#br0" timeOffset="2">516 780 1457,'0'0'18632,"4"-114"-17655,46 88-977,37 2-2097,46 5-5571</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8.454"/>
    </inkml:context>
    <inkml:brush xml:id="br0">
      <inkml:brushProperty name="width" value="0.05" units="cm"/>
      <inkml:brushProperty name="height" value="0.05" units="cm"/>
      <inkml:brushProperty name="color" value="#5B2D90"/>
    </inkml:brush>
  </inkml:definitions>
  <inkml:trace contextRef="#ctx0" brushRef="#br0">0 245 10661,'0'0'14348,"6"1"-13711,12 1-320,0-1 0,1-1-1,-1 0 1,0-2-1,28-4 1,96-28 513,-121 29-673,-10 2-184,30-8 144,-1-1 1,42-19-1,-72 27-292,-1 0-1,-1 0 1,1-1-1,-1-1 0,1 1 1,-1-1-1,-1 0 1,1-1-1,-1 0 1,-1 0-1,1-1 1,-1 0-1,0 0 1,8-16-1,-7-10-2657,-7 33 2420,0 4 135,-4 43-135,-14 94-290,14-123 670,0 0 0,-1 0 0,0-1 0,-2 0 0,0 0 0,-11 17 0,3-9-256,-2-1 0,-38 40 0,-12-1-5108,19-26-5835</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8.803"/>
    </inkml:context>
    <inkml:brush xml:id="br0">
      <inkml:brushProperty name="width" value="0.05" units="cm"/>
      <inkml:brushProperty name="height" value="0.05" units="cm"/>
      <inkml:brushProperty name="color" value="#5B2D90"/>
    </inkml:brush>
  </inkml:definitions>
  <inkml:trace contextRef="#ctx0" brushRef="#br0">26 1 15255,'0'0'10629,"-25"35"-10133,30 35-128,7 12 321,-4 5-625,-2-3 304,-2-3-368,-4-10-320,0-9-625,0-8-2336,0-22-1522,2-18-7442</inkml:trace>
  <inkml:trace contextRef="#ctx0" brushRef="#br0" timeOffset="1">413 13 12486,'0'0'8147,"-17"14"-8128,-5 4-49,-22 18 170,-57 59 0,91-85-91,1 0 0,0 1 0,0 0 0,1 0 0,0 1 0,1 0 1,1 0-1,0 1 0,1 0 0,0 0 0,1 0 0,-5 22 1,8-29 51,1 0 0,-1 0 0,1 0 1,0 0-1,0 1 0,1-1 0,0 0 1,0 0-1,0 0 0,1 0 1,0 0-1,0-1 0,0 1 0,1 0 1,0-1-1,0 0 0,0 0 1,1 0-1,0 0 0,0 0 0,0-1 1,0 1-1,1-1 0,0 0 1,0 0-1,5 3 0,11 5-57,-1-1 0,2-1-1,-1 0 1,1-2 0,1-1 0,-1 0-1,26 3 1,168 17-2403,-204-26 2050,77 4-3861,-14-4-4061</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9.304"/>
    </inkml:context>
    <inkml:brush xml:id="br0">
      <inkml:brushProperty name="width" value="0.05" units="cm"/>
      <inkml:brushProperty name="height" value="0.05" units="cm"/>
      <inkml:brushProperty name="color" value="#5B2D90"/>
    </inkml:brush>
  </inkml:definitions>
  <inkml:trace contextRef="#ctx0" brushRef="#br0">1 352 8772,'0'0'12851,"22"-9"-11837,190-87 55,-171 75-917,-1-3 1,-1-1-1,57-47 0,-59 31-195,-36 39 32,1 0 0,-1-1 0,0 1-1,1-1 1,-1 1 0,0-1 0,0 1-1,-1-1 1,1 1 0,0-1 0,-1 0-1,0 1 1,0-1 0,0 0-1,0 0 1,0 1 0,-1-5 0,1 6-11,-1 0 1,1 0 0,-1 0 0,0 1 0,1-1 0,-1 0-1,0 0 1,0 0 0,0 1 0,0-1 0,0 0-1,0 1 1,0-1 0,0 1 0,0-1 0,0 1-1,0-1 1,0 1 0,0 0 0,0 0 0,0 0-1,0-1 1,0 1 0,0 0 0,-1 0 0,0 1 0,-32 4-242,30-2 198,0 0 1,0 0-1,1 1 0,-1-1 1,1 1-1,-1-1 1,1 1-1,1 0 1,-1 0-1,0 1 1,1-1-1,0 0 1,0 1-1,0 0 1,1-1-1,-1 1 0,1 0 1,0 0-1,0 5 1,-2 16 22,1 1 0,2 36 0,1-34-97,-1 11 62,1-19 250,0 0 0,-6 36 0,4-51-56,0 0 1,-1 0-1,0 1 1,0-2-1,-1 1 1,1 0-1,-1 0 1,0-1-1,-1 1 1,1-1-1,-1 0 1,0 0-1,-6 5 1,-2 1-99,-1-2 1,0 0-1,0 0 1,-1-1-1,0-1 1,0 0 0,-1-1-1,-17 5 1,32-11-63,0 0 0,0 0 1,0 0-1,0 0 0,-1 0 1,1 0-1,0 0 0,0 1 0,0-1 1,0 0-1,0 0 0,0 0 1,0 0-1,0 0 0,0 0 1,-1 0-1,1 0 0,0 0 1,0 0-1,0 0 0,0 0 1,0 0-1,0 0 0,-1 0 0,1 0 1,0 0-1,0 0 0,0 0 1,0 0-1,0 0 0,0 0 1,0 0-1,-1 0 0,1 0 1,0 0-1,0 0 0,0 0 1,0 0-1,0-1 0,0 1 0,0 0 1,0 0-1,0 0 0,-1 0 1,1 0-1,0 0 0,0 0 1,0 0-1,0 0 0,0-1 1,0 1-1,0 0 0,0 0 1,0 0-1,0 0 0,0 0 1,0 0-1,0 0 0,0-1 0,0 1 1,0 0-1,1-15-5005</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19.786"/>
    </inkml:context>
    <inkml:brush xml:id="br0">
      <inkml:brushProperty name="width" value="0.05" units="cm"/>
      <inkml:brushProperty name="height" value="0.05" units="cm"/>
      <inkml:brushProperty name="color" value="#5B2D90"/>
    </inkml:brush>
  </inkml:definitions>
  <inkml:trace contextRef="#ctx0" brushRef="#br0">86 544 10901,'0'0'8006,"21"-3"-6373,8-2-1316,82-16 273,-94 17-527,-1 0-1,0-1 0,0-1 0,0-1 0,16-10 1,-29 15-85,1 0 1,-1-1 0,0 1 0,0-1 0,-1 0 0,1 0-1,0 0 1,-1 0 0,0-1 0,0 1 0,0-1-1,0 1 1,0-1 0,-1 0 0,1 0 0,-1 1-1,1-7 1,-2 8-25,0 0 0,0-1-1,0 1 1,0 0 0,0-1-1,0 1 1,0 0 0,-1-1-1,1 1 1,-1 0 0,0 0-1,0-1 1,0 1 0,0 0-1,0 0 1,0 0 0,0 0-1,-1 0 1,1 0 0,-1 1-1,1-1 1,-1 0 0,0 1-1,0-1 1,0 1 0,0 0-1,0-1 1,0 1 0,-4-1-1,-5-3 34,-1 1-1,-1 1 0,1 0 1,0 1-1,0 0 0,-1 1 1,1 1-1,-1 0 0,0 0 1,1 1-1,0 1 0,-1 0 1,1 0-1,0 1 0,0 1 1,-18 8-1,21-8 113,1 0 1,-1 1-1,0 0 0,1 0 1,0 1-1,1 0 0,-1 0 1,1 1-1,0 0 0,1 0 0,-1 1 1,2 0-1,-1 0 0,1 0 1,0 1-1,1 0 0,0 0 1,0 0-1,1 0 0,0 0 1,-2 16-1,3-14-7,1 1 0,0 0 0,1 0 0,1 0-1,0 0 1,0 0 0,1 0 0,1-1 0,0 1 0,0-1 0,1 0-1,1 0 1,0 0 0,10 17 0,-9-19-50,1-1 0,0 0 0,0-1 0,0 1-1,1-1 1,0-1 0,0 0 0,1 0 0,0 0 0,0-1 0,0 0-1,1-1 1,-1 0 0,1-1 0,0 0 0,0 0 0,13 1 0,0-1-55,-1-2 1,1 0 0,0-1 0,-1-1-1,1-1 1,0-1 0,-1-1 0,0-2-1,0 0 1,-1-1 0,1-1 0,-1 0-1,27-18 1,-31 17-120,-1-2 1,0 0-1,-1-1 0,0 0 0,-1-1 1,0-1-1,-2 0 0,1-1 0,-2 0 0,0-1 1,0 0-1,-2-1 0,0 0 0,-1 0 1,-1-1-1,7-22 0,-5-9-282,-1-1-1,-3 1 1,-2-1-1,-2 0 1,-9-81-1,-2 71 835,9 57-247,1 0-1,-1-1 1,0 1 0,0 0-1,-1 1 1,1-1-1,-1 0 1,1 0-1,-1 0 1,0 1 0,0-1-1,0 1 1,0 0-1,0-1 1,-1 1-1,-3-2 1,5 4-113,0 0 0,1 0 0,-1 0 0,0 0 0,0 0 0,0 0 0,0 1 0,1-1 1,-1 0-1,0 0 0,0 1 0,1-1 0,-1 1 0,0-1 0,1 1 0,-1-1 0,0 1 0,1-1 0,-1 1 0,1 0 0,-1-1 0,1 1 0,-1 0 0,1-1 0,-1 1 0,1 0 1,0 0-1,-1-1 0,1 1 0,0 0 0,0 0 0,-1 0 0,1-1 0,0 1 0,0 0 0,0 0 0,0 0 0,0 1 0,-7 43 177,6-38-100,-7 101 711,9 188 0,1-8-1674,-8-248-1290,-2-23-1117,-7-7-5107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4:54.345"/>
    </inkml:context>
    <inkml:brush xml:id="br0">
      <inkml:brushProperty name="width" value="0.05" units="cm"/>
      <inkml:brushProperty name="height" value="0.05" units="cm"/>
      <inkml:brushProperty name="color" value="#5B2D90"/>
    </inkml:brush>
  </inkml:definitions>
  <inkml:trace contextRef="#ctx0" brushRef="#br0">0 52 13910,'0'0'7604,"81"-25"-9909,-49 18-1729,2 2-1136</inkml:trace>
  <inkml:trace contextRef="#ctx0" brushRef="#br0" timeOffset="1">341 1 9284,'0'0'8850,"13"0"-8760,-1-1-72,97 6 71,-99-4-81,0 1 0,0-1-1,0 2 1,0-1 0,-1 2 0,1-1-1,-1 1 1,0 0 0,14 10-1,-21-13 86,7 9-798,-9-10 574,-1 1 0,1-1 0,0 1-1,-1-1 1,1 1 0,0-1 0,-1 0 0,1 1 0,-1-1 0,1 0-1,-1 1 1,1-1 0,-1 0 0,1 1 0,-1-1 0,1 0 0,-1 0 0,1 0-1,-1 1 1,1-1 0,-1 0 0,1 0 0,-1 0 0,0 0 0,1 0-1,-1 0 1,1 0 0,-2 0 0,-28 2-5250</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0.114"/>
    </inkml:context>
    <inkml:brush xml:id="br0">
      <inkml:brushProperty name="width" value="0.05" units="cm"/>
      <inkml:brushProperty name="height" value="0.05" units="cm"/>
      <inkml:brushProperty name="color" value="#5B2D90"/>
    </inkml:brush>
  </inkml:definitions>
  <inkml:trace contextRef="#ctx0" brushRef="#br0">0 552 10005,'1'-16'5250,"0"7"-4796,-1-1 0,2 0 0,-1 0 0,1 1 0,1-1 0,-1 0 0,2 1 0,-1 0 0,1 0-1,1 0 1,0 1 0,7-12 0,27-22-142,1 2 0,2 1-1,1 2 1,55-35 0,-36 26-314,71-66 1,-123 101 267,-5 7 330,-4 14-141,-1-2-414,3 31-47,1 0 0,2-1 0,2 0 1,2 0-1,1-1 0,21 47 0,16 57-9,-43-126 1,-2 0 1,0 0-1,0 0 1,-1 1 0,-1-1-1,-1 0 1,-1 17-1,0-26 9,1 0 0,-2-1 1,1 1-1,-1 0 0,0 0 0,0-1 0,0 1 0,-1-1 0,0 0 0,0 1 0,0-1 0,-1-1 0,1 1 0,-1 0 0,-1-1 1,1 0-1,0 0 0,-1 0 0,0-1 0,-7 5 0,0-1-105,-2-1 0,1 0 0,0-1 0,-1-1 0,0 0 0,0-1 0,-1 0 0,1-1 0,0-1 0,-1 0 0,1-1 0,-19-2 0,31 2-27,0 0-1,0 0 1,0-1-1,0 1 1,1-1 0,-1 1-1,0-1 1,0 0-1,0 0 1,0 0 0,1 0-1,-1 0 1,0 0-1,1 0 1,-1-1 0,1 1-1,-3-3 1,3 0-341,0 1 1,0 0 0,0 0 0,0 0-1,1-1 1,-1 1 0,1-1-1,0 1 1,0-6 0</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1.154"/>
    </inkml:context>
    <inkml:brush xml:id="br0">
      <inkml:brushProperty name="width" value="0.05" units="cm"/>
      <inkml:brushProperty name="height" value="0.05" units="cm"/>
      <inkml:brushProperty name="color" value="#5B2D90"/>
    </inkml:brush>
  </inkml:definitions>
  <inkml:trace contextRef="#ctx0" brushRef="#br0">34 28 17192,'0'0'10370,"1"-5"-9145,8-13 238,-8 14-22,-14 4-468,1 0-870,-6 0-130,17 0-85,44 7-1718,-42-7 1803,0 1 0,0 0-1,0-1 1,1 1 0,-1 0 0,0-1-1,0 1 1,0 0 0,0 0 0,0 0-1,0 0 1,0 0 0,0 0 0,-1 0-1,1 0 1,0 0 0,-1 1 0,1-1-1,-1 0 1,1 0 0,-1 1-1,1-1 1,-1 0 0,0 1 0,0-1-1,0 0 1,0 1 0,0-1 0,0 2-1,-5 50-1156,2-37 1033,-23 356 271,26-367-126,0 0-1,0 0 1,0 0 0,1 0-1,0 0 1,0-1 0,0 1-1,0 0 1,1-1 0,0 1-1,0-1 1,0 1-1,0-1 1,1 0 0,4 6-1,-4-7 5,0 0 0,1-1-1,-1 1 1,1-1 0,0 0-1,0 0 1,0 0 0,0-1-1,0 1 1,1-1 0,-1 0-1,0 0 1,0-1-1,1 1 1,-1-1 0,1 0-1,5-1 1,0 1 16,0-2 1,0 0-1,-1 0 0,1 0 0,-1-1 1,0-1-1,1 0 0,-1 0 0,-1-1 1,1 0-1,-1 0 0,0-1 0,0 0 1,0 0-1,-1-1 0,0 0 0,-1 0 1,1-1-1,-1 0 0,-1 0 0,1 0 1,-1-1-1,-1 0 0,0 0 0,0 0 1,-1 0-1,0-1 0,0 1 0,-1-1 1,-1 0-1,1 0 0,-1 1 0,-1-1 1,0 0-1,-1 0 0,0 0 0,0 0 1,-1 0-1,0 1 0,-1-1 0,0 1 1,0-1-1,-9-15 0,4 12-34,-1 1 0,-1 0-1,0 1 1,0 0 0,-1 0 0,-1 1 0,1 1 0,-2 0-1,1 0 1,-26-12 0,27 16-594,-1 0 0,1 1 0,-1 0-1,0 0 1,-1 2 0,1-1 0,0 2 0,-16-1 0,26 2-287,-7 0-263</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1.521"/>
    </inkml:context>
    <inkml:brush xml:id="br0">
      <inkml:brushProperty name="width" value="0.05" units="cm"/>
      <inkml:brushProperty name="height" value="0.05" units="cm"/>
      <inkml:brushProperty name="color" value="#5B2D90"/>
    </inkml:brush>
  </inkml:definitions>
  <inkml:trace contextRef="#ctx0" brushRef="#br0">1 114 10853,'0'0'2369,"9"-17"1067,28-55-952,-37 71-2368,1-1-1,-1 1 1,1-1 0,-1 1 0,1 0-1,0 0 1,-1-1 0,1 1-1,0 0 1,0 0 0,0 0-1,0-1 1,0 1 0,0 0-1,0 1 1,0-1 0,1 0-1,-1 0 1,0 0 0,3 0 0,2 20 1209,-6-17-1372,16 176 1627,-14 299-1,-3-414-1488,-12 351 202,13-404-375,0 0 0,0 0-1,1 0 1,1 0-1,3 15 1,-4-23 45,-1-1-1,1 1 1,0-1-1,-1 1 1,1-1-1,0 0 0,0 1 1,0-1-1,0 0 1,0 0-1,0 0 1,0 0-1,0 0 1,1 0-1,-1 0 1,0 0-1,1 0 1,-1 0-1,0-1 1,1 1-1,-1-1 1,1 1-1,-1-1 1,1 1-1,-1-1 1,1 0-1,-1 0 1,1 0-1,0 0 1,-1 0-1,1 0 1,-1 0-1,1 0 1,-1-1-1,1 1 1,-1 0-1,1-1 1,-1 0-1,1 1 1,-1-1-1,0 0 1,1 0-1,-1 1 1,2-3-1,6-2-53,0-1 0,-1-1 0,1 1 0,-1-1 0,-1-1 0,0 1 0,9-12 0,41-66-11,-49 70 54,-1 0-1,0 0 0,-1-1 0,0 0 0,-1 0 0,-1-1 0,-1 1 1,0-1-1,0-33 0,-3 36 181,0 1 0,-2 0 1,0-1-1,0 1 0,-1 0 1,-1 1-1,0-1 0,-1 0 0,0 1 1,-1 0-1,0 0 0,-1 1 0,-8-12 1,-27-23 542,32 37-665,0-1 0,1-1 0,0 1 0,-12-22 0,21 32-143,1-1-1,-1 1 0,1-1 1,0 1-1,-1-1 0,1 1 1,-1-1-1,1 1 0,0-1 1,-1 1-1,1 0 1,0-1-1,0 1 0,-1 0 1,1 0-1,0 0 0,0 0 1,-1-1-1,1 1 0,0 0 1,0 0-1,-1 0 0,1 1 1,0-1-1,1 0 0,31 0-2846,-30 0 2141,47 0-7220</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2.097"/>
    </inkml:context>
    <inkml:brush xml:id="br0">
      <inkml:brushProperty name="width" value="0.05" units="cm"/>
      <inkml:brushProperty name="height" value="0.05" units="cm"/>
      <inkml:brushProperty name="color" value="#5B2D90"/>
    </inkml:brush>
  </inkml:definitions>
  <inkml:trace contextRef="#ctx0" brushRef="#br0">365 344 5619,'0'0'2910,"6"-19"-634,2-7-1093,0-1-1,-2 1 1,-1-1-1,-2 0 1,0 0 0,-2-51-1,-2 73-1049,0 1 0,0 0 0,-1 0 0,1 0 0,-1 0-1,0 0 1,0 0 0,0 0 0,-1 0 0,1 1 0,-1-1 0,0 1-1,0 0 1,0 0 0,0 0 0,-1 0 0,1 0 0,-1 1-1,0-1 1,0 1 0,0 0 0,0 0 0,0 1 0,0-1-1,0 1 1,0 0 0,-1 0 0,1 0 0,0 1 0,-6-1-1,0 0-23,-1 1 0,0 0 0,0 0 0,0 1 0,1 0-1,-1 1 1,0 0 0,1 0 0,0 2 0,-1-1-1,-14 8 1,14-4-72,0 0 0,0 1-1,1 1 1,0 0 0,0 0 0,1 1-1,1 0 1,-1 0 0,2 1-1,-1 0 1,1 0 0,1 1 0,-8 20-1,7-13-33,1 1 0,0 0 0,2 1-1,0-1 1,2 1 0,0 0 0,2 40-1,0-57-10,0 0 0,0-1 0,0 1-1,1-1 1,0 1 0,0-1-1,0 1 1,0-1 0,0 0-1,1 1 1,-1-1 0,1 0 0,0 0-1,0 0 1,0 0 0,0 0-1,1-1 1,-1 1 0,1-1-1,0 1 1,4 2 0,-2-2-17,0-1 0,0 0 0,0-1 0,1 1 0,-1-1 1,0 0-1,1 0 0,-1-1 0,1 0 0,-1 0 0,1 0 0,9-2 0,3-1-31,0-1 1,0-1-1,-1-1 0,0 0 0,0-1 1,0-1-1,23-15 0,-15 5 175,-1 0-1,-1-2 1,-1-1 0,-1 0 0,0-2-1,-2 0 1,0-1 0,-2-1 0,-1-1-1,-1 0 1,17-42 0,-27 265 1898,-12-109-2033,1-8-1912,4-28-2763,5-42-2297</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2.462"/>
    </inkml:context>
    <inkml:brush xml:id="br0">
      <inkml:brushProperty name="width" value="0.05" units="cm"/>
      <inkml:brushProperty name="height" value="0.05" units="cm"/>
      <inkml:brushProperty name="color" value="#5B2D90"/>
    </inkml:brush>
  </inkml:definitions>
  <inkml:trace contextRef="#ctx0" brushRef="#br0">1 0 12294,'0'0'13382,"30"150"-12822,-16-38 272,1 10 113,-5 3-817,-6-2 96,-4-6-224,0-11-208,0-15-448,-10-16-2258,-6-26-1424,1-22-5570</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2.848"/>
    </inkml:context>
    <inkml:brush xml:id="br0">
      <inkml:brushProperty name="width" value="0.05" units="cm"/>
      <inkml:brushProperty name="height" value="0.05" units="cm"/>
      <inkml:brushProperty name="color" value="#5B2D90"/>
    </inkml:brush>
  </inkml:definitions>
  <inkml:trace contextRef="#ctx0" brushRef="#br0">0 148 12278,'0'0'6272,"18"-15"-4703,60-43-550,-76 56-987,1 1 0,-1-1 1,1 1-1,0 0 0,-1 0 1,1 0-1,0 0 0,0 0 1,0 1-1,0-1 0,-1 1 1,1 0-1,0 0 0,0 0 1,0 0-1,0 0 0,0 1 1,0-1-1,0 1 0,-1 0 1,1 0-1,0 0 0,-1 0 1,1 0-1,0 1 0,-1-1 1,1 1-1,-1 0 0,0-1 1,0 1-1,0 0 0,4 4 1,1 1 76,2 1-81,0 0 0,0 1 0,-1 0-1,0 1 1,-1 0 0,0 0 0,0 1-1,-1-1 1,-1 1 0,1 1 0,-2-1-1,0 1 1,0 0 0,-1 0 0,-1 0 0,0 0-1,0 0 1,-1 1 0,-1-1 0,0 0-1,-4 24 1,3-30-22,-1 0 0,1-1 0,-1 1-1,-1 0 1,1 0 0,-1-1 0,0 0 0,0 1-1,0-1 1,-1 0 0,-5 5 0,6-7 7,1 0 1,-1 0-1,0-1 1,0 1-1,-1-1 1,1 1-1,0-1 1,-1 0-1,0-1 0,1 1 1,-1 0-1,0-1 1,0 0-1,1 0 1,-1 0-1,0-1 1,0 1-1,-6-1 1,10 0-8,-1-1 1,0 1 0,0-1 0,0 0-1,0 0 1,1 1 0,-1-1-1,0 0 1,1 0 0,-1 0 0,0 0-1,1 1 1,-1-1 0,1 0-1,-1 0 1,1 0 0,0 0 0,-1 0-1,1 0 1,0 0 0,0-1 0,0 1-1,0 0 1,0 0 0,0 0-1,0 0 1,0-2 0,2-39-14,-1 36 18,1-10-5,2-1 0,0 1 0,0 0 1,2 0-1,0 1 0,1-1 0,16-26 1,-7 16 6,1 1-1,1 1 1,31-32 0,-44 51-31,0 0-1,0 0 0,0 1 1,1 0-1,0 0 1,0 0-1,8-3 0,-12 6 13,-1 1 0,0-1-1,1 1 1,-1-1-1,1 1 1,-1 0 0,1 0-1,-1 0 1,1 0 0,-1 0-1,0 0 1,1 0-1,-1 0 1,1 0 0,-1 1-1,1-1 1,-1 0 0,0 1-1,1-1 1,-1 1-1,0 0 1,1 0 0,-1-1-1,0 1 1,0 0 0,0 0-1,1 0 1,-1 0-1,0 0 1,-1 0 0,1 0-1,0 1 1,0-1-1,0 0 1,-1 1 0,1-1-1,0 0 1,0 3 0,5 16-8,-1 1 0,-1 0 0,-1 0 0,0 1 0,-2-1 0,-1 0 0,0 1 0,-7 40 0,-1-33-71,3-21 190,4-23 577,2 4-573,2 0 1,-1 0-1,2 0 0,-1 0 1,1 0-1,1 1 0,0 0 1,0 0-1,1 0 0,8-10 1,77-92-207,-83 103 133,-7 7-38,13-13 16,0 0 1,21-17-1,-31 28-1,0 1 1,1 1-1,-1-1 0,0 0 0,1 1 1,-1 0-1,1 0 0,0 0 0,0 1 1,0-1-1,0 1 0,0 1 0,0-1 1,9 0-1,-11 2-4,0 0 0,0 0 0,0 0-1,0 0 1,0 1 0,0-1 0,0 1 0,0 0 0,-1 0 0,1 0 0,-1 0 0,0 0 0,1 0 0,-1 1-1,0-1 1,0 1 0,-1-1 0,1 1 0,0 0 0,-1 0 0,0 0 0,2 3 0,4 12-40,0 0 0,5 27 0,-10-37 44,39 191-1717,-35-115-7447,-6-71 1035</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3.400"/>
    </inkml:context>
    <inkml:brush xml:id="br0">
      <inkml:brushProperty name="width" value="0.05" units="cm"/>
      <inkml:brushProperty name="height" value="0.05" units="cm"/>
      <inkml:brushProperty name="color" value="#5B2D90"/>
    </inkml:brush>
  </inkml:definitions>
  <inkml:trace contextRef="#ctx0" brushRef="#br0">33 68 10037,'0'0'10383,"1"22"-9729,1 13-432,1 0 0,2-1 0,2 1 0,13 42 0,-17-67-165,1 1 1,0-1-1,1 0 0,0-1 0,1 1 0,0-1 0,0 0 1,1-1-1,11 12 0,-14-17-45,1 1 1,-1-1-1,1 0 0,0 0 1,0 0-1,0-1 0,0 0 1,0 0-1,1 0 0,-1 0 1,1-1-1,-1 0 0,1 0 1,-1-1-1,1 1 0,0-1 1,-1 0-1,1-1 0,9-1 1,-9 0-13,0 0 0,-1 0 0,0 0 1,1 0-1,-1-1 0,0 0 0,0 0 1,-1 0-1,1-1 0,-1 0 0,1 0 1,-1 0-1,0 0 0,-1 0 0,1-1 1,-1 0-1,0 0 0,0 0 0,0 0 1,-1 0-1,0-1 0,0 1 0,0-1 1,0 1-1,0-10 0,1 4-12,-2 1-1,0-1 0,0 1 1,0-1-1,-2 1 0,1-1 0,-1 1 1,-1-1-1,0 1 0,0-1 1,-1 1-1,0 0 0,-8-14 1,6 15-25,-1 0-1,0 1 1,-1 0 0,0 0 0,-1 1-1,1 0 1,-1 0 0,0 1 0,-1 0 0,0 0-1,0 1 1,0 0 0,0 1 0,-1 0 0,0 0-1,0 1 1,0 0 0,0 1 0,-13-2-1,17 4 45,0-1-1,1 1 0,-1 0 0,1 1 0,-1-1 0,0 1 0,1 0 0,-1 0 1,1 1-1,0 0 0,-1 0 0,1 0 0,0 0 0,0 1 0,0 0 0,1 0 1,-1 0-1,1 0 0,0 1 0,-1 0 0,2 0 0,-1 0 0,0 1 1,1-1-1,0 1 0,0-1 0,0 1 0,0 0 0,1 0 0,0 1 0,0-1 1,1 0-1,-1 1 0,1-1 0,0 1 0,0 9 0,-1-6-18,1 0-1,1 0 1,-1 1-1,1-1 1,1 0-1,0 1 1,0-1-1,1 0 1,0 0-1,5 13 1,-5-18 10,0-1 0,0 1 0,0 0 0,1-1 0,0 1 0,0-1 0,0 0 0,0 0 0,0 0 0,1 0 0,-1-1 0,1 1 0,-1-1 0,1 0 0,0 0 0,0 0 0,0-1 0,0 1 0,1-1 0,-1 0 0,0 0 0,0-1 0,1 1 0,5-1 0,2 0 27,-1 0-1,1-1 0,0-1 1,0 0-1,0 0 0,-1-1 1,1 0-1,-1-1 0,0-1 1,0 0-1,-1 0 0,14-9 1,12-11 166,65-57-1,-76 60-173,31-29 29,-34 29-2,0 2-1,1 1 1,1 1 0,30-18 0,-53 35-36,0 0 0,0 0 0,0 0 0,1 1 1,-1-1-1,0 0 0,0 1 0,1-1 0,-1 1 1,0-1-1,1 1 0,-1 0 0,0 0 0,1-1 1,-1 1-1,0 0 0,1 0 0,-1 0 0,1 0 0,-1 1 1,0-1-1,1 0 0,-1 1 0,0-1 0,1 1 1,-1-1-1,0 1 0,0-1 0,0 1 0,1 0 1,-1 0-1,0-1 0,0 1 0,0 0 0,0 0 1,0 0-1,0 0 0,-1 0 0,1 1 0,0-1 1,0 0-1,-1 0 0,1 0 0,-1 1 0,1 1 1,2 7 5,-1 0 1,-1 0 0,0 0 0,0 0 0,-2 13 0,1-8-7,1 20 105,-1-1-1,-2 1 0,-2 0 1,-8 35-1,10-60-107,-1 0-1,-1 0 1,1-1 0,-2 0-1,1 0 1,-1 0 0,-1 0 0,-7 9-1,9-14-30,0 1 0,0-1 0,-1 0 0,0 0 0,0 0 0,0-1 0,0 0 0,-1 0 0,1 0 0,-1-1 0,1 0 0,-1 0 0,0 0 0,-11 1 0,17-2 1,-1-1 1,1 0-1,-1 0 1,0 0 0,1 0-1,-1 0 1,1 0-1,-1 0 1,1 0-1,-1 0 1,0 0-1,1 0 1,-1-1-1,1 1 1,-1 0-1,1 0 1,-1 0-1,1-1 1,-1 1-1,1 0 1,-1-1-1,1 1 1,0 0-1,-1-1 1,1 1 0,-1-1-1,1 1 1,0-1-1,-1 1 1,1-1-1,-1 0 1,0-22-973,17-26-1446,20-15-2781,10-9-2465</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3.768"/>
    </inkml:context>
    <inkml:brush xml:id="br0">
      <inkml:brushProperty name="width" value="0.05" units="cm"/>
      <inkml:brushProperty name="height" value="0.05" units="cm"/>
      <inkml:brushProperty name="color" value="#5B2D90"/>
    </inkml:brush>
  </inkml:definitions>
  <inkml:trace contextRef="#ctx0" brushRef="#br0">1 0 12822,'0'0'10149,"6"28"-9659,18 82 867,16 185 0,-39-258-1058,-1 0 1,-7 57 0,4-76-547,-1-1 0,0 0 0,-1 0-1,-1-1 1,-1 0 0,0 0 0,-14 22 0,32-58-15469,9-19 12091,25-38 11433,13-1 786,-16 38-10826,-25 29 1997,0 1-1,1 1 1,0 0-1,0 1 1,1 1-1,0 1 0,0 1 1,35-6-1,17 3-3111,78 0 0,-149 8 3336,179-1-4362,13 1 222</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4.979"/>
    </inkml:context>
    <inkml:brush xml:id="br0">
      <inkml:brushProperty name="width" value="0.05" units="cm"/>
      <inkml:brushProperty name="height" value="0.05" units="cm"/>
      <inkml:brushProperty name="color" value="#5B2D90"/>
    </inkml:brush>
  </inkml:definitions>
  <inkml:trace contextRef="#ctx0" brushRef="#br0">20 717 7059,'0'0'12739,"-3"12"-11437,-8 41-531,11-52-739,0 1-1,1 0 1,-1-1-1,0 1 1,1-1-1,0 1 1,-1-1-1,1 1 1,0-1-1,-1 1 0,1-1 1,0 0-1,0 1 1,0-1-1,0 0 1,0 0-1,1 0 1,-1 0-1,0 0 1,0 0-1,1 0 1,-1 0-1,1 0 1,-1 0-1,1-1 1,-1 1-1,1-1 0,-1 1 1,1-1-1,-1 0 1,1 1-1,0-1 1,-1 0-1,1 0 1,-1 0-1,1 0 1,2-1-1,2 1 59,14 2 18,1-1 0,-1-1-1,1-1 1,-1-1-1,1-1 1,-1 0 0,0-2-1,0 0 1,31-14 0,-43 15-95,0 0 0,0 0 0,0-1 0,-1 0 0,1-1 0,-1 1 0,-1-1 0,1-1 0,-1 1 0,9-13 0,-12 13-8,1 0 0,-1 0 0,0 0 0,-1-1 1,0 1-1,0-1 0,0 0 0,-1 0 0,0 1 0,0-1 0,0 0 1,-1 0-1,0 0 0,-1 0 0,-1-10 0,1 13 5,0 1 0,0-1 0,0 0 0,-1 0 0,1 0 0,-1 1 0,0-1 0,0 1 0,0-1 0,0 1 0,-1 0 0,0 0 0,1 0 0,-1 0 0,0 1 0,0-1 0,-1 1 0,1-1-1,0 1 1,-1 0 0,1 1 0,-1-1 0,0 0 0,0 1 0,-3-1 0,-8-2-9,-1 1 0,1 1 0,-1 0 0,1 1-1,-18 1 1,24 0-14,0 1-1,-1 0 0,1 0 0,1 1 1,-1 0-1,0 0 0,0 1 0,1 0 1,0 1-1,-1 0 0,1 0 0,1 1 0,-1 0 1,1 0-1,-1 1 0,-9 10 0,10-8 22,0 1 0,0 0 0,1 0 0,0 1 0,1 0 0,0 0 0,1 0 0,-1 0 0,2 1 0,0 0 0,0 0 0,1 0 0,-1 14 0,1-12-21,1 0 1,1 0 0,0 0 0,1-1 0,0 1-1,1 0 1,1 0 0,0-1 0,5 15 0,-5-19-22,1-1 0,0 1 0,1-1 0,0 0 0,0 0 0,0-1 0,1 1 0,0-1 1,0 0-1,1-1 0,-1 0 0,1 0 0,0 0 0,1-1 0,7 4 0,5 1-178,1-2-1,-1 0 1,2-1-1,-1-1 1,0-1 0,1-1-1,34 1 1,-12-4-95,0-1 0,78-14 0,-88 8 295,-1-1 0,1-1 0,-1-3 0,60-28 0,-78 32 45,0 0 1,-1-1-1,0 0 0,-1-1 0,0 0 0,-1-1 0,0-1 0,0 0 1,-2-1-1,1 0 0,-1 0 0,11-21 0,-18 27 9,0 0 0,-1 0 0,1 0 1,-1 0-1,-1 0 0,1 0 0,-1-1 0,0 1 0,-1 0 0,0-1 0,-1-8 0,1 12 2,-1 1-1,0-1 1,0 1-1,0 0 1,0 0-1,0-1 1,-1 1-1,1 0 0,-1 0 1,0 1-1,0-1 1,0 0-1,0 0 1,0 1-1,-1 0 1,1-1-1,-1 1 1,0 0-1,0 0 1,1 0-1,-1 0 1,0 1-1,-1-1 1,1 1-1,-3-1 1,-1 0-22,0 0 1,0 0 0,0 1 0,0-1 0,0 2-1,-1-1 1,1 1 0,0 0 0,0 1-1,0 0 1,-1 0 0,1 0 0,0 1 0,1 0-1,-1 0 1,0 1 0,-11 6 0,11-5-26,1 1 1,0 0 0,0 0 0,0 1-1,0 0 1,1 0 0,0 0-1,0 0 1,1 1 0,-1 0 0,2 0-1,-1 0 1,1 1 0,0-1-1,-4 15 1,3-4-54,1 1-1,0 0 1,1 1-1,1-1 1,2 34 0,21 94-563,-10-81 242,-9-50 334,-1 0 0,-1 1 0,0-1 0,-1 1-1,-1-1 1,0 0 0,-6 27 0,4-35 57,1 0-1,-1 0 1,0 0 0,-1-1 0,0 0-1,0 1 1,-1-1 0,0-1-1,0 1 1,0-1 0,-1 0 0,0 0-1,0 0 1,0-1 0,-1 0-1,-9 5 1,82-50-75,-1-3 1,-3-2-1,-2-3 0,103-108 0,-99 86 134,-4-3 0,-3-3 0,-3-2 0,48-95 1,-83 125 712,-10 25 639,-14 50-870,-4 9-631,-16 91 14,23-112 17,1 0 0,0 0 0,1 0 0,0 0 0,2 1 0,4 20 0,-5-33 5,0 1 1,0-1 0,0 1 0,0-1 0,1 0 0,0 0 0,0 1 0,0-1 0,0 0-1,0-1 1,0 1 0,1 0 0,0-1 0,-1 1 0,1-1 0,0 0 0,0 0-1,0 0 1,0 0 0,1 0 0,-1-1 0,0 0 0,1 1 0,-1-1 0,1-1-1,5 2 1,-4-1-13,1-1 0,-1 0 0,0 0 0,0-1 0,1 1 0,-1-1 0,0 0 0,0-1 0,0 1 0,1-1 0,-2 0 0,1 0 0,0-1 0,0 1 0,-1-1 0,1 0 0,6-6 0,41-42-59,-31 29-247,0 1-1,1 2 0,1 0 0,44-28 0,-63 45 294,0 0 0,0 0-1,0 1 1,0-1 0,1 1 0,-1 0 0,0 0 0,7-1-1,-10 2 59,1 0-1,-1 1 0,1-1 0,-1 0 0,0 0 0,1 1 1,-1-1-1,0 1 0,1-1 0,-1 1 0,0-1 0,0 1 1,1 0-1,-1 0 0,0 0 0,0-1 0,0 1 0,0 0 1,0 0-1,0 1 0,0-1 0,0 0 0,-1 0 0,1 0 1,0 0-1,-1 1 0,1 1 0,2 4 5,-1 0 0,1-1 0,1 1 0,-1-1 0,1 0 0,0 0 0,0 0 0,1 0 0,0-1 0,0 0 1,0 0-1,0 0 0,1-1 0,0 1 0,0-2 0,0 1 0,0 0 0,1-1 0,0 0 0,-1-1 0,1 1 0,0-1 0,0-1 0,0 1 0,0-1 0,10 0 0,-1 0-8,0 0 0,-1-1-1,1-1 1,-1-1 0,0 0 0,1-1 0,-1 0-1,17-7 1,-27 9 46,0-2-1,0 1 1,0 0-1,-1-1 0,1 0 1,-1 0-1,1 0 1,-1-1-1,0 0 1,0 0-1,-1 0 1,1 0-1,-1 0 1,0-1-1,0 1 1,0-1-1,0 0 1,-1 0-1,0 0 1,0 0-1,-1 0 0,1 0 1,-1-1-1,0 1 1,0-1-1,-1-8 1,0 9-11,0 1 0,-1-1 0,0 0 0,0 1 0,0-1 0,-1 1 0,0 0 0,1-1 0,-1 1 0,-1 0 0,1 0 0,-1 0 0,1 0 0,-1 1 0,-1-1 0,1 1 0,0-1 0,-1 1 0,1 0 0,-1 1 0,0-1 0,0 1 0,0-1 0,0 1-1,0 0 1,-9-2 0,3 0-13,0 1-1,0 0 1,-1 1-1,1 0 1,-1 1-1,1 0 1,-1 0-1,1 1 1,-1 0-1,1 1 1,-16 3-1,20-1-17,1-1-1,0 1 0,1 0 1,-1 0-1,0 1 0,1-1 1,0 1-1,0 0 0,0 0 0,0 1 1,1-1-1,0 1 0,-1 0 1,2 0-1,-1 0 0,0 0 0,1 0 1,0 0-1,1 1 0,-1-1 1,-1 10-1,1-9-64,1 0-1,0 0 1,0 0 0,0 0 0,1 0 0,-1 1-1,2-1 1,-1 0 0,1 0 0,-1 0 0,2 0-1,-1 0 1,1 0 0,0 0 0,0-1-1,0 1 1,1 0 0,0-1 0,0 0 0,4 6-1,0-6-71,-1-1-1,1 1 1,0-1-1,0-1 1,1 1-1,-1-1 1,1-1-1,0 1 1,-1-1-1,1 0 1,0-1-1,0 0 1,0 0 0,0-1-1,0 0 1,11-1-1,-2-1 51,0 0 0,0-1 0,0 0 1,0-2-1,-1 0 0,27-12 0,-7-1-63,0-3 0,-1 0 0,-1-3 0,-1 0-1,-1-2 1,29-31 0,-46 41-252,-1 0 1,0 0-1,-1-1 0,-1-1 1,-1 0-1,0-1 0,-2 0 0,0-1 1,-1 0-1,-1 0 0,-1-1 1,0 0-1,3-27 0,-3-114 2211,-7 140-194,-1-1 1,-7-35-1,9 57-1465,-1-1-1,1 1 1,0 0 0,0 0-1,-1 0 1,1-1-1,0 1 1,-1 0 0,1 0-1,-1 0 1,0 0 0,1 0-1,-1 0 1,0 0-1,0 0 1,1 0 0,-1 0-1,0 0 1,-2-1-1,2 2-53,1 0 0,-1 0 0,0 1 0,1-1 0,-1 0 0,1 0 0,-1 1 0,0-1 0,1 0 0,-1 1 0,1-1 0,-1 0 0,0 1 0,1-1 0,-1 1 0,1-1 0,0 1 0,-1-1 0,1 1 0,-1-1 0,1 1 0,0 0 0,-1-1 0,1 2 0,-21 50 904,6 4-482,2 1 1,3 0-1,-4 83 1,12 179 632,5-275-1300,1 1 0,20 86 0,-16-102-2308,1 0 1,24 49-1,-4-29-9320</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5.524"/>
    </inkml:context>
    <inkml:brush xml:id="br0">
      <inkml:brushProperty name="width" value="0.05" units="cm"/>
      <inkml:brushProperty name="height" value="0.05" units="cm"/>
      <inkml:brushProperty name="color" value="#5B2D90"/>
    </inkml:brush>
  </inkml:definitions>
  <inkml:trace contextRef="#ctx0" brushRef="#br0">1 446 11397,'22'-7'3666,"40"-13"-2100,-1-2 1,92-49 0,-123 55-1461,-1 0 1,0-3-1,-2 0 1,0-2-1,-1 0 1,-2-2-1,37-42 1,-57 60-66,-1 0-1,1 0 1,-1-1 0,0 1 0,0-1 0,0 0 0,-1 0-1,0 0 1,0 0 0,-1 0 0,0 0 0,1-13 0,-1 18-31,-1 0 0,0-1 0,-1 1 0,1-1 0,0 1 0,0 0 0,0-1-1,-1 1 1,1 0 0,-1-1 0,1 1 0,-1 0 0,1-1 0,-1 1 0,0 0 0,0 0 0,0 0 0,0 0 0,1 0 0,-1 0 0,-1 0 0,1 0 0,0 0 0,-1-1 0,-1 1-2,0 0 0,0 0-1,0 0 1,0 0 0,0 0-1,-1 1 1,1-1 0,0 1 0,0 0-1,-6 0 1,1 1 0,0 0-1,-1 0 1,1 1 0,0 0-1,0 0 1,0 1-1,0 0 1,-10 6 0,10-4-15,0 1 1,1 0 0,0 0 0,0 1 0,0 0 0,1 0 0,0 0 0,0 1 0,1 0 0,-8 16 0,6-9-16,0 1 0,2 0 0,0 0 0,1 1 0,-4 26 0,5-1-62,2-1 1,1 1-1,2 0 1,9 47-1,-5-50-15,-2-22 104,-1-1 1,0 1-1,-2 0 1,0-1-1,-1 1 0,0 0 1,-4 18-1,0-25 523,1-19 363,5-22 17,4 19-881,0 0 1,1 1-1,0 0 1,0 1-1,2 0 1,-1 0 0,1 0-1,0 1 1,18-13-1,-5 5-62,2 1 1,-1 1-1,39-17 0,-39 22-90,0 2 1,0 0 0,25-5-1,-37 11 106,0 0-1,0 1 1,0 0 0,0 0-1,0 1 1,0 1-1,0 0 1,20 4-1,-29-4 16,0-1-1,0 1 1,0 0-1,0 0 1,-1 0-1,1 0 0,0 0 1,-1 0-1,1 0 1,-1 0-1,1 1 1,-1-1-1,1 1 1,-1-1-1,0 1 0,0-1 1,0 1-1,0 0 1,0 0-1,0-1 1,0 1-1,0 0 1,-1 0-1,1 0 0,-1 0 1,1 0-1,-1 0 1,0 0-1,0 0 1,0 0-1,0 0 1,0 0-1,-1 0 0,1 0 1,0 0-1,-1 0 1,1 0-1,-1 0 1,0 0-1,0-1 1,-1 4-1,-1 1-125,0 0 1,0 0-1,0 0 1,-1 0-1,0-1 1,0 1-1,-1-1 0,1 0 1,-1 0-1,-11 8 1,-39 13-2678,-6-5-3270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02.593"/>
    </inkml:context>
    <inkml:brush xml:id="br0">
      <inkml:brushProperty name="width" value="0.05" units="cm"/>
      <inkml:brushProperty name="height" value="0.05" units="cm"/>
      <inkml:brushProperty name="color" value="#5B2D90"/>
    </inkml:brush>
  </inkml:definitions>
  <inkml:trace contextRef="#ctx0" brushRef="#br0">181 180 6307,'0'0'9073,"-4"-42"-2270,4 37-6799,-1 1-1,1 0 1,0 0-1,0 0 0,0 0 1,1 0-1,-1 0 0,1 0 1,0 0-1,0 0 0,1 0 1,-1 0-1,1 0 0,0 1 1,0-1-1,0 1 1,0-1-1,0 1 0,1 0 1,0 0-1,-1 0 0,1 0 1,0 0-1,1 1 0,-1-1 1,0 1-1,1 0 0,-1 0 1,1 0-1,5-2 1,2-2-34,-6 3 22,0 0-1,0 0 1,1 0-1,-1 0 1,0 1 0,1 0-1,0 0 1,-1 1-1,1 0 1,0 0 0,0 0-1,10 0 1,-14 3-1,0 0 1,-1 0 0,0 0-1,1 0 1,-1 0 0,0 1-1,0-1 1,0 0 0,0 1-1,0-1 1,-1 0 0,1 1-1,-1-1 1,0 1-1,0-1 1,1 1 0,-2 3-1,2-2-3,0 10-14,0 1 1,-1-1-1,-1 0 1,0 0-1,-1 0 0,0 0 1,-1 0-1,-6 19 1,1-14-142,-1 0 0,-1-1 0,0 0 0,-1-1 0,-15 19 0,12-17-12,-26 28-325,68-43 1235,-19-3-742,1 0 1,-1 1 0,1 0-1,-1 0 1,0 1 0,0 0 0,0 1-1,0 0 1,-1 0 0,1 1 0,-1 0-1,0 1 1,-1-1 0,1 1-1,-1 1 1,12 14 0,-14-16-43,0 1 0,-1 0 0,1 0 0,-1 0 0,-1 0 0,1 1-1,-1 0 1,0 0 0,-1 0 0,1 0 0,-1 0 0,-1 0 0,1 1 0,-1-1 0,-1 0 0,1 1 0,-1-1 0,-1 1 0,1-1-1,-1 1 1,-1-1 0,-2 12 0,0-12 36,0 0-1,0 0 0,0 0 1,-1-1-1,0 1 1,0-1-1,-1 0 0,1-1 1,-1 0-1,0 1 1,-1-2-1,1 1 0,-1-1 1,0 0-1,-13 5 1,5-3 58,-1 0 1,0 0 0,0-2 0,0 0-1,-1-1 1,-25 2 0,28-5 321,0 0 1,-1 0 0,1-1-1,0-1 1,-22-6-1,31 7-353,0-1-1,0 1 1,1-1-1,-1-1 1,1 1-1,-1-1 1,1 1-1,0-1 1,0 0-1,0-1 1,0 1 0,1-1-1,-1 1 1,1-1-1,0 0 1,0 0-1,0-1 1,1 1-1,-3-6 1,4 9-191,1 0 0,-1 0 0,1 0 0,0 0 0,0 0 0,-1 0 0,1-1 0,0 1 0,0 0 0,0 0 0,0 0 0,0 0 0,0 0 1,0 0-1,0 0 0,1 0 0,-1 0 0,0 0 0,1 0 0,-1 0 0,0 0 0,1 0 0,-1 0 0,1 0 0,0 0 0,-1 0 0,1 0 0,1-1 1,28-13-6199,-28 14 6119,31-11-6650</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5.960"/>
    </inkml:context>
    <inkml:brush xml:id="br0">
      <inkml:brushProperty name="width" value="0.05" units="cm"/>
      <inkml:brushProperty name="height" value="0.05" units="cm"/>
      <inkml:brushProperty name="color" value="#5B2D90"/>
    </inkml:brush>
  </inkml:definitions>
  <inkml:trace contextRef="#ctx0" brushRef="#br0">1 0 15239,'0'0'7764,"65"29"-15288,-39 21-1968</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6.363"/>
    </inkml:context>
    <inkml:brush xml:id="br0">
      <inkml:brushProperty name="width" value="0.05" units="cm"/>
      <inkml:brushProperty name="height" value="0.05" units="cm"/>
      <inkml:brushProperty name="color" value="#5B2D90"/>
    </inkml:brush>
  </inkml:definitions>
  <inkml:trace contextRef="#ctx0" brushRef="#br0">1 316 5282,'0'0'14911,"20"-9"-14209,-15 7-651,25-12 434,47-28 0,-65 35-398,-2-1-1,1 0 0,-1 0 0,0-1 0,-1 0 1,0-1-1,0 0 0,-1 0 0,8-15 0,-10 13 124,-1 0 0,-1-1 0,7-24 0,5-16 535,-6 36-159,-4 26-196,-5 34-4739,-1-37 1823,0 5-3981</inkml:trace>
  <inkml:trace contextRef="#ctx0" brushRef="#br0" timeOffset="1">104 66 14807,'0'0'9332,"28"-4"-8886,4-1-339,13-2-88,86-3 1,-109 9-17,-8 0 4,-1 1 0,1 0 0,0 1 0,13 3 0,-24-3-6,0-1 1,0 1-1,0 0 0,0 0 0,-1 0 0,1 0 0,0 1 0,-1-1 0,1 1 0,-1-1 0,0 1 0,1 0 0,-1 0 0,0 0 0,0 0 0,0 1 0,0-1 0,-1 0 0,1 1 0,-1-1 0,1 1 0,-1 0 0,0-1 0,1 4 0,-1 1-12,1 0 0,-2 0 0,1 0 0,-1-1 0,0 1 0,0 0 0,-1 0 0,0 0 0,0 0 0,-1 0 0,0-1 0,0 1 0,0-1 0,-1 1 0,0-1 0,0 0 0,-8 10 0,-6 8 17,-2-1 0,-40 39-1,30-33-5,6-5 25,-84 95-93,106-119 71,-16 28-28,17-28 25,0 1 0,0-1-1,-1 1 1,1 0 0,0-1 0,0 1 0,0 0 0,0-1 0,-1 1 0,1-1 0,0 1 0,0 0 0,0-1 0,0 1-1,1 0 1,-1-1 0,0 1 0,0 0 0,0-1 0,0 1 0,1-1 0,-1 1 0,0 0 0,1-1 0,-1 1 0,0-1-1,1 1 1,-1-1 0,1 1 0,-1-1 0,1 1 0,-1-1 0,1 0 0,-1 1 0,1-1 0,-1 0 0,1 1 0,-1-1-1,1 0 1,0 0 0,-1 1 0,1-1 0,-1 0 0,1 0 0,0 0 0,-1 0 0,1 0 0,0 0 0,0 0 0,29 2-36,0-2 1,0 0 0,0-2-1,0-2 1,58-14 0,-35 4-985,-1-4 0,74-34 1,-100 39-922,43-29 0,13-22-4182</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6.734"/>
    </inkml:context>
    <inkml:brush xml:id="br0">
      <inkml:brushProperty name="width" value="0.05" units="cm"/>
      <inkml:brushProperty name="height" value="0.05" units="cm"/>
      <inkml:brushProperty name="color" value="#5B2D90"/>
    </inkml:brush>
  </inkml:definitions>
  <inkml:trace contextRef="#ctx0" brushRef="#br0">230 77 3073,'0'0'18382,"-7"19"-17971,-21 59 109,26-73-446,1-1-1,0 1 0,0-1 0,0 1 1,1-1-1,0 1 0,-1-1 0,2 9 1,-1-12-34,1 1 0,-1-1 0,1 0 0,-1 1 1,0-1-1,1 0 0,0 0 0,-1 0 1,1 1-1,0-1 0,0 0 0,0 0 1,-1 0-1,1 0 0,0 0 0,0-1 1,0 1-1,1 0 0,1 1 0,2-1 14,1 1-1,-1-1 0,1 0 0,-1-1 0,1 1 1,0-1-1,-1 0 0,1-1 0,10-1 1,-15 2-63,7-1 29,0 0 0,0 0 0,-1-1 0,1 0 0,-1 0 0,1-1 0,-1 0 0,0 0 0,0-1-1,0 0 1,0 0 0,-1-1 0,0 0 0,0 0 0,0 0 0,0-1 0,-1 1 0,0-1 0,0-1 0,0 1 0,-1-1 0,0 0 0,-1 1 0,1-2 0,-1 1 0,-1 0 0,1-1 0,-1 1 0,0-1 0,1-16 0,-3 22-28,0-1 0,-1 0 0,1 0 1,0 0-1,-1 0 0,0 1 0,0-1 0,1 0 1,-2 1-1,1-1 0,0 0 0,0 1 0,-1 0 1,0-1-1,1 1 0,-1 0 0,0 0 1,0 0-1,-4-4 0,1 3 7,0 0 0,0 0 1,0 1-1,-1-1 0,1 1 0,0 0 1,-1 1-1,0-1 0,-8 0 0,-1 1 44,1 0 0,0 0 0,0 2-1,-1 0 1,1 1 0,0 0 0,-24 7 0,26-4-12,0 1 1,0 0-1,1 0 1,0 1-1,0 0 1,1 1-1,-1 0 1,2 1-1,-1 0 1,1 1-1,1 0 1,0 0-1,0 0 1,1 1-1,0 1 1,-7 17-1,5-9-27,1 0 1,2 1-1,0 0 0,0 0 1,2 1-1,1-1 0,1 1 1,0 0-1,3 25 0,-1-41-100,1 1-1,-1-1 1,2 1-1,-1-1 1,1 1 0,0-1-1,0 0 1,0 0-1,1 1 1,0-2-1,1 1 1,-1 0-1,8 9 1,-5-10-380,0 1 0,0-1 0,1 0 1,0 0-1,0-1 0,0 0 1,0 0-1,1 0 0,-1-1 1,1-1-1,8 3 0,77 13-9363</inkml:trace>
  <inkml:trace contextRef="#ctx0" brushRef="#br0" timeOffset="1">767 466 13158,'0'0'15623,"0"-26"-17960,-8 42-1473,-38 1-4257</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28.022"/>
    </inkml:context>
    <inkml:brush xml:id="br0">
      <inkml:brushProperty name="width" value="0.05" units="cm"/>
      <inkml:brushProperty name="height" value="0.05" units="cm"/>
      <inkml:brushProperty name="color" value="#5B2D90"/>
    </inkml:brush>
  </inkml:definitions>
  <inkml:trace contextRef="#ctx0" brushRef="#br0">573 460 11845,'0'0'8599,"-7"-15"-6102,-17-48-1400,24 62-1080,0 1-1,-1-1 1,1 0 0,0 0 0,0 0 0,0 1 0,0-1 0,0 0 0,0 0-1,0 0 1,0 1 0,0-1 0,0 0 0,0 0 0,0 0 0,0 1 0,1-1 0,-1 0-1,0 0 1,1 1 0,-1-1 0,1 0 0,-1 1 0,0-1 0,1 0 0,0 1-1,-1-1 1,1 1 0,-1-1 0,1 1 0,0-1 0,-1 1 0,1-1 0,0 1 0,-1-1-1,1 1 1,0 0 0,0-1 0,31 0 39,-24 1-7,9 1-44,0 0-1,-1 2 1,1 0 0,0 0 0,-1 2 0,0 0 0,0 1 0,0 0 0,-1 1 0,0 1 0,0 1-1,-1 0 1,22 19 0,-27-22-32,-2 0-1,1 1 0,-1 1 1,0-1-1,0 1 1,-1 0-1,0 1 0,-1-1 1,0 1-1,0 0 1,-1 1-1,0-1 0,0 1 1,-1 0-1,-1-1 1,1 1-1,-2 1 0,1-1 1,-2 0-1,1 0 1,-1 0-1,-1 1 0,1-1 1,-4 10-1,0-8 32,0 0 0,-1 0 0,-1-1 0,0 0 0,-1 0 0,0 0 0,0-1 0,-1 0 0,0-1 0,-1 0 0,-16 13 0,-14 11 31,-64 38 1,86-60-35,-96 62-30,102-65 67,12-3 9,10-5-41,-1-1 1,0 0-1,0 0 0,1-1 1,-1-1-1,0 1 0,0-2 0,14-5 1,-1 0-35,58-18-40,41-13-1369,129-62 1,-216 85 595,-1-1 0,-1-2 1,-1-1-1,0-1 0,-2-2 0,0-1 0,-2-2 1,31-37-1,-47 49 537,-1-1 0,-1-1 0,0 0 0,-1 0 0,-1-1 0,-1 0 0,0 0 0,-2-1 0,0 0 1,-1 0-1,2-25 0,-4 33 357,-2 0-1,0-1 1,0 1 0,-1-1 0,-1 1 0,0 0 0,0-1-1,-1 1 1,0 0 0,-1 0 0,-1 1 0,1-1 0,-2 1 0,1 0-1,-2 1 1,1-1 0,-1 1 0,0 0 0,-1 1 0,-10-10 0,0 5 470,-1 0 0,0 1 0,-1 1 0,0 1 0,-1 0 0,0 2 0,0 0 1,-1 2-1,0 0 0,-29-3 0,-13 1 591,-1 3 1,-87 4-1,116 3-926,-1 1 0,1 1 0,0 3 0,1 0-1,-1 3 1,2 1 0,-1 1 0,2 2 0,-1 2 0,2 0 0,0 3 0,2 0-1,0 2 1,1 1 0,1 2 0,1 0 0,1 2 0,-39 50 0,32-32-75,2 2 0,2 2 1,2 0-1,3 2 1,1 0-1,3 2 0,2 0 1,2 1-1,2 1 1,3 1-1,3-1 0,1 1 1,2 97-1,6-128-99,0-1 1,2 1-1,0 0 0,2-1 0,1 0 0,0 0 1,2 0-1,0-1 0,2 0 0,0-1 1,2 0-1,0 0 0,1-1 0,1-1 0,1 0 1,1-1-1,27 24 0,-19-22-45,1 0-1,0-2 1,1 0-1,1-2 1,1-1-1,0-1 1,1-2-1,60 18 1,-50-21-38,0-2 0,1-1 1,0-2-1,0-2 0,0-1 1,62-8-1,-49 0 10,0-3 0,-1-3 0,0-1 1,-1-3-1,-1-2 0,0-2 0,-2-2 0,-1-2 1,0-3-1,77-60 0,-101 68 70,-1 0 1,-1-1-1,-1-1 1,-2-1 0,0 0-1,-1-2 1,-1 0-1,-1-1 1,-2 0-1,13-36 1,-13 24 34,-2 0-1,-2-1 1,-2 0 0,-1-1 0,-2 0 0,-2 0 0,-3-40-1,0 48-38,-2 0 0,-1 0-1,-2 0 1,-1 1 0,-1 0-1,-14-33 1,13 43 13,-1 0 0,-1 1 0,0 0-1,-2 1 1,0 0 0,-2 1 0,0 1 0,-1 0 0,-22-18 0,15 18-17,0 1 1,-2 1-1,1 1 1,-2 2-1,0 0 1,0 2-1,-1 0 1,0 2-1,-1 1 1,1 2-1,-1 0 0,-50-1 1,31 5-412,-1 2 0,0 3 1,1 1-1,0 2 0,0 3 0,-79 26 1,-18 23-4238,22 5-3105</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59.248"/>
    </inkml:context>
    <inkml:brush xml:id="br0">
      <inkml:brushProperty name="width" value="0.05" units="cm"/>
      <inkml:brushProperty name="height" value="0.05" units="cm"/>
      <inkml:brushProperty name="color" value="#5B2D90"/>
    </inkml:brush>
  </inkml:definitions>
  <inkml:trace contextRef="#ctx0" brushRef="#br0">156 17 8324,'0'0'12512,"-3"-5"-12064,3 4-431,0 0 0,0 1 0,0-1-1,0 1 1,-1-1 0,1 1-1,0-1 1,0 1 0,-1-1-1,1 1 1,0-1 0,0 1 0,-1 0-1,1-1 1,-1 1 0,1-1-1,0 1 1,-1 0 0,1-1 0,-1 1-1,1 0 1,-1-1 0,1 1-1,-1 0 1,1 0 0,-1 0 0,0-1-1,-5 15 335,1 53 341,2-29-114,-51 479 3782,-14 1-4531,67-514 77,-1 8-649,1-1 0,0 0 0,0 0 0,1 1 0,2 15 1,-2-26 566,0-1 1,0 1-1,0-1 1,1 1 0,-1-1-1,0 1 1,0 0 0,1-1-1,-1 1 1,0-1-1,1 0 1,-1 1 0,0-1-1,1 1 1,-1-1 0,1 1-1,-1-1 1,0 0 0,1 1-1,-1-1 1,1 0-1,-1 0 1,1 1 0,0-1-1,-1 0 1,1 0 0,-1 0-1,1 1 1,0-1-1,29 1-9905</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5:59.622"/>
    </inkml:context>
    <inkml:brush xml:id="br0">
      <inkml:brushProperty name="width" value="0.05" units="cm"/>
      <inkml:brushProperty name="height" value="0.05" units="cm"/>
      <inkml:brushProperty name="color" value="#5B2D90"/>
    </inkml:brush>
  </inkml:definitions>
  <inkml:trace contextRef="#ctx0" brushRef="#br0">573 1 15575,'0'0'5995,"-26"10"-5835,6-2-135,-35 13 81,-66 36 0,50-18 70,13-5 155,-1-4 0,-82 30 0,140-60-264,0 0 1,0 0-1,0 0 0,0 1 0,0-1 1,0 0-1,0 0 0,0 1 1,0-1-1,0 1 0,0-1 1,0 1-1,1-1 0,-1 1 0,0 0 1,0-1-1,0 1 0,1 0 1,-1-1-1,0 1 0,1 0 1,-1 0-1,1 0 0,-1 0 0,0 1 1,22 15 1455,-10-10-1923,82 57 635,-3 4 0,111 110 0,-183-161-1322,1 0 1,0-1 0,1-1-1,1 0 1,39 19 0,-6-14-3887</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01.185"/>
    </inkml:context>
    <inkml:brush xml:id="br0">
      <inkml:brushProperty name="width" value="0.05" units="cm"/>
      <inkml:brushProperty name="height" value="0.05" units="cm"/>
      <inkml:brushProperty name="color" value="#5B2D90"/>
    </inkml:brush>
  </inkml:definitions>
  <inkml:trace contextRef="#ctx0" brushRef="#br0">478 165 9156,'0'0'12070,"0"-5"-11281,0-19 4158,0 24-4985,0 0 38,-1 0 0,1 0 0,0 1 0,0-1 0,-1 0 0,1 0 0,0 0 0,0 0 0,0 0 0,-1-1 0,1 1 0,0 0 0,0 0 0,-1 0 0,1 0 0,0 0 0,0 0 1,0 0-1,-1 0 0,1 0 0,0-1 0,0 1 0,0 0 0,0 0 0,-1 0 0,1 0 0,0-1 0,0 1 0,0 0 0,0 0 0,0 0 0,0 0 0,-1-1 0,1 1 0,0 0 0,0 0 0,0-1 0,0 1 0,0 0 0,0 0 0,0 0 0,0-1 0,0 1 0,0 0 0,0 0 0,0-1 0,0 1 0,8-15-41,13-8-31,-8 11 165,-8 9-3,-1 0 1,1 0-1,-1-1 1,0 1-1,-1-1 0,1 0 1,-1 0-1,1 0 1,-1-1-1,-1 1 1,1-1-1,0 0 1,-1 1-1,0-1 0,0 0 1,1-9 968,-22 41-672,-468 587 358,440-555-730,33-48 128,13-24 177,13-23 199,-10 33-503,0 0 0,0 0 0,1-1 1,-1 2-1,1-1 0,0 0 0,0 1 0,0-1 1,0 1-1,0 0 0,0 0 0,1 0 0,-1 0 1,1 1-1,-1-1 0,1 1 0,0 0 0,4-1 1,-2 2-13,0-1 0,0 1 0,0 1 0,0-1 0,0 1 0,-1 0 0,1 0 0,0 1 0,0 0 0,8 4 0,9 6-34,-1 0-1,0 2 1,-1 1 0,24 22 0,-38-32 29,97 84-453,160 177 1,-259-261 209,23 33-1329,-21-9-3088,-7-28 4437,0-1 0,-1 1 0,1-1 0,0 1 0,-1-1 0,1 1 0,0-1 0,-1 1 0,1-1 0,-1 0 0,1 1 0,0-1 0,-1 0 0,1 1 0,-1-1 0,1 0 0,-1 0 0,0 1 1,1-1-1,-1 0 0,1 0 0,-1 0 0,1 0 0,-1 0 0,1 0 0,-1 1 0,0-2 0,1 1 0,-1 0 0,1 0 0,-1 0 0,0 0 0,1 0 0,-1 0 0,0-1 0,-3 1-1872,-17 0-10307</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02.616"/>
    </inkml:context>
    <inkml:brush xml:id="br0">
      <inkml:brushProperty name="width" value="0.05" units="cm"/>
      <inkml:brushProperty name="height" value="0.05" units="cm"/>
      <inkml:brushProperty name="color" value="#5B2D90"/>
    </inkml:brush>
  </inkml:definitions>
  <inkml:trace contextRef="#ctx0" brushRef="#br0">1 150 4914,'0'0'13353,"19"-4"-11998,-8 1-1166,-4 1-109,0 0 1,1 0 0,-1 1 0,0 0 0,15 1 0,-19 0-45,0 0 0,0 1 0,0 0 0,0 0 0,0 0 0,0 0 0,0 0 0,0 0 0,0 1 0,0-1 0,-1 1 0,1 0 0,0 0 0,-1 0 0,0 0 0,1 0 0,-1 1 0,0-1 0,0 1 0,2 3 0,6 13 139,-1-1 1,-1 1-1,-1 0 0,-1 1 0,0 0 0,-2 0 0,0 0 0,-1 1 1,-1-1-1,-1 1 0,-2 32 0,-1-29-144,0 1 0,-2-1 0,0 0 0,-2-1 0,-1 1 0,0-1 0,-2 0 0,-1-1 0,-18 32 0,18-44 188,6-15 222,3-22 425,1 20-770,1-15 16,2-1 0,0 1 0,1 0 0,1 1 0,1-1 0,1 1 0,14-27 0,78-138 110,-2 39 105,-83 129-172,1 0-1,0 2 1,1-1-1,1 2 1,29-22-1,-42 34-85,0 1 1,1-1-1,-1 1 0,0 0 1,1 0-1,-1 0 0,1 0 1,0 1-1,0 0 0,-1 0 1,1 0-1,0 1 0,0-1 1,0 1-1,0 0 0,0 1 1,0-1-1,5 2 0,-3 0-15,-2 1-1,1-1 1,0 1-1,0 1 1,-1-1-1,0 1 0,0-1 1,0 1-1,0 1 1,0-1-1,-1 1 1,5 7-1,3 5 20,-1 0 0,-1 0 0,-1 2 0,0-1 0,-2 1 0,0 0 0,7 34 0,-6-4-183,-3 0 1,-2 1 0,-7 95-1,3 57-5431,1-198 4978,1 1 1,-1 0-1,1-1 1,0 1-1,0-1 0,1 1 1,2 5-1,20 16-7150</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02.955"/>
    </inkml:context>
    <inkml:brush xml:id="br0">
      <inkml:brushProperty name="width" value="0.05" units="cm"/>
      <inkml:brushProperty name="height" value="0.05" units="cm"/>
      <inkml:brushProperty name="color" value="#5B2D90"/>
    </inkml:brush>
  </inkml:definitions>
  <inkml:trace contextRef="#ctx0" brushRef="#br0">17 94 12902,'0'0'17208,"6"-93"-14647,-6 118-3938,0 11-1312,-8 10-1457,-6 6-5442</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05.466"/>
    </inkml:context>
    <inkml:brush xml:id="br0">
      <inkml:brushProperty name="width" value="0.05" units="cm"/>
      <inkml:brushProperty name="height" value="0.05" units="cm"/>
      <inkml:brushProperty name="color" value="#5B2D90"/>
    </inkml:brush>
  </inkml:definitions>
  <inkml:trace contextRef="#ctx0" brushRef="#br0">8 205 5042,'0'0'10768,"-7"-26"-7372,8 21-3236,1 0 0,0 0 0,0 0 0,0 0 0,1 0 0,0 0 0,0 1 0,0-1 0,0 1 0,1 0 0,-1 0 0,1 0 0,5-4 0,60-44 1263,-60 45-1332,1 0-1,0 1 1,0 0-1,1 0 1,-1 1-1,1 1 1,0-1-1,0 2 1,1 0-1,-1 0 0,15-1 1,-25 4-94,0 1-1,0-1 1,0 1 0,0-1-1,0 1 1,0 0 0,0-1 0,0 1-1,0 0 1,0 0 0,0 0-1,0 0 1,-1-1 0,1 1-1,0 0 1,-1 0 0,1 1 0,-1-1-1,1 0 1,-1 0 0,1 0-1,-1 0 1,0 0 0,1 0-1,-1 1 1,0-1 0,0 0 0,0 0-1,0 0 1,0 3 0,0 50-199,-1-38 202,-6 107-63,4-91-101,0 0-1,2 1 1,2-1-1,0 0 1,3 0-1,7 37 1,-8-61 70,2 10-24,0 0 1,3 30-1,-8-45 116,1 0 0,-1 0 0,0 0 0,1 0 0,-2 0 0,1 0 0,0 0 0,-1 0 0,1 1 0,-1-1 0,0 0-1,0-1 1,0 1 0,0 0 0,0 0 0,-1 0 0,0-1 0,1 1 0,-1-1 0,0 1 0,0-1 0,0 0 0,-4 3 0,-10 2-75,-1 0 1,0-2 0,0 0 0,0-1-1,-1-1 1,1-1 0,-1 0-1,0-1 1,-18-2 0,19 0-3299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03.210"/>
    </inkml:context>
    <inkml:brush xml:id="br0">
      <inkml:brushProperty name="width" value="0.05" units="cm"/>
      <inkml:brushProperty name="height" value="0.05" units="cm"/>
      <inkml:brushProperty name="color" value="#5B2D90"/>
    </inkml:brush>
  </inkml:definitions>
  <inkml:trace contextRef="#ctx0" brushRef="#br0">700 38 6003,'0'0'12187,"0"-9"-10627,-3-8-1084,2 5 961,13 30-732,18 36-420,-2 2 1,-3 1-1,-3 0 0,-2 2 1,15 72-1,-25-79-254,-2 1 0,-2-1 0,-3 1-1,-3 57 1,-2-81-31,-1 0-1,-2-1 1,-1 0-1,-1 0 1,-2 0-1,0-1 1,-2 0 0,-1 0-1,-16 26 1,-2-9-85,-1-1 0,-2-1 1,-2-2-1,-2-1 1,-2-2-1,-1-2 0,-1-2 1,-2-1-1,-1-2 0,-56 27 1,84-49 144,0 0 1,0-1 0,-1-1 0,0 0-1,0-2 1,0 0 0,-1 0 0,0-2-1,1 0 1,-1-1 0,0-1 0,-28-4-1,39 3 186,0-1-1,0 0 0,0-1 0,0 0 0,1 0 1,-1 0-1,1-1 0,0 0 0,0 0 0,-6-6 1,14 10-868,0-1 1,0 1-1,0-1 1,-1 1 0,1 0-1,0 0 1,0 0-1,0 0 1,0 1-1,0-1 1,0 0 0,3 2-1,12 6-7072</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06.039"/>
    </inkml:context>
    <inkml:brush xml:id="br0">
      <inkml:brushProperty name="width" value="0.05" units="cm"/>
      <inkml:brushProperty name="height" value="0.05" units="cm"/>
      <inkml:brushProperty name="color" value="#5B2D90"/>
    </inkml:brush>
  </inkml:definitions>
  <inkml:trace contextRef="#ctx0" brushRef="#br0">923 120 9828,'0'0'459,"-20"-16"1678,-70-49 198,82 60-2045,-2 0 1,1 0-1,0 1 1,-1 0-1,0 0 1,0 1 0,0 1-1,0 0 1,0 0-1,0 1 1,-1 0-1,1 0 1,-18 3-1,5-2 159,13 1-339,-1 0 0,0 0-1,1 1 1,0 1 0,-1-1-1,1 2 1,0 0-1,1 0 1,-1 0 0,1 1-1,-1 1 1,1 0-1,1 0 1,-15 13 0,-1 5 108,1 0-1,1 2 1,-28 41 0,2 7 45,3 2-1,3 1 0,4 2 1,3 2-1,4 2 0,3 0 1,4 2-1,4 1 0,4 0 1,3 2-1,-2 112 0,15-177-265,1 1 0,1 0 0,1-1 0,1 1 0,0-1-1,13 34 1,-11-42-23,1 0 0,1 0 0,0-1 0,0 0 0,2-1 0,-1 0-1,2 0 1,0-1 0,0-1 0,17 14 0,-8-11-41,1 0 0,0-2 0,1 0 0,0-2 0,0 0 0,1-2 0,0 0 0,1-2 0,0 0 0,0-2 0,0 0 0,0-2 0,1-1 0,27-1 0,-9-3 55,1-1 0,-1-2 0,-1-2 1,1-2-1,-1-2 0,-1-1 1,47-23-1,-38 12 26,0-2 1,-2-3-1,-1-2 0,-1-1 1,-2-3-1,74-75 1,-91 81 1,-2-1 1,-1-1-1,-2-2 1,0 0-1,-3-1 1,-1-1-1,-1-1 1,-2-1-1,-2 0 1,15-62 0,-20 55 78,-1-1 0,-2 1 0,-2-1 0,-2 0 0,-3 0 0,-10-73 0,7 92-51,-1 1-1,-1-1 0,-1 1 0,-1 0 0,-1 1 1,-2 0-1,0 1 0,-1 0 0,-2 1 0,0 0 0,-1 1 1,-30-29-1,25 31-12,-2 1 0,0 2 1,0 0-1,-1 1 0,-1 1 0,-1 2 1,0 0-1,0 2 0,-53-13 0,40 14-87,-1 2 0,0 2 0,0 1 0,0 3 0,-1 1 0,-53 7 0,75-5-406,0 1 1,0 1 0,0 1-1,0 1 1,0 1 0,1 0 0,1 1-1,-1 1 1,1 0 0,1 2-1,-20 14 1,18-8-1634,1 1 0,-17 22 0,32-37 1889</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12.953"/>
    </inkml:context>
    <inkml:brush xml:id="br0">
      <inkml:brushProperty name="width" value="0.05" units="cm"/>
      <inkml:brushProperty name="height" value="0.05" units="cm"/>
      <inkml:brushProperty name="color" value="#5B2D90"/>
    </inkml:brush>
  </inkml:definitions>
  <inkml:trace contextRef="#ctx0" brushRef="#br0">79 84 11077,'0'0'7209,"-4"-16"-5758,0-6-1896,-5-22 4629,7 42-2994,0 8-236,1 32-343,-29 467 1444,9-241-2715,18-238 285,2-14-253,0-1-1,0 1 1,1 0-1,1-1 1,3 19-1,-4-28 417,0-1 1,1 0-1,-1 1 0,1-1 0,-1 0 1,1 0-1,0 1 0,0-1 0,-1 0 1,1 0-1,0 0 0,0 0 1,0 0-1,0 0 0,0 0 0,0 0 1,1 0-1,-1-1 0,0 1 0,0 0 1,2 0-1,37 3-8413</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13.341"/>
    </inkml:context>
    <inkml:brush xml:id="br0">
      <inkml:brushProperty name="width" value="0.05" units="cm"/>
      <inkml:brushProperty name="height" value="0.05" units="cm"/>
      <inkml:brushProperty name="color" value="#5B2D90"/>
    </inkml:brush>
  </inkml:definitions>
  <inkml:trace contextRef="#ctx0" brushRef="#br0">163 122 12102,'0'0'11189,"-12"3"-10917,9-3-254,-1 0 0,1 1 0,-1 0 0,1 0 0,-1 0 1,1 0-1,0 1 0,0-1 0,0 1 0,0 0 0,0 0 0,0 0 0,0 0 1,0 0-1,1 1 0,-1-1 0,1 1 0,0 0 0,0-1 0,0 1 0,0 0 0,0 1 1,0-1-1,1 0 0,0 0 0,0 1 0,0-1 0,-2 7 0,0 10 44,1 0 0,0 0 1,2 0-1,0 0 0,1 0 0,1 0 0,1 0 0,1-1 0,1 1 0,6 18 0,-8-30-69,1 0 1,-1 0 0,1 0-1,0 0 1,1-1-1,0 0 1,0 0-1,1 0 1,0-1-1,0 1 1,0-1 0,1-1-1,0 1 1,0-1-1,0 0 1,0-1-1,1 0 1,0 0-1,0-1 1,0 0 0,1 0-1,-1-1 1,0 0-1,1 0 1,11 0-1,-14-1 8,1-1-1,-1 0 0,1 0 0,-1-1 1,1 1-1,-1-2 0,0 1 0,1-1 1,-1 1-1,0-2 0,0 1 1,0-1-1,-1 0 0,1 0 0,-1 0 1,11-9-1,-10 6 9,0 0-1,-1-1 1,1 0-1,-1 0 1,-1 0 0,1-1-1,-1 0 1,-1 1 0,1-1-1,-2-1 1,4-11 0,-2 3 2,-1 0 1,-1-1 0,-1 1 0,0-1-1,-1 1 1,-1-1 0,-1 1 0,0 0 0,-1 0-1,-1-1 1,-1 2 0,-7-20 0,5 22-5,0 0 0,-1 0 0,0 1 0,-1 0 0,-1 0 0,0 1 0,0 1 0,-2-1 0,1 2 0,-25-18 0,29 23-3,0 1 0,0 0 0,-1 0-1,0 1 1,1-1 0,-1 2-1,0-1 1,0 1 0,-1 1-1,1-1 1,0 1 0,0 1-1,-1 0 1,1 0 0,-1 0 0,1 1-1,0 0 1,0 1 0,-1 0-1,1 0 1,0 1 0,-9 4-1,9-3-23,1 1 0,-1 0 0,1 0-1,0 1 1,1-1 0,-1 2-1,1-1 1,1 1 0,-1-1 0,1 2-1,0-1 1,1 1 0,-8 15-1,10-17-185,0-1 0,0 1 0,0 0-1,1 0 1,0 0 0,0 0 0,1 0-1,0 0 1,0 9 0,1-10-185,0-1 1,0 1 0,0-1-1,0 0 1,1 0-1,0 0 1,0 0-1,0 0 1,0 0-1,0 0 1,1-1-1,0 1 1,0-1-1,3 4 1,43 28-7678</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13.845"/>
    </inkml:context>
    <inkml:brush xml:id="br0">
      <inkml:brushProperty name="width" value="0.05" units="cm"/>
      <inkml:brushProperty name="height" value="0.05" units="cm"/>
      <inkml:brushProperty name="color" value="#5B2D90"/>
    </inkml:brush>
  </inkml:definitions>
  <inkml:trace contextRef="#ctx0" brushRef="#br0">1 166 12550,'0'0'10818,"0"16"-10423,2 28-24,2 0 0,2-1-1,1 0 1,3 0 0,17 49 0,-26-90-409,0 0 0,-1 1 0,1-1 0,1 0 0,-1 1 0,0-1 1,0 0-1,1 0 0,0 0 0,-1 0 0,1-1 0,0 1 0,0 0 0,0-1 0,0 1 0,0-1 0,0 0 1,0 1-1,0-1 0,1 0 0,-1 0 0,0-1 0,1 1 0,-1 0 0,1-1 0,-1 0 0,1 1 0,-1-1 1,1 0-1,-1 0 0,1 0 0,-1-1 0,1 1 0,-1-1 0,0 1 0,5-2 0,1-2-104,-1 1 0,0-1-1,0 0 1,0-1 0,0 1 0,0-1-1,-1-1 1,0 1 0,9-12 0,49-77 244,-45 64-47,26-34 1,-44 64-55,-1-1-1,0 0 1,1 1-1,-1-1 1,0 1 0,1-1-1,-1 1 1,1 0-1,-1-1 1,1 1 0,-1-1-1,1 1 1,-1 0-1,1-1 1,-1 1 0,1 0-1,0 0 1,-1 0-1,1-1 1,-1 1-1,1 0 1,0 0 0,-1 0-1,1 0 1,0 0-1,-1 0 1,1 0 0,-1 0-1,1 0 1,0 0-1,-1 1 1,1-1 0,-1 0-1,1 0 1,0 0-1,-1 1 1,1-1 0,-1 0-1,1 1 1,-1-1-1,1 1 1,-1-1-1,1 1 1,15 25-1,-12-19 14,4 8 11,1 0 0,0-1-1,1 0 1,1 0 0,0-1 0,1 0-1,17 14 1,-19-20-29,-1-1-1,1 1 1,0-2 0,0 1 0,1-2-1,0 1 1,0-1 0,0-1 0,0 0-1,0 0 1,23 1 0,-26-3 39,1 0 1,0-1-1,-1 0 0,1-1 1,0 0-1,-1 0 1,1-1-1,16-5 1,-22 6-8,0-1 1,0 0 0,0 0 0,0 0-1,0-1 1,0 1 0,0-1-1,-1 1 1,1-1 0,-1 0 0,0 0-1,1 0 1,-2 0 0,1 0 0,0-1-1,-1 1 1,1 0 0,-1-1 0,0 1-1,0-1 1,0 0 0,-1 1-1,1-7 1,0-8 123,0 0 0,-2 0 1,0 0-1,-1 0 0,-1 0 0,-1 0 0,0 0 0,-1 1 0,-8-18 0,3 12-95,0 2 0,-1 0 0,-1 0-1,-1 1 1,-1 0 0,-24-26-1,33 41-79,-1 0-1,0 0 0,0 0 1,0 0-1,-13-6 0,17 10-124,1 0-1,0 0 0,-1 1 1,1-1-1,-1 0 1,1 1-1,0-1 1,-1 1-1,1 0 0,-1-1 1,1 1-1,-1 0 1,1 0-1,-1 0 0,0 0 1,1 0-1,-1 0 1,1 1-1,-1-1 0,1 0 1,-1 1-1,1-1 1,0 1-1,-1 0 1,1-1-1,-1 1 0,1 0 1,0 0-1,0 0 1,0 0-1,-1 0 0,1 0 1,0 0-1,0 0 1,0 0-1,0 2 1,-9 24-6391</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14.791"/>
    </inkml:context>
    <inkml:brush xml:id="br0">
      <inkml:brushProperty name="width" value="0.05" units="cm"/>
      <inkml:brushProperty name="height" value="0.05" units="cm"/>
      <inkml:brushProperty name="color" value="#5B2D90"/>
    </inkml:brush>
  </inkml:definitions>
  <inkml:trace contextRef="#ctx0" brushRef="#br0">1 262 11701,'0'0'11099,"1"6"-10811,4 7-153,1 1-1,0-1 1,1 0 0,1-1-1,0 0 1,0 0 0,15 15 0,10 16 353,48 87-74,-50-76-251,42 55-1,-72-108-157,0 0 0,-1 0 0,1 0 0,0 0 1,0 0-1,0 0 0,0 0 0,0 0 0,0 0 0,0 0 0,0 0 1,1-1-1,-1 1 0,0 0 0,0-1 0,1 1 0,-1-1 0,0 1 0,1-1 1,-1 0-1,0 0 0,1 0 0,-1 1 0,1-1 0,-1-1 0,0 1 1,1 0-1,-1 0 0,0 0 0,1-1 0,-1 1 0,0-1 0,1 1 0,-1-1 1,0 1-1,0-1 0,1 0 0,-1 1 0,0-1 0,0 0 0,0 0 1,0 0-1,0 0 0,0 0 0,0 0 0,-1 0 0,1 0 0,1-2 0,6-9 132,-1 0-1,0 0 0,11-26 1,-12 25 0,49-123 117,57-217 1,-74 225-511,-38 127 238,0 1-1,0-1 1,0 0 0,0 1-1,0-1 1,0 0 0,1 1-1,-1-1 1,0 0-1,1 1 1,-1-1 0,0 0-1,1 1 1,-1-1 0,1 1-1,-1-1 1,0 1-1,1-1 1,0 1 0,-1-1-1,1 1 1,-1 0 0,2-1-1,6 12-453,7 49-398,-7-25 487,2-6-244,1 0 1,1 0-1,30 51 0,-33-66 157,0 0 0,1-1-1,1 0 1,0 0 0,1-1 0,0-1-1,1 0 1,27 18 0,-35-26 426,0 0-1,0 0 1,0-1 0,1 0 0,-1 0-1,0 0 1,1 0 0,0-1 0,-1 0-1,1 0 1,0-1 0,-1 0 0,1 0-1,0 0 1,0 0 0,-1-1 0,12-3 0,-12 2 190,0 0 0,-1-1 0,1 1 0,-1-1 0,1 0 0,-1-1-1,0 1 1,0-1 0,-1 1 0,1-1 0,-1 0 0,0-1 0,0 1 0,0 0 0,-1-1 0,1 0 0,-1 1 0,0-1 0,2-7 0,0-6 377,1 1-1,-2-1 1,-1 1-1,1-24 1,-2 34-373,-1 0 0,0 0 0,0 0 0,-1 0 0,0 0 0,0 0 1,0 0-1,-1 0 0,0 1 0,-1-1 0,0 1 0,0-1 0,-5-8 1,5 12-93,1 1 1,-1-1 0,0 1 0,0 0 0,0 0-1,-1 0 1,1 0 0,0 0 0,-1 1 0,1-1 0,-1 1-1,1 0 1,-1 0 0,0 0 0,0 1 0,1 0-1,-1-1 1,0 1 0,0 0 0,1 1 0,-1-1 0,-6 2-1,2 0-36,1 0-1,-1 0 0,0 1 1,1 0-1,-1 0 0,1 1 1,0 0-1,0 0 0,-9 9 1,-1 2 7,0 1 0,2 0 0,0 1 0,1 1 0,0 1 0,-19 36 0,27-43-47,0 0 0,1 1 0,0-1-1,1 1 1,1 0 0,0 0 0,0 1 0,1-1 0,1 1 0,0-1 0,1 0 0,3 26 0,-2-36-10,0 0 0,0 0 0,-1 0 0,2 0 0,-1 0 0,0 0 0,0 0 0,1-1 0,0 1 0,0 0 0,-1-1 0,1 0 0,1 1 0,-1-1 0,0 0 0,0 0 0,1 0 0,-1 0 0,1-1 0,0 1 0,0-1 0,-1 1 0,1-1 0,0 0 0,0 0 0,0 0 0,0-1 0,0 1 0,0-1 0,0 1 0,1-1 0,4-1 0,-1 1-29,1-1 1,-1 1-1,0-2 1,0 1-1,0-1 1,0 0-1,0-1 0,0 1 1,0-1-1,-1-1 1,0 1-1,1-1 1,5-5-1,10-13 306,0 0 0,-2-2 0,18-25 1,-16 20 241,40-43 1,-61 72-476,-1-1 1,0 1-1,1-1 1,-1 1-1,1-1 1,-1 1-1,0 0 1,1-1-1,-1 1 0,1 0 1,-1-1-1,1 1 1,-1 0-1,1-1 1,0 1-1,-1 0 1,1 0-1,-1 0 1,1 0-1,-1 0 1,1 0-1,0 0 1,-1 0-1,1 0 1,-1 0-1,1 0 1,-1 0-1,1 0 1,0 0-1,-1 0 1,1 0-1,-1 1 0,1-1 1,-1 0-1,1 1 1,-1-1-1,1 0 1,-1 1-1,1-1 1,-1 0-1,1 1 1,-1-1-1,0 1 1,1-1-1,-1 1 1,0-1-1,1 1 1,-1-1-1,0 1 1,0-1-1,1 1 1,-1-1-1,0 1 1,0-1-1,0 1 0,0 0 1,0 0-1,8 44-330,-6-34 281,0 5-177,3 11-34,0 0 1,11 32-1,10-9-2792,-23-46 2230,0 0 0,1 0 0,-1 0 1,1-1-1,-1 0 0,1 1 0,0-1 1,8 4-1,8-1-8177</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15.195"/>
    </inkml:context>
    <inkml:brush xml:id="br0">
      <inkml:brushProperty name="width" value="0.05" units="cm"/>
      <inkml:brushProperty name="height" value="0.05" units="cm"/>
      <inkml:brushProperty name="color" value="#5B2D90"/>
    </inkml:brush>
  </inkml:definitions>
  <inkml:trace contextRef="#ctx0" brushRef="#br0">1 45 11109,'0'0'8911,"23"20"-8049,77 66-457,-92-78-345,-1 0 0,0 1 1,0-1-1,0 1 0,-1 1 0,-1-1 0,1 1 0,-2 0 0,1 0 1,3 13-1,-4-6 23,-1 1 0,-1-1 0,-1 1 1,0 25-1,-1-39-70,0 0 0,0 0-1,0 1 1,-1-1 0,0 0 0,1 0 0,-2 0 0,1 0 0,0 0-1,-1 0 1,0 0 0,1-1 0,-2 1 0,1 0 0,0-1-1,-1 0 1,1 1 0,-1-1 0,0 0 0,0 0 0,0-1 0,-1 1-1,1-1 1,-1 1 0,1-1 0,-1 0 0,0-1 0,0 1-1,0 0 1,0-1 0,0 0 0,0 0 0,0 0 0,0-1 0,0 1-1,-1-1 1,-5-1 0,9 1 2,0 0 0,1 0 0,-1 0 0,0 0 0,0-1 0,0 1 0,1 0 0,-1 0 0,0-1-1,0 1 1,0-1 0,1 1 0,-1-1 0,0 1 0,1-1 0,-1 1 0,1-1 0,-1 0 0,1 1 0,-1-1 0,1 0 0,-1 0 0,1 1-1,-1-1 1,1 0 0,0 0 0,-1 0 0,1 0 0,-4-37 232,5 24-211,0-1 0,1 1 0,5-18 1,3 4 23,1 0 1,1 0-1,2 2 1,1-1 0,0 2-1,2 0 1,1 1 0,1 1-1,1 1 1,36-31-1,-51 48 30,1 0 0,1 1-1,-1 0 1,0 0-1,1 1 1,0-1-1,0 2 1,0-1-1,0 1 1,1 0-1,-1 0 1,1 1-1,-1 0 1,1 0-1,-1 1 1,1 0 0,-1 1-1,1-1 1,-1 1-1,12 3 1,-11-1-42,0 1 1,1-1 0,-2 2-1,1-1 1,0 1 0,-1 0-1,0 0 1,0 1 0,0 0 0,-1 0-1,0 1 1,0 0 0,-1 0-1,0 0 1,0 1 0,7 13-1,-5-6-88,-1 0-1,0 0 1,-2 1 0,1 0-1,2 25 1,-2 41-3581,-8-61-306,-11-9-3746</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15.567"/>
    </inkml:context>
    <inkml:brush xml:id="br0">
      <inkml:brushProperty name="width" value="0.05" units="cm"/>
      <inkml:brushProperty name="height" value="0.05" units="cm"/>
      <inkml:brushProperty name="color" value="#5B2D90"/>
    </inkml:brush>
  </inkml:definitions>
  <inkml:trace contextRef="#ctx0" brushRef="#br0">80 174 12998,'0'0'3500,"13"18"-1995,-3-5-1234,-7-6-187,1-1 0,1 0 1,-1 0-1,1 0 0,0 0 0,0-1 0,1 0 0,0 0 0,0 0 0,0-1 0,0 0 0,1 0 0,-1 0 0,1-1 0,0 0 1,0-1-1,12 4 0,-7-4 205,-1-1 1,1 0 0,0 0-1,0-2 1,0 1 0,0-1 0,-1-1-1,19-5 1,-26 6-167,0-1 0,0 0 0,0 0 0,0 0 0,0 0 0,0-1 0,-1 1 0,1-1 0,-1 0 0,0 0 0,0 0 0,0-1 0,0 1 0,-1-1 0,1 0 0,-1 1 0,0-1 0,0 0 0,0 0 0,-1-1 0,1 1 0,-1 0 0,0 0 0,0-1 0,0-6 0,-1 5-23,1-1-1,-2 0 0,1 1 1,-1-1-1,0 1 1,0-1-1,0 1 1,-1 0-1,0-1 1,-1 1-1,1 0 1,-1 0-1,0 0 1,-1 1-1,1-1 1,-1 1-1,0 0 0,-1 0 1,1 0-1,-1 1 1,0-1-1,0 1 1,0 0-1,-1 0 1,1 1-1,-12-5 1,2 0-95,0 2-1,0 0 1,0 1 0,-1 0 0,1 1 0,-1 1 0,0 1 0,0 0 0,-32 1 0,42 1-128,1 0 0,0 1 0,0 0 0,0 0 1,0 0-1,0 0 0,0 1 0,0 0 0,0 0 1,0 0-1,1 1 0,-1-1 0,1 1 0,0 0 1,0 1-1,0-1 0,0 1 0,0-1 0,1 1 1,-1 0-1,1 1 0,0-1 0,1 0 0,-1 1 1,1 0-1,0-1 0,-3 11 0,0 6-1674,0 1-1,2 0 1,1 0 0,0 1-1,2 26 1,0-44 1277,0 72-10792</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16.048"/>
    </inkml:context>
    <inkml:brush xml:id="br0">
      <inkml:brushProperty name="width" value="0.05" units="cm"/>
      <inkml:brushProperty name="height" value="0.05" units="cm"/>
      <inkml:brushProperty name="color" value="#5B2D90"/>
    </inkml:brush>
  </inkml:definitions>
  <inkml:trace contextRef="#ctx0" brushRef="#br0">346 143 8548,'0'0'3033,"-3"-17"238,-12-56-595,14 70-2531,0-1 1,-1 1-1,1 0 1,-1 1-1,0-1 0,0 0 1,0 0-1,0 1 1,0-1-1,-1 1 0,1 0 1,-1 0-1,0 0 0,0 0 1,1 0-1,-1 0 1,0 1-1,-1-1 0,1 1 1,0 0-1,0 0 1,0 0-1,-1 1 0,1-1 1,-6 0-1,-3 1 131,1-1 0,-1 2-1,1-1 1,-1 2 0,-16 3 0,19-3-209,1 1 0,0 0 0,0 0 0,0 1 1,0 0-1,1 0 0,-1 1 0,1 0 0,0 0 1,1 1-1,-1 0 0,1 0 0,0 1 1,0-1-1,1 1 0,0 1 0,-5 8 0,4-3-56,-1 0 1,2 0-1,0 1 0,0-1 0,2 1 0,-1 0 0,2 1 0,0-1 0,0 25 0,2-35-56,0-1 0,0 1 0,0 0 1,1 0-1,0 0 0,0 0 0,0-1 0,0 1 0,1-1 0,-1 1 0,1-1 1,0 1-1,0-1 0,0 0 0,1 0 0,-1 0 0,1 0 0,-1 0 0,1 0 0,0-1 1,0 1-1,0-1 0,1 0 0,-1 0 0,0 0 0,1-1 0,-1 1 0,1-1 0,0 0 1,-1 1-1,1-2 0,6 2 0,0-1-26,-1 0 1,1 0-1,-1-1 1,1-1-1,-1 1 1,0-2-1,1 1 0,-1-1 1,0 0-1,0-1 1,0 0-1,16-9 1,-11 4 83,-1-1 0,0 0 1,-1-1-1,0-1 1,-1 0-1,0 0 0,18-26 1,-1-5 1058,25-53 1,-27 48 1101,-25 45-1326,1 26-29,4 133-570,0-13-4633,-3-118 97,6-11-3536</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16.409"/>
    </inkml:context>
    <inkml:brush xml:id="br0">
      <inkml:brushProperty name="width" value="0.05" units="cm"/>
      <inkml:brushProperty name="height" value="0.05" units="cm"/>
      <inkml:brushProperty name="color" value="#5B2D90"/>
    </inkml:brush>
  </inkml:definitions>
  <inkml:trace contextRef="#ctx0" brushRef="#br0">22 54 14839,'0'0'1643,"-2"16"-197,-18 364 2284,21-380-3722,-1 0 1,0 0-1,0 0 0,1 1 1,-1-1-1,0 0 0,1 0 1,-1 0-1,0 0 0,1 0 1,-1 0-1,0 0 0,1 0 1,-1 1-1,0-1 0,1 0 1,-1 0-1,0-1 0,1 1 1,-1 0-1,0 0 1,1 0-1,-1 0 0,0 0 1,1 0-1,-1 0 0,0 0 1,1-1-1,-1 1 0,0 0 1,0 0-1,1 0 0,-1-1 1,0 1-1,0 0 0,1 0 1,-1-1-1,0 1 0,10-9 190,0-1 0,0 0 0,-2-1 0,1 1 0,-1-2 0,9-15 0,38-84 267,-37 72-83,-1 3-168,-8 14 109,1 1 0,0 1-1,2 0 1,0 0 0,28-33 0,-39 52-260,0 0 0,1-1 1,-1 1-1,0 0 0,0 0 1,1 0-1,-1 0 0,0 0 1,1 0-1,-1 0 0,1 0 1,-1 1-1,1-1 0,-1 1 0,1-1 1,0 1-1,-1-1 0,1 1 1,0 0-1,-1 0 0,1 0 1,0 0-1,-1 0 0,1 0 1,2 1-1,-2 0-27,0 0-1,0 1 1,0-1 0,0 1 0,0-1-1,-1 1 1,1 0 0,-1-1 0,1 1-1,-1 0 1,1 0 0,-1 0 0,0 0-1,0 1 1,1 2 0,3 8 28,-1 1-1,-1-1 1,0 1 0,2 24 0,-4-1-560,-1 0 0,-2 0 0,-2-1 1,-1 1-1,-2-1 0,-12 37 0,9-29-3239,8-11-2500</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16.948"/>
    </inkml:context>
    <inkml:brush xml:id="br0">
      <inkml:brushProperty name="width" value="0.05" units="cm"/>
      <inkml:brushProperty name="height" value="0.05" units="cm"/>
      <inkml:brushProperty name="color" value="#5B2D90"/>
    </inkml:brush>
  </inkml:definitions>
  <inkml:trace contextRef="#ctx0" brushRef="#br0">144 18 1105,'0'0'20041,"-18"6"-18363,7-2-1470,7-3-137,-1 0 0,0 0 0,0 0 0,1 1 0,-1 0 0,1 0 1,-1 0-1,1 1 0,0 0 0,0 0 0,0 0 0,0 0 1,1 0-1,-1 1 0,1-1 0,0 1 0,0 0 0,0 0 1,0 0-1,1 0 0,-1 1 0,1-1 0,-2 7 0,-3 23 675,0 0-1,-2 52 0,8-70-625,1 0 0,0 0 0,1 0 0,1 0 0,1 0 0,0-1 0,10 28 0,-9-34-138,0 0-1,1 0 0,1-1 1,-1 1-1,1-1 1,1-1-1,-1 1 0,1-1 1,1 0-1,-1-1 0,1 0 1,0 0-1,1-1 0,-1 0 1,1 0-1,0-1 0,0 0 1,1 0-1,-1-1 0,1-1 1,11 3-1,-8-3-305,0-1 1,0 0 0,-1-1-1,1 0 1,0-1-1,0 0 1,0-1-1,-1 0 1,1-2-1,-1 1 1,0-1-1,0-1 1,0 0-1,0-1 1,-1 0 0,12-8-1,1-5-162,0 0-1,-1-2 1,-1-1 0,0 0-1,30-45 1,-41 52 483,-2 1 0,0-1 0,-1-1 0,-1 0 0,0 0 0,-1 0 0,-1-1 0,0 1 1,-1-1-1,-1-1 0,1-28 0,-4 46 65,0-1 1,1 1-1,-1-1 0,0 1 1,0-1-1,0 1 1,0-1-1,0 1 1,0-1-1,0 1 1,0-1-1,0 1 0,0-1 1,0 0-1,0 1 1,-1 0-1,1-1 1,0 1-1,0-1 0,0 1 1,-1-1-1,1 1 1,0-1-1,-1 1 1,1 0-1,0-1 0,-1 1 1,1-1-1,0 1 1,-1 0-1,1 0 1,-1-1-1,1 1 0,-1 0 1,1 0-1,-1-1 1,1 1-1,-1 0 1,1 0-1,-1 0 1,1 0-1,-1 0 0,1 0 1,-1 0-1,0 0 1,0 0-12,0 1 0,0-1 1,0 1-1,1-1 1,-1 1-1,0 0 0,0 0 1,0-1-1,0 1 0,1 0 1,-1 0-1,0 0 0,1 0 1,-1 0-1,1 0 0,-1 0 1,1 0-1,0 0 0,-1 0 1,1 0-1,-1 2 1,0 2 5,0 1 1,0-1 0,0 1 0,1 0 0,0 0 0,0-1 0,0 1 0,1 0 0,0-1 0,0 1 0,0-1 0,1 1 0,0-1 0,5 11 0,-5-13-34,1 1 0,0-1 0,0 0 1,0 0-1,0 0 0,1 0 1,-1 0-1,1-1 0,-1 0 1,1 1-1,0-1 0,0-1 0,0 1 1,0-1-1,0 1 0,0-1 1,1 0-1,-1-1 0,0 1 1,8-1-1,-6 1 6,1-1 1,-1 0 0,1 0-1,-1-1 1,0 0 0,1 0-1,-1 0 1,0-1 0,0 0-1,0 0 1,0-1-1,0 1 1,0-1 0,-1 0-1,1-1 1,-1 0 0,0 0-1,0 0 1,0 0-1,6-9 1,-6 6 83,0 0 0,0-1 0,-1 1 0,0-1 0,-1 0 0,0 0 0,0-1 0,0 1 0,-1 0 0,-1-1 0,1 0 0,-2 1 0,1-1 0,-2-15 0,1 21-63,0 1-1,0 0 1,0 0 0,-1-1-1,0 1 1,1 0 0,-1 0 0,0 0-1,0-1 1,0 1 0,0 0-1,0 0 1,-1 0 0,1 1 0,0-1-1,-1 0 1,0 0 0,1 1-1,-1-1 1,0 1 0,-3-2-1,1 1 31,0 0-1,-1 0 1,0 0-1,1 1 1,-1 0-1,0 0 0,0 0 1,0 0-1,-9 1 1,2 0 20,0 1 1,1 0 0,-1 1 0,0 0 0,1 1-1,0 0 1,-1 1 0,-13 7 0,7 0-18,0 1 0,0 1 0,1 1 1,0 0-1,2 1 0,-1 1 0,2 0 0,-25 37 1,29-37-59,0 0 1,1 1 0,1 0-1,0 0 1,2 1 0,0 0-1,0 0 1,2 0 0,0 1-1,-1 32 1,5-44-71,1 0 1,0 0-1,0 1 0,1-1 0,-1-1 0,2 1 1,-1 0-1,1 0 0,0-1 0,0 1 1,1-1-1,-1 0 0,2 0 0,-1 0 1,1-1-1,-1 0 0,1 0 0,1 0 0,-1 0 1,1-1-1,10 7 0,3 0-548,1 0 0,0-1 1,0-2-1,1 0 0,42 10 0,-32-11-1989,60 4 0,44-8-6848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38.555"/>
    </inkml:context>
    <inkml:brush xml:id="br0">
      <inkml:brushProperty name="width" value="0.05" units="cm"/>
      <inkml:brushProperty name="height" value="0.05" units="cm"/>
      <inkml:brushProperty name="color" value="#5B2D90"/>
    </inkml:brush>
  </inkml:definitions>
  <inkml:trace contextRef="#ctx0" brushRef="#br0">92 42 3794,'0'0'8510,"-12"0"-7627,-37 1-261,48-1-594,0 1 1,-1-1-1,1 0 1,0 1-1,0-1 0,-1 1 1,1 0-1,0-1 1,0 1-1,0 0 0,0 0 1,0 0-1,0 0 1,0-1-1,0 1 0,0 0 1,0 1-1,1-1 1,-1 0-1,0 0 0,1 0 1,-1 0-1,0 1 1,1 1-1,-5 29 716,5-27-603,-2 25 304,2 0-1,2 1 0,1-1 0,1 0 0,1 0 1,12 37-1,-12-49-419,2-1-1,0 1 1,0-1 0,2-1 0,0 0 0,1 0-1,0 0 1,2-2 0,-1 1 0,2-1-1,20 17 1,-28-27-39,0 0 0,0 0 0,1-1-1,0 1 1,-1-1 0,1-1 0,0 1-1,0-1 1,1 0 0,-1 0 0,0-1-1,1 0 1,-1 0 0,1-1 0,11 0-1,-10-1-8,1 0 0,-1-1 0,0 0 0,0-1 0,0 0 0,0 0 0,0-1-1,-1 0 1,0 0 0,13-10 0,-2-1-3,-1-1 0,-1 0 0,-1-1 1,0-1-1,-2 0 0,0-1 0,0-1 0,8-20 0,-16 30 30,0 1 0,-1-1 0,0 1 0,-1-1-1,0 0 1,-1-1 0,0 1 0,-1 0 0,0-1 0,0 1-1,-1 0 1,-1-1 0,1 1 0,-2-1 0,1 1-1,-2 0 1,1 0 0,-1 0 0,-1 0 0,0 0 0,0 1-1,-1 0 1,0-1 0,0 2 0,-1-1 0,-1 1-1,1 0 1,-1 0 0,-1 0 0,1 1 0,-1 1 0,0-1-1,-1 1 1,0 0 0,0 1 0,-14-6 0,8 4 55,-1 1 1,0 0 0,0 1 0,0 1 0,-1 1-1,0 0 1,1 1 0,-26 1 0,31 1-201,1 1 1,0 0 0,-1 1 0,1 0-1,0 1 1,-14 5 0,18-5-346,0 0 0,-1 1-1,1-1 1,1 1 0,-1 0 0,1 1 0,-1-1-1,1 1 1,0 0 0,-5 8 0,-8 15-6774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10.593"/>
    </inkml:context>
    <inkml:brush xml:id="br0">
      <inkml:brushProperty name="width" value="0.05" units="cm"/>
      <inkml:brushProperty name="height" value="0.05" units="cm"/>
      <inkml:brushProperty name="color" value="#5B2D90"/>
    </inkml:brush>
  </inkml:definitions>
  <inkml:trace contextRef="#ctx0" brushRef="#br0">19 215 11909,'0'0'9338,"-1"17"-9146,-1 219 1030,-2 60-654,-3-249-738,7-47 163,0 0 0,0 0 0,0 0 0,0 0 0,0-1 0,0 1 0,0 0 0,-1 0 0,1 0 0,0 0 0,0 0 0,0 0 0,0 0 0,0 0 0,0 0 0,0 0 0,0 0 0,0 0 0,0 0 0,0 0 0,-1 0 0,1 0 0,0 0 0,0 0 0,0 0 0,0 0 0,0 0 0,0 0 0,0 0-1,0 0 1,0 0 0,0 0 0,0 0 0,-1 0 0,1 0 0,0 0 0,0 1 0,0-1 0,0 0 0,0 0 0,0 0 0,0 0 0,-1-28-97,1-424 619,0 418-381,1-1 0,10-55 0,-9 79-107,1 0 1,0 0-1,0 0 0,1 1 0,1-1 0,0 1 0,0 0 1,1 0-1,0 1 0,0-1 0,16-15 0,-19 22-30,1 0-1,0 0 1,-1 0-1,1 0 1,1 1-1,-1-1 1,0 1-1,1 0 1,-1 0-1,1 1 1,-1 0-1,1-1 1,0 1-1,-1 1 1,1-1-1,0 1 0,0 0 1,0 0-1,0 0 1,-1 1-1,1-1 1,0 1-1,0 0 1,-1 1-1,1-1 1,-1 1-1,1 0 1,-1 0-1,0 1 1,1-1-1,-1 1 1,-1 0-1,1 0 1,0 0-1,-1 0 1,1 1-1,-1-1 1,0 1-1,0 0 1,-1 0-1,1 0 1,-1 0-1,3 6 1,-1 2-15,-1 0 0,0 0 0,0 0 0,-1 0 0,-1 1 0,0-1 0,-1 1 0,0-1 1,-1 1-1,0-1 0,-1 1 0,0-1 0,-1 0 0,0 0 0,-1 0 0,-1 0 0,0-1 1,0 0-1,-13 19 0,5-10-205,-1 0 0,-1 0 0,-1-2 0,0 0 0,-2-1 0,0-1 0,-1 0 0,0-1 0,-28 16 0,46-31 259,1 0 0,0 0 0,0 1 1,0-1-1,-1 0 0,1 1 0,0-1 1,0 0-1,0 1 0,0-1 0,0 1 0,-1-1 1,1 0-1,0 1 0,0-1 0,0 0 1,0 1-1,0-1 0,0 1 0,0-1 1,0 0-1,1 1 0,-1-1 0,0 0 0,0 1 1,0-1-1,0 1 0,0-1 0,1 0 1,-1 1-1,0-1 0,0 0 0,1 0 0,-1 1 1,0-1-1,0 0 0,1 0 0,-1 1 1,0-1-1,1 0 0,-1 0 0,1 1 1,18 15-139,-15-13 292,128 122 1765,-12-11-1643,-114-108-581,1-1 0,-1-1 0,1 1 0,0-1 0,12 5 0,-17-8-182,1 0 1,0 0 0,-1-1-1,1 1 1,0-1 0,0 1-1,0-1 1,0 0-1,-1 0 1,1 0 0,4-1-1,1-8-5447,-7-15-2762</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18.271"/>
    </inkml:context>
    <inkml:brush xml:id="br0">
      <inkml:brushProperty name="width" value="0.05" units="cm"/>
      <inkml:brushProperty name="height" value="0.05" units="cm"/>
      <inkml:brushProperty name="color" value="#5B2D90"/>
    </inkml:brush>
  </inkml:definitions>
  <inkml:trace contextRef="#ctx0" brushRef="#br0">740 39 9060,'0'0'11379,"2"-7"-10478,6-20 103,-8 27-982,0-1 1,0 1 0,0 0-1,-1 0 1,1-1 0,0 1 0,0 0-1,0 0 1,0 0 0,-1-1-1,1 1 1,0 0 0,0 0 0,0 0-1,-1 0 1,1-1 0,0 1 0,0 0-1,0 0 1,-1 0 0,1 0-1,0 0 1,0 0 0,-1 0 0,1 0-1,0 0 1,0 0 0,-1 0-1,1 0 1,0 0 0,-1 0 0,1 0-1,0 0 1,0 0 0,-1 0-1,1 0 1,0 0 0,0 0 0,-1 0-1,1 1 1,0-1 0,0 0 0,0 0-1,-1 0 1,1 0 0,0 0-1,0 1 1,0-1 0,-1 0 0,-15 7 116,-58 38 362,-75 60-1,73-50-234,-148 117 94,189-141-364,2 1-1,1 2 1,1 1 0,-27 41 0,47-56 47,11-20 149,15 0 603,16-7-203,9 0 267,-38 7-842,0 0 0,0 1 0,-1-1 0,1 0 0,0 1-1,-1-1 1,1 1 0,0 0 0,-1 0 0,1-1 0,-1 1-1,1 0 1,-1 0 0,0 1 0,1-1 0,-1 0 0,0 0 0,0 1-1,0-1 1,1 0 0,0 4 0,65 113 350,-34-56-152,66 92 1,-12-45-158,4-4 1,4-3 0,134 109-1,-219-203-300,-1 0 28,-24-28-13952</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19.584"/>
    </inkml:context>
    <inkml:brush xml:id="br0">
      <inkml:brushProperty name="width" value="0.05" units="cm"/>
      <inkml:brushProperty name="height" value="0.05" units="cm"/>
      <inkml:brushProperty name="color" value="#5B2D90"/>
    </inkml:brush>
  </inkml:definitions>
  <inkml:trace contextRef="#ctx0" brushRef="#br0">302 18 2913,'0'0'18403,"-4"-5"-17071,-11-8-890,4 17-138,-4 39-19,9-21-262,-108 417 1922,28-101-1383,73-292-531,1 0 0,3 1-1,-7 93 1,16-139-22,0 1 0,0-1 0,1 0 0,-1 0 0,0 1 0,1-1 0,-1 0 0,1 0 0,-1 0 0,1 0 0,0 0 0,0 1 0,-1-1 0,1 0 0,0-1 0,0 1 0,0 0 0,0 0 0,0 0 0,0 0 0,0-1 0,0 1 0,0 0 0,1-1 0,-1 1 0,0-1 0,0 0 0,1 1 0,-1-1 0,0 0 0,0 0 0,1 0 0,-1 0 0,0 0 0,2 0 0,53-4 411,-53 4-398,48-12 267,0-2 1,-1-3-1,-1-2 1,67-35 0,-46 21-391,-69 33 99,215-102-1405,-78 25-5097,-86 44-646</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20.025"/>
    </inkml:context>
    <inkml:brush xml:id="br0">
      <inkml:brushProperty name="width" value="0.05" units="cm"/>
      <inkml:brushProperty name="height" value="0.05" units="cm"/>
      <inkml:brushProperty name="color" value="#5B2D90"/>
    </inkml:brush>
  </inkml:definitions>
  <inkml:trace contextRef="#ctx0" brushRef="#br0">259 16 13622,'0'0'7433,"-18"-3"-6200,6-1-985,8 3-202,-1-1 0,1 1 0,0-1 1,-1 1-1,1 0 0,-1 1 0,1-1 0,-1 1 1,1 0-1,-1 0 0,1 1 0,-1-1 0,1 1 1,0 0-1,-1 0 0,1 0 0,0 1 0,-1-1 1,1 1-1,0 0 0,0 0 0,1 1 0,-1-1 1,-4 4-1,-4 8 197,0 1-1,2 0 1,-1 1 0,2 0-1,0 1 1,1 0 0,1 0-1,0 0 1,1 1 0,1 0-1,-4 29 1,2 6 171,2-1 0,5 99 0,0-135-384,2 0 1,0-1-1,1 1 1,0-1 0,1 1-1,1-1 1,0 0-1,2-1 1,11 22-1,-13-28-38,0 0-1,1 0 1,0 0-1,0-1 1,1 0-1,0 0 0,0-1 1,1 0-1,0 0 1,0-1-1,0 0 1,1 0-1,-1-1 1,1 0-1,0-1 0,16 5 1,-11-5 3,-1-1 0,1 0 0,0-1 0,0-1 0,-1 0 0,1-1 0,0 0 0,-1-1 0,1-1 0,-1 0 0,1 0 0,-1-2 0,0 0 0,-1 0 0,1-1 1,-1 0-1,22-16 0,-21 12-9,-1-1 1,0 0-1,0-1 1,-1-1-1,0 1 1,-1-1 0,-1-1-1,0 0 1,-1-1-1,0 1 1,-1-1-1,-1-1 1,0 1-1,5-30 1,-6 20-3,-1 1-1,-2-1 1,0 1 0,-2-1-1,-1 0 1,-1 0 0,-1 1-1,-1 0 1,-1-1-1,-13-37 1,14 50 2,-1 1 0,0-1 0,0 2 0,-1-1 0,-1 1 0,0-1 0,0 2 0,-1-1-1,0 1 1,-1 0 0,0 1 0,0 0 0,-1 1 0,0-1 0,0 2 0,-1 0 0,1 0 0,-1 1 0,-1 0 0,1 1 0,-1 0 0,0 0 0,-15-1-1,21 4-108,0 0-1,0 0 1,0 0-1,-1 1 0,1 0 1,0 0-1,0 1 1,0 0-1,0 0 0,0 0 1,0 1-1,-11 4 0,15-4-117,-1 0-1,1 0 1,0 0-1,-1 0 1,1 1-1,0-1 1,0 1-1,0 0 1,1-1-1,-1 1 1,1 0-1,0 0 1,-1 0-1,1 0 1,0 0-1,1 1 1,-1-1-1,1 0 1,-1 0-1,1 0 1,0 1-1,0-1 1,0 0-1,1 0 1,0 5-1,-1-2-992,1 1 0,0 0 0,1 0 1,-1-1-1,6 13 0,27 34-10193</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22.104"/>
    </inkml:context>
    <inkml:brush xml:id="br0">
      <inkml:brushProperty name="width" value="0.05" units="cm"/>
      <inkml:brushProperty name="height" value="0.05" units="cm"/>
      <inkml:brushProperty name="color" value="#5B2D90"/>
    </inkml:brush>
  </inkml:definitions>
  <inkml:trace contextRef="#ctx0" brushRef="#br0">110 152 10629,'0'0'10874,"-5"-7"-10031,-13-18 0,17 24-713,0 1-1,-1-1 1,1 0-1,0 0 1,0 1-1,0-1 0,-1 1 1,1-1-1,0 1 1,-1-1-1,1 1 1,0 0-1,-1 0 1,1-1-1,-1 1 1,1 0-1,0 0 1,-1 1-1,1-1 0,0 0 1,-1 0-1,1 1 1,0-1-1,-1 1 1,1-1-1,0 1 1,-1-1-1,1 1 1,0 0-1,0 0 0,0-1 1,0 1-1,0 0 1,0 0-1,0 0 1,0 0-1,0 0 1,0 1-1,1-1 1,-1 0-1,0 2 657,-6 40-1093,-5 34 282,2 0 1,5 1-1,3 81 0,2-154 19,0 1 0,0 0-1,0-1 1,1 1-1,0 0 1,0-1 0,0 1-1,1-1 1,0 1 0,0-1-1,0 0 1,1 0 0,-1 0-1,1 0 1,1 0 0,-1-1-1,1 1 1,-1-1 0,1 0-1,1 0 1,-1 0 0,0 0-1,1-1 1,0 0 0,0 0-1,0 0 1,0-1 0,0 0-1,0 0 1,1 0 0,-1 0-1,1-1 1,-1 0-1,1 0 1,0 0 0,6-1-1,3 0-11,0 0-1,0-1 0,0-1 0,0 0 0,0-1 0,-1-1 1,1 0-1,-1-1 0,0 0 0,-1-1 0,1-1 0,-1 0 1,0-1-1,-1-1 0,0 0 0,0 0 0,-1-1 0,0 0 0,-1-1 1,0-1-1,-1 1 0,0-1 0,-1-1 0,0 0 0,-1 0 1,0 0-1,-1-1 0,-1 0 0,0 0 0,-1-1 0,4-27 1,-5 22 21,-2 0 1,0-1 0,-1 1 0,-1 0 0,-1 0 0,-1 0 0,-1 0 0,-1 0-1,0 1 1,-9-20 0,9 29 5,0-1 1,-1 1-1,0 0 0,-1 0 1,0 1-1,0 0 0,-1 0 0,0 1 1,-1 0-1,0 0 0,0 1 0,-1 0 1,0 1-1,0 0 0,0 0 0,-1 1 1,0 0-1,-18-4 0,14 5-30,0 0-1,-1 1 1,1 1-1,-20 0 0,32 1-81,0 1 0,0 0 0,0 0 0,-1 0 0,1 0 0,0 0 0,0 1-1,0-1 1,0 1 0,0 0 0,0 0 0,0 0 0,0 1 0,0-1 0,0 1 0,1-1-1,-1 1 1,1 0 0,-1 0 0,1 0 0,0 0 0,-1 1 0,1-1 0,0 0 0,1 1-1,-4 4 1,4-1-431,-1-1 0,1 1 0,0-1 0,1 1 0,-1 0 0,1-1 0,0 1 0,1 0 0,-1-1 0,1 1 0,0-1 0,3 8 0,24 28-6157</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22.471"/>
    </inkml:context>
    <inkml:brush xml:id="br0">
      <inkml:brushProperty name="width" value="0.05" units="cm"/>
      <inkml:brushProperty name="height" value="0.05" units="cm"/>
      <inkml:brushProperty name="color" value="#5B2D90"/>
    </inkml:brush>
  </inkml:definitions>
  <inkml:trace contextRef="#ctx0" brushRef="#br0">380 58 10405,'0'0'11984,"-16"-13"-11536,6 5-356,5 3-41,-1 1 0,0 0 0,0-1-1,0 2 1,0-1 0,-9-3-1,12 6-25,0 0 0,0 1 0,0-1 0,0 1-1,0-1 1,0 1 0,-1 0 0,1 0-1,0 0 1,0 1 0,0-1 0,0 1 0,0-1-1,0 1 1,0 0 0,0 1 0,0-1-1,0 0 1,1 1 0,-1-1 0,-3 4 0,-14 10 174,0 1 0,2 1 1,0 1-1,1 0 0,1 1 1,1 1-1,0 0 0,2 2 1,0-1-1,2 1 0,0 1 1,2 0-1,0 1 0,1 0 1,2 0-1,0 0 1,-2 36-1,7-51-178,0-1 0,1 1 0,0-1 0,1 1 0,0 0 0,0-1 0,1 1 0,0-1 0,1 0 0,3 10 0,-2-12-24,-1 0 0,1-1 0,0 1-1,0-1 1,1 0 0,-1 0 0,1 0 0,0-1 0,0 1-1,1-1 1,-1-1 0,1 1 0,9 4 0,3 0-60,1-1 0,-1-1 0,1-1 1,0 0-1,0-1 0,20 1 0,120 0-1154,-141-5 630,1 0 1,-1-1-1,1-1 1,-1-1-1,0-1 1,0 0-1,0-1 1,0-1-1,-1-1 1,0 0-1,0-1 1,25-18-1,8-19-5202</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22.805"/>
    </inkml:context>
    <inkml:brush xml:id="br0">
      <inkml:brushProperty name="width" value="0.05" units="cm"/>
      <inkml:brushProperty name="height" value="0.05" units="cm"/>
      <inkml:brushProperty name="color" value="#5B2D90"/>
    </inkml:brush>
  </inkml:definitions>
  <inkml:trace contextRef="#ctx0" brushRef="#br0">1 121 14759,'0'0'9004,"9"21"-8278,185 384 2099,-167-353-2763,-10-17-3,1-1 1,43 59-1,-61-93-62,0 1 1,1 0-1,-1-1 1,1 1-1,-1 0 1,1-1-1,-1 1 1,1-1-1,-1 1 1,1-1-1,0 0 1,-1 1-1,1-1 1,-1 1-1,1-1 1,0 0-1,0 0 1,-1 1-1,1-1 1,0 0-1,-1 0 1,1 0-1,0 0 1,0 0-1,-1 0 1,1 0-1,0 0 1,0 0-1,-1 0 1,1 0-1,0 0 1,0 0-1,-1-1 0,1 1 1,0 0-1,-1-1 1,1 1-1,0 0 1,-1-1-1,1 1 1,-1-1-1,1 1 1,-1-1-1,1 1 1,-1-1-1,1-1 1,17-30-27,-18 32 27,22-61-39,18-84 1,-11 32 59,25-57 63,20-71-281,-74 242 172,0-1 0,0 0 0,0 0 0,1 0 0,-1 0 0,0 1 0,0-1 0,0 0 1,0 0-1,0 0 0,0 0 0,1 0 0,-1 1 0,0-1 0,0 0 0,0 0 0,1 0 0,-1 0 0,0 0 0,0 0 1,0 0-1,0 0 0,1 0 0,-1 0 0,0 1 0,0-1 0,0 0 0,1 0 0,-1 0 0,0 0 0,0-1 0,1 1 1,-1 0-1,0 0 0,0 0 0,0 0 0,0 0 0,1 0 0,-1 0 0,0 0 0,0 0 0,0 0 0,1 0 0,-1-1 1,0 1-1,0 0 0,0 0 0,0 0 0,0 0 0,1-1 0,-1 1 0,0 0 0,0 0 0,0 0 0,0-1 0,18 81-6070,-17-73 5533,9 55-5671</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23.433"/>
    </inkml:context>
    <inkml:brush xml:id="br0">
      <inkml:brushProperty name="width" value="0.05" units="cm"/>
      <inkml:brushProperty name="height" value="0.05" units="cm"/>
      <inkml:brushProperty name="color" value="#5B2D90"/>
    </inkml:brush>
  </inkml:definitions>
  <inkml:trace contextRef="#ctx0" brushRef="#br0">0 67 15511,'0'0'14359,"30"-66"-14151,-24 66-208,-4 0-753,-2 1-399,0 16-2722,-16 2-3777</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24.219"/>
    </inkml:context>
    <inkml:brush xml:id="br0">
      <inkml:brushProperty name="width" value="0.05" units="cm"/>
      <inkml:brushProperty name="height" value="0.05" units="cm"/>
      <inkml:brushProperty name="color" value="#5B2D90"/>
    </inkml:brush>
  </inkml:definitions>
  <inkml:trace contextRef="#ctx0" brushRef="#br0">1 1 10741,'0'0'9191,"0"15"-8759,4 14-108,1-1 0,1 1-1,1-1 1,1-1 0,2 1 0,0-1 0,25 42 0,-32-64-310,0 0 1,0 0 0,0-1 0,1 1 0,0-1-1,0 1 1,0-1 0,1-1 0,8 7 0,-9-8-14,-1-1 1,0 1-1,0-1 1,1 0-1,-1 0 1,1-1-1,-1 1 1,1-1 0,0 1-1,-1-1 1,1 0-1,-1-1 1,1 1-1,-1 0 1,1-1-1,-1 0 1,7-2 0,2-2-5,1 0 1,-1-1-1,0-1 1,0 0 0,-1 0-1,13-12 1,63-62 18,-31 27 65,-55 53 193,-1 6 337,-4 76-159,-18 103-1,-5 74-1724,26-243 385,0 30-632,1-44 1225,0 1 0,0-1 0,1 0 0,-1 1 0,0-1 1,0 0-1,1 1 0,-1-1 0,1 0 0,-1 0 0,1 1 0,-1-1 1,1 0-1,0 0 0,0 0 0,-1 0 0,1 0 0,0 0 1,0 0-1,0 0 0,0 0 0,0 0 0,1-1 0,-1 1 0,1 0 1,19 1-8156</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24.639"/>
    </inkml:context>
    <inkml:brush xml:id="br0">
      <inkml:brushProperty name="width" value="0.05" units="cm"/>
      <inkml:brushProperty name="height" value="0.05" units="cm"/>
      <inkml:brushProperty name="color" value="#5B2D90"/>
    </inkml:brush>
  </inkml:definitions>
  <inkml:trace contextRef="#ctx0" brushRef="#br0">704 79 12214,'-22'-11'1488,"3"0"-867,6 3-203,0 0 0,-1 1-1,0 1 1,-1 0 0,1 1 0,-1 1-1,0 0 1,-23-3 0,27 6-217,1 1-1,-1-1 1,1 2 0,-1-1 0,1 1-1,-1 1 1,1 0 0,0 1 0,0 0-1,0 0 1,-17 8 0,17-4-79,-1 0 1,2 1-1,-1 0 1,1 0-1,0 1 1,0 0-1,1 1 1,1-1-1,-12 20 1,-8 16 249,3 2 1,2 0 0,-23 72-1,-33 157 707,17 45-689,54-257-402,3 0 1,3 0-1,7 70 1,-5-114-5,2 0 0,0 0 0,2 0 0,0 0-1,1-1 1,1 0 0,1 0 0,0-1 0,1 0 0,1 0 0,1-1 0,1-1 0,0 1-1,1-2 1,1 0 0,0-1 0,1 0 0,0-1 0,1 0 0,1-2 0,0 0 0,1-1-1,-1 0 1,2-2 0,19 7 0,-7-6 10,1-1-1,0-2 1,0-1 0,1-2-1,-1-1 1,1-1 0,-1-2-1,1-2 1,-1 0 0,0-3-1,0 0 1,0-2 0,38-15-1,-20 3-12,-1-2 0,-1-2 0,0-2-1,-3-2 1,0-2 0,-2-2 0,51-48-1,-69 56 53,-1 0 0,0-2 0,-2-1 0,-1-1-1,-2 0 1,0-2 0,-2 0 0,-1-1 0,-2 0 0,-1-2-1,-1 1 1,10-48 0,-14 37 93,-2 1-1,-1-1 0,-3 0 1,-1 0-1,-2 0 0,-2 0 1,-2 0-1,-2 1 1,-2 0-1,-14-43 0,13 57-43,-1 0 0,-1 1 0,-1 1 0,-1 0 1,-1 1-1,-2 1 0,0 0 0,-2 1 0,0 1 0,-2 1 0,0 0 0,-2 2 0,0 1 0,0 0 0,-41-21 0,40 27-95,-1 1 1,0 1-1,-1 1 1,0 2-1,0 0 0,-1 2 1,-33-3-1,46 7-194,1 0 0,-1 0 0,0 2 0,1 0 0,-1 0 0,1 1 0,-1 1 1,1 0-1,0 1 0,0 1 0,0 0 0,1 0 0,-1 1 0,1 1 0,-20 15 0,21-12-531,1 0 1,0 0 0,1 1-1,-14 22 1,-22 52-7053</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28.374"/>
    </inkml:context>
    <inkml:brush xml:id="br0">
      <inkml:brushProperty name="width" value="0.05" units="cm"/>
      <inkml:brushProperty name="height" value="0.05" units="cm"/>
      <inkml:brushProperty name="color" value="#5B2D90"/>
    </inkml:brush>
  </inkml:definitions>
  <inkml:trace contextRef="#ctx0" brushRef="#br0">35 58 11013,'0'0'9874,"-1"-10"-8943,-5-29 190,4 31 655,0 10-1420,-1 11-381,-14 386 1720,15-322-1653,1-55-54,0 263-961,1-279 745,1 0 0,0-1-1,0 1 1,0 0 0,1-1-1,-1 1 1,1-1 0,0 1-1,4 5 1,-4-9-74,-1 0 0,0 0-1,1 0 1,-1-1 0,1 1 0,-1-1-1,1 1 1,0-1 0,0 0 0,4 3 0,-4-3-263,0-1 1,0 1 0,0 0-1,1-1 1,-1 1-1,0-1 1,0 0 0,1 0-1,-1 0 1,0 0 0,1 0-1,2-1 1,20-6-10097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11.446"/>
    </inkml:context>
    <inkml:brush xml:id="br0">
      <inkml:brushProperty name="width" value="0.05" units="cm"/>
      <inkml:brushProperty name="height" value="0.05" units="cm"/>
      <inkml:brushProperty name="color" value="#5B2D90"/>
    </inkml:brush>
  </inkml:definitions>
  <inkml:trace contextRef="#ctx0" brushRef="#br0">0 201 10645,'0'0'9196,"13"16"-8468,-3-2-517,-5-5-118,1-1-1,0 0 0,0 0 0,1 0 1,0-1-1,1 0 0,-1-1 0,1 0 1,0 0-1,1 0 0,15 7 0,-12-9 29,1 1 0,0-1 0,0-1 0,0 0 0,0-1 0,0-1-1,1 0 1,-1-1 0,0 0 0,1-1 0,-1 0 0,0-1 0,17-5 0,-23 5-94,0 0 0,-1 0 0,1-1 0,0-1 0,-1 1 0,0-1 0,0 0 0,0 0 0,0-1 0,-1 1 0,0-1 0,0-1 0,0 1 0,0-1 0,-1 1 0,0-1 1,0-1-1,-1 1 0,0 0 0,0-1 0,0 0 0,-1 0 0,0 0 0,0 0 0,1-13 0,-2 12-31,0 0 1,0 0-1,-1 0 0,-1 0 1,1 0-1,-1 0 0,-1 1 1,1-1-1,-1 0 0,-1 0 1,1 1-1,-1-1 0,-8-13 1,7 16-2,0 0 0,0 0 0,0 0 0,-1 1 0,1-1 1,-1 1-1,0 0 0,0 1 0,-1-1 0,1 1 0,-1 0 0,0 0 1,0 1-1,0 0 0,0 0 0,0 0 0,-13-1 0,12 1-1,-1 1-1,0 1 0,0-1 0,0 1 0,1 0 0,-1 1 1,0 0-1,0 0 0,0 1 0,1 0 0,-1 0 0,1 1 1,0 0-1,-10 5 0,9-2-1,0 0 0,0 0 0,1 1 0,0 0 0,0 0 0,1 0 1,0 1-1,0 0 0,1 0 0,0 1 0,-4 11 0,2-7-4,2 0 0,0 0 0,1 1-1,0 0 1,1 0 0,0 0 0,1 0 0,1 1 0,0-1 0,1 1-1,1-1 1,0 0 0,1 1 0,0-1 0,5 14 0,-4-19-11,0 0-1,0-1 1,1 0 0,1 1-1,-1-2 1,1 1 0,0 0 0,1-1-1,0 0 1,0 0 0,1-1-1,-1 1 1,1-1 0,1-1-1,-1 0 1,1 0 0,0 0 0,0-1-1,0 0 1,1 0 0,-1-1-1,1 0 1,0-1 0,13 2 0,-3-2 29,-1-1 1,1 0 0,-1-2 0,1 0 0,-1-1 0,0 0 0,1-2 0,-1 0-1,-1-2 1,1 1 0,-1-2 0,0-1 0,0 0 0,-1-1 0,0 0 0,-1-1-1,0-1 1,0-1 0,-1 0 0,-1-1 0,0 0 0,-1-1 0,0-1 0,-1 1-1,9-19 1,-17 28 19,0 0 0,0-1 0,-1 1 0,0-1 0,0 1 0,0-1 0,-1 0 0,0 0 0,0 0 0,0 0 0,-1 0 0,0 0 0,0 0 0,-2-10 0,1 13-25,0 0 1,0 0-1,0 1 0,-1-1 0,1 0 1,-1 0-1,0 1 0,0-1 1,0 1-1,0 0 0,0 0 0,-1-1 1,1 1-1,0 1 0,-1-1 1,0 0-1,1 1 0,-1-1 0,0 1 1,0 0-1,0 0 0,0 0 1,0 0-1,0 0 0,0 1 0,0-1 1,0 1-1,-4 0 0,3 0-8,-4-1-62,0 0 1,0 1-1,0 0 0,0 0 0,-12 3 0,18-3 25,0 1-1,1-1 0,-1 1 0,0 0 1,0 0-1,1-1 0,-1 1 0,1 0 1,-1 1-1,0-1 0,1 0 0,0 0 0,-1 1 1,1-1-1,0 1 0,0-1 0,0 1 1,0-1-1,0 1 0,0 0 0,0-1 0,0 1 1,1 0-1,-1 0 0,1 0 0,-1-1 1,1 1-1,0 3 0,-1 7-141,2-1 1,0 0-1,0 1 1,1-1-1,0 0 0,1 0 1,0 0-1,1 0 0,0 0 1,1-1-1,10 17 0,-6-8 206,0 0 0,10 33-1,-8-4 326,-2 1 0,5 92 0,-14 101 301,-2-210-490,0-1 1,-8 32-1,8-53-112,0 0-1,-1 0 1,-1 0-1,1 0 1,-1-1-1,-1 1 1,0-1-1,0-1 1,-13 17-1,16-22-69,-1-1 0,1 0 0,-1 0 0,0 0 0,0 0 0,1 0 0,-1 0 0,0-1-1,-1 1 1,1-1 0,0 0 0,-5 1 0,7-2 9,0 0 0,0 0 1,0 0-1,0 0 0,-1 0 0,1 0 0,0 0 0,0 0 0,0 0 1,0-1-1,0 1 0,0 0 0,0-1 0,0 1 0,0-1 1,0 1-1,0-1 0,0 1 0,0-1 0,1 0 0,-1 0 1,0 1-1,0-1 0,1 0 0,-1 0 0,0 0 0,1 0 0,-1 0 1,1 0-1,-1 0 0,1 0 0,-1 0 0,1 0 0,0 0 1,0 0-1,-1 0 0,1 0 0,0 0 0,0 0 0,0-2 0,-2-29-54,2-1-1,1 0 0,2 1 0,1-1 1,1 1-1,2 0 0,16-46 0,5 0 106,67-132 0,-81 185 130,0 0 0,1 1 0,1 0 0,2 1 0,0 1 0,30-28 0,-37 41-89,0 0 0,0 1 0,1 0 0,0 0 0,0 2 0,0-1 0,1 2 0,0-1 0,1 2 0,-1 0 0,1 1 0,-1 0 0,1 1 0,28-1 0,-35 3-73,8-1 53,1 2-1,-1-1 1,0 2 0,21 5-1,-33-7-42,0 1 1,0 0-1,-1 0 0,1 0 0,0 0 0,-1 0 1,1 1-1,-1-1 0,1 1 0,-1-1 0,0 1 1,0 0-1,0 0 0,0 0 0,0 0 0,0 1 0,0-1 1,0 0-1,-1 1 0,0-1 0,1 1 0,-1-1 1,0 1-1,0 0 0,0 0 0,-1-1 0,1 1 1,-1 0-1,1 0 0,-1 4 0,0-6 7,-1 0 0,1 0-1,0 0 1,-1 1 0,1-1-1,-1 0 1,0 0 0,1 0-1,-1 0 1,0 0-1,0 0 1,0 0 0,1 0-1,-1 0 1,0 0 0,0-1-1,0 1 1,0 0 0,-1-1-1,1 1 1,0 0 0,0-1-1,0 0 1,0 1 0,-2-1-1,2 1-19,0-1 0,1 0-1,-1 1 1,0-1-1,0 0 1,1 0 0,-1 0-1,0 0 1,0 1-1,1-1 1,-1 0 0,0 0-1,0-1 1,1 1 0,-1 0-1,0 0 1,0 0-1,1 0 1,-1-1 0,0 1-1,0 0 1,1-1-1,-1 1 1,0 0 0,1-1-1,-1 1 1,1-1 0,-1 1-1,1-1 1,-1 0-1,1 1 1,-1-1 0,1 1-1,-1-1 1,1 0-1,0 1 1,-1-1 0,1 0-1,0 0 1,-1 1-1,1-2 1,0-43-2664,7 16-3031,7 7-4904</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28.765"/>
    </inkml:context>
    <inkml:brush xml:id="br0">
      <inkml:brushProperty name="width" value="0.05" units="cm"/>
      <inkml:brushProperty name="height" value="0.05" units="cm"/>
      <inkml:brushProperty name="color" value="#5B2D90"/>
    </inkml:brush>
  </inkml:definitions>
  <inkml:trace contextRef="#ctx0" brushRef="#br0">546 9 11685,'0'0'11646,"-11"-3"-11254,7 1-381,0 1 0,0 0 1,-1 1-1,1-1 0,0 1 1,-1 0-1,1 0 0,0 0 0,0 1 1,-1-1-1,1 1 0,0 0 1,0 0-1,0 1 0,0-1 0,0 1 1,0 0-1,0 0 0,0 0 1,1 1-1,-1-1 0,1 1 0,0 0 1,0 0-1,-4 4 0,-419 345 331,423-350-259,12-3 76,-1 1 0,0 0 1,0 0-1,0 1 0,0 0 1,0 0-1,0 1 0,0 0 1,0 0-1,0 1 0,-1 0 1,1 1-1,-1 0 0,0 0 1,0 0-1,-1 1 0,12 10 1,11 14 166,0 1 0,26 40 0,34 35-468,-76-92-161,0-1 0,1 0 0,0-1 0,1-1 0,30 16 0,-25-17-1267,0-1 1,1 0 0,-1-2 0,34 7-1,11-6-7466</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29.929"/>
    </inkml:context>
    <inkml:brush xml:id="br0">
      <inkml:brushProperty name="width" value="0.05" units="cm"/>
      <inkml:brushProperty name="height" value="0.05" units="cm"/>
      <inkml:brushProperty name="color" value="#5B2D90"/>
    </inkml:brush>
  </inkml:definitions>
  <inkml:trace contextRef="#ctx0" brushRef="#br0">214 1246 11637,'0'0'8884,"-2"5"-8259,0-1-1352,-4 12 3862,4-14-1209,0-11-1151,5-14-644,0 0 0,1 0 0,1 0 0,12-32 0,4-17-170,13-74 44,-5-2 1,14-236-1,-39 308-40,4 1 1,23-104-1,-30 174-113,3-22 703,-7 22-76,-8 14-375,-110 134 192,43-49-72,-115 108 0,207-240 72,-12 35-308,104-144-175,-94 133 210,1 0 0,0 0 1,0 2-1,2-1 0,-1 2 0,1 0 1,29-15-1,-38 23-33,0 0 1,0 1-1,0 0 1,1 0-1,-1 0 1,1 1-1,-1 0 1,1 1-1,-1-1 1,1 1-1,-1 0 1,1 1-1,-1-1 1,1 1-1,-1 1 1,9 2-1,-8-1 13,1 0 0,-1 1-1,0 1 1,0-1-1,0 1 1,-1 0-1,0 0 1,1 1 0,-2 0-1,1 0 1,-1 0-1,7 11 1,5 9-238,-1 1 1,-1 0 0,20 53-1,-29-62-1357,0 1 0,-1 0 0,-1 0 0,1 22 0,-4-4-6577</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33.529"/>
    </inkml:context>
    <inkml:brush xml:id="br0">
      <inkml:brushProperty name="width" value="0.05" units="cm"/>
      <inkml:brushProperty name="height" value="0.05" units="cm"/>
      <inkml:brushProperty name="color" value="#5B2D90"/>
    </inkml:brush>
  </inkml:definitions>
  <inkml:trace contextRef="#ctx0" brushRef="#br0">15 192 5763,'0'0'7275,"-2"-18"-5162,-1 0-1330,-6-53 879,10 17 2336,-1 54-3946,0 0 1,0 0-1,0 0 0,0 1 1,0-1-1,0 0 0,1 0 1,-1 0-1,0 0 0,0 0 1,0 0-1,0 0 1,0 0-1,0 0 0,1 0 1,-1 0-1,0 1 0,0-1 1,0 0-1,0 0 0,0 0 1,1 0-1,-1 0 0,0 0 1,0 0-1,0 0 0,0 0 1,0 0-1,1-1 1,-1 1-1,0 0 0,0 0 1,0 0-1,0 0 0,0 0 1,1 0-1,-1 0 0,0 0 1,0 0-1,0 0 0,0 0 1,0-1-1,0 1 1,0 0-1,1 0 0,-1 0 1,0 0-1,0 0 0,0 0 1,0-1-1,0 1 0,0 0 1,0 0-1,0 0 0,0 0 1,0 0-1,0-1 0,8 17-208,-7-15 195,47 113 219,68 141 78,-97-220-371,1-1 0,2 0-1,1-2 1,52 56 0,-72-85 35,0 1-1,1-1 1,-1 0-1,1 0 1,0-1-1,0 1 1,0-1-1,0 0 0,0 0 1,0 0-1,1-1 1,8 3-1,-10-4 1,0 0 0,0 0 1,0 0-1,0-1 0,0 1 0,-1-1 0,1 0 0,0 1 0,0-1 0,0 0 0,-1-1 0,1 1 0,-1 0 0,1-1 0,-1 0 1,1 1-1,-1-1 0,0 0 0,0 0 0,0 0 0,2-3 0,20-24-8,-3 0-1,0-1 0,-2-2 1,-1 0-1,-1 0 1,-2-2-1,16-52 1,-18 38 36,-1 0 1,-2-1-1,-3-1 1,3-95 0,-11 167-161,2 0 0,0 1 0,2-1 0,0 0-1,2 0 1,0 0 0,2-1 0,0 0 0,1 0 0,1-1 0,1 0 0,1 0 0,1-1 0,0 0 0,18 19 0,-23-31 71,0 0 0,0 0 0,1-1 0,0 0 0,1 0 0,-1-1 0,1 0 0,0 0 0,0-1 1,15 5-1,-21-8 58,1 0 1,-1 0 0,1 0 0,0-1 0,-1 1 0,1-1 0,0 0-1,-1 0 1,1 0 0,0-1 0,-1 1 0,1-1 0,-1 0-1,1 0 1,-1 0 0,1 0 0,-1-1 0,0 1 0,1-1 0,-1 0-1,0 0 1,0 0 0,0 0 0,0-1 0,-1 1 0,1-1 0,-1 1-1,1-1 1,-1 0 0,0 0 0,2-4 0,0-1 67,-1 1 0,1-1 0,-1 0 0,-1 0 0,0-1 0,0 1 1,0-1-1,-1 1 0,0-1 0,-1 1 0,0-1 0,0 1 0,-1-1 0,0 1 0,-3-10 0,3 13-14,0 0-1,-1 1 1,0-1-1,0 1 0,0-1 1,0 1-1,-1 0 0,0 0 1,1 0-1,-2 0 0,1 0 1,0 1-1,-1-1 1,1 1-1,-1 0 0,0 0 1,0 1-1,-1-1 0,1 1 1,0 0-1,-1 0 0,1 0 1,-1 1-1,0-1 1,1 1-1,-1 0 0,-7 0 1,4 0-29,1 1 1,-1-1 0,0 2 0,0-1 0,0 1 0,1 0 0,-1 1 0,0 0 0,1 0-1,-1 1 1,1 0 0,0 0 0,0 0 0,0 1 0,0 0 0,1 1 0,0-1 0,-1 1-1,2 0 1,-1 1 0,-8 9 0,8-5-47,-1 0-1,1 0 1,1 0-1,0 1 1,0-1-1,1 1 1,1 0-1,0 1 1,0-1-1,1 0 1,0 1-1,1-1 1,1 1-1,0 13 1,0-21-7,0 0 0,1 0 1,0 0-1,-1 0 0,1 0 1,1 0-1,-1 0 1,0 0-1,1 0 0,0-1 1,0 1-1,0-1 0,1 1 1,-1-1-1,1 0 0,-1 0 1,7 6-1,-4-5-24,1-1-1,-1 1 1,1-1 0,0 0 0,0-1-1,0 1 1,1-1 0,-1 0-1,1-1 1,9 2 0,-3-1-3,1-2 1,-1 1 0,1-2 0,-1 0-1,1 0 1,-1-1 0,1-1-1,-1 0 1,0-1 0,22-9-1,23-25 17,-46 29 426,0 0 0,1 1 1,24-11-1,-37 19-372,0 0 0,1 0 0,-1 0 0,0 0 0,1 0-1,-1 0 1,0 0 0,0 0 0,1 0 0,-1 1 0,0-1 0,0 0 0,1 0 0,-1 0 0,0 0 0,0 0 0,1 1 0,-1-1 0,0 0 0,0 0 0,0 0-1,1 1 1,-1-1 0,0 0 0,0 0 0,0 0 0,0 1 0,1-1 0,-1 0 0,0 0 0,0 1 0,0-1 0,0 0 0,0 1 0,0-1 0,0 0 0,0 0-1,0 1 1,0-1 0,0 0 0,0 1 0,0-1 0,0 0 0,0 1 0,0 18 287,0-14-272,-8 166-6802,8-156-667</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33.871"/>
    </inkml:context>
    <inkml:brush xml:id="br0">
      <inkml:brushProperty name="width" value="0.05" units="cm"/>
      <inkml:brushProperty name="height" value="0.05" units="cm"/>
      <inkml:brushProperty name="color" value="#5B2D90"/>
    </inkml:brush>
  </inkml:definitions>
  <inkml:trace contextRef="#ctx0" brushRef="#br0">1 186 10085,'0'0'7286,"17"-7"-4917,-4 1-2012,-7 3-297,0-1 0,0 2 0,0-1 0,1 1 0,-1 0 0,0 0 0,1 0 0,0 1 0,-1 0 0,1 0 0,0 1 0,-1 0 0,1 0 0,0 1-1,0 0 1,12 3 0,-11 0 3,0 0 0,0 0-1,-1 1 1,1 0-1,-1 1 1,0 0 0,-1 0-1,1 0 1,-1 1-1,0 0 1,-1 0 0,0 1-1,6 10 1,-8-12-42,1 0 1,-1 1-1,-1-1 1,1 1-1,-1 0 0,0-1 1,-1 1-1,1 0 1,-1 1-1,-1-1 0,1 0 1,-1 0-1,-1 0 1,1 0-1,-1 0 0,0 0 1,-4 12-1,3-16-15,1 0 0,-1 0 0,0 0-1,0 0 1,0 0 0,0 0 0,0-1-1,-1 1 1,1-1 0,-1 1 0,0-1 0,0 0-1,0 0 1,0 0 0,0-1 0,0 1 0,-7 2-1,10-5 0,-1 1-1,1 0 0,-1-1 0,1 1 0,-1-1 1,0 1-1,1-1 0,0 1 0,-1-1 1,1 1-1,-1-1 0,1 1 0,0-1 1,-1 0-1,1 1 0,0-1 0,-1 1 0,1-1 1,0 0-1,0 1 0,0-1 0,0 0 1,0 1-1,0-1 0,0 0 0,0 0 1,0 1-1,0-1 0,0 0 0,0 1 0,0-1 1,1-1-1,2-27 48,5 0 1,2 0 0,1 0 0,1 1 0,32-51 1,-22 39 46,-15 26-78,3-5 213,0 1 1,24-32-1,-31 46-127,0 1 1,0-1-1,1 1 0,-1 0 1,1 0-1,-1 0 1,1 0-1,0 0 1,0 1-1,1 0 0,-1 0 1,0 0-1,1 0 1,-1 1-1,1-1 1,0 1-1,-1 0 0,7 0 1,-8 2-82,-1-1 0,1 1 0,-1 0 0,1 0 0,-1 0 0,0 0 0,1 0 0,-1 0 0,0 1 0,0-1 0,0 1-1,0-1 1,0 1 0,0 0 0,0 0 0,-1 0 0,1 0 0,-1 0 0,1 0 0,-1 0 0,0 1 0,0-1 0,0 0 0,1 6 0,3 5 13,-1 1-1,0 0 1,2 17-1,-2-2-106,1 49 0,-10-21-1667,4-53 1113,0 0-1,0 1 0,0-1 0,-1 0 0,0 0 0,0 0 0,0 0 0,-4 6 0,-8 2-6616</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34.241"/>
    </inkml:context>
    <inkml:brush xml:id="br0">
      <inkml:brushProperty name="width" value="0.05" units="cm"/>
      <inkml:brushProperty name="height" value="0.05" units="cm"/>
      <inkml:brushProperty name="color" value="#5B2D90"/>
    </inkml:brush>
  </inkml:definitions>
  <inkml:trace contextRef="#ctx0" brushRef="#br0">56 33 12550,'0'0'3228,"-8"18"-2001,2-3-925,0 1-1,-7 28 1,13-42-270,0 1 1,0-1-1,0 0 1,0 0-1,0 1 1,0-1 0,1 0-1,-1 0 1,1 0-1,-1 1 1,1-1-1,0 0 1,0 0 0,0 0-1,0 0 1,0 0-1,1 0 1,-1-1-1,0 1 1,1 0 0,0-1-1,-1 1 1,1-1-1,0 1 1,0-1-1,0 0 1,-1 0 0,2 1-1,-1-2 1,3 3-1,3 0 83,1-1-1,0 1 1,0-1-1,0-1 1,13 2-1,-15-3 79,-1 1-1,1-1 1,0 0-1,-1-1 0,1 0 1,-1 0-1,0 0 0,1 0 1,-1-1-1,0-1 1,0 1-1,0-1 0,9-5 1,-12 6-90,0-1 0,0 0 1,0 1-1,-1-1 0,1 0 0,-1 0 1,0-1-1,0 1 0,0 0 0,0-1 0,0 0 1,-1 1-1,0-1 0,0 0 0,0 1 1,0-1-1,0 0 0,-1 0 0,0 0 1,0 0-1,0 0 0,0 0 0,0 1 0,-2-6 1,1 5-69,0 0-1,0 0 1,0-1 0,-1 1 0,0 0 0,0 0 0,0 1-1,0-1 1,-1 0 0,1 1 0,-1-1 0,0 1 0,0 0-1,0 0 1,0 0 0,-1 0 0,1 1 0,-1-1 0,0 1-1,0 0 1,0 0 0,0 0 0,0 1 0,0-1 0,0 1-1,0 0 1,-8-1 0,7 1-90,-1 0 0,0 1-1,1-1 1,-1 1 0,1 1 0,-1-1-1,0 0 1,1 1 0,-1 0 0,1 1-1,0-1 1,-1 1 0,1 0 0,0 1-1,0-1 1,0 1 0,0 0 0,1 0-1,-1 0 1,1 1 0,-6 4 0,5 0-281,-1 0 0,1 1 0,0-1-1,1 1 1,0 0 0,1 0 0,0 1 0,0-1 0,1 1 0,0-1 0,-1 15 0,2-7-1087,0 0-1,2 0 1,0 0-1,0 1 0,8 28 1,17 24-8371</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34.605"/>
    </inkml:context>
    <inkml:brush xml:id="br0">
      <inkml:brushProperty name="width" value="0.05" units="cm"/>
      <inkml:brushProperty name="height" value="0.05" units="cm"/>
      <inkml:brushProperty name="color" value="#5B2D90"/>
    </inkml:brush>
  </inkml:definitions>
  <inkml:trace contextRef="#ctx0" brushRef="#br0">282 94 11701,'0'0'6387,"-11"-15"-4455,1 1-1383,0 0 1,-20-20 0,27 32-482,1 0 0,-1 1 0,1-1 0,-1 1 0,0-1 0,0 1 0,0 0 1,0 0-1,0 0 0,0 0 0,0 1 0,0-1 0,0 1 0,0 0 1,0 0-1,0 0 0,0 0 0,0 0 0,0 1 0,0-1 0,0 1 0,0 0 1,0 0-1,-4 2 0,-1 0 5,0 2 1,0-1-1,0 1 0,1 0 1,0 0-1,-8 8 1,6-4-42,0 0 1,0 1 0,1 1-1,0-1 1,1 1 0,-8 15-1,12-21-36,1 1 0,-1 0 0,1-1 0,0 1 0,1 0 0,-1 0-1,1 0 1,0 0 0,1 1 0,-1-1 0,1 0 0,0 0 0,1 0 0,0 0-1,2 10 1,-2-14-7,0 0-1,1-1 1,-1 1-1,1 0 1,0-1-1,-1 1 0,1-1 1,0 1-1,0-1 1,0 0-1,0 0 1,0 0-1,0 0 1,0 0-1,0 0 0,0-1 1,0 1-1,1-1 1,-1 1-1,0-1 1,0 0-1,1 0 1,-1 0-1,0 0 0,3-1 1,5 1 8,-1-1-1,0 0 1,1 0 0,-1-1-1,10-3 1,-8 0-13,0-1 0,1 0 0,-2 0 0,18-15 0,-19 14 395,1 0-1,0 0 1,0 1 0,1 0 0,21-8 0,-32 16-344,1-1-1,0 1 1,0-1-1,-1 1 0,1 0 1,-1-1-1,1 1 1,-1 0-1,0 0 1,0-1-1,0 1 0,0 0 1,0 0-1,0-1 1,-1 4-1,1-1 10,-1 31-205,-9 56 0,-5-7-3761,12-57-422,2-11-4380</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34.958"/>
    </inkml:context>
    <inkml:brush xml:id="br0">
      <inkml:brushProperty name="width" value="0.05" units="cm"/>
      <inkml:brushProperty name="height" value="0.05" units="cm"/>
      <inkml:brushProperty name="color" value="#5B2D90"/>
    </inkml:brush>
  </inkml:definitions>
  <inkml:trace contextRef="#ctx0" brushRef="#br0">9 0 9989,'0'0'11351,"0"19"-10990,-8 300 2352,18-326-2161,65-66 532,120-106 1026,-195 178-2080,0 1 0,1-1 0,-1 1 0,0 0 0,0-1 0,1 1 0,-1 0 0,0-1 1,1 1-1,-1 0 0,1-1 0,-1 1 0,1 0 0,-1 0 0,0-1 0,1 1 0,-1 0 0,1 0 1,-1 0-1,1 0 0,-1 0 0,1 0 0,-1 0 0,1 0 0,-1 0 0,1 0 0,-1 0 1,1 0-1,-1 0 0,1 0 0,-1 0 0,1 0 0,-1 0 0,0 1 0,1-1 0,-1 0 1,1 0-1,-1 1 0,1-1 0,-1 0 0,0 1 0,1-1 0,-1 0 0,1 1 0,2 29 160,-14 39-622,10-65 384,-21 112-2110,20-100 590,1 0 0,3 31 0,-2-45 1181,0 1 0,1-1-1,-1 1 1,1-1 0,-1 0-1,1 1 1,0-1 0,0 0-1,0 1 1,2 2 0,20 11-6078</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35.391"/>
    </inkml:context>
    <inkml:brush xml:id="br0">
      <inkml:brushProperty name="width" value="0.05" units="cm"/>
      <inkml:brushProperty name="height" value="0.05" units="cm"/>
      <inkml:brushProperty name="color" value="#5B2D90"/>
    </inkml:brush>
  </inkml:definitions>
  <inkml:trace contextRef="#ctx0" brushRef="#br0">151 39 9156,'0'0'13462,"-18"-3"-12656,6 1-659,6 1-82,-1 0 0,1 0 0,-1 0 0,1 1-1,-1 0 1,-9 1 0,13 0-41,1-1 1,0 1-1,0 0 0,-1 0 0,1 0 0,0 0 0,0 0 1,0 0-1,0 0 0,0 1 0,0-1 0,0 1 1,0 0-1,0-1 0,1 1 0,-1 0 0,1 0 1,0 0-1,-1 0 0,1 0 0,0 0 0,0 1 0,0-1 1,0 0-1,0 3 0,-5 20 242,1 1 1,1 0-1,1 0 1,1 0-1,2 1 0,3 40 1,-2-61-297,0 1 0,1 0 0,0-1 0,0 1 0,0-1 0,1 0 0,0 0-1,0 0 1,0 0 0,1 0 0,0 0 0,0-1 0,0 0 0,1 0 0,0 0 0,0-1 0,0 1 0,0-1 0,1 0 0,0-1 0,-1 1 0,2-1 0,-1 0 0,0-1 0,0 1 0,11 1 0,-5-1-509,1 0 1,0-1-1,0 0 1,0-1-1,-1 0 1,1-1-1,0-1 0,0 0 1,0-1-1,0 0 1,0-1-1,-1 0 1,16-7-1,36-28-5053,-5-10-437</inkml:trace>
  <inkml:trace contextRef="#ctx0" brushRef="#br0" timeOffset="1">514 173 7299,'0'0'11539,"0"6"-11035,0-5-487,0 0 0,0 0 1,0 0-1,0 1 0,0-1 0,0 0 0,1 0 0,-1 1 0,0-1 1,1 0-1,-1 0 0,1 0 0,-1 0 0,1 0 0,-1 0 0,1 0 1,0 0-1,0 0 0,0 0 0,-1 0 0,1 0 0,0 0 0,0 0 1,0-1-1,0 1 0,0 0 0,1-1 0,0 1 0,3 1 23,-1-1 0,0 0 0,1 0 0,-1 0 0,0-1 0,1 0 0,-1 0 0,9-1 0,-2 0 68,1-1 0,0 0 0,-1-1-1,1 0 1,-1-1 0,20-10 0,-21 8 77,0-1 0,-1-1 0,0 1 0,0-1 0,-1-1 1,12-14-1,-17 20-84,0-1 0,-1 1 0,1-1-1,-1 1 1,0-1 0,0 0 0,-1 0 0,1 0 0,-1 0 0,1 0 0,-1 0 0,0 0 0,-1 0 0,1 0-1,-1 0 1,0-1 0,0 1 0,0 0 0,-1 0 0,1-1 0,-3-6 0,1 9-26,1 0 1,-1 0-1,0 1 1,1-1-1,-1 1 1,0-1-1,0 1 1,0 0-1,0 0 1,0 0-1,-1 0 1,1 0-1,0 0 1,0 1-1,-1-1 1,1 1-1,0-1 1,-1 1-1,1 0 1,0 0-1,-1 0 0,-2 0 1,-55 7 936,48-3-925,0 1 1,-1 0 0,2 1-1,-1 0 1,1 1 0,0 0-1,0 1 1,1 0 0,0 1-1,1 0 1,-1 1-1,2 0 1,-13 17 0,11-13-81,0 1 1,1 0-1,1 1 1,0 0-1,1 0 1,1 1-1,0 0 1,1 0-1,-4 30 1,7-32-402,1 0-1,1 1 1,2 29 0,-1-40 18,0-1 0,0 1 1,1 0-1,-1-1 0,1 1 1,0-1-1,0 0 0,1 1 1,-1-1-1,1 0 0,0 0 1,0-1-1,0 1 0,1-1 0,-1 1 1,7 4-1,60 29-8959</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36.211"/>
    </inkml:context>
    <inkml:brush xml:id="br0">
      <inkml:brushProperty name="width" value="0.05" units="cm"/>
      <inkml:brushProperty name="height" value="0.05" units="cm"/>
      <inkml:brushProperty name="color" value="#5B2D90"/>
    </inkml:brush>
  </inkml:definitions>
  <inkml:trace contextRef="#ctx0" brushRef="#br0">322 113 8180,'0'0'7705,"-1"-16"-5355,-7-50-709,9 64-1269,-1 0 1,0 1-1,-1-1 1,1 0 0,0 0-1,-1 0 1,1 0-1,-1 0 1,1 1-1,-1-1 1,0 0 0,0 0-1,0 1 1,0-1-1,-2-2 1,3 4-326,-1 1 0,0-1 0,1 0 0,-1 0 0,1 1 0,-1-1 0,0 0 0,1 1 0,-1-1 0,1 0 0,-1 1 0,1-1 0,-1 1 0,1-1 0,0 1-1,-1-1 1,1 1 0,-1-1 0,1 1 0,0 0 0,-1-1 0,1 1 0,0-1 0,0 1 0,0 0 0,-1 0 0,-15 52-86,8-11 511,2 1 1,0 75-1,12 90 418,-5-196-863,-1-7-8,17 490 512,-17-493-563,0 0-1,0 0 1,0 0 0,0 0 0,0 0-1,0 0 1,0 0 0,-1 0 0,1 0 0,-1 0-1,0 0 1,0 0 0,1 0 0,-1 0 0,0 0-1,0-1 1,-1 1 0,1 0 0,0-1-1,-1 1 1,1-1 0,-1 1 0,1-1 0,-1 0-1,1 0 1,-3 2 0,0-2-32,-1 0 0,1 0 1,0 0-1,-1-1 0,1 0 0,-1 1 0,1-2 1,0 1-1,-1 0 0,1-1 0,-6-1 0,0-1-13,1 0 0,0 0 0,1-1 0,-1 0 0,1 0 0,-1-1 0,1 0 0,1-1 1,-1 0-1,1 0 0,0-1 0,0 1 0,1-1 0,0-1 0,0 1 0,1-1 0,0 0 0,-7-15 0,4 6-1,0-1-1,1 0 1,1-1 0,0 0 0,2 1 0,0-2-1,1 1 1,0-21 0,2-21 166,1 60 19,0 30 90,0-14-178,0 1 0,1 0 0,1 0-1,0-1 1,2 1 0,-1-1 0,8 18-1,-9-27-12,2 0 0,-1 0 0,0 0-1,1 0 1,0 0 0,1-1-1,-1 0 1,1 0 0,0 0 0,0 0-1,1-1 1,-1 0 0,1 0-1,0 0 1,0-1 0,1 0 0,-1 0-1,13 3 1,-5-2 2,0-1 0,1-1 1,-1 0-1,0-1 0,1 0 1,-1-2-1,1 1 0,-1-2 0,0 0 1,0 0-1,0-2 0,0 0 0,0 0 1,-1-1-1,1-1 0,-1 0 0,-1-1 1,1 0-1,-1-1 0,0 0 0,-1-1 1,0-1-1,-1 0 0,1 0 0,-2-1 1,0 0-1,0 0 0,-1-1 1,0 0-1,9-22 0,-15 48-1493,0 0 0,-1 0 0,0 0 0,-1 0-1,-3 14 1,-13 28-6030</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41.791"/>
    </inkml:context>
    <inkml:brush xml:id="br0">
      <inkml:brushProperty name="width" value="0.05" units="cm"/>
      <inkml:brushProperty name="height" value="0.05" units="cm"/>
      <inkml:brushProperty name="color" value="#5B2D90"/>
    </inkml:brush>
  </inkml:definitions>
  <inkml:trace contextRef="#ctx0" brushRef="#br0">44 39 11509,'0'0'14388,"-8"-10"-13686,3 5-660,-19-18 108,24 23-146,-1 0-1,1 0 1,0 0-1,0 0 0,-1-1 1,1 1-1,0 0 1,0 1-1,0-1 1,-1 0-1,1 0 1,0 0-1,0 0 0,-1 0 1,1 0-1,0 0 1,0 0-1,0 0 1,-1 0-1,1 0 1,0 1-1,0-1 1,0 0-1,0 0 0,-1 0 1,1 0-1,0 1 1,0-1-1,0 0 1,0 0-1,0 0 1,0 0-1,-1 1 0,1-1 1,0 0-1,0 0 1,0 1-1,0-1 1,0 0-1,0 0 1,0 0-1,0 1 0,0-1 1,0 1-1,3 28 301,13 58 569,-3 0 0,1 114 1,-31 127-1784,15-315 466,-2 51-5005,4-64 5267,0 1 0,0-1 0,0 0 0,0 1 1,0-1-1,0 0 0,0 1 0,0-1 1,0 0-1,0 1 0,0-1 0,1 0 1,-1 0-1,0 1 0,0-1 0,0 0 1,0 1-1,1-1 0,-1 0 0,0 0 0,0 1 1,1-1-1,-1 0 0,0 0 0,0 0 1,1 1-1,-1-1 0,0 0 0,0 0 1,1 0-1,-1 0 0,0 0 0,1 0 0,-1 1 1,0-1-1,1 0 0,-1 0 0,24 1-13976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12.727"/>
    </inkml:context>
    <inkml:brush xml:id="br0">
      <inkml:brushProperty name="width" value="0.05" units="cm"/>
      <inkml:brushProperty name="height" value="0.05" units="cm"/>
      <inkml:brushProperty name="color" value="#5B2D90"/>
    </inkml:brush>
  </inkml:definitions>
  <inkml:trace contextRef="#ctx0" brushRef="#br0">0 540 11925,'0'0'9722,"21"9"-9514,-5-3-156,-5-2-25,0 0 1,-1 1-1,1 0 0,-1 0 0,0 1 1,-1 1-1,1-1 0,-1 2 0,-1-1 1,1 1-1,11 14 0,-13-12-22,-1 1-1,0-1 0,0 1 1,-1 0-1,0 0 0,-1 0 1,-1 1-1,1-1 1,-2 1-1,0 0 0,0 0 1,-1 0-1,-1 16 1,0-25-29,-1-1 0,1 1 0,-1-1 1,0 0-1,0 0 0,0 1 0,0-1 1,0 0-1,-1 0 0,1 0 1,0 0-1,-1 0 0,0 0 0,1-1 1,-1 1-1,0 0 0,0-1 0,0 1 1,0-1-1,-3 2 0,3-2-28,1-1 0,-1 1 0,1 0 0,-1 0 0,1-1 1,-1 1-1,0-1 0,0 1 0,1-1 0,-1 0 0,0 1 0,0-1 0,1 0 0,-1 0 0,0 0 0,0-1 0,1 1 0,-1 0 0,0-1 0,1 1 0,-1-1 0,0 1 0,1-1 0,-1 0 0,0 0 0,1 0 0,0 0 0,-1 0 1,-1-1-1,0-3 26,1 1 0,-1-1 0,1 0 0,0 0 0,0 0 0,0 0 0,1 0 0,0-1 0,0 1 0,0 0 0,0-1 0,1-8 0,3-73-22,-2 80 33,0-3 54,0-1-1,1 0 0,0 1 0,1-1 1,1 1-1,-1 0 0,2 0 1,-1 0-1,1 0 0,1 1 0,-1 0 1,2 0-1,-1 0 0,1 1 0,11-10 1,8-4 155,1 1 0,1 1 0,47-24-1,36-26 275,-98 61-425,-1-1 1,0 0 0,-1-1-1,0-1 1,-1 1 0,10-16-1,-14 20-14,-1-2-1,0 1 1,0-1-1,-1 0 1,-1 0-1,1 0 1,-1 0-1,-1 0 1,0-1-1,0 1 0,0-15 1,-2 23-26,-1-1 0,0 1 0,0 0 0,0-1 0,0 1 0,0 0 0,0 0 0,0 0-1,0 0 1,0 0 0,-1 0 0,1 0 0,0 0 0,-1 1 0,1-1 0,0 0 0,-1 1 0,1-1 0,-1 1 0,1 0 0,-1-1 0,1 1 0,-1 0 0,1 0 0,-1 0 0,1 0 0,-1 0 0,0 0 0,-1 1 0,-6-1-11,1 0 1,-1 1 0,1 0 0,-15 3 0,15 0 3,0 0 0,0 0 1,0 0-1,1 1 0,-1 0 0,1 1 0,1 0 0,-1 0 0,1 0 0,0 1 0,0 0 0,1 0 1,0 0-1,0 1 0,-3 8 0,-1 2-17,1 0 0,0 1 1,1 0-1,2 0 0,-7 33 1,8-28-5,1 0 1,1 0 0,1 0-1,1 0 1,4 30 0,-3-48 9,-1 0 0,2-1 0,-1 1-1,1-1 1,-1 1 0,1-1 0,1 0 0,-1 0 0,1 0 0,0 0 0,0 0 0,0 0 0,1-1 0,0 0-1,0 0 1,0 0 0,0 0 0,0 0 0,1-1 0,0 0 0,0 0 0,0 0 0,0 0 0,0-1 0,0 0-1,1 0 1,8 2 0,0-2 27,-1-1-1,1 0 1,0-1 0,-1 0-1,1-1 1,-1-1-1,1 0 1,-1 0 0,1-2-1,-1 1 1,0-2-1,0 0 1,-1 0-1,0-1 1,0-1 0,0 0-1,-1-1 1,0 0-1,0 0 1,-1-1 0,18-21-1,-13 14 58,-1-1-1,-1 0 1,-1-1-1,0-1 1,-2 0-1,0 0 1,-1-1-1,-1-1 1,0 1-1,-2-1 1,-1 0-1,0-1 1,1-23-1,-4 21-56,-1 0 0,-1-1 0,-4-26 0,3 44-12,0 0 0,-1 0 0,0 1 0,0-1 1,0 1-1,0-1 0,-1 1 0,0 0 0,-1 0 1,1 0-1,-1 1 0,-1-1 0,1 1 0,0 0 1,-11-9-1,12 40-598,3 63-81,21 163 0,-9-179 386,6 136-1,-18-208 292,0 0 1,0 0-1,0 0 0,0 0 0,0 0 0,0 0 0,0 0 0,0 0 1,0 0-1,0 0 0,1 0 0,-1 0 0,0 0 0,1-1 1,-1 1-1,1 0 0,-1 0 0,1 0 0,-1 0 0,1 0 0,1 1 1,-2-2 6,1 0 1,0 0 0,0 0-1,-1 0 1,1 0 0,0 0 0,0 0-1,-1-1 1,1 1 0,0 0-1,-1 0 1,1 0 0,0-1 0,-1 1-1,1 0 1,0-1 0,-1 1-1,1-1 1,-1 1 0,1-1-1,0 0 1,32-37 494,-32 37-471,25-39 85,-2-1 1,-1-1-1,-2-1 0,-2-1 0,-3-1 1,-1 0-1,-2-1 0,-2-1 1,-2 0-1,-2 0 0,-2-1 1,-2-68-1,2 220-765,25 144-1,-10-115 472,-5 35 203,-14-147 36,-1 0-1,-2 0 1,0 0 0,0 0 0,-11 37 0,10-52-31,0 1 0,-1-1-1,1 0 1,-1 0 0,0-1 0,-1 1 0,-5 5 0,9-10-14,0 0-1,0 0 1,-1 0-1,1 1 1,-1-1-1,1-1 1,-1 1-1,1 0 1,-1 0-1,1 0 1,-1-1 0,0 1-1,1-1 1,-4 1-1,4-1-1,0 0 0,0-1 0,0 1 1,0 0-1,0-1 0,0 1 0,0 0 0,0-1 0,0 1 0,0-1 0,0 0 0,0 1 0,1-1 0,-1 0 0,0 0 0,0 1 0,1-1 0,-1 0 1,0 0-1,1 0 0,-1 0 0,1 0 0,-1 0 0,1 0 0,0 0 0,-1-1 0,-2-7 15,1 0 1,0-1-1,0 1 0,1 0 1,0-1-1,0 1 0,1 0 0,1-1 1,0 1-1,3-15 0,-1 8-20,1 0-1,1 0 1,0 1-1,1-1 0,11-19 1,-1 9-45,0 1 0,1 1-1,2 0 1,0 2 0,2 0 0,29-24 0,-40 37 37,0 1 0,0 1 0,0 0 0,1 0 0,0 1 0,0 0 0,1 1 0,0 0 0,0 1 0,0 1 0,0 0 0,0 0 0,1 1 0,-1 0 0,1 2 0,-1-1-1,21 3 1,-27-1 36,-1 1-1,1 0 1,0 1-1,0 0 0,-1-1 1,0 2-1,1-1 1,-1 1-1,-1-1 1,1 1-1,0 1 0,-1-1 1,0 1-1,0-1 1,0 1-1,-1 0 0,1 1 1,-1-1-1,0 1 1,-1-1-1,0 1 0,3 9 1,-1-2 3,0 1 0,0 0 1,-2 0-1,0 0 1,0 0-1,-2 0 0,1 0 1,-4 27-1,2-36-103,0-1 0,-1 1 0,1 0-1,-1-1 1,0 1 0,0-1 0,-1 1 0,1-1 0,-1 0 0,0 0 0,-4 5-1,3-5-556,1-1 0,-1 0 0,0 1 0,0-1 0,0-1 0,-8 5 0,-16 2-7902</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42.153"/>
    </inkml:context>
    <inkml:brush xml:id="br0">
      <inkml:brushProperty name="width" value="0.05" units="cm"/>
      <inkml:brushProperty name="height" value="0.05" units="cm"/>
      <inkml:brushProperty name="color" value="#5B2D90"/>
    </inkml:brush>
  </inkml:definitions>
  <inkml:trace contextRef="#ctx0" brushRef="#br0">422 1 14054,'0'0'6155,"-25"18"-5731,-3 1-347,-6 4 225,1 1-1,-57 55 1,56-46 6,-2 2 312,-41 50 0,69-76-455,1 1 1,0 0-1,1 0 0,0 0 1,0 1-1,1 0 1,1 0-1,0 0 0,1 1 1,-5 23-1,8-32-124,0 0 0,0 1 0,0-1 1,0 1-1,0-1 0,1 0 0,0 1 0,-1-1 0,1 0 0,0 0 0,1 1 0,-1-1 0,1 0 1,-1 0-1,1 0 0,0-1 0,0 1 0,0 0 0,4 2 0,-1 0-18,0-1-1,1 0 1,0-1 0,0 1-1,0-1 1,0 0 0,0 0-1,1-1 1,7 2 0,13 2-25,0-2 1,0-1 0,47 0-1,-47-3-367,0-1 1,1-1-1,-1-1 0,36-10 0,-44 8-1365,-1-2 0,1 0 0,31-17 0,2-10-9908</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42.505"/>
    </inkml:context>
    <inkml:brush xml:id="br0">
      <inkml:brushProperty name="width" value="0.05" units="cm"/>
      <inkml:brushProperty name="height" value="0.05" units="cm"/>
      <inkml:brushProperty name="color" value="#5B2D90"/>
    </inkml:brush>
  </inkml:definitions>
  <inkml:trace contextRef="#ctx0" brushRef="#br0">0 33 10517,'0'0'14873,"22"-5"-13971,-14 2-861,20-4-8,-1 1 0,1 2 0,54-3 0,-75 7-24,9-1-348,0 2-1,0 0 1,30 6 0,-43-7 124,-1 1 0,1 0 0,-1 0 0,1 0 0,-1 0 0,0 0 1,1 1-1,-1-1 0,0 1 0,0-1 0,0 1 0,0 0 0,3 3 0,-5-4-22,1 1 0,0-1 0,-1 1 0,1 0-1,0-1 1,-1 1 0,0 0 0,1-1 0,-1 1-1,0 0 1,0 0 0,0-1 0,0 1 0,0 0-1,-1-1 1,1 1 0,0 0 0,-1-1 0,1 1-1,-1 0 1,0-1 0,0 1 0,0 1 0,-5 5-477,0-1 0,0 0 0,-1 0 0,1 0 0,-1-1 0,-1 0 1,1 0-1,-1-1 0,0 0 0,-17 7 0,20-9 616,-84 38 1054,62-30 2231,1 2 0,-36 21 0,58-28-1682,17-5-1204,11-2-478,-1-1 1,1-1-1,-1-1 0,26-8 0,47-19-4651,16-11-8391</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42.872"/>
    </inkml:context>
    <inkml:brush xml:id="br0">
      <inkml:brushProperty name="width" value="0.05" units="cm"/>
      <inkml:brushProperty name="height" value="0.05" units="cm"/>
      <inkml:brushProperty name="color" value="#5B2D90"/>
    </inkml:brush>
  </inkml:definitions>
  <inkml:trace contextRef="#ctx0" brushRef="#br0">48 1 17096,'0'0'8436,"-46"130"-6948,44-57-895,2 9 719,0 9-383,0-3-801,4-10-48,8-8-80,6-17-769,8-19-1568,12-21-1072,15-13-1,11-24-688,3-22-1776,-2-15-225</inkml:trace>
  <inkml:trace contextRef="#ctx0" brushRef="#br0" timeOffset="1">496 331 3458,'8'-22'792,"34"-118"3077,-38 122-2170,-1-1 1,-1 1-1,1-20 0,-3 37-1585,0 1-1,0-1 1,0 1-1,0-1 1,0 0 0,0 1-1,0-1 1,0 1-1,-1-1 1,1 1-1,0-1 1,0 1 0,0-1-1,-1 1 1,1-1-1,0 1 1,0-1-1,-1 1 1,1-1 0,0 1-1,-1 0 1,1-1-1,-1 1 1,1 0-1,0-1 1,-1 1 0,1 0-1,-1-1 1,1 1-1,-1 0 1,1 0-1,-1 0 1,1-1 0,-1 1-1,1 0 1,-1 0-1,1 0 1,-1 0-1,0 0 1,1 0 0,-1 0-1,1 0 1,-1 0-1,1 0 1,-1 0-1,1 1 1,-1-1 0,1 0-1,-1 0 1,0 1-1,-26 14 1109,19-7-1000,0 1-1,1-1 1,0 1 0,0 1 0,1-1-1,1 1 1,-1 0 0,2 1 0,-1-1-1,1 1 1,-4 19 0,4-12-2,1 1 1,0 0-1,2-1 1,0 1 0,1 0-1,3 27 1,-2-39-155,1 1 1,-1-1 0,2 1-1,-1-1 1,1 0-1,0 0 1,0 0 0,1 0-1,0-1 1,0 1 0,0-1-1,1 0 1,0-1-1,0 1 1,10 7 0,-6-6 1,2 0 1,-1 0-1,1-1 1,0-1-1,1 1 1,-1-2-1,1 0 1,0 0 0,13 1-1,-5-1 81,0-1 0,1-1 0,-1-1 0,1-1 0,-1-1 0,1-1 1,-1 0-1,0-2 0,0 0 0,0-2 0,29-11 0,-35 11-31,-1-1 0,0-1 0,-1 0 0,0-1 0,0 0 0,-1-1 0,-1 0 0,1-1 0,14-20 0,-20 25-59,-1-1 1,1 0-1,-2 0 0,1 0 0,-1 0 0,0 0 0,-1-1 1,1 0-1,-1 1 0,-1-1 0,0 0 0,0 0 0,0 0 1,-1 0-1,0 0 0,-1 0 0,0 0 0,0 0 0,-5-14 1,1 11-56,0-1 1,-1 1 0,-1 0-1,0 1 1,-1 0 0,0 0-1,0 1 1,-1-1 0,0 2 0,0-1-1,-1 2 1,0-1 0,-1 1-1,0 1 1,0 0 0,-18-8-1,-2 1-143,0 2-1,-1 0 1,-1 3-1,1 0 1,-40-3-1,28 6-766,0 3 0,-44 2 0,70 1-58,0 1-1,0 1 1,0 0-1,1 1 0,-1 1 1,1 1-1,-26 12 1,-26 27-8342</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3.690"/>
    </inkml:context>
    <inkml:brush xml:id="br0">
      <inkml:brushProperty name="width" value="0.05" units="cm"/>
      <inkml:brushProperty name="height" value="0.05" units="cm"/>
      <inkml:brushProperty name="color" value="#5B2D90"/>
    </inkml:brush>
  </inkml:definitions>
  <inkml:trace contextRef="#ctx0" brushRef="#br0">47 299 5587,'0'0'1155,"-3"-18"1048,-1-11-1765,-31-223 12058,34 316-9175,-2 0-3237,38 580 1738,-29-572-2157,3 39-1274,6-43-2229,-7-51-729</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4.036"/>
    </inkml:context>
    <inkml:brush xml:id="br0">
      <inkml:brushProperty name="width" value="0.05" units="cm"/>
      <inkml:brushProperty name="height" value="0.05" units="cm"/>
      <inkml:brushProperty name="color" value="#5B2D90"/>
    </inkml:brush>
  </inkml:definitions>
  <inkml:trace contextRef="#ctx0" brushRef="#br0">25 145 10645,'0'0'3698,"-4"-18"-1033,-14-59-1259,18 75-1351,-1 1 0,1 0 1,-1-1-1,1 1 1,0-1-1,0 1 0,0-1 1,0 1-1,0-1 0,0 1 1,0-1-1,0 1 0,0-1 1,1 1-1,-1-1 0,0 1 1,1-1-1,0 1 0,-1-1 1,1 1-1,0 0 0,0 0 1,-1-1-1,1 1 1,0 0-1,0 0 0,0 0 1,1 0-1,-1 0 0,2-1 1,1 0-2,0 1 1,-1 0-1,1 0 1,0 1-1,0-1 1,0 1-1,0 0 0,6 0 1,1 0 30,6 0 76,-1 1 0,0 0 0,1 1 0,-1 1 0,0 0 0,0 2 0,-1 0-1,1 0 1,22 12 0,-15-4 5,-1 0-1,-1 2 1,0 0-1,0 1 1,28 31 0,-22-18-101,-2 1 1,-2 1 0,0 1-1,-2 0 1,-2 2 0,-1 1 0,-1 0-1,12 41 1,-21-50-58,-1 1 1,-2-1 0,0 1-1,-2 1 1,0 26-1,-3-40-9,0-1 1,-1 1-1,-1 0 0,0-1 1,-1 0-1,0 1 0,-1-1 0,0-1 1,-1 1-1,-1 0 0,-13 21 1,7-18 15,-2 0 0,1-1 0,-2 0-1,0-1 1,0-1 0,-2-1 0,1 0 0,-2-1 0,1 0 0,-1-2 0,-37 14 0,30-14-64,-1-2 0,0 0 0,0-2 0,-1-1 0,1-1 0,-1-1 0,0-1 0,-41-5 0,64 4-55,1 0 0,0-1-1,0 0 1,0 1 0,0-1-1,0 0 1,0-1 0,0 1-1,0 0 1,0-1 0,0 0 0,1 1-1,-1-1 1,0 0 0,1-1-1,0 1 1,-3-3 0,3 2-195,1 1-1,0 0 1,0-1 0,0 1 0,0-1 0,0 1-1,1-1 1,-1 0 0,1 1 0,0-1 0,0 1 0,0-1-1,0 0 1,0 1 0,0-1 0,1 0 0,-1 1-1,1-1 1,0 1 0,-1-1 0,1 1 0,2-4-1,33-47-10331</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4.402"/>
    </inkml:context>
    <inkml:brush xml:id="br0">
      <inkml:brushProperty name="width" value="0.05" units="cm"/>
      <inkml:brushProperty name="height" value="0.05" units="cm"/>
      <inkml:brushProperty name="color" value="#5B2D90"/>
    </inkml:brush>
  </inkml:definitions>
  <inkml:trace contextRef="#ctx0" brushRef="#br0">1 273 12102,'0'0'4447,"23"1"-1982,195 3 547,-210-4-2972,-1 0-1,1-1 1,-1 0-1,1 0 1,-1-1-1,0 0 1,1-1-1,-1 1 1,0-1-1,-1-1 1,1 1 0,0-1-1,-1 0 1,0-1-1,0 0 1,0 0-1,-1 0 1,0 0-1,0-1 1,0 0-1,0 0 1,-1 0 0,0-1-1,0 1 1,-1-1-1,0 0 1,0 0-1,-1 0 1,0 0-1,0-1 1,0 1-1,-1-1 1,0 1-1,-1-1 1,1 1 0,-2-1-1,1 1 1,-2-10-1,1 13-34,0 0 0,0 0 0,-1 1-1,1-1 1,-1 1 0,1-1 0,-1 1-1,0-1 1,-1 1 0,1 0 0,-1 0 0,1 0-1,-1 0 1,0 0 0,0 1 0,0-1 0,0 1-1,-1 0 1,1 0 0,0 0 0,-1 0 0,0 1-1,1-1 1,-1 1 0,0 0 0,0 0 0,0 1-1,0-1 1,0 1 0,1-1 0,-7 2 0,1-2 8,0 1 1,0 1-1,0 0 1,0 0 0,0 0-1,0 1 1,0 1 0,0 0-1,1 0 1,-1 0 0,1 1-1,-14 9 1,11-4 42,0 1 0,1 0 1,0 1-1,1 0 0,0 1 0,1 0 0,0 0 0,1 1 1,0-1-1,1 2 0,1-1 0,0 1 0,-4 18 1,4-11-20,1-1 0,1 1 0,1 0 0,1 1 0,1-1 0,1 0 0,0 0 0,8 34 0,-7-47-39,0 0 0,1 0 0,0 0-1,0 0 1,1-1 0,0 1 0,1-1-1,-1 0 1,1 0 0,0-1-1,1 1 1,0-1 0,0 0 0,10 7-1,-5-5-97,1-1 0,-1-1 0,1 0 0,0 0 0,1-1 0,0-1 0,-1 0 0,23 3 0,-14-3-466,0-2 0,0-1 0,0 0 0,0-2 0,0 0 0,0-1 0,-1-2 0,1 0 0,0-1 0,-1-1 0,29-12 0,23-22-5970</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5.039"/>
    </inkml:context>
    <inkml:brush xml:id="br0">
      <inkml:brushProperty name="width" value="0.05" units="cm"/>
      <inkml:brushProperty name="height" value="0.05" units="cm"/>
      <inkml:brushProperty name="color" value="#5B2D90"/>
    </inkml:brush>
  </inkml:definitions>
  <inkml:trace contextRef="#ctx0" brushRef="#br0">11 39 10421,'0'0'11429,"-3"-6"-10477,-5-12-600,11 23 107,19 42 96,-7-8-404,-2 1-1,-2 1 1,-1 0-1,-3 0 0,-1 0 1,-1 1-1,-3 66 1,-7-54-175,5-51 23,-1-1 0,1 0-1,-1 0 1,0 0 0,1 0 0,-1 0 0,0 0 0,0 0 0,0-1 0,0 1 0,-1 0 0,1 0 0,0-1 0,-1 1 0,1-1 0,-1 1 0,0-1 0,1 0 0,-1 1 0,0-1 0,0 0 0,-2 1 0,3-2 6,0 0 0,0-1 0,0 1 0,0 0 0,0 0 0,0-1 1,0 1-1,1 0 0,-1-1 0,0 1 0,0-1 0,1 1 0,-1-1 0,0 1 1,0-1-1,1 0 0,-1 1 0,1-1 0,-1 0 0,0 1 0,1-1 0,0 0 1,-1 0-1,1 0 0,-1 1 0,1-1 0,0 0 0,0 0 0,-1 0 1,1 0-1,0 0 0,0 0 0,0 1 0,0-1 0,0 0 0,0-1 0,-4-42 230,4 39-227,-1-22-28,1 0 1,1 0 0,2 1 0,1-1-1,0 1 1,2 0 0,1 0-1,2 0 1,0 1 0,1 0 0,2 1-1,26-42 1,-36 62 4,0 2 0,0-1 0,0 0 0,1 0 0,-1 1 0,1-1 0,-1 1 0,1 0 0,0 0 1,0 0-1,0 0 0,0 0 0,0 1 0,7-3 0,-9 4 1,1 0 1,0 0-1,0 0 0,0 0 1,-1 1-1,1-1 1,0 1-1,0-1 0,-1 1 1,1 0-1,0-1 1,-1 1-1,1 0 0,-1 0 1,1 0-1,-1 0 1,1 1-1,-1-1 0,0 0 1,0 1-1,1-1 1,-1 0-1,0 1 0,0 0 1,0-1-1,-1 1 1,1-1-1,0 1 0,0 2 1,6 12 1,-1 0-1,-1 0 1,0 1 0,-2-1 0,1 1 0,-2 0 0,0 0-1,-1 0 1,-1 1 0,-1-1 0,0 0 0,-1 0 0,-1 0 0,-1-1-1,0 1 1,-1-1 0,-8 18 0,13-34 17,0 0 1,0 0 0,0-1-1,0 1 1,0 0-1,0 0 1,0 0-1,0 0 1,-1 0-1,1 0 1,0 0-1,0 0 1,0-1 0,0 1-1,0 0 1,0 0-1,0 0 1,0 0-1,-1 0 1,1 0-1,0 0 1,0 0-1,0 0 1,0 0-1,0 0 1,0 0 0,-1 0-1,1 0 1,0 0-1,0 0 1,0 0-1,0 0 1,0 0-1,0 0 1,-1 0-1,1 0 1,0 0-1,0 0 1,0 0 0,0 0-1,0 0 1,0 0-1,0 0 1,-1 0-1,1 0 1,0 1-1,0-1 1,0 0-1,0 0 1,0 0-1,0 0 1,0 0 0,0 0-1,0 0 1,0 1-1,0-1 1,-1 0-1,1 0 1,0 0-1,0 0 1,0 0-1,-3-20 168,3-26-139,1 27-36,1 0 0,2 0 0,0 0 0,0 1 0,2-1 0,0 1 0,2 1 0,0-1 0,0 1 0,2 0 0,0 1 0,1 0 0,1 1 0,0 0 0,1 1 0,0 0 0,1 1 0,18-13 0,-28 24 20,0-1 0,-1 1-1,1 0 1,0 0 0,0 1-1,0-1 1,0 1 0,1 0-1,-1 0 1,0 0 0,1 0-1,-1 1 1,0 0 0,1 0-1,-1 0 1,0 0 0,1 1-1,-1 0 1,0 0 0,1 0-1,-1 0 1,0 1 0,0-1-1,4 3 1,-3-1 11,-1 1 0,0-1-1,1 1 1,-1 0 0,0 0 0,-1 0 0,1 1 0,-1-1 0,0 1-1,0 0 1,0 0 0,-1 0 0,0 0 0,0 0 0,0 1-1,0-1 1,-1 0 0,1 8 0,0 23 10,0-1 1,-3 1-1,-1 0 1,-2-1-1,-1 0 0,-16 57 1,19-83-92,-2 10-876,1 0-1,-1 38 1,7-34-3093,10-18-2219</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5.724"/>
    </inkml:context>
    <inkml:brush xml:id="br0">
      <inkml:brushProperty name="width" value="0.05" units="cm"/>
      <inkml:brushProperty name="height" value="0.05" units="cm"/>
      <inkml:brushProperty name="color" value="#5B2D90"/>
    </inkml:brush>
  </inkml:definitions>
  <inkml:trace contextRef="#ctx0" brushRef="#br0">102 171 10325,'0'0'8820,"15"5"-7830,5 3-468,0-2 1,1-1 0,0 0 0,0-2 0,35 2 0,-48-4-373,0-1 1,0-1-1,1 1 0,-1-2 0,0 1 1,14-5-1,-19 5-127,0 0 1,-1-1-1,1 0 1,-1 1-1,1-1 0,-1 0 1,0 0-1,0 0 1,0 0-1,0-1 0,0 1 1,0-1-1,0 1 0,-1-1 1,1 0-1,-1 1 1,0-1-1,0 0 0,0 0 1,0 0-1,-1 0 1,1-3-1,1-1-10,-1 0 0,0 0 0,0 0-1,-1-1 1,0 1 0,0 0 0,-1 0 0,1 0 0,-5-13-1,4 17-23,0 0-1,-1-1 0,1 1 0,-1 0 1,0 1-1,0-1 0,0 0 1,0 0-1,0 1 0,-1 0 0,1-1 1,-1 1-1,0 0 0,1 0 0,-1 0 1,0 1-1,0-1 0,0 1 1,0-1-1,-1 1 0,1 0 0,-6-1 1,0 0 8,0 0 0,0 1 0,0 0 1,0 0-1,-1 1 0,1 0 0,0 1 1,0 0-1,0 0 0,0 1 0,0 0 1,0 1-1,0 0 0,1 0 0,0 1 0,-1 0 1,1 1-1,0-1 0,1 2 0,-14 10 1,10-4-26,0 0 1,0 1-1,1-1 1,1 2 0,1 0-1,0 0 1,0 0-1,1 1 1,1 0 0,1 0-1,-5 19 1,2 4 90,1 0 1,2 0-1,0 68 0,5-101-76,-1 0 0,2 0 0,-1 0 0,0 0 0,1 0 0,0-1 1,0 1-1,1 0 0,-1 0 0,1 0 0,0-1 0,0 1 0,1-1 0,3 6 0,-3-7 2,0-1 1,0 1-1,0-1 1,1 0-1,-1 0 1,1 0-1,0 0 0,-1-1 1,1 1-1,0-1 1,0 0-1,0 0 1,0 0-1,0-1 1,0 1-1,0-1 1,0 0-1,4-1 0,3 0 9,0 0-1,0-1 1,-1 0-1,1-1 1,-1 0-1,1-1 1,-1 0-1,0-1 1,-1 0-1,1 0 1,12-10-1,17-14 92,45-44-1,-39 33 51,-4 3-48,-17 15 8,0 0-1,2 2 1,0 1 0,52-28-1,-74 45-64,-1 0-1,1 0 1,0 1 0,0-1-1,0 1 1,0 0-1,0 0 1,0 1 0,0-1-1,0 1 1,0 0-1,0 0 1,0 0 0,0 1-1,0-1 1,0 1 0,0 0-1,0 0 1,0 0-1,5 3 1,-5-1-22,0 0 0,0 0-1,0 1 1,-1-1 0,1 1 0,-1 0 0,0 0 0,0 0-1,-1 0 1,1 1 0,-1-1 0,0 1 0,0 0 0,2 5-1,2 16-61,-1-1 0,-1 1 0,-1 0 0,-1 51-1,-2-59 74,-1-1-1,0 1 1,-2-1-1,-5 22 1,6-33-60,0 1 0,0-1 0,0 0 1,-1 0-1,0 0 0,0 0 0,-1 0 0,0-1 0,0 1 0,0-1 1,0 0-1,-1 0 0,0-1 0,-7 6 0,12-10 32,0 0 1,-1 1-1,1-1 0,0 0 0,0 0 1,0 0-1,0 0 0,-1 0 0,1 0 0,0 0 1,0 0-1,0 0 0,-1 0 0,1 1 0,0-1 1,0 0-1,-1 0 0,1 0 0,0 0 0,0 0 1,0-1-1,-1 1 0,1 0 0,0 0 1,0 0-1,0 0 0,-1 0 0,1 0 0,0 0 1,0 0-1,0 0 0,-1 0 0,1-1 0,0 1 1,0 0-1,0 0 0,0 0 0,0 0 0,-1-1 1,1 1-1,0 0 0,0 0 0,0 0 1,0-1-1,0 1 0,0 0 0,0 0 0,0 0 1,0-1-1,0 1 0,0 0 0,0 0 0,0 0 1,0-1-1,0 1 0,0 0 0,0 0 0,0-1 1,0-11-63,0 12 53,3-14 21,0 0 0,1 0-1,1 1 1,0 0 0,1 0-1,0 0 1,1 1 0,11-15-1,74-94-10,-86 113-20,0 1 3,8-10 44,1 0-1,22-19 1,-34 33 18,0 0 0,0 1 0,1-1 0,-1 1 1,1-1-1,0 1 0,0 0 0,0 0 1,0 1-1,0-1 0,0 1 0,0 0 1,0 0-1,0 0 0,1 1 0,-1 0 1,0-1-1,8 2 0,-9 0-38,0 0 0,-1 1 0,0-1 0,1 1 0,-1-1 0,0 1 1,1 0-1,-1 0 0,0 0 0,-1 0 0,1 0 0,0 0 0,0 0 0,-1 1 0,0-1 0,1 1 0,-1-1 0,0 1 0,0-1 0,1 5 0,14 62 16,-15-59-19,4 20-1131,1 54 0,-5-77 774,-1 0-1,0 0 1,-1 0 0,1 0-1,-2 0 1,1 0 0,-1 0-1,0-1 1,0 1 0,0-1-1,-1 1 1,0-1 0,-7 10-1,-17 7-6143</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6.073"/>
    </inkml:context>
    <inkml:brush xml:id="br0">
      <inkml:brushProperty name="width" value="0.05" units="cm"/>
      <inkml:brushProperty name="height" value="0.05" units="cm"/>
      <inkml:brushProperty name="color" value="#5B2D90"/>
    </inkml:brush>
  </inkml:definitions>
  <inkml:trace contextRef="#ctx0" brushRef="#br0">0 150 9620,'0'0'9589,"21"7"-8631,72 22 373,-89-28-1212,1 0-1,0 0 1,0 0 0,0-1 0,-1 0 0,1 0-1,0 0 1,0 0 0,0-1 0,-1 0-1,1 0 1,0 0 0,-1-1 0,1 0 0,-1 0-1,1 0 1,-1 0 0,0 0 0,0-1 0,0 0-1,0 0 1,0 0 0,5-7 0,-4 4 5,-1 1 1,0-1 0,0 0 0,0-1-1,-1 1 1,0 0 0,0-1-1,-1 0 1,0 0 0,0 0-1,0 0 1,-1 0 0,0-10 0,-1 15-94,0 0 0,0 0 0,-1-1 0,1 1 1,-1 0-1,0 0 0,1 0 0,-1 0 1,0 0-1,0 0 0,0 0 0,-1 0 0,1 1 1,0-1-1,-1 0 0,1 1 0,-1-1 0,0 1 1,1-1-1,-1 1 0,0 0 0,0-1 0,0 1 1,0 0-1,0 0 0,0 1 0,0-1 1,0 0-1,0 1 0,0-1 0,-1 1 0,1 0 1,-4 0-1,-2-1-58,-1 0 0,1 1 0,-1 0 0,0 0 0,1 1 0,-1 0 0,1 1 1,-10 3-1,11-3-146,1 1 0,0 0 1,0 1-1,0-1 1,0 1-1,0 0 0,1 1 1,0 0-1,0-1 0,0 2 1,0-1-1,1 0 0,0 1 1,0 0-1,1 0 1,-6 12-1,3-3-851,0-1 1,2 1-1,0 0 0,1 0 0,0 1 1,-1 26-1,3 26-5832</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6.442"/>
    </inkml:context>
    <inkml:brush xml:id="br0">
      <inkml:brushProperty name="width" value="0.05" units="cm"/>
      <inkml:brushProperty name="height" value="0.05" units="cm"/>
      <inkml:brushProperty name="color" value="#5B2D90"/>
    </inkml:brush>
  </inkml:definitions>
  <inkml:trace contextRef="#ctx0" brushRef="#br0">169 0 13158,'0'0'12534,"-61"4"-12134,51 73 80,0 12 689,2 7-785,0 4-64,-2 0-320,2-2 208,-2-5-816,2-13 432,0-12-1393,-4-18-752,-3-18-3970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13.051"/>
    </inkml:context>
    <inkml:brush xml:id="br0">
      <inkml:brushProperty name="width" value="0.05" units="cm"/>
      <inkml:brushProperty name="height" value="0.05" units="cm"/>
      <inkml:brushProperty name="color" value="#5B2D90"/>
    </inkml:brush>
  </inkml:definitions>
  <inkml:trace contextRef="#ctx0" brushRef="#br0">1 0 13654,'0'0'8468,"55"111"-11445,3-47-1345,5 0-2930</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6.793"/>
    </inkml:context>
    <inkml:brush xml:id="br0">
      <inkml:brushProperty name="width" value="0.05" units="cm"/>
      <inkml:brushProperty name="height" value="0.05" units="cm"/>
      <inkml:brushProperty name="color" value="#5B2D90"/>
    </inkml:brush>
  </inkml:definitions>
  <inkml:trace contextRef="#ctx0" brushRef="#br0">10 242 16311,'0'0'7124,"-9"-125"-4995,34 96-1585,27 6-544,19 4 176,21 6-464,5 4-208,0 2-3122,-12 2-384,-19-6-6259</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7.140"/>
    </inkml:context>
    <inkml:brush xml:id="br0">
      <inkml:brushProperty name="width" value="0.05" units="cm"/>
      <inkml:brushProperty name="height" value="0.05" units="cm"/>
      <inkml:brushProperty name="color" value="#5B2D90"/>
    </inkml:brush>
  </inkml:definitions>
  <inkml:trace contextRef="#ctx0" brushRef="#br0">196 14 10037,'0'0'11095,"-13"17"-9995,-43 57-439,54-71-592,0 0 0,0 1 0,0-1 0,1 0 0,-1 1 0,1-1 0,0 1 0,0-1 0,0 1 0,1 0 0,-1-1 0,1 1 0,0 0 0,0 0 0,0-1 0,1 7 0,0-8-12,0 1 1,0-1 0,0 0-1,0 1 1,1-1-1,-1 0 1,1 0 0,-1 0-1,1 0 1,0-1 0,0 1-1,-1 0 1,1-1-1,0 1 1,1-1 0,-1 0-1,0 1 1,4 0 0,0 0 62,0 0 1,0 0 0,0 0 0,0-1 0,1 0 0,-1-1 0,0 1 0,1-1 0,-1-1 0,1 1 0,-1-1-1,0 0 1,1 0 0,-1-1 0,11-4 0,-11 2 7,-1 0 0,1-1-1,-1 1 1,1-2 0,-1 1-1,-1 0 1,1-1 0,-1 0-1,0 0 1,0 0 0,-1-1 0,0 1-1,0-1 1,0 1 0,2-13-1,-4 15-108,0 0-1,0-1 0,0 1 0,-1-1 1,0 1-1,0 0 0,0-1 0,0 1 1,-1 0-1,0-1 0,1 1 0,-3-5 1,2 7-15,0-1 0,0 1 0,-1 0 1,1 0-1,-1 0 0,0-1 0,1 1 1,-1 1-1,0-1 0,0 0 1,0 0-1,0 1 0,0-1 0,-1 1 1,1 0-1,0-1 0,-1 1 0,1 0 1,-1 1-1,1-1 0,-4 0 0,-1-1-153,-1 0 0,1 1-1,-1 0 1,1 1 0,-1 0-1,1 0 1,-1 0 0,0 1-1,1 0 1,0 1-1,-1 0 1,1 0 0,0 0-1,0 1 1,0 0 0,0 0-1,0 1 1,1 0-1,0 0 1,0 1 0,0-1-1,0 1 1,0 1 0,1-1-1,0 1 1,1 0-1,-1 0 1,1 0 0,-5 9-1,-3 9-994,1 1-1,0 0 0,2 1 1,1-1-1,1 1 1,2 1-1,-3 28 0,-3 37-5290</inkml:trace>
  <inkml:trace contextRef="#ctx0" brushRef="#br0" timeOffset="1">137 772 12582,'0'0'12389,"6"-2"-11946,-5 2-440,1-1 0,-1 1 0,0 0 0,0-1 0,0 1 0,1 0 0,-1 0 0,0 0 0,1 0 0,-1 0 0,0 0 0,0 0 0,1 0 0,-1 1 0,0-1 0,0 0 0,1 1 0,-1-1 0,0 1 0,0-1 0,0 1 0,0 0 0,0-1 0,1 2 0,16 30 20,-9-10 31,-6-16 0,0-1 0,1 1 0,-1 0 0,1-1 1,0 1-1,1-1 0,-1-1 0,1 1 0,0 0 0,0-1 0,0 0 0,1 0 0,-1-1 0,1 0 0,0 0 0,0 0 0,0 0 0,0-1 0,1 0 0,-1 0 0,1-1 0,-1 0 0,1 0 0,0 0 0,-1-1 0,1 0 0,0-1 0,-1 1 0,1-1 0,-1 0 0,1-1 0,-1 0 0,1 0 0,-1 0 0,10-5 0,-12 4-12,0 0 0,0 0 0,0-1 0,0 1 0,-1-1 0,0 0 0,1 0 0,-1 0 0,-1 0 0,1 0 0,0-1 0,-1 1 0,0-1 0,0 1 0,-1-1 0,1 0 0,-1 0 0,0 0 0,0 0 0,-1 0-1,1 0 1,-1 0 0,-1-9 0,0 5 12,0 0-1,0 0 1,-1 0-1,-1 0 1,1 0-1,-2 1 1,1-1-1,-1 1 1,0 0-1,-1 0 0,1 0 1,-9-8-1,-24-20-973,-13-13-2771,47 46 3209,1 0 0,-1 0 0,1-1 0,0 1 0,0-1 0,1 1 0,-1-1 0,0 1 0,1-1 0,0 0 0,0 0 0,0 1 0,0-8-1,2-17-15657</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7.479"/>
    </inkml:context>
    <inkml:brush xml:id="br0">
      <inkml:brushProperty name="width" value="0.05" units="cm"/>
      <inkml:brushProperty name="height" value="0.05" units="cm"/>
      <inkml:brushProperty name="color" value="#5B2D90"/>
    </inkml:brush>
  </inkml:definitions>
  <inkml:trace contextRef="#ctx0" brushRef="#br0">1 4 20009,'0'0'5699,"103"0"-5443,16 0 432,33-1-688,13-1-2097,-6 2-1568,-24 0-5348</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7.888"/>
    </inkml:context>
    <inkml:brush xml:id="br0">
      <inkml:brushProperty name="width" value="0.05" units="cm"/>
      <inkml:brushProperty name="height" value="0.05" units="cm"/>
      <inkml:brushProperty name="color" value="#5B2D90"/>
    </inkml:brush>
  </inkml:definitions>
  <inkml:trace contextRef="#ctx0" brushRef="#br0">0 393 9108,'0'0'12395,"30"-9"-11272,297-68 652,737-61 1400,6 55-2482,90 21-827,-670 39-3040,-685 27-6217,86 2 1793</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6:58.256"/>
    </inkml:context>
    <inkml:brush xml:id="br0">
      <inkml:brushProperty name="width" value="0.05" units="cm"/>
      <inkml:brushProperty name="height" value="0.05" units="cm"/>
      <inkml:brushProperty name="color" value="#5B2D90"/>
    </inkml:brush>
  </inkml:definitions>
  <inkml:trace contextRef="#ctx0" brushRef="#br0">1 299 10197,'0'0'7971,"43"-2"-6351,445-32 1733,2679-196 441,-3057 227-3797,211-15-138,-287 10-979,-68 5-631,-37 3-1544,-23 0-794</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12.295"/>
    </inkml:context>
    <inkml:brush xml:id="br0">
      <inkml:brushProperty name="width" value="0.05" units="cm"/>
      <inkml:brushProperty name="height" value="0.05" units="cm"/>
      <inkml:brushProperty name="color" value="#5B2D90"/>
    </inkml:brush>
  </inkml:definitions>
  <inkml:trace contextRef="#ctx0" brushRef="#br0">430 255 5042,'0'0'7993,"0"-3"-7268,3-19 7570,-1 17-8516,1-3 262,0-1 1,0 1-1,0-1 0,-1 0 1,0 0-1,-1 0 0,0 0 1,-1 0-1,1 0 0,-2 0 1,-1-16-1,1 9-14,0 12-26,0 0-1,0 0 1,0 0 0,0 0-1,-1 1 1,1-1 0,-1 1 0,0-1-1,0 1 1,0 0 0,-1-1-1,1 1 1,-1 0 0,0 1 0,1-1-1,-1 0 1,-1 1 0,1 0 0,0-1-1,0 1 1,-1 0 0,1 1-1,-1-1 1,0 1 0,0 0 0,1 0-1,-1 0 1,-5-1 0,-3-1 67,-1 1 0,0 0 0,1 1 0,-1 1 0,0 0 0,0 0 0,-21 4 0,24-1-40,0 1 0,0 0 0,1 0 0,-1 1 0,1 0-1,0 0 1,1 1 0,-1 1 0,1-1 0,1 1-1,-1 0 1,1 1 0,0 0 0,1 0 0,0 1 0,0-1-1,-6 14 1,-1 3 102,0 2 0,2 0 0,1 0 0,1 1 0,-5 29 0,4 3 132,2 0-1,3 1 0,2-1 1,9 95-1,-3-128-245,1-1-1,1 1 1,1-1-1,2 0 0,1 0 1,0-1-1,26 46 1,-28-59-60,0 0 0,1-1 1,0 0-1,0 0 1,2-1-1,-1 0 0,1-1 1,0 0-1,1 0 1,0-1-1,1-1 0,-1 0 1,1 0-1,1-1 1,-1-1-1,1 0 0,20 5 1,-18-8-31,1 0 0,-1 0 0,1-2 0,-1 0-1,1 0 1,0-2 0,-1 0 0,0 0 0,1-2 0,23-8 0,-18 4-103,0-2 0,-1 0 0,0-2 0,0 0 0,-2-1-1,30-25 1,-19 10 14,-2-1-1,-1 0 0,-1-2 1,-2-2-1,-1 0 1,-1-1-1,-2 0 0,15-41 1,-20 23 230,-7 24 305,-4 55-136,-6 40-56,1-29-19,4 59 0,-2-88-139,2 1 0,-1-1-1,1 0 1,0 0 0,1 0 0,0 0-1,1 0 1,0-1 0,0 1-1,0-1 1,10 12 0,-12-17 5,1 1 0,1-1-1,-1 0 1,1 0 0,-1 0 0,1 0 0,0-1 0,0 1 0,0-1 0,0 0 0,0 0 0,1 0-1,-1-1 1,0 0 0,1 0 0,-1 0 0,1 0 0,0-1 0,-1 1 0,1-1 0,0 0 0,-1-1-1,1 1 1,-1-1 0,1 0 0,-1 0 0,1 0 0,-1-1 0,0 1 0,1-1 0,-1 0-1,7-5 1,1 0 65,-1-1-1,-1 0 0,0 0 0,0-1 1,0 0-1,-1-1 0,-1 0 0,0 0 1,0-1-1,9-17 0,-10 13-57,-1 1 0,0-1 0,-1 0 0,-1 0 0,-1-1 0,0 0 0,-1 1 1,0-1-1,-1 0 0,-1 0 0,-1 0 0,0 0 0,-1 1 0,-6-25 0,5 31-33,1-1 0,-1 1 1,-1 1-1,0-1 0,0 0 1,-1 1-1,0 0 0,0 0 0,0 1 1,-1-1-1,-1 1 0,1 0 1,-1 1-1,0-1 0,-1 2 1,0-1-1,1 1 0,-2 0 0,1 0 1,0 1-1,-1 0 0,0 1 1,0 0-1,0 0 0,-11-1 1,9 2-58,0 1 0,0 0 1,1 0-1,-1 1 0,0 0 1,0 1-1,0 0 1,1 1-1,-1 0 0,1 1 1,-1 0-1,-11 6 1,16-6-162,1 0 0,0 1 0,0-1 0,0 1 1,0 0-1,1 1 0,-1-1 0,1 1 0,0 0 1,1 0-1,-1 0 0,1 0 0,0 1 0,0-1 1,0 1-1,1 0 0,0-1 0,0 1 0,1 0 1,0 1-1,0-1 0,0 8 0,2 37-4809,14-7-2295</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12.874"/>
    </inkml:context>
    <inkml:brush xml:id="br0">
      <inkml:brushProperty name="width" value="0.05" units="cm"/>
      <inkml:brushProperty name="height" value="0.05" units="cm"/>
      <inkml:brushProperty name="color" value="#5B2D90"/>
    </inkml:brush>
  </inkml:definitions>
  <inkml:trace contextRef="#ctx0" brushRef="#br0">0 306 10373,'0'0'9244,"17"2"-8732,-7-1-453,-5-2 2,0 1 1,0 0-1,0 1 1,0 0-1,-1-1 1,1 1-1,0 1 1,0-1-1,0 1 1,-1 0-1,1 0 1,-1 0-1,1 1 0,-1-1 1,0 1-1,0 0 1,0 0-1,0 1 1,-1-1-1,1 1 1,-1 0-1,3 4 1,4 13 98,-2 1 0,0-1 0,-1 1 0,-1 0 0,-1 1 0,-1 0 0,-1 0 0,0 32 0,-2-47-151,2-10 328,5-17-225,5-23-36,7-39 97,18-64-236,-33 128 49,2 1 0,0 0 0,0 0 1,2 0-1,0 1 0,11-15 0,-19 28 14,1 0 0,-1 0-1,0 0 1,1 1-1,-1-1 1,1 0-1,0 1 1,-1-1-1,1 1 1,0 0-1,0-1 1,0 1-1,0 0 1,0 0-1,0 0 1,0 0-1,0 1 1,1-1-1,-1 0 1,0 1-1,0 0 1,1 0-1,-1-1 1,0 1-1,1 0 1,-1 1-1,0-1 1,4 1-1,-3 1-4,0 0-1,-1 0 0,1 0 1,0 0-1,-1 0 0,1 1 0,-1-1 1,0 1-1,0 0 0,0 0 1,0-1-1,0 1 0,-1 1 0,1-1 1,-1 0-1,0 0 0,0 0 0,1 5 1,4 24-49,-1 1 0,-1 1 0,-2-1 0,-5 66 0,3-87 52,-1-2 18,1 0 1,-1-1-1,0 1 1,-1 0 0,-1-1-1,1 1 1,-1-1-1,-5 10 1,8-19-14,0 0-1,0 0 1,0 0 0,0 0 0,0 0-1,0 0 1,0-1 0,0 1-1,0 0 1,0 0 0,0 0 0,0 0-1,0 0 1,0 0 0,0 0-1,-1 0 1,1 0 0,0 0 0,0 0-1,0-1 1,0 1 0,0 0-1,0 0 1,0 0 0,0 0 0,0 0-1,0 0 1,0 0 0,0 0-1,-1 0 1,1 0 0,0 0-1,0 0 1,0 0 0,0 0 0,0 0-1,0 0 1,0 0 0,0 0-1,0 0 1,-1 0 0,1 0 0,0 0-1,0 0 1,0 0 0,0 0-1,0 0 1,0 0 0,0 0 0,0 0-1,0 0 1,0 0 0,-1 0-1,1 0 1,0 0 0,-1-10 138,1-39-50,2 0-1,2 0 1,19-88-1,-19 119-68,1 1 1,1 1-1,0-1 0,1 1 1,1 0-1,1 1 0,0 0 1,1 0-1,0 1 0,1 0 1,1 1-1,0 0 0,1 1 0,18-14 1,-29 24 5,1 0 0,0 0-1,0 0 1,0 1 0,0-1 0,1 1 0,-1 0 0,0-1 0,1 1 0,-1 1 0,1-1 0,-1 0-1,0 1 1,1 0 0,4 0 0,-6 0-15,1 1 0,-1 0 0,0 0 0,0 0 0,1 0 0,-1 0 0,0 0 0,0 0 0,0 1 0,0-1 0,0 1 0,0-1 0,-1 1 0,1 0-1,-1 0 1,1 0 0,-1 0 0,1 0 0,-1 0 0,0 0 0,0 0 0,1 3 0,6 15-24,-2 0 1,0 0-1,0 0 0,-2 1 0,3 41 0,-6 113-345,-3-89-581,2 44-6413,0-87-1144</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13.359"/>
    </inkml:context>
    <inkml:brush xml:id="br0">
      <inkml:brushProperty name="width" value="0.05" units="cm"/>
      <inkml:brushProperty name="height" value="0.05" units="cm"/>
      <inkml:brushProperty name="color" value="#5B2D90"/>
    </inkml:brush>
  </inkml:definitions>
  <inkml:trace contextRef="#ctx0" brushRef="#br0">49 383 10421,'0'0'11397,"-2"15"-10978,-27 341 3182,29 213-2261,-17-829-1164,16 245-191,16-762 126,-14 767-97,1-17 19,1 0-1,2 0 1,15-52-1,-18 73-37,0 1-1,0-1 1,0 1-1,1 0 1,0-1-1,0 1 1,1 0-1,-1 1 1,1-1 0,0 1-1,0-1 1,1 1-1,-1 0 1,1 1-1,0-1 1,0 1-1,0 0 1,0 0 0,1 1-1,-1-1 1,1 1-1,-1 1 1,1-1-1,7-1 1,-3 2 2,-1 0 1,1 0-1,0 1 0,0 0 1,0 1-1,0 0 0,-1 1 1,1 0-1,0 0 0,-1 1 1,0 0-1,1 1 0,-1 0 1,-1 0-1,1 1 0,-1 0 1,1 0-1,-1 1 0,-1 0 1,1 1-1,-1 0 0,-1 0 1,1 0-1,-1 1 0,0 0 1,-1 0-1,0 1 0,0-1 1,0 1-1,-2 0 0,1 0 1,-1 1-1,0-1 0,-1 1 1,0-1-1,0 1 0,-1 0 1,-1 0-1,0 0 0,0-1 1,0 1-1,-2 0 0,-3 19 1,-1-6-30,-1-1 0,-1 1 1,-1-1-1,-1-1 0,0 1 1,-16 21-1,-93 119-1171,30-43-1761,81-107 1950,-11 18-1018,18-11-3182</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13.954"/>
    </inkml:context>
    <inkml:brush xml:id="br0">
      <inkml:brushProperty name="width" value="0.05" units="cm"/>
      <inkml:brushProperty name="height" value="0.05" units="cm"/>
      <inkml:brushProperty name="color" value="#5B2D90"/>
    </inkml:brush>
  </inkml:definitions>
  <inkml:trace contextRef="#ctx0" brushRef="#br0">0 293 9893,'0'0'12266,"2"13"-11596,29 158 931,-25-148-1495,1 0 0,0-1 1,2 1-1,0-2 0,24 39 0,-32-57-108,1-1 0,0 1-1,0-1 1,0 1-1,0-1 1,0 0-1,0 0 1,0 0 0,1 0-1,-1 0 1,1 0-1,-1-1 1,1 1-1,0-1 1,0 0 0,0 0-1,0 0 1,0 0-1,0 0 1,0-1-1,0 1 1,0-1 0,0 0-1,0 0 1,0 0-1,0 0 1,0 0-1,0-1 1,0 0 0,4-1-1,-1 0 11,-1-1-1,1 0 1,0 0-1,-1-1 1,0 0-1,0 0 0,0 0 1,0 0-1,-1-1 1,1 0-1,-1 0 1,0 0-1,3-7 1,12-25-67,-3 0-1,-1 0 1,-2-1 0,-1-1-1,10-59 1,-17 71 36,-1 16 15,-6 51-456,3-12 394,-9 65 261,7 170 0,1-260-198,0 0 1,0 0-1,1 0 0,-1 0 1,1 0-1,0 0 0,0 0 1,0 0-1,0-1 0,0 1 1,0 0-1,1 0 0,0-1 1,-1 1-1,1-1 0,0 0 1,0 1-1,1-1 0,-1 0 1,5 3-1,-3-3 2,-1-1 0,1 1 1,0-1-1,0 0 0,-1-1 0,1 1 0,0-1 0,0 1 0,0-1 1,0 0-1,0 0 0,0-1 0,-1 1 0,6-2 0,5-2-15,-1 0 0,0-1 0,0-1 0,0 0 0,0-1 0,-1 0 0,21-16-1,-18 10-232,0-1 0,-1-1-1,-1 0 1,0 0 0,-1-2 0,-1 1-1,-1-1 1,0-1 0,-1 0-1,11-33 1,-10 19-1127,-2-1-1,-1 0 1,-1-1-1,-2 0 1,-1-54-1,-2 44 540,-3-68-558,-9 58 3730,-10 5 3904,19 56-2310,-1 31-3323,4 102 2034,-3 184-253,-1-281-2409,-2 1 0,-17 67-1,15-87-766,-1 0-1,-11 24 0,13-35-538,-1-1-1,0 0 1,-1 0 0,-15 18-1,-7-2-8543</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14.447"/>
    </inkml:context>
    <inkml:brush xml:id="br0">
      <inkml:brushProperty name="width" value="0.05" units="cm"/>
      <inkml:brushProperty name="height" value="0.05" units="cm"/>
      <inkml:brushProperty name="color" value="#5B2D90"/>
    </inkml:brush>
  </inkml:definitions>
  <inkml:trace contextRef="#ctx0" brushRef="#br0">0 337 15175,'0'0'4888,"25"-18"-4398,-13 9-491,2-2-5,1 0-1,0 1 0,1 1 1,0 0-1,1 1 0,-1 1 0,1 0 1,1 2-1,-1 0 0,29-5 1,57 3-917,-59 5 828,1-2 1,-1-1-1,76-20 0,-119 24 327,40-15 3013,-40 16-2870,1-1 0,-1 0-1,1 0 1,-1 1-1,1-1 1,-1 0-1,0 0 1,1 0-1,-1-1 1,0 1-1,0 0 1,0 0-1,0-1 1,0 1-1,0 0 1,0-1-1,0 1 1,-1-1 0,1 1-1,0-1 1,0-2-1,-2 3-294,0-1 0,0 1 0,0 0 0,0 0 0,0 0 0,0 0 0,-1 0 0,1 0-1,0 0 1,0 0 0,-1 0 0,1 1 0,-1-1 0,1 0 0,-1 1 0,1-1 0,-1 1 0,1 0 0,-1-1 0,1 1 0,-1 0-1,-2 0 1,-2-1-45,-193-35-35,105 21 0,92 15 0,1-1 0,0 1 0,0 0 0,0-1 0,0 1 0,0-1 0,0 0 0,0 1 0,0-1 0,0 0 0,0 0 0,0 1 0,1-1 0,-1 0 0,0 0 0,0 0 0,1 0 0,-1 0 0,1 0 0,-1 0 0,1 0 0,-1 0 0,1 0 0,0-1 0,-1 1 0,1 0 0,0-2 0,2-33 0,-2 39-350,0 1 0,0-1 0,1 0 1,-1 0-1,1 0 0,0 0 0,0 0 0,0-1 0,0 1 1,0 0-1,1 0 0,-1-1 0,1 1 0,2 3 0,11 23-3678</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13.562"/>
    </inkml:context>
    <inkml:brush xml:id="br0">
      <inkml:brushProperty name="width" value="0.05" units="cm"/>
      <inkml:brushProperty name="height" value="0.05" units="cm"/>
      <inkml:brushProperty name="color" value="#5B2D90"/>
    </inkml:brush>
  </inkml:definitions>
  <inkml:trace contextRef="#ctx0" brushRef="#br0">225 263 11269,'0'0'7814,"-3"19"-7037,-2 0-557,2-8-83,0 1 0,0 0 0,1 1 0,1-1 1,0 0-1,1 1 0,0-1 0,3 16 0,1-13-163,0 0 1,1-1 0,1 1-1,0-1 1,1 0 0,0-1-1,2 0 1,-1 0 0,1 0-1,1-1 1,0-1 0,1 0-1,0 0 1,1-1 0,21 14-1,-31-22-98,1-1 0,-1 0 0,0 0 0,1 1 0,-1-2 0,1 1 0,-1 0 0,1 0 0,0-1 0,-1 0 0,1 1 0,0-1 0,-1 0 0,1 0 0,0 0 0,-1-1 0,1 1 0,-1-1 0,1 1 0,0-1 0,-1 0 0,1 0 0,2-2 0,-2 1 85,0-1 0,0 0 0,0 0 0,0 0 0,0 0 0,-1-1 0,0 1-1,1-1 1,-1 0 0,-1 1 0,1-1 0,0 0 0,0-6 0,3-10 249,-1 0-1,-1 0 1,-1 0-1,-1-40 0,-4 27-115,-2-1 0,-1 1 0,-2 1 0,-2-1 0,0 1 0,-2 1 0,-2 0 0,-29-49 0,38 71-48,0 0-1,-1 1 1,0-1-1,-1 1 0,0 1 1,0-1-1,0 1 1,-1 0-1,0 1 1,-1 0-1,1 0 1,-14-6-1,16 10 16,1 0 0,-1 0 1,1 0-1,-1 1 0,0 0 0,1 0 0,-1 0 1,0 1-1,0 0 0,0 0 0,1 1 0,-1-1 1,0 1-1,0 0 0,1 1 0,-1 0 0,1-1 1,-1 2-1,1-1 0,0 1 0,0-1 0,0 2 1,-7 5-1,1 0-57,0 2-1,2-1 1,-1 1 0,1 1 0,1 0-1,0 0 1,1 1 0,0 0 0,1 0-1,0 0 1,1 1 0,1 0 0,0 0-1,1 0 1,0 0 0,1 1 0,1-1-1,0 1 1,1-1 0,1 1 0,2 15-1,-2-25-7,1 0-1,0 0 0,0 0 0,1 0 1,-1-1-1,1 1 0,0-1 0,0 0 1,1 0-1,-1 0 0,1 0 0,0 0 1,0-1-1,0 0 0,0 0 0,1 0 1,-1 0-1,1 0 0,0-1 0,0 0 1,0 0-1,0-1 0,0 1 0,0-1 1,0 0-1,0 0 0,9-1 0,-1 2 5,0-2 0,0 0 0,-1 0 0,1-1 0,0 0 0,-1-2 0,1 1 0,-1-1 0,1-1 0,18-9 0,0-5 158,48-36-1,-61 39 71,1 1-1,1 0 1,0 2-1,1 0 1,0 2-1,32-12 1,-50 21-210,0 1 1,-1-1-1,1 0 1,0 1 0,0 0-1,0 0 1,0 0-1,0 0 1,0 0-1,0 0 1,-1 1 0,1-1-1,0 1 1,0 0-1,0 0 1,-1 0 0,1 0-1,0 1 1,-1-1-1,1 1 1,-1-1-1,0 1 1,0 0 0,1 0-1,-1 0 1,0 0-1,0 0 1,-1 1 0,1-1-1,0 0 1,-1 1-1,0-1 1,1 1 0,-1 0-1,1 5 1,4 9-37,-2 0 0,0 1 0,-1 0 0,1 29 0,-3-30 2,0-16 28,-1 13-119,2-1 0,0 0 0,1 0 0,6 19 1,-9-30 81,1-1 0,-1 0 0,1 1 0,0-1 0,-1 0 0,1 0 0,0 1 0,0-1 0,0 0 1,0 0-1,0 0 0,0 0 0,0 0 0,0 0 0,0 0 0,0-1 0,1 1 0,-1 0 0,0-1 0,0 1 1,3 0-1,-2-1 15,0 0 0,0-1 1,0 1-1,1-1 1,-1 0-1,0 1 0,0-1 1,0 0-1,0 0 1,-1 0-1,1 0 0,0-1 1,0 1-1,-1 0 1,1-1-1,0 1 0,-1-1 1,0 0-1,2-2 1,53-66 190,-43 51-45,2 0-1,0 0 0,1 1 0,1 1 1,0 1-1,21-14 0,-38 29-120,1 1 0,-1 0 0,0 0 0,0 0-1,1 0 1,-1 0 0,0 0 0,1 0 0,-1 0 0,0 0 0,1 0 0,-1 0-1,0 0 1,1 0 0,-1 1 0,0-1 0,1 0 0,-1 0 0,0 0 0,0 0-1,1 0 1,-1 1 0,0-1 0,1 0 0,-1 0 0,0 1 0,0-1-1,0 0 1,1 0 0,-1 1 0,0-1 0,0 0 0,0 0 0,0 1 0,0-1-1,1 0 1,-1 1 0,0-1 0,0 0 0,0 1 0,0-1 0,0 0-1,0 1 1,0-1 0,0 0 0,0 1 0,0-1 0,0 0 0,0 1 0,0-1-1,-1 0 1,1 1 0,0 27 633,0-21-576,-2 466-5648,0-362-438</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16.774"/>
    </inkml:context>
    <inkml:brush xml:id="br0">
      <inkml:brushProperty name="width" value="0.05" units="cm"/>
      <inkml:brushProperty name="height" value="0.05" units="cm"/>
      <inkml:brushProperty name="color" value="#5B2D90"/>
    </inkml:brush>
  </inkml:definitions>
  <inkml:trace contextRef="#ctx0" brushRef="#br0">270 451 8996,'0'0'10122,"-22"-11"-8959,3 1-1030,0 1-1,-39-11 1,55 19-96,-1 1 0,0 0-1,0 0 1,1 0 0,-1 0 0,0 1 0,1-1 0,-1 1-1,0 0 1,1 0 0,-1 1 0,1-1 0,-1 1 0,1-1 0,0 1-1,0 0 1,0 0 0,0 1 0,0-1 0,0 1 0,1-1-1,-4 4 1,-1 3 12,0 0 0,0 1 0,1-1 1,0 1-1,-5 12 0,6-8 77,0 1 0,0-1 0,-4 26 0,8-33-117,0 0 0,0 0 0,1 0 0,0 0 0,0 0 0,0 0 0,1 0 0,0 0 1,4 13-1,-4-18-1,0-1-1,1 1 1,-1-1 0,1 1 0,-1-1 0,1 0 0,-1 1 0,1-1 0,0 0 0,0 0 0,-1 0 0,1-1 0,0 1 0,0 0 0,0-1 0,0 1 0,0-1 0,0 1 0,0-1 0,0 0 0,0 0 0,0 0 0,4-1-1,2 1-2,0-1-1,0 0 1,-1 0 0,17-5-1,-11 0 26,1-1-1,-1 0 0,0-1 1,0 0-1,-1-1 1,-1-1-1,1 0 1,10-13-1,8-10 40,38-54 0,-61 77 8,4-7 127,-11 17-208,0 0-1,0 0 1,0 0-1,0 1 1,0-1-1,0 0 0,0 0 1,0 0-1,0 0 1,1 0-1,-1 0 1,0 0-1,0 0 1,0 1-1,0-1 1,0 0-1,0 0 1,0 0-1,0 0 1,1 0-1,-1 0 1,0 0-1,0 0 0,0 0 1,0 0-1,0 0 1,0 0-1,1 0 1,-1 0-1,0 0 1,0 0-1,0 0 1,0 0-1,0 0 1,0 0-1,1 0 1,-1 0-1,0 0 1,0 0-1,0 0 1,0 0-1,0 0 0,0 0 1,0 0-1,1 0 1,-1 0-1,0 0 1,0-1-1,0 1 1,0 0-1,0 0 1,0 0-1,0 0 1,0 0-1,0 0 1,0 0-1,1-1 1,-1 48-27,9 75 1,-6-107 27,-1 0 1,2-1 0,0 1 0,1-1 0,0 0 0,1 0-1,0-1 1,1 0 0,13 18 0,-18-29-4,-1 0 0,0 0 1,1 0-1,-1-1 0,1 1 1,0-1-1,0 1 0,-1-1 0,1 1 1,0-1-1,0 0 0,0 0 1,0 0-1,1 0 0,-1-1 1,0 1-1,0 0 0,0-1 0,1 0 1,-1 1-1,4-1 0,-2-1 10,-1 0-1,1 1 1,-1-2-1,0 1 0,1 0 1,-1-1-1,0 1 0,0-1 1,0 0-1,0 0 1,0 0-1,4-4 0,5-6 62,-1-1 0,0 0 0,-1-1 0,14-24 0,2-7-443,-3-2 1,-1-1-1,-3-1 1,-2 0 0,-2-1-1,-2-1 1,-2 0 0,-3-1-1,-2 0 1,-1-62-1,-4 101 413,-1-25-54,0 38 43,0-1 0,0 0 0,0 0-1,0 0 1,0 0 0,0 0 0,0 0 0,0 0-1,0 0 1,0 0 0,-1 0 0,1 0 0,0 1 0,-1-1-1,1 0 1,-1 0 0,1 0 0,-1 1 0,1-1-1,-1 0 1,0 0 0,1 1 0,-1-1 0,0 1 0,0-2-1,-1 3 1,1 0 1,0-1-1,-1 1 0,1 0 0,0 0 0,0 0 0,0 0 0,0 0 1,0 0-1,0 0 0,0 0 0,0 0 0,0 0 0,1 1 0,-1-1 0,0 0 1,1 1-1,-1-1 0,1 0 0,-1 1 0,1-1 0,0 0 0,0 1 1,-1-1-1,1 1 0,0-1 0,1 3 0,-3 5 79,-14 80 457,-9 178 0,1-5-90,-5-109-211,43-196-183,1 1 0,3 1 0,1 0 0,2 2 0,46-67 0,-56 91-44,0 0 0,1 0-1,20-17 1,-27 27-23,0 1 0,1 0 1,-1 0-1,1 0 0,0 1 0,0 0 0,0 0 0,1 0 0,-1 1 0,0 0 1,1 0-1,10-1 0,-15 3-11,0-1-1,1 1 1,-1 1 0,0-1 0,1 0 0,-1 0-1,0 1 1,1 0 0,-1-1 0,0 1 0,0 0-1,1 0 1,-1 0 0,0 0 0,0 0-1,0 1 1,0-1 0,3 4 0,-2-2 5,0 1 1,0 1 0,0-1-1,0 0 1,-1 1 0,1-1-1,-1 1 1,2 6 0,1 9 25,0 0 0,-1 1 0,1 27 1,-4-42-26,3 47-83,-2 0 0,-8 93-1,5-138-769,-1 0 0,0 0 0,0 0-1,0 0 1,-5 10 0</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17.141"/>
    </inkml:context>
    <inkml:brush xml:id="br0">
      <inkml:brushProperty name="width" value="0.05" units="cm"/>
      <inkml:brushProperty name="height" value="0.05" units="cm"/>
      <inkml:brushProperty name="color" value="#5B2D90"/>
    </inkml:brush>
  </inkml:definitions>
  <inkml:trace contextRef="#ctx0" brushRef="#br0">30 181 912,'0'0'15592,"22"13"-14248,-11-6-1157,0 1-24,0-1-1,0-1 1,1 1-1,0-2 1,0 0-1,0 0 1,1-1-1,0-1 1,-1 0-1,1-1 1,22 1-1,-25-2 11,1-2 1,-1 0-1,1 0 0,-1-1 0,0 0 0,0 0 1,1-1-1,15-8 0,-22 9-96,0 0 1,1-1-1,-1 0 1,-1 0-1,1 0 1,0 0-1,-1-1 1,1 1-1,-1-1 1,0 0-1,0 0 0,-1 0 1,1 0-1,-1-1 1,0 1-1,0-1 1,0 1-1,-1-1 1,0 0-1,2-8 1,-2 7-25,0 1 1,-1 0-1,0-1 1,1 1-1,-2-1 1,1 1 0,-1 0-1,0-1 1,0 1-1,0 0 1,-1 0-1,0 0 1,0 0 0,0 0-1,0 0 1,-1 0-1,-5-6 1,4 6-50,0 1 0,-1 0 1,0 0-1,0 0 0,0 1 0,0 0 1,0 0-1,-1 0 0,0 0 1,1 1-1,-1 0 0,0 0 0,0 1 1,0 0-1,-9-1 0,3 0-78,0 1-1,-1 0 1,1 1-1,-1 0 1,1 1 0,0 1-1,-1 0 1,1 1-1,0 0 1,0 0 0,1 1-1,-17 9 1,20-9-148,1 1 0,0 0 0,0 0 0,0 1 0,1 0 0,0 0 0,0 0 0,0 1 1,1 0-1,0 0 0,0 1 0,1-1 0,0 1 0,1 0 0,-1 0 0,1 0 0,1 1 0,-3 14 0,1 1-1456,1 1-1,1 0 0,1 0 1,4 36-1,11 18-5281</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18.575"/>
    </inkml:context>
    <inkml:brush xml:id="br0">
      <inkml:brushProperty name="width" value="0.05" units="cm"/>
      <inkml:brushProperty name="height" value="0.05" units="cm"/>
      <inkml:brushProperty name="color" value="#5B2D90"/>
    </inkml:brush>
  </inkml:definitions>
  <inkml:trace contextRef="#ctx0" brushRef="#br0">92 783 9124,'0'0'11053,"-12"7"-10282,11-6-764,-4 1 47,0 1-1,1 0 1,-1 0-1,1 0 1,-1 0-1,1 1 1,0 0-1,1 0 1,-1 0-1,1 0 1,-1 0 0,1 1-1,0 0 1,1-1-1,-1 1 1,1 0-1,0 0 1,1 1-1,-1-1 1,-1 9-1,-1 22 343,0 0-1,4 62 0,0-90-378,1 0 0,0 0 0,0 1 0,0-1 0,1 0 1,1 0-1,-1 0 0,1 0 0,0-1 0,1 1 0,0-1 1,0 0-1,1 0 0,0 0 0,0 0 0,0-1 0,11 9 0,-12-12-15,0-1 0,0 1-1,1-1 1,-1 0 0,0-1-1,1 1 1,-1-1 0,1 0-1,-1 0 1,1 0 0,0-1-1,-1 0 1,1 1 0,0-2-1,-1 1 1,1 0 0,0-1-1,-1 0 1,1 0 0,-1-1-1,1 1 1,-1-1 0,1 0-1,-1 0 1,0 0 0,0-1-1,0 1 1,6-6 0,2-2 24,-1 0 1,0-1 0,0 0-1,-1-1 1,0 0 0,-1 0-1,10-20 1,-11 16-101,0 0 0,-1-1-1,-1-1 1,-1 1 0,0-1 0,-1 0 0,-1 0-1,-1 0 1,-1 0 0,0 0 0,-1-1 0,-5-29-1,5 40 17,-2 1-1,1-1 0,-1 1 0,0-1 0,-1 1 1,0 0-1,0 0 0,0 0 0,-1 0 0,0 1 0,0-1 1,-1 1-1,0 0 0,0 0 0,0 1 0,-1-1 1,0 1-1,0 0 0,0 1 0,0 0 0,-1 0 0,0 0 1,0 1-1,0-1 0,0 2 0,0-1 0,-1 1 1,1 0-1,-1 1 0,1 0 0,-13-1 0,14 2 4,0-1-1,0 1 0,-1 0 1,1 1-1,0 0 0,0 0 1,0 0-1,0 0 0,1 1 1,-1 0-1,0 0 1,1 1-1,-1 0 0,1 0 1,0 0-1,0 0 0,0 1 1,0 0-1,0 0 0,1 0 1,0 1-1,0-1 0,0 1 1,0 0-1,1 0 1,0 0-1,0 1 0,0-1 1,1 1-1,0-1 0,0 1 1,0 0-1,1 0 0,-2 11 1,3-16 35,0 1 0,0-1 0,0 1 0,0 0 0,0-1 0,1 1 0,-1-1 0,0 1 0,1-1 1,-1 1-1,1-1 0,0 1 0,-1-1 0,1 0 0,0 1 0,0-1 0,0 0 0,0 1 0,0-1 0,0 0 0,0 0 1,0 0-1,0 0 0,1 0 0,1 1 0,1 0 5,-1-1-1,1 1 1,1-1 0,-1 0 0,0 0 0,0 0-1,0 0 1,1-1 0,5 0 0,4 0 36,0-1 0,-1-1 0,1 0 0,-1-1 0,20-6-1,-6-4 322,0 0 0,38-26-1,35-18 1559,-89 52-1682,0 1 0,1 0 0,-1 0 0,1 1 0,0 1 0,0 0 0,16-1 0,-23 3-199,0 1 0,0-1-1,0 1 1,0 1 0,0-1 0,-1 0-1,1 1 1,-1 0 0,1 0 0,-1 1-1,1-1 1,-1 1 0,0 0-1,0 0 1,-1 0 0,1 1 0,-1-1-1,1 1 1,-1 0 0,0 0 0,0 0-1,-1 0 1,1 1 0,1 5 0,8 16-35,-1 0 1,-2 0 0,9 34 0,-5-11 136,-13-49-128,0 1 1,0-1-1,0 0 1,0 1 0,0-1-1,0 1 1,0-1 0,0 1-1,0-1 1,0 1 0,0-1-1,1 0 1,-1 1 0,0-1-1,0 1 1,0-1 0,1 0-1,-1 1 1,0-1 0,0 1-1,1-1 1,-1 0 0,0 1-1,1-1 1,-1 0 0,0 1-1,1-1 1,-1 0 0,0 0-1,1 0 1,-1 1 0,1-1-1,-1 0 1,0 0-1,1 0 1,-1 0 0,1 0-1,-1 1 1,1-1 0,-1 0-1,1 0 1,-1 0 0,0 0-1,1 0 1,-1-1 0,1 1-1,-1 0 1,1 0 0,-1 0-1,0 0 1,1 0 0,-1-1-1,1 1 1,-1 0 0,0 0-1,1-1 1,-1 1 0,1 0-1,-1 0 1,0-1 0,0 1-1,1 0 1,-1-1 0,0 1-1,1-1 1,17-33 133,-14 25-110,16-30 78,1 1 1,29-36 0,-38 57-173,1 1 1,1 0-1,1 1 1,0 0 0,1 2-1,25-18 1,-40 31 66,-1-1 1,1 0 0,-1 1 0,1-1 0,0 1 0,0-1 0,-1 1 0,1-1 0,0 1 0,0-1-1,0 1 1,-1 0 0,1 0 0,0-1 0,0 1 0,0 0 0,0 0 0,0 0 0,0 0 0,-1 0-1,1 0 1,0 0 0,0 0 0,0 0 0,0 0 0,0 1 0,0-1 0,-1 0 0,1 1 0,0-1-1,0 0 1,0 1 0,-1-1 0,1 1 0,0-1 0,0 1 0,-1 0 0,1-1 0,-1 1 0,1 0-1,0-1 1,-1 1 0,1 0 0,-1-1 0,1 3 0,1 3-21,0 1-1,-1-1 1,0 1-1,0 0 1,-1 9-1,2 9 96,0-13-68,0-1 0,1 0 0,1-1 0,-1 1 0,2 0 0,-1-1 0,1 0 0,1 0 0,0-1 0,12 16 0,-13-19 5,1-1-1,0 1 0,0-1 1,0-1-1,1 1 0,0-1 1,-1 0-1,1-1 0,1 1 0,-1-2 1,0 1-1,1-1 0,0 0 1,-1 0-1,1-1 0,10 1 1,-8-1 24,0-1-1,0 0 1,0-1 0,0 0 0,0 0 0,0-1 0,0-1-1,-1 1 1,1-2 0,-1 1 0,13-7 0,-17 7-18,0 0 0,-1-1-1,1 1 1,0-1 0,-1 0 0,0 0 0,0-1 0,0 1-1,-1-1 1,0 0 0,1 0 0,-2 0 0,1 0 0,0 0 0,-1-1-1,0 1 1,-1-1 0,1 0 0,-1 1 0,1-13 0,-1 16 10,-1-1 1,0 0 0,0 1 0,0-1-1,0 0 1,0 1 0,-1-1 0,1 1-1,-1-1 1,1 0 0,-1 1 0,0-1-1,0 1 1,0 0 0,-1-1 0,1 1-1,-1 0 1,1 0 0,-1 0 0,1 0-1,-1 0 1,0 0 0,0 0 0,0 0-1,0 1 1,-1-1 0,1 1 0,0 0-1,0 0 1,-1-1 0,-4 0 0,-5-1 9,0 0 0,-1 1 0,1 1 0,0 0 0,-19 1 1,26 0-11,1 0-24,0 0 0,1 0 1,-1 1-1,0-1 1,0 1-1,0 0 1,1 0-1,-1 1 0,0-1 1,1 1-1,-1-1 1,-4 4-1,7-4-5,-1 1-1,1-1 1,-1 0 0,1 1-1,0 0 1,-1-1-1,1 1 1,0 0 0,0-1-1,0 1 1,1 0 0,-1 0-1,0 0 1,1 0 0,-1 0-1,1 0 1,-1 0-1,1 0 1,0 0 0,0 0-1,0 0 1,0 0 0,0 0-1,1 0 1,-1 2-1,1-2-21,0-1-1,-1 1 0,1 0 0,0 0 0,0 0 0,0-1 1,0 1-1,0-1 0,1 1 0,-1-1 0,0 1 0,1-1 0,-1 0 1,1 1-1,0-1 0,-1 0 0,1 0 0,0 0 0,-1-1 1,1 1-1,0 0 0,3 0 0,48 9-101,-43-8 67,36 0-287,-36-2 322,1 0-1,-1 0 0,0 1 0,0 1 0,1-1 0,-1 2 0,-1-1 1,20 9-1,-27-10 23,0 1 1,0 0 0,0 0-1,-1 0 1,1 0 0,-1 0 0,1 0-1,-1 0 1,0 0 0,0 0-1,0 1 1,0-1 0,0 0-1,-1 1 1,1-1 0,-1 1-1,1 2 1,1 49 82,-2-23-30,1-26-48,-1-1 1,1 1 0,0 0 0,0 0 0,1-1-1,-1 1 1,1-1 0,0 1 0,0-1-1,0 0 1,1 0 0,0 0 0,-1 0-1,1 0 1,1-1 0,-1 1 0,0-1 0,1 0-1,0 0 1,0 0 0,0 0 0,5 2-1,-3-3 18,0 0 1,0 0-1,-1-1 0,1 0 0,0 0 0,0 0 0,0-1 0,0 0 0,0 0 0,0 0 0,0-1 0,0 0 1,0 0-1,0-1 0,0 1 0,-1-1 0,1-1 0,5-2 0,3-3-2,-2 0-1,1-1 1,-1 0-1,-1-1 1,1 0-1,-2-1 1,0 0-1,0 0 1,-1-2-1,0 1 1,-1-1-1,0 0 1,-1 0-1,6-18 1,3-10-42,-1-1 0,-3-1 1,12-71-1,-13 31 24,1-151 0,-12 223-10,0-1 57,0 0 0,0 0 0,-5-20 0,5 30-22,-1-1 0,1 1 0,-1 0 0,0-1 0,0 1-1,0 0 1,0 0 0,0 0 0,0 0 0,-1 0 0,1 0 0,-1 0 0,1 1 0,-1-1-1,0 0 1,1 1 0,-1-1 0,0 1 0,0 0 0,0-1 0,0 1 0,-1 0 0,1 0-1,-3 0 1,3 0 0,0 1 0,-1 0 0,1 0 0,0 0-1,0 0 1,0 1 0,0-1 0,0 0 0,0 1-1,0 0 1,0-1 0,0 1 0,0 0 0,0 0-1,0 0 1,1 0 0,-1 0 0,0 1 0,1-1-1,-1 1 1,1-1 0,-1 1 0,1-1 0,0 1-1,-1 0 1,1-1 0,0 1 0,-1 3 0,-4 6 80,0 1 1,1 1-1,-5 16 1,9-26-79,-11 47 2,2-1 0,3 1 0,2 1 1,1-1-1,5 60 0,-1-80-47,0-23 21,0 27-3,7 56 0,-6-81-12,1 1 1,1-1-1,-1 1 1,1-1 0,1 0-1,0 0 1,0 0-1,0-1 1,1 1 0,10 11-1,-13-17 21,0-1-1,1 1 1,0-1-1,0 1 1,0-1-1,0 0 1,0 0-1,0 0 1,0 0-1,0-1 1,1 1-1,-1-1 1,1 0-1,-1 0 1,1 0-1,6 0 1,-4-1 2,1 0 1,-1 0 0,1-1-1,-1 0 1,0 0-1,1-1 1,-1 0-1,11-5 1,2-2 21,0-1 0,-1-1 0,-1-1 0,30-25 0,-20 11-261,-1-2 1,-1 0 0,-1-2 0,-1 0 0,-2-2-1,-1 0 1,-2-1 0,-1-1 0,-2-1 0,-1 0-1,-1-1 1,-3-1 0,0 1 0,-3-2-1,-1 1 1,-2-1 0,0-46 0,-4 71 267,0 0 0,-1 0 0,0 0 1,-1 0-1,0 0 0,-1 0 0,-8-21 0,10 32 35,0-1-1,0 0 0,-1 0 0,0 1 0,1-1 1,-1 1-1,0-1 0,0 1 0,0 0 1,-1 0-1,1 0 0,-1 0 0,1 0 1,-1 1-1,1-1 0,-1 1 0,0-1 1,0 1-1,0 0 0,1 0 0,-1 0 1,0 1-1,0-1 0,-1 1 0,1 0 1,0-1-1,0 1 0,0 0 0,0 1 0,0-1 1,0 1-1,0-1 0,0 1 0,0 0 1,0 0-1,0 0 0,-4 3 0,0-1-18,1 1 0,-1 0 0,0 0 0,1 1-1,0 0 1,0 0 0,1 0 0,-1 1 0,1-1-1,0 1 1,1 1 0,-1-1 0,-4 10 0,-3 6 107,2 1 1,-16 47 0,15-26-69,2 1 0,2 0 0,3 0 1,1 1-1,4 58 0,-1-83-75,1 0 0,1 0 0,1 0 1,0 0-1,13 37 0,-14-52-24,0 0 0,1 0 0,0-1-1,0 1 1,0-1 0,1 1 0,0-1 0,0 0 0,0 0-1,0 0 1,1-1 0,0 0 0,0 0 0,0 0 0,0 0-1,1-1 1,0 0 0,-1 0 0,1-1 0,0 1 0,0-1-1,0 0 1,10 1 0,-4-2-8,1-1 1,0 0-1,-1-1 0,1-1 0,0 0 1,-1 0-1,0-1 0,1-1 0,-1 0 1,0 0-1,-1-1 0,1-1 0,11-7 1,20-14 69,72-60 0,-94 71-53,0-1-1,0-1 1,-2-1-1,-1-1 1,0 0-1,24-37 1,-47 118 582,-3-23-671,1 1 0,3 1 0,1-1 0,1 1 0,7 60 0,-5-98 76,0 1 0,1-1 0,-1 0 0,1 1 1,0-1-1,-1 0 0,1 0 0,0 0 1,0 0-1,0 0 0,1 0 0,-1 0 0,0 0 1,1 0-1,-1 0 0,1-1 0,0 1 1,0 0-1,-1-1 0,1 0 0,0 1 0,0-1 1,3 1-1,-1-1-1,0 0 0,0 0 1,0-1-1,0 1 0,0-1 1,0 0-1,0 0 0,0-1 1,0 1-1,0-1 0,0 0 1,5-1-1,7-4-12,0-1 0,-1 0 1,1 0-1,-1-2 0,16-11 0,22-23 181,-2-3 1,78-86-1,-99 99 616,-27 70 1235,-5-4-1679,-1-1 0,-1 1 0,-2-1 0,-18 59 0,-58 121 602,60-164-972,-2-1 1,-2-1-1,-53 70 1,55-87-1595,-1 0 1,-1-1 0,-36 27 0,-7-2-7656</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19.322"/>
    </inkml:context>
    <inkml:brush xml:id="br0">
      <inkml:brushProperty name="width" value="0.05" units="cm"/>
      <inkml:brushProperty name="height" value="0.05" units="cm"/>
      <inkml:brushProperty name="color" value="#5B2D90"/>
    </inkml:brush>
  </inkml:definitions>
  <inkml:trace contextRef="#ctx0" brushRef="#br0">0 248 9845,'0'0'11095,"13"4"-10238,19 3-277,1-1 1,-1-1-1,1-1 1,36-2-1,-58-2-562,0 0 0,0 0-1,0-2 1,0 1 0,0-1 0,0-1 0,-1 0-1,1 0 1,-1-1 0,0-1 0,0 1 0,0-2-1,-1 1 1,0-1 0,0-1 0,0 0 0,10-10-1,-16 14-98,0-1-1,0 0 0,0 0 0,-1 0 1,0 0-1,1-1 0,-1 1 0,-1-1 1,1 1-1,-1-1 0,1 0 0,-1 1 1,-1-1-1,1 0 0,-1 0 0,1 0 1,-2 0-1,1 1 0,0-1 0,-1 0 1,0 0-1,0 0 0,0 1 0,-3-7 1,1 5 6,0 1 1,0 0-1,0 1 0,-1-1 1,1 1-1,-1-1 1,0 1-1,-1 0 1,1 0-1,-1 1 1,1-1-1,-1 1 0,0 0 1,0 0-1,0 1 1,-1 0-1,1 0 1,-1 0-1,-10-2 1,7 2 115,-1 0 0,0 0 1,0 1-1,0 1 0,0 0 1,0 0-1,0 1 0,0 0 1,0 0-1,0 1 0,0 1 1,1 0-1,-1 0 0,1 1 1,0 0-1,0 0 0,0 1 1,1 0-1,-1 1 1,1 0-1,1 0 0,-1 1 1,1 0-1,0 0 0,1 1 1,-1 0-1,1 0 0,1 0 1,0 1-1,0 0 0,1 0 1,0 0-1,0 0 0,1 1 1,-4 17-1,3-6-15,0 0-1,1 1 1,2-1-1,0 0 1,1 1-1,1-1 1,1 1-1,9 40 1,-7-45-47,1-1-1,1 0 1,0 0-1,1 0 1,1-1 0,1 0-1,0 0 1,0-1 0,1 0-1,1-1 1,20 19 0,-25-27-325,0 0 0,1 0 1,-1-1-1,1 0 1,0 0-1,0-1 1,1 1-1,-1-2 1,1 1-1,12 2 0,-14-4-405,0 0 0,-1-1 0,1 0 0,0 0 0,0 0 0,0-1 0,0 0 0,-1 0 0,9-2 0,-5-1-1442,0-1 1,0 1-1,-1-1 1,9-7-1</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19.688"/>
    </inkml:context>
    <inkml:brush xml:id="br0">
      <inkml:brushProperty name="width" value="0.05" units="cm"/>
      <inkml:brushProperty name="height" value="0.05" units="cm"/>
      <inkml:brushProperty name="color" value="#5B2D90"/>
    </inkml:brush>
  </inkml:definitions>
  <inkml:trace contextRef="#ctx0" brushRef="#br0">1 120 9877,'0'0'10148,"120"73"-8803,-48-23-929,-3 5 240,-3 2-560,-19-5 288,-11-8-768,-12-10-656,-10-18-2258,-4-16-559</inkml:trace>
  <inkml:trace contextRef="#ctx0" brushRef="#br0" timeOffset="1">470 107 7988,'0'0'9732,"0"-103"-5874,0 99-833,-2 4-2256,-1 23-225,-7 25-544,-6 27 0,-8 22 528,-8 15-352,-7 13-176,-9 3 0,-4-3-2193,7-18-2625,21-21-9685</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0.343"/>
    </inkml:context>
    <inkml:brush xml:id="br0">
      <inkml:brushProperty name="width" value="0.05" units="cm"/>
      <inkml:brushProperty name="height" value="0.05" units="cm"/>
      <inkml:brushProperty name="color" value="#5B2D90"/>
    </inkml:brush>
  </inkml:definitions>
  <inkml:trace contextRef="#ctx0" brushRef="#br0">66 431 11829,'0'0'6643,"-2"16"-6117,-9 270 2619,13-207-2778,-4 1-1,-3 0 0,-18 91 0,8-113-441,8-38 33,5-18 35,1-9 14,4-38 45,2 0 1,17-71-1,-2 18-25,3-43-12,38-197 113,-42 257-63,3 2 0,35-83 1,-52 149 36,0 0 1,1 1-1,15-23 1,-18 32-83,-1 0 1,1 0-1,0 0 1,0 0-1,0 1 1,0-1-1,1 1 1,-1 0-1,0 0 1,1 0-1,0 0 1,-1 1-1,1-1 1,0 1-1,0 0 1,0 0-1,5 0 1,-7 0-15,0 1 1,0 0-1,0 0 1,0 0 0,0 0-1,1 1 1,-1-1-1,0 1 1,0-1 0,0 1-1,0-1 1,0 1-1,-1 0 1,1 0 0,0 0-1,0 0 1,0 1-1,-1-1 1,1 0 0,2 4-1,-1-2-1,0 1-1,-1 0 1,0 0 0,1 0-1,-1 0 1,-1 1-1,1-1 1,-1 1 0,2 5-1,-1 4 3,0 0 0,-1 0 0,0 0 0,-1 0 0,-4 26 0,0-20-10,-1 0-1,-1-1 1,-1 0-1,0 0 0,-2 0 1,0-1-1,-13 18 0,-91 120-646,63-92-207,47-61 793,-118 167-5643,89-116-1472</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0.710"/>
    </inkml:context>
    <inkml:brush xml:id="br0">
      <inkml:brushProperty name="width" value="0.05" units="cm"/>
      <inkml:brushProperty name="height" value="0.05" units="cm"/>
      <inkml:brushProperty name="color" value="#5B2D90"/>
    </inkml:brush>
  </inkml:definitions>
  <inkml:trace contextRef="#ctx0" brushRef="#br0">1 189 11557,'0'0'6907,"21"3"-5210,5 1-1384,25 5 1070,64 3 0,-109-12-1315,1 1 1,-1-2-1,0 1 1,0-1-1,0 1 1,0-2-1,0 1 1,0-1-1,0 0 1,8-3-1,-11 3-56,0 0 0,-1-1-1,1 1 1,0-1 0,-1 1-1,1-1 1,-1 0 0,0 0 0,0 0-1,0 0 1,0 0 0,-1 0-1,1-1 1,-1 1 0,0-1-1,0 1 1,0-1 0,0 1-1,0-5 1,0 1-31,0 0 0,0 0 0,0 0 0,-1 0 0,0 0 0,-1 0 0,1 0 0,-1 0 0,-1 0 0,1 0 0,-5-12 0,4 15 0,0 1 0,0 1 0,0-1 1,0 0-1,0 0 0,-1 1 1,0 0-1,1-1 0,-1 1 0,0 0 1,0 0-1,0 0 0,0 1 1,0-1-1,0 1 0,-1-1 0,1 1 1,0 0-1,-1 1 0,1-1 1,-1 0-1,1 1 0,-1 0 1,1 0-1,-5 0 0,1 1 26,0-1-1,0 1 1,0 0 0,0 1 0,0 0-1,1 0 1,-1 0 0,0 1-1,1 0 1,0 0 0,0 0-1,0 1 1,0 0 0,1 0-1,-1 1 1,1-1 0,0 1-1,0 0 1,1 1 0,-1-1 0,1 1-1,1 0 1,-1 0 0,1 0-1,0 0 1,-3 9 0,-2 7 0,1-1 0,1 1 1,1 1-1,1-1 0,1 0 1,0 45-1,3-30 31,2 71 44,-1-97-120,1 0 1,0 0 0,1 0-1,0-1 1,0 1 0,1-1 0,7 15-1,-9-22-67,0 0-1,0-1 0,0 1 0,0 0 1,0-1-1,0 1 0,1-1 1,-1 1-1,1-1 0,0 0 0,0 0 1,0-1-1,0 1 0,0 0 0,0-1 1,0 0-1,0 0 0,0 0 0,1 0 1,-1 0-1,0-1 0,1 1 0,-1-1 1,1 0-1,-1 0 0,1 0 0,-1-1 1,0 1-1,1-1 0,-1 0 0,6-2 1,2-1-868,-1 0-1,0 0 1,0-2 0,-1 1 0,1-1 0,-1 0 0,0-1 0,11-11 0,28-34-9427</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1.386"/>
    </inkml:context>
    <inkml:brush xml:id="br0">
      <inkml:brushProperty name="width" value="0.05" units="cm"/>
      <inkml:brushProperty name="height" value="0.05" units="cm"/>
      <inkml:brushProperty name="color" value="#5B2D90"/>
    </inkml:brush>
  </inkml:definitions>
  <inkml:trace contextRef="#ctx0" brushRef="#br0">40 92 12486,'0'0'9425,"-3"20"-9051,-33 396 3321,39-398-3542,4-25-139,-6 5 16,74-88 266,1-3-886,99-93 1,-171 182 546,29-23-407,-32 27 441,0-1 0,0 1 0,0-1 0,0 1 1,0-1-1,0 1 0,0 0 0,0-1 0,0 1 0,0 0 1,0 0-1,0 0 0,0 0 0,0 0 0,0 0 0,0 0 0,0 0 1,0 0-1,0 0 0,0 0 0,0 1 0,0-1 0,0 1 1,0-1-1,0 0 0,0 1 0,0-1 0,0 1 0,0 0 0,-1-1 1,1 1-1,0 0 0,0 0 0,0 1 0,7 10 11,-1 0-1,-1 1 0,6 14 1,-8-16-2,1 0 1,1 0-1,-1 0 1,2-1-1,7 10 1,-11-16-3,0-1 0,0 0 1,1 0-1,-1 0 0,1 0 1,0-1-1,0 1 0,0-1 1,0 0-1,0 0 0,0-1 1,0 1-1,1-1 0,-1 0 1,1 0-1,-1-1 1,9 1-1,-5-1 14,0 0-1,-1-1 1,1 0 0,0 0 0,0-1 0,-1 0-1,1 0 1,-1-1 0,0 0 0,1 0-1,-1-1 1,-1 0 0,1 0 0,-1 0 0,1-1-1,-1 0 1,0-1 0,-1 1 0,0-1 0,7-9-1,-5 6 2,0-1 1,-1-1-1,0 1 0,-1-1 0,0 0 0,-1 0 1,0-1-1,0 1 0,-1-1 0,-1 0 0,0 0 1,0-20-1,-2 17-154,1 10 96,-1-1 0,0 1 0,0 0 0,-1 0 0,1 0 0,-3-8 0,2 12 24,1-1 0,-1 1 1,0 0-1,1 0 0,-1 0 1,0 0-1,0 0 0,1 0 1,-1 0-1,0 1 0,0-1 1,0 0-1,0 0 0,0 1 1,0-1-1,0 1 0,-1-1 1,1 1-1,0-1 0,0 1 0,0 0 1,-1-1-1,1 1 0,0 0 1,0 0-1,-1 0 0,1 0 1,0 0-1,0 0 0,-1 0 1,-1 1-1,0 0-35,-1 0 0,1 1 1,0-1-1,0 1 0,0 0 1,0 0-1,1 0 0,-1 0 1,0 0-1,1 0 0,-1 1 0,1-1 1,0 1-1,0 0 0,0 0 1,0 0-1,0 0 0,1 0 1,-1 0-1,1 0 0,0 0 0,0 1 1,0-1-1,0 0 0,0 5 1,-3 14-249,1-1 1,-2 37-1,6-10-6,2 0-1,2 0 1,14 58-1,-10-63 234,-1 0 0,-3 1 0,-1-1 0,-3 50 0,-2-86 83,1 0 1,-1 0-1,-1-1 0,1 1 1,-1 0-1,-3 7 1,4-12 16,0 0 1,0 0-1,0 0 1,0-1 0,-1 1-1,1 0 1,0-1-1,-1 1 1,1-1 0,-1 1-1,0-1 1,1 0-1,-1 1 1,0-1 0,0 0-1,0 0 1,0-1-1,0 1 1,0 0 0,0-1-1,0 1 1,0-1-1,-3 1 1,4-1 35,0 0-1,-1 0 1,1 0-1,0 0 1,0 0 0,-1 0-1,1-1 1,0 1-1,0 0 1,0-1-1,-1 1 1,1-1 0,0 0-1,0 1 1,0-1-1,0 0 1,0 1 0,0-1-1,0 0 1,0 0-1,0 0 1,-1-2-1,-11-32 938,10 18-700,1-1 1,1-28-1,1 39-292,0-8-24,1 0-1,0 0 0,0 1 1,2-1-1,0 1 1,0-1-1,1 1 1,1 0-1,1 1 0,0-1 1,0 1-1,2 0 1,-1 1-1,2 0 1,-1 0-1,2 0 1,0 1-1,0 1 0,0 0 1,2 0-1,-1 1 1,1 0-1,23-12 1,-17 11-14,0 2 0,1 0 1,0 1-1,0 0 0,0 2 1,1 0-1,0 2 0,0 0 1,0 1-1,0 1 0,0 1 1,37 4-1,-54-4 50,1 1 1,-1 0-1,0 1 0,0-1 0,0 0 1,-1 1-1,1 0 0,0-1 1,0 1-1,-1 0 0,1 1 0,-1-1 1,0 0-1,0 1 0,0-1 0,0 1 1,0-1-1,0 1 0,-1 0 0,1 0 1,-1 0-1,0 0 0,0 0 1,0 0-1,1 4 0,1 8-36,-1 0 0,-1 1 0,0-1 0,-2 18 0,1-12-60,0-8 83,-1-1 0,0 1 1,-1-1-1,-4 17 0,-10 7-1707,14-34 1097,0 1 0,0 0-1,0-1 1,-1 1 0,1-1-1,0 0 1,-1 0 0,0 0-1,-3 2 1,-11-1-8893</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1.757"/>
    </inkml:context>
    <inkml:brush xml:id="br0">
      <inkml:brushProperty name="width" value="0.05" units="cm"/>
      <inkml:brushProperty name="height" value="0.05" units="cm"/>
      <inkml:brushProperty name="color" value="#5B2D90"/>
    </inkml:brush>
  </inkml:definitions>
  <inkml:trace contextRef="#ctx0" brushRef="#br0">1 99 11109,'0'0'6851,"0"-98"-4322,12 108-2529,7 30-480,3 17 176,2 11-2177,-6-1-2177,-6 1-3874</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2.090"/>
    </inkml:context>
    <inkml:brush xml:id="br0">
      <inkml:brushProperty name="width" value="0.05" units="cm"/>
      <inkml:brushProperty name="height" value="0.05" units="cm"/>
      <inkml:brushProperty name="color" value="#5B2D90"/>
    </inkml:brush>
  </inkml:definitions>
  <inkml:trace contextRef="#ctx0" brushRef="#br0">1 1 9316,'0'0'14535,"18"18"-13543,-1-2-839,0-1-24,-1 1-1,-1 0 0,0 1 1,-1 1-1,18 30 0,26 71 326,15 22-926,-72-139 391,-1-1 1,1 1 0,0 0 0,0-1-1,1 1 1,-1-1 0,0 0-1,0 1 1,1-1 0,-1 0-1,1 1 1,-1-1 0,1 0-1,-1 0 1,1 0 0,0-1 0,0 1-1,-1 0 1,1-1 0,0 1-1,0-1 1,0 1 0,-1-1-1,1 0 1,0 0 0,0 0-1,0 0 1,0 0 0,0 0 0,0-1-1,0 1 1,-1 0 0,1-1-1,0 0 1,0 1 0,-1-1-1,1 0 1,0 0 0,-1 0-1,1 0 1,-1 0 0,3-2 0,6-6-78,0 0 1,0-1 0,-1 0 0,14-20 0,-15 19 44,35-50-127,-29 40 251,0 0-1,2 0 1,0 2 0,1 0 0,1 1-1,40-32 1,-55 48 16,-1 1 0,1 0 0,-1 0 0,1-1 0,0 2 0,-1-1 0,1 0 0,0 0 1,0 1-1,0 0 0,0-1 0,-1 1 0,1 0 0,0 0 0,0 1 0,0-1 0,0 1 0,-1-1 0,1 1 0,5 2 0,1 2 68,1 0 0,-2 0-1,1 1 1,11 10 0,11 6-46,-20-15 26,1-1 0,-1-1 0,2 0-1,-1-1 1,0 0 0,1-1 0,0 0-1,0-1 1,0 0 0,23-1 0,-31 0-51,0-1 0,0-1 0,0 1 0,0-1 0,0 0 0,0 0 0,0 0 0,0-1 0,0 1 0,0-1 0,-1-1 1,1 1-1,-1-1 0,0 1 0,0-1 0,0 0 0,0-1 0,0 1 0,0-1 0,-1 0 0,0 1 0,0-1 0,0-1 0,0 1 1,0 0-1,-1-1 0,0 0 0,0 1 0,2-10 0,-3 10 17,1 0-1,-2 0 1,1 0 0,0 0 0,-1-1 0,0 1-1,0 0 1,0 0 0,0 0 0,-1-1-1,0 1 1,0 0 0,0 0 0,0 0-1,0 0 1,-3-5 0,1 6 17,1 1 0,-1-1 0,1 0 0,-1 1 0,0-1 0,0 1 0,0 0 0,0 0 0,0 0 1,0 1-1,-1-1 0,1 1 0,0 0 0,-1 0 0,1 0 0,-1 0 0,0 0 0,1 1 0,-5-1 0,-2 1-2,1-1 0,0 1 0,-1 0 0,1 1 0,0 0 0,-1 1 0,1 0 0,0 0 0,0 1 0,1 0 0,-1 0 0,0 1 0,1 0 0,0 1 0,0 0 0,0 0 0,1 1 0,0 0 0,0 0 0,-9 10 0,7-5-69,0 1 0,1 0 1,1 0-1,0 1 0,0 0 1,1 0-1,1 1 0,0-1 1,1 1-1,1 0 1,0 0-1,-2 25 0,4-13-26,0 0-1,2 1 1,1-1-1,1 0 1,1 0 0,12 42-1,-10-49-550,2-1-1,-1 0 1,19 30 0,-18-35-669,1 0 1,0-1 0,1 0 0,0-1 0,17 13 0,-1-6-8245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18.676"/>
    </inkml:context>
    <inkml:brush xml:id="br0">
      <inkml:brushProperty name="width" value="0.05" units="cm"/>
      <inkml:brushProperty name="height" value="0.05" units="cm"/>
      <inkml:brushProperty name="color" value="#5B2D90"/>
    </inkml:brush>
  </inkml:definitions>
  <inkml:trace contextRef="#ctx0" brushRef="#br0">725 49 6451,'0'0'12614,"-1"-5"-11742,1 3-814,0 0 0,0 1 0,0-1 0,0 0 0,-1 0 0,1 0 0,-1 1 0,1-1-1,-1 0 1,0 1 0,1-1 0,-1 0 0,0 1 0,0-1 0,0 1 0,-1 0 0,1-1 0,0 1 0,0 0 0,-1-1-1,1 1 1,-1 0 0,1 0 0,-1 0 0,1 1 0,-1-1 0,0 0 0,1 0 0,-1 1 0,0-1 0,0 1 0,1 0 0,-1-1-1,0 1 1,0 0 0,0 0 0,-2 0 0,-39-1-108,-1 2 0,1 2 0,-47 8 0,64-5 21,-1 0 1,1 2-1,0 0 1,0 2-1,1 1 1,-27 16-1,49-25 35,0 0 1,1 0-1,-1 1 1,0-1-1,1 0 1,-1 1-1,1 0 1,0-1-1,0 1 1,0 0-1,0 0 1,0 0-1,1 1 1,0-1-1,-1 0 1,1 1-1,0-1 1,0 5-1,-1 0 7,-10 35 215,2 2 0,3-1-1,-3 54 1,6 137 305,-3 40 29,-13 15-264,-11 103-164,21-311-100,-57 364 207,54-370-212,-5 145 0,20 82 236,1-108 138,-4-140-352,2 1-1,3-1 1,2 0 0,26 103-1,-16-87-32,-2 0-1,-4 2 0,2 109 0,-3-40 5,3-47 14,29 111 1,7 55 5,-44-221-34,2-1 0,2-1 0,1 0 0,25 66 0,-28-86 38,-6-16-46,1-1 0,-1 0 0,0 0 1,0 0-1,1 0 0,-1 0 0,1 0 1,-1 0-1,1 0 0,-1 0 0,1 0 1,-1 0-1,1 0 0,0 0 0,0 0 1,-1 0-1,1-1 0,0 1 0,0 0 1,0-1-1,0 1 0,0 0 0,0-1 1,0 1-1,0-1 0,0 0 1,0 1-1,0-1 0,1 0 0,-1 0 1,0 1-1,0-1 0,0 0 0,0 0 1,0 0-1,0-1 0,1 1 0,-1 0 1,1-1-1,7 1 15,0-1 1,-1-1 0,1 0-1,-1 0 1,1-1 0,-1 0-1,0 0 1,0-1-1,0 0 1,-1 0 0,1-1-1,7-7 1,-4 4-59,0-1 0,-1 0 0,-1-1 0,1 0 0,-1-1 0,-1 0-1,9-15 1,-15 24-29,-1-1 0,1 0-1,-1 0 1,0 0-1,1 0 1,-1 0-1,-1 0 1,1 0-1,0 0 1,-1 0-1,0-1 1,1 1-1,-1 0 1,0 0-1,-1 0 1,1 0-1,-1-1 1,1 1-1,-1 0 1,0 0 0,0 0-1,0 0 1,-1 0-1,1 0 1,-1 1-1,-2-5 1,-4-2-229,-1 0-1,0 1 1,0 0 0,0 0 0,-19-10 0,-24-22 981,61 48-518,14 18-189,-18-16 64,0 1 1,-1 0-1,0-1 0,-1 1 0,0 0 0,0 1 0,-2-1 0,1 0 0,-1 1 0,-1-1 0,0 1 0,0-1 0,-2 1 0,1-1 0,-1 0 0,-1 1 0,0-1 0,-5 13 1,-3 3-793,-1 0 0,-2-1 1,0-1-1,-1 0 1,-2-1-1,-20 23 0,-45 46-7056</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4.970"/>
    </inkml:context>
    <inkml:brush xml:id="br0">
      <inkml:brushProperty name="width" value="0.05" units="cm"/>
      <inkml:brushProperty name="height" value="0.05" units="cm"/>
      <inkml:brushProperty name="color" value="#5B2D90"/>
    </inkml:brush>
  </inkml:definitions>
  <inkml:trace contextRef="#ctx0" brushRef="#br0">111 0 12630,'0'0'9543,"-1"27"-8908,1 11-205,1 0 1,2 0 0,1 0-1,11 42 1,1-19 66,-2 1 1,-4 0 0,6 108-1,-16-148-789,0-1 0,-2 0 0,0 1-1,-1-1 1,-1 0 0,-2-1 0,0 1-1,-1-1 1,0 0 0,-2-1 0,0 1-1,-2-2 1,0 0 0,-22 28 0,-8-9-4687,3-19-4350</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6.537"/>
    </inkml:context>
    <inkml:brush xml:id="br0">
      <inkml:brushProperty name="width" value="0.05" units="cm"/>
      <inkml:brushProperty name="height" value="0.05" units="cm"/>
      <inkml:brushProperty name="color" value="#5B2D90"/>
    </inkml:brush>
  </inkml:definitions>
  <inkml:trace contextRef="#ctx0" brushRef="#br0">35 583 7652,'0'0'11581,"-7"-8"-10453,-19-23-829,25 31-290,1 0-1,0 0 1,0-1-1,0 1 1,0 0 0,0 0-1,0-1 1,0 1-1,0 0 1,0 0-1,0 0 1,0-1 0,0 1-1,0 0 1,0 0-1,0-1 1,0 1-1,0 0 1,0 0 0,0 0-1,1-1 1,-1 1-1,0 0 1,0 0 0,0 0-1,0-1 1,0 1-1,1 0 1,-1 0-1,0 0 1,0 0 0,0-1-1,0 1 1,1 0-1,-1 0 1,0 0-1,0 0 1,0 0 0,1 0-1,-1 0 1,0 0-1,0 0 1,1-1-1,-1 1 1,0 0 0,0 0-1,0 0 1,1 0-1,-1 0 1,0 1-1,0-1 1,1 0 0,-1 0-1,0 0 1,0 0-1,0 0 1,1 0-1,18-1-42,-18 1 65,11 0 53,51 1 310,1-2 0,-1-4 0,78-15-1,-124 16-455,-1 0-1,0 0 0,0-2 1,0 0-1,-1 0 0,1-2 0,-2 0 1,1-1-1,-1 0 0,-1-1 1,1 0-1,-2-1 0,0-1 0,0 0 1,-1-1-1,0 0 0,14-24 1,-19 24-77,0 0 1,-1-1-1,0 1 1,-1-1 0,-1 0-1,0 0 1,1-20-1,-3 7-64,0 1-1,-6-53 0,-4 41 1006,9 36-732,-1 0 0,1 0 1,-1 1-1,0-1 1,0 0-1,0 0 0,0 0 1,0 0-1,0 1 1,0-1-1,0 0 1,-1 1-1,1-1 0,-1 1 1,1 0-1,-3-2 1,3 3-39,1 0 0,-1 1 1,1-1-1,-1 0 1,0 0-1,1 1 0,-1-1 1,1 0-1,-1 0 1,1 1-1,-1-1 0,1 1 1,-1-1-1,1 1 0,-1-1 1,1 1-1,-1-1 1,1 1-1,0-1 0,-1 1 1,1-1-1,0 1 1,0-1-1,-1 1 0,1 0 1,0-1-1,0 1 0,0 0 1,0-1-1,0 1 1,0 0-1,0-1 0,0 2 1,0-2-24,-9 31 221,3-1 0,0 1 0,-2 54 0,8 102 887,2-85-548,-2 193-326,0-294-247,0 0 1,-1 0-1,1 0 0,0 0 1,0 0-1,1 0 0,-1 0 1,0 0-1,0 0 0,0 0 1,1 0-1,-1 0 0,0-1 1,1 1-1,-1 0 0,1 0 1,-1 0-1,1 0 0,-1-1 1,1 1-1,0 0 0,-1-1 1,1 1-1,0 0 0,0-1 1,-1 1-1,1-1 0,0 1 1,0-1-1,1 1 1,0-1-7,0 1 0,1-1 0,-1 0 1,0 0-1,1-1 0,-1 1 1,0 0-1,1-1 0,-1 1 0,0-1 1,0 0-1,3-1 0,8-4-14,0-1 0,25-16 0,14-17-165,58-56 0,5-5-556,-114 99 733,0 1 0,0 0 0,0 0 0,0 0 0,0 0 0,1 0 1,-1 0-1,0 0 0,1 0 0,-1 1 0,0-1 0,1 0 1,-1 1-1,1-1 0,-1 1 0,1 0 0,-1-1 0,1 1 0,-1 0 1,1 0-1,0 0 0,-1 0 0,1 0 0,-1 0 0,1 1 1,-1-1-1,1 0 0,-1 1 0,1 0 0,-1-1 0,1 1 0,-1 0 1,0-1-1,1 1 0,-1 0 0,0 0 0,0 0 0,3 2 0,0 4-11,0 0-1,0 0 0,0 1 1,-1 0-1,0-1 0,3 12 1,5 13 45,-7-23-23,0 0 0,1 0 0,0 0 0,0-1 0,1 1 0,0-1-1,1-1 1,-1 1 0,1-1 0,1 0 0,0-1 0,0 0 0,0 0 0,0-1 0,1 1 0,0-2 0,0 0 0,0 0 0,1 0 0,-1-1 0,1-1-1,0 1 1,0-2 0,0 1 0,0-1 0,0-1 0,0 0 0,0 0 0,12-3 0,-16 3-1,-1-1 0,0 0 0,0 0 0,0 0 0,0-1 0,0 0 0,-1 0 0,1 0 0,0 0 0,-1-1 0,1 0 0,-1 0 0,0 0 0,0 0 0,0-1 0,-1 1 0,1-1 0,-1 0 0,0 0 0,0-1 0,0 1 1,2-6-1,-1 2-4,-1-1 1,0 0 0,0 0 0,-1 0 0,0-1 0,-1 1 0,0-1 0,0 1 0,-1-1-1,0 1 1,-2-12 0,1 17 10,0-1-1,0 1 0,0 0 1,0 0-1,-1-1 1,1 1-1,-1 0 0,0 0 1,0 1-1,-1-1 0,1 0 1,-1 1-1,0-1 1,0 1-1,0 0 0,0 0 1,0 0-1,-1 0 0,1 1 1,-1-1-1,0 1 1,0 0-1,-7-3 0,0 2 27,0 0-1,0 0 1,0 1-1,0 0 0,0 1 1,-1 0-1,1 1 1,-13 1-1,20 0-31,0 0 0,0 0 1,0 0-1,0 0 0,0 1 0,0-1 0,1 1 0,-1 0 1,0 0-1,1 0 0,0 1 0,-1 0 0,1-1 0,0 1 1,0 0-1,1 0 0,-1 1 0,0-1 0,1 0 0,0 1 1,0 0-1,0-1 0,0 1 0,1 0 0,0 0 1,-1 0-1,1 0 0,0 5 0,-2 4-8,1 0 0,0 1 0,1 0 0,0-1 0,1 1 0,1-1 0,3 22 0,-2-28-129,0-1 1,0 1-1,1-1 0,-1 0 0,1 0 1,1 0-1,-1 0 0,1 0 1,0-1-1,0 1 0,1-1 1,-1 0-1,1-1 0,1 1 0,-1-1 1,0 0-1,1 0 0,0-1 1,0 1-1,0-1 0,0-1 1,0 1-1,1-1 0,-1 0 0,10 1 1,-9-1-137,1-1 1,-1 0 0,1 0 0,-1-1-1,1 0 1,-1 0 0,1-1-1,-1 0 1,1 0 0,-1-1 0,1 0-1,-1 0 1,0-1 0,0 1-1,0-2 1,-1 1 0,1-1 0,-1 0-1,0 0 1,0-1 0,0 0-1,8-8 1,2-8-6172</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6.890"/>
    </inkml:context>
    <inkml:brush xml:id="br0">
      <inkml:brushProperty name="width" value="0.05" units="cm"/>
      <inkml:brushProperty name="height" value="0.05" units="cm"/>
      <inkml:brushProperty name="color" value="#5B2D90"/>
    </inkml:brush>
  </inkml:definitions>
  <inkml:trace contextRef="#ctx0" brushRef="#br0">7 0 7139,'0'0'14655,"2"12"-14279,3 34 142,-2 0 0,-2 0 0,-10 84 0,1 28-111,7-157-412,1 0 1,0 0 0,0 0-1,0 0 1,0 0 0,0 0-1,0 0 1,1 0-1,-1 0 1,0 0 0,0 0-1,1 0 1,-1 0 0,0 0-1,1-1 1,-1 1 0,1 0-1,-1 0 1,1 0 0,0-1-1,-1 1 1,1 0 0,0 0-1,-1-1 1,1 1 0,0-1-1,0 1 1,0-1-1,-1 1 1,1-1 0,0 1-1,0-1 1,0 0 0,0 1-1,0-1 1,0 0 0,0 0-1,0 0 1,0 0 0,0 0-1,0 0 1,0 0 0,0 0-1,0 0 1,0 0 0,0-1-1,1 1 1,3-2-25,1 0-1,0 0 1,0 0 0,-1-1 0,0 0-1,10-6 1,18-18 161,-2-2 1,-1 0-1,52-66 0,-51 56 91,1 2 0,52-45 0,-83 80-141,0 1-1,1 0 1,-1 0 0,1-1 0,0 1-1,-1 0 1,1 0 0,0 1 0,0-1-1,0 0 1,0 0 0,-1 1-1,1-1 1,0 1 0,0 0 0,4 0-1,-5 0-53,0 0 0,1 1 0,-1-1-1,0 1 1,0-1 0,0 1-1,0-1 1,0 1 0,0 0-1,0-1 1,-1 1 0,1 0 0,0 0-1,0 0 1,0 0 0,-1 0-1,1 0 1,-1 0 0,1 0-1,0 2 1,2 6-10,0 0-1,-1 1 1,0 0 0,0-1-1,-1 14 1,0-18-9,4 237-821,-8-200-2167,-15 75-1,-1-42-5362</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7.992"/>
    </inkml:context>
    <inkml:brush xml:id="br0">
      <inkml:brushProperty name="width" value="0.05" units="cm"/>
      <inkml:brushProperty name="height" value="0.05" units="cm"/>
      <inkml:brushProperty name="color" value="#5B2D90"/>
    </inkml:brush>
  </inkml:definitions>
  <inkml:trace contextRef="#ctx0" brushRef="#br0">16 1 9316,'0'0'13462,"6"41"-12693,14 42 143,-10 14 1,-10 6-369,0 4-160,-2-5-208,-12-6-176,-2-3-544,4-11 208,4-14-2722,8-24-1200,0-26-6130</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8.726"/>
    </inkml:context>
    <inkml:brush xml:id="br0">
      <inkml:brushProperty name="width" value="0.05" units="cm"/>
      <inkml:brushProperty name="height" value="0.05" units="cm"/>
      <inkml:brushProperty name="color" value="#5B2D90"/>
    </inkml:brush>
  </inkml:definitions>
  <inkml:trace contextRef="#ctx0" brushRef="#br0">1 450 16071,'0'0'4250,"19"-8"-2601,-14 5-1577,13-5 159,0 0 0,1 1 0,0 1 0,0 1 0,0 1 0,32-4 0,49 5 308,-51 3-346,-1-3 1,1-1-1,67-16 0,-110 19-262,1-1-1,-1 0 0,0-1 1,1 0-1,-1 0 1,0 0-1,-1 0 0,1-1 1,0 0-1,-1 0 0,0-1 1,0 1-1,0-1 0,-1 0 1,0-1-1,0 1 0,0-1 1,0 0-1,-1 0 0,3-8 1,-2 3-58,-1 0 0,-1 0 0,0-1 0,0 1 0,-1 0 0,-1-1 1,0 1-1,0-1 0,-1 1 0,-1-1 0,-3-13 0,-1 1 421,-1 1 0,-1 0 0,-13-26 1,16 126 1396,35 412-544,4-282-3508,-16-139-766,2-30-2555,5-16-6332</inkml:trace>
  <inkml:trace contextRef="#ctx0" brushRef="#br0" timeOffset="1">1040 350 12726,'0'0'6032,"-11"22"-5114,2-3-674,2-6-100,0-1-1,1 1 1,1 1 0,0-1-1,1 1 1,1-1 0,0 1-1,1 0 1,-1 16-1,2-4 437,-1-6-353,2-1 0,0 1-1,1-1 1,1 1 0,4 19 0,-5-35-206,0 0 1,0 0-1,1 0 1,-1 0-1,1-1 1,0 1-1,0 0 1,0-1-1,1 0 1,-1 1-1,1-1 1,0 0-1,-1 0 1,1-1-1,1 1 1,-1 0-1,0-1 1,1 0-1,-1 0 1,1 0-1,0 0 1,-1-1-1,1 1 1,0-1-1,0 0 1,0 0-1,0 0 1,0-1-1,8 1 1,-4-2 31,1 1 1,-1-1-1,1 0 1,-1-1 0,0 0-1,0 0 1,0-1-1,0 0 1,-1-1 0,1 1-1,-1-1 1,1-1 0,-1 1-1,-1-1 1,1-1-1,-1 1 1,0-1 0,0 0-1,0 0 1,-1-1-1,0 0 1,0 0 0,-1 0-1,0 0 1,0-1-1,-1 0 1,5-14 0,-5 12-40,0 1 0,0-1 0,-1 1 0,0-1 0,-1 0 1,0 0-1,0 1 0,-1-1 0,0 0 0,-1 0 0,0 0 1,-1 0-1,0 1 0,0-1 0,-1 1 0,-1-1 0,1 1 1,-1 0-1,-1 0 0,0 1 0,0-1 0,-1 1 0,-10-12 0,9 13-200,-1 0-1,0 1 1,0 0-1,-1 0 0,1 1 1,-1 0-1,-1 0 1,1 1-1,0 0 0,-1 1 1,0 0-1,0 1 0,0 0 1,0 0-1,0 1 1,-1 0-1,1 1 0,0 0 1,-17 3-1,25-2-43,0-1-1,0 1 1,0-1 0,0 1-1,0 0 1,0 0 0,1 0-1,-1 0 1,0 0 0,1 1-1,-1-1 1,1 0-1,-1 1 1,-2 2 0,-4 16-4831,6 4-4887</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9.078"/>
    </inkml:context>
    <inkml:brush xml:id="br0">
      <inkml:brushProperty name="width" value="0.05" units="cm"/>
      <inkml:brushProperty name="height" value="0.05" units="cm"/>
      <inkml:brushProperty name="color" value="#5B2D90"/>
    </inkml:brush>
  </inkml:definitions>
  <inkml:trace contextRef="#ctx0" brushRef="#br0">1 0 14247,'0'0'6883,"27"146"-4498,-19-51-1841,-6 5 801,4 3-1297,6-1 112,6-9-320,10-2-257,9-7-1087,11-22-1554,9-26-3889</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29.438"/>
    </inkml:context>
    <inkml:brush xml:id="br0">
      <inkml:brushProperty name="width" value="0.05" units="cm"/>
      <inkml:brushProperty name="height" value="0.05" units="cm"/>
      <inkml:brushProperty name="color" value="#5B2D90"/>
    </inkml:brush>
  </inkml:definitions>
  <inkml:trace contextRef="#ctx0" brushRef="#br0">264 727 11317,'0'0'5920,"-20"-11"-3868,-68-34-977,85 44-1051,1 0 1,-1 0-1,0 1 0,1-1 0,-1 0 1,0 1-1,0 0 0,1 0 0,-1 0 1,0 0-1,0 0 0,1 1 1,-1-1-1,0 1 0,1 0 0,-1-1 1,0 1-1,1 0 0,-1 1 0,1-1 1,-1 0-1,1 1 0,0-1 1,-4 4-1,0 2 49,1-1 1,-1 0-1,1 1 0,1 0 1,-8 14-1,8-14-88,-3 9 75,0-1-1,0 1 1,2 0 0,0 0-1,1 1 1,0-1-1,2 1 1,0 0-1,1 0 1,0 0-1,2 0 1,3 28-1,-3-43-53,-1 1 0,1-1 0,1 1-1,-1-1 1,0 0 0,0 1 0,1-1 0,-1 0-1,1 0 1,0 0 0,0 0 0,0 0 0,0-1-1,0 1 1,0 0 0,0-1 0,0 0 0,1 1-1,-1-1 1,0 0 0,1 0 0,-1 0 0,1-1-1,-1 1 1,1-1 0,0 1 0,-1-1 0,1 0-1,0 0 1,3 0 0,3 0-14,1-1 0,-1 1 1,1-2-1,-1 1 0,1-1 0,-1-1 0,15-5 1,-12 2 8,-1 1 1,1-2 0,-1 0 0,-1 0-1,1-1 1,-1 0 0,-1-1 0,1 0 0,-1-1-1,13-18 1,-11 11-96,-1 0 1,-1-1-1,0 0 0,-2 0 0,0-1 0,6-26 1,-1-17-384,-4 0 0,-2-1-1,-2-87 1,-3 72 251,2 22 253,-4 0 1,-11-90-1,-2 93 903,14 52-826,-1-1 1,1 1 0,0-1-1,-1 1 1,1-1 0,-1 1-1,1 0 1,-1-1 0,0 1-1,0 0 1,0-1 0,1 1-1,-1 0 1,0 0 0,-1 0-1,1 0 1,0 0 0,0 0-1,0 0 1,-1 0 0,1 0-1,0 1 1,-1-1 0,1 0-1,0 1 1,-1-1-1,1 1 1,-3-1 0,3 1-64,1 1-1,-1-1 1,0 0 0,1 0-1,-1 1 1,1-1 0,-1 0-1,1 1 1,-1-1 0,1 0 0,-1 1-1,1-1 1,-1 1 0,1-1-1,0 1 1,-1-1 0,1 1 0,0-1-1,-1 1 1,1-1 0,0 1-1,0-1 1,-1 1 0,1 0 0,0-1-1,0 1 1,-5 23 24,1 0 0,1 0 0,2 0 0,0 1 1,3 24-1,-1 4 128,15 316 549,5-154-459,10 80-3730,-12-206-2583,11-23-8283</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0.488"/>
    </inkml:context>
    <inkml:brush xml:id="br0">
      <inkml:brushProperty name="width" value="0.05" units="cm"/>
      <inkml:brushProperty name="height" value="0.05" units="cm"/>
      <inkml:brushProperty name="color" value="#5B2D90"/>
    </inkml:brush>
  </inkml:definitions>
  <inkml:trace contextRef="#ctx0" brushRef="#br0">107 236 5731,'0'0'13422,"-11"10"-12891,5-4-488,0 0 1,0 1-1,0 0 0,0 0 1,1 0-1,1 1 1,-1 0-1,1 0 1,0 0-1,1 0 1,0 1-1,0-1 1,-1 11-1,0 6 149,2 0 0,1 0 1,1 0-1,1 1 0,1-1 0,1 0 1,1 0-1,1-1 0,16 45 0,-17-58-173,0-1 1,1 1-1,0-1 0,1-1 0,0 1 0,0-1 0,1 0 0,0 0 1,1-1-1,0 0 0,0 0 0,1-1 0,0 0 0,0 0 1,1-1-1,0 0 0,0-1 0,0 0 0,0-1 0,1 0 0,0-1 1,0 0-1,0 0 0,14 1 0,-16-4 12,1 1 0,-1-1-1,1 0 1,-1-1 0,1 0-1,-1-1 1,1 0 0,-1 0 0,0-1-1,0 0 1,0 0 0,0-1 0,0-1-1,12-8 1,-11 5-21,0 0-1,-1 0 1,0-1-1,-1 0 1,0-1-1,-1 1 1,1-2-1,-2 1 1,0-1-1,7-16 1,-5 10-71,-2-1 0,-1 0 0,0 0 0,-1 0-1,-1-1 1,0 0 0,-2 1 0,0-1 0,-1 0 0,-1 0 0,0 1 0,-2-1 0,0 1 0,-1-1 0,-7-18 0,5 22-29,-1 1 0,0-1 0,0 1 0,-2 0 0,0 1 0,0 0 0,-1 1-1,-1-1 1,0 2 0,-1 0 0,-19-15 0,20 19 86,1 0-1,-2 1 1,1 1-1,-1 0 1,1 0-1,-1 1 1,-1 0-1,1 1 1,0 1-1,-1 0 1,0 1 0,1 0-1,-1 1 1,0 0-1,-13 3 1,16-2-1,0 2 0,0-1 0,1 1 0,0 1 0,-1 0 0,1 0 0,1 1 0,-1 0 0,1 0 0,-1 1 0,2 0 0,-1 1 0,1 0 0,0 0 0,0 0 1,1 1-1,0 0 0,-8 14 0,8-13 12,1 1 0,0 0 1,0 0-1,2 0 0,-1 1 0,1-1 1,0 1-1,1-1 0,1 1 1,0 0-1,0 0 0,1 0 1,0 0-1,1 0 0,0 0 0,1 0 1,2 10-1,-2-17-6,0 0 1,0 0-1,1 0 0,-1 0 0,1-1 1,0 1-1,0-1 0,0 0 1,0 0-1,0 0 0,1 0 0,0 0 1,-1-1-1,1 1 0,0-1 1,0 0-1,0-1 0,0 1 0,1-1 1,-1 1-1,0-1 0,1 0 0,7 0 1,1 1 41,1-1 1,-1-1-1,0 0 1,0 0-1,1-2 1,-1 1-1,13-5 1,-5-1 1,0 0 0,-1-2 0,0 0 0,0-2-1,31-21 1,89-78 478,-87 66-133,-28 23-215,-17 13-6,1 0 1,0 1-1,0 0 1,0 0-1,1 1 1,0 0 0,20-8-1,-29 14-153,0 0 1,1 0-1,-1 0 1,0 1-1,1-1 0,-1 0 1,0 0-1,1 1 0,-1-1 1,0 1-1,0-1 0,1 1 1,-1-1-1,0 1 0,0 0 1,0 0-1,0 0 0,0-1 1,0 1-1,0 0 1,0 0-1,0 0 0,0 0 1,-1 1-1,1-1 0,0 0 1,-1 0-1,2 2 0,16 42-229,-13-33 222,25 80 269,-24-67-348,2 0-1,0-1 0,2 0 0,0-1 1,2 0-1,16 25 0,-26-46 40,-1 0-1,0-1 1,1 1-1,-1 0 1,1-1-1,0 1 0,0 0 1,-1-1-1,1 0 1,0 0-1,0 1 0,0-1 1,1 0-1,-1 0 1,0-1-1,0 1 1,0 0-1,1-1 0,-1 0 1,0 1-1,1-1 1,3 0-1,-2-1 17,0 0 0,0 0 0,-1 0 0,1-1 1,0 0-1,-1 1 0,1-1 0,-1 0 0,0-1 0,0 1 0,0-1 0,4-3 0,4-6-39,0-1-1,-1 0 0,-1 0 0,0-1 1,9-18-1,18-59 122,-37 98-134,0 1 0,0-1-1,1 1 1,0-1 0,0 1 0,2 8 0,0 11 22,-2-13 56,0 1 0,1-1-1,1 0 1,1 0 0,0 0 0,0-1 0,10 23 0,-11-31-6,1 0 0,0 1 0,0-1 1,0-1-1,0 1 0,1 0 0,0-1 0,0 1 0,0-1 0,1 0 0,-1-1 0,1 1 1,0-1-1,0 0 0,0 0 0,0 0 0,1-1 0,-1 0 0,1 0 0,10 3 0,-8-4-48,1 0 0,-1 0 0,1 0 0,-1-1 0,0-1 0,1 1 0,-1-1-1,1-1 1,-1 1 0,0-1 0,0-1 0,0 0 0,0 0 0,0 0-1,-1-1 1,0 0 0,13-9 0,-12 6-63,0-1 1,0 1-1,-1-2 0,0 1 0,-1-1 1,0 0-1,0 0 0,-1 0 0,0-1 0,0 0 1,-1 0-1,-1 0 0,4-17 0,1-18-841,-2 0 0,-3 0 0,-1-1 0,-9-89 0,4 107 1147,-1 1 1,-8-31 0,9 49 414,0-1 1,-1 1-1,0 0 1,0 0 0,-7-10-1,11 19-576,0-1 0,0 1 0,0 0 0,0 0 0,0 0 0,-1 0 0,1 0-1,0 0 1,0-1 0,0 1 0,0 0 0,0 0 0,0 0 0,0 0 0,-1 0 0,1 0 0,0 0-1,0 0 1,0 0 0,0 0 0,0 0 0,-1 0 0,1 0 0,0 0 0,0 0 0,0 0 0,0 0 0,0 0-1,-1 0 1,1 0 0,0 0 0,0 0 0,0 0 0,0 0 0,0 0 0,0 0 0,-1 0 0,1 0-1,0 0 1,0 0 0,0 0 0,0 1 0,0-1 0,0 0 0,0 0 0,-1 0 0,1 0 0,0 0-1,0 0 1,0 0 0,0 1 0,0-1 0,0 0 0,0 0 0,0 0 0,0 0 0,0 0 0,0 1 0,0-1-1,0 0 1,0 0 0,0 0 0,0 0 0,0 0 0,0 1 0,0-1 0,-4 21 591,1 25-545,4 167 875,-3 93 155,-1-274-1147,-1 0 0,-1 0-1,-11 33 1,-14 37-3991,22-78 1762,1 1-7184</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0.842"/>
    </inkml:context>
    <inkml:brush xml:id="br0">
      <inkml:brushProperty name="width" value="0.05" units="cm"/>
      <inkml:brushProperty name="height" value="0.05" units="cm"/>
      <inkml:brushProperty name="color" value="#5B2D90"/>
    </inkml:brush>
  </inkml:definitions>
  <inkml:trace contextRef="#ctx0" brushRef="#br0">24 161 16359,'0'0'7108,"-23"-109"-5844,56 86-671,37 7-593,25 5-769,12 9-1872,-4 2-3170</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2.118"/>
    </inkml:context>
    <inkml:brush xml:id="br0">
      <inkml:brushProperty name="width" value="0.05" units="cm"/>
      <inkml:brushProperty name="height" value="0.05" units="cm"/>
      <inkml:brushProperty name="color" value="#5B2D90"/>
    </inkml:brush>
  </inkml:definitions>
  <inkml:trace contextRef="#ctx0" brushRef="#br0">56 76 6915,'0'0'9973,"0"-16"-7497,0 11-2077,1-38 460,0 32-84,-1 21 833,-41 472-282,31-406-1353,3 28 198,8-104-172,-1 1 0,1-1 0,-1 0 0,0 0 0,1 1 0,-1-1 0,1 0 0,-1 0 0,1 0 0,-1 0 0,1 0 0,-1 0 0,1 0 0,-1 0 0,1 0 0,-1 0 0,1 0 0,-1 0 0,1 0 0,-1 0 0,1 0 0,-1 0 0,1 0 0,-1-1 0,0 1 0,1 0 0,-1 0 0,1-1 0,-1 1 0,0 0 0,1-1 0,0 1 0,20-12 6,-20 12-3,31-18 24,98-51 141,-113 61-152,0 2 0,0 0 0,0 1 0,1 1 0,0 0 0,19-1 0,-33 5-25,-1-1 0,0 1-1,0 0 1,0 0-1,0 0 1,0 1 0,1-1-1,-1 1 1,0 0 0,0-1-1,0 1 1,0 1-1,0-1 1,-1 0 0,1 1-1,0-1 1,0 1-1,-1 0 1,1 0 0,-1 0-1,0 0 1,4 4 0,-4-1-9,1 0 0,-1 0 0,0 0 0,-1 0 0,1 1 0,-1-1 0,0 0 0,0 1 0,-1-1 0,1 0 0,-1 1 0,-1 7 0,0-4-12,-1 1 1,0-1 0,-1 0 0,0 0-1,0 0 1,-1-1 0,0 1-1,-1-1 1,0 1 0,0-2 0,0 1-1,-1 0 1,0-1 0,-1 0-1,0-1 1,0 0 0,0 0 0,-1 0-1,-8 5 1,-4 1-39,1 0-1,-2-1 1,0-1 0,0-1-1,0-1 1,-43 10 0,43-15 123,0 0 0,-33-1 0,53-2-36,0 0 0,0 0 1,0 0-1,0 0 0,-1 0 0,1 0 0,0-1 0,0 1 0,0 0 0,0-1 0,0 1 0,0 0 0,0-1 0,0 1 0,0-1 0,0 0 1,0 1-1,0-1 0,0 0 0,0 0 0,0 1 0,1-1 0,-1 0 0,0 0 0,1 0 0,-1 0 0,0 0 0,1 0 0,-1 0 1,1 0-1,0 0 0,-1 0 0,1-1 0,0 1 0,0 0 0,0 0 0,-1 0 0,1 0 0,0 0 0,0-1 0,1 1 0,-1 0 0,0 0 1,0 0-1,1 0 0,-1 0 0,0 0 0,1 0 0,-1 0 0,1 0 0,1-2 0,1-5 15,1 0 1,-1 0-1,2 0 0,-1 1 0,12-14 1,124-115-565,-17 20 200,-43 27 146,56-56 226,-133 142-15,-1 1 0,1-1 0,0 0 0,0 1 0,1 0 0,-1 0 0,0 0 1,1 0-1,-1 0 0,8-2 0,-9 4-20,0 0-1,-1 1 1,1-1 0,-1 0 0,1 1 0,-1-1 0,1 1-1,-1-1 1,0 1 0,1-1 0,-1 1 0,1 0 0,-1 0-1,0 0 1,0 0 0,0 0 0,1 0 0,-1 0 0,0 0-1,0 0 1,0 1 0,-1-1 0,1 0 0,0 1 0,0-1-1,-1 0 1,1 1 0,0 2 0,14 32 96,-1 2 0,10 45 0,-16-54-122,0 1-1,2-2 0,1 1 0,1-1 0,22 36 0,-33-61 22,1 1-1,0-1 1,0 0-1,0 0 0,1-1 1,-1 1-1,1 0 1,0-1-1,-1 0 0,1 1 1,0-1-1,0 0 1,0 0-1,1-1 0,-1 1 1,0-1-1,1 0 1,-1 1-1,1-2 0,-1 1 1,1 0-1,0-1 1,-1 1-1,1-1 1,-1 0-1,1 0 0,0-1 1,-1 1-1,1-1 1,-1 0-1,1 1 0,-1-2 1,1 1-1,-1 0 1,1-1-1,-1 1 0,0-1 1,0 0-1,0 0 1,0-1-1,0 1 0,-1 0 1,1-1-1,-1 0 1,4-4-1,33-42-208,-3-1 1,-1-2-1,-4-1 1,28-61-1,-47 95 78,-11 25-80,-10 36-56,8-40 269,-12 42 52,3 1-1,1 0 1,2 1-1,-1 47 0,8-90-64,0 1-1,-1-1 0,1 0 0,0 0 0,1 1 0,-1-1 0,1 0 1,-1 0-1,1 0 0,0 0 0,0 0 0,0 0 0,0 0 1,1 0-1,-1 0 0,1 0 0,0 0 0,0-1 0,0 1 0,0-1 1,0 0-1,1 1 0,-1-1 0,1 0 0,-1 0 0,1-1 0,0 1 1,-1 0-1,1-1 0,0 0 0,0 1 0,0-1 0,1-1 1,-1 1-1,0 0 0,0-1 0,0 1 0,0-1 0,1 0 0,-1 0 1,0 0-1,0-1 0,1 1 0,4-2 0,0 0-225,1 0 0,-1-1 0,0 0 0,0 0 0,0-1 0,0 0 0,-1-1 0,0 1 0,0-1 0,0-1 0,0 1-1,-1-1 1,1 0 0,-2-1 0,1 0 0,-1 1 0,0-2 0,5-7 0,4-10-1365,-1 0 0,-1 0 0,-1-2-1,11-35 1,-9 12 590,-2 0 0,-3-1 1,4-60-1,-8 23 4606,-4-1 5740,-2 359-4700,0 3-3713,2-248-992,-2 0 0,-1 0 0,-1 0 1,-7 24-1,-7 12-2809,7-26-4122</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1.279"/>
    </inkml:context>
    <inkml:brush xml:id="br0">
      <inkml:brushProperty name="width" value="0.05" units="cm"/>
      <inkml:brushProperty name="height" value="0.05" units="cm"/>
      <inkml:brushProperty name="color" value="#5B2D90"/>
    </inkml:brush>
  </inkml:definitions>
  <inkml:trace contextRef="#ctx0" brushRef="#br0">39 27 6227,'0'0'6640,"-2"-4"-5175,-10-19 6072,10 28-7140,-5 23-334,2-1-1,0 1 1,2 1-1,1-1 1,1 0-1,2 1 1,7 48-1,-5-56-21,2 1-1,0-1 1,2 0-1,0 0 0,1-1 1,1 0-1,1 0 0,1-1 1,0-1-1,23 29 1,-27-40-61,0 0 0,0 0 0,0-1 0,1 0 0,0 0 0,0-1 0,11 6 0,-17-10 14,1 0 0,-1 1 0,1-1-1,0 0 1,-1 0 0,1-1 0,0 1 0,0-1 0,0 1-1,0-1 1,-1 0 0,1 0 0,0 0 0,0 0-1,0-1 1,0 1 0,0-1 0,-1 1 0,1-1-1,0 0 1,-1 0 0,1-1 0,0 1 0,-1 0 0,0-1-1,1 0 1,-1 1 0,4-5 0,2-4-74,-1 0-1,0 0 1,-1 0 0,0-1 0,-1 0-1,0 0 1,-1 0 0,0-1 0,-1 1 0,0-1-1,-1 0 1,1-14 0,1-23-757,-4-82 1,-2 99 569,3 25 394,-2 0-1,1 0 1,-1 1-1,0-1 1,-1 0-1,0 0 1,0 0-1,0 1 1,-1-1-1,0 1 1,-6-10-1,7 27 1598,4 11-1666,2 0 1,0-1 0,1 0-1,1 0 1,14 35 0,12 39 106,-25-54-170,-7-32-230,1 0 0,1-1 0,-1 1 1,1-1-1,1 0 0,0 1 0,6 11 1</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2.477"/>
    </inkml:context>
    <inkml:brush xml:id="br0">
      <inkml:brushProperty name="width" value="0.05" units="cm"/>
      <inkml:brushProperty name="height" value="0.05" units="cm"/>
      <inkml:brushProperty name="color" value="#5B2D90"/>
    </inkml:brush>
  </inkml:definitions>
  <inkml:trace contextRef="#ctx0" brushRef="#br0">1 123 18681,'0'0'4978,"111"-98"-3938,-30 82-1040,12 9-576,-1 5-80,-23 2-3634,-33 0-5171</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3.849"/>
    </inkml:context>
    <inkml:brush xml:id="br0">
      <inkml:brushProperty name="width" value="0.05" units="cm"/>
      <inkml:brushProperty name="height" value="0.05" units="cm"/>
      <inkml:brushProperty name="color" value="#5B2D90"/>
    </inkml:brush>
  </inkml:definitions>
  <inkml:trace contextRef="#ctx0" brushRef="#br0">82 206 9124,'2'-21'1449,"5"-30"-60,11-83 5871,-70 508-1954,-1 7-4983,50-323-467,23-70 264,-17 10-120,42-28 23,67-36 1,-96 59-21,0 0 0,0 1 0,0 0 0,1 1 0,0 1 1,0 1-1,0 0 0,32 0 0,-44 3-7,-1 1-1,0-1 1,1 1 0,-1 0 0,0 1-1,0-1 1,0 1 0,0-1-1,0 1 1,0 0 0,0 1-1,-1-1 1,1 1 0,-1-1 0,1 1-1,-1 0 1,0 0 0,0 1-1,0-1 1,-1 1 0,1-1-1,-1 1 1,0 0 0,0 0 0,0 0-1,-1 0 1,1 0 0,-1 0-1,0 1 1,1 5 0,-1-2-3,0 0 0,0 0 0,0 0 0,-1 0 0,0 0 0,-1 0 0,1 0 0,-2 0 1,1 0-1,-1 0 0,0 0 0,-1-1 0,0 1 0,0-1 0,-1 0 0,-6 10 0,-1-3 15,-1-1 0,-1-1 0,0 0 0,0-1 0,-1 0 0,-1-1 0,0 0 0,0-2 0,-22 10 0,13-8-18,0-1-1,0-1 0,0-1 1,-1-1-1,-48 4 0,71-9-34,0-1 1,0 0-1,0 0 0,0 0 0,0 0 0,0 0 1,0 0-1,0-1 0,0 1 0,0-1 0,0 1 1,0-1-1,0 0 0,0 0 0,0 0 0,-2-1 0,4 1-4,-1 0 0,0 0 0,1-1-1,-1 1 1,1 0 0,-1 0-1,1-1 1,0 1 0,-1 0-1,1-1 1,0 1 0,0 0 0,0 0-1,0-1 1,0 1 0,0 0-1,1-1 1,-1 1 0,0 0-1,0-1 1,1 1 0,-1 0 0,1 0-1,0-1 1,1-1 0,4-7-608,1 0 1,0 0 0,1 0 0,0 1 0,0 0-1,1 0 1,0 1 0,11-7 0,-14 10 156,65-51-5954</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4.245"/>
    </inkml:context>
    <inkml:brush xml:id="br0">
      <inkml:brushProperty name="width" value="0.05" units="cm"/>
      <inkml:brushProperty name="height" value="0.05" units="cm"/>
      <inkml:brushProperty name="color" value="#5B2D90"/>
    </inkml:brush>
  </inkml:definitions>
  <inkml:trace contextRef="#ctx0" brushRef="#br0">1 220 8292,'0'0'7553,"20"3"-5544,146 30 1315,-158-31-3226,-1-1 0,1 0 0,-1-1 0,1 0 0,0 0 0,-1-1 0,1 0 0,0 0 0,-1-1 0,0 0 0,1 0 0,-1 0 0,0-1 0,0 0 0,7-5 0,-9 4-83,0 0 0,0 0 0,-1 0 0,1 0 0,-1-1 0,0 1 1,-1-1-1,1 0 0,-1 0 0,0-1 0,0 1 0,-1-1 0,0 1 0,0-1 0,0 0 0,0 0 1,-1 0-1,0 0 0,0-9 0,0 11-29,0-1 0,-1 1-1,0-1 1,0 1 0,0-1 0,-1 1 0,1-1 0,-1 1 0,0-1-1,0 1 1,-1 0 0,1 0 0,-1-1 0,0 1 0,0 0 0,0 1 0,-1-1-1,1 0 1,-1 1 0,0-1 0,0 1 0,0 0 0,-1 0 0,1 0-1,-1 0 1,0 1 0,1-1 0,-1 1 0,0 0 0,0 0 0,-1 0-1,1 1 1,0 0 0,-1 0 0,1 0 0,0 0 0,-1 0 0,1 1-1,-8 0 1,6-1 24,-1 1 0,1 0-1,-1 0 1,1 0-1,-1 1 1,1 0 0,-1 0-1,1 1 1,0 0 0,-1 0-1,1 0 1,0 1-1,0 0 1,1 0 0,-1 0-1,-5 5 1,5-2 2,-1 0 1,1 1-1,1-1 0,-1 1 1,1 0-1,1 1 0,-1-1 1,1 1-1,1 0 0,-6 14 1,1 10 87,1 0 0,2 0 1,1 1-1,1-1 1,2 42-1,1-52-16,0-1 0,1 0 0,2 1-1,0-1 1,9 30 0,-11-46-89,1 0-1,0 0 1,0 0-1,1 0 1,-1 0 0,1 0-1,0-1 1,1 1-1,-1-1 1,1 0 0,0 0-1,0 0 1,0-1 0,0 1-1,1-1 1,-1 0-1,1 0 1,0 0 0,0-1-1,0 0 1,0 0-1,0 0 1,0-1 0,1 1-1,-1-1 1,10 0 0,-2 0-195,1-1 1,-1-1 0,0 0-1,1-1 1,-1-1 0,0 0-1,0-1 1,-1 0 0,1-1 0,18-9-1,-12 3-788,0 0 0,-1-1 0,0-1 0,-1-1 0,27-27-1,19-37-7268</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4.599"/>
    </inkml:context>
    <inkml:brush xml:id="br0">
      <inkml:brushProperty name="width" value="0.05" units="cm"/>
      <inkml:brushProperty name="height" value="0.05" units="cm"/>
      <inkml:brushProperty name="color" value="#5B2D90"/>
    </inkml:brush>
  </inkml:definitions>
  <inkml:trace contextRef="#ctx0" brushRef="#br0">171 0 8420,'0'0'15367,"-10"150"-14919,10-57 545,0-2-321,0 3-608,0 1 208,-18-4-272,-10-6-144,-1-10 48,-5-9-2321,2-16-1249,12-21-3265</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4.967"/>
    </inkml:context>
    <inkml:brush xml:id="br0">
      <inkml:brushProperty name="width" value="0.05" units="cm"/>
      <inkml:brushProperty name="height" value="0.05" units="cm"/>
      <inkml:brushProperty name="color" value="#5B2D90"/>
    </inkml:brush>
  </inkml:definitions>
  <inkml:trace contextRef="#ctx0" brushRef="#br0">1 765 10037,'15'-16'1427,"47"-43"-240,98-72 0,-56 47-508,-75 57-1514,-1-1 0,-2-1 0,25-35 0,-36 44 491,-2-1 0,0-1 0,-2 0 1,0-1-1,13-45 0,-18 48 934,-2-1 0,0 0 0,-2 0 0,1-30 0,-3 50-444,0 1 0,0-1 0,0 0 1,0 1-1,0-1 0,0 0 0,-1 1 0,1-1 0,0 0 0,0 1 0,-1-1 0,1 1 1,0-1-1,-1 0 0,1 1 0,0-1 0,-1 1 0,1-1 0,-1 1 0,1-1 0,-1 1 0,1-1 1,-1 1-1,1 0 0,-1-1 0,1 1 0,-1 0 0,0 0 0,1-1 0,-1 1 0,0 0 0,1 0 1,-1 0-1,0 0 0,1-1 0,-1 1 0,1 0 0,-1 0 0,0 0 0,1 1 0,-1-1 0,0 0 1,0 0-1,-2 1 1,1-1 1,-1 1 0,1 0 0,-1 0-1,1 0 1,-1 0 0,1 0-1,0 0 1,0 1 0,-1-1 0,-2 4-1,-3 4 52,1 0 0,0 1 0,0-1 0,1 1 0,0 1 0,-7 20 0,-22 75 872,32-98-926,-60 299 1108,51-222-1597,-5 0 1,-38 117-1,53-196-267,-9 19-1747,-1-13-5022</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5.314"/>
    </inkml:context>
    <inkml:brush xml:id="br0">
      <inkml:brushProperty name="width" value="0.05" units="cm"/>
      <inkml:brushProperty name="height" value="0.05" units="cm"/>
      <inkml:brushProperty name="color" value="#5B2D90"/>
    </inkml:brush>
  </inkml:definitions>
  <inkml:trace contextRef="#ctx0" brushRef="#br0">1 238 9973,'0'0'5840,"21"-13"-4010,0 1-1435,-5 1-171,1 1 0,0 1 0,1 1 0,0 1 0,0 0 0,21-4 0,6 0 520,80-22 538,-109 28-1032,-1-1 1,0 0 0,0-1-1,-1-1 1,22-15 0,-36 23-220,1 0 0,0 0 0,-1 0 0,1-1 0,-1 1 0,1 0 0,-1-1 0,1 1 0,-1 0 0,0-1 0,1 1 0,-1 0 0,1-1 0,-1 1 0,0-1 0,1 1 0,-1-1 0,0 1 0,0-1 0,1 1 0,-1-1 0,0 1 0,0-1 0,0 0 0,0 1 0,1-1 0,-1 1 0,0-1 0,0 1 0,0-1 0,-1 0 0,-16-3 227,-28 10-209,38-3-67,-1 0 0,1 0 0,0 1 0,0 0-1,0 0 1,0 0 0,1 1 0,0 0 0,0 1 0,0-1-1,0 1 1,-9 13 0,13-17-25,1 1 0,-1 0 0,0 0-1,1 0 1,-1 0 0,1 0 0,0 0 0,0 0-1,0 0 1,0 0 0,1 1 0,-1-1 0,1 0-1,0 1 1,0-1 0,0 0 0,1 1 0,-1-1-1,1 0 1,-1 0 0,1 0 0,0 1 0,0-1-1,1 0 1,-1 0 0,1 0 0,-1 0 0,1-1-1,0 1 1,0 0 0,0-1 0,1 1 0,4 3-1,61 45-440,-48-37 350,0 1 1,31 30-1,-46-41 198,-1 1 0,0 0 1,-1 0-1,1 0 0,-1 0 0,0 0 0,0 1 0,0-1 1,-1 1-1,0 0 0,0 0 0,-1 0 0,1 0 0,-1 0 1,0 11-1,0-28 138,0 0 1,1 0 0,1 1-1,0-1 1,0 1-1,1-1 1,0 1-1,1 0 1,8-13-1,9-13-513,30-36 0,-17 29-2496,58-58 1,-17 32-6444</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5.644"/>
    </inkml:context>
    <inkml:brush xml:id="br0">
      <inkml:brushProperty name="width" value="0.05" units="cm"/>
      <inkml:brushProperty name="height" value="0.05" units="cm"/>
      <inkml:brushProperty name="color" value="#5B2D90"/>
    </inkml:brush>
  </inkml:definitions>
  <inkml:trace contextRef="#ctx0" brushRef="#br0">125 1 12582,'0'0'10597,"16"96"-9749,-2-10 176,-4 5-127,-4 0-433,-6 0-32,0-7-528,-10-6 96,-12-7-272,-8-8-96,-5-13-2801,-3-15-833,2-17-7812</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6.146"/>
    </inkml:context>
    <inkml:brush xml:id="br0">
      <inkml:brushProperty name="width" value="0.05" units="cm"/>
      <inkml:brushProperty name="height" value="0.05" units="cm"/>
      <inkml:brushProperty name="color" value="#5B2D90"/>
    </inkml:brush>
  </inkml:definitions>
  <inkml:trace contextRef="#ctx0" brushRef="#br0">1 441 13862,'0'0'7764,"25"-17"-7129,-16 11-595,17-12 65,1 1 1,0 2-1,1 1 0,0 0 1,36-9-1,-35 14-118,1-1-1,-1-1 0,-1-1 1,0-2-1,37-25 1,-57 34 1,0-1 0,-1 0 0,1-1 0,-1 0 0,0 0 1,-1-1-1,0 1 0,0-2 0,-1 1 0,0 0 0,0-1 0,-1 0 0,0 0 0,0 0 1,-1-1-1,-1 1 0,0-1 0,0 0 0,0 1 0,-1-18 0,-1 26 18,1 0-1,-1 0 1,0-1-1,0 1 1,0 0-1,-1 0 1,1-1-1,0 1 1,0 0-1,-1 0 1,1 0-1,0 0 1,-1 0-1,1-1 1,-1 1-1,0 0 1,1 0-1,-1 0 1,0 0-1,0 0 1,1 1-1,-1-1 1,0 0-1,0 0 1,0 0-1,0 1 1,0-1-1,0 0 1,0 1-1,0-1 0,-1 1 1,1 0-1,0-1 1,-1 1-1,-1 0 6,1 0 0,-1 0-1,1 0 1,-1 1 0,1-1-1,-1 1 1,1 0 0,0-1-1,-1 1 1,1 0 0,0 1-1,0-1 1,0 0 0,0 1 0,0-1-1,0 1 1,-3 2 0,-6 8 17,0 1 1,1 0-1,0 1 1,2 0-1,-1 1 1,2-1-1,0 1 1,0 1-1,1 0 1,-6 30-1,3-4 76,3 1 1,1-1-1,1 48 1,2-23-20,-1-38-95,2 0 0,1 0 0,2 1-1,5 31 1,-6-60 9,-1 0 1,0 1-1,1-1 0,-1 0 1,1 0-1,-1 0 0,1 0 0,0 0 1,-1 0-1,1 0 0,0 0 0,0 0 1,-1 0-1,1-1 0,0 1 0,0 0 1,0-1-1,0 1 0,0 0 0,0-1 1,0 1-1,0-1 0,1 1 0,-1-1 1,0 0-1,0 1 0,0-1 0,0 0 1,1 0-1,-1 0 0,0 0 1,0 0-1,3 0 0,1-1 6,1 0 0,-1-1 0,0 1 1,1-1-1,-1 0 0,7-3 0,26-18 70,-2 0 0,0-3 0,57-53 1,-62 51-125,1 1 1,2 1-1,0 1 1,53-27 0,-85 51 42,-1 0 1,1 0 0,-1 1 0,1-1-1,-1 0 1,1 1 0,-1-1 0,1 1 0,0-1-1,-1 1 1,1 0 0,0 0 0,0 0-1,-1 0 1,1 0 0,0 0 0,-1 0 0,1 0-1,0 1 1,-1-1 0,1 1 0,0-1-1,-1 1 1,1 0 0,-1-1 0,1 1 0,-1 0-1,1 0 1,-1 0 0,0 0 0,1 0-1,0 2 1,1 2-10,0 1-1,0-1 0,0 1 1,-1 0-1,0 0 1,0 0-1,1 8 0,3 10 20,-1-8-14,0-1 1,1 0-1,1 0 0,14 23 1,-18-33-14,0-1 1,1 0-1,-1 0 0,1 0 1,-1 0-1,1-1 1,1 1-1,-1-1 0,0 0 1,1-1-1,-1 1 1,1-1-1,0 0 0,0 0 1,0 0-1,0 0 1,0-1-1,8 1 1,-6-1 2,0-1 1,0 1 0,0-2 0,0 1 0,0-1 0,0 0-1,0 0 1,0 0 0,0-1 0,-1-1 0,1 1 0,0-1-1,-1 0 1,0 0 0,0-1 0,0 0 0,10-8 0,-10 6 21,0-1 1,-1 1 0,1-1 0,-1 0-1,-1-1 1,1 1 0,-1-1-1,-1 0 1,1 0 0,-1 0 0,-1 0-1,0 0 1,0-1 0,1-11-1,-2 15 22,0-1-1,0 0 1,-1 0-1,0 0 0,0 1 1,0-1-1,-1 0 1,0 0-1,0 0 1,-1 1-1,1-1 0,-1 1 1,0-1-1,-1 1 1,-4-8-1,4 9-11,-1 1-1,1-1 1,-1 1 0,0 0 0,0 0-1,0 0 1,-1 1 0,1 0 0,-1 0-1,1 0 1,-1 0 0,0 0 0,1 1-1,-1 0 1,0 0 0,0 1 0,0-1-1,-7 1 1,5-1-10,0 1 0,-1 0-1,1 0 1,0 1 0,0 0 0,0 0-1,0 0 1,0 1 0,1 0 0,-1 1-1,0-1 1,1 1 0,-12 7 0,14-6-2,1-1 0,-1 1 0,1-1 1,-1 1-1,1 0 0,0 1 0,1-1 1,-1 0-1,1 1 0,0-1 0,0 1 0,0 0 1,1 0-1,-1 0 0,1 0 0,0 0 0,1 0 1,-1 0-1,1 0 0,0 6 0,1-9-1,-1 1 0,0-1-1,1 0 1,-1 0 0,1 0 0,0 1-1,0-1 1,0 0 0,0 0-1,0 0 1,0 0 0,1-1 0,-1 1-1,1 0 1,-1 0 0,1-1-1,0 1 1,-1-1 0,1 1-1,0-1 1,0 0 0,0 0 0,0 0-1,0 0 1,0 0 0,1 0-1,-1-1 1,0 1 0,0-1 0,1 1-1,-1-1 1,3 0 0,12 3 2,1-2 1,0 0-1,22-2 1,-16 0 0,97-6 1035,-119 10-1090,-1 0 0,0 0 0,0 0 0,-1 0 0,1 1-1,-1-1 1,1 0 0,-1 1 0,0-1 0,-1 5 0,1-3-110,0 15-738,0 18-2503,9-17-2871,7-10-4965</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6.536"/>
    </inkml:context>
    <inkml:brush xml:id="br0">
      <inkml:brushProperty name="width" value="0.05" units="cm"/>
      <inkml:brushProperty name="height" value="0.05" units="cm"/>
      <inkml:brushProperty name="color" value="#5B2D90"/>
    </inkml:brush>
  </inkml:definitions>
  <inkml:trace contextRef="#ctx0" brushRef="#br0">24 0 13942,'0'0'8260,"-2"19"-8329,-3 6 84,-1 13 127,-4 67 0,14-106 268,21-9-10,-2-1 0,1-1 0,-2-1 0,0-1-1,31-25 1,28-18 560,-69 50-721,-7 3 40,0 1-1,0 0 1,0 0-1,0 0 0,1 1 1,5-2-1,-10 4-259,-1 0 1,1 0-1,-1 1 1,0-1-1,1 0 1,-1 0-1,1 0 0,-1 0 1,0 1-1,1-1 1,-1 0-1,1 1 1,-1-1-1,0 0 0,0 1 1,1-1-1,-1 0 1,0 1-1,1-1 1,-1 0-1,0 1 0,0-1 1,0 1-1,0-1 1,1 0-1,-1 1 1,0-1-1,0 1 0,0-1 1,0 1-1,0-1 1,0 1-1,0-1 1,0 1-1,0-1 1,0 1-1,0 25-233,0-20 211,-2 23-339,-2 0 0,0-1 0,-2 0 0,-1 0 0,-12 30 0,8-28-1421,2 1 0,2 0 0,0 0 0,-1 34 0,7-3-5728</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7.001"/>
    </inkml:context>
    <inkml:brush xml:id="br0">
      <inkml:brushProperty name="width" value="0.05" units="cm"/>
      <inkml:brushProperty name="height" value="0.05" units="cm"/>
      <inkml:brushProperty name="color" value="#5B2D90"/>
    </inkml:brush>
  </inkml:definitions>
  <inkml:trace contextRef="#ctx0" brushRef="#br0">193 133 7411,'0'0'1801,"0"-18"1009,-1-8-1637,0-15 128,1-6 3719,14 89-2849,-10-13-1920,-1 0 0,-2 0 1,0 1-1,-2-1 0,-1 0 0,-7 30 0,0-15 205,-3-1 1,-1-1-1,-25 55 0,9-32-214,7-19-36,1 1 0,3 1-1,-15 65 1,31-105-176,-3 38-27,5-44-1,0-1 0,1 0 0,-1 1 0,0-1-1,0 0 1,1 1 0,-1-1 0,1 0 0,-1 1 0,1-1-1,0 0 1,-1 0 0,1 0 0,0 0 0,0 1-1,0-1 1,0 0 0,0-1 0,0 1 0,0 0-1,0 0 1,0 0 0,0-1 0,0 1 0,1 0 0,-1-1-1,0 1 1,0-1 0,2 1 0,16 2 92,-1 0 1,1-2 0,0 0-1,-1-1 1,1-1 0,0-1-1,26-5 1,131-41-16,-157 43-139,52-16-186,23-8-1617,-4-3-3618,-36 9-2699</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1.633"/>
    </inkml:context>
    <inkml:brush xml:id="br0">
      <inkml:brushProperty name="width" value="0.05" units="cm"/>
      <inkml:brushProperty name="height" value="0.05" units="cm"/>
      <inkml:brushProperty name="color" value="#5B2D90"/>
    </inkml:brush>
  </inkml:definitions>
  <inkml:trace contextRef="#ctx0" brushRef="#br0">18 24 12966,'0'0'6675,"-18"-23"-8372,32 55 673,4 7-689,-4 0-1120,2-3-993</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7.441"/>
    </inkml:context>
    <inkml:brush xml:id="br0">
      <inkml:brushProperty name="width" value="0.05" units="cm"/>
      <inkml:brushProperty name="height" value="0.05" units="cm"/>
      <inkml:brushProperty name="color" value="#5B2D90"/>
    </inkml:brush>
  </inkml:definitions>
  <inkml:trace contextRef="#ctx0" brushRef="#br0">58 27 11365,'0'0'10936,"-6"16"-10771,-6 15 95,2 2-1,2 0 0,0 0 1,-3 46-1,11-76-233,-2 20 138,2-1 0,0 1 0,1-1 0,1 1 0,6 24 0,-6-42-143,-1 0 0,1 0 0,-1 0 0,1-1-1,1 1 1,-1-1 0,1 1 0,-1-1 0,1 0 0,1 0 0,-1 0 0,0 0 0,1-1 0,0 1 0,0-1 0,0 0 0,0 0-1,1-1 1,-1 1 0,1-1 0,-1 0 0,1 0 0,0 0 0,0-1 0,0 0 0,0 0 0,0 0 0,8 0 0,-6 0 6,0-1 0,0 0 1,0 0-1,0-1 0,0 0 1,0 0-1,0-1 1,-1 0-1,1 0 0,0 0 1,-1-1-1,0 0 0,0 0 1,1-1-1,-2 1 1,9-7-1,-7 3 16,0 0 0,-1-1 0,1 1 0,-2-1 0,1-1 0,-1 1-1,0-1 1,0 0 0,-1 0 0,4-16 0,-3 10-35,-1-1 0,-1 0 0,0 0 0,-2 0 0,0 0 0,0 0 0,-2 0 0,0 0 0,0-1-1,-2 1 1,0 1 0,-1-1 0,0 0 0,-8-17 0,7 25-81,1 0 0,-1 0-1,0 1 1,-1 0 0,0 0 0,0 0-1,0 0 1,-1 1 0,0 0 0,0 1-1,-1-1 1,1 1 0,-1 1 0,-12-6-1,17 9-139,-1-1-1,0 1 0,0 0 1,1 0-1,-1 1 0,0-1 1,0 1-1,0 0 0,0 0 1,0 0-1,0 0 0,0 1 1,0-1-1,1 1 0,-1 0 1,0 0-1,0 1 0,1-1 1,-1 1-1,1 0 0,-1 0 1,1 0-1,0 0 0,0 1 1,0-1-1,0 1 0,0 0 1,0-1-1,1 1 0,-1 1 1,1-1-1,0 0 0,0 1 1,-3 6-1,-12 36-5746,11 2-3858</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7.883"/>
    </inkml:context>
    <inkml:brush xml:id="br0">
      <inkml:brushProperty name="width" value="0.05" units="cm"/>
      <inkml:brushProperty name="height" value="0.05" units="cm"/>
      <inkml:brushProperty name="color" value="#5B2D90"/>
    </inkml:brush>
  </inkml:definitions>
  <inkml:trace contextRef="#ctx0" brushRef="#br0">278 103 9060,'0'0'9730,"3"-15"-8514,2-4-729,-3 9-84,0 1 0,0-1-1,-1 1 1,0-1 0,-1-11-1,-28 22 919,17 2-1269,-1 1 0,1 0 1,0 0-1,0 1 0,1 1 1,-1 0-1,1 0 0,0 1 1,1 0-1,0 0 0,0 1 0,-8 10 1,2-2 7,2 0 1,-1 1-1,2 0 1,0 1-1,-18 38 1,25-42-27,0 0 0,0 1 0,1-1 0,1 1 0,1 0 0,0 0 1,0 21-1,2-32-34,-1 1 1,2-1 0,-1 0 0,0 1-1,1-1 1,0 1 0,0-1-1,0 0 1,1 0 0,-1 1 0,1-1-1,0 0 1,0 0 0,1-1-1,-1 1 1,1 0 0,-1-1 0,1 0-1,0 1 1,1-1 0,-1 0-1,0-1 1,1 1 0,0-1-1,0 1 1,-1-1 0,1 0 0,8 2-1,0-1 38,0 0 0,0-1 0,1 0 0,-1-1 0,1-1 0,-1 0 0,1-1 0,-1 0 0,1-1 0,-1 0 0,0-1 0,0 0 0,0-1 0,0 0 0,-1-1 0,16-9 0,-18 9-28,-1 0 0,1-1 0,-1-1 0,0 0 0,0 0-1,-1 0 1,0-1 0,0 0 0,0 0 0,-1-1 0,-1 1 0,0-2-1,0 1 1,0 0 0,-1-1 0,-1 0 0,0 0 0,0 0 0,2-19-1,-4 22-22,0 1-1,0-1 0,-1 1 0,0-1 0,-1 0 0,1 1 0,-1-1 1,0 1-1,-1-1 0,0 1 0,-3-10 0,3 13-83,0 0 0,-1 1 0,1-1 0,-1 0-1,1 1 1,-1 0 0,0-1 0,0 1 0,0 0-1,0 0 1,0 1 0,0-1 0,0 1 0,-1-1 0,1 1-1,0 0 1,-1 1 0,1-1 0,-1 0 0,0 1 0,1 0-1,-5 0 1,2-1-364,0 1-1,1 0 1,-1 0-1,0 1 1,1 0-1,-1 0 1,1 0-1,-1 0 0,1 1 1,0 0-1,-1 0 1,1 1-1,-8 4 1,-19 22-5721</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8.382"/>
    </inkml:context>
    <inkml:brush xml:id="br0">
      <inkml:brushProperty name="width" value="0.05" units="cm"/>
      <inkml:brushProperty name="height" value="0.05" units="cm"/>
      <inkml:brushProperty name="color" value="#5B2D90"/>
    </inkml:brush>
  </inkml:definitions>
  <inkml:trace contextRef="#ctx0" brushRef="#br0">255 100 992,'0'0'16499,"11"-16"-14122,31-47-683,-35 48 310,-11 9-1364,-15 9-611,17-2 217,-10 3-189,1 0 0,-1 1 0,1 1 1,0-1-1,1 2 0,-1 0 1,1 0-1,1 0 0,-11 11 1,-1 3 72,0 1 0,-29 40 0,39-48-92,2 1 0,0 0 1,0 1-1,2 0 0,0 0 0,1 1 1,0 0-1,2 0 0,0 0 1,0 0-1,2 1 0,0-1 1,1 31-1,2-44-56,-1 0 0,1 1 0,-1-1 1,1 1-1,1-1 0,-1 0 0,0 1 0,1-1 0,0 0 1,0 0-1,0 0 0,1-1 0,-1 1 0,1 0 1,0-1-1,0 0 0,4 4 0,-1-3-63,0 1-1,1-1 1,-1 0-1,1 0 1,0-1-1,1 0 1,-1 0-1,0-1 1,9 2-1,13 0-364,-1 0 1,1-2-1,0-1 0,32-4 1,-45 2-450,1 0 0,-1-1-1,16-5 1,36-21-6679</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8.734"/>
    </inkml:context>
    <inkml:brush xml:id="br0">
      <inkml:brushProperty name="width" value="0.05" units="cm"/>
      <inkml:brushProperty name="height" value="0.05" units="cm"/>
      <inkml:brushProperty name="color" value="#5B2D90"/>
    </inkml:brush>
  </inkml:definitions>
  <inkml:trace contextRef="#ctx0" brushRef="#br0">16 89 976,'0'0'15141,"-2"17"-14192,-8 95 1125,6 0 0,11 133 0,-4-221-1913,0 1 1,9 30-1,-10-48-143,0 0 1,1 0-1,-1-1 0,1 1 0,0-1 0,1 0 0,-1 0 1,1 0-1,1 0 0,-1 0 0,1-1 0,7 7 0,-9-10-4,-1-1-1,0 0 0,0 1 0,0-1 1,1 0-1,-1 0 0,1-1 0,-1 1 1,1 0-1,-1-1 0,1 1 0,-1-1 1,1 0-1,-1 0 0,1 0 0,-1 0 1,1 0-1,-1-1 0,1 1 0,-1-1 0,1 0 1,-1 1-1,1-1 0,-1 0 0,0 0 1,1-1-1,-1 1 0,0 0 0,3-4 1,4-2 35,0-1 0,-1 0 0,-1 0-1,1-1 1,8-13 0,30-53 85,-3-1-1,36-88 1,-46 90-143,4 1 0,73-109 0,-102 170-337,0 1-1,2 1 1,11-12 0,-19 21-261,-1 6-248,-2 6-438,-1-1 0,0 1 0,-1-1 0,0 0-1,0 1 1,-8 15 0,-18 41-5318</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7:39.149"/>
    </inkml:context>
    <inkml:brush xml:id="br0">
      <inkml:brushProperty name="width" value="0.05" units="cm"/>
      <inkml:brushProperty name="height" value="0.05" units="cm"/>
      <inkml:brushProperty name="color" value="#5B2D90"/>
    </inkml:brush>
  </inkml:definitions>
  <inkml:trace contextRef="#ctx0" brushRef="#br0">10 1 17880,'0'0'8932,"-10"16"-17592</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0.579"/>
    </inkml:context>
    <inkml:brush xml:id="br0">
      <inkml:brushProperty name="width" value="0.05" units="cm"/>
      <inkml:brushProperty name="height" value="0.05" units="cm"/>
      <inkml:brushProperty name="color" value="#5B2D90"/>
    </inkml:brush>
  </inkml:definitions>
  <inkml:trace contextRef="#ctx0" brushRef="#br0">1 206 4114,'0'0'16175,"20"0"-15409,522 6 2764,-541-6-3542,18 0 70,-1-1 0,1 0 0,18-5-1,-34 6-129,0 0 0,0-1-1,0 1 1,0-1-1,0 0 1,0 0-1,-1 0 1,1 0-1,0-1 1,-1 1-1,1-1 1,-1 0 0,1 1-1,-1-1 1,0 0-1,0 0 1,0 0-1,0-1 1,0 1-1,0 0 1,0-1-1,-1 0 1,0 1 0,1-1-1,-1 0 1,0 1-1,1-6 1,-2 5 11,0 0-1,-1 0 1,1 0 0,-1 1 0,1-1-1,-1 0 1,0 0 0,0 1 0,0-1-1,-1 0 1,1 1 0,-1-1 0,1 1 0,-1 0-1,0-1 1,0 1 0,0 0 0,0 0-1,0 0 1,-1 1 0,1-1 0,-3-1-1,-9-6-336,-1 0-1,-25-10 1,24 12 315,-99-43 2492,119 70-1064,14 15-1473,-8-15 103,0 1 0,12 35 0,-20-48 37,0-1 1,-1 1-1,0 0 0,0 0 0,0 0 1,-1 0-1,-1 0 0,1 0 0,-1 0 0,0 0 1,-5 13-1,2-10-31,-1 0 0,0-1 0,-1 0 0,0 0 0,0-1 0,-1 1 0,-1-2 0,1 1 0,-16 12 0,-1 0-674,-1-2-1,-36 22 1,-22 2-4280,3-14-5536</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2.113"/>
    </inkml:context>
    <inkml:brush xml:id="br0">
      <inkml:brushProperty name="width" value="0.05" units="cm"/>
      <inkml:brushProperty name="height" value="0.05" units="cm"/>
      <inkml:brushProperty name="color" value="#5B2D90"/>
    </inkml:brush>
  </inkml:definitions>
  <inkml:trace contextRef="#ctx0" brushRef="#br0">18 12 8500,'0'0'9647,"0"0"-9635,-1 0 0,1-1 0,0 1 0,-1 0-1,1 0 1,-1 0 0,1 0 0,0 0 0,-1 0 0,1 0 0,0 0 0,-1 0-1,1 0 1,-1 0 0,1 0 0,0 0 0,-1 0 0,1 1 0,0-1 0,-1 0 0,1 0-1,0 0 1,-1 0 0,1 1 0,0-1 0,-1 0 0,1 0 0,0 1 0,-1-1 0,1 0-1,0 1 1,-1-1 0,0 8-9,-1-1-1,1 1 0,0-1 1,0 1-1,1-1 1,0 1-1,0-1 1,3 11-1,-2 9-64,-1-24-99,0 0-1,1 0 1,-1 0-1,1-1 1,-1 1 0,1 0-1,0 0 1,0-1-1,0 1 1,0 0 0,1-1-1,-1 1 1,1-1-1,2 4 1,-3-5-49,0 0 0,0 0 0,0 0 1,1 0-1,-1 0 0,0-1 0,0 1 0,1 0 0,-1-1 1,0 1-1,1-1 0,-1 0 0,1 1 0,-1-1 0,1 0 1,-1 0-1,0 0 0,1 0 0,-1 0 0,1 0 0,-1 0 1,1 0-1,-1-1 0,1 1 0,-1 0 0,0-1 0,1 0 1,-1 1-1,0-1 0,1 0 0,-1 1 0,1-2 1,3-2-258,-1-1 1,1 1 0,-1-1-1,-1 0 1,1 0 0,-1 0-1,0 0 1,0-1 0,0 1-1,-1-1 1,1 0 0,1-10-1,8-33 1730,-6 9 7594,-10 71-1156,2 25-7049,1-46-1313,1-1-1,0 1 1,1 0-1,0 0 0,1-1 1,0 1-1,0-1 0,1 1 1,7 14-1,24 12-7787</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2.580"/>
    </inkml:context>
    <inkml:brush xml:id="br0">
      <inkml:brushProperty name="width" value="0.05" units="cm"/>
      <inkml:brushProperty name="height" value="0.05" units="cm"/>
      <inkml:brushProperty name="color" value="#5B2D90"/>
    </inkml:brush>
  </inkml:definitions>
  <inkml:trace contextRef="#ctx0" brushRef="#br0">0 138 11669,'0'0'11398,"8"-12"-11334,53-3 240,23-1-256,9-1-48,0 1 0,-6-1-1345,-11 1-560,-17 2-2001,-23 0-5250</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2.951"/>
    </inkml:context>
    <inkml:brush xml:id="br0">
      <inkml:brushProperty name="width" value="0.05" units="cm"/>
      <inkml:brushProperty name="height" value="0.05" units="cm"/>
      <inkml:brushProperty name="color" value="#5B2D90"/>
    </inkml:brush>
  </inkml:definitions>
  <inkml:trace contextRef="#ctx0" brushRef="#br0">4 0 14070,'0'0'9285,"-4"95"-8581,16-40 240,4 6-511,-2 3 15,2 2-352,-4 0-176,-4-2 80,-1-5-2097,-3-5-320,0-19-2754,4-15-8483</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3.296"/>
    </inkml:context>
    <inkml:brush xml:id="br0">
      <inkml:brushProperty name="width" value="0.05" units="cm"/>
      <inkml:brushProperty name="height" value="0.05" units="cm"/>
      <inkml:brushProperty name="color" value="#5B2D90"/>
    </inkml:brush>
  </inkml:definitions>
  <inkml:trace contextRef="#ctx0" brushRef="#br0">1 43 11157,'0'0'11624,"0"4"-11232,0-1-372,0 37 429,1 0 1,8 46-1,-7-75-395,0 0-1,1-1 1,0 1 0,0 0-1,1-1 1,1 0-1,0 0 1,0 0 0,1 0-1,0-1 1,1 0-1,0 0 1,8 8 0,-12-15-81,-1 0 1,0 0 0,1 0-1,-1 0 1,1-1 0,0 1 0,0-1-1,-1 1 1,1-1 0,0 0-1,0 0 1,0 0 0,0-1-1,0 1 1,0-1 0,1 0 0,-1 1-1,0-1 1,5-1 0,-4 0-36,1-1 1,-1 1-1,0-1 1,0 0-1,0 0 1,0 0-1,0 0 1,0-1-1,0 0 1,-1 1-1,0-1 1,4-4-1,3-4-166,-1-1 0,0 0 0,-1 0-1,-1 0 1,0-1 0,0 0 0,5-18 0,-5 7 8,-2 0 0,0 0 1,-1-1-1,0-42 0,-4 3 2390,0 55-1475,1 66-400,9 74 1,-7-110-687,1-1 1,1 1-1,0-1 0,2 0 0,0 0 1,1-1-1,12 20 0,-3-17-3931,-1-12-4276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1.964"/>
    </inkml:context>
    <inkml:brush xml:id="br0">
      <inkml:brushProperty name="width" value="0.05" units="cm"/>
      <inkml:brushProperty name="height" value="0.05" units="cm"/>
      <inkml:brushProperty name="color" value="#5B2D90"/>
    </inkml:brush>
  </inkml:definitions>
  <inkml:trace contextRef="#ctx0" brushRef="#br0">1 0 14038,'0'0'6025,"2"22"-5751,3 16-24,2 1 1,1-1-1,15 40 0,-17-62-208,-3-6-30,0-1 0,1 1 0,0-1 0,0 0 0,1-1 0,1 1 0,9 12 0,-15-20-13,1-1 0,-1 0 0,0 1 0,1-1 0,-1 0 0,1 1-1,-1-1 1,0 0 0,1 0 0,-1 1 0,1-1 0,-1 0-1,1 0 1,-1 0 0,1 0 0,-1 1 0,1-1 0,-1 0-1,1 0 1,-1 0 0,1 0 0,-1 0 0,1 0 0,-1-1-1,1 1 1,-1 0 0,1 0 0,-1 0 0,1 0 0,-1 0-1,1-1 1,-1 1 0,1 0 0,-1 0 0,0-1 0,1 1 0,-1 0-1,1-1 1,-1 1 0,0-1 0,0 1 0,1 0 0,-1-1-1,0 1 1,1-1 0,-1 0 0,9-23-77,-9 22 74,33-158-228,-16 66 339,-17 94-84,0 0 0,0-1 0,0 1 0,0 0 0,0 0 0,0-1 0,1 1 0,-1 0 0,0-1 0,0 1 0,0 0 0,0-1 0,0 1 0,0 0 0,1 0 0,-1-1 0,0 1 0,0 0 0,0 0 0,1-1 0,-1 1 0,0 0 0,0 0 0,1 0 0,-1-1 0,0 1 0,1 0 0,-1 0 0,0 0 0,0 0 0,1 0 0,-1 0 0,0 0 0,1 0 0,-1-1 0,0 1 0,1 0 0,-1 0 0,0 0 0,1 0 0,-1 1 0,0-1 0,0 0 0,1 0 0,-1 0 0,0 0 0,1 0 0,-1 0 0,0 0 0,1 1 0,-1-1 0,0 0 0,0 0 0,1 0 0,-1 1 0,0-1 0,0 0 0,0 0 0,1 1 0,14 16-26,44 75 78,-47-69-488,2-1 1,0-1 0,1 0 0,1-1-1,27 26 1,-26-34-3229,-6-10-2234</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3.850"/>
    </inkml:context>
    <inkml:brush xml:id="br0">
      <inkml:brushProperty name="width" value="0.05" units="cm"/>
      <inkml:brushProperty name="height" value="0.05" units="cm"/>
      <inkml:brushProperty name="color" value="#5B2D90"/>
    </inkml:brush>
  </inkml:definitions>
  <inkml:trace contextRef="#ctx0" brushRef="#br0">1 0 15383,'0'0'7996,"-1"21"-7324,2 134 894,1-137-1465,-1 0 1,2 0 0,1 0 0,0 0-1,1 0 1,1-1 0,15 32 0,-20-47-113,0 0 1,0 0-1,1 0 1,-1 0-1,0-1 0,1 1 1,0 0-1,-1-1 1,1 1-1,0-1 1,0 1-1,2 0 1,-3-1-7,-1-1 0,1 0 0,0 0 0,0 0 0,-1 0 1,1 0-1,0 0 0,-1 0 0,1 0 0,0 0 0,-1 0 1,1 0-1,0 0 0,0 0 0,-1-1 0,1 1 0,0 0 0,-1 0 1,1-1-1,-1 1 0,1 0 0,0-1 0,-1 1 0,1-1 1,0 0-1,3-4-62,0-1 1,-1 1 0,1-1-1,-1 0 1,-1 0 0,4-10 0,0 2 232,11-28-271,-7 13-209,2 1-1,1 0 0,31-48 0,-44 76 318,0-1-1,0 1 1,1-1 0,-1 1 0,0-1 0,0 1 0,1-1-1,-1 1 1,1 0 0,-1-1 0,0 1 0,1-1 0,-1 1 0,1 0-1,-1-1 1,1 1 0,-1 0 0,1 0 0,-1-1 0,1 1-1,-1 0 1,1 0 0,-1 0 0,1 0 0,-1 0 0,1 0 0,-1 0-1,1 0 1,0 0 0,-1 0 0,1 0 0,-1 0 0,1 0-1,-1 0 1,1 0 0,-1 0 0,1 1 0,-1-1 0,1 0 0,-1 0-1,1 1 1,-1-1 0,1 0 0,-1 1 0,1-1 0,-1 0-1,0 1 1,1-1 0,-1 1 0,0-1 0,1 1 0,-1-1 0,0 0-1,1 1 1,-1 0 0,0-1 0,0 1 0,0 0 0,14 42-47,-10-28 35,4 8 35,1 0-1,1-1 0,1 0 1,14 22-1,-22-39-37,1 0-1,0 0 1,0 0 0,0 0-1,0-1 1,1 1-1,0-1 1,0 0 0,0-1-1,0 1 1,1-1 0,0 0-1,-1-1 1,1 1-1,0-1 1,0 0 0,0 0-1,0-1 1,1 0 0,-1 0-1,7 0 1,-10-1-50,-1 0-1,1-1 1,0 1 0,-1 0-1,1-1 1,0 0 0,-1 1-1,1-1 1,-1 0 0,1-1-1,-1 1 1,0 0 0,1-1-1,-1 1 1,0-1 0,0 0-1,0 1 1,3-5 0,-1 1 19,-1 0-1,0 0 1,0 0 0,-1 0-1,1 0 1,-1-1 0,0 1-1,1-10 1,1-9 66,0-1-1,-3 0 1,0-32-1,-1 42-50,0-18 488,0 21 381,0 19 1218,1 39-2272,3 0 0,1 0 0,3 0 0,21 71 0,-27-111-379,0-2-998</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4.235"/>
    </inkml:context>
    <inkml:brush xml:id="br0">
      <inkml:brushProperty name="width" value="0.05" units="cm"/>
      <inkml:brushProperty name="height" value="0.05" units="cm"/>
      <inkml:brushProperty name="color" value="#5B2D90"/>
    </inkml:brush>
  </inkml:definitions>
  <inkml:trace contextRef="#ctx0" brushRef="#br0">1 104 13078,'0'0'5733,"20"13"-4690,67 37-344,-82-48-595,1 0-1,0 0 0,0 0 0,0-1 0,0 1 0,0-1 0,0-1 1,0 1-1,0-1 0,0-1 0,0 1 0,0-1 0,0 0 0,0 0 1,0 0-1,0-1 0,0 0 0,-1 0 0,1-1 0,-1 1 0,9-7 1,-11 7 16,0 0 0,0 0 1,0-1-1,-1 1 0,1-1 1,-1 0-1,1 1 0,-1-1 1,0 0-1,0-1 0,0 1 1,-1 0-1,1 0 0,-1-1 1,0 1-1,0-1 0,0 1 1,0-1-1,0 0 0,-1 1 1,0-1-1,0 0 0,0 1 1,0-1-1,0 0 0,-1 1 1,0-1-1,1 1 0,-1-1 1,-1 1-1,1-1 0,-3-5 1,1 6-78,0-1 0,0 1 0,0-1 0,-1 1 0,1 0 0,-1 0 0,0 1 0,0-1 0,0 1 0,0 0 0,0 0 0,0 0 0,-1 1 1,1-1-1,0 1 0,-1 0 0,1 0 0,-1 1 0,0-1 0,1 1 0,-1 0 0,-5 1 0,2-1-73,0 0 1,0 1-1,-1 0 1,1 0-1,0 1 0,0 0 1,0 0-1,1 1 0,-1 0 1,1 0-1,-14 9 1,15-7-196,1 0 0,0 0 1,0 1-1,0 0 1,1 0-1,-1 1 0,1-1 1,1 1-1,0-1 1,0 1-1,0 0 0,0 1 1,1-1-1,-2 13 1,2-7-1272,1-1 0,0 0 0,1 1 1,3 23-1,7 8-6425</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4.713"/>
    </inkml:context>
    <inkml:brush xml:id="br0">
      <inkml:brushProperty name="width" value="0.05" units="cm"/>
      <inkml:brushProperty name="height" value="0.05" units="cm"/>
      <inkml:brushProperty name="color" value="#5B2D90"/>
    </inkml:brush>
  </inkml:definitions>
  <inkml:trace contextRef="#ctx0" brushRef="#br0">0 106 13190,'0'0'9869,"17"2"-8909,-12 3-861,1 0 1,-1 0-1,-1 0 0,1 0 1,-1 1-1,0-1 0,0 1 1,3 7-1,12 15-27,-11-17-73,-1-2-78,1 1 1,-1-2-1,1 1 1,1-1-1,14 11 0,-21-17 64,1-1 0,-1 1 0,1-1 0,0 0 0,0 0 0,-1 0 0,1 0 0,0 0 0,0-1 0,0 1 0,0-1 0,0 0 0,0 0 0,0 0 0,0 0 0,0 0 0,0-1-1,-1 1 1,1-1 0,0 0 0,0 0 0,0 0 0,-1 0 0,1-1 0,0 1 0,-1-1 0,4-2 0,30-25 160,-1-2 0,47-54 1,-50 52-3,-23 23 62,0 0 1,0 0-1,-1 0 1,0-1-1,11-21 1,-15 108-3443,-4-65 3185,0 0-1,1 0 1,0 0 0,1 0-1,0 0 1,0 0-1,2-1 1,-1 1-1,1-1 1,1 0-1,-1 0 1,2 0-1,0-1 1,0 1-1,0-1 1,1-1-1,12 12 1,43 40 26,-43-43 97,-1 0 0,0 1 0,-1 1 0,-1 0 0,19 32 0,-33-48-55,0 0 0,-1 0 0,1 0 0,-1 0 0,0 0 0,0 0 0,0 1-1,0-1 1,-1 0 0,1 1 0,-1-1 0,0 1 0,0-1 0,0 0 0,0 1 0,-1-1 0,1 0 0,-1 1 0,0-1-1,-1 4 1,0-3 24,-1 0 0,1-1 1,-1 1-1,0-1 0,0 0 0,0 0 0,0 0 0,-1 0 0,1 0 0,-1-1 0,0 0 0,0 1 0,-6 1 0,-12 4 246,-1-1 1,0-1-1,1-1 0,-38 4 0,54-9-216,-166 13 686,100-18-4839,62 2-1133</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5.281"/>
    </inkml:context>
    <inkml:brush xml:id="br0">
      <inkml:brushProperty name="width" value="0.05" units="cm"/>
      <inkml:brushProperty name="height" value="0.05" units="cm"/>
      <inkml:brushProperty name="color" value="#5B2D90"/>
    </inkml:brush>
  </inkml:definitions>
  <inkml:trace contextRef="#ctx0" brushRef="#br0">28 0 6163,'0'0'19155,"-6"2"-18557,5-2-576,0 1-1,0-1 1,0 1 0,-1-1 0,1 1-1,0 0 1,0 0 0,0-1 0,0 1-1,0 0 1,0 0 0,1 0 0,-1 0-1,0 0 1,0 0 0,1 1-1,-1-1 1,0 0 0,1 0 0,-1 0-1,1 0 1,0 1 0,-1 1 0,0 45 573,7-13-72,12 43 0,-10-48-301,4 28-380,-3 0 1,2 69-1,-8-24-9075</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5.795"/>
    </inkml:context>
    <inkml:brush xml:id="br0">
      <inkml:brushProperty name="width" value="0.05" units="cm"/>
      <inkml:brushProperty name="height" value="0.05" units="cm"/>
      <inkml:brushProperty name="color" value="#5B2D90"/>
    </inkml:brush>
  </inkml:definitions>
  <inkml:trace contextRef="#ctx0" brushRef="#br0">0 241 10405,'0'0'10565,"19"-5"-10269,201-51 115,-210 53-421,-1-1 1,1 1 0,0-1 0,-1-1 0,0 0 0,0 0-1,0-1 1,8-7 0,-14 9-15,1 1-1,0-1 1,-1 0 0,0 0-1,0 0 1,0-1 0,-1 1 0,1-1-1,-1 1 1,0-1 0,0 0-1,-1 0 1,0 0 0,1 0-1,-1 0 1,-1 0 0,1-10-1,-1 13 75,0 1 0,-1-1-1,1 0 1,0 1-1,-1-1 1,1 0-1,-1 1 1,1-1-1,-1 0 1,0 1 0,0-1-1,0 1 1,0-1-1,0 1 1,0 0-1,0 0 1,0-1 0,-1 1-1,1 0 1,0 0-1,-1 0 1,1 0-1,-1 0 1,1 0 0,-1 1-1,1-1 1,-1 0-1,0 1 1,-2-1-1,1 0 16,0 1 0,1-1-1,-1 1 1,0 0 0,0 0-1,1 0 1,-1 0 0,0 0-1,0 1 1,1-1-1,-1 1 1,0 0 0,1 0-1,-1 0 1,0 0 0,1 0-1,0 1 1,-1-1 0,-2 3-1,-2 3-58,1 0-1,0 1 0,0 0 0,1 0 1,0 0-1,0 1 0,1 0 1,0 0-1,1 0 0,0 0 0,0 0 1,1 1-1,-2 14 0,-1 17-43,1 72 0,4-95 229,-1-8-438,1-1 0,0 0 0,1 1 0,0-1 0,0 1 0,5 16 0,-5-24 173,0-1-1,0 1 0,-1-1 0,1 1 1,0-1-1,0 1 0,0-1 0,1 0 1,-1 1-1,0-1 0,0 0 1,1 0-1,-1 0 0,1 0 0,-1 0 1,1 0-1,2 1 0,-1-2 16,0 1-1,0 0 1,0-1 0,1 0-1,-1 0 1,0 0 0,0 0-1,0-1 1,0 1-1,0-1 1,1 1 0,-1-1-1,3-2 1,7-3 78,-1 0 0,1-1 0,-2-1 0,1 0 0,-1 0 1,0-1-1,13-14 0,-11 10 423,1 1 1,0 1 0,30-19-1,-34 27-311,0 0 0,1 0 0,-1 2 0,0-1 0,1 1 0,-1 1 0,1 0 0,0 0 0,-1 1 0,0 0 0,17 5 0,13-1-78,-19-3-87,1-1 0,-1 0 0,1-2 0,35-6 0,-52 6-23,1 0 1,-1-1 0,0 1 0,0-1 0,0 0 0,0-1 0,-1 1 0,1-1 0,0 0-1,6-6 1,-9 6 12,0 1 1,0-1-1,0 1 0,0-1 0,0 0 0,-1 1 0,0-1 1,1 0-1,-1 0 0,0 0 0,-1 0 0,1 0 0,0-1 1,-1 1-1,0 0 0,1 0 0,-1 0 0,0 0 0,-2-6 0,2 7 63,-1 0 1,0 0-1,0 0 0,-1 0 0,1 0 0,0 0 0,-1 0 0,1 0 0,-1 1 0,0-1 0,1 1 0,-1-1 0,0 1 0,0 0 0,0 0 0,0 0 0,0 0 0,0 0 0,0 0 0,0 0 0,-1 0 0,1 1 1,0 0-1,0-1 0,-1 1 0,1 0 0,0 0 0,0 0 0,-3 0 0,-5 0 154,0 0 1,0 0-1,1 1 0,-1 0 1,-18 6-1,19-4-117,0 1 1,1 0-1,0 1 0,0 0 1,0 0-1,0 1 0,1 0 1,0 0-1,0 1 1,1 0-1,0 0 0,0 0 1,1 1-1,-1 0 0,2 0 1,-1 0-1,-4 15 0,3-8-255,0 0 0,2 1-1,0 0 1,1 0 0,0 1-1,2-1 1,0 0 0,0 1-1,4 23 1,-2-30-254,1-1 1,1 1-1,0-1 1,0 0-1,1 1 0,0-2 1,1 1-1,0 0 1,0-1-1,1 0 1,0 0-1,0 0 0,1-1 1,0 0-1,0-1 1,16 12-1,-2-3-594,2-2 0,0 0-1,0-1 1,1-1 0,32 9 0,67 14-7696</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6.943"/>
    </inkml:context>
    <inkml:brush xml:id="br0">
      <inkml:brushProperty name="width" value="0.05" units="cm"/>
      <inkml:brushProperty name="height" value="0.05" units="cm"/>
      <inkml:brushProperty name="color" value="#5B2D90"/>
    </inkml:brush>
  </inkml:definitions>
  <inkml:trace contextRef="#ctx0" brushRef="#br0">45 363 2769,'0'0'3180,"-2"-6"-3241,2 5 50,-1-6 24,-1 1 0,1 0 1,-2 0-1,1-1 1,0 1-1,-1 1 1,0-1-1,-6-8 0,1-14 2610,8 26-1911,0 0-1,0 1 1,-1-1-1,1 0 1,0 0-1,-1 1 1,1-1-1,-1 0 1,0 1-1,1-1 1,-1 0-1,-2-2 2506,3 8-2604,2 143 1045,28 199 0,-13-185-3808,-31-239 2213,2 18-102,-2-67-1,12-245 875,2 337-713,10-58 0,-8 82-112,0 1 0,0 0 0,1 0 0,1 1 0,-1-1 0,2 1 1,-1-1-1,1 1 0,1 0 0,7-9 0,-12 17-10,0-1 0,0 1 0,0 0 1,1-1-1,-1 1 0,0 0 0,1 0 0,-1 0 0,1 0 0,-1 0 1,1 0-1,-1 1 0,1-1 0,0 0 0,0 1 0,-1-1 0,1 1 1,0 0-1,0-1 0,-1 1 0,1 0 0,0 0 0,0 0 0,0 0 1,-1 1-1,1-1 0,0 0 0,0 1 0,-1-1 0,1 1 0,0 0 1,-1 0-1,1-1 0,-1 1 0,1 0 0,-1 0 0,1 0 0,-1 1 1,0-1-1,1 0 0,-1 0 0,0 1 0,0-1 0,1 2 0,3 4-13,0-1 0,-1 1-1,0 0 1,0 0-1,-1 0 1,0 0-1,0 0 1,3 14-1,-3-4-242,-1 0 0,-1 0 0,0 1-1,-1-1 1,-1 0 0,-1 0 0,0 1-1,-6 18 1,3-17-840,-1-1 1,0-1-1,-2 1 0,-10 17 0,-22 31-6985</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7.327"/>
    </inkml:context>
    <inkml:brush xml:id="br0">
      <inkml:brushProperty name="width" value="0.05" units="cm"/>
      <inkml:brushProperty name="height" value="0.05" units="cm"/>
      <inkml:brushProperty name="color" value="#5B2D90"/>
    </inkml:brush>
  </inkml:definitions>
  <inkml:trace contextRef="#ctx0" brushRef="#br0">284 92 10197,'0'0'6832,"-5"-15"-4185,3 6-2285,0 3-218,1 0 1,-1 0-1,0 0 1,-1 0-1,-4-9 0,6 14-88,0-1 1,0 0-1,0 1 0,0-1 0,-1 1 0,1 0 0,-1-1 0,1 1 0,-1 0 0,1 0 0,-1 0 0,1 0 0,-1 0 0,0 0 0,0 1 0,1-1 1,-1 0-1,0 1 0,0 0 0,0-1 0,0 1 0,0 0 0,0 0 0,1 0 0,-1 0 0,-4 1 0,-5 2-9,0 0-1,1 1 1,-1 0 0,1 1-1,0 0 1,0 1-1,0 0 1,1 0-1,0 1 1,0 1-1,1-1 1,0 1 0,-10 13-1,10-12-70,1 0-1,0 0 1,1 1-1,0 0 1,0 0-1,1 0 1,1 1-1,-1 0 1,2 0 0,0 0-1,0 0 1,1 0-1,-2 15 1,4-25 12,0-1-1,0 1 1,1-1 0,-1 1 0,0 0 0,0-1-1,0 1 1,0-1 0,1 1 0,-1 0 0,0-1 0,0 1-1,1-1 1,-1 1 0,1-1 0,-1 1 0,0-1-1,1 1 1,-1-1 0,1 0 0,-1 1 0,1-1 0,-1 0-1,1 1 1,-1-1 0,1 0 0,-1 1 0,1-1-1,0 0 1,0 0 0,26 1-270,26-16 67,7-21 139,-46 26 173,0 1 1,1 0 0,19-7-1,-33 15-71,0 1-1,0 0 1,0-1-1,0 1 1,0 0-1,0 0 1,0-1-1,0 1 1,0 0-1,0 0 1,0 0-1,0 0 1,0 1-1,0-1 1,0 0-1,0 0 1,0 1-1,0-1 1,0 0-1,0 1 1,0-1-1,0 1 1,0-1-1,0 1 1,0 0-1,-1-1 0,1 1 1,0 0-1,0-1 1,-1 1-1,1 0 1,-1 0-1,1 0 1,0 0-1,-1 0 1,0-1-1,1 1 1,-1 0-1,0 0 1,1 1-1,7 49-14,-7-35 163,15 125-395,-12-94-2501,0-1-3923,-2-26-6812</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7.695"/>
    </inkml:context>
    <inkml:brush xml:id="br0">
      <inkml:brushProperty name="width" value="0.05" units="cm"/>
      <inkml:brushProperty name="height" value="0.05" units="cm"/>
      <inkml:brushProperty name="color" value="#5B2D90"/>
    </inkml:brush>
  </inkml:definitions>
  <inkml:trace contextRef="#ctx0" brushRef="#br0">0 85 10869,'0'0'5034,"10"18"-4020,39 90 8,-42-90-947,-1 0 0,-1 1 0,0 0 0,-1-1 1,1 31-1,-4-33 30,-1 32 90,0-46-162,0-1-1,0 1 1,0-1-1,0 0 1,-1 1-1,1-1 1,0 1-1,-1-1 1,1 0 0,-1 0-1,0 1 1,1-1-1,-1 0 1,0 0-1,0 0 1,0 1-1,1-1 1,-1 0 0,0 0-1,-1-1 1,1 1-1,0 0 1,0 0-1,0 0 1,0-1-1,-2 2 1,2-2 35,0 0-1,0 0 1,1-1-1,-1 1 1,0 0-1,0 0 1,0 0 0,0 0-1,1-1 1,-1 1-1,0 0 1,0-1-1,1 1 1,-1-1 0,0 1-1,1-1 1,-1 1-1,0-1 1,1 1 0,-1-1-1,1 0 1,-1 1-1,1-1 1,-1 0-1,1 1 1,-1-1 0,1 0-1,0 0 1,-1 1-1,1-1 1,0 0-1,-1-1 1,-7-30 702,8 28-673,-6-38-15,3-1 0,1 1 0,8-78 1,-6 110-198,1-1 0,0 0 0,1 1 0,0 0 0,1-1 0,0 1 0,0 0 0,1 0 0,0 1 0,1-1 0,11-15 0,-16 24 49,1 0-1,0 0 1,0 0 0,1 0-1,-1 1 1,0-1-1,0 0 1,0 1 0,0-1-1,1 0 1,-1 1-1,0-1 1,1 1 0,-1 0-1,0 0 1,1-1-1,-1 1 1,0 0 0,1 0-1,-1 0 1,1 0-1,-1 0 1,0 1 0,1-1-1,-1 0 1,0 1-1,1-1 1,-1 1 0,0-1-1,0 1 1,1 0-1,-1-1 1,0 1 0,0 0-1,0 0 1,1 1-1,5 4-488,-1 0 0,0 1 0,0 0 0,7 10 0,-8-10 187,61 77-6203,-31-47 2153</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8.050"/>
    </inkml:context>
    <inkml:brush xml:id="br0">
      <inkml:brushProperty name="width" value="0.05" units="cm"/>
      <inkml:brushProperty name="height" value="0.05" units="cm"/>
      <inkml:brushProperty name="color" value="#5B2D90"/>
    </inkml:brush>
  </inkml:definitions>
  <inkml:trace contextRef="#ctx0" brushRef="#br0">275 125 2881,'0'0'7417,"0"-15"-3767,-5-49-652,4 62-2847,0-1 0,1 1-1,-1-1 1,-1 1-1,1 0 1,0-1 0,-1 1-1,1 0 1,-1 0 0,0 0-1,1 0 1,-1 1-1,0-1 1,0 0 0,0 1-1,0-1 1,-1 1-1,1 0 1,0 0 0,-1 0-1,1 0 1,0 0-1,-1 0 1,1 1 0,-1-1-1,1 1 1,-4-1 0,-2 0 142,-1 1 0,0-1 0,1 2 0,-1-1 0,-16 4 0,16-1-253,1 0 0,0 1 0,0 0-1,0 0 1,1 1 0,-1 0-1,1 0 1,0 1 0,0 0-1,1 0 1,0 0 0,0 1-1,0 0 1,-5 9 0,7-10-60,0 0 1,0 0 0,1 0-1,-1 1 1,1-1-1,1 1 1,-1-1 0,1 1-1,0 0 1,1 0-1,0 0 1,0 0 0,0 1-1,1-1 1,0 0-1,0 0 1,1 0 0,2 9-1,-2-15-16,0 0 0,0 1 0,0-1 0,0 0-1,0 1 1,1-1 0,-1 0 0,0 0 0,1 0 0,-1 0-1,1 0 1,-1-1 0,1 1 0,0 0 0,-1-1 0,1 1-1,0-1 1,-1 1 0,1-1 0,0 0 0,0 0 0,-1 0-1,1 0 1,0 0 0,0 0 0,-1 0 0,1-1 0,0 1-1,-1-1 1,4 0 0,3-1-69,-1 0 0,0 0 1,1-1-1,-1 0 0,12-7 0,-10 5 203,-1-1 0,-1 0 0,1 0-1,-1-1 1,0 0 0,-1-1 0,0 1 0,9-15 0,-16 31 111,0 0 1,0 0-1,1 1 1,0-1 0,2 11-1,0 10-1280,-2-27 624,0 1 1,0-1-1,0 0 0,0 0 0,0 1 0,1-1 0,0 0 0,0 0 0,0 0 1,0 0-1,0 0 0,0 0 0,3 4 0,9 6-5999</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8.435"/>
    </inkml:context>
    <inkml:brush xml:id="br0">
      <inkml:brushProperty name="width" value="0.05" units="cm"/>
      <inkml:brushProperty name="height" value="0.05" units="cm"/>
      <inkml:brushProperty name="color" value="#5B2D90"/>
    </inkml:brush>
  </inkml:definitions>
  <inkml:trace contextRef="#ctx0" brushRef="#br0">35 153 4770,'0'0'15847,"-5"21"-15727,3-13-149,-5 21-19,2 0 0,0 0 0,0 38 0,3-133-729,0 38 852,1 0 0,1 0 0,2 1-1,9-50 1,-11 77-61,0 0-1,0-1 1,0 1 0,0 0-1,0 0 1,0 0 0,0 0-1,0-1 1,0 1-1,0 0 1,0 0 0,0 0-1,1 0 1,-1 0 0,0-1-1,0 1 1,0 0-1,0 0 1,0 0 0,0 0-1,1 0 1,-1 0 0,0 0-1,0 0 1,0 0-1,0 0 1,1-1 0,-1 1-1,0 0 1,0 0 0,0 0-1,0 0 1,1 0-1,-1 0 1,0 0 0,0 0-1,0 0 1,1 1-1,-1-1 1,0 0 0,0 0-1,0 0 1,0 0 0,0 0-1,1 0 1,-1 0-1,11 9 123,6 12-220,-17-21 118,4 6-43,0-1 0,0 0 1,0 0-1,1 0 0,0-1 1,-1 0-1,2 0 0,-1 0 1,0 0-1,1-1 0,0 0 0,0 0 1,0 0-1,0-1 0,0 0 1,0 0-1,0-1 0,1 1 1,-1-1-1,1-1 0,-1 1 0,9-1 1,-12-1 0,0 0-1,0 0 1,0 0 0,-1-1 0,1 1-1,0-1 1,-1 1 0,1-1 0,-1 0-1,0 0 1,1 0 0,-1 0 0,0 0-1,0-1 1,-1 1 0,1-1 0,0 1-1,-1-1 1,1 0 0,-1 1 0,0-1-1,0 0 1,0 0 0,0 0 0,-1 0-1,1 0 1,0-5 0,2-11 100,-1 0 0,1-36 0,-3 37 4566,0 48-3859,0 55-1139,-1-56 357,2 1-1,2-1 1,11 54-1,-11-71-1842,1 1-1,1-1 0,9 18 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2.447"/>
    </inkml:context>
    <inkml:brush xml:id="br0">
      <inkml:brushProperty name="width" value="0.05" units="cm"/>
      <inkml:brushProperty name="height" value="0.05" units="cm"/>
      <inkml:brushProperty name="color" value="#5B2D90"/>
    </inkml:brush>
  </inkml:definitions>
  <inkml:trace contextRef="#ctx0" brushRef="#br0">1 221 1313,'0'0'13598,"23"-7"-12435,1 2-848,12-4 326,0-1 0,66-28 0,-93 34-496,0-1 0,-1 0 0,0-1 1,0 0-1,0 0 0,10-11 0,-16 14-102,1 1 0,-1-1 0,0 0 1,0 0-1,0 0 0,0-1 0,-1 1 1,1 0-1,-1-1 0,0 1 0,1-1 1,-2 1-1,1-1 0,0 0 0,-1 1 1,0-1-1,0 1 0,0-1 0,0 0 1,-1-5-1,0 7-37,-1 0-1,1 0 1,-1 0 0,1 0-1,-1 1 1,1-1 0,-1 1-1,0-1 1,0 1 0,0 0-1,0-1 1,0 1 0,0 0-1,0 0 1,0 1 0,0-1 0,-1 0-1,1 1 1,0-1 0,0 1-1,-1 0 1,1 0 0,0 0-1,0 0 1,-3 0 0,-7 0-16,1 0 1,0 1 0,0 0 0,-14 3-1,15-1 11,1 1-1,-1 0 0,0 1 1,1 0-1,0 0 0,0 1 1,1 0-1,-1 0 0,1 1 1,1 1-1,-1-1 0,1 1 0,1 0 1,-1 0-1,2 1 0,-10 17 1,10-17 5,0 1 0,1-1 0,1 1 1,-1 0-1,2 0 0,-1 0 0,1 0 1,1 0-1,0 1 0,0-1 0,1 0 0,0 1 1,1-1-1,0 0 0,1 0 0,0 1 0,5 13 1,-4-18-13,0-1 1,0 1 0,1 0 0,0-1-1,0 0 1,0 1 0,0-2 0,1 1-1,0 0 1,0-1 0,0 0-1,1 0 1,-1-1 0,1 1 0,0-1-1,0-1 1,0 1 0,0-1 0,0 0-1,10 2 1,-6-2-44,0 0 1,0-1-1,-1 0 0,1-1 1,0 0-1,0-1 0,0 0 0,0 0 1,0-1-1,-1 0 0,1-1 1,-1 0-1,12-6 0,5-4 59,-2-2-1,0-1 0,-1-1 0,0-1 0,-1-1 0,-1-1 1,-1 0-1,26-37 0,-42 51 222,0 0 0,-1 0 0,0-1 0,-1 1 0,1-1 0,-1 0 1,1-7-1,-2 13-191,-1 0 0,0 0 0,1 0 0,-1 0 0,0 0 0,0-1 0,0 1 0,0 0 0,0 0 0,0 0 1,0 0-1,0-1 0,0 1 0,-1 0 0,1 0 0,0 0 0,-1 0 0,1 0 0,-1 0 0,1 0 0,-1 0 0,0 0 1,1 0-1,-1 0 0,0 0 0,0 0 0,1 0 0,-1 1 0,0-1 0,0 0 0,0 0 0,0 1 0,0-1 0,0 1 1,0-1-1,0 1 0,-1-1 0,1 1 0,0 0 0,0 0 0,0-1 0,0 1 0,0 0 0,-3 0 0,2 1-45,0-1 0,0 1-1,1 0 1,-1-1-1,0 1 1,0 0 0,0 0-1,0 0 1,1 0-1,-1 1 1,1-1 0,-1 0-1,1 1 1,-1-1 0,1 1-1,0 0 1,-1-1-1,1 1 1,0 0 0,0 0-1,1-1 1,-1 1-1,-1 4 1,-15 48-115,17-53 119,-4 20-79,0 0 0,2 0-1,0 0 1,2 27 0,0-47 24,0 0-1,1 0 1,-1 1-1,0-1 1,0 0-1,1 0 0,-1 0 1,0 0-1,1 0 1,0 0-1,-1 0 0,1 0 1,-1 0-1,1 0 1,0 0-1,0 0 1,0 0-1,-1 0 0,1 0 1,0-1-1,0 1 1,0 0-1,0-1 0,0 1 1,0-1-1,0 1 1,1-1-1,-1 1 1,0-1-1,0 0 0,0 0 1,0 1-1,1-1 1,-1 0-1,0 0 0,0 0 1,0 0-1,0-1 1,1 1-1,1-1 1,0 1-245,1-1 1,0 0 0,-1 0 0,1 0 0,-1 0 0,0 0 0,1-1 0,-1 0-1,0 0 1,0 0 0,0 0 0,4-3 0,12-21-4921,-4-1-2001</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8.878"/>
    </inkml:context>
    <inkml:brush xml:id="br0">
      <inkml:brushProperty name="width" value="0.05" units="cm"/>
      <inkml:brushProperty name="height" value="0.05" units="cm"/>
      <inkml:brushProperty name="color" value="#5B2D90"/>
    </inkml:brush>
  </inkml:definitions>
  <inkml:trace contextRef="#ctx0" brushRef="#br0">37 386 13430,'0'0'5355,"21"1"-5147,67-1-219,-85 0-4,0 0 0,0-1 0,0 1 0,-1-1 0,1 0 1,0 1-1,-1-2 0,1 1 0,0 0 0,-1 0 0,1-1 0,-1 1 0,0-1 0,1 0 0,-1 0 0,0 0 1,0 0-1,0 0 0,-1 0 0,1 0 0,0-1 0,-1 1 0,1-1 0,-1 1 0,0-1 0,0 0 1,0 1-1,1-6 0,-1 6 13,-1 0 0,1 0 1,-1 0-1,0 0 1,1 0-1,-1 0 0,0 0 1,0 0-1,0 0 0,-1 0 1,1 0-1,0 0 0,-1 0 1,1 0-1,-1 0 1,0 0-1,0 0 0,1 0 1,-1 0-1,-1 0 0,1 1 1,0-1-1,0 0 1,-1 1-1,1-1 0,0 1 1,-1 0-1,0-1 0,1 1 1,-4-2-1,1 2 84,-1-1-1,1 1 1,-1 0 0,1 1-1,-1-1 1,0 1 0,1 0-1,-1 0 1,0 0-1,1 1 1,-1-1 0,0 1-1,1 0 1,-1 1 0,1-1-1,0 1 1,-1 0-1,-6 4 1,5-2 34,1 1 0,0 0 1,-1 0-1,2 0 0,-1 0 0,1 1 1,0 0-1,0 0 0,0 0 0,1 0 0,-4 9 1,0 7 154,0 0 0,1 1 1,1-1-1,1 1 0,1 0 1,0 38-1,3-54-232,0 1-1,0-1 1,1 0-1,-1 1 1,2-1-1,-1 0 1,4 10 0,-4-15-42,1 1 0,-1-1 0,1 0 0,-1 0 0,1 0 0,-1 0 0,1-1 0,0 1 0,0 0 0,0-1 0,0 1 0,0-1 0,1 0 0,-1 0 0,0 1 1,0-2-1,1 1 0,-1 0 0,1 0 0,-1-1 0,1 1 0,-1-1 0,1 0 0,-1 0 0,4 0 0,2-1-123,1 0 1,0 0-1,-1-1 0,1-1 0,-1 1 1,0-1-1,0-1 0,0 1 1,0-1-1,0-1 0,-1 0 0,0 0 1,0 0-1,0-1 0,-1 0 1,11-12-1,1-2-735,0-1 0,-2-1-1,-1 0 1,17-33 0,-21 31-432,-2 1-1,-1-1 1,0 0 0,-2-1-1,-1 0 1,-1 0-1,1-30 1,-4 18 1057,-1 0 0,-5-40-1,4 72 865,0 1-1,0-1 0,0 0 0,0 1 0,-1 0 0,0-1 1,0 1-1,0 0 0,-5-7 0,6 10-393,0 0 1,0 0-1,0 0 0,1 0 1,-1 0-1,0 0 0,0 0 1,0 0-1,-1 0 0,1 1 0,0-1 1,0 0-1,0 1 0,0-1 1,-1 1-1,1 0 0,0-1 1,-1 1-1,1 0 0,0 0 1,-1 0-1,1-1 0,0 1 0,-1 1 1,1-1-1,0 0 0,0 0 1,-1 0-1,1 1 0,0-1 1,-1 1-1,1-1 0,0 1 1,0-1-1,0 1 0,0 0 1,-1 0-1,0 1 0,-1 1-65,-1 1 0,1-1 1,0 1-1,1 0 0,-1 0 0,1 0 0,-1 0 0,1 0 0,0 1 0,1-1 0,-1 1 1,0 5-1,-10 60 639,8-2-321,3 0 1,11 95-1,1 28-5673,-11-174-2442</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9.248"/>
    </inkml:context>
    <inkml:brush xml:id="br0">
      <inkml:brushProperty name="width" value="0.05" units="cm"/>
      <inkml:brushProperty name="height" value="0.05" units="cm"/>
      <inkml:brushProperty name="color" value="#5B2D90"/>
    </inkml:brush>
  </inkml:definitions>
  <inkml:trace contextRef="#ctx0" brushRef="#br0">1 304 14231,'0'0'5405,"17"-9"-3909,61-24-887,-33 15-486,0-2 1,81-48-1,-123 66-70,1 0-1,-1-1 0,0 1 0,0 0 0,0-1 0,0 0 0,-1 0 1,1 1-1,-1-1 0,1-1 0,-1 1 0,0 0 0,0-1 0,-1 1 1,1-1-1,-1 1 0,1-1 0,-1 0 0,0 0 0,-1 1 0,1-7 1,-1 8-13,-1 1 1,1 0 0,-1 0 0,0-1-1,1 1 1,-1 0 0,0 0 0,0 0-1,0 0 1,0 0 0,0 0 0,0 0-1,0 0 1,0 0 0,-1 1 0,1-1-1,0 0 1,0 1 0,-1-1 0,1 1-1,0-1 1,-1 1 0,1 0 0,-1 0-1,1-1 1,0 1 0,-1 0 0,1 0-1,-1 0 1,-1 1 0,-49 1 318,51-2-354,-9 1 0,0 1 0,0 0 0,1 1 0,0 0 0,-1 1 0,1 0 0,0 0 0,1 1 0,-1 0 0,1 1 0,-11 8 0,16-11-50,-1 0 0,0 1-1,1-1 1,-1 1 0,1 0-1,0 0 1,0 0 0,1 0 0,-1 0-1,1 1 1,0-1 0,0 1-1,1 0 1,-1-1 0,1 1-1,0 0 1,0 0 0,1 0-1,-1 0 1,1 0 0,0 0 0,0 0-1,1-1 1,2 11 0,-2-12 22,1 0 1,-1 1 0,1-1 0,0 0 0,0 0 0,0 0 0,1-1 0,-1 1 0,1 0 0,0-1 0,-1 0 0,1 1 0,0-1 0,0 0 0,7 2 0,58 24-96,-41-18 58,0 0 118,-13-5-32,0 0 0,-1 0 0,0 2-1,0-1 1,23 18 0,-36-24-28,0 0 0,1 0 0,-1 1 0,0-1 1,1 0-1,-1 0 0,0 1 0,1-1 0,-1 0 0,0 1 0,0-1 0,0 0 0,1 1 0,-1-1 1,0 0-1,0 1 0,0-1 0,0 1 0,1-1 0,-1 0 0,0 1 0,0-1 0,0 1 0,0-1 0,0 1 1,0-1-1,0 0 0,0 1 0,0-1 0,-1 1 0,1-1 7,0 1 0,-1-1 0,1 0 0,0 0-1,0 0 1,-1 0 0,1 0 0,0 0 0,0 0 0,-1 0 0,1 0 0,0 0-1,-1 0 1,1 0 0,0 0 0,0 0 0,-1 0 0,1 0 0,0 0 0,-1 0 0,1 0-1,0-1 1,0 1 0,-1 0 0,1 0 0,0 0 0,0 0 0,0-1 0,-1 1-1,1 0 1,0 0 0,0 0 0,0-1 0,-1 1 0,1 0 0,0 0 0,0-1-1,0 1 1,0-1 0,-3-4 104,1-1-1,0 0 1,0 1-1,0-1 1,1 0-1,0 0 1,0 0-1,1 0 1,-1 0-1,2-8 1,5-64 530,-1 58-652,1 0 1,0 1-1,1 0 1,2 0-1,14-26 1,-16 33-540,1 0 1,0 1 0,0 0 0,1 1-1,12-12 1,1 9-2693,-4 9-3316</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19.612"/>
    </inkml:context>
    <inkml:brush xml:id="br0">
      <inkml:brushProperty name="width" value="0.05" units="cm"/>
      <inkml:brushProperty name="height" value="0.05" units="cm"/>
      <inkml:brushProperty name="color" value="#5B2D90"/>
    </inkml:brush>
  </inkml:definitions>
  <inkml:trace contextRef="#ctx0" brushRef="#br0">5 2 18408,'0'0'5520,"-1"19"-5504,-2 61-141,3-78 100,0 0 1,0 1-1,0-1 1,0 0 0,0 0-1,1 0 1,-1 0-1,1 0 1,-1 0-1,1-1 1,-1 1-1,1 0 1,0 0-1,0 0 1,0 0-1,0-1 1,1 1-1,-1-1 1,0 1-1,1-1 1,-1 1-1,1-1 1,-1 0-1,1 1 1,0-1-1,-1 0 1,1 0-1,0 0 1,0 0 0,0-1-1,0 1 1,0-1-1,0 1 1,0-1-1,0 1 1,0-1-1,0 0 1,0 0-1,0 0 1,2 0-1,1-1-46,0 0-1,0 0 1,0 0-1,-1 0 0,1-1 1,0 0-1,-1 0 1,0 0-1,1-1 0,-1 1 1,0-1-1,7-6 1,-4 1 81,0-1 1,0 0 0,-1 0 0,0-1 0,7-16-1,-11 21 778,0-1 0,0 0 1,0 0-1,-1 0 0,0 0 0,1-12 0,-4 27-851,1 0-1,-2 0 1,1 0 0,-1-1-1,0 1 1,-1-1-1,0 0 1,-7 11 0,-4 11-410,8-15 121,-45 99-6660,26-52-5052</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8:20.935"/>
    </inkml:context>
    <inkml:brush xml:id="br0">
      <inkml:brushProperty name="width" value="0.05" units="cm"/>
      <inkml:brushProperty name="height" value="0.05" units="cm"/>
      <inkml:brushProperty name="color" value="#5B2D90"/>
    </inkml:brush>
  </inkml:definitions>
  <inkml:trace contextRef="#ctx0" brushRef="#br0">0 783 9012,'0'0'7790,"5"-5"-7397,2-2-171,1 1 1,0 0 0,0 1 0,0 0-1,1 0 1,-1 1 0,1-1 0,0 2 0,0 0-1,1 0 1,14-3 0,21-2 407,55-2 0,-63 7-724,1040-67 603,409-43-1821,-857 12 971,-45 6-209,-174 39-1031,778-101 632,-1106 147 935,4 1 1013,-1-4 0,87-24 0,-141 28-1260,0 2-1,41-4 1,-72 10 200,0 1 0,0 0 0,0 0 0,0 0 0,0 0 0,0 0 0,0 0 1,0 0-1,0 0 0,0-1 0,0 1 0,-1 0 0,1 0 0,0 0 0,0 0 0,0 0 1,0 0-1,0-1 0,0 1 0,0 0 0,0 0 0,0 0 0,0 0 0,0 0 0,0 0 0,0-1 1,0 1-1,0 0 0,0 0 0,1 0 0,-1 0 0,0 0 0,0 0 0,0 0 0,0-1 1,0 1-1,0 0 0,0 0 0,0 0 0,0 0 0,0 0 0,0 0 0,1 0 0,-1 0 1,0 0-1,0-1 0,0 1 0,0 0 0,0 0 0,0 0 0,1 0 0,-1 0 0,0 0 0,0 0 1,0 0-1,0 0 0,-16-5-4512</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04.936"/>
    </inkml:context>
    <inkml:brush xml:id="br0">
      <inkml:brushProperty name="width" value="0.05" units="cm"/>
      <inkml:brushProperty name="height" value="0.05" units="cm"/>
      <inkml:brushProperty name="color" value="#5B2D90"/>
    </inkml:brush>
  </inkml:definitions>
  <inkml:trace contextRef="#ctx0" brushRef="#br0">22 72 6931,'0'0'14268,"-3"-14"-13262,-9-43-163,7 159 403,4-25-1210,2 95 162,1-154-183,0 1-1,2 0 0,0-1 0,0 0 0,2 0 0,14 33 0,-17-46-26,-1-1 0,1 1 0,0 0 0,1-1 0,-1 0-1,1 0 1,-1 0 0,1 0 0,0 0 0,1-1 0,-1 1 0,1-1-1,-1 0 1,1-1 0,9 4 0,-10-4 0,0-1-1,0-1 1,1 1 0,-1-1-1,0 1 1,1-1 0,-1-1-1,0 1 1,1 0-1,-1-1 1,0 0 0,0 0-1,0 0 1,0-1 0,0 1-1,0-1 1,0 0 0,0 0-1,-1-1 1,6-3 0,12-13 16,-1 0 1,-1-2-1,0 0 1,-2-1-1,-1-1 1,0 0-1,17-37 0,46-65 33,-68 116-13,-6 14-19,-2 23-19,-3-21 9,2 204 489,0 9-3161,-1-213 2179,1 22-1531,5-15-2519,3-11-3029</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05.386"/>
    </inkml:context>
    <inkml:brush xml:id="br0">
      <inkml:brushProperty name="width" value="0.05" units="cm"/>
      <inkml:brushProperty name="height" value="0.05" units="cm"/>
      <inkml:brushProperty name="color" value="#5B2D90"/>
    </inkml:brush>
  </inkml:definitions>
  <inkml:trace contextRef="#ctx0" brushRef="#br0">995 145 9925,'-23'-15'2334,"-1"-2"-1616,3 1-24,-1 1-1,-1 1 1,0 1-1,-1 1 1,-28-10 0,38 18-488,1-1 0,-1 2 0,0 0 0,-1 1 0,1 0 0,0 1 0,-1 0 0,1 1 0,0 1 0,-1 1 1,1 0-1,0 0 0,0 1 0,0 1 0,0 1 0,1 0 0,0 0 0,0 2 0,-15 8 0,-9 14 23,1 1-1,2 1 0,1 2 0,1 1 0,2 2 1,2 1-1,1 1 0,2 1 0,-31 66 0,29-46-33,3 1 0,2 1-1,3 1 1,3 0-1,2 2 1,-7 88 0,15-80-124,3-1 0,3 1 0,4-1 1,2 1-1,30 133 0,-27-173-64,2 0 0,1-1-1,1 0 1,2-1 0,1-1 0,25 36-1,-25-45-40,0 0 0,1-1 0,1-1 0,1-1 0,0-1 0,2 0 0,-1-2-1,2 0 1,27 13 0,-21-15-1,1-1-1,0-1 1,0-1-1,1-2 1,1-1-1,-1-1 1,1-2-1,-1-1 1,1-1-1,0-2 1,0-1-1,-1-1 1,51-13-1,-43 7-8,0-3 0,-1-1-1,0-2 1,-1-1 0,0-2-1,-2-1 1,0-2 0,-1-1-1,-2-2 1,34-32 0,-41 31 18,-1-1 1,-2-1-1,-1-1 1,-1-1-1,-1 0 1,-2-2-1,0 0 1,-3 0-1,0-2 1,-2 1-1,12-65 1,-11 23 17,-3-1 0,-3 0 1,-4 0-1,-9-101 1,2 118 35,-3 0 1,-1 1 0,-4 0 0,-2 1 0,-2 1 0,-34-75 0,38 103-8,-2 1 1,0 1 0,-2 0 0,-1 1-1,-1 1 1,-23-23 0,26 32-15,0 0 0,0 1 0,-1 1 0,-1 1 0,0 1 0,0 0 0,-1 1 0,0 1 0,-32-9 0,28 11-23,-1 1 0,1 1 0,-1 0 0,0 2 0,0 1 0,0 2 1,0 0-1,1 1 0,-44 9 0,50-6-70,0 1 0,0 0-1,1 1 1,0 1 0,0 0 0,1 1-1,0 1 1,0 0 0,1 1 0,0 1-1,1 0 1,1 1 0,-18 23 0,16-17-858,1 1 0,1 0 0,-14 34 1,-16 67-6109</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07.086"/>
    </inkml:context>
    <inkml:brush xml:id="br0">
      <inkml:brushProperty name="width" value="0.05" units="cm"/>
      <inkml:brushProperty name="height" value="0.05" units="cm"/>
      <inkml:brushProperty name="color" value="#5B2D90"/>
    </inkml:brush>
  </inkml:definitions>
  <inkml:trace contextRef="#ctx0" brushRef="#br0">10 290 6627,'0'0'11966,"-7"-20"-5769,6 20-6072,0 0-466,0 0 560,24 0-825,13-1 751,0-1-1,-1-1 1,1-3-1,-1-1 1,38-12 0,-54 13-144,0-1 0,-1-1 0,0 0 0,0-1 0,-1-1 1,0-1-1,-1 0 0,0-2 0,-1 1 0,24-27 0,-35 34-2,0-1-1,0 1 1,-1 0-1,0-1 0,0 0 1,0 0-1,2-7 0,-5 12-1,1 0-1,-1-1 0,0 1 1,1 0-1,-1 0 0,0-1 1,0 1-1,0 0 0,0-1 0,0 1 1,0 0-1,0-1 0,0 1 1,-1 0-1,1 0 0,0-1 1,-1 1-1,1 0 0,-1 0 1,1 0-1,-1 0 0,0-1 1,0 1-1,1 0 0,-1 0 0,0 0 1,0 0-1,0 1 0,0-1 1,0 0-1,0 0 0,0 0 1,0 1-1,0-1 0,-1 1 1,1-1-1,0 1 0,0-1 0,-1 1 1,1 0-1,-2-1 0,-14-1-22,1 1 0,-1 0-1,0 2 1,0-1 0,1 2 0,-1 0-1,1 1 1,0 1 0,-1 1-1,2 0 1,-1 1 0,1 0-1,0 1 1,0 1 0,0 1-1,-14 11 1,19-12 15,-1 0 1,1 1-1,0 0 0,1 1 1,0 0-1,1 1 0,0 0 1,0 0-1,-7 15 0,12-17-6,-1 0 0,1 0 0,0 0 0,0 0 0,1 1 0,1-1 0,0 1 0,0-1 0,1 1 0,0-1 0,0 1 0,1-1 0,4 19 0,-2-17-17,1-1 0,1 1-1,0 0 1,0-1 0,1 0 0,0-1-1,1 1 1,0-1 0,0 0 0,15 13-1,12 8-470,50 36 0,-43-36 105,-22-16 176,34 29-338,-50-40 541,1 1-1,-1-1 1,0 1 0,0 0 0,-1 0-1,1 0 1,-1 0 0,0 1 0,0-1 0,0 1-1,1 6 1,-3-9 47,0-1 0,0 1 0,0 0-1,0-1 1,0 1 0,0-1 0,-1 1 0,1-1 0,0 1-1,-1-1 1,1 1 0,-1-1 0,0 1 0,0-1 0,1 0-1,-1 1 1,0-1 0,0 0 0,0 0 0,0 1-1,0-1 1,-1 0 0,1 0 0,0 0 0,0-1 0,-1 1-1,1 0 1,-1 0 0,-2 0 0,-49 16 1516,41-14-1154,-33 9-131,-1-2 0,-1-2 0,-67 3-1,136-41-9879,26-10-5285</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07.438"/>
    </inkml:context>
    <inkml:brush xml:id="br0">
      <inkml:brushProperty name="width" value="0.05" units="cm"/>
      <inkml:brushProperty name="height" value="0.05" units="cm"/>
      <inkml:brushProperty name="color" value="#5B2D90"/>
    </inkml:brush>
  </inkml:definitions>
  <inkml:trace contextRef="#ctx0" brushRef="#br0">34 0 11589,'0'0'15143,"0"59"-14999,0 21 128,0 17 1313,0 4-1569,0-3 288,0-1-304,0-6-272,0-2-592,0-5-1393,-12-15-2289,-10-21-3810</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07.767"/>
    </inkml:context>
    <inkml:brush xml:id="br0">
      <inkml:brushProperty name="width" value="0.05" units="cm"/>
      <inkml:brushProperty name="height" value="0.05" units="cm"/>
      <inkml:brushProperty name="color" value="#5B2D90"/>
    </inkml:brush>
  </inkml:definitions>
  <inkml:trace contextRef="#ctx0" brushRef="#br0">0 201 12550,'0'0'2718,"23"-12"-58,-8 4-2285,-3 1-158,1 0 0,0 0 0,1 1 0,-1 1 0,1 0 0,1 1 0,-1 1 0,0 0 0,1 0 0,24 1-1,-22 2-107,0 2 0,0 0-1,-1 1 1,1 1 0,-1 0-1,1 1 1,-1 1 0,-1 1-1,1 0 1,-1 1 0,0 0-1,-1 1 1,0 1 0,-1 1-1,17 14 1,-21-15-116,0-1 0,-1 1 0,0 0 0,0 1 0,-1 0 0,0 0 0,-1 0 0,-1 1 1,0 0-1,0 0 0,-1 1 0,0-1 0,-2 1 0,1 0 0,-1-1 0,-1 1 0,0 0 0,-1 0 0,-1 0 0,-2 21 0,2-29 6,0-1 1,0 0-1,0 0 0,0 1 0,-1-1 1,0 0-1,1 0 0,-2 0 0,1-1 1,0 1-1,-1 0 0,1-1 0,-1 1 1,0-1-1,0 0 0,-1 0 0,1 0 1,-1-1-1,1 1 0,-1-1 0,0 0 1,0 0-1,0 0 0,0 0 0,0-1 1,0 0-1,0 0 0,-1 0 0,1 0 1,0 0-1,-8-1 0,10 0 64,0 0 1,0 0-1,0-1 0,0 1 0,1-1 0,-1 1 0,0-1 1,0 0-1,0 0 0,1 0 0,-1 0 0,0 0 0,1 0 1,-1 0-1,1 0 0,-1-1 0,1 1 0,0-1 0,-2-1 1,0-2 49,0 1-1,1-1 1,0 1 0,-1-1 0,2 0 0,-1 0 0,-1-7 0,-1-10 252,2 0 0,-1-37 1,3 47-251,0-15-116,1 0 1,2 0 0,1 1-1,1-1 1,1 1 0,1 0-1,15-36 1,-13 42-477,1 0 1,0 1-1,1 0 0,1 1 1,25-29-1,-34 44 195,-1 0 0,1 1 0,1-1 0,-1 0 0,0 1 0,1 0 0,6-4 0,8 4-2915,0 11-3644,0 20-2165</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09.218"/>
    </inkml:context>
    <inkml:brush xml:id="br0">
      <inkml:brushProperty name="width" value="0.05" units="cm"/>
      <inkml:brushProperty name="height" value="0.05" units="cm"/>
      <inkml:brushProperty name="color" value="#5B2D90"/>
    </inkml:brush>
  </inkml:definitions>
  <inkml:trace contextRef="#ctx0" brushRef="#br0">324 369 14375,'0'0'11394,"2"-4"-10796,3-8-18,-1 3-488,0 0 1,0 0-1,-1-1 1,-1 1-1,0 0 1,2-17-1,-9 24-96,0 1 1,0 0-1,0 1 1,0-1-1,0 1 1,0 0-1,-1 0 1,-8 2-1,1 0-7,1 1 0,0 1 0,0 0 0,0 0 0,0 1 0,1 1 1,-1 0-1,2 0 0,-1 1 0,1 0 0,0 1 0,0 1 0,-12 12 0,6-4 53,1 0-1,1 1 1,0 1 0,1 0-1,1 0 1,-14 34 0,22-45-65,1 1 1,0-1-1,1 0 0,0 1 1,0 0-1,0 0 1,2-1-1,-1 1 1,1 0-1,1 13 1,0-21 16,-1 0 1,1 0 0,-1 0-1,1 0 1,0 0 0,0 0 0,-1 0-1,1-1 1,0 1 0,0 0-1,0 0 1,0-1 0,0 1-1,0-1 1,0 1 0,0-1 0,0 1-1,0-1 1,0 0 0,1 1-1,-1-1 1,0 0 0,0 0 0,0 0-1,0 0 1,1 0 0,-1 0-1,0 0 1,2 0 0,35-5-66,-27 1 91,-2 1-1,1-2 1,0 1 0,-1-1-1,0-1 1,0 1 0,0-1 0,13-13-1,7-9 124,24-32 0,-8 10-72,-44 50-75,-1 1 1,1-1 0,-1 0-1,1 1 1,0-1 0,-1 1-1,1-1 1,-1 1 0,1 0 0,-1-1-1,1 1 1,-1-1 0,0 1-1,1 0 1,-1 0 0,0-1-1,0 1 1,1 0 0,-1-1-1,0 1 1,0 0 0,0 0-1,0-1 1,0 1 0,0 0-1,0 1 1,7 31-173,-6-29 143,2 13 14,0 0 0,2 0 0,0 0 0,1-1 0,0 0 0,2 0 0,12 20 0,-18-32-38,1 0 0,0 0 0,1-1 0,-1 1 0,1 0 0,-1-1 0,1 0 0,0 0 0,0 0 0,1 0 0,-1-1 0,0 0 0,1 0 0,0 0 0,-1 0 1,1-1-1,0 0 0,0 0 0,0 0 0,0 0 0,0-1 0,0 0 0,0 0 0,0 0 0,0-1 0,0 1 0,0-1 0,0 0 0,-1-1 0,9-3 0,-5 2-86,0-2 0,-1 1 0,0-1 0,0 0 0,0 0 0,0-1 1,-1 0-1,0 0 0,0-1 0,-1 0 0,0 0 0,0 0 0,5-10 1,4-10-656,0-1 0,14-41 0,-16 30-186,-2 0 0,-1-1 1,-2-1-1,3-66 1,-12-74 2702,-4 152 602,0 24-336,1 20-918,-2 61-755,3 98-1,5-115-438,-2 0-1,-3 0 0,-19 102 0,25-176-580,-1 8 746,0 0 0,1 0 0,0 0 0,0 1-1,0-1 1,5-8 0,5-6 13,0 1 0,2 1 0,16-19 0,-26 33 71,0 0-1,1 1 1,-1-1 0,1 1 0,0 0-1,0 1 1,1-1 0,-1 1-1,0 0 1,1 0 0,0 1 0,0 0-1,0 0 1,0 0 0,0 1 0,12-2-1,-15 4-103,-1-1 1,0 1-1,0 0 0,1-1 0,-1 1 1,0 1-1,0-1 0,0 0 0,0 0 1,0 1-1,0-1 0,0 1 0,0-1 0,-1 1 1,1 0-1,-1 0 0,1 0 0,-1 0 1,0 0-1,0 0 0,0 0 0,0 0 1,0 1-1,0-1 0,0 0 0,-1 0 0,1 1 1,-1-1-1,0 5 0,4 11-38,-2 0-1,0 31 1,-2-42 33,2 120-578,-2-44-7751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40.219"/>
    </inkml:context>
    <inkml:brush xml:id="br0">
      <inkml:brushProperty name="width" value="0.05" units="cm"/>
      <inkml:brushProperty name="height" value="0.05" units="cm"/>
      <inkml:brushProperty name="color" value="#5B2D90"/>
    </inkml:brush>
  </inkml:definitions>
  <inkml:trace contextRef="#ctx0" brushRef="#br0">237 229 4082,'0'0'10770,"2"-19"-10002,-1 10-606,8-130 2078,-9 137-2207,0-1 1,0 1-1,0 0 1,0-1-1,0 1 1,-1 0 0,1-1-1,-1 1 1,1 0-1,-1 0 1,0-1-1,0 1 1,0 0 0,0 0-1,0 0 1,0 0-1,-1 0 1,1 0-1,0 1 1,-1-1 0,0 0-1,1 1 1,-1-1-1,0 1 1,0-1-1,0 1 1,0 0 0,0 0-1,0 0 1,0 0-1,-1 0 1,1 1-1,0-1 1,0 1 0,-1-1-1,1 1 1,0 0-1,-1 0 1,1 0-1,0 0 1,-1 0 0,1 0-1,-3 2 1,-2-1-41,0 0 1,0 1-1,0 0 0,1 0 1,-1 1-1,1 0 0,-1 0 1,1 0-1,0 1 1,0 0-1,1 0 0,-1 1 1,-7 7-1,3 1 9,1 1-1,0 0 0,1 0 1,1 1-1,0 0 0,1 0 1,1 1-1,0 0 0,-3 19 1,3-9-6,2 0 0,1 1 0,1-1 1,4 52-1,-1-71-8,-1 1 1,1-1-1,0 0 1,1-1-1,0 1 1,0 0-1,0-1 1,1 0-1,5 7 1,-8-11-3,0 0 0,0 0 0,0 0-1,1 0 1,-1-1 0,1 1 0,0-1 0,-1 1 0,1-1 0,0 1 0,0-1 0,0 0 0,0 0 0,0 0 0,0 0 0,0 0 0,0-1 0,0 1 0,0-1 0,1 1 0,-1-1 0,0 0 0,0 0 0,0 1 0,1-2 0,-1 1 0,0 0 0,0 0 0,1-1 0,-1 1 0,0-1 0,0 0 0,4-2 0,-3 1 6,0-1 0,0 0 0,0 0 0,0 0 0,0 0 0,-1-1 1,0 1-1,1-1 0,-1 1 0,-1-1 0,1 0 0,1-6 0,14-50 81,-13 37 207,-2 0 0,0 0 1,-2-24-1,0 36 229,0 11-271,5 10-49,44 132 630,92 187 0,-127-302-866,57 123-1588,-62-127 940,0 0 0,-2 1 0,-1 0 0,5 38 0,-9-30-5033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2.795"/>
    </inkml:context>
    <inkml:brush xml:id="br0">
      <inkml:brushProperty name="width" value="0.05" units="cm"/>
      <inkml:brushProperty name="height" value="0.05" units="cm"/>
      <inkml:brushProperty name="color" value="#5B2D90"/>
    </inkml:brush>
  </inkml:definitions>
  <inkml:trace contextRef="#ctx0" brushRef="#br0">1 360 6051,'0'0'15159,"8"-10"-14644,-3 3-470,-3 4-39,-1 0 0,1 1 1,0-1-1,0 0 0,0 1 0,0-1 0,1 1 0,-1 0 0,1 0 1,0-1-1,-1 2 0,1-1 0,0 0 0,0 1 0,0-1 1,0 1-1,0 0 0,0 0 0,1 0 0,-1 0 0,0 1 0,0-1 1,1 1-1,-1 0 0,7 0 0,13 9 35,-1 1 0,0 0 0,0 2 0,-2 1 0,1 0-1,-1 2 1,-1 0 0,31 32 0,-36-34-110,-11-14 74,-16-27 137,-1 0 7,3-7 14,1 0 0,2-1 0,1 0 0,3 0 1,0 0-1,3-54 0,1 84-162,2-42 35,-1 45-45,-1 1-1,1-1 0,-1 1 0,1-1 0,0 1 0,0-1 0,0 1 1,0 0-1,1-1 0,-1 1 0,1 0 0,-1 0 0,1 0 0,0 0 1,2-2-1,-3 4-35,-1-1 0,1 1 0,-1 0-1,0-1 1,1 1 0,-1 0 0,1 0 0,-1-1 0,1 1 0,-1 0 0,1 0 0,-1 0 0,1 0 0,-1 0 0,1 0 0,-1 0 0,1 0-1,-1 0 1,1 0 0,-1 0 0,1 0 0,-1 0 0,1 0 0,-1 0 0,0 0 0,1 0 0,-1 1 0,1-1 0,-1 0 0,1 0 0,-1 1-1,1-1 1,-1 0 0,0 1 0,1-1 0,-1 0 0,0 1 0,1-1 0,-1 0 0,0 1 0,1 0 0,7 20-2209,-7-18 1889,9 35-4704,-2 5-4879</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09.569"/>
    </inkml:context>
    <inkml:brush xml:id="br0">
      <inkml:brushProperty name="width" value="0.05" units="cm"/>
      <inkml:brushProperty name="height" value="0.05" units="cm"/>
      <inkml:brushProperty name="color" value="#5B2D90"/>
    </inkml:brush>
  </inkml:definitions>
  <inkml:trace contextRef="#ctx0" brushRef="#br0">159 139 11941,'0'0'7033,"15"-1"-6926,48 0 493,-61 1-498,0 0 1,0 0-1,0 0 1,0 0-1,0 0 1,0 0-1,-1 0 0,1-1 1,0 1-1,0-1 1,0 1-1,0-1 1,-1 0-1,1 0 0,0 0 1,-1 0-1,1 0 1,-1 0-1,1 0 1,-1-1-1,1 1 0,-1 0 1,0-1-1,0 1 1,1-1-1,-1 0 1,0 1-1,-1-1 0,1 0 1,0 1-1,0-1 1,-1 0-1,1 0 1,-1 0-1,0 0 0,1 0 1,-1 1-1,0-1 1,0 0-1,0 0 1,0 0-1,0 0 0,-1 0 1,0-2-1,0 0 15,0-1-1,0 1 1,0 0-1,-1 0 1,0 0 0,0 0-1,0 0 1,0 1-1,0-1 1,-1 1-1,0-1 1,0 1-1,0 0 1,0 0-1,0 0 1,0 0 0,-5-2-1,2 2-175,0 1 1,0 0-1,0 0 0,0 1 1,0 0-1,0 0 1,0 0-1,-1 0 0,1 1 1,0 0-1,0 1 0,0 0 1,-1-1-1,1 2 0,0-1 1,0 1-1,0 0 0,-10 5 1,8-2-532,0 0 0,0 0 1,0 0-1,1 1 0,0 1 1,0-1-1,1 1 0,0 0 1,0 0-1,1 1 0,-9 15 1,-10 32-7188</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0.081"/>
    </inkml:context>
    <inkml:brush xml:id="br0">
      <inkml:brushProperty name="width" value="0.05" units="cm"/>
      <inkml:brushProperty name="height" value="0.05" units="cm"/>
      <inkml:brushProperty name="color" value="#5B2D90"/>
    </inkml:brush>
  </inkml:definitions>
  <inkml:trace contextRef="#ctx0" brushRef="#br0">337 24 10837,'0'0'12857,"-9"-7"-11548,7 5-1273,0 1 0,1-1-1,-1 1 1,0-1-1,0 1 1,0 0-1,0 0 1,0 0 0,0 0-1,0 0 1,0 1-1,0-1 1,-1 0-1,1 1 1,0 0 0,-1-1-1,-2 1 1,3 2-16,-1-1 0,1 1 0,-1-1 1,1 1-1,0 0 0,0 0 0,0 0 0,0 0 1,0 0-1,0 1 0,1-1 0,-1 0 1,1 1-1,-1-1 0,1 1 0,0 0 0,0-1 1,-1 7-1,-15 39 505,2 1 0,2 1 0,3 0 0,-8 98-1,13 213 1443,6-212-1940,-1-104-80,-9 219-60,5-237-511,0 1 0,-1-1 0,-2 0 0,-1-1 1,-1 0-1,-1 0 0,-19 33 0,-2-21-3029,30-37 3520,0 0-1,1-1 1,-1 1-1,0 0 1,0 0-1,1-1 1,-1 1-1,0 0 1,0-1-1,0 1 1,0-1-1,0 1 1,0-1-1,0 0 1,0 1-1,0-1 0,0 0 1,0 0-1,0 0 1,0 1-1,0-1 1,-1 0-1,1-1 1,0 1-1,0 0 1,0 0-1,0 0 1,0-1-1,0 1 1,0 0-1,0-1 1,0 1-1,0-1 1,0 1-1,0-1 1,0 1-1,1-1 1,-1 0-1,0 0 1,0 1-1,1-1 1,-2-2-1,-1-2-235,0-1-1,1 0 0,0 1 0,0-1 1,0 0-1,1 0 0,0-1 0,-1-11 1,2-60-1614,1 40 1667,0-15 1428,2 1 1,3-1-1,2 1 1,24-85-1,-24 108-443,2 1 1,1 1-1,1 0 1,1 0-1,2 1 0,0 1 1,2 0-1,0 2 1,41-42-1,-47 55-566,1 0 0,0 1-1,0 0 1,1 1 0,0 1 0,1 0 0,-1 0-1,1 2 1,0 0 0,1 0 0,0 1 0,-1 1-1,1 1 1,0 0 0,0 0 0,27 3 0,-38-1-88,0 0 1,-1 1 0,1 0-1,-1-1 1,1 2 0,-1-1 0,1 0-1,-1 1 1,0-1 0,1 1 0,-1 0-1,0 0 1,0 0 0,0 1 0,-1-1-1,1 1 1,-1-1 0,1 1 0,2 4-1,-2-1 10,0 0 0,0 0 0,0 0 1,-1 1-1,0-1 0,0 1 0,0 0 0,-1 0 0,1 12 0,-2-3-52,0 0 1,-1 0 0,-1 0-1,0 0 1,-1-1 0,-1 1-1,0-1 1,-10 23 0,-1-9-1434,-24 38 1,-6-12-7260,26-40-4444</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0.457"/>
    </inkml:context>
    <inkml:brush xml:id="br0">
      <inkml:brushProperty name="width" value="0.05" units="cm"/>
      <inkml:brushProperty name="height" value="0.05" units="cm"/>
      <inkml:brushProperty name="color" value="#5B2D90"/>
    </inkml:brush>
  </inkml:definitions>
  <inkml:trace contextRef="#ctx0" brushRef="#br0">1 0 16279,'0'0'5955,"19"72"-18200</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0.890"/>
    </inkml:context>
    <inkml:brush xml:id="br0">
      <inkml:brushProperty name="width" value="0.05" units="cm"/>
      <inkml:brushProperty name="height" value="0.05" units="cm"/>
      <inkml:brushProperty name="color" value="#5B2D90"/>
    </inkml:brush>
  </inkml:definitions>
  <inkml:trace contextRef="#ctx0" brushRef="#br0">0 690 12982,'0'0'6936,"24"-14"-5626,-2 2-1052,15-8 27,-1-2 0,0-1 0,45-41 0,-71 54-137,-1 0 0,0-1 0,14-22 0,-20 30-121,-1 0 0,-1 0 0,1-1 0,0 1 0,-1 0 0,0-1 0,1 1 0,-1-1 0,-1 1 0,1-1 0,0 1 0,-1-1 0,0 0 0,0 1-1,0-1 1,0 1 0,-1-1 0,1 0 0,-1 1 0,-1-5 0,1 7-4,-1 0 0,1 0 0,-1 0 1,1 0-1,-1 1 0,1-1 0,-1 0 0,1 1 0,-1 0 0,0-1 0,1 1 0,-1 0 0,0-1 0,1 1 0,-1 0 1,0 0-1,1 1 0,-1-1 0,0 0 0,1 0 0,-1 1 0,-1 0 0,-2 0 17,-4 1-11,1 0 0,0 0 0,0 1 0,0 1 0,1-1 0,-1 1-1,1 0 1,0 1 0,0 0 0,0 0 0,1 0 0,-1 1 0,2 0 0,-1 0 0,0 1 0,-4 7 0,0-1 32,1 1 1,1 1-1,0-1 1,1 1 0,0 1-1,1-1 1,-5 23 0,8-26-50,1-1 1,0 1-1,1-1 1,0 1-1,1 0 1,0-1-1,1 1 1,0 0-1,1-1 1,0 1-1,7 19 1,-6-25-42,0 0 1,1 0 0,-1 0-1,1 0 1,0-1-1,1 1 1,-1-1-1,1 0 1,0 0 0,0-1-1,1 1 1,-1-1-1,1 0 1,0-1 0,0 0-1,0 0 1,1 0-1,-1 0 1,1-1 0,-1 0-1,8 1 1,9 1-379,0-1-1,-1-1 1,1-2 0,0 0 0,0-1 0,0-1-1,0-1 1,-1-1 0,1-1 0,34-13 0,-35 10 343,-1 0 1,1-2-1,-1-1 0,-1-1 1,0 0-1,-1-2 1,0 0-1,-1-1 1,-1-1-1,21-24 0,-33 34 269,0-1 0,-1 1 0,0-1 0,0 0-1,-1 0 1,0-1 0,0 1 0,-1-1 0,0 1 0,0-1-1,1-9 1,-3 15-111,0-1 0,0 1 0,0-1-1,0 1 1,0-1 0,0 1 0,-1-1-1,1 1 1,-1-1 0,0 1 0,1-1 0,-1 1-1,0 0 1,-1 0 0,1-1 0,0 1-1,-1 0 1,1 0 0,-1 0 0,1 1 0,-1-1-1,0 0 1,0 0 0,0 1 0,0-1-1,0 1 1,0 0 0,0 0 0,-1 0 0,1 0-1,0 0 1,-1 0 0,1 0 0,-1 1-1,1-1 1,-1 1 0,-2 0 0,-2-1-57,1 0 1,-1 1 0,0 0-1,0 0 1,1 1-1,-1 0 1,0 0 0,1 1-1,-1 0 1,1 0-1,-1 0 1,1 1 0,0 0-1,0 0 1,0 0-1,1 1 1,-9 6 0,0 3-4,0 1 0,2 1 1,-1 0-1,-19 32 0,11-14-1,2 1 0,-24 57 0,36-75-36,1 0 0,1 1 1,1 0-1,1 0 1,0 0-1,1 0 0,0 0 1,2 21-1,0-37-16,0 1-1,0-1 1,1 0 0,-1 0 0,0 0-1,1 0 1,-1 1 0,0-1-1,1 0 1,0 0 0,-1 0 0,1 0-1,0 0 1,-1 0 0,1 0 0,0 0-1,0 0 1,0-1 0,0 1-1,0 0 1,0 0 0,0-1 0,2 2-1,0-1-33,0 0-1,0 0 1,0-1-1,0 1 1,1-1-1,-1 1 0,0-1 1,0 0-1,4-1 1,6 0-90,1-1 0,-2-1 1,24-8-1,-4-2-124,-1-2 0,-1 0 0,0-3-1,-1 0 1,-1-2 0,-1-1 0,0-1 0,-2-1 0,-1-1-1,-1-1 1,-1-2 0,24-36 0,-13 13-57,-2-3 0,-3 0 0,-2-2 0,-3-1 0,-2 0 0,16-68 0,-30 96 685,-1 0 1,-1 0-1,-1-1 1,-2 0-1,-2-53 1,0 81-242,0 0 0,0-1 1,0 1-1,0 0 0,-1 0 0,1-1 0,0 1 1,-1 0-1,1 0 0,-1 0 0,1-1 1,-1 1-1,1 0 0,-1 0 0,0 0 0,1 0 1,-1 0-1,0 0 0,0 0 0,-2-1 1,2 2-42,0-1 0,0 1 0,0 0 0,0 0 0,0 0 0,0 0 1,0 0-1,0 0 0,0 0 0,0 0 0,0 0 0,0 0 0,0 0 1,0 1-1,0-1 0,0 0 0,0 1 0,0-1 0,-1 2 0,-3 1 9,1 0 0,0 1-1,-1-1 1,1 1-1,1 0 1,-1 0-1,0 0 1,-3 7-1,-4 9 19,2 0-1,0 1 1,1 0 0,1 0-1,1 1 1,1 0-1,-4 34 1,0 161 806,9-200-814,1 20 33,1 0 1,2-1 0,2 1 0,1-1-1,20 58 1,-17-66-763,1-1-1,28 47 1,-27-55-917,1-1 0,1 0 0,1 0 0,18 17 0,11 0-8884</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2.286"/>
    </inkml:context>
    <inkml:brush xml:id="br0">
      <inkml:brushProperty name="width" value="0.05" units="cm"/>
      <inkml:brushProperty name="height" value="0.05" units="cm"/>
      <inkml:brushProperty name="color" value="#5B2D90"/>
    </inkml:brush>
  </inkml:definitions>
  <inkml:trace contextRef="#ctx0" brushRef="#br0">148 43 9668,'0'0'16136,"-12"-43"-15976,12 84 192,0 27-192,-2 20 496,-6 10 289,-10 2-945,0-2 0,-8 2-64,-3-2-1281,5-18-1536,14-26-2754,10-35-9620</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2.618"/>
    </inkml:context>
    <inkml:brush xml:id="br0">
      <inkml:brushProperty name="width" value="0.05" units="cm"/>
      <inkml:brushProperty name="height" value="0.05" units="cm"/>
      <inkml:brushProperty name="color" value="#5B2D90"/>
    </inkml:brush>
  </inkml:definitions>
  <inkml:trace contextRef="#ctx0" brushRef="#br0">420 1 13670,'0'0'6739,"-20"8"-6330,-4 2-435,1 1 0,1 1 0,0 1 0,0 1 1,-32 28-1,10-3 31,20-19 102,1 0 0,0 2 0,2 0 0,1 2 1,0 0-1,-18 31 0,36-51-6,-1 1 0,1-1 0,0 1 0,0 0 0,0 0 1,0-1-1,1 1 0,0 0 0,0 1 0,1-1 0,-1 0 0,1 0 1,0 0-1,0 0 0,1 0 0,-1 0 0,1 1 0,1-1 0,-1 0 1,1-1-1,-1 1 0,1 0 0,1 0 0,-1-1 0,1 1 0,-1-1 1,1 0-1,1 0 0,-1 0 0,0 0 0,1-1 0,8 7 0,9 4 155,1-2-1,0 0 0,1-1 0,39 12 0,104 21-1903,-88-26-2507,-48-10-1234</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2.982"/>
    </inkml:context>
    <inkml:brush xml:id="br0">
      <inkml:brushProperty name="width" value="0.05" units="cm"/>
      <inkml:brushProperty name="height" value="0.05" units="cm"/>
      <inkml:brushProperty name="color" value="#5B2D90"/>
    </inkml:brush>
  </inkml:definitions>
  <inkml:trace contextRef="#ctx0" brushRef="#br0">1 106 15351,'0'0'11509,"91"-95"-13141,-26 88-2578,3 4-4322</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3.318"/>
    </inkml:context>
    <inkml:brush xml:id="br0">
      <inkml:brushProperty name="width" value="0.05" units="cm"/>
      <inkml:brushProperty name="height" value="0.05" units="cm"/>
      <inkml:brushProperty name="color" value="#5B2D90"/>
    </inkml:brush>
  </inkml:definitions>
  <inkml:trace contextRef="#ctx0" brushRef="#br0">250 95 9780,'0'0'8618,"0"-15"-6489,-3-47-531,3 61-1549,0 0 0,-1 0 1,1 0-1,0 0 0,-1 0 0,1 0 1,-1 0-1,0 1 0,1-1 0,-1 0 0,0 0 1,1 1-1,-1-1 0,0 0 0,0 1 1,0-1-1,1 1 0,-1-1 0,0 1 1,0-1-1,0 1 0,0 0 0,0-1 1,0 1-1,0 0 0,0 0 0,0 0 1,0-1-1,0 1 0,0 0 0,0 1 1,0-1-1,0 0 0,0 0 0,0 0 1,0 0-1,0 1 0,0-1 0,0 1 1,0-1-1,0 1 0,0-1 0,0 1 1,1-1-1,-1 1 0,0 0 0,-1 1 1,-5 3 33,0 1 1,0 0 0,1 0 0,0 1 0,0 0 0,0 0 0,1 0 0,0 1 0,-4 9 0,-4 8 136,-16 46 1,18-33-104,1 0-1,2 0 1,2 1 0,2-1-1,0 41 1,13 198 418,0-177-737,3 71-961,-12-145 744,-1-1 0,-1 0 0,-1-1 0,-9 40 0,9-56-283,0 0 1,0 0-1,0-1 1,-1 1-1,0-1 0,-7 10 1,-28 20-8216</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3.648"/>
    </inkml:context>
    <inkml:brush xml:id="br0">
      <inkml:brushProperty name="width" value="0.05" units="cm"/>
      <inkml:brushProperty name="height" value="0.05" units="cm"/>
      <inkml:brushProperty name="color" value="#5B2D90"/>
    </inkml:brush>
  </inkml:definitions>
  <inkml:trace contextRef="#ctx0" brushRef="#br0">1 680 10645,'11'-35'1307,"1"1"-1,2 0 1,2 1 0,0 0 0,3 1 0,30-40-1,-39 59-1169,1 0 0,1 1 0,1 0-1,-1 0 1,2 2 0,-1 0 0,1 0 0,1 1-1,0 1 1,0 0 0,1 1 0,0 1-1,0 0 1,0 2 0,33-6 0,-31 7-96,-1 2 0,1 0-1,-1 0 1,1 2 0,-1 1 0,1 0 0,-1 1 0,33 10 0,-41-10-51,-1 0 0,0 1 1,-1 0-1,1 0 0,-1 1 0,0 0 1,0 1-1,0-1 0,0 1 1,-1 0-1,0 1 0,-1 0 0,0 0 1,0 0-1,0 0 0,-1 1 0,0 0 1,0 0-1,4 14 0,-3-3-33,-1-1 0,2 26-1,4 22-410,-9-64 451,-1 0 0,1-1 1,-1 1-1,1 0 0,0 0 1,0-1-1,-1 1 0,1 0 0,0-1 1,1 1-1,-1-1 0,0 0 1,0 1-1,1-1 0,-1 0 0,0 1 1,1-1-1,-1 0 0,1 0 1,0 0-1,-1-1 0,1 1 0,0 0 1,0-1-1,-1 1 0,1-1 1,0 1-1,0-1 0,0 0 0,0 0 1,-1 1-1,1-2 0,0 1 1,0 0-1,0 0 0,0 0 0,-1-1 1,1 1-1,0-1 0,0 0 1,0 1-1,-1-1 0,1 0 0,-1 0 1,1 0-1,0 0 0,-1 0 1,0-1-1,1 1 0,-1 0 0,0-1 1,0 1-1,1-1 0,-1 1 1,0-1-1,1-2 0,2-3 143,1 0 0,-1-1-1,0 0 1,-1 1 0,0-1 0,0-1-1,-1 1 1,0 0 0,0 0 0,-1-1-1,0 1 1,-1-1 0,0 1 0,0-1-1,-1 0 1,0 1 0,0 0 0,-1-1-1,0 1 1,0 0 0,-1 0 0,0 0-1,-1 0 1,0 0 0,-8-12 0,5 10-124,1 1 0,-2 0 0,1 0 0,-1 0 0,-1 1 0,0 0 0,0 1 0,0 0 0,-1 0 0,0 1 0,0 0 0,-1 1 0,0 0 0,0 1 0,0 0 0,0 1 0,0 0 0,-16-2 0,20 5-160,-32-1-1023,38 1 901,0 0-1,0 0 0,0 0 0,0 1 1,1-1-1,-1 0 0,0 1 0,0-1 0,0 0 1,0 1-1,0-1 0,1 1 0,-1 0 1,0-1-1,0 1 0,1-1 0,-1 1 1,0 0-1,1 0 0,-1-1 0,1 1 0,-1 0 1,1 0-1,-1 0 0,1 0 0,0 0 1,-1 0-1,1-1 0,0 1 0,0 0 0,0 0 1,-1 2-1,1 18-11210</inkml:trace>
  <inkml:trace contextRef="#ctx0" brushRef="#br0" timeOffset="1">1080 1 16440,'0'0'7715,"29"94"-6674,-15-22 799,-2 6-1535,-2 4 127,0 0-432,4-2-400,4-1-177,5-11-1888,17-22-1072,14-25-2418,17-21-3249</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4"/>
    </inkml:context>
    <inkml:brush xml:id="br0">
      <inkml:brushProperty name="width" value="0.05" units="cm"/>
      <inkml:brushProperty name="height" value="0.05" units="cm"/>
      <inkml:brushProperty name="color" value="#5B2D90"/>
    </inkml:brush>
  </inkml:definitions>
  <inkml:trace contextRef="#ctx0" brushRef="#br0">350 618 6371,'1'-18'5037,"3"-59"-1139,-4 74-3660,0-1 0,0 1 0,0-1 0,0 0 0,0 1 0,-1-1 0,1 1 0,-1 0 0,0-1 0,0 1 0,-1-1 0,1 1 0,0 0 0,-1 0 0,0 0 0,0 0 0,0 0 0,-3-3 0,3 5-105,0-1 0,-1 0 0,1 0 0,-1 1 0,0 0 0,0-1 0,0 1 0,1 0 0,-1 1 0,0-1 0,0 0 0,0 1 0,0-1 0,0 1 0,0 0 0,-6 1 0,1 0-44,-1 0 0,0 1 1,1 0-1,-1 1 0,1 0 0,0 0 0,0 1 0,0 0 0,0 0 1,1 1-1,-1 0 0,-6 6 0,-5 7-8,2 2 1,0-1-1,1 2 0,1 0 1,1 1-1,-18 36 0,26-44-81,-1 1 0,2-1 0,0 1 0,1 0 0,0 0 0,1 1 0,1-1 0,0 1 0,2 0-1,-1-1 1,2 1 0,2 15 0,-2-27-37,0-1-1,0 1 1,0-1-1,0 0 1,1 1-1,-1-1 1,1 0-1,0 0 1,0 0-1,0 0 1,0 0-1,1-1 1,-1 1-1,1-1 1,0 1-1,0-1 1,0 0-1,0 0 1,0 0-1,0-1 1,0 1-1,0-1 1,1 0-1,-1 1 1,1-2 0,-1 1-1,1 0 1,-1-1-1,1 1 1,-1-1-1,1 0 1,0 0-1,3-1 1,6 0-60,0 0 1,0-1-1,0 0 1,-1-1 0,1-1-1,-1 0 1,1-1-1,11-6 1,-4-1-60,0 0 0,-2-1-1,1 0 1,-2-2 0,0 0 0,0-1 0,-2-1 0,0 0-1,-1-1 1,-1-1 0,0 0 0,-1-1 0,9-24 0,-6 8 73,-1 0 0,-3-1 0,0 0 0,-3-1 0,-1 0 0,-2 0 0,0-40 1,-2 29 162,0-90 919,-4 124-339,0-1 0,-1 1-1,0 0 1,-1-1 0,-1 1 0,-8-20 0,4 24 1429,1 13-725,-2 24-772,-13 75-482,-11 136 0,9 112-751,14-176-2658,-4-4-3394,5-79-2802</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3.943"/>
    </inkml:context>
    <inkml:brush xml:id="br0">
      <inkml:brushProperty name="width" value="0.05" units="cm"/>
      <inkml:brushProperty name="height" value="0.05" units="cm"/>
      <inkml:brushProperty name="color" value="#5B2D90"/>
    </inkml:brush>
  </inkml:definitions>
  <inkml:trace contextRef="#ctx0" brushRef="#br0">1 259 11541,'0'0'10290,"-1"6"-10239,1 1-38,0-1 0,1 1-1,-1-1 1,1 0 0,1 1 0,-1-1 0,1 0-1,0 1 1,1-1 0,4 8 0,40 67 418,-17-33-269,-14-16-45,-1 1 1,20 68 0,-8-18-3273,-30-101-1008,-4-16 4458,-8-1-396,-79-205 1319,83 205-660,1-1-1,3 1 0,1-2 0,1 1 0,1-39 1,4 66-476,-1-1 113,1-1 0,1 1 0,-1-1 0,2 1 0,0-1 0,3-11 0,-4 19-165,0 1-1,1-1 0,-1 0 0,1 1 0,0-1 0,0 1 1,0-1-1,0 1 0,0 0 0,0 0 0,0 0 0,1 0 1,-1 0-1,1 1 0,0-1 0,-1 1 0,1-1 1,0 1-1,0 0 0,0 0 0,0 0 0,0 1 0,0-1 1,0 1-1,5-1 0,-5 1-34,0 0 0,0 0 0,0 0 0,0 0 0,1 0 0,-2 1 0,1 0 0,0-1 1,0 1-1,0 0 0,0 0 0,0 1 0,-1-1 0,1 0 0,0 1 0,-1 0 0,1 0 0,-1-1 0,0 1 0,0 1 0,0-1 0,0 0 0,0 0 0,0 1 0,0-1 0,-1 1 1,1 0-1,-1-1 0,0 1 0,0 0 0,0 0 0,0 0 0,0 4 0,3 10-184,-1 1 0,-1 0 0,-1 0 0,-1 26 0,0-30-16,-1-1-87,0 0 0,-1 0 0,-1 0 0,0 0-1,-1-1 1,0 1 0,-6 12 0,-16 52-2381,25-73 2766,1-1-1,-1 1 1,1 0 0,0-1 0,0 1 0,0 0-1,0 0 1,0-1 0,1 1 0,0 0 0,0-1-1,0 1 1,0-1 0,1 1 0,-1-1 0,1 0 0,0 1-1,0-1 1,3 4 0,0-2 89,0 0 1,0-1 0,0 0-1,0 0 1,1-1-1,-1 1 1,1-1-1,0 0 1,0-1-1,9 4 1,1-2-198,-1 0 0,1-1 1,0-1-1,0 0 1,0-1-1,0-1 0,0-1 1,25-3-1,-36 3-505,0-1 0,1 0-1,-1 0 1,0 0 0,-1 0 0,1-1-1,0 0 1,-1 0 0,1 0 0,-1 0 0,4-5-1,9-16-6210</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4.415"/>
    </inkml:context>
    <inkml:brush xml:id="br0">
      <inkml:brushProperty name="width" value="0.05" units="cm"/>
      <inkml:brushProperty name="height" value="0.05" units="cm"/>
      <inkml:brushProperty name="color" value="#5B2D90"/>
    </inkml:brush>
  </inkml:definitions>
  <inkml:trace contextRef="#ctx0" brushRef="#br0">357 61 10709,'0'0'10101,"-101"-61"-7860,43 72-1521,-5 35-16,3 20 369,15 13-1041,19 8 384,22 6-416,4 0-224,50-9 192,25-20-1873,20-25-1152,12-30 992,-8-9-1137,-15-34-3217</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4.767"/>
    </inkml:context>
    <inkml:brush xml:id="br0">
      <inkml:brushProperty name="width" value="0.05" units="cm"/>
      <inkml:brushProperty name="height" value="0.05" units="cm"/>
      <inkml:brushProperty name="color" value="#5B2D90"/>
    </inkml:brush>
  </inkml:definitions>
  <inkml:trace contextRef="#ctx0" brushRef="#br0">1 103 15063,'0'0'8206,"9"15"-7816,31 55-173,-3 1 0,37 103 0,-52-108-53,-13-37-134,1 1-1,1-2 1,1 1-1,18 28 1,-30-57-30,0 1 0,0-1 1,1 1-1,-1-1 0,0 1 1,0-1-1,1 1 0,-1-1 0,0 1 1,1-1-1,-1 1 0,1-1 1,-1 1-1,0-1 0,1 0 0,-1 1 1,1-1-1,-1 0 0,1 1 1,-1-1-1,1 0 0,-1 0 0,1 1 1,0-1-1,-1 0 0,1 0 0,-1 0 1,1 0-1,0 0 0,-1 0 1,1 0-1,-1 0 0,1 0 0,-1 0 1,1 0-1,0 0 0,-1 0 1,1 0-1,-1-1 0,1 1 0,-1 0 1,1 0-1,-1-1 0,2 1 1,12-25 60,-12 20-26,98-248 747,-69 166-476,3 2 0,74-134 0,-102 213-624,-5 12 10,-4 17-763,-3-6-258,-2 1 1,1-1-1,-2 0 1,0-1-1,-15 19 0,-32 42-9078</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15.796"/>
    </inkml:context>
    <inkml:brush xml:id="br0">
      <inkml:brushProperty name="width" value="0.05" units="cm"/>
      <inkml:brushProperty name="height" value="0.05" units="cm"/>
      <inkml:brushProperty name="color" value="#5B2D90"/>
    </inkml:brush>
  </inkml:definitions>
  <inkml:trace contextRef="#ctx0" brushRef="#br0">3 349 6403,'0'0'10562,"-1"-7"-9425,1 5-1099,0 0 0,-1 1 0,1-1 0,0 1-1,0-1 1,0 0 0,0 1 0,0-1 0,0 0 0,0 1 0,1-1 0,-1 0 0,1 1 0,-1-1 0,1 1 0,-1-1 0,1 1 0,0-1 0,0 1 0,1-2 0,2 0 27,-1 1 1,1 0-1,0 1 0,0-1 0,0 1 1,0-1-1,0 1 0,0 0 0,0 1 1,6-1-1,467-39 1908,-312 31-1692,969-66 523,1302-63 164,-11 110 216,-1400 63-879,101 2 276,-965-37-460,505-3 560,-1-37 217,-645 38-831,0 0 203,0 0 0,-1-1 0,34-10 0,-48 9 1390,-9 2-5019,-13 2-2324,16 0 6144,-34 0-6861</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1.073"/>
    </inkml:context>
    <inkml:brush xml:id="br0">
      <inkml:brushProperty name="width" value="0.05" units="cm"/>
      <inkml:brushProperty name="height" value="0.05" units="cm"/>
      <inkml:brushProperty name="color" value="#5B2D90"/>
    </inkml:brush>
  </inkml:definitions>
  <inkml:trace contextRef="#ctx0" brushRef="#br0">0 45 16231,'0'0'6289,"26"0"-5374,85 0-36,395-4 817,12-32-1086,-506 34-677,-6 1 53,-9 1-1284,-11-2-4601</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3.545"/>
    </inkml:context>
    <inkml:brush xml:id="br0">
      <inkml:brushProperty name="width" value="0.05" units="cm"/>
      <inkml:brushProperty name="height" value="0.05" units="cm"/>
      <inkml:brushProperty name="color" value="#5B2D90"/>
    </inkml:brush>
  </inkml:definitions>
  <inkml:trace contextRef="#ctx0" brushRef="#br0">285 207 12086,'0'0'7574,"-20"-12"-6123,-68-31-45,85 42-1369,0 1 0,1-1-1,-1 0 1,0 1 0,1-1 0,-1 1 0,0 0-1,0 0 1,1 0 0,-1 0 0,0 1 0,0-1 0,1 1-1,-1-1 1,0 1 0,1 0 0,-1 0 0,1 0-1,-1 0 1,1 1 0,0-1 0,-1 1 0,1-1-1,0 1 1,0 0 0,0 0 0,0 0 0,0 0 0,1 0-1,-1 1 1,0-1 0,1 0 0,-2 6 0,-3-1 77,-7 14-28,2 0 1,0 0-1,1 1 1,1 0-1,1 0 1,1 1-1,1 0 1,2 1-1,0-1 1,1 1-1,1 0 1,1-1-1,4 43 1,-1-53-106,0 1 0,1-1 0,0 0 0,1 0 0,0 0 0,1 0 0,1 0 0,0-1 0,0 0 0,2-1 0,8 13 0,-9-16-60,0-1-1,1 0 0,-1 0 1,1-1-1,0 0 0,1 0 1,0-1-1,0 0 0,0-1 1,0 0-1,1 0 0,-1-1 1,1 0-1,0-1 0,0 0 1,14 1-1,-10-3-23,0 0 0,0-1 1,-1 0-1,1-2 0,0 1 0,0-2 0,-1 0 0,0 0 0,0-1 1,0-1-1,0 0 0,-1-1 0,0 0 0,0-1 0,-1 0 0,0-1 1,13-13-1,1-3 7,-1-1 0,-1-1 0,-1-1-1,-2 0 1,31-58 0,-38 55 487,-1 0 0,-1 0 0,9-48 0,-20 115-340,2 0 1,1 0 0,1-1 0,13 44-1,-14-65-45,2-1-1,-1 1 0,2-1 1,0 0-1,0-1 0,1 1 1,1-1-1,0-1 0,0 0 1,1 0-1,1 0 1,0-1-1,22 17 0,-27-23 11,0-1-1,0 0 1,0 0 0,0 0-1,1-1 1,-1 1-1,1-1 1,0-1 0,0 1-1,-1-1 1,1 0-1,0 0 1,0-1 0,0 0-1,0 0 1,0 0-1,0-1 1,10-2 0,-9 1 26,0-1 0,0 0 0,0 0 0,0-1 0,-1 0 0,0 0 0,0-1 0,0 1 1,0-1-1,-1-1 0,0 1 0,0-1 0,6-8 0,-4 3-13,0 1 1,-1-1-1,0 0 0,-1-1 0,0 0 0,-1 0 0,0 0 1,-1 0-1,0 0 0,-1-1 0,0 1 0,-1-1 1,-1 1-1,0-1 0,0 0 0,-1 1 0,-5-23 1,2 26-35,-1-1 0,1 0 0,-1 1 1,-1 0-1,0 0 0,0 1 0,-1 0 1,0 0-1,0 0 0,-1 1 1,0 0-1,0 0 0,-1 1 0,0 0 1,0 1-1,0 0 0,-14-5 1,6 2-8,-1 2 1,0 0 0,0 1 0,0 1-1,0 1 1,-1 1 0,1 0 0,-1 1-1,-21 2 1,34-1-1,0 1 0,0 0 0,0 1 0,0-1 0,0 1 0,1 0 1,-1 0-1,1 1 0,-1 0 0,-5 3 0,9-4-19,0-1 0,0 1 0,0 0 0,0 0 0,0 0 0,0 0 0,0 0 0,1 0 0,-1 1 0,1-1-1,0 0 1,0 1 0,0-1 0,0 1 0,0-1 0,0 1 0,1 0 0,-1-1 0,1 1 0,0 0 0,-1-1 0,1 1 0,1 0 0,-1 3 0,1-5 13,-1 1 0,1-1 0,-1 1 0,1-1 0,0 0-1,0 1 1,-1-1 0,1 0 0,0 0 0,0 1 0,0-1 0,1 0 0,-1 0 0,0 0 0,0 0 0,0-1 0,1 1-1,-1 0 1,1 0 0,-1-1 0,0 1 0,1-1 0,-1 1 0,1-1 0,-1 0 0,1 1 0,2-1 0,50 2 20,-41-2-21,7-2 69,0 0-1,0-2 1,0 0 0,0-1 0,32-13-1,-35 11 197,0 1 0,0 1 1,0 0-1,1 2 0,0 0 0,-1 0 0,1 2 0,21 0 0,-33 2-225,0 0 1,-1 0-1,1 1 0,-1 0 0,0 0 0,1 0 0,-1 0 0,0 1 1,0 0-1,-1 0 0,1 0 0,-1 1 0,1-1 0,5 8 0,3 4-40,0 1 0,18 32 0,10 12-99,-40-59 77,-1-1 1,0 0 0,0 1 0,1-1 0,-1 1-1,0-1 1,1 0 0,-1 0 0,0 1 0,1-1-1,-1 0 1,1 1 0,-1-1 0,1 0 0,-1 0-1,0 0 1,1 0 0,-1 1 0,1-1 0,-1 0-1,1 0 1,-1 0 0,1 0 0,-1 0-1,1 0 1,-1 0 0,1 0 0,-1 0 0,1-1-1,-1 1 1,0 0 0,1 0 0,-1 0 0,1 0-1,-1-1 1,1 1 0,-1 0 0,0 0 0,1-1-1,0 0 1,12-17-34,-10 13 25,9-13 15,79-114-3,-79 116 45,1 1 1,1 0 0,0 1 0,1 1 0,33-23-1,-28 25 114,1 2 0,0 0 0,0 1-1,27-6 1,-26 9-33,0-2 1,0-1-1,37-19 0,1-14 44,-57 38-148,1 0 0,-1-1 0,0 1 0,1 0 0,-2-1 0,1 0 0,0 0 1,-1 0-1,1 0 0,-1 0 0,0 0 0,2-9 0,-4 13 7,0-1 1,0 1-1,0-1 1,-1 1-1,1-1 0,0 1 1,0-1-1,-1 1 1,1 0-1,0-1 0,0 1 1,-1-1-1,1 1 1,0 0-1,-1-1 0,1 1 1,-1 0-1,1-1 1,-1 1-1,1 0 0,0 0 1,-1-1-1,1 1 1,-1 0-1,1 0 0,-1 0 1,1 0-1,-1-1 1,1 1-1,-1 0 0,1 0 1,-1 0-1,1 0 1,-1 0-1,1 0 0,-1 1 1,1-1-1,-1 0 1,1 0-1,-1 0 0,1 0 1,-1 1-1,1-1 1,-1 0-1,1 0 1,-1 1-1,-28 10-46,21-6 20,1 2-1,-1-1 1,1 1-1,0 0 1,1 1-1,0 0 1,0 0-1,0 0 1,1 0-1,1 1 1,-1 0-1,1 0 1,1 0-1,0 1 1,0-1-1,1 1 1,0 0-1,1-1 1,-1 19 0,1 2-173,1 1 1,2 0 0,0-1 0,3 0 0,9 37 0,-10-50 103,0 1 1,-1 1-1,-1-1 0,0 0 1,-2 1-1,-1 24 0,1-39 134,-1 0 0,1 0 0,-1 0 0,0 0 0,0 0 0,0 0 0,-1 0 0,1 0 0,-1-1 0,0 1 0,0 0 0,0-1 0,-1 1 0,1-1 0,-1 0 0,0 0 0,0 0 0,0 0 0,0-1 0,0 1 0,-1-1 0,1 1 0,-1-1 0,0-1 0,1 1 0,-1 0 0,0-1 0,0 0 0,0 0 0,0 0 0,0 0 0,-8 0 0,10-1-9,0 0 0,0 0 0,0 0 0,1 0 1,-1-1-1,0 1 0,0 0 0,1-1 0,-1 1 0,0-1 0,0 0 0,1 0 1,-1 0-1,1 0 0,-1 0 0,1 0 0,-1 0 0,1 0 0,0 0 0,-1-1 1,1 1-1,0-1 0,0 1 0,0-1 0,0 1 0,0-1 0,0 1 1,1-1-1,-1 0 0,0 0 0,1 1 0,-1-1 0,1 0 0,0-3 0,-2-4-592,1 0-1,1-1 1,0 1-1,0-1 0,4-16 1,11-32-6188</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3.937"/>
    </inkml:context>
    <inkml:brush xml:id="br0">
      <inkml:brushProperty name="width" value="0.05" units="cm"/>
      <inkml:brushProperty name="height" value="0.05" units="cm"/>
      <inkml:brushProperty name="color" value="#5B2D90"/>
    </inkml:brush>
  </inkml:definitions>
  <inkml:trace contextRef="#ctx0" brushRef="#br0">15 397 14759,'0'0'7091,"49"103"-6099,-47-57-79,-2 3-753,-2-5-160,-19-3-32,-1-10-2529,2-21-5155</inkml:trace>
  <inkml:trace contextRef="#ctx0" brushRef="#br0" timeOffset="1">37 1 16199,'0'0'3586,"53"126"-9269,-11-60-2528</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4.299"/>
    </inkml:context>
    <inkml:brush xml:id="br0">
      <inkml:brushProperty name="width" value="0.05" units="cm"/>
      <inkml:brushProperty name="height" value="0.05" units="cm"/>
      <inkml:brushProperty name="color" value="#5B2D90"/>
    </inkml:brush>
  </inkml:definitions>
  <inkml:trace contextRef="#ctx0" brushRef="#br0">296 578 11205,'0'0'7473,"-22"0"-5432,6-1-1753,8-1-193,-1 2 1,1-1-1,-1 1 0,0 0 0,1 1 0,-1 0 1,1 0-1,0 1 0,-1 0 0,1 0 0,0 1 1,0 0-1,0 1 0,1 0 0,-10 6 0,6-1-40,1 0 0,1 0-1,-1 1 1,2 1-1,-1 0 1,2 0 0,-1 0-1,1 1 1,1 0-1,-6 16 1,8-18-66,0 1 0,1-1 0,1 1 0,-1 0 0,2 0 0,-1 0-1,2 0 1,-1 0 0,1 0 0,1 0 0,0 0 0,1 0 0,3 10 0,-4-18-21,0 0 0,1 0 1,-1 0-1,1 0 0,0 0 0,-1-1 1,1 1-1,1-1 0,-1 1 1,0-1-1,1 0 0,-1 0 0,1 0 1,-1 0-1,1 0 0,0-1 0,0 1 1,0-1-1,0 0 0,0 0 1,0 0-1,0 0 0,0 0 0,1-1 1,-1 0-1,0 1 0,0-1 0,1 0 1,5-1-1,1 0-107,0 0 0,0-1 1,0 0-1,0 0 0,0-1 0,-1 0 0,1-1 1,13-7-1,-3-3-4,0 0-1,-1-1 1,-1 0 0,-1-2-1,0 0 1,-1-1 0,-1-1-1,-1 0 1,-1-1 0,0-1-1,-2 0 1,0 0 0,-1-1-1,7-24 1,0-8 61,-2 0 0,-3-1-1,-2 0 1,5-106 0,-14-62 4718,-7 203-2112,5 20-2470,1 1 1,-1-1 0,1 0-1,-1 1 1,1-1-1,-1 0 1,1 1 0,-1-1-1,1 1 1,0-1 0,-1 1-1,1-1 1,0 1-1,-1 0 1,1-1 0,0 1-1,0-1 1,-1 1 0,1-1-1,0 1 1,0 0-1,0-1 1,0 1 0,0 0-1,0-1 1,0 1 0,0 0-1,0-1 1,0 1-1,0-1 1,1 2 0,-3 544 1583,10-248-4706,-8-253-2121,2-27-5101</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4.688"/>
    </inkml:context>
    <inkml:brush xml:id="br0">
      <inkml:brushProperty name="width" value="0.05" units="cm"/>
      <inkml:brushProperty name="height" value="0.05" units="cm"/>
      <inkml:brushProperty name="color" value="#5B2D90"/>
    </inkml:brush>
  </inkml:definitions>
  <inkml:trace contextRef="#ctx0" brushRef="#br0">17 233 3153,'0'0'17454,"24"-2"-17185,78-8-143,-93 8-79,0 1 0,0-1 0,0-1 1,0 0-1,0 0 0,-1-1 0,0 0 1,14-9-1,-19 11 29,1-1 0,0 0 0,-1 0 1,0 0-1,0-1 0,0 1 0,0-1 0,0 1 0,-1-1 0,1 0 0,-1 0 1,0 0-1,-1-1 0,1 1 0,1-6 0,-3 9-53,1 0 0,-1-1 0,0 1 0,0 0 0,0 0 0,0-1 0,1 1 0,-2 0 0,1 0 0,0-1 0,0 1 1,0 0-1,-1 0 0,1-1 0,0 1 0,-1 0 0,1 0 0,-1 0 0,0 0 0,1 0 0,-1-1 0,0 1 0,1 0 0,-1 1 0,0-1 0,0 0 0,0 0 0,0 0 0,0 0 0,0 1 0,0-1 0,0 0 0,0 1 0,-1-1 1,1 1-1,0 0 0,-3-1 0,-4-1 114,0 1 0,0 0 0,0 1 0,0 0 0,-9 1 0,-1 0-47,8-1-119,1 1 0,-1 1 0,0 0 0,1 0 1,-1 1-1,1 0 0,0 0 0,0 1 0,0 0 1,0 1-1,1 0 0,-11 8 0,15-10 8,0 0 0,0 1-1,0-1 1,1 0-1,-1 1 1,1 0-1,0 0 1,0 0 0,1 0-1,-1 0 1,1 1-1,0-1 1,0 1 0,0 0-1,1-1 1,-1 1-1,1 0 1,0 0-1,1 0 1,-1 0 0,1 0-1,0 0 1,0 0-1,1 0 1,-1 0 0,3 7-1,-2-10-18,0 1 0,0-1-1,0 0 1,1 1 0,-1-1 0,1 0-1,0 0 1,-1 0 0,1 0 0,0 0-1,0 0 1,0 0 0,0-1 0,1 1-1,-1-1 1,0 0 0,1 1 0,-1-1-1,1 0 1,-1 0 0,4 0 0,61 9-278,-54-8 307,52 1-103,-45-3 142,-1 0 0,0 2-1,1 0 1,-1 1-1,0 1 1,0 1-1,33 13 1,-49-16 10,1 1 1,-1-1-1,1 1 1,-1 0-1,0 0 1,0 1-1,0-1 0,0 1 1,-1-1-1,0 1 1,1 0-1,-1 0 1,-1 0-1,1 0 1,0 0-1,-1 0 0,0 0 1,0 1-1,0-1 1,-1 0-1,1 1 1,-1-1-1,0 1 1,-1-1-1,1 0 0,-1 1 1,1-1-1,-1 0 1,0 1-1,-1-1 1,1 0-1,-1 0 0,0 0 1,0 0-1,0 0 1,-1-1-1,1 1 1,-1-1-1,0 1 1,0-1-1,0 0 0,0 0 1,-5 4-1,8-18 1403,5-3-1286,2 1-1,0 0 1,0 0 0,2 0 0,-1 1-1,1 0 1,16-15 0,0-3 13,146-167-569,-51 73-5697,-89 92-804</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5.384"/>
    </inkml:context>
    <inkml:brush xml:id="br0">
      <inkml:brushProperty name="width" value="0.05" units="cm"/>
      <inkml:brushProperty name="height" value="0.05" units="cm"/>
      <inkml:brushProperty name="color" value="#5B2D90"/>
    </inkml:brush>
  </inkml:definitions>
  <inkml:trace contextRef="#ctx0" brushRef="#br0">0 400 10981,'0'0'10498,"28"-8"-9079,-3 1-1089,9-1 150,0-2 1,0-2 0,53-27-1,-56 23-123,-1-1 0,-1-2 1,48-41-1,-70 55-341,0-1 1,-1 0-1,0 0 1,0-1-1,0 0 1,-1 0-1,0-1 0,-1 1 1,1-1-1,-1 0 1,-1 0-1,0 0 1,0-1-1,0 1 1,-1-1-1,0 1 1,-1-1-1,0 0 0,0 0 1,-1-10-1,-1 18-26,1-1-1,0 1 1,-1 0-1,1-1 0,0 1 1,-1-1-1,0 1 1,1 0-1,-1 0 0,0-1 1,0 1-1,1 0 1,-1 0-1,0 0 0,0 0 1,0 0-1,0 0 1,-1 0-1,1 0 1,0 0-1,0 0 0,-1 1 1,-1-2-1,-1 1-12,1 0 0,-1 0 1,0 0-1,0 1 0,0-1 0,0 1 0,0 0 0,1 0 0,-5 1 0,-1 0-74,1 1-1,-1-1 0,1 2 1,0-1-1,0 1 0,0 0 0,-15 9 1,15-6 11,1 1-1,0 0 1,0 0 0,0 0 0,1 1 0,0 0 0,0 0 0,1 1 0,0 0-1,1 0 1,0 0 0,0 0 0,1 0 0,0 1 0,1 0 0,0-1 0,-1 15-1,1-8-32,2-1 0,0 1 0,0-1-1,2 1 1,0-1 0,0 1-1,1-1 1,1 0 0,1 0-1,10 22 1,34 46-597,-39-69 686,0 1 1,-1-1-1,-1 1 1,0 1-1,-1 0 1,-1 0-1,-1 0 1,0 1-1,3 20 1,-8-33 120,0 1-1,0-1 1,0 1 0,-1-1-1,1 1 1,-1-1 0,0 1-1,-1-1 1,1 1 0,-1-1-1,0 0 1,0 0 0,0 0-1,-1 0 1,1 0 0,-1-1-1,0 1 1,0-1 0,0 0-1,-1 1 1,1-2 0,-1 1-1,1 0 1,-1-1-1,0 1 1,0-1 0,0 0-1,-5 1 1,-6 3 101,1-1 1,-1-1-1,0 0 0,0-1 0,0-1 1,0 0-1,-20-1 0,33-1-241,1 0-1,-1 1 1,0-1 0,1 0-1,-1 0 1,0 0 0,1-1-1,-1 1 1,0 0-1,1-1 1,-1 1 0,1-1-1,-1 1 1,0-1 0,1 0-1,0 0 1,-1 0-1,1 0 1,-1 0 0,1 0-1,0 0 1,0 0 0,-2-2-1,-2-27-3786,5-6-3346</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5.750"/>
    </inkml:context>
    <inkml:brush xml:id="br0">
      <inkml:brushProperty name="width" value="0.05" units="cm"/>
      <inkml:brushProperty name="height" value="0.05" units="cm"/>
      <inkml:brushProperty name="color" value="#5B2D90"/>
    </inkml:brush>
  </inkml:definitions>
  <inkml:trace contextRef="#ctx0" brushRef="#br0">64 0 7379,'0'0'17672,"-21"100"-17399,9-2 1167,12 18-687,0 6-209,0-5 176,12-1-688,-7-12-64,-3-12 32,-2-13-1729,0-18-704,-19-22-1601,-11-23-12853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4.295"/>
    </inkml:context>
    <inkml:brush xml:id="br0">
      <inkml:brushProperty name="width" value="0.05" units="cm"/>
      <inkml:brushProperty name="height" value="0.05" units="cm"/>
      <inkml:brushProperty name="color" value="#5B2D90"/>
    </inkml:brush>
  </inkml:definitions>
  <inkml:trace contextRef="#ctx0" brushRef="#br0">31 344 11877,'0'0'5627,"22"-14"-4480,69-48-226,-86 58-890,1-1 1,-1 1 0,0-1-1,0 1 1,0-2 0,0 1 0,-1 0-1,0-1 1,0 0 0,-1 0 0,0 0-1,0 0 1,0-1 0,-1 1-1,0-1 1,0 1 0,0-1 0,-1 0-1,0 0 1,0 0 0,-1 0-1,0 0 1,0 1 0,-1-1 0,0 0-1,-3-12 1,3 14-108,-1 0 0,0 1 0,0-1 0,0 1 0,-1-1 0,1 1-1,-1 0 1,0 0 0,-1 0 0,1 0 0,-1 1 0,1-1 0,-1 1 0,0 0 0,0 0 0,0 1 0,-1-1 0,1 1-1,-9-4 1,7 4 67,0-1 0,0 1 0,0 0-1,0 0 1,-1 1 0,1 0-1,-1 0 1,1 0 0,-1 1 0,1 0-1,-1 0 1,1 1 0,-1 0-1,1 0 1,-9 2 0,14-2 20,-1 0 1,0 1-1,1-1 1,-1 0-1,0 1 1,1-1-1,0 1 1,-1-1-1,1 1 1,0 0-1,0 0 0,0-1 1,0 1-1,0 0 1,0 0-1,1 0 1,-1 0-1,0 0 1,1 0-1,0 0 1,-1 3-1,-1 51 501,2-44-308,1 0-90,1 0-1,0 0 0,1-1 0,0 1 1,0-1-1,2 0 0,-1 0 0,1 0 1,1 0-1,0-1 0,0 0 1,1 0-1,1-1 0,10 12 0,-6-8-69,1 0 0,1-1 0,-1-1 0,2 0 0,0 0 0,0-2 0,1 0 0,31 13 0,-42-19-175,1-2 0,-1 1 0,0-1 1,1 1-1,-1-2 0,0 1 1,1 0-1,-1-1 0,1 0 0,0-1 1,-1 1-1,0-1 0,1 0 0,-1 0 1,1-1-1,-1 1 0,0-1 1,0 0-1,0-1 0,6-3 0,-4 1-452,-1-1 0,0 1 0,-1-1 0,1 0 0,-1-1 0,0 1 0,-1-1 0,1 0 0,-1 0 0,-1 0 0,1-1 0,3-13 0,9-42-5390</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6.142"/>
    </inkml:context>
    <inkml:brush xml:id="br0">
      <inkml:brushProperty name="width" value="0.05" units="cm"/>
      <inkml:brushProperty name="height" value="0.05" units="cm"/>
      <inkml:brushProperty name="color" value="#5B2D90"/>
    </inkml:brush>
  </inkml:definitions>
  <inkml:trace contextRef="#ctx0" brushRef="#br0">1 292 15575,'0'0'1387,"17"-17"822,-5 2-1632,-8 9-428,1 0-1,0 1 0,0-1 1,0 1-1,0 0 0,1 0 1,-1 1-1,1 0 0,1 0 0,-1 0 1,0 1-1,1-1 0,0 2 1,0-1-1,0 1 0,0 0 1,0 0-1,0 1 0,10-1 0,-1 3-37,1 1-1,-1 1 1,0 0-1,0 1 1,-1 0-1,1 1 1,-1 1-1,0 1 1,0 0-1,-1 1 0,0 0 1,20 17-1,-14-10-81,-1 1 0,-1 0-1,0 2 1,-1 0-1,-2 1 1,1 1 0,20 36-1,-31-45-36,0-1 1,-1 1-1,0 0 0,-1 1 0,0-1 0,2 17 0,-5-24 14,0 0-1,0 0 0,0-1 0,0 1 1,0 0-1,-1 0 0,0-1 0,0 1 1,0 0-1,-1 4 0,1-7 8,0 1-1,0-1 0,0 1 1,0-1-1,-1 1 0,1-1 1,0 0-1,0 1 0,-1-1 1,1 0-1,-1 0 0,1 0 1,-1 0-1,1 0 0,-1-1 1,0 1-1,1 0 1,-1-1-1,0 1 0,0-1 1,-3 1-1,3-1 38,1 0 0,-1-1-1,1 1 1,-1 0 0,0 0 0,1-1 0,-1 1-1,1-1 1,-1 0 0,1 1 0,-1-1 0,1 0-1,0 0 1,-1 0 0,1 0 0,0 0 0,0 0-1,0 0 1,0 0 0,0 0 0,0-1 0,0 1-1,0-1 1,0 1 0,0 0 0,1-1 0,-1 1-1,0-1 1,1 1 0,0-1 0,-1 0 0,1 1-1,0-1 1,0 1 0,0-1 0,0-2 0,-2-11 280,2-1 0,1-28 1,0 33-257,2-19-51,2 0 1,1 0 0,1 0-1,1 1 1,14-32-1,71-134-1010,-84 178 368,13-24-670,-3 22-4769</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7.189"/>
    </inkml:context>
    <inkml:brush xml:id="br0">
      <inkml:brushProperty name="width" value="0.05" units="cm"/>
      <inkml:brushProperty name="height" value="0.05" units="cm"/>
      <inkml:brushProperty name="color" value="#5B2D90"/>
    </inkml:brush>
  </inkml:definitions>
  <inkml:trace contextRef="#ctx0" brushRef="#br0">203 576 7988,'0'0'9052,"20"-7"-1953,-7-3-7007,0-2 0,19-21 0,-29 29-65,0 0 0,0 0 1,0 0-1,0-1 0,-1 1 1,0-1-1,0 1 1,0-1-1,0 0 0,-1 0 1,0 0-1,0 0 1,0-9-1,-1 13-13,0-1 1,0 1-1,0 0 0,0 0 0,0 0 0,0 0 1,-1 1-1,1-1 0,0 0 0,-1 0 1,1 0-1,-1 0 0,1 0 0,-1 0 1,1 0-1,-1 1 0,0-1 0,1 0 1,-1 0-1,0 1 0,0-1 0,0 0 1,1 1-1,-1-1 0,0 1 0,0-1 1,-2 0-1,0 0 7,0 1 0,-1-1 0,1 0 0,-1 1 0,0 0 0,1-1 0,-1 1 0,-4 1 0,-2 0-12,1 1 0,0 0 1,0 0-1,0 1 1,0 0-1,-9 5 1,5 1-7,0 0 0,1 1 0,0 0 0,0 1 0,1 0 0,1 1 0,0 0 0,0 1 0,2 0 0,-9 16 1,8-13 3,1 1 0,0 0 0,2 0 0,0 1 1,1 0-1,0 0 0,2 0 0,-2 24 0,4-39-17,1 0-1,0 0 1,0 0-1,0 0 0,0 0 1,0 0-1,1 0 1,-1-1-1,1 1 1,0 0-1,0 0 0,0 0 1,0-1-1,0 1 1,1-1-1,-1 1 0,1-1 1,0 1-1,-1-1 1,4 3-1,-2-4-20,0 1 0,0-1 0,0 1-1,0-1 1,1 0 0,-1 0 0,0 0 0,1-1-1,-1 1 1,1-1 0,-1 0 0,1 0 0,-1 0 0,1 0-1,-1-1 1,6-1 0,1 0 12,0-2 0,0 1 0,0-2 0,-1 1 0,1-1 0,-1-1 0,0 1 0,-1-2 0,1 1 0,-1-1 0,-1 0 0,14-16 0,4-7 40,-2-1 0,23-37 0,-23 25 139,-16 119-93,-6-58-67,1 0-1,0 0 1,2 0 0,0 0 0,1 0 0,11 25 0,-14-38-4,1-1-1,-1 0 1,1 0 0,0 0 0,0 0 0,0 0 0,1 0 0,-1-1 0,1 0 0,0 0 0,0 0 0,0 0 0,0 0 0,0-1 0,1 0 0,-1 0 0,1 0 0,-1 0 0,1-1 0,0 0-1,0 0 1,-1 0 0,1 0 0,0-1 0,0 0 0,0 0 0,0 0 0,0-1 0,6-1 0,-3 0-68,1 0 0,-1-1 1,0-1-1,0 1 0,0-1 0,-1-1 1,0 1-1,1-1 0,-1-1 0,-1 1 0,1-1 1,-1 0-1,0-1 0,0 1 0,-1-1 1,0 0-1,6-11 0,3-6-428,-1-2-1,0 1 1,-2-2 0,8-27-1,-6 6-2031,-2 0-1,-3-1 1,5-99-1,-16-46 1685,3 183 1824,-1 1 0,1-1 0,-2 1 1,0-1-1,0 1 0,-1 0 0,0-1 0,-1 1 1,-5-10-1,8 22-732,0 0-1,0 0 1,0 0 0,0 1 0,1-1 0,-1 0 0,0 0 0,1 0 0,0 1 0,-1-1-1,1 3 1,-2 362 1901,3-64-947,-3-275-1196,-1 0-1,-1-1 1,-1 0 0,-14 45-1,16-87-61,6-20 35,5 9 38,1 0 1,2 1 0,0 0-1,2 1 1,0 0 0,2 1-1,1 1 1,28-32 0,-42 51 14,0 1 0,0-1 0,0 1 1,1 0-1,-1 0 0,1 0 0,-1 0 1,1 0-1,0 1 0,0-1 0,-1 1 1,1 0-1,0-1 0,0 2 0,0-1 1,1 0-1,-1 0 0,0 1 0,0 0 0,0-1 1,0 1-1,6 1 0,-6 0 7,0 1 1,0-1-1,0 1 0,0 0 1,0 0-1,0 0 0,0 0 0,-1 0 1,1 0-1,-1 1 0,1-1 1,-1 1-1,0 0 0,0 0 0,0 0 1,-1 0-1,1 0 0,-1 0 1,3 7-1,1 8-374,0 1 0,-1 1 0,-1-1-1,-1 0 1,-1 1 0,0-1 0,-2 1 0,-4 34 0,-6-21-3231,-8-8-2475</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7.586"/>
    </inkml:context>
    <inkml:brush xml:id="br0">
      <inkml:brushProperty name="width" value="0.05" units="cm"/>
      <inkml:brushProperty name="height" value="0.05" units="cm"/>
      <inkml:brushProperty name="color" value="#5B2D90"/>
    </inkml:brush>
  </inkml:definitions>
  <inkml:trace contextRef="#ctx0" brushRef="#br0">1 1 16263,'0'0'4803</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7.987"/>
    </inkml:context>
    <inkml:brush xml:id="br0">
      <inkml:brushProperty name="width" value="0.05" units="cm"/>
      <inkml:brushProperty name="height" value="0.05" units="cm"/>
      <inkml:brushProperty name="color" value="#5B2D90"/>
    </inkml:brush>
  </inkml:definitions>
  <inkml:trace contextRef="#ctx0" brushRef="#br0">232 0 10677,'0'0'12779,"-7"9"-12109,-1 4-526,0 1 0,2 0 1,-1 0-1,2 0 0,0 1 1,0 0-1,1 0 0,1 0 0,-1 21 1,-6 159 1287,9-168-1277,0 137 479,-12 274 174,6-370-1227,-2 1 0,-4-2 0,-2 0 0,-31 84 0,43-146 249,2 0-160,0 0 0,-1 0 0,0 0 0,0-1 1,0 1-1,-1-1 0,0 1 0,0-1 0,0 0 0,0 0 0,0 0 1,-7 5-1,9-9 270,1 1 1,0-1-1,-1 0 1,1 0-1,0 0 1,0 0-1,-1 0 1,1 0-1,0 1 1,-1-1-1,1 0 1,0 0-1,-1 0 1,1 0-1,0 0 1,-1 0-1,1-1 1,0 1-1,-1 0 1,1 0-1,0 0 1,0 0-1,-1 0 1,1 0-1,0 0 1,-1-1-1,1 1 1,0 0-1,0 0 1,-1 0-1,1-1 1,0 1-1,0 0 1,0 0-1,-1-1 1,1 1-1,0 0 1,0 0-1,0-1 1,0 1-1,-1 0 1,1-1-1,0 1 1,0 0-1,0-1 1,0 1-1,0 0 1,0 0-1,0-1 1,0 1-1,0-1 1,-2-23-931,2 19 533,1-43-1808,8-70 0,24-51 1157,-13 97 2870,4 0 0,50-104 0,-66 158-1237,2 1 0,0 0 0,1 0 0,0 1 0,1 1 0,1 0 0,17-15 0,-26 26-421,0 1 0,-1 0 1,1 0-1,1 0 1,-1 0-1,0 0 1,1 1-1,0 0 1,-1 0-1,1 0 0,0 1 1,0-1-1,0 1 1,0 0-1,0 1 1,0-1-1,0 1 0,0 0 1,1 0-1,-1 1 1,0-1-1,0 1 1,0 0-1,0 1 1,0-1-1,-1 1 0,1 0 1,0 0-1,-1 1 1,1-1-1,-1 1 1,6 4-1,-2 0-15,0 1 0,-1-1 0,1 1 0,-2 1 0,1-1 0,-1 1 1,0 0-1,-1 1 0,0-1 0,-1 1 0,0 0 0,4 16 0,-4-11-130,-1-1 1,-1 1-1,0 0 0,-1 0 1,0 0-1,-2 0 1,1 0-1,-5 23 0,4-33-221,-1-1-1,1 1 0,-1 0 0,0-1 0,0 1 0,0-1 0,-1 1 0,-3 3 1,-17 15-4496,-10-6-7818</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8.334"/>
    </inkml:context>
    <inkml:brush xml:id="br0">
      <inkml:brushProperty name="width" value="0.05" units="cm"/>
      <inkml:brushProperty name="height" value="0.05" units="cm"/>
      <inkml:brushProperty name="color" value="#5B2D90"/>
    </inkml:brush>
  </inkml:definitions>
  <inkml:trace contextRef="#ctx0" brushRef="#br0">1 0 19353,'0'0'3602,"121"61"-12455</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8.769"/>
    </inkml:context>
    <inkml:brush xml:id="br0">
      <inkml:brushProperty name="width" value="0.05" units="cm"/>
      <inkml:brushProperty name="height" value="0.05" units="cm"/>
      <inkml:brushProperty name="color" value="#5B2D90"/>
    </inkml:brush>
  </inkml:definitions>
  <inkml:trace contextRef="#ctx0" brushRef="#br0">0 803 13398,'0'0'8735,"22"-6"-7697,-13 4-917,10-3 60,1-1 0,26-11 0,-37 13-129,-1-1-1,0 1 1,0-1 0,0-1-1,-1 1 1,1-1 0,-2-1-1,1 1 1,-1-1-1,8-10 1,-8 7 7,0 0-1,-1 0 1,9-22-1,-13 28-23,1 0-1,-1-1 1,0 1 0,0-1 0,0 1 0,-1-1-1,1 0 1,-1 1 0,0-1 0,-1 0-1,1 1 1,-2-8 0,1 11-2,0 0 0,0 0 0,0 0 0,0 0 0,0 0 0,0 0 0,0 1 0,0-1 0,-1 0 0,1 1 0,0-1 0,0 1 0,-1-1 0,1 1 0,0-1 0,-1 1 0,1 0 0,0 0 0,-1-1 0,1 1 0,-1 0 0,1 0 0,0 0 0,-1 1 0,1-1 0,0 0 0,-1 1 0,1-1 0,-2 1 0,-40 13 145,32-7-143,2-1 0,-1 2 0,1-1-1,0 1 1,0 0 0,1 1 0,0 0 0,1 0-1,0 1 1,0 0 0,1 0 0,0 1 0,1 0-1,-6 16 1,6-12-37,0-1 0,1 2 0,0-1 0,2 0 0,0 1 0,0-1 0,2 1-1,0-1 1,0 1 0,6 28 0,-4-36-131,0 0 0,1 0 0,0 0 0,1-1-1,0 1 1,0-1 0,0 0 0,1 0 0,0 0 0,0-1-1,1 0 1,0 0 0,0 0 0,0-1 0,1 0 0,0 0-1,0 0 1,0-1 0,1 0 0,-1 0 0,1-1 0,0 0 0,0-1-1,0 1 1,8 0 0,5 1-590,0-1-1,0-1 1,0-1 0,0-1-1,0 0 1,0-2 0,0 0-1,0-2 1,21-6 0,-9 0-1901,48-21 1,-51 17 2323,-1-1 1,27-20-1,-41 25 992,-1 0-1,0-1 1,-1 0-1,0-1 1,-1 0-1,-1-1 1,1-1-1,-2 0 1,0 0-1,-1-1 1,0 0-1,9-24 1,-15 32-104,-1 0 1,0 0-1,-1 0 1,1 0-1,-1 0 1,0-15-1,-1 21-519,-1-1-1,1 1 1,0 0-1,0 0 1,-1-1 0,1 1-1,0 0 1,-1 0 0,0-1-1,1 1 1,-1 0-1,0 0 1,1 0 0,-1 0-1,0 0 1,0 0 0,0 0-1,0 0 1,0 0-1,0 0 1,0 0 0,0 1-1,0-1 1,-1 0-1,1 1 1,0-1 0,0 1-1,0 0 1,-1-1 0,1 1-1,0 0 1,-1 0-1,1-1 1,0 1 0,-1 0-1,1 0 1,0 1-1,-1-1 1,1 0 0,0 0-1,-1 1 1,-1 0 0,-3 0-51,1 1 1,-1 1 0,0-1 0,0 1 0,1 0 0,-1 0 0,1 0 0,0 1-1,0 0 1,1 0 0,-1 0 0,1 1 0,-8 8 0,-5 10 43,-24 40 1,40-61-63,-9 15 8,0 2 1,1-1-1,1 1 0,1 0 0,0 1 1,2-1-1,0 1 0,1 1 0,1-1 1,0 24-1,3-42-20,-1 0 0,1 0 1,0 0-1,0 0 0,1 0 1,-1 0-1,0 0 0,1 0 0,-1 0 1,1 0-1,-1 0 0,1 0 1,0 0-1,0 0 0,0 0 0,0 0 1,0 0-1,1-1 0,-1 1 1,0-1-1,1 1 0,-1-1 1,3 2-1,-2-2-33,1 0 1,0 0 0,0 0-1,0 0 1,0-1 0,0 1-1,1-1 1,-1 0 0,0 0-1,0 0 1,0-1-1,0 1 1,0-1 0,0 1-1,0-1 1,3-1 0,6-2-33,0-1 1,-1 0 0,0-1-1,0 0 1,0-1 0,0 0 0,-1-1-1,10-9 1,11-13-234,28-35-1,-34 34 42,-1-1-1,-2-1 1,-2-1-1,-1-1 0,-1-1 1,-2 0-1,-2-2 0,-1 1 1,-2-2-1,7-48 1,-6 15 200,2-100 1,-15-70 3333,-2 232-926,-3 22-1627,-4 25-463,-7 103 272,3 233-1,9-102-827,-6-62-5437,8-129-1278</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9.534"/>
    </inkml:context>
    <inkml:brush xml:id="br0">
      <inkml:brushProperty name="width" value="0.05" units="cm"/>
      <inkml:brushProperty name="height" value="0.05" units="cm"/>
      <inkml:brushProperty name="color" value="#5B2D90"/>
    </inkml:brush>
  </inkml:definitions>
  <inkml:trace contextRef="#ctx0" brushRef="#br0">1 374 11589,'0'0'9549,"19"0"-8602,28-2-26,-1-2 0,1-2 0,83-22 0,-103 20-658,0-2 0,0-1-1,-1-1 1,0-2 0,30-20-1,-48 28-251,0 0-1,0 0 0,0-1 0,-1 0 1,0 0-1,0-1 0,-1 0 1,0 0-1,0 0 0,-1-1 0,0 0 1,0 0-1,-1 0 0,-1-1 0,1 1 1,-2-1-1,1 0 0,1-14 1,-4 22-46,0-1 0,0 0 0,0 1 0,0-1 0,0 1 0,-1-1 1,1 0-1,-1 1 0,1-1 0,-1 1 0,0 0 0,0-1 0,0 1 1,-1 0-1,1-1 0,0 1 0,-1 0 0,0 0 0,-3-3 0,2 2-13,-1 1-1,1-1 0,-1 1 0,0 0 1,0 0-1,0 1 0,0-1 0,0 1 1,0 0-1,0 0 0,-6-1 0,-2 1-43,0 0 0,0 1-1,0 1 1,0 0 0,0 0 0,0 1-1,0 1 1,-12 4 0,13-3 67,2 1 1,-1 0 0,0 1-1,1 0 1,0 0 0,1 1-1,-1 0 1,1 1 0,1 0-1,-1 0 1,1 0 0,1 1-1,0 0 1,0 1 0,0-1-1,1 1 1,1 0 0,0 0-1,0 1 1,1-1 0,0 1-1,1 0 1,0-1 0,1 1-1,0 0 1,1 0 0,0 0-1,1 0 1,0 0 0,0 0-1,1 0 1,5 15 0,4-2-215,0-1 0,1 0 0,1 0 0,1-2 0,1 0 0,35 37 1,-22-25-163,30 45 0,-52-69 389,-1 1 0,0 0-1,0 0 1,4 17 0,-7-24 41,-2 0 0,1 1 1,0-1-1,-1 0 1,1 0-1,-1 0 0,0 1 1,0-1-1,0 0 0,0 1 1,-1-1-1,0 0 0,1 0 1,-1 0-1,0 0 1,0 0-1,-1 0 0,1 0 1,-1 0-1,-2 3 0,-1-1 30,0 0 0,-1-1-1,0 0 1,0 0 0,0 0-1,-1-1 1,1 0-1,-1 0 1,0-1 0,1 1-1,-1-2 1,0 1 0,0-1-1,-8 1 1,-21 1 307,-50 0 1,73-3-355,3 0-69,-42-3-1154,51 3 1120,0 0 0,-1 0 0,1 0 0,0-1 0,-1 1 0,1 0 0,0-1 0,-1 1 0,1-1 0,0 0 0,0 1 0,0-1 0,0 0-1,0 0 1,-1 1 0,1-1 0,1 0 0,-1 0 0,0 0 0,0-1 0,0 1 0,0 0 0,1 0 0,-1 0 0,1 0 0,-1-1 0,1 1 0,-1 0 0,0-3 0,1 3-214,0 0-1,0-1 1,0 1-1,0 0 1,1 0 0,-1 0-1,0 0 1,0 0-1,1 0 1,-1 0-1,1 0 1,-1 0 0,1 0-1,-1 0 1,1 1-1,-1-1 1,1 0 0,0 0-1,0 0 1,1 0-1,36-22-11915</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49.983"/>
    </inkml:context>
    <inkml:brush xml:id="br0">
      <inkml:brushProperty name="width" value="0.05" units="cm"/>
      <inkml:brushProperty name="height" value="0.05" units="cm"/>
      <inkml:brushProperty name="color" value="#5B2D90"/>
    </inkml:brush>
  </inkml:definitions>
  <inkml:trace contextRef="#ctx0" brushRef="#br0">336 28 14182,'0'0'6742,"-24"-6"-4917,-6-2-1259,-47-5-1,71 13-524,0 0 0,0 0 0,0 0 0,0 1 0,0 0 0,0 0 0,0 1 0,1 0 0,-1 0 0,0 0 0,1 0 0,0 1 0,-1 0 0,1 0 0,0 1 0,-6 5 0,2 0-10,0-1 0,1 1 0,1 1-1,0 0 1,0 0 0,-6 12 0,6-7-10,0 1 1,1 0 0,1 0 0,0 1 0,1 0 0,1-1-1,0 1 1,2 1 0,0 21 0,1-32-111,0 0 0,1 0 0,0 0 0,1-1 0,-1 1 0,1 0-1,0-1 1,1 1 0,0-1 0,0 0 0,5 8 0,-6-11-76,1 0 0,0 1-1,0-1 1,1 0 0,-1-1-1,0 1 1,1-1 0,0 1-1,-1-1 1,1 0 0,0-1 0,0 1-1,0-1 1,0 1 0,1-1-1,-1 0 1,0-1 0,0 1-1,7-1 1,-5 0 116,0 0 1,0-1-1,0 0 0,0 0 0,0-1 1,0 0-1,-1 0 0,1 0 0,-1 0 1,1-1-1,-1 0 0,0 0 0,0-1 1,0 1-1,0-1 0,7-8 1,6-8 136,0 0 1,22-35-1,-26 34 40,29-42 960,-20 26 967,34-39-1,-56 83-1767,0-1-1,0 0 0,0 0 0,-1 1 0,0-1 1,-1 13-1,-14 82-497,7-55-2119,-3 83-1,11-89-1444,-2-11-3871</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0.416"/>
    </inkml:context>
    <inkml:brush xml:id="br0">
      <inkml:brushProperty name="width" value="0.05" units="cm"/>
      <inkml:brushProperty name="height" value="0.05" units="cm"/>
      <inkml:brushProperty name="color" value="#5B2D90"/>
    </inkml:brush>
  </inkml:definitions>
  <inkml:trace contextRef="#ctx0" brushRef="#br0">0 49 16087,'0'0'5067,"14"22"-4398,1 1-511,-5-9-59,0 1 0,-1 0 0,-1 1 0,0 0 0,-1 0 0,9 35 0,-6-13 514,-2 1 0,-2 0 0,2 57 0,-6-115-540,1 1 0,1 0 0,0 0 1,14-33-1,37-71-29,-37 84-48,-11 23-12,-3 7 70,-1-1 0,1 1 1,1 0-1,0 1 0,0-1 1,0 1-1,13-13 1,-18 20-50,0-1 1,0 1 0,1 0 0,-1-1-1,0 1 1,1 0 0,-1 0 0,0 0-1,1-1 1,-1 1 0,0 0 0,1 0 0,-1 0-1,1 0 1,-1 0 0,0 0 0,1 0-1,-1 0 1,1 0 0,-1 0 0,0 0-1,1 0 1,-1 0 0,1 0 0,-1 0-1,0 0 1,1 0 0,-1 0 0,0 0 0,1 1-1,-1-1 1,0 0 0,1 0 0,0 1-1,7 15-31,-1 27-180,-7-38 213,4 136-31,-4-104 130,1-40-51,0 1 0,-1-1 0,1 0 0,0 0-1,1 1 1,-1-1 0,0 1 0,1-1 0,-1 1-1,1-1 1,2-2 0,5-7 64,11-17-66,1 0 1,1 1 0,2 1-1,0 1 1,2 2 0,1 0-1,1 2 1,42-27-1,-41 38 378,-29 11-417,1 0 0,0 0 0,-1 0 0,1 0 0,0 0 0,-1 0 1,1 0-1,-1 0 0,1 0 0,0 1 0,-1-1 0,1 0 0,-1 0 0,1 1 0,-1-1 0,1 0 0,0 1 0,-1-1 0,0 1 0,1-1 0,-1 1 0,1-1 0,-1 1 0,1-1 0,-1 1 0,2 4 28,-1-1 0,0 1-1,0-1 1,-1 1 0,1-1-1,-1 1 1,0 0 0,-1 7 0,0 8-64,-1 41-217,-16 83 0,3-30-1947,9 0-3383,10-47-2146</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1.020"/>
    </inkml:context>
    <inkml:brush xml:id="br0">
      <inkml:brushProperty name="width" value="0.05" units="cm"/>
      <inkml:brushProperty name="height" value="0.05" units="cm"/>
      <inkml:brushProperty name="color" value="#5B2D90"/>
    </inkml:brush>
  </inkml:definitions>
  <inkml:trace contextRef="#ctx0" brushRef="#br0">5 429 3089,'0'0'20223,"-1"-5"-19420,-2-5-579,2 12-12,1 27 200,4 54 546,19 613-3,-19-818-908,42-234 0,-32 274-66,40-195 291,-42 229-203,2 0 1,3 2-1,34-72 1,-43 104-47,0 0 0,0 1 1,2-1-1,19-21 0,-26 32-24,0 0 0,1-1 0,0 1 0,-1 0-1,1 1 1,0-1 0,1 1 0,-1 0 0,0 0 0,1 0-1,-1 0 1,1 1 0,-1 0 0,1 0 0,0 0 0,0 0-1,-1 1 1,1 0 0,7 0 0,-10 0-2,1 1-1,-1-1 1,0 1 0,0 0-1,0 0 1,1 0 0,-1 0-1,0 0 1,0 0-1,0 0 1,-1 1 0,1-1-1,0 1 1,0-1 0,-1 1-1,1 0 1,-1-1 0,1 1-1,-1 0 1,1 3 0,1 0-12,-1 1 0,1-1 0,-2 1 0,1 0 1,-1 0-1,1 0 0,-1 11 0,0-3-8,-1 0 0,-1 0 0,0 1 0,-1-1 0,0 0 0,-7 20 0,1-14-157,-2-1 0,0 1 0,-1-1 0,-1-1-1,0 0 1,-26 27 0,-103 94-2560,98-100 1809,-26 24-3514,15-15-3305</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5.044"/>
    </inkml:context>
    <inkml:brush xml:id="br0">
      <inkml:brushProperty name="width" value="0.05" units="cm"/>
      <inkml:brushProperty name="height" value="0.05" units="cm"/>
      <inkml:brushProperty name="color" value="#5B2D90"/>
    </inkml:brush>
  </inkml:definitions>
  <inkml:trace contextRef="#ctx0" brushRef="#br0">1 247 8180,'0'0'8529,"3"21"-7545,1 6-577,1 0 1,1-1-1,2 1 0,1-2 0,0 1 0,21 37 0,-21-49-292,1 0 0,1 0 0,0-1 0,0 0 0,1-1 0,1-1 0,0 0 0,22 14 0,-26-19-116,1 0 1,0-1 0,0-1 0,1 0 0,-1 0 0,1-1-1,0 0 1,-1-1 0,1 0 0,1-1 0,-1 0 0,0-1 0,0 0-1,12-2 1,-18 1-29,0 0-1,0-1 1,0 1 0,0-1-1,0-1 1,0 1-1,-1-1 1,1 1 0,-1-1-1,1-1 1,-1 1-1,0-1 1,0 1 0,-1-1-1,1 0 1,-1 0-1,0-1 1,0 1 0,0-1-1,-1 1 1,1-1-1,-1 0 1,0 0 0,2-10-1,0 0-62,-1 1 0,0-1 1,-1 0-1,-1-1 0,0 1 0,-1 0 0,-3-25 0,2 36 77,-1 0 0,1 0 0,-1 0 0,1 0 0,-1 0 0,0 0 0,-1 0 0,1 0 0,-1 1-1,1-1 1,-1 1 0,0 0 0,0 0 0,-1 0 0,1 0 0,-1 1 0,1-1 0,-1 1 0,0 0 0,0 0 0,-4-2 0,5 3 11,0 0 0,0-1 0,-1 1 1,1 0-1,0 1 0,0-1 1,-1 0-1,1 1 0,0 0 1,-1 0-1,1 0 0,0 0 1,-1 0-1,1 1 0,0 0 1,-1-1-1,1 1 0,0 0 1,0 1-1,0-1 0,0 0 0,0 1 1,0 0-1,0 0 0,0 0 1,1 0-1,-4 3 0,5-4-14,-1 1-1,1-1 0,-1 1 1,1-1-1,0 1 1,0 0-1,0 0 0,0-1 1,0 1-1,0 0 0,1 0 1,-1 0-1,1 0 1,-1 0-1,1 0 0,0 0 1,-1 0-1,1 0 0,0 0 1,0 0-1,1 0 1,-1 0-1,0 0 0,1 0 1,-1 0-1,1 0 0,-1 0 1,1-1-1,0 1 1,0 0-1,0 0 0,0 0 1,0-1-1,0 1 0,1-1 1,-1 1-1,1-1 1,-1 1-1,1-1 0,-1 0 1,1 0-1,0 0 0,-1 0 1,1 0-1,0 0 1,0 0-1,0 0 0,0-1 1,0 1-1,0-1 0,0 1 1,0-1-1,2 0 1,61 1-489,-54 29 1014,-8-25-473,-1-1 1,1 0 0,-1 0 0,1-1 0,0 1 0,0 0 0,1-1 0,-1 0 0,1 0-1,0 0 1,0 0 0,0-1 0,0 1 0,0-1 0,0 0 0,1 0 0,-1-1 0,7 3-1,-8-4-42,-1 1-1,1 0 1,0-1-1,-1 0 0,1 1 1,0-1-1,0 0 1,-1-1-1,1 1 0,0 0 1,0-1-1,-1 1 1,1-1-1,0 0 0,-1 0 1,1 0-1,-1 0 0,1-1 1,-1 1-1,0-1 1,1 1-1,-1-1 0,0 0 1,0 0-1,0 1 1,0-2-1,-1 1 0,1 0 1,0 0-1,-1-1 1,0 1-1,2-4 0,1-11-323,0 0 0,-2 0 0,0 0 0,0 0 0,-2 0 0,0 0 0,-1-1 0,-5-24 0,0 8-582,-3 0 0,-19-54 0,16 54 1838,1 0 0,-9-55 0,27 118-223,2 0 1,1-1-1,1 0 1,17 31 0,9 22-318,-31-65-408,3 5 385,-9-22-334,1 1 0,-1-1 0,1 1 0,0-1 0,-1 0 0,0 1 0,1-1-1,-1 1 1,1-1 0,-1 0 0,0 1 0,1-1 0,-1 0 0,0 1 0,0-1 0,1 0 0,-1 0 0,0 1 0,0-1 0,0 0 0,0 0-1,0 1 1,0-1 0,0 0 0,0 0 0,-1 1 0,1-1 0,0 0 0,3-33 189,-3 15-74,1 0 0,2-1 0,0 2 0,1-1 0,0 0 0,2 1 1,9-23-1,-15 41-125,1-1 0,-1 1 1,0-1-1,0 1 0,1 0 0,-1-1 1,0 1-1,1 0 0,-1-1 1,0 1-1,1 0 0,-1 0 1,0-1-1,1 1 0,-1 0 1,1 0-1,-1 0 0,0-1 1,1 1-1,-1 0 0,1 0 1,-1 0-1,1 0 0,-1 0 0,1 0 1,-1 0-1,0 0 0,1 0 1,-1 0-1,1 0 0,-1 0 1,1 0-1,-1 1 0,1-1 1,-1 0-1,0 0 0,1 0 1,-1 1-1,1-1 0,-1 0 1,0 0-1,1 1 0,-1-1 0,0 0 1,1 1-1,-1-1 0,0 0 1,0 1-1,1-1 0,-1 1 1,0 0-1,15 21-114,-5-1-23,-1 1 1,-1 0 0,7 33-1,-1 28-5565,-13-56-1302</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1.451"/>
    </inkml:context>
    <inkml:brush xml:id="br0">
      <inkml:brushProperty name="width" value="0.05" units="cm"/>
      <inkml:brushProperty name="height" value="0.05" units="cm"/>
      <inkml:brushProperty name="color" value="#5B2D90"/>
    </inkml:brush>
  </inkml:definitions>
  <inkml:trace contextRef="#ctx0" brushRef="#br0">54 0 15687,'0'0'7588,"-2"19"-7175,-16 120 458,-11 128 905,27-218-1571,0 134 200,3-152-369,1-1-1,2 1 1,14 54-1,-15-75-60,0-1-1,1 1 1,0 0 0,1-1-1,0 0 1,0 0-1,9 11 1,-12-18-9,0 1 0,0-1 0,1 0 0,-1 0 1,1 0-1,-1 0 0,1 0 0,0 0 0,0-1 0,0 0 0,0 1 0,0-1 1,0 0-1,0 0 0,0-1 0,0 1 0,0-1 0,1 1 0,-1-1 0,0 0 1,0 0-1,1-1 0,-1 1 0,0-1 0,0 1 0,6-3 0,0-1-9,0 0-1,-1-1 1,1 0-1,-1 0 1,-1-1-1,1 0 1,-1 0-1,0-1 1,0 0-1,-1 0 1,10-14-1,1-5-165,0 0 0,17-39-1,-20 36 300,-1 0-1,-1-1 0,-2-1 1,-1 1-1,-1-2 1,-2 1-1,5-61 0,-2 624 90,-8-528-778,-2 9 107</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1.820"/>
    </inkml:context>
    <inkml:brush xml:id="br0">
      <inkml:brushProperty name="width" value="0.05" units="cm"/>
      <inkml:brushProperty name="height" value="0.05" units="cm"/>
      <inkml:brushProperty name="color" value="#5B2D90"/>
    </inkml:brush>
  </inkml:definitions>
  <inkml:trace contextRef="#ctx0" brushRef="#br0">1 263 14247,'0'0'5861,"20"2"-4463,-10-2-1262,14 3 422,0-2 0,-1-1 0,1-1 0,45-7 1,-63 7-444,0-1 1,0 1 0,0-1 0,-1 0 0,1 0 0,-1 0-1,1-1 1,-1 0 0,0 0 0,0 0 0,0-1-1,-1 0 1,1 0 0,-1 0 0,0 0 0,0-1 0,0 1-1,-1-1 1,0 0 0,0 0 0,0 0 0,0-1-1,-1 1 1,0-1 0,0 1 0,0-1 0,-1 0 0,2-9-1,-3 10-66,1 1 0,-1-1 0,1 0 0,-1 0 0,-1 0 0,1 0 0,-1 1 0,1-1-1,-1 0 1,-1 0 0,1 1 0,-1-1 0,0 1 0,0-1 0,0 1 0,-1 0 0,1 0 0,-1 0-1,0 0 1,0 0 0,0 0 0,-8-5 0,5 5-39,-1 0 1,0 0-1,0 1 1,0 0-1,0 1 0,-1 0 1,1 0-1,-1 0 1,1 1-1,-1 0 0,0 0 1,1 1-1,-1 0 1,-7 1-1,8 0-99,1 0 0,-1 0-1,1 0 1,-1 1 0,1 0 0,0 0 0,0 1 0,0-1-1,0 1 1,0 1 0,1-1 0,0 1 0,-1 0 0,1 0-1,1 1 1,-1-1 0,0 1 0,1 0 0,0 0 0,1 1-1,-1-1 1,1 1 0,0 0 0,0 0 0,0 0 0,1 0-1,-3 12 1,0 3-1096,1 0 0,1 0-1,1 1 1,1-1 0,0 0 0,2 1-1,5 32 1,12 20-6912</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2.515"/>
    </inkml:context>
    <inkml:brush xml:id="br0">
      <inkml:brushProperty name="width" value="0.05" units="cm"/>
      <inkml:brushProperty name="height" value="0.05" units="cm"/>
      <inkml:brushProperty name="color" value="#5B2D90"/>
    </inkml:brush>
  </inkml:definitions>
  <inkml:trace contextRef="#ctx0" brushRef="#br0">1 93 16488,'0'0'8713,"1"-1"-8463,1 0 0,-1 0 0,0 1 0,1-1 0,-1 0 0,1 1 0,-1-1 0,1 1 0,-1 0-1,1-1 1,-1 1 0,4 0 0,5 52-155,-1 0 0,-3 1 0,-1 79 0,-2-31-133,-3-102 23,0 1 1,0 0 0,1-1-1,-1 1 1,0 0 0,0 0-1,0-1 1,1 1-1,-1 0 1,0-1 0,0 1-1,1 0 1,-1 0 0,0-1-1,1 1 1,-1 0-1,0 0 1,1 0 0,-1 0-1,0-1 1,1 1 0,-1 0-1,0 0 1,1 0-1,-1 0 1,0 0 0,1 0-1,-1 0 1,0 0-1,1 0 1,-1 0 0,1 0-1,-1 0 1,0 0 0,1 0-1,-1 0 1,0 0-1,1 1 1,-1-1 0,0 0-1,1 0 1,-1 0 0,0 1-1,1-1 1,-1 0-1,0 0 1,0 1 0,1-1-1,-1 0 1,0 0 0,0 1-1,0-1 1,1 0-1,-1 1 1,0-1 0,0 0-1,0 1 1,0-1 0,0 0-1,1 1 1,-1-1-1,0 1 1,0-1 0,0 0-1,0 1 1,0-1-1,0 0 1,0 1 0,-1 0-1,26-30-132,-20 23 7,40-54-122,-26 33 155,0 1-1,2 1 1,1 1-1,1 1 0,33-26 1,-55 48 117,0 0 1,0 1-1,0-1 0,1 0 1,-1 0-1,1 1 1,-1-1-1,0 0 1,1 1-1,-1-1 0,1 1 1,-1 0-1,1 0 1,-1-1-1,1 1 0,-1 0 1,1 0-1,-1 0 1,1 1-1,-1-1 1,1 0-1,-1 1 0,1-1 1,1 1-1,25 26 65,-8-5 9,-10-13-61,1-2 1,0 1-1,1-1 1,0-1-1,0 0 1,0-1-1,0 0 1,1-1-1,0 0 1,13 1-1,-4-1 5,1-1-1,-1-2 0,1 0 0,0-1 0,25-4 0,-40 3-63,0-1-1,0 0 0,-1 0 1,1 0-1,-1-1 1,0 0-1,1 0 0,-1-1 1,-1 0-1,1 0 0,-1-1 1,1 0-1,-1 0 1,0 0-1,-1-1 0,0 0 1,0 0-1,8-12 1,-8 9-27,0-1 1,0 0-1,-1 0 1,0 0-1,-1-1 1,0 1 0,0-1-1,-1 0 1,-1 0-1,0 0 1,-1 0-1,-1-20 1,1 27 54,0 0 0,-1 1-1,1-1 1,-1 0 0,0 1 0,0-1 0,-1 1 0,1-1-1,-1 1 1,1 0 0,-1 0 0,0-1 0,0 1 0,0 1 0,-1-1-1,1 0 1,-1 0 0,0 1 0,1-1 0,-1 1 0,0 0-1,0 0 1,-1 0 0,1 1 0,0-1 0,-1 1 0,1-1 0,-1 1-1,1 0 1,-1 0 0,0 1 0,1-1 0,-1 1 0,-5 0-1,7 0 7,0 1 0,-1-1 0,1 1 0,0 0 0,0 0 0,0 0 0,0 0 0,0 0 0,0 0 0,0 1 0,0-1 0,0 1 0,0-1 0,1 1 0,-1 0 0,1 0 0,-1-1 0,1 1 0,0 0 0,-1 0 0,1 1 0,0-1 0,0 0 0,0 4 0,-15 62-36,15-64 46,-4 36 23,2 0-1,2 1 0,1-1 1,10 65-1,1-40 79,3 0-1,23 63 1,-30-105-120,14 38 868,-3 1 0,-3 0 0,8 65 0,-22-120-761,-1 0-1,1 0 0,-1 0 0,0-1 1,-1 1-1,0 0 0,0 0 0,0 0 0,-1-1 1,0 1-1,-4 8 0,4-11-77,0-1 1,0 0-1,-1 0 1,0 0-1,1 0 0,-1-1 1,0 1-1,0-1 1,-1 0-1,1 0 0,0 0 1,-1 0-1,1 0 0,-1-1 1,0 1-1,0-1 1,1 0-1,-1 0 0,0-1 1,-8 1-1,-26 2-572,-1-1-1,0-2 1,1-2 0,-71-13-1,70 7-2025,0-2 1,-51-20-1,25 0-7326</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3.602"/>
    </inkml:context>
    <inkml:brush xml:id="br0">
      <inkml:brushProperty name="width" value="0.05" units="cm"/>
      <inkml:brushProperty name="height" value="0.05" units="cm"/>
      <inkml:brushProperty name="color" value="#5B2D90"/>
    </inkml:brush>
  </inkml:definitions>
  <inkml:trace contextRef="#ctx0" brushRef="#br0">1 263 1649,'0'0'19510,"19"-13"-17816,-5 1-1335,-9 7-264,1 0 1,0 0-1,0 0 0,1 1 1,-1 0-1,1 0 1,0 1-1,0-1 0,0 1 1,0 1-1,1 0 0,-1 0 1,1 0-1,0 1 1,-1 0-1,1 0 0,12 1 1,-6 3 4,0 0 0,0 1 0,0 0 0,0 1 0,-1 1 0,0 0 0,0 1 0,0 0 0,-1 1 0,0 1 0,-1-1 0,0 2 0,0 0 0,-1 0 0,14 18 0,-13-15-88,-2 1-1,1 0 1,-2 0 0,0 1-1,0 0 1,-2 0 0,0 1-1,0 0 1,-2 0 0,0 0-1,-1 0 1,0 1 0,0 20-1,-3-31-18,0 0 0,-1 0 1,1-1-1,-1 1 0,0 0 0,-1 0 0,1-1 0,-1 1 0,-4 8 1,4-12 7,1 0 0,-1 0 1,1 0-1,-1 0 1,1 0-1,-1 0 0,0 0 1,0-1-1,0 1 1,0-1-1,0 1 1,-1-1-1,1 0 0,0 0 1,-1 0-1,1 0 1,-1 0-1,1 0 0,-1-1 1,1 1-1,-1-1 1,1 0-1,-5 0 1,6 0 9,-1 0 1,1 0 0,0-1 0,-1 1-1,1 0 1,0-1 0,-1 1 0,1-1-1,0 1 1,0-1 0,-1 0 0,1 1 0,0-1-1,0 0 1,0 0 0,0 0 0,0 0-1,0 0 1,0 0 0,1 0 0,-1 0-1,0 0 1,0-1 0,1 1 0,-1 0 0,1 0-1,-1-1 1,1 1 0,-1-3 0,-4-45 180,4 43-145,2-24-123,1 1 0,1-1 1,1 1-1,2 1 0,1-1 1,1 1-1,1 0 0,2 0 0,0 1 1,2 1-1,1 0 0,2 1 1,0 0-1,1 2 0,39-42 1,-47 56-218,-1 0 0,1 1 0,1 1 1,0-1-1,0 1 0,0 1 0,1 0 1,0 1-1,19-8 0,-24 11 87,0 1 0,-1 0 0,1 0-1,-1 0 1,1 0 0,0 1 0,0 0 0,-1 0-1,1 1 1,0 0 0,-1 0 0,1 0 0,-1 0-1,1 1 1,-1 0 0,1 0 0,-1 1-1,0-1 1,0 1 0,0 0 0,-1 0 0,8 7-1,59 62-2130,-45-43 1095,58 48 1,-75-70 1165,0-1 0,1 0 1,-1 0-1,1-1 1,0 0-1,1 0 0,-1-1 1,1-1-1,0 0 1,-1 0-1,15 0 0,-22-2 234,0-1-1,-1 0 1,1 0-1,0 0 1,0-1-1,-1 1 1,1-1-1,0 1 1,-1-1-1,1 0 1,0 0-1,-1 0 1,1-1-1,-1 1 1,0 0-1,1-1 1,-1 0-1,0 1 1,0-1-1,0 0 1,0 0-1,0 0 1,0 0-1,-1-1 1,1 1-1,-1 0 0,0-1 1,1 1-1,-1-1 1,0 1-1,0-1 1,-1 0-1,1 1 1,-1-1-1,1-5 1,1-6 512,-1 0 1,-1 0-1,0 0 1,0 0-1,-6-26 1,5 35-568,0 1 1,0-1-1,0 1 0,-1 0 1,0 0-1,1-1 0,-2 1 1,1 1-1,0-1 0,-1 0 1,0 0-1,1 1 0,-1 0 1,-1-1-1,1 1 0,0 0 1,-1 1-1,0-1 0,0 1 1,1-1-1,-1 1 0,-1 0 1,1 1-1,0-1 1,0 1-1,-1 0 0,-5-2 1,3 2-34,0 1 1,1 0 0,-1-1 0,0 2 0,1-1 0,-1 1 0,1 0 0,-1 1 0,1-1 0,-1 1 0,1 0 0,0 1 0,0 0 0,0 0 0,0 0 0,0 0 0,1 1 0,-6 5 0,-1 3-56,0 0 1,1 1 0,0 0-1,1 1 1,1 0-1,0 0 1,1 1 0,1 0-1,0 1 1,1-1 0,0 1-1,2 1 1,0-1-1,0 1 1,2-1 0,0 1-1,1 0 1,0 0-1,3 18 1,-2-31-45,1 0 0,-1 1 0,1-1 1,0 0-1,0 0 0,0 1 0,0-1 0,1 0 0,0 0 0,0-1 1,0 1-1,0 0 0,1-1 0,-1 1 0,1-1 0,0 0 0,0 1 1,0-1-1,0-1 0,1 1 0,-1 0 0,1-1 0,-1 0 1,1 0-1,8 3 0,-6-3-13,-1-1 0,1 0 0,0 0-1,0-1 1,0 0 0,0 0 0,0 0 0,0-1 0,0 0 0,0 0 0,-1 0 0,1-1 0,0 1-1,-1-1 1,1-1 0,-1 1 0,0-1 0,9-6 0,5-5-27,0-1-1,-1-2 1,0 1 0,-1-2-1,-2 0 1,27-39 0,-25 30-22,-1-1 0,-1-1 0,-1 0 1,16-52-1,-24 49 91,-4 22 136,-4 17 459,-12 53-631,6-30 50,1 1 1,2 0-1,1 0 0,0 42 1,4-66-20,0 1 0,1-1 1,0 0-1,0 1 0,1-1 0,0 0 1,0 0-1,0 0 0,1 0 1,0 0-1,1-1 0,0 1 0,0-1 1,0 0-1,0 0 0,1 0 1,0-1-1,1 0 0,-1 0 0,1 0 1,0-1-1,0 1 0,11 5 0,-13-8-116,1 0-1,0 0 0,0 0 0,0 0 1,0-1-1,0 0 0,0 0 0,0 0 1,1-1-1,-1 1 0,6-2 0,-6 1-239,-1-1 0,0 0-1,1 0 1,-1-1-1,0 1 1,1-1 0,-1 0-1,0 0 1,0 0-1,-1-1 1,1 1-1,0-1 1,-1 0 0,1 0-1,-1 0 1,0-1-1,0 1 1,-1-1 0,5-6-1,23-44-6027</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4.016"/>
    </inkml:context>
    <inkml:brush xml:id="br0">
      <inkml:brushProperty name="width" value="0.05" units="cm"/>
      <inkml:brushProperty name="height" value="0.05" units="cm"/>
      <inkml:brushProperty name="color" value="#5B2D90"/>
    </inkml:brush>
  </inkml:definitions>
  <inkml:trace contextRef="#ctx0" brushRef="#br0">197 0 11333,'0'0'14423,"-18"132"-13975,18-35 384,2 4-688,2 1 353,-4-8-481,0-11-16,-22-14-96,-13-12-1489,-11-12-1857,-1-20-1152,13-18-5570</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4.427"/>
    </inkml:context>
    <inkml:brush xml:id="br0">
      <inkml:brushProperty name="width" value="0.05" units="cm"/>
      <inkml:brushProperty name="height" value="0.05" units="cm"/>
      <inkml:brushProperty name="color" value="#5B2D90"/>
    </inkml:brush>
  </inkml:definitions>
  <inkml:trace contextRef="#ctx0" brushRef="#br0">1 710 6867,'12'-16'4869,"149"-171"3782,70-93-7570,-220 266-978,-2 0-1,0-1 0,-1 0 0,0-1 0,-1 0 0,-1 0 0,0 0 0,-1-1 0,-1 0 0,-1 0 0,3-28 0,-7 45-63,1 0 0,0 0 0,0 1 0,-1-1 0,1 0 0,0 0 0,0 0 0,-1 1 0,1-1 0,0 0 0,-1 0 0,1 0 0,0 0 0,0 0 0,-1 0 0,1 0 0,0 0 0,-1 0 0,1 0 0,0 0 1,-1 0-1,1 0 0,0 0 0,-1 0 0,1 0 0,0 0 0,-1 0 0,1 0 0,0 0 0,0-1 0,-1 1 0,1 0 0,0 0 0,0 0 0,-1 0 0,1-1 0,0 1 0,0 0 0,-1 0 0,1-1 0,0 1 0,0 0 0,0 0 0,-1-1 0,1 1 0,0 0 0,0-1 0,0 1 0,0 0 0,0 0 0,0-1 0,0 1 0,0 0 0,0-1 0,0 1 0,0 0 0,0-1 0,0 1 0,0 0 0,0-1 0,0 1 0,0 0 0,0-1 0,-18 24 401,2 5-209,1 1-1,1 0 1,2 0-1,0 2 1,2-1-1,2 1 1,-6 40-1,7-23-82,2 1 1,2-1-1,2 1 0,6 55 1,11-26-54,-15-72-159,1 0 0,0 0 0,1-1 0,-1 1 0,1-1 0,0 0 0,1 1 0,-1-1 0,1-1 0,6 7 0,-9-10 22,0 0-1,0 0 1,0-1-1,0 1 0,0 0 1,0-1-1,1 1 1,-1-1-1,0 0 0,0 1 1,0-1-1,1 0 1,-1 1-1,0-1 0,1 0 1,-1 0-1,0 0 1,0 0-1,1-1 0,-1 1 1,0 0-1,0 0 1,1-1-1,-1 1 0,0-1 1,0 1-1,0-1 1,0 1-1,0-1 0,0 0 1,2-1-1,27-30 78,-28 28-75,84-123 82,-55 78 266,66-80 1,-96 127-288,1-1 0,0 1 0,1 0 0,-1 0 0,0 0 1,0 0-1,1 0 0,-1 1 0,1-1 0,0 1 0,-1 0 0,1-1 1,0 1-1,3 0 0,-4 1-16,-1 0 1,1 0-1,-1 1 1,1-1-1,0 0 0,-1 1 1,1-1-1,-1 1 1,0 0-1,1 0 1,-1-1-1,1 1 1,-1 0-1,0 0 1,0 0-1,1 0 0,-1 1 1,0-1-1,0 0 1,0 0-1,0 1 1,-1-1-1,1 1 1,0-1-1,0 0 0,0 4 1,32 66-90,-14-28 163,30 49 0,-42-80-250,1-1-1,0 0 0,1 0 1,0-1-1,1 0 1,0 0-1,0-1 0,20 13 1,-29-21-101,1 0 0,-1 0 0,1 0 0,-1 0 0,1-1 0,0 1 0,-1 0 0,1-1 0,0 1 0,0-1 0,-1 1 0,1-1 0,0 0 0,0 0 0,-1 0 1,1 0-1,0 0 0,0 0 0,0 0 0,-1-1 0,1 1 0,0-1 0,0 1 0,-1-1 0,1 1 0,0-1 0,-1 0 0,1 0 0,-1 0 0,1 0 0,1-2 0,13-23-5776</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4.800"/>
    </inkml:context>
    <inkml:brush xml:id="br0">
      <inkml:brushProperty name="width" value="0.05" units="cm"/>
      <inkml:brushProperty name="height" value="0.05" units="cm"/>
      <inkml:brushProperty name="color" value="#5B2D90"/>
    </inkml:brush>
  </inkml:definitions>
  <inkml:trace contextRef="#ctx0" brushRef="#br0">69 188 12102,'0'0'10159,"-5"-4"-9650,-16-14-135,16 14 1792,6 4-2159,0-1-1,-1 1 1,1 0-1,0 0 1,0 0 0,0 1-1,0-1 1,0 0-1,0 0 1,0 0-1,0 1 1,0-1-1,-1 0 1,1 1 0,0-1-1,0 1 1,0-1-1,-1 1 1,1-1-1,0 1 1,0 0-1,-1-1 1,1 1 0,-1 0-1,1-1 1,0 1-1,-1 0 1,1 1-1,0 27-749,-2-13 448,2-15 292,-1 0 1,1 0 0,-1-1-1,1 1 1,-1-1-1,1 1 1,-1 0-1,1-1 1,0 1 0,-1-1-1,1 1 1,0-1-1,-1 1 1,1-1 0,0 0-1,-1 1 1,1-1-1,0 0 1,0 0-1,0 1 1,-1-1 0,1 0-1,0 0 1,0 0-1,0 0 1,0 0-1,-1 0 1,1 0 0,0 0-1,0-1 1,0 1-1,-1 0 1,2-1 0,32-6 738,-24 1-690,1 1 0,-1-2 0,0 0 0,0 0 1,-1 0-1,0-1 0,0-1 0,11-13 1,-15 15-29,0 1 0,0-1 0,-1 0 1,0 0-1,0 0 0,-1-1 1,1 1-1,-2-1 0,1 0 1,-1 0-1,0 0 0,-1 0 1,1-9-1,-2 16-1,0 0 0,0-1 0,-1 1 0,1 0 0,0 0 0,0 0 0,0 0 0,-1 0 0,1 0 0,-1 0 0,1 0 0,-1 0 1,1 0-1,-1 0 0,0 0 0,1 1 0,-1-1 0,0 0 0,0 0 0,1 0 0,-1 1 0,0-1 0,0 1 0,0-1 0,0 0 0,-1 1 0,-1-2 19,-1 1 0,1 0 0,-1 1 0,1-1 0,-1 1 0,1-1 0,-1 1 0,-5 0-1,0 1-6,0 0 1,0 1-1,0 0 0,0 0 0,1 1 0,-15 6 0,14-4-51,-1 2 1,2-1-1,-1 1 1,1 0-1,0 1 1,1 0-1,0 0 1,0 1-1,0 0 1,1 0-1,1 0 1,-5 11-1,4-7-43,1-1 0,0 1 0,1 0 0,0 1-1,1-1 1,0 1 0,2 0 0,-1-1 0,2 16 0,0-26 15,0 0 0,1 0-1,-1 0 1,1 0 0,0-1 0,-1 1 0,1 0 0,1-1 0,-1 1-1,0-1 1,1 1 0,-1-1 0,1 1 0,0-1 0,0 0 0,0 0-1,0 0 1,0 0 0,0 0 0,0 0 0,1-1 0,-1 1-1,1-1 1,-1 0 0,1 0 0,0 1 0,-1-2 0,1 1 0,0 0-1,3 0 1,10 2-108,1-1 0,0 0 0,0-2 0,19-1 0,-11 1-82,45-1-155,104 4-856,-167-3 1228,-1 1 1,1-1-1,-1 1 1,1 1-1,-1-1 1,1 1 0,-1 1-1,0-1 1,0 1-1,0 0 1,0 0-1,0 1 1,-1-1 0,1 1-1,-1 1 1,0-1-1,0 1 1,-1 0 0,1 0-1,-1 0 1,0 0-1,-1 1 1,1 0-1,-1 0 1,0 0 0,-1 0-1,1 0 1,-1 0-1,-1 1 1,1-1-1,-1 1 1,0-1 0,0 1-1,-1 0 1,0-1-1,0 1 1,0 0-1,-1-1 1,0 1 0,-1-1-1,-3 12 1,3-15 74,1 0 0,-1 0 0,0 0 0,0 0 1,-1 0-1,1-1 0,-1 1 0,1-1 0,-1 1 0,0-1 1,0 0-1,0 0 0,-5 2 0,7-3 39,0-1-1,1 1 1,-1-1 0,0 1-1,0-1 1,0 1 0,0-1-1,0 0 1,0 1 0,0-1-1,0 0 1,0 0 0,0 0-1,0 0 1,0 0 0,0 0-1,0 0 1,0 0 0,0 0-1,0-1 1,0 1 0,0 0-1,0-1 1,0 1 0,0-1-1,0 1 1,0-1 0,0 1-1,0-1 1,1 1 0,-1-1 0,0 0-1,0 1 1,1-1 0,-1 0-1,0 0 1,1 0 0,-1 0-1,1 0 1,-1 1 0,1-1-1,0 0 1,-1 0 0,1 0-1,0 0 1,-1 0 0,1 0-1,0 0 1,0-2 0,-1-15 33,0 0 0,1 1 0,1-1 0,1 1 0,0-1 0,1 1 1,1 0-1,1 0 0,1 0 0,0 0 0,1 1 0,0 0 0,1 1 1,1-1-1,13-15 0,-5 8-840,0 1 0,2 1 0,33-30 1,-31 34-954,1 0 1,0 1 0,36-19-1,53-16-9656</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5.202"/>
    </inkml:context>
    <inkml:brush xml:id="br0">
      <inkml:brushProperty name="width" value="0.05" units="cm"/>
      <inkml:brushProperty name="height" value="0.05" units="cm"/>
      <inkml:brushProperty name="color" value="#5B2D90"/>
    </inkml:brush>
  </inkml:definitions>
  <inkml:trace contextRef="#ctx0" brushRef="#br0">0 1 14134,'0'0'13639,"54"96"-12583,-29-5 401,-5 5-913,-6-1-256,-8-4-240,-6-9-96,0-13-48,-8-12-1505,-18-10-367,-9-15-2002,-3-14-4338</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5.724"/>
    </inkml:context>
    <inkml:brush xml:id="br0">
      <inkml:brushProperty name="width" value="0.05" units="cm"/>
      <inkml:brushProperty name="height" value="0.05" units="cm"/>
      <inkml:brushProperty name="color" value="#5B2D90"/>
    </inkml:brush>
  </inkml:definitions>
  <inkml:trace contextRef="#ctx0" brushRef="#br0">1 511 9076,'0'0'11224,"17"-17"-9637,-5 5-1486,1 0 0,1 0 0,0 2 0,0-1 0,1 2-1,0 0 1,0 0 0,1 2 0,30-10 0,4 3-23,8-2-121,81-33 0,-125 43 7,0-1-1,0 0 1,0-1 0,-1 0-1,0-1 1,0-1-1,-1 0 1,-1 0-1,0-2 1,17-20 0,-23 23 106,0-1 1,-1 1 0,0-1 0,0 0 0,-1 0-1,0-1 1,-1 1 0,0-1 0,-1 1 0,0-1-1,0 1 1,-1-1 0,-1 0 0,-3-19-1,4 29-9,0 0 0,0 1-1,-1-1 1,1 0-1,0 1 1,0-1 0,-1 0-1,1 1 1,0-1-1,-1 1 1,1-1 0,-1 1-1,1-1 1,-1 1-1,1-1 1,-1 1-1,1-1 1,-1 1 0,1-1-1,-1 1 1,0 0-1,1-1 1,-1 1 0,1 0-1,-1 0 1,0-1-1,1 1 1,-1 0 0,0 0-1,1 0 1,-1 0-1,0 0 1,0 0 0,-1 0-1,1 1 9,-1-1-1,0 1 1,0-1 0,1 1-1,-1 0 1,0 0-1,1-1 1,-1 1 0,0 0-1,1 1 1,-1-1 0,1 0-1,-2 2 1,-7 10-13,1 0 1,0 1-1,1 0 0,0 0 1,1 1-1,1 0 0,0 0 1,-5 20-1,2 5-15,0 1 0,-2 48-1,6 109-211,5-155-2,0-42 142,0 0-1,-1 0 1,1 0 0,0 0-1,0 0 1,0 0-1,0 0 1,1 0 0,-1 0-1,0 0 1,0 0-1,0-1 1,1 1 0,-1 0-1,1 0 1,-1 0-1,0 0 1,1-1-1,0 1 1,-1 0 0,1 0-1,-1-1 1,1 1-1,0 0 1,-1-1 0,1 1-1,0-1 1,0 1-1,0-1 1,-1 1 0,1-1-1,0 0 1,0 1-1,0-1 1,0 0-1,0 1 1,0-1 0,0 0-1,-1 0 1,1 0-1,0 0 1,0 0 0,0 0-1,0 0 1,0-1-1,0 1 1,0 0-1,0 0 1,0-1 0,0 1-1,-1 0 1,1-1-1,0 1 1,1-2 0,6-1-4,0-1 1,-1-1 0,0 1-1,14-12 1,48-46-7,-33 27 70,2 3-1,80-54 1,-114 83-25,1 1 0,-1-1 0,1 1 0,0 0 0,0 0 0,0 1 0,0-1 0,11 0 0,-14 2-2,-1 0 0,1 0 0,0 0-1,-1 0 1,1 1 0,0-1-1,-1 1 1,1-1 0,-1 1 0,1 0-1,-1-1 1,1 1 0,-1 0 0,1 0-1,-1 0 1,0 0 0,0 0-1,1 1 1,-1-1 0,0 0 0,0 1-1,0-1 1,0 0 0,0 1 0,-1-1-1,1 1 1,0-1 0,-1 1-1,1 2 1,7 19 121,1 0 1,0-1-1,1-1 0,15 22 0,-21-37-106,0 0 0,0-1 0,1 0 0,0 1 0,0-2-1,0 1 1,1 0 0,-1-1 0,1 0 0,0-1 0,0 1 0,1-1-1,-1 0 1,1 0 0,-1-1 0,1 0 0,0 0 0,11 1 0,-13-3-9,-1 1 0,1 0 1,-1-1-1,1 0 0,-1 0 1,1-1-1,-1 1 0,0-1 1,1 0-1,-1 0 0,0 0 1,1-1-1,-1 1 0,0-1 0,0 0 1,0 0-1,0-1 0,-1 1 1,8-7-1,-7 4 20,-1 0-1,1-1 1,-1 1-1,0-1 1,-1 0-1,1 0 1,-1 0 0,-1 0-1,1 0 1,-1 0-1,0-1 1,0 1-1,0-10 1,0 4 3,-1 1-1,0 0 1,0-1 0,-1 1-1,0 0 1,-1-1 0,-5-16-1,6 25-28,-1-1 0,1 1 0,-1 0 0,0 0 0,0 0 0,0 0 0,-1 1 0,1-1 0,0 1 0,-1-1 0,0 1 0,0 0-1,0 0 1,0 0 0,0 0 0,0 1 0,0-1 0,0 1 0,-1 0 0,1 0 0,0 0 0,-1 0 0,1 0 0,-1 1 0,1-1 0,-1 1-1,1 0 1,-5 1 0,6-1 0,-1 0 1,1 0-1,0 1 0,-1-1 0,1 1 0,-1-1 0,1 1 0,0 0 1,0 0-1,-1 0 0,1 0 0,0 1 0,0-1 0,0 0 0,0 1 0,0 0 1,0-1-1,1 1 0,-1 0 0,1 0 0,-1 0 0,1 0 0,-1 0 1,1 0-1,0 0 0,0 0 0,0 1 0,0-1 0,1 0 0,-1 1 0,1-1 1,-1 1-1,1-1 0,0 1 0,0-1 0,0 3 0,0 2 1,0 0-1,0-1 0,1 1 1,0-1-1,0 1 0,0-1 1,1 1-1,0-1 0,1 0 1,-1 0-1,1 0 0,6 10 1,18 17 4,-21-27-5,0 0 0,-1 1 0,1 0-1,-1 0 1,-1 0 0,1 0 0,-1 1 0,-1-1 0,1 1 0,-1 0 0,0 1 0,-1-1-1,0 0 1,-1 1 0,2 14 0,-3-22-110,0 0-1,0 0 1,0-1-1,0 1 0,0 0 1,0 0-1,0-1 1,0 1-1,0 0 1,1 0-1,-1 0 1,0-1-1,0 1 1,1 0-1,-1-1 1,1 1-1,-1 0 1,1-1-1,-1 1 1,1 0-1,-1-1 1,1 1-1,-1-1 1,1 1-1,0-1 0,-1 1 1,1-1-1,0 0 1,0 1-1,27-3-8686,-4-8-2223</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6.089"/>
    </inkml:context>
    <inkml:brush xml:id="br0">
      <inkml:brushProperty name="width" value="0.05" units="cm"/>
      <inkml:brushProperty name="height" value="0.05" units="cm"/>
      <inkml:brushProperty name="color" value="#5B2D90"/>
    </inkml:brush>
  </inkml:definitions>
  <inkml:trace contextRef="#ctx0" brushRef="#br0">1 1 6131,'0'0'19659,"2"11"-19522,9 197-41,-11-206-95,0 1 1,1-1 0,-1 0-1,0 1 1,1-1-1,-1 0 1,1 0 0,0 1-1,-1-1 1,1 0 0,0 0-1,0 0 1,1 0 0,-1 0-1,0 0 1,1 0 0,-1-1-1,1 1 1,-1 0-1,1-1 1,0 1 0,0-1-1,0 0 1,0 1 0,0-1-1,0 0 1,0 0 0,0 0-1,0-1 1,1 1 0,-1 0-1,0-1 1,0 0-1,1 1 1,-1-1 0,0 0-1,1 0 1,-1 0 0,0-1-1,1 1 1,-1 0 0,0-1-1,0 0 1,1 1 0,2-3-1,10-2 32,-2-1 1,1-1-1,-1 0 0,0-1 0,19-14 0,174-153 1685,-206 175-1673,1-1-1,-1 1 0,0-1 1,1 1-1,-1 0 0,0 0 1,0-1-1,1 1 0,-1 0 1,1-1-1,-1 1 0,0 0 1,1 0-1,-1 0 0,1-1 1,-1 1-1,0 0 0,1 0 1,-1 0-1,1 0 0,-1 0 1,1 0-1,-1 0 0,1 0 1,-1 0-1,0 0 0,1 0 1,-1 0-1,1 0 0,-1 0 1,1 1-1,-1-1 0,0 0 1,1 0-1,-1 0 0,1 1 1,-1-1-1,0 0 0,1 0 0,-1 1 1,0-1-1,1 0 0,-1 1 1,0-1-1,0 0 0,1 1 1,-1-1-1,0 1 0,0-1 1,1 0-1,-1 1 0,0-1 1,0 1-1,0-1 0,0 1 1,0-1-1,0 0 0,0 1 1,0 0-1,0 37-488,-1-24 614,0 10-498,0 0 0,-2 0 0,-1 0 0,-9 28 0,2-17-1704,-1 0 1,-22 40-1,-20 22-6211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5.379"/>
    </inkml:context>
    <inkml:brush xml:id="br0">
      <inkml:brushProperty name="width" value="0.05" units="cm"/>
      <inkml:brushProperty name="height" value="0.05" units="cm"/>
      <inkml:brushProperty name="color" value="#5B2D90"/>
    </inkml:brush>
  </inkml:definitions>
  <inkml:trace contextRef="#ctx0" brushRef="#br0">1 1 12982,'0'0'512</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7.267"/>
    </inkml:context>
    <inkml:brush xml:id="br0">
      <inkml:brushProperty name="width" value="0.05" units="cm"/>
      <inkml:brushProperty name="height" value="0.05" units="cm"/>
      <inkml:brushProperty name="color" value="#5B2D90"/>
    </inkml:brush>
  </inkml:definitions>
  <inkml:trace contextRef="#ctx0" brushRef="#br0">1 250 14759,'0'0'4335,"25"-10"-2990,-11 4-1141,3-2-14,0 2 0,0 0 0,18-4-1,-26 8-137,-1 1 0,1 0-1,0 0 1,-1 1-1,1 0 1,0 1-1,-1 0 1,1 0-1,-1 1 1,0 0-1,12 4 1,-1 3-15,0 0 0,-1 1 0,0 1 0,0 1 0,-1 1 0,-1 0 0,0 1 0,-1 1 0,-1 0 0,0 1 0,23 35 0,-27-35-18,-1 0-1,0 0 1,-1 1-1,-1 0 1,0 1-1,-2-1 1,0 1 0,-1 0-1,0 1 1,-2-1-1,0 1 1,-1-1 0,-4 38-1,2-48-10,0-1 0,-1 1 0,0 0 0,-1-1 0,0 0 0,0 1 1,0-1-1,-1 0 0,0 0 0,-7 8 0,8-12 2,0 0 1,1 0-1,-1 0 0,0 0 1,0-1-1,0 1 1,-1-1-1,1 0 0,0 0 1,-1 0-1,0 0 1,1-1-1,-1 1 0,0-1 1,0 0-1,0 0 1,0-1-1,0 1 0,0-1 1,0 0-1,-7 0 1,10-1 17,-1 1 1,0 0-1,0-1 1,0 0-1,0 1 1,1-1-1,-1 0 1,0 0-1,1 0 1,-1 0-1,1 0 1,-1-1-1,1 1 1,-1 0 0,1-1-1,0 1 1,0-1-1,0 1 1,0-1-1,0 1 1,0-1-1,0 0 1,0 0-1,1 1 1,-1-1-1,0 0 1,1-3-1,-2-6 149,0-1 0,1 1 0,2-20 0,-1 16-93,1-22 11,2 1 1,2-1-1,2 0 1,1 1-1,16-46 1,3 9-132,54-103 0,-78 171 12,10-21-103,1 1-1,30-41 1,-41 62 67,0 0 0,0 0 0,0 0 0,1 0 0,-1 1 1,1-1-1,0 1 0,0 0 0,0 0 0,1 1 0,-1-1 0,1 1 0,-1 0 0,1 0 1,0 0-1,-1 1 0,1 0 0,0 0 0,0 0 0,0 0 0,0 1 0,0 0 1,6 0-1,-6 1-40,-1 1 1,1-1 0,-1 1 0,1 0-1,-1 0 1,0 1 0,0-1 0,0 1-1,0 0 1,-1 0 0,1 0 0,-1 1-1,0-1 1,5 7 0,3 6-257,-1 0 0,11 23 0,-8-14 7,30 59-678,49 84-3881,-79-148 4160,1-1 1,0-1-1,1 0 1,1-1-1,0-1 1,20 15 0,-34-29 758,-1-1 0,1 1 0,0-1 1,0 0-1,0 0 0,0 1 0,0-1 1,0-1-1,1 1 0,-1 0 0,0 0 0,0-1 1,0 0-1,1 1 0,-1-1 0,0 0 1,4 0-1,-5-1 111,0 1 0,1-1 0,-1 1-1,1-1 1,-1 0 0,0 1 0,0-1 0,1 0 0,-1 0-1,0 0 1,0 0 0,0 0 0,0-1 0,0 1 0,0 0 0,0 0-1,-1-1 1,1 1 0,1-3 0,1-5 680,0-1 0,-1-1 0,0 1 0,0 0 0,0-21 0,-1 8-37,-1 1 0,0-1 0,-2 0-1,-1 1 1,-1-1 0,-10-34 0,12 50-620,-1-1 1,0 1-1,0 0 1,-1 0-1,0 0 1,0 0-1,0 0 1,-1 1-1,0 0 1,-1 0-1,1 0 1,-1 1-1,0 0 1,0 0-1,-1 0 1,0 1-1,0 0 1,0 0-1,0 0 1,0 1-1,-1 1 0,-10-4 1,10 4-98,0 1 0,-1-1-1,1 1 1,0 1 0,0 0 0,-1 0 0,1 0-1,0 1 1,0 0 0,0 1 0,0 0 0,0 0-1,0 1 1,0 0 0,0 0 0,1 1 0,0 0-1,0 0 1,0 1 0,-10 7 0,10-4-13,0-1 1,0 2-1,1-1 1,0 0-1,0 1 1,1 0-1,0 1 1,1-1-1,0 1 0,0 0 1,1 0-1,0 0 1,1 0-1,0 1 1,0 18-1,1-19-61,1 0 0,0 0 0,1 0 0,0 0 0,0 0 0,1 0 0,0 0 0,1 0 0,5 11 0,-6-17 9,0 1 1,1 0-1,0-1 1,0 0-1,0 0 1,0 1-1,1-2 1,0 1 0,0 0-1,0-1 1,0 0-1,0 0 1,1 0-1,-1 0 1,1-1-1,0 0 1,0 0 0,0 0-1,6 1 1,-2-1-28,0 0 0,1 0 0,-1-1 0,0-1 0,0 0 0,1 0 0,-1-1 0,0 0 0,0 0 0,17-5 0,-12 1 26,0-1 0,-1 0 0,1-1 0,-1-1 0,21-16-1,-31 22 42,0 0-1,0-1 1,0 1-1,0 0 1,0 0 0,0 1-1,1-1 1,-1 1-1,1 0 1,-1 0-1,7-2 1,-8 4-14,-1-1 1,1 1 0,-1-1 0,1 1-1,-1 0 1,0 0 0,0-1 0,1 1-1,-1 0 1,0 0 0,0 0 0,0 1-1,0-1 1,0 0 0,0 0 0,0 0-1,-1 1 1,1-1 0,0 0 0,-1 1 0,1-1-1,-1 1 1,1-1 0,-1 1 0,0-1-1,1 1 1,-1-1 0,0 1 0,0 2-1,5 30-22,-2-1-1,0 38 1,-4-11-3005,1-15-3109,0-28-3918</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7.710"/>
    </inkml:context>
    <inkml:brush xml:id="br0">
      <inkml:brushProperty name="width" value="0.05" units="cm"/>
      <inkml:brushProperty name="height" value="0.05" units="cm"/>
      <inkml:brushProperty name="color" value="#5B2D90"/>
    </inkml:brush>
  </inkml:definitions>
  <inkml:trace contextRef="#ctx0" brushRef="#br0">0 0 11365,'0'0'6395,"3"25"-4717,2 33-1001,13 113 846,-14-142-1007,1-1 0,2 1 0,18 50 0,-23-74-410,0 0 1,1-1 0,0 1-1,0 0 1,1-1 0,-1 1-1,1-1 1,0 0 0,0 0-1,7 5 1,-8-8-80,-1 1 0,1-1 0,-1 1 1,1-1-1,-1 0 0,1 0 0,0 0 0,0-1 0,-1 1 1,1-1-1,0 1 0,0-1 0,0 0 0,0 0 0,0 0 1,-1 0-1,1-1 0,0 1 0,0-1 0,0 0 0,-1 0 1,5-1-1,3-6 32,0 1 1,-1-1-1,0 0 0,0-1 1,-1 0-1,0-1 1,0 0-1,-1 0 0,-1 0 1,7-15-1,1 3-5,50-91 173,-38 64-99,45-65 0,-71 114-130,0 0 0,0 0 1,0 0-1,0 0 0,0-1 1,0 1-1,1 0 1,-1 0-1,0 0 0,0 0 1,0 0-1,0-1 0,0 1 1,0 0-1,0 0 0,1 0 1,-1 0-1,0 0 1,0 0-1,0 0 0,0-1 1,0 1-1,1 0 0,-1 0 1,0 0-1,0 0 1,0 0-1,0 0 0,1 0 1,-1 0-1,0 0 0,0 0 1,0 0-1,1 0 0,-1 0 1,0 0-1,0 0 1,0 0-1,0 0 0,1 0 1,-1 0-1,0 0 0,0 1 1,0-1-1,0 0 1,0 0-1,1 0 0,-1 0 1,0 0-1,0 0 0,0 0 1,0 1-1,0-1 0,0 0 1,1 0-1,-1 0 1,0 1-1,4 16-158,-2 34-206,-2-39 269,1 19-523,1-1 0,2 1 1,1-1-1,14 51 0,-15-69-37,0-1 0,1 1-1,1-1 1,-1 0 0,2-1 0,-1 1-1,2-1 1,-1-1 0,1 1-1,1-1 1,-1-1 0,2 1 0,-1-1-1,18 10 1,25 7-9684</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8.044"/>
    </inkml:context>
    <inkml:brush xml:id="br0">
      <inkml:brushProperty name="width" value="0.05" units="cm"/>
      <inkml:brushProperty name="height" value="0.05" units="cm"/>
      <inkml:brushProperty name="color" value="#5B2D90"/>
    </inkml:brush>
  </inkml:definitions>
  <inkml:trace contextRef="#ctx0" brushRef="#br0">274 674 3826,'1'-22'4442,"5"-77"-939,-6 93-3096,1-1 0,-1 1 0,0 0-1,0 0 1,-1 0 0,0-1 0,0 1 0,-1 0 0,1 0 0,-1 0 0,0 0 0,-1 1 0,-4-9 0,5 12-221,-1-1 0,0 1 1,1 0-1,-1-1 0,0 1 1,0 1-1,0-1 0,0 0 1,0 1-1,0-1 0,-1 1 1,1 0-1,-1 0 0,1 1 1,0-1-1,-1 1 1,1-1-1,-1 1 0,1 0 1,-1 0-1,-3 1 0,1 0-84,1 0 0,0 0 0,0 1 0,0-1 0,0 1 0,1 0 0,-1 1 0,1-1 0,-1 1 0,1 0 0,0 0 0,-1 0 0,2 1 0,-1-1 0,0 1 0,1 0 0,0 0 0,0 0 0,-5 8 0,-3 7-8,0 1-1,2 0 1,-10 27 0,7-7-62,1 1 0,3 0 0,1 0 0,2 1 0,1-1 0,3 1 0,3 43 0,-2-82-49,1 1 0,-1 0 0,0 0 0,1-1 0,0 1 0,0 0 0,0-1 0,0 1 0,0-1 0,1 1 1,0-1-1,0 0 0,0 1 0,0-1 0,0 0 0,0 0 0,1-1 0,0 1 0,-1 0 0,6 3 0,-4-5-23,-1 1-1,1-1 1,-1 0-1,1 0 1,-1 0-1,1 0 1,0-1-1,0 1 1,-1-1 0,1 0-1,0 0 1,0 0-1,-1-1 1,1 1-1,0-1 1,-1 0-1,1 0 1,0-1-1,-1 1 1,0-1-1,6-2 1,3-4-84,0 0 0,0 0 1,-1-1-1,0-1 0,0 0 0,-1 0 0,0-1 1,-1-1-1,15-23 0,-8 7-66,0 0 0,-2-2 0,16-46 0,-17 31-31,-2 1 0,-2-1 0,-2-1 0,2-70 0,-8 52 459,-4 1-1,-16-108 0,14 143 139,4 15 103,-1 0-1,0-1 0,-1 1 0,0 1 0,-1-1 0,-1 1 1,0-1-1,-12-21 0,17 34-443,-1 0 0,1 0 1,0 0-1,-1-1 0,1 1 0,0 0 1,-1 0-1,1 0 0,0 0 1,-1 0-1,1 0 0,0 0 0,-1 0 1,1 0-1,0 0 0,-1 0 0,1 0 1,0 0-1,-1 0 0,1 0 0,0 0 1,-1 1-1,1-1 0,0 0 1,-1 0-1,1 0 0,0 0 0,0 1 1,-1-1-1,1 0 0,0 0 0,0 1 1,-1-1-1,1 0 0,0 0 0,0 1 1,0-1-1,0 0 0,-1 1 0,1-1 1,0 0-1,0 1 0,0-1 1,0 0-1,0 1 0,0-1 0,0 0 1,0 1-1,0-1 0,0 0 0,0 1 1,0-1-1,0 0 0,0 1 1,-5 26 270,0 32-103,3 1 1,2 0-1,3 0 0,14 82 0,67 234-881,-72-327 394,17 87-5762,-23-94 2055</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8.401"/>
    </inkml:context>
    <inkml:brush xml:id="br0">
      <inkml:brushProperty name="width" value="0.05" units="cm"/>
      <inkml:brushProperty name="height" value="0.05" units="cm"/>
      <inkml:brushProperty name="color" value="#5B2D90"/>
    </inkml:brush>
  </inkml:definitions>
  <inkml:trace contextRef="#ctx0" brushRef="#br0">130 105 13894,'0'0'10189,"-9"24"-9642,9-24-547,-9 26 129,0 1-1,2-1 1,-4 30-1,10-45-51,-1 0-1,2 0 1,0 0-1,0 0 1,1 0-1,0-1 0,0 1 1,2 0-1,-1 0 1,1-1-1,1 1 1,0-1-1,9 16 1,-9-19-50,0-1 0,1 0 0,0 0 1,1 0-1,-1 0 0,1-1 0,0 0 1,0 0-1,1-1 0,-1 1 0,1-1 0,0-1 1,0 1-1,1-1 0,-1-1 0,1 1 1,-1-1-1,1-1 0,0 1 0,-1-1 1,1-1-1,0 1 0,0-1 0,0-1 0,0 1 1,0-1-1,-1-1 0,1 1 0,0-2 1,-1 1-1,1-1 0,-1 0 0,0 0 1,0-1-1,0 0 0,-1 0 0,1 0 0,-1-1 1,0 0-1,0-1 0,0 1 0,-1-1 1,0 0-1,0 0 0,-1-1 0,0 1 1,0-1-1,0 0 0,-1 0 0,0-1 0,0 1 1,3-14-1,-4 8-1,-1-1-1,0 1 1,-1 0-1,0 0 1,-1-1-1,-1 1 1,0 0-1,0 0 1,-2 0-1,1 1 1,-2-1-1,0 1 1,0 0-1,-1 0 1,0 0-1,-1 1 1,-1 0-1,0 0 1,0 1-1,-1 0 1,-17-15-1,14 15-219,0 0 1,-1 1-1,1 1 0,-2 0 0,1 0 0,-1 2 0,0-1 1,-18-4-1,19 8-453,0 0 1,0 0-1,0 1 1,-1 1-1,1 0 0,0 1 1,-1 1-1,1 0 1,-25 5-1,-10 15-7501</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4:59:58.979"/>
    </inkml:context>
    <inkml:brush xml:id="br0">
      <inkml:brushProperty name="width" value="0.05" units="cm"/>
      <inkml:brushProperty name="height" value="0.05" units="cm"/>
      <inkml:brushProperty name="color" value="#5B2D90"/>
    </inkml:brush>
  </inkml:definitions>
  <inkml:trace contextRef="#ctx0" brushRef="#br0">1 0 13254,'0'0'8295,"7"19"-7210,14 41-690,-2 1-1,-3 0 1,-3 2-1,-3-1 0,3 81 1,5-170 61,12-32-371,-27 52-85,-2 7 0,85-165 56,-68 136-42,0 1 0,2 1 0,34-38 0,-51 63-12,-2 0-4,0 0 0,1 0-1,0 0 1,-1 0 0,1 1-1,0-1 1,0 1 0,0-1-1,0 1 1,0 0 0,1 0-1,-1 0 1,0 0 0,0 0-1,1 1 1,-1-1 0,4 0-1,-6 1 3,1 0-1,-1 1 0,1-1 1,-1 0-1,1 0 0,-1 1 0,1-1 1,-1 0-1,0 1 0,1-1 1,-1 0-1,0 1 0,1-1 1,-1 1-1,0-1 0,1 1 0,-1-1 1,0 1-1,0-1 0,0 0 1,0 1-1,1-1 0,-1 1 1,0 0-1,0-1 0,0 1 0,0-1 1,0 1-1,0-1 0,0 1 1,0 23-15,0-17-5,-2 17 9,-1 0 0,-2 0 0,0 0 0,-1-1-1,-1 0 1,-18 40 0,-8 26 185,57-110 229,74-104 579,-63 76-506,3 1-1,53-52 1,-88 97-442,-1 1-1,0 0 0,1 0 1,0 0-1,-1 0 1,1 0-1,0 0 0,0 1 1,0 0-1,0-1 0,0 1 1,0 0-1,5-1 0,-7 2-23,0 0-1,0 0 1,0 1-1,-1-1 1,1 0-1,0 0 0,0 0 1,-1 1-1,1-1 1,0 0-1,0 1 1,-1-1-1,1 1 0,0-1 1,-1 1-1,1-1 1,-1 1-1,1-1 1,-1 1-1,1-1 0,0 2 1,7 27-34,-5 30-599,-3 0 0,-11 87 0,-16 30-6328,14-107 628</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01.657"/>
    </inkml:context>
    <inkml:brush xml:id="br0">
      <inkml:brushProperty name="width" value="0.05" units="cm"/>
      <inkml:brushProperty name="height" value="0.05" units="cm"/>
      <inkml:brushProperty name="color" value="#5B2D90"/>
    </inkml:brush>
  </inkml:definitions>
  <inkml:trace contextRef="#ctx0" brushRef="#br0">14 305 800,'0'0'5035,"-2"-5"-3685,0 0-816,-6-13 14518,8 18-14984,0 1 0,0-1 0,0 0 1,-1 1-1,1-1 0,0 0 0,0 1 0,0-1 0,0 1 0,0-1 1,0 0-1,-1 1 0,1-1 0,0 1 0,0-1 0,0 0 1,0 1-1,1-1 0,-1 1 0,0-1 0,0 1 0,0-1 0,0 0 1,0 1-1,0-1 0,1 0 0,-1 1 0,0 0 0,9 1 102,-1-1-1,0 1 0,1-1 0,-1-1 0,1 1 1,-1-2-1,1 1 0,8-2 0,3 0-54,9-2-69,-1-2 0,0 0 0,-1-2 0,1-1 0,-2-1 0,1-2 0,-1 0 0,-1-2 0,0 0 0,-2-2 0,1-1 0,-2-1-1,29-29 1,-48 44-49,0 0-1,0-1 1,0 1 0,0-1-1,-1 0 1,0 0-1,0 0 1,0 0-1,0 0 1,-1 0-1,1 0 1,-1-1-1,1-6 1,-2 9 1,-1 1-1,1-1 1,0 0-1,-1 1 1,1-1 0,-1 1-1,1-1 1,-1 0 0,0 1-1,0-1 1,0 1-1,0 0 1,0-1 0,0 1-1,0 0 1,0 0 0,0-1-1,0 1 1,-1 0 0,1 0-1,-1 0 1,1 1-1,-1-1 1,1 0 0,-1 0-1,1 1 1,-1-1 0,1 1-1,-1-1 1,0 1 0,1 0-1,-1 0 1,0 0-1,1 0 1,-1 0 0,-2 0-1,-10-1-37,-1 1 0,0 0-1,1 1 1,-1 1 0,0 0 0,1 1-1,0 1 1,0 0 0,0 1-1,0 0 1,0 1 0,-13 9 0,18-10 10,1 1 1,0-1 0,0 2 0,1-1 0,-1 1 0,2 0-1,-1 0 1,1 1 0,0 0 0,0 0 0,1 1 0,0-1-1,0 1 1,1 0 0,1 1 0,-1-1 0,2 0-1,-1 1 1,-1 11 0,3-7-47,0 0 0,1 0-1,0 0 1,1 0 0,1 0-1,0 0 1,1 0 0,0-1 0,1 1-1,1-1 1,0 0 0,8 14-1,7 8-533,2-1-1,48 56 1,-46-62 240,-1 1 1,-2 1-1,-1 1 0,17 33 1,-34-58 331,-1 0 0,0 0 0,0 1 0,0-1 1,0 1-1,-1-1 0,1 12 0,-2-15 47,0-1-1,-1 0 1,1 0 0,0 0 0,-1 0-1,1 1 1,-1-1 0,0 0 0,0 0-1,0 0 1,0 0 0,0-1 0,0 1-1,0 0 1,-1 0 0,1-1 0,0 1-1,-1 0 1,0-1 0,1 0 0,-1 1-1,0-1 1,0 0 0,0 0 0,0 0-1,-2 1 1,-18 5 210,-1-2 1,0 0-1,0-1 0,-1-1 1,1-2-1,0 0 1,-32-3-1,7 1-221,35 1 87,0-1 1,0 0-1,-24-5 1,34 5-174,1 0 0,-1 0 0,1 1 0,0-1 0,-1-1 0,1 1 0,0 0 1,0 0-1,0-1 0,0 0 0,0 1 0,-2-3 0,3 3-112,0 0 0,1-1 0,-1 1 0,1 0 0,-1 0 0,1 0-1,0-1 1,-1 1 0,1 0 0,0 0 0,0-1 0,0 1 0,0 0 0,0-1 0,0 1 0,0 0 0,0 0 0,1-1 0,-1 1-1,0 0 1,1 0 0,-1 0 0,1-1 0,-1 1 0,2-2 0,21-25-9938</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02.056"/>
    </inkml:context>
    <inkml:brush xml:id="br0">
      <inkml:brushProperty name="width" value="0.05" units="cm"/>
      <inkml:brushProperty name="height" value="0.05" units="cm"/>
      <inkml:brushProperty name="color" value="#5B2D90"/>
    </inkml:brush>
  </inkml:definitions>
  <inkml:trace contextRef="#ctx0" brushRef="#br0">358 32 9989,'0'0'11712,"-26"-8"-10949,11 3-686,4 1-28,-1 0 1,1 1-1,-1 1 1,0 0-1,-14-1 0,21 3-13,-1 0 0,1 1-1,-1-1 1,0 1-1,1 0 1,-1 1-1,1-1 1,0 1-1,-1 0 1,1 1 0,0-1-1,0 1 1,1 0-1,-1 0 1,0 1-1,1-1 1,-4 5-1,-7 7 40,1 1 0,1 0-1,1 1 1,0 1-1,1 0 1,1 0-1,-14 35 1,19-38-68,0 0 0,1 0 0,0 0 1,1 0-1,1 0 0,0 1 0,2-1 1,0 1-1,0-1 0,1 1 0,4 17 0,-4-29-54,1 1-1,-1-1 0,1 0 0,0 0 1,0 0-1,0 0 0,0 0 0,1-1 1,-1 1-1,1-1 0,0 1 1,0-1-1,1 0 0,-1 0 0,0 0 1,1-1-1,0 1 0,0-1 0,0 0 1,0 0-1,0 0 0,0-1 0,0 1 1,0-1-1,1 0 0,-1 0 0,1-1 1,7 1-1,-3-1-74,-1 1-1,0-2 1,1 1-1,-1-1 1,0-1 0,0 1-1,0-1 1,0-1 0,0 1-1,-1-2 1,1 1-1,-1-1 1,1 0 0,11-9-1,-7 2 78,0-1 0,-1 0-1,0-1 1,-1 0 0,0-1 0,-1 0-1,8-18 1,42-112 471,-14 29 1327,-45 115-1713,0-1-1,0 1 1,0 0-1,-1 0 1,1-1 0,0 1-1,0 0 1,0 0-1,0-1 1,0 1-1,0 0 1,0 0 0,1-1-1,-1 1 1,0 0-1,0 0 1,0 0 0,0-1-1,0 1 1,0 0-1,0 0 1,0-1-1,1 1 1,-1 0 0,0 0-1,0 0 1,0 0-1,0-1 1,1 1 0,-1 0-1,0 0 1,0 0-1,0 0 1,1 0-1,-1 0 1,0-1 0,0 1-1,0 0 1,1 0-1,-1 0 1,0 0-1,0 0 1,1 0 0,-1 0-1,0 0 1,0 0-1,1 0 1,-1 0 0,0 0-1,0 0 1,1 0-1,-1 0 1,0 1-1,0-1 1,0 0 0,1 0-1,-1 0 1,3 20 425,-5 35-585,-4-10-77,-3-1-1,-27 80 0,2-6-4731,24-74-1677</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02.588"/>
    </inkml:context>
    <inkml:brush xml:id="br0">
      <inkml:brushProperty name="width" value="0.05" units="cm"/>
      <inkml:brushProperty name="height" value="0.05" units="cm"/>
      <inkml:brushProperty name="color" value="#5B2D90"/>
    </inkml:brush>
  </inkml:definitions>
  <inkml:trace contextRef="#ctx0" brushRef="#br0">68 100 13190,'0'0'6126,"13"24"-5070,-2-4-898,-3-8-91,-1 1 1,-1 0 0,0 0-1,0 1 1,-2-1 0,1 1-1,-2 0 1,0 1-1,-1-1 1,2 26 0,-4-21 42,-1 1 0,-1-1 1,0 0-1,-1 0 0,-10 30 1,10-39-86,-1 0 0,-1 0 1,0-1-1,0 0 0,0 0 1,-1 0-1,-1-1 0,1 0 1,-1 0-1,-1 0 0,-14 11 1,21-18-8,0 0 1,0 0-1,0 0 1,0-1-1,-1 1 1,1 0-1,0 0 1,0-1-1,-1 1 1,1-1-1,0 1 1,-1-1 0,1 1-1,0-1 1,-1 0-1,1 0 1,0 0-1,-1 1 1,1-1-1,-1-1 1,-1 1-1,2-1 10,0 1 1,0-1-1,0 0 0,0 0 0,1 0 0,-1 1 0,0-1 0,1 0 0,-1 0 0,1 0 0,-1 0 0,1 0 1,-1 0-1,1 0 0,-1 0 0,1 0 0,0-1 0,0 1 0,0 0 0,0-2 0,-1-9 69,1 1 1,1-1-1,0 1 0,3-14 0,7-18-81,2 0 0,1 0 0,2 1 0,2 1 0,32-53 0,-45 86-11,0 1 0,0-1 0,1 1 0,0 0 0,8-8 0,-11 13 9,0-1-1,0 1 0,0 0 0,0 0 1,0 1-1,1-1 0,-1 0 1,0 1-1,1 0 0,-1 0 0,1 0 1,0 0-1,-1 1 0,1-1 0,6 1 1,-8 0-12,0 1 1,1 0 0,-1 0-1,0 0 1,1 1 0,-1-1-1,0 0 1,0 1 0,0-1-1,0 1 1,-1 0 0,1 0-1,0-1 1,-1 1 0,1 0-1,-1 1 1,1-1 0,-1 0-1,0 0 1,0 0 0,0 1-1,0-1 1,-1 1 0,1-1-1,-1 1 1,1 3 0,9 71 61,-8 60 464,3-164-428,0 1 0,1 0 0,2 1 0,1-1 0,20-40 0,-20 46-36,2 1-1,0 1 1,1 0 0,1 1 0,1 0-1,0 1 1,27-23 0,-38 36-47,0 1 0,0-1 0,0 1 0,1 0 0,-1 1 0,1-1 0,-1 0 0,1 1 0,-1 0 0,1 0 0,0 0 0,0 0 0,-1 1 0,9-1 0,-10 1-7,0 1-1,1-1 1,-1 1 0,0 0-1,0-1 1,0 1-1,1 0 1,-1 0 0,0 1-1,0-1 1,0 0 0,0 1-1,-1-1 1,1 1 0,0 0-1,-1-1 1,1 1 0,-1 0-1,1 0 1,-1 0-1,0 0 1,0 0 0,0 0-1,1 3 1,10 31-51,-2 0 0,-2 0 0,-1 1 0,-2 0 0,2 56 1,4 35-1468,-6-97-1857,14 54-1,-5-48-4782</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03.009"/>
    </inkml:context>
    <inkml:brush xml:id="br0">
      <inkml:brushProperty name="width" value="0.05" units="cm"/>
      <inkml:brushProperty name="height" value="0.05" units="cm"/>
      <inkml:brushProperty name="color" value="#5B2D90"/>
    </inkml:brush>
  </inkml:definitions>
  <inkml:trace contextRef="#ctx0" brushRef="#br0">0 226 14983,'0'0'2724,"2"15"-1006,71 626 6219,-61-472-7496,-7-82-205,16 91-1,-19-168-248,-2-7-8,1 0 0,-1 0-1,1 0 1,-1 0-1,1 0 1,0 0 0,0 0-1,1-1 1,-1 1 0,0 0-1,4 3 1,-5-6 13,0 0-1,1 0 1,-1 0 0,1 0 0,-1 0-1,0 0 1,1 0 0,-1 0 0,0 0 0,1-1-1,-1 1 1,0 0 0,1 0 0,-1 0 0,0 0-1,1-1 1,-1 1 0,0 0 0,0 0-1,1-1 1,-1 1 0,0 0 0,0-1 0,1 1-1,-1 0 1,0-1 0,0 1 0,0 0-1,0-1 1,1 1 0,-1 0 0,0-1 0,0 1-1,0 0 1,0-1 0,0 1 0,0-1-1,0 1 1,0 0 0,0-1 0,0 1 0,0 0-1,0-1 1,-1 1 0,1 0 0,0-1-1,0 1 1,0-1 0,11-220 250,9-82 87,29-44-215,-32 259 12,53-160-1,-67 240-118,4-12 68,1 0-1,15-27 0,-21 44-70,0 0 0,-1 0-1,1-1 1,1 2 0,-1-1 0,0 0-1,1 0 1,-1 1 0,1-1 0,0 1-1,0 0 1,0 0 0,0 0 0,0 0-1,0 0 1,1 1 0,-1-1 0,0 1-1,1 0 1,-1 0 0,6-1 0,-6 3-21,-1-1 1,1 1-1,-1-1 0,1 1 1,-1 0-1,1 0 1,-1 0-1,0 0 1,0 0-1,1 1 1,-1-1-1,0 1 1,0 0-1,0-1 1,-1 1-1,1 0 1,0 0-1,-1 0 1,1 0-1,-1 0 1,1 0-1,-1 1 1,0-1-1,1 4 1,2 4-15,0 1 1,0 0-1,-1 0 0,2 14 1,-3-6-69,-1-1 0,0 1 0,-2 0 1,0-1-1,-1 1 0,-1 0 0,0-1 0,-2 0 1,0 0-1,-1 0 0,-1-1 0,0 0 0,-1 0 0,-1 0 1,-14 18-1,-18 21-1870,-2-2-1,-87 85 1,97-106 174,-12 12-5136</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03.488"/>
    </inkml:context>
    <inkml:brush xml:id="br0">
      <inkml:brushProperty name="width" value="0.05" units="cm"/>
      <inkml:brushProperty name="height" value="0.05" units="cm"/>
      <inkml:brushProperty name="color" value="#5B2D90"/>
    </inkml:brush>
  </inkml:definitions>
  <inkml:trace contextRef="#ctx0" brushRef="#br0">28 0 16119,'0'0'8708,"-3"26"-8361,-21 305 1585,24-266-1527,13 94 0,-10-137-398,1 0 1,1 0-1,1 0 1,1-1-1,1 0 1,1 0-1,21 35 0,-28-53-34,0 0-1,0 0 1,1 0-1,-1 0 0,1 0 1,-1 0-1,1-1 0,0 1 1,0-1-1,0 0 0,1 0 1,-1 0-1,0 0 0,1 0 1,-1-1-1,1 0 0,0 0 1,-1 0-1,1 0 0,0 0 1,5 0-1,-4-2-23,-1 1-1,0-1 1,1 0-1,-1 0 1,0 0 0,0-1-1,0 1 1,0-1-1,0 0 1,0 0-1,0-1 1,0 1 0,-1-1-1,0 0 1,1 1-1,-1-2 1,5-5-1,7-11-213,-2 0-1,0 0 1,-1-1-1,-1-1 0,0 0 1,-2-1-1,10-37 1,-10 23 720,-1 1 0,-3-1 1,0-1-1,-1-39 1,6 320 585,1 6-882,-14-219-1623,2-30 1250,1 1 0,0 0 0,-1 0-1,1-1 1,-1 1 0,1-1 0,-1 1 0,0-1 0,1 1 0,-1-1 0,0 1 0,1-1 0,-1 1 0,0-1 0,1 0 0,-1 1 0,0-1 0,0 0 0,1 1 0,-1-1 0,0 0 0,0 0 0,0 0 0,1 0 0,-1 0 0,0 0 0,0 0-1,0 0 1,1 0 0,-3-1 0,-16-3-9171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6.027"/>
    </inkml:context>
    <inkml:brush xml:id="br0">
      <inkml:brushProperty name="width" value="0.05" units="cm"/>
      <inkml:brushProperty name="height" value="0.05" units="cm"/>
      <inkml:brushProperty name="color" value="#5B2D90"/>
    </inkml:brush>
  </inkml:definitions>
  <inkml:trace contextRef="#ctx0" brushRef="#br0">0 483 11605,'0'0'9277,"3"9"-9128,2 8 61,1-1-1,1 0 1,1 0-1,0 0 1,12 17 0,-17-28-177,1 0 0,0 0 0,0 0 0,0 0 0,0-1 0,1 0 0,-1 0 0,1 0 0,0 0-1,1-1 1,-1 1 0,0-2 0,1 1 0,0 0 0,0-1 0,0 0 0,0-1 0,0 1 0,0-1 0,6 1 0,-9-3-45,0 0-1,0 0 1,0 0-1,0 0 0,0 0 1,0 0-1,0-1 1,-1 1-1,1-1 1,0 0-1,-1 0 1,0 0-1,1 0 1,-1 0-1,0-1 0,0 1 1,0-1-1,0 1 1,-1-1-1,1 0 1,-1 0-1,1 0 1,-1 1-1,0-1 1,1-6-1,3-6-182,-1 0 0,-1 0 0,0 0-1,1-17 1,-2-7-144,0 1-1,-6-48 1,3 74 310,-1 0 1,0 1-1,-1-1 1,0 0-1,0 1 1,-2 0-1,1 0 1,-1 0-1,-1 0 1,0 1-1,-12-16 1,13 20 153,5 24-333,1-8 156,2-1-1,-1 1 1,1-1 0,1 0 0,0 0-1,0 0 1,8 12 0,47 62-626,1 1 213,-58-80 418,0 1 0,0-1-1,-1 1 1,1-1-1,-1 1 1,0 0 0,0-1-1,0 1 1,-1 0 0,0 0-1,0 7 1,8-19-202,3-10 271,0-8-23,-1 0 0,-2-1 0,0 1 0,-2-2-1,6-43 1,-5-138 2110,7 210-2101,-3 9-25,0-1-1,0 2 0,-1-1 0,0 1 0,-1 1 1,0 0-1,-1 0 0,7 16 0,12 17-128,-8-26-8,-18-20 165,-1 0 0,1 0 0,-1 0 0,1 0 0,-1 1 0,1-1 0,-1 0 0,1 0 0,0 0 0,-1 0 0,1 0 0,-1-1 0,1 1 0,-1 0 0,1 0 0,0 0 0,-1 0 0,1-1 0,-1 1 0,1 0 0,-1-1 0,1 1 0,-1 0 0,1-1 0,-1 1 0,1-1 1,2-3 116,0-1 0,0 1 0,-1-1 0,1 0 0,-1 0 0,3-10 0,-1 3-32,9-24 92,-2 0 0,-2-1 0,-1-1-1,4-59 1,-9 109-205,0 0 0,1 0 0,0 0 0,1-1-1,1 1 1,0-1 0,0-1 0,1 1 0,0-1 0,1 0-1,11 11 1,-6-5 28,0 1 0,-1 1-1,13 23 1,-22-36-5,-1 1 0,0 0 0,0 0 0,0 0 0,-1 0 0,1 0 0,-1 0 0,-1 0 0,1 0 0,-1 0 0,0 1 0,-1-1 0,0 0 0,1 0 1,-4 9-1,3-12-34,-1 0 1,1 0 0,-1 0 0,1 0 0,-1 0-1,0-1 1,0 1 0,-1 0 0,1-1 0,-1 0-1,1 1 1,-1-1 0,1 0 0,-1-1 0,0 1 0,0 0-1,0-1 1,0 1 0,0-1 0,-1 0 0,1 0-1,0 0 1,0-1 0,-1 1 0,-4-1 0,7 1-142,0-1 0,0 0 1,1 0-1,-1 0 1,0 0-1,0 0 0,0 0 1,0 0-1,0 0 1,0-1-1,0 1 0,0 0 1,0-1-1,0 1 0,0 0 1,0-1-1,0 1 1,1-1-1,-2 0 0,-10-26-6175</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03.856"/>
    </inkml:context>
    <inkml:brush xml:id="br0">
      <inkml:brushProperty name="width" value="0.05" units="cm"/>
      <inkml:brushProperty name="height" value="0.05" units="cm"/>
      <inkml:brushProperty name="color" value="#5B2D90"/>
    </inkml:brush>
  </inkml:definitions>
  <inkml:trace contextRef="#ctx0" brushRef="#br0">1 0 16039,'0'0'4947,"81"77"-11190,-65-22-2385</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04.253"/>
    </inkml:context>
    <inkml:brush xml:id="br0">
      <inkml:brushProperty name="width" value="0.05" units="cm"/>
      <inkml:brushProperty name="height" value="0.05" units="cm"/>
      <inkml:brushProperty name="color" value="#5B2D90"/>
    </inkml:brush>
  </inkml:definitions>
  <inkml:trace contextRef="#ctx0" brushRef="#br0">1 192 13558,'0'0'12377,"1"-16"-10646,2 26-1546,6 14 78,0 0 0,1-1 0,1-1 0,23 36 0,-29-52-336,-1 0 1,1-1-1,1 1 0,-1-1 0,1 0 1,0 0-1,0-1 0,0 0 1,1 0-1,-1 0 0,1-1 1,0 0-1,0 0 0,0-1 0,1 0 1,-1 0-1,0-1 0,1 0 1,-1 0-1,12 0 0,-10-1 73,1 0 0,0 0-1,0-1 1,-1 0 0,1-1-1,-1 0 1,1-1 0,-1 0 0,0 0-1,0-1 1,0 0 0,0 0-1,-1-1 1,1 0 0,-1-1-1,13-12 1,17-18-13,-2-3 0,-2-1 1,-1-1-1,49-83 0,-80 120-22,0 0 0,0 1 0,0-1 0,-1 0 0,0 0 0,0 0 1,0 0-1,0 0 0,-1 0 0,1 0 0,-1-6 0,0 10 24,0-1 0,0 0 0,0 0-1,-1 1 1,1-1 0,0 0 0,0 1 0,-1-1-1,1 0 1,0 0 0,-1 1 0,1-1 0,-1 1 0,1-1-1,0 0 1,-1 1 0,0-1 0,1 1 0,-1-1 0,1 1-1,-1-1 1,0 1 0,0-1 0,-1 1-2,1 0 1,-1-1 0,1 1-1,-1 0 1,0 0-1,1 0 1,-1 0 0,1 1-1,-1-1 1,1 0-1,-1 1 1,1-1-1,-1 1 1,1-1 0,-3 3-1,-2 0-3,1 0 0,0 1 0,1 0 0,-1 0 0,0 1 0,1-1 0,0 1 1,0 0-1,1 0 0,-1 0 0,1 0 0,0 1 0,1-1 0,-1 1 0,1 0 0,-2 7 0,-1 6-79,0 0 0,1 1 0,-2 37 0,4-21-96,2 0 0,1 0 0,2 0-1,1-1 1,14 55 0,0-24 182,0-9 214,-3 0 0,-3 0 0,8 90 0,-20-139-133,0-1 0,0 1 0,0-1 0,-1 0 0,0 1 0,0-1 0,-1 0 1,0 1-1,-1-1 0,-3 9 0,3-12-46,0 1 1,0-1-1,0 0 1,-1-1-1,1 1 1,-1 0-1,0-1 1,0 0-1,0 0 1,0 0-1,0 0 1,-1-1-1,1 1 1,-1-1-1,-8 2 1,4-1-60,-1 0-1,1-1 1,-1 0 0,0 0 0,1-1 0,-1-1 0,0 0 0,-19-2 0,25 2-196,0-1 0,0 0 0,0 0 0,1-1 0,-1 1 0,0-1 0,1 0 0,-1 0 0,1 0 0,-5-4 0,5 4-277,1-1 0,0 1 0,-1-1 0,1 0-1,1 0 1,-1 0 0,0 0 0,1 0 0,-1 0-1,1 0 1,0 0 0,0-1 0,-1-5-1,-1-50-15254</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04.602"/>
    </inkml:context>
    <inkml:brush xml:id="br0">
      <inkml:brushProperty name="width" value="0.05" units="cm"/>
      <inkml:brushProperty name="height" value="0.05" units="cm"/>
      <inkml:brushProperty name="color" value="#5B2D90"/>
    </inkml:brush>
  </inkml:definitions>
  <inkml:trace contextRef="#ctx0" brushRef="#br0">14 0 21562,'0'0'7571,"2"30"-11941,-18 17-1664</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10.785"/>
    </inkml:context>
    <inkml:brush xml:id="br0">
      <inkml:brushProperty name="width" value="0.05" units="cm"/>
      <inkml:brushProperty name="height" value="0.05" units="cm"/>
      <inkml:brushProperty name="color" value="#5B2D90"/>
    </inkml:brush>
  </inkml:definitions>
  <inkml:trace contextRef="#ctx0" brushRef="#br0">1 47 12198,'0'0'11106,"27"-1"-10556,1316-20 2268,-1053 22 1081,-296-4-6017,-15-5-4181,-14-6-10220</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1.451"/>
    </inkml:context>
    <inkml:brush xml:id="br0">
      <inkml:brushProperty name="width" value="0.05" units="cm"/>
      <inkml:brushProperty name="height" value="0.05" units="cm"/>
      <inkml:brushProperty name="color" value="#5B2D90"/>
    </inkml:brush>
  </inkml:definitions>
  <inkml:trace contextRef="#ctx0" brushRef="#br0">357 78 8724,'0'0'3410,"-22"-7"-1241,-71-18-499,87 24-1574,0 1 0,0-1 0,0 1 0,0 1 1,0-1-1,0 1 0,0 0 0,0 0 0,0 1 1,0-1-1,1 1 0,-1 1 0,0-1 0,1 1 1,0 0-1,0 0 0,0 1 0,0-1 0,0 1 1,0 0-1,1 0 0,-7 10 0,0-4 197,2-3-193,1 1 0,0 0 0,0 0 0,1 1 0,0-1 0,0 1 0,1 1 0,1 0 0,-1-1 0,2 2 0,-1-1 0,1 0 0,1 1 0,0 0 0,0 0 1,1 0-1,-1 21 0,3-31-101,0 0 1,0 1-1,1-1 1,-1 0-1,0 1 1,1-1-1,-1 0 1,0 0-1,1 1 1,0-1-1,-1 0 1,1 0-1,0 0 1,-1 1-1,1-1 1,0 0-1,0 0 1,0 0-1,0-1 0,0 1 1,0 0-1,0 0 1,0 0-1,0-1 1,3 2-1,0-1 2,-1 0 0,1 0 0,0 0 0,0-1 0,0 1 0,0-1 0,0 0 0,0 0 0,4-1 0,1 0 4,0-1 0,0 1 0,0-2 1,0 1-1,0-1 0,-1-1 0,14-6 0,-12 2 0,1 1 0,-1-2 0,-1 1 0,0-1 0,0 0 0,0-1 0,-1 0 0,-1-1 0,0 0 0,0 0 0,-1 0 0,0-1 0,-1 1 0,4-15 0,-5 12 795,-1 0 0,-1 0-1,0 0 1,-1-22 0,4 117-266,24 141-1,-4-55-232,-10-39-189,-6 0-1,-6 0 1,-14 136-1,6-229-247,-1-1 0,-14 48 0,16-69-24,-1 0 0,0 0-1,-1-1 1,0 1 0,-1-1 0,0-1 0,-1 1 0,-17 18 0,24-28 124,-1 0 0,1-1 0,-1 1 0,0-1-1,1 0 1,-1 1 0,0-1 0,0 0 0,0 0 0,0 0-1,0 0 1,0-1 0,0 1 0,0 0 0,0-1 0,-1 0-1,1 1 1,0-1 0,0 0 0,0 0 0,0 0 0,-4-1-1,3 0 32,0 0-1,0-1 1,0 1-1,0-1 1,1 0-1,-1 0 1,0 0-1,1 0 1,0 0-1,-1-1 1,1 1-1,0-1 0,-3-4 1,-4-9 57,0-1 0,1-1-1,1 1 1,-6-21 0,12 33-79,-15-51 115,2-1 0,3-1 1,3 1-1,2-2 0,3 1 1,2-1-1,13-111 0,-6 137-62,2 0-1,0 1 1,3 0-1,0 0 0,2 1 1,2 1-1,0 0 0,2 1 1,1 1-1,2 1 0,0 0 1,26-24-1,0 5 163,2 2 1,1 3-1,3 1 0,1 3 1,72-38-1,-123 74-165,-1 0 1,1 0-1,-1 0 1,1 0-1,-1 0 0,1 1 1,0-1-1,-1 0 1,1 1-1,0 0 1,-1-1-1,1 1 1,0 0-1,0 0 0,0 0 1,-1 0-1,1 0 1,0 0-1,0 0 1,-1 1-1,1-1 1,0 0-1,0 1 0,-1 0 1,1-1-1,-1 1 1,1 0-1,0 0 1,-1 0-1,1 0 1,-1 0-1,0 0 0,1 0 1,-1 1-1,0-1 1,0 0-1,0 1 1,0-1-1,0 1 1,0 0-1,0-1 1,-1 1-1,2 2 0,2 8 72,0 0 0,-1 0-1,-1 1 1,3 24 0,-4-27-29,7 164 152,2 21 59,-7-170-254,1 0-1,1 0 1,1 0-1,2-1 0,14 33 1,-18-47-55,1-1 0,0 0 0,1 0 0,0 0 0,9 9 0,-13-16 25,-1 0 0,1 0 0,0-1 0,0 1 0,0-1 1,-1 1-1,2-1 0,-1 0 0,0 1 0,0-1 0,0 0 0,1 0 1,-1-1-1,0 1 0,1 0 0,-1-1 0,0 0 0,1 1 0,-1-1 1,1 0-1,-1 0 0,1 0 0,-1-1 0,0 1 0,1-1 0,-1 1 1,4-2-1,-4 1 10,0-1 1,0 1-1,0-1 0,0 1 1,0-1-1,0 0 1,0 1-1,-1-1 0,1 0 1,-1 0-1,1 0 1,-1-1-1,0 1 1,0 0-1,0 0 0,0-1 1,0 1-1,-1-1 1,1 1-1,0-3 0,3-56 140,-4 51-117,-2-31 5,-1 0 0,-3 1 0,-18-69 0,12 60-13,-10-92 0,22 132-18,-2-21-12,1 1 1,4-42 0,-3 64 9,1 0 0,0 0 0,1 1 0,-1-1 1,1 0-1,1 1 0,-1-1 0,1 1 0,0 0 0,1 0 0,-1 0 0,1 1 0,0-1 1,1 1-1,9-10 0,-10 13-16,0-1 0,-1 1 0,1 0 1,0 0-1,0 0 0,1 1 0,-1 0 1,0-1-1,0 1 0,1 1 0,-1-1 0,1 1 1,-1 0-1,1 0 0,-1 0 0,0 0 1,1 1-1,-1-1 0,0 1 0,1 1 0,-1-1 1,0 0-1,0 1 0,0 0 0,0 0 1,0 0-1,0 1 0,3 2 0,6 4-94,0 1 0,0 1 0,-1 0 0,-1 1 0,0 0 1,11 16-1,-3 2-333,-2 0 1,-1 2 0,-1 0 0,-2 0-1,-1 1 1,8 39 0,14 36-472,-31-100 902,0-1 1,0 1 0,1-1 0,0 0-1,1 0 1,8 11 0,-12-18 48,0 1 0,0 0-1,0 0 1,-1 0 0,1 0 0,0-1-1,0 1 1,0-1 0,0 1 0,0 0 0,1-1-1,-1 0 1,0 1 0,0-1 0,0 0 0,0 1-1,0-1 1,1 0 0,-1 0 0,0 0 0,2 0-1,-2-1 54,1 0 0,-1 0 0,1 1 0,-1-1 0,0-1 0,1 1 1,-1 0-1,0 0 0,0 0 0,1-1 0,-1 1 0,0 0 0,0-1 0,-1 1 0,1-1 0,0 0 0,0 1 0,-1-1 0,1-2 0,4-11 86,-1 1-1,-1-1 1,-1 0 0,0 0 0,-1 0-1,-1 0 1,0-1 0,-1 1 0,0 0-1,-1 0 1,-1 0 0,-1 0 0,0 1-1,0-1 1,-2 1 0,0 0 0,0 1 0,-2-1-1,1 1 1,-2 1 0,1-1 0,-13-11-1,20 22-201,-1 0-1,0-1 0,0 1 1,0 1-1,0-1 0,-1 0 1,1 0-1,0 1 0,-1 0 1,1-1-1,-1 1 0,1 0 1,-1 0-1,0 0 0,1 1 1,-1-1-1,-5 0 0,6 1-44,1 1-1,-1-1 1,1 1-1,-1 0 0,1 0 1,0-1-1,-1 1 1,1 0-1,0 0 1,0 0-1,0 0 0,0 0 1,-1 1-1,2-1 1,-1 0-1,0 1 0,0-1 1,0 0-1,1 1 1,-1-1-1,0 1 1,1-1-1,-1 1 0,1-1 1,0 1-1,0-1 1,-1 1-1,1-1 0,0 1 1,0-1-1,1 3 1,-3 14-1110,1 0 1,1 0-1,1 0 1,4 25 0,18 23-4698</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1.872"/>
    </inkml:context>
    <inkml:brush xml:id="br0">
      <inkml:brushProperty name="width" value="0.05" units="cm"/>
      <inkml:brushProperty name="height" value="0.05" units="cm"/>
      <inkml:brushProperty name="color" value="#5B2D90"/>
    </inkml:brush>
  </inkml:definitions>
  <inkml:trace contextRef="#ctx0" brushRef="#br0">378 845 9732,'0'0'5635,"-6"-19"-1620,-21-62-1472,25 77-2415,0 1 0,-1 0 1,1-1-1,-1 1 0,1 0 1,-1 1-1,0-1 0,0 0 1,0 1-1,-1-1 0,1 1 0,-1 0 1,1 0-1,-1 1 0,0-1 1,1 1-1,-1 0 0,0 0 1,0 0-1,0 0 0,0 0 1,0 1-1,-6 0 0,1 0-22,1 0 0,-1 1 0,1 0 0,0 0-1,-1 1 1,1 0 0,0 1 0,0 0 0,-10 5 0,8-1-86,-1 0 0,1 1 0,0 0 0,0 1 1,1 0-1,0 1 0,1 0 0,0 0 1,1 1-1,0 0 0,0 0 0,1 0 0,1 1 1,-5 14-1,1 0-69,1-1 0,2 2 1,0-1-1,2 1 0,-2 48 0,6-70 3,0-1 1,0 1-1,0 0 0,0-1 0,1 1 0,0-1 0,0 1 0,0-1 0,0 1 1,1-1-1,0 0 0,0 0 0,0 1 0,0-1 0,1-1 0,-1 1 0,5 4 1,-4-6-2,0 0 1,0 0 0,0 0-1,1 0 1,-1-1 0,1 1-1,-1-1 1,1 0 0,0 0-1,-1-1 1,1 1-1,0-1 1,-1 1 0,1-1-1,0 0 1,0 0 0,-1-1-1,1 1 1,0-1 0,-1 0-1,1 0 1,4-2 0,4-1 1,0-2 1,0 1-1,0-2 1,-1 1-1,1-1 1,-2-1-1,1 0 1,-1-1 0,0 0-1,-1 0 1,13-18-1,-3 3-44,-1-2-1,-1 0 1,26-57 0,-27 43 154,-2-2 0,-1 0 0,-3-1 0,-1 0 1,5-73-1,-8-226 796,-7 219-510,2 102 97,-2-37 494,1 56-809,0-1 1,0 1-1,0 0 1,-1-1-1,1 1 1,-1 0 0,0 0-1,1-1 1,-1 1-1,0 0 1,-1 0-1,1 0 1,0 0 0,0 0-1,-1 0 1,1 0-1,-4-2 1,5 4-106,0 0 0,0 0-1,-1-1 1,1 1 0,0 0 0,-1 0 0,1 0 0,0 0 0,0 0-1,-1 0 1,1 0 0,0 0 0,-1 0 0,1 0 0,0 0 0,0 0 0,-1 0-1,1 0 1,0 0 0,-1 0 0,1 0 0,0 1 0,0-1 0,-1 0 0,1 0-1,0 0 1,0 0 0,-1 0 0,1 1 0,0-1 0,0 0 0,0 0 0,-1 1-1,1-1 1,0 0 0,0 0 0,0 1 0,0-1 0,0 0 0,-1 0-1,1 1 1,0-1 0,0 0 0,0 0 0,0 1 0,0-1 0,-7 23 111,0-1 1,2 1-1,0 1 1,2-1-1,1 0 0,0 40 1,1-35-14,-2 62-84,4 1-1,3 0 1,5-1 0,4 0 0,3 0 0,33 98 0,18 3-3110,-50-151-1484,25 39 1,-3-17-13470</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2.951"/>
    </inkml:context>
    <inkml:brush xml:id="br0">
      <inkml:brushProperty name="width" value="0.05" units="cm"/>
      <inkml:brushProperty name="height" value="0.05" units="cm"/>
      <inkml:brushProperty name="color" value="#5B2D90"/>
    </inkml:brush>
  </inkml:definitions>
  <inkml:trace contextRef="#ctx0" brushRef="#br0">340 97 9012,'0'0'6502,"-9"-16"-3367,-29-48-1228,37 63-1738,1 0-1,-1 0 1,1 0-1,-1-1 1,0 1-1,0 0 1,1 0-1,-1 1 1,0-1-1,0 0 1,0 0-1,0 0 1,0 1-1,0-1 1,0 0 0,0 1-1,-2-2 1,2 3-131,0-1 1,1 0 0,-1 0 0,1 0 0,-1 0 0,1 0 0,-1 1 0,1-1-1,-1 0 1,1 0 0,-1 1 0,1-1 0,-1 0 0,1 1 0,-1-1-1,1 1 1,0-1 0,-1 0 0,1 1 0,0-1 0,-1 1 0,1-1-1,0 1 1,0-1 0,-1 2 0,-9 40 29,9-36 238,-12 102 793,4 0 0,9 166 1,2-145-831,1 0-118,0-16-50,-13 126 1,7-206-231,-2 0 0,-1-1 0,-2 0 0,-1 0 1,-1-1-1,-2 0 0,-1-1 0,-24 40 0,31-60-54,-1-1 0,0 0 0,-1-1 0,0 0 0,-15 12 0,22-19 153,-1 1-1,1-1 1,-1 0 0,0 0 0,0 0 0,0 0-1,1-1 1,-1 1 0,0 0 0,0-1 0,0 1-1,0-1 1,0 0 0,0 0 0,0 0-1,-3 0 1,4 0 26,0-1-1,-1 1 1,1-1 0,0 0-1,-1 0 1,1 0 0,0 0-1,0 0 1,0 0-1,0 0 1,0 0 0,0 0-1,0 0 1,0-1-1,0 1 1,1 0 0,-1-1-1,0 1 1,1-1 0,-1 1-1,1 0 1,0-1-1,-1 1 1,1-1 0,0-1-1,-4-25-31,0-1 0,2 0-1,2 1 1,0-1 0,9-52-1,41-146-201,31-45 187,-58 208 139,2 2-1,40-71 0,-60 123-48,0 1 0,1 1 1,0-1-1,1 1 1,0 0-1,0 1 0,1-1 1,16-11-1,-20 17-38,0-1 1,1 1-1,-1 0 0,0 0 1,1 0-1,-1 1 0,1 0 1,0 0-1,-1 0 1,1 0-1,0 1 0,-1 0 1,1 0-1,0 0 0,0 0 1,-1 1-1,1 0 1,0 0-1,-1 0 0,1 1 1,6 2-1,0 2 4,0 0 1,0 2-1,0-1 0,-1 1 1,-1 0-1,1 1 1,-1 0-1,-1 1 0,0 0 1,9 13-1,0 2-56,-2 1 1,-1 0-1,15 39 0,-20-39-66,-2 1 1,0 1-1,-2-1 0,0 1 1,-2 0-1,-2 52 1,1-85 212,0 0 1,1 1-1,-1 0 1,1-1-1,0 1 1,0 0-1,0 0 0,1 0 1,-1 1-1,1-1 1,0 1-1,5-4 1,-5 3-108,3-1 4,0-1 1,0 1-1,1 0 1,-1 1-1,1 0 1,0 0-1,0 0 0,1 1 1,-1 0-1,1 1 1,16-3-1,-21 5 6,-1 0 0,1 0 0,0 0 0,-1 0 0,1 0 0,0 1 0,0 0 0,-1-1 0,1 2 0,-1-1 0,1 0 0,-1 1 0,0-1 0,1 1 0,-1 0 0,0 0 0,0 0 0,0 0 0,0 1 0,-1-1 0,1 1 0,-1 0 0,1 0 0,-1 0 0,0 0 0,0 0 0,0 0 0,-1 1 0,1-1 0,1 5 0,1 4-19,0 1-1,-1 0 0,0-1 1,-1 1-1,0 0 0,-1 0 1,-1 0-1,0 0 0,-1 0 1,0 0-1,-4 16 0,5-27 43,-1-1-1,0 1 0,0 0 0,0 0 0,-1 0 1,1-1-1,0 1 0,-1-1 0,1 1 1,-1-1-1,1 0 0,-1 1 0,0-1 1,1 0-1,-1 0 0,0 0 0,0 0 1,0 0-1,0-1 0,0 1 0,0-1 0,0 1 1,0-1-1,0 0 0,0 1 0,0-1 1,0 0-1,0 0 0,0-1 0,0 1 1,-1 0-1,1-1 0,0 1 0,0-1 1,1 0-1,-1 0 0,0 1 0,0-1 0,0 0 1,0-1-1,1 1 0,-1 0 0,0 0 1,1-1-1,-1 1 0,1-1 0,0 1 1,0-1-1,-3-3 0,-2-7 153,1 0 0,0-1 0,0 0 0,1 1 0,1-2 0,0 1 0,1 0 0,0 0 0,1-22 0,0-3-51,3 0-1,7-48 1,-1 48-283,1 1 1,2 0-1,2 1 0,1 0 1,2 1-1,1 1 1,2 0-1,1 1 0,2 2 1,42-49-1,-59 73-73,1 1-1,0-1 0,1 1 1,-1 0-1,1 1 0,1 0 1,-1 0-1,0 0 0,1 1 1,0 0-1,15-5 0,-21 9-4,-1-1-1,1 1 0,0 0 0,-1 0 1,1 0-1,0 0 0,0 0 0,-1 0 1,1 0-1,0 0 0,-1 1 0,1-1 1,-1 1-1,1-1 0,0 1 0,-1 0 1,1-1-1,-1 1 0,1 0 0,-1 0 1,0 0-1,1 0 0,-1 0 1,0 1-1,0-1 0,0 0 0,0 1 1,0-1-1,0 0 0,0 1 0,0-1 1,0 1-1,-1 0 0,1-1 0,-1 1 1,1 2-1,16 41-9800</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3.389"/>
    </inkml:context>
    <inkml:brush xml:id="br0">
      <inkml:brushProperty name="width" value="0.05" units="cm"/>
      <inkml:brushProperty name="height" value="0.05" units="cm"/>
      <inkml:brushProperty name="color" value="#5B2D90"/>
    </inkml:brush>
  </inkml:definitions>
  <inkml:trace contextRef="#ctx0" brushRef="#br0">26 100 7571,'0'0'10661,"2"-91"-6755,2 83 80,0 13-3154,-2 31-688,2 21 465,-4 18-33,0 5-560,0 4 32,-12-8-48,-2-8-256,4-13-721,4-21-1424,6-18-528</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3.721"/>
    </inkml:context>
    <inkml:brush xml:id="br0">
      <inkml:brushProperty name="width" value="0.05" units="cm"/>
      <inkml:brushProperty name="height" value="0.05" units="cm"/>
      <inkml:brushProperty name="color" value="#5B2D90"/>
    </inkml:brush>
  </inkml:definitions>
  <inkml:trace contextRef="#ctx0" brushRef="#br0">99 174 10341,'0'0'9908,"-7"24"-9169,-22 82 315,27-100-985,1-1 0,0 1 0,0 0 0,1 0 1,-1 0-1,1 0 0,1 1 0,-1-1 0,1 0 0,0-1 0,0 1 0,1 0 0,0 0 0,3 7 0,-3-10 20,0 0-1,0 0 1,0 1 0,1-1-1,0-1 1,-1 1-1,1 0 1,0-1-1,0 1 1,1-1-1,-1 0 1,0 0 0,1 0-1,-1-1 1,1 1-1,7 1 1,-4-1 46,1-1-1,0 0 1,0-1 0,-1 1 0,1-2 0,0 1 0,0-1-1,0 0 1,-1-1 0,1 1 0,-1-2 0,1 1 0,-1-1 0,0 0-1,0 0 1,0-1 0,0 0 0,9-8 0,-6 3-22,-1-1 0,0-1 0,0 1 0,-1-1 1,-1-1-1,1 0 0,-2 0 0,0 0 0,-1-1 0,0 0 1,0 0-1,4-26 0,-7 30-93,0 1 1,0-1-1,-1 0 0,-1 0 0,1 1 1,-2-1-1,1 0 0,-1 0 1,0 1-1,-1-1 0,0 1 1,0-1-1,-1 1 0,0 0 1,-1 0-1,1 0 0,-2 0 1,1 0-1,-1 1 0,0 0 1,-7-7-1,8 9-60,-1 1-1,0 0 1,0 1 0,-1-1 0,1 1-1,-1 0 1,1 0 0,-1 1 0,0 0-1,0 0 1,0 0 0,0 0 0,0 1-1,-1 0 1,1 1 0,0-1 0,-1 1-1,1 0 1,0 1 0,-1 0 0,1 0-1,0 0 1,-11 4 0,8-1-175,0 0 1,0 0-1,0 1 1,1 0 0,-1 1-1,1 0 1,0 0-1,1 1 1,0 0-1,0 0 1,0 1-1,1 0 1,0 0-1,-5 11 1,2-2-510,0 1 1,2 0 0,0 0-1,1 0 1,1 1 0,1 0-1,-2 24 1,1 50-5389</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4.180"/>
    </inkml:context>
    <inkml:brush xml:id="br0">
      <inkml:brushProperty name="width" value="0.05" units="cm"/>
      <inkml:brushProperty name="height" value="0.05" units="cm"/>
      <inkml:brushProperty name="color" value="#5B2D90"/>
    </inkml:brush>
  </inkml:definitions>
  <inkml:trace contextRef="#ctx0" brushRef="#br0">1 145 12230,'0'0'11485,"12"18"-10816,-4-5-547,-1-5-57,-1 0 0,-1 1 0,0 0 0,0 0 0,0 0 0,-1 1 0,-1-1 0,0 1 0,0 0 0,-1 0-1,0 0 1,1 15 0,-3 144 239,1-162-316,1-8-18,4-10-36,-5 8 57,4-8 22,102-207 46,-87 183-134,2 0-1,0 2 1,55-61 0,-75 92 69,0 1 0,-1-1 0,1 0 0,0 1 1,0-1-1,0 1 0,0-1 0,0 1 0,0 0 0,0 0 1,0 0-1,5-1 0,-6 2 1,-1 0 1,1 0-1,-1 0 1,1 0-1,0 0 1,-1 0-1,1 0 1,-1 1-1,1-1 1,-1 0-1,1 0 0,0 1 1,-1-1-1,1 0 1,-1 1-1,1-1 1,-1 1-1,0-1 1,1 0-1,-1 1 1,1-1-1,-1 1 0,0-1 1,1 1-1,-1-1 1,0 1-1,0 0 1,0-1-1,1 1 1,-1 0-1,2 9-27,-1-1 1,0 0-1,-1 0 1,0 1-1,-1 9 0,0 1 70,-1 4-51,-2 1-1,0-1 1,-2 0-1,0 0 1,-2-1-1,0 0 0,-2 0 1,-1-1-1,0 0 1,-18 25-1,29-73 243,17-12-169,1 2 0,1 0-1,2 1 1,2 1-1,30-35 1,-46 60-29,8-12 79,1 1-1,20-18 1,-31 33-68,-1 1 1,1 0 0,0 0 0,1 1-1,-1-1 1,0 1 0,1 0-1,0 1 1,0-1 0,0 1 0,0 0-1,0 1 1,11-2 0,-14 3-27,0 0 1,-1 0 0,1 1 0,0-1-1,0 1 1,-1 0 0,1 0 0,0 0-1,-1 0 1,1 0 0,-1 1 0,1-1-1,-1 1 1,0 0 0,0-1 0,1 1-1,-1 0 1,0 0 0,-1 1 0,1-1-1,0 0 1,-1 1 0,1-1 0,-1 1-1,0-1 1,0 1 0,0-1 0,0 1-1,1 4 1,2 9-9,0-1 0,-1 1 0,-1 0-1,1 17 1,-3 20-195,-3 1 1,-14 90-1,-2 13-4810,17-85-1659</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6.408"/>
    </inkml:context>
    <inkml:brush xml:id="br0">
      <inkml:brushProperty name="width" value="0.05" units="cm"/>
      <inkml:brushProperty name="height" value="0.05" units="cm"/>
      <inkml:brushProperty name="color" value="#5B2D90"/>
    </inkml:brush>
  </inkml:definitions>
  <inkml:trace contextRef="#ctx0" brushRef="#br0">1 1 14070,'0'0'6187,"11"21"-5987,15 30 133,117 239 991,-143-290-1356,0 0 1,1 1-1,-1-1 0,0 0 0,0 1 1,0-1-1,1 0 0,-1 1 0,0-1 1,0 0-1,1 0 0,-1 1 0,0-1 1,0 0-1,1 0 0,-1 0 0,0 1 1,1-1-1,-1 0 0,0 0 0,1 0 1,-1 0-1,0 0 0,1 0 1,-1 0-1,0 0 0,1 0 0,-1 0 1,0 0-1,1 0 0,-1 0 0,1 0 1,-1 0-1,0 0 0,1 0 0,-1 0 1,0 0-1,1 0 0,-1-1 0,0 1 1,1 0-1,-1 0 0,0 0 0,0-1 1,1 1-1,-1 0 0,0 0 0,0-1 1,1 1-1,-1 0 0,0 0 0,0-1 1,0 1-1,0 0 0,1-1 0,-1 1 1,0 0-1,0-1 0,12-21-1134,-2-7 760,-1-1-1,-1-1 0,4-35 1,-1 10 1237,-11 55-799,-1 1-1,1 0 0,0 0 1,0 0-1,0 0 1,0-1-1,0 1 0,0 0 1,0 0-1,1 0 0,-1 0 1,0-1-1,0 1 1,0 0-1,0 0 0,0 0 1,0 0-1,0 0 0,0-1 1,0 1-1,0 0 0,0 0 1,1 0-1,-1 0 1,0 0-1,0 0 0,0-1 1,0 1-1,0 0 0,1 0 1,-1 0-1,0 0 1,0 0-1,0 0 0,0 0 1,0 0-1,1 0 0,-1 0 1,0 0-1,0 0 0,0 0 1,0 0-1,1 0 1,-1 0-1,0 0 0,0 0 1,0 0-1,0 0 0,1 0 1,-1 0-1,0 0 1,0 0-1,0 0 0,1 1 1,8 9 510,4 15-315,-4-9-77,1 1 1,1-1-1,0-1 0,0 0 1,2 0-1,0-1 0,1-1 1,0 0-1,1-1 0,0-1 1,1 0-1,0-1 0,23 10 1,-35-17-34</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4.993"/>
    </inkml:context>
    <inkml:brush xml:id="br0">
      <inkml:brushProperty name="width" value="0.05" units="cm"/>
      <inkml:brushProperty name="height" value="0.05" units="cm"/>
      <inkml:brushProperty name="color" value="#5B2D90"/>
    </inkml:brush>
  </inkml:definitions>
  <inkml:trace contextRef="#ctx0" brushRef="#br0">2 114 11877,'0'0'3071,"0"-19"920,0-41-1935,0 25 2913,0 65-4850,-1 35 73,2-1 0,4 0 0,14 72-1,-16-118-196,2-1-1,0 0 0,0 0 1,2-1-1,0 0 0,0 0 1,2 0-1,0-1 0,1 0 0,0-1 1,1 0-1,1-1 0,0 0 1,1-1-1,0 0 0,24 16 1,63 22-579,-69-36-211,44 28-1,-74-42 780,-1 0 0,1 0 0,0 0 0,-1 0-1,1 0 1,-1 1 0,1-1 0,0 0 0,-1 1 0,1-1-1,-1 0 1,1 1 0,-1-1 0,1 1 0,-1-1 0,0 0-1,1 1 1,-1-1 0,1 1 0,-1 0 0,0-1 0,1 1-1,-1-1 1,0 1 0,0-1 0,0 1 0,1 0 0,-1-1-1,0 1 1,0-1 0,0 1 0,0 0 0,0-1 0,0 1-1,0 0 1,0-1 0,-1 2 0,-25 5-370,-29-2 512,-57-2 1,91-3-88,0-2 0,0 0-1,0-1 1,1-1 0,0-1 0,-21-8 0,38 12-30,0-1-1,0 1 0,0-1 0,1 1 1,-1-1-1,0 0 0,1 0 1,-4-4-1,5 5-14,1 0 1,-1 1-1,1-1 0,0 0 1,-1 1-1,1-1 0,0 0 1,0 0-1,-1 1 1,1-1-1,0 0 0,0 0 1,0 0-1,0 1 0,0-1 1,0 0-1,0 0 1,0 1-1,0-1 0,0 0 1,1 0-1,-1 0 0,0 1 1,0-1-1,1 0 1,-1 1-1,0-1 0,1 0 1,-1 1-1,1-1 0,-1 0 1,1 1-1,-1-1 1,1 1-1,0-1 0,-1 1 1,1-1-1,-1 1 0,1-1 1,0 1-1,0 0 1,-1-1-1,1 1 0,1 0 1,26-12-1191,-1 2 0,1 1 0,1 1 1,0 1-1,43-3 0,18-6-2725,114-39-831,-176 45 5316,-1-1 1,0-1 0,0-2 0,-2 0 0,25-19 0,-45 30-109,0 0 0,0 0 0,-1-1 0,0 1 0,0-1 0,0 0 0,0 0 0,0-1 0,-1 1 0,0-1 0,0 0 0,0 0 0,0 0 1,-1 0-1,0 0 0,0 0 0,0-1 0,1-6 0,-3 11-358,0 0 0,-1 0-1,1 1 1,0-1 0,0 0 0,0 0 0,0 0 0,-1 0-1,1 0 1,0 1 0,-1-1 0,1 0 0,-1 0 0,1 0-1,-1 1 1,1-1 0,-1 0 0,0 1 0,1-1 0,-1 1-1,0-1 1,1 0 0,-1 1 0,0-1 0,0 1 0,1 0-1,-1-1 1,0 1 0,0 0 0,0-1 0,0 1 0,0 0-1,1 0 1,-1 0 0,0 0 0,0 0 0,-1 0 0,-36 3 506,27 0-569,-1 1 1,1 0 0,0 0-1,0 2 1,1-1 0,0 1-1,0 1 1,0 0-1,1 0 1,0 1 0,0 0-1,1 1 1,0-1-1,0 2 1,1-1 0,0 1-1,1 0 1,0 0-1,1 1 1,0 0 0,1 0-1,0 0 1,0 1-1,1-1 1,-2 16 0,5-25-44,0 0 1,0 0 0,1-1-1,-1 1 1,0 0 0,1 0 0,-1 0-1,1 0 1,-1-1 0,1 1 0,0 0-1,0 0 1,0-1 0,0 1-1,0-1 1,0 1 0,0-1 0,0 1-1,1-1 1,-1 0 0,0 0-1,1 1 1,-1-1 0,1 0 0,0 0-1,-1 0 1,1-1 0,0 1-1,0 0 1,-1-1 0,1 1 0,0-1-1,0 1 1,0-1 0,0 0-1,3 0 1,5 0-7,0 0 0,0 0-1,0-1 1,0-1 0,20-4 0,-13 0-54,0-1-1,0-1 1,-1 0 0,24-16-1,-24 14 141,0 1 0,0 0 0,1 1 0,0 1 0,18-6 1,-34 13-46,0 0 0,0-1 0,-1 1 1,1 0-1,0 0 0,0 0 1,0 0-1,0 0 0,0 0 1,0 0-1,0 0 0,0 0 1,0 1-1,0-1 0,0 0 0,0 0 1,-1 1-1,1-1 0,0 1 1,0-1-1,0 1 0,0-1 1,-1 1-1,1-1 0,0 1 1,-1 0-1,1-1 0,0 1 0,-1 0 1,1 0-1,-1-1 0,1 1 1,-1 0-1,1 0 0,-1 0 1,0 0-1,1 0 0,-1 0 1,0 0-1,0 0 0,0 1 0,1 48 149,-2-32 1,0 4-232,0-1 0,-7 37 0,-9 7-2870,11-41-1290,5-11-3906</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5.434"/>
    </inkml:context>
    <inkml:brush xml:id="br0">
      <inkml:brushProperty name="width" value="0.05" units="cm"/>
      <inkml:brushProperty name="height" value="0.05" units="cm"/>
      <inkml:brushProperty name="color" value="#5B2D90"/>
    </inkml:brush>
  </inkml:definitions>
  <inkml:trace contextRef="#ctx0" brushRef="#br0">2 0 16536,'0'0'7176,"-1"22"-6768,0 38-265,3 211 735,0-228-851,3-1 1,1 0-1,2 0 1,20 62-1,-24-93-121,0-1 1,1-1-1,0 1 0,0-1 0,1 0 0,0 0 0,1 0 1,0-1-1,0 0 0,1 0 0,0-1 0,0 0 0,14 9 1,-15-12 72,0-1 1,1 1-1,-1-1 1,0-1-1,1 0 1,-1 0-1,1 0 1,0-1-1,0 0 1,0-1-1,-1 1 1,1-2-1,0 1 1,0-1-1,0 0 1,-1-1-1,1 1 1,0-2-1,11-4 1,-9 2 60,0 0 0,0 0 0,0-1 0,-1-1 0,0 0 0,0 0 0,-1-1 0,0 0 0,0 0 0,0-1 0,-1 0 0,-1 0 0,0 0 0,0-1 0,-1 0 0,0 0 0,0-1 0,-1 0 0,4-16 0,-8 24-8,1 1 1,-1-1-1,0 1 0,0-1 1,0 1-1,0 0 0,0-1 1,-1 1-1,1-1 0,-1 1 1,0 0-1,1-1 0,-1 1 1,0 0-1,0 0 0,-1-1 1,1 1-1,0 0 0,-1 0 1,1 0-1,-3-2 0,1 2-6,-1-1 1,1 1-1,-1 0 0,1 0 0,-1 1 0,0-1 0,1 1 1,-1 0-1,0 0 0,0 0 0,0 0 0,-4 0 1,-3 0-2,0 1 1,1 0 0,-1 1 0,0 0 0,1 1 0,-1 0 0,1 0-1,0 1 1,-14 6 0,17-5-38,0 0 0,0 1-1,0 0 1,0 0 0,1 0 0,0 1 0,0 0-1,-7 10 1,10-13-3,0 1-1,0 0 0,1 0 1,-1 1-1,1-1 0,0 0 1,1 1-1,-1-1 0,1 1 1,0 0-1,0-1 0,0 1 1,0 0-1,1 0 0,0-1 1,0 6-1,1-8-9,0 0-1,0 0 1,0 0 0,0 0 0,0 0 0,0-1-1,0 1 1,0 0 0,1-1 0,-1 1-1,1-1 1,-1 1 0,1-1 0,0 0 0,-1 0-1,1 1 1,0-1 0,0-1 0,0 1-1,0 0 1,0 0 0,0-1 0,0 1-1,0-1 1,0 1 0,0-1 0,3 0 0,71 2-173,-56-3 40,85 2 153,-103 0 28,0-1 0,-1 1 0,1 0 1,0 0-1,0 0 0,0 0 0,-1 0 1,1 1-1,0-1 0,-1 0 0,1 1 0,-1-1 1,0 1-1,1 0 0,-1-1 0,0 1 1,0 0-1,0 0 0,0 0 0,0-1 0,-1 1 1,1 0-1,-1 0 0,1 0 0,-1 0 1,0 0-1,1 1 0,-1 1 0,1 72 425,-1-57-371,0 10-233,1-14-712,-1-1 1,0 1-1,-4 20 1,-3-18-3895</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5.805"/>
    </inkml:context>
    <inkml:brush xml:id="br0">
      <inkml:brushProperty name="width" value="0.05" units="cm"/>
      <inkml:brushProperty name="height" value="0.05" units="cm"/>
      <inkml:brushProperty name="color" value="#5B2D90"/>
    </inkml:brush>
  </inkml:definitions>
  <inkml:trace contextRef="#ctx0" brushRef="#br0">14 41 17288,'0'0'5362,"0"24"-4839,1 46-357,-3 198 1341,-11-186-1360,27-97 213,101-133 458,-57 71-809,72-75-1,-112 135 140,36-30 1,-50 44-57,1 0 0,-1 0 0,0 0 0,1 0 0,0 1 0,-1 0 0,1 0 0,0 0 0,0 1 0,0 0 0,0-1 0,1 2 0,-1-1 0,0 1 0,9 0 0,-13 0-79,1 1 0,-1 0 1,0 0-1,1-1 0,-1 1 0,0 0 0,0 0 1,0 0-1,0 0 0,0 1 0,0-1 1,0 0-1,0 0 0,0 1 0,-1-1 1,1 0-1,0 1 0,-1-1 0,1 0 1,-1 1-1,1-1 0,-1 1 0,0-1 0,0 1 1,0-1-1,0 3 0,1 52-28,-2-40 33,-1 15-169,-1 0 1,-2 0 0,-15 53-1,0-3-2409,9 0-3989,11-39-7063</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6.239"/>
    </inkml:context>
    <inkml:brush xml:id="br0">
      <inkml:brushProperty name="width" value="0.05" units="cm"/>
      <inkml:brushProperty name="height" value="0.05" units="cm"/>
      <inkml:brushProperty name="color" value="#5B2D90"/>
    </inkml:brush>
  </inkml:definitions>
  <inkml:trace contextRef="#ctx0" brushRef="#br0">144 0 14150,'0'0'6998,"-20"9"-5290,8-3-1420,6-5-206,0 1 1,1 0-1,-1 1 0,1-1 0,0 1 1,-1 0-1,1 1 0,1-1 0,-1 1 0,0 0 1,1 0-1,0 0 0,0 1 0,0-1 1,1 1-1,-1 0 0,1 0 0,0 0 1,1 1-1,-1-1 0,1 1 0,-2 7 0,-2 33 295,1 0-1,3 0 0,2 0 0,6 51 0,-6-86-389,2 0-1,-1-1 1,1 1-1,1-1 1,0 0-1,0 0 1,8 14-1,-10-21-118,1 0-1,0 0 1,0-1 0,0 1-1,0-1 1,0 0 0,1 1-1,-1-1 1,1 0 0,0-1-1,-1 1 1,1 0 0,0-1-1,0 1 1,0-1 0,0 0-1,0 0 1,0 0 0,0-1-1,1 1 1,-1-1 0,0 1-1,0-1 1,1 0 0,-1 0 0,0-1-1,0 1 1,6-2 0,8-2-569,0-1 1,-1-1 0,1-1 0,-1 0 0,-1-1 0,1 0 0,-2-2 0,1 0 0,14-12 0,-4 0-59,0 0 1,-2-2 0,40-50 0,-54 60 1177,1 1 0,13-30 0,-8-8 6981,-9 54-3453,12 17-3796,-8-10-74,-3-4-65,1-1 1,0 0-1,1 0 0,-1-1 1,1 0-1,0-1 0,0 1 1,0-2-1,0 0 0,0 0 1,1 0-1,-1-1 0,1 0 1,-1-1-1,1 0 0,14-3 1,-17 3 4,1-1 0,0 0 0,-1 0 0,1-1 0,-1 0-1,0 0 1,0-1 0,0 0 0,0 0 0,0-1 0,0 1 0,-1-1 0,0-1 0,0 0 0,0 1 0,0-2 0,-1 1 0,0-1 0,0 0 0,7-11 0,-11 15 3,0 1 0,0-1-1,0 1 1,0-1 0,-1 0 0,1 0 0,0 1 0,-1-1 0,0 0 0,1 0 0,-1 0 0,0 0 0,0 0 0,0 1 0,0-1-1,-1 0 1,1 0 0,0 0 0,-1 0 0,1 1 0,-1-1 0,0 0 0,1 0 0,-1 1 0,0-1 0,-2-2 0,0 2 23,1-1 0,-1 1 0,0 1 0,0-1 0,0 0 0,-1 1 0,1-1 0,0 1 0,-1 0 0,1 0 1,-1 0-1,1 1 0,-5-1 0,-10-1 159,1 2 1,-1 0-1,0 1 0,-30 5 1,32-2-115,2 1 0,-1 0 0,0 1 0,1 0 1,0 1-1,1 1 0,0 0 0,0 1 0,0 1 1,1 0-1,1 0 0,0 1 0,0 1 0,-12 16 1,11-12-86,1 0 0,1 0 1,0 1-1,2 1 0,0 0 1,0 0-1,2 0 1,0 1-1,1 0 0,1 0 1,-2 22-1,6-34-70,0 0 0,0 1 0,1-1 0,-1 0 0,2 0 0,-1 0 1,1 0-1,0-1 0,0 1 0,1 0 0,0-1 0,0 1 0,0-1 0,1 0 0,0 0 0,0-1 0,1 1 0,-1-1 0,1 0 0,0 0 1,1 0-1,-1-1 0,9 6 0,4 0-625,0 0 1,0-2 0,1 0 0,0-1-1,0 0 1,1-2 0,26 4-1,108 11-6895</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7.119"/>
    </inkml:context>
    <inkml:brush xml:id="br0">
      <inkml:brushProperty name="width" value="0.05" units="cm"/>
      <inkml:brushProperty name="height" value="0.05" units="cm"/>
      <inkml:brushProperty name="color" value="#5B2D90"/>
    </inkml:brush>
  </inkml:definitions>
  <inkml:trace contextRef="#ctx0" brushRef="#br0">459 804 12358,'0'0'3505,"-12"-16"-565,4 3-2317,5 8-473,0 0 1,0 0 0,0 0 0,-1 0 0,1 0 0,-1 1 0,0 0 0,0 0 0,-1 0 0,1 0-1,-1 0 1,0 1 0,0 0 0,0 0 0,0 1 0,-1-1 0,1 1 0,-1 0 0,0 1-1,-6-2 1,4 2-11,-1 1 0,0 0 0,0 1 0,0 0 0,1 0 0,-1 1 0,1 0-1,-1 0 1,1 1 0,0 0 0,0 1 0,-15 8 0,11-4-49,0 1 1,1 0-1,0 0 1,0 1-1,1 1 1,1 0-1,-11 15 1,3 0-16,2 0 0,1 1 0,1 1 1,1 0-1,2 0 0,-14 58 0,20-64-134,0 0 0,1 0 0,2 0 0,1 39 0,0-57 4,1 0 0,-1 0 0,1-1 1,0 1-1,0 0 0,0-1 1,1 1-1,-1 0 0,1-1 0,0 0 1,0 1-1,0-1 0,0 0 1,0 0-1,1 0 0,0 0 0,-1-1 1,1 1-1,3 1 0,-1-1-31,1 0 0,-1-1 0,0 1 0,1-2 0,-1 1 0,1 0 0,-1-1-1,1 0 1,0 0 0,-1-1 0,10 0 0,0-1-42,-1 0-1,0-1 1,0-1-1,0 0 1,0-1 0,0-1-1,-1 0 1,0 0-1,18-11 1,-9 1 45,-1-1 1,0 0-1,-1-2 0,-1 0 0,0-1 1,-2-1-1,0-1 0,15-25 0,-12 11-22,-1 0 0,-1-1 0,-3 0-1,20-69 1,-12 3 120,-4-2 0,-5 0 0,0-120 1,-11 175 97,0-7 1020,-7-108 0,4 163-1044,0 0-1,0 0 1,0 0 0,0 0-1,0-1 1,0 1 0,-1 0-1,1 0 1,0 0-1,-1 0 1,1 0 0,-1 0-1,1 0 1,-1 0 0,0 0-1,1 0 1,-1 1 0,0-1-1,-1-1 1,1 1-61,0 1-1,1 0 0,-1 0 1,0 0-1,1 0 1,-1 0-1,0 0 1,1 0-1,-1 0 1,0 0-1,0 0 1,1 0-1,-1 1 1,0-1-1,1 0 1,-1 0-1,1 1 1,-1-1-1,0 0 1,1 1-1,-1-1 1,0 1-1,-3 3 3,0-1-1,1 1 1,-1 0 0,1 0-1,0 0 1,-5 9 0,-5 14 40,2 1 0,1 0 1,1 1-1,1 1 1,2-1-1,-5 52 0,4 188-37,7-225-42,0-5-36,2 0-1,2 1 1,1-1-1,19 69 1,-20-94-43,2 0 0,0 0 1,0-1-1,1 0 1,1 0-1,17 23 0,-19-29-18,1 0 1,0 0-1,0-1 0,1 0 0,-1-1 1,1 1-1,1-1 0,-1-1 0,1 1 0,-1-2 1,18 6-1,-13-5 94,0-2 0,1 0 1,-1 0-1,0-1 0,0-1 1,1 0-1,-1-1 0,0 0 1,0-1-1,0-1 0,0 0 0,0-1 1,0 0-1,-1-1 0,0 0 1,14-8-1,-11 4 49,-1-1 1,1 0-1,-2-1 0,1-1 0,-2 0 1,0 0-1,0-2 0,-1 1 0,0-1 1,-2-1-1,15-27 0,-21 35 38,0 1 0,0-1-1,-1 0 1,1 0 0,-2 0 0,1 0-1,-1 0 1,0 0 0,-1-1 0,0-12-1,0 17-35,0 1 0,-1-1 0,0 0 0,1 1-1,-1-1 1,0 1 0,-1-1 0,1 1 0,0 0 0,-1-1-1,1 1 1,-1 0 0,1 0 0,-1 0 0,0 0-1,0 0 1,0 1 0,0-1 0,0 0 0,-1 1 0,1 0-1,0-1 1,-1 1 0,1 0 0,-1 0 0,1 0 0,-1 1-1,0-1 1,1 1 0,-5-1 0,-7-1-5,0 1 0,0 1 0,-1 0 0,1 1 0,0 0 0,0 1 0,0 1 0,0 0 0,0 1 0,-20 9 0,29-11-57,0 0 0,0 1 0,0-1-1,0 1 1,0 1 0,1-1 0,0 0 0,-1 1 0,1 0 0,0 0-1,1 0 1,-1 0 0,1 1 0,0 0 0,0-1 0,0 1 0,1 0-1,0 0 1,0 1 0,0-1 0,0 0 0,1 1 0,0-1-1,0 1 1,0-1 0,1 1 0,0 0 0,0-1 0,0 1 0,2 5-1,-1-8-67,-1-1-1,1 1 0,0-1 0,1 1 0,-1-1 0,0 1 0,1-1 0,-1 0 0,1 0 0,0 0 1,0 0-1,0 0 0,0 0 0,0 0 0,0 0 0,0-1 0,1 1 0,-1-1 0,0 0 0,1 0 1,-1 0-1,1 0 0,0 0 0,5 1 0,9 2-336,2-1 0,32 2 0,-9-1 27,-32-2 384,-1 1 0,0 0 1,0 1-1,-1 0 0,1 0 1,-1 1-1,0 0 0,14 12 1,-15-11-42,0-1 0,0 0 0,0 0 1,1-1-1,-1 0 0,1 0 0,0-1 0,1 0 1,-1 0-1,13 2 0,-11-4-331,0 0-1,0-1 1,0 0 0,0 0 0,-1-1 0,17-3-1,-21 2-143,0 1-1,0-1 1,0-1-1,0 1 1,0-1-1,0 0 1,0 0-1,5-5 1,31-34-5140</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7.471"/>
    </inkml:context>
    <inkml:brush xml:id="br0">
      <inkml:brushProperty name="width" value="0.05" units="cm"/>
      <inkml:brushProperty name="height" value="0.05" units="cm"/>
      <inkml:brushProperty name="color" value="#5B2D90"/>
    </inkml:brush>
  </inkml:definitions>
  <inkml:trace contextRef="#ctx0" brushRef="#br0">76 1 16279,'0'0'11062,"-44"171"-10726,44-55 384,2 11-224,18 1-304,-2-8-16,-8-11-176,-10-13-352,-2-19-1537,-34-24-2737,-8-23-5138</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7.832"/>
    </inkml:context>
    <inkml:brush xml:id="br0">
      <inkml:brushProperty name="width" value="0.05" units="cm"/>
      <inkml:brushProperty name="height" value="0.05" units="cm"/>
      <inkml:brushProperty name="color" value="#5B2D90"/>
    </inkml:brush>
  </inkml:definitions>
  <inkml:trace contextRef="#ctx0" brushRef="#br0">1 411 14439,'22'-13'2980,"55"-26"-1148,89-49 675,-135 71-1952,-1-2 0,-1-2 1,31-27-1,-49 38-293,-1-1 0,0 0 1,11-16-1,-19 24-177,0 0 1,0 0-1,0 0 0,-1 0 1,1 0-1,-1-1 0,0 1 1,0-1-1,0 1 0,0-1 1,0 1-1,-1-1 0,1 1 1,-1-1-1,0 0 0,-1 1 1,1-1-1,-1-5 1,0 8-58,0 0 1,1-1-1,-1 1 0,0 0 1,1 0-1,-1 0 1,0 0-1,0 0 1,0 0-1,0 0 1,0 0-1,0 0 1,0 0-1,-1 0 1,1 1-1,0-1 1,0 0-1,-1 1 1,1-1-1,0 1 1,-1-1-1,1 1 1,-3-1-1,-36 1 278,26 1-183,-6 1-101,0 0-1,0 1 1,1 2-1,-1 0 1,1 1 0,0 0-1,1 2 1,-1 0-1,2 1 1,-26 18-1,31-20-77,0 1 0,1 1 0,0 0 0,1 1 0,0 0 0,0 0 0,1 1 0,1 0 0,0 1 0,0 0 0,1 0 0,1 0 0,0 1 0,0 0 0,-6 26 0,11-35-17,0-1 0,1 1 0,-1 0 0,1 0 0,0-1 0,0 1 0,0 0 0,1-1 0,-1 1 0,1 0 0,0-1 0,0 1 0,0 0 0,0-1 0,1 1 0,-1-1-1,1 0 1,0 0 0,0 0 0,0 0 0,1 0 0,-1 0 0,1 0 0,-1 0 0,1-1 0,0 0 0,0 1 0,0-1 0,0 0 0,1-1 0,-1 1 0,0 0 0,1-1 0,-1 0 0,6 2 0,12 1-342,-1 0 0,1-1 1,0 0-1,41-2 0,-60-1 380,6-1 30,0 1 0,0-1 0,0-1 0,0 1 0,-1-1 0,1-1 0,0 0 0,-1 0 0,1 0 0,-1-1 0,0 0 0,0 0 0,-1-1 0,9-7 0,6-7 234,-2-1-1,31-41 1,-29 35-168,104-154 1134,-101 143-592,-23 34-549,1 1 1,-1-1-1,1 1 0,0 0 0,0 0 0,0 0 0,0 0 0,0 0 0,4-3 0,-5 5-33,0 0 0,-1 0 0,1-1 0,-1 1 0,1 0 0,0 0 0,-1 0 0,1 0-1,-1 0 1,1 0 0,0 0 0,-1 0 0,1 0 0,-1 0 0,1 0 0,0 0 0,-1 0 0,1 0 0,-1 1 0,1-1 0,0 0-1,-1 0 1,1 1 0,-1-1 0,1 0 0,-1 1 0,1 0 0,3 3 66,-1 1 1,0-1-1,-1 1 1,1 0-1,-1 0 1,0 0 0,3 10-1,2 4-164,11 26 81,28 76-74,-42-107 61,-1 0 1,0 0 0,-1 0-1,0 1 1,-1-1-1,-1 26 1,-1-36 5,0 1 0,0-1 1,0 0-1,0 0 0,-1 0 0,0 0 0,0 0 0,0 0 0,0-1 1,0 1-1,-1-1 0,1 1 0,-1-1 0,-3 3 0,-2 1-23,1-1-1,-1 0 0,0 0 1,-1-1-1,-15 7 0,-4 0-259,0-2 0,-58 13-1,84-23 246,-76 13-2069,73-12 1422,-1-1 0,1 0-1,-1 0 1,0-1 0,1 0 0,-8-1 0,11 1 152,1 1 0,0-1-1,0 1 1,-1-1 0,1 0 0,0 0 0,0 1 0,0-1 0,0 0 0,0 0 0,0 0 0,0 0 0,1 0 0,-1 0-1,0-1 1,-1-1 0</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0:48.240"/>
    </inkml:context>
    <inkml:brush xml:id="br0">
      <inkml:brushProperty name="width" value="0.05" units="cm"/>
      <inkml:brushProperty name="height" value="0.05" units="cm"/>
      <inkml:brushProperty name="color" value="#5B2D90"/>
    </inkml:brush>
  </inkml:definitions>
  <inkml:trace contextRef="#ctx0" brushRef="#br0">59 520 18665,'0'0'6685,"19"-5"-6330,9-2-333,-3 3 32,-1-2 0,-1-1 1,39-16-1,-58 22-72,1-2-1,0 1 1,-1 0 0,1-1-1,-1 0 1,1 0 0,-1 0-1,0 0 1,-1-1 0,1 0 0,-1 0-1,1 0 1,-1 0 0,0 0-1,-1-1 1,1 1 0,-1-1-1,0 1 1,0-1 0,0 0 0,0 0-1,-1 0 1,0 0 0,1-10-1,-2 13 15,0 0 0,-1 0 0,1 0 0,0 0 0,-1 0 0,1 0 0,-1 0 0,0 0 0,0 0 0,0 0-1,0 0 1,0 1 0,0-1 0,0 0 0,0 1 0,-1-1 0,1 1 0,-1-1 0,1 1 0,-1-1 0,-2-1 0,-1 1 4,0-1 0,0 1 0,0 0 0,0 0 0,0 0 0,0 1 0,-1 0 0,-7-1 0,3 1 26,-1 0 0,1 1 0,0 0 0,-1 1 0,1 0 0,0 0 0,-1 1 0,1 1 0,-11 4 0,12-2 10,1 0-1,0 1 0,0 0 1,1 0-1,0 1 1,0 0-1,0 0 1,1 1-1,0 0 1,1 0-1,0 0 1,0 1-1,1-1 1,-1 1-1,2 0 1,0 0-1,-3 11 0,1-1-19,1 1 0,0-1 0,1 1 0,2 0 0,0 0 0,0-1 0,5 31 0,-3-45-11,-1 0 1,1 0 0,1 0-1,-1 0 1,1-1-1,0 1 1,0 0 0,0-1-1,1 1 1,-1-1 0,1 0-1,0 0 1,0 0-1,1 0 1,-1 0 0,1-1-1,0 0 1,0 1-1,0-1 1,0-1 0,1 1-1,-1-1 1,1 0 0,-1 0-1,1 0 1,0 0-1,0-1 1,0 0 0,0 0-1,0 0 1,0 0 0,0-1-1,6 0 1,3-1-36,1 1 1,0-2-1,0 0 1,-1-1-1,1 0 1,-1-1-1,0-1 1,0 0-1,-1-1 1,19-11-1,-2-2-127,0-2-1,-2-2 1,0 0-1,-2-2 1,-1-1-1,0-1 1,32-49-1,-24 27-572,-3-2-1,-3-1 0,40-103 0,-63 145 710,2-3 70,-1 0 1,-1 0-1,0 0 1,0-1-1,-2 0 1,1 1-1,-2-1 1,0-26-1,-1 40-7,0-1-1,0 1 0,-1 0 1,1 0-1,0 0 0,-1 0 1,1-1-1,0 1 0,-1 0 1,1 0-1,0 0 0,-1 0 1,1 0-1,0 0 0,-1 0 1,1 0-1,0 0 0,-1 0 1,1 0-1,0 0 0,-1 0 1,1 0-1,0 0 0,-1 0 1,1 0-1,0 1 1,-1-1-1,1 0 0,0 0 1,-1 0-1,1 1 0,0-1 1,0 0-1,-1 0 0,1 1 1,0-1-1,0 0 0,-1 0 1,1 1-1,0-1 0,0 1 1,-15 12 35,7 0 34,-1 0-1,2 1 0,0 0 0,1 1 0,0-1 0,-6 26 0,-16 104 222,20-100-279,-74 362-48,78-360-90,4-45 81,0-1 1,-1 1 0,1 0 0,0-1-1,0 1 1,0 0 0,0-1-1,1 1 1,-1 0 0,0-1 0,0 1-1,0 0 1,0-1 0,1 1-1,-1-1 1,0 1 0,1 0 0,-1-1-1,0 1 1,1-1 0,-1 1 0,1-1-1,-1 1 1,1-1 0,-1 1-1,1-1 1,-1 0 0,1 1 0,-1-1-1,1 0 1,-1 1 0,1-1-1,0 0 1,0 1 0,14 0-17,0-1 0,0 0 0,0-1 0,0-1 0,0 0 0,-1-1 0,22-7 0,75-19-120,146-57 0,-218 66-2248,-23 5-3874</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7.181"/>
    </inkml:context>
    <inkml:brush xml:id="br0">
      <inkml:brushProperty name="width" value="0.05" units="cm"/>
      <inkml:brushProperty name="height" value="0.05" units="cm"/>
      <inkml:brushProperty name="color" value="#5B2D90"/>
    </inkml:brush>
  </inkml:definitions>
  <inkml:trace contextRef="#ctx0" brushRef="#br0">101 467 4274,'0'0'7577,"-12"-1"-5710,-5-1-1016,-24-3 1132,12 4 2219,29 0-4112,0 1 0,-1 0 1,1-1-1,0 1 1,0 0-1,0-1 1,0 1-1,0 0 1,0-1-1,-1 1 1,1-1-1,0 1 0,0 0 1,0-1-1,0 1 1,0-1-1,1 1 1,-1 0-1,0-1 1,0 1-1,0-1 1,0 1-1,0 0 0,0-1 1,1 1-1,-1 0 1,0-1-1,0 1 1,0 0-1,1-1 1,-1 1-1,0 0 1,1 0-1,-1-1 0,0 1 1,1 0-1,-1 0 1,0-1-1,1 1 1,-1 0-1,0 0 1,1 0-1,-1 0 1,0 0-1,1 0 0,-1-1 1,1 1-1,-1 0 1,0 0-1,1 0 1,-1 0-1,1 1 1,3-1-40,0 0 1,0-1-1,-1 1 0,1-1 1,0 1-1,0-1 1,-1 0-1,1-1 1,-1 1-1,1 0 0,5-5 1,6-1 75,-7 4-132,0 1-1,0 0 1,0 1-1,1-1 1,-1 2-1,0-1 1,16 2-1,16-1 93,153-15 512,220-45 0,-394 57-572,0-2 0,0 0 0,0-1 1,-1-1-1,25-14 0,-39 19-35,0 0 0,-1 0-1,0-1 1,1 0 0,-1 1 0,0-1-1,0 0 1,0-1 0,-1 1-1,1 0 1,-1-1 0,0 1 0,0-1-1,0 0 1,0 0 0,-1 0-1,1 0 1,-1 0 0,0 0 0,0 0-1,-1 0 1,1 0 0,-1-1-1,0 1 1,0 0 0,0 0 0,-1-1-1,1 1 1,-1 0 0,0 0 0,-3-6-1,0-1-98,-1 1-1,0 0 1,-1 0-1,-12-16 1,13 19 96,0 1 1,0-1 0,1 0-1,0 0 1,0-1 0,0 0-1,1 1 1,0-1 0,1 0-1,0 0 1,-2-14 0,14 33-324,-2 3 336,0 0 0,-1 0 0,-1 1 0,0 0 0,-1 0 0,0 1 0,-1-1 1,-1 1-1,-1 0 0,0 0 0,-1 0 0,-1 0 0,0 0 0,-1 1 0,-1-1 0,0-1 0,-2 1 0,1 0 0,-2-1 0,0 1 0,-1-1 0,0-1 0,-2 1 0,1-1 0,-18 23 0,-9 5-252,-2-2-1,-49 42 1,-31 11-5980,74-65-1192</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8.130"/>
    </inkml:context>
    <inkml:brush xml:id="br0">
      <inkml:brushProperty name="width" value="0.05" units="cm"/>
      <inkml:brushProperty name="height" value="0.05" units="cm"/>
      <inkml:brushProperty name="color" value="#5B2D90"/>
    </inkml:brush>
  </inkml:definitions>
  <inkml:trace contextRef="#ctx0" brushRef="#br0">305 102 6499,'0'0'11000,"1"-15"-9504,3-49-74,-4 63-1370,0 0 0,0 0 0,1 1 0,-1-1 0,0 0 0,0 0-1,0 1 1,0-1 0,0 0 0,-1 0 0,1 1 0,0-1 0,0 0 0,0 0 0,-1 1-1,1-1 1,0 0 0,-1 1 0,1-1 0,-1 0 0,1 1 0,0-1 0,-1 1-1,0-1 1,1 1 0,-1-1 0,1 1 0,-1-1 0,1 1 0,-1-1 0,0 1-1,1 0 1,-1-1 0,0 1 0,0 0 0,1 0 0,-1-1 0,-1 1 0,-21 5 525,21-4-531,-5 2 29,1 0 0,-1 1 0,1 0 0,0 0-1,0 1 1,1-1 0,-1 1 0,1 0 0,-8 11 0,-39 60 390,45-66-444,-15 30 139,2 0 0,1 1 0,2 1 0,2 1 0,2 0 1,2 1-1,2 0 0,1 0 0,3 1 0,0 80 0,5-109-168,1 0 0,1-1 1,0 1-1,1 0 0,1 0 0,0-1 0,1 0 1,1 0-1,11 22 0,-13-30 6,0-1 0,0 1 0,1 0 0,0-1 0,1 0 0,0 0 0,0-1 0,0 0 0,0 0 0,1 0 0,-1-1 0,1 0 0,1 0 0,-1 0 0,0-1 0,1 0 0,0-1 0,-1 0 0,1 0 0,13 1 0,-14-2 4,0-1 1,0 1-1,0-1 1,-1-1-1,1 0 1,0 0-1,0 0 1,0 0 0,-1-1-1,1 0 1,-1-1-1,1 0 1,-1 0-1,0 0 1,0-1-1,0 1 1,-1-1-1,1-1 1,-1 1-1,9-11 1,-9 9 5,0-1 0,-1 1 1,0-1-1,-1 0 0,1 0 1,-1-1-1,-1 1 0,1-1 1,-1 1-1,-1-1 0,0 0 0,0 0 1,0 0-1,-1 0 0,0 0 1,0 0-1,-1 1 0,-2-10 1,1 9 1,0 0 0,-1 1 0,0-1-1,0 1 1,-1 0 0,0 0 0,0 0 0,-1 1 0,1-1 0,-2 1 0,1 0 0,-1 0 0,1 1 0,-2 0 0,1 0 0,-13-7 0,10 6-58,0 1 0,0 0 0,0 1 0,-1 0 0,0 1 0,1 0 1,-1 0-1,-1 1 0,1 1 0,0-1 0,0 2 0,-18 0 0,27 0-44,-1 0 0,1 0 1,0 0-1,0 1 0,0-1 0,0 0 0,0 1 1,0-1-1,0 1 0,0-1 0,0 1 0,0 0 0,0-1 1,0 1-1,0 0 0,0 0 0,0-1 0,1 1 0,-1 0 1,0 0-1,1 0 0,-1 0 0,0 0 0,1 0 1,0 0-1,-1 0 0,1 0 0,-1 1 0,1-1 0,0 0 1,0 0-1,0 0 0,0 0 0,0 0 0,0 1 0,0-1 1,0 0-1,0 0 0,0 0 0,1 0 0,-1 0 1,0 1-1,1-1 0,0 1 0,0 2-429,0 0 1,1 0-1,0 0 0,0 0 0,0 0 1,0-1-1,1 1 0,-1-1 1,1 1-1,0-1 0,4 4 0,32 17-6535</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6.745"/>
    </inkml:context>
    <inkml:brush xml:id="br0">
      <inkml:brushProperty name="width" value="0.05" units="cm"/>
      <inkml:brushProperty name="height" value="0.05" units="cm"/>
      <inkml:brushProperty name="color" value="#5B2D90"/>
    </inkml:brush>
  </inkml:definitions>
  <inkml:trace contextRef="#ctx0" brushRef="#br0">1 1 13270,'0'0'6867,"28"89"-11525,1-37-1233</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8.480"/>
    </inkml:context>
    <inkml:brush xml:id="br0">
      <inkml:brushProperty name="width" value="0.05" units="cm"/>
      <inkml:brushProperty name="height" value="0.05" units="cm"/>
      <inkml:brushProperty name="color" value="#5B2D90"/>
    </inkml:brush>
  </inkml:definitions>
  <inkml:trace contextRef="#ctx0" brushRef="#br0">35 192 3986,'0'0'17989,"0"0"-17977,0 0-1,0 0 0,0-1 0,0 1 0,0 0 0,0-1 0,0 1 0,0 0 0,0 0 1,0-1-1,0 1 0,0 0 0,0 0 0,0-1 0,-1 1 0,1 0 0,0 0 1,0-1-1,0 1 0,0 0 0,-1 0 0,1 0 0,0-1 0,0 1 0,-1 0 1,1 0-1,0 0 0,0 0 0,-1 0 0,1 0 0,0-1 0,0 1 0,-1 0 1,1 0-1,0 0 0,0 0 0,-1 0 0,1 0 0,0 0 0,0 0 0,-1 0 1,1 0-1,0 0 0,-1 0 0,1 0 0,0 0 0,0 1 0,-1-1 0,1 0 1,0 0-1,0 0 0,-1 0 0,1 0 0,0 1 0,0-1 0,0 0 0,-1 0 1,1 0-1,0 1 0,0-1 0,0 0 0,-1 0 0,1 0 0,0 1 0,-4 8 62,1-1 0,0 1 0,0 0 0,1 1-1,0-1 1,0 0 0,0 19 0,1-11 34,0-1 1,2 1 0,0-1-1,4 23 1,-3-34-89,-1-1 1,1 1-1,1-1 1,-1 1-1,0-1 0,1 0 1,0 0-1,0 0 1,0 0-1,1 0 1,-1-1-1,1 0 0,0 1 1,0-2-1,0 1 1,0 0-1,0-1 0,1 1 1,-1-1-1,1-1 1,0 1-1,-1 0 1,1-1-1,10 1 0,-10-1 27,1 0-1,1 0 1,-1-1-1,0 0 1,0 0-1,0 0 1,0-1-1,0 0 1,0 0-1,0-1 1,-1 0-1,1 0 1,0 0-1,-1-1 1,1 1-1,-1-1 1,0 0-1,0-1 1,9-7-1,-8 4 13,-1-1 0,1 1 0,-2-1 0,1 0 0,-1 0 0,0-1 0,-1 1 0,1-1 0,-2 0 0,1 0 0,-2 0 0,1 0 0,-1 0 0,0 0 0,-1 0 0,0 0 0,0-1 0,-1 1 1,-1 0-1,-2-10 0,1 5-62,0 1-1,-2-1 1,0 1 0,0 0 0,-1 0 0,-1 0 0,0 1 0,-1 0 0,0 1 0,-1-1 0,0 2 0,-13-13 0,15 16-187,-1 0 0,-1 1-1,1 0 1,-1 0 0,0 0-1,0 2 1,-1-1 0,1 1 0,-1 0-1,0 1 1,0 0 0,-20-3 0,27 6-189,-11 1-2590,11 8-2124,3 6-3697</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8.827"/>
    </inkml:context>
    <inkml:brush xml:id="br0">
      <inkml:brushProperty name="width" value="0.05" units="cm"/>
      <inkml:brushProperty name="height" value="0.05" units="cm"/>
      <inkml:brushProperty name="color" value="#5B2D90"/>
    </inkml:brush>
  </inkml:definitions>
  <inkml:trace contextRef="#ctx0" brushRef="#br0">47 126 11541,'0'0'8620,"-8"19"-7963,-24 65 172,31-81-790,0 1-1,-1 1 1,2-1-1,-1 0 1,0 0 0,1 0-1,0 0 1,0 1-1,0-1 1,0 0-1,1 0 1,0 0-1,0 0 1,1 5-1,-1-6 11,1-1 0,-1 0 0,0 1 0,1-1 0,0 0 0,-1 0 0,1 0 0,0 0 0,0 0 0,0-1 0,0 1 0,0 0 0,0-1 0,1 0 0,-1 1 0,1-1 0,2 1 0,0-1 43,0 0 1,0 0 0,0 0-1,1 0 1,-1-1 0,0 0-1,0 0 1,1 0 0,-1-1-1,0 0 1,0 0 0,0 0-1,0 0 1,0-1 0,0 0-1,0 0 1,0-1 0,7-4-1,-5 2-22,-1 0-1,0-1 0,0 0 0,-1 0 0,0 0 0,0-1 1,0 0-1,-1 0 0,0 0 0,0 0 0,-1-1 0,0 1 1,0-1-1,-1 0 0,0 0 0,0 0 0,-1 0 0,0 0 1,0 0-1,-1 0 0,0-1 0,-2-12 0,1 15-73,0-1-1,0 1 1,-1 0 0,0 0-1,0-1 1,0 2 0,-1-1-1,0 0 1,0 0-1,0 1 1,-1 0 0,1-1-1,-1 1 1,-1 1-1,1-1 1,-1 1 0,0-1-1,0 1 1,0 1 0,0-1-1,-1 1 1,1 0-1,-1 0 1,0 0 0,0 1-1,0 0 1,0 0-1,0 1 1,-7-1 0,10 1-142,0 0-1,0 1 1,0 0 0,0-1 0,0 1-1,1 1 1,-1-1 0,0 0 0,0 1 0,0-1-1,0 1 1,1 0 0,-1 0 0,0 0 0,1 0-1,-1 0 1,1 1 0,-1-1 0,1 1 0,-1-1-1,1 1 1,0 0 0,-3 3 0,2 0-553,1 0 1,-1 0 0,1 0 0,0 0-1,0 0 1,1 1 0,0-1 0,0 0-1,0 1 1,0-1 0,1 9 0,-1 28-7322</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9.162"/>
    </inkml:context>
    <inkml:brush xml:id="br0">
      <inkml:brushProperty name="width" value="0.05" units="cm"/>
      <inkml:brushProperty name="height" value="0.05" units="cm"/>
      <inkml:brushProperty name="color" value="#5B2D90"/>
    </inkml:brush>
  </inkml:definitions>
  <inkml:trace contextRef="#ctx0" brushRef="#br0">433 0 9236,'0'0'14401,"-4"1"-13726,3-1-655,0 0 0,1 0 0,-1 0 0,0 1 0,0-1-1,0 0 1,0 1 0,0-1 0,0 1 0,0-1-1,1 1 1,-1-1 0,0 1 0,0-1 0,1 1 0,-1 0-1,0-1 1,1 1 0,-1 0 0,0 1 0,-12 22 432,2 1 1,0 0 0,2 1-1,-12 46 1,5-15-118,-163 433 1533,84-246-2559,93-241 596,-36 108-2913,23-36-4982,13-51-2810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9.544"/>
    </inkml:context>
    <inkml:brush xml:id="br0">
      <inkml:brushProperty name="width" value="0.05" units="cm"/>
      <inkml:brushProperty name="height" value="0.05" units="cm"/>
      <inkml:brushProperty name="color" value="#5B2D90"/>
    </inkml:brush>
  </inkml:definitions>
  <inkml:trace contextRef="#ctx0" brushRef="#br0">0 49 13654,'0'0'7249,"6"21"-6283,23 66-131,-26-82-754,-1 1 1,1-1 0,0 0-1,0-1 1,0 1-1,1 0 1,0-1 0,0 0-1,0 0 1,0 0 0,1-1-1,-1 1 1,1-1-1,0 0 1,0 0 0,8 3-1,-4-3 132,0 0 0,1-1 0,-1 0 1,1 0-1,0-1 0,-1-1 0,13 0 0,-18 0-169,0 0 1,0-1-1,0 0 1,0 0-1,0 0 1,0 0 0,0 0-1,0-1 1,0 0-1,-1 0 1,1 0-1,-1 0 1,1 0-1,-1-1 1,0 0-1,0 0 1,0 1-1,0-2 1,0 1 0,-1 0-1,0 0 1,1-1-1,-1 0 1,0 1-1,-1-1 1,1 0-1,-1 0 1,0 0-1,0 0 1,0 0-1,0 0 1,0 0-1,-1 0 1,0-7 0,0 6-74,1-1 1,-2 0 0,1 0-1,0 1 1,-1-1 0,0 0-1,-1 1 1,1-1 0,-1 1-1,0-1 1,0 1 0,-1 0 0,1 0-1,-1 0 1,0 0 0,-1 0-1,1 1 1,-1-1 0,0 1-1,0 0 1,0 0 0,-1 1-1,1-1 1,-10-4 0,5 4-550,-1 1 1,-1 1-1,1 0 1,0 0-1,-1 1 1,1 0-1,0 1 1,-1 0-1,1 1 1,-1 0-1,1 1 1,-20 5-1,-26 15-5419</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21.100"/>
    </inkml:context>
    <inkml:brush xml:id="br0">
      <inkml:brushProperty name="width" value="0.05" units="cm"/>
      <inkml:brushProperty name="height" value="0.05" units="cm"/>
      <inkml:brushProperty name="color" value="#5B2D90"/>
    </inkml:brush>
  </inkml:definitions>
  <inkml:trace contextRef="#ctx0" brushRef="#br0">113 556 7363,'0'0'5139,"0"-4"-4243,0-17 6668,-2 25-5451,-4 52-1052,3 0 1,5 82 0,1-31-299,-4-25-458,-15 116-1,10-159-233,-2 0 1,-2-1-1,-2 0 1,-1 0-1,-19 39 1,31-77-72,1 0 0,0 0 0,0 0 0,0-1 0,0 1 0,0 0 0,0 0 0,0 0 1,0 0-1,0 0 0,0 0 0,-1 0 0,1 0 0,0 0 0,0-1 0,0 1 0,0 0 0,0 0 0,0 0 0,-1 0 0,1 0 0,0 0 1,0 0-1,0 0 0,0 0 0,0 0 0,-1 0 0,1 0 0,0 0 0,0 0 0,0 0 0,0 0 0,0 0 0,-1 0 0,1 0 1,0 0-1,0 1 0,0-1 0,0 0 0,0 0 0,0 0 0,0 0 0,-1 0 0,1 0 0,0 0 0,0 0 0,0 0 0,0 1 0,0-1 1,0 0-1,0 0 0,0 0 0,0 0 0,0 0 0,0 0 0,0 1 0,0-1 0,0 0 0,0 0 0,0 0 0,0 0 0,0 0 1,0 1-1,0-1 0,0 0 0,-3-19 14,5-30 36,25-152-88,1 3 28,-13-15 294,34-245 139,-45 434-415,2 0 0,0 0-1,2 1 1,0 0 0,2 0-1,0 1 1,18-26 0,-23 40-8,0 1 1,0 0-1,1 1 0,0-1 1,0 1-1,1 1 1,0-1-1,0 1 1,0 0-1,1 0 1,-1 1-1,1 0 0,0 1 1,1-1-1,-1 2 1,0-1-1,1 1 1,-1 0-1,1 1 0,0 0 1,0 0-1,-1 1 1,13 1-1,-14 0-75,1 0-1,-1 1 1,0 0-1,1 0 1,-1 1-1,0-1 1,0 2-1,-1-1 1,1 1-1,-1 0 1,1 0-1,-1 1 1,0-1-1,-1 1 1,1 1-1,-1-1 1,0 1-1,-1 0 1,1 0-1,-1 1 1,0-1-1,-1 1 1,0 0-1,5 13 1,0 4-586,-1 1 0,-1-1 1,-1 2-1,-1-1 0,-1 0 1,-1 28-1,-2-30-1100,0 0 0,-8 45 0,1-41-2033,-1 0-1,-14 29 1</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21.484"/>
    </inkml:context>
    <inkml:brush xml:id="br0">
      <inkml:brushProperty name="width" value="0.05" units="cm"/>
      <inkml:brushProperty name="height" value="0.05" units="cm"/>
      <inkml:brushProperty name="color" value="#5B2D90"/>
    </inkml:brush>
  </inkml:definitions>
  <inkml:trace contextRef="#ctx0" brushRef="#br0">0 86 12166,'0'0'15911,"125"-77"-15751,-39 70-160,5 5-160,-2 2-1425,-12 0-1904,-21 11-2450</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22.060"/>
    </inkml:context>
    <inkml:brush xml:id="br0">
      <inkml:brushProperty name="width" value="0.05" units="cm"/>
      <inkml:brushProperty name="height" value="0.05" units="cm"/>
      <inkml:brushProperty name="color" value="#5B2D90"/>
    </inkml:brush>
  </inkml:definitions>
  <inkml:trace contextRef="#ctx0" brushRef="#br0">263 1 12374,'0'0'12838,"-104"130"-12870,61-64 32,1 2-481,4-2-1616,3-13-4450</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24.159"/>
    </inkml:context>
    <inkml:brush xml:id="br0">
      <inkml:brushProperty name="width" value="0.05" units="cm"/>
      <inkml:brushProperty name="height" value="0.05" units="cm"/>
      <inkml:brushProperty name="color" value="#5B2D90"/>
    </inkml:brush>
  </inkml:definitions>
  <inkml:trace contextRef="#ctx0" brushRef="#br0">54 173 352,'0'0'8212,"-5"-18"-4453,2 1-2968,-15-66 2399,15 75-2325,1 1 0,-2-1 1,1 0-1,-1 1 0,-6-9 0,8 34 987,3 22-1621,2 0 0,1 0 0,2 0 0,2-1 0,14 43 0,-15-60-147,1 0 0,2 0 0,0 0 0,1-1 0,1-1 0,1 0 0,0-1 0,2 0 0,0-1 0,20 19 0,-32-34-78,0 0 1,1-1-1,-1 1 0,0-1 1,1 0-1,-1 1 0,1-2 1,0 1-1,0 0 0,0-1 0,0 1 1,0-1-1,0 0 0,0-1 1,0 1-1,0-1 0,0 1 1,8-2-1,-7 0-4,0-1 0,1 0 0,-1 0 0,0 0 0,0-1-1,0 0 1,-1 0 0,1 0 0,-1 0 0,1-1 0,-1 0 0,0 0 0,4-5 0,27-34 15,-3-1 0,-1-2 0,-2-1 1,33-74-1,-19 35-125,-43 87 121,0-1-1,0 0 0,0 0 0,0 0 0,0 0 1,0 0-1,0 1 0,0-1 0,0 0 0,1 0 0,-1 0 1,0 0-1,0 0 0,0 0 0,0 1 0,0-1 1,0 0-1,0 0 0,0 0 0,0 0 0,0 0 0,1 0 1,-1 0-1,0 0 0,0 0 0,0 0 0,0 0 0,0 1 1,0-1-1,1 0 0,-1 0 0,0 0 0,0 0 1,0 0-1,0 0 0,0 0 0,1 0 0,-1 0 0,0 0 1,0 0-1,0 0 0,0 0 0,0 0 0,1-1 1,-1 1-1,0 0 0,0 0 0,0 0 0,0 0 0,0 0 1,0 0-1,0 0 0,1 0 0,-1 0 0,0 0 1,0 0-1,0-1 0,0 1 0,0 0 0,0 0 0,0 0 1,0 0-1,0 0 0,0 0 0,0-1 0,1 1 0,3 21 218,0 32-227,-4-53-3,6 174-588,-25 274-1,15-392-2555,3-22-1995,1-16-5077</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24.517"/>
    </inkml:context>
    <inkml:brush xml:id="br0">
      <inkml:brushProperty name="width" value="0.05" units="cm"/>
      <inkml:brushProperty name="height" value="0.05" units="cm"/>
      <inkml:brushProperty name="color" value="#5B2D90"/>
    </inkml:brush>
  </inkml:definitions>
  <inkml:trace contextRef="#ctx0" brushRef="#br0">18 125 8116,'0'0'14046,"-3"13"-13910,-5 54 195,3 0 0,4 93 0,1-146-311,1 1 1,1-1-1,0 0 1,1 0 0,1 0-1,0-1 1,12 27-1,-15-37 1,0 0 0,1 0 0,0 0 0,-1 0 0,1 0 0,0-1 0,0 1 0,1 0 0,-1-1-1,1 0 1,-1 0 0,1 0 0,0 0 0,-1 0 0,1 0 0,0 0 0,0-1 0,0 0 0,0 0-1,1 1 1,-1-2 0,0 1 0,1 0 0,-1-1 0,0 1 0,1-1 0,-1 0 0,0 0 0,1-1 0,-1 1-1,0-1 1,1 1 0,-1-1 0,0 0 0,0 0 0,0 0 0,0-1 0,0 1 0,0-1 0,4-2-1,0-1 56,-1 0-1,0-1 0,0 1 0,0-1 1,-1 0-1,1 0 0,-1-1 0,-1 0 1,1 0-1,-1 0 0,-1 0 0,1-1 1,-1 1-1,3-12 0,1-4 63,-1-1 0,-1 0 0,2-39 0,-5 38-92,-1 1 1,-1-1-1,-1 1 0,-1-1 0,-2 1 0,-5-24 0,5 37-50,1 0 0,-1 1 0,-1-1 0,0 1-1,0 0 1,-1 1 0,0-1 0,-1 1 0,0 0-1,-1 0 1,1 1 0,-2 0 0,1 1 0,-1 0 0,-11-7-1,18 12-169,0 0 0,-1 1 0,0-1-1,1 1 1,-1 0 0,0 0 0,0 0-1,1 0 1,-1 0 0,0 0 0,0 1 0,-3-1-1,4 15-10299</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24.897"/>
    </inkml:context>
    <inkml:brush xml:id="br0">
      <inkml:brushProperty name="width" value="0.05" units="cm"/>
      <inkml:brushProperty name="height" value="0.05" units="cm"/>
      <inkml:brushProperty name="color" value="#5B2D90"/>
    </inkml:brush>
  </inkml:definitions>
  <inkml:trace contextRef="#ctx0" brushRef="#br0">5 239 12438,'0'0'8356,"-1"17"-7938,0-8-327,0-3-43,0 1 0,0 0 0,1 0-1,0 0 1,2 8 0,-2-13-20,0 0 0,1-1 0,-1 1 1,1 0-1,0 0 0,-1-1 0,1 1 0,0 0 0,0-1 0,0 1 1,0 0-1,0-1 0,0 0 0,1 1 0,-1-1 0,0 0 1,1 1-1,-1-1 0,1 0 0,0 0 0,-1 0 0,1 0 0,0-1 1,-1 1-1,1 0 0,0-1 0,2 1 0,3 1 52,-1-1 1,1 0-1,0 0 0,-1 0 0,1-1 1,0 0-1,0-1 0,-1 0 0,1 0 1,-1 0-1,1-1 0,-1 1 0,1-2 0,-1 1 1,0-1-1,0 0 0,0 0 0,0 0 1,-1-1-1,1 0 0,-1 0 0,0-1 1,0 1-1,0-1 0,-1 0 0,0 0 0,0-1 1,0 1-1,0-1 0,-1 0 0,0 0 1,0 0-1,-1-1 0,0 1 0,0 0 1,0-1-1,-1 1 0,0-1 0,0 0 1,-1-9-1,1 6-47,-1 0 0,0-1 0,-1 1 0,0 0 0,-1 0 0,0 0 0,0 0 0,-1 1 0,0-1 0,-1 1 0,-8-16 0,9 20-120,0 0 1,0 1-1,-1-1 0,1 1 1,-1 0-1,0 0 0,0 0 0,-1 1 1,1-1-1,-1 1 0,1 0 1,-1 0-1,0 1 0,0 0 0,-1 0 1,1 0-1,0 0 0,-1 1 1,1-1-1,-1 2 0,1-1 0,-10 0 1,14 1-39,1 0-1,-1 0 1,0 0 0,1 0 0,-1 0 0,0 0 0,0 0 0,1 1 0,-1-1 0,0 0 0,1 0-1,-1 1 1,0-1 0,1 0 0,-1 1 0,1-1 0,-1 0 0,0 1 0,1-1 0,-1 1-1,1-1 1,-1 1 0,1-1 0,-1 1 0,1 0 0,0-1 0,-1 1 0,1-1 0,0 1 0,-1 0-1,1-1 1,0 1 0,0 0 0,0-1 0,-1 1 0,1 0 0,0 0 0,0-1 0,0 2-1,1 1-483,-1-1 0,0 1-1,1-1 1,0 0 0,-1 0-1,1 1 1,0-1 0,0 0-1,0 0 1,1 0-1,-1 0 1,3 3 0,29 22-8150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7.112"/>
    </inkml:context>
    <inkml:brush xml:id="br0">
      <inkml:brushProperty name="width" value="0.05" units="cm"/>
      <inkml:brushProperty name="height" value="0.05" units="cm"/>
      <inkml:brushProperty name="color" value="#5B2D90"/>
    </inkml:brush>
  </inkml:definitions>
  <inkml:trace contextRef="#ctx0" brushRef="#br0">1 372 8996,'0'0'2575,"9"20"605,39 73-579,86 183 1860,-124-256-4498,-14-42-41,-71-248-257,49 181 326,-6-11 24,18 62 31,1-1 0,2-1 0,2 0 0,2 0 0,-3-52 0,10 92-46,0-1 1,-1 1 0,1 0-1,0-1 1,0 1-1,0-1 1,0 1 0,0 0-1,1-1 1,-1 1 0,0 0-1,0-1 1,0 1 0,0-1-1,0 1 1,0 0 0,1-1-1,-1 1 1,0 0-1,0-1 1,0 1 0,1 0-1,-1 0 1,0-1 0,1 1-1,-1 0 1,0 0 0,0-1-1,1 1 1,-1 0 0,0 0-1,1 0 1,-1 0-1,1-1 1,-1 1 0,0 0-1,1 0 1,16 6-31,13 18-10,-22-14 53,0 0-1,-1 0 0,0 0 1,-1 1-1,0 0 0,-1 1 1,0-1-1,-1 1 0,0 0 1,-1 0-1,0 0 0,-1 1 1,0-1-1,-1 0 0,-1 14 1,0-9-251,-1-1 1,-1 0 0,0 0-1,-9 28 1,7-30-627,-2 0 1,1 0-1,-2-1 1,0 0-1,-10 16 0,-36 36-10274</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25.251"/>
    </inkml:context>
    <inkml:brush xml:id="br0">
      <inkml:brushProperty name="width" value="0.05" units="cm"/>
      <inkml:brushProperty name="height" value="0.05" units="cm"/>
      <inkml:brushProperty name="color" value="#5B2D90"/>
    </inkml:brush>
  </inkml:definitions>
  <inkml:trace contextRef="#ctx0" brushRef="#br0">370 1 12678,'0'0'11285,"-26"121"-10325,-8-30 257,-3 11-801,-5 5 224,0 3-479,1 4-161,-3 4 0,4-9-897,7-9-896,11-15-1008,14-29-2802,8-26-2448</inkml:trace>
  <inkml:trace contextRef="#ctx0" brushRef="#br0" timeOffset="1">304 844 11333,'0'0'8497,"19"13"-7816,-4-2-486,-5-3-70,0-1 0,0 0 0,0-1 0,1 0 0,0 0 1,0-1-1,1-1 0,0 0 0,-1 0 0,22 2 0,-20-4 125,-1-1-1,1-1 0,0 0 1,0-1-1,-1 0 1,21-5-1,-28 5-179,-1-1 0,1 1 1,-1-1-1,0 0 0,1-1 0,-1 1 0,0-1 1,0 0-1,0 0 0,-1 0 0,1 0 0,-1-1 1,0 1-1,0-1 0,0 0 0,0 0 0,-1 0 1,1 0-1,-1-1 0,3-6 0,-2 3 16,-1-1 0,0 0 0,0 1 0,0-1 0,-1 0 0,0 0 0,-1 0-1,0 0 1,0 1 0,-1-1 0,0 0 0,-4-14 0,3 18-80,0 0 0,0 0 0,0 0 0,0 1 0,-1-1 0,1 1 0,-1-1 0,-1 1 0,1 0 0,0 0 0,-1 0 0,0 1 0,0-1-1,0 1 1,0 0 0,-1 0 0,1 0 0,-1 1 0,0-1 0,1 1 0,-1 1 0,-7-3 0,5 2-175,1 1 0,-1-1 0,0 1 0,0 1-1,0-1 1,0 1 0,0 0 0,0 1 0,0 0 0,0 0 0,0 0 0,1 1-1,-1 0 1,0 0 0,-6 4 0,6-2-586,1 0 1,0 0-1,0 0 1,0 1-1,1 0 0,-1 0 1,1 1-1,-7 9 0,-12 25-9116</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26.425"/>
    </inkml:context>
    <inkml:brush xml:id="br0">
      <inkml:brushProperty name="width" value="0.05" units="cm"/>
      <inkml:brushProperty name="height" value="0.05" units="cm"/>
      <inkml:brushProperty name="color" value="#5B2D90"/>
    </inkml:brush>
  </inkml:definitions>
  <inkml:trace contextRef="#ctx0" brushRef="#br0">92 343 6227,'0'0'16077,"0"-10"-14736,1-28-687,12 82 288,-9-2-685,-3 0 0,0 0 0,-3 0 0,-9 50-1,6-62-216,-2 0 0,0-1 0,-3 0 0,0 0 0,-2-1-1,-24 44 1,33-81 49,1 1-1,0-1 1,0 1-1,1-1 1,0-17-1,0-46-116,16-130 1,-11 171 49,2 0 1,2 1-1,0 0 0,2 1 1,2 0-1,26-50 1,-18 56-178,-20 22 148,1 1 1,-1 0 0,1 0 0,-1-1 0,1 1 0,0 0-1,-1 0 1,1 0 0,-1 0 0,1 0 0,0 0-1,-1 0 1,1 0 0,-1 0 0,1 0 0,-1 0-1,1 0 1,0 0 0,-1 0 0,1 0 0,-1 1-1,1-1 1,-1 0 0,1 0 0,-1 1 0,2 0-1,1 2-20,0 1 0,0 0 0,0 1 0,0-1 0,-1 0 0,0 1 0,0 0 0,2 5 0,-2-7 31,7 21-9,1 0 0,2-1 0,0-1 0,1 0 0,17 21 0,-27-39 7,0 0 1,0 0-1,1-1 1,-1 1-1,1-1 1,0 0-1,0 0 1,0 0-1,0-1 1,1 1-1,-1-1 1,0 0-1,1 0 1,0-1-1,-1 1 1,1-1-1,0 0 1,0 0-1,0-1 1,0 0-1,0 1 1,0-1-1,-1-1 1,1 1-1,0-1 1,0 0-1,0 0 1,0 0-1,-1-1 1,1 0-1,-1 0 1,1 0-1,-1 0 1,5-4-1,7-5 10,-2 0 0,1-1 1,-1 0-1,-1-1 0,-1-1 0,1 0 0,-2-1 0,0 0 0,11-21 0,10-25 75,29-77 0,-19 41 467,-37 91 976,-2 16-974,-3 32-687,-1-23 307,-17 529 524,-1-365-2941,-9-3-3685,12-102-592</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09.115"/>
    </inkml:context>
    <inkml:brush xml:id="br0">
      <inkml:brushProperty name="width" value="0.05" units="cm"/>
      <inkml:brushProperty name="height" value="0.05" units="cm"/>
      <inkml:brushProperty name="color" value="#5B2D90"/>
    </inkml:brush>
  </inkml:definitions>
  <inkml:trace contextRef="#ctx0" brushRef="#br0">90 166 7523,'0'0'3727,"-2"-16"-1168,0 7-2230,-8-69 2599,6 15 4188,-8 136-5070,-47 859-845,64-865-3248,-4-63 1597,0 0 1,0 1 0,1-1-1,-1 0 1,1 0-1,0-1 1,0 1 0,1 0-1,-1-1 1,1 1-1,-1-1 1,6 5 0,12 6-6365</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0.231"/>
    </inkml:context>
    <inkml:brush xml:id="br0">
      <inkml:brushProperty name="width" value="0.05" units="cm"/>
      <inkml:brushProperty name="height" value="0.05" units="cm"/>
      <inkml:brushProperty name="color" value="#5B2D90"/>
    </inkml:brush>
  </inkml:definitions>
  <inkml:trace contextRef="#ctx0" brushRef="#br0">72 310 11573,'0'0'10933,"-3"-9"-10146,-8-14-312,11 23-467,0 0-1,-1 0 1,1 0 0,-1 0-1,1 0 1,0 0-1,-1 0 1,1 0 0,0 0-1,-1 0 1,1 0 0,0 0-1,-1 0 1,1 0 0,-1 1-1,1-1 1,0 0 0,0 0-1,-1 1 1,1-1-1,0 0 1,-1 0 0,1 1-1,0-1 1,0 0 0,-1 1-1,1-1 1,0 0 0,0 1-1,0-1 1,0 0 0,-1 1-1,1-1 1,0 0-1,0 1 1,0 0 0,-19 67 447,17-60-398,-7 31 198,2 0-1,2 1 1,1 0-1,2 0 0,2 0 1,2 0-1,9 56 1,-7-81-276,0 1 0,1-1 0,0 0 1,1-1-1,1 0 0,1 0 0,0 0 0,0-1 1,1 0-1,1 0 0,0-1 0,23 20 0,-25-25-12,0-1 0,0 0-1,1-1 1,-1 1 0,1-2-1,1 0 1,-1 0 0,0 0 0,1-1-1,0 0 1,0-1 0,-1 0-1,1-1 1,1 0 0,-1-1 0,0 0-1,0 0 1,0-1 0,0 0-1,0-1 1,13-4 0,-13 2 29,1 0 0,-1-1 0,1 0 1,-1-1-1,-1-1 0,1 1 1,-1-1-1,-1-1 0,1 0 0,-1 0 1,0 0-1,-1-1 0,0 0 0,10-18 1,-8 12-55,-1-1 0,-1 0 0,0 0 0,-1 0 0,-1-1 0,0 0 0,-2 0 1,1 0-1,0-20 0,-4 22 2,1 0 0,-2 0 1,0 0-1,-1 0 0,0 1 1,-1-1-1,-1 1 0,0 0 1,-1 0-1,-1 0 0,0 0 0,-1 1 1,0 0-1,-1 0 0,0 1 1,-1 0-1,-1 1 0,0 0 1,0 0-1,-1 1 0,0 0 1,-1 1-1,-16-10 0,8 7 27,-1 0 0,0 2 1,-1 0-1,0 2 0,-1 0 0,-28-5 0,10 5 140,0 3 0,-82-1 0,132 5-44,0 0 0,0-1 0,1 0 0,13-5 0,6-2 91,37-7 249,244-52 698,-233 55-917,0 3 0,84 1 0,-154 9-186,1 0 0,0 1 0,0 0 0,0 0 0,-1 0 0,1 1 1,-1 0-1,1 1 0,6 3 0,-10-4-10,0 0 1,-1 1-1,1-1 1,-1 1 0,0 0-1,0 0 1,0 0-1,0 1 1,0-1 0,-1 0-1,0 1 1,1 0-1,-1 0 1,-1 0 0,1 0-1,0 0 1,-1 0-1,1 4 1,3 22 53,-1 1 0,-2-1 0,-1 0 0,-4 41 0,1 1-41,2-64-5,0 14-20,0 0 1,1-1 0,2 1 0,4 22 0,-5-36 17,1-1 0,0 1 1,0-1-1,1 0 0,-1 0 0,2 0 0,-1-1 1,1 1-1,0-1 0,0 0 0,1-1 0,-1 1 1,1-1-1,11 7 0,-4-4-11,1-1 1,0 0-1,0-1 0,1 0 0,0-2 1,0 0-1,0 0 0,0-1 0,0-1 1,1-1-1,-1 0 0,1-1 0,0 0 1,21-4-1,-27 2 9,0 0 0,0 0 0,-1-1 0,1 0 0,-1-1 0,0 0-1,0-1 1,0 1 0,0-2 0,11-8 0,-15 10 17,-1-1-1,1 0 1,-1 0-1,1 0 1,-2-1-1,1 0 0,0 1 1,-1-1-1,0 0 1,-1 0-1,1-1 1,-1 1-1,-1-1 1,1 1-1,-1-1 1,1-10-1,-2 10-28,0 1 1,-1 0-1,0 0 1,0 0-1,-1 0 1,1 0-1,-1 0 1,-1 0-1,1 1 1,-1-1-1,0 1 1,0 0-1,-1-1 1,1 1-1,-1 1 1,0-1-1,0 1 1,-1-1-1,0 1 0,1 0 1,-12-6-1,-10-7-78,-1 2 1,-1 1-1,-31-12 0,35 15 75,-8-2-16,10 4 66,0 0-1,1-1 0,0-2 0,-27-19 0,44 28-27,0 0 1,0 0-1,1-1 1,-1 1-1,1-1 1,-1 0-1,1 0 0,0-1 1,1 1-1,-1 0 1,1-1-1,0 0 1,0 0-1,0 1 0,1-1 1,-1 0-1,1 0 1,1-1-1,-1 1 1,1 0-1,-1 0 0,1 0 1,1 0-1,-1 0 1,3-10-1,-1 9 5,1 0-1,0 0 1,0 0-1,0 0 1,1 0-1,0 0 1,0 1-1,0 0 1,1 0-1,0 0 1,0 0-1,0 1 1,1 0-1,-1 0 1,9-4 0,5-3 13,1 1 0,0 0 0,31-9 1,-18 10-58,-1 1 0,1 1 1,0 2-1,0 1 1,1 2-1,-1 2 1,1 0-1,37 7 0,-59-5 42,0 0 0,-1 1-1,1 0 1,0 1-1,-1 0 1,0 1-1,0 0 1,0 1-1,-1 0 1,0 0 0,0 1-1,-1 1 1,1 0-1,-2 0 1,1 1-1,-1 0 1,0 0-1,6 11 1,5 13-13,-2 0 0,-1 1 1,-2 1-1,14 52 0,-19-55-137,2 1-1,1-1 1,1-1-1,2 0 1,27 41-1,-37-65 83,1 0-1,0-1 0,1 0 1,-1 0-1,1 0 0,0-1 1,1 0-1,-1-1 0,1 1 1,0-1-1,0-1 0,0 1 1,0-2-1,17 5 1,-20-6 94,0-1 0,0 1 0,0-1 0,0 0 1,0 0-1,-1-1 0,1 1 0,0-1 1,0 0-1,-1-1 0,1 1 0,0-1 0,-1 0 1,1 0-1,-1 0 0,0 0 0,0-1 1,0 0-1,0 0 0,0 0 0,-1 0 0,1 0 1,-1-1-1,0 0 0,0 0 0,0 0 1,0 0-1,2-6 0,1-4 124,0 0 1,-1-1-1,0 0 0,-1 1 1,-1-2-1,-1 1 0,0 0 1,-1 0-1,-1-23 0,-1 18-56,0 0-1,-2-1 1,-1 1-1,0 1 1,-1-1-1,-14-33 1,10 35-63,0 0 1,-2 1 0,0 0-1,0 1 1,-2 0 0,0 1-1,-1 0 1,0 1 0,-1 1-1,-1 0 1,0 1 0,-1 1-1,0 0 1,0 1-1,-1 1 1,-1 1 0,-35-11-1,27 11-387,1 2 0,-1 1 0,0 1 0,0 1 0,-39 2-1,37 2-1156,-1 2-1,1 1 1,0 1-1,-54 17 0,-43 25-12634</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0.876"/>
    </inkml:context>
    <inkml:brush xml:id="br0">
      <inkml:brushProperty name="width" value="0.05" units="cm"/>
      <inkml:brushProperty name="height" value="0.05" units="cm"/>
      <inkml:brushProperty name="color" value="#5B2D90"/>
    </inkml:brush>
  </inkml:definitions>
  <inkml:trace contextRef="#ctx0" brushRef="#br0">0 334 11157,'0'0'4306,"22"15"-1755,-8-5-2130,-2-1-150,-1-1 0,2 0 0,-1-1-1,1 0 1,0-1 0,0 0 0,1-1 0,0-1-1,0 0 1,0-1 0,16 2 0,11-2 200,-1-1 1,1-3-1,0-1 1,0-2 0,44-10-1,-71 11-394,0-1 0,0-1 0,-1-1 0,1 1 0,-1-2 0,-1 0 0,23-17 0,-28 18-76,0 0 0,0-1 0,0 0 0,-1-1 0,0 0 1,-1 1-1,0-2 0,0 1 0,0-1 0,-1 1 0,-1-1 0,1 0 0,1-11 0,-3 12-10,0 0 0,0-1 0,-1 1 0,0-1 0,-1 1 0,1-1 0,-2 0 0,1 1 0,-1-1 0,-1 1 0,1-1 0,-2 1 0,1 0 0,-1 0 0,0 0 0,-6-11 0,5 13 10,-1 0-1,0 0 1,0 1 0,0 0 0,-1-1-1,1 2 1,-1-1 0,-1 1-1,1 0 1,0 0 0,-1 0-1,0 1 1,0 0 0,0 1 0,0-1-1,0 1 1,-1 1 0,1-1-1,-8 1 1,2-1-5,1 1 1,-1 0-1,0 1 0,1 0 1,-1 1-1,1 1 0,-1 0 1,1 1-1,0 0 0,0 1 1,0 0-1,-12 6 0,17-6 29,0 0-1,1 1 0,-1 0 0,1 0 1,0 0-1,1 1 0,-1 0 0,1 0 1,0 1-1,1-1 0,-1 1 0,1 0 1,1 0-1,-1 0 0,1 1 0,0-1 1,1 1-1,0-1 0,0 1 0,0 10 1,-1 0 18,2 1 0,0-1 0,2 1 0,0-1 0,1 1 0,0-1 0,2 0 0,0 0 0,1 0 0,1-1 0,0 1 0,16 27 0,-9-22-72,2-1-1,0 0 1,1-1 0,1 0 0,2-2-1,-1 0 1,2-1 0,27 19 0,-36-29-268,0-1 1,0 0-1,1 0 1,0-2-1,0 1 1,0-1-1,16 3 1,-23-7 59,-1 0 0,0 0 1,1 0-1,-1-1 0,1 0 0,-1 0 0,0 0 1,1 0-1,-1-1 0,1 1 0,-1-1 0,0 0 1,1-1-1,-1 1 0,0-1 0,0 0 0,0 0 1,0 0-1,0 0 0,-1-1 0,1 0 0,-1 1 1,1-1-1,3-6 0,26-46-4693,-4-14-425</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1.287"/>
    </inkml:context>
    <inkml:brush xml:id="br0">
      <inkml:brushProperty name="width" value="0.05" units="cm"/>
      <inkml:brushProperty name="height" value="0.05" units="cm"/>
      <inkml:brushProperty name="color" value="#5B2D90"/>
    </inkml:brush>
  </inkml:definitions>
  <inkml:trace contextRef="#ctx0" brushRef="#br0">248 371 6067,'0'0'3850,"0"-18"509,0-32-1506,0 13 1332,13 56-1872,0-3-2136,1 0 1,0-1-1,1-1 1,1 0-1,0-1 1,1-1-1,0 0 1,1-1-1,0-1 1,1-1-1,0-1 1,1 0-1,-1-1 0,1-1 1,1-1-1,-1-1 1,1-1-1,0-1 1,-1 0-1,32-3 1,-47 1-161,1-1-1,0 0 1,0 0 0,-1 0 0,1-1 0,-1 0 0,1 0-1,-1 0 1,0 0 0,1-1 0,-1 0 0,-1 0 0,1-1-1,0 1 1,4-5 0,-4 1 7,1 1-1,-1-1 1,0-1 0,0 1 0,-1-1-1,0 1 1,0-1 0,-1 0-1,3-10 1,0-7-47,-1 0-1,-2 0 1,0-1-1,-2 1 1,-2-49-1,0 64-3,0 0-1,0 0 1,-1 0-1,0 0 0,0 1 1,-1-1-1,-1 1 1,0 0-1,-6-11 0,8 16 27,0 1 0,0 0 0,-1 0 0,0 0 0,0 1-1,1-1 1,-1 1 0,-1-1 0,1 1 0,0 0 0,0 0 0,-1 1 0,1-1-1,-1 1 1,0-1 0,1 1 0,-1 0 0,0 0 0,0 1 0,0-1-1,0 1 1,0 0 0,1 0 0,-1 0 0,0 1 0,-6 0 0,-2 3 11,0 0 0,0 0 0,0 1 0,0 0 0,1 1 0,0 0 0,0 1 0,0 0 1,1 1-1,0 0 0,1 1 0,0 0 0,0 0 0,-9 14 0,-17 23-7,-52 91-1,79-122 4,-104 189-20,-100 259-1,195-422 104,1 1-1,2 0 1,-10 52 0,23-91-72,0 1 0,1-1-1,-1 1 1,1-1 0,0 1 0,0-1 0,0 1 0,0-1 0,1 1 0,1 4 0,-1-7-1,0 0 0,0 0 0,0 0 0,0 0 0,0 0 0,0 0 0,0 0 0,1 0 0,-1-1 0,0 1 0,1-1 0,-1 1 0,0-1 0,1 1 0,-1-1 0,1 0 0,-1 1 0,1-1 0,-1 0 0,1 0 0,-1 0 0,1 0 1,-1-1-1,1 1 0,-1 0 0,0-1 0,3 0 0,22-5 206,1-1 0,-2-2 1,1 0-1,-1-2 0,-1-1 0,30-19 1,-39 23-187,706-370 49,-500 264-2184,-202 105 1411,0-2-246,-4 2-2593,-45 10-9385</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3.798"/>
    </inkml:context>
    <inkml:brush xml:id="br0">
      <inkml:brushProperty name="width" value="0.05" units="cm"/>
      <inkml:brushProperty name="height" value="0.05" units="cm"/>
      <inkml:brushProperty name="color" value="#5B2D90"/>
    </inkml:brush>
  </inkml:definitions>
  <inkml:trace contextRef="#ctx0" brushRef="#br0">269 341 4434,'0'0'4378,"3"-16"-2556,-3 15-1807,6-32 1574,-1 1 1,0-54 0,-4 78-1274,-1-1 0,0 1 0,-1 0 1,1-1-1,-2 1 0,1 0 0,-1 0 0,-1 0 1,1 0-1,-1 0 0,-1 1 0,1-1 1,-1 1-1,-1 0 0,1 0 0,-1 0 0,-1 1 1,-7-9-1,10 13-233,1 0 1,-1 0 0,1 0-1,-1 1 1,0-1-1,1 1 1,-1 0-1,0 0 1,0 0 0,0 0-1,0 0 1,0 0-1,0 1 1,0 0-1,0-1 1,0 1-1,0 0 1,-1 1 0,1-1-1,-4 1 1,3 1-39,0 0 0,0 0 0,0 0 0,1 0 0,-1 1 0,0-1 0,1 1 0,0 0 0,0 0 0,0 0 0,0 1 0,-5 6 0,-2 7 37,0 2 1,0-1 0,2 1-1,-11 36 1,3 5 66,2 1 0,3 0 0,3 0 0,2 1 0,3 0 0,3 0 1,8 65-1,-7-114-151,1-1 1,1 1 0,0-1 0,0 1 0,1-1 0,1 0-1,0-1 1,1 1 0,0-1 0,1 0 0,0 0 0,15 17-1,-17-23 5,0 0-1,1-1 0,0 1 0,-1-1 0,2 0 0,-1-1 0,0 1 0,1-1 0,-1-1 0,1 1 1,0-1-1,0 0 0,0 0 0,0-1 0,0 0 0,0-1 0,0 1 0,0-1 0,1 0 0,-1-1 1,0 0-1,0 0 0,0-1 0,9-3 0,-2 0-19,-1 0 1,0-2-1,-1 1 0,1-2 1,-1 0-1,-1 0 0,1-1 1,-2 0-1,15-16 0,-1-2-83,-1-1 0,31-49 0,-37 50 33,-1-1 0,-2-1 0,0 0 0,-2 0 0,-1-1 0,9-46 0,-22 93 36,1 0 0,1 0 0,2 19 1,0 9 27,-2-9 37,2 85 18,-1-107-62,1 0 1,1-1-1,-1 1 0,2-1 1,0 0-1,8 18 1,-11-30 6,0 1 1,-1 0-1,1-1 0,1 1 1,-1-1-1,0 1 1,0-1-1,0 0 0,1 1 1,-1-1-1,1 0 1,-1 0-1,1 0 1,-1 0-1,1 0 0,0 0 1,-1-1-1,1 1 1,0 0-1,0-1 0,-1 1 1,1-1-1,0 0 1,0 0-1,0 1 0,0-1 1,-1 0-1,1-1 1,0 1-1,0 0 0,0 0 1,0-1-1,-1 1 1,1-1-1,0 0 1,0 0-1,-1 1 0,1-1 1,-1 0-1,1 0 1,0 0-1,-1-1 0,2-1 1,7-4 40,-1 0 1,0-1-1,-1-1 1,0 1 0,10-14-1,-2-1-26,-2 0-1,0-1 1,-2-1-1,0 0 1,-2-1 0,-1 0-1,-1 0 1,6-35-1,-23 123-59,-1 86 0,9-146 47,1-1 1,0 1-1,0-1 0,0 1 0,0-1 1,0 1-1,0-1 0,1 1 0,-1-1 1,0 1-1,1-1 0,-1 1 0,1-1 1,0 0-1,-1 1 0,1-1 0,0 0 1,0 0-1,0 1 0,0-1 0,0 0 1,0 0-1,0 0 0,0 0 0,0 0 1,0 0-1,1-1 0,-1 1 0,0 0 1,1 0-1,-1-1 0,0 1 0,1-1 1,-1 0-1,1 1 0,-1-1 0,1 0 0,-1 0 1,1 0-1,-1 0 0,1 0 0,-1 0 1,1 0-1,1-1 0,3 0-5,-1 0-1,1-1 1,0 0 0,-1 0-1,0 0 1,1-1 0,-1 0-1,0 0 1,0 0 0,7-7-1,8-11-15,-1 0 0,0-1-1,-2-1 1,-1-1 0,-1 0-1,-1-1 1,12-28 0,-12 20-314,-2 0 1,0-2 0,-3 1-1,0-1 1,3-45 0,-11 104 185,1-1-1,1 0 1,1 0 0,2 0-1,0-1 1,15 37 0,-11-31 161,0 1 0,-2 0 0,-1 0 1,-1 0-1,-2 1 0,1 39 0,-5-64 55,-1 0 1,0 0-1,0 0 0,0 0 0,0 0 1,-1 0-1,0 0 0,0 0 1,0 0-1,-1-1 0,1 1 0,-1-1 1,0 0-1,-1 0 0,1 0 0,-1 0 1,1-1-1,-1 1 0,0-1 1,-1 0-1,1 0 0,-6 3 0,0-2 116,1 0 0,-1 0 0,0 0 0,-1-1 0,1-1 0,-1 0-1,1 0 1,-1-1 0,-19-1 0,28 1-188,1-2 1,-1 1-1,0 0 0,0 0 1,1 0-1,-1-1 0,0 1 1,1-1-1,-1 1 1,0-1-1,1 0 0,-1 0 1,1 0-1,-1 1 0,1-1 1,-1-1-1,1 1 1,0 0-1,-1 0 0,1 0 1,0-1-1,0 1 0,0-1 1,0 1-1,0-1 1,0 1-1,1-1 0,-1 0 1,0 1-1,1-1 0,-1 0 1,1 1-1,0-1 0,0 0 1,-1 0-1,1 1 1,0-1-1,1-3 0,-1-2-432,1 0 0,0 0 0,1 0 0,0 0 0,0 0 0,0 0 0,1 1 0,-1-1 0,6-7 0,35-43-7346</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4.195"/>
    </inkml:context>
    <inkml:brush xml:id="br0">
      <inkml:brushProperty name="width" value="0.05" units="cm"/>
      <inkml:brushProperty name="height" value="0.05" units="cm"/>
      <inkml:brushProperty name="color" value="#5B2D90"/>
    </inkml:brush>
  </inkml:definitions>
  <inkml:trace contextRef="#ctx0" brushRef="#br0">74 1 2289,'0'0'21226,"6"141"-18681,0-52-1793,-4 4 33,-2 1-209,0-6-240,0-3-288,-6-1-48,-10-2-1152,-1-11-577,-7-15-3778,0-24-9476</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4.571"/>
    </inkml:context>
    <inkml:brush xml:id="br0">
      <inkml:brushProperty name="width" value="0.05" units="cm"/>
      <inkml:brushProperty name="height" value="0.05" units="cm"/>
      <inkml:brushProperty name="color" value="#5B2D90"/>
    </inkml:brush>
  </inkml:definitions>
  <inkml:trace contextRef="#ctx0" brushRef="#br0">3 441 3282,'0'-21'12885,"-1"2"-10958,0 8-1463,1 0 1,-1-1-1,2 1 0,-1 0 1,2 0-1,-1 0 1,2 0-1,-1 0 1,2 0-1,8-19 1,-7 20-322,1 1 1,1 1 0,-1-1 0,2 1-1,-1 0 1,1 1 0,0 0 0,1 0-1,-1 0 1,1 1 0,1 1 0,-1 0 0,1 0-1,0 0 1,0 2 0,15-5 0,-18 6-117,0 0 1,1 1 0,0 0-1,-1 0 1,1 1-1,-1 0 1,1 0 0,0 1-1,-1 0 1,1 0 0,-1 1-1,0 0 1,1 0-1,-1 1 1,0-1 0,0 2-1,0-1 1,-1 1 0,1 0-1,-1 0 1,0 1 0,0 0-1,-1 0 1,6 6-1,-1 4-80,0-1 0,-1 1 0,-1 1-1,-1-1 1,0 1 0,-1 1 0,-1-1-1,6 26 1,-7-22-191,2 0 0,0-1-1,1 0 1,1 0 0,12 21-1,-17-36 248,0-1-1,0 1 0,0-1 1,1 1-1,-1-1 0,1 0 1,0 0-1,0-1 0,0 1 1,0-1-1,0 0 0,0 0 1,1 0-1,-1-1 0,1 1 1,-1-1-1,1 0 0,0 0 1,-1-1-1,1 0 0,0 1 1,-1-1-1,1-1 0,0 1 1,0-1-1,-1 0 0,1 0 1,-1 0-1,1-1 0,-1 1 1,1-1-1,-1 0 0,0 0 1,0-1-1,0 0 0,0 1 1,-1-1-1,1 0 0,-1-1 1,1 1-1,-1 0 0,0-1 1,0 0-1,-1 0 0,1 0 1,3-8-1,-1 0 78,0 0 1,-1 0-1,0-1 1,-1 1-1,0-1 1,-1 0-1,-1 0 0,0 1 1,0-1-1,-1 0 1,-1 0-1,0 0 1,-5-17-1,3 15-61,-1 0 1,-1 0-1,-1 0 1,0 0-1,-1 1 0,0 0 1,-1 1-1,-1-1 0,0 1 1,-17-18-1,12 18-4,0-1-1,-1 2 1,0 0-1,-34-19 0,41 27-190,1 0-1,-1 0 0,0 1 0,0 0 0,0 0 0,0 1 0,0 0 1,-1 1-1,1 0 0,-1 0 0,1 1 0,-1 0 0,-12 1 0,20-1-38,-1 1 0,1-1 0,0 0 0,0 0 0,0 1 0,0-1 0,0 1 0,0-1 0,0 1 0,0-1-1,0 1 1,0 0 0,0 0 0,0-1 0,0 1 0,1 0 0,-1 0 0,0 0 0,1 0 0,-2 1 0,-3 27-8845</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4.915"/>
    </inkml:context>
    <inkml:brush xml:id="br0">
      <inkml:brushProperty name="width" value="0.05" units="cm"/>
      <inkml:brushProperty name="height" value="0.05" units="cm"/>
      <inkml:brushProperty name="color" value="#5B2D90"/>
    </inkml:brush>
  </inkml:definitions>
  <inkml:trace contextRef="#ctx0" brushRef="#br0">1 119 13910,'0'0'9101,"9"18"-8266,-1-3-675,-3-7-124,0-1 0,-1 1 1,-1 0-1,1 0 0,-1 1 1,0-1-1,-1 1 0,0-1 1,0 1-1,-1 0 0,0-1 1,-1 18-1,-3-12-12,0 0 0,0 0 0,-9 22 0,-7 25 179,25-78-222,1 0 0,0 0 0,1 1 0,0 0 0,2 0 0,19-25 0,-3 3 10,-9 11-6,-3 4 35,1 0-1,1 1 0,1 0 1,0 1-1,26-22 1,-42 41-26,1 1 1,-1 0-1,0 0 1,0 0 0,1 0-1,-1 0 1,1 0-1,-1 0 1,1 1 0,-1-1-1,1 0 1,-1 1-1,1-1 1,-1 1-1,1 0 1,0-1 0,-1 1-1,1 0 1,0 0-1,-1 0 1,1 0 0,0 1-1,2-1 1,-3 1-6,0 0 1,1 0-1,-1 1 1,0-1 0,0 0-1,0 0 1,0 1-1,0-1 1,0 0-1,0 1 1,0-1-1,-1 1 1,1 0 0,-1-1-1,1 1 1,-1-1-1,1 1 1,-1 2-1,2 7 4,-2-1 1,1 1-1,-1-1 0,-1 1 0,0 0 0,-3 11 0,-12 14 103,13-32-100,1 0-1,0 0 1,0 0-1,0 1 1,0-1-1,1 1 1,-1 0-1,1-1 1,0 6-1,8-18 85,52-62 156,-24 25 401,61-57 0,-95 100-576,1 1-1,0-1 0,-1 1 0,1-1 1,0 1-1,0 0 0,0 0 1,0 0-1,0 0 0,0 0 0,0 0 1,0 0-1,0 0 0,1 1 1,-1 0-1,0-1 0,3 1 1,-4 0-37,0 1 1,1-1 0,-1 0 0,0 1 0,0-1 0,0 1-1,0 0 1,0-1 0,0 1 0,0 0 0,0 0 0,0 0-1,0 0 1,0 0 0,0 0 0,-1 0 0,1 0 0,0 0-1,-1 0 1,1 0 0,0 2 0,2 7 5,0 0 0,-1 0 0,0 0 0,-1 0 0,1 18 0,-1 195-3298,-2-125-8997,1-86 3234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29.029"/>
    </inkml:context>
    <inkml:brush xml:id="br0">
      <inkml:brushProperty name="width" value="0.05" units="cm"/>
      <inkml:brushProperty name="height" value="0.05" units="cm"/>
      <inkml:brushProperty name="color" value="#5B2D90"/>
    </inkml:brush>
  </inkml:definitions>
  <inkml:trace contextRef="#ctx0" brushRef="#br0">27 885 2113,'0'0'11200,"-26"4"-2578,55-7-8525,0-1 0,0-1 0,-1-2 0,0-1-1,52-21 1,-33 11-43,713-229 80,-333 82-345,-162 56 11,103-12 145,98-40-13,-443 150-694,-37 16-2825,-9 2-3749</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15.260"/>
    </inkml:context>
    <inkml:brush xml:id="br0">
      <inkml:brushProperty name="width" value="0.05" units="cm"/>
      <inkml:brushProperty name="height" value="0.05" units="cm"/>
      <inkml:brushProperty name="color" value="#5B2D90"/>
    </inkml:brush>
  </inkml:definitions>
  <inkml:trace contextRef="#ctx0" brushRef="#br0">1 343 4530,'0'0'11371,"5"-16"-7770,16-48-1042,-20 62-2475,0 0 0,0 1 0,0-1 0,0 0 0,0 1 0,1-1 0,-1 1 0,0 0-1,1-1 1,-1 1 0,1 0 0,-1 0 0,1 0 0,0 0 0,-1 0 0,1 0 0,0 0 0,0 0 0,0 1 0,-1-1 0,1 1 0,0-1 0,0 1 0,0 0 0,0 0 0,0 0 0,0 0 0,0 0 0,0 0 0,0 1 0,0-1 0,2 1 0,7 0 125,19 0 40,-13 0-181,0-1 0,0-1 0,0 0 0,0-1 0,19-4 0,-33 5-68,1 0 0,-1-1 0,0 1 0,1 0 0,-1-1 0,0 0 0,0 0 0,0 0 0,0 0 0,0 0 0,-1 0 0,1-1 0,-1 1 1,0-1-1,1 0 0,-1 0 0,0 0 0,0 0 0,-1 0 0,1 0 0,-1 0 0,0-1 0,1 1 0,-1-1 0,-1 1 0,1-1 0,0 1 1,-1-1-1,0 1 0,0-6 0,0 7-25,-1 1 1,1-1-1,-1 0 1,1 0-1,-1 0 1,0 1-1,0-1 1,0 0-1,0 1 1,0-1-1,0 1 1,0-1-1,0 1 1,-1-1-1,1 1 1,-1 0-1,1 0 1,-1-1-1,1 1 1,-1 0-1,0 1 1,1-1-1,-1 0 1,0 0-1,0 1 1,1-1-1,-1 1 1,0-1-1,0 1 0,0 0 1,0 0-1,0 0 1,-2 0-1,-13-1-181,1 1-1,-31 3 0,37-3 84,0 1 32,1 1 0,0 0 0,0 0 0,0 0 0,0 1-1,0 1 1,0-1 0,-10 8 0,17-10 63,0 0 0,-1 0-1,1 1 1,0-1-1,0 1 1,1 0 0,-1-1-1,0 1 1,0 0 0,1 0-1,-1 0 1,1 0 0,0 0-1,0 1 1,0-1 0,0 0-1,0 1 1,0-1 0,0 0-1,1 1 1,-1-1 0,1 1-1,0-1 1,0 1 0,0-1-1,0 1 1,0-1 0,0 1-1,1-1 1,-1 1 0,1-1-1,-1 1 1,1-1 0,0 0-1,0 1 1,0-1 0,2 3-1,11 15 10,0-1 1,1-1-1,24 24 0,3 4 30,-21-21 83,-11-11-91,1 0 1,1 0-1,1-2 1,0 1-1,17 12 0,-27-23 53,0 0-1,1 0 0,-1-1 1,0 1-1,0-1 0,1 1 0,-1-1 1,1 0-1,-1-1 0,1 1 1,-1 0-1,1-1 0,-1 0 0,1 0 1,-1 0-1,1 0 0,0-1 1,-1 1-1,1-1 0,-1 0 0,1 0 1,-1 0-1,0-1 0,1 1 1,-1-1-1,0 0 0,0 1 1,0-1-1,0-1 0,-1 1 0,5-5 1,25-27 321,-1-1 0,-3-1-1,31-51 1,21-27-212,-66 96-168,9-12-281,2 0 1,52-48 0,-56 65-1902,-21 14 1914,1-1-1,-1 1 1,1-1 0,-1 0 0,1 1 0,-1-1-1,1 1 1,-1-1 0,1 1 0,-1-1-1,0 1 1,1-1 0,-1 1 0,0 0 0,1-1-1,-1 1 1,0-1 0,0 1 0,0 0 0,1-1-1,-1 1 1,0 0 0,0-1 0,0 1 0,0 0-1,0-1 1,0 1 0,-1-1 0,1 1-1,0 0 1,0 0 0,0 32-13314</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2.986"/>
    </inkml:context>
    <inkml:brush xml:id="br0">
      <inkml:brushProperty name="width" value="0.05" units="cm"/>
      <inkml:brushProperty name="height" value="0.05" units="cm"/>
      <inkml:brushProperty name="color" value="#5B2D90"/>
    </inkml:brush>
  </inkml:definitions>
  <inkml:trace contextRef="#ctx0" brushRef="#br0">201 352 560,'0'0'16157,"1"-12"-6889,13 11-9220,1-1 0,-1 0 0,0-1-1,0-1 1,0 0 0,0-1 0,15-8 0,8-5 81,45-29 0,-73 42-122,1-1 0,-1-1 1,-1 0-1,1 0 1,-1-1-1,0 0 0,-1 0 1,0-1-1,0 0 1,-1 0-1,0-1 1,-1 1-1,0-1 0,0 0 1,-1-1-1,0 1 1,-1-1-1,0 0 1,-1 0-1,0 0 0,-1 0 1,0-14-1,-1 24-9,0 0-1,-1 0 1,1 0 0,0 0-1,-1 0 1,1 1-1,-1-1 1,1 0 0,-1 0-1,1 1 1,-1-1-1,1 0 1,-1 0-1,0 1 1,0-1 0,1 1-1,-1-1 1,0 1-1,0-1 1,1 1 0,-1-1-1,0 1 1,0 0-1,0-1 1,0 1 0,0 0-1,0 0 1,0 0-1,1 0 1,-1 0-1,0 0 1,-1 0 0,-40 0-104,34 1 99,-5 0-1,1 1 0,-1 1-1,1 0 1,0 0 0,0 1-1,0 1 1,0 0 0,1 1-1,0 0 1,0 0 0,1 2-1,0-1 1,0 1 0,-12 12-1,14-11-1,-1-1 0,2 1 0,-1 1 0,1 0 0,1 0 0,-1 0 0,2 1 0,-1-1 0,2 1 0,-1 1 0,2-1 0,-1 1 0,2-1 0,-1 1 0,0 15 0,3-19 8,0 0 1,0 0-1,1 0 0,0 0 1,0 0-1,1 0 1,0-1-1,1 1 0,-1-1 1,1 1-1,1-1 1,-1 0-1,1 0 0,1-1 1,-1 1-1,1-1 0,0 0 1,1 0-1,-1 0 1,1-1-1,0 0 0,0 0 1,1 0-1,12 6 1,32 18-32,2-2 1,102 37-1,-96-42-57,-2 2 0,69 40 0,-116-58 53,-1 0 1,1 1 0,-2 0 0,1 1 0,9 10 0,-17-17 22,1 1-1,0 1 1,0-1 0,-1 0-1,1 0 1,-1 1 0,0-1-1,0 0 1,0 1-1,0-1 1,0 1 0,0 0-1,-1-1 1,1 1 0,-1 0-1,0-1 1,0 1-1,0 0 1,0 0 0,0-1-1,0 1 1,-1 0-1,1-1 1,-1 1 0,0-1-1,0 1 1,-1 2 0,-1-1 6,0 0 0,0-1 0,0 1 0,0-1 0,0 1 0,-1-1 0,0 0 0,0 0 1,1-1-1,-2 1 0,1-1 0,-5 2 0,-59 21-17,64-24 25,-38 10 61,-2-2 0,1-1 0,-53 2 0,-133-7 271,182-3-144,-70-12 1,99 10-127,0-2 1,0 0 0,1-1 0,0-1 0,0-1-1,-30-16 1,46 22-64,0 1 0,-1-1 0,1 0-1,0 0 1,0 0 0,0 0 0,-1 0 0,1 0-1,0 0 1,0 0 0,1 0 0,-1 0 0,0-1 0,0 1-1,1 0 1,-1 0 0,0-1 0,0-1 0,2 2-16,-1 0 0,0 0 0,0 0 0,1-1 0,-1 2 0,1-1 0,-1 0-1,1 0 1,-1 0 0,1 0 0,-1 0 0,1 0 0,0 0 0,0 1 0,-1-1 0,1 0 0,0 1 0,0-1 0,0 0 0,0 1 0,0-1 0,0 1 0,0-1 0,0 1 0,0 0 0,0 0 0,1-1 0,29-8-1754,0 1-1,1 2 0,32-3 1,1 0-2879,29-7-6197</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3.565"/>
    </inkml:context>
    <inkml:brush xml:id="br0">
      <inkml:brushProperty name="width" value="0.05" units="cm"/>
      <inkml:brushProperty name="height" value="0.05" units="cm"/>
      <inkml:brushProperty name="color" value="#5B2D90"/>
    </inkml:brush>
  </inkml:definitions>
  <inkml:trace contextRef="#ctx0" brushRef="#br0">65 352 11621,'0'0'11120,"-1"6"-10802,-4 37 130,1 0 1,6 86 0,0-41-232,-2 186-222,0-273-4,0-1 1,1 0-1,-1 1 1,0-1 0,0 0-1,0 1 1,0-1-1,0 1 1,0-1 0,1 0-1,-1 1 1,0-1-1,0 1 1,0-1-1,0 0 1,0 1 0,-1-1-1,1 1 1,0-1-1,0 0 1,0 1 0,0-1-1,0 1 1,0-1-1,-1 0 1,1 1 0,0-1-1,0 0 1,-1 1-1,1-1 1,0 0-1,0 0 1,-1 1 0,1-1-1,0 0 1,-1 0-1,1 1 1,0-1 0,-1 0-1,1 0 1,-1 0-1,0 1 1,-5-9-9,5 8 3,-4-9 43,0 0-1,1 0 1,0 0-1,0-1 0,1 0 1,0 0-1,1 0 1,-3-19-1,-2-91 131,7 117-144,-2-78 158,1-183 212,3 221-289,2 0 0,2 0 0,22-81 0,-24 113-75,-1 1 0,1 0 0,1 0 1,0 1-1,0 0 0,1-1 0,8-9 0,-12 17-18,0 0 0,0-1-1,0 1 1,1 0-1,-1 0 1,1 1-1,-1-1 1,1 0-1,-1 1 1,1-1-1,0 1 1,0 0-1,-1 0 1,1 0-1,0 0 1,0 1-1,0-1 1,0 1-1,0 0 1,0-1-1,0 1 1,0 1-1,0-1 1,0 0 0,0 1-1,0 0 1,0-1-1,0 1 1,4 2-1,-3 0-2,1 0 1,-1 0-1,-1 1 0,1-1 0,-1 1 1,1 0-1,-1 0 0,0 0 0,0 0 0,-1 0 1,1 1-1,-1-1 0,0 1 0,0-1 1,0 1-1,-1 0 0,0 0 0,0 0 0,0 0 1,0 9-1,1 10-23,-1-1-1,-1 1 1,-3 27 0,-3-20-588,-1 1 1,-1-1-1,-2 0 0,-23 51 1,1 1-4733,21-50-505</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3.983"/>
    </inkml:context>
    <inkml:brush xml:id="br0">
      <inkml:brushProperty name="width" value="0.05" units="cm"/>
      <inkml:brushProperty name="height" value="0.05" units="cm"/>
      <inkml:brushProperty name="color" value="#5B2D90"/>
    </inkml:brush>
  </inkml:definitions>
  <inkml:trace contextRef="#ctx0" brushRef="#br0">25 1 12310,'0'0'10674,"-4"24"-10165,-6 46-84,3 1 0,4 1 0,7 97 0,18-20-115,-18-128-348,1-1 0,1-1 0,0 1 0,2-1 0,11 21 1,-19-38 27,1-1 1,0 0 0,-1 1 0,1-1 0,0 1 0,0-1-1,0 0 1,0 0 0,0 0 0,1 1 0,-1-1 0,0 0-1,0 0 1,1-1 0,-1 1 0,1 0 0,-1 0-1,1-1 1,-1 1 0,1-1 0,-1 1 0,1-1 0,-1 0-1,1 1 1,0-1 0,-1 0 0,1 0 0,-1 0 0,1 0-1,0-1 1,-1 1 0,1 0 0,-1-1 0,1 1 0,-1-1-1,1 1 1,-1-1 0,1 0 0,-1 1 0,1-1 0,-1 0-1,0 0 1,0 0 0,1 0 0,0-2 0,7-5-16,0-1 1,-1 0-1,0-1 1,11-16-1,-16 22 39,15-23-79,-2 0 0,0-2-1,-2 0 1,-1 0 0,-1-1 0,-2-1 0,-1 0 0,-1 0 0,-2-1 0,-1 0 0,-1 0 0,-2-47 0,-4 458 2050,2-361-2071,-1 1 1,-1-1-1,0 0 1,-2 0-1,-6 23 1,-12 9-2766,11-37-2496</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4.346"/>
    </inkml:context>
    <inkml:brush xml:id="br0">
      <inkml:brushProperty name="width" value="0.05" units="cm"/>
      <inkml:brushProperty name="height" value="0.05" units="cm"/>
      <inkml:brushProperty name="color" value="#5B2D90"/>
    </inkml:brush>
  </inkml:definitions>
  <inkml:trace contextRef="#ctx0" brushRef="#br0">1 1 15271,'0'0'6291,"33"41"-9076,-13-2-4323</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4.699"/>
    </inkml:context>
    <inkml:brush xml:id="br0">
      <inkml:brushProperty name="width" value="0.05" units="cm"/>
      <inkml:brushProperty name="height" value="0.05" units="cm"/>
      <inkml:brushProperty name="color" value="#5B2D90"/>
    </inkml:brush>
  </inkml:definitions>
  <inkml:trace contextRef="#ctx0" brushRef="#br0">62 1 16520,'0'0'7699,"8"110"-5890,-4-40-1521,-2 6 384,-2 7-592,0 0 144,0 1-272,-12 5 48,-8 1-1376,-4-14-1505,4-22-5171</inkml:trace>
  <inkml:trace contextRef="#ctx0" brushRef="#br0" timeOffset="1">91 527 272,'0'0'22458,"-11"-109"-19752,22 80-2482,43 10-176,33 3-48,24 10-1313,8 3-1440,-8 3-6387</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5.938"/>
    </inkml:context>
    <inkml:brush xml:id="br0">
      <inkml:brushProperty name="width" value="0.05" units="cm"/>
      <inkml:brushProperty name="height" value="0.05" units="cm"/>
      <inkml:brushProperty name="color" value="#5B2D90"/>
    </inkml:brush>
  </inkml:definitions>
  <inkml:trace contextRef="#ctx0" brushRef="#br0">5 346 12214,'0'0'12651,"-1"-2"-12256,-2-8-174,3 8 251,0 1-506,0 0 1333,0 1-1278,0-2 699,7 2-896,107 1 587,202-25 0,-256 14-321,-7 3-5,0-2 1,-1-3 0,96-34-1,-146 45-94,1 1 0,-1-1 0,0-1-1,1 1 1,-1 0 0,0 0 0,0-1 0,0 1-1,0-1 1,0 0 0,0 0 0,0 1 0,-1-1-1,1 0 1,-1-1 0,1 1 0,-1 0 0,0 0-1,1-3 1,-1 3-12,-1 0 0,0 0 0,0 1-1,-1-1 1,1 0 0,0 0 0,-1 0 0,1 0-1,-1 1 1,1-1 0,-1 0 0,0 0-1,1 1 1,-1-1 0,0 1 0,0-1 0,-1 0-1,1 1 1,-2-2 0,-7-7-112,0 2-1,-1-1 1,0 2-1,0-1 1,-17-7 0,-158-77-316,184 102 642,3 8-167,1-1 1,1 0 0,9 30 0,5 28 42,-14-56-50,-1 0 0,-1 0 1,-1 0-1,0 0 0,-5 24 1,3-32-25,-1-1 0,0 1 0,-1-1 1,0 1-1,0-1 0,-1-1 1,-1 1-1,1-1 0,-2 0 0,-9 12 1,-4 1-860,-37 33 1,0-11-4654,22-20-3311</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6.948"/>
    </inkml:context>
    <inkml:brush xml:id="br0">
      <inkml:brushProperty name="width" value="0.05" units="cm"/>
      <inkml:brushProperty name="height" value="0.05" units="cm"/>
      <inkml:brushProperty name="color" value="#5B2D90"/>
    </inkml:brush>
  </inkml:definitions>
  <inkml:trace contextRef="#ctx0" brushRef="#br0">130 204 7828,'0'0'1888,"-19"-2"644,-3 0-1336,-59-9 4123,74 7-1995,18-5-1533,56-16-1132,2 4 0,118-22 0,-135 32-566,-44 9-66,100-22-32,0 4-1,197-9 1,-304 29-92,1-1 1,-1 1-1,1 0 1,-1 0 0,0 0-1,1 0 1,-1 0-1,0 1 1,1-1 0,-1 0-1,0 1 1,0-1-1,1 1 1,-1-1 0,0 1-1,0-1 1,1 1-1,-1 0 1,0 0 0,2 1-1,-3 0-54,0-1 0,-1 0 1,1 0-1,0 1 0,0-1 0,-1 0 0,1 0 0,-1 0 0,1 1 0,-1-1 1,1 0-1,-1 0 0,0 0 0,0 0 0,1 0 0,-1 0 0,0 0 1,0 0-1,0 0 0,0 0 0,0-1 0,0 1 0,-2 0 0,-43 28-3666,-16 1-3379</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7.304"/>
    </inkml:context>
    <inkml:brush xml:id="br0">
      <inkml:brushProperty name="width" value="0.05" units="cm"/>
      <inkml:brushProperty name="height" value="0.05" units="cm"/>
      <inkml:brushProperty name="color" value="#5B2D90"/>
    </inkml:brush>
  </inkml:definitions>
  <inkml:trace contextRef="#ctx0" brushRef="#br0">0 107 4482,'0'0'15460,"6"-16"-13512,18-51-177,-24 66-1694,1-1 0,0 1 0,0 0-1,-1-1 1,1 1 0,0 0 0,0-1-1,0 1 1,1 0 0,-1 0 0,0 0-1,0 0 1,0 0 0,1 0 0,-1 0-1,1 1 1,-1-1 0,1 0-1,-1 1 1,1-1 0,-1 1 0,1 0-1,-1-1 1,1 1 0,-1 0 0,1 0-1,0 0 1,-1 0 0,1 0 0,-1 0-1,1 1 1,0-1 0,-1 0-1,1 1 1,-1-1 0,1 1 0,-1 0-1,0-1 1,1 1 0,-1 0 0,2 1-1,1 3 23,-1 0 0,0-1 0,0 1 0,-1 0 0,1 1 0,-1-1 0,0 0 0,-1 1 0,1-1-1,-1 1 1,1 6 0,3 70 796,-4-76-877,-1 70 390,-2 0 0,-19 112 0,16-158-558,-14 106-1074,18-121 83,1 0 0,0 1 0,5 24 0,-5-38 659,1 0 0,-1 0 1,1 0-1,-1-1 0,1 1 1,0 0-1,0 0 1,0-1-1,0 1 0,0 0 1,0-1-1,3 4 0,16 5-11539</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7.651"/>
    </inkml:context>
    <inkml:brush xml:id="br0">
      <inkml:brushProperty name="width" value="0.05" units="cm"/>
      <inkml:brushProperty name="height" value="0.05" units="cm"/>
      <inkml:brushProperty name="color" value="#5B2D90"/>
    </inkml:brush>
  </inkml:definitions>
  <inkml:trace contextRef="#ctx0" brushRef="#br0">0 378 11669,'0'0'9701,"12"-15"-7911,44-49-333,-53 61-1375,0 0 0,1 0 1,0 1-1,-1-1 1,1 1-1,0 0 1,0 0-1,1 0 0,-1 1 1,0-1-1,1 1 1,-1 0-1,0 0 1,1 1-1,-1-1 0,1 1 1,6 1-1,3-2 182,-2 1-189,0 0 0,0 0 0,0 1-1,0 0 1,0 1 0,0 1 0,0 0 0,-1 1 0,1 0 0,-1 0-1,0 1 1,0 1 0,-1 0 0,0 0 0,14 11 0,-16-9-60,-1-1 0,1 1 0,-1 0 0,-1 1 0,0-1 1,0 1-1,-1 0 0,0 1 0,0 0 0,-1-1 0,0 1 0,-1 1 0,0-1 1,-1 0-1,0 1 0,0-1 0,-1 20 0,-1-21-39,0 1 0,-1-1 0,0 0 0,0 0 0,-1 1 0,-1-1 0,1 0 0,-1-1 0,-1 1 0,-7 14 0,8-18-11,0-1-1,-1 1 0,1 0 1,-1-1-1,0 0 0,-1 0 1,1 0-1,-1 0 0,1-1 0,-1 1 1,0-1-1,0-1 0,-1 1 1,1-1-1,0 0 0,-1 0 1,0 0-1,-5 1 0,9-3 40,1 1-1,-1-1 0,0 0 0,1 0 1,-1 1-1,0-1 0,1 0 1,-1 0-1,0 0 0,0-1 0,1 1 1,-1 0-1,1-1 0,-1 1 1,0-1-1,1 1 0,-1-1 0,1 0 1,-1 0-1,1 0 0,-1 0 0,1 0 1,0 0-1,-1 0 0,1 0 1,0 0-1,0 0 0,0-1 0,0 1 1,0-1-1,0 1 0,0-1 1,1 1-1,-1-1 0,0-1 0,-1-6 48,0 0-1,1 0 0,0 0 0,1 0 0,1-15 1,-1 4-79,2-12 45,1 0 0,1 0 0,2 1 0,1-1 0,2 1-1,21-51 1,0 16 4,71-118 1,-92 170-59,-5 7-17,0 0 1,0 1-1,0 0 1,1 0 0,8-7-1,-13 12-8,0 1 0,1 0 0,-1 0 1,1 0-1,-1 0 0,1 0 0,-1 0 0,0 0 0,1 0 0,-1 0 1,1 0-1,-1 0 0,1 0 0,-1 0 0,0 1 0,1-1 0,-1 0 1,1 0-1,-1 0 0,0 0 0,1 1 0,-1-1 0,0 0 0,1 1 0,-1-1 1,0 0-1,1 0 0,-1 1 0,0-1 0,0 1 0,1-1 0,-1 0 1,0 1-1,0-1 0,0 0 0,0 1 0,1-1 0,-1 1 0,0-1 1,0 1-1,0-1 0,0 0 0,0 1 0,0-1 0,0 1 0,0-1 0,0 1 1,0-1-1,-1 1 0,6 31-1593,-5-27 1193,17 103-7809,-3-55-661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41.186"/>
    </inkml:context>
    <inkml:brush xml:id="br0">
      <inkml:brushProperty name="width" value="0.05" units="cm"/>
      <inkml:brushProperty name="height" value="0.05" units="cm"/>
      <inkml:brushProperty name="color" value="#5B2D90"/>
    </inkml:brush>
  </inkml:definitions>
  <inkml:trace contextRef="#ctx0" brushRef="#br0">0 1 8676,'0'0'6368,"0"55"-3158,21 451 614,87 244-3665,-99-702-387,18 66-3882,-22-101-319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0.202"/>
    </inkml:context>
    <inkml:brush xml:id="br0">
      <inkml:brushProperty name="width" value="0.05" units="cm"/>
      <inkml:brushProperty name="height" value="0.05" units="cm"/>
      <inkml:brushProperty name="color" value="#5B2D90"/>
    </inkml:brush>
  </inkml:definitions>
  <inkml:trace contextRef="#ctx0" brushRef="#br0">1 847 3458,'0'0'8430,"17"-8"-6997,248-116 2660,-15 5-2992,237-79-299,294-137-379,-755 322-420,-15 9-20,0-1-1,-1-1 1,0 0-1,0 0 1,17-15-1,-29 20-333,0 1 0,0 0 0,0 0 0,0 0 0,0 0 0,-1 0 0,1 0 0,0 0 0,0 1 0,0-1 0,-4 2 0,-42 20-4686,-13 10-2151</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8.019"/>
    </inkml:context>
    <inkml:brush xml:id="br0">
      <inkml:brushProperty name="width" value="0.05" units="cm"/>
      <inkml:brushProperty name="height" value="0.05" units="cm"/>
      <inkml:brushProperty name="color" value="#5B2D90"/>
    </inkml:brush>
  </inkml:definitions>
  <inkml:trace contextRef="#ctx0" brushRef="#br0">1 138 16151,'0'0'6809,"1"20"-5718,10 66-315,-10-83-729,0 0-1,0 1 0,1-1 1,0 0-1,-1 0 0,1 0 1,0 0-1,0-1 0,1 1 1,-1 0-1,1-1 0,-1 0 1,1 1-1,0-1 0,-1 0 1,1-1-1,0 1 0,1 0 1,-1-1-1,0 0 0,0 1 1,1-1-1,-1 0 0,4 0 0,-2 0 48,0 0-1,0-1 0,0 0 0,0 1 0,0-2 1,0 1-1,0 0 0,0-1 0,0 0 0,-1 0 0,1-1 1,0 1-1,0-1 0,6-4 0,-6 3-20,-1-1 0,0 0 0,1-1 0,-2 1 0,1-1 0,0 1-1,-1-1 1,0 0 0,0 0 0,-1-1 0,1 1 0,-1-1 0,0 1 0,-1-1-1,3-9 1,-1-5 47,0 1-1,-1-1 0,-2-27 1,1 43-147,-1 0 1,-1 0 0,1 1-1,0-1 1,-1 0 0,0 0-1,0 1 1,0-1 0,0 0 0,0 1-1,-1-1 1,0 1 0,0-1-1,0 1 1,0 0 0,0 0-1,0 0 1,-1 0 0,0 0-1,1 1 1,-1-1 0,0 1 0,0 0-1,-1 0 1,1 0 0,0 0-1,-1 0 1,1 1 0,-1-1-1,1 1 1,-1 0 0,0 0-1,0 0 1,1 1 0,-1-1 0,0 1-1,0 0 1,0 0 0,0 1-1,1-1 1,-1 1 0,-7 1-1,7 0-187,-1 0 0,0 1-1,1-1 1,0 1-1,-1 0 1,1 0-1,0 0 1,1 1 0,-1-1-1,1 1 1,-1 0-1,1 0 1,0 0-1,0 0 1,1 1 0,-1-1-1,1 1 1,0 0-1,0-1 1,1 1-1,0 0 1,-2 8 0,-2 13-1659,1 1 1,-1 50-1,4-74 1692,0 86-5395,1 2-907</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8.366"/>
    </inkml:context>
    <inkml:brush xml:id="br0">
      <inkml:brushProperty name="width" value="0.05" units="cm"/>
      <inkml:brushProperty name="height" value="0.05" units="cm"/>
      <inkml:brushProperty name="color" value="#5B2D90"/>
    </inkml:brush>
  </inkml:definitions>
  <inkml:trace contextRef="#ctx0" brushRef="#br0">1 165 976,'0'0'15269,"8"15"-11745,30 48-1067,-35-60-2307,0 1 0,0-1 0,0 0 0,1 0 0,-1 0-1,1-1 1,0 1 0,0-1 0,0 0 0,0 0 0,0-1 0,0 1 0,0-1 0,1 0-1,-1 0 1,0 0 0,9 0 0,-5 0 109,0-1-1,0 0 1,0-1 0,0 0 0,0 0-1,0-1 1,13-4 0,-15 3-138,0 0 0,1 0 0,-1-1-1,-1 0 1,1 0 0,0-1 0,-1 1 0,0-1 0,0 0 0,-1-1 0,1 1 0,-1-1 0,0 0 0,-1 0 0,1 0 0,-1 0 0,-1-1 0,1 1 0,-1-1 0,0 0 0,2-10 0,-3 12-110,-1 1 1,1-1 0,-1 0 0,0 0 0,0 0 0,0 0 0,-1 1 0,0-1 0,0 0-1,0 0 1,0 1 0,-1-1 0,0 1 0,0-1 0,0 1 0,0 0 0,-1 0 0,1 0-1,-1 0 1,0 0 0,-1 0 0,1 1 0,0 0 0,-1-1 0,0 1 0,0 1 0,0-1 0,0 1-1,0-1 1,-1 1 0,-7-3 0,-2 1-175,-1 0 0,1 1 1,-1 1-1,0 0 0,-27 1 0,36 1-101,-1 0 0,0 1 0,1 0 0,-1 1 0,1-1 0,0 1 0,-7 3 0,11-4-2,0 0 0,-1 0 0,1 1 0,0-1-1,0 0 1,0 1 0,0 0 0,0-1 0,1 1 0,-1 0 0,0 0 0,1 0 0,0 0 0,-1 0-1,1 1 1,0-1 0,0 0 0,-1 4 0,0 18-5985</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8.700"/>
    </inkml:context>
    <inkml:brush xml:id="br0">
      <inkml:brushProperty name="width" value="0.05" units="cm"/>
      <inkml:brushProperty name="height" value="0.05" units="cm"/>
      <inkml:brushProperty name="color" value="#5B2D90"/>
    </inkml:brush>
  </inkml:definitions>
  <inkml:trace contextRef="#ctx0" brushRef="#br0">1 152 18761,'0'0'8147,"131"-102"-7026,-38 84-1105,0 1 400,-10 6-416,-17 7-224,-24 4-384,-27 0-2642,-15 20-367,-21 5-6148</inkml:trace>
  <inkml:trace contextRef="#ctx0" brushRef="#br0" timeOffset="1">183 198 17000,'0'0'8852,"-25"130"-7107,25-76-817,9 3 161,-5-2-1089,-2 1 0,0-3-48,-2 1-225,0-1-703,0-1-1601,0-2-1521,0-11-1265,-2-12-5169</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9.070"/>
    </inkml:context>
    <inkml:brush xml:id="br0">
      <inkml:brushProperty name="width" value="0.05" units="cm"/>
      <inkml:brushProperty name="height" value="0.05" units="cm"/>
      <inkml:brushProperty name="color" value="#5B2D90"/>
    </inkml:brush>
  </inkml:definitions>
  <inkml:trace contextRef="#ctx0" brushRef="#br0">0 653 13846,'0'0'4899,"20"-19"-1359,225-200 560,-212 193-3922,136-119 688,-153 129-788,0-1 0,-1-1 0,-1 0 0,-1-1 0,0 0 0,-2-1 0,14-29 0,-24 45-75,1-1 0,-1 1-1,0 0 1,0 0 0,0-1 0,0 1 0,-1-1 0,0 1-1,0-9 1,0 12-6,0 0-1,-1 0 1,1 1 0,0-1-1,0 0 1,-1 0 0,1 1-1,-1-1 1,1 0 0,0 1-1,-1-1 1,1 1 0,-1-1-1,1 0 1,-1 1 0,0-1-1,1 1 1,-1-1 0,1 1-1,-1-1 1,-1 0 0,0 1-6,1 0 1,-1 0-1,0 0 1,1-1 0,-1 1-1,1 1 1,-1-1 0,0 0-1,1 0 1,-1 1 0,1-1-1,-1 0 1,1 1-1,-3 1 1,-1 1-9,0 0-1,1 0 1,-1 0-1,1 0 1,0 1-1,0 0 1,0 0 0,0 0-1,1 0 1,0 1-1,0-1 1,0 1-1,0 0 1,1 0 0,0 0-1,0 0 1,0 0-1,-1 9 1,-2 7-111,1 0 0,1 0 0,0 33 0,4-28 3,1-1 0,1 1 0,1-1 0,2 0 0,1 0 0,0-1 0,2 0 0,19 37 0,-25-52 111,1 0 9,-1-1 0,0 1 0,0 0 0,-1 0 0,0 0 0,1 14 0,-3-22 21,0 0 0,0 0 0,0 0 1,-1 0-1,1 0 0,0 0 0,0 0 0,-1 0 0,1 0 0,0 0 0,-1-1 0,1 1 1,-1 0-1,1 0 0,-1-1 0,0 1 0,1 0 0,-1 0 0,0-1 0,1 1 0,-1-1 1,0 1-1,0-1 0,0 1 0,1-1 0,-2 1 0,-33 7 453,-42-10 96,72 1-564,-20-2-336,0-1-1,0-2 1,-24-8-1,-30-15-8377,34 10-8247</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39.498"/>
    </inkml:context>
    <inkml:brush xml:id="br0">
      <inkml:brushProperty name="width" value="0.05" units="cm"/>
      <inkml:brushProperty name="height" value="0.05" units="cm"/>
      <inkml:brushProperty name="color" value="#5B2D90"/>
    </inkml:brush>
  </inkml:definitions>
  <inkml:trace contextRef="#ctx0" brushRef="#br0">28 102 8308,'0'0'7344,"0"-18"-3779,0-6-3296,1-31 4229,-1 50-3323,-1 9-216,0 34-166,-11 163 1150,-1 54 105,11-89-1547,6 326-209,-3-476-496,9 95-884,-8-102 671,0 0 0,0 0 0,0-1 0,1 1 0,1-1 0,-1 1 0,1-1 0,1 0 0,8 11 0,-12-17 31,1 0-1,0 0 0,0 0 0,0-1 0,0 1 0,0-1 0,0 1 1,1-1-1,-1 0 0,0 0 0,1 0 0,3 1 0,29 1-7483</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0.763"/>
    </inkml:context>
    <inkml:brush xml:id="br0">
      <inkml:brushProperty name="width" value="0.05" units="cm"/>
      <inkml:brushProperty name="height" value="0.05" units="cm"/>
      <inkml:brushProperty name="color" value="#5B2D90"/>
    </inkml:brush>
  </inkml:definitions>
  <inkml:trace contextRef="#ctx0" brushRef="#br0">193 535 10405,'0'0'10047,"13"-30"-4893,-13 29-5106,1 0 0,0 1-1,0-1 1,0 1 0,0 0-1,0-1 1,0 1 0,0 0-1,0 0 1,0-1 0,0 1-1,0 0 1,0 0 0,1 0-1,-1 0 1,0 0 0,0 0-1,0 1 1,0-1 0,0 0 0,0 1-1,0-1 1,1 1 0,-1 0-31,-1 0 1,1 1-1,-1-1 1,0 0-1,1 0 1,-1 0-1,0 0 1,0 1-1,0-1 1,0 0-1,0 0 1,0 0-1,0 1 1,-1-1-1,1 0 1,0 0-1,-1 0 1,1 0-1,0 0 1,-1 1-1,0-1 1,1 0-1,-1 0 1,-1 1-1,-1 3 21,-1 0 0,0-1 0,0 1 0,0-1-1,0 0 1,-1 0 0,0-1 0,1 1-1,-1-1 1,-1 0 0,1 0 0,0-1-1,-11 4 1,8-3 29,-1 0-1,0-1 0,-1 0 1,1 0-1,0-1 0,-1 0 1,1-1-1,-12 0 0,18-1-45,1 0-1,-1 0 1,1 0-1,0 0 0,-1 0 1,1 0-1,0-1 1,0 1-1,0-1 0,0 1 1,0-1-1,0 0 1,0 0-1,0 0 0,1 0 1,-1 0-1,1 0 1,0-1-1,-1 1 0,1 0 1,0-1-1,0 1 1,1-1-1,-2-3 0,-1-7 41,0-1 0,0 1-1,0-20 1,1 7-67,2 0 0,1 0 0,1 1 1,1-1-1,1 1 0,1-1 1,1 1-1,15-37 0,-14 47 5,-1 1 0,2 0 1,0 0-1,0 1 0,1 0 0,1 0 1,0 1-1,1 0 0,1 1 0,-1 0 1,2 1-1,-1 0 0,1 1 0,1 1 0,14-8 1,-22 13-11,0 0 0,1 1 0,-1-1 1,0 2-1,1-1 0,-1 0 1,1 1-1,0 0 0,-1 1 0,1 0 1,0 0-1,-1 0 0,12 2 1,-13 0 2,-1-1 0,1 1 1,-1 0-1,1 1 1,-1-1-1,0 1 1,0-1-1,0 1 0,0 0 1,0 1-1,-1-1 1,0 1-1,0 0 1,1-1-1,-2 1 0,1 0 1,-1 1-1,1-1 1,1 6-1,5 12-10,-2-1 0,0 1 0,-1 1 0,-2-1 0,0 1 0,1 28 0,-6 142 96,-33 75-89,19-184-155,-5 107-1,20-186 155,-1 4 0,1 0-1,0 0 0,1-1 0,0 1 1,3 12-1,-4-19 14,1 0 0,0 0 0,0 0 0,0 0 0,0 0-1,0 0 1,0 0 0,1-1 0,-1 1 0,0-1 0,1 1 0,0-1 0,-1 1 0,1-1 0,0 0 0,0 1 0,0-1 0,0 0-1,-1 0 1,2-1 0,-1 1 0,0 0 0,0-1 0,0 1 0,4-1 0,0 1 19,0 0 0,0-1 0,0 0 1,0 0-1,0-1 0,0 1 0,0-1 0,0-1 0,0 1 0,0-1 1,0 0-1,-1 0 0,1-1 0,-1 0 0,8-5 0,-6 3 35,0-1 0,0 0 0,0 0 0,-1-1 0,-1 0 0,1 0 0,-1 0 0,0-1 0,0 1 0,3-9 0,-4 6-6,1 1 0,-2-1 1,1 0-1,-2 0 0,1-1 0,-1 1 0,-1 0 1,0-1-1,0 1 0,-1-1 0,0 1 1,-1-1-1,0 1 0,-1-1 0,0 1 0,-1 0 1,0 0-1,-8-18 0,3 16-273,0 0 0,-2 0 0,1 1 0,-1 1 1,-1 0-1,0 0 0,0 1 0,-1 0 0,0 1 0,-1 0 0,1 1 0,-2 0 0,-14-4 0,16 9-1687</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1.156"/>
    </inkml:context>
    <inkml:brush xml:id="br0">
      <inkml:brushProperty name="width" value="0.05" units="cm"/>
      <inkml:brushProperty name="height" value="0.05" units="cm"/>
      <inkml:brushProperty name="color" value="#5B2D90"/>
    </inkml:brush>
  </inkml:definitions>
  <inkml:trace contextRef="#ctx0" brushRef="#br0">92 27 12278,'0'0'13051,"-6"10"-12509,-8 18-366,1 1 1,1 0 0,2 1 0,1 0-1,1 0 1,1 1 0,2 0-1,1 0 1,2 0 0,1 1 0,5 59-1,-3-87-166,0 0 0,0 0 0,0 0-1,0 0 1,1 0 0,-1 0-1,1-1 1,0 1 0,0-1-1,0 1 1,1-1 0,-1 0-1,1 1 1,0-1 0,0-1-1,0 1 1,0 0 0,0-1-1,0 1 1,1-1 0,0 0-1,-1 0 1,1-1 0,0 1 0,0-1-1,0 0 1,0 0 0,0 0-1,0 0 1,0-1 0,0 1-1,8-1 1,-2 0 51,0-1 0,0 0 1,0 0-1,-1 0 0,1-2 0,0 1 0,-1-1 1,1-1-1,-1 1 0,0-2 0,0 1 0,13-9 1,-14 6-22,0 0 1,-1 0-1,0-1 1,0 1-1,0-1 1,-1-1-1,0 1 1,-1-1-1,0 0 1,0-1-1,-1 1 1,0-1-1,-1 0 1,0 0-1,-1 0 0,0 0 1,0 0-1,-1-1 1,0 1-1,-1 0 1,0-1-1,-1 1 1,0-1-1,-1 1 1,0 0-1,-4-11 1,2 5-204,-1 1 0,-1 0 0,0 0 0,-1 0 1,-1 1-1,0 0 0,-1 1 0,-1 0 0,0 0 0,0 1 0,-2 0 1,1 1-1,-1 0 0,-1 1 0,0 0 0,-15-8 0,25 16-180,-17-7-887,6 8-3624</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1.500"/>
    </inkml:context>
    <inkml:brush xml:id="br0">
      <inkml:brushProperty name="width" value="0.05" units="cm"/>
      <inkml:brushProperty name="height" value="0.05" units="cm"/>
      <inkml:brushProperty name="color" value="#5B2D90"/>
    </inkml:brush>
  </inkml:definitions>
  <inkml:trace contextRef="#ctx0" brushRef="#br0">15 125 4130,'0'0'17827,"-1"20"-16515,-3 66-522,4-82-745,0 0 0,0 0 0,0-1 0,0 1-1,1 0 1,-1 0 0,1 0 0,0-1 0,0 1 0,1 0 0,-1-1 0,1 1-1,0-1 1,0 0 0,0 1 0,0-1 0,3 3 0,-3-4-7,1 0-1,0 0 1,-1 0 0,1 0 0,0-1-1,0 0 1,0 1 0,0-1 0,0 0 0,0 0-1,0 0 1,0-1 0,0 1 0,0-1-1,1 0 1,3 0 0,0 0 14,-1-1 0,0 0-1,0 0 1,1-1 0,-1 1 0,0-1 0,0-1-1,0 1 1,-1-1 0,1 0 0,-1 0 0,1-1-1,-1 0 1,0 0 0,-1 0 0,1 0 0,7-10-1,-6 4 24,-1 0-1,-1 0 0,0-1 1,-1 1-1,1-1 0,-2 0 1,0 0-1,0 0 0,-1 0 0,0 0 1,-1 0-1,0 0 0,-4-21 1,3 26-76,0 1-1,0 0 1,-1 0 0,1 1 0,-1-1 0,0 0-1,-1 0 1,1 1 0,-1 0 0,0-1 0,0 1-1,0 0 1,-7-6 0,6 7-27,1 1 0,-1 0 0,1 0 0,-1 0 0,0 1 0,0-1 0,0 1 0,0 0 0,0 0 0,0 0 0,0 1 0,0-1 0,0 1 1,0 0-1,0 0 0,0 0 0,0 1 0,0 0 0,-7 1 0,6 0-185,0 0 0,1 0 1,-1 1-1,1-1 1,-1 1-1,1 0 0,0 0 1,0 0-1,0 0 1,1 1-1,-1 0 0,1 0 1,0 0-1,0 0 0,0 0 1,0 1-1,1-1 1,0 1-1,0-1 0,0 1 1,-1 6-1,-3 9-1672,1-1 0,1 1 0,1 0 0,-1 22 0,1 36-7524</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1.850"/>
    </inkml:context>
    <inkml:brush xml:id="br0">
      <inkml:brushProperty name="width" value="0.05" units="cm"/>
      <inkml:brushProperty name="height" value="0.05" units="cm"/>
      <inkml:brushProperty name="color" value="#5B2D90"/>
    </inkml:brush>
  </inkml:definitions>
  <inkml:trace contextRef="#ctx0" brushRef="#br0">0 159 8772,'0'0'13801,"4"15"-12795,15 49-457,-18-61-506,1 0 0,0 0 0,0 0 0,0 0 0,0 0 0,1 0 0,-1-1 0,1 1 0,0-1 0,-1 0-1,1 0 1,0 0 0,0 0 0,1 0 0,-1-1 0,0 1 0,0-1 0,1 0 0,-1 0 0,1 0 0,-1 0-1,7 0 1,3 0 172,0-1-1,0 0 1,0-1-1,16-3 1,-25 4-169,-1 0 1,1-1-1,-1 0 0,1 0 0,-1 0 1,1 0-1,-1-1 0,0 1 1,1-1-1,-1 0 0,0 0 0,0 0 1,0 0-1,-1 0 0,1-1 1,0 1-1,-1-1 0,0 0 1,1 0-1,-1 0 0,0 0 0,-1 0 1,1 0-1,0-1 0,-1 1 1,0 0-1,0-1 0,0 1 0,0-1 1,0 0-1,-1 1 0,0-1 1,0 1-1,0-1 0,0-5 0,-1 1-19,0 1 0,0-1 0,-1 0 0,0 0 0,0 1 0,-1-1 0,0 1 0,0 0 0,-1 0 0,0 0-1,0 0 1,-1 1 0,0-1 0,0 1 0,-8-7 0,3 4-68,-1 1-1,0 0 1,-1 1 0,0 0 0,-21-8-1,27 12-546,-1 1-1,0 0 0,0 1 1,1-1-1,-1 1 0,0 1 1,-11-1-1,10 4-5502</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2.214"/>
    </inkml:context>
    <inkml:brush xml:id="br0">
      <inkml:brushProperty name="width" value="0.05" units="cm"/>
      <inkml:brushProperty name="height" value="0.05" units="cm"/>
      <inkml:brushProperty name="color" value="#5B2D90"/>
    </inkml:brush>
  </inkml:definitions>
  <inkml:trace contextRef="#ctx0" brushRef="#br0">1 67 15911,'0'0'6371,"18"-12"-4255,61-34-918,-76 45-1151,-1 0 1,0 0 0,0 0-1,0 0 1,1 0 0,-1 0-1,0 1 1,1-1 0,-1 1 0,1 0-1,-1 0 1,0 0 0,1 0-1,-1 0 1,1 0 0,-1 1-1,0-1 1,1 1 0,-1-1-1,0 1 1,1 0 0,-1 0-1,0 0 1,0 0 0,0 1-1,0-1 1,3 3 0,0 1 40,-1 0-1,1 1 1,-1 0 0,0 0 0,0 0 0,4 12 0,-3-9-101,2 6 58,0 1 1,-1 0 0,0 1-1,-1-1 1,-1 1 0,-1 0-1,-1 0 1,0 0 0,-1 19 0,-1-23-48,-1 0 1,0-1-1,-1 1 1,0 0-1,-1-1 1,-1 1-1,0-1 1,0 0-1,-1 0 1,-1-1-1,0 0 1,-13 19-1,-94 98-1270,149-133 1146,6-12-76,0-2 0,0-2 1,-2-1-1,-1-2 0,66-54 0,3-22 127,-82 75 105,-21 26 191,-2 10-169,-2 24-179,0-19 90,-1-9 72,1-1-1,0 1 1,0-1-1,1 1 1,-1-1 0,1 0-1,1 0 1,-1 1-1,1-2 1,0 1 0,0 0-1,1-1 1,0 1 0,0-1-1,0 0 1,0 0-1,1-1 1,0 1 0,0-1-1,0 0 1,0 0-1,1-1 1,0 0 0,0 0-1,-1 0 1,2 0 0,-1-1-1,0 0 1,0 0-1,1-1 1,-1 0 0,1 0-1,-1-1 1,1 1-1,-1-1 1,1-1 0,9-1-1,-11 1 53,0 0 1,0 0-1,0 0 0,0-1 0,0 0 0,0 0 1,-1 0-1,1-1 0,-1 1 0,0-1 0,1 0 1,-1-1-1,-1 1 0,1 0 0,0-1 1,-1 0-1,0 0 0,0 0 0,0-1 0,0 1 1,-1 0-1,1-1 0,-1 0 0,-1 0 0,1 1 1,0-1-1,-1 0 0,0 0 0,0-10 0,0 7-21,0-1 0,-1 1-1,0-1 1,0 1-1,-1-1 1,0 1-1,0-1 1,-1 1 0,0-1-1,-1 1 1,0 0-1,0 0 1,-1 1-1,0-1 1,0 1-1,-1-1 1,-7-8 0,2 6-200,0 1 1,-1 0 0,0 1 0,0 0-1,-1 0 1,0 1 0,0 1 0,-1 0 0,1 1-1,-1 0 1,-1 1 0,1 0 0,-1 1-1,1 1 1,-1 0 0,-21 0 0,33 2-107,-28 3-3550,17 9-3439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0.650"/>
    </inkml:context>
    <inkml:brush xml:id="br0">
      <inkml:brushProperty name="width" value="0.05" units="cm"/>
      <inkml:brushProperty name="height" value="0.05" units="cm"/>
      <inkml:brushProperty name="color" value="#5B2D90"/>
    </inkml:brush>
  </inkml:definitions>
  <inkml:trace contextRef="#ctx0" brushRef="#br0">141 1 2961,'0'0'13961,"0"3"-13163,-3 71-24,-2 1 0,-22 103-1,-50 143-1064,61-261-202,7-20-1631,5-15-2929</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2.566"/>
    </inkml:context>
    <inkml:brush xml:id="br0">
      <inkml:brushProperty name="width" value="0.05" units="cm"/>
      <inkml:brushProperty name="height" value="0.05" units="cm"/>
      <inkml:brushProperty name="color" value="#5B2D90"/>
    </inkml:brush>
  </inkml:definitions>
  <inkml:trace contextRef="#ctx0" brushRef="#br0">140 0 15959,'0'0'7204,"130"46"-4707,-66 28-1073,3 18 273,-5 19-512,-9 10-1153,-15 8 896,-26 1-928,-12-3 16,-56-6-240,-37-7-416,-30-3-2338,-18-12 49,-11-18-6419</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5.151"/>
    </inkml:context>
    <inkml:brush xml:id="br0">
      <inkml:brushProperty name="width" value="0.05" units="cm"/>
      <inkml:brushProperty name="height" value="0.05" units="cm"/>
      <inkml:brushProperty name="color" value="#5B2D90"/>
    </inkml:brush>
  </inkml:definitions>
  <inkml:trace contextRef="#ctx0" brushRef="#br0">243 604 11237,'0'0'8305,"-5"4"-7849,-2 1-139,0 0 0,0 0 0,-1 0 0,0-1 0,0 0 0,0-1-1,0 0 1,0 0 0,-1-1 0,0 0 0,-14 2 0,19-4-240,0 1 1,-1-1-1,1 0 1,0-1-1,-1 1 0,1-1 1,0 0-1,-1 0 1,1 0-1,0-1 1,0 1-1,0-1 1,0 0-1,0 0 0,1-1 1,-1 1-1,0-1 1,1 1-1,0-1 1,0 0-1,0-1 1,0 1-1,0 0 1,1-1-1,-1 0 0,-2-5 1,0-3-4,0 0 0,1-1 0,1 1 0,0-1 0,1 0-1,0 0 1,1 0 0,1-19 0,0 6-3,2 0 0,1 0 1,8-32-1,-6 37-36,2 1 0,0-1 0,1 1 0,1 0 0,1 1 0,1 0 0,0 0 0,2 1 0,26-30 0,-29 38-54,-1 1 1,2 0 0,-1 0 0,1 1 0,1 0 0,-1 1 0,1 1 0,0-1 0,1 2 0,0 0 0,-1 1 0,2 0 0,-1 0 0,0 2-1,1 0 1,24-1 0,-35 3 14,1 0 0,-1 0 0,0 1 1,0-1-1,1 1 0,-1 0 0,0 0 0,0 0 0,0 0 0,0 1 0,0-1 0,0 1 0,0 0 0,-1-1 0,1 1 0,0 1 0,-1-1 0,0 0 0,1 1 0,-1-1 0,0 1 0,0-1 0,-1 1 0,1 0 0,0 0 1,-1 0-1,0 0 0,0 0 0,0 0 0,0 0 0,1 5 0,1 10 2,-1-1 1,-1 1 0,0-1-1,-3 34 1,-1-24-20,-1 0 1,-2 0-1,-1 0 1,0-1-1,-2 0 1,-19 39-1,-92 146-152,54-100-46,48-80 201,-59 118-438,71-134 354,0 0 0,1 0-1,1 1 1,0 0 0,1 0 0,1 0 0,-1 31-1,3-43 90,1-1-1,-1 1 1,1-1-1,0 1 1,0-1-1,0 0 0,1 1 1,-1-1-1,1 0 1,0 0-1,0 0 1,0 0-1,0 0 0,0 0 1,1-1-1,-1 1 1,1-1-1,0 1 1,0-1-1,-1 0 1,1 0-1,1 0 0,-1-1 1,0 1-1,0-1 1,1 0-1,-1 0 1,1 0-1,-1 0 0,1 0 1,3-1-1,13 3 65,0-1 0,-1-1 1,1-1-1,28-3 0,-32 1 71,0-1 0,-1-1 0,1 0 1,-1-1-1,1 0 0,-2-1 1,1-1-1,-1-1 0,0 0 0,0 0 1,-1-2-1,0 0 0,-1 0 1,17-18-1,-23 22-69,-1 0 1,0 0 0,0 0-1,-1-1 1,0 0-1,0 0 1,0 0-1,-1 0 1,0-1-1,-1 1 1,1-1 0,-1 0-1,-1 0 1,0 1-1,0-1 1,0 0-1,-1 0 1,0 0 0,-1 0-1,1 0 1,-2 0-1,1 0 1,-1 0-1,0 1 1,-1-1 0,0 1-1,0-1 1,0 1-1,-1 0 1,0 0-1,-5-6 1,-3-2-124,-1 0 0,0 1 1,0 1-1,-1 0 0,-1 1 0,0 0 1,-1 1-1,0 1 0,-1 1 0,0 0 1,-1 1-1,1 1 0,-25-7 1,39 13-120,1 1 1,-1-1 0,1 1-1,-1-1 1,1 1 0,-1 0 0,1 0-1,-1 0 1,1 0 0,-1 1 0,1-1-1,-5 2 1,6-1-94,0-1-1,1 1 0,-1 0 1,0 0-1,0-1 1,1 1-1,-1 0 1,0 0-1,1 0 1,-1 0-1,1 0 0,-1 0 1,1 0-1,0 0 1,-1 0-1,1 1 1,0-1-1,0 0 1,0 0-1,-1 0 0,1 0 1,1 0-1,-1 0 1,0 1-1,0 1 1,4 25-8293</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5.931"/>
    </inkml:context>
    <inkml:brush xml:id="br0">
      <inkml:brushProperty name="width" value="0.05" units="cm"/>
      <inkml:brushProperty name="height" value="0.05" units="cm"/>
      <inkml:brushProperty name="color" value="#5B2D90"/>
    </inkml:brush>
  </inkml:definitions>
  <inkml:trace contextRef="#ctx0" brushRef="#br0">35 109 672,'0'0'21778,"3"-8"-20817,-2 1-1039,6-14 1344,-5 21-546,-1 17-422,-3 24 238,-2 0-1,-12 53 1,7-46-282,-4 62 1,11-84-235,0-7-22,2-1 1,0 1-1,0-1 1,5 26-1,-4-40 1,0 0-1,0 0 1,0 0 0,1 0-1,-1 0 1,1-1-1,0 1 1,0-1 0,0 1-1,0-1 1,1 0-1,-1 0 1,1 0 0,0 0-1,0 0 1,0 0-1,0-1 1,1 1 0,-1-1-1,1 0 1,-1 0-1,1-1 1,0 1-1,-1-1 1,7 2 0,0-1-15,0 0 1,1-1 0,-1 0 0,0-1-1,1 0 1,-1-1 0,0 0 0,0 0-1,1-1 1,-1-1 0,0 1 0,-1-2-1,1 1 1,14-8 0,-18 7-5,1 0 1,-1 0 0,0 0-1,0-1 1,0 0-1,-1 0 1,1-1-1,-1 1 1,-1-1-1,1 0 1,-1 0-1,0-1 1,0 1-1,-1-1 1,0 0-1,0 0 1,0 0-1,-1-1 1,0 1 0,1-12-1,-2 10-113,-1 0 1,1 0-1,-2 0 0,1 0 1,-1 0-1,-1 0 0,0 0 1,0 0-1,-1 0 0,1 0 1,-2 1-1,0 0 0,-7-13 1,2 8-16,-1 0-1,0 1 1,-1 0 0,0 1 0,-1 0 0,-25-18-1,15 14 118,-2 1-1,0 2 1,-32-13 0,-4-3 4,60 28 42,-1 0 0,1 0 0,-1 0 0,1-1 0,-1 1 0,1 0 0,0-1-1,-1 1 1,1 0 0,0-1 0,-1 1 0,1 0 0,0-1 0,-1 1 0,1-1 0,0 1-1,0 0 1,0-1 0,-1 1 0,1-1 0,0 1 0,0-1 0,0 1 0,0-1-1,0 1 1,0-1 0,0 1 0,0-1 0,0 1 0,0-1 0,0 1 0,0-1 0,0 1-1,0-1 1,1 1 0,-1-1 0,0 1 0,0 0 0,0-1 0,1 1 0,-1-1 0,0 1-1,1 0 1,-1-1 0,0 1 0,1 0 0,-1-1 0,0 1 0,1 0 0,-1-1 0,1 1-1,-1 0 1,0 0 0,1-1 0,-1 1 0,1 0 0,-1 0 0,1 0 0,0 0-1,29-15 211,35-6 12,0 4 0,1 2 0,1 3 0,1 4 0,-1 2 1,84 3-1,-142 3-218,0 0 0,0 1 0,0 0-1,0 0 1,0 1 0,0 0 0,0 1 0,0 0 0,-1 0 0,0 1 0,12 6 0,-15-6-23,-1-1-1,1 1 1,-1 0-1,0 1 1,0-1-1,0 1 0,0 0 1,-1 0-1,0 0 1,0 0-1,0 0 1,-1 1-1,1-1 1,-1 1-1,-1 0 1,1-1-1,-1 1 1,1 9-1,1 32 16,-2-1 1,-8 75-1,2-68-637,4 70-1,1-121 605,0-1 0,0 0 0,1 1 1,-1-1-1,1 1 0,-1-1 0,1 0 0,0 1 1,-1-1-1,1 0 0,0 0 0,0 0 1,0 0-1,0 1 0,0-1 0,0 0 0,0-1 1,0 1-1,0 0 0,1 0 0,-1 0 0,0-1 1,1 1-1,-1-1 0,0 1 0,1-1 0,-1 1 1,1-1-1,-1 0 0,0 0 0,1 1 0,-1-1 1,3 0-1,3 0 6,0 0 0,0-1 1,0 1-1,0-1 0,0-1 0,7-1 1,-3-1 66,-1-1 1,1 0-1,-1-1 1,0 1-1,0-2 1,-1 0-1,0 0 1,0 0-1,-1-1 0,0-1 1,0 1-1,-1-1 1,0 0-1,0-1 1,-1 0-1,0 0 1,-1 0-1,6-18 1,-4 10 57,-1 0 1,-1 0 0,-1-1 0,0 0-1,-1 1 1,-1-1 0,-1 0 0,-1 0-1,-1 0 1,-5-34 0,4 44-104,0-1-1,-1 1 1,0 0 0,-1 1 0,0-1-1,0 1 1,-1-1 0,0 1 0,-1 1 0,0-1-1,0 1 1,0 0 0,-1 0 0,0 1-1,0 0 1,-1 0 0,1 0 0,-1 1 0,-1 0-1,1 1 1,-1 0 0,0 0 0,1 1 0,-2 0-1,-10-2 1,4 2-377,0 0 0,-1 1 0,1 1 0,0 0-1,-1 1 1,-17 3 0,18-1-903,-1 1 0,1 0 0,0 2-1,0 0 1,-27 12 0,-26 18-8280</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7.136"/>
    </inkml:context>
    <inkml:brush xml:id="br0">
      <inkml:brushProperty name="width" value="0.05" units="cm"/>
      <inkml:brushProperty name="height" value="0.05" units="cm"/>
      <inkml:brushProperty name="color" value="#5B2D90"/>
    </inkml:brush>
  </inkml:definitions>
  <inkml:trace contextRef="#ctx0" brushRef="#br0">156 223 4594,'0'0'11461,"-1"-15"-10249,-3-46-220,-4 23 4309,3 15-4111,5 23-1041,-1 0 108,0 0-135,1 0-31,-2 1-58,1 0-1,-1 0 1,1 0-1,0 0 1,-1 0 0,1 0-1,0 1 1,0-1-1,0 1 1,0-1 0,0 1-1,0-1 1,0 1-1,0-1 1,1 1 0,-1 0-1,1 0 1,-1-1 0,1 1-1,0 0 1,0 0-1,-1-1 1,1 4 0,-1 2 30,-6 22-16,2 0 1,1 0-1,0 33 1,3-54-32,1-1 1,0 1-1,1 0 1,0-1-1,0 1 0,0-1 1,1 0-1,0 1 1,1-1-1,0 0 0,0 0 1,0 0-1,1-1 1,0 1-1,0-1 0,1 0 1,7 9-1,-9-13 1,-1 0 0,1 0 0,-1 0 0,1 0 0,-1-1 0,1 1 0,0-1 0,0 1 0,0-1 0,0 0 0,0 0 0,0-1 0,0 1 0,0-1 0,0 1 0,0-1 0,0 0 0,0 0 0,0 0 0,1-1 0,-1 1 0,0-1 0,0 0 0,0 1 0,0-1 0,0-1 0,0 1 0,-1 0 0,1-1 0,0 1 0,-1-1 0,1 0 0,-1 0 0,1 0 0,-1 0 0,0 0 0,0-1 0,2-2 0,4-4 41,-1-1 0,-1 1-1,0-1 1,0 0 0,-1-1 0,0 1 0,-1-1-1,0 0 1,3-13 0,-4 10-56,-1-1 0,0 0 0,-1 0-1,-1 1 1,0-1 0,-1 0 0,-1 0 0,0 0 0,-1 1 0,-7-24 0,7 32-24,1 0 1,-1 0-1,0 0 1,0 0-1,-1 0 1,1 1-1,-1 0 0,-1-1 1,1 1-1,-1 1 1,1-1-1,-1 1 1,-1 0-1,1 0 1,-1 0-1,1 1 1,-1 0-1,0 0 1,0 0-1,-1 1 1,1 0-1,0 0 1,-1 0-1,1 1 0,-12-1 1,12 2-116,0 0 1,1 0 0,-1 0-1,1 1 1,-1 0-1,0 0 1,1 1-1,0-1 1,-1 1-1,1 0 1,0 0-1,0 1 1,0 0-1,0 0 1,1 0 0,-1 0-1,1 1 1,0-1-1,0 1 1,0 0-1,0 1 1,0-1-1,1 1 1,0-1-1,0 1 1,1 0 0,-1 0-1,1 0 1,0 1-1,-2 7 1,-3 11-1071,1 1 1,2-1-1,0 1 1,1 0-1,2 40 1,2 9-3637,2 1-1157</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7.499"/>
    </inkml:context>
    <inkml:brush xml:id="br0">
      <inkml:brushProperty name="width" value="0.05" units="cm"/>
      <inkml:brushProperty name="height" value="0.05" units="cm"/>
      <inkml:brushProperty name="color" value="#5B2D90"/>
    </inkml:brush>
  </inkml:definitions>
  <inkml:trace contextRef="#ctx0" brushRef="#br0">1 126 7732,'0'0'6965,"7"17"-4174,-1-1-2303,3 7 422,1-1 1,1 0 0,19 29 0,-26-45-713,0 0 0,0-1 1,1 1-1,0-1 0,0 0 0,1 0 1,-1 0-1,1-1 0,0 0 0,0 0 1,1 0-1,-1-1 0,1 0 0,-1-1 1,1 1-1,0-1 0,14 2 1,-16-3-104,-1-1 1,1 0 0,-1 0 0,1 0 0,-1 0 0,0-1 0,1 0 0,-1 0 0,1 0 0,-1 0 0,0-1 0,0 0-1,0 0 1,0 0 0,0 0 0,0 0 0,0-1 0,-1 0 0,1 0 0,-1 0 0,0 0 0,0 0 0,0-1 0,0 0-1,-1 1 1,0-1 0,1 0 0,-1 0 0,0 0 0,-1 0 0,1 0 0,-1-1 0,0 1 0,0-1 0,0 1-1,0-8 1,0 3-61,0 0-1,-1 0 1,0 0-1,-1 0 0,1 0 1,-2 0-1,1 0 0,-1 0 1,-1 1-1,1-1 1,-2 1-1,1 0 0,-1 0 1,0 0-1,-1 0 0,0 0 1,0 1-1,-7-7 0,1 3-113,-2 1 1,1 1-1,-1 0 0,-1 1 0,-25-12 0,32 17-241,0 0 0,-1 0 0,1 1 0,-1-1 0,1 2-1,-1-1 1,0 1 0,0 0 0,0 1 0,0 0 0,1 0 0,-1 1 0,-11 2 0,18-3 107,1 0 0,-1 1 0,1-1-1,-1 1 1,1-1 0,-1 1 0,1-1 0,-1 1 0,1 0-1,0-1 1,-1 1 0,1-1 0,0 1 0,-1 0 0,1-1-1,0 1 1,0 0 0,0 0 0,-1-1 0,1 1-1,0 0 1,0-1 0,0 1 0,0 0 0,0 0 0,0-1-1,1 1 1,-1 0 0,0-1 0,0 1 0,0 0 0,1-1-1,-1 1 1,0 0 0,1-1 0,-1 1 0,1-1-1,-1 1 1,0 0 0,1-1 0,0 1 0,27 16-8498</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8.106"/>
    </inkml:context>
    <inkml:brush xml:id="br0">
      <inkml:brushProperty name="width" value="0.05" units="cm"/>
      <inkml:brushProperty name="height" value="0.05" units="cm"/>
      <inkml:brushProperty name="color" value="#5B2D90"/>
    </inkml:brush>
  </inkml:definitions>
  <inkml:trace contextRef="#ctx0" brushRef="#br0">85 218 5394,'0'0'13601,"-7"-11"-12331,-18-36 59,24 44-1202,-1 0 0,1 0 1,0 0-1,0 0 0,0 0 0,1 0 1,-1-1-1,1 1 0,0 0 0,-1 0 1,1-1-1,1 1 0,-1 0 0,0 0 0,1 0 1,0 0-1,0-1 0,0 1 0,0 0 1,0 0-1,0 0 0,1 1 0,-1-1 1,1 0-1,0 0 0,0 1 0,0-1 1,0 1-1,1 0 0,-1 0 0,0 0 1,1 0-1,0 0 0,4-3 0,7-2-8,0-1 1,1 2-1,-1 0 0,32-9 0,-46 15-91,14-4 34,1 1 1,-1 0-1,0 1 1,1 0-1,-1 1 1,1 1-1,17 1 1,-27 0-58,0 0 1,0 0-1,-1 0 1,1 0-1,0 1 0,0-1 1,-1 1-1,1 0 1,-1 1-1,0-1 0,1 1 1,-1 0-1,0 0 0,-1 0 1,1 1-1,-1-1 1,1 1-1,-1 0 0,0 0 1,0 0-1,-1 0 1,1 1-1,-1-1 0,2 6 1,0 2-17,0 0 1,-1 0-1,0 1 0,-1-1 1,0 1-1,-1 0 0,0 0 1,-2-1-1,1 1 0,-1 0 1,-1-1-1,-4 15 0,1-8 15,-2 0 0,0-1 0,-1 0-1,-1 0 1,-1-1 0,0 0 0,-15 18-1,-12 8-111,-2-1-1,-2-1 1,-2-3-1,-65 46 1,28-27-26,89-56 425,47-5-151,-1-3 0,0-2-1,91-27 1,-12 3-2724,-58 16-999,-26 4-1990,1-2-7801</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48.798"/>
    </inkml:context>
    <inkml:brush xml:id="br0">
      <inkml:brushProperty name="width" value="0.05" units="cm"/>
      <inkml:brushProperty name="height" value="0.05" units="cm"/>
      <inkml:brushProperty name="color" value="#5B2D90"/>
    </inkml:brush>
  </inkml:definitions>
  <inkml:trace contextRef="#ctx0" brushRef="#br0">121 179 10901,'0'0'10733,"0"-11"-9589,0-32-71,0 43-1050,0-1 0,0 1 0,0-1 0,1 1 0,-1-1 0,0 1-1,0 0 1,0-1 0,-1 1 0,1-1 0,0 1 0,0-1 0,0 1 0,0 0 0,0-1 0,0 1 0,-1-1 0,1 1 0,0 0 0,0-1 0,-1 1 0,1 0-1,0-1 1,0 1 0,-1 0 0,1-1 0,0 1 0,-1 0 0,1 0 0,0-1 0,-1 1 0,1 0 0,-1 0 0,1 0 0,0 0 0,-1-1 0,1 1 0,-1 0-1,1 0 1,-1 0 0,1 0 0,0 0 0,-1 0 0,1 0 0,-1 0 0,1 0 0,-1 0 0,1 0 0,0 1 0,-1-1 0,1 0 0,-1 0 0,1 0 0,0 0-1,-1 1 1,1-1 0,-1 0 0,1 0 0,0 1 0,-1-1 0,-18 15-117,10-3 143,0 1 0,0 0 0,1 0 0,1 1 0,0 0 0,1 0 0,1 1 0,0-1 0,1 1 0,-4 26 0,5-14-4,0 1 0,1 0 0,2 0-1,1-1 1,5 34 0,-4-52-67,-1 1 0,1-1 1,1 1-1,0-1 0,0 0 0,1 0 1,0 0-1,0 0 0,1-1 0,1 0 1,-1 0-1,1 0 0,0-1 0,1 1 1,0-2-1,0 1 0,0-1 1,1 0-1,0 0 0,0-1 0,0 0 1,1-1-1,0 0 0,0 0 0,0 0 1,0-2-1,1 1 0,-1-1 0,1 0 1,-1-1-1,1 0 0,0-1 0,-1 0 1,1 0-1,0-1 0,-1 0 0,1-1 1,0 0-1,11-4 0,-15 4 19,0 0 0,0 0 0,-1-1 1,1 0-1,0 0 0,-1 0 0,0-1 0,1 0 0,-2 0 0,1 0 0,0 0 0,-1-1 1,0 0-1,0 0 0,0 0 0,0 0 0,-1-1 0,0 1 0,0-1 0,-1 0 0,0 0 1,0 0-1,0 0 0,0 0 0,0-8 0,-1 1 9,-1 0 0,0 0-1,-1 0 1,-1 0 0,0 1 0,0-1 0,-1 1 0,-1-1-1,0 1 1,-1 0 0,-9-18 0,4 11-8,1 0 0,1-1 0,0 0 0,2-1 0,0 1 0,-3-29 1,8 41 29,0 0 0,1 0 0,0 0 0,0 0 0,1 0 0,0 0 0,0 1 0,1-1 0,0 0 0,0 1 0,1-1 0,0 1 0,0 0 1,0 0-1,1 0 0,1 0 0,-1 1 0,1-1 0,0 1 0,7-6 0,-3 4-37,1 0-1,0 1 1,0 0-1,0 1 1,1 0-1,0 1 1,0 0-1,1 1 1,-1 0-1,1 1 1,14-2-1,-19 3 0,1 1-1,0 0 1,-1 1-1,1 0 0,-1 0 1,1 1-1,0 0 1,-1 0-1,1 1 1,-1 0-1,0 0 0,0 1 1,1 0-1,-2 0 1,1 0-1,0 1 0,-1 0 1,11 9-1,-2 1-22,-1 2-1,-1-1 0,0 1 1,-1 1-1,-1 0 0,11 24 1,43 116-706,-35-76 137,-27-74 569,0-1 0,0 0 0,0 0 0,0 0 0,1 0 0,0-1 0,0 1 0,1-1 0,-1 0 0,1 0 1,0-1-1,1 1 0,-1-1 0,1-1 0,0 1 0,8 4 0,-7-6 47,1 1 1,0-1-1,-1-1 0,1 1 0,0-1 0,0-1 0,0 1 1,0-1-1,0-1 0,0 1 0,0-1 0,-1-1 0,1 1 1,8-4-1,-7 1 82,-1 1-1,0-2 1,0 1 0,0-1 0,0 0-1,-1-1 1,0 0 0,0 0 0,0 0 0,-1-1-1,0 0 1,0 0 0,-1-1 0,0 0 0,0 0-1,-1 0 1,0 0 0,0-1 0,-1 1 0,0-1-1,3-17 1,-3 15-43,-1 1 1,0-1-1,-1 1 1,0-1-1,-1 0 0,0 0 1,-1 1-1,0-1 0,0 0 1,-2 1-1,1-1 1,-1 1-1,0 0 0,-1 0 1,0 0-1,-1 1 0,0-1 1,-11-15-1,6 16-77,0 0 0,0 0 1,-1 1-1,0 0 0,0 1 0,0 0 0,-1 1 0,0 0 0,-1 1 0,1 1 1,-1 0-1,0 0 0,0 1 0,0 1 0,0 0 0,-26 0 0,7 2-598,0 1 0,0 2-1,1 1 1,-1 1 0,1 2-1,-32 11 1,-66 27-4436</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50.718"/>
    </inkml:context>
    <inkml:brush xml:id="br0">
      <inkml:brushProperty name="width" value="0.05" units="cm"/>
      <inkml:brushProperty name="height" value="0.05" units="cm"/>
      <inkml:brushProperty name="color" value="#5B2D90"/>
    </inkml:brush>
  </inkml:definitions>
  <inkml:trace contextRef="#ctx0" brushRef="#br0">150 583 8868,'0'0'8967,"-18"-8"-5467,11 6-3372,1 1 0,0-1 0,0 0 0,1-1 0,-1 1 0,0-1 0,1 0 0,0-1 0,-1 1 0,1-1 0,1 0 0,-1-1-1,1 1 1,-1-1 0,-3-5 0,3 2 56,0-1 0,0 1 0,1-1 0,0 0 0,0-1 0,1 1 0,0-1-1,-3-18 1,4 10-28,1-1-1,0 1 0,1-1 1,1 1-1,1 0 0,1 0 1,0-1-1,1 2 1,13-35-1,-8 31-157,1 0 0,1 1 0,1 0 0,1 1 0,19-22 0,-27 34-4,1 1-1,1 0 1,-1 1 0,1 0-1,-1 0 1,2 0 0,13-6-1,-16 9 4,-1 0 0,1 1 0,-1 0 0,1 0 0,0 0 0,-1 0 0,1 1-1,0 0 1,0 0 0,-1 0 0,1 1 0,0-1 0,-1 1 0,1 0 0,5 2 0,-8-2-8,1 1 0,0-1 1,0 1-1,0 0 0,-1 0 1,1 0-1,-1 0 0,0 0 1,1 1-1,-1-1 0,0 1 0,0 0 1,-1-1-1,1 1 0,-1 0 1,1 0-1,-1 0 0,0 0 1,2 5-1,0 5-4,0 1 1,-1-1-1,1 19 1,-2-9-27,-1 0 1,-1 0-1,-1 0 1,-1 0 0,-1 0-1,-14 42 1,-62 124-55,60-150-69,2 0 0,2 1 0,1 1 1,2 0-1,-12 72 0,22-91-31,2-1-1,0 1 1,4 30-1,-3-50 193,1 1-1,-1-1 0,1 0 1,-1 1-1,1-1 0,0 0 1,0 1-1,0-1 0,0 0 1,0 0-1,1 0 0,-1 0 0,1 0 1,-1 0-1,1-1 0,0 1 1,-1 0-1,1-1 0,0 1 1,0-1-1,0 0 0,0 0 1,0 0-1,1 0 0,-1 0 1,0 0-1,1 0 0,-1-1 1,0 1-1,1-1 0,-1 0 1,0 1-1,1-1 0,-1 0 0,1-1 1,-1 1-1,0 0 0,1-1 1,-1 1-1,4-2 0,2 0 66,1 0-1,-1-1 1,0 0-1,0 0 1,0-1-1,-1 0 1,1-1-1,-1 1 1,0-1-1,8-8 1,-8 7 40,-1-1 0,0 0 1,0 0-1,-1-1 0,0 1 0,0-1 0,0-1 0,-1 1 1,-1 0-1,1-1 0,-1 0 0,-1 0 0,1 0 1,-2 0-1,1 0 0,-1 0 0,-1-1 0,0 1 1,0 0-1,0-1 0,-2 1 0,1 0 0,-1 0 1,0 0-1,-1 0 0,0 0 0,0 0 0,-1 1 1,0 0-1,-1-1 0,1 1 0,-2 1 0,1-1 1,-1 1-1,-11-10 0,10 10-219,0 0 0,-1 1 0,0 0 0,-1 1 0,1 0 0,-1 0 0,0 1 0,0 0 0,-1 1 1,1-1-1,-19-2 0,28 6-4,-1 0 0,0 0 0,1-1 1,-1 1-1,0 0 0,1 0 0,-1 0 0,0 0 1,1 0-1,-1 1 0,0-1 0,1 0 1,-1 0-1,0 0 0,1 1 0,-1-1 1,1 0-1,-1 0 0,0 1 0,1-1 0,-1 1 1,1-1-1,-1 0 0,1 1 0,-1-1 1,1 1-1,0-1 0,-1 1 0,1-1 0,0 1 1,-1 0-1,1-1 0,0 1 0,-1-1 1,1 1-1,0 0 0,0-1 0,0 2 1,5 26-8403,14 1-4406</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51.414"/>
    </inkml:context>
    <inkml:brush xml:id="br0">
      <inkml:brushProperty name="width" value="0.05" units="cm"/>
      <inkml:brushProperty name="height" value="0.05" units="cm"/>
      <inkml:brushProperty name="color" value="#5B2D90"/>
    </inkml:brush>
  </inkml:definitions>
  <inkml:trace contextRef="#ctx0" brushRef="#br0">123 217 3954,'0'0'18475,"0"-12"-17424,2-39-24,-2 51-1020,-1 0-1,1 0 1,0 0-1,0 1 1,0-1 0,-1 0-1,1 0 1,0 0-1,0 0 1,-1 1-1,1-1 1,0 0-1,0 0 1,-1 0 0,1 0-1,0 0 1,0 0-1,-1 0 1,1 0-1,0 0 1,-1 0-1,1 0 1,0 0 0,0 0-1,-1 0 1,1 0-1,0 0 1,-1 0-1,1 0 1,0 0-1,0 0 1,-1 0 0,1 0-1,0 0 1,0-1-1,-1 1 1,1 0-1,0 0 1,0 0-1,0-1 1,-1 1 0,1 0-1,0 0 1,0 0-1,0-1 1,0 1-1,-1 0 1,1 0-1,0-1 1,0 1 0,0 0-1,0-1 1,0 1-1,0 0 1,0-1-1,-1 2 30,-10 12 95,1 1 0,1 0-1,0 1 1,1 0 0,0 0 0,1 1 0,1 0-1,-6 23 1,3-5 143,2 1-1,1-1 0,-1 41 0,6-53-281,0 0 0,1 0-1,1-1 1,1 1-1,9 36 1,-9-52-1,-1-1 1,1 0 0,1 1-1,-1-1 1,1 0-1,0 0 1,0 0 0,0-1-1,1 1 1,-1-1-1,1 1 1,0-1 0,1-1-1,-1 1 1,1 0-1,0-1 1,-1 0 0,1 0-1,1-1 1,-1 1-1,0-1 1,1 0 0,-1-1-1,1 1 1,-1-1-1,10 1 1,-1-1-47,-1 0 0,1-1-1,-1-1 1,0 0 0,1-1 0,-1 0 0,0-1-1,0-1 1,0 0 0,0 0 0,-1-2 0,0 1-1,0-2 1,20-13 0,-23 14 35,-1 0 0,0-1 0,0 0 0,-1-1 0,0 0 0,0 0 0,-1 0 0,0-1 0,-1 0 0,1 0 0,-2 0 0,1-1 1,-1 1-1,-1-1 0,0 0 0,0-1 0,-1 1 0,0 0 0,0-17 0,-2 17-16,0 0 0,-1 0 1,-1-1-1,1 1 0,-1 0 1,-1 1-1,0-1 1,-1 0-1,1 1 0,-2-1 1,-8-14-1,-4 1-16,0 1 0,-39-38 1,34 37 84,19 20-27,-1-1 0,1 1 0,0-1 0,0 0-1,0 0 1,0 0 0,1 0 0,0-1 0,0 1 0,0-1 0,0 1-1,1-1 1,-1 0 0,1 0 0,0 1 0,1-1 0,-1 0-1,1 0 1,0 0 0,1-5 0,0 5-15,1-1 0,0 1 0,0 0 0,0 0 0,1 0 0,0 0 0,-1 1 0,2-1 0,-1 1 0,0 0-1,1 0 1,0 0 0,0 0 0,0 0 0,1 1 0,-1 0 0,6-3 0,10-5 15,-1 2 0,1 0 0,1 2 0,-1 0 0,1 1 0,0 1 0,1 1 0,-1 1 0,1 1 0,0 1 0,0 0 0,43 6 0,-57-4-7,1 1 1,-1-1 0,1 1 0,-1 0 0,0 1 0,1 0 0,-1 1 0,-1-1 0,1 2 0,-1-1 0,1 1 0,-1 0 0,0 0 0,-1 1 0,0 0-1,0 0 1,0 0 0,0 1 0,6 10 0,-5-4-5,0 1 0,-1-1 0,0 1-1,-1 0 1,-1 1 0,0-1 0,-1 1-1,-1 0 1,0 0 0,0 22 0,-3 9-26,0-26 17,0 1 0,2 0 1,0-1-1,2 1 1,7 32-1,-8-49 4,-1 0-1,1 0 1,-1 0-1,1-1 1,0 1-1,0 0 1,1-1 0,-1 0-1,1 1 1,0-1-1,0 0 1,0-1 0,0 1-1,0 0 1,1-1-1,-1 0 1,1 1 0,-1-2-1,1 1 1,0 0-1,0-1 1,0 1-1,0-1 1,0 0 0,0-1-1,0 1 1,0-1-1,0 1 1,1-1 0,-1-1-1,0 1 1,0 0-1,7-3 1,-6 3 11,0-1-1,0-1 1,0 1 0,0-1 0,0 0 0,0 0-1,0 0 1,-1 0 0,1-1 0,-1 0-1,0 0 1,0 0 0,0-1 0,0 1-1,4-6 1,-2 1 59,-1 1 0,0-1 1,-1 0-1,0 0 0,0 0 0,0-1 0,-1 1 0,2-13 0,-1 4 55,-1 1-1,-1-1 0,-1 1 1,-1-1-1,0 0 0,-1 1 1,0-1-1,-2 0 0,-5-23 1,4 31-175,1 0-1,-1 0 1,0 0 0,-1 1 0,0 0-1,0 0 1,-1 0 0,0 0 0,-1 1 0,1 0-1,-1 1 1,-1-1 0,1 1 0,-1 1 0,0-1-1,0 1 1,-1 1 0,1 0 0,-1 0 0,0 0-1,0 1 1,-1 1 0,1-1 0,-1 1 0,1 1-1,-1 0 1,1 0 0,-1 1 0,-13 2 0,20-2-305,-1 1 0,0 0 0,1 0 0,-1 1 0,1-1 0,-1 1 0,1 0 0,-5 3 0,-16 20-6376</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55.001"/>
    </inkml:context>
    <inkml:brush xml:id="br0">
      <inkml:brushProperty name="width" value="0.05" units="cm"/>
      <inkml:brushProperty name="height" value="0.05" units="cm"/>
      <inkml:brushProperty name="color" value="#5B2D90"/>
    </inkml:brush>
  </inkml:definitions>
  <inkml:trace contextRef="#ctx0" brushRef="#br0">64 164 2561,'0'0'13774,"-3"-4"-12186,2 4-1563,1-1-1,0 1 1,0-1 0,-1 1-1,1-1 1,-1 0 0,1 1 0,0 0-1,-1-1 1,1 1 0,-1-1-1,1 1 1,-1 0 0,1-1 0,-1 1-1,0 0 1,1-1 0,-1 1-1,1 0 1,-1 0 0,1 0 0,-1 0-1,0-1 1,1 1 0,-1 0-1,0 0 1,1 0 0,-1 0 0,1 0-1,-1 0 1,0 1 0,1-1-1,-1 0 1,0 0 0,1 0 0,-1 1-1,1-1 1,-1 0 0,1 0-1,-1 1 1,1-1 0,-1 1-1,1-1 1,-1 0 0,1 1 0,-1-1-1,1 1 1,0-1 0,-1 1-1,1-1 1,-1 2 0,-1 2 105,1 1 0,-1-1 0,1 1 1,0-1-1,0 1 0,0-1 0,1 10 0,-1-11-47,1-1 1,0 1-1,0 0 0,0-1 0,0 1 0,1 0 0,-1-1 0,1 1 0,0-1 1,-1 1-1,1-1 0,0 1 0,1-1 0,-1 1 0,0-1 0,1 0 0,-1 0 1,1 1-1,0-1 0,1 2 0,0-3 8,0 1-1,1 0 1,-1-1 0,0 0-1,0 0 1,1 0-1,-1 0 1,0 0 0,1 0-1,-1-1 1,1 0 0,-1 0-1,1 0 1,-1 0 0,7-1-1,-3-1-9,0 0 0,0 0-1,0-1 1,-1 0 0,1 0 0,-1 0-1,1-1 1,-1 0 0,0 0-1,0 0 1,-1-1 0,0 0-1,1 0 1,-2-1 0,1 1-1,0-1 1,3-6 0,-4 6-77,0 0-1,0-1 1,-1 1 0,0-1 0,0 1 0,0-1-1,-1 0 1,0 0 0,-1 0 0,1 0 0,-1 0-1,0 0 1,-1-1 0,0 1 0,0 0 0,-1 0-1,-1-11 1,0 15-15,0-1-1,1 1 1,-1-1-1,-1 1 1,1 0-1,0 0 1,-1-1 0,0 2-1,1-1 1,-1 0-1,0 1 1,-1-1-1,1 1 1,0 0 0,-1 0-1,1 0 1,-1 1-1,1-1 1,-1 1-1,0 0 1,0 0 0,0 0-1,0 0 1,0 1-1,-7-1 1,5 1-110,0-1 1,0 1-1,-1 1 1,1-1 0,0 1-1,0 0 1,0 0-1,0 1 1,1 0-1,-1 0 1,0 0-1,1 1 1,-1 0-1,1 0 1,0 0-1,-7 5 1,7-2-166,0 0 0,0 1-1,1-1 1,0 1 0,0 0 0,0 0 0,1 0-1,0 0 1,1 0 0,-1 1 0,1-1 0,-1 11-1,1-3-877,1 0-1,0 0 0,1 0 1,1 0-1,4 24 0,11 18-3688</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1.258"/>
    </inkml:context>
    <inkml:brush xml:id="br0">
      <inkml:brushProperty name="width" value="0.05" units="cm"/>
      <inkml:brushProperty name="height" value="0.05" units="cm"/>
      <inkml:brushProperty name="color" value="#5B2D90"/>
    </inkml:brush>
  </inkml:definitions>
  <inkml:trace contextRef="#ctx0" brushRef="#br0">435 1 7363,'0'0'10965,"-40"87"-9332,10-26-528,-5 10 95,-7 6-592,-4 3-255,-1 4-49,1 0-288,5-4-16,5-7-288,8-12-1521,6-13-3217,0-10-9685</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55.382"/>
    </inkml:context>
    <inkml:brush xml:id="br0">
      <inkml:brushProperty name="width" value="0.05" units="cm"/>
      <inkml:brushProperty name="height" value="0.05" units="cm"/>
      <inkml:brushProperty name="color" value="#5B2D90"/>
    </inkml:brush>
  </inkml:definitions>
  <inkml:trace contextRef="#ctx0" brushRef="#br0">12 137 6467,'0'0'6616,"-2"16"-4063,0 0-1893,-1 1 150,1 0 1,0 1-1,2-1 1,2 31-1,-2-47-750,1 1-1,-1-1 1,0 0-1,1 1 1,-1-1-1,1 0 1,0 0-1,-1 1 1,1-1 0,0 0-1,0 0 1,-1 0-1,1 0 1,0 0-1,0 0 1,0 0 0,1 0-1,-1 0 1,0-1-1,0 1 1,0 0-1,0-1 1,1 1 0,-1-1-1,0 1 1,1-1-1,-1 0 1,0 1-1,1-1 1,-1 0-1,1 0 1,-1 0 0,0 0-1,1 0 1,-1 0-1,0-1 1,1 1-1,1-1 1,2 0 152,0 0 0,1-1 0,-1 0 0,0 0 0,0 0 0,0 0 0,0-1 0,8-6 0,-2 0-117,-1 0 0,-1-1-1,0 0 1,0-1 0,-1 1 0,0-2-1,-1 1 1,0-1 0,-1 0-1,0 0 1,-1-1 0,-1 0-1,0 0 1,0 0 0,-1 0 0,-1 0-1,1-20 1,-3 31-106,0-1 0,0 1 0,-1-1 0,1 1 0,-1 0 0,1-1 0,-1 1 0,0 0 0,0 0 1,0-1-1,0 1 0,0 0 0,0 0 0,-1 0 0,1 0 0,-1 0 0,1 1 0,-1-1 0,0 0 0,1 1 0,-1-1 0,0 1 0,0 0 0,0-1 0,-1 1 0,1 0 0,0 0 0,0 0 0,0 1 0,-1-1 0,1 1 1,0-1-1,-1 1 0,-3 0 0,0-1-342,0 1 0,0 0 0,0 0 0,-1 1 0,1-1 1,0 1-1,0 1 0,0-1 0,0 1 0,0 0 0,0 1 1,-9 5-1,-17 17-5530</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56.714"/>
    </inkml:context>
    <inkml:brush xml:id="br0">
      <inkml:brushProperty name="width" value="0.05" units="cm"/>
      <inkml:brushProperty name="height" value="0.05" units="cm"/>
      <inkml:brushProperty name="color" value="#5B2D90"/>
    </inkml:brush>
  </inkml:definitions>
  <inkml:trace contextRef="#ctx0" brushRef="#br0">0 83 8436,'0'0'14839,"6"-9"-13623,67-2-1104,24-5 320,13 2-432,-5 3 369,-12 0-754,-14 4 305,-21 4-1776,-21 3-257,-27 0-3778</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57.096"/>
    </inkml:context>
    <inkml:brush xml:id="br0">
      <inkml:brushProperty name="width" value="0.05" units="cm"/>
      <inkml:brushProperty name="height" value="0.05" units="cm"/>
      <inkml:brushProperty name="color" value="#5B2D90"/>
    </inkml:brush>
  </inkml:definitions>
  <inkml:trace contextRef="#ctx0" brushRef="#br0">9 0 13078,'0'0'13142,"-8"43"-12550,20 18 225,-2 8-449,-8 3 128,-2 3-272,0-6-224,0-1 0,0-4-736,0-5-529,0-6-2016,0-12-1425,0-17-5987</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57.438"/>
    </inkml:context>
    <inkml:brush xml:id="br0">
      <inkml:brushProperty name="width" value="0.05" units="cm"/>
      <inkml:brushProperty name="height" value="0.05" units="cm"/>
      <inkml:brushProperty name="color" value="#5B2D90"/>
    </inkml:brush>
  </inkml:definitions>
  <inkml:trace contextRef="#ctx0" brushRef="#br0">1 227 10757,'0'0'2286,"18"-7"998,60-21-909,-74 26-2258,1 1-1,0 0 1,0 0 0,0 0 0,-1 1 0,1 0-1,0 0 1,0 0 0,0 0 0,0 1 0,0 0-1,-1 0 1,1 0 0,0 1 0,0-1-1,-1 1 1,0 0 0,1 0 0,-1 1 0,0-1-1,0 1 1,0 0 0,0 0 0,0 1 0,-1-1-1,0 1 1,0-1 0,6 9 0,-3-3-22,-1 1 1,0 0-1,0 0 0,-1 1 1,0-1-1,-1 1 1,0-1-1,-1 1 1,0 0-1,0 18 1,-1-18-43,-1-1 0,-1 0 0,1 0 0,-2 0 0,1 0 1,-4 11-1,4-18-49,-1 0 1,1-1-1,0 1 1,-1 0 0,1-1-1,-1 1 1,0-1-1,0 1 1,0-1-1,0 0 1,0 0 0,0 0-1,0 0 1,-1 0-1,1 0 1,-1-1-1,0 1 1,1-1 0,-1 0-1,0 0 1,0 0-1,0 0 1,0 0-1,0-1 1,-3 1-1,5-1 14,-1 1 0,1-1-1,-1 0 1,1-1-1,0 1 1,-1 0 0,1 0-1,-1 0 1,1-1-1,0 1 1,-1-1 0,1 1-1,0-1 1,-1 0-1,1 1 1,0-1 0,0 0-1,0 0 1,0 0-1,-1 0 1,1 0-1,1 0 1,-1 0 0,0 0-1,0 0 1,0-1-1,0 1 1,1 0 0,-1-1-1,1 1 1,-1 0-1,1-1 1,-1 1 0,1-2-1,-2-7 142,0 0 0,1 0-1,0 0 1,1-9 0,0 11-32,0-11-122,1 0 0,0 0 0,1 1 0,2-1 0,0 1 0,0 0-1,2 0 1,0 0 0,2 0 0,-1 1 0,2 1 0,0-1 0,1 1 0,1 1 0,1 0-1,0 0 1,21-19 0,-24 25-297,1 1 1,0 0-1,0 0 0,0 1 0,23-11 0,-25 15-412,1 0-1,-1 0 0,0 1 1,1 0-1,14-2 0,14 3-5748</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58.511"/>
    </inkml:context>
    <inkml:brush xml:id="br0">
      <inkml:brushProperty name="width" value="0.05" units="cm"/>
      <inkml:brushProperty name="height" value="0.05" units="cm"/>
      <inkml:brushProperty name="color" value="#5B2D90"/>
    </inkml:brush>
  </inkml:definitions>
  <inkml:trace contextRef="#ctx0" brushRef="#br0">0 336 4594,'0'0'19932,"0"0"-19889,1 0 0,-1 0 0,0 0 0,0 0 0,0 0 0,0 0 0,0 0 0,0 0 0,0 0 0,1 0 0,-1 0 0,0 0 1,0 0-1,0 0 0,0 0 0,0 0 0,0 0 0,0 0 0,1 0 0,-1 0 0,0 0 0,0 0 0,0 0 0,0 0 0,0 0 0,0 0 0,0 0 0,0 0 0,1 0 0,-1 0 0,0 0 0,0-1 1,0 1-1,0 0 0,0 0 0,0 0 0,0 0 0,0 0 0,0 0 0,0 0 0,0 0 0,0 0 0,0-1 0,0 1 0,1 0 0,-1 0 0,0 0 0,0 0 0,0 0 0,0 0 0,0 0 0,0-1 1,0 1-1,0 0 0,0 0 0,0 0 0,0 0 0,-1 0 0,1 0 0,0 0 0,0-1 0,0 1 0,0 0 0,0 0 0,0 0 0,226-1 1048,271-34 1,-466 30-1077,66-8 25,122-33 1,-213 44-37,0 0 0,0 0 0,-1 0 0,1-1 0,0 0 1,-1 0-1,0 0 0,1-1 0,7-7 0,-12 10-26,0-1 0,0 1 1,1-1-1,-1 0 0,0 1 0,0-1 0,-1 0 0,1 0 0,0 0 0,-1 0 0,1 0 0,-1 0 0,1 0 0,-1 0 0,0 0 0,0 0 1,0 0-1,0 0 0,0 0 0,0 1 0,-1-1 0,1 0 0,-1 0 0,1 0 0,-1 0 0,0 0 0,0 0 0,0 1 0,0-1 1,0 0-1,0 0 0,0 1 0,0-1 0,-3-1 0,-3-5-199,-2 0-1,1 0 1,-1 1 0,0 0 0,-1 0 0,0 1-1,0 1 1,-12-6 0,-14-5-343,-41-10 0,67 22 541,-67-15-362,77 21 367,-1-1 1,0 1-1,1-1 1,-1 0-1,1 1 1,0-1 0,-1 1-1,1-1 1,0 1-1,0-1 1,0 1-1,0-1 1,0 1-1,0-1 1,1 1-1,-1-1 1,1 3-1,18 68 95,-13-54 79,-1 0 0,-1 0 1,3 28-1,-6-36-110,0-1 0,-1 0 0,0 1 0,0-1 0,-1 1 1,0-1-1,-1 0 0,0 0 0,0 0 0,-1 0 0,0 0 0,-1 0 0,0-1 0,0 1 1,-1-1-1,0 0 0,-1-1 0,1 1 0,-1-1 0,-13 12 0,-54 49 35,-37 38-4254,82-74-763</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2:59.648"/>
    </inkml:context>
    <inkml:brush xml:id="br0">
      <inkml:brushProperty name="width" value="0.05" units="cm"/>
      <inkml:brushProperty name="height" value="0.05" units="cm"/>
      <inkml:brushProperty name="color" value="#5B2D90"/>
    </inkml:brush>
  </inkml:definitions>
  <inkml:trace contextRef="#ctx0" brushRef="#br0">507 413 10613,'0'0'11619,"1"-12"-10590,-1 9-964,1-1 0,-1 1 0,0 0-1,0 0 1,0-1 0,0 1 0,-1 0-1,1 0 1,-1 0 0,0-1 0,-2-4-1,1 6-46,1 0-1,-1 0 0,0 1 0,0-1 0,0 1 0,0 0 0,0-1 0,-1 1 0,1 0 0,0 0 0,-1 0 0,1 1 0,0-1 0,-1 1 0,1-1 0,-1 1 1,1 0-1,-1-1 0,1 2 0,-1-1 0,-3 0 0,-67 5 273,1 2 0,0 4 1,1 3-1,-72 23 0,142-37-286,1 1 0,0-1 0,-1 0 0,1 1 0,0-1-1,-1 0 1,1 0 0,-1 0 0,1 1 0,-1-1 0,1 0 0,-1 0 0,1 0 0,-1 0-1,1 0 1,0 0 0,-1 0 0,1 0 0,-1 0 0,1 0 0,-1 0 0,1 0 0,-1 0-1,1 0 1,-1-1 0,1 1 0,-1 0 0,1 0 0,0 0 0,-1-1 0,1 1-1,-1 0 1,1 0 0,0-1 0,-1 1 0,1 0 0,0-1 0,0 1 0,-1-1 0,1 1-1,0 0 1,0-1 0,-1 1 0,1-1 0,0 1 0,0-1 0,0 1 0,0-1 0,0 1-1,-1 0 1,1-1 0,0 1 0,0-1 0,0 1 0,0-1 0,1 1 0,-1-1-1,0 1 1,0-1 0,0 1 0,0-1 0,0 1 0,1 0 0,-1-1 0,0 1 0,0-1-1,0 1 1,1 0 0,0-1 0,21-36-2,-19 32 15,68-114-59,-52 82 64,2 2-1,1 0 1,51-59 0,-70 90 35,1 0-1,0 0 0,0 1 0,1-1 1,-1 1-1,1 0 0,0 0 0,5-2 1,-9 5-36,0-1 0,1 1 1,-1 0-1,0 0 1,0 0-1,0 0 1,1 0-1,-1 0 1,0 0-1,0 0 1,1 0-1,-1 0 1,0 1-1,0-1 1,0 0-1,0 1 1,0-1-1,1 1 1,-1 0-1,0-1 1,0 1-1,0 0 1,-1 0-1,1-1 1,0 1-1,0 0 1,0 0-1,0 0 1,-1 0-1,1 0 0,0 0 1,-1 0-1,1 0 1,-1 0-1,0 1 1,1-1-1,-1 0 1,0 0-1,1 0 1,-1 1-1,0-1 1,0 1-1,7 30 168,-1 0-1,-2 0 0,-1 0 0,-2 1 1,0-1-1,-8 53 0,-48 193 561,46-240-817,2-7-462,1 0 1,1 1 0,2 0-1,1 55 1,2-85 268,-1 1-1,1 0 1,1 0 0,-1 0 0,0-1-1,1 1 1,-1 0 0,1 0-1,0-1 1,0 1 0,0 0 0,0-1-1,0 1 1,1-1 0,-1 1-1,1-1 1,-1 0 0,1 0 0,0 0-1,0 0 1,0 0 0,0 0-1,0 0 1,1-1 0,-1 1 0,1-1-1,-1 1 1,1-1 0,-1 0-1,1 0 1,3 1 0,51 7-10581</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0.113"/>
    </inkml:context>
    <inkml:brush xml:id="br0">
      <inkml:brushProperty name="width" value="0.05" units="cm"/>
      <inkml:brushProperty name="height" value="0.05" units="cm"/>
      <inkml:brushProperty name="color" value="#5B2D90"/>
    </inkml:brush>
  </inkml:definitions>
  <inkml:trace contextRef="#ctx0" brushRef="#br0">172 592 4626,'0'0'14223,"-18"-19"-11620,-58-66-815,68 75-1512,-1-1 0,2 0 0,0-1 0,0 0 0,1 0 0,0 0-1,1-1 1,1 1 0,-5-24 0,4 7 98,3 1-1,0-54 1,2 55-268,0 14-53,0 1 1,1-1-1,1 1 1,0 0-1,0-1 1,1 1 0,7-17-1,-8 25-51,0 0 1,0 0-1,0 0 0,1 0 1,-1 1-1,1-1 0,0 1 0,0-1 1,0 1-1,1 0 0,-1 0 1,1 1-1,0-1 0,0 1 0,-1 0 1,2 0-1,-1 0 0,0 0 1,0 1-1,0-1 0,1 1 1,-1 0-1,1 1 0,4-1 0,-6 1-11,0 0 0,0 0-1,0 0 1,0 1 0,1-1-1,-1 1 1,0 0-1,0 0 1,0 0 0,-1 1-1,1-1 1,0 0 0,0 1-1,-1 0 1,1 0 0,-1 0-1,1 0 1,-1 0-1,0 0 1,0 1 0,0-1-1,0 1 1,0-1 0,-1 1-1,1 0 1,-1 0 0,0-1-1,0 1 1,2 6-1,2 7-23,-1-1 0,-1 1-1,0 0 1,1 27-1,-4-6 53,-1 0-1,-2 0 1,-2-1 0,-1 1 0,-2-1-1,-1 0 1,-2-1 0,-20 44-1,31-77-23,-51 140-138,44-120 107,2 0-1,0 0 0,2 0 1,-1 35-1,3-55 39,1 0-1,0 0 1,0 0-1,0-1 1,0 1-1,1 0 1,-1 0-1,0-1 1,1 1-1,-1 0 1,1 0-1,0-1 1,0 1-1,-1-1 1,1 1-1,0-1 1,0 1-1,0-1 1,1 1-1,-1-1 1,0 0-1,0 0 1,1 1-1,-1-1 1,1 0-1,1 1 1,0-2 6,0 1 1,0 0-1,0-1 0,0 1 1,0-1-1,1 0 0,-1 0 1,0 0-1,0 0 1,0-1-1,1 1 0,-1-1 1,4-1-1,4-2 86,-1 0 1,1-1-1,-1 0 0,0 0 1,0-1-1,-1 0 0,14-12 1,-15 8-24,0 0 1,0-1-1,-1 0 0,0 0 1,-1 0-1,0-1 1,-1 0-1,0 0 0,-1-1 1,-1 1-1,0-1 1,0 0-1,-1 0 0,0-26 1,-2 32-75,0 0 0,-1 0 0,0 0 0,0 0 0,-1 0-1,0 0 1,0 0 0,0 1 0,-1-1 0,0 1 0,0-1 0,-7-8 0,7 11-86,-1 0 1,0 0-1,0 0 1,-1 0-1,1 1 1,-1-1-1,1 1 0,-1 1 1,0-1-1,0 1 1,-1-1-1,1 2 1,0-1-1,-1 0 1,1 1-1,-1 0 0,-8 0 1,13 0-84,-1 1 1,1 0-1,0 0 0,0 0 1,0 0-1,0 0 0,0 0 1,-1 0-1,1 0 0,0 0 1,0 1-1,0-1 0,0 0 1,0 1-1,0-1 1,0 1-1,0-1 0,0 1 1,0-1-1,0 1 0,0 0 1,0-1-1,0 1 0,0 0 1,1 0-1,-1 0 0,0 0 1,0 0-1,1 0 0,-1 0 1,1 0-1,-1 0 0,1 0 1,0 0-1,-1 0 1,1 0-1,0 0 0,-1 0 1,1 0-1,0 1 0,0-1 1,0 0-1,0 0 0,0 0 1,1 0-1,-1 0 0,0 1 1,0-1-1,1 0 0,-1 0 1,0 0-1,1 0 0,0 0 1,-1 0-1,2 1 0,16 24-6812</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0.468"/>
    </inkml:context>
    <inkml:brush xml:id="br0">
      <inkml:brushProperty name="width" value="0.05" units="cm"/>
      <inkml:brushProperty name="height" value="0.05" units="cm"/>
      <inkml:brushProperty name="color" value="#5B2D90"/>
    </inkml:brush>
  </inkml:definitions>
  <inkml:trace contextRef="#ctx0" brushRef="#br0">1 75 13126,'0'0'8833,"12"15"-7432,-2-1-1133,-3-2-10,1-1 1,0 1-1,0-2 0,1 1 1,1-2-1,0 1 0,0-1 1,15 10-1,-23-18-188,1 1 0,-1-1 0,1 0 0,-1 0 0,1 1 0,0-2 1,-1 1-1,1 0 0,0-1 0,-1 1 0,1-1 0,0 0 0,0 1 0,0-2 0,-1 1 0,1 0 0,0 0 0,0-1 0,0 0 0,-1 1 0,1-1 0,0 0 0,-1 0 0,1-1 0,-1 1 0,0 0 0,1-1 0,-1 0 1,0 1-1,0-1 0,0 0 0,0 0 0,0 0 0,0 0 0,0-1 0,-1 1 0,1 0 0,-1-1 0,0 1 0,1-1 0,-1 1 0,-1-1 0,3-5 0,-2 3-49,0 0 0,0-1 0,0 1 1,0 0-1,-1-1 0,1 1 0,-2 0 0,1-1 0,0 1 0,-1-1 0,0 1 0,0 0 0,-1 0 0,1 0 0,-1 0 1,-1 0-1,1 0 0,0 0 0,-1 1 0,0-1 0,0 1 0,-5-6 0,1 5-210,1 0 0,-1 0 1,0 1-1,0 0 0,-1 0 0,1 1 0,-1 0 0,0 0 0,-12-2 1,15 4-296,1 1 0,-1-1 1,0 1-1,0 0 0,0 0 1,0 0-1,0 0 0,0 1 1,1 0-1,-9 3 1,12-4 130,0 1 1,-1-1 0,1 1 0,0 0 0,0 0 0,0-1-1,0 1 1,-1 0 0,1 0 0,0 0 0,1 0 0,-1 1-1,0-1 1,0 0 0,0 0 0,0 2 0,-2 23-10659</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0.833"/>
    </inkml:context>
    <inkml:brush xml:id="br0">
      <inkml:brushProperty name="width" value="0.05" units="cm"/>
      <inkml:brushProperty name="height" value="0.05" units="cm"/>
      <inkml:brushProperty name="color" value="#5B2D90"/>
    </inkml:brush>
  </inkml:definitions>
  <inkml:trace contextRef="#ctx0" brushRef="#br0">199 130 9652,'0'0'2511,"0"-16"1179,0-84 1154,-4 86-2349,-5 17-791,-10 21-988,-5 14-377,3 0 0,1 1 0,2 1 0,1 1 0,2 0 0,3 2 0,1-1 0,1 1 0,3 1 0,-2 52 0,8-69-285,0 23 127,9 98-1,-6-136-250,0 0-1,0 0 1,1 0 0,1 0-1,0 0 1,0-1-1,1 0 1,1 0 0,0 0-1,0 0 1,1-1-1,0 0 1,13 13 0,-14-19-132,-1 0 1,1 0 0,0-1 0,-1 1 0,1-1 0,1-1 0,-1 1 0,0-1 0,1 0 0,-1 0 0,1-1 0,0 0 0,-1 0 0,1-1 0,0 0 0,0 0 0,-1 0 0,12-3 0,-6 1-674,0 0 0,-1-2 0,1 1 0,-1-1 0,1-1 0,-1 0 1,-1-1-1,1 0 0,13-10 0,39-40-12142</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1.218"/>
    </inkml:context>
    <inkml:brush xml:id="br0">
      <inkml:brushProperty name="width" value="0.05" units="cm"/>
      <inkml:brushProperty name="height" value="0.05" units="cm"/>
      <inkml:brushProperty name="color" value="#5B2D90"/>
    </inkml:brush>
  </inkml:definitions>
  <inkml:trace contextRef="#ctx0" brushRef="#br0">58 456 11333,'0'0'12182,"0"16"-11350,0 17-396,1 41 1100,-14 114 0,-32 68-1797,52-291-743,20-60 0,2-5 1208,11-80 252,18-77 91,-40 193-270,48-115-1,-61 167-258,25-47 62,-28 56-52,0 0-1,0-1 1,1 1 0,-1 0-1,1 0 1,0 1 0,-1-1-1,1 1 1,1-1 0,-1 1-1,0 0 1,1 0 0,4-2-1,-6 3-35,-1 1-1,1 0 0,-1-1 0,0 1 1,1 0-1,-1 0 0,1 0 0,-1 0 0,1 0 1,-1 0-1,0 0 0,1 1 0,-1-1 1,1 0-1,-1 1 0,0-1 0,1 1 0,-1 0 1,0-1-1,0 1 0,1 0 0,0 1 1,1 0-46,-1 1 1,1 0-1,-1 0 1,0 0-1,0 0 1,0 0-1,-1 0 1,4 7-1,-1 4-262,0 0 0,0 0 0,1 21 0,-2-12-996,-1 1 0,-1-1 0,-1 0 0,-6 46 0,1-46-2195,-18 41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1.926"/>
    </inkml:context>
    <inkml:brush xml:id="br0">
      <inkml:brushProperty name="width" value="0.05" units="cm"/>
      <inkml:brushProperty name="height" value="0.05" units="cm"/>
      <inkml:brushProperty name="color" value="#5B2D90"/>
    </inkml:brush>
  </inkml:definitions>
  <inkml:trace contextRef="#ctx0" brushRef="#br0">1 919 5202,'0'0'7804,"5"1"-6857,1 0-614,1-1 0,0 0 0,-1 0 0,1 0 0,-1-1 0,1 0 0,-1-1 0,1 1 0,-1-1 0,0 0 0,10-5 0,76-41 1206,-64 32-1098,1346-690 1952,-1119 604-2327,-169 69 47,-129 47-3608,11-1-2801</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1.580"/>
    </inkml:context>
    <inkml:brush xml:id="br0">
      <inkml:brushProperty name="width" value="0.05" units="cm"/>
      <inkml:brushProperty name="height" value="0.05" units="cm"/>
      <inkml:brushProperty name="color" value="#5B2D90"/>
    </inkml:brush>
  </inkml:definitions>
  <inkml:trace contextRef="#ctx0" brushRef="#br0">1 552 14407,'0'0'10644,"123"-4"-10531,-34-7-226,0-3-63,-6-4-2561,-17-9-4082</inkml:trace>
  <inkml:trace contextRef="#ctx0" brushRef="#br0" timeOffset="1">810 0 5699,'0'0'15127,"33"100"-13943,-11-27 1297,0 11-1040,-8 7-945,-14 2 1089,-4 3-1553,-42 2 32,-17 0-64,-12-1-240,-1 1-1217,11-16-2929,21-12-10581</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1.948"/>
    </inkml:context>
    <inkml:brush xml:id="br0">
      <inkml:brushProperty name="width" value="0.05" units="cm"/>
      <inkml:brushProperty name="height" value="0.05" units="cm"/>
      <inkml:brushProperty name="color" value="#5B2D90"/>
    </inkml:brush>
  </inkml:definitions>
  <inkml:trace contextRef="#ctx0" brushRef="#br0">272 1 19369,'0'0'6899,"-43"107"-6099,15-50-223,-2 3-497,-4-1-80,-1-2 0,-5-5-1265,4-11-1120,11-16-2961</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3.535"/>
    </inkml:context>
    <inkml:brush xml:id="br0">
      <inkml:brushProperty name="width" value="0.05" units="cm"/>
      <inkml:brushProperty name="height" value="0.05" units="cm"/>
      <inkml:brushProperty name="color" value="#5B2D90"/>
    </inkml:brush>
  </inkml:definitions>
  <inkml:trace contextRef="#ctx0" brushRef="#br0">0 288 8964,'0'0'12467,"5"-7"-11045,6-5-219,0 0 1,25-19-1,-35 29-1046,1 0 0,0 0 1,-1 0-1,1 0 0,-1 0 1,0-1-1,0 1 0,0 0 1,0-1-1,0 1 0,0 0 1,-1-1-1,1 1 0,-1-1 1,0 1-1,1-6 0,7-27-217,-1 26 58,0 0 1,0 0-1,1 1 0,0 0 0,0 1 0,1 0 0,0 0 0,0 1 0,0 0 1,1 0-1,0 1 0,0 0 0,17-4 0,5-2-43,1 2-1,0 2 1,37-4-1,-59 9 57,8-1 12,0 1 1,1 1 0,36 3-1,-52-2-27,1 0 0,-1 1-1,0 0 1,0 0 0,0 0 0,0 0-1,0 1 1,0 0 0,0 0 0,0 0-1,-1 0 1,1 0 0,-1 1 0,1 0-1,-1 0 1,0-1 0,0 2-1,0-1 1,-1 0 0,1 1 0,-1-1-1,0 1 1,3 6 0,-1 0-15,0 1-1,-1 0 1,-1 0 0,0 0-1,0 0 1,-1 0 0,-1 0 0,1 1-1,-2-1 1,0 0 0,0 0-1,-1 0 1,-4 12 0,-4 10-158,-2 0 0,-31 56 0,6-11-161,32-67 276,0 1 1,1 0-1,0 0 1,1 0-1,1 1 1,0-1-1,0 1 1,1-1-1,1 1 1,0 0-1,1-1 1,0 1-1,1 0 1,0-1-1,1 0 1,1 1-1,0-1 1,8 18-1,-9-25 15,1 1 46,0 1 1,-1 0 0,1 0-1,-1 0 1,-1 0 0,1 1 0,-1-1-1,-1 1 1,1-1 0,-1 9-1,-1-14 4,0-1-1,0 1 0,0-1 0,0 0 0,-1 0 0,1 1 1,-1-1-1,1 0 0,-1 1 0,1-1 0,-1 0 0,0 0 1,1 0-1,-1 0 0,0 0 0,0 0 0,0 0 0,0 0 1,0 0-1,0 0 0,-2 1 0,-35 12 115,-45-9 79,78-5-194,1 0-3,-6 0-86,1 0 0,0 0-1,0-1 1,0 0 0,-17-5 0,25 5 26,-1 1 0,0-1 1,0 0-1,0 0 1,1 0-1,-1 0 0,1 0 1,-1 0-1,1-1 1,-1 1-1,1-1 0,0 1 1,-1-1-1,1 1 1,0-1-1,0 1 0,0-1 1,0 0-1,1 0 1,-1 0-1,0 1 0,1-1 1,-1 0-1,1 0 1,0 0-1,0 0 0,-1 0 1,1 0-1,0 0 1,1 0-1,-1 0 0,0 0 1,2-3-1,-2 1-583,1 0-1,0 0 1,1 0-1,-1 1 1,1-1-1,-1 0 1,1 1 0,3-6-1,37-34-12211</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4.053"/>
    </inkml:context>
    <inkml:brush xml:id="br0">
      <inkml:brushProperty name="width" value="0.05" units="cm"/>
      <inkml:brushProperty name="height" value="0.05" units="cm"/>
      <inkml:brushProperty name="color" value="#5B2D90"/>
    </inkml:brush>
  </inkml:definitions>
  <inkml:trace contextRef="#ctx0" brushRef="#br0">57 147 16568,'0'0'3057,"17"-20"-133,56-64-1022,-69 80-1835,0 0 0,-1 0 0,1 1 0,1-1 1,-1 1-1,0 0 0,1 0 0,0 1 0,0 0 0,-1-1 0,1 1 0,1 1 0,-1-1 0,6 0 0,-8 2-9,-1 0 0,1 0 0,0 0 0,0 1-1,0-1 1,-1 1 0,1-1 0,0 1 0,0 0 0,-1 0 0,1 1-1,-1-1 1,1 0 0,-1 1 0,0 0 0,1-1 0,-1 1-1,0 0 1,2 2 0,2 4 46,-1-1 0,0 1 0,0 1 0,-1-1 0,0 0 0,0 1-1,-1 0 1,0 0 0,-1 0 0,0 0 0,0 0 0,0 11 0,-2-6-96,0 0 0,-1 1 0,0-1 1,-1 0-1,-1 1 0,0-1 0,-1-1 0,0 1 1,-1 0-1,-1-1 0,0 0 0,-1 0 0,0-1 0,-10 12 1,-14 16 54,-2-1 1,-63 57 0,13-14-26,82-82-40,0 1 1,0 0-1,1 0 1,-1 0-1,0 0 1,0 0-1,0 0 1,1 1-1,-1-1 1,0 0-1,1 0 1,-1 0-1,1 1 1,0-1-1,-1 0 1,1 3-1,0-4-1,0 1-1,0-1 1,1 1-1,-1-1 0,0 1 1,1-1-1,-1 0 1,0 1-1,1-1 0,-1 1 1,0-1-1,1 0 0,-1 0 1,1 1-1,-1-1 1,1 0-1,-1 0 0,1 1 1,-1-1-1,1 0 0,-1 0 1,1 0-1,-1 0 1,1 0-1,-1 0 0,1 0 1,0 0-1,52-5-37,3-9-347,0-3 0,-2-2 0,0-2 1,-1-3-1,-1-2 0,-1-2 0,57-43 0,-71 45 115,-2-2 0,0-1 0,-2-2 0,-2-1 0,31-39 0,-71 86 413,2 0-1,0 1 1,0 0 0,2 0-1,0 1 1,1-1-1,0 1 1,2 0 0,0 0-1,1 0 1,1 29-1,0-42-93,1 0 0,0 0 0,0 0 0,0 0 0,0 0-1,1 0 1,-1-1 0,1 1 0,0 0 0,0-1-1,0 0 1,1 1 0,-1-1 0,1 0 0,0 0-1,0 0 1,0-1 0,0 1 0,0-1 0,1 0 0,-1 1-1,1-1 1,-1-1 0,1 1 0,0-1 0,0 1-1,0-1 1,0 0 0,0 0 0,6 0 0,3 1 133,1-1 1,-1 0 0,0-1 0,1-1 0,-1 0 0,1 0 0,-1-1-1,15-5 1,-17 3-135,-1 0 1,0-1-1,0 0 0,-1 0 0,1-1 1,-1-1-1,0 1 0,-1-1 0,0-1 1,0 0-1,0 0 0,-1 0 0,0-1 1,-1 0-1,0 0 0,6-13 0,-9 16-43,0 1 0,-1-1 0,0 0 0,0 0 0,0 0 0,-1 0 0,1 0 0,-1 0 0,-1-1 0,1 1 0,-1 0-1,0 0 1,-1-1 0,0 1 0,0 0 0,0 0 0,0 0 0,-1 0 0,0 0 0,0 0 0,-1 0 0,0 0 0,0 1 0,0 0 0,-1-1 0,1 1-1,-1 0 1,-1 1 0,-6-7 0,2 4-191,0 0-1,-1 1 1,1 1-1,-1 0 1,0 0-1,-1 0 1,1 2-1,-1-1 0,0 1 1,0 1-1,0 0 1,0 0-1,0 1 1,0 1-1,-21 1 1,22 0-666,-1 0 1,1 1-1,0 0 1,0 1-1,1 0 1,-1 0-1,0 1 0,1 0 1,0 1-1,-15 10 1,-11 17-12462</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4.553"/>
    </inkml:context>
    <inkml:brush xml:id="br0">
      <inkml:brushProperty name="width" value="0.05" units="cm"/>
      <inkml:brushProperty name="height" value="0.05" units="cm"/>
      <inkml:brushProperty name="color" value="#5B2D90"/>
    </inkml:brush>
  </inkml:definitions>
  <inkml:trace contextRef="#ctx0" brushRef="#br0">187 0 6755,'0'0'14572,"-2"1"-13531,-1 0-990,1 1 0,0-1 0,-1 1 0,1 0 0,0 0 0,0 0 0,0 0 0,0 0 0,0 0 1,1 0-1,-1 1 0,1-1 0,-1 1 0,1-1 0,0 1 0,0-1 0,0 1 0,-1 3 0,-5 11 150,-17 29 406,2 2 0,2 1 1,2 1-1,3 0 0,1 1 0,3 0 1,-6 75-1,14-76-444,8 81 0,-3-110-150,2 0-1,0 0 1,1-1-1,1 0 1,1 0-1,14 28 1,-18-42-128,0 0 0,0-1 1,1 0-1,0 0 0,0 0 1,0 0-1,1-1 0,-1 0 1,1 0-1,0 0 0,0 0 1,1-1-1,-1 0 1,1 0-1,0 0 0,11 3 1,-9-4-283,-1 0 0,1-1 0,0 0 0,0-1 0,0 1 1,-1-1-1,1-1 0,0 0 0,0 0 0,-1 0 0,1-1 0,-1 0 1,12-5-1,-8 1-1084,1-1-1,-1 0 1,17-13 0,-28 20 1451</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5.068"/>
    </inkml:context>
    <inkml:brush xml:id="br0">
      <inkml:brushProperty name="width" value="0.05" units="cm"/>
      <inkml:brushProperty name="height" value="0.05" units="cm"/>
      <inkml:brushProperty name="color" value="#5B2D90"/>
    </inkml:brush>
  </inkml:definitions>
  <inkml:trace contextRef="#ctx0" brushRef="#br0">70 219 15847,'0'0'5699,"-2"25"-4029,-12 153 395,14-176-2022,-11 93 1277,10-89-1290,0 1 1,-1-1 0,0 1-1,0-1 1,0 0-1,-1 0 1,0 0 0,0 0-1,-1-1 1,0 1 0,0-1-1,-5 6 1,6-45-103,4-21-621,15-104 1,-11 132 474,1-1-1,1 1 1,2 1 0,1-1-1,20-39 1,-26 59 179,-4 6 30,0 1 0,0-1 1,1 0-1,-1 0 0,1 0 0,-1 0 1,1 0-1,-1 0 0,1 1 0,-1-1 1,1 0-1,0 0 0,-1 1 1,1-1-1,0 1 0,0-1 0,0 0 1,-1 1-1,1 0 0,0-1 0,0 1 1,1-1-1,-1 3-14,0 0-1,0-1 1,-1 1-1,1 0 1,0 0 0,-1 0-1,1 0 1,-1 0-1,0 0 1,0 0 0,0 3-1,1-1 1,0 7 21,1 0-1,0 0 1,1 0 0,0-1 0,0 1-1,2-1 1,-1 0 0,1 0 0,11 16-1,-13-23 51,0 1 0,0-1 0,0 0 0,1 0 0,0-1 0,-1 1 0,1-1 0,0 1 0,0-1 0,0-1 0,0 1 0,1 0 0,-1-1 0,0 0 0,1 0 0,-1 0 0,1-1 0,-1 1 0,1-1 0,-1 0 0,1-1 0,-1 1 0,1-1 0,-1 1 0,1-1-1,7-4 1,-2 2 13,0-2-1,0 1 0,-1-1 1,0-1-1,0 0 0,0 0 1,-1 0-1,0-1 0,0-1 1,-1 1-1,0-1 0,0 0 0,0-1 1,-1 0-1,6-13 0,9-18 652,-1-1 0,17-53-1,-31 78-228,-7 18-457,0 1-1,1 0 1,0-1-1,-1 1 1,1 0-1,0 0 1,0-1-1,0 1 1,0 0-1,2 3 1,-1 13-82,-1-12-38,-7 273 604,-9-141-2912,8-95-2137,-15 47 0,16-68-6245</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5.422"/>
    </inkml:context>
    <inkml:brush xml:id="br0">
      <inkml:brushProperty name="width" value="0.05" units="cm"/>
      <inkml:brushProperty name="height" value="0.05" units="cm"/>
      <inkml:brushProperty name="color" value="#5B2D90"/>
    </inkml:brush>
  </inkml:definitions>
  <inkml:trace contextRef="#ctx0" brushRef="#br0">518 1 16119,'0'0'8036,"131"54"-7300,-79 20 1457,-7 21-1536,-13 14 111,-16 5-32,-16 4-560,-8 1-15,-51-6-161,-25-5-353,-23-13-159,-16-11-2465,-8-11 560,-5-20-2193,-9-15-6548</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6.631"/>
    </inkml:context>
    <inkml:brush xml:id="br0">
      <inkml:brushProperty name="width" value="0.05" units="cm"/>
      <inkml:brushProperty name="height" value="0.05" units="cm"/>
      <inkml:brushProperty name="color" value="#5B2D90"/>
    </inkml:brush>
  </inkml:definitions>
  <inkml:trace contextRef="#ctx0" brushRef="#br0">272 1 18921,'0'0'5138,"-123"123"-5266,71-62 128,7-1-336,11-6-1873,16-17-5635</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7.747"/>
    </inkml:context>
    <inkml:brush xml:id="br0">
      <inkml:brushProperty name="width" value="0.05" units="cm"/>
      <inkml:brushProperty name="height" value="0.05" units="cm"/>
      <inkml:brushProperty name="color" value="#5B2D90"/>
    </inkml:brush>
  </inkml:definitions>
  <inkml:trace contextRef="#ctx0" brushRef="#br0">93 141 6067,'0'0'13715,"-15"-6"-11866,-48-14-448,49 11 548,23 6-1811,-6 2 67,107-21 396,139-11 0,-110 17-592,53-12-1314,-228 26-6162,-58 3-1,47 7 3279,0 1 3638,14-7 19965,41 19-33130</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8.454"/>
    </inkml:context>
    <inkml:brush xml:id="br0">
      <inkml:brushProperty name="width" value="0.05" units="cm"/>
      <inkml:brushProperty name="height" value="0.05" units="cm"/>
      <inkml:brushProperty name="color" value="#5B2D90"/>
    </inkml:brush>
  </inkml:definitions>
  <inkml:trace contextRef="#ctx0" brushRef="#br0">54 290 8388,'0'0'11493,"-6"-19"-9857,-18-59-561,23 74-989,1 0 0,-1 1 1,0-1-1,1 0 0,0 0 1,0 0-1,0 1 0,0-1 1,1 0-1,-1 0 1,1 1-1,0-1 0,0 0 1,1 1-1,-1-1 0,1 1 1,-1-1-1,1 1 0,0 0 1,0 0-1,1 0 0,4-5 1,1 0 6,1 1 1,0 0 0,0 1 0,1 0-1,15-7 1,-20 11-33,14-8-14,2 1 0,-1 1 1,1 1-1,0 1 0,0 1 1,1 0-1,0 2 0,0 0 1,0 2-1,22 1 0,-39 0-41,-1 1-1,1-1 0,-1 1 1,1 0-1,-1 0 1,0 1-1,1-1 1,-1 1-1,0 0 1,0 0-1,0 1 1,0-1-1,-1 1 1,1-1-1,-1 1 1,1 1-1,-1-1 0,0 0 1,0 1-1,-1-1 1,1 1-1,-1 0 1,1 0-1,-1 0 1,-1 0-1,1 0 1,0 0-1,-1 1 1,0-1-1,1 8 0,0-2 4,-1 0-1,-1 1 0,0-1 1,0 0-1,-1 1 0,0-1 1,-1 0-1,0 0 0,0 0 1,-1 0-1,-1 0 0,-8 17 1,0-6 6,-1-2 0,-1 0 0,-1-1 1,0 0-1,-36 31 0,-103 69 14,13-11 211,138-104-232,0-1-10,1 0 0,-1 0 0,0 0 0,1 1 0,0-1 0,-1 1 0,1-1 0,0 1 0,0 0 0,0 0 0,1 0 0,-1 0 0,1 0 0,0 0 0,-2 7 0,14-8-114,-6-2 125,24-1 36,-1-1 0,1-2 0,47-12 0,86-35-1575,-74 22-1591,-11 4-2407,-9 2-4986</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6.132"/>
    </inkml:context>
    <inkml:brush xml:id="br0">
      <inkml:brushProperty name="width" value="0.05" units="cm"/>
      <inkml:brushProperty name="height" value="0.05" units="cm"/>
      <inkml:brushProperty name="color" value="#5B2D90"/>
    </inkml:brush>
  </inkml:definitions>
  <inkml:trace contextRef="#ctx0" brushRef="#br0">111 379 2193,'0'0'14524,"-2"17"-13788,0 14-290,1 0-1,2 0 1,0 0-1,7 32 1,9 26 553,10 174 0,-29-285-871,-1-1-1,-1 1 1,-1 0-1,-11-32 1,-3-13 197,-77-365 1340,95 427-1631,-4-20 76,1 0 1,1 0-1,1 0 1,3-39-1,-1 59-115,1 0-1,-1-1 1,1 1-1,1 0 1,-1 0-1,1 0 1,0 0-1,0 0 1,0 0-1,1 0 1,-1 0-1,1 1 1,0 0-1,1-1 1,-1 1-1,1 0 1,0 1-1,0-1 1,0 1-1,0-1 1,0 1-1,1 1 1,0-1-1,-1 0 1,1 1-1,0 0 1,8-2-1,-4 2-16,1 0 0,0 0-1,0 1 1,0 0 0,0 0-1,0 1 1,0 1 0,0 0-1,0 0 1,0 1 0,0 0-1,0 1 1,18 7 0,-22-7 10,1 0 0,-1 1 1,0 0-1,0 0 0,-1 0 1,1 1-1,-1 0 0,0 0 1,0 0-1,-1 1 0,1-1 1,-1 1-1,-1 0 0,1 1 1,-1-1-1,0 0 0,0 1 1,-1 0-1,0 0 0,2 10 1,-1-3 8,-2-1 0,0 1 0,0-1 0,-2 1 1,1-1-1,-2 1 0,0-1 0,0 1 0,-1-1 0,-1 0 0,0 0 1,-6 12-1,-8 10-778,-1-1 1,-42 56-1,6-9-5364</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9.099"/>
    </inkml:context>
    <inkml:brush xml:id="br0">
      <inkml:brushProperty name="width" value="0.05" units="cm"/>
      <inkml:brushProperty name="height" value="0.05" units="cm"/>
      <inkml:brushProperty name="color" value="#5B2D90"/>
    </inkml:brush>
  </inkml:definitions>
  <inkml:trace contextRef="#ctx0" brushRef="#br0">164 70 10053,'0'0'12200,"-3"-4"-11442,2 3-750,1 1 0,-1-1 1,1 1-1,-1-1 1,0 1-1,1-1 1,-1 1-1,0-1 0,1 1 1,-1 0-1,0-1 1,1 1-1,-1 0 1,0 0-1,0-1 0,1 1 1,-1 0-1,0 0 1,0 0-1,1 0 1,-1 0-1,0 0 1,0 0-1,1 0 0,-1 0 1,0 0-1,0 1 1,1-1-1,-1 0 1,0 0-1,1 1 0,-1-1 1,0 1-1,1-1 1,-1 0-1,0 2 1,-31 30 137,18-11-11,1 0 1,-11 24-1,14-19-69,0 1 0,2 1 0,1 0 0,1 0 0,2 0 1,0 1-1,2-1 0,2 36 0,0-64-68,0 1 0,0-1 0,0 1 0,0-1 0,0 0-1,0 1 1,0-1 0,0 1 0,0-1 0,0 1 0,0-1 0,0 1 0,0-1 0,0 1 0,1-1 0,-1 0 0,0 1 0,0-1 0,1 1 0,-1-1-1,0 0 1,1 1 0,-1-1 0,0 0 0,1 1 0,-1-1 0,0 0 0,1 0 0,-1 1 0,1-1 0,-1 0 0,0 0 0,1 0 0,-1 1-1,1-1 1,0 0 0,20-7 26,15-20 114,-12 0-147,-2-1 1,-1-1-1,24-42 0,-22 34-80,42-54 0,-63 89 72,0 0 0,-1 0 0,1 0 0,0 0 0,0 0 0,0 0-1,0 1 1,1-1 0,-1 1 0,0 0 0,1-1 0,-1 1 0,1 0 0,-1 0 0,1 1 0,3-2 0,-5 2-3,1 1-1,0-1 1,0 0-1,0 0 1,-1 1-1,1-1 1,0 1-1,-1 0 1,1-1 0,0 1-1,-1 0 1,1 0-1,-1 0 1,1 0-1,-1 0 1,1 0-1,-1 0 1,2 3 0,4 6-74,1 1 1,-2 0-1,0 0 1,0 0 0,6 20-1,1-2 127,-12-27-17,5 11-24,0-1 0,1 0 0,1 0 0,11 14-1,-18-25 36,1 1-1,-1 0 0,0 0 0,1-1 0,-1 1 1,1-1-1,0 1 0,-1-1 0,1 0 1,0 0-1,0 0 0,0 0 0,0 0 0,0 0 1,0 0-1,0-1 0,0 1 0,0-1 0,0 1 1,0-1-1,1 0 0,-1 0 0,0 0 1,0 0-1,0 0 0,0 0 0,0-1 0,1 1 1,-1-1-1,0 0 0,0 1 0,0-1 0,0 0 1,0 0-1,-1 0 0,1 0 0,0-1 1,2-1-1,0-2 88,1 0 0,-1 0 0,0-1 0,0 1 0,-1-1 1,1 0-1,-1 0 0,-1 0 0,1-1 0,-1 1 0,0-1 0,-1 1 1,1-1-1,-1 1 0,-1-1 0,1 0 0,-1 0 0,0 0 0,-2-10 1,0 3-127,0 0-1,-1 0 1,0 1 0,-1 0 0,0-1 0,-1 1 0,-1 1 0,-11-21 0,-21-30-4777,33 44-931</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9.455"/>
    </inkml:context>
    <inkml:brush xml:id="br0">
      <inkml:brushProperty name="width" value="0.05" units="cm"/>
      <inkml:brushProperty name="height" value="0.05" units="cm"/>
      <inkml:brushProperty name="color" value="#5B2D90"/>
    </inkml:brush>
  </inkml:definitions>
  <inkml:trace contextRef="#ctx0" brushRef="#br0">0 121 16039,'0'0'6366,"20"10"-5467,68 30-264,-84-39-572,0 1 1,0-1 0,0 0-1,0-1 1,0 1-1,0-1 1,0 0-1,0 0 1,0 0-1,0 0 1,0-1-1,0 1 1,0-1-1,0 0 1,0-1-1,0 1 1,0-1-1,0 1 1,-1-1-1,1 0 1,-1 0-1,1-1 1,-1 1 0,0-1-1,0 0 1,0 0-1,3-4 1,-2 2 1,0 1 1,-1-1-1,0 0 1,0 0-1,0-1 1,-1 1-1,0 0 1,0-1-1,0 1 1,-1-1-1,1 0 1,-2 0-1,1 1 0,0-1 1,-1 0-1,-1-7 1,1 11-76,-1 0-1,0-1 1,0 1 0,1 0 0,-2 0 0,1 0-1,0 0 1,0 0 0,-1 0 0,1 0-1,-1 1 1,1-1 0,-1 0 0,0 1 0,0-1-1,1 1 1,-1 0 0,0 0 0,0 0-1,-1 0 1,1 0 0,0 0 0,0 0-1,0 0 1,-1 1 0,1 0 0,0-1 0,0 1-1,-1 0 1,-3 0 0,0 0-181,0 0-1,0 0 1,1 1 0,-1 0-1,0 0 1,1 0 0,-1 0-1,1 1 1,-1 0 0,1 0 0,0 1-1,-5 3 1,1 2-774,0 1 0,1 0 1,1 0-1,0 1 0,0 0 0,1 1 0,0-1 0,0 1 1,2 0-1,-1 0 0,1 1 0,1 0 0,-3 16 0,-4 36-7009</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09.810"/>
    </inkml:context>
    <inkml:brush xml:id="br0">
      <inkml:brushProperty name="width" value="0.05" units="cm"/>
      <inkml:brushProperty name="height" value="0.05" units="cm"/>
      <inkml:brushProperty name="color" value="#5B2D90"/>
    </inkml:brush>
  </inkml:definitions>
  <inkml:trace contextRef="#ctx0" brushRef="#br0">68 75 4738,'0'0'4101,"0"21"-750,1 131 867,-2-149-4155,1 0 1,0 0 0,1 0-1,-1 0 1,0 0 0,1 0 0,0 0-1,0 0 1,0 0 0,0 0 0,0-1-1,0 1 1,1 0 0,-1-1 0,1 1-1,0-1 1,-1 1 0,1-1 0,0 0-1,1 0 1,-1 0 0,0 0 0,1 0-1,-1-1 1,1 1 0,-1-1 0,1 1-1,0-1 1,0 0 0,-1 0 0,1 0-1,0 0 1,0-1 0,0 1 0,0-1-1,0 0 1,0 0 0,0 0 0,0 0-1,0 0 1,4-1 0,0-1 183,1 1 1,-1-1-1,0 0 1,0-1-1,1 1 1,-1-1-1,-1-1 1,1 0 0,-1 1-1,1-2 1,-1 1-1,0-1 1,0 0-1,-1 0 1,8-10-1,-8 8-76,-1 1 0,0-2 0,0 1 0,0 0 0,-1-1 0,0 1 0,-1-1 0,0 0 0,0 0 0,0 0 0,-1 0 0,-1-1 0,1 1 0,-1 0 0,0 0 0,-1 0 0,-2-13 0,1 16-156,0-1 1,0 1-1,0-1 1,-1 1-1,1 0 1,-1 0-1,0 0 1,-1 0 0,1 1-1,-1-1 1,0 1-1,0 0 1,0 0-1,-1 0 1,0 1-1,1 0 1,-1 0-1,0 0 1,0 0 0,-1 1-1,1 0 1,-1 0-1,1 0 1,-1 0-1,-6 0 1,1 0-232,-1 0 1,0 1-1,1 1 0,-1 0 1,0 0-1,-15 3 1,21-2-212,0 1 1,0-1 0,0 1-1,1 0 1,-1 1-1,1-1 1,-1 1 0,-6 5-1,-20 23-5946</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11.184"/>
    </inkml:context>
    <inkml:brush xml:id="br0">
      <inkml:brushProperty name="width" value="0.05" units="cm"/>
      <inkml:brushProperty name="height" value="0.05" units="cm"/>
      <inkml:brushProperty name="color" value="#5B2D90"/>
    </inkml:brush>
  </inkml:definitions>
  <inkml:trace contextRef="#ctx0" brushRef="#br0">0 395 5282,'4'-8'15940,"4"-11"-14306,-8 19-1600,0 0 1,1 0 0,-1 0 0,0 0-1,0-1 1,0 1 0,1 0-1,-1 0 1,0 0 0,0 0 0,0 0-1,1 0 1,-1 0 0,0 0-1,0 0 1,1 0 0,-1 0-1,0 0 1,0 0 0,1 0 0,-1 0-1,0 0 1,0 0 0,1 0-1,-1 0 1,0 0 0,0 0-1,0 0 1,1 0 0,-1 0 0,0 1-1,0-1 1,0 0 0,1 0-1,-1 0 1,0 0 0,0 1-1,0-1 1,0 0 0,1 0 0,-1 0-1,0 1 1,0-1 0,0 0-1,0 0 1,0 0 0,0 1-1,0-1 1,0 0 0,0 0 0,0 1-1,0-1 1,1 0 0,-2 1-1,9 26 435,0 43-694,-7-59 477,3 222-1068,-4-201-3427,0-90 4266,5-134 1819,-3 164-1435,2 1-1,2-1 1,0 1-1,20-51 1,-13 45-176,2 2 0,1 0 0,2 1 0,35-47 0,-47 68-205,2 1-1,-1-1 1,1 2-1,0-1 1,0 1-1,1 0 1,0 0 0,1 1-1,-1 1 1,1 0-1,0 0 1,1 1-1,-1 0 1,1 0-1,-1 1 1,1 1 0,0 0-1,18-1 1,-26 3-91,0-1 1,0 2-1,1-1 1,-1 0-1,0 0 1,0 1-1,1 0 1,-1 0-1,0 0 1,0 0-1,0 0 1,0 0-1,0 1 1,-1 0-1,1-1 1,0 1-1,-1 0 1,1 0-1,-1 1 1,1-1-1,-1 0 1,0 1-1,2 2 1,-1 1-440,-1 0 0,0 0 0,0 1 0,0-1 0,-1 0 0,1 1 0,-2-1 0,1 1 0,-1-1 0,0 14 1,-4 37-5868</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11.550"/>
    </inkml:context>
    <inkml:brush xml:id="br0">
      <inkml:brushProperty name="width" value="0.05" units="cm"/>
      <inkml:brushProperty name="height" value="0.05" units="cm"/>
      <inkml:brushProperty name="color" value="#5B2D90"/>
    </inkml:brush>
  </inkml:definitions>
  <inkml:trace contextRef="#ctx0" brushRef="#br0">1 13 14679,'0'0'9492,"150"-12"-9972,-106 15-1617,-8 15-848,-15 5-5155</inkml:trace>
  <inkml:trace contextRef="#ctx0" brushRef="#br0" timeOffset="1">395 218 18216,'0'0'6275,"-37"109"-6083,3-56-240,2 3 48,2-4-1520,12-11-1714,15-15-6899</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12.058"/>
    </inkml:context>
    <inkml:brush xml:id="br0">
      <inkml:brushProperty name="width" value="0.05" units="cm"/>
      <inkml:brushProperty name="height" value="0.05" units="cm"/>
      <inkml:brushProperty name="color" value="#5B2D90"/>
    </inkml:brush>
  </inkml:definitions>
  <inkml:trace contextRef="#ctx0" brushRef="#br0">153 181 15831,'0'0'7951,"-4"18"-7511,-8 23-113,-1 0 1,-3 0-1,-22 42 1,34-74-316,3-6 1,0 0 0,0-1 0,0 1 0,0 0 0,-1-1 1,1 1-1,-1-1 0,1 0 0,-1 1 0,0-1 0,0 0 0,0 0 0,0 0 0,0 0 0,-1-1 1,1 1-1,-3 1 0,4-3-31,0-1 0,0 1 1,0-1-1,0 0 0,0 1 1,0-1-1,0 0 0,0 0 0,0 1 1,1-1-1,-1 0 0,0 0 1,1 0-1,-1 0 0,0 0 0,1 0 1,-1 0-1,1 0 0,0-1 1,-1 1-1,1 0 0,0 0 0,-1-2 1,-6-34-339,6 33 312,-2-23-161,0 0 0,2 0-1,0 0 1,6-39-1,-4 53 135,1-1 0,1 1 1,0 0-1,1 1 0,1-1 0,0 1 0,0 0 0,1 0 0,0 0 0,1 1 0,9-11 0,-16 21 73,1 1-1,-1 0 1,0-1 0,0 1-1,0-1 1,1 1-1,-1 0 1,0-1 0,1 1-1,-1 0 1,0 0-1,1-1 1,-1 1 0,0 0-1,1 0 1,-1-1-1,0 1 1,1 0 0,-1 0-1,1 0 1,-1 0-1,1-1 1,-1 1 0,0 0-1,1 0 1,-1 0-1,1 0 1,-1 0 0,1 0-1,-1 0 1,0 0-1,1 1 1,-1-1 0,1 0-1,-1 0 1,1 0-1,-1 0 1,0 1 0,1-1-1,-1 0 1,0 0-1,1 0 1,-1 1 0,1-1-1,8 19 99,-7-14-90,2 6-18,1 0 0,0-1 0,0 0 1,1 0-1,0 0 0,1-1 1,0 0-1,1 0 0,9 8 0,-12-13 7,0-1 0,0 0 0,0 0 0,0 0 0,1-1 0,-1 1 0,1-1 0,0-1 0,-1 1 0,1-1 0,0 0 0,0 0 0,0-1 0,-1 0 0,1 0 0,0 0 0,0-1 0,0 1 0,0-1 0,6-2 0,-6 1 14,0 0 0,0 0 0,0-1 0,0 0 0,0 0 0,-1 0 0,1 0-1,-1-1 1,0 0 0,0 0 0,0 0 0,-1-1 0,1 0 0,4-7 0,3-6 273,-1-1 0,18-38-1,-2 1 2730,-27 70-1567,-1 11-1439,-1 1 0,-2 0-1,-1 0 1,-10 34 0,-42 103-134,45-133 108,-63 157-2506,18-66-3550,8-25-6143</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28.399"/>
    </inkml:context>
    <inkml:brush xml:id="br0">
      <inkml:brushProperty name="width" value="0.05" units="cm"/>
      <inkml:brushProperty name="height" value="0.05" units="cm"/>
      <inkml:brushProperty name="color" value="#5B2D90"/>
    </inkml:brush>
  </inkml:definitions>
  <inkml:trace contextRef="#ctx0" brushRef="#br0">87 195 10677,'0'0'8225,"-17"-1"-6566,-17 1-1453,-2 0 2630,87-7-1163,28-3-1441,0-4 0,-1-3 0,-1-3 0,0-4 0,73-34 0,-140 54-218,-1-1 1,0 1-1,1-2 0,-2 1 0,17-14 1,7 19-6570,-4 0-678</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29.095"/>
    </inkml:context>
    <inkml:brush xml:id="br0">
      <inkml:brushProperty name="width" value="0.05" units="cm"/>
      <inkml:brushProperty name="height" value="0.05" units="cm"/>
      <inkml:brushProperty name="color" value="#5B2D90"/>
    </inkml:brush>
  </inkml:definitions>
  <inkml:trace contextRef="#ctx0" brushRef="#br0">79 267 9925,'0'0'8377,"17"1"-6270,2-1-1631,-1 0-1,1-1 0,-1-1 0,0-1 1,0 0-1,26-9 0,-15 1-61,-1-1 0,0-1 0,39-24 0,-61 33-364,1 0-1,-1-1 0,0 1 1,0-1-1,-1-1 1,1 1-1,-1-1 0,0 1 1,-1-2-1,1 1 1,-1 0-1,0-1 0,-1 0 1,0 0-1,0 0 1,0 0-1,-1 0 0,0-1 1,2-11-1,-4 17-56,0 1-1,0 0 1,0-1 0,0 1-1,-1-1 1,1 1 0,0 0-1,-1-1 1,1 1 0,-1 0-1,1-1 1,-1 1 0,1 0-1,-1 0 1,0-1 0,0 1-1,0 0 1,0 0 0,0 0-1,0 0 1,0 0 0,-2-1-1,0 0-33,0 1 0,0-1-1,0 1 1,0 0 0,0 0 0,-1 0-1,1 0 1,0 1 0,-5-1-1,-8 1-207,1 0 0,-1 1-1,-19 4 1,23-3 179,0 1 0,1 0-1,-1 1 1,1 0 0,0 1 0,1 0 0,-1 1 0,1 0 0,0 0 0,0 1 0,1 1 0,0 0 0,0 0 0,1 1 0,0-1 0,0 2 0,1-1 0,1 1 0,-1 0-1,-5 13 1,8-13 38,0 0-1,0 0 0,1 0 1,0 0-1,0 1 0,1-1 1,1 1-1,0-1 1,0 1-1,1 0 0,1-1 1,-1 1-1,2 0 0,-1-1 1,2 1-1,-1-1 0,1 0 1,1 0-1,0 0 0,0 0 1,1 0-1,10 14 0,25 25-237,-32-41 235,1 1-1,-2 0 1,1 1-1,-1 0 1,-1 0-1,0 0 1,0 1-1,-1 0 1,0 0-1,-1 0 1,3 14-1,-6-23 39,-1-1-1,0 1 1,0 0 0,0-1-1,-1 1 1,1 0 0,0-1-1,-1 1 1,1 0-1,-1-1 1,1 1 0,-1-1-1,0 1 1,0-1 0,1 1-1,-1-1 1,0 1 0,-1-1-1,1 0 1,0 0 0,0 0-1,-2 2 1,-1 0 32,-1 0-1,0 0 1,1-1 0,-1 0 0,0 0-1,0 0 1,-7 2 0,-9 0 80,-1 0 0,-33 1-1,53-5-119,-99 1 26,100-1-48,-1 0-1,1 0 1,0 0-1,-1 0 1,1 0-1,-1 0 1,1-1-1,0 1 1,-1 0-1,1-1 1,0 1-1,0-1 1,-1 1-1,1-1 1,0 0-1,0 0 1,0 1-1,0-1 1,0 0-1,-2-2 1,3 2-131,-1 0 1,1-1 0,0 1-1,0 0 1,0 0 0,0 0-1,0-1 1,0 1-1,0 0 1,0 0 0,1 0-1,-1-1 1,0 1 0,1 0-1,-1 0 1,1 0-1,0 0 1,-1 0 0,1 0-1,0 0 1,-1 0 0,1 0-1,0 0 1,0 0-1,0 0 1,0 1 0,0-1-1,1-1 1,42-28-7999</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29.465"/>
    </inkml:context>
    <inkml:brush xml:id="br0">
      <inkml:brushProperty name="width" value="0.05" units="cm"/>
      <inkml:brushProperty name="height" value="0.05" units="cm"/>
      <inkml:brushProperty name="color" value="#5B2D90"/>
    </inkml:brush>
  </inkml:definitions>
  <inkml:trace contextRef="#ctx0" brushRef="#br0">270 137 8868,'0'0'2697,"4"-17"371,14-52-346,-18 68-2631,1-1 0,-1 1 1,1 0-1,-1-1 1,1 1-1,-1-1 0,0 1 1,0-1-1,0 1 1,0-1-1,0 1 1,0-1-1,0 1 0,0-1 1,0 1-1,-1-1 1,1 1-1,-1-1 0,1 1 1,-1-1-1,0 1 1,1 0-1,-1-1 0,0 1 1,0 0-1,0 0 1,0 0-1,0 0 0,0 0 1,0 0-1,0 0 1,-1 0-1,1 0 1,0 0-1,-1 0 0,1 1 1,-2-1-1,-3 0 22,1 0 1,-1 0-1,0 1 0,0 0 1,0 1-1,1-1 0,-9 3 1,5-2-130,-3 1 75,0 1 1,1 1-1,-1-1 0,1 2 0,0 0 0,0 0 0,0 1 0,1 0 0,-1 1 0,-11 10 1,16-11-35,0-1 0,0 1 0,0-1 0,0 2 0,1-1 0,0 1-1,0-1 1,1 2 0,0-1 0,0 0 0,1 1 0,0-1 0,0 1 0,0 0 0,1 0 0,-1 9 0,3-14-32,0-1 0,0 0-1,0 0 1,0 0-1,0 0 1,0 0 0,1 0-1,-1 0 1,1 0-1,0 0 1,-1 0-1,1 0 1,0-1 0,0 1-1,0 0 1,0 0-1,0-1 1,1 1 0,-1-1-1,0 1 1,1-1-1,-1 1 1,1-1 0,2 2-1,1-1-15,-1 0 0,1 0-1,-1-1 1,1 1 0,0-1-1,-1 0 1,1 0 0,0-1-1,0 1 1,6-1 0,2-1-20,0 0-1,1 0 1,-1-1 0,0-1 0,0-1 0,0 1 0,14-8-1,-11 2 98,0 0 0,0-1 0,-1-1 0,-1-1 0,15-14 0,-21 18 458,-1 0-1,1-1 1,-2 0 0,1 0-1,7-16 1,-24 82 683,2-33-1514,-33 123-2310,37-125-783,1 0 0,-1 35-1,4-22-8733</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29.904"/>
    </inkml:context>
    <inkml:brush xml:id="br0">
      <inkml:brushProperty name="width" value="0.05" units="cm"/>
      <inkml:brushProperty name="height" value="0.05" units="cm"/>
      <inkml:brushProperty name="color" value="#5B2D90"/>
    </inkml:brush>
  </inkml:definitions>
  <inkml:trace contextRef="#ctx0" brushRef="#br0">55 213 11589,'0'0'6174,"-3"23"-5681,0 11-123,-3 0-1,-1 0 0,-1 0 0,-18 44 1,25-76 512,3-9-254,9-25 51,16-46-342,-9 16 231,-15 47-432,1 0 0,0 0-1,1 1 1,1-1 0,0 1-1,9-14 1,-14 28-136,-1-1 0,0 1 1,0 0-1,0 0 0,1-1 0,-1 1 0,0 0 1,0 0-1,0-1 0,1 1 0,-1 0 0,0 0 1,1 0-1,-1-1 0,0 1 0,1 0 0,-1 0 1,0 0-1,1 0 0,-1 0 0,0 0 0,1 0 1,-1 0-1,0 0 0,1 0 0,-1 0 0,0 0 0,1 0 1,-1 0-1,0 0 0,1 0 0,-1 0 0,0 0 1,1 0-1,-1 0 0,1 1 0,11 12-75,7 28-116,-16-33 170,0-2 23,-1-1 13,0 0-1,1 0 1,0 0-1,0 0 1,0 0-1,5 4 1,-7-8-12,0 0 0,0 0 0,0 0 1,1 0-1,-1 0 0,0 0 0,1-1 0,-1 1 1,0-1-1,1 1 0,-1-1 0,1 1 0,-1-1 1,1 0-1,-1 1 0,1-1 0,-1 0 1,1 0-1,-1 0 0,1-1 0,-1 1 0,1 0 1,-1 0-1,1-1 0,-1 1 0,1-1 0,-1 0 1,1 1-1,0-2 0,5-2 18,0-1 0,-1 1 0,1-2 1,-1 1-1,0-1 0,-1 0 0,0 0 0,7-10 0,36-59 185,-45 69-188,15-26 299,37-57 1305,-55 88-1600,0 1 0,0 0 0,1-1-1,-1 1 1,0 0 0,0 0 0,0-1 0,1 1 0,-1 0 0,0-1-1,1 1 1,-1 0 0,0 0 0,1 0 0,-1-1 0,0 1 0,1 0-1,-1 0 1,0 0 0,1 0 0,-1 0 0,0 0 0,1 0-1,-1 0 1,0 0 0,1 0 0,-1 0 0,1 0 0,-1 0 0,0 0-1,1 0 1,-1 0 0,0 0 0,1 0 0,-1 0 0,1 0 0,-1 1-1,0-1 1,0 0 0,1 0 0,-1 0 0,0 1 0,1-1-1,-1 0 1,0 0 0,0 1 0,1-1 0,-1 0 0,0 1 0,0-1-1,0 0 1,1 1 0,-1-1 0,0 0 0,0 1 0,0-1-1,0 0 1,0 1 0,0-1 0,0 1 0,0-1 0,0 0 0,0 1-1,0-1 1,0 1 0,7 31-237,-7-28 298,7 57 53,-3 117 1,-1 5-4585,4-144-320,4-13-4158</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6.628"/>
    </inkml:context>
    <inkml:brush xml:id="br0">
      <inkml:brushProperty name="width" value="0.05" units="cm"/>
      <inkml:brushProperty name="height" value="0.05" units="cm"/>
      <inkml:brushProperty name="color" value="#5B2D90"/>
    </inkml:brush>
  </inkml:definitions>
  <inkml:trace contextRef="#ctx0" brushRef="#br0">4 1 10965,'0'0'7217,"0"19"-6887,-2 62 604,0-11-50,12 121-1,-8-171-875,1-1-1,1 1 0,1 0 0,1-1 1,1 0-1,0 0 0,1-1 0,1 0 1,1 0-1,1-1 0,13 17 0,-21-30-61,1 0 0,-1 0 0,1 0 0,0 0-1,0-1 1,1 1 0,-1-1 0,1 0-1,0-1 1,-1 1 0,1-1 0,0 0 0,1 0-1,-1 0 1,0-1 0,0 0 0,1 0-1,-1 0 1,1-1 0,-1 0 0,0 0-1,1 0 1,-1-1 0,1 1 0,-1-1 0,0 0-1,1-1 1,-1 0 0,0 1 0,0-2-1,0 1 1,0 0 0,-1-1 0,1 0 0,-1 0-1,1-1 1,-1 1 0,0-1 0,5-5-1,6-7-3,-1-1 0,-1 0 0,0 0 0,-1-1 0,11-24 0,-18 31 61,0 0 0,-1 0 0,0 0 0,-1 0 0,0-1 0,-1 0 0,0 1 0,-1-1 0,0 0 0,-1 0 0,-1-13 0,0 23 21,1 0 1,0 0-1,-1-1 0,0 1 0,0 0 0,1 0 0,-1-1 1,0 1-1,-1 0 0,1 0 0,0 0 0,-1 0 0,1 1 0,-1-1 1,1 0-1,-1 1 0,0-1 0,0 1 0,-3-3 0,1 2 20,-1 0 0,0 0 0,1 0 0,-1 1-1,0-1 1,0 1 0,0 0 0,0 1 0,-5-1-1,0 1-16,0 0 0,1 1 0,-1 0 0,0 0 0,1 1 0,-1 0-1,1 1 1,0 0 0,-14 7 0,18-7-32,0 0-1,0 1 1,1-1 0,-1 1-1,1 0 1,0 0 0,0 1-1,1-1 1,-1 1 0,1 0-1,0 0 1,0 0 0,0 0-1,1 0 1,0 1 0,0-1-1,0 1 1,1 0 0,0-1-1,0 1 1,0 0 0,1 6-1,0-10-1,0-1 0,0 1-1,1-1 1,-1 1 0,1-1 0,-1 0-1,1 1 1,0-1 0,0 0-1,-1 1 1,1-1 0,0 0-1,0 0 1,0 0 0,0 0-1,0 0 1,1 0 0,-1 0-1,0 0 1,0 0 0,1 0-1,-1-1 1,0 1 0,1-1-1,-1 1 1,1-1 0,-1 1-1,1-1 1,-1 0 0,1 0 0,1 0-1,61 4 5,-41-4 24,-19 0 74,1 0-1,-1 1 1,1-1-1,-1 1 1,0 0-1,1 1 1,-1-1-1,0 1 1,0 0-1,0 0 1,0 0-1,0 0 1,0 1-1,-1-1 1,1 1-1,-1 0 1,0 0-1,0 0 1,0 1-1,0-1 1,0 1-1,-1 0 1,0 0-1,0-1 1,0 1-1,3 7 0,-2-1-214,0 0 0,-1 0 0,0 0-1,1 11 1,0 42-4431,-3-50-2577</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30.271"/>
    </inkml:context>
    <inkml:brush xml:id="br0">
      <inkml:brushProperty name="width" value="0.05" units="cm"/>
      <inkml:brushProperty name="height" value="0.05" units="cm"/>
      <inkml:brushProperty name="color" value="#5B2D90"/>
    </inkml:brush>
  </inkml:definitions>
  <inkml:trace contextRef="#ctx0" brushRef="#br0">72 228 9092,'0'0'14730,"23"-10"-14429,4-3-204,3 0 56,1 0-1,42-10 1,-62 20-129,0-1 0,0 0 1,-1 0-1,1-1 0,15-10 0,-23 13-14,-1 0 0,1 0 0,0 0 0,-1-1 0,0 1 0,0-1 0,1 1 0,-2-1 0,1 0 0,0 1 0,0-1 0,-1 0 0,0 0 0,1-1 0,-1 1 0,0 0 0,-1 0 0,1 0 0,0-1 0,-1 1 0,0 0 0,0-1 0,0 1 0,0-4 0,-1 5-4,0 0-1,1 0 1,-1-1 0,0 1 0,0 0 0,0 0 0,-1 0 0,1 0-1,0 0 1,-1 0 0,1 1 0,-1-1 0,0 0 0,0 1-1,1-1 1,-1 1 0,0 0 0,0 0 0,0-1 0,0 1-1,-1 0 1,1 1 0,0-1 0,0 0 0,-1 1 0,1-1 0,0 1-1,-4-1 1,-9 0 83,0-1 1,0 2-1,-18 1 0,30-1-82,-7 1 41,0 1 0,0 0 0,0 0 0,0 1 0,0 1 0,0-1 0,1 2 0,-1-1 0,1 1 0,0 1 0,1-1 0,-1 2 0,1-1 0,1 1 0,-1 0 0,1 0 0,0 1 0,1 0 0,-1 1 0,-7 15 0,6-11 17,1 0 1,1 1-1,0 0 1,1 0 0,1 0-1,0 0 1,1 1 0,0 0-1,1 0 1,1-1 0,0 1-1,1 0 1,4 30 0,-3-40-98,0 0 0,1 0 0,-1 0 0,1-1 0,0 1 1,0 0-1,1-1 0,-1 1 0,1-1 0,0 0 0,1 0 0,-1 0 1,0 0-1,8 5 0,-4-4-98,1 0 1,-1 0-1,1-1 0,0 0 1,0-1-1,1 0 0,-1 0 1,9 2-1,7-1-338,0-1 1,0 0-1,1-2 1,-1-1-1,33-4 1,-41 2-390,-2 0 1,1-1-1,22-8 1,35-23-6091</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30.650"/>
    </inkml:context>
    <inkml:brush xml:id="br0">
      <inkml:brushProperty name="width" value="0.05" units="cm"/>
      <inkml:brushProperty name="height" value="0.05" units="cm"/>
      <inkml:brushProperty name="color" value="#5B2D90"/>
    </inkml:brush>
  </inkml:definitions>
  <inkml:trace contextRef="#ctx0" brushRef="#br0">84 1 3057,'0'0'22107,"-50"150"-21083,50-70 385,0 9-1057,0 2 144,0 0-320,0-5 176,-6-2-704,0-8-320,-1-10-2338,-1-21-351,2-27-6516</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30.998"/>
    </inkml:context>
    <inkml:brush xml:id="br0">
      <inkml:brushProperty name="width" value="0.05" units="cm"/>
      <inkml:brushProperty name="height" value="0.05" units="cm"/>
      <inkml:brushProperty name="color" value="#5B2D90"/>
    </inkml:brush>
  </inkml:definitions>
  <inkml:trace contextRef="#ctx0" brushRef="#br0">275 0 9364,'0'0'14017,"-24"19"-13993,-5 3 10,2-1-3,0 0 0,2 2 0,-33 37 0,55-56-38,-13 14 34,-26 39 0,38-53 0,2 1 1,-1 0-1,0 0 0,1 0 0,0 1 1,0-1-1,1 0 0,-1 1 0,1-1 1,0 1-1,1-1 0,-1 1 0,1 0 1,1 6-1,0-9-6,-1-1-1,1 1 1,0-1-1,1 0 1,-1 1-1,0-1 1,1 0-1,-1 0 1,1 0 0,0 0-1,-1 0 1,1 0-1,0-1 1,0 1-1,0-1 1,1 1 0,-1-1-1,0 0 1,0 1-1,1-1 1,-1-1-1,1 1 1,3 1-1,9 2 68,0-1 0,28 3 0,-31-5-69,268 8-2177,-206-10-2313,-47 1-1353</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31.400"/>
    </inkml:context>
    <inkml:brush xml:id="br0">
      <inkml:brushProperty name="width" value="0.05" units="cm"/>
      <inkml:brushProperty name="height" value="0.05" units="cm"/>
      <inkml:brushProperty name="color" value="#5B2D90"/>
    </inkml:brush>
  </inkml:definitions>
  <inkml:trace contextRef="#ctx0" brushRef="#br0">8 90 11221,'0'0'15607,"-8"-25"-15607,46 14-512,13 0-544,11-1-2274,-3-2-1312,-7-2-7572</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31.765"/>
    </inkml:context>
    <inkml:brush xml:id="br0">
      <inkml:brushProperty name="width" value="0.05" units="cm"/>
      <inkml:brushProperty name="height" value="0.05" units="cm"/>
      <inkml:brushProperty name="color" value="#5B2D90"/>
    </inkml:brush>
  </inkml:definitions>
  <inkml:trace contextRef="#ctx0" brushRef="#br0">181 1 10325,'0'0'12485,"-8"4"-11623,3-1-801,0 1-1,1-1 0,0 1 1,0 0-1,0 0 0,0 1 1,1-1-1,0 1 0,-1 0 1,2 0-1,-1 0 0,0 0 1,1 0-1,0 1 0,1-1 1,-1 0-1,1 1 0,0 0 1,0 6-1,-4 25 566,0 70 1,5-77-328,1 188 1138,2-96-1219,-18 174 0,11-263-716,-2-1 0,-12 41 0,13-59-743,-1 1-1,0-1 1,-16 25 0,-4-6-5845</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32.113"/>
    </inkml:context>
    <inkml:brush xml:id="br0">
      <inkml:brushProperty name="width" value="0.05" units="cm"/>
      <inkml:brushProperty name="height" value="0.05" units="cm"/>
      <inkml:brushProperty name="color" value="#5B2D90"/>
    </inkml:brush>
  </inkml:definitions>
  <inkml:trace contextRef="#ctx0" brushRef="#br0">1 455 14599,'5'-25'3140,"-2"13"-2877,2-13 657,1 0 0,13-32-1,-15 48-677,1-1 0,-1 1 0,2-1 0,-1 1 0,1 1 0,1-1 0,-1 1 0,1 0-1,1 1 1,-1-1 0,10-5 0,-8 7-162,0 0-1,1 1 1,0 1-1,0-1 1,0 1-1,0 1 1,1 0-1,-1 1 1,1 0-1,0 0 1,0 1-1,0 1 1,-1 0-1,1 0 1,0 1-1,18 3 1,-21-2-92,0 0 0,0 1 0,-1-1 0,1 2 0,-1-1 0,0 1 0,1 0 0,-2 0 0,1 1 0,0 0 0,-1 0 0,0 1 0,0-1 0,-1 1 0,1 1 0,-1-1 0,-1 1-1,1 0 1,-1 0 0,0 0 0,-1 0 0,4 12 0,-3-3-125,-1-1-1,0 2 1,0 28-1,-3-30-159,1-1 0,1 0-1,0 0 1,1 0-1,4 15 1,-6-28 274,0 1 1,-1 0-1,1-1 0,0 1 1,-1-1-1,1 1 0,0-1 1,0 1-1,1-1 0,-1 1 1,0-1-1,0 0 0,1 0 1,-1 0-1,0 0 0,1 0 1,-1 0-1,1 0 0,-1 0 1,1 0-1,0-1 0,-1 1 1,3 0-1,-1-1 37,0 0 1,0 0 0,0 0-1,-1-1 1,1 1 0,0-1-1,0 1 1,0-1-1,0 0 1,-1 0 0,1 0-1,4-3 1,0 0 109,0 0 1,0-1-1,-1 0 1,0 0-1,0-1 1,-1 1-1,1-1 1,-1 0-1,6-10 1,-6 6 52,-1 0 1,0 0-1,0 0 0,-1 0 0,0-1 1,-1 1-1,0-1 0,-1 0 1,0 1-1,-1-1 0,0 0 0,0 0 1,-2 1-1,1-1 0,-1 0 0,-6-17 1,2 12-119,0 0 1,-1 1 0,-1 0-1,0 1 1,-1 0-1,-1 0 1,0 1-1,-1 0 1,-24-22 0,-4 6-299,31 25-649,1-1 0,0 0-1,0-1 1,0 1 0,-9-12 0,13 7-4699</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32.500"/>
    </inkml:context>
    <inkml:brush xml:id="br0">
      <inkml:brushProperty name="width" value="0.05" units="cm"/>
      <inkml:brushProperty name="height" value="0.05" units="cm"/>
      <inkml:brushProperty name="color" value="#5B2D90"/>
    </inkml:brush>
  </inkml:definitions>
  <inkml:trace contextRef="#ctx0" brushRef="#br0">0 0 16263,'0'0'7892,"0"91"-7316,0-12 625,0 12-385,0 3-512,0 2 17,0-5-466,16-7 145,12-11-2129,8-12-576,9-22-2401,9-23-4739</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32.856"/>
    </inkml:context>
    <inkml:brush xml:id="br0">
      <inkml:brushProperty name="width" value="0.05" units="cm"/>
      <inkml:brushProperty name="height" value="0.05" units="cm"/>
      <inkml:brushProperty name="color" value="#5B2D90"/>
    </inkml:brush>
  </inkml:definitions>
  <inkml:trace contextRef="#ctx0" brushRef="#br0">284 591 9973,'1'-15'3703,"-1"-52"-171,0 65-3401,0 0 0,0-1 1,-1 1-1,1 0 0,0-1 0,-1 1 1,0 0-1,1 0 0,-1 0 0,0-1 1,0 1-1,0 0 0,-1 0 0,1 0 1,0 0-1,-1 1 0,1-1 0,-1 0 1,1 1-1,-1-1 0,0 1 1,0-1-1,0 1 0,0 0 0,0 0 1,0-1-1,0 2 0,0-1 0,-1 0 1,1 0-1,0 1 0,0-1 0,-1 1 1,1 0-1,0-1 0,-1 1 0,1 0 1,0 1-1,-5 0 0,-1 0-40,0 0 0,0 0 0,1 1 0,-1 0 0,1 1 0,-1 0 0,1 0 0,0 1 0,-11 7 0,6-1-56,0 0 0,1 1 0,1 0 0,0 1 1,1 1-1,0-1 0,0 1 0,2 1 0,0-1 0,0 1 0,1 1 0,1-1 0,0 1 0,1 0 1,1 0-1,0 0 0,1 0 0,0 21 0,2-34-58,0-1 0,0 1 1,0 0-1,0 0 0,0-1 0,1 1 0,-1 0 0,0 0 1,1-1-1,0 1 0,-1 0 0,1-1 0,0 1 0,0 0 1,0-1-1,0 0 0,0 1 0,0-1 0,0 1 1,1-1-1,-1 0 0,0 0 0,1 0 0,-1 0 0,1 0 1,-1 0-1,1 0 0,0 0 0,-1-1 0,1 1 0,0-1 1,0 1-1,-1-1 0,1 0 0,0 1 0,3-1 1,2 0-30,0-1 1,-1 1 0,1-1-1,0 0 1,-1-1-1,1 1 1,-1-2 0,1 1-1,9-5 1,-1-2-10,-1-1-1,1 0 1,-2 0 0,1-2 0,-2 0-1,1 0 1,-2-1 0,0 0-1,0-1 1,-1-1 0,9-17 0,-4 3-64,0-1 1,-2 0-1,-2-1 1,16-65-1,-17 33 345,-3-1-1,0-111 1,-7 164-43,-4-45 966,4 54-982,0 0 1,-1 0 0,0 0-1,1 0 1,-1 0-1,0 0 1,0 0-1,0 1 1,0-1 0,0 0-1,0 0 1,0 1-1,-1-1 1,1 0-1,-1 1 1,1 0-1,-1-1 1,0 1 0,1 0-1,-1 0 1,-3-2-1,3 3-102,1 0-1,0 0 0,-1 0 1,1 0-1,0 0 1,-1 0-1,1 1 0,0-1 1,0 1-1,-1-1 0,1 1 1,0-1-1,0 1 1,0-1-1,0 1 0,0 0 1,0 0-1,0-1 0,0 1 1,0 0-1,0 0 0,0 0 1,0 0-1,1 0 1,-1 1-1,0-1 0,1 0 1,-1 0-1,1 0 0,-1 0 1,1 1-1,0-1 1,-1 2-1,-16 55 37,15-48-54,-12 51 63,3 0 0,2 1 0,0 78 0,9-100-298,2 1 1,1 0-1,2-1 1,2 0-1,2 0 1,15 41-1,16 24-3136,-21-54-2021,-1-5-7903</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05:03:33.250"/>
    </inkml:context>
    <inkml:brush xml:id="br0">
      <inkml:brushProperty name="width" value="0.05" units="cm"/>
      <inkml:brushProperty name="height" value="0.05" units="cm"/>
      <inkml:brushProperty name="color" value="#5B2D90"/>
    </inkml:brush>
  </inkml:definitions>
  <inkml:trace contextRef="#ctx0" brushRef="#br0">388 205 12182,'0'0'7200,"-18"-3"-4908,9 1-2171,-1 1 0,1 0 0,-1 1 0,1 0 0,-1 0 0,0 1 0,1 0 0,-1 1 0,1 0 0,0 0 1,0 1-1,0 0 0,0 1 0,0 0 0,-10 6 0,1 3 104,0 0-1,1 1 1,0 1 0,1 0 0,1 1 0,0 1-1,1 0 1,-18 32 0,24-36-184,2 0 0,-1 0 1,2 1-1,0 0 0,1 0 0,0 0 0,1 0 1,0 1-1,2 0 0,-1-1 0,2 1 0,0 0 1,1-1-1,2 17 0,-2-25-48,1-1 0,-1 1 1,1-1-1,0 0 0,0 0 0,0 0 0,1 0 1,0 0-1,0 0 0,0-1 0,0 1 0,1-1 1,0 0-1,0 0 0,6 4 0,-3-3-74,1 0 0,-1 0-1,1-1 1,0-1 0,0 1 0,0-1 0,1-1-1,-1 0 1,12 2 0,-7-2-363,0-1 1,1 0 0,-1-1-1,1 0 1,-1-1-1,0-1 1,1 0-1,-1-1 1,0 0 0,0-1-1,-1 0 1,24-12-1,-26 10-841,0-1 1,-1 0-1,0-1 0,8-8 0,29-39-10096</inkml:trace>
  <inkml:trace contextRef="#ctx0" brushRef="#br0" timeOffset="1">632 169 17752,'0'0'4504,"0"15"-4030,1 51 636,13 93 0,-9-129-851,0 2-114,1 1-1,1-1 1,2 0-1,1-1 1,15 31-1,-25-60-143,1 0 1,0 0-1,0 0 1,0 0-1,0 0 0,0-1 1,0 1-1,0 0 1,0-1-1,0 1 0,1-1 1,-1 1-1,1-1 1,-1 0-1,1 0 0,0 1 1,-1-1-1,1 0 1,0-1-1,0 1 0,0 0 1,0 0-1,0-1 1,0 1-1,0-1 0,0 0 1,0 1-1,0-1 1,0 0-1,0 0 0,0 0 1,0-1-1,0 1 1,0 0-1,0-1 0,0 1 1,-1-1-1,1 0 1,0 0-1,0 1 0,0-1 1,-1-1-1,1 1 1,0 0-1,-1 0 0,1 0 1,-1-1-1,1 1 1,1-3-1,8-8 42,0-1 0,0-1 0,-1 1 0,12-24 0,-22 37-43,65-123 345,-6-2 0,60-183 1,-118 307-333,0-1 0,0 1 0,0-1 1,0 0-1,-1 1 0,1-1 1,-1 0-1,1 0 0,-1 1 1,0-1-1,1 0 0,-1 0 1,0 0-1,0 1 0,0-1 0,-1-2 1,-19 25-651,6-4 74,-45 52-1900,-17 15-2336</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7.116"/>
    </inkml:context>
    <inkml:brush xml:id="br0">
      <inkml:brushProperty name="width" value="0.05" units="cm"/>
      <inkml:brushProperty name="height" value="0.05" units="cm"/>
      <inkml:brushProperty name="color" value="#5B2D90"/>
    </inkml:brush>
  </inkml:definitions>
  <inkml:trace contextRef="#ctx0" brushRef="#br0">0 56 18056,'0'0'3415,"8"20"-3177,128 306 1282,-135-324-1572,-1-1 0,1 1-1,0-1 1,0 1 0,0-1-1,0 1 1,0-1 0,0 1-1,0-1 1,1 0 0,-1 0 0,0 0-1,1 0 1,-1 0 0,1 0-1,-1 0 1,3 1 0,-3-2-68,0 0 1,0 0 0,1 0 0,-1 0-1,0 0 1,0 0 0,0 0 0,0-1-1,0 1 1,0 0 0,0-1 0,0 1-1,0 0 1,0-1 0,-1 0-1,1 1 1,0-1 0,0 1 0,0-1-1,-1 0 1,2-1 0,4-5-894,0-1 0,-1 0 0,0 0 0,-1 0 0,5-10 0,-5 8 212,25-50-2574,13-28 5071,-42 87-1528,1 0 0,-1 1 0,1-1 0,-1 0 0,1 0-1,-1 1 1,1-1 0,0 0 0,-1 1 0,1-1 0,0 1 0,-1-1-1,1 1 1,0-1 0,-1 1 0,1-1 0,0 1 0,0 0-1,0-1 1,0 1 0,-1 0 0,1 0 0,0 0 0,0 0-1,0 0 1,0 0 0,0 0 0,0 0 0,-1 0 0,1 0 0,0 0-1,0 0 1,0 0 0,1 1 0,31 18 1614,-10-5-856,-12-11-818,0 0-1,1 0 1,-1-2 0,1 1-1,-1-1 1,1-1 0,0 0-1,-1-1 1,1 0-1,0-1 1,-1 0 0,0-1-1,1 0 1,-1-1 0,16-7-1,-15 6-87,-1-1-1,-1 0 0,1 0 0,-1-1 1,0 0-1,-1 0 0,1-1 1,-2-1-1,1 0 0,-1 0 0,0 0 1,-1-1-1,0 0 0,8-18 1,-13 26 35,-1 1 1,0-1 0,-1 0-1,1 0 1,0 1 0,0-1-1,-1 0 1,1 0 0,-1 0-1,1 0 1,-1 0-1,0 0 1,0 1 0,0-1-1,0 0 1,0 0 0,0 0-1,-1 0 1,1 0 0,-1 0-1,1 0 1,-1 0 0,0 1-1,1-1 1,-1 0 0,0 1-1,0-1 1,0 0 0,-1 1-1,1-1 1,0 1 0,0-1-1,-1 1 1,-2-2 0,-1 1 95,0 0-1,0 0 1,-1 1 0,1 0 0,0 0 0,0 0 0,-1 0 0,1 1 0,-1 0 0,1 0 0,-8 2 0,9-1-128,0 0 1,0 0-1,0 1 1,1-1-1,-1 1 1,0 0-1,1 0 1,-1 0-1,1 1 1,-1-1-1,1 1 1,0 0-1,0 0 1,1 0 0,-1 0-1,1 0 1,-1 1-1,1-1 1,0 1-1,0 0 1,0-1-1,1 1 1,-1 0-1,1 0 1,0 0-1,0 5 1,-4 13-42,1 0 0,1 0 0,0 33 0,7 197-1793,1-139-3656,-5-42-2649</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7.797"/>
    </inkml:context>
    <inkml:brush xml:id="br0">
      <inkml:brushProperty name="width" value="0.05" units="cm"/>
      <inkml:brushProperty name="height" value="0.05" units="cm"/>
      <inkml:brushProperty name="color" value="#5B2D90"/>
    </inkml:brush>
  </inkml:definitions>
  <inkml:trace contextRef="#ctx0" brushRef="#br0">1 37 9748,'0'0'12163,"2"-9"-11077,4-15-585,-2 21-96,1 38 98,0 15-412,49 292 1545,-10-115-5423,-38-202-527,-2-17-2769</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8.144"/>
    </inkml:context>
    <inkml:brush xml:id="br0">
      <inkml:brushProperty name="width" value="0.05" units="cm"/>
      <inkml:brushProperty name="height" value="0.05" units="cm"/>
      <inkml:brushProperty name="color" value="#5B2D90"/>
    </inkml:brush>
  </inkml:definitions>
  <inkml:trace contextRef="#ctx0" brushRef="#br0">1 434 13158,'0'0'9151,"22"-15"-8788,10-5-306,99-72 110,-118 81-221,-2 1 0,1-1 1,-1-1-1,-1 0 0,0-1 0,-1 0 1,13-23-1,-19 28-12,1 1 0,-1-1 0,0 1 0,0-1 0,-1 0 0,0 0 0,-1 0 0,0 0-1,0 0 1,0 0 0,-1 0 0,-1 0 0,1-1 0,-1 1 0,-1 0 0,-4-15 0,5 20 151,0 0 1,0 0-1,-1 0 1,1 1-1,-1-1 0,0 0 1,0 1-1,0-1 0,0 1 1,-1 0-1,1 0 1,0 0-1,-6-3 0,7 11 481,-20 495 1349,21-495-2049,0 6 154,0 0 0,1 0 0,3 18-1,-4-28-229,1 0-1,-1 0 1,1 0-1,-1 0 0,1 0 1,0 0-1,0 0 1,0 0-1,0 0 0,0 0 1,0-1-1,0 1 0,1 0 1,-1-1-1,1 1 1,-1-1-1,1 0 0,0 1 1,-1-1-1,1 0 1,0 0-1,0 0 0,0 0 1,0 0-1,0 0 1,0-1-1,2 1 0,17 0-6931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8.548"/>
    </inkml:context>
    <inkml:brush xml:id="br0">
      <inkml:brushProperty name="width" value="0.05" units="cm"/>
      <inkml:brushProperty name="height" value="0.05" units="cm"/>
      <inkml:brushProperty name="color" value="#5B2D90"/>
    </inkml:brush>
  </inkml:definitions>
  <inkml:trace contextRef="#ctx0" brushRef="#br0">175 14 4626,'0'0'10728,"0"15"-8890,-1-4-1630,0-1 2,0 1 0,0 0 0,1 0 0,1-1 0,0 1 0,0 0 0,1-1 0,0 1-1,1-1 1,0 0 0,1 1 0,0-2 0,1 1 0,0 0 0,7 9 0,-8-14-147,0-1 0,0 1 0,1-1 0,-1 0 0,1-1 1,0 1-1,1-1 0,-1 0 0,0 0 0,1 0 0,0-1 0,-1 0 0,1 0 0,0 0 1,9 1-1,-10-3-48,-1 0 0,1 0 0,-1 0 1,1 0-1,-1-1 0,1 1 0,-1-1 0,0-1 1,1 1-1,-1 0 0,0-1 0,0 0 1,0 0-1,0 0 0,0 0 0,-1-1 0,1 0 1,-1 0-1,1 0 0,-1 0 0,5-6 0,7-11 1,-2-1-1,0 0 1,-1 0-1,-2-1 1,0-1-1,-1 0 0,-1 0 1,5-30-1,-5 128 204,-3 19-238,1 218-109,-6-300 128,0 0 0,-1-1-1,-1 1 1,0 0 0,0-1 0,-2 0-1,1 1 1,-1-1 0,-1-1-1,0 1 1,0-1 0,-1 1 0,0-2-1,-1 1 1,0-1 0,-1 0 0,0 0-1,0-1 1,-1 0 0,0 0-1,0-1 1,0-1 0,-1 1 0,-1-1-1,1-1 1,-1 0 0,1-1 0,-13 4-1,2-3 157,1 0-1,-1-2 0,0-1 1,0 0-1,0-1 1,0-2-1,-25-3 1,37 3-119,1 0 0,-1-1 0,1-1-1,0 0 1,0 0 0,0 0 0,0-1 0,0 0 0,-6-5 0,10 6-64,0-1 0,0 1 0,1-1 0,-1 1 0,1-1 0,0 0 0,0 0 0,1-1-1,-1 1 1,1 0 0,0-1 0,0 0 0,0 1 0,1-1 0,-1 0 0,0-7 0,2 7-201,0 0 1,0 0 0,0 1 0,0-1 0,1 0-1,0 1 1,0-1 0,0 1 0,0-1-1,1 1 1,0-1 0,0 1 0,0 0-1,1 0 1,-1 0 0,1 0 0,0 0 0,0 1-1,0-1 1,0 1 0,1 0 0,5-5-1,52-40-7599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41.665"/>
    </inkml:context>
    <inkml:brush xml:id="br0">
      <inkml:brushProperty name="width" value="0.05" units="cm"/>
      <inkml:brushProperty name="height" value="0.05" units="cm"/>
      <inkml:brushProperty name="color" value="#5B2D90"/>
    </inkml:brush>
  </inkml:definitions>
  <inkml:trace contextRef="#ctx0" brushRef="#br0">15 335 4482,'0'0'4341,"-2"-16"-1716,1 12-2563,-4-29 1209,1-1 0,2-52 1,2 78-1036,0-1 1,0 1 0,1-1 0,1 0 0,-1 1 0,1 0 0,1-1 0,-1 1 0,1 0-1,1 0 1,0 0 0,0 1 0,0-1 0,1 1 0,0 0 0,1 1 0,10-12 0,-15 17-231,0 0 0,1 1 1,-1-1-1,0 0 1,1 0-1,-1 1 1,1-1-1,-1 1 0,1-1 1,-1 1-1,1-1 1,-1 1-1,1 0 0,-1 0 1,1 0-1,0 0 1,-1 0-1,1 0 0,-1 0 1,1 1-1,-1-1 1,1 1-1,-1-1 1,1 1-1,-1-1 0,1 1 1,-1 0-1,0 0 1,1-1-1,-1 1 0,0 0 1,0 0-1,1 1 1,-1-1-1,1 2 1,3 3-1,0 1-1,0-1 1,-1 1 0,0 0 0,5 15 0,0 4 13,-1 0-1,-1 0 0,-1 1 0,-2 0 1,2 35-1,-6 139 59,-3-173-82,0 0 0,-2 1 1,-10 30-1,11-43 5,3-9 14,21-13 701,7-15-228,0 0 0,46-51 0,-9 9-401,-40 41-296,105-90 288,-112 99-1197,0 1-1,1 1 1,0 0-1,1 1 1,35-13 0,-24 18-6199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9.162"/>
    </inkml:context>
    <inkml:brush xml:id="br0">
      <inkml:brushProperty name="width" value="0.05" units="cm"/>
      <inkml:brushProperty name="height" value="0.05" units="cm"/>
      <inkml:brushProperty name="color" value="#5B2D90"/>
    </inkml:brush>
  </inkml:definitions>
  <inkml:trace contextRef="#ctx0" brushRef="#br0">1 316 10037,'0'0'9065,"7"14"-7800,11 25-618,-2 1 0,-1 0 0,16 72 0,-24-72-734,-1 0 0,-3 1 0,0-1 0,-7 71 0,1-102-219,-1-14 35,-2-17 2,-3-64 437,5 0 0,10-136 0,18 34 81,-19 158-174,3 1 0,0-1 0,2 2 0,15-33 0,-23 57-45,1 0 0,-1 1 0,0-1 0,1 1 1,0-1-1,0 1 0,0 0 0,0 0 0,1 0 0,-1 0 0,1 1 0,-1 0 0,1-1 0,0 1 0,0 0 0,0 1 0,0-1 0,6 0 0,-7 1-16,-1 1-1,1-1 1,0 1 0,-1 0 0,1 0 0,0 0 0,-1 1 0,1-1 0,-1 1-1,1-1 1,0 1 0,-1 0 0,1 0 0,-1 0 0,0 0 0,1 1 0,-1-1-1,0 0 1,0 1 0,0 0 0,0-1 0,0 1 0,0 0 0,0 0 0,-1 0-1,1 0 1,-1 1 0,1-1 0,-1 0 0,2 4 0,1 6-86,1 0 1,-2 1-1,1-1 1,-2 1 0,0-1-1,0 1 1,-1 0-1,-1 0 1,0 0-1,-1 0 1,0 0-1,-3 12 1,-1-1-390,-1 0 0,-1-1 0,-1-1 0,-1 1 0,-18 31 0,-1-9-4950,3-12-3379</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9.611"/>
    </inkml:context>
    <inkml:brush xml:id="br0">
      <inkml:brushProperty name="width" value="0.05" units="cm"/>
      <inkml:brushProperty name="height" value="0.05" units="cm"/>
      <inkml:brushProperty name="color" value="#5B2D90"/>
    </inkml:brush>
  </inkml:definitions>
  <inkml:trace contextRef="#ctx0" brushRef="#br0">42 229 11813,'0'0'5459,"23"-6"-4536,74-24-269,-89 27-622,0 0 0,0-1-1,0 0 1,-1 0 0,1-1 0,-1 0 0,-1-1 0,1 1 0,-1-1 0,0 0 0,9-11 0,-12 13-22,0-1 0,0 1 0,-1-1 0,0 1 0,1-1 0,-1 0 0,-1 0 0,1 0-1,-1 0 1,0 0 0,0 0 0,0-1 0,-1 1 0,0 0 0,0 0 0,-1-9 0,1 12-10,-1 1 0,0-1 0,1 0 1,-1 1-1,0-1 0,0 1 0,0-1 0,0 1 1,0 0-1,0-1 0,0 1 0,0 0 1,-1 0-1,1-1 0,0 1 0,-1 0 0,1 1 1,-1-1-1,1 0 0,-1 0 0,0 1 0,1-1 1,-1 0-1,0 1 0,1 0 0,-3-1 0,-49-1-40,44 2 27,1 0 4,1 0-1,0 1 1,0 0 0,0 0 0,0 1 0,0 0-1,0 0 1,0 1 0,0 0 0,1 0 0,-1 0-1,1 1 1,0 0 0,0 0 0,0 0-1,1 1 1,0 0 0,0 0 0,0 0 0,-6 9-1,5-4-13,0 1 0,1-1 0,0 1 0,0 0-1,1 0 1,1 1 0,0-1 0,1 1-1,0-1 1,0 1 0,1 22 0,1-32-13,0 1-1,1-1 1,-1 1 0,1-1 0,0 1 0,-1-1 0,1 1 0,0-1 0,1 0 0,-1 1 0,0-1 0,0 0 0,1 0 0,0 0 0,-1 0-1,1 0 1,0 0 0,0-1 0,0 1 0,0-1 0,0 1 0,0-1 0,0 0 0,1 0 0,-1 1 0,0-2 0,1 1 0,-1 0-1,3 0 1,13 4 1,0-2 0,0 0 0,26 1 0,16 3 49,-50-4 2,1 0 1,-1 1-1,0 0 0,0 1 1,0 0-1,-1 0 0,0 1 1,0 0-1,12 11 0,-16-12-2,-1-1 0,1 1 1,-1 0-1,-1 0 0,1 1 0,-1-1 0,0 1 0,0 0 0,0 0 0,-1 0 0,0 0 0,0 0 1,0 0-1,-1 1 0,0-1 0,0 13 0,-1-7-1,-2 16 170,2-27-140,0 0-1,-1 0 1,1-1 0,-1 1 0,1 0-1,-1 0 1,1-1 0,-1 1 0,1 0-1,-1-1 1,0 1 0,1-1-1,-1 1 1,0-1 0,0 1 0,1-1-1,-1 0 1,0 1 0,0-1 0,0 0-1,1 1 1,-1-1 0,0 0 0,0 0-1,0 0 1,0 0 0,1 0-1,-1 0 1,-1 0 0,1 0 50,0-1 0,0 1-1,0 0 1,0-1 0,0 1 0,0-1 0,0 0 0,0 1 0,0-1-1,0 0 1,0 1 0,0-1 0,1 0 0,-1 0 0,0 0-1,1 0 1,-1 0 0,1 0 0,-1 0 0,1 0 0,-1 0 0,1 0-1,-1 0 1,1 0 0,0 0 0,-1-2 0,-4-31 618,5 34-706,-2-19 95,2 0 1,0-1-1,1 1 1,1 0-1,1 0 1,0 0-1,2 0 1,0 1-1,1-1 1,15-29 0,-11 27-727,1 1 1,2 1-1,18-24 1,-14 23-1992,2 1 0,33-29 0,-15 19-5229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40.062"/>
    </inkml:context>
    <inkml:brush xml:id="br0">
      <inkml:brushProperty name="width" value="0.05" units="cm"/>
      <inkml:brushProperty name="height" value="0.05" units="cm"/>
      <inkml:brushProperty name="color" value="#5B2D90"/>
    </inkml:brush>
  </inkml:definitions>
  <inkml:trace contextRef="#ctx0" brushRef="#br0">35 360 11429,'0'0'5008,"-1"18"-3565,-8 437 2653,10-305-4764,-1-148 362,1-27-4,6-77 670,-4-1 1,-4 0-1,-18-116 0,11 124-72,6 72-198,-2-6-34,2-1-1,1 0 0,2 0 1,6-47-1,-6 71-54,0 0 0,0 1-1,0-1 1,1 1 0,0-1 0,0 1-1,1 0 1,-1 0 0,1 0-1,0 0 1,0 0 0,1 1 0,0-1-1,-1 1 1,1 0 0,1 0-1,-1 0 1,1 1 0,-1-1 0,1 1-1,0 0 1,0 1 0,0-1-1,1 1 1,-1 0 0,1 0 0,-1 1-1,1 0 1,-1 0 0,9-1-1,-11 2-1,1 0 0,-1 0 0,1 0-1,-1 0 1,0 0 0,1 1 0,-1 0-1,0-1 1,1 1 0,-1 1 0,0-1-1,0 0 1,0 1 0,0-1 0,0 1-1,0 0 1,0 0 0,4 5-1,-3-3-2,0 1 0,-1 0-1,1 0 1,-1 0-1,0 1 1,-1-1-1,1 1 1,-1 0 0,3 11-1,-2 1-1,0 0 0,-1 1 1,0-1-1,-2 1 0,0 0 0,-4 20 0,0-14-28,-2-1 0,-1 0 0,0 0 0,-2-1 0,-22 42 0,3-14-2808,-49 64 0,56-88-2715,10-17-3234</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40.553"/>
    </inkml:context>
    <inkml:brush xml:id="br0">
      <inkml:brushProperty name="width" value="0.05" units="cm"/>
      <inkml:brushProperty name="height" value="0.05" units="cm"/>
      <inkml:brushProperty name="color" value="#5B2D90"/>
    </inkml:brush>
  </inkml:definitions>
  <inkml:trace contextRef="#ctx0" brushRef="#br0">0 1 12374,'0'0'7235,"22"21"-6472,-4-3-567,-2-3-79,-1 0-1,0 1 1,-1 1-1,-1 1 1,0 0-1,-1 0 1,11 26 0,20 59 307,-26-59-355,2-1-1,46 79 0,-63-120-87,-1 0 0,0 0-1,0 0 1,1 0 0,-1-1-1,1 1 1,-1 0 0,1-1 0,0 1-1,0-1 1,-1 1 0,1-1-1,0 0 1,0 0 0,1 0 0,-1 0-1,0 0 1,0-1 0,0 1-1,0 0 1,1-1 0,-1 0 0,0 1-1,4-1 1,-3-1 15,0 0 0,0 0-1,1-1 1,-1 1 0,0-1-1,0 1 1,0-1 0,-1 0 0,1 0-1,0 0 1,-1-1 0,1 1 0,-1-1-1,3-3 1,7-10 83,-1 0 0,-1-1-1,-1 0 1,10-24 0,-14 30 3,-1-1-1,0 0 1,0 0 0,-1 0-1,-1 0 1,0-1 0,0 1-1,-1-1 1,-2-23-1,0 34-55,0 0-1,1 0 1,-1 0-1,0 0 0,0 0 1,-1 0-1,1 0 0,0 1 1,-1-1-1,1 0 1,-1 1-1,1-1 0,-1 1 1,0-1-1,0 1 0,1 0 1,-1 0-1,0 0 1,0 0-1,0 0 0,-1 0 1,1 0-1,0 1 0,0-1 1,0 1-1,0 0 1,-1-1-1,1 1 0,0 0 1,0 0-1,-1 0 0,-1 1 1,-6-1-7,0 1 0,0 0 0,0 1 0,0-1 0,0 2 0,-10 3 1,10-2-10,1 1 1,0 1 0,-1-1 0,2 2 0,-1-1-1,1 1 1,0 0 0,-10 12 0,14-14-81,-1 0 1,1 1 0,0 0-1,0 0 1,0 0-1,1 0 1,0 0-1,0 1 1,1-1-1,0 1 1,0 0-1,0 0 1,0 13-1,2-19 53,0 0 0,0-1 0,0 1 0,0-1 0,1 0 0,-1 1 0,0-1 0,0 1 0,1-1 0,-1 1-1,0-1 1,1 1 0,-1-1 0,0 0 0,1 1 0,-1-1 0,1 0 0,-1 1 0,0-1 0,1 0 0,-1 0-1,1 0 1,-1 1 0,1-1 0,-1 0 0,1 0 0,-1 0 0,1 0 0,-1 0 0,1 0 0,0 0 0,26 2-17,0-1 65,-15 4-135,-1 1 0,1-1 1,-1 2-1,-1 0 0,1 0 0,-1 1 0,-1 0 1,1 0-1,10 14 0,-4-12-5733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41.017"/>
    </inkml:context>
    <inkml:brush xml:id="br0">
      <inkml:brushProperty name="width" value="0.05" units="cm"/>
      <inkml:brushProperty name="height" value="0.05" units="cm"/>
      <inkml:brushProperty name="color" value="#5B2D90"/>
    </inkml:brush>
  </inkml:definitions>
  <inkml:trace contextRef="#ctx0" brushRef="#br0">0 101 16151,'0'0'5558,"5"18"-4729,65 257 351,-69-274-1197,6 24 158,-7-25-150,0 0 1,0 1-1,0-1 1,0 0 0,0 1-1,0-1 1,0 0 0,0 1-1,0-1 1,0 0-1,0 1 1,0-1 0,0 0-1,1 1 1,-1-1 0,0 0-1,0 0 1,0 1-1,1-1 1,-1 0 0,0 0-1,0 1 1,1-1 0,-1 0-1,0 0 1,1 0-1,-1 1 1,0-1 0,0 0-1,1 0 1,-1 0 0,0 0-1,1 0 1,-1 0-1,0 0 1,1 0 0,-1 0-1,0 0 1,1 0 0,-1 0-1,0 0 1,1 0-1,-1 0 1,0 0 0,1 0-1,-1 0 1,0 0 0,1 0-1,-1 0 1,0-1-1,1 1 1,-1 0 0,0 0-1,0 0 1,1-1 0,-1 1-1,0 0 1,0 0-1,1-1 1,-1 1 0,65-102-2053,-41 62 1625,2 0 1,35-39 0,-60 78 488,0-1 1,0 2-1,0-1 1,0 0 0,0 0-1,0 0 1,0 0-1,1 1 1,-1-1-1,0 1 1,0-1-1,1 1 1,-1-1 0,0 1-1,1 0 1,-1-1-1,1 1 1,-1 0-1,1 0 1,-1 0-1,0 0 1,1 0 0,-1 1-1,1-1 1,1 1-1,35 18-163,-14-6 204,-12-8-88,0-1-1,1-1 0,0 0 0,-1-1 1,1 0-1,0-1 0,0 0 0,0-1 1,0-1-1,0 0 0,0 0 0,0-2 0,14-3 1,-18 3 21,0 0 1,0-1 0,0 0 0,0 0-1,-1 0 1,0-1 0,0-1 0,0 1-1,-1-1 1,0-1 0,0 1 0,0-1-1,-1-1 1,0 1 0,0-1-1,-1 0 1,0 0 0,5-11 0,-9 16 85,1 1 0,-1-1 0,0 0 1,0 1-1,0-1 0,-1 0 1,1 1-1,-1-1 0,1 0 0,-1 0 1,0 0-1,0 0 0,0 1 0,0-1 1,-1 0-1,1 0 0,-1 0 0,-1-2 1,1 3-1,0 1 1,-1-1-1,1 1 1,-1-1 0,0 1-1,1 0 1,-1 0-1,0 0 1,1 0-1,-1 0 1,0 1 0,0-1-1,0 0 1,0 1-1,0-1 1,0 1 0,0 0-1,0 0 1,0 0-1,0 0 1,0 0 0,0 0-1,0 0 1,-3 1-1,1 0-78,0 1-1,1-1 0,-1 0 1,1 1-1,0 0 0,-1 0 0,1 0 1,0 0-1,0 0 0,0 1 1,0-1-1,1 1 0,-1 0 1,1 0-1,0 0 0,-1 0 1,1 0-1,1 0 0,-1 1 0,0-1 1,-1 4-1,-2 7-26,-1 0 0,2 0 0,0 1 0,-3 16 0,5-16-114,0-1 0,1 1 1,0-1-1,2 1 0,-1 0 0,2-1 0,0 1 0,1-1 0,0 1 0,1-1 0,0 0 0,1-1 0,1 1 0,1-1 0,-1 0 0,2 0 0,0-1 0,0 0 0,1-1 0,20 21 0,-5-9-1468,42 33 0,31 8-7078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06.211"/>
    </inkml:context>
    <inkml:brush xml:id="br0">
      <inkml:brushProperty name="width" value="0.05" units="cm"/>
      <inkml:brushProperty name="height" value="0.05" units="cm"/>
      <inkml:brushProperty name="color" value="#5B2D90"/>
    </inkml:brush>
  </inkml:definitions>
  <inkml:trace contextRef="#ctx0" brushRef="#br0">88 367 8084,'0'0'11400,"3"-6"-10405,7-18-230,-7 18 1138,-3 14-1850,-2 185 264,-53 377 1,52-560-401,0-10 39,-2-18 38,-3-48 76,7 55-87,-1-3 19,-21-252 25,21 216-32,3 1 0,2-1-1,12-67 1,5-22-3,-16 93 22,3 0-1,2 1 0,15-47 0,-21 84-17,0 0 0,1 0 0,1 1 0,-1 0 0,1 0 0,0 0 0,1 0 1,-1 1-1,1 0 0,8-7 0,-12 11-2,1 0 0,-1 1 0,0-1 0,1 0 0,-1 1 0,1-1 0,0 1-1,-1 0 1,1 0 0,0 0 0,0 0 0,-1 1 0,1-1 0,0 1 0,0 0 0,0-1 0,0 1 0,0 0 0,0 1 0,0-1 0,0 1 0,-1-1 0,1 1 0,0 0 0,0 0 0,0 0 0,-1 0 0,1 0 0,-1 1 0,1-1 0,-1 1 0,1 0 0,2 3 0,2 2-5,-1 1 1,0 1-1,0-1 0,-1 1 1,0 0-1,0 0 0,-1 0 0,0 1 1,-1 0-1,0 0 0,0 0 0,1 17 1,-1-7 4,-1 0 0,-2 0 1,0 0-1,0 0 0,-8 36 1,5-41-6,-2 1 0,0-2 1,-1 1-1,-1-1 0,0 0 1,0 0-1,-18 22 0,-79 85-1062,40-50-2440,47-52-763,9-11-2047</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06.608"/>
    </inkml:context>
    <inkml:brush xml:id="br0">
      <inkml:brushProperty name="width" value="0.05" units="cm"/>
      <inkml:brushProperty name="height" value="0.05" units="cm"/>
      <inkml:brushProperty name="color" value="#5B2D90"/>
    </inkml:brush>
  </inkml:definitions>
  <inkml:trace contextRef="#ctx0" brushRef="#br0">45 94 10101,'0'0'9054,"-2"6"-8717,-1 4-307,-30 133 247,30-127-255,1 0 0,1 0 1,0 0-1,1 0 0,1 0 1,1 1-1,3 16 0,-4-29-20,0 0 1,1 0-1,-1-1 1,1 1-1,-1-1 0,1 1 1,0-1-1,1 0 0,-1 0 1,0 0-1,1 0 0,0 0 1,0-1-1,0 1 0,0-1 1,0 1-1,0-1 0,0 0 1,1 0-1,-1-1 0,1 1 1,0-1-1,-1 0 0,1 0 1,0 0-1,0 0 0,-1 0 1,8-1-1,-4 0 24,1 0 0,-1 0 0,0-1 0,0 0 0,0 0 0,0-1 1,0 0-1,0 0 0,-1-1 0,1 0 0,-1 0 0,1 0 0,-1-1 0,10-7 0,-7 2 121,-1 0 0,1 0 0,-1-1 1,-1 1-1,0-2 0,-1 1 0,0-1 0,0 0 0,-1 0 0,0-1 0,-1 0 0,-1 0 1,0 0-1,0 0 0,-1 0 0,-1 0 0,0-1 0,-2-21 0,1 25-108,-1 0 0,0 1 0,0-1 0,-1 0 0,0 1-1,-1 0 1,0-1 0,0 1 0,-1 0 0,0 0 0,-1 1 0,1-1-1,-1 1 1,-1 0 0,1 0 0,-1 1 0,0 0 0,-1 0 0,0 0-1,1 1 1,-2 0 0,1 0 0,-1 1 0,1 0 0,-1 0 0,-16-5-1,16 6-205,-1 1 0,1 0-1,-1 0 1,1 1 0,-1 0-1,0 0 1,0 1 0,0 0-1,1 1 1,-10 1 0,17-1-86,1-1 0,-1 0 1,0 1-1,1-1 0,-1 1 1,1-1-1,-1 1 0,1-1 1,-1 1-1,1 0 1,-1-1-1,1 1 0,-1 0 1,1-1-1,0 1 0,0 0 1,-1-1-1,1 1 0,0 0 1,0-1-1,0 1 1,0 0-1,-1 0 0,1-1 1,0 1-1,1 0 0,-1 0 1,0-1-1,0 1 0,0 0 1,0 0-1,1 1 0,6 7-7958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06.942"/>
    </inkml:context>
    <inkml:brush xml:id="br0">
      <inkml:brushProperty name="width" value="0.05" units="cm"/>
      <inkml:brushProperty name="height" value="0.05" units="cm"/>
      <inkml:brushProperty name="color" value="#5B2D90"/>
    </inkml:brush>
  </inkml:definitions>
  <inkml:trace contextRef="#ctx0" brushRef="#br0">0 1 9204,'0'0'11750,"3"6"-11457,3 14 98,0 1 1,-1 0-1,-1 0 0,1 28 0,1 95 989,-5-104-1130,-1 167 307,3 66-1869,4-209-705,4-34-796,8-8-3720,-3-18-3397</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07.315"/>
    </inkml:context>
    <inkml:brush xml:id="br0">
      <inkml:brushProperty name="width" value="0.05" units="cm"/>
      <inkml:brushProperty name="height" value="0.05" units="cm"/>
      <inkml:brushProperty name="color" value="#5B2D90"/>
    </inkml:brush>
  </inkml:definitions>
  <inkml:trace contextRef="#ctx0" brushRef="#br0">0 0 7475,'0'0'13460,"0"5"-13311,1 3-60,1 0 0,-1 1 0,1-1 1,1 0-1,0 0 0,0 0 0,0-1 0,1 1 0,5 7 0,49 70 546,-50-74-613,-3-3-4,-3-4-14,1 0 0,-1 0 0,1-1 0,-1 1-1,1-1 1,0 0 0,0 1 0,1-1 0,-1-1 0,0 1 0,1 0-1,0-1 1,0 0 0,0 0 0,6 2 0,-9-4-6,1-1 0,-1 0 1,0 0-1,1 0 0,-1 0 1,0 0-1,1 0 0,-1 0 0,0 0 1,0-1-1,0 1 0,0 0 1,0-1-1,-1 1 0,1-1 1,0 1-1,-1-1 0,1 1 0,0-1 1,-1 0-1,0 1 0,1-1 1,-1 1-1,0-3 0,2-2-6,10-35 535,-1 0-1,9-79 0,-56 553 80,11-223-566,23-184-349,-5 76-1014,12-36-4360,9-34-4637</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08.027"/>
    </inkml:context>
    <inkml:brush xml:id="br0">
      <inkml:brushProperty name="width" value="0.05" units="cm"/>
      <inkml:brushProperty name="height" value="0.05" units="cm"/>
      <inkml:brushProperty name="color" value="#5B2D90"/>
    </inkml:brush>
  </inkml:definitions>
  <inkml:trace contextRef="#ctx0" brushRef="#br0">0 46 8436,'0'0'12232,"6"0"-11976,-4 0-245,0 1 0,0-1 0,0 0 0,0 1 0,0 0 0,-1-1 0,1 1 0,0 0 0,0 0 0,0 0 0,-1 0 0,1 0-1,-1 0 1,1 1 0,-1-1 0,1 0 0,-1 1 0,2 1 0,24 43 175,-16-14 67,12 44 0,-22-70-203,9 49 326,-3 2 0,0 96 1,2-208-294,2 2 1,22-66-1,-17 63-21,-15 52-63,7-27 130,22-48 1,-27 72-90,0 0 1,0 0-1,1 1 1,0-1-1,1 1 1,-1 0-1,1 0 1,0 0-1,1 1 1,-1 0-1,1 0 1,12-8-1,-16 12-20,0 0-1,0 0 0,0 0 1,0 1-1,0-1 1,0 1-1,0-1 1,0 1-1,0 0 1,0-1-1,0 1 1,0 0-1,0 0 1,0 1-1,0-1 0,0 0 1,0 1-1,0-1 1,0 1-1,0 0 1,3 1-1,-1 0-9,-1 1 0,0-1-1,0 1 1,0 0 0,-1-1-1,1 2 1,-1-1 0,1 0-1,-1 0 1,3 7 0,3 8-14,-1 1 0,0 0 1,6 32-1,-11-39 47,18 92 9,4 16-1455,2-45-2945,-10-45-1009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42.287"/>
    </inkml:context>
    <inkml:brush xml:id="br0">
      <inkml:brushProperty name="width" value="0.05" units="cm"/>
      <inkml:brushProperty name="height" value="0.05" units="cm"/>
      <inkml:brushProperty name="color" value="#5B2D90"/>
    </inkml:brush>
  </inkml:definitions>
  <inkml:trace contextRef="#ctx0" brushRef="#br0">1 158 11125,'0'0'8836,"85"-84"-8676,-48 68-96,3 0-128,2 1 64,3 1-976,-3 3-1970,-10 10-1936</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09.077"/>
    </inkml:context>
    <inkml:brush xml:id="br0">
      <inkml:brushProperty name="width" value="0.05" units="cm"/>
      <inkml:brushProperty name="height" value="0.05" units="cm"/>
      <inkml:brushProperty name="color" value="#5B2D90"/>
    </inkml:brush>
  </inkml:definitions>
  <inkml:trace contextRef="#ctx0" brushRef="#br0">119 31 4194,'0'0'12238,"-8"23"-11358,-1 3-525,1 0 0,2 1 1,-7 48-1,12-64-255,0 0 0,1 1 0,0-1-1,1 0 1,0 0 0,1 0 0,0 0 0,0 0 0,1 0-1,1 0 1,0-1 0,1 1 0,0-1 0,10 16 0,-10-19-89,1 0 1,1 0-1,0 0 0,0-1 1,0 0-1,0 0 1,1-1-1,0 0 1,0 0-1,0-1 1,1 0-1,0-1 1,10 4-1,-15-6-9,0 0 0,1 0 0,-1-1-1,1 1 1,-1-1 0,0 0 0,1 0 0,-1 0 0,1-1-1,-1 1 1,1-1 0,-1 0 0,0-1 0,0 1 0,1-1-1,-1 0 1,0 0 0,-1 0 0,1 0 0,0-1-1,0 1 1,-1-1 0,0 0 0,1 0 0,-1-1 0,-1 1-1,1 0 1,4-8 0,-1 1 6,0-1 0,-1 0 0,0 0 0,-1 0 0,0 0 0,-1-1 0,0 1 0,-1-1 0,0 0 0,-1 1 0,-1-1 0,0 0 0,0 0 0,-1 0 0,0 0 0,-1 0 0,-5-14 0,5 17-11,-1 1-1,0 0 1,-1 1-1,0-1 1,0 1 0,0-1-1,-1 1 1,0 1-1,-1-1 1,1 1 0,-1 0-1,-1 0 1,1 0-1,-1 1 1,0 0-1,0 0 1,0 1 0,-1 0-1,0 0 1,1 1-1,-1 0 1,-1 0 0,1 1-1,-14-2 1,7 2 2,0 0 1,0 1 0,0 1 0,0 1 0,0 0-1,-28 6 1,39-6-24,0 0-1,-1 0 1,1 0-1,0 0 0,0 1 1,0 0-1,0 0 1,1 0-1,-1 0 1,0 1-1,1 0 1,-1-1-1,1 1 1,0 0-1,0 0 1,0 1-1,1-1 1,-1 1-1,1-1 1,0 1-1,0 0 1,0 0-1,0 0 0,1 0 1,-1 0-1,1 0 1,-1 9-1,2-12-15,0 0 0,0 1 0,0-1 0,0 0 0,0 0 0,0 1 0,0-1 0,0 0-1,0 0 1,1 0 0,-1 0 0,1 1 0,-1-1 0,1 0 0,-1 0 0,1 0 0,0 0-1,-1 0 1,1 0 0,0 0 0,0 0 0,-1 0 0,1-1 0,2 2 0,0 0 2,-1-1 1,1 0 0,-1 0-1,1-1 1,-1 1 0,1 0 0,0-1-1,0 0 1,-1 1 0,6-1-1,2-1 24,-1 0 1,1 0-1,0-1 0,-1-1 0,15-4 0,-2-3 242,0-2 1,26-17 0,-37 21 48,1 0 1,0 1-1,0 0 0,0 1 1,1 0-1,0 1 1,0 1-1,0 0 1,1 0-1,25-2 0,-31 6-250,-1-1 0,1 2 0,0-1-1,-1 1 1,1 0 0,0 0-1,-1 1 1,0 0 0,1 1 0,-1-1-1,0 1 1,9 6 0,-11-6-25,-1 1 1,1 0-1,-1 0 1,0 0-1,0 1 1,-1-1-1,1 1 1,-1 0-1,0 0 1,-1 0-1,1 0 1,-1 1-1,0-1 0,0 0 1,0 1-1,1 11 1,2 12 14,1 51 0,-6-68-9,0 0 1,-1 0-1,0 1 1,-1-1-1,0 0 1,-7 19-1,-3-12 7,6-28 78,4-36 27,2 40-140,0-5 20,0-19-18,1 1 0,6-40 1,-6 60 13,1 0 1,0 0-1,0 0 1,1 1 0,0-1-1,1 1 1,-1-1-1,2 1 1,-1 0 0,1 1-1,0-1 1,0 1-1,7-7 1,-11 11 1,1 0 0,0 1 0,0-1 0,0 0 0,0 1-1,0-1 1,0 1 0,1 0 0,-1-1 0,0 1 0,1 0 0,-1 1 0,0-1 0,1 0 0,0 1-1,-1-1 1,1 1 0,-1 0 0,1 0 0,-1 0 0,1 0 0,0 0 0,-1 0 0,1 1 0,-1-1-1,1 1 1,-1 0 0,0 0 0,1 0 0,-1 0 0,0 0 0,1 1 0,1 1 0,1 1-6,-1 0 0,0 0 1,0 1-1,-1-1 0,1 1 1,-1 0-1,0 0 0,-1 0 1,1 1-1,-1-1 0,0 1 1,0-1-1,1 8 0,2 29 56,-1 84 1,-4-123 94,0-36-9,2-1-1,12-65 1,-11 85-173,0 1 0,2-1 1,-1 1-1,2-1 0,0 1 0,0 1 1,1-1-1,1 1 0,15-20 1,-22 31 28,0-1 1,1 1-1,-1-1 1,0 1-1,0 0 1,1-1-1,-1 1 1,0 0 0,1 0-1,-1 0 1,1 0-1,0 0 1,-1 0-1,1 0 1,0 1-1,-1-1 1,1 1-1,0-1 1,0 1-1,0-1 1,-1 1 0,1 0-1,0 0 1,0 0-1,0 0 1,0 0-1,0 1 1,-1-1-1,1 0 1,0 1-1,0 0 1,-1-1-1,1 1 1,0 0 0,-1 0-1,1 0 1,0 0-1,-1 0 1,0 0-1,1 0 1,-1 0-1,1 1 1,-1-1-1,0 1 1,0-1-1,0 1 1,0-1 0,1 3-1,5 8-11,-1 0 0,0 0 0,-1 0 0,0 0 0,4 17 0,8 50-17,-14-55 45,2-1-1,1 0 1,1 0-1,16 38 1,-22-59-8,0 0 0,1 0 1,-1 1-1,0-1 0,1 0 1,-1 0-1,1-1 0,0 1 1,0 0-1,0 0 0,-1-1 0,1 1 1,1-1-1,-1 0 0,0 0 1,0 0-1,0 0 0,1 0 1,-1 0-1,1 0 0,-1-1 1,0 1-1,1-1 0,-1 1 0,1-1 1,-1 0-1,1 0 0,-1-1 1,1 1-1,-1 0 0,1-1 1,-1 1-1,1-1 0,-1 0 1,0 0-1,1 0 0,-1 0 0,0 0 1,0 0-1,2-3 0,6-2 0,0-1-1,-1 0 1,0 0 0,-1-1-1,0-1 1,0 1-1,8-12 1,-8 7 18,1 0 1,-2-1 0,0 0-1,0 0 1,-1-1-1,-1 0 1,-1 0 0,0 0-1,-1-1 1,0 1-1,-1-1 1,-1 0 0,-1 1-1,-2-31 1,14 211 745,-5-101-623,3 20-54,-7-29-4026</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09.427"/>
    </inkml:context>
    <inkml:brush xml:id="br0">
      <inkml:brushProperty name="width" value="0.05" units="cm"/>
      <inkml:brushProperty name="height" value="0.05" units="cm"/>
      <inkml:brushProperty name="color" value="#5B2D90"/>
    </inkml:brush>
  </inkml:definitions>
  <inkml:trace contextRef="#ctx0" brushRef="#br0">0 1 10661,'0'0'7763,"123"57"-8403,-63-2-2177,-1 4-1889</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09.757"/>
    </inkml:context>
    <inkml:brush xml:id="br0">
      <inkml:brushProperty name="width" value="0.05" units="cm"/>
      <inkml:brushProperty name="height" value="0.05" units="cm"/>
      <inkml:brushProperty name="color" value="#5B2D90"/>
    </inkml:brush>
  </inkml:definitions>
  <inkml:trace contextRef="#ctx0" brushRef="#br0">263 571 14711,'0'0'3351,"-21"-1"-630,20 1-2678,-18-2 308,0 2 0,0 0 1,1 1-1,-36 6 0,48-6-335,1 0 0,-1 0 0,1 1-1,-1 0 1,1 0 0,0 1 0,0-1-1,0 1 1,0 0 0,1 1 0,-1-1-1,1 1 1,-1 0 0,1 0-1,0 0 1,1 1 0,-1-1 0,1 1-1,0 0 1,0 0 0,1 0 0,-1 0-1,1 0 1,-3 10 0,4-11-21,0 1-1,0-1 1,0 1 0,1 0-1,0 0 1,0-1 0,0 1-1,0 0 1,2 6 0,-2-9-12,1-1 0,-1 1 0,1-1 0,0 1 0,0-1 0,-1 0 0,1 1 1,0-1-1,0 0 0,0 0 0,0 1 0,1-1 0,-1 0 0,0 0 0,0 0 0,1-1 0,-1 1 1,1 0-1,-1 0 0,0-1 0,1 1 0,-1-1 0,1 1 0,0-1 0,-1 0 0,1 1 0,-1-1 0,1 0 1,1 0-1,5 0-43,-1 0 0,1-1 0,-1 0 0,0 0 0,1 0 0,-1-1 0,0 0 0,0-1 0,0 0 0,12-6 0,1-3 6,39-30 0,-44 30 184,-12 16-50,0 0 0,-1 0 0,1 0 0,-1 1 0,0 0 0,0-1 1,3 10-1,-1-2-9,0-4-70,1 0-1,0 0 0,0 0 1,0-1-1,1 0 1,0 0-1,0 0 0,1-1 1,0 0-1,0 0 0,1 0 1,-1-1-1,1-1 1,0 1-1,1-1 0,-1 0 1,12 3-1,-13-5 0,0 0 0,0-1 0,0 0 0,0 0 0,0 0 0,1-1 0,-1 0 0,0-1-1,0 1 1,0-1 0,1-1 0,-1 1 0,0-1 0,-1 0 0,1-1 0,0 0 0,-1 0 0,1 0 0,-1-1 0,0 0 0,0 0 0,8-8 0,-2 0-42,-1-1 0,-1-1 0,0 1 0,-1-1 0,0-1 0,-1 0 0,-1 0 0,0-1 0,-1 1 0,-1-2 0,0 1 0,3-30 0,0-15-291,-3-1 0,-3-67 1,-2 96 224,0-3 24,-2 0 0,-7-44 0,8 71 223,-1-1 0,0 1 0,-1 0 0,0 0-1,0 0 1,-1 0 0,0 0 0,-1 1 0,0 0-1,0 0 1,-1 0 0,0 0 0,-11-10 0,17 17-123,-1 1 0,1 0 1,0-1-1,-1 1 0,1-1 1,-1 1-1,1 0 0,-1-1 1,1 1-1,-1 0 0,1-1 0,-1 1 1,1 0-1,-1 0 0,1-1 1,-1 1-1,1 0 0,-1 0 1,1 0-1,-1 0 0,0 0 1,1 0-1,-1 0 0,1 0 1,-1 0-1,1 0 0,-1 0 1,0 0-1,1 0 0,-1 1 1,1-1-1,-1 0 0,1 0 1,-1 1-1,1-1 0,-1 0 0,1 1 1,-1-1-1,1 0 0,-1 1 1,1-1-1,0 1 0,-1-1 1,0 1-1,-8 27 94,9-24-85,-25 143 717,6 1 0,7 0-1,9 181 1,4-303-904,0 0 0,2-1 0,1 0 0,9 29-1,-9-40-530,1 0-1,1 0 0,9 15 0,-9-19-632,0 0 0,1-1 0,0 0 1,15 15-1,26 11-12334</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08.318"/>
    </inkml:context>
    <inkml:brush xml:id="br0">
      <inkml:brushProperty name="width" value="0.05" units="cm"/>
      <inkml:brushProperty name="height" value="0.05" units="cm"/>
      <inkml:brushProperty name="color" value="#5B2D90"/>
    </inkml:brush>
  </inkml:definitions>
  <inkml:trace contextRef="#ctx0" brushRef="#br0">160 86 4722,'0'0'11483,"-3"-13"-9752,-6-40-634,8 52-934,1 0 1,0 0-1,0 0 1,0 0 0,-1-1-1,1 1 1,0 0-1,-1 0 1,1 0 0,-1 1-1,1-1 1,-1 0-1,1 0 1,-1 0-1,0 0 1,1 0 0,-1 1-1,-1-2 1,-9 8 504,-4 23-1011,14-28 482,-10 31-24,1 0 0,1 1-1,1 1 1,-4 54 0,3 144 646,7-144-583,-24 469 279,2 404 180,27-913-875,2-1 1,14 62-1,-18-102-258,7 19-404,-7-26 726,-1 1 0,0-1 1,1 0-1,-1 1 0,0-1 1,1 1-1,-1-1 0,0 0 1,1 1-1,-1-1 0,1 0 1,-1 0-1,1 1 0,-1-1 1,1 0-1,-1 0 0,1 0 1,-1 1-1,1-1 1,-1 0-1,1 0 0,-1 0 1,1 0-1,-1 0 0,1 0 1,-1 0-1,1 0 0,15-7-8334</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09.996"/>
    </inkml:context>
    <inkml:brush xml:id="br0">
      <inkml:brushProperty name="width" value="0.05" units="cm"/>
      <inkml:brushProperty name="height" value="0.05" units="cm"/>
      <inkml:brushProperty name="color" value="#5B2D90"/>
    </inkml:brush>
  </inkml:definitions>
  <inkml:trace contextRef="#ctx0" brushRef="#br0">165 1 5955,'0'0'9596,"-3"23"-6915,-8 54-789,-26 96-1,-5 19-967,-20 513 348,57 6-1687,6-417-965,0-284 515,-1 13-217,-7-12-4924</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0.500"/>
    </inkml:context>
    <inkml:brush xml:id="br0">
      <inkml:brushProperty name="width" value="0.05" units="cm"/>
      <inkml:brushProperty name="height" value="0.05" units="cm"/>
      <inkml:brushProperty name="color" value="#5B2D90"/>
    </inkml:brush>
  </inkml:definitions>
  <inkml:trace contextRef="#ctx0" brushRef="#br0">216 21 7972,'0'0'10028,"-3"-6"-9083,-8-9-637,5 16-100,-1 38 167,4-21-210,-30 456 3043,15-143-2694,-43 137-229,-5 70-58,60-442-309,4 0 0,12 106 1,-9-194-53,12 71-548,-12-74 333,1 1 1,-1-1-1,1 0 0,0 0 1,0 0-1,0 0 0,1-1 1,0 1-1,0-1 0,0 1 1,7 7-1,8-8-6011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0.991"/>
    </inkml:context>
    <inkml:brush xml:id="br0">
      <inkml:brushProperty name="width" value="0.05" units="cm"/>
      <inkml:brushProperty name="height" value="0.05" units="cm"/>
      <inkml:brushProperty name="color" value="#5B2D90"/>
    </inkml:brush>
  </inkml:definitions>
  <inkml:trace contextRef="#ctx0" brushRef="#br0">340 0 9108,'0'0'7966,"0"16"-6450,-11 174 1204,-48 253 0,35-288-2411,-55 311 139,-7 50-291,40 4-164,41-204-281,1-289-388,-2-17-1398,-2-14-3516,-3-20-3324</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1.910"/>
    </inkml:context>
    <inkml:brush xml:id="br0">
      <inkml:brushProperty name="width" value="0.05" units="cm"/>
      <inkml:brushProperty name="height" value="0.05" units="cm"/>
      <inkml:brushProperty name="color" value="#5B2D90"/>
    </inkml:brush>
  </inkml:definitions>
  <inkml:trace contextRef="#ctx0" brushRef="#br0">40 59 5891,'0'0'8105,"-10"-6"-6451,8 5-1602,0 0 48,-1-1 0,1 1 0,-1-1-1,1 0 1,0 0 0,-1 0 0,1 0 0,0 0-1,0 0 1,-2-4 0,4 6-83,0 0 0,0-1-1,0 1 1,0-1 0,0 1 0,0 0 0,0-1 0,0 1-1,0 0 1,0-1 0,0 1 0,1-1 0,-1 1 0,0 0 0,0-1-1,0 1 1,1 0 0,-1-1 0,0 1 0,0 0 0,1-1-1,-1 1 1,0 0 0,0 0 0,1-1 0,-1 1 0,0 0-1,1 0 1,-1 0 0,0-1 0,1 1 0,0 0 0,31-8 443,85-1 944,163 9 0,-173 2-1186,669 38 170,-198-6-222,418-18-119,-443-11-3,-66 4 145,457 4 49,-674-13-202,1038-19-61,-1220 17 126,-183 21-5717,5-10-3062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3.327"/>
    </inkml:context>
    <inkml:brush xml:id="br0">
      <inkml:brushProperty name="width" value="0.05" units="cm"/>
      <inkml:brushProperty name="height" value="0.05" units="cm"/>
      <inkml:brushProperty name="color" value="#5B2D90"/>
    </inkml:brush>
  </inkml:definitions>
  <inkml:trace contextRef="#ctx0" brushRef="#br0">22 1 9076,'0'0'9946,"1"0"-9882,0 0-1,0-1 1,0 1-1,0 0 1,0 0 0,0 0-1,1 0 1,-1 1-1,0-1 1,0 0-1,0 0 1,0 1 0,0-1-1,0 0 1,0 1-1,0-1 1,0 1 0,0-1-1,-1 1 1,1 0-1,0-1 1,0 1-1,0 1 1,17 22 213,-1 1 0,-1 0 0,-1 1 0,-1 1 0,19 55 0,-21-49-319,1-2 0,2 0 0,1 0 0,22 31-1,-37-61 12,-1 1 0,1-1-1,0 0 1,-1 0 0,1 0-1,0 0 1,0 1 0,0-1-1,0 0 1,0 0 0,0-1-1,0 1 1,0 0 0,1 0-1,-1 0 1,0-1 0,0 1-1,1-1 1,-1 1 0,0-1-1,1 1 1,-1-1 0,1 0-1,-1 0 1,0 0-1,1 0 1,-1 0 0,1 0-1,-1 0 1,0 0 0,1 0-1,-1-1 1,1 1 0,-1 0-1,0-1 1,1 1 0,-1-1-1,0 0 1,0 1 0,0-1-1,1 0 1,-1 0 0,0 0-1,0 0 1,0 0 0,0 0-1,0 0 1,0 0 0,-1 0-1,1 0 1,1-2 0,5-9-87,-1 0 0,1 0 1,-2 0-1,6-18 1,-7 18 59,14-30 324,3 1 0,1 0 0,36-49 0,-77 132 1330,-143 216-1360,-36 61-43,184-297-272,1 1-1,1 1 1,1 0 0,1 0-1,1 1 1,1 0 0,-7 46-1,15-70-67,-1 0 1,1 1-1,0-1 0,0 0 0,0 0 1,0 0-1,0 0 0,0 0 0,1 0 1,-1 0-1,0 0 0,1 0 0,-1 0 1,0 0-1,1 0 0,-1 0 0,1 0 1,-1 0-1,1 0 0,1 1 0,-1-1-70,0-1 0,-1 0 0,1 0 0,0 1 0,0-1 0,0 0 0,0 0 0,-1 0-1,1 0 1,0 0 0,0 0 0,0 0 0,0-1 0,-1 1 0,1 0 0,0 0 0,0-1-1,-1 1 1,1 0 0,0-1 0,0 1 0,-1-1 0,1 1 0,0-1 0,0 0-1,23-25-10576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4.572"/>
    </inkml:context>
    <inkml:brush xml:id="br0">
      <inkml:brushProperty name="width" value="0.05" units="cm"/>
      <inkml:brushProperty name="height" value="0.05" units="cm"/>
      <inkml:brushProperty name="color" value="#5B2D90"/>
    </inkml:brush>
  </inkml:definitions>
  <inkml:trace contextRef="#ctx0" brushRef="#br0">13 11 9812,'0'0'8138,"-13"-10"-7354,41 25 742,4 13-948,-1 1-1,-2 1 1,-1 2 0,29 43 0,-30-38-980,2-1 0,1-2 0,43 38 0,-48-56-2045,-8-12-1974,-7-4-3081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42.638"/>
    </inkml:context>
    <inkml:brush xml:id="br0">
      <inkml:brushProperty name="width" value="0.05" units="cm"/>
      <inkml:brushProperty name="height" value="0.05" units="cm"/>
      <inkml:brushProperty name="color" value="#5B2D90"/>
    </inkml:brush>
  </inkml:definitions>
  <inkml:trace contextRef="#ctx0" brushRef="#br0">0 277 14887,'0'0'5026,"106"-82"-4962,-43 39-128,4-1-96,-3 1-1841,-9 9-2545,-15 4-2737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4.930"/>
    </inkml:context>
    <inkml:brush xml:id="br0">
      <inkml:brushProperty name="width" value="0.05" units="cm"/>
      <inkml:brushProperty name="height" value="0.05" units="cm"/>
      <inkml:brushProperty name="color" value="#5B2D90"/>
    </inkml:brush>
  </inkml:definitions>
  <inkml:trace contextRef="#ctx0" brushRef="#br0">435 1 14647,'0'0'7715,"-137"135"-7475,89-74-224,-3 1 144,-3 1-160,2-1-128,9-3-1248,11-11-2290,14-12-4017</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5.279"/>
    </inkml:context>
    <inkml:brush xml:id="br0">
      <inkml:brushProperty name="width" value="0.05" units="cm"/>
      <inkml:brushProperty name="height" value="0.05" units="cm"/>
      <inkml:brushProperty name="color" value="#5B2D90"/>
    </inkml:brush>
  </inkml:definitions>
  <inkml:trace contextRef="#ctx0" brushRef="#br0">40 0 3618,'0'0'19657,"-22"47"-19641,14 10 416,2 5-192,2 4-112,4 2-256,0-8-656,0-8-2290,8-14-7090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5.630"/>
    </inkml:context>
    <inkml:brush xml:id="br0">
      <inkml:brushProperty name="width" value="0.05" units="cm"/>
      <inkml:brushProperty name="height" value="0.05" units="cm"/>
      <inkml:brushProperty name="color" value="#5B2D90"/>
    </inkml:brush>
  </inkml:definitions>
  <inkml:trace contextRef="#ctx0" brushRef="#br0">0 0 10709,'0'0'9444,"98"125"-8803,-63-84-337,-3 0-256,-6-3-48,-4-6-32,-4-9-753,-5-9-1024,1-9-1568,-2-5-769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5.981"/>
    </inkml:context>
    <inkml:brush xml:id="br0">
      <inkml:brushProperty name="width" value="0.05" units="cm"/>
      <inkml:brushProperty name="height" value="0.05" units="cm"/>
      <inkml:brushProperty name="color" value="#5B2D90"/>
    </inkml:brush>
  </inkml:definitions>
  <inkml:trace contextRef="#ctx0" brushRef="#br0">223 1 7924,'0'0'13910,"-44"39"-13654,17 7 160,-1 4-112,4 4-240,0 1-96,1-3 32,3-4-432,4-3-1249,6-11-2608,4-13-5156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6.376"/>
    </inkml:context>
    <inkml:brush xml:id="br0">
      <inkml:brushProperty name="width" value="0.05" units="cm"/>
      <inkml:brushProperty name="height" value="0.05" units="cm"/>
      <inkml:brushProperty name="color" value="#5B2D90"/>
    </inkml:brush>
  </inkml:definitions>
  <inkml:trace contextRef="#ctx0" brushRef="#br0">80 0 8724,'0'0'9530,"9"21"-9114,-2-5-273,-3-9-66,0 1 1,0 0-1,-1 0 0,0 1 0,0-1 1,-1 1-1,0-1 0,0 1 0,-1 0 1,-1 0-1,1 0 0,-1 0 0,-1 0 1,1-1-1,-4 14 0,-2-7 68,-1 1 1,-1-1-1,0 0 0,-1-1 0,-1 0 0,-14 16 1,-22 34 363,46-64-491,-1 5 233,10-4-72,23-2-339,1-2-1,-1-2 0,0-1 1,37-11-1,59-24-8130,-55 16-4638</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6.715"/>
    </inkml:context>
    <inkml:brush xml:id="br0">
      <inkml:brushProperty name="width" value="0.05" units="cm"/>
      <inkml:brushProperty name="height" value="0.05" units="cm"/>
      <inkml:brushProperty name="color" value="#5B2D90"/>
    </inkml:brush>
  </inkml:definitions>
  <inkml:trace contextRef="#ctx0" brushRef="#br0">5 1 11557,'0'0'10533,"101"93"-10021,-55-52-288,-5 1-176,-7-2-48,-6-6 0,-4-8-912,-11-10-1361,-7-10-2609</inkml:trace>
  <inkml:trace contextRef="#ctx0" brushRef="#br0" timeOffset="1">294 4 10197,'0'0'12918,"-103"134"-11894,66-68-640,-1 0-48,2 0-336,6-7-64,5-2-976,11-7-2178,4-16-6338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7.083"/>
    </inkml:context>
    <inkml:brush xml:id="br0">
      <inkml:brushProperty name="width" value="0.05" units="cm"/>
      <inkml:brushProperty name="height" value="0.05" units="cm"/>
      <inkml:brushProperty name="color" value="#5B2D90"/>
    </inkml:brush>
  </inkml:definitions>
  <inkml:trace contextRef="#ctx0" brushRef="#br0">12 87 12294,'0'0'10108,"12"-14"-9940,38-40-125,-49 52-69,0 0 0,1 1 0,-1 0 0,1-1-1,0 1 1,-1 0 0,1 0 0,0 0 0,0 0 0,0 0 0,0 0 0,0 0 0,0 1-1,0-1 1,0 1 0,0-1 0,0 1 0,0 0 0,0 0 0,0 0 0,0 0-1,0 0 1,1 0 0,-1 1 0,0-1 0,0 1 0,0-1 0,0 1 0,0 0 0,0 0-1,-1 0 1,1 0 0,0 0 0,0 0 0,-1 0 0,1 1 0,2 2 0,0 1-231,0 0 0,0 0 1,0 0-1,-1 0 0,0 1 1,0-1-1,-1 1 0,1 0 1,1 7-1,-2 1 177,0 0 1,-1 0-1,-1 0 0,0 0 0,0 0 1,-2 0-1,0 0 0,0-1 0,-1 1 1,-1-1-1,-7 17 0,-1 12 928,8-6 521,-1 5 366,5-40-1708,-1 0-1,1 0 1,-1 1 0,0-1-1,0 0 1,1 0 0,-1 0 0,0 0-1,0 0 1,0 0 0,0 0 0,0 0-1,0 0 1,-1 0 0,1 0-1,0-1 1,0 1 0,-1-1 0,1 1-1,0-1 1,0 1 0,-1-1 0,1 0-1,-1 1 1,-1-1 0,1 0-108,-51 3 388,50-3-640,0 0-1,0 0 0,1 0 0,-1 0 0,0-1 1,0 1-1,1-1 0,-1 0 0,0 0 0,1 0 0,-1 0 1,0 0-1,1-1 0,0 1 0,-5-4 0,-3-16-9595</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7.434"/>
    </inkml:context>
    <inkml:brush xml:id="br0">
      <inkml:brushProperty name="width" value="0.05" units="cm"/>
      <inkml:brushProperty name="height" value="0.05" units="cm"/>
      <inkml:brushProperty name="color" value="#5B2D90"/>
    </inkml:brush>
  </inkml:definitions>
  <inkml:trace contextRef="#ctx0" brushRef="#br0">0 0 11925,'0'0'10661,"42"81"-10517,-10-33 0,-1 0-63,-5-7-81,-6-5-305,-4-11-1872,-6-16-2385</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7.784"/>
    </inkml:context>
    <inkml:brush xml:id="br0">
      <inkml:brushProperty name="width" value="0.05" units="cm"/>
      <inkml:brushProperty name="height" value="0.05" units="cm"/>
      <inkml:brushProperty name="color" value="#5B2D90"/>
    </inkml:brush>
  </inkml:definitions>
  <inkml:trace contextRef="#ctx0" brushRef="#br0">292 1 7780,'0'0'13798,"-101"55"-13638,69 6 368,-2 7-256,0 3-176,1-2-96,5-4-80,8-6-1825,10-15-5794</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18.165"/>
    </inkml:context>
    <inkml:brush xml:id="br0">
      <inkml:brushProperty name="width" value="0.05" units="cm"/>
      <inkml:brushProperty name="height" value="0.05" units="cm"/>
      <inkml:brushProperty name="color" value="#5B2D90"/>
    </inkml:brush>
  </inkml:definitions>
  <inkml:trace contextRef="#ctx0" brushRef="#br0">0 1 4722,'0'0'10901,"2"20"-10020,0-4-762,-1 8-68,2 0 0,0 0 0,1-1-1,11 33 1,-14-54-75,0 0 0,-1 0 1,1 0-1,0 0 0,0 0 0,0 0 1,1 0-1,-1 0 0,0-1 0,1 1 0,-1-1 1,1 1-1,-1-1 0,1 1 0,0-1 0,-1 0 1,1 0-1,0 1 0,0-2 0,0 1 0,0 0 1,0 0-1,0 0 0,0-1 0,0 1 0,0-1 1,1 0-1,-1 0 0,0 0 0,0 0 1,0 0-1,0 0 0,0 0 0,1-1 0,-1 1 1,0-1-1,0 1 0,0-1 0,0 0 0,0 0 1,0 0-1,0 0 0,1-2 0,10-4 9,-1-1-1,0-1 0,0 0 0,17-18 1,-29 26 17,1 0 28,67-70 687,-45 36 6254,-26 51-5621,-41 81-1146,-38 97-389,15-3-3502,27-90-2004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4:45.430"/>
    </inkml:context>
    <inkml:brush xml:id="br0">
      <inkml:brushProperty name="width" value="0.05" units="cm"/>
      <inkml:brushProperty name="height" value="0.05" units="cm"/>
      <inkml:brushProperty name="color" value="#5B2D90"/>
    </inkml:brush>
  </inkml:definitions>
  <inkml:trace contextRef="#ctx0" brushRef="#br0">16 63 3490,'0'0'9700,"-2"-3"-8153,2 2-985,-6-10 38,-1 7 4689,12 17-1977,22 58-3382,-6-14 73,41 93 31,-55-136-32,0 0 1,1-1 0,1 0 0,0-1-1,0 0 1,2 0 0,-1-1-1,15 11 1,-23-20-16,0 0 0,1 0-1,-1-1 1,1 1 0,0-1-1,-1 1 1,1-1-1,0 0 1,0 0 0,0 0-1,0 0 1,0 0 0,0-1-1,0 0 1,0 1 0,0-1-1,0 0 1,0-1 0,0 1-1,0 0 1,0-1 0,0 0-1,0 1 1,0-1 0,0 0-1,0-1 1,-1 1 0,1 0-1,0-1 1,-1 0 0,1 1-1,-1-1 1,0 0 0,1 0-1,-1-1 1,0 1 0,0 0-1,0-1 1,-1 1 0,3-5-1,6-9-124,0-1 0,-2 0 0,0 0 0,12-37-1,-12 19-198,-1 0-1,-1 0 1,-3 0 0,0 0-1,-4-48 1,1 54 216,0 28 128,0-1-1,0 1 0,0-1 0,0 1 1,0-1-1,0 1 0,-1-1 0,1 1 1,-1 0-1,1-1 0,-1 1 1,1-1-1,-1 1 0,0 0 0,0 0 1,0-1-1,1 1 0,-1 0 0,-3-2 1802,6 26-683,69 196-997,-46-117-58,24 87-26,-39-159-38,1-1-1,1 0 1,2 0-1,18 27 1,-13-30 46,-15-21-3495,-15-5-2677</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04.097"/>
    </inkml:context>
    <inkml:brush xml:id="br0">
      <inkml:brushProperty name="width" value="0.05" units="cm"/>
      <inkml:brushProperty name="height" value="0.05" units="cm"/>
      <inkml:brushProperty name="color" value="#5B2D90"/>
    </inkml:brush>
  </inkml:definitions>
  <inkml:trace contextRef="#ctx0" brushRef="#br0">39 59 9732,'0'0'11611,"-3"-8"-11053,-7-13-202,4 20 289,1 38 455,2 1-1275,-4 26 425,2 0 0,7 98 0,-1-143-281,2-1 1,-1 1 0,2-1-1,1 0 1,0 0 0,1 0-1,1-1 1,0 1 0,2-2 0,0 1-1,0-1 1,2-1 0,18 22-1,-27-34 23,1 0 1,-1-1-1,1 1 0,0-1 0,0 1 0,0-1 0,0 0 0,0 0 0,1-1 1,-1 1-1,1-1 0,-1 1 0,1-1 0,-1 0 0,1 0 0,0-1 0,-1 1 0,1-1 1,0 0-1,0 0 0,-1 0 0,1 0 0,0-1 0,-1 1 0,1-1 0,0 0 0,6-3 1,-2 0-4,0-1 1,0 0 0,-1 0 0,0 0-1,0-1 1,0 0 0,-1-1 0,0 1-1,0-1 1,7-12 0,1-4-91,-1-1 1,-1 0-1,-1-1 1,-1 0-1,-1-1 1,-2 0-1,0 0 0,-2-1 1,-1 1-1,-1-1 1,-1 0-1,-2-39 1,-1 56 108,0 0 1,0 0 0,-1 0 0,0 0-1,-1 1 1,0-1 0,0 1 0,-1-1 0,0 1-1,-1 0 1,0 0 0,-1 1 0,1 0-1,-2 0 1,1 0 0,-1 1 0,0 0-1,-11-9 1,8 9 77,-1 0 0,1 0 0,-1 1 0,0 1 0,-1 0 0,1 0 0,-1 1 0,0 1 0,0 0 0,0 0 0,0 1 0,0 1 0,-1 0 0,-20 2 0,31-1-77,-1 0 0,1 0 0,-1 1 0,1-1 0,-1 1-1,1-1 1,-1 1 0,1 0 0,0 0 0,-1 0 0,1 1-1,0-1 1,0 0 0,0 1 0,0 0 0,0-1 0,0 1-1,0 0 1,1 0 0,-1 0 0,1 0 0,-1 0 0,1 0 0,0 0-1,-1 1 1,1-1 0,1 1 0,-1-1 0,0 0 0,0 1-1,1-1 1,0 1 0,-1-1 0,1 1 0,0 0 0,0 2-1,1 2-19,-1 0 0,1 0 0,0 0 0,1 0-1,-1 0 1,1 0 0,1 0 0,-1-1 0,1 1-1,0-1 1,1 0 0,5 8 0,5 2-39,0-1 1,1 0 0,1-1-1,0-1 1,21 13-1,92 49-3869,-68-44-1784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05.720"/>
    </inkml:context>
    <inkml:brush xml:id="br0">
      <inkml:brushProperty name="width" value="0.05" units="cm"/>
      <inkml:brushProperty name="height" value="0.05" units="cm"/>
      <inkml:brushProperty name="color" value="#5B2D90"/>
    </inkml:brush>
  </inkml:definitions>
  <inkml:trace contextRef="#ctx0" brushRef="#br0">278 45 6995,'0'0'10789,"-7"-8"-9690,-22-23-186,28 31-857,1-1 0,-1 1 1,1 0-1,0-1 0,-1 1 0,1-1 1,-1 1-1,1 0 0,-1-1 0,1 1 1,-1 0-1,1 0 0,-1-1 0,1 1 1,-1 0-1,1 0 0,-1 0 1,1 0-1,-1 0 0,1 0 0,-1 0 1,0 0-1,1 0 0,-1 0 0,1 0 1,-1 0-1,1 0 0,-1 0 0,1 0 1,-1 1-1,0-1 0,1 0 1,-1 0-1,1 1 0,0-1 0,-1 0 1,1 1-1,-1-1 0,1 0 0,-1 1 1,1-1-1,0 1 0,-1-1 1,1 1-1,0-1 0,-1 1 0,-14 28-444,12-22 616,-34 75 78,4 2 0,3 2 0,4 0 0,4 2 1,4 1-1,3 0 0,5 1 0,1 155 0,9-227-440,1-1 1,1 1-1,1 0 0,0-1 0,1 0 0,12 29 0,-13-38-17,0-1 1,1 0 0,0 0-1,0-1 1,0 1 0,1-1-1,0 0 1,1 0-1,-1-1 1,1 1 0,0-1-1,0 0 1,1-1 0,-1 0-1,1 0 1,0 0-1,10 3 1,51 8-4305</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06.230"/>
    </inkml:context>
    <inkml:brush xml:id="br0">
      <inkml:brushProperty name="width" value="0.05" units="cm"/>
      <inkml:brushProperty name="height" value="0.05" units="cm"/>
      <inkml:brushProperty name="color" value="#5B2D90"/>
    </inkml:brush>
  </inkml:definitions>
  <inkml:trace contextRef="#ctx0" brushRef="#br0">96 24 13334,'0'0'11381,"0"-23"-11301,-2 23-304,-6 16-432,-10 12-577,-11 4-1328,-9 2-5330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06.572"/>
    </inkml:context>
    <inkml:brush xml:id="br0">
      <inkml:brushProperty name="width" value="0.05" units="cm"/>
      <inkml:brushProperty name="height" value="0.05" units="cm"/>
      <inkml:brushProperty name="color" value="#5B2D90"/>
    </inkml:brush>
  </inkml:definitions>
  <inkml:trace contextRef="#ctx0" brushRef="#br0">0 0 18088,'0'0'6083,"4"0"-6259,16 0-1201,6 0-1312,1 0-5731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06.946"/>
    </inkml:context>
    <inkml:brush xml:id="br0">
      <inkml:brushProperty name="width" value="0.05" units="cm"/>
      <inkml:brushProperty name="height" value="0.05" units="cm"/>
      <inkml:brushProperty name="color" value="#5B2D90"/>
    </inkml:brush>
  </inkml:definitions>
  <inkml:trace contextRef="#ctx0" brushRef="#br0">1 36 14983,'0'0'8484,"39"-36"-10053,-31 38-2161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53.993"/>
    </inkml:context>
    <inkml:brush xml:id="br0">
      <inkml:brushProperty name="width" value="0.05" units="cm"/>
      <inkml:brushProperty name="height" value="0.05" units="cm"/>
      <inkml:brushProperty name="color" value="#5B2D90"/>
    </inkml:brush>
  </inkml:definitions>
  <inkml:trace contextRef="#ctx0" brushRef="#br0">119 197 1489,'0'0'3164,"-10"-1"-3287,-34-4-11,11 1 2865,1 0 6381,111 4-5205,-31-2-3542,88 3-112,163-3 515,-213-2-553,123-23 0,-204 27-221,0-1 0,-1-1 0,1 1 1,-1 0-1,0-1 0,0 0 0,1 0 0,4-4 0,-9 6 3,1 0 0,-1-1 0,1 1 0,-1-1 0,1 1 0,-1-1 0,0 1 0,1-1 0,-1 1 0,0-1 0,1 1 0,-1-1 0,0 1 0,0-1 0,0 1 0,1-1 0,-1 0 0,0 1 0,0-1 0,0 0 0,0 1 0,0-1 0,0 1 0,0-1 0,0 0 0,-1-1-5,0 1 0,0-1 0,0 1 0,0-1 0,0 1-1,0 0 1,0-1 0,0 1 0,0 0 0,0 0-1,-1 0 1,1 0 0,-1 0 0,0-1 0,-54-29-376,38 21 389,0 0-1,0-1 1,-30-25-1,49 68-135,-1-22 126,3 41-12,-4 53 0,-1-87 18,0 1-1,-1 0 1,-1-1 0,-1 0-1,0 0 1,-14 29 0,-79 122-2736,85-148 1607,-6 11-6439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54.809"/>
    </inkml:context>
    <inkml:brush xml:id="br0">
      <inkml:brushProperty name="width" value="0.05" units="cm"/>
      <inkml:brushProperty name="height" value="0.05" units="cm"/>
      <inkml:brushProperty name="color" value="#5B2D90"/>
    </inkml:brush>
  </inkml:definitions>
  <inkml:trace contextRef="#ctx0" brushRef="#br0">0 92 12086,'0'0'8505,"9"-8"-8153,-3 2-328,-4 4-14,1 0-1,-1 0 0,0 0 1,1 0-1,-1 1 0,1-1 1,-1 1-1,1-1 0,4-1 1,-5 3-8,-1 0 1,1 0 0,-1 0-1,1 0 1,-1 1 0,1-1-1,-1 0 1,0 1 0,1-1-1,-1 1 1,0-1 0,1 1-1,-1 0 1,0-1-1,1 1 1,-1 0 0,0 0-1,0 0 1,0 0 0,0 0-1,0 0 1,0 0 0,0 0-1,0 1 1,-1-1 0,1 0-1,0 0 1,0 2 0,13 20 23,-1 1 0,0 1 0,-2-1 0,-1 2 0,-1 0 0,-2 0 0,0 0 0,-2 1 0,0 0 0,-2 0 0,-1 42 0,-2-65-20,-1 1-1,1-1 1,-1 1 0,0-1 0,-1 0 0,1 1 0,-4 6 0,4-10-3,1 0 0,-1 0 0,1 0 0,-1 0 0,1 0 0,-1 0 0,0 0 1,1 0-1,-1 0 0,0-1 0,0 1 0,0 0 0,0 0 0,1-1 0,-1 1 1,0-1-1,0 1 0,0-1 0,0 1 0,0-1 0,-1 1 0,1-1 0,0 0 1,0 0-1,0 0 0,0 1 0,0-1 0,0 0 0,0 0 0,-1-1 0,1 1 1,0 0-1,0 0 0,0 0 0,0-1 0,0 1 0,-1-1 0,1 0 10,-1 0-1,1 0 1,0 0 0,0 0-1,0-1 1,0 1-1,1 0 1,-1 0-1,0-1 1,0 1 0,1-1-1,-1 1 1,1-1-1,-1 1 1,1-1-1,0 1 1,-1-1 0,1-2-1,-1-35-3,1 28 13,-1-4-38,1-1 1,1 1-1,1 0 0,0 0 1,1 0-1,0 0 1,9-21-1,-9 29 8,0 0 1,1 0-1,0 1 0,0 0 0,0-1 1,1 2-1,0-1 0,0 0 0,0 1 1,1 0-1,-1 0 0,1 1 0,1-1 1,-1 1-1,1 1 0,-1-1 0,12-3 1,-14 5-1,1 0 0,-1 0 1,0 1-1,1 0 0,-1 0 1,0 0-1,1 0 0,0 1 1,-1 0-1,1 0 1,-1 0-1,1 0 0,-1 1 1,1-1-1,-1 1 0,1 1 1,-1-1-1,0 0 0,1 1 1,-1 0-1,0 0 1,0 0-1,0 1 0,-1-1 1,1 1-1,0 0 0,-1 0 1,0 0-1,0 1 0,5 5 1,-3-1-52,-1 0 0,0 1 0,0 0 0,-1 0 0,0-1 0,-1 2 0,1-1 0,-2 0 0,1 0 1,-2 1-1,1-1 0,-1 1 0,-2 17 0,2-25 52,0-1 0,0 0 0,0 1 0,0-1 0,-1 0 0,1 1-1,0-1 1,-1 0 0,1 0 0,-1 1 0,1-1 0,-1 0 0,0 0 0,1 0 0,-1 0 0,0 0 0,0 0 0,0 0 0,1 0 0,-1 0 0,0 0 0,-1 0 0,1 0 0,0-1 0,0 1 0,0 0 0,0-1 0,0 1 0,-1-1 0,1 1-1,0-1 1,-1 0 0,1 1 0,0-1 0,-2 0 0,2-1 19,1 1-1,-1-1 0,0 1 1,1-1-1,-1 1 1,0-1-1,1 0 0,-1 0 1,1 1-1,-1-1 1,1 0-1,0 0 0,-1 1 1,1-1-1,0 0 1,-1 0-1,1 0 0,0 0 1,0 1-1,0-1 1,0 0-1,0 0 0,0 0 1,0 0-1,0-1 0,0-33 126,0 27-127,0-11 20,2-1-1,0 1 0,1 1 1,0-1-1,2 0 0,0 1 1,1 0-1,1 0 0,1 0 1,0 1-1,1 0 0,1 1 1,0 0-1,24-26 0,-33 40 13,1 0-1,-1 1 0,1-1 0,-1 1 1,1-1-1,0 1 0,-1 0 1,1 0-1,0-1 0,0 1 0,0 1 1,0-1-1,0 0 0,0 0 0,0 1 1,0-1-1,1 1 0,-1-1 1,0 1-1,3 0 0,-3 1-24,0-1 1,0 1-1,0 0 1,0 0-1,-1 0 0,1 0 1,0 0-1,0 0 0,-1 0 1,1 1-1,-1-1 0,1 1 1,-1-1-1,0 1 0,1-1 1,-1 1-1,1 2 1,5 8-11,-2 1 1,1 0-1,-2 0 0,7 25 1,-4 2 74,-1 0 0,1 53-1,0 1-1736,10-3-4701,-6-62-103</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55.409"/>
    </inkml:context>
    <inkml:brush xml:id="br0">
      <inkml:brushProperty name="width" value="0.05" units="cm"/>
      <inkml:brushProperty name="height" value="0.05" units="cm"/>
      <inkml:brushProperty name="color" value="#5B2D90"/>
    </inkml:brush>
  </inkml:definitions>
  <inkml:trace contextRef="#ctx0" brushRef="#br0">148 118 10325,'0'0'9404,"-18"3"-9233,6-1-155,7-3-15,0 1 0,1 1 0,-1-1 1,1 1-1,-1 0 0,1 0 1,-1 0-1,1 1 0,0-1 0,0 1 1,-1 0-1,1 0 0,0 1 1,1-1-1,-1 1 0,0 0 0,1 0 1,0 0-1,-1 0 0,1 1 1,0-1-1,1 1 0,-1 0 1,-2 5-1,0 9 7,1 0-1,0 0 1,2 0 0,0 1 0,1-1-1,1 22 1,1-25-36,-2-14 24,1 1 0,0-1 0,0 0 0,0 0 0,0 1 0,0-1 0,1 0 0,-1 0 0,0 0 0,0 1 0,1-1 0,-1 0 0,1 0 0,-1 0 0,1 0 0,0 0 0,-1 0 0,1 0 0,0 0 0,0 0 0,-1 0 0,1 0-1,0 0 1,0 0 0,2 1 0,-1-2-4,0 0 0,-1 1 0,1-1 0,0 0 0,0 0 0,0 0 0,0 0 0,0 0 0,0 0 0,-1 0 0,1-1 0,0 1 0,0-1 0,0 1 0,1-2 0,5-1 20,-1-1-1,0 0 0,0 0 0,-1 0 0,1-1 0,-1 0 0,6-7 0,26-33 68,-23 27 323,0-1 0,1 2 0,1 0 0,28-21 0,-39 34-358,0 0 0,1 0 0,-1 1-1,1 0 1,0 0 0,0 1 0,0 0-1,0 0 1,0 0 0,0 1 0,1 0-1,-1 1 1,0 0 0,1 0 0,-1 0-1,0 1 1,1 0 0,-1 0 0,7 3-1,-7-2-42,-1 1 0,-1 0 0,1 0-1,0 0 1,-1 1 0,0-1 0,1 2-1,-2-1 1,1 0 0,0 1 0,-1 0-1,0 0 1,0 0 0,0 1-1,-1-1 1,0 1 0,0 0 0,0 0-1,2 8 1,0-1-173,-1 0 1,-1 0-1,0 1 0,0 0 0,-2-1 0,0 1 1,0 0-1,-2 17 0,0-26-157,0 1 0,0-1 0,-1 1 0,1-1 0,-1 0 0,0 1 0,-1-1 0,-4 7 0,6-9 5,-1-1 0,1 0 0,-1 0 0,1 0 0,-1 0 0,0 0 0,0 0-1,0 0 1,0-1 0,-1 1 0,1-1 0,0 0 0,-1 1 0,1-1 0,-1 0 0,1 0 0,-1-1 0,1 1 0,-4 0 0,5-1 344,0 0-1,1 0 0,-1-1 1,0 1-1,1 0 0,-1-1 1,0 1-1,1 0 0,-1-1 1,1 1-1,-1-1 0,1 1 1,-1-1-1,1 1 0,-1-1 0,1 0 1,-1 1-1,1-1 0,0 1 1,-1-1-1,1 0 0,0 1 1,-1-1-1,1 0 0,0 1 1,0-1-1,0 0 0,0 0 1,0 1-1,0-1 0,0 0 1,0-1-1,0-33 1729,0 26-1242,0-1-131,0 0 0,1-1 0,1 1 0,-1 0 0,2 0 0,-1 0 0,2 0 0,-1 1 0,1-1 0,0 1 0,1 0 0,0 0 0,1 0 0,0 1 0,12-14 0,4 1-15,1 1-1,1 1 0,50-30 0,-47 33-378,-2-1 0,0-1 0,41-39 0,-54 37 66,-12 20-35,0-1 0,0 1 0,0 0 0,0-1 0,0 1 0,-1 0 0,1-1 0,0 1 0,0 0 0,0-1 0,0 1 0,-1 0 0,1 0 0,0-1 0,0 1 0,0 0 0,-1-1 0,1 1 0,0 0 0,0 0 0,-1 0 0,1-1 0,0 1 0,-1 0 0,1 0 0,0 0 0,-1 0 0,1 0 0,0 0 0,-1 0 0,1 0 0,0-1 0,-1 1 0,-3 0 36,1 1 0,-1-1 0,1 0 0,-1 1 1,1 0-1,0-1 0,-1 1 0,1 1 0,0-1 0,-5 3 1,-1 1-4,1 0 0,-1 1-1,1 0 1,0 1 0,1-1 0,-1 2 0,2-1 0,-1 1 0,1 0 0,0 0 0,0 1 0,1 0 0,0 0 0,1 0 0,0 0 0,0 1 0,1-1 0,1 1 0,-1 0 0,-1 18 0,3-14-203,1 0-1,0 1 1,1-1 0,0 0 0,1 0-1,0 0 1,2 0 0,-1 0-1,2-1 1,0 1 0,0-1-1,1 0 1,1-1 0,12 18 0,28 29-3279,6-5-2894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55.867"/>
    </inkml:context>
    <inkml:brush xml:id="br0">
      <inkml:brushProperty name="width" value="0.05" units="cm"/>
      <inkml:brushProperty name="height" value="0.05" units="cm"/>
      <inkml:brushProperty name="color" value="#5B2D90"/>
    </inkml:brush>
  </inkml:definitions>
  <inkml:trace contextRef="#ctx0" brushRef="#br0">10 1 11429,'0'0'9701,"-10"91"-8949,10-16 385,0 3-305,0 1-336,0-8-352,0-5 64,0-14-208,2-11-176,2-11 32,0-12-1329,-2-13-864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56.537"/>
    </inkml:context>
    <inkml:brush xml:id="br0">
      <inkml:brushProperty name="width" value="0.05" units="cm"/>
      <inkml:brushProperty name="height" value="0.05" units="cm"/>
      <inkml:brushProperty name="color" value="#5B2D90"/>
    </inkml:brush>
  </inkml:definitions>
  <inkml:trace contextRef="#ctx0" brushRef="#br0">0 445 11829,'0'0'6606,"20"0"-5584,0 2-786,1-2 0,-1-1 0,1 0 0,-1-2 0,0 0-1,37-11 1,-36 6-215,1-1 0,-1-1-1,-1-1 1,1 0 0,-2-2-1,0 0 1,22-20 0,-32 24-28,-1 1 1,0-1-1,-1 0 1,0 0 0,0-1-1,-1 0 1,-1 0-1,1-1 1,-2 0-1,1 0 1,-1 0 0,-1 0-1,0 0 1,-1-1-1,0 0 1,0-12-1,-1 14-12,-1 0 0,0 0 0,-1 0 0,0 1 0,-4-17 0,4 23 45,0-1 0,-1 1 1,1-1-1,-1 1 0,0 0 0,0 0 0,0-1 1,0 1-1,-1 1 0,1-1 0,-1 0 1,0 0-1,1 1 0,-1 0 0,0 0 0,-1 0 1,-4-3-1,8 5-12,-1 0-1,0 0 1,0 0 0,1 0-1,-1 0 1,0 1 0,0-1-1,1 0 1,-1 0 0,0 1 0,1-1-1,-1 0 1,0 1 0,1-1-1,-1 0 1,0 1 0,1-1-1,-1 1 1,1-1 0,-1 1 0,1 0-1,-1-1 1,1 1 0,-1-1-1,1 1 1,0 0 0,-1 0-1,1-1 1,0 1 0,-1 0 0,1-1-1,0 1 1,0 0 0,0 0-1,0-1 1,0 1 0,0 0-1,0 0 1,0 1 0,-6 41-21,6-38 58,-6 56-41,3 1 0,3-1 0,2 0 0,3 1 0,3-2 0,16 65-1,-24-122-119,1-1-1,-1 1 0,1-1 0,0 1 1,0-1-1,0 0 0,0 1 0,1-1 0,-1 0 1,0 0-1,1 0 0,0 0 0,-1 0 1,1-1-1,0 1 0,0 0 0,0-1 0,3 2 1,-3-2-29,0 0 0,0-1 0,-1 0 0,1 1 0,0-1 0,0 0 0,0 0 0,0 0 0,0 0 0,0 0 0,0-1 0,0 1 0,0-1 0,0 1 0,0-1 0,0 0 0,0 0 0,1 0 0,7-6-328,0 1 0,-1-1 0,0-1 0,0 0 0,0 0 0,7-11 0,65-91-612,-54 70 1435,-19 38 1208,0 12-941,4 27-223,-8-25 297,-3-7-639,1 0-1,1 0 0,-1-1 1,1 1-1,0-1 0,0 1 1,0-1-1,0 0 0,1 0 1,0 0-1,-1-1 0,1 0 1,1 1-1,-1-1 0,0 0 1,6 2-1,-3-2-6,1 0 1,0 0-1,0-1 0,0 0 0,0-1 0,0 0 1,0 0-1,1 0 0,12-2 0,-6 0 46,-1 0 0,1-2-1,-1 0 1,0-1-1,0 0 1,0-1 0,-1 0-1,1-1 1,-1-1 0,-1 0-1,18-13 1,-23 14-30,-1 0-1,0 0 1,0 0 0,0-1 0,-1 0-1,0 0 1,4-9 0,-6 12-18,-1 0 0,-1 0 0,1 0 0,-1 0 1,1 0-1,-1 0 0,0-1 0,-1 1 0,1 0 0,-1-1 1,0 1-1,0 0 0,0-1 0,-1 1 0,-1-8 0,1 10-32,0 0 0,0 0 0,0 0 0,0 0 0,-1 0 0,1 1 0,0-1 0,-1 0 0,1 1 0,-1-1 0,0 1 0,0 0 0,1-1 0,-1 1 0,0 0 0,0 0 0,0 0 0,0 1 0,0-1 0,0 0 0,-1 1 0,1-1 0,-3 1 0,-57-3 104,48 3-92,10 0-34,-15 0 12,0 1 1,-1 0-1,-20 5 1,37-6-29,0 1 1,0-1-1,-1 1 1,2 0-1,-1-1 0,0 1 1,0 1-1,0-1 1,0 0-1,1 1 1,-1-1-1,1 1 1,-1 0-1,1 0 1,-1 0-1,1 0 1,0 0-1,0 1 1,0-1-1,0 1 0,1-1 1,-1 1-1,1 0 1,-1-1-1,1 1 1,0 0-1,0 0 1,-1 4-1,3-5-15,-1-1 0,0 1 1,0-1-1,1 0 0,-1 1 0,1-1 0,-1 1 0,1-1 1,0 0-1,-1 0 0,1 1 0,0-1 0,0 0 0,0 0 0,0 0 1,0 0-1,0 0 0,0 0 0,0 0 0,1 0 0,-1-1 1,0 1-1,0 0 0,1-1 0,-1 1 0,0-1 0,1 1 0,1-1 1,51 12-95,-33-8 96,-16-3 64,1 0 0,-1 0-1,1 1 1,-1 0 0,0 0 0,0 0 0,0 1 0,0 0 0,0 0-1,-1 0 1,1 0 0,-1 1 0,0-1 0,0 1 0,0 1-1,-1-1 1,1 0 0,-1 1 0,0-1 0,0 1 0,0 0 0,-1 0-1,0 1 1,0-1 0,0 0 0,-1 0 0,0 1 0,0-1-1,0 1 1,0 0 0,-1 6 0,1 0-142,4 22-488,6-16-2983,-2-13-3226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22.158"/>
    </inkml:context>
    <inkml:brush xml:id="br0">
      <inkml:brushProperty name="width" value="0.05" units="cm"/>
      <inkml:brushProperty name="height" value="0.05" units="cm"/>
      <inkml:brushProperty name="color" value="#5B2D90"/>
    </inkml:brush>
  </inkml:definitions>
  <inkml:trace contextRef="#ctx0" brushRef="#br0">1 1422 3778,'0'0'7870,"6"-8"-7406,2-2-291,1 2 1,0-1-1,0 1 0,1 0 0,0 1 0,0 0 0,1 1 0,-1 0 1,14-5-1,483-228 3482,208-94-3162,164-45-405,-395 171 0,-336 137-93,-70 32 154,84-30 1,-159 68-48,-11 3-294,-30 16-2063,0 3-2161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16.166"/>
    </inkml:context>
    <inkml:brush xml:id="br0">
      <inkml:brushProperty name="width" value="0.05" units="cm"/>
      <inkml:brushProperty name="height" value="0.05" units="cm"/>
      <inkml:brushProperty name="color" value="#5B2D90"/>
    </inkml:brush>
  </inkml:definitions>
  <inkml:trace contextRef="#ctx0" brushRef="#br0">145 353 6339,'0'0'7603,"-28"0"-4612,21 3 2294,3 643-4143,4-645-1113,-1-5 0,0 1 0,0-1 0,0 1 0,0 0 0,-1-1 0,1 1 0,-1 0 0,-3-5 0,-4-8-34,-7-29-32,2 0-1,1 0 0,3-1 0,-7-71 0,6-190-122,11 289 154,2 0-1,0 0 1,1 0 0,1 0 0,1 0-1,1 1 1,0 0 0,1 0 0,13-23-1,-14 28 6,1 1-1,1 0 0,-1 0 1,2 0-1,0 1 1,0 1-1,1-1 0,0 2 1,0-1-1,1 1 0,0 1 1,1 0-1,15-7 1,-25 12-2,0 1 1,1 0 0,-1 0 0,1 0 0,-1 0-1,1 0 1,0 1 0,-1-1 0,1 1-1,0 0 1,-1 0 0,1 0 0,0 0 0,-1 0-1,1 0 1,0 1 0,-1-1 0,1 1-1,0 0 1,-1 0 0,1 0 0,-1 0 0,1 0-1,-1 0 1,0 1 0,0-1 0,1 1-1,-1 0 1,0 0 0,0-1 0,-1 1 0,1 1-1,0-1 1,-1 0 0,1 0 0,-1 0 0,1 1-1,-1-1 1,0 1 0,0-1 0,0 1-1,0 4 1,3 8-10,-1 0 0,-1 0 1,-1 1-1,0-1 0,-1 1 0,-2 17 0,0-11 13,-2 0 0,-1 1-1,-1-2 1,0 1 0,-17 35 0,-59 101-304,66-129 195,3-5-53,6-10 66,0 0-1,-1-1 1,-1 0 0,0-1-1,-18 20 1,27-32 313,11 0-129,18 3-75,0 0 0,-1 2 0,1 2 1,-1 0-1,42 18 0,46 12-254,-78-31-1690,-17-11-3405,-12-12-1409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56.892"/>
    </inkml:context>
    <inkml:brush xml:id="br0">
      <inkml:brushProperty name="width" value="0.05" units="cm"/>
      <inkml:brushProperty name="height" value="0.05" units="cm"/>
      <inkml:brushProperty name="color" value="#5B2D90"/>
    </inkml:brush>
  </inkml:definitions>
  <inkml:trace contextRef="#ctx0" brushRef="#br0">1 1 13862,'0'0'2631,"2"16"-1628,11 67 474,-2-23 315,6 102 0,-1-170-1333,16-26 163,46-62-1,-52 61-416,3 0-1,38-37 1,-66 72-199,-1-1-1,0 1 1,0-1 0,0 1 0,1 0 0,-1-1 0,0 1-1,0-1 1,1 1 0,-1 0 0,0 0 0,1-1 0,-1 1-1,0 0 1,1-1 0,-1 1 0,0 0 0,1 0 0,-1 0-1,1-1 1,-1 1 0,0 0 0,1 0 0,-1 0 0,1 0-1,-1 0 1,1 0 0,-1 0 0,0 0 0,1 0 0,-1 0-1,1 0 1,-1 0 0,1 0 0,-1 0 0,1 0-1,-1 1 1,0-1 0,1 0 0,-1 0 0,1 0 0,-1 1-1,0-1 1,1 0 0,-1 0 0,0 1 0,1-1 0,-1 0-1,0 1 1,0-1 0,1 0 0,-1 1 0,0-1 0,0 1-1,0-1 1,1 1 0,1 29 14,-2-20-23,3 43-201,18 100-1,-14-124-799,1-1-1,20 48 0,10 1-2978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57.725"/>
    </inkml:context>
    <inkml:brush xml:id="br0">
      <inkml:brushProperty name="width" value="0.05" units="cm"/>
      <inkml:brushProperty name="height" value="0.05" units="cm"/>
      <inkml:brushProperty name="color" value="#5B2D90"/>
    </inkml:brush>
  </inkml:definitions>
  <inkml:trace contextRef="#ctx0" brushRef="#br0">60 57 6099,'0'0'9951,"2"-11"-8521,7-27 804,-7 30 689,-7 36-2045,0-1-881,-19 98 925,-14 253 0,38-357-939,-1 63 235,12 97 1,-8-158-458,1 0 0,0-1 0,2 1 0,0-2 0,2 1 0,0-1 0,2 0 1,0 0-1,17 25 0,-23-41-120,0 0 0,0 0 0,0-1 1,1 1-1,-1-1 0,1 0 0,0 0 1,9 4-1,27 5-4800,3-11-4462</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58.632"/>
    </inkml:context>
    <inkml:brush xml:id="br0">
      <inkml:brushProperty name="width" value="0.05" units="cm"/>
      <inkml:brushProperty name="height" value="0.05" units="cm"/>
      <inkml:brushProperty name="color" value="#5B2D90"/>
    </inkml:brush>
  </inkml:definitions>
  <inkml:trace contextRef="#ctx0" brushRef="#br0">142 140 6931,'0'0'10973,"-4"-13"-10220,-14-39-92,18 50-563,-1 0 0,1-1 0,0 1 0,0 0 0,0-1 0,0 1 0,0 0 0,0-1 0,0 1 0,1-1 0,0 1 0,-1 0-1,1 0 1,0-1 0,0 1 0,0 0 0,0 0 0,0 0 0,1 0 0,-1 0 0,1 0 0,-1 1 0,1-1 0,-1 0 0,1 1 0,0-1 0,0 1 0,3-2 0,-3 1-26,1 0 0,-1 1 1,1 0-1,-1-1 1,1 1-1,0 0 1,-1 0-1,1 0 1,0 1-1,0-1 1,-1 1-1,1-1 1,0 1-1,0 0 0,0 0 1,0 0-1,0 1 1,-1-1-1,1 1 1,4 1-1,-3 1-72,-1 0 0,1 0 0,-1 0 0,0 1 1,0 0-1,0-1 0,-1 1 0,1 0 0,-1 1 0,0-1 0,0 0 0,0 0 0,0 1 0,-1-1 0,0 1 0,0 0 0,0-1 0,0 7 1,1 14-5,-1 51 1,-2-60 4,-1 1 1,-1-1 0,0 0-1,-1 0 1,-1 0 0,0-1-1,-1 1 1,-1-1 0,-1-1-1,-16 26 1,-9 6 12,-72 74 0,57-68-9,74-55 45,183-82-1630,-78 31-7223,-75 31-892</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58.996"/>
    </inkml:context>
    <inkml:brush xml:id="br0">
      <inkml:brushProperty name="width" value="0.05" units="cm"/>
      <inkml:brushProperty name="height" value="0.05" units="cm"/>
      <inkml:brushProperty name="color" value="#5B2D90"/>
    </inkml:brush>
  </inkml:definitions>
  <inkml:trace contextRef="#ctx0" brushRef="#br0">78 2 10453,'0'0'9497,"8"-1"-8696,-4 1-758,-1 0-1,0 0 1,1 0 0,-1 0 0,0 1 0,0 0 0,1 0-1,-1 0 1,0 0 0,0 0 0,0 0 0,0 1 0,0 0-1,0-1 1,-1 1 0,4 3 0,2 2 75,-1 0-1,0 0 1,-1 1 0,0 0 0,8 12 0,6 17 525,30 73 1,-45-97-514,13 34 129,-1-1 1,-3 2 0,-2 0-1,9 82 1,-18-107-239,-2 0-1,0 0 1,-2 0-1,0 0 1,-2 0 0,0 0-1,-2-1 1,0 1-1,-2-1 1,0 0 0,-2-1-1,-13 26 1,2-14-227,-2-1 0,-2-1 0,-43 45 0,49-59-1106,0 0 0,-1-1 0,-36 22 0,9-18-5699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59.715"/>
    </inkml:context>
    <inkml:brush xml:id="br0">
      <inkml:brushProperty name="width" value="0.05" units="cm"/>
      <inkml:brushProperty name="height" value="0.05" units="cm"/>
      <inkml:brushProperty name="color" value="#5B2D90"/>
    </inkml:brush>
  </inkml:definitions>
  <inkml:trace contextRef="#ctx0" brushRef="#br0">136 59 8948,'0'0'8841,"-1"-10"-7688,1 8-1120,0 0 0,-1 0 0,1 1 0,0-1 0,-1 0 0,1 0 0,-1 0 0,1 0 1,-1 1-1,0-1 0,0 0 0,0 0 0,-2-2 0,3 4-23,0 0-1,-1-1 1,1 1 0,-1 0 0,1 0-1,-1 0 1,0 0 0,1-1 0,-1 1-1,1 0 1,-1 0 0,1 0 0,-1 0-1,1 0 1,-1 0 0,1 0 0,-1 1 0,1-1-1,-1 0 1,0 0 0,1 0 0,-1 0-1,1 1 1,-1-1 0,1 0 0,0 1-1,-1-1 1,1 0 0,-1 1 0,1-1-1,-1 1 1,-7 7 42,1 1-1,0 0 0,1 0 1,0 0-1,-6 13 0,1-1 36,2 1-1,0 0 1,2 0-1,0 1 1,2 0-1,0 0 1,-1 30-1,4-36-77,1 1-1,1 0 0,0 0 1,2-1-1,0 1 1,1 0-1,0-1 0,2 0 1,0 0-1,9 20 1,-12-31-32,1-1 0,0 0 1,1 0-1,-1 0 1,1-1-1,0 1 1,0-1-1,1 0 1,-1 0-1,8 5 0,-10-8 12,1 1-1,-1-1 1,1 0-1,0 0 1,-1 0-1,1 0 1,0 0-1,0-1 1,-1 1-1,1-1 1,0 0-1,0 0 1,0 0-1,0 0 1,0 0-1,-1-1 0,1 1 1,0-1-1,0 0 1,-1 0-1,1 0 1,0 0-1,-1 0 1,3-2-1,3-2 16,-2-1-1,1 0 1,-1 0-1,0 0 1,0-1-1,0 0 1,-1 0-1,0 0 1,-1-1-1,8-15 1,4-14 8,11-40 0,-22 63-16,17-56 28,-13 37 53,1 1-1,27-56 0,-36 85-64,-1 1 0,1 0 0,1 0 0,-1 0 0,0 0 0,0 0 0,1 0 0,-1 1 0,1-1 0,0 0 0,-1 1 0,1-1 0,0 1 0,0 0 0,0-1 0,0 1 0,0 0 0,0 0 0,0 0 0,1 1 0,-1-1-1,3 0 1,-3 1-11,1 0-1,-1 1 1,0-1-1,1 1 0,-1 0 1,1 0-1,-1 0 0,0 0 1,0 0-1,0 0 0,0 1 1,0-1-1,0 1 1,0-1-1,0 1 0,0 0 1,1 2-1,9 11-39,-1 0-1,-1 1 1,-1 0 0,10 21-1,-15-29 41,10 22-206,-1 1 1,-1 0 0,8 39-1,-15-52-243,-2-1 0,0 1-1,-2 0 1,0 0-1,0 0 1,-2 0 0,-4 26-1,5-42 376,-1 1 0,1-1-1,-1 0 1,0 0 0,1 0-1,-1 0 1,0 0 0,-1 0-1,1 0 1,0 0 0,0 0 0,-1 0-1,1-1 1,-1 1 0,0-1-1,1 1 1,-1-1 0,0 1-1,-3 1 1,4-3 133,0 0-1,0 0 0,0 0 1,0 0-1,0 0 1,0 0-1,0 0 1,0 0-1,0 0 1,0 0-1,0 0 1,0-1-1,0 1 0,0 0 1,0-1-1,0 1 1,1-1-1,-1 1 1,0-1-1,0 1 1,0-1-1,1 0 0,-1 1 1,0-1-1,0 0 1,1 0-1,-1 0 1,1 1-1,-1-1 1,1 0-1,-1 0 1,1 0-1,-1 0 0,1 0 1,0 0-1,0 0 1,-1 0-1,1 0 1,0 0-1,0 0 1,0 0-1,0 0 1,0-1-1,-4-30 377,1 1-1,1-1 1,2 1 0,1-1-1,1 1 1,2-1 0,1 1-1,2 0 1,15-46 0,-14 57-463,1-1 0,0 1 1,2 0-1,0 1 0,15-19 1,-21 31-284,1 1 0,0 0-1,0 0 1,1 1 0,-1-1 0,15-7 0,-15 10-329,0 0 0,1 1 0,-1-1 0,1 1 0,-1 0 0,1 1 0,0 0-1,-1 0 1,12 0 0,26 1-4408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00.196"/>
    </inkml:context>
    <inkml:brush xml:id="br0">
      <inkml:brushProperty name="width" value="0.05" units="cm"/>
      <inkml:brushProperty name="height" value="0.05" units="cm"/>
      <inkml:brushProperty name="color" value="#5B2D90"/>
    </inkml:brush>
  </inkml:definitions>
  <inkml:trace contextRef="#ctx0" brushRef="#br0">320 583 10085,'0'0'3540,"-13"-18"-707,1 3-2236,-3-6 141,0 1 0,-1 1 0,-1 1 0,-33-27 1,47 42-654,-1 0 0,1 1 0,-1 0 1,0 0-1,1 0 0,-1 0 1,0 0-1,0 1 0,0 0 0,0 0 1,0 0-1,-1 0 0,1 0 1,0 1-1,0 0 0,0 0 0,-1 0 1,1 1-1,0-1 0,-5 2 1,5 0-62,-1 0 0,1 0 0,0 1 0,0 0 0,0 0 0,0 0 0,0 0 1,1 0-1,0 1 0,-1-1 0,1 1 0,0 0 0,1 0 0,-1 0 0,1 1 0,-4 7 0,0 5-6,0 0 0,1 0 0,0 0 0,2 0 0,0 1-1,1 0 1,1 0 0,1 21 0,0-28-10,1 0 0,1-1 0,0 1 0,0-1 0,1 1 0,7 16 0,-8-23-12,0 1 0,1 0 0,0-1 1,0 1-1,0-1 0,0 0 0,1 0 0,0 0 0,-1-1 1,1 1-1,1-1 0,-1 0 0,9 5 0,-7-6-8,0 1 0,-1-2-1,1 1 1,0-1-1,0 1 1,0-2 0,0 1-1,0-1 1,0 0-1,0 0 1,0 0 0,0-1-1,-1 0 1,1 0 0,0-1-1,0 1 1,-1-1-1,1-1 1,0 1 0,-1-1-1,0 0 1,0 0 0,0 0-1,0-1 1,0 0-1,-1 0 1,0 0 0,5-5-1,4-5 3,-1-1 0,-1 0 0,0 0 0,-1-1 0,-1 0-1,0-1 1,11-32 0,-9 14-59,-3 0 1,0 0-1,-2-1 1,1-46-1,-7-152-645,-2 112 741,0 99 349,2 23-367,0 0 0,-1 0 0,1 0 0,0 0 0,0 0 0,0 0 0,0 0 0,0-1 0,0 1 0,0 0-1,0 0 1,-1 0 0,1 0 0,0 0 0,0 0 0,0 0 0,0 0 0,0 0 0,0 0 0,-1 0 0,1 0-1,0 0 1,0 0 0,0 0 0,0 0 0,0 0 0,0 0 0,-1 0 0,1 0 0,0 0 0,0 0 0,0 0-1,0 0 1,0 0 0,0 0 0,-1 1 0,1-1 0,0 0 0,0 0 0,0 0 0,0 0 0,0 0 0,0 0-1,0 0 1,0 0 0,0 1 0,0-1 0,0 0 0,-1 0 0,1 0 0,0 0 0,0 0 0,0 0 0,0 0-1,0 1 1,0-1 0,0 0 0,0 0 0,0 0 0,0 0 0,0 0 0,0 1 0,0-1 0,-12 43 274,-9 86 654,5 2-1,3 238 0,13-345-873,1 0-1,1-1 1,9 45-1,-9-62-195,0 0-1,0 0 0,0 0 0,1 0 1,0-1-1,0 1 0,0-1 1,8 9-1,-9-11-114,0-1 1,1 0-1,-1 0 0,1 0 1,-1 0-1,1-1 0,0 1 1,0-1-1,-1 1 1,1-1-1,0 0 0,1 0 1,-1 0-1,0-1 0,0 1 1,0-1-1,0 0 0,5 0 1,32-3-5783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00.696"/>
    </inkml:context>
    <inkml:brush xml:id="br0">
      <inkml:brushProperty name="width" value="0.05" units="cm"/>
      <inkml:brushProperty name="height" value="0.05" units="cm"/>
      <inkml:brushProperty name="color" value="#5B2D90"/>
    </inkml:brush>
  </inkml:definitions>
  <inkml:trace contextRef="#ctx0" brushRef="#br0">88 365 10645,'0'0'7630,"16"4"-6573,53 10 143,-66-14-1132,0-1 1,0 1-1,-1 0 1,1-1-1,0 0 1,-1 1-1,1-1 0,0 0 1,-1 0-1,1-1 1,-1 1-1,0 0 1,1-1-1,-1 1 0,0-1 1,0 0-1,0 0 1,0 0-1,0 0 1,0 0-1,-1 0 0,1-1 1,-1 1-1,1 0 1,-1-1-1,0 1 1,0-1-1,0 0 0,0-3 1,1 1 21,-1 0 1,1 0-1,-1-1 1,0 1-1,-1-1 0,0 1 1,0-1-1,0 1 1,0-1-1,-1 1 0,0 0 1,-2-9-1,1 11-82,-1 0 0,1 0 0,-1 0-1,0 0 1,1 1 0,-1 0 0,0-1 0,0 1-1,-1 0 1,1 0 0,0 1 0,-1-1 0,1 1-1,-1 0 1,1 0 0,-1 0 0,0 0 0,1 0-1,-1 1 1,0 0 0,0 0 0,1 0-1,-8 1 1,3-1-14,0 0 0,-1 1 0,1 0 0,0 0 0,0 1 0,0 0 0,0 1 0,0 0-1,1 0 1,-9 5 0,11-4-28,0 1 1,0-1-1,0 1 0,1 1 0,0-1 1,0 1-1,0-1 0,-5 13 0,8-15 2,-1 0 0,1 0 0,-1 0 0,1 0 0,0 1 0,1-1 0,-1 0 0,0 1 0,1-1 0,0 1 0,0-1 0,0 0 0,0 1 0,0-1 0,1 1 0,-1-1 0,1 0 0,0 1 0,2 4 0,-2-7 23,0 0 1,1 0-1,-1 1 1,0-1 0,1 0-1,-1 0 1,1-1-1,-1 1 1,1 0-1,-1 0 1,1-1-1,0 1 1,-1-1-1,1 1 1,0-1 0,-1 0-1,1 1 1,2-1-1,37 0-15,-28 0 9,17 0 12,101 4-1,-115-2 4,0 1 0,0 0 1,0 1-1,-1 1 0,1 0 0,15 9 0,-18-7-26,0 0-1,-1 1 0,0 0 0,0 1 1,0 1-1,-1 0 0,13 15 0,-21-22 18,0 1 1,0-1-1,0 1 0,-1 0 0,0 0 0,1 0 0,-1 0 0,-1 0 0,1 1 0,-1-1 0,1 0 1,-1 1-1,0-1 0,-1 1 0,1 0 0,-1-1 0,0 1 0,0-1 0,0 1 0,-1-1 0,0 1 1,0-1-1,0 1 0,0-1 0,-1 1 0,1-1 0,-1 0 0,-3 4 0,3-5 4,0 0 0,0 0 0,0 0 0,-1-1 0,1 1 0,-1-1 1,0 0-1,0 0 0,0 0 0,0 0 0,0 0 0,0-1 0,0 1 0,0-1 0,-1 0 0,1 0 0,0 0 0,-1-1 0,1 1 0,-7 0 0,9-1 22,0-1 0,1 1 0,-1 0-1,0 0 1,0-1 0,1 1 0,-1 0 0,0-1-1,0 1 1,1-1 0,-1 1 0,0 0 0,1-1-1,-1 0 1,0 1 0,1-1 0,-1 1 0,1-1 0,-1 0-1,1 1 1,-1-1 0,1 0 0,0 0 0,-1 1-1,1-1 1,0 0 0,0 0 0,0 0 0,-1 0-1,1 1 1,0-1 0,0-1 0,-1-35 540,2 25-460,1-16 17,0 1-1,3 0 1,0 0 0,1 0 0,2 0 0,18-42 0,6-2-127,44-71 0,-74 138 1,7-14-37,1 1-1,0 0 0,2 1 0,0 0 0,0 1 0,2 0 0,25-22 0,-39 37 1,0-1-1,1 1 1,-1-1 0,0 1-1,1 0 1,-1 0 0,1-1 0,-1 1-1,1 0 1,-1-1 0,1 1-1,-1 0 1,1 0 0,-1 0 0,1 0-1,-1 0 1,1 0 0,-1 0-1,1-1 1,-1 2 0,1-1-1,-1 0 1,1 0 0,0 0 0,-1 0-1,1 0 1,-1 0 0,1 0-1,-1 1 1,1-1 0,-1 0 0,1 0-1,-1 1 1,1 0 0,5 20-1484,-10 29-1559,4-50 3002,-14 53-5892</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21.845"/>
    </inkml:context>
    <inkml:brush xml:id="br0">
      <inkml:brushProperty name="width" value="0.05" units="cm"/>
      <inkml:brushProperty name="height" value="0.05" units="cm"/>
      <inkml:brushProperty name="color" value="#5B2D90"/>
    </inkml:brush>
  </inkml:definitions>
  <inkml:trace contextRef="#ctx0" brushRef="#br0">10 471 9236,'0'0'8015,"-10"-4"-6425,10 5-1526,0 0 0,0 1 0,1-1 1,-1 0-1,0 1 0,0-1 0,1 0 1,-1 1-1,0-1 0,1 0 0,0 0 1,-1 1-1,1-1 0,0 0 0,-1 0 1,1 0-1,0 0 0,0 0 0,0 0 1,0 0-1,0 0 0,0 0 0,0-1 1,0 1-1,0 0 0,2 0 0,0 0 10,1 0 0,-1 0-1,1 0 1,0 0 0,-1-1-1,1 1 1,0-1 0,0 0-1,6-1 1,0 0-9,0-1 1,0 0-1,0-1 1,0 0-1,0-1 1,16-8-1,-13 5-89,-1 0 0,0-1 0,-1-1 0,0 1 1,0-2-1,-1 0 0,0 0 0,0-1 0,-1 0 0,-1-1 0,0 0 0,-1 0 0,0 0 1,-1-1-1,0 0 0,-1-1 0,0 1 0,-1-1 0,-1 0 0,3-25 0,-5 25-71,3-80-746,-4 85 799,-1-1 1,0 1 0,0 0-1,-1 0 1,0 0 0,-1 0-1,-6-16 1,9 24 55,-1 0 1,1 0-1,0 0 0,-1 0 0,1 0 0,-1 1 1,1-1-1,-1 0 0,1 0 0,-1 0 0,1 0 1,-1 1-1,0-1 0,0 0 0,1 1 0,-1-1 1,0 0-1,0 1 0,0-1 0,0 1 0,1-1 1,-1 1-1,0 0 0,0-1 0,0 1 1,0 0-1,0 0 0,0-1 0,0 1 0,0 0 1,0 0-1,0 0 0,0 0 0,0 0 0,0 1 1,0-1-1,0 0 0,0 0 0,0 1 0,0-1 1,0 1-1,0-1 0,0 0 0,0 1 0,0 0 1,1-1-1,-1 1 0,0-1 0,0 1 0,1 0 1,-1 0-1,0 0 0,1-1 0,-1 1 1,0 2-1,-4 3 19,1 1 0,0 0 1,0 0-1,0 0 0,-4 14 0,-3 19 155,2 0 1,1 0-1,-2 58 0,5 129 561,4-97-615,-9 56 263,13-207-374,2 0 0,0 1 0,1-1 0,1 1 0,0 0 0,2 1 0,0 0 0,2 0 0,0 1 0,1 0 0,0 1 0,29-30 0,-40 47-14,-1-1 0,1 0 1,0 0-1,-1 0 0,1 1 0,0-1 1,0 0-1,0 1 0,-1-1 0,1 0 0,0 1 1,0-1-1,0 1 0,0 0 0,0-1 1,0 1-1,0 0 0,0-1 0,0 1 1,0 0-1,0 0 0,0 0 0,0 0 0,0 0 1,0 0-1,0 0 0,0 0 0,0 0 1,0 1-1,0-1 0,0 0 0,0 1 0,0-1 1,0 1-1,0-1 0,0 1 0,0-1 1,0 1-1,-1 0 0,1-1 0,0 1 0,0 0 1,-1 0-1,1-1 0,-1 1 0,1 0 1,0 0-1,-1 0 0,1 0 0,-1 0 0,0 0 1,1 0-1,-1 1 0,4 9 10,-1-1 0,0 1 1,3 22-1,-5-28-12,3 40 128,-1 77 0,1 19-4573,2-89-2882</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23.278"/>
    </inkml:context>
    <inkml:brush xml:id="br0">
      <inkml:brushProperty name="width" value="0.05" units="cm"/>
      <inkml:brushProperty name="height" value="0.05" units="cm"/>
      <inkml:brushProperty name="color" value="#5B2D90"/>
    </inkml:brush>
  </inkml:definitions>
  <inkml:trace contextRef="#ctx0" brushRef="#br0">44 65 1265,'0'0'15567,"-2"-11"-14327,-6-31-333,6 31-218,2 19-22,-2 30-351,-11 56 1,-1 32 184,13-101-487,-1 13 11,5 49 0,-2-77-26,0 0 0,1 0-1,0 0 1,1 0 0,0 0 0,0-1 0,1 0 0,1 1 0,9 15 0,-13-23-3,1-1 0,-1 1 1,0-1-1,1 1 0,-1-1 1,1 1-1,-1-1 0,1 0 1,-1 0-1,1 0 0,0 0 1,0 0-1,0 0 0,-1 0 0,1-1 1,0 1-1,0-1 0,0 1 1,0-1-1,0 0 0,0 0 1,0 0-1,0 0 0,0 0 0,0 0 1,0 0-1,0-1 0,0 1 1,0-1-1,0 1 0,0-1 1,0 0-1,-1 0 0,1 0 1,0 0-1,0 0 0,1-2 0,5-2 6,-1-1 0,0 0 0,-1 0-1,1-1 1,-1 0 0,9-14 0,-2 0-6,-1-1 0,-1 0 0,-1-1 0,0 0 0,-2 0 0,-1-1 0,-1 0 0,-1-1 0,-1 1 0,-2-1 0,0 0 0,-1 0 0,-4-35 0,2 56 16,0 0 0,0-1 0,0 1 0,-1 0 0,1 0 1,-1 1-1,0-1 0,0 0 0,0 0 0,-1 1 0,1 0 0,-1-1 1,0 1-1,0 0 0,0 0 0,0 0 0,-1 1 0,1-1 0,-1 1 1,1 0-1,-1 0 0,0 0 0,0 0 0,0 1 0,0 0 0,0 0 1,0 0-1,-1 0 0,-7 0 0,7 0 3,0 1 0,0 0 0,1 0 0,-1 0 0,0 0 0,0 1-1,1 0 1,-1 0 0,0 0 0,1 1 0,-1-1 0,1 1 0,-1 0 0,1 0 0,0 1 0,0 0 0,0-1 0,0 1 0,0 0 0,1 1-1,-1-1 1,1 1 0,0-1 0,0 1 0,-4 8 0,4-7-45,1 0-1,0 1 1,0-1 0,1 0-1,-1 1 1,1-1 0,1 1-1,-1 0 1,1-1 0,0 1 0,0-1-1,0 1 1,1-1 0,0 1-1,0-1 1,3 9 0,-1-6-114,1-1 0,-1-1 0,1 1 0,1 0 0,-1-1 0,1 0 0,0 0 0,1 0-1,-1-1 1,12 9 0,-3-4-455,1-1-1,-1-1 0,1 0 0,1-1 1,-1 0-1,1-1 0,1-1 0,-1-1 0,1 0 1,20 2-1,31-5-11032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23.900"/>
    </inkml:context>
    <inkml:brush xml:id="br0">
      <inkml:brushProperty name="width" value="0.05" units="cm"/>
      <inkml:brushProperty name="height" value="0.05" units="cm"/>
      <inkml:brushProperty name="color" value="#5B2D90"/>
    </inkml:brush>
  </inkml:definitions>
  <inkml:trace contextRef="#ctx0" brushRef="#br0">202 14 8180,'0'0'10719,"0"-5"-9881,0 5-834,1 0 0,-1 0-1,0 0 1,0 0 0,0-1-1,0 1 1,0 0 0,0 0 0,1 0-1,-1-1 1,0 1 0,0 0 0,0 0-1,0 0 1,0-1 0,0 1 0,0 0-1,0 0 1,0-1 0,0 1 0,0 0-1,0 0 1,0 0 0,0-1-1,0 1 1,0 0 0,0 0 0,0-1-1,-1 1 1,1 0 0,0 0 0,0 0-1,0-1 1,0 1 0,0 0 0,0 0-1,-1 0 1,1 0 0,0 0 0,0-1-1,0 1 1,0 0 0,-1 0 0,1 0-1,0 0 1,0 0 0,0 0-1,-1 0 1,1-1 0,0 1 0,0 0-1,-1 0 1,1 0 0,0 0 0,0 0-1,0 0 1,-1 0 0,1 0 0,0 0-1,-12 19 109,-16 48 266,20-45-14,-33 76 991,-37 144 0,69-205-1234,1 1 0,2 0 1,2 0-1,1 0 0,2 1 0,2-1 0,8 55 0,-2-62-379,2 0 0,0-1 0,3 0 1,0 0-1,2-1 0,1-1 0,1 0 0,2-1 1,0-1-1,45 47 0,-53-63-800,0-1 0,1 0 0,20 13 1,27 3-6638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16.670"/>
    </inkml:context>
    <inkml:brush xml:id="br0">
      <inkml:brushProperty name="width" value="0.05" units="cm"/>
      <inkml:brushProperty name="height" value="0.05" units="cm"/>
      <inkml:brushProperty name="color" value="#5B2D90"/>
    </inkml:brush>
  </inkml:definitions>
  <inkml:trace contextRef="#ctx0" brushRef="#br0">32 280 4066,'0'0'10175,"-5"-18"-8097,2 7-1843,-2-3 267,0 0 0,1-1 0,1 1 1,1-1-1,0 0 0,0 0 0,2 0 0,1-23 1,1 33-444,-1 0 0,1 0 1,0 0-1,1 0 1,-1 0-1,1 1 1,0-1-1,0 1 0,0 0 1,1-1-1,-1 2 1,1-1-1,0 0 0,0 1 1,1 0-1,-1 0 1,1 0-1,-1 0 0,1 1 1,0 0-1,0 0 1,0 0-1,0 0 0,7 0 1,-6 0-57,-1 1-1,1 0 1,0 0 0,0 1-1,-1-1 1,1 2 0,0-1 0,0 0-1,0 1 1,-1 0 0,1 0-1,0 1 1,-1 0 0,1 0-1,-1 0 1,1 1 0,-1-1 0,0 1-1,0 0 1,-1 1 0,10 7-1,-7-1-12,1 0-1,-1 1 0,-1 0 0,0 1 1,0-1-1,-1 1 0,-1 0 1,0 0-1,0 1 0,-1-1 0,-1 1 1,0-1-1,-1 1 0,0 0 0,-2 15 1,-1 10 2,-2-1 0,-1 1 0,-20 68 1,44-120 1007,20-23-1056,-23 22 101,9-9-175,49-35-1,-17 28-2234,-48 28 1191,-1 0 1,0 1 0,1 0 0,-1 0 0,13 0 0,10 1-7669</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33.637"/>
    </inkml:context>
    <inkml:brush xml:id="br0">
      <inkml:brushProperty name="width" value="0.05" units="cm"/>
      <inkml:brushProperty name="height" value="0.05" units="cm"/>
      <inkml:brushProperty name="color" value="#5B2D90"/>
    </inkml:brush>
  </inkml:definitions>
  <inkml:trace contextRef="#ctx0" brushRef="#br0">647 57 10213,'0'0'3092,"-21"10"-2761,2-1-321,-5 1-6,1 2 1,0 0-1,1 2 0,-29 23 1,20-11 11,1 1 0,2 2 0,-40 52 0,99-104 71,-6 7 234,-4-1 145,-9 9-81,-1-2 1,1 1-1,-1-2 1,-1 1-1,0-1 1,-1-1-1,0 0 1,15-25-1,-24 36-355,0 1 0,0 0 1,0 0-1,0 0 0,0 0 1,0 0-1,0-1 0,0 1 0,0 0 1,-1 0-1,1 0 0,0 0 0,0 0 1,0-1-1,0 1 0,0 0 1,0 0-1,0 0 0,0 0 0,0 0 1,0 0-1,-1 0 0,1-1 0,0 1 1,0 0-1,0 0 0,0 0 1,0 0-1,0 0 0,-1 0 0,1 0 1,0 0-1,0 0 0,0 0 0,0 0 1,0 0-1,-1 0 0,1 0 0,0 0 1,0 0-1,0 0 0,0 0 1,-1 0-1,1 0 0,0 0 0,0 0 1,0 0-1,0 0 0,0 0 0,0 0 1,-1 0-1,1 1 0,0-1 1,0 0-1,0 0 0,0 0 0,0 0 1,0 0-1,0 0 0,0 0 0,-1 1 1,1-1-1,0 0 0,-14 7-33,-27 19 8,2 1-1,1 1 1,1 3-1,2 1 1,1 1 0,-38 49-1,65-73-23,21-27-33,0 1 0,22-21 0,8-9 104,-24 24 46,-10 13-23,-1 0 0,0-1 0,0 0 0,-1 0 1,-1-1-1,0 0 0,-1 0 0,10-27 0,-16 39-44,0 0 0,0-1 0,0 1 0,0 0 1,0-1-1,-1 1 0,1 0 0,0-1 0,0 1 0,0 0 0,0 0 0,-1-1 0,1 1 0,0 0 0,0 0 0,-1-1 1,1 1-1,0 0 0,0 0 0,-1 0 0,1-1 0,0 1 0,0 0 0,-1 0 0,1 0 0,0 0 0,-1 0 0,1 0 0,0 0 1,-1 0-1,1 0 0,0 0 0,-1 0 0,1 0 0,0 0 0,-1 0 0,1 0 0,0 0 0,-1 0 0,1 0 0,0 0 1,-1 0-1,-17 4 244,-5 4-237,0 1 0,1 1 1,0 1-1,1 1 1,-24 17-1,-97 79-49,134-102 13,-31 29-151,37-33 42,6-4-35,25-15 71,-1-1-1,0-1 0,-2-2 0,43-41 0,-46 40 23,-16 16 19,23-19-55,-2-2 0,0-2-1,-2 0 1,30-45 0,-55 73 86,0 1 0,-1-1 0,1 0 0,-1 1 0,1-1 0,0 0 0,-1 0-1,0 1 1,1-1 0,-1 0 0,1 0 0,-1 0 0,0 0 0,0 0 0,0 0 0,1 0 0,-1 0 0,0 1 0,0-1-1,0 0 1,0 0 0,-1 0 0,1 0 0,0 0 0,0 0 0,0 0 0,-1 0 0,0-1 0,0 2-4,0 0 1,-1-1 0,1 1-1,-1 0 1,1 0-1,0 0 1,-1 0 0,1 1-1,0-1 1,-1 0-1,1 1 1,0-1 0,-1 0-1,1 1 1,0 0 0,-1-1-1,1 1 1,-2 1-1,-13 8-22,1 0 0,1 1 0,-1 0 0,2 2-1,0-1 1,-14 18 0,3 0-3,-40 63 0,56-78-53,0-1 0,0 2 0,2-1-1,0 1 1,1 0 0,0 0 0,1 0-1,1 1 1,1-1 0,-1 24 0,3-40 75,0 1 0,-1 0 0,1-1 0,0 1 0,0 0 0,0-1 0,0 1 0,0 0 0,0-1 0,0 1 0,0 0 0,0-1 0,0 1 0,0 0 0,1-1 0,-1 1 0,0 0 0,0-1 0,1 1 0,-1-1 0,0 1 0,1-1 0,-1 1 0,1 0 0,-1-1 0,1 1 0,-1-1 0,1 0 0,-1 1 0,1-1 0,-1 1 0,1-1 1,-1 0-1,1 1 0,0-1 0,-1 0 0,1 0 0,0 0 0,-1 1 0,1-1 0,0 0 0,-1 0 0,1 0 0,0 0 0,-1 0 0,1 0 0,0 0 0,-1 0 0,1 0 0,0-1 0,-1 1 0,1 0 0,-1 0 0,1-1 0,0 1 0,-1 0 0,2-1 0,2-2 11,1 1-1,-1-1 1,0 0-1,0-1 1,0 1-1,6-8 1,18-23 29,-1-2 1,-2 0 0,-1-2-1,-2-1 1,-2 0 0,-2-2 0,19-61-1,-31 72 317,-17 52 164,-3 6-650,-6 7 102,2 0 0,2 2 0,2 0-1,1 1 1,1 0 0,3 1 0,1 0-1,1 0 1,3 1 0,0 59 0,5-89-2,0 1 0,0-1 0,1 1 0,0-1 0,1 0 0,0 0 0,1 0 0,0 0 1,10 16-1,-11-22 25,0 0 0,0 0 1,0 0-1,0 0 0,0-1 1,1 1-1,0-1 0,-1 0 0,1 0 1,1 0-1,-1-1 0,0 1 1,1-1-1,-1 0 0,1 0 1,-1-1-1,1 0 0,0 1 1,0-1-1,0-1 0,0 1 0,0-1 1,5 0-1,-4-1 17,0-1 0,0 0 0,0 0 0,0 0 0,0-1 1,0 0-1,0 0 0,-1 0 0,1-1 0,-1 0 0,0 0 0,0 0 0,-1 0 0,1-1 0,-1 0 0,0 0 0,0 0 0,-1 0 0,1-1 0,-1 0 1,3-7-1,2-4 38,0 0-1,-1-1 1,-1 0 0,-1 0 0,0-1 0,2-22 0,-6 32-2,0 0 0,0-1 1,-1 1-1,0 0 0,-1-1 0,0 1 1,-1 0-1,-4-14 0,5 19-25,-1 1 0,1 0-1,-1 0 1,0-1 0,0 1 0,0 1-1,-1-1 1,1 0 0,-1 0-1,1 1 1,-1 0 0,0-1 0,0 1-1,0 0 1,0 1 0,-1-1-1,1 0 1,0 1 0,-1 0-1,1 0 1,-1 0 0,1 0 0,-1 0-1,-4 0 1,-2 1 2,0-1-1,0 1 1,1 1 0,-1 0-1,1 1 1,-1-1 0,1 2 0,-1-1-1,1 1 1,0 1 0,0 0-1,1 0 1,-1 1 0,1-1-1,0 2 1,0 0 0,-12 11-1,4-2-20,0 1-1,1 1 0,1 0 0,1 1 0,0 0 0,-16 34 1,24-41-12,0 0 1,1 0 0,0 0-1,1 0 1,0 1 0,1-1-1,0 1 1,0 17 0,2-26 9,0 0 1,0-1-1,0 1 1,0 0 0,0-1-1,1 1 1,-1-1-1,1 1 1,0 0-1,0-1 1,0 1-1,0-1 1,0 0 0,1 1-1,-1-1 1,1 0-1,-1 0 1,1 0-1,0 0 1,0 0-1,0 0 1,0-1 0,0 1-1,0 0 1,0-1-1,0 0 1,1 1-1,-1-1 1,1 0-1,-1 0 1,1-1 0,-1 1-1,1 0 1,0-1-1,-1 0 1,1 1-1,0-1 1,-1 0-1,1 0 1,-1-1 0,4 0-1,-1 1 33,0-1 0,0-1 0,1 1 1,-1-1-1,-1 0 0,1 0 0,0 0 0,0-1 0,-1 0 0,0 0 0,1 0 0,-1 0 0,0-1 1,0 1-1,-1-1 0,1 0 0,-1 0 0,0-1 0,0 1 0,0 0 0,2-7 0,-1 4 20,-1 0-1,0-1 0,0 0 1,0 0-1,-1 0 0,-1 0 1,1 0-1,-1 0 0,0 0 0,-1 0 1,0-1-1,-1 1 0,-1-10 1,2 15-53,-1 1 0,0 0 0,0 0 0,0 0 0,0 0 0,0 0 0,-1 0 0,1 0 0,0 0 1,-1 0-1,0 0 0,1 1 0,-1-1 0,0 1 0,0-1 0,0 1 0,0 0 0,0-1 0,0 1 0,0 0 0,0 0 0,-1 1 1,-2-2-1,-26-3-2540,3 7-5623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34.349"/>
    </inkml:context>
    <inkml:brush xml:id="br0">
      <inkml:brushProperty name="width" value="0.05" units="cm"/>
      <inkml:brushProperty name="height" value="0.05" units="cm"/>
      <inkml:brushProperty name="color" value="#5B2D90"/>
    </inkml:brush>
  </inkml:definitions>
  <inkml:trace contextRef="#ctx0" brushRef="#br0">13 257 10261,'0'0'9999,"-3"-19"-9063,-6-56-362,8 72-550,1 0 0,0 0 1,0 0-1,1 1 0,-1-1 0,0 0 1,1 0-1,0 1 0,0-1 0,-1 0 0,2 1 1,-1-1-1,0 1 0,0-1 0,1 1 1,-1 0-1,1-1 0,0 1 0,0 0 0,0 0 1,0 0-1,0 1 0,0-1 0,0 0 1,1 1-1,-1-1 0,1 1 0,-1 0 1,5-2-1,-1 1-7,1 0 1,0 1 0,0-1 0,-1 1 0,1 1-1,0-1 1,0 1 0,0 0 0,7 2-1,-7 0-17,-1 0-1,0 0 1,0 0 0,0 1-1,-1 0 1,1 1-1,-1-1 1,1 1-1,-1 0 1,0 0 0,-1 1-1,1-1 1,-1 1-1,0 0 1,0 0-1,0 1 1,-1-1-1,5 10 1,0 0-32,-1 0 1,-1 0-1,0 1 1,-1 0-1,-1 0 1,3 19-1,-3-8-202,-2 1 1,-1 0 0,-3 32-1,1-51 139,0 1 1,0 0-1,-1 0 1,0-1-1,-1 1 0,0-1 1,-1 1-1,0-1 1,0 0-1,-1-1 0,0 1 1,-8 9-1,13-18 104,0 0 0,0 0 0,0 0 0,0 0 0,0 0 0,0 0 0,0 1 0,0-1 0,-1 0-1,1 0 1,0 0 0,0 0 0,0 0 0,0 0 0,0 0 0,-1 0 0,1 0 0,0 0 0,0 0 0,0 0 0,0 0 0,0 0-1,-1 0 1,1 0 0,0 0 0,0 0 0,0 0 0,0 0 0,-1 0 0,1 0 0,0 0 0,0 0 0,0 0 0,0 0-1,0 0 1,-1 0 0,1 0 0,0 0 0,0 0 0,0 0 0,0 0 0,0-1 0,0 1 0,-1 0 0,1 0 0,0 0 0,0 0-1,0 0 1,0 0 0,0-1 0,0 1 0,0 0 0,0 0 0,0 0 0,0 0 0,0-1 0,0 1 0,0 0 0,0 0-1,0 0 1,0 0 0,-3-20 325,4-21-116,3 16-196,2 0 1,0 1-1,2 0 1,10-24-1,50-94 89,-50 106 23,91-148 1182,-105 202-1068,-2 20-300,14 193 103,-12-203-73,1 0 1,2 0-1,1 0 0,1-1 1,1-1-1,15 29 1,-22-49-78,0-1 1,0 0-1,0 0 1,1 0-1,0 0 1,0-1-1,5 5 1,-7-8 10,-1 0 1,1 0-1,-1 0 1,1 0 0,0 0-1,-1 0 1,1-1-1,0 1 1,0 0-1,0-1 1,0 1 0,-1-1-1,1 0 1,0 0-1,0 0 1,0 0-1,0 0 1,0 0-1,0 0 1,0 0 0,-1-1-1,1 1 1,0-1-1,0 0 1,0 1-1,-1-1 1,3-1-1,5-5-699,-1-1 0,1 0 0,-1-1-1,-1 0 1,0 0 0,0 0 0,0-1-1,-2 0 1,1 0 0,-1-1 0,5-14-1,11-38-7090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34.704"/>
    </inkml:context>
    <inkml:brush xml:id="br0">
      <inkml:brushProperty name="width" value="0.05" units="cm"/>
      <inkml:brushProperty name="height" value="0.05" units="cm"/>
      <inkml:brushProperty name="color" value="#5B2D90"/>
    </inkml:brush>
  </inkml:definitions>
  <inkml:trace contextRef="#ctx0" brushRef="#br0">114 15 9476,'0'0'8983,"-4"-4"-8471,-7-7-256,9 17-86,21 33 309,4 3-66,-2 2 1,-2 0 0,-1 2-1,-3 0 1,-2 0-1,10 62 1,-13-39-280,-3 0 0,-3 1 0,-10 126 0,-1-140-219,-3-1 0,-1 0 0,-4 0 0,-1-2 0,-3 0 0,-51 99 0,64-141-275,-4 8-81,0-1 1,-16 20 0,22-33-275,1-1 0,-1 0-1,0 0 1,0 0-1,-1-1 1,1 1 0,-10 4-1,-6-3-7933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35.254"/>
    </inkml:context>
    <inkml:brush xml:id="br0">
      <inkml:brushProperty name="width" value="0.05" units="cm"/>
      <inkml:brushProperty name="height" value="0.05" units="cm"/>
      <inkml:brushProperty name="color" value="#5B2D90"/>
    </inkml:brush>
  </inkml:definitions>
  <inkml:trace contextRef="#ctx0" brushRef="#br0">1 77 13062,'0'0'9620,"77"-52"-9620,-39 40 0,-1 5 80,-3 1-160,-2 6-544,-3 0-865,-9 2-1664,-16 16-2786,-4 7-4161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35.586"/>
    </inkml:context>
    <inkml:brush xml:id="br0">
      <inkml:brushProperty name="width" value="0.05" units="cm"/>
      <inkml:brushProperty name="height" value="0.05" units="cm"/>
      <inkml:brushProperty name="color" value="#5B2D90"/>
    </inkml:brush>
  </inkml:definitions>
  <inkml:trace contextRef="#ctx0" brushRef="#br0">0 122 11717,'0'0'10597,"54"-81"-10613,-21 64 0,1 6-1280,0 2-1506,-6 5-3248,-5 4-4675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39.482"/>
    </inkml:context>
    <inkml:brush xml:id="br0">
      <inkml:brushProperty name="width" value="0.05" units="cm"/>
      <inkml:brushProperty name="height" value="0.05" units="cm"/>
      <inkml:brushProperty name="color" value="#5B2D90"/>
    </inkml:brush>
  </inkml:definitions>
  <inkml:trace contextRef="#ctx0" brushRef="#br0">44 204 7443,'0'0'9952,"-2"-15"-9005,-8-70 1990,-4 137-2217,4 33-597,4-1 0,4 1 0,10 103-1,-6-169-112,1-1 0,0 1 0,2-1 0,0 0 0,1 0 0,0 0-1,2-1 1,0 0 0,13 20 0,-20-35-10,0 0 0,1-1 0,-1 1-1,0-1 1,1 1 0,-1-1 0,1 1 0,-1-1 0,1 0 0,-1 0 0,1 0-1,0 0 1,0 0 0,0 0 0,-1 0 0,1 0 0,0-1 0,0 1 0,0-1-1,0 1 1,0-1 0,0 0 0,0 0 0,4 0 0,-2-1 6,0 0 1,-1-1 0,1 1-1,-1-1 1,1 0-1,-1 0 1,0 0 0,1 0-1,-1 0 1,0-1-1,-1 0 1,4-3-1,7-8 32,-2-1 0,0-1 0,-1 0 0,10-19 0,-6 4-62,0-1 1,-3 0-1,0-1 0,-3 0 0,0-1 0,-2 1 1,-2-1-1,-1 0 0,-1-1 0,-2 1 0,-7-53 1,4 73 24,-1-1 0,0 1 0,-1 1 1,-1-1-1,0 1 0,-1 0 1,0 0-1,-1 0 0,-15-17 0,17 22 3,-1 0 0,0 0 0,0 1-1,-1 0 1,0 0 0,0 1 0,-1 0 0,1 1-1,-1 0 1,-1 0 0,1 1 0,-1 0-1,1 0 1,-15-2 0,22 6-4,-1-1 0,1 1 0,-1 0 0,1 0 0,-1 0 0,1 0 0,-1 0 0,1 1 0,-1-1 0,1 1 0,-1-1 0,1 1 0,-1 0 0,1 0 0,0 0 0,-1 0 0,1 1 0,0-1 0,0 1 0,0-1 0,0 1 0,-2 2 0,1 0-1,0 0 1,0 1-1,1-1 0,-1 1 0,1 0 0,0-1 0,1 1 0,-1 0 0,1 0 1,-1 8-1,-1 8-3,2 1 1,1-1-1,0 1 1,5 27-1,-2-33-131,0 0-1,1-1 1,1 0-1,0 0 1,1 0-1,1-1 1,1 0-1,-1 0 1,2-1-1,0 0 1,21 23-1,-15-21-381,0 0-1,1 0 0,1-2 0,0 0 1,1-1-1,1-1 0,0 0 1,24 9-1,28 4-6851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40.014"/>
    </inkml:context>
    <inkml:brush xml:id="br0">
      <inkml:brushProperty name="width" value="0.05" units="cm"/>
      <inkml:brushProperty name="height" value="0.05" units="cm"/>
      <inkml:brushProperty name="color" value="#5B2D90"/>
    </inkml:brush>
  </inkml:definitions>
  <inkml:trace contextRef="#ctx0" brushRef="#br0">15 91 8132,'0'0'9055,"0"-15"-7575,0-46-301,0 46 110,0 19-1068,-7 97 11,2-61-129,2 77 1,4-107-110,0-1 1,0 1-1,1 0 0,0-1 1,0 1-1,1-1 1,0 0-1,1 0 1,0 0-1,1 0 0,0-1 1,0 0-1,6 8 1,-9-14-4,-1 0 1,1 0-1,0 0 1,-1 0 0,1 0-1,0 0 1,0-1-1,0 1 1,0-1-1,0 1 1,1-1 0,-1 0-1,0 0 1,1 0-1,-1 0 1,0 0 0,1-1-1,-1 1 1,1-1-1,0 1 1,-1-1-1,1 0 1,-1 0 0,1 0-1,-1-1 1,1 1-1,-1 0 1,1-1-1,-1 0 1,1 1 0,-1-1-1,0 0 1,1 0-1,-1-1 1,0 1 0,0 0-1,0-1 1,1 1-1,-2-1 1,1 0-1,0 0 1,0 0 0,2-3-1,3-4 18,0 0-1,-1-1 1,0 1-1,0-1 1,-1-1 0,-1 1-1,0-1 1,5-17-1,-6 13 29,0 0 0,-1 0 0,-1 0 1,0-1-1,-1 1 0,0 0 0,-2-1 0,0 1 0,-5-21 0,5 29-43,0 1 0,0-1 0,-1 1 0,0 0 0,0 0 0,0 0 0,-1 1 0,1-1 0,-2 1 0,1-1 0,0 1 0,-1 1 0,0-1 0,0 1 0,-1 0 0,1 0 0,-1 0 0,0 1 0,0 0 0,0 0 0,0 0 0,0 1 0,-11-3 0,-10 3-1890,20 2-370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40.375"/>
    </inkml:context>
    <inkml:brush xml:id="br0">
      <inkml:brushProperty name="width" value="0.05" units="cm"/>
      <inkml:brushProperty name="height" value="0.05" units="cm"/>
      <inkml:brushProperty name="color" value="#5B2D90"/>
    </inkml:brush>
  </inkml:definitions>
  <inkml:trace contextRef="#ctx0" brushRef="#br0">1 26 12342,'0'0'11317,"115"-15"-11253,-67 15-16,-9 0-96,-3 0-208,-6 0-1201,-9 0-928,-11 0-1649,-10-10-1921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40.737"/>
    </inkml:context>
    <inkml:brush xml:id="br0">
      <inkml:brushProperty name="width" value="0.05" units="cm"/>
      <inkml:brushProperty name="height" value="0.05" units="cm"/>
      <inkml:brushProperty name="color" value="#5B2D90"/>
    </inkml:brush>
  </inkml:definitions>
  <inkml:trace contextRef="#ctx0" brushRef="#br0">10 0 7027,'0'0'14935,"-10"59"-14295,10 2 465,0 6-689,0 5-64,4 3-336,-2-4-32,2-3-1312,0-13-2466,0-14-8468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41.213"/>
    </inkml:context>
    <inkml:brush xml:id="br0">
      <inkml:brushProperty name="width" value="0.05" units="cm"/>
      <inkml:brushProperty name="height" value="0.05" units="cm"/>
      <inkml:brushProperty name="color" value="#5B2D90"/>
    </inkml:brush>
  </inkml:definitions>
  <inkml:trace contextRef="#ctx0" brushRef="#br0">1 24 6787,'0'0'12515,"0"-14"-11696,0 44-391,8 176 2325,-5-181-2618,2-1-1,0 0 1,1-1-1,2 1 0,0-1 1,19 36-1,-19-43-142,1-1 0,1 0 0,0 0 0,0-1 0,2 0 0,-1-1 0,2 0 0,25 20 0,-36-32 9,0 0 0,0 0 0,-1 0 0,1 0 0,0 0 0,0-1 0,0 1-1,0 0 1,0-1 0,0 1 0,1-1 0,-1 0 0,0 0 0,0 0 0,0 0 0,0 0 0,0 0 0,0-1 0,0 1-1,0-1 1,4-1 0,-3 0 3,1 0 0,-1 0-1,0 0 1,0-1 0,0 1-1,-1-1 1,1 0 0,0 1-1,-1-2 1,0 1 0,3-4-1,3-8 12,0-1 0,-2-1-1,11-32 1,-17 47-15,6-21-24,-1 0 0,0-1 0,-2 0 0,-1 1-1,-1-1 1,-1 0 0,-1 0 0,-1 0 0,-6-24 0,6 37 14,0 0 1,-2 0-1,1 0 0,-1 0 0,-1 0 1,1 1-1,-2 0 0,0 0 0,0 0 1,-1 1-1,0 0 0,0 0 0,-1 0 1,0 1-1,-1 1 0,0-1 0,0 1 1,0 1-1,-1 0 0,-17-8 0,25 12 17,0 2 0,0-1 0,0 0 0,0 0 0,0 1 0,-1-1 0,1 1 0,0-1 0,0 1 0,0 0 0,-1 0 0,1 0 0,0 0 0,0 0 0,-1 1-1,1-1 1,0 1 0,0-1 0,0 1 0,0 0 0,0 0 0,0 0 0,-2 1 0,1 0-5,1 1 0,0-1 0,0 1 1,0 0-1,0-1 0,0 1 0,0 0 0,1 0 0,0 0 0,-1 0 0,1 0 0,0 1 0,-1 5 1,0 5-9,1 0 0,0 1 1,1-1-1,0 1 1,1-1-1,3 17 1,-1-20-21,1-1 0,-1 1 0,2-1 0,-1 1 1,1-1-1,1 0 0,0-1 0,0 0 1,1 0-1,0 0 0,1 0 0,12 10 0,0-2-1329,1-1 1,0-1-1,1-1 0,31 16 0,7-2-6449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17.689"/>
    </inkml:context>
    <inkml:brush xml:id="br0">
      <inkml:brushProperty name="width" value="0.05" units="cm"/>
      <inkml:brushProperty name="height" value="0.05" units="cm"/>
      <inkml:brushProperty name="color" value="#5B2D90"/>
    </inkml:brush>
  </inkml:definitions>
  <inkml:trace contextRef="#ctx0" brushRef="#br0">19 246 6227,'0'0'9807,"-4"-5"-8508,-1-1-954,-4-5-124,18 19-192,2 4 12,2 0 0,23 17 0,-31-25-31,0-1 0,0 0 1,0-1-1,1 1 0,-1-1 0,1 0 1,-1 0-1,1-1 0,-1 0 0,1 0 0,10 0 1,-14-1-6,0 0 1,0-1 0,0 1-1,-1-1 1,1 1 0,0-1-1,-1 0 1,1 1 0,0-1-1,-1 0 1,1 0 0,-1 0-1,1-1 1,-1 1-1,0 0 1,0 0 0,1-1-1,-1 1 1,0-1 0,0 1-1,0-1 1,-1 1 0,1-1-1,0 0 1,0 0 0,-1 1-1,1-4 1,11-55 200,-11 49-149,5-41 529,-5 31-371,1-1-1,1 1 1,1 0-1,1 0 1,10-25-1,-14 47-217,1 1 0,-1-1 0,0 0 1,0 1-1,0-1 0,0 1 0,0 0 0,0-1 0,-1 1 0,1 0 0,0-1 1,0 3-1,29 122-1048,-20-40-4998,-9-36-239</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41.575"/>
    </inkml:context>
    <inkml:brush xml:id="br0">
      <inkml:brushProperty name="width" value="0.05" units="cm"/>
      <inkml:brushProperty name="height" value="0.05" units="cm"/>
      <inkml:brushProperty name="color" value="#5B2D90"/>
    </inkml:brush>
  </inkml:definitions>
  <inkml:trace contextRef="#ctx0" brushRef="#br0">139 22 10917,'0'0'12726,"-8"-21"-12262,2 44-96,-4 14-96,-2 12 417,-5 6 255,-1 0-944,-4 2 32,-2 4-80,8 0 32,10-4-1345,6-11-1472,20-23-4802</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42.346"/>
    </inkml:context>
    <inkml:brush xml:id="br0">
      <inkml:brushProperty name="width" value="0.05" units="cm"/>
      <inkml:brushProperty name="height" value="0.05" units="cm"/>
      <inkml:brushProperty name="color" value="#5B2D90"/>
    </inkml:brush>
  </inkml:definitions>
  <inkml:trace contextRef="#ctx0" brushRef="#br0">1 232 6723,'0'0'12958,"4"-19"-11739,18-58-485,-21 72-662,2 0 0,-1 1 0,1-1 0,-1 1 0,1 0 0,0 0 0,0 0 0,1 1 1,-1-1-1,1 1 0,0-1 0,0 1 0,0 1 0,0-1 0,1 0 0,-1 1 0,6-2 0,-1 0 74,0 2 1,1-1-1,-1 1 0,1 0 0,-1 1 1,18 0-1,-23 1-140,0 1 0,1-1 0,-1 1 0,0 0 0,0 0 0,1 1 0,-1-1 0,0 1 0,0 0 0,0 0 0,-1 1 0,1-1 0,-1 1 0,1-1 1,-1 1-1,0 0 0,0 0 0,0 1 0,0-1 0,0 1 0,-1-1 0,0 1 0,1 0 0,-2 0 0,1 0 0,0 0 0,-1 0 0,2 6 0,1 6-11,0 0 0,-1 0 1,-1 0-1,0 0 0,-1 0 0,-2 26 0,-1-28-72,0-1 0,-1 1 0,0-1 0,-2 0-1,1 0 1,-1 0 0,-1 0 0,0-1 0,-1 0-1,-10 13 1,1-4-381,0-1 0,0-1 0,-2-1-1,-33 27 1,45-44 386,8-8 66,7-12 12,134-173-26,11-16 440,-72 82 1421,-102 187-1497,-2-14-170,2 2-1,-20 74 0,34-95-82,0-1 0,2 1 0,1 0 1,1 1-1,1-1 0,5 37 0,-4-61-110,1 1-1,0 0 1,0-1-1,1 1 0,-1-1 1,1 0-1,0 1 1,0-1-1,0 0 1,1 0-1,0-1 0,-1 1 1,1 0-1,1-1 1,-1 1-1,0-1 1,1 0-1,0 0 1,-1-1-1,1 1 0,0-1 1,1 0-1,-1 0 1,0 0-1,1 0 1,-1-1-1,7 2 0,1-1-485,1 0 1,-1 0-1,1-1 0,-1-1 0,1 0 0,-1-1 0,1 0 0,-1-1 0,14-4 0,42-22-7144</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43.523"/>
    </inkml:context>
    <inkml:brush xml:id="br0">
      <inkml:brushProperty name="width" value="0.05" units="cm"/>
      <inkml:brushProperty name="height" value="0.05" units="cm"/>
      <inkml:brushProperty name="color" value="#5B2D90"/>
    </inkml:brush>
  </inkml:definitions>
  <inkml:trace contextRef="#ctx0" brushRef="#br0">53 69 5426,'0'0'11478,"-11"-4"-9563,-6 0-1850,-7-5 2755,67 6-1276,14 4-1980,1-4 0,-1-1-1,61-13 1,-114 16-10,15-5-1641,-9-2-2218,-9-2-1812</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43.903"/>
    </inkml:context>
    <inkml:brush xml:id="br0">
      <inkml:brushProperty name="width" value="0.05" units="cm"/>
      <inkml:brushProperty name="height" value="0.05" units="cm"/>
      <inkml:brushProperty name="color" value="#5B2D90"/>
    </inkml:brush>
  </inkml:definitions>
  <inkml:trace contextRef="#ctx0" brushRef="#br0">56 6 9316,'0'0'14711,"-19"-5"-14647,17 50 160,-2 15 528,0 10-207,-2 3-273,0 2-128,0 0-288,0 0-144,4-8-1681,2-11-1409,0-21-5922</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44.270"/>
    </inkml:context>
    <inkml:brush xml:id="br0">
      <inkml:brushProperty name="width" value="0.05" units="cm"/>
      <inkml:brushProperty name="height" value="0.05" units="cm"/>
      <inkml:brushProperty name="color" value="#5B2D90"/>
    </inkml:brush>
  </inkml:definitions>
  <inkml:trace contextRef="#ctx0" brushRef="#br0">50 95 11717,'0'0'9813,"-4"0"-9384,2 1-419,1-1 0,0 0-1,-1 1 1,1-1 0,0 1 0,-1 0-1,1-1 1,0 1 0,0 0-1,-1 0 1,1 0 0,0 0-1,0 0 1,0 0 0,0 0-1,0 0 1,0 0 0,1 0-1,-1 0 1,0 1 0,1-1 0,-1 0-1,0 1 1,1-1 0,0 1-1,-1-1 1,1 0 0,-1 3-1,-7 56 90,7-41-33,-5 39 260,3 0 1,5 60 0,0-94-320,0 1 1,2-1-1,1 0 1,1 0 0,1-1-1,1 0 1,16 33-1,-22-52-38,0 0 0,0 0 0,1-1 0,-1 1 0,1 0 0,0-1-1,0 0 1,0 0 0,0 0 0,1 0 0,-1 0 0,1-1-1,0 1 1,4 1 0,-5-3 25,-1 0 0,1-1 1,0 0-1,-1 1 0,1-1 0,-1 0 0,1 0 0,-1 0 1,1-1-1,0 1 0,-1-1 0,1 1 0,-1-1 0,0 0 1,1 0-1,-1 0 0,1 0 0,-1 0 0,0-1 0,0 1 1,0-1-1,0 1 0,0-1 0,0 0 0,2-3 0,8-8 7,0 0-1,-2-1 0,0-1 0,0 0 0,-1 0 0,-1-1 0,-1 0 1,0 0-1,-1-1 0,-1 0 0,5-25 0,-4 5-137,-2 0 0,-1 0 0,-1 0 0,-6-51 0,2 72 98,0 1 0,-2 0 0,0 0 0,0 0 0,-1 0 0,-1 1 0,-1 0 0,0 0 0,-14-20 0,18 28 64,-1 0 0,0 1 0,-1-1 1,1 1-1,-1 0 0,0 0 1,0 0-1,-1 1 0,1 0 0,-1 0 1,0 0-1,0 1 0,-1 0 1,1 0-1,0 1 0,-1-1 1,0 1-1,1 1 0,-1-1 0,0 1 1,0 0-1,0 1 0,-10 0 1,14 1-14,0-1 0,1 1 0,-1 0 0,1 0 0,-1 0 0,0 0 0,1 0 0,-1 0 0,1 1 0,0-1 1,0 1-1,-1 0 0,1 0 0,0 0 0,0 0 0,1 0 0,-4 4 0,1 0 8,1 0-1,0 0 1,0 0 0,1 1-1,0-1 1,0 1-1,-1 7 1,0 3 11,1 0 0,1 0 0,0 0 0,1 0 0,4 20 0,-2-24-21,2 0 1,0 0-1,1 0 1,0-1-1,1 0 1,0 0-1,0 0 1,2-1-1,-1 0 0,2-1 1,12 14-1,-4-6-623,1-1 0,1-1 0,0-1 0,1 0-1,29 15 1,14 0-6539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45.464"/>
    </inkml:context>
    <inkml:brush xml:id="br0">
      <inkml:brushProperty name="width" value="0.05" units="cm"/>
      <inkml:brushProperty name="height" value="0.05" units="cm"/>
      <inkml:brushProperty name="color" value="#5B2D90"/>
    </inkml:brush>
  </inkml:definitions>
  <inkml:trace contextRef="#ctx0" brushRef="#br0">98 68 4994,'0'0'12886,"-3"-6"-12011,-1-1-639,3 5-139,0 0-1,0-1 1,0 1 0,0-1-1,0 1 1,0 0-1,0-1 1,1 1 0,-1-1-1,1 0 1,0-3 0,0 5-69,0 0-1,0 0 1,1 0 0,-1 0 0,0 0 0,1 0 0,-1 0 0,0 0 0,1 0 0,-1 0 0,1 0 0,0 0 0,-1 1 0,1-1 0,0 0 0,-1 0 0,1 1 0,0-1 0,0 1 0,0-1 0,0 0 0,0 1 0,-1-1 0,1 1 0,0 0-1,0-1 1,0 1 0,0 0 0,0 0 0,0-1 0,0 1 0,0 0 0,0 0 0,1 0 0,0 1 0,-1-2 1,1 1-1,-1 0 1,1 0-1,-1 1 1,1-1-1,0 0 1,-1 1 0,1-1-1,-1 0 1,0 1-1,1 0 1,-1-1-1,1 1 1,-1 0 0,0 0-1,0 0 1,1 0-1,-1 0 1,0 0-1,0 0 1,0 0 0,0 0-1,0 0 1,1 3-1,1 5-36,0 0-1,-1 0 0,0 1 1,0-1-1,-1 1 0,-1 0 1,1-1-1,-1 1 0,-1 0 0,0-1 1,0 1-1,-1-1 0,0 1 1,-1-1-1,0 0 0,-1 0 1,-4 10-1,-9 13-42,-2 0 0,-1-1 1,-28 33-1,21-29 40,27-34 403,8-2-333,0 0 1,0-1-1,0 0 1,0 0 0,0-1-1,0 0 1,10-5-1,16-6-183,72-24-2419,-36 10-3091,-15 3-3104</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6:46.203"/>
    </inkml:context>
    <inkml:brush xml:id="br0">
      <inkml:brushProperty name="width" value="0.05" units="cm"/>
      <inkml:brushProperty name="height" value="0.05" units="cm"/>
      <inkml:brushProperty name="color" value="#5B2D90"/>
    </inkml:brush>
  </inkml:definitions>
  <inkml:trace contextRef="#ctx0" brushRef="#br0">0 145 9524,'0'0'10813,"1"-17"-9762,6-56-400,-6 70-626,0 0-1,0 0 0,1 1 0,-1-1 0,1 0 1,0 1-1,-1 0 0,1-1 0,0 1 0,0 0 0,1 0 1,-1 0-1,0 0 0,1 0 0,-1 0 0,1 1 1,0-1-1,-1 1 0,1 0 0,0 0 0,0 0 0,0 0 1,3 0-1,6-2 57,0 1-1,0 1 1,22 0 0,-34 1-80,5 0 4,0 0 0,0 1 1,0-1-1,0 1 0,0 0 0,0 1 0,0-1 1,0 1-1,0 0 0,-1 0 0,1 0 1,-1 1-1,0 0 0,0-1 0,0 2 1,7 5-1,-6-3-2,0 0 1,0 1 0,-1-1 0,0 1-1,0-1 1,-1 1 0,0 0 0,0 0-1,-1 1 1,3 10 0,-3-7-88,0-1 0,0 1 0,-2 0 0,1-1 0,-1 1 0,-1 0 0,0-1 1,0 1-1,-1 0 0,0-1 0,-1 0 0,0 1 0,-1-1 0,0-1 0,-1 1 0,-7 12 0,0-6-695,0-1 0,-1-1 0,0 0 0,-1 0 0,-32 21 0,52-54 1129,10-4-241,1 0 1,34-33-1,3-5 115,-7 5 103,75-102 3314,-125 163-2609,-14 24-889,1 0 0,-15 41 0,25-49-136,1 1 0,2-1 0,0 1 0,1 0 1,1 0-1,1 0 0,1-1 0,6 36 0,-6-52-37,1 0-1,0 0 1,0 0-1,0 0 1,1 0 0,0 0-1,0-1 1,0 1-1,0-1 1,1 0 0,0 0-1,-1 0 1,1 0-1,1-1 1,-1 1 0,0-1-1,1 0 1,0-1-1,10 5 1,-9-5-523,0 0 0,0 0 0,0-1 0,1 0 0,-1 0 0,0 0 0,1-1 0,-1 0 0,1 0 0,8-2 0,14-7-6568</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7:00.368"/>
    </inkml:context>
    <inkml:brush xml:id="br0">
      <inkml:brushProperty name="width" value="0.05" units="cm"/>
      <inkml:brushProperty name="height" value="0.05" units="cm"/>
      <inkml:brushProperty name="color" value="#5B2D90"/>
    </inkml:brush>
  </inkml:definitions>
  <inkml:trace contextRef="#ctx0" brushRef="#br0">5 242 176,'0'0'11579,"-1"-47"-3576,0 31-7200,0 11-726,0 0 0,1 0-1,-1 0 1,1 0-1,0 0 1,1 0-1,-1 0 1,1 0 0,0 0-1,0 0 1,1 0-1,0 0 1,-1 0 0,2 1-1,-1-1 1,0 0-1,1 1 1,0 0-1,0 0 1,0 0 0,0 0-1,9-7 1,-2 3-72,2 0 0,-1 1 0,1 0 0,1 0-1,-1 1 1,1 1 0,18-5 0,-30 9-1,1 0 1,0 0-1,0 1 0,0-1 0,0 1 1,0-1-1,0 1 0,0 0 0,0 0 1,0 0-1,0 0 0,0 0 0,0 0 1,0 0-1,-1 1 0,5 0 0,-4 1 1,-1 0 0,1-1 0,-1 1-1,0 0 1,1 0 0,-1 0 0,0 0 0,0 0 0,0 0-1,0 0 1,0 0 0,-1 0 0,1 0 0,0 5-1,3 9-6,-1 1 0,0-1 0,-2 1 0,0 0 0,0 0 0,-2 0 0,0 0 0,-1-1 0,-1 1 0,0 0 0,-1-1 0,-1 0 0,0 0 0,-2 0 0,-10 20 0,3-18 10,0-1-1,-1 0 1,0-1-1,-20 15 710,41-31-671,0-1 0,0 0 0,0-1-1,0 1 1,0-1 0,10-5 0,8-2 1,43-12-554,77-14 0,-72 25-2661,2 7-3604,-43 3 444</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7:00.864"/>
    </inkml:context>
    <inkml:brush xml:id="br0">
      <inkml:brushProperty name="width" value="0.05" units="cm"/>
      <inkml:brushProperty name="height" value="0.05" units="cm"/>
      <inkml:brushProperty name="color" value="#5B2D90"/>
    </inkml:brush>
  </inkml:definitions>
  <inkml:trace contextRef="#ctx0" brushRef="#br0">6 122 9780,'0'0'11662,"-6"-5"-10704,15 3-855,0 0 0,0 0 0,-1 1 1,1 0-1,0 0 0,16 2 1,1-2-8,26-1-206,92-8 420,-128 8-870,-1-1 0,0 0 0,0-1 0,0-1 0,0 0 0,24-13 1,-37 17 247,-1 0 0,0 1 0,0-1 0,0 0 0,0 0 0,0 0 1,1 0-1,-2 0 0,1 0 0,0 0 0,0 0 0,0 0 0,0 0 1,-1-1-1,1 1 0,-1 0 0,1-1 0,-1 1 0,1 0 0,-1-1 1,0 1-1,1 0 0,-1-1 0,0 1 0,0-1 0,0 1 0,0-2 1,0-18-9144</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7:01.233"/>
    </inkml:context>
    <inkml:brush xml:id="br0">
      <inkml:brushProperty name="width" value="0.05" units="cm"/>
      <inkml:brushProperty name="height" value="0.05" units="cm"/>
      <inkml:brushProperty name="color" value="#5B2D90"/>
    </inkml:brush>
  </inkml:definitions>
  <inkml:trace contextRef="#ctx0" brushRef="#br0">8 0 10645,'0'0'11285,"-8"27"-11173,14 14 752,2 9-191,2 5-241,-6 0-400,-4 2 16,0 2-96,0-2-128,0-3-1425,-8-8-864,4-14-3762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18.072"/>
    </inkml:context>
    <inkml:brush xml:id="br0">
      <inkml:brushProperty name="width" value="0.05" units="cm"/>
      <inkml:brushProperty name="height" value="0.05" units="cm"/>
      <inkml:brushProperty name="color" value="#5B2D90"/>
    </inkml:brush>
  </inkml:definitions>
  <inkml:trace contextRef="#ctx0" brushRef="#br0">1 210 6371,'0'0'5816,"14"8"-5224,44 24 203,-57-31-727,1 0 0,0 0 0,-1-1-1,1 1 1,0 0 0,-1-1 0,1 1-1,0-1 1,0 0 0,-1 0 0,1 1 0,0-1-1,0 0 1,-1 0 0,1-1 0,0 1-1,0 0 1,0-1 0,-1 1 0,1-1-1,0 1 1,-1-1 0,1 0 0,-1 0 0,1 0-1,0 0 1,-1 0 0,0 0 0,1 0-1,-1 0 1,0 0 0,3-4 0,0-1 102,-1 0 0,1-1 0,-1 1 0,0-1 0,0 0 1,1-8-1,0 2 41,13-37 552,-14 35-255,2 0 0,0 1 0,0 0 0,1 0 0,1 1 0,11-17 1,-18 30-484,0-1 0,1 1 1,-1-1-1,1 1 0,0-1 1,-1 1-1,1 0 0,-1-1 1,1 1-1,0 0 1,-1-1-1,1 1 0,0 0 1,-1 0-1,1-1 0,0 1 1,-1 0-1,1 0 0,0 0 1,0 0-1,-1 0 1,1 0-1,0 0 0,-1 0 1,1 0-1,0 0 0,-1 1 1,1-1-1,0 0 1,-1 0-1,1 1 0,0-1 1,-1 0-1,1 1 0,0-1 1,-1 1-1,1-1 0,0 2 1,18 19-98,21 53 40,-29-49-673,27 40 1,-34-59-406,0 0 1,1 0 0,0-1-1,1 0 1,-1 0 0,9 6-1,0-5-8980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7:02.065"/>
    </inkml:context>
    <inkml:brush xml:id="br0">
      <inkml:brushProperty name="width" value="0.05" units="cm"/>
      <inkml:brushProperty name="height" value="0.05" units="cm"/>
      <inkml:brushProperty name="color" value="#5B2D90"/>
    </inkml:brush>
  </inkml:definitions>
  <inkml:trace contextRef="#ctx0" brushRef="#br0">68 145 4114,'0'0'14212,"-4"-6"-12806,-12-17-387,16 22-1004,0 1 0,-1 0 0,1 0 1,0 0-1,-1-1 0,1 1 0,0 0 1,-1 0-1,1 0 0,0 0 0,-1 0 0,1 0 1,0 0-1,-1 0 0,1 0 0,0 0 0,-1 0 1,1 0-1,0 0 0,-1 0 0,1 0 0,0 0 1,-1 1-1,1-1 0,0 0 0,-1 0 1,1 0-1,0 0 0,0 1 0,-1-1 0,1 0 1,0 0-1,0 0 0,-1 1 0,1-1 0,0 0 1,0 1-1,0-1 0,-1 0 0,1 0 0,0 1 1,0-1-1,0 0 0,0 1 0,0-1 1,0 0-1,0 1 0,0-1 0,0 0 0,0 1 1,0-1-1,0 1 0,0-1 0,0 0 0,0 1 1,0-1-1,0 0 0,0 1 0,0-1 0,0 2 65,-10 35 49,1 1 0,2 1 0,2-1 0,1 1 0,4 70 0,1-84-155,1 0 1,2-1-1,0 1 1,2-1-1,0 0 1,2-1 0,1 0-1,0 0 1,2 0-1,15 23 1,-22-41-76,-1 0 1,1 0-1,0 0 0,0-1 1,0 0-1,1 0 0,9 6 1,-13-9 93,1 0 0,-1 0 0,1 0 0,0-1 0,-1 1 0,1 0 1,0-1-1,-1 1 0,1-1 0,0 0 0,0 0 0,0 0 0,0 0 1,-1 0-1,1 0 0,0 0 0,0 0 0,-1-1 0,1 1 0,0-1 0,0 1 1,-1-1-1,1 0 0,0 0 0,-1 0 0,1 0 0,-1 0 0,1 0 1,1-2-1,4-4 38,0-2 0,0 1 0,-1-1 0,0 0 0,0 0 0,-1 0 0,0-1 0,3-11 0,26-87 47,-22 55-344,-3 0 1,-1 0-1,-4-1 0,-1-59 1,-3 101 251,0 0 0,-1 0 0,-1 0 0,0 0 1,-1 0-1,0 1 0,0-1 0,-1 1 0,-1 0 1,0 0-1,-9-14 0,11 20 86,-1-1 0,-1 1-1,1 0 1,-1 0 0,0 1 0,0-1 0,0 1-1,-1 0 1,1 0 0,-1 1 0,0 0 0,0 0-1,0 0 1,-1 1 0,1-1 0,-1 2 0,1-1-1,-1 1 1,0 0 0,1 0 0,-11 1 0,15 0-59,-1 0 0,0 0 0,1 0 1,-1 1-1,1-1 0,-1 1 0,1 0 1,-1 0-1,1 0 0,-1 0 0,1 0 1,0 1-1,-1-1 0,1 0 0,0 1 1,0 0-1,0 0 0,-3 3 0,2-1-4,0 1 0,0 0 0,0-1 0,1 1 0,0 0 0,0 1 0,0-1-1,-2 9 1,1 3-10,1 0 0,0 0 0,1 1-1,3 32 1,0-36-15,1 0-1,0 0 1,1 0-1,0-1 1,1 0-1,1 0 1,0 0-1,0-1 1,1 1-1,1-2 1,0 1 0,1-1-1,11 11 1,-9-11-756,0 0 0,1-1 1,1 0-1,0-1 0,0 0 1,27 13-1,20 0-6738</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7:02.917"/>
    </inkml:context>
    <inkml:brush xml:id="br0">
      <inkml:brushProperty name="width" value="0.05" units="cm"/>
      <inkml:brushProperty name="height" value="0.05" units="cm"/>
      <inkml:brushProperty name="color" value="#5B2D90"/>
    </inkml:brush>
  </inkml:definitions>
  <inkml:trace contextRef="#ctx0" brushRef="#br0">4 98 3762,'0'0'5549,"-3"-32"4091,3 21-8905,3 8-688,-1 0 0,1 0-1,0 0 1,0 1-1,0-1 1,0 1 0,1 0-1,-1-1 1,0 2-1,1-1 1,0 0 0,4-1-1,48-13 552,-49 14-549,0 1 1,0-1 0,0 2 0,-1-1 0,1 1-1,0 0 1,0 0 0,13 3 0,-18-3-51,0 1 0,0 0-1,-1 1 1,1-1 0,0 0 0,-1 0 0,1 1 0,0-1-1,-1 1 1,0-1 0,1 1 0,-1 0 0,0 0-1,0-1 1,0 1 0,0 0 0,0 0 0,0 0 0,-1 0-1,1 0 1,-1 0 0,1 0 0,-1 0 0,0 1 0,0-1-1,0 0 1,0 0 0,0 0 0,0 0 0,0 0 0,-2 3-1,1 2-3,-1-1-1,0 1 1,0-1-1,-1 0 0,1 0 1,-1 0-1,-1 0 0,1 0 1,-1 0-1,0-1 1,-1 0-1,1 0 0,-1 0 1,0-1-1,-6 6 1,3-3-122,0 0 0,1 1 0,0 0 0,1 0 0,-8 12 0,13-19 99,1 0 0,0-1 0,-1 1 0,1-1 0,0 1 0,-1 0 0,1-1 0,0 1 0,0 0 0,0-1 0,0 1 0,0 0-1,0 0 1,0-1 0,0 1 0,0 0 0,0-1 0,0 1 0,0 0 0,0-1 0,0 1 0,1 0 0,-1-1 0,0 1 0,0 0 0,1-1-1,-1 1 1,1-1 0,-1 1 0,0 0 0,1-1 0,-1 1 0,1-1 0,-1 0 0,1 1 0,0 0 0,28 9-153,-12-4-190,-11-3 174,-1 1-1,1 0 1,-1 0 0,0 0-1,0 1 1,0 0-1,0 0 1,-1 0-1,0 0 1,0 1-1,4 8 1,-6-12 149,-1 0 0,0 0 1,1 1-1,-1-1 0,0 0 0,-1 1 1,1-1-1,0 1 0,-1-1 0,1 1 0,-1-1 1,0 1-1,0-1 0,0 1 0,0 0 1,0-1-1,0 1 0,-1-1 0,1 1 1,-1-1-1,0 1 0,0-1 0,0 0 0,0 1 1,0-1-1,0 0 0,-1 0 0,1 1 1,-1-1-1,1-1 0,-1 1 0,-4 3 0,-4 1 376,0-1-1,0 0 0,0-1 0,-1 0 0,0 0 0,0-1 0,0-1 0,0 0 0,0-1 0,0 0 0,-1 0 0,1-1 1,0-1-1,-17-2 0,28 3-345,-1 0 0,1-1 0,-1 1 0,1 0 1,-1 0-1,1-1 0,0 1 0,-1 0 0,1-1 1,-1 1-1,1-1 0,0 1 0,-1 0 0,1-1 0,0 1 1,-1-1-1,1 1 0,0-1 0,0 1 0,0-1 1,-1 1-1,1-1 0,0 1 0,0-1 0,0 1 0,0-1 1,0 0-1,0 1 0,0-1 0,0 1 0,0-1 1,0 1-1,0-1 0,0 1 0,1-1 0,-1 1 0,0-1 1,0 1-1,1-2 0,11-20-3669,16-4-3585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7:04.488"/>
    </inkml:context>
    <inkml:brush xml:id="br0">
      <inkml:brushProperty name="width" value="0.05" units="cm"/>
      <inkml:brushProperty name="height" value="0.05" units="cm"/>
      <inkml:brushProperty name="color" value="#5B2D90"/>
    </inkml:brush>
  </inkml:definitions>
  <inkml:trace contextRef="#ctx0" brushRef="#br0">11 152 2465,'0'0'9404,"-10"-11"-818,11 7-8508,0-1 1,0 1 0,0 0-1,1-1 1,0 1-1,0 0 1,0 0 0,0 0-1,1 0 1,-1 1 0,1-1-1,0 0 1,0 1-1,0 0 1,1 0 0,-1 0-1,1 0 1,0 1 0,-1-1-1,1 1 1,6-3-1,4-2-94,0 0-1,0 1 1,0 1-1,1 0 0,17-3 1,-28 7 16,-1 0 0,1 1-1,0-1 1,0 1 0,0 0 0,0 0 0,0 0 0,0 0 0,-1 1 0,1-1 0,0 1 0,0 0 0,0 0-1,-1 1 1,1-1 0,-1 1 0,1 0 0,-1 0 0,5 3 0,-5-1 0,0-1 1,1 1-1,-1 1 1,-1-1-1,1 0 1,-1 0-1,0 1 1,0 0-1,0-1 1,0 1-1,-1 0 1,0 0-1,0 0 1,1 7-1,-1 2-58,-1 0 0,1-1-1,-2 1 1,0 0 0,-1-1-1,0 1 1,-1-1 0,-1 1 0,0-1-1,0 0 1,-1 0 0,-1-1-1,0 0 1,-1 0 0,-1 0 0,1-1-1,-2 0 1,0 0 0,0-1-1,0 0 1,-2-1 0,1 0 0,-1-1-1,0 0 1,-24 13 0,32-47 199,4 13-135,1-1 0,1 1-1,0 0 1,0 0 0,1 0 0,1 0-1,0 0 1,1 1 0,1 0 0,10-15-1,14-19 73,41-45 0,-69 87-75,21-27 95,-15 19 58,-1 0 1,1 1 0,1 1-1,0-1 1,12-8-1,-22 19-149,0 0-1,1 0 0,-1 0 1,0 0-1,0 0 0,1 0 1,-1 0-1,0 0 0,0 0 1,1 0-1,-1 0 0,0 1 1,0-1-1,0 0 0,1 0 1,-1 0-1,0 0 0,0 0 1,0 1-1,1-1 0,-1 0 1,0 0-1,0 0 0,0 1 1,0-1-1,1 0 0,-1 0 0,0 1 1,0-1-1,0 0 0,0 0 1,0 1-1,0-1 0,0 0 1,0 0-1,0 1 0,0-1 1,0 0-1,0 0 0,0 1 1,0-1-1,0 0 0,0 0 1,0 1-1,0-1 0,0 0 1,0 1-1,0 18-100,0-15 117,-10 372 238,10-371-258,-1 10 8,2 0 1,0 1-1,0-1 0,6 20 0,-6-31-15,0 0-1,0 0 0,1 0 0,0 0 0,-1-1 0,1 1 0,1-1 0,-1 1 0,1-1 1,-1 0-1,1 0 0,0 0 0,0 0 0,0-1 0,0 1 0,0-1 0,1 0 0,-1 0 1,1 0-1,0 0 0,5 1 0,-1 0-133,0-1 1,1 0-1,0-1 1,-1 0-1,1 0 0,0-1 1,0 0-1,-1-1 0,1 0 1,0 0-1,-1-1 1,1 0-1,11-4 0,-9 1-785,0 1-1,-1-2 1,1 1-1,-1-1 1,14-12 0,25-26-6908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7:05.667"/>
    </inkml:context>
    <inkml:brush xml:id="br0">
      <inkml:brushProperty name="width" value="0.05" units="cm"/>
      <inkml:brushProperty name="height" value="0.05" units="cm"/>
      <inkml:brushProperty name="color" value="#5B2D90"/>
    </inkml:brush>
  </inkml:definitions>
  <inkml:trace contextRef="#ctx0" brushRef="#br0">1 104 4210,'0'0'6646,"2"-21"-822,3 5-4848,11 6-586,-1 0 1,1 2-1,1 0 0,0 0 0,0 2 1,21-6-1,-35 11-349,0 0 1,0 0-1,0 0 1,1 1-1,-1 0 1,0-1-1,1 1 0,-1 0 1,0 0-1,0 1 1,1-1-1,-1 1 1,4 1-1,-5-1-46,0 0 1,-1 0-1,1 0 1,-1 0-1,1 0 0,-1 0 1,0 0-1,1 1 1,-1-1-1,0 0 0,0 1 1,0-1-1,0 1 1,0-1-1,0 1 0,0 0 1,-1-1-1,1 1 1,-1 0-1,1 0 0,-1-1 1,0 1-1,1 3 1,0 7-24,-1 0 0,0 0 0,-1 1 0,0-1 0,-1-1 1,0 1-1,-1 0 0,0 0 0,-1-1 0,0 0 0,-1 0 1,-1 0-1,-6 10 0,9-16-81,1 0 0,-1-1 1,1 1-1,0 0 0,0 0 0,0 1 1,1-1-1,0 0 0,0 0 0,0 1 0,1-1 1,0 1-1,0-1 0,0 0 0,0 1 1,1-1-1,0 0 0,0 1 0,1-1 0,-1 0 1,1 0-1,0 0 0,1 0 0,-1 0 0,1-1 1,0 1-1,0-1 0,0 1 0,1-1 1,5 5-1,-9-9 113,1 0-1,-1 1 1,0-1 0,1 0 0,-1 0 0,0 0 0,1 0-1,-1 0 1,0 0 0,0 1 0,1-1 0,-1 0 0,0 0 0,0 0-1,1 1 1,-1-1 0,0 0 0,0 0 0,0 1 0,1-1-1,-1 0 1,0 1 0,0-1 0,0 0 0,0 1 0,0-1-1,0 0 1,0 0 0,0 1 0,1-1 0,-1 0 0,0 1-1,0-1 1,0 0 0,-1 1 0,1-1 0,0 0 0,0 1-1,0-1 1,0 0 0,0 1 0,0-1 0,0 0 0,0 0-1,-1 1 1,1-1 0,0 0 0,0 1 0,0-1 0,-1 0-1,1 0 1,0 0 0,0 1 0,-1-1 0,1 0 0,0 0-1,0 0 1,-1 0 0,0 1 0,-30-1 458,-39-15 145,53 9-146,7 2-1504</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7:06.039"/>
    </inkml:context>
    <inkml:brush xml:id="br0">
      <inkml:brushProperty name="width" value="0.05" units="cm"/>
      <inkml:brushProperty name="height" value="0.05" units="cm"/>
      <inkml:brushProperty name="color" value="#5B2D90"/>
    </inkml:brush>
  </inkml:definitions>
  <inkml:trace contextRef="#ctx0" brushRef="#br0">1 40 9620,'0'0'11430,"119"0"-11382,-84 0 16,-3-4-64,-2-1-1185,-8-6-1104,-12-8-3169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7:06.386"/>
    </inkml:context>
    <inkml:brush xml:id="br0">
      <inkml:brushProperty name="width" value="0.05" units="cm"/>
      <inkml:brushProperty name="height" value="0.05" units="cm"/>
      <inkml:brushProperty name="color" value="#5B2D90"/>
    </inkml:brush>
  </inkml:definitions>
  <inkml:trace contextRef="#ctx0" brushRef="#br0">104 1 11813,'0'0'9221,"-28"130"-7877,24-66-767,0 6-289,-4-1 0,-2 2-288,-6-3-256,-1-7-1649,1-9-4450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7:06.737"/>
    </inkml:context>
    <inkml:brush xml:id="br0">
      <inkml:brushProperty name="width" value="0.05" units="cm"/>
      <inkml:brushProperty name="height" value="0.05" units="cm"/>
      <inkml:brushProperty name="color" value="#5B2D90"/>
    </inkml:brush>
  </inkml:definitions>
  <inkml:trace contextRef="#ctx0" brushRef="#br0">0 8 10405,'0'0'7907,"44"-7"-7939,-34 7-48,2 0-512,0 7-897,-1 2-832,5-4-912,2-1-4563</inkml:trace>
  <inkml:trace contextRef="#ctx0" brushRef="#br0" timeOffset="1">333 54 6147,'0'0'4338,"123"-3"-4434,-89 3-2401,-4 0-2450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7:07.101"/>
    </inkml:context>
    <inkml:brush xml:id="br0">
      <inkml:brushProperty name="width" value="0.05" units="cm"/>
      <inkml:brushProperty name="height" value="0.05" units="cm"/>
      <inkml:brushProperty name="color" value="#5B2D90"/>
    </inkml:brush>
  </inkml:definitions>
  <inkml:trace contextRef="#ctx0" brushRef="#br0">1 3 4178,'0'0'12934,"42"0"-11990,-36 0 3058,-6-2-3922</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04.136"/>
    </inkml:context>
    <inkml:brush xml:id="br0">
      <inkml:brushProperty name="width" value="0.05" units="cm"/>
      <inkml:brushProperty name="height" value="0.05" units="cm"/>
      <inkml:brushProperty name="color" value="#5B2D90"/>
    </inkml:brush>
  </inkml:definitions>
  <inkml:trace contextRef="#ctx0" brushRef="#br0">611 358 4514,'0'0'1241,"-22"-8"-41,-156-62 1818,46 13-89,131 56-2850,-1 0 1,0-1-1,1 1 1,-1-1-1,1 1 1,-1-1-1,1 0 1,0 0-1,0 1 0,-1-1 1,1 0-1,1 0 1,-1 0-1,0 0 1,0 0-1,1-1 1,-1 1-1,1 0 1,0 0-1,0 0 0,0 0 1,0 0-1,0-1 1,0 1-1,1-4 1,-1 2 3,1 0 1,0 0-1,-1 0 1,1 0-1,1 0 1,-1 1-1,1-1 0,-1 0 1,1 1-1,0-1 1,1 1-1,4-7 1,8-2-28,0 1 0,1 0 0,0 1 0,1 1 1,1 1-1,-1 0 0,1 1 0,0 1 0,21-4 1,-4 2-48,1 2 1,0 1-1,69 1 1,-99 4-9,0 0 1,0 1-1,0 0 1,0 0-1,0 0 1,0 1-1,0-1 0,-1 1 1,1 1-1,-1-1 1,1 1-1,-1 0 1,0 0-1,0 1 0,0-1 1,6 7-1,-5-3-1,-1-1-1,0 1 1,-1 0-1,1 0 1,-1 1 0,-1-1-1,1 1 1,-1 0-1,-1 0 1,4 14-1,-3 2 7,0-1-1,-2 1 1,0 0 0,-2 0-1,-1-1 1,0 1-1,-10 35 1,-110 703 282,89-498 78,7-76 241,0 207 0,26-392-603,-1 141 298,27 215 0,-23-343-261,1 5-19,-1 1 0,-1-1-1,-1 1 1,-3 32-1,2-52-10,0 0 0,-1-1 0,0 1 0,1-1 0,-1 1 0,0-1 0,0 1 1,0-1-1,0 1 0,0-1 0,0 0 0,0 1 0,-1-1 0,1 0 0,0 0 0,-1 0 0,1 0 0,-1 0 0,1 0 0,-1-1 0,1 1 0,-1 0 0,0-1 0,1 1 0,-1-1 0,-3 1 0,-52 3 454,46-4-358,-59 2-49,0 1-644,1-3 1,0-2 0,-115-21-1,178 22 215,1 0 1,-1-1-1,1 1 0,0-2 0,-1 1 0,1 0 0,0-1 1,0 0-1,-8-7 0,10 6-357,0 1 0,0-1 0,0 0 0,1-1 0,-1 1 1,1 0-1,0-1 0,-2-8 0,4 13 711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05.457"/>
    </inkml:context>
    <inkml:brush xml:id="br0">
      <inkml:brushProperty name="width" value="0.05" units="cm"/>
      <inkml:brushProperty name="height" value="0.05" units="cm"/>
      <inkml:brushProperty name="color" value="#5B2D90"/>
    </inkml:brush>
  </inkml:definitions>
  <inkml:trace contextRef="#ctx0" brushRef="#br0">296 243 4210,'0'0'2366,"1"-16"-829,0-4-964,1-2 559,-1 0-1,-1-1 0,-4-29 0,3 47-890,0 0 0,0 0 0,-1 0 0,0 1 0,0-1 0,0 0 0,0 1 0,-1 0 0,0-1 0,1 1-1,-2 0 1,1 0 0,0 1 0,-1-1 0,0 1 0,-4-4 0,5 6-203,0-1 1,0 0-1,0 1 0,0 0 1,0 0-1,0 0 0,0 0 1,0 0-1,0 1 0,0-1 1,-1 1-1,1 0 0,0 0 0,0 0 1,0 1-1,-1-1 0,1 1 1,0-1-1,0 1 0,0 0 1,0 0-1,0 1 0,0-1 1,0 0-1,0 1 0,-3 2 1,-6 6-16,0 0 0,1 0 0,0 1 0,1 1 0,0-1 1,0 2-1,1-1 0,1 2 0,0-1 0,1 1 0,1 0 0,0 0 0,1 1 1,0 0-1,-2 15 0,-3 18 115,3 0 0,2 0 1,1 75-1,4-81-96,2 0 0,2 0 1,2 0-1,13 47 0,-16-74-34,2 0 0,0 0-1,0-1 1,2 0 0,0 0 0,0 0 0,1-1-1,1 0 1,0 0 0,1-1 0,0-1 0,1 1-1,0-2 1,20 15 0,-21-19 10,0 0 1,0-1 0,1 0-1,0-1 1,0 0-1,0-1 1,0 0-1,0 0 1,0-2-1,1 1 1,-1-1-1,1-1 1,-1 0-1,1-1 1,-1 0-1,1-1 1,-1 0-1,0-1 1,0 0-1,0 0 1,0-1-1,0-1 1,-1 0-1,0 0 1,14-10-1,-7 3-25,-1-1 0,0 0 0,0-1 1,-2-1-1,1 0 0,-2-1 0,0 0 0,-1-1 0,-1 0 0,-1-1 0,0-1 0,-1 1 0,9-29 0,-11 22-207,-1 0-1,0-1 1,-2 0-1,-2 0 1,0 0 0,-1 0-1,-6-49 1,-7 37 141,11 37 71,0-1 1,0 1-1,1 0 1,-1-1-1,0 1 0,0 0 1,0 0-1,0-1 1,0 1-1,-1 0 0,1 0 1,0 0-1,0 1 1,-1-1-1,1 0 0,0 0 1,-1 1-1,1-1 1,-1 1-1,1-1 1,-1 1-1,-2-1 0,3 1 0,0 1 0,0-1 0,0 1 0,0-1 0,0 1 0,0 0 0,1-1 0,-1 1 0,0 0 0,0-1 0,1 1 0,-1 0 0,0 0 0,1 0 0,-1 0 0,1 0 0,-1 0 0,1 0 0,-1 0 0,1 0 0,0 0 0,0 0 0,-1 1 0,-7 32-62,7-27 59,-4 18 67,1 1-1,1 1 1,1-1 0,2 0 0,2 31 0,-1-47-30,0-1-1,1 1 1,0-1 0,0 0 0,1 0 0,0 0 0,0 0 0,1 0-1,0-1 1,1 0 0,0 0 0,0 0 0,1 0 0,0-1 0,0 0 0,1 0-1,11 9 1,-15-13-23,1-1 0,-1 0 0,1 1 0,0-1 0,0 0 0,0-1 0,1 1 0,-1-1 0,0 0 0,0 0 0,1 0-1,-1-1 1,1 1 0,-1-1 0,1 0 0,-1 0 0,0-1 0,6 0 0,-4-1 17,-1 0 0,1 0 0,-1-1-1,0 0 1,1 0 0,-1 0 0,-1 0 0,1-1 0,0 0 0,-1 0 0,8-9 0,0-3 28,-1 1 0,-1-2 0,0 1 0,-2-1 0,1-1 0,-2 0 0,6-22 0,-7 15-89,-2 0 1,-1 0-1,-1-1 1,-1-38-1,-1 53 32,7 16-83,12 22 225,-2 2 0,0 1 0,-2 0 1,21 63-1,0-3-2011,8-6-6223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18.625"/>
    </inkml:context>
    <inkml:brush xml:id="br0">
      <inkml:brushProperty name="width" value="0.05" units="cm"/>
      <inkml:brushProperty name="height" value="0.05" units="cm"/>
      <inkml:brushProperty name="color" value="#5B2D90"/>
    </inkml:brush>
  </inkml:definitions>
  <inkml:trace contextRef="#ctx0" brushRef="#br0">136 42 6307,'0'0'7606,"-16"-7"-6720,-50-21 53,63 27-755,0 0 0,1 0 0,-1 0 1,0 0-1,0 0 0,0 1 0,0 0 0,0 0 1,-5 0-1,7 0-130,0 0 0,0 0 1,0 1-1,0-1 1,1 0-1,-1 0 0,0 1 1,0-1-1,1 1 0,-1-1 1,0 1-1,0-1 1,1 1-1,-1 0 0,1-1 1,-1 1-1,0 0 1,1-1-1,-1 1 0,1 0 1,-1 1-1,0 2 42,0 1 0,0-1-1,1 1 1,-1 0 0,1-1 0,1 1 0,-1-1-1,2 10 1,0 8-213,1 19 308,2 0 1,1 0 0,25 78-1,-10-39-45,141 485-63,-159-554-48,2 1 0,-1-1-1,2 0 1,0-1 0,7 12 0,-12-20 8,0-1 0,0 1 1,0-1-1,1 0 0,-1 1 1,0-1-1,0 0 0,1 1 1,-1-1-1,1 0 0,-1 0 1,1 0-1,-1 0 0,1-1 1,0 1-1,-1 0 0,1-1 1,0 1-1,0-1 1,0 0-1,-1 1 0,1-1 1,0 0-1,0 0 0,0 0 1,-1 0-1,1 0 0,0-1 1,0 1-1,0-1 0,-1 1 1,1-1-1,0 1 0,-1-1 1,1 0-1,0 0 0,-1 0 1,1 0-1,-1 0 0,1 0 1,-1 0-1,0-1 0,2-1 1,8-9-67,0 0 0,-1-1 0,0-1 1,-1 1-1,11-24 0,17-41-3485,-16 33-1521,5-7-4671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05.853"/>
    </inkml:context>
    <inkml:brush xml:id="br0">
      <inkml:brushProperty name="width" value="0.05" units="cm"/>
      <inkml:brushProperty name="height" value="0.05" units="cm"/>
      <inkml:brushProperty name="color" value="#5B2D90"/>
    </inkml:brush>
  </inkml:definitions>
  <inkml:trace contextRef="#ctx0" brushRef="#br0">0 223 8740,'0'0'3177,"21"-4"-1691,-4 1-1085,-9 1-255,-1 0-1,1 0 1,-1 1-1,1 0 0,0 0 1,-1 1-1,1 0 1,0 1-1,-1-1 1,1 1-1,0 1 1,-1-1-1,0 2 0,1-1 1,-1 1-1,9 4 1,-4 1-71,0 0 0,-1 1-1,0 0 1,0 1 0,-1 0 0,0 1 0,-1 0 0,0 0 0,-1 1 0,0 0 0,-1 1 0,0-1-1,-1 1 1,-1 1 0,0-1 0,-1 1 0,0 0 0,-1 0 0,0 0 0,-1 0 0,-1 1 0,-1-1-1,0 1 1,0-1 0,-2 0 0,-2 17 0,2-25-74,1 0 1,-1 0-1,0 0 0,-1 0 1,1-1-1,-1 1 0,0-1 1,0 0-1,-7 8 0,9-11 26,0-1 0,-1 1 0,1-1-1,0 1 1,-1-1 0,1 0 0,-1 0-1,1 0 1,-1 0 0,0 0 0,1 0-1,-1 0 1,0 0 0,0-1 0,1 1-1,-1 0 1,0-1 0,0 0 0,0 0-1,0 1 1,0-1 0,0 0 0,0 0-1,0-1 1,0 1 0,1 0 0,-1-1-1,0 1 1,0-1 0,0 1 0,0-1-1,1 0 1,-1 0 0,0 0 0,1 0-1,-3-1 1,-1-4 41,0 1 1,0-1-1,0 0 0,1 0 0,-1 0 1,1-1-1,1 1 0,0-1 0,-1 0 1,2 0-1,-1 0 0,1-1 0,0 1 1,1 0-1,-1-14 0,-2-16 89,3-68 0,1 96-122,4-24-28,1-1 1,1 1-1,2 1 1,1-1-1,1 2 1,2-1-1,1 1 1,2 1-1,24-37 1,-23 45-3,-15 22-20,-1 0 0,0 0 0,0-1 0,0 1-1,1 0 1,-1 0 0,0 0 0,0 0 0,1-1 0,-1 1 0,0 0 0,1 0-1,-1 0 1,0 0 0,0 0 0,1 0 0,-1 0 0,0 0 0,0 0 0,1 0 0,-1 0-1,0 0 1,1 0 0,-1 0 0,0 0 0,0 0 0,1 1 0,-1-1 0,0 0-1,0 0 1,1 0 0,-1 0 0,0 0 0,0 1 0,1-1 0,-1 0 0,0 0-1,0 1 1,9 37-1968,-7-25 1418,8 66-7534,-8-50 98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06.205"/>
    </inkml:context>
    <inkml:brush xml:id="br0">
      <inkml:brushProperty name="width" value="0.05" units="cm"/>
      <inkml:brushProperty name="height" value="0.05" units="cm"/>
      <inkml:brushProperty name="color" value="#5B2D90"/>
    </inkml:brush>
  </inkml:definitions>
  <inkml:trace contextRef="#ctx0" brushRef="#br0">0 161 7940,'0'0'7112,"16"20"-5492,-7-8-1331,108 132 1753,-52-66-1329,88 133-1,-136-193-691,-16-18-17,-1 0 0,0 0 0,1 0 0,-1 0 0,0 0 0,1 0 0,-1 0 0,0 0 0,1 0 0,-1 0 0,0 0 0,1 0 0,-1-1 0,0 1 0,1 0 1,-1 0-1,0 0 0,0 0 0,1-1 0,-1 1 0,0 0 0,0 0 0,1 0 0,-1-1 0,0 1 0,0 0 0,0 0 0,1-1 0,-1 1 0,0 0 0,0-1 0,0 1 0,0 0 0,0-1 1,1 1-1,-1-1 0,5-46 339,-5 41-323,-1-321 453,-3 119-322,4 206-167,0 0 0,0 0 1,0 1-1,0-1 0,0 0 1,0 0-1,0 0 0,1 1 1,-1-1-1,1 0 0,-1 1 0,1-1 1,0 0-1,-1 1 0,1-1 1,0 1-1,0-1 0,0 1 1,0-1-1,1 1 0,-1 0 0,0 0 1,1-1-1,-1 1 0,0 0 1,1 0-1,2-1 0,2 1-354,-1-1-1,1 1 1,-1 1-1,1-1 0,-1 1 1,1 0-1,7 1 1,8 0-1434,-10-1 267,1 0-1,-1 2 0,1-1 1,-1 1-1,16 6 1,13 6-4111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06.553"/>
    </inkml:context>
    <inkml:brush xml:id="br0">
      <inkml:brushProperty name="width" value="0.05" units="cm"/>
      <inkml:brushProperty name="height" value="0.05" units="cm"/>
      <inkml:brushProperty name="color" value="#5B2D90"/>
    </inkml:brush>
  </inkml:definitions>
  <inkml:trace contextRef="#ctx0" brushRef="#br0">18 189 1393,'0'0'13323,"9"9"-11666,-1-2-1424,1 1 0,0-1-1,0 0 1,0 0 0,1-1 0,0-1 0,0 0 0,1 0 0,-1-1 0,1 0-1,0-1 1,0 0 0,17 2 0,-12-5-121,0 0 0,1-1 0,-1 0 0,0-2 0,0 0 0,0 0 0,-1-2 0,18-7 0,-23 8-83,-1 0 0,1-1 0,-1 0 0,0-1-1,0 0 1,0 0 0,-1-1 0,0 0-1,-1-1 1,0 0 0,0 0 0,0 0 0,8-15-1,-12 18-17,-1 0-1,0-1 1,0 1-1,0 0 1,-1-1 0,1 1-1,-1-1 1,-1 1-1,1-1 1,-1 1-1,0-1 1,0 0-1,-2-9 1,2 12-7,-1 0 0,0 1 0,0-1 0,0 1 0,0-1 0,0 0 0,0 1 0,-1 0 0,1-1 0,-1 1 0,0 0 0,0 0 0,0 0 0,0 0 0,0 0 0,0 0 0,0 0 0,-1 1 0,1-1 0,-1 1 0,1 0 0,-1 0 0,1 0 0,-1 0 0,0 0 0,1 0 0,-1 1 0,-3-1 0,-10 0 21,0 1 0,0 0-1,0 1 1,0 1 0,0 0-1,1 1 1,-1 1 0,1 0 0,-1 2-1,2-1 1,-1 2 0,1 0-1,-1 1 1,2 0 0,-1 1-1,2 0 1,-1 1 0,1 1-1,0 0 1,-16 20 0,17-17 25,0 0 1,0 0 0,2 1 0,-1 0 0,2 1-1,0 0 1,1 0 0,1 1 0,1 0 0,0 0-1,1 0 1,0 1 0,2 0 0,0-1 0,1 1-1,1 0 1,1 0 0,4 30 0,-2-39-40,0 1 0,1-1-1,-1 0 1,2 0 0,0 0 0,0-1 0,0 1 0,1-1 0,0-1-1,1 1 1,-1-1 0,2 0 0,-1 0 0,1-1 0,0 0 0,0-1 0,0 1-1,16 6 1,6 1-23,0 0 0,1-2 0,0-2 0,44 8 0,-18-7-451,0-3-1,60-1 0,32-8-8194,-123-1 715</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06.950"/>
    </inkml:context>
    <inkml:brush xml:id="br0">
      <inkml:brushProperty name="width" value="0.05" units="cm"/>
      <inkml:brushProperty name="height" value="0.05" units="cm"/>
      <inkml:brushProperty name="color" value="#5B2D90"/>
    </inkml:brush>
  </inkml:definitions>
  <inkml:trace contextRef="#ctx0" brushRef="#br0">1 638 10181,'0'0'9369,"18"-14"-8696,16-10-387,1 1 0,1 2 0,59-26 0,795-230 1670,-187 71-4710,-676 194 1771,-4 2-1033,-10 7-3741,-33 3 267</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07.304"/>
    </inkml:context>
    <inkml:brush xml:id="br0">
      <inkml:brushProperty name="width" value="0.05" units="cm"/>
      <inkml:brushProperty name="height" value="0.05" units="cm"/>
      <inkml:brushProperty name="color" value="#5B2D90"/>
    </inkml:brush>
  </inkml:definitions>
  <inkml:trace contextRef="#ctx0" brushRef="#br0">0 801 720,'0'0'14983,"17"-11"-12731,339-179 1073,32 24-2288,308-70-499,-345 125-583,-226 60 60,-44 16-1462,-103 43-4053,-17 7 2108,-36 16-3411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07.637"/>
    </inkml:context>
    <inkml:brush xml:id="br0">
      <inkml:brushProperty name="width" value="0.05" units="cm"/>
      <inkml:brushProperty name="height" value="0.05" units="cm"/>
      <inkml:brushProperty name="color" value="#5B2D90"/>
    </inkml:brush>
  </inkml:definitions>
  <inkml:trace contextRef="#ctx0" brushRef="#br0">0 628 10453,'0'0'6275,"19"-9"-4629,502-215 2205,31 20-3578,-208 79-291,-310 113-129,-7 3-517,-2-1-1,44-24 1,-98 36-4493,-22 11-294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4.254"/>
    </inkml:context>
    <inkml:brush xml:id="br0">
      <inkml:brushProperty name="width" value="0.05" units="cm"/>
      <inkml:brushProperty name="height" value="0.05" units="cm"/>
      <inkml:brushProperty name="color" value="#5B2D90"/>
    </inkml:brush>
  </inkml:definitions>
  <inkml:trace contextRef="#ctx0" brushRef="#br0">95 63 4386,'0'0'10602,"-5"-9"-9078,-1-2-923,4 7-280,1 0 0,-1 0-1,-1 0 1,1 0 0,-1 1 0,1-1-1,-1 1 1,0 0 0,0 0 0,-4-3-1,7 6-309,0 0 0,0 0 0,-1-1 0,1 1-1,0 0 1,-1 0 0,1 0 0,0 0 0,0 0 0,-1 0-1,1 0 1,0 0 0,0 0 0,-1 0 0,1 0-1,0 0 1,0 1 0,-1-1 0,1 0 0,0 0-1,0 0 1,-1 0 0,1 0 0,0 0 0,0 1-1,-1-1 1,1 0 0,0 0 0,0 0 0,0 1-1,-1-1 1,1 0 0,0 0 0,0 1 0,0-1-1,0 0 1,0 0 0,0 1 0,-1-1 0,-6 15-33,1 0 0,0 0 0,1 1 0,0-1 0,2 1 0,-4 31 0,4-11 8,1 0 1,5 41-1,-2-66 7,1-1 1,0 0 0,1 1-1,0-1 1,0 0-1,1 0 1,0-1-1,1 1 1,0-1 0,1 0-1,0 0 1,0-1-1,1 1 1,0-2-1,1 1 1,13 10 0,-17-14-6,0-1 0,1 0 0,-1 0 1,1 0-1,0-1 0,0 1 0,0-1 0,1-1 1,-1 1-1,0-1 0,1 1 0,-1-2 1,1 1-1,-1-1 0,1 1 0,-1-1 0,1-1 1,-1 1-1,1-1 0,-1 0 0,0 0 1,1-1-1,-1 0 0,0 0 0,0 0 1,0 0-1,0-1 0,0 0 0,-1 0 0,1 0 1,-1 0-1,0-1 0,4-4 0,2-1-102,-1-1-1,-1 0 1,0 0 0,-1-1-1,0 0 1,0-1-1,-1 0 1,0 1 0,-1-2-1,-1 1 1,0-1-1,-1 1 1,0-1-1,-1 0 1,0 0 0,-1 0-1,-1-18 633,1 56-182,10 258-2019</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4.632"/>
    </inkml:context>
    <inkml:brush xml:id="br0">
      <inkml:brushProperty name="width" value="0.05" units="cm"/>
      <inkml:brushProperty name="height" value="0.05" units="cm"/>
      <inkml:brushProperty name="color" value="#5B2D90"/>
    </inkml:brush>
  </inkml:definitions>
  <inkml:trace contextRef="#ctx0" brushRef="#br0">4 39 13766,'0'0'5427,"-4"-39"-8645,4 64-1008,0 7 289,6 0-3763</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4.983"/>
    </inkml:context>
    <inkml:brush xml:id="br0">
      <inkml:brushProperty name="width" value="0.05" units="cm"/>
      <inkml:brushProperty name="height" value="0.05" units="cm"/>
      <inkml:brushProperty name="color" value="#5B2D90"/>
    </inkml:brush>
  </inkml:definitions>
  <inkml:trace contextRef="#ctx0" brushRef="#br0">1 1 9012,'0'0'4399,"1"18"-2779,0 7-1214,0 3 44,1 0-1,1-1 0,1 1 1,1-1-1,17 51 1,-22-77-479,1-1 0,-1 0 0,0 1 0,0-1 1,0 1-1,0-1 0,0 0 0,1 1 0,-1-1 1,0 0-1,0 0 0,1 1 0,-1-1 0,0 0 1,0 1-1,1-1 0,-1 0 0,0 0 0,1 0 1,-1 1-1,0-1 0,1 0 0,-1 0 0,1 0 0,-1 0 1,0 0-1,1 0 0,-1 1 0,0-1 0,1 0 1,-1 0-1,1 0 0,-1 0 0,0 0 0,1-1 1,-1 1-1,1 0 0,-1 0 0,0 0 0,1 0 1,-1 0-1,0 0 0,1-1 0,-1 1 0,0 0 1,1 0-1,-1-1 0,0 1 0,1 0 0,-1 0 1,0-1-1,0 1 0,1 0 0,-1-1 0,0 1 1,0-1-1,13-21-8,-12 20 40,3-7 109,41-77 161,-39 76 61,0 1-1,0 0 1,1 1 0,0 0 0,0 0 0,16-13-1,-21 20-267,-1 0-1,1 1 0,-1-1 0,1 0 0,-1 1 0,1 0 1,-1-1-1,1 1 0,0 0 0,-1 0 0,1 0 0,-1 0 1,1 0-1,0 0 0,-1 0 0,1 0 0,-1 1 1,1-1-1,-1 0 0,1 1 0,-1 0 0,1-1 0,-1 1 1,1 0-1,-1 0 0,0 0 0,1 0 0,0 1 0,36 35-253,-31-28 367,11 11-675,-8-8 708,0 0 0,22 18 0,-1-13-3388,-28-16 2313,0-1-1,0 1 1,-1-1-1,1 1 0,0-1 1,0 0-1,0 0 1,0 0-1,5-1 0,6-4-8524</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5:35.349"/>
    </inkml:context>
    <inkml:brush xml:id="br0">
      <inkml:brushProperty name="width" value="0.05" units="cm"/>
      <inkml:brushProperty name="height" value="0.05" units="cm"/>
      <inkml:brushProperty name="color" value="#5B2D90"/>
    </inkml:brush>
  </inkml:definitions>
  <inkml:trace contextRef="#ctx0" brushRef="#br0">85 280 9316,'0'0'12088,"11"-9"-11943,128-82-116,-132 86-31,1 0 1,-1 0-1,0-1 0,0 0 1,-1-1-1,1 1 1,-2-1-1,1 0 0,-1-1 1,7-10-1,-11 16-18,0-1 0,0 1 0,0 0 0,0-1 0,0 1 1,0 0-1,-1-1 0,1 1 0,-1-1 0,1 1 0,-1-1 0,0 1 0,0-1 0,0 0 0,-1 1 1,1-1-1,0 1 0,-1-1 0,0 1 0,0 0 0,1-1 0,-1 1 0,-1 0 0,1-1 0,0 1 1,-1 0-1,1 0 0,-1 0 0,1 0 0,-1 0 0,0 0 0,0 1 0,0-1 0,0 1 0,0-1 1,0 1-1,0 0 0,-1-1 0,1 1 0,0 1 0,-3-2 0,-1 0 31,0-1 0,-1 2 0,1-1 0,-1 1 0,1 0 0,0 0 0,-1 1-1,0-1 1,1 2 0,-1-1 0,1 1 0,-1 0 0,1 0 0,0 0 0,-1 1 0,1 0 0,0 1 0,0-1 0,0 1-1,0 0 1,1 1 0,-1-1 0,1 1 0,0 0 0,0 1 0,0-1 0,1 1 0,-5 6 0,-3 2 76,2 1 0,-1 1 1,2 0-1,0 0 0,1 0 1,0 1-1,2 1 0,0-1 1,-6 26-1,8-26-36,2-1 1,0 1-1,1 0 0,0 0 1,1-1-1,1 1 0,0 0 1,2 0-1,-1-1 0,2 1 1,6 18-1,-6-26-104,-1 1 0,1-1 0,1-1 0,0 1 0,0 0 0,0-1 0,1 0 0,0-1 0,0 1 0,0-1 0,1 0 0,0-1 0,1 1 0,-1-1 0,1-1 0,0 1 0,0-1 0,0-1 0,0 0 0,1 0 0,9 2 0,41 1-2783,-7-7-2086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18.956"/>
    </inkml:context>
    <inkml:brush xml:id="br0">
      <inkml:brushProperty name="width" value="0.05" units="cm"/>
      <inkml:brushProperty name="height" value="0.05" units="cm"/>
      <inkml:brushProperty name="color" value="#5B2D90"/>
    </inkml:brush>
  </inkml:definitions>
  <inkml:trace contextRef="#ctx0" brushRef="#br0">117 62 8932,'0'0'5691,"-5"19"-4408,-13 66-360,16-79-855,1 0 0,1 1 0,-1-1 1,1 1-1,0-1 0,1 1 0,-1-1 0,1 1 0,1-1 1,-1 0-1,1 1 0,0-1 0,0 0 0,6 10 0,-6-13-53,1 0 0,-1 0 0,0 0 0,1 0 0,0 0 0,0 0 0,0-1-1,0 0 1,0 1 0,0-1 0,1 0 0,-1-1 0,1 1 0,-1-1 0,1 1 0,0-1 0,0 0-1,-1 0 1,1-1 0,0 1 0,8-1 0,-11 0 4,1 0 0,0 0 0,-1 0 0,1-1 0,-1 1 0,1 0 0,-1-1 0,1 1 0,-1-1 0,1 0 0,-1 1 0,1-1 0,-1 0 0,0 0 0,0 0 0,1 0 0,-1 0 0,0 0 0,0-1 0,0 1 0,1-2 0,1-1 23,-1 0 0,0 0 1,0-1-1,-1 1 1,1 0-1,-1-1 1,1-6-1,0-8 87,0-1-1,-3-32 0,1 48-117,-1-2 25,1-1 1,-1 1 0,-1-1 0,0 1 0,0 0 0,0-1-1,0 1 1,-1 0 0,0 0 0,0 1 0,-1-1 0,0 1 0,0-1-1,0 1 1,0 1 0,-1-1 0,0 0 0,0 1 0,-6-4-1,2 2 19,1 1-1,-1 0 0,0 0 0,-1 1 0,1 0 1,-1 1-1,1 0 0,-1 1 0,0 0 0,0 0 1,-20 0-1,29 2-90,-1 0 0,1 0 0,-1 0 0,1 0-1,-1 0 1,1 1 0,0-1 0,-1 0 0,1 1 0,-1-1 0,1 1 0,0 0 0,0-1 0,-1 1 0,1 0 0,0 0 0,0 0 0,0-1-1,0 1 1,0 0 0,0 1 0,0-1 0,0 0 0,0 0 0,0 0 0,1 1 0,-1-1 0,0 0 0,1 0 0,-1 1 0,1-1-1,0 1 1,-1-1 0,1 0 0,0 1 0,0-1 0,0 1 0,0-1 0,0 1 0,0-1 0,0 3 0,1 2-874,0 0 0,1 0 0,-1 1-1,1-1 1,0 0 0,0 0 0,1-1 0,5 10 0,18 22-8822</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15.387"/>
    </inkml:context>
    <inkml:brush xml:id="br0">
      <inkml:brushProperty name="width" value="0.05" units="cm"/>
      <inkml:brushProperty name="height" value="0.05" units="cm"/>
      <inkml:brushProperty name="color" value="#5B2D90"/>
    </inkml:brush>
  </inkml:definitions>
  <inkml:trace contextRef="#ctx0" brushRef="#br0">89 620 2785,'0'0'6358,"-11"-15"-5803,-1 0-284,3 5-17,0-1 0,1 0 0,0 0 0,1 0 0,1-1-1,-1 0 1,-5-16 0,13 34 410,-1-2-657,1 0-1,-1 0 0,0-1 0,1 1 1,0-1-1,0 1 0,0 0 0,4 5 0,0 1 1,2 0 0,-1-1 0,1 0-1,0-1 1,10 9 0,-13-14-4,0 0 0,0 0 1,0 0-1,0-1 1,0 0-1,0 1 0,1-2 1,-1 1-1,1 0 0,-1-1 1,1 0-1,0 0 0,-1 0 1,10-1-1,-6 0-3,-1 0 0,1-1 0,0-1 1,-1 1-1,0-1 0,1 0 0,-1-1 0,0 0 0,0 0 0,0 0 0,0-1 0,8-7 0,6-5-20,-2-1-1,26-28 1,-26 25 27,148-153 27,137-138 9,-304 311-56,0 0-1,0 0 1,0-1 0,0 1-1,0 0 1,1 0-1,-1 0 1,0 0 0,0-1-1,0 1 1,0 0-1,1 0 1,-1 0 0,0 0-1,0 0 1,1 0-1,-1 0 1,0-1 0,0 1-1,0 0 1,1 0-1,-1 0 1,0 0 0,0 0-1,1 0 1,-1 0-1,0 0 1,0 0 0,1 0-1,-1 0 1,0 0-1,0 1 1,1-1 0,-1 0-1,0 0 1,0 0 0,0 0-1,1 0 1,-1 0-1,0 1 1,0-1 0,0 0-1,1 0 1,-1 0-1,0 0 1,0 1 0,0-1-1,0 0 1,0 0-1,0 0 1,1 1 0,-1-1-1,0 0 1,0 0-1,0 1 1,0-1 0,0 0-1,0 0 1,0 1-1,0-1 1,0 0 0,0 0-1,0 0 1,0 1-1,0-1 1,0 0 0,0 0-1,0 1 1,0 25-664,-1-18 507,1 32-1311,0 4-1331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17.553"/>
    </inkml:context>
    <inkml:brush xml:id="br0">
      <inkml:brushProperty name="width" value="0.05" units="cm"/>
      <inkml:brushProperty name="height" value="0.05" units="cm"/>
      <inkml:brushProperty name="color" value="#5B2D90"/>
    </inkml:brush>
  </inkml:definitions>
  <inkml:trace contextRef="#ctx0" brushRef="#br0">145 824 3217,'0'0'273,"-12"-16"482,2 2-403,-37-49-189,4 17 4329,32 27-3355,11 18-1053,0-1 0,-1 1 1,1 0-1,-1-1 0,1 1 1,-1 0-1,1 0 0,-1 0 0,0-1 1,1 1-1,-1 0 0,0 0 1,0 0-1,0 0 0,0 0 1,0 0-1,0 1 0,0-1 1,0 0-1,0 0 0,0 1 0,0-1 1,-1 1-1,0-1 0,1 1 191,1 18-462,1 2 189,1 0 0,0 0 0,2 0-1,0 0 1,11 28 0,-11-35 16,1-1 0,0 0-1,1 0 1,0-1 0,1 1 0,0-2 0,1 1 0,0-1 0,13 13 0,-18-21 11,0 0 0,0 0 1,0 0-1,0 0 0,0 0 0,0-1 1,0 1-1,0-1 0,1 0 0,-1 0 1,1 0-1,-1-1 0,1 1 0,-1-1 1,1 0-1,-1 0 0,1 0 0,-1 0 1,1-1-1,-1 1 0,1-1 0,-1 0 1,0 0-1,1 0 0,-1 0 1,0-1-1,4-2 0,7-4 230,0-1 0,-1-1-1,0 0 1,18-19 0,-25 24-262,333-362 514,-101 99-491,-185 213-28,124-123-21,-176 178 9,-1 0-1,0 0 1,1-1 0,-1 1 0,0 0 0,1 0-1,-1 0 1,0 0 0,1 0 0,-1 0 0,0 0 0,1 0-1,-1 0 1,0 0 0,1 0 0,-1 0 0,0 0 0,1 0-1,-1 0 1,0 1 0,1-1 0,-1 0 0,0 0-1,0 0 1,1 0 0,-1 1 0,0-1 0,1 0 0,-1 0-1,0 0 1,0 1 0,0-1 0,1 0 0,-1 0 0,0 1-1,0-1 1,0 0 0,0 1 0,1-1 0,-1 0-1,0 1 1,0-1 0,0 0 0,0 1 0,0-1 0,0 0-1,0 1 1,0-1 0,0 0 0,0 1 0,0-1 0,0 0-1,0 1 1,0-1 0,0 0 0,-1 1 0,3 30-701,-1-26 647,3 129-5259,-4-91-1086</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18.603"/>
    </inkml:context>
    <inkml:brush xml:id="br0">
      <inkml:brushProperty name="width" value="0.05" units="cm"/>
      <inkml:brushProperty name="height" value="0.05" units="cm"/>
      <inkml:brushProperty name="color" value="#5B2D90"/>
    </inkml:brush>
  </inkml:definitions>
  <inkml:trace contextRef="#ctx0" brushRef="#br0">1 585 4434,'0'0'4840,"0"-10"-4747,1 20-78,1 1-1,0-1 1,1 0-1,0 0 1,0 0 0,1 0-1,0 0 1,1-1-1,0 0 1,1 0 0,0 0-1,0-1 1,1 1-1,0-2 1,0 1-1,13 9 1,-18-15-6,1-1-1,-1 0 1,1 0 0,-1 0-1,1 0 1,0-1-1,-1 1 1,1-1 0,0 1-1,-1-1 1,1 0 0,0 0-1,-1 0 1,1-1 0,0 1-1,-1 0 1,1-1-1,0 0 1,-1 0 0,1 0-1,-1 0 1,1 0 0,-1 0-1,0 0 1,3-3-1,7-4 73,-1 0-1,-1-1 1,17-18-1,-17 18 17,205-246 270,-17 19 34,-17 58 2345,-181 177-2747,0 1 0,1-1 1,-1 1-1,0-1 0,1 1 0,-1 0 1,1-1-1,-1 1 0,1-1 1,-1 1-1,1 0 0,-1 0 1,1-1-1,-1 1 0,1 0 0,-1 0 1,1 0-1,-1-1 0,1 1 1,-1 0-1,1 0 0,-1 0 1,1 0-1,0 0 0,-1 0 0,1 0 1,-1 0-1,1 0 0,-1 1 1,1-1-1,-1 0 0,1 0 1,-1 0-1,1 1 0,-1-1 0,1 0 1,-1 0-1,1 1 0,-1-1 1,1 0-1,-1 1 0,1-1 1,-1 1-1,0-1 0,1 1 0,-1-1 1,0 1-1,0-1 0,1 1 1,-1-1-1,0 1 0,0-1 1,0 1-1,1-1 0,-1 1 0,0-1 1,0 1-1,0-1 0,0 2 1,4 40-2053,-4-35 1181,1 12-2666</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20.170"/>
    </inkml:context>
    <inkml:brush xml:id="br0">
      <inkml:brushProperty name="width" value="0.05" units="cm"/>
      <inkml:brushProperty name="height" value="0.05" units="cm"/>
      <inkml:brushProperty name="color" value="#5B2D90"/>
    </inkml:brush>
  </inkml:definitions>
  <inkml:trace contextRef="#ctx0" brushRef="#br0">1 648 2449,'0'0'977,"125"-70"-577,-56 36 304,16-8 16,16-10 17,20-9-161,16-8-176,8 1 144,-2 4-223,-9 10-241,-11 13-80,-15 9-16,-19 9-801,-18 1-703,-17 6-2386</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20.553"/>
    </inkml:context>
    <inkml:brush xml:id="br0">
      <inkml:brushProperty name="width" value="0.05" units="cm"/>
      <inkml:brushProperty name="height" value="0.05" units="cm"/>
      <inkml:brushProperty name="color" value="#5B2D90"/>
    </inkml:brush>
  </inkml:definitions>
  <inkml:trace contextRef="#ctx0" brushRef="#br0">1 543 4498,'0'0'272,"109"-53"849,-28 17-753,18-10-80,26-11 192,18-8-32,14-6 129,3 3-241,-11 11-320,-22 16-32,-30 13-1297,-33 8-4305</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38:20.908"/>
    </inkml:context>
    <inkml:brush xml:id="br0">
      <inkml:brushProperty name="width" value="0.05" units="cm"/>
      <inkml:brushProperty name="height" value="0.05" units="cm"/>
      <inkml:brushProperty name="color" value="#5B2D90"/>
    </inkml:brush>
  </inkml:definitions>
  <inkml:trace contextRef="#ctx0" brushRef="#br0">1 434 5186,'0'0'545,"131"-59"239,-36 20 288,24-9-399,16-6 191,6-3 81,3-2-465,-5 11-80,-18 14-400,-18 14 16,-17 17-96,-17 1-1681,-14-9-2641</inkml:trace>
</inkml:ink>
</file>

<file path=ppt/ink/ink5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1-27T04:21:09.282"/>
    </inkml:context>
    <inkml:brush xml:id="br0">
      <inkml:brushProperty name="width" value="0.05292" units="cm"/>
      <inkml:brushProperty name="height" value="0.05292" units="cm"/>
      <inkml:brushProperty name="color" value="#FF0000"/>
    </inkml:brush>
  </inkml:definitions>
  <inkml:trace contextRef="#ctx0" brushRef="#br0">19535 4946 873 0,'0'0'0'16,"0"0"-7"-16,0 0 7 15,0 0 0-15,0 0 7 16,0 0-1-16,0 0-5 16,0 0 20-16,-4 81 17 15,4-24-25-15,0 10-9 16,0 11 2-16,2 8-6 16,4 8 1-16,-1 9-1 15,-1 2 0-15,0-1 6 16,-1 1-6-16,0-4-1 15,-2 4 1-15,0-1 5 16,-1-1-4-16,0 1 3 16,0-6 1-16,0 0 4 0,0 2-6 15,0-1-3-15,0-5 0 16,0 2-1-16,0-7 1 16,0-4-1-16,0-2 5 15,0-5 1-15,0-1-5 16,0 1 3-16,-2-4 6 15,-3 4-4-15,0-2 8 16,1 2 3-16,0 4-4 16,2 2 8-16,2 1-16 15,0 1-3-15,0-1 7 16,0-2-7-16,0 1 8 16,0-3 17-16,0-1-21 0,0-4 8 15,-5-1-13-15,0-6 1 16,-1-4 3-16,1-7-4 15,0-9-2-15,1-11 1 16,-1-7-10-16,2-12-12 16,-1-6-55-16,-2-7-149 15</inkml:trace>
  <inkml:trace contextRef="#ctx0" brushRef="#br0" timeOffset="916.97">19449 8888 434 0,'0'0'156'16,"0"0"-114"-16,0 0-24 16,0 0 68-16,0 0 3 15,0 0-46-15,-4-3-11 16,4 22-22-16,2 12 78 15,5 9-32-15,-2 5-27 16,-2 2-8-16,-3-1-5 0,0-4 3 16,0-5-6-16,-2-4-12 15,-2-4-2-15,3-6-2 16,1-2-19-16,0-8-88 16,0-5-177-16</inkml:trace>
  <inkml:trace contextRef="#ctx0" brushRef="#br0" timeOffset="2087.15">19365 9345 992 0,'0'0'0'15,"0"0"-35"-15,0 0-61 16,0 0 96-16,0 0 14 15,69-2-8-15,-25-3 7 16,9 0 0-16,6 1-10 16,7 0-1-16,6 0-1 15,6 1-1-15,3 2 0 0,2 1 3 16,3 0-3 0,-2 0 3-16,-2 0-2 0,-7 1-1 15,-5 4-3-15,-3-3 3 16,1 2-1-16,-4-2 4 15,-2-2-1-15,-1 0 2 16,0 0-4-16,-4 0 18 16,1 0-8-16,-2 0-2 15,1 0-2-15,2 0-4 16,0 0 1-16,0 0-3 16,0 0 3-16,-1 0-6 15,3 0 4-15,4 0-1 16,2 0 0-16,2 0 2 15,2 0 5-15,0 0-2 16,-2 0 0-16,-1 0 4 0,0 1-9 16,1 1 0-16,-1 0 1 15,-1 1 4-15,-4 0-10 16,-4-1 4-16,-2 1 1 16,-3 0-5-16,-2 1 5 15,-2-2 0-15,-3 0 0 16,-2 0 2-16,-4-1 3 15,-1-1-5-15,-1 0 0 16,0 0-5-16,-2 0 5 16,3 0 0-16,1 0 0 15,2 0 3-15,5 0 2 16,4 0-4-16,2 0 7 0,0 0-1 16,-4 0-7-1,0 0 0-15,0-1 3 0,-1-1-2 16,2 0-1-16,3 2 0 15,-3-2 1-15,0 2-3 16,0-3 2-16,-2 2 0 16,0 0 3-16,-1-1-2 15,0 0-1-15,0 0 0 16,4 0 0-16,0 0 2 16,7 1-1-16,7 1-2 15,0 0 2-15,5 0 15 16,-3 0-10-16,0 0-6 15,0 0 0-15,-2 1 6 16,-3 2-6-16,-1-2 0 16,-5 0-1-16,-6-1 3 0,-4 0-1 15,-9 0 4-15,-8 0-4 16,-9 0 11-16,-9 0-12 16,-6 0 0-16,-4 0 4 15,-2 0 5-15,0 0 3 16,0-1-12-16,-2-4-57 15,-8 2-117-15,-5 0-200 16</inkml:trace>
  <inkml:trace contextRef="#ctx0" brushRef="#br0" timeOffset="8404.23">19954 8633 996 0,'0'0'0'15,"0"0"-23"-15,0 0 23 0,0 0 17 16,0 0 1 0,0 0 14-16,0 0-18 0,-15 57-12 15,16-37 16-15,6-1-18 16,0-1 0-16,2-4 7 15,2-2 0-15,3-2-7 16,2-5 0-16,4-3 0 16,1-2 1-16,0 0 0 15,-1-6-1-15,-2-6 0 16,-3-3 3-16,-3-5-7 16,-5-2 3-16,-7 0 1 15,0-1 0-15,-7 6 0 16,-13 2 18-16,-5 4 21 15,-2 5-24-15,-1 4 1 16,1 2-16-16,3 1 9 0,3 11-13 16,6 1 4-16,5 5-27 15,10-2-14-15,0-2-71 16,19-3-122-16,9-8-289 16</inkml:trace>
  <inkml:trace contextRef="#ctx0" brushRef="#br0" timeOffset="10673.38">20809 8403 424 0,'0'0'385'0,"0"0"-348"16,0 0-14-16,0 0 51 0,0 0 9 15,0 0-51-15,-9-3-14 16,7 10-12-16,-2 4 9 15,3 0 0-15,1-1-15 16,0 0 1-16,0 0-2 16,10-3 2-16,3-1-5 15,4-4 7-15,3-2-3 16,2 0 2-16,3-4-1 16,0-9 5-16,0-5-6 15,-2-2-5-15,-3-4 1 16,-7-3 4-16,-9 1 0 15,-4 0 0-15,-9 5 1 0,-13 8 20 16,-6 3 3-16,-5 8-4 16,-1 2-2-16,0 4-6 15,4 12-6-15,6 4-5 16,10 3-1-16,10 2-29 16,4 1-40-16,16-2-90 15,11-3-254-15</inkml:trace>
  <inkml:trace contextRef="#ctx0" brushRef="#br0" timeOffset="11771.89">22029 8080 846 0,'0'0'33'0,"0"0"-33"15,0 0 5-15,0 0 23 0,0 0 1 16,0 0 1-16,63 57-9 15,-41-54-9-15,3-3-2 16,2 0 0-16,0-4-8 16,-1-7-1-16,-4-1-1 15,-2-2 0-15,-4-2 1 16,-7 0-1-16,-4 0 0 16,-5 4 0-16,0 1 9 15,-16 3 11-15,-6 4 2 16,-5 3 4-16,-4 1 4 0,2 1-27 15,3 10 9-15,5 4-11 16,7 0-1-16,8 1 0 16,6-4-42-16,5-2-55 15,16-6-81-15,8-4-475 16</inkml:trace>
  <inkml:trace contextRef="#ctx0" brushRef="#br0" timeOffset="12456.38">22557 7242 775 0,'0'0'70'0,"0"0"-50"16,0 0 30-16,0 0 18 15,0 0-29-15,0 0-29 16,-2 13 8-16,2-6-13 16,0-1-4-16,3-1 2 15,3-2-6-15,3-3 4 16,0 0-1-16,3 0 1 0,1-6-1 16,-1-5 0-16,0-4-3 15,-4-1 3-15,-1-3 0 16,-3-2 3-16,-4-2 1 15,0 0-4-15,0 4 7 16,-13 3-3-16,-1 5 30 16,-6 7 3-16,-1 4-31 15,0 0-6-15,-1 4 0 16,2 13 10-16,4 3-10 16,4 2-6-16,6 1 3 15,5 2-50-15,1-4-36 16,8-2-153-16,10-5-491 0</inkml:trace>
  <inkml:trace contextRef="#ctx0" brushRef="#br0" timeOffset="13225.07">23263 7220 1047 0,'0'0'0'16,"0"0"-29"-16,0 0 27 15,0 0 2-15,0 0 15 0,0 0-15 16,31 54 0-16,-15-48 6 15,1-6-6-15,3 0 0 16,-2 0 0-16,-2-13 3 16,-3-1 7-16,-3-1-7 15,-6-3-2-15,-4 3 25 16,0 0-10-16,-3 3 19 16,-10 2 0-16,-5 5-14 15,0 5-5-15,-1 0-11 16,0 0-5-16,5 5-4 15,4 5-17-15,4 2-39 16,5 0-105-16,1-1-306 0</inkml:trace>
  <inkml:trace contextRef="#ctx0" brushRef="#br0" timeOffset="14199.02">24227 6545 812 0,'0'0'124'0,"0"0"-120"15,0 0-4-15,0 0 0 16,0 0 11-16,0 0 9 16,3 6-8-16,3 5 39 15,1 1-33-15,2-5-11 16,3 1-6-16,1-5-1 16,-1-2 7-16,4-1-6 15,2 0 4-15,0-7-3 16,-1-5 1-16,-2-4 5 15,-4-3-8-15,-6 0 0 16,-5 0 11-16,0 2 5 16,-5 2 13-16,-13 5-6 15,-2 3-12-15,-3 6 12 0,-1 1-22 16,3 0 5 0,2 8-5-16,3 5-2 0,5 4-18 15,6 1-40-15,5-4-87 16,3-5-144-16</inkml:trace>
  <inkml:trace contextRef="#ctx0" brushRef="#br0" timeOffset="14924.16">24758 5565 509 0,'0'0'35'15,"0"0"-19"-15,0 0 68 16,0 0 66-16,0 0-64 0,0 0-47 15,-2-2-16-15,2 2-20 16,0 7 10-16,0-1 19 16,3 1-19-16,4-3-9 15,5-2 7-15,4-1 4 16,5-1 4-16,3 0-15 16,-3-7 1-16,-1-4 6 15,-3-3-10-15,-6-2 1 16,-7-4 2-16,-4 0-1 15,-4 1-3-15,-14 1-20 16,-7 4 20-16,0 5 10 16,0 3-9-16,4 4-2 15,3 2-6-15,1 2-32 0,3 13 9 16,4 2-65 0,5 2-35-16,5-6-178 0</inkml:trace>
  <inkml:trace contextRef="#ctx0" brushRef="#br0" timeOffset="15424.22">25003 4397 943 0,'0'0'0'15,"0"0"5"-15,0 0 7 16,0 0-12-16,0 0 2 16,0 0-1-16,-4 15 0 15,4-6 27-15,5 1-26 16,4-3 2-16,4-4 16 0,7-3-16 16,5 0 18-16,5-3-4 15,1-8-12-15,-5-5 15 16,-6-3-21-16,-6-2 0 15,-7-1 8-15,-5-3-8 16,-2 3 0-16,-6 3 2 16,-10 3 11-16,-7 4 9 15,-2 6-22-15,-5 3 8 16,0 3-16-16,1 1-7 16,0 14-16-16,7 5-77 15,4 4-119-15</inkml:trace>
  <inkml:trace contextRef="#ctx0" brushRef="#br0" timeOffset="20030.84">19679 4946 122 0,'0'0'551'0,"0"0"-535"15,0-84-16-15,0 45 29 0,0-3 40 16,-3 2-3-16,0 2-39 16,2 3 15-16,0 3 0 15,1 1-26-15,0 3 11 16,0 6-27-16,0 7 0 16,0 5 6-16,0 5-6 15,0 1 3-15,0 0-3 16,0 0 3-16,0 2-4 15,0 0 1-15,0 2-16 16,0 0 4-16,0 0-41 16,0 0 4-16,-2 0-11 15,-4 10-83-15,-1 1 7 16,-3 1 24-16,2-1-26 0,-1-2 46 16</inkml:trace>
  <inkml:trace contextRef="#ctx0" brushRef="#br0" timeOffset="20810.97">19578 4576 761 0,'0'0'15'16,"0"0"-6"-16,0 0 63 16,0 0-17-16,0 0-6 15,0 0-37-15,8 24-12 16,-11 32 84-16,-6 8-50 16,0 4-13-16,2 1-11 15,2-1-3-15,3-2 17 16,0-2-22-16,2-5-1 15,0-13 1-15,0-11-2 16,0-13-2-16,0-11 2 16,0-6 0-16,2-5-5 15,-2 0 5-15,0-16-23 16,1-17 17-16,-1-13-16 0,0-14 12 16,1-7 3-16,0-8-26 15,0-6 30-15,-1-3-26 16,0 0 17-16,0 8-7 15,0 12 2-15,0 13 17 16,0 18 27-16,0 13-21 16,0 8 4-16,1 6-10 15,1 4 0-15,-2 2-4 16,0 0 1-16,0 8 3 16,0 6 9-16,0 4-4 15,0 2 17-15,-3 0-22 0,-3-2-2 16,-1-1 2-1,0 2 2-15,-4 4 1 0,0 5-5 16,-6 5 6-16,-3 7 7 16,-3 2-5-16,0 0 1 15,1-4 2-15,3-4-9 16,4-9 1-16,7-10-3 16,4-10 6-16,4-5-13 15,0-12 9-15,9-21-39 16,16-15-7-16,13-16-11 15,6 0 37-15,0 6-20 16,-2 14 40-16,-5 19 19 16,-5 21 16-16,-4 8 2 15,-1 22 10-15,-1 8 2 16,2 0-15-16,2-4-20 0,4-5-12 16,5-7-4-16,6-9-16 15,1-7-67-15,4-2-163 16</inkml:trace>
  <inkml:trace contextRef="#ctx0" brushRef="#br0" timeOffset="21678.93">20271 3485 1135 0,'0'0'0'16,"0"0"-47"-16,0 0 45 15,0 0-15-15,-63 12-6 16,28 20 23-16,-2 11 22 16,1 10-22-16,9 5 3 15,10-4-6-15,8-7-24 16,9-5-43-16,2-11 2 15,19-7-9-15,4-8-28 16,5-12 33-16,-1-4 29 16,-1-20 27-16,-4-13-32 15,-6-10 40-15,-8-12 8 0,-4-12 0 16,-5-7 10 0,-1-7 5-16,0 3 2 0,0 8 4 15,0 15-14-15,0 19 203 16,-1 19-135-16,0 15-8 15,0 4-63-15,-3 24 15 16,-1 16-19-16,1 13 60 16,1 6-51-16,1 6 4 15,2 3-13-15,2-5 4 16,12-8-12-16,8-16-22 16,6-20 12-16,2-15 11 15,4-6 1-15,0-18-22 16,-2-18-27-16,-1-12-12 15,-6-8 18-15,-10-1 33 0,-8 12 16 16,-6 16 20-16,-1 19 31 16,0 10 84-16,-13 27-127 15,-3 16-6-15,0 11 49 16,5 1-40-16,10-5 0 16,1-6-5-16,14-5-4 15,9-7-2-15,6-9-2 16,3-8 2-16,0-13-9 15,5-2 15-15,1-18-6 16,-2-13 0-16,-2-11-22 16,-6-8 0-16,-8-12-33 15,-6-3 41-15,-9 4 3 16,-5 9 14-16,0 18-3 0,-1 12 7 16,-9 13 59-16,2 9-23 15,-2 9-43-15,-6 23 0 16,-5 21 29-16,-1 18-5 15,0 16-6-15,2 15 0 16,0 7 1-16,6 5-2 16,-2 5-16-16,4-8-1 15,4-5 8-15,5-12-8 16,3-14-12-16,0-18-8 16,0-19-30-16,8-18-49 15,0-15-48-15,1-10-248 16</inkml:trace>
  <inkml:trace contextRef="#ctx0" brushRef="#br0" timeOffset="22121.66">20875 3512 1004 0,'0'0'0'16,"0"0"-85"-16,0 0 83 15,0 0 2-15,0 0 0 0,0 0 0 16,28 0 7 0,-28 0 10-16,0 0-9 0,0 0-1 15,0 0 23-15,0 0-27 16,0-2-2-16,0 1 0 15,-3-1-1-15,-1 0 1 16,2 2-1-16,0 0-1 16,-1-1-4-16,3 0 10 15,0 1 1-15,0 0 19 16,0 0-13-16,0-2 7 16,0 2-1-16,0 0 0 15,0 0 27-15,0 0-35 0,0-1 8 16,-2 1-4-1,2 0-14-15,-1 0 0 0,1 0 0 16,-1 0-43-16,0 0-46 16,-1 1-129-16,2 1-230 15</inkml:trace>
  <inkml:trace contextRef="#ctx0" brushRef="#br0" timeOffset="22407.16">21147 3484 951 0,'0'0'121'0,"0"0"-121"16,0 0-98-16,0 0 98 15,0 0 27-15,0 0 7 16,78-10 7-16,-34 1-32 16,4-1-8-16,-3 0-1 15,-3 5-10-15,-13 3-37 16,-13 2-80-16,-16 0-93 16,-10 9-52-16</inkml:trace>
  <inkml:trace contextRef="#ctx0" brushRef="#br0" timeOffset="22526.66">21141 3587 736 0,'0'0'283'0,"0"0"-283"0,0 0 0 16,87 10 39-16,-22-10-23 15,14-7-16-15,12-7-4 16,4 0-176-16,-2 1-188 16</inkml:trace>
  <inkml:trace contextRef="#ctx0" brushRef="#br0" timeOffset="22860.95">22080 3180 1100 0,'0'0'0'0,"101"-14"-1"15,-48 14 1-15,-8 4 26 16,-12 17-26-16,-14 10 0 15,-11 7 37-15,-8 8-31 16,-11-2-3-16,-13 2-3 16,0-4-27-16,12-4 0 15,12-2 12-15,19-1-37 16,21 5 45-16,6-2-1 16,-3-3 8-16,-12-3 17 15,-16-7 6-15,-15-5 2 16,-16-3 1-16,-28-2 12 15,-15-2-17-15,-4-1-21 0,4-1-17 16,12-2-84-16,14-4-328 16</inkml:trace>
  <inkml:trace contextRef="#ctx0" brushRef="#br0" timeOffset="27161.92">19826 8940 328 0,'0'0'285'0,"0"0"-285"16,0 0-44-16,0 0 44 15,0 0 42-15,0 0-24 16,20 0-11-16,-14 0 6 16,0-3 8-16,1-2-1 0,1 0 22 15,2-2 11-15,-1 1-29 16,0-1-6-16,2-2-17 15,-1 2 5-15,0-3 11 16,0 0-16-16,2-1 6 16,1-1-1-16,1 1-3 15,-1 0 2-15,2-1-4 16,2 0 2-16,2-1 4 16,1 0-3-16,1 1-4 15,-1 1 4-15,-1-1-3 0,1 3-2 16,0-2 0-1,0 0 1-15,-3 0-1 0,3 0 2 16,-2 1-1-16,0-1 2 16,-1 3-1-16,3-1 1 15,-3 1-2-15,0 1 0 16,1 0-2-16,1 0 6 16,-3 2-4-16,1-1 0 15,-3 1 0-15,-1 0 1 16,0 0-1-16,1-1 4 15,1-1-5-15,3-2 1 16,5-1-1-16,0 1-3 16,2 0 8-16,0 0-3 15,0 1-1-15,-4 1 3 16,-3 2-10-16,-4 3 7 0,-4-4 0 16,-3 4 0-16,0-3 4 15,0 1-5-15,1-1 1 16,2-2 0-16,4 0 4 15,7-1-4-15,1-2 0 16,4-1-4-16,0 1 11 16,-4 3-8-16,-1-2 1 15,-3 2 0-15,-4 0-4 16,-2-1 7-16,-3 2-3 16,2 0 0-16,-1 0 2 15,3-1-2-15,6-3-1 16,3 1 1-16,3 0 5 0,3 1-2 15,1-2-3 1,-4 3 3-16,0 1 4 0,-4 0-10 16,1 0 3-16,-3-1 0 15,1 0-4-15,-1 1 5 16,3-1-1-16,-1 1 0 16,4-1 5-16,-2 1-5 15,-1-1 0-15,-1 1 0 16,-4 4-2-16,-2-4 2 15,1 2 0-15,-1 1 0 16,1-3 6-16,3 2-7 16,0-1 1-16,-2 0 0 15,3 2 2-15,-5-1-2 16,2 2-1-16,-3 0 1 16,1 0 2-16,-2-2-2 0,0 1-1 15,1 1 1-15,2-1-1 16,3-1 9-16,5 2-2 15,0-2-1-15,2-2-5 16,0 3 10-16,-4 1-10 16,-2 0 0-16,-3 2 4 15,-5-3-4-15,-3 3 0 16,-3-2 3-16,0 0 0 16,-1 1-3-16,4-1 0 15,4 0 1-15,3 0 8 16,5-1-6-16,4 1 29 15,-1 0-23-15,-3 0-5 0,-5 2-2 16,-5-1-2-16,-1 1 0 16,-4 0 0-16,3 0 1 15,-2-2-1-15,2 1 0 16,1 0 2-16,5-2-4 16,4 0 2-16,4-1 0 15,2 1 5-15,-2 1-5 16,-4-1 0-16,-2 2 0 15,-6 0 5-15,-2-1-8 16,-2 1 3-16,-2-1 0 16,2 0 5-16,0-1-5 15,1 0 0-15,2 0-2 16,3-1 6-16,3-2-4 0,0 1 0 16,-2 1 0-1,-1 0-2-15,-3-1 8 0,-1 1-8 16,2-2 2-16,-2 0 0 15,2-1 3-15,1 1-3 16,-1-1 0-16,3-1 8 16,2 0 9-16,-1 0-16 15,0-1 0-15,0 0 1 16,-1 2 2-16,-2-4-4 16,0 2 0-16,0-2 3 15,-2 0-1-15,1-1-2 16,1 1 9-16,-1-1-6 15,2 2 0-15,1 0-3 16,1 0 0-16,-1 1 3 0,-2 0 0 16,-1 1-3-16,1-3 3 15,0 2-1-15,2-2 13 16,0 1-13-16,3 0-1 16,1-1 0-16,0 1 5 15,0 0-4-15,-2-1-2 16,-2 1 1-16,-1-1-2 15,1-1 1-15,-3 1 0 16,1 1 2-16,-1 0 0 16,1 0-2-16,3-2 0 15,2-1 1-15,3-1 1 16,0 2-2-16,1-1 0 16,-1 1-3-16,-4 3 6 0,-5 0-3 15,-1 2 0-15,-1-2 2 16,2-2 1-16,-1 0-3 15,1 2 0-15,0-2-4 16,1-2 6-16,5-1-2 16,2-1 0-16,-3 3 0 15,-4 3 1-15,-3 0-1 16,0 1 0-16,-3 0 1 16,3-2-1-16,0 1 0 15,1-4-3-15,4 0 12 0,3-3-14 16,2-1 5-1,4 1-1-15,-3 0 1 0,-5 4 2 16,-3 2-2-16,-3 3-2 16,0-1 2-16,1 1 0 15,1-3 0-15,2 0 0 16,-1-2-1-16,1 1 4 16,1-2-3-16,3 0 0 15,0-2 3-15,0 0-6 16,1 2 3-16,-5 1 0 15,-2-1 0-15,1 0 0 16,-3 0 0-16,1-1 0 16,0 1 1-16,-1-3-1 15,3-5 0-15,2 0 0 16,-3 1-4-16,-1 2 4 0,0 5 0 16,-3-1 0-1,4-3 2-15,-1 3-6 0,-1 1 4 16,0 4 0-16,-2 0-1 15,2-2 3-15,2-2-3 16,0 0 1-16,-1-1 0 16,3 3-4-16,-3-1 4 15,4-1 0-15,1 0-3 16,-1 2 7-16,1-1-4 16,-3 2 0-16,4 0 5 15,4-3-11-15,-1 2 6 16,1 0 0-16,-2 1-4 0,5-1 4 15,3 1 0-15,0-1-1 16,-1 2 3-16,-6 1-7 16,0 1 5-16,1-1 0 15,2-1 2-15,-1 3-1 16,-3-1-1-16,4 0 0 16,-1 0-5-16,2 1 1 15,3-1-2-15,0 1 6 16,-1 1-4-16,-3-1 8 15,2-1-4-15,-2 1 0 16,4-4-1-16,0 1-4 16,0-4 5-16,2-2-24 15,-1-1-7-15,-2-2-16 16,-2 2-70-16,-1-1 14 16,-8 0-116-16</inkml:trace>
  <inkml:trace contextRef="#ctx0" brushRef="#br0" timeOffset="28447.82">24350 6522 544 0,'0'0'10'16,"0"0"-6"-16,0 0 41 16,0 0 42-16,0 0-13 15,61-40-22-15,-49 30-11 16,-2 1-12-16,2-2 20 0,0-3-43 16,0 1 16-16,2-3-12 15,-1 3-4-15,1-5 4 16,1 0-6-16,-1-4 4 15,0-1 24-15,0-3 19 16,1 1-50-16,-1-2 9 16,-3 1-7-16,1-1 1 15,2-2-4-15,0 0 0 16,-2 3 0-16,-2 2-5 16,-3 1 5-16,3 0 0 15,-2 0-8-15,2-2 8 16,-1 0 2-16,-1-1 6 0,-1 3-5 15,-2-2-3 1,-1 2 0-16,1-2 2 0,-2 0 0 16,1-1 1-16,-1 1-3 15,1 0 0-15,0 0-6 16,0 2 6-16,-1 0 0 16,1 1 2-16,-1-1 6 15,1 1-10-15,-2 1 2 16,1 2 0-16,0 0 5 15,-1 1-4-15,4-1-1 16,-3 0 5-16,0 3-5 16,1-2 16-16,-2 0-16 15,2-1 1-15,1 1 6 0,2-2-7 16,2 0 0 0,-1 1-2-16,0-3 6 0,1 2-4 15,-1 2 0-15,2-2 0 16,-1 3-1-16,-2 2 1 15,4 0 0-15,-2 0-2 16,0 1 5-16,0-1-3 16,2-1 0-16,-1 1 0 15,-3 1-5-15,4-1 6 16,-1 3-2-16,0-1 0 16,2 0 1-16,2 2-8 15,-1-2 8-15,-1 2 0 0,-1 0-2 16,-2 1 2-1,3-1 0-15,-1 0-2 0,2-1 2 16,1-3 0-16,5-3-13 16,-1 0 13-16,-2 1-8 15,1 1 8-15,-4 1 0 16,0-3 0-16,-2 1-4 16,-1-2 4-16,-2-2 0 15,3 2 4-15,2-4-6 16,0 3 2-16,1 0 0 15,-1-2-2-15,-2 2 4 16,-1 0-2-16,-1 0 0 16,-2-2 0-16,-3 1-1 15,1 0 1-15,-2-1 0 16,3-1 3-16,1-2 0 0,-1-1-3 16,1 3-1-1,0-3 1-15,-1 5-4 0,0-3 4 16,0 0 0-16,-1-1 0 15,-3-1 5-15,0 1-5 16,3 0 0-16,-5-1 0 16,0 1 5-16,0-2-5 15,0 3-4-15,0 0 0 16,0 0 8-16,0 3-11 16,0 1 7-16,0 2 0 15,0 1-6-15,0 2-30 16,0 1-74-16,-9 1-135 0</inkml:trace>
  <inkml:trace contextRef="#ctx0" brushRef="#br0" timeOffset="46674.09">20400 2494 603 0,'0'0'0'0,"0"0"-166"16,0 0 95-16,0 0 71 15,-37-67 100-15,21 54 77 16,1 3-105-16,1 2-60 16,-2-2 14-16,-4 0 15 15,-3 1-37-15,-2 0 23 16,-3 4-14-16,1 3 45 16,-2 2-41-16,-1 0-17 15,-3 6 3-15,0 9 3 16,1 6-6-16,1 6 0 0,7 3 7 15,6 4-6-15,7 0 5 16,8-3-6-16,3-2 0 16,0-5-8-16,12-5 7 15,4-4-4-15,6-6 2 16,2-7 3-16,8-2 14 16,4-7-14-16,7-14 0 15,3-10 7-15,-3-7-5 16,-2-6-2-16,-7-6 0 15,-3-7 3-15,-5-7-6 16,-4-5 3-16,-6-4-4 16,-6-1-8-16,-1 5 12 0,-7 3-18 15,-2 8-12 1,0 11 29-16,0 9-1 0,0 13 4 16,-3 7-2-16,-1 7 25 15,3 6-14-15,0 2 17 16,1 3-28-16,-2 0-1 15,1 0-1-15,-2 15-8 16,-3 7 10-16,-2 12 8 16,-4 10-5-16,0 6 1 15,1 5 5-15,2 1 5 16,3-1 9-16,5-3-22 16,1-3 0-16,1-4 0 15,14-7-1-15,2-8 0 16,4-8-1-16,2-6 4 0,1-8-2 15,1-6-1-15,2-2 1 16,4-7 12-16,-1-10-10 16,0-5-2-16,-5-4-1 15,-2-5 0-15,-5-3-7 16,-4 3 7-16,-5 2 0 16,-3 11 0-16,-5 5 3 15,-1 10-3-15,0 3 0 16,0 0 5-16,0 5-10 15,-5 13 5-15,1 4 0 16,-1 3 1-16,5-1-1 16,0-4-4-16,5-2 1 15,8-5 3-15,5-2-9 0,5-4 9 16,2-6 0-16,6-1 13 16,0 0-13-16,2-7 1 15,-1-4 3-15,0-3-2 16,-4-2 8-16,-3-3-10 15,-5 0 2-15,-2-4 2 16,-2 0-3-16,-5 1-1 16,-2-2 0-16,-5 1 3 15,-1 1-7-15,-3 2 4 16,0 5 0-16,0 3-8 16,0 5 8-16,-6 2 0 15,1 5-1-15,-4 0 8 0,-2 5-13 16,-7 17 6-16,-3 7 0 15,-2 5-1-15,0 4 1 16,3 2 0-16,4-5-17 16,5-1-16-16,6-9 13 15,5-5-7-15,4-8 6 16,14-7 2-16,5-5-67 16,4 0 35-16,1-12 10 15,1-5 14-15,-5-1 27 16,-1-5 1-16,-6-1 1 15,-3 2 27-15,-3 0 15 16,-4 4 17-16,-4 6 3 16,-3 2-19-16,0 3 20 15,0 7-48-15,0-2-11 0,0 2 13 16,0 0-19-16,0 0-13 16,0 9 6-16,0 11 7 15,-3 7 8-15,-6 8-4 16,0 6-2-16,-4 7 14 15,2 7-4-15,0 8 3 16,0 6-5-16,1 5-8 16,3 7 16-16,4 7-18 15,1 1 7-15,2-2 17 16,0-7-21-16,0-8 2 16,4-10-3-16,-3-10 6 0,-1-10-6 15,-3-13-2 1,-19-8 0-16,-8-9 1 0,-8-5 1 15,-6-7-1-15,-2 0 0 16,1-15 5-16,4-14-6 16,7-10 0-16,10-13 0 15,10-14 1-15,10-8-1 16,4-6-30-16,21 0-17 16,17 8 4-16,15 10-54 15,11 11-181-15</inkml:trace>
  <inkml:trace contextRef="#ctx0" brushRef="#br0" timeOffset="46929.14">21587 2353 1093 0,'0'0'3'16,"0"0"-6"-16,0 0-16 16,0 0 19-16,66-33 9 15,-33 28-8-15,3 0 3 16,1 2-4-16,-2 2-13 16,-7 1-81-16,-11 0-90 15,-13 0-104-15,-6 3 4 0</inkml:trace>
  <inkml:trace contextRef="#ctx0" brushRef="#br0" timeOffset="47056.81">21600 2420 1015 0,'0'0'0'16,"70"0"-20"-16,-9-2 12 16,3-5-31-16,2-2-116 15,-2 0-137-15,-5 0-209 16</inkml:trace>
  <inkml:trace contextRef="#ctx0" brushRef="#br0" timeOffset="53325.9">22244 1948 369 0,'0'0'78'16,"0"0"-11"-16,0 0-13 15,0 0 44-15,0 0 29 0,0 0-19 16,0 0-55-16,13-27 8 16,-13 25-9-16,0 2-21 15,0 0 8-15,0 0-23 16,0 0-14-16,0 0 29 15,0-2-28-15,0 2 5 16,0 0-1-16,0 0-7 16,0 0 4-16,0 0-4 15,0 0 0-15,0 0-12 16,0 0 3-16,0 2-12 16,0 7 4-16,-7 6 10 15,0 5 7-15,-6 7 1 0,-1 0 5 16,-3 1 6-16,0 1-11 15,1-4-1-15,3-4 0 16,0 1 4-16,2-5-2 16,2-1-2-16,2-5 0 15,3-1-8-15,0-4 12 16,1-2-4-16,1-1 0 16,1-3 3-16,0 2-4 15,1-2 1-15,0 0 0 16,0 0-11-16,0 0 10 15,0 0-19-15,0 0 16 16,6-5-20-16,6-3 19 16,6-2-10-16,6-1 15 0,4 0 0 15,2 3 0 1,0 4-1-16,1 4 1 0,-2 0 0 16,1 8 0-16,-6 11-4 15,-5 6 1-15,-6 3-6 16,-6 3 8-16,-6-1 1 15,-1 0 0-15,0-4 0 16,-13-1 10-16,-6-5-8 16,-5-3 3-16,-6-3 4 15,-2-6-9-15,-2-2 0 16,4-3 7-16,0-3-1 16,7 0-11-16,5-2 5 0,7-6-18 15,8-4-4-15,3-4-103 16,3-4-140-16,11 0-106 15</inkml:trace>
  <inkml:trace contextRef="#ctx0" brushRef="#br0" timeOffset="53626.6">22432 1934 957 0,'0'0'0'0,"0"0"-17"15,0 0 17-15,79-27 10 16,-37 18 68-16,5-1-42 16,5 3-11-16,-1-1 9 15,-6 2-21-15,-9 3-3 16,-13 2 8-16,-11 1-17 15,-8 0 9-15,-4 0-10 16,0 0 0-16,0 0-6 16,0 5-63-16,-5 5-147 15,-15-2-291-15</inkml:trace>
  <inkml:trace contextRef="#ctx0" brushRef="#br0" timeOffset="56068.71">20004 8791 855 0,'0'0'0'0,"0"0"0"15,0 0-3-15,0 0 3 0,0 0 26 16,0 0-24-16,0 0 15 15,3-9-7-15,5 3-2 16,-1-2 14-16,0-1-18 16,3-1 13-16,0-2 0 15,4-1-13-15,0 0 4 16,1 0-8-16,1 0 2 16,1 2-4-16,-2 0 5 15,-1-2-3-15,-1 3 0 16,-1-2 4-16,0 0-2 15,-1-1-2-15,1 0 0 16,0-1-5-16,0 1 6 16,-3 1-1-16,2 0 0 0,-2 0 2 15,1-1-2 1,-3 2 0-16,4-1 0 0,-1-2 0 16,0 0 0-16,1 0 0 15,1-1-1-15,0 1 2 16,-1 1 1-16,0 1-2 15,-2 3 0-15,-2 3 1 16,0-1-1-16,-3 2 0 16,-1 1-2-16,2 0 5 15,0-2 2-15,-1 2-5 16,1-1-1-16,1 2 0 16,0-1 1-16,-1-1-5 0,0 2 3 15,-1 0 4-15,1 1-3 16,0-1 1-16,-1-2 0 15,3 1 1-15,3-4-1 16,-1 3 0-16,2 0-1 16,-3 0 4-16,-1 1-7 15,0 0 4-15,-1 0 0 16,-1 1 4-16,-2 1-4 16,0 0 0-16,1 0-2 15,1-2 2-15,1 2 5 16,1 0-5-16,-2 1 0 15,3 1-9-15,-2 0 9 16,1 0 0-16,-1 0 0 16,1 0 0-16,1 0 1 0,-1 2-1 15,0 3 0-15,1-1 2 16,0 0 0-16,1 1-2 16,-1 1 0-16,1 0 5 15,0 0-4-15,-2 1-1 16,-1-1 0-16,-1 0 0 15,2 0 3-15,-3 0-3 16,0 1 0-16,1-3 3 16,0 3 7-16,0-1-9 15,1-1 0-15,-1 2 9 16,-1-2-8-16,2 1 0 16,0 0-2-16,1 0 7 15,-1 1-1-15,-1-1-6 0,2 1 0 16,-1 1 6-1,1 0-4-15,1 0 9 0,1-1-6 16,1 3-4-16,2-3 28 16,-2 1-17-16,0 1 3 15,-2-3 1-15,-4 0-16 16,2 0 0-16,-2-2-2 16,-2-1 5-16,2 0-7 15,-1-3-16-15,2 0-50 16,2 0-74-16,0 0-258 15</inkml:trace>
  <inkml:trace contextRef="#ctx0" brushRef="#br0" timeOffset="57443.45">20826 8449 715 0,'0'0'42'0,"0"0"-39"16,0 0 53-16,0 0 12 15,0 0-24-15,0 0-21 16,-1-22 6-16,2 22-29 15,1 0 25-15,3 0-24 16,3 0 8-16,3 5 10 16,1 4-14-16,3 2 12 15,0 3-4-15,1 0-10 16,2 1 22-16,2 0-22 16,-2 0-2-16,1-1 9 15,1 1-4-15,-1-3-4 0,-1 1-2 16,2-2 2-16,1-1-5 15,-1 0 3-15,0-3 0 16,-2-1-1-16,-1 1 3 16,-1-1-3-16,0-1 1 15,-3 1 0-15,1-1 0 16,0-2 0-16,0 2 0 16,0-1 0-16,0-1-1 15,3 0 1-15,1-3 0 16,0 2 3-16,2-2-5 15,-1 1 2-15,-1-1 0 16,-2 0-2-16,-2 0 8 16,0 0-7-16,-1 0 1 0,3 0 0 15,0 0-2 1,0-3 2-16,1 2 0 0,2-1 2 16,-1-2 3-16,-1 2-4 15,0-2-2-15,-5 2 2 16,1 0 2-16,-1-1-3 15,-1 1-2-15,-1-2 2 16,1 1 1-16,0 1-1 16,1-2-1-16,1 1 1 15,1-2 1-15,2 1 0 16,-2-2-1-16,-1 2 0 16,0-1 4-16,-1 0-11 0,-1-1 7 15,0 1 0-15,-2-1 6 16,-1-1-6-16,2 3 0 15,0-3-1-15,1 0 4 16,1 1-6-16,0-2 1 16,1 0 2-16,-2-1 3 15,3 0-3-15,-2 2 0 16,-1-3-2-16,0 2 4 16,0 0-2-16,1-1 0 15,0 0 0-15,1-1 3 16,0 1-3-16,1-3 0 15,0 3-3-15,0-1 3 16,-1 0 0-16,-1 0 0 16,1-1 1-16,-3 2-2 15,1-2 1-15,0 0 0 0,1 1-5 16,0 0 15-16,-2 1-14 16,0 0 4-16,-3-1 0 15,1 0-5-15,-1 1 5 16,0 0 0-16,0-3 1 15,0 0 4-15,3-1-4 16,0-1-1-16,0 1 0 16,1-1 0-16,-2-1 0 15,0 2 0-15,2-1 3 16,-2 1 3-16,-2 0-9 16,2 1 3-16,-2-1-20 15,2 0-36-15,0 0-13 0,-2 4-228 16,0 1-171-16</inkml:trace>
  <inkml:trace contextRef="#ctx0" brushRef="#br0" timeOffset="59027.16">22209 8169 25 0,'0'0'746'0,"0"0"-695"16,0 0-44-16,0 0 36 16,0 0 34-16,0 0-56 15,5-11-2-15,-5 7-6 16,2 0-8-16,-2-1 19 16,0-1-9-16,0 0-14 15,0 0 17-15,0-3-15 16,0 1-3-16,0-1 0 15,0-1 0-15,0 0 7 16,0 0-7-16,0-1 0 16,2 0-3-16,-2 0 6 15,1-1-3-15,1-1 0 16,0 1 0-16,1-2-1 0,0-1 1 16,-1 0 0-16,1 2 0 15,0-2 4-15,-1 0-2 16,0 0-2-16,1-1 0 15,-1 2 2-15,0 0-2 16,0 0 0-16,1 1 0 16,1 0 4-16,-1 2-5 15,1-1 1-15,0 1 0 16,0-1 1-16,2-3-1 16,1-3 0-16,-1 0-1 15,1-1 5-15,-1 0-6 0,1 1 2 16,1-1 0-16,-1 2-6 15,-1 2 11-15,0 3-5 16,0 1 0-16,0 0 3 16,1 1-4-16,-2-2 1 15,4-1 0-15,-2-1-3 16,0-1 4-16,0 0-1 16,-3 0 0-16,2-1 5 15,-1-2-8-15,0 2 3 16,-1-1 0-16,-2 3 2 15,-1 1 2-15,1 3-1 16,0-1-3-16,3-3 1 16,-1-2-2-16,1 2 1 0,-2-1 0 15,2 1 3 1,-2 2-3-16,3 2 0 0,-1 1-3 16,0 2 9-16,-1 1-10 15,3-2 4-15,0 1 0 16,0-2-9-16,0 0 9 15,0 2 0-15,1 0 0 16,0 1 5-16,-1 1-10 16,1 2 5-16,-1-1 0 15,3 1 4-15,-2 0-4 16,1-1-4-16,0 4 2 16,0 0 4-16,1 0-8 0,-1 0 6 15,0 0 0-15,2 2-4 16,1 4 4-16,-1 1 0 15,1 0-1-15,0 0 2 16,0 1 1-16,-2-1-2 16,3 0 0-16,0 1 0 15,0-2 1-15,2 2-1 16,-3-1 2-16,0-1-1 16,0 2 3-16,0-4-4 15,-2 2 0-15,2-2-5 16,1-1 6-16,2-1-1 15,3-2 7-15,1 0-5 16,2 0 4-16,-2 0-6 16,-2 0 0-16,0 0-2 0,-1 0 2 15,-1 0 0-15,0 0 0 16,-1 0 7-16,-3 0-1 16,3 2-6-16,-3-1 2 15,1 1 12-15,1 1-14 16,1 0 3-16,0 1 2 15,1-1-3-15,-1 1 9 16,0 3-11-16,1-3 0 16,0 3 8-16,3 0-3 15,-2 0-2-15,0 0-1 16,-1-1 2-16,-3 0-5 16,3-2 1-16,-1-1 0 15,2 0 8-15,-2-1 2 0,4-2-10 16,-2 0 0-16,2 0 6 15,0 0-8-15,-2 0 2 16,2-4 0-16,-1-4 1 16,-4 0-1-16,-1-1-36 15,-5 1-35-15,-5 0-153 16,-2 3-520-16</inkml:trace>
  <inkml:trace contextRef="#ctx0" brushRef="#br0" timeOffset="59978.12">23327 7342 613 0,'0'0'9'0,"0"0"-1"15,0 0-7-15,0 0 80 16,0 0-40-16,0 0-7 16,33-35 22-16,-27 24-42 0,-1 0 15 15,1 0-10 1,0 0 13-16,-1-1 3 0,4 1-34 15,-1-2 0-15,-1 1 26 16,1-2-25-16,1 0-2 16,-2 0 21-16,0-2-3 15,-1 1-9-15,1 0-9 16,0-3 0-16,-2 2 18 16,1-4-16-16,1 1-2 15,-2-4 1-15,1 2 5 16,-1-1-6-16,0 1 0 15,1 2 1-15,-1 2-6 16,1-3 5-16,0 0 0 16,-2-1 0-16,3-1 1 15,-3 2-1-15,1 1 0 0,0 2 6 16,1 1-12 0,1-1 13-16,3 0-9 0,-2 0 2 15,1 0-9-15,-1 1 9 16,-2 1 0-16,3-1 2 15,0-2-2-15,1 1 0 16,-1 1 0-16,0 2 3 16,-1 4-3-16,1 0 2 15,1 0-2-15,1 0 0 16,-1 1-3-16,-1 1 3 16,1 3 0-16,0 0 0 15,4-3 4-15,3 1-8 0,-3 2 4 16,0 1 0-16,-5 1-6 15,0 2 6-15,3-1 0 16,1 1 3-16,-1 1-3 16,-1-1 0-16,-2 1-5 15,0 0 5-15,2 0-5 16,7 0 5-16,3 0 0 16,-1 4 0-16,-3 2 0 15,-6-1-1-15,-1 1-4 16,0 2 5-16,4-2-5 15,0 1 6-15,2-1-1 16,-1 1 0-16,-2-1 5 16,-1 0-6-16,5 1 1 0,3 0 0 15,1 1-2 1,3-3 2-16,-5 0 0 0,-3-2 0 16,-3 1 4-16,-3-2-4 15,-1 0 0-15,3-1 0 16,1 0 2-16,1 0 0 15,1 1-4-15,3-2-36 16,1 0-94-16,3 0-163 16</inkml:trace>
  <inkml:trace contextRef="#ctx0" brushRef="#br0" timeOffset="61162.11">24337 6619 547 0,'0'0'8'15,"0"0"-2"-15,0 0 28 16,0 0 59-16,0 0 16 16,0 0-67-16,8 2 8 0,0-2-7 15,4-1-19-15,0-7 5 16,0-2-11-16,2-5 9 16,-1-2-1-16,2-4-17 15,-1-5-1-15,0-2-8 16,1-2 2-16,-2-1-1 15,-2 2-1-15,-2 4 0 16,0-1 9-16,-2 1-8 16,0 1-1-16,-2 1 0 15,1-3 2-15,-1-1 0 16,0 0-2-16,2-1 0 16,-1 2 0-16,-1-1 0 15,-1 3 0-15,-1 0-7 16,-3-1 7-16,3 1 7 0,0-1-7 15,-1-4 0-15,-1 3-2 16,0-4 3-16,0 2-1 16,2 1 0-16,0-1 4 15,2 3-3-15,0 0-1 16,0 1 0-16,2 2-3 16,-1 1 11-16,1 3-8 15,-2 0 0-15,2 3 2 16,0 0-7-16,-1 3 5 15,1 0 0-15,2 0-5 16,-2 0 10-16,0 1-5 16,-1-1 0-16,1 2 1 0,2 1 0 15,1 0-1-15,5-1 0 16,-3 3 1-16,-1 0-1 16,1 3 0-16,-1 2 0 15,7 2 3-15,0 0-8 16,5 0 5-16,0 0 0 15,0 0-1-15,1 2 2 16,-5 2-1-16,1-4 0 16,-1 2 6-16,-3-2-10 15,4 0 4-15,-1 0-6 16,-2 0-29-16,0 0-78 0,-2 0-67 16,-5-6-253-1</inkml:trace>
  <inkml:trace contextRef="#ctx0" brushRef="#br0" timeOffset="61928.97">24988 5516 70 0,'0'0'609'16,"0"0"-608"-16,0 0 14 16,0 0 50-16,0 0-36 0,0 0 19 15,-9-20-6-15,2 8-19 16,1-3 12-16,-2-3-19 16,-1-3-8-16,-3-4 13 15,-1-5-21-15,1-3 0 16,-1-3 23-16,4-1-21 15,0 2 5-15,4-1 9 16,3 0-8-16,1-1 4 16,-1 0-10-16,0 2 3 15,-1 2-4-15,3 2 0 16,0 1-1-16,0-1 0 16,0 0 2-16,0-1-6 0,6 0 4 15,3 1-14 1,2 2 11-16,2 1 1 0,0 4 2 15,0-3-1-15,1 5 4 16,0-1 1-16,3 1-4 16,-2 2 3-16,0-2-4 15,1 0 5-15,0-3-4 16,0 0 0-16,1-1 1 16,-2 4 6-16,-2 3 21 15,-2 4-21-15,-2 2-3 16,1-1-1-16,-1 2-3 15,2 0 0-15,-1 1 4 16,2 1-2-16,-2 2-2 16,-1 0 0-16,-4 3-3 15,1 0 5-15,-1-2-2 0,2 3 0 16,2-2 2-16,1 0-2 16,2-1 0-16,3-1 0 15,-1 2-5-15,-3-1 9 16,-2 3-8-16,-3-2 4 15,1 1 0-15,0 0 0 16,-1 0 0-16,2-2 0 16,-1 2-1-16,2 0 3 15,-6 0-2-15,1 0 0 16,-2 1 1-16,0 0-11 16,3 1 5-16,-1-1-20 15,-2-2-47-15,-2-2-30 0</inkml:trace>
  <inkml:trace contextRef="#ctx0" brushRef="#br0" timeOffset="86940.03">14085 3026 912 0,'0'0'0'0,"0"0"-126"0,0 0 51 15,95-67 72-15,-51 40 3 16,3-3 63-16,2-4-45 16,2-5 23-16,2-3-17 15,1-6-15-15,-8 3 16 16,-9 2-23-16,-12 5-2 15,-14 4 7-15,-7 3-6 16,-4 4 31-16,-4 4-5 16,-10 4-13-16,-4 6-1 15,2 2-11-15,0 5 1 16,4 4 18-16,5 2-6 16,0 5-12-16,-5 24-3 15,-7 23 0-15,-6 29 14 0,-6 23-4 16,-1 15-2-1,3 10-8-15,4-5 8 0,6-10-17 16,7-15 4-16,5-17-15 16,4-16 14-16,3-20-20 15,0-18 5-15,3-17-33 16,9-11 2-16,6-22 41 16,5-16 7-16,4-6-38 15,7 3 22-15,-4 11 20 16,-3 15 5-16,-2 13 1 15,-2 2-3-15,2 2 13 16,0 5 0-16,0 2-10 0,-2-2 1 16,-2-2-3-16,1-4 1 15,1-1 2-15,2-6-7 16,0-13 15-16,2-5-14 16,-2-4 0-16,-4 2 7 15,-7 8-7-15,-6 8 16 16,-6 8 19-16,-2 2-11 15,0 5-25-15,0 13 0 16,1 6 0-16,4 3 15 16,3 1-12-16,5-6-4 15,4-4 1-15,5-8-3 16,1-6-5-16,4-4-2 16,3-8 10-16,3-16-6 15,3-9 3-15,2-7-2 16,-4-4 5-16,-6 1-8 0,-9 7 8 15,-9 10 0-15,-9 14 0 16,-1 12 77-16,0 15-49 16,-9 33-28-16,-8 29 27 15,-6 25-4-15,1 21 19 16,6 14-41-16,6 15 6 16,8 9 23-16,2 0-27 15,5-7-2-15,5-23-1 16,0-30-2-16,-8-28-2 15,-2-29 4-15,-13-19 0 0,-16-12 6 16,-5-13-4 0,-5-6-2-16,-7-25-9 0,-5-18-5 15,-3-14 14-15,3-12 0 16,11-7-3-16,16-4 0 16,21-5 3-16,9-6-2 15,33-4-2-15,20-6-32 16,13-11 28-16,14-4-26 15,7-8 7-15,8-5 25 16,1-1-9-16,-3 0-7 16,-14 8-10-16,-21 11 10 15,-21 17 10-15,-23 15 8 16,-18 19 0-16,-2 14 1 16,-22 10 11-16,-3 11 28 15,-1 7-16-15,4 8-4 0,5 9 10 16,9 5-28-16,4 2-1 15,4 17-2-15,-2 26 5 16,-1 28-1-16,-2 31 15 16,-4 19-13-16,-1 10 13 15,2-2-18-15,4-11-2 16,4-17-2-16,0-22 4 16,11-17 0-16,3-21-7 15,0-17-1-15,-3-14 2 16,2-10-38-16,3-7 15 15,4-17 27-15,6 1 4 16,2 4 4-16,-1 10-6 0,-1 9 8 16,0 3 1-16,2 11-5 15,4 1 0-15,2-3 2 16,0-2-1-16,0-3-3 16,-3-7-2-16,-2 0-6 15,-1-7-7-15,-7-11-69 16,-6-4-99-16</inkml:trace>
  <inkml:trace contextRef="#ctx0" brushRef="#br0" timeOffset="87277.83">14806 2914 768 0,'0'0'0'0,"0"0"-4"15,0 0 4-15,0 0 58 16,0 0 0-16,0 0-20 16,0 0-38-16,-59 8-10 0,54 22 9 15,5 4-34-15,14-3-103 16,22-8-55-16,14-6-137 16</inkml:trace>
  <inkml:trace contextRef="#ctx0" brushRef="#br0" timeOffset="88523.78">16502 2877 1045 0,'0'0'0'0,"0"0"-3"16,0 0 1-16,0 0 2 15,0 0 8-15,0 0 9 16,-21 14-15-16,17 27-2 16,-3 9 19-16,3 3-19 15,4-4 3-15,0-5-3 16,2-12-3-16,9-8-7 16,3-8 6-16,2-5-1 15,6-9 0-15,5-2-9 16,6-15 12-16,7-11-3 15,-1-7 5-15,-1-1-11 16,-7 1 11-16,-11 9 0 0,-9 9 0 16,-7 10 0-16,-4 5 14 15,0 0-14-15,0 18 0 16,0 4-2-16,0 5 2 16,0-3 0-16,3-4 0 15,9-3 3-15,3-5-5 16,2-6 2-16,3-5 0 15,3-1 8-15,1-5-8 16,1-12 0-16,-2-6 5 16,-5-1-4-16,-6-6 6 15,-10 0-7-15,-2-3 5 16,-4 4 4-16,-14 10-9 0,-6 4 19 16,-3 11-4-16,-1 4 1 15,1 0-16-15,2 11-3 16,5 4 3-16,4 5 0 15,5 1 0-15,6 1-20 16,2-2-12-16,3-4-29 16,3-6-24-16,14-10 15 15,8-3 11-15,6-16-5 16,-1-6-59-16,1-3 98 16,-3 1 25-16,-1-2 8 15,-4 1 61-15,-3 6-45 16,-6 10 83-16,-7 8-24 15,-4 4-77-15,-2 4 11 16,2 15 39-16,-3 9-18 16,0 6 0-16,0 6-20 0,0 0-18 15,-9-3 12-15,4-6-12 16,2-7 0-16,1-7 4 16,2-7-3-16,0-3-1 15,0-7 0-15,0 0 0 16,0 0 16-16,0-9-12 15,0-11-4-15,3-8 0 16,8-4 1-16,3 1-2 16,1 6-6-16,-1 7 7 15,-1 10-5-15,-2 7 5 0,-2 1-9 16,-1 3 7 0,-1 7-8-16,0 2 6 0,0-3 4 15,0-2-16-15,7-5 7 16,4-2-31-16,12-2 32 15,6-7 5-15,9 0 6 16,3 4-1-16,0-3-2 16,1 4 0-16,-6-5-8 15,-1 0 8-15,-8-7-19 16,-9-2-11-16,-8-7 2 16,-7-5-14-16,-7-6-15 15,-3-5-5-15,0-7 51 16,-3-2 0-16,-7 1 11 15,0 9 8-15,1 12 99 16,4 12 5-16,1 10-18 0,2 6-38 16,2 2-56-16,-1 20 12 15,-3 20 1-15,-5 25 56 16,-3 20-39-16,-5 22 13 16,-2 17-3-16,-1 9-25 15,3 11 7-15,4 8-20 16,3-3-1-16,3-6-1 15,3-15-14-15,2-24 9 16,2-17-25-16,0-22-8 16,0-16 29-16,0-15-48 15,-2-19-51-15,-7-14-18 16,-1-6-125-16</inkml:trace>
  <inkml:trace contextRef="#ctx0" brushRef="#br0" timeOffset="89290.07">17485 3128 1081 0,'0'0'0'0,"0"0"-38"16,0 0 35-16,73 0-9 15,-66 11-1-15,-7 3 2 16,-6-1 11-16,-9-1 5 15,-1-3 3-15,8-5-8 0,5-2 0 16,3-2 3-16,0-4-3 16,16-17-1-16,13-10 0 15,12-11 2-15,3-4-2 16,-1-6-3-16,-3-2 4 16,-8-5-4-16,-8-4-12 15,-9 1 16-15,-9 4 4 16,-6 8 2-16,0 9 6 15,-10 9 18-15,-4 12-21 16,2 8 29-16,3 10-27 16,2 3 13-16,0 23-22 15,-4 19 0-15,-2 19 14 16,4 11-16-16,4 3 1 16,5-5 0-16,5-10-1 0,14-10-5 15,2-11 5-15,3-10 0 16,0-9-3-16,0-13-11 15,3-8-3-15,2-5 13 16,-1-19-4-16,0-8 0 16,-4-6 2-16,-4-6-21 15,-8 1 13-15,-8 8-20 16,-4 11 34-16,0 12 44 16,-2 12-18-16,-3 0-10 15,0 15-5-15,1 11-9 16,0 6 11-16,4 2-10 15,0-3 2-15,4-4-1 16,10-4-4-16,2-5 0 0,-1-6 0 16,1-7 0-1,-2-5-1-15,2 0-20 0,0-17 9 16,5-6 6-16,0-5-10 16,3-6-2-16,-2 5 5 15,-3 6 6-15,-1 10 7 16,-6 13 10-16,2 0-7 15,3 13 23-15,4 10 11 16,2 6-10-16,4 3-14 16,0 0-11-16,-1-2 4 15,1-4-6-15,-2-3-29 16,-2-9-6-16,-7-8-69 0,-5-6-120 16</inkml:trace>
  <inkml:trace contextRef="#ctx0" brushRef="#br0" timeOffset="89470.06">18413 2870 1143 0,'0'0'0'16,"-57"67"2"-16,25-25-2 16,-5 0 20-16,2-2-17 15,2 1-1-15,4-3-2 16,9-1-9-16,4-5-5 15,11-10-113-15,5-11-104 0,9-11-297 16</inkml:trace>
  <inkml:trace contextRef="#ctx0" brushRef="#br0" timeOffset="89654.34">18625 2847 755 0,'0'0'388'0,"0"0"-383"15,0 79-5-15,-6-40 6 16,-2-1-2-16,-1-2 12 16,2-2-16-16,4-5 1 15,2-6-6-15,1-6-23 16,0-6-48-16,0-8-106 16,0-3-201-16</inkml:trace>
  <inkml:trace contextRef="#ctx0" brushRef="#br0" timeOffset="89803.72">18457 2663 1118 0,'0'0'42'0,"0"0"-42"16,0 0-30-16,0 0-57 15,0 0-79-15,0 0-185 16</inkml:trace>
  <inkml:trace contextRef="#ctx0" brushRef="#br0" timeOffset="90427.01">18841 2273 1064 0,'0'0'0'0,"0"0"-69"15,0 0 69-15,0 0 8 16,0 84 36-16,0-25-1 16,-2 16 1-16,-7 9-42 15,0 9 12-15,-1 1-12 16,4-6 4-16,5-13-11 0,1-17 5 16,12-13-2-16,11-12-4 15,2-10-2-15,-1-12 8 16,0-11-5-16,-2 0 10 15,-1-21-9-15,2-9 6 16,-2-6-2-16,-4 0 0 16,-8 9-6-16,-4 10 6 15,-5 11 10-15,0 6 0 16,0 0-10-16,0 13-1 16,0 6 1-16,0 2 21 15,7 3-19-15,1-4-1 16,4-6-1-16,4-6-1 15,9-8-5-15,9 0 1 16,7-10-10-16,3-8 4 16,-1-4-21-16,-9-2 11 0,-11 5-63 15,-8 1 84-15,-10 9 6 16,-4 7 48-16,-1 2 12 16,0 8-50-16,-8 22-12 15,-10 16 37-15,-5 20 15 16,3 10-36-16,6 8 18 15,6 7-14-15,5-6-19 16,3 0-5-16,0-7 6 16,8-12-8-16,4-10 2 15,-4-16-9-15,-1-14 3 16,-5-12-32-16,-2-12-9 16,0-2 21-16,0-20-13 0,-6-15-201 15,-10-14-436-15</inkml:trace>
  <inkml:trace contextRef="#ctx0" brushRef="#br0" timeOffset="90615.46">19059 2505 1126 0,'0'0'0'0,"78"-22"-38"15,-19 10 35-15,0 5 1 16,-7 7-49-16,-8 0-2 0,-15 6-35 16,-17 9-249-16</inkml:trace>
  <inkml:trace contextRef="#ctx0" brushRef="#br0" timeOffset="91094.06">16007 3845 701 0,'0'0'0'0,"67"-19"-23"15,-6 4 23-15,30-3 169 16,30-4-104-16,33-8-8 15,29-5 5-15,17-6-25 16,23-1-29-16,7 2-6 16,-1 6 7-16,-12 6-9 0,-20 6 0 15,-26 6 2-15,-32 4 2 16,-31 6-2-16,-40 1-2 16,-33 2 0-16,-28 0-8 15,-11 3 18-15,-30 0-20 16,-23 0 6-16,-27 2-109 15,-28 8-88-15</inkml:trace>
  <inkml:trace contextRef="#ctx0" brushRef="#br0" timeOffset="91358.24">16338 3882 853 0,'0'0'0'0,"0"0"-149"15,83 26 74-15,-9-26 75 16,25-4 143-16,29-14-45 16,32-5-22-16,32-6-3 15,20 0-35-15,9-4-7 16,-1 0-28-16,-19 2-3 16,-21 4 21-16,-32 8-12 15,-37 2-9-15,-37 6 6 16,-36 4-5-16,-26 3 5 15,-12 0 5-15,-11 1 27 16,-13 0-38-16,-10 2-137 0,-3-1-315 16</inkml:trace>
  <inkml:trace contextRef="#ctx0" brushRef="#br0" timeOffset="104614.31">6368 1953 1149 0,'0'0'0'0,"0"0"-32"0,0 0-57 16,7 113 89-16,6-22 58 16,-1 19-27-16,-3 12-20 15,0 7-5-15,-6 1-1 16,-3 2-5-16,0-2 6 15,0-7-6-15,1-14-57 16,7-20-93-16,7-22-158 16,2-32-146-16</inkml:trace>
  <inkml:trace contextRef="#ctx0" brushRef="#br0" timeOffset="105264.38">6732 2628 1123 0,'0'0'0'0,"-34"73"-20"16,22-20 15-16,6 3 5 15,6 0 3-15,0 2-3 16,11-7 0-16,7-2-3 16,7-3 2-16,5-9-6 15,2-9-29-15,2-14-26 16,0-14 29-16,-3-1 11 15,-5-22 22-15,-5-9-4 16,-8-9 8-16,-2-8-1 0,-6-6 4 16,-5-10-7-16,0 1 17 15,0 7-17-15,0 13 0 16,2 17 23-16,8 14-7 16,6 11-16-16,6 2-8 15,6 20 8-15,4 10 25 16,3 9 3-16,-2 6-28 15,0 3 8-15,-3 1-8 16,-3-4 3-16,-1-6-3 16,-2-9-4-16,-3-11-3 15,-2-9 3-15,-4-9-9 16,-1-1 10-16,-3-20 3 0,2-12 3 16,-2-8-3-1,-7-9 7-15,-1-4 8 0,-3 1-15 16,-3 4 0-16,-11 11 3 15,-4 8-3-15,-3 7 0 16,-4 5-1-16,-4 5-28 16,2 1-6-16,4 4 2 15,6 2 33-15,8 3 0 16,4 0 2-16,4 1-4 16,0 0-11-16,0 0-8 15,0 0 16-15,-1 1 3 16,2 0 2-16,-4 0-2 15,-3 0-13-15,-2 0-5 16,-1 0 12-16,-1 0 2 16,0 0 1-16,4 1-18 0,-2 4-90 15,0-2-57-15,2 0-253 16</inkml:trace>
  <inkml:trace contextRef="#ctx0" brushRef="#br0" timeOffset="105515.84">6221 2449 1219 0,'0'0'0'0,"0"0"-121"15,74-25 111-15,3-3 10 16,17-13 3-16,24-10-3 16,25-7-12-16,24-4-13 15,17 1-145-15,1 6-256 16</inkml:trace>
  <inkml:trace contextRef="#ctx0" brushRef="#br0" timeOffset="105848.06">8191 2057 1181 0,'0'0'0'0,"0"0"-100"16,0 0 36-16,-57 70 60 16,57-37-7-16,8 7 6 15,18 8 2-15,11 1 3 16,6 3 7-16,3-1 7 15,-1-4 14-15,-7-3 4 16,-12-8-19-16,-14-7-3 16,-12-2 14-16,-17-3 1 15,-20-3 8-15,-13-4-29 16,-4-5-2-16,5-6 2 0,14-6-4 16,12 0-4-16,15-21-22 15,8-16-76-15,14-15-104 16,18-16-66-16,8-8 185 15,5-11-29-15,1-6-227 16</inkml:trace>
  <inkml:trace contextRef="#ctx0" brushRef="#br0" timeOffset="106048.3">8457 1848 420 0,'0'0'222'0,"19"-78"-33"16,-17 68-5-16,-2 8-55 16,0 2-73-16,0 8-47 15,2 32 6-15,4 35 12 16,1 34 71-16,2 33-56 15,3 24 19-15,8 12-53 16,5 12-4-16,4-3-4 16,4-7-4-16,3-11-9 0,1-20-31 15,4-18-24-15,2-24-26 16,-1-22-3-16,-6-21-84 16,-12-23-96-16,-17-19-348 15</inkml:trace>
  <inkml:trace contextRef="#ctx0" brushRef="#br0" timeOffset="106815.07">8635 2596 1240 0,'0'0'0'16,"72"-47"-77"-16,-22 46 32 15,-4 4 24-15,-14 26-4 16,-18 11 25-16,-14 6 4 16,0 1 18-16,-12-3-15 15,1-8 3-15,7-9-10 16,4-12-9-16,1-9 9 16,17-6-37-16,8-16 36 15,10-19-5-15,7-17 6 16,6-14 0-16,3-8-11 15,-6-1-31-15,-10 7 3 16,-14 15 9-16,-17 15 30 16,-5 16-1-16,-22 12 2 0,-9 10 18 15,1 1 24-15,3 21 21 16,5 12-37-16,6 6-16 16,9 4 4-16,7 3-15 15,2-3 4-15,16-6-10 16,9-6 4-16,7-10-7 15,4-9 8-15,0-12-13 16,1-1 13-16,0-18-9 16,-3-11 5-16,-1-7-3 15,-6-7 0-15,-4-3-5 16,-9 0-8-16,-7 10-3 16,-9 11 24-16,0 13 20 15,0 11 57-15,0 1-38 0,0 4-39 16,0 17 0-16,0 11 8 15,0 6-3-15,1 2 8 16,12-3-13-16,4-4 0 16,8-7-5-16,3-10 5 15,6-11-8-15,5-5 7 16,4-17-10-16,2-16 10 16,1-6-9-16,-5-7-10 15,-5-4 17-15,-10 3-22 16,-11 9 16-16,-6 13 9 15,-9 14 24-15,0 11 65 0,0 1-70 16,0 20-10-16,3 9 11 16,1 8-12-16,0 0 10 15,4-3-16-15,3-4 7 16,0-7-18-16,-1-3 3 16,-2-8-19-16,1-9 0 15,-4-4-71-15,-2-7-66 16,-3-12-320-16</inkml:trace>
  <inkml:trace contextRef="#ctx0" brushRef="#br0" timeOffset="106952.21">9584 2160 1071 0,'0'0'149'0,"0"0"-149"15,0 0-64-15,0 0-55 16,0 0-210-16,-24-63-90 15</inkml:trace>
  <inkml:trace contextRef="#ctx0" brushRef="#br0" timeOffset="107699.34">9977 1683 1016 0,'0'0'130'15,"0"0"-109"-15,0 0-21 16,24 55 0-16,-7 10 19 15,4 29 12-15,9 17-23 16,3 16 25-16,5 11-30 0,1 3 2 16,0 8 0-16,-2 4-5 15,-1-4 0-15,-2-8-17 16,-2-7-5-16,0-19 19 16,0-17-23-16,0-20 20 15,0-21 5-15,-3-18 2 16,-4-17 5-16,-6-11-6 15,-4-11-3-15,-8-9-1 16,-6-22 1-16,-1-17 3 16,-9-11 4-16,-15-8-1 15,-12-3-6-15,-14 0-25 16,-11 3-13-16,-12 8-52 0,-7 9-15 16,-1 12 63-1,5 5 45-15,12 5 82 0,16-1-19 16,15-7-53-16,17-5-6 15,16-14-5-15,16-16 1 16,27-14-5-16,15-7-9 16,10 9-11-16,-1 22 23 15,-5 25 3-15,-10 24-1 16,-11 12 2-16,-7 25-2 16,-12 15 0-16,-7 7 32 15,-4 2 7-15,-3-7 11 16,4-6-37-16,2-8-12 15,7-8 11-15,3-7-12 0,5-11-1 16,6-2-4-16,9-16 10 16,5-15-1-16,6-14-4 15,0-10 0-15,-3-10-5 16,-11-6-7-16,-10 10-34 16,-13 19 13-16,-11 20 33 15,-7 21 34-15,-4 6 7 16,-9 20-31-16,2 14 14 15,1 7-21-15,8 0 9 16,2-8 1-16,7-8-13 16,13-8 7-16,6-7-7 15,2-9 0-15,2-6 4 0,0 0-4 16,1-11 0 0,-1-9-3-16,1-4 7 0,-7 0-9 15,-10-1-15-15,-12-1-46 16,-4-1-81-16,-26-4-247 15</inkml:trace>
  <inkml:trace contextRef="#ctx0" brushRef="#br0" timeOffset="107864.09">10228 1850 1239 0,'0'0'0'16,"0"0"-81"-16,0 0-120 0,0 0-12 16,0 0-62-16</inkml:trace>
  <inkml:trace contextRef="#ctx0" brushRef="#br0" timeOffset="108282.87">11809 2141 861 0,'0'0'267'0,"0"0"-267"16,127 1-21-16,-37-16 21 15,10-6 2-15,4-3 4 16,-4 0 5-16,-2 1-6 15,-12 6 1-15,-15 2-11 16,-18 2 5-16,-26 6-34 16,-20 3-48-16,-12 4-36 0,-34 0 11 15,-20 4-384-15</inkml:trace>
  <inkml:trace contextRef="#ctx0" brushRef="#br0" timeOffset="108432.9">12046 2234 1104 0,'0'0'0'16,"64"1"0"-16,-6-1 1 16,11-6 10-16,7-12-5 15,3-5-3-15,2 1-1 0,-5-4 0 16,-6-1-2 0,-17-1-39-16,-21-3-53 0,-21-3-59 15,-11-1-160-15</inkml:trace>
  <inkml:trace contextRef="#ctx0" brushRef="#br0" timeOffset="108632.77">12105 1651 951 0,'0'0'143'0,"0"0"-125"16,0 0-18-16,0 0 0 16,70-35 1-16,-10 60 6 15,8 19 24-15,9 19 8 16,4 21-31-16,-1 18 25 15,-11 7-33-15,-16 4 0 0,-24-6-3 16,-24-10-15-16,-9-10 18 16,-31-9-12-16,-18-15-108 15,-4-11-243-15</inkml:trace>
  <inkml:trace contextRef="#ctx0" brushRef="#br0" timeOffset="109216.65">13643 1386 1076 0,'0'0'76'16,"0"0"-65"-16,0 0-8 16,-20 74-3-16,17 9 38 15,-1 19 6-15,4 9-10 0,0 2-15 16,3 0-7 0,8-4-12-16,4-3-12 0,2-11-2 15,3-13-57-15,-1-17-61 16,-4-25-123-16,-8-23-506 15</inkml:trace>
  <inkml:trace contextRef="#ctx0" brushRef="#br0" timeOffset="110833.73">13453 1904 1260 0,'0'0'0'0,"56"-74"-105"15,-3 23 95-15,12-3-7 16,4 5-30-16,1 9 30 0,-3 13-14 16,-6 18 27-16,-7 9 1 15,-4 19-15-15,-4 25 18 16,-4 16 5-16,-4 13 41 16,-4 3 1-16,-4-2-21 15,-6-7-9-15,-5-10 4 16,-9-14-15-16,-6-15 5 15,-4-13-10-15,0-9 3 16,-6-6 56-16,-14 0-42 16,-6-11-18-16,-2-11-20 15,7-7 18-15,11-12-2 16,10-5 4-16,12-3-4 0,21-1-6 16,10 7 9-1,14 6 1-15,8 3 0 0,8 4-17 16,0 2 17-16,-7 2-17 15,-7 1 12-15,-13 0 0 16,-14 1-7-16,-14 4-3 16,-14 5 11-16,-4 4 4 15,-9 6 3-15,-12 5 7 16,-5 5-6-16,-6 21 8 16,-2 12-12-16,0 8 0 15,6 4 2-15,9-3 3 16,11-4-10-16,8-10-7 15,2-11-15-15,14-7 26 0,2-7-21 16,3-8-4-16,1-5 16 16,-1-19-2-16,1-10 9 15,-3-10 0-15,-3-3 3 16,-4-2-7-16,-5 7 0 16,-4 15 7-16,-3 13 18 15,0 12 16-15,0 2-9 16,0 11-25-16,0 12 0 15,0 11 16-15,7 1-16 16,5-1 1-16,7-5 3 16,5-8-4-16,4-7-2 15,5-9-10-15,3-5 6 16,4-7-2-16,4-15 8 16,0-8-9-16,-2-5 4 0,-4-5-25 15,-8-5-21-15,-8-2-11 16,-9 7 33-16,-8 8 29 15,-5 14 30-15,0 12 73 16,0 5-66-16,0 1-26 16,0 12-11-16,-1 11-4 15,0 8 4-15,1-2 11 16,0 0-9-16,9-4-2 16,9-4 0-16,4-6-4 15,5-7 4-15,4-6-10 16,4-2-3-16,3-10 11 15,2-9-24-15,1-3 16 16,-2-5-3-16,-4-8-25 0,-3-2 18 16,-5 0 9-16,-7 4 11 15,-8 12-3-15,-4 9 7 16,-6 11 37-16,-2 1 2 16,1 2-38-16,2 18-5 15,0 8 23-15,4 5-18 16,5 0 12-16,4-2-13 15,7-4-4-15,2-6 6 16,2-4-6-16,-2-6-1 16,-1-6-2-16,-3-5 3 15,-3 0-3-15,-5-5-2 16,-4-14 5-16,-1-3-1 0,-1-6 5 16,0-5-7-16,5-3 3 15,3 1-8-15,-1 7-1 16,1 11 9-16,-2 10-1 15,-4 7-1-15,0 13-5 16,2 16 7-16,1 7 21 16,3 6-11-16,3-6 10 15,-2-5-20-15,1-7 0 16,0-10 0-16,-5-5 0 16,0-7-1-16,-1-2-7 15,3-14 8-15,2-10-12 16,6-6 12-16,1 0 0 15,2 3 3-15,0 7-1 16,4 9-4-16,0 7-3 16,6 4 5-16,8 0 15 0,9 9-10 15,10 2 13-15,12-4-4 16,11-4-8-16,10-3 2 16,8 0-8-16,5-9 0 15,-1-8 3-15,-6-6-3 16,-9-3-10-16,-13-5-1 15,-20 0-17-15,-17 2 5 16,-25 0-2-16,-17 4 25 16,-2 5 3-16,-17 3 1 15,-2 9 12-15,1 8 22 16,1 0-35-16,-1 16 6 16,-2 13-9-16,-4 12 0 0,-1 11 9 15,2 9-4-15,5 10 1 16,5 10 2-16,6 7 2 15,9 9 13-15,0 4-23 16,15-3 0-16,4-5 31 16,3-7-31-16,-5-8 13 15,0-9 3-15,-7-9-12 16,-5-11 7-16,-3-11-11 16,-2-10-5-16,-2-12-1 15,-8-8-29-15,-5-8 4 16,-2-8-4-16,-5-23-108 15,-4-16-175-15</inkml:trace>
  <inkml:trace contextRef="#ctx0" brushRef="#br0" timeOffset="111195.04">16276 1245 1161 0,'0'0'12'15,"0"81"-8"-15,3-24-4 16,3-3-8-16,1-8 7 16,-2-5-35-16,-3-10-8 15,-2-7-4-15,0-6-29 16,0-10-113-16,-5-8-329 15</inkml:trace>
  <inkml:trace contextRef="#ctx0" brushRef="#br0" timeOffset="111353.08">16249 923 1184 0,'0'0'0'0,"0"0"-78"16,0 0-127-16,0 0 14 16</inkml:trace>
  <inkml:trace contextRef="#ctx0" brushRef="#br0" timeOffset="111516.1">15246 1153 929 0,'0'0'0'0,"0"0"-506"16,0 0 221-16</inkml:trace>
  <inkml:trace contextRef="#ctx0" brushRef="#br0" timeOffset="132316.88">23008 1570 582 0,'0'0'14'0,"0"0"35"16,-18 56 40-16,11-32-47 15,2-1 18-15,3-5-58 16,2-5 2-16,0-5 24 16,0-4-20-16,0-2 16 15,0-2 12-15,5 0-21 16,10 0 36-16,11-15-24 15,17-10-20-15,16-8 3 16,10-7-5-16,8 2-5 16,-2 0 0-16,-5 7 2 15,-13 4-13-15,-11 6 11 16,-11 5-20-16,-10 5 9 16,-8 5-35-16,-6 2-33 15,-6 4-45-15,-5 0-95 16,0 0 33-16,0 8 43 0</inkml:trace>
  <inkml:trace contextRef="#ctx0" brushRef="#br0" timeOffset="132529">23322 1652 203 0,'0'0'11'16,"0"0"55"-16,0 0-46 16,0 0 22-16,0 0 26 15,0 0-5-15,-35 45 143 16,59-51-76-16,11-12-93 15,12-3 6-15,5-5-26 0,-2 0-5 16,-5 4-2 0,-7 2-5-16,-8 5-7 0,-2 5 2 15,-1 5-63-15,0 3-130 16,-1-1-247-16</inkml:trace>
  <inkml:trace contextRef="#ctx0" brushRef="#br0" timeOffset="147826.1">21415 7866 498 0,'0'0'29'16,"0"0"-21"-16,0 0-7 16,0 0 8-16,0 0 31 15,0 0 24-15,0 0 24 16,0 0-44-16,0-5-17 0,0 5-1 16,0 0-16-16,0 0 8 15,0 0 3-15,-1 0-6 16,-3 0 14-16,-1 5-25 15,-1 2 3-15,1 2 8 16,1 2-15-16,-1 0 7 16,0 4-7-16,1 0 0 15,2 0 8-15,1 0-8 16,1-1 0-16,0-1-7 16,0 0 7-16,0-1-3 15,3-2 2-15,4-1 0 16,0-3-6-16,2-1 7 15,2 0-18-15,-2-3 16 16,3 0-14-16,-1-2 9 16,0 0 4-16,2 0 1 0,-3 0-6 15,1 0 5-15,-1 0-13 16,-2 0 14-16,-1-4-4 16,0-2 6-16,-2 0 0 15,-1 0 2-15,1-1-5 16,-1-3 3-16,-1 2 0 15,1 0 3-15,-2-1-1 16,-1 2-2-16,1-1 1 16,-2 1 1-16,0 1 6 15,0-2-8-15,0 3 0 16,0-1 9-16,0 0-6 16,-4 0 2-16,1 0-5 0,-2-1 2 15,1 1 0-15,-1 0-2 16,1 0 0-16,-3 1 3 15,1-1-1-15,-2-1 12 16,-1 2-7-16,0 0-5 16,0 1 17-16,-1 0-19 15,2 2 0-15,-1-1 11 16,0 3-9-16,1 0 0 16,-2 0-2-16,1 0-18 15,1 5 1-15,1 3-33 16,3 0-24-16,3-3-169 15,1 1-34-15</inkml:trace>
  <inkml:trace contextRef="#ctx0" brushRef="#br0" timeOffset="148917.76">23015 7959 833 0,'0'0'19'0,"0"0"-18"16,0 0 8-16,0 0-9 15,0 0 1-15,0 0 20 16,0 0-11-16,-37-11 18 16,30 12-9-16,0 7-17 15,0 2 12-15,1 1-14 16,6-1 2-16,0 2 0 15,0-1-2-15,0-2 0 16,8-1-2-16,6-1 6 16,1-3-8-16,4-2-2 15,2-2 4-15,-2 0-9 16,0 0 7-16,-2-6 1 0,0-3 2 16,-3-1 1-16,-4-3-3 15,-3-3 3-15,-5-3 0 16,-2-3 11-16,0 0-9 15,-5 0 13-15,-9 8 26 16,-4 3-24-16,-2 4 1 16,0 6-18-16,2 1-2 15,4 0-8-15,3 0-18 16,5 6-24-16,6 1-19 16,0-1-207-16,6-5-232 15</inkml:trace>
  <inkml:trace contextRef="#ctx0" brushRef="#br0" timeOffset="149686.01">23515 6114 569 0,'0'0'6'0,"0"0"61"16,0 0 13-16,0 0 36 15,0 0-54-15,0 0 2 16,0-8-25-16,0 8-33 15,0 8 3-15,0 4 8 16,0 4-11-16,2-1 8 16,3-1-14-16,0-3 0 15,2-4-1-15,4-1-6 16,3-2 5-16,4-4-2 0,2 0 4 16,-2-10-1-16,0-4 1 15,-5-2 0-15,-2-2 5 16,-4-1-4-16,-5 0 9 15,-2 0-1-15,0 0-7 16,-9 3 22-16,-8 3-24 16,-1 1 0-16,-2 7-4 15,1 5-1-15,1 0-11 16,3 8-59-16,1 11 30 16,4 2-37-16,4 3-165 15,6 1-114-15</inkml:trace>
  <inkml:trace contextRef="#ctx0" brushRef="#br0" timeOffset="150338.63">25042 6298 843 0,'0'0'87'16,"0"0"-87"-16,0 0-1 0,0 0-6 15,0 0 7-15,0 0 15 16,3 14-1-16,1-3 3 16,3 0-10-16,0-2-5 15,4 0 11-15,2-3-13 16,0-3 0-16,2-1 15 15,-1-2-15-15,6 0 9 16,-1-10 5-16,-1-3-13 16,-3-3 14-16,-6-2-15 15,-7-3 11-15,-2 0 8 16,-6-1-18-16,-12 6 10 0,0 7-1 16,0 3-9-16,3 5-2 15,3 1-8-15,2 0-31 16,0 7-12-16,4 1-60 15,1 0-101-15,5-4-224 16</inkml:trace>
  <inkml:trace contextRef="#ctx0" brushRef="#br0" timeOffset="151035.84">24655 4537 595 0,'0'0'0'0,"0"0"-32"16,0 0 32-16,0 0 4 15,0 0-3-15,-17 61 5 16,17-56-6-16,0-1 0 0,0-2 30 16,0-1-26-1,0-1-2-15,0 0 9 0,6 0 7 16,2-10 23-16,2-5-32 16,-3-3 10-16,-2-6 5 15,-3-1 9-15,-2-1 7 16,0 5-15-16,-9 4-12 15,-3 4 70-15,-6 6-72 16,-2 4-10-16,-1 3 3 16,1 0-3-16,3 7-2 15,4 7-3-15,6 5-41 16,7 0-5-16,0 4-161 0,16-2 42 16</inkml:trace>
  <inkml:trace contextRef="#ctx0" brushRef="#br0" timeOffset="156720.94">21595 7839 820 0,'0'0'0'0,"0"0"-39"0,0 0 30 15,0 0 5-15,0 0 4 16,0 0 44-16,0 0-5 16,-39-49 2-16,30 46-4 15,-1 1-29-15,-3 2 28 16,-3 0-23-16,1 0 2 15,-4 4 13-15,1 8-27 0,-3 2 6 16,0 4-7-16,1 2 2 16,4 2 2-16,0 2-4 15,6 1 0-15,3-1-6 16,4-2 7-16,3-2-2 16,0-2-2-16,4-2-12 15,6-2 14-15,6-4-19 16,0-2 2-16,3-5 8 15,0-3-17-15,0 0 17 16,-1 0 9-16,-1-8 1 16,0-3 7-16,-4-3-7 15,-3-6 0-15,-3 0 10 0,-5-2-8 16,-2 3 3 0,0 3 0-16,-3 6 7 0,-8 2 16 15,1 4-28-15,0 4-6 16,3 0-22-16,2 4-67 15,5 6-194-15,0 1-58 16</inkml:trace>
  <inkml:trace contextRef="#ctx0" brushRef="#br0" timeOffset="157607.24">23014 7980 840 0,'0'0'0'15,"0"0"0"-15,0 0 0 16,0 0 15-16,0 0-15 16,0 0 0-16,-14 48-2 15,26-45 8-15,4-1-6 16,-2-2 0-16,2 0 5 15,0-3 6-15,-2-7-8 16,-1-3 2-16,-3-2 15 16,-3-3-10-16,-4 1 13 15,-3-1-7-15,0 3 4 0,0 5 30 16,-10 3-18 0,-5 4-20-16,-5 3 10 0,0 5-20 15,-4 12 1-15,0 5-2 16,4 0 6-16,6-3 1 15,6-1-8-15,6-5-2 16,2-3-6-16,0-5 10 16,3-2-6-16,9-3-5 15,3 0 5-15,3-5-7 16,0-9 11-16,-6-3-2 16,-3 1-1-16,-6 0 6 15,-3 4 6-15,0 6 8 16,-14 5-17-16,-11 1 29 15,-5 2-29-15,-3 9-7 16,5 3-11-16,5-1-80 0,7 0-179 16</inkml:trace>
  <inkml:trace contextRef="#ctx0" brushRef="#br0" timeOffset="158673.09">21534 7926 866 0,'0'0'55'16,"0"0"-39"-16,0 0 22 16,0 0-19-16,0 0-12 15,0 0 8-15,-12-2-14 16,12-1-1-16,0 1 0 15,4-6-1-15,5 1 1 16,1-1 0-16,-2 1 0 16,-3 2 5-16,-3 4-5 15,-2 1 0-15,0 0 4 16,0 7 0-16,-13 10 4 16,-8 7-8-16,-8 3 1 0,3-1 12 15,1-4-13-15,6-5 0 16,6-5-7-16,4-3 16 15,5-6-11-15,2-2 2 16,2-1-13-16,0 0 10 16,7-8-60-16,9-9 58 15,2-3 2-15,0-4-13 16,-2-2 7-16,-3 2 1 16,-5 2 8-16,-2 9 2 15,-2 7 2-15,-4 4-2 16,0 2 28-16,0 5-19 15,-4 11 4-15,-9 3 7 16,-3 3-17-16,0-4 10 0,4-5-15 16,3-2 2-16,3-3-2 15,4-4 4-15,1-2-4 16,1-2 0-16,0 0-23 16,0-2 4-16,9-11-35 15,7-5 50-15,0-5-1 16,0-4-11-16,-4 2 13 15,-3 2 0-15,-5 10 3 16,-2 7 26-16,-2 5-10 16,0 1 20-16,-6 8 4 15,-11 10-40-15,-4 4 13 16,1-2-13-16,5-5 0 0,4-3 9 16,5-5-9-1,3-4-2-15,3-3-1 0,0 0-20 16,11-5-39-16,12-13 15 15,2-3 6-15,-5 1 23 16,-6 8-12-16,-8 7 30 16,-6 5 1-16,0 5 49 15,-16 13-3-15,-6 4-26 16,-5 3-17-16,4-5 0 16,7-3-4-16,11-4-58 15,5-7-260-15</inkml:trace>
  <inkml:trace contextRef="#ctx0" brushRef="#br0" timeOffset="159939.96">23756 6108 499 0,'0'0'3'0,"0"0"35"15,0 0 22-15,0 0 30 16,0 0 44-16,0 0-105 16,0-37 1-16,0 34 35 15,0 1-27-15,0 1 3 16,-6 1-22-16,-6 0-3 16,-7 0-10-16,-5 8-6 15,-6 5 0-15,-2 2-9 16,3-1 9-16,3-1-6 15,5-1 0-15,4-3-6 0,6-3 9 16,7-5 3 0,1-1-10-16,3 0 4 0,0 0-18 15,0-3-10-15,7-9 1 16,2-1 15-16,0-1 18 16,1 2 0-16,-4 1 1 15,-2 6 4-15,-1-1-2 16,-3 4 0-16,0 2 5 15,0 0 7-15,0 0-9 16,0 0-6-16,-5 10 0 16,-6 4 8-16,-2 1 0 15,3-1-6-15,3-3-2 16,3-5 1-16,3-3 3 16,1-3-4-16,0 0 0 0,0 0-5 15,10-8-13-15,6-7 13 16,2-2 3-16,2 1 1 15,-5 1-1-15,-4 0 2 16,-1 3 0-16,-5 6 7 16,-4 3-6-16,-1 3 23 15,0 0-9-15,0 0-9 16,-12 13 4-16,-4 3 3 16,0 1-11-16,1-2 7 15,6-3-9-15,4-3-4 16,3-5-1-16,2-2-9 15,0-2 9-15,0 0-21 16,11-6-7-16,2-2 33 0,-2-1 3 16,-5 6 3-16,-6 3 29 15,0 0-5-15,0 3-27 16,-13 12 7-16,-2 4-10 16,4 2 0-16,4 2-24 15,7-1-76-15,0-5-190 16</inkml:trace>
  <inkml:trace contextRef="#ctx0" brushRef="#br0" timeOffset="160971.01">25267 6279 592 0,'0'0'0'0,"0"0"-38"15,0 0 38-15,0 0 25 16,0 0 60-16,0 0 13 16,12-13-63-16,-28 13-23 15,-5 0 1-15,-4 7-11 16,-1 1-2-16,5 0 9 15,2-1-8-15,5-1 0 16,3-4-1-16,3-1 0 0,5 0 1 16,3-1 0-16,0 0-1 15,0 0 0-15,0 0-11 16,2 0-48-16,8 0 48 16,0-2 11-16,-1-4-2 15,-2 0-2-15,-4-3 1 16,0 3 3-16,-3 0 0 15,0 2 17-15,0 2 35 16,0 1-40-16,-6 1 23 16,-5 0-33-16,-5 2 3 15,0 9 16-15,1-1-20 16,5-2-1-16,4-1 0 0,3-1 9 16,1-3-7-16,2 0-2 15,0-2-2-15,3-1-5 16,8 0-1-16,5 0-1 15,0-3 7-15,0-4 2 16,-6-3 0-16,-4 0 6 16,-4 0-6-16,-2 1 12 15,0 3 2-15,0 2 33 16,-5 4 5-16,-2 0-31 16,-1 0-11-16,0 0-10 15,2 0 0-15,3 0-4 16,1 0-4-16,2 0-12 15,0 0-66-15,0 0-55 0,10 0-229 16</inkml:trace>
  <inkml:trace contextRef="#ctx0" brushRef="#br0" timeOffset="162083.34">24652 4500 559 0,'0'0'55'0,"0"0"6"15,0 0 48-15,0 0-39 16,0 0 22-16,0 0-53 15,1-35 8-15,-3 35-8 16,-5 0-22-16,-5 0-6 16,-5 10-11-16,-4 5 0 15,1 2 2-15,3-1-2 16,5-2 0-16,2-2 0 16,6-6-4-16,3-2 1 15,-1-2-1-15,2-2-21 16,0 0 22-16,0 0-19 15,0 0-12-15,9-8 25 0,2-4 9 16,-1 1 15 0,-2-1-15-16,-2 3 1 0,-2 4 17 15,-4 2-18-15,0 2 17 16,0 1-5-16,0 0-7 16,0 0-10-16,0 3-4 15,-9 10 9-15,-1 1-4 16,1 1 5-16,3-1-1 15,4-3 0-15,2-4 0 16,0 0 2-16,0-4-2 16,0-3 0-16,8 0-8 15,6 0-2-15,2-6 10 0,2-3 1 16,-4-2 0-16,-3 2 10 16,-8 4-11-16,-1 2 2 15,-2 3 35-15,0 0-37 16,-1 0 0-16,-14 8-10 15,-2 7 10-15,-2 2 4 16,5 0-4-16,6 0 2 16,4-5-15-16,4-3 8 15,0-2 1-15,0-4-2 16,4-3-7-16,6 0 0 16,1-8 11-16,-2-3 2 15,-4-3 23-15,-5 1-16 16,0 4-7-16,0 2-15 15,-4 5-57-15,-10 2-201 16</inkml:trace>
  <inkml:trace contextRef="#ctx0" brushRef="#br0" timeOffset="171294.48">21303 8691 387 0,'0'0'0'0,"0"0"-34"16,0 0 34-16,0 0 21 16,0 0 1-16,0 0 9 15,0 0-12-15,46 6-3 16,-33-6-6-16,1 0-6 16,0 0 12-16,6 0-16 15,-1 0 0-15,5 0 8 16,2 0-5-16,3 0-3 15,0-3 3-15,4-3-1 16,-1 0 2-16,4-2-4 16,-1-3 0-16,0 0-3 15,0-4 7-15,0-3-8 16,-1-4-7-16,1-6-18 0,3-3-6 16,1-6-80-16,-2-1-91 15</inkml:trace>
  <inkml:trace contextRef="#ctx0" brushRef="#br0" timeOffset="172679.81">21534 7921 553 0,'0'0'9'0,"0"0"14"15,0 0 40-15,0 0 56 16,0 0-41-16,0 0-43 16,-21-20 5-16,21 20-36 15,0 0-2-15,0 6-2 0,0 11 1 16,0 5 24-1,0 3-19-15,0 2-5 0,0 1 9 16,0-3-10-16,0 4 0 16,7-2-1-16,1 1 4 15,1 1-5-15,0 1 3 16,-2 1-1-16,1 0 0 16,1-1 0-16,-2-1 0 15,0-1 0-15,-1-1 1 16,1-2-4-16,-3-2 3 15,3-2-6-15,-4-1 2 16,1 0 5-16,-1-2-1 16,1 1 0-16,-1-2 1 15,-1 0-5-15,0-1 4 16,2-1 0-16,-2 0-3 16,2-3 3-16,-3 0 0 0,3-2-4 15,-1-1 4-15,1 0-3 16,1-2 3-16,-2-1 0 15,1 0-6-15,0-1 7 16,-1-1-1-16,-1-1 0 16,0-1-1-16,-2-2-8 15,2 1 8-15,-2-1-3 16,0 0-1-16,0 0 5 16,0 0 0-16,0 0 0 15,0 0 3-15,0 0-8 16,0 2 5-16,0-1 0 0,0 2-3 15,0-3 5 1,0 2-2-16,0-2 0 0,0 0 1 16,0 0-1-16,0 0 0 15,0 0 0-15,0 0 1 16,0-2-1-16,0-5-22 16,-8-1 20-16,0-2 2 15,-3 0 1-15,1 2 3 16,-1 4 1-16,0 2 36 15,0 2-17-15,2 0-6 16,-1 4-18-16,2 6 5 16,3 0 4-16,3 3-9 15,2-1 0-15,0-2-5 16,0-1 11-16,4-2-9 16,5-2 3-16,3-3-16 0,3-2 14 15,-1 0-7-15,2-2 5 16,-4-7 2-16,0 0-7 15,-1-4 9-15,-4-1-9 16,-4-3 9-16,-2 2-4 16,-1-1 4-16,0 3 0 15,-2 4 6-15,-5 4-2 16,-2 4 30-16,-2 1-16 16,-2 0-14-16,0 9 22 15,2 4-23-15,4-1-1 16,5 1 9-16,2-3-9 15,0-4-3-15,9-2 1 0,4-4-5 16,5 0 0-16,-1-10 5 16,-1-4-13-16,-4-2 9 15,-9 1-26-15,-3 1 4 16,-4 2-3-16,-14 3-16 16,-3 4 0-16,-2 0-180 15,3 0-202-15</inkml:trace>
  <inkml:trace contextRef="#ctx0" brushRef="#br0" timeOffset="173187.55">21497 7909 406 0,'0'0'442'16,"0"0"-429"-16,0 0-11 16,0 0-2-16,0 0 29 15,0 0-25-15,-14 42 5 16,16-36-9-16,5-1-2 15,2-3 2-15,-2-2-11 16,0 0 7-16,-2-11 2 16,-3-5 4-16,-2 0 2 15,0 2 1-15,0 4-4 16,-7 5 44-16,-2 5-45 16,0 0-6-16,0 12-11 0,1 16-41 15,1 8-166-15,1 5-156 16</inkml:trace>
  <inkml:trace contextRef="#ctx0" brushRef="#br0" timeOffset="173929.34">21639 8644 834 0,'0'0'0'0,"0"0"-17"15,0 0 12 1,0 0 2-16,-17 55 3 0,17-47 0 16,6-4-8-16,4-3-2 15,-1-1-18-15,2 0 18 16,-2-9-4-16,0-6 12 16,-4-1 2-16,-3-2 0 15,-2 0 17-15,0 2 25 16,-9 4 14-16,-5 4 25 15,-4 5 3-15,1 3-26 16,-2 2-28-16,1 12-21 16,3 3 13-16,5 1-22 15,3 1 0-15,7-4 4 0,0-3-4 16,9-5-5 0,11-7-40-16,7 0-33 0,6-10-24 15,0-9-260-15</inkml:trace>
  <inkml:trace contextRef="#ctx0" brushRef="#br0" timeOffset="176414.94">23042 7933 554 0,'0'0'67'0,"0"0"-67"15,0 0-10-15,0 0 10 16,0 0 21-16,0 0-11 15,-17 0 20-15,9 0 43 16,1 0-20-16,-2 0-31 16,1 0-6-16,0 0 39 15,2 0-41-15,-1 0-3 16,0 0-1-16,1 9-9 16,-1 2 4-16,2 0-5 15,3 1 0-15,2-1-11 16,0-3 11-16,0 0-3 0,6-5-5 15,3-1-11-15,3-2 5 16,-1 0 8-16,2 0 6 16,-3 0-7-16,-1-3 12 15,0-2-5-15,-1-3 0 16,-3 0 3-16,0-2 2 16,-3-1-5-16,0-3 2 15,-2 1 18-15,0-2-12 16,0 1-4-16,0 4 6 15,0 3-7-15,0 5 27 16,0 2-20-16,0 0-10 16,-4 0 3-16,0 0-3 15,-2 0-6-15,-1 4 3 0,-3 3 3 16,2 3-10 0,0 0 8-16,1 1 1 0,1-2-8 15,3-1-2-15,3-3 4 16,0 0-8-16,0-1 0 15,0-1 11-15,0 2 0 16,0-3 4-16,0 2-7 16,3 0 7-16,1-4 0 15,-1 1 0-15,2 1-1 16,1-2-2-16,0 0-4 16,1 0 7-16,-2 0-3 15,-1 0 3-15,0-2 0 0,-2-3 2 16,-1-2-2-1,-1-2 14-15,0-1-3 0,0-5-5 16,0-2 28-16,0-3-28 16,-5-4 9-16,2-4-13 15,-2-2 1-15,-1-3 8 16,0-3-11-16,1-2 0 16,-4 2 17-16,3 2-5 15,-1 5 13-15,0 4-4 16,2 2-20-16,-2 4 16 15,2 0-17-15,0 1 0 16,0 3 3-16,2 1-2 16,1 2-1-16,-1 0 0 15,1 3 7-15,0 2-12 16,-1 0 5-16,1 1 0 0,0-1-2 16,-1 0 2-1,1-1-2-15,0 0 0 0,-2-2 1 16,4 1-9-16,0-3 6 15,0 0 4-15,0-1-7 16,0 3 13-16,0 1-6 16,-2 0 0-16,1 1 0 15,-1 0 1-15,0 2-1 16,-3-1 0-16,1 0 15 16,0 1-13-16,-1 1 7 15,2 0-9-15,0-1 2 16,0 1 3-16,0 1-5 0,-1 1 0 15,1 0 5-15,1 2-3 16,0-1-2-16,0 2 0 16,1 0 7-16,-1 0-2 15,0 0-5-15,-1 0 0 16,-3 0 1-16,-1 6 1 16,1 4-2-16,0 1 0 15,2 2 2-15,1 1-9 16,2 0 7-16,1-1-6 15,0-2-1-15,0-1-6 16,4-5 2-16,3 0 2 16,2-2-7-16,0-3 9 15,0 0-3-15,-2 0 10 16,0-7-3-16,-2-5 7 16,1-3-4-16,-4-1 0 0,-2 0 2 15,0 1 4-15,0 5-3 16,-8 2-3-16,-1 4 36 15,2 4-35-15,-1 0 17 16,0 1-18-16,-1 11 3 16,0 4-4-16,4 2 1 15,4-1 0-15,1-2-7 16,0-3 6-16,10-3-3 16,2-3 2-16,3-5-15 15,0-1 11-15,-2-2 5 0,-1-12 1 16,-6-2 9-1,-4 1-6-15,-2-1 3 0,-7 4 8 16,-8 3-14-16,-3 5 20 16,1 4-20-16,1 0-21 15,4 3-9-15,6 10-77 16,6-2-14-16,0 0-234 16</inkml:trace>
  <inkml:trace contextRef="#ctx0" brushRef="#br0" timeOffset="177681.91">23632 6168 324 0,'0'0'0'0,"0"0"-50"15,0 0 14-15,0 0 23 16,0 0 13-16,0 0 32 15,26-59 47-15,-25 52-6 16,0 0 5-16,-1-1 0 16,0-1 27-16,0 2 9 15,0 1-25-15,0 2-26 16,0 0 31-16,0 2-65 16,0 2 1-16,0 0 6 15,-2 0-36-15,-3 13 0 16,1 9-4-16,-2 4 13 15,4 7-5-15,2 3-4 0,0 3 0 16,0 1 0-16,2-2 0 16,4-6-1-16,2-3 0 15,-1-5-6-15,2-4 0 16,-1-3-14-16,1-5 4 16,-2-4 11-16,-2-4-21 15,-5-3 18-15,3 1 8 16,-2-2-9-16,0 0 4 15,1 0-12-15,-2 0 7 16,3-2 8-16,1-5 3 16,-2-1 0-16,0 0-5 15,0-3 2-15,-2 1-6 16,0 3 9-16,0-2 0 0,0 3 6 16,-10 3 3-16,-2 3 2 15,0 0-6-15,-5 1 1 16,3 11 5-16,0 3-11 15,4 1 0-15,6 0-3 16,2-1-4-16,2 2 4 16,0-4 2-16,7-1-3 15,6-2-4-15,0-3 1 16,1-4-10-16,-2-3 13 16,0 0 0-16,-1 0 4 15,-1-3 0-15,0-4 1 16,-1-3 3-16,-4-2-4 0,-1 1 0 15,-4 2 3-15,0 2-1 16,0 4 18-16,-1 3 3 16,-6 0-21-16,-3 6 3 15,3 9-5-15,-2 3 0 16,5 0 5-16,4-3-5 16,0-1 0-16,0-2-1 15,4-4 1-15,7-3-10 16,3-4 10-16,2-1 0 15,0-3 11-15,-1-10-10 16,-5-2 3-16,-6 0 1 16,-4 3-3-16,-1 2 39 15,-13 4-35-15,-2 3-3 0,0 3-6 16,0 0 3 0,4 9-28-16,5 3-37 0,7-1-65 15,0-3-185-15</inkml:trace>
  <inkml:trace contextRef="#ctx0" brushRef="#br0" timeOffset="178647.24">24835 5467 701 0,'0'0'64'15,"0"0"-64"-15,0 0-10 16,0 0 10-16,0 0 6 15,0 0 18-15,-22 58 8 16,19-35-16-16,0 0-12 16,1 2 10-16,1-2-13 15,1 4 21-15,0 2-8 16,7 5 8-16,3 2 10 16,1 2-31-16,3 4 5 0,2-1-3 15,2 1 4-15,3 2-3 16,2-1-4-16,2-2 1 15,-3-2 15-15,-2-5-12 16,-3 0-1-16,-3 0 12 16,1-3-10-16,-6 0 10 15,1-3-15-15,1-1 0 16,-4-3 34-16,3-4-34 16,-2-3 0-16,0-2 9 15,-3-4-8-15,0-1 14 16,-2-3-13-16,-1 0 2 15,0-3 10-15,0 0-8 0,-1 0-4 16,1-1 2-16,-2-2-1 16,3 1-6-16,1-1-7 15,1-1-42-15,4 0-35 16,-3-9-138-16</inkml:trace>
  <inkml:trace contextRef="#ctx0" brushRef="#br0" timeOffset="179965.58">24659 4471 828 0,'0'0'25'16,"0"0"5"-16,0 0 22 15,0 0-8-15,0 0 22 16,0 0-38-16,0-13-10 16,0 13-18-16,0 0-17 15,0 17 15-15,0 7 2 16,0 5 13-16,0 2-8 15,0 0 1-15,3-2-2 0,4 1-4 16,0 1 0 0,3-4-3-16,-2 1 10 0,1-2-7 15,-2-2 0-15,1-3 5 16,-1-1-11-16,1-4 6 16,-1-3 0-16,-1-1-1 15,0-2 2-15,-3-3-1 16,0-1 0-16,-1-2 9 15,0 0-18-15,3-3 7 16,0 2 2-16,1-2-12 16,-3-1 10-16,1 0 1 15,-1 0 0-15,3 0-2 16,-2-2-5-16,1-5 5 0,-2-3 3 16,-3-2-13-1,0-1-1-15,0 0 3 0,-1 1 9 16,-7 4-15-16,-3 1 12 15,1 2-6-15,0 4 7 16,-1 1-9-16,-2 0 15 16,1 6-2-16,-3 9 0 15,6 4 6-15,1 2-6 16,4-1 0-16,4-2 1 16,0 0-5-16,4-2 4 15,8-1 0-15,2-4-5 16,1-4 9-16,2-2-4 0,-2-3 0 15,0-2 2 1,2 0 16-16,-2 0-11 0,-1-9-4 16,-4-2 7-16,-3-2-3 15,-4 1 17-15,-3 1-24 16,0 3 1-16,-8 3 10 16,-8 3-10-16,0 2-1 15,-2 0 0-15,3 11 0 16,5 2-1-16,3 1-6 15,7-1 3-15,0-2-7 16,0-2 11-16,4-2 0 16,10-3-1-16,7-4-4 15,4 0 5-15,1-4 4 16,-2-10 7-16,-8-2 27 16,-11-1-10-16,-5-1 8 15,-12 1-36-15,-15 7 6 0,-6 6-12 16,-1 4-33-16,1 1-51 15,6 12-76-15,7 4-428 16</inkml:trace>
  <inkml:trace contextRef="#ctx0" brushRef="#br0" timeOffset="181478.43">23315 5989 765 0,'0'0'10'16,"0"0"-4"-16,0 0 0 15,-69-14 47-15,65 14-19 16,2 0 25-16,2 0-59 15,0 0-6-15,5 7-1 16,13 5 7-16,7 0 0 16,11-1 6-16,5-1-6 15,2-1 14-15,2-5-14 16,-1 0 0-16,-5-2 11 16,-1 0-11-16,-7-1 0 0,-7 1 0 15,-10 0 7-15,-7-2-2 16,-6 0-2-16,-1 0-2 15,0 0 5-15,0 2-6 16,0-2-61-16,0 0-231 16</inkml:trace>
  <inkml:trace contextRef="#ctx0" brushRef="#br0" timeOffset="188269.19">19808 5327 1074 0,'0'0'0'0,"0"0"-93"15,0 0-14-15,0 0 107 16,89-16 22-16,-51 7-3 16,7-2-12-16,4-2 10 15,3-5-8-15,8-2 4 16,-2-5-13-16,-5-1 1 0,-13 1-5 15,-14 4 9-15,-15 3-5 16,-11 2 7-16,0 5-6 16,-13 2 32-16,-10 6-22 15,-7 3-11-15,-9 2 32 16,-3 16-29-16,3 5 1 16,4 7 3-16,11 3-6 15,12 2-2-15,12 1-2 16,1-3-14-16,21-7 14 15,12-6-29-15,5-10 21 16,6-7-2-16,0-3-9 16,-6 0-8-16,-11-8-18 15,-12 3 4-15,-16 3-9 0,-3 2 35 16,-26 7 18 0,-14 18 63-16,-10 10-13 0,-2 7 9 15,5 5-18-15,15-3-9 16,18-3 4-16,17-5-36 15,2-5 0-15,25-5 0 16,15-8 5-16,11-8-15 16,5-6 4-16,2-4-78 15,-8-1-48-15,-7-14-231 16</inkml:trace>
  <inkml:trace contextRef="#ctx0" brushRef="#br0" timeOffset="188535.25">20474 5360 1015 0,'0'0'0'0,"0"0"-66"0,0 0 66 15,73 71 19-15,-54-32 3 16,-6 3 0-16,-6 0-9 16,-5-3 1-16,-2-5-14 15,0-9 3-15,-2-10-8 16,-2-8 6-16,-1-7-1 15,0 0 19-15,1-19 6 16,2-9-23-16,2-11 1 16,0-6 4-16,13-2 16 15,6 1-23-15,4 3-21 16,4 4-1-16,0 9-100 0,-2 8-121 16,-4 9-443-1</inkml:trace>
  <inkml:trace contextRef="#ctx0" brushRef="#br0" timeOffset="189069.17">20837 5284 907 0,'0'0'0'15,"0"0"-21"-15,50 56 21 16,-32-18 11-16,-5 4 16 0,-5 2-15 15,-4-3 23-15,-4-3-27 16,0-5-6-16,-6-6 2 16,-8-9-2-16,-3-7-2 15,1-6 6-15,-1-5-3 16,2 0-3-16,4-16-3 16,5-9-24-16,6-10 23 15,0-7-5-15,15-6 9 16,8-8-1-16,5-2-9 15,3 5-14-15,-1 15-24 16,-5 20 40-16,-4 16-1 16,-4 2 7-16,-3 13 1 15,-4 6 1-15,0 7 2 0,-4 6 10 16,-2 0-12-16,0 2 0 16,2-3 2-16,5-6-2 15,5-5 0-15,6-7-1 16,2-6 2-16,3-7 5 15,1 0-6-15,0-11 0 16,-4-9 11-16,-7-7-10 16,-7-8-1-16,-10-5 22 15,-3 0 3-15,-17 5 13 16,-6 8 13-16,-6 9-39 16,-2 9-12-16,1 6-31 15,3 3-17-15,8 0-96 16,7 7-231-16</inkml:trace>
  <inkml:trace contextRef="#ctx0" brushRef="#br0" timeOffset="189386.31">21403 5133 970 0,'0'0'0'0,"0"0"-10"16,69 65 10-16,-44-25 30 16,-5 6 1-16,-9 0-11 15,-5-4-1-15,-5-8-19 16,-1-13-14-16,0-9 13 0,0-10 2 16,-6-2 14-16,1-11 9 15,0-17-24-15,5-9 0 16,0-10 8-16,7-7-6 15,16-2 17-15,8-2-19 16,8 6-9-16,1 12 2 16,-5 17-41-16,-7 20-20 15,-14 4-70-15,-12 21-306 16</inkml:trace>
  <inkml:trace contextRef="#ctx0" brushRef="#br0" timeOffset="189735.95">20263 6026 798 0,'0'0'0'0,"124"-52"-44"15,-37 19 44-15,14-2 41 0,6 1-28 16,3 1-7 0,-3 2-6-16,-6 6 4 0,-9 5-4 15,-17 5 0-15,-18 3-4 16,-26 4 0-16,-21 3-74 15,-10 3 18-15,-21 2-66 16,-20 0 59-16,-15 0-181 16</inkml:trace>
  <inkml:trace contextRef="#ctx0" brushRef="#br0" timeOffset="189986.92">20259 6036 686 0,'0'0'0'0,"126"-27"-12"16,-34 6 12-16,13-5 91 15,11 1-23-15,2 0-13 16,0 3-33-16,-5 5 4 16,-15 3 0-16,-18 2-24 15,-27 4 0-15,-26 4 16 16,-18 2-16-16,-9 2 5 15,0 0 51-15,-13-1-58 16,-3 1-111-16,2 0-218 16,3-1-118-16</inkml:trace>
  <inkml:trace contextRef="#ctx0" brushRef="#br0" timeOffset="192203.94">17700 5697 1086 0,'0'0'0'16,"0"0"-8"-16,0 0-64 16,35 71 72-16,-8-14 39 15,-2 5 0-15,1 0-30 16,-1-5-5-16,-2-8 6 15,-1-8-10-15,-1-11 0 0,-5-11-3 16,-5-11 10-16,-2-8-4 16,-2-8 2-16,5-23 13 15,5-20 30-15,6-19-47 16,5-13 8-16,3-11-9 16,4-6-4-16,4 1-18 15,4 14-53-15,2 27-114 16,-4 33-30-16,-8 25-213 15</inkml:trace>
  <inkml:trace contextRef="#ctx0" brushRef="#br0" timeOffset="192722.83">18482 5832 740 0,'0'0'45'16,"0"0"-9"-16,70-14 25 15,-45-8 5-15,-5-6-32 16,-8-4-33-16,-7 5 17 15,-5 3 12-15,0 9 26 16,-12 8-17-16,-6 7-13 16,-7 0-17-16,-5 21 3 15,-4 10-12-15,-1 6 0 16,2 3 8-16,5 1-7 16,4-2 1-16,8-1-2 15,4-4-24-15,6-10-52 16,6-13-51-16,2-11-62 0,18-4-20 15,7-15 188-15,3 1 18 16,3 4 6-16,4 7 26 16,2 7 85-16,2 0-11 15,1 0-41-15,0 0-34 16,-1 0-8-16,2 0 12 16,-2-9-19-16,1-9-2 15,1-11 7-15,-3-8-18 16,-4-12-1-16,-5-11-9 15,-8-12-19-15,-8-13 10 16,-8-11 12-16,-5-1 7 16,-2 10 3-16,-12 20 2 0,-8 29 51 15,-2 21 66-15,1 17-71 16,1 2-8 0,1 27-38-16,1 19-4 0,3 16 39 15,5 8-37-15,6 4 4 16,4 0-7-16,4-1-7 15,13-3-43-15,4-7-182 16,1-13-375-16</inkml:trace>
  <inkml:trace contextRef="#ctx0" brushRef="#br0" timeOffset="192857.04">19420 5740 1198 0,'0'0'0'15,"0"0"-35"-15,0 0-5 0,0 0-55 16,0 0-113-16,0 0-289 16</inkml:trace>
  <inkml:trace contextRef="#ctx0" brushRef="#br0" timeOffset="193204.81">17972 6401 854 0,'94'-30'0'0,"25"-5"-49"15,18 1 49-15,13-6 86 16,3 0-72-16,-4 3-7 16,-11 3 5-16,-15 7 0 15,-21 5 4-15,-25 6-15 16,-29 7 3-16,-30 3-8 16,-18 5-2-16,-30 1-5 15,-22 0 11-15,-13 12-50 16,-8 6-180-16,-5 3-159 0</inkml:trace>
  <inkml:trace contextRef="#ctx0" brushRef="#br0" timeOffset="193437.87">18087 6538 946 0,'0'0'0'0,"86"-8"-168"16,-6-11 168-16,15-8 66 15,16-2 1-15,5-5-3 16,3 5 6-16,-1 2-31 16,-12 5-30-16,-15 3 5 15,-18 6 8-15,-25 4-15 16,-18 3 12-16,-18 4-14 16,-11 1-5-16,-1 1 31 0,-6 0-31 15,-13 0-133-15,-6 0-348 16</inkml:trace>
  <inkml:trace contextRef="#ctx0" brushRef="#br0" timeOffset="208693.11">22022 2737 721 0,'0'0'0'16,"71"-38"-21"-16,-17 17-217 15,6-6 204-15,3 1 34 16,-3 2 116-16,-4 2-70 16,-8 3-18-16,-5 2-28 15,-7 3 0-15,-5-1-77 0,-9 4-68 16,-9 3-190-16</inkml:trace>
  <inkml:trace contextRef="#ctx0" brushRef="#br0" timeOffset="208910.8">22198 2774 577 0,'0'0'298'15,"0"0"-298"-15,89-40-28 16,-37 19 28-16,3 2 5 0,-5 1-5 16,-5 5-2-16,-9 1 2 15,-2 2-2-15,-1 0-20 16,-2-3-209-16,-4-1 59 16,-4 0-162-16</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3:50.710"/>
    </inkml:context>
    <inkml:brush xml:id="br0">
      <inkml:brushProperty name="width" value="0.05" units="cm"/>
      <inkml:brushProperty name="height" value="0.05" units="cm"/>
      <inkml:brushProperty name="color" value="#5B2D90"/>
    </inkml:brush>
  </inkml:definitions>
  <inkml:trace contextRef="#ctx0" brushRef="#br0">336 1 0,'0'0'112,"-135"142"272,74-79-176,9-8-48,13-14 48,11-11-63,14-8-1,8-8-96,6-5-32,0-2-32,2-3 0,20-4 16,9 0-16,9 0 16,8-11-272</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15.354"/>
    </inkml:context>
    <inkml:brush xml:id="br0">
      <inkml:brushProperty name="width" value="0.05" units="cm"/>
      <inkml:brushProperty name="height" value="0.05" units="cm"/>
      <inkml:brushProperty name="color" value="#5B2D90"/>
    </inkml:brush>
  </inkml:definitions>
  <inkml:trace contextRef="#ctx0" brushRef="#br0">0 304 1008,'0'0'5240,"1"-4"-4677,3-8 2203,-3 36-2360,4 43-662,-4-64 264,0 0 0,0-1 0,0 1 0,1 0 0,-1 0 0,1-1-1,0 1 1,0-1 0,0 1 0,0-1 0,0 0 0,0 0 0,1 0 0,-1 0 0,1 0 0,-1 0 0,1-1 0,0 1-1,-1-1 1,1 0 0,0 0 0,0 0 0,0 0 0,0 0 0,0-1 0,0 1 0,0-1 0,1 0 0,-1 0-1,0 0 1,5-1 0,5-2 101,-1 0-1,1 0 0,-1-1 0,0-1 1,0 0-1,16-9 0,58-32 172,128-71 62,-176 93-321,-1-1 1,-1-2-1,42-41 0,-70 60-34,1 0-1,-2-1 0,0 1 1,0-1-1,0-1 0,-1 1 1,6-14-1,-17 35-572,-1 0 0,-1-1 0,0 1 0,-11 13 1,-22 26-2924</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16.455"/>
    </inkml:context>
    <inkml:brush xml:id="br0">
      <inkml:brushProperty name="width" value="0.05" units="cm"/>
      <inkml:brushProperty name="height" value="0.05" units="cm"/>
      <inkml:brushProperty name="color" value="#5B2D90"/>
    </inkml:brush>
  </inkml:definitions>
  <inkml:trace contextRef="#ctx0" brushRef="#br0">12 302 2577,'0'0'1774,"-1"-4"-1173,-4-4 1686,1 10-1019,2 24-738,2-22-512,0-1-1,0 0 1,1 1 0,-1-1 0,1 0 0,0 1 0,0-1 0,0 0-1,0 0 1,0 0 0,1 0 0,-1 0 0,1 0 0,0 0-1,0 0 1,0-1 0,0 1 0,0-1 0,3 3 0,-1-4 69,1 1 1,-1-1-1,0 0 1,1-1 0,-1 1-1,0-1 1,1 1-1,-1-1 1,0-1-1,1 1 1,-1-1 0,1 1-1,-1-1 1,0 0-1,0-1 1,7-2 0,5-3 242,1-2 0,24-16 0,-30 18-208,223-157 1013,-54 36-621,-172 123-554,-4 1-208,0 1 0,1-1 0,-1 1 0,1 1 0,0-1-1,0 1 1,0-1 0,0 1 0,0 1 0,1-1-1,-1 1 1,10-1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19.307"/>
    </inkml:context>
    <inkml:brush xml:id="br0">
      <inkml:brushProperty name="width" value="0.05" units="cm"/>
      <inkml:brushProperty name="height" value="0.05" units="cm"/>
      <inkml:brushProperty name="color" value="#5B2D90"/>
    </inkml:brush>
  </inkml:definitions>
  <inkml:trace contextRef="#ctx0" brushRef="#br0">1 0 5122,'0'0'15672,"39"50"-14776,-25-9-832,-6 6 48,-2 6-112,-6-1-368,0-9-3090,0-15-7763</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40.134"/>
    </inkml:context>
    <inkml:brush xml:id="br0">
      <inkml:brushProperty name="width" value="0.05" units="cm"/>
      <inkml:brushProperty name="height" value="0.05" units="cm"/>
      <inkml:brushProperty name="color" value="#5B2D90"/>
    </inkml:brush>
  </inkml:definitions>
  <inkml:trace contextRef="#ctx0" brushRef="#br0">280 0 1185,'0'0'1136,"-127"86"-384,83-60-415,7 1-321,7 0 16,6 3 0,10 1-64,10-3-32,4-3-2274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41.197"/>
    </inkml:context>
    <inkml:brush xml:id="br0">
      <inkml:brushProperty name="width" value="0.05" units="cm"/>
      <inkml:brushProperty name="height" value="0.05" units="cm"/>
      <inkml:brushProperty name="color" value="#5B2D90"/>
    </inkml:brush>
  </inkml:definitions>
  <inkml:trace contextRef="#ctx0" brushRef="#br0">35 279 3970,'0'0'315,"-1"-15"714,-8-238 4521,7 242-4585,-3 16-424,-3 18-447,3 9-3,2 0-1,1 0 0,2 0 1,4 39-1,27 130 610,-2-8-150,-9 259-169,-7-82-203,-5-269-116,36 166 0,-11-142 140,-18-74 71,-1 1-1,-3 1 0,-3 0 1,4 66-1,-13-90-189,0-1-1,-2 1 1,-10 45 0,10-49-428,1-6-3518</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42.270"/>
    </inkml:context>
    <inkml:brush xml:id="br0">
      <inkml:brushProperty name="width" value="0.05" units="cm"/>
      <inkml:brushProperty name="height" value="0.05" units="cm"/>
      <inkml:brushProperty name="color" value="#5B2D90"/>
    </inkml:brush>
  </inkml:definitions>
  <inkml:trace contextRef="#ctx0" brushRef="#br0">20 344 4178,'0'0'6763,"-5"-2"-6430,-10-6-194,17 4-51,31 4-35,-8 0-79,385 3 311,502-8 1015,-5-49-290,-174 9-758,466-62 417,-296 51-299,-534 43-286,1-11-92,211-5 245,-459 29 4387,-120 1-5378,-1-1 637,-1 0-1,0 0 0,1 0 0,-1 0 0,0 1 0,1-1 0,-1 0 0,0 0 1,0 0-1,1 0 0,-1 0 0,0 0 0,1 1 0,-1-1 0,0 0 0,0 0 1,1 0-1,-1 1 0,0-1 0,0 0 0,0 0 0,0 0 0,1 1 0,-1-1 0,0 0 1,0 1-1,0-1 0,0 0 0,0 0 0,0 1 0,1-1 0,-1 0 0,0 1 1,0-1-1,0 0 0,0 1 0,0-1 0,0 0 0,0 0 0,0 1 0,-1-1 0,1 0 1,0 1-1,0-1 0,0 0 0,0 1 0,-7 9-5615</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43.986"/>
    </inkml:context>
    <inkml:brush xml:id="br0">
      <inkml:brushProperty name="width" value="0.05" units="cm"/>
      <inkml:brushProperty name="height" value="0.05" units="cm"/>
      <inkml:brushProperty name="color" value="#5B2D90"/>
    </inkml:brush>
  </inkml:definitions>
  <inkml:trace contextRef="#ctx0" brushRef="#br0">34 55 1377,'0'0'4178,"0"-7"-3690,0 4-298,1 1-99,-1 0 0,0 0 0,1 0 0,-1 0 0,0-1 0,0 1 0,-1 0 0,1 0 0,0 0 0,-1 0 0,1 0 0,-1 0 0,0-1 0,1 1 0,-2-2 0,1 4-50,1-1 0,0 1-1,0-1 1,-1 1 0,1-1 0,0 1 0,-1-1 0,1 1 0,-1 0-1,1-1 1,0 1 0,-1-1 0,1 1 0,-1 0 0,1-1-1,-1 1 1,1 0 0,-1 0 0,1 0 0,-1-1 0,1 1 0,-1 0-1,0 0 1,1 0 0,-1 0 0,1 0 0,-1 0 0,1 0 0,-1 0-1,1 0 1,-1 0 0,0 0 0,1 0 0,-1 1 0,1-1-1,-1 0 1,1 0 0,-1 0 0,1 1 0,-1-1 0,1 0 0,-1 1-1,1-1 1,-1 0 0,1 1 0,0-1 0,-1 1 0,1-1 0,0 1-1,-1-1 1,1 1 0,0-1 0,0 1 0,-1-1 0,1 1-1,0-1 1,0 1 0,-1 2-38,0-1-1,0 1 0,1-1 1,-1 1-1,1-1 1,0 1-1,0-1 1,0 1-1,0-1 1,0 1-1,0-1 1,2 5-1,-2-7 3,0-1 0,0 1 1,0 0-1,0 0 0,0 0 1,0-1-1,0 1 0,0 0 0,0 0 1,0-1-1,0 1 0,0 0 1,0 0-1,0 0 0,1 0 0,-1-1 1,0 1-1,0 0 0,0 0 0,0 0 1,0-1-1,1 1 0,-1 0 1,0 0-1,0 0 0,0 0 0,0 0 1,1 0-1,-1 0 0,0-1 0,0 1 1,0 0-1,1 0 0,-1 0 1,0 0-1,0 0 0,1 0 0,-1 0 1,0 0-1,0 0 0,0 0 0,1 0 1,-1 0-1,0 0 0,0 0 1,0 0-1,1 0 0,-1 1 0,0-1 1,0 0-1,0 0 0,1 0 0,-1 0 1,0 0-1,0 0 0,0 1 1,0-1-1,1 0 0,-1 0 0,0 0 1,0 0-1,0 1 0,0-1 1,0 0-1,0 0 0,1 1 0,4-18 216,-4 1 420,-1 23 225,-1 19-3561,1-18-1531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45.204"/>
    </inkml:context>
    <inkml:brush xml:id="br0">
      <inkml:brushProperty name="width" value="0.05" units="cm"/>
      <inkml:brushProperty name="height" value="0.05" units="cm"/>
      <inkml:brushProperty name="color" value="#5B2D90"/>
    </inkml:brush>
  </inkml:definitions>
  <inkml:trace contextRef="#ctx0" brushRef="#br0">60 0 3153,'0'0'2532,"1"6"-2081,4 14-10,-5-20-421,0 1 0,0-1 0,0 1 0,1-1 0,-1 1 0,0-1 0,0 1 0,0-1 0,0 1 0,0-1 0,1 1 0,-1-1 0,0 1 0,0-1 0,1 0 0,-1 1 0,0-1 0,1 1-1,-1-1 1,0 0 0,1 1 0,-1-1 0,1 0 0,-1 0 0,1 1 0,-1-1 0,0 0 0,1 0 0,-1 0 0,1 1 0,-1-1 0,1 0 0,-1 0 0,1 0 0,-1 0 0,1 0 0,-1 0 0,1 0 0,-1 0 0,1 0 0,-1 0 0,1 0 0,-1-1 0,1 1 0,-1 0 0,1 0 0,-1 0 0,1-1 0,-1 1 0,1-1-1,-1 1-23,1 0-1,-1 0 0,0-1 0,1 1 0,-1 0 0,0-1 0,1 1 0,-1-1 0,0 1 0,0 0 0,1-1 0,-1 1 1,0-1-1,0 1 0,0-1 0,0 1 0,0 0 0,1-1 0,-1 1 0,0-1 0,0 1 0,0-1 0,0 1 0,0-1 1,0 1-1,-1-1 0,1 1 0,0-1 0,0 1 0,0-1 0,0 1 0,0 0 0,-1-1 0,1 1 0,0-1 0,0 1 1,-1 0-1,1-1 0,0 1 0,-1 0 0,1-1 0,0 1 0,-1-1 0,-19-7-221,17 8 222,0 0 1,0 0-1,0 0 1,0 1-1,0-1 1,0 1-1,0-1 1,0 1-1,0 0 1,0 0-1,0 1 1,1-1-1,-1 1 1,0-1-1,1 1 1,-3 2-1,3-2 28,0 0 0,1 0 0,0 0-1,-1 1 1,1-1 0,0 0 0,0 1 0,1-1-1,-1 1 1,0-1 0,1 1 0,-1-1-1,1 1 1,0-1 0,0 1 0,0 0 0,0-1-1,1 1 1,-1-1 0,2 5 0,-2-7 32,0 1-1,0-1 1,1 1 0,-1-1 0,0 0 0,1 1-1,-1-1 1,0 1 0,1-1 0,-1 0 0,1 1-1,-1-1 1,1 0 0,-1 1 0,1-1-1,-1 0 1,1 0 0,-1 1 0,1-1 0,-1 0-1,1 0 1,-1 0 0,1 0 0,-1 0 0,1 0-1,-1 0 1,1 0 0,-1 0 0,1 0 0,0 0-1,-1 0 1,1 0 0,-1 0 0,1-1-1,-1 1 1,1 0 0,-1 0 0,1-1 0,-1 1-1,1 0 1,-1 0 0,0-1 0,1 1 0,-1-1-1,1 1 1,-1 0 0,0-1 0,1 1 0,-1-1-1,0 1 1,0-1 0,1 1 0,-1-1-1,0 1 1,0-1 0,0 1 0,0-1 0,1 1-1,-1-1 1,0 1 0,0-1 0,0 0 0,0 1-1,0-1 1,0 1 0,-1-1 0,1 0 0,2-26-1748,10 27-1360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46.095"/>
    </inkml:context>
    <inkml:brush xml:id="br0">
      <inkml:brushProperty name="width" value="0.05" units="cm"/>
      <inkml:brushProperty name="height" value="0.05" units="cm"/>
      <inkml:brushProperty name="color" value="#5B2D90"/>
    </inkml:brush>
  </inkml:definitions>
  <inkml:trace contextRef="#ctx0" brushRef="#br0">68 43 144,'0'0'7217,"16"-23"-4846,-16 22-2368,-1 0 0,1 0 0,0 0 0,-1-1 0,0 1 0,1 0 0,-1 0-1,0 1 1,1-1 0,-1 0 0,0 0 0,0 0 0,0 0 0,1 1 0,-1-1-1,0 0 1,0 1 0,0-1 0,0 1 0,-1-1 0,1 1 0,0-1 0,0 1-1,0 0 1,0-1 0,0 1 0,0 0 0,-1 0 0,1 0 0,0 0-1,0 0 1,0 0 0,0 0 0,-1 1 0,-1 0 0,1-1-2,-1 0 0,1 0 1,0 1-1,0-1 0,-1 1 1,1-1-1,0 1 0,0 0 1,0 0-1,0 0 0,0 0 0,0 0 1,0 0-1,0 1 0,0-1 1,1 1-1,-1-1 0,0 1 1,1 0-1,-3 2 0,4-3 0,-1 1 0,0-1 0,1 0 1,-1 1-1,1-1 0,-1 0 0,1 1 0,0-1 0,0 0 0,-1 1 0,1-1 0,0 0 0,0 1 0,0-1 0,1 1 1,-1-1-1,0 0 0,0 1 0,1-1 0,-1 0 0,1 1 0,-1-1 0,1 0 0,-1 1 0,1-1 0,0 0 0,0 0 1,0 0-1,0 0 0,-1 0 0,1 0 0,1 0 0,-1 0 0,0 0 0,0 0 0,0-1 0,0 1 0,1 0 0,-1-1 1,0 1-1,0-1 0,1 1 0,-1-1 0,1 0 0,-1 1 0,0-1 0,1 0 0,-1 0 0,0 0 0,1 0 0,-1 0 0,1-1 1,-1 1-1,0 0 0,1-1 0,-1 1 0,0-1 0,1 1 0,-1-1 0,0 1 0,0-1 0,1 0 0,-1 0 0,0 0 1,0 1-1,0-1 0,0 0 0,1-2 0,-1 1 131,0-1 0,0 1 0,0-1 0,0 0 0,0 0 1,0 1-1,-1-1 0,1 0 0,-1 0 0,0-3 0,0-6 17,0 20-2418,0 3-839</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48.915"/>
    </inkml:context>
    <inkml:brush xml:id="br0">
      <inkml:brushProperty name="width" value="0.05" units="cm"/>
      <inkml:brushProperty name="height" value="0.05" units="cm"/>
      <inkml:brushProperty name="color" value="#5B2D90"/>
    </inkml:brush>
  </inkml:definitions>
  <inkml:trace contextRef="#ctx0" brushRef="#br0">0 26 4018,'0'0'5314,"32"-18"-3219,-20 10-1920,-11 8-175,-4 2-12,1 0 0,0 1 0,0-1 0,0 1 0,0-1 0,0 1 0,0 0 0,0-1 1,-2 7-1,0-2 45,3-13 743,14 5-9915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57.288"/>
    </inkml:context>
    <inkml:brush xml:id="br0">
      <inkml:brushProperty name="width" value="0.05" units="cm"/>
      <inkml:brushProperty name="height" value="0.05" units="cm"/>
      <inkml:brushProperty name="color" value="#5B2D90"/>
    </inkml:brush>
  </inkml:definitions>
  <inkml:trace contextRef="#ctx0" brushRef="#br0">20 2138 1553,'0'0'4655,"-20"-23"-658,21 18-4000,0 0 0,1 0 1,0 0-1,0 0 0,0 0 0,0 0 1,1 0-1,-1 1 0,1-1 0,0 1 1,1-1-1,-1 1 0,1 1 1,0-1-1,0 0 0,8-5 0,16-17 42,-13 8-107,35-44-51,65-91 98,-104 139 64,0 1 0,0 0 0,2 0 1,0 1-1,0 1 0,1 0 1,0 1-1,1 0 0,0 1 1,0 1-1,1 0 0,25-8 0,1 5 13,1 2 0,0 2 0,55-3 0,133 7 266,-139 4-278,-11 17 7,100 14-6,-118-25 288,1-2-1,63-5 1,-109-3-316,0 0 0,0-1 0,-1-1 0,1-1-1,-1-1 1,0 0 0,-1-1 0,0-1 0,0 0 0,-1-2 0,26-22 0,-37 28-11,-1 0-1,0 0 1,0 0 0,-1 0 0,1-1 0,-1 1 0,0-1-1,-1 0 1,0 1 0,2-12 0,5-18 20,5 5-53,-10 22 27,1 1 0,-1-1 0,-1 1-1,0-1 1,0 0 0,0 0 0,-1 0-1,1-12 1,6-9-20,1-1-51,-11-92-3,5 119 74,0 0 1,0 0-1,0-1 1,1 2 0,-1-1-1,1 0 1,-1 1-1,1-1 1,0 1-1,0 0 1,0 1 0,5-3-1,6-3-7,-2 0 6,0 0 0,1 1 0,-1 1 0,1 0 0,0 1 0,1 0 0,-1 1 0,1 1 0,18-1 0,-6 3 5,0 0 0,0 2 0,0 2 0,32 7 0,43 11 10,-77-17-26,0 0 0,46 3 0,-16-3-11,0-1 64,-1-2 0,1-2 0,0-3 0,-1-2 0,69-15-1,-90 10 6,0 0-1,-1-2 0,46-24 1,34-13-30,-93 40-15,1-1 0,-1 0 1,34-26-1,2-1-6,-39 27-1,0-1 1,-1-1-1,-1 0 1,0-1-1,-1 0 1,0-1-1,-1-1 1,-1 0-1,0 0 0,-1-1 1,-1-1-1,14-31 1,12-85-34,-28 100 40,1 0 0,2 1 0,1-1-1,23-45 1,-8 33-20,61-81 1,-81 120 17,-1 0 0,1 0 0,1 0 0,-1 1 0,1 0 0,0 0 0,0 1 0,0 0 0,1 0 0,-1 0 0,1 1 0,0 0-1,0 1 1,0 0 0,13-2 0,8 2-5,0 0-1,0 2 1,34 4-1,15 0 2,-75-4 10,1-1 0,-1 0-1,0 0 1,0 0 0,0-1 0,-1 1 0,1-1 0,0 1 0,0-1 0,-1 0 0,1 0 0,-1 0 0,0-1 0,0 1 0,1-1-1,2-4 1,27-42-362,-27 42-101,-7 13-262,-12 17-3031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00.149"/>
    </inkml:context>
    <inkml:brush xml:id="br0">
      <inkml:brushProperty name="width" value="0.05" units="cm"/>
      <inkml:brushProperty name="height" value="0.05" units="cm"/>
      <inkml:brushProperty name="color" value="#5B2D90"/>
    </inkml:brush>
  </inkml:definitions>
  <inkml:trace contextRef="#ctx0" brushRef="#br0">44 32 1473,'0'0'6392,"0"-3"-5520,0-15 417,-18 53-889,17-32-394,0-1-1,0 1 1,1-1-1,-1 1 1,0-1-1,1 1 1,0-1-1,-1 1 1,1 0-1,0-1 1,0 1-1,1 0 1,-1-1-1,0 1 1,1-1-1,1 5 1,-2-6 4,1 0 0,-1 0 0,1 0-1,0 0 1,-1-1 0,1 1 0,0 0 0,-1 0 0,1 0 0,0-1 0,0 1 0,0 0 0,0-1 0,-1 1 0,1-1 0,0 1-1,0-1 1,0 1 0,0-1 0,0 0 0,1 1 0,-1-1 0,0 0 0,0 0 0,0 0 0,0 0 0,0 0 0,0 0-1,0 0 1,0 0 0,0 0 0,0-1 0,0 1 0,0 0 0,0-1 0,0 1 0,0-1 0,0 1 0,0-1 0,0 1 0,0-1-1,1-1 1,1-2 2,-1 0 0,0 0-1,0 0 1,0-1 0,0 1 0,-1-1-1,1 1 1,-1-1 0,-1 0-1,1 1 1,0-1 0,-1 0 0,0 0-1,0 1 1,-1-1 0,1 0-1,-3-7 1,2 11-12,0 0 0,0 0 1,0 1-1,0-1 0,-1 0 0,1 0 0,0 1 1,0-1-1,-1 1 0,1-1 0,-1 1 0,1 0 0,0-1 1,-1 1-1,1 0 0,-1 0 0,1 0 0,-3 0 0,3 0 1,0 0-1,0 0 1,0 0-1,0 0 1,0 0 0,1 0-1,-1 0 1,0 0-1,0 0 1,0 0-1,0 1 1,0-1-1,0 0 1,1 0-1,-1 1 1,0-1-1,0 1 1,0-1-1,1 1 1,-1-1-1,0 1 1,1-1-1,-1 1 1,0 0-1,1-1 1,-1 1-1,1 0 1,-1 0-1,0 0 1,1 0 12,0 0 1,1 0 0,-1 0-1,0 0 1,0 0 0,1 0-1,-1 0 1,0 0 0,1 0-1,-1 0 1,1 0 0,-1-1-1,1 1 1,-1 0 0,1 0-1,0 0 1,-1-1 0,1 1-1,0 0 1,0-1 0,0 1-1,-1-1 1,1 1 0,0-1-1,0 1 1,0-1-1,0 0 1,0 1 0,2-1-1,-1 1 82,1-1 0,0 1-1,-1-1 1,1 0-1,0 0 1,0 0 0,-1 0-1,1-1 1,0 1-1,-1-1 1,5-1-1,-7 2-84,1-1-1,-1 1 0,1-1 0,0 1 0,-1-1 0,1 0 0,-1 1 0,1-1 0,-1 0 0,0 0 0,1 1 1,-1-1-1,0 0 0,1 0 0,-1 0 0,0 0 0,0 1 0,0-1 0,0 0 0,0 0 0,0 0 0,0 0 1,0 1-1,0-1 0,0 0 0,0 0 0,0 0 0,-1 0 0,1 1 0,0-1 0,-1 0 0,1 0 0,-1 1 1,1-1-1,-1 0 0,1 0 0,-1 1 0,1-1 0,-1 1 0,1-1 0,-1 0 0,0 1 0,0-1 0,1 1 1,-1 0-1,0-1 0,0 1 0,1 0 0,-1-1 0,0 1 0,0 0 0,0 0 0,0-1 0,-2 1-7,-43 5-65,45-4 60,0-1 1,-1 1 0,1-1-1,0 1 1,-1 0-1,1-1 1,0 1 0,0 0-1,0 0 1,-1 0-1,1 0 1,0 0 0,0 0-1,1 0 1,-1 0-1,0 1 1,0-1 0,0 0-1,1 0 1,-1 1-1,1-1 1,-1 0 0,1 1-1,-1-1 1,1 1 0,0-1-1,0 1 1,0-1-1,0 3 1,1-3 18,0-1 1,0 1-1,1 0 1,-1 0-1,1-1 0,-1 1 1,1-1-1,-1 1 1,1-1-1,-1 0 0,1 0 1,-1 1-1,1-1 1,-1 0-1,1 0 0,-1-1 1,1 1-1,-1 0 1,3-1-1,-1 1-61,27 0-3781,-19 0-4108</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01.635"/>
    </inkml:context>
    <inkml:brush xml:id="br0">
      <inkml:brushProperty name="width" value="0.05" units="cm"/>
      <inkml:brushProperty name="height" value="0.05" units="cm"/>
      <inkml:brushProperty name="color" value="#5B2D90"/>
    </inkml:brush>
  </inkml:definitions>
  <inkml:trace contextRef="#ctx0" brushRef="#br0">15 48 1297,'0'0'5824,"-8"-14"-3487,8 14-2313,-1 1 0,1-1 0,-1 1 0,1-1 0,-1 0 0,1 1 0,0-1 0,-1 1 0,1-1 0,0 1 0,-1-1 0,1 1 0,0-1 0,0 1 0,-1 0 0,1-1 0,0 1 0,0-1 0,0 1 0,0 0 0,0-1 0,0 1 0,0-1 0,0 1 0,0 0 0,0-1 0,0 1 0,0-1 0,0 1 0,0 0 0,1-1 0,-1 1 0,0-1 0,0 1 0,1-1 0,-1 1 0,0-1 0,1 1 0,-1-1 0,0 1 0,1-1 0,-1 1 0,1-1 0,-1 0 0,1 1 0,-1-1 0,1 0 0,0 1 0,10 4 145,0-1-1,1-1 1,-1 0-1,0 0 1,1-1-1,0-1 1,-1 0-1,1 0 1,17-3-1,-26 2-71,-3-3-50,0-1 0,1 0 0,-2 0 0,1 0 0,0 0-1,-1 0 1,0 0 0,-2-7 0,-1 8-54,1 1-1,-1 0 1,0 0 0,0 0 0,0 1 0,0-1-1,0 1 1,-1 0 0,1 0 0,0 1-1,0-1 1,-1 1 0,1 0 0,0 0 0,-1 0-1,-7 2 1,11 1 6,-1 1 1,1 0-1,0-1 0,0 1 1,1 0-1,-1 0 0,1 0 0,-1-1 1,1 1-1,1 0 0,-1 0 1,0 0-1,1 0 0,2 6 0,-1-8 24,1 0-1,0 1 1,-1-1-1,1-1 0,0 1 1,0 0-1,1-1 0,-1 0 1,0 1-1,0-1 0,1-1 1,-1 1-1,7 0 0,46 0 514,-55-2-527,0 0-1,0 0 1,0-1 0,-1 1-1,1 0 1,0 0-1,-1 0 1,1-1 0,-1 1-1,1 0 1,-1-1 0,0 1-1,0-1 1,1 1 0,-1 0-1,0-1 1,0 1 0,0-1-1,-1-1 1,-1-31 18,0 32-28,1-1 1,0 1-1,-1-1 0,1 1 1,-1-1-1,0 1 1,0 0-1,1 0 0,-2 0 1,1 0-1,0 1 0,0-1 1,0 0-1,-1 1 1,1-1-1,-1 1 0,0 0 1,1 0-1,-1 0 1,0 0-1,-4 0 0,0-1-9,0 1-1,1 0 0,-1 0 1,0 1-1,0-1 0,0 2 1,0-1-1,-7 2 1,12-1 7,0 0 0,0 0 0,0 1 0,0-1 0,0 1 0,0-1 0,0 1 0,0 0 0,1-1 0,-1 1 0,1 0 1,0 0-1,-1 0 0,1 0 0,0 1 0,0-1 0,0 0 0,0 0 0,1 1 0,-1-1 0,1 0 0,-1 1 0,1-1 0,0 1 1,0-1-1,0 3 0,0-2 2,-1 0 1,1 0 0,0 0 0,0 0 0,0 0 0,1 0-1,-1 0 1,1 0 0,0 0 0,-1-1 0,1 1 0,0 0-1,1 0 1,-1-1 0,0 1 0,1-1 0,0 1-1,-1-1 1,1 0 0,4 4 0,1-3 8,0 0 0,1-1 0,-1 0 0,1-1 1,0 1-1,0-1 0,-1-1 0,1 0 0,13-1 0,-5 1 18,-15 0-22,0 0 0,-1 0 0,1-1 0,0 1 0,0 0 0,-1 0 1,1-1-1,0 1 0,0-1 0,-1 1 0,1-1 0,-1 1 0,1-1 1,0 1-1,-1-1 0,1 1 0,-1-1 0,1 0 0,-1 1 0,0-1 0,1 0 1,-1 1-1,0-1 0,1 0 0,-1 0 0,0 1 0,0-1 0,1 0 1,-1 0-1,0 0 0,0 1 0,0-1 0,0 0 0,0 0 0,0 0 1,-1 1-1,1-1 0,0 0 0,-1-1 0,1 0 1,0-1-1,-1 1 1,1-1-1,-1 1 1,0 0 0,0-1-1,0 1 1,0 0-1,0 0 1,0 0-1,-1 0 1,1 0-1,-2-2 1,-1 1 11,0 1 1,0 0-1,-1 0 1,1 0-1,-1 0 1,1 1-1,-1 0 0,1 0 1,-1 0-1,0 0 1,1 1-1,-9 0 0,13 0-23,-1 0-1,0 1 0,0-1 0,0 1 0,1 0 0,-1-1 0,0 1 0,0 0 0,1-1 1,-1 1-1,1 0 0,-1 0 0,1-1 0,-1 1 0,1 0 0,-1 0 0,1 0 0,0 0 1,-1 0-1,1 0 0,0 0 0,0 0 0,0 0 0,0-1 0,0 1 0,0 0 0,0 0 1,0 0-1,0 0 0,0 0 0,0 0 0,1 2 0,7 34-1020,12-8-1365,8 0-2529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19.651"/>
    </inkml:context>
    <inkml:brush xml:id="br0">
      <inkml:brushProperty name="width" value="0.05" units="cm"/>
      <inkml:brushProperty name="height" value="0.05" units="cm"/>
      <inkml:brushProperty name="color" value="#5B2D90"/>
    </inkml:brush>
  </inkml:definitions>
  <inkml:trace contextRef="#ctx0" brushRef="#br0">9 115 6323,'0'0'5064,"-1"-16"-2610,-2-6-1459,0-13 109,2-6 3389,1 44-4417,0-1 0,1 1-1,-1 0 1,1-1-1,0 1 1,0 0-1,0-1 1,0 1 0,0-1-1,0 1 1,1-1-1,1 3 1,7 13 49,19 66 146,-5 2 1,18 108-1,-26-112-2451,-8-41-3271,-3-12-4983</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02.718"/>
    </inkml:context>
    <inkml:brush xml:id="br0">
      <inkml:brushProperty name="width" value="0.05" units="cm"/>
      <inkml:brushProperty name="height" value="0.05" units="cm"/>
      <inkml:brushProperty name="color" value="#5B2D90"/>
    </inkml:brush>
  </inkml:definitions>
  <inkml:trace contextRef="#ctx0" brushRef="#br0">78 53 1121,'0'0'5165,"-6"-5"-4616,-16-15 14,21 19-519,1 1 0,-1-1 0,1 1 0,-1-1 1,1 1-1,-1-1 0,0 1 0,1 0 0,-1-1 0,0 1 0,1 0 0,-1-1 0,0 1 1,1 0-1,-1 0 0,0 0 0,1-1 0,-1 1 0,0 0 0,1 0 0,-1 0 0,0 0 1,0 0-1,1 0 0,-1 0 0,0 1 0,1-1 0,-1 0 0,0 0 0,0 1 0,1-1 0,-1 0 1,1 1-1,-1-1 0,0 0 0,1 1 0,-1-1 0,1 1 0,-1-1 0,1 1 0,-1-1 1,1 1-1,-1 0 0,1-1 0,0 1 0,-1-1 0,1 1 0,0 0 0,-1-1 0,1 1 1,0 0-1,0 0 0,-7 33 753,6-31-743,1-1 0,0 1 1,0-1-1,0 1 0,0-1 0,0 1 1,0-1-1,1 1 0,-1-1 0,1 1 1,-1-1-1,1 1 0,0-1 0,0 0 1,0 1-1,1-1 0,-1 0 0,0 0 1,1 0-1,-1 0 0,4 3 0,-1-3-9,0 0 0,0-1 0,-1 1-1,1-1 1,0 0 0,0-1-1,0 1 1,0 0 0,1-1 0,-1 0-1,0 0 1,0 0 0,5-2-1,-7 2-25,-1-1-1,1 0 0,-1 0 1,0 1-1,1-1 0,-1 0 0,0 0 1,0 0-1,0-1 0,0 1 1,0 0-1,0 0 0,0 0 1,0-1-1,0 1 0,0-1 0,-1 1 1,1 0-1,-1-1 0,1 1 1,-1-1-1,1 1 0,-1-1 1,0 0-1,0 1 0,0-1 1,0 1-1,0-1 0,0 1 0,-1-3 1,1-1-15,0 1-1,0 0 1,0 0 0,-1 0 0,0 0 0,1 0 0,-2 0 0,1 1-1,0-1 1,-1 0 0,-2-4 0,0 4-4,1 1-1,-1 0 1,0 0 0,0 0 0,-1 0-1,1 1 1,-1 0 0,1 0 0,-1 0-1,0 0 1,-7-1 0,10 2-4,1 1-1,0 0 1,0-1 0,-1 1 0,1 0 0,0 0-1,-1 0 1,1 0 0,0 0 0,-1 0-1,1 0 1,0 0 0,-1 1 0,1-1-1,0 0 1,0 1 0,-1-1 0,1 1 0,0 0-1,0-1 1,0 1 0,0 0 0,0 0-1,0-1 1,0 1 0,0 0 0,0 0 0,0 0-1,0 0 1,0 1 0,1-1 0,-1 0-1,0 0 1,1 0 0,-1 0 0,1 1 0,-1-1-1,1 0 1,0 1 0,0-1 0,-1 0-1,1 1 1,0-1 0,0 0 0,1 2 0,-1-1 6,0-1 1,1 0 0,-1 0-1,1 0 1,-1 0-1,1 0 1,-1 0 0,1 0-1,0 0 1,0 0 0,-1 0-1,1 0 1,0 0 0,0-1-1,0 1 1,0 0 0,0-1-1,0 1 1,0 0 0,0-1-1,0 0 1,0 1 0,0-1-1,0 1 1,1-1 0,-1 0-1,0 0 1,0 0 0,3 0-1,42 3 357,-41-3-269,-4-3-57,-1 0 0,1 0 1,-1 0-1,0 0 0,0 0 0,0 0 1,0 0-1,0 0 0,-1 0 0,1 0 1,-1 0-1,0 0 0,0 0 0,-2-5 1,1 7-5,0-1 0,1 1 1,-1 0-1,0 0 0,0-1 1,0 1-1,0 0 1,0 1-1,0-1 0,0 0 1,0 1-1,-1-1 0,1 1 1,-2-1-1,3 1-26,0 1 0,0-1 0,1 0 1,-1 0-1,0 1 0,0-1 0,1 1 0,-1-1 0,0 1 0,1-1 0,-1 1 0,0-1 0,1 1 1,-1-1-1,1 1 0,-1 0 0,1-1 0,-1 1 0,1 0 0,0 0 0,-1-1 0,1 1 1,0 0-1,-1 0 0,1-1 0,0 1 0,0 0 0,0 0 0,0 0 0,0 0 0,0-1 0,0 1 1,0 0-1,0 0 0,0 1 0,0 50-3231,0-27-2289</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04.051"/>
    </inkml:context>
    <inkml:brush xml:id="br0">
      <inkml:brushProperty name="width" value="0.05" units="cm"/>
      <inkml:brushProperty name="height" value="0.05" units="cm"/>
      <inkml:brushProperty name="color" value="#5B2D90"/>
    </inkml:brush>
  </inkml:definitions>
  <inkml:trace contextRef="#ctx0" brushRef="#br0">37 120 3474,'0'0'4210,"6"0"-3816,4-1-160,-9 2-176,1-1 0,-1 0 1,1 1-1,-1-1 0,1 0 1,-1 0-1,1 0 0,-1 0 1,1-1-1,-1 1 0,0 0 1,1 0-1,-1-1 0,1 1 1,-1-1-1,1 0 0,-1 1 1,0-1-1,0 0 0,1 0 0,-1 0 1,0 1-1,0-1 0,0-1 1,0 1-1,0 0 0,0 0 1,0 0-1,0 0 0,0-1 1,-1 1-1,1 0 0,-1-1 1,1 1-1,-1-1 0,1 1 1,-1 0-1,1-3 0,-1 3-55,0-1-1,0 1 0,0-1 1,0 0-1,0 1 1,0-1-1,0 1 0,0-1 1,-1 1-1,1-1 1,-1 1-1,1-1 1,-1 1-1,0-1 0,1 1 1,-1-1-1,0 1 1,0 0-1,0 0 0,0-1 1,0 1-1,0 0 1,0 0-1,-2-1 0,-1 1-2,0 0 0,1 0 0,-1 0 0,0 0 0,0 1 0,0 0 0,0 0-1,-5 0 1,0 0 0,8 0 3,0 0 0,0 0 0,-1 0 0,1 0 0,0 0-1,0 0 1,-1 0 0,1 0 0,0 1 0,0-1 0,0 0 0,-1 1 0,1-1 0,0 1 0,0 0 0,0-1 0,0 1 0,0 0 0,0-1 0,0 1-1,0 0 1,0 0 0,1 0 0,-2 1 0,1 1 5,0-1-1,1 1 1,-1-1-1,1 1 1,0-1-1,0 1 1,0-1-1,0 1 1,0 0-1,0-1 1,1 1-1,0 3 1,0-5 19,0 1 1,0 0-1,1 0 0,-1 0 1,0 0-1,1-1 1,-1 1-1,1-1 1,0 1-1,-1-1 1,1 0-1,0 1 1,0-1-1,0 0 1,0 0-1,0 0 0,0-1 1,0 1-1,0 0 1,0-1-1,1 1 1,-1-1-1,0 0 1,0 0-1,0 0 1,1 0-1,-1 0 1,0 0-1,0-1 0,0 1 1,1-1-1,-1 1 1,0-1-1,0 0 1,0 0-1,0 0 1,0 0-1,0 0 1,-1 0-1,4-3 0,-2-2-13,0 1-1,-1-1 0,0 0 1,0 0-1,0 0 1,-1 0-1,0 0 0,1-11 1,-2 15-12,0 1 0,1-1 0,-1 0 0,0 0 0,0 1 0,0-1 0,0 0 0,-1 1 1,1-1-1,0 0 0,-1 1 0,1-1 0,-1 0 0,0 1 0,1-1 0,-1 1 1,0-1-1,0 1 0,0-1 0,0 1 0,0 0 0,0-1 0,0 1 0,-1 0 0,1 0 1,0 0-1,-1 0 0,1 0 0,-1 0 0,1 0 0,-1 1 0,1-1 0,-4-1 1,2 2-3,1 0 0,-1-1 0,1 1 0,-1 0 1,1 0-1,-1 0 0,1 0 0,-1 1 0,1-1 0,0 1 1,-1-1-1,1 1 0,0 0 0,-1 0 0,1 0 1,0 0-1,0 1 0,0-1 0,0 0 0,0 1 1,0 0-1,0-1 0,0 1 0,1 0 0,-1 0 1,1 0-1,-2 2 0,1 1 1,0-1 1,1 1-1,-1-1 1,1 1 0,0 0-1,1-1 1,-1 1-1,1 0 1,0 0-1,0 0 1,0-1-1,1 1 1,2 8-1,-2-11 8,0 1 1,1-1-1,0 0 0,-1 0 0,1 0 1,0 0-1,0-1 0,0 1 0,0 0 0,0-1 1,1 1-1,-1-1 0,0 0 0,1 0 1,-1 0-1,1 0 0,-1 0 0,1 0 0,0-1 1,-1 1-1,1-1 0,-1 0 0,1 0 1,0 0-1,4 0 0,-4 0 31,-1 0 0,1 1 0,0-1 0,0 0 0,-1-1 0,1 1 0,0 0 0,0-1 0,-1 1 0,1-1 0,0 0 0,-1 0 0,1 0 0,-1 0 0,1-1 1,-1 1-1,1-1 0,-1 1 0,0-1 0,0 0 0,0 0 0,0 0 0,0 0 0,2-3 0,-3 2 31,0-1 0,-1 1 0,1 0 1,-1-1-1,0 1 0,0 0 0,0-1 1,0 1-1,-1-1 0,1 1 0,-1 0 1,0 0-1,0-1 0,0 1 0,-2-3 0,3 4-70,-1 1 0,0 0 0,0 0 0,0 0-1,0 0 1,0 0 0,0 0 0,0 0 0,0 0-1,0 1 1,0-1 0,0 0 0,0 0-1,-1 1 1,1-1 0,0 1 0,0-1 0,-1 1-1,1 0 1,0-1 0,-1 1 0,1 0 0,-1 0-1,1 0 1,0 0 0,-1 0 0,1 0 0,0 1-1,-1-1 1,1 0 0,0 1 0,-1-1-1,1 1 1,0-1 0,-1 1 0,1 0 0,0-1-1,0 1 1,-1 1 0,0-1-52,0 1 1,1-1-1,-1 1 0,1-1 0,0 1 1,0-1-1,-1 1 0,1 0 0,0 0 1,0-1-1,0 1 0,1 0 0,-1 0 1,0 0-1,1 0 0,-1 4 1,-3 37-3331,4-33 1600,-2 8-5775</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46.936"/>
    </inkml:context>
    <inkml:brush xml:id="br0">
      <inkml:brushProperty name="width" value="0.05" units="cm"/>
      <inkml:brushProperty name="height" value="0.05" units="cm"/>
      <inkml:brushProperty name="color" value="#5B2D90"/>
    </inkml:brush>
  </inkml:definitions>
  <inkml:trace contextRef="#ctx0" brushRef="#br0">7 61 1873,'0'0'6496,"0"-7"-5663,4-46 1680,-4 53-2396,-8 34-168,8-33 46,-1 0 0,1 1 0,0-1 0,-1 1 0,1-1 0,0 0 0,0 1 0,0-1 0,0 1 0,0-1 0,0 1 0,0-1 0,1 0 0,-1 1-1,1-1 1,0 2 0,0-2 0,0 0 0,1-1 0,-1 1 0,0 0 0,1-1 0,-1 0-1,1 1 1,-1-1 0,1 0 0,-1 0 0,1 1 0,-1-1 0,1 0 0,-1 0-1,2-1 1,-3 0 6,0 1-1,0-1 0,0 0 0,0 1 0,0-1 1,0 0-1,0 1 0,0-1 0,0 0 1,0 1-1,-1-1 0,1 0 0,0 1 1,0-1-1,-1 1 0,1-1 0,-1 0 1,1 1-1,0-1 0,-1 1 0,1-1 0,-1 1 1,1 0-1,-1-1 0,1 1 0,-1-1 1,0 1-1,1 0 0,-1-1 0,1 1 1,-1 0-1,0 0 0,-1-1 0,1 19-2235,4-5-924</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48.053"/>
    </inkml:context>
    <inkml:brush xml:id="br0">
      <inkml:brushProperty name="width" value="0.05" units="cm"/>
      <inkml:brushProperty name="height" value="0.05" units="cm"/>
      <inkml:brushProperty name="color" value="#5B2D90"/>
    </inkml:brush>
  </inkml:definitions>
  <inkml:trace contextRef="#ctx0" brushRef="#br0">34 28 2417,'0'0'5563,"0"-2"-5325,0 0 0,0-1-1,-1 1 1,1 0 0,-1-1 0,0 1 0,1 0 0,-1 0 0,0 0 0,-2-4 0,1 7-236,1-1 1,-1 1 0,1 0-1,0-1 1,-1 1-1,1 0 1,0 0-1,0 0 1,-1 0 0,1 0-1,0 0 1,0 0-1,0 0 1,0 0-1,0 1 1,1-1 0,-1 0-1,0 0 1,1 1-1,-1-1 1,0 1-1,1-1 1,0 1 0,-1-1-1,1 1 1,0 1-1,5-16 1468,10 12-4479,-13 1 2723,9 0-3945</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05.854"/>
    </inkml:context>
    <inkml:brush xml:id="br0">
      <inkml:brushProperty name="width" value="0.05" units="cm"/>
      <inkml:brushProperty name="height" value="0.05" units="cm"/>
      <inkml:brushProperty name="color" value="#5B2D90"/>
    </inkml:brush>
  </inkml:definitions>
  <inkml:trace contextRef="#ctx0" brushRef="#br0">64 44 1681,'0'0'4266,"-3"-6"-3266,1 1-999,1 4 168,1-1-1,-1 0 1,0 1-1,1-1 0,-1 0 1,0 1-1,0-1 1,0 1-1,0 0 0,0-1 1,-1 1-1,1 0 1,0 0-1,-1 0 1,1-1-1,0 2 0,-1-1 1,1 0-1,-1 0 1,0 0-1,1 1 0,-1-1 1,0 0-1,1 1 1,-1 0-1,0-1 1,-3 1-1,5 2-156,-1 0-1,1 0 1,0 1 0,-1-1-1,1 0 1,0 0 0,0 0-1,0 0 1,1 1 0,-1-1-1,0 0 1,1 0 0,0 0-1,-1 0 1,3 3 0,0-3 3,0 1 0,0-1 0,0-1 0,1 1 0,-1 0 0,1-1 0,-1 0 0,1 0 0,0 0 0,-1 0 0,1 0 0,0-1-1,0 0 1,-1 0 0,6 0 0,-7 0-5,0 0-1,0 0 1,-1 0-1,1 0 1,0 0-1,-1 0 1,1-1-1,0 1 1,-1-1-1,1 1 1,0-1-1,-1 0 0,1 1 1,-1-1-1,1 0 1,-1 0-1,0 0 1,1 0-1,-1 0 1,0-1-1,0 1 1,1 0-1,-1 0 1,0-1-1,0 1 1,-1-1-1,1 1 0,0-1 1,0 1-1,-1-1 1,1 0-1,-1 1 1,1-1-1,-1-2 1,0 3-12,0 0-1,0 0 1,0 0 0,0 0 0,0 1 0,0-1 0,0 0 0,0 0 0,-1 0 0,1 1 0,0-1 0,-1 0-1,1 0 1,0 1 0,-1-1 0,1 0 0,-1 1 0,0-1 0,1 0 0,-1 1 0,1-1 0,-1 1-1,0-1 1,1 1 0,-1-1 0,0 1 0,0-1 0,1 1 0,-1 0 0,-1-1 0,-1 1-11,0-1 0,0 1 0,0 0 1,0 0-1,0 0 0,0 0 0,0 0 0,0 1 1,-4 1-1,-1 0 0,1 0-1,-1 1 1,1 0 0,0 0 0,0 1-1,0 0 1,-8 6 0,14-9 13,0-1 0,0 1 0,0 0 0,0 0 0,0 0 1,0 0-1,0 0 0,0 0 0,1 0 0,-1 0 0,0 0 0,1 0 0,-1 0 0,1 0 1,-1 0-1,1 1 0,-1-1 0,1 0 0,0 0 0,0 1 0,-1-1 0,1 0 1,0 2-1,1-2 10,-1 0 0,1 0 1,0 0-1,0-1 1,-1 1-1,1 0 0,0 0 1,0-1-1,0 1 1,0 0-1,-1-1 0,1 1 1,0-1-1,0 1 0,0-1 1,0 0-1,1 1 1,-1-1-1,0 0 0,2 1 1,3 0 32,1-1-1,0 1 1,-1-1 0,1 0 0,0-1-1,-1 1 1,1-1 0,6-2-1,-12 2-41,0 1 0,0-1 0,0 0-1,0 1 1,-1-1 0,1 0-1,0 1 1,0-1 0,-1 0-1,1 0 1,0 0 0,-1 0 0,1 0-1,-1 0 1,1 0 0,-1 0-1,1 0 1,-1 0 0,0 0-1,1 0 1,-1 0 0,0 0 0,0 0-1,0 0 1,0 0 0,0 0-1,0 0 1,0 0 0,0 0-1,-1-1 1,1 1 0,0 0 0,-1 0-1,1 0 1,-1 0 0,1 0-1,-1 0 1,1 1 0,-1-1-1,1 0 1,-1 0 0,0 0 0,0 0-1,1 1 1,-1-1 0,0 0-1,0 1 1,0-1 0,0 1 0,0-1-1,0 1 1,0-1 0,0 1-1,0-1 1,0 1 0,0 0-1,0 0 1,0 0 0,0-1 0,-2 1-1,-4 0-3,-27 1-18,34-1 22,-1 0-1,1 0 1,-1 0-1,1 0 1,-1 1-1,1-1 1,-1 0-1,1 0 1,-1 0-1,1 1 1,-1-1-1,1 0 1,-1 0-1,1 1 1,-1-1 0,1 0-1,-1 1 1,1-1-1,0 1 1,-1-1-1,1 1 1,0-1-1,-1 0 1,1 1-1,0-1 1,0 1-1,0-1 1,-1 1-1,1 0 1,0-1-1,0 1 1,0-1-1,0 1 1,0-1-1,0 1 1,0-1-1,0 1 1,0-1-1,0 1 1,0 0-1,0-1 1,0 1-1,1-1 1,-1 1-1,0-1 1,0 1-1,1-1 1,-1 1-1,0-1 1,0 1-1,1-1 1,1 2-124,-1-1 1,1 0-1,-1 0 1,1 1-1,0-1 1,0-1 0,-1 1-1,1 0 1,0 0-1,0-1 1,0 1-1,0-1 1,0 1-1,0-1 1,0 0-1,0 0 1,0 0-1,0 0 1,3-1-1,-2 1-455,15 0-6415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07.283"/>
    </inkml:context>
    <inkml:brush xml:id="br0">
      <inkml:brushProperty name="width" value="0.05" units="cm"/>
      <inkml:brushProperty name="height" value="0.05" units="cm"/>
      <inkml:brushProperty name="color" value="#5B2D90"/>
    </inkml:brush>
  </inkml:definitions>
  <inkml:trace contextRef="#ctx0" brushRef="#br0">192 80 3185,'0'0'6057,"-4"-1"-5430,3 1-600,-17 0 733,18 1-738,-1 0 0,1 0 0,-1-1 0,1 1 0,-1 0 0,1 0 0,0 0 0,-1 0 0,1 0 0,0 0 1,0 0-1,0 0 0,0 0 0,0 0 0,0-1 0,0 1 0,0 0 0,0 0 0,0 0 0,0 0 0,1 2 0,1-2 24,-1 0-1,0 0 1,0 0-1,1 0 1,-1 0-1,1 0 1,-1-1-1,1 1 1,-1 0-1,1-1 1,-1 0-1,1 1 1,0-1-1,-1 0 1,1 1-1,-1-1 1,1 0-1,0 0 1,-1 0-1,1-1 1,0 1-1,-1 0 1,1-1-1,-1 1 1,1-1-1,0 1 1,-1-1-1,1 0 1,-1 1-1,0-1 1,1 0-1,-1 0 1,0 0-1,1 0 1,0-2-1,-2 1-44,0-1 1,0 1-1,0-1 0,0 1 0,-1-1 1,1 1-1,-1 0 0,0-1 0,1 1 1,-1 0-1,0 0 0,0-1 0,-1 1 1,1 0-1,0 0 0,-1 0 0,1 0 1,-1 1-1,0-1 0,0 0 0,1 1 1,-1-1-1,0 1 0,0-1 0,-1 1 1,1 0-1,0 0 0,0 0 0,-1 0 1,1 0-1,0 1 0,-1-1 0,1 1 1,0-1-1,-4 1 0,-13-3-72,-1 1 0,1 1 0,-31 2-1,24 0 101,25-1-28,0 0-1,-1 0 0,1 0 1,0 0-1,0 1 0,-1-1 1,1 0-1,0 0 0,0 1 0,0-1 1,-1 1-1,1-1 0,0 1 1,0 0-1,0-1 0,0 1 0,0 0 1,0 0-1,0 0 0,0 0 1,0 0-1,1 0 0,-1 0 1,0 0-1,1 0 0,-1 0 0,0 0 1,1 0-1,-1 1 0,1-1 1,0 0-1,-1 0 0,1 0 1,0 1-1,0-1 0,0 0 0,0 1 1,0 0-1,0 1 2,0-1 1,0 1-1,1 0 0,-1-1 1,1 1-1,0-1 0,-1 1 1,1-1-1,0 1 0,1-1 1,-1 0-1,0 1 0,1-1 1,-1 0-1,1 0 0,0 0 0,3 3 1,3 0 11,0 0 0,1-1 0,0 0 0,0-1 0,0 0 0,0 0 0,0-1 0,0 0 0,1 0 0,-1-1 0,1-1 0,-1 1 0,1-2 0,11-1 1,-19 2-13,0 0 1,0-1 0,0 0-1,0 1 1,0-1 0,0 0-1,0 0 1,0 0 0,0 0-1,0-1 1,0 1 0,-1 0 0,1-1-1,0 1 1,-1-1 0,1 1-1,-1-1 1,0 0 0,0 0-1,0 0 1,0 0 0,0 0 0,0 0-1,0 0 1,0 0 0,0-3-1,0 1 2,0-1-1,0 1 1,0 0-1,0-1 0,-1 1 1,0-1-1,0 1 1,0-1-1,-1 1 1,1-1-1,-1 1 0,-2-7 1,2 9-7,0 1 0,0-1 1,0 1-1,0-1 0,-1 1 1,1 0-1,0-1 0,-1 1 0,1 0 1,-1 0-1,1 0 0,-1 0 0,1 0 1,-1 0-1,0 0 0,0 1 1,1-1-1,-1 0 0,0 1 0,0 0 1,0-1-1,0 1 0,1 0 0,-1 0 1,0 0-1,0 0 0,0 0 1,0 1-1,0-1 0,1 1 0,-1-1 1,-2 2-1,1-2-1,0 1 0,-1 0-1,1 0 1,0 0 0,0 1 0,0-1 0,0 1-1,0 0 1,1 0 0,-1 0 0,0 0 0,1 0-1,0 0 1,-1 1 0,1-1 0,0 1 0,-3 5 0,4-7 3,0 1 1,0 0-1,0-1 1,1 1-1,-1 0 1,0 0-1,1 0 1,-1 0-1,1 0 1,0-1-1,-1 1 1,1 0-1,0 0 1,0 0-1,1 0 1,-1 0-1,0 0 1,0 0-1,1 0 1,-1 0-1,1 0 1,0-1-1,0 1 1,0 0-1,-1 0 1,2-1-1,-1 1 1,0 0-1,0-1 1,0 1-1,1-1 1,-1 0-1,1 1 1,-1-1-1,1 0 1,-1 0-1,1 0 1,0 0-1,0 0 1,-1 0 0,1-1-1,0 1 1,0-1-1,0 1 1,0-1-1,0 0 1,0 1-1,0-1 1,-1 0-1,1 0 1,0 0-1,4-1 1,-2 1 43,0 0 1,0-1-1,0 1 1,0-1-1,0 0 0,0 0 1,0 0-1,0-1 1,-1 1-1,1-1 1,0 0-1,-1 0 1,1 0-1,-1 0 1,0-1-1,0 1 1,0-1-1,0 0 1,0 0-1,-1 0 1,1 0-1,-1-1 1,0 1-1,0-1 1,3-6-1,-4 7 13,-1 0 0,1 1 0,-1-1-1,0 0 1,0 0 0,0 0 0,0 0 0,-1 0 0,1 1-1,-1-1 1,1 0 0,-1 0 0,0 1 0,0-1-1,-1 0 1,1 1 0,-2-4 0,2 5-60,-1-1 0,1 1-1,0 0 1,0 0 0,-1 0 0,1 0-1,-1 0 1,1 0 0,-1 0 0,1 0-1,-1 0 1,0 1 0,1-1 0,-1 1-1,0-1 1,1 1 0,-1 0 0,0-1-1,0 1 1,0 0 0,1 0 0,-1 0-1,0 1 1,0-1 0,1 0 0,-1 1-1,0-1 1,1 1 0,-3 0 0,3 0-197,0 1 1,0-1-1,0 0 0,0 1 1,0-1-1,0 1 0,0-1 1,0 1-1,1-1 0,-1 1 1,1 0-1,-1-1 1,1 1-1,-1 0 0,1-1 1,0 1-1,0 0 0,0 0 1,0-1-1,0 1 1,1 3-1,-1-2-1044,0 12-5190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09.315"/>
    </inkml:context>
    <inkml:brush xml:id="br0">
      <inkml:brushProperty name="width" value="0.05" units="cm"/>
      <inkml:brushProperty name="height" value="0.05" units="cm"/>
      <inkml:brushProperty name="color" value="#5B2D90"/>
    </inkml:brush>
  </inkml:definitions>
  <inkml:trace contextRef="#ctx0" brushRef="#br0">95 77 1265,'0'0'5378,"-4"-4"-4500,2 2-652,1 0-34,0 1 0,-1-1 0,1 1 0,-1 0 0,0-1 0,1 1 0,-1 0 0,0 0 0,0 0 0,0 0 0,1 1 0,-1-1 0,0 0 0,0 1 0,0-1 0,0 1 0,-4 0-1,6 0 36,-1 0-225,1 0 0,0 0 1,0 1-1,-1-1 0,1 0 0,0 0 0,0 1 0,0-1 0,-1 0 0,1 1 0,0-1 1,0 0-1,0 1 0,0-1 0,0 0 0,0 1 0,0-1 0,0 0 0,0 1 0,0-1 0,0 0 1,0 1-1,0-1 0,0 1 0,0-1 0,0 0 0,0 1 0,0-1 0,0 0 0,0 1 1,0-1-1,1 0 0,-1 1 0,0-1 0,0 0 0,1 0 0,-1 1 0,0-1 0,0 0 1,1 0-1,-1 1 0,0-1 0,0 0 0,1 0 0,-1 0 0,0 1 0,1-1 0,-1 0 1,16 10 91,-12-8-58,1-1 1,-1 0 0,0 0-1,1-1 1,-1 1 0,1-1-1,-1 0 1,1 0 0,4-1-1,-7 0-22,-1 1 0,0-1 0,0 1 0,1-1 0,-1 1 0,0-1 0,0 0 0,0 1 0,0-1 0,0 0 0,0 0 0,0 0 0,0 0 0,0 0 0,0 0 0,0 0 0,0 0 0,-1 0 0,1-1 0,0 1 0,-1 0 0,1 0 0,-1-1 0,0 1 0,1 0 0,-1-1 0,0 1 0,0 0-1,0-1 1,0 1 0,0-3 0,0 3-13,0-1 0,0 1 0,0 0-1,-1-1 1,1 1 0,0-1 0,-1 1-1,1 0 1,-1-1 0,1 1 0,-1 0-1,0 0 1,1-1 0,-1 1 0,0 0 0,0 0-1,0 0 1,0 0 0,0 0 0,0 0-1,0 0 1,0 0 0,-1 1 0,1-1-1,0 0 1,0 1 0,-1-1 0,1 1-1,0-1 1,-1 1 0,1-1 0,-3 1-1,-53-2 32,35 3-27,21 0-5,-1-1 1,0 0-1,1 1 0,-1-1 1,0 1-1,1 0 1,-1-1-1,1 1 0,-1 0 1,1 0-1,-1 0 1,1 0-1,0 0 0,0 1 1,-1-1-1,1 0 1,0 0-1,0 1 0,0-1 1,0 1-1,1-1 1,-2 4-1,1-4 1,0 0 1,1 0-1,-1 0 1,1 0-1,0 0 1,-1 0-1,1 1 0,0-1 1,0 0-1,0 0 1,0 0-1,0 0 0,0 0 1,0 1-1,0-1 1,0 0-1,0 0 0,1 0 1,-1 0-1,1 0 1,-1 0-1,0 0 0,1 0 1,0 0-1,-1 0 1,1 0-1,0 0 1,-1 0-1,1 0 0,0 0 1,0 0-1,0-1 1,0 1-1,1 1 0,9 2 151,1-1-1,-1 0 1,1-1 0,0 0-1,-1-1 1,1 0-1,0-1 1,0 0-1,14-2 1,-25 1-139,0 1 0,1-1-1,-1 0 1,0 1 0,0-1 0,0 0 0,0 0 0,0 0 0,0 0 0,0 0 0,0 0-1,0 0 1,0 0 0,0 0 0,0-1 0,-1 1 0,1 0 0,-1 0 0,1-1-1,-1 1 1,1-1 0,-1 1 0,0 0 0,1-1 0,-1 1 0,0-1 0,0 1 0,0 0-1,0-1 1,0 1 0,-1-2 0,1 1-11,0 0-1,0-1 1,0 1-1,0 0 1,0 0-1,-1 0 1,1 0-1,-1 0 1,1 0-1,-1 0 1,0 0-1,0 0 1,0 0-1,0 0 1,0 0-1,0 1 1,-1-1-1,1 0 1,-1 1-1,1-1 1,-2 0-1,0 0-2,0 1 0,-1-1 0,1 1 0,0 0 0,0 0 0,-1 1 0,1-1 0,0 1 0,-1-1 0,1 1 0,-1 0 0,1 0 0,0 1 0,-1-1 0,1 1 0,0-1 0,-1 1 0,1 0 0,0 1 0,0-1 0,0 0 0,0 1 0,0 0 0,0-1 0,0 1 0,1 1 0,-1-1 0,1 0 0,-1 0 0,1 1 0,0 0 0,0-1 0,0 1 0,0 0 0,0 0 0,1 0 0,-1 0 0,1 0-1,0 0 1,0 1 0,0-1 0,0 0 0,1 0 0,-1 1 0,1-1 0,0 6 0,37-7 452,-33-2-516,33-3-649,-15-10-2842,-5-5-3864</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49.405"/>
    </inkml:context>
    <inkml:brush xml:id="br0">
      <inkml:brushProperty name="width" value="0.05" units="cm"/>
      <inkml:brushProperty name="height" value="0.05" units="cm"/>
      <inkml:brushProperty name="color" value="#5B2D90"/>
    </inkml:brush>
  </inkml:definitions>
  <inkml:trace contextRef="#ctx0" brushRef="#br0">34 61 3330,'0'0'4047,"-6"1"-3679,-22 3 2668,28-27-2385,0-19 389,0 41-776,5 31-4513,2-21-1261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4:49.883"/>
    </inkml:context>
    <inkml:brush xml:id="br0">
      <inkml:brushProperty name="width" value="0.05" units="cm"/>
      <inkml:brushProperty name="height" value="0.05" units="cm"/>
      <inkml:brushProperty name="color" value="#5B2D90"/>
    </inkml:brush>
  </inkml:definitions>
  <inkml:trace contextRef="#ctx0" brushRef="#br0">22 26 1969,'0'0'6566,"-6"-25"-1767,5 25-4804,0 0-1,1 0 0,-1 0 1,1 0-1,-1 0 1,1 0-1,-1 0 1,1 0-1,-1 0 0,1 0 1,-1 1-1,1-1 1,-1 0-1,1 0 1,-1 1-1,1-1 1,-1 0-1,1 0 0,-1 1 1,1-1-1,0 1 1,-1-1-1,1 0 1,-1 1-1,1-1 1,0 1-1,0-1 0,-1 1 1,1-1-1,0 1 1,0-1-1,0 1 1,-1-1-1,1 1 0,0-1 1,0 1-1,0-1 1,0 1-1,0 0 1,0-1-1,0 1 1,0-1-1,0 1 0,0-1 1,0 1-1,1 0 1,10 28-1654,-8-24 492,1 8-3285</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10.589"/>
    </inkml:context>
    <inkml:brush xml:id="br0">
      <inkml:brushProperty name="width" value="0.05" units="cm"/>
      <inkml:brushProperty name="height" value="0.05" units="cm"/>
      <inkml:brushProperty name="color" value="#5B2D90"/>
    </inkml:brush>
  </inkml:definitions>
  <inkml:trace contextRef="#ctx0" brushRef="#br0">93 46 2273,'0'0'5229,"-3"-6"-4583,-12-22-161,15 27-453,0 1 0,0-1 0,0 1-1,0-1 1,-1 1 0,1-1 0,0 1 0,0-1-1,-1 1 1,1-1 0,0 1 0,-1-1-1,1 1 1,0-1 0,-1 1 0,1 0 0,-1-1-1,1 1 1,-1 0 0,1-1 0,-1 1 0,1 0-1,-1 0 1,1-1 0,-1 1 0,1 0-1,-1 0 1,1 0 0,-1 0 0,0 0 0,1 0-1,-1 0 1,1 0 0,-1 0 0,1 0 0,-1 0-1,0 0 1,1 0 0,-1 0 0,1 1-1,-1-1 1,1 0 0,-1 0 0,1 0 0,-1 1-1,1-1 1,-1 0 0,1 1 0,-1-1 0,1 1-1,-1-1 1,-9 22 129,8-11-141,1-1 0,0 1-1,0-1 1,1 1-1,3 17 1,-2-27-16,-1 0 1,1 0-1,-1 0 0,1-1 1,0 1-1,-1 0 0,1 0 1,0-1-1,0 1 0,-1 0 1,1-1-1,0 1 0,0-1 1,0 1-1,0-1 0,0 1 1,0-1-1,0 0 0,0 1 1,0-1-1,0 0 0,0 0 1,0 0-1,0 0 0,0 0 1,0 0-1,0 0 1,0 0-1,0 0 0,0 0 1,0-1-1,2 0 0,-1 1 5,0 0-1,-1-1 1,1 1 0,0-1-1,0 1 1,-1-1-1,1 0 1,0 0 0,-1 0-1,1 0 1,-1 0-1,1 0 1,-1 0 0,0 0-1,1 0 1,-1-1-1,0 1 1,2-4 0,-2 2-7,0 0 0,0 0 0,0-1 0,0 1 0,-1 0 1,1-1-1,-1 1 0,0-1 0,0 1 0,-1 0 0,1-1 1,0 1-1,-1-1 0,0 1 0,-1-4 0,0 5 0,1 0-1,0 0 1,0 1-1,-1-1 1,1 1-1,-1-1 1,1 1-1,-1 0 1,0-1-1,1 1 1,-1 0-1,0 0 1,0 0-1,0 0 1,0 0-1,0 1 1,0-1-1,0 1 1,0-1-1,0 1 1,0 0-1,0 0 1,0 0-1,-4 0 1,4 0-4,-1 0 1,1 0-1,0 0 1,0 0-1,0 0 1,-1 1-1,1-1 1,0 1-1,0-1 1,0 1-1,0 0 1,0 0-1,0 0 1,0 0-1,0 0 1,0 1-1,0-1 1,1 1-1,-1-1 1,-2 4-1,2-2 1,1 0 0,0 0 0,-1 0 0,1 0 1,1 0-1,-1 0 0,0 0 0,1 0 0,-1 0 0,1 0 0,0 1 0,0-1 0,1 0 0,0 6 0,-1-9 13,1 1 0,-1 0 0,1-1 0,-1 1 0,1 0 0,-1-1 0,1 1 0,-1-1 0,1 1 0,0-1 0,-1 1 0,1-1 0,0 0 0,-1 1 0,1-1 0,0 0 0,0 1-1,-1-1 1,1 0 0,0 0 0,0 0 0,0 0 0,-1 0 0,1 0 0,0 0 0,0 0 0,0 0 0,-1 0 0,1 0 0,0 0 0,0 0 0,-1-1 0,1 1 0,0 0 0,0-1 0,-1 1 0,1 0 0,0-1 0,0 0-1,2 0 136,0 0 0,-1 0-1,1-1 1,0 1 0,-1-1 0,1 1-1,-1-1 1,1 0 0,3-4-1,-5 4-35,0 0 0,0 0 1,0 0-1,0 0 0,-1 0 0,1 0 0,-1 0 0,1-1 0,-1 1 0,0 0 0,0 0 1,0-5-1,0 7-103,0-1 0,-1 1 1,1-1-1,0 0 0,0 1 1,-1-1-1,1 0 0,0 1 1,-1-1-1,1 1 1,-1-1-1,1 1 0,-1-1 1,1 1-1,-1-1 0,1 1 1,-1 0-1,1-1 0,-1 1 1,1 0-1,-1-1 0,0 1 1,1 0-1,-1 0 0,1-1 1,-1 1-1,0 0 0,1 0 1,-1 0-1,0 0 1,1 0-1,-1 0 0,0 0 1,1 0-1,-1 0 0,0 0 1,1 0-1,-1 1 0,0-1 1,1 0-1,-1 0 0,0 1 1,0 0-139,0 0 0,0-1 0,0 1 0,1 0 0,-1 0 0,0 0 0,1 0 1,-1 0-1,0 0 0,1 0 0,0 0 0,-1 0 0,1 0 0,-1 0 0,1 0 0,0 0 0,0 0 1,0 1-1,0-1 0,0 0 0,0 0 0,0 0 0,0 0 0,0 0 0,0 0 0,1 2 1,-1 4-1828,0 3-4457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20.268"/>
    </inkml:context>
    <inkml:brush xml:id="br0">
      <inkml:brushProperty name="width" value="0.05" units="cm"/>
      <inkml:brushProperty name="height" value="0.05" units="cm"/>
      <inkml:brushProperty name="color" value="#5B2D90"/>
    </inkml:brush>
  </inkml:definitions>
  <inkml:trace contextRef="#ctx0" brushRef="#br0">0 104 10613,'0'0'8756,"4"-7"-8601,-1 3-138,0-1 1,0 1 0,0 0 0,0 0-1,1 0 1,0 1 0,0 0 0,0-1-1,0 1 1,0 0 0,8-3 0,3-1 116,0 0 0,1 2 0,16-5 0,0 3 11,1 2 1,0 0-1,0 3 0,36 1 0,-67 1-139,0 1-1,-1-1 1,1 1-1,0 0 1,-1 0 0,1-1-1,-1 1 1,1 0-1,-1 0 1,1 1 0,-1-1-1,0 0 1,1 0-1,-1 1 1,0-1-1,0 0 1,0 1 0,0-1-1,0 1 1,-1 0-1,2 2 1,18 46 38,-14-33 32,46 109-13,4-3 0,78 123 0,-95-185-60,-8-14-1,-2 0 0,-2 2 0,36 91 0,-61-136-1,-1 0 1,1 0-1,-1 0 1,0 1-1,0-1 1,-1 0-1,0 1 1,1-1-1,-1 0 1,0 1-1,-1-1 1,1 1-1,-1-1 0,0 0 1,0 1-1,-1-1 1,1 0-1,-1 0 1,0 0-1,-3 5 1,0-3 19,0-1-1,0 0 1,-1 0 0,0 0-1,0 0 1,0-1 0,-1 0-1,1-1 1,-1 1 0,-13 3 0,4 0 39,-1-2 0,0 0 0,-1-1 1,1 0-1,-1-2 0,1 0 1,-1-1-1,0 0 0,-28-4 1,44 2-24,0 0 1,0 1 0,0-1 0,-1-1 0,1 1 0,0 0-1,0 0 1,1-1 0,-1 1 0,0-1 0,0 0 0,1 1-1,-1-1 1,1 0 0,-3-4 0,-2-13-1372,7 18 1082,-1 0 0,0 1 0,0-1 0,0 0 0,1 0 0,-1 1 0,0-1 0,1 0 0,-1 1-1,0-1 1,1 0 0,-1 1 0,1-1 0,-1 0 0,1 1 0,0-1 0,-1 1 0,1-1 0,-1 1 0,1-1 0,0 1 0,1-1 0,12-2-7955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11.685"/>
    </inkml:context>
    <inkml:brush xml:id="br0">
      <inkml:brushProperty name="width" value="0.05" units="cm"/>
      <inkml:brushProperty name="height" value="0.05" units="cm"/>
      <inkml:brushProperty name="color" value="#5B2D90"/>
    </inkml:brush>
  </inkml:definitions>
  <inkml:trace contextRef="#ctx0" brushRef="#br0">80 68 1697,'0'0'5752,"-5"-4"-4875,0 0-623,4 3-175,-1 0-1,0 0 1,0-1 0,1 1 0,-1-1 0,1 1-1,-1-1 1,1 0 0,0 0 0,0 1 0,0-1 0,-2-3-1,4 28 1466,1-1-1555,-1-21 13,0 0 1,0 0-1,0 0 1,0-1-1,0 1 0,0 0 1,1 0-1,-1-1 0,0 1 1,0-1-1,1 1 0,-1-1 1,0 0-1,1 1 1,-1-1-1,0 0 0,1 0 1,-1 0-1,1 0 0,-1 0 1,2 0-1,-1 0 11,-1 0 0,1 0-1,-1 0 1,0 0 0,1 0 0,-1 0-1,1 0 1,-1 0 0,1-1 0,-1 1-1,0 0 1,1-1 0,-1 1 0,0-1-1,1 0 1,-1 1 0,0-1 0,0 0-1,1 0 1,-1 0 0,0 0 0,0 0 0,0 0-1,1-1 1,-1-2-1,0 1 0,-1 0 0,1-1 0,-1 1 0,0-1 0,0 1 0,0 0 0,0-1 0,0 1 0,-2-6 0,1 7-7,0 0 1,0 0-1,0 0 1,0 0-1,0 0 1,-1 0-1,1 0 1,-1 1-1,1-1 1,-1 0-1,0 1 1,1-1-1,-1 1 1,0-1-1,0 1 0,0 0 1,0 0-1,0 0 1,-1 0-1,1 1 1,0-1-1,0 0 1,0 1-1,-1-1 1,1 1-1,0 0 1,-1 0-1,1 0 0,0 0 1,-5 1-1,5-1-4,0 0-1,-1 0 0,1 0 1,0 0-1,0 1 1,0-1-1,-1 1 0,1-1 1,0 1-1,0 0 0,0 0 1,0 0-1,0 0 0,0 0 1,0 0-1,0 1 0,1-1 1,-1 1-1,0-1 0,1 1 1,-1-1-1,1 1 1,0 0-1,-1 0 0,1 0 1,0 0-1,0 0 0,0 0 1,0 0-1,1 0 0,-1 0 1,1 0-1,-1 5 0,1-6 10,0 0-1,0 0 1,0 1-1,0-1 1,0 0-1,0 0 0,1 0 1,-1 0-1,0 0 1,1 0-1,-1 0 0,1 0 1,-1 0-1,1 0 1,0 0-1,-1 0 1,1-1-1,0 1 0,0 0 1,-1 0-1,1-1 1,0 1-1,0 0 1,0-1-1,0 1 0,0-1 1,0 1-1,0-1 1,0 1-1,0-1 1,0 0-1,0 0 0,1 1 1,3-1 113,0 1 1,-1-1 0,1 0 0,-1-1-1,1 1 1,-1-1 0,8-1-1,-10 1-81,-1 1-1,0-1 0,0 0 0,0 1 0,0-1 0,0 0 0,0 0 1,0 1-1,0-1 0,0 0 0,0 0 0,0 0 0,0 0 1,-1 0-1,1-1 0,0 1 0,-1 0 0,1 0 0,-1 0 1,1 0-1,-1-1 0,1 1 0,-1 0 0,0-1 0,0 1 1,0 0-1,0-1 0,0 1 0,0 0 0,0 0 0,0-1 1,0 1-1,-1 0 0,1-1 0,0 1 0,-1 0 0,1 0 0,-1 0 1,0-1-1,1 1 0,-1 0 0,0 0 0,0 0 0,1 0 1,-1 0-1,0 0 0,0 0 0,0 1 0,0-1 0,0 0 1,-1 0-1,1 1 0,0-1 0,0 1 0,-2-1 0,2 0-45,-1 1 0,1-1 0,0 1 0,-1 0 0,1 0 0,-1 0 0,1 0 0,0 0-1,-1 0 1,1 0 0,-1 1 0,1-1 0,0 0 0,-1 1 0,1-1 0,0 1 0,-1 0-1,1-1 1,0 1 0,0 0 0,0-1 0,0 1 0,0 0 0,0 0 0,0 0 0,0 0-1,0 0 1,0 1 0,0-1 0,0 0 0,0 2 0,0 0-161,0 1 0,1 0 0,0 0 0,-1 0-1,1 0 1,1 0 0,-1 0 0,0 0 0,1 0 0,2 7 0,10 21-2730,1 0-2321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35.123"/>
    </inkml:context>
    <inkml:brush xml:id="br0">
      <inkml:brushProperty name="width" value="0.05" units="cm"/>
      <inkml:brushProperty name="height" value="0.05" units="cm"/>
      <inkml:brushProperty name="color" value="#5B2D90"/>
    </inkml:brush>
  </inkml:definitions>
  <inkml:trace contextRef="#ctx0" brushRef="#br0">0 35 992,'0'0'5203,"101"-34"-5203,-97 34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35.902"/>
    </inkml:context>
    <inkml:brush xml:id="br0">
      <inkml:brushProperty name="width" value="0.05" units="cm"/>
      <inkml:brushProperty name="height" value="0.05" units="cm"/>
      <inkml:brushProperty name="color" value="#5B2D90"/>
    </inkml:brush>
  </inkml:definitions>
  <inkml:trace contextRef="#ctx0" brushRef="#br0">104 663 784,'108'-59'3477,"-107"58"-3273,1 0 1,-1 1 0,1-1 0,-1 0 0,1 0 0,-1 0 0,0 0-1,1-1 1,-1 1 0,0 0 0,0 0 0,0-1 0,0 1 0,0-1-1,1-2 1,-6-10 1566,0 7-1209,4 3-536,0 0 1,-1 0-1,0 0 0,0-1 0,0 1 0,0 0 0,-1 0 1,0 0-1,0 1 0,0-1 0,0 0 0,0 1 0,-1-1 0,1 1 1,-1 0-1,0-1 0,0 1 0,0 1 0,-1-1 0,1 0 1,-1 1-1,1 0 0,-1 0 0,0 0 0,0 0 0,0 1 1,0-1-1,0 1 0,0 0 0,0 0 0,0 0 0,-1 1 1,1 0-1,0 0 0,0 0 0,-1 0 0,1 0 0,0 1 1,0 0-1,0 0 0,-1 0 0,1 0 0,0 1 0,1 0 1,-1-1-1,0 1 0,0 1 0,1-1 0,-1 1 0,1-1 1,0 1-1,0 0 0,0 0 0,0 0 0,0 1 0,-2 3 1,-2 6-7,1 0 1,0 1 0,1 0-1,0 0 1,2 0 0,-1 1-1,2-1 1,-2 17 0,3-22 0,0 0 0,1 0 1,0 0-1,0 0 1,1 0-1,1 0 0,-1 0 1,1 0-1,1 0 0,-1-1 1,2 1-1,-1-1 1,1 0-1,7 11 0,-9-16-14,0 0-1,0 0 0,1-1 0,-1 1 1,1-1-1,0 0 0,0 1 1,0-1-1,0-1 0,0 1 0,0 0 1,1-1-1,-1 0 0,0 1 0,1-1 1,-1 0-1,1-1 0,-1 1 1,1-1-1,0 0 0,-1 1 0,1-2 1,-1 1-1,1 0 0,-1-1 0,1 1 1,0-1-1,-1 0 0,0 0 0,1-1 1,-1 1-1,0-1 0,0 1 1,5-4-1,2-2 17,0 0-1,0-1 1,-1 0 0,0-1 0,-1 1-1,0-2 1,0 1 0,12-21 0,-9 9 12,0-1 0,-2 0 0,-1 0 0,0-1 0,-2 0 0,-1 0 0,4-29 0,-3-21-4,-3-73-1,-4 123-32,-1 0 0,-2 1 0,0-1 0,-12-34 0,9 36 169,1-1 0,1 0 0,1-1 0,-2-35-1,6 58-91,0 17-24,-14 452 3505,14-449-3729,2-1 1,0 1-1,1-1 0,0 0 0,2 0 1,0 0-1,2 0 0,0-1 0,0 0 1,2-1-1,20 32 0,-27-46-240,0-1-1,0 1 0,0-1 0,0 0 1,0 0-1,1 0 0,-1 0 0,0 0 1,1 0-1,0 0 0,-1-1 1,6 3-1,7-3-4474</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36.253"/>
    </inkml:context>
    <inkml:brush xml:id="br0">
      <inkml:brushProperty name="width" value="0.05" units="cm"/>
      <inkml:brushProperty name="height" value="0.05" units="cm"/>
      <inkml:brushProperty name="color" value="#5B2D90"/>
    </inkml:brush>
  </inkml:definitions>
  <inkml:trace contextRef="#ctx0" brushRef="#br0">1 120 976,'0'0'10453,"31"-82"-9877,5 66-399,0 4-161,-2 5 64,-1 5-80,-5 2-689,-14 0-2192,-14 18-2914</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36.587"/>
    </inkml:context>
    <inkml:brush xml:id="br0">
      <inkml:brushProperty name="width" value="0.05" units="cm"/>
      <inkml:brushProperty name="height" value="0.05" units="cm"/>
      <inkml:brushProperty name="color" value="#5B2D90"/>
    </inkml:brush>
  </inkml:definitions>
  <inkml:trace contextRef="#ctx0" brushRef="#br0">0 188 7043,'0'0'5459,"149"-101"-5427,-83 76-64,-7 5-481,-7 0-1423,-13-1-1874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36.921"/>
    </inkml:context>
    <inkml:brush xml:id="br0">
      <inkml:brushProperty name="width" value="0.05" units="cm"/>
      <inkml:brushProperty name="height" value="0.05" units="cm"/>
      <inkml:brushProperty name="color" value="#5B2D90"/>
    </inkml:brush>
  </inkml:definitions>
  <inkml:trace contextRef="#ctx0" brushRef="#br0">199 0 4594,'0'0'4271,"-22"5"-3716,-70 19 120,86-22-566,0 0-1,0 0 1,0 1-1,0 0 0,0 0 1,1 0-1,0 1 1,-1 0-1,1 0 1,1 0-1,-9 10 0,12-13-81,0 0 0,0 0-1,0 1 1,0-1-1,0 0 1,0 1-1,1-1 1,-1 1 0,0-1-1,1 1 1,-1-1-1,1 1 1,0-1-1,0 1 1,-1-1 0,1 1-1,0 0 1,0-1-1,0 1 1,1-1-1,-1 1 1,0 0 0,0-1-1,1 1 1,-1-1-1,1 1 1,0-1-1,-1 1 1,1-1 0,0 0-1,0 1 1,0-1-1,0 0 1,0 0-1,0 1 1,0-1 0,0 0-1,0 0 1,1 0-1,-1 0 1,2 0-1,16 9 294,-1-2 0,1-1 0,0 0 0,1-1 0,0-1 0,31 4 0,-22-4-51,0 1 0,34 12 0,-62-17-266,5 1 23,1 0-1,-1 1 1,0 0 0,-1 0-1,10 7 1,-13-9-22,-1 0 0,0 0 0,0 0-1,0 1 1,0-1 0,0 0 0,0 0 0,-1 1 0,1-1 0,0 0-1,-1 1 1,1-1 0,-1 1 0,1-1 0,-1 1 0,0-1 0,1 1-1,-1-1 1,0 1 0,0-1 0,0 1 0,0-1 0,0 1-1,-1 0 1,1-1 0,0 1 0,-1-1 0,1 0 0,-1 1 0,0-1-1,0 3 1,-4 3 0,1-1-1,-1 1 0,0-1 0,0 0 1,-1 0-1,0-1 0,0 1 0,-7 4 1,-61 39 14,42-29-15,-44 35-2868,73-54 597</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37.261"/>
    </inkml:context>
    <inkml:brush xml:id="br0">
      <inkml:brushProperty name="width" value="0.05" units="cm"/>
      <inkml:brushProperty name="height" value="0.05" units="cm"/>
      <inkml:brushProperty name="color" value="#5B2D90"/>
    </inkml:brush>
  </inkml:definitions>
  <inkml:trace contextRef="#ctx0" brushRef="#br0">0 200 9188,'0'0'4786,"72"-99"-3857,-9 68-449,7 6-176,-1 6-304,-3 8-704,-17 2-2177,-19 4-2610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41.055"/>
    </inkml:context>
    <inkml:brush xml:id="br0">
      <inkml:brushProperty name="width" value="0.05" units="cm"/>
      <inkml:brushProperty name="height" value="0.05" units="cm"/>
      <inkml:brushProperty name="color" value="#5B2D90"/>
    </inkml:brush>
  </inkml:definitions>
  <inkml:trace contextRef="#ctx0" brushRef="#br0">14 307 4722,'0'0'4311,"-2"-7"-3401,-7-20-176,6 20 160,5 16-900,1 0 16,0-1 0,0 1-1,2-1 1,-1 0-1,1-1 1,0 1 0,11 13-1,-13-18 1,1 1-1,-1-1 0,1 0 0,0 0 0,0 0 1,0 0-1,0-1 0,0 0 0,0 0 0,1 0 1,-1 0-1,1-1 0,-1 1 0,1-1 0,0 0 1,-1-1-1,6 1 0,0-1 0,0-1-1,0 0 0,0-1 1,0 0-1,-1-1 1,1 0-1,-1 0 1,11-6-1,68-43 72,-53 31-71,171-123 5,-26 18 2,-171 120-25,-7 4 2,1 0 1,-1 0-1,0 1 1,0-1-1,1 1 1,-1 0-1,1 0 1,0 0-1,-1 0 1,1 0-1,0 0 1,-1 1-1,1-1 0,0 1 1,0 0-1,3 0 1,-5 0-69,-1 1 1,1-1-1,-1 1 1,0-1-1,1 1 1,-1-1-1,0 1 1,1-1-1,-1 1 1,0-1-1,1 1 1,-1 0-1,0-1 1,0 1-1,0 0 1,0-1-1,0 1 1,0-1-1,0 1 0,0 0 1,0-1-1,0 1 1,0 0-1,0-1 1,0 2-1,-1 0-503,1 13-3234</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42.555"/>
    </inkml:context>
    <inkml:brush xml:id="br0">
      <inkml:brushProperty name="width" value="0.05" units="cm"/>
      <inkml:brushProperty name="height" value="0.05" units="cm"/>
      <inkml:brushProperty name="color" value="#5B2D90"/>
    </inkml:brush>
  </inkml:definitions>
  <inkml:trace contextRef="#ctx0" brushRef="#br0">0 194 2977,'0'0'5430,"4"5"-5092,1 5-182,0 1 0,0 0-1,-1 0 1,0 0-1,4 20 1,-5-18-24,0-1 1,1 1-1,1-1 0,7 16 1,-10-25-131,-1-1 1,1 1 0,0-1-1,0 0 1,-1 0-1,1 0 1,0 0 0,1 0-1,-1-1 1,0 1 0,0 0-1,1-1 1,-1 0-1,1 1 1,0-1 0,-1 0-1,1-1 1,0 1 0,-1 0-1,1-1 1,0 1-1,0-1 1,-1 0 0,1 0-1,0 0 1,0 0 0,0-1-1,-1 1 1,1-1-1,0 1 1,0-1 0,-1 0-1,1 0 1,-1-1 0,3 0-1,12-6 23,-2-1-1,1-1 1,-1 0-1,18-16 1,-17 12-18,112-88 164,147-105 410,-275 207-582,0 0 0,0 0-1,1 0 1,-1 0 0,0 0 0,1 0-1,-1 0 1,0 0 0,0 0 0,1 0-1,-1 0 1,0 1 0,0-1 0,1 0-1,-1 0 1,0 0 0,0 0 0,1 0-1,-1 1 1,0-1 0,0 0 0,0 0-1,0 0 1,1 1 0,-1-1 0,0 0-1,0 0 1,0 1 0,0-1 0,0 0-1,0 0 1,0 1 0,1-1 0,-1 0-1,0 1 1,0-1 0,0 0-1,0 0 1,0 1 0,0-1 0,0 0-1,0 0 1,-1 1 0,1-1 0,0 0-1,0 1 1,0-1 0,0 0 0,0 0-1,0 0 1,0 1 0,-1-1 0,1 0-1,0 0 1,0 1 0,-1-1 0,1 1-19,-9 24-1135,-14 10-1969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47.451"/>
    </inkml:context>
    <inkml:brush xml:id="br0">
      <inkml:brushProperty name="width" value="0.05" units="cm"/>
      <inkml:brushProperty name="height" value="0.05" units="cm"/>
      <inkml:brushProperty name="color" value="#5B2D90"/>
    </inkml:brush>
  </inkml:definitions>
  <inkml:trace contextRef="#ctx0" brushRef="#br0">58 128 3826,'0'0'4466,"-7"-17"-3260,-3-11-710,4 12 324,1 1 1,-2 0-1,-12-22 0,16 82-201,5-30-613,1 0 0,0 0-1,1 0 1,1 0 0,0-1 0,8 15-1,12 37 46,73 321 499,0-9-420,28 101-42,-99-375 167,-4 2-1,-5 0 1,-4 1-1,-1 165 1,-15-222-89,1-33-98,0 0 0,1 0-1,1 0 1,3 21-1,-4-37-157,1-1-1,-1 1 1,1-1 0,-1 1-1,1 0 1,0-1 0,-1 1-1,1-1 1,0 0-1,-1 1 1,1-1 0,0 1-1,-1-1 1,1 0-1,0 0 1,0 1 0,0-1-1,-1 0 1,1 0 0,0 0-1,0 0 1,0 0-1,-1 0 1,1 0 0,0 0-1,0 0 1,0 0 0,-1-1-1,1 1 1,0 0-1,0 0 1,-1-1 0,1 1-1,0-1 1,-1 1-1,1 0 1,0-1 0,-1 1-1,1-1 1,0 0 0,11-28-4859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55.353"/>
    </inkml:context>
    <inkml:brush xml:id="br0">
      <inkml:brushProperty name="width" value="0.05" units="cm"/>
      <inkml:brushProperty name="height" value="0.05" units="cm"/>
      <inkml:brushProperty name="color" value="#5B2D90"/>
    </inkml:brush>
  </inkml:definitions>
  <inkml:trace contextRef="#ctx0" brushRef="#br0">45 159 2161,'0'0'11584,"-9"-9"-10810,-24-27 61,33 36-820,-1 0 1,1 0 0,0 0-1,0 0 1,0 0-1,0 0 1,0-1 0,-1 1-1,1 0 1,0 0 0,0 0-1,0 0 1,0 0 0,0 0-1,0-1 1,0 1-1,0 0 1,0 0 0,-1 0-1,1 0 1,0-1 0,0 1-1,0 0 1,0 0 0,0 0-1,0 0 1,0-1-1,0 1 1,0 0 0,0 0-1,0 0 1,0-1 0,0 1-1,0 0 1,1 0-1,-1 0 1,0 0 0,0-1-1,0 1 1,0 0 0,0 0-1,0 0 1,0 0 0,0 0-1,1 0 1,-1-1-1,0 1 1,0 0 0,0 0-1,0 0 1,0 0 0,1 0-1,-1 0 1,0 0 0,0 0-1,0 0 1,0 0-1,1-1 1,18 0 1537,31 4 1023,-44-2-2476,341 5-137,-193-9 26,293-16-223,-308 10 196,60 4-18,-105 4-40,181-23 0,-206 10 105,1 0 210,1 3-1,108-4 1300,-181 17-1729,-13 9-2067,-12 6-2855</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48.256"/>
    </inkml:context>
    <inkml:brush xml:id="br0">
      <inkml:brushProperty name="width" value="0.05" units="cm"/>
      <inkml:brushProperty name="height" value="0.05" units="cm"/>
      <inkml:brushProperty name="color" value="#5B2D90"/>
    </inkml:brush>
  </inkml:definitions>
  <inkml:trace contextRef="#ctx0" brushRef="#br0">3 472 3874,'0'0'5053,"-1"-1"-5026,1 1 1,0-1-1,-1 0 1,1 0-1,0 0 1,0 0-1,0 0 1,0 0-1,0 1 1,0-1-1,0 0 1,0 0-1,0 0 1,0 0-1,0 0 1,0 0-1,0 0 1,1 1-1,-1-1 1,0 0-1,1 0 1,0-1-1,17-9 298,1 2 0,0 0 0,0 0 0,1 2 0,38-9-1,-1-1-56,622-179 564,-379 140-788,-223 45-40,-13-3 10,-1-1 0,67-27 0,-17 5 1046,-107 36 630,2 2-3259,-3 0-168,5-1-2593</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48.937"/>
    </inkml:context>
    <inkml:brush xml:id="br0">
      <inkml:brushProperty name="width" value="0.05" units="cm"/>
      <inkml:brushProperty name="height" value="0.05" units="cm"/>
      <inkml:brushProperty name="color" value="#5B2D90"/>
    </inkml:brush>
  </inkml:definitions>
  <inkml:trace contextRef="#ctx0" brushRef="#br0">72 102 3554,'0'0'7235,"-11"-15"-6275,-48-71 2365,58 85-2608,1 11-327,0 33-377,2 0 0,2 0 0,14 61 0,-13-83-196,1-1 0,1 0 0,0-1 0,2 1-1,0-1 1,1-1 0,1 0 0,1-1-1,19 23 1,-7-20-2565,-5-13-1029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49.425"/>
    </inkml:context>
    <inkml:brush xml:id="br0">
      <inkml:brushProperty name="width" value="0.05" units="cm"/>
      <inkml:brushProperty name="height" value="0.05" units="cm"/>
      <inkml:brushProperty name="color" value="#5B2D90"/>
    </inkml:brush>
  </inkml:definitions>
  <inkml:trace contextRef="#ctx0" brushRef="#br0">38 1 3826,'0'0'3332,"9"6"-2428,-4-2-766,49 33 1134,79 70 1,-117-91-1239,0 1 0,0 0 0,-2 1 0,0 0-1,-1 2 1,-1-1 0,-1 2 0,14 36 0,-11-15-18,-2 0 0,-2 1 0,-2 1-1,-2-1 1,-2 1 0,-2 0-1,-1 0 1,-10 75 0,4-90-7,-2 0 0,-1-1 1,-1 0-1,-2-1 0,-1 0 0,0 0 1,-2-1-1,-19 27 0,11-22 17,-1-1 1,-2-1-1,-1-1 0,0-1 0,-56 43 0,68-60 299,1-1-1,-2 0 1,-18 9-1,0-10-3823</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0.769"/>
    </inkml:context>
    <inkml:brush xml:id="br0">
      <inkml:brushProperty name="width" value="0.05" units="cm"/>
      <inkml:brushProperty name="height" value="0.05" units="cm"/>
      <inkml:brushProperty name="color" value="#5B2D90"/>
    </inkml:brush>
  </inkml:definitions>
  <inkml:trace contextRef="#ctx0" brushRef="#br0">33 377 4034,'0'0'7633,"-1"-4"-6491,-6 195 2040,15-54-2637,-8-137-468,0-2 14,-2-40-158,-9-53 1,-3-30-623,12 70 320,-1 5 205,2 1 0,7-54-1,-6 103 164,0-1 0,0 1-1,0 0 1,0 0 0,1-1-1,-1 1 1,0 0 0,0 0-1,0-1 1,0 1 0,1 0 0,-1 0-1,0-1 1,0 1 0,1 0-1,-1 0 1,0 0 0,0-1-1,1 1 1,-1 0 0,0 0 0,0 0-1,1 0 1,-1 0 0,0 0-1,1 0 1,-1 0 0,0-1-1,1 1 1,-1 0 0,0 0 0,0 0-1,1 1 1,-1-1 0,0 0-1,1 0 1,-1 0 0,0 0-1,1 0 1,-1 0 0,0 0 0,0 0-1,1 1 1,-1-1 0,0 0-1,0 0 1,1 0 0,-1 1-1,14 8-110,14 17 92,-5-4 15,1-2 1,1 0-1,32 20 1,-50-36 11,2 1 0,-1-1 1,0-1-1,1 1 1,-1-1-1,1-1 0,0 0 1,0 0-1,0-1 1,0 0-1,0 0 0,1-1 1,-1 0-1,0-1 1,17-3-1,-23 3 0,0 0-1,0-1 1,0 1 0,0 0-1,0-1 1,0 0 0,-1 0-1,1 0 1,-1 0 0,1 0-1,-1 0 1,0-1 0,0 1-1,0-1 1,0 0-1,0 1 1,-1-1 0,1 0-1,-1 0 1,0 0 0,1 0-1,-1 0 1,-1 0 0,1 0-1,0-5 1,2-10 16,-2 1 0,0-1 1,-2-27-1,0 18-46,-17-123 138,18 149 90,3 32-42,46 123 33,-19-68-11,-21-57-260,23 64 350,-30-86-464,1 0 1,1 0 0,-1-1 0,1 1-1,1-1 1,-1 0 0,1 0-1,0 0 1,10 8 0,-14-12-135,1-1 0,-1 0 0,1-1 1,0 1-1,-1 0 0,1 0 0,0-1 0,-1 1 1,1-1-1,0 1 0,-1-1 0,1 0 0,0 0 0,0 0 1,0 0-1,-1 0 0,1 0 0,0 0 0,3-1 1,10-10-6065</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1.120"/>
    </inkml:context>
    <inkml:brush xml:id="br0">
      <inkml:brushProperty name="width" value="0.05" units="cm"/>
      <inkml:brushProperty name="height" value="0.05" units="cm"/>
      <inkml:brushProperty name="color" value="#5B2D90"/>
    </inkml:brush>
  </inkml:definitions>
  <inkml:trace contextRef="#ctx0" brushRef="#br0">4 1 6259,'0'0'3308,"-1"21"-2780,0 9-370,0 119 1110,2-135-1167,0 0 1,1 1-1,0-1 0,1-1 0,1 1 1,0 0-1,1-1 0,12 25 0,-16-37-94,0 1-1,0 0 1,0 0-1,0 0 1,0-1-1,1 1 1,-1-1-1,1 1 1,-1-1-1,1 1 1,-1-1-1,1 0 1,0 0-1,-1 0 1,1 0-1,0 0 1,0 0-1,0 0 1,0-1-1,0 1 1,4 0-1,-4-1 10,0-1 0,-1 1 1,1-1-1,0 0 0,0 1 0,-1-1 0,1 0 0,0 0 0,-1 0 1,1 0-1,-1 0 0,1-1 0,-1 1 0,0 0 0,1-1 0,-1 1 1,0-1-1,2-2 0,2-4 32,-1-1 1,0 0-1,0 1 1,-1-1-1,0 0 1,0-1 0,2-16-1,-3 4-30,-1 1 0,-1-1 1,-1 1-1,0-1 0,-7-27 0,8 45-18,-1-1 0,0 1 0,-1 0 0,1-1 0,-1 1 0,0 0 0,0 0 0,0 0 0,0 0 0,-1 0 0,1 0 0,-1 1 0,0-1 0,0 1 0,0 0 0,-1 0 0,1 0 0,-1 0 0,0 1 0,0-1 0,0 1 0,0 0 0,0 0 0,0 1 0,0-1 0,-1 1 0,1 0 0,-1 0 0,1 0 0,-1 1 0,-5-1 0,9 1-27,0 0 0,0 0 0,0 0 0,1 0 0,-1 1-1,0-1 1,0 0 0,0 0 0,0 1 0,1-1-1,-1 0 1,0 1 0,0-1 0,0 1 0,1-1-1,-1 1 1,0-1 0,1 1 0,-1-1 0,1 1-1,-1 0 1,0-1 0,1 1 0,-1 0 0,1 0 0,0-1-1,-1 1 1,1 0 0,0 0 0,-1 1 0,-1 31-2032,2-24 1183,0 26-2659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1.627"/>
    </inkml:context>
    <inkml:brush xml:id="br0">
      <inkml:brushProperty name="width" value="0.05" units="cm"/>
      <inkml:brushProperty name="height" value="0.05" units="cm"/>
      <inkml:brushProperty name="color" value="#5B2D90"/>
    </inkml:brush>
  </inkml:definitions>
  <inkml:trace contextRef="#ctx0" brushRef="#br0">149 270 3618,'0'0'6275,"-18"2"-5814,4 0-421,-1 0 0,0 1 0,-14 5 0,26-7-24,1 1 0,-1 0 1,1 0-1,-1 0 0,1 0 0,0 0 0,0 0 0,0 1 0,0-1 0,0 1 1,0-1-1,1 1 0,-1 0 0,1 0 0,0 0 0,0 0 0,0 0 1,0 0-1,1 0 0,-1 0 0,1 0 0,-1 5 0,-1 4 91,-7 46 705,3 0 1,3 104 0,3-133-677,-1-26-121,1-1-1,1 1 0,-1-1 1,0 1-1,1-1 1,-1 1-1,1-1 0,0 1 1,-1-1-1,1 0 0,1 1 1,-1-1-1,0 0 1,0 0-1,3 3 0,-3-4 13,0 0 0,0 0 0,1-1-1,-1 1 1,0 0 0,0-1 0,1 1-1,-1-1 1,1 1 0,-1-1 0,1 1-1,-1-1 1,0 0 0,1 0 0,-1 0-1,1 0 1,-1 0 0,1 0 0,-1 0-1,1-1 1,-1 1 0,1 0 0,-1-1-1,0 1 1,1-1 0,-1 1 0,0-1-1,3-1 1,1-2 105,1 1 1,-1-1-1,0 0 1,0-1-1,0 1 0,-1-1 1,1 0-1,-1 0 1,4-7-1,32-58 180,-31 53-297,4-9-202,-1 0-1,-2-2 1,0 1 0,-2-1-1,-1 0 1,-1-1-1,-1 1 1,-2-1-1,0 0 1,-4-45-1,0 64 59,-1-1 0,0 1 0,-1 0 0,0 0-1,-1 0 1,1 1 0,-2-1 0,0 1 0,0 0 0,0 0-1,-1 1 1,-12-14 0,8 10 117,1-1 0,0 0 0,1-1 0,-9-19 0,128 311 5177,-107-265-5165,5 15-62,2 0 0,0 0 0,2-1 1,1-1-1,31 44 0,-44-68-192,0-1-1,1 1 1,0-1 0,-1 1-1,1-1 1,0 0 0,-1 0-1,1 0 1,0 0 0,0 0 0,0 0-1,0 0 1,0 0 0,0-1-1,0 1 1,0-1 0,0 0 0,1 0-1,-1 1 1,0-1 0,4-1-1,18 0-5059</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2.207"/>
    </inkml:context>
    <inkml:brush xml:id="br0">
      <inkml:brushProperty name="width" value="0.05" units="cm"/>
      <inkml:brushProperty name="height" value="0.05" units="cm"/>
      <inkml:brushProperty name="color" value="#5B2D90"/>
    </inkml:brush>
  </inkml:definitions>
  <inkml:trace contextRef="#ctx0" brushRef="#br0">65 504 7972,'0'0'4100,"4"5"-3390,-1-1-592,0-1 1,0 0-1,0 0 1,0 0-1,1 0 1,0 0-1,-1-1 1,1 0-1,0 0 1,0 0-1,0 0 1,0 0-1,1-1 1,-1 0-1,0 0 1,1 0-1,-1 0 1,1-1-1,-1 0 1,1 0-1,-1 0 1,1 0-1,8-2 1,-12 1-110,1 0 1,-1 0-1,1 0 1,-1 0-1,1 0 0,-1 0 1,0 0-1,1-1 1,-1 1-1,0 0 1,0-1-1,0 1 1,0-1-1,0 1 0,0-1 1,-1 0-1,1 1 1,0-1-1,-1 0 1,1 1-1,-1-1 0,0 0 1,1 0-1,-1 1 1,0-1-1,0 0 1,0 0-1,0 0 1,-1 1-1,0-3 0,1-1-67,0 1 0,0 0-1,-1 0 1,0 0-1,0-1 1,0 1 0,0 0-1,-1 0 1,0 0-1,0 1 1,-4-8 0,1 7-77,0 0 1,1 0-1,-2 1 1,1-1-1,0 1 1,-1 1-1,1-1 1,-1 1-1,0 0 1,0 0-1,-11-2 1,15 4 130,-1-1 0,0 1-1,0 0 1,1 0 0,-1 0 0,0 0 0,0 0 0,1 0 0,-1 1 0,0 0 0,0-1 0,1 1 0,-1 0 0,1 0 0,-1 0 0,1 1 0,-1-1 0,1 1 0,0-1 0,-1 1 0,1 0 0,0 0-1,0 0 1,0 0 0,1 0 0,-1 0 0,0 0 0,-1 3 0,-2 9 104,0-1 1,0 1-1,1-1 0,1 1 0,0 0 0,1 1 0,0-1 1,1 0-1,1 0 0,0 1 0,1-1 0,1 0 0,4 18 1,-5-23-46,1 0 0,1-1 0,0 1 0,0-1 0,0 0 0,1 0 0,0 0 0,1 0 0,0-1 0,0 0 0,0 0 0,1 0 0,0-1 0,1 1 0,-1-2 0,1 1 0,0-1 0,1 0 0,-1 0 0,1-1 0,0 0 0,13 5 0,-9-6-11,0-1 0,0 0 0,1 0 0,-1-1-1,0-1 1,1 0 0,-1-1 0,0 0 0,1-1 0,-1-1 0,0 1 0,0-2-1,-1 0 1,1 0 0,-1-1 0,0-1 0,0 1 0,0-2 0,-1 0 0,0 0-1,0-1 1,-1 0 0,11-11 0,-6 3-160,1 0-1,-2-1 1,0 0-1,-1-1 1,-1 0-1,0-1 1,-2-1-1,0 1 1,-1-1-1,-1-1 1,-1 0-1,6-34 1,-9 25-782,0 0 0,-2 1 0,-1-1 0,-2 0 0,0 1 0,-8-34 0,5 46 493,0 0 0,-1 0 0,0 1 0,-15-27 0,13 30 628,0 0-1,-1 1 0,-1 0 0,0 1 0,0 0 0,-13-11 0,22 22-142,1 0-1,-1-1 1,1 1-1,0-1 1,-1 1-1,1 0 1,-1-1-1,1 1 1,-1 0-1,1 0 0,-1-1 1,1 1-1,-1 0 1,1 0-1,-1 0 1,0 0-1,1-1 1,-1 1-1,1 0 1,-1 0-1,1 0 0,-1 0 1,1 0-1,-1 1 1,0-1-1,1 0 1,-1 0-1,1 0 1,-1 0-1,0 1 1,-8 16 789,3 38-594,5-42 306,-5 64 1376,3 0 0,14 146 0,-5-178-1851,2 0 0,2-1 0,2 0 0,2 0 0,1-1 1,29 53-1,-36-80-662,1-1 0,0-1 0,1 0-1,1 0 1,0-1 0,20 19 0,15 0-5767</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2.660"/>
    </inkml:context>
    <inkml:brush xml:id="br0">
      <inkml:brushProperty name="width" value="0.05" units="cm"/>
      <inkml:brushProperty name="height" value="0.05" units="cm"/>
      <inkml:brushProperty name="color" value="#5B2D90"/>
    </inkml:brush>
  </inkml:definitions>
  <inkml:trace contextRef="#ctx0" brushRef="#br0">47 62 5747,'0'0'9201,"-8"-12"-7693,-22-37-375,26 48-826,1 11-227,2 17-69,1-26 10,0 37 48,0-1-1,3 1 1,1 0 0,1-1-1,3 0 1,12 39-1,-10-62-732,-10-14 564,0 1 0,0-1 0,0 0 0,0 0-1,0 0 1,0 1 0,1-1 0,-1 0 0,0 0 0,0 0 0,0 1 0,1-1 0,-1 0 0,0 0 0,0 0 0,1 0 0,-1 1 0,0-1 0,0 0 0,1 0 0,-1 0 0,0 0 0,0 0 0,1 0 0,-1 0 0,0 0 0,0 0 0,1 0 0,-1 0 0,0 0-1,0 0 1,1 0 0,-1 0 0,0 0 0,1 0 0,-1 0 0,0-1 0,0 1 0,0 0 0,1 0 0,-1 0 0,0 0 0,0 0 0,1-1 0,-1 1 0,0 0 0,0 0 0,0 0 0,0-1 0,1 1 0,-1 0 0,0 0 0,0-1 0,0 1 0,0 0 0,0 0 0,0-1-1,0 1 1,0 0 0,1 0 0,-1-1 0,0 1 0,0-1 0,4-30-5078</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3.251"/>
    </inkml:context>
    <inkml:brush xml:id="br0">
      <inkml:brushProperty name="width" value="0.05" units="cm"/>
      <inkml:brushProperty name="height" value="0.05" units="cm"/>
      <inkml:brushProperty name="color" value="#5B2D90"/>
    </inkml:brush>
  </inkml:definitions>
  <inkml:trace contextRef="#ctx0" brushRef="#br0">46 189 8324,'0'0'3786,"-1"15"-3226,1 47 294,0-61-814,1-1 0,-1 1 1,0 0-1,0 0 1,0-1-1,1 1 1,-1 0-1,0-1 1,1 1-1,-1 0 1,1-1-1,-1 1 1,0-1-1,1 1 1,0 0-1,-1-1 1,1 1-1,-1-1 1,1 0-1,-1 1 1,1-1-1,0 1 1,-1-1-1,1 0 1,0 1-1,0-1 1,-1 0-1,3 0 1,22-5 972,18-23 396,-35 20-1312,0-1 0,-1 0 1,0 0-1,-1 0 0,1-1 0,-2 1 1,9-22-1,-11 25-86,-1 0 0,0 0 0,0-1 0,0 0-1,-1 1 1,0-1 0,-1 0 0,1 1 0,-1-1 0,0 0 0,-1 0 0,0 1 0,0-1 0,-4-11 0,4 15-15,0 1 0,-1-1 1,1 1-1,-1-1 0,0 1 1,0 0-1,0 0 0,0 0 1,0 0-1,0 0 0,-1 0 1,1 1-1,0-1 1,-1 1-1,0-1 0,1 1 1,-1 0-1,0 0 0,1 0 1,-1 1-1,0-1 0,0 0 1,0 1-1,0 0 0,0 0 1,1 0-1,-1 0 0,0 0 1,-5 2-1,3-2-14,0 1 0,0 0-1,0 0 1,1 1 0,-1-1 0,0 1 0,1 0 0,-1 1-1,1-1 1,0 1 0,0-1 0,0 1 0,0 1-1,0-1 1,1 0 0,-7 8 0,4 2 3,0 1 1,0-1 0,1 1-1,1 1 1,0-1-1,1 0 1,0 1-1,0 25 1,4 121 5,1-137 1,-2-14 5,1 0 0,0 0 0,1-1 1,0 1-1,0 0 0,1-1 0,0 0 0,1 1 0,0-1 0,9 14 0,-9-18 3,0 0 0,0-1 0,0 1 0,0-1 0,1 0 0,0 0 0,0-1 0,0 1 0,0-1 0,1 0 0,-1 0 0,1-1 0,-1 0 0,1 0 0,0 0 0,0-1 0,0 1 0,8-1 0,-3 0 37,0-1 1,0 0-1,0-1 1,0-1-1,0 1 1,0-2-1,0 1 1,-1-2-1,1 1 1,-1-1-1,0-1 1,0 0-1,0 0 1,-1-1-1,0-1 1,12-9-1,10-12 136,-2-1-1,51-64 0,-79 91-173,32-38 154,40-67 0,-65 94-227,-1-1-1,0 1 0,-1-1 1,0-1-1,-2 1 0,1-1 0,-2 0 1,0 1-1,2-31 0,-5 44 37,0 0-1,0 0 0,0-1 0,0 1 0,0 0 1,0 0-1,0 0 0,-1-1 0,1 1 0,0 0 1,-1 0-1,1 0 0,-1 0 0,1 0 1,-1 0-1,1 0 0,-1 0 0,0 0 0,0 0 1,0 0-1,1 0 0,-1 0 0,0 1 1,0-1-1,0 0 0,0 1 0,0-1 0,0 0 1,0 1-1,0-1 0,-1 1 0,1 0 0,0-1 1,0 1-1,0 0 0,0 0 0,-1 0 1,1 0-1,-2 0 0,0 0-51,0 0 1,-1 1 0,1 0-1,0 0 1,0-1-1,-1 2 1,1-1-1,0 0 1,0 1-1,0-1 1,0 1-1,0 0 1,-4 4-1,2 1 23,-1-1 1,2 1-1,-1 0 0,1 0 0,0 1 0,0 0 0,1-1 0,0 1 0,1 0 0,0 0 1,0 0-1,0 1 0,1-1 0,0 0 0,1 1 0,0-1 0,0 1 0,3 12 1,0 4 35,1-1 1,1 1 0,1-1 0,2 0 0,10 23 0,18 27-243,4-1-1,51 68 1,-78-121 277,-7-11-6,-2-4 62,0 1 0,0 0 0,0 0 0,-1 0-1,0 0 1,0 1 0,0-1 0,-1 1 0,0 0 0,0-1-1,-1 1 1,1 12 0,-2-17 7,0-1-1,-1 1 1,1-1-1,-1 1 1,0-1 0,1 1-1,-1-1 1,0 0-1,0 1 1,0-1 0,0 0-1,0 0 1,0 1-1,-1-1 1,1 0 0,0 0-1,-1 0 1,1-1 0,0 1-1,-1 0 1,1 0-1,-1-1 1,1 1 0,-1-1-1,1 1 1,-1-1-1,-2 1 1,-53 6 1010,46-6-868,-94 4 176,-65 8-545,147-9-1846,0 1-1,-42 14 0,35-6-5724</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4.408"/>
    </inkml:context>
    <inkml:brush xml:id="br0">
      <inkml:brushProperty name="width" value="0.05" units="cm"/>
      <inkml:brushProperty name="height" value="0.05" units="cm"/>
      <inkml:brushProperty name="color" value="#5B2D90"/>
    </inkml:brush>
  </inkml:definitions>
  <inkml:trace contextRef="#ctx0" brushRef="#br0">155 314 2721,'0'0'7019,"0"-9"-6114,-1-66 92,3 54-718,-2 0-1,0 0 1,-1 0-1,-1 0 1,-1 0-1,-1 0 1,-10-31-1,13 50-216,0 1-1,1-1 0,-1 0 1,0 0-1,0 1 0,-1-1 0,1 0 1,0 1-1,0-1 0,-1 1 1,1 0-1,-1-1 0,1 1 1,-1 0-1,0 0 0,1 0 1,-1 0-1,0 0 0,0 0 0,0 1 1,0-1-1,0 0 0,1 1 1,-1 0-1,0-1 0,0 1 1,0 0-1,0 0 0,0 0 0,-4 1 1,3 0-44,0-1 1,0 1-1,1 1 1,-1-1-1,0 0 1,1 1-1,-1-1 1,1 1-1,0 0 1,-1-1-1,1 1 1,0 0-1,0 1 1,0-1-1,0 0 1,0 1-1,1-1 1,-1 1-1,-1 4 1,-4 14 44,0-1 1,2 1 0,1 0 0,0 0-1,-1 38 1,4-11 200,9 71-1,-6-100-232,2-1 0,0 1 0,1-1 0,0 0 0,2-1 0,0 1-1,1-1 1,1 0 0,1-1 0,0 0 0,19 22 0,-23-31-64,1 1 1,0-1 0,0-1 0,0 1 0,1-1-1,0 0 1,0-1 0,1 0 0,-1 0 0,1-1-1,0 0 1,0-1 0,1 0 0,-1 0 0,1-1-1,-1 0 1,1-1 0,0 0 0,0 0-1,-1-1 1,1-1 0,0 1 0,16-5 0,-14 2 11,-1-1 1,1-1-1,-1 0 1,0 0-1,0-1 1,-1-1-1,0 0 1,0 0-1,0-1 0,-1 0 1,0 0-1,-1-1 1,0-1-1,0 1 1,-1-1-1,0 0 1,9-20-1,-4 6-60,-1-1 0,-1-1-1,-1 0 1,-2 0-1,0-1 1,5-51 0,-7-81-289,-5 139 347,0 20 23,0 1-1,0-1 0,0 1 1,-1-1-1,1 0 0,0 1 1,0-1-1,0 1 1,0-1-1,0 0 0,-1 1 1,1-1-1,0 1 0,0-1 1,-1 0-1,1 1 0,0-1 1,0 0-1,-1 0 0,1 1 1,0-1-1,-1 0 0,1 0 1,0 1-1,-1-1 0,1 0 1,-1 0-1,1 0 1,0 1-1,-1-1 0,1 0 1,-1 0-1,1 0 0,0 0 1,-1 0-1,1 0 0,-1 0 1,1 0-1,-1 0 0,1 0 1,0 0-1,-1 0 0,1-1 1,-1 1-1,1 0 1,0 0-1,-1 0 0,1 0 1,-1-1-1,1 1 0,0 0 1,-1 0-1,1-1 0,0 1 1,0 0-1,-1-1 0,1 1 1,0 0-1,0-1 0,-1 1 1,1 0-1,0-1 0,0 1 1,0-1-1,-1 1 1,1 0-1,0-1 0,0 1 1,0-1-1,-5 17-16,1 0-1,1 1 1,0-1-1,1 1 1,1-1 0,0 1-1,3 29 1,-1-18 20,0-14 0,1 0 1,0-1-1,1 0 0,0 0 1,1 0-1,0 0 1,1 0-1,1-1 0,9 16 1,-12-24-3,0 1 1,0-1-1,0 0 1,1 0 0,-1 0-1,1 0 1,0-1-1,0 1 1,1-1-1,-1 0 1,9 4 0,-9-6-1,-1 1 1,1-2 0,-1 1 0,1 0-1,-1-1 1,1 1 0,-1-1 0,1 0-1,0 0 1,-1-1 0,1 1 0,-1-1 0,1 1-1,-1-1 1,1-1 0,-1 1 0,1 0-1,-1-1 1,4-2 0,-1 0 18,1 0-1,-2-1 1,1 0 0,0 0 0,-1 0-1,0-1 1,0 0 0,-1 0-1,1 0 1,-1-1 0,-1 1 0,1-1-1,-1 0 1,0 0 0,-1 0-1,2-9 1,1-1 9,-2-1 0,0 1-1,-1 0 1,-1-1 0,-1 0-1,-1-17 1,0 27-5,-1-1 0,0 1 0,0 0 0,-1 0 0,0 0 0,0 1 0,-1-1 0,0 1 0,0-1 0,-1 1 0,0 1 0,0-1 0,-1 1 0,0 0 0,0 0 0,0 0 0,-9-5 1,9 6-49,0 1 1,0 0-1,-1 1 1,1-1-1,-1 1 1,0 0-1,0 1 1,0 0-1,-1 0 1,1 0-1,0 1 1,-1 0-1,1 0 1,-1 1-1,1 0 1,-1 1-1,1-1 1,0 1-1,-14 4 1,18-3-273,1-1 0,0 1 1,0 0-1,0 0 0,0 0 1,0 0-1,1 0 0,-1 1 1,1-1-1,-1 0 0,1 1 1,0-1-1,0 1 0,0 0 1,0-1-1,0 1 0,1 0 0,-1-1 1,1 1-1,0 0 0,0 0 1,0-1-1,0 1 0,0 0 1,0 0-1,1-1 0,-1 1 1,1 0-1,2 4 0,12 7-3738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22.811"/>
    </inkml:context>
    <inkml:brush xml:id="br0">
      <inkml:brushProperty name="width" value="0.05" units="cm"/>
      <inkml:brushProperty name="height" value="0.05" units="cm"/>
      <inkml:brushProperty name="color" value="#5B2D90"/>
    </inkml:brush>
  </inkml:definitions>
  <inkml:trace contextRef="#ctx0" brushRef="#br0">21 49 7491,'0'0'7905,"-5"-8"-6789,-10-21-196,15 29-901,0-1 0,0 1 0,0-1-1,0 1 1,0-1 0,0 1 0,0-1 0,0 1 0,0 0 0,0-1 0,0 1-1,0-1 1,1 1 0,-1-1 0,0 1 0,0 0 0,0-1 0,1 1-1,-1 0 1,0-1 0,1 1 0,-1 0 0,0-1 0,1 1 0,-1 0 0,0 0-1,1-1 1,-1 1 0,1 0 0,-1 0 0,0 0 0,1-1 0,-1 1-1,1 0 1,-1 0 0,1 0 0,-1 0 0,0 0 0,1 0 0,-1 0 0,1 0-1,-1 0 1,1 0 0,26 0 306,-22 0-197,9 2 3,0 1 0,0 0 0,-1 1 0,1 0 0,-1 1 0,0 0 0,0 1 0,23 16 0,5 0 14,56 29 50,-46-22-331,2-3 0,80 28-1,-94-45-1635,-14-7-3886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56.242"/>
    </inkml:context>
    <inkml:brush xml:id="br0">
      <inkml:brushProperty name="width" value="0.05" units="cm"/>
      <inkml:brushProperty name="height" value="0.05" units="cm"/>
      <inkml:brushProperty name="color" value="#5B2D90"/>
    </inkml:brush>
  </inkml:definitions>
  <inkml:trace contextRef="#ctx0" brushRef="#br0">6 35 7491,'0'0'7004,"0"-8"-5481,-5-16-117,4 21-149,4 20-937,8 14 19,-7-32 257,-2-19-192,-2-2 208,-1 24-647,-2 36-1945,3-27 872,-3 21-4046,0-3-3295</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4.952"/>
    </inkml:context>
    <inkml:brush xml:id="br0">
      <inkml:brushProperty name="width" value="0.05" units="cm"/>
      <inkml:brushProperty name="height" value="0.05" units="cm"/>
      <inkml:brushProperty name="color" value="#5B2D90"/>
    </inkml:brush>
  </inkml:definitions>
  <inkml:trace contextRef="#ctx0" brushRef="#br0">1 168 5523,'0'0'6346,"17"4"-5985,58 14 65,-71-16-406,0 1-1,0 0 1,0-1-1,-1 2 1,1-1-1,-1 0 0,0 1 1,0-1-1,0 1 1,0 0-1,0 0 1,-1 0-1,0 0 0,0 1 1,0-1-1,0 0 1,-1 1-1,0 0 0,2 9 1,1-1 37,-1 0-29,-1 0 0,1-1 0,-2 1 0,0 0 0,-1 14 0,0-26 52,0-31 174,0 6-255,1 1 0,2-1 1,6-31-1,-8 48-1,1 0-1,0 0 1,0 1-1,0-1 1,1 1-1,0-1 0,1 1 1,-1 0-1,1 0 1,1 0-1,-1 1 1,1-1-1,-1 1 1,2 0-1,-1 1 1,6-5-1,-9 8-1,-1 0-1,0 0 1,1 0 0,-1 1-1,1-1 1,-1 0-1,1 1 1,0-1 0,-1 1-1,1-1 1,-1 1-1,1 0 1,0 0-1,-1 0 1,1 0 0,0 0-1,-1 0 1,1 0-1,0 1 1,-1-1 0,1 0-1,0 1 1,-1-1-1,3 2 1,-2 0 1,1 0-1,-1 0 1,0 0-1,0 0 1,0 1-1,-1-1 1,1 0-1,0 1 1,-1 0 0,1-1-1,-1 1 1,2 4-1,1 9 3,0-1 0,-1 1-1,2 30 1,-2-19-8,-4 50-1,1-77 13,0-1-1,0 1 1,0 0-1,0 0 1,-1 0-1,1 0 1,0 0-1,0 0 0,0 0 1,0-1-1,-1 1 1,1 0-1,0 0 1,0 0-1,0 0 1,-1 0-1,1 0 0,0 0 1,0 0-1,-1 0 1,1 0-1,0 0 1,0 0-1,0 0 0,-1 0 1,1 0-1,0 1 1,0-1-1,0 0 1,-1 0-1,1 0 1,0 0-1,0 0 0,0 0 1,0 0-1,-1 1 1,1-1-1,0 0 1,0 0-1,0 0 1,0 0-1,0 1 0,0-1 1,0 0-1,-1 0 1,1 0-1,0 1 1,0-1-1,0 0 1,0 0-1,0 0 0,0 1 1,0-1-1,0 0 1,0 0-1,0 1 1,0-1-1,0 0 0,0 0 1,0 0-1,0 1 1,0-1-1,1 0 1,-9-18 185,3-32 411,4-97 0,1 137-495,1 3-76,-1 1 1,1-1 0,0 0-1,1 1 1,0-1 0,0 1 0,0-1-1,1 1 1,-1 0 0,2 0-1,4-7 1,-6 9-20,0 1 0,1 0-1,-1 0 1,1 0 0,0 1 0,0-1-1,0 1 1,0-1 0,1 1 0,-1 0-1,1 0 1,-1 1 0,1-1 0,0 1-1,-1 0 1,1 0 0,0 0 0,0 0-1,0 0 1,5 1 0,-6 0-4,-1 1-1,1 0 1,-1 0 0,1-1 0,-1 2 0,0-1 0,0 0 0,1 0-1,-1 1 1,0-1 0,0 1 0,0-1 0,-1 1 0,1 0-1,0 0 1,-1 0 0,1 0 0,-1 0 0,0 0 0,1 1-1,-1-1 1,0 0 0,0 1 0,-1-1 0,1 0 0,0 5-1,4 10-12,0 1 0,1 26 0,-5-37 14,4 47-57,8 52-980,-12-99 525,1 1 0,0-1-1,0-1 1,1 1 0,0 0-1,0-1 1,0 1-1,1-1 1,0 0 0,0 0-1,8 8 1,13 2-4849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5.423"/>
    </inkml:context>
    <inkml:brush xml:id="br0">
      <inkml:brushProperty name="width" value="0.05" units="cm"/>
      <inkml:brushProperty name="height" value="0.05" units="cm"/>
      <inkml:brushProperty name="color" value="#5B2D90"/>
    </inkml:brush>
  </inkml:definitions>
  <inkml:trace contextRef="#ctx0" brushRef="#br0">45 248 6323,'0'0'4285,"-1"20"-3450,0-5-651,-1 16 430,2-1-1,5 49 0,6 48 481,-8-70-435,17 90 0,-10-119-704,-8-58 528,-4 2-347,-1-1 0,-2 1 0,-1 0 1,-14-39-1,-7-36 245,17 57-211,2 0 0,2 0 0,2-1 0,4-93 1,2 133-150,0-1 0,0 1 0,0 0 0,1 0 0,0 0 0,1 0 0,0 0 0,0 0 0,0 1 0,1 0 1,-1 0-1,2 0 0,-1 1 0,0 0 0,1 0 0,0 0 0,1 0 0,-1 1 0,1 0 0,-1 1 0,1-1 0,0 1 0,1 0 0,-1 1 1,0 0-1,1 0 0,-1 1 0,1 0 0,12-1 0,-18 3-20,0-1 1,0 1-1,0-1 1,0 1-1,0 0 1,-1-1-1,1 1 0,0 0 1,0 0-1,0 0 1,-1 1-1,1-1 1,-1 0-1,1 1 0,-1-1 1,1 1-1,-1-1 1,0 1-1,0 0 1,0-1-1,0 1 1,0 0-1,0 0 0,0 0 1,-1 0-1,1 0 1,0 0-1,-1 0 1,0 0-1,1 0 0,-1 3 1,2 11-3,-1 0 0,-1 0 1,-1 18-1,0-13 11,-1 7 114,-1-1 0,-2 1 0,-11 37 0,-4 27-1926,15-29-3617</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5.979"/>
    </inkml:context>
    <inkml:brush xml:id="br0">
      <inkml:brushProperty name="width" value="0.05" units="cm"/>
      <inkml:brushProperty name="height" value="0.05" units="cm"/>
      <inkml:brushProperty name="color" value="#5B2D90"/>
    </inkml:brush>
  </inkml:definitions>
  <inkml:trace contextRef="#ctx0" brushRef="#br0">0 0 7603,'0'0'6017,"3"19"-4318,0-3-1349,0 8 71,2 1 1,1-1-1,10 29 1,0-2-190,-3 0 0,-2 1 0,5 66 0,-15-108-109,9 41-1579,-10-50 1357,0 0-1,1 0 1,-1 0 0,0 0 0,1 0-1,-1-1 1,0 1 0,1 0 0,-1 0-1,1 0 1,0-1 0,-1 1 0,1 0 0,-1 0-1,1-1 1,0 1 0,0-1 0,-1 1-1,1-1 1,0 1 0,0-1 0,0 1-1,-1-1 1,1 0 0,0 1 0,0-1-1,0 0 1,0 0 0,0 0 0,0 0-1,0 0 1,0 0 0,0 0 0,0 0-1,-1 0 1,1 0 0,0 0 0,0 0 0,0-1-1,0 1 1,0 0 0,0-1 0,0 1-1,-1-1 1,1 1 0,1-1 0,3-4-308,0 1 0,0-1 0,0 0 0,0-1 0,-1 1 1,0-1-1,0 0 0,-1 0 0,1 0 0,-1 0 0,4-14 1,21-76-667,-25 83 973,-3 9 490,0 1 1,1-1 0,0 1-1,-1 0 1,1-1 0,0 1 0,1-1-1,-1 1 1,1 0 0,-1 0 0,1 0-1,0 0 1,0 0 0,0 0 0,0 0-1,1 1 1,-1-1 0,1 1 0,0 0-1,0 0 1,-1 0 0,6-3 0,33-14 405,-16 8-505,-1-1-1,0-2 1,31-21-1,-50 32-272,-1-1 1,0 1-1,0 0 0,0-1 0,-1 0 1,1 0-1,-1 0 0,0 0 0,0-1 0,0 1 1,-1-1-1,1 0 0,-1 0 0,0 0 0,-1 0 1,1 0-1,-1 0 0,0 0 0,0 0 1,-1-1-1,1 1 0,-1 0 0,-1-8 0,0 11-40,0 0 0,1 0-1,-1 0 1,0 0 0,-1 1-1,1-1 1,0 0 0,0 0-1,-1 1 1,1-1 0,-1 1-1,1 0 1,-1-1 0,0 1-1,1 0 1,-1 0-1,0 0 1,0 0 0,0 0-1,0 0 1,0 1 0,0-1-1,0 1 1,0-1 0,0 1-1,0 0 1,0-1 0,-3 2-1,-68-1-638,60 1 647,8-1 8,0 1-1,0 0 0,-1 0 1,1 1-1,0-1 0,0 1 1,0 0-1,1 1 1,-1-1-1,0 1 0,1 0 1,-1 0-1,1 0 0,0 1 1,0-1-1,1 1 1,-1 0-1,1 0 0,0 0 1,0 1-1,0-1 0,0 1 1,1 0-1,-1-1 1,1 1-1,1 0 0,-1 1 1,-1 6-1,1-4 4,1 1 0,0-1-1,0 1 1,0-1 0,1 1-1,0 0 1,1-1 0,0 1 0,0-1-1,1 1 1,0-1 0,1 0 0,0 0-1,0 0 1,0 0 0,1 0 0,5 8-1,-2-8 3,0 0-1,0 0 0,0-1 0,1 0 0,0 0 1,0-1-1,0 0 0,1-1 0,0 1 0,1-2 1,-1 1-1,1-1 0,-1-1 0,1 0 0,16 3 1,-19-5-192,0 0 0,-1-1 1,1 0-1,0 0 0,0 0 1,0-1-1,-1 0 0,1-1 1,0 1-1,10-5 0,-12 3-289,1 1-1,-1-2 1,1 1-1,-1-1 1,0 1 0,0-1-1,-1-1 1,1 1-1,-1-1 1,0 1-1,0-1 1,6-10-1,9-25-5631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6.325"/>
    </inkml:context>
    <inkml:brush xml:id="br0">
      <inkml:brushProperty name="width" value="0.05" units="cm"/>
      <inkml:brushProperty name="height" value="0.05" units="cm"/>
      <inkml:brushProperty name="color" value="#5B2D90"/>
    </inkml:brush>
  </inkml:definitions>
  <inkml:trace contextRef="#ctx0" brushRef="#br0">0 1 7796,'0'0'7347,"147"2"-6371,-97 17-463,-5 6-497,-5 2 48,-4-4-64,-7-1-272,-7-6-945,-6-9-1136</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6.655"/>
    </inkml:context>
    <inkml:brush xml:id="br0">
      <inkml:brushProperty name="width" value="0.05" units="cm"/>
      <inkml:brushProperty name="height" value="0.05" units="cm"/>
      <inkml:brushProperty name="color" value="#5B2D90"/>
    </inkml:brush>
  </inkml:definitions>
  <inkml:trace contextRef="#ctx0" brushRef="#br0">308 0 8836,'0'0'9620,"-72"159"-8803,49-72-401,-5 12-320,-2 6-16,-4 9-80,3 2-224,3-4-1265,-2-14-3393,-2-21-5795</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7.540"/>
    </inkml:context>
    <inkml:brush xml:id="br0">
      <inkml:brushProperty name="width" value="0.05" units="cm"/>
      <inkml:brushProperty name="height" value="0.05" units="cm"/>
      <inkml:brushProperty name="color" value="#5B2D90"/>
    </inkml:brush>
  </inkml:definitions>
  <inkml:trace contextRef="#ctx0" brushRef="#br0">1 130 4930,'0'0'6686,"0"-17"-6059,2-53-5,-2 68-598,0 0 0,1 0 1,-1 0-1,1 0 0,0 0 1,-1 0-1,1 0 1,0 0-1,0 1 0,0-1 1,1 0-1,-1 1 0,0-1 1,1 0-1,-1 1 1,1 0-1,-1-1 0,1 1 1,-1 0-1,1 0 0,0 0 1,0 0-1,0 0 1,3-1-1,-3 1-24,-1 1 1,0 0-1,1-1 0,-1 1 0,0 0 1,1 0-1,-1 0 0,0 0 1,1 0-1,-1 0 0,0 0 1,1 0-1,-1 0 0,0 1 1,1-1-1,-1 1 0,0-1 0,1 1 1,-1-1-1,0 1 0,0 0 1,0-1-1,0 1 0,0 0 1,1 0-1,-2 0 0,1 0 1,0 0-1,0 0 0,1 2 1,2 10-11,-1 0 0,-1 1 0,0-1 0,0 0 0,-2 1 0,0-1 0,-2 24 0,1 4 31,-7 99-16,8-140 10,1 1-1,-1-1 0,1 1 1,0-1-1,-1 1 0,1-1 1,0 0-1,0 1 0,-1-1 1,1 0-1,0 0 0,0 0 1,-1 0-1,1 1 0,0-1 1,0 0-1,-1 0 1,1-1-1,0 1 0,0 0 1,0 0-1,-1 0 0,1 0 1,0-1-1,0 1 0,25-7 659,-11-2-491,0-1 1,0-1-1,-1 0 1,-1-1-1,20-21 1,55-75-2270,-61 67-552,-9 0-1947</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7.922"/>
    </inkml:context>
    <inkml:brush xml:id="br0">
      <inkml:brushProperty name="width" value="0.05" units="cm"/>
      <inkml:brushProperty name="height" value="0.05" units="cm"/>
      <inkml:brushProperty name="color" value="#5B2D90"/>
    </inkml:brush>
  </inkml:definitions>
  <inkml:trace contextRef="#ctx0" brushRef="#br0">1 0 7251,'0'0'5672,"8"2"-5418,-2 0-202,1 0 0,-1 0 0,1 1 0,-1 0 0,0 0 0,0 1 0,-1 0 0,1 0 0,-1 0 0,1 1 0,-1-1 0,-1 1 0,1 1 0,-1-1 0,0 0 0,0 1 0,4 8 0,4 10-3,0 1 0,-2 0-1,-1 1 1,-1 0 0,-1 0-1,-2 1 1,4 36 0,-1 197 58,-8-163-150,6 5-746,1-58-3774</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8.351"/>
    </inkml:context>
    <inkml:brush xml:id="br0">
      <inkml:brushProperty name="width" value="0.05" units="cm"/>
      <inkml:brushProperty name="height" value="0.05" units="cm"/>
      <inkml:brushProperty name="color" value="#5B2D90"/>
    </inkml:brush>
  </inkml:definitions>
  <inkml:trace contextRef="#ctx0" brushRef="#br0">44 257 4978,'0'0'6385,"-7"0"-5052,5-1-1233,-24-4 669,26 4-741,-1 1 0,0 0 0,1-1-1,-1 1 1,1 0 0,-1-1 0,1 1 0,-1-1-1,1 1 1,-1-1 0,1 1 0,0-1-1,-1 1 1,1-1 0,0 1 0,-1-1 0,1 1-1,0-1 1,0 0 0,0 1 0,-1-1 0,1 0-1,0 1 1,0-1 0,0 0 0,0 1-1,0-1 1,0 1 0,0-1 0,0 0 0,0 1-1,1-1 1,-1 0 0,0 1 0,0-1 0,0 1-1,1-1 1,-1 0 0,0 1 0,1-1 0,-1 1-1,1-1 1,-1 1 0,1-1 0,-1 1-1,0-1 1,1 1 0,0-1 0,7-7 141,0 0 0,0 1 0,1 0 0,-1 1 0,2-1 0,13-6 0,69-31 283,-67 33-452,17-5-159,84-21-1,13-5-6780,-104 25-1499</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59.126"/>
    </inkml:context>
    <inkml:brush xml:id="br0">
      <inkml:brushProperty name="width" value="0.05" units="cm"/>
      <inkml:brushProperty name="height" value="0.05" units="cm"/>
      <inkml:brushProperty name="color" value="#5B2D90"/>
    </inkml:brush>
  </inkml:definitions>
  <inkml:trace contextRef="#ctx0" brushRef="#br0">1 12 2817,'0'0'6182,"5"-11"-3786,-2 15-2316,-1 0-1,0 0 1,0 0 0,-1 0 0,1 0 0,-1 1 0,0-1 0,0 0 0,1 8 0,2 7 332,82 239 1676,-71-222-2489,2 0 1,1-1-1,2-1 1,44 57-1,-31-55-3310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16.106"/>
    </inkml:context>
    <inkml:brush xml:id="br0">
      <inkml:brushProperty name="width" value="0.05" units="cm"/>
      <inkml:brushProperty name="height" value="0.05" units="cm"/>
      <inkml:brushProperty name="color" value="#5B2D90"/>
    </inkml:brush>
  </inkml:definitions>
  <inkml:trace contextRef="#ctx0" brushRef="#br0">26 54 3426,'0'0'7448,"-1"-10"-6797,-9-33 3259,10 43-3835,-3 14 431,-1 20-752,-3 272 1721,7-297-1436,1-1-1,0 0 1,0 0-1,1 0 1,2 9-1,10 9-1294,9-10-3823,-14-15-1740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56.725"/>
    </inkml:context>
    <inkml:brush xml:id="br0">
      <inkml:brushProperty name="width" value="0.05" units="cm"/>
      <inkml:brushProperty name="height" value="0.05" units="cm"/>
      <inkml:brushProperty name="color" value="#5B2D90"/>
    </inkml:brush>
  </inkml:definitions>
  <inkml:trace contextRef="#ctx0" brushRef="#br0">51 61 8036,'0'0'6704,"-8"6"-6563,4-2-105,0 0 0,1 0-1,-1 0 1,1 0-1,0 1 1,0-1-1,0 1 1,0 0 0,1 0-1,0 0 1,-2 7-1,3-8-2,0-1 0,0 1-1,1 0 1,-1 0 0,1 0-1,0 0 1,0 0-1,0 0 1,0 0 0,1 0-1,-1 0 1,1 0 0,0 0-1,1 0 1,-1 0 0,1-1-1,-1 1 1,1-1 0,0 1-1,3 3 1,-2-4 19,0 1 0,0 0 0,1-1 1,-1 0-1,1 0 0,0 0 0,-1-1 0,1 1 0,1-1 1,-1 0-1,0 0 0,0 0 0,1 0 0,-1-1 1,1 0-1,0 0 0,-1 0 0,1 0 0,0-1 0,-1 0 1,1 0-1,0 0 0,0-1 0,-1 1 0,1-1 0,6-2 1,-5 1 3,1 0 0,0-1 0,0 0 0,-1 0 0,0-1 0,1 0 0,-1 0 0,-1 0 0,1-1 0,-1 0 0,1 0 0,-1 0 0,-1 0 0,1-1 0,-1 0 0,5-9 0,-5 7 10,-1-1 0,1 0 0,-2 1 0,1-1 0,-1-1 0,-1 1 0,0 0 0,0 0 0,0-1 0,-2-8 0,1 15-37,0 1-1,0-1 1,0 1-1,-1-1 1,1 1 0,-1-1-1,1 1 1,-1-1-1,0 1 1,0 0-1,0-1 1,0 1-1,-1 0 1,1 0-1,0 0 1,-1 0-1,0 0 1,1 0-1,-1 0 1,0 1-1,0-1 1,0 1 0,0-1-1,0 1 1,0 0-1,-1 0 1,1 0-1,0 0 1,-1 0-1,1 0 1,-1 1-1,1-1 1,0 1-1,-1-1 1,1 1-1,-1 0 1,0 0-1,1 0 1,-5 1 0,2 0-60,0 1 1,0-1 0,1 1 0,-1 0 0,1 0 0,-1 1 0,1-1 0,0 1 0,0 0 0,0 0 0,0 0-1,1 1 1,-1 0 0,1-1 0,0 1 0,0 0 0,0 0 0,0 1 0,1-1 0,-3 6 0,1-1-484,1-1-1,-1 1 1,1 0 0,-2 12 0,4-14-533,0 0 0,0 0 0,1 0 0,0 0 0,1 11 0,9 19-8827</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16.564"/>
    </inkml:context>
    <inkml:brush xml:id="br0">
      <inkml:brushProperty name="width" value="0.05" units="cm"/>
      <inkml:brushProperty name="height" value="0.05" units="cm"/>
      <inkml:brushProperty name="color" value="#5B2D90"/>
    </inkml:brush>
  </inkml:definitions>
  <inkml:trace contextRef="#ctx0" brushRef="#br0">14 105 2193,'0'0'8620,"-2"-12"-7846,-9-37 133,11 48-878,0 0 0,-1 0 0,1 0 1,0 0-1,0 0 0,0-1 0,0 1 1,0 0-1,1 0 0,-1 0 0,0 0 1,0 0-1,1 0 0,-1 0 0,1 0 1,-1 0-1,1 0 0,-1 0 0,1 0 0,0 0 1,-1 0-1,1 0 0,0 0 0,0 1 1,-1-1-1,1 0 0,0 0 0,0 1 1,0-1-1,0 1 0,0-1 0,0 1 1,2-1-1,34-6 164,-30 7-86,3-2-65,0 1 0,0 0 0,0 0 0,0 1 0,1 0 0,-1 1 0,0 0 0,0 1 0,0 0 1,0 1-1,0 0 0,-1 0 0,1 1 0,-1 0 0,0 1 0,0 0 0,13 10 0,-6-3-31,0 2-1,-1 0 0,-1 0 0,-1 2 0,0 0 0,-1 0 1,0 1-1,11 23 0,-19-31 1,0-1 1,-1 1-1,0 0 1,0 1-1,-1-1 1,0 0-1,-1 1 0,0-1 1,-1 1-1,0-1 1,0 1-1,-1-1 1,0 1-1,0-1 0,-1 0 1,-1 1-1,1-1 1,-2 0-1,-7 17 0,-1-6 180,-1-1-1,0 0 0,-1-1 0,-2 0 0,1-1 0,-2-1 0,0-1 0,-1 0 0,-1-1 0,0-1 0,-1-1 0,-28 14 0,48-26-177,0 0-1,-1 1 1,1-1 0,0 0 0,-1 0-1,1 1 1,0-1 0,-1 0-1,1 0 1,0 0 0,-1 0 0,1 1-1,-1-1 1,1 0 0,0 0-1,-1 0 1,1 0 0,-1 0 0,1 0-1,0 0 1,-1 0 0,1 0-1,-1 0 1,1 0 0,0 0 0,-1 0-1,1-1 1,-1 1 0,1 0-1,0 0 1,-1 0 0,1-1 0,0 1-1,-1 0 1,1 0 0,0-1-1,-1 1 1,8-16-884,24-24-3233,-28 37 3511,30-35-5303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16.926"/>
    </inkml:context>
    <inkml:brush xml:id="br0">
      <inkml:brushProperty name="width" value="0.05" units="cm"/>
      <inkml:brushProperty name="height" value="0.05" units="cm"/>
      <inkml:brushProperty name="color" value="#5B2D90"/>
    </inkml:brush>
  </inkml:definitions>
  <inkml:trace contextRef="#ctx0" brushRef="#br0">1 1 6723,'0'0'6515,"8"62"-4210,-2-24-1777,0-3 129,0 1-417,1-6-240,-1-1 96,-2-1-96,0-3-64,-4-2-1169,0-14-2977</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17.253"/>
    </inkml:context>
    <inkml:brush xml:id="br0">
      <inkml:brushProperty name="width" value="0.05" units="cm"/>
      <inkml:brushProperty name="height" value="0.05" units="cm"/>
      <inkml:brushProperty name="color" value="#5B2D90"/>
    </inkml:brush>
  </inkml:definitions>
  <inkml:trace contextRef="#ctx0" brushRef="#br0">2 0 10309,'0'0'3217,"-2"20"-4385,16 8-465,2-5-2241,-2-5-2977</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17.591"/>
    </inkml:context>
    <inkml:brush xml:id="br0">
      <inkml:brushProperty name="width" value="0.05" units="cm"/>
      <inkml:brushProperty name="height" value="0.05" units="cm"/>
      <inkml:brushProperty name="color" value="#5B2D90"/>
    </inkml:brush>
  </inkml:definitions>
  <inkml:trace contextRef="#ctx0" brushRef="#br0">86 15 7555,'0'0'6246,"-9"-4"-5526,4 2-642,4 1-69,0 0 0,0 0 0,0 0 0,0 1 0,0-1 0,0 0 0,0 1 0,-1-1 0,1 1 0,0 0 0,0-1 0,-1 1 0,1 0 0,0 0 0,0-1 0,-1 1 0,1 0 0,0 0 0,-1 1 0,1-1 0,0 0 0,-1 0 0,1 1 0,0-1 0,0 0 0,0 1 0,-1 0 0,1-1 0,0 1 0,0-1 0,0 1 0,0 0 0,0 0 0,0 0 0,0 0-1,0 0 1,0 0 0,0 0 0,1 0 0,-1 0 0,0 0 0,1 0 0,-1 0 0,1 1 0,-1 0 0,-5 21 335,0 1 0,2-1 1,1 1-1,0-1 0,3 46 0,20 123 1359,-7-87-1370,-4 164 363,-9-141-2081,7-3-5596,-5-114 276</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17.925"/>
    </inkml:context>
    <inkml:brush xml:id="br0">
      <inkml:brushProperty name="width" value="0.05" units="cm"/>
      <inkml:brushProperty name="height" value="0.05" units="cm"/>
      <inkml:brushProperty name="color" value="#5B2D90"/>
    </inkml:brush>
  </inkml:definitions>
  <inkml:trace contextRef="#ctx0" brushRef="#br0">0 583 9588,'0'0'2844,"8"-16"-2235,-3 7-519,-1 1-39,-1 0 1,2 0 0,-1 0 0,1 1 0,1 0 0,-1 0 0,1 0-1,0 0 1,1 1 0,0 0 0,14-9 0,32-14-70,-29 16 5,46-31 1,-63 38-219,0 0 0,0 0 0,0-1 0,-1 0 0,0 0 0,0 0 0,-1-1 0,0 0 0,7-16 0,-4 4-839,-2 0 0,0 0 0,-2 0-1,0-1 1,-1 0 0,-1 0 0,-1 0 0,-3-39 0,1 56 1371,0 0 1,1 0 0,-2 1-1,1-1 1,0 0 0,-1 0-1,0 1 1,0-1 0,0 1-1,0 0 1,0 0 0,-5-6-1,6 8-95,-1 0-1,1-1 0,0 1 0,-1 0 1,1 0-1,0 0 0,-1 0 0,0 0 1,1 0-1,-1 0 0,0 0 1,1 1-1,-1-1 0,0 1 0,0-1 1,1 1-1,-1 0 0,0-1 0,0 1 1,0 0-1,0 0 0,1 0 0,-1 1 1,0-1-1,0 0 0,0 1 0,1-1 1,-1 1-1,0 0 0,-1 0 1,1 1-101,0 0 1,0-1 0,0 1 0,0 0 0,1 0-1,-1 0 1,1 0 0,0 0 0,0 1 0,-1-1 0,1 0-1,1 1 1,-1-1 0,0 1 0,0 2 0,-6 42 1270,6-43-1244,-2 63 845,3 0 0,3 0 0,3 1 0,15 71 0,-9-40-1257,0 185 0,-12-273-19,1-6-183,-1 1-1,0 0 0,0 0 1,0-1-1,-1 1 0,0 0 0,0-1 1,0 1-1,-1-1 0,0 1 0,0-1 1,-3 5-1,-9-1-5784</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18.260"/>
    </inkml:context>
    <inkml:brush xml:id="br0">
      <inkml:brushProperty name="width" value="0.05" units="cm"/>
      <inkml:brushProperty name="height" value="0.05" units="cm"/>
      <inkml:brushProperty name="color" value="#5B2D90"/>
    </inkml:brush>
  </inkml:definitions>
  <inkml:trace contextRef="#ctx0" brushRef="#br0">0 530 8436,'0'0'2833,"19"-19"-1984,1-3-641,-9 9-127,0 1 0,1 0 0,0 1 0,1 0 0,1 1 0,-1 0 0,21-9 0,20-12 33,85-43 644,-137 84 1853,-1 33-2626,-2 12 7,-1-26-59,2 1-1,5 39 0,-5-68-141,0 1 0,1 0 0,-1 0 0,1 0 0,-1 0 0,1-1-1,0 1 1,-1 0 0,1-1 0,0 1 0,0 0 0,0-1 0,1 1 0,-1-1-1,0 0 1,1 1 0,2 1 0,4-1-3102</inkml:trace>
  <inkml:trace contextRef="#ctx0" brushRef="#br0" timeOffset="1">411 0 11157,'0'0'560,"-4"84"-3857,26-47-257</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18.939"/>
    </inkml:context>
    <inkml:brush xml:id="br0">
      <inkml:brushProperty name="width" value="0.05" units="cm"/>
      <inkml:brushProperty name="height" value="0.05" units="cm"/>
      <inkml:brushProperty name="color" value="#5B2D90"/>
    </inkml:brush>
  </inkml:definitions>
  <inkml:trace contextRef="#ctx0" brushRef="#br0">102 227 3890,'0'0'6720,"-11"-2"-6184,4 1-481,5 1-40,1-1-1,-1 0 1,0 1 0,0-1-1,0 1 1,0 0 0,0-1-1,0 1 1,0 0 0,0 0-1,0 1 1,0-1 0,0 0-1,0 0 1,0 1 0,0 0 0,0-1-1,0 1 1,1 0 0,-1 0-1,0 0 1,0 0 0,1 0-1,-1 0 1,1 0 0,-1 1-1,1-1 1,-1 1 0,1-1-1,0 1 1,0-1 0,-1 1-1,1 0 1,1-1 0,-1 1-1,0 0 1,0 0 0,0 2-1,-5 18 241,1-1-1,1 1 0,1 0 0,1 0 0,1 0 0,1 1 1,1-1-1,1 0 0,1 0 0,9 36 0,-9-52-232,0 1-1,0-1 1,0 1 0,1-1-1,0-1 1,1 1-1,-1 0 1,1-1-1,8 7 1,-11-10-19,0-1 0,0 1 0,0-1 0,0 0 0,0 1 0,0-1 1,0 0-1,0 0 0,1 0 0,-1-1 0,0 1 0,1 0 0,-1-1 0,0 0 0,1 1 0,-1-1 0,1 0 0,-1 0 1,1-1-1,-1 1 0,0 0 0,1-1 0,-1 0 0,0 1 0,1-1 0,-1 0 0,0 0 0,0 0 0,0 0 1,0-1-1,0 1 0,3-2 0,3-5 10,-1 0 0,1-1 0,-1 1 0,-1-1 0,0 0 0,0-1 0,-1 0 0,0 0 0,5-15 0,30-106-70,-29 86 13,-10 46 39,0-1 0,0 1 0,0-1 1,0 1-1,0 0 0,0-1 0,0 1 0,0 0 0,-1 0 0,1 0 0,0-1 0,0 1 0,-1 0 0,1 0 0,-1 0 1,1 0-1,-1 0 0,1 1 0,3 7 6,1 0-1,1-1 1,-1 0 0,11 12 0,-13-17-9,-1 0 0,1-1 0,-1 1 1,1-1-1,0 0 0,0 0 0,0 0 1,0 0-1,0 0 0,0-1 0,0 1 1,1-1-1,-1 0 0,1 0 0,-1 0 0,6 0 1,-8-2 8,0-1 0,0 1 0,0-1 1,0 1-1,0-1 0,0 0 0,0 1 0,0-1 1,0 0-1,-1 0 0,1 0 0,-1 1 1,1-1-1,-1 0 0,0 0 0,0 0 0,0 0 1,0 0-1,0-2 0,3-16-17,-2 20 9,-1 0 0,1 0-1,-1 0 1,1-1 0,-1 1 0,1 0 0,-1 0 0,1 0 0,-1 0 0,1 0 0,-1 0 0,1 0 0,-1 0-1,1 0 1,-1 0 0,1 0 0,-1 0 0,1 1 0,-1-1 0,1 0 0,-1 0 0,1 0 0,-1 1 0,1-1-1,-1 0 1,1 1 0,-1-1 0,0 0 0,1 1 0,-1-1 0,0 0 0,1 1 0,-1 0 0,16 14 9,-15-14-6,5 5 7,0-1-1,0 1 1,0-1-1,1-1 1,0 1-1,0-1 1,0-1 0,0 1-1,0-1 1,1 0-1,0-1 1,14 3-1,-17-4 7,0-1 0,0 1 0,0-2 0,0 1-1,1 0 1,-1-1 0,0 0 0,0 0-1,0 0 1,0-1 0,-1 0 0,1 0 0,0 0-1,-1 0 1,1-1 0,-1 0 0,0 0 0,0 0-1,0 0 1,0-1 0,4-4 0,-2 0-3,0 0 1,-1 0 0,0-1 0,0 0 0,-1 0-1,0 0 1,-1 0 0,1-1 0,-2 1-1,0-1 1,0 0 0,1-10 0,-1-16-460,-4-69 1,1 96 251,0 0-1,0-1 1,-1 2-1,-1-1 1,0 0-1,0 0 1,-4-8-1,5 14 169,1 0 0,-1 0-1,0 0 1,0 0-1,0 0 1,0 0-1,0 1 1,0-1-1,-1 1 1,1-1 0,-1 1-1,0 0 1,0 0-1,0 0 1,0 0-1,0 1 1,0-1-1,0 1 1,-1 0 0,1 0-1,-6-1 1,8 2 32,0 0 1,1 0-1,-1 0 1,0 0-1,1 0 1,-1 0 0,1 0-1,-1 1 1,0-1-1,1 0 1,-1 0-1,1 1 1,-1-1-1,0 0 1,1 0 0,-1 1-1,1-1 1,-1 1-1,1-1 1,0 1-1,-1-1 1,1 1-1,-1-1 1,1 1 0,0-1-1,-1 1 1,1-1-1,0 1 1,-1-1-1,1 1 1,0 0-1,0 0 1,-3 25 2,3-19-3,-1 29 3,2 99 209,0-121-117,0 0 1,1-1 0,1 1 0,0 0 0,1-1 0,1 0 0,8 18-1,-11-28-64,-1-1 0,1 1 0,-1 0 1,1-1-1,0 1 0,0-1 0,0 0 0,1 0 0,-1 0 0,0 0 0,1 0 0,-1 0 0,1 0 0,0-1 0,0 1 0,-1-1 0,1 0 0,0 0 0,0 0 0,0 0 0,0-1 0,0 1 0,0-1 0,1 0 0,-1 0 0,0 0 0,0 0 0,0 0 0,0-1 0,0 1 0,0-1 0,0 0 1,4-2-1,2 0-33,0-1 1,0 0 0,-1-1-1,0 0 1,0-1 0,0 1-1,-1-1 1,1-1 0,9-11-1,-9 9-481,0-1-1,-1-1 0,0 1 1,-1-1-1,0-1 1,0 1-1,-2-1 0,1 0 1,-1 0-1,3-18 1,-1-25-4046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19.272"/>
    </inkml:context>
    <inkml:brush xml:id="br0">
      <inkml:brushProperty name="width" value="0.05" units="cm"/>
      <inkml:brushProperty name="height" value="0.05" units="cm"/>
      <inkml:brushProperty name="color" value="#5B2D90"/>
    </inkml:brush>
  </inkml:definitions>
  <inkml:trace contextRef="#ctx0" brushRef="#br0">12 1 6467,'0'0'6307,"-12"112"-4979,12-51-399,4 7 207,12-2 33,0 0-785,4-4-320,1-7-32,5-8-32,4-17-2113,0-17-2385</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19.605"/>
    </inkml:context>
    <inkml:brush xml:id="br0">
      <inkml:brushProperty name="width" value="0.05" units="cm"/>
      <inkml:brushProperty name="height" value="0.05" units="cm"/>
      <inkml:brushProperty name="color" value="#5B2D90"/>
    </inkml:brush>
  </inkml:definitions>
  <inkml:trace contextRef="#ctx0" brushRef="#br0">30 42 8932,'0'0'7940,"0"-41"-7668,-6 89-160,-2 18 688,4 5-143,2 3-577,2-1-16,0 2 0,0-2-64,0-6-401,0-8-2016,-6-18-2049,2-25-3345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19.944"/>
    </inkml:context>
    <inkml:brush xml:id="br0">
      <inkml:brushProperty name="width" value="0.05" units="cm"/>
      <inkml:brushProperty name="height" value="0.05" units="cm"/>
      <inkml:brushProperty name="color" value="#5B2D90"/>
    </inkml:brush>
  </inkml:definitions>
  <inkml:trace contextRef="#ctx0" brushRef="#br0">1 275 3410,'0'0'5437,"0"-18"-3036,2-58-1129,-2 72-1195,0 1-1,1-1 0,0 1 0,0-1 1,0 1-1,0-1 0,0 1 0,1-1 1,0 1-1,0 0 0,-1 0 0,2 0 0,-1 0 1,0 0-1,1 1 0,-1-1 0,1 1 1,0-1-1,0 1 0,0 0 0,0 0 1,0 0-1,0 0 0,0 1 0,1-1 0,-1 1 1,1 0-1,-1 0 0,1 0 0,-1 1 1,1-1-1,4 1 0,1-1-20,-1 2-1,1-1 1,0 1-1,-1 0 1,1 1 0,-1 0-1,0 0 1,0 1-1,0 0 1,0 0 0,11 7-1,48 36 20,-40-25-52,50 26 0,-68-42-55,1 0-1,0-1 0,0 0 0,0-1 0,0 0 0,1-1 0,-1 0 0,1-1 0,15 1 0,-21-3 28,-1 1-1,0-1 0,0 1 1,0-1-1,0-1 1,0 1-1,0 0 0,0-1 1,0 0-1,0 0 1,-1 0-1,1 0 1,-1-1-1,0 1 0,1-1 1,-1 0-1,-1 0 1,1 0-1,2-4 0,0 1 28,-1 0-1,0-1 0,-1 1 0,0-1 0,0 0 0,0 0 0,-1 0 0,0 0 0,-1-1 0,2-11 0,-2 12 10,-1 0 0,0 0-1,0 0 1,-1 0 0,0 0 0,0 0 0,0 0 0,-1 0 0,0 1 0,-1-1 0,-4-9 0,5 12-16,0 0 0,-1 1 1,0-1-1,1 1 0,-1-1 1,0 1-1,-1 0 0,1 0 1,0 1-1,-1-1 1,0 1-1,0 0 0,1-1 1,-1 2-1,0-1 0,-1 0 1,1 1-1,0 0 0,-6-1 1,3 1-15,-1 0 1,0 0-1,1 1 0,-1 0 1,0 1-1,0 0 1,1 0-1,-1 1 0,1-1 1,-1 2-1,1-1 1,0 1-1,0 0 0,0 1 1,0-1-1,0 1 1,-7 6-1,2 1-484,0-1-1,1 2 1,0 0 0,1 0-1,0 1 1,1 0-1,-11 19 1,-7 22-4204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5:57.454"/>
    </inkml:context>
    <inkml:brush xml:id="br0">
      <inkml:brushProperty name="width" value="0.05" units="cm"/>
      <inkml:brushProperty name="height" value="0.05" units="cm"/>
      <inkml:brushProperty name="color" value="#5B2D90"/>
    </inkml:brush>
  </inkml:definitions>
  <inkml:trace contextRef="#ctx0" brushRef="#br0">37 31 3906,'0'0'9652,"-2"-5"-8027,0 1-1026,-3-7-33,4 1 2706,-11 83-1568,-1 156-2028,12-131-5144,1-45-2813</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0.524"/>
    </inkml:context>
    <inkml:brush xml:id="br0">
      <inkml:brushProperty name="width" value="0.05" units="cm"/>
      <inkml:brushProperty name="height" value="0.05" units="cm"/>
      <inkml:brushProperty name="color" value="#5B2D90"/>
    </inkml:brush>
  </inkml:definitions>
  <inkml:trace contextRef="#ctx0" brushRef="#br0">22 18 7187,'0'0'9733,"-22"-18"-9653,34 42 128,2 4 384,0 4-512,0-1-16,-2-3-64,-2-3 64,-4-4-128,-1-3-1264,-5-9-1842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0.854"/>
    </inkml:context>
    <inkml:brush xml:id="br0">
      <inkml:brushProperty name="width" value="0.05" units="cm"/>
      <inkml:brushProperty name="height" value="0.05" units="cm"/>
      <inkml:brushProperty name="color" value="#5B2D90"/>
    </inkml:brush>
  </inkml:definitions>
  <inkml:trace contextRef="#ctx0" brushRef="#br0">1 75 6563,'0'0'5528,"10"17"-4773,38 55-254,-44-69-445,-1 0-1,1 0 0,0-1 1,0 1-1,0-1 0,0 0 0,0 0 1,0 0-1,1-1 0,-1 1 1,1-1-1,-1 0 0,1 0 0,-1-1 1,1 1-1,0-1 0,-1 0 1,1-1-1,0 1 0,-1-1 1,1 0-1,-1 0 0,1 0 0,-1 0 1,0-1-1,1 0 0,-1 0 1,8-5-1,-10 5-26,1 0-1,0 0 1,-1-1 0,0 1 0,1-1-1,-1 0 1,0 0 0,0 0 0,-1 0-1,1 0 1,-1 0 0,1 0 0,-1 0-1,0-1 1,0 1 0,-1 0 0,1-1-1,-1 1 1,1-1 0,-1 1 0,0-1-1,0 1 1,-1 0 0,1-1 0,-1 1 0,-1-7-1,0 5-5,0 1 0,0-1 0,-1 0 0,1 1 0,-1 0 0,0 0 0,0-1 0,0 2 0,-1-1 0,1 0 0,-1 1 0,0-1 0,0 1 0,0 0 0,-1 1 0,1-1 0,-6-2 0,3 2-19,1 1 0,-1 0 0,0 0 0,0 0 0,0 1 1,0 0-1,0 0 0,0 1 0,0 0 0,-9 1 0,13-1-65,0 0 0,1 1 0,-1 0-1,0 0 1,1 0 0,-1 0-1,1 0 1,-1 0 0,1 0 0,0 1-1,-1-1 1,1 1 0,0 0-1,0 0 1,0 0 0,0 0 0,1 0-1,-1 0 1,0 0 0,1 1 0,-1-1-1,1 0 1,0 1 0,0-1-1,0 1 1,0 0 0,0-1 0,0 5-1,-2 68-5260,3-39-1220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1.356"/>
    </inkml:context>
    <inkml:brush xml:id="br0">
      <inkml:brushProperty name="width" value="0.05" units="cm"/>
      <inkml:brushProperty name="height" value="0.05" units="cm"/>
      <inkml:brushProperty name="color" value="#5B2D90"/>
    </inkml:brush>
  </inkml:definitions>
  <inkml:trace contextRef="#ctx0" brushRef="#br0">1 142 4034,'0'0'8092,"11"3"-7439,-6-2-558,0 1-29,0-1-1,0 0 1,0 1-1,-1 0 1,1 0-1,-1 0 1,0 1-1,1 0 1,-1 0-1,0 0 1,0 0-1,-1 0 1,1 1-1,4 6 1,77 112 412,-85-122-478,0 0 0,0 0 1,0 1-1,0-1 1,1 0-1,-1 1 0,0-1 1,0 0-1,0 0 0,0 1 1,1-1-1,-1 0 1,0 0-1,0 1 0,1-1 1,-1 0-1,0 0 1,0 0-1,1 1 0,-1-1 1,0 0-1,1 0 0,-1 0 1,0 0-1,0 0 1,1 0-1,-1 0 0,0 0 1,1 0-1,-1 0 1,0 0-1,1 0 0,-1 0 1,0 0-1,1 0 1,-1 0-1,1 0 0,3-14 20,-4-32 14,0 35-30,-1-41-21,0 22-4,1 0 0,1 0 0,8-43-1,-4 68-131,2 13 77,1 11-34,-5-9 64,8 24-113,-11-33 149,1 0-1,-1 1 1,0-1 0,1 0-1,-1 0 1,1 0 0,-1 0-1,1-1 1,0 1 0,-1 0-1,1 0 1,0 0 0,0 0-1,-1-1 1,1 1 0,0 0-1,0-1 1,0 1 0,0 0-1,0-1 1,0 1 0,2 0 0,0-5 8,0 1 1,-1 0-1,1-1 1,-1 1-1,0-1 1,0 0 0,0 0-1,-1 0 1,1 0-1,-1 0 1,1-5 0,3-3-1,18-28 82,-5 25 14,-17 15-90,-1 0 0,1 0-1,0 0 1,-1 0-1,1 0 1,0 0 0,-1 1-1,1-1 1,-1 0-1,1 0 1,0 0 0,-1 0-1,1 1 1,-1-1-1,1 0 1,-1 1 0,1-1-1,-1 0 1,1 1-1,-1-1 1,1 1 0,-1-1-1,1 1 1,-1-1-1,0 1 1,1-1 0,-1 1-1,0-1 1,1 1 0,-1-1-1,0 1 1,1 0-1,10 27 71,16 52-1,3 9-1249,0-32-2512,-12-32-1663</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1.774"/>
    </inkml:context>
    <inkml:brush xml:id="br0">
      <inkml:brushProperty name="width" value="0.05" units="cm"/>
      <inkml:brushProperty name="height" value="0.05" units="cm"/>
      <inkml:brushProperty name="color" value="#5B2D90"/>
    </inkml:brush>
  </inkml:definitions>
  <inkml:trace contextRef="#ctx0" brushRef="#br0">63 219 3890,'0'0'1942,"0"17"-536,1 19-487,1-1 1,2 1-1,2-1 0,16 55 1,-8-54-590,1-1 0,3-1 0,32 49 0,-68-129-327,-14-8 86,2 0 0,-37-94 0,57 120-54,1 0 1,1 0-1,1-1 0,2 0 1,1-1-1,1 1 0,2-49 1,1 75-33,1-1 1,-1 1 0,1-1 0,0 1 0,0-1 0,0 1-1,1 0 1,-1 0 0,1 0 0,0 0 0,0 0 0,0 0-1,0 0 1,0 1 0,1-1 0,-1 1 0,1-1 0,0 1-1,-1 0 1,1 0 0,0 0 0,0 0 0,0 1 0,1-1-1,-1 1 1,0 0 0,1 0 0,-1 0 0,0 0 0,1 1-1,-1-1 1,1 1 0,-1 0 0,1 0 0,-1 0 0,1 1-1,-1-1 1,1 1 0,-1 0 0,1 0 0,-1 0 0,0 0 0,1 0-1,-1 1 1,0 0 0,0-1 0,5 5 0,-3 0 1,-1 0 1,1 1 0,-1-1-1,0 1 1,0 0 0,-1 0-1,0 0 1,0 1 0,0-1-1,-1 1 1,-1 0 0,1-1-1,0 13 1,0 16 20,-2 56-1,-2-65-221,0-1-1,-2 1 0,-1-1 0,-9 25 0,-9 18-2324</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2.271"/>
    </inkml:context>
    <inkml:brush xml:id="br0">
      <inkml:brushProperty name="width" value="0.05" units="cm"/>
      <inkml:brushProperty name="height" value="0.05" units="cm"/>
      <inkml:brushProperty name="color" value="#5B2D90"/>
    </inkml:brush>
  </inkml:definitions>
  <inkml:trace contextRef="#ctx0" brushRef="#br0">27 34 2673,'0'0'12649,"-5"-7"-11531,-11-13-757,10 14-231,10 14 94,11 18 154,-2 1 1,0 0 0,-2 1-1,-2 0 1,12 52 0,12 152-177,-21-128-1006,-12-102 697,9 36-2075,-9-37 1951,0 0 1,0 0-1,1 0 0,-1 0 1,1 0-1,-1-1 1,1 1-1,-1 0 1,1 0-1,-1 0 1,1-1-1,0 1 1,-1 0-1,1-1 1,0 1-1,0 0 0,0-1 1,-1 1-1,1-1 1,0 1-1,0-1 1,0 0-1,0 1 1,0-1-1,0 0 1,0 0-1,0 0 1,0 0-1,0 1 0,0-1 1,0 0-1,0-1 1,1 1-1,14-6-6545</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3.073"/>
    </inkml:context>
    <inkml:brush xml:id="br0">
      <inkml:brushProperty name="width" value="0.05" units="cm"/>
      <inkml:brushProperty name="height" value="0.05" units="cm"/>
      <inkml:brushProperty name="color" value="#5B2D90"/>
    </inkml:brush>
  </inkml:definitions>
  <inkml:trace contextRef="#ctx0" brushRef="#br0">41 242 8132,'0'0'4781,"17"-9"-4056,2 0-496,-1 2 73,0-2 0,-1 0 0,0-1 0,0-1 0,16-13 0,-30 21-277,0-1 1,0 0-1,0 0 0,0 0 1,-1 0-1,1 0 0,-1 0 1,0 0-1,-1-1 0,1 1 0,-1-1 1,0 0-1,1-4 0,-2 7-21,1 0 0,-1 1-1,0-1 1,0 0-1,0 0 1,0 1 0,0-1-1,-1 0 1,1 0 0,0 1-1,-1-1 1,1 0-1,-1 1 1,0-1 0,0 0-1,1 1 1,-1-1 0,0 1-1,0 0 1,-1-1-1,1 1 1,0 0 0,0-1-1,-1 1 1,1 0 0,0 0-1,-1 0 1,1 0-1,-1 0 1,0 1 0,1-1-1,-1 0 1,1 1 0,-1-1-1,0 1 1,-3-1-1,-1 0-4,-1-1-1,0 2 1,0-1-1,1 1 0,-1 0 1,0 0-1,1 1 0,-1 0 1,0 0-1,1 1 1,-1-1-1,1 2 0,-1-1 1,1 1-1,0-1 1,0 2-1,0-1 0,1 1 1,-1 0-1,1 0 0,0 0 1,0 1-1,0 0 1,1 0-1,-1 0 0,1 0 1,0 1-1,1 0 1,-1-1-1,1 1 0,1 1 1,-1-1-1,1 0 0,0 1 1,0-1-1,1 1 1,-2 12-1,3-14 1,-1 1 0,0-1-1,1 1 1,0 0 0,1-1 0,-1 1-1,1-1 1,0 1 0,0-1 0,1 1-1,0-1 1,0 0 0,0 0 0,0 0-1,4 6 1,-3-8-6,0 0 1,0 0-1,1 0 1,-1-1-1,1 1 0,0-1 1,0 0-1,0 0 1,0 0-1,0 0 0,0-1 1,0 1-1,0-1 1,1 0-1,-1-1 0,0 1 1,1-1-1,-1 0 1,8 0-1,-9 0-9,1 0 0,-1 0 0,1 0 1,-1-1-1,1 1 0,-1-1 0,1 0 0,-1 0 0,1 0 0,-1 0 1,0-1-1,0 1 0,6-4 0,-5 1 10,-1 1 0,0-1 1,0 0-1,0 0 0,0 0 0,-1 0 0,0-1 0,1 1 1,1-9-1,2-2 17,0 1 0,1 0 0,1 0 1,0 0-1,15-18 0,-21 29-14,0 0 1,1 0-1,0 0 0,-1 1 0,1-1 1,0 1-1,0 0 0,1 0 1,-1 0-1,0 0 0,1 0 1,-1 1-1,1-1 0,-1 1 1,1 0-1,0 0 0,-1 1 1,1-1-1,0 1 0,0 0 1,0 0-1,-1 0 0,1 0 1,0 0-1,0 1 0,0 0 1,-1 0-1,7 2 0,-6 0 1,0-1 0,0 1 0,-1 0 0,1 0 0,-1 0 0,0 0 0,0 1 0,0-1 1,0 1-1,-1 0 0,1 0 0,-1 0 0,0 0 0,0 0 0,-1 0 0,1 1 0,-1-1 0,2 8 0,0 5-6,0 0 0,-1 1 0,1 25 0,-3-27 178,1-34-88,6-49-137,-3 55 51,0 1-1,0 0 0,1 0 1,0 0-1,1 1 1,8-11-1,-13 19-1,1-1 1,0 0-1,0 1 0,0-1 1,0 1-1,0 0 0,0 0 0,1 0 1,-1 0-1,1 0 0,-1 0 1,1 1-1,0-1 0,0 1 1,0 0-1,0 0 0,0 0 0,0 0 1,0 0-1,0 0 0,0 1 1,0 0-1,0 0 0,0 0 1,0 0-1,1 0 0,-1 0 1,3 2-1,-4-1-1,-1 0 1,0 0 0,1 0-1,-1 0 1,0 0-1,0 0 1,0 1 0,1-1-1,-1 0 1,-1 1-1,1-1 1,0 1 0,0-1-1,0 1 1,-1 0-1,1-1 1,-1 1 0,1 0-1,-1-1 1,0 1-1,0 0 1,0 2 0,2 46-62,-3-37 51,1 67-629,0-115 672,-1 9 96,1 1-1,6-37 1,-4 53-74,-1 1 1,2 0 0,-1-1-1,1 1 1,1 0-1,-1 1 1,1-1 0,1 0-1,-1 1 1,1 0-1,8-8 1,-12 13 31,0 1 0,0-1 0,0 1 1,0 0-1,0-1 0,1 1 0,-1 0 0,1 0 0,-1 0 1,1 0-1,-1 0 0,1 0 0,-1 1 0,1-1 1,0 0-1,-1 1 0,1-1 0,0 1 0,-1 0 0,1 0 1,0-1-1,0 1 0,2 0 0,-3 1-48,1 0 0,-1 0-1,1 0 1,-1 0 0,1 0-1,-1 0 1,0 1 0,1-1-1,-1 0 1,0 1 0,0-1-1,0 1 1,0-1 0,0 1-1,0 0 1,-1-1 0,1 1-1,0 2 1,4 13-70,-1 0-1,-1 1 1,2 28-1,-3-32 161,2 31-189,6 38-1473,0-31-4144,-6-41 233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3.442"/>
    </inkml:context>
    <inkml:brush xml:id="br0">
      <inkml:brushProperty name="width" value="0.05" units="cm"/>
      <inkml:brushProperty name="height" value="0.05" units="cm"/>
      <inkml:brushProperty name="color" value="#5B2D90"/>
    </inkml:brush>
  </inkml:definitions>
  <inkml:trace contextRef="#ctx0" brushRef="#br0">0 176 6723,'0'0'5397,"14"-2"-4362,46-8-250,-57 10-740,0-1 1,-1 0 0,1 1-1,0-1 1,-1 0 0,1-1-1,-1 1 1,1 0 0,-1-1-1,0 1 1,0-1 0,0 0-1,0 0 1,0 1 0,0-1-1,0-1 1,0 1 0,-1 0-1,1 0 1,-1-1-1,1 1 1,-1-1 0,1-3-1,0-2-42,-1 1 0,0 0-1,0-1 1,-1 1 0,0 0-1,-1-11 1,1 9-2,-1 6-13,0 1 0,0-1 0,0 1 1,0 0-1,0-1 0,-1 1 0,1 0 0,0 0 1,-1 0-1,0 0 0,0 0 0,0 0 0,0 0 0,0 0 1,0 1-1,0-1 0,0 1 0,0 0 0,-1-1 1,1 1-1,-1 0 0,1 1 0,-4-2 0,5 1 10,-1 0-1,0 1 0,1-1 0,-1 1 1,0-1-1,0 1 0,0-1 0,0 1 1,1 0-1,-1 0 0,0 0 1,0 0-1,0 0 0,0 0 0,0 1 1,1-1-1,-1 1 0,0-1 1,0 1-1,1 0 0,-1-1 0,0 1 1,1 0-1,-1 0 0,0 0 0,1 1 1,0-1-1,-1 0 0,1 0 1,0 1-1,-1-1 0,-1 4 0,0 4 12,0 1-1,1 0 1,0 0-1,1 0 1,0 0-1,0 0 1,1 1-1,0-1 1,3 16 0,-1-11 8,1 0 0,1 0 1,0 0-1,1-1 0,11 24 1,-8-21-162,24 40-810,-30-54 371,0 0 0,0 0 0,1-1 0,-1 1 0,1-1 0,0 1 0,0-1 0,4 3 1,3-2-5352</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3.941"/>
    </inkml:context>
    <inkml:brush xml:id="br0">
      <inkml:brushProperty name="width" value="0.05" units="cm"/>
      <inkml:brushProperty name="height" value="0.05" units="cm"/>
      <inkml:brushProperty name="color" value="#5B2D90"/>
    </inkml:brush>
  </inkml:definitions>
  <inkml:trace contextRef="#ctx0" brushRef="#br0">2 344 8340,'0'0'4394,"0"18"-3322,0-4-964,-1 2 158,1-1 0,0 1 0,1 0 0,1 0 0,1-1 0,0 1 0,9 24 0,-12-39-367,0-1 0,0 1 0,0 0 0,0-1 0,1 1 0,-1 0 0,0-1 0,1 1 1,-1 0-1,0-1 0,1 1 0,-1-1 0,0 1 0,1-1 0,-1 1 0,1-1 0,-1 1 0,1-1 0,-1 1 0,1-1 0,0 0 0,-1 1 0,1-1 0,-1 0 0,1 0 0,0 1 0,-1-1 1,1 0-1,1 0 0,8-16-1665,1-39 1017,-11 51 882,2-6-222,-2 3 228,1 1 0,0-1-1,1 1 1,-1-1 0,1 1-1,5-10 1,-7 15-89,1 1 0,-1-1 1,1 0-1,0 0 0,-1 0 0,1 1 0,0-1 0,-1 0 1,1 1-1,0-1 0,0 1 0,0-1 0,0 1 1,0-1-1,-1 1 0,1-1 0,0 1 0,0 0 0,2-1 1,-1 1 23,0 0 0,0 1-1,0-1 1,0 0 0,0 1 0,0-1 0,0 1 0,0 0 0,-1 0 0,1-1 0,0 1 0,0 0 0,2 3 0,1-1 27,-1 0 0,1 0 0,0 0 0,0-1 0,0 0 0,0 0 0,0 0 0,1-1 0,-1 1 0,1-1 1,-1 0-1,1-1 0,-1 0 0,1 1 0,-1-2 0,10 0 0,-10 0-77,-1-1 0,0 1 0,0-1 0,0 0 0,0 0 0,0 0 0,0-1 0,0 0 0,-1 1 0,1-1 0,-1 0 0,0 0 0,0-1 0,0 1 0,0-1 0,0 0 0,-1 1 0,0-1 0,0 0 0,3-8 0,-1 2-119,-1 0 0,0 0 0,0 0 0,-1 0 0,-1 0 0,0-1 0,0 1 0,-1 0 0,0-1 0,-1 1 0,0-1 0,0 1 0,-1 0 0,-1 0 0,0 0 0,-5-12 0,-5-6-119,-2 0 0,0 1 1,-2 1-1,-20-25 0,26 40 1563,5 13-555,3 27-320,12 45-159,9 34 234,5 176-1,-23-262-718,0-6-755,1 1 0,0-1-1,6 27 1,5-22-2626,3-18-1681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4.273"/>
    </inkml:context>
    <inkml:brush xml:id="br0">
      <inkml:brushProperty name="width" value="0.05" units="cm"/>
      <inkml:brushProperty name="height" value="0.05" units="cm"/>
      <inkml:brushProperty name="color" value="#5B2D90"/>
    </inkml:brush>
  </inkml:definitions>
  <inkml:trace contextRef="#ctx0" brushRef="#br0">0 209 2849,'0'0'9221,"8"-114"-6372,2 82-832,10 7-1521,12 4-496,7 10-208,5 6-2353,-8 5-1873</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4.605"/>
    </inkml:context>
    <inkml:brush xml:id="br0">
      <inkml:brushProperty name="width" value="0.05" units="cm"/>
      <inkml:brushProperty name="height" value="0.05" units="cm"/>
      <inkml:brushProperty name="color" value="#5B2D90"/>
    </inkml:brush>
  </inkml:definitions>
  <inkml:trace contextRef="#ctx0" brushRef="#br0">2 13 6963,'0'0'11974,"0"-9"-10534,0 7-95,0 0-1041,0 4-896,0 21-2241,-2 9-3859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00.753"/>
    </inkml:context>
    <inkml:brush xml:id="br0">
      <inkml:brushProperty name="width" value="0.05" units="cm"/>
      <inkml:brushProperty name="height" value="0.05" units="cm"/>
      <inkml:brushProperty name="color" value="#5B2D90"/>
    </inkml:brush>
  </inkml:definitions>
  <inkml:trace contextRef="#ctx0" brushRef="#br0">24 112 4322,'0'0'6251,"-24"-13"1926,183-5-7733,162-41 0,-317 58-472,-2 1 15,-1 0-1,1 0 1,-1 0-1,0 0 1,1 0-1,-1-1 1,0 1-1,0-1 1,1 1-1,-1-1 1,0 1-1,0-1 1,0 1-1,1-1 1,-1 0-1,0 0 1,0 0-1,0 0 1,0 0-1,0 0 1,-1 0-1,1 0 1,0 0-1,0 0 1,0-2-1,-49 1-2096,-130 5 11,206-3 2496,-24 0-356,-1 1 1,0-1-1,0 0 0,0 1 1,0-1-1,0 1 0,0 0 1,0 0-1,0 0 0,0 0 1,0 1-1,0-1 0,0 1 1,-1 0-1,1 0 1,-1 0-1,1 0 0,-1 0 1,0 0-1,0 1 0,0-1 1,0 1-1,0-1 0,-1 1 1,1 0-1,-1 0 0,1 0 1,-1 0-1,0 0 0,0 0 1,-1 0-1,1 0 0,0 4 1,0 0-36,-1 1 0,1-1 0,-1 1 0,-1-1 0,1 1 0,-1 0 1,-1-1-1,1 1 0,-1-1 0,-1 0 0,1 0 0,-1 0 0,-5 8 0,-35 54-2481,25-47-2143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34.473"/>
    </inkml:context>
    <inkml:brush xml:id="br0">
      <inkml:brushProperty name="width" value="0.05" units="cm"/>
      <inkml:brushProperty name="height" value="0.05" units="cm"/>
      <inkml:brushProperty name="color" value="#5B2D90"/>
    </inkml:brush>
  </inkml:definitions>
  <inkml:trace contextRef="#ctx0" brushRef="#br0">40 77 2257,'0'0'5024,"-6"-4"-4296,-28-24 1497,52 24 413,63-9-2600,-21 3-216,33-4 180,-30 11-4295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8.457"/>
    </inkml:context>
    <inkml:brush xml:id="br0">
      <inkml:brushProperty name="width" value="0.05" units="cm"/>
      <inkml:brushProperty name="height" value="0.05" units="cm"/>
      <inkml:brushProperty name="color" value="#5B2D90"/>
    </inkml:brush>
  </inkml:definitions>
  <inkml:trace contextRef="#ctx0" brushRef="#br0">26 26 5042,'0'0'8377,"-4"-5"-7304,-13-11-182,13 12-349,4 10 5,1 18-310,1-1 1,1 0 0,1-1-1,1 1 1,12 34 0,54 111 398,-31-78-209,47 145 557,63 270 1,-66-203-881,-36-134-90,80 247 92,-95-324-82,4-2 0,73 125 0,-101-199-31,11 18-263,29 67 1,-45-92 151,-1 1 1,0-1 0,0 1 0,-1 0-1,0 0 1,-1 0 0,0 0 0,-1 0-1,1 1 1,-2-1 0,1 0 0,-1 0-1,-4 15 1,5-23-101,-1 0 0,1 0 0,-1 0 0,1 0 0,-1 1 0,0-1 1,1 0-1,-1 0 0,0 0 0,0-1 0,0 1 0,0 0 0,0 0 0,0 0 0,-2 1 0,-16 1-5152</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29.200"/>
    </inkml:context>
    <inkml:brush xml:id="br0">
      <inkml:brushProperty name="width" value="0.05" units="cm"/>
      <inkml:brushProperty name="height" value="0.05" units="cm"/>
      <inkml:brushProperty name="color" value="#5B2D90"/>
    </inkml:brush>
  </inkml:definitions>
  <inkml:trace contextRef="#ctx0" brushRef="#br0">0 536 4722,'0'0'7286,"24"-8"-6024,266-77 2793,337-25-3187,-364 69-850,165-25-216,737-148-15,-1129 202 493,-57 16-911,1 1 0,0 0 1,-34 14-1,-25 8-3900,-34 1-5615</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30.041"/>
    </inkml:context>
    <inkml:brush xml:id="br0">
      <inkml:brushProperty name="width" value="0.05" units="cm"/>
      <inkml:brushProperty name="height" value="0.05" units="cm"/>
      <inkml:brushProperty name="color" value="#5B2D90"/>
    </inkml:brush>
  </inkml:definitions>
  <inkml:trace contextRef="#ctx0" brushRef="#br0">118 201 2609,'0'0'1780,"-15"0"-1639,-5 1 122,-12 1-108,-6-2 5086,37 0-5078,0-1 0,0 1 0,0-1 0,1 1 0,-1-1 0,0 0 0,1 1 1,-1-1-1,0 0 0,1 0 0,-1 1 0,1-1 0,-1 0 0,1 0 0,-1 0 0,1 0 0,0 0 1,-1 0-1,1 1 0,0-1 0,0 0 0,-1 0 0,1 0 0,0 0 0,0 0 0,0 0 1,1-2-1,-1-36 1956,0 31-1634,1 3-383,0 0-1,0 0 1,0 0 0,1 0 0,0 0-1,0 1 1,0-1 0,1 1-1,-1-1 1,1 1 0,0 0 0,0 0-1,1 0 1,-1 0 0,1 1-1,0 0 1,0-1 0,0 1 0,8-4-1,-1 0-58,-1 1-1,1 1 1,0-1-1,0 2 1,0 0-1,0 0 1,18-3-1,-26 7-38,-1-1 0,1 1 0,0-1 0,0 1 1,0 0-1,-1 0 0,1 0 0,0 1 0,0-1 0,0 0 0,0 1 0,-1 0 0,1 0 0,0 0 0,-1 0 0,1 0 0,-1 1 0,4 1 0,-4 0-8,0 0-1,0 0 1,0 0-1,0 0 1,-1 0 0,1 0-1,-1 0 1,0 1-1,0-1 1,0 0 0,0 1-1,0-1 1,-1 1-1,0 6 1,1 18-110,-2-1-1,-1 1 1,-1 0-1,-2-1 1,0 1-1,-2-1 1,-16 40-1,21-61 55,0 2-73,-13 52-616,14-58 693,1 0 0,0 0 0,0 0 0,-1 0 0,1 0 0,0 0 0,1 0 0,-1 0-1,0 0 1,1 0 0,-1 0 0,1 0 0,0 0 0,-1-1 0,1 1 0,0 0 0,0 0 0,0 0 0,0-1-1,1 1 1,-1-1 0,0 1 0,1-1 0,-1 1 0,3 1 0,12 3-1,-1 0 1,1-1-1,0 0 1,1-1-1,22 2 1,35 9 61,-65-13 9,42 17-18,-49-18 4,0 0 0,-1 0 0,1 0 1,-1 0-1,1 0 0,-1 0 0,1 0 0,-1 0 0,0 1 0,1-1 1,-1 1-1,0-1 0,0 1 0,0-1 0,0 1 0,-1-1 0,1 1 1,0 0-1,-1-1 0,1 1 0,-1 0 0,1 0 0,-1 0 0,0-1 1,0 3-1,0-2 38,-1 1-1,0-1 1,-1 0 0,1 1 0,0-1 0,-1 0-1,1 0 1,-1 0 0,1 0 0,-1-1 0,0 1-1,0 0 1,0-1 0,0 1 0,0-1 0,0 0-1,0 1 1,-1-1 0,1 0 0,0-1 0,-4 2-1,-55 18 765,57-19-779,-17 4-176,-112 27 600,47-16-4372,62-15-140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30.516"/>
    </inkml:context>
    <inkml:brush xml:id="br0">
      <inkml:brushProperty name="width" value="0.05" units="cm"/>
      <inkml:brushProperty name="height" value="0.05" units="cm"/>
      <inkml:brushProperty name="color" value="#5B2D90"/>
    </inkml:brush>
  </inkml:definitions>
  <inkml:trace contextRef="#ctx0" brushRef="#br0">190 0 7187,'0'0'5768,"9"2"-5562,-4-1-178,-1 0 0,0 0 0,0 0 0,0 1 0,0 0 0,0 0 0,0 0 0,0 0 1,-1 1-1,1-1 0,-1 1 0,1 0 0,4 6 0,1 2 181,-1 0 1,0 1-1,-1 0 1,6 13-1,3 12 96,-1 1-1,-2 0 1,-1 0-1,9 62 0,9 164 58,-23-157-337,-9 133 0,-3-178-24,-3 1 0,-2-1 0,-28 90-1,-17 8-385,45-138 266,0 0 0,-1 0 1,-1-1-1,-27 36 0,35-53 137,0 1-1,-1-1 1,1 0-1,-1 0 0,0 0 1,0-1-1,0 1 1,-1-1-1,1 0 1,-1-1-1,0 0 1,1 0-1,-13 3 1,0-2-313,1-2 1,-1 0 0,-25-2 0,6 1-3613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2.989"/>
    </inkml:context>
    <inkml:brush xml:id="br0">
      <inkml:brushProperty name="width" value="0.05" units="cm"/>
      <inkml:brushProperty name="height" value="0.05" units="cm"/>
      <inkml:brushProperty name="color" value="#5B2D90"/>
    </inkml:brush>
  </inkml:definitions>
  <inkml:trace contextRef="#ctx0" brushRef="#br0">22 6 2385,'0'0'5117,"-1"-3"-3066,-4 1-3870,-3 4-523,0 1-1481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3.341"/>
    </inkml:context>
    <inkml:brush xml:id="br0">
      <inkml:brushProperty name="width" value="0.05" units="cm"/>
      <inkml:brushProperty name="height" value="0.05" units="cm"/>
      <inkml:brushProperty name="color" value="#5B2D90"/>
    </inkml:brush>
  </inkml:definitions>
  <inkml:trace contextRef="#ctx0" brushRef="#br0">173 179 3009</inkml:trace>
  <inkml:trace contextRef="#ctx0" brushRef="#br0" timeOffset="1">173 179 3009,'-47'3'833,"0"0"195,-2-2 5043,48-1-5739,-1 1 0,1-1 0,-1 0 0,1 0 0,-1 0 0,1 0 0,-1 0 0,1 0 0,-1-1 0,1 1 0,0 0 0,-1-1 0,1 1 0,-1-1 0,1 0 0,0 1 0,-1-1 0,1 0 0,-1-1 0,2 2-233,0-1 0,0 0 0,1 0 0,-1 0 0,0 1 0,1-1 0,-1 0 0,1 0 0,-1 1 0,1-1 0,-1 0 0,1 1 0,-1-1 0,1 0 0,-1 1 0,1-1 0,0 1 0,0-1 0,-1 1 0,1-1 0,0 1 0,1-1 0,59-28 188,-35 19-464,196-70 1397,-107 50-2396,-84 24-1439,50-2 1,-67 8-1577</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3.674"/>
    </inkml:context>
    <inkml:brush xml:id="br0">
      <inkml:brushProperty name="width" value="0.05" units="cm"/>
      <inkml:brushProperty name="height" value="0.05" units="cm"/>
      <inkml:brushProperty name="color" value="#5B2D90"/>
    </inkml:brush>
  </inkml:definitions>
  <inkml:trace contextRef="#ctx0" brushRef="#br0">2 0 5010,'0'0'8303,"-2"9"-4766,4 18-3072,1 0-1,1 0 0,8 29 1,3 14-170,-7-22-844,13 71 1367,-2-44-9149</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4.324"/>
    </inkml:context>
    <inkml:brush xml:id="br0">
      <inkml:brushProperty name="width" value="0.05" units="cm"/>
      <inkml:brushProperty name="height" value="0.05" units="cm"/>
      <inkml:brushProperty name="color" value="#5B2D90"/>
    </inkml:brush>
  </inkml:definitions>
  <inkml:trace contextRef="#ctx0" brushRef="#br0">49 212 8036,'0'0'7673,"13"-2"-6881,10 2 171,-12 1-776,-1-1-1,0 0 0,1 0 1,-1-1-1,0-1 0,16-4 0,-23 5-179,-1 0 0,1-1 0,-1 1 0,1-1 0,-1 1 0,1-1 0,-1 0 0,0 0 0,0 0 0,0 0-1,0-1 1,0 1 0,-1 0 0,1-1 0,0 1 0,-1-1 0,0 0 0,0 1 0,0-1 0,0 0-1,0 0 1,-1 0 0,1 0 0,-1 1 0,1-1 0,-1 0 0,0 0 0,-1-4 0,1 4-16,0 1 0,0-1 0,0 1 1,-1-1-1,1 1 0,-1 0 1,1-1-1,-1 1 0,0 0 0,0-1 1,0 1-1,0 0 0,0 0 0,-1 0 1,1 0-1,-1 0 0,1 0 0,-1 0 1,0 1-1,1-1 0,-1 1 0,0-1 1,0 1-1,0 0 0,-1-1 1,1 1-1,0 0 0,0 0 0,-5-1 1,-2 0-54,-1 0 0,1 1 1,-1 0-1,1 1 0,-1 0 1,-16 2-1,22-2 51,0 1 0,0 0 1,1 0-1,-1 0 0,0 1 0,1-1 0,-1 1 1,1 0-1,0 0 0,-1 0 0,1 1 0,0-1 1,1 0-1,-1 1 0,0 0 0,1 0 0,-1 0 0,1 0 1,0 0-1,0 1 0,0-1 0,0 0 0,1 1 1,-1 0-1,1-1 0,-1 7 0,-2 6 1,1 1-1,0 0 1,1-1-1,1 29 1,1-40 17,0 0 0,1 0 1,0 0-1,0 0 0,0 0 0,1 0 0,-1-1 1,1 1-1,0 0 0,0-1 0,1 0 1,-1 1-1,1-1 0,0 0 0,0 0 0,1-1 1,-1 1-1,1-1 0,-1 1 0,1-1 1,0 0-1,1-1 0,-1 1 0,0-1 0,1 0 1,-1 0-1,1 0 0,7 2 0,-4-2 101,0 0 0,0 0 0,1-1 1,-1 0-1,0 0 0,1-1 0,-1 0 0,0-1 0,0 0 0,1 0 0,-1-1 0,0 0 0,0 0 0,0-1 0,-1 0 0,13-6 0,0-3-20,-1-1 0,-1 0 0,0-1 0,-1-1 0,-1-1 0,27-33 0,-35 38-62,0 0-1,-2-1 0,1 1 0,-2-2 1,1 1-1,-2-1 0,0 1 0,0-1 1,-1 0-1,-1-1 0,0 1 0,0-26 1,-2 38-43,0 0 1,-1-1 0,1 1-1,0 0 1,-1-1-1,1 1 1,-1 0 0,1 0-1,-1 0 1,0-1 0,0 1-1,1 0 1,-1 0 0,0 0-1,0 0 1,0 0 0,0 1-1,0-1 1,0 0 0,0 0-1,-1 1 1,1-1 0,0 0-1,0 1 1,-1-1-1,1 1 1,0 0 0,0-1-1,-1 1 1,1 0 0,0 0-1,-1 0 1,1 0 0,-1 0-1,1 0 1,0 0 0,-1 0-1,-1 1 1,1-1-11,0 0 0,0 1-1,-1-1 1,1 0 0,0 1 0,0 0 0,0-1 0,0 1-1,0 0 1,0 0 0,1 0 0,-1 0 0,0 0 0,0 1-1,1-1 1,-1 1 0,1-1 0,-1 1 0,1-1-1,-1 1 1,1 0 0,0-1 0,0 1 0,0 0 0,0 0-1,0 2 1,-1 3 1,2 0-1,-1 0 0,1 0 1,0 0-1,1 0 1,-1 0-1,1 0 0,1 0 1,-1 0-1,1 0 0,1 0 1,-1-1-1,1 1 1,6 10-1,4 3 1,1-1 0,1 0-1,19 17 1,-20-21-21,-1 0 0,0 1 0,-1 0 0,16 27 0,-27-42 49,-1 0-1,1 0 0,-1 0 0,1 0 1,-1 0-1,1 0 0,-1 1 0,0-1 1,0 0-1,1 0 0,-1 0 0,0 0 1,0 0-1,0 1 0,0-1 0,0 0 1,-1 0-1,1 0 0,0 0 1,0 0-1,-1 0 0,1 1 0,-1-1 1,1 0-1,-1 0 0,1 0 0,-1 0 1,0-1-1,1 1 0,-1 0 0,0 0 1,0 0-1,0 0 0,0-1 1,0 1-1,0 0 0,0-1 0,0 1 1,0-1-1,0 1 0,0-1 0,0 1 1,0-1-1,0 0 0,0 0 0,-2 1 1,-9 1 34,0 0 0,0-1 1,-23 0-1,14-1-25,-80 7-29,111-5-4707,28-2-1059</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4.663"/>
    </inkml:context>
    <inkml:brush xml:id="br0">
      <inkml:brushProperty name="width" value="0.05" units="cm"/>
      <inkml:brushProperty name="height" value="0.05" units="cm"/>
      <inkml:brushProperty name="color" value="#5B2D90"/>
    </inkml:brush>
  </inkml:definitions>
  <inkml:trace contextRef="#ctx0" brushRef="#br0">74 72 6131,'0'0'6814,"-10"-11"-6097,-33-37 70,27 36 391,11 21-1284,9 19-3654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01.887"/>
    </inkml:context>
    <inkml:brush xml:id="br0">
      <inkml:brushProperty name="width" value="0.05" units="cm"/>
      <inkml:brushProperty name="height" value="0.05" units="cm"/>
      <inkml:brushProperty name="color" value="#5B2D90"/>
    </inkml:brush>
  </inkml:definitions>
  <inkml:trace contextRef="#ctx0" brushRef="#br0">20 134 6979,'0'0'8655,"0"0"-8612,0 0 1,0 0-1,0 0 1,0 0-1,0 0 1,0 0-1,0 0 1,-1 0-1,1 0 1,0 0-1,0 0 1,0 0-1,0 0 0,0 0 1,0 0-1,0 0 1,-1 0-1,1 0 1,0 0-1,0 0 1,0 0-1,0 0 1,0 0-1,0 0 1,0 0-1,0 0 1,-1 0-1,1 0 1,0 0-1,0 0 1,0 0-1,0-1 0,0 1 1,0 0-1,0 0 1,0 0-1,0 0 1,0 0-1,0 0 1,0 0-1,-1 0 1,1 0-1,0-1 1,13 139 1780,-8-96-1346,-5-35-288,-1-11-33,-12-40-148,8 29-27,1 0 0,1 0 1,0 0-1,-2-32 0,5 41 15,0 0-1,0-1 1,1 1 0,0-1 0,0 1-1,0 0 1,1 0 0,0 0 0,0 0-1,0 0 1,1 0 0,0 0 0,0 1 0,0-1-1,1 1 1,0 0 0,0 0 0,0 0-1,0 1 1,1-1 0,0 1 0,0 0-1,0 0 1,1 1 0,-1 0 0,1 0-1,7-3 1,-7 3 0,1 0 0,-1 1-1,1 0 1,0 0 0,8-1-1,-14 3 2,1 0-1,-1-1 0,0 1 0,0 0 1,1 0-1,-1 0 0,0 0 1,0 0-1,1 0 0,-1 0 0,0 0 1,0 1-1,1-1 0,-1 0 1,0 1-1,0-1 0,0 1 1,0-1-1,1 1 0,-1 0 0,0-1 1,0 1-1,0 0 0,0 0 1,-1 0-1,1 0 0,0-1 0,0 1 1,0 0-1,-1 1 0,1-1 1,0 0-1,-1 0 0,1 0 1,0 2-1,0 3-9,-1 0 0,1 0 0,-1 1 0,0-1 0,-1 0 0,1 0 0,-1 0 0,-1 0-1,1 0 1,-1 0 0,0 0 0,0 0 0,0-1 0,-1 1 0,0-1 0,-7 10 0,-3 1-95,0-1-1,-2 0 0,-27 22 1,11-10-131,30-26 454,24 8-26,55 27 86,-53-23-578,51 19 0,-65-29-927,-1-1-1,0 0 1,1 0-1,20 0 1,-4-2-3877</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5.112"/>
    </inkml:context>
    <inkml:brush xml:id="br0">
      <inkml:brushProperty name="width" value="0.05" units="cm"/>
      <inkml:brushProperty name="height" value="0.05" units="cm"/>
      <inkml:brushProperty name="color" value="#5B2D90"/>
    </inkml:brush>
  </inkml:definitions>
  <inkml:trace contextRef="#ctx0" brushRef="#br0">41 23 2753,'0'0'13377,"-4"-6"-12360,-10-9-810,14 15-204,0 0-1,0-1 1,0 1 0,-1 0 0,1 0-1,0 0 1,0 0 0,0 0 0,-1 0-1,1 0 1,0 0 0,0 0 0,0 0 0,-1 0-1,1 0 1,0 0 0,0 0 0,0 0-1,-1 0 1,1 0 0,0 0 0,0 0 0,0 0-1,-1 0 1,1 1 0,0-1 0,0 0-1,0 0 1,0 0 0,-1 0 0,1 0-1,0 0 1,0 1 0,0-1 0,0 0 0,0 0-1,0 0 1,-1 0 0,1 1 0,0-1-1,0 0 1,0 0 0,0 0 0,0 1 0,-5 49 257,2 310 1895,4-212-3899,-3-108-2181,-4-14-1784</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5.440"/>
    </inkml:context>
    <inkml:brush xml:id="br0">
      <inkml:brushProperty name="width" value="0.05" units="cm"/>
      <inkml:brushProperty name="height" value="0.05" units="cm"/>
      <inkml:brushProperty name="color" value="#5B2D90"/>
    </inkml:brush>
  </inkml:definitions>
  <inkml:trace contextRef="#ctx0" brushRef="#br0">0 181 10277,'0'0'2443,"11"-18"-1800,-3 1-475,-4 9-96,-1 1 0,1 0 0,0 0 0,1 0-1,0 0 1,0 1 0,0 0 0,1 0 0,-1 0 0,2 1 0,-1-1 0,0 2-1,12-7 1,-2 2 336,0 1 0,1 1 0,0 0 0,0 2 0,1 0 0,23-4 0,-36 8-347,0 0 1,1 1-1,-1 0 1,0-1 0,1 2-1,-1-1 1,0 1-1,0-1 1,0 2-1,1-1 1,-1 0-1,0 1 1,-1 0-1,1 0 1,0 1-1,0-1 1,-1 1-1,0 0 1,1 0 0,-1 0-1,0 1 1,0-1-1,-1 1 1,1 0-1,3 6 1,0 4-97,-2 0-1,1 0 1,-2 0 0,0 0 0,0 1 0,-2 0 0,0-1 0,0 1 0,-2 0 0,-1 29 0,1-28-222,-1 6-2561,-6-11-1845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5.776"/>
    </inkml:context>
    <inkml:brush xml:id="br0">
      <inkml:brushProperty name="width" value="0.05" units="cm"/>
      <inkml:brushProperty name="height" value="0.05" units="cm"/>
      <inkml:brushProperty name="color" value="#5B2D90"/>
    </inkml:brush>
  </inkml:definitions>
  <inkml:trace contextRef="#ctx0" brushRef="#br0">1 134 11189,'0'0'2551,"18"10"-1759,58 28-242,-73-37-463,0 1 0,0-1 1,0 1-1,1-1 1,-1 0-1,0 0 0,1-1 1,-1 1-1,0-1 1,1 1-1,-1-1 0,0 0 1,1-1-1,-1 1 1,1 0-1,-1-1 0,0 0 1,0 0-1,1 0 1,-1 0-1,0 0 1,0-1-1,0 1 0,0-1 1,0 0-1,0 0 1,-1 0-1,1 0 0,-1 0 1,1-1-1,-1 1 1,0-1-1,0 0 0,4-5 1,-5 4-46,1 0 0,0 0-1,-1 0 1,0 0 0,0 0 0,0 0 0,0-1 0,-1 1 0,0 0-1,0 0 1,0-1 0,0 1 0,0 0 0,-1 0 0,0-1 0,0 1 0,0 0-1,-1 0 1,1 0 0,-1 0 0,0 1 0,0-1 0,0 0 0,-4-4-1,0 3-39,0 0 0,-1 0 0,0 1 0,1 0 0,-2 0 0,1 1 0,0 0-1,-1 0 1,1 1 0,-1 0 0,0 0 0,0 1 0,1-1 0,-1 2-1,0-1 1,0 1 0,0 1 0,0-1 0,-10 3 0,16-2-36,1-1 0,-1 1 0,0-1 0,1 1 0,-1 0 0,1 0 0,-1 0 0,1 0 0,-1 0 1,1 0-1,-1 0 0,1 0 0,0 1 0,0-1 0,0 0 0,0 1 0,0-1 0,0 1 0,0-1 0,0 1 0,0 0 0,1-1 0,-1 1 1,1 0-1,-1 2 0,-3 49-2131,5-40 1399,-1 7-909,1 1 0,0 0-1,8 34 1,9 1-4779</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6.160"/>
    </inkml:context>
    <inkml:brush xml:id="br0">
      <inkml:brushProperty name="width" value="0.05" units="cm"/>
      <inkml:brushProperty name="height" value="0.05" units="cm"/>
      <inkml:brushProperty name="color" value="#5B2D90"/>
    </inkml:brush>
  </inkml:definitions>
  <inkml:trace contextRef="#ctx0" brushRef="#br0">12 192 10885,'0'0'8158,"0"0"-8152,0-1-1,0 1 0,-1-1 1,1 1-1,0-1 0,-1 1 1,1-1-1,0 1 0,-1-1 1,1 1-1,-1 0 0,1-1 1,0 1-1,-1-1 0,1 1 1,-1 0-1,0 0 0,1-1 1,-1 1-1,1 0 0,-1 0 1,1 0-1,-1 0 0,0-1 1,0 7-9,1 0-1,1-1 1,-1 1 0,1 0 0,0-1 0,0 1-1,0-1 1,1 0 0,0 1 0,0-1-1,1 0 1,3 7 0,-3-9-19,0 0 0,-1 0-1,1-1 1,0 1 0,0-1 0,0 0 0,1 0 0,-1 0-1,1 0 1,-1 0 0,1-1 0,-1 0 0,1 0-1,0 0 1,0 0 0,-1 0 0,1-1 0,0 1-1,6-1 1,10 0 78,0 0 0,-1 0-1,38-8 1,-46 5 53,-1 0 0,0 0-1,0-1 1,-1-1 0,1 1-1,-1-2 1,0 1 0,-1-1-1,10-9 1,-7 6-92,0-1 0,-1 0 0,0-1-1,-1 0 1,-1 0 0,10-16 0,-14 20-173,0-1 0,-1 0 0,0 0 0,0 0 0,-1 0 1,0 0-1,0-1 0,-1 1 0,0 0 0,0-1 0,-2-15 0,1 23 90,0-1-1,0 1 0,-1-1 1,1 1-1,-1 0 0,1-1 0,-1 1 1,0 0-1,1 0 0,-1-1 1,0 1-1,0 0 0,0 0 0,0 0 1,0 0-1,0 0 0,0 0 1,0 0-1,0 0 0,0 1 1,-1-1-1,1 0 0,0 1 0,-1-1 1,1 1-1,0-1 0,-1 1 1,1 0-1,-2-1 0,0 1-29,1 0-1,-1-1 1,1 1-1,-1 0 1,1 0-1,-1 1 1,1-1-1,0 1 1,-1-1-1,1 1 1,-1 0-1,1-1 1,0 1 0,0 0-1,-1 1 1,1-1-1,-2 2 1,-2 3 20,0 1 1,0 0 0,1 0-1,0 0 1,0 1 0,1-1 0,0 1-1,1 0 1,-1 1 0,-3 15-1,-2 10 46,-6 47 0,5 29 339,4 179-1,7-175 1516,-1-113-1788,1 0 0,-1-1 0,0 1 0,0 0-1,0 0 1,-1 0 0,1-1 0,0 1 0,0 0-1,0 0 1,-1-1 0,1 1 0,0 0 0,-1 0-1,1-1 1,0 1 0,-1 0 0,1-1 0,-1 1-1,1-1 1,-1 1 0,0 0 0,1-1 0,-1 1-1,1-1 1,-1 0 0,0 1 0,1-1 0,-1 1 0,0-1-1,0 0 1,1 0 0,-1 1 0,-1-1 0,1 0-42,0 0 0,-1 0 0,1 0 0,0-1 0,-1 1 0,1 0 0,0-1 0,0 1 0,0 0 0,-1-1 1,1 0-1,0 1 0,0-1 0,0 0 0,0 1 0,0-1 0,0 0 0,0 0 0,0 0 0,0 0 0,-1-2 1,-10-25-2271,2-8-3223</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7.213"/>
    </inkml:context>
    <inkml:brush xml:id="br0">
      <inkml:brushProperty name="width" value="0.05" units="cm"/>
      <inkml:brushProperty name="height" value="0.05" units="cm"/>
      <inkml:brushProperty name="color" value="#5B2D90"/>
    </inkml:brush>
  </inkml:definitions>
  <inkml:trace contextRef="#ctx0" brushRef="#br0">0 71 3922,'0'0'7083,"0"-11"-6173,0-30-111,0 23 5565,20 308-5961,-20-284-690,0 9-1457,2-6-2393</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8.194"/>
    </inkml:context>
    <inkml:brush xml:id="br0">
      <inkml:brushProperty name="width" value="0.05" units="cm"/>
      <inkml:brushProperty name="height" value="0.05" units="cm"/>
      <inkml:brushProperty name="color" value="#5B2D90"/>
    </inkml:brush>
  </inkml:definitions>
  <inkml:trace contextRef="#ctx0" brushRef="#br0">89 262 6131,'0'0'4130,"-1"0"-4004,0 1 1,1-1-1,-1 1 1,1-1-1,-1 1 1,1-1 0,-1 1-1,1 0 1,0-1-1,-1 1 1,1-1-1,0 1 1,-1 0-1,1-1 1,0 1 0,0 0-1,0 0 1,-1-1-1,1 1 1,0 0-1,0 0 1,0 0-1,4 1 95,0-1 0,0 0 0,0 0 0,0 0 0,0-1 0,0 1 0,0-1 0,0 0-1,0 0 1,0 0 0,0-1 0,0 1 0,7-3 0,-4 1-13,0 0-1,0 0 1,-1-1 0,1 0-1,-1 0 1,1 0 0,5-5 0,-5 2-179,0 1 0,-1-1 1,0-1-1,-1 1 1,1-1-1,-1 0 1,0 0-1,-1 0 1,0-1-1,0 0 1,0 0-1,-1 0 1,0 0-1,-1 0 0,0-1 1,0 1-1,-1-1 1,0 1-1,-1-1 1,1 0-1,-2 1 1,0-10-1,0 14-28,1 1-1,-1 0 1,0 0-1,1 0 1,-1 0-1,-1 0 1,1 0-1,0 0 1,-1 1 0,1-1-1,-1 0 1,0 1-1,0-1 1,0 1-1,0-1 1,-1 1-1,1 0 1,0 0-1,-1 0 1,0 1-1,1-1 1,-1 0 0,0 1-1,0 0 1,0 0-1,0 0 1,0 0-1,0 0 1,0 0-1,-5 0 1,1 0-7,0 0-1,0 0 1,0 1 0,0 0-1,0 0 1,-1 1 0,1 0-1,0 0 1,0 1-1,0-1 1,0 2 0,1-1-1,-9 5 1,7-3-9,0 2 0,1-1 0,0 1 0,0 0 0,0 1 0,1 0 0,0 0 0,1 0 0,-1 0 0,1 1 0,0 0 0,1 0 1,0 1-1,1-1 0,-1 1 0,-3 15 0,5-13-624,0-1 0,1 1 0,0 0 0,1 20 0,5 8-3318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8.989"/>
    </inkml:context>
    <inkml:brush xml:id="br0">
      <inkml:brushProperty name="width" value="0.05" units="cm"/>
      <inkml:brushProperty name="height" value="0.05" units="cm"/>
      <inkml:brushProperty name="color" value="#5B2D90"/>
    </inkml:brush>
  </inkml:definitions>
  <inkml:trace contextRef="#ctx0" brushRef="#br0">116 339 3330,'2'-3'14220,"18"-21"-13225,-4 10-733,-1-1 0,0-1 1,-1 0-1,-1-1 1,18-30-1,-25 37-156,-1-1-1,0 0 1,-1 1-1,-1-2 1,1 1 0,-2 0-1,0-1 1,0 1-1,-1-1 1,0 1-1,-2-24 1,1 33-108,-1 1 1,0-1-1,1 1 0,-1-1 1,0 1-1,0-1 0,0 1 1,0-1-1,0 1 1,0 0-1,0-1 0,-1 1 1,1 0-1,0 0 0,-1 0 1,1 0-1,-1 0 1,1 0-1,-1 0 0,1 1 1,-1-1-1,0 0 0,1 1 1,-1 0-1,0-1 1,1 1-1,-1 0 0,0 0 1,0 0-1,1 0 0,-3 0 1,-59 3-107,53-1 38,1 1 1,-1 0 0,1 0 0,0 1-1,0 0 1,0 1 0,0-1 0,1 2-1,0-1 1,0 1 0,0 1-1,1-1 1,-12 15 0,15-17 37,0 0 1,1 0-1,0 1 1,0-1-1,0 1 1,0 0-1,1 0 0,0 0 1,0 0-1,0 0 1,1 0-1,-1 1 1,1-1-1,0 0 0,1 1 1,0-1-1,-1 1 1,2-1-1,-1 1 1,1-1-1,-1 1 0,2-1 1,-1 0-1,0 1 1,1-1-1,5 10 1,-3-10 15,0 1 1,0-1-1,1 0 1,0 0-1,0-1 1,0 1-1,0-1 1,1 0-1,-1-1 1,1 1 0,10 4-1,77 25-63,-82-29 71,73 19-71,-38-11-55,-1 2 1,61 27-1,-104-40 131,-1 0 0,1-1 0,0 1 0,0 0 0,0 0 0,-1 0 0,1 0 0,-1 1 0,1-1 0,-1 0 0,1 1 0,-1-1 0,0 1 0,1-1 0,-1 1 0,0 0 0,0-1 0,0 1 0,0 2 0,-1-3 1,0 0-1,0 0 0,0 0 1,-1 0-1,1 0 1,0 0-1,-1 0 1,1 0-1,-1 0 1,1 0-1,-1 0 1,0 0-1,1 0 1,-1-1-1,0 1 1,0 0-1,1 0 0,-1-1 1,0 1-1,0 0 1,0-1-1,0 1 1,0-1-1,-1 1 1,-11 5 5,0-1-1,-1 0 1,-24 5 0,33-9 13,-114 23 300,9-3-1227,38-2-6404</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49.780"/>
    </inkml:context>
    <inkml:brush xml:id="br0">
      <inkml:brushProperty name="width" value="0.05" units="cm"/>
      <inkml:brushProperty name="height" value="0.05" units="cm"/>
      <inkml:brushProperty name="color" value="#5B2D90"/>
    </inkml:brush>
  </inkml:definitions>
  <inkml:trace contextRef="#ctx0" brushRef="#br0">14 56 8036,'0'0'6517,"-2"-12"-5588,-3-7-551,-1-6 94,16 49-71,10 44 326,-2 1-1,-4 1 1,8 114 0,-12-96-857,-5-33-1511,-4-19-3518,-1-12-4638</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50.599"/>
    </inkml:context>
    <inkml:brush xml:id="br0">
      <inkml:brushProperty name="width" value="0.05" units="cm"/>
      <inkml:brushProperty name="height" value="0.05" units="cm"/>
      <inkml:brushProperty name="color" value="#5B2D90"/>
    </inkml:brush>
  </inkml:definitions>
  <inkml:trace contextRef="#ctx0" brushRef="#br0">0 250 7283,'0'0'4064,"18"-9"-3832,206-95 2406,-60 30-79,-57 26-348,-106 48-1984,-1 33-344,-1-22 111,1 0 0,0 0 0,0 0 0,1 0 0,1 0 0,0 0 0,1-1 0,-1 1 0,2 0 0,0-1 0,9 18 0,-8-19 2,1-1 0,0 1 1,0-1-1,1 0 1,0-1-1,0 0 0,0 0 1,1 0-1,14 8 0,-17-12-5,1 0 0,-1-1 1,1 1-1,0-1 0,0 0 0,0-1 0,0 0 0,0 0 0,0 0 0,0 0 0,1-1 0,-1 0 0,0 0 0,0-1 0,0 0 0,0 0 0,8-2 0,-10 1 10,0 0 0,0-1 0,1 1 0,-1-1 0,-1 0 0,1 0 0,0 0 0,-1 0 0,1-1 0,-1 1 0,0-1 0,0 0 0,-1 0 1,1 0-1,-1 0 0,0-1 0,0 1 0,0-1 0,-1 1 0,1-1 0,-1 0 0,0 1 0,0-9 0,0 6 13,0 0 0,0-1 1,-1 1-1,0-1 0,0 1 1,-1 0-1,0-1 0,0 1 1,0 0-1,-1 0 0,-1-1 0,1 1 1,-1 1-1,0-1 0,-5-7 1,4 9 8,-2-1 1,1 0-1,-1 1 0,0 0 1,0 0-1,0 1 1,0 0-1,-1 0 1,0 0-1,0 1 1,0 0-1,0 0 0,-9-2 1,-3 1-53,0 0 0,0 2 0,0 0 1,-23 1-1,37 0-39,1 1 1,-1 0-1,1 1 1,-1-1-1,1 1 1,-1 0-1,1 0 1,0 0-1,-1 1 1,1-1-1,0 1 0,0 0 1,0 0-1,-6 5 1,6-3-375,1-1 1,0 0 0,0 1-1,1 0 1,-1 0 0,1-1-1,0 1 1,0 1 0,-3 5-1,-6 27-4752</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51.973"/>
    </inkml:context>
    <inkml:brush xml:id="br0">
      <inkml:brushProperty name="width" value="0.05" units="cm"/>
      <inkml:brushProperty name="height" value="0.05" units="cm"/>
      <inkml:brushProperty name="color" value="#5B2D90"/>
    </inkml:brush>
  </inkml:definitions>
  <inkml:trace contextRef="#ctx0" brushRef="#br0">24 80 1825,'0'0'11264,"1"-16"-9488,0-3-1662,2-26 2912,-3 46-2988,0-1 0,0 0 0,0 0 0,0 0 0,0 0 0,0 0 0,0 0 0,0 0 0,0 0 0,0 0 0,-1 0 0,1 0 0,0 0 0,0 0 0,0 0 1,0 0-1,0 0 0,0 0 0,0 0 0,0 0 0,0 0 0,0 0 0,-1 0 0,1 0 0,0 0 0,0 0 0,0 0 0,0 0 0,0 0 0,0 0 0,0 0 0,0 0 0,0 0 0,0-1 0,-9 34 179,3-2-190,1 0-1,-1 59 1,6-88-27,0 0 0,1 0-1,-1-1 1,1 1 0,-1 0 0,1-1-1,0 1 1,0 0 0,0-1 0,0 1-1,0-1 1,0 1 0,0-1 0,0 0 0,1 1-1,-1-1 1,1 0 0,-1 0 0,1 0-1,-1 0 1,1 0 0,-1 0 0,1 0-1,0-1 1,-1 1 0,1-1 0,0 1 0,0-1-1,2 1 1,65 8 50,-46-8-48,-4 1-40,0 1 0,0 0 0,-1 2 0,1 0 0,-1 1 0,31 15 0,-43-18-16,0 0 0,-1 1-1,1 0 1,-1 0-1,0 1 1,0 0-1,0 0 1,-1 0-1,1 0 1,-1 0 0,0 1-1,-1 0 1,0 0-1,0 0 1,0 0-1,0 1 1,-1-1 0,0 1-1,0-1 1,-1 1-1,0 0 1,0 10-1,-1-6-96,-1 0-1,0 0 0,-1-1 0,0 1 1,-1 0-1,-1-1 0,1 1 1,-1-1-1,-1 0 0,0 0 0,0-1 1,-1 0-1,0 0 0,-1 0 1,-13 13-1,8-9-70,0-1-1,-1 0 1,-1 0 0,0-2-1,-1 1 1,0-2 0,0 0 0,-1-1-1,-18 7 1,32-14 239,0 0 0,0-1 0,0 1 0,0 0 0,0 0 0,0-1 0,0 1 0,0-1 0,0 0 0,0 0 0,0 0 0,0 0-1,0 0 1,0 0 0,0 0 0,0 0 0,0-1 0,0 1 0,0-1 0,0 0 0,0 0 0,0 1 0,0-1 0,1 0 0,-1 0 0,-2-3 0,3 2 28,0 0 0,0-1 0,0 1 0,1-1 1,-1 1-1,1-1 0,-1 0 0,1 1 0,0-1 0,0 1 1,0-1-1,1 0 0,-1 1 0,0-1 0,1 1 0,0-1 1,0 1-1,0-1 0,0 1 0,0 0 0,1-3 1,11-16 175,0 0 0,1 0 1,1 1-1,1 1 1,31-29-1,3-5 83,5-12-147,-3-1-1,85-145 1,-136 209-105,3-4 150,-1 1 1,0-1-1,0 0 0,-1 0 1,0 0-1,0 0 1,0-1-1,0 1 0,-1 0 1,0-7-1,-22 31 615,10-3-803,1 0 1,1 0 0,0 1 0,1 0-1,1 1 1,1 0 0,0 0 0,1 0-1,1 1 1,0 0 0,2-1 0,0 1-1,1 0 1,2 34 0,0-43-5,0-1 0,0 1 0,1-1 0,0 0 1,1 0-1,-1 1 0,2-2 0,-1 1 0,1 0 0,0-1 0,1 1 0,0-1 0,0-1 1,0 1-1,1-1 0,0 1 0,1-2 0,-1 1 0,1-1 0,13 9 0,-3-5-231,0-1-1,0 0 0,0-1 1,1-1-1,0 0 1,0-2-1,0 0 0,30 3 1,59-4-5027</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02.291"/>
    </inkml:context>
    <inkml:brush xml:id="br0">
      <inkml:brushProperty name="width" value="0.05" units="cm"/>
      <inkml:brushProperty name="height" value="0.05" units="cm"/>
      <inkml:brushProperty name="color" value="#5B2D90"/>
    </inkml:brush>
  </inkml:definitions>
  <inkml:trace contextRef="#ctx0" brushRef="#br0">0 106 9188,'0'0'7897,"4"-17"-6974,13-50-493,-16 66-419,-1-1 1,1 1-1,0 0 1,-1 0-1,1-1 1,0 1-1,0 0 1,0 0-1,0 0 1,0 0-1,0 0 1,0 0-1,1 0 0,-1 0 1,0 1-1,0-1 1,1 0-1,-1 1 1,0-1-1,1 1 1,-1-1-1,0 1 1,1 0-1,-1-1 1,1 1-1,-1 0 1,1 0-1,-1 0 1,1 0-1,-1 0 1,1 1-1,-1-1 1,0 0-1,1 1 1,-1-1-1,1 1 0,-1-1 1,0 1-1,0 0 1,1-1-1,-1 1 1,2 2-1,0 0-5,0 1 0,0 0 0,-1 0 0,1 0 0,-1 0 0,0 0 0,0 0 0,-1 1 0,1-1 0,-1 0 0,0 1 0,0 0 0,-1-1 0,1 10 0,-2 70 13,1-78-10,-1 3-6,-1 0 0,0-1 0,0 1 1,-1 0-1,-6 14 0,-2 8 10,11-30-1,1-1 0,-1 1 0,1-1 0,-1 0 1,1 1-1,-1-1 0,1 0 0,0 1 0,-1-1 1,1 0-1,-1 0 0,1 0 0,0 1 0,-1-1 0,1 0 1,0 0-1,0 0 0,-1 0 0,1 0 0,0 0 0,-1 0 1,1 0-1,0-1 0,-1 1 0,1 0 0,1-1 1,-2 1-11,68-19 207,-4 0-1723,-19 14-4238,-29 5-1433</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55.798"/>
    </inkml:context>
    <inkml:brush xml:id="br0">
      <inkml:brushProperty name="width" value="0.05" units="cm"/>
      <inkml:brushProperty name="height" value="0.05" units="cm"/>
      <inkml:brushProperty name="color" value="#5B2D90"/>
    </inkml:brush>
  </inkml:definitions>
  <inkml:trace contextRef="#ctx0" brushRef="#br0">3 142 6323,'0'0'4562,"0"0"-4663,0-5 4337,0-32-2502,0 36-1667,-1-8 4203,0 5-4059,1 6-762,-1 37 524,3 0 0,1-1 1,2 1-1,19 71 0,-18-84 17,-1-9 212,-4-38 329,-1-17-419,-1 4-64,1 0-1,2 0 0,9-45 0,-10 69-43,2 1 0,-1 0 0,2 0 0,-1 0 1,1 0-1,0 1 0,1-1 0,0 1 0,0 0 0,1 1 0,0-1 1,0 1-1,0 0 0,1 1 0,0-1 0,16-9 0,-21 15-10,-1 0-1,1 0 0,0 0 1,0 0-1,0 0 1,0 0-1,0 0 0,0 1 1,0-1-1,0 1 1,0 0-1,0-1 0,0 1 1,0 0-1,0 0 1,0 1-1,0-1 0,0 0 1,0 1-1,0-1 1,0 1-1,4 1 0,-3 0 2,0 0 0,0 0 0,0 0 0,-1 1 0,1-1 0,-1 1 0,1 0 0,-1 0-1,0 0 1,0 0 0,3 6 0,2 7 3,0 1 0,-2 0 0,0 0-1,3 19 1,5 71 82,-11-77-690,1 0 0,10 41 0,-13-71 593,1 4-428,0-1-1,0 1 1,0-1-1,1 0 1,-1 1-1,1-1 1,0 0-1,2 3 1,-3-5 125,-1 0 1,1-1-1,0 1 1,0 0-1,-1-1 0,1 1 1,0-1-1,0 1 1,0-1-1,0 0 1,0 1-1,0-1 1,-1 0-1,1 0 1,0 1-1,0-1 0,0 0 1,0 0-1,0 0 1,0 0-1,0 0 1,1-1-1,16-3-7049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56.141"/>
    </inkml:context>
    <inkml:brush xml:id="br0">
      <inkml:brushProperty name="width" value="0.05" units="cm"/>
      <inkml:brushProperty name="height" value="0.05" units="cm"/>
      <inkml:brushProperty name="color" value="#5B2D90"/>
    </inkml:brush>
  </inkml:definitions>
  <inkml:trace contextRef="#ctx0" brushRef="#br0">36 31 7267,'0'0'2804,"-5"15"-2406,-3 11 104,1 0 0,2 1 0,0 0 0,-1 39 0,6-55-327,0 0 0,1 1 0,0-1 0,1 1 1,0-1-1,4 12 0,-5-21-112,-1 0 0,1 0 0,0 0 0,0-1 1,0 1-1,1 0 0,-1 0 0,0-1 0,1 1 1,-1-1-1,1 1 0,-1-1 0,1 0 0,0 1 1,-1-1-1,5 2 0,-4-3 56,1 1 0,0-1 0,-1 1 0,1-1 1,0 0-1,0 0 0,-1 0 0,1 0 0,0-1 0,0 1 0,-1-1 0,1 1 0,0-1 1,-1 0-1,1 0 0,3-3 0,-1 1-31,0 0 1,0 0-1,0-1 1,-1 1-1,1-1 1,-1 0-1,0-1 0,0 1 1,-1-1-1,1 0 1,-1 0-1,0 0 1,0 0-1,-1 0 1,0-1-1,0 1 0,2-9 1,1-3-25,-2-1-1,0 1 1,-1-1-1,0-27 1,-2 41-45,0-1-1,0 1 1,-1-1 0,1 0-1,-1 1 1,0-1 0,-1 1-1,1 0 1,-1-1 0,1 1-1,-1 0 1,-1 0 0,1 0-1,0 0 1,-5-4 0,-1 0-875,0 0 0,-1 1 0,-1 0 0,-16-10 0,23 15 403,-3-4-3840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56.479"/>
    </inkml:context>
    <inkml:brush xml:id="br0">
      <inkml:brushProperty name="width" value="0.05" units="cm"/>
      <inkml:brushProperty name="height" value="0.05" units="cm"/>
      <inkml:brushProperty name="color" value="#5B2D90"/>
    </inkml:brush>
  </inkml:definitions>
  <inkml:trace contextRef="#ctx0" brushRef="#br0">1 1 11429,'0'0'7956,"10"121"-7268,3-69-400,1 6-96,-8 14-192,-6 6-48,0-1-864,-20-16-3586,-3-24-7332</inkml:trace>
  <inkml:trace contextRef="#ctx0" brushRef="#br0" timeOffset="1">3 334 12086,'0'0'6418,"25"-116"-5185,-5 89-689,12 4-352,12 4-192,7 6-64,5 8-864,-9 5-3058,-9 0-2129</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56.848"/>
    </inkml:context>
    <inkml:brush xml:id="br0">
      <inkml:brushProperty name="width" value="0.05" units="cm"/>
      <inkml:brushProperty name="height" value="0.05" units="cm"/>
      <inkml:brushProperty name="color" value="#5B2D90"/>
    </inkml:brush>
  </inkml:definitions>
  <inkml:trace contextRef="#ctx0" brushRef="#br0">2 51 8084,'0'0'6416,"-1"4"-6083,0 1-286,2 0-1,-1 0 1,1 0-1,-1 0 1,1 0-1,1 0 1,-1 0-1,1-1 1,-1 1-1,1-1 1,1 1-1,-1-1 1,1 0-1,-1 1 1,7 5-1,2 5 222,2 0-1,0-1 1,15 13 0,-24-23-249,1 0 0,-1 0 0,1-1 0,0 0 0,0 0 0,1 0 0,-1-1 0,0 1 0,1-1 0,-1-1 0,1 1 0,0-1 0,0 0 0,0 0 0,8 0 0,-11-2-31,1 1-1,-1-1 0,0 0 1,1 0-1,-1 0 1,0 0-1,1 0 1,-1-1-1,0 0 0,0 1 1,0-1-1,-1 0 1,1 0-1,0-1 1,-1 1-1,1-1 1,-1 1-1,0-1 0,0 0 1,0 0-1,0 0 1,0 0-1,-1 0 1,1 0-1,-1 0 1,2-6-1,1-8-322,0-1 0,-1 0 0,0-1 0,-2 1 1,0 0-1,-2-23 0,0 6 2151,9 43-1069,23 34-524,-2 1 0,-2 1 0,36 81 0,-51-94-3002,16 56 0,-25-72-3144</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57.174"/>
    </inkml:context>
    <inkml:brush xml:id="br0">
      <inkml:brushProperty name="width" value="0.05" units="cm"/>
      <inkml:brushProperty name="height" value="0.05" units="cm"/>
      <inkml:brushProperty name="color" value="#5B2D90"/>
    </inkml:brush>
  </inkml:definitions>
  <inkml:trace contextRef="#ctx0" brushRef="#br0">0 348 7459,'0'0'4595,"4"21"-2987,3 11-1096,11 55 1705,13 165 1,-31-220-2178,0-12-277,-7-52 121,-9-89 372,5 0-1,7-156 1,4 225 2,0 40-220,0 0 0,1 0 1,1 0-1,0 0 0,0 0 0,2 1 1,-1-1-1,1 1 0,10-19 1,-12 26-30,0 1 1,0-1 0,1 1 0,0-1 0,0 1 0,0 0 0,0 0-1,0 0 1,0 1 0,1-1 0,0 1 0,-1 0 0,1 0 0,0 0-1,0 0 1,0 0 0,0 1 0,0 0 0,0 0 0,1 0 0,-1 1-1,0-1 1,1 1 0,-1 0 0,0 0 0,1 0 0,-1 1 0,0 0-1,0-1 1,7 4 0,-6-3-13,-1 1 0,0 0 1,0 0-1,0 0 0,0 0 0,0 1 0,-1 0 0,1 0 0,-1 0 0,0 0 0,0 0 1,0 1-1,0-1 0,0 1 0,-1 0 0,1 0 0,-1 0 0,0 0 0,0 0 1,-1 0-1,1 1 0,0 5 0,2 8-5,0 0 1,-2 1-1,0-1 1,0 22-1,-3-17-169,0-1 0,-2 1 0,0-1-1,-1 0 1,-1 0 0,-11 28 0,-34 65-5117,28-71 503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57.509"/>
    </inkml:context>
    <inkml:brush xml:id="br0">
      <inkml:brushProperty name="width" value="0.05" units="cm"/>
      <inkml:brushProperty name="height" value="0.05" units="cm"/>
      <inkml:brushProperty name="color" value="#5B2D90"/>
    </inkml:brush>
  </inkml:definitions>
  <inkml:trace contextRef="#ctx0" brushRef="#br0">1 31 10805,'0'0'9124,"0"-30"-9124,8 58-16,8 11 16,1 9 64,-1 4-64,-2 2 0,-4-1 80,-8 4-80,-2 6-896,-4-3-2130,-22-8-2688</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57.824"/>
    </inkml:context>
    <inkml:brush xml:id="br0">
      <inkml:brushProperty name="width" value="0.05" units="cm"/>
      <inkml:brushProperty name="height" value="0.05" units="cm"/>
      <inkml:brushProperty name="color" value="#5B2D90"/>
    </inkml:brush>
  </inkml:definitions>
  <inkml:trace contextRef="#ctx0" brushRef="#br0">0 165 5491,'0'0'5877,"16"-17"-5597,50-54 8,-64 68-256,0 1 0,0 0-1,0 0 1,0 0 0,1 0 0,-1 0-1,0 1 1,1-1 0,-1 1 0,1-1 0,-1 1-1,1 0 1,0 0 0,0 0 0,-1 1-1,1-1 1,0 1 0,0-1 0,0 1-1,0 0 1,0 0 0,0 0 0,0 0-1,-1 1 1,1-1 0,0 1 0,0 0-1,0 0 1,-1 0 0,1 0 0,0 0 0,3 3-1,0 1-20,-1-1-1,0 1 1,0 0-1,-1 0 0,0 1 1,0-1-1,0 1 1,-1 0-1,6 12 1,3 24 71,-9-28-464,1 0 0,0 0 0,1 0 0,7 13 0,-11-25 358,0 0 1,0 0-1,0-1 0,0 1 1,0 0-1,0-1 0,1 1 0,-1-1 1,0 1-1,1-1 0,-1 0 1,1 0-1,0 1 0,-1-1 1,1 0-1,0 0 0,0-1 0,0 1 1,0 0-1,-1-1 0,1 1 1,0-1-1,0 1 0,0-1 0,0 0 1,0 0-1,0 0 0,0 0 1,0 0-1,0 0 0,0-1 1,0 1-1,0-1 0,3 0 0,-1-2 218,-1 1-1,1-1 0,0 0 1,-1 0-1,0 0 0,0 0 1,0-1-1,0 1 1,0-1-1,0 0 0,-1 1 1,0-1-1,0 0 0,0-1 1,0 1-1,-1 0 0,0-1 1,0 1-1,0 0 0,1-8 1,-1 2 75,1 0 1,-1 0 0,-1 0 0,0 0 0,0 0-1,-1 0 1,0 0 0,-5-15 0,4 20-234,-1-1 0,0 1 1,0 0-1,-1 0 0,1 0 0,-1 0 1,0 1-1,-1 0 0,1-1 0,-1 1 1,1 1-1,-1-1 0,0 1 0,-1 0 1,1 0-1,-1 0 0,1 1 0,-1 0 1,0 0-1,-6-1 0,7 1-205,0 1-1,0 0 1,0 0 0,0 1-1,0-1 1,0 1 0,-1 0-1,1 0 1,0 1 0,0-1-1,0 1 1,0 1 0,0-1-1,0 1 1,0-1 0,0 1-1,1 1 1,-1-1 0,1 1-1,-1 0 1,1 0 0,0 0-1,-6 6 1,-19 30-3844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58.454"/>
    </inkml:context>
    <inkml:brush xml:id="br0">
      <inkml:brushProperty name="width" value="0.05" units="cm"/>
      <inkml:brushProperty name="height" value="0.05" units="cm"/>
      <inkml:brushProperty name="color" value="#5B2D90"/>
    </inkml:brush>
  </inkml:definitions>
  <inkml:trace contextRef="#ctx0" brushRef="#br0">36 1 10885,'0'0'5891,"-11"75"-5795,20-22 480,3 2-160,-4 2 16,-2-3-432,-6-2 0,0-4-128,-4-4-1472,-20-15-2498,-7-17-3426</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6:58.978"/>
    </inkml:context>
    <inkml:brush xml:id="br0">
      <inkml:brushProperty name="width" value="0.05" units="cm"/>
      <inkml:brushProperty name="height" value="0.05" units="cm"/>
      <inkml:brushProperty name="color" value="#5B2D90"/>
    </inkml:brush>
  </inkml:definitions>
  <inkml:trace contextRef="#ctx0" brushRef="#br0">0 358 10981,'0'0'3882,"23"-6"-3149,4-1-532,27-8 972,65-25-1,-104 34-1087,0-1 1,0 0-1,-1-1 0,0-1 1,0 0-1,-1-1 0,0 0 1,-1-1-1,21-23 0,-27 26-100,-1 1-1,0-1 1,-1-1-1,0 1 1,0 0-1,-1-1 1,0 0-1,0 0 1,-1 0-1,0 0 1,-1 0-1,0-1 1,-1 1-1,1 0 1,-3-12-1,2 20 13,0 0-1,0-1 1,0 1-1,0 0 1,-1 0-1,1 0 1,-1-1 0,1 1-1,-1 0 1,1 0-1,-1 0 1,0 0-1,1 0 1,-1 0-1,0 0 1,0 0-1,0 0 1,0 0-1,0 1 1,0-1-1,0 0 1,0 1 0,0-1-1,0 0 1,0 1-1,0-1 1,0 1-1,-1 0 1,1-1-1,0 1 1,0 0-1,0 0 1,-1 0-1,1 0 1,0 0-1,0 0 1,-1 0 0,1 0-1,0 0 1,0 1-1,-1-1 1,1 0-1,0 1 1,0-1-1,-2 2 1,-1-1-2,1 1 0,-1 0 0,0 0 1,1 0-1,0 0 0,-1 1 0,1-1 1,0 1-1,0 0 0,1 0 0,-1 0 1,-4 6-1,1 5-4,0 1 0,1 0 0,1 0 0,0 0 0,1 0 0,-1 24 0,2-4-27,5 63-1,-3-94-6,0 1 0,0-1 0,1 0 0,0 1 0,-1-1 0,2 0 1,-1 0-1,0 1 0,1-1 0,0 0 0,0-1 0,0 1 0,5 6 0,-7-10 35,1 1-1,0-1 1,-1 0-1,1 0 1,0 0-1,-1 0 1,1 0-1,0 0 1,-1 0-1,1 0 1,0 0-1,-1 0 1,1 0-1,0 0 0,-1-1 1,1 1-1,-1 0 1,1 0-1,0-1 1,-1 1-1,1 0 1,-1-1-1,1 1 1,-1-1-1,1 1 1,-1 0-1,1-1 1,-1 1-1,1-1 0,0 0 1,15-20 157,-13 17-148,7-8 31,-1 0-1,2 1 1,-1 0 0,1 1 0,14-10 0,-19 16 7,1 0-1,0 0 1,-1 0 0,1 1 0,1 1 0,-1-1 0,0 1 0,1 0 0,-1 0-1,1 1 1,0 0 0,8 1 0,7 0 45,-6 1-39,-1-1-1,0-1 1,1 0 0,30-8 0,-43 8-44,0 0 0,0-1 0,0 1 0,-1-1 0,1 0 0,0 0 0,-1-1 0,1 1-1,-1-1 1,0 1 0,0-1 0,0 0 0,0 0 0,0-1 0,-1 1 0,1 0 0,-1-1 0,0 0-1,0 1 1,-1-1 0,1 0 0,-1 0 0,1 0 0,0-6 0,-2 9 0,0 1-1,0-1 1,0 0-1,1 0 1,-1 1 0,0-1-1,0 0 1,0 0-1,0 0 1,-1 1 0,1-1-1,0 0 1,0 0 0,0 1-1,-1-1 1,1 0-1,0 1 1,-1-1 0,1 0-1,0 1 1,-1-1 0,1 0-1,-1 1 1,1-1-1,-1 1 1,0-1 0,1 1-1,-1-1 1,0 0-1,-27-4 54,22 5-49,1 1-1,-1 0 0,0 0 0,1 0 0,0 1 0,-1-1 0,1 1 0,-8 5 0,9-5 3,0 2 0,1-1-1,-1 0 1,1 1 0,0 0-1,0 0 1,0 0 0,0 0-1,1 0 1,0 0 0,-1 1-1,2-1 1,-1 1 0,0 0-1,1-1 1,0 1 0,0 0 0,1 0-1,-1 0 1,1 0 0,0 0-1,0 0 1,1-1 0,-1 1-1,1 0 1,2 6 0,-1-3-183,1 1 1,0 0-1,0-1 1,1 1 0,8 13-1,-8-15-458,1-1 1,0 1-1,0-1 0,1 0 0,-1-1 0,10 8 0,18 8-4096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00.014"/>
    </inkml:context>
    <inkml:brush xml:id="br0">
      <inkml:brushProperty name="width" value="0.05" units="cm"/>
      <inkml:brushProperty name="height" value="0.05" units="cm"/>
      <inkml:brushProperty name="color" value="#5B2D90"/>
    </inkml:brush>
  </inkml:definitions>
  <inkml:trace contextRef="#ctx0" brushRef="#br0">0 371 5410,'0'0'7105,"15"9"-6019,-4-2-836,1 1 0,-1-1 1,-1 2-1,1-1 0,-2 2 0,1-1 1,-1 1-1,0 1 0,11 17 0,-10-11-18,-6-11-202,0 0 0,-1-1 1,0 2-1,-1-1 1,1 0-1,-1 0 1,2 11-1,-6-32 46,1 0 1,1 1-1,0-1 0,0 0 0,2 0 0,0 1 1,0-1-1,7-17 0,-6 21-71,1 1 0,0 0 0,1 0 1,0 0-1,1 1 0,6-10 0,-9 16-12,-1 0 0,1 0 0,0 0 0,0 0 0,0 0 0,0 0 0,1 1 0,-1-1 0,1 1 0,-1 0 0,1 0 0,0 1 0,0-1 0,0 1 0,0-1 0,0 1 0,0 0 0,0 1 0,4-1 0,-6 2 4,-1-1 1,1 1-1,-1 0 1,0 0-1,1 0 1,-1 0-1,0 0 1,0 0-1,1 0 1,-1 0-1,0 0 1,0 1-1,0-1 1,0 0-1,-1 1 1,1-1-1,0 1 1,-1-1-1,1 1 1,-1-1-1,1 1 1,-1-1-1,1 1 1,-1 0-1,0-1 1,0 3-1,5 52-56,-4-53 58,0 95-3,-2-59 12,1-34 3,0-14 6,2-6-194,0 0 0,1 0 0,0 0 0,1 1 0,1-1 1,0 1-1,1 0 0,0 1 0,2-1 0,-1 1 0,1 0 0,1 1 0,1 0 0,-1 1 1,2-1-1,0 2 0,0 0 0,1 0 0,16-10 0,-26 18 149,0 1 0,0-1 0,0 1 0,0 0 0,0-1 0,0 1 0,0 0 0,1 0 1,-1 1-1,0-1 0,1 0 0,-1 1 0,1 0 0,-1-1 0,1 1 0,-1 0 0,0 0 0,1 0 0,-1 1 0,1-1 0,-1 1 0,1-1 0,1 2 0,-1 0 33,0 0 0,-1 1-1,0-1 1,1 1 0,-1 0 0,0-1-1,-1 1 1,1 0 0,0 0 0,-1 0-1,0 1 1,1-1 0,-1 0 0,-1 0-1,2 5 1,-1-3 8,0 0 0,1 0 0,0 0 0,0 0 0,0 0 0,0 0 0,1 0 0,0-1 0,0 1 0,0-1 0,5 5 1,-6-7 39,0 0 0,1-1 0,0 0 1,-1 1-1,1-1 0,0 0 1,0 0-1,0 0 0,0-1 0,0 1 1,0-1-1,0 1 0,0-1 1,0 0-1,0 0 0,0 0 0,0-1 1,0 1-1,0-1 0,-1 0 1,6-1-1,-2 0 114,-1 0-1,0 0 1,0-1 0,-1 1 0,1-1 0,0 0-1,6-6 1,-9 7-92,0 1 0,0-1 0,0 0 0,-1 0 0,1 1 0,0-1 0,-1 0 0,0 0 0,1-1 0,-1 1 0,0 0 0,0 0-1,-1-1 1,1 1 0,0 0 0,-1-1 0,1 1 0,-1-1 0,0-3 0,0 5-65,-1 0 1,1 1-1,-1-1 0,0 0 0,0 1 0,1-1 0,-1 0 1,0 1-1,0-1 0,0 1 0,0 0 0,1-1 1,-1 1-1,0 0 0,0-1 0,0 1 0,0 0 1,0 0-1,0 0 0,0 0 0,0 0 0,0 0 1,0 0-1,-1 0 0,-33 1-215,29 0 147,1-1-19,-1 1 1,1 0-1,0 0 0,0 0 0,0 0 0,1 1 1,-1 0-1,0 0 0,-6 4 0,9-5 17,0 1 1,0-1-1,0 1 0,0-1 0,0 1 0,1 0 1,-1 0-1,0 0 0,1 0 0,-1 0 0,1 0 1,0 0-1,0 1 0,0-1 0,0 0 0,0 1 1,0-1-1,1 0 0,-1 1 0,1-1 0,-1 5 1,1-6 27,1 0 0,-1 0 0,0-1 1,0 1-1,1 0 0,-1-1 1,1 1-1,-1 0 0,1-1 1,-1 1-1,1-1 0,-1 1 1,1-1-1,0 1 0,-1-1 0,1 1 1,-1-1-1,1 1 0,0-1 1,0 0-1,-1 1 0,1-1 1,0 0-1,0 0 0,-1 0 0,1 1 1,0-1-1,1 0 0,33 3 94,-17-1-42,24 7 570,-29-5-949,0-1 1,1-1-1,23 2 1,-33-4 128,0 0 1,0-1-1,0 1 1,1-1-1,-1 0 1,0 0-1,0 0 1,-1 0-1,1-1 0,0 0 1,0 0-1,-1 0 1,1 0-1,-1 0 1,1-1-1,3-4 1,35-40 1425,-16 13 3973,-26 33-5109,0 1-1,0 0 1,1-1-1,-1 1 1,0-1-1,0 1 0,1 0 1,-1-1-1,1 1 1,-1 0-1,0-1 1,1 1-1,-1 0 1,1 0-1,-1-1 1,0 1-1,1 0 1,-1 0-1,1 0 0,-1 0 1,1-1-1,-1 1 1,1 0-1,-1 0 1,1 0-1,-1 0 1,1 0-1,-1 0 1,1 0-1,-1 1 1,1-1-1,-1 0 0,1 0 1,12 15 275,2 22-528,-12-25 210,-1 0 1,0 0-1,1 20 0,-3-31 437,0-4 349,0-16-563,2 1 0,0-1 0,1 1 0,1 0 0,1 0 0,0 1 0,2-1 0,0 1 1,13-23-1,-8 19-831,0 1 0,24-28 1,-19 29-1250,1 1 0,23-20 1,-36 34 868,-1 1 1,1-1 0,0 1-1,-1 0 1,2 1-1,5-3 1,2 0-3467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03.388"/>
    </inkml:context>
    <inkml:brush xml:id="br0">
      <inkml:brushProperty name="width" value="0.05" units="cm"/>
      <inkml:brushProperty name="height" value="0.05" units="cm"/>
      <inkml:brushProperty name="color" value="#5B2D90"/>
    </inkml:brush>
  </inkml:definitions>
  <inkml:trace contextRef="#ctx0" brushRef="#br0">1 289 1249,'0'0'8609,"6"0"-4323,28-4-2417,-24 1-1658,1-1 1,-2 0 0,1-1-1,0 1 1,-1-2 0,0 1-1,0-2 1,-1 1 0,1-1-1,10-12 1,1 2-121,23-19-384,91-72-50,-115 95-2769,1 1 0,37-16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00.358"/>
    </inkml:context>
    <inkml:brush xml:id="br0">
      <inkml:brushProperty name="width" value="0.05" units="cm"/>
      <inkml:brushProperty name="height" value="0.05" units="cm"/>
      <inkml:brushProperty name="color" value="#5B2D90"/>
    </inkml:brush>
  </inkml:definitions>
  <inkml:trace contextRef="#ctx0" brushRef="#br0">50 1 1457,'0'0'16791,"-16"41"-16567,4 0 561,4 5-17,2 6-608,2 1 32,2-1-192,2 3-16,-2-1-432,2-11-3009,0-13-2882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00.698"/>
    </inkml:context>
    <inkml:brush xml:id="br0">
      <inkml:brushProperty name="width" value="0.05" units="cm"/>
      <inkml:brushProperty name="height" value="0.05" units="cm"/>
      <inkml:brushProperty name="color" value="#5B2D90"/>
    </inkml:brush>
  </inkml:definitions>
  <inkml:trace contextRef="#ctx0" brushRef="#br0">313 0 6451,'0'0'8100,"-21"13"-7911,-2 1-168,-105 68 376,106-67-269,1 1 0,0 1-1,1 1 1,-19 24 0,37-41-120,0 1 0,1 0-1,0-1 1,-1 1 0,1 0 0,0 0 0,0 0 0,0 0 0,0 0 0,0 0 0,0 1 0,0-1 0,1 0 0,-1 0 0,1 0 0,0 1 0,0-1 0,0 0 0,0 1 0,0-1 0,0 0 0,0 0 0,1 1 0,-1-1 0,1 0 0,0 0 0,0 0 0,-1 0 0,1 1 0,1-1 0,-1 0 0,0-1 0,0 1 0,1 0 0,-1 0 0,1-1 0,-1 1-1,1 0 1,0-1 0,0 0 0,0 1 0,0-1 0,0 0 0,0 0 0,0 0 0,2 1 0,10 4-204,-1-1 1,0 0-1,1-1 0,0 0 0,28 3 0,4-4-1823,-2-2-1642</inkml:trace>
  <inkml:trace contextRef="#ctx0" brushRef="#br0" timeOffset="1">386 262 11685,'0'0'10117,"-20"6"-12710,2 19-3106</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35.248"/>
    </inkml:context>
    <inkml:brush xml:id="br0">
      <inkml:brushProperty name="width" value="0.05" units="cm"/>
      <inkml:brushProperty name="height" value="0.05" units="cm"/>
      <inkml:brushProperty name="color" value="#5B2D90"/>
    </inkml:brush>
  </inkml:definitions>
  <inkml:trace contextRef="#ctx0" brushRef="#br0">0 18 1681,'0'0'4826,"32"32"-224,-4-28-4238,0-2-1,0 0 0,0-2 1,0-1-1,-1-2 1,39-7-1,-55 8-346,59-10 117,-31 4-275,0 2 1,46 0-1,-82-3-6870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35.680"/>
    </inkml:context>
    <inkml:brush xml:id="br0">
      <inkml:brushProperty name="width" value="0.05" units="cm"/>
      <inkml:brushProperty name="height" value="0.05" units="cm"/>
      <inkml:brushProperty name="color" value="#5B2D90"/>
    </inkml:brush>
  </inkml:definitions>
  <inkml:trace contextRef="#ctx0" brushRef="#br0">1 1 4882,'0'0'5227,"0"29"-2802,1-24-2327,1 0 1,0 0 0,0 0 0,0 0-1,1 0 1,0-1 0,0 1 0,0-1-1,0 0 1,1 1 0,-1-2-1,9 8 1,6 9 93,-1 2-52,-1 1 0,-1 0 1,-1 1-1,11 26 0,-18-33-134,-1 0 0,0 0 0,-1 1 0,0-1 0,-2 1 1,0 0-1,0 22 0,-3-33-173,-1-1-1,0 1 1,-1 0 0,1-1 0,-1 1 0,0 0-1,-1-1 1,0 0 0,0 0 0,0 0 0,-1 0 0,1 0-1,-2-1 1,1 1 0,0-1 0,-1 0 0,0-1-1,0 1 1,-1-1 0,1 0 0,-1 0 0,0-1-1,-9 5 1,4-4-3133,3-3-3490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36.115"/>
    </inkml:context>
    <inkml:brush xml:id="br0">
      <inkml:brushProperty name="width" value="0.05" units="cm"/>
      <inkml:brushProperty name="height" value="0.05" units="cm"/>
      <inkml:brushProperty name="color" value="#5B2D90"/>
    </inkml:brush>
  </inkml:definitions>
  <inkml:trace contextRef="#ctx0" brushRef="#br0">14 58 6547,'0'0'6707,"-13"-11"-6563,28 11-112,13 0 224,10 0 417,5 0-449,5 0-160,6 0-64,-7 0-368,5-11-1153,-9-5-1120,-13-3-2610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36.594"/>
    </inkml:context>
    <inkml:brush xml:id="br0">
      <inkml:brushProperty name="width" value="0.05" units="cm"/>
      <inkml:brushProperty name="height" value="0.05" units="cm"/>
      <inkml:brushProperty name="color" value="#5B2D90"/>
    </inkml:brush>
  </inkml:definitions>
  <inkml:trace contextRef="#ctx0" brushRef="#br0">207 0 5747,'0'0'3188,"19"21"-1940,62 71-138,-73-82-941,-1-1 0,0 2 0,-1-1 0,0 1 0,-1 0 1,0 0-1,-1 0 0,0 1 0,0 0 0,1 15 0,-2-2-31,-1 0 1,-2 0 0,-3 30 0,2-39-121,-2 13-11,-1 0 0,-2 0 0,-1-1 0,-2 0 0,0 0 0,-2-1 0,-1 0 0,-20 32 0,-1-5-415,-2-1 1,-76 86-1,39-78 157,53-45-4655,13-16 1819</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38.792"/>
    </inkml:context>
    <inkml:brush xml:id="br0">
      <inkml:brushProperty name="width" value="0.05" units="cm"/>
      <inkml:brushProperty name="height" value="0.05" units="cm"/>
      <inkml:brushProperty name="color" value="#5B2D90"/>
    </inkml:brush>
  </inkml:definitions>
  <inkml:trace contextRef="#ctx0" brushRef="#br0">340 438 3217,'0'0'6889,"-2"-12"-6198,-10-38 59,11 47-660,0 1 0,0-1 1,0 1-1,0 0 1,0-1-1,-1 1 1,1 0-1,0 0 0,-1 0 1,0 0-1,0 0 1,1 0-1,-1 0 1,0 1-1,0-1 0,-1 1 1,1-1-1,0 1 1,0 0-1,-1 0 1,1 0-1,-1 0 0,-3-1 1,-3 1-112,0 0 0,0 0 1,0 1-1,0 0 0,-10 1 1,-1 0 129,12 0-110,0-1-1,1 1 1,-1 1-1,1 0 1,-1 0-1,1 0 1,0 1-1,0 0 1,0 0-1,0 0 1,0 1-1,1 1 0,-1-1 1,1 1-1,1 0 1,-1 0-1,0 0 1,-8 12-1,7-8-5,1 1 0,0 0-1,0 0 1,1 0-1,0 1 1,1-1-1,0 1 1,0 0 0,1 1-1,1-1 1,0 0-1,0 13 1,1-7 13,0-1 1,1 1-1,1-1 0,1 1 1,1-1-1,5 23 1,-6-34-5,0 0 0,0 0 0,1 0 0,-1 0 0,1 0 0,1 0 0,-1-1 1,0 0-1,1 1 0,0-1 0,0-1 0,0 1 0,1 0 0,-1-1 0,1 0 0,0 0 1,-1-1-1,1 1 0,1-1 0,-1 0 0,0 0 0,10 2 0,-6-2 3,0 0-1,0-1 1,0 1-1,0-2 1,0 1-1,1-1 1,-1-1-1,0 0 1,0 0-1,18-5 1,-22 4-1,0 0 1,0-1-1,0 0 0,0 0 1,0 0-1,-1 0 1,1-1-1,-1 0 1,0 1-1,0-2 1,0 1-1,-1 0 1,0-1-1,1 0 1,-2 0-1,1 0 1,0 0-1,-1 0 1,2-6-1,5-18 21,-1 0-1,-1-1 1,-2 0-1,3-49 1,-6-127-4,-3 166-2,-2-22 48,-2-1 1,-15-61-1,16 243 878,31 350-789,-23-422-357,-3-28-813,1-1 1,1 1 0,1 0-1,0-1 1,11 25-1,-5-23-3577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39.136"/>
    </inkml:context>
    <inkml:brush xml:id="br0">
      <inkml:brushProperty name="width" value="0.05" units="cm"/>
      <inkml:brushProperty name="height" value="0.05" units="cm"/>
      <inkml:brushProperty name="color" value="#5B2D90"/>
    </inkml:brush>
  </inkml:definitions>
  <inkml:trace contextRef="#ctx0" brushRef="#br0">1 104 6115,'0'0'7683,"113"-89"-7523,-72 78-32,-3 8-128,-6 3-80,-16 5-1376,-16 18-1826,-10 6-3377</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39.477"/>
    </inkml:context>
    <inkml:brush xml:id="br0">
      <inkml:brushProperty name="width" value="0.05" units="cm"/>
      <inkml:brushProperty name="height" value="0.05" units="cm"/>
      <inkml:brushProperty name="color" value="#5B2D90"/>
    </inkml:brush>
  </inkml:definitions>
  <inkml:trace contextRef="#ctx0" brushRef="#br0">0 136 3954,'0'0'8820,"133"-60"-8868,-70 38 0,-3-3-1841,-14-3-3169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5:39.809"/>
    </inkml:context>
    <inkml:brush xml:id="br0">
      <inkml:brushProperty name="width" value="0.05" units="cm"/>
      <inkml:brushProperty name="height" value="0.05" units="cm"/>
      <inkml:brushProperty name="color" value="#5B2D90"/>
    </inkml:brush>
  </inkml:definitions>
  <inkml:trace contextRef="#ctx0" brushRef="#br0">0 146 4306,'0'0'4821,"5"-16"-3559,18-50-798,-21 62-373,-1 0 0,1 1 0,-1-1 0,1 0 0,0 1 0,0 0 0,1-1 0,-1 1 0,1 0 0,0 0 0,-1 1 0,1-1 0,1 0 0,-1 1 0,0 0 0,0 0 0,1 0-1,-1 0 1,1 0 0,0 1 0,0-1 0,6 0 0,-8 2-76,0-1 0,0 1-1,1 1 1,-1-1-1,0 0 1,0 0 0,0 1-1,0-1 1,1 1-1,-1 0 1,0 0 0,0 0-1,0 0 1,0 0 0,-1 0-1,1 0 1,0 1-1,0-1 1,-1 1 0,1-1-1,-1 1 1,1-1-1,-1 1 1,0 0 0,1 0-1,-1 0 1,0 0 0,0 0-1,-1 0 1,1 0-1,0 0 1,-1 0 0,1 0-1,0 4 1,1 10-11,0 1 0,0-1 0,-2 1 0,0 0 0,-1-1 0,0 1 0,-2-1 0,-5 24 0,-2-10 29,0-1 0,-1-1 0,-28 48 750,43-77-569,0 1 0,0-1 0,0 0 0,0-1 0,0 1 1,0-1-1,-1 1 0,1-1 0,-1 0 0,1 0 0,3-4 1,13-7 88,189-81-110,-98 60-2113,-85 28-13,1 2 0,31-2 0,-28 6-4203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03.770"/>
    </inkml:context>
    <inkml:brush xml:id="br0">
      <inkml:brushProperty name="width" value="0.05" units="cm"/>
      <inkml:brushProperty name="height" value="0.05" units="cm"/>
      <inkml:brushProperty name="color" value="#5B2D90"/>
    </inkml:brush>
  </inkml:definitions>
  <inkml:trace contextRef="#ctx0" brushRef="#br0">1 410 6963,'0'0'10197,"0"-2"-10103,1 1-1,0-1 1,0 0 0,-1 0 0,1 1 0,1-1 0,-1 0-1,0 1 1,0-1 0,1 1 0,1-3 0,31-19 652,-1-1 0,-2-2 1,33-35-1,22-18-260,79-48-564,-90 79-5172</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40.698"/>
    </inkml:context>
    <inkml:brush xml:id="br0">
      <inkml:brushProperty name="width" value="0.05" units="cm"/>
      <inkml:brushProperty name="height" value="0.05" units="cm"/>
      <inkml:brushProperty name="color" value="#5B2D90"/>
    </inkml:brush>
  </inkml:definitions>
  <inkml:trace contextRef="#ctx0" brushRef="#br0">0 434 4978,'0'0'6611,"0"-4"-6133,0 2-407,0 1 1,0-1 0,0 0-1,1 1 1,-1-1 0,0 1-1,1-1 1,-1 1-1,1-1 1,-1 1 0,1-1-1,0 1 1,-1-1-1,1 1 1,0 0 0,0-1-1,0 1 1,0 0-1,2-2 1,35-16 693,-31 15-943,716-309 923,-684 295-1049,44-17 95,-75 33-962,0 0 1,0 0-1,0 1 1,15-1-1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41.270"/>
    </inkml:context>
    <inkml:brush xml:id="br0">
      <inkml:brushProperty name="width" value="0.05" units="cm"/>
      <inkml:brushProperty name="height" value="0.05" units="cm"/>
      <inkml:brushProperty name="color" value="#5B2D90"/>
    </inkml:brush>
  </inkml:definitions>
  <inkml:trace contextRef="#ctx0" brushRef="#br0">1 421 3618,'0'0'3948,"17"3"-1928,13-15-1206,0-2 1,28-17-1,-7 2-443,287-126 630,-1 0 397,-318 142 947,-1 1-2570,-1 9-4366</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44.627"/>
    </inkml:context>
    <inkml:brush xml:id="br0">
      <inkml:brushProperty name="width" value="0.05" units="cm"/>
      <inkml:brushProperty name="height" value="0.05" units="cm"/>
      <inkml:brushProperty name="color" value="#5B2D90"/>
    </inkml:brush>
  </inkml:definitions>
  <inkml:trace contextRef="#ctx0" brushRef="#br0">18 267 848,'0'0'5440,"-8"-25"-1883,7 24-3488,0 0 0,0 0 0,0 0 0,1 0 0,-1 0 0,0 0 1,1 0-1,-1-1 0,0 1 0,1 0 0,0 0 0,-1 0 0,1-1 1,0 1-1,-1 0 0,1-1 0,0 1 0,0 0 0,0-1 0,0 1 1,0 0-1,1-1 0,-1 1 0,0 0 0,1 0 0,-1-1 1,0 1-1,1 0 0,0 0 0,-1 0 0,1-1 0,0 1 0,-1 0 1,1 0-1,0 0 0,0 0 0,0 0 0,0 1 0,2-3 0,5-4-27,1 0-1,-1 0 0,17-10 0,-16 11 203,23-15-526,1 1 0,1 1 0,1 2 0,0 1 0,1 2 0,63-16 0,-72 24-2541,-13 0-1813</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44.977"/>
    </inkml:context>
    <inkml:brush xml:id="br0">
      <inkml:brushProperty name="width" value="0.05" units="cm"/>
      <inkml:brushProperty name="height" value="0.05" units="cm"/>
      <inkml:brushProperty name="color" value="#5B2D90"/>
    </inkml:brush>
  </inkml:definitions>
  <inkml:trace contextRef="#ctx0" brushRef="#br0">1 276 1857,'0'0'8372,"21"-13"-7124,17-14-848,8-3 433,5 0-385,1 1-448,5 2 64,3 2-64,3-1-1377,-5-5-1824,-17-6-4643</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46.546"/>
    </inkml:context>
    <inkml:brush xml:id="br0">
      <inkml:brushProperty name="width" value="0.05" units="cm"/>
      <inkml:brushProperty name="height" value="0.05" units="cm"/>
      <inkml:brushProperty name="color" value="#5B2D90"/>
    </inkml:brush>
  </inkml:definitions>
  <inkml:trace contextRef="#ctx0" brushRef="#br0">334 559 3778,'0'0'7731,"-4"-11"-6949,2 5-593,-1 0 0,1 0 0,-1 1 0,0-1 0,-1 0 0,1 1 1,-1 0-1,0 0 0,0 0 0,-1 1 0,1-1 0,-1 1 0,0 0 0,0 0 0,-11-5 0,2 2-105,-1 0 0,1 1 0,-32-7 1,39 11-50,-1 0 0,0 1 0,-1 0 0,1 1 1,0-1-1,0 2 0,0-1 0,0 1 0,-13 3 1,17-2-38,0 0 0,0 0 0,0 0 0,0 1 0,1-1 0,-1 1 0,1 0 0,0 0 0,0 1 0,0-1 0,0 0 0,0 1 0,1 0 0,-1 0 0,1 0 0,0 0 0,1 0 0,-4 8 0,1 0-9,1 0 0,0 0 0,1 1 0,0-1 0,1 21 0,0-25 11,2 1 0,-1-1 0,1 1 0,0-1 0,1 0 0,0 1 0,1-1 0,-1 0 0,9 15 0,-9-20-1,0 1 0,1-1 1,-1 1-1,1-1 0,0 0 0,0 0 1,0-1-1,1 1 0,-1 0 1,1-1-1,-1 0 0,1 0 1,0 0-1,-1 0 0,1-1 0,0 1 1,0-1-1,1 0 0,-1-1 1,0 1-1,0 0 0,6-1 1,-5 0 2,0 0 0,0 0 0,0 0 1,0-1-1,0 0 0,0 0 0,0 0 1,0-1-1,0 1 0,0-1 0,-1 0 1,1-1-1,-1 1 0,1-1 0,-1 0 1,6-5-1,-3 1 14,0-1 1,-1 0 0,0 0-1,0-1 1,0 0-1,-1 0 1,5-13-1,1-7-8,0-1 0,-2-1 0,-1 1 0,-2-1 0,-1 0 0,1-33 0,-5-194-6,-2 217-14,-3-40 1,4 80-8,0 8-77,4 97 544,6-1 0,3 1 0,5-2-1,5-1 1,40 114 0,-58-200-520,1 0 0,0-1 0,1 1 0,11 17 0,-15-27-180,1-1 0,-1 0 0,1 0-1,-1-1 1,1 1 0,0-1 0,6 5 0,-7-7-135,0 1 0,0-1 0,0 0 0,0 0 1,0 0-1,0 0 0,0 0 0,0-1 0,0 1 0,0-1 1,0 0-1,1 0 0,3 0 0,16-5-5456</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46.898"/>
    </inkml:context>
    <inkml:brush xml:id="br0">
      <inkml:brushProperty name="width" value="0.05" units="cm"/>
      <inkml:brushProperty name="height" value="0.05" units="cm"/>
      <inkml:brushProperty name="color" value="#5B2D90"/>
    </inkml:brush>
  </inkml:definitions>
  <inkml:trace contextRef="#ctx0" brushRef="#br0">115 1 6515,'0'0'5090,"-17"8"-4108,1-1-620,1 0 0,-24 16 0,37-20-300,-1-1 1,1 1 0,0 0-1,-1 0 1,1 0-1,1 0 1,-1 0-1,0 0 1,1 1-1,0-1 1,-1 1 0,1-1-1,1 1 1,-1-1-1,0 1 1,1-1-1,0 1 1,0 0 0,0-1-1,1 7 1,-1 5 168,-2 18 115,1 0 0,2 0 0,2 0 0,1-1 0,1 1 0,16 54 0,-10-56-399,25 68 394,-32-88-692,1-1 1,0 0-1,1 0 1,0-1-1,1 0 0,14 16 1,-19-24 54,0 1-1,0-1 1,0 1 0,0-1 0,0 0 0,0 0 0,0 0 0,0 0 0,1 0-1,-1 0 1,0-1 0,1 1 0,-1-1 0,0 0 0,1 1 0,-1-1-1,4-1 1,15 1-4645</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47.295"/>
    </inkml:context>
    <inkml:brush xml:id="br0">
      <inkml:brushProperty name="width" value="0.05" units="cm"/>
      <inkml:brushProperty name="height" value="0.05" units="cm"/>
      <inkml:brushProperty name="color" value="#5B2D90"/>
    </inkml:brush>
  </inkml:definitions>
  <inkml:trace contextRef="#ctx0" brushRef="#br0">0 0 7812,'0'0'8099,"0"64"-8051,0-16 673,6 4-289,4-2-112,0 2-64,-2-4-224,2-5-32,-2-4 0,2-5-272,0-7-1473,1-9-1792,-1-13-2290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47:47.644"/>
    </inkml:context>
    <inkml:brush xml:id="br0">
      <inkml:brushProperty name="width" value="0.05" units="cm"/>
      <inkml:brushProperty name="height" value="0.05" units="cm"/>
      <inkml:brushProperty name="color" value="#5B2D90"/>
    </inkml:brush>
  </inkml:definitions>
  <inkml:trace contextRef="#ctx0" brushRef="#br0">0 1 4258,'0'0'8868,"17"9"-7659,-11-5-1051,9 4 140,-1 0 0,0 1 0,-1 1 0,0 0 0,0 1 0,-1 0 0,14 17 0,-7-3-73,-1 0-1,-2 2 1,0-1 0,-2 2-1,-1 0 1,-1 1 0,12 46-1,-18-51-210,-1 0 0,-2 1-1,0-1 1,-2 1 0,-1 0-1,-1-1 1,0 1 0,-2-1-1,-1 1 1,-8 25 0,1-14-453,-2 0 0,-1-1 1,-37 64-1,37-76-1317,-1-1 1,-1 0-1,-29 30 0,-8-5-6914</inkml:trace>
</inkml:ink>
</file>

<file path=ppt/ink/ink6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1-27T04:24:53"/>
    </inkml:context>
    <inkml:brush xml:id="br0">
      <inkml:brushProperty name="width" value="0.05292" units="cm"/>
      <inkml:brushProperty name="height" value="0.05292" units="cm"/>
      <inkml:brushProperty name="color" value="#FF0000"/>
    </inkml:brush>
  </inkml:definitions>
  <inkml:trace contextRef="#ctx0" brushRef="#br0">4340 2961 1089 0,'0'0'0'0,"0"0"-19"16,0 0-49-16,0 0 64 16,0 0 4-16,0 0 28 15,22 93 29-15,-10-28-19 16,-2 3-33-16,-1-1 5 16,-3-5-8-16,-1-9-2 15,-3-5 2-15,0-9-2 16,1-8 8-16,-1-9-8 15,-1-11 2-15,0-6 4 0,-1-4-6 16,0-1 0-16,0 0 6 16,0-1-6-16,-1-17-16 15,-11-9-7-15,-4-11 15 16,2-11-3-16,-4-7 10 16,6-5-13-16,1-1 14 15,2 7-5-15,9 11 5 16,0 17-4-16,2 12-1 15,15 13 2-15,1 2-17 16,6 7 15-16,2 10 1 16,0 1 8-16,-2 4-3 15,-1-1-1-15,-3-2 0 16,-1-3 2-16,0-3-2 0,-3-5-7 16,0-5 1-1,-2-3-36-15,0-9-14 0,2-14 33 16,2-11-19-16,2-6 27 15,-4-4-11-15,2-2 23 16,-4 6 3-16,-1 7 6 16,-3 15 33-16,-1 12 14 15,-2 6-33-15,5 13 14 16,1 15 32-16,2 12-3 16,0 8-34-16,-2 3-18 15,3 0-4-15,-2 0-3 16,2-2-4-16,2-2-1 0,0-3-54 15,3-7-109 1,-4-6-193-16</inkml:trace>
  <inkml:trace contextRef="#ctx0" brushRef="#br0" timeOffset="300.2">5126 2912 1112 0,'0'0'0'0,"0"0"-74"15,0 0 74-15,36 68 50 0,-22-15-3 16,-3 7-14 0,1 4-23-16,-3-3 2 0,2-4-8 15,2-4 1-15,1-7 2 16,4-11-7-16,5-8-3 15,9-10-4-15,6-11 7 16,12-6-4-16,5-6-15 16,12-19-23-16,5-8-24 15,9-3-71-15,0-1-191 16</inkml:trace>
  <inkml:trace contextRef="#ctx0" brushRef="#br0" timeOffset="951.04">6384 2863 1112 0,'0'0'0'15,"0"0"-74"-15,0 0 32 16,18 58 42-16,-2-8 65 16,0 9-7-16,-4 0-48 15,-4-5-6-15,-2-6 0 16,-4-8 3-16,-1-6-7 0,-1-12-2 16,0-9 2-16,0-6 8 15,0-6-8-15,0-1 1 16,0-4-5-16,-3-16-8 15,-7-10-19-15,2-11 24 16,2-9 7-16,4-4-6 16,2 4 4-16,0 12 0 15,0 15 2-15,2 16 2 16,8 7-2-16,3 2-8 16,3 11 8-16,3 4 23 15,1 0-14-15,-2 0-6 16,2-3-1-16,-4-3 0 15,0-5-2-15,1-6-23 0,0 0-6 16,0-18 6-16,1-5-39 16,0-9-9-16,-1-6 51 15,0-8-1-15,-3-6-19 16,-1-2 27-16,-3 10 13 16,-4 17 54-16,0 14 53 15,-3 13-25-15,1 6-61 16,2 22-3-16,2 16 68 15,-1 12-60-15,0 8-4 16,-1 3 9-16,-1 3-19 16,2 2 2-16,2 2-12 15,3 0-2-15,3-5-6 0,4-4-40 16,1-11-31 0,6-13-46-16,0-15-123 0,-5-17-116 15</inkml:trace>
  <inkml:trace contextRef="#ctx0" brushRef="#br0" timeOffset="2083.92">7060 3168 1005 0,'0'0'28'16,"0"0"-21"-16,0 0 8 16,0 0 53-16,0 87-24 15,0-51-21-15,0-2-9 0,4-2-11 16,3-4-3-16,3-4 0 15,1-4-4-15,3-7-3 16,0-8-6-16,1-5-8 16,-2 0 1-16,1-16 17 15,-2-10 3-15,-4-7 0 16,-5-8 13-16,-3 1-12 16,0 5-1-16,-16 8 2 15,-2 9 3-15,-5 11-5 16,4 5-5-16,2 2-7 15,3 4 8-15,7 8-71 16,7 1-27-16,0 0-10 16,7-4-69-16,20-4 71 15,9-3 89-15,13-2 21 16,10-5 3-16,7-11 5 0,1-3-6 16,-5-4 7-1,-9-1-8-15,-14-2 18 0,-17 1 43 16,-18 7 11-16,-4 3 74 15,-21 7-17-15,-10 7-44 16,-3 1-60-16,2 6-15 16,2 13 36-16,6 6-16 15,8 8-17-15,7 4 0 16,9 0-14-16,0-1 0 16,15-3 5-16,5-8-5 15,4-3 0-15,1-9-2 16,0-5-8-16,0-7 7 0,-4-1-12 15,-1-9 6-15,-4-11 6 16,-3-10-5-16,-6-9 2 16,-4-9-7-16,-3-11-9 15,0-9 14-15,0-8-3 16,-5-7 11-16,-2 6 5 16,-2 16 9-16,2 18 4 15,1 22 32-15,1 14-18 16,3 7 14-16,0 5-46 15,1 24-3-15,1 15 3 16,0 13 17-16,0 2-6 16,10 1-10-16,6-4-1 15,6-5 3-15,5-5-3 0,5-12-7 16,3-7 6 0,1-9 2-16,-1-7-6 0,-1-8 1 15,-3-3 0-15,-6-10-1 16,-4-15-5-16,-5-12 7 15,-5-10 1-15,-9-3-16 16,-2 4-13-16,0 11 12 16,-8 16 19-16,2 13 27 15,4 6-16-15,-1 6-11 16,1 19 0-16,1 9 2 16,1 11 22-16,1-1-24 15,15-4 3-15,7-4 0 0,4-7-1 16,3-5-4-1,6-6 1-15,1-6 1 0,4-8 0 16,0-4 0-16,0-6 0 16,-2-18 18-16,-1-12-16 15,-6-13-4-15,-5-11 0 16,-8-11-12-16,-6-9 6 16,-8 1-24-16,-5 7 24 15,0 18 8-15,-4 22 5 16,-6 18 32-16,-1 14 25 15,-1 4-25-15,-2 27-23 16,-1 17-12-16,1 15 10 16,5 2 16-16,9-2-27 15,0-1-1-15,7-7-29 16,13-3-46-16,8-4-12 0,6-7 3 16,1-2-151-16,-2-6-405 15</inkml:trace>
  <inkml:trace contextRef="#ctx0" brushRef="#br0" timeOffset="2817.11">4727 3830 1101 0,'0'0'0'0,"0"0"-37"16,0 0 37-16,0 0 12 15,0 0 5-15,0 0-15 16,-39-29-2-16,62 29 0 15,19 4 0-15,17 1 31 0,27-2-24 16,28-3 4-16,27 0-6 16,27-5-3-16,20-11-4 15,18-4-1-15,17-2-11 16,11-3 11-16,8 0-10 16,5 0-1-16,-1 0 11 15,-5 3 4-15,-6 2-5 16,-9 3 4-16,-13 0 0 15,-8 2 5-15,-14 1-2 16,-20 0-3-16,-20-1 18 16,-22 0-10-16,-20 3 7 15,-27 1-15-15,-22 1-3 16,-29 1 0-16,-28 0-47 0,-11 1-76 16,-32 0-375-1</inkml:trace>
  <inkml:trace contextRef="#ctx0" brushRef="#br0" timeOffset="3768.54">6446 3960 1091 0,'0'0'0'0,"0"0"-16"0,0 0 16 16,0 0 0-16,0 0-7 15,0 0 7-15,-19 61 47 16,26-3-29-16,0 9-8 15,0 6-4-15,-1 6-5 16,-3 3 3-16,1-1-4 16,-2-8-8-16,1-10 4 15,-1-13-32-15,4-12 25 16,1-11 6-16,5-8 3 16,6-7-4-16,7-7 0 15,16-5 4-15,14 0 2 16,18-5 0-16,17-7 20 15,17-2 0-15,12-4-19 0,11-5 7 16,-1 0-8-16,-3-2 0 16,-4 2-1-16,-14 2 1 15,-15 0 0-15,-15 5-1 16,-20 1 8-16,-24 8-15 16,-22-1 8-16,-12 0 0 15,-23-1 0-15,-13-2 0 16,-5-2-11-16,0 0 9 15,0 0 2-15,5-4-2 16,3 0 2-16,4 1 0 16,5-3 0-16,3 5 0 15,2 3 0-15,5 7 6 16,3 1-3-16,9 1 20 0,0 2-23 16,2 0 2-16,0 0-5 15,0 0-4-15,7 6 7 16,10 4 0-16,6 2 3 15,7 2-1-15,11 0-1 16,5-1 0-16,6 2 14 16,3-2-13-16,2 1 3 15,-3 3 10-15,-7 0-11 16,-10 3 13-16,-14 0-17 16,-14 6 14-16,-9 3 6 15,-16 6-11-15,-27 4 0 16,-16 3-9-16,-7 1-5 0,2 3-6 15,10-1-35-15,14 0 6 16,9-2-80-16,8-5-382 16</inkml:trace>
  <inkml:trace contextRef="#ctx0" brushRef="#br0" timeOffset="4954.03">9233 4307 1069 0,'0'0'0'15,"0"0"-39"-15,0 0 35 16,0 0 4-16,0 0 19 0,3-60-8 15,-3 53 0-15,-8 1 3 16,-6 4-13-16,-5 2 12 16,-6 0-9-16,-5 19 17 15,-7 11 6-15,1 9-22 16,2 8 8-16,6 11-7 16,9 3-4-16,11 2 7 15,8-4-9-15,4-8-4 16,22-9 3-16,10-6-8 15,10-7 9-15,8-7-6 16,5-10 6-16,3-10-5 16,0-2 0-16,1-17-21 15,-4-10 2-15,0-10-14 0,-8-3-2 16,-11 0 8 0,-13 6 25-16,-11 9 7 0,-10 13 44 15,-6 7 15-15,0 5 24 16,-10 0-78-16,-3 19 4 15,-3 8 1-15,6 3-7 16,6-2 14-16,4-3-17 16,2-4-1-16,19-5-2 15,4-3 3-15,7-9 0 16,4-4-6-16,2-4 6 16,0-19-3-16,-3-8 3 15,-7-8-20-15,-11-7 12 16,-14-2-2-16,-3 3 3 15,-27 9 7-15,-12 16 4 0,-13 15 12 16,-6 5-16 0,2 18 0-16,2 12 0 0,13 5 4 15,14 3-9-15,12 1 3 16,13-5-39-16,2-3-41 16,14-8-54-16,11-7-91 15,7-8-279-15</inkml:trace>
  <inkml:trace contextRef="#ctx0" brushRef="#br0" timeOffset="5702.88">10054 4373 1170 0,'0'0'0'0,"0"0"-32"15,0 0 32-15,0 0 0 16,41 54 35-16,-29-18-21 15,0 3 12-15,-4 1-26 16,-3-4 9-16,-2-4-2 16,-1-6-4-16,-2-8-2 15,0-6-1-15,0-6 0 16,0-6 6-16,0 0-5 16,0-9-2-16,0-13-6 15,4-9 5-15,7-5 1 16,1 2 1-16,3 7-2 0,0 12 0 15,-2 9-6 1,0 6 1-16,-1 6 7 0,-2 14 2 16,1 2 14-16,-3 0-14 15,-3-4-1-15,0-6 8 16,-3-7-9-16,-1-5 0 16,3 0-2-16,3-15-23 15,7-10 18-15,6-2-15 16,5 4 14-16,5 10-1 15,2 11 5-15,4 2 3 16,3 6-3-16,2 7 8 16,-1-3 1-16,-1-1-5 15,-3-5 0-15,-4-4 0 16,-2 0 0-16,-7-9 0 0,-4-12-3 16,-9-5 3-16,-6-7-2 15,-4-8-33-15,-4-1-42 16,-12-10-15-16,-4-3 28 15,1-8 38-15,4-3 26 16,3 6 32-16,3 13 74 16,2 18 6-16,3 17-27 15,2 9-30-15,2 3-55 16,0 25 3-16,0 17-2 16,0 20 48-16,0 18 3 15,1 16-17-15,9 20-9 0,1 18 12 16,8 12-8-1,3 6-18-15,2-1 1 0,2-5-13 16,1-6 0-16,0-11-4 16,-1-14-17-16,-1-12-9 15,-7-19-47-15,-4-19-14 16,-4-20 5-16,-7-26-54 16,-3-19-182-16</inkml:trace>
  <inkml:trace contextRef="#ctx0" brushRef="#br0" timeOffset="6535.39">10782 4584 1034 0,'0'0'0'0,"69"-23"-60"16,-34 36 60-16,-7 21 28 15,-9 7 29-15,-11-1 22 16,-8 2-35-16,0-8-24 16,-8-5 12-16,1-8-31 15,5-8 7-15,2-8-8 16,0-5-1-16,14-3-5 16,8-19 0-16,11-14 6 15,5-14 2-15,0-16-2 16,1-14-25-16,-5-13-10 0,-6-8-18 15,-10 3-34 1,-9 9-18-16,-9 16 59 0,0 22 46 16,-12 20 26-16,-3 17 119 15,3 10-64-15,-1 4-41 16,-1 8-14-16,0 24-16 16,1 14 0-16,3 12 8 15,8 9-10-15,2 2-1 16,8 0-2-16,12 0-4 15,5-10-1-15,5-8-4 16,2-14 4-16,3-10-9 16,-1-13 9-16,-1-8-4 15,-2-6 3-15,-8-12-9 16,-6-13 5-16,-8-12-6 16,-6-7-6-16,-3-7 8 0,0 4-13 15,-10 10 18-15,3 14 4 16,2 12 26-16,2 11 20 15,2 0-30-15,1 12-4 16,0 13-8-16,2 9 2 16,11 4 3-16,7 0-1 15,5-2-4-15,5-4 2 16,5-6-6-16,6-7 0 16,2-10 1-16,2-9-1 15,-2 0-7-15,-1-17-6 16,-8-12-22-16,-11-9-3 15,-12-8-13-15,-7-2-40 0,-4 4 43 16,0 9 48-16,0 13 18 16,0 11 59-16,0 10-11 15,5 1-27-15,7 6-34 16,7 12 28-16,3 7 10 16,2 4-34-16,-1 2 7 15,3 2-8-15,3-2-4 16,5-4-2-16,0-5-2 15,1-7-22-15,-4-5 3 16,-8-8-36-16,-8-2-13 16,-9-3-63-16,-6-15-268 15</inkml:trace>
  <inkml:trace contextRef="#ctx0" brushRef="#br0" timeOffset="6703.51">11999 4307 794 0,'0'0'412'0,"0"0"-411"15,0 0 28-15,-42 80 30 16,25-36 19-16,-2 5-17 16,3-2-29-16,4-3-18 15,1-6-14-15,3-4-9 16,2-3-8-16,2-8-54 16,4-2-45-16,0-9-24 15,7-12-173-15</inkml:trace>
  <inkml:trace contextRef="#ctx0" brushRef="#br0" timeOffset="6928.1">12292 4298 1220 0,'0'0'53'16,"0"0"-48"-16,0 58-5 15,0-24 31-15,0 3-7 16,8 1 10-16,2-1-6 15,3-5-21-15,1-6-5 16,0-5-2-16,-1-9-21 16,-4-5-15-16,-4-7-39 15,-2 0-2-15,-2-12-16 0,-1-14-106 16,-6-11-499 0</inkml:trace>
  <inkml:trace contextRef="#ctx0" brushRef="#br0" timeOffset="7204.03">12185 4081 1106 0,'0'0'0'16,"0"0"-25"-16,0 0 18 16,0 0 7-16,0 0-4 15,0 0 6-15,56-16-2 16,-44-10 0-16,-7-1-16 15,-5-2 16-15,-4 6 6 0,-13 6 13 16,-1 7 28-16,1 10-24 16,2 0-17-16,2 22 7 15,1 13-12-15,3 7-2 16,7 5-11-16,2-4-96 16,13-5-70-16,12-6-516 15</inkml:trace>
  <inkml:trace contextRef="#ctx0" brushRef="#br0" timeOffset="7836.25">12697 3665 1317 0,'0'0'0'0,"0"0"-6"16,0 0 5-16,0 0-14 15,-35 60 15-15,31 2 36 16,0 10-5-16,4 6-20 16,0 3 15-16,7 1-22 15,8-4 6-15,2-9-10 16,3-12-7-16,3-14 5 16,2-14 2-16,0-10-6 15,-3-11-2-15,-2-8-16 16,-1-3 10-16,0-17 6 0,-2-9-3 15,0-6 10 1,-6 5-15-16,-3 6 16 0,-5 11 9 16,-1 9-4-16,-2 4 12 15,0 8-17-15,2 13 0 16,1 8 15-16,4 3-10 16,2-4 0-16,4-4-3 15,1-5-2-15,2-7-4 16,3-6-12-16,0-6-33 15,2-3 25-15,0-15-5 16,1-6-2-16,-1-3 15 16,-5 0 1-16,-3 6 15 15,-5 8 0-15,-4 7 7 16,-3 6 26-16,-1 18-21 16,0 17 7-16,0 21 46 15,0 13-33-15,0 8 2 0,0 5 77 16,3-2-86-16,9-3 15 15,1-4-18-15,-1-7-21 16,1-8 4-16,-1-10-5 16,-1-10 0-16,-1-12-22 15,-6-10-35-15,-2-12-11 16,-2-4-32-16,0-18 44 16,-4-14-26-16,-8-14-25 15,-9-10-221-15</inkml:trace>
  <inkml:trace contextRef="#ctx0" brushRef="#br0" timeOffset="8053.75">12510 3838 1296 0,'0'0'0'16,"0"0"-106"-16,70-1 106 16,-15-2 4-16,12-7 0 15,11-2-8-15,8-3-19 16,1-3-151-16,-4 2-397 0</inkml:trace>
  <inkml:trace contextRef="#ctx0" brushRef="#br0" timeOffset="11722.4">13975 4065 1180 0,'0'0'0'16,"0"0"-14"-16,0 0 11 15,0 0 6-15,0 0-4 0,-66-2 3 16,60 29-2-16,6 13 6 15,3 4-6-15,21 2 2 16,7 0-8-16,4-5 4 16,-8-2-5-16,-8-7-15 15,-15-6-65-15,-6-5 28 16,-25-5 49-16,-10-5 10 16,-8-5 51-16,4-4-19 15,11-2 36-15,13 0-16 16,12-2-26-16,5-10-23 15,25-9-6-15,15-7 7 16,17-5 8-16,9-4-12 16,5-4-1-16,3-7 1 15,-3-6-15-15,-4-11-9 16,-9-10-11-16,-12-3-18 0,-12-3 39 16,-20 6-12-1,-14 9 26-15,-6 16 15 0,-19 14 10 16,-4 14 15-16,-2 15-18 15,5 7-16-15,4 20 47 16,4 25-45-16,5 16-2 16,3 14 12-16,6 5-8 15,4 4 3-15,0 1-13 16,11-4 3-16,0-6 6 16,0-13-9-16,2-16-32 15,0-18-13-15,2-20-14 16,2-8-8-16,1-16-20 0,4-9 60 15,1 2 24-15,3 7 6 16,0 12 11-16,1 4 24 16,4 9-27-16,0 9 31 15,4-1-18-15,0-1-20 16,2-5 19-16,-1-6-21 16,1-5-4-16,-3 0-5 15,0-12-9-15,-8-7 13 16,-4-5-15-16,-10-1 15 15,-4-6-6-15,-8 3 13 16,0 2-4-16,-1 6 6 16,-9 9 12-16,3 5 11 15,1 6 1-15,3 5-26 0,1 14 5 16,2 6-8 0,0 6 3-16,3 2-4 0,12-4 3 15,8-1 0-15,2-8-3 16,1-5-7-16,1-9 4 15,-1-4-11-15,-3-2 14 16,-4-3 1-16,-4-9 3 16,-8-2-5-16,-6-4 2 15,-1-1-1-15,-10-2 11 16,-12 4-9-16,-8 4 4 16,-7 3 2-16,-1 4-6 15,1 1 11-15,8 1-5 0,13 0-8 16,12 0 0-1,4-4-12-15,20-1-20 0,12-4 27 16,11 3 5 0,3 4-1-16,-4 6 1 0,-5 5 0 15,-6 11-8-15,-7 5 12 16,-8 0-4-16,-7 1 7 16,-5-2-5-16,-1-2 18 15,-3-5-20-15,5-6 3 16,3-2-7-16,6-5-17 15,4-5-5-15,6-15 4 16,3-6-5-16,-2 0 13 16,-5 7 12-16,-6 7 2 15,-7 10 2-15,-3 2 11 16,1 9-2-16,6 11 40 0,2 5-32 16,3 3 5-1,4-3-5-15,4-3-18 0,7-4 10 16,5-6-8-16,1-5-6 15,1-7-2-15,-3 0 4 16,-5-14 1-16,-5-8-5 16,-8-10-11-16,-6-7 13 15,-5-11-10-15,-3-11 0 16,-3-11-27-16,0-6-4 16,0-7 31-16,0 5 2 15,0 13 11-15,-8 21 30 16,1 21 15-16,0 18 4 0,1 7-35 15,-3 23-8 1,-5 17 1-16,0 13 1 0,3 12-6 16,5 5 13-16,6 4-13 15,2-2 0-15,20-3-2 16,12-5-4-16,10-12-4 16,10-12 4-16,5-14 4 15,1-13-6-15,-1-13-2 16,-4 0 4-16,-8-18-10 15,-10-11 8-15,-12-6-1 16,-15-6 4-16,-10-2 0 16,-4 8-3-16,-18 9 3 15,-6 11 3-15,-1 11 3 16,1 4 0-16,8 15 10 16,6 12-9-16,3 9-1 0,6 4 3 15,5 1-6-15,0-3 0 16,10-7 0-16,7-9 2 15,-1-7-9-15,2-9 6 16,-3-6-15-16,1-1 10 16,0-18-2-16,-1-12 7 15,-5-9-3-15,-2-10-25 16,-5-14 2-16,1-10-31 16,-1-10-27-16,-3-4 12 15,0 13 34-15,-3 20 39 16,-8 25 165-16,2 19 3 15,1 11-87-15,0 18-77 0,-3 22 2 16,-1 15 15-16,5 10-1 16,7 3-5-16,0-2-1 15,12-1-13-15,10-3-2 16,10-5-3-16,9-5-49 16,7-10-12-16,9-11-54 15,4-14-109-15,5-13-476 16</inkml:trace>
  <inkml:trace contextRef="#ctx0" brushRef="#br0" timeOffset="12271.15">16931 3725 1267 0,'0'0'7'0,"0"0"-7"0,0 0-21 16,0 63 21-16,2-3 22 15,1 10 14-15,-1 6-8 16,0-1-15-16,-2-2-9 16,0-8-4-16,0-15 3 15,-1-13-11-15,-5-15-1 16,1-11 8-16,2-7-4 16,3-4 3-16,0-7 1 15,6-15-35-15,15-10 16 16,11-1 12-16,7 9 8 15,2 11-11-15,-5 13 6 16,-6 3-9-16,-10 18 7 0,-11 8 3 16,-9 3 4-16,-7-1 11 15,-18-3-8-15,-1-6 0 16,6-7 20-16,10-6-5 16,7-5-13-16,3-4-5 15,0 0-17-15,19-11 17 16,14-14 9-16,9-15-9 15,9-13-17-15,-2-5-36 16,-6 4 30-16,-18 14 6 16,-15 20 17-16,-10 18 25 15,-17 5 14-15,-12 24-30 16,-3 9 30-16,3 7 3 16,10 1 3-16,14-6-26 0,5-6-18 15,12-10 0-15,21-7-1 16,18-10-22-16,16-5-3 15,20-1-9-15,16-14-48 16,14-7-6-16,9-7-198 16</inkml:trace>
  <inkml:trace contextRef="#ctx0" brushRef="#br0" timeOffset="13288.38">18855 3788 1144 0,'0'0'11'15,"0"0"-11"-15,0 0 11 16,0 0-11-16,4 91 63 0,-2-29-35 16,1 5 14-16,3-2-27 15,1-2-9-15,1-4 2 16,2-3-8-16,4-10 0 15,3-16-13-15,2-14-21 16,0-15-7-16,2-1-6 16,-4-17 40-16,-1 0 5 15,-6 4 4-15,-6 9 6 16,-1 4 10-16,1 9-14 16,4 13 26-16,6 3-12 15,5 2-8-15,4-3-3 16,2-6-4-16,7-9-3 0,2-7 0 15,4-2 2 1,-1-16-8-16,-3-8-16 0,-9-9-4 16,-9-5 16-1,-13-8-23-15,-3-4 4 0,-22 0-59 16,-16 8-26-16,-10 14 114 16,-4 16 19-16,4 12 68 15,8 2-8-15,8 21-60 16,6 4-16-16,8 6-3 15,9 1 3-15,9-1-7 16,4-5 1-16,18-5-20 16,9-6 16-16,6-7-20 15,7-8 1-15,3-2 6 0,1-6-10 16,-3-11 30 0,-5-7-8-16,-5-6 8 0,-2-2 0 15,-6-2 1-15,-2 6 9 16,-6 8 20-16,-9 11-19 15,-3 6 23-15,-3 3-33 16,-2 8 4-16,2 14 30 16,-2 9 4-16,1 4-10 15,0-1-29-15,3-2 4 16,3-4 18-16,7-6-22 16,5-4 2-16,4-9-6 15,4-9-4-15,1 0-1 16,0-11-19-16,-2-7 24 15,-6 5-8-15,-7 3 12 0,-6 7 0 16,-2 3-1-16,0 0 6 16,6 8 5-16,4 5 3 15,10-1-4-15,9-4 10 16,12-3-17-16,10-5 4 16,5-2 1-16,-2-16-7 15,-11-9 9-15,-15-7-1 16,-19-5 31-16,-16-4 33 15,-17-1-62-15,-23 4-10 16,-10 9-16-16,-5 12-37 16,-2 11-18-16,3 8-9 15,-1 0-267-15</inkml:trace>
  <inkml:trace contextRef="#ctx0" brushRef="#br0" timeOffset="15557.28">6587 4894 1164 0,'0'0'0'0,"0"0"-17"16,0 0-10-16,0 0 27 16,0 94 31-16,6-20 7 15,-3 19-17-15,-1 13-16 16,-2 7 10-16,0 9-13 16,-12 5 0-16,-6-4-2 0,-2-3-2 15,-1-12-2-15,6-16-3 16,5-17-16-16,10-16 3 15,0-17 0-15,20-11 5 16,19-12 2-16,16-7 4 16,20-7 9-16,21-5 0 15,17 0 2-15,10-13-2 16,12-3 0-16,-3-2-7 16,-1-2-6-16,-7 2-16 15,-15 0-5-15,-16-1 28 16,-22 4-45-16,-26 2 17 15,-22 3-9-15,-23 1 43 16,-7-3 40-16,-20 2 44 16,-5-4-47-16,-2 1-15 0,3-2-18 15,2-2 19-15,0-2-23 16,0-2 13-16,4 2 4 16,4 3-16-16,6 6 19 15,4 5-3-15,5 4-11 16,3 0 10-16,2 1-9 15,1 0-7-15,0 0 1 16,0 6 1-16,7 13-2 16,15 4 0-16,10 2 1 15,13 2-4-15,8-1 3 16,8 1 0-16,2 1 8 16,1-1-6-16,-7 2 6 15,-8-3-7-15,-14-2 1 0,-11-2 14 16,-18-2-16-16,-6 5 3 15,-20 5 38-15,-23 8-16 16,-12 3-1-16,-10 3-24 16,4-1-4-16,9 1 4 15,14 2-47-15,17 3-34 16,13 3-45-16,7-1-392 16</inkml:trace>
  <inkml:trace contextRef="#ctx0" brushRef="#br0" timeOffset="23410.47">9379 5803 1139 0,'0'0'0'0,"0"0"-39"15,-31-75 39-15,28 56 6 16,1 4 7-16,1 4 23 16,0 6-22-16,1 1-9 15,0 4 8-15,0 0-13 16,0 0-1-16,0 14-9 15,0 21 10-15,4 21 15 16,4 20 5-16,-2 11-7 16,-3 11-2-16,1 4-8 15,0-2-3-15,5-9 0 0,2-13 4 16,6-15-10-16,0-14 6 16,6-13-4-16,3-10-2 15,2-12 0-15,5-8-1 16,1-6 5-16,4-9-6 15,1-13 1-15,5-9-4 16,1-9 7-16,-2-5 3 16,-7-4-13-16,-8-2-12 15,-9-7 5-15,-6 3 4 16,-9 5 13-16,-4 7 3 16,0 12 1-16,-15 10 9 15,-2 7-8-15,-3 6 13 0,2 6 7 16,-2 2-9-16,-1 17 2 15,3 16-12-15,3 16 0 16,7 7 11-16,8 2-11 16,0-4 2-16,17-9-4 15,11-6 3-15,3-7-7 16,4-8-2-16,-3-8-3 16,-2-8 9-16,-1-8-13 15,-3-2 3-15,-2-17 2 16,0-8-5-16,-4-6 8 15,0-8-12-15,-1-1 15 16,2-1 1-16,1 9 2 0,3 13 6 16,0 15-6-16,1 6 9 15,-2 17-4-15,0 14 13 16,-5 2 2-16,-1 2 2 16,-9-2-22-16,-4-3 3 15,-5-3-3-15,0-5 1 16,0-8 9-16,0-6-11 15,0-8 0-15,0 0 1 16,0-10-1-16,0-14-30 16,0-11 24-16,13-10 6 15,10-3 0-15,9 1-2 16,7 9 2-16,4 19-2 0,-2 19 6 16,-3 10-4-1,-6 19 11-15,-6 9 12 0,-9 1 4 16,-7-1-12-16,-6-3-12 15,-1-4 0-15,1-6-3 16,6-6-21-16,7-6-54 16,13-8-126-16,11-5-489 15</inkml:trace>
  <inkml:trace contextRef="#ctx0" brushRef="#br0" timeOffset="23994.16">11775 5994 1198 0,'0'0'18'16,"-73"-1"-18"-16,39 23 0 15,2 11 13-15,4 10-9 16,6 7 10-16,9 4 12 15,12-3-16-15,1-3-4 16,19-7-6-16,8-7-2 16,8-10-1-16,1-12-9 15,1-9-33-15,1-3 45 0,-1-21-38 16,-2-10 3 0,-3-7 0-16,-4 1-6 0,-8 7 33 15,-7 10 2-15,-6 15 6 16,-3 5 30-16,-2 14-21 15,6 8 43-15,2 3-8 16,4-1-43-16,5-6 7 16,2-1-8-16,5-8 0 15,2-5 0-15,3-4 3 16,0 0-3-16,0-16 0 16,-3-7-11-16,-4-6 7 15,-9-8 3-15,-9-3-7 16,-6 0 3-16,-9 4-5 15,-17 11 10-15,-9 11-1 16,-10 13 3-16,-5 1 19 0,-1 13-4 16,4 9-12-16,9 5 10 15,12 2-14-15,13 2 6 16,10-5-7-16,3-3-10 16,12-7-9-16,17-7-23 15,8-9-33-15,8 0-10 16,3-12-52-16,-2-8-152 15,-5-3-26-15</inkml:trace>
  <inkml:trace contextRef="#ctx0" brushRef="#br0" timeOffset="24660.72">12280 6120 505 0,'0'0'154'15,"0"0"39"-15,0 0-44 16,0 0-60-16,0 0-54 16,0 0-4-16,60-9 10 0,-56 38-10 15,0 3-2-15,-3 2-14 16,-1-3 3-16,0-1-7 15,0-6-8-15,0-6 2 16,0-7-3-16,0-4-2 16,0-5 1-16,0-2 1 15,0 0-2-15,2-6 0 16,2-13-4-16,2-9-3 16,5-8 7-16,3 0-1 15,3 3-4-15,1 10 2 16,0 11 2-16,-2 11-5 15,0 1 0-15,-2 16 6 0,-2 7 7 16,-2 3 7 0,-5-4 4-16,-3-5-17 0,-1-10 7 15,-1-4-6-15,4-3 1 16,5-10-6-16,12-12 2 16,11-6 1-16,6 7 9 15,3 8-8-15,-1 7-2 16,-2 6-4-16,2 0 4 15,1 3 1-15,1 3 0 16,-2-2 0-16,-3-2 0 16,-6-2-2-16,-7-4-24 15,-10-14-8-15,-10-6-3 16,-4-8-6-16,-2-7 7 16,-10-6-15-16,2-8 41 0,2-10 3 15,3-7 6-15,3 0 0 16,0 10 1-16,0 18 19 15,-1 17 63-15,1 18-38 16,-2 7 1-16,-1 25-45 16,-4 21 7-16,0 20 33 15,2 14-7-15,7 16 19 16,0 17-8-16,12 11-19 16,8 12-8-16,4 4-11 15,0-1-3-15,2-3-2 16,0-7 2-16,0-9 0 15,0-11-3-15,0-19-24 16,-5-13 1-16,-7-22-48 0,-6-19-21 16,-8-18-23-16,0-18-234 15</inkml:trace>
  <inkml:trace contextRef="#ctx0" brushRef="#br0" timeOffset="25477.38">13116 6195 225 0,'0'0'828'0,"0"0"-828"0,0 0-43 16,78-8 43-16,-63 50 47 15,-6 5 12-15,-4-4-24 16,-2-10-13-16,-2-8 1 15,5-9-4-15,2-6-19 16,6-10-6-16,6 0 6 16,9-13 0-16,6-19 0 15,3-12 0-15,3-14-26 16,-5-11 15-16,-6-10-47 16,-5-10 0-16,-9-5-20 15,-13 2-3-15,-3 14 61 16,-12 20 20-16,-9 24 45 15,0 18 108-15,2 13-91 16,2 3-27-16,1 21 5 0,1 19-28 16,3 14 15-16,6 11-18 15,6 6 6-15,0 1 10 16,7-1-21-16,11-1 4 16,6-9-8-16,6-8-12 15,6-13 7-15,1-15-6 16,2-16 8-16,-3-9-6 15,-6 0-16-15,-5-23 7 16,-5-13 18-16,-6-8-9 16,-5-8 4-16,-5 2-35 15,-4 8 19-15,0 12 21 0,0 13 3 16,0 12 31 0,-2 5-8-16,0 20-21 0,2 10 8 15,0 9 7-15,0-1-14 16,9 2 4-16,7-4-6 15,4-5-4-15,7-6 2 16,7-5-2-16,7-9 0 16,4-9-5-16,0-2-19 15,-4-14 5-15,-10-12-17 16,-10-10-26-16,-7-4-25 16,-7-1 15-16,-3 4 72 15,0 9 15-15,1 10 56 16,-3 9 22-16,3 9-49 15,4 0-27-15,5 9-8 16,8 16 23-16,3 10 15 0,9 11-29 16,9 1 4-1,8 3 37-15,11-6-47 0,6-6-6 16,4-7-6-16,-1-9-12 16,-3-9-2-16,-13-10-58 15,-13-3-14-15,-18-12-61 16,-21-14-525-16</inkml:trace>
  <inkml:trace contextRef="#ctx0" brushRef="#br0" timeOffset="25661.01">14635 5989 1196 0,'0'0'104'0,"-45"82"-101"0,13-27-3 15,-6 1 22-15,-2-5 14 16,2-2-2-16,6-7-20 15,5-3-9-15,2 3-5 16,4-3-49-16,1-2-46 16,3-4-62-16,5-8-396 15</inkml:trace>
  <inkml:trace contextRef="#ctx0" brushRef="#br0" timeOffset="26513.35">16051 6099 1067 0,'0'0'12'0,"0"0"-11"15,0 0 30-15,0 0 11 16,0 0-37-16,0 0-5 16,59-11 26-16,14 3 3 15,10-1-20-15,5 2-6 16,-6 1 2-16,-11 3-10 15,-19 1 1-15,-20 0-41 16,-19 2-34-16,-13-1-26 0,-11 1 42 16,-26 0-52-16,-18 0-71 15,-15 5 14-15,-5 7 58 16,2-1 114-16,14 2 127 16,25-1 52-16,16 1 10 15,18-1-95-15,7 0-69 16,24 1 33-16,15-4-3 15,13-2-15-15,11-7-17 16,1 0-21-16,-3 0-2 16,-10-10-8-16,-13 0-47 15,-14-6-26-15,-17 0-39 16,-14-5 0-16,-6-4-3 0,-21-6 69 16,-11-5 29-1,-4-4 2-15,-6-7 16 0,2 2 14 16,1 4 4-16,8 6 70 15,10 11 81-15,13 11-58 16,8 7 14-16,6 6-77 16,2 0-29-16,19 10-12 15,13 14 45-15,12 15 11 16,8 14-9-16,1 10-14 16,-3 7-7-16,-12 9-3 15,-15 6-1-15,-22 1-3 16,-10 0-19-16,-32-8 0 15,-20-6-14-15,-7-6-37 16,-4-10-31-16,9-8-125 0,16-12-379 16</inkml:trace>
  <inkml:trace contextRef="#ctx0" brushRef="#br0" timeOffset="28363.92">17783 5763 1165 0,'0'0'0'0,"0"0"-11"16,-2 68 11-16,2-9 29 16,5 3 5-16,1-2-19 15,0-1-12-15,-1-8 17 16,-1 0-20-16,-1-6 3 15,-1-5-1-15,-2-7 3 0,0-13-10 16,0-8 1 0,0-8 4-16,0-4 10 0,-4-11-10 15,-3-16-23-15,-2-15 1 16,0-10 5-16,4-5 17 16,3-3 4-16,2-1-4 15,0 8-3-15,0 12 2 16,2 18 1-16,3 18 4 15,0 5-4-15,6 13-8 16,4 12 8-16,4 4 10 16,2 3-4-16,-2-5-1 15,0-8-5-15,1-9-6 16,-1-9-12-16,6-1-11 16,2-23-40-16,1-12 3 0,1-8 16 15,-2-8 28-15,-4-2 22 16,-1 3 9-16,-5 13 25 15,-6 14 50-15,-2 20-2 16,-5 10-63-16,-1 28 6 16,1 19 60-16,-1 14-4 15,0 4-39-15,1-1-20 16,3 0-4-16,3-2-14 16,5-2-2-16,5-3-4 15,-1-8-34-15,3-10-61 16,-1-12 5-16,-4-16-78 15,-5-16-232-15</inkml:trace>
  <inkml:trace contextRef="#ctx0" brushRef="#br0" timeOffset="28979.45">18490 6012 1158 0,'0'0'0'15,"69"14"0"-15,-30 13 5 16,-8 7 16-16,-7 3 6 15,-11 1-14-15,-9 0 9 16,-4-5 15-16,-5-8-26 16,-13-4-10-16,-6-7 16 15,-2-9-17-15,-5-5 10 16,1 0-10-16,2-18-17 0,6-11 10 16,8-7-19-16,9-6 5 15,5-5 12-15,8-1-9 16,21 4 13-16,10 9-5 15,7 15 10-15,5 18-5 16,0 2 4-16,1 23 1 16,-6 9 5-16,-2 7 1 15,-7 3 11-15,-12-3-11 16,-7-4-5-16,-11-4 0 16,-7-9 6-16,0-8-3 15,0-8 3-15,0-6-3 16,0 0 17-16,0-18-21 15,10-9-28-15,13-4 26 0,6 2 2 16,9 6-5 0,6 8 3-16,2 6-3 0,2 9 1 15,-3 0-2-15,-2 0 6 16,-7-2-2-16,-6-5 2 16,-8-6-21-16,-5-6-4 15,-6-4-17-15,-9 0 14 16,-2 4 28-16,-9 9 1 15,-18 10 54-15,-3 7-11 16,-6 20-14-16,7 9 15 16,8 4-3-16,17 0-6 15,8-2-28-15,25-1-5 16,16-12 14-16,10-5-17 16,11-14 0-16,12-6-3 0,6-3-27 15,6-17-50-15,0-7-15 16,-7-11-121-16</inkml:trace>
  <inkml:trace contextRef="#ctx0" brushRef="#br0" timeOffset="29479.49">20753 5565 480 0,'0'0'640'0,"-16"-78"-640"0,16 34-5 16,0 4 5-16,-3 9 45 16,-1 13-33-16,-3 9 38 15,-4 9-8-15,-8 7-31 16,-14 23-3-16,-11 19 3 15,-6 14 22-15,0 10 2 16,7 3-23-16,9 1 10 16,9-2-22-16,10-2 2 15,9-8-2-15,6-8 0 16,4-11-4-16,17-16-1 0,8-16-11 16,9-14-9-1,7-4-11-15,3-21-3 0,-1-3 39 16,-8 1 2-16,-12 10 0 15,-12 8 3-15,-12 9 11 16,-3 16 8-16,0 15 22 16,-8 11 33-16,0 4-43 15,4 1-30-15,2 1-3 16,2-4 0-16,6-4-2 16,10-7-2-16,7-11-47 15,4-10-61-15,1-12-13 16,-3-5-177-16</inkml:trace>
  <inkml:trace contextRef="#ctx0" brushRef="#br0" timeOffset="30212.95">20975 6076 1161 0,'0'0'17'0,"0"0"-17"16,69-28-3-16,-37 13 3 15,-3-5 8-15,-4-5-8 16,-9-1-1-16,-9 1 0 15,-7 5 2-15,-7 7 3 16,-22 7 9-16,-7 6 10 16,-4 0-2-16,2 16-11 15,7 8 26-15,7 8-12 0,9 3-16 16,7 2 9 0,8-1-17-16,0-3-4 0,12-2 3 15,8-7-6-15,5-8 1 16,3-9-14-16,2-7-15 15,2-3 8-15,2-15-6 16,-1-8-6-16,-3-5 7 16,2-7-17-16,-2-5 16 15,1 5 25-15,-3 7 8 16,-5 11 39-16,-5 14 6 16,-4 6-20-16,-3 9 0 15,-3 17-1-15,-3 4 18 16,-2 4-6-16,-3 0-18 15,0-5 7-15,0-5-10 16,0-5-14-16,0-10 17 0,0-6-18 16,0-3-3-16,2-4-1 15,14-14-7-15,8-7 6 16,6 0 5-16,-1 7-14 16,-5 7 9-16,-2 8-1 15,-4 3 1-15,1 0 1 16,5 12 4-16,4 2 10 15,2-2-8-15,2-2 0 16,2-5 5-16,2-5-7 16,2 0-5-16,-1-5 2 15,-5-13-31-15,-9-2 5 16,-9-6-11-16,-12-4 16 0,-2-2 21 16,-9 2-13-16,-7 7-4 15,0 10 20-15,0 12 38 16,2 1 2-16,0 16-23 15,0 11 8-15,2 6 8 16,5 3-19-16,6 0-3 16,1-1-11-16,6-5 7 15,12-5-14-15,4-4-6 16,6-5-15-16,4-7-21 16,2-7-29-16,-3-2-61 15,-10-11-183-15</inkml:trace>
  <inkml:trace contextRef="#ctx0" brushRef="#br0" timeOffset="31214.1">21967 5896 1128 0,'0'0'10'0,"0"0"1"16,0 0 20-16,72 65 1 16,-58-26 16-16,-8 1 7 15,-6-2-27-15,0-8 11 16,-6-6-26-16,-9-9-9 15,-1-7-2-15,3-8-2 16,4 0-4-16,8-4 4 16,1-14-34-16,10-1 6 15,19-4 15-15,10-1 13 16,10 3 0-16,7-1-24 16,6 6-2-16,1 3 9 0,1 4-7 15,-5 2 22-15,-9-1-5 16,-12 1 7-16,-15-1-5 15,-11-2 9-15,-10 1-4 16,-2-3 14-16,-3 1 2 16,-8 1-3-16,0 4-4 15,-1 1 12-15,4 4 16 16,-3 1-27-16,1 0-7 16,-6 12 3-16,-4 9-2 15,-1 7 5-15,-2 3-9 16,1 4 0-16,1-1 0 15,0-1 3-15,4-5-3 16,7-6-4-16,6-7-7 0,4-7 3 16,0-8-20-16,16 0-17 15,7-11 23-15,4-11 14 16,2 0-4-16,-2 4 9 16,-6 6 3-16,-3 6 3 15,-2 6 7-15,4 0-1 16,2 10 19-16,3 5-16 15,2-3-6-15,0-2-3 16,5-3 3-16,4-3-1 16,7-4-5-16,5 0 2 15,-1-8-6-15,-5-10-1 16,-6-7-8-16,-9-12-5 0,-6-11-13 16,-5-11 4-1,0-11-18-15,1-12 6 0,0-11 39 16,-5-6 20-16,-3 1 6 15,-7 12 29-15,-2 23-32 16,-2 22 23-16,-9 18-16 16,5 13-17-16,2 7 5 15,0 3-11-15,-6 10-7 16,-7 22 0-16,-5 15 2 16,-3 13 24-16,6 12-14 15,4 7-9-15,6 5 7 16,6 4-9-16,3-3 3 15,6-6-4-15,16-7-12 16,10-10 9-16,12-9-16 16,6-15 16-16,7-13-5 0,0-12 8 15,2-13-20-15,-3-7-17 16,-6-24 2-16,-6-6 15 16,-7-8-17-16,-8 2 7 15,-9 10 24-15,-6 13 6 16,-11 14 44-16,-3 6 14 15,0 2-48-15,0 18-3 16,0 7 24-16,0 8 16 16,0-1-20-16,1-2-13 15,4-4-10-15,1-6 0 16,1-4-4-16,-1-6-1 16,1-8-40-16,2-4-31 0,3 0-2 15,2-12-14-15,-2-10-187 16</inkml:trace>
  <inkml:trace contextRef="#ctx0" brushRef="#br0" timeOffset="31496.56">23466 5685 1191 0,'0'0'0'0,"0"0"-57"15,0 0 56 1,0 0 1-16,67-56 9 0,-54 32-6 16,-8 0 23-16,-5 3-4 15,-6 6 0-15,-14 7 16 16,-5 7-13-16,-1 1-3 16,1 16-7-16,3 9-15 15,7 6-2-15,7 3-41 16,8-1-76-16,1-1-140 15,19-3-622-15</inkml:trace>
  <inkml:trace contextRef="#ctx0" brushRef="#br0" timeOffset="32547.34">23866 6051 1041 0,'0'0'48'0,"0"0"-42"15,0 0 34-15,65-43 9 0,-44 41-7 16,0 2-12 0,1 7-21-16,-3 19-2 0,-2 10-1 15,-9 10 11-15,-8 8-11 16,-5 4 10-16,-16 0 3 16,-5 1-9-16,-2 0-6 15,2-1 2-15,9-1 4 16,10-4-10-16,7-1-1 15,0-8 1-15,3-2 9 16,-3-7 38-16,0-9-43 16,-13-10 2-16,-15-9 30 15,-7-7-12-15,-4 0-12 0,3-10-12 16,11-6 10 0,11-4-16-16,14-5 6 0,0-7-28 15,23-9 25-15,17-10-6 16,16-10-33-16,14-13-6 15,6-8-4-15,0-9-5 16,-9 3 15-16,-12 6 12 16,-17 14 24-16,-17 18 9 15,-14 13-3-15,-7 16 7 16,-5 8-1-16,-11 13 1 16,-2 1 31-16,2 23-36 15,2 11 12-15,7 4-14 16,7-1 0-16,3-4-3 15,18-1 3-15,8-4 0 16,8-4-2-16,5-9 8 0,4-7-6 16,4-9 0-1,2 0 0-15,3-14-1 0,2-14-3 16,-1-9-6-16,-7-7-13 16,-14-3-15-16,-17 6 36 15,-18 9-5-15,-6 14 7 16,-22 13 17-16,-5 5-9 15,-1 14 12-15,3 14-4 16,7 7-16-16,6 2 7 16,9 0-7-16,9-2-4 15,0-5-1-15,16-5 4 16,6-10-3-16,3-7-5 0,3-8-9 16,1-8 15-16,0-15-12 15,-3-8 15-15,-4-8-2 16,1-13-7-16,-2-13-2 15,2-11-88-15,-1-13 24 16,2-7 75-16,-6 1 22 16,-9 9 41-16,-9 17-21 15,0 27 23-15,-7 20 18 16,-3 15-23-16,-3 7-13 16,-11 23-23-16,-5 17-6 15,-7 19 40-15,7 12-25 16,9 5-27-16,13 3 4 15,7-6-10-15,11-4-12 0,20-9 11 16,9-9-47 0,6-11-39-16,2-15-8 0,-1-10-4 15,-4-11-30-15,-9-4-242 16</inkml:trace>
  <inkml:trace contextRef="#ctx0" brushRef="#br0" timeOffset="33614.55">21770 6750 1225 0,'0'0'0'15,"0"0"-34"-15,0 0 29 16,-39 74 5-16,9-16 27 15,3 8-10-15,11 3-6 16,11 1 18-16,5-3-27 16,10-8 1-16,14-9-3 15,8-12 0-15,3-12 0 16,4-12 0-16,1-14-1 0,2-3 1 16,1-23 8-16,-1-13 2 15,0-14-10-15,-8-16-8 16,-6-11 4-16,-12-9-13 15,-14 0 1-15,-6 15 16 16,-26 19 3-16,-11 21 7 16,-7 21 22-16,-6 13-28 15,-5 15 26-15,-1 20-20 16,3 7 11-16,13 6-6 16,13 0-14-16,16 3-1 15,12 1-1-15,3-4 0 16,24-10 0-16,15-14-30 15,14-16 5-15,12-8 7 0,10-17 2 16,6-6-2 0,-1 3-3-16,-9 10 22 0,-15 10 0 15,-20 8 0-15,-15 19-4 16,-14 8 4-16,-7 4 21 16,0-3 9-16,-4-2-11 15,1-6-5-15,3-6-1 16,0-7-13-16,13-8-7 15,15-7-6-15,12-10-14 16,10-13 18-16,2-2-7 16,-2 4 13-16,-6 6-3 15,-5 9 12-15,-5 4-5 16,2 2 17-16,-1 0-14 16,3 3 6-16,-1 0-6 0,1-3 0 15,-2-3-8 1,-1-12-8-16,-3-5-8 0,-6-5-6 15,-12-1 1-15,-13 4 7 16,-3 8 18-16,-22 9 26 16,-7 5 2-16,-1 15 6 15,2 15 17-15,10 2 7 16,11 1-29-16,9 0-5 16,5-4-24-16,21-5 8 15,13-7-18-15,17-6-25 16,18-6-63-16,13-5-7 15,8 0-216-15</inkml:trace>
  <inkml:trace contextRef="#ctx0" brushRef="#br0" timeOffset="33723.14">23771 7293 1376 0,'0'0'22'0,"0"0"-22"15,0 0-44-15,0 0-85 16,0 0-560-16</inkml:trace>
  <inkml:trace contextRef="#ctx0" brushRef="#br0" timeOffset="50206.06">4061 8149 1191 0,'0'0'0'16,"0"0"-9"-16,0 0-10 16,0 0 10-16,0 0-8 0,0 0 17 15,2 102 53-15,11-25-21 16,1 5-23-16,-5 0 0 15,-5-5-7-15,-1-3 1 16,-3 0 10-16,0-7-10 16,0-6-6-16,0-11 3 15,-2-15-5-15,-2-13 0 16,0-11-6-16,1-10 7 16,-4-1 3-16,-5-22-19 15,-4-16-8-15,-2-16 17 16,-1-12 11-16,1-8 7 15,3-3-6-15,1-1-1 16,5 0 2-16,5-2-1 0,4-3 2 16,8 3-2-16,22 0-1 15,11 8 9-15,8 6-7 16,5 12-1-16,-1 13-1 16,-6 15 0-16,-7 17-3 15,-3 9 2-15,-7 18 1 16,-5 17 13-16,-7 12-10 15,-10 7 4-15,-8 5 6 16,-8 4-3-16,-16-2-2 16,-4-1-8-16,1-7-6 15,8-11 0-15,12-12-26 16,7-6-3-16,29-7 11 0,21 3 12 16,12 2 12-16,6 3 0 15,-4 4 2 1,-10-1 5-16,-19-1-2 0,-19-2-1 15,-16-2 4-15,-23 3 19 16,-23 1-1-16,-13-2-16 16,-6-3-8-16,3-6 11 15,10-8-13-15,15-7 0 16,17-1-1-16,15-9-42 16,5-10-68-16,18-4-125 15,16-4-204-15</inkml:trace>
  <inkml:trace contextRef="#ctx0" brushRef="#br0" timeOffset="50443.16">4968 8372 1165 0,'0'0'8'16,"6"70"-1"-16,-3-27 40 15,2-1-12-15,0-3 4 16,1-5-13-16,1-4-17 16,2-5 6-16,4-2-15 15,-1-3-23-15,0-6 4 16,1-7-34-16,-1-5-22 0,-3-2-44 16,-5-9-190-16</inkml:trace>
  <inkml:trace contextRef="#ctx0" brushRef="#br0" timeOffset="50756.94">4820 8091 1204 0,'0'0'0'16,"0"0"-95"-16,0 0 79 15,0 0 12-15,62 0 4 16,-39-11 14-16,1-9 2 0,-1-7-12 16,-8-2 9-16,-11-3 0 15,-4 2 6-15,-14 2 5 16,-11 8-4-16,-4 10-19 16,1 9 7-16,5 1-7 15,3 19-2-15,9 12-18 16,8 10-17-16,3 5-3 15,9 1-119-15,14-2-162 16,4-3-304-16</inkml:trace>
  <inkml:trace contextRef="#ctx0" brushRef="#br0" timeOffset="51539.48">5453 8263 1027 0,'0'0'34'0,"0"0"-21"16,0 0-13-16,-64-56 30 15,49 41-9-15,1 2-13 16,1 1 2-16,0 3 13 16,2 3-13-16,1 2 3 15,-2 1 6-15,0 2-6 16,3-1 1-16,-2 2-9 15,2 0-4-15,4 0 0 0,-1 0 3 16,0 8-3 0,0 9 5-16,-1 5-6 0,0 5 10 15,0 3-7 1,1 6 0-16,1 2 16 0,1 5-15 16,2-1 0-16,-1-2 25 15,3-2-28-15,0-3 11 16,4-2-12-16,6-5 0 15,1-6 2-15,5-8-2 16,-3-8-10-16,1-6 2 16,4 0-11-16,0-15 18 15,1-12-4-15,2-11-7 16,-5-7 5-16,-1 1-11 16,-4 6-1-16,-3 12 13 0,-2 14 6 15,-3 10 11-15,-1 2-2 16,4 9-6-16,4 13 21 15,6 7 11-15,6 3-10 16,1 1-12-16,2-2-12 16,1-5 14-16,-1-5-15 15,1-6 2-15,-3-4-8 16,1-7 6-16,-2-4 0 16,-2 0 0-16,3-15 3 15,-2-9 3-15,0-6-6 16,-1-10 1-16,-4-6 0 15,-3-6-1-15,-4 3-13 16,-6 8-1-16,-3 13 2 0,0 13 7 16,0 10 5-1,0 5-12-15,0 0-3 0,6 11-30 16,6 8 34-16,10 6 11 16,5 3 3-16,5 0 4 15,2-2-5-15,1-2 0 16,-5-2 6-16,-12-3-8 15,-12 2-4-15,-6-2 2 16,-20 0 2-16,-12 1-2 16,-6-2-17-16,1-3-54 15,5-2-153-15,7-4-446 16</inkml:trace>
  <inkml:trace contextRef="#ctx0" brushRef="#br0" timeOffset="52009.11">6862 7427 1144 0,'0'0'0'0,"0"0"-45"16,9 67 45-16,-9 15 37 16,0 31 25-16,0 21-35 15,-9 14 1-15,-5 6-7 0,-2 6-21 16,-6-6 22 0,-6-1-22-16,3-13 0 0,-3-15 5 15,2-13-3-15,3-15-2 16,4-12-9-16,1-14-27 15,11-13-8-15,6-15-33 16,1-17-125-16,8-15-240 16</inkml:trace>
  <inkml:trace contextRef="#ctx0" brushRef="#br0" timeOffset="52407.81">7496 7942 1158 0,'0'0'0'15,"0"0"-15"-15,44 91 15 16,-12-20 53-16,4 8-16 0,-1 0-13 16,-2-5-2-16,-2-9-10 15,-3-6 0-15,-2-7-12 16,-1-8-2-16,-3-8-25 15,-2-12-12-15,-1-12-19 16,-3-12-99-16,0-7 62 16,-2-28-158-16,0-17-180 15</inkml:trace>
  <inkml:trace contextRef="#ctx0" brushRef="#br0" timeOffset="52573.27">7995 7842 1139 0,'0'0'4'15,"0"71"1"-15,-2 2 71 0,-14 14-30 16,-5 3 5 0,-2-5-19-16,-1-7 1 0,5-9-3 15,8-5-30-15,7-7-2 16,4-6-33-16,6-8-52 16,15-12-31-16,8-13-166 15</inkml:trace>
  <inkml:trace contextRef="#ctx0" brushRef="#br0" timeOffset="53040.46">8436 8206 916 0,'0'0'4'15,"0"0"-4"-15,-52-54 70 16,32 44-5-16,4 3-1 15,2 1-33-15,3 4 1 16,4 2 0-16,2 0-13 16,-3 0-10-16,-1 17-5 15,-3 7 0-15,-3 9 18 16,0 4-16-16,-1 4 7 16,3 3-4-16,4 2-5 15,2 3 18-15,2 3-16 16,5-3-3-16,0-3-1 0,3-7-2 15,7-10-2 1,2-8 0-16,2-11-25 0,2-10 5 16,4-3-3-1,1-22 3-15,4-13 15 0,0-9 1 16,-3 4 6-16,-4 8 0 16,-6 16 4-16,-5 12 22 15,-2 7-17-15,1 10-3 16,2 13 25-16,6 7 0 15,3 1-26-15,4 0-5 16,4-5-16-16,4-4-25 16,3-5-44-16,4-6-28 15,1-4-19-15,0-7-290 16</inkml:trace>
  <inkml:trace contextRef="#ctx0" brushRef="#br0" timeOffset="53442.96">8727 8255 1204 0,'0'0'0'15,"0"0"-41"-15,75 15 41 16,-38 14 12-16,-3 10 9 16,-2 4 19-16,-9-1-16 15,-7-1-6-15,-6-2 1 16,-10-6-19-16,0-4 0 15,-7-7 2-15,-12-7-2 16,5-9 8-16,1-6-8 0,6-5-15 16,7-22-25-16,2-10 8 15,16-12 22-15,8-2 7 16,5 6 6-16,1 11 2 16,-2 16-4-16,-1 14 5 15,-4 4 13-15,0 22 0 16,-6 6 12-16,-1 6-4 15,-4 2-3-15,-5-2 11 16,-1-3-23-16,-1-6-12 16,0-3 0-16,0-8-20 15,0-6-20-15,0-8-30 0,-1 0-25 16,-1-9-16 0,-3-11-132-16,-2-7-359 0</inkml:trace>
  <inkml:trace contextRef="#ctx0" brushRef="#br0" timeOffset="53707.38">9040 7837 1184 0,'0'0'0'15,"0"0"-12"-15,0 0 3 16,0 0-3-16,67-7 12 15,-43-17 15-15,-4-7-14 16,-3-3 9-16,-9 3 6 0,-8 7-7 16,-11 11 26-16,-16 10 2 15,-8 3-34-15,1 18 0 16,5 8-3-16,9 6-21 16,12 3-28-16,8-1-75 15,0 4-243-15</inkml:trace>
  <inkml:trace contextRef="#ctx0" brushRef="#br0" timeOffset="55074.99">9629 8386 568 0,'0'0'0'0,"0"0"-85"16,0 0 85-16,23-56 55 15,-19 36 69-15,-1-4-1 0,-3-4-31 16,0-1-47 0,-7-2 11-16,-7 6-36 0,-6 4 35 15,3 8-22-15,-3 9-4 16,-2 4-1-16,-2 4 3 16,-2 19-7-16,-2 11 0 15,2 8-9-15,4 6 12 16,4 2-25-16,9-3 1 15,7-4 3-15,2-3-3 16,0-5-6-16,16-8 3 16,2-8-15-16,3-10 14 15,3-9-20-15,4-2 3 16,1-21 11-16,-2-7-7 16,-4-9 9-16,-5-3 1 0,-6 2-1 15,-5 5 4-15,-5 15 1 16,-2 9 5-16,0 11 9 15,0 0-2-15,0 13-8 16,2 11-4-16,6 7 8 16,5 1 4-16,5-3-12 15,5-3-1-15,5-7 0 16,4-6-1-16,2-8-14 16,-1-5-12-16,1-2 8 15,-2-15 6-15,-3-8-18 16,1-5 9-16,-5-7 5 15,1-6-5-15,-1-2 7 16,-3 8 9-16,-4 9 7 0,-6 13 27 16,-1 12-2-1,-7 3-9-15,3 14 12 0,-1 12 5 16,-2 8-1-16,0 1-15 16,-2 2-2-16,-2-4 7 15,0-4-10-15,0-3-2 16,2-8-8-16,0-6-2 15,-1-8 0-15,3-4-4 16,-1 0-15-16,6-15 15 16,5-10 4-16,6-8-2 15,1-5 1-15,2 0-13 16,0 8 6-16,-2 6-2 0,-4 12 10 16,-2 11-2-1,-2 1 2-15,-2 12-8 0,2 9 8 16,-2 2 1-16,-1 2 6 15,3-2-7-15,-1-3 0 16,4-4 9-16,1-5-9 16,4-4-9-16,0-7 2 15,4 0 4-15,1-5 3 16,0-12-9-16,0-7 9 16,-1-6 1-16,-3-3-1 15,-4-3 0-15,-4 2-1 16,-5 5 4-16,-4 9 2 15,-4 8-2-15,-1 8 17 0,0 3 9 16,0 1-29 0,-2 1 0-16,-5 16 0 0,-1 7 9 15,0 6 0 1,4 1-9-16,4 0 2 0,0-3 1 16,5-1-3-16,13-2 0 15,9-4 3-15,7-3 3 16,7-8 3-16,3-6-9 15,1-4 0-15,-2-9 1 16,-2-14-1-16,-6-7-3 16,-10-7-16-16,-10 2 8 15,-13 4 5-15,-2 9 6 0,-9 11 1 16,-9 11 12 0,0 4 19-16,0 17 6 0,4 7 4 15,7 3-12-15,7-4-17 16,4-4-13-16,18-5-3 15,9-6 1-15,9-9-8 16,6-3 10-16,5-9 2 16,-3-10-2-16,-5-8-18 15,-9-3-21-15,-11-3-29 16,-12-2-5-16,-8 1-48 16,-3 2-366-16</inkml:trace>
  <inkml:trace contextRef="#ctx0" brushRef="#br0" timeOffset="56358.96">12821 8097 1053 0,'0'0'78'16,"0"0"-65"-16,0 0 12 0,0 0-9 15,0 0 10-15,-52 67-2 16,36-22 14-16,4 1-8 15,9-3-1-15,3-3-20 16,13-4-9-16,12-3 3 16,3-11-3-16,6-6-5 15,0-10 5-15,-2-6-6 16,-3-4 12-16,-6-14-5 16,-11-4 0-16,-11-9-1 15,-1-3 7-15,-22-3-5 16,-12 1-2-16,-6 3 2 15,-2 5 2-15,5 2-5 16,6 7 1-16,10 2 0 0,14 2-1 16,7-2-19-16,20-2 3 15,20-9-21-15,14-6 9 16,5-8-2-16,3-7-18 16,-5-4 13-16,-11 2 27 15,-15 5 5-15,-15 12 1 16,-15 8 6-16,-1 8 11 15,-14 8 16-15,-3 9-8 16,0 1-2-16,2 17 14 16,2 19-29-16,4 18 12 15,6 16 1-15,3 12 3 16,1 7-1-16,14 2-15 0,3 3-4 16,1 3 6-16,-1 2-6 15,-2 1-1-15,0 4 0 16,1-1 3-16,2 0 7 15,1-1-10-15,2-4 0 16,0-5-1-16,1-6 1 16,-1-11-2-16,2-11 0 15,-2-14-6-15,-2-20 0 16,-2-13-16-16,-6-16-11 16,-5-4 12-16,-3-26 14 15,-4-13 9-15,-9-15 4 16,-22-11-2-16,-17-5 5 15,-16 2-6-15,-17 7 1 16,-9 10 16-16,-9 7-12 16,-2 11 9-16,4 5 2 0,12 3-10 15,19 5 10-15,27 2-17 16,26 1-10-16,20-6 2 16,36-2-25-16,22-5-7 15,20 1-8-15,15-1-17 16,11 0-155-16,10 1-226 15</inkml:trace>
  <inkml:trace contextRef="#ctx0" brushRef="#br0" timeOffset="56660.07">14261 7723 1319 0,'0'0'0'15,"0"0"-48"-15,8 59 48 16,3 3 45-16,1 15 16 16,-3 5-21-16,0-2 3 15,0-3-14-15,-2-3-11 16,0-3-18-16,-2-3 0 0,-1-5-5 15,0-8-15 1,-1-14-61-16,-1-13 1 0,-2-18-41 16,0-10-63-16,0-15-224 15</inkml:trace>
  <inkml:trace contextRef="#ctx0" brushRef="#br0" timeOffset="57325.8">13968 8125 1151 0,'0'0'74'16,"-66"-17"-74"-16,57 13 0 16,9-3 5-16,17-2-5 15,21-4 0-15,17-5 2 16,15-4-2-16,13-2 0 0,6-1 1 16,1-4 2-16,-1 1-3 15,-7-2 0-15,-13 1-4 16,-19 0 3-16,-21 1-13 15,-17 0 13-15,-12-3 1 16,-7-2 0-16,-17 0 11 16,-5 2-11-16,-4 8-1 15,4 7 1-15,4 7 4 16,6 9 10-16,7 12-2 16,3 27-11-16,2 18 20 15,3 21-12-15,4 6 5 16,0 1 15-16,6 4-12 15,5-7-10-15,-2-3-7 16,1-7 4-16,1-8-6 16,-2-14 2-16,2-15 0 0,-4-16-5 15,-2-13-21-15,2-6-33 16,4-13 49-16,7-10 10 16,3 0 1-16,3 9-1 15,-1 11 1-15,-2 3 2 16,2 11-3-16,8 6 23 15,6 3-6-15,2-5-13 16,2-5-5-16,0-10 1 16,-4-1-13-16,-2-20 2 15,-5-7-19-15,-9-5-3 0,-13 2 13 16,-8 5 17 0,-9 9 3-16,-18 11 10 0,-6 6 18 15,2 13 22-15,4 13-15 16,11 8 16-16,10 0-9 15,6 0-39-15,11-6-3 16,16-8-9-16,10-7-8 16,6-11-6-16,9-2-24 15,9-4-1-15,6-11-11 16,8-3 13-16,11-7-197 16,5-6-50-16</inkml:trace>
  <inkml:trace contextRef="#ctx0" brushRef="#br0" timeOffset="57684.01">16160 7976 258 0,'0'0'894'0,"0"0"-894"16,0 0-15-1,0 0 15-15,9 64 24 0,-5-11 29 16,-1 4-33-16,0-1 12 15,-1-3-12-15,-2-5-16 16,2-7 5-16,-2-6-7 16,0-6-4-16,0-9-28 15,0-5-37-15,0-10-68 16,0-5-183-16,0-7-422 16</inkml:trace>
  <inkml:trace contextRef="#ctx0" brushRef="#br0" timeOffset="58276.14">16135 7989 1019 0,'0'0'87'0,"0"0"-87"16,0 0-18-16,0 0 18 16,0 0 26-16,78 58 17 15,-55-20-20-15,2 1-5 16,0-1-4-16,1-4-14 15,0-5 0-15,-1-6 2 16,-1-10-2-16,-2-7-28 16,-2-6-9-16,3-5-7 15,-2-17 23-15,0-10-33 16,0-7 11-16,-3-5 31 16,-2-1-12-16,0 3 24 15,-4 10 2-15,-2 12 34 0,-4 9 25 16,-5 9-29-16,-1 2-14 15,0 6 25-15,0 17-40 16,-6 8 50-16,-7 3-18 16,-2-1-28-16,-2 0 18 15,2-6-14-15,1-5-8 16,4-3 2-16,1-9 5 16,7-3-10-16,-1-6-1 15,3-1-19-15,0-10-6 16,0-14-10-16,14-11 7 15,8-6 24-15,8-1-2 16,2 5 4-16,2 12-2 0,-2 15 5 16,-4 10 6-16,-3 21 3 15,-1 21 30-15,-5 13 6 16,-4 12-4-16,-3 5-6 16,-3 4-8-16,3 1-18 15,2-1 48-15,3-3-39 16,2-2-11-16,0-3-7 15,1-4-36-15,0-5 9 16,-2-13-61-16,0-16-13 16,-4-20-110-16,-3-10-475 15</inkml:trace>
  <inkml:trace contextRef="#ctx0" brushRef="#br0" timeOffset="58993.89">17057 8298 905 0,'0'0'332'0,"0"0"-332"16,0 0 0-16,-27 74 0 15,23-43 25-15,4-4-24 16,0-1 9-16,12-4-5 16,5-6-5-16,3-6-1 15,0-7-13-15,1-3 7 16,-3-6 5-16,-2-15-7 15,-6-5 3-15,-8-6 4 16,-2-4 4-16,-8 1-3 16,-13 4 1-16,-6 6 0 0,-4 9-2 15,-1 8 7-15,7 7-1 16,7 1-4-16,9 1-9 16,9 10 4-16,2 3-13 15,19 0-27-15,10-2-1 16,9-6-22-16,5-4-9 15,5-2 17-15,4-2 40 16,1-11 12-16,-2-4 9 16,-6-5-1-16,-13 0 2 15,-16 1 7-15,-15 2 82 0,-3 9 8 16,-21 2-22 0,-9 8-20-16,-3 0-43 0,3 12 4 15,5 11 11-15,6 5-18 16,11 3 1-16,8-1-12 15,0-1 4-15,15-5-12 16,8-5 8-16,0-6-4 16,2-10-6-16,-2-3-3 15,-2-7 2-15,-2-13 1 16,-5-11-5-16,-4-9 4 16,-7-10-24-16,-3-10 12 15,0-11 6-15,0-7-32 16,0 2 48-16,0 14 1 15,-10 19 40-15,-2 23 44 16,-2 20-17-16,-4 4-20 0,0 28 10 16,-4 15-11-16,3 11 21 15,8 4-31-15,11-3-13 16,0 0 4-16,14-1-26 16,9-4-2-16,4-3-4 15,5-7-36-15,6-10-34 16,1-9-43-16,4-13-51 15,-3-12-19-15,-5 0-369 16</inkml:trace>
  <inkml:trace contextRef="#ctx0" brushRef="#br0" timeOffset="59493.95">17706 8395 880 0,'0'0'247'16,"0"0"-190"-16,0 0-45 0,0 0 20 16,0 0-10-16,70-55-20 15,-49 33 1-15,-1-5-3 16,-6-3-3-16,-10 0 2 15,-4 5-11-15,-13 8 3 16,-11 9 7-16,-5 8 2 16,0 2 31-16,3 20-2 15,5 7 1-15,7 4 5 16,9 3-33-16,5-1-1 16,4-2-2-16,14-4 3 15,7-7-4-15,2-6-4 16,4-7-1-16,3-7 4 15,5-2 3-15,4-7-4 0,2-13-5 16,1-11 0-16,-4-10-8 16,0-9-18-16,-6-10 4 15,-7-9 22-15,-6-5-24 16,-11-7 13-16,-12 3 19 16,-2 9 1-16,-20 13 22 15,-3 20 26-15,1 20 16 16,3 9 4-16,3 7-17 15,0 17-13-15,-1 22-11 16,3 17 1-16,4 12 5 16,7 3-3-16,5 0-18 15,4-5 6-15,12-1-9 0,5-5-6 16,3-7-3 0,6-6-11-16,4-7-38 0,7-5-36 15,7-10-34-15,7-7-11 16,4-9-50-16,-2-9-320 15</inkml:trace>
  <inkml:trace contextRef="#ctx0" brushRef="#br0" timeOffset="59563.25">18589 8459 845 0,'0'0'302'0,"0"0"-264"16,0 0-38-16,0 0-28 16,0 0-219-16</inkml:trace>
  <inkml:trace contextRef="#ctx0" brushRef="#br0" timeOffset="60777.97">4755 8930 897 0,'0'0'183'15,"0"0"-183"-15,0 0-23 16,0 0 18-16,0 0 4 16,0 0 1-16,81 10 9 15,15 3 1-15,22-3 2 16,21-6-12-16,20-4-1 16,9-4 1-16,11-13 5 15,7-2 2-15,-2 0-7 16,-11 3 4-16,-17 5-7 15,-25 3 3-15,-26 7-3 16,-26 1 0-16,-24 0-50 16,-23 5-110-16,-18 1-276 0</inkml:trace>
  <inkml:trace contextRef="#ctx0" brushRef="#br0" timeOffset="61294.86">7130 8924 420 0,'0'0'570'15,"0"0"-570"-15,0 0-39 16,0 0-75-16,0 0 113 16,0 0 1-16,117-15 3 15,-42 15-3-15,13 0 14 16,10 0-10-16,14 0 12 15,17-1 3-15,16-1 1 16,14 0-7-16,11 2-12 0,8 0 4 16,12 0-1-16,4 0-4 15,9 6 2-15,4 4 2 16,0 0-3-16,6 2 2 16,4-2 4-16,1 1 12 15,6-3-6-15,2-2-13 16,0-2 1-16,-4-3 0 15,-7 1 2-15,-17-2-6 16,-16 0 1-16,-23 0-9 16,-25 0-12-16,-27-4-64 15,-34-3-177-15,-28-3-153 16</inkml:trace>
  <inkml:trace contextRef="#ctx0" brushRef="#br0" timeOffset="62330.18">18408 8429 1041 0,'0'0'1'0,"0"0"-2"16,0 0 3-16,0 0 8 15,0 0 24-15,0 0-7 16,82-44-9-16,-51 2 5 15,5-6-15-15,0-11 0 16,-3-4 1-16,-4-1-8 16,-6 6-1-16,-8 15 8 15,-9 19 2-15,-5 13 26 16,-1 10-16-16,0 1-16 16,-13 14-4-16,-8 13 2 15,-4 8 2-15,6 6-4 16,12 5-10-16,7 2-2 15,30 0-3-15,14-1-4 0,10-7 8 16,-1-5 2 0,-5-6 9-16,-17-10 1 0,-17-6-1 15,-14-4-4-15,-10-2 0 16,-23 2 4-16,-11 4 0 16,-11 2-66-16,-5 3-59 15,-6 1-141-15</inkml:trace>
  <inkml:trace contextRef="#ctx0" brushRef="#br0" timeOffset="63011.95">14169 9082 982 0,'0'0'0'16,"-64"-8"-76"-16,53 6 58 15,11-1 18-15,5 0-2 16,23 0 2-16,16-2 0 16,17 0 2-16,17-2-1 15,22 0-1-15,21-3 7 16,22-1 2-16,23-2 22 0,17 0-25 16,24 3-5-16,13 1 12 15,8 0-12-15,9 2 1 16,4 1-2-16,4 3 0 15,2 2 14-15,-1 1-6 16,-1 0 3-16,-6 0 6 16,-3 0 3-16,-8-1-3 15,-7-3 11-15,-12 2-8 16,-15-3 29-16,-19 0-26 16,-24 0-5-16,-27 2 7 15,-31-2 10-15,-28 3-5 16,-29 1-21-16,-19 0-9 15,-12-1-9-15,-5-2-34 0,0-4-60 16,0 0-565-16</inkml:trace>
  <inkml:trace contextRef="#ctx0" brushRef="#br0" timeOffset="63111.08">19417 8879 1187 0,'0'0'0'15,"0"0"-763"-15</inkml:trace>
  <inkml:trace contextRef="#ctx0" brushRef="#br0" timeOffset="71422.38">1000 9742 947 0,'0'0'173'15,"0"0"-153"-15,0 0-20 16,0 0-10-16,0 0 10 16,-10 63 15-16,17-6 18 15,-2 5-4-15,0-2-20 16,-3-4 15-16,-2-4-14 16,0-6-2-16,0-6-3 15,0-7-4-15,0-10 5 16,-1-8-6-16,-1-8 0 15,-2-7 11-15,-3 0-7 16,-2-9-4-16,-4-15-7 16,-1-8 7-16,0-12-1 15,5-10 1-15,2-10 0 16,5-9 1-16,2-4 5 16,0-5-6-16,11-2 0 0,5 12 0 15,9 10-1-15,0 22 1 16,2 18-2-16,-1 14-4 15,-3 8 4-15,-1 3-2 16,-2 19 4-16,-3 8 2 16,-6 8 4-16,-4 3-6 15,-7 2 0-15,0-2 2 16,-2-2 0-16,-12 1-1 16,-2-2-1-16,2-8-11 15,5-7 10-15,9-10-23 0,7-3-7 16,20-2 4-1,17 4 23-15,8 4 3 0,10 4 2 16,-6 6 0-16,-11 1 0 16,-20 2 3-16,-20 3-1 15,-9 1 33-15,-29 3-30 16,-16-4 6-16,-6-4-4 16,5-9-6-16,11-10 8 15,17-7 2-15,8-2-12 16,10-18-11-16,4-15-16 15,8-12-3-15,20-8 6 16,11 0-3-16,8 3-22 16,3 9 27-16,-4 11 17 15,-8 12 1-15,-8 11 2 16,-5 7 2-16,-9 0 13 0,0 12-4 16,0 10 28-16,-1 2-6 15,-1 5 0-15,5 2 4 16,-4 1-14-16,4-1-8 15,-1 0-12-15,-3-3 3 16,-1-6-4-16,-4-1 0 16,1-7-17-16,-4-5-15 15,-3-5-36-15,-1-4-96 16,-1-2-201-16</inkml:trace>
  <inkml:trace contextRef="#ctx0" brushRef="#br0" timeOffset="71752.27">1516 9583 1135 0,'0'0'30'15,"0"0"-30"-15,0 0-39 16,0 0 20-16,0 0 19 16,0 0 44-16,32-27-24 15,-27-1-14-15,-5 3 2 0,0 6-5 16,-5 5 16-16,-4 9-6 16,0 5-11-16,4 0-4 15,1 7-45-15,4 16-15 16,0 14-11-16,7 8-65 15,15 6-98-15,5 0-146 16</inkml:trace>
  <inkml:trace contextRef="#ctx0" brushRef="#br0" timeOffset="72516.87">1933 9868 1043 0,'0'0'76'16,"0"0"-76"-16,0 0 1 15,0 0 1-15,0 0 4 0,-26-66 8 16,15 54 9-16,2 2 4 16,3 2-6-16,-1 3-3 15,0 0-12-15,0 0-6 16,1 2-2-16,0 1 2 16,0 2 4-16,3 0-2 15,-3 0-1-15,1 0 4 16,3 0-1-16,-1 0-2 15,-1 0-2-15,0 0 0 16,-1 8 7-16,0 4-6 16,2 4 3-16,-1 2 1 15,2 8 0-15,0 6 7 16,0 2-8-16,-1 5 4 16,3-3 15-16,0 1-11 15,0-3 2-15,7-2-11 0,4-3-3 16,1-5 0-16,2-7-7 15,-3-6 7-15,2-9-12 16,-3-2-7-16,4-13-3 16,-1-14 18-16,-1-7 1 15,-2-7 2-15,-3 0-10 16,-2 6 0-16,0 9 8 16,-3 13 6-16,-2 10-1 15,0 3 6-15,5 7-6 16,1 13 0-16,3 7 25 0,5 0-16 15,2-1 1-15,5-5-11 16,0-4-1-16,0-4 0 16,0-7 2-16,-1-5-7 15,-1-1 1-15,-1-7 4 16,3-15 10-16,-1-11-10 16,0-11 1-16,-4-9-2 15,1-5-8-15,-6-1 7 16,-2 8-12-16,-7 13-2 15,-2 16 15-15,0 13 0 16,0 9 0-16,-5 0-10 16,4 18-6-16,1 10 17 0,1 3 0 15,18 3 0 1,6-2-3-16,7-1 2 0,-3-2 1 16,-2-2 0-16,-6-1 3 15,-9-2 6-15,-11-3-9 16,-1 0 4-16,-24-1 16 15,-8-1-20-15,-5 0-8 16,8-9-45-16,6-2-119 16,12-8-424-16</inkml:trace>
  <inkml:trace contextRef="#ctx0" brushRef="#br0" timeOffset="72916.52">3011 9704 833 0,'0'0'353'16,"0"0"-344"-16,0 0-9 0,0 0 0 16,0 0 13-16,0 0 0 15,56 2 17-15,-14-2 0 16,8-6-19-16,-6-1-6 15,-6 2-5-15,-10 3-3 16,-10-1 1-16,-5 3-40 16,-8 0-31-16,-5 0-32 15,0 0-98-15,-14 0-359 16</inkml:trace>
  <inkml:trace contextRef="#ctx0" brushRef="#br0" timeOffset="73118.4">2975 9821 1149 0,'0'0'9'16,"0"0"-9"-16,0 0-20 15,0 0 20-15,0 0 18 16,66 12-7-16,-25-12 13 16,2 0-20-16,0 0-3 15,-6-4-2-15,-5 1-8 16,-5-2-29-16,-7 1-64 15,-1 0-115-15,-6 0-342 16</inkml:trace>
  <inkml:trace contextRef="#ctx0" brushRef="#br0" timeOffset="73682.98">3164 9541 1056 0,'0'0'87'16,"0"0"-79"-16,0 0-7 15,0 0 9-15,0 0 30 16,0 0-20-16,-36-25-13 15,47 43 0-15,14 5 0 16,9 4 16-16,5-1-23 16,6-3 1-16,2-6-4 15,0-8 4-15,0-6-2 0,-1-3-1 16,-5 0-10 0,-9-1-2-16,-12-1-5 0,-8 2 12 15,-11 5-1-15,-1 21 8 16,-13 11 24-16,-12 11 11 15,-7 6-3-15,0 3 48 16,1 0-19-16,4-1-42 16,6-3-19-16,7-5-1 15,5-2-53-15,5-3-19 16,4-7-58-16,0-5-190 16</inkml:trace>
  <inkml:trace contextRef="#ctx0" brushRef="#br0" timeOffset="80153.95">4536 9901 366 0,'0'0'419'15,"0"0"-419"-15,0-60-55 0,0 36 55 16,-9-1 4-16,-5 3 38 16,-6 4 33-16,-1 6 24 15,-6 9-2-15,-3 3-28 16,-3 11-39-16,-1 14-11 16,1 11-6-16,4 8 11 15,8 2-17-15,8 1 3 16,8-4-10-16,5-3 0 15,9-5 1-15,12-8-1 16,3-6-6-16,2-10-1 16,3-11-8-16,3 0 3 15,2-16-4-15,-1-11 12 16,-6-5-3-16,-5-9 1 0,-10-6-3 16,-7-10 6-16,-5-7-12 15,0-7 4-15,-15-5-10 16,-5 0-6-16,-3 4 24 15,2 10 1-15,-1 12 2 16,8 16 17-16,1 12 23 16,6 12-8-16,4 7 11 15,3 3-26-15,0 21-17 16,0 26 0-16,0 23 25 16,5 16 20-16,9 4-28 15,2-5-6-15,6-9-5 16,1-9-5-16,3-6-2 0,5-11 3 15,1-12-4-15,3-15-1 16,-1-15-11-16,-1-8-13 16,0-23 2-16,-2-10-4 15,-4 4 29-15,-6 11 0 16,-7 15 2-16,-5 3 13 16,-3 21-3-16,1 10 34 15,4 3-14-15,1-3-30 16,-2-6 6-16,2-5-8 15,0-8-18-15,-1-4-23 16,3-8-13-16,-2 0-6 16,-1-17-80-16,-6-8-181 15</inkml:trace>
  <inkml:trace contextRef="#ctx0" brushRef="#br0" timeOffset="80403.11">4722 9719 1194 0,'0'0'0'0,"0"0"-124"15,0 0 123-15,0 0 1 16,0 0 17-16,17-65-7 16,-17 44 21-16,0 6 8 15,0 9-10-15,-10 6 8 16,-4 0-27-16,-1 19-8 15,4 6 5-15,6 4-7 0,5 0-14 16,5-2-33-16,22-7-73 16,9-6-192-16</inkml:trace>
  <inkml:trace contextRef="#ctx0" brushRef="#br0" timeOffset="82537.16">5059 9384 1189 0,'0'0'0'0,"0"101"0"0,8-25 7 16,7 6 9-16,4 10 29 15,-1 4-10-15,3 5 1 16,-4 8 5-16,0 1-10 15,1-3-15-15,0-5-16 16,6-12 0-16,4-13-2 16,4-14 2-16,7-16-2 15,-1-16-2-15,-1-14-3 16,-4-16-17-16,-5-6-1 16,-5-24-9-16,-8-16 18 15,-7-12 5-15,-8-12-2 16,-14-2 8-16,-25 4-5 0,-11 9 10 15,-15 13 0 1,-8 12 3-16,-5 8 10 0,3 6-8 16,13 7 3-16,17 3-4 15,22 3 16-15,18-3-11 16,5-5-9-16,23-5-28 16,16-10 27-16,13-9-25 15,9-8 8-15,1-11-31 16,2-5-12-16,-3-3-23 15,-10-2-10-15,-10-3 19 16,-16 1 43-16,-16 4 3 16,-9 11 29-16,-7 20 3 15,-14 9 30-15,-2 11 48 16,2 6 11-16,7 6-25 16,4 2-16-16,7 2-19 0,3 24-30 15,0 20 7-15,3 19 26 16,11 17-3-16,8 6-14 15,1 9-11-15,2 1 6 16,3 2 7-16,1 4 8 16,1-2-13-16,2-5-3 15,1-4-10-15,-1-8-2 16,-4-13 0-16,4-11-6 16,-3-17 6-16,1-14 0 15,-3-14-5-15,-4-14 3 16,-4-4-25-16,-4-27 5 0,-6-18 9 15,-4-15 9-15,-5-16-4 16,-8-9-10-16,-21 1 3 16,-15 6 14-16,-10 17 1 15,-12 17 7-15,-4 15 1 16,-2 14 13-16,1 8-18 16,11 3-2-16,12 4 14 15,19 1-1-15,16 1 4 16,12 0-18-16,1 0-14 15,14 0 8-15,16 0-5 16,13-5 11-16,9-6-3 16,5-4-17-16,2-7 2 15,-4-2-11-15,-5-4-9 16,-7-4 29-16,-13 0-35 0,-13-1 9 16,-14 4 18-1,-3 4 17-15,-11 8 12 0,-8 5-8 16,-1 6 17-16,-1 6 9 15,1 0-1-15,4 17 7 16,3 11-1-16,6 9-13 16,7 6-7-16,0 1-3 15,11-2-10-15,12-3 11 16,5-7-9-16,3-9-4 16,-1-6 0-16,2-9 0 15,-1-8 0-15,1 0 0 16,2-16-11-16,-2-11 4 0,-4-7-8 15,-3-5-7-15,-7 5 21 16,-5 8 1-16,-6 11 4 16,-4 12 21-16,-1 3-3 15,3 6-7-15,8 10-12 16,7 7 22-16,6 0-5 16,5-3-18-16,5-4-2 15,10-5 4-15,8-8-4 16,8-3 8-16,9-4-8 15,1-17 0-15,-5-4 0 16,-8-8-6-16,-16-3-6 16,-16-2-10-16,-20 0-9 15,-7 5 18-15,-11 7-2 0,-7 8 15 16,0 9 6 0,3 9 4-16,1 0 6 0,1 11-1 15,2 9-7-15,3 6 12 16,5 3-16-16,3 0-2 15,0-2 1-15,9-1-3 16,7-7-2-16,2-2-1 16,5-7-9-16,0-6 11 15,2-4-11-15,3 0 4 16,1-10 1-16,2-11-8 16,-1-4 15-16,-1-8-12 15,-3 0-12-15,-5 1 16 16,-4 8-3-16,-5 6 11 15,-5 11 5-15,-5 7-2 0,-2 0 9 16,0 7-9-16,0 14-2 16,0 7 28-16,0 3-9 15,0 2-8-15,0-4-1 16,7-2-3-16,3-4 5 16,5-6-8-16,2-8 3 15,-1-5-11-15,0-4 3 16,-2-6-8-16,0-11 1 15,-2-8 0-15,-2-5 0 16,0 2 5-16,-3 2-9 16,2 7 9-16,-3 8-3 15,0 7 5-15,0 4-1 16,1 0 1-16,6 15 0 0,-1 4 7 16,-1 2-6-1,1 0 6-15,1-2-5 0,6-1-1 16,6-3 2-16,9-5 2 15,6-5-1-15,4-5-4 16,4 0 0-16,3-11 0 16,-2-9 0-16,-4-7-9 15,-8-2-4-15,-12-2-11 16,-12 2 1-16,-10 8 10 16,-3 8 13-16,0 7 26 15,0 6-4-15,-3 0-6 16,-3 6-7-16,-1 11-8 15,0 6 14-15,3 3-2 16,4-1-9-16,0 0 0 0,2-3-4 16,10-4 0-16,1-3 1 15,5-5-1-15,7-4 0 16,7-6 8-16,6 0-4 16,2-7-4-16,0-17 0 15,-4-6-13-15,-1-5 4 16,-11-3-4-16,-10 4-9 15,-11 8 3-15,-3 10 19 16,-3 12 17-16,-8 4 2 16,-3 15 2-16,1 12 6 15,4 9 6-15,7 0-9 0,2-1-15 16,13-7-4 0,17-7-10-16,13-7 4 0,11-10 1 15,12-4 4-15,8-11-4 16,3-13 0-16,-5-8-6 15,-8-5-6-15,-16 3 1 16,-17 0-29-16,-19 6-31 16,-12 6-12-16,0 8-21 15,-16 5-145-15</inkml:trace>
  <inkml:trace contextRef="#ctx0" brushRef="#br0" timeOffset="84472.06">2755 10149 779 0,'0'0'421'0,"0"0"-399"15,-24 55-19-15,14-27 19 16,0-2 10-16,0-5 15 0,4-4-33 16,4-7-12-16,2-7 2 15,0-3-4-15,0 0-5 16,0-15-14-16,13-10 14 15,8-6-5-15,2 2 10 16,0 8 3-16,-3 13 0 16,-2 8 1-16,5 2 7 15,4 12-10-15,5 1-2 16,3 0 1-16,1-3-30 16,4-10-29-16,9-2-12 15,5-12-115-15,3-13-326 16</inkml:trace>
  <inkml:trace contextRef="#ctx0" brushRef="#br0" timeOffset="85221.85">2026 8963 1102 0,'0'0'49'15,"0"0"-49"-15,0 0-6 0,0 0 5 16,0 0 1-1,0 0 3-15,50 31 3 0,-13-31 4 16,4-5-4-16,4-9-6 16,-4-8 3-16,-2-2-3 15,-8-3-9-15,-10-2 4 16,-12 4-3-16,-9 7 6 16,0 5 4-16,-11 6-2 15,-8 7 0-15,-3 1 2 16,-8 21-2-16,0 9 2 15,1 5 2-15,11 1 6 16,11-1-8-16,7-8-2 16,13-5-5-16,10-3 3 15,11-8 0-15,1-8-1 16,-1-4 3-16,-3-3-13 16,-3-10-26-16,-12 2-17 15,-9 2 35-15,-7 5 21 0,-3 4 9 16,-21 13 31-16,-9 16-25 15,-9 14 1-15,-2 7 13 16,5-2-5-16,14-2 8 16,12-7-19-16,13-6-7 15,7-7-6-15,15-6-2 16,14-7 2-16,6-8 0 16,6-5-6-16,4-6-23 15,-3-12-62-15,-5-4-55 16,-8 1-168-16</inkml:trace>
  <inkml:trace contextRef="#ctx0" brushRef="#br0" timeOffset="85488.06">2461 9086 1074 0,'0'0'12'15,"0"0"0"-15,0 0-12 16,75 65 22-16,-55-32-2 15,-4 2 12-15,-6-2-12 16,-4-6 10-16,-6-4-24 16,0-8-5-16,0-5 5 15,0-6-5-15,0-4 17 0,0-6-7 16,-2-15 1 0,2-11-9-16,0-8-3 0,0-5-2 15,14 2-15-15,2 6-32 16,3 8-9-16,0 13-103 15,-1 10-422-15</inkml:trace>
  <inkml:trace contextRef="#ctx0" brushRef="#br0" timeOffset="85974.25">2734 9107 486 0,'0'0'626'0,"0"0"-620"0,0 0-4 16,0 0 6-16,50 69 24 16,-37-43-5-16,-2-1 13 15,-5 0-16-15,-5-4-12 16,-1-4 5-16,0-6-15 16,0-4 3-16,0-5 4 15,0-2-2-15,0 0 4 16,0-9-11-16,0-11-14 15,0-7 9-15,0-2-2 16,10 2 2-16,1 5-6 16,2 6 4-16,-3 11 7 15,-1 5-7-15,3 0 7 16,2 11 3-16,1 5-2 0,1 2 4 16,-2-2 0-16,0 1-2 15,1-5 2-15,3-3-4 16,-2-3-1-16,4-5 7 15,-1-1-6-15,-3-1-1 16,-3-14 4-16,-3-6-2 16,-6-3-2-16,-4-1 1 15,-4-1 4-15,-12 5-2 16,-5 6-3-16,0 8-3 16,1 4-4-16,2 3-10 15,7 0-9-15,1 12-5 16,4 4-54-16,5 0-206 0</inkml:trace>
  <inkml:trace contextRef="#ctx0" brushRef="#br0" timeOffset="86305.27">3216 9034 1043 0,'0'0'11'16,"0"0"-11"-16,61 41 43 15,-40-11 10-15,-3 5-19 0,-2-2 17 16,-5-1-23 0,-4-4 16-16,-2-8-21 0,-5-6-17 15,0-8 2-15,0-5 26 16,0-1-5-16,-2-10-17 15,-1-15-12-15,1-11 1 16,2-9-5-16,0-12 4 16,20-5-19-16,7-2-5 15,6 4-46-15,3 13-12 16,-4 14-79-16,-7 14-670 16</inkml:trace>
  <inkml:trace contextRef="#ctx0" brushRef="#br0" timeOffset="89406.21">9168 9394 1009 0,'0'0'0'0,"0"0"0"15,0 0 34-15,0 0 44 16,0 0-49-16,0 0-28 16,4 16 5-16,7 46 51 15,-1 9-24-15,-4 0-28 16,-5-4 2-16,-1-8 9 0,0-7-7 15,-6-2 0 1,-1-8-7-16,2-8-2 0,3-13 0 16,2-12-2-16,0-9-25 15,22-7-10-15,16-16 29 16,15-5-6-16,6 8 9 16,-4 11 5-16,-8 9 2 15,-15 12 1-15,-17 12 0 16,-15 1 14-16,-7 4-3 15,-25-2-8-15,-8-5 9 16,-3-4-14-16,2-9 2 16,7-9-3-16,13 0-1 15,12-27-5-15,9-13-20 16,6-15-2-16,15-13-11 16,9-15 8-16,2-9-9 0,2-5 2 15,0 6 22-15,1 20 16 16,-6 29 11-16,-4 22 64 15,-7 20-34-15,-4 4-24 16,3 27 26-16,0 14 7 16,-1 16 8-16,-3 14-14 15,-6 7 5-15,-7 3 6 16,0 3-15-16,0-3-18 16,-6 0-10-16,-3-3-12 15,1-10-11-15,2-9-9 16,5-13-17-16,1-16-34 15,0-12-7-15,2-16-30 0,11-6 13 16,2-24-98-16,6-13-170 16,3-13-122-16</inkml:trace>
  <inkml:trace contextRef="#ctx0" brushRef="#br0" timeOffset="89739.97">9853 9772 883 0,'0'0'70'0,"0"0"-18"15,0 0 31-15,6 61-2 16,-6-24-44-16,0 1-3 16,0-2-6-16,0-7-12 0,0-4-9 15,0-8-5 1,9-8-4-16,3-9-7 0,8 0-39 16,5-14 3-16,6-5 24 15,2 4 15-15,-1 9 6 16,-1 6 9-16,-6 3 14 15,1 13 13-15,3 1-24 16,3-7-3-16,2-6-9 16,3-4-3-16,-1-23-3 15,0-14 1-15,-8-9 5 16,-10-2 1-16,-14 0 4 16,-4 5 13-16,-25 9-5 15,-9 5-13-15,-4 10-31 16,4 11-23-16,11 6-85 0,13 2-205 15</inkml:trace>
  <inkml:trace contextRef="#ctx0" brushRef="#br0" timeOffset="90290.9">11374 9274 1062 0,'0'0'24'0,"0"0"-9"16,0 0-7-16,3 87 68 16,2-21 6-16,0 8-54 15,-2 1 9-15,-1-6 5 16,-1-3-22-16,0-8-15 15,2-6-5-15,0-7-14 16,1-6-32-16,-1-12-47 16,-1-13 21-16,-2-14-109 15,0-4-138-15</inkml:trace>
  <inkml:trace contextRef="#ctx0" brushRef="#br0" timeOffset="90909.52">11124 9675 1221 0,'0'0'0'16,"0"0"-38"-16,0 0 28 16,80-14 10-16,-30 3 0 15,9-7 0-15,5-6 0 16,5-5-1-16,-1-3 0 16,-5-5-1-16,-6-4-3 15,-11-3 3-15,-15-2-32 16,-16-1 10-16,-13 6 8 0,-2 6 12 15,-13 10 4-15,-8 8 43 16,-3 7-15-16,1 6-10 16,1 4 14-16,6 4-15 15,2 19 6-15,3 14-13 16,4 12 3-16,3 11 0 16,4 3 8-16,0 8 3 15,0 0-16-15,6-3 0 16,-1-5-4-16,0-10-3 15,1-9-1-15,3-9-3 16,-1-10 2-16,2-10 1 16,6-12-30-16,6-3-15 15,9-13 30-15,7-1 15 0,-1 1 3 16,-5 11-3 0,-7 2 0-16,-2 5 12 0,-1 10 0 15,1-1 0-15,7-3-12 16,2-9-1-16,0-2-16 15,-1-14-15-15,-3-14 0 16,-4-4 9-16,-11-1-4 16,-12 6 24-16,-1 12 3 15,-20 10 31-15,-5 5 2 16,-4 18-2-16,7 11 0 16,7 7 11-16,15-1-25 15,5-4-16-15,28-4 11 0,13-9-10 16,11-10-2-1,5-8-7-15,5-5-31 0,2-14-3 16,-6-8-15-16,-6-6-29 16,-15-2-296-16</inkml:trace>
  <inkml:trace contextRef="#ctx0" brushRef="#br0" timeOffset="92626.11">13450 9453 1146 0,'0'0'2'16,"0"0"1"-16,0 0-2 16,0 0 4-16,0 0 11 15,27 112 50-15,-13-27-18 0,1 3-43 16,-3 5 14 0,-3-4 17-16,-4-2-22 0,-3 0 4 15,-2-5-18-15,0-6 0 16,-1-8-8-16,-11-7 8 15,-3-10-12-15,-2-10 11 16,1-13-15-16,2-14 1 16,2-14-3-16,1-9-16 15,2-25 10-15,2-17-11 16,3-19 19-16,4-12 1 16,0-13-1-16,14-4 4 15,15 5 8-15,7 16 1 16,12 22 3-16,0 30 2 15,-2 25 0-15,-3 9-2 0,-7 25 19 16,-6 9 1-16,-12 1-4 16,-11-2 0-16,-7-4 0 15,-14-5-5-15,-10-4 7 16,-6-7 2-16,0-7-4 16,3-6 4-16,4-8-20 15,5 0-7-15,9-18-7 16,7-14-11-16,2-9 4 15,17-6 10-15,11 0 8 16,8 4-3-16,8 13-12 16,-1 12 16-16,1 16-3 15,-2 4 10-15,-5 22 1 16,-4 7 6-16,-10 6-11 0,-6-5 11 16,-7-1-10-16,-6-8-1 15,-3-7 14-15,-1-5-14 16,0-5-1-16,0-6 8 15,0 0-8-15,3-12-4 16,6-11-2-16,9-4-11 16,6-2 17-16,8 6-2 15,3 2 0-15,5 4 1 16,-1 2-9-16,-2-1 7 16,-3 1-8-16,-9 1 4 15,-5-1 2-15,-9 1-12 16,-8 5 10-16,-3 3 7 0,0 6 24 15,-9 0 7 1,-9 17-18-16,-3 9-4 0,3 6 19 16,5 1-15-16,13 1-13 15,3-4 1-15,24-8 0 16,7-4-1-16,9-11 0 16,5-7-9-16,7 0 8 15,4-19-2-15,2-12-4 16,0-9-1-16,-4-7-32 15,-11-2 34-15,-15 7-14 16,-17 12 3-16,-14 13 17 16,-10 15 36-16,-21 2-18 15,-8 13 4-15,-6 11 2 16,2 4-4-16,11 1-3 16,13 0-12-16,13-1-4 0,6-1 1 15,13-6-4-15,8-6-8 16,6-6-4-16,0-9-3 15,3 0-10-15,-1-15-4 16,-3-11 28-16,-3-7-2 16,-4-7 2-16,-6-8 0 15,-2-8-2-15,-3-12-4 16,-3-9-17-16,-1-3 2 16,-4 3 20-16,0 14 8 15,-2 16 1-15,-8 17 45 0,1 17 9 16,2 8-20-1,-1 5-13-15,-1 16-12 0,1 21 2 16,-1 14 6-16,5 10 0 16,4 6-3-16,3 2 1 15,13-2-20-15,5-1 0 16,3-5-4-16,6-5 4 16,4-10-9-16,8-10-11 15,6-16-21-15,4-18 7 16,2-5-5-16,2-22-3 15,-4-7 9-15,-10 3 33 16,-14 7 0-16,-13 11 1 16,-12 7 9-16,-3 4 49 15,0 12-23-15,-1 9-18 16,-3 6 5-16,1-1-1 0,3-4-21 16,0-1-1-16,3-6-11 15,7-8-39-15,1-4-5 16,-1-3-16-16,2-5-95 15,-3-13-214-15</inkml:trace>
  <inkml:trace contextRef="#ctx0" brushRef="#br0" timeOffset="92926.31">15147 9581 1228 0,'0'0'0'0,"0"0"-15"16,0 0 12-16,0 0 1 16,0 0-1-16,0 0 3 15,24-11 0-15,-9 4 6 16,-2-2-5-16,-7-1 1 16,-5-4 6-16,-1 1 7 15,-4-1-1-15,-12 4 4 16,-4 6 9-16,-3 4 0 15,1 0-18-15,2 7-9 16,3 11 0-16,8 4-19 16,9 5-26-16,0 1-30 15,22-3-43-15,9-3-112 16,5-3-352-16</inkml:trace>
  <inkml:trace contextRef="#ctx0" brushRef="#br0" timeOffset="93977.08">15537 9574 1003 0,'0'0'75'0,"-83"14"-56"15,38 16 61-15,7 8-28 16,10 3-16-16,18 4-7 16,10-2-12-16,8-2-7 15,20-3-10-15,10-9 0 0,5-8-2 16,2-10-4-1,0-10-5-15,-1-1 3 0,-2-18-12 16,-4-12 17-16,-6-8-16 16,-5-8 11-16,-6-13 7 15,-6-14-12-15,-2-8-24 16,-3-9 7-16,-1-2-5 16,-4 9 22-16,-5 14 13 15,0 22 25-15,0 23 63 16,-3 16-18-16,-1 8-8 15,-5 23-32-15,0 20 1 16,-3 17 51-16,4 7-43 16,8 3-5-16,0 0-5 15,13-3-21-15,6-1-5 16,4-6-3-16,5-8-32 0,5-10-22 16,5-13 3-1,3-14-117-15,-1-15 41 0,-4 0-76 16,-9-17-120-16,-9 1 85 15,-9 3 238-15,-4 6 326 16,-3 3-125-16,0 1-80 16,3 0-26-16,4-1-64 15,6-4-5-15,6-3-12 16,3-4-12-16,0-3 1 16,-3-2-3-16,-8 3-6 15,-11 3 6-15,-2 6 2 16,-12 4 16-16,-14 4 6 0,-4 4-7 15,-4 13 4-15,9 4 2 16,9 3-3-16,9 2-11 16,7 0-9-16,0-2 0 15,19-1 0-15,12-3-8 16,10-4 3-16,16-5 3 16,18-4 0-16,11-7 2 15,6 0-11-15,4-16 7 16,-4-6-12-16,-7-5-7 15,-12-9 14-15,-18 3-22 16,-26 2 5-16,-25 10 18 16,-11 11 8-16,-27 10 18 15,-7 0 15-15,1 17-1 16,6 8 0-16,8 4-13 16,12 4-6-16,12-1 0 0,2-1-13 15,10-3-3-15,12-6-6 16,3-9 0-16,5-8-2 15,3-5-16-15,-2-7-6 16,0-15 12-16,-6-10 3 16,-5-6 7-16,-5-10 4 15,-4-13-7-15,1-11-11 16,-2-8-31-16,0-5-2 16,-1 2 53-16,-5 16 5 15,-4 18 65-15,0 22 16 0,0 17 0 16,-6 10-13-16,-5 15-40 15,-3 23-19-15,-4 17 57 16,3 12-15-16,6 6-23 16,6 1-7-16,3 0-4 15,0-3-13-15,0-8-4 16,6-5-6-16,3-12-13 16,0-10-54-16,-1-13-2 15,-1-13-47-15,-1-10-5 16,-2 0-148-16,-4-14-536 15</inkml:trace>
  <inkml:trace contextRef="#ctx0" brushRef="#br0" timeOffset="94203.33">15747 9339 1376 0,'0'0'0'15,"0"0"-185"-15,63 0 180 16,-11 0 1-16,18-1-9 16,22-12-90-16,15 1-123 15,16 0-384-15</inkml:trace>
  <inkml:trace contextRef="#ctx0" brushRef="#br0" timeOffset="95844.24">17766 9492 1138 0,'0'0'0'0,"0"82"0"16,0-23 9-16,3 0 4 15,4-7 5-15,3-4-2 0,0-7-8 16,0-4 6-16,-1-8-14 16,-2-10 0-16,-2-9 4 15,-1-10-4-15,3-8-14 16,3-21 14-16,7-15-10 16,4-8 1-16,1-6 6 15,1 2-7-15,-1 10 10 16,-2 18 6-16,-3 20 3 15,0 8-9-15,1 21 4 16,1 9 19-16,3 6-15 16,4-3-1-16,3-4-5 15,6-8-2-15,3-8 1 16,4-7 0-16,-1-6-2 0,-3-6-2 16,-6-12-12-1,-9-5 4-15,-8-6 8 0,-9-4-1 16,-6 0 3-16,0 4 1 15,-10 6 0-15,-8 10 20 16,-5 11-18-16,-6 2 16 16,-2 10-5-16,-4 15-4 15,-2 5-5-15,4 3 5 16,5 0 0-16,3-1 1 16,5-2-4-16,5-3-1 15,4-4-10-15,7-4 1 16,2-7 0-16,2-5-23 0,0-7-4 15,6 0-6 1,13-10 15-16,8-11 18 0,5 1 4 16,1 3 0-16,-5 5 0 15,-5 7-1-15,-3 5 1 16,1 0 5-16,2 13 14 16,6 3-10-16,0-1 2 15,2 0-8-15,2-5-2 16,1-3-2-16,1-7 3 15,3 0-4-15,-2-5 2 16,-1-12-3-16,-6-5 1 16,-5-7-1-16,-1-9-4 15,-3-14 7-15,-2-10-4 0,-1-12-9 16,-4-9-4 0,-5-3 7-16,-7 5 7 0,-1 11 6 15,-2 18 5-15,-8 17 16 16,0 17 10-16,4 11-5 15,0 7-9-15,-1 8-8 16,-5 24-7-16,-5 18 17 16,2 16 12-16,4 8-20 15,9 3-10-15,2 3 2 16,0-3-6-16,11-7-10 16,6-10-1-16,7-11-1 15,3-12-7-15,3-11 7 16,3-13 10-16,1-11-26 15,0-2 3-15,-2-15 10 0,-1-10 8 16,-1-8-8-16,-4-5 2 16,-5-1-12-16,-7 4 10 15,-5 11 15-15,-7 11 8 16,-2 11 8-16,0 2 18 16,0 11-26-16,0 11-7 15,0 9 13-15,0 2-13 16,0-1 7-16,9-3-5 15,5-4 1-15,3-5-3 16,2-6 0-16,0-7-1 16,5-7 0-16,6 0-9 15,2-17 8-15,2-7-9 16,-2-6 6-16,-7-2-4 0,-9 4-20 16,-6 6 17-16,-8 13 11 15,-2 5 2-15,0 4 30 16,0 11-30-16,0 7 5 15,0 8 11-15,2-2-5 16,14-1 0-16,6-3-9 16,4-4-2-16,10-5 3 15,7-9-4-15,5-2-2 16,6-13-9-16,-6-12-10 16,-9-12-1-16,-9-5-20 15,-14 1 6-15,-14 5-3 16,-2 11 34-16,-25 16 4 0,-8 9 36 15,-1 12 11 1,7 16 10-16,9 5-7 0,13 0-26 16,5-2-6-16,21-5-7 15,16-5-2-15,12-6-9 16,14-3-21-16,13-9-39 16,17-2-17-16,19-1 34 15,14 0-142-15,9-13-445 16</inkml:trace>
  <inkml:trace contextRef="#ctx0" brushRef="#br0" timeOffset="96343.31">21208 9720 711 0,'0'0'480'15,"0"0"-478"-15,0 0 2 0,-114-22 21 16,41-5-14-16,-13-11-2 15,-5-12-4-15,2-7 4 16,9-6-1-16,14-2-7 16,21-1 0-16,22-5 4 15,23 1-5-15,14 6 0 16,25 15-26-16,7 22 3 16,-2 25 23-16,-8 13 0 15,-10 34 0-15,-11 19 12 16,-11 16 6-16,-4 2 2 15,-25-3-19-15,-11-5 4 16,-9-9 31-16,2-10-19 16,11-11-8-16,12-17-7 15,17-14 0-15,6-13 2 16,31 0 3-16,20-25-7 0,21-13-2 16,17-13-23-16,12-4-48 15,8-4-85-15,-1 1-627 16</inkml:trace>
  <inkml:trace contextRef="#ctx0" brushRef="#br0" timeOffset="96710.51">22454 9269 1183 0,'0'0'31'16,"0"0"-31"-16,0 0 2 15,0 87 61-15,-14-24 22 16,0 6-34-16,1 0-18 16,2-6-9-16,5-2-12 15,-1-7-12-15,5-3-5 16,0-6-3-16,-1-10-66 0,1-11-43 16,-5-17-8-16,-5-7-249 15</inkml:trace>
  <inkml:trace contextRef="#ctx0" brushRef="#br0" timeOffset="97327.42">22186 9557 232 0,'0'0'998'15,"0"0"-998"-15,0 0-55 16,96-28 55-16,-34 23 7 16,7-3-1-16,5-3-1 15,4-6-5-15,2-8 0 0,-4-6-28 16,-5-9 8-1,-11-5-9-15,-16-4 9 0,-14-2 5 16,-14 3 5-16,-14 7 10 16,-2 11 8-16,-18 8 34 15,-5 10 3-15,-1 8-22 16,2 4 9-16,0 21-2 16,1 19-11-16,0 16 10 15,2 10-13-15,0 5-2 16,2 0-1-16,2-1-13 15,0-3 2-15,3-3-2 16,2-7 0-16,2-11 2 16,3-13-2-16,5-12-31 15,0-12 21-15,0-9-37 16,12 0 10-16,9-10 32 0,5-1 5 16,4 3 3-1,-1 8 2-15,-1 0 16 0,-1 8 19 16,3 6-7-16,4-1-19 15,5-4 0-15,8-4-9 16,2-5-5-16,4 0-16 16,-2-18-16-16,-5-9 14 15,-6-8-28-15,-15-1 2 16,-15 2 10-16,-10 8 34 16,-21 10 9-16,-13 13 1 15,2 4 24-15,7 23 19 16,9 8-2-16,16 4-11 15,0 1-15-15,25-6-16 0,18-7 21 16,14-12-16-16,14-11-2 16,6-2-2-16,1-22-10 15,-5-8-1-15,-7-13-4 16,-7-10-24-16,-4-9-29 16,-6-2-70-16,-19 4-104 15</inkml:trace>
  <inkml:trace contextRef="#ctx0" brushRef="#br0" timeOffset="98261.24">10961 10702 1251 0,'0'0'0'15,"0"0"-53"-15,0 0 52 16,-9 82 1-16,-12-24 24 0,-3 4 8 15,-4-3-10-15,0-6-15 16,1-7 17-16,3-6-2 16,4-7-14-16,2-10 12 15,4-9-17-15,6-7 3 16,1-7-5-16,0-8-1 16,0-25-16-16,1-18-16 15,6-20 14-15,4-11 13 16,21-13 5-16,15-3-12 15,7-2 11-15,5 14-2 16,-2 27 6-16,-9 28 4 16,-5 31 3-16,-8 22 16 15,-2 29-8-15,-2 21 29 16,-4 13 21-16,-4 6-31 16,-2 2-18-16,-1-1-14 0,-2-1 2 15,4-3-13-15,3-4 6 16,4-3-53-16,1-9-13 15,4-13 15-15,-2-19-12 16,-4-21-32-16,-8-19-157 16</inkml:trace>
  <inkml:trace contextRef="#ctx0" brushRef="#br0" timeOffset="99527.39">10952 11180 1327 0,'0'0'1'0,"0"0"-1"0,0 0-7 16,0 0-5-16,0 0 9 16,62-45 0-16,-1 16 2 15,13-10-23-15,6-6-20 16,2-6 15-16,-5 4 11 16,-13 5 14-16,-18 15 4 15,-22 12 3-15,-17 13-2 16,-7 3 23-16,-11 22 13 15,-10 10-8-15,-1 6-1 16,7 1-22-16,9-3 12 16,6-5-18-16,6-3-4 15,15-8-4-15,6-8-11 0,6-9 7 16,6-4-19-16,3-13 8 16,4-13 2-16,2-9 16 15,-2-10-19-15,-2-10 14 16,-4-12-22-16,-6-5-50 15,-7-6 1-15,-8 0 20 16,-12 6 61-16,-7 15 8 16,0 18 75-16,-12 18 63 15,0 15-68-15,1 6-38 16,-1 17-4-16,-3 20-29 16,1 16 22-16,3 12 9 15,5 5 2-15,6 1 0 16,0-3-22-16,6-2-11 0,8-4-5 15,6-4-1 1,7-8-2-16,6-8-4 0,5-16-24 16,4-15 11-16,0-11-40 15,-2-14 17-15,-5-16 15 16,-8-6 9-16,-10-2 14 16,-7 7-1-16,-5 9 4 15,-3 13 23-15,-2 9 13 16,0 0 0-16,0 15-17 15,0 10-15-15,0 7 14 16,0 0-18-16,1-4 0 16,9-6 4-16,4-5-4 15,0-5-5-15,3-9-4 0,3-3-14 16,4-9 19 0,1-14-25-16,-2-9 14 0,-2-5 4 15,-6 2 9-15,-5 7-12 16,-2 7 13-16,-7 13 2 15,1 8 24-15,-2 4-4 16,0 18-12-16,0 6 10 16,0 6-12-16,0-3-4 15,10-1-3-15,9-3-2 16,9-6-3-16,12-4-1 16,9-11 6-16,9-6-2 15,5-3-1-15,0-17 2 0,-1-8-8 16,-6-5-5-1,-10-5 9-15,-14 0-10 0,-12 3-6 16,-15 6 18-16,-5 9 3 16,-1 9 16-16,-14 6 9 15,-1 5-13-15,-2 0-5 16,-5 12-2-16,1 6-5 16,4 2 4-16,6-1-4 15,7-3-1-15,3 0-4 16,2-2-14-16,2-1 11 15,12 0-8-15,8-1-7 16,3-2 13-16,3-1 4 0,4-5-4 16,3-2-10-1,9-2 20-15,5-6-7 16,4-11 7-16,0-10-2 0,0-7 2 16,-4-9 0-16,-5-8-5 15,-8-9-2-15,-8-5-12 16,-6-7 6-16,-10-2-7 15,-6 2 20-15,-6 13 0 16,0 20 37-16,-8 18 53 16,-2 18 0-16,-5 10-39 15,-1 32-28-15,-5 15-15 16,0 15 28-16,4 6 7 16,9 1-4-16,8 3-7 15,0-2-24-15,2-3-7 16,8-3-1-16,1-9-6 0,-2-8-30 15,-4-12 1-15,-1-15-63 16,-4-15-46-16,0-12-14 16,0-10-177-16</inkml:trace>
  <inkml:trace contextRef="#ctx0" brushRef="#br0" timeOffset="99721.53">12107 10436 1421 0,'0'0'0'16,"0"0"-253"-16,80-3 221 15,-19-5-4-15,13 0-106 16,18-6-226-16</inkml:trace>
  <inkml:trace contextRef="#ctx0" brushRef="#br0" timeOffset="101879.15">14529 10729 1157 0,'0'0'4'0,"0"0"-4"16,0 0 0-16,0 0 14 15,36 83 25-15,-27-36-13 16,0-2-11-16,-5-5-2 16,2-4 0-16,-2-4 3 15,3-5-6-15,0-4-10 16,-3-7 0-16,2-7-2 15,-1-5-6-15,4-6-22 16,7-24-5-16,6-13 23 16,6-14-1-16,2 2 6 15,-2 8 7-15,-3 10 9 16,-5 17-7-16,1 15 7 0,-1 1-7 16,3 20 11-16,7 8 4 15,4 2-12-15,4-1-3 16,5-6 3-16,4-11-5 15,2-10-2-15,3-2-7 16,-1-18-8-16,-6-8 9 16,-7-4 4-16,-10-3 4 15,-13-2-3-15,-13 4 6 16,-2 3-6-16,-15 8 8 16,-14 10 6-16,-6 10-5 15,-5 0 12-15,-1 15 5 16,1 12 12-16,1 6-22 0,4 4 8 15,5 1-2-15,7-1-4 16,8-3-11-16,8-4-4 16,4-6-15-16,3-8 13 15,0-8-45-15,16-8-21 16,9 0 26-16,7-17 12 16,7-2 24-16,1 1 0 15,-3 7 5-15,-1 5 2 16,-6 6 5-16,1 0 1 15,2 6-2-15,3 4-1 16,6-6-4-16,-2-4 1 16,1 0 3-16,-2-6-4 15,-3-14-7-15,-3-6-8 0,-2-10 13 16,-3-7-7 0,-7-8-3-16,-4-5 5 0,-7-7-10 15,-6-8 10-15,-4-7 6 16,0 0-10-16,0 10 11 15,-7 23 19-15,1 22 46 16,2 17 4-16,-2 7-40 16,-2 27-18-16,-6 22 2 15,-3 16 44-15,4 9-28 16,5 2-10-16,8-5 5 16,0-1-19-16,8-2-1 15,12-4-3-15,3-6-1 16,5-12-8-16,4-10-7 15,2-18-12-15,1-15-7 0,2-4-18 16,-1-22 8-16,-1-9 20 16,-3-9 6-16,-3-3 17 15,-8 3-11-15,-7 10 8 16,-7 11 4-16,-4 11 11 16,-3 8 22-16,0 0 12 15,0 15-35-15,0 11 4 16,0 7-1-16,0 2-7 15,0-3-5-15,11-3-1 16,8-5-2-16,4-5 2 16,6-6 0-16,5-11-8 15,2-2 0-15,4-15-14 0,1-16-10 16,2-5 9-16,-4-6 20 16,-8 5 3-16,-10 7 1 15,-12 14 4-15,-9 12 2 16,0 4 32-16,-6 12-9 15,-4 14-24-15,3 7 4 16,7 3 2-16,0-3-6 16,12-4-3-16,13-4-3 15,11-5 4-15,12-10-4 16,13-10 0-16,12-6-30 16,7-24 9-16,2-12-16 15,-5-9 10-15,-20 1 2 16,-24 10-7-16,-23 11 32 0,-12 19 3 15,-25 10 25-15,-6 17-9 16,-1 18 14-16,7 10 39 16,9 1-23-16,15-1-47 15,3-6 31-15,26-6-19 16,15-10-4-16,15-11-7 16,15-12-3-16,10-3-6 15,6-17-16-15,2-5 19 16,-11-4-46-16,-13-8-51 15,-21 1-36-15,-26 2-833 16</inkml:trace>
  <inkml:trace contextRef="#ctx0" brushRef="#br0" timeOffset="104980.14">1742 11550 1166 0,'0'0'0'0,"0"0"-13"16,0 0 13-16,22 101 16 16,-8-28 24-16,-7 9 8 15,-5-5-32-15,-2-7-8 16,0-7 9-16,0-6-16 16,-5-3 5-16,1-1-1 15,-3-10-5-15,4-10-5 16,-1-15 0-16,2-11 4 15,2-7-6-15,-5-7-3 16,-3-24-12-16,-4-18 19 16,-2-18-10-16,6-13 13 15,3-11 8-15,5-10-7 0,2-7 0 16,19 3-1-16,10 13 2 16,10 26-2-16,3 27 0 15,1 27 0-15,-4 12-2 16,-7 21 5-16,-4 19 1 15,-9 13 9-15,-11 9-8 16,-10 4 0-16,-6-1-3 16,-17-4 2-16,0-6-3 15,1-13-2-15,12-15-17 16,10-13-16-16,8-13-5 16,25-1 7-16,10 6 25 15,12 4 7-15,0 12 3 0,-8 7 2 16,-14 4 7-16,-20 1-9 15,-13 3 13-15,-14-3 17 16,-16-1-14-16,-1-6-13 16,6-13 3-16,12-8-2 15,6-6-7-15,7-10-13 16,0-22 9-16,7-12-8 16,13-13-3-16,9 3 5 15,10 10-17-15,-3 14 27 16,-1 16 6-16,-6 14 1 15,-6 6 7-15,1 15 3 16,-3 10-3-16,0 3 0 16,-1-1-13-16,1 0-1 0,2-4 5 15,2-2-5-15,2-7-2 16,1-7 1-16,3-10-28 16,-1-3 1-16,2-16 10 15,0-9 2-15,-3-11 8 16,-3-3 1-16,-4-7 6 15,-6-5-1-15,-7-4-4 16,-4 4 1-16,-5 11-6 16,0 13 11-16,-7 16 16 15,-4 9 10-15,-3 2 16 16,-2 10-23-16,-5 13 0 16,-1 4 3-16,1 4-9 0,5-4 9 15,5-3-6 1,1-3-16-16,6-8-1 0,4-5-3 15,0-4-17-15,0-3-29 16,0-1-30-16,9 4-9 16,11 8 87-16,4 7 2 15,3 12 7-15,0 5 16 16,1 2-8-16,-1-3-9 16,0-8 8-16,-2-9-11 15,0-13 10-15,-3-5-7 16,-1-15 4-16,0-18 0 15,-1-11-3-15,0-6-2 16,-3-6-1-16,-4-5 1 16,-4 0-2-16,-4 0-3 15,-5 11-4-15,0 13 0 0,0 18 8 16,0 12 7-16,0 7 12 16,0 11-23-16,0 15 0 15,0 8 0-15,6 6 3 16,13-2 1-16,12 0-4 15,9-1-5-15,5-3 5 16,5 4 4-16,-7 1 1 16,-7 1 21-16,-8 2-6 15,-14-2 7-15,-14-3-8 16,-5-4-19-16,-25-3 0 16,-8-4-9-16,-13-8-7 15,-5-11-26-15,-3-7-29 0,-1-8-109 16,-1-20-473-16</inkml:trace>
  <inkml:trace contextRef="#ctx0" brushRef="#br0" timeOffset="105263.35">2274 11606 1252 0,'0'0'0'16,"0"0"-22"-16,0 0 8 16,0 0 11-16,0 0 1 15,0 0 2-15,68-18 8 0,-59-14-1 16,-9 0-4-16,0 8 10 16,-16 9 8-16,-9 9 31 15,-4 6-52-15,1 6-1 16,2 17-3-16,9 11-40 15,17 5-23-15,10 2-53 16,26-2-296-16</inkml:trace>
  <inkml:trace contextRef="#ctx0" brushRef="#br0" timeOffset="105606.1">3787 11925 1202 0,'0'0'2'0,"69"-2"-2"16,-22-5 0-16,1-1-1 16,0 0-14-16,-5-1-7 15,-4 2-2-15,-7 1-66 16,-14 3-116-16,-18 3-238 15</inkml:trace>
  <inkml:trace contextRef="#ctx0" brushRef="#br0" timeOffset="105769.54">3801 12046 1151 0,'0'0'0'0,"0"0"-13"15,0 0 11-15,82 25-4 0,-39-25 6 16,3 0 0-16,3-12-3 15,-3 1-54-15,-6-1-9 16,-6 1-25-16,-10 0-74 16,-12 1-103-16</inkml:trace>
  <inkml:trace contextRef="#ctx0" brushRef="#br0" timeOffset="106197.71">3942 11612 931 0,'0'0'55'16,"0"0"-20"-16,0 0 39 0,-68-29-11 15,56 29-21 1,4 0-12-16,5 0-1 0,1 0-11 16,2 0-10-16,0 7-5 15,0 3 2-15,0 3 1 16,0-3-6-16,2 0-2 15,5 0-1-15,2-1 6 16,3 2 0-16,4-1-3 16,6 3 0-16,5 0 0 15,14 5 1-15,8 0 1 16,10 4-1-16,3 2 1 16,-2 5-2-16,-3 2-3 15,-9 3 0-15,-5 2 3 0,-9 2 9 16,-11 2-9-16,-21 1 0 15,-4 9 0-15,-32 4 32 16,-12 7-3-16,-11-2-13 16,1-2-3-16,-1-6 4 15,7-2-17-15,6-3-21 16,12-2-43-16,16-4-22 16,8-3-59-16,8-4-467 15</inkml:trace>
  <inkml:trace contextRef="#ctx0" brushRef="#br0" timeOffset="107865.42">5294 11623 1137 0,'0'0'50'15,"0"0"-37"-15,0 0-13 16,0 0 5-16,0 0 3 0,22 76 86 16,-3-9-33-1,-5 5-20-15,-3-4-19 0,-3-5-6 16,-2-2-2-16,-2-2-14 16,0 1-10-16,-1-7-23 15,-3-9-29-15,0-13-22 16,-3-14-31-16,-15-14-82 15,-4-3-268-15</inkml:trace>
  <inkml:trace contextRef="#ctx0" brushRef="#br0" timeOffset="108400.21">5105 12049 1093 0,'0'0'1'16,"0"0"-1"-16,0 0 0 0,100-62 3 15,-38 40 4-15,8-5-5 16,7-7 6-1,1-5-6-15,-5-6-2 0,-9-6-9 16,-12-1 1-16,-12-1 3 16,-17 2 1-16,-13 11 0 15,-10 11 4-15,-3 12 4 16,-17 11 35-16,-5 6-17 16,-5 12-4-16,3 17 18 15,4 15 3-15,3 12 2 16,8 4-23-16,5 5 25 15,5-3-36-15,2-5-2 16,0-1 0-16,0-7-4 16,0-4-1-16,4-11-5 0,3-10-20 15,0-11-14 1,7-12-26-16,2-1 41 0,6-2 22 16,8-4 4-16,5 4 14 15,3 2-2-15,-1 8 2 16,-1 4 13-16,-4-3-19 15,-1-9-5-15,-3-2-5 16,-3-21-9-16,-2-10 3 16,-7-1-8-16,-10 0 14 15,-6 11 0-15,-9 12 1 16,-8 11 35-16,-4 5 9 16,0 21-11-16,6 12 15 0,7 5-8 15,8-2-41-15,8-5 2 16,21-7-2-16,12-12-16 15,11-12-14-15,7-5-22 16,7-8-41-16,5-13 17 16,3-5-38-16,-2-3-212 15</inkml:trace>
  <inkml:trace contextRef="#ctx0" brushRef="#br0" timeOffset="109067.9">7447 11921 1082 0,'0'0'0'16,"0"-84"0"-16,-7 58 0 16,-5 11 43-16,-10 14 12 15,-6 1-31-15,-10 20-2 0,-5 11-8 16,1 6 1-16,10 3-10 15,16-1-5-15,16-4-4 16,16-1-33-16,26-3 26 16,13-5-12-16,6-7 7 15,-2-4 1-15,-7-3 4 16,-13-2 7-16,-17-3 3 16,-14 2-3-16,-8 1 4 15,-20 3 21-15,-19 7 10 16,-12 0-8-16,-10 0-10 15,2-4 18-15,7-6-9 16,15-4 10-16,17-4-18 16,15-2-14-16,7-5-25 15,25-17-35-15,17-16 19 0,17-9 21 16,5-9-25-16,3 3-21 16,-7 10 57-16,-11 17 9 15,-15 17 41-15,-15 9 18 16,-11 11-38-16,-8 16 39 15,-2 12 0-15,0 5-25 16,0 0-3-16,0-5-26 16,0-6-6-16,5-9 0 15,9-7-26-15,3-9-13 16,3-8-37-16,-2 0-17 16,-2-13-133-16,-6-9-421 15</inkml:trace>
  <inkml:trace contextRef="#ctx0" brushRef="#br0" timeOffset="109316.09">7634 11772 1180 0,'0'0'0'16,"0"0"-43"-16,0 0 43 15,0 0 2-15,75-19 1 16,-57-4-3-16,-7-5 7 15,-8 1 10-15,-3 3 34 16,-12 8-11-16,-13 9 13 0,-4 7-26 16,-1 0-27-1,4 15-3-15,9 7-27 0,12 4-41 16,5 5-15 0,27 2-132-16,8 3-217 0</inkml:trace>
  <inkml:trace contextRef="#ctx0" brushRef="#br0" timeOffset="110200.78">8060 12020 857 0,'0'0'5'16,"0"0"-5"-16,0 0 29 15,0 0 11-15,0 0 11 16,0 0 14-16,31 14 31 15,-22 28-58-15,0 2-14 16,-3 1-4-16,-3-5-8 16,-1-5 1-16,-2-4-3 0,0-8-8 15,0-5 8-15,0-9-9 16,0-6 7-16,-4-3 9 16,1 0-12-16,-6-12-5 15,3-10-15-15,2-8 4 16,4-12 9-16,0-4-25 15,4 2 0-15,9 9 8 16,1 13 19-16,1 15 0 16,4 7 0-16,-1 9 0 15,1 14 10-15,-2 7-8 16,-5 0 1-16,-7-5-1 16,-3-6 0-16,-2-9 5 0,0-8-7 15,0-2 3 1,2-7-7-16,5-17 1 0,4-8-26 15,4 3 27-15,7 7 2 16,2 11 6-16,2 11-1 16,3 4 2-16,4 16 9 15,5 5-10-15,-1-3-5 16,1-2-2-16,1-9-3 16,-7-7 0-16,-2-4-10 15,-4-13-4-15,-5-16-7 16,-7-8-7-16,-7-6-5 15,-7-6 5-15,0-4 5 16,-7-5-28-16,-7-7-21 16,-2-5 49-16,0 2 27 15,1 14 14-15,5 17 95 0,3 20 58 16,4 16-101-16,3 8-50 16,0 25-14-16,0 20 37 15,0 17 19-15,5 11-15 16,7 12 27-16,3 11-27 15,0 7 0-15,2 5-20 16,-2 1-18-16,-2-6-2 16,-4-3-6-16,-3-6-2 15,-5-8-11-15,-1-6-23 16,0-9-28-16,0-16-19 0,-3-15 6 16,-4-26-58-1,1-21-149-15</inkml:trace>
  <inkml:trace contextRef="#ctx0" brushRef="#br0" timeOffset="111334.5">8681 11969 1053 0,'0'0'0'0,"0"0"0"16,56 100 14-16,-51-49 24 16,-5-5-20-16,-12-5-10 0,-6-14 4 15,4-9-6-15,5-8 6 16,7-7-12-16,2-3-18 16,6-7-2-16,14-17 1 15,7-14-4-15,6-15-27 16,1-12-29-16,0-9 2 15,-3-10 21-15,-3-3 33 16,-7-1 21-16,-8 12-34 16,-7 22 36-16,-6 25 122 15,0 20 73-15,0 9-94 16,-5 20-64-16,-2 16-25 16,-4 15 31-16,4 9-15 0,5 5-8 15,2-1 10 1,2-1-21-16,11-2 17 0,8-1-26 15,4-6 0-15,5-7-1 16,1-11-2-16,4-19-16 16,-3-16-8-16,2-6-9 15,-2-24 13-15,-1-12-13 16,-5-9 19-16,-6 1 17 16,-6 8-4-16,-7 15 4 15,-5 13 20-15,-2 13 15 16,0 1 11-16,0 20-42 15,0 10 5-15,0 6 11 16,2 0-20-16,9-6-1 16,7-5-3-16,2-10-13 15,4-9 6-15,-1-7-13 0,3-7 2 16,0-14 20-16,-3-9-16 16,-3-4 12-16,-4 1 5 15,-6 4 2-15,-2 5 2 16,-1 6-3-16,-4 9 13 15,1 4 13-15,-4 3-12 16,2 1 3-16,-2 1 3 16,0 0 7-16,0 0 9 15,0-2-7-15,0 2 5 16,0-1-7-16,0 1-17 16,0 0 1-16,0-1-10 15,0 1 4-15,0 0-3 0,0 0-2 16,0 0-1-16,0 0 1 15,0 0 1-15,0 0 1 16,0 0 2-16,0 0-3 16,0 0 8-16,0 0-7 15,0 0-2-15,0-1 8 16,-2-3-8-16,-5-2 1 16,-4 0-1-16,1 1 2 15,6 3-4-15,1 1 2 16,2 1-1-16,1 0-1 15,0 0-2-15,0 21-8 16,2 19 6-16,10 24 6 16,6 14 8-16,3 12-6 0,5 8-2 15,2 1 7-15,3 2-7 16,-1-5 5-16,-1-6-5 16,-6-9 0-16,-9-9 1 15,-10-11-1-15,-4-13 0 16,-17-11 0-16,-16-11 6 15,-8-13-2-15,-11-13-4 16,-3-5 0-16,-4-29-1 16,9-14 1-16,3-12 0 15,12-11-3-15,10-6-9 16,16 0-27-16,9 1-28 16,17 8-12-16,21 7-9 0,18 6-29 15,9 6-247 1</inkml:trace>
  <inkml:trace contextRef="#ctx0" brushRef="#br0" timeOffset="116002.1">9770 11737 822 0,'0'0'12'16,"0"-69"23"-16,0 44 46 0,-2 4 24 15,0 10-27-15,-1 5-30 16,1 4-17-16,2 2 14 16,0 12-45-16,0 25 0 15,0 24 20-15,0 21 28 16,9 13-27-16,5 11-20 16,0 7 6-16,2-2 5 15,2 0-12-15,-3-12 0 16,1-10-3-16,1-9 6 15,1-10-11-15,2-9 3 16,0-9-6-16,-2-14 8 16,-1-14-17-16,-6-15-7 15,0-9 1-15,-1-9 0 0,-3-20 25 16,-3-15 0-16,-4-10-10 16,0-9 6-16,-18-4-3 15,-13 0 8-15,-14 4 0 16,-11 11 3-16,-8 9-4 15,0 13 4-15,5 10 0 16,13 4 11-16,15 3-3 16,13 4-1-16,15-2-8 15,3-4-2-15,21-8-22 16,15-6 4-16,13-2 18 0,10 5-4 16,3 9-4-1,-2 8 8-15,-7 9-1 0,-10 8 1 16,-7 10-1-16,-9 5 1 15,-6 0-2-15,-5-3-1 16,-5 0 5-16,-2-7-4 16,-2-2 4-16,2-4 0 15,0-5 1-15,7-2-3 16,2 0 4-16,7-17 4 16,3-5-8-16,4-4-4 15,-1 1 3-15,-2 6 2 16,-5 7-1-16,-2 9 0 15,-6 3 0-15,0 3 12 16,-4 13-11-16,3 2 3 16,-2-2 3-16,0 0-5 0,2-7-2 15,2-6 0-15,7-3-5 16,9 0 0-16,8-7 5 16,6-1-4-16,4 3 4 15,-2 5 3-15,3 0 1 16,-3 0-3-16,1 0 1 15,-4-2-1-15,-3-8-1 16,-3-5-4-16,-6-8 2 16,-9-1-16-16,-11-3 1 15,-12 4 12-15,-2 4 5 16,-9 7 1-16,-2 5 11 16,1 7 26-16,-1 9-15 0,1 20-19 15,-3 16 10 1,2 13 6-16,0 11-9 0,5 9 11 15,2 10-7-15,3 8 0 16,1 7 12-16,0 2-9 16,2-1-18-16,7-5 2 15,-2-13-2-15,-3-10 0 16,-4-20-8-16,0-14 1 16,0-18-18-16,-4-11-5 15,-3-13-16-15,-6-8-17 16,-4-24-12-16,-8-17-150 15,-5-21-72-15,-8-18-105 16</inkml:trace>
  <inkml:trace contextRef="#ctx0" brushRef="#br0" timeOffset="116288">9948 11581 1009 0,'0'0'0'15,"0"0"-69"-15,0 0 65 16,79-2 4-16,-59-13 6 16,-6-5 3-16,-6-3 9 15,-8-1 32-15,-2 2 32 0,-17 9-33 16,-6 7 5-16,-4 6-19 15,-3 16-15-15,2 14-18 16,6 7-4-16,11 5-9 16,13-2-45-16,12-2-64 15,29-6-166-15</inkml:trace>
  <inkml:trace contextRef="#ctx0" brushRef="#br0" timeOffset="118352.93">11999 12020 1199 0,'0'0'0'15,"0"0"-78"-15,0 0 73 16,0 0 0-16,0 0 7 16,27-78-4-16,-12 41 2 15,-3 0 0-15,-8-1 5 16,-4 5 12-16,0 9 1 16,0 6 2-16,-9 11 11 15,-2 7-9-15,-7 0-17 16,-7 11 3-16,-3 11-1 0,-2 8 3 15,5 4-4-15,2 2-4 16,6 2 1-16,3 3 16 16,2 1-18-16,2 2 0 15,3-5-1-15,6-8 0 16,1-8-2-16,0-11-34 16,12-12-8-16,6-4 14 15,10-16 14-15,1-2 10 16,2 6 5-16,-5 11 2 15,-4 5 21-15,-3 17-8 16,-1 7 1-16,0 4 8 0,1-3-21 16,0-7-2-1,-2-6 0-15,0-9 0 0,2-3-2 16,-1-11-4-16,3-15 6 16,0-8 1-16,0-7-1 15,0-2 0-15,4-1 3 16,5 6-2-16,2 10-1 15,4 11-1-15,-4 13 1 16,-1 4 1-16,-7 15 3 16,-1 11-4-16,-7 8 21 15,-5 2-16-15,-6 1 10 16,-5-1-13-16,0-6-1 0,-6-6 14 16,-2-7-14-1,2-10-1-15,5-4 0 0,1-3-6 16,0-14-14-16,3-13 10 15,12-11-10-15,6-6 15 16,9-2 5-16,6 6-22 16,5 7 4-16,4 14 16 15,-6 13 2-15,-5 6 0 16,-4 12 0-16,-7 13 12 16,-6 6-12-16,-8 2 2 15,-6 1 1-15,-3-2 1 16,-4-6 2-16,-9-3-6 15,-1-5 6-15,-1-5 8 16,0-5-13-16,4-6-2 16,0-2-4-16,3-2-23 0,4-8 3 15,4 0 13-15,0 3 11 16,5 5-4-16,8 2 6 16,2 0-1-16,3 2 4 15,1 3-4-15,2 0 0 16,3-5 0-16,4 0 1 15,2-6-4-15,4-12-2 16,2-6 0-16,-4-2-47 16,-3-3 4-16,-6 1 39 15,-7 0 5-15,-3 4 4 16,-5 8 7-16,-4 3 25 16,-2 10 35-16,-2 3-12 15,0 0-42-15,0 13-11 16,0 8 7-16,0 4 0 0,0 6-2 15,0 0-3-15,0 0-4 16,8-4 0-16,7-5 0 16,5-9 0-16,3-5 0 15,3-8-3-15,-2-3 3 16,1-15-14-16,-4-7 5 16,-5-4 8-16,-1-2 2 15,-5 0-1-15,-1 4 0 16,-2 3 0-16,-1 8 6 15,-4 7-4-15,1 6 2 16,-3 3 5-16,0 4-7 0,0 17 6 16,0 6 8-1,0 5-14-15,0 4 6 0,0-1-7 16,9-2-2-16,5-7 1 16,1-5-4-16,4-10 0 15,0-6-8-15,1-5-1 16,1-5 11-16,1-13-14 15,-3-7-6-15,-1-4 16 16,-2-4-10-16,-1 3 14 16,1 1 2-16,-3 8-2 15,-4 10 2-15,-4 5 0 16,-2 6 0-16,1 0-1 16,-2 13 2-16,-2 9 20 15,0 4-10-15,0 3-5 0,-9-1 13 16,0-1-18-16,1-5-1 15,3-5 0-15,2-7 2 16,3-5 1-16,-1-5-3 16,1 0-1-16,0-3 0 15,0-11-10-15,0-6 9 16,1-4 0-16,10-3 4 16,4-4 2-16,3 1-4 15,3 4-13-15,0 8 11 16,-1 8-5-16,-1 8 3 15,-4 2 3-15,0 7 1 16,-5 12 8-16,-4 7-5 16,-4 1 13-16,-2-2-7 0,0-3-4 15,0-8 0 1,0-6 0-16,0-8-5 0,0 0 1 16,5-16-1-16,11-10-9 15,7-7 7-15,5 3-5 16,1 6 3-16,0 13 3 15,-6 11 2-15,-3 0 10 16,-1 15-8-16,3 5 0 16,3 3 6-16,3-1-5 15,4 0-4-15,1-6 3 16,4-5 1-16,4-4-4 16,5-7 0-16,3 0-2 15,-3-7-1-15,-7-11-7 16,-10-7 5-16,-9-7-1 0,-8-7-10 15,-7-12 4-15,-3-7-26 16,-2-8-4-16,0-3 25 16,0 3 17-16,0 7 36 15,-6 16 28-15,-1 15-38 16,2 15 19-16,4 10-40 16,-3 3-2-16,0 16-3 15,-1 17 7-15,-2 16 34 16,3 11-18-16,2 12-2 15,2 11 9-15,0 13-12 16,0 14 1-16,5 7-5 16,2 6-11-16,-1-3 2 15,0-7-5-15,-1-8 0 0,-2-11-4 16,-2-18-19-16,-1-13-10 16,0-17-17-16,0-19-11 15,-7-19-26-15,-4-8-64 16,2-24-373-16</inkml:trace>
  <inkml:trace contextRef="#ctx0" brushRef="#br0" timeOffset="119736.58">14421 12051 1119 0,'0'0'0'0,"0"0"-49"16,67 18 49-16,-55 18 23 16,-11 4 26-16,-1 0-33 15,-14-10 1-15,-12-8-1 16,-1-7 6-16,3-7-14 16,7-3-8-16,9-5 15 15,8 0-15-15,0-5-38 16,12-15 30-16,13-6-20 15,11-10 12-15,13-12-40 16,10-6-15-16,4-9 14 16,3-7 33-16,-5-3-55 0,-9-4 41 15,-7 6 4 1,-12 16 34-16,-18 18 138 0,-9 18 46 16,-6 14-79-16,0 5-51 15,-9 6-20-15,-10 20-25 16,-4 13 5-16,-2 10 11 15,5 5 0-15,10 4 5 16,6-1-11-16,4-2-11 16,2 0-8-16,10-1 0 15,8-4-2-15,2-10-20 16,6-11-1-16,4-17-42 16,0-12 26-16,-2-5 21 15,-1-15-6-15,-7-2 24 0,-7 7 0 16,-6 7 0-16,-4 8 25 15,0 1-24-15,0 15 29 16,3 5 6-16,1 1-33 16,0-5 2-16,2-3-5 15,3-6-11-15,3-7-6 16,4-1-5-16,6-13 1 16,5-14-12-16,0-6 5 15,-3-5 10-15,-5 2 4 16,-6 5 14-16,-6 10 3 15,-5 9-3-15,-4 12 29 16,-3 0-20-16,0 18-4 16,1 8 19-16,0 5-17 15,4 1-1-15,4-1-6 0,4-6-3 16,5-3 1-16,4-9 1 16,8-8-9-16,4-5 5 15,3 0 5-15,1-9-4 16,-6-13 4-16,-7-5-6 15,-7-6 3-15,-11-4 3 16,-7-2-8-16,-2-2 6 16,-18 6-7-16,-6 5 9 15,0 11 1-15,-1 10 19 16,1 9 22-16,-1 8-32 16,1 13-8-16,1 8-4 15,7 6 2-15,6 3-6 0,7-2-3 16,5-3-2-1,0-5-10-15,13-9 6 0,13-5-2 16,9-8 11-16,10-6-10 16,3-4-23-16,0-16-24 15,-1-7 10-15,-1-4 37 16,-2-4 15-16,1-2 1 16,-3 3 11-16,-4 4-7 15,-11 10 19-15,-9 8 43 16,-11 8-30-16,-3 4-9 15,-3 5-1-15,-1 15 3 16,0 9 11-16,0 7-25 16,0 5-11-16,0 0 3 0,4 1 1 15,8-6-2-15,3-5-6 16,5-6 0-16,3-8 3 16,1-10 0-16,4-7-3 15,2-3 0-15,2-19-6 16,-2-9-12-16,-1-9 1 15,-3-2 15-15,0 2 0 16,-2 1 2-16,-3 13-1 16,-4 9 1-16,-1 12 6 15,-3 5-6-15,0 2 4 16,2 11 1-16,1 3 10 16,1 0-13-16,2-3 2 15,3-6-4-15,4-7 0 0,4 0 0 16,-1-9 0-16,-2-7-5 15,-6 0 3-15,-5 3 2 16,-9 2 0-16,-3 2 3 16,-3 4-3-16,-1-1 0 15,0 2-2-15,0 2-12 16,0 2 5-16,-5 0-15 16,-4 0 9-16,0 0-15 15,-2 1-26-15,1 4-69 16,-3-1-83-16,-1 0-433 15</inkml:trace>
  <inkml:trace contextRef="#ctx0" brushRef="#br0" timeOffset="120788.86">16401 12035 814 0,'0'0'138'0,"0"0"-127"15,0 0 22-15,0 0 58 16,0 0-53-16,0 0 4 16,12 66-5-16,-16-31-20 15,-3-1-1-15,2-5 1 16,5-3-13-16,0-4-4 15,0-5 9-15,5-4 2 16,7-3-3-16,6-6-8 16,1-4 0-16,2 0 10 15,4-6-9-15,-2-12 1 16,3-6-2-16,2-8 7 16,0-9-6-16,4-9-1 0,0-8 0 15,1-4 0-15,-1 1-9 16,-6 8-3-16,-9 13 3 15,-7 16 9-15,-8 14 1 16,-2 9 12-16,0 1-12 16,0 9-1-16,-2 12 2 15,-1 8-2-15,1 1 4 16,2-2-4-16,0 0-1 16,9-2-11-16,3-1 2 15,0 0 5-15,-3-1 6 16,-4 0-1-16,-4-2 6 15,-1-2-1-15,-2-1 9 16,-14-4-9-16,-1-3 5 16,-1-6 7-16,-1-2-17 15,2-4 0-15,-3 0-1 0,2-2 1 16,-2-9-10-16,-1-1-5 16,-2-4-5-16,2-1 9 15,-1-3-18-15,3 0-6 16,5-1 27-16,6 2 8 15,7 3 15-15,1 3-15 16,0 6 0-16,0 3 17 16,0 4-17-16,0 0 1 15,5 11-1-15,7 8 39 16,2 4-8-16,2 0-24 0,2-3-3 16,5-5-1-1,3-4-3-15,6-8 0 0,4-3 0 16,1-9 5-16,1-11 0 15,-3-7 1-15,-7-2-3 16,-6-7 1-16,-4-3-4 16,-6-4-36-16,-3 1-70 15,-9 2-184-15</inkml:trace>
  <inkml:trace contextRef="#ctx0" brushRef="#br0" timeOffset="121371.23">15147 11830 370 0,'0'0'632'0,"0"0"-613"15,0 0 6-15,0 0 34 16,0 0-36-16,0 0-21 15,18 53 14-15,-12-52-10 16,0-1 2-16,5 0 8 16,1-13 2-16,-3-5 4 15,-2-2-22-15,-7 0 0 0,0 0 13 16,-9 4-8-16,-11 5 21 16,-3 6-5-16,-3 5-14 15,-1 5-5-15,0 13-2 16,6 7-13-16,8 3-21 15,8-3-69-15,5-3-229 16</inkml:trace>
  <inkml:trace contextRef="#ctx0" brushRef="#br0" timeOffset="121937.85">14887 11421 835 0,'0'0'30'0,"0"0"32"0,3-61 5 15,-1 58 3 1,-1 3-43-16,-1 22-17 0,0 20 46 15,0 16 17-15,0 6-35 16,-2-1-27-16,-3-7-7 16,1-8-2-16,2-5-2 15,1-3-15-15,-1-7-30 16,2-6-42-16,0-11-69 16,0-10-264-16</inkml:trace>
  <inkml:trace contextRef="#ctx0" brushRef="#br0" timeOffset="122195.85">14686 11659 1098 0,'0'0'0'15,"0"0"-91"-15,0 0 51 16,104-44 40-16,-40 34 7 15,7 0 1-15,3 1 23 16,-3 2 11-16,-5-1 32 16,-11 3-41-16,-19 2-21 15,-17 1-6-15,-15 2-6 16,-4 0-6-16,-9 0-26 0,-12-2-165 16,-6 0-403-1</inkml:trace>
  <inkml:trace contextRef="#ctx0" brushRef="#br0" timeOffset="126658.09">17403 11931 825 0,'0'0'36'15,"0"0"-24"-15,0 0 76 16,0 0 1-16,0 0-35 16,0 0-27-16,-46-63-11 15,60 53 10-15,4 3-23 16,1 6 10-16,1 1-5 15,-2 10-7-15,-2 14 9 16,2 7 9-16,-4 6-3 16,-5-2 15-16,-2-1-26 15,-7-2-3-15,0-5 13 16,0-4-11-16,-7-4-2 0,0-7 7 16,0-6-9-16,4-4 17 15,0-2-17-15,1-5-12 16,1-19-4-16,1-13 8 15,0-9-6-15,2-4 7 16,15 5-16-16,4 8 14 16,3 13-3-16,3 15 10 15,-2 9-1-15,-2 12 3 16,0 13 0-16,0 9 3 16,-5-1-2-16,-2-4 15 15,-7-5-16-15,-4-4 0 0,-3-10 10 16,-2-5-9-16,2-5 1 15,0 0-2-15,3-15-24 16,6-12 22-16,7-7-12 16,5 0 13-16,4 9-2 15,-1 12 3-15,-3 10 0 16,-3 3-2-16,0 12 5 16,2 6 9-16,4 2-11 15,2 1 0-15,3-4 4 16,2-6-3-16,1-7-2 15,1-4 0-15,0-2-11 16,-1-12 5-16,-5-6-1 16,-6-4-6-16,-6-1 7 15,-7-4 6-15,-7-1-2 0,-3 0 2 16,0 3 0-16,0 5-10 16,-10 9 14-16,1 6-4 15,-4 7 29-15,-3 0-8 16,-3 9-8-16,-3 9 3 15,-2 7-12-15,3 4 24 16,3 2-17-16,5 3 4 16,4 0-2-16,3-2-6 15,2-3-7-15,3-3-1 16,1-8-7-16,0-7 0 16,6-11-37-16,7 0-11 15,5-14 56-15,5-5 0 0,3 1 3 16,0 4-11-16,-5 10 22 15,-1 4-18-15,0 3 7 16,3 12-3-16,4 2 11 16,2 0-10-16,0-3 1 15,0-4-2-15,0-6 0 16,-2-4 1-16,3-1-1 16,2-15-4-16,0-6 1 15,1-5 3-15,-2-6-5 16,-7-5-10-16,-5-3-2 15,-7 6 10-15,-8 6 7 16,-4 12 0-16,0 11 9 16,-14 6 21-16,-9 5-1 0,-6 19-24 15,-1 7 1 1,5 5 22-16,8 0-28 0,12 1-1 16,5-7 0-16,5-5-4 15,10-5-8-15,3-7 0 16,1-9-7-16,1-4 19 15,3-5-7-15,1-14 5 16,-1-7 1-16,-2-6 2 16,-2-7-4-16,-4-9-11 15,-1-7-5-15,-1-9 10 16,-3-7-34-16,-3-1-11 16,-3 9 35-16,-4 15 20 0,0 20 17 15,-7 17 63 1,-2 11-33-16,-1 2 14 0,-3 24-57 15,-3 13 6-15,1 11 24 16,6 4-20-16,9 2 0 16,0-2-8-16,11-1-1 15,12-1 2-15,8-4-7 16,7-6 0-16,8-9 5 16,6-12-1-16,4-12-8 15,1-9-11-15,-3-14-6 16,-7-17 2-16,-8-9-33 15,-10-6 20-15,-14 7 8 16,-12 9 22-16,-3 14 2 16,-22 16 38-16,-12 4 22 15,-4 22-19-15,-1 10-8 0,9 2-12 16,20-1-12-16,10-5-9 16,28-3-8-16,18-9 6 15,11-11-12-15,11-9 8 16,1-7-34-16,-5-17 40 15,-13-7 3-15,-17-3-3 16,-15-2-30-16,-8 3-34 16,-6 5-32-16,-5 6-360 15</inkml:trace>
  <inkml:trace contextRef="#ctx0" brushRef="#br0" timeOffset="129791.9">3594 12866 508 0,'0'0'462'0,"0"0"-462"0,-5-54 5 16,5 40 16 0,0 2-16-16,0 3 23 0,0 3 1 15,0 2-4-15,0 4 1 16,0 0-5-16,0 0-18 15,0 0 14-15,0 8-17 16,10 17 0-16,6 17 20 16,2 12 4-16,-2 8-6 15,-3 0-18-15,-2-1 0 16,-4-8 8-16,-2-7-8 16,-3-8 0-16,-1-13 1 15,-1-10 0-15,0-8 7 16,0-7-8-16,1 0-10 15,2-2 7-15,6-20-34 0,9-5 24 16,9-1 2-16,5 5 10 16,5 14 0-16,1 9 0 15,-3 0 1-15,-4 11 1 16,-10 5-1-16,-8 1 0 16,-10 1 1-16,-3 0 2 15,-7-2 20-15,-13 0-14 16,-3-3-6-16,-4-3 10 15,1-4-13-15,2-2 0 16,7-2 5-16,6-1 0 16,6-1 12-16,5 1-17 15,0 1-5-15,0 1 1 0,7 3-13 16,11 0 9-16,5-5 4 16,5-1 4-16,1 0 5 15,4-7-5-15,-2-8 0 16,1-5 5-16,-1-3-4 15,-3-3-1-15,-3 1 0 16,-9 1 2-16,-5 5-1 16,-4 9-1-16,-7 4 0 15,0 4 15-15,0 2-5 16,0 0-2-16,0 8-5 16,2 7 4-16,3 2 12 15,6 0-19-15,1-3-4 16,6-6 3-16,2-5-26 0,1-3-1 15,4-8 23 1,0-12-4-16,0-5 2 0,-2-4-8 16,-5 2 15-16,-5 4-2 15,-5 6 2-15,-2 7 0 16,-5 7 5-16,1 3 6 16,2 16 2-16,3 16 10 15,4 17 25-15,0 8-10 16,1 8-36-16,6 4 20 15,-2 6 15-15,7 3-25 16,-1 0-3-16,-1 5-9 16,-2 0 3-16,-6-9 9 0,-6-5-11 15,-7-10-1-15,-2-14 6 16,-17-12-3 0,-11-11 9-16,-5-10-12 0,-6-12 4 15,-5 0-13-15,-4-17 9 16,0-13 0-16,4-4-4 15,8-8 5-15,10-6-3 16,17-2-35-16,9 2-25 16,7 0 5-16,26 4-34 15,12 4-58-15,8 0-306 16</inkml:trace>
  <inkml:trace contextRef="#ctx0" brushRef="#br0" timeOffset="131059.21">5153 13034 990 0,'0'0'0'0,"0"0"-13"0,0 0 13 15,0 0 14-15,-5-66 10 16,-11 56 9-16,-4 1-6 15,-5 3 9-15,2 3-8 16,1 3-6-16,-1 1 0 16,2 18-13-16,-2 10-9 15,3 9 15-15,2 2-11 16,4-3 7-16,5-5-11 16,7-6 3-16,2-5-15 15,0-8 11-15,0-8-30 16,10-5 2-16,7-2-47 0,6-13 70 15,9 0 6 1,3 2 6-16,4 11 17 0,1 2-13 16,-1 8 6-16,1 10-2 15,3-2-14-15,0-3-13 16,7-7-68-16,2-6-250 16</inkml:trace>
  <inkml:trace contextRef="#ctx0" brushRef="#br0" timeOffset="132711.23">6188 13033 1157 0,'0'0'14'16,"19"55"-14"-16,-3-14 2 15,0 0 6-15,-7-1 2 16,-3-2-3-16,-3-7 12 16,-3-5-12-16,0-7 2 15,0-6 16-15,0-5-25 0,0-6 0 16,0-2-2-1,0-2-17-15,0-16 1 0,0-7 4 16,4-7 0-16,8-2 7 16,5 7 9-16,4 10-2 15,2 11 0-15,-1 6-1 16,1 10 1-16,-2 11 8 16,1 5 4-16,-5-1-1 15,-4-1-10-15,-4-7 6 16,-2-6-5-16,-2-4 5 15,-1-7-14-15,3 0-11 16,2-15-7-16,7-7 24 0,4-5-21 16,3 2 17-1,-2 11 4-15,-1 10 2 0,-4 4 14 16,5 7-4-16,1 11 6 16,1 3 4-16,5-1-20 15,-1-4 3-15,0-4-4 16,-4-6-12-16,-1-6 4 15,-1-2-14-15,0-17 2 16,-1-4 11-16,-2-5-12 16,-2 0 21-16,-7 4 0 15,-4 9 1-15,-3 8 14 16,-2 7 8-16,0 0 1 16,0 12-9-16,0 10 4 15,0 6-3-15,5 0-16 16,6 0 2-16,3-4-6 0,6-3 4 15,1-6-8 1,3-6 8-16,0-6-14 0,-3-3 3 16,-1-3 6-16,-5-13-9 15,-2-7 9-15,-7-4-4 16,-6-2 3-16,0 1 4 16,-12 0 4-16,-9 8-2 15,-5 6 13-15,-2 7 3 16,-1 7 23-16,8 0-22 15,5 0-8-15,8 12 4 16,8 5-13-16,0 2-7 16,14 0 7-16,12-2-20 0,10-3 15 15,7-5-16 1,0-7 9-16,1-2 4 0,-1-2-8 16,5-11 16-16,2-7-2 15,-2-2 1-15,-4-3-5 16,-10-1 6-16,-14 2 0 15,-13 3 6-15,-7 8-5 16,-7 6 26-16,-11 7 4 16,-5 0-8-16,-1 11 26 15,0 13-32-15,4 8 9 16,8 4-14-16,6 1-7 16,6-2-5-16,0-5-17 15,7-5 6-15,6-8 9 0,5-7-20 16,-4-5-4-1,4-5 15-15,-1-3 1 0,0-16 10 16,-3-6-1-16,-1-10 1 16,-6-5-5-16,-5-5 5 15,-2-6-13-15,0-8 13 16,0-4-12-16,-6 1 11 16,-1 8 1-16,1 16 7 15,-1 18 43-15,1 13-7 16,2 7-10-16,-3 0 0 15,-1 21-25-15,-1 13 4 16,1 14 5-16,4 5-13 0,4 3 25 16,2-2-18-1,12-1-10-15,6-5 6 0,1-5-7 16,3-6-14-16,3-8 4 16,5-11 9-16,5-8-14 15,4-10 15-15,-2-10-26 16,-4-16 16-16,-8-10-13 15,-7-8-1-15,-9-1 19 16,-6-1-5-16,-5 9 3 16,0 12 5-16,-5 11 2 15,0 10 22-15,0 4 23 16,1 15-21-16,4 12-24 16,0 10 2-16,0 2 6 15,7 0-8-15,7-6-2 16,0-5-3-16,2-7-4 0,-1-6-5 15,6-8 0 1,1-6-2-16,2-1 7 0,2-16-8 16,2-10 11-16,-7-12-1 15,-5-6-6-15,-5-6 2 16,-9-7-19-16,-2-6-5 16,0 0 22-16,-11 9-17 15,-1 16 30-15,1 18 19 16,2 17 72-16,5 3 2 15,-2 30-64-15,-2 15-24 16,1 12 24-16,4 3-29 16,3-7 0-16,1-2 0 15,17-3-19-15,9-2-14 0,14-3-16 16,12-5-9-16,12-7-22 16,11-9-14-16,6-8-219 15</inkml:trace>
  <inkml:trace contextRef="#ctx0" brushRef="#br0" timeOffset="133410.96">8885 12918 1017 0,'0'0'4'0,"0"0"8"16,0 0 3-16,0 0 42 16,0 0-8-16,0 0-48 15,-4 47 63-15,8 18 9 16,1-1-44-16,-1-4 4 15,2-6-19-15,-1-4 13 16,2-6-17-16,2-9-7 16,3-7-3-16,1-10-12 15,-1-9-18-15,5-9-29 16,4 0 4-16,5 0 55 16,3 0 0-16,1 0 3 15,1 14 16-15,-1 10 13 16,0 2-19-16,-1 0 31 15,-1-7-43-15,-2-6 6 16,-1-10-7-16,-3-3-2 0,0-17 0 16,-1-12-9-16,-4-6 11 15,-6-7 12-15,-9 5-9 16,-2 2 4-16,-15 9-5 16,-10 12 5-16,-2 10 31 15,-2 4 7-15,2 12-23 16,3 10-16-16,2 3-6 15,8 0-14-15,4 0-15 16,9-6-51-16,1-4-7 16,4-6-15-16,10-7-46 0,2-2-228 15</inkml:trace>
  <inkml:trace contextRef="#ctx0" brushRef="#br0" timeOffset="133877.31">8560 12993 1193 0,'0'0'0'0,"0"0"-61"15,0 0 41-15,70-19 20 16,-6 10 2-16,17 0 3 0,6 0 5 16,-3 1-1-1,-15 0 9-15,-26 2 19 0,-21 5-24 16,-21 1 1-16,-4 0 1 16,-27 0 18-16,-13 7-33 15,-9 5-88-15,0-2-14 16,11-3-240-16</inkml:trace>
  <inkml:trace contextRef="#ctx0" brushRef="#br0" timeOffset="135828.1">10371 13158 1088 0,'0'0'0'0,"0"0"-19"15,0 0 19-15,0 0 37 16,11 63 18-16,-8-29-33 16,-3-3-1-16,0 0-6 15,0-5 0-15,-3-1 14 16,-3-4-18-16,1-5-4 16,2-7-4-16,1-7-1 15,2-2-4-15,0 0-12 16,0-17-8-16,0-9 17 0,10-10-22 15,5 0 27 1,3 5 0-16,5 9 4 0,-2 10 2 16,2 12-6-16,-1 7 0 15,-4 20 18-15,-1 5 2 16,-3 3-6-16,-6-2-4 16,-3-5-10-16,-4-8 9 15,-1-5-8-15,0-7 0 16,0-7-2-16,6-1-18 15,7-15-17-15,8-11 34 16,10-5-17-16,5 1 17 16,6 10-9-16,-3 9 11 0,0 11 11 15,-3 0-5 1,-2 19 13-16,-3 3 3 0,-1 1-20 16,-3-1 9-16,-1-5-11 15,1-6 0-15,-2-5-3 16,2-6-12-16,-3-2 0 15,1-13 12-15,-4-3 3 16,-4-4-4-16,-6 0 4 16,-2 0 0-16,-6 2 4 15,-3 4-3-15,0 5-1 16,0 4 6-16,-6 7-5 16,-4 0 19-16,-2 0-8 15,-4 11-11-15,-6 7 14 16,-1 1-11-16,3 2 5 15,2 0-9-15,4-1 3 0,2-2-2 16,6-4-1-16,1-7-22 16,5-4-12-16,0-3-23 15,11 0-8-15,12-3 63 16,4-1 2-16,3 4 21 16,2 0-6-16,0 10 1 15,-3 0 1-15,3 0-14 16,-3-3-3-16,-2-4 0 15,-1-3 4-15,-1-7-2 16,-3-14-2-16,-1-4 0 0,-5-5 4 16,-3-6-4-1,-8-5 1-15,-3-5-1 0,-2-6 2 16,0-3 1-16,-5-4-3 16,-2-3 0-16,0 7 8 15,0 13 2-15,2 15 37 16,3 17 6-16,-1 10-31 15,3 0-15-15,-2 22 8 16,0 14-3-16,2 11 36 16,0 6-37-16,0 2-1 15,0 0-3-15,1 1-6 16,5 0 12-16,1-3-13 16,-1-4-5-16,-1-8 3 15,1-7-1-15,-2-13 3 16,2-8-10-16,0-10-40 0,3-3 27 15,7-12-16-15,2-13 26 16,6-9 7-16,2-8-16 16,-3-5 10-16,0 3 5 15,-7 6 7-15,-5 13-2 16,-6 12 8-16,-3 9-6 16,-2 4 25-16,0 9-24 15,0 15 5-15,-2 5 17 16,-1 5-9-16,3-3-2 15,0-2-12-15,3-5 0 16,8-4 3-16,5-7-3 16,-2-8-19-16,7-5 10 15,3 0-8-15,8-18 16 0,3-10-21 16,-1-8 8-16,-7 1-7 16,-12 4 10-16,-12 10 11 15,-3 12 33-15,-2 6 19 16,-10 3 3-16,-2 25-35 15,2 7-9-15,5 8 8 16,7-2-19-16,0-3-5 16,22-7-27-16,14-3-37 15,17-9 35-15,22-9-46 16,20-7 59-16,21-3-86 16,10-17-143-16,6-4-164 15</inkml:trace>
  <inkml:trace contextRef="#ctx0" brushRef="#br0" timeOffset="136128.07">12817 12800 1193 0,'0'0'33'0,"0"0"-30"15,12 114 63-15,-8-42 1 0,-2 3-5 16,-1-4-33-16,1-7-10 16,1-10-14-16,2-6-3 15,-2-10-2-15,0-10-25 16,-3-9-34-16,0-10-27 15,0-9-33-15,0-5-17 16,-7-18-270-16</inkml:trace>
  <inkml:trace contextRef="#ctx0" brushRef="#br0" timeOffset="136846.01">12647 13095 1052 0,'0'0'65'0,"0"0"-61"16,0 0-3-16,0 0 0 0,61-35 2 15,-21 22-2-15,5-4-1 16,4-4 3-16,2-6-1 16,1-2-2-16,-3-3 0 15,-3-2 11-15,-11 0-11 16,-8-2 1-16,-9 3-1 16,-10-1 0-16,-8 7 11 15,0 6-9-15,-7 7 21 16,-6 7 23-16,-1 3-4 15,0 2-9-15,1 2 8 16,2 0-36-16,-3 15 17 16,3 10-21-16,0 6 10 0,2 5 14 15,5 4-17 1,1 7 10-16,3 6-5 0,0 2-2 16,0 3 15-16,0-2-23 15,0-3 6-15,0-1-2 16,0-7-7-16,0-6 5 15,-2-10-5-15,1-8 0 16,0-12-4-16,1-5 4 16,0-4-16-16,0 0-15 15,0-3 5-15,8-5 23 16,4-1-3-16,2 6 6 16,1 3 3-16,3 0-1 15,3 4-1-15,4 7 12 0,2 1-12 16,1-2 5-1,2-5-6-15,1-3-7 0,-1-2 2 16,2-4-3-16,-2-11-16 16,-4-8 5-16,-3-2-10 15,-9-4 17-15,-10 2-2 16,-4 4 14-16,-4 8 6 16,-15 11 3-16,-3 4 24 15,-3 13 7-15,6 13-17 16,6 6-4-16,9 0-19 15,4-2 2-15,16-7-9 16,11-6-12-16,10-10 15 0,3-7 3 16,4-2 1-1,3-14-2-15,1-2 2 0,-4-4 0 16,-6 3-3-16,-11 2-11 16,-13 4-47-16,-7 2-18 15,-7 2-49-15,2 0-267 16</inkml:trace>
  <inkml:trace contextRef="#ctx0" brushRef="#br0" timeOffset="139712.72">14735 12777 1016 0,'0'0'3'0,"0"0"10"16,10-60 54-16,-10 60-6 15,0 9-13-15,0 28-45 0,0 17 53 16,0 17 13-16,-3 1-46 16,2-5-15-16,1-4 11 15,0-9-16-15,0-4-3 16,12-3 0-16,5-6-7 16,3-5 3-16,4-9-17 15,3-8-44-15,2-13 38 16,1-6-3-16,2-12 24 15,2-16 4-15,-1-10-10 16,-1-9 12-16,-7-1-7 16,-4-2 7-16,-11 4 5 15,-9 5-3-15,-1 6-2 0,-6 12 2 16,-9 8 11-16,-2 9 22 16,-4 6-28-16,-4 0 14 15,-2 21 3-15,-2 10-24 16,2 9 8-16,4 1 4 15,5 0-8-15,8-2 4 16,3-3-8-16,7-5 0 16,0-6-5-16,5-6-5 15,8-10-5-15,4-5-7 16,1-4 7-16,5-2 10 16,1-17 3-16,2-8-8 15,-3-7 6-15,-2-3-2 16,-4 7 2-16,-2 7 4 0,-6 11 0 15,-2 12-1-15,0 2 9 16,3 20-7-16,4 7 52 16,2 4-42-16,3-3-8 15,-1-2-3-15,1-10-1 16,-1-6-7-16,-1-6 2 16,2-6-9-16,2 0 13 15,2-16 1-15,4-10-14 16,-2-5 11-16,-2-1 4 15,-1 4 0-15,-6 10 0 16,-6 10 0-16,-1 8-1 16,-2 2 5-16,6 17 7 0,5 6 15 15,5 3-23 1,8-1 8-16,2-4-11 0,3-6-12 16,1-7 11-16,-1-8-9 15,-2-2 1-15,1-6 8 16,-1-10 1-16,-4-5-4 15,-4-3 4-15,-8-6-2 16,-6-1-2-16,-10 0-2 16,-2 3 6-16,-2 6 0 15,-11 8 4-15,-1 9 24 16,0 5-7-16,0 9 0 16,6 22-9-16,2 14-1 15,5 13 18-15,1 9-15 16,5 4 8-16,8 7 18 15,0 4-36-15,-1 2 7 0,-5-1 29 16,0-2 20-16,-6-8-57 16,-1-9 1-16,0-13 3 15,-4-17-14-15,0-17-14 16,-3-14-45-16,3-9-5 16,3-27-77-16,1-20 19 15,0-18-183-15,12-11-328 16</inkml:trace>
  <inkml:trace contextRef="#ctx0" brushRef="#br0" timeOffset="140199.37">16008 13360 954 0,'0'0'0'0,"0"0"5"16,0 0-1-16,68-33 2 16,-50 13-5-16,-2-2 0 15,-6-5 2-15,-6 3 4 16,-4 5 25-16,-5 7 36 15,-15 5 17-15,-5 7-19 16,-1 1-19-16,2 16-30 16,7 7-11-16,9 2 1 15,8 2-7-15,0-3-9 16,14-2 7-16,8-6-14 16,6-6 1-16,4-6-9 15,4-5 5-15,0-5 17 16,2-13-12-16,-1-10-5 0,-3-8 17 15,-3-9-8-15,-5-10-29 16,-3-11 0-16,-6-9-10 16,-4-8-4-16,-9-2 36 15,-4 12 17-15,0 17 87 16,-9 23 22-16,0 18 13 16,0 15-4-16,2 10-52 15,-4 28-38-15,-1 16-6 16,1 14 9-16,8 6-1 15,3 0-9-15,1 0 9 16,11-5-26-16,-2-7-3 16,-1-6-2-16,-2-10-8 15,-4-10-28-15,-1-10-15 16,-2-12-41-16,0-10-48 0,2-4 10 16,-1-14-91-16,-1-12-503 15</inkml:trace>
  <inkml:trace contextRef="#ctx0" brushRef="#br0" timeOffset="140357.34">16479 12897 526 0,'0'0'669'0,"69"-2"-669"16,-26 2 0-16,-1 0-10 15,-5 0-1-15,-3-4-25 16,-5-7-46-16,-4-3-57 0,-11-1-123 15</inkml:trace>
  <inkml:trace contextRef="#ctx0" brushRef="#br0" timeOffset="140575.38">14922 12708 1422 0,'0'0'0'0,"0"0"-285"0,75-18 257 16,-11 9 19-16,21-3-8 16,19 1-262-16,23-1-322 15</inkml:trace>
  <inkml:trace contextRef="#ctx0" brushRef="#br0" timeOffset="142096.66">17196 12979 1362 0,'0'0'0'0,"0"0"-146"0,0 0 140 16,86 7-9-16,-43-14 15 16,6-12-38-16,3-10 27 15,-2-7 10-15,-7-4 1 16,-11-7-1-16,-11-2 1 15,-11-1 4-15,-9 0-4 16,-1 5 0-16,-10 7 1 16,-10 11 0-16,0 10 27 0,4 11 2 15,4 6-8-15,1 4 9 16,2 21-30-16,-1 19 12 16,2 18 15-16,5 14-10 15,3 16 3-15,4 8-15 16,14 8-1-16,3 2 11 15,2-5-16-15,-4-5 0 16,-4-4 9-16,-7-5-9 16,-5-6 8-16,-2 0 31 15,-1-5-35-15,0-9 16 16,0-10-20-16,3-15 0 16,3-21-3-16,3-12 3 15,4-13-41-15,4-1 14 0,3-26 24 16,2-14-2-1,-2-13 5-15,-3-13-4 0,-8-7 4 16,-8-5-23-16,-1 5 3 16,-20 5-3-16,-13 9 22 15,-10 16 1-15,-10 12 1 16,-6 16 32-16,-5 7-5 16,3 8-15-16,9 1 5 15,15 0-18-15,17 0 5 16,11 0-20-16,9 0 9 15,4 0-59-15,17-2 48 16,18-10 17-16,13-11-7 16,9-10-28-16,3-6 19 15,-3-4 10-15,-5-1 2 0,-5 5 4 16,-10 13 7-16,-15 13 2 16,-12 13 7-16,-10 5-11 15,-2 21 5-15,-2 9 66 16,2 9-61-16,4 1-10 15,2-4-5-15,5-6 0 16,3-6-1-16,5-11-20 16,2-6-4-16,3-10 14 15,2-2-6-15,4-11 2 16,1-14 1-16,-2-7-3 16,-3-7 17-16,-4-2-4 15,-5-2 4-15,-6 5 8 16,-4 7-5-16,-5 10-3 0,-4 8 24 15,0 11 3-15,0 2 14 16,0 8-40-16,-6 14 10 16,-1 8 11-16,4 4-17 15,3 1-5-15,0-2 0 16,10-3-17-16,6-4 8 16,1-9-17-16,1-4-12 15,1-10 29-15,1-3-5 16,-1-3 4-16,3-15 2 15,1-6-3-15,3-8 4 16,4-3-8-16,1 4 15 16,-7 6-1-16,-5 12 12 15,-10 8-10-15,-4 5 16 16,-4 10-7-16,-1 14 37 0,0 9-8 16,0 4-31-16,-5 0 14 15,-4-8-18-15,2-3 6 16,2-7 10-16,5-6-11 15,0-9-9-15,0-3-2 16,0-1-22-16,13-12 21 16,8-10-8-16,8-11-1 15,1-1 2-15,-3 1-9 16,-2 8 16-16,-6 10 1 16,-5 8 2-16,-3 7 16 15,-3 1-11-15,1 16-5 0,-1 5 16 16,1 1-14-1,2-1 3-15,-2-6-4 0,1-5-1 16,2-5 0-16,3-6-11 16,5 0 7-16,5-5 1 15,1-12-13-15,0-5 3 16,-3-5-1-16,-3-2-3 16,-3 1 15-16,-3 4-11 15,-7 8 13-15,-3 9 19 16,-4 7 21-16,0 0 1 15,0 13-40-15,0 12-1 16,-7 8 31-16,3 2-29 16,4 0 2-16,0-5-4 15,4-3-8-15,10-6-6 0,6-6-50 16,5-9 0-16,5-6 21 16,5 0-39-16,4-5-72 15,-2-12-31-15,-5-7-202 16</inkml:trace>
  <inkml:trace contextRef="#ctx0" brushRef="#br0" timeOffset="142515.07">18978 12710 1158 0,'0'0'3'0,"0"0"-3"16,0 0 0-16,0 0 7 15,0 0 38-15,-23 72-30 16,22-54-2-16,1-3 9 16,0-8-13-16,0-5-6 0,0-2-3 15,4 0 0 1,13-4-1-16,7-7 4 0,3 1-1 16,-2 4 16-16,-7 5-9 15,0 1 24-15,0 3-20 16,2 10-11-16,-1-1-2 15,2-1-20-15,-4-5-46 16,6-6-12-16,-1 0-153 16</inkml:trace>
  <inkml:trace contextRef="#ctx0" brushRef="#br0" timeOffset="147533.06">10275 13812 1151 0,'0'0'5'16,"0"0"-5"-16,0 0-4 16,0 0 4-16,0 0 2 15,0 0-1-15,0 0-1 0,25 15-2 16,3-15 2-1,3-4-5-15,2-11 7 0,-2-3-4 16,-3-4 1-16,-3-4-17 16,-9 2 7-16,-8-1-22 15,-8 4 16-15,0 6 16 16,-11 3 2-16,-7 6 0 16,-9 6 12-16,-1 0-8 15,-5 8 14-15,-2 16 5 16,-1 11-14-16,6 8 20 15,5 8-24-15,9-1-1 16,10-4-5-16,6-6 4 0,7-4-3 16,18-9-1-1,9-8-10-15,11-10 9 0,7-9-11 16,7-1 0-16,4-20 4 16,0-7-8-16,-2-5-5 15,-9-4 2-15,-4-3 2 16,-10-1 4-16,-7-2-13 15,-11 9-16-15,-11 3 30 16,-7 12 12-16,-2 4 36 16,-10 8-4-16,-9 0-10 15,-3 1 7-15,-3 6-10 16,-1 0-1-16,1 0-5 16,4 6-8-16,1 6 21 15,4 10-19-15,2 7-7 16,1 9 22-16,2 3-19 0,3 5 1 15,2-2 0-15,4-6 0 16,2-4 1-16,0-11-5 16,0-8-18-16,1-9 14 15,9-6-46-15,5-10-40 16,8-16 57-16,5-1 26 16,3 4 7-16,-3 10 48 15,-5 13-8-15,0 0-7 16,1 15-28-16,2 2 0 15,-1-1 6-15,2-5-11 16,-2-2 10-16,-2-5-10 16,-1-4 0-16,1 0-9 0,0-11 7 15,2-10 2-15,0-6 0 16,-1-10 0-16,-2-5-1 16,-3-3 6-16,-2 1-4 15,-6 2-1-15,-6 13 2 16,-1 10-2-16,-4 11 8 15,0 6-7-15,0 2 20 16,0 7-13-16,0 15-7 16,0 7 14-16,10 7-15 15,9 2 7-15,5 4-7 16,1-7 3-16,2-3-2 16,-8-4-1-16,-6-10-2 15,-6-2-8-15,-7-9 9 0,0 1-2 16,-9-4-2-1,-11-1 5-15,-5 0 3 0,-1 1-1 16,1 1-2-16,4-1 17 16,7 0-11-16,7-2 6 15,6-2-12-15,1 0-5 16,0 0-1-16,6 0-7 16,13 0-3-16,8-14 13 15,5-3-1-15,3-8-13 16,-1-6 13-16,-2-6-12 15,1-10 14-15,-3-4-15 16,-1 5 0-16,-7 12 11 16,-9 16 6-16,-9 12 20 15,-4 6 5-15,0 12-2 0,0 12 12 16,-4 11-13-16,1 4-12 16,3-3 4-16,0-2-14 15,12-7 1-15,6-10-1 16,4-7-12-16,4-10 9 15,1-2-31-15,5-20 16 16,1-13 14-16,-2-8-27 16,-4-3 24-16,-3 1 5 15,-7 14 4-15,-8 15 1 16,-5 11 5-16,-4 5 17 16,0 25 3-16,0 22 8 15,0 16 42-15,0 11-48 16,0 2-23-16,0-8 3 15,0-5-10-15,0-5-29 16,5-7-11-16,11-10-32 0,9-14-43 16,4-13 29-16,6-13-541 15</inkml:trace>
  <inkml:trace contextRef="#ctx0" brushRef="#br0" timeOffset="148100.24">12444 13582 1139 0,'0'0'0'0,"0"0"-3"15,0 0 3-15,-11 75 41 16,2-23 13-16,2 7-32 16,3-1-4-16,3-4 18 15,1-2-31-15,0-10 8 0,5-9-13 16,8-7-3-1,3-13-18-15,5-10-46 0,5-3 14 16,2-19 23-16,-2 4 30 16,-4 8 15-16,-5 7-9 15,-4 3 25-15,0 14 9 16,2 4-11-16,2-6-10 16,2-3-19-16,1-7 1 15,3-5-7-15,0-11 0 16,2-16-20-16,0-11 17 15,-7-3-3-15,-6-1 12 16,-10 7 0-16,-2 9 4 0,-14 13 39 16,-9 10-21-1,-6 3-20-15,-1 8-2 0,5 10-1 16,7 1-13-16,9 2-24 16,9-3-17-16,0-3-4 15,15-5-158-15,2-5-273 16</inkml:trace>
  <inkml:trace contextRef="#ctx0" brushRef="#br0" timeOffset="148256.15">12541 13722 1303 0,'0'0'0'0,"0"0"-113"0,79-19 108 15,-14 5-6-15,11-1-110 16,6-4-353-16</inkml:trace>
  <inkml:trace contextRef="#ctx0" brushRef="#br0" timeOffset="149134.04">13632 13486 1153 0,'0'0'0'0,"0"0"-3"15,0 0 3-15,0 0 10 16,-18 87 41-16,16-38-22 15,2 3-29-15,0-2 37 0,13 2-31 16,5 2 2-16,3-4-6 16,7-6 5-16,0-12-14 15,2-11-5-15,1-14-26 16,0-7 29-16,3-12-18 16,-2-18 10-16,2-12 0 15,-7-8-6-15,-7-2 21 16,-8 8-1-16,-7 14 3 15,-5 15 16-15,0 12 5 16,-3 3-1-16,-11 18 0 16,-4 14-16-16,3 10 18 15,8 5-22-15,7-3 6 0,8-1-3 16,16-11-3-16,8-4 0 16,8-8-2-16,4-9-5 15,6-8-9-15,0-3-4 16,3-15-16-16,-1-9 32 15,-4-7-17-15,-7-6 19 16,-7-7-3-16,-8 0 10 16,-8 3-4-16,-11 8-1 15,-7 13 0-15,0 9 12 16,-8 7 7-16,-10 4 6 16,-2 4 6-16,-2 14-21 15,-1 9 12-15,5 4-16 16,0 5-4-16,5-9 10 0,3 0-12 15,2-5 0-15,3-7 3 16,3-4-1-16,2-7-4 16,0-4-27-16,2 0-36 15,12 0 35-15,8-2 30 16,3 0 1-16,0 2 27 16,0 2 3-16,-2 13-5 15,0 2-21-15,2-5 2 16,0-2-14-16,4-8 3 15,1-2-49-15,4-6 6 16,-2-12-113-16,-2-2-408 16</inkml:trace>
  <inkml:trace contextRef="#ctx0" brushRef="#br0" timeOffset="149739">14797 13648 949 0,'0'0'11'15,"0"0"3"-15,0 0 46 16,0 0 20-16,63 70-39 16,-46-39-4-16,-2 3-4 15,0 1-15-15,-2 2 30 0,-4-5-36 16,-5-4 0-1,-4-3 2-15,-1-4-7 0,-13-4 7 16,-4-6-13-16,0-4-1 16,3-7 6-16,4 0-6 15,4-5-18-15,6-16-15 16,1-9 4-16,4-12 19 16,12-8-10-16,7-2-29 15,2 5 15-15,4 12-10 16,-2 9 44-16,-1 10 1 15,-4 6 0-15,-1 7 12 16,-3-1-13-16,-4 4 3 16,-3 0 1-16,-4-3-3 15,-1 3-1-15,-4 0 6 0,-1 0-2 16,-1 0 17-16,0 0-13 16,0 0 0-16,0 0 18 15,0 0-22-15,0 0 0 16,0 0 7-16,0-1-3 15,0 0 16-15,0 0 2 16,-11-3-22-16,-6 1 3 16,0 0-7-16,3 3 0 15,7 0 12-15,5 0-6 16,1 0-6-16,1 0-1 16,-2-2-9-16,0-1-1 15,1 2-16-15,0 0-11 16,1-1-14-16,0-4-74 15,0 4-159-15,8-3-419 16</inkml:trace>
  <inkml:trace contextRef="#ctx0" brushRef="#br0" timeOffset="150101.04">15184 13626 818 0,'0'0'104'15,"0"0"-85"-15,0 0 56 16,0 0 16-16,22 80-32 15,-22-40-15-15,0 5-18 16,0-1 52-16,-2 1-41 16,-3-10 1-16,0-3-15 0,0-10-20 15,3-9 17-15,-1-4-18 16,3-8 2-16,0-1-1 16,0 0-3-16,0-18-10 15,7-9 5-15,9-14-12 16,5-5 15-16,4 3-27 15,1 6 8-15,0 15 17 16,-5 15 8-16,-1 7-4 16,-2 8 18-16,-2 19-15 15,0 10 41-15,4 3-21 16,-4-1-6-16,4-6 14 16,-1-9-31-16,5-7-3 15,4-9-33-15,4-8-61 0,2-7-48 16,-4-13-198-1</inkml:trace>
  <inkml:trace contextRef="#ctx0" brushRef="#br0" timeOffset="150219.03">15762 13878 1241 0,'0'0'96'0,"0"0"-85"16,0 0 30-16,0 0 7 15,0 0-48-15,0 0-85 16,-16-13-162-16</inkml:trace>
  <inkml:trace contextRef="#ctx0" brushRef="#br0" timeOffset="152185.75">1969 11024 903 0,'0'0'46'16,"0"0"-44"-16,0 0-2 0,-81-27 0 15,37 27 5 1,-8 6-3-16,-7 9 21 0,-7 5 1 15,0 2-11-15,0 5 3 16,-1 2-16-16,4 2 1 16,1 0-9-16,10 0 16 15,7 1-8-15,12 1 0 16,11 2 5-16,10 3-12 16,8 11 7-16,4 15 0 15,6 18 15-15,13 13-6 16,6 16 21-16,0 9-13 15,2 12-16-15,0 2 20 16,-3 6-19-16,-11 2 3 16,-6-3 23-16,-7-4-23 15,0-1 14-15,0-5 11 0,0-7-24 16,0-4 27-16,4-12-33 16,4-9 3-16,0-12-4 15,1-13 8-15,5-13-8 16,-2-9 1-16,6-12 0 15,2-7-6-15,5-5 5 16,5-7-13-16,8-8 2 16,8-7-44-16,13-4-4 15,14-12-57-15,16-11 2 16,18-11-12-16,18-4-205 0</inkml:trace>
  <inkml:trace contextRef="#ctx0" brushRef="#br0" timeOffset="153752.29">18607 11110 1087 0,'0'0'8'16,"0"0"-16"-16,0 0 3 15,0 0 5-15,0 0 0 16,102 1 14-16,-47 2-13 16,11-3 14-16,5 0-15 15,5 0-3-15,0-6 3 16,1-8 7-16,1-4-2 15,-1-3-10-15,-4-1 14 16,-10 2-9-16,-6 2 0 16,-11 4 0-16,-11 7 11 15,-11 2-8-15,-10 5 7 16,-5 0-10-16,-2 15 1 16,-1 13 14-16,-1 14-9 0,-3 18 1 15,-2 17 15 1,0 13-18-16,-8 13 3 0,-5 7-7 15,-2 4 5-15,1 2 1 16,2-5-6-16,0-2 0 16,4-4 0-16,2-5 8 15,3-3-12-15,3-6 4 16,-2-5 0-16,2 0 15 16,-5-4-14-16,-2-2 8 15,-2 1 0-15,-4 1 4 16,1-2-5-16,1-5-8 15,1-4 1-15,2-9 16 0,1-3-13 16,3 1-1 0,3-8 30-16,1 0-21 15,0-6-6-15,0-4-6 0,0-2 7 16,3-7-2-16,2-1-5 16,0-7 0-16,1-2-4 15,1-4 4-15,1-7-2 16,2-1-6-16,-2-4 8 15,-3-2-12-15,0 0 9 16,-3-2 0-16,0-2-1 16,-2 0 8-16,0-1-1 15,0 0-3-15,0 1 6 16,0-1 1-16,0 0-7 0,-7 1 0 16,-11 2 15-1,-10-3-14-15,-14 0 1 0,-17 2-2 16,-21 0-14-16,-23 3-7 15,-22 2-110-15,-30 6-176 16</inkml:trace>
  <inkml:trace contextRef="#ctx0" brushRef="#br0" timeOffset="192772.23">624 8755 525 0,'0'0'0'16,"0"0"-39"-16,30-67 39 16,-12 44 9-16,0 2 97 15,2 2-43-15,-1-1-3 16,-1 2 20-16,0 2-55 16,-7 5-4-16,-4 2-5 0,-2 6-5 15,-5 2 13-15,0 1 6 16,0 0 0-16,0 0 21 15,0 0-33-15,-2 0 4 16,-10 0-15-16,-10 8-7 16,-6 10-2-16,-8 9-23 15,-8 8 25-15,-1 10 6 16,-3 8-6-16,0 5-5 16,5 2 4-16,4-2 2 15,7-5 5-15,6-2-6 16,7-6 7-16,10-5 0 15,9-6-4-15,0-8-3 0,21-3 0 16,8-4-6-16,2 3 6 16,6-2 0-16,0 2 3 15,3 2-4-15,0 1 1 16,-2 5 0-16,-2 0 1 16,-4 2 2-16,-2 1-5 15,-8-1 2-15,-7 1 0 16,-9-2-2-16,-6 3 2 15,0 2-2-15,-16 1-1 16,-10 1-11-16,-5-6 13 16,-3-6-12-16,2-6 11 15,5-8-11-15,2-6 13 16,7-6-23-16,6 0-2 0,7-10-35 16,5-1 52-1,0 5-2-15,14 2 3 0,11 4-1 16,5 13 4-16,5 20 4 15,0 15 30-15,-3 17-8 16,-9 16 10-16,-9 12-11 16,-10 14-5-16,-4 0-5 15,-4-1-11-15,-14-12-1 16,-5-18 1-16,5-13 15 16,4-18 44-16,10-12-34 15,4-10-7-15,8-8-18 16,16-6-3-16,5-8-7 0,10-1 2 15,4-12-35-15,5-16-8 16,4-7-50-16,0-10-97 16,-6-5-237-16</inkml:trace>
  <inkml:trace contextRef="#ctx0" brushRef="#br0" timeOffset="196773.12">3241 9069 788 0,'0'0'13'0,"0"0"-14"16,0 0 1-16,0 0 0 15,0 0 46-15,0 0-1 16,0 0-10-16,-6-11-21 16,6 10-13-16,0 1 14 15,0 0-15-15,0 0-3 16,0 0 0-16,2 0 5 0,7 0-2 15,4 1 0-15,1 5 2 16,4 1 10-16,0 1-12 16,3 2 0-16,-1-1-3 15,6 0 7-15,-1 1-4 16,0 0 1-16,-2-2 4 16,-3 1-4-16,-2-2-1 15,-4 0 0-15,-5-2 5 16,0 0-5-16,-5 2 0 15,-1 0 11-15,1 2-3 16,-2 4 32-16,-2 1-33 16,0-1 2-16,0-2 1 15,0-2-3-15,0-2-3 16,-6 1 4-16,-4-1-7 16,-1 0 20-16,-5 1-21 0,-2-4 0 15,-3-2 12-15,4-2-11 16,-1 0-2-16,3 0 1 15,2-6-34-15,6-13-8 16,7-7-70-16,0-5-96 16,2-3-326-16</inkml:trace>
  <inkml:trace contextRef="#ctx0" brushRef="#br0" timeOffset="201258.83">16804 10942 857 0,'0'0'0'15,"0"0"0"-15,0 0-3 16,0 0 3-16,0 0 0 0,0 0 10 15,0 0-9-15,-6-5-1 16,7 2 0-16,8 1 5 16,4-1-2-16,2 0-3 15,3-1 0-15,2-1 7 16,1 1-7-16,2-4 0 16,0-1-1-16,0 0 2 15,-1-1-2-15,-2-1 1 16,-1-1 0-16,-5 0-5 15,-3 2 8-15,-4-1-3 16,-3 3 0-16,-3-1 2 16,-1 1 5-16,0-1-7 15,0 1 2-15,-8 0 19 0,-5 3 3 16,-3-1-4 0,-3 6-13-16,-2 0-3 0,-2 0-4 15,0 2 0-15,-1 9-5 16,2 7 0-16,0 4-57 15,4 3-1-15,3 3-118 16,6-2-52-16</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52:59.089"/>
    </inkml:context>
    <inkml:brush xml:id="br0">
      <inkml:brushProperty name="width" value="0.05" units="cm"/>
      <inkml:brushProperty name="height" value="0.05" units="cm"/>
      <inkml:brushProperty name="color" value="#5B2D90"/>
    </inkml:brush>
  </inkml:definitions>
  <inkml:trace contextRef="#ctx0" brushRef="#br0">34 588 2849,'0'0'7892,"-34"-2"-2081,36-4-5681,0 1 0,0-1-1,1 1 1,0-1 0,0 1 0,0 0 0,0 0 0,1 1 0,0-1 0,0 0 0,0 1 0,7-6 0,9-11 123,-4 3-117,0-2 1,-2 0 0,0-1-1,-1 0 1,-1-1-1,-1 0 1,-1-1 0,-1-1-1,-1 1 1,-1-1-1,-1 0 1,-2-1 0,0 1-1,1-37 1,-5 56-131,-1 1-1,1-1 1,-1 1 0,0-1 0,0 1 0,0 0 0,0-1-1,-1 1 1,0 0 0,0 0 0,0 0 0,0 0 0,-1 0-1,1 1 1,-1-1 0,0 1 0,0-1 0,-1 1 0,1 0-1,0 0 1,-1 1 0,0-1 0,0 1 0,0 0 0,-5-3-1,-2 1-13,-1-1 0,0 2 0,0-1-1,0 2 1,0-1 0,-1 2-1,-23-1 1,35 2 3,0 0 1,0 0-1,1 0 1,-1 0-1,0 0 0,0 0 1,0 0-1,1 0 1,-1 0-1,0 1 0,0-1 1,0 0-1,1 1 0,-1-1 1,0 0-1,0 1 1,1-1-1,-1 1 0,1-1 1,-1 1-1,0-1 0,1 1 1,-1 0-1,1-1 1,-1 1-1,1 0 0,-1-1 1,1 1-1,-1 1 0,1 0-3,-1 0 0,1 0 0,0 0 0,0 0 0,0 0 0,1 0 0,-1 0 0,0 0 0,1 0 0,-1 0 0,1 0 0,0 2 0,2 3-2,0-1 0,1 1-1,-1-1 1,1 0 0,1 0 0,5 7-1,70 55-44,-54-49 51,-1 2 1,-1 0-1,-1 2 0,36 45 1,-54-62-2,-1 0 0,0 1 0,0 0 0,-1 0 0,0 0-1,0 0 1,-1 0 0,0 1 0,0-1 0,0 1 0,-1-1 0,-1 1 0,1 0 0,-1 0 0,0-1 0,-1 1 0,0 0 0,0-1-1,0 1 1,-1-1 0,-1 1 0,1-1 0,-1 0 0,0 0 0,-5 8 0,0-3-4,-2 0 0,1 0 0,-1-1 0,-1 0 1,0-1-1,-1 0 0,0-1 0,0 0 0,-1-1 0,0 0 1,-1-1-1,1-1 0,-1 0 0,-1-1 0,1 0 0,-1-1 0,1-1 1,-21 3-1,34-7-70,1 1 1,0 0-1,0 0 0,-1 0 1,1 0-1,0 0 0,0-1 1,-1 1-1,1 0 0,0 0 1,0 0-1,0-1 1,-1 1-1,1 0 0,0 0 1,0-1-1,0 1 0,0 0 1,-1 0-1,1-1 0,0 1 1,0 0-1,0-1 1,0 1-1,0 0 0,0-1 1,0 1-1,0 0 0,0 0 1,0-1-1,0 1 0,0 0 1,0-1-1,0 1 1,0 0-1,0-1 0,0 1 1,1 0-1,-1 0 0,0-1 1,0 1-1,0 0 1,0 0-1,1-1 0,-1 1 1,0 0-1,0 0 0,0-1 1,1 1-1,-1 0 0,0 0 1,0 0-1,1 0 1,-1-1-1,0 1 0,1 0 1,-1 0-1,1 0 0,27-27-6929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11.224"/>
    </inkml:context>
    <inkml:brush xml:id="br0">
      <inkml:brushProperty name="width" value="0.05" units="cm"/>
      <inkml:brushProperty name="height" value="0.05" units="cm"/>
      <inkml:brushProperty name="color" value="#5B2D90"/>
    </inkml:brush>
  </inkml:definitions>
  <inkml:trace contextRef="#ctx0" brushRef="#br0">254 0 2689,'0'0'9925,"-22"10"-17495,0 0 11191,19-10-3218,-1 1 1,1 0-1,-1 0 0,1 0 0,-1 1 0,1-1 1,0 1-1,0 0 0,0 0 0,0 0 0,0 0 1,0 0-1,-3 4 0,-38 41-534,34-35 732,-95 115-350,103-125-224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52:59.536"/>
    </inkml:context>
    <inkml:brush xml:id="br0">
      <inkml:brushProperty name="width" value="0.05" units="cm"/>
      <inkml:brushProperty name="height" value="0.05" units="cm"/>
      <inkml:brushProperty name="color" value="#5B2D90"/>
    </inkml:brush>
  </inkml:definitions>
  <inkml:trace contextRef="#ctx0" brushRef="#br0">0 454 9364,'0'0'7393,"8"-21"-6075,19-42-672,41-109 1030,-62 154-1569,0-1 1,-1 1 0,-1-1-1,-1 0 1,-1 0-1,-1-1 1,0-24 0,-2 43-110,1 0 0,0 0 0,-1 0 0,1 0 0,0 0 0,-1 0 0,1 0 0,-1 0 0,0 0 0,1 0 0,-1 0 0,0 0 0,1 0 0,-1 1 0,0-1 0,0 0 0,0 1 0,0-1 0,0 0 0,0 1 0,1-1 0,-1 1 1,-1 0-1,1-1 0,0 1 0,0 0 0,0-1 0,0 1 0,0 0 0,0 0 0,0 0 0,0 0 0,0 0 0,0 0 0,0 0 0,0 1 0,-1-1 0,1 0 0,0 0 0,-1 2 0,-1-2-16,0 1 0,1 0 0,-1-1 0,1 1 0,-1 1 0,1-1 0,-1 0 0,1 1 0,0-1 0,-1 1 0,1 0 0,0-1 0,0 1 1,0 0-1,-3 5 0,3 0-4,-1 0 0,1 0 1,0 0-1,0 1 1,1-1-1,0 1 0,0-1 1,1 1-1,0 0 1,1-1-1,-1 1 1,1-1-1,1 1 0,-1-1 1,1 1-1,1-1 1,-1 0-1,1 0 0,1 0 1,4 8-1,10 13-116,0-1 0,2-1 0,33 34 0,-33-38-113,4 4-248,-2-3 241,-1 2 1,21 30 0,-38-49 253,0 0 1,-1 0 0,1 0 0,-1 1-1,-1-1 1,1 1 0,-1 0 0,0 0-1,-1 0 1,1 0 0,-1 0 0,-1 0-1,1 0 1,-1 0 0,-2 11 0,1-15 64,0 0 0,-1 0 0,0 0 1,1 0-1,-1 0 0,0 0 0,-1-1 0,1 1 1,0-1-1,-1 0 0,1 1 0,-1-1 0,0 0 1,0-1-1,0 1 0,0 0 0,0-1 0,0 0 1,0 0-1,0 0 0,-1 0 0,-4 1 1,-14 3 665,0-1 1,-26 2 0,35-5-520,4 0-69,-10 1 50,1 0 0,-1-1-1,-32-3 1,50 1-232,1 1 1,0 0 0,0-1 0,0 1 0,0 0-1,-1-1 1,1 1 0,0 0 0,0-1 0,0 1-1,0-1 1,0 1 0,0 0 0,0-1 0,0 1 0,0 0-1,0-1 1,0 1 0,0-1 0,1 1 0,-1 0-1,0-1 1,0 1 0,0 0 0,0-1 0,1 1 0,-1 0-1,0-1 1,0 1 0,1 0 0,-1 0 0,0-1-1,0 1 1,1 0 0,-1 0 0,0-1 0,1 1-1,-1 0 1,0 0 0,1 0 0,-1 0 0,1-1 0,-1 1-1,0 0 1,1 0 0,-1 0 0,1 0 0,31-9-5300,8 6-3955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53:23.817"/>
    </inkml:context>
    <inkml:brush xml:id="br0">
      <inkml:brushProperty name="width" value="0.05" units="cm"/>
      <inkml:brushProperty name="height" value="0.05" units="cm"/>
      <inkml:brushProperty name="color" value="#5B2D90"/>
    </inkml:brush>
  </inkml:definitions>
  <inkml:trace contextRef="#ctx0" brushRef="#br0">59 489 2417,'0'0'4997,"-7"-14"-4605,-5-7-202,5 9 83,0-1-1,1 0 1,-6-17 0,4 0 976,9 30-1228,-1 0 0,0 0 0,0 0 0,1 0 0,-1 0 0,0 0 0,1 0-1,-1 0 1,0 0 0,0 0 0,1 0 0,-1 0 0,0 0 0,1 0 0,-1 0-1,0 0 1,0 0 0,1 0 0,-1 0 0,0 0 0,1 0 0,-1 0 0,0 0-1,0 1 1,1-1 0,-1 0 0,0 0 0,0 0 0,0 1 0,1-1-1,-1 0 1,0 0 0,0 0 0,0 1 0,0-1 0,1 0 0,-1 0 0,0 1-1,0-1 1,0 0 0,0 1 0,0-1 0,37 51 477,-32-44-622,3 6 129,2 0 1,-1-1-1,2 0 1,-1-1-1,2 0 0,-1 0 1,24 15-1,-27-22 1,0 0 0,0 0 0,1 0-1,-1-1 1,1-1 0,0 0 0,0 0 0,-1 0-1,1-1 1,0-1 0,0 1 0,1-2 0,-1 1-1,0-1 1,11-3 0,-5 1 40,0-1 0,-1-1 0,0 0 0,1-1 0,-2 0 0,18-12 0,75-57 521,-73 49-338,281-240 695,-174 143-794,-139 122-139,1-1 1,-1 1 0,0 0 0,1 0 0,-1 0-1,0 0 1,1 0 0,-1 0 0,1 1-1,0-1 1,-1 0 0,1 1 0,0-1-1,-1 1 1,1 0 0,0-1 0,0 1 0,-1 0-1,1 0 1,0 0 0,-1 0 0,1 1-1,0-1 1,0 0 0,-1 1 0,1-1-1,0 1 1,-1-1 0,1 1 0,-1 0 0,1 0-1,-1 0 1,1 0 0,-1 0 0,1 0-1,-1 0 1,0 0 0,0 1 0,0-1-1,0 0 1,2 3 0,4 6-466,-1 1-1,0 0 1,0 0 0,6 21-1,-5-16-833,13 34-3572</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53:25.050"/>
    </inkml:context>
    <inkml:brush xml:id="br0">
      <inkml:brushProperty name="width" value="0.05" units="cm"/>
      <inkml:brushProperty name="height" value="0.05" units="cm"/>
      <inkml:brushProperty name="color" value="#5B2D90"/>
    </inkml:brush>
  </inkml:definitions>
  <inkml:trace contextRef="#ctx0" brushRef="#br0">34 433 2881,'0'0'3690,"-5"-9"-3413,-16-28 22,13 15 26,8 22-312,1 0-1,-1 0 1,0 0 0,0-1 0,0 1-1,0 0 1,0 0 0,0 0 0,1 0-1,-1 0 1,0-1 0,0 1 0,0 0-1,0 0 1,1 0 0,-1 0 0,0 0-1,0 0 1,0 0 0,1 0 0,-1 0-1,0 0 1,0 0 0,0 0 0,1 0-1,-1 0 1,0 0 0,0 0 0,1 0-1,-1 0 1,0 0 0,0 0 0,0 0-1,1 0 1,-1 0 0,0 0 0,0 0-1,0 0 1,0 1 0,1-1 0,-1 0-1,0 0 1,0 0 0,0 0 0,24 21 777,2 41-741,-22-51-23,0 1 0,1-1 0,0 1 0,12 16 0,-15-25-21,0 0 0,1 0 0,-1-1 0,1 1 0,0-1-1,0 1 1,0-1 0,0 0 0,0 0 0,0 0 0,0-1 0,1 1 0,-1-1 0,1 0 0,-1 0 0,1 0 0,0 0 0,-1 0 0,8-1 0,1 0 83,0-1 1,-1 0 0,1-1 0,0 0 0,0-1-1,-1 0 1,0-1 0,0 0 0,13-8 0,16-9 296,40-29 0,-38 22-168,152-97 330,300-174 843,-494 299-1367,0-1 0,1 1-1,-1 0 1,1 0 0,-1 0 0,0 0 0,1 0-1,-1 0 1,1 0 0,-1 0 0,0 0 0,1 0-1,-1 0 1,0 0 0,1 0 0,-1 0 0,1 0 0,-1 1-1,0-1 1,1 0 0,-1 0 0,0 0 0,1 0-1,-1 1 1,0-1 0,0 0 0,1 1 0,-1-1-1,0 0 1,1 0 0,-1 1 0,0-1 0,0 0 0,0 1-1,1-1 1,-1 1 0,7 21 97,-1 22-6286</inkml:trace>
</inkml:ink>
</file>

<file path=ppt/ink/ink6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1-27T04:28:38.452"/>
    </inkml:context>
    <inkml:brush xml:id="br0">
      <inkml:brushProperty name="width" value="0.05292" units="cm"/>
      <inkml:brushProperty name="height" value="0.05292" units="cm"/>
      <inkml:brushProperty name="color" value="#FF0000"/>
    </inkml:brush>
  </inkml:definitions>
  <inkml:trace contextRef="#ctx0" brushRef="#br0">576 2483 880 0,'0'0'58'0,"0"0"-16"15,0 0 19-15,0 0-17 16,0 0 19-16,0 0-42 15,0 0-16-15,-32-41-5 0,32 71-36 16,16 21 36-16,3 22 45 16,3 13-34-16,-1 8 2 15,-1-4 2-15,-1-6-15 16,-1-13 7-16,-1-14-7 16,0-17 4-16,-3-15-4 15,-3-12-6-15,-4-8-12 16,-3-5 13-16,3-4 5 15,7-28 8-15,11-22 12 16,7-23 17-16,4-20-32 16,-2-6-5-16,-2-6 12 15,-5 3-12-15,-6 18-20 0,-5 23-17 16,-7 26-21 0,3 28 13-16,1 11-191 0,5 20-298 15</inkml:trace>
  <inkml:trace contextRef="#ctx0" brushRef="#br0" timeOffset="483.19">1414 3019 1013 0,'0'0'5'15,"0"0"-5"-15,0 0-12 16,0 0 12-16,-26-69 11 0,13 42 1 15,0-2 7 1,-1-2-19-16,0 0 7 0,-2 4 2 16,0 4-7-16,0 4-2 15,-4 6 31-15,2 6-24 16,2 2-5-16,4 3 5 16,6 2-6-16,-1 0 2 15,2 0-3-15,-2 0 0 16,-2 9 5-16,-2 8-4 15,-3 8 2-15,3 7-3 16,-3 7 4-16,3 5-2 16,-1 2-1-16,-1-3-1 15,4-2-1-15,6-4-12 16,2-9 0-16,1-6-11 0,0-12-36 16,8-9 41-1,8-1-32-15,2-21 51 0,5-7 4 16,4-3 4-16,-2 5 18 15,0 10 3-15,-4 9-4 16,-1 7-5-16,3 0-5 16,0 12-14-16,4 3 0 15,0 3-1-15,1 0-62 16,-3-4-85-16,-5-4-203 16</inkml:trace>
  <inkml:trace contextRef="#ctx0" brushRef="#br0" timeOffset="868.37">1527 2728 1031 0,'0'0'0'0,"0"0"-1"16,92 1-7-16,-58 27 8 15,-5 9 42-15,-4 7-2 16,-9 1 10-16,-5-1-31 15,-10-4-12-15,-1-3 9 16,-2-4-16-16,-8-9-11 16,3-10 11-16,3-8 0 15,4-6 0-15,0-3-12 0,0-20 9 16,7-11-13-16,10-12 24 16,7-5-8-16,1 2 0 15,2 9 3-15,-2 15-2 16,-2 18-1-16,-5 7-4 15,0 14 4-15,1 12 2 16,-4 4 4-16,-1 1 8 16,-5-1-12-16,-2-5 3 15,0-3-5-15,0-4-17 16,-3-2-8-16,-1-7-106 16,-3-5-215-16</inkml:trace>
  <inkml:trace contextRef="#ctx0" brushRef="#br0" timeOffset="1152.5">1814 2441 1052 0,'0'0'0'0,"0"0"-62"15,0 0 57-15,0 0 5 16,0 0 2-16,67-62 0 16,-61 38 24-16,-5-1-20 15,-1 2 4-15,-3 8 18 16,-11 5 0-16,-3 8 0 0,-2 2-28 16,1 15 8-16,3 14-18 15,2 8 6-15,7 8-76 16,3 0-112-16,1 4-333 15</inkml:trace>
  <inkml:trace contextRef="#ctx0" brushRef="#br0" timeOffset="2568.09">2255 2772 834 0,'0'0'32'16,"0"0"7"-16,0 0 25 16,0 0-14-16,-20-67-11 15,14 50-11-15,-1-1 2 16,-2 1-18-16,2 4 13 15,-2 3-13-15,2 5-3 16,0 2 22-16,0 3-31 16,3 0-1-16,-3 3-4 15,-3 14 8-15,-3 12-3 0,2 9 0 16,3 10 1 0,4 5 15-16,2 3-16 0,2 2 0 15,0-10-4-15,0-8-6 16,6-11-2-16,6-11-6 15,1-7-11-15,1-8 26 16,0-3-7-16,4-8 4 16,-2-16 2-16,1-8 4 15,-4-10-1-15,-2-8-5 16,-4-2-32-16,-4 2 19 16,-2 11 3-16,-1 17 16 15,1 12 16-15,1 10 4 16,1 3-20-16,3 18 0 15,7 10 5-15,2 6 37 16,4 2-42-16,0-4 0 0,4-6 8 16,0-6-8-16,1-6-12 15,0-8-4-15,-2-7-7 16,1-2 21-16,-3-7-32 16,-2-11 13-16,-1-7 20 15,-4-8-21-15,-1-6-15 16,-3-7 14-16,-2 2 21 15,0 5-1-15,-3 11 6 16,0 11 36-16,-4 10 46 16,3 7-46-16,-1 0-39 15,2 12 1-15,1 12-1 16,2 10 47-16,-2 7-28 0,-1 0-16 16,0-3 8-16,3-5-7 15,0-6 0-15,2-7-4 16,-4-8 5-16,-3-6-5 15,0-4 0-15,1-2-22 16,-1-4 21-16,5-17-7 16,4-8 6-16,0-13-9 15,7-8-12-15,1 1 13 16,2 6-49-16,-3 13 55 16,0 15-7-16,-2 10 8 15,-3 5 0-15,-1 8 3 16,-1 13 0-16,1 6 28 15,-1 3-27-15,-2 3 7 0,4-3 2 16,3-2-4 0,3-3 0-16,1-4-6 0,1-7 3 15,-3-6-5-15,0-5 2 16,-7-3 0-16,0-2-3 16,-1-12 6-16,4-7-4 15,1-10 1-15,1-2 0 16,5-2-14-16,2 3 13 15,2 7 0-15,-1 4-2 16,-1 5 6-16,-4 5 0 16,-3 2-3-16,-5 4-2 15,-7 4-5-15,-1-1 11 0,-3 1-4 16,0-5 0 0,0 0-3-16,-4-3-12 0,-5 4 13 15,-1 3 2-15,3 2 36 16,-4 0-28-16,0 7 1 15,-1 11-2-15,-1 6 0 16,4 7 2-16,4 1-8 16,5-1 5-16,0-1-7 15,9-5 1-15,9-1-9 16,5-5 5-16,8-6 8 16,6-7 5-16,2-6-9 15,2-3 3-15,0-19-4 16,0-10 1-16,-5-9-20 15,-11-2 7-15,-11-2-50 16,-12 6-47-16,-2 9 25 0,-11 15 85 16,-7 13 111-16,-3 4-16 15,3 19-37-15,2 12-20 16,4 5-10-16,10 2 3 16,2-4-31-16,14-5-5 15,13-7 1-15,10-8 6 16,11-8-2-16,7-8 5 15,8-3-5-15,0-16-1 16,-6-9-44-16,-7-3-68 16,-22 3-85-16</inkml:trace>
  <inkml:trace contextRef="#ctx0" brushRef="#br0" timeOffset="3143.21">4235 2580 982 0,'0'0'27'0,"0"0"-11"0,0 0-16 16,0 0 13-16,0 0 36 16,0 0 7-16,87 2-42 15,-43-2 9-15,1-2-23 16,5-8 0-16,0 1 0 16,-5 1 0-16,-10 2-16 15,-12 4-21-15,-17 2-115 16,-6 0-127-16</inkml:trace>
  <inkml:trace contextRef="#ctx0" brushRef="#br0" timeOffset="3313.4">4293 2722 1098 0,'0'0'0'0,"0"0"-11"15,74 8 11-15,-37-8 8 16,4 0-7-16,-2-4 0 15,-1-4 2-15,-3-1-3 16,-3-1-70-16,-6 0-87 16,-7-3-140-16</inkml:trace>
  <inkml:trace contextRef="#ctx0" brushRef="#br0" timeOffset="3702.25">4376 2304 825 0,'0'0'153'0,"0"0"-102"16,0 0 13-16,0 0-23 15,0 0-29-15,0 0-12 16,-38 0 0-16,56 18-13 15,12 7 13-15,11-2 0 16,9-2 5-16,5-1-4 16,-1-5 4-16,-6-3-5 0,-3-1 0 15,-8-2-6-15,-5 0 7 16,-7 0-1-16,-9 3 0 16,-12 5-3-16,-4 9 3 15,-13 10 7-15,-15 11 19 16,-9 6 40-16,-4 6-65 15,-4 5 5-15,4 0-6 16,5 1-25-16,2 2 2 16,6-3-49-16,5-2-229 15</inkml:trace>
  <inkml:trace contextRef="#ctx0" brushRef="#br0" timeOffset="7319.26">5360 2899 358 0,'0'0'690'0,"0"0"-634"16,0 0-53-16,0 0 23 16,0 0 21-16,0 0-14 15,0 0-9-15,0 0-7 16,36 3-9-16,-24-1 7 15,2-2-15-15,1 0 0 16,2-10 0-16,3-16-9 16,1-6 4-16,-2-3-7 0,-5 4 0 15,-7 10-5-15,-5 9 27 16,-2 9-10-16,0 3 0 16,0 3-13-16,0 20 4 15,0 14 4-15,0 7 5 16,7 0 12-16,5-7-12 15,4-7 0-15,1-7-2 16,2-5-3-16,0-10 4 16,2-8 0-16,5-2 1 15,3-22-18-15,4-9 10 16,1-12-13-16,-2-5 7 16,-3-4-5-16,-7 5 3 15,-5 10-2-15,-6 15 18 0,-5 13 32 16,-5 9-30-1,-1 2-4-15,0 10-10 0,4 11 12 16,4 7 7-16,7 5 6 16,8 0-7-16,8-1 27 15,4-1-13-15,-1-6 15 16,-4-4 2-16,-8-6-23 16,-10-5-4-16,-10 0-10 15,-2-1 1-15,-14 4 12 16,-14 0-13-16,-12 3-12 15,-7-5-31-15,-2-1-11 16,-1-6 0-16,3-4-156 16,-1 0-121-16</inkml:trace>
  <inkml:trace contextRef="#ctx0" brushRef="#br0" timeOffset="7586.13">5414 2463 1143 0,'0'0'0'0,"0"0"-65"16,0 0 65-16,0 0 10 15,69-23 3-15,-51 7-10 16,1-6 5-16,-6-5-2 16,-4-5-6-16,-9 4 0 15,0 7 12-15,-12 9-6 16,-4 12 8-16,-6 9-2 0,3 20-10 15,1 11-4-15,9 7-12 16,9 2-47-16,12 0-30 16,25-3-52-16,16-5-237 15</inkml:trace>
  <inkml:trace contextRef="#ctx0" brushRef="#br0" timeOffset="7836.52">6605 2286 1252 0,'0'0'0'0,"0"0"-2"16,0 75 2-16,4-22 31 16,3 3 23-16,4 3-10 15,1-1 9-15,8 0-32 16,1 4-19-16,4 0-2 15,-3-2-7-15,-3-8-51 16,-5-14-18-16,-8-16-51 16,-6-13-59-16,-9-9-84 15,-20-7-163-15</inkml:trace>
  <inkml:trace contextRef="#ctx0" brushRef="#br0" timeOffset="8422.26">6434 2699 687 0,'0'0'314'0,"0"0"-247"0,0 0-50 15,28-64-13-15,22 47 18 16,8-1-14-16,8-2 10 16,5-2-16-16,2-4 3 15,2-1 2-15,-4-5-7 16,-8-2-23-16,-15-3 8 16,-17-2-47-16,-17 1 3 15,-14 2 34-15,-6 7 25 16,-21 10 11-16,-5 10-9 15,-2 8-2-15,2 1 48 16,9 9-4-16,5 18-17 16,8 11-10-16,2 12-2 15,3 7 27-15,5 5-37 0,0 5-3 16,0 4 15-16,11 2-14 16,3-4-3-16,4-7 0 15,1-15-3-15,-1-16-4 16,-4-17-2-16,-1-14-25 15,0-2 13-15,3-23 21 16,9-8 6-16,2 2-4 16,0 7-1-16,-3 12 14 15,3 10-13-15,2 2 0 16,4 4 32-16,5 7-6 16,1-2-19-16,-1-4-9 15,-1-5 8-15,-4-2-16 0,-6-16-4 16,-8-9-16-1,-9-2 18-15,-8 2-23 0,-2 6 13 16,-18 7 18-16,-5 7 2 16,-2 7 12-16,2 8 25 15,9 13-8-15,5 11 9 16,9 4-16-16,0-1 6 16,19 0-28-16,11-7 15 15,10-7-32-15,12-10 17 16,13-9-32-16,10-2-16 15,11-9-41-15,5-11-156 16,-1-7-532-16</inkml:trace>
  <inkml:trace contextRef="#ctx0" brushRef="#br0" timeOffset="11038.23">8592 2843 569 0,'0'0'344'0,"0"0"-344"15,0 0-32-15,0 0 32 16,0 0 10-16,0 0 14 15,-14 10 2-15,16-9-13 16,9-1 27-16,3 0-25 0,7-15 15 16,6-9 3-1,7-10-31-15,6-4 2 0,4 0-4 16,4 3 6-16,-2 9-4 16,-5 7-2-16,-7 8 0 15,-6 8-7-15,-8 3 6 16,-7 1-4-16,-6 8-1 15,-5 2 6-15,-2-3 5 16,0-3-5-16,0-3 0 16,0-2 9-16,-11 0-8 15,-1-7-1-15,-6-8-55 16,-3-3 55-16,-4 3-2 16,-2 8 4-16,-4 7-2 15,-4 0 38-15,1 22-25 16,4 5-5-16,8 7 3 0,8 1-10 15,10 3 15 1,4-4-16-16,4-4 0 0,15-9-8 16,5-4 11-16,3-10-6 15,3-7 0-15,0 0 3 16,4-17-10-16,-5-10 10 16,-1-4-14-16,-6-6 10 15,-5 0-4-15,-8-1 5 16,-5 7-3-16,-4 11 12 15,0 8 36-15,0 10-15 16,0 2 8-16,-4 13-29 16,1 11 0-16,3 9 0 0,0 2-6 15,5 0 8-15,11-4-7 16,6-5-1-16,0-7 0 16,3-8 0-16,1-8 2 15,0-3-4-15,1-9-11 16,1-15-5-16,-1-5 17 15,-5-7-29-15,-3-2-5 16,-6 0-2-16,-4 3 7 16,-4 10 30-16,-1 11 3 15,-3 10 31-15,0 4 1 16,-1 9-29-16,0 16-6 16,0 10 45-16,0 6-23 15,0 1 4-15,-1-2-26 0,-2-5 0 16,1-5 15-1,1-11-15-15,1-8 0 0,0-6-1 16,0-5 4-16,0 0-6 16,0-8-2-16,0-13 5 15,0-10-4-15,1-8 0 16,12-2-5-16,5 0-12 16,1 8 13-16,3 9 3 15,-3 10 1-15,-1 11 4 16,0 3-8-16,0 6 13 15,-2 13-5-15,0 6 12 16,-5 6-5-16,-1 0 19 16,-3 0-26-16,0-4 0 15,-3-5 23-15,0-8-23 0,-1-7 0 16,-1-5-8-16,-1-2 5 16,5-10 3-16,2-15-10 15,2-9 10-15,6-5-14 16,-2 0 12-16,0 5 0 15,-1 10-6-15,-4 11 16 16,-4 10-15-16,-1 3 7 16,3 5 0-16,1 12 0 15,4 5 0-15,0 5 10 16,3-2-1-16,5 2-4 16,4-4 4-16,8-6-9 15,5-5 0-15,3-6 8 16,0-6-8-16,-5 0-5 0,-3-16-3 15,-9-7-9-15,-7-4-1 16,-8-4-6-16,-7 3-25 16,-1 3 38-16,0 12 11 15,0 7 3-15,-3 6 41 16,-1 0-38-16,2 16-6 16,-2 8 2-16,3 7 1 15,1 1 20-15,0 0-23 16,6-1 4-16,7-6-2 15,3-3 4-15,2-7 7 16,0-8-13-16,-4-5 0 16,-1-2 9-16,-4-9-9 0,-2-13 0 15,-2-5 7 1,-5-7-7-16,0-2-2 0,-11 2-30 16,-10 3 10-16,-2 8 8 15,-2 8 11-15,4 9 3 16,3 6 14-16,5 0-9 15,3 12-5-15,1 4-6 16,5 5 6-16,4-1-4 16,0-3 4-16,11-3-2 15,6-7-4-15,2-4 0 16,5-3 4-16,8-4-5 16,8-12 7-16,6-5-14 0,1-1-6 15,-5-2-17-15,-5 0-1 16,-11 6 0-1,-12 3 38-15,-6 8 23 0,-7 6 53 16,-1 1-1-16,0 2-75 16,0 15 0-16,-4 6 10 15,-1 5-6-15,3 3 3 16,2-3-7-16,0-2 0 16,10-2-2-16,5-4 2 15,5-5 0-15,-1-3-2 16,3-10 9-16,2-2-17 15,0-6 8-15,-2-12-5 16,-5-7-1-16,-4-3-3 16,-6 1-3-16,-4-2 2 15,-3 5 12-15,0 6 7 0,0 5 11 16,0 6-2-16,0 4 17 16,0 3-30-16,0 0-3 15,0 3-6-15,0 10 6 16,0 5-2-16,0 6 2 15,0-1 0-15,0 0 1 16,2-2 0-16,7-3-1 16,5-3 0-16,3-4-5 15,4-6 5-15,0-5-18 16,2 0 1-16,-1-12 15 16,-3-9-33-16,0-3-6 15,-2-4 8-15,-1 3 4 0,-2 4 24 16,-6 6 7-1,2 9-2-15,-6 6 36 16,-1 0-20-16,1 11 20 0,-4 9 24 16,2 8-39-16,0 3 11 15,1-1-21-15,0-2-9 16,0-7 9-16,4-7-6 16,-5-6-10-16,1-7 3 15,-1-1-8-15,5-13 6 16,2-10-11-16,4-6-13 15,2 0 19-15,0 7-8 16,-1 8 1-16,-2 9 12 16,-1 5 3-16,-2 0-7 0,4 15 12 15,3 3-4-15,6 4 33 16,6 2-32-16,6-2 4 16,7-6 2-16,2-5 0 15,-1-7-6-15,-1-4-1 16,-5 0 0-16,-6-15 1 15,-6-10-1-15,-9-8-4 16,-8-6-21-16,-6-8-43 16,-1-7-31-16,0-8-106 15,0-8-31-15,0-5 154 16,-2 2 82-16,-7 9 338 16,-1 16-193-16,2 21 8 15,3 16-102-15,3 11-31 16,0 6-11-16,-1 24-7 0,-1 18 0 15,4 11 27-15,0 9 18 16,0 3-30-16,2-1 24 16,8-1-30-16,5-2-7 15,1-2 33-15,4-8-34 16,0-7-3-16,1-12 0 16,-1-12-26-16,-2-11 19 15,-5-10-67-15,0-5-20 16,-3-7-17-16,-1-15-272 15</inkml:trace>
  <inkml:trace contextRef="#ctx0" brushRef="#br0" timeOffset="11289.32">11102 2355 827 0,'0'0'0'16,"0"0"-14"-16,106-7 14 15,-51 6 22-15,2 1 17 16,3 0 3-16,-2-2-16 16,-8-2 22-16,-11 0-20 15,-17 0-5-15,-12 1 4 0,-10 1 16 16,-2-1-43-16,-12 0-59 15,-4 1-452-15</inkml:trace>
  <inkml:trace contextRef="#ctx0" brushRef="#br0" timeOffset="12210.33">12353 2376 1136 0,'0'0'0'0,"0"0"0"16,0 0 0-16,0 0 10 16,-7 74-10-16,7-12 79 15,0 4-64-15,0 0 10 16,0-1-25-16,0-6 0 15,2-1 0-15,3-3-32 16,-2-9-35-16,-3-12-81 16,0-16-191-16</inkml:trace>
  <inkml:trace contextRef="#ctx0" brushRef="#br0" timeOffset="13172.82">12128 2625 1096 0,'0'0'0'16,"0"0"-83"-16,91-35 83 16,-45 22 30-16,5-1-29 15,5-2 9-15,2-2 0 16,1-2-10-16,-2-4 0 16,-6 2-7-16,-8-4-9 0,-14 1 8 15,-15-2-22-15,-12 1 21 16,-2 0 9-16,-9 2 20 15,-12 5 22-15,0 4-32 16,-1 5-4-16,3 5 28 16,6 4-13-16,5 1 2 15,1 10-22-15,0 14 9 16,2 12-7-16,1 9-3 16,2 7 4-16,2 7 18 15,0 2-15-15,0 0 0 16,0-2 0-16,0-3-7 15,6-3 14-15,-1-9-14 16,2-11 2-16,0-16-18 16,-3-12-1-16,6-5-7 15,7-18 12-15,11-10 6 0,6-3-3 16,2 6-8-16,-6 12 6 16,-5 13-6-16,-1 0 17 15,0 17 0-15,3 2 28 16,2 1-22-16,3-4 1 15,-2-8-7-15,2-4 4 16,2-4 3-16,3-2-6 16,1-14-1-16,-4-6 0 15,-6-2-32-15,-10-4 13 16,-8 0-14-16,-9-1 8 0,-1 0 16 16,-7 4 18-1,-6 6-9-15,-1 8 47 0,2 3-7 16,3 6-12-16,-2 2-15 15,-2 0-8-15,-3 15 15 16,-4 5-20-16,1 3 0 16,0 4 4-16,3-2 1 15,1-1-6-15,6-4 1 16,4-8-41-16,5-6 25 16,0-6-51-16,7 0 47 15,12 0 4-15,10-4 8 16,6 1 6-16,3 3 2 15,6 10 0-15,1 6 33 16,3 1 2-16,3-4-22 16,-2-5 13-16,0-7-5 0,-5-1 4 15,-3-15-25 1,-5-9 0-16,-5-10-10 0,-7-3 9 16,-10-7-11-16,-8-7 5 15,-6-5-9-15,-2-9-40 16,-12-1-12-16,-6 8 66 15,4 13 2-15,3 17 101 16,5 18-16-16,6 10-46 16,2 0-39-16,-2 21 8 15,1 14-8-15,1 11 48 16,0 8 35-16,0 2-79 16,3-1 9-16,6-3-6 0,4-3-6 15,2-5-2-15,0-4-22 16,3-6-50-16,-2-11-12 15,-4-11-27-15,-6-11-326 16</inkml:trace>
  <inkml:trace contextRef="#ctx0" brushRef="#br0" timeOffset="13358.25">13339 2460 1258 0,'0'0'0'0,"0"0"-74"16,0 0 67-16,91-13 7 15,-39 8-14-15,9 1 7 0,5 0-91 16,-4-1-101-16,0-1-339 16</inkml:trace>
  <inkml:trace contextRef="#ctx0" brushRef="#br0" timeOffset="13811.03">14500 2229 871 0,'0'0'218'0,"0"0"-173"0,0 0 10 15,0 0-15-15,0 0-40 16,0 0 7-16,24 75 69 16,-13-13-20-16,1 1-50 15,1-7 11-15,-3-1-17 16,3-5-4-16,-4 0-22 15,-1-4-54-15,-4-8-1 16,-4-13-95-16,0-14-357 16</inkml:trace>
  <inkml:trace contextRef="#ctx0" brushRef="#br0" timeOffset="14457.45">14412 2447 1067 0,'0'0'0'0,"0"0"-21"16,0 0 21-16,75-5 24 16,-29 1-15-16,7-1 9 15,3-2-6-15,-1-5-8 16,-3 1-1-16,-4-5-3 16,-7-5 0-16,-9-5-7 15,-8-4-6-15,-10-4 2 16,-11-1 0-16,-3 3 11 15,-4 4-5-15,-12 7 5 16,-5 7 0-16,1 7 37 0,3 5-23 16,3 2 11-1,1 4 1-15,2 18-19 0,0 13 0 16,1 11-6-16,4 11-1 16,3 4 20-16,3 1-20 15,0 1 2-15,0-4-2 16,0-5 12-16,0-6-19 15,0-7 7-15,0-9 0 16,0-12 1-16,0-10-1 16,0-7-3-16,2-3-12 15,6-9 13-15,7-11-9 16,6-6-5-16,6 2 3 16,1 8 10-16,-1 9 2 15,0 7 1-15,-1 0-7 0,2 0 14 16,2 5 7-16,-1-1-10 15,4-2-3-15,2-2 5 16,3 0-6-16,-3-12-4 16,-4-7-30-16,-11-2-58 15,-15 0 19-15,-5 7 50 16,-15 7 23-16,-12 7 55 16,-4 7 1-16,5 15 13 15,7 5-14-15,11 0-48 16,8-1 37-16,10-1-43 15,19-5 5-15,12-5-4 16,11-6-2-16,8-8-28 16,12-1-13-16,5 0-56 15,1-14-198-15</inkml:trace>
  <inkml:trace contextRef="#ctx0" brushRef="#br0" timeOffset="15090.13">16122 2655 1112 0,'0'0'0'0,"0"0"-146"0,0 0 146 16,0 0 39-16,0 0-13 15,71 8-5-15,-47-18-1 16,-3-3-19-16,-4-4 7 16,-5-2-8-16,-9 0 0 15,-3 1 28-15,0 5-28 16,-9 6 17-16,-6 5 13 15,-4 2-22-15,-3 11 6 16,-2 11-14-16,5 7 0 0,6 2-5 16,10-1 5-1,3-2 0-15,6-3-4 0,11-8 10 16,6-6-5-16,5-7-1 16,5-4 0-16,7-3 12 15,5-13-12-15,0-4 0 16,-2-3-4-16,-4-5 2 15,-7-5-3-15,-3-1-1 16,-6 3 3-16,-2 9-12 16,0 10 23-16,2 10-8 15,5 2 5-15,5 9-5 16,0 13 16-16,-3 5-13 16,-5 3-2-16,-8 1 12 15,-5 0-9-15,-9-1-4 0,-3-7 4 16,-8-5 1-16,-13-6-4 15,-5-6-1-15,1-4-28 16,4-2 14-16,11-7-39 16,10-15-21-16,0-7-68 15,22-9-234-15,4-8 50 16</inkml:trace>
  <inkml:trace contextRef="#ctx0" brushRef="#br0" timeOffset="15456.21">16887 2318 727 0,'0'0'139'16,"19"-80"76"-16,-18 66-83 15,-1 11-74-15,0 3-34 16,0 5-16-16,0 22 20 16,0 17-21-16,0 12 74 15,2 7-45-15,2 5-6 0,2-3-26 16,3 0-1-16,6-5-1 16,7-7-2-16,2-11-16 15,3-12 11-15,-3-13-59 16,-4-13 22-16,0-4-12 15,-1-15 7-15,2-13 42 16,-1-8-36-16,1-6 15 16,0 6 20-16,-8 7 6 15,-2 11 18-15,-6 12 6 16,-4 6-13-16,0 0-11 16,2 19 6-16,-1 7-6 0,-1 8 37 15,1 0-29-15,0-1 0 16,0-6-8-16,1-5-17 15,2-6 13-15,1-7-48 16,1-6-15-16,2-3-19 16,0-5-87-16,1-15-360 15</inkml:trace>
  <inkml:trace contextRef="#ctx0" brushRef="#br0" timeOffset="15723.17">17228 2457 1105 0,'0'0'0'0,"0"0"-134"15,0 0 130-15,0 0 4 0,0 0 28 16,77-26-27-16,-55 9-1 16,-5-3 8-16,-11-2-8 15,-6-1 13-15,-11 4 32 16,-14 7 10-16,-4 7 0 15,1 5-53-15,1 2 7 16,6 18-9-16,4 8-2 16,3 7-5-16,9 1-41 15,5 0-119-15,2-4-84 16</inkml:trace>
  <inkml:trace contextRef="#ctx0" brushRef="#br0" timeOffset="17274.12">17430 2640 836 0,'0'0'29'0,"0"0"-1"16,0 0 25-16,0 0 7 16,0 0-18-16,59-36-3 0,-47 41-25 15,0 11 12 1,-4 9-19-16,-2 3 8 0,-3 3-15 15,-3 1 3-15,0-1 17 16,-3-5-20-16,-5-6 0 16,-1-8 9-16,2-7-8 15,0-4-1-15,0-1 0 16,1-1 3-16,3-14-11 16,2-7-7-16,1-7 2 15,0-4 7-15,12-4-6 16,4 1 0-16,4 7-5 15,1 8 17-15,2 10-9 16,0 10 11-16,0 1-2 16,0 11 11-16,-3 11-10 15,-4 7 4-15,-6 4 3 0,-3 0-3 16,-4 1 9-16,-3-6-14 16,0-9 0-16,0-7 7 15,0-6-1-15,0-6-6 16,3 0 0-16,3-8 3 15,4-14-8-15,6-7-6 16,5-4 11-16,3-4-5 16,3 7 9-16,-4 6-4 15,-3 11 0-15,-5 10 5 16,-4 3-15-16,0 9 6 16,0 13 4-16,2 5 7 15,1 5-3-15,2-1 9 0,1-3-13 16,3-5 8-16,3-7-2 15,0-8-6-15,2-8 0 16,0 0 2-16,0-8-2 16,0-11 0-16,-3-4 0 15,-4-5-12-15,-4-7 9 16,-5 1-23-16,-6 3 15 16,-3 7 11-16,0 11 4 15,-3 7 26-15,-8 6-15 16,-1 0-10-16,-3 5 8 15,-3 7-10-15,1 5-3 16,-1 0 12-16,0 4-12 16,0 2 4-16,1 0-8 15,2-1-6-15,3-5 9 16,5-6-43-16,6-5-12 0,1-6 19 16,0 0-22-16,6 0 44 15,8-6 8-15,4 2 14 16,0 4-10-16,2 0 3 15,0 11 0-15,4 5 24 16,1-1-6-16,4 0-6 16,2-8 4-16,1-3-12 15,1-4 23-15,0 0-22 16,-1-13-2-16,-3-7 7 16,-3-5-10-16,-6-6-4 15,-3-6-4-15,-5-6-39 0,-1-7-2 16,0-7-38-16,-3-3 42 15,-4-3 45-15,-4 5 28 16,0 9 96-16,-3 12-26 16,-5 17-47-16,3 10 16 15,2 10-66-15,-2 0-1 16,-3 21-2-16,-6 13 2 16,-2 14 19-16,5 8-6 15,2 1-12-15,9 2 9 16,0-3-10-16,9-3 0 15,12-6 1-15,6-5-1 16,5-6 0-16,4-7 0 0,4-12 4 16,2-10-9-1,1-7 5-15,-3-10-3 0,-4-15-3 16,-3-11 0-16,-7-4-4 16,-7-1-11-16,-12 6-18 15,-7 12 34-15,-4 10-7 16,-9 12 8-16,-2 1 0 15,1 19 8-15,2 8 8 16,3 4 10-16,6 0-8 16,3 1 12-16,7-5-26 15,10-4 0-15,7-9 10 16,1-9-8-16,7-5 8 16,4 0-10-16,3-7-20 15,-3-11 13-15,-2-5-83 0,-8-7-94 16,-10-3-583-16</inkml:trace>
  <inkml:trace contextRef="#ctx0" brushRef="#br0" timeOffset="17484.4">18741 2347 1194 0,'0'0'2'0,"70"-12"6"15,-14 7-12-15,5-3 4 16,0 1 0-16,-4-2 5 16,-4 0-5-16,-8 4-6 0,-15 3-9 15,-15 1-72-15,-15 1-33 16,-16 0 12-16,-27 0-254 16</inkml:trace>
  <inkml:trace contextRef="#ctx0" brushRef="#br0" timeOffset="17887.41">16850 2351 946 0,'0'0'26'15,"0"0"10"-15,0 0 57 0,0 0-88 16,0 0-5-16,0 0-1 16,93-11-5-16,-23 4 3 15,-2 4-147-15,-9 1-255 16</inkml:trace>
  <inkml:trace contextRef="#ctx0" brushRef="#br0" timeOffset="21193.77">19744 2538 1056 0,'0'0'19'0,"0"0"-15"15,0 0-8-15,0 0 19 0,0 0-12 16,-16 60 35-1,6-27-9-15,4-1-15 0,6-1-11 16,0-4 1-16,10-3 4 16,6-7 6-16,2-4-7 15,0-10 2-15,1-3-7 16,0-1-1-16,-3-15 2 16,-4-4-3-16,-5-2 1 15,-7-3-1-15,-2-2-11 16,-15 2 8-16,-5 2 3 15,-1 4 0-15,1-1 5 16,5 5-2-16,6 3 5 16,7-1-8-16,4 0-7 15,9-4 7-15,12-2-10 16,8-8 7-16,5 1 3 0,0-3-15 16,0-1 15-1,-7 2 0-15,-8 5 4 0,-4 8-6 16,-8 5 4-16,-5 7 9 15,-2 3-6-15,0 1-5 16,0 22-9-16,0 16 9 16,0 18 23-16,0 14-8 15,0 7-4-15,5 9-9 16,0 7-1-16,0 1 2 16,-1 0 0-16,0-5-3 15,-2-7-4-15,0-6-1 16,2-9-3-16,3-10 1 0,3-11 2 15,4-14-4-15,5-14 5 16,5-12-14-16,4-7 12 16,5-17 6-16,0-11 0 15,-4-11 6-15,-9-5-6 16,-14-2 8-16,-6 2-4 16,-30 3 1-16,-18 7 14 15,-11 5-9-15,-7 2-10 16,0 4-3-16,9 4 2 15,11 4-28-15,14 2 11 16,15 0-41-16,16-5-131 16,1-4-401-16</inkml:trace>
  <inkml:trace contextRef="#ctx0" brushRef="#br0" timeOffset="21394.12">20652 2340 1290 0,'0'0'16'0,"1"96"-16"16,-1-32 27-16,0-2-16 15,0-5 24-15,0-3-19 16,0-1 40-16,0 1-56 16,0-1-17-16,2-5-49 15,2-10 2-15,-2-15-60 16,-2-13-140-16</inkml:trace>
  <inkml:trace contextRef="#ctx0" brushRef="#br0" timeOffset="22011.23">20388 2585 1206 0,'0'0'0'0,"62"-34"-38"15,-5 16 33-15,7 1 5 16,3-1 0-16,1 1 4 15,4-4-4-15,1-4-2 16,-5-3-16-16,-9-3-42 16,-16-1-9-16,-17 1 38 15,-18 3 7-15,-8 0 24 16,-9 5 3-16,-12 2 34 0,-5 6-12 16,2 5 19-16,7 5-17 15,3 5 3-15,2 10-7 16,0 21-18-16,-2 18-4 15,1 10 10-15,4 9 2 16,2 4-7-16,3-1 0 16,2-3-6-16,-1-5 0 15,3-3 8-15,0-9-8 16,0-13-2-16,3-13 2 16,5-16-5-16,4-9 0 15,3-3-2-15,7-18 7 16,5-4 5-16,5 4-5 0,1 6 0 15,2 8 2-15,2 7 3 16,3 0-3-16,1 5 12 16,3 3-10-16,1-4 10 15,0-4-14-15,-3 0 0 16,-4-14-8-16,-8-6-13 16,-12-3-15-16,-11-1 22 15,-7 4 14-15,-11 5 17 16,-13 7-2-16,-3 8 7 15,3 0-15-15,6 9 11 16,8 11-1-16,6 2-17 16,4 3 2-16,11 0-4 15,16-3-7-15,10-6-13 16,9-5 1-16,4-2-29 16,4-4-43-16,5-2-11 0,-4-3-142 15,2 0-262-15</inkml:trace>
  <inkml:trace contextRef="#ctx0" brushRef="#br0" timeOffset="22993.28">22158 2275 814 0,'0'0'399'0,"0"0"-399"16,0 0 0-16,-15 105 29 15,2-41 6-15,1 2-21 16,3 2 9-16,4-1-3 15,5-1-20-15,0-5-11 0,3-8-40 16,15-12-9-16,5-13 35 16,8-12-2-16,4-12-12 15,4-4-13-15,1-4 25 16,-3-15-1-16,-5-9-13 16,-3-9 41-16,-7-7 1 15,-5-2 7-15,-8 2 12 16,-8 9 16-16,-1 12-3 15,-6 10 26-15,-9 8-28 16,-4 5-16-16,-4 6 12 16,-6 17-22-16,0 10 0 15,1 3 23-15,5 6-13 16,8-3-13-16,7-4-2 0,7-5-7 16,1-9 7-1,0-8-25-15,13-5 9 0,3-6 12 16,5-2 4-16,5-4-2 15,4-13 2-15,-1-9-7 16,-1-6 3-16,-2-6-13 16,-4 1 5-16,-5 8 9 15,-7 9 6-15,-6 13 8 16,-3 7-1-16,-1 0-10 16,0 13-8-16,2 12 8 15,0 7 26-15,3 2-22 16,4-3 3-16,3-6-7 0,3-5 2 15,3-5-2-15,3-7 5 16,1-8 1-16,3 0-6 16,1-6 2-16,-4-11-1 15,-3-7-2-15,-4-5-8 16,-5-2-5-16,-2 2 12 16,-5 7-4-16,0 11 6 15,-3 10 11-15,0 1-11 16,0 11-13-16,4 11 13 15,3 5 13-15,6 1 6 16,1-2-15-16,3-7 1 16,3-5-1-16,0-5 0 15,1-5-4-15,4-4 0 0,1 0 0 16,4-14-1 0,-3-6-4-16,1-5-12 0,-3-8-17 15,-4-1-7-15,-4-2-27 16,-4 2 9-16,-7 9 45 15,-5 6 14-15,-1 8 60 16,0 9 11-16,-1 2-52 16,-8 4-4-16,-7 18-13 15,-3 15 15-15,-4 16-2 16,1 12 26-16,8 8-19 16,1 11 21-16,8 5-4 15,3 3-22-15,2 2 71 16,0-4-54-16,-2-9 1 15,1-8 4-15,-1-8-22 0,0-9-12 16,0-12-5-16,0-14-3 16,1-15-9-16,1-12-33 15,-2-3-16-15,2-13 0 16,0-15-96-16,3-15-4 16,11-9-182-16</inkml:trace>
  <inkml:trace contextRef="#ctx0" brushRef="#br0" timeOffset="23494.19">23295 2923 1202 0,'0'0'0'0,"0"0"-68"0,0 0 62 16,0 0 6-16,61-60-1 15,-54 38 1-15,-4 4-7 16,-3 5 7-16,0 8 14 15,-13 5-14-15,-2 3 16 16,-4 17-11-16,3 6 6 16,3 4-9-16,7-2 1 15,6-3 3-15,0-5-5 16,15-2-1-16,8-5 9 16,4-8-5-16,5-3 1 15,5-2-5-15,1 0 0 16,5-13 2-16,2-8-2 0,1-12-9 15,2-14-33-15,-2-15-49 16,-4-13-44-16,-8-6-140 16,-10 3 19-16,-9 9 256 15,-9 17 327-15,-6 19-66 16,0 16-101-16,0 13-96 16,-3 4-14-16,-6 17-50 15,-5 22 1-15,-7 20 44 16,-3 12 1-16,6 6-7 15,4 1-16-15,10-4-18 16,4-9 13-16,0-7-17 16,11-13 1-16,4-7-2 15,0-12-19-15,-2-11-44 0,-2-9-7 16,-1-6-7 0,1-13 25-16,-3-15-246 0</inkml:trace>
  <inkml:trace contextRef="#ctx0" brushRef="#br0" timeOffset="23656.06">23932 2533 1228 0,'0'0'0'0,"120"-17"-3"16,-49 11-2-16,-8 3-39 15,-16 1 11-15,-13 1 23 0,-16-1-61 16,-14-2-130-1,-6-3-353-15</inkml:trace>
  <inkml:trace contextRef="#ctx0" brushRef="#br0" timeOffset="23852.9">22567 2307 1227 0,'0'0'0'16,"60"0"-65"-16,2 0 49 0,8-4 16 15,6 4-60 1,3 0-162-16,0 0-538 0</inkml:trace>
  <inkml:trace contextRef="#ctx0" brushRef="#br0" timeOffset="27228.62">1548 3727 1136 0,'0'0'0'0,"0"0"-71"16,82-15 71-16,-39-3 1 15,0 1 7-15,-4-4-8 16,0-5 2-16,-5-1 0 15,-5-5-2-15,-5 1 0 16,-11 1 0-16,-13 2 0 16,0-1-4-16,-12 3 2 15,-8 2-1-15,0 9 0 16,1 4 6-16,5 7 8 16,3 4 6-16,7 0 2 15,-3 28-9-15,0 21-9 16,0 28 2-16,2 26 24 0,5 17-14 15,0 14-13-15,10 3 0 16,4-3-3-16,-1-7 2 16,3-9 1-16,3-13 0 15,1-15-8-15,5-13 8 16,0-19-8-16,0-13 5 16,0-12 3-16,-4-14 3 15,-6-10-3-15,2-9 0 16,-2-11 0-16,1-20 3 15,2-11 6-15,-2-11-6 16,-6-7-3-16,-8-7-3 16,-2-4-19-16,-14 1 22 15,-16 1-5-15,-10 4-4 16,-10 5 9-16,-7 9 7 16,-1 9-1-16,-3 11 8 0,2 12 4 15,6 9-11-15,11 5 17 16,14 5-18-16,10 0 0 15,13 0-6-15,5 0 0 16,0 0-16-16,2 2-18 16,16 1 25-16,10-3 8 15,16-9-10-15,10-20 10 16,8-11-4-16,3-8 2 16,-4 2 2-16,-8 8-10 15,-12 8 11-15,-11 12 0 16,-12 11 1-16,-9 7-1 15,-7 2 0-15,1 18 0 0,1 11 21 16,5 7-11-16,1 2-4 16,3-2-2-16,6-10-4 15,3-9-2-15,5-8-2 16,7-8-1-16,5-3 2 16,0-10 3-16,-3-12-2 15,-6-4 2-15,-5-2 0 16,-9-4 2-16,-4-2-4 15,-5 0 2-15,-6 3-3 16,-1 8 3-16,0 8 0 16,0 7 9-16,0 5-9 0,0 3 0 15,0 3-5 1,0 14-4-16,1 8 9 0,7 9 9 16,4 0-9-16,2-2 6 15,-1-7-6-15,3-5-2 16,-2-8 1-16,2-4-15 15,-3-7 14-15,3-1-3 16,1-6-15-16,0-11 11 16,0-4-7-16,1-4 8 15,-2 2 4-15,-1 5 3 16,-4 8 1-16,-3 6 1 16,-4 4 9-16,1 8-3 15,2 11 23-15,-3 5-2 16,3 2-11-16,-2-1-4 0,1-3-1 15,1-4-10-15,2-5 0 16,-4-6-2-16,1-5 3 16,0-2-3-16,0-1 0 15,8-14 0-15,1-4 11 16,2-1-7-16,0 1-4 16,-1 6 3-16,-2 5-3 15,0 4-2-15,1 4-1 16,4 0 6-16,7 0 5 15,5 8-8-15,6-4 2 16,1-1 4-16,1-3 0 16,-1 0-5-16,-1-5-1 15,-3-7-3-15,-5-6 3 16,-8-2-15-16,-12-1 13 16,-9-2-3-16,0 4 6 0,-13 4-3 15,-4 6-2-15,6 6-3 16,1 3 7-16,4 1 0 15,2 17 2-15,4 7 3 16,0 6-5-16,0-1-1 16,16-1-6-16,9-5 7 15,8-6 6-15,2-6-6 16,4-8 0-16,-3-4 0 16,-2 0 2-16,-5-15-1 15,-6-5-1-15,-2-9 1 16,-8-7-4-16,-1-7-3 0,-5-10-29 15,-5-10 5-15,-2-10-5 16,0-2 34-16,0-1 1 16,-5 9 7-16,-6 17 26 15,4 15 11-15,0 19-18 16,2 8 23-16,3 6-44 16,1 2 0-16,-2 0-5 15,-1 20 4-15,-6 18-3 16,3 15 8-16,1 14-9 15,6 6 7-15,0 0-7 16,0-1 0-16,12-3-1 16,3-11-7-16,5-8-10 15,8-9 4-15,3-14 13 16,2-9-6-16,-1-11-6 0,-4-7 2 16,-4-2 3-1,-3-17 7-15,-6-5-6 0,-1-5 7 16,-5 0-6-16,0 5-5 15,-7 8 11-15,1 10 1 16,-1 6-1-16,2 0-8 16,1 9 5-16,5 8-5 15,3 3 8-15,1-1 1 16,1-2 1-16,8-5 1 16,5-4-3-16,5-6 0 15,4-2 13-15,0-5-13 16,-3-10-8-16,-6-2 6 0,-10-2-7 15,-8 0 9-15,-7 3-6 16,-3 6 4-16,0 7-3 16,0 3 1-16,0 1-4 15,0 15 8-15,0 7 4 16,0 4 7-16,4-1-8 16,8-2-3-16,3-5 9 15,8-4-9-15,0-3 13 16,4-4 1-16,-1-5-11 15,-4-3 5-15,-6 0-8 16,-4-10 0-16,-5-7 14 16,-7-5-10-16,0-4-4 15,-10-4-12-15,-11 1-6 16,-5 2-2-16,-2 7 20 16,5 6 1-16,3 6 33 0,6 8-32 15,-2 0-1-15,5 10-2 16,1 10 4-16,-1 6-1 15,7 2-2-15,2-1-1 16,2-3-5-16,0-8 3 16,9-2-23-16,2-9 23 15,5-5-3-15,4 0 2 16,6-5 4-16,8-12 0 16,6-3 1-16,3-4 0 15,-1 1-2-15,-4 2 0 0,-6 5 1 16,-9 7 2-1,-5 9-2-15,-5 0 0 0,-5 20 12 16,-3 8 8-16,-1 6 11 16,-2 2-15-16,5-1 4 15,2-8 1-15,3-3-21 16,-3-7 2-16,0-7-2 16,-3-8 0-16,-3-2-6 15,3 0-2-15,6-15 8 16,7-12 7-16,3-6-7 15,3-5-12-15,2-2 11 16,1 5 0-16,1 7-2 16,-6 13-4-16,-2 13 7 15,-3 2 6-15,0 19 2 16,2 6 14-16,1 7 14 0,2 1-27 16,2-3 13-1,2-4-12-15,5-8-1 0,4-6-1 16,3-9-8-16,-1-3 0 15,-3-2 5-15,-6-13-5 16,-8-4-9-16,-10-5 7 16,-11-3-22-16,0-6-32 15,-20-5-18-15,-17-5-6 16,-18-7-337-16</inkml:trace>
  <inkml:trace contextRef="#ctx0" brushRef="#br0" timeOffset="27582.34">3892 3505 852 0,'0'0'295'16,"0"0"-295"-16,0 0 0 16,0 0 5-16,69 17 1 15,-51-17 0-15,-2-6 15 0,-1-7-21 16,-5-3 4 0,-8-3 2-16,-2 2 5 0,-12 4-11 15,-6 5-4-15,-2 6 4 16,8 2 12-16,1 0-12 15,4 10-3-15,2 5 0 16,5 1-24-16,0-1-21 16,7-5-98-16,11-4-92 15,-1-6-307-15</inkml:trace>
  <inkml:trace contextRef="#ctx0" brushRef="#br0" timeOffset="27774.42">2913 3551 1135 0,'0'0'0'15,"109"-25"-158"-15,-17 6 11 16,16-1-52-16,10 0-132 15</inkml:trace>
  <inkml:trace contextRef="#ctx0" brushRef="#br0" timeOffset="28938.49">5972 3832 767 0,'0'0'389'15,"0"0"-389"-15,0 0-21 16,-11 57 21-16,6-20 23 16,3 5-12-16,2-2 5 15,0-2-6-15,1-4-6 0,10-8-8 16,2-8 1 0,7-12-21-16,5-6 16 0,5-19-8 15,4-12 8-15,-2-7-3 16,-4 2 11-16,-9 8 0 15,-7 12 3-15,-7 11 2 16,1 5 4-16,3 5-6 16,6 12-2-16,9 4 15 15,5 1-13-15,4-5 8 16,-1-4-9-16,2-6-2 16,0-7 10-16,0 0-6 15,-2-9-4-15,-4-10-3 16,-4-3 3-16,-3-6 0 15,-3-5-4-15,-2-3-11 0,2 0 1 16,-2 8 13-16,0 10-1 16,-2 12 2-16,1 6-1 15,2 11-4-15,3 13 9 16,3 6-4-16,1 3 9 16,2-1-9-16,0-5 0 15,-2-8 0-15,4-6 2 16,1-9 4-16,3-4-6 15,2-3-7-15,2-14 6 16,-5-10-4-16,-5-4 2 16,-10-6-10-16,-7-4 7 15,-9-6 1-15,0-10-23 16,-5-4-3-16,-10 1 18 0,-2 11 13 16,1 20 20-1,5 18 53-15,2 11-47 0,2 16-24 16,3 24-2-16,2 13 0 15,2 6 10-15,8 2-9 16,15-7 8-16,5-5-9 16,8-6 5-16,4-8 3 15,5-9-2-15,4-11 2 16,2-13-11-16,-1-2 3 16,-1-19-4-16,-7-12-5 15,-6-10-9-15,-9-9-2 16,-11-8-10-16,-11-11-23 0,-5-3-59 15,-3 4 27 1,-11 13 85-16,-1 22 77 0,6 17 89 16,6 16-80-16,-1 7-64 15,2 29-15-15,-1 20 27 16,1 13 9-16,2 3-25 16,0 1-5-16,2-6-8 15,12 0 9-15,4-7-14 16,1-9-4-16,3-7-40 15,-6-13 21-15,-3-12-74 16,-10-11-3-16,-3-8-179 16,0-4-288-16</inkml:trace>
  <inkml:trace contextRef="#ctx0" brushRef="#br0" timeOffset="29215.45">6522 3419 1150 0,'0'0'0'16,"0"0"-229"-16,0 0 229 15,0 0 94-15,45-61-43 16,-39 38-12-16,-6 4 0 15,0 5-3-15,-12 6-36 0,-8 8 6 16,-7 9-5-16,-3 17-1 16,6 12-31-16,12 6-54 15,12-1-94-15,15 0-215 16</inkml:trace>
  <inkml:trace contextRef="#ctx0" brushRef="#br0" timeOffset="30980.79">8487 3684 1123 0,'0'0'0'0,"0"0"-8"16,-48 57 8-16,30-11 5 15,6 3 2-15,12 0-4 16,0-4-3-16,21-7 0 0,8-7-12 15,3-12 8-15,5-9 4 16,4-10 0-16,2-4 7 16,2-18-3-16,0-9-4 15,-1-10-2-15,-5-7 0 16,-3-10-15-16,-11-11 4 16,-13-8-4-16,-10-4 13 15,-4 2 8-15,-19 10-2 16,-2 15 20-16,-2 15 9 15,9 16 28-15,7 12-10 16,2 10-7-16,5 1-34 16,-2 26-3-16,-3 18-5 15,2 14 17-15,3 14-7 0,2 4 11 16,0 0-19 0,3-3 4-16,8-7-6 0,-1-8 0 15,3-11-6-15,0-14 6 16,-2-13-35-16,1-16-14 15,0-4 25-15,6-21 24 16,7-7-2-16,2 0 2 16,0 12-2-16,-5 10-8 15,-1 6-2-15,2 13 12 16,0 5 0-16,4 2 6 16,1-3-5-16,2-5 6 15,3-8-7-15,2-4 0 16,4-4 2-16,-1-16-4 15,-4-5-13-15,-11-3 8 0,-10-2-3 16,-12-5 1-16,-1-3 4 16,-5-1 4-16,-11 3 1 15,-2 9 5-15,1 10 17 16,2 9-18-16,1 8 27 16,0 10-30-16,-3 15 4 15,-2 9 0-15,1 4-5 16,3 1 11-16,5-2-7 15,6-4-8-15,4-4 4 16,0-9-16-16,4-9-5 16,9-9-3-16,5-2 12 15,6-10 6-15,0-11 2 16,0-4 4-16,-3 1-1 0,-6 6 2 16,-5 7-1-1,-3 9 0-15,-1 2-4 0,1 5 2 16,3 12 4-16,4 1 2 15,2 2 1-15,2-4-4 16,1-7-2-16,4-6 1 16,1-3-13-16,1-8 8 15,0-11-43-15,-4-5-20 16,-1-4-16-16,-4 0 53 16,-4 3 29-16,-1 5-2 15,-5 9 4-15,-1 9 69 16,-4 2-4-16,1 14-49 0,3 11 55 15,-2 8-32 1,2 1-12-16,0-3-3 0,2-4-13 16,2-5 9-16,2-9-20 15,2-8-3-15,2-5-9 16,4-5 5-16,7-14 4 16,3-2 4-16,1 2-2 15,-5 9-5-15,-7 6-7 16,0 4 11-16,-1 0 2 15,3 7 5-15,5 4 2 16,3-4 7-16,6-3-8 16,4-4 2-16,3 0-8 15,3-16-5-15,-3-6-17 0,-6-1-21 16,-9-3-4 0,-12-6 0-16,-10-1-17 0,-4 0-41 15,-2 5 42-15,-7 7 63 16,1 12 121-16,1 7-21 15,0 4-54-15,-3 22-43 16,-2 13-2-16,-5 13 27 16,4 19-1-16,2 13 7 15,3 14-5-15,7 13 13 16,1 2-19-16,0 6-11 16,0-1-5-16,0-4 22 15,0-8-23-15,-11-13 6 16,-10-17-4-16,-7-19-5 15,-3-20 13-15,-3-19-15 0,-2-15-1 16,2-2 0-16,-3-23 0 16,2-10-18-16,7-5 8 15,10-4 10-15,15-1 5 16,3-4-5-16,25 0-5 16,14-9 0-16,13-4 3 15,7-7-7-15,7-5-12 16,1-4-15-16,0-4 0 15,-3-5-12-15,-12 1 23 16,-11 10-8-16,-20 12 12 16,-12 20 21-16,-9 16 10 15,-6 16 16-15,-16 11-6 16,-7 1-16-16,0 22 0 0,4 7 21 16,11 4-8-1,14-3-8-15,2 0-9 0,26-4 3 16,13-9-3-16,11-6 5 15,7-11-1-15,3-1 2 16,0-13-6-16,-2-8 6 16,-5-8-6-16,-9-6-2 15,-7-5-24-15,-12 1-23 16,-15 2-50-16,-12 4-196 16</inkml:trace>
  <inkml:trace contextRef="#ctx0" brushRef="#br0" timeOffset="32097.34">11815 3654 1021 0,'0'0'0'15,"0"0"0"-15,0 0 7 16,0 0 29-16,0 0 1 16,0 0-11-16,-10-17-13 0,10 17-13 15,0 0-4-15,0 6 1 16,0 13 3-16,-3 13 11 16,1 8 3-16,0 6 21 15,2 0-25-15,0 0 19 16,0-9-7-16,0-3-18 15,2-9-3-15,7-8-1 16,2-3-1-16,-1-5-21 16,1-5-21-16,1-4-11 15,-3-3-61-15,-2-16-187 16</inkml:trace>
  <inkml:trace contextRef="#ctx0" brushRef="#br0" timeOffset="32381.77">11666 3367 1137 0,'0'0'0'0,"0"0"-53"16,0 0-4-16,0 0 57 15,0 0 1-15,0 0 0 16,48-13 4-16,-23-6 6 15,-4-5-11-15,-10 1-5 16,-11 6 5-16,0 4 25 16,-11 7 14-16,-6 4 6 15,-4 2-43-15,3 6 2 16,0 14-4-16,6 7-12 0,8 5-19 16,4 2-68-16,19-2-75 15,12-5-284-15</inkml:trace>
  <inkml:trace contextRef="#ctx0" brushRef="#br0" timeOffset="32814.8">12193 3214 1096 0,'0'0'38'16,"0"0"-38"-16,0 0 0 0,16 84 3 15,-13-22 25-15,-3 18 5 16,0 16-15-16,0 9 7 16,-3 6-15-16,0 1-4 15,0-6-4-15,3-7-2 16,0-5 0-16,13-11 2 16,10-11-3-16,4-9 1 15,5-13 0-15,0-14-5 16,0-13 5-16,-2-17-2 15,2-6-5-15,-5-20 5 16,2-13-2-16,-6-8 4 16,-9-9 0-16,-11-2-5 15,-3-2 6-15,-28 1-1 16,-17 6 0-16,-16 7-15 16,-12 7 15-16,-8 6 0 0,0 7 3 15,11 3 9-15,16 5-2 16,21 3-9-16,17 2-1 15,16 0-28-15,6-1-8 16,20 0-66-16,14-4-76 16,4 1-156-16</inkml:trace>
  <inkml:trace contextRef="#ctx0" brushRef="#br0" timeOffset="34832.43">13419 3841 672 0,'0'0'58'0,"0"0"13"15,0 0 58-15,0 0-22 16,0 0-37-16,0 0-31 16,11-13 4-16,-8 6-22 15,0-2-5-15,2-7-4 16,-1-5-10-16,-4-5 3 16,0-4-5-16,-2 3-1 15,-15 6-4-15,-3 6-2 16,-5 7 7-16,-2 8 5 15,-4 10-4-15,-1 19 8 0,4 7-9 16,5 0-4-16,12 0 2 16,11-5-2-16,0-5-6 15,16-3-19-15,6-8 18 16,8-6 9-16,2-9 2 16,4-4-9-16,0-19 4 15,-1-8-5-15,-3-12-5 16,-7-8 2-16,-9-10-1 15,-7-9 14-15,-9-8 3 16,0-3 4-16,-4 5 6 16,-9 14-1-16,-1 20 3 15,2 20 35-15,5 17-10 0,1 5 4 16,1 25-44-16,-2 20 0 16,2 14 17-16,3 7-15 15,2 3 9-15,3 2-10 16,15-6 3-16,5-2 5 15,9-11-9-15,6-18-20 16,3-14-8-16,4-18-13 16,-1-6 16-16,-1-23-1 15,-2-9 16-15,-5 0 4 16,-9 8 5-16,-10 11 1 16,-8 15 6-16,-2 2-6 15,-1 20 0-15,5 7 45 16,3 2-29-16,0-2-2 15,1-4-14-15,2-6-10 0,-1-5-10 16,0-8-32-16,1-4-10 16,-5-2-202-16,-7-15-501 15</inkml:trace>
  <inkml:trace contextRef="#ctx0" brushRef="#br0" timeOffset="35043.15">13775 3459 755 0,'0'0'384'16,"0"0"-384"-16,0 0-30 15,0 0 30-15,0 0 23 0,0-56 7 16,0 43 2-16,-1 3-12 16,-9 4-20-16,-2 6-3 15,-1 0 2-15,2 14-9 16,4 11-32-16,7 4-37 15,0-2-116-15,19-5-215 16</inkml:trace>
  <inkml:trace contextRef="#ctx0" brushRef="#br0" timeOffset="36851.47">14162 3307 1140 0,'0'0'0'16,"0"81"0"-16,0-14 14 16,-4 19 5-16,0 14-1 15,-1 9-3-15,0 5 15 16,2-1-12-16,3-3-16 16,0-5 2-16,1-9-3 15,15-7 4-15,5-13-5 16,5-14-2-16,1-22 0 15,1-21-5-15,-1-19 0 16,-2-4-9-16,0-30 11 16,-7-17-3-16,-6-13 4 15,-12-14-1-15,-5-1-8 16,-26 1 9-16,-17 7 4 0,-11 11 3 16,-3 11 10-1,3 13-10-15,13 10-3 0,16 10 2 16,18 4 8-16,12 2-10 15,15 0-4-15,20-5-28 16,15-2 25-16,14-6-5 16,5-2-18-16,4-8 6 15,-4-6-45-15,-7-9 13 16,-13-7-1-16,-16-5 34 16,-18-3 23-16,-15 4 8 15,-5 5 19-15,-18 11 59 16,-1 12-6-16,5 13-37 0,7 9-1 15,6 9-5 1,1 12-27-16,1 25-8 0,-1 21 11 16,5 20 0-16,0 15-2 15,3 10 1-15,9 6 7 16,1 1-13-16,1-6 3 16,2-6 7-16,4-7-16 15,3-10 0-15,4-8-3 16,3-11 8-16,2-14-5 15,2-15 1-15,-3-12 0 16,2-17-1-16,-1-4-9 16,-1-18 5-16,-1-16 3 15,-7-10-3-15,-5-12 2 0,-11-8-6 16,-7-7-18-16,-5-4 9 16,-23 2-8-16,-12 7 10 15,-6 8 10-15,-6 13 3 16,-1 11 4-16,2 10 2 15,10 11 7-15,11 6 12 16,14 5-13-16,10 2-10 16,5 0-14-16,1 2-16 15,1 9 25-15,14 0-2 16,9 0-12-16,8-7 13 16,4-4-6-16,6-2 6 15,-1-15 2-15,-3-2 3 16,-1-4-6-16,-5-4-17 15,-4-5-4-15,-7-4 24 0,-7-4-8 16,-8 3 8-16,-6 6 4 16,0 12 20-16,-1 9 1 15,-8 9 8-15,0 1 2 16,-4 16-26-16,-2 15-1 16,0 7-4-16,3 5 2 15,7-1-1-15,5-4-1 16,6-5-1-16,14-4 1 15,8-9 3-15,5-6-3 16,4-8 0-16,6-6 3 16,1-2 2-16,1-16 0 15,-1-6-5-15,-2-5-6 16,-6-1 2-16,-8-1 3 0,-9 9 1 16,-10 7 2-16,-5 11-1 15,-3 4 14-15,-1 2-15 16,5 13-16-16,3 8 16 15,7 3 8-15,4 0-5 16,5-5 1-16,5-4-2 16,5-6 2-16,8-4-4 15,4-7 4-15,0 0 5 16,-3-8-9-16,-5-6-6 16,-13-5 4-16,-9 0-3 15,-9-6 5-15,-7-1 0 16,0 1 1-16,-10 1-1 0,-7 7 0 15,3 5 0-15,3 9 13 16,4 3-10-16,0 0-5 16,4 14 2-16,-3 9-1 15,3 4-4-15,3 3 3 16,0-2 2-16,0-4 0 16,6-5-3-16,5-4 3 15,2-7-6-15,4-5 1 16,5-3 1-16,8-5 3 15,8-11-5-15,7-4-8 16,4-3-1-16,1 2 7 16,-5 5 3-16,-9 9 5 0,-10 7 0 15,-10 0 4 1,-8 13-3-16,-6 7 20 0,-2 0 3 16,0 3-3-16,0-3-10 15,0-4-10 1,0-7 8-16,1-4-9 0,3-5-12 15,5 0-2-15,7-12 14 16,8-3 5-16,8 0-5 16,3 5-11-16,0 8 9 15,3 2-4-15,-1 0 5 16,1 8 0-16,0-1 1 16,-3-1 3-16,-1-4-3 15,0-2 5-15,-2 0-5 16,-4-12 0-16,-4-9-2 15,-7-7-23-15,-7-10-16 0,-3-9-14 16,-4-8-37-16,0-4 47 16,-2-4 45-16,-1 4 9 15,0 10 52-15,0 15 3 16,0 17 42-16,-1 15-38 16,-2 3-62-16,-4 25 5 15,-2 14-1-15,0 14 9 16,2 11 6-16,3 2-12 15,4 1-5-15,0-5 6 16,6-9-14-16,7-10-18 16,1-10 5-16,-1-11-38 15,0-9-12-15,-4-13-27 0,1-1-125 16,-4-18-410-16</inkml:trace>
  <inkml:trace contextRef="#ctx0" brushRef="#br0" timeOffset="37031.55">16228 3494 1027 0,'0'0'165'0,"0"0"-165"16,117-9-2-16,-47 7 0 15,-2 0 2-15,-8 1-32 16,-8-4-23-16,-9 0-146 0,-11-5-447 15</inkml:trace>
  <inkml:trace contextRef="#ctx0" brushRef="#br0" timeOffset="37466.56">17627 3428 1224 0,'0'0'9'0,"0"0"-8"15,0 0-1-15,-1 57 0 0,-6 2 77 16,1 11-44-1,3 1-20-15,3 0-5 0,0-6-8 16,11-5-21-16,3-8-28 16,2-4-51-16,-1-16-48 15,0-15-416-15</inkml:trace>
  <inkml:trace contextRef="#ctx0" brushRef="#br0" timeOffset="38284.24">17832 3729 1130 0,'0'0'0'0,"15"54"0"15,-4-18 9-15,-3-2-5 0,-5-3 8 16,-3-6 3-16,0-6 7 16,0-8-5-16,-4-6-16 15,-2-5 0-15,2-5-1 16,2-16-16-16,2-9-10 15,7-1 17-15,18 2 9 16,10 6-3-16,10 8 1 16,5 8 2-16,3 7-18 15,0 0 7-15,1 7 3 16,-1 4 3-16,3-2 5 16,-7-4-1-16,-3-5 2 15,-10 0-5-15,-10-5-26 16,-9-11-28-16,-12-2 9 0,-5-1 35 15,-5 2 14-15,-17 4 34 16,-8 5-1-16,-4 8 15 16,-5 0-19-16,4 18-2 15,3 8-11-15,6 7-9 16,10 5-3-16,7 2-4 16,9 1-2-16,0-4-1 15,17-7 3-15,7-8-4 16,5-7 2-16,3-9 0 15,-1-6-5-15,0 0 6 16,-4-17-18-16,-6-6 18 16,-3-5-9-16,-4-7 10 0,-5-3 0 15,-2 1 2 1,-5 6 7-16,-2 11 8 0,0 10 2 16,0 8 17-16,0 2-36 15,0 9-5-15,0 13 5 16,0 7 6-16,0 3-1 15,0 1-5-15,14-5 2 16,4-2 1-16,7-7-3 16,6-6-4-16,8-8 0 15,3-5-2-15,5 0 3 16,1-13-12-16,-3-8-16 16,-8-8-37-16,-6-6-7 15,-10-5 22-15,-10 0 10 16,-9 6 43-16,-2 13 34 15,0 11 120-15,0 10-61 0,-2 0-52 16,1 13-38-16,1 12 4 16,0 8 24-16,0 7-11 15,0 0 2-15,8-3-14 16,4-7-6-16,-1-5-2 16,1-9-9-16,-1-6-19 15,0-8-22-15,0-2-4 16,3-6-21-16,-4-12-131 15,-2-7-365-15</inkml:trace>
  <inkml:trace contextRef="#ctx0" brushRef="#br0" timeOffset="38584.18">18845 3431 126 0,'0'0'976'0,"0"0"-976"15,0 0-23-15,0 0 17 16,0 0 6-16,0 0 18 16,21 25-6-16,1-25-4 15,-1-14-8-15,-2-6-11 16,-10-6 7-16,-9-5-9 16,0-1 13-16,-18 3 5 15,-8 6 7-15,-3 8 19 16,1 9-19-16,1 6 0 0,5 10-6 15,3 16-6-15,5 7-6 16,7 9-11-16,7 3-43 16,5 6-64-16,18 0-67 15,7-1-196-15</inkml:trace>
  <inkml:trace contextRef="#ctx0" brushRef="#br0" timeOffset="39907.42">19078 3674 1120 0,'0'0'7'0,"0"0"-7"16,0 0-1-16,0 0 1 0,25 83 34 15,-25-37-3-15,0-1-2 16,0-4-9-16,0-5-5 15,0-9-8-15,0-11-2 16,-2-7-3-16,2-5-4 16,0-4 1-16,0-6-1 15,5-11-5-15,7-10-4 16,3-2 0-16,3-5 11 16,2 2-26-16,2 3 16 15,2 8-6-15,-4 10 14 16,-2 11-8-16,-1 0 10 15,-2 19-7-15,-1 6 6 0,0 4 1 16,-1-2 0-16,3-1 2 16,-1-6-1-16,4-4 3 15,4-3 0-15,6-7-4 16,3-6 0-16,4 0-4 16,-2-8-6-16,-2-9-5 15,-6-6-4-15,-6-5-4 16,-6-5-7-16,-5-2 5 15,-5 1 14-15,-4 8 11 16,0 6 19-16,0 11 42 0,0 8-34 16,0 1-27-1,0 10-23-15,0 12 23 0,0 6 13 16,0 4-5-16,0 0 1 16,0-4-9-16,3-5 0 15,10-2-9-15,7-8 9 16,4-4-10-16,3-6 3 15,2-3-22-15,1-6 0 16,-2-12-8-16,0-6-31 16,-2-5 19-16,-4 0 6 15,-1 4 43-15,-9 7 7 16,-5 10 101-16,-5 8-24 16,0 0-50-16,-2 11-33 15,2 11 58-15,0 7-32 16,1 1-6-16,1-4-1 0,3-4-4 15,0-5-2 1,0-6-14-16,-2-7 3 0,1-4-8 16,5-2 4-16,2-11-1 15,4-6-10-15,2 0-19 16,1 4 20-16,3 4-20 16,2 6 29-16,4 5-3 15,5 0 5-15,3 7 0 16,6 4 8-16,2 1-6 15,-1-1 9-15,1-5-10 16,-1-3 0-16,4-3 3 16,-3-1-4-16,-6-14-10 0,-8-5-14 15,-15-7-8-15,-9-8-13 16,-7-1 12-16,-3 1-56 16,-8 3 89-16,1 9 34 15,2 9 16-15,3 6 1 16,1 8-19-16,-4 0-32 15,-2 9 4-15,-4 12-4 16,-4 8 18-16,0 6-15 16,3 6 7-16,2 5 5 15,1 3-5-15,4 5 12 16,3 6-1-16,3 6-6 16,2 8 12-16,0 6-12 15,0 7-5-15,0-3 1 16,3-3-6-16,-1-8 1 15,-2-10 11-15,0-7-2 0,-4-7 22 16,-10-10-16-16,-6-7-5 16,-6-10-13-16,-7-7 0 15,-5-6-6-15,-3-7 0 16,0-2-25-16,6-1 8 16,7-15 3-16,8-7 10 15,8-10-39-15,7-11 2 16,5-12 34-16,20-11-7 15,25-17-3-15,22-13 0 16,18-5-1-16,12 11 5 0,-3 28 10 16,-10 30 4-1,-15 27 2-15,-15 10 0 0,-13 23 1 16,-9 9 11-16,-9 1-4 16,-8-2 4-16,-9-6-12 15,-6-6-5-15,0-6-35 16,-17-11-112-16,-8-6-405 15</inkml:trace>
  <inkml:trace contextRef="#ctx0" brushRef="#br0" timeOffset="40368.8">19805 3350 1014 0,'0'0'25'0,"0"0"-25"0,0 0 0 16,0 0 1-16,0 0 11 16,0 0 10-16,-6 47 5 15,20-47-16-15,2-2-1 16,0-13 5-16,-5-4-8 15,-4-2 4-15,-7 1-11 16,-7 4 2-16,-14 6 28 16,-6 8-26-16,-7 2-2 15,2 14-3-15,2 11 1 16,11 7-24-16,14 5-25 16,5-3-134-16,20-3-398 15</inkml:trace>
  <inkml:trace contextRef="#ctx0" brushRef="#br0" timeOffset="41072.75">17641 3246 966 0,'0'0'18'0,"0"0"-6"16,0 0 30-16,0 0 37 16,0 0-79-16,0 0 5 15,-34 29-5-15,23 21 17 16,6 2-11-16,3-1 0 15,2-4-4-15,0-2-4 16,5-3-14-16,4-6-67 16,2-9-117-16,0-12-216 15</inkml:trace>
  <inkml:trace contextRef="#ctx0" brushRef="#br0" timeOffset="41294.18">17469 3459 1087 0,'0'0'0'0,"0"0"-26"15,63-28 26-15,-10 15 26 16,10 0-9-16,3 4-10 16,-4 1 5-16,-11 4-3 15,-17 2-9-15,-15 1 1 16,-12 1-3-16,-7 0-16 15,0 0-56-15,-11 0-205 16</inkml:trace>
  <inkml:trace contextRef="#ctx0" brushRef="#br0" timeOffset="45087.33">21411 3963 1100 0,'0'0'33'15,"0"0"-33"-15,0 0 0 16,0 0 21-16,0 0 14 15,0 0-28-15,34-48 0 16,-5 18-14-16,7-4 7 16,3-4-3-16,-2-3-6 15,-1-1 1-15,-9 6 15 0,-6 7-7 16,-11 13 3-16,-6 10-3 16,-4 6-1-16,0 0 1 15,0 15-1-15,0 13 2 16,-3 11-3-16,3 1 2 15,7 3-1-15,13-3-4 16,3-3 4-16,-2-4-2 16,-5-8 3-16,-7-9-8 15,-9-5 6-15,0-6-18 16,-21-3 10-16,-10-2 10 16,-7 0 0-16,-2-2 0 15,6-5 15-15,8-1 9 16,11 3 4-16,9 0-16 0,6-2-12 15,6-3-4-15,16-6-7 16,11-2 1-16,8 1 8 16,6 1-27-16,-4 1 7 15,-2 0-22-15,-6-2 20 16,-6-1 14-16,-7 0 9 16,-6 1 1-16,-5 5 2 15,-6 4 23-15,-4 6 23 16,-1 2-22-16,0 0 2 15,0 3-23-15,0 15 0 16,-5 7-5-16,0 6 9 16,2 1-9-16,3 0 10 0,0-5-10 15,3-6 2 1,8-7-2-16,3-6-1 0,4-8-2 16,6 0-1-16,6-18-3 15,3-7 6-15,-1-5-23 16,-5 0 12-16,-8 2 7 15,-8 5 5-15,-4 10 5 16,-5 8 5-16,-2 5 2 16,2 7-12-16,5 15 1 15,7 7 9-15,6 2-3 16,5-1-7-16,4-4 3 16,-1-7-3-16,3-6 0 15,-2-7 3-15,1-6-3 0,-4 0-3 16,-3-11 2-16,-4-9-7 15,-6-8-2-15,-4-7-4 16,-5-7 6-16,-2-8 1 16,-2-11-4-16,0-6-1 15,0 2 12-15,0 12 5 16,0 20-5-16,0 21 55 16,0 9-37-16,0 3-7 15,-3 17-11-15,-3 18 0 16,-2 17 6-16,4 8 0 15,3 5 4-15,1-4-3 16,0-3-5-16,12-7 5 16,2-6-7-16,3-11 0 15,2-8 1-15,-1-12 2 16,0-6-3-16,-2-8 0 0,0 0-1 16,-2-12-7-16,1-7 7 15,-6-5-5-15,-2-5 3 16,-6 3-14-16,-1 3 17 15,0 6 1-15,0 5-1 16,-1 7 8-16,1 1-8 16,0 0-1-16,0 1-3 15,12-3 2-15,8-1-1 16,7-4-11-16,6-1-11 16,5-4 4-16,-1 1-8 15,-3 5 15-15,-4 5 11 16,-8 5 3-16,-6 3 4 0,-4 14-2 15,-6 6-1-15,-6 4 24 16,0 4-4-16,-6-2-11 16,-6-1-3-16,-2-5-3 15,4-6 4-15,4-7-8 16,2-2 1-16,3-6-5 16,1-2 6-16,0 0-2 15,0 0 3-15,0 0-3 16,7 0 6-16,7-2-6 15,7-4 0-15,1-2 2 16,1-2-2-16,3-3-3 16,5-3-2-16,2-6-26 0,0-3 10 15,-4 0-25-15,-8 1-23 16,-11 8 33-16,-8 5 36 16,-2 7 66-16,0 4 6 15,-7 0-51-15,-6 12-17 16,0 5 5-16,4 5 12 15,7 1-1-15,2 1-18 16,12-2 3-16,11-5-4 16,5-5 0-16,5-3 3 15,7-3-4-15,7-6-1 16,2 0 0-16,3-4 1 16,-4-14-7-16,-6-7-11 15,-4-8-1-15,-7-11-15 0,-9-5-2 16,-8-8-16-16,-8-5 48 15,-6 2 4-15,0 9 11 16,-3 14 60-16,-5 19-16 16,1 9 0-16,4 9-6 15,-1 3-47-15,-3 20 6 16,-4 17-5-16,-2 15 10 16,0 4 14-16,1 3-6 15,4-5 0-15,2-5-18 16,3-6-1-16,3-5-3 15,0-7 1-15,0-9-51 16,0-5 27-16,5-8-49 16,2-4 10-16,2-8-59 15,0 0-164-15,2 0-459 0</inkml:trace>
  <inkml:trace contextRef="#ctx0" brushRef="#br0" timeOffset="45333.44">23612 3632 1027 0,'0'0'1'15,"110"0"5"-15,-48 0 53 16,-5 1-9-16,-10 0-15 0,-11-1 14 15,-15 0-23 1,-12 0-10-16,-8 0-3 0,-1 0 1 16,-7-3-14-16,-21-5-118 15,-14-5-256-15</inkml:trace>
  <inkml:trace contextRef="#ctx0" brushRef="#br0" timeOffset="47588.07">2279 5149 763 0,'0'0'387'0,"0"0"-387"15,0 0-14-15,0 0 14 16,61 33 4-16,-47-33 1 16,-1 0 1-16,3-5 19 15,3-14-23-15,1-6 0 16,-1-8-2-16,-2-5-15 15,-5-3 13-15,-3 1-11 0,-5 2 9 16,-4 6 4 0,0 11 0-16,0 8 5 0,0 10 17 15,0 3-17-15,0 3-5 16,0 19-4-16,0 12 4 16,7 7 13-16,2 0-13 15,3-3 3-15,4-7-7 16,-1-6 7-16,-1-7-6 15,0-8 0-15,-1-8-11 16,-1-2-2-16,3-14 1 16,2-11 5-16,8-7-44 15,4-8 2-15,4 1 42 0,2 3 10 16,3 11 2 0,-2 12 16-16,0 13 35 0,-1 4-8 15,-4 17-19-15,-6 5-6 16,-7 0 13-16,-5-2-17 15,-8-1-15-15,-5-4 7 16,0-2-8-16,-11-3-5 16,-8-2-14-16,-5-4-36 15,-8-7-126-15,-5-1-325 16</inkml:trace>
  <inkml:trace contextRef="#ctx0" brushRef="#br0" timeOffset="47889.7">2435 4536 670 0,'0'0'92'0,"0"0"-68"16,0 0-8-16,0 0 51 15,62-36-15-15,-51 14-5 16,-6-4-34-16,-5-1 14 16,0-1-6-16,-18 6-10 15,-7 7 9-15,-5 10-9 16,-1 5 3-16,3 8-8 0,5 18-6 16,7 12-15-16,7 8-42 15,7 6-55-15,2-1-200 16</inkml:trace>
  <inkml:trace contextRef="#ctx0" brushRef="#br0" timeOffset="49240.32">3822 4816 1094 0,'0'0'41'0,"0"0"-41"16,-3 61-1-16,0-20 1 15,3 2 5-15,0-4 7 16,3-2-7-16,8-6 4 15,7-8-9-15,1-5 1 16,-1-9-6-16,0-7 5 16,3-2-11-16,-3-11 9 15,3-12-1-15,-1-5-5 16,-2-6-9-16,-4-2-4 16,-5-3 10-16,-6 3 4 15,-3 7 7-15,0 10 3 16,0 9 30-16,0 10 2 0,0 0-24 15,0 19-6 1,0 10-5-16,1 6 3 0,6 3 0 16,5-4 0-1,1-4-2-15,3-8 1 0,0-3-4 16,-1-9-1-16,-1-6 2 16,0-4-12-16,3-5 1 15,0-13 9-15,4-8-5 16,-1-5-11-16,4 0 1 15,1 3 18-15,2 6 0 16,2 10 3-16,-1 12-1 16,1 0 9-16,-2 19-11 15,-1 6 16-15,-8 4 2 16,-6 0-16-16,-8-4 14 0,-4-5-12 16,0-6 3-1,0-6-6-15,0-6 2 0,0-2-3 16,0 0 0-16,8-4 8 15,7-13 4-15,5-6-12 16,3-6-7-16,1-5-6 16,-3-4-17-16,-2-2-12 15,-6 3 15-15,-4 9-8 16,-9 9 35-16,0 10 2 16,0 9 50-16,-3 0-23 15,-5 12-28-15,-2 8 3 16,4 5-4-16,5 2 0 15,1 2 7-15,8-4-7 16,16-1 0-16,8-6 3 0,9-5-1 16,10-6 18-16,5-7-7 15,3 0-11-15,1-3 2 16,1-10-4-16,-1-6-2 16,-4-4 1-16,-11-4-7 15,-15-4-6-15,-20 2-1 16,-10 2-3-16,-10 5 18 15,-16 10 4-15,-5 6 15 16,0 6-11-16,1 3-6 16,8 14-2-16,4 6 7 15,8 6-2-15,7 2-5 0,3-1-2 16,3-4 2 0,11-4 1-16,7-6 0 0,-1-5-1 15,5-7-4-15,-3-4-8 16,-3 0 10-16,-3-8-4 15,-3-9-2-15,-4-7-7 16,-2-3-24-16,-7-6-14 16,0-6-16-16,-3-9 21 15,-8-6 43-15,4-8 5 16,0-4 9-16,-2 7 17 16,1 15 62-16,1 16 39 15,4 18-40-15,2 10-12 16,-2 9-23-16,0 23-50 15,-1 11 41-15,4 11 53 16,0 0-62-16,10 1-12 0,9-3 3 16,1-1-22-16,4-5-6 15,6-1-3-15,2-5-47 16,3-6-87-16,0-8-56 16,-3-8-168-16</inkml:trace>
  <inkml:trace contextRef="#ctx0" brushRef="#br0" timeOffset="49362.11">5640 5005 1320 0,'0'0'0'0,"0"0"-43"16,0 0 36-16,0 0-61 0,0 0-262 16</inkml:trace>
  <inkml:trace contextRef="#ctx0" brushRef="#br0" timeOffset="53477.67">22393 4550 752 0,'0'0'109'0,"0"0"-109"16,0 0-28-16,0 0 7 16,66-7 21-16,-8 1 30 15,19-1 24-15,14 2-32 16,10 1-15-16,5 2 13 16,2-1-20-16,-2 0 0 15,-2 2 0-15,-9-2 1 16,-15-1-1-16,-18 2 0 15,-22-1 5-15,-17-1-6 16,-15 2 2-16,-6-1-1 16,-2 0 7-16,0-1-7 15,-2 1-58-15,-17 0-101 16,-10 0-174-16,-8 1 153 16</inkml:trace>
  <inkml:trace contextRef="#ctx0" brushRef="#br0" timeOffset="53700.6">22844 4616 780 0,'0'0'0'0,"0"0"8"16,0 0-8-16,98 8 25 16,-34-8 8-16,11 0 37 15,7 0-32-15,-5 0-11 16,-6 0-7-16,-9 0-17 0,-11-2 9 15,-12 1-12 1,-15-2 0-16,-11 3-8 0,-8 0-27 16,-5 0-124-16,-1-3-300 15</inkml:trace>
  <inkml:trace contextRef="#ctx0" brushRef="#br0" timeOffset="60329.34">583 3367 277 0,'0'0'283'15,"0"0"-221"-15,0 0-62 16,0 0 6-16,0 0 31 15,0 0-5-15,0 0-25 16,16-2 4-16,11-6-10 16,12-5 39-16,9-3 16 0,4 1-38 15,5-2 2 1,-2 3-20-16,-3-2 0 0,0 1 20 16,-4-1-13-16,-2 3 0 15,-5 1 1-15,-5 2-4 16,-8 3 0-16,-8 1-4 15,-9 1-10-15,-6 3-2 16,-3 2-42-16,-2 0-9 16,-3 0-14-16,-15 7-126 15,-11 6-62-15</inkml:trace>
  <inkml:trace contextRef="#ctx0" brushRef="#br0" timeOffset="60594.39">777 3400 627 0,'0'0'0'0,"0"0"-144"16,0 0 136-16,0 0 16 16,86-12 43-16,-52-1 25 15,4 1-36-15,-5-1 13 16,-4 3-37-16,-4 1-14 15,-5 3 15-15,-8 2-17 16,-5-1 0-16,-5 5 1 0,-2 0 2 16,0 0 11-16,0 0-14 15,0 0-72-15,0 0-147 16</inkml:trace>
  <inkml:trace contextRef="#ctx0" brushRef="#br0" timeOffset="108012.51">1726 6947 1109 0,'0'0'25'16,"0"0"-48"-16,0 0 23 0,0 0-12 15,0 0 11 1,0 0 2-16,0 0 3 0,43 1 2 16,2-1 7-16,5 0 4 15,3-7-14-15,-6 1-6 16,-3 3 0-16,-12 0-38 16,-7 3-44-16,-12 0-94 15,-11 0-132-15,-4 0-170 16</inkml:trace>
  <inkml:trace contextRef="#ctx0" brushRef="#br0" timeOffset="108188.64">1726 7079 1128 0,'0'0'0'0,"0"0"-68"0,0 0 61 16,68 3-5-16,-29-3 12 15,8-1 1-15,-1-9 8 16,-1 1-18-16,1-1-28 15,-5-3-94-15,-9-3 17 16,-6-5-161-16,-11-2 65 16</inkml:trace>
  <inkml:trace contextRef="#ctx0" brushRef="#br0" timeOffset="108468.1">1901 6695 724 0,'0'0'84'16,"-71"-56"-54"-16,50 38 11 15,6 5 26-15,10 6 17 0,3 5-14 16,2 2-65-16,7 0 4 16,15 0-7-16,11 0-2 15,10 9 6-15,9 6-2 16,5 10-1-16,0 4-3 16,-7 9 0-16,-4 6 0 15,-12 2 0-15,-14 7 0 16,-15 6 6-16,-8 11-2 15,-28 5 10-15,-20 7-14 16,-10-2-1-16,-3-6-7 16,10-7-22-16,19-9-4 15,22-10-74-15,13-6-107 16,25-10-229-16</inkml:trace>
  <inkml:trace contextRef="#ctx0" brushRef="#br0" timeOffset="109165.52">3410 6748 1082 0,'0'0'0'0,"0"0"-4"15,0 0-2-15,0 0 12 16,-75-18 6-16,47 11-12 15,3-2 13-15,13-5 7 16,9-6-20-16,3-10 0 16,10-8-7-16,15-4-12 15,2-2 13-15,1 0 2 16,-3 5-13-16,-2 3 16 0,-7 5-3 16,-5 6 3-1,-7 6 1-15,-4 3 0 0,0 2 25 16,-1 5-12-16,-5 1-13 15,0 5 38-15,4 3-38 16,2 0 6-16,0 13-6 16,0 21 0-16,5 22 7 15,9 20 14-15,3 16-12 16,2 7-3-16,-1 1-6 16,2-8-25-16,-1-12 18 15,1-17-6-15,-2-15 9 16,-6-14 4-16,-6-14 0 15,-6-9-5-15,-2-7 10 16,-25-2-5-16,-16-2 23 16,-14 0-23-16,-8-4 22 0,-5-3-14 15,-2-1 4-15,8 1 9 16,12 3-14-16,15-1-2 16,19 3-5-16,13 0-21 15,5 2 8-15,26 0-123 16,21-1-17-16,15-4-36 15,8-7-142-15</inkml:trace>
  <inkml:trace contextRef="#ctx0" brushRef="#br0" timeOffset="109585.4">3899 6721 812 0,'0'0'50'15,"0"0"9"-15,0 0 73 16,-66-48-62-16,32 48-44 15,-4 17 6-15,1 10-20 16,7 8 0-16,10 5 16 16,10 0-28-16,10-2 0 15,3-3-4-15,18-5 4 16,8-5 0-16,7-8-2 16,3-8-11-16,-1-9 5 15,1-2 1-15,-5-22-20 16,-2-14 21-16,-4-10-12 15,-8-9 6-15,-10-10 1 16,-10-8 5-16,0-8 0 0,-19-2-21 16,-1 12 27-16,-1 19 12 15,3 24 37-15,6 18 16 16,6 12 2-16,5 8-42 16,-1 24-6-16,2 17 25 15,0 13 12-15,0 3-10 16,14 2-37-16,7 0-6 15,6 4-3-15,5-2-23 16,4 0-50-16,3-6-68 16,6-16-9-16,-1-17-102 15,-2-19-220-15</inkml:trace>
  <inkml:trace contextRef="#ctx0" brushRef="#br0" timeOffset="111200.17">4304 6977 827 0,'0'0'151'0,"0"0"-60"0,48-62-43 16,-18 36-26-16,3-1-19 15,1-3 3-15,0-5-3 16,-6-1-3-16,-5 3-6 16,-12 5 5-16,-11 11 1 15,0 7 3-15,-18 10 6 16,-12 0-7-16,-6 21 23 16,-3 13-14-16,7 6 17 15,11 2 4-15,13-1-25 16,8-6 0-16,12-5-7 15,19-6-5-15,7-4-1 16,10-10-5-16,10-3-4 16,5-7-5-16,3-3 18 0,2-13-23 15,-4-6 2-15,-9-6 0 16,-10-6 21-16,-11-6-11 16,-15-4 13-16,-13 4 3 15,-6 4-1-15,-6 8 3 16,-10 12 30-16,2 6-19 15,1 6 42-15,1 4-52 16,0 0 7-16,1 12 8 16,-3 5-14-16,4 1 7 15,0 4-2-15,1 1-12 0,0 2 10 16,2 1-10 0,0 1-9-16,4-4-16 0,0-4-25 15,3-7 8-15,0-4 24 16,0-1 18-16,3 0-5 15,7 3 5-15,4 0 0 16,1 1 6-16,0-1-1 16,-2-4-8-16,0 0 3 15,1-6 0-15,-1 0 1 16,1-7-1-16,2-10-1 16,-2-6 1-16,-5-5 0 15,-2-5-1-15,-3-1 1 16,-4 1 0-16,0 8 4 15,0 9 6-15,0 10-10 16,0 6 18-16,0 0-18 0,3 7 0 16,13 14 0-16,7 2 2 15,6 4 18-15,5-2-19 16,2-6-1-16,-1-4 0 16,-1-6 1-16,-2-7-4 15,0-2-12-15,-3-7 14 16,-1-10-8-16,-5-10 1 15,-10-4 8-15,-9-11-4 16,-4-7 0-16,0-14-6 16,-13-12-29-16,-5-9-26 15,-3-4 13-15,-3 5 39 16,0 18 13-16,8 21 75 0,5 22-26 16,2 15 8-16,7 7-57 15,-2 18 6-15,-1 21-6 16,2 16 25-16,3 14 0 15,0 1-23-15,10 3 12 16,12-3-14-16,7-5-5 16,9-11-25-16,7-9 23 15,3-12-3-15,-1-9 10 16,-6-12-2-16,-7-8 0 16,-7-4 1-16,-8-3 0 15,-5-18 1-15,-6-9-2 16,-5-12 2-16,-1-14-16 15,-2-12-2-15,0-13 3 16,0-11 10-16,0 0 0 16,-5 10 5-16,-4 19 10 0,1 25-1 15,1 22 24-15,3 13 9 16,-1 3-23-16,-2 31-15 16,-2 19-1-16,-1 17 19 15,7 10 16-15,3 0-38 16,8-6 0-16,13-7 7 15,6-8-4-15,5-11-3 16,4-9-8-16,1-8 8 16,2-6-7-16,-3-11 2 15,-4-6-6-15,-5-5-1 0,-8-8 0 16,-5-15 8 0,-6-8-7-16,-3-5 9 0,-4 2-5 15,-1 8 2-15,0 9 5 16,0 12 16-16,0 5-14 15,3 0-2-15,4 11-8 16,4 5 8-16,2 2 16 16,1-1-15-16,5-4-1 15,-1-1 1-15,3-7-1 16,1-5 0-16,-2 0-24 16,4-12-7-16,-3-8 13 15,-4-7-24-15,-6-2 4 16,-2-3 9-16,-4 1 1 15,-3 6 28-15,-2 9 9 16,0 9 35-16,0 7 36 0,0 4-73 16,0 17-6-16,-5 12 31 15,1 9-4-15,0 7-5 16,1 8-3-16,3 9-9 16,0 11 33-16,7 11-25 15,9 5-17-15,5 5-2 16,4 3 7-16,2-4-10 15,-2-5 3-15,-3-7 0 16,-6-10 4-16,-6-13-4 16,-10-11 0-16,-9-8 18 15,-27-8-5-15,-22-6 9 16,-22-6-20-16,-10-8 3 0,4-8 3 16,13-7-3-1,20-5 17-15,19-24 9 0,13-19-31 16,15-19-5-16,6-18-52 15,29-12-12-15,16-2 2 16,10 5-52-16,10 8 26 16,0 12-278-16</inkml:trace>
  <inkml:trace contextRef="#ctx0" brushRef="#br0" timeOffset="114251.34">6932 6811 971 0,'0'0'23'16,"0"0"-30"-16,0 0 14 15,0 0 9-15,0 0 31 16,0 0-14-16,0 0-5 16,0 50 22-16,0-14-35 15,0 0-2-15,-17 1-10 16,-3-3-6-16,-2 0-8 16,-1-3-36-16,10-6-81 15,6-10-168-15</inkml:trace>
  <inkml:trace contextRef="#ctx0" brushRef="#br0" timeOffset="118338.14">7375 6300 979 0,'0'0'4'0,"-10"-55"-4"16,10 37 14-16,0 8 2 15,0 8-1-15,10 5-15 16,5 25 14-16,9 15 32 16,2 12-15-16,3 6-25 15,1 3 4-15,-5-6-10 0,-2-9-1 16,-2-13-4 0,-3-17 5-16,-4-11 1 0,-1-8-1 15,0-18 0-15,1-26 12 16,2-17-10-16,3-17 0 15,-1-12-2-15,2-7 0 16,3 2-29-16,8 17-82 16,6 28-12-16,2 33 16 15,-2 17-103-15,-4 29-45 16</inkml:trace>
  <inkml:trace contextRef="#ctx0" brushRef="#br0" timeOffset="118738.37">8014 6218 250 0,'0'0'64'0,"49"63"-16"16,-25-48 25-16,-2-9 61 15,-3-6 7-15,-2 0-43 16,-1-13-6-16,0-10-56 0,-4-9-9 16,-3-3 5-16,-5-2-12 15,-4 1-14-15,-7 6-5 16,-13 2 11-16,-3 7 39 16,-4 7-38-16,2 9 16 15,2 5 1-15,3 6-21 16,1 20 9-16,-3 14-14 15,1 15-4-15,5 10 24 16,0 4-24-16,7 2 0 16,4-2 5-16,5-6-5 15,0-10-9-15,1-15-4 16,12-16-20-16,4-18 10 0,2-6 1 16,4-27-9-16,2-14 5 15,1-7 11-15,-1 6 15 16,-3 14 3-16,-3 15 3 15,-2 15-12-15,2 9 2 16,2 15 3-16,5 4-8 16,0-1 3-16,1 0-86 15,-1-6 19-15,-2-6 1 16,-2-4-103-16,-5-11-277 16</inkml:trace>
  <inkml:trace contextRef="#ctx0" brushRef="#br0" timeOffset="119072.62">8407 6210 884 0,'0'0'0'16,"0"0"21"-16,64-51 9 15,-30 63-1-15,2 19 29 16,-1 13 9-16,-6 6-40 16,-4 0 7-16,-8-3-32 15,-5-4 1-15,-5-7-3 16,-5-9-2-16,-2-12-14 15,0-9 7-15,0-6 9 16,0-15-9-16,0-14-21 16,5-15-3-16,11-11 32 15,9-6 1-15,8 3 7 0,1 18-7 16,-1 22 0 0,-6 18 35-16,-6 29-32 0,-7 10 28 15,-2 5-7-15,-2-2-12 16,-1-3-2-16,0-6-10 15,3-4-7-15,1-2 7 16,4-7-50-16,6-8-46 16,-1-8-55-16,-4-4-505 15</inkml:trace>
  <inkml:trace contextRef="#ctx0" brushRef="#br0" timeOffset="119337.46">8832 5814 1126 0,'0'0'0'15,"0"0"-136"-15,0 0 89 16,0 0 47-16,0 0 10 16,40-71 9-16,-34 46-2 15,-6 4 8-15,0 8 27 16,-14 9-22-16,-6 4-19 15,-1 10-11-15,5 14-2 16,7 11-20-16,9 5-53 16,1 3-62-16,23 2-90 15,11 2-160-15</inkml:trace>
  <inkml:trace contextRef="#ctx0" brushRef="#br0" timeOffset="120355.11">9445 6100 839 0,'0'0'3'0,"0"0"1"16,-18-62 55-16,0 36-39 16,-1 4 24-16,-2 6 9 15,1 8 21-15,5 6-22 16,2 2-28-16,0 17-15 16,-2 14-2-16,1 12-5 15,0 8 23-15,5 3-25 16,6 1 0-16,3-4 5 0,0-6-3 15,0-13-4-15,7-10-1 16,3-10-20-16,3-12 16 16,1-2-31-16,4-22 23 15,3-13 2-15,-1-8-17 16,-2 6 30-16,-5 9-8 16,-5 16 8-16,-2 14-3 15,4 16 13-15,3 16-10 16,8 5 43-16,3 1-37 15,6-4 1-15,-1-8-7 16,1-6 2-16,-2-8 0 16,-3-10-2-16,0-2-4 15,0-7 4-15,0-14 0 16,-4-10 2-16,-3-5-1 16,-4-8 4-16,-1-7-1 0,0 2-4 15,-1 9 0-15,-2 15 0 16,-2 16 2-16,1 9-4 15,-2 11 2-15,2 18 0 16,-1 10 28-16,-2 5-28 16,-2 1 0-16,-3-5 9 15,0-2-7-15,4-4-1 16,0-6-1-16,2-11 4 16,-1-6-16-16,1-11 0 15,-2-1 1-15,4-19 10 0,5-10 2 16,3-10-2-1,2-6 0-15,0-1-7 0,1 7-2 16,-2 15 10-16,-1 17-3 16,0 8 2-16,-3 18 2 15,4 8 2-15,-2 5-1 16,0 0 2-16,2-4 3 16,3-4-1-16,3-4-6 15,3-5 7-15,2-7-6 16,0-7-2-16,2 0 1 15,-3-12 0-15,1-9 4 16,-5-7-4-16,-5-9-2 16,-4-4 0-16,-5 2 4 15,-5 7-2-15,-5 14 6 16,0 14-6-16,0 6 15 0,-4 25-8 16,-5 10-7-16,2 8 28 15,7 0-12-15,0-5-5 16,14-2-4-16,11-4 1 15,9-6 15-15,7-9-23 16,2-12-9-16,3-7 8 16,-1-13-16-16,-5-17-4 15,-10-9-10-15,-13-7 23 16,-17 3-1-16,-1 8 1 16,-21 13 8-16,-2 20 24 15,0 4 11-15,6 25 16 16,6 4-15-16,8 4 1 0,4-3 5 15,18-4-34 1,21-6-6-16,11-6-4 0,17-8-50 16,19-8-18-16,18 0 36 15,17-14-50-15,14-8 31 16,7-8-190-16,8-10-413 16</inkml:trace>
  <inkml:trace contextRef="#ctx0" brushRef="#br0" timeOffset="121354.96">12175 6344 602 0,'0'0'385'0,"0"0"-380"0,0 0-5 16,42-86 2-16,-33 35 8 15,-5-11 4-15,-4-13-8 16,0-6-2-16,-13 0-3 16,-2 8 8-16,0 18 46 15,2 23-18-15,6 18 22 16,2 14-19-16,3 12-34 16,-1 28-2-16,-3 21 20 15,3 22 15-15,3 14-11 16,0 12-27-16,11 5 2 15,4 9-3-15,0-4 1 16,2-4 1-16,0-4-2 16,4-12 2-16,1-10-13 15,3-12 11-15,-1-15 0 16,2-14-1-16,-3-17 2 0,-5-13-3 16,-1-13 2-16,-2-5-4 15,3-26-5-15,1-16 8 16,4-14 0-16,-5-5-1 15,-10 0-18-15,-8 2 13 16,-10 3-13-16,-22 4 12 16,-14-1-1-16,-11 1-21 15,-6-5 18-15,-2-1-3 16,9-5 4-16,12-7 10 16,23-2-23-16,21 4 24 15,9 12-6-15,27 19 6 16,9 21-3-16,3 16 2 0,1 9 2 15,-1 22 5-15,-1 9 1 16,-2 4 2-16,-4 0 13 16,-8-6-19-16,-9-7-3 15,-11-8 10-15,-13-8-6 16,0-7 1-16,-13-3-4 16,-10-5 2-16,-5 0-3 15,-1-13-3-15,2-10-10 16,6-11-7-16,12-12 16 15,9-12 1-15,0-6-2 16,18 6-22-16,7 12 25 16,4 23 2-16,5 21 3 15,5 2 2-15,2 27 4 16,1 13 13-16,-3 10-11 16,-8 3-7-16,-9-3 15 0,-9-12-17 15,-7-11-1-15,-6-12-1 16,0-12 1-16,-7-3 36 15,-2-16-37-15,7-18-22 16,2-18 21-16,21-13-10 16,23-7 4-16,16 2-32 15,11 15-69-15,8 17-151 16,-2 19-238-16</inkml:trace>
  <inkml:trace contextRef="#ctx0" brushRef="#br0" timeOffset="122605.68">14003 6340 1113 0,'0'0'0'16,"0"0"-17"-16,0 0 17 15,0 0 0-15,0 0-1 16,-14-65 1-16,14 23 8 0,-2-6-8 16,-7-6-3-16,-8 5 0 15,-9 10 6-15,-6 13 6 16,-7 16 12-16,-2 10-20 15,-1 15 28-15,1 21-26 16,3 14 7-16,7 10 4 16,13 3-11-16,12-2-6 15,6-11-3-15,20-12-9 16,9-11 10-16,7-10-1 16,1-11 2-16,1-6-7 15,-1-10-25-15,-1-16 20 16,-4-9-11-16,-7-10 24 0,-7-9-8 15,-5 0 11-15,-5 8 0 16,-6 16 5-16,-2 17 36 16,0 13 8-16,0 5-46 15,0 21 8-15,2 10 1 16,7 5-2-16,5-2-8 16,6-5-4-16,3-8 13 15,3-8-16-15,0-10 5 16,0-8-16-16,-1 0 13 15,1-17-12-15,-2-11 9 16,-2-9-1-16,-2-7 2 16,-3-2 1-16,-2 8-7 15,-5 13 11-15,-3 15 9 16,-2 10-9-16,1 9 0 16,1 18 9-16,2 10 9 0,0 5 2 15,0-1-20-15,2-6 0 16,-2-8 0-16,1-8 1 15,3-10-2-15,-1-8 1 16,3-1-10-16,1-16 1 16,4-9 9-16,-2-6 0 15,-1-3-7-15,-1-1 7 16,-6 8 0-16,0 7-2 16,-5 14 2-16,4 6-1 15,0 14 10-15,7 10-9 0,1 5 23 16,3-2-23-1,1-2 15-15,1-7-15 0,0-9 0 16,1-7-4-16,3-2 4 16,1-10 0-16,0-10 5 15,-4-7-3-15,-5-4-3 16,-11 2 1-16,-7 6 0 16,0 9 16-16,0 9-9 15,-2 5 18-15,-3 5 4 16,1 14-27-16,1 6 8 15,3 3-2-15,0-2-4 16,12-2-8-16,10-9 4 16,7-6-25-16,6-5 10 15,4-4-14-15,-1-8 4 16,-9-12 12-16,-9-7-12 0,-8-2 17 16,-6-6 11-1,-2 3-3-15,-4 7 2 0,0 10 0 16,0 8 38-16,0 7 8 15,0 13-43-15,0 22 6 16,0 18 18-16,-2 17-16 16,2 15 5-16,2 16 33 15,12 12-23-15,8 7 10 16,1 3-30-16,0 3 20 16,-3-5-23-16,-8-9 5 15,-7-14 7-15,-5-23-9 16,-19-22 6-16,-23-21-12 0,-16-19 6 15,-11-13-8-15,-1-24 0 16,8-22-39-16,14-19 17 16,14-21-16-16,15-17-54 15,13-12-18-15,6-5 27 16,32 11-20-16,16 20-345 16</inkml:trace>
  <inkml:trace contextRef="#ctx0" brushRef="#br0" timeOffset="123355.36">16214 5964 926 0,'0'0'0'15,"0"0"40"-15,0 0 25 16,0 0-2-16,0 0-52 16,-1 59 41-16,1-4-9 15,0 7-32-15,0-5-9 16,0-3 12-16,0-7-9 15,0-12-5-15,0-13 0 16,0-10 0-16,0-10-1 16,0-4-14-16,0-25-11 15,0-17 9-15,0-15-17 16,7-10 23-16,2-6 11 0,4 6-10 16,0 18-2-16,-2 22 12 15,-1 23 17-15,0 12-14 16,3 21 5-16,5 11 11 15,3 6-6-15,4-1-6 16,-1-3-3-16,2-7-4 16,0-11-7-16,1-13 2 15,1-9-13-15,3-18-2 16,2-19-1-16,2-10-28 16,1-9 4-16,-2-2 35 15,-5 8 10-15,-8 14 6 16,-8 18 61-16,-6 18-5 0,-7 19-39 15,0 23 2 1,0 16 48-16,0 5-65 0,-2 3-7 16,2-3 2-16,0-5-3 15,0-5-28-15,12-9-34 16,0-6-91-16,1-15-205 16</inkml:trace>
  <inkml:trace contextRef="#ctx0" brushRef="#br0" timeOffset="123590.5">16973 5917 1051 0,'0'0'84'0,"0"65"-75"16,-1-11 11 0,-6 3 4-16,1 7 10 0,4-3 24 15,2-4-20-15,0-10-29 16,17-11 13-16,11-11-16 15,10-12-12-15,15-9 3 16,18-4-37-16,20-12-15 16,15-13-21-16,14-9-19 15,7-8-182-15,-2-3-78 16</inkml:trace>
  <inkml:trace contextRef="#ctx0" brushRef="#br0" timeOffset="125223.2">18277 6030 994 0,'0'0'81'16,"0"0"-81"-16,0 0 0 15,0 0 9-15,16 61 29 16,-12-12 27-16,-4 2-53 16,0 0 0-16,-10-9 5 15,0-7-17-15,0-10 3 16,4-9-3-16,3-7 0 0,1-7 1 16,2-2-1-16,0-6-2 15,0-16 0-15,9-12-21 16,7-13 20-16,5-8 1 15,4-3-17-15,1 8 13 16,-4 14-33-16,-2 17 38 16,-2 18 0-16,-2 2 2 15,-2 23 3-15,1 11 5 16,-3 7-4-16,-3 0 16 16,-2 0-21-16,-1-7 0 15,1-10 3-15,-2-8 3 16,-1-9-6-16,1-8 0 0,3-3 0 15,5-16-9 1,5-11 9-16,3-10-3 0,3-5 3 16,-2 4-5-16,0 8 1 15,-4 14 4-15,-5 15 0 16,-1 4-7-16,-1 17 14 16,3 10-7-16,0 7 11 15,-1 1-9-15,4-4 1 16,2-6-3-16,2-9-6 15,2-7-3-15,4-9-10 16,-2 0-27-16,0-13-10 16,-4-8 4-16,-5-7 41 15,-2-4 4-15,-5-1 7 0,-4 4 5 16,-3 9-2 0,-2 10 3-16,0 10 61 0,0 9-55 15,0 14-5-15,0 8 16 16,0 5-17-16,4-3 7 15,10-2-13-15,1-6 0 16,4-9 0-16,1-8 4 16,0-8-5-16,-1 0 1 15,-4-11-20-15,-5-10 19 16,-8-3-14-16,-2-6 15 16,-9-2 0-16,-12-1-1 15,-7 4-3-15,-3 7 2 0,2 10 2 16,10 4 9-1,9 8 6-15,9 0-15 0,1 0-5 16,5 8 2-16,15-1 3 16,5 2 0-16,7-3 0 15,5-3 10-15,6-3-5 16,6 0-3-16,7-2 4 16,-2-14-6-16,-5-6-2 15,-7-9-23-15,-15 0-3 16,-13 4 27-16,-14 9 2 15,-7 13 39-15,-20 5-9 16,-12 23-15-16,-2 14 3 16,3 6-10-16,8 4-7 15,16 3 20-15,10-4-21 16,4-7-1-16,10-9 0 0,9-11 0 16,4-8-6-16,1-10-10 15,2-1 9-15,1-20 1 16,0-14-1-16,-3-11-2 15,-1-12-11-15,-1-8-17 16,3-12 14-16,2-9 2 16,-4 0-22-16,-11 14 43 15,-10 21 35-15,-2 26 76 16,-14 23-25-16,-6 9-31 16,-4 27-1-16,-4 16 7 15,4 11-24-15,9 2 9 16,10 1-39-16,5 2 3 0,6 1-10 15,14-2-29 1,11-3-14-16,11-12-85 0,10-18-4 16,2-16 20-16,-4-16-41 15,-13-2 129-15,-11-16 22 16,-10 1 4-16,-5 1 143 16,-3 3-42-16,1 1-50 15,2-1-11-15,2 0-18 16,2-5-5-16,2-5-19 15,-2-3-9-15,-6 1 8 16,-9 3-19-16,0 6 2 16,-19 8 18-16,-8 8-3 15,0 0 3-15,3 18 36 0,5 12-20 16,11 4 16 0,8 6-32-16,2-1 0 0,23-6-4 15,10-7 9-15,6-6-5 16,4-11 0-16,3-7 3 15,3-2-14-15,1-17 11 16,3-17-22-16,-2-19 17 16,-4-18-24-16,-2-18-4 15,-5-17-5-15,-10-9-67 16,-14 10-37-16,-18 21 142 16,-9 30 87-16,-25 32 79 15,-8 22-54-15,-1 32-49 16,0 23-10-16,7 17-4 15,13 8-16-15,16-1-33 0,7-3-3 16,24-2 3-16,16-3-32 16,12-7-26-16,5-11-17 15,5-11-26-15,-6-16-39 16,-8-12-477-16</inkml:trace>
  <inkml:trace contextRef="#ctx0" brushRef="#br0" timeOffset="129409.07">22070 5846 744 0,'0'0'325'16,"0"0"-293"-16,0 0-21 16,0 0 9-16,0 0 4 15,0 0 1-15,-7-54 0 16,0 42-18-16,-6 2 7 16,-1 3-3-16,-2 7-11 15,-2 0-1-15,2 4-3 16,3 15-5-16,7 9-3 0,6 8 9 15,0 4-4 1,15 1-2-16,5-2-10 0,-4-5 14 16,-11-8-3-16,-5-6-17 15,-14-5-10-15,-22-6 1 16,-11-6-9-16,-9-3-4 16,1 0 47-16,8-4 3 15,15-3 46-15,13 3 21 16,14 0-12-16,5-1-58 15,17-1 5-15,20-5-5 16,11-2 1-16,12-3 2 16,7-1-3-16,4-3 0 15,-3-4-6-15,-7-7-5 0,-8-7-10 16,-10-9 20 0,-12-9-11-16,-8-7-6 0,-12-2 14 15,-9 5 4-15,-2 10 4 16,-10 13-2-16,-6 12 26 15,2 9-7-15,4 11 2 16,2 5 5-16,1 21-21 16,-2 25 3-16,-3 20 26 15,3 11-23-15,2 6-11 16,7-1 3-16,0-2-5 16,0-6 6-16,7-6-6 15,0-10-14-15,2-13 14 16,-1-14-40-16,-1-19 7 0,1-12 2 15,4-12 1-15,5-19 30 16,6-4 0-16,2 7 6 16,-4 11-6-16,-1 12 0 15,-2 5 1-15,-2 10 6 16,4 8 5-16,0 0-3 16,1-1-5-16,0-6 0 15,0-4-2-15,4-7-2 16,5 0-3-16,3-19-7 15,0-6-12-15,-2-4-11 16,-6-4-7-16,-7-1 29 16,-9 7 11-16,-6 6 0 15,-3 11 35-15,0 10 10 16,-3 1-28-16,-4 18-6 0,1 10-1 16,1 5 1-16,5-1 1 15,0-2-12-15,16-5-1 16,3-5 0-16,1-7 2 15,1-7 2-15,1-7-3 16,3 0 1-16,-3-14-6 16,-1-5 5-16,-5-3 0 15,-8-5 8-15,-7 0-8 16,-1 0 0-16,-11 6-3 16,-13 8 7-16,-8 5-3 15,-7 6 3-15,0 2 9 16,5 0 2-16,9 8-12 0,8 3 8 15,9 1-11-15,5-1-10 16,3 0 4-16,4-4-17 16,16-5 10-16,11-2 9 15,5 0 4-15,3-9 7 16,0-3-7-16,-4 4 0 16,-6 4 1-16,-5 4-1 15,-8 2 0-15,-4 12 2 16,-5 4 6-16,0 3 21 15,-1-1-29-15,3-2 13 16,1-2-10-16,4-7-3 16,6-2-2-16,5-7-13 15,3 0 3-15,3-9 12 0,-3 2-5 16,-7 3 3 0,-7 4-10-16,-4 1 9 0,0 13 3 15,2 6 7-15,4-1-1 16,2 0 14-16,1-5-20 15,2-6 2-15,0-6-7 16,5-2 8-16,0-15-6 16,-2-10 1-16,-2-7-14 15,-7-5 16-15,-4-8-16 16,-4-7-1-16,-1-9 8 16,1-8-40-16,-2-4 18 15,-1 10 13-15,-4 15 18 0,0 22 65 16,0 18-21-16,-6 8-33 15,-6 20-2-15,-2 14-8 16,-3 10 14-16,3 7-4 16,5 2-6-16,7-1-5 15,2 1-2-15,7-6 2 16,12-3-5-16,7-5 15 16,6-3-10-16,2-6 15 15,7-9-11-15,0-8 12 16,-1-9-16-16,-1-4 1 15,-4-17 8-15,-6-10-9 16,-4-9-2-16,-9-4-3 16,-7 2-14-16,-9 5 17 15,0 10 0-15,-16 12 4 16,-4 9 3-16,-1 2 0 0,-1 19-5 16,2 8 15-16,3 5-14 15,8 1-2-15,7 0-3 16,2-2 4-16,0-6 0 15,11-7 0-15,1-8-7 16,4-10 1-16,4-1-7 16,3-19 11-16,3-12-10 15,-1-6-14-15,-3-10 21 16,0-12-33-16,-1-11 27 16,1-14-80-16,-6-2 16 15,-7 8 12-15,-9 20 63 16,-5 26 109-16,-10 26 47 0,-2 11-119 15,0 28-23-15,-2 18 12 16,2 11 2-16,11 3 20 16,6 4-26-16,14-2-19 15,21-4 8-15,19-12-6 16,10-12-9-16,7-13 4 16,-3-12-8-16,-9-13-2 15,-11 0-19-15,-10-16-30 16,-12-10 19-16,-13-7-36 15,-13-5-127-15</inkml:trace>
  <inkml:trace contextRef="#ctx0" brushRef="#br0" timeOffset="130909.18">2454 7910 1064 0,'0'0'117'0,"0"0"-117"0,0 0-27 16,25 66 27-16,-11-7 39 16,0 6 11-16,-6 3-40 15,-1-5-2-15,-2-8-3 16,-5-12 9-16,0-15-9 16,0-15-4-16,0-7-1 15,0-6 0-15,0-8 0 16,0-20-8-16,0-14-14 15,7-16 16-15,6-6-3 16,5 6 9-16,0 13-9 16,5 18 4-16,-2 21 5 15,1 8-8-15,2 26 4 16,3 12 4-16,0 5 32 0,2 1-32 16,-2-3 0-16,1-10 9 15,-5-7-9-15,-1-11 0 16,-3-6-2-16,-3-9-6 15,1-5 6-15,-2-21-12 16,-2-8 6-16,0-6 7 16,-6-1 1-16,-6 9-2 15,-1 10 2-15,0 11 0 16,0 11 13-16,0 6-13 16,0 17 0-16,0 8 8 15,6 4 3-15,10-4-11 16,5-6 0-16,6-7 0 0,0-9-1 15,1-5 1-15,-1-4 0 16,1-12-6-16,-4-13 4 16,-8-7-7-16,-7-6-7 15,-9 0 14-15,-13-1-3 16,-14 5 5-16,-5 8 0 16,2 11 0-16,2 13 16 15,8 2 10-15,9 11-26 16,6 12 1-16,5 3 2 15,5 2-3-15,20-3-5 16,9-4 5-16,7-7-1 16,5-9-3-16,2-5 2 15,-3-8 0-15,-1-18-6 16,-2-8 8-16,-1-12-19 16,-6-6 7-16,-12-8-7 0,-12-5-4 15,-11-2-5-15,0 2-8 16,-16 14 34-16,0 16 2 15,4 18 48-15,6 17 66 16,4 22-88-16,-1 22-12 16,3 14 58-16,0 8-56 15,7-1 21-15,11-4-35 16,5-4 3-16,5-9-5 16,1-1 0-16,2-6-34 15,-1-7-18-15,-5-10-59 0,-7-11-48 16,-13-13-520-16</inkml:trace>
  <inkml:trace contextRef="#ctx0" brushRef="#br0" timeOffset="131055.28">3154 7987 1391 0,'0'0'0'15,"0"0"-149"-15,0 0 131 16,76-50 11-16,-12 27 6 15,16-2-31-15,13-1-55 16,11 2-138-16,10 0-322 16</inkml:trace>
  <inkml:trace contextRef="#ctx0" brushRef="#br0" timeOffset="132759.41">4805 7979 1109 0,'0'0'6'0,"0"0"-4"15,0 0 19-15,0 0 15 16,0 0-28-16,-78 41 29 16,51 11-19-16,13 1 1 15,12-4-15-15,2-7-1 16,18-7-6-16,12-11-5 16,6-11 8-16,5-11-5 15,2-2-3-15,1-21 6 16,-1-14-1-16,-2-9-4 15,-7-9 4-15,-8-9-11 16,-13-11 8-16,-13-8 0 16,0-4-3-16,-14 6 9 15,-6 18 2-15,2 20 9 0,4 21 38 16,7 12-7 0,2 8 12-16,3 10-38 0,0 23-6 15,1 15 12-15,1 13 19 16,1 4-27-16,14 2 9 15,1 2-20-15,1-4 1 16,1-8-8-16,2-13-12 16,-3-16 7-16,-2-13-42 15,-1-15-22-15,2-3 47 16,6-15 16-16,3-1 4 16,1 6-9-16,3 8 15 15,1 5 0-15,4 0 4 0,0 0 4 16,4 1 0-1,-1-1-8-15,-1 0 0 0,-6-10 4 16,0-10-4-16,-5-7-6 16,-5-6 5-16,-6-3-14 15,-5-3 2-15,-9 0 0 16,0 2-5-16,-3 5 15 16,-8 10-7-16,-3 9 10 15,4 8 19-15,-1 5-6 16,1 0 7-16,-4 17-13 15,0 12-1-15,-3 10 11 16,2 6-13-16,4 1-4 16,5-4 6-16,4-6-2 15,2-5-4-15,0-8 0 16,1-6 0-16,6-7-4 0,4-6-4 16,1-4-2-1,2-10 2-15,3-13 0 0,0-7 1 16,-4-4 5-16,-4-3-9 15,-3 3 2-15,-3 8 9 16,0 9 0-16,-3 11 2 16,0 6 2-16,2 0-8 15,0 9-5-15,7 11 9 16,1 5 19-16,1 2-19 16,5-5 3-16,2-2-5 15,0-9 4-15,-2-5-4 16,0-6-13-16,1 0 9 0,0-8-1 15,-1-11 2-15,-2-7 5 16,0-4-3-16,-1-4 6 16,0 0-5-16,-3 8 2 15,1 12 0-15,-2 10 22 16,-2 4-21-16,2 12 18 16,-2 11 27-16,2 5-15 15,-2-1-7-15,-4-3-4 16,-1-8-19-16,-2-8 13 15,2-5-14-15,-2-3-6 16,4-3-13-16,3-15-20 16,6-6 24-16,4 1 5 15,5 3 1-15,1 9 6 0,5 7-6 16,8 4 9 0,7 0 8-16,7 0-2 0,1 0 1 15,-2 0-6-15,-2-5-1 16,-5-10 1-16,-8-6-1 15,-8-2-10-15,-10-1-4 16,-12 0 4-16,-4-1 5 16,-7-1-3-16,-11 0-11 15,0 3 5-15,2 7-3 16,7 9 17-16,4 7 20 16,5 0-20-16,-2 21 5 15,2 13-1-15,0 12 7 16,0 16 22-16,0 10-22 15,5 15 3-15,5 9 24 0,4 4-24 16,0 4 9-16,-3-1-22 16,-6-7-1-16,-5-9 16 15,0-17-10-15,-16-18-10 16,-8-19 8-16,-6-17-4 16,-2-14 0-16,0-6-17 15,0-15-30-15,5-4 37 16,7-3-6-16,8 2 16 15,9 0 9-15,3-3-8 16,12-4 2-16,13-6-3 16,11-10 0-16,7-9-6 15,5-11-18-15,2-13-24 16,-7-6 16-16,-8-4-18 0,-12 8 11 16,-15 17-40-1,-8 20 79-15,-4 27 1 0,-19 18 72 16,-4 7-22-16,1 19 22 15,9 8-7-15,8 0 17 16,9-3-53-16,13-4-17 16,17-7-4-16,9-8-9 15,10-8-6-15,6-4-17 16,7-7-42-16,3-11-35 16,6-4-7-16,5-7-173 15,9-6-375-15</inkml:trace>
  <inkml:trace contextRef="#ctx0" brushRef="#br0" timeOffset="133779.29">7606 7307 1185 0,'0'0'9'0,"0"0"2"16,0 0-9-16,0 0 11 15,1 94 72-15,9-16-18 0,2 6-40 16,0-5 11-16,1-7-34 15,1-7-1-15,-1-5-3 16,3-6 0-16,1-11-34 16,0-11-58-16,4-18 1 15,1-14 10-15,3-13-70 16,2-23-15-16,-1-8-96 16,-2-5 203-16,-3 7 59 15,-11 11 74-15,-3 12 102 16,-6 12 32-16,-1 7-80 15,0 9-89-15,0 13-4 16,1 6 7-16,4 2-11 16,5-1-15-16,4-2-6 15,2-3 1-15,2-5-11 16,2-7 0-16,-1-7-7 0,-2-5 2 16,2-5-16-16,-1-15 11 15,-1-6-3-15,-2-8 5 16,-1-2 8-16,-3 0-6 15,1 4 4-15,-1 10 4 16,-2 10-2-16,2 6 2 16,1 6 3-16,4 6 8 15,5 15-1-15,1 4 12 16,-2 4-5-16,1-1-11 16,-2 1-1-16,5 2-2 15,3-6-4-15,3-4 35 16,2-11-36-16,0-10 0 0,-2 0-1 15,-6-18 3-15,-5-2-2 16,-7-7 0-16,-6-2 2 16,-6-2 1-16,0 0-3 15,-13 2 0-15,-10 2-5 16,-6 1-1-16,-4 8-2 16,-3 4-8-16,0 7 1 15,6 7 10-15,6 0-9 16,7 5 6-16,5 7 5 15,3 2-12-15,5 0 4 16,4-4 9-16,0-2-25 16,0-3 26-16,0-2-19 15,9 0-4-15,2-3 21 16,1 0-2-16,3 0 2 16,-3 0 3-16,-1-2-1 0,-4 0-3 15,-4 0-17-15,-2 0-44 16,-1-1-75-16,0-2-316 15</inkml:trace>
  <inkml:trace contextRef="#ctx0" brushRef="#br0" timeOffset="134078.29">7670 7408 1185 0,'0'0'138'0,"0"0"-138"15,0 0-75-15,73-22 75 16,-12 8 21-16,17-4 2 15,10-5-23-15,3 1-12 16,0 0-35-16,-11 7-66 16,-10 5-173-16,-15 7-507 15</inkml:trace>
  <inkml:trace contextRef="#ctx0" brushRef="#br0" timeOffset="135895.28">9599 7546 1098 0,'0'0'24'16,"0"0"-21"-16,0 0 0 15,0 0 9-15,12 61 42 16,-2-14-8-16,-3 2-38 15,-3-4 19-15,-2-4-24 16,-2-6-1-16,0-9 3 16,0-6 1-16,1-11-7 15,-1-7 1-15,0-2 0 0,0-6-8 16,0-19 6 0,0-8-16-16,6-12 16 0,3-4-6 15,8 4 0-15,2 6 1 16,2 17 7-16,1 14-5 15,3 8 5-15,0 23 0 16,2 11 2-16,-1 8 4 16,-6 2-5-16,-5-6-1 15,-5-3 0-15,-3-10 16 16,-3-9-14-16,-1-5-2 16,-1-11 0-16,0 0 2 15,5-16-2-15,5-12-1 16,4-8-6-16,4-6-2 15,2 0 9-15,0 3-12 0,-1 10 4 16,-1 11 5-16,-3 15-5 16,-2 3 4-16,2 19 4 15,1 5-2-15,3 6 5 16,1-1-3-16,0-1 6 16,-1-7-5-16,1-3 3 15,-3-6-4-15,-2-5 0 16,-2-7-9-16,-2 0 5 15,-1-4-1-15,-2-12 1 16,1-3-7-16,-4-4 0 16,-2-4 2-16,-4 0 9 15,-1 6-6-15,0 7 14 16,0 8-3-16,0 6 12 0,1 7-14 16,1 14-2-1,3 6 18-15,4 2-17 0,4-2 8 16,4-5-10-16,1-4 0 15,5-7 3-15,2-6 2 16,3-5-5-16,0-2 0 16,-1-13 0-16,-1-5-2 15,-2-4 2-15,-3-7-5 16,-5-4 5-16,-4-2 2 16,-5 3-2-16,-5 9-1 15,-2 10 1-15,0 11-7 16,0 4 10-16,0 9-3 15,0 16 5-15,-1 6 0 0,1 5 8 16,0-1-10-16,12-6-3 16,6-3 4-16,5-6-3 15,6-3-1-15,3-8 0 16,0-4 4-16,2-5-9 16,1 0 3-16,-4-12-5 15,0-8 3-15,-3-3-3 16,-3-1 1-16,-4-2-2 15,-5 2 8-15,-5 4-5 16,-4 1 5-16,-3 4 0 16,-2 4-1-16,1 1 1 15,-1 1-1-15,0 1-3 0,-1 4 8 16,-1 1-2 0,0 3-2-16,0 0 0 0,0 0-6 15,0 0 6-15,0 0-8 16,0 0 2-16,0 0 6 15,0 0-3-15,0 0 3 16,0 0 0-16,0 0-2 16,2 0 2-16,-2 0 0 15,0 0-4-15,0 0 10 16,0 0-5-16,0 0-1 16,0 0 0-16,0 0 9 15,0 0-6-15,-3 3-3 16,-8 9 1-16,-2 7 0 15,2 5 21-15,1 6-22 0,6-2 1 16,4 1 7-16,0-4-4 16,11-5-4-16,14-2 4 15,8-5 7-15,7-7 16 16,3-6-27-16,2 0 1 16,0-17 8-16,0-6-9 15,-3-7 0-15,-4-9-3 16,-4-10-3-16,-6-11 3 15,-6-11-21-15,-5-9-5 16,-7-6 1-16,-8 0-14 16,-2 9 32-16,-6 16 10 15,-11 18 14-15,3 17 58 16,5 14-62-16,3 8 9 0,3 4 13 16,1 3-31-16,-3 23 3 15,-1 17 14-15,-1 14 8 16,3 10 1-16,3 7-24 15,-1 6-1-15,0 3 15 16,2-2-17-16,0-7 1 16,0-13-1-16,0-16-5 15,7-17-6-15,2-17-32 16,4-11-9-16,8-9 22 16,7-12 0-16,1 0 11 15,-4 6 11-15,-3 11 8 16,-2 4 16-16,3 0 10 0,5 7 1 15,6-2 0-15,3-4-8 16,5-1 10-16,-2-3-17 16,-2-13-8-16,-8-4 2 15,-9-4-6-15,-9 3-5 16,-11 0-3-16,-1 3-4 16,-12 5-21-16,-11 3-27 15,-4 5-38-15,-4 3-91 16,1 2-343-16</inkml:trace>
  <inkml:trace contextRef="#ctx0" brushRef="#br0" timeOffset="138862.81">12880 7670 1206 0,'0'0'0'0,"0"0"-12"0,0 0 12 16,0 0 12-16,60 12-11 16,-25-12 9-16,6 0-10 15,1-8 0-15,-3-11-8 16,-5-4 3-16,-7-8-8 16,-6-6 3-16,-6-8-20 15,-8-7 27-15,-6-11-16 16,-1-8 6-16,-3-1 3 15,-10 6 6-15,-5 17 4 16,3 18 7-16,4 15 24 16,4 13 2-16,4 7-10 15,-2 29-22-15,0 20 22 16,1 23 14-16,4 14-22 0,0 10-13 16,2 9 1-16,10-2 9 15,2 4-12-15,1-1-1 16,-1-8-5-16,0-2 11 15,1-10-7-15,2-9 2 16,2-9 0-16,4-15-10 16,0-18 3-16,2-17-6 15,0-20-6-15,0-9-18 16,-4-28 16-16,-5-17 11 16,-13-13 10-16,-3-7-11 15,-24-1 19-15,-24 5-8 16,-14 14 40-16,-14 15-14 0,-8 17 12 15,-2 16-13 1,3 6-13-16,8 7-5 0,19 11-7 16,19 0-2-16,21 0-4 15,16-1-26-15,0-1-32 16,22-4-7-16,6-7-96 16,4-5-189-16</inkml:trace>
  <inkml:trace contextRef="#ctx0" brushRef="#br0" timeOffset="139796.9">13204 7680 1147 0,'0'0'18'0,"0"0"-6"0,69 39-12 16,-47-12 1-16,-5-1-1 15,-7-1 17-15,-3-3 0 16,-2-4-2-16,0-7-15 15,-4-5-2-15,0-6-1 16,3-4-6-16,3-16-9 16,4-8 13-16,6-8-2 15,3 0 7-15,0 5-6 16,-1 9 13-16,-4 11-7 16,1 11 0-16,1 2-9 15,5 16 9-15,4 6 21 16,3 1-17-16,1-3-4 0,-1-2 10 15,-4-7-16-15,-2-5 6 16,-1-6 0-16,-6-2 0 16,-4-5-6-16,-5-8 1 15,-5-5 0-15,-2-5 5 16,-5-2-7-16,-13 0 7 16,-7 1-8-16,-2 5 8 15,-2 9 5-15,-2 7 5 16,3 3-10-16,4 3 12 15,6 13-12-15,7 3 0 16,8 4-2-16,3-1-8 16,7-1 6-16,15-4-9 15,9-6 3-15,3-8-6 0,1-3 9 16,0 0-20-16,2-13 1 16,1-5 13-16,-1-4-17 15,-1-3 7-15,-2-1 16 16,-9 5 7-16,-5 6 5 15,-7 7 6-15,-5 6 12 16,1 2 14-16,-2 4-10 16,-2 15 2-16,0 4-9 15,-3 4-12-15,0-1 23 16,-1-1-30-16,-1-5 0 16,1-5 11-16,2-4-12 15,-2-6 3-15,0-2-3 16,-1-3 5-16,0 0-16 0,0-3 11 15,0-11-7-15,2-6 6 16,3-4-2-16,4 3 0 16,4-1 3-16,3 8 0 15,0 6 0-15,0 6 0 16,0 2 0-16,-2 5 6 16,-3 12 0-16,-3 1 8 15,-2 1-8-15,-4-5-3 16,0-6 5-16,-2-5-8 15,3-3-6-15,4-3 3 16,4-15-21-16,9-5 14 16,5 2 5-16,0 6 5 15,-4 9-2-15,-2 6 2 16,-4 5-10-16,1 13 10 0,4 3 0 16,2 2 5-16,5-1-5 15,8-4-7-15,8-2 2 16,6-6-35-16,5-6-69 15,1-4-89-15,-1-1-318 16</inkml:trace>
  <inkml:trace contextRef="#ctx0" brushRef="#br0" timeOffset="140546.97">14887 7597 1031 0,'0'0'65'15,"0"0"-60"-15,0 0 32 0,0 0 3 16,-24 57-5-1,19-29 10-15,5 0-31 0,0-2-2 16,10-4-12-16,6-3 0 16,4-5 2-16,2-7-2 15,0-3-8-15,0-4 7 16,-3-4-10-16,-4-11 7 16,-7-7 1-16,-6-2 3 15,-2-5-11-15,-6 0 11 16,-14 2-5-16,-7 3 4 15,-5 10 1-15,0 7 0 16,1 7 0-16,6 0 0 16,8 7 12-16,4 11-12 15,6 2-1-15,5 0-1 16,2-3-1-16,5-3-6 0,12-5-11 16,5-7-2-16,2-2 16 15,7-4-20-15,2-10 8 16,3-4 5-16,3-1 11 15,-2 1 2-15,-4 4-3 16,-5 6 3-16,-6 7 5 16,-8 1-2-16,-5 6 2 15,-6 13 18-15,-3 4 9 16,0 4 0-16,0-3-16 16,0-2-4-16,0-4 19 15,0-6-30-15,0-4 3 16,0-6-4-16,2-2-7 0,7-4 3 15,5-10-3-15,5-4 7 16,3-1-8-16,-3 5 1 16,-2 5 5-16,-4 7 2 15,-2 2 0-15,2 0 5 16,5 5 9-16,8 4-7 16,7-4 12-16,9-3-19 15,4-2 0-15,1-2-13 16,-3-13-26-16,-10-7 13 15,-12-1-47-15,-18 3-7 16,-4 6 41-16,-21 8 39 16,-8 6 37-16,1 6 51 15,5 17-31-15,10 5 11 0,12 0-28 16,1-2-9 0,25-4 1-16,9-9-26 0,8-4-12 15,6-9 5-15,8 0-51 16,6-9-9-16,6-7-14 15,7-4-3-15,3-7-604 16</inkml:trace>
  <inkml:trace contextRef="#ctx0" brushRef="#br0" timeOffset="140963.47">16894 7182 1192 0,'0'0'25'0,"0"0"-15"0,0 0-4 15,0 0-6-15,-8 83 65 16,8-12-4-16,0 5-15 15,7 0-38-15,5-6-1 16,-1-4-7-16,0-5-27 16,-2-9-41-16,-2-10-36 15,0-15-91-15,0-16-457 16</inkml:trace>
  <inkml:trace contextRef="#ctx0" brushRef="#br0" timeOffset="141730.29">17147 7530 716 0,'0'0'414'0,"0"0"-399"16,47 74-2-16,-35-41 14 15,-9-5 2-15,-3-4-5 16,0-7 11-16,0-7-14 16,-6-8-17-16,3-2-3 15,1-8-1-15,2-16-49 16,0-8 21-16,11-2 12 15,13 3 16-15,14 5 0 16,9 8-14-16,3 9 11 16,5 7-23-16,-4 2 14 0,0 0 9 15,-3 6 3-15,-2-1 0 16,-5-5-4-16,-5 0 3 16,-10-2 1-16,-9-11-81 15,-11-2-20 1,-6-1 50-16,-5 3 51 0,-15 6 41 15,-4 6 63-15,-5 1-38 16,1 12-18-16,1 11-14 16,6 6-29-16,6 2 26 15,8 3-26-15,7 1-5 16,0-2 0-16,18-5-11 16,5-7 6-16,5-8-4 15,0-9 4-15,2-4 0 0,-2-9-29 16,-6-13 11-1,-3-7 8-15,-5-3-9 0,-7 0 4 16,-3 4 8-16,-4 9 12 16,0 9 52-16,0 6-32 15,0 4 24-15,0 5-37 16,0 14-4-16,0 6 27 16,2 2-28-16,9 1 1 15,6-5 3-15,4-3-4 16,3-6-2-16,4-8 0 15,5-6-7-15,3 0 6 16,2-15-20-16,0-7-6 16,-4-7 19-16,-6-2-18 15,-7 2 15-15,-6 5 9 0,-6 9 2 16,-5 10 33-16,-4 5 13 16,0 7-20-16,0 16-3 15,0 8 33-15,0 2-16 16,2 1-15-16,5-5-24 15,3-6 3-15,3-5-4 16,0-6-17-16,0-8-15 16,-2-4-52-16,-1-1 23 15,-2-15-10-15,-5-5-173 16,-3-7-416-16</inkml:trace>
  <inkml:trace contextRef="#ctx0" brushRef="#br0" timeOffset="141997.76">18104 7295 1126 0,'0'0'0'15,"0"0"-67"-15,0 0 67 16,0 0 2-16,0 0 8 16,0 0 10-16,49-69-20 15,-49 38-7-15,0-3 7 16,-18 6 6-16,-9 6 60 15,-5 9-12-15,-5 13-1 16,3 4-52-16,5 21 20 16,6 11-19-16,12 8-2 15,9 7-26-15,2 2-24 0,23 0-15 16,11-3-67 0,7-7-111-16,4-6-486 0</inkml:trace>
  <inkml:trace contextRef="#ctx0" brushRef="#br0" timeOffset="143114.37">18497 7503 1104 0,'0'0'15'0,"0"0"-14"0,0 0 21 16,0 0 42 0,11 86-11-16,-11-52-17 0,0-3 9 15,0-6-18-15,0-7-19 16,0-7 0-16,0-7-8 16,0-4-1-16,4 0-8 15,6-11-12-15,8-12 18 16,3-4-11-16,4-5 4 15,-2 2-4-15,-1 4-28 16,-6 6 36-16,-4 11 5 16,-3 9 0-16,0 2 0 15,2 14 2-15,3 8 0 16,4 3 23-16,1 0-22 0,3-5 0 16,2-6-1-16,2-4 4 15,3-9-10-15,3-3-9 16,1-3-7-16,-3-11 1 15,-4-5-12-15,-8-4 22 16,-6-4 10-16,-4-3-4 16,-5 1-3-16,1 7 1 15,-4 8 6-15,0 8 20 16,0 6-5-16,0 0-15 16,0 2 0-16,3 14 0 15,1 6 21-15,4 2-21 16,1-1 1-16,-2-2 0 0,3-3 0 15,2-4-1-15,3-5 0 16,5-3 0-16,7-6-5 16,7 0-5-16,5-9 1 15,2-7 3-15,-2-5-45 16,-3-2 36-16,-5-2 11 16,-7 4 4-16,-9 6-2 15,-8 8 6-15,-3 7 7 16,-4 0 17-16,0 11-24 15,0 9 43-15,0 6-14 16,0 0-25-16,0-1 21 16,0-5-25-16,0-5 3 0,0-5-5 15,5-7-2-15,7-3 0 16,4-3-7-16,1-13-9 16,7-5 9-16,1 3-20 15,4 5-11-15,-2 8 35 16,1 3-2-16,3 2 5 15,6 2 7-15,9 9 5 16,10 0 25-16,8-4-23 16,2-3-12-16,0-4 2 15,-4 0-4-15,-8-11-5 16,-12-8-7-16,-14-8-16 16,-16-4 27-16,-12-3-12 15,-6-1-8-15,-14 6 13 16,0 9-11-16,2 10 19 15,5 10 35-15,1 3-23 0,-1 19 9 16,-1 13-11-16,-1 10 3 16,1 12 23-16,1 11-1 15,3 15 6-15,0 15-26 16,4 10 34-16,3 10-3 16,1 5-22-16,-1 0-1 15,1-1 9-15,-1-8-19 16,0-8-4-16,-1-13-9 15,-1-16 0-15,2-17 4 16,1-24-4-16,0-15-13 16,2-17-6-16,-3-4-32 15,-1-25 2-15,0-21-82 16,-5-21 27-16,-3-16-5 0,-10-15-632 16</inkml:trace>
  <inkml:trace contextRef="#ctx0" brushRef="#br0" timeOffset="143515.15">19130 6971 1094 0,'0'0'50'0,"0"0"-39"15,0 0-20-15,0 0 9 16,0 0 0-16,59 39 11 15,-32-47-11-15,-3-15-1 16,-5-8-8-16,-12 1-4 16,-7 1 13-16,-19 8 1 0,-14 8 28 15,-3 7 7-15,-1 6-36 16,6 6 3-16,8 15-1 16,13 9-2-16,10 10-44 15,10 1-78-15,19-1-303 16</inkml:trace>
  <inkml:trace contextRef="#ctx0" brushRef="#br0" timeOffset="144023.9">16836 7289 1198 0,'0'0'0'0,"0"0"-48"16,0 0 43-16,64-2 5 15,1-7 8-15,13-2-3 16,2 2 3-16,-9 2-8 16,-20 2-14-16,-21 3-34 15,-18 0 16-15,-12 0-24 16,-5 0-30-16,-16-1-372 0</inkml:trace>
  <inkml:trace contextRef="#ctx0" brushRef="#br0" timeOffset="147901.17">21253 7332 396 0,'0'0'573'16,"0"0"-559"-16,0 0-3 15,0 0 3-15,0 0 44 16,0 0 7-16,65-34-49 15,-51 19-6-15,-6 2-4 16,-4 0-4-16,-4 5 4 16,0 2 13-16,-5 5-13 15,-10 1 11-15,-3 7-17 16,-5 17 0-16,2 7-2 16,6 6 4-16,10 1-5 15,5 1 3-15,16-3-22 16,9-2 16-16,0-5-4 15,-3-6 7-15,-10-6-2 0,-8-5-5 16,-4-4 6-16,-16 0-8 16,-15-1 12-16,-6-2 5 15,-4-1-3-15,6-4 16 16,11 2 7-16,9-2-6 16,9 0 0-16,6 0-19 15,7-4-17-15,19-7 15 16,10-5-11-16,8-4 5 15,2 0-2-15,-1-1-10 16,-3 2 19-16,-5 1-5 16,-9 5 6-16,-6 4 3 15,-9 7-1-15,-6 2-2 0,0 2 6 16,-4 11-6-16,1 7 37 16,1 3-24-16,1 1-10 15,0 2 5-15,2-2-7 16,4-5-1-16,2-4-3 15,4-9-30-15,2-6 31 16,5-5-25-16,2-15 12 16,2-5 6-16,-2 1 5 15,-6 4 4-15,-6 7 2 16,-5 6 6-16,-2 7 18 16,0 0-23-16,6 8 10 15,0 6 17-15,6 1-13 16,-2 1-9-16,1-5-8 0,2-3 1 15,1-5-3-15,1-3 2 16,0 0-9-16,-3-14 7 16,-1-7-9-16,-4-6 6 15,-3-8 1-15,0-7-7 16,-5-11 6-16,-2-13-9 16,-3-8 7-16,-2-9-2 15,-2 1 11-15,-13 13-2 16,1 18 13-16,2 24 10 15,3 17 2-15,3 10-8 16,-1 17-17-16,-3 24 1 16,-3 17 16-16,2 12-7 15,8 4-8-15,3 0 1 16,2-2 7-16,15-2-9 0,4-7 1 16,6-6-2-16,4-10-2 15,1-11-2-15,-1-12-5 16,-4-13-7-16,-6-9 13 15,-6-2-20-15,-4-11 15 16,-5-11 8-16,-5-4 0 16,-1-2 0-16,0 0-4 15,-10 6 16-15,2 2-5 16,3 3-5-16,5 3-2 16,5-2 0-16,17-2-2 15,8 2-3-15,8 0-17 0,3 6-11 16,0 5 15-1,-4 5-6-15,-8 6 20 0,-6 16 3 16,-9 8 2-16,-7 6 22 16,-7-3-18-16,0 0-4 15,-14-5 22-15,-3-4-20 16,-2-3 3-16,4-6 12 16,5-4-16-16,7-7-2 15,3-4-13-15,1 0-1 16,21-1 9-16,8-14 4 15,9-5 1-15,3-4-3 16,0-5-8-16,-4-3-4 16,-6 0-3-16,-7 4-8 15,-11 6 19-15,-8 9 14 0,-6 8 10 16,0 5 35-16,-15 0-24 16,0 3-13-16,-2 12-6 15,6 3-1-15,5-1 12 16,6 2-20-16,0-2 0 15,12-4-4-15,10-3 0 16,8-4-1-16,6-6 2 16,5 0-5-16,4 0 1 15,0-9 2-15,0-8-16 16,-2-8 1-16,-3-8-12 16,-9-11 1-16,-7-10-7 15,-14-4-5-15,-10 2 39 16,0 9 4-16,-18 15 57 0,-1 15 33 15,1 12-14-15,2 6-30 16,2 26-7-16,-1 13-20 16,2 14 46-16,5 3-46 15,6 1 5-15,2-1-14 16,0-5-9-16,11-3-2 16,4-6-6-16,5-3-27 15,4-9-62-15,-1-9-26 16,-3-12-56-16,-7-10-533 15</inkml:trace>
  <inkml:trace contextRef="#ctx0" brushRef="#br0" timeOffset="148057.46">22723 7345 1207 0,'0'0'0'16,"0"0"-103"-16,114-21 102 15,-32 11 0-15,12 0-60 16,7-1-126-16,0 0-138 16</inkml:trace>
  <inkml:trace contextRef="#ctx0" brushRef="#br0" timeOffset="148451.09">23612 7066 1165 0,'0'0'29'15,"0"0"-29"-15,-31 68 5 0,24-26 7 16,5 6 21-16,2 2-15 16,0 1-2-16,16 3-6 15,5-6-10-15,9-11-15 16,5-9-56-16,5-12-1 16,2-14-42-16,-3-2 1 15,-10 0 45-15,-8-3 44 16,-7 3 24-16,-2 0 89 15,-1 10 27-15,6 3-18 16,2 2-45-16,3-4-23 16,3-4-20-16,2-7-7 15,4 0-3-15,-3-9 0 0,-8-9-8 16,-9-6-24-16,-11 2 25 16,-7 2 7-16,-20 4 10 15,-8 8 16-15,-6 5-22 16,2 3 14-16,8 2-17 15,9 12 1-15,12 2-2 16,6 1-18-16,4-1-37 16,6-5-106-16,12-5-234 15</inkml:trace>
  <inkml:trace contextRef="#ctx0" brushRef="#br0" timeOffset="148651.71">24032 7149 1152 0,'0'0'24'0,"122"-22"-24"16,-44 8 20-16,-4 1-20 16,-14 4 0-16,-17-1 9 15,-20 5-8-15,-13 2-2 16,-10 1-70-16,-15 2-269 15</inkml:trace>
  <inkml:trace contextRef="#ctx0" brushRef="#br0" timeOffset="149474.78">3767 8963 984 0,'0'0'207'15,"0"0"-207"-15,0 0 1 16,34 56-1-16,-9-8 64 15,-2 7-1-15,-3-4-26 16,1-2-29-16,-3-4-6 16,0-6-2-16,-4-2-2 0,2-5-56 15,-5-5-39-15,-6-12-82 16,-5-9-438-16</inkml:trace>
  <inkml:trace contextRef="#ctx0" brushRef="#br0" timeOffset="150053.44">3778 9236 247 0,'0'0'956'16,"0"0"-956"-16,0 0-40 15,89-71 40-15,-42 41 2 16,7-6 3-16,7-6-5 16,4-7 0-16,-4-5 0 15,-10-2-34-15,-15 1-34 16,-16 2 4-16,-15 9 44 15,-5 7 19-15,-4 10 2 0,-12 10-1 16,0 7 67-16,-2 7-25 16,2 3-1-16,5 0-11 15,4 5-7-15,5 22-6 16,2 13-8-16,0 15 18 16,9 10-7-16,2 5-10 15,2 4 14-15,-1-1-5 16,1-3-18-16,-3-5 6 15,-1-9-6-15,0-14-1 16,-2-11 1-16,2-15-1 16,0-13-41-16,5-3 3 15,6-17 23-15,6-6 3 0,6-2 11 16,2 7 1-16,-3 9 11 16,-1 4-8-16,-3 3-3 15,-2-1 0-15,-2-5 5 16,1-8-10-16,-3-5-10 15,-5-6-29-15,-7-2 7 16,-7 2-29-16,-2 6 7 16,-2 10 59-16,-14 11 16 15,0 7 50-15,-2 18-25 16,7 6-7-16,7 4 16 16,4-3-18-16,13-6-19 15,16-7-13-15,8-9-1 16,10-6-9-16,6-4-2 15,4-7-32-15,7-8 1 16,0-2-131-16,-3-1-386 0</inkml:trace>
  <inkml:trace contextRef="#ctx0" brushRef="#br0" timeOffset="150919.03">5626 8975 649 0,'0'0'337'15,"0"0"-337"-15,0 0 0 16,0 0 7-16,0 0 45 16,0 0 29-16,55 88-52 15,-42-47 5-15,-1-5-34 16,-4-6 14-16,-1-3 14 15,-2-8-20-15,-3-6-3 0,-1-6-2 16,1-6 3-16,-2-1-12 16,0-10-6-16,2-13-4 15,5-10-5-15,4-4 11 16,3 2-4-16,2 8 12 16,0 11 2-16,4 11-6 15,-1 5 8-15,5 7-2 16,-1 9 2-16,7 1 9 15,2-1-10-15,-3-3-1 16,1-7 9-16,-3-4-12 16,-6-2 3-16,0-8-8 15,-6-12 5-15,-6-4-11 0,-5-1 1 16,-4-1 10-16,-4 1 3 16,-17 2 9-16,-1 3-8 15,-4 7 3-15,2 6 29 16,6 7-6-16,8 0 9 15,6 14-23-15,4 10-13 16,5 6 20-16,15 1-20 16,10-3-3-16,3-4 1 15,6-7-9-15,0-8 6 16,-2-8-9-16,-1-1-17 16,-2-8 22-16,0-11-17 15,-4-8-9-15,-5-5 2 16,-3-5-26-16,-4 0 23 0,-5 6 25 15,-2 7 11 1,-3 12 47-16,2 12 17 0,4 4-40 16,5 16 35-16,7 7-14 15,1 1-21-15,6 1-21 16,0-4 0-16,0-4 18 16,2-5-21-16,-3-7-9 15,-2-7-13-15,-7-2-36 16,-7-11-22-16,-7-9-126 15,-9-2-230-15</inkml:trace>
  <inkml:trace contextRef="#ctx0" brushRef="#br0" timeOffset="151057.14">6634 8879 1145 0,'0'0'19'16,"-33"61"-16"-16,16-24 8 15,2 2-4-15,3-4-3 16,7-4-4-16,3-7-4 15,2-8-6-15,0-5-40 16,7-8-103-16,9-3-139 16</inkml:trace>
  <inkml:trace contextRef="#ctx0" brushRef="#br0" timeOffset="151321.84">6866 8401 1152 0,'0'0'8'16,"21"63"-4"-16,-7-13 10 15,-1 2 15-15,3 5 43 16,-3 1-45-16,4 2 11 16,-2 2 12-16,-1-1-28 15,-1-5-7-15,0-1-15 16,0-5-1-16,0-6-5 15,0-6-38-15,-1-13-31 16,-2-12-23-16,1-13-45 0,-4 0-243 16</inkml:trace>
  <inkml:trace contextRef="#ctx0" brushRef="#br0" timeOffset="151493.88">6902 8585 1241 0,'0'0'0'0,"0"0"-59"16,83-29 53-16,-31 14-17 16,5 3-136-16,0 2-340 15</inkml:trace>
  <inkml:trace contextRef="#ctx0" brushRef="#br0" timeOffset="151627.1">7465 8887 1008 0,'0'0'214'16,"0"0"-201"-16,0 0 2 16,0 0-15-16,0 0-2 15,0 0-204-15</inkml:trace>
  <inkml:trace contextRef="#ctx0" brushRef="#br0" timeOffset="192404.23">3733 9993 1091 0,'0'0'0'16,"0"0"-3"-16,-66-37 2 15,46 26 2-15,-4 1 5 0,2 4 3 16,-1 2-5-1,2 4 31-15,1 0-30 0,0 13 1 16,-1 16 13-16,-1 19-18 16,-2 15 9-16,3 16 1 15,4 9 0-15,8 1 6 16,9 0-13-16,0-11-5 16,18-11 1-16,9-15-1 15,6-15-1-15,5-16-18 16,5-17 4-16,4-4 15 15,1-25-7-15,0-13 3 16,-7 0 0-16,-9 9 10 16,-11 11-5-16,-10 16 0 15,-6 5 9-15,-4 21 0 16,2 11 7-16,0 5-9 0,1-2-7 16,3-4-22-16,2-7-7 15,4-4-32-15,4-8-73 16,3-6-55-16,-2-9-176 15</inkml:trace>
  <inkml:trace contextRef="#ctx0" brushRef="#br0" timeOffset="193221.64">4031 10448 949 0,'0'0'80'0,"0"0"-76"15,0 0-3-15,0 0 61 16,11 70-2-16,-6-42-51 0,-1-2 1 15,3-5 5-15,3-4-3 16,3-3-5-16,1-3-7 16,1-3-1-16,-1-7-13 15,-2-1-7-15,1 0 14 16,-1-14-2-16,-1-9 8 16,0-7-4-16,1-5-3 15,-1-1 8-15,0 8-7 16,0 10 7-16,1 12-3 15,0 6 3-15,2 5 0 16,1 10 6-16,3 3 2 16,-1-1-5-16,0-2 8 0,0-2-11 15,0-3 3 1,-2-2 2-16,-2-4-3 0,0-4-4 16,-3 0 1-16,-3 0-3 15,-5-7 4-15,-2-7 0 16,0-6 0-16,-2-4 4 15,-12-1-3-15,-4 2-2 16,5 2-3-16,3 8 4 16,6 5-1-16,4 3 1 15,0 0-2-15,13 3-2 16,9-5 4-16,6 0 3 16,4-2-3-16,0-1 0 15,0-1-3-15,-3-3 3 0,0 0-3 16,-4-3 0-1,-6 1-6-15,-6 5-3 0,-8 5 7 16,-5 6 5-16,0 2 9 16,-16 16-6-16,0 8-3 15,-2 5 11-15,7 4-3 16,7-2-2-16,4-4-6 16,0-6 0-16,10-7-6 15,2-7 6-15,2-5-5 16,-2-4 3-16,0 0 2 15,-2-18-3-15,-1-12 0 16,-6-12 0-16,-3-8-7 16,0-8 2-16,-5-8-11 15,-6-7-1-15,-1 1-2 0,1 12 15 16,6 21 7-16,1 21 91 16,3 18 5-16,1 14-67 15,-2 24-12-15,0 15 60 16,2 10-28-16,0-3-26 15,0-5-23-15,18-3-6 16,9-1 2-16,10 0-46 16,11 1 1-16,11-3-64 15,7-9 48-15,6-12-105 16,0-14-377-16</inkml:trace>
  <inkml:trace contextRef="#ctx0" brushRef="#br0" timeOffset="193771.57">5416 10196 1162 0,'0'0'0'16,"0"0"-2"-16,0 0 2 16,0 0 5-16,-2 72 65 15,11-31-18-15,-2 0-34 16,4-2 10-16,-3-3-26 15,-1-4 0-15,-1-8 20 16,-3-5-19-16,-1-9-3 16,0-7 0-16,0-3 1 15,-2-1-6-15,0-21 1 16,0-15-22-16,0-13 8 16,0-4 10-16,0 8-10 0,0 13 7 15,4 15 11-15,1 13 0 16,0 5-3-16,6 13 3 15,3 9 35-15,3 3-31 16,0-2 5-16,-3-4-5 16,0-6-1-16,0-6-3 15,-3-4 0-15,2-3-33 16,1-12 27-16,2-14-18 16,0-10 12-16,0-6 2 15,-1 1 10-15,-3 8 1 0,-5 12 8 16,-3 14-1-1,1 7 38-15,0 20-46 0,2 15 71 16,1 10 8-16,-3 4-52 16,-1 2-4-16,5 0-23 15,-1-2 2-15,3-3-3 16,4-5 1-16,1-7-37 16,1-8-38-16,1-7-40 15,-1-8 7-15,0-11-232 16,-3-3-112-16</inkml:trace>
  <inkml:trace contextRef="#ctx0" brushRef="#br0" timeOffset="194804.87">5977 10260 1106 0,'0'0'74'16,"0"0"-74"-16,0 0 1 16,0 0 38-16,0 60 25 15,0-33-31-15,0-2-17 16,4-1 21-16,10-3-32 15,0-4-3-15,3-5-4 16,-1-5-8-16,-2-7 2 16,0 0-23-16,-2-12 17 15,-4-10 2-15,-5-3 12 16,-3 1 0-16,-5 3 9 16,-11 6-7-16,-7 3 13 15,3 4 0-15,2 4-14 16,8 1 17-16,6 2-18 0,4-2-2 15,0 0-16 1,18-4-21-16,10-3 38 0,10-4-7 16,3-1-7-16,3 1 13 15,1-3-27-15,0 1 16 16,-1 0 11-16,-5 1-22 16,-15 2 16-16,-8 7-8 15,-14 2 16-15,-2 4 15 16,-11 0-8-16,-9 16-1 15,-3 9 15-15,0 6-7 16,5 1 24-16,7 0-23 16,9-5-11-16,2-2-8 15,0-6 6-15,11-3-4 0,2-7 2 16,3-3-11 0,-2-6 6-16,2 0-16 0,0-14-3 15,-5-9 22-15,-2-7-8 16,-6-11-5-16,-3-8-15 15,0-12-3-15,0-10 14 16,0-4-92-16,0 4 65 16,0 16 43-16,0 18 3 15,0 20 112-15,-2 14-16 16,-1 3-47-16,-1 22-31 16,-3 11-1-16,2 15 47 15,3 4-13-15,2 1-12 16,0 0-8-16,15 0-17 15,9 0-6-15,10-1-1 0,8-7-7 16,9-9 0-16,4-14-2 16,4-13 2-16,0-9-12 15,-5-19-11-15,-8-12-9 16,-14-11 10-16,-14-9-31 16,-16-1-3-16,-2 3 42 15,-2 15-9-15,-7 16 23 16,2 15 52-16,2 3-10 15,1 18-33-15,0 11-1 16,4 8 2-16,0 1 15 16,13-4-25-16,8-3 2 15,7-7-2-15,6-5 4 16,6-7-8-16,6-10 4 0,4-2 0 16,4-14-13-16,-3-16 5 15,-2-11-13-15,-7-16 4 16,-9-12-28-16,-10-11-10 15,-11-7-41-15,-10 5-99 16,-2 18 6-16,-4 22 189 16,-10 25 296-16,1 17-135 15,-4 11-114-15,1 25-15 16,0 16-15-16,5 10 9 16,7 6 23-16,4 0-41 15,2 0-6-15,21-1-4 16,6-5-24-16,12-3-13 0,4 0-31 15,3-1-24 1,0-2-81-16,-6-9-433 0</inkml:trace>
  <inkml:trace contextRef="#ctx0" brushRef="#br0" timeOffset="195874.09">3931 10882 998 0,'0'0'0'0,"0"0"18"16,0 0-15-16,0 0-6 15,0 0 2-15,0 0-9 16,-14 0 10-16,41 0 1 16,19 0 2-16,18 0 12 0,17 0-14 15,20 0 1-15,19-7 0 16,17-3 1 0,19-4-6-16,22-1 3 0,14-4 0 15,15 0 9-15,4 1-9 16,-4 2-3-16,-4 2 1 15,-9 1 4-15,-12 0 5 16,-14-1-3-16,-20 1-2 16,-12-3 22-16,-13 3-11 15,-16 2-8-15,-13 3 4 16,-20 0-9-16,-21 4 0 16,-19 3-44-16,-21 1-87 15,-13 0-230-15</inkml:trace>
  <inkml:trace contextRef="#ctx0" brushRef="#br0" timeOffset="196282.33">8355 10035 1130 0,'0'0'6'16,"0"0"2"-16,0 0-8 15,91-15 4-15,-48 9 22 16,3-1-26-16,0-2 0 16,-2 2-4-16,-7 1 3 15,-8 2-11-15,-10 3-22 16,-10 1-87-16,-9 0-53 0,0 0-200 15</inkml:trace>
  <inkml:trace contextRef="#ctx0" brushRef="#br0" timeOffset="196483.43">8377 10109 325 0,'0'0'534'16,"0"0"-534"-16,0 0 0 15,0 0 15-15,85 3 26 16,-49-3-15-16,5 0 4 16,-2-1-17-16,-2-4-3 0,-3-4-20 15,-5-1-18-15,-5-2-50 16,-9-1-71 0,-11-1-161-16</inkml:trace>
  <inkml:trace contextRef="#ctx0" brushRef="#br0" timeOffset="196722.24">8480 9811 1054 0,'0'0'1'0,"0"0"8"16,0 0-9-16,0 0-2 16,0 0 2-16,0 0 42 15,96 40-16-15,-49-2 15 0,1 5-26 16,-5 4-8-1,-8 1 16-15,-10 0-18 0,-16 3 0 16,-9 1-5-16,-23 2-11 16,-18-1 5-16,-7-1-48 15,0-2-50-15,10-5-151 16</inkml:trace>
  <inkml:trace contextRef="#ctx0" brushRef="#br0" timeOffset="198589.5">10011 9735 401 0,'0'0'0'16,"0"-59"0"-16,0 31 16 15,1 6 120-15,1 6 59 16,-2 10-52-16,1 6-41 15,0 4-44-15,4 29-37 16,3 14 50-16,4 19 5 16,-1 6-42-16,-2-4-25 0,-3-2 35 15,0-7-38-15,1-3 17 16,2-6-4-16,3-8-18 16,1-8-2-16,1-10-5 15,4-13-42-15,2-11-13 16,7-10 0-16,5-19 31 15,0-7 14-15,-3 6 6 16,-8 12 10-16,-7 14 3 16,-5 4 1-16,2 12 12 15,2 5 13-15,4 3-19 16,4-4-2-16,-1-4-5 16,1-4 2-16,-1-8-5 15,0 0 0-15,-4-7 7 16,-4-11-7-16,-6-6 0 15,-6-2 4-15,0-3 0 0,-20 3-3 16,-8 3-1-16,-6 9 3 16,-2 9 8-16,1 5 10 15,2 7 10-15,5 11-11 16,6 0-15-16,11-1 1 16,10-4-6-16,1 0-4 15,9-5-8-15,15-8-3 16,9 0-15-16,10-16 4 15,8-12-5-15,3-2 8 16,-6 4 8-16,-8 10 15 16,-12 11 8-16,-9 5-8 15,-8 15 1-15,-4 6 35 0,0 6-14 16,2-5-12-16,7-4-10 16,5-8-3-16,8-10-2 15,7-1-27-15,6-21-6 16,-1-1 13-16,-5 0-23 15,-7 9 21-15,-8 11 27 16,-6 3 1-16,1 11 61 16,1 9-31-16,5 2-4 15,2-1-6-15,5-2-16 16,2-8 6-16,3-8-11 16,0-3 8-16,-1-20 1 15,-4-11-7-15,-11-5 4 16,-9-6 27-16,-9 2-15 0,-10 0 26 15,-14 7-34 1,-7 6-10-16,0 11 0 0,4 7-57 16,9 9-14-16,10 0 1 15,8 5-315-15</inkml:trace>
  <inkml:trace contextRef="#ctx0" brushRef="#br0" timeOffset="199440.19">12109 9650 1066 0,'0'0'29'16,"0"0"-29"-16,0 0 0 15,0 0 40-15,12 98 34 0,-1-49-22 16,-1 3-18-1,2-4-13-15,0-4 35 0,3-7-49 16,0-9-5-16,-4-12 0 16,-1-13 5-16,1-3-10 15,3-27 6-15,4-20 3 16,3-17 13-16,-1-16-19 16,-1-16-19-16,0-7-37 15,0 9-40-15,-4 24 3 16,-1 37 45-16,-2 33 38 15,-1 17-203-15,3 24 10 16,-1 10 140-16,1 5 14 16,0-1 49-16,3-5 124 15,2-8 34-15,2-8-75 0,3-9 6 16,-3-5-37-16,-2-9-17 16,-6-5-3-16,-4-6-26 15,-3 0 1-15,0-10-4 16,-5-9 1-16,-1-7 14 15,0 0-17-15,-13 3-1 16,-2 6 12-16,-2 6 3 16,4 5 35-16,1 4-36 15,1 2-7-15,-3 0 21 16,-2 13-21-16,0 5-4 16,1 6 20-16,2 3-13 15,0 4 7-15,4 5-17 16,2 4 4-16,4-2 1 0,2 0-1 15,1-4-4 1,0-8 1-16,0-8-1 0,2-9-2 16,7-9-30-16,5-2-13 15,6-21 33-15,7-14-12 16,3-5 21-16,-2 5 3 16,-6 11 1-16,-10 15 11 15,-3 11-12-15,-2 0 6 16,4 18-16-16,5 8 13 15,5 1-6-15,3 0-28 16,3-5-43-16,-1-6-39 16,-1-6-264-16</inkml:trace>
  <inkml:trace contextRef="#ctx0" brushRef="#br0" timeOffset="199809.57">12866 9737 1164 0,'0'0'0'16,"0"0"-9"-16,0 0 9 16,81 27 8-16,-60-1 42 15,-3 4-2-15,-5 1-5 16,-5 0-19-16,-6-5-20 16,-2-6 5-16,0-7-9 15,0-7-3-15,0-5-5 16,0-1 7-16,0-15-17 15,0-13-25-15,9-11 18 0,11-7 23 16,3 5 2-16,0 10 0 16,-1 11 7-16,-6 16-5 15,0 4 0-15,-1 20 11 16,-1 14 29-16,-2 5-6 16,-3 4-19-16,-2 2-9 15,2-3 2-15,2-4-10 16,5-6-13-16,-1-11-53 15,0-8-23-15,-2-12-50 16,-6-1-297-16</inkml:trace>
  <inkml:trace contextRef="#ctx0" brushRef="#br0" timeOffset="200037.39">13163 9463 1168 0,'0'0'0'0,"0"0"-69"16,0 0 53-16,0 0 16 15,0 0 13-15,52-73-4 16,-41 46 12-16,-8 3-11 16,-3 8 15-16,-4 6-1 15,-8 8-24-15,0 2-9 16,2 11-22-16,3 11-53 0,4 5-87 15,3 4-246-15</inkml:trace>
  <inkml:trace contextRef="#ctx0" brushRef="#br0" timeOffset="201157.23">13708 9765 725 0,'0'0'23'15,"0"0"76"-15,0-54 29 16,-16 28-20-16,-5-3-79 16,0 1 1-16,-2 4 11 0,5 8-18 15,5 6 31-15,4 6-31 16,1 4-13-16,-3 0 25 16,-4 17-34-16,-4 7 4 15,-1 9 23-15,1 2-16 16,4 1 12-16,2 2-12 15,3 1-11-15,3-1 8 16,3-1-6-16,4-4-4 16,0-9 1-16,0-7-19 15,7-11-7-15,6-6-10 16,8-8 1-16,6-21 34 16,2-8-10-16,0-3 4 15,-8 7 4-15,-9 10 3 0,-4 12 11 16,-5 11 1-1,1 0-10-15,3 15 17 0,3 11 2 16,5 3 10-16,2 1-22 16,2-5-9-16,2-5 0 15,0-6-9-15,2-8-24 16,0-6 27-16,0-3-34 16,-1-16 11-16,-2-12 7 15,0-4 9-15,0-7 8 16,-1-1-7-16,0 0 12 15,-3 11-9-15,-5 11 22 16,-4 12-11-16,-5 9 12 16,1 9-10-16,-2 17 17 15,0 9 19-15,-1 3-20 0,0 2 16 16,0-3-32-16,0-3 16 16,0-4-16-16,0-10 1 15,1-8-2-15,2-7-3 16,-2-5-7-16,2 0-2 15,5-13 0-15,5-13 0 16,6-12-2-16,3-5-13 16,1 2-2-16,-1 7-10 15,-4 10 29-15,-4 11 0 16,-4 13 7-16,0 0-9 16,-2 19 9-16,1 10 1 15,2 2 21-15,-1 2-13 16,-1 1-3-16,5-7 6 0,4-2-6 15,3-6-3-15,5-7 4 16,-3-9-6-16,1-3-1 16,-4-10-9-16,-2-13 3 15,-2-8-6-15,-3-6 8 16,-2-1-8-16,-3 1 3 16,-4 7-8-16,0 12 17 15,-4 7 5-15,0 9-4 16,0 2 34-16,0 3-34 15,0 14 2-15,0 7 28 16,0 5-9-16,0-1 3 16,0 0-18-16,3-4-1 0,10-2 7 15,4-6-11-15,10-7-2 16,9-5 8-16,8-4-6 16,8-13-2-16,3-15-5 15,-2-9-29-15,-8-5 8 16,-16 0-32-16,-13 6 24 15,-16 12 31-15,-4 17 3 16,-17 7 24-16,-4 15 8 16,0 16 13-16,6 4 34 15,9 3-46-15,10-4-5 16,0-6-25-16,19-4 2 16,13-7-10-16,12-9-7 15,15-8-17-15,11 0-40 16,6-10-75-16,-2-7-92 15</inkml:trace>
  <inkml:trace contextRef="#ctx0" brushRef="#br0" timeOffset="202508.07">16014 9719 1155 0,'0'0'0'0,"0"0"-9"0,0 0 9 16,0 0 5-1,0 0-3-15,-25-63 13 0,19 52 16 16,-1 4-25-16,0 1 0 16,-2 2 16-16,0 2-9 15,-1 2 13-15,0 0-20 16,-4 5-2-16,0 12 2 15,-3 8-6-15,-2 9 0 16,0 5 0-16,1 5 12 16,3-1-18-16,5-4 11 15,3-5-5-15,5-7 0 16,2-7-11-16,0-9 3 16,0-8-24-16,12-3 10 15,5-11 17-15,5-13 1 16,4-4 4-16,-1-1 3 0,-6 11 1 15,-8 8 0-15,-4 10-4 16,0 2 5-16,4 15 7 16,3 6 9-16,4 2-7 15,-2-2-3-15,0-7-9 16,-4-7-4-16,0-5 1 16,-1-4-17-16,6-11 16 15,4-14-13-15,8-8 5 16,5-4 5-16,3 3 5 15,4 5 0-15,-2 14 11 16,-3 13 9-16,-7 2 6 16,-6 12-20-16,-11 11 17 0,-8 4 24 15,-4 3-36-15,0-3-11 16,-7 0-15-16,0-4-67 16,7-4-7-16,0-6-72 15,13-8-253-15</inkml:trace>
  <inkml:trace contextRef="#ctx0" brushRef="#br0" timeOffset="203325.72">16713 9657 1100 0,'0'0'19'16,"0"0"-3"-16,1 75 12 15,-1-34 12-15,0 1 17 16,0 0-10-16,0-5-14 15,4-3-11-15,9-6-20 0,-1-9-4 16,3-10-8-16,0-9-29 16,4-1 20-16,4-22-8 15,3-8 14-15,1-4 5 16,-4 5-14-16,-5 10 17 16,-8 13 6-16,-3 7-1 15,1 1 8-15,3 11 17 16,3 0 1-16,0 1-16 15,2-4-6-15,2-4 6 16,0-5-10-16,3 0 0 0,-3-8-2 16,-4-9 2-1,-5-6 0-15,-7 1-3 0,-2 0 8 16,0 6 8-16,0 5-12 16,-1 5 5-16,1 5 7 15,0 0-13-15,5 0-10 16,15-1 7-16,11-3 3 15,10 1-9-15,7-5-10 16,4-2 2-16,0-3-15 16,-11-4-8-16,-11-1 1 15,-17 1 10-15,-13 5 19 16,-1 4 10-16,-18 7 15 16,-6 2 20-16,2 8-5 15,0 13-19-15,9 6 9 16,10 4 4-16,4 0-23 0,7 2 13 15,15-4-14-15,8-2 0 16,9-5 4-16,5-7-4 16,5-8 7-16,3-7-7 15,-6-2-14-15,-3-20 9 16,-9-10-10-16,-9-12-14 16,-9-12 13-16,-7-13-25 15,-3-9 10-15,-5-4-9 16,-1 14 12-16,0 19 28 15,-2 22 72-15,-4 19-10 16,0 9-15-16,0 27-34 16,-2 15-3-16,0 16 38 0,5 3-27 15,3 4 20 1,0-4-39-16,14-3 3 0,8-4 3 16,4-9-4-16,6-10-6 15,2-13 2-15,1-15-21 16,0-8 14-16,2-24-24 15,-1-18-36-15,-1-19 22 16,-5-18-41-16,-6-16-178 16,-12-9-377-16</inkml:trace>
  <inkml:trace contextRef="#ctx0" brushRef="#br0" timeOffset="203458.73">18053 9261 1130 0,'0'0'139'16,"0"0"-86"-16,0 0-12 15,-73 105 8-15,60-43 8 0,9 6-2 16,4-1-48-1,8-2-6-15,14-7-2 0,6-7-14 16,7-6-46 0,6-6-52-16,4-9-27 0,6-8-209 15</inkml:trace>
  <inkml:trace contextRef="#ctx0" brushRef="#br0" timeOffset="205012.46">19071 9671 916 0,'0'0'0'0,"0"0"-73"16,0 0 73-1,0 0 0-15,0 0 29 0,0 0 44 16,73 36-27-16,-45-52-12 16,0-6 3-16,-3-12-20 15,-6-13-7-15,-4-9-1 16,-7-15-3-16,-3-6-11 16,-5-5 5-16,0 6-4 15,-8 16 0-15,-6 21 4 16,-2 21 36-16,5 16-10 15,-4 8-7-15,0 30 11 16,-3 19-28-16,3 18 21 0,8 6-2 16,7 3-19-1,6-1 14-15,15-3-16 0,6-6 0 16,1-11-2-16,3-14 2 16,-1-18-16-16,-2-14 9 15,-1-14-20-15,0-3-1 16,-2-21 15-16,2-10 13 15,-5-3-10-15,-5 6 10 16,-6 9 0-16,-5 12 10 16,-4 9-2-16,2 1-1 15,4 18-5-15,4 5 25 16,4 4 3-16,4-3-30 16,3-5 0-16,0-4 7 15,0-5-5-15,-1-8-1 16,-1-3-1-16,0-2 0 0,-1-14 2 15,-3-6 3-15,-6-9-5 16,-7-7 0-16,-4-4-1 16,-9 3-3-16,-16 5 4 15,-7 13 0-15,-4 11 12 16,-3 10-10-16,0 4 6 16,3 16 3-16,7 6-9 15,10-1 1-15,12 2-3 16,7-2 0-16,4-5-11 15,18-7-2-15,10-7-15 16,8-6 20-16,6-4 2 16,4-15-11-16,1-5 3 15,-2-3 9-15,-8 4-2 0,-9 8 7 16,-12 7 0-16,-10 8-3 16,-6 4 8-16,-4 18-5 15,3 6 34-15,1 3-27 16,2-3 12-16,2-5-15 15,3-3-3-15,5-7-1 16,-1-7-1-16,4-6-2 16,1 0-10-16,2-9 3 15,-1-4 2-15,0 2 7 16,-7 5-11-16,-3 6 12 16,1 0 0-16,3 12 8 15,8 2 16-15,4 0-11 0,5-4 20 16,2-6-32-1,3-4-1-15,1-8 5 0,-3-15-2 16,-9-7-3-16,-11-10 0 16,-13-3 5-16,-2-4 40 15,-21 3-28-15,-9 5-12 16,-3 9-5-16,1 12-31 16,10 7-16-16,10 11-26 15,11 0 0-15,1 2-372 16</inkml:trace>
  <inkml:trace contextRef="#ctx0" brushRef="#br0" timeOffset="206309.42">21038 9356 407 0,'0'0'813'16,"0"0"-808"-16,0 0-5 16,0 94 56-16,0-39-16 15,0 3 30-15,-4-2-53 16,-2-5 22-16,1-9-12 0,1-10-27 15,1-7 6-15,0-10-6 16,3-7-13-16,-1-6 11 16,1-2-17-16,0-6 7 15,0-18 0-15,0-13-30 16,0-15 29-16,0-11-6 16,0-10-32-16,9-10 33 15,8-4 0-15,7-2 14 16,6 9 2-16,3 16 4 15,0 22 4-15,-4 22-4 16,-4 17 2-16,0 3 6 16,-4 27-7-16,-3 15-3 0,-4 11 48 15,-8 11-28-15,-6-2 2 16,-6-5-15-16,-12-7-1 16,-5-7 1-16,7-7-7 15,8-5-30-15,8-6-33 16,15-10-1-16,21-6 58 15,8-3-2-15,0 4 8 16,-14 3-12-16,-17 1 12 16,-13 4 0-16,-31-1 11 15,-17 3 38-15,-6-6-34 16,8-2-13-16,15-6-2 16,17-5 0-16,14-1 0 15,7-7-28-15,24-17 15 16,19-16 13-16,14-7-9 15,2 6 6-15,-6 9-11 0,-15 18 8 16,-16 14 7 0,-8 5-1-16,-6 16 24 0,-2 9 3 15,0 3 5-15,-2 2-27 16,3-4 0-16,3-4 8 16,3-5-13-16,6-7-7 15,4-7 6-15,2-6-1 16,6-2-1-16,-1-12-13 15,1-12 16-15,-1-7-13 16,-3-9 3-16,-4-9-10 16,-5-1 5-16,-9 5 2 15,-7 10 10-15,-8 13 6 0,-1 13 25 16,0 6 28-16,-8 3-21 16,-8 0-25-16,-8 12 2 15,-4 9-6-15,1 2 3 16,6 0-9-16,1 2 0 15,5-2-8-15,2-2 4 16,4-4-51-16,5-7-37 16,4-4 1-16,4-5-2 15,11 0 64-15,2 4 29 16,3 5 18-16,-1 6 15 16,3 4 28-16,2 2-19 15,5 0-7-15,5-1 25 16,2-8-36-16,2-8-23 0,2-5 11 15,1-7-12-15,0-17-1 16,-1-9 0-16,-1-11-22 16,-4-7 13-16,-1-8-15 15,-2-2-14-15,-1 2 31 16,-8 9-17-16,-7 14 25 16,-8 16 17-16,-6 12 10 15,-2 6-7-15,0 2-20 16,-2 9 9-16,-9 10-7 15,-2 8 9-15,4 4-5 16,7-2-1-16,2 3 0 16,8 1-10-16,12-1 5 0,6 2 0 15,1 1 4-15,-1-1 1 16,-2-4-5-16,-8-5 13 16,-8-6-12-16,-8-4 25 15,0-5-13-15,-18-1 9 16,-12-4-19-16,-6-3-3 15,-7-2-64-15,-6 0-36 16,0-9-177-16</inkml:trace>
  <inkml:trace contextRef="#ctx0" brushRef="#br0" timeOffset="206593.14">21665 9091 690 0,'0'0'472'0,"0"0"-469"16,0 0-5-16,0 0 4 16,0 0 1-16,0 0 1 15,42 0-2-15,-37-24 27 16,-5-1-27-16,-7 4 10 15,-13 7 17-15,-4 11 5 16,2 3 14-16,-2 13-48 0,6 14-12 16,4 8 1-1,11 6-68-15,3-1-9 0,30-2-237 16</inkml:trace>
  <inkml:trace contextRef="#ctx0" brushRef="#br0" timeOffset="207194.12">22643 8722 1167 0,'0'0'11'16,"0"0"1"-16,0 0-22 15,0 0 20-15,0 0-7 16,80-11 36-16,-11 11-28 15,12 0 0-15,3-4-11 16,-6-4 1-16,-9 1-2 16,-17 3 4-16,-18 4-3 0,-12 2 1 15,-8 20 5-15,-5 15 18 16,-2 14 31-16,-5 13-26 16,-2 12 22-16,0 6-32 15,-4 6 10-15,-5 6-3 16,-1 2-23-16,1 5 9 15,-2 1-12-15,2-5 0 16,0-5 8-16,7-12-8 16,2-15 0-16,0-13 1 15,9-13 5-15,0-12 7 16,-4-13-13-16,-4-7 0 16,-1-4 27-16,0-2 2 15,0 0 26-15,-15 1-9 16,-19 0-34-16,-24 0-12 15,-18-1-28-15,-9-1-35 0,-10 3-15 16,-3-1-118-16,-9 0-55 16</inkml:trace>
  <inkml:trace contextRef="#ctx0" brushRef="#br0" timeOffset="208377.61">3505 9430 882 0,'0'0'17'16,"0"0"-7"-16,0 0 21 16,0 0 32-16,0 0-9 15,0 0-18-15,-79-49-31 16,28 49 25-16,-8 16-22 16,-7 4 4-16,-2 3-9 15,6 2-2-15,8 0-1 16,15-3-1-16,16-8-6 15,14-6-3-15,9-1-5 16,0 3 9-16,7 11 2 16,13 8 4-16,5 13 16 15,3 10-11-15,2 16 12 0,-5 13-8 16,-3 10-3-16,-6 11 4 16,-4 4-10-16,-3 3 4 15,-2-1-6-15,-1-9 3 16,-3-10-1-16,1-9 2 15,-1-11-1-15,-1-6 5 16,-2-4-6-16,2-7 0 16,-2-4 16-16,0-8-14 15,0-4 2-15,0-1-2 16,0-3 1-16,0-3 0 16,0-6-3-16,0-5 0 15,0-3 10-15,0 0-10 16,5-2 10-16,0-1 9 0,-1 1-15 15,1-4 2-15,1 1-3 16,1-1-1-16,6-3 10 16,6-2-12-16,15-2 0 15,16-2-1-15,19-13 1 16,17-16-26-16,18-11-39 16,14-7-41-16,10-1-294 15</inkml:trace>
  <inkml:trace contextRef="#ctx0" brushRef="#br0" timeOffset="209196.31">2392 10167 1131 0,'0'0'29'15,"0"0"-29"-15,0 0-17 16,0 0 0-16,0 0 17 16,0 0 24-16,68-4 1 15,-17 0 0-15,5-2-25 16,-6 2 3-16,-4 0-7 15,-7 0 3-15,-12 1-23 16,-9 1-35-16,-10 2-104 16,-8 0-122-16,-6 0-162 0</inkml:trace>
  <inkml:trace contextRef="#ctx0" brushRef="#br0" timeOffset="209362.48">2494 10278 137 0,'0'0'984'15,"0"0"-984"-15,68 0-5 16,-26-7 5-16,1-1 4 16,-2 0-4-16,-2 0 0 15,-5 1-5-15,-5-1-28 16,-5 1-31-16,-9-2-71 16,-10-3-149-16</inkml:trace>
  <inkml:trace contextRef="#ctx0" brushRef="#br0" timeOffset="209678.64">2620 9973 655 0,'0'0'257'0,"-59"-55"-213"15,36 38 3-15,5 5 44 16,4 5-36-16,4 4-13 16,4 3 7-16,6 0-15 15,0 7-28-15,10 15-6 16,12 7 6-16,10 4 3 15,13-3-4-15,8-3-3 16,4-9-1-16,4-6-1 16,-2-5-4-16,0-4-2 15,-11 3 7-15,-9 3-1 0,-12 11 0 16,-11 14 0-16,-16 16 7 16,-9 14 5-16,-25 15 11 15,-12 8-12-15,0 4-11 16,2 1-14-16,11-5-26 15,14-7-63-15,12-7-69 16,7-10-422-16</inkml:trace>
  <inkml:trace contextRef="#ctx0" brushRef="#br0" timeOffset="-189127.03">12209 10361 827 0,'0'0'13'15,"0"0"-13"-15,0 0 4 16,0 0 2-16,0 0-3 15,85 0 15-15,-31 0 16 16,15 1-12-16,20 2 3 16,13 0-5-16,14-2-12 15,9-1 2-15,6 0-10 16,7 0 0-16,4-7-1 16,7-5 1-16,3 2 0 15,0-2 0-15,-5 2 4 16,-15 0-6-16,-14 2 6 0,-22 4-3 15,-22 2 13-15,-23 1-12 16,-24 1 7-16,-16 0-9 16,-11 0 0-16,0 0 32 15,0 0-15-15,0 0-17 16,-9-1-13-16,1 0-67 16,3-3-41-16,5 2-195 15</inkml:trace>
  <inkml:trace contextRef="#ctx0" brushRef="#br0" timeOffset="-188068.45">20792 9882 967 0,'0'0'0'0,"0"0"-101"16,0 0 54-16,0 0 31 16,0 0 16-16,0 0 2 15,101 44 17-15,-29-44 12 16,18 0-3-16,12 0-6 15,5-4-14-15,3-2-8 16,-3 0-1-16,2 0 1 16,-4 0 9-16,-6-1-9 15,-7 0-4-15,-8 0 4 16,-14 1 12-16,-11-1-12 16,-18 3 2-16,-18 1-6 15,-15 3 5-15,-8-2-2 16,0 0 0-16,-10 2-31 15,-17 0-67-15,-15 0-208 0</inkml:trace>
  <inkml:trace contextRef="#ctx0" brushRef="#br0" timeOffset="-187735.98">20908 10018 120 0,'0'0'773'15,"0"0"-773"-15,0 0-231 0,0 0 189 16,74 22 42-16,-10-20 68 16,17 0 35-16,14-2-55 15,11 0 1-15,4 0-41 16,-2 0 8-16,-3 1-9 15,-7 1-4-15,-14-1 11 16,-12-1-8-16,-18 0-1 16,-20 0-6-16,-15 0 3 15,-15 0 10-15,-4 0-11 16,0-1-1-16,-12-6-5 16,-4 2-104-16,-4-1-138 15,0 0-316-15</inkml:trace>
  <inkml:trace contextRef="#ctx0" brushRef="#br0" timeOffset="-186735.84">12700 10513 938 0,'0'0'0'16,"0"0"-93"-16,0 0 69 15,79-1 24-15,-23-1 13 16,18-2 0-16,16-2 18 16,15-3-30-16,13-1 10 15,13-4 7-15,10-1-13 16,6-2 7-16,-1-1 9 15,-8 1-13-15,-14 4 10 16,-17 2-7-16,-22 3 4 16,-23 4 12-16,-27 2-19 0,-20 1-8 15,-13 1-1 1,-2-1 1-16,0-1-6 0,-10 0 6 16,-2 0-113-16,-1-1-29 15,3 0-161-15</inkml:trace>
</inkml:ink>
</file>

<file path=ppt/ink/ink6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1-27T04:41:57.698"/>
    </inkml:context>
    <inkml:brush xml:id="br0">
      <inkml:brushProperty name="width" value="0.05292" units="cm"/>
      <inkml:brushProperty name="height" value="0.05292" units="cm"/>
      <inkml:brushProperty name="color" value="#C00000"/>
    </inkml:brush>
  </inkml:definitions>
  <inkml:trace contextRef="#ctx0" brushRef="#br0">10150 10652 1054 0,'0'0'0'0,"0"0"-21"15,0 0-71-15,66-11 92 16,-4 4 11-16,20-3 20 16,15-2-8-16,19 3-7 15,6-4-3-15,-2 0-11 16,-7 2-1-16,-19 2-1 0,-19 4 0 15,-19 3-3-15,-21 2 3 16,-17 0 0-16,-13 0-23 16,-5 0-15-16,-4 0 18 15,-13 0 3-15,-10 0-81 16,-5 3-9-16,-7 3-64 16,-7 3 17-16,-5 4-30 15</inkml:trace>
  <inkml:trace contextRef="#ctx0" brushRef="#br0" timeOffset="300.19">10295 10882 873 0,'0'0'0'0,"0"0"0"16,0 0-25-16,0 0-27 15,0 0 52-15,0 0 4 16,94 40 34-16,-19-58-3 15,17-7 2-15,16-5-7 16,4-4-4-16,1 2-11 16,-10 2 6-16,-16 5-19 15,-19 6 0-15,-23 7 5 16,-22 8-7-16,-16 3-4 0,-7 1 4 16,-4 0 5-1,-14 0-2-15,-5 5-3 16,0 1-28-16,3-1-14 0,5-1-35 15,7 0-1-15,8-1-161 16</inkml:trace>
  <inkml:trace contextRef="#ctx0" brushRef="#br0" timeOffset="2677.22">19032 10222 1126 0,'0'0'0'0,"0"0"-67"0,0 0-15 15,0 0 82-15,78-28 15 16,-29 16 7-16,8-1-11 16,2 1 6-16,-1 1-17 15,-2 1 3-15,-7 3-9 16,-7 3 6-16,-10 2-33 15,-12 2-57-15,-14 0-82 16,-6 0-191-16</inkml:trace>
  <inkml:trace contextRef="#ctx0" brushRef="#br0" timeOffset="2842.34">19116 10296 824 0,'0'0'171'0,"0"0"-171"15,0 0-79-15,71-2 79 16,-21-9 23-16,9-4-15 16,7-2-4-16,7-2-4 15,5 3-52-15,-3-1-194 16</inkml:trace>
</inkml:ink>
</file>

<file path=ppt/ink/ink6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1-27T04:33:27.35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FFC000"/>
    </inkml:brush>
  </inkml:definitions>
  <inkml:trace contextRef="#ctx0" brushRef="#br0">2790 3128 421 0,'0'0'365'0,"0"0"-365"16,0 0-18-16,0 0 18 16,0 0 11-16,0 0 16 15,0 0 9-15,-4-18 11 16,4 18-31-16,0 0-3 16,0 0 1-16,-2 0-6 15,2 0 4-15,-1 0-12 0,1 0-14 16,0 0 12-1,0 5-18-15,0 5 20 0,0 2 3 16,0 4 2-16,0 1-5 16,0 0-5-16,4 2 5 15,-1-1 7-15,0 2-7 16,1 0-2-16,1 0 0 16,0 2 0-16,-1-3-7 15,-1 2 7-15,1 2 0 16,0 0-3-16,-1 1 5 15,-1 2 0-15,0 0-9 16,1 0 2-16,-1-2 7 16,0 3 0-16,1-3 2 15,-2 1-6-15,0-1 6 16,0-1-2-16,0 3 2 0,1 1-1 16,0 0-2-1,0-3-3-15,-1 1 4 0,1-1-1 16,0 1 4-16,0 0-3 15,1 3 0-15,-1-3 4 16,0 2-2-16,1-1-2 16,-1-1 0-16,0 1-2 15,2 1 5-15,-3-1-3 16,1 1 0-16,0-1-2 16,-1 0 2-16,1 0 0 15,-1 3 1-15,0 0-2 16,2 3 4-16,-3 1-3 0,0 1 0 15,0 1 2-15,0 1 0 16,0 1-2-16,0 2 0 16,0 3 10-16,0 2-9 15,0-1 0-15,0-1-1 16,0-4 1-16,0 2 1 16,-1-2-2-16,-3 4 0 15,2 0 0-15,-1 1 0 16,0 0 0-16,-1 0-2 15,2 0 7-15,-3 0-6 16,3 1 1-16,0-1 0 16,-1-1-2-16,1-2 2 15,0 2 0-15,0-4 2 0,1 4-2 16,1-2 0-16,-1 2 0 16,0-2-6-16,-1-3 4 15,2-1-3 1,-3 1 4-16,2-1-3 0,0 0-4 15,-3 0 3-15,2-1-2 16,0-1-8-16,-1-3 14 16,1 1-1-16,2 0-7 15,-2-1 7-15,0 2 2 16,0-2 0-16,-1 1-2 16,1 2-1-16,0-1 0 15,1 0-2-15,-1-2 0 0,2 0 5 16,-2 4 6-1,1-1-6-15,0 1-5 0,1-1 5 16,0 0-6-16,0-3 7 16,0 2-2-16,0-2 2 15,0 0 0-15,0 1-1 16,0 0-1-16,0 0 1 16,0-1 0-16,0-1 0 15,0 1 0-15,0 0-1 16,0 0 0-16,0 1-1 15,1 1 0-15,2 0-6 16,1 1 5-16,-1-1-1 16,2-2 3-16,-1 0-9 15,1 1 10-15,-3 0 1 16,4 2-1-16,-4 2 0 0,1 2-8 16,1-1 8-1,-1-1 0-15,1-1-1 0,-1-3 1 16,-1 4 0-16,0-3-2 15,3 5 1-15,-3-1 1 16,1 3 0-16,1 0-2 16,-1-1-10-16,1-1 1 15,1-1 5-15,1-1 2 16,-1-3-3-16,2 0 2 16,1 0 1-16,-1 0-13 0,-1 1-16 15,0-1 2 1,-1 3 16-16,-1 1 10 0,0 4-11 15,-2 0 16 1,2 0-9-16,-1 0 9 0,0-3 1 16,0 3-1-16,1 0 0 15,-2 0 0-15,3-1 3 16,1 1 11-16,-1 0-13 16,0-1 1-16,2 2 15 15,-1 1-1-15,1-1-3 16,2 1-13-16,-2 0 0 15,0-2 21-15,0 2-21 16,0-1 8-16,-1 3 0 16,-1 2-4-16,1 0-4 15,-1-1 2-15,2-3-1 0,-2 0 11 16,-1 0-8-16,0 0-3 16,1-1 1-16,-2-1 0 15,2-3 5-15,-1 1 0 16,0-1 2-16,1-2 14 15,1-1-15-15,-1-3 18 16,0-2-14-16,-1-1 3 16,-1-2 13-16,1-3-22 15,-2 0 4-15,-2-3-2 16,0-2-7-16,0-2 3 16,0 2-4-16,0-5-11 15,0-3-16-15,-2-3-62 16,-3-8-331-16</inkml:trace>
  <inkml:trace contextRef="#ctx0" brushRef="#br0" timeOffset="2670.2">3112 9577 819 0,'0'0'0'16,"0"0"-35"-16,0 0-39 15,0 0 63-15,0 0 11 16,0 0 8-16,0 0-7 16,34 0 37-16,-18 0-26 15,-1 0-7-15,6 0 8 16,-5 0-13-16,2 0 0 15,0 0 3-15,3 0-2 16,1 0-1-16,1 0 9 16,3 0-4-16,3 0 3 15,1 0-8-15,2 1 0 0,2-1 11 16,0 0-11 0,2 0 3-16,0 0-2 0,1 0 1 15,0 0 6-15,1 0-8 16,3-4 0-16,0 2 3 15,5 0 0-15,-1-2-2 16,3 2 1-16,0 0 0 16,4-1-3-16,0 1 1 15,-2 2 0-15,0-1 0 16,-4 1 0-16,-3 0 0 16,0 0-1-16,0 0 2 15,0-2-2-15,-1 2 1 16,1-1 0-16,0 0 1 15,-2 0-1-15,3 0-1 0,-1-1 0 16,-1 1 2-16,2-3 3 16,-1 2-4-16,-2 0 0 15,0 0-2-15,-4 1 2 16,-1 0-2-16,1 0-3 16,-2 1 4-16,3 0 1 15,0 0 0-15,-1-2 3 16,1 0-6-16,-3-2 3 15,0 2-6-15,2 0 3 16,-1-1-1-16,1 0 1 16,0 0-6-16,-1 2 8 15,-2-1-1-15,0 1 4 16,-2 0-8-16,3-1 5 0,-1-1 1 16,2-1 5-1,2 2-5-15,1-1 1 0,2 1-1 16,-1-1 1-16,-1-1-1 15,0 1 0-15,0 1 1 16,4 1-5-16,1 0 5 16,1-1-1-16,-2 0 0 15,-2 0 0-15,2 0 0 16,-2 2-1-16,-2-2 1 16,2 1-8-16,2-1 8 0,-2 0 0 15,0 2 3 1,0 0-3-16,0 0-2 0,-2-2 2 15,2 2-1-15,1-1 1 16,2 0 2-16,0-1-2 16,1 0 0-16,2 0-1 15,-1 0 0-15,2 1 1 16,4-1 0-16,-2 2-6 16,-1 0 6-16,-4 0 0 15,-2 0-3-15,3 0 2 16,-1 0-1-16,-2 0 2 15,4 0-6-15,-3 0 2 16,-1 0 4-16,-2 0 0 16,2 0 0-16,-1 0 1 15,1 0-1-15,0 0 0 16,-2 0 1-16,4 0-5 16,-1 0 4-16,1 0-2 0,5 0 2 15,1 0 0-15,3 0 1 16,-3 0-6-16,-2 0 7 15,0 0-6-15,0 0-1 16,1 0-1-16,0 0 2 16,2 0 3-16,-1 0-5 15,-2 0 1-15,0 0 5 16,1 0-3-16,-1 0 3 16,1 0 0-16,-2 0 3 15,0 0-3-15,0 0-1 0,3 0-3 16,1 0 8-1,0 0-6-15,-2 3 2 0,-3-1-5 16,-1 0 4-16,1 0-21 16,1 0 7-16,1 0-10 15,0 0 5-15,-2 2 13 16,2-1-11-16,-1 1 8 16,-2 0 6-16,3-2-3 15,0 2 4-15,1-1-1 16,-2 1 4-16,1-1-1 15,3 0 1-15,1 1 0 16,4-2-1-16,-1 1-2 16,-3-1 0-16,0 0 2 15,1 0-11-15,3-1 6 16,0 0 4-16,0-1 1 0,2 0-6 16,-1 2 12-1,2-2-10-15,0 0 7 0,1 0-2 16,3 0 1-16,3 0 2 15,4-3-3-15,2-1 1 16,0 0 2-16,0 0-1 16,2-3-2-16,-5 2 1 15,2-2-1-15,-4 1 0 16,-2 0 0-16,-3 3 10 16,-1-1-9-16,-7 0 1 15,-6 2 21-15,-4 0-16 16,-7 1 19-16,-4 1-25 0,-7 0 1 15,-8 0-2 1,-6 0-2-16,-11 0-59 0,-2 0-184 16</inkml:trace>
  <inkml:trace contextRef="#ctx0" brushRef="#br0" timeOffset="3501.68">11513 9241 809 0,'0'0'34'0,"0"0"-7"16,0 0 54-16,0 0-34 0,0 0-24 16,0 0 16-16,-22-12-39 15,22 12 2-15,0 0 3 16,2 10-2-16,11 5 16 15,4 3-13-15,3 2-5 16,4 1 17-16,3-1-17 16,2 1-1-16,2-5 3 15,1 0-1-15,-2-4 0 16,-3-3-2-16,-1-3 0 16,-4-3 0-16,-1-2 0 15,-5 2 0-15,-3-3-2 16,-4 0 8-16,-4 0-6 0,-3 0 0 15,-2 0 0 1,0 1 5-16,0 5-3 0,-9 8 3 16,-11 8 18-16,-12 5-11 15,-4 5 4-15,-4-1 9 16,-1 2-22-16,3-2-3 16,8-3-14-16,7-3-15 15,9-4-5-15,3-3-109 16,4-3-142-16</inkml:trace>
  <inkml:trace contextRef="#ctx0" brushRef="#br0" timeOffset="4902.72">2761 3119 680 0,'0'0'0'16,"0"0"-15"-16,0 0 15 15,-52 75 59-15,31-41-19 16,1 0-18-16,-1 0 1 16,1-3-15-16,6-5 2 15,2-5-4-15,4-9-5 16,5-4-1-16,1-7 0 16,2-1 0-16,0 0 0 15,0 0 1-15,0-13 11 16,0-7-11-16,7-9 6 15,4-4-8-15,0-3 2 0,1 0 14 16,4 3 15-16,-2 10-6 16,-1 10 3-16,-1 9 16 15,1 4-32-15,5 0 22 16,5 11-9-16,2 1 3 16,5 1-7-16,0-2-18 15,2-4 0-15,0-3-2 16,2-4 0-16,4 0-16 15,1-9-57-15,2-4-79 16,-5-3-232-16</inkml:trace>
  <inkml:trace contextRef="#ctx0" brushRef="#br0" timeOffset="7137.05">5521 10113 360 0,'0'0'509'0,"0"0"-498"0,0 0 1 15,0 0-10-15,0 0 35 16,0 0 40-16,0 0-31 15,-6-37-30-15,6 37-13 16,0 6 3-16,0 14-3 16,6 9 24-16,0 5-16 15,-3 2 6-15,0 1-17 16,-3-2 0-16,0-5 7 16,0 1-7-16,0-5-5 15,0-1-16-15,0-4-39 16,0-4-73-16,-4-6-68 15,-2-8-279-15</inkml:trace>
  <inkml:trace contextRef="#ctx0" brushRef="#br0" timeOffset="7426.53">5453 10102 842 0,'0'0'0'0,"0"0"0"0,0 0 1 16,0 0 2-16,71 65 10 15,-53-48 16-15,2-3-23 16,0-3 10-16,1-1-13 15,-2-3-3-15,-1-2-6 16,-3-4-24-16,-1-1-36 16,0 0-109-16,-2-7-121 15</inkml:trace>
  <inkml:trace contextRef="#ctx0" brushRef="#br0" timeOffset="7786.71">5789 10060 848 0,'0'0'24'0,"0"0"-12"0,0 0 2 16,-45 71 9-16,29-52 13 15,5-3-13-15,0-4-17 16,7-2-6-16,1-4-2 16,3-4 2-16,0-2-4 15,0 0-17-15,0-11-3 16,7-9 0-16,9-9-8 15,2-2 28-15,3 3 3 16,-3 7 2-16,-3 9 8 16,-5 10 12-16,1 4 2 15,0 23 27-15,-2 15 37 16,1 9-27-16,-6 4-54 0,0-2 1 16,-3-5 7-16,1-2-6 15,3-2-6-15,1 0-2 16,1-2-26-16,0-3 7 15,5 0-52-15,-3-7-84 16,-1-7 76-16,-1-9-434 16</inkml:trace>
  <inkml:trace contextRef="#ctx0" brushRef="#br0" timeOffset="8138.35">6102 10207 932 0,'0'0'4'0,"0"0"-3"0,0 0 14 15,-36 80 20-15,35-56-8 16,1-1-17-16,3-1-1 16,13-4-8-16,4-4-1 15,-2-4 0-15,5-5 3 16,-3-5-9-16,-2 0 5 15,1-7-12-15,-3-12 9 16,-5-6-8-16,-2-3-10 16,-9-4 12-16,0 0 2 15,-20 4 7-15,-5 7 2 0,-3 7 24 16,-6 8-6 0,-2 6-19-16,7 0-13 0,8 0-4 15,11 7-6-15,10 2-37 16,5 0-76-16,16 0-88 15,6-4 31-15</inkml:trace>
  <inkml:trace contextRef="#ctx0" brushRef="#br0" timeOffset="9023.39">6474 10109 611 0,'0'0'115'15,"0"0"-23"-15,0 0-7 16,-74 36-26-16,58-12-9 0,5 4-15 16,6 0 4-16,5-1-39 15,0-3 3-15,5-7-5 16,8-2 2-16,-1-5-3 16,4-5 1-16,-1-5-9 15,-1 0-8-15,0 0-8 16,-1-10 11-16,-2-6 8 15,-3-5 8-15,-2-6-12 16,-3-8-8-16,-3-5-12 16,0-5 7-16,0-2-8 15,0 2 33-15,-5 5 3 16,-1 5 43-16,-1 8-1 0,0 5-31 16,0 2 1-1,2 9 11-15,1 4-10 0,2 4 12 16,2 3 11-16,0 0-39 15,0 10-9-15,0 16 9 16,0 10 26-16,6 7-9 16,3 5-4-16,3-3-10 15,1 0 7-15,3-5-5 16,0-5 2-16,2-5-7 16,0-6 0-16,3-7 2 15,-2-6-2-15,0-6-2 16,0-5-1-16,-3 0-7 15,1-7 6-15,-3-13-5 0,-2-9 1 16,-3-8 1 0,-4-1-3-16,-5 1 7 0,0 6 1 15,0 10 4-15,-2 10-2 16,-5 8 13-16,2 3-8 16,-1 11-3-16,-1 12 2 15,0 9 9-15,7 2 8 16,0-1-20-16,4-1 1 15,14-7-2-15,7-3 2 16,3-7-7-16,1-6 5 16,1-4 0-16,-3-5 5 15,0 0-5-15,-2-3 0 16,-2-14 1-16,0-6 0 16,-3-12 5-16,-1-10-6 0,-2-13-16 15,-4-10 4-15,-5-4-41 16,-7 4-7-16,-1 10 23 15,-5 18 37-15,-6 18 21 16,2 16 67-16,-2 6-57 16,-2 17-10-16,-2 15-11 15,3 12 14-15,6 6 6 16,6 1-11-16,5-2-1 16,12-4-18-16,8-4 0 15,1-3-3-15,6-2-21 16,3-5-42-16,4-3 14 15,5-6-44-15,4-3-127 16,2-8-419-16</inkml:trace>
  <inkml:trace contextRef="#ctx0" brushRef="#br0" timeOffset="9854.74">7877 9925 1039 0,'0'0'0'16,"0"0"-24"-16,0 0-1 15,0 0 16-15,0 0 9 16,0 0 2-16,-55-59 16 15,44 52 8-15,0 5 2 16,-1 0 12-16,-1 2-18 0,-1 6-2 16,-2 17-9-16,2 13-3 15,0 10 12-15,4 5-7 16,5 1-5-16,5-2 7 16,0-4-15-16,2-6 0 15,11-7 2-15,5-6 0 16,2-9-2-16,4-8-3 15,1-8-7-15,2-2 1 16,1-5-8-16,-3-13 9 16,-1-7 1-16,-3-6-6 15,-5-3-3-15,-2 2 10 16,-3 7-10-16,-7 9 12 16,-1 9 8-16,-3 7 0 0,2 0 3 15,-1 5-2-15,3 11 1 16,5 5-3-16,2 1-3 15,3-2 7-15,1-3-6 16,0-3 1-16,0-5-1 16,4-3-1-16,-1-4 6 15,0-2-6-15,-4 0-2 16,1-12-5-16,-6-5 7 16,-4-4-2-16,-5-3 2 15,0 0 0-15,-16 4-3 16,-7 6 3-16,-4 6 0 15,-1 8 9-15,-3 0-8 0,2 12 8 16,4 5-2-16,6 7-6 16,8-2 0-16,6 0-1 15,5-2-17-15,1-3-8 16,17-4-71-16,4-5-76 16,3-6-169-16</inkml:trace>
  <inkml:trace contextRef="#ctx0" brushRef="#br0" timeOffset="10738.48">8268 10065 828 0,'0'0'19'0,"0"0"-18"16,0 0 2-1,0 0 70-15,0 0-2 0,0 0-48 16,20 71 32-16,-15-47-13 15,-2 0-22-15,1-1-7 16,-1-4-10-16,-1-3 9 16,-2-4-7-16,2-4-2 15,-2-4-4-15,0-3 11 16,0 0-10-16,0-1 0 16,0 0 4-16,0 0-8 15,0-10 6-15,0-5-2 16,0-3 1-16,4-7-1 15,1-2-18-15,4-2 3 16,1 6 0-16,2 4 14 0,-2 11 1 16,0 6 0-16,-2 2 0 15,3 4 4-15,-1 13 3 16,1 4 9-16,-3 2-9 16,-2-2 6-16,-2-5-7 15,-2-1-5-15,0-8 9 16,-1-5-10-16,1-2-3 15,0 0-2-15,4-11-11 16,4-5 6-16,4-4 9 16,0 3 1-16,1 8 3 15,-3 6-2-15,1 3-1 0,2 2 5 16,-2 10 3 0,5 3 0-16,-2-1-8 0,-2 0 0 15,-1-2 6-15,-1-4-6 16,-1-2 0-16,-2-3 1 15,-1-3 1-15,-2 0-3 16,-2 0 1-16,0 0 0 16,-1-10-4-16,0-7 6 15,-1-4-2-15,0-8 0 16,-2-6-17-16,0-8 15 16,0-7-18-16,0-4-10 15,0 0 20-15,0 5-1 16,0 11 11-16,-7 11 32 15,3 11-15-15,1 9 18 0,-1 4-28 16,4 3 0-16,-3 0 4 16,3 17-11-16,-1 12 13 15,1 12 14-15,0 11-11 16,0 4 14-16,10 5-3 16,-1 4-14-16,1 5 19 15,-1 2-21-15,-1 2 14 16,-1 3-13-16,0 1-11 15,0-5 9-15,2-3-10 16,-1-7 0-16,1-8 0 16,0-10-19-16,-3-8-33 15,-2-12 20-15,-4-10-36 16,0-6 24-16,0-8-36 0,0-1-5 16,-6-5-122-1,-2-14-265-15</inkml:trace>
  <inkml:trace contextRef="#ctx0" brushRef="#br0" timeOffset="11471.79">8698 10154 880 0,'0'0'0'0,"0"0"0"15,0 0 8-15,0 0 35 16,0 0 18 0,0 0-1-16,53 51-50 0,-57-28-2 15,-6-4 7-15,0-3-1 16,6-3-6-16,4-6 1 16,0-3-9-16,10-4-4 15,10 0 1-15,5-9-4 16,9-13 5-16,2-4-16 15,-2-10-23-15,-1-5 22 16,-4-6-9-16,-6-7-13 16,-5-2-2-16,-11-2 5 15,-5 2-23-15,-2 11 27 0,-6 10 34 16,-6 13 52 0,-2 8 26-16,5 7 8 0,2 5-25 15,0 0-22-15,-2 2-6 16,5 5-24-16,-5 15-8 15,4 9 15-15,1 9-15 16,3 6 17-16,1 6-9 16,0 0-3-16,3 1-1 15,7-1 6-15,4-2-7 16,3-7 5-16,3-4-7 16,1-8-2-16,2-7 12 15,2-8-12-15,0-7 0 16,-2-7-4-16,2 0-18 15,-3-8 18-15,-2-14 3 16,-3-6-11-16,-3-8 1 0,-7-4-14 16,-5 1 1-1,-2 7 2-15,0 7 19 0,-8 12 3 16,1 6 21-16,3 7 23 16,0 0-21-16,0 14-16 15,1 9 11-15,3 5-7 16,0 1-6-16,3-1 5 15,10-2-8-15,3-3-4 16,2-6 2-16,5-4-14 16,1-4-12-16,4-6-3 15,3-3-17-15,0 0-38 16,-4-6-44-16,-7-9-40 0,-11-2-237 16</inkml:trace>
  <inkml:trace contextRef="#ctx0" brushRef="#br0" timeOffset="11649.65">9368 10050 948 0,'0'0'61'16,"0"0"-55"-16,0 0-1 15,0 0 81-15,0 0-44 16,47 69-16-16,-31-44 4 16,-2 0-15-16,-1-5 4 15,-3-2-19-15,-2-3-11 16,-2-5 5-16,-1-4-33 0,-2-4-21 15,-3-2-122-15,0 0-173 16</inkml:trace>
  <inkml:trace contextRef="#ctx0" brushRef="#br0" timeOffset="11846.66">9467 10058 1138 0,'0'0'11'15,"0"0"-6"-15,-36 67 5 16,22-39 36-16,1-1-32 16,4-2-10-16,4-2-1 15,1-2-3-15,3-5-20 0,1-3-21 16,0-6-54-16,3-3-97 16,6-4-287-16</inkml:trace>
  <inkml:trace contextRef="#ctx0" brushRef="#br0" timeOffset="12068.8">9595 10072 79 0,'0'0'914'0,"0"0"-904"16,0 0 17-16,19 55 58 15,-15-31-36-15,0 1-24 16,-1 0-9-16,-1-1-9 15,-1-4-5-15,0-5 4 16,1-3-6-16,-1-6-27 0,0-5 0 16,2-1-56-16,0-1-74 15,-1-11-79-15,0-7-240 16</inkml:trace>
  <inkml:trace contextRef="#ctx0" brushRef="#br0" timeOffset="12338.75">9521 9918 1004 0,'0'0'0'0,"0"0"-80"0,0 0 78 16,0 0 2-16,0 0 5 15,0 0-2-15,55-13-6 16,-45-1 4-16,-8 1-1 15,-2 4 33-15,0 2 8 16,-8 6-6-16,-6 1-12 16,0 3-12-16,0 12-11 15,5 4-3-15,5 1-24 16,4 1-117-16,0-4-314 16</inkml:trace>
  <inkml:trace contextRef="#ctx0" brushRef="#br0" timeOffset="13188.87">9891 9753 791 0,'0'0'39'0,"0"0"33"16,0 0 30-16,0 0-1 15,0 0-81-15,0 0-6 16,-9 71 46-16,11-19-24 16,5 3-30-16,-4 1 36 15,1-2-31-15,0-2 17 16,1-5-20-16,2-3-8 0,2-7 6 15,0-8-3 1,2-10-3-16,-4-10-1 16,2-9-12-16,0 0-2 0,3-10 2 15,1-11 4-15,-1-8 8 16,-2 2-19-16,-3 1 7 16,-2 9 6-16,-4 9 7 15,-1 6 17-15,0 2-16 16,0 6 2-16,1 13-3 15,2 4 19-15,1 0-13 16,3-1-6-16,2-6 4 16,3-1-9-16,3-8 2 15,1-4-20-15,2-3 11 16,-1 0-17-16,1-13 0 0,-4-3 14 16,-1-2 11-16,0-4-2 15,-3-1 5-15,-1 1-1 16,-2 4 2-16,-3 5 0 15,-2 7 9-15,-1 4 1 16,-1 2-2-16,0 10-1 16,0 14 8-16,0 10 19 15,0 10-10-15,0 5 1 16,0 11-7-16,0 6 36 16,0 4-35-16,-3 0 42 15,1-6-51-15,0-6-3 16,0-7-7-16,2-10-15 15,-3-10-2-15,-1-11-23 0,1-12-27 16,1-8 3-16,0-4-29 16,0-20-116-16,-3-12-314 15</inkml:trace>
  <inkml:trace contextRef="#ctx0" brushRef="#br0" timeOffset="13448.62">9716 9958 266 0,'0'0'849'0,"0"0"-849"15,0 0-16-15,0 0 16 16,0 0 13-16,0 0-12 16,86-18-1-16,-28 10-12 15,5 1-86-15,7 0-101 16,6-2-362-16</inkml:trace>
  <inkml:trace contextRef="#ctx0" brushRef="#br0" timeOffset="14273.73">10672 10097 837 0,'0'0'0'0,"0"0"-11"16,0 0 11-16,0 0 30 16,0 0 5-16,0 0-35 15,-30 0 0-15,56-3 3 16,13-1 10-16,10-1 9 15,9-2 3-15,4 2-12 0,3-1 6 16,1-1-12-16,-4 0-13 16,-5 2 6-16,-11-1-1 15,-14 3 1-15,-11 1 0 16,-13-1-8-16,-8 0-12 16,0-1 13-16,-7-1-46 15,-11 1-14-15,0-2-52 16,0 1-21-16,1-2 44 15,2 0 81-15,-1 1-31 16,0-1 14-16,-4 0 32 16,-2 0 85-16,-2-3 48 15,2 3 16-15,-1 2-45 16,5 0-28-16,4 3 18 0,4 0-49 16,7 0 0-16,2 2-23 15,1 0-21-15,0 0-1 16,9 0-6-16,11 0 6 15,8 7 5-15,6 0-2 16,5 2 1-16,0 2 5 16,-1 4-6-16,-6 2 9 15,-7 2-12-15,-6 2 7 16,-12 2 17-16,-7 0 6 16,0 1 3-16,-17 3-22 15,-5 2-11-15,1 0-5 16,2 3-54-16,4 1-16 15,4-1-157-15,1 0-219 0</inkml:trace>
  <inkml:trace contextRef="#ctx0" brushRef="#br0" timeOffset="17509.32">1783 7561 1139 0,'0'0'0'0,"0"0"-14"16,0 0-11-16,0 0 25 16,0 0 12-16,0 0-12 15,0 0-3-15,-5-34-1 16,5 1 4-16,2-5 4 15,-2-2 0-15,0 0-8 0,0 4 8 16,-11 3 0 0,-1 6-4-16,-1 4 0 0,1 7 0 15,-1 6 5-15,4 5-4 16,1 3 2-16,2 2-1 16,1 0 3-16,3 0-4 15,2 7-1-15,0 13 0 16,0 6-4-16,7 4 4 15,5 2 1-15,1-3 0 16,3-5-1-16,2-4-7 16,1-3-3-16,1-6-16 15,-2-7-20-15,0-4-15 0,-2-8-9 16,-5-18 55 0,3-7 10-16,-5-2 2 0,0 4-36 15,-2 9-8-15,2 9-15 16,-6 13 23-16,-1 0 29 15,0 22 10-15,1 12 52 16,3 10-3-16,3 3-4 16,7 3 5-16,0-10-28 15,7-10 14-15,5-12-21 16,3-10-8-16,3-8-3 16,1-8-1-16,-4-15 1 15,1-10-4-15,-7-7-6 16,-4-4-35-16,-7-1-110 15,-8 4-169-15</inkml:trace>
  <inkml:trace contextRef="#ctx0" brushRef="#br0" timeOffset="17841.91">1901 7127 138 0,'0'0'810'16,"0"0"-810"-16,0 0-57 16,0 0 57-16,0 0 18 15,73-5 31-15,-31 14-21 16,3 4-10-16,-7 2-7 0,-4 1-8 16,-6-2-1-16,-10-2-1 15,-7-2 2-15,-6-6-3 16,-4-1 4-16,-1-3 13 15,-1 0 14-15,-15-3-14 16,-10-12-7-16,-6-10-9 16,-6-8 7-16,-1-10-8 15,1-4-6-15,3-1-9 16,8 4-58-16,9 4-62 16,6 9-163-16</inkml:trace>
  <inkml:trace contextRef="#ctx0" brushRef="#br0" timeOffset="18407.91">1919 6824 879 0,'0'0'0'0,"0"0"-20"16,0 0 20-16,82-5 19 15,-50 5 1-15,0 3-11 16,0 9 5-16,-5 0-8 16,-7-1-1-16,-4 0-5 15,-9-1 0-15,-7 0 0 0,0-1 0 16,0 2 8 0,-13-4-8-16,-8-3-7 0,-2-4-6 15,-4-2 8-15,-3-18 2 16,0-9-29-16,1-9 0 15,6-4 0-15,7 0-1 16,9 6 21-16,7 6 9 16,0 9 6-16,10 8 3 15,6 10 0-15,2 3 5 16,3 0 23-16,-1 2-11 16,1 5-13-16,-4-3-5 15,2-2-3-15,-3-2-1 16,-1 0 1-16,-3-3-2 15,-1-11 0-15,-1-4-3 16,-3-3-4-16,-3-5-11 0,-4 0-5 16,0-1-9-16,-5 2-6 15,-11 3 5-15,-5 4 33 16,-1 5 5-16,-1 10 25 16,1 3 61-16,3 3-46 15,2 17-13-15,0 2-24 16,6 5-8-16,2 2-17 15,4-1-25-15,5-4-72 16,0-4-166-16</inkml:trace>
  <inkml:trace contextRef="#ctx0" brushRef="#br0" timeOffset="18762.06">2006 6321 793 0,'0'0'1'0,"0"0"-1"15,100-23 54-15,-55 23-1 16,-2 2-35-16,-7 12-17 15,-6 1 5-15,-9-1-2 0,-10-1 1 16,-10-2 8 0,-1-4 14-16,-12-3 30 0,-13-4-30 15,-5 0-19-15,-4-13-4 16,-5-9-3-16,-4-9-1 16,0-10-1-16,-1-7-45 15,3-8-33-15,8-6-23 16,10 3-177-16</inkml:trace>
  <inkml:trace contextRef="#ctx0" brushRef="#br0" timeOffset="19345.25">2006 4766 979 0,'0'0'0'0,"0"0"-1"0,0 0-30 16,0 0 31-16,7 55 27 15,13 1 16-15,3 16-14 16,6 6 4-16,0 5-13 15,-1 0-18-15,4 0 2 16,-3-2-4-16,3-5-8 16,-6-13-19-16,-4-11 0 15,-4-19-18-15,-9-11 18 16,1-8-53-16,-8-8-93 16,-2-6-100-16</inkml:trace>
  <inkml:trace contextRef="#ctx0" brushRef="#br0" timeOffset="19761">1855 4772 336 0,'0'0'90'0,"0"0"-68"16,0 0 19-16,0 0 71 15,0 0-24-15,0 0-17 0,-1-7-5 16,0 7-2 0,1 0-30-16,-2 0-18 0,1 0-10 15,0 0 2-15,1 0 6 16,-1 0-13-16,1 0 0 15,0 0 2-15,-1 0 5 16,-2 0-8-16,2 0-15 16,-1 0-9-16,2 0 21 15,0 0-28-15,0 0-9 16,0 0 15-16,0 0-2 16,0 0-9-16,0 0-15 15,0 0 6-15,0 0-3 16,0-4-22-16,1 1-74 15,1-1-96-15</inkml:trace>
  <inkml:trace contextRef="#ctx0" brushRef="#br0" timeOffset="19873.77">1855 4772 613 0</inkml:trace>
  <inkml:trace contextRef="#ctx0" brushRef="#br0" timeOffset="20275.75">1855 4772 613 0,'61'-55'98'0,"-61"53"-94"0,0 1 21 0,0-1 60 0,0 2-26 0,0 0-22 15,0 0-10-15,0 0 14 16,0 0-28-16,0 9-8 0,1 8 4 16,-1 10-3-16,0 5 3 15,0 5-8-15,0 3 0 16,-2-3 7-16,-6 0-8 15,-3-6 2-15,3-5 0 16,0-7-2-16,2-4 2 16,3-7-2-16,1-4-1 15,2-4-1-15,0 0-12 16,0 0-38-16,0-7 16 16,0-15 36-16,2-10 4 15,5-9 0-15,2-6-3 16,-2 2-2-16,2 2 4 15,2 4 0-15,1 7 0 16,2 6 17-16,-3 8-2 16,2 7-8-16,-2 7 0 0,1 4 11 15,0 0 0-15,5 4 0 16,2 7-8-16,2 2-11 16,1 3 9-16,1-3-11 15,0 2 1-15,0-3-1 16,-3-1-1-16,3 0-18 15,0-3-42-15,-1-1-77 16,-2-3-226-16</inkml:trace>
  <inkml:trace contextRef="#ctx0" brushRef="#br1" timeOffset="34089.01">3219 3539 433 0,'0'0'119'0,"0"0"-113"15,0 0-3-15,0 0 52 16,0 0 23-16,0 0-7 16,0 0-34-16,0 0-22 15,7-5 21-15,-7 5-35 16,0 0 5-16,0 0 2 15,0 0-8-15,0 0 0 16,0 0-7-16,0 3 7 16,0 4 7-16,0 3-7 15,1-1 0-15,0 0 2 16,1 2 0-16,0 0 1 16,1-1-3-16,-1 2 0 15,0 0-4-15,0 1 4 0,3 0 0 16,-3 2-1-16,0-1 4 15,3 0 3-15,-1-1-6 16,-1 2 0-16,2-2-2 16,-1-1 2-16,0 1 0 15,1-2 0-15,-1 1 4 16,3-1-7-16,-3 2 3 16,-1-2 0-16,2 2 2 15,-1-2-2-15,-1 0 0 16,1 1-2-16,1 1 5 15,-1 2-4-15,0-1 1 0,-1 2 0 16,0-1-1 0,-1 0 1-16,2 0 0 0,-1-2 0 15,1 2 2-15,0 1 3 16,-1 0-2-16,1-1 4 16,3 3-4-16,-3-1-2 15,1 0-1-15,0 0 3 16,1 2 1-16,-1 0-2 15,2 0-2-15,-1 1 0 16,0 1 6-16,0-2-3 16,1 2-3-16,0-1 10 15,0 1-7-15,-1 1 3 16,0 0-6-16,0-1 0 16,-2-1 8-16,5 1-8 15,-4 0 0-15,0 2 4 0,1 0-3 16,-1-1 9-16,0 1-10 15,-1-3 0-15,2-2 8 16,-1-1-8-16,0 0 0 16,0-1 3-16,-1 2-3 15,1-2 1-15,1 1-1 16,-1 1 0-16,-1 2-1 16,-1 3 2-16,2-1-1 15,1 2 1-15,-1-3 3 16,2 0-1-16,-1 0-3 15,-1 2 0-15,2-1-5 16,0 2 5-16,0-3 0 0,0 2 3 16,-1-4 0-16,1 2-4 15,-3-2 1-15,3 3 0 16,0-3-1-16,0 2 1 16,-2-1 0-16,2 0 3 15,-3-1-1-15,3 0 0 16,0-1-2-16,-1 0 0 15,-1-1-4-15,0-1 4 16,-1 3 0-16,3-2-1 16,-1 0 5-16,-1-1-2 15,-1 1-2-15,1 0 0 16,0 2-4-16,-1-1 6 16,-1 0-2-16,1 0 0 15,3 1 2-15,-4 2 2 16,3 0-4-16,-1 0 0 0,-2-2-2 15,3 0 2 1,-2 0-2-16,3 0 1 0,0 0 2 16,0 0-1-16,0 1 0 15,0 0 0-15,0 2-1 16,-1-3 4-16,-2 1-3 16,3 2 2-16,-2-3 1 15,4 0-3-15,-2-1 0 16,0 3 0-16,0-4-4 15,2 0 7-15,0 0-3 0,0-3 2 16,-2 0 1 0,0-1-6-16,0-2 0 0,-1 0 3 15,-1 1 5-15,1-2-5 16,-1 3 0-16,0-2-1 16,-1-1 6-16,1-1-8 15,0 0 3-15,-1 0 0 16,1-1-6-16,0-1 6 15,-1 2 0-15,-2-2 5 16,0 0-4-16,1-1-1 16,0-2 0-16,-2 1 3 15,1-3-8-15,-2 0 6 16,1-1-1-16,-1-1 4 16,0 0-3-16,0 0 14 15,0 0-3-15,0 0-10 0,0 0 32 16,0 0-29-16,0 0 6 15,0 0 6-15,0 0-17 16,0 0 3-16,0 0-3 16,0 0 0-16,0 0 2 15,0 0-2-15,0 0-3 16,0 0 0-16,0 0 6 16,0 0-3-16,0 0 0 15,0 0 0-15,0 0 0 16,0 0 0-16,0 0 0 15,0 0 0-15,0 0 5 16,0 0 1-16,0 0-6 0,0 0 2 16,0 0-11-16,0 0 9 15,0 0 0-15,0 0 0 16,0 0 7-16,0 0-11 16,0 0 4-16,0 0 0 15,0 0 8-15,0 0-8 16,0 0-4-16,0 0-1 15,0 0 10-15,0 0-5 16,0 0 0-16,0 0 0 16,0 0-4-16,0 0 4 15,0 0 0-15,0 0 0 16,0 0 6-16,0 0-6 16,0 0 0-16,0 0 0 0,0 0 0 15,0 0 1-15,1 0-1 16,-1 0 1-16,0 0 2 15,0 0-2-15,0 0-1 16,0 0 0-16,0 0 0 16,0 0 0-16,0 0 0 15,0 0 4-15,0 0 0 16,0 0-4-16,0 0-2 16,0 0 2-16,0 0 3 15,0 0-1-15,0 0-2 16,0 0 8-16,0 0-7 15,0 0-1-15,0 0 0 0,0 0 1 16,0 0-8-16,0 0 7 16,0 0 0-16,0 0 5 15,0 0-3-15,0 0-2 16,0 0 0-16,0 0 2 16,0 0-4-16,0 0 2 15,0 0-2-15,0 0-2 16,0 0 8-16,0 0-5 15,0 0 1-15,0 0 0 16,0 0-3-16,0 0 7 16,0 0-6-16,0 0 2 15,0 0 0-15,0 0 3 16,0 0-3-16,0 0 0 16,0 0-1-16,0 0 1 15,0 0-3-15,0 0-1 0,0 0 8 16,0 0-5-16,0 0 1 15,0 1 0-15,0 0-1 16,0 1 1-16,1 1 0 16,-1 1 2-16,2 0-1 15,0 0-1-15,0 1-4 16,0-3 4-16,-2 2 4 16,3-1-4-16,-1 0-1 15,-2-1-4-15,2 2 10 16,-2-2-8-16,1 2 3 15,1-1 0-15,0 3-1 16,0 1 7-16,1-2-7 0,1-1 1 16,-4 2 0-16,3-3-1 15,-2 2 1-15,0-3 0 16,1 4 2-16,0-2-2 16,0 0-1-16,1 2 1 15,-1 1 1-15,0 0 1 16,1 3-2-16,-1-2 0 15,0 2-6-15,0-1 6 16,3 1 0-16,-1-1-2 16,-2 0 8-16,1-2-9 15,-1 2 3-15,3-1 0 16,-2 0 3-16,1-1-3 16,0 1-1-16,3 2 1 0,-2-2 0 15,0 2 1-15,1-2-1 16,-1 3 1-16,4 0-7 15,-2 1 6-15,1 2-1 16,2-2 1-16,-1 2 0 16,2 0 3-16,3 1-3 15,-3 2 0-15,3-1-2 16,-2 3 2-16,1-2 0 16,1 1-2-16,-1 1 4 15,3-2-3-15,-2 0 1 16,1-1 0-16,2 1-4 15,1 0 5-15,1 0-2 0,1 0 2 16,0 0-1 0,0 1 1-16,-1 1-1 0,1 0 0 15,0-1 0-15,-1-1 0 16,-1 1-1-16,1-2 1 16,-1 1 3-16,-2 0-3 15,2-1-1-15,-3 1 1 16,2 0 3-16,-2-2-3 15,-1 3 0-15,3-2 0 16,-2 0 2-16,1 1-3 16,-3 0 1-16,1 1 0 15,2 0-1-15,-2-2 1 16,0 4-1-16,-1-2-2 16,1 2 6-16,0-1-4 15,-3-1 1-15,4 0 0 0,-3-2 5 16,1 0-4-16,0 0-1 15,-3-1 0-15,4 0 0 16,-2-2-1-16,-1 1 1 16,1 0 0-16,-1 1 1 15,0-2-1-15,2 3 0 16,1 0-1-16,0 0 5 16,2-1-10-16,-2 1 6 15,3 1 0-15,-2 0-2 16,2 0 4-16,-2 0-2 15,0-1 0-15,1 0 0 16,-2 0-1-16,2 0-1 0,0-1 2 16,0 2 2-16,0-1-2 15,1-1 0-15,0 2-4 16,3-1 11-16,-2 0-11 16,3 0 4-16,0 0 0 15,-1 1-3-15,1-1 4 16,-1 0-1-16,2 1 0 15,-1-1 1-15,2 0-3 16,-1-2 2-16,-1 1 0 16,0-1 0-16,1-1 0 15,-1 1 0-15,0 0-1 16,0 0 3-16,-2 1-3 16,0 0 1-16,1 0 0 0,-2 0 1 15,0 1-1-15,3-3 0 16,-3 2-2-16,2-1 5 15,-1-1-5-15,-1-1 2 16,0-1 0-16,1 0-3 16,0 0 7-16,0-2-4 15,-1 2 0-15,0-3 2 16,1 3-1-16,-1-2-1 16,3 0 0-16,-1 1-6 15,-2-1 9-15,-2 0-3 16,3 0 0-16,-4 2 2 15,4 0-3-15,-4 0 1 16,2 0 0-16,-2 2-6 0,1-3 7 16,0 1-1-16,0-1 0 15,0-1 1-15,0 1-3 16,0 0 2-16,1-3 0 16,-2 2-3-16,2-2 3 15,-1 2 0-15,-2-2 0 16,3 0 0-16,-2 1 1 15,1-2-1-15,0 3 0 16,0-3 0-16,0 3 0 16,2-1 0-16,-1 1-1 15,0-1 4-15,1 1-3 16,1 0 0-16,1 0 0 16,1 0-3-16,2-1 4 15,0 1-1-15,-1-1 0 0,2 1-2 16,-2-1 1-16,2 1-3 15,1-2 4-15,-2 2-1 16,2-1 1-16,0-1 0 16,-2-1 2-16,4 1 4 15,3 0-12-15,-1 1 6 16,4-1 0-16,0 1-4 16,-3-2 4-16,0-1 0 15,-3 2-1-15,-1-2 1 16,-2 1-9-16,-1-1 9 15,0-1 0-15,0 3-5 16,-1-3 8-16,1 3-3 0,0-2 0 16,-1 0 4-16,-1-2-9 15,-1 2 5-15,1-3 0 16,-4 4-7-16,-2-2 7 16,1-2 0-16,-1 1-2 15,-3-1 5-15,3 1-7 16,-2-1 4-16,-2 0 0 15,3 1-11-15,-3-2 8 16,4 0 3-16,-3 1-3 16,2-2 5-16,-1 2-8 15,-1-1 6-15,1 0 0 16,4-1-3-16,-2 1 3 16,-1 0 0-16,2 1 0 0,0 0 1 15,-1 1-1-15,2-1 0 16,-1-1 0-16,1 0-7 15,-1 1 7-15,3 0 0 16,0-1 1-16,1 1 4 16,2-1-6-16,-1 2 1 15,4 0 0-15,0 0-3 16,3 0 3-16,1 0-1 16,2 1-1-16,-3-1 4 15,2 1-5-15,-3-2 2 16,2 4 1-16,-2-1-2 15,4 0 4-15,-2 1-2 0,2-3 0 16,-1 0 3-16,0 1-6 16,-1-1 3-16,-2 2 0 15,-2-1-4-15,-2 1 4 16,1-1-3-16,-3 2 3 16,1-1 0-16,1 0 0 15,1-1 0-15,-1-1 0 16,2 0-11-16,0 1 10 15,-2 0-2-15,2-1 1 16,-3 1 2-16,-1 0 1 16,2 0-1-16,-3 1 0 15,1 0-7-15,1 0 7 16,1 0-3-16,3 0 1 16,4-1 0-16,1-3-1 15,3 3-4-15,1-2 7 0,-1 4-6 16,-1-3 6-16,-1 2 0 15,0-1-2-15,3-1 3 16,3 1-6-16,1 0 5 16,2 0 0-16,2 1-6 15,-2 2 6-15,-1-1-1 16,0-1 1-16,-1-1-5 16,1-1 2-16,-1 1 0 15,3 0 3-15,0-1-5 16,2 1 5-16,-2-2-4 15,3 1 2-15,3 0 4 16,0-1-9-16,5 0 7 0,-1 2 0 16,-4-2-8-16,-2-2 9 15,1 2-2-15,-1 0-1 16,1-1 2-16,1 1-1 16,-3-2 1-16,-1 2 0 15,-1-2-2-15,-2 0 2 16,0 0 0-16,-4 0-5 15,-1 2 13-15,1-2-10 16,-1 0 2-16,-2 0 0 16,3 0 1-16,-1 0-1 15,2 0 0-15,3 0-6 16,0 0 13-16,-2 0-8 16,-3 0 1-16,-7 0 0 0,-7 0-3 15,-4 0 4-15,-6 0-1 16,-5 0 0-16,-5 0 0 15,0 0 1-15,-2 0-1 16,2-2 0-16,0 2-5 16,1-2 10-16,-3 1-5 15,0 1 0-15,0-1 4 16,0 0-8-16,0-3-89 16,-10-2-382-16</inkml:trace>
  <inkml:trace contextRef="#ctx0" brushRef="#br1" timeOffset="36283.86">10653 8650 1006 0,'0'0'0'15,"0"0"0"-15,0 0 11 16,0 0 6-16,0 0 23 16,0 0-16-16,0 0-24 15,-11-15 0-15,16 15-5 16,10 8 5-16,6 6 10 16,3 5-10-16,2 2 0 15,-1 3 0-15,-2 0 0 16,2-3 1-16,0-1-1 15,-2-6 0-15,-1-3 1 16,-2-2 5-16,1-3-6 0,-5-1 1 16,-1-3 0-16,-1 2-1 15,-2-3 0-15,-3 2 0 16,-2-3 0-16,-2 0 0 16,-3 0 0-16,0 0-1 15,-1 0 5-15,-1 0-6 16,0 2 2-16,0-1-3 15,0 1-3-15,0 3 1 16,-8 3 5-16,-8 4 12 16,-7 4-12-16,-4 1 15 15,-4 2-2-15,-2 0 23 16,2 1-20-16,0 0-3 0,4 2-11 16,5-5 0-1,4 0-1-15,6-4-1 0,1 0-12 16,4-1-22-16,-1 1 5 15,2-3-98-15,0 1-141 16,1-4-433-16</inkml:trace>
  <inkml:trace contextRef="#ctx0" brushRef="#br1" timeOffset="39344.94">3209 3540 606 0,'0'0'35'0,"0"0"-31"16,0 0-4-16,0 0 28 15,0 0-6-15,0 0 5 16,3 52-18-16,-3-30 18 15,0 5 6-15,0 0-13 0,0-1 6 16,-7-1-7-16,0-4-3 16,0-2-6-16,-2-2 4 15,4-5-7-15,1-1-1 16,2-4-4-16,1-5-1 16,1 0 3-16,0-2-2 15,0 0-1-15,0 0-1 16,0 0 0-16,0-4 9 15,0-4-9-15,0 2 1 16,0 1-1-16,0-2 3 16,0 2-4-16,0 1 1 15,0 0 0-15,0 4-3 16,0 0 3-16,0 0 0 16,0 0-2-16,0 0-2 15,0 0 3-15,0 0 1 0,0 0 0 16,0 5-1-16,-2 0 1 15,0 2 0-15,-1 1 2 16,1-2-2-16,1-1 0 16,0-1 5-16,-1-2-5 15,1-1 0-15,1-1-1 16,0 0 1-16,0 0 4 16,0 0-3-16,0 0-1 15,0 0 0-15,0 0 4 16,0 0-8-16,0-7 4 15,-1-6 0-15,1-6 1 16,0-9 0-16,0-6-2 0,4-6 0 16,3 0 1-1,-2 4 2-15,1 7-2 0,-3 12 0 16,1 7 6-16,-1 5-3 16,-3 4 0-16,0 1 2 15,0 0 5-15,0 0 10 16,0 0-16-16,0 3-3 15,4 7 11-15,3 2-4 16,2 3-3-16,-2-1-3 16,4 2 0-16,-1 2-1 15,3-1-1-15,3 1 0 16,0-3 6-16,2-3-5 16,-2 1 3-16,2-4 1 15,-2-2-2-15,0 0 4 0,-4-3 0 16,-1 0-5-16,-2-1 4 15,-2-1-5-15,-1 0 3 16,-5 0 8-16,1-2-6 16,-2 0 6-16,0 0-10 15,0 0 2-15,0 0-8 16,0 0-2-16,2 0-51 16,0 1-114-16,1-1-275 15</inkml:trace>
  <inkml:trace contextRef="#ctx0" brushRef="#br1" timeOffset="43753.98">10373 8267 269 0,'0'0'648'0,"0"0"-648"16,0 0-34-16,0 0 34 15,0 69 67-15,-4-29-33 16,2 2-26-16,1-3 3 15,-1-3-1-15,0-6-5 0,1-5 1 16,1-6-5-16,0-7 4 16,-1-5-5-16,1-4 0 15,0-2 1-15,-3-1 9 16,1 0 8-16,-1-11-18 16,-5-8 5-16,1-8-4 15,0-5-1-15,2-5 2 16,1-5-2-16,2-6 12 15,2-3-12-15,0 1 6 16,1 3-6-16,12 8 0 16,2 7 4-16,4 9-4 15,1 7 1-15,2 5-1 16,1 5 0-16,-2 3-1 0,1 3 6 16,-5 0-10-1,-2 2 7-15,-2 11-2 0,-3 3 4 16,-1 4 7-16,-4 6-11 15,-5 2 12-15,0 4-12 16,-9-1 12-16,-6 1-10 16,-2-3 1-16,1-4-3 15,3-5-2-15,5-6 0 16,6-6-4-16,2-5-23 16,2 0-21-16,17 0 17 15,9 3 33-15,5 1 12 16,1 5-2-16,-7 1-2 15,-8 2 8-15,-8-3-9 16,-11-2 17-16,0 2 0 0,-15-3-2 16,-8 2-12-16,-4-3-8 15,1-3 4-15,6-3-4 16,6 0 4-16,7-2 6 16,4 0-12-16,3 0-14 15,0 0 4-15,3 0-6 16,11-4 1-16,8-7 14 15,3-1-13-15,1-1 9 16,2 1-18-16,-2 0 8 16,1 0 15-16,-1 2-1 15,-1 5 1-15,-5 1 0 16,-4 4 1-16,-5 0 2 16,-4 9-2-16,0 6 27 0,1 3-8 15,0 0-15 1,4 0-5-16,2-3 2 0,3-2-2 15,1-2 0-15,1-6 0 16,1-3 0-16,0-2 5 16,-1 0-4-16,0-4 0 15,1-7-1-15,-2-5 1 16,-1-1-4-16,-3-4 3 16,-2 0-2-16,-5 2 1 15,-1-1-3-15,-4 4 4 16,-1 2-2-16,-1 4 7 15,0 1 2-15,0 4-5 0,0 2 2 16,0 0 8-16,0 2-4 16,-2-3 3-16,-1 2-11 15,-2 1 3-15,1-2 0 16,2 2-3-16,-2 1 5 16,2-1-3-16,1 1 2 15,-1 0 0-15,0 0-3 16,-3 0 0-16,-2 5 0 15,-2 7 2-15,2 5-2 16,0 2 4-16,3-1-5 16,0 0-2-16,3-2 1 15,1-3 2-15,0 0-5 16,0-5 4-16,3-4-7 16,3-4 5-16,2 0-18 15,0 0 2-15,4-7 13 0,0-1 2 16,-1 4-2-16,-4 4 5 15,0 0-7-15,2 1 7 16,2 7 4-16,3 1 5 16,0-2-9-16,-2 0 1 15,0-5 6-15,2-2-7 16,0 0 0-16,2 0 5 16,1-12-3-16,-2-1-2 15,-2-5 0-15,-2 0 3 16,-2-6 1-16,-1-3-2 15,2-5-2-15,-2-4 0 16,0 4-9-16,-2 4 9 0,-3 9-1 16,-2 12 4-16,-1 5-6 15,0 2 3-15,0 0-5 16,0 9 0-16,-7 9 5 16,-1 4 0-16,5 1 0 15,3 1 0-15,1-2-3 16,15-2 3-16,5 0-1 15,3-1 1-15,-2-1 0 16,-4-3 2-16,-4-1 5 16,-6-2-4-16,-4-3 18 15,-4-3-16-15,0 0-1 16,0 1 4-16,-10-1-8 16,-8 1 0-16,-8 1-1 0,-6-1-37 15,-4 0-35 1,-3-3-120-16,0-4-403 0</inkml:trace>
  <inkml:trace contextRef="#ctx0" brushRef="#br1" timeOffset="44169.71">10715 8223 882 0,'0'0'0'0,"0"0"-2"15,0 0 2-15,0 0 19 16,0 0 2-16,0 0-1 16,56 6-13-16,-46-19-4 15,-5-1 3-15,-5-1 6 16,0 1 14-16,-14 1 10 0,-7 2 7 16,-2 4-7-1,0 7-19-15,0 0-11 0,3 5 4 16,5 16-9-16,5 7-2 15,10 7-1-15,0 1-35 16,21-4-109-16,17-8-196 16</inkml:trace>
  <inkml:trace contextRef="#ctx0" brushRef="#br1" timeOffset="44888.8">11441 8023 973 0,'0'0'18'15,"0"0"-6"-15,0 0 19 16,0 0-1-16,0 0-13 15,0 0 7-15,32-44-15 0,-19 44-4 16,-2 0 6-16,-4 5-7 16,2 9-3-16,-6 4-1 15,-1 3 2-15,-2 1 10 16,-4 1-10-16,-12 0-1 16,-3-1 0-16,0-3 4 15,2-5-10-15,5-1-2 16,3-6 4-16,5-2 2 15,2-3-2-15,2 0-1 16,0-2-12-16,15 0-6 16,7 0 22-16,7 0 9 15,5-4-8-15,0-4 7 16,0 4-6-16,-3 1 2 16,-3 0 1-16,-7 2-3 15,-3 0 1-15,-9 0-3 0,-2 1 0 16,-4 0-8-16,-2 0-82 15,-1 0-195-15</inkml:trace>
  <inkml:trace contextRef="#ctx0" brushRef="#br2" timeOffset="58168.86">3589 8752 434 0,'0'0'127'0,"0"0"-127"15,0 0-16 1,0 0 16-16,0 0 55 0,0 0-45 16,0 0-5-16,-2 0 24 15,2 0-4-15,0 0-4 16,0 0 5-16,0 0-1 16,0 0-6-16,0 0-18 15,0 0 2-15,2 0 9 16,5-3-1-16,3 2-1 15,0-2 1-15,2-1-10 16,1 0 7-16,1 0-8 16,-2 1 1-16,2-1 5 15,-3 0-6-15,2 1 0 16,-2 1 0-16,1 2 2 16,1-3 0-16,1 0-2 0,0 0 0 15,4-1-1 1,-2-2 1-16,2 1 0 0,-2 0 0 15,2-1 2-15,-4 2-4 16,2 0 1-16,0 0 1 16,-2 1-1-16,0-1 1 15,-3 0 0-15,3 2-3 16,-1-1 7-16,1-1-4 16,0 1 0-16,4-2 0 15,-2 1-1-15,-1-1 0 16,4 2 1-16,-3-1 3 15,1 1-1-15,0-1-3 0,-3 2 1 16,0-2 0-16,-1 1-1 16,1 0 1-16,-3 0 0 15,2 0 0-15,-1 1 0 16,-1-1 0-16,1-1-3 16,-1 2 7-16,0-1-11 15,1 1 11-15,-1-1-5 16,0 0 1-16,7 1-2 15,-2 0 2-15,5-2 0 16,2 0 3-16,-2 0-6 16,1 2 3-16,-4 2 0 15,1-3 3-15,-1 1-2 16,-1 0-1-16,-3-1 0 16,3 0 1-16,-3 2-3 15,3-2 3-15,0 0-2 0,1 0 1 16,0-2 0-1,2 3 0-15,-2 0 0 0,-1 1 0 16,-2 0 3-16,-1 0-3 16,0 1 0-16,-1-1-1 15,1-1 4-15,-1 0-3 16,3 0 0-16,-1 0 0 16,0-1 0-16,1 3 0 15,-2-4 0-15,-1 2-3 16,-4 2 9-16,0-1-9 15,-2 1 3-15,2 0 0 16,-4 0-4-16,1 0 6 0,-1 0-2 16,0 0 1-16,4-1 1 15,0-1-2-15,0 2 0 16,0-1 2-16,1-1-2 16,-1 2 0-16,-1-2 0 15,-3 2-4-15,-3 0 9 16,-2 0-5-16,3 0 0 15,1-1 0-15,1 1 0 16,1-1 0-16,1 1 0 16,0 0-1-16,0 0 4 15,5 0-9-15,-1 0 6 16,3 0 0-16,1 0 1 16,-1 0 2-16,0 0-3 0,-1 0 0 15,-1 0 4 1,1 0-5-16,-3 0 1 0,-1 0 0 15,0 0-6-15,-1 0 5 16,-2 0 1-16,-1 0 4 16,-2 0-3-16,4 0-1 15,0 0-1-15,3 0 1 16,1 0 3-16,4 0-2 16,0 0-1-16,0 0 2 15,1 0 0-15,-2 0 2 16,2 0-4-16,-3 0 1 15,1 0-2-15,-2 0 1 16,-1 0 0-16,0 0-1 0,1-1 3 16,1 0-3-16,1 0 1 15,2-1 0-15,-2 0 0 16,0 1 0-16,-1 0 0 16,0 0-1-16,-1-1 3 15,-1 2 3-15,1 0-5 16,1-2 0-16,2 2-6 15,0-3 10-15,2 1-6 16,0 0 2-16,-3 0 0 16,2 1 5-16,-3 0-5 15,1-1 0-15,0 1-2 16,1-2 2-16,-1 1 0 16,0 0-1-16,4-1 3 15,0 0-2-15,0 1 0 0,-2 0 0 16,2-1-2-16,-2 3 2 15,0-2 0-15,0 0-2 16,0 0 2-16,1 0-1 16,0-1-1-16,0 1 2 15,2-2-1-15,2 2 1 16,0 1 0-16,3-2-1 16,-3 1 2-16,2 0 0 15,-3-1-1-15,1 0 3 16,-1 1-8-16,1-2 6 15,0 1-1-15,3-3 2 16,-1 0-2-16,3 3-1 0,1-3 0 16,0 1 2-16,-2 0 0 15,0 1-1-15,0-1 0 16,0 1-2-16,-2-1 5 16,0 1-2-16,-1 0-1 15,1-1 0-15,0 0-1 16,2 1 1-16,-2-3-2 15,2 1 2-15,2-1 3 16,-2 1-3-16,2-1-4 16,-1 2 4-16,-2-1 3 15,-3 2-3-15,1-2-1 16,-3 2-2-16,-2 0 4 16,0-1-1-16,4-1 0 0,1 0-1 15,3-2-5-15,2 3 6 16,1-5 0-16,-1 3 0 15,-2 1 2-15,1-1 3 16,-4 1-5-16,-2 2-1 16,-1-4-3-16,1 2 4 15,1-2 0-15,1 2-2 16,1-3 8-16,-1 0-11 16,2 1 5-16,-2 0 0 15,1 1 5-15,-2 1-5 16,-1-1 0-16,-2 1-1 15,1 1 2-15,0-2 3 16,0 1-4-16,0-1 0 16,1 0-3-16,2 0 3 0,1-2 0 15,-2 1 3-15,2 1 0 16,-1-2-1-16,1 0-2 16,-2 1 0-16,1 0 2 15,2-2-2-15,0 1 1 16,3-2-4-16,0 0 8 15,-1 0-5-15,1-1 0 16,-2-1 0-16,0 3 0 16,0-1 3-16,-2 0-3 15,2 0 0-15,2 1 0 16,-1 0 2-16,1 1-1 16,-2 0 1-16,0 0 13 15,-2-1-14-15,1-2 6 0,1 1-2 16,1 0-1-16,1-2 1 15,2 0-4-15,-1 1-1 16,-1-1 15-16,1 2-15 16,-2 0 7-16,-2-1-4 15,-2 1 5-15,0 0-2 16,-1-1-6-16,3 1 0 16,-2-2 4-16,3 2-3 15,0-2-1-15,2 0 0 16,-2 2 3-16,0-1-2 15,-2 1-1-15,-2 0 0 16,1 0-3-16,1 0 3 0,2-1 0 16,-2-1 5-16,2 0 1 15,3-2-6-15,0 1 0 16,3-1 0-16,2 1 2 16,-1 1-2-16,-2 0 0 15,-1 1 5-15,-1-1-3 16,-3 0 5-16,2-1-7 15,-2-1 0-15,1 1 7 16,0-2-7-16,0 1 0 16,-1 1-2-16,0-1 4 15,0 0-1-15,0 0-1 16,-2 0 3-16,-1 0 1 16,3 0-3-16,-2 0-1 0,0-1 4 15,1 2-2 1,-2 0-4-16,0-2 1 0,2 0 1 15,0 0 3-15,-1-1-3 16,1 1-2-16,-3-1 2 16,1-1 0-16,-1-1 8 15,3 0-8-15,-3 0 0 16,0 1 10-16,-1 0-10 16,-3 2 0-16,1-2 0 15,-2 2 2-15,2 0-2 16,-1 0 0-16,0-2 5 15,1 1-6-15,3-1 1 0,-3 1-1 16,3 0 0 0,-2 0 1-16,1 1-1 0,-1 0 1 15,0 0 0-15,-1 0-2 16,-2 1 2-16,0-4 0 16,1 2 2-16,0-1-1 15,-3-2-2-15,3 2-1 16,0-2 2-16,-1 3 0 15,0-3 0-15,1 2 0 16,0-3-2-16,0 0 4 16,1-2 2-16,1-1-4 15,0 1 0-15,1-2 0 16,-2 0 0-16,1 3-5 0,-1-1 5 16,-2 2-1-1,0 1 1-15,1-3 0 0,-2 2 2 16,1-1-10-16,-1-2 9 15,1-1-1-15,1 0 0 16,1 1 5-16,-2 0-5 16,2 3 0-16,-2 2 0 15,-1 0-2-15,-1 2 4 16,-3-1-4-16,1 2 2 16,-3-3 0-16,3 0 7 15,-1-1-7-15,3 0 4 16,0-2-5-16,0 3 1 15,0-2-1-15,0 2-1 16,-2 2 4-16,-3-1 0 0,1 3-2 16,-2-1 0-16,1 0 18 15,0-1-12-15,0-3-1 16,2 2 6-16,-2-4-10 16,1 2 7-16,1-2-8 15,-2-1 0-15,1 1 1 16,-1 0-1-16,1-1 0 15,-2 1 7-15,-1 0-7 16,0-1 5-16,1-1-5 16,-1-1 0-16,1 1 6 15,0-2-6-15,0-2 0 16,0 1 0-16,1-1 4 16,-2 2-3-16,0 2-1 15,-3 0 0-15,5 1-1 0,-4 2 2 16,0 0-1-16,1 0 1 15,0-2 1-15,1 0 6 16,-1 0-8-16,1 0 0 16,-1 2 1-16,0 0-1 15,0-2 0-15,-2 2 7 16,1-1-3-16,-1 2-3 16,1-1-1-16,-2 3 0 15,1-1-3-15,-1 0 3 16,-1 0 0-16,2 0 2 15,-2 1 6-15,1-2-11 16,0 0 3-16,0 0 0 16,0 1 4-16,1 1-4 0,-1 1 0 15,1 0 0-15,-1 1 0 16,1-1 3-16,3 0-3 16,-1 0 0-16,-1-3 0 15,1-2 0-15,1-1 0 16,-1-3-7-16,0 2 17 15,1-3-16-15,2 4 6 16,-2-2 0-16,0 2-3 16,0 0 3-16,-3 2 0 15,1-1 5-15,-1 2-2 16,-2-1-3-16,1 1-5 16,2 0 5-16,-1 2-4 15,0 0 10-15,-1 0-6 0,-1 3 0 16,2 0 1-16,-1 2-1 15,-1 0 0-15,1 0 1 16,1 0-2-16,-2 1 1 16,0-1 0-16,0 1-7 15,1 2 15-15,-2 0-12 16,0 0 4-16,3-1 0 16,-1 0 5-16,1 0-5 15,-1 0 0-15,-1-2 0 16,1-1 2-16,-1 1-4 15,0-2 2-15,2-1 0 16,-1 1 0-16,-1-2 0 0,0 1 0 16,-2-1 0-16,3 1 3 15,-3 0-3-15,1 0 0 16,0 1 0-16,0 0-2 16,0 1 2-16,1 3 0 15,-1-1-1-15,0 3 6 16,-1-1-8-16,0 3 3 15,0 2 0-15,0 1 1 16,0 2-1-16,0 1 0 16,0-2 2-16,0 2 0 15,0-1-3-15,0 2 1 16,0 0 0-16,0-2-4 16,0 2 4-16,1-1 0 0,0-3 2 15,-1 2 0-15,1 0-3 16,-1-2 1-16,2 2 0 15,-1-3-2-15,0 2 2 16,0-4 0-16,-1-1 0 16,1-1 0-16,-1-4-2 15,1 4 0-15,-1 0 2 16,2-2-2-16,-1 0 2 16,-1-1 0-16,1 0-3 15,-1 1 7-15,0 3-5 16,1-1 1-16,-1-1 0 15,1 3-6-15,-1-2 13 16,0 2-7-16,0 3 3 0,1 1-1 16,1 0-3-16,-2 1 1 15,0-1 0-15,0 2 1 16,0-2-1-16,0 0 0 16,0 1 1-16,0-2 2 15,0-1-2-15,0 2-1 16,0-1 0-16,0 0 3 15,0-1-3-15,0-2 0 16,0 1-2-16,0-3 6 16,0 2-5-16,0 0 1 15,-2 0 0-15,1 2 0 16,0 2 4-16,0 1-4 16,0 2 5-16,1-1-2 15,0 1-6-15,0 0 0 0,-1 0-4 16,-1 0-1-16,1 0-6 15,0 0 7-15,-1 2 6 16,-2 6-7-16,0 2 7 16,-2 2-6-16,-1-1 7 15,2 2 6-15,-2 0-6 16,-2 0 0-16,0 2-1 16,0 0 3-16,-3 2-3 15,1 1 1-15,-2-1 0 16,1 0-1-16,-1-1 9 15,2-1-11-15,-1-1 3 16,-1 1 0-16,1-3 7 0,0 1-7 16,-1 0 1-16,2-4-1 15,1 1 0-15,4-4-9 16,1 0 4-16,0-2 10 16,3-1-5-16,2-3 0 15,0 2-12-15,0-2 10 16,0 0-10-16,0 0 5 15,0 0 5-15,0 0 2 16,0 0 1-16,5-10-1 16,8-3 0-16,-3-1 2 15,4-2-2-15,-1-2 0 16,2-2 2-16,1-3-1 16,0 1-1-16,1 1-18 15,-2 2 17-15,1 0-15 0,-4 2 16 16,0 1-4-16,-2 1 2 15,-3 4 2-15,2 0-1 16,-1 2 1-16,0 0 0 16,1 0 4-16,-2 2-4 15,0-2-3-15,0 4 2 16,-3-1 1-16,3 2 5 16,-4 0-5-16,-1 2 0 15,0 0 8-15,-2 1-7 16,0 0-1-16,0 0 0 15,0 0 5-15,3 1-6 16,-2 0 1-16,2-1 0 0,0 0-8 16,1 0 12-16,-2 1-4 15,0-2 0-15,-1 2 4 16,-1 0-9-16,4 0 5 16,0 0 0-16,3 2-2 15,3 5 2-15,1 2 0 16,2 0 6-16,-1 2-4 15,1 2 9-15,1 0-3 16,0 1-5-16,0-1 20 16,1 2-20-16,-1-1 2 15,0 0-4-15,1-1 5 16,-1 0-4-16,0-3-1 16,-4-2 3-16,-3-1 5 15,-2-5-3-15,-4 0-7 0,0-1 2 16,0 0 1-16,1 1-2 15,0 0-3-15,1 0-4 16,1 1-25-16,-3-3-113 16,-1 0-442-16</inkml:trace>
  <inkml:trace contextRef="#ctx0" brushRef="#br2" timeOffset="60478.71">3644 8548 651 0,'0'0'38'16,"0"0"-35"-16,0 0 31 15,0 0 61-15,0 0-33 0,0 0-7 16,0 0-9-16,41-41-15 16,-38 38-1-16,1-2-13 15,0 0 4-15,-1 2 2 16,1 0-16-16,-2 0-6 16,-1 3 12-16,-1 0-12 15,0 0 5-15,0 0-6 16,0 0 0-16,0 9-13 15,-10 11 13-15,-6 5 12 16,-7 6 2-16,-4 0-9 16,4-5 8-16,-1-3-13 15,5-3 6-15,4-5-15 0,5-4 17 16,4-4-8 0,3-5 0-16,3-1-13 15,0 0 6-15,3 2-20 0,10 4 27 16,8 4 5-16,4 2-1 15,6 0 8-15,1 1 2 16,2-1 1-16,0-1-1 16,1-2-8-16,1-2 3 15,-2-1-9-15,-4-1-3 16,-5 1-7-16,-7 0-22 16,-2 3-29-16,-4-1-87 15,-6 0-302-15</inkml:trace>
  <inkml:trace contextRef="#ctx0" brushRef="#br2" timeOffset="62794.88">11007 5314 846 0,'0'0'67'16,"0"0"-65"-16,0 0-2 15,0 0 2-15,0 0 8 16,0 0 14-16,33 75 10 15,-18-37 14-15,0-1-27 16,1-5-3-16,-1-3-11 16,-2-9-2-16,-1-6 8 15,-3-5-11-15,-2-7-2 16,0-2-6-16,-1-9 6 0,4-17 41 16,0-18-22-16,3-11-3 15,0-12-5-15,1-8-11 16,2 2 0-16,2 5-2 15,3 12-41-15,1 20-23 16,-3 20-92-16,-1 16-132 16</inkml:trace>
  <inkml:trace contextRef="#ctx0" brushRef="#br2" timeOffset="63445.64">11594 5358 541 0,'0'0'338'0,"0"0"-338"0,0 0 0 16,0 0 13-16,0 0 8 15,0 0-2-15,39-41-3 16,-36 27 3-16,-1 1-16 16,0-1 0-16,-1 1-4 15,-1-1 1-15,0 1 0 16,0 2 6-16,0 1-5 15,-1 2 7-15,-3 1-6 16,1 2 2-16,-2 0 22 16,-1 1-25-16,0-1 1 15,1 1 2-15,-1 0-1 0,2 0-3 16,2 2-3 0,-1-1 3-16,2 1 5 15,-3 2-5-15,0-2-4 0,-2 1 2 16,-2 0-2-16,0 1 4 15,-2 0 0-15,0 0 0 16,-2 0 0-16,0 0 1 16,0 6-1-16,0 7 10 15,1 6-2-15,2 6 6 16,0 10-13-16,4 3 4 16,2 8 22-16,3-4-19 15,0-1 0-15,0-6-6 16,8-10 2-16,6-4-8 15,2-7 1-15,2-7-10 16,2-7 12-16,0 0-4 0,1-9 5 16,0-9 4-16,-3-6-3 15,-1-8-1-15,-7-4-2 16,-3-1 2-16,-4 6 10 16,-3 8-9-16,0 11-1 15,0 8 30-15,0 4-4 16,0 0-19-16,0 8-7 15,1 12 0-15,2 4 25 16,3 3-22-16,3-5 3 16,3-4-6-16,4-3-21 15,2-7-18-15,2-6-79 16,-1-2-134-16</inkml:trace>
  <inkml:trace contextRef="#ctx0" brushRef="#br2" timeOffset="63911.77">11757 5171 1089 0,'0'0'0'15,"0"0"-60"-15,0 0 60 16,0 0 11-16,0 0 9 15,70 10 17-15,-47 13-16 0,0 4-11 16,-3 3-3-16,-5-1-2 16,-4 1-6-16,-7-1 2 15,-4-6-1-15,0-2 0 16,0-8-1-16,0-7 1 16,0-5-1-16,-2-1 0 15,2-11-11-15,0-15-28 16,0-8 19-16,5-7 9 15,11-2 12-15,6 2-23 16,5 6-2-16,1 13 15 16,-3 14 10-16,0 8 4 15,-5 7 32-15,-3 16 0 16,-3 3-11-16,-4 1 11 16,0-2-7-16,-2-5-24 15,-1-1 2-15,0-7-7 0,0-1 0 16,0-3-5-16,0-4-33 15,1-4-79-15,-5 0-99 16,-1-4-357-16</inkml:trace>
  <inkml:trace contextRef="#ctx0" brushRef="#br2" timeOffset="64211.99">12005 4863 969 0,'0'0'0'16,"0"0"-129"-16,0 0 128 16,0 0 1-16,0 0 33 15,0 0-11-15,45-70 1 16,-41 50-11-16,-4 2 16 15,0 6 32-15,-4 3-16 16,-6 5 11-16,0 4-51 16,3 0-4-16,0 1 0 15,1 13-13-15,4 6-35 16,2 5-57-16,0 2-82 0,8 3-172 16</inkml:trace>
  <inkml:trace contextRef="#ctx0" brushRef="#br2" timeOffset="65595.95">12414 5037 910 0,'0'0'0'0,"0"0"-76"16,0 0 76-16,0 0 6 15,7-56 8-15,-7 46 14 16,-4 0 19-16,-5 1-24 16,-1 0-12-16,-2 3 19 15,0 2-9-15,0 1 0 16,3 3 11-16,0 0-30 15,-2 0 9-15,1 18-10 16,-1 5-1-16,2 6 16 16,4 5-11-16,1 1-1 15,4 0 4-15,0-3-6 16,0-4 2-16,9-8-4 16,3-4 3-16,0-6-14 0,0-5 8 15,0-5-4-15,-1 0 7 16,1-8 5-16,-1-9-5 15,0-6-8-15,-1-3 8 16,-2-3 0-16,-5-2-14 16,0 5 12-16,-3 5 0 15,0 11 2-15,0 6 5 16,0 4 0-16,0 0-5 16,0 11-12-16,4 9 12 15,2 4 30-15,3 1-24 16,3-4-2-16,0-3-8 15,4-4 5-15,0-3-1 16,2-8 0-16,0-1-7 16,2-2-6-16,-2-5 10 15,1-7-14-15,-2-7-6 0,-3-2 2 16,0-6-18-16,-2-3 23 16,-3 1-12-16,0 2 16 15,0 7 12-15,-2 9 2 16,0 5 10-16,0 6-5 15,0 1 14-15,1 15 18 16,-1 8-22-16,0 5 23 16,-2 1-25-16,-1-2 2 15,0-2 6-15,1-6-23 16,0-4 0-16,-2-6 6 16,1-5-6-16,-2-3-4 0,0-2 1 15,2-2-8-15,5-14 11 16,5-8 4-16,4-6-4 15,2-3 0-15,0 1-20 16,-2 5-9-16,-2 5 15 16,-1 8 14-16,-4 9-2 15,1 5 1-15,0 2 1 16,1 13 0-16,1 4 14 16,0 1-3-16,0 0-1 15,3-2-10-15,0-3 9 16,4-2-8-16,0-6-1 15,2-2 0-15,-3-5 0 0,-1 0 4 16,1-1 3 0,-3-11-2-16,0-4-4 0,-2-3-1 15,-3-4-6-15,-4-1 0 16,-4-1-3-16,-4 2-3 16,0 4-4-16,0 5 16 15,0 5-8-15,0 7 15 16,0 2-7-16,0 0 37 15,0 0-37-15,0 4 8 16,0 9-8-16,0 7 8 16,0 1 8-16,0 2-10 15,2-3-4-15,6-1 6 16,4-2-8-16,4-3 0 16,5-4 14-16,2-5-9 0,4-5 4 15,3 0-7-15,2-5-1 16,6-14 4-16,3-5-5 15,-1-6-2-15,-5-8 1 16,-7-3-25-16,-10 4 4 16,-12 9-17-16,-6 15 39 15,-6 11 7-15,-10 2 16 16,-3 17 6-16,1 8-2 16,5 4-3-16,9 1 9 15,4-3-8-15,7-3-23 16,17-5 12-16,6-4-13 15,8-7 9-15,3-5-5 16,6-3 15-16,4-5-10 0,-1-11-10 16,2-5 2-1,-8-6-7-15,-8-2-12 0,-9-4-41 16,-14-2-37-16,-12-2-143 16</inkml:trace>
  <inkml:trace contextRef="#ctx0" brushRef="#br3" timeOffset="79298.34">3512 3549 235 0,'0'0'66'0,"0"0"-8"16,0 0 3-1,0 0-26-15,0 0 66 0,0 0-51 16,0 0-24-16,14 34 11 16,-14-27-13-16,2-1 15 15,0 1-24-15,0-2-12 16,0 3 38-16,1-1-27 15,-1 0 8-15,0 3-11 16,0-3-4-16,2 2 19 16,-2-2-19-16,2-1-3 15,-2 2 13-15,0-1-10 16,3 0 6-16,-3 2-6 16,3-2 0-16,0 3 7 0,1-2-11 15,-1 1 1 1,-1-1 6-16,3 2-6 15,-1-3 0-15,-1 4-4 16,1-2 0-16,0 2 6 0,1 2-6 16,-3-1 0-16,5 1 5 15,-2 0-4-15,1 2 4 16,-2 1-5-16,1 1 0 16,2 1 3-16,-2 0-3 15,0 0 0-15,-1-2 12 16,1-1-12-16,2 0 1 15,-2 0-3-15,1-1 11 16,0 1-12-16,3 2 3 16,-1-1 0-16,3 1 1 0,0 0 1 15,0 2 0 1,1 0-2-16,-1 1 1 0,0-1 8 16,0 0-9-16,0 0 0 15,-2-1 4-15,2 2-3 16,-2-3-1-16,-1 1 0 15,3 0 0-15,-3 0 2 16,1 0-2-16,-2-1 0 16,0 0-2-16,1 1 7 15,-2 0-13-15,3 1 8 16,-3 0 0-16,1 2 3 16,0 2-3-16,2-1 0 15,-1-2 0-15,0 1 3 16,2 2-3-16,0-3 0 15,-1 2 8-15,0-1-9 0,0 1 1 16,-2-2 0-16,3 0-1 16,-3 2 3-16,2-1-4 15,-1 2-3-15,1 0 5 16,1 2 5-16,-1-1-5 16,-1 0-4-16,0-1 2 15,-3-2 4-15,2 1 2 16,0-2-4-16,-2 2 1 15,2-2-1-15,0 1 0 16,1 0 0-16,-2-3-2 16,1 2 3-16,1 0-1 15,-2-1 0-15,1 0 0 0,1 3 2 16,-1 0-2-16,0-2 0 16,1 1-2-16,-2-1-1 15,2-2 3-15,0 2 0 16,0 0 6-16,-1 0-10 15,3 1 4-15,-1 0-3 16,-2-1 2-16,2 1-4 16,-2-2 5-16,0-1 0 15,1-1 3-15,-1 1-6 16,0 0 3-16,0 1 0 16,2 0-2-16,-4 2 5 15,0-1-6-15,2 0 3 16,-2 1 0-16,1 2-2 0,0-1 2 15,1-1-2-15,-2 0 1 16,2-2-1-16,-1 1 2 16,-1 0 0-16,3 0 1 15,-1 0-1-15,0 0 0 16,2 0-1-16,0 0 0 16,-1-2 1-16,2 2 0 15,-1 0-1-15,0-2 3 16,1 2 3-16,1-3-5 15,-1-1 0-15,-1 4 5 16,2 0-4-16,-1 2 7 16,1-2-8-16,1 2 3 0,-2-1 6 15,1 1-9-15,1 0 0 16,-1-1 5-16,3 0-4 16,-2 2-1-16,0-1 0 15,1 0 4-15,-1 0 7 16,0-2-11-16,2-1 0 15,0 1-1-15,2 0 1 16,0 0 0-16,0-2 4 16,1-1-2-16,-1-1 5 15,0-1-7-15,0 1 0 16,2-2-1-16,-3 1 4 16,0-2-6-16,0 2 0 15,-3 1 3-15,1-1 3 0,2 2-3 16,-1 0 0-1,2-1 4-15,-1 1-4 0,1-4 0 16,-1 1 0-16,3-1 2 16,-2 0-1-16,1 0-1 15,-1 0 0-15,0 0 1 16,-2 0-1-16,0-2 0 16,-2 1-2-16,2 1 9 15,-1 0-8-15,1 1 1 16,0 0-1-16,0-1-4 15,2 2 5-15,-2-3 0 16,3 1-3-16,-1 0 9 0,0-1-9 16,2 1 3-1,-2-2 0-15,1 1 2 0,0-2-1 16,-1-1 2-16,-1-1-3 16,0 2 0-16,1-1-1 15,2 0 1-15,-2 2 0 16,1-2-4-16,1 2 6 15,-1-1-2-15,1 0 0 16,0-1 2-16,1 1-7 16,-1-1 5-16,1 1 0 15,-1 1 3-15,0-1-3 16,1 1-1-16,-3-3-1 16,3 1 2-16,-3-1-2 15,0-2 2-15,-2 2-5 16,3-2 2-16,-1 1 6 0,-1-1-2 15,0 1-1 1,3-3 2-16,-4 3 0 0,3-2-2 16,-1 2-1-16,-1-2-3 15,1 0 5-15,-1 0-1 16,0 0 0-16,0 0 3 16,1 1-4-16,0-2 1 15,1 3 0-15,1-2-4 16,1 0 5-16,1 2-1 15,-1-2 0-15,2 0 0 16,-1-1 0-16,-1 2 0 16,2-1-2-16,-1 1-2 0,1-2 8 15,0-1-1-15,-1 0-3 16,1-1 0-16,-2-1-1 16,4 3 1-16,-2-4-1 15,2 2-3-15,2 0 1 16,-2-1 1-16,3 0-1 15,-1 0 3-15,-5 1 2 16,1-1-2-16,-1 0 0 16,-1 0-2-16,0 0 2 15,-1 0-2-15,1 0-3 16,1 1 10-16,-1-1-14 16,0-1 9-16,-1 0 0 15,2 0-1-15,-1 0 3 16,0 0-2-16,-1 0 0 15,1 0 3-15,-1 0-5 0,-2 0 2 16,0 0 0-16,0 0-4 16,1 0 5-16,-1 0-2 15,2 0-1-15,1 0 2 16,-3 0 0-16,3 0 0 16,1-1 0-16,-1-1-5 15,0 0 7-15,-1 0-2 16,3 1 0-16,-1-2 4 15,-1 1-10-15,1 1 6 16,1-1 0-16,-1 0-2 0,0 0 3 16,1 0-1-1,0 1 0-15,1-1 0 0,1 0-3 16,3 0 3-16,1-1 0 16,1 2-1-16,0-3 1 15,-2 1 0-15,0 0 0 16,0-1 2-16,-1-1-6 15,1 1 4-15,0-3-8 16,0 1 7-16,-1 1-5 16,1 0 6-16,-3-1-6 15,-2 1 6-15,-1 1-5 16,1-2 5-16,-2-1-3 16,1 1-2-16,-1 0 5 15,-1-2-1-15,3-1-4 16,0 1 10-16,-1-2-10 0,2 1 5 15,0-2-7-15,-1 0 4 16,2 0-9-16,-2 1 12 16,0 0 0-16,1 0 1 15,-1 0 0-15,0 1-1 16,-2-2 0-16,1 0-7 16,-3 1 7-16,1-1-2 15,-6 2-10-15,2 1 2 16,-3-2 6-16,-1 0-3 15,1 2 7-15,-1-2 0 16,1 1 3-16,3-1-4 16,0-1 1-16,4-2 0 0,-1 0 2 15,1 0-2-15,-1 0 2 16,-1-1-6-16,3-1 4 16,-4 3 0-16,1-3 0 15,-2 1 4-15,2 0-10 16,-1 0 6-16,0 0 0 15,0-1-1-15,1-1 5 16,-2 2-5-16,-1-3 1 16,0 3 0-16,-2-1-10 15,3 1 9-15,-4 1 1 16,1 0-2-16,-2 3 2 16,1-2 0-16,-1 0-3 15,1-2 7-15,2-1-5 16,1-1 1-16,0 1 0 15,0-1 1-15,1 1-1 0,-2 0-4 16,-1-1 4-16,-1 2 0 16,1-1 4-16,1-1-4 15,-2 0 0-15,3-2-5 16,3-1 12-16,0-3-7 16,1 3 0-16,-1-2 1 15,-2 2-8-15,0-1 7 16,0 0-3-16,-2 0 1 15,-1 2 3-15,-2-1-1 16,3 1 0-16,0-1 1 16,1-1-1-16,-1-2 0 15,0 1 0-15,1 2-1 0,-1-3 1 16,0 0 0-16,-3-1-3 16,2 0 6-16,-2 0-4 15,0-1 1-15,2-2-7 16,1 0-8-16,2-1-6 15,-1 2 8-15,0 1 8 16,0 2 5-16,-4 1 3 16,0 2 1-16,-1 1 12 15,0-2 3-15,1 1-9 16,0-2-4-16,3-2 1 16,-1-1 4-16,1 0-11 15,-3 1 0-15,1-1 0 16,-1 3 4-16,-2-2 4 0,-1 0-2 15,0-2 7-15,1 1-7 16,-1-3 2-16,2-1-4 16,0 1-4-16,3-4 14 15,-2 3-10-15,1 0-1 16,0-1 4-16,-1 1-4 16,0-3 7-16,2 0-10 15,-2-2 4-15,-1 0 13 16,2 2-13-16,0-2-3 15,-1 1-1-15,0 3 2 16,-2 2 2-16,2 1-4 16,-1 1-1-16,0 0 1 0,1-1 1 15,-1-1-1 1,0-2-1-16,1 0 1 0,-2 0 8 16,0-2-8-16,0 1 0 15,0-2 1-15,-2-1-1 16,-2-1 0-16,2-3-7 15,-3 3 7-15,2 0 1 16,0 1-1-16,0 3 0 16,-1 2 7-16,1-3-7 15,1-1-5-15,0-2 4 16,-2 0 1-16,2 2 1 16,1-2-1-16,-2 3 0 15,1 3-2-15,-1 1 5 0,-2 3-3 16,-1-1 0-1,3 3 0-15,-4 1 0 0,1 0 0 16,2 1 0-16,0-2 3 16,-1-1-3-16,2 0-1 15,0 1 1-15,-1-2 0 16,1 2 1-16,-2 2-1 16,0 2 0-16,-1 0 7 15,1 1-4-15,-1 2-3 16,0-1 6-16,-1 0 6 15,3-2-7-15,-1-1-5 16,-1 0 0-16,1-1 5 16,-1 0 1-16,1 2-3 15,-2-1 1-15,0 4-2 0,1-2 8 16,-2 3-10-16,0 3 0 16,0 1 7-16,-1 3-7 15,0 2 7-15,0 2 0 16,1 1-2-16,-1 2-5 15,0 0-1-15,0 0-1 16,0 0-4-16,0 0-81 16,0 0-99-16,0 0-232 15</inkml:trace>
  <inkml:trace contextRef="#ctx0" brushRef="#br3" timeOffset="81376.98">10468 3342 593 0,'0'0'0'16,"0"0"-14"-16,0 0 14 15,0 0 28-15,0 0 4 16,0 0 18-16,-80 73-1 16,56-44-20-16,2-1-7 15,0 1 10-15,0-1-19 16,0-1 1-16,3-5 0 15,5-3-12-15,5-6 16 16,4-5-11-16,2-3-7 16,2-3 0-16,1 0 1 0,0-2-8 15,0 0 6 1,0 0-18-16,0 0 19 0,0-8 1 16,5-1 8-16,2-3 4 15,-1 4-10-15,1 0-2 16,-2 2-1-16,0-1 0 15,3 0 4-15,0-1-4 16,2-3-1-16,2-1 1 16,-1-5 1-16,3-2 14 15,0 0-11-15,2 0-4 16,-2 4 24-16,-3 5-14 16,0 3 3-16,-1 4-10 15,-1 3 6-15,2 0 2 16,0 9-7-16,3 7 3 0,2 3 36 15,2-1-38-15,0-1 8 16,2-2-7-16,4-2-3 16,1-4 6-16,-1-4-6 15,1-1-1-15,-4-2 6 16,-3-2-8-16,-5 0 0 16,-5 0 0-16,-2 0-2 15,-1 0-17-15,0 0-59 16,-1 0-96-16,-4 0-359 15</inkml:trace>
  <inkml:trace contextRef="#ctx0" brushRef="#br3" timeOffset="84438.97">3492 3701 162 0,'0'0'318'15,"0"0"-286"-15,0 0-5 0,0 0 64 16,0 0-29-16,0 0 21 16,0 0-19-16,0 0-24 15,-7-5 0-15,5 3-19 16,1 2-1-16,0-2 22 16,0 0-34-16,-1 0 8 15,2 1-16-15,-2 0 1 16,1 0 16-16,1 0-17 15,-1 0 7-15,1 1 1 16,0 0-8-16,0 0-4 16,-1 0-7-16,1 6-12 15,0 11 23-15,0 9 0 16,0 7 6-16,0 1-4 16,0 1 2-16,0-1-4 15,0 0 4-15,0-3 1 0,0-4-5 16,0-3 0-16,0-4 0 15,1-7 9-15,0-2-9 16,2-6-6-16,-3-3 5 16,0-2 2-16,2 0-7 15,-2 0 8-15,1-2-2 16,0-15 5-16,0-6 1 16,-1-10-11-16,2-1 5 15,-2-2 0-15,0-2-3 16,0-2 3-16,0-1 0 0,0-1-6 15,0 4 6 1,0 3 0-16,0 9 2 0,4 6-2 16,-1 6 0-1,1 7 0-15,-2 3 0 0,1 4-6 16,1 0 3-16,3 2-8 16,7 15 4-16,7 7 7 15,5 2 12-15,6 1-12 16,4-3 1-16,1-4 15 15,4-6-16-15,-2-4 3 16,-1-5 2-16,-1-5-3 16,-1 0-4-16,-4 0-35 15,-9 0-99-15,-13-7-356 16</inkml:trace>
  <inkml:trace contextRef="#ctx0" brushRef="#br3" timeOffset="86172.83">10460 3177 990 0,'0'0'0'15,"0"0"-20"-15,0 0 20 16,0 0 17-16,0 0-14 16,0 0 4-16,25-72-3 15,4 37 2-15,12-4 9 16,12 0-11-16,6 1 11 15,2 1-10-15,-2 7 0 16,-6 8-2-16,-10 5-1 16,-7 7-2-16,-14 6 0 15,-10 3-13-15,-6 1 13 0,-6 0-36 16,0 0 26-16,0 0 10 16,0 0-12-16,0 0-17 15,-4 0 5-15,-6-5-30 16,-4-2 54-16,0-2-17 15,-2 2 17-15,0-3 5 16,0 0 3-16,7 1 0 16,0 1 13-16,5 3 0 15,3 1 4-15,1 1-25 16,0 1 0-16,14 2 0 16,7 0 4-16,5 2 11 15,0 10 7-15,-1 5-16 16,-5 1 3-16,-5-1-9 0,-5 4 0 15,-5 1 5-15,-5 0-5 16,0-1-35-16,0-3-100 16,-1-7-212-16</inkml:trace>
  <inkml:trace contextRef="#ctx0" brushRef="#br3" timeOffset="86404.3">11195 2575 984 0,'0'0'0'0,"0"0"-28"0,0 0 28 16,43 70 39-16,-25-24-10 16,-5 4-3-16,1 0-15 15,-2-2 10-15,-1-4-21 16,-2-5-4-16,0-7-18 15,-2-9-91-15,-4-9-104 16,-3-10-169-16</inkml:trace>
  <inkml:trace contextRef="#ctx0" brushRef="#br3" timeOffset="86620.72">10995 2594 1103 0,'0'0'0'0,"0"0"-23"16,0 0 19-16,6-69 8 15,28 37 3-15,14-3-4 16,10 0-2-16,7 5-2 16,-2 6-6-16,-3 12-61 15,-7 12-79-15,-8 2-59 16,-13 18-87-16</inkml:trace>
  <inkml:trace contextRef="#ctx0" brushRef="#br3" timeOffset="87607.65">11509 2618 882 0,'0'0'0'0,"0"0"0"15,0 0 1-15,40 71 18 16,-28-48 11-16,-3 1-2 15,2-4 9-15,1-2-7 16,0-5-13-16,1-5-17 16,-3-2-12-16,2-6 10 15,-2 0 4-15,2 0 3 16,0-11 9-16,-4-4-8 16,-3-3 1-16,-5-1 3 15,-3-3-10-15,-17 2 8 16,-4 2-8-16,-2 6 0 0,0 4 4 15,8 6-3 1,7 0 2-16,6 2 3 0,5-1-6 16,0-1-16-16,0-4-25 15,5-1 30-15,11-8 10 16,5-5 2-16,1-3-8 16,0-7-17-16,-5-4-1 15,-4-4 11-15,-4-2-4 16,-6 5 18-16,-3 7 5 15,0 8-3-15,0 9 35 16,-5 7 22-16,0 2-28 16,1 2-5-16,0 7-26 0,3 17 0 15,1 11 15-15,0 8-4 16,7 2-10-16,10-2-1 16,4-5 0-16,3-7-4 15,1-4 1-15,4-8-5 16,-1-6 7-16,1-9-4 15,2-4 1-15,0-2 4 16,-2-15 0-16,-3-4-6 16,-4-5 0-16,-5-5-5 15,-6 3-3-15,-5 5 10 16,-6 4 4-16,0 11 4 16,-4 4 12-16,-8 3-2 0,-3 1-5 15,-3 2-6-15,1 11-3 16,0 3 4-1,4 2 1-15,1 0-3 0,5 1 2 16,1 0-8-16,2 1 1 16,4-4-39-16,0-6-54 15,0-3-8-15,3-4 59 16,8-1-12-16,7 0 57 16,5-2 10-16,5 0-2 15,3 0 30-15,4-2 9 16,-1-8 0-16,0-5-1 15,-1-3-11-15,-3-2-27 16,-1-4 17-16,-4-6-7 16,-6-3-3-16,-5-4-5 15,-10-6-9-15,-4-5 4 0,0-2-5 16,-15 1 0-16,-2 4-3 16,-3 12 6-16,4 13-3 15,5 14 33-15,4 6-8 16,4 0-25-16,-1 27-5 15,1 13 5-15,3 16 36 16,0 7-26-16,2-4-2 16,11-4-7-16,4-6 3 15,0-9-4-15,2-6-9 16,1-5-11-16,0-5-22 0,-3-8-61 16,-5-4-147-1,-5-7-281-15</inkml:trace>
  <inkml:trace contextRef="#ctx0" brushRef="#br3" timeOffset="87842.84">11401 2449 1196 0,'0'0'0'0,"0"0"-46"16,0 0-44 0,0 0 42-16,0 0 37 0,113-64 7 15,-27 34 1-15,16 0-54 16,12 0-116-16,5 2-97 16,3 5-46-16</inkml:trace>
  <inkml:trace contextRef="#ctx0" brushRef="#br3" timeOffset="88375.16">12526 2234 582 0,'0'0'445'15,"0"0"-445"-15,0 0-153 0,0 0 153 16,0 0 15-1,0 0 44-15,66-15-23 0,-36-2-29 16,1-1-2-16,-3-2 5 16,-5 0-9-16,-7 0-1 15,-7 0 12-15,-7 5-10 16,-2 3 4-16,0 7 2 16,-9 3 13-16,-6 2-18 15,-4 5 9-15,-2 17-10 16,1 5 10-16,4 6-9 15,5-2-4-15,8-3 1 16,3-3-11-16,5-6 5 16,12-4-16-16,4-4-5 15,2-9 20-15,2-2-21 0,1 0 6 16,0-13-22-16,-3 1-6 16,-9 0 9-16,-7 1-39 15,-7 5 3-15,0 5 77 16,-19 1 75-16,-8 11-22 15,-5 12 9-15,-1 5-2 16,5 5-2-16,8 2-8 16,10 1-22-16,10-4-15 15,0-5-13-15,13-4-2 16,9-6-14-16,7-5 10 0,5-6 0 16,3-6 3-1,6-3-57-15,-3-12-34 0,-3-5-118 16,-7-1-219-16</inkml:trace>
  <inkml:trace contextRef="#ctx0" brushRef="#br3" timeOffset="88657.68">12951 2211 1062 0,'0'0'0'0,"0"0"-42"15,0 0 42-15,0 0 1 16,62 48 17-16,-44-17 2 15,-3 5 2-15,-3-1-14 16,-5-5-8-16,-4-5 0 16,-3-5-2-16,0-9 0 0,0-4 2 15,0-7 2-15,0 0 11 16,0-9-2-16,0-12-8 16,0-9-3-16,0-13 16 15,9-7-14-15,7-7-4 16,4-1 0-16,1 9-66 15,-2 14-11-15,-2 12-111 16,-3 16-257-16</inkml:trace>
  <inkml:trace contextRef="#ctx0" brushRef="#br3" timeOffset="89173.82">13272 2175 756 0,'0'0'2'16,"0"0"77"-16,46 65-60 16,-32-36 28-16,-6-1-4 15,-3-1 5-15,-4-5-16 16,-1-5-29-16,0-5 6 16,0-5 4-16,0-5-13 15,0-2 2-15,0 0 12 16,-3-4-14-16,-1-10-6 15,1-8 3-15,3-7 6 16,0-4-8-16,0-1 4 16,10 2-4-16,1 11 5 15,2 8-5-15,-2 10 0 0,1 3 3 16,2 0-4-16,-1 14 6 16,3 2 8-16,-2 1-7 15,0 3 5-15,4-5 2 16,1 0-8-16,2-4-2 15,0-6 2-15,3-4-2 16,0-1 6-16,1-2-4 16,0-11 6-16,-2-4-2 15,-5-2 3-15,-6-7-7 16,-8-4 4-16,-4-2 7 16,-6 3-7-16,-17 7-2 15,-3 8 24-15,-8 10-17 16,-2 4-9-16,1 1-1 15,4 15-4-15,5 6 3 16,4 4-34-16,3-1-106 0,5-3-321 16</inkml:trace>
  <inkml:trace contextRef="#ctx0" brushRef="#br3" timeOffset="89559.61">13757 1945 810 0,'0'0'237'0,"0"0"-237"16,0 0-18-16,59 23 18 16,-38 4 4-16,2 9 18 15,-3 5 10-15,0-2-14 16,-1 0-9-16,-4-8-2 15,-3-6-1-15,-4-8-6 16,-4-5 0-16,-3-6-9 16,-1-3 7-16,0-3 2 15,-10 0 2-15,-5-13-2 16,-4-9-35-16,5-8 33 16,6-12 2-16,7-13 14 0,1-13 5 15,7-7-16-15,13 4 0 16,5 15 13-16,4 16-15 15,-2 20-1-15,-2 16 0 16,-1 4-35-16,-2 16-25 16,-8 10-44-16,-9 7-154 15,-5 3-422-15</inkml:trace>
  <inkml:trace contextRef="#ctx0" brushRef="#br3" timeOffset="93775.57">11370 5764 886 0,'0'0'3'15,"0"0"8"-15,0 0-11 16,0 0 35-16,0 0-18 16,0 0 0-16,0 0-17 15,-16 0-3-15,22 0-9 16,11 0 12-16,10-7 0 0,11-2 0 16,15-6 0-1,12-1 2-15,9-2-2 16,5 1-17-16,2 2 13 0,0 0-16 15,3-1 6-15,1 1 12 16,3-1 1-16,3 0 1 16,-2-2 2-16,2-1-2 15,3 1 2-15,-2-1 3 16,-5 2 17-16,-12 0-6 16,-17 5-9-16,-16 4 11 15,-18 3-16-15,-12 5-1 16,-9 0-1-16,-3 0-4 15,0 0-27-15,-3 4-107 16,-12 4-310-16</inkml:trace>
  <inkml:trace contextRef="#ctx0" brushRef="#br3" timeOffset="94795.23">11136 8715 280 0,'0'0'507'0,"0"0"-492"16,0 0-11-16,0 0 45 15,0 0-5-15,0 0 0 16,-55 33-8-16,55-31-32 15,6-1 18-15,13 0-6 16,6-1-10-16,10 0 9 16,8-1 1-16,4-9-13 15,6-2 18-15,3 0-18 16,-3 0 5-16,-1 1 1 16,-2 1 0-16,-8 3-7 15,-8 0-2-15,-12 4 2 16,-10 3-1-16,-6 0-1 0,-6-2 0 15,0 2 0-15,0 0-13 16,-11 0-61-16,-3 0-183 16,-2 0-498-16</inkml:trace>
  <inkml:trace contextRef="#ctx0" brushRef="#br3" timeOffset="112381.59">5858 4258 142 0,'0'0'0'0</inkml:trace>
  <inkml:trace contextRef="#ctx0" brushRef="#br3" timeOffset="112457.36">5858 4258 132 0,'41'-65'48'0,"-41"62"-47"15,1 2-2-15,0-2-7 16,0 3-22-16,1-2-112 16</inkml:trace>
  <inkml:trace contextRef="#ctx0" brushRef="#br3" timeOffset="112669.12">5938 4184 708 0,'0'0'69'0,"0"0"-59"16,0 0 29-16,0 0 36 16,0 0-37-16,0 0-38 15,0 15-17-15,0 4 17 16,0 9 3-16,0 4 7 15,-2 6-10-15,2 4-20 16,0 6-44-16,0 4-66 16,2 3-138-16</inkml:trace>
  <inkml:trace contextRef="#ctx0" brushRef="#br3" timeOffset="112953.23">6097 4915 576 0,'0'0'0'0,"0"0"-25"16,0 0 22-16,0 0 3 16,0 54 1-16,0-32 2 0,0 2-3 15,0 1-44-15,0 3-27 16,0 3-86-16</inkml:trace>
  <inkml:trace contextRef="#ctx0" brushRef="#br3" timeOffset="113215.95">6170 5477 561 0,'0'0'0'0,"0"0"-67"16,0 0 39-16,3 81 28 16,-3-49 45-16,0 5-35 15,0 3-10-15,0-1-12 16,0 4-23-16,2 1-83 16,-1 0-79-16</inkml:trace>
  <inkml:trace contextRef="#ctx0" brushRef="#br3" timeOffset="113420.51">6257 6141 389 0,'0'0'271'0,"0"0"-236"0,0 0-7 16,0 0 37-16,0 0-2 16,0 55-41-16,0-34-11 15,0 4 1-15,0 4 18 16,0 4-30-16,0-2-36 15,4 1 10-15,3 3-20 16,0 1-122-16,0-2-2 16,0 1-66-16</inkml:trace>
  <inkml:trace contextRef="#ctx0" brushRef="#br3" timeOffset="113552.87">6325 6639 349 0,'0'0'38'0,"0"0"95"15,0 0-9-15,0 60-20 16,0-45-76-16,0-1-13 15,0-2-4-15,0 1-11 16,0 4-40-16,0 5-62 16,0 5-116-16,0 5 0 15</inkml:trace>
  <inkml:trace contextRef="#ctx0" brushRef="#br3" timeOffset="113703.93">6388 7226 742 0,'0'0'83'16,"0"0"-83"-16,0 0-38 16,0 0 34-16,0 0-1 15,7 67-16-15,-4-51-56 0,-1 2-83 16,4 0-117-16</inkml:trace>
  <inkml:trace contextRef="#ctx0" brushRef="#br3" timeOffset="113852.9">6429 7576 644 0,'0'0'36'0,"0"0"18"16,0 62-7-16,0-46-28 15,0-3-14-15,0 1-5 16,0 0-20-16,1 1-35 16,3 2-284-16,-2 2 299 15,2 4-75-15</inkml:trace>
  <inkml:trace contextRef="#ctx0" brushRef="#br3" timeOffset="113988.9">6445 7915 495 0,'0'0'143'0,"0"0"-67"16,0 0-51-16,0 0-17 15,0 0-8-15,0 0-18 16,21 51-44-16,-14-45-46 16,-1 4 67-16,1 1-111 15,-2 2 29-15,-1 1 8 16</inkml:trace>
  <inkml:trace contextRef="#ctx0" brushRef="#br3" timeOffset="114085.16">6500 8072 268 0,'0'0'82'16,"0"0"87"-16,0 53-147 0,0-36 76 16,2-1-35-16,1 0-63 15,1-1-24-15,1 0-34 16,-1-2-114-16,1 1-75 16</inkml:trace>
  <inkml:trace contextRef="#ctx0" brushRef="#br3" timeOffset="114196.83">6563 8571 381 0,'0'0'0'16,"0"0"-165"-16</inkml:trace>
  <inkml:trace contextRef="#ctx0" brushRef="#br3" timeOffset="114347.79">6609 8925 435 0,'0'0'0'16,"0"0"-1"-16,0 65-97 16,0-42 75-16,0 3-2 15</inkml:trace>
  <inkml:trace contextRef="#ctx0" brushRef="#br3" timeOffset="114737.71">6550 8759 317 0,'0'0'85'0,"0"0"-33"16,0 0-52-16,0 0-47 15,0 0 3-15,0 0-96 16</inkml:trace>
  <inkml:trace contextRef="#ctx0" brushRef="#br3" timeOffset="115235.73">6659 8719 487 0,'0'0'96'0,"0"0"10"16,0 0 10-16,0 0-28 15,0 0-3-15,0 0-57 16,3 14-15-16,2 17 26 15,-2 10 5-15,2 4-33 0,0 0-4 16,-1 2-5 0,1-3 2-16,0 2-8 0,1-2-27 15,-1 4-46-15,-3-2-47 16,-1-2-123-16,-1 0-77 16</inkml:trace>
  <inkml:trace contextRef="#ctx0" brushRef="#br3" timeOffset="115367.88">6718 9490 883 0,'0'0'0'0,"0"0"-10"16,1 67 6-16,3-45 5 16,1 1-2-16,3-2-72 15,-1-1-78-15,4-1-27 0,-3 2-171 16</inkml:trace>
  <inkml:trace contextRef="#ctx0" brushRef="#br3" timeOffset="115494.95">6839 9962 680 0,'0'0'16'0,"0"0"-32"16,0 0 10-16,27 71-17 15,-18-53-38-15,-2 3-96 16,3 1 16-16</inkml:trace>
  <inkml:trace contextRef="#ctx0" brushRef="#br3" timeOffset="115652.9">6946 10280 294 0,'0'0'259'0,"11"63"-119"0,-4-32-130 16,0-1 37-16,3 0-29 16,-2-1-10-16,1 0-3 15,-1 1 2-15,0 0-7 16,-1-2-21-16,0 1 7 15,-1-4-27-15,-3 0-139 16,-1-6-119-16</inkml:trace>
  <inkml:trace contextRef="#ctx0" brushRef="#br3" timeOffset="115823.81">7130 10862 659 0,'0'0'337'0,"0"0"-246"16,0 0-91-16,5 57-2 16,-1-47 0-16,1-1-41 15,0-2-18-15,1-1-93 16,-1-4-345-16</inkml:trace>
  <inkml:trace contextRef="#ctx0" brushRef="#br3" timeOffset="121255.36">6636 5420 906 0,'0'0'1'0,"0"0"3"0,0 0 5 16,0 0 46-16,0 0-2 15,0 0-26-15,0 0-26 16,-17 13 4-16,25 22 16 16,1 6-17-16,3 0 5 15,0-8-7-15,2-6 1 16,3-6-3-16,0-6 0 15,2-7 0-15,0-8-13 16,2 0 4-16,0-14 9 16,-4-8 5-16,-6 0-5 15,-4-2-5-15,-7 2-11 16,0 3-15-16,-20 4 20 16,-8 5 5-16,-8 5 6 15,-3 2 6-15,1-2-5 0,3-5 7 16,6-5 1-16,4-10-6 15,7-8-1-15,4-10-2 16,9-11-2-16,5-10-4 16,0-4-28-16,0-1-13 15,7 7 24-15,3 11 14 16,-2 11 9-16,0 11 9 16,-2 10 16-16,-2 10 13 15,-2 6-12-15,-1 3 1 16,3 2-1-16,8 22-21 15,6 19 15-15,12 13 24 16,10 15-23-16,7 9-2 0,7 4-7 16,3 8 25-16,1 2-30 15,-3-3-2-15,1-3-5 16,-3-13-3-16,-2-6-8 16,0-8-3-16,-7-9-44 15,-8-6-44-15,-8-11-7 16,-9-13-149-16,-11-11-149 15</inkml:trace>
  <inkml:trace contextRef="#ctx0" brushRef="#br3" timeOffset="121489.12">7000 5576 963 0,'0'0'0'0,"-36"-95"0"16,36 57 6-16,10 13 15 15,16 15-9-15,6 10 21 16,2 5-4-16,-2 18 4 16,-9 6-17-16,-9 2-16 15,-12 4-7-15,-2-3 3 16,-11-5-10-16,-2-6-9 16,-1-11-46-16,2-10 2 15,1-7-35-15,1-20-222 16</inkml:trace>
  <inkml:trace contextRef="#ctx0" brushRef="#br3" timeOffset="121705.53">6893 4768 986 0,'0'0'53'0,"0"0"-32"16,0 0 23-16,0 0-32 15,19 59 18-15,10-4 31 16,5 9-24-16,4 1-17 15,0-1 13-15,3-2-31 16,1-4 5-16,-2-6-7 16,-2-6-8-16,-4-9-45 15,-5-13-47-15,-5-13 2 16,-6-11-98-16,-6-3-283 16</inkml:trace>
  <inkml:trace contextRef="#ctx0" brushRef="#br3" timeOffset="121879.11">7321 5055 994 0,'0'0'45'0,"0"0"-38"16,0 0 0-16,0 0 68 15,39 74-54-15,-20-44 5 16,-1-2-26-16,-1-4 0 16,0-6 0-16,-2-5-9 15,-3-5-18-15,-1-8-40 16,-4 0-87-16,-7-10-161 15</inkml:trace>
  <inkml:trace contextRef="#ctx0" brushRef="#br3" timeOffset="122139.86">7175 4840 1111 0,'0'0'0'0,"0"0"-116"15,0 0 98-15,0 0 18 16,0 0 16-16,0 0-11 16,-2-81-5-16,2 50-16 15,-8 2-7-15,-13 9 17 16,-2 7 6-16,-2 10 54 16,2 3 0-16,3 9-54 15,2 6-6-15,9 6-22 0,9 5 10 16,4 5-84-16,21 3-66 15,9 4-167-15</inkml:trace>
  <inkml:trace contextRef="#ctx0" brushRef="#br3" timeOffset="123706.87">7476 4966 779 0,'0'0'65'0,"0"0"-64"0,0 0-1 16,0 0 12-16,0 0 33 16,72 12 36-16,-51 18-38 15,-3 2-12-15,-5-2-12 16,-3-3-9-16,-3-4 5 15,0-5-2-15,-5-7-13 16,-2-6 7-16,0-4-7 16,0-1 0-16,0-6-24 15,-2-12 23-15,-9-9-8 16,1-7 6-16,2-6-8 16,1-4-15-16,4 4 6 0,3 9 7 15,0 10 13-15,0 11-4 16,10 10 3-16,5 2 1 15,3 17 20-15,1 2 3 16,3 2-10-16,-1 0 6 16,-4-4-19-16,-2-5 0 15,-1-4 1-15,-5-5-1 16,-5-4-2-16,1-1-13 16,-4 0-10-16,-1-12 23 15,0-7 3-15,0-7-2 16,0-4 0-16,-1-5-10 15,-5 0 3-15,3 3 3 0,3 9 3 16,0 9-4 0,4 9 6-16,8 5-2 0,4 3 2 15,4 10 19-15,1 5-3 16,1-3-6-16,-3-2-8 16,-2-4 5-16,0-5-7 15,-1-4-13-15,0 0 9 16,-1-10-5-16,-3-8-6 15,1-4 2-15,-5-3-29 16,-2-3 30-16,-5-4-19 16,-1-7 10-16,0 2 12 15,0 4 4-15,-5 9 5 16,0 12 22-16,5 9 8 0,0 3 35 16,0 5-65-1,0 11 19-15,4 7-10 0,8 3 12 16,2-2-8-16,2-4-10 15,2-4-3-15,0-6 0 16,2-4-3-16,-3-6-7 16,2 0 3-16,-2-3-4 15,-3-13-4-15,-1-3-5 16,-4-5-11-16,-2-6 17 16,-2-6-11-16,-4-4 11 15,-1-1 13-15,0 8-15 16,-1 10 16-16,-4 10 14 15,3 8 32-15,2 5 21 0,0 0-65 16,0 9 14-16,0 9-16 16,13 4 18-16,-1 1-3 15,4-3-13-15,-2-4-1 16,-1-6-1-16,1-3-6 16,-1-7-3-16,-1 0-3 15,2-5-4-15,-1-8 1 16,0-7-5-16,-3-3-12 15,-1-4 26-15,-2-4-34 16,-5-2 20-16,-2 0 19 16,0 3 1-16,0 6 3 15,2 11 14-15,0 7 19 16,-1 5 4-16,1 1-17 16,3 1-12-16,3 14-9 0,2 5 33 15,1 4-14-15,1 2-8 16,-1-4-7-16,0-3 7 15,-1-3-13-15,-2-3 0 16,-3-5 1-16,-2-3 0 16,-3-4-2-16,0-1-7 15,0 0-10-15,0 0 17 16,0-13 0-16,0-6 2 16,-2-6 3-16,-2-9-4 15,1-5 0-15,2-5-3 16,1 4 0-16,0 7 0 15,4 12 0-15,8 9-2 16,0 11 4-16,1 1-3 0,2 7 4 16,2 10 25-16,1 6-15 15,-1 1 10-15,-3 0-9 16,-2-4-10-16,-2-4 2 16,-1-4 2-16,-5-6 2 15,-1-2-7-15,-2-4 1 16,0 0-7-16,-1-4 4 15,0-14 2-15,0-12 11 16,0-11-6-16,0-6-9 16,4-2 4-16,1 6 0 15,4 9 8-15,0 15-8 16,3 13 0-16,2 6-1 16,5 7 3-16,6 14 33 15,1 0 17-15,1-1-33 0,0-3 9 16,-2-7-28-16,-1-7 3 15,-2-3-4-15,0-4 2 16,-3-15-2-16,-1-8-2 16,-5-5-7-16,-4-7 6 15,-9-1-46-15,0 2-19 16,-16 6-30-16,-18 9-161 16</inkml:trace>
  <inkml:trace contextRef="#ctx0" brushRef="#br3" timeOffset="124261.99">6905 5137 760 0,'0'0'294'0,"0"0"-294"15,0 0-41-15,0 0 40 16,0 0 1-16,50-60 3 16,-16 31 3-16,3 3-6 15,-8 5-8-15,-6 6-11 16,-7 7-83-16,-12 5-67 15,-4 3-357-15</inkml:trace>
  <inkml:trace contextRef="#ctx0" brushRef="#br3" timeOffset="126574.77">7800 5569 952 0,'0'0'0'0,"0"0"-107"16,0 0 107-16,13 54 36 15,3-22 45-15,0 0-70 16,0-2 5-16,-3-4 7 16,-4-5-23-16,-4-4 16 0,-3-6-14 15,-2-6 5-15,0-3-2 16,0-2-1-16,-6-6-4 15,-11-13-50-15,-7-12 34 16,-3-7 0-16,-1-6 12 16,5 4-2-16,3 4 6 15,8 11 6-15,8 13 0 16,4 10-6-16,11 2 3 16,12 15 11-16,8 5 21 15,1 1-16-15,-2-2-14 16,-2-4-2-16,-1-4-5 15,-3-6 2-15,-5-5-17 0,-3 0 13 16,-9-18-43-16,-1-9 26 16,-5-8 9-16,-1-9-4 15,0-4 3-15,-1 2-16 16,-5 7 29-16,4 14 28 16,1 15 37-16,1 10-49 15,3 14-2-15,10 18 46 16,6 8-1-16,1 3-33 15,4-4-18-15,-3-4-4 16,0-5-4-16,0-5-8 16,-1-4 3-16,0-8-39 15,-3-6-118-15,-4-7 38 16,-3-10-277-16</inkml:trace>
  <inkml:trace contextRef="#ctx0" brushRef="#br3" timeOffset="127575.95">8198 5349 336 0,'0'0'515'0,"0"0"-474"16,0 0-36-16,0 0 22 16,0 0 38-16,34 72-36 15,-16-43-7-15,0-3-14 16,2-6 9-16,-1-7-17 16,1-6-7-16,-4-6 0 15,-2-1 7-15,-4-2-9 16,-4-10 8-16,-4-4-1 15,-2-3 2-15,-2-3-25 16,-17 0-7-16,-7 1 1 16,-4 3 13-16,-1 5 18 0,3 1 10 15,7 5 9-15,8 1 1 16,6 2-15-16,7 1-5 16,0-1-15-16,14-4 9 15,6 0 2-15,5-3 2 16,2-2-4-16,1-3 0 15,-1-4-4-15,-2-4 8 16,0-1 2-16,-5 1 0 16,-2 8 1-16,-9 5 0 15,-5 8-1-15,-3 3 8 16,-1 9 36-16,0 16-29 16,0 7-2-16,-2 6-6 0,2-5 5 15,0-2-12 1,1-7 0-16,11-5-5 0,0-5-1 15,-1-9-8-15,0-5-1 16,-2 0-3-16,1-13 18 16,-3-7-1-16,-3-7-5 15,-4-2-12-15,0-5-11 16,-11-5 12-16,-9-5 15 16,-8-4 4-16,-2-1 0 15,-2 6 8-15,6 12 16 16,9 14 12-16,8 13 31 15,7 4-3-15,2 11-65 0,2 19 12 16,12 8 10-16,6 6-5 16,4-2-5-16,5-4-11 15,5-5 3-15,0-7-10 16,1-6 4-16,-4-8-4 16,-1-9-4-16,-5-3-4 15,-3-11-12-15,-4-14 21 16,-6-6-29-16,-7-7-9 15,-5-4-5-15,0 3 7 16,-7 9 12-16,-2 13 28 16,2 11 29-16,7 6 35 15,0 10-60-15,7 10 2 16,11 5 37-16,9 0-20 16,3-6-16-16,4-6-7 15,0-6 0-15,-3-7 0 0,-1 0 5 16,-5-16-5-16,-1-7 11 15,-3-6-8-15,-4-8-1 16,-3-8-2-16,-6-5-5 16,-8-5-6-16,-1-6-42 15,-22-1 17-15,-6 2 32 16,-6 11 4-16,1 15 7 16,3 21 22-16,5 13 21 15,8 24-14-15,8 19-17 16,10 13-2-16,5 6 15 0,20 0-22 15,12-6-5 1,8-7-5-16,7-6-20 0,6-6 12 16,2-4-33-1,2-5-16-15,-3-2-113 0,-7-6-410 16</inkml:trace>
  <inkml:trace contextRef="#ctx0" brushRef="#br3" timeOffset="129124.95">7569 6327 929 0,'0'0'0'0,"0"0"-8"15,0 0 8-15,0 0 58 16,0 0-15-16,0 0-13 16,-52 24-17-16,52 9 18 15,0 7-8-15,5 3-17 16,8-3-5-16,4-4 19 16,0-3-20-16,2-8-1 15,1-7-1-15,0-11-5 0,1-7 2 16,3-3-12-16,-2-21-6 15,0-7 8-15,-1-7-5 16,-5 0-18-16,-5 1 15 16,-6 3-3-16,-3 11 19 15,-2 10 7-15,0 9 0 16,2 4 28-16,3 10-15 16,4 8 14-16,3 1 0 15,3-2-4-15,3-5-17 16,1-6-6-16,3-4 0 15,1-2-2-15,-2-6-1 16,0-10 3-16,-1-6 1 0,0-3-1 16,-6-4-3-16,-1-2-15 15,-8-1-11-15,-5 1 17 16,-3 3-11-16,-15 7 11 16,-2 7 12-16,-2 11 6 15,-1 3 10-15,0 15 7 16,1 13-3-16,2 7-2 15,5 4-5-15,4 0-3 16,8-6-6-16,3-8-4 16,0-5-5-16,2-6 1 15,10-10-30-15,3-4 22 16,2 0-10-16,5-18-6 16,-1-9 9-16,0-6-21 15,-1-5-7-15,-1-3 13 16,-4-3 11-16,1 6 18 0,-2 7 5 15,3 8 20-15,0 9 18 16,-2 10-10-16,2 4 4 16,-1 4 3-16,2 14 9 15,-2 5 20-15,0 4-43 16,-3 2-2-16,-2-3-2 16,-3-5-12-16,-2-2 3 15,-3-7-1-15,-1-5-4 16,-2-5 7-16,0-2-10 15,0 0-9-15,0-1 1 0,0-14 7 16,-5-5 0 0,-3-6-5-16,2-3 3 0,4 4-3 15,2 4 1-15,0 6 5 16,0 7 0-16,9 6 2 16,5 2-3-16,0 0 2 15,2 11 0-15,-3 0 7 16,-4 0-6-16,-3-3 1 15,-3-5-2-15,-3-3 2 16,0 0-3-16,0-16-31 16,1-3-11-16,5-4 11 15,8 4 16-15,3 6 5 16,1 6 6-16,0 4 0 0,2 2 4 16,-2 1 1-1,0-1-1-15,-2-1 10 0,0-3-10 16,-4-3 0-1,-1-5-3-15,-4-4 3 0,-2-8-7 16,-4-2-21-16,-1 0-56 16,-2-3-19-16,-15-1 17 15,-3 0 62-15,-4-1 17 16,-3-1 7-16,6 9 14 16,6 9 115-16,8 9 13 15,6 6-48-15,1 3-55 16,7 18-36-16,11 11 35 0,3 8-3 15,8 7-7 1,3 6-7-16,3 5-4 0,5 1 20 16,-1 2-31-16,5-3-1 15,-1-3 8-15,0-5-13 16,0-4-7-16,0-8-31 16,-6-9-25-16,-8-10-5 15,-8-11-209-15,-12-8-370 16</inkml:trace>
  <inkml:trace contextRef="#ctx0" brushRef="#br3" timeOffset="129942.64">8478 5951 1001 0,'0'0'0'0,"0"0"-6"0,0 0 6 16,83-43 48-16,-55 64-31 16,-5 11 18-16,-10 2-17 15,-8 3-18-15,-5-5 0 16,0-8 0-16,0-9 2 16,-3-10 0-16,3-5-2 15,0 0-32-15,0-18 7 16,0-11 12-16,7-8 11 15,1-6-14-15,-3-8-28 0,-5-4 0 16,0-4 4 0,-7-5 2-16,-12 2 37 0,-2 9-7 15,-1 14 8-15,5 17 14 16,4 11 57-16,2 11 36 16,4 0-44-16,4 20-52 15,3 12-4-15,0 10 11 16,9 6-10-16,12 2 0 15,3-1 0-15,5-3 5 16,2-5-11-16,2-9-2 16,0-7 0-16,0-9-9 15,-2-9 7-15,-1-7 2 16,-5 0-7-16,-2-11 5 16,-4-9-9-16,-6-5 2 15,-4-2-8-15,-7-4-12 0,-2 0 13 16,-2 4-5-16,-10 6 19 15,2 9 2-15,0 7 13 16,3 5 22-16,0 0-10 16,7 8-23-16,0 10-2 15,0 3 16-15,9 1-14 16,7-4 9-16,2-3-10 16,0-3 0-16,-1-3-2 15,0-2 1-15,-2-5 0 16,-1-2-9-16,-1-2 5 15,-2-11 1-15,0-7 3 16,-1-5-12-16,-6-2 5 0,0-2-10 16,-3 3 5-16,-1 3 11 15,2 9 2-15,3 5 5 16,3 5 2-16,4 3 5 16,4 1 11-16,5 0-4 15,3 3 2-15,1 6-3 16,2-2-1-16,1-1-14 15,-1-1-3-15,1-4-2 16,-5-1-16-16,-1 0-22 16,-6-9-23-16,-5-3-87 15,-8-3-180-15</inkml:trace>
  <inkml:trace contextRef="#ctx0" brushRef="#br3" timeOffset="130113.59">9193 5619 1079 0,'0'0'16'0,"0"0"1"16,-13 80 38-16,12-51-14 15,1 0-14-15,0-3-20 16,0-6-2-16,0-3-5 16,0-5-17-16,0-5-40 15,4-4-62-15,1-3-248 16</inkml:trace>
  <inkml:trace contextRef="#ctx0" brushRef="#br3" timeOffset="130321.9">9293 5530 1155 0,'0'0'21'0,"0"0"-16"16,24 63-2-16,-12-43 23 15,-1-2-16-15,1-1 1 16,-1-4-8-16,0 0-3 16,-2-4-21-16,-2-4-11 15,-4-3-44-15,-2-2-102 16,-1 0-244-16</inkml:trace>
  <inkml:trace contextRef="#ctx0" brushRef="#br3" timeOffset="130509.33">9120 5396 1246 0,'0'0'0'16,"0"0"-49"-16,0 0 49 15,0 0 0-15,0 0-39 16,0 0-122-16,-19-20-103 15</inkml:trace>
  <inkml:trace contextRef="#ctx0" brushRef="#br3" timeOffset="131193.01">9217 5022 1236 0,'0'0'0'0,"0"0"-74"16,0 0 74-16,59 33 12 16,-27 2 10-16,0 11-7 15,0 5 13-15,-3 4-25 16,-3-1 15-16,-4-5-10 16,-1-2-8-16,-4-8 13 0,-2-9-13 15,-2-11-3 1,-2-10 2-16,-2-9-7 0,-1 0 0 15,1-17 7-15,2-12-6 16,1-6 4-16,-5-5-18 16,-3 2 5-16,-2 7 7 15,-2 8 8-15,0 11 0 16,0 8 2-16,0 4 6 16,0 4-7-16,0 14 3 15,9 4-2-15,3 1 11 16,1-1-8-16,4-6 3 15,-1-1-7-15,2-5-1 16,-3-7-6-16,1-3-8 16,-2 0-16-16,0-15 10 0,-1-6-8 15,-3-2-4-15,-4-2 1 16,-6-1-6-16,0-2 6 16,0 2 18-16,-6 8 14 15,1 7 17-15,2 7 29 16,3 4 23-16,0 8-69 15,0 13 17-15,8 12 10 16,5 9 7-16,5 10-6 16,3 8 6-16,6 7 7 15,2 2 35-15,1-2-54 16,0-1 20-16,-1-4 14 16,-2-8-37-16,-4-9 1 15,0-10 4-15,-5-9-22 0,-4-10 0 16,-7-6-2-16,-3-8-20 15,-4-2-23-15,0 0-32 16,0-10-35-16,-7-13 33 16,-7-7-33-16,-4-7-42 15,-4-3-406-15</inkml:trace>
  <inkml:trace contextRef="#ctx0" brushRef="#br3" timeOffset="131485.31">9341 5034 1055 0,'0'0'0'15,"0"0"-63"-15,0 0 19 16,0 0 44-16,0 0 3 15,85-75 8-15,-43 42 13 16,4 1-3-16,-1 0 9 16,-7 4 6-16,-4 6 10 15,-11 6-29-15,-9 7 11 16,-8 5-22-16,-6 4 1 16,0 0-7-16,0 0-17 0,0 0-113 15,-11 2-777 1</inkml:trace>
  <inkml:trace contextRef="#ctx0" brushRef="#br3" timeOffset="147117.96">16163 3438 1096 0,'0'0'0'16,"0"0"-202"-16,0 0 199 16,0 0 3-16,0 0 67 0,0 0-23 15,0 0-8-15,0 0-27 16,-1 2-5-16,-5-14-4 16,-1-3 0-16,-1-1 1 15,-2-1 4-15,-2 2-5 16,-2 1-2-16,-1 3 0 15,-2 4 3-15,-2 5-1 16,-2 2 0-16,-4 0 2 16,-3 19 6-16,-3 8-8 15,-1 9 0-15,1 7 9 16,4 8-6-16,3 8-1 16,6 7 14-16,6 0-14 0,6-3 13 15,6-5-15-15,0-9 0 16,18-5-2-16,6-11-4 15,7-12 0-15,3-10 0 16,6-11-27-16,4-2 20 16,4-19-6-16,2-8-14 15,-3-4 13-15,-6 0 8 16,-7 4 7-16,-9 5-8 16,-7 6 13-16,-9 11 7 15,-6 6-5-15,-3 1 21 16,0 4-9-16,0 15 0 15,0 4-4-15,-3 2-6 16,3 0-3-16,0-2 6 16,7-2-7-16,12-4 0 15,3-2 2-15,2-7-1 0,2-6-2 16,-1-2-9-16,-1 0 10 16,-2-8 10-16,-4-3-9 15,-4-6-1-15,-5-2 7 16,-4-2-7-16,-5-2 5 15,0-1-3-15,-19 2-2 16,-8 5 15-16,-9 5-8 16,-3 8-6-16,-3 4 22 15,0 11-16-15,5 11-2 16,4 6-5-16,10 1-5 16,11-2-4-16,11-5-37 15,1-2-64-15,22-8 8 0,7-7-247 16</inkml:trace>
  <inkml:trace contextRef="#ctx0" brushRef="#br3" timeOffset="147919.7">16577 3753 729 0,'0'0'312'16,"0"0"-312"-16,0 0-21 15,0 0 7-15,0 0 3 16,0 0 11-16,48 50 24 16,-44-23 7-16,-1 0-22 0,-2-2 3 15,-1-2-11-15,0-7 6 16,0-4-7-16,0-5 0 16,0-4 0-16,0-3 7 15,0 0-5-15,0 0 6 16,0 0-8-16,0-15-6 15,-2-3-2-15,2-3 6 16,0-2 2-16,3 6 4 16,10 4-1-16,1 7-3 15,2 6 0-15,1 0 0 16,1 11 0-16,-1 9 4 16,-1 0-4-16,-6 2 9 15,-2-2-2-15,-5-6-5 0,-1-5 10 16,0-5-12-16,-2-4 7 15,4 0-7-15,2-9-33 16,5-11 26-16,4-2 3 16,5 2 4-16,1 6 0 15,0 10 1-15,2 4-5 16,2 5 4-16,0 10 0 16,-1 3 8-16,-2-1-7 15,0-3 0-15,-4-1 2 16,0-6 1-16,-3-4-6 15,-2-3 2-15,-1 0-18 16,-2-7 18-16,-1-9-7 0,-1-4-17 16,-4-5-19-1,-2-5-22-15,-2-6 3 0,0-11-10 16,-7-10-39-16,-6-8 77 16,-3-4 4-16,1 0 30 15,-2 11 6-15,3 13 74 16,1 16 83-16,6 14-55 15,3 14-27-15,4 1-48 16,0 26-23-16,0 16-10 16,0 19 25-16,0 11-11 15,8 11 12-15,2 6-11 16,3 6 11-16,-2-2 2 16,3 1 19-16,4-5-18 15,1-7-8-15,-1-8-13 0,3-7 2 16,-3-7-10-16,0-5-12 15,-2-7-26-15,-1-10-35 16,-5-10 7-16,-5-12-62 16,-5-12-244-16</inkml:trace>
  <inkml:trace contextRef="#ctx0" brushRef="#br3" timeOffset="148601.76">17133 3793 1073 0,'0'0'0'0,"0"0"-49"16,0 0 49-16,69 2-4 16,-59 20-3-16,-6 2 7 15,-4 1 25-15,0-3-25 16,-7-6 0-16,4-7-7 15,3-5 2-15,0-4-13 16,8-5-23-16,12-11 41 16,7-8 0-16,4-7-11 15,0-4-7-15,-1-12 12 16,-5-6-23-16,-3-8 27 16,-6-5-2-16,-9 5 7 0,-7 6-3 15,0 10 15 1,-15 11 41-16,-6 10 18 0,0 10-52 15,2 5 9-15,4 9-4 16,2 3-23-16,1 24 10 16,3 15-11-16,4 15 2 15,5 9 10-15,0 8-15 16,16 1 2-16,7-3-4 16,2-11-2-16,0-12 0 15,1-11-5-15,0-11-1 16,-1-11 10-16,-2-10-23 15,2-6-10-15,-2-10 23 16,-2-13-6-16,-3-9-1 16,-1-5-29-16,-7-6-17 15,-5-5 47-15,-5 6 11 0,0 6 5 16,-3 13 29-16,-6 14 42 16,1 9-19-16,2 7-26 15,0 18-23-15,3 11 12 16,2 3-7-16,1 0 10 15,1-4-16-15,13-2 1 16,4-6 0-16,1-5-3 16,4-6-15-16,3-7 9 15,4-9-10-15,0 0-40 16,2-14-54-16,-4-11-75 0,-6-5-247 16</inkml:trace>
  <inkml:trace contextRef="#ctx0" brushRef="#br3" timeOffset="148754.12">17835 3665 978 0,'0'0'98'16,"0"0"-86"-16,0 0-9 16,0 0 44-16,65 62-11 15,-37-33-11-15,3 1-4 16,2 1-20-16,2-2 10 16,1-1-11-16,-2-5-8 15,-5-4-8-15,-4-7-42 16,-8-5-48-16,-10-7-201 15</inkml:trace>
  <inkml:trace contextRef="#ctx0" brushRef="#br3" timeOffset="148962.6">18059 3599 1129 0,'0'0'11'0,"-34"70"-5"15,10-24 38-15,-1-2 11 16,0-2-34-16,3 0 11 16,5-4-30-16,5-4-2 15,2-4-1-15,6-4-53 16,3-7-25-16,1-10-62 16,5-9-241-16</inkml:trace>
  <inkml:trace contextRef="#ctx0" brushRef="#br3" timeOffset="149169.74">18351 3678 1155 0,'0'0'33'16,"0"0"-25"-16,1 81 1 16,-1-50 19-16,0 0-20 15,0-4 2-15,0-3-7 16,0-3-1-16,1-4-4 15,2-6-27-15,0-6-39 16,1-5-42-16,-1-2-244 16</inkml:trace>
  <inkml:trace contextRef="#ctx0" brushRef="#br3" timeOffset="149338.97">18129 3409 1232 0,'0'0'4'16,"0"0"-7"-16,0 0 6 15,0 0-6-15,0 0-42 16,0 0-50-16,-5-17-125 16,20 13-167-16</inkml:trace>
  <inkml:trace contextRef="#ctx0" brushRef="#br3" timeOffset="150001.91">18543 3066 1231 0,'0'0'0'16,"0"0"-49"-16,0 0 33 15,25 64 16-15,-13-7 18 16,-3 13 4-16,0 8 3 15,-5 2-3-15,-1-1-22 16,-1-1 0-16,5-9 1 16,5-8 5-16,7-13-12 0,3-17-2 15,2-11 8-15,1-10-1 16,-2-10-22-16,2 0 12 16,-2-21 10-16,1-4 1 15,-3-10-7-15,-5-3 0 16,-5 2-5-16,-6 9 12 15,-5 10 4-15,0 11 3 16,0 6 19-16,0 2-26 16,0 19-2-16,-5 6-1 15,1 7 6-15,4-1 16 16,0-4-19-16,0-3 1 16,12-4-1-16,3-3 0 0,1-6-14 15,4-4 8-15,3-9-28 16,2 0 19-16,-2-7-15 15,-3-14-12-15,-6-5-16 16,-5-6-3-16,-6-2 56 16,-3 2 5-16,0 6 6 15,0 12 57-15,0 8 24 16,0 6-27-16,0 13-50 16,-8 18 10-16,-1 16 16 15,-2 15 13-15,3 10-20 16,7 10 69-16,1 0-62 15,1-1-14-15,9-1 3 16,0-9-12-16,-2-9 3 0,-1-10-16 16,0-12 0-1,-2-12 0-15,-3-11-16 0,0-9-25 16,-2-8-30-16,0-8 19 16,0-17-35-16,0-15-36 15,-2-11-58-15,-6-12-325 16</inkml:trace>
  <inkml:trace contextRef="#ctx0" brushRef="#br3" timeOffset="150218.5">18820 3296 1114 0,'0'0'0'16,"62"-19"-76"-16,-7 10 76 15,13-2 10-15,5 1 10 16,4 0 3-16,1 2-12 16,-3-2 19-16,-11 3-30 15,-15 1-7-15,-19 4-28 16,-22 2-77-16,-12 0-292 16</inkml:trace>
  <inkml:trace contextRef="#ctx0" brushRef="#br3" timeOffset="152236.1">14112 3385 1052 0,'0'0'12'0,"0"0"-8"15,0 0 47-15,0 0-51 16,0 0 28-16,-12 60-28 16,13-2 49-16,5 5-31 15,-1 2-7-15,-2-2-11 16,-1-3 22-16,-2-5-18 16,0-7-3-16,0-8-2 15,0-13-31-15,-2-14-14 16,-3-13 10-16,-2-2 14 15,0-21-45-15,1-9-31 16,5-3 97-16,1 2-2 16,11 7 6-16,13 9-3 0,3 5 1 15,7 8 0 1,0 1 10-16,-2 3-10 0,0 0-1 16,-2-4 5-16,-3-2-1 15,-2-5 5-15,0-5-9 16,-5-8-2-16,-6-8-2 15,-5-6-9-15,-7-6 11 16,-2-5-2-16,0 1 8 16,-2 2-2-16,-3 15 48 15,3 12-14-15,0 13 50 16,0 6-49-16,2 12-37 16,-2 18 0-16,-1 17 14 15,0 12 9-15,2 4-11 16,1 2-12-16,0-2 16 0,4-6-16 15,10-8 0-15,4-8-1 16,3-12-6-16,2-10-13 16,1-12 1-16,1-7-24 15,-2-13 33-15,-1-15-27 16,-3-7-15-16,-5-9-3 16,-5-3-25-16,-4 1 42 15,-4 9 38-15,-1 15 3 16,0 18 89-16,0 6-60 15,0 26-2-15,0 9-21 16,0 5 38-16,6-4-36 0,5-2-4 16,3-5-3-1,3-6-1-15,1-6-3 0,3-10-7 16,2-5 3-16,2-4 6 16,2-7-2-16,3-12 0 15,-1-4-2-15,-5-5 1 16,-4-4-23-16,-7-2 0 15,-6-3 12-15,-6-3 12 16,-1 6 1-16,-3 9 2 16,-4 8 6-16,0 10 36 15,2 7-22-15,0 10-12 16,-1 23-9-16,-3 17 4 16,2 15 17-16,0 9 4 15,5 10-17-15,2 6 32 0,0 4-13 16,0-1 10-16,7-2 1 15,0-6-25-15,0-5-11 16,-7-11 6-16,0-18-7 16,-7-17-4-16,-14-15 1 15,-7-14 0-15,-7-5-4 16,-5-5 4-16,0-16-25 16,4-7 3-16,11-9 10 15,8-6 7-15,11-10-7 16,6-6-7-16,9-6 7 15,19-2 5-15,10 0-3 16,9-1 1-16,4 0-19 16,3 1 28-16,1-2-20 0,-3-3 0 15,-4-6 19-15,-5-7-12 16,-4-1-1-16,-7 0-31 16,-9 8 1-16,-6 11 17 15,-11 9-20-15,-6 13 34 16,0 9 7-16,-9 6 6 15,-5 7 0-15,-1 5 5 16,2 4 11-16,1 3 16 16,4 5-27-16,2 2-2 15,3 4 25-15,-1 0-28 16,-1 10 1-16,0 11 9 16,1 8-6-16,1 7 23 0,3 8-24 15,0 7 14-15,0 9-2 16,3 3 1-16,6 6 4 15,2 2-13-15,-2-4-2 16,0-7-1-16,-2-13-4 16,-4-13 0-16,1-11 1 15,-2-13-1-15,0-8-3 16,3-2-39-16,6-18 9 16,3-5 31-16,2 0-9 15,3 6 11-15,-1 11 13 16,-1 6-8-16,4 7-4 15,-1 11 25-15,1 0-4 16,1-3 3-16,-2-2-22 0,-1-6-2 16,-3-6 1-1,-2-1 1-15,0-3-3 0,-1-11 0 16,-9-3-8-16,-3-1-11 16,-1 0-28-16,-16 0-68 15,-13-2-185-15</inkml:trace>
  <inkml:trace contextRef="#ctx0" brushRef="#br3" timeOffset="152585.56">14641 3323 128 0,'0'0'939'0,"0"0"-939"15,0 0-9-15,0 0 2 16,0 0 4-16,0 0-3 16,40 21 6-16,-31-34 11 15,2-5-8-15,-5-3 3 16,-6 2 5-16,0 4-10 15,-6 4 48-15,-9 5-26 16,-1 3-4-16,-3 3-3 16,-1 4-16-16,2 14-7 0,4 6 7 15,5 3-37-15,9 2-56 16,5-3-112-16</inkml:trace>
  <inkml:trace contextRef="#ctx0" brushRef="#br3" timeOffset="157585.23">19649 3641 873 0,'0'0'0'0,"0"0"-140"15,75-16 140-15,-39 11 16 16,1 1 6-16,0 1 0 0,-1 0-10 15,-4 3-7 1,-3 0-3-16,-7 0-2 0,-5 0 1 16,-9 0-1-16,-5 0-8 15,-3 0-50-15,0 0-29 16,-2 0-110-16,-11 0-81 16</inkml:trace>
  <inkml:trace contextRef="#ctx0" brushRef="#br3" timeOffset="157825.94">19579 3738 716 0,'0'0'182'0,"0"0"-182"0,0 0-54 15,0 0 54-15,81 5 48 16,-34-5-34-16,9 0 0 15,3-1 6-15,2-3-17 16,-6 0 15-16,-7-1-18 16,-7 3-4-16,-10-2-27 15,-8 0-42-15,-9-2-122 16,-8-1-108-16</inkml:trace>
  <inkml:trace contextRef="#ctx0" brushRef="#br3" timeOffset="158305.65">19717 3378 232 0,'0'0'649'16,"0"0"-649"-16,0 0 0 16,0 0-2-16,0 0-6 15,0 0 8-15,27 22 34 16,2 0-11-16,6 3-1 0,3 3-15 16,4 2 0-1,1-1 2-15,-1 1-5 0,0-2 1 16,-1-7-5-16,-3-4 10 15,1-6-10-15,-6-4 0 16,-6-5 0-16,-6-2 0 16,-8 0 1-16,-7 0-3 15,-5 0 9-15,-1 0 12 16,0 7 11-16,-12 13-23 16,-17 9 6-16,-11 12 25 15,-7 6-13-15,1 0 8 16,5-2-29-16,6-3 10 15,5-6-2-15,5-3-6 16,6-8-8-16,4-3 2 0,8-4-29 16,6-8-72-16,1-5-180 15</inkml:trace>
  <inkml:trace contextRef="#ctx0" brushRef="#br3" timeOffset="178581.66">21262 3347 1020 0,'0'0'0'16,"0"0"-25"-16,0 0 25 0,0 58 3 15,-3-12 66-15,-4 10-32 16,0 2-34-16,1 2 33 15,0-2-19-15,1-6-14 16,-2-4-6-16,1-5 10 16,-1-8-17-16,2-11-5 15,0-10-55-15,-1-12-81 16,0-2-98-16,-1-20-159 16</inkml:trace>
  <inkml:trace contextRef="#ctx0" brushRef="#br3" timeOffset="179731.34">21235 3668 727 0,'0'0'6'0,"0"0"5"16,93-19 21 0,-56 15 6-16,-1-1-19 0,0-3 7 15,-2-4-5-15,-1-4 0 16,-3-6-20-16,-3-6 13 16,-5-4-12-16,-6-4-1 15,-5-5 5-15,-4 3-6 16,-4 3 6-16,-3 9-1 15,0 11 44-15,0 9 44 16,0 6-59-16,-1 8-26 16,-6 19-6-16,-3 13 5 15,1 7 26-15,1 6-27 16,4 1 3-16,3-2 4 16,1-1-9-16,0-8 0 15,6-11-4-15,7-8-12 0,3-10 0 16,5-10-6-16,2-4 2 15,3-4 11-15,-1-16-13 16,-2-5 2-16,-4-3-7 16,-4 2 2-16,-7 5 19 15,-2 12 4-15,-6 9 1 16,2 0-3-16,2 15 12 16,7 6-12-16,4 3 21 15,5-2-12-15,1-2-2 16,2-4-7-16,0-4 5 15,3-5-3-15,1-5 0 16,0-2 1-16,0 0-1 0,0-11-2 16,-3-8 4-16,-2-4-4 15,-4-7 0-15,-7-4-2 16,-6 3 2-16,-5 2 0 16,0 9 0-16,-2 12-8 15,-8 8 0-15,-5 12 5 16,-1 24 3-16,-1 12 27 15,-1 16-14-15,4 14 18 16,1 12 8-16,9 9-11 16,1 9 66-16,3 1-70 15,0-2-17-15,0-2 18 16,-3-14-23-16,-4-16 2 16,-8-20-1-16,-3-20-3 0,-8-17-13 15,-5-15-1 1,-5-3 14-16,-1-17 0 0,1-12-6 15,6-11-7-15,12-8-8 16,11-7 19-16,7-6-7 16,13-5 7-16,19-2-28 15,10 1 29-15,8-2-41 16,9-1 13-16,9-2 7 16,7-1-1-16,1-3 16 15,1-4-22-15,-5-5 27 16,-6 0-9-16,-9 0 11 15,-9 3-15-15,-11 9 14 0,-15 13-8 16,-11 11 8 0,-11 9 1-16,0 13 0 0,-6 8 10 15,-4 6-8-15,2 7 10 16,2 4-1-16,0 2-7 16,0 0 6-16,-4 21-10 15,-3 14 0-15,-3 14 25 16,2 12-23-16,2 7 13 15,1 2-7-15,2 0 0 16,4-2-8-16,0-7 0 16,3-8 0-16,2-12-4 15,0-13 4-15,5-13-33 16,6-11-10-16,3-4 32 16,6-5 11-16,3-4 0 15,0 5 3-15,2 4 2 0,0 11 0 16,3 10 26-16,1 2 5 15,1-5-29-15,2-3 15 16,-3-5-19-16,1-6-1 16,0-4 14-16,-3 0-13 15,-6-11-3-15,-6-7 0 16,-10-7-20-16,-5-5-11 16,-7-7-50-16,-23-8-194 15</inkml:trace>
  <inkml:trace contextRef="#ctx0" brushRef="#br3" timeOffset="180048.23">21813 3276 1006 0,'0'0'0'0,"0"0"-49"16,0 0 38-16,0 0 11 15,0 0 29-15,0 0-2 16,32-69 17-16,-32 51-18 16,-13 1-7-16,-4 6 28 0,0 5-33 15,2 6-1-15,-1 0-17 16,3 13 4-16,5 9-31 15,7 5-14-15,1 3-48 16,25 0-86-16,10-1-384 16</inkml:trace>
  <inkml:trace contextRef="#ctx0" brushRef="#br3" timeOffset="180565.75">23139 3395 1125 0,'0'0'0'16,"0"0"-71"-16,10 58 71 15,-6-10 24-15,1 13-5 16,0 0 0-16,3 2 10 16,0-3-22-16,3-7 14 15,3-6 8-15,0-12-22 16,3-11 14-16,-3-11-19 16,0-11 0-16,4-2 7 15,6-18 18-15,3-14 5 16,2-12-23-16,0-10-7 15,-2-14 1-15,-1-13-3 16,-1-6-30-16,2 1-35 0,-2 16-24 16,-4 25-8-16,-6 23-1 15,-6 18-159-15</inkml:trace>
  <inkml:trace contextRef="#ctx0" brushRef="#br3" timeOffset="181031.9">23645 3706 696 0,'0'0'131'16,"0"0"-116"-16,0 0 41 16,74 28 48-16,-57-28-78 15,-7-9-15-15,-2-10 17 16,-5-6-8-16,-3-6-20 16,0-1 7-16,-7-1-7 0,-7 2 0 15,-3 8 1 1,2 6 2-16,1 7 26 0,-1 5-21 15,1 5 0-15,-2 0 5 16,-4 10-11-16,-3 13 8 16,2 13-7-16,-2 5-1 15,3 6 15-15,2 1-17 16,4-3 1-16,6-6 3 16,5-3-4-16,3-9-3 15,0-8-4-15,11-7-9 16,5-8 14-16,5-4-7 15,4-7 8-15,4-16-1 0,3-9-4 16,-1-5 6 0,-3-3-1-16,-5 8 3 0,-9 11 6 15,-8 13 4-15,-5 8 12 16,-1 3-24-16,0 16-1 16,0 7 1-16,0 3 21 15,4 0-18-15,1 0-6 16,2-2-9-16,4-3-45 15,2-6-35-15,-1-6-264 16</inkml:trace>
  <inkml:trace contextRef="#ctx0" brushRef="#br3" timeOffset="181431.75">23923 3572 990 0,'0'0'93'0,"0"0"-93"16,0 0-1-16,76 29 1 16,-59 4 25-16,-1 5 0 15,-4 3-12-15,-4 0 16 16,-3-5-28-16,-5-2-1 16,0-6-2-16,-2-6 1 15,-7-7-4-15,2-7 5 16,1-4-44-16,2-4 39 15,1 0-8-15,3-13 6 16,0-9-35-16,11-7 33 0,10-5 9 16,7-6 0-1,4 4 1-15,0 6 10 0,-3 11-1 16,-3 13 12-16,-6 6-15 16,-4 13-1-16,-6 11 18 15,-2 6-10-15,-2 3-7 16,-3-4 10-16,2-2-11 15,0-2-6-15,1-4 0 16,2-6-19-16,1-5-17 16,3-5-91-16,0-5-67 15,-3 0-397-15</inkml:trace>
  <inkml:trace contextRef="#ctx0" brushRef="#br3" timeOffset="181748.6">24260 3316 850 0,'0'0'0'15,"0"0"-25"-15,0 0 1 16,0 0 24-16,0 0 29 15,64 10 14-15,-47-25-32 0,-3-4 12 16,-7-1 9 0,-7-1 22-16,0 4 7 0,-9 3-22 15,-10 8-23-15,-3 6-11 16,-4 1 3-16,-1 19-16 16,1 7 6-16,4 5-77 15,7 2-119-15,5 0-198 16</inkml:trace>
  <inkml:trace contextRef="#ctx0" brushRef="#br3" timeOffset="183183.7">24518 3706 802 0,'0'0'46'15,"0"0"-43"-15,0 0-1 16,0 0 26-16,0 0 10 15,0 0 6-15,5-4-3 16,0-8-35-16,-1-4 17 0,-3-4-12 16,-1-1-10-16,0-2 6 15,0 4-7-15,0 4 27 16,-5 2-5-16,0 6-12 16,-1 4 17-16,-1 3-25 15,-4 0 7-15,-4 9-6 16,-5 14-1-16,-3 8 6 15,0 5-8-15,4 0 0 16,4-1 6-16,2-2-6 16,6-6 0-16,5-3-2 15,2-7-6-15,0-5 8 16,7-5-18-16,6-7 0 16,4 0 14-16,3-5 8 0,1-12-3 15,1-8 1-15,-4-5-2 16,-2-1-8-16,-4 5 3 15,-4 11 5-15,-6 8 9 16,-2 7-9-16,0 5-10 16,0 15 1-16,0 3 9 15,1 5 18-15,3-4-18 16,1-3 3-16,0-3-1 16,3-3-2-16,2-6-9 15,1-4-1-15,3-4-6 16,-1-1 12-16,1-4-1 15,-2-9-15-15,3-5 20 0,-1-3-9 16,0-5 8 0,1-5-5-16,1-3 12 0,-4 2 0 15,-2 5 8-15,-2 11-3 16,-4 7 30-16,-2 9-36 16,-1 0-1-16,-1 10-4 15,0 13 0-15,0 9 4 16,0 5 0-16,-3-5-1 15,-1-1 5-15,0-2-5 16,3-5-1-16,1-4-2 16,0-5 0-16,0-5-2 15,0-6 1-15,0-3-14 16,0-1 13-16,1 0 0 0,7-12 2 16,1-7 0-1,6-8 1-15,3-1-3 0,3-4 2 16,0 2 0-16,-3 6 3 15,-6 7-2-15,-5 10-2 16,-2 7-1-16,-3 0-7 16,-2 13 9-16,0 11-16 15,0 5 16-15,0 2 4 16,0-1 2-16,0-2-6 16,0-4 3-16,3-3-2 15,8-6-1-15,0-5-10 16,3-4 4-16,-1-6 1 15,1 0 7-15,1 0-2 16,2-12 0-16,3-5 5 0,-2-4-8 16,3-4 3-16,0 0 0 15,-1 4-9-15,3 2 9 16,-4 3 0-16,-4 5-2 16,-3 2 5-16,-4 3-3 15,-3 1 0-15,-3 3 0 16,-2 1 14-16,0 1-13 15,0 0-2-15,-1 0-11 16,-9 7 12-16,-2 7-2 16,-5 6 2-16,3 0 0 15,5 2 3-15,2-2-2 16,7 0-2-16,0-2 1 16,2-1-4-16,13-3 4 0,5-4 0 15,2-4 0-15,5-4 12 16,2-2-5-16,3-4-5 15,0-13 2-15,-4-6 0 16,-5-6-4-16,-8 2-17 16,-8 6 13-16,-7 8-7 15,0 9 6-15,-11 4 5 16,-1 6 15-16,-2 13-4 16,6 7 22-16,8-1-27 15,0 1 5-15,11-2 17 16,12-7-26-16,0-5 5 15,6-7 6-15,-7-5-8 0,-5 0-10 16,-8-6 4 0,-7-10-62-16,3-10-48 0,-5-6-642 15</inkml:trace>
  <inkml:trace contextRef="#ctx0" brushRef="#br3" timeOffset="191522.87">20957 4699 503 0,'0'0'199'16,"0"0"-199"-16,0 0-202 15,37-65 124-15,-28 55 2 16,-5 2 56-16,1 3 20 16,1 1 8-16,0 0-6 15,1 2-2-15,-1-2-31 16,1 1 31-16,-2-1 28 15,-1-1 79-15,0 1 5 16,-2-1 15-16,1 0 14 16,-3-1-79-16,3 1 5 15,-3 2-11-15,0 1-9 16,0 2 2-16,0 0-37 0,0 3-12 16,0 23-2-1,0 21 2-15,-10 18 44 0,-4 14-25 16,-4 10-12-16,-2 3-1 15,2-1-5-15,4-5 1 16,9-8-2-16,5-13-4 16,0-11-4-16,16-15-6 15,2-14-3-15,3-12 6 16,4-13-8-16,8-1 4 16,5-21 10-16,4-9-22 15,-2-6-12-15,-7-6 17 16,-7 1-9-16,-6 4 4 0,-8 9 17 15,-8 12 10-15,-1 10 33 16,-3 7 8-16,0 9-41 16,0 13 0-16,0 9 9 15,-3 5 18-15,3 1-19 16,0-3-7-16,6-6 3 16,6-6-4-16,2-9-4 15,4-5 2-15,2-8 2 16,6 0 8-16,1-12-8 15,0-7-1-15,-4-6-5 16,-5-8-11-16,-9-2 5 16,-8-3-3-16,-1-1-3 15,-12 6 6-15,-13 9 12 0,-8 8 13 16,0 10 20-16,3 6 0 16,5 4 4-16,6 13-24 15,5 3-10-15,4 1 1 16,6 1-4-16,4-2-2 15,0-3-4-15,11-5-1 16,12-5-10-16,9-7 15 16,2 0-5-16,7-2-5 15,1-8 2-15,-2-3-2 16,-1-4 11-16,-4 0-13 16,-5 3 8-16,-8 4 6 15,-8 6 0-15,-7 4 8 16,-4 0-8-16,0 11 8 15,-1 9 18-15,0 6-3 0,1 4-4 16,0 1-12-16,0-3-5 16,3-2 12-16,3-4-11 15,2-5 1-15,3-9-8 16,5-5-4-16,3-3 2 16,5-7 6-16,3-10-23 15,-4 0-2-15,-2 5-7 16,-8 8 31-16,-4 4-2 15,0 6 6-15,3 7 28 16,6 4 19-16,6-3-35 16,3-4 11-16,9-6-22 15,6-4 10-15,4 0-1 16,-1-17-10-16,-9-4-3 0,-14-6 9 16,-16-6-6-16,-9-4-3 15,-17-2-6-15,-22 2-15 16,-12 5-11-16,-5 7-153 15,6 9-411-15</inkml:trace>
  <inkml:trace contextRef="#ctx0" brushRef="#br3" timeOffset="193205.72">23125 4966 1097 0,'0'0'2'0,"0"0"-4"16,0 0 1-16,0 0 1 15,-24 85 8-15,15-32 24 16,0 3-15-16,0 2-2 16,-1-5-8-16,0-6-7 15,0-6-1-15,1-9 0 16,4-12 1-16,1-7 1 16,3-8-1-16,0-5 0 15,1 0-4-15,-2-11 4 16,1-15-18-16,1-11 18 0,0-9 2 15,4-7 1-15,13-8-3 16,6-5 0 0,4-2 0-16,3-3 0 0,4 3 0 15,0 8 0-15,2 10 4 16,-2 15-4-16,-1 16-1 16,-2 7 1-16,-4 12 4 15,-5 0-4-15,-2 10-1 16,-5 12 1-16,-1 8 2 15,-7 6-2-15,-4 4 9 16,-3 0-9-16,-3-1 1 16,-14-3-1-16,-5-5-2 15,-3-3 1-15,0-6-5 16,2-5 6-16,7-6-12 0,5-7-15 16,9-1 27-1,2-3-21-15,13 0-46 0,12 0 59 16,7 1 8-16,0 14 9 15,-2 12 5-15,-6 7-11 16,-8 5 15-16,-8-1 19 16,-8-1-30-16,-3-6 1 15,-19-7-3-15,-6-7 5 16,-1-6-3-16,4-6-7 16,11-4 15-16,9-1-13 15,5-2-2-15,4-15-21 16,16-8 20-16,11-7 1 0,8-3-1 15,3 3 7-15,-2 11-17 16,-7 9 11-16,-9 11 0 16,-4 1 4-16,-6 15-1 15,-1 7-1-15,-2 5 18 16,-1 2-15-16,-1 2 21 16,2-8-26-16,1-1 1 15,3-2-1-15,4-6-5 16,1-5 2-16,5-3 3 15,0-6 0-15,3 0-3 16,1-5 3-16,-1-8-3 16,-2-6 0-16,-2-8-4 15,-1-5-1-15,-5-4-6 16,-1 3 8-16,-9 5 1 16,-6 6 5-16,-2 7 0 0,0 6 16 15,0 5-7-15,0 2-5 16,-11 1-2-16,-3 1-1 15,0 0 10-15,-4 2-9 16,0 12 1-16,-2 4 1 16,1 4-2-16,1 3 0 15,2 0-2-15,4 1 6 16,1-4-13-16,2-1 7 16,2-4-6-16,5-5 0 15,2-4-13-15,0-7-3 0,5-1-18 16,9 0 32-1,4-8 5-15,0-5-12 0,0 1 15 16,-3 3 3 0,-3 7-2-16,-1 2 2 0,-1 3 18 15,2 13 2-15,2 0 10 16,1 3-17-16,1-3-11 16,1-2 12-16,4-3-11 15,1-5-3-15,1-4 4 16,2-2-6-16,1 0 10 15,-4-10-11-15,-1-3 0 16,-1-5 9-16,1-8-6 16,-1-7-3-16,3-7-1 15,3-6-7-15,2 1 8 16,-1-2-10-16,-3 7-1 0,-4 8 4 16,-8 11 6-1,-8 11 1-15,-4 6-3 0,0 4-9 16,-8 0-17-16,-7 1 14 15,-3 14 9-15,2 2 6 16,3 4 0-16,6 0-8 16,7 0-8-16,0-1-47 15,15 0 47-15,5 0-4 16,4 3 20-16,3 1 14 16,-3 5 6-16,-2-1 7 15,-2 0 4-15,-6-2-7 16,-5-4 19-16,-7-4-34 0,-2-4-1 15,-1-5 31-15,-13 0-21 16,-6-5 3-16,-5-3-15 16,-6-1-6-16,0 0-22 15,-3-6-57-15,-1-9-64 16,3-3-262-16</inkml:trace>
  <inkml:trace contextRef="#ctx0" brushRef="#br3" timeOffset="193623.37">23909 4817 1015 0,'0'0'0'16,"0"0"-5"-16,0 0 5 16,0 0 3-16,0 0 2 15,0 0 14-15,34 25 6 16,-13-25-17-16,1-9-7 16,-2-5 0-16,-3-3-1 15,-6-4 12-15,-5-4-2 0,-5-1 1 16,-1 0 7-1,-15 5-12-15,-12 4 5 0,-7 9 12 16,-1 6-21-16,-2 2 25 16,2 10-26-16,4 15-1 15,6 5 6-15,11 1-6 16,10 2-14-16,4-2-11 16,11 1-20-16,12-1-10 15,5-4-116-15,3-8-278 16</inkml:trace>
  <inkml:trace contextRef="#ctx0" brushRef="#br3" timeOffset="-197358.87">14433 6587 952 0,'0'0'5'15,"0"0"-5"-15,0 0 28 16,0 0 2-16,0 0 25 16,0 0-10-16,0 0-43 15,0 0 2-15,-26 34-4 0,34 25 25 16,1 9 12-16,0 7-36 15,-3 3-1-15,0 1 27 16,-3-2-27-16,2-2 2 16,-2-6-6-16,-1-7 10 15,-2-11-12-15,0-10 5 16,-5-13 1-16,-2-13-10 16,0-11 14-16,-4-4-8 15,-3-15-22-15,-3-14-17 16,1-9 39-16,8 0-12 0,8 5 16 15,0 13 4 1,13 9 2-16,8 9-12 0,7 2 2 16,6 0 4-16,5 0 20 15,2 4-20-15,-2-4 0 16,2 0 4-16,2 0-3 16,2-11-1-16,-4-3-2 15,-6-3-2-15,-8-3-2 16,-9-1-7-16,-9-5-5 15,-8-1 11-15,-1 0-2 16,-2 1 8-16,-10 7 2 16,0 5 3-16,-1 7 28 15,1 5-24-15,1 2-5 16,-1 8 0-16,-1 15-2 16,0 11 17-16,5 6-15 0,4 3 4 15,4-2 2-15,5-3-9 16,12-3-1-16,2-6 1 15,5-7 0-15,0-4-6 16,-3-7 1-16,-2-7-1 16,-2-4-2-16,0-4 2 15,2-15 1-15,-1-9 2 16,0-7-2-16,2-7 0 16,1-4-5-16,2 5 7 15,2 10 3-15,2 13 3 16,-2 11-3-16,0 7 3 15,0 9 8-15,-2 13 2 16,-2 6-10-16,-4 4 9 16,-4-1 0-16,-6-2-11 0,-4-5 5 15,-3-3-4-15,0-7 1 16,0-5-2-16,0-5 2 16,0-4-1-16,0 0 1 15,0-5-3-15,0-18-22 16,3-10 3-16,12-10 2 15,11-5-1-15,8 4-12 16,5 11-26-16,0 15 54 16,-3 16 2-16,-4 2 0 15,-3 20 46-15,-2 8-17 16,-6 4 13-16,-4 1-24 16,-6 1-15-16,-7-4 0 15,-2-4-3-15,-2-3-13 0,0-2-54 16,7-1-154-16,4-5-306 15</inkml:trace>
  <inkml:trace contextRef="#ctx0" brushRef="#br3" timeOffset="-196507.12">16453 6759 1022 0,'0'0'2'0,"0"0"-4"16,0 0 4-16,0 0 1 16,0 0 10-16,0 0 16 0,17-9-15 15,-17-13-12-15,0-3-4 16,-7-1-1-16,-7 1 3 15,-4 3 11-15,-2 6-4 16,-1 7-7-16,3 8 18 16,-2 1-13-16,-1 17 11 15,0 18-6-15,-4 14-6 16,3 8 12-16,6 4-1 16,5-2-13-16,9-2 16 15,2-1-15-15,4-2-3 16,14-7 0-16,5-12-5 15,6-11-6-15,3-12 0 0,4-11-9 16,5-1 17-16,1-17-39 16,1-12 25-16,0-2 15 15,-7 4-7-15,-8 5 9 16,-11 15-7-16,-7 7 2 16,-6 7 3-16,2 12 4 15,4 6 22-15,4 0-4 16,3 1-20-16,4-5 4 15,2-6-4-15,1-3 4 16,2-6-4-16,0-5 2 16,0-1-3-16,0-4 1 15,-3-13-8-15,-3-7 4 16,-7-8-4-16,-7-6-4 16,-6-4 1-16,0 0 11 15,-15 6 1-15,-10 10 3 0,-6 11 11 16,-7 13 12-16,-4 2-5 15,-2 16-14-15,2 11 0 16,6 7 6-16,10 4-16 16,11-1 2-16,12-1-15 15,3-5 1-15,15-7-20 16,12-7-43-16,9-6-46 16,9-9-27-16,2-2-58 15,0 0-277-15</inkml:trace>
  <inkml:trace contextRef="#ctx0" brushRef="#br3" timeOffset="-195753.91">16967 6915 1120 0,'0'0'0'0,"0"0"-29"16,0 0 27-16,0 0 2 15,0 0 29-15,42 71-7 16,-31-40-14-16,-2 1 0 15,-2-2-1-15,-4-7 0 16,-2-4-8-16,-1-5 1 16,0-5-2-16,0-5 0 15,0-3-1-15,0-1 3 16,0 0-1-16,0-9-13 16,0-10-13-16,0-7 23 0,1-5 4 15,6 2 0 1,2 4-9-16,2 10 9 0,0 8-2 15,-1 7 0-15,1 0 2 16,1 14 14-16,-1 6-14 16,-1 0 18-16,-2 3-15 15,-2-2 1-15,-1-5 2 16,-3-4 1-16,1-7-7 16,-1-3 0-16,3-2-13 15,6-12 4-15,8-10-3 16,8-1 12-16,5 5-5 15,1 11 5-15,-3 7 0 0,-2 0 2 16,-3 13 2 0,0 1 11-16,0 1-6 0,-3-3-5 15,-2-3 11-15,-1-5-15 16,0-1 3-16,-1-3 7 16,2 0-5-16,1-13 3 15,-3-7-8-15,-1-7-5 16,-5-4-3-16,-5-5-4 15,-5-7-12-15,-2-7 16 16,0-9-25-16,0-6 2 16,0-5 6-16,0 4 1 15,-4 13 24-15,0 16 17 16,-1 18 18-16,2 13 30 0,1 6-53 16,-2 13-12-1,-3 21 5-15,-3 17-5 0,1 17 38 16,2 11-12-16,3 10 7 15,4 9 3-15,0 0 19 16,3 0 3-16,12-2-37 16,3-5-11-16,-1-4 14 15,1-5-22-15,-2-7-4 16,1-6-14-16,-4-10-26 16,-4-10-18-16,-3-12-22 15,-6-14-8-15,0-14-59 16,0-9-236-16</inkml:trace>
  <inkml:trace contextRef="#ctx0" brushRef="#br3" timeOffset="-194822.13">17599 6977 192 0,'0'0'771'16,"0"0"-771"-16,68-7 0 16,-42 23 7-16,-6 8 12 0,-9 3 25 15,-5 0-25-15,-6 0 3 16,0-5-10-16,0-5-12 15,0-7 11-15,0-3-11 16,0-6-4-16,10-1-2 16,12-4 2-16,9-17 8 15,5-8-1-15,4-10 0 16,-1-10-3-16,-3-9-27 16,-4-8 3-16,-8-8 9 15,-9-2-35-15,-9 5 34 16,-6 14 16-16,-13 14 25 15,-9 16 30-15,-2 13 5 0,4 10-39 16,2 4 27 0,1 20-48-16,-2 18 0 0,2 14 20 15,1 10 2-15,7 5 2 16,8 0-23-16,1-1 3 16,1-1-1-16,13-4-3 15,5-6-2-15,6-9-1 16,2-11 0-16,7-12-3 15,-2-10-2-15,2-10-7 16,-2-3-6-16,-3-13 6 16,-1-15-3-16,-1-13 5 15,-4-7-5-15,-3-5-37 16,-6 3 20-16,-6 8-2 16,-7 12 22-16,-1 12 15 15,0 10 42-15,-1 7 9 0,-4 1-17 16,0 13-34-16,0 12 0 15,0 9 15-15,3 1 6 16,2 3-21-16,0-2 0 16,12-3 8-16,6-5-7 15,3-5 2-15,8-3-3 16,0-8 6-16,3-5-13 16,0-7 7-16,-5-2-12 15,-5-15 4-15,-5-8-8 16,-3-9 3-16,0-7 12 15,1-1-6-15,3 2 3 16,1 12 8-16,1 10 0 0,-2 10 21 16,2 8-22-16,1 0 8 15,3 16 12-15,0 9-8 16,5 8 22-16,0 4-7 16,5 1-18-16,3 0 9 15,0-5-21-15,1-6 1 16,-3-6-1-16,-1-7-36 15,-6-6 24-15,-7-4-35 16,-8-4-20-16,-11-4-40 16,-2-12-34-16,-9-6-229 15</inkml:trace>
  <inkml:trace contextRef="#ctx0" brushRef="#br3" timeOffset="-194637.69">18923 6817 1113 0,'0'0'16'0,"0"0"-11"16,-66 91 52-16,32-44 9 16,-5 2-7-16,0-1 4 15,1 2-27-15,1-6-13 16,0-3-23-16,3-2-18 16,2-2-21-16,6-3-60 15,7-6-20-15,8-8-183 16</inkml:trace>
  <inkml:trace contextRef="#ctx0" brushRef="#br3" timeOffset="-194280.1">19747 6939 1103 0,'0'0'2'15,"0"0"-2"-15,73-15 14 16,-30 7-1-16,5 0-8 16,1 1-2-16,-5 1-6 15,-7 4-16-15,-11 2-60 16,-16 0-64-16,-10 0-144 16,-18 9-67-16</inkml:trace>
  <inkml:trace contextRef="#ctx0" brushRef="#br3" timeOffset="-194125.11">19783 7033 1037 0,'0'0'0'16,"0"0"0"-16,66 5 11 15,-18-5 21-15,11-5-11 16,3-3-20-16,0 1-1 16,-6 0-8-16,-8 0-43 15,-13 0-31-15,-13 0-96 16,-13 0-286-16</inkml:trace>
  <inkml:trace contextRef="#ctx0" brushRef="#br3" timeOffset="-192457.56">19174 6933 1055 0,'0'0'42'0,"0"0"-42"15,0 0 0-15,0 0 0 16,0 0 24-16,0 67 11 16,1-34-14-16,4 0-11 0,1-4-6 15,-3-6-4 1,4-5 2-16,-3-4-7 0,1-5-16 15,0-3-23-15,-1-6-37 16,0 0-91-16,-1-7-149 16</inkml:trace>
  <inkml:trace contextRef="#ctx0" brushRef="#br3" timeOffset="-192286.54">19065 6680 344 0,'0'0'728'0,"0"0"-728"0,0 0-103 15,0 0 0-15,0 0 63 16,0 0-89-16,13-3-215 16</inkml:trace>
  <inkml:trace contextRef="#ctx0" brushRef="#br3" timeOffset="-191638.57">19317 6452 1072 0,'0'0'0'16,"0"0"-30"-16,0 0 30 15,10 59 10-15,-4-4 66 0,0 10-51 16,0 5-1-16,0-1-3 15,1-5-13-15,-1-3 8 16,1-8-13-16,0-1 0 16,0-10 2-16,4-9-5 15,-2-12-12-15,1-10-12 16,1-7-7-16,1-4 21 16,3-5-1-16,3-18 2 15,1-6 8-15,1-4-5 16,-6 2-18-16,-5 12 21 15,-4 8 6-15,-4 9 7 16,-1 2-4-16,0 10-6 0,0 12 0 16,0 8 17-16,0 0 1 15,0-1-10-15,7-6-8 16,2-7 0-16,5-4-2 16,0-6-8-16,4-6 2 15,3 0-14-15,3-9 7 16,-1-11-5-16,0-5-24 15,-3-2 2-15,-1-2 21 16,-5 7 21-16,-5 8 2 16,-4 10 23-16,-3 4 7 15,-2 16 4-15,0 19 4 16,0 14 8-16,0 13-9 16,-1 10-14-16,-6 10 36 0,0 7 11 15,1 3-14-15,1 1-11 16,1-4-16-16,1-2-26 15,2-6-5-15,1-12 8 16,-1-8-10-16,-1-16 2 16,-1-14-20-16,1-15-7 15,0-12-20-15,-2-4-5 16,2-24-57-16,-2-21-21 16,-2-19-91-16,2-12-417 15</inkml:trace>
  <inkml:trace contextRef="#ctx0" brushRef="#br3" timeOffset="-191363.41">19583 6665 1154 0,'0'0'0'0,"0"0"-63"16,0 0 59-16,84-34 4 15,-39 26 20-15,-1-1 7 16,1 3-14-16,-4-1 16 0,-5 0-29 16,-8 2 2-1,-12 1 0-15,-6 0-2 0,-9 0-36 16,-1-1-44-16,-9-3-389 15</inkml:trace>
  <inkml:trace contextRef="#ctx0" brushRef="#br3" timeOffset="-175781.3">20754 6336 1016 0,'0'0'11'0,"0"0"-6"16,0 0 30-16,0 0-34 15,0 0 9-15,0 66 32 16,1-3 2-16,3 9-12 15,-3 0-17-15,0-4-5 16,-1-3 2-16,0-4-12 16,0-3 0-16,0-5 5 15,0-9-5-15,1-9-11 16,5-13-13-16,5-12-33 16,4-10 16-16,7-12-10 15,3-11 24-15,1 1 18 16,-2 9 6-16,-8 10 6 15,-2 3-2-15,-3 16 2 0,3 9 22 16,4 3-3-16,3 0-16 16,4-4 4-16,3-3-10 15,-1-9 2-15,2-4 6 16,0-8-7-16,1 0 3 16,-2-10 2-16,-4-10-3 15,-7-8 4-15,-7-7-7 16,-7-6 0-16,-3-2 0 15,-5 3-11-15,-17 4 11 16,-5 9-4-16,-5 10 9 16,-2 10-4-16,2 7-1 0,-2 7 9 15,6 14 2 1,6 4-10-16,5 4 0 0,10-1-1 16,7 0-2-16,0-3-2 15,14-3-12-15,9-9 3 16,6-8 12-16,8-5-7 15,6-3-4-15,-2-14 0 16,2-3-6-16,-4-2 9 16,-7 2 3-16,-2 2 6 15,-6 7-2-15,-7 8 5 16,-4 3-2-16,-4 5 7 16,-4 12 8-16,1 5 17 15,1 5-16-15,3-2-17 0,1-3 8 16,5-4-8-1,2-4-5-15,7-8 5 0,5-6-12 16,6 0-10-16,2-6-13 16,-4-5 1-16,-6 2 17 15,-9 9 0-15,-6 0 17 16,-5 13 7-16,2 9 28 16,2 0 23-16,6-1-37 15,7-4-16-15,5-9 16 16,4-8-17-16,4-5 3 15,-4-20-6-15,-7-8 5 16,-11-7 2-16,-14-3-7 0,-2 0 5 16,-17 4-6-1,-10 5-2-15,-5 3-39 0,-2 9-100 16,6 4-417-16</inkml:trace>
  <inkml:trace contextRef="#ctx0" brushRef="#br3" timeOffset="-175280.59">22569 6711 1015 0,'0'0'6'0,"0"0"-6"16,0 0-4-16,0 0 4 16,9 68 39-16,-1-17 26 0,2 5-44 15,0-3-9 1,4-4-4-16,0-4-2 0,0-9-4 16,2-12-2-16,-4-11 0 15,1-10 0-15,1-3 4 16,4-18 0-16,2-17 20 15,5-13-22-15,0-9 9 16,1-11-6-16,-3-6-5 16,-1-6-10-16,-1-4 2 15,0 11-9-15,-6 21-53 16,-3 21-30-16,-6 23-38 16,-4 8-192-16</inkml:trace>
  <inkml:trace contextRef="#ctx0" brushRef="#br3" timeOffset="-174797.77">23101 6946 773 0,'0'0'33'0,"0"0"-6"16,0 0 21-16,0 0 2 16,0 0-30-16,66-9 13 15,-60-12-11-15,-3-2-8 16,-3-2-6-16,0-1-8 15,-4 1 2-15,-8 3 7 16,-1 6 27-16,1 2-21 0,-2 4 4 16,1 5-16-1,1 3 14-15,-1 2 1 0,-1 4-17 16,-4 9 4-16,-2 11-5 16,0 6 0-16,-1 4 0 15,4 1 0-15,3 5 8 16,2-2-8-16,7 0 2 15,5-1-2-15,0-7 0 16,2-5-5-16,12-10 2 16,4-6-6-16,7-8 1 15,2-1 3-15,1-10 2 16,1-12-1-16,-3-8-2 16,-2-7 5-16,-5 3-5 15,-4 8 12-15,-8 11-3 16,-4 11 20-16,-2 4-22 0,-1 0-2 15,3 19-4-15,4 9 5 16,4 5 8-16,2 2-8 16,2-4-10-16,3-4-31 15,1-4-53-15,-1-7-85 16,-1-6-397-16</inkml:trace>
  <inkml:trace contextRef="#ctx0" brushRef="#br3" timeOffset="-174381.9">23481 6834 1018 0,'0'0'0'0,"30"61"0"16,-15-13 26-16,-5 2-5 15,-7 1 12-15,-3-4 1 16,0-8-4-16,-8-11-22 15,-3-8-2-15,1-11-6 16,2-5 8-16,6-4-5 16,2-1 7-16,0-18-1 15,6-14-18-15,13-11 9 16,9-10 0-16,10-6-2 16,7 4-29-16,-1 6-8 15,-2 19 18-15,-8 18-23 16,-11 13 28-16,-7 9-25 15,-5 18 16-15,-4 8 25 0,-4 4 25 16,-3 5 12-16,0 0-10 16,0-1-5-16,0-3 7 15,0-5-29-15,2-5 0 16,4-3-5-16,-1-8-20 16,-1-5-1-16,-1-5-64 15,-3-8-94-15,0-1-171 16</inkml:trace>
  <inkml:trace contextRef="#ctx0" brushRef="#br3" timeOffset="-174218.92">23743 6522 1119 0,'0'0'0'16,"0"0"-240"-16,0 0 79 15,0 0 6-15,30 65 25 16,-10-22 35-16</inkml:trace>
  <inkml:trace contextRef="#ctx0" brushRef="#br3" timeOffset="-172943.13">24139 6951 927 0,'0'0'0'0,"0"0"-12"16,5-65 12-16,-5 42 36 16,0 4 2-16,0 5 24 15,-1 5-2-15,-3 5-29 16,2 1-28-16,-3 2-2 16,-4 1-1-16,-1 0 17 15,-6 15-12-15,-4 6-4 16,-3 8 5-16,0 4-5 15,1 3 4-15,2 4-5 16,6-1 0-16,3 1 7 16,4-4-7-16,7-6-4 0,0-5-2 15,0-9 2-15,8-6 2 16,5-6-6-16,4-4 2 16,4-5 0-16,4-14 6 15,0-11-14-15,-2-8 8 16,-5-5-13-16,-2-1 5 15,-5 10 11-15,-6 13 3 16,-1 14 9-16,-2 7-9 16,-2 6-2-16,2 17 2 15,1 12 2-15,1 3 21 16,4-3-23-16,1-2 3 16,2-7 5-16,3-5-8 15,2-8-9-15,2-5 9 0,0-6-7 16,4-2 0-1,-1 0-9-15,-2-15-6 0,-2-5 14 16,-1-8-10 0,0-6 16-16,0-6-9 0,1-2 2 15,-2 6 9-15,-2 11 16 16,-3 9 7-16,-6 10 25 16,-1 6-39-16,-1 2-9 15,0 17 7-15,-1 9 11 16,-1 9-1-16,0 5 1 15,0-1-9-15,-2-4 2 16,-3-4-7-16,3-6 3 16,1-6-5-16,0-5 0 15,0-5-2-15,1-7-5 0,0-2-6 16,0-2 10-16,0 0-6 16,0-6 7-16,0-12-1 15,5-6-7-15,8-7 8 16,1-2-1-16,6-6-1 15,-1-2-1-15,1 9-7 16,-6 9 0-16,-3 10 10 16,-2 12 0-16,-2 1 0 15,-2 10-9-15,0 12 9 16,-1 9 3-16,-2 2 5 16,-1 1-3-16,2-5 4 15,0-4-6-15,2-4-3 16,1-5 0-16,1-5 0 15,0-2-6-15,4-5 4 16,-2-2 2-16,3-2 0 0,1 0-1 16,3-10 0-16,3-7-3 15,3-8 3-15,1-4-2 16,4-3 3-16,-3 2 0 16,-4 7-9-16,-8 4 13 15,-8 9-4-15,-2 5 6 16,-2 5-4-16,0 0-4 15,0 5-4-15,-9 15 6 16,-2 4 16-16,1 1-12 16,2 1-4-16,5-3 0 15,3-2 0-15,0-3 3 16,3-2 6-16,9-6-8 0,1-2 7 16,4-4 0-16,11-4-7 15,10-2 4-15,7-13-4 16,6-9-1-16,-2-6-9 15,-9-3-24-15,-11 0 6 16,-18 7 18-16,-11 13 7 16,-2 13 2-16,-20 0-18 15,-1 21 18-15,-2 8 9 16,7 4 2-16,13-1 5 16,5-1-8-16,15-5 9 15,17-3 0-15,5-5-13 0,6-7 19 16,-3-7-22-1,-2-4 13-15,-4-12 3 16,-4-7-13-16,-4-9-4 0,-6-7-22 16,-10-9-70-16,-10-6-191 15</inkml:trace>
  <inkml:trace contextRef="#ctx0" brushRef="#br3" timeOffset="-167177.92">20816 7680 1117 0,'0'0'0'0,"0"0"-29"16,0 0-112-16,0 0 141 16,0 0 19-16,0 0 17 15,0 0-3-15,90-20-13 16,-55 6 4-16,-1-2-24 16,-3-3-3-16,-6-3 2 15,-7-1-15-15,-7-3 1 16,-9-1 8-16,-2 0-3 15,-2 3 8-15,-10 5 4 16,1 7 2-16,0 6 12 0,2 6 5 16,-1 2-2-1,-1 25-18-15,-3 13 6 0,-2 14 17 16,3 5-9-16,1-2-13 16,4 2 20-16,1-3-19 15,0 1 9-15,1-2-12 16,1-4 1-16,2-9-6 15,3-13 5-15,0-12-15 16,0-12-2-16,0-5-68 16,12-8 70-16,5-12 13 15,7-1 2-15,2 5 8 16,0 12-8-16,2 4 0 16,0 8 22-16,2 13 4 0,2-1-1 15,-1-2-12 1,-1 0-8-16,-4-5 11 0,1-6-16 15,0-6-1-15,1-1-4 16,1-8-2-16,-2-11 2 16,-4-6-1-16,-4-4 6 15,-7-4-4-15,-6-4 2 16,-4 4 2-16,-2 8-1 16,0 10 1-16,0 11 0 15,0 4-2-15,0 19 2 16,0 8 12-16,0 5-12 15,10 3 2-15,4-6 4 16,6-4-3-16,2-6-3 16,3-4 3-16,0-7-3 0,0-5 0 15,2-3-3-15,1 0 3 16,0-14 3-16,0-5-3 16,0-6-7-16,-3-7 3 15,-4-6-24-15,-3-4 11 16,-7 0-4-16,-4 4 21 15,-7 9-5-15,0 6 4 16,-2 8 1-16,-7 8 6 16,-1 5-2-16,-1 2 12 15,-1 11-16-15,-2 16 7 16,0 17-1-16,2 14 6 16,4 9 3-16,4 12 10 15,3 6-7-15,1 10 0 16,0 7 9-16,0 1 5 15,0 3-6-15,0-3-13 0,-2-8-10 16,-3-17 3-16,-2-19-6 16,-5-22 0-16,-7-18 0 15,-4-15 3-15,-5-4-5 16,-5-23 2-16,1-15-12 16,1-12 7-16,9-4-1 15,10-2 5-15,12 0 0 16,6 0-11-16,22-3 10 15,13-8-34-15,9-5-4 16,7-5 14-16,7-6-35 0,3-1 30 16,2-2 17-1,-3 0 13-15,-2 4-3 0,-8 4 8 16,-8 9-3-16,-12 9-1 16,-11 8 0-16,-11 6 8 15,-7 7 11-15,-7 8 0 16,0 3 7-16,-2 5-23 15,-5 5 13-15,-2 7-10 16,4 3-5-16,1 4 13 16,2 2-11-16,2 2 0 15,0 0-3-15,-3 4-2 16,2 19 2-16,-2 13 2 16,-1 11 2-16,-1 9 14 15,0 4-11-15,0 6 3 16,1 2 2-16,1 1-4 0,3-5-7 15,0-9-1-15,0-12-2 16,3-15 2-16,9-12-12 16,2-11-23-16,5-5 22 15,4-6 10-15,3-6 3 16,1 2 6-16,0 10-3 16,0 0 7-16,2 4-3 15,0 7 1-15,2 0 7 16,-1-2-8-16,-1-5-7 15,-2-4 0-15,-5 0-4 16,-3-8-1-16,-7-9-6 16,-7-2-10-16,-5-6-2 0,-8-4-58 15,-20-7-141 1,-14-8-435-16</inkml:trace>
  <inkml:trace contextRef="#ctx0" brushRef="#br3" timeOffset="-166877.75">21456 7584 967 0,'0'0'0'0,"0"0"0"16,0 0 7-16,0 0 12 0,69-27-7 15,-63 8 1-15,-6-2-3 16,0 2 19-16,-5-1-12 16,-13 7 20-16,-2 6-4 15,-2 7-12-15,1 0-20 16,2 12-1-16,5 8-6 16,6 8-16-16,8 6-5 15,11 2-62-15,25 0-93 16,12-5-340-16</inkml:trace>
  <inkml:trace contextRef="#ctx0" brushRef="#br3" timeOffset="-165392.08">23235 7686 911 0,'0'0'184'0,"0"0"-184"15,0 0-19-15,0 0 19 16,14 55 30-16,-14-10 20 0,-3 10-16 15,-8 2-14-15,1 0 7 16,3-8-22-16,1-8 5 16,2-6-4-16,1-7 2 15,2-9-16-15,0-7 1 16,1-6 4-16,0-4-6 16,0-2 7-16,0-1-2 15,-2-16-13-15,-2-8-10 16,-1-8 27-16,0-8 0 15,3-10-5-15,2-9-1 16,0-7 2-16,1-3 1 16,12 0 3-16,6 5 5 0,5 10 2 15,4 12-5-15,1 12-1 16,-2 13 16-16,-2 8-17 16,-3 8 0-16,-2 2-5 15,-3 0 10-15,-3 14-3 16,-4 9-2-16,-2 8 3 15,-7 10 11-15,-1 7-8 16,-7-1-3-16,-12 0 4 16,-5-4-6-16,-4-4-1 15,1-6-6-15,2-7-7 16,9-9 3-16,9-7-11 16,7-7 20-16,4-3-29 15,26 0 17-15,11 0 10 16,9 7 3-16,0 9 0 15,-9 8 4-15,-13 5-3 0,-15-2-2 16,-13-2 2-16,-4-4-1 16,-24-4 10-16,-6-4-4 15,-3-5-5-15,8-5 11 16,9-3-11-16,15 0-1 16,5-2-1-16,10-14-5 15,17-5 0-15,9-5-4 16,6-1-1-16,3 3 3 15,-4 6-39-15,-6 7 29 16,-10 11 18-16,-9 0 0 0,-6 9 12 16,-3 9 6-1,0 4 11-15,-3 2-4 0,5 2-19 16,1-3-5-16,3-4 16 16,3-1-15-16,5-5 0 15,3-5 0-15,1-4-2 16,5-4 5-16,4 0-1 15,-2-14-4-15,-1-4 0 16,-3-5-4-16,-5-5-9 16,-5-4 0-16,-4 0-15 15,-10 4 24-15,-2 3 3 16,-2 8 1-16,0 6 10 16,-6 2 1-16,-4 7 3 15,-1 2 1-15,-5 0-9 16,0 13 4-16,-4 6-8 15,-1 6-2-15,1 0 13 0,2 1-11 16,0-1 7-16,4-4-9 16,3-4-9-16,6-7 4 15,5-2-32-15,0-6-17 16,5-2-6-16,12 0 44 16,3 0 15-16,2 0 0 15,-2 0 1-15,-1 13 12 16,-1 3 7-16,2 0 20 15,2 1-8-15,-1-2-23 16,3-6 13-16,-3-3-10 16,3-6-8-16,-1 0 19 0,3-4-22 15,0-11 0-15,-1-5 0 16,-2-4-1-16,-1-5-4 16,-1-2-1-16,1-5 2 15,0-4 3-15,-1 0-21 16,-4 3 22-16,-4 8 10 15,-5 8-3-15,-4 10 1 16,-4 6-3-16,0 3 2 16,0 2-14-16,-7 0-4 15,-7 11 11-15,-3 6 2 16,4 8 6-16,7 0-16 16,6 0 6-16,2 1-32 15,19-3 34-15,9 1-9 16,5 0 9-16,0 1 2 15,1 2-1-15,-7-1 12 0,-5-1 1 16,-9-4 3-16,-8-3 14 16,-7-7-19-16,0-1-6 15,-13-4 25-15,-14-3-14 16,-12-3-17-16,-7 0-35 16,-2-3-18-16,1-7-34 15,3-3-184-15</inkml:trace>
  <inkml:trace contextRef="#ctx0" brushRef="#br3" timeOffset="-165023.8">23814 7648 1064 0,'0'0'0'15,"0"0"-31"-15,0 0 31 16,0 0 5-16,70 28 0 16,-52-28 19-16,-1-14-17 15,-2-5-3-15,-4-4 0 16,-10-3 3-16,-1-1 4 0,-21 3 12 15,-9 4-4-15,-4 5 17 16,-2 8-31-16,1 7 6 16,3 0 7-16,6 15-15 15,5 12-2-15,8 7-1 16,8 6-14-16,5 1-13 16,9 0-68-16,14-5-143 15</inkml:trace>
  <inkml:trace contextRef="#ctx0" brushRef="#br3" timeOffset="-159941.79">14345 2922 450 0,'0'0'222'15,"0"0"-187"-15,0 0 14 16,0 0 19-16,0 0-3 16,0 0-18-16,0 0-5 15,0 0-16-15,0 0-12 16,-3-1-6-16,-2-1-4 15,-5 2-4-15,-4 0-3 16,-6 0-3-16,-7 0-7 16,-4 0 2-16,-1 7 8 15,0 2 1-15,-2-1-4 16,4 3-8-16,-3 0 9 0,1 1-1 16,2 1 3-16,0 0 2 15,6 0 2-15,1 1 1 16,3 0-1-16,3 1-1 15,0-1 0-15,2 2-1 16,1 0 1-16,2-1 0 16,2 2-1-16,1-1 2 15,2 1-1-15,1 3 0 16,1-1 0-16,1 1 1 16,0 3-1-16,2 0 0 15,2 2 2-15,0-1-1 16,0 0 8-16,0 0-9 15,2 0 0-15,5 2 1 16,0 1 3-16,0 2-4 16,0 5 0-16,0 1 3 0,-3 3-2 15,-1-2-1-15,-1 0 0 16,-2-3-2-16,0-1 3 16,1 0-1-16,1 0 0 15,0-1 1-15,5 0-3 16,-1-1 2-16,1-1 0 15,0 1 3-15,0 1-3 16,-1 0 0-16,-3 2 0 16,-1 0 2-16,-2-2-3 15,2-1 1-15,-2-1 0 0,2 0-1 16,1 0 2-16,-1-2-1 16,2 1 0-16,1-2 0 15,0 0-1-15,-1 0 1 16,0-1 0-16,-1 2-4 15,-3 0 6-15,2 0-2 16,-2 2 0-16,0-1 0 16,0-3 0-16,0 1 0 15,0-4 0-15,1 1 0 16,0-3 0-16,0 1 0 16,1-1 0-16,-2 2 3 15,0 2-5-15,0 1 2 16,0 0 0-16,0 2 0 15,0-1 0-15,-3-1 0 16,-1 1 0-16,1 2 3 0,-1-1-4 16,1 0 1-1,0-2 0-15,0-1-1 0,-2 3 1 16,1 0 0-16,-3 3 4 16,-2-2 0-16,2 2-4 15,0 0-1-15,0 1 1 16,1 4 0-16,-2 3 4 15,0 0-4-15,1-2 0 16,-2-3 3-16,2 0-5 16,-1 0 2-16,0 0 0 15,0 3 11-15,0-1-10 16,0 2-1-16,0-3 6 0,1-1-5 16,0-4-1-16,-1-1 0 15,1-1 0-15,0 1-1 16,0-1 1-16,1 1 0 15,-1 0 2-15,0 0 2 16,0-1-2-16,1 3-2 16,-2-2 0-16,-1 2-1 15,1-3 1-15,-2 1 0 16,3 1 6-16,-2 1-5 16,2 1 10-16,0 1-11 15,1-2 0-15,1-5 4 16,-2 1-1-16,1 2-3 15,-1 2 6-15,2 2-2 16,-1 3 9-16,0 1-13 16,0 0 0-16,0 2 12 0,1 0-9 15,0 0-3-15,2-3 6 16,2 0-4-16,0 2 6 16,1-4-8-16,0 1 0 15,0-1 2-15,0-2-1 16,0 0-1-16,0 3 2 15,0 3 0-15,-2 5 5 16,-1 1-7-16,-1 0 0 16,4-1 15-16,-2-2-15 15,1 3 0-15,1-1-1 16,0 2 3-16,0-1 3 0,0-2-5 16,0 0 0-16,0 0 2 15,0-1 0-15,0 2-2 16,-1 0 7-16,-2 1-3 15,-1-2-1-15,0-3-3 16,-1-2 0-16,0-3 4 16,0 0-4-16,-1-2-4 15,1 1 3-15,1-1 2 16,-3 1 0-16,2-3-1 16,0-1 0-16,1-1 0 15,-1-4 0-15,3 1 0 16,-4-5-1-16,6-2 5 15,-2 0-7-15,2-1 3 16,0-1 0-16,0-3-6 0,0-1 6 16,0 0 0-16,0-4-4 15,0 1 7-15,0-4-9 16,0-1 0-16,5 0 0 16,2-3-3-16,6 0-5 15,6 0 6-15,7-2 6 16,6-5 2-16,7 1 0 15,4-1 0-15,5 2 0 16,0 0 10-16,3 1-4 16,2 0-2-16,1-1 3 15,3 0-7-15,-4-1 12 16,1 1-12-16,-6 1 0 0,-5 0 2 16,-6 3-2-1,-10 0 0-15,-9 1 2 0,-9 0 2 16,-6 0-3-16,-3 0-1 15,0 0 0-15,2 0-5 16,0 0-24-16,5-3-60 16,0-4-114-16,-1-2-454 15</inkml:trace>
  <inkml:trace contextRef="#ctx0" brushRef="#br3" timeOffset="-123355.36">11227 11799 1030 0,'0'0'13'0,"0"0"-9"0,0 0-3 16,0 0 16-16,0 0 11 16,0 0 4-16,0 0-32 15,0 0 0-15,-18 12 7 16,27 47 16-16,-1 10-7 16,-1 4-14-16,-2 2 3 15,-1-4 6-15,-1-2-11 16,0-7-2-16,-1-11-5 15,0-10-2-15,-1-12-14 16,-1-11 22-16,0-6-4 16,0-11 5-16,0-1-2 0,0-5 5 15,-5-18-6 1,-8-13-8-16,-1-13 4 0,1-13 7 16,0-12 1-16,3-5-1 15,2-7-7-15,4-1 5 16,4 2-3-16,0 3-5 15,10 6 10-15,13 9 0 16,2 10 2-16,7 9 1 16,2 10-3-16,-2 10 0 15,0 8-3-15,-6 12 3 16,-5 8-1-16,-6 2 0 16,-4 17 2-16,-6 13 13 0,-4 11-14 15,-1 11 3-15,-5 3 11 16,-12 4-14-16,-2-1 0 15,-3-4-1-15,5-7 1 16,4-8-16-16,6-10 3 16,5-12-5-16,2-10 14 15,0-8-23-15,9-1 1 16,11 0 12-16,7 0 9 16,5 0 4-16,2 13 1 15,-3 11 0-15,-6 9 14 16,-8 5-14-16,-14 5 1 15,-3 4 3-15,-15-1-2 16,-9-5 17-16,-1-8-19 0,5-12 0 16,7-8 5-16,8-9-1 15,4-4-4-15,1-4-2 16,0-19-33-16,1-11 8 16,11-8 14-16,3-6 13 15,4 2 5-15,1 8 4 16,0 10-9-16,2 12 13 15,-2 9 1-15,0 7-2 16,-1 5-2-16,-2 13 1 16,-2 7 26-16,-2 3-29 15,-2 0 0-15,-2-2 0 16,2-1-3-16,0-4 3 0,1-5-8 16,-1-7 2-1,0-6-9-15,2-3 0 16,2-12-23-16,7-17 11 0,0-9 5 15,2 1 11 1,-3 10 1-16,-3 11 2 0,-4 14 8 16,-1 4-1-16,-1 17-7 15,5 6 30-15,2 4-14 16,3-4-9-16,2-6-7 16,1-6 3-16,-1-8-4 15,-1-5 1-15,-2-1 0 16,0-17-4-16,-1-8 3 15,-4-7-4-15,-3-8-1 16,-3-4-6-16,-4-9 9 16,-2-10-23-16,-4-7 4 0,0-7-3 15,-4 1-2 1,-12 8 26-16,-2 16 1 0,0 20 19 16,0 18 48-16,2 15-52 15,0 11-5-15,3 24 0 16,5 15 10-16,6 9-8 15,2 4-5-15,18-2 2 16,13 0-15-16,8-7 6 16,3-4-1-16,3-10-2 15,-1-12-8-15,-2-8-1 16,-7-11 9-16,-5-9-1 16,-7 0-4-16,-4-22-21 0,-6-12 10 15,-4-13-13-15,-3-17-14 16,-2-12 9-16,-2-13 3 15,-2-6 8-15,0 6 24 16,0 20 4-16,-4 27 29 16,-4 28 113-16,-1 15-74 15,-4 30-64-15,-1 21 29 16,2 15-16-16,7 6 13 16,5-3-32-16,9-6-7 15,16-8 2-15,5-5-4 16,6-6-20-16,5-6-27 15,0-10-145-15,1-8-332 16</inkml:trace>
  <inkml:trace contextRef="#ctx0" brushRef="#br3" timeOffset="-123105.89">12561 11655 1047 0,'0'0'36'0,"0"0"-22"16,13 58-24-1,-8-23 19-15,-2 1-12 0,3-4 3 16,2-3-85-16,2-5-46 15,1-6-163-15</inkml:trace>
  <inkml:trace contextRef="#ctx0" brushRef="#br3" timeOffset="-122808.09">12858 11597 1090 0,'0'0'0'0,"0"0"-29"16,-39 73 29-16,37-46 8 0,2 0-4 15,18 2-2-15,15-2-2 16,5-1 0-16,1-4 3 16,-7-4 2-16,-12-4 7 15,-10-3 15-15,-10 0-19 16,-6 0 16-16,-19 1 6 15,-6 1-17-15,-5-3 6 16,1-1-19-16,8-6-23 16,11-3-33-16,13 0-31 15,3-7-266-15</inkml:trace>
  <inkml:trace contextRef="#ctx0" brushRef="#br3" timeOffset="-121841.14">13506 11672 1005 0,'0'0'0'0,"62"-18"-63"15,-25 2 63-15,-6-3 1 16,-5-5 1-16,-7-3-2 16,-7-2 2-16,-9-1-2 15,-3 5 0-15,-3 6 0 0,-13 6 42 16,-6 13 16-16,-5 0-33 16,-3 14-2-16,-1 14 5 15,3 6 16-15,8 4-27 16,10 1-10-16,10-2 6 15,0-4-13-15,14-5-2 16,11-7-1-16,4-3 6 16,1-7-6-16,0-7 3 15,0-4-3-15,1-4 1 16,-2-15-17-16,1-9 1 0,-1-6 17 16,-2-4-7-1,-6 5 0-15,-7 10 12 0,-8 13-4 16,-5 7 30-16,-1 3-16 15,0 3-14-15,0 12 0 16,0 3 11-16,0 2 2 16,2-3-13-16,10-5-3 15,4-6-2-15,5-6-11 16,3 0-4-16,0-17-1 16,2-7 0-16,-3-5 8 15,-5 0 3-15,-5 3 10 16,-6 8 10-16,-4 10-2 15,0 8 1-15,-2 0 5 16,2 22-7-16,3 16 34 16,-1 14-28-16,2 13-2 0,3 8 9 15,1 9-8 1,6 7 13-16,3 13-6 0,4 7 0 16,1 2-14-16,-3-2-5 15,-8-13 0-15,-12-17 4 16,-2-18-4-16,-29-15-5 15,-15-14 4-15,-11-8 1 16,-6-11-8-16,1-12 8 16,9-1 0-16,11-21-10 15,17-11 6-15,12-12-3 16,11-11 1-16,4-10-12 16,20-6 11-16,9-2-39 0,6-1 10 15,4-4 25-15,6-2-4 16,2-5 4-16,3 0 5 15,-3 1-2-15,-5 13 4 16,-15 21-9-16,-16 21 13 16,-14 20 45-16,-3 9-12 15,-22 14-33-15,-7 13 28 16,0 8 15-16,5 1-3 16,14-4-39-16,12-2 3 15,13-9-8-15,20-4-10 16,12-10 0-16,12-7-25 15,11-4-28-15,9-18-39 16,6-6-126-16</inkml:trace>
  <inkml:trace contextRef="#ctx0" brushRef="#br3" timeOffset="-121090.15">15209 11418 1165 0,'0'0'7'15,"13"69"-7"-15,-8-29 1 0,-5-7 6 16,0-3-1-16,-7-7 3 15,-4-5-6-15,1-7 12 16,6-7-1-16,3-4-14 16,1 0-22-16,0-3-1 15,11-7-3-15,7 2 26 16,9 4 0-16,4 4 1 16,6 0 3-16,2 0 1 15,5 0-5-15,3 0 0 16,3-2 2-16,-2-8-3 15,0-5 1-15,-3-4 0 16,-6-3-3-16,-7-4-4 16,-8-7 5-16,-12-5 2 0,-10-8-2 15,-2-8 2 1,-16-4 0-16,-16-2 3 0,-11 9-10 16,-18 9 7-16,-14 15 0 15,-11 13 12-15,-6 14 10 16,1 6-1-16,10 21-12 15,11 10-9-15,15 9 35 16,20 6-35-16,17 1-12 16,18-4 11-16,11-5-1 15,25-8-6-15,17-9 0 16,11-7-2-16,11-12 6 16,9-8-15-16,7-3-10 0,3-19 16 15,5-12-4-15,-3-11-1 16,-10-7 8-16,-10 2 4 15,-24 12 6-15,-21 14 3 16,-17 14 8-16,-11 10 24 16,-3 7-1-16,0 18-19 15,0 12 43-15,-2 3-37 16,2 0 14-16,2-4-17 16,13-2-13-16,2-5-5 15,3-4-7-15,-2-6-7 16,0-5-19-16,-3-9-44 15,-2-5 19-15,-4-3-170 16,-6-15-450-16</inkml:trace>
  <inkml:trace contextRef="#ctx0" brushRef="#br3" timeOffset="-120931.36">15869 11026 1302 0,'0'0'0'0,"0"0"-66"16,0 0 59-16,-61-19 7 16,61 19-56-16,0 12-42 15,24 7-34-15,11 3-94 16</inkml:trace>
  <inkml:trace contextRef="#ctx0" brushRef="#br3" timeOffset="-120240.14">16372 11249 1033 0,'0'0'13'0,"0"0"-11"15,-39-68 22-15,21 43-5 16,0 4 13-16,4 4 12 16,4 4 0-16,3 3-7 15,2 6-5-15,2 2-23 16,-1 2 18-16,-1 0-26 15,-2 6-1-15,-6 12 11 16,1 7-6-16,1 3 4 16,2 6-8-16,2 0 3 15,0 5 16-15,4-3-20 0,3-5 3 16,0-6-7-16,0-10 1 16,8-5-17-16,10-10-10 15,7 0-11-15,6-20 22 16,8-5-9-16,0-1 19 15,-5 8-1-15,-8 8 18 16,-8 10-8-16,-4 0 0 16,0 14 1-16,5 4 21 15,0 0-15-15,1-2-7 16,0-5 13-16,1-2-8 16,-1-7-5-16,0-2 3 0,-1-3 0 15,2-15 6 1,-3-8-9-16,-1-6-14 0,-3-7 14 15,-4-4-26-15,-3 1 0 16,-6 3-14-16,-1 8 27 16,0 10 13-16,-2 11 0 15,-4 9-10-15,2 1 5 16,-2 11 5-16,0 14 3 16,-2 10 13-16,4 7-13 15,4 11 5-15,0 10 1 16,0 4-2-16,0 11 33 15,7 2-26-15,0 5 9 16,2 4 17-16,2 0-15 16,-1-3-1-16,-2-4-8 15,-3-6-10-15,-2-6 20 0,-1-10-25 16,-2-10-2-16,0-14 1 16,-9-12-32-16,-5-8-32 15,-1-8-10-15,3-7-7 16,5-1-63-16,2-15-371 15</inkml:trace>
  <inkml:trace contextRef="#ctx0" brushRef="#br3" timeOffset="-118889.09">16929 11093 1087 0,'0'0'27'15,"0"0"-25"-15,65 38-2 16,-40-9 19-16,-5 3 0 16,-5-2 11-16,-5-2-23 15,-4-6-7-15,-6-6 5 16,0-4-5-16,0-7-7 15,-9-4 7-15,-2-1 4 16,0-8 5-16,1-9-9 16,8-10-10-16,2-2-4 0,5 0 11 15,17 2 3-15,8 5-4 16,5 0-13-16,5 6 16 16,0 4-19-16,-2 2 7 15,3 1 12-15,-1 1-19 16,1 0 0-16,-1-4 6 15,-2-2-21-15,-3-2-18 16,-6 0-45-16,-10 3 71 16,-11 3 26-16,-8 4 2 15,-3 5 56-15,-17 1-7 16,-4 2 16-16,-4 13 0 16,1 8-29-16,4 2-28 0,4 3 23 15,9 0-32 1,7-1-1-16,3-2 0 0,0-3-5 15,9-7-2-15,3-5 4 16,2-2-11-16,1-7 14 16,1-1-21-16,-1-7 10 15,1-11 12-15,1-6-9 16,-4-3 9-16,-1 0-33 16,-5 2 33-16,-3 8-3 15,-2 9 9-15,-1 8 16 16,-1 0-2-16,0 12-20 15,2 6 20-15,2 5-16 16,5-1 6-16,1-3-9 0,3-4-1 16,4-5-4-1,3-4 0-15,4-6-12 0,2 0 9 16,1-8-46-16,-2-9 10 16,1-4 39-16,-6-6-72 15,-3-5 71-15,-3-5-2 16,-2-3-8-16,1 3 15 15,-2 6 5-15,-1 10 23 16,-5 9 20-16,-1 10 9 16,-2 2-37-16,0 15-20 15,-2 12 44-15,0 9-13 16,0 2-17-16,-9 2-10 0,1-6 16 16,1-2-9-1,0-4-9-15,4-6 0 16,0-7-2-16,2-7 3 0,0-4-3 15,1-4 0-15,0 0 3 16,0 0-3-16,0-12-8 16,0-7 3-16,0-4 3 15,8-6-3-15,5-4-2 16,6-4-5-16,2-2 7 16,3 3-2-16,-1 6 7 15,0 10-8-15,-3 9 18 16,-2 11-11-16,-4 0 1 15,-1 11 0-15,-2 12 22 16,-3 3-11-16,-1 3-4 16,-2 0 6-16,-3-1-6 0,0-4-2 15,1-1-3-15,-2-8 2 16,-1-2 2-16,1-5-6 16,-1-4-3-16,0-2 1 15,0-2 4-15,0 0 3 16,1 0-5-16,4 0 0 15,4-12-3-15,2-9 3 16,7-8-10-16,5-8 9 16,4-2-18-16,3 3 3 15,-4 9 11-15,-8 14 5 16,-5 11-4-16,-3 2 5 16,-1 12-1-16,-1 12 20 0,1 5 2 15,-1 0-16-15,1-2 5 16,2-2-10-16,5-7 14 15,2-6-15-15,3-4 0 16,1-7 18-16,2-1-14 16,3-10 26-16,0-11-20 15,-1-6 1-15,-2-8-22 16,-8-5 11-16,-4-2-68 16,-12-3-30-16,-4 3-394 15</inkml:trace>
  <inkml:trace contextRef="#ctx0" brushRef="#br1" timeOffset="-19122.77">15899 4226 740 0,'0'0'0'16,"0"0"-34"-16,0 0-33 16,0 0 67-16,0 0 9 15,0 0 9-15,0 0-5 16,0 0 1-16,9-2 5 15,5 2 5-15,4 0-10 0,4 0-10 16,1 0-3 0,2 0 8-16,5 0-8 0,2 0 1 15,2 0-1-15,1 0 2 16,3-2-1-16,3 0 1 16,4-1-3-16,4 1 1 15,5-2 6-15,3 0-10 16,1-1 3-16,-1 2 0 15,1-3 3-15,-2 4-3 16,1-1 2-16,-3-1-9 16,-3 2 13-16,-1 0-6 15,-2 0 0-15,2 0 0 16,-2-1-1-16,1-1 0 16,1-2 1-16,-1 2 3 0,2-2-3 15,2 1 0-15,1 1-1 16,-1 0 2-16,-1-1-2 15,-3 1 0-15,-1-3 1 16,1 1-5-16,1-1 5 16,2 0-3-16,-2 1 2 15,2-1 2-15,-1 0-5 16,-1 2 4-16,2-2 0 16,1 1 0-16,-1-1 0 15,0 2 0-15,1 0 0 16,4 0 3-16,1 0-2 0,-1 0-1 15,0 1 0 1,-8 0-8-16,-3 0 9 0,-4-2-1 16,-6 2 3-16,-6 0 0 15,-5 0-3-15,-7 1 0 16,-7 0 1-16,-4 2-8 16,-3-1 14-16,-1 0-14 15,1-1-5-15,-1 1-107 16,-3-2-201-16</inkml:trace>
  <inkml:trace contextRef="#ctx0" brushRef="#br1" timeOffset="-17840.83">16618 7530 731 0,'0'0'0'0,"0"0"-96"0,0 0 23 16,0 0 5-16,0 0 68 16,0 0 15-16,0 0 21 15,24 0 11-15,-1 2-31 16,5 0-1-16,5 0-4 15,4-2-10-15,4 0 10 16,5 0-1-16,3 0-10 16,4 0 18-16,4-4-17 15,0 2-1-15,0 0 3 16,0-1 0-16,3 1 2 16,0-2-5-16,0 0 0 15,-4 1-2-15,-3-1 2 16,-2 3 0-16,1-1 1 15,-3 0 0-15,2 1-1 0,1 0 0 16,-2 1 0 0,2-1 17-16,0 1-17 0,-1 0 0 15,1 0 6-15,1 0-5 16,-2-1 3-16,0 0-4 16,1 1 0-16,2-2 2 15,4 1-2-15,0-2-4 16,-1 1 4-16,3 0 0 15,3-1 3-15,3-1-3 16,-2 1 1-16,0-1-6 16,-4 1 8-16,-2-3-3 15,-6 2 1-15,-3-1 1 0,-6 1 2 16,-7-2-4 0,-6 1 1-16,-8 2 8 0,-6 1-7 15,-7-1-1-15,-4 3 7 16,-4 0-8-16,-1 0 0 15,0 0-12-15,0 0-43 16,-1 0-133-16</inkml:trace>
</inkml:ink>
</file>

<file path=ppt/ink/ink6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1-27T04:38:55.182"/>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4172 5603 839 0,'0'0'0'0,"0"0"-6"15,0 0 6-15,0 0 15 16,0 0 34-16,0 0-15 16,0 0 3-16,0 0-12 15,-38-57-24-15,35 41-1 16,-2-6 18-16,-1-7-14 16,-1-8 11-16,-4-8-15 0,1-5 6 15,-3-1-6 1,2 0 0-16,3 2 0 15,2-1-2-15,3-1 6 0,3-2-3 16,0-3-1-16,0 0 3 16,9 1-5-16,3-1 2 15,5 2 0-15,1-1-2 16,3 1 3-16,0 3-2 16,4-1-3-16,1 1 4 15,0 2 0-15,0 5 0 16,1 2 0-16,1 0-3 15,3 0 3-15,5-1 0 16,1 0 0-16,4 2 2 16,0 0-8-16,2 1 6 15,1 0 0-15,-1 2 3 0,0-1-3 16,2 2 0-16,-2 1-4 16,1 2 12-16,1 2-11 15,5 1 3-15,0 0 0 16,8 1 2-16,2 1-2 15,2 0 0-15,2 1-5 16,4 3 10-16,3 1-14 16,2 1 9-16,-1 3 0 15,1 2 3-15,-2 3-2 16,-4 3-1-16,-2 1 0 16,-4 1 2-16,0 2-3 15,1 2 1-15,-1 0 0 16,-1 2-5-16,-1-2 6 15,-4 0-1-15,-6 3 0 0,-3 1 0 16,0 0-4-16,-4 2 3 16,2 0 1-16,-1 0 1 15,2 0-1-15,3 0 0 16,4 2 0-16,-1 3 3 16,4 1-2-16,-2 3-1 15,-2-1 0-15,2 2 0 16,2 3 0-16,-1-1-1 15,-1 3-2-15,-2 1 6 16,-2 2-7-16,-1 2 4 16,1 0 0-16,-1 2-4 0,-3 0 6 15,3 0-2 1,-5 2 0-16,-1-2 2 0,1 1-6 16,-2 0 4-16,0 0 0 15,0 1-2-15,0 1 3 16,-1 1-1-16,-3 0 2 15,-2 4 2-15,-1-1-5 16,-2 2 1-16,2-2 0 16,-1 2-8-16,0-2 14 15,-2 0-6-15,-3-2 0 16,-2 0 1-16,0 1-3 16,-3 1 2-16,2 3 0 15,-3 1 0-15,1 1 0 0,0 1 0 16,-2 0 0-1,1 1 2-15,-1 2 2 0,-1-1-4 16,0 1 0-16,1 2-3 16,-3-3 6-16,1-1-3 15,-1 2 0-15,-4 2 3 16,-2 0 0-16,-2 1-3 16,-3 2 0-16,0-4 0 15,-3 2 7-15,1-1-7 16,-3-2 1-16,0 2 1 15,-2-4 1-15,0-1-3 16,0-3 0-16,2-2-2 0,-1 1 11 16,1 0-9-1,0 3 2-15,-2 2 0 0,0 6 3 16,0 1-5-16,0 2 0 16,0-3 1-16,-3-1 5 15,-3 0-6-15,-1-1 1 16,0 0 2-16,-2 0-3 15,0-2 0-15,-2 0 0 16,2-2-4-16,-1 1 4 16,-3 1-1-16,-3 2 0 15,-2 2-4-15,0 1-1 16,-1-1-15-16,5-4 10 16,0-4-1-16,1-1 8 15,2 1 3-15,-3-1-5 16,0 1 12-16,-1 2-13 0,-3-1 7 15,-1 1-8-15,-3-1 1 16,-1 5-1-16,-3-2 0 16,0 3-23-16,1-1-12 15,-1-4 41-15,3-4-7 16,1-5 5-16,-1-2-1 16,2-3 5-16,-5-3-1 15,-1 2-5-15,-1-1 5 16,1-2 0-16,-1 1-14 15,4 0 15-15,-2-2 0 16,3-3 0-16,-4 1 0 16,-1-5 2-16,-3 3 0 0,-5-1-4 15,-3 1-11 1,-4-2-80-16,-1 2 31 0,1-1 62 16,5-2 0-16,4-1 43 15,4 1 10-15,2-5-12 16,-2 2-14-16,-2-2-25 15,-2-1 25-15,-6 2-22 16,-6-3 3-16,-8 4-6 16,-5-2-1-16,-1 1 6 15,6 0 7-15,6-2 6 16,7-1 23-16,0-1-26 16,4 0-6-16,-2 1-2 15,-1 1-9-15,-1 1 3 16,0 0-3-16,0-1 1 15,0 0 3-15,2-2-4 0,2-2 0 16,4 0 0-16,1 0 1 16,0 0-1-16,0-6 0 15,-1 0 3-15,-2 0-1 16,-6-1-2-16,-3 1 0 16,-8 2 0-16,0-1 3 15,3 0-6-15,3-1 2 16,7-3 1-16,5 1 4 15,0-2-4-15,0 1 0 16,0 0 2-16,-1 0 0 0,-1-1 0 16,0 2-2-1,-1-1 5-15,2-1-11 0,1 3 6 16,3-3 0-16,3-1-5 16,-1 1 4-16,1-1 1 15,3 1 0-15,-4 0 2 16,2 3-2-16,-1-2 0 15,-1 0-3-15,-1 0 0 16,3-1 1-16,-2 0 2 16,1-1 0-16,-2 0 2 15,1 0-10-15,-1-1 8 16,2-1 0-16,0 1 2 16,0-1-2-16,1 2-1 15,-1-2-1-15,4 0 4 0,-1 0 0 16,2 1-2-16,-1-1-1 15,3 0 1-15,2 0 0 16,0 1-1-16,1-3-1 16,3 3 4-16,0-1-1 15,-2-3-1-15,2 3 0 16,-2 0-1-16,3-1 5 16,-4 1-3-16,2-3-1 15,-2 3 5-15,1-2-4 16,0 3-1-16,1-1 0 15,0-3-1-15,0 3 6 16,0-1-5-16,0 0 0 16,0-1 3-16,1 0-9 0,0 1 6 15,0-2 0-15,3 2-4 16,1-2 4-16,0 1 0 16,1-1 0-16,1 2 2 15,-2-1-4-15,4 1 2 16,-2-1 0-16,2 0 5 15,0-2-5-15,0 0 0 16,3-1-6-16,-3 1 12 16,2-2-11-16,-2 1 6 15,1 1-1-15,-3-1 11 16,-1 0-6-16,-3 1 8 16,0-2-13-16,-1-2 7 15,-2-2-5-15,0 0-2 0,0-2 0 16,-2-2 3-16,-1 0-3 15,2-3 0-15,-2-1-3 16,3 0 9-16,2-4-16 16,5 0-2-16,2-2-14 15,3-5-17-15,4 1-79 16,0-3-149-16</inkml:trace>
  <inkml:trace contextRef="#ctx0" brushRef="#br0" timeOffset="1967.66">5228 5250 724 0,'0'0'151'0,"0"0"-151"16,0 0-5-16,0 0-4 15,0 0 3-15,0 0 6 0,-14-55 4 16,14 31 2-1,0-4 17-15,0-1-3 0,0-2-19 16,5-3 15-16,-1 0-9 16,6-5-3-16,1-2-4 15,5-2 1-15,6-1-1 16,3 2 0-16,2 4 0 16,1 1-4-16,4 3 4 15,4 1 0-15,5-1 4 16,0 0-1-16,1-1 2 15,3-1-5-15,4 1 0 16,0 1-8-16,3 3 12 16,1 3-4-16,3 2 0 15,3 4 7-15,7-1-8 0,0 3 1 16,-1 2 0-16,0 4-9 16,-4 4 9-16,0 3 0 15,-1 3 0-15,-3 2 0 16,-1 2-3-16,-2 0 3 15,0 0 0-15,3 4 5 16,-2 3-5-16,1 1 0 16,2 2-3-16,2 1 9 15,-1 0-4-15,-3 3-2 16,-2-1 0-16,-6 2-10 16,-3 1 10-16,-1 2 0 15,-2 2-5-15,2 3 3 16,-3 0 0-16,2 4-4 0,-1 1-4 15,-2 0 5-15,-1 1-10 16,-5-1 2-16,-2-1 11 16,-1 1-14-16,-1-1 14 15,-2 0 1-15,-1 4 1 16,-2 1-3-16,-3 2 3 16,-2 4-8-16,-1-1 1 15,-4 1 11-15,-2-1-4 16,-4 0 0-16,0 1 1 15,-2-2 2-15,0 1-3 16,-1 0 0-16,1 2 10 16,0-1-6-16,0 3 0 0,-1 0 5 15,-1 3-8 1,-2 0 30-16,-2 2-30 0,-1-2 10 16,0-3 7-16,-6-1-17 15,-5-2 2-15,1-1-3 16,-3 0 3-16,-5 3 0 15,0-3-3-15,-3-1 0 16,-4 1 0-16,-1-3 5 16,-1 2-5-16,-2-3 0 15,2-1 2-15,2-2 0 16,4-1-2-16,-3-4 0 16,0 1 3-16,-1 0-3 0,-5-3 0 15,-4 0 0-15,-4 0 7 16,-4 1-15-1,-4 0 8-15,-2 1 0 0,0-2 1 16,0-2 1-16,4-1-2 16,3-4 9-16,-2 3-3 15,0-3 10-15,-5 0-16 16,-2 0 0-16,1-5 3 16,2-1-1-16,4-2 0 15,7-4-2-15,2-1 5 16,2-2 2-16,4-1-7 15,-1 0 0-15,-1 0-1 16,-2 1 1-16,-2 1 0 0,-1 1-3 16,-2 0 11-1,2-3-9-15,1 0 1 0,-2 0 0 16,2 0-3-16,-2 0 6 16,2 0-3-16,1-3 0 15,-1-2 0-15,1 0-10 16,-2-2 10-16,-2 1 0 15,1-2-8-15,-3 0 8 16,1-1-1-16,3 0 1 16,1-3 0-16,5 2-11 15,2-3 11-15,0 1 0 16,-1-3 2-16,1 0-2 0,-1-3-3 16,-1-1-4-1,2-1 7-15,2-2-12 16,-1 1 4-16,0 2 3 0,1-1-2 15,-3 0 10 1,5 0-5-16,-4-1 2 0,2-2 0 16,4 0-4-16,1-1 0 15,2-3-4-15,2 0 5 16,2-2 3-16,0 1-3 16,0-1 3-16,-1-2 0 15,-1-3-9-15,0-2 9 16,-3-4-19-16,-1-4 14 15,2-4-29-15,0-4 14 16,0-9-19-16,2-10-91 16,3-6-22-16,5-5-79 15</inkml:trace>
  <inkml:trace contextRef="#ctx0" brushRef="#br0" timeOffset="3218.93">5947 5340 888 0,'0'0'0'0,"0"0"-44"0,0 0 44 15,-23-62 3-15,23 47 1 16,0-2-2-16,0-1 9 15,4-1-6-15,6-3 7 16,4-3-12-16,2-1 0 16,4-2-4-16,5-3 5 15,3-1-2-15,5 0-3 16,1 5 4-16,-1 7-4 16,0 3 4-16,0 5 0 15,1 3-1-15,2 2 1 0,2 1 0 16,6 2-2-1,4 1 7-15,4 1-10 0,7 1 5 16,4-1 0-16,2 2 4 16,5 0-4-16,1 0 0 15,-1 4 5-15,-2 8-5 16,-6 1 2-16,-5 3-2 16,-7 2 0-16,-5 2-6 15,-6 3 6-15,-4 1-2 16,-4 3-1-16,-8 0 6 15,-4 3-6-15,-4 0-7 16,-3 1 10-16,-3 1-4 16,-2 0-1-16,1 1 5 0,-1 1 0 15,-3 4 6 1,-1 0-12-16,-3 1-1 0,0-1-5 16,0-4 0-16,-3-2-54 15,-8 1 66-15,-2-2 0 16,-4 1 3-16,-2-2 13 15,-2-1-12-15,0-1 3 16,-5-4-7-16,-2 0 0 16,-2-3 0-16,1 0 4 15,-3-1-4-15,-1 0 7 16,-3-3-4-16,-4-2 5 16,-2 2 36-16,-1-4-35 15,0-1 11-15,-2 0 16 0,2-2-23 16,-1-1 2-1,-2 1-14-15,-1-2-1 0,1-1 22 16,1-3-18-16,2-4 7 16,4 0-1-16,2 0-7 15,2-6-1-15,0-2-2 16,1-1 0-16,0 1 5 16,-1-2-5-16,-1 0 0 15,-1 1-5-15,1-2 10 16,0 0-4-16,2 1-1 15,0-5 0-15,2 2-7 16,2-3 7-16,1 0-13 16,4-1 10-16,4 0 2 15,2-1 0-15,4-2-3 0,1-1 4 16,1-4 1-16,4-2-1 16,1-5-10-16,2-3-3 15,3-4-9-15,1-5 4 16,2-3-10-16,0-1-17 15,2 0 15-15,8 10-9 16,3 4 1-16,3 7-58 16,7 0 10-16,4 1-228 15</inkml:trace>
  <inkml:trace contextRef="#ctx0" brushRef="#br0" timeOffset="4069.14">6353 5450 706 0,'0'0'3'16,"0"0"5"-16,0 0 20 15,-19-65 19-15,19 49-20 16,0-2-1-16,0 1-8 16,4 3-6-16,6-1-7 15,5 1 9-15,3 1-14 16,3 1 0-16,6 1 11 16,1 0-10-16,3 0-1 0,2 2 6 15,1 3 1-15,2 1 6 16,0 3-13-16,1 2 0 15,-1 0 1-15,1 4 1 16,0 6-2-16,1 3 0 16,0 0 2-16,-3 2-11 15,-4 2 9-15,-3 0-10 16,-5 3 8-16,-7 2-14 16,-4 1-1-16,-4 2-16 15,-5 0 1-15,-3 1 24 16,0-1-5-16,-3-2 5 15,-8 0 4-15,0-2 4 16,-3-2 0-16,-3 1 6 16,-3-2-3-16,-3 2 21 15,-2-1-21-15,-4-2-3 0,-1-2 27 16,-2-1-14-16,-4-1 16 16,-3 0 1-16,-2-2-26 15,2-3 33-15,1-2-29 16,3-6 3-16,1 0 11 15,3 0-20-15,-4-7 0 16,-1-7 8-16,-3-4-4 16,-1-2-6-16,0-4 0 15,2-2 0-15,6-1 7 16,7-3-7-16,9 0-21 0,12-4-4 16,4-1-6-1,11-3-3-15,18 0-10 0,8 4-51 16,4 5-5-16,3 7-20 15,1 5-4-15,0 5-64 16</inkml:trace>
  <inkml:trace contextRef="#ctx0" brushRef="#br0" timeOffset="7555.22">6588 5487 439 0,'0'0'154'16,"0"0"-138"-16,0 0-16 0,0 0 20 15,0 0 10-15,14-61-22 16,-1 53 4-1,1 0 2-15,0 1-5 0,0 6 16 16,0 1-8-16,-1 0-16 16,-3 3 17-16,-1 8-14 15,-3 6-2-15,-1 0-2 16,-3 2 3-16,-2 1-3 16,0-1 11-16,-7-2-7 15,-6-3 23-15,-3-3-27 16,-2-2 19-16,-1-3 7 15,1-1-11-15,-2-3 2 16,2-2-6-16,1 0-8 16,3-2 7-16,1-10-8 15,2-1-2-15,0-4 12 0,3 0-4 16,2-5 1-16,1-1-9 16,5-1-9-16,0 3 8 15,3 2-22-15,7 6 23 16,3 4 0-16,2 1 0 15,2 4 2-15,2 3-2 16,-2 1 0-16,3 0-4 16,-1 7 4-16,-1 8-1 15,-3 3-3-15,-3 1 7 16,-4 2-11-16,-3-2-2 0,-5-1 5 16,0-2-11-1,-2-4 18-15,-12-1-4 0,1-2-2 16,-5-4 4-16,-1-2 4 15,1-3-4-15,3 0 3 16,1-1 1-16,3-10-3 16,1-2-1-16,4-3 3 15,1 0-2-15,3-1 9 16,2 0-2-16,0 1-2 16,0-2 0-16,9 5-6 15,6 1 0-15,2 4 0 16,1 1 4-16,2 6-9 15,-2 1 4-15,-1 0 0 16,-3 13-7-16,-4 6 8 16,-3 1 0-16,-2 1-4 0,-5-1-7 15,0-2 0-15,-3-2 9 16,-13-2 4-16,-1-2 2 16,-4-4-4-16,2-1 0 15,-1-4 4-15,1-3-1 16,4 0-1-16,1 0-2 15,3-6 2-15,5-8-11 16,3 1-3-16,3-3 7 16,0 1 4-16,0 1-5 15,7 1 5-15,7 1-3 16,0 1 4-16,3 3-2 16,2 1 2-16,-1 6 0 0,0 1-4 15,-3 0 3 1,-1 8-1-16,-2 3-1 0,-3 4 3 15,-4 1-4-15,-5-2 4 16,0 0-10-16,-1-3 9 16,-12-1 1-16,-5-2 2 15,-1-3-2-15,1 0 1 16,0-4-3-16,4-1 2 16,2 0-13-16,6-8 1 15,1-5-48-15,5-3-32 16,0 0 81-16,0-1-26 15,10 3 36-15,4-1-11 16,1 3 12-16,3 3 11 0,-2 5-3 16,2 2 6-1,-4 2 0-15,2 0-1 0,-2 3 42 16,0 8-41-16,-1 2-5 16,-4 2 5-16,-4-1-9 15,-5 2-1-15,0-1 0 16,-12-1-4-16,-8-3 31 15,-3-2-29-15,1-1-1 16,1-5 13-16,2-3-14 16,5 0 0-16,4 0-4 15,3-7-37-15,3-5 40 16,1 0-17-16,3-5 18 16,0 0 4-16,3-1-4 0,6-2 0 15,3 2-3 1,2 3 6-16,3 4-7 0,1 3 4 15,-2 6 0-15,2 0 2 16,-4 2 5-16,2 0-4 16,-1 11 6-16,-1 3-9 15,-3 2 21-15,-4 0-21 16,-6 3-4-16,-1-1 0 16,-5-1-2-16,-13-3 4 15,-3-2 2-15,-2-2 0 16,1-3-1-16,2-3 2 15,3-4 1-15,2 0 12 16,3 0-14-16,4-4 0 16,0-8-4-16,3-2-10 0,1-1 14 15,2-4 14-15,2 1-5 16,0 1-6-16,2 0-3 16,7 2 0-16,6 2-2 15,0 4 8-15,1 4-8 16,-1 3 2-16,1 2-3 15,-2 0-2-15,-3 4 8 16,1 7-3-16,-4 4 4 16,-3 1-3-16,-5 1-2 15,0-2 2-15,-1-1-1 16,-12-1 15-16,-4-2-14 16,-2-1 7-16,1-3-5 15,0-4 1-15,2-3 5 16,4 0-5-16,-1-2-1 0,4-10-5 15,2-3 3-15,3-2-2 16,1-1 1-16,3 2 0 16,0 3 3-16,0 1-3 15,7 2 0-15,3 3 7 16,5 0-7-16,1 2-1 16,2 5-2-16,-2 0 3 15,-2 0-4-15,-3 5 2 16,-1 9 2-16,-3 3-4 15,-6 1 10-15,-1 0-6 16,0 0 0-16,-8-1 0 16,-7-4 1-16,-3-1-1 15,0-4 0-15,0-1 11 0,4-6-9 16,1 1-4-16,2-2 0 16,1 0 0-16,3-9-5 15,0-4-22-15,6-1 23 16,1-3-2-16,0 0 8 15,0 0-3-15,1 4 0 16,9 3 6-16,1-1-6 16,3 2 2-16,2 3 1 15,0 3-7-15,0 3-1 16,-1 0-2-16,-1 4 9 0,-1 10 1 16,-3 2 15-16,-1 0-15 15,-2-1 1-15,-6 1-2 16,-1-1 9-16,0-1-8 15,-10-1 8-15,-6-2-6 16,-3-2 7-16,1-3-9 16,-2-1 0-16,3-5-2 15,2 0 2-15,3 0-1 16,1-8-1-16,4-4 4 16,3-2-5-16,1-3-6 15,3-1 9-15,0-4-7 16,3-1 10-16,8 2-8 15,3 0-3-15,1 4-5 16,1 6-16-16,1 3 4 16,-1 4 11-16,-3 4 11 0,0 0-3 15,-3 6 6-15,0 8 11 16,-4 4 0-16,0 3 2 16,-4 0-7-16,-2 2-6 15,0-3 16-15,0-1-15 16,-10-4 4-16,-1-3 0 15,-2-3-4-15,-1-3 10 16,1-3-11-16,-2-3 1 16,1 0 6-16,2 0-7 15,-1-6-14-15,2-5 7 16,2 0 7-16,2-4-1 16,2 0 3-16,3 0 13 15,2-1 0-15,0-1-15 0,0-1-7 16,8 0 2-16,4-1 2 15,0 4 1-15,3 2-5 16,-1 6 7-16,0 0-11 16,-1 5 11-16,1 2 0 15,-1 0 0-15,0 5 2 16,-2 11 4-16,-1 6-2 16,-2 3-3-16,-2 3 22 15,-3-1-23-15,-3-2 0 16,0-4 11-16,-4-3-6 15,-6-4 18-15,-1-3-16 16,-2-4 0-16,0-3 6 0,0-2-13 16,0-2 0-1,-1 0 2-15,-2-1 6 0,3-9-16 16,-3-3 5-16,4-3 3 16,3-2-7-16,4-2 7 15,3-2-2-15,2 0 0 16,0 3-13-16,9 4 10 15,2 4 4-15,1 4-3 16,1 5-4-16,-1 2 8 16,2 0-6-16,-1 2 3 15,-3 10 6-15,-2 4-2 16,1 0-1-16,-4 0 4 0,-1-2-2 16,-3 1-2-1,-1-3-2-15,0-1 2 0,0-4-3 16,-2-4 1-16,-4-1-2 15,-2-2 4-15,2 0-5 16,-1 0-21-16,2-6-76 16,3-5-27-16,1 2 41 15,-3 1 38-15,2 2 41 16,-3 3 9-16,0 3 55 16,1 0 32-16,0 0 7 15,-2 2-2-15,0 9-57 16,2 0 3-16,1 2-23 15,3-1-11-15,0-3 16 16,0 0-20-16,0-4 0 16,5-2 0-16,1-1 0 0,2-2 0 15,0 0-6 1,1 0-10-16,-1-4 13 0,-4-5-33 16,-1 1 8-16,-3-3 20 15,0 1-6-15,-1 1 14 16,-8 1 6-16,-2 6 31 15,0 2 29-15,2 0-31 16,1 0-18-16,3 2 17 16,1 6-28-16,2-1-6 15,2 2 0-15,0 0 0 16,0-3 0-16,9-1 0 16,1-3-20-16,-1-2 17 0,2 0-18 15,2 0-1 1,-3-7 10-16,-4-2-18 0,-1-2 6 15,-5 0 4-15,0-1 12 16,0 1 8-16,-7 5 6 16,-4 2 32-16,-1 4 27 15,-2 0-49-15,4 2 16 16,2 5-20-16,2 2-12 16,1-2 0-16,5 3 0 15,0-5-11-15,0 1-20 16,2-2-34-16,5-2-105 15,0-2-211-15</inkml:trace>
  <inkml:trace contextRef="#ctx0" brushRef="#br0" timeOffset="8454.71">6632 5481 724 0,'0'0'5'0,"0"0"-1"15,0 0 10-15,0 0 42 16,0 0-46-16,0 0 2 16,0 0-7-16,-3-47-4 15,11 39 5-15,3 0-6 16,0 0 0-16,0 4-6 15,-1 1 6-15,-2 3-2 16,0 0-2-16,-2 3-9 16,-1 11 10-16,-4 2 0 15,-1 6 3-15,0-3-3 16,0-2 0-16,0-2 3 16,-3-4 0-16,-6-1-3 15,-1-4 3-15,-3-2 0 16,0-2 0-16,-1-2-2 0,3 0 2 15,-2-2 0-15,3-7-3 16,1-5-5-16,1-4 3 16,4-2 5-16,-1-3 0 15,3-3 17-15,2 2-13 16,0 3-4-16,0 1 0 16,3 6 6-16,6 3-11 15,2 4 5-15,2 5 0 16,-1 2-3-16,2 0 9 15,0 3-6-15,0 10 7 16,-1 5 1-16,-2 1 2 0,-4-1-10 16,-4 0 0-1,-3-4-5-15,0-1-5 0,0-2 5 16,-10-5 0-16,0-2 5 16,-1-2-1-16,0-2-8 15,2 0-1-15,0 0-17 16,2-6-59-16,2-2 8 15,1 1 44-15,2 3-26 16,2 2-58-16</inkml:trace>
  <inkml:trace contextRef="#ctx0" brushRef="#br0" timeOffset="13906.77">14224 5120 1040 0,'0'0'0'16,"0"0"-7"-16,0 0 7 15,0 0 9-15,0 0 4 16,0 0-11-16,-41-2-3 15,41-10 5-15,0-8-4 16,0-6 13-16,0-10-6 16,5-8 8-16,0-8-15 15,1-13 0-15,-2-4-5 16,3-3 5-16,0 1 0 0,2 4 6 16,2 0-5-1,1 2-2-15,8 0 0 0,5 2-9 16,12-4-4-16,8 0 17 15,10-2-9-15,8 0 2 16,4 4-1-16,3 4-6 16,3 7 6-16,-2 6 4 15,3 5-14-15,-1 6 15 16,2 0-1-16,2 1 1 16,4-2-9-16,5 2 1 15,6 1 6-15,3 2 2 16,3 1-2-16,1 2 3 15,-3-1-1-15,2 4 0 16,0 3 1-16,-2 4 2 16,1 5-3-16,4 2 0 0,3 5 3 15,6 3-3 1,1 3 0-16,0 2 9 0,-5 0-6 16,-4 3 10-16,-7 9-13 15,-7 4 0-15,-3 4 0 16,-2 1 3-16,0 4-3 15,-1 1 3-15,-5 0 0 16,0 4-5-16,-6 0 2 16,-1 4 0-16,-4 2 0 15,-4 3 0-15,-2-1 0 16,-3 2-1-16,-1-1 5 16,-1 5-4-16,1 2 0 15,1 2 4-15,2 1-10 16,3 1 6-16,-1-2 0 0,-4 2 5 15,-5-1-3-15,-8 2-3 16,-5 0 1-16,-7-1 0 16,-5 1-4-16,-3 1 4 15,-5 4 0-15,-1 1 2 16,-4 1-2-16,0 2 6 16,-1-3 5-16,-4 2-9 15,-3 0 24-15,-2-2-22 16,-4-1-3-16,0-2 17 15,0-1-18-15,0 2 1 16,-2-3 1-16,-5 0-1 0,0 0 3 16,-1 1 4-1,-2 3-8-15,0-2 3 0,-2 1 3 16,-2-4 1-16,-1-1-6 16,-5 1 4-16,0 0-3 15,-4-2-2-15,-1 0 0 16,0-4 4-16,-2 0-4 15,3-3 0-15,-2 1-1 16,-1-2 6-16,0-1-6 16,-3-2 1-16,-2 0-5 15,-4 0 5-15,-1 2 0 16,-1-2-5-16,1 1 1 16,2-3-14-16,2-2 13 15,1-3-7-15,-2 0 12 0,-1-2 3 16,-3-1-3-16,0-1-7 15,-4-1-5-15,-1-2 8 16,-2-3-2-16,-3-2-13 16,-2 0 18-16,-1-2-3 15,-2 4 7-15,-2-2-3 16,3 1 0-16,-1-1 1 16,-1-2 5-16,-3 1 0 15,0-2-5-15,-1-2 15 16,2 0-16-16,4-1 4 15,1-3 5-15,3 0-1 16,-2-2 1-16,2 0-9 16,1 0 0-16,1-1 4 0,-1 0 0 15,1-2-4 1,0 1 5-16,-1-3 3 0,-1 1-4 16,-2 0-4-16,2-2 0 15,-6 0 1-15,1-1 1 16,-2-1-4-16,3 0 0 15,4 0 2-15,2 0 2 16,3-5-2-16,-3 0 0 16,0 2-3-16,0-2 3 15,3-1 0-15,0 1 0 16,3-1 2-16,2-2-3 16,-1-2 1-16,-2 2 0 15,2-4-4-15,-3 0 7 0,1-3-5 16,0 3 2-16,0-2 0 15,-4-1 3-15,-1 0-3 16,-1 1 0-16,1-3-6 16,4 0 4-16,3-1 2 15,5 1-2-15,1-2 2 16,0-1 1-16,0 0-1 16,0 1 0-16,-1-3 0 15,0 3 0-15,1-1-2 16,1 1 0-16,3 0 2 15,0 0 0-15,-1-2-3 16,2 0 3-16,0-3-2 16,3-1 2-16,0-2-1 15,2-1-10-15,0-3 11 0,1 1-5 16,2 4 3-16,1 2 2 16,1 3 6-16,1-2-5 15,-1 0-1-15,0 0 10 16,1-1-6-16,0-2-8 15,1 0 4-15,0-2 0 16,1 0-5-16,0 0 6 16,-4 1-1-16,-1 1 4 15,-1-1-3-15,0 1-1 16,0-2 0-16,1 1 0 16,1-2-7-16,0 1 10 15,4-1-3-15,2 2 0 0,1 2 6 16,4 1-11-16,0-2 5 15,2 1 0-15,1-2 0 16,-1-6 3-16,0-2-3 16,0-4 0-16,1-1 0 15,0-3-4-15,3-5 4 16,0-6-8-16,2-2 2 16,0-2-56-16,9 4-9 15,3 4-42-15,2 1-235 16</inkml:trace>
  <inkml:trace contextRef="#ctx0" brushRef="#br0" timeOffset="15857.59">14947 5027 886 0,'0'0'0'16,"0"0"-24"-16,0 0 24 16,-6-61 9-16,6 41 2 15,0-3 3-15,0-2 22 16,4-4-30-16,5-3-4 15,4-3-2-15,2-4 7 16,7-1-9-16,3 0 2 16,6 0 0-16,7 2-2 0,5-2 2 15,3 0 0 1,3 0 4-16,1 2-1 0,4 2 0 16,2 2-2-16,5-2-1 15,3 2 6-15,1 0-6 16,3 3-1-16,1 0-4 15,4 4 10-15,2 1 2 16,0 2 2-16,1 3-7 16,1 1 25-16,0 4-26 15,5 2 3-15,0 3 13 16,4 1-17-16,-3 5 2 16,-2 2-4-16,-5 3 4 0,-2 0-1 15,0 0-1 1,-4 8 0-16,0 3 0 0,-1 2 0 15,-4 2 0-15,-1 0-1 16,-2-1 3-16,1 1-2 16,-5 4 0-16,-2-2 0 15,-6 3-1-15,-6 4 5 16,-4 1-4-16,0 5 0 16,-2 1 2-16,0 2 2 15,-1 3-4-15,-5 0 0 16,-1 3 11-16,-3 1-6 15,-4 0-4-15,-2 1 1 16,-2-2-2-16,-2 2 18 16,-2-1-18-16,-4 2 0 15,-3 1 14-15,0-1-11 0,-4 2 7 16,-1-1-10-16,0 1 0 16,-3-2 12-16,0-1-12 15,-1 0 0-15,0 0 1 16,0-1 1-16,-2-1-2 15,-5 1 0-15,-4-2 3 16,-3 0-7-16,-4 1-1 16,-3-3-6-16,-3-2 10 15,-3 0-2-15,1-1 1 16,-1-1-2-16,-3 0 4 0,1 1-11 16,-3 0 11-1,-2-1 0-15,-2-1 4 0,1-2-4 16,-3-2-1-16,0-1-8 15,-4-1 18-15,-6-2-14 16,-2 0 5-16,-4-2 0 16,4 1 8-16,-2-1 0 15,1-1-8-15,-3-1 1 16,-3 0 7-16,2-1 6 16,3-3-14-16,4 0 0 15,3-2 18-15,3-3-13 16,-2 0-5-16,0-3 14 15,-2-2-12-15,-3-3 0 16,0 1-2-16,0-3 0 16,-6 0-4-16,-1 0 0 0,0-7 3 15,0-1 1-15,7-2-1 16,2 1-3-16,1-1 2 16,1-1 2-16,2 0-2 15,-1 2 9-15,3-1-10 16,1-1 3-16,0 1 0 15,2-1 2-15,3 0-2 16,1 1 0-16,0-1 3 16,1-1-3-16,-1-1 0 15,-1 1-2-15,-1-1 9 16,-1 1-6-16,-2-2-1 16,-3-1 0-16,1-1-2 0,1 0 3 15,4 0-2-15,3-2-3 16,5 0 4-16,3 0-1 15,0-2 1-15,2 1 0 16,0 1-3-16,0-2 3 16,1 1 0-16,1-1 0 15,1 0 1-15,2-2-5 16,1-2 4-16,0-4 0 16,1-4-7-16,0-5 7 15,-1-4-1-15,-2-3 1 16,2-6 2-16,-1 1-2 15,4-4-3-15,6-3-10 16,3 0 6-16,5 1-22 0,0 3-37 16,15 4-12-1,13 4-67-15,7 3-167 0</inkml:trace>
  <inkml:trace contextRef="#ctx0" brushRef="#br0" timeOffset="17075.75">15757 4984 218 0,'0'0'657'15,"0"0"-657"-15,0 0-21 16,0 0 21-16,0 0 11 16,0-56 14-16,10 39-2 15,5 0-23-15,4-2 22 16,5-4-20-16,5-2 0 16,7-3 9-16,7-1 9 0,7 0-7 15,2 0-13-15,3 3 3 16,1 5 8-16,0 5-11 15,2 1 1-15,4 6 11 16,4 2-10-16,0 1 7 16,5 4-9-16,-1 2 7 15,5 0-9-15,-2 3 2 16,-1 10 0-16,-3 4-6 16,-3 1 5-16,-3 2 1 15,-8 3-1-15,-7 1 1 16,-5 2-8-16,-7 1-9 15,-3 0 3-15,-2 1 14 16,-3-1-11-16,-4 2 9 16,-5-1-3-16,-5 3 8 15,-5 1-9-15,-5 0 6 0,-4 0-8 16,0 1 3-16,0-1 3 16,0-1 0-16,-4 0-1 15,-2 1-6-15,-2 0-2 16,-3 1-13-16,-5 3 22 15,-4 0-20-15,-5 1 12 16,-5-4 7-16,0-4-27 16,-2-3 22-16,-4-3 8 15,-2-5-11-15,-3 0 11 16,-1 0 4-16,-3-3 5 0,0 0 10 16,-1-1 11-1,0-3 6-15,-4 1 4 0,-3-3-12 16,-1 0-9-16,-3-2 13 15,-2-4-14-15,2-2 7 16,-2-1-3-16,-1 0-13 16,4-7 18-16,1-6-27 15,8-3 0-15,5 0 5 16,1-3 0-16,1-1 3 16,-3 3-8-16,0-2 3 15,-1-1 4-15,0 0-5 16,1-2 0-16,2 0 14 15,3-2-12-15,7-4 1 16,3-1-4-16,4-3 4 16,3-2-10-16,2 0 6 0,5 0-1 15,6-4 5 1,8-3-5-16,1-2-20 0,20-4 16 16,13-2-11-16,11 5 6 15,6 6-28-15,7 9 6 16,2 9 5-16,1 6-16 15,4 5-40-15,-2 5-42 16,1 4-116-16,-1 0-157 16</inkml:trace>
  <inkml:trace contextRef="#ctx0" brushRef="#br0" timeOffset="17875.16">16228 5174 859 0,'0'0'0'15,"0"0"-26"-15,0 0 26 0,-9-56 20 16,14 42-8-16,9-1-4 16,6 3-6-16,5-3 1 15,5 1 20-15,6-1-23 16,3-1 15-16,4 0 6 15,3 1-2-15,1-2-6 16,2 5-8-16,0 4-5 16,2 5 21-16,-3 3-18 15,-2 0-3-15,-2 6 0 16,-3 5 3-16,-4 4 0 16,-1 4-3-16,-4 1-10 15,-3 3 9-15,-3 1-25 0,-6 1-4 16,-5 2 6-16,-5-1 2 15,-5-1-21-15,-5 2 32 16,0-2-1-16,0 0 1 16,-12 0 0-16,-6-1-4 15,-2 1 3-15,-4-1 12 16,-2-1 3-16,-3-1 7 16,-2-1-7-16,-4-4 32 15,-3-1-20-15,-7-5 6 16,0 0 17-16,-4-4 2 15,-1-1 1-15,0-4 1 16,1-2-7-16,3 0 7 16,0-6-32-16,-1-8 4 0,-1-4 4 15,1-4-12-15,2-6 3 16,5-3-9-16,4-1 0 16,4-2 6-16,5 0-6 15,6 2-4-15,9 2 0 16,12 2-13-16,0 1 11 15,21 2-4-15,9-1 0 16,8 3-1-16,5 4-21 16,7 3-31-16,9 5 26 15,5 6-47-15,0 5 4 16,-3 0-113-16,-10 7-246 16</inkml:trace>
  <inkml:trace contextRef="#ctx0" brushRef="#br0" timeOffset="20460.03">16600 5231 565 0,'0'0'253'0,"0"0"-246"16,0 0 22-1,0 0-10-15,0 0-19 0,-2-62 15 16,15 55-15-16,3 1 0 16,0 3 0-16,2 3 5 15,-2 0-2-15,0 0-5 16,-2 4 2-16,-3 8 0 15,-2 3 4-15,-5 3-4 16,-4 1-5-16,0-2 1 16,-13 0-5-16,-7-5 9 15,-3-1 14-15,2-2-12 16,-1-3 31-16,1-5-33 16,4-1 0-16,2 0 3 15,1-4-2-15,3-8-1 0,3-2-4 16,3-2 3-16,4 1-6 15,1-3 7-15,0 3 0 16,5-1-2-16,6 3-1 16,3 4 3-16,4 2-1 15,2 3 1-15,1 3-5 16,-1 1 5-16,1 0-5 16,-1 6 5-16,-3 7 0 15,-4 2 3-15,-4 1-6 16,-9 2 7-16,0-3-15 15,-3 0 11-15,-16-2 0 16,-2-3 13-16,-4-3-2 16,2-5 0-16,3-2-4 15,3 0-6-15,4 0 12 16,4-9-13-16,3-3-11 0,3-4 11 16,3-2-2-16,0 3 0 15,0-1 1-15,7 1 2 16,6 5 0-16,1 0-1 15,2 5-7-15,2 3 5 16,0 2 2-16,1 0 0 16,1 6 5-16,-1 5-3 15,-2 1 13-15,-5 2-15 16,-3-2 0-16,-7 0-2 16,-2 0 2-16,-4-1 0 0,-17-1 8 15,-3-2 0-15,-2-3 15 16,-1-2-22-16,1-3 5 15,2 0-5-15,6 0-1 16,2-8-1-16,7-4 0 16,2-2-16-16,6 1 12 15,1-2-9-15,0 0 3 16,8 1 7-16,6 3 8 16,4 0-4-16,2 5 0 15,1 3 0-15,1 3-2 16,-1 0 2-16,1 3 0 15,-3 10 7-15,-1 2-3 16,-4 1-4-16,-5 0 0 0,-9 0 8 16,0 1-16-1,-14-4 17-15,-9-1-1 0,-6-3 19 16,-2-3-20 0,0-2 2-16,2-4-2 0,6 0-7 15,4-2 6-15,6-9-6 16,6-4-19-16,4-3 19 15,3-3-14-15,3-1-4 16,10-1 13-16,3 3-7 16,3 5 11-16,1 5 1 15,3 5 0-15,1 5 10 16,3 0-9-16,0 0 4 0,2 7 9 16,-2 8-14-1,1 5 20-15,-6 0-20 0,-6 0 0 16,-9-3-2-16,-7 0 2 15,-9-1-1-15,-18-3 1 16,-10-2 7-16,-4-1 9 16,-4-6-16-16,1-2 0 15,3-2 0-15,7 0 0 16,7-3-1-16,7-10 0 16,8-2-23-16,5-2 4 15,5-2 8-15,2-1 12 16,0-2-4-16,7 4 4 15,7 1-2-15,6 4 2 16,2 3 3-16,2 2 5 16,3 5-4-16,5 2-2 0,2 1 16 15,3 0-16-15,-3 14 2 16,-3 2-4-16,-6 6 9 16,-9 2-18-16,-10 1 8 15,-6 0 0-15,-15-3-3 16,-16-3 4-16,-8-3 0 15,-2-5 21-15,-3-3-16 16,3-3-2-16,5-5-2 16,4 0-1-16,9-5 8 15,5-10-8-15,6-2-7 16,6-1-2-16,5-4 9 16,1 0-12-16,4-1 8 0,9 2-4 15,8 0-1 1,1 4 1-16,5 5 8 0,3 5 0 15,2 7 2-15,2 0-4 16,0 0 0-16,-4 13 2 16,-4 5 3-16,-7 4-3 15,-10-1-1-15,-9 0-2 16,-4 0 6-16,-20-3 2 16,-8-5-3-16,-7-4-1 15,-2-2 15-15,1-4-15 16,2-3 6-16,4 0-4 15,9-6-3-15,5-7 0 16,6-3-7-16,7-1-1 0,7-3-4 16,0 2-5-1,7-1 10-15,11 2 1 0,2 3-2 16,4 4 8-16,0 3 0 16,4 5 2-16,2 2-7 15,2 0 6-15,-1 5-1 16,-2 10 10-16,-2 3-9 15,-7 0 7-15,-7 2-8 16,-12-3 0-16,-1-3 1 16,-20-1 2-16,-11-2 17 15,-6-4-2-15,-3-3-13 16,0-2 8-16,4-2-13 0,9 0 2 16,9-6-9-1,6-5 7-15,10-3-23 0,2-2 6 16,3-1-15-16,14 4 21 15,1 1-8-15,1 3 19 16,1 3-13-16,-3 2 13 16,-1 4 0-16,-1 0-1 15,2 0 0-15,-2 2 1 16,1 6 1-16,-5-3 5 16,-2 0-4-16,-4-2-2 15,-2-2-13-15,-2-1 9 16,-1 0 4-16,0 0 2 15,0 0 7-15,-5 0-5 16,-5 0 6-16,-2 0-6 16,-1 0 7-16,0 0 6 0,0 2-11 15,0 5 14 1,5 3-2-16,0-1-16 0,5 3 10 16,3-1-12-16,0-1 0 15,0 0 1-15,7-3-1 16,4-1-2-16,1-3 2 15,2-3 0-15,1 0-10 16,2 0 8-16,1 0-9 16,-2-7 10-16,0-1-43 15,-7-2-2-15,-2 1 24 16,-7 0 18-16,0 2 4 16,0 2 0-16,-10 3 33 0,-1 2-4 15,-4 0-16-15,0 0-6 16,0 0-2-16,5 8 3 15,2 1 8-15,5 0-16 16,3 0 0-16,0 0-1 16,0-1 1-16,0-3 0 15,9-1 0-15,0-3-1 16,3-1-10-16,0 0 4 16,1-1 1-16,-2-5-4 15,-2 1-11-15,-4 1 0 16,-5 2 21-16,0 1 3 15,-2 1 28-15,-8 0-1 16,-5 0-19-16,1 0 18 16,3 0-23-16,4 3 1 15,4-2-7-15,3 0-5 0,0-1 3 16,0 0-21-16,9 0 10 16,-1 0 9-16,-2 0 8 15,-4 0 17-15,-2 0 21 16,0 0 11-16,0 0-11 15,-9 0-42-15,-6 0-36 16,1 2-51-16,2-2-227 16</inkml:trace>
  <inkml:trace contextRef="#ctx0" brushRef="#br0" timeOffset="23013.06">4829 11104 372 0,'0'0'619'16,"0"0"-619"-16,-66-11-78 16,50-2 78-16,-2-4 2 15,3 0 28-15,1-3 8 16,2-2-2-16,5-1-17 16,3-3 8-16,4-5-19 15,0-5 2-15,0-6-6 16,11-6-1-16,3-2 2 15,7-1-5-15,2-2 0 16,-1-6 2-16,4-1 4 0,0-2-6 16,2 2 1-16,4-2 7 15,7-1-2-15,6-6-6 16,3 1 0-16,6 2 2 16,-4 7 10-16,2 5-12 15,-1 8 12-15,-1 5-8 16,4 4 11-16,5 0-15 15,3 1 8-15,2-1 8 16,3 0-10-16,4-1-6 16,2-1 7-16,3 3 0 15,4 1 3-15,5 3-10 16,0 3 0-16,4 2 8 16,-1 0-8-16,1 4 0 0,0 2 2 15,2 2 0-15,-1 4 2 16,-2 3-4-16,0 3 0 15,1 5-3-15,-2 4 5 16,-3 0-2-16,-3 3 1 16,-6 8 2-16,-2 4-6 15,-2 2 3-15,-2 1 0 16,-2 2-7-16,-3-1 9 16,-2 1-2-16,0 4 0 15,-4 2 8-15,-2 5-10 16,0 4 2-16,2 3 0 15,0 1 3-15,-2 1-3 0,-1-2-3 16,-5 0 2-16,0-3 1 16,-1 1 3-16,0 0-3 15,-3 3 1-15,-5 0-6 16,-2 3 5-16,-5 3 0 16,-2 2 0-16,-3 3 2 15,-2 0-5-15,-1-1 3 16,-1 0 0-16,1-3 8 15,-2 0-6-15,-2 3-2 16,-2 1 2-16,-5 0 5 16,0 1-2-16,-5-1-5 15,-4 4 0-15,-3 2 15 16,-1 1-3-16,-2 0-12 0,0-2 9 16,0-3-8-1,-4-2 2-15,-4 0-2 0,-5-2 3 16,2 1 3-16,-3 1-4 15,-2 2-3-15,0 2 17 16,-2-1-16-16,-1 3 2 16,-1-5-3-16,-1-1 2 15,-2-3-1-15,-1-4-1 16,-1 0 0-16,-1-4-2 16,-1-3 5-16,-2-2 0 15,-3-2-3-15,-2-1 0 16,-2 1 2-16,-3 1-2 0,0-2 0 15,-2 0 0-15,2 0 3 16,-2-2-4-16,5-3 1 16,-3-2 0-16,-2 0 6 15,-2 2-6-15,-5 0 0 16,1 1 2-16,-1 1-2 16,-4 1-3-16,-1-1-1 15,-1-1 4-15,-1-3-1 16,0-1 2-16,-2-1-1 15,1-1 9-15,-4-1-9 16,-4 0 0-16,-2 0-2 16,-2 0 2-16,-5-1 7 15,-2-1-7-15,1-2 0 16,2-3-3-16,6-4 3 16,3-2-7-16,1-3 3 0,-1-1 4 15,1 1-5-15,-3-4 8 16,-2 0-3-16,1 0 2 15,2 0 1-15,1 0-3 16,-1-4 0-16,2-3-2 16,-1-3-7-16,2 0 9 15,4-2-9-15,5-1 4 16,-1-4-2-16,3 0 6 16,0 0-8-16,4-3 9 15,1 1-3-15,-1 0 3 0,3-1-5 16,-2 0 0-1,1-3-2-15,-1-2 7 0,2-2 0 16,4-1 0-16,0-2-2 16,2-1 2-16,1 1-5 15,-2 2 5-15,1-1 0 16,-1 3-2-16,4-2 1 16,3 1 1-16,2-1 1 15,2 0-1-15,0-1-6 16,4-1 2-16,0 1-6 15,0 0 5-15,2 0 5 16,2 2 0-16,0 0 3 16,2-1-3-16,-2 2 0 15,1-1-5-15,-1 1 5 16,3-2 0-16,-2 1 0 0,4-1 5 16,-1-1-10-16,-1-2 5 15,-1-1 0-15,0-1-3 16,0-1 5-16,0 1-2 15,3-3 0-15,0 1 4 16,3-2-7-16,4-6 3 16,0-5-12-16,7-8-13 15,0-3-11-15,14 0-8 16,10 4-25-16,4 7-32 16,4 7-57-16,-2 6-305 15</inkml:trace>
  <inkml:trace contextRef="#ctx0" brushRef="#br0" timeOffset="24778.08">5155 11135 655 0,'0'0'100'0,"0"0"-100"16,-8-57-23-16,8 36 23 16,0 0 32-16,8-2-4 15,3-2-4-15,1 0 6 16,2-4-14-16,2-2-12 16,4-3 19-16,3 0-22 15,4-3 2-15,3-1 20 16,4 3-6-16,2-1 14 15,-1 4-14-15,1 0-3 16,0 3 18-16,3-1-29 16,2-2 9-16,0-1-2 15,4-1-6-15,4 0 16 16,0 2-5-16,2 1-11 0,2 5 18 16,0 2-19-16,1 2 6 15,1 3 6-15,0-1-14 16,0 1 9-16,2-1-10 15,4-1 1-15,5 0 1 16,2 1 5-16,-2 2-7 16,2 1 11-16,-6 7-2 15,2 1 9-15,-5 3-18 16,-1 4 0-16,-3 2 2 16,3 0-2-16,2 0-1 15,0 6 0-15,0 5 2 16,-4 2-2-16,-3-1-2 0,-1 1 3 15,-4 1 4 1,-3 1-4-16,-4 2 0 0,-4 0-4 16,-4 1 8-16,-3 3-8 15,0-1 4-15,-2 3 0 16,1 1-3-16,0 3 5 16,-1 3-2-16,-4 0 0 15,-1 3 5-15,-3-2-7 16,-3 1 2-16,0 0 0 15,0 1-2-15,-4 0 2 16,3-2 0-16,-2 1 2 16,0 3 0-16,1-1 0 15,-3 3-2-15,2-1 0 0,-2 0 0 16,-4 1 0-16,-3-1 0 16,-1 2-1-16,-4-2 2 15,3 3-1-15,-3-2 0 16,0-2 3-16,0 0 0 15,0-4-3-15,-7-1-2 16,-7 1-4-16,-5-2 9 16,-3 3-3-16,-1 3 0 15,0-1 6-15,1-1-4 16,-3 1-2-16,2-3 0 16,0-1 0-16,-3-1 0 15,0-2 0-15,0-2 0 16,0 1 6-16,0-3-6 0,-1 1 0 15,0 0 0-15,0-3 8 16,-2 4-6-16,-2-2 5 16,-1 0-7-16,-1 1 1 15,-3-2 1-15,-1-1-2 16,2 1 0-16,1-4-4 16,2-2 7-16,1-3-3 15,-1-2 0-15,-2 0 7 16,2-3-8-16,-5-2 2 15,1-2-1-15,-3-2 3 16,1 1-1-16,-1-3-3 16,-2 0 1-16,-3 0 0 15,-2 0-5-15,-2-1 5 16,-3-5-6-16,1 1 0 0,-1-1 10 16,-1-1-4-1,0 1 0-15,2-1 3 0,2 2-4 16,-1-3 1-16,3 1 0 15,2-2-2-15,-3 0 2 16,4-1 0-16,1-2 0 16,3 1 0-16,6-2-10 15,5-1 10-15,2 1-2 16,0 2-7-16,3-2 12 16,-2 3-4-16,0-2 1 15,0 1 0-15,2 1-2 16,-2-2 2-16,1-1 0 0,-1 1 0 15,0-1 3 1,2 0-3-16,2 2 1 0,3-2 2 16,2 1 4-16,2 0-7 15,1-1 0-15,-1-2 1 16,-2-1 0-16,-4-3-1 16,-5-2 0-16,-2-1 2 15,-3-2-4-15,0-3 1 16,2-1 1-16,1-4-1 15,3-2 6-15,3-3-5 16,3-1 0-16,6-1-2 16,3-3-4-16,7-1 4 15,2 0-21-15,0 1 17 16,9-2-25-16,8-2 15 0,5-4-86 16,10-2-66-16,7-2-167 15</inkml:trace>
  <inkml:trace contextRef="#ctx0" brushRef="#br0" timeOffset="25962.27">6034 10996 943 0,'0'0'0'0,"0"0"-52"16,0 0 52-16,0 0 12 16,-8-65-10-16,13 45 14 15,9-1 42-15,1 0-33 16,4 2 0-16,4 0 1 0,6 0-22 15,6 0 17 1,6-1-12-16,4 3 1 0,4 0 20 16,2 2-30-16,-3 3 1 15,0 2 0-15,-2 5 4 16,-1 2 4-16,-2 3-9 16,1 0 0-16,-1 0-3 15,0 3 7-15,-1 4-4 16,-1 3 1-16,0 0 5 15,1 3-10-15,-4 0 4 16,-3 3 0-16,-3-1 0 16,-3 3 1-16,-4 1-1 15,-2 2 0-15,2 0 1 0,-5 3 0 16,-3 2-1 0,0 1 0-16,-5 2-5 0,2 2 5 15,-4 2-8-15,-2 0 5 16,-1 1 2-16,-3-3-4 15,1 0 2-15,-5-3 3 16,0-1-8-16,0 1 11 16,0 2-3-16,-9 0 6 15,-1 0-3-15,-5 1-1 16,1-4-2-16,-3 1 1 16,-3-5 11-16,-2 0-12 15,-2-2 0-15,-3-2 15 16,-2-2-13-16,-5 2 3 0,-4-3 0 15,-2-1-4-15,-1-3 23 16,3-3-23-16,4-4 5 16,1-3 9-16,0-2-15 15,-2 0 12-15,-5 0-5 16,-1-2-4-16,-1-5 5 16,0-2-7-16,0-3-1 15,-1 1 10-15,5-2 1 16,3-2 4-16,4-1 3 15,3-1-16-15,1-4 17 16,-1 1-19-16,2-1 0 16,2 1 9-16,2-3-4 15,-1-3 5-15,0-1-10 16,1-2 2-16,3-3-3 0,9-2 1 16,6-3-15-16,4-4 8 15,5-1-20-15,13 0 8 16,5 3-7-16,9 7-25 15,7 3 33-15,9 4-32 16,6 0-41-16,6 4-114 16</inkml:trace>
  <inkml:trace contextRef="#ctx0" brushRef="#br0" timeOffset="26645">6534 11196 1010 0,'0'0'2'16,"0"0"2"-16,0 0 2 15,0 0 5-15,-16-64 7 0,26 48-14 16,9 2-1 0,3-3 11-16,4 3-13 0,4 1 4 15,2 2 4-15,2 3-8 16,-2 3 29-16,4 2-30 15,-2 3-2-15,-4 0-7 16,0 9 1-16,-5 5-1 16,-2 4 0-16,-5 4 9 15,-4 2 4-15,-6 5-4 16,-2-2 0-16,-4-3 1 16,-2 0 1-16,0-2-2 15,-1 1 2-15,-12-2 4 0,-6 0-6 16,1-1 3-16,-7-2 9 15,-2 0 8-15,-3-1-19 16,0-2 5-16,-2-2 5 16,-3-4-10-16,-4-1 11 15,0-4-12-15,-4-4 3 16,4 0 17-16,0-7-13 16,5-12 12-16,3-5-9 15,5-6-5-15,4-6-5 16,6-4 4-16,7 1-3 15,7-1 1-15,2 6-2 16,9 3-4-16,15 4 2 16,6 1-9-16,6 5 10 15,3 5-6-15,-1 6-23 16,2 5 3-16,-1 5-62 0,-1 0-42 16,-6 0-127-16</inkml:trace>
  <inkml:trace contextRef="#ctx0" brushRef="#br0" timeOffset="29113.86">6677 11196 888 0,'0'0'8'16,"0"0"-4"-16,0 0 58 15,-72 7 7-15,56 4-47 16,7 2 13-16,4 0-14 16,5 3-19-16,0-3 2 15,2-1-4-15,10-1-2 16,6-5 0-16,2-3-11 16,5-3 3-16,-2 0-4 15,2-5 10-15,-3-5-2 16,-3-4-2-16,-3-2-1 15,-5-2 6-15,-4 0-2 0,-6 2-8 16,-1-1 8-16,0 2 5 16,-12 5 8-16,-6 0 3 15,-2 6 17-15,-4 4 21 16,-1 0-33-16,3 1 7 16,1 12-6-16,3-1-16 15,5 3 13-15,6-1-14 16,6 1-1-16,1-1 0 15,3-2-9-15,13 0 6 16,5-7-4-16,1-5-20 16,3 0 27-16,-2 0-20 15,0-10 10-15,-5-1 8 16,-7-2-9-16,-2 0 5 0,-8-1 2 16,-1 1 5-16,0 1 10 15,-10 0-10-15,-6 3 0 16,-3 5 26-16,-1 4-6 15,0 0 5-15,0 4-5 16,1 9-19-16,6 3 11 16,4 1-12-16,4 0 0 15,5 0-1-15,0-2 1 16,7-3-6-16,11-2 6 16,5-6-12-16,2-1 8 15,4-3-14-15,-4 0 8 16,3-10 7-16,-5-2-5 0,-3-3 3 15,-2 1 2-15,-7-1 4 16,-7 1-8-16,-4 0 7 16,-1 2 0-16,-16 2 8 15,-2 0-7-15,-5 5 21 16,-5 5 1-16,0 0-14 16,1 0 14-16,2 7-23 15,4 4 0-15,4 2 4 16,4 1-3-16,6 1-1 15,5 3 0-15,3 1 5 16,3 0-8-16,13-4 3 16,6-5-17-16,2-4 12 15,4-6-15-15,-1 0 8 0,-2-4 5 16,-4-6-5 0,-3-5 9-16,-6 2-8 0,-3-5 9 15,-9 2-2-15,0-2-1 16,-2-3 5-16,-14 1 0 15,-4 1 5-15,-3 3 7 16,-2 6-1-16,-3 6 8 16,-2 4 19-16,1 4-36 15,2 13 13-15,4 2-12 16,9 3-3-16,6 0 11 16,8 0-11-16,0-2-4 15,13-3-7-15,10-5 11 0,4-5-12 16,3-6 2-16,3-1-1 15,-1-2 8-15,-2-11-11 16,-5-1 3-16,0-3 4 16,-7-1 4-16,-7-2 1 15,-7 0 2-15,-4-4-10 16,-1 4 6-16,-15 2 8 16,-5 6 1-16,-3 8 35 15,-6 4-28-15,1 0 1 16,-1 9-4-16,1 11-2 15,5 2-3-15,6 1-4 16,7 3 0-16,9-3 4 16,2-1-4-16,4-2 0 15,15-4-1-15,5-5-8 16,1-6 8-16,3-5-16 0,-1 0 13 16,-2-3-3-16,-4-11-8 15,-4-1 8-15,-4-4-7 16,-7-1 0-16,-6-1 11 15,0 0-9-15,-9 2 12 16,-10 1 11-16,-3 7-7 16,-2 8 14-16,-2 3 9 15,1 5-14-15,2 13-1 16,3 1-12-16,6 4 0 16,10-2 8-16,4 1-8 15,1-4 0-15,16-5-3 16,7-3-9-16,2-7 10 0,1-3-16 15,-2-1 6-15,1-13 2 16,-6-5-1-16,-4-4-1 16,-7-2 2-16,-5 0 2 15,-4 0 3-15,-4 3 5 16,-13 5 0-16,-3 9 33 16,-5 8-12-16,0 0 10 15,-4 14-12-15,1 7-16 16,6 3 8-16,6 2-11 15,8-2 0-15,8-1-1 16,0-1 1-16,6-2 0 16,9-4-7-16,3-3 11 0,5-7-8 15,-2-3-8 1,1-3-6-16,-4 0 15 16,-3-13-12-16,-4-5 7 0,-3-1 7 15,-5-2-3-15,-3-1 2 16,0 0-2-16,-11 2 4 15,-5 4 3-15,-3 5 10 16,1 4-11-16,-4 7 21 16,1 0-17-16,1 12 5 15,1 5-11-15,8 5 0 16,7 0 13-16,4 1-13 16,2-3 0-16,16-3-4 15,5-5 4-15,6-6 0 0,1-3-7 16,0-3 0-1,-3-3 0-15,-2-8-3 0,-4-4 2 16,-7-2 4-16,-4-1 8 16,-10 0-4-16,0 2 0 15,-9 4 0-15,-10 5 15 16,-5 4-14-16,-1 3 12 16,-1 0 12-16,1 10-19 15,4 2-6-15,6 1-2 16,6-1 2-16,9 0-2 15,0-1-4-15,10-2-10 16,8-4 8-16,6-4-12 0,-1-1-7 16,-4 0 4-1,-4-7 7-15,-7-1 9 0,-7 1 3 16,-1 1 4-16,-1 2 20 16,-13 2-1-16,-5 2 5 15,-6 0 8-15,2 5-17 16,-1 5 14-16,5 0-29 15,8-2-1-15,4 1-2 16,5-3-3-16,2 1 1 16,0-1-2-16,2-1-5 15,9 0 8-15,3-3-14 16,0-2-5-16,-3 0 13 16,1 0-5-16,-5-8 12 15,-1-1 3-15,-5 2 0 16,-1 2 10-16,0-1-5 0,-5 4 2 15,-6 0 10-15,-5 2-7 16,2 0-2-16,0 0-8 16,6 4-30-16,3 0 9 15,5 0-104-15,0-4-320 16</inkml:trace>
  <inkml:trace contextRef="#ctx0" brushRef="#br0" timeOffset="31914.99">14310 10574 948 0,'0'0'0'0,"0"0"0"15,0 0 8-15,0 0 22 0,0 0 4 16,0 0-15-1,-45-59 17-15,40 38-25 0,0-5-1 16,3-6 9-16,0-2-18 16,2-3-1-16,0-1 4 15,0-2-4-15,0-2 7 16,0-2-5-16,0-3-1 16,0-2 8-16,0-4-9 15,7-6-2-15,7-6-1 16,6-4 4-16,2-4-6 15,6-3 1-15,6 0 3 16,0 5-3-16,4 5 3 16,4 9 1-16,-1 4 8 15,6 4-4-15,1 1-2 16,2 3-1-16,6 0 0 0,0-2 5 16,4 0-6-16,-2-4 0 15,2 1 3-15,0 2 1 16,1 3-8-16,2 5 4 15,1 3 0-15,2 5 1 16,7 2-1-16,2 3 0 16,4 0 1-16,0 1 6 15,-3 0-5-15,-1 2-2 16,1 1 5-16,-1 2 1 16,-1 1-6-16,2 4 0 15,-4 4 2-15,-2 5-2 16,-3 2 0-16,-1 4 4 0,1 1-4 15,0 0 11-15,-1 0-11 16,1 3 0-16,2 1 2 16,6 3 0-16,2 2 1 15,3 5-3-15,1 3 0 16,-2 4 7-16,-4 5-7 16,-6 5 0-16,-3 4-3 15,-1 4 8-15,1 3-7 16,-1 0 2-16,3 1 0 15,2 0 0-15,1 3 0 16,6 1 0-16,-2 3 4 16,0 0-2-16,-6 3-1 0,-6 0-1 15,-5 1 0-15,-9 2-2 16,-1 0 2-16,-5 3 0 16,0 0 9-16,2 3-4 15,-3 1-5-15,-1-2 2 16,-5 0 9-16,-4-1 5 15,-4 0-16-15,-2-2 1 16,-3 0-5-16,-2-4 12 16,-4-3-8-16,-2 0 0 15,0 0 4-15,-3-2 4 16,1-2-8-16,-3 2 0 16,-1 0 7-16,-2 1-6 15,-2 0-1-15,-3 1 0 0,0-4 4 16,-2 0-6-1,0 1 7-15,0-1-5 0,-5-2 4 16,-2 0-4-16,0-1 0 16,0 0 0-16,-2-2 3 15,1 1 4-15,0-1-7 16,0 1 0-16,-2 0 7 16,-1 1-7-16,-3-4 0 15,-3 2-2-15,0-2 8 16,-1-3-6-16,-2-1 0 15,-1-4 0-15,-1-3 0 16,-1 2 4-16,-1 0-4 16,0 1 5-16,-4 3-1 15,-1 3 20-15,-6 4-24 0,-1-2 0 16,-1-2-2-16,4 0 2 16,5-7-3-16,-1 1 3 15,0-1 0-15,-1 0 3 16,-7 5-3-16,-1-1 0 15,1 1-2-15,-3-3 2 16,2-4 0-16,0-2-5 16,-1-2 2-16,-5-2-8 15,-5-1 10-15,-3-1 1 16,0 1 1-16,-1 0 2 16,0-1-3-16,-1 1 10 15,-3-2-9-15,-7 1 6 16,-4-1-7-16,-7 2 0 0,-1-3-5 15,-3-1 9-15,2-6-4 16,7-2 13-16,6 0 0 16,7-2 7-16,3-1-19 15,2-4 7-15,-1-1 1 16,-2-2-2-16,-6 0-8 16,-4 0 1-16,-1-9 0 15,6 0 1-15,5-3-1 16,9-1-3-16,5-2-5 15,0 1 7-15,3-3 1 16,-3 1-4-16,-2 0 13 16,-5-3-6-16,-4 0-3 0,1-1 0 15,-1-1 1-15,4-5-1 16,5 0-4-16,7-5 3 16,1-1 0-16,3 2-1 15,-2 1-1-15,-2 2 3 16,-1-1-1-16,-5-1 2 15,1 1-2-15,0-1-10 16,2-2 11-16,3 2-3 16,1-1 3-16,3 1-3 15,1-1-12-15,1 1 13 16,1 0-1-16,3-1-2 16,1 2 10-16,0 1-12 15,2-1 6-15,1 0 1 16,2 0-12-16,0-1 7 15,1-2 3-15,0 1-8 0,1-2-6 16,-4 2 12-16,1 1 0 16,1 2 3-16,-2 2-9 15,0-1 16-15,2 0-6 16,2 0 0-16,0-4 2 16,1 1-4-16,0-2 2 15,-2-1-7-15,-1-1-1 16,1 0-8-16,-3 1-4 15,1 1 7-15,2-2 9 16,1-2-1-16,2-1 2 16,-1-2 3-16,2-4-2 0,0 0 2 15,1-1-4-15,1 0-23 16,6-3 14-16,4-4-1 16,3-3-3-16,4-4-47 15,15-2-26-15,6 0-89 16,5-2-273-16</inkml:trace>
  <inkml:trace contextRef="#ctx0" brushRef="#br0" timeOffset="33965.28">15343 10238 936 0,'0'0'0'16,"0"0"-43"-16,0 0 43 15,0 0 29-15,0 0-18 16,0 0 16-16,-50-64-9 16,50 50-2-16,3-3 10 15,8-3-25-15,5-3 6 16,2-2-6-16,5-2 0 0,8-6 10 15,4-3-10 1,8-3-1-16,3-6 18 0,4 1-11 16,4-2 1-16,1 2-2 15,6 2-4-15,-2 2 1 16,0 0-3-16,-3 5 3 16,2 5-2-16,3 4 2 15,2 3-5-15,4 4 4 16,2 3 1-16,0 1-3 15,3 3 0-15,-1 0 0 16,3 1-5-16,-1 3 9 16,2 1-4-16,3 5 0 0,-1 2 1 15,-4 0-6 1,-6 2 5-16,-7 8 0 0,-8 2 4 16,-5 4-4-16,-5 3 0 15,0 4 5-15,3 6-1 16,5 7 11-16,4 2-13 15,2 4-2-15,0 0 14 16,-3-2-12-16,-3 0-4 16,-5-3 2-16,-8 3 0 15,-5-1 1-15,-5 3-1 16,-2 1 0-16,-2 3-2 16,2 2 10-16,-1 1-8 15,0 1 0-15,2-1 2 0,-2-2 0 16,-3-1-2-1,-4-2 0-15,-5 2-6 0,-4-1 13 16,-7-1-7-16,-1-3 0 16,0-2 3-16,0 1-6 15,-3 2 3-15,-1 2 0 16,1 3 7-16,1-2-7 16,-3-1 0-16,-3-2-1 15,-4-2 5-15,-3 0-8 16,-5-3 4-16,-1-1 0 15,-3-3 2-15,-1 1-2 16,-2 0 0-16,0 1 0 16,-1 1 3-16,-1 0-5 15,-3 1 2-15,-2 1 0 0,-2-2-5 16,0-1 5-16,-1-3 0 16,2-4 1-16,-3 0 5 15,0-2-2-15,-3 0-4 16,-1-1 2-16,-3 0 11 15,0 2-13-15,-2-3 0 16,-2 0 13-16,-3-3-11 16,0-2 10-16,-1-3 3 15,2-4-9-15,3-1 20 16,3-3-24-16,0-2 1 16,1-2 4-16,-4-2 1 15,-4-2-7-15,-2 0-1 16,-1 0 3-16,-6-10 13 0,2-1-16 15,0-4-5-15,4-1 2 16,9-5 2-16,3 2-6 16,2-3 7-16,1 4 0 15,-2-2 5-15,1 4-5 16,-2-2 0-16,0-1-5 16,2 1 14-16,-2-1-14 15,3-2 5-15,0-4 0 16,1-1-5-16,4-1 8 15,0-4-3-15,3 1 0 16,-1-1 1-16,2 0-1 16,-4 3 0-16,2 0 1 0,0 2-3 15,2-3 4 1,2-1-3-16,4-2 1 0,6 0-13 16,3 0 11-16,5 0 1 15,1 0 1-15,1-1-4 16,-1-1 4-16,-2-1-7 15,2-1-2-15,0-3 9 16,1-1-4-16,2 2 2 16,2-2 4-16,0 4-2 15,1-1 0-15,2-4-3 16,2-3-2-16,0-4 5 16,2-5 0-16,14-2-11 15,11-5-23-15,11-3 23 0,11 2-29 16,5 2 28-1,1 9-13-15,-6 8-5 0,-3 5-68 16,-2 7-122-16,-1 3-190 16</inkml:trace>
  <inkml:trace contextRef="#ctx0" brushRef="#br0" timeOffset="35315.97">15839 10300 851 0,'0'0'0'16,"0"0"-1"-16,0 0 1 15,41-69 0-15,-18 52 48 16,2-1-25-16,3-2 37 15,6 0-15-15,4-2-23 16,5 1-6-16,0-1-13 16,-1 0 0-16,-1 5 21 0,-4 2-22 15,1 2 8-15,4 2 1 16,7 1-6-16,7 0 8 16,6 4-8-16,5 2-2 15,4 3 7-15,0 1-6 16,-3 0-6-16,-4 9 3 15,-7 3-1-15,-5 4 0 16,-6 1-2-16,-3 0 2 16,-1 3 1-16,-2 0-1 15,2 3 0-15,-1 3 0 16,2 1 1-16,3 4 5 16,0 0-6-16,-4 1 0 15,-5-2-2-15,-9 1 2 16,-7 1-8-16,-5-1 6 15,-7 2 4-15,-3 1-6 0,-3-1-1 16,0 1 5-16,-1-2 6 16,0 3-6-16,0 1 0 15,-2 2 2-15,0 2 0 16,0-1-4-16,-4-1 1 16,-9-2 1-16,-2 0-2 15,-4-3 2-15,0 0 0 16,-2-1 0-16,-1-1 1 15,-5 1 6-15,-1-1-7 16,-2 0 0-16,1 1-4 16,-2-3 4-16,-2-1 0 15,-1 0 1-15,-2-4-1 0,0 1 0 16,-1-4 0-16,3-1 2 16,-1 1 9-16,1-4-10 15,1 1-1-15,-4-2 0 16,0-3 2-16,-4 1-2 15,-5-2 0-15,-1-4 0 16,-1-1 13-16,3-4-3 16,4-3-2-16,1 0 4 15,2 0-8-15,-2 0 4 16,-3-7-8-16,-5-4 1 16,2-1-2-16,-2-3 1 15,1 0-5-15,1-4 0 16,3-1 5-16,0-1-1 0,4 0 1 15,0 0 0-15,3-2 1 16,1 4-1-16,4-2-1 16,6 2 1-16,2 1 2 15,3-1-2-15,4-2 0 16,0-2 0-16,4 0-10 16,1-4 10-16,3-2 0 15,-2 1-3-15,3-3 5 16,-1-1-2-16,0-1 0 15,2-1 5-15,1-4-8 16,4-1 3-16,1-2 0 16,0-1-3-16,3-2 5 0,11-3-4 15,3 2-6 1,6-3 4-16,2 4 2 0,6 5 2 16,4 3-1-16,8 2-5 15,4 1 6-15,5 0-16 16,4 1-13-16,1 4-27 15,-2 7-114-15,0 5-194 16</inkml:trace>
  <inkml:trace contextRef="#ctx0" brushRef="#br0" timeOffset="36387.57">16151 10569 917 0,'0'0'0'0,"0"0"-54"16,0 0 54-16,0 0 2 16,30-63 4-16,-9 49 9 15,4 1 17-15,3 0-2 16,7-3-5-16,6 3 22 16,6-3-29-16,2 2 10 15,1 1 3-15,-5 2-21 16,-1 3 2-16,-2 1-11 0,0 4 0 15,-1 2 8 1,-3 1-6-16,-4 0-3 0,-2 3 0 16,2 8 3-16,-3 3-7 15,2 4 4-15,1 3 0 16,0 1-3-16,-1 1 3 16,-4 2-6-16,-6-2-1 15,-5-1-21-15,-7-1-3 16,-6-2-19-16,-5 0 46 15,0 0-3-15,0 1 7 16,-6 0 0-16,-1 2 13 16,-1 1-13-16,1 1 6 15,0 3-6-15,-2 0 0 0,1-1 10 16,0 3 10-16,-3-3-14 16,0-2-6-16,0-1 2 15,-2-2 0-15,-2-2 0 16,-3-1-2-16,-1-3 9 15,-1 1-6-15,0-4-3 16,-2 2 3-16,-2-4-2 16,-3 0 15-16,0-2-15 15,-1-3 2-15,1 0 9 16,-1-3-4-16,1-2-8 16,1 0 0-16,-1 0 3 15,2-3 3-15,-1-4-6 0,-2-2 0 16,-6 1 9-1,-6-1-5-15,-5-1-2 0,-1 0 14 16,4-1 11-16,3-1-13 16,5-2-6-16,2-1 3 15,4-1 3-15,1-1-13 16,5-2 3-16,2-1 6 16,4-3-6-16,2-2 7 15,0-2-11-15,5-1 3 16,3 0-1-16,6-5-2 15,2-1-1-15,19-4-3 16,11-3-24-16,6 2 6 0,7-1-28 16,3 9 28-1,7 5-1-15,4 6-50 0,1 7-53 16,-2 4-204-16</inkml:trace>
  <inkml:trace contextRef="#ctx0" brushRef="#br0" timeOffset="37202.75">16459 10728 454 0,'0'0'379'15,"0"0"-379"-15,0 0 0 16,0 0 21-16,4-64-14 15,10 50 6-15,3-1 11 16,3 2-1-16,4 1 8 16,1 2-17-16,3 0 5 15,0 4 13-15,2 0-15 16,1 4 0-16,-3 2-15 16,2 0 5-16,-3 3-14 15,-1 8 4-15,-1 3-22 0,-1 2 13 16,0 0-43-1,-4 1-12-15,-5-2 15 0,-3 3-1 16,-5 0-38-16,-5 0 28 16,-2 0-10-16,0-2 46 15,0-1 9-15,-7-1 13 16,-2 0 5-16,-4-3 4 16,-1 0 3-16,0-4-6 15,-6 0 20-15,0 0 26 16,-3-3-15-16,-4-1 14 15,-3 0 25-15,-5-3-36 16,0 0-2-16,-2 0 0 0,1-4 28 16,3-7 23-1,4-1-46-15,2-5-3 0,6-4-16 16,3 0-17-16,7-5 9 16,8-1-11-16,3 1 0 15,2 1-7-15,17 4-10 16,3 1-13-16,5 6-19 15,5 2-34-15,3 3-7 16,3 3-144-16,-1 4-36 16</inkml:trace>
  <inkml:trace contextRef="#ctx0" brushRef="#br0" timeOffset="38987.11">16752 10704 279 0,'0'0'605'0,"0"0"-605"15,0 0 0 1,0 0 41-16,0 0-12 0,0 0-13 16,-50-34 47-16,34 32-45 15,-4 2 5-15,-4 0-2 16,2 0-4-16,0 7-2 15,1 4-4-15,4 0-10 16,4 2 5-16,4 1-6 16,5-1-2-16,4 0 1 15,0-1-7-15,7-3 0 16,11-2-12-16,3-3-21 16,3-3 35-16,5-1-40 15,-1 0-4-15,-1-2-13 16,-2-6 23-16,-5 1 27 15,-5-4 9-15,-4-2-11 0,-2-3 14 16,-3-2 0-16,-3 0 1 16,-3 1 3-16,0 5-1 15,-4 2 23-15,-8 5 38 16,-3 3-30-16,-2 2 10 16,-4 0-28-16,-1 3 10 15,1 7-3-15,2-1-15 16,4 4-5-16,4 0-2 15,5 1 6-15,5-1-14 16,1-1 8-16,0-2-9 16,12-3-9-16,3-2-5 15,1-3-9-15,3-2 18 0,-2 0-15 16,-2-2 17-16,-1-5-14 16,-3-2 13-16,-3 0 11 15,-2-3-11-15,-4 0 1 16,-2 1 10-16,0 2 2 15,-1 3 18-15,-10 3 8 16,-4 2 20-16,-2 1-8 16,-1 0-29-16,-1 0 13 15,1 5-7-15,3 5-4 16,3 2 7-16,3-1-15 16,4 2-3-16,5-1 0 15,0-3-9-15,3 1 4 16,10-4-13-16,4-2 1 0,3 0 16 15,1-4-13-15,2 0-10 16,-1 0 11-16,1-2-20 16,-3-6 18-16,-3 1 1 15,-4-1-4-15,-5 0 11 16,-5-3-11-16,-3 1 18 16,0 0 1-16,-9 1 1 15,-5 4 24-15,-4 2 26 16,-2 3-34-16,-1 0-3 15,-1 0-3-15,2 8 7 16,1 1 15-16,3 4-21 16,2-1-3-16,5 2-5 0,6 0-3 15,3-3-4-15,0 0 1 16,10-2-6-16,7-4 2 16,3-3-6-16,1-2 9 15,-1 0-10-15,0 0-9 16,-4-2 20-16,0-5-1 15,-5-1-5-15,-2-2 6 16,-6 0-15-16,-1-2 13 16,-2-1 4-16,0-3-1 15,-7 1 2-15,-3 3 3 16,-1 4-5-16,-5 3 39 16,1 5-29-16,-3 0 4 15,-2 0-2-15,0 9-5 0,0 4 9 16,2 2-13-1,4 2 0-15,6-3 14 0,5-1-16 16,3-2-2-16,0-3-1 16,13-4-4-16,4-2-6 15,3-2 2-15,3 0 3 16,-2-3 5-16,-4-6-7 16,0 0 7-16,-3 0-2 15,-4-3-14-15,-3-1 18 16,-4-1-14-16,-3 1 14 15,0 1-4-15,0 3 10 16,-8 5 7-16,-7 4 18 0,-1 0-15 16,-4 0-1-1,-2 9-14-15,0 3 7 0,4 5 12 16,2-2-18-16,9 0-2 16,3-1 2-16,4-1 1 15,0-3-3-15,11-3-6 16,9-4 1-16,-1-3-2 15,1 0 7-15,0-3 0 16,-2-7 0-16,-3 0 2 16,-3-4-4-16,-5 1 2 15,-6-1 0-15,-1 1-2 16,0 1 5-16,-7 5-3 16,-8 4 19-16,-2 3-11 15,-5 0 15-15,1 3-14 16,1 6 1-16,4 4 0 0,6-1-10 15,6 1-1-15,2 0-1 16,2-2 1-16,4-4 0 16,12-2-11-16,3-5-11 15,2 0 15-15,-1-1 9 16,-3-8-1-16,-7-3 1 16,-5 0 3-16,-5 1 5 15,0 1-2-15,0 3-4 16,-10 2 33-16,-4 4-24 15,0 1-2-15,-1 0 2 16,-1 0-11-16,2 1-1 16,3 7-14-16,4-2-35 0,5 2 5 15,2-2-70-15,3-2-230 16</inkml:trace>
  <inkml:trace contextRef="#ctx0" brushRef="#br0" timeOffset="55928.13">6664 5531 483 0,'0'0'15'16,"0"0"-13"-16,0 0-2 0,0 0 59 16,0 0 21-16,0 0-22 15,0 0-28-15,0 0-16 16,2 0-2-16,-2 0-2 16,0 0-1-16,0 0 6 15,0 0-15-15,1 0 0 16,-1 0 5-16,0 0-5 15,2-4 1-15,0-2 6 16,2-3-7-16,3-3 8 16,-1-1-8-16,-1-4 0 15,-2 0 0-15,-1 0 0 16,-2 1 0-16,0 2-2 16,0 2 2-16,-3 3-6 0,-6 2-1 15,-2 1-7-15,-2 2-4 16,1 1 18-16,1 0 1 15,-1 3 0-15,3 0 0 16,0 0-1-16,0 9 4 16,0 7-3-16,0 2 10 15,0 4-11-15,5 0 7 16,2-3-7-16,2-2 1 16,0-3 2-16,0-2-3 15,2-3 0-15,4-4 4 16,5-2-4-16,1-3-2 15,-1 0 0-15,2 0 4 0,0-1-4 16,-2-5 2-16,2 0 0 16,-4-1 0-16,-2-3 0 15,-2-1-2-15,-1-2-2 16,-2-1-9-16,-2-3 9 16,0-1 0-16,-6 1-2 15,-1 0 3-15,-4 2 3 16,1 4-1-16,-1 2 1 15,2 4 3-15,-1 3 12 16,3 2 1-16,-1 0-13 16,3 2 16-16,1 9-17 15,1 5-2-15,2 3 0 0,1 2 0 16,0-2 8 0,0-2-8-16,1-4 1 15,5-2 3-15,2-2-4 0,-1-5 0 16,-1-1-3-16,1-1 2 15,0-2-4-15,-2 0-1 16,4 0 12-16,0-7-4 16,-1-3-2-16,0-4 0 15,-3 1-5-15,-1 0 5 16,-4 1-3-16,0 0 3 16,0 2 0-16,-4-2 3 15,-7 1-3-15,-1 1-4 16,1 3 1-16,-1 1 5 0,1 1-2 15,2 4 0 1,2 1 0-16,2 0-3 0,1 0 4 16,0 12-1-16,-1 3 2 15,2 4 0-15,1 0 5 16,2 0-7-16,0-2 3 16,0-3 3-16,2-3-3 15,6-3-6-15,3-4 2 16,2-2-2-16,1-2 1 15,0 0-4-15,1-2 6 16,-1-5-1-16,0-3 1 16,-2 1-2-16,-4-2 0 15,-3 0-5-15,-1 1 3 16,-4-1-2-16,0-1 6 0,0 1-6 16,-9-1 4-16,-4 5 2 15,-1-1-1-15,-1 6 1 16,1 2-3-16,0 0 3 15,3 0 0-15,2 4 13 16,-1 7-13-16,4 3 0 16,1 5-1-16,5 0 4 15,0 0-4-15,0-3 2 16,0-3-1-16,0-2 1 16,7-5 4-16,0 0-9 15,-1-6 4-15,2 0-3 16,1 0-2-16,-1 0 5 15,2-5 0-15,-2-4-3 0,-2-1 3 16,-3-2-11 0,-2 0 7-16,-1-1-9 0,0 2 13 15,-4 2 2-15,-6 2-1 16,-4 2 3-16,3 4-4 16,-1 1-3-16,1 0-2 15,4 0 3-15,1 4-37 16,1 0-84-16,5 1-34 15,0 2-93-15</inkml:trace>
  <inkml:trace contextRef="#ctx0" brushRef="#br0" timeOffset="63079.77">3571 2863 968 0,'0'0'12'0,"0"0"-12"15,0 0-35-15,0 0 35 16,0 0 6-16,0 0-5 16,0 0 22-16,44-7 3 15,-15-6-25-15,5-5 23 16,1-1-24-16,-1-2 0 15,-1-5 4-15,-3-3-2 16,-3 0-2-16,-6-1-5 0,-7 1-19 16,-10 2 15-1,-4 0-4-15,0 1 3 16,-11 2 7-16,-5 2-4 0,0 2 7 16,0 5-7-16,2 3 7 15,3 5-6-15,4 2 12 16,3 3 0-16,1 2 2 15,3 0-7-15,-3 16-2 16,-3 13-3-16,4 13 4 16,0 12 20-16,2 15-15 15,0 14 4-15,0 6 6 16,0 5-12-16,0-4 5 16,0-11-8-16,2-11 3 15,-2-16-9-15,2-16 6 16,0-17-4-16,1-10-3 0,-2-9-17 15,0 0 0 1,5-24 15-16,4-9 5 0,1-11-13 16,5-4-6-16,-5 5 23 15,3 10-8-15,-2 11 4 16,-1 15-2-16,3 7 5 16,-1 3 1-16,3 12 12 15,2 3 1-15,2 0-7 16,1 1 6-16,3-7-12 15,0-2-1-15,-3-6-1 16,2-4 2-16,-1 0-4 16,2-14-4-16,0-11-19 0,-3-2 13 15,-5-2-47 1,-5-4 18-16,-7 1 20 0,-4-2 4 16,0 6 19-16,0 8 25 15,-2 10 16-15,0 10 48 16,-1 0-66-16,2 15-22 15,1 10 2-15,0 6 0 16,0 1 6-16,6-3-9 16,9-6 0-16,2-5 3 15,6-4-3-15,-3-8-4 16,5-6-2-16,1 0 0 16,2-15 6-16,0-6-11 15,2-7-13-15,-3-3 16 16,-5-5-28-16,-5-3 8 15,-3-4 4-15,-7 1 14 0,-5 4 10 16,-2 8 8-16,0 12 14 16,0 11 43-16,0 7 28 15,0 22-92-15,-1 22 0 16,-1 16 16-16,0 11 26 16,2 3-42-16,0 3 12 15,13 2 20-15,4 1 6 16,3-3-32-16,-2-7-1 15,-2-11-4-15,-7-13 6 16,-7-13-8-16,-2-13 0 0,-13-7-1 16,-14-9 4-1,-8-4 4-15,-3 0-7 0,-1-12 3 16,5-11-9-16,7-5 4 16,8-7-5-16,8-7 7 15,11-9 2-15,0-6 4 16,18-8-6-16,11-7 4 15,6-5-11-15,8-9-7 16,0-10-5-16,5-6-2 16,-5-2-32-16,-6 1-8 15,-9 14 8-15,-13 11 11 16,-8 14 36-16,-7 12-14 16,-1 12 10-16,-14 7 10 15,1 12 2-15,-2 6 20 16,2 7 5-16,1 5-8 0,5 3 2 15,2 0 3 1,4 9-20-16,0 18 1 0,2 15-3 16,0 15 19-16,0 12 3 15,11 8-15-15,2 1 5 16,2-1-13-16,1-5-1 16,0-6 3-16,-3-9-2 15,1-11-2-15,-2-14-5 16,-4-17-3-16,3-11-40 15,-1-4-26-15,1-19 52 16,5-4 22-16,0 2-7 16,0 7 8-16,0 11 13 0,1 3 3 15,2 7 11 1,3 9 19-16,2-1-27 0,-2-6 7 16,1-2-21-16,-5-7-2 15,3 0 6-15,-3-6-3 16,-4-13-1-16,-5-3-5 15,-9-3-22-15,0 1-38 16,-23-2-39-16,-7-1-292 16</inkml:trace>
  <inkml:trace contextRef="#ctx0" brushRef="#br0" timeOffset="63355.89">4131 2607 864 0,'0'0'0'0,"0"0"-107"16,0 0 107-16,0 0 49 15,3-58 15-15,-3 38 4 16,-12 4 3-16,-8 5-30 15,1 4 4-15,3 7-23 16,0 0-20-16,5 5-4 0,2 9-15 16,6 7-8-1,3 2-94-15,14-4-168 0</inkml:trace>
  <inkml:trace contextRef="#ctx0" brushRef="#br0" timeOffset="64996.67">5661 2485 982 0,'0'0'0'0,"0"0"-62"15,0 93 62-15,0-33 25 16,-1 3-12-16,1 1-2 16,0-4-7-16,0-8-3 15,0-10-1-15,5-11-6 16,-1-12 5-16,-1-9-5 16,-3-9-2-16,0-1 7 15,0-5 1-15,0-13-4 16,-3-10 4-16,-8-9 0 15,0-10 2-15,-1-10-2 0,3-10 3 16,2-7-3-16,3 0 0 16,4-5 4-16,0 1-4 15,12 10 0-15,7 11 1 16,4 15 0-16,2 15 22 16,1 13-20-16,1 10-1 15,-2 4 7-15,0 5-9 16,-1 17 1-16,-3 10 10 15,-5 10 1-15,-4 8 2 16,-10 6-4-16,-2 1-4 16,-4-4 1-16,-11-7-7 15,-2-6 0-15,5-12-6 0,1-8-1 16,6-12-8-16,5-6-16 16,0-2-18-16,16-6 40 15,13-5 4-15,5 3 5 16,7 8 3-16,-2 0-1 15,-4 17 3-15,-6 8-3 16,-13 2 8-16,-11 3 6 16,-5 0-15-16,-7-2-1 15,-9-7 13-15,4-8-9 16,6-8-2-16,6-5 10 16,0-13-8-16,6-15-8 15,18-13-11-15,4-3 15 16,5 3 0-16,0 10-5 0,-2 13 3 15,-7 14 1-15,0 4 0 16,-4 9 1-16,-2 11 10 16,-2 5 12-16,2 1-5 15,-2 2-13-15,3-4-1 16,0-4-3-16,0-8 0 16,1-4-4-16,1-8-7 15,1 0 8-15,2-8-6 16,-2-9 9-16,1-5-2 15,-2-3 0-15,-5-4 0 16,-3-5 0-16,-4-4-19 16,-7-2 7-16,-2 3 6 0,0 6 8 15,-6 9 0-15,-5 9 3 16,1 7 8-16,0 6 25 16,-3 0-18-16,2 8-15 15,-5 13 8-15,0 7-10 16,2 3 2-16,1 3 5 15,3 0-6-15,3-3 4 16,1-2-6-16,4-1-10 16,2-4 7-16,0-8-37 15,0-6-18-15,6-10-28 16,6 0 16-16,3-7 39 16,1-3 31-16,2 5 6 15,-1 5 22-15,3 1-12 0,-2 13 16 16,3 3 1-16,-1 0-9 15,1-3 2-15,0-7 3 16,-1-7-13-16,1 0 16 16,1-13-13-16,4-10-2 15,1-8-7-15,0-3-5 16,-4-2 6-16,-3-4-11 16,-4-4 3-16,-2-5 2 15,-2-1-5-15,-5 6 0 16,-6 7 6-16,-1 14-2 15,0 9-3-15,0 10-1 16,-2 4 0-16,-3 0-7 0,-1 9 7 16,1 7 0-1,1 7-5-15,4 5 5 0,0 2-7 16,14 0-23-16,10-1 13 16,5-1 10-16,4-2 7 15,2-2-3-15,-2-4 3 16,-6-4 0-16,-8-1 9 15,-8-3-8-15,-11 0 13 16,0-2 0-16,-14 1-4 16,-13 0 0-16,-8-1-10 15,-6-2-37-15,0-4-79 16,-2-4-233-16</inkml:trace>
  <inkml:trace contextRef="#ctx0" brushRef="#br0" timeOffset="65329.8">6106 2239 642 0,'0'0'67'16,"0"0"-67"-16,0 0-19 16,0 0 19-16,60-6 0 0,-58-12 37 15,-2-2-4-15,0-2-28 16,-12 0 54-16,-6 6 8 16,-2 4-7-16,-1 6 3 15,1 6-29-15,3 0-15 16,2 11-19-16,3 13 0 15,3 8-5-15,9 7-45 16,2 1-81-16,21-2-170 16</inkml:trace>
  <inkml:trace contextRef="#ctx0" brushRef="#br0" timeOffset="65764.92">7711 2710 1105 0,'0'0'0'16,"0"0"-45"-16,2 54 45 15,-2-23 22-15,0 4-22 16,-9-2-4-16,2 1-7 16,0-5-135-16,3-5-244 15</inkml:trace>
  <inkml:trace contextRef="#ctx0" brushRef="#br0" timeOffset="67381.7">8377 2556 1010 0,'0'0'0'0,"0"0"-253"15,0 0 229-15,87-50 22 0,-48 27 4 16,4-2 2-16,0-2-4 15,-2-5 0-15,-4-2 2 16,-11-1-2-16,-10-1-6 16,-12 2-4-16,-4 0 10 15,-8 6 17-15,-12 3 21 16,-4 6 14-16,0 5 21 16,2 5-37-16,5 5 19 15,4 4-15-15,2 1-20 16,1 22-3-16,1 18-15 15,2 13 6-15,1 10 4 16,4 8-11-16,2-2 2 16,0 3-3-16,0-2 0 15,3-6 7-15,7-1-7 0,1-8-6 16,3-9 6-16,1-15-9 16,1-13-14-16,3-19-27 15,1-4-15-15,1-21 51 16,3-11-16-16,-1-2 30 15,0 7-2-15,-7 11 4 16,2 15-6-16,-3 5-6 16,0 8 10-16,5 11 27 15,-1-1-14-15,-1-1-5 16,3-4 2-16,-3-3-9 16,0-7-1-16,4-3-3 15,-1-7 3-15,2-13 4 16,0-7-4-16,-3-2-11 0,-4-4 7 15,-5-2 4-15,-4-1 11 16,-5 7-8-16,-1 9-2 16,-1 9 51-16,0 11 0 15,0 0-51-15,0 14-1 16,2 8 2-16,7 6 4 16,4 1-6-16,3-4 3 15,5-3-1-15,3-2-2 16,0-9-1-16,3-4-5 15,-2-7-8-15,2-1 5 16,1-15 2-16,0-7-15 16,-1-4-4-16,-5-5-10 0,-4-4-18 15,-9-2 19 1,-5 4 1-16,-4 7 34 0,0 13 8 16,0 8 73-16,-2 6 16 15,-6 17-97-15,-1 19 6 16,-3 14 7-16,1 12 11 15,2 13-5-15,8 8 7 16,1 11-4-16,3 7 30 16,10-1-44-16,2-2-4 15,-4-3 2-15,-1-11 1 16,-7-13-12-16,-3-17 5 16,-2-18 0-16,-17-14-3 15,-7-11 6-15,-9-10-3 16,-6-1 7-16,-4-13-5 15,2-11-2-15,6-5 15 0,10-8-13 16,13-8-2-16,14-11-4 16,2-11 4-16,26-11 0 15,9-9-7-15,12-5-23 16,4-7-1-16,5-4-4 16,2-1 11-16,-3-2-13 15,2 4 21-15,-9 2-18 16,-4 2 32-16,-11 7-2 15,-10 8-3-15,-12 15 7 16,-9 17 6-16,-4 15-5 16,0 15 12-16,-14 8 7 15,1 8-4-15,3 5 16 0,1 3-25 16,-2 21 6-16,0 13-12 16,1 14 15-16,-1 11-3 15,6 16 9-15,1 7-14 16,2 3-2-16,2-2-6 15,0-7 0-15,3-9-1 16,5-11 1-16,4-12-1 16,-1-18-6-16,0-16-14 15,3-13-40-15,2-10 30 16,5-14 26-16,3 1 2 16,-3 8 6-16,0 10 1 15,-3 5 7-15,2 10-7 16,3 8 33-16,4 2-14 0,0-4-20 15,-1-4 9-15,-6-6-10 16,0-6-2-16,-2 0 0 16,-3-15-1-16,-1-6-2 15,-4-7-17-15,-10-1-28 16,0-5-72-16,-27-2-248 16</inkml:trace>
  <inkml:trace contextRef="#ctx0" brushRef="#br0" timeOffset="67663.32">8962 2307 897 0,'0'0'0'15,"0"0"-47"-15,0 0 47 16,0 0 28-16,0 0-10 16,30-68 18-16,-34 48 30 15,-10 5-26-15,-2 6-11 16,4 7-17-16,1 2-9 16,4 3-6-16,7 14-10 15,0 7-37-15,9 5-83 16,19-4-140-16</inkml:trace>
  <inkml:trace contextRef="#ctx0" brushRef="#br0" timeOffset="68231.89">10526 2211 824 0,'0'0'5'0,"13"80"-5"0,-4-22 62 15,3 6-38-15,0 1-23 16,3-5 21-16,1-2-14 16,4-7 4-16,1-12-12 15,2-14 1-15,-4-11 31 16,-2-13-32-16,-3-5 0 16,3-26 46-16,2-17-17 15,2-13-2-15,-3-15-19 16,-4-8-4-16,-3-12 3 15,-1-5-6-15,1 1-2 16,-1 18-36-16,-2 26-29 16,1 33 32-16,-1 22-61 0,5 13-333 15,2 21 177-15</inkml:trace>
  <inkml:trace contextRef="#ctx0" brushRef="#br0" timeOffset="68664.98">11145 2506 820 0,'0'0'13'0,"0"0"-11"16,0 0 63-16,0 0-60 15,35-62 11-15,-35 34-16 16,-4 1 4-16,-11 5 17 16,-1 2 7-16,2 5 6 15,0 5 2-15,4 5-11 0,0 1-3 16,0 4 0-1,-1 0-20-15,-2 15 4 0,-1 8-6 16,-1 10 5-16,0 3-9 16,0 4 11-16,6 0-6 15,2 0-1-15,6-2 0 16,1-6-5-16,0-8-3 16,10-11-4-16,3-6 0 15,6-7-12-15,4-4 17 16,0-15-8-16,1-7 14 15,-3-1-1-15,-3 5 4 16,-7 7 4-16,-6 10 9 0,-4 5-2 16,0 0-4-16,3 12-5 15,2 7-3-15,5 4 11 16,2-1-12-16,4-3-3 16,1-3-38-16,0-6-95 15,-1-6-168-15</inkml:trace>
  <inkml:trace contextRef="#ctx0" brushRef="#br0" timeOffset="69032.53">11315 2394 1010 0,'0'0'0'15,"0"0"0"-15,0 0-2 16,62 28 2-16,-40-3 25 0,-5 9 8 15,-1 1-10-15,-6 0-7 16,-4 1-12-16,-5-8-8 16,-1-7-11-16,0-6-5 15,-8-9 14-15,-1-5 7 16,3-1-2-16,2-11-10 16,4-14-53-16,0-10 22 15,12-8 8-15,7 1 34 16,1 7 14-16,-2 9-13 15,-3 14 50-15,-3 12-23 16,-2 2-27-16,1 22 13 16,-2 6 29-16,-2 5-22 0,-1-1 9 15,1-3-30-15,-1-4 0 16,0-5-4-16,2-5-37 16,0-7-59-16,-2-6-189 15,0-4-33-15</inkml:trace>
  <inkml:trace contextRef="#ctx0" brushRef="#br0" timeOffset="69316.42">11456 2119 1043 0,'0'0'0'0,"0"0"-82"0,0 0 67 16,0 0 0-16,0 0 15 16,0 0 0-16,52-13 2 15,-40-11 8-15,-7-1-4 16,-5-1 2-16,0 3 15 16,-10 3 0-16,-3 9 13 15,4 7-7-15,0 4-29 16,0 12-1-16,-1 15-23 15,-2 10-34-15,2 3-26 16,6 2-185-16</inkml:trace>
  <inkml:trace contextRef="#ctx0" brushRef="#br0" timeOffset="70531.89">11821 2416 987 0,'0'0'0'16,"0"0"-57"-16,-9-74 57 15,2 56 40-15,-3 5 11 16,3 8 7-16,0 5-20 16,-1 0-18-16,-4 11-9 15,-3 12-10-15,-3 9-1 16,3 3 11-16,3-2-11 0,6-1 2 15,4-4-2-15,2-5 0 16,0-3-8-16,0-7-7 16,5-6-2-16,4-4 8 15,0-3-26-15,3 0 21 16,0-6 11-16,0-11 2 16,0-5-3-16,-1-5-2 15,-2 2 6-15,-4 5 1 16,-3 6-1-16,0 8 25 15,-2 6-7-15,0 0-18 16,0 2 0-16,0 14-14 16,5 5 14-16,2 3 4 0,0 0-3 15,0-2 4 1,1-4-5-16,1-7-1 0,5-3-1 16,0-6-25-16,2-2 0 15,4-4 25-15,0-9 3 16,0-4-2-16,-3-3 1 15,-5 0 0-15,-1-5 7 16,0-3-7-16,-2 0 0 16,1 5 1-16,0 8-1 15,-3 6 11-15,-2 6-11 16,0 3-2-16,-1 3-5 16,1 13-3-16,-1 7 10 15,0 4 20-15,-1 3-12 0,-3-1-2 16,0-2-3-1,0-5-1-15,0-6-1 0,0-4-1 16,0-8-5-16,2-3-6 16,1-1-2-16,4-7 3 15,2-9 7-15,2-5 1 16,1-5 2-16,0-1 1 16,1-2 0-16,2 2-1 15,-2 9 0-15,-3 7 6 16,-3 9-12-16,-2 2 6 15,2 3-4-15,1 14-8 16,-1 5 12-16,-2 2 8 0,2 1-3 16,0-4 2-1,2 0-7-15,2-7 1 0,1-3 0 16,4-6-1-16,1-5 0 16,1 0 0-16,2-3 0 15,-1-11-6-15,0-3 3 16,-3-3 6-16,-2-3-7 15,-3-1-1-15,-5-2-17 16,-4 5 18-16,-2 5 3 16,0 8 1-16,0 3 13 15,0 5 6-15,0 0-19 16,-4 7-6-16,-1 11 6 16,-1 4 14-16,4 3-12 15,2 0 5-15,0-4-7 16,4-3 9-16,8-3 1 0,3-5-3 15,3-4-2-15,3-3 22 16,4-3-24-16,4 0 1 16,5-12 4-16,1-5-6 15,1-5 0-15,-6-3-2 16,-7-6-2-16,-9 0-8 16,-12 8-8-16,-2 5 16 15,-7 10 1-15,-11 8 2 16,0 2 0-16,-3 15-1 15,7 4 0-15,9 3 19 16,5 0-17-16,2-3 2 16,17-5-8-16,6-4 9 15,5-7-4-15,4-5 0 16,2 0 0-16,-1-7 10 0,-1-10-11 16,-5-1-8-16,-6-4-61 15,-12-3-138-15</inkml:trace>
  <inkml:trace contextRef="#ctx0" brushRef="#br0" timeOffset="93032.65">5963 4865 505 0,'0'0'80'0,"0"0"-51"15,0 0 60-15,0 0 16 16,0 0-73-16,0 0-4 16,0 0 20-16,0 0-10 15,0 0 2-15,-18 0-8 16,18 0-13-16,-2 0 20 16,2 0-26-16,0 0-8 15,0 0 12-15,-1 0-16 16,1 0-1-16,0-1 0 15,0 0-4-15,0-1-5 16,0-2 7-16,3 1 2 0,4 1 7 16,2 0-7-1,-1 2-7-15,2 0-7 0,-1 0 1 16,0 0 11-16,-2 4-9 16,-3 4-3-16,-1 0 9 15,0 2-6-15,-3-2 11 16,0 1-6-16,0-1 4 15,0-5-6-15,-1 1 8 16,-1-1-18-16,-2-3 18 16,-1 2 0-16,2-2-7 15,-1 0 6-15,1 0-5 16,-3 0 2-16,3 0 3 16,1-6-3-16,0 1 3 15,2-3-8-15,0 0 9 16,0-2 1-16,0 0 7 0,9 2-14 15,4 0 6-15,-3 2 0 16,3 1 2-16,1 2-1 16,-3 0-1-16,3 3 0 15,-3 0 3-15,-2 0-5 16,-2 0 2-16,0 2 0 16,0 3 4-16,-5 1-4 15,-1-1 0-15,-1 2-1 16,0-1 2-16,-3 1-1 15,-4-2 2-15,-2-1 6 16,2-2-8-16,0-1 0 16,1-1-4-16,0 0-10 0,-2 0 2 15,3 0-4-15,1 0-5 16,0 0 10-16,1-5 3 16,3-2-7-16,0 1-5 15,0-1 15-15,0 0 10 16,0 2-10-16,0-1 3 15,3 1 2-15,4-1-2 16,1 2 7-16,1 1-8 16,-2 2 5-16,0 1-2 15,-2 0 0-15,-1 0 2 16,1 4-1-16,-4 4 16 16,-1 2-16-16,0 0 1 15,0-2 0-15,-4 1 4 0,-4-2-4 16,-1-4 0-1,1 1 1-15,-1-2-6 0,2-2-2 16,-1 0-4-16,3 0-7 16,0-2-6-16,-2-5 19 15,3 0-7-15,1-3 8 16,3 1-1-16,0 2 3 16,0-1 0-16,0 4 1 15,0-1 0-15,3 2 7 16,3 2-8-16,-1 0 0 15,-1 1 2-15,2 0 3 16,-2 0-3-16,0 5 6 0,-1 4-8 16,-3-3 7-1,0 1-5-15,0-1 2 0,0-2-3 16,-3-1 1-16,-1-1-2 16,-3-2 15-16,2 0-11 15,-1 0-8-15,-1 0-11 16,2-1 4-16,-2-4 5 15,0-2 9-15,1 2-5 16,3-2 2-16,-1 1-7 16,4-1 3-16,0 2-4 15,0-1 8-15,2 1 0 16,8 1 4-16,1 0-6 16,-2 4 4-16,2 0-3 15,-4 0 2-15,2 0-2 16,-2 5 4-16,-1 5-2 0,-3 0 1 15,0 2-3-15,-3-1 2 16,0 0 0-16,0-2-1 16,0-2-2-16,-3-2 2 15,-4-1 13-15,0-2-13 16,0-2 0-16,0 0-1 16,0 0-9-16,1 0-6 15,1-8 3-15,3-1 6 16,0 0 2-16,2 0 2 15,0 0 3-15,0 1 0 16,0 2 3-16,2 1 3 16,5 3-5-16,-1 1 0 0,0 1 12 15,-2 0-4-15,0 0-1 16,-1 7 1-16,0 0-8 16,-3 3-1-16,0-3-24 15,0 1-106-15,0-3-255 16</inkml:trace>
  <inkml:trace contextRef="#ctx0" brushRef="#br0" timeOffset="118604.6">5555 4783 503 0,'0'0'0'0,"0"0"5"16,0 0-5-16,0 0 77 15,0 0-21-15,0 0-2 16,0 0-15-16,0 0-18 15,0 0 10-15,-22-2-21 16,22 4-6-16,0 5 6 16,0 2-10-16,0-2 8 15,0-1 4-15,0-3-12 16,0 1-1-16,4-4-4 16,3 0 5-16,0 0 3 15,2 0-1-15,-2-4-2 16,1-5 2-16,-3-4 0 15,-3 1-4-15,-2-3-2 0,0 3 4 16,0 1-7-16,-8 3 13 16,-3 1-6-16,1 3 0 15,-1 3 4-15,-1 1-4 16,5 0 12-16,0 5 1 16,1 6-3-16,2 4-9 15,1 1 2-15,3-1 0 16,0-2-3-16,0-3 0 15,9-3-1-15,-2-3-11 16,1-4 1-16,0 0 6 16,4 0 5-16,-3-9 0 15,0-5 1-15,-5 1-2 16,-1-2 0-16,-3 1-1 0,0 3-5 16,0 2 14-16,-3 3-7 15,-3 6 13-15,-2 0 4 16,1 0 2-16,-1 3-5 15,-2 7-12-15,3 1-4 16,3 2-4-16,2-1-12 16,2-1-32-16,0-5-94 15,13-5-118-15</inkml:trace>
  <inkml:trace contextRef="#ctx0" brushRef="#br0" timeOffset="119521.71">6042 4227 539 0,'0'0'95'15,"0"0"-95"-15,0 0 0 16,0 0 51-16,0 0 42 16,0 0-63-16,24 31-28 15,-17-23 10-15,-1-3-12 0,-2-2 5 16,1-2 1-16,-3-1-6 16,3 0 1-16,0-1-4 15,-3-7 7-15,0-3 1 16,-2 0-5-16,0 0 3 15,0 2 2-15,-7 1-3 16,-2 5 8-16,1-1 10 16,1 4 10-16,0 0 2 15,2 0-32-15,-2 9 0 16,5 4 9-16,2 0-9 16,0-2 0-16,0-2-1 15,7-2-3-15,2-4-2 16,0-2 6-16,0-1-1 0,2-1-5 15,-6-11 12 1,0-1-6-16,-5-1 10 0,0 3-2 16,-5 0 18-16,-9 4-13 15,-4 3-13-15,0 4-1 16,-3 4-31-16,1 12-24 16,-1 6-165-16,0 0-439 15</inkml:trace>
  <inkml:trace contextRef="#ctx0" brushRef="#br0" timeOffset="120200.93">5241 4449 621 0,'0'0'0'15,"0"0"3"-15,0 0 1 0,0 0 41 16,0 0 5 0,0 0-12-16,46-20-13 0,-39 12-17 15,0-2 2-15,-3 2 5 16,-4-1-3-16,0 2 16 15,0 2 6-15,-7 3-9 16,-4 2 8-16,-1 0-24 16,1 0 12-16,2 4-11 15,1 4-6-15,3-2-3 16,2 0-1-16,3 0 0 16,0-3-16-16,0 0-14 15,2-3 12-15,5 0 3 16,0 0 4-16,2-1 10 15,-5-4-3-15,-1-1-29 16,-3 4-44-16,0 2-170 0</inkml:trace>
  <inkml:trace contextRef="#ctx0" brushRef="#br0" timeOffset="120641.77">4898 5177 663 0,'0'0'6'0,"0"0"-6"16,0 0-53-16,0 0 53 16,0 0-1-16,0 0 2 15,43-44 0-15,-43 33 16 16,-2 1-3-16,-5 4 19 15,-3 2 38-15,0 4-9 0,0 0-14 16,1 10-28 0,0 4-14-16,0 2-3 0,4 0 3 15,4-1-5-15,0-1-1 16,1-1-16-16,0-3 5 16,0-2-79-16,7-5-236 15</inkml:trace>
  <inkml:trace contextRef="#ctx0" brushRef="#br0" timeOffset="121302.53">4960 5832 352 0,'0'0'365'0,"0"0"-365"16,0 0-161-16,0 0 161 16,0 0 26-16,0 0-2 15,-14-27-5-15,7 25 26 16,0 2 12-16,-2 0-26 0,2 3 15 16,-2 6-25-16,4 3 4 15,1 0 0-15,0-2-17 16,3-1 3-16,1-3-9 15,0-2-1-15,0-4-1 16,0 0-18-16,0 0-1 16,1-6 19-16,1-6 1 15,-2-1 9-15,0 3-4 16,0 3 0-16,-5 1 19 16,0 6-17-16,-1 0 11 15,1 0-19-15,3 9-19 16,-1 5-26-16,3-1-93 15,0 2-269-15</inkml:trace>
  <inkml:trace contextRef="#ctx0" brushRef="#br0" timeOffset="121761.76">5144 6291 870 0,'0'0'0'0,"0"0"-68"16,0 0 33-16,0 0 35 15,0 0 9-15,0 0-1 16,11-16-8-16,-5 5 0 16,-3-1-4-16,-3 4-1 15,0 1 5-15,-2 5 4 16,-7 2 21-16,-1 0 11 15,-3 6 2-15,-1 7-9 16,3 4 11-16,1-1-12 0,2-5-6 16,5 0-12-16,1-6-2 15,2-2-16-15,0-2-2 16,5-1-46-16,8-7-42 16,3-17-296-16</inkml:trace>
  <inkml:trace contextRef="#ctx0" brushRef="#br0" timeOffset="122439.9">6964 4018 569 0,'0'0'0'16,"0"0"-91"-16,0 0 85 15,0 0 6-15,0 0 3 16,0 0 11-16,55-48 69 16,-55 38 10-16,-5 5-18 15,-7 0 25-15,-3 3-10 16,-3 2-35-16,-1 0-19 16,1 5-20-16,1 5-10 15,4 2-6-15,4 4-12 16,7 1-11-16,2 0-45 15,0-5-83-15,14-3-355 16</inkml:trace>
  <inkml:trace contextRef="#ctx0" brushRef="#br0" timeOffset="122924.54">7524 4012 828 0,'0'0'0'0,"0"0"-153"16,0 0 147-16,0 0 6 15,0 0 37-15,0 0-17 16,21 3-10-16,-17-3 3 15,-4-3-10-15,0-1 6 0,0 0 6 16,-1-1-2 0,-9 4 36-16,0 1-39 0,-1 0 3 15,-2 3 35-15,3 8-33 16,1-1 7-16,4-1-15 16,5-1-7-16,0-5-4 15,5-1-12-15,12-2-34 16,5 0-17-16,-1-12-286 15</inkml:trace>
  <inkml:trace contextRef="#ctx0" brushRef="#br0" timeOffset="123990.93">7925 4424 827 0,'0'0'0'16,"0"0"-9"-16,0 0-16 15,0 0 25-15,0 0 10 16,0 0-5-16,52 28 18 16,-39-35-12-16,-1-4-11 15,-3 0 4-15,-4-1-3 16,-5 1 12-16,0 2 30 0,-2 1 15 15,-11 3-5 1,-6 5-48-16,-2 0-4 0,-2 2-2 16,0 10-40-1,2 0-60-15,2 2-134 0</inkml:trace>
  <inkml:trace contextRef="#ctx0" brushRef="#br0" timeOffset="124699.55">6362 3694 772 0,'0'0'41'0,"0"0"-33"0,0 0 1 15,0 0 50-15,0 0-10 16,0 0-17-16,20 0-11 16,-16 0-5-16,-2 0-1 15,1 0-10-15,1-3-4 16,-1-2 22-16,-1-2-20 16,-2 3 10-16,0 0-2 15,0-2-5-15,0 4 7 16,0-1-13-16,-5 3-6 0,1 0-11 15,0 3-83 1,1 12-107-16,1 7-287 0</inkml:trace>
  <inkml:trace contextRef="#ctx0" brushRef="#br0" timeOffset="125390.93">8211 4937 699 0,'0'0'0'0,"0"0"-304"15,0 0 304-15,0 0 101 16,0 0 70-16,0 0-20 16,-5-51-48-16,-10 51-51 15,-1 2-24-15,3 6-26 16,4-1-2-16,4-1 0 16,5 0-95-16,0-4-262 15</inkml:trace>
  <inkml:trace contextRef="#ctx0" brushRef="#br0" timeOffset="144215.91">8657 432 1015 0,'0'0'0'0,"0"0"-9"16,0 0-88-16,0 0 89 15,0 0 0-15,0 0 8 16,0 0 8-16,30 82 37 16,-14-25-27-16,0 9 3 15,-1-1-21-15,-2 0 0 16,-5-10 6-16,1-5-6 16,-4-9-5-16,0-8 4 15,-4-9-13-15,-1-11 11 16,0-6-1-16,0-3-9 0,0-4 13 15,0 0 28-15,-7-9-28 16,-6-13-7-16,-1-10 7 16,-1-10 0-16,2-9 7 15,1-8-7-15,3-5 2 16,4-6 3-16,1-2-5 16,4 0 0-16,0 0 3 15,13 0-1-15,7 5-2 16,5 9 0-16,2 15-4 15,1 18 8-15,-1 14-5 16,-4 8 1-16,-2 3 0 16,-3 1-1-16,0 15 2 15,-1 6-1-15,-4 10 14 0,-2 13-14 16,-7 9 15 0,-4 6-4-16,0-1-11 0,-9-5-3 15,-6-9-16-15,4-9-7 16,5-10 7-16,6-12-4 15,5-9-19-15,25-5 5 16,20 0 32-16,19 0 1 16,8 1 6-16,4 14-2 15,-12 6 3-15,-16 1 2 16,-20-1-3-16,-22 3 14 16,-11 2-4-16,-27-1 46 15,-18 5-22-15,-10-4-15 16,-3-2 11-16,2-8-3 15,13-6-6-15,14-7-18 0,10-3-5 16,12-13-13-16,7-9-56 16,0-9 17-16,9-5 43 15,15-5 7-15,9 0-7 16,6 4-1-16,0 10-11 16,-1 8 4-16,-4 9 13 15,-4 10 4-15,-2 0 11 16,-3 15 1-16,0 9 20 15,-1 5 4-15,-3 2-23 16,-1 0-1-16,0-4-12 16,1 1 1-16,0-6 2 15,0-7-1-15,-1-5-2 16,1-8 0-16,-1-2-6 0,0-11 3 16,-1-11-2-16,2-8-8 15,-5-3 8-15,-4-4-1 16,-5 2 6-16,-4 8 3 15,-3 9-1-15,0 10 24 16,0 8-2-16,3 0-24 16,3 17-8-16,5 5 8 15,5 3 12-15,6 1-10 16,3-4 1-16,2-3-3 16,0-4-8-16,-3-8-7 15,-1-5 15-15,0-2-35 16,-5-7 34-16,1-12-8 0,-4-9-13 15,-3-5-14-15,-6-9-14 16,-6-5-20-16,0-8-37 16,-7-4 12-16,-10-5 73 15,0-1 22-15,-1 12 20 16,4 19 164-16,5 15-81 16,0 19-5-16,1 6-88 15,2 22 0-15,0 15-1 16,4 9 8-16,2 6-11 15,5 2 6-15,15 0-12 16,5-2-6-16,2-3 4 16,3-9-31-16,6-9-13 15,3-12 17-15,5-8 29 0,0-15-2 16,-3-2-4 0,-4-16-26-16,-3-12 13 0,-9-7 7 15,-7-9 10-15,-10-11-4 16,-8-7-44-16,0-7-6 15,-7-5 36-15,-10-2 20 16,2 15 46-16,3 16 84 16,5 22 0-16,3 18-48 15,2 5-64-15,2 19-18 16,0 18 0-16,0 21 31 16,10 10 2-16,4 4-27 15,5 1 2-15,2-5-1 0,1-3-5 16,2-5-1-1,2-9-1-15,1-6-20 0,1-10-6 16,3-11-42-16,-1-10-70 16,-3-11-154-16</inkml:trace>
  <inkml:trace contextRef="#ctx0" brushRef="#br0" timeOffset="144469.69">10544 331 1106 0,'0'0'0'16,"10"57"0"-16,-4-22 0 15,1-4 0-15,-2-3-8 16,1-1-21-16,1 0-24 16,2-3-77-16,3-4-196 15</inkml:trace>
  <inkml:trace contextRef="#ctx0" brushRef="#br0" timeOffset="144766.54">10881 434 1025 0,'0'0'0'0,"0"0"-28"16,0 0 27-16,-64 55 1 15,64-36-6-15,0-1 5 16,21 1-13-16,6 3 14 16,7 2 2-16,0-1-2 15,2 2 0-15,-3-4 3 16,-6-3 6-16,-10-2 18 15,-17-1-11-15,-8-1 9 16,-24 2 38-16,-13-1-45 16,-6 0-1-16,4-4-17 15,8-3-3-15,10-2-2 16,16-2-30-16,13-3-100 16,0-1-344-16</inkml:trace>
  <inkml:trace contextRef="#ctx0" brushRef="#br0" timeOffset="145967.56">11769 474 1168 0,'0'0'0'0,"0"0"-103"16,68 0 96-16,-34 0 6 15,-3 0 1-15,0-7 0 16,-3-3 17-16,0-5-16 16,1-6 3-16,-4-8-4 15,-1-10-11-15,-7-4-9 16,-9 1 10-16,-8 6 10 15,0 12-1-15,-8 13 4 16,-8 11 14-16,-5 1-16 16,-5 21 7-16,-4 14 24 15,-1 10-21-15,6 2-3 16,9 1 0-16,10-9-8 0,6-5-4 16,10-8 3-16,15-5-7 15,8-7 2-15,7-12 6 16,3-3-15-16,-1-9 4 15,-2-8-12-15,-5 1 8 16,-10 1 8-16,-11 5-2 16,-11 6-36-16,-5 4 44 15,-25 4 1-15,-12 21 5 16,-9 8-5-16,-2 5 16 16,5 5 5-16,14-4 10 15,11-2-31-15,12-5-5 16,8-6 4-16,0-6-1 0,18-7-5 15,9-5 6-15,5-5-4 16,2-3 6-16,2-2-2 16,-2-13-19-16,-2-2-11 15,-4-4 12-15,-6-8-32 16,-5 2-16-16,-4 1-8 16,-6 9 75-16,-3 7 24 15,-3 8 44-15,0 2-22 16,0 2-24-16,5 13 0 15,2 3 33-15,3 1-29 16,4 0-14-16,2-4-3 16,3-3-9-16,3-6 0 15,2-6-3-15,0 0-1 16,4-8-7-16,0-11 6 16,-2-6-36-16,-5-2-3 0,-5-4 2 15,-7 1-5-15,-3 1 31 16,-7 6 16-16,0 10 32 15,0 7 55-15,0 6 8 16,0 7-88-16,0 20 3 16,0 14 16-16,0 12 21 15,0 14-30-15,0 12-2 16,18 10 18-16,7 9-30 16,5 5 10-16,2-4-13 15,-2-9 0-15,-6-17-4 0,-10-18 4 16,-7-18 0-1,-7-9-2-15,-10-12 9 0,-17-6-7 16,-7-9 9-16,-5-1-4 16,4-8-2-16,7-12-3 15,10-7-5-15,12-5-17 16,6-8 10-16,5-6 12 16,21-8 0-16,15-8 0 15,7-12-5-15,5-8-9 16,1-3-1-16,-1-2 0 15,-2 3-9-15,-8 6-5 16,-11 15 18-16,-14 17-23 16,-15 21 34-16,-3 18 10 15,-12 7 19-15,-9 10-19 16,-1 17 7-16,3 4 18 0,6 3-24 16,11-4-10-1,2-4 0-15,15-3-1 0,16-8 0 16,7-7-6-16,10-6 1 15,7-2 0-15,4-7-22 16,9-11-58-16,7-8-102 16,9-10-370-16</inkml:trace>
  <inkml:trace contextRef="#ctx0" brushRef="#br0" timeOffset="146823.12">14647 642 1117 0,'0'0'0'15,"-19"74"-19"-15,5-42 9 16,-1-6 1-16,-1-6 9 16,1-6 6-16,6-4-3 15,4-6-6-15,5-4-49 16,2-1-65-16,20-12 54 16,9 1 63-16,9 3 29 15,10 9 18-15,5 0-30 0,4 0 7 16,5 5 7-16,-5 0-8 15,-1-3 3-15,-6-2-7 16,-7 0-13-16,-7-3 13 16,-6-12-19-16,-6-7 0 15,-4-9 2-15,-11-7 1 16,-8-11-4-16,-3-6 1 16,-25-5-19-16,-16 0 12 15,-16 5-3-15,-12 5 10 16,-9 13 21-16,-7 15-13 15,3 15 2-15,5 9 11 16,8 25 8-16,15 4-9 16,14 4-16-16,18 4-8 15,19-1 3-15,8 4-5 16,27-2 6-16,14-2-19 0,13-8 8 16,11-10 2-16,8-9-10 15,6-11 7-15,3-5-7 16,1-17-16-16,-8-8-16 15,-10-5 9-15,-9-1 16 16,-16 7 26-16,-12 9 6 16,-15 13 12-16,-9 7 21 15,-4 0-8-15,-2 20 29 16,3 8-12-16,-1 7-26 16,4 3 2-16,2-6-21 0,1-1-3 15,1-4 3 1,1-4-3-16,-3-6-12 0,1-6-20 15,-5-9-66-15,-7-2-99 16,0-2-529-16</inkml:trace>
  <inkml:trace contextRef="#ctx0" brushRef="#br0" timeOffset="146974.1">15326 280 1073 0,'0'0'0'0,"0"0"-331"16,0 0 289-16,0 0-170 15,0 0-102-15</inkml:trace>
  <inkml:trace contextRef="#ctx0" brushRef="#br0" timeOffset="147583.79">15885 440 1101 0,'0'0'0'15,"0"0"-63"-15,0 0 43 16,-62-48 19-16,49 44 2 16,6 2 32-16,-2 2-1 15,-3 4-20-15,-2 15-5 16,-6 8 6-16,-1 4-9 15,0 1 0-15,4 1 0 0,1-1 0 16,8-3-8-16,3-4-3 16,5-9-32-16,2-11-15 15,18-5-63-15,11-2 60 16,5-10 54-16,4 1 3 16,-2 8 6-16,-3 3 16 15,-1 3 33-15,-2 14-1 16,0-1-10-16,-2-3-7 15,-1-2-18-15,-4-5-4 16,-3-6 3-16,0 0-15 16,3-12 3-16,1-11-6 15,-5-6-6-15,-7-4 3 16,-9 2-29-16,-5-3-30 0,0 6 18 16,0 5 44-16,-7 6 42 15,1 8-31-15,2 6 35 16,0 3 0-16,-1 10-45 15,-3 19-1-15,-2 14 19 16,-3 16-2-16,3 13-3 16,4 11-1-16,3 11-10 15,3 7 10-15,0 6-11 16,7 2-2-16,5-7 11 16,-3-9-10-16,-3-14 9 15,-6-18 2-15,0-12-4 16,-18-16-6-16,-4-11-2 0,1-11-21 15,4-9-15 1,4-2-30-16,4-23-127 0,3-14-675 16</inkml:trace>
  <inkml:trace contextRef="#ctx0" brushRef="#br0" timeOffset="148818.68">16336 469 289 0,'0'0'843'0,"31"54"-838"16,-8-14-5-16,0 1 8 15,-4-4-6-15,-8-6-1 0,-5-11 12 16,-6-5-13-16,0-7-3 16,0-8-19-16,-9 0 2 15,3-16-10-15,3-9-89 16,3-7 85-16,2-4 34 15,19-2 7-15,10 3 12 16,4 11-12-16,4 9-3 16,0 8-1-16,-1 7-2 15,0 0 6-15,0 0 3 16,0 0 0-16,1 0-7 16,-2 0 7-16,-4 0-10 15,-5-13-8-15,-9-1-30 0,-9-3-15 16,-8 0 38-1,-2 4 15-15,-5 2 53 0,-9 5 14 16,-3 6-26-16,-1 3-14 16,-5 19-17-16,-3 10 9 15,-2 7-1-15,0 7-9 16,3-1-8-16,6-3-1 16,10-6-10-16,8-8 4 15,1-10-9-15,9-6 13 16,8-5-3-16,4-7-6 15,4-9-2-15,0-12 5 16,0-8 8-16,-2-3 0 16,-5-5-8-16,-6 4 8 15,-5 7-5-15,-3 10 11 16,-4 9 22-16,0 7-5 0,0 11-23 16,0 11 0-16,3 5 2 15,5 2 6-15,1-3 0 16,3-3-3-16,5-4-5 15,3-5 0-15,4-9-4 16,3-3 3-16,2-2-8 16,-1-7 2-16,-1-7 1 15,-3-5 7-15,0-3-4 16,-3-6 1-16,3-6 2 16,-1-1 0-16,-4 2 0 15,-3 5 4-15,-5 12 18 16,-7 7-4-16,-1 9 7 0,-3 0-23 15,0 6-2-15,2 13 0 16,-2 11 6-16,0 8 8 16,0 2 0-16,0-2-11 15,0-6 0-15,-2-5-1 16,2-4 0-16,0-8 3 16,0-3-5-16,0-8-1 15,0-3-12-15,0-1 12 16,0 0-3-16,0-4 1 15,0-12-2-15,3-6 4 16,8-7 1-16,5-7 0 16,8-5-3-16,4-2 3 15,-1 8 0-15,-1 7-3 0,-4 14 3 16,-4 9-2 0,-2 5-9-16,-2 6 8 0,-1 16 0 15,-2 4 5-15,-3 4-2 16,-3 3 7-16,-1-6-1 15,0-3 4-15,-1-5-10 16,0-7 0-16,-2-5 1 16,2-3-1-16,-2-4 0 15,2 0-2-15,4-8 5 16,4-12 2-16,7-7-5 16,7-10 2-16,5-1-7 15,2 2 5-15,0 13 0 16,-12 10-7-16,-4 13 5 15,-4 1-5-15,-2 16 7 0,3 10 8 16,0 4 12-16,1 0-18 16,2-5 2-16,-1-6 2 15,5-4-6-15,1-6 0 16,5-6-1-16,0-4 1 16,-4-1 14-16,-4-13-3 15,-5-5 6-15,-4-6-7 16,-4-5-10-16,-5-5-35 15,0-1-55-15,-20 1-157 16</inkml:trace>
  <inkml:trace contextRef="#ctx0" brushRef="#br0" timeOffset="149668.71">10366 994 908 0,'0'0'0'0,"0"0"-52"15,0 0 44-15,0 0-68 16,0 0 76-16,0 0 23 16,95 0 25-16,-28 5-13 15,24 1-6-15,18-3-1 16,21-3-4-16,15 0-23 15,11-3 2-15,6-5 12 16,5-1-14-16,-2-4 1 16,-9 2-2-16,-15 1 1 15,-23 0 1-15,-24 5 9 16,-29 1-9-16,-25 3-1 0,-22 1-1 16,-18 0-20-16,0 0-30 15,-18 0-10-15,-5 0-247 16</inkml:trace>
  <inkml:trace contextRef="#ctx0" brushRef="#br0" timeOffset="150469.67">13332 989 874 0,'0'0'0'16,"0"0"-328"-16,0 0 324 16,0 0 4-16,75 1 52 15,-30-1 75-15,12 0-71 16,11 0-9-16,15 0-10 16,14-1-24-16,10-3-5 15,9-2-8-15,7 1 0 0,-2 1-1 16,4 1 1-1,0 0 0-15,-4 1 1 0,3-1 0 16,-7-2-1-16,-3 1-2 16,-1 0 2-16,-3 3-4 15,1-3 6-15,4 2-2 16,-2 0 0-16,5-3 3 16,1 1-2-16,-1-2-1 15,2 0 0-15,-4 2-2 16,1 0 2-16,-1-1 0 15,-1 1 2-15,-1-1-1 16,-2 2-1-16,-3-3 0 16,-4 0 0-16,-2 1 0 15,-6-1 0-15,-6-1 0 16,-6 1 6-16,-8-1-6 0,-7 1 12 16,-11 0-4-16,-12 0 17 15,-12 1 19-15,-10 2-14 16,-9 2-11-16,-9 0 1 15,-7 0-8-15,0 0 18 16,0 0-27-16,0-2-3 16,0-3-67-16,-12-1-584 15</inkml:trace>
  <inkml:trace contextRef="#ctx0" brushRef="#br1" timeOffset="205859.9">15374 2451 1102 0,'0'0'0'0,"0"0"-156"15,0 0 127-15,69-27 29 16,-30 14 0-16,6-4 3 15,2-3-3-15,6-5 0 16,1-4-30-16,-3-6-33 16,-8-6-31-16,-11-1 12 15,-13 1 19-15,-11 2-34 16,-8 4 35-16,0 6 62 16,-14 4 65-16,-5 4 1 15,-4 4-18-15,-1 5 58 16,4 5-47-16,5 3-5 0,4 2 31 15,3 2-40 1,0 21-23-16,0 18-22 0,-1 13 41 16,1 13 3-16,2 7-38 15,0-2-3-15,4-1 4 16,1-7-5-16,1-6 7 16,0-9-9-16,0-6-3 15,5-11-5-15,5-9 3 16,1-11-38-16,4-8 20 15,2-2 8-15,5-12 15 16,5-9 12-16,3-3-9 16,0 5 7-16,-1 10-5 15,-2 9-5-15,-2 1 3 0,-1 16-2 16,0 3 5-16,2 0-5 16,-2-4 1-16,-3-3 6 15,-2-6-8-15,-4-3-3 16,3-4 0-16,1-8-2 15,5-15-3-15,3-9-23 16,-1-5-6-16,-5-3 31 16,-7-2 6-16,-5 0-17 15,-6 10 17-15,-2 9 1 16,-1 13 46-16,0 10-29 16,0 7-18-16,0 17 0 15,2 7 17-15,5 6-1 0,5 0-8 16,5-2-6-16,2-6-2 15,4-2 0-15,2-7 0 16,2-6 0-16,2-6-1 16,1-8-15-16,0 0 14 15,1-10 1-15,1-13-1 16,-3-5-2-16,-3-6-4 16,-3-4 4-16,-8-4-11 15,-5 1 15-15,-5 6 0 16,-5 11 3-16,0 11 28 15,0 12-3-15,-3 5-22 16,-6 26 8-16,-2 18-6 16,-3 17 16-16,3 8 10 15,0 12-17-15,2 11-5 16,-1 1 20-16,0 3-10 0,0-10-2 16,2-16-12-16,0-18-8 15,-4-20 0-15,-2-15 0 16,-2-14-5-16,-4-7 5 15,-4-3 5-15,0-22-5 16,1-10-16-16,10-13 4 16,11-10 12-16,2-11 0 15,27-7-3-15,13-7-1 16,9-1-31-16,5-1 33 16,3 4-10-16,2 0-11 15,1-1 23-15,2-6-24 16,-4-4 21-16,-5 1-6 0,-10 2-11 15,-10 16 15 1,-11 15 5-16,-10 19 0 0,-8 18 6 16,-4 10-1-16,0 8 23 15,-5 3-27-15,-6 0 4 16,-1 13 12-16,-6 18-16 16,-1 13 14-16,1 13 13 15,2 9-17-15,2 4 2 16,1 7-13-16,2-3 10 15,6-7-21-15,5-11 2 16,0-14-22-16,7-14 12 16,5-15-33-16,4-11-5 15,2-2 19-15,5-8 38 16,1 0 23-16,2 3-13 16,1 5 7-16,0 5 1 0,2 9 2 15,0-1-2-15,-1-2-8 16,0-3-6-16,-5-6-1 15,-1-2-3-15,-4 0 4 16,-2-12-7-16,-7-1 3 16,-6-5-12-16,-3-5-25 15,-16-7-110-15,-16-8-270 16</inkml:trace>
  <inkml:trace contextRef="#ctx0" brushRef="#br1" timeOffset="206143.74">16224 1979 932 0,'0'0'0'16,"0"0"-7"-16,0 0-21 16,0 0 28-16,0 0 46 15,0 0 1-15,62-19-27 16,-42-7-5-16,-7-5-15 15,-10 2 2-15,-3 3 12 16,-16 9-13-16,-11 6 14 16,-6 7 6-16,-2 4-18 0,0 7-5 15,6 17 2 1,11 10-32-16,16 7-32 0,4 4-69 16,29 0-214-16</inkml:trace>
  <inkml:trace contextRef="#ctx0" brushRef="#br1" timeOffset="207510.67">17883 1979 1114 0,'0'0'0'16,"0"0"-14"-16,0 0 4 15,2 97 10-15,-4-36 12 16,-5 6 18-16,0-5-20 16,3-6-5-16,-1-4 1 15,3-12-4-15,0-7 3 0,1-12-5 16,1-11-6 0,0-7 5-16,0-3 2 0,0 0 1 15,0-14-2-15,0-14 2 16,-2-13 2-16,-3-14-4 15,5-13 0-15,0-12 0 16,1-9 2-16,17-5-1 16,7 7-1-16,7 14 0 15,5 21 1-15,3 22-1 16,1 17 0-16,-5 13 2 16,-3 4-2-16,-8 21 0 15,-5 10 1-15,-6 7 0 16,-12 7-1-16,-2 3 3 0,-19 1-3 15,-10-4 0-15,-3-4-12 16,5-9-6-16,15-10-29 16,12-8 29-16,10-3-1 15,19-1-1-15,10 4 20 16,3 5 0-16,-3 2 3 16,-11 0 8-16,-16-1-11 15,-12 0 0-15,-21-1 14 16,-13-5-13-16,-3-4 4 15,8-5 5-15,11-6-4 16,13-3 22-16,5-4-28 16,13-18 5-16,19-13-8 0,14-6 5 15,9 4-2 1,-1 10 5-16,-6 13 0 0,-9 14 2 16,-8 5-7-1,-5 15 0-15,-6 6 18 0,-2 1-17 16,-4 0 6-16,-3 0-4 15,3-2 0-15,0 1 1 16,4-6-4-16,2-5-10 16,3-5 9-16,2-8-8 15,0-2 8-15,2 0 0 16,1-9 2-16,-1-9-10 16,1-7 9-16,-5-6 0 15,-1-7-12-15,-8-2 9 16,-3 5-6-16,-6 5 8 0,-5 9 2 15,0 11-1-15,0 2 0 16,-11 8-7-16,-1 0 1 16,-6 4 12-16,-3 13-3 15,-1 4 13-15,1 4-12 16,5 0 0-16,2 0-4 16,1-2 0-16,4-2-6 15,5-2-17-15,4-6-72 16,0-5-41-16,16-4 4 15,6-2 96-15,5 2 36 16,3 1 30-16,2 4 20 16,1-1-15-16,1 1 30 15,1-4 3-15,1-3 1 16,-4-2-30-16,-1 0-17 16,-3-13 2-16,-3-5-9 0,-4-4-13 15,-3-5 7-15,-3-8-6 16,-5-5-3-16,-1-6-16 15,-4-2-24-15,-1 12 34 16,-4 11-3-16,0 14 9 16,0 11-17-16,-2 0-8 15,-4 11 25-15,0 10 15 16,2 6-9-16,4 4-3 16,0 3 8-16,19-2-8 15,8 1 2-15,7-3 10 0,5-3-4 16,0-1 7-16,-3-6-18 15,-11-2 3-15,-8-4 12 16,-12-6-15-16,-5-3 0 16,-5 0 0-16,-21-2 20 15,-15-2 8-15,-12-1-28 16,-4 0-51-16,0-12-26 16,5-7-151-16</inkml:trace>
  <inkml:trace contextRef="#ctx0" brushRef="#br1" timeOffset="207758.79">18550 1817 883 0,'0'0'0'0,"0"0"-9"16,59-45 9-16,-43 20 15 15,-12-1 31-15,-4 1 14 16,-14 7-27-16,-12 8-6 16,-8 10-17-16,-1 2 3 15,1 20-13-15,7 7-7 16,11 8-4-16,16 5-116 16,7 10-144-16</inkml:trace>
  <inkml:trace contextRef="#ctx0" brushRef="#br1" timeOffset="207981.73">19433 2457 1270 0,'0'0'0'15,"0"0"-30"-15,36 72 30 16,-26-42 4-16,-8-2-4 16,-2-1-3-16,-5 1-3 0,-17 2-71 15,-4 1-157-15</inkml:trace>
  <inkml:trace contextRef="#ctx0" brushRef="#br1" timeOffset="209078.76">20352 1970 1129 0,'0'0'0'0,"0"0"-8"15,0 0 8-15,-19 92 11 16,12-39 3-16,2 5 5 15,3 1-16-15,2 3 9 16,0-1-12-16,8-5-6 16,10-9 0-16,4-12-24 15,8-15-22-15,5-15 14 16,3-5-14-16,1-20 10 16,-1-7 33-16,-8 3 9 15,-9 8 14-15,-8 14 18 16,-4 2-26-16,1 16 4 0,4 8 18 15,4 5-4-15,4 0-3 16,3-3-20-16,-2-6 6 16,3-6-7-16,-2-11 0 15,3-3 6-15,-2 0-4 16,-1-17-4-16,-5-7-2 16,-9-6 4-16,-8-8 0 15,-2-2 0-15,-17 1-16 16,-11 6 13-16,-6 9 6 15,-3 9 1-15,4 11 2 16,6 4 6-16,3 5 1 16,8 17-13-16,4 3 0 15,5 4-3-15,7 1 3 0,0-3-6 16,16-3 1-16,10-9-29 16,8-10 6-16,5-5 22 15,8-2-8-15,-1-13-8 16,-2 0-10-16,-6 1 9 15,-8 4 23-15,-6 7 0 16,-8 3 9-16,-4 5 4 16,-3 11 7-16,1 5 18 15,0-1-37-15,4 0 13 16,3-4-14-16,7-4 12 16,3-6-20-16,3-6 8 15,4 0-6-15,-2-12 4 0,-1-3-9 16,-9 6 10-16,-7 3 1 15,-4 6 0-15,-2 0 3 16,5 13 12-16,3 4 2 16,9-1 15-16,4-3-17 15,9-5 5-15,4-8-9 16,1 0-8-16,0-17 5 16,-7-8-8-16,-10-5 0 15,-15-5 37-15,-12-1-28 16,-5 0-9-16,-29 4 0 15,-14 6-43-15,-15 10-68 16,-9 8-176-16</inkml:trace>
  <inkml:trace contextRef="#ctx0" brushRef="#br1" timeOffset="209912.02">19845 3003 1099 0,'0'0'0'0,"0"0"0"16,20 97 20-16,-9-48-19 15,0 1 11-15,3-2 17 16,2-2-20-16,1-3 2 15,2-10-11-15,-2-11 5 16,-2-15-11-16,1-7 12 16,5-20-5-16,2-18 17 0,4-18-16 15,1-16 1 1,-2-16-3-16,0-10-29 0,-3 3 0 16,-3 20-19-16,-3 27 0 15,-7 33 11-15,-1 15-109 16,-4 29-180-16,2 14 203 15,-2 9 97-15,4 3 25 16,2-1-4-16,5-5 5 16,5-5 15-16,1-10 52 15,-1-12 60-15,-2-6 49 16,-4-10-81-16,0-6 12 16,-1 0-55-16,-2-20-10 15,3-7 2-15,-6-5-41 0,-6-2 0 16,-3 7-3-16,0 6 3 15,-12 11 10-15,0 5-13 16,-2 5-4-16,-3 0 4 16,-1 7 3-16,-6 13 20 15,-2 7-20-15,1 5 2 16,2 4 18-16,3 3-23 16,4-2-2-16,5-2-4 15,8-5 12-15,3-8-12 16,0-8-12-16,14-10-16 15,10-4 19-15,6-8-2 16,2-12 8-16,2 3 6 16,-4 6 3-16,-4 8-2 15,-2 3-4-15,-2 6-33 0,0 10 35 16,0 0-27-16,-5-1-56 16,-2-5 24-1,-2-2-43-15,-1-7-130 0</inkml:trace>
  <inkml:trace contextRef="#ctx0" brushRef="#br1" timeOffset="210231.23">20702 3133 939 0,'0'0'2'16,"0"0"23"-16,76 42 18 15,-54-13-8-15,-2 1 19 16,-5 1-27-16,-5-3 3 0,-7-3-20 15,-3-6-10-15,0-6-8 16,-4-6-2-16,0-5 6 16,4-2 0-16,0-9 2 15,6-14-31-15,12-8 16 16,7-3 17-16,7 0 9 16,2 7-6-16,-5 10-2 15,-6 13 14-15,-5 4-15 16,-6 10 12-16,-2 10-7 15,-2 5 0-15,-5 2-3 16,-1-1 1-16,-2-3 0 16,2-3-3-16,1-4-41 0,1-4-59 15,-2-8-370-15</inkml:trace>
  <inkml:trace contextRef="#ctx0" brushRef="#br1" timeOffset="210455.66">21008 2834 1165 0,'0'0'0'0,"0"0"-27"15,0 0-10-15,0 0 37 0,0 0 3 16,0 0 5-1,-2-51-8-15,2 51-9 0,2 0-62 16,0 5-149-16,4 12-211 16</inkml:trace>
  <inkml:trace contextRef="#ctx0" brushRef="#br1" timeOffset="211696.39">21635 3172 1071 0,'0'0'0'15,"0"0"-144"-15,-23-75 103 16,11 52 41-16,0 4 43 0,3 4 14 16,2 5-27-16,2 1 1 15,1 3-31-15,0 2 1 16,1-1 17-16,-2 3 4 15,1 1-10-15,-1-2-12 16,-4 2 7-16,0 0-3 16,-1 1-1-16,1 0 1 15,-2 0 6-15,0 5-10 16,0 9 3-16,-1 5-6 16,1 8 10-16,0 3-5 15,0 5-2-15,4-1 1 16,2 1 4-16,3-4-4 0,2-4-1 15,0-3 0-15,2-9-10 16,9-6 7-16,5-6-5 16,2-3-1-16,7-8 2 15,1-11 5-15,-2-6-2 16,-3-2-1-16,-5 1-7 16,-5 8 12-16,-7 9 3 15,-1 8 3-15,0 1-6 16,1 7 7-16,7 12-7 15,3 4 18-15,2 1-17 16,2-3 8-16,3-4-9 16,-1-3 0-16,2-4-1 15,-1-7-10-15,0-3 8 16,-1 0-1-16,-1-9-12 0,-2-7 8 16,-3-6-26-16,-2-5-20 15,2-4 28-15,-1-1 1 16,0 3 25-16,-1 9 31 15,-6 10 12-15,-1 8 1 16,-2 2-44-16,0 15 2 16,-3 10 29-16,0 6-15 15,0 4-7-15,0-1 2 16,0-3-4-16,-1-2 7 16,1-6-14-16,0-6 3 15,0-7-12-15,0-4 9 0,4-6 0 16,7 0 1-1,3-12 0-15,5-7-1 0,-1-4-1 16,5-6-1-16,-1-1-1 16,-1 5 4-16,-3 7-2 15,-2 9 0-15,-6 9 1 16,0 0-4-16,-2 9-3 16,-1 9 7-16,1 4 7 15,-2 0-7-15,0-4 0 16,2-2 4-16,0-2-2 15,3-4-2-15,2-5-6 16,1-3 6-16,2-2 3 0,1 0 0 16,1-11-3-16,-1-5 0 15,-1-5-6-15,-2-2 6 16,-1-4-7-16,-3 3 7 16,-3 5-5-1,-2 7 11-15,-4 9-5 0,-1 3 8 16,0 3-9-16,0 14-7 15,-2 8 7-15,-3 2 2 16,4 0 14-16,1-1-12 16,0-2-4-16,9-6 11 15,8-2-11-15,6-5 11 16,5-5-11-16,6-6 5 16,3 0-1-16,1-12-4 15,-3-10-3-15,-4-5 1 16,-9-4-17-16,-9 3 9 0,-11 5-23 15,-2 10 28-15,-14 11-19 16,-5 2 11-16,1 12 13 16,3 10 19-16,8 4-2 15,7-2-6-15,4-1-10 16,19-3 1-16,8-7 33 16,6-6-27-16,4-7 2 15,5-1 12-15,1-13-8 16,-1-6-6-16,-7-2-8 15,-8-3-60-15,-13-6-19 16,-16 0-303-16</inkml:trace>
  <inkml:trace contextRef="#ctx0" brushRef="#br1" timeOffset="-205178.69">15728 4188 472 0,'0'0'49'0,"0"0"-39"0,0 0 49 15,0 0 59-15,0 0-41 16,0 0-24-16,0 0-13 15,0 0-3-15,2 0 4 16,-2 0-14-16,0 0 6 16,0 0-23-16,0 0-8 15,0 0 10-15,0 0-7 16,0 0-3-16,0 0-2 16,0 0 1-16,-2 0-4 15,-3 0-2-15,-1 0 5 16,-1 7 0-16,0 4 1 15,0 3-1-15,0 2 2 0,4 1 6 16,3-1-9-16,0-3 1 16,5-2-3-16,7-1-3 15,1-4-8-15,4-5 13 16,1-1-6-16,4 0 5 16,1-1-3-16,-4-9 1 15,-1-5-15-15,-2-1 17 16,-3-3-26-16,-7 0 12 15,-1 2 9-15,-5 1 7 16,0 3 2-16,0 1 1 16,-8 3-3-16,-4 4 28 15,-1 0-22-15,-1 5 13 16,-2 0 3-16,0 0-22 0,0 0 9 16,-1 8-9-1,3 5 3-15,4 1-6 0,1 1 2 16,4 1 1-16,5 0 0 15,0-1 2-15,0-3-6 16,4-2-5-16,4-2-12 16,3-4 18-16,-2-3-14 15,3-1-4-15,0 0 17 16,0-4 0-16,-3-7-2 16,-1-2-10-16,-3-2 1 15,-4-1 12-15,-1-1 1 16,0 3 2-16,0 3 2 15,-7 0-2-15,-1 4 13 16,0 2-3-16,-2 3-7 0,3 2 19 16,0 0-21-16,0 0 0 15,0 10-1-15,-2 1 0 16,4 4-3-16,1-1 3 16,4 1-1-16,0-2-8 15,0-3 7-15,2-2-5 16,5-3 1-16,2-3-25 15,3-2 21-15,-1 0-6 16,2 0-7-16,-2-7 8 16,-1-4-17-16,-6-2 25 15,-4-2-19-15,0-1 10 16,0 2 14-16,-4 1 4 16,-7 3-1-16,-1 4 53 15,1 4-39-15,2 2 6 0,2 0-15 16,0 3-4-16,3 11-3 15,2 3 1-15,2 0 0 16,0-1-10-16,0-4 3 16,8-2-19-16,3-7 9 15,-1-3-18-15,3 0 19 16,-6 0-5-16,0-7 21 16,-3-2-3-16,-4-3 9 15,0 4-1-15,0 2 11 16,-7 1-11-16,0 5-5 15,0 0-94-15,-1 0-130 0</inkml:trace>
  <inkml:trace contextRef="#ctx0" brushRef="#br1" timeOffset="-194982.65">15869 4039 760 0,'0'0'41'0,"0"0"-41"0,0 0-1 16,0 0 1-16,0 0 11 15,0 0 14-15,0 0-23 16,0 5-2-16,0-3 15 16,2 2-3-16,1-2 4 15,1 1-7-15,0-2-8 16,0 0 14-16,-1 1-14 16,0-2 4-16,1 0 2 15,-1 0-6-15,-1 0 8 16,2-2-8-16,-2-3 4 15,1-1 7-15,-3 0-7 16,0 3 11-16,0-1-3 16,0 2-9-16,0 2 19 15,-3 0-16-15,-3 0-4 0,-1 0-5 16,-2 6 2-16,0 3 0 16,5 1 8-16,0-1-7 15,4-3-2-15,0-2-16 16,0-2 15-16,0 1-11 15,0-3 6-15,0 0 1 16,4 0 6-16,-2-8 2 16,-1-1 13-16,-1-2-15 15,0 1 0-15,-1 3 0 16,-7 3-7-16,-4 4-56 16,-1 0-131-16,-1 0-284 15</inkml:trace>
  <inkml:trace contextRef="#ctx0" brushRef="#br1" timeOffset="-194256.07">15607 4228 205 0,'0'0'568'0,"0"0"-568"16,0 0-91-16,0 0 91 15,0 0 20-15,0 0-4 16,1 1-16-16,-1-1 0 16,0 0-1-16,0 0 1 15,1 0-3-15,-1 0 3 0,0 0 17 16,0-5-10-16,0 1-7 16,0 1 0-16,-3 1 47 15,-4 2-13-15,-1 0-11 16,-1 0 6-16,1 0-17 15,2 0-4-15,2 2-8 16,2 1-1-16,2-1-6 16,0 2-23-16,0-3-18 15,2-1-15-15,8 0-75 16,1 0-38-16</inkml:trace>
  <inkml:trace contextRef="#ctx0" brushRef="#br1" timeOffset="-193907.05">15671 4048 757 0,'0'0'0'0,"0"0"-118"15,0 0 104-15,0 0 14 16,0 0 0-16,0 0 0 16,7 17-3-16,-1-17 1 0,-1 0 2 15,-3-2 3-15,-1-5 5 16,-1 0 3-16,0 0 49 16,0 0-9-16,-8 3-9 15,-2 2-4-15,1 1-7 16,1 1-1-16,1 0-30 15,1 0 8-15,3 0-19 16,2 4-38-16,1 6-68 16,0 0-70-16</inkml:trace>
  <inkml:trace contextRef="#ctx0" brushRef="#br1" timeOffset="-193311.12">15539 4458 861 0,'0'0'0'0,"0"0"-28"16,0 0 28-16,0 0 21 15,0 0-20-15,0 0-1 16,-4 0 2-16,4 0-2 16,0-2-3-16,0-1-7 15,0 0 10-15,0 0 2 16,0 1 0-16,0 1-2 0,-1 1 24 16,-1 0-10-16,0 0-2 15,2 0-12-15,-2 0 5 16,2 0-8-16,0 0 3 15,0 0-31-15,2-1 22 16,8-1 0-16,1-1 5 16,-2-1 3-16,-3 1 1 15,-4-1 2-15,-2 2 4 16,0-2 41-16,0-2-26 16,-6 2 6-16,-4 1-15 15,2 2-12-15,1 1-7 16,2 0-23-16,3 0-49 15,2 2-198-15,0 4-165 16</inkml:trace>
  <inkml:trace contextRef="#ctx0" brushRef="#br1" timeOffset="-193022.75">15748 4468 813 0,'0'0'0'0,"0"0"-67"16,0 0 43-16,0 0 20 15,0 0-7-15,0 0 11 16,25-3 3-16,-20-4 10 16,-4-1 18-16,-1 2 9 0,0 2 8 15,-4 0 21-15,-4 3-37 16,-2 1-13-16,0 0 0 15,0 1-19-15,0 7-2 16,6 0-13-16,2 0-58 16,2-5-73-16,4-3-127 15</inkml:trace>
  <inkml:trace contextRef="#ctx0" brushRef="#br1" timeOffset="-192753.89">15942 4375 718 0,'0'0'0'0,"0"0"-21"16,0 0 21-16,0 0 0 16,0 0 0-16,0 0 10 15,12 1-8-15,-12-1 25 16,0 0 55-16,0 0-17 15,0 0-36-15,0-1 40 16,-5 0-47-16,0 1-6 16,-1 0-16-16,0 0-16 15,1 0-28-15,2 3-58 16,3-1-161-16</inkml:trace>
  <inkml:trace contextRef="#ctx0" brushRef="#br1" timeOffset="-192518.02">16066 4293 509 0,'0'0'363'16,"0"0"-363"-16,0 0 0 16,0 0 0-16,0 0 12 15,0 0-10-15,15-31-4 16,-13 26 6-16,0 1 14 15,-2 0 2-15,0 2 7 16,0 1-7-16,0 1-20 16,-4 0-25-16,-1 0-37 0,2 0-124 15,1 0-177-15</inkml:trace>
  <inkml:trace contextRef="#ctx0" brushRef="#br1" timeOffset="-192329.09">16088 4123 252 0,'0'0'715'16,"0"0"-715"-16,0 0 12 16,0 0-12-16,0 0-1 0,0 0-27 15,-5-10-65-15,12 6-75 16,0-3-209-16</inkml:trace>
  <inkml:trace contextRef="#ctx0" brushRef="#br1" timeOffset="-192135.93">16155 3964 980 0,'0'0'0'0,"0"0"2"16,0 0-4 0,0 0 4-16,0 0-4 0,0 0-59 15,0-4-80-15,-3 14-252 16</inkml:trace>
  <inkml:trace contextRef="#ctx0" brushRef="#br1" timeOffset="-191676.91">16105 3963 873 0,'0'0'10'16,"0"0"-3"-16,0 0 28 16,0 0-1-16,0 0-31 15,0 0-3-15,3 10 0 16,2-1 19-16,1-1-19 15,-1-1-3-15,0-4 0 16,1-2 1-16,-2-1-3 0,-1 0 1 16,2 0 4-16,-3-6 18 15,0-4-8-15,-2 0 5 16,0 3 25-16,0-1-26 16,-4 3 1-16,-3 2-15 15,0 1-6-15,0 2-4 16,-2 0-43-16,2 5-47 15,-2 8-9-15,-2 2-163 16,1 1-112-16</inkml:trace>
  <inkml:trace contextRef="#ctx0" brushRef="#br1" timeOffset="-191351.85">16028 4131 791 0,'0'0'0'0,"0"0"-13"16,0 0 8-16,0 0 5 15,0 0 12-15,0 0-11 16,57 2 7-16,-50-12 7 15,-4 2-15-15,-3-1 21 16,0 3 15-16,0 3 11 0,0 0 17 16,-7 3-40-1,-2 0-20-15,-1 0 0 0,1 4-4 16,2 6-25-16,0 3-21 16,3 1-80-16,2-1-128 15</inkml:trace>
  <inkml:trace contextRef="#ctx0" brushRef="#br1" timeOffset="-191000.79">16015 4329 860 0,'0'0'0'16,"0"0"-18"-16,0 0 15 15,0 0 6-15,0 0 6 16,0 0 0-16,36-11-7 16,-32 2 8-16,-1 1-5 15,-3 0 2-15,0 2 12 16,0 2 5-16,-2 2 26 15,-5 1-24-15,0 1-20 16,0 0-2-16,0 0-4 16,1 4-15-16,1 5-3 0,3 0-53 15,2 0-12-15,0 0-163 16,0-2-225-16</inkml:trace>
  <inkml:trace contextRef="#ctx0" brushRef="#br1" timeOffset="-190638.13">15913 4406 243 0,'0'0'592'0,"0"0"-592"16,0 0-7-16,0 0-3 16,0 0 19-16,0 0-9 15,11 19 0-15,-7-19 1 16,0-7 5-16,-3-2 10 16,-1-2 7-16,0 3 10 15,0 0-18-15,-7 3 24 16,0 3-10-16,-2 1-25 15,2 1 7-15,2 0-11 16,-1 2-8-16,2 6 4 0,3 3-52 16,1 0-44-16,0-4-91 15,3-2-187-15</inkml:trace>
  <inkml:trace contextRef="#ctx0" brushRef="#br1" timeOffset="-190238.68">15778 4478 864 0,'0'0'0'16,"0"0"-21"-16,0 0 21 16,0 0 18-16,0 0 3 15,0 0 3-15,-4-6 6 16,-1-3-16-16,0-3 2 16,-4 2-16-16,0 2 24 15,0 2 6-15,2 3-16 16,0 3 4-16,0 0-18 0,1 0 0 15,1 10 3 1,0 4-3-16,4 1-4 16,1 0-4-16,0-3-30 0,6-4-17 15,6-3-14 1,3-5-29-16,0 0-143 0,-1-5-283 16</inkml:trace>
  <inkml:trace contextRef="#ctx0" brushRef="#br1" timeOffset="-189913.77">15596 4396 912 0,'0'0'21'0,"0"0"-21"15,0 0-3-15,0 0 3 16,0 0 0-16,0 0 1 16,-7 4 1-16,7-4 5 15,0 0-6-15,0 0 38 16,0-5-22-16,-4-1 7 16,-1 1 3-16,0 3-7 15,1 2 2-15,1 0-22 16,-1 0 3-16,-1 8-22 15,1 4 13-15,3-1-15 16,1-3-63-16,0-4-45 0,10-4-233 16</inkml:trace>
  <inkml:trace contextRef="#ctx0" brushRef="#br1" timeOffset="-189561.04">15608 4200 806 0,'0'0'0'16,"0"0"-26"-16,0 0 22 16,0 0 4-16,-2 53 4 15,6-46-4-15,2-5-12 0,-3-2-14 16,1 0-47-16,0-2 26 15,-1-8 41-15,-3-2 5 16,0 1 1-16,0-1 27 16,-7 0 13-16,0 2 31 15,-2 5-3-15,2 1-20 16,1 4-2-16,1 0-36 16,-2 0-6-16,1 11-4 15,1 1-13-15,3 0-1 16,2-1-46-16,0-4-111 15,9-4-27-15,7-3-169 16</inkml:trace>
  <inkml:trace contextRef="#ctx0" brushRef="#br1" timeOffset="-189254.17">15710 4057 498 0,'0'0'260'0,"0"0"-260"16,0 0-50-16,0 0 49 15,0 0 1-15,0 0 3 16,13-5 4-16,-4-3 6 16,-2-3-7-16,-2 0 15 0,-5 1 30 15,0-2-21-15,0 3 14 16,-7 2 2-16,-2 4-12 15,-2 1-4-15,0 2-29 16,1 0 7-16,0 5-8 16,2 8-11-16,4 4-21 15,3 1-38-15,1-1-34 16,0-3-121-16</inkml:trace>
  <inkml:trace contextRef="#ctx0" brushRef="#br1" timeOffset="-188950.79">15882 4032 495 0,'0'0'211'0,"0"0"-211"15,0 0-29-15,0 0 21 16,0 0 8-16,0 0 4 15,23 14 1-15,-18-23 7 16,-1 0 19-16,-3-2-10 16,-1 3 18-16,0-1 14 15,-5 3 10-15,-4 2-14 16,1 4-27-16,-2 0-21 0,2 0-1 16,-1 12 0-1,3 2-28-15,1 2-40 0,4 0-108 16,1-4-100-16</inkml:trace>
  <inkml:trace contextRef="#ctx0" brushRef="#br1" timeOffset="-155921.75">2669 3095 829 0,'0'0'13'16,"0"0"9"-16,0 0 39 16,10 66-57-16,1-13 62 15,5 10 15-15,-2 6-50 16,-3-3-25-16,0-7 21 16,-1-9-27-16,-1-8-1 15,-4-6-22-15,-3-2-23 16,-2-11-53-16,0-14-115 15,-7-9-436-15</inkml:trace>
  <inkml:trace contextRef="#ctx0" brushRef="#br1" timeOffset="-155706.06">2313 3213 819 0,'0'0'0'16,"23"-62"-2"-16,16 29 2 16,14 1 19-16,9 7 39 15,9 4-46-15,1 9-6 16,-1 10-3-16,-7 2-3 16,-7 12-26-16,-19 15-33 15,-13 8-109-15,-25 7-93 0</inkml:trace>
  <inkml:trace contextRef="#ctx0" brushRef="#br1" timeOffset="-155522.33">2543 3766 1070 0,'0'0'0'0,"86"-9"-5"16,-32-2 5-16,1 2 20 0,2 1-17 15,0 1 0 1,2 0-3-16,3-2-25 0,-3-5-10 16,-3-5-183-16,-10-2-300 15</inkml:trace>
  <inkml:trace contextRef="#ctx0" brushRef="#br1" timeOffset="-155387.25">3228 3474 715 0,'0'0'525'0,"0"0"-525"16,0 0 0-16,0 0-1 16,0 0 1-16,0 0-81 15,29-29-121-15,-11 22-437 16</inkml:trace>
  <inkml:trace contextRef="#ctx0" brushRef="#br1" timeOffset="-154533.83">14607 2585 1167 0,'0'0'0'16,"0"0"-14"-16,0 0 1 16,0 0 8-16,-3 74 2 0,3-19 3 15,0 3 34-15,2-2-29 16,7-5 6-16,1-6-11 15,0-7-35-15,1-8-9 16,-1-14-43-16,2-15-93 16,-1-6-162-16</inkml:trace>
  <inkml:trace contextRef="#ctx0" brushRef="#br1" timeOffset="-154368.55">14813 2590 1080 0,'0'0'0'0,"0"65"-5"0,0-19 5 16,0 3 10-16,3 2 3 16,3-5-5-16,1-3-13 15,2-5 5-15,-4-5-85 16,-3-10-117-16,-2-10-380 16</inkml:trace>
  <inkml:trace contextRef="#ctx0" brushRef="#br1" timeOffset="-154144.65">14388 2536 1186 0,'0'0'0'0,"111"-40"-93"16,-43 29 86-16,-1 10 7 15,-2 1 0-15,-1 8-4 16,-5 11 3-16,-7 6-46 16,-15 3-48-16,-16 2-110 15,-21 1-248-15</inkml:trace>
  <inkml:trace contextRef="#ctx0" brushRef="#br1" timeOffset="-153971.72">14290 3118 1156 0,'0'0'0'0,"113"17"-22"15,-44-15 22-15,8-2 4 16,9 0-3-16,7-2-1 16,3-7-19-16,-6-4-129 15,-10-3-398-15</inkml:trace>
  <inkml:trace contextRef="#ctx0" brushRef="#br1" timeOffset="-153851.89">15360 2992 1353 0,'0'0'0'16,"0"0"-17"-16,0 0 17 16,0 0 0-16,0 0-94 0,0 0-187 15</inkml:trace>
  <inkml:trace contextRef="#ctx0" brushRef="#br1" timeOffset="-152987.75">2991 9098 974 0,'0'0'161'0,"13"78"-161"15,1-31 0-15,-3-1 17 16,-1-2-16-16,1-3 11 16,1-3-10-16,-1-5 6 15,-2-5-10-15,-2-9 2 16,0-7-59-16,-1-12-47 16,-1 0-186-16</inkml:trace>
  <inkml:trace contextRef="#ctx0" brushRef="#br1" timeOffset="-152803.43">3225 9142 596 0,'0'0'550'0,"14"65"-544"16,-7-29 14-16,0-4-18 16,0-1 0-16,1-4-2 15,4-4 7-15,1-3-16 16,-1-7 7-16,2-6-26 15,-1-7-33-15,-3-5-147 16,1-17-178-16</inkml:trace>
  <inkml:trace contextRef="#ctx0" brushRef="#br1" timeOffset="-152643.87">3437 9120 980 0,'0'0'111'15,"20"55"-90"-15,-8-16-10 16,-3 4 19-16,0 0-7 15,-2-4-8-15,1-2-1 16,-2-6-14-16,0-6-9 16,-4-7-15-16,-2-8-98 15,0-5-114-15</inkml:trace>
  <inkml:trace contextRef="#ctx0" brushRef="#br1" timeOffset="-152353.35">2606 9009 1173 0,'0'0'0'15,"0"0"-115"-15,108-42 115 16,-45 30 24-16,12 1 6 15,9 2 2-15,7 0 2 16,2 2-32-16,-1-1 8 16,-6 4-10-16,-8 4-1 15,-14 0 0-15,-15 3-37 16,-19 12-5-16,-17 4-45 16,-13 7-54-16,-24 4-162 0</inkml:trace>
  <inkml:trace contextRef="#ctx0" brushRef="#br1" timeOffset="-152120.18">2622 9702 577 0,'0'0'484'0,"0"0"-484"16,78 14-15-16,-19-11 15 15,11-3 37-15,15 0 8 0,10 0-10 16,3 0-12-16,-2 0-12 16,-8-3-3-16,-10-4-8 15,-13-2-45-15,-14-3-82 16,-10-3-227-16</inkml:trace>
  <inkml:trace contextRef="#ctx0" brushRef="#br1" timeOffset="-151983.56">3776 9399 1401 0,'0'0'0'16,"0"0"-207"-16,0 0 166 0,0 0 6 16,0 0-116-16</inkml:trace>
  <inkml:trace contextRef="#ctx0" brushRef="#br1" timeOffset="-145200.65">4620 8711 1014 0,'0'0'0'15,"0"0"-11"-15,0 0 5 16,0 0 6-16,1 72 10 15,12-5 31-15,1 10 2 16,-1 0-36-16,-4-2 0 16,2-3 8-16,-5-7-14 15,-4-10 8-15,0-10-9 0,-2-11 1 16,0-11-2-16,-4-11-7 16,-4-10 2-16,-3-2 4 15,-2-14-44-15,1-13-4 16,3-2 45-16,9 4 5 15,0 9 13-15,0 9-8 16,16 7-5-16,4 0 0 16,5 12 25-16,3 1-2 15,4 2-13-15,-1-6-6 16,-1-2 2-16,0-7-6 16,-3 0-3-16,1-8-9 15,-1-13-15-15,-1-6 16 16,-3-3-17-16,-7-2 12 15,-7-3 11-15,-6 1 5 16,-3 6-7-16,0 9 7 0,0 10 4 16,-2 9 37-16,1 4-20 15,1 17-18-15,0 6 19 16,0 5-9-16,10-3-5 16,10-2-8-16,1-7 3 15,6-2-2-15,-2-7-1 16,2-5-8-16,-4-6 7 15,0 0-15-15,-1-10 13 16,-5-8-8-16,-4-5-2 16,-6-3-3-16,-7-6-3 0,0-1 1 15,-11 1 8 1,-10 4 9-16,-6 9 1 0,-3 11 22 16,-2 8 9-16,-2 0 17 15,-2 13-28-15,4 5-12 16,7 1 15-16,10-2-15 15,9-1-3-15,6-3-5 16,0-2 6-16,16-4-13 16,12-6-3-16,6-1-17 15,4-12 12-15,6-11-5 16,-1-4-6-16,-2 5 7 16,-4 7-5-16,-8 11 19 15,-7 4 5-15,-7 11 0 16,-7 11 6-16,-1 1 22 15,0 1-3-15,3-6-12 0,3-6-10 16,5-6-3-16,3-6-16 16,4-5-36-16,5-13 7 15,3-4-46-15,0 2 58 16,-4 8 12-16,-6 10 8 16,-3 2 13-16,-6 2 2 15,0 10 47-15,3-1 20 16,4-2-38-16,2-2 12 15,4-7-21-15,3 0 7 16,-3-13-2-16,-5-9-24 16,-10-3-2-16,-12-4 24 15,-2 1 1-15,-23-1 2 16,-7 2-19-16,-5 4 5 16,-4 4-14-16,6 5-13 0,7 7-20 15,15 4 10 1,9 3-74-16,4 0-378 0</inkml:trace>
  <inkml:trace contextRef="#ctx0" brushRef="#br1" timeOffset="-143833.6">6486 8706 1022 0,'0'0'2'0,"0"0"-2"16,0 0-4-16,0 0 4 15,5 82 69-15,2-32-30 16,0-3-18-16,-1-1-8 0,1-7-1 16,-3-4 6-16,-1-7-17 15,0-8-2-15,-2-9 1 16,0-6 0-16,-1-5 0 15,0 0 0-15,-2-18-8 16,-10-10-22-16,-4-11 20 16,2-10 10-16,-2-11 3 15,6-9-3-15,2-7 0 16,4 0-1-16,4 7 1 16,0 16 17-16,16 15-16 15,6 17 0-15,3 12 2 16,-1 9 2-16,2 2-4 15,0 20-1-15,-4 7 9 0,-3 8 10 16,-8-1-19-16,-9 2 0 16,-2 1 5-16,0-3-4 15,-4-4-1-15,2-5-9 16,2-10-23-16,6-10-3 16,20-7-3-16,7 0 10 15,3 0 28-15,3 0 0 16,-7 9 13-16,-11 13-12 15,-13 6 1-15,-8 2 30 16,-13-3-18-16,-12-2-2 16,5-10-1-16,6-5-9 15,7-7-4-15,7-3-1 0,0-9-45 16,14-15 42 0,9-9-1-16,9 2 7 0,4 4 3 15,1 14 0-15,-2 12 3 16,-5 1-5-16,-5 13 15 15,0 5 21-15,-6 2-27 16,-1 0-1-16,0-2-8 16,0-2 6-16,1-5-14 15,1-4 5-15,3-5-13 16,2-2 1-16,0-5-14 16,3-12 12-16,-4-6 9 15,-2-6 1-15,-6-6 4 16,-4-3-8-16,-3-3 3 15,-6 4 5-15,-3 6-2 16,0 10 4-16,-3 9 4 0,-8 6 6 16,-1 4 28-16,-1 2-22 15,-3 3-15-15,-1 12 25 16,2 3-12-16,-1 5 0 16,5-1-8-16,1-1 4 15,1 0-6-15,2-2-4 16,1-3-6-16,1-4 2 15,5-4-28-15,0 0-1 16,6 0 11-16,8 4 22 16,7 3 6-16,3 1-2 15,3 0-1-15,0-4 13 16,0-5-9-16,0-5 14 0,0-2-12 16,1-8 1-1,2-11 0-15,-2-7-10 0,-2-5 0 16,-4-4 10-16,-5-3-9 15,-6-2 6-15,-4-6-4 16,-2 2-2-16,-3 8-2 16,-2 9-4-16,0 12 5 15,0 9 1-15,0 6 10 16,0 0-17-16,-4 8 6 16,1 11 0-16,3 6 6 15,0 0-6-15,11 3 0 16,17-1 0-16,5 0 1 15,2-2-1-15,1 0 0 0,-4 0 3 16,-7-3 0-16,-8-2-3 16,-10-2 0-16,-7-2 1 15,-10-2 6-15,-11-1-3 16,-8-3-4-16,-4-5-10 16,-5-1 0-16,-1-4-51 15,-4 0-26-15,5-7-120 16,-3-7-342-16</inkml:trace>
  <inkml:trace contextRef="#ctx0" brushRef="#br1" timeOffset="-143584.3">6953 8424 1074 0,'0'0'0'0,"0"0"-43"15,0 0 43-15,0 0 16 16,11-67 2-16,-11 48 1 16,0-2 14-16,-13 5-18 15,-6 6 5-15,-4 5-11 16,-1 5-8-16,5 3-1 16,1 13 0-16,10 7-35 15,8 6-4-15,2 5-45 16,25 0-132-16</inkml:trace>
  <inkml:trace contextRef="#ctx0" brushRef="#br1" timeOffset="-143328.8">8138 8835 1217 0,'0'0'0'0,"-16"78"0"16,16-37-3-16,0-1 3 0,0-3 0 16,0-5-5-16,0-4-11 15,0-6-26-15,0-6-71 16,5-7-302-16</inkml:trace>
  <inkml:trace contextRef="#ctx0" brushRef="#br1" timeOffset="-142099.8">8673 8236 1127 0,'0'0'7'0,"0"0"-12"16,0 0 10-16,-9 81 16 15,9-19 19-15,9 6-29 16,3 1 15-16,-2-6-11 15,0 0-4-15,-2-6 4 16,-2-7-13-16,2-10-2 16,-2-13 0-16,-2-13-18 15,3-14-8-15,2-4-31 16,6-20 36-16,4-5 16 16,3 6 10-16,1 10-3 0,-4 13-2 15,1 0 7-15,1 16 13 16,1 4-12-16,3 0-7 15,-2-3 10-15,2-6-8 16,0-8-3-16,0-3 0 16,1-11-7-16,1-14-18 15,-2-6 8-15,-6-7 10 16,-4 3 5-16,-8 3 1 16,-2 10 1-16,-4 9 12 15,-1 11 10-15,0 2-12 16,0 10-6-16,0 13-3 15,6 3 35-15,7 3-35 16,6-4 2-16,5-5-1 0,4-6 0 16,0-8-4-16,0-6-3 15,-2 0-14-15,-1-17 17 16,-3-8-19-16,-6-3 7 16,-4 0 5-16,-8 3 9 15,-4 8 5-15,0 9-4 16,0 8 3-16,-6 5 45 15,-2 23-48-15,1 14 14 16,2 15 13-16,4 12-19 16,1 8 4-16,1 10 23 15,11 8 3-15,0 6 4 16,1 3-33-16,-8-5-4 0,-5-7-3 16,0-12 1-16,-18-21-4 15,-7-18-6-15,-10-22-11 16,-6-17 12-16,-4-4-21 15,-6-19 9-15,-1-7 10 16,3-5 7-16,10 0 23 16,13-4-3-16,13-8-19 15,13-10-1-15,0-12 0 16,25-12-15-16,14-7-13 16,11-6-12-16,11 1-14 15,3 0 21-15,2 2 0 16,0 2 18-16,-3 1-12 15,-5 3 9-15,-10 4 10 0,-10 0-7 16,-13-1-1-16,-11 3-15 16,-6 12-4-16,-8 15 31 15,0 20 4-15,-8 14 12 16,-3 11 33-16,-1 5 1 16,-1 6-4-16,-1 21-27 15,0 14 9-15,3 12 13 16,4 7-16-16,5 7-12 15,2 2 10-15,0 2-7 16,1-2-5-16,9-6-7 16,-1-8 0-16,3-13 1 15,-1-12-1-15,-2-17-35 16,3-13-21-16,3 0-18 16,5-15 61-16,2 5 13 0,2 7 4 15,2 3 11-15,1 4 1 16,5 8 21-16,-1-4-11 15,0-2-18-15,-4-6 3 16,-3 0-11-16,-3-15 0 16,-6-5 19-16,-3-3-19 15,-9 0-3-15,-3 0-6 16,-15 5-21-16,-18 2-32 16,-13 2-35-16,-11 3-191 15</inkml:trace>
  <inkml:trace contextRef="#ctx0" brushRef="#br1" timeOffset="-141832.45">8999 8389 1161 0,'0'0'0'0,"0"0"-25"16,0 0 22-16,0 0 6 15,0 0 6-15,0 0-5 16,48-64-3-16,-44 37 18 16,-4 0-15-16,-5 7 1 15,-13 7 19-15,-3 9-11 16,-3 4 4-16,1 4-17 0,2 17-7 16,6 6 2-16,10 9-28 15,5 2-41-15,18-1-132 16</inkml:trace>
  <inkml:trace contextRef="#ctx0" brushRef="#br1" timeOffset="-141364.89">10350 8323 1103 0,'0'0'0'0,"0"0"0"15,19 93 9-15,-10-40 15 0,2-1-6 16,1-3 6-16,3-3-16 16,4-8 8-16,1-8-2 15,0-11 0-15,-2-12-14 16,-1-7-1-16,1-22 1 15,0-16 34-15,-2-20-30 16,0-13-4-16,-4-13-5 16,-1-13-16-16,-2-5-21 15,-3 13-13-15,-2 24-34 16,-1 35 46-16,-2 30-76 16,1 19-346-16</inkml:trace>
  <inkml:trace contextRef="#ctx0" brushRef="#br1" timeOffset="-140998.02">10874 8579 922 0,'0'0'0'15,"0"0"16"-15,0 0 12 16,39-61-25-16,-38 26-2 16,-1-3 6-16,-2 7 19 15,-8 9 21-15,-2 10 18 16,1 8-43-16,-5 4 18 15,-3 2-39-15,-8 15 13 16,0 7 1-16,-1 4 10 16,1 2-2-16,6 0-13 15,1 1-5-15,5-3 10 16,3-2-15-16,5-5 0 16,3-7 0-16,4-6-23 0,0-8-30 15,18 0-13-15,9-9 53 16,6 0 13-16,2 5 0 15,-5 4 0-15,-5 3 0 16,-3 11-2-16,-3-1 1 16,1-1-15-16,-3-3-66 15,-2-4-28-15,-1-5-25 16,-4 0-200-16</inkml:trace>
  <inkml:trace contextRef="#ctx0" brushRef="#br1" timeOffset="-140682.87">11055 8459 911 0,'0'0'20'0,"0"0"42"0,69 33 31 15,-51-4-58-15,-4 1 6 16,-5 3 5-16,-7-2-20 16,-2-3-16-16,0-6 20 15,-5-5-24-15,-2-8 0 16,4-9-2-16,3 0-8 15,0-21-44-15,7-11 22 16,13-8 26-16,8-7 0 16,5 4 5-16,1 8-7 15,-2 14 4-15,-6 16-2 0,-4 5 0 16,-3 12-11-16,-4 10 11 16,-3 5 0-16,-4-2 5 15,-5 0-12-15,1-7-10 16,-1-2-18-16,1-7-60 15,2-5-237-15</inkml:trace>
  <inkml:trace contextRef="#ctx0" brushRef="#br1" timeOffset="-140064.54">11394 8155 1118 0,'0'0'0'0,"0"0"-7"15,0 0 7-15,0 0 4 16,0 0-4-16,0 0-18 0,0-11 17 15,12-1 1-15,0-2 4 16,-4-2-3-16,-7 1-1 16,-1 1 19-16,-11 2 3 15,-11 6-1-15,-4 4 11 16,-6 2-20-16,2 7 7 16,3 13-19-16,8 4-20 15,11 4-21-15,8 5-46 16,4 0-144-16,15 3-616 15</inkml:trace>
  <inkml:trace contextRef="#ctx0" brushRef="#br1" timeOffset="-138947.28">11714 8497 846 0,'0'0'0'15,"0"0"-16"-15,-19-58 16 16,15 38 41-16,0 0-9 16,3 3-8-16,-1 3 22 15,2 3-10-15,0 4-23 16,-2 2 24-16,-1 0-14 16,-3 3-12-16,-3 2 10 15,-1 0 0-15,-3 0-5 0,-3 0-10 16,0 9-5-1,1 4 17-15,1 5-16 16,2 2 4-16,0 4 8 0,3 1-6 16,0 2-2-16,0 0 9 15,5 1-14-15,1-2 10 16,3-2-7-16,0-6-8 16,1-8 4-16,12-7-26 15,5-3-4-15,3-8 23 16,2-11-4-16,0-3 8 15,-6 5 3-15,-5 5 0 16,-8 7 12-16,-2 5-10 16,1 3 0-16,4 13 1 15,2 3 12-15,7-1 10 16,1-2-24-16,3-5-1 0,4-5 0 16,-1-6-9-1,0 0-8-15,-1-9 3 0,-3-10-6 16,-4-4 16-16,-2-4-7 15,-3-3 11-15,-2-1-2 16,0 6 4-16,-3 8 5 16,-2 8 9-16,-3 9 4 15,1 0-4-15,-1 13-8 16,3 10 8-16,-1 6 20 16,0 3-30-16,3-3 2 15,0-4 0-15,2-3-7 16,0-9 2-16,0-8-3 0,1-5-10 15,4 0-2-15,3-10 5 16,4-10 1 0,1-7 6-16,-1-2 0 0,-4 4-14 15,-4 6 13-15,-4 8 1 16,-5 8-2-16,1 3 2 16,1 2-12-16,3 13 12 15,3 3 9-15,1 0 8 16,2-1-16-16,1-4-1 15,0-4 0-15,3-5 1 16,0-4-2-16,1 0-10 16,1-8 6-16,1-9-2 15,0-4 7-15,-1-3-4 0,-6 1 1 16,-6 4 6-16,-7 5 3 16,0 8 17-16,0 6 4 15,-3 0 19-15,-7 15-44 16,2 8 6-16,1 3 24 15,6 2-19-15,1-2-2 16,9 0-7-16,17-3 3 16,13-4 3-16,10-5 41 15,10-10-48-15,9-4 4 16,6-8-7-16,-2-13-15 16,-9-8-12-16,-15-6-11 15,-23 3-6-15,-20 1 21 16,-5 10 23-16,-24 13 7 15,-7 8-3-15,-3 6 24 16,4 17 22-16,7 4-18 0,11 2 6 16,12-4-38-16,8-3-4 15,22-8 1-15,10-6-1 16,6-8 2-16,2 0-7 16,-2-14-13-16,-4-6 6 15,-8-4-27-15,-9-2-42 16,-13-4-36-16,-12-2-114 15</inkml:trace>
  <inkml:trace contextRef="#ctx0" brushRef="#br1" timeOffset="-125288.33">6207 11149 795 0,'0'0'0'0,"0"0"-41"15,0 0 41-15,0 0 19 16,0 0 6-16,0 0-2 0,0 0-9 16,-28 0 7-16,28 0-15 15,0 0-4-15,0 0 17 16,0 0-16-16,0 0 2 16,0 0-5-16,0 0 1 15,0 0 6-15,0 1 0 16,-2 5 3-16,2 2 7 15,0-1-12-15,0-2-5 16,0 0 4-16,0-2-1 16,0 2-6-16,0-3 2 15,0-1 1-15,0-1 0 16,3 0 0-16,-1 0-16 16,-1 0 13-16,0-5 3 15,-1-5 8-15,0 4-6 16,0 0-1-16,0 3 18 0,0 3-12 15,0 0 3-15,0 0-1 16,-2 0-2-16,0 1 4 16,1 8-5-16,1 0-6 15,0-1 6-15,0-3-6 16,0 1 0-16,0-4-2 16,4-2-2-16,-1 0-2 15,-1 0-15-15,0-6 21 16,-2-1-2-16,0 1 2 15,0 2-5-15,0 2-22 16,0 2-41-16,-2 0-126 16,0 0-242-16</inkml:trace>
  <inkml:trace contextRef="#ctx0" brushRef="#br1" timeOffset="-124844.58">6227 11475 765 0,'0'0'0'0,"0"0"-19"16,0 0 13-16,0 0 6 16,0 0 0-16,0 0 0 15,6-13 5-15,-6 10-5 16,0 3 11-16,0 0 6 15,0 0 6-15,0 0-5 16,0 0-6-16,-1 0-3 0,-2 0 10 16,-1 0-3-1,2 3-3-15,0 1-3 0,1 0-10 16,1-2-5-16,0 0-17 16,0-2-18-16,0 0-87 15,0 0-152-15</inkml:trace>
  <inkml:trace contextRef="#ctx0" brushRef="#br1" timeOffset="-123541.78">6381 10913 744 0,'0'0'45'0,"0"0"-39"15,0 0-6-15,0 0 24 16,0 0-5-16,0 0-18 16,6 0 8-16,-2 0-4 15,-2 0-1-15,0 0-1 16,-1-4 2-16,1 0 3 15,-2-1 17-15,0-1-24 16,0 2 8-16,0 2 9 16,-3 2 26-16,-4 0-16 15,-1 0-23-15,0 4-5 0,-1 6 14 16,5 1-13-16,1 2-1 16,3-2 7-16,0-1-7 15,0-1-4-15,3-4 2 16,4-2 4-16,0-3-10 15,-1 0 7-15,-1 0-10 16,2 0 7-16,-4-8-7 16,-1-1 10-16,0-1-2 15,-2-2 3-15,0 2-2 16,0 1 2-16,-7 2-7 16,0 2 7-16,0 3 0 15,2 2 4-15,-1 0-4 16,2 1 0-16,1 10 12 0,0 2-12 15,3 2 0-15,0 1 9 16,0-2-6-16,3-2-1 16,4-2-2-16,1-5 1 15,-1-1-4-15,1-2 3 16,-1-2-11-16,-1 0 11 16,1-2-6-16,-2-7-1 15,-1-1 4-15,-4-2-14 16,0-1 13-16,0 1-4 15,-4 0-1-15,-6 2 5 16,2 4-1-16,-1 2 5 16,3 3 0-16,2 1 4 15,-1 0 8-15,3 15-9 0,0 4 7 16,2 5 23-16,0-1-20 16,5-3-9-16,4-3-4 15,3-4 2-15,0-5 0 16,0-2-2-16,-1-6-9 15,0 0 9-15,-1-3-3 16,0-12 2-16,-4-2 0 16,-6-4 1-16,0-1-1 15,0-1 8-15,-14 2-7 16,-6 3 15-16,2 4-11 16,-3 9 8-16,1 5 3 15,1 0-13-15,3 4 10 16,3 9-12-16,6 2-5 15,3 0 4-15,4 1-61 0,1-3-60 16,11-3-210-16</inkml:trace>
  <inkml:trace contextRef="#ctx0" brushRef="#br1" timeOffset="-122963.41">6161 11214 488 0,'0'0'442'0,"0"0"-442"0,0 0-2 16,0 0 2-16,0 0 0 15,0 0-4-15,4-8 2 16,1 0-3-16,1-3 4 15,-2 1 1-15,-3-1 0 16,-1 3 14-16,0 2 3 16,0 1 10-16,-7 5 15 0,-1 0-29 15,-2 0 9-15,3 0-7 16,-1 0-12-16,2 7-6 16,2 3-22-16,4 2-67 15,0 1-29-15,7 0-179 16</inkml:trace>
  <inkml:trace contextRef="#ctx0" brushRef="#br1" timeOffset="-122654.79">6259 11468 802 0,'0'0'3'16,"0"0"2"-16,0 0-5 16,0 0 6-16,0 0 0 15,0 0 7-15,14-16-8 16,-14 7 17-16,0 2 8 16,0 3 15-16,-6 2 25 15,-2 2-33-15,-1 0-17 16,2 3-20-16,2 5 4 15,1 3-4-15,3-1-8 16,1 2-51-16,0-5-51 16,7-1-66-16,5-2-291 15</inkml:trace>
  <inkml:trace contextRef="#ctx0" brushRef="#br1" timeOffset="-122324.23">6460 11671 810 0,'0'0'42'15,"0"0"-42"-15,0 0 0 16,0 0 11-16,0 0-4 0,0 0-7 15,3-21 0-15,-3 14 21 16,0 2-3-16,0 3 22 16,-2 2 6-16,-3 0-12 15,1 0 4-15,-1 7-36 16,1 3 2-16,2 1 6 16,2-3-10-16,0 0-13 15,1-5-52-15,13-3-75 16,7 0-253-16</inkml:trace>
  <inkml:trace contextRef="#ctx0" brushRef="#br1" timeOffset="-121844.58">6766 11621 805 0,'0'0'4'15,"0"0"-4"-15,0 0 0 16,0 0 11-16,0 0-11 16,0 0 0-16,12 12-1 15,-6-15 1-15,-1-5 0 0,-1-1 1 16,-3 2 4-16,-1-2-5 15,0 2 2-15,0 1-1 16,-1 5 26-16,-6 1 40 16,-3 0 12-16,1 0-51 15,1 7-3-15,1 5 5 16,1-1-17-16,3 1-6 16,3-3-7-16,0-1 5 15,0-4-10-15,5 0-11 16,4-4-22-16,2 0 18 15,-1-12-19-15,-1-1 16 16,-2 0 1-16,-5 0 22 16,-2 4 4-16,0 2-1 15,0 3 22-15,-5 4 11 0,-4 0-22 16,3 0-12-16,1 0-2 16,0 0-14-16,5 0-71 15,0 0-203-15</inkml:trace>
  <inkml:trace contextRef="#ctx0" brushRef="#br1" timeOffset="-121147.75">6698 10828 835 0,'0'0'0'15,"0"0"9"-15,0 0-9 16,0 0 8-16,0 0 1 16,0 0 8-16,45-1-14 15,-33-5 9-15,-3-2-6 16,-6 1-2-16,-1-1 15 16,-2 0-19-16,0 0 6 15,0 1 13-15,-3 3-10 0,-6 4 39 16,0 0-25-1,0 0 1-15,-2 8-6 0,2 6-12 16,2 1-3-16,4 2-5 16,3-3 4-16,0-1-4 15,5-5-6-15,8-3-10 16,2-5 9-16,0 0-27 16,1-11 9-16,-7-5 17 15,-2-1-12-15,-7 0 22 16,0 4 18-16,-9 2 0 15,-5 4-11-15,-2 5-7 16,2 2-14-16,3 0 3 16,5 6-53-16,6 3-115 0,0 3-241 15</inkml:trace>
  <inkml:trace contextRef="#ctx0" brushRef="#br1" timeOffset="-120728.58">7158 10964 853 0,'0'0'118'0,"0"0"-112"0,0 0-6 16,0 0 13-16,0 0-8 15,0 0 7-15,38 5-12 16,-29-10 5-16,-4-1 3 16,-2-1-6-16,-3 1 29 15,0-1-13-15,-1 3 9 16,-10 0-6-16,-2 3-9 15,0 1-11-15,0 0 20 16,6 0-13-16,0 3-3 16,3 2-3-16,2 2-4 0,2-2 2 15,0 1-26-15,0-2-1 16,6-1-1-16,4-3-47 16,3 0-61-16,1 0-308 15</inkml:trace>
  <inkml:trace contextRef="#ctx0" brushRef="#br1" timeOffset="-120240.15">7288 11183 833 0,'0'0'28'15,"0"0"-27"-15,0 0 0 16,0 0 2-16,0 0 24 15,0 0-24-15,29-14 3 16,-29 11 5-16,0 1 22 16,0 2 12-16,-7 0-5 15,-4 3-29-15,-1 9 15 0,3 3-4 16,0 0-6 0,3-1-7-16,4-3-8 0,2 1 5 15,0-6-6-15,0-2-2 16,6-4-1-16,5 0-3 15,0-3 0-15,-1-9 3 16,-2-1 4-16,-2 0-2 16,-5 0-2-16,-1 5-1 15,0 3-21-15,-4 3-44 16,-10 2-145-16,0 2-476 16</inkml:trace>
  <inkml:trace contextRef="#ctx0" brushRef="#br1" timeOffset="-119834.92">7101 11525 769 0,'0'0'36'16,"0"0"-30"-16,0 0-6 15,0 0 34-15,0 0-16 16,0 0 2-16,0 0 5 15,43-37-18-15,-39 30 20 16,-3 1 2-16,-1 3 7 16,0-1 30-16,0 2-40 15,-8 2-9-15,0 0-16 16,-1 0 8-16,2 0-9 16,3 6-11-16,1-2-70 15,3-1-131-15,0-3-550 0</inkml:trace>
  <inkml:trace contextRef="#ctx0" brushRef="#br1" timeOffset="-111450.91">6411 10575 9 0,'0'0'14'0,"0"0"-14"16,0 0 0-16,0 0 0 16,0 0-1-16,0 0-3 15,0 0 3-15,0-3 1 16,0 3-1-16,0 0 1 15</inkml:trace>
  <inkml:trace contextRef="#ctx0" brushRef="#br1" timeOffset="-110835.78">6411 10575 76 0,'7'-10'42'0,"-7"10"-32"15,2-2 32-15,0 1 12 16,-2 0-15-16,1-1 11 15,1 0 6-15,-2 0-16 16,0-1 3-16,0 3 5 16,0-2 26-16,0 2 27 15,0-2 1-15,0 2-43 16,0-1-16-16,0 1 13 16,0 0-27-16,0 0-4 15,0 0 3-15,0 0-16 16,4 0 4-16,1 10 6 0,3 3 0 15,0 1 9-15,-1-1-18 16,2 0-2-16,-5-2-2 16,5-2-6-16,-1-3 2 15,-2-1-5-15,-1-3 0 16,-1-1-3-16,1-1 3 16,0 0-5-16,-2 0 3 15,0 0 0-15,-1-9-1 16,0-2 4-16,-2-3-1 15,0 0 14-15,0 2-12 16,0 3-2-16,-4 1 5 16,-2 4-5-16,-1 3-3 0,2 1-2 15,-1 0 5-15,-1 3 6 16,-1 9-6-16,-1 4 0 16,3-2 7-16,4-1-4 15,2-2-2-15,0-4-1 16,0-1-1-16,4-3-6 15,3-3-1-15,-3 0-13 16,3-1 10-16,-4-11 11 16,-1 0 1-16,-2 0-1 15,0 3 0-15,0 4 0 16,-5 2 0-16,-6 3-27 16,1 0-3-16,0 7-29 15,0 9-65-15,6 2-19 0,4-2-157 16</inkml:trace>
  <inkml:trace contextRef="#ctx0" brushRef="#br1" timeOffset="-101937.79">17426 7955 1084 0,'0'0'2'0,"0"0"-1"16,0 0 6-16,0 0 33 16,0 0-11-16,0 0-12 0,0 0-10 15,-14 21 5-15,21 23 40 16,1 2-50-16,2-4 4 16,-1-2-10-16,-1 1 4 15,0-6-24-15,-2-2-33 16,0-7-20-16,-1-6-74 15,-3-10-189-15</inkml:trace>
  <inkml:trace contextRef="#ctx0" brushRef="#br1" timeOffset="-101716.97">17496 8040 1072 0,'0'0'0'0,"0"0"-17"15,0 0 17-15,0 0 39 16,53 74-17-16,-31-46-6 16,1-2-5-16,0-2-9 15,-2-3-4-15,-4-5-12 16,-1-7-18-16,-4-3-11 16,1-6-62-16,-3-4-48 15,1-15-129-15,-1-8-145 16</inkml:trace>
  <inkml:trace contextRef="#ctx0" brushRef="#br1" timeOffset="-101558.21">17773 8031 442 0,'0'0'197'0,"17"-53"3"0,-15 45-7 16,-2 8-113-1,0 14-48-15,0 15-4 0,-11 13 51 16,-1 2-9-16,-2-1-64 16,5-5-4-16,4-4 9 15,3-4-11-15,2-7-21 16,0-4-51-16,1-7-24 15,5-7-52-15,-3-5-309 16</inkml:trace>
  <inkml:trace contextRef="#ctx0" brushRef="#br1" timeOffset="-101247.18">17159 7926 802 0,'0'0'287'16,"0"0"-287"-16,0 0-102 16,0 0 102-16,87-45 35 15,-22 37 0-15,6 4-6 16,4-1-25-16,-2 4 12 15,-5-1-16-15,-4 2 0 16,-9 0 8-16,-8 0-8 16,-10 3-13-16,-9 8-8 0,-8 4-68 15,-8 5-36-15,-10 5-60 16,-2 3-149-16</inkml:trace>
  <inkml:trace contextRef="#ctx0" brushRef="#br1" timeOffset="-101054.9">17332 8451 1156 0,'0'0'0'0,"0"0"-34"0,0 0 34 15,93 15 7 1,-33-15-1-16,14-9-6 0,8-3-53 15,1-1-145-15,-4 3-450 16</inkml:trace>
  <inkml:trace contextRef="#ctx0" brushRef="#br1" timeOffset="-100919.53">18190 8314 1367 0,'0'0'0'16,"0"0"-13"-16,0 0 13 15,0 0 0-15,0 0-39 16,0 0-110-16,-3-16-135 0</inkml:trace>
  <inkml:trace contextRef="#ctx0" brushRef="#br1" timeOffset="-98830.84">18885 7754 907 0,'0'0'34'16,"0"0"-32"-16,0 0 45 0,0 0 17 15,0 0-24-15,0 0-31 16,-3-13-9-16,3 17-13 15,0 9 13-15,4 12 11 16,2 7 6-16,1 14 0 16,0 7-8-16,0 4 13 15,0 2-18-15,1 0 6 16,-1-4 0-16,-1-5-8 16,1-10-2-16,3-10 0 15,-1-8 1-15,2-10-3 16,0-5-19-16,3-7-2 15,4-7 20-15,1-16-6 16,1-8 0-16,-1-6 4 0,-4 0 5 16,-2 6 1-16,-4 9-1 15,-5 12 0-15,-3 7 10 16,-1 3-10-16,0 10-17 16,2 11 17-16,5 7 18 15,3 1 0-15,8-1-12 16,3-4-6-16,5-7 0 15,0-4-1-15,1-5 1 16,-2-8-3-16,0 0-3 16,-3-6-4-16,-6-10 9 15,-5-4 1-15,-6-2-2 16,-5-4 8-16,-2 4-6 16,-14 4 0-16,-8 8 5 15,-4 7-4-15,-5 3 7 0,-1 0-6 16,2 3 16-16,10 2-16 15,10-1 6-15,8-2-8 16,4-1-1-16,3 0-6 16,14-1-11-16,11 0 6 15,8-9 3-15,3-2 6 16,-2-2 3-16,-3 4 8 16,-2 7-3-16,-3 2-4 15,-4 2-2-15,-2 14 6 16,-5 2-11-16,-2 0 8 15,-3 0-2-15,-1 0 7 16,3-5-1-16,2-2-3 16,5-5-3-16,4-6-22 0,1 0 18 15,0 0-1-15,-2 0 5 16,-6 0 2-16,-1 0 1 16,-4 0-4-16,1 9 4 15,-1-1-3-15,3 0 21 16,3-2-20-16,4-5-2 15,3-1 1-15,2-4 0 16,0-11-1-16,-6-5 1 16,-9 0 0-16,-12-3 11 15,-2-2-9-15,-17 4-2 16,-10 2 0-16,-2 5 0 16,3 7-4-16,4 3-1 0,10 2-20 15,10 2 7-15,2 0-118 16,16 2-220-16</inkml:trace>
  <inkml:trace contextRef="#ctx0" brushRef="#br1" timeOffset="-97446.38">20306 7863 1268 0,'0'0'0'16,"0"0"-82"-16,0 0 82 0,9 92 14 16,-5-41 3-1,-1 1 7-15,2-2-7 0,0-2-2 16,-1-4-11-16,-2-6-4 16,-1-9 0-16,-1-13-9 15,0-7 2-15,0-5 0 16,0-4 7-16,0-4-2 15,0-15-3-15,-6-12-21 16,-5-7 26-16,3-8 0 16,3-7 0-16,1-7-1 15,4-9-4-15,0 0 10 16,6 4-8-16,8 13 3 16,0 16 0-16,1 15 7 0,-3 12-4 15,0 6 1-15,-2 3-4 16,2 9-5-16,-1 17 5 15,-1 11 10-15,-6 9-4 16,-4 3 16-16,0-4-18 16,-6-3-4-16,-2-6 0 15,4-8-4-15,4-3-16 16,9-8-19-16,16-2 14 16,7 1 23-16,4 1-3 15,-7 3 5-15,-10 4 0 16,-16-1 1-16,-3 2 0 15,-26-2 7-15,-6-4 3 16,1-6 0-16,10-7 4 16,10-5-13-16,11-1-2 0,0-6-32 15,13-16 14-15,13-10 6 16,9-6 5-16,4 3 4 16,-2 7-29-16,-5 11 32 15,-8 13 4-15,-7 4-1 16,-1 7 10-16,-2 10 4 15,0 6-1-15,3-1 12 16,-1-1-25-16,2-1 1 16,3-6 1-16,1-3-4 15,1-5 0-15,2-6-1 16,-1 0-3-16,0-6-8 16,-2-8 11-16,-1-4-5 0,-3-6-9 15,-6-2 14 1,-1 1-8-16,-7 5 7 0,-4 2 1 15,0 7 4-15,0 2-1 16,-6 5-3-16,-5 4 6 16,-3 0 1-16,-2 4 15 15,-2 7-15-15,2 2-6 16,0 0 21-16,1-1-20 16,3 4-2-16,2 0 2 15,1 0-2-15,5-3 0 16,1-3-20-16,3-1-11 15,0-5 24-15,0-1-20 16,9-1-3-16,5 0 28 0,3-2 2 16,2 0 3-1,-2 0-3-15,1 2 0 0,0-2 7 16,-2 0 1-16,0 0-7 16,-2 0 8-16,0 0-7 15,1-4 3-15,-1-1-5 16,-1-1 0-16,-2 4 20 15,-5 0-17-15,-2 2 8 16,0 0 2-16,2 0-4 16,0 7 15-16,2-1-24 15,0-2 5-15,4-1-2 16,5-3-2-16,5 0-1 16,4 0 0-16,1-7 3 15,0-6 4-15,-1-2-7 0,-1-4 1 16,-2-5 2-16,-1-3-3 15,-1-4 0-15,-4-3 0 16,-5 3 9-16,-4 0-14 16,-7 12 5-16,-1 5-1 15,0 9-4-15,-9 5-22 16,-4 0 26-16,0 8-6 16,3 9-2-16,6 5 9 15,4 2-26-15,9 1 20 16,17 1-3-16,8-1 9 15,4 0 0-15,0 1 1 16,-8-2 15-16,-8-5 0 16,-10-3-16-16,-8-6 7 0,-4-2 4 15,-9-2 2-15,-12-2 0 16,-10-2-13-16,-6 0-1 16,-3-2-19-16,-2 0-41 15,1-8-30-15,1-6-134 16,2-5-491-16</inkml:trace>
  <inkml:trace contextRef="#ctx0" brushRef="#br1" timeOffset="-97208.35">20760 7782 996 0,'0'0'101'0,"0"0"-101"16,0 0 0-16,0 0 1 16,15-64 47-16,-15 52-4 15,-13 5 1-15,-5 5-17 16,-5 2-25-16,3 6-6 16,5 9-5-16,9 8-34 15,6 5-5-15,25 4-40 16,16 4-136-16</inkml:trace>
  <inkml:trace contextRef="#ctx0" brushRef="#br1" timeOffset="-96968.97">21779 8136 1381 0,'0'0'0'16,"6"58"0"-16,-1-21 5 16,-2 1-5-16,1-4 0 15,1-1 8-15,2-4-8 16,1-5-7-16,0-3-66 0,0-7-51 16,0-8 33-16,1-6-138 15,-1-1-345-15</inkml:trace>
  <inkml:trace contextRef="#ctx0" brushRef="#br1" timeOffset="-96144.09">22168 7643 1227 0,'0'0'0'0,"0"0"-8"16,0 0 8-16,0 80 46 15,0-30-1-15,5 6-13 16,6 5 10-16,3-2-27 16,2-3-11-16,2-6 1 0,0-9-5 15,-2-8-9-15,2-9-37 16,0-11-40-16,3-11 18 16,-3-2 17-16,1-8 34 15,-4-2 15-15,-8 4 4 16,-2 2 11-16,-5 4 4 15,4 0-4-15,1 5 4 16,8 6 17-16,1 1-7 16,6-3-13-16,-2-4-8 15,3-5-1-15,0 0 0 16,-1-11-4-16,-4-6-2 16,-7-2 3-16,-9-3-2 0,0-3 4 15,-16 1-4-15,-13 2-13 16,-9 6 3-16,-4 6 10 15,1 10 3-15,7 0-2 16,11 4 2-16,9 11 9 16,7 3-12-16,5 0-3 15,2-1-5-15,9-4-9 16,13-1 13-16,7-8-27 16,7-4 22-16,2 0 6 15,-2-2-14-15,1-9 9 16,-2-4-5-16,-4 2 13 15,-6 4-3-15,-8 8 4 16,-9 1-1-16,-7 2 1 0,-1 17 3 16,0 3 35-1,0 4-9-15,0-1-23 0,0-3 13 16,0-3-15-16,0-6-3 16,6-4-2-16,7-6-12 15,4-3 11-15,6-1 0 16,6-10 2-16,1 1-5 15,-5 2 4-15,-5 8 0 16,-6 0 0-16,-1 2 2 16,-1 11-1-16,5 2 21 15,4 0 5-15,6-5 16 16,10-6-39-16,5-4-3 0,4-9 13 16,-4-12-9-16,-10-8-3 15,-12-4 17-15,-13-5 19 16,-7-3 7-16,-21-1-45 15,-21 0-22-15,-10 6-42 16,3 11-42-16,8 12 47 16,13 11-40-16,9 2-404 15</inkml:trace>
  <inkml:trace contextRef="#ctx0" brushRef="#br1" timeOffset="-95594.96">23536 7808 1134 0,'0'0'0'15,"9"72"-29"-15,2-16 29 16,1 5 26-16,3-4 5 16,2-3-8-16,5-6-3 15,1-6 8-15,2-9-25 16,0-15-3-16,-3-9-2 15,-1-9-2-15,0-14 4 16,5-19 23-16,3-16-18 0,3-15 10 16,1-15-15-1,-3-11-23-15,1-4-6 0,-3 7-46 16,-9 25-7-16,-4 30-82 16,-11 32 67-16,-4 16-448 15</inkml:trace>
  <inkml:trace contextRef="#ctx0" brushRef="#br1" timeOffset="-95259.56">24111 8208 921 0,'0'0'41'0,"0"0"-33"16,0 0 41-16,0 0-30 0,73-50-14 16,-54 12 13-16,-6-1-17 15,-8 1 3-15,-5 6 12 16,0 10 6-16,-10 8 4 15,-8 9 4-15,-2 5-21 16,-3 6 22-16,-4 17-18 16,2 5 3-16,2 2 12 15,2-2-8-15,7 0-16 16,3-2 6-16,2-5-7 16,3-2-6-16,6-9-3 15,0-3-28-15,13-7-14 16,11 0 23-16,4-5 25 15,2-1 2-15,0 4 3 16,-4 2-7-16,-4 11 2 16,-2 8-21-16,-1 1-11 0,-2-5-44 15,-5-2-94-15,-2-7-265 16</inkml:trace>
  <inkml:trace contextRef="#ctx0" brushRef="#br1" timeOffset="-94928.03">24431 8044 1010 0,'0'0'9'0,"0"0"-1"16,62 51 48-16,-48-17-3 16,-4 4-17-16,-3 0-4 0,-3-3 15 15,0-4-15 1,-3-7-23-16,-1-8-9 0,0-7 4 15,0-7-3-15,0-2 0 16,0-5-2-16,0-13-9 16,5-6 4-16,7-7 6 15,7-8 0-15,10-6 4 16,4 1-4-16,-2 6 0 16,-4 13 0-16,-12 11-1 15,-6 10 1-15,-3 4-39 16,-2 0-28-16,1 8-6 15,-5 6-94-15,0 1-202 16</inkml:trace>
  <inkml:trace contextRef="#ctx0" brushRef="#br1" timeOffset="-89807.07">16435 10473 200 0,'0'0'11'15,"0"0"-3"-15,0 0 42 16,0 0-4-16,0 0 14 16,0 0-8-16,0 0-4 0,3 0 18 15,-3 0-6-15,0 0 17 16,0 0-6-16,0 0-23 15,0 0-8-15,0 0-11 16,1 0-11-16,-1 0 13 16,0 0-22-16,0 0 6 15,0 0-3-15,0 0-3 16,0 0 4-16,0 0-5 16,0 0-4-16,0 0 18 15,0 0-21-15,0 0-1 16,0 0 2-16,0 0 0 15,0 0 2-15,0 0-4 16,0 0 4-16,0 0 13 0,-1 0-16 16,-1 0-1-1,1 6 6-15,-1 5-6 0,2 0 4 16,0 0-4-16,0 0 3 16,0-2 0-16,0-3-3 15,3-1-3-15,2-3 3 16,1-1-7-16,1-1 2 15,0 0-3-15,0 0 8 16,0-1-3-16,-1-7 3 16,0-3-2-16,-3 0 1 15,-1-3-8-15,-2-2-9 16,0 1 7-16,0 2 9 0,-2 2-4 16,-4 3 6-1,-1 2-8-15,0 3 7 0,3 2-8 16,-1-1 5-16,0 2 0 15,1 0 8-15,-1 3-2 16,-1 6-2-16,1 3 0 16,2 3 4-16,1-1-4 15,0 1 4-15,2-3-4 16,0 0 0-16,0-3 6 16,3-2-6-16,3-3 0 15,-1-1-2-15,3-3 2 16,-1 0-1-16,1 0 0 15,-1-3 1-15,0-6-5 16,-3-4-3-16,-1 0 0 16,-3-2-3-16,0 3-2 0,0 3 13 15,0 1 1-15,-6 5-1 16,-2 1 26-16,-2 2-18 16,1 0 11-16,0 2-3 15,2 7-6-15,2 0-2 16,3-2-8-16,2 0 3 15,0-1-13-15,0-2 10 16,5-4-20-16,6 0 10 16,0 0-7-16,-3-2 11 15,-1-7 2-15,-6 0 4 16,-1 1 2-16,0 1 0 16,-4 2-1-16,-8 3 4 0,0 0-2 15,-1 2-1-15,1 0-2 16,0 2-13-16,7 5-29 15,0 1-114-15,5-2-246 16</inkml:trace>
  <inkml:trace contextRef="#ctx0" brushRef="#br1" timeOffset="-77096.48">16233 10545 365 0,'0'0'42'16,"0"0"-20"-16,0 0 24 15,0 0 1-15,0 0 37 16,0 0-30-16,0 0-15 15,-2-11 12-15,2 11-21 0,0 0-18 16,0 0 1-16,0 0 0 16,0 0 8-16,0 0-16 15,0 0 1-15,0 0-4 16,0 4-2-16,0 3 34 16,0 0-19-16,0-2-11 15,2 1 3-15,3-3-7 16,-1 0 0-16,-1-2 10 15,1-1-10-15,-2 0 5 16,2 0-4-16,1 0 3 16,0-4 4-16,-1-3-7 15,1 0-1-15,-3-2 2 16,0 3 0-16,-2-1-1 16,0 3-1-16,0 2 0 15,0 2 5-15,0 0-4 0,0 0 5 16,0 0-6-16,0 0 3 15,0 6-1-15,0 5 5 16,0 0-5-16,0 0 7 16,0-2-8-16,1-2-1 15,7-2 0-15,0-1-2 16,1-2-1-16,2-2 3 16,-1 0 0-16,0 0 0 15,-1 0 0-15,-4-8-5 16,0-2 4-16,-5 1 1 15,0-1 4-15,0 3-1 16,-7 1-1-16,0 3 15 0,-1 1-17 16,1 2 4-1,1 0 24-15,-1 0-27 0,1 7 11 16,1 1-12-16,3 1 4 16,2-1-8-16,0-1 4 15,1-3-11-15,7-3 0 16,2-1-5-16,-1 0 15 15,-1-5 1-15,-1-6 0 16,-7 0-5-16,0 1 9 16,-4 2-4-16,-7 4 0 15,-2 3-10-15,0 1 4 16,0 0 5-16,3 3-28 16,5 3-41-16,5 0-49 0,0-2-100 15,5-2-11-15</inkml:trace>
  <inkml:trace contextRef="#ctx0" brushRef="#br1" timeOffset="-76613.76">16394 10325 884 0,'0'0'0'0,"0"0"0"16,0 0 0 0,0 0 16-16,-16 63-5 0,17-53-6 15,7-3-5-15,0-2 0 16,-1-5-5-16,0 0 0 16,1 0-2-16,-3-7 4 15,1-5-9-15,-5-3 7 16,-1-1 1-16,0 0-6 15,-2 2 8-15,-7 4 2 16,0 3 0-16,0 3 37 16,1 4-7-16,-1 0 6 15,-1 1-28-15,0 9-7 16,1 5 14-16,2 0-15 16,6-1 5-16,1 0-10 15,0-3 5-15,10-3-16 0,0-5-5 16,0-3-11-16,-1 0 27 15,-4 0-8-15,-1-9 11 16,-3-3-2-16,-1 1 0 16,0 2 1-16,-2 1-7 15,-6 4-8-15,-1 2-6 16,1 2-80-16,0 0-62 16,1 0-95-16</inkml:trace>
  <inkml:trace contextRef="#ctx0" brushRef="#br1" timeOffset="-76228.88">16201 10394 833 0,'0'0'0'15,"0"0"-45"-15,0 0 22 16,0 0 11-16,0 0 1 16,0 0-2-16,28 11 9 0,-22-19-19 15,-3 0-19-15,-3 0 40 16,0 1 2-16,0 1 31 15,-7 1 40-15,0 3-19 16,0 1-30-16,1 1-4 16,0 0-11-16,3 0-4 15,1 7-3-15,2 3-12 16,0 0-18-16,2 1-96 16,11-5-36-16,3-1-200 15</inkml:trace>
  <inkml:trace contextRef="#ctx0" brushRef="#br1" timeOffset="-75870.88">16563 10320 687 0,'0'0'0'0,"0"0"0"16,0 0 0-16,0 0 8 15,0 0 16-15,0 0 4 16,50 12-11-16,-43-14 5 0,-2-5-6 16,-3-2 2-1,0 1 8-15,-2-1 18 0,0 3 2 16,-2 0 7-16,-9 4-32 15,1-1 4-15,1 3-13 16,-1 0-12-16,3 0 0 16,0 3-6-16,2 8-34 15,4 3-37-15,1 2-30 16,0 0-44-16,0 0-47 16</inkml:trace>
  <inkml:trace contextRef="#ctx0" brushRef="#br1" timeOffset="-75502.51">16615 10498 752 0,'0'0'35'0,"0"0"-35"15,0 0 0-15,0 0 19 16,0 0 4-16,0 0-15 15,0-6-8-15,0 0 3 16,0 1 0-16,0 2 1 16,-1 2 22-16,-2 1 46 15,0 0-42-15,1 0 0 16,-2 0-26-16,2 4-3 16,0 1 5-16,1-1-6 0,-1 0 0 15,2 0-3 1,0-1 3-16,0-3-6 0,0 2-15 15,0-2-3-15,0 0 8 16,2 0-12-16,-1 0 6 16,0 0 17-16,-1-5-27 15,0 1-15-15,0-3-134 16,0-1-103-16</inkml:trace>
  <inkml:trace contextRef="#ctx0" brushRef="#br1" timeOffset="-75136.83">16406 10221 803 0,'0'0'107'0,"0"0"-107"15,0 0-12-15,0 0 12 16,0 0 1-16,0 0 3 16,14 21-4-16,-1-18 0 15,-3-3-1-15,0 0 1 16,-4 0 0-16,-2 0-4 16,-4-7 4-16,0 0-2 0,0-2 0 15,0 2 2-15,-3 1 9 16,-5 0 14-16,2 3-9 15,0 1-11-15,2 1-1 16,1 1-4-16,-1 0 2 16,1 0-31-16,-1 8-38 15,2 5-94-15,0 0-135 16</inkml:trace>
  <inkml:trace contextRef="#ctx0" brushRef="#br1" timeOffset="-74786.09">16262 10291 794 0,'0'0'0'0,"0"0"-78"16,0 0 56-16,0 0 22 15,0 0 2-15,0 0 9 16,12-9-4-16,-10 3 13 16,0 0-15-16,-2 1 4 15,0 0-2-15,0 3 21 0,-2 1-26 16,-1 1-2-16,-1 0-5 15,0 2-44-15,2 9-58 16,2 2-50-16,0-1-181 16</inkml:trace>
  <inkml:trace contextRef="#ctx0" brushRef="#br1" timeOffset="-74317.42">16595 10473 532 0,'0'0'14'15,"0"0"1"-15,0 0 46 0,0 0 34 16,0 0-24-16,0 0-59 15,0 14 0-15,0-14 1 16,0 0-8-16,2 0 18 16,-2 0 13-16,0 0 5 15,0-2 12-15,0-2-38 16,0 1 8-16,0 1-1 16,-3 1-22-16,-1 1-4 15,-1 0-13-15,0 0-33 16,0 1-41-16,2 4-57 15,1 1-215-15</inkml:trace>
  <inkml:trace contextRef="#ctx0" brushRef="#br1" timeOffset="-73965.93">16260 10547 781 0,'0'0'0'0,"0"0"-102"0,0 0 102 16,0 0 71-16,0 0-46 15,0 0-21-15,1-10 28 16,-1 5-13-16,0 0-5 16,0 2 32-16,-5 1-5 15,1-1-16-15,-1 3-25 16,3 0-2-16,1 0-17 16,1 0-65-16,0 6-41 15,1 1-41-15,10-4-191 16</inkml:trace>
  <inkml:trace contextRef="#ctx0" brushRef="#br1" timeOffset="-73749.61">16650 10409 913 0,'0'0'0'0,"0"0"-205"16,0 0 33-16,0 0 112 16</inkml:trace>
  <inkml:trace contextRef="#ctx0" brushRef="#br1" timeOffset="-72502.99">16356 10250 358 0,'0'0'658'0,"0"0"-655"15,0 0 17-15,0 0 11 16,0 0-17-16,0 0-14 16,-22-19-11-16,22 20-79 15,0 12-98-15,8 2 20 16,-1 3-208-16</inkml:trace>
  <inkml:trace contextRef="#ctx0" brushRef="#br1" timeOffset="-72168.38">16276 10388 824 0,'0'0'198'0,"0"0"-186"16,0 0-12-1,0 0 7-15,0 0-3 0,0 0-4 16,-8-3-24-16,12 3-4 15,3 2-40-15,1 5-97 16,-2 1-150-16</inkml:trace>
  <inkml:trace contextRef="#ctx0" brushRef="#br1" timeOffset="-72001.09">16325 10552 1019 0,'0'0'0'0,"0"0"-44"16,0 0 32-16,0 0 12 15,0 0-37-15,0 0-120 16,41-2-276-16</inkml:trace>
  <inkml:trace contextRef="#ctx0" brushRef="#br1" timeOffset="-71835.21">16456 10633 1131 0,'0'0'0'15,"0"0"1"-15,0 0-1 16,0 0 0-16,0 0-1 16,0 0-62-16,2-14-42 15,10 5-57-15,3 2-321 16</inkml:trace>
  <inkml:trace contextRef="#ctx0" brushRef="#br1" timeOffset="-71670.73">16691 10369 1079 0,'0'0'0'15,"0"0"-105"-15,0 0 84 0,0 0-49 16,0 0-265-16</inkml:trace>
  <inkml:trace contextRef="#ctx0" brushRef="#br1" timeOffset="-65430.82">18811 8322 928 0,'0'0'0'0,"0"0"-40"16,0 0-15-16,0 0 55 15,0 0 17-15,0 0 25 16,-2 90 6-16,2-38-24 15,-2 3-11-15,2 1-4 16,-2-1-8-16,1-6-1 16,-1-6 7-16,2-6-4 15,0-8-3-15,0-9 0 16,0-4 0-16,0-5-2 0,0-4 0 16,3-1-1-1,5 0 2-15,6-2-2 0,6-1-5 16,8-2 2-16,10-1 6 15,9 0 8-15,9-2-7 16,8-5-1-16,8 0 4 16,9 2 0-16,3-1 1 15,2 1-5-15,1 3-7 16,2 0 2-16,6 2 5 16,5 0 0-16,6 0 7 15,7 0-7-15,6 0-2 16,2 0 0-16,5 0 4 0,0 0-4 15,-2 0 7 1,-3 0-5-16,-7 0 3 0,-3 5-2 16,-4 1 1-16,-5-1-2 15,1 1 0-15,-1-3 10 16,2 4-8-16,0-1-2 16,-1-2 11-16,-4 1-8 15,-5-1 7-15,-2 1-8 16,-5 1-2-16,-3-3 1 15,-2 1-1-15,-3 0-1 16,-3-1-1-16,1 4 4 16,-4-1 2-16,0 3-4 15,2-1 0-15,-1 2-4 16,0-2 4-16,5-1 0 16,2 2-1-16,2-2 1 15,1 1-2-15,-1 0-13 0,-1 1-10 16,-3 1 23-16,-3 1-26 15,-6 1 12-15,-1-3 2 16,-6 0 1-16,1 0 13 16,-1-3-8-16,3-1-20 15,0-2 23-15,2-3-30 16,0 0-4-16,-3 0-1 16,-4 0-37-16,-6 0 56 15,-3 0 13-15,-2 0 8 16,-3 0 7-16,-1 0-7 15,-1 1 1-15,-4 1-1 0,-1-2 1 16,-4 0-1 0,-2 0 0-16,-5-9 1 0,0-1 9 15,-3-4-2-15,-1 1 9 16,0-3 20-16,3 1-20 16,-1 3 14-16,0-1-14 15,-4 0-4-15,1 1-3 16,-3-1-8-16,-2-2 4 15,-1-1 12-15,-1-3-2 16,-2 0-11-16,3-5-5 16,-2 2 9-16,0-3 20 15,0 0-20-15,-1 1-9 16,-5-1 5-16,-4 2-1 16,-6 2 44-16,0-1-45 15,0 0-3-15,-8 1-7 0,-2 1-31 16,4 1 37-16,3 2 1 15,1 2-220-15,-1 0-129 16</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18.502"/>
    </inkml:context>
    <inkml:brush xml:id="br0">
      <inkml:brushProperty name="width" value="0.05" units="cm"/>
      <inkml:brushProperty name="height" value="0.05" units="cm"/>
      <inkml:brushProperty name="color" value="#5B2D90"/>
    </inkml:brush>
  </inkml:definitions>
  <inkml:trace contextRef="#ctx0" brushRef="#br0">38 562 7940,'0'0'4122,"-4"-3"-3464,0 0-659,3 2 230,-1-1 0,1 1-1,0 0 1,-1 0 0,1 0 0,-1 0-1,1 0 1,-1 0 0,0 1-1,1-1 1,-1 0 0,0 1 0,0-1-1,1 1 1,-1 0 0,-2-1 0,3 1-269,13-1-179,86-18 255,166-54 0,-147 37-7,426-110 334,220-69-251,-728 204-70,-15 6 467,0-2 1,-1 0 0,20-11 0,-29 14 1368,1 7-4551,2 1-1724,6-4-3366</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19.319"/>
    </inkml:context>
    <inkml:brush xml:id="br0">
      <inkml:brushProperty name="width" value="0.05" units="cm"/>
      <inkml:brushProperty name="height" value="0.05" units="cm"/>
      <inkml:brushProperty name="color" value="#5B2D90"/>
    </inkml:brush>
  </inkml:definitions>
  <inkml:trace contextRef="#ctx0" brushRef="#br0">25 259 2321,'0'0'9052,"-5"-1"-8049,-14-4-482,30 0-258,51-7-101,-43 9-99,484-70 1316,359-72-883,-841 141-279,14-5 1533,-25 7-679,-2 9-4415,-7 6-1317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30.668"/>
    </inkml:context>
    <inkml:brush xml:id="br0">
      <inkml:brushProperty name="width" value="0.05" units="cm"/>
      <inkml:brushProperty name="height" value="0.05" units="cm"/>
      <inkml:brushProperty name="color" value="#5B2D90"/>
    </inkml:brush>
  </inkml:definitions>
  <inkml:trace contextRef="#ctx0" brushRef="#br0">0 461 7411,'0'0'12294,"70"-105"-11702,-21 58-560,15-4 256,9-6-288,8-6-48,7 4-128,-5 13-848,-18 17-1986,-29 26-1295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11.575"/>
    </inkml:context>
    <inkml:brush xml:id="br0">
      <inkml:brushProperty name="width" value="0.05" units="cm"/>
      <inkml:brushProperty name="height" value="0.05" units="cm"/>
      <inkml:brushProperty name="color" value="#5B2D90"/>
    </inkml:brush>
  </inkml:definitions>
  <inkml:trace contextRef="#ctx0" brushRef="#br0">70 0 6931,'0'0'7940,"-46"46"-7940,30-10 0,8-6 32,8-5-32,0-7 32,4-7 80,16-8-80,12-3-32,8 0-64,1-23-945,-7-3-5442</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31.003"/>
    </inkml:context>
    <inkml:brush xml:id="br0">
      <inkml:brushProperty name="width" value="0.05" units="cm"/>
      <inkml:brushProperty name="height" value="0.05" units="cm"/>
      <inkml:brushProperty name="color" value="#5B2D90"/>
    </inkml:brush>
  </inkml:definitions>
  <inkml:trace contextRef="#ctx0" brushRef="#br0">1 421 9668,'0'0'1249,"138"-134"-625,-44 58-576,3-3-80,-8 8 32,-16 10-2481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34.561"/>
    </inkml:context>
    <inkml:brush xml:id="br0">
      <inkml:brushProperty name="width" value="0.05" units="cm"/>
      <inkml:brushProperty name="height" value="0.05" units="cm"/>
      <inkml:brushProperty name="color" value="#5B2D90"/>
    </inkml:brush>
  </inkml:definitions>
  <inkml:trace contextRef="#ctx0" brushRef="#br0">0 74 4610,'0'0'7254,"7"-9"-6432,24-32-326,-28 39-436,0-1 0,1 1-1,-1 0 1,1 0 0,0 0 0,-1 0 0,1 0-1,0 1 1,0 0 0,0-1 0,0 2 0,0-1-1,1 0 1,-1 1 0,0 0 0,0 0 0,0 0-1,1 0 1,3 2 0,7-2 142,126 1 981,161 22 0,-201-10-1150,589 108 185,-508-75-139,803 215-174,-603-160 288,283 89 220,227 91-8,-525-158 120,-30-8 71,-193-74-336,-1 6-1,198 94 1,-313-128-217,-22-11-40,0 0 0,0 0 0,0 1 0,-1 0-1,1 0 1,-1 1 0,0-1 0,0 1 0,5 5 0,-6-1-9,0 0-1,-1 0 1,0 1-1,0-1 1,-1 1 0,-1 0-1,1 0 1,0 10 0,1 4 15,10 34-37,2 0 0,4-2 0,45 98 0,10 28-68,-71-172 10,0 0 0,-1 1 0,0-1 0,1 18 1,-3-26-41,1 0 0,-1 1 0,0-1 0,0 1 1,0-1-1,0 1 0,0-1 0,-1 0 0,1 1 1,0-1-1,-1 1 0,1-1 0,-1 0 0,1 1 1,-1-1-1,1 0 0,-1 1 0,0-1 0,0 0 1,0 0-1,0 0 0,0 0 0,0 0 0,0 0 1,0 0-1,0 0 0,0 0 0,0 0 0,-1-1 1,1 1-1,0-1 0,-1 1 0,1-1 0,0 1 1,-1-1-1,1 1 0,-1-1 0,1 0 0,-3 0 1,-11 0-3245</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34.957"/>
    </inkml:context>
    <inkml:brush xml:id="br0">
      <inkml:brushProperty name="width" value="0.05" units="cm"/>
      <inkml:brushProperty name="height" value="0.05" units="cm"/>
      <inkml:brushProperty name="color" value="#5B2D90"/>
    </inkml:brush>
  </inkml:definitions>
  <inkml:trace contextRef="#ctx0" brushRef="#br0">39 204 13670,'0'0'7833,"-9"-15"-6958,7 12-830,-23-41 68,23 31-112,22 25 0,24 31 89,-1 1 0,71 96-1,-76-89-59,2-2-1,83 79 1,-110-117-39,0-1 1,1-1 0,0 0-1,0-1 1,0 0-1,1-1 1,22 7 0,-32-13 7,0 1 0,0-1 0,0 0 0,1 0 0,-1 0 0,1-1 0,-1 0 0,0 0 0,1 0-1,-1 0 1,0-1 0,1 0 0,-1 0 0,0-1 0,0 0 0,0 1 0,0-2 0,0 1 0,0 0 0,0-1 0,-1 0 0,1 0 0,-1-1 0,0 1 0,6-7 0,5-10 97,0-1-1,-2 0 1,0-1-1,-2 0 1,0-1-1,-2 0 1,13-44-1,26-177 1319,-43 215-1278,10-116 88,-55 286-1966,-3 15-3626,21-66-1001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35.973"/>
    </inkml:context>
    <inkml:brush xml:id="br0">
      <inkml:brushProperty name="width" value="0.05" units="cm"/>
      <inkml:brushProperty name="height" value="0.05" units="cm"/>
      <inkml:brushProperty name="color" value="#5B2D90"/>
    </inkml:brush>
  </inkml:definitions>
  <inkml:trace contextRef="#ctx0" brushRef="#br0">117 46 8148,'0'0'5981,"0"-7"-5549,0-23-42,0 22 119,-1 8 874,-4 7-1362,-34 107-56,-32 153 0,71-264 284,-1 1 0,1 0-1,0-1 1,0 1-1,0 0 1,1-1 0,-1 1-1,1-1 1,0 1-1,0 0 1,0-1 0,1 0-1,-1 1 1,1-1-1,3 5 1,37 42-707,-15-22 756,133 198-290,-158-224-285,-1 0 0,1 0 0,0 0 0,-1 0-1,1 0 1,0 0 0,0-1 0,0 1 0,0-1 0,1 1 0,-1-1-1,0 0 1,0 0 0,1 0 0,-1 0 0,5 1 0,18 0-6300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36.442"/>
    </inkml:context>
    <inkml:brush xml:id="br0">
      <inkml:brushProperty name="width" value="0.05" units="cm"/>
      <inkml:brushProperty name="height" value="0.05" units="cm"/>
      <inkml:brushProperty name="color" value="#5B2D90"/>
    </inkml:brush>
  </inkml:definitions>
  <inkml:trace contextRef="#ctx0" brushRef="#br0">554 0 10757,'0'0'2761,"-21"5"-2382,17-4-367,-7 1 8,1 1 1,-1 0 0,1 1 0,0 0 0,0 0 0,0 1 0,1 0 0,-1 1 0,1 0 0,0 0-1,1 1 1,0 0 0,-13 15 0,-17 24 90,-119 137-199,120-144 527,-2-2 0,-64 48-1,103-85-399,-1 1 0,0-1 0,1 1-1,-1-1 1,1 1 0,-1-1-1,1 1 1,-1 0 0,1-1 0,-1 1-1,1 0 1,-1-1 0,1 1-1,0 0 1,0 0 0,-1-1 0,1 1-1,0 0 1,0 0 0,0 0-1,0-1 1,0 1 0,0 0 0,0 0-1,0 0 1,0-1 0,0 1-1,0 0 1,0 0 0,1-1 0,-1 1-1,0 0 1,1 0 0,-1-1-1,0 1 1,1 0 0,-1-1-1,1 1 1,-1-1 0,1 1 0,-1 0-1,1-1 1,0 1 0,-1-1-1,1 1 1,0-1 0,-1 0 0,1 1-1,0-1 1,-1 0 0,2 1-1,40 20 112,-39-20-2,306 106 2144,-197-72-2160,207 93 0,-257-94-910,98 71 1,-25 5-4669,-39-24-2437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47.551"/>
    </inkml:context>
    <inkml:brush xml:id="br0">
      <inkml:brushProperty name="width" value="0.05" units="cm"/>
      <inkml:brushProperty name="height" value="0.05" units="cm"/>
      <inkml:brushProperty name="color" value="#5B2D90"/>
    </inkml:brush>
  </inkml:definitions>
  <inkml:trace contextRef="#ctx0" brushRef="#br0">0 523 3201,'0'0'7302,"6"-5"-6274,29-19-697,1 2 0,1 1 0,1 2 1,0 1-1,61-18 0,1235-327-5816,-1263 348 2430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48.391"/>
    </inkml:context>
    <inkml:brush xml:id="br0">
      <inkml:brushProperty name="width" value="0.05" units="cm"/>
      <inkml:brushProperty name="height" value="0.05" units="cm"/>
      <inkml:brushProperty name="color" value="#5B2D90"/>
    </inkml:brush>
  </inkml:definitions>
  <inkml:trace contextRef="#ctx0" brushRef="#br0">139 341 3522,'0'0'3548,"-18"0"-1950,-49 0-18,14 0 5038,71-17-6108,41-4-472,1 2 0,0 3 0,106-14 0,-88 17 165,984-130-486,-989 135 99,224-33-172,-170 14 3418,-127 22 194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58.055"/>
    </inkml:context>
    <inkml:brush xml:id="br0">
      <inkml:brushProperty name="width" value="0.05" units="cm"/>
      <inkml:brushProperty name="height" value="0.05" units="cm"/>
      <inkml:brushProperty name="color" value="#5B2D90"/>
    </inkml:brush>
  </inkml:definitions>
  <inkml:trace contextRef="#ctx0" brushRef="#br0">14 628 4930,'0'0'5686,"-14"-16"-2955,18 14-2730,-1 0 0,1 0-1,0 0 1,0 0 0,0 1-1,-1 0 1,1 0 0,1 0-1,-1 0 1,5 0-1,0-1 9,1089-234 3084,-1039 224-3091,695-129 225,2 31-30,-224 21-191,-529 89 49,0-1-56,-1 0-1,1 0 1,0 0-1,-1 1 1,1-1-1,0 1 1,0 0-1,0 0 1,-1 0-1,1 0 1,5 1-1,-7 8-4341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1:58.877"/>
    </inkml:context>
    <inkml:brush xml:id="br0">
      <inkml:brushProperty name="width" value="0.05" units="cm"/>
      <inkml:brushProperty name="height" value="0.05" units="cm"/>
      <inkml:brushProperty name="color" value="#5B2D90"/>
    </inkml:brush>
  </inkml:definitions>
  <inkml:trace contextRef="#ctx0" brushRef="#br0">1 120 6195,'0'0'7433,"4"-4"-6758,2 0-602,1 0 0,0 0-1,0 1 1,0 0 0,0 0 0,0 1 0,1-1 0,-1 2 0,9-2 0,82-9 910,-51 8-764,560-31 130,-578 35-340,-22-1 595,0 0 1,0 0 0,1 0 0,-1-1-1,0 0 1,-1-1 0,12-4 0,27-9-1346,-42 16 181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2:07.770"/>
    </inkml:context>
    <inkml:brush xml:id="br0">
      <inkml:brushProperty name="width" value="0.05" units="cm"/>
      <inkml:brushProperty name="height" value="0.05" units="cm"/>
      <inkml:brushProperty name="color" value="#5B2D90"/>
    </inkml:brush>
  </inkml:definitions>
  <inkml:trace contextRef="#ctx0" brushRef="#br0">36 687 3826,'0'0'14729,"-4"-4"-13720,-21-16 1193,19 20-654,15 20-1606,6 1 43,1-1 0,1-1 1,0 0-1,1-1 0,1-1 0,1-1 0,0-1 1,2-1-1,-1 0 0,30 12 0,-42-21 39,1-1-1,-1 0 0,1 0 1,0-1-1,0-1 0,0 1 0,0-2 1,1 1-1,-1-1 0,0-1 1,1 0-1,-1-1 0,1 0 1,-1 0-1,0-1 0,0 0 1,0-1-1,0 0 0,0-1 1,-1 0-1,1 0 0,-1-1 1,0 0-1,0-1 0,-1 0 1,9-8-1,15-17 362,-1-2 1,45-64-1,43-84 386,-71 105-657,-12 20-70,214-302 99,-249 357-177,-1 0 0,1 0 0,-1-1 0,1 1 0,0 0 0,0 0 0,0 0 1,0 0-1,0 0 0,0 1 0,0-1 0,0 0 0,0 0 0,0 1 1,0-1-1,0 1 0,1-1 0,-1 1 0,0-1 0,0 1 0,3-1 0,-3 3-83,0-1 0,0 1 0,-1-1 0,1 1 0,0 0-1,-1-1 1,1 1 0,-1 0 0,0-1 0,1 1-1,-1 0 1,0 0 0,0-1 0,0 1 0,0 0-1,-1 2 1,1 22-1634,-1 0-1,-1 0 1,-7 37-1,-23 31-6836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23.180"/>
    </inkml:context>
    <inkml:brush xml:id="br0">
      <inkml:brushProperty name="width" value="0.05" units="cm"/>
      <inkml:brushProperty name="height" value="0.05" units="cm"/>
      <inkml:brushProperty name="color" value="#5B2D90"/>
    </inkml:brush>
  </inkml:definitions>
  <inkml:trace contextRef="#ctx0" brushRef="#br0">129 32 6851,'0'0'10245,"-38"-32"-9797,38 68-400,0 21 224,0 14 320,-3 13-544,-11 11 97,0 8-145,0 4-48,0-5-481,-2-13-2976,0-23-1554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47.641"/>
    </inkml:context>
    <inkml:brush xml:id="br0">
      <inkml:brushProperty name="width" value="0.05" units="cm"/>
      <inkml:brushProperty name="height" value="0.05" units="cm"/>
      <inkml:brushProperty name="color" value="#5B2D90"/>
    </inkml:brush>
  </inkml:definitions>
  <inkml:trace contextRef="#ctx0" brushRef="#br0">96 127 6499,'0'0'10626,"3"7"-10103,3 9-129,1 0-1,-2 0 1,0 0-1,-1 1 1,3 32-1,-6-16-213,-1 0 0,-1 0-1,-2 0 1,-2 0 0,-1 0 0,-1-1-1,-13 37 1,0-18-121,-34 66 0,54-117-52,0-1 1,1 1-1,-1 0 1,0 0 0,0 0-1,0-1 1,0 1 0,0 0-1,0 0 1,0-1 0,0 1-1,0 0 1,0 0 0,-1 0-1,1-1 1,0 1 0,0 0-1,0 0 1,0 0 0,0-1-1,0 1 1,0 0 0,0 0-1,-1 0 1,1 0-1,0-1 1,0 1 0,0 0-1,0 0 1,-1 0 0,1 0-1,0 0 1,0 0 0,0-1-1,-1 1 1,1 0 0,0 0-1,0 0 1,0 0 0,-1 0-1,1 0 1,0 0 0,0 0-1,0 0 1,-1 0 0,1 0-1,0 0 1,0 0-1,0 0 1,-1 0 0,1 0-1,0 0 1,0 0 0,-1 1-1,1-1 1,0 0 0,0 0-1,0 0 1,0 0 0,-1 0-1,1 0 68,-6-72 198,2 1-1,8-95 1,-3 134-218,1-11-18,1 0 1,1 0 0,3 0-1,2 1 1,1 0 0,24-59 0,-34 100-37,0 0 0,0 1 0,1-1 0,-1 0 1,1 1-1,-1-1 0,0 1 0,1-1 0,-1 1 0,1-1 1,0 1-1,-1-1 0,1 1 0,-1-1 0,1 1 1,0-1-1,-1 1 0,1 0 0,0 0 0,-1-1 0,1 1 1,0 0-1,0 0 0,-1 0 0,1 0 0,0 0 0,0-1 1,-1 2-1,1-1 0,0 0 0,-1 0 0,1 0 1,0 0-1,0 0 0,-1 1 0,1-1 0,0 0 0,-1 0 1,1 1-1,0-1 0,-1 1 0,2 0 0,23 21-163,-2 6 112,-2 1 1,32 56-1,-34-51-44,48 62 0,-66-95 90,-1 1 0,1-1-1,0 0 1,0 0 0,-1 0 0,1 0-1,0 0 1,0 0 0,0 0-1,0-1 1,0 1 0,0 0-1,1 0 1,-1-1 0,0 1-1,0-1 1,0 1 0,1-1-1,-1 1 1,0-1 0,1 0-1,-1 0 1,0 0 0,0 1-1,1-1 1,-1-1 0,0 1-1,1 0 1,-1 0 0,0 0 0,1-1-1,-1 1 1,0 0 0,0-1-1,1 1 1,-1-1 0,0 0-1,0 1 1,0-1 0,0 0-1,0 0 1,0 0 0,0 0-1,2-2 1,2-4 20,1-1 0,-1 0 0,-1 0 0,1-1-1,3-10 1,-2 4-7,7-16 35,14-53 0,-18 55 42,0-1 0,17-32 1,-26 61-83,0 1 1,0-1 0,0 1-1,1 0 1,-1-1 0,0 1 0,0 0-1,0-1 1,0 1 0,1 0 0,-1-1-1,0 1 1,1 0 0,-1-1-1,0 1 1,0 0 0,1 0 0,-1-1-1,0 1 1,1 0 0,-1 0-1,1 0 1,-1-1 0,0 1 0,1 0-1,-1 0 1,0 0 0,1 0 0,-1 0-1,1 0 1,-1 0 0,1 0-1,-1 0 1,0 0 0,1 0 0,-1 0-1,1 0 1,-1 0 0,0 0 0,1 0-1,-1 1 1,0-1 0,1 0-1,-1 0 1,0 0 0,1 1 0,-1-1-1,0 0 1,1 1 0,13 17-184,-13-16 178,11 19 70,-2 1 1,0-1 0,-2 2-1,0-1 1,-1 1 0,-2 1-1,0-1 1,-1 1 0,0 31 0,-3 25-742,-14 114 0,5-99-2494,8-76-2815</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2:08.274"/>
    </inkml:context>
    <inkml:brush xml:id="br0">
      <inkml:brushProperty name="width" value="0.05" units="cm"/>
      <inkml:brushProperty name="height" value="0.05" units="cm"/>
      <inkml:brushProperty name="color" value="#5B2D90"/>
    </inkml:brush>
  </inkml:definitions>
  <inkml:trace contextRef="#ctx0" brushRef="#br0">0 1018 9652,'0'0'5112,"11"6"-4402,43 22 525,5 5 128,80 29 0,-120-55-1226,1 0 1,1-1-1,-1-2 0,1 0 1,0-1-1,0-1 0,0 0 1,33-4-1,-45 1-73,0-1-1,0-1 1,-1 0 0,0 0 0,1-1-1,-1 0 1,-1 0 0,1-1 0,0 0-1,-1 0 1,0 0 0,0-1 0,-1-1-1,0 1 1,0-1 0,6-8 0,11-18 343,-1 0 1,23-49 0,-33 60-338,60-116 680,-7-2 0,-5-4 1,-7-2-1,36-160 0,-80 255-561,2 112-3716,-10-10-450,-1 6-4510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2:12.839"/>
    </inkml:context>
    <inkml:brush xml:id="br0">
      <inkml:brushProperty name="width" value="0.05" units="cm"/>
      <inkml:brushProperty name="height" value="0.05" units="cm"/>
      <inkml:brushProperty name="color" value="#5B2D90"/>
    </inkml:brush>
  </inkml:definitions>
  <inkml:trace contextRef="#ctx0" brushRef="#br0">0 292 5603,'0'0'14409,"1"-3"-13067,1 0-1246,-1 1-1,1-1 1,0 0 0,0 1 0,0-1 0,0 1 0,0 0 0,0 0 0,1-1-1,-1 2 1,1-1 0,-1 0 0,1 0 0,4-1 0,53-24 585,-25 12-311,104-56 124,119-53 140,-255 123-641,2-2-258,1 1 0,-1 0 0,1 0 0,-1 0 0,1 1 0,0-1 0,-1 1 0,1 1 0,0-1-1,0 1 1,8 1 0,-8 6-3953,-6 15-2238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2:13.190"/>
    </inkml:context>
    <inkml:brush xml:id="br0">
      <inkml:brushProperty name="width" value="0.05" units="cm"/>
      <inkml:brushProperty name="height" value="0.05" units="cm"/>
      <inkml:brushProperty name="color" value="#5B2D90"/>
    </inkml:brush>
  </inkml:definitions>
  <inkml:trace contextRef="#ctx0" brushRef="#br0">0 520 15239,'0'0'5811,"70"-141"-4803,3 71-1008,20-5 192,12 4-160,1 8-32,-11 13 0,-20 20-1168,-25 12-2194,-33 16-3585</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2:14.895"/>
    </inkml:context>
    <inkml:brush xml:id="br0">
      <inkml:brushProperty name="width" value="0.05" units="cm"/>
      <inkml:brushProperty name="height" value="0.05" units="cm"/>
      <inkml:brushProperty name="color" value="#5B2D90"/>
    </inkml:brush>
  </inkml:definitions>
  <inkml:trace contextRef="#ctx0" brushRef="#br0">0 554 12998,'0'0'1184,"48"-104"673,2 36-144,9-6-384,10-1-481,1 3-608,-9 12 240,-7 13-480,-12 12 0,-9 17-144,-5 18-1056,-10 3-1906,-16 47-1536,-2 25-2529</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2:15.240"/>
    </inkml:context>
    <inkml:brush xml:id="br0">
      <inkml:brushProperty name="width" value="0.05" units="cm"/>
      <inkml:brushProperty name="height" value="0.05" units="cm"/>
      <inkml:brushProperty name="color" value="#5B2D90"/>
    </inkml:brush>
  </inkml:definitions>
  <inkml:trace contextRef="#ctx0" brushRef="#br0">1 492 11573,'0'0'9445,"89"-160"-9285,-29 81-160,7 3-192,4 4-785,-5 12-3297,-15 15-4322</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2:16.793"/>
    </inkml:context>
    <inkml:brush xml:id="br0">
      <inkml:brushProperty name="width" value="0.05" units="cm"/>
      <inkml:brushProperty name="height" value="0.05" units="cm"/>
      <inkml:brushProperty name="color" value="#5B2D90"/>
    </inkml:brush>
  </inkml:definitions>
  <inkml:trace contextRef="#ctx0" brushRef="#br0">0 437 11957,'0'0'4883,"28"-94"-3475,6 56-287,11-4 31,17-3-671,11-3-49,7 3-432,1 4 0,-8 6 64,-15 8-64,-15 11-496,-19 10-1153</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2:17.136"/>
    </inkml:context>
    <inkml:brush xml:id="br0">
      <inkml:brushProperty name="width" value="0.05" units="cm"/>
      <inkml:brushProperty name="height" value="0.05" units="cm"/>
      <inkml:brushProperty name="color" value="#5B2D90"/>
    </inkml:brush>
  </inkml:definitions>
  <inkml:trace contextRef="#ctx0" brushRef="#br0">1 635 16215,'0'0'4579,"163"-116"-3699,-41 33-512,17-12-272,2-1-96,-12 10-144,-26 16-544,-35 17-4851,-37 17-4033</inkml:trace>
</inkml:ink>
</file>

<file path=ppt/ink/ink7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1-27T04:46:00.008"/>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00B0F0"/>
    </inkml:brush>
  </inkml:definitions>
  <inkml:trace contextRef="#ctx0" brushRef="#br0">1794 2982 838 0,'0'0'71'0,"0"0"-71"15,-23-74 0-15,16 47 4 16,0 8 18-16,3 3 10 16,-1 8 10-16,3 7-5 15,-1 1-13-15,1 0-24 16,2 10-13-16,0 17 11 15,0 16 2-15,0 19 19 16,0 8-19-16,5 3 0 16,4-1-2-16,7-11-9 15,5-9-15-15,6-12 10 16,5-10-1-16,5-11 16 16,-1-10-15-16,2-9 16 0,1 0 5 15,0-20-3-15,-1-12 1 16,-3-8 9-1,-4-13-6-15,-1-12-4 0,-10-10-2 16,-13-8 1-16,-7-2 3 16,-14-2-4-16,-20 9 0 15,-9 12-1-15,-9 13-10 16,-7 17 11-16,1 17 0 16,0 11 9-16,10 8 9 15,7 9-18-15,13 12-7 16,6 11 7-16,8 11-3 15,7 13-20-15,7 11-30 16,0 4-96-16,13 4-221 16</inkml:trace>
  <inkml:trace contextRef="#ctx0" brushRef="#br0" timeOffset="799.74">2494 3010 828 0,'0'0'8'16,"0"0"-8"-16,26 94 0 15,-11-48 16-15,-1 5 24 16,2-1-23-16,-2-1-8 0,4-5-3 15,0-10-5-15,1-11 5 16,-1-11 1-16,-4-9-6 16,-3-3-1-16,0-16 0 15,1-18 27-15,-1-9-27 16,-1-5 0-16,-2 4-3 16,-1 10 4-16,0 9-1 15,0 13 11-15,2 10-7 16,6 2-8-16,4 0 8 15,3 4-3-15,3 2 13 16,-2-2-12-16,3-4-2 16,-1 0 0-16,2-10 0 0,-2-10-7 15,-3-5-18 1,-8-3 13-16,-9-2-1 0,-5 2-16 16,0 1 9-16,-12 7 2 15,-6 8 6-15,3 9 12 16,1 3 28-16,2 12-28 15,1 13 36-15,1 10-29 16,4 8 16-16,5 2-11 16,1 0-9-16,6-4 1 15,9-3-4-15,8-7-15 16,0-7-3-16,2-7 11 16,0-7-6-16,-2-9-2 15,-1-1-35-15,4-18 32 0,0-9 3 16,-2-4-6-1,-1-7 16-15,-5-2-3 0,-3-1-20 16,-5 6 28-16,-3 11 2 16,-4 12 70-16,2 11-4 15,3 1-63-15,5 15 8 16,10 10 19-16,4 3-3 16,4 1-3-16,4-4-24 15,3-4 1-15,6-5-3 16,-1-6 1-16,5-6-7 15,-7-4 6-15,-6-3-14 16,-7-14 1-16,-9-7-11 16,-6-4-2-16,-10-7 3 15,-3-5-33-15,0-11-56 0,-14-7-160 16</inkml:trace>
  <inkml:trace contextRef="#ctx0" brushRef="#br0" timeOffset="1400.27">3592 2618 382 0,'0'0'106'16,"-24"-70"33"-16,16 58 40 15,5 11-92-15,3 1-87 16,0 7 4-16,0 16-4 16,0 13 36-16,0 13-1 15,0 11 10-15,11 11-37 16,4 6 13-16,5 8-18 0,3 5 2 16,2 2 2-1,4 9-7-15,1 2 0 16,4 4 7-16,-3 4-6 0,2-6-1 15,-1-4 0-15,-3-8-6 16,1-13 2-16,-5-9 4 16,2-11-9-16,-2-13 7 15,-1-13-3-15,0-11 5 16,-6-10 2-16,-2-8 4 16,-5-5 6-16,-4-8-10 15,-2-17 18-15,-5-10-4 16,0-7-16-16,-5-3 0 15,-13-5-23-15,-7 1-3 16,-6 2 11-16,-8-1-12 16,-9 1-5-16,-9 1-1 0,-6 3-22 15,-6 5 42-15,0 7 13 16,8 9 1-16,13 4 63 16,12 4 2-16,16 5-32 15,13 0-33-15,7-3 5 16,4-6-7-16,22-12 2 15,14-14 5-15,14-11-6 16,8-6-4-16,4-2-29 16,3 9 22-16,-6 13 1 15,-8 15 10-15,-14 20 3 16,-11 6-3-16,-10 17 0 16,-4 14 6-16,-5 7 24 0,2 4 9 15,-1 0-35-15,0-5 1 16,6-6 2-1,2-3-7-15,1-8 0 0,1-9-15 16,-1-6-28-16,-1-5-18 16,-1-14-55-16,-10-12-136 15</inkml:trace>
  <inkml:trace contextRef="#ctx0" brushRef="#br0" timeOffset="1683.3">3937 2950 710 0,'0'0'0'0,"0"0"-96"16,0 0 83-16,67-20 13 16,-56-3-1-16,-6-5 1 15,-5-4 0-15,0 2 9 16,-16 7-3-16,-2 9 80 15,-3 12 38-15,0 2-65 16,3 19-10-16,0 13-26 16,5 5-16-16,6 4-6 15,7 0-1-15,2-5-76 16,18-7-188-16,10-5-284 0</inkml:trace>
  <inkml:trace contextRef="#ctx0" brushRef="#br0" timeOffset="1967.88">4359 2594 1055 0,'0'0'0'16,"0"0"-15"-16,0 0-15 15,0 0 30-15,9 78 56 16,4-16-24-16,1 10-2 16,0 9-9-16,-1 1-13 0,-1 0 0 15,-1-7-8 1,-1-7 7-16,2-10-12 0,1-10 5 16,2-10-20-16,-1-10-18 15,-2-10-118-15,-4-14-10 16,-3-4-184-16</inkml:trace>
  <inkml:trace contextRef="#ctx0" brushRef="#br0" timeOffset="2218.21">4577 2596 1026 0,'0'0'6'0,"0"0"-6"15,0 0-4-15,0 0 4 0,0 64 66 16,3-3-5-16,4 12-24 16,1 4-12-16,4 2-14 15,1-3-7-15,1-7 8 16,0-3-12-16,1-7-23 16,3-4-30-16,3-10-2 15,4-11-105-15,1-12-91 16,-4-13-189-16</inkml:trace>
  <inkml:trace contextRef="#ctx0" brushRef="#br0" timeOffset="3336.44">4870 3124 1050 0,'0'0'0'15,"0"0"-17"-15,0 0-3 16,0 0 20-16,0 0 42 15,14 83-14-15,-7-52-20 16,3-2-5-16,1-4 3 16,0-6-6-16,2-4-3 15,-1-6 0-15,4-6-7 16,2-3-26-16,3 0 29 16,2-14-6-16,-1-7-62 15,1-6 24-15,-1-3 0 16,-3-2 35-16,-1 5-28 0,-6 8 44 15,-4 10 40-15,-1 9-3 16,0 0 5-16,3 14-1 16,-1 8 26-16,2 3-16 15,0 4-32-15,3-3-5 16,4-1 11-16,2-5-18 16,1-7-7-16,-3-6-2 15,-2-5-5-15,-2-2 1 16,0-11-12-16,2-7-7 15,1-7 7-15,0 3-12 16,-2 4-37-16,-5 7 22 16,1 5 45-16,-2 6-4 0,4 0 8 15,4 6-4 1,1 4 19-16,6-2-4 0,2-1 7 16,8-1 25-16,9-5-44 15,1-1 13-15,2 0-13 16,-2-7-3-16,-1-6 0 15,-11-1-1-15,-13-3-1 16,-10-3-5-16,-9-3-12 16,0-5 10-16,-13 1-11 15,-6 6-54-15,-2 4 74 16,1 10 20-16,4 7 12 16,2 0-30-16,3 15 1 15,0 8 26-15,4 1-26 0,2 3 5 16,5-2 1-1,0-4-9-15,3-4-24 0,8-7-27 16,5-6-11-16,2-4 1 16,0 0-37-16,0-12-81 15,-5-3 1-15,-3-2 8 16,-3-5 165-16,-2 2 5 16,-3-3 209-16,-2 6-46 15,0 4-27-15,0 6 6 16,0 4-38-16,0 3-58 15,0 5-37-15,0 16-9 16,0 9 62-16,0 7-20 0,-3 7-30 16,2 8 21-1,1 7-3-15,0 6 0 0,8 8-15 16,6 8-3-16,2 3-10 16,0 7 6-16,0 5-8 15,-3-3 0-15,-3-4-1 16,-6-11 1-16,-4-17-21 15,0-12-9-15,-23-12 30 16,-6-6-6-16,-9-6 8 16,-7-8-6-16,-2-5-4 15,-3-7-29-15,0-5-28 16,7 0-11-16,11-18 76 0,11-14 41 16,10-17-38-16,11-22 4 15,0-24 16 1,25-21-23-16,7-16-3 0,10 1-36 15,4 19 39-15,5 28 10 16,1 39 9-16,3 27 7 16,-3 18-8-16,3 16-14 15,1 17 20-15,-8 10-3 16,-7 4-19-16,-11 2-2 16,-15-4-1-16,-10-3-21 15,-5-7-39-15,-22-8-119 16,-19-10-513-16</inkml:trace>
  <inkml:trace contextRef="#ctx0" brushRef="#br0" timeOffset="3853.51">4975 2866 1040 0,'0'0'0'0,"0"0"-36"16,0 0 30-16,0 0 12 15,0 0-5-15,0 0-1 16,33 48 0-16,-13-48 0 15,0-15 1-15,3-11 3 16,-10-6 11-16,-6-1-15 0,-7 1 10 16,-11 6-10-1,-12 8 0-15,-9 13 25 0,-5 5-19 16,2 11 1 0,4 16 5-16,7 9-7 0,8 6 2 15,7-2-7-15,9-6-32 16,0-3-32-16,11-13-101 15,8-7-229-15</inkml:trace>
  <inkml:trace contextRef="#ctx0" brushRef="#br0" timeOffset="4302.04">4442 2782 306 0,'0'0'324'16,"0"0"-324"-16,98-45 0 15,-38 22 106-15,10-1-22 16,3 0-18-16,0-1 4 15,-3 1-30-15,-10 3 6 16,-17 4-31-16,-18 7-7 16,-16 2 12-16,-9 3 1 15,-1 3-21-15,-18-1-61 16,-7 0-452-16</inkml:trace>
  <inkml:trace contextRef="#ctx0" brushRef="#br0" timeOffset="5051.76">7818 3128 972 0,'0'0'0'0,"0"0"0"0,0 0 10 16,0 0 18-16,-69 5-23 16,28-5 11-16,-7-8-5 15,-4-12-1-15,0-7-10 16,0-10-5-16,4-8 2 16,6-10-13-16,4-9-5 15,9-8 17-15,6 4-8 16,12 9 11-16,8 15 1 15,3 15 1-15,4 16-1 16,9 11-5-16,1 6-6 16,3 29 7-16,-3 19 4 0,-5 22 2 15,-5 10 5-15,-4 9-7 16,0 0-11-16,-11-14-33 16,4-15-56-16,5-24 21 15,2-19 79-15,0-17 31 16,0-4 22-16,13-7-24 15,8-22 58-15,9-15-42 16,9-10-11-16,6-10-17 16,3-4-17-16,4 0-4 15,0 4-31-15,-3 14-56 16,-5 16-172-16</inkml:trace>
  <inkml:trace contextRef="#ctx0" brushRef="#br0" timeOffset="5669.52">8807 2657 948 0,'0'0'0'0,"0"0"-59"0,0 0 22 16,0 0 37-1,12 105 70-15,-8-37-29 0,-1 10-17 16,1 4-22-16,3-3-2 15,4-5 0-15,7-11-46 16,5-13 28-16,4-14 12 16,5-10 5-16,1-11-6 15,3-12-1-15,1-3 8 16,3-16 7-16,4-15 5 16,1-14 1-16,-2-16-6 15,-4-14 3-15,-9-12 11 16,-8-10-16-16,-12 1 18 15,-10 9 0-15,-5 16-6 16,-20 20-5-16,-5 17-12 16,-2 12-5-16,1 13-14 0,7 9-31 15,5 2-22-15,6 22-66 16,7 9-191-16</inkml:trace>
  <inkml:trace contextRef="#ctx0" brushRef="#br0" timeOffset="6840.98">9650 3026 1096 0,'0'0'0'15,"0"0"-94"-15,0 0 94 16,10 66 35-16,-7-25 4 15,0 4-18-15,1-1-2 16,-2-6-19-16,0-7 21 16,1-9-21-16,0-8 3 15,-1-8-3-15,3-6-8 16,2-4-9-16,8-18-4 16,5-10 21-16,4-8 10 15,0-1-10-15,-3 6-1 16,-4 8-17-16,-4 12 18 15,-1 11 0-15,-2 4-4 16,7 7 1-16,3 10 3 0,2 6 1 16,3-1 1-1,1-4-2-15,-2-3 3 0,1-4-3 16,2-9-5-16,7-2 5 16,1-6-5-16,-1-14 5 15,-4-4-2-15,-8-4 4 16,-8-5-1-16,-10-6 7 15,-4 1-7-15,-4 4 6 16,-15 11-7-16,-6 11 0 16,-2 10-1-16,0 2-8 15,0 11 18-15,6 15-1 16,3 7-5-16,5 8 7 16,8-1-4-16,5 0-6 15,4-7-12-15,15-7 6 0,4-8-19 16,3-11 10-16,-1-4 12 15,0-3 3-15,-2-8 4 16,0-12-4-16,-5-8 8 16,-4-7 0-16,-3-11-5 15,-4-10-3-15,-2-10 0 16,-1-15-34-16,-1-8 21 16,-1 1-25-16,-2 10 38 15,0 20 11-15,0 22 23 16,0 19 11-16,-3 11-10 15,-1 6-34-15,2 1-1 16,-4 22-5-16,-1 15 5 16,-1 17 25-16,1 15-15 0,5 7 5 15,2 3-15 1,7-3-8-16,13-12 0 0,10-10-6 16,5-9 0-16,5-11 10 15,4-9-1-15,1-10-6 16,-2-9 0-16,-6-7 7 15,-7-2-2-15,-10-18-4 16,-6-7 6-16,-7-8-2 16,-5-5 6-16,-2-4-46 15,0 4-20-15,-2 8 24 16,-4 11 42-16,2 11 27 16,0 7 0-16,2 3-27 0,-1 18 0 15,1 12 0 1,2 11 42-16,0 4-13 0,0-2-16 15,5-4-13-15,8-7-1 16,3-10-1-16,2-8-4 16,0-10 0-16,1-4 3 15,6-8 3-15,4-17 0 16,2-9-6-16,0-4-12 16,-7-2-9-16,-7 9-57 15,-9 13 84-15,-3 13 30 16,-2 5 2-16,5 22-22 15,3 7 55-15,6 6-29 16,4-2-16-16,5-3-17 0,7-6-4 16,8-6 1-16,6-8-1 15,5-6-2-15,-1-4 1 16,-4-7-20-16,-8-14-3 16,-11-9-26-16,-10-9-3 15,-12-12-22-15,-6-12-128 16</inkml:trace>
  <inkml:trace contextRef="#ctx0" brushRef="#br0" timeOffset="7486.33">11254 2438 873 0,'0'0'0'0,"0"0"-10"0,0 0 10 16,-21 83 25-1,15-32 3-15,4 7-2 0,2 11 6 16,0 6-31-16,1 4 6 15,7 3-7-15,6 2 13 16,5-2-6-16,6 4-2 16,1 0-5-16,2 3 12 15,-2 3-5-15,-5 5-7 16,-5 1 0-16,-3-6-12 16,-2-7-18-16,1-12-13 15,2-16 35-15,0-12 8 16,0-12 35-16,-1-13 13 15,-5-9-26-15,-2-7-16 16,-2-4 5-16,-1-1 32 16,1-15-5-16,0-6-13 0,0-7-25 15,-3-4 5-15,-1-5-4 16,0-2 2-16,-6-5-6 16,-7-2 2-16,-7-6-19 15,-7-5 19-15,-8 3-22 16,-10 2 6-16,-8 10 10 15,-5 8-3-15,0 7 8 16,4 9 2-16,11 7 14 16,16 5 30-16,15 4-34 15,8 2 1-15,4 0-11 16,0-1-14-16,4-4-20 16,20-5 23-16,16-10 11 0,17-9-3 15,11-8 3-15,2-7-14 16,-1 3-1-16,-13 6 2 15,-16 11 13-15,-15 12 7 16,-16 10 7-16,-7 3 17 16,0 12-23-16,1 12 17 15,2 8 11-15,1 0-18 16,2 1-10-16,2-8-7 16,2-3 2-16,3-7-6 15,1-7-29-15,3-8-15 16,3 0-1-16,-1-17-40 15,-5-11-180-15</inkml:trace>
  <inkml:trace contextRef="#ctx0" brushRef="#br0" timeOffset="7739.27">11550 2841 902 0,'0'0'0'0,"0"0"-150"16,0 0 150-16,0 0 24 16,0 0 12-16,0 0-3 15,66-63-1-15,-60 39 9 16,-6 4 0-16,-6 6 12 16,-9 5 2-16,-2 8-28 15,-2 1-16-15,-3 16-4 0,2 11-7 16,1 5 0-16,8 3-62 15,7-5-118-15,4-3-169 16</inkml:trace>
  <inkml:trace contextRef="#ctx0" brushRef="#br0" timeOffset="8237.35">11959 2585 1028 0,'0'0'22'15,"0"0"-22"-15,0 0-8 16,0 0-4-16,0 0 12 16,0 109 86-16,0-25-45 15,0 10-35-15,-2 5 27 16,2-5-30-16,0-10-6 16,4-9-6-16,11-16-18 15,3-14 11-15,0-14-37 16,-2-13-81-16,-3-15-97 15,-4-3-136-15</inkml:trace>
  <inkml:trace contextRef="#ctx0" brushRef="#br0" timeOffset="8470.75">12254 2601 1083 0,'0'0'3'15,"0"0"-2"-15,0 0-1 16,0 0-11-16,0 0 11 16,-14 100 60-16,7-31-34 15,2 11-1-15,3 5-18 16,2-7-6-16,0-7-2 16,9-5-30-16,7-10-30 15,7-11-149-15,4-12-38 0,4-13-56 16</inkml:trace>
  <inkml:trace contextRef="#ctx0" brushRef="#br0" timeOffset="9606.03">12510 3072 1084 0,'0'0'0'0,"0"0"-11"16,0 0-1-16,0 0 12 15,0 77 30-15,0-42-9 16,0-2-15-16,10-6-6 16,3-4 7-16,3-7-14 0,2-6-9 15,7-7 2-15,2-3 6 16,2-2-2-16,3-15-68 16,-4-6 14-16,-1-9 15 15,-1-3-96-15,-2-1 31 16,-3 7 107-16,-7 12 7 15,-6 9 113-15,-3 8-15 16,-4 0-74-16,0 18 39 16,2 9 35-16,-3 5-60 15,0 0-13-15,4-1-2 16,3-4-16-16,3-7 9 16,3-4-16-16,1-9-5 15,0-7 4-15,1-1-13 16,5-21 13-16,4-5-3 0,0-6-19 15,0-2-4-15,-4 3-19 16,-2 5 24-16,-7 10 21 16,-1 11 2-16,-3 6 8 15,0 8-8-15,5 9 34 16,0 6 0-16,4-1-14 16,3-1-12-16,5-2 13 15,4-5-17-15,7-3-4 16,4-5 1-16,2-6 5 15,-2 0-6-15,-4-4 4 16,-4-9-5-16,-6-6 7 0,-8-4-7 16,-8-7 0-1,-7-4 11-15,-2-2-11 0,-10 6-10 16,-5 9 9-16,-2 11 1 16,2 10 12-16,-1 2-9 15,-2 16 0-15,1 6 11 16,4 5-11-16,4-1-3 15,8-1 0-15,1-5-19 16,3-6 8-16,9-4-27 16,3-7 6-16,2-4 13 15,-2-1-6-15,1-2 18 16,-2-11 0-16,0-5 3 0,-3-2 1 16,3-4 6-1,-1 1-3-15,-1 0 23 0,-3 5-6 16,-2 8 13-16,-3 6-6 15,-4 4-7-15,0 0-17 16,0 19 2-16,0 12-2 16,0 9 29-16,0 10-13 15,0 7 3-15,0 8 7 16,0 8-9-16,2 9 13 16,9 10-24-16,5 5 8 15,0 5-2-15,-1 1-9 16,-2-3-1-16,-4-9-2 15,-6-10 0-15,-3-15 5 16,0-12-5-16,-9-13 0 16,-15-11-5-16,-8-10 8 0,-6-9-8 15,-6-6 5-15,-3-5-28 16,-3-1 1-16,4-18-33 16,5-6 21-16,5-10 26 15,10-12-13-15,7-11 6 16,9-14 5-16,10-13 15 15,17-17 18-15,33-16-18 16,20-14-2-16,23-1-4 16,11 13-39-16,-5 33 16 15,-10 38 29-15,-17 34 19 16,-17 15 5-16,-8 23-23 16,-7 12 23-16,-11 7 8 0,-9 1-28 15,-11-2 2-15,-9-4-6 16,0-5-25-16,-22-9-48 15,-13-8-209-15</inkml:trace>
  <inkml:trace contextRef="#ctx0" brushRef="#br0" timeOffset="10122.06">12768 2734 816 0,'0'0'132'15,"0"0"-132"-15,0 0 0 0,0 0 6 16,0 0-4-16,66 48 8 15,-42-48 10-15,1-10-9 16,-4-6 2-16,-6-6-8 16,-10 0 12-16,-5 2 23 15,-11 1-16-15,-16 5-11 16,-6 7 5-16,-3 6-18 16,2 1 0-16,5 5-1 15,6 13-10-15,4 4-17 16,6 7-45-16,7 0-66 15,6-3-121-15,0-3-350 16</inkml:trace>
  <inkml:trace contextRef="#ctx0" brushRef="#br0" timeOffset="10470.83">12000 2853 972 0,'0'0'0'0,"0"0"-11"16,0 0 3-16,0 0 4 16,0 0-29-16,0 0 33 15,113-3 48-15,-43-6-31 16,7 3 14-16,-4-1-30 16,-10 2 3-16,-10 3-1 15,-13 0-3-15,-12 1-13 16,-14 0-58-16,-14-1-195 15</inkml:trace>
  <inkml:trace contextRef="#ctx0" brushRef="#br0" timeOffset="11638.66">15052 2818 1048 0,'0'0'0'0,"0"0"-30"16,0 0 30-16,0 74 8 15,0-28 27-15,0 4-12 16,0 0-8-16,3-2-7 16,10-6-1-16,6-9-7 15,5-9-5-15,3-8 5 16,1-8 3-16,-1-8-3 16,-1 0 0-16,-5-12 14 0,-4-7-2 15,-6-8 11 1,-7-5-3-16,-4-5-15 0,-4-1 2 15,-16 3 10-15,-6 3-14 16,0 5 5-16,2 3 5 16,7 2-13-16,8 5-10 15,9-1-2-15,0-1 9 16,24-6-22-16,11-5-5 16,12-2 12-16,12-6-25 15,4 0-11-15,0-1-1 16,-12 5 52-16,-16 3-1 15,-18 6 8-15,-13 5 9 16,-4 8 46-16,-2 4-21 0,-6 3-20 16,0 5-11-1,-2 10-5-15,-1 23 25 0,-1 18-27 16,1 18 4-16,3 17 3 16,7 12-7-16,1 14 7 15,2 2-7-15,10 6 0 16,3-1-7-16,3-2 7 15,3 1 0-15,2-6 6 16,2-3-6-16,-1-4 3 16,0-10-4-16,0-7 13 15,2-11-18-15,0-10 6 16,3-15-12-16,2-15 10 16,1-14-3-16,-3-14 0 15,-1-9 5-15,-4-5 0 0,-2-17 6 16,-4-5 0-16,-5-6-4 15,-7-7 0-15,-6-3 1 16,-4-3-3-16,-20-4 0 16,-17-2 0-16,-12-2-3 15,-17 2 3-15,-12-1 0 16,-15 6-5-16,-8 2 21 16,3-1-14-16,8 4 1 15,21 2 4-15,27 11-6 16,28 3-1-16,18 4-4 15,43-1-25-15,26-5-15 16,33-7 13-16,19-3-42 16,18-5-77-16,9-3-214 0</inkml:trace>
  <inkml:trace contextRef="#ctx0" brushRef="#br0" timeOffset="12789.17">16857 2723 1016 0,'0'0'6'16,"0"0"-6"-16,0 0 0 15,0 105 3-15,0-34 66 16,-5 3-59-16,0-4 1 16,1-7 5-16,1-7-9 0,-1-12-8 15,2-9 1 1,1-14 0-16,0-11 15 0,1-7-15 16,0-3 0-16,0-4 5 15,-1-18-5-15,-1-14-1 16,-1-13-12-16,2-7 13 15,1-2 19-15,0 5-19 16,0 13-6-16,6 18 6 16,-1 16 0-16,2 6-12 15,7 19 0-15,4 8 12 16,6 10 1-16,2 0 5 16,2-2-6-16,3-7-8 0,1-11-22 15,2-11-3-15,2-6-33 16,1-13-1-16,1-16 42 15,1-9-30-15,-2-7 21 16,-3-8 34-16,-5-7 7 16,-4-6 26-16,-6 7-10 15,-5 17 30-15,-7 18 40 16,-5 19-25-16,-2 7-62 16,0 34 11-16,-1 26-17 15,-11 22 74-15,-5 15-35 16,-1 7-35-16,-1 2 19 15,1 4-22-15,4-3 5 16,5-5-6-16,5-8-2 0,4-11-31 16,0-14-27-1,18-18-15-15,7-25-122 0,3-21-262 16</inkml:trace>
  <inkml:trace contextRef="#ctx0" brushRef="#br0" timeOffset="13889.77">17717 3151 1130 0,'0'0'0'0,"0"0"-60"16,-7 66 60-16,2-27 14 0,3 1-10 16,2-1 15-1,0-3-19-15,12-6-2 0,7-6-4 16,1-9 6-16,2-10-12 15,-1-5 11-15,1-10 1 16,-1-10 2-16,-5-9-2 16,-6-4 0-16,-10-4 8 15,0 0-7-15,-14 4-1 16,-10 5 28-16,-3 8-20 16,0 6 22-16,5 5-30 15,8 4 9-15,7 5-9 16,7 0 0-16,0 0-23 15,11 0 6-15,14 0 17 16,11 0-10-16,12-2 9 16,7-10-1-16,6-3-3 0,4-4 2 15,-3 0-1-15,-3-2 1 16,-15 0-3-16,-10 4 4 16,-19 6 2-16,-15 6 0 15,-3 5 41-15,-20 0-41 16,-10 18 0-16,-2 10 9 15,1 10-6-15,6 3 10 16,14 3-13-16,8-4-4 16,6-2-3-16,0-7-18 15,13-9 11-15,4-8 3 16,3-8 8-16,4-6-5 16,2-4-9-16,1-17 14 0,2-9 1 15,-3-9-31-15,-3-9 17 16,-3-14-5-16,-6-9-48 15,-5-9 42-15,-9-3 17 16,0 8 10-16,-11 16 58 16,-6 20 16-16,1 21 24 15,3 11-44-15,5 7-43 16,0 14-11-16,-3 22 0 16,-1 16 6-16,3 11 26 15,3 6-23-15,6 4-1 16,0-3 1-16,13-2-6 15,10-7-3-15,8-11-13 16,8-12-6-16,6-13 13 16,2-16-6-16,4-9-14 15,-3-9-2-15,-5-18 0 0,-4-12 25 16,-10-10-7-16,-8-9-3 16,-11-1 11-16,-10 4-12 15,0 17 14-15,-12 15 45 16,-1 15-22-16,4 8-10 15,1 15-12-15,2 16 3 16,3 11 13-16,3 4-12 16,7-2-5-16,17-3 0 15,5-8-1-15,5-9-1 16,5-8 0-16,3-10 2 16,4-6-3-16,8-2 1 15,-1-17-1-15,1-11-1 0,-5-10 2 16,-7-17-12-16,-5-11-8 15,-5-17-29-15,-4-14-5 16,-11-6-34-16,-10 5 27 16,-7 19 63-16,-21 30 81 15,-7 26 56-15,0 22-71 16,1 9-38-16,-1 31-14 16,-3 21-7-16,3 19 17 15,5 11 11-15,12 3-26 16,11 1 5-16,7-3-14 15,21-5-9-15,13-5-16 16,13-7-36-16,12-7-7 16,2-8-90-16,-2-10-330 0</inkml:trace>
  <inkml:trace contextRef="#ctx0" brushRef="#br0" timeOffset="14878.89">3309 3849 843 0,'0'0'1'15,"-70"-21"-1"1,38 12 61-16,5 1 23 0,10 3-40 16,8 2-7-16,7 1-29 15,2 2-8-15,8 0-27 16,20 5 27-16,20 6 1 15,21 3 0-15,24-4-2 16,24-3-4-16,19-7 5 16,14 0 7-16,14-3-7 15,0-7 0-15,-7 3 16 16,-14 0-13-16,-22 5-3 16,-23 2-3-16,-28 0 3 15,-26 0 5-15,-20 0-5 16,-16 0-3-16,-7 0 3 0,-1 0 14 15,0 0-14-15,-4 0-65 16,-5 0-136-16,2 0-386 16</inkml:trace>
  <inkml:trace contextRef="#ctx0" brushRef="#br0" timeOffset="15641.15">6176 3697 779 0,'0'0'0'15,"0"0"-113"-15,0 0 88 16,87 11 25-16,-32-11 33 16,15 0 3-16,10 0-29 15,7-6 2-15,8 0 13 16,7-1-7-16,10 1-15 15,7 1 1-15,8 0 7 16,9 1-7-16,1 0-1 16,7 2 8-16,3-1-2 0,6-1-4 15,3 2-2-15,4 0 0 16,-1 0-2-16,-2-1 7 16,0-1-5-16,7-2 0 15,0 0 1-15,5 0 0 16,-2-1-1-16,-4 1-1 15,2 2-5-15,-3 0 6 16,0 1 0-16,0 0-2 16,-8 0 5-16,-3 0-5 15,-2 1 2-15,-2-1 0 16,0-1 8-16,-2 0-8 16,-8-3 0-16,-9 3-2 0,-12-1 4 15,-11 1 2-15,-6 1 3 16,-11 1-4-16,-9-3 5 15,-11 3-8-15,-15-4-8 16,-15 3-25-16,-13-1-257 16</inkml:trace>
  <inkml:trace contextRef="#ctx0" brushRef="#br0" timeOffset="16424.08">12921 3616 144 0,'0'0'53'0,"114"0"-36"16,-45 0 86-16,9-2-58 16,6 1-19-16,4 1-20 15,10-1-5-15,5 1 6 16,8 0 25-16,8 0 8 15,2 0-22-15,6 0-7 16,5 0 28-16,10 0-15 16,10 0-8-16,10 0 6 0,9 0-22 15,0 0 0 1,-1-2-1-16,2 1 4 0,1-2-5 16,1 1 4-16,0 1 0 15,-2-1 17-15,1 2 0 16,-2 0-14-16,4-2 6 15,-1 0-10-15,-2-2-1 16,-6 1 0-16,5 0 0 16,-3-1 10-16,1 2-10 15,-3 0 6-15,-8 0 39 16,-5 1 16-16,-2 1-26 16,-7 0-17-16,-1 0 3 0,-4 0-1 15,-7 0-16-15,-2 0 9 16,-10 0-11-16,-6 0 0 15,-12-1 9-15,-18-2-9 16,-19 2 2-16,-25-2 5 16,-22 1-9-16,-14 0 0 15,-4 0-7-15,-2-4-77 16,-9 1-133-16</inkml:trace>
  <inkml:trace contextRef="#ctx0" brushRef="#br0" timeOffset="16890.34">20222 2894 711 0,'0'0'0'0,"0"0"-19"0,0 0 7 16,55 54-23-16,-30-46 35 16,-3-5 44-16,-1-3 0 15,-2 0 0-15,-2-4-26 16,-1-9-12-16,-7-3 23 16,-4-2-16-16,-5-1 37 15,0-1-16-15,-7 1-16 16,-9 6-18-16,-1 5-5 15,-4 4 2-15,0 4-46 16,1 3-62-16,6 12-115 16,0 2-65-16</inkml:trace>
  <inkml:trace contextRef="#ctx0" brushRef="#br0" timeOffset="17158.32">20268 3438 378 0,'0'0'307'0,"61"-6"-307"15,-23-9-23-15,-5-5 23 16,-7-4 13-16,-12-2 45 16,-9 2 10-16,-5 1-22 0,-13 7 28 15,-13 5-26-15,-7 7-25 16,-2 4-21-16,-1 1 23 15,5 13-23-15,8 8 11 16,8 3-13-16,11 2-37 16,4-1-57-16,12-3-9 15,20-8-90-15,7-6-182 16</inkml:trace>
  <inkml:trace contextRef="#ctx0" brushRef="#br0" timeOffset="17457.48">20678 3135 896 0,'0'0'0'15,"0"0"-189"-15,0 0 189 16,0 0 31-16,104-2 27 15,-49 2-6-15,7 0-2 16,8 0 31-16,2 0-33 16,-1-1-15-16,-9-3-2 15,-14-2-9-15,-19 2-15 16,-15-2 4-16,-12-1 15 0,-2 1-13 16,-8-3-13-1,-23 0-148-15,-17-3-409 0</inkml:trace>
  <inkml:trace contextRef="#ctx0" brushRef="#br0" timeOffset="185167.12">2629 3862 1010 0,'0'0'0'16,"0"0"-61"-16,-14-56 61 15,14 48 48-15,0 6-23 16,0 2-20-16,0 0-5 16,0 11-17-16,14 17 17 15,9 25 17-15,2 21 0 16,2 23 6-16,-2 18-21 15,-2 20 5-15,-3 14 0 16,-4 7-5-16,-2-5-4 16,2-17 0-16,-2-21 2 0,1-19-6 15,-3-16 6-15,-1-10-4 16,1-11 4-16,-3-12 2 16,2-10 5-16,2-12-7 15,1-8 0-15,9-6 1 16,6-6-1-16,11-3 0 15,12-6-5-15,12-13 14 16,4 0-9-16,3 2 0 16,-3 3-9-16,-3 2 8 15,-5 4-13-15,-6 2-13 16,-10 4 1-16,-10 0-14 16,-9 2-4-16,-10 0 1 15,-8 0-16-15,-6 0 17 0,-1 0 42 16,-3 0 4-1,-10 0-4-15,-5-6-34 0,-3-1 33 16,0-3 2-16,-3-1 1 16,1-2 32-16,2-1-11 15,1 2 13-15,6 0 0 16,3 3 4-16,4 3 18 16,4 3-36-16,3 3-13 15,0 0-2-15,0 0-7 16,0 0-3-16,5 0-3 15,9 2 6-15,4 5 1 16,4 1-1-16,2 0 0 16,-2-2-2-16,1-1 3 15,0-1-1-15,-5 0 0 0,-2-3 0 16,0 1-2-16,-5 0-1 16,1 4 3-16,-1-2-2 15,-4 6 2-15,-3 4-8 16,-1 6 8-16,-3 11 24 15,-7 7 12-15,-14 8-23 16,-6 3-10-16,-5 1 12 16,1 2-15-16,5 2-10 15,5 3-58-15,6-5-70 16,4-7-256-16</inkml:trace>
  <inkml:trace contextRef="#ctx0" brushRef="#br0" timeOffset="186601.59">4975 5215 897 0,'0'0'0'0,"0"0"-72"16,0 0 72-16,0 0 1 15,0 0 32-15,0 0-21 16,13-34 6-16,-13 22-13 15,-2 3-2-15,-10 2 8 16,-2 3-8-16,-5 4 7 16,1 0 2-16,-3 8-9 0,-1 14 30 15,-1 10-32-15,2 10 7 16,3 9 1-16,5 5-1 16,8 2 3-16,5-4-11 15,0-1 3-15,12-4-4 16,8-6 1-16,7-8-19 15,5-13 9-15,9-12-1 16,7-10-10-16,7-7-1 16,5-21 5-16,4-4-8 15,-4-9-21-15,-5-4 40 16,-8-3 5-16,-11-1 1 16,-8 5 0-16,-14 13 6 15,-8 14 19-15,-5 12 56 0,-1 5-26 16,0 0-42-1,0 20-3-15,-4 10-4 0,-2 9 3 16,6-2-4-16,0-6 0 16,12-4-8-16,6-3 12 15,5-6-9-15,1-4 0 16,2-5-1-16,1-8-12 16,1-1-6-16,-1-6-6 15,-2-10 17-15,-7-9 0 16,-7-7-22-16,-9-7 19 15,-2-3-5-15,-13 2 13 16,-16 7 3-16,-6 13 29 16,-5 13 27-16,-2 7-45 15,1 10 17-15,3 14-28 0,8 5 2 16,9 4-2-16,10-2-18 16,11-1-37-16,4-3-14 15,19-5-65-15,9-3-133 16,9-6-42-16</inkml:trace>
  <inkml:trace contextRef="#ctx0" brushRef="#br0" timeOffset="186949.68">5962 5219 903 0,'0'0'0'16,"0"0"-21"-16,0 0 21 0,0 0 6 16,0 0 60-16,-6 65 4 15,15-28-53-15,0 3 4 16,-2 1-19-16,0-4-1 16,-3-5 12-16,-1-3-12 15,-1-6 2-15,-2-4-3 16,0-9 0-16,0-3-6 15,0-4 4-15,0-3 2 16,0 0-16-16,0-2 16 16,0-10-68-16,-3-5 46 0,1-2 14 15,0 1 7-15,2 1-29 16,0 4 7-16,0 1-2 16,0 3-42-16,-2 2-127 15,0 5-145-15</inkml:trace>
  <inkml:trace contextRef="#ctx0" brushRef="#br0" timeOffset="188535.49">3924 4515 658 0,'0'0'42'0,"0"0"-25"15,6-62 15-15,-5 52 110 16,1 7-79-16,-1 3 9 16,0 0-59-16,6 23 2 15,2 19-10-15,2 15 39 16,-4 15-15-16,0 4-23 15,-4 6-4-15,1 3-4 16,-2-1-5-16,2-8-69 16,4-9-69-16,3-16-142 15,2-19-213-15</inkml:trace>
  <inkml:trace contextRef="#ctx0" brushRef="#br0" timeOffset="189087.41">4222 4785 945 0,'0'0'0'0,"0"0"-25"15,0 0 25-15,0 0 13 16,-5 83 36-16,5-46-42 16,0-4-2-16,3-3 2 15,11-5-6-15,1-2-1 16,3-6 0-16,1-5 2 15,2-6-11-15,-1-4-1 16,0-2-13-16,-1 0 22 0,-4-12-6 16,-6-3 5-1,-4-3-7-15,-5-2 9 0,0-4 7 16,-5 2-7-16,-6-2 0 16,-5-2 1-16,2 1-1 15,3 0-2-15,7 4 2 16,4 2 0-16,1 7-4 15,16 5 4-15,7 5-20 16,6 2 16-16,4 2-7 16,0 17 11-16,-1 6-4 15,-4 5 13-15,-2 5-16 16,0-3 7-16,-1-3 0 16,-1-5 7-16,0-6-6 15,0-6-1-15,-1-10 1 16,0-2 2-16,-1-10 20 0,1-17-17 15,-3-8-6-15,-7-6 10 16,-10-8-5-16,-4 1-3 16,-11 7 1-16,-14 8 29 15,-4 15 14-15,-6 13-46 16,-1 5-9-16,0 13-5 16,1 10-41-16,10 1-13 15,6 2-21-15,8-5-66 16,5-5-171-16</inkml:trace>
  <inkml:trace contextRef="#ctx0" brushRef="#br0" timeOffset="189337.27">4174 4490 508 0,'0'0'302'16,"0"0"-302"-16,0 0-8 15,82-41 8-15,-28 25 48 16,8-3-15-16,4 2-25 16,2 0-1-16,-6 4-7 15,-5 2-30-15,-16 7-77 0,-11 3-321 16</inkml:trace>
  <inkml:trace contextRef="#ctx0" brushRef="#br0" timeOffset="190437.56">6011 5378 733 0,'0'0'0'16,"0"0"-47"-16,27-69 47 15,-9 51 43-15,5 5-11 16,-1 4 11-16,4 4 7 16,-1 5-22-16,-1 0-13 15,0 11-1-15,-4 8-8 0,-4 11-6 16,-4 4 18-16,-4 3-4 15,-5 1 4-15,-1-8-15 16,-2-4-2 0,0-4 32-16,0-8-27 0,0-6-2 15,0-3 4-15,0-4 0 16,0-1-1-16,0 0-7 16,0-11-4-16,-2-8-7 15,0-9 11-15,2-11 4 16,0-9-4-16,13-3-1 15,4 6-7-15,4 10 8 16,3 14 0-16,0 10 1 16,1 11 7-16,1 0-2 15,-1 16 2-15,2 12 5 0,-6 6 15 16,-3 4-22-16,-3 4-2 16,-6-2 9-16,-1-5-10 15,-3-8 8-15,-1-6-10 16,-4-8 10-16,0-7-14 15,0-5 3-15,0-1-5 16,0-2 1-16,2-14-33 16,-2-7 9-16,2-7 1 15,1-3 2-15,1 1-45 16,-1 1-24-16,0 8-59 16,0 6-20-16,-2 8 8 15</inkml:trace>
  <inkml:trace contextRef="#ctx0" brushRef="#br0" timeOffset="190853.71">6577 4766 594 0,'0'0'395'0,"0"0"-395"0,0 0-4 16,0 0 4-16,0 0 21 15,30 88 79-15,-10-9-64 16,1 17-14-16,2 13 7 16,1 16 3-16,-3 6 5 15,-1 2-37-15,-2-2 0 16,-1-12-5-16,-2-6 5 16,-3-13-22-16,-2-12-13 15,-4-11-12-15,-4-15-25 0,-2-17-127 16,0-18-100-16</inkml:trace>
  <inkml:trace contextRef="#ctx0" brushRef="#br0" timeOffset="191737.33">6767 5397 106 0,'0'0'679'0,"66"-12"-679"0,-30 21 0 15,-5 22 45-15,-12 7-6 16,-13 4 27-16,-6-2-21 16,-23-4-35-16,-8-6-10 15,4-7-9-15,9-11 9 16,8-9-3-16,10-3 3 15,7-10-53-15,16-14 52 16,9-8 2-16,9-9-2 16,4-10-6-16,-1-12-73 15,-5-9-25-15,-6-8 0 16,-11-5-19-16,-9 0 62 16,-13-1 62-16,0 7 45 15,-12 13 42-15,-9 14 13 16,-4 16 46-16,5 14-38 0,4 11-22 15,8 7-14-15,4 4-42 16,0 23-30-16,2 16 0 16,2 17 4-16,0 10 19 15,6 7-15-15,8 4-4 16,9 1-1-16,2 2-3 16,6-5 0-16,7-10-31 15,5-13 24-15,2-18 1 16,5-13-1-16,-4-14 2 15,-5-7-30-15,-4-9-7 16,-8-20 26-16,-7-9-7 16,-10-11 1-16,-8-5 20 0,-4-1-33 15,-1 8-1-15,-14 14 36 16,-2 13 9-16,3 9 64 16,5 10-17-16,2 1-34 15,2 14-5-15,3 13-14 16,2 9 13-16,0 6 1 15,9 2 0-15,10-2-12 16,3-3-5-16,3-5 0 16,4-8-8-16,3-9 7 15,2-7-18-15,3-10-37 16,-5 0-5-16,-1-17 24 16,-7-11-26-16,-8-9 20 15,-5-6-16-15,-7-4-12 16,-4 4 54-16,0 8 17 15,0 13 116-15,0 10-1 0,2 9-34 16,5 3-63-16,8 4 29 16,10 16-17-16,8 10 22 15,10 8-27-15,7 1-13 16,3 3 31-16,6-2-38 16,-2-5 0-16,-3-3-5 15,-4-6-25-15,-8-7-11 16,-13-5-11-16,-17-8-144 15,-12-5-497-15</inkml:trace>
  <inkml:trace contextRef="#ctx0" brushRef="#br0" timeOffset="191919.64">8100 5124 574 0,'0'0'452'0,"-43"95"-451"16,15-36 24-16,-1-3 6 16,-5 2-1-16,-1-3-17 15,-2-2-10-15,6-1-6 16,2-1-70-16,8-10-209 16</inkml:trace>
  <inkml:trace contextRef="#ctx0" brushRef="#br0" timeOffset="193821.01">8955 4287 833 0,'0'0'13'0,"0"0"-5"15,0 0 40-15,-1-61 12 16,16 46-33-16,6 0-13 16,6 3 24-16,3 3-37 0,2 5 18 15,1 4-8-15,-3 4-7 16,-2 18-4-16,-4 13 0 15,-6 13 6-15,-10 12 15 16,-8 15-21-16,0 9-1 16,-18 4-1-16,-4-1 2 15,0-15-10-15,4-15-1 16,9-12 11-16,7-12-5 16,2-8 5-16,6-9-6 15,10-8-5-15,5-8-33 16,6 0 6-16,3-18 17 15,3-2-8-15,-3 3 5 16,-12 5 9-16,-7 8 6 16,-10 4 3-16,-1 13-13 0,-14 20 19 15,-9 14 63-15,-9 12-48 16,0 7-4-16,3 3-11 16,9 4 0-16,10 8 1 15,10 4-1-15,0 1-9 16,18 1 5-16,5-8 4 15,5-4 7-15,-1-7 2 16,-2-9-3-16,-7-13 15 16,-10-11-16-16,-8-7-5 15,-19-7-2-15,-18-4 2 16,-12-1 8-16,-4-6-8 16,2-5-56-16,6-5-2 15,7 0-144-15</inkml:trace>
  <inkml:trace contextRef="#ctx0" brushRef="#br0" timeOffset="196338.61">9716 4980 205 0,'0'0'726'0,"0"0"-726"16,0 0-25-16,0 0 25 15,0 0 19-15,0 0-19 16,0 0-32-16,-27 9 32 16,63-18 8-16,13-2 15 15,11-2-17-15,10-5-1 16,7-2 5-16,11-4-10 15,10-3 2-15,8-3 28 16,2 1-21-16,-4-1 9 0,1 2 2 16,-8 5-10-16,-16 2 14 15,-20 8-24-15,-25 4 0 16,-20 4-2-16,-14 4 2 16,-2 1-18-16,-7 0 7 15,-15 0-105-15,-8 7-77 16,-4 4-393-16</inkml:trace>
  <inkml:trace contextRef="#ctx0" brushRef="#br0" timeOffset="201291.77">11228 4540 1043 0,'0'0'0'0,"0"0"-63"16,0 0 40-16,0 0 23 15,0 0 6-15,0 0 11 0,79-4 4 16,-41-7-17 0,-1-2-4-16,-1-3 0 0,-4-2 0 15,-5-2-22-15,-11-2 3 16,-5-3-5-16,-6-4 21 16,-5-1-2-16,0 0 5 15,-7-1-8-15,-7 4 1 16,-2 5 7-16,-1 6 8 15,3 6 9-15,2 5-10 16,5 3 10-16,1 2-4 16,1 13-10-16,-2 14 2 15,2 17-1-15,-1 12 30 16,1 13-21-16,1 3-10 16,-3 3 2-16,-2-1-4 0,0-9 9 15,0-6-10 1,4-9-7-16,1-11 3 0,3-14-4 15,1-10-3-15,0-9-21 16,0-6-36-16,7-11 40 16,9-10 27-16,1-5 0 15,4 2 0-15,1 8 2 16,-3 10-1-16,-1 6 0 16,-3 6 1-16,1 10 31 15,0 4-5-15,2-3-17 16,0-2 1-16,1-3-11 0,-2-6 1 15,0-4-1 1,2-2-19-16,2 0 1 0,0-11 3 16,1-7-11-16,-3-2-15 15,-4-5 10-15,-6-1-22 16,-2 1 24-16,-4 6 29 16,-3 9 26-16,0 7 7 15,0 3 22-15,0 6-42 16,0 15-10-16,0 6 26 15,0 2-13-15,0 0-9 16,3-4 13-16,12-3-17 16,3-4-2-16,3-5-1 0,2-6-7 15,1-7-4 1,2 0-3-16,3-5 13 0,0-10 0 16,1-5-30-16,-4-4-22 15,-3-6-15-15,-4-5-84 16,-7-3 13-16,-2 4 70 15,-7 3 69-15,-3 11 42 16,0 9 89-16,0 9 3 16,-6 2-48-16,-3 16-64 15,-1 17 1-15,0 14 53 16,3 13-28-16,4 7-3 16,1 8 2-16,2 1-5 15,0 5 1-15,7 1-20 16,2 4-6-16,-1-3-12 15,-5-3 1-15,-3-6-7 0,0-10 1 16,-16-12-12-16,-10-14 5 16,-8-18-15-16,-4-12 22 15,-3-8-2-15,-1-11 2 16,4-15-3-16,5-5-13 16,12-3 9-16,13-4 2 15,8-2 1-15,14-4 4 16,17-8 0-16,9-6-9 15,6-4 5-15,9-4-20 16,4-3-4-16,4-5-1 16,1-6-48-16,-3-4 43 15,-6-6 20-15,-5-2 1 16,-9 0 5-16,-11 2-37 0,-9 8 45 16,-9 10 5-16,-7 10-3 15,-5 15 22-15,0 6 4 16,-2 8-13-16,-4 9 31 15,-1 6-20-15,5 9-7 16,0 2 8-16,2 3-4 16,0 4-14-16,-1 0-9 15,-1 18 0-15,-1 15 2 16,1 14 9-16,0 11-2 16,2 13 10-16,-2 2-16 15,1 3-1-15,0-3-1 16,1-4 2-16,0-8 1 15,0-7-4-15,11-13 0 0,-1-16-5 16,1-11 2-16,2-12-21 16,3-2-41-16,5-16 54 15,4-2 6-15,-1 7 2 16,-6 11 3-16,0 0 8 16,-1 16 5-16,3 6 29 15,1-1-6-15,1-4-30 16,1-6-4-16,0-6-2 15,-1-5 0-15,2 0-3 16,-3-13 6-16,-4-6-1 16,-5-2-2-16,-10-4-36 15,-2-3-20-15,-19-2-111 16,-15-1-270-16</inkml:trace>
  <inkml:trace contextRef="#ctx0" brushRef="#br0" timeOffset="201607.44">11655 4398 935 0,'0'0'0'0,"0"0"-69"15,0 0 48-15,0 0 21 0,0 0 30 16,0 0-7-16,59-72-3 16,-59 44-20-16,0 2 0 15,-14 7 0-15,-7 6 46 16,-3 7-19-16,3 6-21 16,3 2-6-16,7 17-11 15,7 6-25-15,4 5-40 16,22 2-30-16,18 2-238 15</inkml:trace>
  <inkml:trace contextRef="#ctx0" brushRef="#br0" timeOffset="202541.57">13468 4728 1037 0,'0'0'0'16,"0"0"-59"-16,13 53 59 16,-6-18 38-16,0 3-9 15,4 0-19-15,2-5 26 16,1-5-34-16,1-5 5 15,1-8-1-15,-2-7-6 16,-1-8-15-16,3-7-7 16,3-17 0-16,2-11 13 15,0-11-19-15,2-4-9 16,-5 2 28-16,-1 9 9 0,-4 13 5 16,-5 18 17-16,0 8-21 15,1 6 12-15,5 16 16 16,4 5-15-16,5 1 6 15,2-2-17-15,2-5 4 16,1-5-7-16,1-7-10 16,0-5 10-16,-1-4-16 15,-1 0 2-15,-2-13 5 16,-5-5-2-16,-3-3 11 16,-5-6-4-16,-5-4 4 15,-7 0-6-15,0 0 6 16,-5 6 0-16,-5 5 14 15,-2 5-4-15,0 6 13 0,2 2-20 16,-1 4 5 0,3 1 13-16,0 2-20 0,3 0 10 15,0 0-7-15,1 0-3 16,-3 9-2-16,-4 9 1 16,0 9 0-16,-2 5 9 15,0 5-6-15,2 3 1 16,0-1-1-16,1-1 3 15,4-2 3-15,4-4-9 16,2-3 1-16,0-8-6 16,2-4 5-16,8-11-14 15,3-3 10-15,1-3-21 0,4-9 9 16,0-13 13-16,2-7 3 16,-3-6 0-16,-3 1-9 15,-4 7 9-15,-3 7 11 16,-4 11 9-16,-2 7 1 15,-1 2-21-15,3 8 0 16,1 11 0-16,5 6 4 16,2 3-2-16,1-3-2 15,2 0-58-15,0-6-65 16,1-3-67-16</inkml:trace>
  <inkml:trace contextRef="#ctx0" brushRef="#br0" timeOffset="202959.71">14210 4670 972 0,'0'0'0'0,"0"0"-46"16,63 26 46-16,-39 6 63 15,0 8-40-15,-5 4 4 16,-4 1 1-16,-7-1-10 15,-6-6-15-15,-2-6-5 16,0-8 2-16,-10-7-11 16,-1-8 9-16,1-6 2 15,2-3 0-15,3-9-2 16,5-13-36-16,0-8-11 0,7-8 15 16,13-6 24-16,8-5 9 15,1 4-35-15,1 10 21 16,1 16 7-16,-7 16 8 15,0 4 23-15,-5 20 2 16,-3 10 43-16,-5 5-7 16,-5 0-42-16,-4 1-1 15,0-7-15-15,3-1 1 16,3-7-8-16,1-5 4 16,1-7-16-16,3-7-75 15,1-3-44-15,2-4-154 16</inkml:trace>
  <inkml:trace contextRef="#ctx0" brushRef="#br0" timeOffset="203274.76">14469 4418 862 0,'0'0'0'0,"0"0"-125"16,0 0 125-16,76 7 13 16,-47-7 22-16,1-14-33 15,-5-3 4-15,-5-2-6 0,-9-3-28 16,-11 0 28-16,0 0 14 16,-15 4 43-16,-8 4 38 15,1 6-55-15,-2 6-36 16,3 2 25-16,4 7-29 15,5 14 0-15,1 10 0 16,6 10-35-16,5 8-71 16,0 2-165-16,9 0-273 15</inkml:trace>
  <inkml:trace contextRef="#ctx0" brushRef="#br0" timeOffset="204462.73">14943 4790 746 0,'0'0'108'0,"3"-56"-102"15,-3 28 35-15,0 3 3 16,-10 9-8-16,0 7 27 16,-1 5-29-16,0 4-16 15,-1 2-16-15,-5 18 15 16,-2 8-11-16,2 6 9 15,0 3 0-15,6-1-13 16,2-3 7-16,4-5-9 16,5-4 0-16,0-7-5 0,0-3 5 15,7-6-14 1,4-5 6-16,1-3-11 0,2 0 7 16,1-13 9-16,2-4-8 15,-2-8 7-15,-3-1-25 16,-4 1 10-16,-2 5 16 15,-2 6 3-15,-4 8 13 16,0 4-1-16,0 2-1 16,0 0-11-16,0 10-13 15,6 6 13-15,2 4 21 16,3 1-19-16,2-1-1 16,3-5-1-16,0-3-23 15,3-5 11-15,1-4-22 16,1-3 2-16,1 0-16 15,-3-7 18-15,0-8-16 0,-2-6 15 16,-2-1 5-16,-2-4 26 16,-1 0 0-16,-3 3 11 15,1 7 53-15,-5 6-7 16,-1 9-18-16,-1 1-21 16,-1 7-17-16,-1 16 46 15,-1 4-15-15,0 7-18 16,0-3 0-16,0-4-8 15,0-2 5-15,0-7-9 16,0-6 2-16,0-6-3 16,0-5-1-16,0-1-14 15,12-4 14-15,4-13 8 0,5-6-2 16,2-5-6-16,-3-3-19 16,2 2 19-16,-3 3-23 15,-5 9 23-15,-3 11-7 16,-2 6 7-16,-2 0-2 15,1 15-3-15,-1 6 5 16,3 2 18-16,1 0-17 16,1-3 0-16,4 0 3 15,4-5 1-15,5-4-5 16,4-4 0-16,0-4 1 16,0-3-11-16,-2 0 10 15,-3-9-6-15,-5-6 2 16,-6-4-1-16,-5-3 1 15,-4 0-19-15,-4 2-19 16,0 4 25-16,0 5 17 0,0 7 1 16,-2 3 11-16,0 1-12 15,0 2-5-15,1 12 3 16,-1 5 2-16,2 4 17 16,0-3-17-16,0 2 0 15,10-4 12-15,3-2 3 16,5-2-1-16,7-4-2 15,5-6 7-15,6-4 9 16,5 0-26-16,0-5-2 16,2-12 0-16,-4-9-4 15,-1-7-6-15,-6-8-16 16,-7 0-31-16,-15 7 26 0,-10 10 10 16,-1 13 21-16,-17 11 23 15,-2 3 35-15,2 18-31 16,4 5 4-16,8 3-21 15,6 1 15-15,7-1-20 16,21-4 5-16,11-5 16 16,13-6-20-16,10-5 8 15,9-7 12-15,6-2-20 16,1-2-6-16,-8-15-1 16,-14-4-19-16,-19-6-14 15,-21-2-34-15,-16-5-115 16,-24 0-534-16</inkml:trace>
  <inkml:trace contextRef="#ctx0" brushRef="#br0" timeOffset="205226.44">9628 5069 882 0,'0'0'0'16,"0"0"7"-16,79-4-7 15,-23 22 41-15,14 14-11 16,10 15 6-16,9 14 35 15,9 15-38-15,3 7-15 16,-1 6-7-16,-3 0-6 16,-10-7 4-16,-5-5-9 15,-9-13 1-15,-10-10-1 16,-15-12 0-16,-16-11 0 16,-12-11-1-16,-13-9-5 15,-7-6-11-15,0-5-50 16,0 0-62-16,-4-6-547 15</inkml:trace>
  <inkml:trace contextRef="#ctx0" brushRef="#br0" timeOffset="206461.48">11393 5903 953 0,'0'0'0'0,"0"0"-1"15,0 0 1-15,0 0 28 16,0 0-6-16,0 0-17 0,18 0 6 16,-13 38 49-16,-1 7-48 15,-3 5 3-15,0 0-1 16,-1 4 2-16,0 1 5 16,0-3-21-16,3-5 7 15,1-8-10-15,3-9 3 16,3-12-8-16,1-10-27 15,6-8-31-15,2-12 41 16,2-13 16-16,1-7-19 16,-1 3 25-16,-5 5-10 15,-7 11 13-15,-3 9 4 16,-3 4-2-16,-1 6-1 0,5 12 8 16,4 4 17-16,5 0 1 15,5-2-23-15,6-3-3 16,3-7-2-16,1-2-7 15,0-8 8-15,0 0-5 16,-2-8 6-16,-3-9-5 16,-5-6-28-16,-7-4 1 15,-7-6 6-15,-7-3-9 16,-1 0 3-16,-18 3 25 16,-6 9 6-16,-6 10 59 15,-4 9 1-15,-4 5-16 16,1 4-4-16,6 15-20 15,7 8-2-15,11 2-17 0,7 4 2 16,7-2-5 0,4-4 2-16,15-5-7 0,6-6-2 15,5-6-22-15,3-7 15 16,0-3 6-16,0-2-5 16,-3-11 14-16,0-6-20 15,-2-7-9-15,-1-1-9 16,-3 3-8-16,-5 3 45 15,-5 6 0-15,-5 6 4 16,-3 4 8-16,-4 4-9 16,-1 1 5-16,-1 0 11 15,3 13-15-15,0 6 36 0,0 4-1 16,4 0-18-16,0 0 13 16,-1-2-16-16,2-2 1 15,1-3-10-15,2-3-4 16,2-5-3-16,1-3-6 15,2-5-10-15,2 0 7 16,1-8 9-16,1-8-20 16,-2-1-5-16,-4 4-21 15,-3 6 23-15,-6 5 12 16,0 2 11-16,1 6 10 16,3 7 31-16,4 1 4 15,4 3-16-15,5-3-9 16,6-1 5-16,6-6-23 15,5-7 4-15,-3 0 11 16,-4-17-16-16,-6-7-1 0,-13-6-5 16,-8-8 5-16,-5-4 3 15,-13 0-3-15,-14 3 1 16,-9 5-10-16,-9 8-11 16,-1 11-21-16,5 7-73 15,11 5-95-15,12 3-207 16</inkml:trace>
  <inkml:trace contextRef="#ctx0" brushRef="#br0" timeOffset="206967.74">13389 6096 1010 0,'0'0'0'15,"0"0"0"-15,0 0 29 16,0 0 3-16,0 0-32 16,0 0 10-16,-3 42 16 15,3 3 12-15,2 1-38 0,-2-2 1 16,0-8-2-16,0-3-5 16,0-8 4-16,1-4-38 15,-1-6-49-15,2-4-54 16,-2-8-261-16</inkml:trace>
  <inkml:trace contextRef="#ctx0" brushRef="#br0" timeOffset="207410.09">13373 5951 949 0,'0'0'0'0,"23"-68"-16"15,0 46 16-15,1 7 31 16,3 6-10-16,1 7 22 0,4 2-14 16,0 0 3-16,-1 15-24 15,-4 7 1-15,-8 5-6 16,-8 4-3-16,-11 3 5 16,0 1-10-16,-11 2 10 15,-12-3 3-15,-8-4-8 16,-2-4-1-16,3-5-7 15,8-10-19-15,8-5 21 16,10-6-9-16,4 0-10 16,12-2-43-16,16 0-14 15,10 2 82-15,4 14 11 16,3 12-5-16,-6 1 6 0,-7 2 21 16,-13-3-24-16,-10-4 31 15,-9-6-13-15,-5-3 15 16,-18-3-3-16,-8-3-31 15,-4-5 6-15,-1-2-7 16,6 0-7-16,8-3-10 16,13-10-67-16,9-3-124 15,12-4-391-15</inkml:trace>
  <inkml:trace contextRef="#ctx0" brushRef="#br0" timeOffset="207589.53">13903 6210 1083 0,'0'0'15'0,"0"0"-15"0,0 67 5 16,0-42 12-16,2-4 9 15,1 0-18-15,3-2 3 16,1-4-11-16,2-2-3 16,0-3 2-16,0-6-41 15,1-4-39-15,-1 0-37 16,-2-9-101-16</inkml:trace>
  <inkml:trace contextRef="#ctx0" brushRef="#br0" timeOffset="207861.04">13844 5999 998 0,'0'0'0'15,"0"0"-68"-15,0 0 68 16,66 1 9-16,-43-12-1 16,-3-5 5-16,-6-1-11 15,-6-2 7-15,-8 3-9 16,0 5 0-16,-14 3 0 16,-5 7 32-16,-2 1-30 15,2 2-2-15,4 15-14 16,6 5-68-16,9 6-86 15,0 2-222-15</inkml:trace>
  <inkml:trace contextRef="#ctx0" brushRef="#br0" timeOffset="208546.25">14196 6155 777 0,'0'0'15'15,"0"0"40"-15,0 0 56 16,-24-55-62-16,17 50 2 16,2 1-23-16,0 3-5 15,1 1-12-15,0 0-6 16,-3 0 4-16,-3 10-1 0,0 8-1 16,0 4 11-16,0 2-17 15,2 3 12-15,1 0-13 16,2 0 3-16,4-3 11 15,1-1-14-15,0-6 0 16,0-3-6-16,8-5 6 16,3-6-21-16,1-3-3 15,6-1 14-15,1-14 2 16,2-6 1-16,-3 2-9 16,-5 4-6-16,-5 3 10 15,-5 9 12-15,-3 3 6 16,0 1-6-16,0 13 0 15,3 5 11-15,4 2 6 0,4-3 0 16,2 0-13 0,1-3 2-16,4-3-6 0,0-5 0 15,2-5 0-15,0-2 0 16,1 0 6-16,0-7 2 16,0-6-7-16,-1-5 8 15,-1-8-8-15,0-6 3 16,0-11-3-16,-3-5-1 15,1-1-8-15,-5 6 2 16,-5 11-14-16,-4 15 9 16,-3 11 6-16,0 6-9 15,-1 0 1-15,-8 7-29 0,0 10 42 16,3 5 10 0,6 4-10-16,4 2-7 0,19 2 3 15,7-2-33-15,4 1 29 16,2-4 6-16,-4 1 2 15,-8-4 29-15,-7-2-11 16,-10-3-10-16,-7-1 44 16,-7 0-41-16,-20 0 18 15,-9 0-29-15,-11 2-34 16,-9-5-122-16,-4-2-543 16</inkml:trace>
  <inkml:trace contextRef="#ctx0" brushRef="#br0" timeOffset="-214699.34">4870 6974 1040 0,'0'0'0'0,"0"0"-3"16,0 0 3-16,0 0 15 15,0 0 8-15,0 0 0 16,0 0-8-16,0 0-6 16,-3-26-2-16,3 29-4 15,-1 14 1-15,1 10 2 16,0 11-5-16,0 9 10 16,0 5-2-16,0 5-9 15,4 5 5-15,1 3-5 16,0 4 0-16,2 2-6 15,0 2 6-15,2-1 0 0,0 2-2 16,1 1-8-16,0 2 10 16,-3 2 1-16,2 1-1 15,0 1-5-15,-4 1 2 16,2 0 6-16,-2 0-11 16,1-3 8-16,0-1 0 15,1-2 1-15,2-2 0 16,1 0-1-16,3 0 6 15,-1 3-6-15,1 1 0 16,1-3 0-16,-4 3 0 16,-4-1 0-16,1-3 3 15,-1 4-2-15,-1-1-1 16,0-3-3-16,2 2 0 16,-1-3 3-16,1 1 0 15,2-3 1-15,-1 0 2 0,0-1-5 16,3 3 2-16,-4 1 0 15,0 1 0-15,-2 1 1 16,0 1 0-16,1-2 2 16,0 4-3-16,0-3-4 15,0-2 3-15,-1-3 1 16,0-2 0-16,-1-2 0 16,-4 0 0-16,2-2-9 15,-2 2 9-15,0 0 0 16,0 3-1-16,0 0 1 0,0 0-3 15,0 0-19 1,0 0 22-16,7-3 4 0,-2 3-2 16,2 0 4-16,2 2-2 15,0 1-3-15,2-1 3 16,-4-1-2-16,2-3 4 16,-2-3 7-16,2 2-13 15,0-2 3-15,-4 0 8 16,0-3-8-16,-4-5 1 15,-1-4 16-15,0-7-15 16,0-8 13-16,-4-5-18 16,-5-8-1-16,0-8-13 15,-3-9-36-15,3-7-80 16,-4-1-449-16</inkml:trace>
  <inkml:trace contextRef="#ctx0" brushRef="#br0" timeOffset="-213291.43">5449 12450 574 0,'0'0'211'0,"0"0"-187"16,0 0-2-16,0 0 26 0,0 0 24 16,-64 0-37-16,55 1-9 15,4 2 16-15,1-2-20 16,1 0-9-16,3-1-12 16,0 0 2-16,0 1-6 15,0 1 3-15,5-2-1 16,11 0 1-16,6 0 0 15,8 0 0-15,6 0-1 16,6 0 1-16,8 0-2 16,9 0 0-16,11-2 2 15,4-1-1-15,11 0 3 16,7 0-4-16,1 1 1 16,7-1-9-16,2 0-3 0,0 0 7 15,1 0-10-15,0 3 13 16,-3 0-14-16,-2-1 1 15,2 1 7-15,-5 0-3 16,1 0 0-16,-5 0 0 16,-2 0-1-16,-3-1 5 15,0-1-9-15,-3 2 11 16,-2 0-5-16,-3 0 6 16,0 0 0-16,3 0-2 15,3 0 6-15,1 0 1 16,1 0-1-16,-3 2 0 15,1 0 2-15,2 0-1 0,0 2 0 16,-2-1-1-16,1 0 1 16,-1 1 0-16,5 0-2 15,0 1 2-15,3 0 1 16,0-2 1-16,2 1-1 16,-2-1-1-16,2 1 5 15,-1-2-5-15,0 1 0 16,-4 0 4-16,2-1 4 15,0 0 0-15,-2 0 21 16,-1 1 1-16,-3-3-8 16,1 2-5-16,1-2-14 15,2 0 0-15,-1 0-3 16,1 2 3-16,-3 0-3 16,5 0 0-16,-2 1 1 15,-2-1-3-15,4 0 2 0,-2 0 0 16,0 1 1-16,4 0 0 15,0 1 1-15,3-2-1 16,-1 2 1-16,5 0 4 16,-2 1-6-16,-2-3 6 15,1 2-6-15,-3-2 2 16,-3-1 5-16,3-1-4 16,-1 0-3-16,0 0 2 15,-2 0 5-15,1 0-7 16,-2-2 4-16,-8-1 4 0,-7-1 11 15,-11 2-19 1,-12-3 2-16,-11 3-1 0,-9-1-1 16,-10 0 3-16,-10 1-6 15,-6 1-2-15,-6 1 0 16,0 0 2-16,0 0-8 16,0 0-20-16,0 0-40 15,-2 0-65-15,-2 0-303 16</inkml:trace>
  <inkml:trace contextRef="#ctx0" brushRef="#br0" timeOffset="-212614.99">12722 12368 943 0,'0'0'18'0,"0"0"0"16,0 0-16-16,0 0 21 15,0 0-11-15,0 0-12 16,-10-6 0-16,22 19 22 0,6 5 4 16,7 4-3-1,5 0-20-15,4 2 0 0,1 0-5 16,1-3 8-16,2-2-7 15,-2-3 1-15,1-5-5 16,-3-2 2-16,-2-4-2 16,-7-3 0-16,-11-2 0 15,-5 2 5-15,-5-2 3 16,-4 4 14-16,0 6 13 16,-11 5 12-16,-12 7 1 15,-8 5-15-15,-4-2-7 16,-2 2-11-16,1-2-10 0,2-2-26 15,4-3-34 1,4 2-5-16,4-5-161 0,5-4-513 16</inkml:trace>
  <inkml:trace contextRef="#ctx0" brushRef="#br0" timeOffset="-211047.97">4762 6901 699 0,'0'0'12'15,"0"0"4"-15,-47 78 38 16,34-53 5-16,4 1 2 16,0-1-38-16,2-5 10 15,0-3-24-15,3-5-9 16,1-5 14-16,3-3-13 0,0-4 0 15,0 0 0 1,0 0 1-16,0 0-2 0,0 0 0 16,0 1 0-16,0-1 5 15,0 1-3-15,0-1-1 16,0 0 2-16,-1 1-3 16,1-1 0-16,0 0 0 15,-1 0 0-15,1 0 7 16,-2 0-6-16,2 0 7 15,0 0-6-15,0 0-2 16,0 0-2-16,0-7-2 16,0-10 3-16,9-8 2 15,7-9-2-15,0-4-2 16,2-1-3-16,0 1 6 0,1 4 5 16,-4 9-5-16,-1 8 7 15,-7 9 26-15,2 6-9 16,-2 2-13-16,4 8 13 15,3 9 13-15,2 3-8 16,0 2-2-16,0-4-12 16,4-1 0-16,-1-4-15 15,3 0-5-15,4-4 4 16,3 0-29-16,5 0-28 16,2-1-9-16,-4-3-257 15</inkml:trace>
  <inkml:trace contextRef="#ctx0" brushRef="#br0" timeOffset="-206896.4">2262 9276 966 0,'0'0'44'0,"0"0"-44"16,0 0-122-16,0 0 122 16,0 0 10-16,0 0 29 15,0 0-18-15,80-47-1 16,-52 21-14-16,3-6-5 15,1-5 6-15,0-4-7 16,-4-3 0-16,-6 1 0 0,-4 4 18 16,-8 7-13-1,-8 8-3-15,-2 8-1 0,0 9 12 16,0 4-12-16,-11 3 21 16,-3 2-8-16,-3 15-2 15,-3 11-2-15,-1 7-1 16,1 2-1-16,5 1 7 15,3-5-15-15,7-4 3 16,5-6-2-16,0-5-1 16,10-5-9-16,8-5-4 15,6-8-10-15,4 0-29 16,4-13 12-16,0-8 11 16,0-1-2-16,-9 3-15 15,-5 7 0-15,-10 7-10 16,-8 5 38-16,0 8 18 0,-13 14 20 15,-5 10 39-15,-9 8-13 16,-1 4-10-16,1 0 43 16,5-4-26-16,8-9-16 15,11-6-25-15,3-9-12 16,5-3-5-16,15-6 2 16,7-7-12-16,6 0-25 15,7-15-9-15,2-10-12 16,-2-3-73-16,-3 0-181 15</inkml:trace>
  <inkml:trace contextRef="#ctx0" brushRef="#br0" timeOffset="-206595.02">2666 9033 844 0,'0'0'0'16,"0"0"0"-16,77 38 28 16,-45-18 29-16,-3 3-23 15,-4-1 1-15,-6 0-23 16,-6-5-1-16,-6-7-5 16,-2-2-5-16,-5-5 3 15,0-3 6-15,0-5 39 0,-5-14-46 16,-8-9-3-1,1-9 6-15,3-4 1 0,4-3-3 16,5 2-4 0,0 4-49-16,11 9-1 0,8 5-122 15,1 10-207-15</inkml:trace>
  <inkml:trace contextRef="#ctx0" brushRef="#br0" timeOffset="-206145.23">2977 8913 939 0,'0'0'0'15,"0"0"-97"-15,0 0 97 16,0 0 47-16,69-7-10 16,-40 24 8-16,-2 2-11 15,-4 3-29-15,-5 0-2 16,-8 0 0-16,-8-1-3 0,-2-4 0 15,0-7 11-15,-9-4-7 16,-1-6 8-16,-1 0-12 16,0-13 0-16,0-11-4 15,2-5 0-15,2-4 1 16,4-2-1-16,3 2-22 16,0-1-13-16,14 4-18 15,2 5-3-15,6 5-159 16,1 6 25-16,0 3 47 15,-2 5-63-15</inkml:trace>
  <inkml:trace contextRef="#ctx0" brushRef="#br0" timeOffset="-205895.38">3253 8761 18 0,'0'0'226'0,"0"0"-88"0,34 72-9 15,-23-44 74-15,1-1-104 16,3-6-32 0,-1-5-16-16,0-4-9 0,4-7-13 15,0-3-7-15,1-2-12 16,-1-7-3-16,-2-10-7 15,-5-5-4-15,-4-4 1 16,-7-2-5-16,0 0 8 16,-19 2 8-16,-6 8-1 15,-2 7-6-15,-1 11 18 16,0 0-2-16,0 15-7 16,0 8-10-16,11 2-6 15,5-1-17-15,7-1-57 0,5-6-112 16,7-3-328-16</inkml:trace>
  <inkml:trace contextRef="#ctx0" brushRef="#br0" timeOffset="-205561.36">3423 8682 901 0,'0'0'47'0,"0"0"-31"16,80 37-16-16,-50-14 33 15,-6 3-1-15,-3-1-6 16,-7-4-9-16,-4-4-4 16,-4-5-8-16,-4-4-1 15,-2-8-2-15,0 0 17 16,-3-7-5-16,-8-14-14 15,-2-9-13-15,1-8 13 16,3-3 5-16,4-3-5 16,3-3 1-16,2 5-2 15,7 7-4-15,9 10-17 16,2 14-34-16,5 11-60 16,-5 0-163-16</inkml:trace>
  <inkml:trace contextRef="#ctx0" brushRef="#br0" timeOffset="-204795.3">3997 7979 842 0,'0'0'0'16,"0"0"-26"-16,0 0 26 16,22 63 55-16,-3-7 25 0,8 14-48 15,1 8 11-15,1 8-34 16,-2 6 2-16,-1 5-10 16,-4 5 7-16,-2 7 23 15,-1 7-16-15,-1 7-7 16,-3 6 2-16,-3 3-10 15,1 3 1-15,-3 3-6 16,1-5 5-16,1-5-16 16,-1-8-24-16,0-13-2 15,-4-9-1-15,-2-11 21 16,-1-12-41-16,-4-12 29 16,0-13 5-16,0-15-111 15,0-14-21-15,-2-17-87 16</inkml:trace>
  <inkml:trace contextRef="#ctx0" brushRef="#br0" timeOffset="-204058.39">3982 8098 481 0,'0'0'34'0,"0"0"31"16,0 0 85-16,0 0-54 0,0 0-43 15,0 0-26-15,4 12-23 16,-5 18 29-16,-8 12 29 16,-2 7-23-16,-3-1-3 15,0-4-22-15,-1-7-4 16,1-5 5-16,1-5-8 15,3-7-7-15,3-7 0 16,3-6 0-16,4-6 0 16,0-1-22-16,0 0-30 15,0-11-3-15,0-9-1 16,2-4-32-16,5-5 7 16,-1 0-142-16,0-3-47 15</inkml:trace>
  <inkml:trace contextRef="#ctx0" brushRef="#br0" timeOffset="-203826.58">3937 8061 496 0,'0'0'105'0,"0"0"-90"15,0 0 53-15,0 0 40 16,0 0-56-16,69 49 62 16,-41-20-46-16,7-3-34 15,4-2-29-15,0-7 4 16,0-5 10-16,-1-6-19 15,-6-4 2-15,-2-1 0 16,-8-1 2-16,-8 0-3 16,-3 0-1-16,-6 2-8 0,-5 0-17 15,0-2-47-15,0 0-72 16,0 0-280-16</inkml:trace>
  <inkml:trace contextRef="#ctx0" brushRef="#br1" timeOffset="-192544.25">5610 7091 623 0,'0'0'30'15,"0"0"-5"-15,0 0 74 16,0 0-51-16,0 0-3 16,0 0-18-16,0 0-5 15,-4-7 17-15,4 7-25 16,0 0-3-16,0 0 10 15,0 0-7-15,0 0 1 16,0 0 0-16,0 0-11 16,0 0 24-16,0 0-26 15,0 0 11-15,0 0-10 16,0 0-2-16,0 0 4 0,0 0-5 16,0 2 5-1,0 8-3-15,0 0-2 0,0 3 0 16,0 1 2-16,0 1-2 15,0 0 3-15,2 0-3 16,3-2 1-16,-1 1-2 16,1-1 1-16,0-3 0 15,-1 2 7-15,0-3-7 16,-2 0-2-16,5 1 1 16,-4 2 1-16,1-1 0 15,0 0 0-15,1 1 0 16,0 1 0-16,-2 0 3 15,1 1-5-15,0 0 2 16,1-1 0-16,0-1 6 0,-1-1-6 16,1-1-4-16,0-1 2 15,-2 1 4-15,4-1-3 16,-2-1 1-16,0 1 0 16,-1 0 1-16,1 0-1 15,0-1 0-15,-1 2-1 16,2 0 2-16,1 0 1 15,0 0-2-15,0 3 5 16,0-2-12-16,2 1 12 16,-2 1-8-16,0 0 3 15,-1-1 0-15,1 0 0 16,0 0 0-16,-1 0 4 16,0 0-4-16,0 2 0 0,-1 0-4 15,2 0 1-15,1 0 6 16,0 0-3-16,0 2 0 15,2 1 2-15,1 0-2 16,1 0-4-16,-1-1 4 16,3 1 5-16,-3 2-5 15,3-1 0-15,0 1 0 16,-1 1 0-16,2 1-1 16,-2 1 2-16,0 0-1 15,0-1 0-15,-1 1-1 16,2-4 1-16,-1 1 0 15,1 0 0-15,-1 0-2 0,-1 1 2 16,2-1 0 0,-3 2 0-16,1 1 1 0,-1-3-1 15,0 4 0-15,1-3 2 16,-1 0-7-16,2-1 9 16,-3-1-4-16,1-1 2 15,1-2-2-15,-2-1 0 16,0 3-1-16,-2-4 4 15,2 2-8-15,-3-1 6 16,2 1-1-16,-2-2 1 16,1 2-1-16,0-1 0 15,1 1-1-15,-2 1 5 16,3-1-4-16,-2-1 0 0,1 1-2 16,0 2 0-1,-2-1 4-15,2 0-1 0,-2 0-1 16,2-1 3-16,2 1-8 15,-1-1 5-15,1 1 0 16,0 2 2-16,1 0-2 16,-1 0 2-16,2 2-4 15,-3 0 7-15,1 0-10 16,0 1 5-16,0 0 0 16,1-1-1-16,0 0 3 15,1-1-3-15,1 0 1 16,0-1 0-16,0 1 4 15,0-1-4-15,1 2-4 0,-2-3 3 16,3 5 2-16,0 0 5 16,0 0-6-16,0 1-1 15,2-1-4-15,-2-1 5 16,2 2 0-16,-2-2-2 16,2-1 4-16,-1 0-2 15,1 0 0-15,1-1 6 16,-2 1-11-16,1-1 7 15,2 0-3-15,-1 2 1 16,3-4 0-16,-1 3-1 16,0-2 1-16,0-1 0 15,-1 0-1-15,0 0-3 16,-2-1 4-16,-1-1-1 16,-2 0 3-16,2-1-2 0,-2-1 0 15,3 1 1-15,-2 1-1 16,2-1 1-16,1-1-1 15,-1 2 0 1,0 0 1-16,1 0-2 0,-1 3 1 16,0-1 0-16,0-1-1 15,1-2 1-15,0 2 0 16,0-1-6-16,-1 1 9 16,2-1-6-16,1-1 1 15,-1-1 2-15,1 2 3 16,-1-3-3-16,-1 1 0 15,1 2-3-15,-2-3 5 0,3 2-2 16,-1-1 0-16,1 2 1 16,1 0-3-16,-1 1 2 15,2 0 0-15,-1-1 0 16,-1-1 1-16,0-1-1 16,0 0 0-16,1 1 6 15,1-1-8-15,-3 0 2 16,3 1-3-16,1-1 0 15,-3-1 2-15,4 0 1 16,-2 0 0-16,-3-1 3 16,3 0-5-16,-5 0 2 15,3 1-4-15,-3 0 2 16,0-1 4-16,1 1-2 16,-1-1 0-16,-1-1 0 15,2 0 0-15,0-1 0 0,-1 0 0 16,2 0-3-16,1 1-1 15,-1 0 4-15,1-1 0 16,0 0 7-16,-1 0-11 16,0 0 4-16,-1 1 0 15,1 0-5-15,0-1 5 16,0-1-1-16,-1 1 0 16,3-2 2-16,1 2-6 15,-2-2 5-15,-1 1 0 16,1 0 0-16,-1 1 1 15,0-2-1-15,1 0 0 16,-1 1 0-16,1-1 1 0,-1 1 1 16,-1 0-2-1,3 1 0-15,-1-2-1 0,2 1-4 16,-1 1 5-16,3-2 0 16,-2 3 0-16,5-1 0 15,-3 0 0-15,-1 0-3 16,-1 1 3-16,1-2 0 15,-2 2-1-15,1-1 4 16,-2-1-10-16,-1 1 5 16,2 0-2-16,1-1 4 15,-2 2-4-15,4 0 2 16,2-3 2-16,0 2 0 16,-1 1-9-16,0-3 3 0,2 0-5 15,-3-1 6 1,0 1 1-16,1-3 0 0,-2 1 4 15,0 2 0-15,0-1-2 16,-1 1 2-16,-3-1 0 16,3 0-4-16,-3-1 5 15,-1 0-1-15,1 0 0 16,-1 0-1-16,1-3-6 16,-2 3 6-16,1-2-8 15,-2 1 9-15,1-1 0 16,1 1 0-16,-1-1-2 15,0 0 2-15,-2 0-2 0,2 2 2 16,-2-2 0-16,3-1-1 16,-2 2-1-16,1-2 1 15,1 0 0-15,-1 0-3 16,0 2 2-16,0-3-6 16,2 2 7-16,-1-1-3 15,-2 0 4-15,1 0 0 16,0-1-6-16,0 3 6 15,-1-2-2-15,0 0 2 16,1 1 0-16,3 0-3 16,1 0 7-16,-1-1-7 15,1 3 3-15,-1-2 0 16,2 0-2-16,0 0 4 16,1 1-2-16,0 0 0 15,0-1 0-15,-1 1-1 0,2 0 0 16,0 0 1-1,-2-1-2-15,3 2 2 0,-1-1-3 16,1 0 2-16,0-1-6 16,-1 1 3-16,0 0 2 15,0-1-2-15,0 0 3 16,-3 0 1-16,-2 1-1 16,1-1-3-16,-2 1 4 15,-1-1 0-15,2 0 0 16,-1-1-8-16,2 0 8 15,-1 2-4-15,2-2 0 16,-1 0 3-16,2 0 0 0,-2 0 1 16,1 0-4-16,2 1 3 15,2 0-5-15,-1 1 4 16,5-1-3-16,2 1 2 16,2 0 3-16,2-1-3 15,3 1-1-15,4-1 4 16,0 0-4-16,3 0-1 15,1 0 5-15,3 1-1 16,0 0 1-16,3-1 0 16,0 3 0-16,1 0 1 15,2-3 0-15,6 3-1 16,1 0 0-16,1-2 5 16,-3 3-5-16,-3-1 0 0,-4-1-1 15,-3 1 4-15,-1 1-8 16,-5-1 5-16,-6 0 0 15,-5 1 2-15,-7-4-1 16,-4 3-1-16,-4-3 0 16,-6 0 1-16,-2-2-3 15,-4-1 2-15,-3 1-7 16,-1-1 6-16,-3 0-20 16,0 0-8-16,0 0-43 15,0 0-129-15,0 0-136 16</inkml:trace>
  <inkml:trace contextRef="#ctx0" brushRef="#br1" timeOffset="-191822.35">12026 10825 838 0,'0'0'27'16,"0"0"-13"-16,0 0-14 16,0 0 5-16,0 0-3 15,0 0-2-15,0-6 0 16,8 6 7-16,2 0-7 15,1 0 18-15,1 6-18 16,1 4 1-16,1 2 8 0,2 3 1 16,2 2 2-16,2 3 7 15,3-2-7-15,2-1 0 16,0-2-4 0,2-1-1-16,-1-1-7 0,-1-4 0 15,-2-1 0-15,-1-2 0 16,-5-2 0-16,-2-1 2 15,-3-2-2-15,-4-1-1 16,-3 0-4-16,-1 0 5 16,-1 0 0-16,-1 0 11 15,2-2-9-15,-1-1-2 16,0 0 2-16,-2 1-1 16,-1 2 6-16,0 0 1 0,0 0 16 15,-2 0-23-15,-14 12 33 16,-8 5-19-16,-6 4 10 15,-3 0-18-15,2 0 31 16,0-1-35-16,3-2-6 16,2-1-3-16,4-2-27 15,4-2 0-15,9-2-64 16,4-3-133-16,5-5-320 16</inkml:trace>
  <inkml:trace contextRef="#ctx0" brushRef="#br1" timeOffset="-190136.82">5572 7061 880 0,'0'0'0'0,"0"0"-30"0,0 0 30 15,-9 90 46 1,2-48-30-16,0 1-1 0,2-3 8 15,1-2-4-15,1-4 3 16,-1-6-20-16,1-5-1 16,0-6 10-16,0-6-6 15,1-5-3-15,1-3 3 16,0-3-4-16,0 0 12 16,-2-9-13-16,1-14 0 15,1-10-5-15,0-7 7 16,1-7-2-16,0-5 0 15,0-2 3-15,5 2-1 0,5 8-2 16,-4 16 0-16,3 16 11 16,0 12-11-16,5 3 0 15,4 18 0-15,7 6 27 16,2 0-7-16,3-3-17 16,1-3-3-16,1-3 1 15,3-6-1-15,5-2-49 16,4-4-96-16,1-6-336 15</inkml:trace>
  <inkml:trace contextRef="#ctx0" brushRef="#br1" timeOffset="-189040.5">12918 10784 1018 0,'0'0'0'0,"0"0"-3"16,0 0-9-16,0 0 12 0,1 62 45 15,0-20-6 1,0 2-24-16,0 1 5 0,-1-4 3 16,0-2-15-16,0-3 6 15,-4-5-14-15,-3-5-17 16,2-4-8-16,0-7-17 16,3-6-36-16,0-5-61 15,0-4-123-15,-1 0-93 16</inkml:trace>
  <inkml:trace contextRef="#ctx0" brushRef="#br1" timeOffset="-188807.32">12647 10856 551 0,'0'0'354'15,"0"0"-354"-15,0 0 0 16,14-72 12-16,15 52-1 16,9 0 15-16,12 2-24 15,8 2 10-15,5 5 0 16,-1 5-12-16,-2 6-10 16,-4 0-114-16,-8 13-206 15</inkml:trace>
  <inkml:trace contextRef="#ctx0" brushRef="#br1" timeOffset="-187884.54">13148 11003 456 0,'0'0'547'0,"0"0"-547"15,0 0-23-15,0 0 23 16,0 0 21-16,60 15-1 0,-39 5 2 16,-2-1 13-16,-2-1-35 15,-8 0 5-15,-6-3-4 16,-3-3 0-16,0-3 9 15,-7-3-9-15,0-6 2 16,1 0-6-16,3-7 3 16,3-13-28-16,0-8 28 15,11-1 0-15,13 0-1 16,8 7 4-16,3 7-3 16,0 5 11-16,3 4-9 15,1 6 2-15,0 0 4 16,-3 0-6-16,-2-1 1 15,-6-3-3-15,-5-1 0 16,-4-3-5-16,-7 1 3 0,-5-3-15 16,-7 3 15-16,0 1 2 15,0 2 11-15,-5 2-11 16,-9 2 9-16,-6 7 8 16,-6 12-16-16,-2 5 4 15,-2 4-1-15,5-2 0 16,8 1 2-16,7-5-6 15,7-3 0-15,3-6-9 16,0-2 4-16,10-6-3 16,6-5-3-16,4 0-5 15,1-8 14-15,1-9 0 16,-3-5-14-16,-2-1 13 16,-4 1 0-16,-6 5 3 0,-3 8 11 15,-2 6 16-15,-2 3 18 16,0 0-35-16,0 7-1 15,0 10 10-15,4 4-15 16,1 1 0-16,2 0-1 16,4-6 2-16,1-2-10 15,-1-4 3-15,2-6-14 16,1-4 2-16,0 0-16 16,2-8 19-16,-2-8-6 15,-3-3 12-15,-2-4 3 16,-1 0-3-16,-1 2 5 15,0 3 5-15,-1 6 8 0,-4 8 13 16,0 2 8-16,-2 2-6 16,2 2-28-16,2 12 1 15,3 7 18-15,2 5 9 16,1-2-25-16,3 0-3 16,-2-4-1-16,1-4-13 15,-1-5-16-15,-2-6-10 16,0-5-23-16,2 0-24 15,-1-12-103-15,0-5-298 16</inkml:trace>
  <inkml:trace contextRef="#ctx0" brushRef="#br1" timeOffset="-187602.81">13759 10727 1029 0,'0'0'0'16,"0"0"-73"-16,0 0 57 15,0 0 13-15,0 0-1 16,0 0 4-16,74-25 30 16,-56 4 0-16,-8 4 11 15,-9 0 1-15,-1 5-17 16,-11 5 22-16,-12 5-47 15,-5 2 0-15,-1 2 0 16,3 13-10-16,8 1-26 0,11 3-58 16,7 2-94-16,8 1-409 15</inkml:trace>
  <inkml:trace contextRef="#ctx0" brushRef="#br1" timeOffset="-186085.07">14044 11038 567 0,'0'0'3'0,"0"0"76"15,0 0 41-15,0 0-67 16,-2-63-12-16,2 52-8 15,0 3 14-15,0 3-8 16,0 1-14-16,2 4-4 16,3 0-21-16,3 2 0 15,-3 14 11-15,2 7 9 16,-2 5 6-16,-4 3-7 0,-1-2-16 16,0 0 22-1,0-6-25-15,0-3 11 0,0-6-6 16,0-5-2-16,0-5-4 15,0-4 1-15,0 0-12 16,0-3 2-16,0-15-5 16,5-5 15-16,4-6 8 15,3 1-6-15,1 5 0 16,0 7 0-16,-3 9 7 16,0 5-17-16,-1 2 8 15,1 5-13-15,3 10 13 16,1 2 4-16,3 2 6 0,0-3-8 15,1-3 1 1,0-2-3-16,2-5-5 0,0-5-6 16,-1-1 8-16,1 0-9 15,-2-11-2-15,-2-3-2 16,-5-5-2-16,-1 1 10 16,-4-2 7-16,1-1 1 15,-4 4 0-15,-1 3 4 16,-2 7 6-16,0 3 13 15,0 2-2-15,0 2 4 16,0 0-25-16,0 9-8 16,0 7 8-16,-2 7 11 15,2 0-5-15,0-1-1 16,0-2-4-16,9-2-2 16,3-4 0-16,1-4-7 0,1-4 4 15,3-6-11 1,2 0-4-16,1-4 9 0,-1-11-10 15,1-5 19-15,0-2-7 16,-1 0 8-16,0 2 3 16,-4 6-2-16,-3 6 2 15,-6 6 3-15,-1 2-5 16,-1 0 19-16,-1 14-14 16,1 2 14-16,-2 0 2 15,-2 0-18-15,1-3 6 16,0-4-8-16,2-3 0 15,-1-4-4-15,2-2 0 0,5 0-19 16,5-5 21 0,4-5 4-16,3 1 5 0,-1 5-9 15,-4 4 2-15,-2 0-10 16,2 13 9-16,-1 1-1 16,1 2 12-16,2-1-10 15,1-5 2-15,0-2-4 16,1-4 0-16,1-4-3 15,2 0 3-15,2-11-3 16,1-6 1-16,-1-4 2 16,-4-1 0-16,-3-4 0 15,-6 1 3-15,-5-1-4 16,-3 0 1-16,-4 4 0 16,0 5 4-16,-5 6-3 15,-4 4 9-15,-3 5-10 0,-1 2 5 16,-2 5 5-16,-2 14-9 15,0 5 1-15,1 5 5 16,4 5-5-16,7 6 1 16,1 2-2-16,4 7 3 15,0 7 10-15,0 7-13 16,0 8 11-16,9 2 5 16,1 1-3-16,0-1 0 15,0-4-8-15,-1-5-6 16,1-8 2-16,-2-9-2 15,-2-9-15-15,-3-11 11 16,-3-11-42-16,0-8 16 0,0-8-8 16,-11-6-21-16,-5-18-49 15,-2-12-66-15,-6-11-191 16</inkml:trace>
  <inkml:trace contextRef="#ctx0" brushRef="#br1" timeOffset="-185568.26">14326 10709 829 0,'0'0'16'0,"0"0"-11"16,0 0 43-16,0 0-1 15,0 0-19-15,0 0-8 0,-12 41 0 16,22-32-14-16,4-2 19 16,2-5-25-16,2-2 1 15,3-2 12-15,-1-11-13 16,0-7 3-16,-6-1-3 16,-5-3 4-16,-7 0 3 15,-2-1-5-15,-6 5-2 16,-12 6 8-16,-4 9 5 15,-4 5-6-15,-4 7 21 16,0 11-24-16,0 8 8 16,7 4-12-16,8-1-7 15,8 3-2-15,7-4-51 16,9-5-47-16,14-8-88 0,6-5-337 16</inkml:trace>
  <inkml:trace contextRef="#ctx0" brushRef="#br1" timeOffset="-184683.72">15348 10797 959 0,'0'0'0'16,"0"0"-17"-16,0 0-32 15,0 0 36-15,0 0 8 16,0 0 5-16,75-9 5 16,-37-1 1-16,1-2-2 15,-2-1-4-15,-1 0 0 16,-6-1 6-16,-3 1-3 15,-6 2 5-15,-10 1-7 0,-4 2-1 16,-7 1 10-16,0 2 0 16,0-1 11-16,-9 4 1 15,-7-1-14-15,-1 3 18 16,-5 0-9-16,-1 9 0 16,-1 10-3-16,0 4-10 15,6 4 7-15,7 0-6 16,6-2-2-16,5-3-6 15,7-2-9-15,11-5 7 16,5-4-1-16,3-5-1 16,2-4 2-16,0-2 4 15,1 0-20-15,-2-8 11 16,-5-4-22-16,-7 2 24 16,-10 2 4-16,-5 6 8 0,-7 2 32 15,-18 1-13-15,-12 15-10 16,-8 9 14-16,-3 6-7 15,2 3 10-15,11-3-2 16,11-3-20-16,15-1-2 16,9-4-6-16,15-4-10 15,19-6 1-15,11-6-33 16,14-6-10-16,14-1-71 16,9-1 15-16,11-12-106 15</inkml:trace>
  <inkml:trace contextRef="#ctx0" brushRef="#br1" timeOffset="-184136.25">15853 10869 896 0,'0'0'20'15,"0"0"-20"-15,0 0-1 16,0 0 1-16,0 0 30 16,0 0 4-16,66 53-4 15,-50-22 23-15,0 2-29 16,-5-3-20-16,-4-3 6 15,-2-7-8-15,-3-5-2 0,-2-8 0 16,0-3 3-16,0-4 3 16,0 0 3-16,0-9 10 15,0-11-12-15,2-10-3 16,3-5 2-16,6-5-4 16,2-2-2-16,4 2-2 15,1 7-22-15,1 10-18 16,0 10-14-16,-2 11-86 15,-1 2-178-15</inkml:trace>
  <inkml:trace contextRef="#ctx0" brushRef="#br1" timeOffset="-183780.94">16207 10890 852 0,'0'0'0'0,"0"0"2"16,0 0-2-16,0 0 61 15,0 0-8-15,52 75-3 16,-43-44-4-16,-1-1-28 16,-1-2 5-16,-5-6-17 15,-2-7-6-15,0-3 8 16,0-7-6-16,0-5-2 15,-4 0 12-15,-1-4-12 16,1-15-15-16,1-6 2 0,3-9 13 16,3-1 12-1,13-3-11-15,6 0-2 0,4 3-45 16,5 9-39-16,-1 8-2 16,-3 9-33-16,-4 7-113 15,-4 2-5-15</inkml:trace>
  <inkml:trace contextRef="#ctx0" brushRef="#br1" timeOffset="-183501.35">16556 10941 531 0,'0'0'238'0,"0"0"-163"16,0 72-55-16,2-49 54 16,0 1-43-16,1-4-19 0,4-3 1 15,0-3-5 1,6-5 0-16,1-5-5 0,4-4 8 15,2-2-6-15,5-14-5 16,-1-6 1-16,-4-5-1 16,-7-2 4-16,-8-6-4 15,-5 4 3-15,-3 3 1 16,-16 7 9-16,-7 11 9 16,-5 9-2-16,3 1-12 15,-2 11-1-15,6 7-14 16,5 6-19-16,6-1-35 15,9 0-60-15,4-4-190 16</inkml:trace>
  <inkml:trace contextRef="#ctx0" brushRef="#br1" timeOffset="-183135.15">16801 10838 942 0,'0'0'0'0,"0"0"-36"16,0 0 36-16,0 0 27 16,49 75 17-16,-39-44-37 15,2 1 22-15,-4-2 17 0,-2-2-25 16,-4-4 1-16,-2-6-17 15,0-5 3-15,0-5-1 16,-2-5 0-16,-5-3 6 16,1 0 10-16,0-7-23 15,4-12-7-15,2-8 7 16,0-5 3-16,8-8 1 16,12-5-4-16,7-1-8 15,3 4-2-15,-1 8-30 16,-4 13 2-16,-6 9-39 15,-8 10-63-15,-7 2-284 0</inkml:trace>
  <inkml:trace contextRef="#ctx0" brushRef="#br1" timeOffset="-170846.32">6163 6919 191 0,'0'0'287'0,"0"0"-287"15,0 0 0-15,0 0 11 16,0 0 26-16,0 0 29 15,0 0-9-15,0-2-9 0,0 2-7 16,0 0-3 0,0 0-29-16,0 0 14 0,0 0-4 15,0 0-8-15,0 0 14 16,0 0-10-16,0 0-1 16,0 0 11-16,0 0-18 15,0 0 5-15,0 0-2 16,0 0-2-16,0 0 5 15,0 0-13-15,0 0 0 16,0 0 8-16,0 0-8 16,0 0 0-16,0 4 3 15,0 4-3-15,0 0 2 0,3 2-2 16,3 0 0-16,1 1 0 16,0 0 0-16,0-1 0 15,0-1 1-15,-1 1 1 16,1 0-1-16,0 1-1 15,0 1 0-15,2-1-2 16,0-1 2-16,1 1 0 16,1 0 2-16,-2 0 1 15,0 0-3-15,0-1-3 16,-1 0 3-16,-1-1 0 16,1 0 2-16,-2 1-2 15,1 1 0-15,-2-2 4 16,3 1-9-16,-2-2 5 0,1 1 0 15,1 1 0-15,1-3-1 16,0 3 1-16,1 0 0 16,-1 1 1-16,0 0-2 15,0 1 1-15,1 0 0 16,-2 0 2-16,2-1-2 16,-3 0 0-16,1-2 4 15,-1 3-2-15,2-1-4 16,-2 1 1-16,2-2 1 15,-2 1 2-15,2-2-2 16,0 2 0-16,-4-2 2 16,1 2 1-16,0 2-2 15,0-1-2-15,3 2 7 16,0-1-15-16,0 0 12 0,-2-3-3 16,2 2 0-16,0-2 5 15,-1 2-5-15,0-1 0 16,-1 1 2-16,2-1-2 15,-2-1-5-15,-2 1 5 16,4-1 3-16,-2 1-3 16,0-1-3-16,1 2 2 15,-1-3 1-15,2 1-2 16,-2 0 2-16,2 1 0 16,-1-1-1-16,-2-1 4 15,2 1-7-15,-2-1 4 16,0 1 0-16,1 2 0 15,0-1 0-15,0 0-1 0,2 0 0 16,-2-1 2-16,2 1-2 16,2 0 4-16,-1 4-3 15,3-2 0-15,1 2 0 16,0-1 0-16,1-1-1 16,3 2 3-16,0 0-3 15,1 1 1-15,3 1 0 16,-1-1-2-16,-2 1 2 15,-4-2 0-15,2-1 0 16,-2 2 2-16,4-2 0 16,-2 1-2-16,1 1 0 15,-4 0-6-15,4-3 7 0,-3 2-1 16,0-1 0 0,1-1 2-16,-2 1 0 0,1 0-2 15,-1 0 0-15,-1-2 0 16,1 2 0-16,0 0 0 15,-2 0 1-15,0-1-1 16,0 1 0-16,-2 1-2 16,1-1 2-16,-2-2-1 15,3 0 1-15,-1-3 0 16,-2 1 0-16,0 1 2 16,1-1-3-16,-3-1 1 15,-1 1 0-15,2-2-1 16,-1 1 10-16,1 2-6 0,2-1-1 15,-2 2 5 1,1 1-8-16,1-1 1 0,1 3 0 16,2-2 5-16,1 1-5 15,3 2 0-15,0-2 6 16,1 3-6-16,0 1 0 16,2-1-4-16,1 2 4 15,3 1 0-15,0-2 0 16,-3-1 0-16,3 1 0 15,-1-2 7-15,-1 2-8 16,2-1 1-16,0 1 0 16,0-1-1-16,1 1 1 15,2 2 0-15,-2-3 3 16,0 2-1-16,0-1-2 0,-2-1-4 16,-3 1 4-16,3 0 2 15,-2-2-2-15,0-1-1 16,0-1 0-16,0-1 1 15,2 0-1-15,-1 0 1 16,0-1 0-16,0 1 3 16,-1-1-3-16,0 1 0 15,-1 0 1-15,0 0 2 16,1-1-3-16,-1 0-1 16,0 0 1-16,1-1-1 15,0-2 1-15,-1 1 0 16,0-2 0-16,-2 1 1 15,1-1 0-15,0 0-1 0,1 1 0 16,0-1-1 0,1-1 1-16,-1-1 0 0,2 2 1 15,-1-3-1-15,0-1 1 16,0 2-5-16,-1 0 8 16,0-1-10-16,1 0 6 15,0-2 0-15,1 1-1 16,2 2 7-16,0-1-9 15,1 1 3-15,2 0 0 16,0-1 3-16,1 0-3 16,-3 1-5-16,2-2 5 15,-2 1 1-15,0 0-1 16,0 0-7-16,0-1 7 16,-2 1 0-16,2 1 0 0,-1-2 0 15,1 1 0-15,-3 0 4 16,0 0-8-16,1-1 4 15,-1-1 0-15,-1 1-2 16,-2 0 3-16,1 0-2 16,-2 0 1-16,0 0 0 15,-1-1-2-15,1 2 2 16,-2-2 0-16,1-1-2 16,0 1 2-16,0-2-1 15,0 1-4-15,5 0 3 16,-1-2-2-16,2 0-6 0,1 0 7 15,1 0 0 1,-1 0-3-16,0 0 3 0,1 0 3 16,1 0 0-16,1 0-5 15,5 0 5-15,-2 0-2 16,4 0-7-16,2 0 7 16,-2 0 1-16,3 0-5 15,-1-4 6-15,1 1-6 16,-1-1 1-16,2-1-2 15,-1 1 4-15,-1 1-4 16,-4 0-2-16,1 0 8 16,-4 0-2-16,0-2-2 15,-1 0 0-15,1 0-3 16,2-1 6-16,-1-2-19 0,1 0 2 16,0 1 14-16,-2 0-2 15,1 0 5-15,-5 0 0 16,0-1 2-16,0 0 2 15,-2 0-2-15,2-2-1 16,2 1 0-16,1-1-2 16,3-2 0-16,1 2-2 15,2-3 1-15,2 1-3 16,1-2 4-16,-3 0 1 16,0 0-11-16,-2 2 9 15,0-1-8-15,-2-2 4 16,3-2-4-16,0 1 8 15,1-3-5-15,2 1 0 16,-4 1 5-16,2-1-6 16,-4 1 0-16,-3 1 0 0,-2-2-5 15,0-1 14-15,-2 0-8 16,-1-2 9-16,1-1 0 16,0-2 0-16,0-2-2 15,1 1-10-15,0 1 12 16,0 0-3-16,-3 4-1 15,-2 0 4-15,-2 2 1 16,-1-1 9-16,0 0 25 16,0-1-21-16,4-2 4 15,1 1 0-15,3 0-14 0,3 0 3 16,0 0-5 0,2-2 2-16,1 2-4 0,-5-1 0 15,-2 2 0-15,0-2 6 16,-1 0-6-16,-1-1 2 15,1-2 4-15,2 1 1 16,2-2-6-16,2 2-1 16,2-1 5-16,0 0-2 15,-2 2-2-15,0 0-1 16,-3 0 0-16,-2 3 2 16,0-1 7-16,-3 0-9 15,1 1 8-15,1-4-1 16,-2 0-7-16,3-1 0 15,-1-1 3-15,2-2 0 16,1 1-3-16,0 4 0 0,0-1 1 16,-3 2-5-16,-1 3 7 15,-4 2-3-15,-2 0 1 16,-1 1 3-16,2-2-1 16,-1 0-1-16,2 0 0 15,3 1 4-15,-2-1-6 16,1 0 0-16,-1 1 2 15,0 0 1-15,2 2 0 16,-6 0-3-16,2 3 1 16,-4-1-3-16,-1 0 6 15,1 2-4-15,-1-2 9 16,2 1-6-16,2-3 2 0,-1 1-5 16,3-1 2-16,0-1-5 15,1 0 5-15,-1 1-2 16,0 1 1-16,-3-1 3 15,-2 4-1-15,0 0 0 16,-4 0 6-16,1 1 15 16,-2 2-12-16,0 0 9 15,0 2-1-15,-2 0-7 16,0 1-7-16,-1 3 3 16,-1-3-9-16,1 1 15 15,-1 1-14-15,3-1 4 16,-1-1 3-16,-1 1-3 15,2-3 3-15,0 1-5 0,2 0 0 16,1-2 7 0,1 0-9-16,-1-1-1 0,2-1 1 15,1-1 3-15,-1-2 8 16,1-1-11-16,0-1 0 16,0 1 4-16,0-3-1 15,-1 2-4-15,-2-1-3 16,-2 1 3-16,0 5 6 15,-3 3-6-15,1-3 0 16,-1 5 0-16,-3 3 0 16,0-1 0-16,0 3-1 15,-1-1 1-15,0 1 0 0,0 0-2 16,0 0-15 0,0 0 16-16,0 0-23 0,0 0 6 15,0 0 9-15,0 0-1 16,-5 0 1-16,-6 6 8 15,-5-1-11-15,-6 5 11 16,-1-3-11-16,-5 1-6 16,0 0 0-16,-1-1-1 15,-2 2 7-15,3 0 5 16,2-1 4-16,4-1-3 16,4 0 4-16,3-3 2 15,2 1 2-15,2-4 1 16,3 1 0-16,2 0 2 15,3-2-2-15,0 1 23 16,3-1-24-16,-1 0-1 0,1 0 5 16,0 0-6-16,0 0 0 15,0 0-6-15,0 0 5 16,10 0-5-16,5 0 11 16,6-3-5-16,4-5 4 15,2-1-4-15,3 0 4 16,-2 1-4-16,-1-2 2 15,-2-1-3-15,-2 1 1 16,-2 0 0-16,0-3 3 16,-1 4-3-16,-1 0 2 15,-5 4 1-15,-3 5-1 16,-4 0 15-16,-2 11-4 16,2 8 23-16,-2 7 9 0,1 1-33 15,-1 1 3-15,0-3-7 16,2-2 1-16,2-3 1 15,3-4-10-15,3-3 0 16,8-4-1-16,6-8-22 16,7-1-34-16,-1-1-152 15</inkml:trace>
  <inkml:trace contextRef="#ctx0" brushRef="#br1" timeOffset="-169760.01">6181 6922 725 0,'0'0'0'16,"0"0"0"-16,0 0 53 16,-16 73-18-16,12-37 2 15,4 4-25-15,0-4 3 16,0-1-2-16,0-4-3 15,0-6-5-15,0-3-4 16,0-6 2-16,0-5 14 0,0-5-8 16,0-4-9-16,0-2 5 15,0 0-4-15,0-2-1 16,0-12-4-16,-2-12 2 16,-1-7 2-16,1-10-13 15,2-5 7-15,-2-1 5 16,2 4-1-16,0 12 2 15,0 11 8-15,0 11 3 16,0 6 10-16,0 3-21 16,7 2 3-16,4 4-3 15,6 11 24-15,2 2 14 0,2 2-22 16,6-3-16 0,0-3 12-16,3-4-12 0,2-4 0 15,0-5-8-15,0 0 5 16,-3 0-18-16,1-8-47 15,-3-2-67-15,-4-2-145 16</inkml:trace>
  <inkml:trace contextRef="#ctx0" brushRef="#br2" timeOffset="-165389.84">11946 8548 820 0,'0'0'8'0,"0"0"-7"16,0 0 9-16,0 0 6 15,0 0 36-15,0 0-26 0,0 0-23 16,-1-9 2 0,11 35 41-16,4 8 2 0,2 5-23 15,-2 1-11-15,-1-1 7 16,0-4-20-16,-1-4-1 15,-3-6 8-15,-1-7-8 16,0-9 8-16,-2-6-16 16,0-3-1-16,4-12 9 15,0-21 4-15,4-11-1 16,-1-8 6-16,-1-4-9 16,-3-2 0-16,-3 1-12 15,-1 5-27-15,-1 12-16 16,-1 15-17-16,-1 15-32 15,0 10-155-15,1 0-132 16</inkml:trace>
  <inkml:trace contextRef="#ctx0" brushRef="#br2" timeOffset="-164293.96">12432 8621 845 0,'0'0'0'15,"0"0"-28"-15,0 0 28 16,0 0 7-16,0 0 11 16,24-60-10-16,-22 43 6 15,-2-2 27-15,0 0-17 16,0-2-12-16,-7 2 16 16,0 2-24-16,-2 3 39 15,1 3-17-15,0 3-13 16,-1 4 18-16,0 0-20 15,0 3-5-15,0 1 2 0,1 0-5 16,-1 0 10-16,-1 0-11 16,1 7 1-16,-1 5 1 15,3 4-2-15,-3 2-1 16,0 5 3-16,1 4-1 16,4 1 5-16,-2 1-5 15,3 0 1-15,2 0 4 16,0-4-5-16,2-1-1 15,0-2-2-15,0-3 1 16,0-2-9-16,0-8 3 16,4-8-22-16,4-1 4 15,0-3-34-15,3-12 50 16,1-3 6-16,1 0 2 16,1 7 5-16,-1 6-6 0,-1 5 0 15,4 0 16-15,4 6 3 16,3 4 1-16,2 0-12 15,1-2-5-15,0-4 7 16,1-4-10-16,-1 0-7 16,5-2 7-16,-1-11-6 15,-3-4 5-15,-4-4-6 16,-5-4 7-16,-4-7 2 16,-1-7-2-16,-5-8 2 15,-1-10-4-15,-3-5 2 16,-4-7-4-16,0-2 1 15,0 3 3-15,-13 5 3 16,-6 10 2-16,-1 13-1 0,0 13 32 16,3 11-30-16,4 8 11 15,2 8 5-15,1 2-16 16,-2 25 7-16,0 17-13 16,5 16 0-16,6 9 6 15,1 1 2-15,8 1-7 16,9-2 2-16,4-5-3 15,0-4 4-15,3-7-4 16,2-7-6-16,1-11 2 16,0-12-10-16,0-12-8 15,-2-11 4-15,-2 0-9 16,2-21 18-16,0-12-3 0,0-5-5 16,-3-4 15-16,-5 6-16 15,-3 11 18-15,-7 12 8 16,-4 11-4-16,-2 2 7 15,1 11-2-15,0 12 0 16,3 7 27-16,1-2-34 16,2-2 10-16,1-5-12 15,2-7 0-15,-2-4-3 16,1-5-23-16,-2-4-10 16,0-1-17-16,-2-2-79 15,-1-11-201-15</inkml:trace>
  <inkml:trace contextRef="#ctx0" brushRef="#br2" timeOffset="-164010.02">12925 8272 82 0,'0'0'975'16,"0"0"-975"-16,0 0-60 15,0 0 46-15,0 0 12 16,0 0 4-16,74-9 4 16,-57-10 6-16,-2-3-12 15,-11-2 3-15,-4 3-3 0,0 6 0 16,-11 5 20-16,-7 7-7 16,-5 3 6-16,3 6-19 15,-1 12 2-15,5 5-8 16,5 1-24-16,7 0-87 15,4-1-81-15</inkml:trace>
  <inkml:trace contextRef="#ctx0" brushRef="#br2" timeOffset="-161472.22">13365 8436 898 0,'0'0'0'0,"0"0"4"16,0 0-4-16,0 0 14 15,0 0-10-15,0 0 8 16,30-56-4-16,-30 40 5 15,-2 2-13-15,-9 4 4 16,-4 4 35-16,-2 5-8 16,-2 1-8-16,-4 10 7 15,-1 14-17-15,3 8 0 16,3 3 3-16,6 1-13 0,8 0 14 16,4-4-17-16,0-7 0 15,9-4-5-15,6-7 5 16,5-6 0-16,1-7-18 15,3-1 1-15,1-11 12 16,-2-15 3-16,-1-8-11 16,-5-9-9-16,-6-7-18 15,-2-7 6-15,-9-7 20 16,0-10 14-16,0-1 10 16,-13-2 5-16,1 11-7 15,1 18 35-15,3 17-5 16,2 18 10-16,4 13-11 15,-1 4-26-15,0 26 2 16,-2 14-12-16,5 16 16 0,0 6 7 16,1 3-24-16,15-4 8 15,4-5-8-15,2-9 2 16,5-9-7-16,4-9-2 16,5-10-13-16,4-11 12 15,3-8-18-15,-4-4-1 16,-1-11 9-16,-6-12-16 15,-4-5 6-15,-6-6-2 16,-4-3-13-16,-7-1 29 16,-6 4-5-16,-5 7 19 15,0 9 12-15,-4 7 9 16,-7 7 30-16,-3 4-18 0,-3 2-17 16,-3 9 12-16,0 4-15 15,1 3 9-15,2 0-14 16,3 2 1-16,2 3 5 15,2 1-10-15,0-2-4 16,3-1 4-16,2-1-2 16,-1-1-4-16,2-4-1 15,1-3-9-15,1-5-7 16,2-5-14-16,0-2-9 16,4 0 32-16,10 0-3 15,2 0 13-15,4 0 1 16,-1 0 0-16,1-4 2 15,-2-2-3-15,-2-2 0 0,0 0-2 16,-1-4 6 0,-2 0-9-16,-2-1 5 0,-1 3 0 15,-3 5 2-15,-1 3-1 16,-1 2 5-16,1 0-2 16,3 9 9-16,4 6 7 15,1 1-3-15,2 0-8 16,2-3 6-16,1-2-15 15,3-6-3-15,-1-3 3 16,1-2-5-16,-1-3 4 16,-2-13-4-16,-2-5 5 15,-3-7-1-15,-3-5 1 0,-4-11-12 16,-1-11 12 0,-3-8-21-16,-3-11 0 0,0-8 13 15,-9-9 8-15,-9 5 3 16,-4 7 0-16,0 22 22 15,3 20 23-15,5 17-32 16,5 10 16-16,6 8-20 16,-1 2-2-16,1 19-4 15,-1 19-5-15,2 19 8 16,2 13 3-16,2 8-9 16,12 2 2-16,7-2-5 15,-1-6 5-15,1-4-12 16,0-8 4-16,2-8-20 15,0-14 4-15,2-10-12 16,0-16 10-16,1-12-21 0,-1-2-16 16,-1-17-2-16,-2-6-1 15,-3 1 39-15,-5 7 18 16,-7 8 4-16,-3 9 11 16,-2 0 8-16,-1 15 42 15,4 4 13-15,2-1-58 16,1-1-5-16,4-4 6 15,1-2-17-15,2-6-1 16,2-5-4-16,1 0-5 16,1-6 4-16,1-12 0 0,1-4-7 15,2-7 7 1,-2 1-12-16,-4 1-2 0,-3 9 1 16,-8 9 19-16,-5 9-2 15,-1 2 4-15,0 15 6 16,0 7 45-16,0 1-45 15,0 1-2-15,0-3 5 16,11-4-2-16,5-4-13 16,1-5 4-16,0-5-7 15,1-5 2-15,-1 0-2 16,3-5 7-16,0-12-1 16,-2-3 1-16,-3-3-3 15,-5-4-7-15,-5-4-6 16,-5-3 15-16,0 1 1 15,-5 2 0-15,-11 8 4 0,-4 9 5 16,-3 9 22 0,-1 5-22-16,0 5-5 0,2 14 13 15,3 6-16-15,8 4 4 16,2 2-3-16,8-3 0 16,1-3-4-16,1-3 2 15,15-4-2-15,0-6 2 16,5-6-9-16,1-3-3 15,6-3 5-15,6-3 0 16,4-11 1-16,3-7-12 16,0-4-12-16,-1-6 6 15,-3-2-16-15,-6 2 24 0,-7 6 16 16,-6 10 3 0,-9 8 21-16,-6 7 0 0,1 0 1 15,-3 14-11-15,1 9 28 16,-1 6-17-16,-1 1-10 15,0 0-8-15,3-3 15 16,1-3-22-16,6-3 2 16,-2-7 6-16,0-6-8 15,-3-5-5-15,1-3-2 16,2-1-18-16,5-16 25 16,5-8 0-16,5-7-11 15,4-7-3-15,4-1-5 16,4 2 4-16,-1 13 1 15,-3 10 14-15,-8 13 8 16,-11 4-6-16,-5 17-1 0,-2 8 48 16,-3 3-20-16,0-1-3 15,5-2 0-15,1-3-15 16,7-5 16-16,7-6-26 16,5-5 2-16,8-8 4 15,3-5-4-15,3-15-1 16,-2-7-2-16,-8-8-10 15,-8-5-11-15,-12-6-31 16,-11 1-8-16,-2 1-24 16,-29 3-128-16,-19 8-613 0</inkml:trace>
  <inkml:trace contextRef="#ctx0" brushRef="#br2" timeOffset="-161009.05">14312 7942 1007 0,'0'0'24'16,"0"0"-21"-16,0 0 3 15,-2 61 11-15,12-51-7 16,3-5 7-16,1-4-17 15,1-1-5-15,-1-8 1 16,0-13 4-16,-7-7-11 16,-4-3 4-16,-3 0 7 15,-5 8 9-15,-11 5-9 0,-4 9 0 16,0 9 33 0,-2 2-20-16,2 16-6 0,3 4-3 15,4 3-1-15,7 0-6 16,6-1-27-16,0-4-90 15,8-7-78-15</inkml:trace>
  <inkml:trace contextRef="#ctx0" brushRef="#br2" timeOffset="-160721.22">13820 7813 1118 0,'0'0'0'0,"0"0"-65"16,0 0 59-16,0 0-4 15,0 0 3-15,78-16 7 16,-12 2 0-16,14-5-5 16,17-1-94-16,11-6-105 15,17-3-216-15</inkml:trace>
  <inkml:trace contextRef="#ctx0" brushRef="#br2" timeOffset="-159957.15">16192 7825 1008 0,'0'0'17'16,"0"0"-17"-16,0 0 0 15,0 0 1-15,0 0 16 16,0 0-3-16,84 0 3 16,-49-5-11-16,0-7-5 0,0-4-1 15,-4-2 0-15,-9 0-2 16,-9 1-5-16,-11-1 4 15,-2 3 6-15,-8 5-3 16,-15 5 1-16,-9 5 2 16,-5 0 18-16,-1 13-14 15,3 7 8-15,8 4-5 16,9 2-7-16,9 2 5 16,8 0-8-16,1-1 0 15,10-5-3-15,10-4-4 16,7-8-11-16,3-4 15 15,4-6-15-15,0 0-9 16,-3-11-42-16,-9-2-5 0,-9 1 21 16,-13 1 10-16,-1 6 43 15,-25 5 19-15,-11 0 19 16,-7 16 51-16,0 5-21 16,5 7-27-16,5 3 8 15,7 2-21-15,11 1-1 16,9 1-13-16,7-5-12 15,2 1 14-15,19-5-16 16,6-7-3-16,9-7-2 16,6-7-4-16,10-5-26 0,7 0 17 15,1-1-85 1,-6-12-183-16</inkml:trace>
  <inkml:trace contextRef="#ctx0" brushRef="#br2" timeOffset="-159673.12">16539 7946 1017 0,'0'0'17'0,"0"0"-17"16,43 87 24-16,-26-48 3 16,-2 1 17-16,-4-2-25 15,-4-1 4-15,-5-7-19 16,-2-9-4-16,0-7 5 15,0-6-3-15,-3-8 2 0,-1 0 13 16,3-15-17-16,1-13-19 16,0-12 19-16,16-8 9 15,10-6 7-15,8-10-16 16,7-1-10-16,3 7-35 16,0 12-8-16,-8 24-40 15,-9 14-154-15</inkml:trace>
  <inkml:trace contextRef="#ctx0" brushRef="#br2" timeOffset="-159090.47">16891 8067 489 0,'0'0'49'15,"0"0"6"-15,0 0 94 16,59 77-47-16,-54-50-39 16,-5 0 7-16,0-5-29 15,0-4-19-15,-8-7 14 16,0-4-21-16,2-6-9 15,4-1 26-15,2-8-32 0,0-12-34 16,5-11 30-16,12-4 4 16,5-4-5-16,8-1-23 15,-1 7 14-15,-1 10-2 16,-3 11 6-16,-5 12 7 16,-4 3 2-16,-5 18 1 15,0 6 32-15,-3 4 5 16,0 2-21-16,2-2 11 15,-1-4-16-15,3-3-9 16,2-8-2-16,0-5 4 16,3-7-8-16,1-4-10 15,5-3 14-15,0-14-8 16,-1-7 8-16,-10-6-6 0,-5-4 2 16,-7-2 4-16,-8 3 7 15,-15 7 2-15,-9 8-5 16,-2 11 17-16,-2 7-16 15,5 2 7-15,3 13-6 16,6 8-6-16,3 1-2 16,6 4-47-16,6-1-87 15,6-4-209-15</inkml:trace>
  <inkml:trace contextRef="#ctx0" brushRef="#br2" timeOffset="-158722.36">17471 7959 926 0,'0'0'91'0,"0"0"-91"15,0 0 0-15,0 0 41 16,54 71-5-16,-38-33-1 15,1 3-6-15,-2-2-2 16,-3-4-4-16,-5-4-14 16,-5-7-6-16,-2-7 15 15,0-7-13-15,-1-4-5 16,-6-6 9-16,-1 0-1 16,1-13-8-16,1-12-4 0,6-12-19 15,0-7 18-15,14-10 5 16,14-9 0-16,10-11 0 15,7-8 1-15,7 7-4 16,-4 17-36-16,-5 28 1 16,-13 26 8-16,-10 8-121 15,-13 19-477-15</inkml:trace>
  <inkml:trace contextRef="#ctx0" brushRef="#br2" timeOffset="-153555.42">6214 6971 363 0,'0'0'96'16,"0"0"-66"-16,0 0 6 16,0 0 69-16,0 0-27 15,0 0-14-15,0 0-26 16,0 0-13-16,0 0 20 15,0 0 18-15,0 0-26 0,0 0-33 16,0 0-3 0,0 0 17-16,0 0-18 0,0 0 5 15,0 0 0-15,1 3-5 16,2 5 0-16,2 3 4 16,1-2-4-16,0 3 0 15,2 0 8-15,1 0-5 16,-2-1 12-16,0 0-15 15,0 0 0-15,0-2 7 16,1 0-4-16,-1-2-1 16,2 1-2-16,-2 1 2 15,2-2 6-15,-2 0-7 16,2 0-1-16,-2-1 10 0,2 1-8 16,-2-1 2-1,-3 0-4-15,3-1 1 0,0-2 10 16,-3 1-11-16,2 0 0 15,1 1 5-15,-1-2-3 16,1 1 0-16,0 0 1 16,-1 0 5-16,-1 2 1 15,2-2-1-15,1 2-8 16,0 1 3-16,0-2 2 16,-1 1-5-16,3 1 0 15,-3-2 4-15,0 0-1 16,-1 0-3-16,-1 1 0 15,-1-1 6-15,1 1-6 16,0 0 3-16,-1 2-3 16,1 2 7-16,1-1-7 0,-1 1 0 15,4 0 0-15,-2 1 4 16,0-1-3-16,-2-1 1 16,-1 0-2-16,1-1 0 15,-1 0 3-15,-2-1-3 16,4 1 0-16,-3-1-1 15,2 0 4-15,0-1-3 16,1 3 0-16,-1-2 1 16,2 2-3-16,-1-1 2 15,-2 2 0-15,3 3-2 16,0-3 4-16,-2 1 0 16,4-1-2-16,-4-3 5 0,1 3-3 15,2 3-2-15,3 1 0 16,0 0 1-16,0 2-1 15,-1-1 1-15,1 1-1 16,-1 0 3-16,-1-1-3 16,2-1 0-16,0 0 0 15,-1-1-4-15,-2-2 6 16,4 2-2-16,-1 0 0 16,0 1 1-16,2-1-1 15,-1-1 0-15,0 0 0 16,-1-2-1-16,3 0 1 15,0 2 0-15,1-2-1 0,1 2 2 16,1 0 1-16,0 1-2 16,1 2-3-1,-1-2-4-15,0-1 11 0,-3 0-4 16,0 0 0-16,-2 1 0 16,1 0 2-16,0 1-2 15,0-1 0-15,0 1-3 16,0-1 7-16,-1 0-7 15,1-1 3-15,1-3 0 16,1 4-4-16,2-2 4 16,-1 1 0-16,-1 0-2 15,-1 0 2-15,0-3 0 16,0 1 0-16,-5 0 3 16,4-1-7-16,-3 0 4 0,1 3-1 15,2-2 1-15,-3-1 0 16,1 4 1-16,2-2-2 15,-1 1 2-15,-3 1 1 16,2-1-2-16,-3 0-7 16,0-1 7-16,-1-1-2 15,2 2 2-15,-4-1-3 16,4 0 9-16,-1 1-10 16,0 0 4-16,1 1 0 15,1 0-4-15,1-1 9 16,-1 0-6-16,1 0 1 15,-2 0 0-15,-1-1-1 16,4 3 1-16,-3-1 0 16,0 0 1-16,-1-1-1 0,2 0 0 15,-1 2-1-15,3-2 4 16,1 4-6-16,1-3 3 16,0 0 0-16,0 1-3 15,-1-4 4-15,-1 0-1 16,-2 0 0-16,2 0 1 15,2-2-12-15,-1 2 11 16,3-3-3-16,-2 0 2 16,2 3 2-16,0-3-1 15,0 1 0-15,0-1 3 0,0 2-6 16,-1-2 3 0,-1 1 0-16,-1 0-2 0,-1-1 0 15,-1 1 1-15,1 1-1 16,1 0 4-16,-1 2-1 15,2 0-1-15,0-1-1 16,-1 2 1-16,3 2-2 16,-3-1 1-16,1-1 1 15,0-1 0-15,-3-1 4 16,1-1-4-16,-1-1 0 16,-3 0-2-16,0-1 3 15,1 2-1-15,-2-2 0 16,2 1 1-16,0 1-7 15,0-3 8-15,3 2-2 16,1-1 0-16,0 0-4 0,1-2 3 16,0-1-4-1,-3 0 5-15,1 1 0 0,0-1 0 16,-3-1 0-16,-1 0-2 16,-1 1 8-16,0-1-6 15,-2 1 0-15,2 0 1 16,0 1-4-16,1 3 3 15,3-1 0-15,-1 2 0 16,1-3 3-16,0 0-3 16,-1 1 0-16,-1-1 0 15,0-3-2-15,0 3 2 16,0-1 0-16,0 1-3 0,0 2 6 16,0-2-2-16,0 2-1 15,1-3 1-15,0 3 2 16,0 0-3-16,-1 1 0 15,0-1 0-15,1 1 2 16,-2-3 1-16,0 2-3 16,1-2 2-16,-1-2-3 15,0-1 1-15,3 1 0 16,0 0-3-16,1 0 4 16,2 2-1-16,-1-1 0 15,0-1 3-15,0 0-3 16,-1-2 0-16,0 2 0 15,-2-1-5-15,1-1 9 16,0-1-4-16,2 0 0 16,1 1 0-16,2 0-1 0,-1 0 1 15,0 1 0-15,1 0-2 16,-1 1 7-16,-1-1-5 16,0-1 0-16,0 0 0 15,-1-2-6-15,1 2 4 16,4-2 2-16,0 0-3 15,3 0 3-15,0 0-2 16,1 0 0-16,-4 0 4 16,0 0 1-16,-2 2-3 15,1 0 0-15,-1 2 2 16,3-1-2-16,0 0-1 16,1 1 1-16,1-2 0 0,1 2 4 15,2-3-4-15,2 3 0 16,-2-2-3-16,1 0 2 15,-1-1 0-15,-3-1 2 16,1 1-1-16,-1-1 6 16,-4 0-6-16,0 0 0 15,-3 0-6-15,0 0-3 16,1 0-32-16,2 0-64 16,3-4-60-16,2 0-405 15</inkml:trace>
  <inkml:trace contextRef="#ctx0" brushRef="#br2" timeOffset="-150595.92">9263 9389 17 0,'0'0'445'15,"0"0"-405"-15,0 0 17 16,0 0 54-16,0 0-3 16,0 0-75-16,-63-16 9 15,57 13 25-15,1 0-48 16,4 1-10-16,-1 0-9 16,2 0-6-16,0 2 3 0,0 0 2 15,0 0-4-15,0 0 5 16,1 0 0-16,9 0 3 15,5-1-3-15,4 0-1 16,-1 0-3-16,3 1 6 16,3 0-2-16,-1 0 0 15,1 3 3-15,3-1-3 16,2 2 0-16,3-2 0 16,4-2 12-16,3 0-10 15,2 0 4-15,6-2 4 16,2-4-9-16,-2 3 12 15,-4-1-13-15,-8 4 0 0,-8 0-7 16,-9 0 9 0,-2 0-4-16,-2 0 2 0,-1 0 0 15,3 2 4-15,3-2-4 16,5 0 0-16,6 0 19 16,2 0-19-16,1-2 2 15,0 0-2-15,-5 0 7 16,-1 1-5-16,-1-1-2 15,0 0 0-15,-1-1 2 16,-2-1-2-16,2-2 0 16,0 1-5-16,0 0 10 15,0-3-6-15,2 2 1 16,-1-1 0-16,-1-1 2 16,-3 2 3-16,-1-1-10 15,-3 1 5-15,-2-1 0 0,0 1-1 16,-2-1 5-16,1 0-4 15,4 0 0-15,1-1 2 16,5-2-2-16,0 2 0 16,2-1 0-16,-4 2 3 15,-2 0-3-15,-3 0 0 16,-4 1-1-16,-2 1-3 16,-2-1 4-16,1-1 0 15,1 0 2-15,2-1 3 16,2 1-5-16,3-1-1 15,2 0 0-15,0-1 2 16,-1 2-1-16,-4 0 0 0,-2 1 3 16,-2-1-1-16,-2 3-2 15,2-5 0-15,2-1-3 16,2-2 7-16,2 3-8 16,4-1 4-16,-1 2 0 15,-1 1 5-15,-1 1-5 16,-3-1 0-16,-2 1-2 15,-1-1 4-15,-1 0-2 16,1-2 0-16,1-1 2 16,4-4-2-16,2 0 0 15,3-1 0-15,0 0-4 16,-1 3 7-16,-5 2-3 16,-2 0 0-16,-6 3 3 0,-2-1-8 15,1-1 5-15,2 0 0 16,2-5 3-16,4-3-3 15,2-1 1-15,4-2-5 16,2 2 8-16,-4 2-9 16,-1 5 5-16,-6 2 0 15,-4 1 4-15,-2 1-4 16,-3-3-2-16,5-2 1 16,1-1 1-16,3-2 5 15,3-3-5-15,1-1-3 16,3 0 1-16,0 0 4 15,0 0 1-15,-3 3-3 16,-3 3 1-16,-3 3-3 0,-2-1 2 16,2-2 0-16,3-3-5 15,2-1 9-15,2-2-4 16,2 1 0-16,-2 0 2 16,0 1-7-16,-1-2 5 15,1 3 0-15,-2-1 0 16,-1 0 2-16,-1 1-1 15,2-2-1-15,1-1-4 16,2 0 4-16,0 1 0 16,2-1 1-16,-3 3 0 15,-1 0-1-15,0 1 0 16,-1 1-4-16,0 0 12 0,1-3-14 16,2 2 6-1,-1-3 0-15,0 0 0 0,1-2 2 16,-1 0-2-16,0 2-7 15,-1-2 1-15,0 2-9 16,-5 1 18-16,1 3-3 16,-1-1 0-16,-3 3 0 15,1-1 0-15,0 0 0 16,4-1 2-16,1-3 2 16,1-1-4-16,0 2 0 15,0-2 0-15,-2 0 0 16,2 2 1-16,-4 2-2 0,0 0 4 15,-1 1-4 1,-1-1 5-16,0-1-4 0,3 0 5 16,-1 0-5-16,1-2 0 15,1-1-1-15,0-1 5 16,2 0-7-16,-2 3 3 16,1 0 0-16,-4 0 3 15,-1 1 0-15,3 0-6 16,-1 0 3-16,1-1 0 15,4-1 1-15,-1 1-1 16,2 1-4-16,-2 0 3 16,1 2-4-16,-3 1 5 15,-1 0-2-15,-1-1 8 16,0 2-6-16,-2 1 0 16,2-3 0-16,-2 1 3 0,3-1-3 15,3 0 0 1,-1-1 0-16,-1 1 1 0,-4 3-8 15,-1 4 11-15,-3 0-4 16,1-1 20-16,1-2-13 16,0 2 0-16,0-1-7 15,-2 1 1-15,4-4 2 16,1 0-3-16,2-1-8 16,-1 2 8-16,-5 3 1 15,0 2 4-15,-1-2-8 16,3-2 10-16,-2 1-14 15,2 0 5-15,-2 0 2 0,0 0 7 16,5-4-7-16,-1 1 0 16,2-1-10-16,-4 2 10 15,-4 4 2-15,0 0-2 16,0-1 1-16,1 0-2 16,-1 1 1-16,-1 2 0 15,-1 0-2-15,-1 0 12 16,2 1-14-16,-1 1 4 15,-1 1 0-15,1 1 0 16,-2 0 1-16,-1 0-2 16,0 0 1-16,0 0-12 15,0 0 11-15,0 0-22 16,-7 0 23-16,-6 1-5 0,-7 5 4 16,-4 3-1-16,-5 0-9 15,-4 1-35-15,-1-2 13 16,0 1 23-16,3-1 10 15,6-2 5-15,4 0 0 16,4-3 11-16,3 3 11 16,0-2-21-16,4 3 22 15,1-1-27-15,0 1-1 16,3-1 6-16,-1-2-5 16,3 0-1-16,1 0 0 15,0-2 0-15,3 0 0 16,0-2 0-16,0 0-18 15,0 1 17-15,8-1-5 16,6 0 6-16,5 0 2 0,4 0 0 16,1-3 11-16,3-7-13 15,0 1 8-15,0-1-5 16,-1 0-1-16,-1 2 1 16,-1 0-3-16,-5-1 0 15,-2 2 18-15,-3 1-15 16,0 1-2-16,-3 1 19 15,-1 3-14-15,1 0 4 16,-4 1-6-16,0 0-2 16,-1 6 8-16,1 6-10 15,0 6 9-15,-1 4 10 16,0 4-9-16,0 3 10 16,-1 1 7-16,0-1-25 0,3-1 29 15,2-4-30 1,1-1 8-16,-1-7 11 0,1-2-20 15,-1-4 1-15,0-4-2 16,-2-4-9-16,-2-2-4 16,-2 0-46-16,-4-1-66 15,0-8-401-15</inkml:trace>
  <inkml:trace contextRef="#ctx0" brushRef="#br2" timeOffset="-148885.58">6084 6977 475 0,'0'0'53'16,"0"0"-42"-16,0 0 38 16,0 0 58-16,0 0-47 15,0 0-48-15,0 0 32 16,2-17-18-16,0 17-16 15,-2 0 12-15,6 8-14 16,-1 8 40-16,2 6-11 0,0 7-16 16,0 5 28-16,2 1-31 15,0 3-3-15,-2-2 5 16,2-1-15-16,-2-1 1 16,0-1-6-16,-3-4 5 15,-2-3-4-15,0-5-1 16,1-3 0-16,-2-5 1 15,0-4 3-15,-1-3 0 16,1-3-4-16,-1-2 0 16,1-1 0-16,-1 0 0 15,1 0-15-15,-1-3 13 16,2-11-2-16,-2-7 4 16,1-9 0-16,-1-3-4 0,1-7 0 15,-1-2-22-15,0-1 0 16,0-3 26-16,0 4-24 15,0 5 21-15,-1 7 2 16,-3 6 2-16,1 7 6 16,2 3-7-16,-1 2 0 15,2 3 8-15,0 3-7 16,0 0 0-16,0 5-1 16,0 1-5-16,9 1 4 15,6 17 2-15,6 4 5 16,7 5 12-16,5 2-11 15,6-3 8-15,2-4-12 0,5-4-1 16,-2-6 15-16,-4-3-17 16,-5-5 2-16,-7-2 7 15,-9-1-2-15,-7-1-5 16,-6 0 4-16,-5 0-2 16,-1 0 18-16,0 0-3 15,0 0-10-15,0 0-9 16,-3-1 0-16,-4-4-23 15,2 0-45-15,-1-2-149 16</inkml:trace>
  <inkml:trace contextRef="#ctx0" brushRef="#br2" timeOffset="-133529.08">7783 12793 982 0,'0'0'5'0,"0"0"10"16,0 0-15-16,0 0 22 15,0 0 23-15,0 0-30 16,0 0-12-16,0 0 0 15,21 20 57-15,-3 24-24 16,-2 6-26-16,-5 1-7 16,-4-1 23-16,2-4-25 15,-5-2 0-15,0-6-1 16,-2 0-12-16,-1-4-10 16,2-4-20-16,0-4-27 0,3-5-56 15,1-10-8-15,0-8-138 16,4-3-270-16</inkml:trace>
  <inkml:trace contextRef="#ctx0" brushRef="#br2" timeOffset="-133011.18">7931 13016 948 0,'0'0'0'0,"0"0"-26"0,64 4 26 16,-30 16 29-16,4 4 25 15,-5 3-12-15,-1 1-17 16,-7-1 8-16,-7-2-33 15,-6-3 4-15,-8-4 9 16,-4-2-8-16,-2-5-5 16,-10-1 17-16,-1-9-5 15,2-1-1-15,-1-1-11 16,0-13-9-16,4-12 3 16,3-5-21-16,5-6 19 15,0-4-26-15,16-2-30 16,9 5-24-16,6 7-15 15,3 9-114-15,-1 8 15 0</inkml:trace>
  <inkml:trace contextRef="#ctx0" brushRef="#br2" timeOffset="-128960.45">8448 13064 920 0,'0'0'0'0,"0"0"-23"16,0 0 23-16,0 0 32 16,0 0-4-16,0 0-7 15,4-15-14-15,-3 6 23 16,-1-4-10-16,0 4-15 15,0-4 5-15,-3 1-6 16,-6-1 1-16,-3 1-4 16,1 2 1-16,-2 3-2 15,4 2 20-15,1 4-4 16,1 1-13-16,-1 0 9 16,2 0-8-16,-2 10 4 15,-1 1-6-15,2 6-2 16,1 6 8-16,1 1-7 15,1 2 2-15,-1-1-3 16,3 1 4-16,2-1 4 0,0 0-3 16,0 1-4-16,0-4 6 15,0-1-3-15,7-4 2 16,0-4-6-16,1-4 0 16,-1-4-10-16,0-4 10 15,0-1-14-15,0-1 8 16,4-13 0-16,1-4 5 15,-3-5 1-15,0-2-9 16,-3-2 7-16,-3 0-12 16,-2 7 5-16,0 4 7 15,-1 7 4-15,0 8 1 16,0 1-3-16,0 0-4 0,0 2 4 16,4 10 0-16,3 3 9 15,2 0 2-15,5-2-11 16,-2-2 1-16,3-4-1 15,-1-2 2-15,0-3-8 16,-1-2 6-16,-1 0-4 16,1-5 3-16,-2-7-1 15,-1-4-1-15,0-3-5 16,-4-2 0-16,-1-4 2 16,-4 3-5-16,-1 5 10 15,0 5 1-15,0 9 0 16,0 3 11-16,0 0 2 15,0 0-9-15,0 7 7 0,0 11-11 16,0 4 0 0,0 1 17-16,5-2-17 0,2-3 2 15,4-3-2-15,1-4 2 16,0-4-7-16,1-2 5 16,-2-5-4-16,1 0 0 15,1-2 5-15,1-11-1 16,0-3 0-16,1-6-19 15,-1-3 16-15,0 3-3 16,-3 0 6-16,0 7 0 16,-4 5 3-16,-1 8-6 15,1 2 3-15,-1 5 0 0,2 12 24 16,2 5-8 0,-2 1-8-16,-1-1 3 0,0-2-5 15,-2-4 11-15,0-2-16 16,-1-4 2-16,0-4 15 15,-1-5-18-15,0-1-1 16,0 0-6-16,5-9 2 16,3-9 5-16,3-4 0 15,1 1 5-15,-1 4-4 16,-2 7-1-16,1 7-2 16,0 3 0-16,0 0-3 15,2 0 3-15,-1 9-1 16,-1 0 3-16,1 1 13 0,0-4-13 15,1 0-1 1,0-5 0-16,3-1 1 0,-3 0 0 16,-2 0-1-16,-1-6 8 15,-3-4-12-15,-1-5 5 16,1-2-2-16,-1-3-4 16,2-4 6-16,1 1-7 15,-2 2 5-15,1 7 2 16,-3 7 2-16,-3 7-2 15,3 0-11-15,0 4 11 16,1 14 9-16,1 4 3 16,1 1-6-16,1 1 6 0,1-4 5 15,0-2-17 1,1-5 0-16,-2-5 4 0,0-4-4 16,-1-4-4-1,-1 0-3-15,0-7 7 0,2-10 3 16,0-4-3-16,1-8-3 15,-3 2 1-15,2 2-1 16,0 7 3-16,-4 6 0 16,0 10 0-16,-1 2-9 15,4 0 7-15,1 4 2 16,5 6 10-16,1 3-4 16,3-1 0-16,5 0 11 15,2-6-13-15,3-4 1 16,7-2-5-16,3 0 0 15,3-4 1-15,0-6 5 0,-1-2-6 16,-3-2 0-16,-7-5 0 16,-11-2-5-16,-11-3-5 15,-10 1 7-15,0 1-1 16,-7 5 8-16,-10 4-5 16,0 7 1-16,-1 5-5 15,1 1 5-15,0 0 0 16,1 15 0-16,-2 9 6 15,4 8-3-15,0 10-1 16,3 5 0-16,1 9-1 16,2 1 19-16,1 10-20 15,2 7 1-15,4 6 30 0,1 7-2 16,0 1-20 0,0-6-9-16,0 0 2 0,0-9 1 15,0-6-3-15,0-14-11 16,0-10 7-16,0-10-11 15,-6-15-1-15,-2-9-8 16,-2-9-10-16,-5-14-4 16,-2-21-56-16,-6-20-27 15,-6-16-137-15,-7-13-311 16</inkml:trace>
  <inkml:trace contextRef="#ctx0" brushRef="#br2" timeOffset="-128567.96">9134 12774 769 0,'0'0'0'16,"0"0"9"-16,0 0-9 0,0 0 33 15,0 0-4 1,0 0 1-16,29-13-6 0,-20 0 6 16,0-2-22-16,-4 1-1 15,-3 3 3-15,-2 1 0 16,0 5 41-16,-3 1-15 15,-10 2-18-15,-1 2 0 16,-6 0-17-16,1 0-1 16,1 6-3-16,4 1-29 15,3 1-44-15,4 1-48 16,3-1-122-16,2 2-136 16</inkml:trace>
  <inkml:trace contextRef="#ctx0" brushRef="#br2" timeOffset="-128183.27">8640 12719 969 0,'0'0'0'0,"0"0"-70"0,0 0 70 16,0 0 6-16,0 0-6 15,0 0 5-15,20 6 13 16,-16-16 4-16,-1 1 3 15,-3-2-19-15,0 2 26 16,0 3-13-16,-12 3-14 16,-2 1-4-16,-2 2-2 15,-2 0-6-15,3 6-6 16,1 6-37-16,7 3-34 16,4-2-59-16,3-1-288 15</inkml:trace>
  <inkml:trace contextRef="#ctx0" brushRef="#br2" timeOffset="-127648.18">7570 12991 957 0,'0'0'0'0,"0"0"-66"0,0 0 6 15,0 0 60-15,65-40 14 16,-17 15 2-16,11-1-15 16,5 0 40-16,-1 5 2 15,-4 2 2-15,-8 7-11 16,-16 2-26-16,-14 5 1 16,-11 3-9-16,-8 1-7 15,-2 1 4-15,0 0-17 16,-7 0-120-16,-1 0-101 15</inkml:trace>
  <inkml:trace contextRef="#ctx0" brushRef="#br2" timeOffset="-126122.83">10500 12885 360 0,'0'0'272'0,"0"0"-246"0,0 0 17 15,0 0 70-15,0 0-54 16,0 0-19-16,51-29 15 16,-46 22-13-16,-3 2-11 15,-2 1-3-15,0 0-7 16,-7 2 2-16,-10 2-21 16,-7 0-1-16,-4 6 12 15,-1 10-11-15,3 4 3 16,6 4-5-16,9 0-16 15,11-1 5-15,5 3-39 16,21-3 15-16,13 1 18 16,4-4-6-16,2-2 14 15,-5-3 8-15,-10-4 2 0,-10 0 7 16,-13-3-4 0,-7 1 1-16,-5 0 44 0,-19 2-33 15,-6-4-16-15,-4-4 5 16,6-1-3-16,5-2 4 15,9 0-6-15,8-5-2 16,6-13-4-16,0-7 5 16,15-11 0-16,6-12-5 15,7-6 2-15,1-3-13 16,-2-2-1-16,-1 6 18 16,-1 7 6-16,-3 12-3 15,-7 14 12-15,-5 14 8 16,-7 6-18-16,2 7 3 0,-1 21 7 15,3 12 25 1,-1 9-17-16,1 0-21 0,2-1 4 16,3-1-5-16,8-6 0 15,3-2-1-15,5-6-1 16,5-7-5-16,-1-10 1 16,1-8-15-16,-1-8 9 15,-3-8 11-15,0-15-9 16,-5-10-14-16,-5-7 3 15,-6-4 5-15,-10 2 14 16,-3 7 2-16,0 13 0 16,-11 11 17-16,-3 11 8 0,-2 0-2 15,2 17-19 1,1 15 3-16,6 6 1 0,6 2-9 16,1-3 0-16,15-7-4 15,10-7-6-15,3-7 7 16,1-7-4-16,2-6-2 15,0-3 9-15,-3-2-8 16,-1-14-1-16,-5-9 0 16,-4-8-4-16,-7-6 8 15,-8-7-18-15,-3-3 18 16,0 0 0-16,-10-2 5 16,-5 6 0-16,0 8 12 15,2 15 21-15,5 12 24 16,5 7-19-16,0 3-8 15,3 12-23-15,0 22 2 0,0 17 7 16,0 13 12-16,10 10-8 16,4 2 21-16,2 1-23 15,2-3 3-15,-2-7-2 16,-1 0-19-16,-1-7 0 16,0-3-2-16,-3-10-12 15,0-4 1-15,-3-9-41 16,0-6-8-16,-1-6 11 15,0-8-33-15,-4-10-32 16,-1-4-67-16,-2-6-322 16</inkml:trace>
  <inkml:trace contextRef="#ctx0" brushRef="#br2" timeOffset="-125642.31">11250 13119 894 0,'0'-58'0'16,"0"4"-52"-16,20 12 47 16,4 14 5-16,0 19 41 15,-1 9 22-15,-5 18-50 16,-3 10 38-16,-5 6-1 16,-2 1-44-16,-6-4 4 15,-2-6-10-15,0-4 1 16,3-5 6-16,2-6-7 15,6-7-5-15,3-3-5 0,5-3 0 16,5-16 4-16,3-9 1 16,-1-10-21-1,-2-7 21-15,-3-6-13 0,-3 3 18 16,-6 9 1-16,-5 14 8 16,-5 14 5-16,-2 8 23 15,0 3-5-15,-6 3-32 16,-6 12 6-16,2 6 0 15,6 4-5-15,4 0 5 16,9 0-6-16,18-1-15 16,7-3 13-16,5-3-4 15,-3-1 9-15,-6-5-3 16,-9-3 5-16,-15 2-5 0,-6-2-4 16,-9 0-13-16,-21 0 15 15,-12-1-5-15,-4-4-109 16,-3-3-75-16,2-1-143 15</inkml:trace>
  <inkml:trace contextRef="#ctx0" brushRef="#br2" timeOffset="-125362.66">10494 12905 1121 0,'0'0'9'0,"0"0"-9"16,0 0-14-16,0 0 2 15,0 0 12-15,98-65 0 16,-4 27-16-16,16-3-60 16,9-1-167-16</inkml:trace>
  <inkml:trace contextRef="#ctx0" brushRef="#br2" timeOffset="-106699.63">9338 8848 170 0,'0'0'107'0,"0"0"-76"16,0 0 20-16,0 0 14 16,0 0-3-16,0 0-6 15,0 0-12-15,0 0-12 16,2-25 25-16,-2 20-44 16,0 1-8-16,0-3-5 15,0 0 4-15,0 0-6 16,1 0 2-16,0-1 0 15,0 0 2-15,1 2-2 16,-2 3 0-16,0-1 4 16,0 2-3-16,0-1 15 15,0 1-3-15,0 0 8 0,2 1 11 16,-2 1-11-16,0 0-5 16,0 0-4-16,0 0-8 15,0 0 24-15,0 0-28 16,0 0 8-16,0 5-6 15,0 9 15-15,0 6 11 16,0 1-5-16,1 2-18 16,0 0 11-16,1-1-14 15,0 2 2-15,-1 0 12 16,1-1-15-16,0 2 7 16,-1 1-7-16,0 2 6 15,0 1 6-15,0-1-13 16,2 0 0-16,-2 0 1 15,2-3 3-15,0 1 2 0,0 1-6 16,1-1 0-16,0 1 1 16,1 0-1-16,-1-1 0 15,-2-1 0-15,1-2 1 16,0 1 0-16,-1-1-1 16,0-1-2-16,1-1 0 15,-1-1 2-15,2-2 0 16,-2 1 1-16,2 3-1 15,-1 3-1-15,1 0-1 16,-2 0 4-16,3-4-2 16,0 2 0-16,-2 0 0 15,-1 2-4-15,-2 0 7 16,0-1-3-16,0 0 0 0,0-1 0 16,0 1 2-16,0 1-2 15,0-1 0-15,0 0 1 16,0 1 0-16,0-1-1 15,-2-1 0-15,1 1 2 16,-1-3-2-16,2 0 2 16,0 2-2-16,0-1 0 15,0 3 0-15,-2-1 2 16,1 2-2-16,0-2 2 16,1 2 12-16,0-2-14 15,0-1 0-15,0-1 6 16,0-2-4-16,0 0-1 0,0-2-1 15,0 0 6-15,0 2-3 16,1 2-2-16,2 2-1 16,0 2 9-16,-1 3-9 15,0 1 1-15,-2 1 13 16,2-2-6-16,-2 0 20 16,2-3-28-16,-2 0 0 15,3 0 6-15,-1 3-3 16,-2-1 8-16,1 2-8 15,0 1-2-15,-1 0 13 16,0 3-14-16,0-3 0 16,0 2 9-16,0-3-6 15,0 0-1-15,0-1-4 0,0 1 7 16,0 1 8 0,0-1-13-16,2 1 1 0,-2-1 9 15,0-1-5-15,1 0 3 16,0-1-8-16,0 1 0 15,0-1 3-15,0-3-3 16,-1 2 0-16,0-1 5 16,0 0-1-16,2 3-4 15,-2-3 0-15,1 1 2 16,-1 0 8-16,1-2-10 16,0 2-1-16,0 1-2 15,0 0 4-15,1 0-2 0,-2-1-2 16,1-2 3-16,0-3 0 15,-1 1 0-15,0 1 0 16,1-2 2-16,0 2-2 16,-1 0 0-16,1 3-4 15,-1-4 9-15,0 2-9 16,0-1 4-16,2 1 0 16,0 0 3-16,-1-1-2 15,0-2-1-15,2-1 0 16,-1 0 0-16,0-1-4 15,0 0 4-15,-1 1 0 16,0 0 4-16,0 0-4 16,1 3 0-16,-2 0-2 15,2 0 4-15,-1 0-2 16,0-2 0-16,0-2 0 0,1 1 0 16,-2-2 0-16,2 0 0 15,-1-1 0-15,0-2 4 16,0 0-7-16,1 2 3 15,-2 0 0-15,2 1-1 16,-2 0 5-16,1 1-4 16,-1-1 0-16,1 1 5 15,0-2 0-15,1 2-5 16,0 0 1-16,-1 2-8 16,-1-1 12-16,0 3-5 15,0-1 6-15,0-2-2 16,0-1 4-16,0 0-8 0,0-4 0 15,0-3-3-15,0-3 3 16,0-4-9-16,0-2-35 16,-3-4-50-16,-6 0-24 15,1-14-114-15,-3-7-274 16</inkml:trace>
  <inkml:trace contextRef="#ctx0" brushRef="#br2" timeOffset="-106300.18">9210 12373 233 0,'0'0'682'16,"0"0"-675"-16,0 0-2 15,0 0-5-15,0 0 30 16,0 0 8-16,26 11 18 16,-1 1-6-16,4 4-18 15,5 4-7-15,0 3-3 16,5 2-20-16,-1 0 6 16,0 0-8-16,-2-2 4 15,0 2 5-15,-2-2-9 0,-2 0 0 16,-3-4 5-16,-6-4-2 15,-6-1-5-15,-7-4 2 16,0-3-23-16,-9-3 19 16,-1-1-27-16,0-3 6 15,0 0-3-15,-8 0-111 16,-1-4-27-16,-2-9-111 16,1-4-55-16</inkml:trace>
  <inkml:trace contextRef="#ctx0" brushRef="#br2" timeOffset="-106008.36">9577 12359 609 0,'0'0'15'16,"0"0"16"-16,0 0 66 0,0 0-49 16,0 0 14-16,0 0-13 15,2-25-33-15,0 31 21 16,0 6 17-16,-2 5-14 15,0 4-9-15,0 6-5 16,-6 6 26-16,-8 3-32 16,-1 2 18-16,-4 1 8 15,1-2-18-15,-1-3-2 16,2-6-26-16,5-7 11 16,3-5-8-16,2-6-3 15,5-2-14-15,-1-4 3 16,1 0-31-16,0-3-24 0,2-1 5 15,0 0-95-15,0 0-267 16</inkml:trace>
  <inkml:trace contextRef="#ctx0" brushRef="#br3" timeOffset="-88893.01">10468 11263 821 0,'0'0'0'0,"0"0"-54"0,0 0 45 15,-60 31 9-15,47-27 42 16,-1 1-24-16,1-2 0 15,-2 0-6-15,-1-3-9 16,-3 0 8-16,-3 0-10 16,0 0-1-16,-4-6 14 15,-1-3-13-15,-1-1 9 16,-1-1-4-16,-3-1-2 16,0 2 17-16,-1-3-21 15,0 0 3-15,1-3 3 16,2-4-2-16,-1-2-3 15,3-5 3-15,3 0-1 16,0-2 3-16,5-2-6 0,-2 2 0 16,1 1 4-16,0 3 0 15,-1 2-1-15,3 1-3 16,-3 2 0-16,1-2 9 16,3 0-9-16,-3-3-2 15,4-1-6-15,0-3 9 16,2-3-1-16,0 0 0 15,0-5 0-15,3 0-9 16,-1-2 10-16,1-3-1 16,-1 1 0-16,1 0-14 15,1 3 0-15,0 2 3 16,0 3 11-16,1-1-2 16,-1 0-4-16,-1-1 6 15,1-1 0-15,1 0 5 0,1 0-5 16,-1 2-1-16,1-2 1 15,1 1-1-15,1-1 1 16,-1 0 0-16,5 1 3 16,1-2-3-16,2 1 0 15,0-2-2-15,0 2-2 16,0-4 4-16,0 0 0 16,0-1 6-16,3 2-11 15,1 2 9-15,2 2-8 16,1-1 2-16,2 1 2 15,3-3 0-15,2 0 0 16,1-1-3-16,1 3-4 16,-1 0 7-16,0 0-5 0,-1 1-11 15,2-1 10-15,0-3 3 16,2 0-6-16,2-2 9 16,0-3-2-16,3 2 2 15,2 0-3-15,0 2 1 16,-2-1-5-16,-4 3 2 15,-1 2-8-15,-3 1 6 16,1 0 5-16,2-2-14 16,3-6 10-16,4-2 0 15,4-5-53-15,2-2 32 16,2 1 5-16,1 4 22 16,-2 4-4-16,0 4 7 15,-4 3-3-15,-1 3 0 16,-4 1 1-16,2-1-5 0,0 1 4 15,0-5 0-15,4 0 0 16,3-5 0-16,2-2-2 16,1-1-7-16,1-1 9 15,0 6-3-15,-2 5-3 16,-1 3 6-16,-2 1 6 16,0 1-6-16,0-1 0 15,1-1 0-15,2 0 1 16,4 0-6-16,3-4 5 15,1-1 0-15,1-4-4 16,1 0 12-16,2 0-12 16,1 0 4-16,1 1 0 0,-1 3 13 15,-1 2-13-15,-4-1 1 16,4 1-4-16,-2-3 10 16,1-2-7-16,3 1 0 15,-3-1 1-15,3 3 4 16,-3 5-2-16,-1 1-1 15,-1 3 15-15,2 0-17 16,0 2 0-16,-1 1 7 16,1 2-6-16,-3 0 9 15,-2 2-10-15,-1-2 0 16,-2 2-1-16,2 0 4 16,-1 1-3-16,1 0 11 15,2-1-9-15,-1 2 18 0,1 0-20 16,-1-1 8-16,-2 1-3 15,0 2-3-15,0-1 12 16,0 3-11-16,-1 2 1 16,2 0 2-16,1 1-6 15,3 0 2-15,3 2 3 16,5 1 4-16,-2 2-9 16,1 4 8-16,-4 0-5 15,-8 1 4-15,-1 2-7 16,-4 0 0-16,-1 0 0 15,0 0 3-15,0 1 0 16,2 3 5-16,0 3-7 16,1 0 8-16,1 1-6 0,2 2 2 15,1-1 23-15,0 3-19 16,-2 2 3-16,-1 0-4 16,-2 1-1-16,0 1 2 15,-2 3-9-15,-4 0 0 16,1 1 12-16,0 2-12 15,0 1 6-15,1 2-3 16,3 2 4-16,1 1-9 16,-1 1 2-16,2 4 0 15,-1 1 5-15,-3 1-5 16,1-1-3-16,-2 2 2 16,-1-3 1-16,1 2 6 0,0 3-6 15,-1 2 0-15,1 1 3 16,-2 1-3-16,-1-2-6 15,0 3 6-15,-2 3 0 16,0 5 3-16,-3 2-3 16,-2 1 0-16,-3-1-2 15,-1-5 2-15,-2 0-2 16,-1 0 2-16,-3-1 0 16,1 0 2-16,0 2-2 15,-2 1 0-15,1 4 3 16,-2 1-3-16,1 1 0 15,1-2 0-15,-3-4 0 16,1-3-4-16,-3-2 4 0,-3-3 0 16,-2 0-2-1,0 0 2-15,0 0 0 0,0 1 0 16,-6 2 0-16,-3 1 2 16,2 4-2-16,-2 0-3 15,2 0-5-15,-1-1 8 16,2-2-22-16,0 0 16 15,1-3 9-15,1-2-6 16,-1-2-10-16,-2 0 13 16,0-1 0-16,0 1 0 15,-2 2-9-15,-1 0 4 16,0 0 5-16,-1-1-6 16,3 1-1-16,1-2 4 0,-1-2-77 15,1 2 80-15,0-1 15 16,0-1-15-16,-2 1 0 15,0 1-3-15,-1 2-12 16,-1 1 15-16,-2 5 3 16,-1 2-3-16,-1-2 0 15,1 1-3-15,0-2-6 16,1-2-11-16,1 1 20 16,1-1 19-16,1 0-7 15,2-3-12-15,0 1 0 16,2-2-3-16,-1 0-2 15,-3 5-2-15,0-3 6 16,-4 2 2-16,0 1 0 16,0 0-1-16,-2 2 5 0,-2-1-5 15,0-1-2-15,1-3-1 16,0-3 3-16,-1 1 0 16,0 0-1-16,-1 1 1 15,-4 3 0-15,-3-1-1 16,-2 4 4-16,-6-2-9 15,0 0 5-15,0-2 1 16,3 0 9-16,2-4-4 16,2-1 7-16,2-1-12 15,1-4 3-15,0 1-9 16,-3 0 6-16,0 2 0 16,-1 3-1-16,-2 2 1 0,-3-1-10 15,-4 1-10-15,-1-5 17 16,-1-1-5-16,-2-4 8 15,0-2 0-15,-1-3 12 16,0-2-10-16,-3-2-2 16,-1-2 13-16,-2 1-10 15,-6 1 11-15,-5-1-10 16,-3 1-1-16,-1 1 15 16,2-4-13-16,1 2 11 15,1-4 5-15,1 0-9 16,3-3 11-16,-1 1-11 15,1-1-4-15,-2-1 2 16,2 0-7-16,1-2 14 16,4-2 0-16,0-6-10 15,4-3-3-15,0-1-3 0,0 0 6 16,2-3 8-16,5-5-13 16,2 0 0-16,4 2-2 15,0 1 1-15,-2 3 4 16,-3 2-5-16,-2 0 0 15,-3 0 6-15,-1 0-5 16,1 0-1-16,-2 0 10 16,1-2-4-16,2-2 9 15,0-3-15-15,1-2 0 16,3-2 9-16,3-1-6 0,1-3-2 16,0 1-1-1,2-4 1-15,-2 0-1 0,0 0 0 16,-3-1 0-16,-3-3 8 15,-4 0-8-15,-1-3-3 16,0 0-6-16,-1-4 18 16,1 0-10-16,1 0 1 15,-4-1 0-15,1-2-1 16,-2-1 2-16,-3-4-2 16,0-6-22-16,2-4 12 15,2-7-48-15,7-3-48 16,5-1-70-16,8 2-118 15</inkml:trace>
  <inkml:trace contextRef="#ctx0" brushRef="#br3" timeOffset="-86790.34">11549 8912 761 0,'0'0'1'15,"0"0"1"-15,0 0 17 16,-13-68 33-16,6 50-9 15,3 2 16-15,0 7-28 16,1 5 25-16,3 4-24 0,0 0-32 16,0 26-6-1,11 26 6-15,9 33 41 0,4 26-21 16,-2 26-12 0,-3 16-2-16,-4 16-6 0,-1 3 0 15,0-6-3-15,-1-12 0 16,3-18 1-16,-2-16-3 15,1-16 5-15,-1-13 16 16,0-14-16-16,-7-15-8 16,0-17 0-16,-4-15 8 15,-3-13-23-15,0-11 10 16,0-6-26-16,0-9-3 16,-13-21-115-16,-5-17-159 15,-4-18-8-15</inkml:trace>
  <inkml:trace contextRef="#ctx0" brushRef="#br3" timeOffset="-86324.08">11354 8930 93 0,'0'0'259'16,"0"0"-249"-16,0 0-10 0,14-64 91 15,-12 56-44-15,-2 4 38 16,0 4 68-16,0 0-63 16,0 7-53-16,0 20-25 15,0 17 52-15,0 14-19 16,-10 5-36-16,0-1 18 15,2-5-19-15,2-10-8 16,3-9 10-16,3-14-10 16,0-11-5-16,0-9-1 15,0-4-54-15,0-20 29 16,0-20 20-16,5-22-35 16,2-17 21-16,0-7 11 0,6 4 14 15,4 15 2 1,5 23 32-16,8 25 5 0,6 19-23 15,1 27 2-15,2 15 46 16,-1 4-42-16,-6-3-9 16,-1-6-13-16,-1-6 0 15,4-5-6-15,0-5-61 16,-2-9-64-16,-2-5-149 16</inkml:trace>
  <inkml:trace contextRef="#ctx0" brushRef="#br3" timeOffset="-85724.14">11520 10403 825 0,'0'0'17'16,"0"0"-11"-16,0 0 2 16,0 0 35-16,0 0-27 15,0 0 61-15,59 41-7 16,-26-1-49-16,2-1 2 16,0-3-2-16,2-5-17 15,-1-4 16-15,-2-6-20 16,2-2 0-16,-4-6-1 15,-3-7-17-15,-2-6-11 16,-4-5-65-16,-2-22-37 16,-3-14-52-16,-4-15-17 0,-3-8 86 15,-2 0 64 1,1 11 50-16,-3 19 110 0,-1 18 135 16,-1 16-107-16,-5 11-21 15,0 21-1-15,0 10-61 16,-9 7-22-16,-10 4-22 15,-3-1 2-15,-1-6-13 16,1-6-7-16,3-9 5 16,4-6-46-16,3-8-95 15,3-6-190-15</inkml:trace>
  <inkml:trace contextRef="#ctx0" brushRef="#br3" timeOffset="-81923.09">13067 9529 744 0,'0'0'121'0,"-90"10"-121"15,51-4-28-15,7 0 28 16,6-4 19-16,12 1 23 15,7-3 0-15,7 1-42 16,1-1-7-16,19 0 3 16,15 0 4-16,17 0 6 0,22-13-2 15,25-9 0 1,26-7 16-16,33-4-20 0,24-2 12 16,21 0 4-16,14 1-10 15,3 3-6-15,1 4 7 16,-10 3-5-16,-11 4-2 15,-23 3 1-15,-20 3-1 16,-22 3 8-16,-26 2-8 16,-24 3-8-16,-29 0-6 15,-27 2-30-15,-19-1-69 16,-10-1-43-16,-7-3 122 16,-12-3-64-16,-1-2-80 0</inkml:trace>
  <inkml:trace contextRef="#ctx0" brushRef="#br3" timeOffset="-81672.45">15389 8967 932 0,'0'0'8'0,"0"0"-8"16,0 0-10-16,0 0 10 15,0 0 28-15,64 24-4 16,-18-9 21-16,7 2-32 15,2 2-5-15,-3 5 10 16,-8 4-15-16,-12 4 7 0,-16 4-10 16,-16 5 0-1,-9 5-11-15,-25 1-1 0,-12 3 1 16,-4-4-39 0,2-4-51-16,10-6-61 0,8-7-320 15</inkml:trace>
  <inkml:trace contextRef="#ctx0" brushRef="#br3" timeOffset="-78437.08">16680 9032 1067 0,'0'0'0'16,"0"0"-14"-16,0 0-12 15,0 0 26-15,0 0 8 16,0 0-3-16,78-50 5 16,-52 73-10-16,2 10 5 15,-7 5 12-15,-8 6-17 16,-7-4 0-16,-6 0 3 15,-2-3 1-15,-12-7 4 16,-2-3-8-16,0-9 3 16,1-7 5-16,3-9-8 0,0-2-5 15,4-13-14-15,1-14-8 16,7-11 27-16,0-9-9 16,3-5 9-16,14 3-4 15,8 8 2-15,1 15 0 16,3 15 0-16,2 11-4 15,1 10 3-15,2 15 3 16,-2 7 5-16,-5 2 11 16,-7-1-16-16,-8-3 0 15,-7-1 8-15,-5-6-6 16,0-6 10-16,0-7-12 16,0-5 3-16,0-5-9 0,0-9 4 15,0-15-12-15,5-12-10 16,9-7 24-16,6-1 6 15,4 7-6-15,3 14 4 16,-3 16 7-16,-2 7-11 16,-3 16 0-16,-3 13 5 15,0 0 31-15,-2 2-15 16,-1-6-21-16,-2-3 2 16,-1-7 12-16,1-5-14 15,-1-6-11-15,0-4 10 16,4-5-34-16,2-17 29 15,2-8-9-15,-1-7 9 16,2-3 0-16,-4 7 7 16,-3 12-1-16,-5 13 0 15,-1 8-8-15,-4 13-1 0,3 9 9 16,3 6 10-16,2-2 4 16,1-1-13-16,6-6-1 15,2-3 8-15,3-5-6 16,2-9-2-16,0-2-3 15,0-2 3-15,-3-13-1 16,-4-6-6-16,-9-4-18 16,-8-5 17-16,-3-3 3 15,-19 1 5-15,-9 2 1 16,-5 10 12-16,-2 8 36 0,2 6-19 16,5 6-27-16,10 0 4 15,10 2-5-15,7 8 5 16,4 0-7-16,9 2-3 15,14-2-8-15,13-5 5 16,9-4-21-16,6-1 19 16,7-4-22-16,1-9 21 15,1-6-10-15,-3-4 19 16,-6-2-4-16,-8-4-12 16,-14 0-38-16,-15 5 14 15,-14 4 40-15,0 9 4 16,-19 10 67-16,-6 1-1 15,-5 18-9-15,-2 11-54 16,3 5 4-16,7 3 5 16,11-1-15-16,10-2 9 0,1-2-10 15,9-5 0-15,10-4-6 16,3-8 6-16,2-8-4 16,0-5-2-16,-1-2-6 15,-2-13 8-15,-3-8-11 16,-4-7 11-16,-6-7-3 15,-6-6-22-15,-2-8 22 16,0-7 5-16,-13-7 2 16,-5 0-1-16,-1 5 1 15,0 15 0-15,2 16 43 16,4 12-12-16,5 10-16 16,5 5-4-16,0 6 0 0,2 24 4 15,0 13-3-15,1 14-9 16,0 4 20-16,9-4-17 15,11-5 3-15,3-7-1 16,2-6-7-16,2-6 2 16,1-8-3-16,0-8 0 15,-1-12-11-15,0-5-1 16,2-11-1-16,-2-15-17 16,-2-9 12-16,-4-7-2 15,-5-8-7-15,-9-1-5 16,-7 5 28-16,0 11 4 15,0 17 4-15,-6 15 27 16,-1 3-17-16,1 23-3 16,4 9-5-16,2 6 3 15,2 1 16-15,18-5-25 0,8-7 6 16,6-5-6-16,1-6 5 16,1-8-11-16,0-5 3 15,2-3 3-15,1-6 5 16,0-13-5-16,-3-10-3 15,-5-12-5-15,-7-13-17 16,-10-10 14-16,-7-8-15 16,-5-8-8-16,-2-2 33 15,-2-1-12-15,-15 11 13 16,-4 21 8-16,-3 22 18 0,2 23 37 16,2 10-36-1,3 31-10-15,6 17 21 0,4 14-35 16,5 8 29-16,2 4-4 15,10-2-26-15,11-1 8 16,10-1-10-16,9-5-7 16,6-6 5-16,6-7-23 15,5-12-40-15,7-10-9 16,4-17-27-16,0-15-103 16,0-2-474-16</inkml:trace>
  <inkml:trace contextRef="#ctx0" brushRef="#br3" timeOffset="-76819.58">19326 8625 1143 0,'0'0'0'16,"0"0"-14"-16,0 0-9 16,0 0 23-16,-28 59 43 15,26-18-26-15,2 4 0 16,0-2 5-16,9-3-13 15,6-8-8-15,-1-7-1 16,3-7 0-16,-1-7-5 16,0-8 2-16,4-3 1 15,-2-5 0-15,1-18 2 16,-4-8-9-16,-5-8 9 16,-9-6-5-16,-1-4 0 0,-19 7 5 15,-7 10 0-15,-6 13 5 16,-2 16-2-16,-1 3 20 15,4 11-23-15,2 15 1 16,6 5 8-16,10 2-6 16,7 1-6-16,6-3 3 15,2-5-23-15,15-6 12 16,8-7-29-16,0-9-33 16,5-4-22-16,-1-10-33 15,1-13 50-15,-3-9-49 16,3-7 37-16,-1-4 90 15,2 3 5-15,-2 8 99 16,-3 13 58-16,-5 12-54 16,-4 7-23-16,-3 7-29 0,0 17-13 15,-1 8 8-15,-1 4-17 16,-2 3-12-16,-1-2 10 16,2-8-14-16,-2-5-4 15,0-7-7-15,-1-8-4 16,-2-6-6-16,3-3-8 15,2-14 11-15,5-14 1 16,1-11-1-16,1-3-3 16,-4 4 2-16,0 10-5 15,-2 10 2-15,1 11 4 16,0 6 0-16,2 1-3 16,2 0 7-16,5 0-2 15,-1 1 4-15,2-1-5 0,2 0-1 16,1-14 0-16,-1-5-35 15,-6-3 11-15,-7-1-17 16,-10 2 39-16,-2 2 0 16,-9 8 4-16,-12 6-2 15,-1 5 5-15,-1 3 2 16,2 17 29-16,5 6-32 16,5 3 14-16,7 1-10 15,4 3-1-15,0 0-7 16,4-4-1-16,9-3 1 15,4-9-4-15,1-4 3 16,2-9-6-16,1-4-8 16,0-8-1-16,3-15 3 0,5-7-10 15,-1-6 17-15,0-4-9 16,-2-1-3-16,-5 9 18 16,-9 11 2-16,-4 10 10 15,-4 11-2-15,0 0-10 16,6 15 0-16,3 6 38 15,4 2-19-15,2 0-13 16,6-3 6-16,2-4-11 16,5-4 7-16,4-6-8 15,5-6 4-15,2-1 0 16,1-16-4-16,-5-6-23 16,-7-4 10-16,-8-10-16 0,-9-8 14 15,-5-8-33-15,-8-9-3 16,-2-6 4-16,0-8-65 15,-7-2 14-15,-4 1 72 16,0 15 26-16,0 19 65 16,4 17 56-16,2 17-68 15,3 9-6-15,-1 8-43 16,0 19-4-16,0 14 34 16,0 12-13-16,3 8-8 15,0 8-5-15,0 5 5 16,5 5 6-16,0 5-19 15,2 9 0-15,2 9 7 16,0 4 10-16,7 6-2 16,6-2-15-16,5-7 0 0,6-6 14 15,6-12-12-15,1-14-2 16,2-15 13-16,-2-15-9 16,-1-12 33-16,-7-14-37 15,-5-9 0-15,-7-6-5 16,-6-10-11-16,-7-13 16 15,-7-9 9-15,0-8-7 16,-12-4 6-16,-13-4-8 16,-6-4-6-16,-8 1 6 15,-5-1-16-15,-5 6 8 16,-4 6 3-16,-2 11-2 0,2 10 2 16,4 7 5-1,7 7 0-15,13 3 4 0,11 0-3 16,9 0 0-16,5 2 0 15,4-4-1-15,0-7-14 16,14-10-33-16,16-12 20 16,12-16 16-16,12-11-17 15,7-2 0-15,2 6-16 16,-7 15 2-16,-8 19 42 16,-11 18 17-16,-15 4 11 15,-5 19 18-15,-6 9-3 16,-1 7 4-16,-3 3-2 15,-1-3-30-15,0-3 4 16,2-5-19-16,1-8 2 16,6-4-11-16,3-9-2 0,6-6-36 15,3 0-19 1,0-22-35-16,-5-9-130 0,-8-7-595 16</inkml:trace>
  <inkml:trace contextRef="#ctx0" brushRef="#br3" timeOffset="-76536.79">20927 8379 723 0,'0'0'248'0,"0"0"-248"16,0 0-68-16,0 0 68 0,0 0 4 15,76-11 4-15,-58-10 6 16,-2-4-14-16,-11-5 13 15,-5 0-12-15,-8 2 2 16,-14 8 19-16,-4 10 50 16,0 8-26-16,6 2-31 15,3 12-14-15,6 10 12 16,6 6-13-16,5 6-51 16,0 2-55-16,13-1-64 15,6-3-345-15</inkml:trace>
  <inkml:trace contextRef="#ctx0" brushRef="#br3" timeOffset="-76250.4">21303 7987 1215 0,'0'0'0'15,"0"0"-25"-15,0 0 20 16,0 0 5-16,8 96 13 16,2-21 45-16,4 5-21 15,0 2 0-15,-1-1-37 16,-1-7 2-16,-3-6-4 16,1-7-13-16,0-8-25 15,2-13-29-15,1-12-4 0,4-18 15 16,-1-10-111-16,-1-13-66 15,1-17-433-15</inkml:trace>
  <inkml:trace contextRef="#ctx0" brushRef="#br3" timeOffset="-75986.42">21658 7914 809 0,'0'0'247'0,"0"-60"-207"16,0 54-17-16,0 6 2 15,0 9-2-15,0 28-16 16,1 21 58-16,1 18 18 16,3 8-53-16,2-2-4 0,1-2-24 15,-1-4 0-15,-1-6 15 16,1-5-17-16,0-9-18 16,4-10-23-16,2-10-35 15,4-15 48-15,2-8-31 16,5-11 9-16,4-2 12 15,5-12-32-15,2-15 59 16,-3-8-210-16,-4-6-302 16</inkml:trace>
  <inkml:trace contextRef="#ctx0" brushRef="#br3" timeOffset="-75145.48">21997 8430 285 0,'0'0'271'0,"0"0"-11"16,0 0-85 0,0 0-75-16,0 0-73 0,0 0-5 15,7 19 23-15,-9 12-20 16,2 1-1-16,0-1-20 15,0-4 2-15,4-3-6 16,8-6 0-16,3-5-7 16,4-6 7-16,6-4-7 15,0-3 2-15,3-5-11 16,0-13-28-16,0-11 34 16,2-4 5-16,-1-1-1 15,-2 5-12-15,-5 11 18 16,-7 10 4-16,-4 8 5 15,-4 0-6-15,2 14 25 16,-2 5-7-16,-2 4 14 0,0 1-23 16,-1-5-6-16,-1-4 22 15,1-6-28-15,3-5-3 16,7-4 2-16,7-4-5 16,11-15 3-16,5-2-23 15,-2 3 10-15,-2 6 13 16,-8 6-1-16,0 5 4 15,1 1-1-15,5 0 3 16,5 1 4-16,6 5 12 16,3-3-13-16,1-3-2 15,2 0-3-15,6-3-9 16,-1-12-10-16,-5-5-6 0,-10-5-30 16,-15-7 5-1,-14-7 12-15,-9-1-56 0,0 4-170 16,-2 7 250-16,-8 11 14 15,1 9 169-15,0 4-57 16,0 5-35-16,-2 2-35 16,-3 12-10-16,-3 10-18 15,-1 10 22-15,1 7-9 16,0 12-8-16,2 9 9 16,-1 10-17-16,9 17 15 15,5 11 17-15,2 8-41 16,9 9 7-16,7-1 2 15,0-1-9-15,-3 0 3 16,-3-10-5-16,-8-9 0 16,-2-12 33-16,-16-19-27 0,-18-16 2 15,-11-19-4-15,-11-15 4 16,-5-13-16-16,1-3-1 16,6-23-17-16,13-17 22 15,17-19-11-15,19-20 4 16,5-23-2-16,29-19-14 15,22-16 15-15,25-7-52 16,23 9 14-16,8 29 15 16,-4 36-7-16,-8 46 42 15,-19 25 1-15,-17 21-1 16,-10 23-4-16,-14 9 3 16,-11-1 1-16,-10-3 8 0,-12-12-8 15,-2-6-7 1,-18-12-8-16,-13-7-137 0,-10-11-314 15</inkml:trace>
  <inkml:trace contextRef="#ctx0" brushRef="#br3" timeOffset="-74769.11">22448 8006 1175 0,'0'0'0'15,"0"0"0"-15,0 0 0 16,0 0-2-16,82 40 2 15,-54-40 0-15,0-13 4 16,-1-9 1-16,-8-7-10 16,-8-3 8-16,-11-4-3 15,-3 2 23-15,-21 4-23 16,-10 7-1-16,-2 9-10 16,-3 9 10-16,3 5-1 15,4 7-1-15,5 17-36 0,4 8-5 16,6 8-136-16,4 1-214 15</inkml:trace>
  <inkml:trace contextRef="#ctx0" brushRef="#br3" timeOffset="-74343.4">21349 8083 1048 0,'0'0'0'0,"0"0"-88"15,0 0 56-15,0 0 30 0,0 0-13 16,0 0 15 0,103-10 14-16,-42 4-2 0,7-3 13 15,2-1-20 1,-4 2 14-16,-9 1 26 0,-11 1-21 15,-12 1 9-15,-11 1-30 16,-12 2 3-16,-4-1-12 16,-5 3-9-16,-2-2-108 15,0 2-404-15</inkml:trace>
  <inkml:trace contextRef="#ctx0" brushRef="#br3" timeOffset="-42888.08">6261 6956 682 0,'0'0'0'15,"0"0"-37"-15,0 0 1 16,-25-64 36-16,18 46 15 16,0 2 18-16,0 1 16 0,1 0-44 15,1 2 16-15,-2 3 8 16,0 1-21-16,4 3 21 15,-1 0-14-15,2 4 1 16,0-1-1-16,-1 3-4 16,2 0-3-16,0 0 11 15,0-2-19-15,0 2 0 16,-1 0 0-16,2 0 2 16,0 0-2-16,-1 0-16 15,0 3 9-15,-2 10 7 16,-1 6 0-16,2 8 4 15,-1 4 4-15,3 3 0 0,0 9 7 16,0 8-12-16,0 9 6 16,0 0 28-16,0 0-30 15,0-2-2-15,0-7-3 16,-4-2-1-16,0-8 0 16,1-9-1-16,3-10 0 15,0-7 5-15,0-5-1 16,-2-5-4-16,1-3 0 15,0-2 0-15,-2-2 8 16,1-16-8-16,-1-11 1 16,1-8 7-16,-1-7-6 15,3-7-2-15,0-5-3 16,0-5-11-16,0-2 12 16,0 6-11-16,5 9 13 0,2 15 17 15,1 14-17-15,0 7 0 16,4 8-3-16,3 4 12 15,6 0 2-15,7 14-4 16,3 9 13-16,8 4 20 16,-1 3-25-16,1-1-9 15,-2-5-2-15,1-7-3 16,-3-8-1-16,-2-7 0 16,-5-2-8-16,-5-6 7 15,-7-6-20-15,-7-5 6 16,-6-2-9-16,-3 0-32 15,-3-1-98-15,-15 4-221 16</inkml:trace>
  <inkml:trace contextRef="#ctx0" brushRef="#br3" timeOffset="-41253.78">5307 7521 524 0,'0'0'356'16,"0"0"-355"-16,0 0 4 15,0 0 8-15,0 0 18 16,0 0-31-16,0 0-3 0,-29 11 3 15,64-22 15 1,9-2 2-16,8-5 18 0,4-1-19 16,-4 2-8-16,-2 2-2 15,-4-1 0-15,-8 4-1 16,-7 2-5-16,-10 3 0 16,-9 4 4-16,-6 3-4 15,-6 0 0-15,0 0 0 16,0 0-6-16,-13 0-35 15,-10 0-112-15,-8 8-123 16,-6 7-155-16</inkml:trace>
  <inkml:trace contextRef="#ctx0" brushRef="#br3" timeOffset="-41095.4">5315 7568 933 0,'0'0'0'0,"0"0"-81"0,0 0 60 15,0 0 21-15,72-7 49 16,-31-5-38-16,9-5-11 16,5-2-14-16,2-4-102 15,4 0-253-15</inkml:trace>
  <inkml:trace contextRef="#ctx0" brushRef="#br3" timeOffset="-40514.24">6068 7236 818 0,'0'0'10'15,"0"0"2"-15,0 0-10 16,0 0 10-16,0 0-4 0,0 0-8 15,34-18 47 1,18-2 1-16,8 0-39 0,1-1 7 16,-4-1-16-16,-7 3 0 15,-9 1-3-15,-9 3 10 16,-10 5-8-16,-6 2 1 16,-9 5 0-16,-5 2-5 15,-2 1 0-15,0 0-6 16,-8 0-89-16,-11 1-99 15,-3 8-162-15</inkml:trace>
  <inkml:trace contextRef="#ctx0" brushRef="#br3" timeOffset="-40300.19">6188 7287 203 0,'0'0'561'0,"0"0"-561"15,67-17-6-15,-25 2 6 16,4-1 31-16,-2 1-14 16,-1 2-11-16,-5 2-6 15,-4 0 5-15,-8 2-9 16,-6 3 4-16,-7 1-10 16,-5 1 3-16,-4 2-88 15,-4 0-103-15</inkml:trace>
  <inkml:trace contextRef="#ctx0" brushRef="#br3" timeOffset="-18093.15">5492 8741 1006 0,'0'0'0'0,"0"0"-60"16,0 0 36-16,0 0 24 15,0 0 17-15,0 0 6 16,0 0-23-16,0 0 4 16,21 18 12-16,1-13-16 15,12-3 0-15,9-2 4 16,7 0-3-16,10 0 19 16,6-9-20-16,7-2 0 15,6-2 24-15,1-1-20 16,1 1 2-16,-2-2-5 15,-4 1 0-15,-1 1 10 0,-1 1-11 16,-2-1 1-16,-3-1-5 16,3-1 10-16,-3-1-6 15,2-2 0-15,5 3 0 16,0-2 1-16,3-1-1 16,-1-2 0-16,-4-1 4 15,-2-3-4-15,-5 1-5 16,-4-1 5-16,-6 1 1 15,-5-2-1-15,-3-1 0 16,-1 0 0-16,3-2-4 16,0-3 14-16,2-3-20 15,2-1 14-15,3 0-4 16,-4 1 2-16,-1 1-2 16,-7 0 4-16,-8-2-3 15,-9-2-1-15,-3 0 0 0,-2-4-8 16,-1-1 17-16,1-2-16 15,0-3 13-15,-1-4-6 16,-3-5 0-16,1-2 3 16,-4-2-3-16,-2 0 0 15,-6 0 0-15,-5-1 3 16,-3 4-3-16,-4 1 0 16,-15 2 3-16,-3-1-3 15,-6 1-7-15,-4 1 5 16,-2 5 2-16,-2 2-1 15,0 6-1-15,-1 2 2 16,-2 3 6-16,-6 1-6 0,-1 1-7 16,-2-1 3-16,-4 3 5 15,-3 0-2-15,-6 3 1 16,-2 1 0-16,-2 2 0 16,2 1 0-16,3 1 0 15,2-1 0-15,7 5 5 16,3-2 2-16,5 4-7 15,2 0 0-15,1 3-3 16,-4 1 3-16,2 4 0 16,-4 0-2-16,0 3 5 0,-2 0-6 15,1 1-6 1,-3 2 8-16,0-3-6 16,-1 4-5-16,-1 0 9 0,-1 2-5 15,1 0 3-15,-4 0 2 16,-4 2 3-16,0 7 0 15,-1 1 4-15,0 2-3 16,-3 1-1-16,2 4 0 16,-1-1 3-16,1 1-7 15,6 3 3-15,5-1 1 16,2 1 0-16,6 0 0 16,4 0-2-16,3-1-8 15,6 2 20-15,5 0-10 16,6 1 0-16,-1 0 0 15,-1 2-5-15,-3 4 6 0,-4-1-1 16,-4 3 0-16,3 0 0 16,-3 0 2-16,3-3-2 15,-1 0 0-15,3 0 5 16,1-1-3-16,4 5-2 16,-1 0 0-16,2 6-1 15,1 2 1-15,-2 3 0 16,-1 0 3-16,2-1-5 15,0-1 4-15,6 0-2 16,3-2 0-16,5 0 1 16,5 0-5-16,0 2 4 15,0 9-1-15,0 4 1 16,-1 6 0-16,1 2-1 0,1-2-1 16,1 1 2-16,0-4-5 15,0 0-2-15,8-3-17 16,1-3 23-16,4-3-13 15,1 1 14-15,2 0 0 16,3 4-10-16,1 2 8 16,2 1-6-16,2 0 5 15,3-1-5-15,2-5 8 16,3-2-20-16,4-7 5 16,3-6 12-16,4-5 3 15,0-3-13-15,8-6 13 16,1-3-2-16,5-3 3 15,2-2-4-15,-2-2 4 16,0-3-1-16,0-2 0 0,-2-3-18 16,-3-2-27-16,-7 0-113 15,-7-4-137-15</inkml:trace>
  <inkml:trace contextRef="#ctx0" brushRef="#br3" timeOffset="-14472.65">6370 8030 466 0,'0'0'294'0,"0"0"-285"16,62-44-5-16,-41 29-4 16,-6 5 18-16,-6 2-6 15,-4 5 5-15,-3 2 18 16,-2 1 20-16,0 0 3 16,0 0-33-16,0 0 0 15,-4 0-11-15,-12 0-14 16,-8 8-1-16,-12 11 0 15,-13 13 1-15,-15 13 11 16,-14 14-11-16,-19 14 2 0,-10 15-7 16,-9 11 10-16,-3 5-1 15,8-1-4-15,8-1 0 16,8-7 4-16,8-7-4 16,9 0 4-16,1-2-7 15,2 4 3-15,-2 2-12 16,1 0 10-16,4-5-8 15,5-6 10-15,9-4 6 16,7-8 0-16,6-7-1 16,11-9-5-16,8-6 5 15,6-7-3-15,7 1 0 0,1-1 5 16,2 4-7 0,-3 2 3-16,-4-1-9 0,0-2 12 15,-1-7-5-15,4-5-1 16,3-5 0-16,3-6-3 15,1-5-5-15,1-5-6 16,2-3-14-16,-1-1-72 16,-1-4-58-16,-1-2-88 15,-2 0-125-15</inkml:trace>
  <inkml:trace contextRef="#ctx0" brushRef="#br3" timeOffset="-14171.51">4317 9939 812 0,'0'0'129'0,"0"0"-129"15,0 0-85-15,0 0 85 16,33 78 55-16,-18-30-9 16,-3-2-21-16,-1 0-6 15,0-6 8-15,-2-5-12 16,1-8 12-16,1-4-27 15,5-8-2-15,6-7-4 16,1-8-3-16,12-4 1 16,6-17 8-16,7-7 2 15,8-5 15-15,6-1-17 16,1 2 0-16,-1 2-2 0,-1 4-7 16,-8 7-60-16,-8 6-94 15,-13 8-205-15</inkml:trace>
  <inkml:trace contextRef="#ctx0" brushRef="#br3" timeOffset="-12341.07">1803 10973 901 0,'0'0'17'0,"0"0"-17"16,0 0-5-16,0 0-7 15,0 0 12-15,0 0 5 16,11 80 73-16,-4-33-57 15,-2 0-9-15,-5-2 14 16,0-5-24-16,0-1 9 16,0-5-6-16,0-5 3 15,-5-6 1-15,1-10-9 16,2-6 0-16,1-5 2 0,-1-2-2 16,-1-7-10-16,-3-15-25 15,-1-10 25-15,0-6 4 16,3-4 11-16,4 4-5 15,0 7 0-15,0 11 1 16,4 11-2-16,8 7 1 16,3 2-7-16,6 9 4 15,2 8 6-15,2 1 1 16,-1 0 2-16,-3-4-6 16,2-6 4-16,-7-2-4 15,3-6-13-15,-4 0 13 16,3-12-45-16,-2-12 14 15,3-10 28-15,-4-8-37 0,3-6 21 16,-6-1 2 0,2 4 17-16,-1 11 16 0,-4 15 10 15,5 15 29-15,-4 12-30 16,3 28 5-16,1 17 70 16,-3 16-67-16,-2 2-17 15,-4-2 4-15,-1-1-19 16,1-6 7-16,3-3-6 15,2-5-2-15,4-4-3 16,-1-10-45-16,1-10-52 16,-1-13-9-16,-1-15-118 15,-1-6-186-15</inkml:trace>
  <inkml:trace contextRef="#ctx0" brushRef="#br3" timeOffset="-11273.54">2410 11237 489 0,'0'0'373'0,"0"0"-302"15,0 0-38-15,0 0 49 16,14 81-41-16,-7-44-5 16,2-7-27-16,3-3 5 15,3-6-14-15,1-4 0 16,3-5 0-16,1-6-1 16,-1-6-13-16,-1 0 7 15,-1-14-31-15,-5-10 26 16,-10-9 10-16,-2-6 2 15,-4-3 19-15,-16 4-19 16,-5 7 2-16,-1 9 18 0,-1 7-18 16,7 9 14-16,4 4-4 15,9 0-9-15,5 2-1 16,2 0-2-16,6 0-3 16,17 0-5-16,9 0 8 15,9 0-11-15,2-4 1 16,5-7-23-16,-2-5-7 15,-3-3-26-15,-2-2-2 16,-10 2 29-16,-10 6-5 16,-12 7 5-16,-9 6 39 0,-4 0 77 15,-17 15-22 1,-2 10-27-16,-4 6 14 0,2 3 13 16,7 0-32-1,6-3-2-15,12 0-8 0,0-2-12 16,12-4-1-16,6-6-4 15,5-5-1-15,1-9-5 16,-1-5-3-16,-2 0-9 16,-3-10 5-16,-2-9 10 15,-5-9 7-15,-6-3 0 16,-5-9 1-16,0-7-6 16,-9-8 2-16,-5-6-4 15,-4-3 0-15,2 3-3 16,-2 10 10-16,1 18 10 15,7 15 37-15,3 11 19 0,2 7-39 16,3 10-23-16,0 20 2 16,2 12 1-16,0 10 22 15,2 1-20-15,14-1 2 16,5-2 10-16,1-4-19 16,6-2 2-16,1-4-3 15,3-7 3-15,4-7-8 16,1-12 2-16,-3-12-9 15,0-2 6-15,-2-21-18 16,-3-13-9-16,-6-8 15 16,-9-12 8-16,-5-1 9 15,-9 5-14-15,0 15 14 16,-2 14 9-16,-7 16 11 16,1 5 5-16,2 13-14 0,4 16-10 15,2 9 31-15,0 0-27 16,14-1-5-16,8-7 14 15,8-3-14-15,2-4 0 16,4-6-2-16,0-7 2 16,3-6-2-16,2-4 1 15,-2-14-12-15,0-11 9 16,-6-11-9-16,-7-12 10 16,-8-10-9-16,-7-10 4 15,-6-11 1-15,-5-5-28 16,-2 2-1-16,-15 9 31 0,-3 20 5 15,0 23 4 1,4 16 52-16,4 14-9 0,1 9-10 16,1 29-36-16,2 16 14 15,3 10 29-15,5 4-33 16,5-2 1-16,18 0-12 16,6-1-11-16,3-5-15 15,7-3-79-15,6-4 2 16,1-3-3-16,-1-2-639 15</inkml:trace>
  <inkml:trace contextRef="#ctx0" brushRef="#br3" timeOffset="-8989.43">2441 12248 991 0,'0'0'0'0,"-8"-61"-19"15,8 32 19-15,0 5 2 16,0 14 17-16,0 8 0 16,0 2 20-16,0 9-34 15,1 22 4-15,3 12 39 0,0 8-24 16,1-2-8-16,0-7-12 16,3-6 4-16,4-5 1 15,2-5-9-15,4-9-7 16,0-6 1-16,2-10-19 15,3-1 2-15,-2-17-19 16,3-10 22-16,-3-12 17 16,-3-7-4-16,-6-5 1 15,-4 3 0-15,-5 9 6 16,-3 9 8-16,0 18-1 16,0 8 6-16,0 4 30 15,0 12-43-15,-3 16 0 16,0 11 23-16,3 5-16 15,0-4 8-15,2-9-12 16,12-4-3-16,1-8 0 0,6-5-2 16,-1-9-2-16,1-5-16 15,1-3-13-15,1-17 20 16,0-9 5-16,-1-7 1 16,-3-8 3-16,1 1 0 15,0 8 4-15,-3 11 4 16,-3 15-4-16,-3 9 0 15,-2 18 4-15,-2 11 10 16,-3 8 28-16,-1-3-32 16,-1-3 1-16,-2-8 0 15,0-7-9-15,4-7 15 16,-1-4-17-16,6-5-21 0,2-5-15 16,5-17-6-16,7-6 25 15,4-6 8-15,5 9 9 16,-4 12-2-16,-1 13 2 15,-2 4 0-15,-3 15 16 16,2 3 15-16,0 2-7 16,2-3-14-16,1-4-2 15,2-6 8-15,1-5-16 16,1-6-2-16,2-6-8 16,-2-16-6-16,-5-7 10 15,-6-8-2-15,-11-5 0 16,-9-4 8-16,0-1-2 15,-18 6-13-15,-5 13 15 0,-4 14 0 16,2 14 41-16,0 4-19 16,2 17-14-16,7 11 4 15,4 8-7-15,8 6 4 16,4-2 10-16,1-3-19 16,14-9-1-16,4-4 0 15,2-7-6-15,0-8 6 16,3-8-22-16,-4-5-3 15,-2-2 8-15,-2-15-12 16,-3-11 30-16,-5-9 6 16,-4-12-6-16,-4-10-4 15,0-10-27-15,0-9-22 0,-12-6 5 16,-3 1-17-16,1 6 65 16,-4 16 17-16,1 20 59 15,3 17 22-15,4 15-47 16,3 9-33-16,2 3-17 15,1 25 12-15,2 15-3 16,2 14 7-16,0 4-9 16,13 3 11-16,8-1-19 15,4-5 1-15,2-3-3 16,5-4 2-16,-1-7-6 16,6-8 6-16,-1-11-8 15,-2-14 0-15,-1-10-12 16,-4-1-18-16,-4-22 28 15,-7-9-3-15,-2-12 3 16,-6-6 0-16,-6-5-14 0,-4 4 15 16,0 15-3-16,0 13 12 15,-7 18 60-15,0 4-29 16,-2 22-26-16,2 12 13 16,3 10-7-16,4 3 9 15,0-3-11-15,7-2-3 16,11-8-6-16,2-3 0 15,7-10 0-15,1-9-1 16,4-11-10-16,-2-2-1 16,-1-26-41-16,-2-12 40 15,-2-6 9-15,-4-5 5 16,-5 7-6-16,-7 13 9 0,-3 13-4 16,-4 13 12-16,1 4-12 15,1 12 8-15,8 9 4 16,7 5 7-16,3-1-8 15,4 0-11-15,1-5 1 16,2-5-8-16,5-10-13 16,0-5 11-16,2-5 3 15,1-15-12-15,-3-7 8 16,-6-4 6-16,-10-6-7 16,-9-9-4-16,-9-8-12 15,0-9-20-15,-5-4 9 16,-8-3-26-16,-3 6 64 15,3 9 26-15,0 19 58 0,5 14-8 16,1 14-25 0,7 7-27-16,-2 1-24 0,1 16-12 15,1 16 12-15,-1 15 39 16,1 12-26-16,0 9 15 16,0 6-18-16,0 11-6 15,0 12 22-15,1 8-22 16,9 5 17-16,4 3-4 15,3-4-5-15,4-4-12 16,-1-6 0-16,5-9 0 16,1-12-6-16,1-11-4 15,-2-11 4-15,0-16 1 16,-3-12-11-16,-3-12 16 0,-1-13-35 16,-4-3-9-16,-4-3 41 15,-3-15 2-15,-3-2 1 16,-4-8 10-16,0-3-8 15,-12 0 20-15,-11-6-14 16,-8-3-7-16,-11-4 9 16,-13-2-3-16,-8 3-7 15,-8 6 5-15,-4 8-5 16,0 10 6-16,4 6 14 16,12 6-20-16,19 0 25 15,17 2-25-15,16-7-1 16,7-11-31-16,11-19 1 15,21-22 9-15,20-21-32 16,15-15 2-16,8 8-16 0,-1 18 0 16,-3 28 42-16,-11 30 26 15,-13 16 0-15,-10 18 13 16,-14 20 7-16,-8 9 41 16,-6 2 6-16,-5-3-34 15,3-10-23-15,3-9 0 16,1-9-10-16,5-9-8 15,3-7-44-15,3-2-40 16,5-13 4-16,-1-14-144 16</inkml:trace>
  <inkml:trace contextRef="#ctx0" brushRef="#br3" timeOffset="-8705.59">4527 11915 588 0,'0'0'0'0,"0"0"-102"16,0 0 95-16,77-43 7 16,-61 21 4-16,-8-1 130 15,-8 0 24-15,0 5-62 16,-13 3 3-16,-7 7-26 15,-1 7-31-15,-1 1-22 0,4 6-12 16,2 10-6 0,9 6-2-16,7 3-3 0,0-2-67 15,10 1-164 1,11-4-247-16</inkml:trace>
  <inkml:trace contextRef="#ctx0" brushRef="#br3" timeOffset="-8388.91">4900 11606 907 0,'0'0'24'15,"0"0"-6"-15,0 0 5 16,0 0 26-16,48 67 28 16,-29-3-3-16,-2 5-48 15,1 3-3-15,-4-6 21 16,0-6-32-16,-1-5-1 16,-3-5-11-16,1-8-9 15,-1-8-12-15,-4-8-42 16,1-15-14-16,1-11-47 15,0-8-139-15,1-25-284 16</inkml:trace>
  <inkml:trace contextRef="#ctx0" brushRef="#br3" timeOffset="-8172.15">5212 11497 486 0,'0'0'601'0,"0"0"-579"16,0 0-13-16,0 0 0 15,0 0-1-15,0 84 53 16,0-26-36-16,0 8 10 16,2 0-16-16,5-3-4 0,0-1 2 15,2-4-17 1,0-7-5-16,0-1-47 0,7-9-31 16,2-12 15-16,3-11-187 15,1-14-154-15</inkml:trace>
  <inkml:trace contextRef="#ctx0" brushRef="#br3" timeOffset="-7137">5485 11906 694 0,'0'0'385'0,"0"0"-385"15,0 0-11-15,0 0 11 16,0 0 22-16,21 65-9 15,-12-44-1-15,2-2-7 0,0-3 17 16,3-3-22-16,0-4 0 16,1-3-9-16,2-5 3 15,3-1 1-15,-2-1-3 16,2-14 6-16,-6-6 2 16,2-2 3-16,-2 1-3 15,0 1 12-15,-1 6-11 16,-4 6 3-16,-2 7 2 15,2 2-4-15,-2 0 11 16,0 12-5-16,0 3 2 16,2 0 4-16,-3 0-9 15,0-5 3-15,-3-4-8 16,1-4 2-16,0-2-4 0,5-4-12 16,4-10 14-16,3-3-1 15,5 3 1-15,6 5 0 16,4 5-2-16,11 4 9 15,12 0 2-15,8 0-9 16,4 0 0-16,4 0 0 16,1 0 0-16,-1-9 0 15,-1-2-2-15,-10-4 4 16,-11-1-3-16,-14 0 1 16,-19-1 0-16,-15-2 2 15,0 0 2-15,-11 0 1 16,-2 1-2-16,-1 5 0 0,1 4 22 15,1 5-12 1,5 4-5-16,-2 0-3 16,1 6-5-16,1 9 6 0,1 2-6 15,0 1 7-15,5-1-13 16,1-5 6-16,0-1-16 16,0-6 5-16,3-3-11 15,7-2-16-15,3 0-4 16,1-5 27-16,0-3 11 15,-1 0 4-15,-4 4 0 16,-3 2 9-16,-2 2-7 16,-3 0 0-16,1 0-1 15,-1 9 11-15,2 8 24 16,-2 7-25-16,0 5-4 0,0 9 14 16,4 10-16-16,2 12 0 15,5 17 41-15,6 10-42 16,0 14 10-16,2 8-7 15,1 0 4-15,-3-2 4 16,-2-7-14-16,-5-11-1 16,-9-13 0-16,-2-16 5 15,-24-15 14-15,-10-14-19 16,-10-11 2-16,-5-16-5 16,-2-4 3-16,1-19-1 15,6-15 1-15,6-13 10 16,4-18 2-16,11-22-12 15,11-26-28-15,12-22-27 0,19-6-6 16,26 15-2 0,8 27 45-16,10 37 18 0,2 32 24 15,-2 24-24-15,2 8 6 16,-5 22-16-16,-6 9 11 16,-8 4-5-16,-13 0-7 15,-16-6-43-15,-17-6-64 16,-9-9-146-16,-21-7-36 15</inkml:trace>
  <inkml:trace contextRef="#ctx0" brushRef="#br3" timeOffset="-6738.46">5789 11491 1113 0,'0'0'0'0,"0"0"0"16,0 0 1-16,0 0 4 0,0 0-5 16,0 0 0-16,38 23 0 15,-18-31 1-15,0-13 0 16,-1-8 3-16,-8-5-2 16,-8 0 0-16,-3 4 15 15,-10 6-14-15,-15 11 17 16,-6 11-20-16,-4 4 0 15,-1 23-3-15,4 9-1 16,9 6-57-16,7-1-27 16,7-5-316-16</inkml:trace>
  <inkml:trace contextRef="#ctx0" brushRef="#br3" timeOffset="-6246.86">4964 11797 851 0,'0'0'146'15,"0"0"-122"-15,-78 27 6 16,65-22 5-16,10-4-20 16,3-1-15-16,14 0-34 15,23-8 33-15,19-11 1 0,20-4 2 16,8-2 17-16,0 1-13 16,-5 3-3-16,-15 5 18 15,-9 6-18-15,-20 3-2 16,-18 5-2-16,-10 2-23 15,-7 0-12-15,-7 0-61 16,-16 3-277-16</inkml:trace>
  <inkml:trace contextRef="#ctx0" brushRef="#br3" timeOffset="15305.39">5315 12876 893 0,'0'0'23'0,"0"0"-17"16,0 0 7-16,0 0 1 16,0 0 12-16,0 0 28 15,0 0-36-15,0 0-6 16,0 0-12-16,-21-9-4 16,33 9 4-16,12 0 2 15,10 0 0-15,14 0 6 16,2 0-5-16,3 0-2 15,-1 2-1-15,-2-1 0 16,-4-1-3-16,-3 0 3 0,-5 0 0 16,-3 0-2-16,-11 0 2 15,-8-1-2-15,-9 0-2 16,-6 0 1-16,-1-2 3 16,-1 3 3-16,-15-5-3 15,-7-1-7-15,-6 2-20 16,-3-1 7-16,-1 0 9 15,0 0 11-15,4-2 10 16,8 0-10-16,3 2 0 16,8-1 20-16,3 2-19 15,4 1 4-15,3 3-5 16,0 0-3-16,0 0 2 16,0 0-8-16,4 0 7 0,10 0 0 15,6 0 2 1,4 0 0-16,0 3 1 0,3 1 1 15,-4 2-2-15,2-2 0 16,-3-1 0-16,-1 2 3 16,-3 0 1-16,-4-1-7 15,2 0 3-15,-6 0 0 16,-2-2 1-16,-3 1-1 16,1-1 0-16,-5 0-2 15,-1-2 2-15,0 0-2 16,0 3 2-16,0 0 14 15,-9 4 6-15,-8 3-20 0,-7 4 3 16,-4 2-1 0,0 3 1-16,2 0-6 0,6-1 2 15,5 1-36-15,7 0-46 16,5-1-72-16,3-2-147 16</inkml:trace>
  <inkml:trace contextRef="#ctx0" brushRef="#br3" timeOffset="58323.54">2126 10345 594 0,'0'0'24'15,"0"0"-19"-15,0 0-5 0,0 0 32 16,69-67 12 0,-58 56-4-16,-4 2 5 0,-3 2-2 15,-4 1 30-15,0 1-30 16,-7-3-22-16,-11 4 16 16,-5-1-37-16,-6 5 0 15,-5 0-4-15,-7 3 4 16,-3 14 18-16,-8 6-18 15,-4 4 12-15,-2 7-12 16,-1 2 4-16,6 6 0 16,1 5-8-16,4 2 2 15,5 2 2-15,3-2 6 16,6-3-2-16,9-4 5 16,8-5 0-16,10-4-8 0,5-2-1 15,2-2 0-15,2 1-4 16,10 1 4-16,6 2 0 15,2 1 4-15,3 1-3 16,4-1-1-16,3-1-2 16,-2-2 2-16,-1 0 3 15,-2-3-3-15,-3-2-7 16,-3-2 7-16,-4-4 2 16,-5 0-2-16,-8-2-10 15,-2-2 4-15,0 1-8 16,-11-1 1-16,-7 1 7 15,-3 0 5-15,-6-1 0 16,-1-2-1-16,-1-2-2 0,6-4 8 16,2-4 8-1,5-1-12-15,5-3-6 16,4 0 3-16,3 0 3 0,4 0-2 16,0 0 1-16,0 0-16 15,0 3 7-15,3 4-12 16,10 10 17-16,9 8 3 15,6 12 4-15,4 14 0 16,2 12-2-16,-4 9 6 16,-5 5-8-16,-4 6 2 15,-6 3 0-15,-6 3-2 16,-5 7 8-16,-4 1 10 16,0 2 2-16,-1 1 0 15,-5-6 33-15,2-1-31 16,4-2-14-16,5-3 5 0,15-9-10 15,12-8 2-15,4-8-3 16,15-11 3-16,5-7-12 16,15-10 4-16,11-13-10 15,4-15 11-15,7-7-31 16,0-29-10-16,-1-22-39 16,-6-19-113-16,-10-16-369 15</inkml:trace>
  <inkml:trace contextRef="#ctx0" brushRef="#br3" timeOffset="59374.49">1748 10596 805 0,'0'0'54'15,"0"0"-43"-15,0 0-4 16,0 0 12-16,-82 48 35 16,32-31-26-16,-6-1-17 15,-9-2 16-15,-5-3-12 16,0-7 30-16,-5-4-39 16,2-5-5-16,0-21-1 15,5-16-28-15,8-16 19 16,3-16 5-16,3-15-9 0,11-9 13 15,5-3 2-15,10-3-1 16,12 3 5-16,11 6-2 16,3 5-4-16,2 8-3 15,0 7-20-15,7 8 1 16,4 9 7-16,-2 11-7 16,5 9 19-16,-3 8-4 15,-2 7 7-15,-2 9 0 16,-2 4 6-16,-1 4-2 15,-3 2-4-15,-1 1 0 16,1 3 0-16,-1 0 3 16,0 0 9-16,0 0 0 0,0 0-7 15,0 0 0-15,-1 13 6 16,-11 13-11-16,-7 13 12 16,-10 11-11-16,-5 5 9 15,-3-1-10-15,3-7-8 16,5-14 0-16,13-16-3 15,9-15 11-15,7-12-14 16,0-30-81-16,18-19-13 16,10-22 19-16,10-8 89 15,8 9 6-15,3 13-5 16,0 24 65-16,-4 24 2 16,-2 18-41-16,-7 1 0 15,-1 14 4-15,1 2-30 0,-1-3 5 16,6-5-6-1,9-8-47-15,9-4-113 0,5-17-267 16</inkml:trace>
  <inkml:trace contextRef="#ctx0" brushRef="#br3" timeOffset="60027.7">121 7963 715 0,'0'0'0'16,"0"0"0"-16,30 96 89 15,-14-30 3-15,2 17-25 16,-2 10-24-16,-1 7-17 15,-3 0-23-15,0-9-3 16,-1-7-9-16,-4-12-46 16,2-10-61-16,9-11-38 15,-2-14-158-15</inkml:trace>
  <inkml:trace contextRef="#ctx0" brushRef="#br3" timeOffset="60577.67">624 8328 901 0,'0'0'8'16,"0"0"-5"-16,0 0-3 16,-16 70 16-16,10-31 23 15,3 3 0-15,3 0-21 16,0-2-10-16,9-2-8 15,7-5 1-15,2-8-3 16,0-4-5-16,-2-8-12 0,1-7 11 16,-4-6-7-1,-2 0-39-15,-1-12 20 0,-2-10 34 16,-1-8 0-16,-4-7 3 16,-1-5-3-16,0-4 0 15,1 5 0-15,3 9 9 16,1 11 0-16,3 12-2 15,1 9 20-15,4 0-26 16,4 13 16-16,6 10 20 16,2 2-13-16,2 3-6 15,1-4-12-15,5-3-1 16,1-5-10-16,3-6 4 16,2-8 1-16,0-2 0 15,-1-16-3-15,-1-12 3 16,-7-4 0-16,-11-5 2 0,-17-1 15 15,-6 2-9-15,-25 7 7 16,-9 12 10-16,-8 13-19 16,-2 4-6-16,-2 20-7 15,0 4-5-15,6 3 10 16,7-4-29-16,17-5-9 16,9-3-70-16,7-6-215 15</inkml:trace>
  <inkml:trace contextRef="#ctx0" brushRef="#br3" timeOffset="60844.23">185 8214 1020 0,'0'0'0'16,"73"-38"-93"-16,-1 7 93 16,8-3 45-16,9-4-16 15,-9-2 15-15,-5 2-22 16,-12 5-8-16,-15 8-7 16,-20 12-4-16,-15 6-3 15,-12 7-4-15,-1 0 0 0,-4 0-15 16,-11 5-215-16</inkml:trace>
  <inkml:trace contextRef="#ctx0" brushRef="#br3" timeOffset="61608.84">1846 7915 1046 0,'0'0'15'0,"0"0"-15"15,0 0 5-15,-66-11 16 16,41 28-9-16,0 8 0 15,4 8-6-15,3 1-6 16,11 1 0-16,7-1 1 16,7-3-1-16,28-5-25 15,13-5 2-15,8-4 10 16,6-2 11-16,-7-2-6 16,-10 1 8-16,-13 0-3 15,-19-1 3-15,-13 4-20 16,-11 6 20-16,-30 4 5 15,-11 2 20-15,-10-3-11 16,0-2 0-16,6-8 20 16,11-4-15-16,15-6-12 0,14-6 4 15,16-1-11-15,6-23-31 16,27-14 3-16,16-18 27 16,15-10-10-16,9-4-11 15,2 3-34-15,5 11-35 16,-5 13 80-16,-10 17 11 15,-17 21 4-15,-20 5-3 16,-14 26 14-16,-14 9 54 16,0 6 5-16,-2 1-36 15,-3-2-25-15,3-2 1 16,2-5-14-16,5-8 2 16,8-5-14-16,6-8 10 0,1-6-19 15,0-6-50 1,0-3-78-16,-4-13-85 0,-4-6-181 15</inkml:trace>
  <inkml:trace contextRef="#ctx0" brushRef="#br3" timeOffset="61876.49">2082 7777 896 0,'0'0'0'0,"0"0"-86"16,0 0 80-16,0 0 6 16,72-32 17-16,-57 10 1 15,-1-4 31-15,-10-1-10 0,-4 0-7 16,-13 6 30-16,-17 7-33 16,-1 7 26-16,-4 7-51 15,4 2 0-15,6 13-8 16,6 6 2-16,10 7-8 15,7 8-30-15,2 6-108 16,7 3-143-16</inkml:trace>
  <inkml:trace contextRef="#ctx0" brushRef="#br3" timeOffset="62759.88">2389 7942 916 0,'0'0'0'15,"0"0"-27"-15,0 0 19 16,0 0 8-16,0 0 17 15,65-12-10-15,-44 44 59 16,-3 5-31-16,-4 2-19 16,-4-2-13-16,-5-3-3 0,-3-4 0 15,-2-5 6 1,0-7-4-16,0-4-4 0,0-6-4 16,0-7-5-16,-2-1 3 15,-3-9-4-15,-1-14-45 16,1-11 56-16,1-9 1 15,4-5-1-15,0 0-34 16,4 9 26-16,10 12 9 16,1 14 0-16,2 13 5 15,3 0 17-15,3 12-21 16,-1 8 19-16,-1 2-16 16,-5 1-2-16,-3-3-4 0,-5-3 2 15,-4-5-2-15,-3-4-8 16,-1-8-40-16,0-1 31 15,2-18-6-15,2-10-65 16,3-6 52-16,4 3 38 16,0 7 20-16,3 11 43 15,5 13-29-15,1 1-5 16,5 14 12-16,2 9-7 16,1 0-19-16,3 0-15 15,-2-3 0-15,-1-4 5 16,2-3-5-16,-5-5-4 15,0-7-13-15,-2-1-2 16,-2-7-2-16,-4-13-4 16,-5-9 4-16,-8-9 15 0,-4-7-30 15,-2-8-33-15,-16-11-56 16,-1-12-47-16,-5-6 26 16,1-5 146-16,3 10 137 15,1 17 94-15,8 22-80 16,4 19-22-16,4 13-47 15,3 6-49-15,0 10-23 16,0 23-6-16,6 21 58 16,7 22 0-16,3 17-27 15,4 14-2-15,3 17-12 16,7 4 6-16,6 4 23 16,5-8-48-16,0-16 6 15,2-12 5-15,-4-14-13 0,-3-12-5 16,-8-11-7-16,-7-13-34 15,-11-12-17-15,-5-12-40 16,-5-12-97-16,-5-10-281 16</inkml:trace>
  <inkml:trace contextRef="#ctx0" brushRef="#br3" timeOffset="63426.68">3143 7835 969 0,'0'0'0'0,"66"-27"-9"0,-32 31 9 16,-4 23 13-16,-12 9 49 16,-9 4 8-16,-9 0-58 15,0-3 0-15,-11-7-8 16,-1-10-2-16,8-8 1 15,2-9-3-15,2-3-6 16,0-2 1-16,6-20-16 16,12-16 21-16,6-18 0 15,3-13-6-15,-2-11-30 16,-3-4 2-16,-10 0-19 16,-8 4-16-16,-4 11 21 0,-4 14 48 15,-8 16 20-15,-3 15 57 16,5 11 38-16,4 8-74 15,3 3-24-15,3 2 8 16,0 12-22-16,0 20-3 16,0 18 9-16,5 11 9 15,7 7-7-15,6 4-10 16,4-6 4-16,9-8-1 16,5-7-4-16,9-12 0 15,5-10-1-15,2-9 3 16,1-14-3-16,-6-6 1 15,-3-11-13-15,-9-20 12 16,-9-7-20-16,-7-15 5 16,-12-5 1-16,-7 5-30 15,-7 18-2-15,-19 20 41 0,-6 15 6 16,1 12 6-16,10 16 36 16,10 7 11-16,11 2-25 15,8 0-4-15,18-6 1 16,10-8-20-16,12-9-4 15,7-10 8-15,2-4-4 16,0-9-5-16,-8-13 0 16,-8-3-8-16,-13-4-12 15,-10-8-25-15,-13-6-36 16,-5-4-149-16</inkml:trace>
  <inkml:trace contextRef="#ctx0" brushRef="#br3" timeOffset="64160.53">513 9131 1050 0,'-66'-2'0'15,"8"2"-31"-15,6 0 21 16,18 0 10-16,18 0 13 15,16-1-13-15,27-7-13 16,33-5 13-16,31-8 6 0,33-14-6 16,25-8 31-16,33-13-26 15,32-7 9-15,20-6-7 16,8-3-5-16,5 1-4 16,-12 1 1-16,-14 9 1 15,-21 5 3-15,-30 8-3 16,-31 13-2-16,-32 9-1 15,-32 11 1-15,-31 9-4 16,-29 3-33-16,-15 3-47 16,-33 0 79-16,-24 3-49 15,-22 9-337-15</inkml:trace>
  <inkml:trace contextRef="#ctx0" brushRef="#br3" timeOffset="64478.1">353 9195 1119 0,'0'0'0'16,"0"0"-211"-16,101 0 171 15,-13-11 29-15,24-10 11 16,29-10 33-16,27-7 13 15,32-8 22-15,21-6-34 16,11-4-21-16,3-5 10 16,-12 3-15-16,-14 1 7 0,-25 12 5 15,-34 10-17-15,-36 11 6 16,-34 11-9-16,-34 6 0 16,-24 5-10-16,-22 1 0 15,-6 0-43-15,-24 0 12 16,-16 1-370-16</inkml:trace>
  <inkml:trace contextRef="#ctx0" brushRef="#br1" timeOffset="112550.34">385 7917 842 0,'0'0'168'16,"0"0"-166"-16,0 0 7 16,0 0-9-16,-62-7 0 15,53-3 8-15,-4-2 0 16,-1-9-1-16,-2-4-7 16,7-12 2-16,2-12-1 15,7-14-1-15,7-12-13 16,23-13 11-16,8-4-26 0,17 1 25 15,0 4-1-15,8 7 8 16,6 11-11-16,-1 8 7 16,-4 11 0-16,-7 10 2 15,-9 6-2-15,-9 9 0 16,-11 5-16-16,-11 9-6 16,-6 5 5-16,-11 3-25 15,0 3 42-15,-7-2 4 16,-11 2-4-16,-7 0-41 15,-5 0-1-15,-4 0 38 16,-4 3-9-16,1 3 13 16,3-4 0-16,4 1 25 15,13-3-19-15,9 0 20 0,6 0-18 16,2 0-8 0,16-10-9-16,12 0 9 0,14-1 6 15,6 5 21-15,9 6-18 16,2 0 5-16,-6 11-1 15,-10 12-6-15,-13 6 16 16,-14 7-18-16,-16 8-5 16,-2 8 6-16,-24 8-6 15,-6 0-68-15,-4 0-60 16,2-13-431-16</inkml:trace>
  <inkml:trace contextRef="#ctx0" brushRef="#br1" timeOffset="115585.3">1104 6205 757 0,'0'0'0'0,"0"0"-31"15,0 0 31-15,0 0 22 16,32 63 66-16,-16-7-24 16,-2 18-18-16,1 7-38 15,-3 4-2-15,-3-3-6 16,0-7-7-16,2-14 1 16,-1-11-4-16,4-12-8 15,-4-15 5-15,0-8-4 16,1-12-30-16,3-3 22 15,-1-19-68-15,4-14 64 16,1-7-4-16,-2 0 33 16,-1 9 1-16,-3 12 2 15,-5 15 39-15,2 4-6 16,0 15 12-16,2 6 17 0,3 2-13 16,0 2-30-16,2-4-10 15,-1-5-2-15,1-3-3 16,-2-4-5-16,-2-7-1 15,1-2-1-15,1 0 1 16,-3-13 2-16,0-6 4 16,-5-7-7-16,-6-4 4 15,0 0-9-15,-10-4 6 16,-8 6-1-16,-5 9 8 16,-2 9-8-16,2 8 22 15,-2 2-16-15,3 6-2 16,-1 9 3-16,5 0 4 0,4-2-11 15,8-6 6-15,6 1-6 16,0-4-19-16,6-4-17 16,12 0-16-16,9-12 13 15,5-9 8-15,5-3 30 16,2 8 2-16,-6 9-1 16,-5 7 0-16,-3 9 1 15,-5 12 8-15,-6 4 33 16,0-2-28-16,-6-2 2 15,2-2-10-15,-1-7-1 16,5-7-5-16,1-5-14 16,3-3-26-16,-2-15 29 0,5-6-3 15,-3 2 10-15,-2 6 4 16,-2 9 0-16,-3 7 7 16,0 3-5-16,3 15 40 15,4 4 26-15,1-1-42 16,5-1-9-16,2-8-13 15,-1-7-2-15,0-5-1 16,2-5-1-16,-6-18 0 16,0-8 8-16,-11-7-8 15,-7-3 0-15,-3-5 9 16,-14-1-7-16,-13 2-4 16,-5 5-11-16,-2 8-51 15,2 13-37-15,7 10-161 0</inkml:trace>
  <inkml:trace contextRef="#ctx0" brushRef="#br1" timeOffset="116300.64">2404 6374 1020 0,'0'0'0'0,"0"0"-11"16,0 0 10-16,0 0 2 15,0 0 19-15,45 64 32 16,-22-24-27-16,1 0 1 15,-3-2-22-15,0-4-2 16,-5-8 12-16,-2-7-14 16,-3-10-6-16,-4-9-10 15,2-3-21-15,0-24 14 16,0-11-2-16,0-11-8 16,0-4 19-16,-2 7-14 0,0 12 21 15,0 15 7 1,4 15 14-16,2 4-12 0,4 4 3 15,6 11 23-15,3 2 4 16,0-3-30-16,-1 1 4 16,0-8 0-16,-1-5-2 15,0-2-8-15,3-1 3 16,-2-13 1-16,-4-5-4 16,-7-2-3-16,-6-4 6 15,-8 0-5-15,0 0 6 16,-9 2 0-16,-7 4-4 15,1 6 4-15,2 7 43 16,2 4-30-16,3 2-9 16,-1 12 2-16,-3 9 4 15,-1 8-2-15,0 3 9 0,0 0-16 16,4 1 11-16,0-1-12 16,-2-3-10-16,6-5-24 15,3-9-54-15,2-9 1 16,0-6 8-16,7 0 65 15,11-5 8-15,0-2 12 16,7 3-6-16,4 4 15 16,1 0-10-16,0 0 9 15,0 2-14-15,-6 0-21 16,1-2-43-16,-8 0-243 16</inkml:trace>
  <inkml:trace contextRef="#ctx0" brushRef="#br1" timeOffset="116684.38">3091 6200 175 0,'0'0'757'0,"0"0"-757"16,0 0 0-16,73 50 60 16,-49-13 8-16,0 0-15 15,-7-1-29-15,-3-2-6 16,-4-5-10-16,-4-7-6 15,-6-2-2-15,0-9-17 16,0-4 4-16,0-7 3 0,0 0-2 16,0-16-17-16,0-11-11 15,2-11 34-15,8-12-3 16,8-7 4-16,3 2-41 16,2 14 32-16,-3 17 14 15,-2 22 3-15,-2 4-3 16,0 22 70-16,0 7-14 15,-2 5-35-15,-4 2 0 16,0-3-10-16,-3-3 4 16,1-5-15-16,0-5-4 15,-1-4-6-15,-1-7-23 16,3-5-49-16,-4-6-78 16,-1 0-129-16</inkml:trace>
  <inkml:trace contextRef="#ctx0" brushRef="#br1" timeOffset="116969.12">3273 5974 816 0,'0'0'0'0,"0"0"-115"15,0 0 115-15,62-18 6 16,-51 0 4-16,-4-3 6 16,-5 1 20-16,-2 0-11 0,0 5-1 15,-9 8 23-15,-4 4 6 16,1 3-23-16,0 0-30 16,3 14-10-16,2 8-13 15,3 9-17-15,2 6-121 16,2 4-144-16</inkml:trace>
  <inkml:trace contextRef="#ctx0" brushRef="#br1" timeOffset="118137.9">3646 6342 271 0,'0'0'474'16,"0"0"-469"-16,0 0 1 15,-6-57 85-15,5 32-31 16,1-4-9-16,0 0-24 16,0 1-17-16,-2 7 1 15,-2 4-8-15,-1 5 14 16,-1 4 16-16,1 3-24 16,0 5 17-16,1 0 6 15,-2 4-32-15,-4 19 0 16,0 11 4-16,-1 9 4 15,2 3 3-15,4-2-11 16,2-3 1-16,3-6-2 0,0-5 4 16,0-10-6-1,0-6 1-15,3-6-19 0,7-8 18 16,1 0-23-16,3-15 10 16,0-12 8-16,-1-4 5 15,-4-6-3-15,0 5-7 16,-5 10 2-16,-3 10 9 15,1 11 2-15,0 1 0 16,3 9 4-16,4 10 7 16,4 2-6-16,2-2 6 15,3-3-6-15,-2-3-5 16,2-8-1-16,-2-2-1 16,-3-3-4-16,1 0 6 15,-1-8-13-15,-3-9 12 16,1-5 0-16,-2-6-6 0,-2-3 3 15,0-5-11-15,-1 3 12 16,-1 7 3-16,-2 12 0 16,-1 8 12-16,0 6-8 15,3 6 4-15,1 13 14 16,1 8-4-16,0 3 12 16,-2 1-30-16,-1-4 4 15,-2-5-1-15,0-4-3 16,1-7 4-16,-1-4-4 15,-2-6-4-15,2-1-4 16,1 0-5-16,1-15-5 16,7-7 17-16,-1-6-12 0,1-2-2 15,2 0-25-15,-3 9 15 16,-3 8 22-16,0 12 3 16,1 1-6-16,0 14 6 15,3 10 35-15,0 0 1 16,0 0-28-16,1-4-8 15,2-3 28-15,0-3-27 16,-1-6 1-16,2-3 4 16,-1-5-4-16,0 0 2 15,0-3-4-15,0-10 0 16,2-9 11-16,-1-2-11 16,-2-7-12-16,-6-2 5 15,-3 1-21-15,-4 7 14 0,0 8-1 16,0 8 15-1,0 7 10-15,0 2-10 0,-1 7-2 16,1 12 2-16,0 6 6 16,0 4 11-16,0-1-6 15,3-3-2-15,8-4 4 16,0-4-11-16,1-6-2 16,1-4 11-16,0-2-9 15,1-5 7-15,4 0-7 16,1-11 3-16,4-12-5 15,-1-7 0-15,-4-4-12 16,-8 0-3-16,-8 6-25 0,-2 12 17 16,0 9 9-16,-9 7 14 15,-4 13 33-15,2 14-33 16,3 6 37-16,6-1-9 16,2-3-15-16,4-8 1 15,15-6-14-15,3-10 0 16,6-5-3-16,6 0 1 15,2-13-19-15,3-5 14 16,-1-7-73-16,-8-1-66 16,-9-1-364-16</inkml:trace>
  <inkml:trace contextRef="#ctx0" brushRef="#br1" timeOffset="120185.55">1480 6931 802 0,'0'0'14'15,"0"0"-14"-15,0 0 9 16,0 0-8-16,-3 86 83 16,3-32-38-16,3 2-11 15,1 0-14-15,3-8-18 16,-3-3 20-16,-1-7-23 16,1-9 0-16,-3-7-4 15,1-11-8-15,1-11-23 16,1-2-50-16,3-19 47 0,3-7 35 15,4-1-8-15,2 7 11 16,-4 12 4 0,1 10-3-16,4 0 9 0,1 9 17 15,3 5 8-15,-1 0 0 16,2-3-28-16,-2-2-4 16,-1-5 8-16,-1-4-7 15,-2 0-7-15,4-13 3 16,-3-8-16-16,-2-6 4 15,-6-1-15-15,-4-4 26 16,-5 1 0-16,0 2 1 16,-2 8 8-16,-2 11-7 15,3 10 45-15,-1 2-12 0,2 18-26 16,0 6-8-16,4 4 31 16,8-3-30-16,3-4 7 15,2-5-8-15,4-4 0 16,-3-7 7-16,2-4-7 15,-2-3-6-15,0-1 1 16,-2-14-5-16,2-8 3 16,-4-5 1-16,-3-2-23 15,-4 1 23-15,-5 6-17 16,-1 9 15-16,-1 12 8 16,2 4 30-16,0 26-30 15,3 14 33-15,-1 13 3 16,5 7 10-16,0 0-35 0,-2-2 2 15,0-1 7-15,-5-2-7 16,-2-3 0-16,0-8-13 16,-9-12 3-16,-6-10 2 15,-4-11-5-15,-6-13-1 16,0 0-7-16,-2-12-23 16,2-13 16-16,6-8 11 15,6-5 4-15,11-5-5 16,2-4 5-16,4 0-4 15,17-4 3-15,4 0-23 0,0-2 5 16,4-3-5 0,1-6-18-16,-1-6 16 0,1 0-18 15,-5 6-25-15,-2 13 44 16,-8 16 12-16,-7 14 13 16,-6 8 5-16,-2 7 16 15,0 4 86-15,0 0-48 16,0 9-49-16,0 15 3 15,0 11 22-15,0 8-10 16,0 2-10-16,5 2-9 16,-1-1 12-16,-2-4-18 15,-2-6 0-15,3-7-2 16,-1-11-21-16,3-9-31 16,4-9-17-16,4 0 9 15,5-2 57-15,3-2 5 16,4 4 0-16,-2 0 27 15,-1 6 12-15,1 1-6 0,-5 1-6 16,0-6-25-16,-4-2 6 16,-2 0-8-16,-1-4-4 15,-4-15-8-15,0-3-54 16,-7-1-93-16,-3 5-287 16</inkml:trace>
  <inkml:trace contextRef="#ctx0" brushRef="#br1" timeOffset="120448.68">1694 7017 997 0,'0'0'0'0,"0"0"-162"15,0 0 162-15,0 0 1 16,25-59 26-16,-25 42 17 16,-3 6 23-16,-6 1-22 15,0 5-29-15,0 3-16 16,2 2-5-16,5 0-32 16,2 11-31-16,2 8-29 15,16 5-182-15</inkml:trace>
  <inkml:trace contextRef="#ctx0" brushRef="#br1" timeOffset="121853.62">2756 6898 961 0,'0'0'0'16,"0"0"-63"-16,0 0 63 16,0 54 32-16,0-18 7 15,0 3-26-15,0 1-5 16,0-1 11-16,0-6-19 16,0-7 3-16,0-6-5 15,0-9 2-15,0-4-2 0,0-6 2 16,0-1 0-16,0 0-6 15,-1-14-21-15,-7-5-1 16,-1-10 28-16,0-9 0 16,1-8 0-16,2-8 0 15,2-2-2-15,4 0-8 16,0 3 14-16,2 9-4 16,10 13 23-16,5 9-14 15,0 10-9-15,1 7 11 16,0 5-9-16,2 0 18 15,-1 19-7-15,2 5-2 16,-6 7 18-16,-4 4-28 0,-9-1 1 16,-2 0 6-1,-6-3-5-15,-8-2-3 0,1-8-24 16,4-7-28-16,4-9 16 16,5-5 14-16,4 0-61 15,17-5 68-15,7 1 15 16,5 4 6-16,-2 4 8 15,-7 14-1-15,-8 8 8 16,-12 2 6-16,-4 1 9 16,-11-1-18-16,-13-4-13 15,3-7 18-15,5-9-22 16,7-5 24-16,8-3-16 16,1-11-9-16,3-16-2 0,15-11-1 15,7-4-2 1,5 3 3-16,0 11-32 0,-2 12 24 15,-2 10 3-15,-6 6 13 16,-1 3-6-16,-1 13 22 16,-2 4-4-16,-1-2 15 15,-3 0-30-15,1-2-2 16,0-5-1-16,0-5-4 16,5-5 1-16,-2-1-2 15,5-5 5-15,-3-10-3 16,0-3 3-16,-2-1 0 15,-4-3-1-15,-5-2 1 16,-5-2-1-16,-2 1-15 16,0 3 9-16,-3 6 3 0,-4 8 8 15,1 5 7-15,-1 3 15 16,2 0-23-16,-4 9 1 16,-1 6 10-16,-3 2-10 15,5 1 15-15,0-2-19 16,1-2-5-16,-2 2-1 15,7-3-22-15,0-2-48 16,2 0-1-16,0-1 46 16,11 3 29-16,3 2 4 15,4-1 0-15,3 0 30 16,-1-4 1-16,0-3 6 16,1-5-13-16,-1-2-8 15,1 0 10-15,-1-15-23 0,-3-3 1 16,2-3 10-1,-4-5-16-15,-2 1 0 0,0-6-1 16,-3-3 8-16,-1-5-10 16,0 0 3-16,-3 4 0 15,-2 9 1-15,-2 12 3 16,-2 8-2-16,0 5 4 16,0 1-6-16,0 4-2 15,-2 12-19-15,-5 7 21 16,4 4 6-16,3-1-6 15,5-5-3-15,13 0-8 16,9-5 11-16,1-2-8 16,1 1 8-16,0-2 0 15,-8 1 9-15,-2-1-6 0,-10 0 3 16,-7 1 5-16,-2-3-9 16,-7 2 19-16,-11 0-21 15,-6-3-8-15,-4 0-18 16,-5-6-78-16,-3-1-272 15</inkml:trace>
  <inkml:trace contextRef="#ctx0" brushRef="#br1" timeOffset="122203.51">2980 6734 909 0,'0'0'0'16,"0"0"-72"-16,0 0 44 15,0 0 27-15,0 0 2 16,61 0 8-16,-52-16 4 15,-7-1-11-15,-2 1 17 16,-4 4-17-16,-10 6 15 16,-2 4 66-16,0 2-52 0,1 8-13 15,1 11-14-15,4 6-4 16,6 0 0-16,4 2-22 16,0-4-81-16,16-4-187 15</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50.562"/>
    </inkml:context>
    <inkml:brush xml:id="br0">
      <inkml:brushProperty name="width" value="0.05" units="cm"/>
      <inkml:brushProperty name="height" value="0.05" units="cm"/>
      <inkml:brushProperty name="color" value="#5B2D90"/>
    </inkml:brush>
  </inkml:definitions>
  <inkml:trace contextRef="#ctx0" brushRef="#br0">20 1854 5539,'0'0'7120,"-20"-10"-2478,21 8-4637,0 0-1,-1 0 0,1 0 1,0 0-1,0 0 0,1 0 1,-1 0-1,0 0 1,1 0-1,-1 0 0,1 1 1,-1-1-1,1 1 0,0-1 1,0 1-1,-1 0 0,3-2 1,44-25-19,-32 18 16,434-218 5,-209 114 5,-218 103-17,657-317-825,-397 172 473,-10 5 41,221-107 402,-417 215-81,236-167 85,-225 144-39,183-102 0,-202 129-62,-69 39-31,0-1-1,0 1 0,1 0 0,-1 0 0,0 0 0,0 0 0,0 0 0,1 0 0,-1 0 1,0 1-1,0-1 0,1 0 0,-1 0 0,0 0 0,0 0 0,0 0 0,1 0 1,-1 0-1,0 0 0,0 0 0,0 1 0,1-1 0,-1 0 0,0 0 0,0 0 1,0 0-1,0 1 0,1-1 0,-1 0 0,0 0 0,0 0 0,0 1 0,0-1 1,0 0-1,0 0 0,0 1 0,0-1 0,0 0 0,0 0 0,0 1 0,0-1 1,0 0-1,0 0 0,0 0 0,0 1 0,0-1 0,0 0 0,0 0 0,0 1 1,0-1-1,0 0 0,0 0 0,0 1 0,0 0-237,0 11-3464</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56.696"/>
    </inkml:context>
    <inkml:brush xml:id="br0">
      <inkml:brushProperty name="width" value="0.05" units="cm"/>
      <inkml:brushProperty name="height" value="0.05" units="cm"/>
      <inkml:brushProperty name="color" value="#5B2D90"/>
    </inkml:brush>
  </inkml:definitions>
  <inkml:trace contextRef="#ctx0" brushRef="#br0">26 2131 3650,'0'0'7969,"-4"0"-7073,-18 0 796,26-43 455,66-62-1834,-33 53-18,-8 17-220,0 1 0,2 1-1,2 2 1,1 1 0,53-35-1,-36 26 21,78-74 0,100-119-50,-192 186 33,-30 35-58,0 1 0,1 1-1,1-1 1,16-14-1,24-18 79,-36 29-9,1 1 0,1 0 0,30-19 0,-44 31-82,31-19-30,-30 18 34,-1 0-1,1 0 1,-1-1 0,1 1-1,0 0 1,-1 0 0,0-1-1,1 1 1,-1-1 0,0 1-1,0-1 1,0 0 0,0 1-1,0-1 1,1-3 0,-2 4 77,15-7 59,19-6-206,-24 10 58,0 1 1,0-2-1,-1 1 0,1-1 1,-1-1-1,0 0 0,15-13 1,-13 6 145,-7 7-95,0 1 1,1-1-1,0 1 1,0 1-1,0-1 1,7-4-1,66-39-31,34-23 8,-76 47-30,-28 20 4,0-1 0,0 0 0,0-1 0,-1 1 0,0-2-1,0 1 1,0-1 0,10-15 0,-10 16 17,-1-1 0,1 1 0,1 0-1,-1 0 1,1 1 0,0 0 0,0 0 0,0 1-1,16-6 1,17-10 87,-5-2-103,1 2-1,65-26 1,28-9 88,-40 14-57,249-118 364,-279 131-198,120-40-1,-138 54-96,240-70 683,-111 55-633,-46 10-144,113-7 173,-61 10-93,-145 13-76,45 1 0,16-1-54,-89 3 100,-5 6-2984,-7 6-2445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48.145"/>
    </inkml:context>
    <inkml:brush xml:id="br0">
      <inkml:brushProperty name="width" value="0.05" units="cm"/>
      <inkml:brushProperty name="height" value="0.05" units="cm"/>
      <inkml:brushProperty name="color" value="#5B2D90"/>
    </inkml:brush>
  </inkml:definitions>
  <inkml:trace contextRef="#ctx0" brushRef="#br0">55 159 8100,'0'0'12523,"1"2"-11616,2 17-868,-1 0 0,-1 0 0,0 0-1,-3 19 1,0 9 135,0-4-56,-3 0 1,-2 0-1,-1-1 1,-28 82-1,37-132-20,0-1 0,0 0-1,-1 0 1,0 1-1,-2-14 1,1-21-73,5-6 35,3 0 0,2 1 0,3 0 0,1 1 0,2 0 0,2 1 0,35-65 0,-50 107-32,0 0 0,0 0 0,1 0 0,-1 0 0,1 1 0,0-1 0,0 1 0,0 0 0,0-1 0,1 1 0,-1 1 0,1-1 0,0 0 0,0 1 0,0 0 0,0 0 0,0 0-1,0 1 1,0-1 0,1 1 0,-1 0 0,1 0 0,-1 0 0,1 1 0,-1 0 0,1 0 0,-1 0 0,1 0 0,-1 1 0,1-1 0,-1 1 0,1 0 0,-1 1 0,0-1 0,0 1 0,1 0-1,-1 0 1,0 0 0,6 5 0,5 4 62,-1 1 0,-1 0 0,0 1 1,-1 0-1,0 1 0,-1 1 0,-1 0 0,0 0 0,-1 1 0,-1 0 0,0 0 0,-1 1 0,9 35 0,-4-6-25,-2 0 0,-3 1-1,-1 0 1,-1 56 0,-3-72-462,-1 50-1138,-2-78 1158,1 1-1,0-1 0,-1 1 0,1-1 1,-1 0-1,0 0 0,0 1 1,0-1-1,-1 0 0,1 0 1,-1 0-1,0 0 0,0 0 0,0-1 1,0 1-1,0 0 0,0-1 1,-4 4-1,-23 6-6025</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9.257"/>
    </inkml:context>
    <inkml:brush xml:id="br0">
      <inkml:brushProperty name="width" value="0.05" units="cm"/>
      <inkml:brushProperty name="height" value="0.05" units="cm"/>
      <inkml:brushProperty name="color" value="#5B2D90"/>
    </inkml:brush>
  </inkml:definitions>
  <inkml:trace contextRef="#ctx0" brushRef="#br0">337 6 9428,'0'0'3970,"-1"-5"-3143,-6 124 819,1 486 761,-28 431-1023,-68 211-1045,53-594 109,35-416 127,-17 167 798,29-386-1434,-1 0 1,0 0-1,-1-1 0,-1 1 0,-1-1 1,-1 0-1,-14 29 0,1-27-3108,-2-15-3135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9.833"/>
    </inkml:context>
    <inkml:brush xml:id="br0">
      <inkml:brushProperty name="width" value="0.05" units="cm"/>
      <inkml:brushProperty name="height" value="0.05" units="cm"/>
      <inkml:brushProperty name="color" value="#5B2D90"/>
    </inkml:brush>
  </inkml:definitions>
  <inkml:trace contextRef="#ctx0" brushRef="#br0">1 11 8820,'0'0'4978,"22"-2"-4055,81-6 1001,197 11 0,448 95 816,-376-43-2330,1243 181 301,-1180-171-325,706 82 459,-1076-143-716,-64-4-132,-7 0-677,-10 0-1291,1-1 1,0-1 0,-16-3 0,-38-14-6597</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40.358"/>
    </inkml:context>
    <inkml:brush xml:id="br0">
      <inkml:brushProperty name="width" value="0.05" units="cm"/>
      <inkml:brushProperty name="height" value="0.05" units="cm"/>
      <inkml:brushProperty name="color" value="#5B2D90"/>
    </inkml:brush>
  </inkml:definitions>
  <inkml:trace contextRef="#ctx0" brushRef="#br0">1 155 11941,'0'0'11958,"0"-30"-11446,8 21-240,0 2-96,0 2-352,0-1 176,4-3-816,3 0-257,11-3-1680,10-15-1937,6-14-3746</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40.712"/>
    </inkml:context>
    <inkml:brush xml:id="br0">
      <inkml:brushProperty name="width" value="0.05" units="cm"/>
      <inkml:brushProperty name="height" value="0.05" units="cm"/>
      <inkml:brushProperty name="color" value="#5B2D90"/>
    </inkml:brush>
  </inkml:definitions>
  <inkml:trace contextRef="#ctx0" brushRef="#br0">16 0 11109,'0'0'9108,"0"6"-8804,0-5-304,0 5-240,0 3-416,-10 1-1009,4-2-1984</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41.045"/>
    </inkml:context>
    <inkml:brush xml:id="br0">
      <inkml:brushProperty name="width" value="0.05" units="cm"/>
      <inkml:brushProperty name="height" value="0.05" units="cm"/>
      <inkml:brushProperty name="color" value="#5B2D90"/>
    </inkml:brush>
  </inkml:definitions>
  <inkml:trace contextRef="#ctx0" brushRef="#br0">0 1 10997,'0'0'4754,"2"0"-4898,2 3-1232,8-3-898,6 0-1775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41.403"/>
    </inkml:context>
    <inkml:brush xml:id="br0">
      <inkml:brushProperty name="width" value="0.05" units="cm"/>
      <inkml:brushProperty name="height" value="0.05" units="cm"/>
      <inkml:brushProperty name="color" value="#5B2D90"/>
    </inkml:brush>
  </inkml:definitions>
  <inkml:trace contextRef="#ctx0" brushRef="#br0">1 197 10917,'0'0'7459,"16"0"-7347,-15 0-160,3 0-960,4 0-2818,10-2-3633</inkml:trace>
  <inkml:trace contextRef="#ctx0" brushRef="#br0" timeOffset="1">1260 1 13190,'0'0'9989,"-8"0"-9829,14 16-4098,8-11-3025</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02.262"/>
    </inkml:context>
    <inkml:brush xml:id="br0">
      <inkml:brushProperty name="width" value="0.05" units="cm"/>
      <inkml:brushProperty name="height" value="0.05" units="cm"/>
      <inkml:brushProperty name="color" value="#5B2D90"/>
    </inkml:brush>
  </inkml:definitions>
  <inkml:trace contextRef="#ctx0" brushRef="#br0">10 2028 3874,'0'0'7502,"-2"0"-7067,-6 0 1550,8-39-222,3 32-1723,-1-1 0,1 1 0,0 0-1,1 0 1,0 0 0,0 0 0,5-6 0,5-10 220,-4 7-144,2-1 0,24-27 0,-22 29 265,-2 0 0,21-33 0,-27 40-332,1-1-1,0 1 0,0 0 0,0 1 0,1 0 1,16-11-1,19-18 111,15-28 400,66-95-1,-97 115-205,-22 35-326,0 0 0,1 0 0,0 0 1,1 1-1,-1 0 0,1 0 1,1 0-1,14-11 0,-6 7 17,-1 0 0,19-21-1,14-11 53,-17 16 7,46-51 0,-24 22-21,-40 44-73,0 0 0,0 1-1,1 1 1,1 0 0,0 1 0,27-14-1,94-51-63,-47 24-34,-46 23 143,-33 21-60,-1 1 0,1 0 0,0 0 0,18-7 0,156-67-42,-16 1 83,-136 62-7,143-72 101,113-51-163,-197 92 437,-45 26-381,-36 17-27,0 0 1,1 0-1,-1 1 1,18-5 0,232-43 49,-158 33 117,0 4 0,132-2-1,-118 0 58,-35 12-195,0-5 0,0-2 0,129-39 0,-156 38-19,1 3 0,0 2 0,0 2 0,0 3 0,93 6 0,-118 2-1481,-30-5 1381,1 0 1,-1 0-1,1 0 1,-1 0-1,1 0 1,0 0 0,-1 0-1,1 0 1,-1 1-1,1-1 1,-1 0-1,1 0 1,-1 0 0,1 0-1,-1 1 1,1-1-1,-1 0 1,1 1-1,-1-1 1,0 0 0,1 1-1,-1-1 1,1 0-1,-1 1 1,0-1-1,1 1 1,-1-1 0,0 1-1,0-1 1,1 1-1,-1-1 1,0 1-1,0-1 1,0 1 0,0-1-1,0 1 1,1-1-1,-1 1 1,0-1-1,0 1 1,0 0-1,0-1 1,-1 1 0,1-1-1,0 1 1,0-1-1,0 1 1,0-1-1,-1 1 1,-14 11-8110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03.529"/>
    </inkml:context>
    <inkml:brush xml:id="br0">
      <inkml:brushProperty name="width" value="0.05" units="cm"/>
      <inkml:brushProperty name="height" value="0.05" units="cm"/>
      <inkml:brushProperty name="color" value="#5B2D90"/>
    </inkml:brush>
  </inkml:definitions>
  <inkml:trace contextRef="#ctx0" brushRef="#br0">95 98 2497,'0'0'9447,"0"-4"-8252,-1-13 562,1 16-1715,0 1 0,0 0 0,0-1 0,0 1 0,0 0 0,0-1 0,0 1 0,0 0 0,0-1 0,0 1 0,0 0 0,0-1 0,0 1 0,-1 0 0,1-1 0,0 1 0,0 0 0,0-1 0,0 1 0,-1 0-1,1 0 1,0-1 0,0 1 0,-1 0 0,1 0 0,0-1 0,0 1 0,-1 0 0,1 0 0,0 0 0,-1 0 0,1-1 0,0 1 0,-1 0 0,1 0 0,0 0 0,-1 0 0,1 0 0,0 0 0,-1 0 0,1 0 0,0 0 0,-1 0 0,1 0 0,0 0 0,-1 0 0,1 0-1,0 0 1,-1 0 0,1 1 0,0-1 0,-1 0 0,1 0 0,0 0 0,-1 0 0,1 1 0,0-1 0,0 0 0,-1 0 0,1 1 0,-1 1 294,1-36 955,1 33-1268,-1-1 0,0 1 0,0 0-1,1 0 1,-1-1 0,0 1-1,0 0 1,-1-1 0,1 1-1,0 0 1,0 0 0,-1-1 0,1 1-1,0 0 1,-1 0 0,1 0-1,-1 0 1,0-1 0,1 1-1,-1 0 1,0 0 0,0 0 0,0 0-1,0 0 1,1 1 0,-1-1-1,0 0 1,-1 0 0,1 1-1,0-1 1,0 0 0,0 1 0,0-1-1,0 1 1,-1 0 0,1-1-1,0 1 1,0 0 0,-1 0-1,1-1 1,0 1 0,-1 0 0,1 0-1,0 1 1,0-1 0,-1 0-1,1 0 1,0 1 0,0-1-1,-1 0 1,1 1 0,0-1 0,0 1-1,0 0 1,0-1 0,-2 3-1,0-2-21,1 1-1,0 0 1,-1 0-1,1 1 0,0-1 1,0 0-1,0 1 1,1-1-1,-1 1 0,1 0 1,-1 0-1,1-1 1,0 1-1,0 0 0,0 0 1,0 0-1,1 0 1,-1 0-1,1 0 0,-1 5 1,1-5 6,0-1 1,0 0-1,0 1 1,0-1-1,0 1 1,0-1-1,1 0 1,-1 1-1,1-1 1,0 0-1,-1 1 1,1-1-1,0 0 1,0 0-1,1 0 1,-1 0-1,0 0 1,1 0-1,-1 0 1,1 0-1,0-1 1,-1 1-1,1 0 1,0-1-1,0 0 1,3 2-1,-1-1 42,0 0-1,0-1 1,0 1-1,1-1 1,-1 0-1,0-1 1,0 1 0,1-1-1,-1 0 1,0 0-1,1 0 1,-1 0-1,0-1 1,8-2 0,-9 2-20,0-1 0,0 0 1,-1 1-1,1-1 0,0-1 1,-1 1-1,0 0 0,1-1 1,-1 1-1,0-1 0,0 1 1,0-1-1,-1 0 0,1 0 1,0 0-1,-1 0 0,0 0 1,2-7-1,-1 5-14,-1-1 0,1 0 0,-1 1 0,0-1 1,0 0-1,-1 0 0,0 0 0,0-8 0,-1 14-19,1-1 1,-1 0-1,1 1 0,-1-1 1,1 1-1,-1-1 0,1 1 0,-1-1 1,0 1-1,1 0 0,-1-1 1,0 1-1,1 0 0,-1-1 0,0 1 1,1 0-1,-1 0 0,0 0 1,0 0-1,1-1 0,-1 1 1,0 0-1,0 0 0,1 1 0,-1-1 1,0 0-1,0 0 0,1 0 1,-1 0-1,0 1 0,1-1 0,-1 0 1,0 0-1,1 1 0,-2 0 1,-24 13-72,25-12 69,0-1-1,0 1 1,0 0 0,0 0 0,0-1-1,1 1 1,-1 0 0,1 0 0,-1 0-1,1 0 1,-1 0 0,1 0-1,0-1 1,0 1 0,0 0 0,0 0-1,1 0 1,-1 0 0,1 3-1,0-4 13,0 0 0,-1 0 0,1 0-1,0 0 1,0 0 0,0-1-1,0 1 1,0 0 0,0-1-1,0 1 1,0 0 0,0-1-1,1 1 1,-1-1 0,0 0-1,0 1 1,0-1 0,1 0-1,-1 0 1,0 0 0,0 0-1,1 0 1,-1 0 0,0 0 0,0 0-1,0 0 1,1-1 0,-1 1-1,0 0 1,2-2 0,20-15-611,-9 5-2672,-1 4-2240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04.521"/>
    </inkml:context>
    <inkml:brush xml:id="br0">
      <inkml:brushProperty name="width" value="0.05" units="cm"/>
      <inkml:brushProperty name="height" value="0.05" units="cm"/>
      <inkml:brushProperty name="color" value="#5B2D90"/>
    </inkml:brush>
  </inkml:definitions>
  <inkml:trace contextRef="#ctx0" brushRef="#br0">71 96 4514,'0'0'9815,"-18"-1"-7510,19 1-2260,-1 1-1,0-1 0,0 1 1,1 0-1,-1-1 0,0 1 1,1-1-1,-1 1 0,1-1 0,-1 1 1,1-1-1,-1 1 0,1-1 1,-1 0-1,1 1 0,-1-1 1,1 1-1,-1-1 0,1 0 1,0 0-1,-1 1 0,1-1 1,0 0-1,-1 0 0,1 0 1,0 0-1,-1 0 0,1 0 1,0 0-1,-1 0 0,1 0 1,0 0-1,-1 0 0,1 0 1,-1-1-1,1 1 0,0 0 0,-1 0 1,1-1-1,-1 1 0,1 0 1,0-1-1,-1 1 0,1-1 1,2 0-3,-1 0 0,1 0 0,-1 0 0,0 0 1,1 0-1,-1-1 0,0 1 0,0-1 0,0 0 0,0 1 0,0-1 1,2-3-1,-3 3-34,0 0 0,1 0 1,-1-1-1,0 1 0,0-1 1,0 1-1,-1-1 0,1 1 1,0-1-1,-1 1 0,0-1 1,1 0-1,-1 1 0,0-1 1,-1 1-1,1-1 0,0 0 1,-1 1-1,1-1 0,-1 1 1,-2-5-1,1 5-8,0 0 1,0 0-1,0 1 1,0-1-1,0 1 1,-1-1-1,1 1 1,-1 0-1,1 0 0,-1 0 1,1 0-1,-1 0 1,1 1-1,-1-1 1,0 1-1,0-1 1,1 1-1,-1 0 0,-5 1 1,6-1-3,-1-1 0,1 1 0,0 0 0,-1 0 0,1 1 0,-1-1 1,1 0-1,0 1 0,0-1 0,-1 1 0,1 0 0,0 0 0,0 0 0,0 0 0,0 0 0,0 0 0,0 1 1,0-1-1,0 1 0,-2 2 0,2-1 3,1 1 0,-1 0 0,1-1 0,0 1 0,0 0 1,0 0-1,0 0 0,1 0 0,-1 0 0,1 0 0,1 7 0,-2-9 18,1 1-1,0-1 0,0 1 0,0 0 1,0-1-1,1 1 0,-1-1 1,1 1-1,-1-1 0,1 1 1,0-1-1,0 1 0,0-1 1,0 0-1,0 1 0,1-1 1,-1 0-1,3 2 0,-1-2 82,0 0 0,0-1 0,1 0 0,-1 0 1,1 0-1,-1 0 0,1 0 0,-1-1 0,1 1 0,0-1 0,-1 0 0,7-1 0,-7 1-44,-1 0 0,1-1-1,0 1 1,0-1 0,-1 1 0,1-1 0,0 0-1,-1 0 1,1-1 0,-1 1 0,1 0-1,-1-1 1,0 0 0,1 1 0,-1-1 0,0 0-1,0 0 1,0 0 0,-1 0 0,1-1 0,0 1-1,-1 0 1,3-5 0,-1 0-10,-1 1 1,1 0-1,-1-1 0,0 0 0,-1 1 1,0-1-1,0 0 0,1-11 0,-3 16-45,0 1 0,1 0-1,-1 0 1,0 0-1,1-1 1,-1 1 0,0 0-1,0 0 1,0 0 0,0 0-1,0 1 1,0-1-1,0 0 1,0 0 0,-1 1-1,1-1 1,0 0-1,0 1 1,-1-1 0,1 1-1,0 0 1,-1-1 0,1 1-1,0 0 1,-1 0-1,1 0 1,0 0 0,-1 0-1,1 0 1,-1 0-1,1 0 1,-2 1 0,0-1-15,0 0 0,0 0 1,0 1-1,0-1 1,0 1-1,0-1 0,1 1 1,-1 0-1,0 0 1,0 0-1,0 0 0,1 1 1,-1-1-1,1 1 1,-4 3-1,3-1 3,1 1 1,-1 0-1,1 0 0,1 0 0,-1 0 1,1 1-1,0-1 0,0 0 0,0 1 1,1-1-1,0 1 0,0 8 0,0-13 10,1 0 1,-1-1 1,0 1 0,0 0 0,1 0 0,-1 0 0,1-1-1,-1 1 1,1 0 0,-1 0 0,1-1 0,-1 1 0,1-1-1,-1 1 1,1 0 0,0-1 0,-1 1 0,1-1-1,0 1 1,-1-1 0,1 0 0,0 1 0,0-1 0,0 0-1,-1 1 1,1-1 0,0 0 0,0 0 0,0 0 0,0 0-1,0 0 1,-1 0 0,1 0 0,0 0 0,0 0 0,0 0-1,1-1 1,0 1 18,0 0 0,0 0 0,-1 0 0,1-1 0,0 1 0,0-1-1,-1 1 1,1-1 0,0 0 0,-1 1 0,1-1 0,0 0 0,-1 0 0,1 0 0,-1 0 0,0-1 0,3-1-1,-1-13 381,2-3-701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05.481"/>
    </inkml:context>
    <inkml:brush xml:id="br0">
      <inkml:brushProperty name="width" value="0.05" units="cm"/>
      <inkml:brushProperty name="height" value="0.05" units="cm"/>
      <inkml:brushProperty name="color" value="#5B2D90"/>
    </inkml:brush>
  </inkml:definitions>
  <inkml:trace contextRef="#ctx0" brushRef="#br0">116 35 5442,'0'0'9981,"-8"-2"-9050,-23-3-413,30 5-470,0 0 0,0 0 0,0 0 0,0 1 0,0-1 0,0 0 0,0 1 0,0-1 0,0 1 1,0-1-1,0 1 0,1-1 0,-1 1 0,0 0 0,0-1 0,1 1 0,-1 0 0,0 0 0,1-1 0,-1 1 0,1 0 1,-1 0-1,1 0 0,-1 0 0,1 0 0,0 0 0,-1 0 0,1-1 0,0 1 0,0 2 0,-7 30 813,7-31-739,0 0-102,-1-1 0,1 0 0,0 1 0,0-1 0,-1 0 0,1 1 0,0-1 1,0 0-1,1 1 0,-1-1 0,0 0 0,0 1 0,1-1 0,-1 0 0,1 0 0,-1 1 0,1-1 0,-1 0 0,1 0 1,0 0-1,-1 0 0,1 1 0,0-1 0,0 0 0,0-1 0,0 1 0,0 0 0,0 0 0,0 0 0,0-1 0,1 1 1,-1 0-1,0-1 0,0 1 0,2 0 0,-1-1 14,0 0 0,0 0 1,0 0-1,0 0 0,0-1 0,0 1 1,0-1-1,-1 1 0,1-1 0,0 1 1,0-1-1,0 0 0,-1 0 0,1 0 1,0 0-1,-1 0 0,1 0 0,-1-1 1,1 1-1,-1 0 0,0-1 1,0 1-1,1-1 0,0-2 0,1-2 2,0 0-1,0 0 1,-1 0 0,0 0-1,0 0 1,-1 0-1,0-1 1,0 1-1,0 0 1,-1-1 0,0-10-1,-1 16-41,1 0 0,-1 0 0,0 0 0,1 0-1,-1 0 1,0 0 0,0 0 0,1 0 0,-1 1 0,0-1 0,0 0 0,0 0-1,0 1 1,0-1 0,0 1 0,0-1 0,0 1 0,0 0 0,0-1-1,0 1 1,0 0 0,0 0 0,0-1 0,-1 1 0,1 0 0,0 0 0,0 0-1,0 0 1,0 1 0,0-1 0,-2 1 0,-40 7-49,38-5 40,0 0 0,1 0 0,0 1 0,0 0 0,0 0-1,0 0 1,0 0 0,1 1 0,-5 7 0,7-10 17,-1 0-1,1 0 1,0 1 0,0-1 0,0 0-1,0 1 1,0-1 0,0 0 0,1 1-1,-1-1 1,1 1 0,0-1 0,-1 1-1,1-1 1,0 1 0,1-1 0,-1 1-1,0-1 1,1 1 0,-1-1 0,1 1-1,0-1 1,2 5 0,-1-5 17,0-1 0,0 1 0,0 0 0,1-1 0,-1 1 0,0-1 0,1 0 0,-1 0 1,1 0-1,0 0 0,-1 0 0,1-1 0,0 1 0,-1-1 0,1 0 0,0 1 0,0-1 0,-1 0 0,1-1 0,0 1 0,-1 0 0,5-2 0,-3 1 35,1 0 0,0 0-1,-1 0 1,1 0 0,-1-1 0,1 0-1,-1 0 1,0 0 0,0-1-1,0 1 1,0-1 0,4-3-1,-7 5-32,0-1-1,0 1 0,0 0 0,0-1 0,0 1 0,0-1 0,0 1 0,0-1 0,0 0 1,-1 1-1,1-1 0,0 0 0,-1 0 0,0 1 0,1-1 0,-1 0 0,0 0 0,0-2 1,-1 4-15,1-1 0,-1 0 0,1 0 1,-1 0-1,1 0 0,-1 0 1,0 1-1,1-1 0,-1 0 0,0 1 1,0-1-1,1 0 0,-1 1 1,0-1-1,0 1 0,0-1 1,0 1-1,0 0 0,0-1 0,0 1 1,0 0-1,0 0 0,0-1 1,0 1-1,0 0 0,0 0 1,0 0-1,0 0 0,-2 1 0,-1-1-16,0 0-1,1 0 1,-1 1-1,0-1 1,0 1-1,1 0 1,-1 0-1,1 1 1,-1-1-1,1 1 1,-1 0-1,1-1 1,0 1-1,0 1 0,0-1 1,0 0-1,0 1 1,0 0-1,1-1 1,-1 1-1,1 0 1,0 0-1,0 1 1,0-1-1,0 0 1,1 1-1,-1-1 1,1 1-1,0-1 1,0 1-1,0 0 1,0 0-1,1-1 0,-1 1 1,1 0-1,0 4 1,4-7 19,-1 0 1,1 0-1,-1-1 0,0 0 1,1 1-1,-1-1 0,1-1 1,-1 1-1,7-2 0,-9 2 24,0-1 0,0 0 1,0 0-1,0 0 0,0 0 0,0 0 0,0 0 0,-1-1 0,1 1 0,0 0 0,-1 0 0,1 0 0,-1-1 1,1 1-1,-1 0 0,0 0 0,1-1 0,-1 1 0,0 0 0,0-1 0,0-2 0,0 3-28,0-1-1,0 1 1,0 0-1,0-1 1,0 1-1,0 0 1,1-1-1,-1 1 0,1 0 1,-1-1-1,1 1 1,-1 0-1,1 0 1,1-2-1,25 2-11702,-6 1 1271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48.516"/>
    </inkml:context>
    <inkml:brush xml:id="br0">
      <inkml:brushProperty name="width" value="0.05" units="cm"/>
      <inkml:brushProperty name="height" value="0.05" units="cm"/>
      <inkml:brushProperty name="color" value="#5B2D90"/>
    </inkml:brush>
  </inkml:definitions>
  <inkml:trace contextRef="#ctx0" brushRef="#br0">1 194 12470,'0'0'12101,"27"-64"-12101,27 43-128,11-2-1152,5-2-929,-3-4-1873,-5-3-3186</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06.297"/>
    </inkml:context>
    <inkml:brush xml:id="br0">
      <inkml:brushProperty name="width" value="0.05" units="cm"/>
      <inkml:brushProperty name="height" value="0.05" units="cm"/>
      <inkml:brushProperty name="color" value="#5B2D90"/>
    </inkml:brush>
  </inkml:definitions>
  <inkml:trace contextRef="#ctx0" brushRef="#br0">76 64 2561,'0'0'12726,"-2"-6"-11115,1 10-1529,0 0 1,0 0-1,0 0 0,0 0 0,1 0 0,-1 0 0,1 0 0,0 0 0,1 0 0,-1 0 0,2 6 0,-1-9-13,-1 1 0,1-1 0,0 1 0,0-1 0,0 0 1,0 1-1,0-1 0,1 0 0,-1 0 0,0 0 0,0 0 0,1 0 0,-1 0 0,0 0 0,1-1 1,-1 1-1,1 0 0,0-1 0,-1 1 0,1-1 0,-1 0 0,1 1 0,-1-1 0,1 0 0,0 0 0,-1 0 1,1 0-1,0 0 0,2-1 0,-1 0-10,-1 1 0,1-1 0,0 0 0,-1 0 0,1 0 0,0 0 0,-1 0 0,0-1 0,1 1 0,-1-1 0,0 1 0,0-1 0,1 0 0,-2 0 0,1 0 0,0 0 0,0 0 0,-1-1 0,1 1 0,-1-1 0,3-3 0,-3 2-51,1 0 0,0 1 1,-1-1-1,0 0 0,0 0 0,0 1 0,0-1 0,-1 0 0,0 0 0,1 0 0,-1 0 0,-1 0 0,1 0 0,-1 0 0,0-5 0,-1 7-9,0 0 1,1 0-1,-1 0 0,0 0 1,0 0-1,0 0 1,0 1-1,-1-1 0,1 1 1,0 0-1,-1 0 0,1 0 1,-1 0-1,1 0 0,-1 0 1,1 0-1,-1 1 0,1-1 1,-1 1-1,0 0 0,1 0 1,-1 0-1,0 0 0,-4 1 1,2-1-13,0 0 1,0 1 0,0-1 0,-1 1 0,1 0 0,0 1-1,0-1 1,0 1 0,0 0 0,0 0 0,-7 5-1,9-3 7,-1 0 1,1 0-1,0 1 0,1-1 0,-1 1 0,1-1 0,0 1 0,0 0 0,0 0 0,1 0 0,0 0 0,0 0 0,0 0 0,1 0 0,-1 7 0,1-10 22,0 0-1,0 1 1,0-1-1,0 0 0,0 1 1,1-1-1,-1 0 0,1 1 1,0-1-1,-1 0 0,1 0 1,0 1-1,0-1 1,0 0-1,1 0 0,-1 0 1,0 0-1,1-1 0,0 1 1,-1 0-1,1-1 0,0 1 1,0-1-1,0 1 1,0-1-1,0 0 0,0 0 1,0 0-1,0 0 0,0 0 1,0 0-1,1 0 0,-1-1 1,4 1-1,-3 0 30,0-1 0,0 0 1,1 0-1,-1 0 0,0 0 0,0 0 0,1 0 0,-1-1 0,0 0 0,0 0 0,0 0 0,0 0 0,0 0 0,0 0 1,0-1-1,0 1 0,-1-1 0,1 0 0,0 0 0,-1 0 0,1 0 0,-1 0 0,0-1 0,0 1 0,0-1 1,0 1-1,0-1 0,-1 0 0,1 0 0,-1 0 0,0 0 0,1 0 0,-1 0 0,-1 0 0,1 0 0,0 0 0,-1-1 1,0 1-1,0-6 0,0 8-41,-1 0 0,1 0 0,-1 0 0,0 0 0,1 0 0,-1 1 0,0-1 0,0 0 1,1 0-1,-1 1 0,0-1 0,0 1 0,0-1 0,0 0 0,0 1 0,0 0 0,0-1 0,0 1 0,0 0 1,0-1-1,0 1 0,0 0 0,0 0 0,0 0 0,-1 0 0,1 0 0,0 0 0,-1 0 0,-44 0-33,35 1 36,-30 4-11,39-4-3,1-1 1,0 1 0,0 0 0,0-1 0,-1 1-1,1 0 1,0 0 0,0-1 0,0 1-1,0 0 1,0 0 0,0 0 0,1 0-1,-1 0 1,0 1 0,0-1 0,1 0-1,-1 0 1,1 1 0,-1-1 0,1 0-1,-1 0 1,1 1 0,0-1 0,0 0 0,0 1-1,0 1 1,0-2 332,47 18-3429,-9-14-3257,8-4-5998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07.114"/>
    </inkml:context>
    <inkml:brush xml:id="br0">
      <inkml:brushProperty name="width" value="0.05" units="cm"/>
      <inkml:brushProperty name="height" value="0.05" units="cm"/>
      <inkml:brushProperty name="color" value="#5B2D90"/>
    </inkml:brush>
  </inkml:definitions>
  <inkml:trace contextRef="#ctx0" brushRef="#br0">94 46 6131,'0'0'7734,"-3"8"-6862,-2 0-603,3-6-180,1 1 0,-1 0 1,1 0-1,-1 0 0,1 0 1,0 0-1,0 0 1,0 0-1,1 0 0,-1 0 1,1 0-1,0 4 0,0-7-40,0 1 0,0-1 0,0 1-1,0-1 1,0 1 0,1-1 0,-1 1-1,0-1 1,0 1 0,1-1 0,-1 1-1,0-1 1,1 0 0,-1 1 0,1-1-1,-1 1 1,0-1 0,1 0-1,-1 1 1,1-1 0,-1 0 0,1 0-1,-1 1 1,1-1 0,-1 0 0,1 0-1,-1 0 1,1 0 0,-1 0 0,1 0-1,-1 0 1,1 0 0,-1 0 0,1 0-1,0 0 1,-1 0 0,1 0 0,-1 0-1,1 0 1,-1 0 0,1-1 0,-1 1-1,1 0 1,-1 0 0,1-1-1,-1 1 1,1-1 0,24-14 1048,-24 12-1097,0 0 1,0 1-1,0-1 1,-1 0 0,1 0-1,0 0 1,-1 1-1,0-1 1,0 0 0,0 0-1,0 0 1,0 0-1,-1 0 1,1 1 0,-1-1-1,1 0 1,-1 0-1,0 0 1,0 1 0,-1-1-1,1 1 1,0-1-1,-1 1 1,0-1 0,1 1-1,-1 0 1,0 0-1,0 0 1,0 0 0,-1 0-1,1 0 1,0 0-1,-1 1 1,1-1 0,-1 1-1,1 0 1,-1 0-1,0 0 1,0 0 0,1 0-1,-1 1 1,0-1-1,0 1 1,0-1 0,0 1-1,0 0 1,1 1-1,-1-1 1,0 0 0,0 1-1,0-1 1,0 1-1,1 0 1,-1 0 0,0 0-1,1 0 1,-5 3-1,5-2-4,0-1 0,1 0 0,-1 1 0,1-1-1,-1 1 1,1 0 0,-1-1 0,1 1 0,0 0 0,0 0-1,0 0 1,0 0 0,0 0 0,1 0 0,-1 0-1,1 0 1,-1 0 0,1 0 0,0 1 0,-1-1 0,1 0-1,0 0 1,1 4 0,-1-5 8,0 1 0,0 0 0,1-1 0,-1 1-1,0 0 1,1-1 0,0 1 0,-1-1 0,1 1 0,0-1 0,-1 1 0,1-1-1,0 1 1,0-1 0,0 0 0,1 0 0,-1 1 0,0-1 0,0 0 0,1 0-1,-1 0 1,0 0 0,1 0 0,-1-1 0,1 1 0,-1 0 0,1-1 0,-1 1-1,4 0 1,0 0 77,31 0 1594,-35-1-1637,0 0-1,-1 0 1,1-1-1,0 1 0,0 0 1,0 0-1,0 0 1,0-1-1,-1 1 0,1-1 1,0 1-1,0 0 1,-1-1-1,1 1 0,0-1 1,0 0-1,-1 1 1,1-1-1,-1 1 1,1-1-1,0 0 0,-1 0 1,1 1-1,-1-1 1,0 0-1,1 0 0,-1 0 1,0 1-1,1-1 1,-1 0-1,0 0 1,0 0-1,0 0 0,0-1 1,0 2-73,-3 26-352,5-28 153,1-1-171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6.376"/>
    </inkml:context>
    <inkml:brush xml:id="br0">
      <inkml:brushProperty name="width" value="0.05" units="cm"/>
      <inkml:brushProperty name="height" value="0.05" units="cm"/>
      <inkml:brushProperty name="color" value="#5B2D90"/>
    </inkml:brush>
  </inkml:definitions>
  <inkml:trace contextRef="#ctx0" brushRef="#br0">27 67 9364,'0'0'7046,"-5"-13"-5493,-16-41-739,21 65-772,1 0 1,0-1 0,5 22-1,102 244 1642,-46-95-771,94 289 213,-118-333-1029,31 213 0,-35 111 71,-33 5-84,-3-232 21,10 275 171,40-4 150,-37-433-373,2 0 166,5 127 0,-18-193-252,0 1 1,-1 0 0,0-1-1,0 1 1,0-1-1,0 0 1,-1 1 0,-3 5-1,4-10-139,1-1 0,-1 1 1,0 0-1,0-1 0,0 0 0,-1 1 0,1-1 0,0 0 0,0 1 1,-1-1-1,1 0 0,-1 0 0,1 0 0,-1 0 0,1 0 1,-1-1-1,1 1 0,-1 0 0,0-1 0,1 1 0,-1-1 0,0 0 1,0 1-1,1-1 0,-1 0 0,0 0 0,0 0 0,0 0 1,1-1-1,-1 1 0,0 0 0,-3-2 0,-19-8-7890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6.919"/>
    </inkml:context>
    <inkml:brush xml:id="br0">
      <inkml:brushProperty name="width" value="0.05" units="cm"/>
      <inkml:brushProperty name="height" value="0.05" units="cm"/>
      <inkml:brushProperty name="color" value="#5B2D90"/>
    </inkml:brush>
  </inkml:definitions>
  <inkml:trace contextRef="#ctx0" brushRef="#br0">1 36 12198,'0'0'5109,"23"-6"-4437,-13 4-564,20-6 247,1 1 0,0 2 0,0 1 0,34 1 0,577 31 1846,556 72-1915,695 80 817,-310-20 822,-1491-156-1928,-131-5-2159,0-2-1,-69-15 0,-17-10-6862</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7.472"/>
    </inkml:context>
    <inkml:brush xml:id="br0">
      <inkml:brushProperty name="width" value="0.05" units="cm"/>
      <inkml:brushProperty name="height" value="0.05" units="cm"/>
      <inkml:brushProperty name="color" value="#5B2D90"/>
    </inkml:brush>
  </inkml:definitions>
  <inkml:trace contextRef="#ctx0" brushRef="#br0">3 65 8724,'0'0'13814,"-2"-24"-12901,6 17-257,-2 0-96,-2 5 17,2 2-577,0 0-209,0 0-559,6 0-609,10 0-1216,11-3-1345,11-19-2192</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7.844"/>
    </inkml:context>
    <inkml:brush xml:id="br0">
      <inkml:brushProperty name="width" value="0.05" units="cm"/>
      <inkml:brushProperty name="height" value="0.05" units="cm"/>
      <inkml:brushProperty name="color" value="#5B2D90"/>
    </inkml:brush>
  </inkml:definitions>
  <inkml:trace contextRef="#ctx0" brushRef="#br0">1 1 10917,'0'0'9812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8.198"/>
    </inkml:context>
    <inkml:brush xml:id="br0">
      <inkml:brushProperty name="width" value="0.05" units="cm"/>
      <inkml:brushProperty name="height" value="0.05" units="cm"/>
      <inkml:brushProperty name="color" value="#5B2D90"/>
    </inkml:brush>
  </inkml:definitions>
  <inkml:trace contextRef="#ctx0" brushRef="#br0">0 27 6419,'0'0'12534,"14"0"-12166,-12 0-368,4-3 0,2-1-144,4 4-977,4-7-2240,-2-5-2114</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8.551"/>
    </inkml:context>
    <inkml:brush xml:id="br0">
      <inkml:brushProperty name="width" value="0.05" units="cm"/>
      <inkml:brushProperty name="height" value="0.05" units="cm"/>
      <inkml:brushProperty name="color" value="#5B2D90"/>
    </inkml:brush>
  </inkml:definitions>
  <inkml:trace contextRef="#ctx0" brushRef="#br0">1 226 9556,'0'0'11670,"2"0"-11110,2 0-3585,4 0-2354,6-6-3393</inkml:trace>
  <inkml:trace contextRef="#ctx0" brushRef="#br0" timeOffset="1">933 6 13286,'0'0'9717,"28"-5"-9605,-24 5-112,4 0-337,3 0-2256,5 5-3057,2-5-5860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08.681"/>
    </inkml:context>
    <inkml:brush xml:id="br0">
      <inkml:brushProperty name="width" value="0.05" units="cm"/>
      <inkml:brushProperty name="height" value="0.05" units="cm"/>
      <inkml:brushProperty name="color" value="#5B2D90"/>
    </inkml:brush>
  </inkml:definitions>
  <inkml:trace contextRef="#ctx0" brushRef="#br0">120 7 5442,'0'0'7548,"-26"-6"-4090,25 11-3336,-1-1 1,1 1 0,0 0 0,0 0 0,0 0 0,0 0 0,1 0 0,0 0 0,0 0 0,0 0-1,1 0 1,0-1 0,0 1 0,2 8 0,-1-11-58,-1 1 0,1-1 0,0 0 0,0 0 0,0 1 0,0-1 1,0 0-1,0-1 0,1 1 0,-1 0 0,1-1 0,-1 1 0,1-1 0,0 0 0,-1 0 0,1 0 0,0 0 0,0 0 0,0 0 1,0-1-1,-1 0 0,5 1 0,-6-2-38,0 0 0,-1 0 0,1 1 0,0-1-1,-1 0 1,1 0 0,-1 0 0,1 0 0,-1 0 0,1 0 0,-1 0 0,0 0 0,0 0 0,1 0 0,-1 0 0,0 0 0,0 0 0,0 0 0,0 0 0,0 0 0,-1-2 0,-1-26 370,0 27-400,0-1 0,0 1 0,0 0 0,-1 0 0,1 0 0,-1 0 0,1 0 0,-1 1 0,0-1 0,1 1 0,-1-1 1,0 1-1,0 0 0,0 0 0,0 1 0,0-1 0,0 1 0,0-1 0,0 1 0,0 0 0,-6 1 0,4-2-1,1 1 0,-1 0 0,1 0-1,-1 1 1,1-1 0,-1 1 0,1 0-1,0 0 1,-1 1 0,1-1 0,0 1-1,0 0 1,0 0 0,-7 4-1,9-3 10,1-1-1,-1 0 1,0 1-1,0-1 1,1 1-1,0 0 1,-1-1-1,1 1 1,0 0-1,0 0 1,1 0-1,-1 0 1,0 0-1,1 0 1,0 0-1,0 0 1,0 0-1,0-1 1,1 6-1,-1-6 2,1 0-1,-1-1 0,1 1 0,0 0 0,0 0 0,0-1 0,0 1 0,0-1 0,0 1 0,0-1 1,0 1-1,1-1 0,-1 0 0,0 0 0,1 0 0,-1 1 0,1-1 0,-1 0 0,1-1 0,0 1 1,-1 0-1,1 0 0,0-1 0,0 1 0,-1-1 0,1 0 0,0 1 0,0-1 0,0 0 0,3 0 1,-1 0 76,1 0 1,-1 0 0,0-1 0,1 0 0,-1 1 0,0-1 0,0-1-1,0 1 1,1-1 0,-1 1 0,-1-1 0,1 0 0,0 0-1,0-1 1,5-4 0,-7 5-37,0-1-1,0 1 0,0-1 1,-1 0-1,1 1 0,-1-1 1,1 0-1,-1 0 0,0 0 1,0 0-1,0 0 1,0 0-1,-1-1 0,1 1 1,-1 0-1,0 0 0,0 0 1,0-1-1,0 1 1,-1 0-1,1 0 0,-2-4 1,1 5-48,0 1 0,1 0 0,-1 0 0,0-1 0,0 1 0,0 0 0,0 0 0,0 0 0,0 0 0,0 0 1,0 0-1,0 0 0,0 1 0,-1-1 0,1 0 0,0 1 0,-1-1 0,1 1 0,0-1 0,-1 1 0,1 0 0,-1-1 0,1 1 1,-1 0-1,1 0 0,0 0 0,-1 0 0,1 0 0,-1 0 0,1 1 0,-2-1 0,0 1-105,-1-1 0,1 0 0,0 1 0,0 0 1,-1 0-1,1 0 0,0 0 0,0 0 0,0 1 0,0-1 0,0 1 0,-4 4 0,2 0-685,1 0 0,1 1 0,-1 0-1,1 0 1,0 0 0,1 0 0,-3 11 0,-2 3-3195,-4 12-4399</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09.449"/>
    </inkml:context>
    <inkml:brush xml:id="br0">
      <inkml:brushProperty name="width" value="0.05" units="cm"/>
      <inkml:brushProperty name="height" value="0.05" units="cm"/>
      <inkml:brushProperty name="color" value="#5B2D90"/>
    </inkml:brush>
  </inkml:definitions>
  <inkml:trace contextRef="#ctx0" brushRef="#br0">149 7 6755,'0'0'9170,"-8"-2"-8962,4 1-252,3 1 65,-1-1 0,1 1 0,0-1 1,-1 1-1,1-1 0,0 1 0,-1 0 0,1 0 0,-1 0 1,1 0-1,0 0 0,-1 0 0,1 0 0,0 0 1,-3 1-1,3 0 16,0 1 1,0-1-1,1 0 0,-1 1 1,0-1-1,0 1 1,1-1-1,-1 1 0,1-1 1,-1 1-1,1-1 1,0 1-1,-1-1 0,1 1 1,0 0-1,0-1 1,0 1-1,0-1 0,1 3 1,-1-1 4,1 0 1,-1 0 0,1-1-1,-1 1 1,1 0-1,0 0 1,0-1-1,1 1 1,-1-1-1,0 1 1,1-1-1,0 1 1,-1-1 0,1 0-1,0 0 1,0 0-1,0 0 1,0 0-1,1 0 1,-1-1-1,0 1 1,1-1 0,2 2-1,0-1 140,0 0 1,0 0-1,0 0 0,0 0 0,0-1 1,0 0-1,0 0 0,0-1 1,0 1-1,1-1 0,-1 0 0,6-1 1,-10 0-125,1 0 1,0 0 0,0 0 0,-1-1-1,1 1 1,-1-1 0,0 1 0,1-1-1,-1 0 1,0 1 0,0-1 0,0 0-1,0 0 1,0 0 0,0 0 0,0 0-1,-1 0 1,1 0 0,-1 0 0,1-3-1,0 2-50,-1 1-1,1-1 0,-1 1 1,1-1-1,-1 1 0,0-1 1,0 1-1,0-1 0,0 1 1,0-1-1,-1 1 1,1-1-1,-1 1 0,0-1 1,0 1-1,0 0 0,-1-4 1,-2 4-11,0 0 1,0 0 0,-1 0 0,1 0-1,-1 1 1,1-1 0,-1 1-1,1 0 1,-1 1 0,1-1-1,-1 1 1,0 0 0,-5 0-1,0 0-34,0 1 0,0 0 0,0 0-1,1 1 1,-17 5 0,17-3 17,-1 0 0,1 1 0,0 1 0,0 0 1,-10 8-1,17-13 15,0 1 0,0-1 1,0 1-1,0 0 1,0 0-1,1 0 0,-1 0 1,1 0-1,-1 0 1,1 0-1,0 0 0,-1 0 1,1 1-1,1-1 0,-1 0 1,0 1-1,0-1 1,1 1-1,0-1 0,-1 1 1,1-1-1,0 1 1,0-1-1,0 1 0,0 0 1,1-1-1,0 5 0,1-5 11,0 0-1,-1 0 0,1 0 0,0-1 0,0 1 0,0 0 0,0-1 0,0 1 0,0-1 0,1 0 0,-1 0 0,0 0 0,1 0 0,-1 0 1,1 0-1,-1 0 0,1-1 0,-1 0 0,1 1 0,-1-1 0,1 0 0,-1 0 0,1 0 0,3-1 0,-3 1 42,0 0-1,0 0 0,0-1 1,0 1-1,0-1 0,0 1 1,0-1-1,0 0 0,0 0 1,0-1-1,0 1 0,-1 0 1,1-1-1,0 0 1,-1 0-1,1 0 0,-1 0 1,0 0-1,4-4 0,-5 4 44,0 0 0,0-1 0,-1 1 1,1 0-1,0 0 0,-1 0 0,0 0 0,1 0 0,-1-1 0,0 1 0,0-3 0,-1 4-96,1 1 0,0-1 1,0 0-1,0 1 0,-1-1 0,1 0 0,0 1 0,0-1 1,-1 0-1,1 1 0,-1-1 0,1 1 0,-1-1 1,1 1-1,-1-1 0,1 1 0,-1-1 0,1 1 1,-1-1-1,0 1 0,1 0 0,-1-1 0,0 1 0,1 0 1,-1-1-1,0 1 0,1 0 0,-1 0 0,0 0 1,0 0-1,1 0 0,-1 0 0,-1 0 0,1 1-302,0-1 0,0 1 0,0 0 0,0 0 0,0 0 0,1 0 0,-1 0 0,0 0 0,1 1 0,-1-1 0,1 0-1,-1 0 1,1 0 0,-1 1 0,1-1 0,0 0 0,0 0 0,0 1 0,-1 0 0,-1 9-3634,-6 8-4902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48.874"/>
    </inkml:context>
    <inkml:brush xml:id="br0">
      <inkml:brushProperty name="width" value="0.05" units="cm"/>
      <inkml:brushProperty name="height" value="0.05" units="cm"/>
      <inkml:brushProperty name="color" value="#5B2D90"/>
    </inkml:brush>
  </inkml:definitions>
  <inkml:trace contextRef="#ctx0" brushRef="#br0">17 19 8932,'0'0'15287,"0"-5"-14076,-1-9 21,1 31-923,-2 81-558,-11 350 307,12-444-73,1 1-1,0-1 1,0 0-1,1 1 0,0-1 1,-1 0-1,1 1 1,0-1-1,1 0 0,-1 0 1,1 0-1,0 0 1,0 0-1,0-1 1,1 1-1,-1 0 0,6 5 1,-3-6-2,0 0 0,-1 0 1,1 0-1,1-1 0,-1 1 0,0-1 1,0-1-1,1 1 0,-1-1 0,1 0 1,0 0-1,-1-1 0,10 1 0,3-1-87,0-1 0,0-1 1,0 0-1,0-1 0,-1-1 0,1 0 0,-1-2 0,0 0 0,32-16 0,-36 14-701,0 0 1,0 0-1,-1-1 1,0-1-1,0 0 1,-1-1-1,12-15 1,-8 1-4636,-13 6-2083</inkml:trace>
  <inkml:trace contextRef="#ctx0" brushRef="#br0" timeOffset="1">9 463 13126,'0'0'9925,"134"-48"-9925,-66 23-80,-9 0-481,-15 4-2064,-26-1-2577,-18 1-7556</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10.312"/>
    </inkml:context>
    <inkml:brush xml:id="br0">
      <inkml:brushProperty name="width" value="0.05" units="cm"/>
      <inkml:brushProperty name="height" value="0.05" units="cm"/>
      <inkml:brushProperty name="color" value="#5B2D90"/>
    </inkml:brush>
  </inkml:definitions>
  <inkml:trace contextRef="#ctx0" brushRef="#br0">34 58 7812,'0'0'6117,"0"2"-5919,-1 0 0,0 0 0,0 1 1,1-1-1,0 0 0,-1 0 0,1 0 0,0 1 0,0-1 1,0 4-1,2-4-85,-1 0 0,0-1 1,1 1-1,-1 0 0,1-1 0,-1 1 1,1-1-1,0 0 0,0 1 0,0-1 1,0 0-1,0 0 0,0 0 0,0-1 1,0 1-1,0 0 0,0-1 0,0 1 1,0-1-1,3 0 0,51 1 1600,-38-1-1079,-16 0-590,0-1 1,0 1 0,-1-1-1,1 0 1,0 1 0,0-1-1,0 0 1,-1 0 0,1 0-1,0 0 1,-1-1 0,1 1 0,-1 0-1,0-1 1,1 1 0,-1-1-1,0 1 1,0-1 0,0 1-1,0-1 1,0 0 0,0 0 0,0 0-1,0 1 1,-1-1 0,1 0-1,-1 0 1,0 0 0,1 0-1,-1-2 1,0 2-34,1 0 0,-1-1-1,1 1 1,-1 0 0,0 0-1,0 0 1,0-1 0,0 1 0,-1 0-1,1 0 1,0 0 0,-1 0 0,0-1-1,1 1 1,-1 0 0,0 0 0,0 0-1,0 0 1,0 1 0,-1-1 0,1 0-1,0 0 1,-1 1 0,0-1 0,-2-2-1,-2 2-17,1 0 0,0 0 0,-1 1-1,1 0 1,-1 0 0,1 0 0,-1 0-1,1 1 1,-1 0 0,1 0 0,-1 1 0,0 0-1,1 0 1,-1 0 0,1 0 0,0 1-1,-10 4 1,11-4 3,0 0-1,0 0 0,1 1 0,0-1 1,-1 1-1,1-1 0,0 1 0,0 0 1,0 0-1,1 1 0,-1-1 1,1 0-1,0 1 0,0 0 0,0-1 1,0 1-1,1 0 0,-1 0 1,1 0-1,0 0 0,0 0 0,1 0 1,-1 0-1,1 5 0,0-7 7,1-1-1,-1 0 0,1 1 1,0-1-1,0 0 1,-1 0-1,1 0 1,0 1-1,0-1 1,0 0-1,0 0 0,0 0 1,1-1-1,-1 1 1,0 0-1,0 0 1,1-1-1,-1 1 0,0 0 1,1-1-1,-1 0 1,0 1-1,1-1 1,-1 0-1,1 1 1,-1-1-1,1 0 0,-1 0 1,0 0-1,1-1 1,1 1-1,50-3 153,-49 2-110,0-1-1,0 0 1,0 1-1,0-1 1,0-1 0,0 1-1,0 0 1,-1-1-1,1 0 1,-1 0-1,0 0 1,0 0-1,0-1 1,0 1-1,0-1 1,-1 1 0,1-1-1,-1 0 1,0 0-1,-1 0 1,1 0-1,-1-1 1,1 1-1,-1 0 1,-1-1-1,1 1 1,0-8 0,-6 11-50,0-1 0,0 1 1,0 0-1,0 0 1,0 0-1,0 1 0,0 0 1,0 0-1,0 0 1,-10 2-1,14-2-111,1 0-1,-1 1 1,0-1 0,1 0-1,-1 1 1,1-1 0,-1 0-1,1 1 1,-1-1 0,1 1-1,-1-1 1,1 0 0,-1 1-1,1 0 1,0-1 0,-1 1-1,1-1 1,0 1 0,-1-1-1,1 1 1,0 0-1,0-1 1,-1 1 0,1-1-1,0 1 1,0 0 0,0-1-1,0 1 1,0 1 0,-4 13-5532,-11 5-2339</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11.320"/>
    </inkml:context>
    <inkml:brush xml:id="br0">
      <inkml:brushProperty name="width" value="0.05" units="cm"/>
      <inkml:brushProperty name="height" value="0.05" units="cm"/>
      <inkml:brushProperty name="color" value="#5B2D90"/>
    </inkml:brush>
  </inkml:definitions>
  <inkml:trace contextRef="#ctx0" brushRef="#br0">76 83 7619,'0'0'7222,"-6"0"-5370,8 0-1542,0 0 0,0 0 1,1 0-1,-1-1 0,0 1 0,0-1 0,0 1 1,0-1-1,0 0 0,0 0 0,0 0 1,0 0-1,3-2 0,-3 1-261,0 0 0,0 0 0,0-1 0,0 1 0,-1 0 0,1-1 0,-1 1 0,1-1 0,-1 0 0,0 1 0,0-1 0,-1 0 0,1 0 0,0 0 0,-1 1 0,1-6 0,-1 7-47,0 0 0,0 0 1,0 0-1,0 0 0,0 1 1,0-1-1,0 0 0,0 0 1,0 0-1,0 0 1,0 1-1,0-1 0,0 0 1,-1 0-1,1 0 0,0 1 1,-1-1-1,1 0 0,-1 0 1,1 1-1,-1-1 0,1 0 1,-1 1-1,1-1 0,-1 1 1,1-1-1,-1 0 1,0 1-1,0-1 0,-25 0 20,15 1-21,8 1 0,0 0-1,-1 0 1,1 0 0,0 0 0,-1 0-1,1 0 1,0 1 0,0 0-1,0 0 1,1 0 0,-1 0-1,0 0 1,1 0 0,-1 1-1,1-1 1,0 1 0,-1-1 0,1 1-1,1 0 1,-1 0 0,0 0-1,-1 4 1,0-2 0,1 1 1,0 0-1,0-1 0,0 1 0,1 0 0,0 0 1,0 0-1,0 0 0,1 0 0,0 0 1,0 0-1,1 7 0,0-11 4,0-1 0,0 1 0,0-1 1,0 1-1,1-1 0,-1 0 0,0 1 0,1-1 0,-1 0 0,1 0 0,0 0 1,-1 0-1,1-1 0,0 1 0,-1 0 0,1-1 0,0 1 0,0-1 1,-1 1-1,1-1 0,0 0 0,0 0 0,0 0 0,0 0 0,-1 0 0,3 0 1,2 0 25,-1 0 0,1-1 0,0 1 0,-1-1 0,1 0 0,-1 0 1,0-1-1,6-2 0,-7 2 12,0-1 0,0 0 0,-1-1 1,1 1-1,-1-1 0,0 1 0,0-1 0,0 0 0,0 0 1,-1 0-1,1 0 0,-1-1 0,0 1 0,-1-1 0,1 1 1,-1-1-1,0 0 0,0 0 0,0 1 0,-1-1 1,1-8-1,-2 13-36,1-1 1,0 1 0,-1-1 0,1 1-1,0-1 1,-1 1 0,1-1 0,-1 1-1,1 0 1,-1-1 0,1 1 0,-1 0-1,1-1 1,-1 1 0,1 0 0,-1 0-1,1-1 1,-1 1 0,0 0 0,1 0-1,-1 0 1,1 0 0,-1 0 0,0 0-1,1 0 1,-1 0 0,1 0 0,-1 0-1,0 0 1,1 0 0,-1 0 0,1 0-1,-2 1 1,-23 5-55,20-3 36,1 1-1,0-1 1,0 1 0,0 0 0,0 0 0,0 0-1,1 0 1,0 1 0,0-1 0,0 1 0,0 0-1,1 0 1,0 0 0,0 0 0,0 0 0,0 1-1,1-1 1,0 1 0,0 7 0,2-13 18,0 0-1,0 0 1,0 0 0,0 0 0,1 0 0,-1 0 0,0-1 0,0 1-1,0 0 1,0-1 0,0 1 0,0-1 0,0 1 0,0-1 0,0 1-1,0-1 1,0 0 0,0 1 0,0-1 0,1-2 0,1 0-890,-3 9-2033,-1-1 1262,1 15-5603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3.045"/>
    </inkml:context>
    <inkml:brush xml:id="br0">
      <inkml:brushProperty name="width" value="0.05" units="cm"/>
      <inkml:brushProperty name="height" value="0.05" units="cm"/>
      <inkml:brushProperty name="color" value="#5B2D90"/>
    </inkml:brush>
  </inkml:definitions>
  <inkml:trace contextRef="#ctx0" brushRef="#br0">33 127 2417,'0'0'11080,"-1"-16"-9696,0-7-763,-2-17 91,2-8 3355,1 70-4221,18 349 330,1-131 265,-12 0 0,-31 340 0,-13 79-401,30 2 456,4-161 886,13 67 38,-4-415-1039,-5-117-319,-1 79-73,0-114-39,0 1-1,0-1 1,0 0 0,0 1 0,0-1 0,0 1 0,0-1 0,-1 1 0,1-1-1,0 1 1,0-1 0,0 1 0,-1-1 0,1 0 0,0 1 0,-1-1 0,1 0-1,0 1 1,-1-1 0,1 0 0,0 1 0,-1-1 0,1 0 0,-1 0 0,1 1-1,-1-1 1,-5-11-3697,4-21-2750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3.713"/>
    </inkml:context>
    <inkml:brush xml:id="br0">
      <inkml:brushProperty name="width" value="0.05" units="cm"/>
      <inkml:brushProperty name="height" value="0.05" units="cm"/>
      <inkml:brushProperty name="color" value="#5B2D90"/>
    </inkml:brush>
  </inkml:definitions>
  <inkml:trace contextRef="#ctx0" brushRef="#br0">0 36 9668,'0'0'5702,"10"-6"-5062,4 0-363,1 1 0,0 0 1,0 2-1,0-1 0,0 2 0,0 0 0,0 0 1,1 2-1,15 1 0,448 20 1516,478 44-1184,-463-36 14,1350 125 20,-1491-122-603,744 34 2031,-1187-70-10547,8-11-5288</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4.463"/>
    </inkml:context>
    <inkml:brush xml:id="br0">
      <inkml:brushProperty name="width" value="0.05" units="cm"/>
      <inkml:brushProperty name="height" value="0.05" units="cm"/>
      <inkml:brushProperty name="color" value="#5B2D90"/>
    </inkml:brush>
  </inkml:definitions>
  <inkml:trace contextRef="#ctx0" brushRef="#br0">0 120 11669,'0'0'11942,"0"-13"-10584,2-78 1432,30 88-7909,2 1 517,13-8-3143</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4.776"/>
    </inkml:context>
    <inkml:brush xml:id="br0">
      <inkml:brushProperty name="width" value="0.05" units="cm"/>
      <inkml:brushProperty name="height" value="0.05" units="cm"/>
      <inkml:brushProperty name="color" value="#5B2D90"/>
    </inkml:brush>
  </inkml:definitions>
  <inkml:trace contextRef="#ctx0" brushRef="#br0">0 10 7363,'0'0'14439,"0"-9"-14423,2 9 64,0 0-272,2 0-176,0 0-1521,2 0-1088,2 0-2690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5.132"/>
    </inkml:context>
    <inkml:brush xml:id="br0">
      <inkml:brushProperty name="width" value="0.05" units="cm"/>
      <inkml:brushProperty name="height" value="0.05" units="cm"/>
      <inkml:brushProperty name="color" value="#5B2D90"/>
    </inkml:brush>
  </inkml:definitions>
  <inkml:trace contextRef="#ctx0" brushRef="#br0">1 4 12166,'0'0'11125,"4"0"-13558,6 0-513,4-3-3569</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5.459"/>
    </inkml:context>
    <inkml:brush xml:id="br0">
      <inkml:brushProperty name="width" value="0.05" units="cm"/>
      <inkml:brushProperty name="height" value="0.05" units="cm"/>
      <inkml:brushProperty name="color" value="#5B2D90"/>
    </inkml:brush>
  </inkml:definitions>
  <inkml:trace contextRef="#ctx0" brushRef="#br0">0 1 8324,'0'0'14246,"0"7"-14150,0-5 32,0 0-128,0-1 0,0 1-560,0 0-720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3:35.777"/>
    </inkml:context>
    <inkml:brush xml:id="br0">
      <inkml:brushProperty name="width" value="0.05" units="cm"/>
      <inkml:brushProperty name="height" value="0.05" units="cm"/>
      <inkml:brushProperty name="color" value="#5B2D90"/>
    </inkml:brush>
  </inkml:definitions>
  <inkml:trace contextRef="#ctx0" brushRef="#br0">1 0 4946,'0'0'20714,"2"0"-20650,4 0-144,4 0-673,3 4-2368,-1 3-3378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13.134"/>
    </inkml:context>
    <inkml:brush xml:id="br0">
      <inkml:brushProperty name="width" value="0.05" units="cm"/>
      <inkml:brushProperty name="height" value="0.05" units="cm"/>
      <inkml:brushProperty name="color" value="#5B2D90"/>
    </inkml:brush>
  </inkml:definitions>
  <inkml:trace contextRef="#ctx0" brushRef="#br0">39 10 288,'0'0'12651,"-8"-1"-8209,11 5-4189,-1 0 0,1 0-1,0 0 1,1 0-1,-1-1 1,0 1 0,1-1-1,0 0 1,0 0 0,0 0-1,0 0 1,6 2-1,-13-47 189,2 41-442,0-1 0,0 1 0,-1 0 1,1 0-1,0 0 0,-1 0 0,1 0 1,-1 1-1,0-1 0,1 0 0,-1 1 1,1-1-1,-1 1 0,0 0 1,0-1-1,1 1 0,-1 0 0,-3 0 1,-32 2-109,36-2 112,0 1-1,0 0 1,1-1 0,-1 1-1,1 0 1,-1-1 0,0 1-1,1 0 1,-1 0-1,1 0 1,0 0 0,-1-1-1,1 1 1,0 0 0,-1 0-1,1 0 1,0 0 0,0 0-1,0 0 1,0 0 0,0 0-1,0 0 1,0 1 0,0 31 46,0-27-13,0-2-13,1-1 0,-1 0-1,1 0 1,0 0 0,-1 0-1,1 0 1,1 0 0,-1-1-1,0 1 1,1 0 0,-1-1-1,1 1 1,0 0 0,0-1-1,0 0 1,0 0 0,0 1 0,1-1-1,-1 0 1,1-1 0,-1 1-1,1 0 1,-1-1 0,1 1-1,0-1 1,0 0 0,0 0-1,0 0 1,0-1 0,0 1-1,0-1 1,0 1 0,0-1-1,0 0 1,0 0 0,0 0-1,1-1 1,-1 1 0,4-2-1,-6 1 29,0 0 0,0-1-1,1 1 1,-1 0-1,0-1 1,0 1 0,-1-1-1,1 1 1,0-1 0,0 0-1,-1 1 1,1-1-1,-1 0 1,1 0 0,-1 1-1,0-1 1,0 0-1,0 0 1,0 1 0,0-1-1,0 0 1,-1-3 0,1 3-18,0-1 0,0 0 0,0 1 0,0-1 0,-1 0 0,1 1 0,-1-1 0,0 0 0,0 1 0,0-1 0,0 1 0,0-1 0,0 1 0,-3-4 0,-2 4-27,1 0 0,0 1 0,0 0 1,-1 0-1,1 0 0,-1 1 0,-7-1 0,-10 8-114,22-7 102,1 1 0,-1 0 0,1-1 1,0 1-1,-1-1 0,1 1 0,0-1 1,-1 1-1,1 0 0,0-1 1,0 1-1,0 0 0,0-1 0,-1 1 1,1 0-1,0-1 0,0 1 1,0 0-1,0-1 0,1 1 0,-1 0 1,0-1-1,0 1 0,0 0 0,0-1 1,1 1-1,-1 0 0,0-1 1,1 1-1,-1-1 0,0 1 0,1 0 1,0-1 15,-1 1 0,0-1 0,0 1 0,1-1 1,-1 0-1,0 1 0,1-1 0,-1 0 0,0 1 1,1-1-1,-1 0 0,1 1 0,-1-1 0,1 0 0,-1 0 1,0 0-1,1 1 0,-1-1 0,1 0 0,-1 0 1,1 0-1,-1 0 0,1 0 0,-1 0 0,1 0 0,-1 0 1,1 0-1,-1 0 0,1 0 0,-1 0 0,1 0 1,-1 0-1,1-1 0,-1 1 0,1 0 0,-1 0 0,1-1 1,-1 1-1,0 0 0,1 0 0,-1-1 0,1 1 1,-1 0-1,1-1 0,0 0 65,0 0 1,0 0-1,0 0 1,0 0-1,0-1 0,-1 1 1,1 0-1,0 0 1,0 0-1,-1-1 0,1 1 1,-1 0-1,1-1 1,-1 1-1,1-3 0,-1 0-10,0 3-124,30 7-10055,-9 0 3399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49.212"/>
    </inkml:context>
    <inkml:brush xml:id="br0">
      <inkml:brushProperty name="width" value="0.05" units="cm"/>
      <inkml:brushProperty name="height" value="0.05" units="cm"/>
      <inkml:brushProperty name="color" value="#5B2D90"/>
    </inkml:brush>
  </inkml:definitions>
  <inkml:trace contextRef="#ctx0" brushRef="#br0">1 243 11397,'0'0'8228,"174"-119"-8228,-67 85-16,9 0-1793,-5 2-3857,-22 9-6196</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13.852"/>
    </inkml:context>
    <inkml:brush xml:id="br0">
      <inkml:brushProperty name="width" value="0.05" units="cm"/>
      <inkml:brushProperty name="height" value="0.05" units="cm"/>
      <inkml:brushProperty name="color" value="#5B2D90"/>
    </inkml:brush>
  </inkml:definitions>
  <inkml:trace contextRef="#ctx0" brushRef="#br0">57 53 7059,'0'0'5125,"-8"0"-4455,7 0-692,-1 0 122,0 0 0,1-1 0,-1 1 0,1 0-1,-1 0 1,0 0 0,1 0 0,-1 1 0,0-1 0,1 0 0,-1 1 0,0-1 0,1 1 0,-1-1 0,1 1 0,-1 0 0,1 0 0,0 0 0,-1 0 0,1 0 0,0 0-1,-1 0 1,1 0 0,0 0 0,0 0 0,0 1 0,0-1 0,0 0 0,0 1 0,1-1 0,-1 1 0,0-1 0,1 1 0,-1 0 0,1-1 0,-1 1 0,1-1 0,0 1 0,0 0-1,0-1 1,0 1 0,0 0 0,0 1 0,0-2-67,0 0 0,0 0 0,0 0 0,0 0 1,1 0-1,-1-1 0,0 1 0,0 0 0,1 0 0,-1 0 0,0 0 0,1-1 0,-1 1 0,1 0 0,-1-1 0,1 1 0,0 0 0,-1-1 0,1 1 0,-1 0 1,1-1-1,0 1 0,0-1 0,-1 1 0,1-1 0,1 1 0,28 2 780,-25-3-664,0-1 0,0 0 0,0 0 0,0 0 0,0-1 0,0 0 0,0 1 0,0-2 0,8-4 0,-10 4-56,1 0-1,-1 0 0,0 0 1,0 0-1,0 0 1,0-1-1,-1 1 0,1-1 1,-1 0-1,0 0 0,0 0 1,0 0-1,-1 0 0,1 0 1,-1 0-1,0 0 0,0-1 1,-1 1-1,1-1 1,-1-6-1,-1 10-81,0 0-1,0 0 1,1 0 0,-1 0 0,0 0-1,0 0 1,0 1 0,-1-1-1,1 0 1,0 0 0,0 1 0,0-1-1,-1 1 1,1-1 0,0 1-1,0-1 1,-1 1 0,1 0 0,0 0-1,-1 0 1,1-1 0,0 1-1,-1 1 1,1-1 0,0 0 0,-1 0-1,-2 1 1,1-1-21,0 0 1,0 0-1,-1 1 0,1-1 0,0 1 1,0 0-1,0-1 0,0 1 0,0 1 1,0-1-1,0 0 0,-3 3 0,5-3-13,0 0 0,0 0 0,1 0 0,-1 0 0,0 0 0,1 0 0,-1 0 0,1 0 0,-1 0 0,1 0 0,0 0 0,-1 0 0,1 0 0,0 0 0,0 0 0,0 1 0,0-1 0,0 0 0,0 0 0,0 0 0,0 0 0,0 0 0,1 1 0,0 0 0,-1-1-165,1 0 0,-1 0 0,1 0 1,0 0-1,-1 0 0,1-1 0,0 1 0,0 0 0,0 0 1,0-1-1,0 1 0,-1 0 0,1-1 0,0 1 0,1-1 1,-1 1-1,0-1 0,0 0 0,0 1 0,0-1 0,0 0 1,2 0-1,24 1-5113</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14.383"/>
    </inkml:context>
    <inkml:brush xml:id="br0">
      <inkml:brushProperty name="width" value="0.05" units="cm"/>
      <inkml:brushProperty name="height" value="0.05" units="cm"/>
      <inkml:brushProperty name="color" value="#5B2D90"/>
    </inkml:brush>
  </inkml:definitions>
  <inkml:trace contextRef="#ctx0" brushRef="#br0">96 61 3506,'0'0'11077,"-15"-1"-9965,-45-4-504,59 5-561,0 0-1,0 0 1,1 0-1,-1 1 0,0-1 1,0 0-1,0 0 1,0 0-1,1 1 0,-1-1 1,0 0-1,0 1 1,1-1-1,-1 1 0,0-1 1,0 1-1,1-1 1,-1 1-1,1 0 0,-1-1 1,1 1-1,-1 0 1,1-1-1,-1 1 0,1 0 1,-1 0-1,1-1 0,0 1 1,-1 0-1,1 0 1,0 0-1,0 0 0,0-1 1,0 1-1,-1 0 1,1 0-1,0 0 0,1 0 1,-1 0-1,0-1 1,0 1-1,0 0 0,0 0 1,1 0-1,-1-1 1,0 1-1,1 0 0,-1 0 1,1-1-1,-1 1 1,1 0-1,-1 0 0,1-1 1,-1 1-1,1-1 0,0 1 1,-1 0-1,2 0 1,0-1 53,1 0 1,0 0 0,-1 0-1,1-1 1,0 1 0,-1-1-1,1 1 1,0-1 0,-1 0-1,1 0 1,-1 0 0,0 0-1,1 0 1,-1-1-1,0 1 1,1-1 0,-1 0-1,0 1 1,0-1 0,-1 0-1,1 0 1,2-3 0,-2 1 12,0-1 1,0 0-1,0 0 1,0 0 0,-1 0-1,0 0 1,0 0-1,0 0 1,-1 0-1,0-10 1,-2 22-97,2-6-39,-1 0-1,1-1 0,-1 1 1,1-1-1,0 1 1,0 0-1,-1-1 1,1 1-1,0-1 0,0 1 1,0 0-1,0-1 1,0 1-1,0 0 1,0-1-1,0 1 1,0 0-1,0-1 0,0 1 1,0 0-1,0-1 1,1 1-1,-1 0 1,0-1-1,0 1 0,1-1 1,-1 1-1,0 0 1,1-1-1,-1 1 1,1-1-1,-1 1 1,1-1-1,-1 1 0,1-1 1,-1 0-1,1 1 1,-1-1-1,1 0 1,0 1-1,-1-1 0,1 0 1,-1 1-1,1-1 1,0 0-1,-1 0 1,1 0-1,1 0 1,23 3-2854,6-3-2751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15.201"/>
    </inkml:context>
    <inkml:brush xml:id="br0">
      <inkml:brushProperty name="width" value="0.05" units="cm"/>
      <inkml:brushProperty name="height" value="0.05" units="cm"/>
      <inkml:brushProperty name="color" value="#5B2D90"/>
    </inkml:brush>
  </inkml:definitions>
  <inkml:trace contextRef="#ctx0" brushRef="#br0">0 51 6307,'0'0'8668,"14"23"-6686,-11-22-1819,-1 1 0,1-1 0,0 1 0,0-1 0,0 0 1,0 0-1,0-1 0,0 1 0,0 0 0,0-1 0,0 0 0,0 0 0,0 0 0,1 0 0,-1 0 0,0-1 0,0 1 0,0-1 0,5-2 0,-6 2-83,0 0 0,0 0 0,0 0-1,0-1 1,0 1 0,0-1-1,0 1 1,-1-1 0,1 0-1,-1 1 1,1-1 0,-1 0-1,0 0 1,1 0 0,-1 0-1,0-1 1,0 1 0,-1 0-1,1 0 1,0-1 0,-1 1-1,1 0 1,-1-1 0,0 1 0,0-4-1,0 5-74,0 0 0,0 0 0,0-1 0,0 1 0,0 0 0,0 0 0,-1 0 0,1 0 0,0 0 0,-1 0 0,1 0 0,-1 0 1,1 0-1,-1 0 0,1 0 0,-1 0 0,0 0 0,0 1 0,1-1 0,-1 0 0,0 0 0,0 1 0,0-1 0,0 0 0,0 1 0,0-1 0,0 1 0,0-1 0,0 1 0,0 0 0,0-1 0,0 1 0,0 0 0,0 0 0,0-1 0,0 1 0,0 0 0,0 0 0,-1 0 0,1 1 0,0-1 0,0 0 0,0 0 0,0 1 0,0-1 0,0 0 0,0 1 0,0-1 0,-2 2 0,0-1-11,-1 1-1,0-1 1,1 1-1,0 0 1,-1 0-1,1 0 1,0 0-1,0 1 1,0-1-1,0 1 1,1 0-1,-1 0 1,1 0-1,-1 0 0,-1 4 1,3-6 3,0 1 1,1 0 0,-1-1-1,1 1 1,-1 0-1,1 0 1,-1-1-1,1 1 1,0 0-1,0 0 1,0 0 0,0-1-1,0 1 1,0 0-1,0 0 1,1 0-1,-1-1 1,1 1-1,-1 0 1,1 0-1,0-1 1,-1 1 0,1-1-1,0 1 1,0-1-1,0 1 1,1-1-1,-1 1 1,0-1-1,0 0 1,1 0-1,-1 1 1,1-1 0,-1 0-1,1 0 1,-1-1-1,1 1 1,0 0-1,-1 0 1,1-1-1,0 1 1,0-1-1,-1 1 1,1-1 0,0 0-1,0 0 1,2 0-1,1 1 24,1-1-1,-1 1 0,0-1 1,1 0-1,-1-1 0,0 1 1,1-1-1,-1 0 0,0 0 1,0-1-1,0 0 1,0 0-1,0 0 0,0 0 1,5-4-1,9-18 418,-18 23-385,-1 0 0,1 0-1,0 0 1,-1 0 0,1 0 0,-1 0 0,0 0 0,1 0 0,-1-1 0,0 1 0,1 0 0,-1 0 0,0 0 0,0 0 0,0-1 0,0 1-1,0 0 1,-1 0 0,1 0 0,0 0 0,0-1 0,-1 1 0,1 0 0,-1-1 0,0 2-72,0-1 0,0 1-1,1-1 1,-1 1 0,0-1 0,0 1 0,0 0 0,0-1-1,0 1 1,0 0 0,0 0 0,0 0 0,0 0-1,0 0 1,0 0 0,0 0 0,0 0 0,0 0 0,0 0-1,0 1 1,0-1 0,1 0 0,-1 1 0,0-1 0,0 0-1,0 1 1,0-1 0,0 1 0,1 0 0,-1-1 0,0 1-1,0 0 1,1-1 0,-1 1 0,1 0 0,-1 0 0,0 1 0,1-1-150,0 0 1,0 0-1,0 0 1,0 0-1,0 0 1,0 0-1,0 0 1,0 0-1,1 0 1,-1 0-1,0 0 1,1 1-1,-1-2 1,1 1-1,-1 0 1,1 0-1,0 0 1,-1 0-1,1 0 1,0 0-1,-1 0 1,1-1-1,0 1 1,0 0-1,0-1 1,0 1-1,1 0 1,34 4-5767,-31-5 4926,29 0-7501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16.331"/>
    </inkml:context>
    <inkml:brush xml:id="br0">
      <inkml:brushProperty name="width" value="0.05" units="cm"/>
      <inkml:brushProperty name="height" value="0.05" units="cm"/>
      <inkml:brushProperty name="color" value="#5B2D90"/>
    </inkml:brush>
  </inkml:definitions>
  <inkml:trace contextRef="#ctx0" brushRef="#br0">16 77 2865,'0'0'6673,"10"-1"-6092,30-4-229,-40 5-283,1 0 0,0 0-1,-1-1 1,1 1 0,0-1-1,0 1 1,-1 0-1,1-1 1,-1 1 0,1-1-1,0 1 1,-1-1-1,1 0 1,-1 1 0,1-1-1,-1 0 1,0 1 0,1-1-1,-1 0 1,0 1-1,1-1 1,-1 0 0,0 0-1,0 1 1,0-1 0,1 0-1,-1 0 1,0 0-1,0 1 1,0-1 0,0 0-1,-1 0 1,1 1-1,0-1 1,0 0 0,0 0-1,-1 0 1,1-1 83,0 1 0,-1-1-1,1 1 1,-1-1 0,1 1 0,-1-1 0,0 1 0,1 0 0,-1-1-1,0 1 1,0 0 0,0 0 0,0 0 0,0 0 0,0 0 0,-1-2 0,1 3-59,0 0 1,0-1 0,1 1 0,-1 0-1,0 0 1,0-1 0,1 1 0,-1 0-1,0 0 1,0 0 0,0 0 0,1 0-1,-1 0 1,0 0 0,0 0 0,0 0-1,1 0 1,-1 1 0,0-1 0,0 0-1,1 0 1,-2 1 0,-1 19 625,7-19-571,1 0-1,0 0 1,0 0-1,0-1 1,-1 0-1,1 0 1,0 0-1,0 0 1,0-1-1,5-1 1,-9 2-119,0-1 1,0 1-1,0 0 1,0 0 0,0-1-1,0 1 1,0-1-1,0 1 1,0-1-1,-1 1 1,1-1 0,0 1-1,0-1 1,0 0-1,-1 0 1,1 1 0,0-1-1,-1 0 1,1 0-1,-1 0 1,1 0 0,-1 1-1,1-1 1,-1 0-1,0 0 1,1 0 0,-1 0-1,0 0 1,0 0-1,0 0 1,0 0-1,0 0 1,0 0 0,0 0-1,0-2 1,-1 2-31,1 0 0,-1 0 0,0 0-1,0 0 1,0 0 0,0 0 0,1 0 0,-1 0 0,0 0 0,-1 1 0,1-1 0,0 0 0,0 1-1,0-1 1,0 0 0,-1 1 0,1 0 0,0-1 0,0 1 0,-1 0 0,1-1 0,0 1 0,-1 0-1,-1 0 1,-5 0-39,0 0-1,1 1 0,-1-1 1,0 1-1,1 1 0,-11 3 0,16-5 41,1 1 0,-1 0 0,1-1 0,-1 1 0,1 0 0,-1 0 0,1 0 0,0 1 0,-1-1-1,1 0 1,0 0 0,0 1 0,0-1 0,0 1 0,0-1 0,0 1 0,0-1 0,0 1 0,1-1 0,-1 1-1,1 0 1,-1-1 0,1 1 0,-1 0 0,1 0 0,0-1 0,0 1 0,0 0 0,0 0 0,0-1 0,1 1 0,-1 0-1,0 0 1,2 2 0,-1-3 29,0 1 0,0-1 0,0 0 0,0 0 0,1 0 0,-1 0 0,0 0 0,1 0 0,-1 0 0,1 0 0,-1 0 0,1-1-1,-1 1 1,1 0 0,-1-1 0,1 0 0,0 1 0,-1-1 0,1 0 0,0 0 0,-1 0 0,1 0 0,0 0 0,2 0 0,0 0 55,0 0 0,1 0 1,-1-1-1,0 1 0,1-1 0,-1 0 1,0 0-1,0-1 0,5-1 0,-7 2-63,0-1 0,0 0-1,0 0 1,0 0 0,0 0-1,-1 0 1,1 0 0,-1 0-1,1 0 1,-1-1 0,0 1-1,0-1 1,0 1 0,0-1-1,0 1 1,0-1 0,-1 1-1,1-1 1,-1 0 0,0 1-1,0-1 1,0 0 0,0-2 0,-4 3-37,-1 1 1,1 0 0,0 1-1,-1-1 1,1 1 0,0-1 0,-1 1-1,1 1 1,0-1 0,-6 2-1,7-2 5,1 1 0,0 0-1,0 0 1,-1 1 0,1-1-1,0 0 1,0 1-1,0-1 1,0 1 0,0 0-1,1 0 1,-1-1-1,1 1 1,-1 0 0,1 1-1,-1-1 1,1 0 0,0 0-1,0 0 1,0 1-1,0-1 1,1 1 0,-1-1-1,0 0 1,1 1-1,0-1 1,0 1 0,0-1-1,0 4 1,0-5 12,1-1 1,-1 1-1,1-1 1,0 0-1,-1 1 0,1-1 1,-1 0-1,1 1 0,0-1 1,-1 0-1,1 0 1,0 0-1,-1 1 0,1-1 1,0 0-1,-1 0 1,1 0-1,0 0 0,-1 0 1,1 0-1,0-1 1,-1 1-1,1 0 0,0 0 1,-1 0-1,1 0 1,-1-1-1,2 1 0,20-8 354,-21 7-325,-1 1 0,1-1-1,0 0 1,0 0 0,0 0 0,0 0 0,-1 0 0,1 0 0,0 0 0,-1 0-1,1 0 1,-1 0 0,1-1 0,-1 1 0,0 0 0,1 0 0,-1 0 0,0-1 0,0 1-1,0 0 1,0 0 0,0-1 0,0 1 0,0 0 0,0 0 0,-1 0 0,1-1-1,0 1 1,-1 0 0,1 0 0,-1 0 0,1 0 0,-1 0 0,0 0 0,1 0-1,-1 0 1,0 0 0,0 0 0,0 0 0,0 0 0,0 0 0,0 0 0,0 1 0,0-1-1,0 0 1,0 1 0,0-1 0,0 1 0,0-1 0,0 1 0,-1 0 0,1 0-1,0-1 1,-2 1 0,2 0-136,1 0 0,-1 1 0,1-1 0,0 0 0,-1 0 0,1 1 0,0-1 0,-1 0 0,1 1 0,0-1 0,-1 0 0,1 1 0,0-1 0,0 0 0,-1 1 0,1-1 0,0 1 0,0-1 0,0 0 0,0 1 0,0-1 0,-1 1 0,1-1 0,0 1 0,0-1 0,0 1 0,0-1 0,0 0 0,0 1 0,1-1 0,-1 1 0,0-1 0,0 1 0,0-1 0,0 1 0,1 3-875,-1 8-4571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17.495"/>
    </inkml:context>
    <inkml:brush xml:id="br0">
      <inkml:brushProperty name="width" value="0.05" units="cm"/>
      <inkml:brushProperty name="height" value="0.05" units="cm"/>
      <inkml:brushProperty name="color" value="#5B2D90"/>
    </inkml:brush>
  </inkml:definitions>
  <inkml:trace contextRef="#ctx0" brushRef="#br0">54 1 8628,'0'0'5587,"0"3"-4427,0 2-1936,0-4 1040,0 0-1,0 0 1,1 1 0,-2-1-1,1 0 1,0 0-1,0 0 1,0 0 0,0 0-1,-1 0 1,1 0-1,0 0 1,-1 0 0,1 0-1,-1 0 1,1 0-1,-1 0 1,0 0 0,1-1-1,-1 1 1,0 0 0,1 0-1,-1-1 1,0 1-1,0 0 1,-1 0 0,-1 2-263,0 1 1,0-1 0,0 1 0,0 0 0,1 0-1,0 0 1,0 0 0,0 0 0,0 0-1,0 0 1,1 1 0,0-1 0,0 1 0,-1 4-1,3-8 7,0-1-1,-1 1 1,1-1-1,0 0 0,-1 1 1,1-1-1,0 0 1,-1 1-1,1-1 1,0 0-1,0 0 0,-1 0 1,1 0-1,0 0 1,0 0-1,-1 0 1,1 0-1,0 0 0,0 0 1,-1 0-1,1 0 1,0 0-1,0-1 1,-1 1-1,1 0 0,0 0 1,0-1-1,23-9 300,-26 10-289,0 0-1,-1 0 1,1 0 0,0 0-1,0 0 1,-1 0 0,1 1-1,0-1 1,0 1 0,0-1-1,-1 1 1,1 0-1,0 0 1,0 0 0,0 0-1,1 0 1,-3 2 0,2-2-24,1 1 0,0-1 0,-1 1 0,1-1 0,0 1 0,0 0 0,0-1 0,1 1 0,-1 0 0,0 0 0,0 0 0,1 0 0,0-1 0,-1 1 0,1 0 0,0 0 0,0 0 0,0 0 0,0 0 0,0 0 0,0 0 0,0 0 0,1 0 0,-1 0 0,1 0 0,0-1 0,-1 1 0,2 2 0,-1-2 11,1-1 0,0 1 0,-1-1 0,1 0 0,0 1 0,0-1-1,0 0 1,0 0 0,0 0 0,0 0 0,0 0 0,0-1 0,0 1 0,0-1 0,0 1 0,0-1-1,1 0 1,-1 0 0,0 0 0,0 0 0,1 0 0,-1 0 0,4-1 0,-4 0 0,1 0 1,0 1 0,-1-1-1,1 0 1,0-1 0,-1 1-1,0 0 1,1-1-1,-1 1 1,0-1 0,1 1-1,-1-1 1,0 0 0,0 0-1,-1 0 1,1 0 0,0-1-1,-1 1 1,1 0 0,-1-1-1,0 1 1,0-1 0,2-3-1,-1-3 49,0 1 0,0-1 0,0 0 0,-1 0 0,-1-17 0,0 25-75,0 0 1,0 0-1,0 0 1,-1 0-1,1 0 1,0-1-1,-1 1 1,1 0-1,-1 0 1,0 0-1,1 0 0,-1 0 1,0 0-1,1 1 1,-1-1-1,0 0 1,0 0-1,0 0 1,0 1-1,0-1 1,0 0-1,0 1 1,0-1-1,0 1 1,0-1-1,0 1 1,0 0-1,0-1 1,0 1-1,-1 0 1,1 0-1,0 0 1,0 0-1,0 0 1,0 0-1,-1 0 1,1 0-1,0 0 1,0 1-1,0-1 1,0 0-1,0 1 1,0-1-1,-1 1 1,1-1-1,0 1 1,0 0-1,1-1 1,-1 1-1,0 0 1,0 0-1,0-1 1,0 1-1,1 0 1,-1 0-1,-1 2 1,-20 47-5361,7-21-323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24.916"/>
    </inkml:context>
    <inkml:brush xml:id="br0">
      <inkml:brushProperty name="width" value="0.05" units="cm"/>
      <inkml:brushProperty name="height" value="0.05" units="cm"/>
      <inkml:brushProperty name="color" value="#5B2D90"/>
    </inkml:brush>
  </inkml:definitions>
  <inkml:trace contextRef="#ctx0" brushRef="#br0">23 19 10037,'0'0'9228,"-4"-5"-8817,-10-8 72,10 21-367,7 24-190,-3-29 114,13 137 778,-9 230 1,-6-195-772,3-113-92,-3 75-3443,-7-95-2130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25.449"/>
    </inkml:context>
    <inkml:brush xml:id="br0">
      <inkml:brushProperty name="width" value="0.05" units="cm"/>
      <inkml:brushProperty name="height" value="0.05" units="cm"/>
      <inkml:brushProperty name="color" value="#5B2D90"/>
    </inkml:brush>
  </inkml:definitions>
  <inkml:trace contextRef="#ctx0" brushRef="#br0">341 57 10229,'0'0'6651,"-6"-10"-5237,-16-31-683,22 41-726,0 0 1,-1-1 0,1 1 0,0 0 0,0-1-1,0 1 1,0 0 0,0 0 0,-1-1-1,1 1 1,0 0 0,0 0 0,-1 0-1,1-1 1,0 1 0,0 0 0,-1 0-1,1 0 1,0 0 0,0-1 0,-1 1-1,1 0 1,0 0 0,-1 0 0,1 0-1,0 0 1,0 0 0,-1 0 0,1 0-1,0 0 1,-1 0 0,1 0 0,0 0 0,-1 0-1,1 0 1,0 0 0,-1 0 0,1 0-1,0 1 1,0-1 0,-1 0 0,1 0-1,0 0 1,0 0 0,-1 1 0,1-1-1,0 0 1,0 0 0,-1 0 0,1 1-1,0-1 1,0 0 0,0 0 0,0 1-1,-1-1 1,-9 19-55,8-16 77,-32 51 160,-67 79-1,62-85-25,-63 100 0,91-121-148,12-27-13,-1 0 0,0 0 0,1 0 0,-1 0 0,0 1 0,1-1 0,-1 0 0,0 0 0,1 0 0,-1 0 0,0 0 0,1 0 0,-1 0 0,0 0 0,1 0 0,-1 0 0,0 0 0,1 0 1,-1-1-1,0 1 0,1 0 0,-1 0 0,0 0 0,1 0 0,-1 0 0,0-1 0,0 1 0,1 0 0,-1 0 0,0-1 0,0 1 0,1 0 0,-1 0 0,0-1 0,0 1 0,1-1 0,40-38 147,161-153-35,-174 169-95,1 2 1,1 0 0,2 2-1,-1 1 1,56-22-1,-81 38 27,0 0-1,0 0 0,1 0 0,-1 1 1,0 0-1,1 0 0,-1 1 0,0 0 1,1 0-1,-1 0 0,1 1 1,-1 0-1,0 0 0,0 1 0,1-1 1,-1 2-1,0-1 0,0 0 0,-1 1 1,1 0-1,-1 1 0,1-1 0,5 6 1,6 7-9,-1 0 1,0 2 0,-1 0-1,25 40 1,-24-34-63,125 177-3205,-102-149-2753</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29.164"/>
    </inkml:context>
    <inkml:brush xml:id="br0">
      <inkml:brushProperty name="width" value="0.05" units="cm"/>
      <inkml:brushProperty name="height" value="0.05" units="cm"/>
      <inkml:brushProperty name="color" value="#5B2D90"/>
    </inkml:brush>
  </inkml:definitions>
  <inkml:trace contextRef="#ctx0" brushRef="#br0">30 7 6243,'0'0'8348,"1"-6"-4227,-3 14-2542,-7 29-864,-6 57-1018,12-53 327,2-1 0,1 1 0,2 0 1,2-1-1,2 1 0,14 50 0,-15-75-13,0-1 1,2 0-1,-1-1 0,2 1 0,-1-2 0,2 1 1,0-1-1,14 16 0,-15-21-8,0-1 0,0 1 1,1-2-1,0 1 0,0-1 0,0-1 0,1 0 0,0 0 1,0-1-1,0 0 0,0 0 0,1-2 0,15 4 1,-8-4-7,0 0 1,-1-1-1,1 0 1,0-2-1,0 0 1,0-1-1,0-1 1,0 0-1,-1-2 1,30-10-1,-35 10-6,-1-1 0,-1 0 1,1 0-1,-1-1 0,0 0 0,0-1 0,-1 0 0,0 0 0,0-1 0,-1 0 0,-1-1 0,1 0 0,-1 0 1,-1 0-1,0-1 0,8-19 0,-7 8-162,-1 0-1,0 0 1,-2-1 0,3-45 0,-9-91-627,-8 96 783,9 59 101,0 0 1,0 0 0,0 0 0,-1 0-1,0 0 1,0 1 0,0-1 0,0 1-1,0-1 1,-1 1 0,1 0 0,-7-5-1,9 8-69,-1 0 0,0 0 0,1 0 0,-1 0 0,0 1 0,1-1 0,-1 0 0,1 0 0,-1 1 0,0-1 0,1 0 0,-1 1-1,1-1 1,-1 1 0,1-1 0,-1 1 0,1-1 0,0 1 0,-1-1 0,1 1 0,0-1 0,-1 1 0,1 0 0,0-1 0,-1 1 0,1 0 0,0-1 0,0 1-1,0 0 1,0-1 0,0 1 0,0 0 0,0-1 0,0 1 0,0 0 0,0 0 0,-5 31-90,5-31 90,-8 108 85,7 120 0,2-156-76,0-36-247,7 47 0,6-24-1804,10-9-3451,-6-27-2285</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29.600"/>
    </inkml:context>
    <inkml:brush xml:id="br0">
      <inkml:brushProperty name="width" value="0.05" units="cm"/>
      <inkml:brushProperty name="height" value="0.05" units="cm"/>
      <inkml:brushProperty name="color" value="#5B2D90"/>
    </inkml:brush>
  </inkml:definitions>
  <inkml:trace contextRef="#ctx0" brushRef="#br0">13 0 10725,'0'0'9516,"0"6"-9305,2 122 1116,-7 176-760,-1-267-536,4-35 82,1-9 28,4-60 148,4 41-286,0 0 0,2 0-1,1 0 1,1 1 0,2 1 0,0 0 0,1 1 0,1 0 0,2 1 0,0 1 0,28-28 0,-43 47-1,0 0 1,0 0 0,1 0 0,-1 0 0,0 1 0,1-1 0,-1 1-1,1-1 1,-1 1 0,1 0 0,0 0 0,-1 0 0,1 0 0,0 0-1,0 1 1,0-1 0,-1 1 0,7 0 0,-6 0-2,-1 1 0,0 0 0,0 0 0,1 0 1,-1 0-1,0 0 0,0 1 0,0-1 0,0 1 0,0-1 1,0 1-1,0 0 0,-1-1 0,1 1 0,-1 0 0,1 0 0,1 4 1,4 8-1,0 2 0,-1-1 0,0 1 0,-2 0 0,4 17 0,-7-27 0,17 91-85,6 26-1847,4-46-3551,-8-38-566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0.062"/>
    </inkml:context>
    <inkml:brush xml:id="br0">
      <inkml:brushProperty name="width" value="0.05" units="cm"/>
      <inkml:brushProperty name="height" value="0.05" units="cm"/>
      <inkml:brushProperty name="color" value="#5B2D90"/>
    </inkml:brush>
  </inkml:definitions>
  <inkml:trace contextRef="#ctx0" brushRef="#br0">269 587 9812,'0'0'1385,"-6"-18"579,-20-56 365,25 71-2179,-1 0 1,0 0-1,1 0 1,-1 1-1,0-1 1,-1 0-1,1 1 1,0 0-1,-1-1 1,0 1-1,1 0 1,-1 0-1,0 0 1,0 1 0,0-1-1,0 1 1,0 0-1,0-1 1,-1 1-1,1 1 1,0-1-1,-1 0 1,1 1-1,0 0 1,-1-1-1,1 2 1,-5-1-1,2 1-66,1-1-1,-1 1 1,0 0-1,1 1 1,-1-1-1,1 1 1,0 0-1,0 1 1,0-1-1,0 1 1,0 0 0,0 0-1,-5 5 1,3 1-51,-1 0 1,2 0-1,-1 1 1,1 0 0,1 0-1,0 0 1,0 1-1,1 0 1,0 0 0,1 0-1,-3 21 1,1 8-9,1 0 0,3 40 0,1-69-26,0-5 4,0 1 1,0-1-1,1 0 0,-1 0 1,1 0-1,1 0 0,-1 0 1,1 0-1,0 0 0,0 0 0,4 5 1,-4-8 0,0-1 1,0 1 0,1-1-1,-1 0 1,1 1-1,0-1 1,-1-1 0,1 1-1,0 0 1,0-1 0,0 1-1,0-1 1,0 0-1,0 0 1,1 0 0,-1 0-1,0-1 1,1 1 0,-1-1-1,0 0 1,7 0 0,-2-1 5,-1 0 0,1 0 1,-1-1-1,1 0 0,-1 0 1,1-1-1,-1 0 1,0 0-1,0-1 0,0 1 1,-1-2-1,0 1 0,1-1 1,-1 0-1,5-5 1,9-11 9,0-1 0,28-41 0,-26 31-46,-1-2-1,-2 0 1,-2-1 0,-1-1-1,-2-1 1,19-75-1,-20 47-162,-3-1-1,-2 1 0,-3-88 0,-4 136 320,0 14-68,-1-1-1,1 1 1,-1-1-1,0 1 1,0-1 0,0 1-1,0-1 1,-1 1-1,1-1 1,-1 1-1,0-1 1,0 1 0,-1-1-1,-2-5 1,3 22 167,-2 381 2605,1-192-3299,1-2-6591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49.938"/>
    </inkml:context>
    <inkml:brush xml:id="br0">
      <inkml:brushProperty name="width" value="0.05" units="cm"/>
      <inkml:brushProperty name="height" value="0.05" units="cm"/>
      <inkml:brushProperty name="color" value="#5B2D90"/>
    </inkml:brush>
  </inkml:definitions>
  <inkml:trace contextRef="#ctx0" brushRef="#br0">6 381 11125,'0'0'8319,"-1"9"-8135,-3 122 922,3-98-423,1-26-260,0-10 62,5-98-275,5 1 0,24-111 0,-34 211-214,1 0 1,-1 1 0,0-1 0,0 0 0,0 0 0,0 0 0,1 1 0,-1-1 0,0 0-1,0 0 1,1 0 0,-1 0 0,0 0 0,0 1 0,1-1 0,-1 0 0,0 0 0,0 0 0,1 0-1,-1 0 1,0 0 0,0 0 0,1 0 0,-1 0 0,0 0 0,0 0 0,1 0 0,-1 0 0,0 0-1,1 0 1,-1 0 0,0 0 0,0-1 0,1 1 0,-1 0 0,0 0 0,0 0 0,0 0-1,1 0 1,-1-1 0,0 1 0,0 0 0,0 0 0,1 0 0,-1-1 0,0 1 0,0 0 0,0 0-1,0 0 1,0-1 0,1 1 0,-1 0 0,0 0 0,0-1 0,0 1 0,0 0 0,0-1 0,0 1-1,0 0 1,0-1 0,12 28-208,-10-23 169,2 5 9,8 22 5,2-1-1,1 0 1,25 35-1,-36-59 29,0 0 0,1 0 0,-1 0 0,1-1 0,0 0 0,1 0 0,-1 0 0,1 0 0,0-1 0,0 0 0,0-1 0,1 1 0,-1-1 0,1 0 0,0-1 0,0 0 0,0 0 0,0 0 0,0-1 0,0 0 0,12 0 0,-14-1 12,-1-2 0,1 1 0,-1 0 0,0-1 0,1 0-1,-1 0 1,0 0 0,0 0 0,0-1 0,-1 0 0,1 1 0,-1-1 0,1-1 0,-1 1 0,0 0 0,0-1 0,2-4-1,8-10 42,-1 0 0,11-24 0,-4 1 236,18-58-1,-24 60 472,2 1 0,19-37 1,-30 73 317,1 11-1134,10 31 47,-2 1 1,-1 0 0,10 74 0,-5 34-1430,-10-50-2816,-3-48 374,0-17-5465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0.581"/>
    </inkml:context>
    <inkml:brush xml:id="br0">
      <inkml:brushProperty name="width" value="0.05" units="cm"/>
      <inkml:brushProperty name="height" value="0.05" units="cm"/>
      <inkml:brushProperty name="color" value="#5B2D90"/>
    </inkml:brush>
  </inkml:definitions>
  <inkml:trace contextRef="#ctx0" brushRef="#br0">38 240 9812,'0'0'7441,"16"0"-6166,6 0-861,-1-1 0,1-1-1,-1-1 1,38-10 0,-52 10-310,1 1-1,-1-1 1,0 0 0,0-1 0,0 0-1,-1 0 1,1 0 0,9-10 0,-13 12-91,0-1 0,-1 0 0,0 0 0,1 0 0,-1-1 1,0 1-1,-1-1 0,1 1 0,-1-1 0,1 1 0,-1-1 1,0 0-1,0 0 0,-1 1 0,1-1 0,-1 0 0,0 0 0,0-7 1,-1 9-13,1 1 1,0 0-1,-1-1 1,1 1-1,-1 0 1,1 0-1,-1-1 1,0 1-1,0 0 1,1 0-1,-1 0 1,0 0-1,0 0 1,0 0-1,0 0 1,0 0 0,0 0-1,0 0 1,0 1-1,-1-1 1,1 0-1,0 1 1,0-1-1,-1 1 1,1 0-1,0-1 1,-1 1-1,1 0 1,-3-1-1,-46 0-63,37 1 71,5 0-16,0 1 0,-1 0 0,1 0 0,0 1 0,0 0 0,0 0 1,0 1-1,0 0 0,0 1 0,1-1 0,-1 1 0,1 1 0,0-1 1,0 1-1,1 1 0,0-1 0,-11 13 0,10-9-11,1 0-1,0 0 1,0 0-1,1 1 1,0 0 0,1 0-1,0 0 1,1 1-1,0-1 1,0 1-1,1 0 1,1 0 0,-1 16-1,2-22 10,-1 1 1,1-1-1,0 1 0,1-1 1,-1 1-1,1-1 0,0 1 1,4 9-1,-4-13 6,1 0 0,-1 0 0,1 0 0,0-1 0,-1 1 0,1-1 0,0 1 0,0-1 0,0 0 0,1 0 0,-1 1 0,0-2 0,0 1 0,1 0 0,-1 0 0,0-1 0,1 1 0,-1-1 0,1 0 0,-1 0 0,0 0 0,5 0 0,254 1 542,-252 0-525,-1 0 0,0 1 0,0-1 1,0 1-1,0 1 0,-1 0 0,1 0 0,-1 0 0,1 1 0,-1 0 0,0 1 0,-1-1 0,1 1 0,-1 0 0,11 12 0,-12-12-6,-1 1-1,0-1 1,0 1-1,-1 0 0,1 0 1,-1 0-1,0 0 1,-1 0-1,0 1 1,0-1-1,0 1 0,-1-1 1,0 1-1,0 0 1,0 0-1,-1 0 1,0-1-1,-1 1 0,-1 11 1,1-16-6,1-1 0,-1 1-1,1 0 1,-1 0 0,0-1 0,0 1 0,0 0 0,0-1 0,0 1-1,-1-1 1,1 1 0,0-1 0,-1 0 0,1 1 0,-1-1 0,1 0-1,-1 0 1,1 0 0,-1 0 0,0 0 0,0-1 0,-3 2-1,1-1 16,-1 0-1,1 0 0,-1 0 1,1 0-1,-1-1 0,1 0 1,-1 0-1,-6-1 0,10 1 5,0-1-1,0 1 1,-1-1 0,1 1-1,0-1 1,0 1-1,0-1 1,0 0 0,0 1-1,0-1 1,0 0-1,0 0 1,0 0 0,0 0-1,0 0 1,0 0-1,1 0 1,-1 0 0,0 0-1,1 0 1,-1-1-1,1 1 1,0 0 0,-1 0-1,1 0 1,0-1-1,-1-1 1,-1-42 576,3 33-509,0-13 26,1 0 0,1 0 0,2 0 0,0 0 0,2 1 0,1 0 0,0 0 0,2 1 0,1 0 0,26-41 0,-23 43-296,1 2 0,0 0 1,1 1-1,35-30 0,-37 36-497,1 1-1,0 1 1,1 1 0,0 0 0,0 0-1,33-10 1,3 4-4923,-1 1-743</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1.064"/>
    </inkml:context>
    <inkml:brush xml:id="br0">
      <inkml:brushProperty name="width" value="0.05" units="cm"/>
      <inkml:brushProperty name="height" value="0.05" units="cm"/>
      <inkml:brushProperty name="color" value="#5B2D90"/>
    </inkml:brush>
  </inkml:definitions>
  <inkml:trace contextRef="#ctx0" brushRef="#br0">243 1 9236,'0'0'11016,"-11"0"-10032,9 0-961,-1 0 12,0 0-1,-1 0 1,1 0-1,0 0 1,1 1-1,-1-1 1,0 1 0,0-1-1,0 1 1,0 0-1,0 0 1,0 1-1,1-1 1,-1 0-1,1 1 1,-1 0 0,1 0-1,-1-1 1,1 1-1,0 1 1,0-1-1,0 0 1,0 0-1,0 1 1,1-1 0,-1 1-1,1 0 1,-1-1-1,1 1 1,0 0-1,-1 3 1,-10 37 649,2-1 0,1 1 1,-4 79-1,10 137 551,5-145-949,0 37-42,-6 181-566,3-321 19,0-1-1,-1 1 1,0-1-1,0 0 1,-6 12-1,7-19 109,1-1-1,-1 0 0,-1 1 0,1-1 1,0 0-1,-1 0 0,1 0 1,-1 0-1,1 0 0,-1 0 0,0 0 1,0 0-1,0-1 0,0 1 1,0-1-1,0 0 0,-1 1 0,1-1 1,0 0-1,-1 0 0,1 0 1,-1-1-1,1 1 0,-1-1 0,-2 1 1,4-1 7,-1 0-1,1 0 1,0 0 0,0 0 0,-1-1 0,1 1 0,0 0-1,0-1 1,0 1 0,-1 0 0,1-1 0,0 0 0,0 1-1,0-1 1,0 0 0,0 1 0,0-1 0,0 0 0,0 0-1,1 0 1,-1 0 0,0 0 0,0 0 0,0-1 0,-1-2-121,0 0 0,1 0 0,-1 0 1,1 0-1,0 0 0,0 0 0,0-6 0,0-9-60,1 0 0,2-26 0,-1 44 370,1-21 175,2 1 0,1-1 1,1 1-1,15-37 1,45-79 1793,-48 101-1437,-9 20-276,73-133 2412,-70 130-2183,1 1-1,0 0 1,2 1 0,0 1-1,28-24 1,-40 38-373,-1-1 0,1 1-1,0 0 1,1 0 0,-1 0 0,0 0-1,1 0 1,-1 1 0,1-1 0,-1 1-1,1 0 1,0 0 0,-1 1 0,1-1-1,0 1 1,0-1 0,0 1 0,-1 1-1,1-1 1,7 2 0,-7-1-66,0 1-1,-1 0 1,1 1 0,-1-1 0,1 0 0,-1 1 0,0 0-1,0 0 1,0 0 0,-1 0 0,1 0 0,-1 0 0,1 1-1,-1-1 1,0 1 0,0 0 0,-1 0 0,2 5 0,2 6 17,0 1 1,-2-1 0,0 1 0,0 0 0,-2 1 0,0-1 0,-1 25 0,-1-31-421,0 0 0,0 0 0,-1 1 0,0-1 0,-1 0 0,0 0 0,0-1 0,-1 1 0,0-1 0,-1 1 0,0-1 0,-10 13 0,-9-2-6551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1.399"/>
    </inkml:context>
    <inkml:brush xml:id="br0">
      <inkml:brushProperty name="width" value="0.05" units="cm"/>
      <inkml:brushProperty name="height" value="0.05" units="cm"/>
      <inkml:brushProperty name="color" value="#5B2D90"/>
    </inkml:brush>
  </inkml:definitions>
  <inkml:trace contextRef="#ctx0" brushRef="#br0">1 11 14150,'0'0'5699,"29"-11"-10053,1 36-2049</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1.732"/>
    </inkml:context>
    <inkml:brush xml:id="br0">
      <inkml:brushProperty name="width" value="0.05" units="cm"/>
      <inkml:brushProperty name="height" value="0.05" units="cm"/>
      <inkml:brushProperty name="color" value="#5B2D90"/>
    </inkml:brush>
  </inkml:definitions>
  <inkml:trace contextRef="#ctx0" brushRef="#br0">136 1 14487,'0'0'6483,"-28"96"-5139,24-32 17,0 9-481,2 8-544,-4 8 177,-2 4-513,-4 1 16,-6 1-80,-5-15-1073,5-21-1680,6-29-4194</inkml:trace>
  <inkml:trace contextRef="#ctx0" brushRef="#br0" timeOffset="1">80 614 14695,'0'0'8067,"8"-110"-6370,8 83-1153,14 4-415,19 3-129,19 8-49,27 6-911,18 5-2289,16 1-6516</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2.516"/>
    </inkml:context>
    <inkml:brush xml:id="br0">
      <inkml:brushProperty name="width" value="0.05" units="cm"/>
      <inkml:brushProperty name="height" value="0.05" units="cm"/>
      <inkml:brushProperty name="color" value="#5B2D90"/>
    </inkml:brush>
  </inkml:definitions>
  <inkml:trace contextRef="#ctx0" brushRef="#br0">20 0 9300,'0'0'8084,"0"7"-7622,14 389 5303,-14 2-6392,0-391 430,-3 48-2174,-8-24-2283,-9-10-4849</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3.003"/>
    </inkml:context>
    <inkml:brush xml:id="br0">
      <inkml:brushProperty name="width" value="0.05" units="cm"/>
      <inkml:brushProperty name="height" value="0.05" units="cm"/>
      <inkml:brushProperty name="color" value="#5B2D90"/>
    </inkml:brush>
  </inkml:definitions>
  <inkml:trace contextRef="#ctx0" brushRef="#br0">349 260 9524,'0'0'7703,"-6"-5"-6796,5 4-886,-1 0 1,1 0 0,0 0 0,-1 0-1,1 0 1,0 1 0,-1-1 0,1 0-1,-1 1 1,1-1 0,-1 1-1,0-1 1,1 1 0,-1 0 0,1-1-1,-1 1 1,0 0 0,1 0 0,-1 0-1,0 1 1,1-1 0,-1 0 0,1 0-1,-1 1 1,1-1 0,-1 1-1,-2 1 1,-3 2 60,-1 2 0,1-1-1,0 1 1,-10 11 0,2-3 77,-7 6 111,-29 27-4,2 2 0,-55 71-1,94-104-243,10-16-21,0 1 1,0-1 0,0 0 0,0 0 0,0 0-1,0 1 1,0-1 0,0 0 0,0 0-1,0 0 1,0 0 0,1 0 0,-1 1-1,0-1 1,0 0 0,0 0 0,0 0 0,0 0-1,0 0 1,0 1 0,1-1 0,-1 0-1,0 0 1,0 0 0,0 0 0,0 0 0,1 0-1,-1 0 1,0 0 0,0 0 0,0 0-1,0 0 1,1 0 0,-1 0 0,0 0-1,0 0 1,0 0 0,0 0 0,1 0 0,-1 0-1,0 0 1,0 0 0,0 0 0,0 0-1,1 0 1,-1 0 0,0 0 0,0 0-1,0 0 1,0 0 0,0-1 0,1 1 0,-1 0-1,0 0 1,0 0 0,0 0 0,0 0-1,0 0 1,0-1 0,0 1 0,1 0 0,-1 0-1,0 0 1,0 0 0,0-1 0,14-7 30,12-11 29,-1-2 0,-2-1 0,0-1 0,33-43 0,65-114-40,9-11 168,-129 189-114,0 0 0,0 0 1,1 1-1,-1-1 0,1 1 0,0-1 0,-1 1 0,1-1 1,0 1-1,0 0 0,0 0 0,0 0 0,0 0 1,0 0-1,0 1 0,0-1 0,3 0 0,-4 1-53,1 0 0,-1 0 0,1 0 0,-1 1-1,1-1 1,-1 1 0,1-1 0,-1 1 0,1-1-1,-1 1 1,1 0 0,-1 0 0,0 0 0,0 0-1,1 0 1,-1 0 0,0 0 0,2 2 0,4 7-51,-1 0 1,0 0 0,0 1 0,-1-1 0,5 15 0,-2-5 139,87 225-156,-26-58-4523,-33-100-3363</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4.030"/>
    </inkml:context>
    <inkml:brush xml:id="br0">
      <inkml:brushProperty name="width" value="0.05" units="cm"/>
      <inkml:brushProperty name="height" value="0.05" units="cm"/>
      <inkml:brushProperty name="color" value="#5B2D90"/>
    </inkml:brush>
  </inkml:definitions>
  <inkml:trace contextRef="#ctx0" brushRef="#br0">289 41 8500,'0'0'7387,"-7"-8"-6071,3 5-1104,-19-20 297,22 23-491,-1-1 1,1 0 0,0 0 0,0 1-1,-1-1 1,1 1 0,-1-1 0,1 1-1,0-1 1,-1 1 0,1 0 0,-1 0-1,1 0 1,-1 0 0,1 0 0,0 0-1,-1 0 1,1 0 0,-1 1 0,1-1-1,-1 1 1,1-1 0,0 1 0,-3 0-1,-9 8 62,1 1-1,0 0 0,0 0 1,1 1-1,0 0 0,1 1 0,0 1 1,1 0-1,-9 14 0,1 4 266,0 1 0,-23 67 0,34-82-316,1 0-1,1 0 1,0 1 0,1 0-1,1 0 1,1-1 0,0 1-1,2 0 1,3 30 0,-3-42-28,1 0 0,-1 1 0,1-1 0,1 0 0,-1-1 0,1 1 0,0 0 0,0-1 0,1 0 1,-1 1-1,1-1 0,0-1 0,1 1 0,-1-1 0,1 1 0,0-1 0,0-1 0,0 1 0,1-1 0,-1 1 0,1-2 0,0 1 0,-1-1 1,1 0-1,0 0 0,1 0 0,-1-1 0,0 0 0,0 0 0,7 0 0,-2 0 18,0-1 1,0 0-1,0 0 0,0-1 1,0-1-1,0 1 0,0-2 0,-1 0 1,1 0-1,-1-1 0,0 0 1,0 0-1,0-1 0,0-1 0,13-10 1,-13 8 20,-1 0 0,-1-1-1,1 0 1,-1-1 0,-1 0 0,0 0 0,0-1 0,-1 0 0,-1 0 0,1 0-1,-2-1 1,0 0 0,5-21 0,-4 8-7,0-1 0,-2 0 0,-1 0 0,-1 0-1,-4-41 1,2 57-37,0 1-1,0 0 0,-1 0 1,0 0-1,-1 0 1,0 0-1,0 0 0,-1 1 1,0-1-1,0 1 0,-1 0 1,0 1-1,-1-1 1,0 1-1,0 0 0,0 0 1,-1 1-1,-13-11 1,18 16-32,0 0 1,0 0-1,1 0 1,-1 0-1,0 0 1,0 0-1,-1 1 1,1-1-1,0 1 1,0-1-1,-4 1 1,6 0-52,-1 0 0,0 0 0,0 0 0,1 0 0,-1 1 0,0-1 0,0 0 0,1 1 0,-1-1 0,0 0 0,1 1 0,-1-1 0,1 1 0,-1-1 0,0 1 0,1-1 0,-1 1 0,1-1 1,-1 1-1,1 0 0,0-1 0,-1 2 0,-1 2-705,1 1 0,0 0 1,0 0-1,0-1 0,0 1 1,1 0-1,0 0 0,0 5 0,0 27-4802</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5.020"/>
    </inkml:context>
    <inkml:brush xml:id="br0">
      <inkml:brushProperty name="width" value="0.05" units="cm"/>
      <inkml:brushProperty name="height" value="0.05" units="cm"/>
      <inkml:brushProperty name="color" value="#5B2D90"/>
    </inkml:brush>
  </inkml:definitions>
  <inkml:trace contextRef="#ctx0" brushRef="#br0">0 166 10517,'0'0'7347,"5"2"-7016,4 5-98,1 1 0,-1 0 0,-1 1 0,1-1-1,-1 1 1,-1 1 0,0 0 0,0 0 0,8 18 0,47 114 319,-37-79-360,-9-24-99,-7-13-83,2-1 0,26 43 0,-37-67-7,0 0 1,1-1-1,-1 1 0,0 0 0,1-1 1,-1 1-1,1-1 0,-1 1 1,0 0-1,1-1 0,-1 1 0,1-1 1,0 1-1,-1-1 0,1 0 0,-1 1 1,1-1-1,0 0 0,-1 1 1,1-1-1,0 0 0,0 0 0,-1 1 1,1-1-1,0 0 0,-1 0 0,1 0 1,0 0-1,0 0 0,0 0 1,1-1 1,-1 0 0,0 0 0,0 0 0,0 0 0,0 0 0,-1 0 0,1 0 0,0 0 0,0 0 0,-1-1 0,1 1 0,0 0 1,-1 0-1,1-3 0,11-55 100,-12 56-94,16-220 30,-14 150-13,3-1 0,18-81 0,-23 153-50,0 1-1,1-1 1,-1 1-1,1 0 1,-1-1 0,1 1-1,-1-1 1,1 1-1,0 0 1,0 0 0,0 0-1,0-1 1,-1 1-1,2 0 1,-1 0 0,0 0-1,0 0 1,0 0 0,0 1-1,1-1 1,-1 0-1,0 0 1,1 1 0,1-1-1,1 0-33,-1 1-1,0-1 1,1 1-1,-1 0 1,1 0-1,-1 1 1,0-1-1,1 1 1,-1-1-1,5 3 1,3 0 8,-1 2 0,0-1-1,-1 1 1,1 0 0,-1 1 0,11 9 0,-10-5 40,0 0 0,-1 2 0,0-1 0,-1 1 1,0 0-1,8 20 0,-9-19 1,-1-1 1,2 0-1,0 0 1,0 0 0,1-1-1,0 0 1,14 12-1,-16-18 38,1 0-1,0 0 1,1 0 0,-1-1-1,1 0 1,-1-1-1,1 0 1,0 0-1,0-1 1,1 0 0,-1-1-1,11 1 1,-15-2-15,0 0 0,-1 0-1,1 0 1,0 0 0,-1-1 0,1 0 0,-1 0 0,1 0 0,-1 0 0,0-1 0,1 0 0,-1 0 0,0 0-1,0 0 1,0 0 0,0-1 0,-1 0 0,1 0 0,-1 0 0,0 0 0,1-1 0,-2 1 0,1-1 0,0 0-1,-1 0 1,3-4 0,-2 0-6,1 0-1,-1-1 1,-1 0-1,0 1 1,0-1-1,-1 0 0,0 0 1,0 0-1,-1 0 1,0 0-1,-1 0 1,0 0-1,0 1 1,-1-1-1,0 0 1,-5-11-1,5 14-19,-1 1 0,0-1 1,0 1-1,0-1 0,-1 1 0,0 0 0,0 0 0,0 1 1,-1-1-1,1 1 0,-1 0 0,0 0 0,0 1 1,-1-1-1,1 1 0,-1 0 0,1 1 0,-1-1 1,0 1-1,0 0 0,0 1 0,0-1 0,-11 0 1,13 1 1,-1 1-1,0 0 1,0 0 0,1 1 0,-1-1 0,0 1 0,1 0 0,-1 0 0,1 0 0,-1 1 0,1-1 0,0 1-1,0 1 1,-1-1 0,1 0 0,-3 4 0,1-1 1,0 0 0,1 1 0,0-1 0,0 1 0,1 0 0,-1 1 0,1-1 0,1 1 0,-4 8 0,0 3-15,0 1-1,2 0 1,0 0-1,2 0 0,0 0 1,-1 40-1,4-56 8,0 1-1,0 0 1,0 0-1,0-1 1,1 1-1,0 0 1,-1-1-1,1 1 1,0 0-1,1-1 1,-1 1 0,1-1-1,0 0 1,-1 1-1,1-1 1,1 0-1,-1 0 1,0 0-1,1-1 1,3 4-1,-1-3 7,1 0 0,0 0 0,-1-1 0,1 0-1,0 0 1,0 0 0,0-1 0,0 0 0,0 0 0,0 0-1,12-1 1,96-1 181,74 4 593,-176-1-756,0 0 0,0 1 1,0 0-1,-1 1 0,1 0 0,-1 1 1,0 0-1,0 1 0,17 12 1,-25-15-16,1-1 0,0 1 1,-1 0-1,0 0 0,1 0 1,-1 0-1,0 1 0,-1-1 1,1 1-1,-1 0 0,1-1 1,-1 1-1,0 0 0,-1 1 0,1-1 1,-1 0-1,0 0 0,0 1 1,0-1-1,0 0 0,-1 1 1,1-1-1,-1 1 0,-1-1 1,1 1-1,-1-1 0,1 1 1,-1-1-1,-3 8 0,4-11 5,-1 0 0,1 0 0,-1 0 0,0 0 0,1 0 0,-1 0 0,0 0 0,0 0 0,0 0 0,0 0 0,0 0 0,0 0 0,0-1 0,0 1 0,0 0 0,0-1 0,0 1 0,-1-1 0,1 1 0,0-1 0,0 1 0,0-1 0,-1 0 0,1 0 0,0 0 0,-1 0 0,1 0 0,0 0 0,0 0 0,-1 0 0,1 0 0,0 0 0,0-1 0,-1 1 0,1-1 0,-1 0 0,0 1 22,0-1 0,0 0 0,0 0-1,0 0 1,0 0 0,0 0 0,0-1 0,0 1 0,1-1 0,-1 1 0,1-1 0,-1 1 0,1-1 0,0 0 0,-1 0 0,1 1 0,0-1 0,0 0 0,0 0 0,-1-4 0,1-9 96,0-1 0,0 0-1,2 1 1,0-1 0,1 1-1,0 0 1,1-1 0,1 1-1,1 0 1,0 1 0,1-1 0,14-26-1,8-8-99,3 1-1,40-48 0,-60 82-43,4-5-189,0 0 0,21-20 0,-35 39 112,-1 0-1,0 0 1,0 0-1,0 0 1,0 0-1,1 0 1,-1 0-1,0 0 1,0 0 0,0 0-1,1 0 1,-1 0-1,0 0 1,0 0-1,0 0 1,0 0-1,1 1 1,-1-1-1,0 0 1,0 0-1,0 0 1,0 0-1,0 0 1,1 0-1,-1 0 1,0 1 0,0-1-1,0 0 1,0 0-1,0 0 1,0 0-1,0 1 1,0-1-1,1 0 1,-1 0-1,0 0 1,0 0-1,0 1 1,0-1-1,0 0 1,0 0-1,0 0 1,0 0 0,0 1-1,0-1 1,0 0-1,0 0 1,0 0-1,0 1 1,-1-1-1,1 0 1,0 0-1,0 0 1,1 15-1860,-1-14 1379,0 27-3991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5.586"/>
    </inkml:context>
    <inkml:brush xml:id="br0">
      <inkml:brushProperty name="width" value="0.05" units="cm"/>
      <inkml:brushProperty name="height" value="0.05" units="cm"/>
      <inkml:brushProperty name="color" value="#5B2D90"/>
    </inkml:brush>
  </inkml:definitions>
  <inkml:trace contextRef="#ctx0" brushRef="#br0">411 0 8084,'0'0'8086,"-15"25"-6410,-1-1-1228,3-5-149,1 0 0,1 1 1,0 0-1,2 0 0,0 1 0,-9 36 0,-7 67 1323,-13 205 0,-6 40-587,35-319-1062,-3 0-1,-2-1 1,-3-1-1,-1 0 0,-30 54 1,45-96-94,1 0-139,-1-1 0,1 0 0,-1 0-1,0 0 1,-1 0 0,1 0-1,-1-1 1,0 1 0,0-1 0,0 0-1,-1 0 1,0-1 0,-8 6-1,13-9 215,-1-1 0,0 1-1,1 0 1,-1-1-1,1 1 1,-1 0-1,1-1 1,-1 1-1,1-1 1,-1 1 0,1-1-1,-1 1 1,1-1-1,0 0 1,-1 1-1,1-1 1,0 1-1,-1-1 1,1 0-1,0 1 1,0-1 0,0 0-1,0 1 1,0-1-1,0 0 1,-1 1-1,2-1 1,-1 0-1,0 1 1,0-1-1,0 0 1,0 1 0,0-1-1,0 0 1,1 1-1,-1-2 1,1-3-194,0-20-695,1 1-1,1 0 1,2 0-1,0 0 1,2 0-1,11-28 1,69-137-125,-74 164 1123,91-168 2686,-83 161-1353,1 0 0,1 1-1,45-47 1,-65 76-1219,0-1 0,0 0 0,0 1 0,0 0-1,0-1 1,0 1 0,1 1 0,-1-1 0,1 0-1,-1 1 1,1 0 0,0 0 0,-1 0 0,1 0 0,5 0-1,-6 1-157,-1 0 0,0 0-1,1 1 1,-1-1 0,0 1-1,0 0 1,1 0-1,-1 0 1,0 0 0,0 0-1,0 0 1,0 0 0,0 1-1,0-1 1,0 1-1,-1 0 1,1-1 0,0 1-1,-1 0 1,1 0 0,-1 0-1,0 0 1,0 0 0,2 4-1,2 6-5,-1-1 0,0 1 0,-1 0 0,0 0 0,-1 1-1,0-1 1,-1 0 0,-1 22 0,-1-23-341,0 1 0,0 0 1,-7 20-1,6-25-249,0-1-1,-1 1 1,1-1 0,-1 0 0,-1 0-1,1 0 1,-6 5 0,-23 21-7347</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5.966"/>
    </inkml:context>
    <inkml:brush xml:id="br0">
      <inkml:brushProperty name="width" value="0.05" units="cm"/>
      <inkml:brushProperty name="height" value="0.05" units="cm"/>
      <inkml:brushProperty name="color" value="#5B2D90"/>
    </inkml:brush>
  </inkml:definitions>
  <inkml:trace contextRef="#ctx0" brushRef="#br0">1 30 15319,'0'0'4802,"67"-30"-9780,-35 53-433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0.291"/>
    </inkml:context>
    <inkml:brush xml:id="br0">
      <inkml:brushProperty name="width" value="0.05" units="cm"/>
      <inkml:brushProperty name="height" value="0.05" units="cm"/>
      <inkml:brushProperty name="color" value="#5B2D90"/>
    </inkml:brush>
  </inkml:definitions>
  <inkml:trace contextRef="#ctx0" brushRef="#br0">345 22 8148,'0'0'13881,"-17"-6"-13118,9 4-724,3-1-36,0 1 1,-1 0-1,0 1 1,1-1-1,-1 1 1,0 0 0,0 0-1,1 1 1,-1 0-1,0 0 1,0 0-1,0 0 1,0 1 0,0 0-1,1 1 1,-1-1-1,0 1 1,1 0-1,-1 0 1,1 1 0,-7 4-1,1 1-15,0 1 0,1 0-1,0 1 1,0 0 0,1 0-1,1 1 1,-1 0 0,2 0-1,0 1 1,-8 18 0,12-23 6,0 1-1,0 0 1,1 0 0,0 0 0,0 0 0,1 0 0,0 0-1,1 0 1,0 0 0,0 0 0,1 1 0,0-1 0,0 0-1,1 0 1,0 0 0,0 0 0,1-1 0,0 1 0,4 8-1,5 2-39,1-1-1,1 0 1,0 0 0,1-1-1,1-1 1,0-1-1,23 16 1,-17-13-20,0 1 0,-2 0 0,30 36 0,-48-53 72,-1 1 0,1 0 0,-1 0 0,0-1 0,0 1 0,0 0 0,0 0 0,0 0 0,-1 0 0,1 1 0,-1-1-1,1 0 1,-1 0 0,0 0 0,1 0 0,-1 1 0,0-1 0,0 0 0,-1 0 0,1 0 0,0 0 0,-1 1 0,0-1 0,1 0-1,-1 0 1,0 0 0,0 0 0,0 0 0,0 0 0,0-1 0,-1 1 0,1 0 0,0 0 0,-1-1 0,0 1 0,1-1 0,-1 1-1,0-1 1,1 0 0,-4 2 0,-8 5 100,-1 0 0,-1-1 0,1 0 0,-23 7 0,23-9-81,-27 11 20,0-2 1,-72 14-1,109-27-435,-10 0 524,14-1-244,-1 0-1,1 0 1,0 0 0,0-1-1,-1 1 1,1 0-1,0 0 1,0 0 0,-1 0-1,1 0 1,0-1-1,0 1 1,0 0 0,-1 0-1,1 0 1,0-1-1,0 1 1,0 0-1,0 0 1,-1-1 0,1 1-1,0 0 1,0 0-1,0-1 1,0 1 0,0 0-1,0 0 1,0-1-1,0 1 1,0 0 0,0-1-1,0 1 1,0 0-1,0 0 1,0-1 0,0 1-1,0 0 1,0 0-1,0-1 1,0 1-1,1 0 1,-1-1 0,0 1-1,0 0 1,0 0-1,1-1 1,12-29-9566</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6.325"/>
    </inkml:context>
    <inkml:brush xml:id="br0">
      <inkml:brushProperty name="width" value="0.05" units="cm"/>
      <inkml:brushProperty name="height" value="0.05" units="cm"/>
      <inkml:brushProperty name="color" value="#5B2D90"/>
    </inkml:brush>
  </inkml:definitions>
  <inkml:trace contextRef="#ctx0" brushRef="#br0">114 0 12870,'0'0'5138,"-26"120"-3185,12-40-144,2 11-785,4 3-335,2 4 383,2-3-1024,0-4 160,0-5-208,-2-13-16,-4-11-32,-1-17-2161,3-22-1809</inkml:trace>
  <inkml:trace contextRef="#ctx0" brushRef="#br0" timeOffset="1">34 804 7555,'0'0'5107,"32"-115"-193,2 65-2833,11 7-560,17 11-1265,11 12-96,14 6-160,5 12-1457,-7 0-1808,-22 2-3779</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7.017"/>
    </inkml:context>
    <inkml:brush xml:id="br0">
      <inkml:brushProperty name="width" value="0.05" units="cm"/>
      <inkml:brushProperty name="height" value="0.05" units="cm"/>
      <inkml:brushProperty name="color" value="#5B2D90"/>
    </inkml:brush>
  </inkml:definitions>
  <inkml:trace contextRef="#ctx0" brushRef="#br0">34 13 4930,'0'0'12964,"-5"-4"-11660,-12-4-892,8 12-130,6 36 196,3-22-287,4 35 754,1 0 0,25 102 0,4 34-445,-27 52-1506,-7-185-1728,-1-32-1980,-2-14-3317</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7.496"/>
    </inkml:context>
    <inkml:brush xml:id="br0">
      <inkml:brushProperty name="width" value="0.05" units="cm"/>
      <inkml:brushProperty name="height" value="0.05" units="cm"/>
      <inkml:brushProperty name="color" value="#5B2D90"/>
    </inkml:brush>
  </inkml:definitions>
  <inkml:trace contextRef="#ctx0" brushRef="#br0">335 17 10197,'0'0'3169,"-23"5"-2689,1-2-329,12-2-62,0 0 0,1 0 1,-1 1-1,0 1 1,1 0-1,0 0 0,0 0 1,0 1-1,0 1 1,0 0-1,1 0 1,-16 12-1,1 4 279,0 0 0,1 1 0,1 1 1,1 1-1,-25 41 0,45-70-217,1-1-1,0 1 1,1 0 0,-1-1 0,1 1-1,0 0 1,3-6 0,14-17-34,2 1 1,29-30-1,-38 44 135,0 1 0,1 1 0,1 0 0,0 1 0,0 0 0,21-10-1,-30 19-202,0-1-1,-1 1 1,1 0-1,0 0 0,-1 1 1,1 0-1,0-1 1,-1 2-1,1-1 0,0 0 1,0 1-1,-1 0 0,1 0 1,0 0-1,-1 1 1,0-1-1,1 1 0,-1 0 1,0 1-1,0-1 1,0 1-1,0 0 0,0-1 1,0 2-1,4 4 0,9 9-27,0 1 0,-2 1 0,22 32 1,-35-48-1,80 131-1027,-35-39-6120,-26-43-3017</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8.732"/>
    </inkml:context>
    <inkml:brush xml:id="br0">
      <inkml:brushProperty name="width" value="0.05" units="cm"/>
      <inkml:brushProperty name="height" value="0.05" units="cm"/>
      <inkml:brushProperty name="color" value="#5B2D90"/>
    </inkml:brush>
  </inkml:definitions>
  <inkml:trace contextRef="#ctx0" brushRef="#br0">93 1 8212,'0'0'9692,"0"3"-8859,-4 26 362,1 1 0,3 58 0,-2 30-482,-8-24-1221,-5-1 0,-36 129 0,49-216-482,-4 10-451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9.213"/>
    </inkml:context>
    <inkml:brush xml:id="br0">
      <inkml:brushProperty name="width" value="0.05" units="cm"/>
      <inkml:brushProperty name="height" value="0.05" units="cm"/>
      <inkml:brushProperty name="color" value="#5B2D90"/>
    </inkml:brush>
  </inkml:definitions>
  <inkml:trace contextRef="#ctx0" brushRef="#br0">1 411 8404,'0'0'1534,"3"-16"427,1-8-1149,2 0 1,0 0 0,2 1-1,0 1 1,2-1 0,1 1-1,0 1 1,1 0 0,17-21-1,-17 28-635,1 1 0,0 1 0,1 0-1,0 0 1,1 2 0,0 0 0,0 0 0,1 1 0,1 1-1,-1 1 1,1 1 0,1 0 0,-1 1 0,1 0 0,-1 2-1,1 0 1,25 0 0,-40 3-173,-1 0 0,1 0 0,0 0-1,-1 0 1,1 0 0,-1 1 0,1 0 0,-1-1 0,1 1 0,-1 0-1,0 0 1,1 0 0,-1 0 0,0 1 0,0-1 0,0 1 0,0-1 0,0 1-1,0 0 1,0-1 0,0 1 0,-1 0 0,1 0 0,-1 0 0,0 1-1,1-1 1,-1 0 0,0 0 0,0 1 0,0-1 0,-1 1 0,1-1 0,0 5-1,0 3 1,0 0 0,0 0 0,-1 1 0,-1-1 0,0 0 0,0 1 0,-5 17 0,-1-7-4,-1 0 1,0 0 0,-2-1 0,0 0-1,-18 27 1,-77 94-57,64-88-10,-8 9-208,-43 62-695,80-95 854,12-28 110,0 0 1,0-1-1,0 1 0,0 0 0,0 0 1,0-1-1,0 1 0,1 0 0,-1-1 1,0 1-1,0 0 0,1-1 0,-1 1 1,0 0-1,1-1 0,-1 1 0,1-1 1,-1 1-1,1-1 0,-1 1 0,1-1 1,-1 1-1,2 0 0,2 1-13,1-1 0,0 1-1,-1-1 1,1 0 0,0 0-1,0-1 1,0 1 0,7-2-1,14 3-3,-11 0 18,1 1 1,-1 1-1,1 0 0,-1 1 1,0 0-1,-1 1 0,1 1 1,-1 1-1,-1 0 0,1 0 1,23 21-1,-31-23 3,1 0 0,-1 1 0,0 0 0,0 0 1,-1 0-1,0 1 0,-1-1 0,1 1 0,-1 1 0,-1-1 0,0 0 0,0 1 1,0 0-1,-1-1 0,0 1 0,-1 0 0,0 0 0,-1 0 0,0 0 0,0 1 1,-1-1-1,-2 13 0,1-16 29,0 0 0,0 0 0,-1 0 0,0 0 0,0-1 0,-1 0 0,1 1 0,-1-1 0,0 0 0,0-1 0,-1 1 0,0-1 0,1 0 0,-1 0 0,-1 0 0,1-1 1,-1 0-1,1 0 0,-1 0 0,0 0 0,0-1 0,0 0 0,-11 2 0,-9 2 121,-1-1 0,0-2 1,1 0-1,-34-2 0,52 0-138,-1-1 0,0-1-1,0 1 1,0-1 0,0-1-1,1 0 1,-1 0 0,-8-4 0,15 5-93,0-1 0,-1 1 0,1-1 0,0 0-1,0 1 1,0-1 0,0 0 0,0 0 0,1 0 0,-1-1 0,1 1 0,-1 0 0,1-1 0,0 1 0,0-1 0,0 1 0,0-1 0,0 1 0,0-1 0,1 0 0,0 1 0,-1-1 0,1 0 0,0 0 0,0 1 0,0-1 0,1 0 0,-1 0 0,2-4 0,-1 0-524,1 0-1,-1 1 0,1-1 0,1 1 1,-1-1-1,7-10 0,42-49-6351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39.768"/>
    </inkml:context>
    <inkml:brush xml:id="br0">
      <inkml:brushProperty name="width" value="0.05" units="cm"/>
      <inkml:brushProperty name="height" value="0.05" units="cm"/>
      <inkml:brushProperty name="color" value="#5B2D90"/>
    </inkml:brush>
  </inkml:definitions>
  <inkml:trace contextRef="#ctx0" brushRef="#br0">1 353 8100,'0'0'5581,"17"-3"-3516,60-6-367,-23 4-523,1-2 0,65-18 1,-116 24-1160,0-1 0,1 0 1,-1 0-1,0 0 1,0 0-1,-1 0 1,1-1-1,0 0 1,-1 0-1,0 0 0,1 0 1,-1-1-1,0 1 1,-1-1-1,4-4 1,-5 5-13,0 0 1,0 1 0,0-1-1,0 0 1,0 1 0,-1-1-1,1 0 1,-1 0 0,0 0 0,0 0-1,0 1 1,0-1 0,0 0-1,-1 0 1,1 0 0,-1 1-1,0-1 1,0 0 0,0 0-1,0 1 1,0-1 0,0 1-1,-1-1 1,1 1 0,-1 0-1,-2-3 1,-2-2-5,-1 1-1,0-1 0,-1 1 1,0 1-1,1 0 0,-2 0 1,1 0-1,0 1 1,-1 0-1,0 1 0,-17-5 1,13 4 0,0 2 0,0-1 1,-1 2-1,1-1 0,-1 2 0,1 0 1,-27 4-1,36-3 1,-1 1-1,1-1 1,0 1 0,0 0 0,1 1 0,-1-1-1,0 1 1,1 0 0,-1 0 0,1 0 0,0 0-1,0 0 1,0 1 0,0-1 0,1 1 0,0 0-1,-1 0 1,1 0 0,1 0 0,-1 0 0,0 0-1,1 0 1,-1 8 0,-3 10 10,0-1 0,2 1 1,0 29-1,1-32 20,2 1-1,0-1 1,2 0 0,0 0 0,1 0-1,10 36 1,-11-48-22,1-1 0,0 0 0,0 0-1,0 0 1,1 0 0,0 0 0,0-1 0,0 1 0,1-1-1,0 0 1,0-1 0,0 1 0,0-1 0,1 0-1,0 0 1,-1-1 0,1 0 0,1 0 0,-1 0-1,0-1 1,1 1 0,0-2 0,7 2 0,2 0 38,0-1-1,0-1 1,-1-1 0,1 0 0,0-1 0,0 0 0,0-2-1,0 0 1,26-8 0,-20 2 35,0 0 0,0-1 0,-1-1 0,-1-1 0,0-1 0,19-16 0,-9 3-27,-1-1-1,-1-2 0,-2 0 1,-1-2-1,-1-1 1,-1 0-1,28-58 1,-43 76-76,-1 0 0,-1-1 0,0 0-1,-1 0 1,0-1 0,-2 1 0,0-1 0,2-18 0,-5 33 9,0 0-1,0 0 0,-1 0 1,1 0-1,0 0 1,0-1-1,0 1 0,-1 0 1,1 0-1,-1 0 1,1 0-1,-1 0 0,1 0 1,-1 0-1,0 0 0,1 1 1,-1-1-1,0 0 1,0 0-1,1 0 0,-1 1 1,0-1-1,0 0 1,0 1-1,0-1 0,0 1 1,0-1-1,0 1 1,0-1-1,0 1 0,0 0 1,0 0-1,0-1 0,-1 1 1,1 0-1,0 0 1,0 0-1,0 0 0,0 0 1,0 1-1,0-1 1,0 0-1,-1 0 0,1 1 1,0-1-1,-1 1 1,-4 0-70,0 1 0,0 0 0,0 0 0,0 1 0,0-1 0,0 1 0,-6 5 0,5-2 57,1 0 1,0 1 0,1 0 0,0 0-1,0 0 1,0 1 0,1 0 0,0 0-1,1 0 1,0 0 0,0 0-1,0 1 1,1-1 0,1 1 0,-1 0-1,1 0 1,1 13 0,-1 10-204,2 1-1,1-1 1,10 47 0,21 49-620,-22-95 771,-2 0 0,-2 0 0,0 1 0,2 51 0,-9-82 109,0 0-1,-1 0 1,1 0-1,0 0 1,-1-1-1,0 1 1,1 0-1,-1 0 1,0 0-1,-1 0 1,1-1-1,0 1 1,-1-1-1,0 1 1,1-1-1,-1 1 1,0-1-1,0 0 1,0 0-1,0 0 1,-1 0 0,1 0-1,-1-1 1,1 1-1,-1-1 1,1 1-1,-1-1 1,0 0-1,0 0 1,0 0-1,-4 0 1,-9 2 115,0-1 1,0 0 0,0-2-1,-28-2 1,26 1-235,5 1-12,0-1 0,-1-1-1,1-1 1,-21-6 0,29 8-228,-1-1 0,1-1 0,0 1-1,0-1 1,0 1 0,0-2-1,1 1 1,-1 0 0,1-1 0,0 0-1,0 0 1,0 0 0,-5-8 0,-5-30-5281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40.123"/>
    </inkml:context>
    <inkml:brush xml:id="br0">
      <inkml:brushProperty name="width" value="0.05" units="cm"/>
      <inkml:brushProperty name="height" value="0.05" units="cm"/>
      <inkml:brushProperty name="color" value="#5B2D90"/>
    </inkml:brush>
  </inkml:definitions>
  <inkml:trace contextRef="#ctx0" brushRef="#br0">159 1 3762,'0'0'17048,"0"135"-15576,0-51-815,0 7 111,-4 4-224,-16-6-544,-6-7 0,-1-2-96,-3-5-528,4-7-1809,8-15-3522,10-20-8388</inkml:trace>
  <inkml:trace contextRef="#ctx0" brushRef="#br0" timeOffset="1">90 698 14503,'0'0'7667,"55"-94"-7123,9 74-496,35 4-96,34 4-624,11-3-2465,11-1-6372</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40.547"/>
    </inkml:context>
    <inkml:brush xml:id="br0">
      <inkml:brushProperty name="width" value="0.05" units="cm"/>
      <inkml:brushProperty name="height" value="0.05" units="cm"/>
      <inkml:brushProperty name="color" value="#5B2D90"/>
    </inkml:brush>
  </inkml:definitions>
  <inkml:trace contextRef="#ctx0" brushRef="#br0">212 52 6019,'0'0'11650,"0"-11"-10406,1 2-971,-1-18 123,-1 23-154,-3 13 119,-11 64 449,3 0 0,-5 112-1,16 153 526,3-166-755,-2-78-570,-6 208 193,2-260-279,-2-1 0,-1-1 0,-2 1 0,-2-1 0,-20 46 0,29-80-216,-26 50-671,26-53 662,1-1 0,0 0 0,-1 0 0,1 0 0,-1 0 0,0 0 0,0 0 0,0-1 0,0 1 0,0 0 0,0-1 0,0 0 0,0 1-1,-1-1 1,1 0 0,0 0 0,-1 0 0,1-1 0,-1 1 0,-3 0 0,-9-4-7172</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40.918"/>
    </inkml:context>
    <inkml:brush xml:id="br0">
      <inkml:brushProperty name="width" value="0.05" units="cm"/>
      <inkml:brushProperty name="height" value="0.05" units="cm"/>
      <inkml:brushProperty name="color" value="#5B2D90"/>
    </inkml:brush>
  </inkml:definitions>
  <inkml:trace contextRef="#ctx0" brushRef="#br0">0 587 11477,'0'0'689,"54"-103"1856,-17 62 32,7 5-848,9 13-609,3 12 129,0 11-305,-9 5-704,-9 27 0,-18 8-111,-14 6-97,-6 2 64,-4 2-96,-20-3-801,-6-5-848,-2-13-2400,1-18-6196</inkml:trace>
  <inkml:trace contextRef="#ctx0" brushRef="#br0" timeOffset="1">395 0 5923,'0'0'8388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41.268"/>
    </inkml:context>
    <inkml:brush xml:id="br0">
      <inkml:brushProperty name="width" value="0.05" units="cm"/>
      <inkml:brushProperty name="height" value="0.05" units="cm"/>
      <inkml:brushProperty name="color" value="#5B2D90"/>
    </inkml:brush>
  </inkml:definitions>
  <inkml:trace contextRef="#ctx0" brushRef="#br0">64 0 6851,'0'0'15159,"10"122"-13750,-6-37-97,0 17-863,0 9 303,-2 3-576,-2-5-64,0-10 16,0-4-128,-16-8-144,-6-10-1377,-3-23-2497,1-28-7667</inkml:trace>
  <inkml:trace contextRef="#ctx0" brushRef="#br0" timeOffset="1">54 618 18953,'0'0'2657,"149"-75"-2369,-38 48-224,26 2-128,10-2-2225,-9 0-6019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0.627"/>
    </inkml:context>
    <inkml:brush xml:id="br0">
      <inkml:brushProperty name="width" value="0.05" units="cm"/>
      <inkml:brushProperty name="height" value="0.05" units="cm"/>
      <inkml:brushProperty name="color" value="#5B2D90"/>
    </inkml:brush>
  </inkml:definitions>
  <inkml:trace contextRef="#ctx0" brushRef="#br0">2 0 13414,'0'0'8737,"0"4"-8224,-1 111-266,4 153 1299,-2-255-1529,1 0 1,0 1 0,1-1 0,0-1 0,1 1-1,1 0 1,0-1 0,1 0 0,0 0 0,0-1 0,14 18-1,-14-22-18,0 0-1,0-1 0,1 0 1,-1 0-1,1 0 0,1-1 0,-1 0 1,1-1-1,0 1 0,0-1 1,0-1-1,1 0 0,-1 0 0,1-1 1,0 0-1,-1 0 0,1-1 1,11 1-1,-3-2-67,0-1-1,0-1 1,-1 0-1,1-1 1,0 0 0,-1-2-1,0 0 1,0-1 0,18-9-1,-20 8-684,0-1 0,-1 0 1,0-1-1,-1-1 0,0 0 0,11-12 0,7-19-5940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43.770"/>
    </inkml:context>
    <inkml:brush xml:id="br0">
      <inkml:brushProperty name="width" value="0.05" units="cm"/>
      <inkml:brushProperty name="height" value="0.05" units="cm"/>
      <inkml:brushProperty name="color" value="#5B2D90"/>
    </inkml:brush>
  </inkml:definitions>
  <inkml:trace contextRef="#ctx0" brushRef="#br0">133 131 10533,'0'0'7331,"-1"-16"-5984,-5-48-26,3 46 338,3 22-1250,-4 65-258,-4 1 1,-2-2-1,-26 91 1,-18 116 202,49-228-376,1 0 0,3 0 0,5 54 0,-3-95 21,-1-1 0,1 1 0,1-1 0,-1 0 0,1 1 0,0-1 0,0 0 0,0 0 0,1 0 0,0 0 0,0-1 0,0 1 0,0-1 0,1 1 0,0-1 0,0 0 0,0-1 0,0 1 0,0-1 0,1 0 0,0 0 0,-1 0 0,1 0 0,0-1 0,1 0 0,-1 0 0,0 0 0,11 1 0,-7-2 3,0 0 0,0 0 0,1-1 1,-1-1-1,0 0 0,0 0 0,0 0 0,0-1 1,0-1-1,0 1 0,0-1 0,-1-1 0,1 0 1,-1 0-1,0-1 0,13-9 0,-1-3 5,-2 0 1,0-1-1,-1 0 1,0-2-1,-2 0 0,0-1 1,-1 0-1,-2-1 0,0-1 1,-1 0-1,-1 0 1,6-25-1,-5 7-52,-2-1-1,-2 1 1,-1-1 0,-2 0-1,-3-1 1,-4-60 0,1 80 39,-1-1 1,-2 1-1,0 0 1,-1 0-1,-1 0 1,-2 1-1,-18-37 1,23 50 16,-1 0 1,0 1 0,-1 0 0,0 0 0,0 0 0,0 1 0,-1 0 0,0 0 0,-1 0-1,0 1 1,1 0 0,-2 1 0,1 0 0,-1 0 0,0 0 0,0 1 0,0 1-1,0 0 1,-1 0 0,-17-3 0,25 6-6,0 0 0,0 0 1,0 0-1,0 0 0,0 0 0,0 0 0,0 1 0,0-1 0,0 1 1,0-1-1,0 1 0,0 0 0,0-1 0,0 1 0,1 0 0,-1 0 1,0 1-1,1-1 0,-1 0 0,1 0 0,-1 1 0,1-1 1,-1 1-1,1-1 0,0 1 0,0 0 0,0 0 0,0-1 0,0 1 1,0 0-1,1 0 0,-2 3 0,0 6 23,0 0 1,0 0-1,1 0 0,2 21 0,-1-18-23,1 2-5,0 0 1,1 0 0,1-1-1,1 0 1,0 1-1,1-1 1,1-1-1,0 1 1,9 15-1,15 20-100,41 54-1,-33-50-106,20 28-1993,-20-28-2111,1-2-4814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44.887"/>
    </inkml:context>
    <inkml:brush xml:id="br0">
      <inkml:brushProperty name="width" value="0.05" units="cm"/>
      <inkml:brushProperty name="height" value="0.05" units="cm"/>
      <inkml:brushProperty name="color" value="#5B2D90"/>
    </inkml:brush>
  </inkml:definitions>
  <inkml:trace contextRef="#ctx0" brushRef="#br0">35 68 5378,'0'0'9135,"-1"-13"-693,-3 44-8423,2 0 1,3 55-1,1-24 3,-2-54-22,0 0 1,1 0-1,0 1 1,1-1-1,-1 0 1,2 0-1,-1-1 1,1 1-1,0 0 1,1-1-1,0 1 1,8 11-1,-9-16-3,-1 0 1,1-1-1,-1 1 0,1-1 1,0 1-1,0-1 0,0 0 1,0 0-1,0 0 0,1-1 0,-1 1 1,0-1-1,1 0 0,-1 0 1,1 0-1,0 0 0,-1-1 0,1 1 1,0-1-1,-1 0 0,1 0 1,0 0-1,-1-1 0,1 1 0,0-1 1,-1 0-1,1 0 0,-1 0 1,1-1-1,-1 1 0,5-3 1,0-1-11,0-1 0,0 1 1,-1-1-1,0-1 0,0 1 1,0-1-1,-1-1 1,0 1-1,-1-1 0,1 0 1,-2 0-1,1 0 1,-1-1-1,0 0 0,-1 0 1,0 0-1,0 0 0,1-13 1,-1 13 16,-2 1 1,1-1-1,-1 0 1,-1 0-1,0 1 0,0-1 1,0 0-1,-1 0 1,0 1-1,-1-1 1,0 1-1,-1-1 0,1 1 1,-2 0-1,1 0 1,-1 0-1,0 0 0,-1 1 1,0-1-1,-6-7 1,3 9-51,0-1 1,0 1-1,0 1 1,-1-1-1,0 1 1,0 1-1,0 0 1,-1 0-1,1 1 1,-1 0-1,0 1 1,0 0-1,0 0 1,0 1-1,0 0 1,0 1-1,0 0 1,-13 2-1,20-1-273,1-1-1,-1 1 0,1-1 1,-1 1-1,1 0 1,0-1-1,-1 1 0,1 1 1,0-1-1,0 0 0,0 0 1,0 1-1,0-1 0,0 1 1,0 0-1,0 0 1,1-1-1,-1 1 0,1 0 1,-3 4-1,-2 13-7468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45.500"/>
    </inkml:context>
    <inkml:brush xml:id="br0">
      <inkml:brushProperty name="width" value="0.05" units="cm"/>
      <inkml:brushProperty name="height" value="0.05" units="cm"/>
      <inkml:brushProperty name="color" value="#5B2D90"/>
    </inkml:brush>
  </inkml:definitions>
  <inkml:trace contextRef="#ctx0" brushRef="#br0">18 14 2385,'0'0'15946,"-17"0"-10666,233 3-4238,56-1-3223,-197-6-1517,-14-11-2670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45.847"/>
    </inkml:context>
    <inkml:brush xml:id="br0">
      <inkml:brushProperty name="width" value="0.05" units="cm"/>
      <inkml:brushProperty name="height" value="0.05" units="cm"/>
      <inkml:brushProperty name="color" value="#5B2D90"/>
    </inkml:brush>
  </inkml:definitions>
  <inkml:trace contextRef="#ctx0" brushRef="#br0">76 0 11781,'0'0'11029,"-18"36"-10660,18 23 15,0 14 512,0 11-624,-8 1-224,-2-1-32,-4-4-16,0-8-1520,2-17-1250,12-21-6514</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46.978"/>
    </inkml:context>
    <inkml:brush xml:id="br0">
      <inkml:brushProperty name="width" value="0.05" units="cm"/>
      <inkml:brushProperty name="height" value="0.05" units="cm"/>
      <inkml:brushProperty name="color" value="#5B2D90"/>
    </inkml:brush>
  </inkml:definitions>
  <inkml:trace contextRef="#ctx0" brushRef="#br0">18 79 8228,'0'0'11573,"-2"-11"-10487,-1-2-971,-3-14 673,2 65-411,1 475 395,3-489-758,1 1 1,6 33 0,-6-51-15,1 0 1,-1-1 0,1 1-1,1 0 1,-1-1 0,1 0-1,0 0 1,1 1 0,-1-2-1,1 1 1,0 0 0,1-1-1,4 6 1,-6-9-4,1 0-1,-1 0 1,0 0 0,0 0 0,1-1 0,-1 1 0,1-1-1,0 0 1,-1 0 0,1 0 0,0-1 0,-1 1-1,1-1 1,0 0 0,0 0 0,0 0 0,-1-1 0,1 1-1,0-1 1,-1 0 0,1 0 0,0 0 0,-1 0 0,1-1-1,-1 1 1,4-3 0,5-3 2,-1 0-1,1 0 1,-1-2 0,-1 1 0,18-19-1,-18 16-26,-1-1-1,0 0 0,0 0 0,-2-1 1,1 0-1,-2-1 0,1 1 0,-2-1 1,0-1-1,-1 1 0,3-16 0,-2-1-115,-2 0-1,-1-1 1,-1 1 0,-5-42-1,2 53 75,-2 1 0,0-1 0,-1 1 0,-1 0 0,-1 1 0,0-1 0,-2 1 1,-20-32-1,22 38 105,-2-1 0,0 1 0,0 1 1,-1 0-1,-1 0 0,0 1 1,0 0-1,-1 1 0,0 0 1,-1 1-1,0 1 0,-19-9 1,31 15-12,0 0 0,0 1 0,0-1 0,0 1 0,0-1 0,0 1 0,-1-1 1,1 1-1,0 0 0,0 0 0,0-1 0,-1 1 0,1 0 0,0 0 0,0 0 0,0 0 1,-1 1-1,1-1 0,0 0 0,0 0 0,0 1 0,-1-1 0,1 0 0,0 1 0,0 0 1,0-1-1,0 1 0,0-1 0,0 1 0,0 0 0,-1 1 0,1 1-6,0 1 0,0 0 0,0 0 0,0-1 0,0 1 0,1 0 0,0 0 0,0 7 0,0-8-34,0 14 18,0 0 0,1 0 0,0 1 0,2-1 0,0 0-1,1-1 1,0 1 0,2-1 0,0 1 0,1-2 0,0 1 0,12 17-1,-3-6-983,1-1 0,2-1-1,1 0 1,37 36 0,-11-23-5584</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47.384"/>
    </inkml:context>
    <inkml:brush xml:id="br0">
      <inkml:brushProperty name="width" value="0.05" units="cm"/>
      <inkml:brushProperty name="height" value="0.05" units="cm"/>
      <inkml:brushProperty name="color" value="#5B2D90"/>
    </inkml:brush>
  </inkml:definitions>
  <inkml:trace contextRef="#ctx0" brushRef="#br0">64 1 4866,'0'0'18569,"-17"0"-18441,13 44-112,0 15 400,-2 7-32,0 4-384,0-1 0,2-3-176,-2-9-944,0-14-1714,2-18-5329</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48.354"/>
    </inkml:context>
    <inkml:brush xml:id="br0">
      <inkml:brushProperty name="width" value="0.05" units="cm"/>
      <inkml:brushProperty name="height" value="0.05" units="cm"/>
      <inkml:brushProperty name="color" value="#5B2D90"/>
    </inkml:brush>
  </inkml:definitions>
  <inkml:trace contextRef="#ctx0" brushRef="#br0">2 269 9668,'0'0'5784,"0"-18"-2913,-2-62-670,2 73-2058,1 0-1,0 0 1,1-1 0,-1 1-1,1 0 1,1 1 0,-1-1-1,1 0 1,0 0 0,1 1-1,-1 0 1,1 0 0,1 0-1,-1 0 1,1 1 0,0-1-1,0 1 1,1 0 0,-1 1-1,1-1 1,0 1 0,0 1-1,1-1 1,-1 1 0,1 0-1,12-4 1,-9 3-140,0 1 0,0 1 0,0-1 0,1 1 0,-1 1 0,1 0 0,-1 1 0,1 0 0,-1 0 0,1 1 0,-1 0 0,0 1 0,0 0 0,1 1 0,-1 0 0,18 9 0,-21-8-8,-1 0-1,0 0 1,0 0 0,0 1-1,0 0 1,-1 1 0,0-1-1,0 1 1,0 0 0,-1 0-1,0 1 1,0-1 0,0 1-1,-1 0 1,0 0-1,-1 0 1,1 0 0,-1 0-1,-1 1 1,1-1 0,-1 0-1,-1 1 1,1 0 0,-1-1-1,-1 10 1,-1-3-49,-1 1-1,-1 0 1,0-1-1,0 0 1,-2 0-1,1 0 1,-2-1 0,0 0-1,0 0 1,-2 0-1,-17 21 1,-77 73-832,89-94 696,-1-1 0,0-1 0,-1 0 0,0-1 1,-30 15-1,45-26 189,1 1 0,0 0 0,0 0 0,0 0 1,-1 0-1,1 0 0,0-1 0,0 1 0,0 0 0,0 0 0,-1 0 0,1 0 1,0-1-1,0 1 0,0 0 0,0 0 0,0 0 0,0-1 0,0 1 0,0 0 1,0 0-1,0-1 0,0 1 0,0 0 0,0 0 0,0-1 0,0 1 0,0 0 1,0 0-1,0 0 0,0-1 0,0 1 0,0 0 0,0 0 0,0-1 0,0 1 1,0 0-1,0 0 0,0 0 0,1-1 0,-1 1 0,0 0 0,0 0 0,0 0 1,0 0-1,1-1 0,-1 1 0,0 0 0,0 0 0,0 0 0,1 0 1,13-22-1,2 0 1,0 2 0,32-32 0,2-2 6,256-328 957,-303 425-11,-17 127-842,8-126-74,2 0 0,2 0 0,5 69 0,-2-104-177,1 0 0,-1 0 0,2 0 1,-1-1-1,2 1 0,-1 0 0,1-1 0,0 0 0,0 0 1,1 0-1,1-1 0,-1 1 0,1-1 0,12 11 1,-12-13-183,0 0 1,1 0 0,0-1 0,0 0-1,0 0 1,1-1 0,-1 0 0,1 0 0,-1-1-1,1 0 1,0 0 0,0-1 0,0 0-1,0 0 1,0-1 0,15-1 0,37-8-7631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52.282"/>
    </inkml:context>
    <inkml:brush xml:id="br0">
      <inkml:brushProperty name="width" value="0.05" units="cm"/>
      <inkml:brushProperty name="height" value="0.05" units="cm"/>
      <inkml:brushProperty name="color" value="#5B2D90"/>
    </inkml:brush>
  </inkml:definitions>
  <inkml:trace contextRef="#ctx0" brushRef="#br0">152 189 9268,'0'0'10597,"-12"-3"-9965,10 3-621,-1-1 15,-1 0-1,0 0 0,1 0 0,-1 0 0,0 1 0,0 0 0,0 0 0,0 0 1,-6 1-1,8 0-20,0 0 0,-1 1-1,1-1 1,0 0 0,0 1 0,0-1 0,0 1 0,0 0 0,1-1 0,-1 1 0,0 0 0,1 0 0,-1 0 0,1 0 0,0 1 0,0-1 0,0 0-1,0 0 1,0 1 0,0-1 0,0 4 0,-16 58 138,3 1 0,3 1-1,2 0 1,4 0 0,3 82 0,2-133-132,0 1-1,1-1 1,1 1 0,5 19 0,-6-31-8,0-1 0,0 1-1,0-1 1,0 1 0,1-1-1,0 0 1,-1 0 0,1 0 0,0 0-1,1 0 1,-1 0 0,0-1 0,1 1-1,-1-1 1,1 1 0,0-1 0,0 0-1,0 0 1,0 0 0,0-1-1,1 1 1,-1-1 0,0 0 0,6 2-1,1-2 5,0 0-1,0-1 1,0 0-1,0 0 0,1-1 1,-1 0-1,0-1 0,0 0 1,0-1-1,-1 0 1,1 0-1,-1-1 0,1 0 1,-1-1-1,0 0 1,-1 0-1,1-1 0,-1 0 1,0-1-1,-1 0 1,0 0-1,8-9 0,-1 0-11,-1-1-1,-1 0 1,0-1-1,-1 0 0,-1 0 1,-1-1-1,-1-1 0,0 1 1,8-40-1,-8 19-37,-2 0 1,-2 0-1,-2-1 0,-4-49 0,1 72 43,0 0 0,-2 1 0,0-1-1,-1 1 1,-1 0 0,0 0 0,-2 0 0,0 1 0,0 0-1,-2 0 1,-20-28 0,22 36 37,0 1 0,-1 1 0,0-1 0,0 1 0,-1 1 0,1 0 0,-1 0-1,0 0 1,-1 1 0,1 1 0,-1 0 0,0 0 0,1 0 0,-1 2 0,-1-1 0,1 1 0,0 0 0,0 1 0,0 1 0,0-1 0,0 2 0,0-1 0,0 1 0,0 1-1,-13 4 1,19-4-29,-1 0-1,1 1 0,0-1 0,0 1 1,0-1-1,1 1 0,-1 1 0,1-1 1,0 0-1,0 1 0,0-1 0,1 1 1,0 0-1,0 0 0,0 0 0,0 0 1,1 0-1,0 1 0,0-1 0,0 0 1,1 1-1,-1-1 0,1 0 1,1 7-1,0 0-14,0 0 1,0 0 0,1-1 0,1 1-1,0 0 1,0-1 0,2 0-1,-1 0 1,1 0 0,7 11-1,7 5-219,2-1-1,1-2 1,46 43-1,32 17-3514,-69-59 1567,32 25-4099</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53.766"/>
    </inkml:context>
    <inkml:brush xml:id="br0">
      <inkml:brushProperty name="width" value="0.05" units="cm"/>
      <inkml:brushProperty name="height" value="0.05" units="cm"/>
      <inkml:brushProperty name="color" value="#5B2D90"/>
    </inkml:brush>
  </inkml:definitions>
  <inkml:trace contextRef="#ctx0" brushRef="#br0">135 214 7860,'0'0'10228,"-10"-12"-8920,-31-36-367,41 47-914,0 1 0,-1-1-1,1 0 1,0 1 0,-1-1-1,1 0 1,-1 1 0,1-1-1,-1 0 1,1 1 0,-1-1-1,0 1 1,1-1 0,-1 1-1,0 0 1,1-1 0,-1 1-1,0-1 1,0 1 0,1 0-1,-1 0 1,0-1 0,0 1 0,1 0-1,-1 0 1,0 0 0,0 0-1,0 0 1,1 0 0,-1 0-1,0 0 1,0 0 0,0 1-1,1-1 1,-1 0 0,0 0-1,0 1 1,0-1 0,-9 23-52,9-18 90,-9 26-28,1 0 0,1 0 0,2 0 0,-2 38 0,2 129 136,6-196-174,0 14 13,1 1-1,0-1 1,1 0-1,1 1 1,1-1-1,0 0 1,1-1-1,10 24 0,-12-34-12,-1 0-1,1 0 1,0-1 0,0 1-1,0-1 1,1 0-1,-1 0 1,1 0-1,0-1 1,0 1-1,0-1 1,1 0-1,-1 0 1,1 0-1,0-1 1,0 1-1,0-1 1,0-1-1,0 1 1,0 0-1,0-1 1,1 0-1,-1-1 1,0 1-1,1-1 1,-1 0-1,1 0 1,-1-1-1,8-1 1,-6 0-4,0 0-1,0-1 1,0 0-1,0 0 1,0-1 0,-1 0-1,1 0 1,-1 0-1,0-1 1,-1 0-1,1 0 1,-1-1 0,0 1-1,0-1 1,-1 0-1,0 0 1,0-1 0,0 1-1,5-14 1,0 0-107,-1-1 0,-1-1 0,-1 1 1,0-1-1,3-35 0,-3-12-104,-2-72 1,-5 111 204,-1 0 0,-1 0 0,-2 0 0,-16-54 0,18 74 71,-1 0 0,-1 1 0,0-1 0,0 1-1,-1 0 1,0 1 0,0-1 0,-13-11 0,17 17-32,-1 1 0,1 0 0,-1-1 0,1 1 1,-1 1-1,0-1 0,0 0 0,0 1 0,0-1 1,0 1-1,0 0 0,0 0 0,0 0 0,-1 0 1,1 1-1,0-1 0,0 1 0,-1 0 0,1 0 1,0 0-1,-1 0 0,1 1 0,0-1 0,0 1 1,-1 0-1,1 0 0,0 0 0,0 0 0,0 1 1,0-1-1,-4 4 0,3-1-24,-1 1-1,1-1 0,0 1 1,0 0-1,1 0 1,-1 0-1,1 1 1,0-1-1,1 1 1,-1 0-1,1 0 1,0 0-1,1 0 1,-1 0-1,1 0 1,0 10-1,-1-1 4,1 1 0,1 0 0,0 0 0,2-1 0,4 27 0,-1-24 1,2-1 0,0 1-1,1-2 1,0 1-1,2-1 1,0-1-1,0 0 1,2 0 0,0-1-1,14 13 1,60 53-1649,-1-14-4037,-22-18-3131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54.247"/>
    </inkml:context>
    <inkml:brush xml:id="br0">
      <inkml:brushProperty name="width" value="0.05" units="cm"/>
      <inkml:brushProperty name="height" value="0.05" units="cm"/>
      <inkml:brushProperty name="color" value="#5B2D90"/>
    </inkml:brush>
  </inkml:definitions>
  <inkml:trace contextRef="#ctx0" brushRef="#br0">102 62 11237,'0'0'7540,"-11"13"-7034,4-5-395,2-3-70,1 0 0,0 0 1,0 0-1,0 0 0,1 1 0,-1 0 0,1-1 0,1 1 0,-1 0 0,1 1 0,0-1 0,0 0 1,1 1-1,0-1 0,0 7 0,0 6 27,1 0 1,1 0-1,1 0 0,1 0 0,8 29 1,-9-42-66,0-1 0,0 0 0,0 1 0,0-1-1,1 0 1,0 0 0,0-1 0,0 1 0,1-1 0,-1 1 0,1-1 0,0 0 0,0 0 0,1-1 0,-1 1 0,1-1 0,-1 0-1,1 0 1,0-1 0,1 1 0,-1-1 0,0 0 0,9 1 0,-10-2 5,0 0 0,0-1 0,0 0-1,0 0 1,0 0 0,0 0 0,0 0 0,1-1 0,-1 0-1,0 0 1,0 0 0,-1 0 0,1-1 0,0 0 0,0 1-1,5-5 1,-3 2 8,-1-1 0,0 0 0,0 0 0,0 0 0,0 0 0,-1-1 0,0 1 0,0-1 0,3-8 0,0 0 100,-1-1 0,-1 0 0,0 0 0,-1 0 0,-1-1 0,0 1 0,-1-1 0,0-16 0,-2 24-101,0 0 0,0 0 1,-1 1-1,0-1 1,0 1-1,-1-1 0,0 1 1,-1-1-1,1 1 1,-1 0-1,0 0 0,-1 0 1,0 1-1,0-1 0,-1 1 1,1 0-1,-1 0 1,-1 0-1,1 1 0,-1 0 1,0 0-1,0 0 1,0 1-1,-1 0 0,1 0 1,-1 0-1,0 1 0,0 0 1,-9-2-1,5 2-53,-1 0 1,0 1-1,1 0 0,-1 1 0,0 0 0,-13 2 1,21-1-270,0 0 0,0 0 0,0 1 0,0 0 0,0-1 0,0 2 0,0-1 0,0 0 0,0 1 0,1 0 1,-1 0-1,0 0 0,1 0 0,-1 0 0,1 1 0,0-1 0,0 1 0,0 0 0,-4 6 0,-5 18-6096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0.976"/>
    </inkml:context>
    <inkml:brush xml:id="br0">
      <inkml:brushProperty name="width" value="0.05" units="cm"/>
      <inkml:brushProperty name="height" value="0.05" units="cm"/>
      <inkml:brushProperty name="color" value="#5B2D90"/>
    </inkml:brush>
  </inkml:definitions>
  <inkml:trace contextRef="#ctx0" brushRef="#br0">117 562 12454,'0'0'5074,"143"-18"-3809,-78-1-1041,-1-5-224,-13 0-272,-17-3-5315,-22-4-5778</inkml:trace>
  <inkml:trace contextRef="#ctx0" brushRef="#br0" timeOffset="1">0 218 3490,'0'0'19288,"115"-107"-19368,-12 77 64,14 1-1184,2 4-577,-14 7-2497,-29 9-1377</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54.786"/>
    </inkml:context>
    <inkml:brush xml:id="br0">
      <inkml:brushProperty name="width" value="0.05" units="cm"/>
      <inkml:brushProperty name="height" value="0.05" units="cm"/>
      <inkml:brushProperty name="color" value="#5B2D90"/>
    </inkml:brush>
  </inkml:definitions>
  <inkml:trace contextRef="#ctx0" brushRef="#br0">0 109 10565,'0'0'11749,"125"-30"-11349,-58 24-368,3-1 16,-9 0-48,-3-2-352,-13 0-592,-11-1-1905,-16-5-2514,-18-1-2897</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55.130"/>
    </inkml:context>
    <inkml:brush xml:id="br0">
      <inkml:brushProperty name="width" value="0.05" units="cm"/>
      <inkml:brushProperty name="height" value="0.05" units="cm"/>
      <inkml:brushProperty name="color" value="#5B2D90"/>
    </inkml:brush>
  </inkml:definitions>
  <inkml:trace contextRef="#ctx0" brushRef="#br0">10 1 11861,'0'0'11462,"-10"44"-11094,18 8 800,2 7-623,0 1-465,-2 3 48,0-2-128,0-4-272,2-6-1105,3-4-896,5-13-2449,6-15-7028</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55.463"/>
    </inkml:context>
    <inkml:brush xml:id="br0">
      <inkml:brushProperty name="width" value="0.05" units="cm"/>
      <inkml:brushProperty name="height" value="0.05" units="cm"/>
      <inkml:brushProperty name="color" value="#5B2D90"/>
    </inkml:brush>
  </inkml:definitions>
  <inkml:trace contextRef="#ctx0" brushRef="#br0">58 182 13542,'0'0'8911,"-7"11"-8679,-1 3-105,1 0-1,1 0 0,0 1 1,1 0-1,0 0 1,1 0-1,1 0 1,0 1-1,0 17 1,2 4 30,2 0 1,9 68 0,-7-87-183,1 0 1,1-1 0,1 1-1,0-1 1,2 0-1,0-1 1,17 27-1,-24-40-56,1 0-1,0 0 0,0 0 1,1-1-1,-1 1 1,1 0-1,-1-1 1,1 0-1,0 1 1,0-1-1,0 0 1,0-1-1,0 1 0,0 0 1,0-1-1,1 0 1,-1 0-1,1 0 1,3 1-1,-3-2 50,0 0 1,-1-1-1,1 1 0,0-1 0,-1 0 0,1 0 1,-1 0-1,0 0 0,1-1 0,-1 1 0,0-1 1,0 0-1,0 0 0,0 0 0,5-4 0,1-3 39,0-1-1,-1 1 0,0-1 0,-1-1 0,0 1 0,0-1 0,-1-1 1,-1 1-1,7-19 0,-5-1-4,-1-1 1,-1 1 0,-2-1-1,-1 1 1,-2-1 0,0 0-1,-3 0 1,-1 1 0,-1 0-1,-1-1 1,-2 2 0,-1-1-1,-17-37 1,26 68-3,-38-74 472,36 70-437,0 1-1,-1-1 0,1 1 0,-1 0 0,0-1 1,0 1-1,0 1 0,0-1 0,-1 0 1,1 1-1,-1 0 0,0-1 0,1 1 0,-1 1 1,0-1-1,-6-1 0,8 3-27,1-1 0,0 1 0,0 0 0,-1 1 0,1-1 0,0 0 0,0 0 0,0 0 0,-1 1 0,1-1 0,0 1 0,0-1 0,0 1 0,0-1 1,0 1-1,0 0 0,0-1 0,0 1 0,0 0 0,0 0 0,0 0 0,0 0 0,0 0 0,1 0 0,-1 0 0,0 0 0,1 0 0,-1 2 0,-12 35 33,13-36-33,-4 16 7,1 0 0,1 1 0,1-1 1,1 0-1,0 1 0,2-1 0,0 0 0,0 0 1,2 0-1,0 0 0,10 23 0,-3-11-719,29 50 0,26 25-4898,-34-57-2305</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55.799"/>
    </inkml:context>
    <inkml:brush xml:id="br0">
      <inkml:brushProperty name="width" value="0.05" units="cm"/>
      <inkml:brushProperty name="height" value="0.05" units="cm"/>
      <inkml:brushProperty name="color" value="#5B2D90"/>
    </inkml:brush>
  </inkml:definitions>
  <inkml:trace contextRef="#ctx0" brushRef="#br0">125 38 3874,'0'0'21290,"0"-38"-20906,0 49-128,0 16-48,-6 10-208,-8 11 224,-5 4-208,-3 9-16,0 5-208,0 2-1137,8-8-2673,8-13-1872</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56.721"/>
    </inkml:context>
    <inkml:brush xml:id="br0">
      <inkml:brushProperty name="width" value="0.05" units="cm"/>
      <inkml:brushProperty name="height" value="0.05" units="cm"/>
      <inkml:brushProperty name="color" value="#5B2D90"/>
    </inkml:brush>
  </inkml:definitions>
  <inkml:trace contextRef="#ctx0" brushRef="#br0">1 156 10293,'0'0'6389,"8"-18"-3726,30-54-860,-35 67-1689,0 1-1,0-1 0,0 1 0,1 0 0,0 0 1,0 1-1,0-1 0,1 1 0,-1 0 0,1 0 1,-1 0-1,1 0 0,0 1 0,0 0 0,7-2 0,1 1 9,-1 1 0,1 0 0,0 1 0,17 0 0,-24 1-40,3 0-50,0 0 1,1 0-1,-1 1 1,0 1-1,0 0 0,0 0 1,0 0-1,-1 1 1,1 1-1,-1-1 1,11 7-1,-14-7-32,-1 1-1,1-1 1,0 1-1,-1 0 1,0 1 0,0-1-1,0 1 1,0 0-1,-1 0 1,0 0 0,0 0-1,0 0 1,-1 1-1,0-1 1,0 1 0,0 0-1,0 0 1,0 7-1,-1-4-21,0-1-1,-1 0 0,0 0 1,0 1-1,-1-1 0,0 0 1,0 0-1,-1 0 0,0 0 1,-1 0-1,0 0 0,0 0 1,0-1-1,-1 0 0,0 0 1,-7 10-1,2-6-95,-1 0 1,1-1-1,-2-1 1,1 1-1,-1-2 1,-1 0-1,0 0 1,0-1-1,-13 6 1,17-10 109,20-21 10,33-29-149,3 1 0,98-72 0,14-12 55,-161 145 329,-8 17-30,-17 43 0,14-41 77,-12 45 0,15-33-253,2 0 0,2 1 0,2-1 0,2 1 1,8 73-1,-6-113-322,0-1 0,1 1 0,-1-1 0,1 0 0,1 0 0,4 9 0,16 12-4142,7-10-5137</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57.088"/>
    </inkml:context>
    <inkml:brush xml:id="br0">
      <inkml:brushProperty name="width" value="0.05" units="cm"/>
      <inkml:brushProperty name="height" value="0.05" units="cm"/>
      <inkml:brushProperty name="color" value="#5B2D90"/>
    </inkml:brush>
  </inkml:definitions>
  <inkml:trace contextRef="#ctx0" brushRef="#br0">115 65 7155,'0'0'18281,"0"-65"-17641,0 76-464,-12 23-144,-3 14 80,-5 16-48,2 8-64,-2 6-16,2 1-480,8-6-1505,8-16-2497,2-20-12358</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57.582"/>
    </inkml:context>
    <inkml:brush xml:id="br0">
      <inkml:brushProperty name="width" value="0.05" units="cm"/>
      <inkml:brushProperty name="height" value="0.05" units="cm"/>
      <inkml:brushProperty name="color" value="#5B2D90"/>
    </inkml:brush>
  </inkml:definitions>
  <inkml:trace contextRef="#ctx0" brushRef="#br0">0 90 8404,'0'0'13238,"113"-18"-12486,-45 14-560,-1-1 48,-4 1-240,-3-3-416,-12-2-864,-15-1-1938,-21-5-2336,-12-2-4195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4:58.115"/>
    </inkml:context>
    <inkml:brush xml:id="br0">
      <inkml:brushProperty name="width" value="0.05" units="cm"/>
      <inkml:brushProperty name="height" value="0.05" units="cm"/>
      <inkml:brushProperty name="color" value="#5B2D90"/>
    </inkml:brush>
  </inkml:definitions>
  <inkml:trace contextRef="#ctx0" brushRef="#br0">106 18 7860,'0'0'13576,"0"-5"-11812,0-8 1014,-7 41-2288,-27 76-321,20-65-147,1 1 0,2-1-1,2 2 1,-6 55 0,12-62-1127,5 59-1,0-80-498,0 0-1,0 0 0,1-1 0,7 18 1,12 17-14108</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00.120"/>
    </inkml:context>
    <inkml:brush xml:id="br0">
      <inkml:brushProperty name="width" value="0.05" units="cm"/>
      <inkml:brushProperty name="height" value="0.05" units="cm"/>
      <inkml:brushProperty name="color" value="#5B2D90"/>
    </inkml:brush>
  </inkml:definitions>
  <inkml:trace contextRef="#ctx0" brushRef="#br0">0 91 11189,'0'0'10594,"3"-7"-10483,-3 7-111,0 0-1,0 0 1,0 0 0,0 1 0,0-1 0,0 0 0,0 0 0,0 0 0,0 0 0,0 0 0,1 0 0,-1 1-1,0-1 1,0 0 0,0 0 0,0 0 0,0 0 0,0 0 0,0 0 0,0 0 0,0 0 0,0 0 0,1 1-1,-1-1 1,0 0 0,0 0 0,0 0 0,0 0 0,0 0 0,0 0 0,0 0 0,1 0 0,-1 0 0,0 0-1,0 0 1,0 0 0,0 0 0,0 0 0,0 0 0,1 0 0,-1 0 0,0 0 0,0 0 0,0 0 0,0 0-1,0 0 1,0 0 0,1 0 0,-1-1 0,0 1 0,0 0 0,0 0 0,0 0 0,0 0 0,0 0 0,0 0-1,0 0 1,0 0 0,1 0 0,-1-1 0,0 1 0,0 0 0,0 0 0,0 0 0,0 0 0,0 0 0,0 0 0,0-1-1,3 17 27,0 0 1,-1 0-1,0 0 0,-2 20 0,4 30-7,0-28-10,19 121 91,-19-141-90,0 1 1,2-1-1,0-1 0,1 1 1,1-1-1,12 21 0,-18-35-10,0-1-1,0 1 1,0-1 0,0 1-1,0-1 1,0 0-1,0 0 1,1 0 0,-1 0-1,1 0 1,0 0-1,-1-1 1,1 1 0,0-1-1,0 0 1,0 0-1,0 0 1,0 0 0,0 0-1,0-1 1,4 1-1,-1-1 0,-1-1-1,0 0 0,1 0 1,-1 0-1,1 0 0,-1-1 1,0 0-1,0 0 0,0 0 1,0-1-1,6-4 0,2-2-2,0 0 0,-1-2 0,0 1 0,-1-2 0,0 1 0,-1-2 0,14-20 0,-15 16-27,-1 0 0,0-1 1,-1 0-1,-1-1 0,-1 1 1,-1-1-1,-1 0 0,0 0 1,-1-1-1,-1-28 0,-1 35 23,-1-1 0,0 1 1,-1-1-1,0 1 0,-1 0 0,0 0 0,-2 0 0,1 0 0,-1 0 0,-1 1 0,0 0 0,-1 0 0,0 1 0,-1 0 1,-13-15-1,15 20 44,1 2 1,-1-1-1,0 1 1,0-1-1,-1 2 1,1-1-1,-1 1 1,0 0 0,0 0-1,0 1 1,0 0-1,0 0 1,-1 1-1,1-1 1,-1 2 0,1-1-1,-9 1 1,12 1-29,-1-1 0,1 1 1,0 0-1,-1 0 1,1 1-1,0-1 0,0 1 1,-1 0-1,1 0 1,0 0-1,1 1 0,-1 0 1,0-1-1,1 1 1,0 0-1,-1 1 0,1-1 1,0 0-1,1 1 1,-1 0-1,1 0 1,0-1-1,-1 2 0,2-1 1,-1 0-1,0 0 1,1 0-1,-1 7 0,-1 0 2,1 1 0,1 0-1,0 0 1,1-1 0,0 1-1,1 0 1,0 0 0,1-1-1,0 1 1,1-1 0,0 1 0,1-1-1,0 0 1,1 0 0,0-1-1,1 1 1,8 12 0,5 3-534,2-1 1,0-1-1,2 0 1,0-2-1,29 22 1,14 6-4971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00.568"/>
    </inkml:context>
    <inkml:brush xml:id="br0">
      <inkml:brushProperty name="width" value="0.05" units="cm"/>
      <inkml:brushProperty name="height" value="0.05" units="cm"/>
      <inkml:brushProperty name="color" value="#5B2D90"/>
    </inkml:brush>
  </inkml:definitions>
  <inkml:trace contextRef="#ctx0" brushRef="#br0">299 56 10549,'0'0'12200,"0"-12"-11370,0-30-450,0 40-367,0 7-30,0 30-106,-1-28 110,0 0 0,0 0-1,0 0 1,-1 0-1,0 0 1,0 0 0,-1-1-1,0 1 1,0-1 0,0 0-1,-1 0 1,0 0 0,-9 10-1,-7 6 24,0-2-1,-26 20 1,24-21-20,-16 12 2,26-22 0,-1 0-1,1 2 0,0-1 1,1 1-1,0 1 1,1 0-1,0 1 0,-8 14 1,18-25 8,0-3 0,0 1 0,0 0 0,0 0 0,0 0 0,1 0 0,-1 0 0,0 0 0,0-1 0,0 1 0,1 0 0,-1 0 0,0 0 0,0 0 0,1 0 0,-1 0 0,0 0 0,0 0 0,1 0 0,-1 0 0,0 0 0,0 0 0,0 0 0,1 0 0,-1 0 0,0 0 0,0 0 0,1 1 0,-1-1 0,0 0 0,0 0 0,0 0 0,1 0 0,-1 0 0,0 0 0,0 1 0,0-1 0,0 0 0,1 0 0,-1 0 0,0 0 0,0 1 0,0-1 0,0 0 0,0 0 0,0 1 0,0-1 0,1 0 0,-1 0 0,0 0 0,0 1 0,0-1 0,0 0 0,0 0 0,0 1 0,0-1 0,0 0 0,0 0 0,0 1 0,0-1 0,-1 0 0,1 0 0,0 0 0,0 1 0,0-1 0,0 0 0,0 0 0,0 0 0,0 1 0,-1-1 0,17-1-24,-1 0 1,1-2 0,-1 1-1,1-2 1,-1 0 0,18-8-1,91-45-632,-63 27 38,101-46-6679,-92 43-1320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1.779"/>
    </inkml:context>
    <inkml:brush xml:id="br0">
      <inkml:brushProperty name="width" value="0.05" units="cm"/>
      <inkml:brushProperty name="height" value="0.05" units="cm"/>
      <inkml:brushProperty name="color" value="#5B2D90"/>
    </inkml:brush>
  </inkml:definitions>
  <inkml:trace contextRef="#ctx0" brushRef="#br0">1 254 9604,'0'0'9066,"2"21"-8605,17 330 1898,-19-256-2453,0-79-215,0-64 424,-1-58 389,-2 25 249,11-101 1,-6 159-615,2 0 0,0-1 1,2 2-1,0-1 1,2 1-1,0 0 0,2 0 1,22-38-1,-27 54-128,-1-1-1,1 1 1,1 0 0,-1 0-1,1 0 1,0 1 0,0 0-1,1 0 1,0 1-1,-1 0 1,2 0 0,13-5-1,-18 8-24,1-1 1,0 2-1,0-1 0,0 0 0,0 1 0,-1 0 0,1 0 0,0 0 0,0 0 0,0 0 1,0 1-1,0 0 0,-1 0 0,1 0 0,0 0 0,0 1 0,-1-1 0,1 1 0,-1 0 1,0 0-1,1 0 0,-1 0 0,0 1 0,0-1 0,-1 1 0,1 0 0,3 4 0,0 0-57,-1 1-1,0-1 1,0 1-1,-1 0 1,0 0-1,0 0 0,-1 1 1,0-1-1,-1 1 1,0 0-1,0-1 1,0 1-1,-1 14 1,-1-10-121,-1 0 0,-1 0 0,0 0 1,0 0-1,-2 0 0,1-1 0,-2 1 1,-8 16-1,-2 0-375,-2 0 1,-2-2-1,0 0 0,-2-2 1,0 0-1,-36 31 1,45-44 550,-1-2 1,0 1 0,-15 8-1,27-19 859,4 3-587,0 0-1,0 0 0,0-1 0,1 1 0,-1-1 1,1 0-1,0 0 0,7 2 0,-4 0-9,82 48 905,-47-26-753,71 33 0,-98-53-739,0-1 0,0 0 1,0-1-1,0 0 0,1-1 0,-1-1 0,1-1 0,0 0 0,17-2 0,-29 1-181,-1 0 1,1-1-1,-1 1 1,0-1-1,1 0 0,-1 0 1,0 0-1,0 0 1,5-3-1,21-27-8637</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01.116"/>
    </inkml:context>
    <inkml:brush xml:id="br0">
      <inkml:brushProperty name="width" value="0.05" units="cm"/>
      <inkml:brushProperty name="height" value="0.05" units="cm"/>
      <inkml:brushProperty name="color" value="#5B2D90"/>
    </inkml:brush>
  </inkml:definitions>
  <inkml:trace contextRef="#ctx0" brushRef="#br0">5 148 13478,'0'0'3316,"3"-15"-893,-2 8-2249,-1 1-27,1 0-1,0 0 1,0 1-1,1-1 1,0 0-1,0 0 1,0 1 0,1-1-1,-1 1 1,1 0-1,1 0 1,-1 0-1,1 0 1,-1 1 0,1-1-1,1 1 1,-1 0-1,1 0 1,-1 0-1,9-4 1,-7 5-122,-1 1 1,1 0-1,-1 0 0,1 0 1,0 1-1,0 0 0,0 0 0,0 0 1,0 1-1,0 0 0,-1 0 1,1 0-1,0 1 0,0 0 1,0 0-1,0 0 0,8 4 1,-9-3-26,-1 0 0,0 1 1,0-1-1,0 1 0,-1 0 1,1 0-1,0 0 1,-1 1-1,0-1 0,0 1 1,0 0-1,0 0 0,-1 0 1,1 0-1,-1 0 1,0 0-1,0 1 0,-1-1 1,1 1-1,-1-1 0,0 1 1,0 5-1,1-2-21,-1 0 0,-1 0 0,0 1 1,0-1-1,0 0 0,-1 0 0,0 0 0,-1 0 0,0 0 0,0 0 0,-6 13 0,3-11-43,-1 0-1,-1 0 0,0 0 1,0-1-1,-1 0 0,0-1 1,-15 13-1,-1-1-449,-50 31 1,2-4-1293,186-130 2872,-3-4 0,134-139 0,-280 266 1884,18-18-2851,1 0-1,1 0 0,1 2 1,-21 48-1,25-37-107,2-1 1,1 1-1,2 1 0,1-1 1,2 1-1,1-1 0,5 39 1,-4-70-228,0 0 1,1-1-1,-1 1 1,1 0 0,-1-1-1,1 1 1,0 0 0,1-1-1,-1 1 1,1-1-1,-1 0 1,1 1 0,0-1-1,0 0 1,0 0 0,1 0-1,2 3 1,22 10-5776</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01.587"/>
    </inkml:context>
    <inkml:brush xml:id="br0">
      <inkml:brushProperty name="width" value="0.05" units="cm"/>
      <inkml:brushProperty name="height" value="0.05" units="cm"/>
      <inkml:brushProperty name="color" value="#5B2D90"/>
    </inkml:brush>
  </inkml:definitions>
  <inkml:trace contextRef="#ctx0" brushRef="#br0">86 62 8500,'0'0'16074,"0"-10"-15418,-1 4-564,3-26 219,-2 31-308,1 0 1,-1 0-1,1 0 1,-1 0-1,1 0 1,0 1 0,0-1-1,-1 0 1,1 0-1,0 1 1,0-1-1,0 1 1,0-1 0,0 1-1,0-1 1,0 1-1,0-1 1,0 1-1,0 0 1,0 0 0,0-1-1,0 1 1,0 0-1,0 0 1,0 0-1,0 0 1,0 0 0,0 0-1,0 1 1,0-1-1,0 0 1,0 0-1,0 1 1,0-1 0,1 1-1,2 1-6,-1-1 0,0 1 0,0 0 0,0 0 0,0 0 0,-1 0 0,1 1 0,-1-1 0,1 1 0,-1-1 0,0 1 0,0 0 0,0 0 0,0 0 0,0 0 0,-1 0 0,1 0 0,-1 1 0,0-1 0,0 0 0,0 1 0,0-1 0,-1 1 0,1 6 0,0 1-7,0 1-1,-1 0 0,0 0 1,-1-1-1,0 1 0,-4 17 1,1-17 5,-1 0 0,0 0 0,-1-1 0,0 0 0,0 0 0,-2 0 1,1-1-1,-12 12 0,-78 73-60,95-93 64,30-3-159,7-5-76,0-1-1,-1-3 0,52-20 1,40-22-4178,-94 38 2208,27-12-4861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04.740"/>
    </inkml:context>
    <inkml:brush xml:id="br0">
      <inkml:brushProperty name="width" value="0.05" units="cm"/>
      <inkml:brushProperty name="height" value="0.05" units="cm"/>
      <inkml:brushProperty name="color" value="#5B2D90"/>
    </inkml:brush>
  </inkml:definitions>
  <inkml:trace contextRef="#ctx0" brushRef="#br0">78 156 10533,'0'0'9586,"-4"-17"-8370,-11-53-477,15 68-718,-1-1 1,1 1-1,0-1 0,0 1 0,0 0 1,0-1-1,1 1 0,-1-1 1,1 1-1,-1 0 0,1-1 0,0 1 1,0 0-1,0 0 0,0-1 0,0 1 1,0 0-1,1 0 0,-1 0 0,1 1 1,-1-1-1,1 0 0,0 0 1,0 1-1,0-1 0,0 1 0,0 0 1,0-1-1,0 1 0,0 0 0,0 0 1,1 1-1,-1-1 0,3 0 0,-2 0-6,-1 0 0,1 1-1,-1-1 1,1 1 0,0 0-1,-1-1 1,1 1-1,-1 1 1,1-1 0,0 0-1,-1 1 1,1-1 0,-1 1-1,1 0 1,-1 0 0,0 0-1,1 0 1,-1 0-1,0 0 1,1 1 0,-1-1-1,0 1 1,0-1 0,0 1-1,-1 0 1,1 0-1,0 0 1,1 2 0,1 7-23,0-1 0,0 1 1,-1 0-1,-1 0 0,0 0 1,0 1-1,-1-1 0,-1 0 1,0 0-1,0 1 1,-1-1-1,-3 14 0,1-10-6,-1-1 0,0 0 0,-1 0 0,0 0-1,-1 0 1,-1-1 0,0 0 0,-16 22 0,8-18-21,0 0 1,-2-1 0,-21 16-1,-1 2-49,73-33 365,249-49-399,-102 13-3435,-83 21-2429,-12 4-4030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06.764"/>
    </inkml:context>
    <inkml:brush xml:id="br0">
      <inkml:brushProperty name="width" value="0.05" units="cm"/>
      <inkml:brushProperty name="height" value="0.05" units="cm"/>
      <inkml:brushProperty name="color" value="#5B2D90"/>
    </inkml:brush>
  </inkml:definitions>
  <inkml:trace contextRef="#ctx0" brushRef="#br0">60 77 7043,'0'0'14455,"-59"-18"-13911,79 18-224,29 0-288,23 0-32,13 0 256,0 0-256,-11-4-48,-17-3-192,-13-2-864,-15-1-641,-17-3-2465,-12-3-2593</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07.118"/>
    </inkml:context>
    <inkml:brush xml:id="br0">
      <inkml:brushProperty name="width" value="0.05" units="cm"/>
      <inkml:brushProperty name="height" value="0.05" units="cm"/>
      <inkml:brushProperty name="color" value="#5B2D90"/>
    </inkml:brush>
  </inkml:definitions>
  <inkml:trace contextRef="#ctx0" brushRef="#br0">44 0 7331,'0'0'15223,"-32"71"-15143,26-15 577,2 4-321,2 1-192,2 1-240,0-4 96,4-7-1393,12-13-1152,2-19-4226</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07.463"/>
    </inkml:context>
    <inkml:brush xml:id="br0">
      <inkml:brushProperty name="width" value="0.05" units="cm"/>
      <inkml:brushProperty name="height" value="0.05" units="cm"/>
      <inkml:brushProperty name="color" value="#5B2D90"/>
    </inkml:brush>
  </inkml:definitions>
  <inkml:trace contextRef="#ctx0" brushRef="#br0">29 113 10757,'0'0'11485,"-1"-4"-11231,-2-4-178,0 14-13,-5 32 42,-4 60 195,11-87-246,0 200 504,3-188-562,0 1 1,2-1-1,0-1 1,2 1-1,0-1 0,19 43 1,-23-62-16,-1 1 0,1 0 0,0-1 0,0 0 0,0 1 0,1-1 0,-1 0 0,1 0 0,0 0 0,0-1 0,0 1 0,0 0 0,0-1-1,0 0 1,1 0 0,-1 0 0,1 0 0,-1-1 0,1 1 0,0-1 0,0 0 0,0 0 0,0 0 0,0-1 0,0 1 0,-1-1 0,1 0 0,0 0 0,0-1 0,5 0 0,-2-1-22,0 0-1,0-1 1,0 1 0,-1-2-1,1 1 1,-1-1 0,0 0-1,0 0 1,0 0 0,-1-1-1,1 0 1,-1 0 0,0-1-1,-1 1 1,7-10 0,-4 1-71,0 1 0,0-1 1,-2 0-1,0 0 1,0 0-1,-2-1 1,0 0-1,0 0 0,0-17 1,-1-23-740,-5-61 1,2 90 668,-1-6 24,-1-1-1,-12-53 1,13 76 212,-1 0-1,0 1 0,0-1 1,-1 1-1,0 0 0,-1 0 1,0 1-1,0-1 0,-1 1 1,0 0-1,-1 0 0,1 1 1,-10-8-1,14 14-5,1-1 1,-1 1-1,0 0 1,1 0-1,-1 0 0,0 0 1,0 0-1,0 0 0,0 0 1,0 0-1,0 1 1,0-1-1,0 1 0,0 0 1,0-1-1,0 1 1,0 0-1,0 0 0,0 0 1,0 1-1,0-1 0,0 0 1,0 1-1,-4 1 1,4-1-21,-1 1 0,0 1 0,0-1 0,1 0 1,0 1-1,-1-1 0,1 1 0,0-1 0,0 1 1,0 0-1,1 0 0,-1 0 0,-1 5 0,-3 7 9,1 1 0,1-1 0,1 1-1,0 0 1,-1 17 0,3-14 53,1 0 0,1 0 0,0 0 1,1-1-1,1 1 0,1 0 0,1-1 1,0 0-1,9 17 0,-8-22-316,0-1 1,1 0-1,0-1 0,1 1 0,13 13 0,-12-16-746,1 1-1,0-2 0,0 1 0,1-2 0,0 1 1,13 5-1,27 9-11750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08.034"/>
    </inkml:context>
    <inkml:brush xml:id="br0">
      <inkml:brushProperty name="width" value="0.05" units="cm"/>
      <inkml:brushProperty name="height" value="0.05" units="cm"/>
      <inkml:brushProperty name="color" value="#5B2D90"/>
    </inkml:brush>
  </inkml:definitions>
  <inkml:trace contextRef="#ctx0" brushRef="#br0">158 88 2385,'0'0'10792,"0"-4"-9728,-1 3-993,1-2 531,-1 0 0,0 0 0,1 0 0,0 1 1,0-1-1,0 0 0,0 0 0,0 0 0,0 0 0,1 1 0,-1-1 1,1 0-1,0 0 0,2-4 0,15-7-1080,-6 9 514,0 1 0,0 1 0,1 0 0,-1 1 0,1 0 0,-1 1 0,1 0-1,18 1 1,-29 1-35,0 0 0,0 0 0,0-1 0,0 1-1,0 1 1,0-1 0,0 0 0,0 0 0,0 1 0,-1-1-1,1 1 1,-1-1 0,1 1 0,-1 0 0,1-1-1,-1 1 1,0 0 0,0 0 0,0 0 0,0 0 0,0 0-1,-1 0 1,1 1 0,0-1 0,-1 0 0,0 0 0,1 0-1,-1 5 1,1 1-29,-1 1 1,1 0-1,-2-1 0,1 1 0,-1 0 0,-3 13 1,-1-10-200,-1 0 1,0 0 0,-1 0 0,0 0-1,-1-1 1,0-1 0,0 1-1,-1-1 1,-19 16 0,-32 40-1471,58-63 1622,0-1-1,1 1 0,-1 0 0,1 0 0,0 0 0,0 1 1,0-1-1,0 0 0,1 0 0,-1 1 0,1-1 0,0 0 1,0 0-1,0 1 0,0-1 0,1 0 0,-1 1 1,1-1-1,0 0 0,0 0 0,0 0 0,0 0 0,1 0 1,-1 0-1,1 0 0,0 0 0,2 3 0,-2-3 51,0 0-1,0 1 1,0-1-1,0 1 1,-1 0 0,0-1-1,1 1 1,-1 0-1,-1 0 1,1 0-1,0 0 1,-1 0-1,0 0 1,0 0-1,0 0 1,-2 7 0,1-9 98,0 0 0,-1 0 1,1-1-1,-1 1 1,0 0-1,1-1 1,-1 1-1,0-1 1,0 0-1,0 1 1,0-1-1,0 0 0,0 0 1,0-1-1,-1 1 1,1 0-1,0-1 1,0 1-1,-1-1 1,1 1-1,-5-1 0,-58 2 1650,55-2-1569,-71 0 43,75-1-2350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08.888"/>
    </inkml:context>
    <inkml:brush xml:id="br0">
      <inkml:brushProperty name="width" value="0.05" units="cm"/>
      <inkml:brushProperty name="height" value="0.05" units="cm"/>
      <inkml:brushProperty name="color" value="#5B2D90"/>
    </inkml:brush>
  </inkml:definitions>
  <inkml:trace contextRef="#ctx0" brushRef="#br0">6 190 6211,'0'0'12782,"-1"-17"-11728,-4-55-302,5 70-708,1-1 0,-1 1 1,0-1-1,1 1 0,-1-1 0,1 1 1,0-1-1,0 1 0,0 0 1,0-1-1,0 1 0,0 0 0,1 0 1,-1 0-1,1 0 0,-1 0 0,1 0 1,0 0-1,0 1 0,0-1 0,0 1 1,0-1-1,0 1 0,0 0 1,0-1-1,1 1 0,-1 0 0,4 0 1,3-2 83,1 1 0,-1 1 1,0 0-1,1 0 0,13 1 1,-16 0-169,2 1 43,1 1-1,0 0 1,-1 0 0,0 1-1,1 0 1,-1 0 0,0 1-1,-1 1 1,1-1-1,-1 1 1,0 1 0,0 0-1,0 0 1,-1 0 0,0 1-1,8 10 1,-10-12-30,-1 0 0,0 1 0,-1 0 0,1 0 0,-1 0 0,0 0 0,0 0 0,-1 1 0,0-1 0,3 14 0,-5-16-31,0 1-1,0-1 1,0 1 0,0 0-1,0-1 1,-1 1 0,0-1-1,0 1 1,-1-1 0,1 1-1,-1-1 1,0 0 0,0 0-1,0 1 1,0-2 0,-1 1-1,-4 5 1,-6 5-261,-1-1 1,0 0-1,-1-1 0,0-1 0,-1 0 0,0-1 1,-1-1-1,0 0 0,-18 6 0,34-15 342,1 0-1,-1 0 1,1 0-1,0 0 1,0-1-1,-1 1 1,1 0 0,0 0-1,-1 0 1,1 0-1,0-1 1,0 1-1,-1 0 1,1 0-1,0-1 1,0 1 0,-1 0-1,1 0 1,0-1-1,0 1 1,0 0-1,-1-1 1,1 1-1,0 0 1,0-1 0,0 1-1,0 0 1,0-1-1,0 1 1,0 0-1,0-1 1,0 1-1,0 0 1,0-1 0,0 1-1,0 0 1,0-1-1,0 1 1,0 0-1,0-1 1,0 1-1,1 0 1,-1-1 0,0 1-1,0 0 1,0 0-1,0-1 1,1 1-1,5-20 95,6 1-99,1 1 1,1 0 0,1 1-1,27-25 1,-4 4-8,39-37 29,-42 42 686,59-72-1,-151 262 1009,42-95-1859,3 1-1,3-1 0,3 2 0,1 90 0,8-113-2819,12-15-2813</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09.569"/>
    </inkml:context>
    <inkml:brush xml:id="br0">
      <inkml:brushProperty name="width" value="0.05" units="cm"/>
      <inkml:brushProperty name="height" value="0.05" units="cm"/>
      <inkml:brushProperty name="color" value="#5B2D90"/>
    </inkml:brush>
  </inkml:definitions>
  <inkml:trace contextRef="#ctx0" brushRef="#br0">235 95 6211,'0'0'10058,"0"-6"-8740,0-3-1066,-1 7-158,1 0 0,0 0 0,-1 0-1,1 0 1,0 1 0,0-1 0,0 0-1,1 0 1,-1 0 0,0 0 0,1 0-1,-1 1 1,1-1 0,-1 0 0,1 0-1,0 1 1,0-1 0,0 0 0,0 1-1,0-1 1,0 1 0,0-1 0,1 1-1,-1 0 1,1 0 0,-1-1 0,0 1-1,1 0 1,0 0 0,3-1-1,11-4 244,0 0 0,0 2-1,1 0 1,-1 0-1,35-1 1,-51 5-339,1 1-1,0-1 0,-1 0 1,1 0-1,-1 1 1,1-1-1,-1 0 1,1 1-1,-1-1 1,1 1-1,-1-1 0,1 1 1,-1-1-1,1 1 1,-1-1-1,0 1 1,1-1-1,-1 1 1,0-1-1,0 1 0,1 0 1,-1-1-1,0 1 1,0-1-1,0 1 1,0 0-1,0-1 1,1 1-1,-1 0 0,0-1 1,-1 1-1,1 0 1,-1 27-65,1-23 31,-1 1 1,0 0 0,-1 0-1,0 0 1,0 0-1,0 0 1,0-1 0,-1 1-1,0-1 1,-1 1 0,-6 8-1,-51 54-927,15-18-147,40-43 623,0 1 0,1-1 0,0 1 0,0 0-1,0 0 1,1 1 0,0 0 0,1-1 0,0 1 0,0 0 0,1 1 0,0-1 0,1 0 0,0 0 0,1 1 0,-1-1 0,2 1-1,-1-1 1,1 0 0,3 12 0,-3-20 612,-1 0 0,0 1-1,0-1 1,0 0 0,0 0-1,0 1 1,0-1 0,0 0-1,0 0 1,0 1 0,0-1-1,-1 0 1,1 0 0,-1 1-1,1-1 1,-1 0 0,1 0 0,-1 0-1,0 0 1,1 0 0,-1 0-1,0 0 1,-2 2 0,1-1 148,-1-1 1,1 1-1,-1-1 1,0 1-1,0-1 1,1 0-1,-1 0 0,0 0 1,-6 1-1,-9 0 1045,0-1 0,-34-2 0,32 0-647,2 2-96,13 0-523,1-1 1,-1 1-1,1-1 0,-1 0 0,1-1 0,-1 1 0,-7-3 0,13 3-141,-1-1 0,0 0-1,0 1 1,0-1 0,0 0-1,0 1 1,1-1 0,-1 0 0,0 1-1,1-1 1,-1 1 0,0-1 0,1 0-1,-1 1 1,1-1 0,-1 1-1,1-1 1,-1 1 0,1 0 0,-1-1-1,1 1 1,0-1 0,-1 1 0,1 0-1,0-1 1,30-13-5719,11-5-2972</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12.585"/>
    </inkml:context>
    <inkml:brush xml:id="br0">
      <inkml:brushProperty name="width" value="0.05" units="cm"/>
      <inkml:brushProperty name="height" value="0.05" units="cm"/>
      <inkml:brushProperty name="color" value="#5B2D90"/>
    </inkml:brush>
  </inkml:definitions>
  <inkml:trace contextRef="#ctx0" brushRef="#br0">147 47 3986,'0'0'7131,"-1"-3"-6486,1 1 0,-1 0 0,1 0 0,0-1 0,0 1-1,0 0 1,0 0 0,0-1 0,0 1 0,2-4 0,14 1-538,1 1-1,-1 1 1,1 0 0,0 2-1,0 0 1,33 2 0,-23-1 66,-26 0-168,0 0-1,0 0 1,0 0-1,0 0 0,0 0 1,0 0-1,0 0 0,0 0 1,0 1-1,0-1 1,0 0-1,0 1 0,0-1 1,-1 0-1,1 1 0,0-1 1,0 1-1,0 0 1,-1-1-1,1 1 0,0 0 1,-1-1-1,1 1 0,0 0 1,-1 0-1,2 1 1,-2 0-5,1 0 1,-1 0-1,0-1 1,0 1 0,0 0-1,0 0 1,0 0-1,0 0 1,0 0 0,0-1-1,-1 1 1,1 0-1,-2 2 1,0 3-7,-1 0 0,0 0 0,-1-1 0,1 1 1,-1-1-1,-8 9 0,-8 5 59,-35 27 0,39-35-101,1 0 0,0 1 0,1 0 0,0 2 0,-17 23 0,30-36 16,0 0 1,0 0-1,0 0 0,0 0 0,0 0 0,1 0 0,-1 0 0,1 0 0,-1 0 0,1 0 0,0 1 0,0-1 0,0 0 1,0 0-1,0 0 0,0 1 0,1-1 0,-1 0 0,1 0 0,-1 0 0,1 0 0,0 0 0,0 0 0,0 0 0,0 0 1,0 0-1,0 0 0,3 2 0,4 5-29,0-1 1,1 0-1,0 0 1,14 9-1,14 14-415,-35-29 453,0 0 1,-1-1 0,1 1 0,-1 1 0,1-1-1,-1 0 1,0 0 0,1 0 0,-1 1-1,0-1 1,-1 1 0,1-1 0,0 1 0,-1-1-1,1 1 1,-1-1 0,0 1 0,0-1-1,0 4 1,-1-5 21,1 1 0,-1-1 0,0 1 0,0-1 0,0 1 0,0-1 0,0 1 0,0-1-1,0 0 1,-1 0 0,1 0 0,0 0 0,-1 0 0,1 0 0,-1 0 0,1 0 0,-1 0 0,1 0 0,-1-1-1,0 1 1,1-1 0,-1 1 0,0-1 0,1 0 0,-1 0 0,0 0 0,-3 0 0,-141 2 1378,81-3-6804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23.831"/>
    </inkml:context>
    <inkml:brush xml:id="br0">
      <inkml:brushProperty name="width" value="0.05" units="cm"/>
      <inkml:brushProperty name="height" value="0.05" units="cm"/>
      <inkml:brushProperty name="color" value="#5B2D90"/>
    </inkml:brush>
  </inkml:definitions>
  <inkml:trace contextRef="#ctx0" brushRef="#br0">0 121 8852,'0'0'4722,"13"16"-3820,-10-13-868,23 27 448,52 46-1,-70-68-439,0-1 1,1 0-1,0-1 0,1 0 0,-1 0 0,1-1 0,0 0 0,0 0 1,1-1-1,0-1 0,-1 0 0,1 0 0,14 1 0,-24-5-29,0 1-1,0-1 0,0 1 1,0-1-1,0 1 0,0-1 0,0 1 1,0-1-1,0 0 0,0 0 1,0 1-1,0-1 0,-1 0 1,1 0-1,0 0 0,-1 0 0,1 0 1,0 0-1,-1 0 0,1 0 1,-1 0-1,0 0 0,1 0 1,-1-1-1,0 1 0,0 0 1,0 0-1,0-1 0,5-39 14,-5 36-6,1-240 2541,-1 244-2096,1 24 148,7 25-543,3 0-1,1 0 0,3-2 1,25 55-1,-17-43-36,-2 0 0,13 64 0,-24-64-224,-6-26 31,13 42-1,-14-64-607,0 0-1,1-1 1,0 0-1,11 16 1,-6-14-4000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2.276"/>
    </inkml:context>
    <inkml:brush xml:id="br0">
      <inkml:brushProperty name="width" value="0.05" units="cm"/>
      <inkml:brushProperty name="height" value="0.05" units="cm"/>
      <inkml:brushProperty name="color" value="#5B2D90"/>
    </inkml:brush>
  </inkml:definitions>
  <inkml:trace contextRef="#ctx0" brushRef="#br0">24 214 10917,'0'0'10373,"0"13"-10360,1 29 54,0 76 283,-1-105-318,-1 1 1,-1-1-1,0 1 0,-1-1 0,0 0 1,-7 17-1,5-100 526,8 24-614,1 1 1,2 0 0,2 0 0,2 0-1,2 1 1,32-76 0,-44 118 49,1 1 0,-1-1 0,1 0 0,-1 1 1,1-1-1,0 1 0,0 0 0,0-1 0,0 1 0,0 0 1,0 0-1,0-1 0,0 1 0,1 0 0,-1 0 0,0 0 1,3-1-1,-3 2-6,0 0 1,0 0 0,0 0-1,0 0 1,0 0 0,0 0-1,-1 0 1,1 0-1,0 1 1,0-1 0,0 0-1,0 1 1,-1-1 0,1 1-1,0-1 1,0 0 0,-1 1-1,1 0 1,0-1 0,-1 1-1,1-1 1,0 1-1,0 1 1,5 7-76,0 0 1,-1 0-1,0 1 1,5 13-1,-1-5 164,0 3-89,-7-15 12,1 0 0,0 1 0,-1-2 0,2 1 1,-1 0-1,1 0 0,0-1 0,0 0 0,0 0 0,1 0 0,7 6 0,-11-11 11,0 0-1,0 1 1,0-1-1,0 0 1,0 0-1,0 0 1,0 0-1,0 0 1,0 0-1,0 0 1,0 0-1,0 0 1,0-1-1,-1 1 1,1 0-1,0-1 0,0 1 1,0 0-1,0-1 1,0 1-1,0-1 1,0 0-1,-1 1 1,1-1-1,0 0 1,0 1-1,-1-1 1,1 0-1,-1 0 1,2 0-1,15-30 455,-14 24-398,22-47 344,-17 34-207,1 0 1,16-25-1,-25 45-195,0-1-1,1 1 0,-1-1 1,0 1-1,1 0 1,-1-1-1,0 1 0,1 0 1,-1 0-1,1-1 0,-1 1 1,1 0-1,-1 0 1,0-1-1,1 1 0,-1 0 1,1 0-1,-1 0 1,1 0-1,-1 0 0,1 0 1,-1 0-1,1 0 0,-1 0 1,1 0-1,-1 0 1,1 0-1,-1 0 0,1 0 1,-1 0-1,1 0 0,-1 1 1,1-1-1,-1 0 1,1 0-1,-1 1 0,0-1 1,1 0-1,-1 1 1,1-1-1,-1 0 0,0 1 1,1-1-1,-1 0 0,0 1 1,0-1-1,1 1 1,-1-1-1,0 1 0,0-1 1,0 1-1,1-1 0,-1 1 1,15 30-171,-14-28 202,10 27-14,-2 0 0,-1 1-1,-1 1 1,4 42 0,-1 132-1168,-9-130-1033,4-23-3227,4-18-4790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15.403"/>
    </inkml:context>
    <inkml:brush xml:id="br0">
      <inkml:brushProperty name="width" value="0.05" units="cm"/>
      <inkml:brushProperty name="height" value="0.05" units="cm"/>
      <inkml:brushProperty name="color" value="#5B2D90"/>
    </inkml:brush>
  </inkml:definitions>
  <inkml:trace contextRef="#ctx0" brushRef="#br0">20 70 6435,'0'0'6245,"-3"-4"-5356,1 2-506,1 1-168,-1 0 0,1 0 0,0-1 0,0 1-1,-1 0 1,1-1 0,0 1 0,0-1 0,0 0-1,1 1 1,-1-1 0,0 1 0,0-3 2302,77-7-1690,624-19-936,-695 30-213,24 2-581,-29-2 743,1 0-1,0 0 0,-1 0 1,1 0-1,-1 0 0,1 0 1,0 0-1,-1 1 0,1-1 1,0 0-1,-1 0 0,1 1 1,-1-1-1,1 0 0,-1 1 1,1-1-1,-1 1 0,1-1 1,-1 1-1,1-1 0,-1 1 0,1-1 1,-1 1-1,0-1 0,1 1 1,-1 0-1,0-1 0,0 1 1,1-1-1,-1 2 0,-1-1-28,1 0-1,-1 0 0,0-1 0,0 1 0,0 0 1,0 0-1,0 0 0,0-1 0,0 1 0,0 0 1,0-1-1,0 1 0,0-1 0,0 0 0,0 1 1,0-1-1,-1 0 0,1 1 0,0-1 0,0 0 1,0 0-1,0 0 0,-1 0 0,1 0 0,-2-1 1,-2 1-573,-36 1-4259</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15.751"/>
    </inkml:context>
    <inkml:brush xml:id="br0">
      <inkml:brushProperty name="width" value="0.05" units="cm"/>
      <inkml:brushProperty name="height" value="0.05" units="cm"/>
      <inkml:brushProperty name="color" value="#5B2D90"/>
    </inkml:brush>
  </inkml:definitions>
  <inkml:trace contextRef="#ctx0" brushRef="#br0">170 63 2193,'0'0'14511,"-2"-11"-12831,-5-32-218,3 34-217,0 16-1238,4-6 105,-31 59 34,3 1 0,2 1 0,-25 95 0,46-136-151,1 1 1,0 0-1,1 36 0,3-50-321,0 0-1,1 0 1,0 0-1,1-1 1,4 14-1,-5-17-148,1 0 0,0-1 0,-1 1 0,1-1 0,1 0 0,-1 1 0,0-1 0,1 0 0,0 0 0,0-1 0,-1 1 0,5 3 0,37 16-10157</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16.199"/>
    </inkml:context>
    <inkml:brush xml:id="br0">
      <inkml:brushProperty name="width" value="0.05" units="cm"/>
      <inkml:brushProperty name="height" value="0.05" units="cm"/>
      <inkml:brushProperty name="color" value="#5B2D90"/>
    </inkml:brush>
  </inkml:definitions>
  <inkml:trace contextRef="#ctx0" brushRef="#br0">65 166 8244,'0'0'2814,"0"-16"-927,0-55-542,0 6 6143,-2 69-7355,-11 29-77,2 1 0,1 0 0,1 0-1,2 1 1,1 0 0,2 1-1,2-1 1,3 66 0,0-91-44,0 0-1,0 1 1,1-1-1,0 0 1,0 0-1,1 0 1,1 0 0,0-1-1,8 16 1,-9-20-7,0-1 1,1 1-1,-1-1 1,1 0 0,-1 0-1,2 0 1,-1 0-1,0-1 1,0 1-1,1-1 1,0 0-1,0-1 1,0 1-1,0-1 1,0 0 0,0 0-1,0-1 1,1 0-1,9 2 1,-6-2-7,0-1 1,0 1-1,1-2 1,-1 1 0,0-1-1,0-1 1,0 1-1,0-2 1,0 1-1,0-1 1,0-1 0,-1 1-1,1-1 1,7-6-1,-7 4-36,-1-1-1,0 0 0,0-1 1,0 0-1,-1 0 0,0-1 0,0 1 1,-1-2-1,0 1 0,-1-1 1,8-18-1,-6 6-202,-1-1 0,0 0 0,-2 0 1,0 0-1,-2 0 0,-1-1 0,0 0 0,-5-38 0,2 53 224,0 1-1,0-1 0,0 0 0,-1 1 0,-1 0 0,1-1 1,-1 1-1,-1 1 0,0-1 0,0 1 0,0 0 0,-1 0 1,0 0-1,0 1 0,0-1 0,-1 2 0,0-1 0,-1 1 1,1 0-1,-1 0 0,0 1 0,0 0 0,0 1 0,0 0 1,-1 0-1,0 0 0,1 1 0,-17-1 0,24 3 34,0-1 0,-1 1-1,1 0 1,-1 0 0,1 0-1,0 1 1,-1-1 0,1 0 0,0 0-1,-1 1 1,1-1 0,0 1-1,-1-1 1,1 1 0,0-1-1,0 1 1,0 0 0,-1 0 0,1 0-1,0 0 1,0-1 0,0 1-1,0 1 1,0 0 0,-1 1-4,1-1 0,0 1 0,-1 0-1,1 0 1,1 0 0,-1 0 0,0 0 0,1-1 0,-1 2 0,1 4 0,0 0-8,0 0 1,1 0-1,0 0 1,1 0-1,0 0 0,0 0 1,0-1-1,6 12 1,0-7 4,0 0 1,1 0 0,0-1 0,1 0 0,0-1 0,15 12 0,77 54-90,-64-50-193,17 15-2273,-6-8-3237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16.906"/>
    </inkml:context>
    <inkml:brush xml:id="br0">
      <inkml:brushProperty name="width" value="0.05" units="cm"/>
      <inkml:brushProperty name="height" value="0.05" units="cm"/>
      <inkml:brushProperty name="color" value="#5B2D90"/>
    </inkml:brush>
  </inkml:definitions>
  <inkml:trace contextRef="#ctx0" brushRef="#br0">100 67 6611,'0'0'8004,"-2"-10"-6636,-8-46 2247,6 56-877,-3 13-2312,-4 13-666,-4 19 277,1 0-1,3 1 0,2 0 0,2 1 0,2 0 1,1 54-1,4-100-41,0-1 1,0 1-1,0 0 0,0-1 1,0 1-1,1 0 1,-1-1-1,0 1 1,0 0-1,0-1 0,1 1 1,-1-1-1,1 1 1,-1 0-1,0-1 1,1 1-1,-1-1 0,1 1 1,-1-1-1,1 1 1,-1-1-1,1 0 1,-1 1-1,1-1 0,0 0 1,-1 1-1,1-1 1,-1 0-1,1 0 0,0 0 1,-1 1-1,1-1 1,0 0-1,-1 0 1,1 0-1,0 0 0,-1 0 1,1 0-1,0 0 1,-1 0-1,1 0 1,0-1-1,-1 1 0,1 0 1,0 0-1,-1-1 1,1 1-1,-1 0 1,1-1-1,0 1 0,-1 0 1,1-1-1,0 0 1,34-21-128,-13 0-87,0-1 0,-2-1 0,22-33 1,-23 30 331,1 1 0,44-45 0,-63 82 180,-4 19-255,-1 1-1,-1-1 1,-1 1-1,-15 39 0,11-36-384,1 0-1,1 1 1,-3 38-1,10-28-2685,1-13-2399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17.584"/>
    </inkml:context>
    <inkml:brush xml:id="br0">
      <inkml:brushProperty name="width" value="0.05" units="cm"/>
      <inkml:brushProperty name="height" value="0.05" units="cm"/>
      <inkml:brushProperty name="color" value="#5B2D90"/>
    </inkml:brush>
  </inkml:definitions>
  <inkml:trace contextRef="#ctx0" brushRef="#br0">12 196 8788,'0'0'4784,"-2"-16"-2541,-7-55-311,9 67-1827,0 1 1,0-1-1,1 1 0,-1 0 1,1-1-1,0 1 1,0 0-1,0 0 0,0 0 1,1 0-1,-1 0 1,1 0-1,0 0 0,0 0 1,0 0-1,0 1 1,0-1-1,1 1 1,-1 0-1,1 0 0,-1-1 1,1 2-1,0-1 1,3-2-1,5-1 48,0 0-1,0 0 1,0 1 0,18-4 0,-18 5-57,-1 1 1,1 0-1,-1 1 1,1 0 0,0 0-1,17 3 1,-25-2-89,0 0 1,-1 1-1,1-1 0,0 1 1,0 0-1,0 0 1,0 0-1,-1 1 1,1-1-1,-1 1 1,1-1-1,-1 1 0,1 0 1,-1 0-1,0 0 1,0 0-1,0 0 1,0 0-1,0 1 1,0-1-1,-1 1 0,1-1 1,-1 1-1,0 0 1,0-1-1,0 1 1,1 4-1,1 4-8,-1-1-1,-1 0 1,0 1 0,-1-1-1,1 1 1,-2-1 0,0 1-1,0-1 1,-1 1 0,0-1-1,-1 0 1,0 0-1,0 0 1,-1 0 0,-1-1-1,1 1 1,-8 10 0,-3 0-71,-1 0 1,-1-1 0,-1-1-1,0 0 1,-1-1 0,-33 22-1,113-64 34,-27 6 38,-1-2 0,-1-1 0,45-42 0,77-89 26,-142 141-18,-26 28 6,0 0 1,1 1-1,0 1 1,2 0 0,0 1-1,1 0 1,1 1-1,1 0 1,1 0-1,0 1 1,2 0-1,0 0 1,2 0-1,0 1 1,1-1-1,2 43 1,0-60-158,1 0 1,-1 1-1,1-1 1,0 0-1,0 0 1,0 0-1,1 0 1,0 0-1,-1 0 1,1 0-1,0 0 1,1 0-1,-1-1 1,5 5-1,-4-4-365,1-1 0,-1 0-1,1 0 1,0-1 0,0 1-1,0-1 1,0 0 0,6 3 0,29 4-4995</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18.067"/>
    </inkml:context>
    <inkml:brush xml:id="br0">
      <inkml:brushProperty name="width" value="0.05" units="cm"/>
      <inkml:brushProperty name="height" value="0.05" units="cm"/>
      <inkml:brushProperty name="color" value="#5B2D90"/>
    </inkml:brush>
  </inkml:definitions>
  <inkml:trace contextRef="#ctx0" brushRef="#br0">62 42 8564,'0'0'9831,"0"-8"-8846,0 5-892,1-22 744,-4 20-449,-4 17-260,-4 16-100,1 0 0,2 1 1,1 1-1,1-1 0,1 1 1,2 0-1,1 36 0,1-66-29,1 1 0,0-1 0,0 1 0,0 0 0,0-1 0,0 1-1,0-1 1,0 1 0,0-1 0,1 1 0,-1 0 0,0-1 0,0 1-1,0-1 1,1 1 0,-1-1 0,0 1 0,0-1 0,1 1 0,-1-1 0,1 1-1,-1-1 1,0 1 0,1-1 0,-1 0 0,1 1 0,-1-1 0,1 0-1,-1 1 1,1-1 0,-1 0 0,2 1 0,19-7 31,16-23-28,22-53-327,-46 61 369,1 1-1,1 1 0,30-32 0,-44 51 496,-4 35-407,-1 0 1,-1 0 0,-3-1-1,0 0 1,-23 56-1,15-42-573,-17 75-1,33-119-198,-3 9 78</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19.400"/>
    </inkml:context>
    <inkml:brush xml:id="br0">
      <inkml:brushProperty name="width" value="0.05" units="cm"/>
      <inkml:brushProperty name="height" value="0.05" units="cm"/>
      <inkml:brushProperty name="color" value="#5B2D90"/>
    </inkml:brush>
  </inkml:definitions>
  <inkml:trace contextRef="#ctx0" brushRef="#br0">25 47 1665,'0'0'6787,"-9"-31"4554,9 30-11130,-3-14 2513,-1 32-2335,-3 31-696,6-33 310,0-5-9,1 0 1,0 0-1,0 1 0,1-1 1,1 0-1,2 10 0,-4-18 0,1 0 0,0 1 0,0-1 0,1 0 0,-1 0 0,0 0-1,1 0 1,-1 0 0,1 0 0,0 0 0,-1 0 0,1-1 0,0 1-1,0-1 1,0 1 0,0-1 0,0 0 0,1 0 0,-1 0-1,0 0 1,1 0 0,-1 0 0,0-1 0,1 1 0,-1-1 0,1 1-1,-1-1 1,1 0 0,4-1 0,-2 2-98,1-1 0,0 0 1,-1-1-1,1 1 0,0-1 0,-1 0 1,1-1-1,-1 1 0,0-1 0,1 0 1,-1-1-1,0 1 0,0-1 0,0 0 0,-1 0 1,1-1-1,-1 1 0,1-1 0,-1 0 1,-1 0-1,1 0 0,0-1 0,-1 1 0,0-1 1,0 0-1,0 0 0,-1 0 0,4-10 1,-2 7 162,-1-1 0,0 1 0,0 0 0,0-1 0,-1 0 0,-1 0 0,2-12 0,-3 19 920,-3 13 211,-136 331-1604,104-272-2312,-4-7-3357</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1.851"/>
    </inkml:context>
    <inkml:brush xml:id="br0">
      <inkml:brushProperty name="width" value="0.05" units="cm"/>
      <inkml:brushProperty name="height" value="0.05" units="cm"/>
      <inkml:brushProperty name="color" value="#5B2D90"/>
    </inkml:brush>
  </inkml:definitions>
  <inkml:trace contextRef="#ctx0" brushRef="#br0">180 23 5683,'0'0'10893,"-4"-4"-9714,4 2-1102,-1 1 1,0 0-1,0 0 1,1 0-1,-1 0 1,0-1 0,0 1-1,0 1 1,0-1-1,0 0 1,-1 0-1,1 0 1,0 0-1,0 1 1,-1-1-1,1 1 1,0-1-1,-1 1 1,1-1-1,0 1 1,-1 0 0,1 0-1,0 0 1,-1-1-1,1 1 1,-1 1-1,1-1 1,0 0-1,-1 0 1,1 0-1,-1 1 1,1-1-1,0 1 1,-1-1-1,1 1 1,0-1 0,0 1-1,-1 0 1,1 0-1,0 0 1,0-1-1,0 1 1,0 0-1,0 0 1,0 1-1,0-1 1,1 0-1,-2 2 1,-10 8-56,1 0 1,1 2-1,0-1 1,0 1-1,1 1 1,1-1-1,1 1 1,0 1-1,0 0 1,1 0-1,1 0 1,1 0-1,0 1 1,1 0-1,1 0 1,0-1-1,1 2 1,1-1-1,0 0 1,3 16-1,-2-26-22,0-1-1,1 1 1,-1 0-1,1-1 0,1 1 1,-1-1-1,1 0 1,-1 0-1,2 0 1,-1 0-1,0 0 1,1-1-1,0 1 1,0-1-1,0 0 1,1 0-1,-1 0 1,1-1-1,0 0 1,0 0-1,0 0 1,0 0-1,1-1 0,-1 0 1,1 0-1,10 2 1,-8-3 1,0 0 1,1-1-1,-1 1 0,0-2 0,1 1 1,-1-1-1,0 0 0,0-1 1,0 0-1,0 0 0,0-1 1,0 0-1,0 0 0,-1-1 1,1 0-1,-1 0 0,0 0 0,8-8 1,-6 3 8,0 1 0,-1-1-1,0-1 1,-1 1 0,0-1 0,0-1 0,-1 1 0,0-1 0,-1 0-1,-1 0 1,1-1 0,-2 1 0,0-1 0,0 0 0,-1 0 0,0 0 0,-1-15-1,0 19-25,-2-1-1,1 1 1,-1 0 0,-1-1-1,1 1 1,-1 0-1,-1 0 1,0 0-1,0 0 1,0 0-1,-1 1 1,0 0-1,0-1 1,-1 2-1,0-1 1,0 0-1,-1 1 1,0 0-1,0 0 1,0 1-1,-1 0 1,0 0-1,0 0 1,0 1-1,-11-5 1,15 7-1107,22 2-8634,12 0-173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2.170"/>
    </inkml:context>
    <inkml:brush xml:id="br0">
      <inkml:brushProperty name="width" value="0.05" units="cm"/>
      <inkml:brushProperty name="height" value="0.05" units="cm"/>
      <inkml:brushProperty name="color" value="#5B2D90"/>
    </inkml:brush>
  </inkml:definitions>
  <inkml:trace contextRef="#ctx0" brushRef="#br0">0 45 12902,'0'0'10261,"137"-27"-10133,-87 27-64,-7 0-128,-3 0-224,-8-2-1201,-11-3-1633,-11-6-3873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2.503"/>
    </inkml:context>
    <inkml:brush xml:id="br0">
      <inkml:brushProperty name="width" value="0.05" units="cm"/>
      <inkml:brushProperty name="height" value="0.05" units="cm"/>
      <inkml:brushProperty name="color" value="#5B2D90"/>
    </inkml:brush>
  </inkml:definitions>
  <inkml:trace contextRef="#ctx0" brushRef="#br0">108 1 12950,'0'0'11557,"-76"114"-11205,62-36 193,4 10-241,4 4-256,4-2-96,2-7-593,0-6-2384,4-18-3250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2.678"/>
    </inkml:context>
    <inkml:brush xml:id="br0">
      <inkml:brushProperty name="width" value="0.05" units="cm"/>
      <inkml:brushProperty name="height" value="0.05" units="cm"/>
      <inkml:brushProperty name="color" value="#5B2D90"/>
    </inkml:brush>
  </inkml:definitions>
  <inkml:trace contextRef="#ctx0" brushRef="#br0">309 0 12230,'0'0'9663,"-24"11"-9421,13-6-230,-6 2-6,0 0 1,1 2-1,-26 17 1,36-21-9,0-1 0,0 1-1,1 0 1,-1 1 0,1-1 0,1 1 0,-1 0-1,1 1 1,0-1 0,0 1 0,1-1 0,0 1 0,0 0-1,1 0 1,-2 9 0,1-4-7,2-1 0,0 1-1,0 0 1,1 0 0,1 0 0,0 0-1,1-1 1,0 1 0,0 0 0,1-1-1,1 0 1,0 0 0,10 20-1,4-1-22,1-1 0,2 0 0,29 32 0,-4-7-57,-46-53 88,7 8-3,0-1-1,-1 1 0,0 1 1,4 10-1,-9-19 6,0 1 1,0-1-1,0 1 0,-1-1 1,1 1-1,-1 0 0,1-1 1,-1 1-1,0 0 0,0-1 1,1 1-1,-1 0 1,0-1-1,-1 1 0,1 0 1,0-1-1,0 1 0,-1 0 1,1-1-1,-1 1 0,1-1 1,-1 1-1,0 0 0,1-1 1,-1 0-1,0 1 0,0-1 1,0 1-1,0-1 0,-1 0 1,1 0-1,0 0 0,0 0 1,-1 0-1,-2 2 0,-20 7 163,-1-1 0,0-1 0,0-1 0,-1-1 0,-30 3-1,-14 3-1514,6 5-3422</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2.984"/>
    </inkml:context>
    <inkml:brush xml:id="br0">
      <inkml:brushProperty name="width" value="0.05" units="cm"/>
      <inkml:brushProperty name="height" value="0.05" units="cm"/>
      <inkml:brushProperty name="color" value="#5B2D90"/>
    </inkml:brush>
  </inkml:definitions>
  <inkml:trace contextRef="#ctx0" brushRef="#br0">57 153 8948,'0'0'10709,"-6"-8"-9607,-13-12-787,19 20-312,0-1 1,-1 1 0,1 0 0,0 0 0,-1 0-1,1 0 1,0 0 0,-1 0 0,1-1 0,0 1-1,0 0 1,-1 0 0,1 0 0,0 0 0,-1 0-1,1 0 1,0 0 0,-1 1 0,1-1 0,0 0-1,-1 0 1,1 0 0,0 0 0,0 0-1,-1 0 1,1 0 0,0 1 0,-1-1 0,1 0-1,0 0 1,0 0 0,0 1 0,-1-1 0,1 0-1,0 0 1,0 1 0,0-1 0,-1 0 0,1 1-1,-2 6 18,0 1 0,0 0 0,1-1 0,0 1 0,0 10-1,-1 12 58,-4 28 221,2 0 0,5 62 0,0-104-279,0 0-1,1 0 1,1-1-1,1 1 1,0 0-1,1-1 1,1 0-1,0 0 0,1 0 1,0-1-1,1 0 1,16 20-1,-23-33-24,0 1 0,1-1 0,-1 1 1,0-1-1,1 1 0,-1-1 0,1 0 0,-1 0 0,1 0 0,0 0 0,0 0 0,-1 0 0,1 0 0,0-1 0,0 1 0,0 0 0,0-1 0,0 0 0,0 1 0,0-1 0,0 0 0,0 0 0,0 0 0,3-1 0,-2 0-10,0-1-1,1 1 0,-1-1 0,0 1 0,0-1 1,0 0-1,0-1 0,-1 1 0,1 0 0,-1-1 1,1 1-1,3-6 0,2-4-84,0 0-1,-1-1 1,0 1 0,-1-2 0,7-22-1,-4-8-406,-2 0 0,-3-1-1,-1 0 1,-2 0 0,-6-55-1,4 75 476,-2-1 1,-9-42-1,11 61 75,-1 0 1,0 0 0,0 0 0,-1 0 0,0 0-1,-1 1 1,1-1 0,-1 1 0,0 0 0,-1 0-1,1 1 1,-1-1 0,-11-9 0,14 14 20,0-1 1,0 1-1,0-1 1,0 1-1,-1 0 1,1-1-1,0 1 1,-1 1-1,1-1 1,-1 0-1,1 0 1,-1 1-1,1 0 1,-1-1-1,0 1 1,1 0-1,-1 0 1,1 0-1,-1 1 1,-4 0-1,5 0-40,0 1-1,-1-1 0,1 1 1,0-1-1,0 1 0,0 0 0,0 0 1,0 0-1,0 0 0,1 0 0,-1 0 1,1 0-1,-1 1 0,1-1 0,0 0 1,-1 4-1,-3 7-22,2-1 1,-1 1 0,2 1-1,0-1 1,0 0-1,1 18 1,2-15 5,0 1 0,1-1 0,1 0 0,0 0 0,1 0 1,1 0-1,0-1 0,1 0 0,15 26 0,0-6-989,2-1-1,48 53 1,-21-30-4538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3.369"/>
    </inkml:context>
    <inkml:brush xml:id="br0">
      <inkml:brushProperty name="width" value="0.05" units="cm"/>
      <inkml:brushProperty name="height" value="0.05" units="cm"/>
      <inkml:brushProperty name="color" value="#5B2D90"/>
    </inkml:brush>
  </inkml:definitions>
  <inkml:trace contextRef="#ctx0" brushRef="#br0">74 1 11781,'0'0'12374,"-40"103"-11830,27-46-320,3 7-144,2 1-80,6-3-32,2 1-1312,0-12-1505,0-17-4211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4.334"/>
    </inkml:context>
    <inkml:brush xml:id="br0">
      <inkml:brushProperty name="width" value="0.05" units="cm"/>
      <inkml:brushProperty name="height" value="0.05" units="cm"/>
      <inkml:brushProperty name="color" value="#5B2D90"/>
    </inkml:brush>
  </inkml:definitions>
  <inkml:trace contextRef="#ctx0" brushRef="#br0">5 134 6051,'0'0'11346,"-2"-16"-9822,0-50-369,2 64-1102,0 1 0,1-1 0,-1 0 1,1 0-1,-1 0 0,1 0 0,0 0 0,-1 1 0,1-1 0,0 0 1,0 1-1,1-1 0,-1 0 0,0 1 0,0 0 0,1-1 1,-1 1-1,1 0 0,-1-1 0,1 1 0,0 0 0,-1 0 1,1 1-1,0-1 0,0 0 0,0 0 0,-1 1 0,4-1 1,-2 0-28,-1 1 0,1-1 0,-1 1 0,1 0 0,-1-1 0,1 1 1,-1 1-1,1-1 0,-1 0 0,1 1 0,-1-1 0,1 1 0,-1 0 0,1-1 1,-1 1-1,0 0 0,0 1 0,3 1 0,-1 1-23,-1 0 1,0 1-1,0 0 1,0-1-1,-1 1 0,1 0 1,-1 0-1,-1 1 1,1-1-1,-1 0 0,0 0 1,0 1-1,0 6 0,1 75-26,-3-74-62,-1-1 0,-1-1 0,0 1-1,0 0 1,-1-1 0,-1 0 0,0 1-1,0-2 1,-1 1 0,0-1 0,-1 0 0,0 0-1,-1-1 1,0 1 0,-14 11 0,21-20-123,1-5 199,2 1-1,-1-1 1,0 1 0,1-1 0,-1 1 0,1 0-1,0 0 1,0 0 0,0 0 0,1 0-1,-1 0 1,4-3 0,1-2-23,272-306-195,-274 313 1999,-6 13-1376,-7 18-392,-2 0 99,1 0 0,2 1 0,1-1 0,2 1 0,0 0 1,2 38-1,3-53-214,0-1-1,1 1 1,1-1 0,1 0 0,0 1 0,7 16 0,-7-23-328,0 0 0,1 0 0,0-1 0,1 1 0,-1-1 0,2 0 0,-1-1 0,1 0 0,0 0 0,13 10 0,16 3-5783</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5.137"/>
    </inkml:context>
    <inkml:brush xml:id="br0">
      <inkml:brushProperty name="width" value="0.05" units="cm"/>
      <inkml:brushProperty name="height" value="0.05" units="cm"/>
      <inkml:brushProperty name="color" value="#5B2D90"/>
    </inkml:brush>
  </inkml:definitions>
  <inkml:trace contextRef="#ctx0" brushRef="#br0">1 34 10069,'0'0'11973,"97"-7"-11429,-34 7-512,-1 0 96,-5 0-128,-9 0-976,-10 0-593,-13-4-1584,-11-4-1938,-14-7-2960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5.482"/>
    </inkml:context>
    <inkml:brush xml:id="br0">
      <inkml:brushProperty name="width" value="0.05" units="cm"/>
      <inkml:brushProperty name="height" value="0.05" units="cm"/>
      <inkml:brushProperty name="color" value="#5B2D90"/>
    </inkml:brush>
  </inkml:definitions>
  <inkml:trace contextRef="#ctx0" brushRef="#br0">72 0 11157,'0'0'12966,"-46"61"-12326,32-6 161,6 8-577,6 5-32,0-2-112,2 1-160,0-4-608,0-8-1826,2-14-879,16-16-4867</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5.818"/>
    </inkml:context>
    <inkml:brush xml:id="br0">
      <inkml:brushProperty name="width" value="0.05" units="cm"/>
      <inkml:brushProperty name="height" value="0.05" units="cm"/>
      <inkml:brushProperty name="color" value="#5B2D90"/>
    </inkml:brush>
  </inkml:definitions>
  <inkml:trace contextRef="#ctx0" brushRef="#br0">24 52 8756,'0'0'13542,"2"-51"-12709,-2 68-545,0 26-96,0 20-192,0 8 32,-10 6 16,0-4-96,4-4-1761,6-13-1569,0-17-5073</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6.585"/>
    </inkml:context>
    <inkml:brush xml:id="br0">
      <inkml:brushProperty name="width" value="0.05" units="cm"/>
      <inkml:brushProperty name="height" value="0.05" units="cm"/>
      <inkml:brushProperty name="color" value="#5B2D90"/>
    </inkml:brush>
  </inkml:definitions>
  <inkml:trace contextRef="#ctx0" brushRef="#br0">120 50 4610,'0'0'14500,"-8"-11"-13331,5 7-1047,-22-25 199,25 29-318,-1-1 0,1 1 0,-1-1 0,1 1 1,-1 0-1,1-1 0,-1 1 0,1 0 0,-1-1 0,1 1 0,-1 0 0,1-1 0,-1 1 0,0 0 1,1 0-1,-1 0 0,1 0 0,-1 0 0,0 0 0,1-1 0,-1 1 0,1 1 0,-1-1 0,0 0 1,1 0-1,-1 0 0,0 0 0,1 0 0,-1 0 0,1 1 0,-1-1 0,1 0 0,-1 1 0,0-1 1,1 0-1,-1 1 0,1-1 0,0 1 0,-1-1 0,1 0 0,-1 1 0,1-1 0,0 1 1,-1-1-1,1 1 0,0 0 0,-1-1 0,1 1 0,0-1 0,0 1 0,0 0 0,-1-1 0,1 2 1,-14 39 157,3 1 1,1 1-1,1 0 1,-3 67-1,11-90-149,1-1 1,0 1-1,2 0 0,0 0 0,1-1 0,1 0 0,1 1 1,1-1-1,1-1 0,0 1 0,1-1 0,14 23 0,-21-40-18,-1 0-1,1 0 1,-1-1-1,1 1 0,0 0 1,-1 0-1,1-1 1,0 1-1,0 0 1,-1-1-1,1 1 0,0 0 1,0-1-1,0 1 1,0-1-1,0 0 1,-1 1-1,1-1 0,0 0 1,0 1-1,0-1 1,0 0-1,0 0 1,0 0-1,0 0 0,0 0 1,0 0-1,0 0 1,0 0-1,0 0 0,0-1 1,0 1-1,0 0 1,0-1-1,0 1 1,0 0-1,0-1 0,0 1 1,0-1-1,-1 0 1,1 1-1,0-1 1,0 0-1,-1 1 0,1-1 1,0 0-1,-1 0 1,1 1-1,0-3 1,29-48-247,-28 47 202,10-23-677,-1-2 1,-2 1-1,-1-1 0,-1 0 0,6-57 1,-8 15 746,-6-94 1,1 164 35,0 0 0,0 0 1,0 0-1,0 0 1,-1 0-1,1 0 0,0 0 1,-1 0-1,1 0 0,-1 0 1,1 1-1,-1-1 1,1 0-1,-1 0 0,1 0 1,-1 1-1,0-1 0,1 0 1,-1 1-1,0-1 0,0 1 1,0-1-1,0 1 1,1-1-1,-1 1 0,0-1 1,0 1-1,0 0 0,0 0 1,0-1-1,0 1 1,0 0-1,0 0 0,0 0 1,0 0-1,0 0 0,0 0 1,0 0-1,0 0 1,0 1-1,0-1 0,0 0 1,0 1-1,1-1 0,-1 0 1,0 1-1,0-1 0,0 1 1,0-1-1,1 1 1,-1 0-1,0-1 0,0 1 1,1 0-1,-1-1 0,1 1 1,-1 0-1,0 0 1,1 0-1,-1 1 0,-3 5-44,1 1 0,-1-1 1,1 1-1,1 0 0,0 0 0,0 0 0,0 0 0,1 0 0,1 0 0,-1 1 0,1-1 0,0 0 0,3 12 0,-1-3-3,1 1-1,1-1 1,0 0-1,1 0 1,11 22-1,59 106-1267,-21-51-6092,-27-50-1131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6.954"/>
    </inkml:context>
    <inkml:brush xml:id="br0">
      <inkml:brushProperty name="width" value="0.05" units="cm"/>
      <inkml:brushProperty name="height" value="0.05" units="cm"/>
      <inkml:brushProperty name="color" value="#5B2D90"/>
    </inkml:brush>
  </inkml:definitions>
  <inkml:trace contextRef="#ctx0" brushRef="#br0">124 71 4594,'0'0'17408,"3"-12"-16821,9-35-152,-12 46-431,0 1 1,0-1-1,0 1 0,1-1 1,-1 1-1,0-1 0,0 0 1,1 1-1,-1 0 0,0-1 1,1 1-1,-1-1 0,1 1 1,-1-1-1,1 1 0,-1 0 1,1-1-1,-1 1 1,1 0-1,-1-1 0,1 1 1,-1 0-1,1 0 0,-1-1 1,1 1-1,-1 0 0,1 0 1,0 0-1,-1 0 0,1 0 1,0 0-1,15 12 94,5 23-20,-18-27-76,-1 0 1,0 0-1,-1 0 1,1 1-1,-2-1 1,1 1-1,-1-1 1,0 0-1,-1 1 1,0-1-1,0 1 1,-1-1-1,0 0 1,-1 0-1,1 0 1,-2 0-1,1-1 1,-1 1-1,-8 11 1,-6 7 14,-2-2 1,0-1-1,-47 42 0,34-35-11,25-19-25,15-9-61,19-8-1,-23 5 98,71-25-1582,95-49 0,-59 23-5944,-48 25 530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7.539"/>
    </inkml:context>
    <inkml:brush xml:id="br0">
      <inkml:brushProperty name="width" value="0.05" units="cm"/>
      <inkml:brushProperty name="height" value="0.05" units="cm"/>
      <inkml:brushProperty name="color" value="#5B2D90"/>
    </inkml:brush>
  </inkml:definitions>
  <inkml:trace contextRef="#ctx0" brushRef="#br0">23 103 10325,'0'0'8905,"2"-16"-8083,10-50-521,-11 65-289,-1-1 0,1 1 0,0 0 0,0 0-1,0-1 1,0 1 0,0 0 0,0 0 0,0 0 0,0 0-1,0 0 1,0 0 0,0 0 0,1 1 0,-1-1-1,0 0 1,1 1 0,-1-1 0,1 1 0,-1-1 0,0 1-1,1 0 1,-1-1 0,1 1 0,-1 0 0,1 0-1,-1 0 1,1 0 0,-1 1 0,1-1 0,-1 0 0,1 0-1,1 2 1,2-1 9,-1 0 0,1 1 0,-1 0 0,0 0-1,0 0 1,0 0 0,0 1 0,6 4 0,-4-1-10,-1 0 0,1 1 0,-1 0 0,-1 0 0,1 0 1,-1 0-1,-1 1 0,1 0 0,-1 0 0,0 0 0,-1 0 0,0 0 0,0 1 1,-1-1-1,0 0 0,-1 17 0,0-14-15,0-1 1,-2 1-1,1-1 0,-1 1 1,-1-1-1,1 0 1,-2 0-1,0 0 1,0 0-1,0-1 0,-1 0 1,-1 0-1,-8 11 1,1-3-181,-1-1 1,-1 0 0,0-1-1,-2 0 1,1-2 0,-23 15-1,48-47 164,13-10 102,263-332-40,-268 336 618,-17 25-627,0 0 0,0-1 0,0 1 0,0 0 0,-1 0 0,1 0 0,0 0 0,0 0 0,0 0 0,0 0 0,0 0 0,0 0 0,0 0 0,0 0 0,0 0 0,0 0 0,-1 0 0,1 0 0,0 0 0,0 0 0,0 0 0,0 0 0,0-1 0,0 1 0,0 0 0,0 0 0,0 0 0,0 0 0,0 0 0,0 0 0,0 0 0,0 0 0,0 0 0,0-1 0,0 1 0,0 0 0,0 0 0,0 0 0,0 0 0,0 0 0,0 0 0,0 0 0,0 0 0,0-1 0,0 1 0,0 0 0,0 0 0,0 0 0,0 0 0,-30 37 920,20-18-934,0 1 1,2 0-1,1 0 0,0 1 0,2 0 1,0 0-1,1 0 0,1 0 0,2 1 0,0-1 1,1 1-1,1 0 0,0-1 0,2 1 0,1-1 1,1 0-1,0 0 0,2-1 0,15 34 0,-20-48-300,1-1 0,0 0 0,0 0 0,0-1 0,0 1 0,1-1 0,0 1 0,0-1 0,0 0 0,0-1 0,1 1-1,0-1 1,9 6 0,25 5-5391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8.370"/>
    </inkml:context>
    <inkml:brush xml:id="br0">
      <inkml:brushProperty name="width" value="0.05" units="cm"/>
      <inkml:brushProperty name="height" value="0.05" units="cm"/>
      <inkml:brushProperty name="color" value="#5B2D90"/>
    </inkml:brush>
  </inkml:definitions>
  <inkml:trace contextRef="#ctx0" brushRef="#br0">78 90 7347,'0'0'8858,"-1"-6"-8154,-2-25-418,46 10 741,-41 18-772,0 1 1,1-1 0,-1 1-1,1 0 1,-1 0-1,1 0 1,0 0 0,0 0-1,0 0 1,0 1 0,0 0-1,0-1 1,0 1 0,1 1-1,-1-1 1,0 0-1,4 0 1,63-1-557,-48 3 752,-20-1-444,-1 0 0,0 0 0,1 0-1,-1 1 1,1-1 0,-1 0 0,1 1-1,-1-1 1,0 1 0,1 0 0,-1-1 0,0 1-1,1 0 1,-1 0 0,0 0 0,0 0 0,0 0-1,0 0 1,0 0 0,0 0 0,2 2-1,-1 1-1,-1 0 0,1-1-1,0 1 1,-1 0-1,0 0 1,0 0 0,0 0-1,0 4 1,0 3 6,0 0 0,-1 0-1,-1 0 1,0 0 0,-4 17 0,1-15-6,0-1-1,-1 0 1,-1-1-1,0 1 0,0-1 1,-1 0-1,-10 11 1,-65 71 116,50-60-67,-9 9-62,25-27 8,0 1-1,2 0 0,0 1 1,-16 26-1,59-46-68,19-14-394,-1-2 0,0-2 0,-2-2-1,53-36 1,-18 7-3888,-9-2-3442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3.045"/>
    </inkml:context>
    <inkml:brush xml:id="br0">
      <inkml:brushProperty name="width" value="0.05" units="cm"/>
      <inkml:brushProperty name="height" value="0.05" units="cm"/>
      <inkml:brushProperty name="color" value="#5B2D90"/>
    </inkml:brush>
  </inkml:definitions>
  <inkml:trace contextRef="#ctx0" brushRef="#br0">0 37 12550,'0'0'10877,"1"-8"-10341,0 2-445,3-16 48,-3 21-118,0 16-16,-2 96 183,3 145 496,-1-247-678,0 1 0,0-1 0,1 1 0,0-1 0,1 0 0,0 0-1,1 0 1,-1 0 0,2-1 0,-1 1 0,8 10 0,-8-14-5,1 0 1,-1-1 0,1 1 0,0-1 0,0 0 0,0 0 0,1 0 0,-1 0 0,1-1-1,0 0 1,0-1 0,0 1 0,0-1 0,0 0 0,1-1 0,-1 1 0,9 0 0,6-1-284,-1 0 1,0-1 0,0-1 0,0-1 0,0-1 0,0-1 0,0-1 0,-1 0-1,0-1 1,0-1 0,0-1 0,-1-1 0,0-1 0,-1 0 0,25-19-1,-36 24-816,0 0-1,-1 0 0,1-1 1,-2 0-1,6-7 0,6-23-10621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5:28.954"/>
    </inkml:context>
    <inkml:brush xml:id="br0">
      <inkml:brushProperty name="width" value="0.05" units="cm"/>
      <inkml:brushProperty name="height" value="0.05" units="cm"/>
      <inkml:brushProperty name="color" value="#5B2D90"/>
    </inkml:brush>
  </inkml:definitions>
  <inkml:trace contextRef="#ctx0" brushRef="#br0">17 173 10261,'0'0'6800,"-3"-19"-4140,-8-63-710,11 80-1873,-1-1 1,1 1-1,-1-1 0,1 1 0,0-1 0,0 1 0,0-1 1,0 1-1,0-1 0,0 1 0,1-1 0,-1 1 0,1 0 1,0-1-1,0 1 0,0 0 0,0-1 0,0 1 0,0 0 0,1 0 1,-1 0-1,1 0 0,-1 0 0,1 0 0,0 0 0,0 1 1,0-1-1,0 1 0,0-1 0,4-1 0,-3 2-52,0 1 0,0-1 0,0 1 0,0 0-1,0 0 1,0 0 0,0 0 0,1 0 0,-1 1 0,0 0-1,0-1 1,0 1 0,-1 0 0,1 1 0,0-1-1,0 0 1,0 1 0,-1-1 0,1 1 0,4 4 0,3 4-13,0 1 0,0 0 1,-1 1-1,0 0 0,-1 0 0,-1 1 1,0 0-1,0 0 0,-2 1 1,1-1-1,-2 1 0,0 1 1,2 15-1,-2-13 3,-2 0 0,0 0 0,-1 1 0,-1-1-1,0 1 1,-2-1 0,0 0 0,-1 1 0,0-1 0,-11 30 0,-17 13 5,-3 11-35,34-71 16,0 0 0,0 1 0,0-1-1,0 0 1,0 0 0,0 0 0,-1 1 0,1-1 0,0 0-1,0 0 1,0 0 0,0 1 0,0-1 0,0 0-1,0 0 1,0 0 0,0 1 0,0-1 0,0 0 0,0 0-1,0 1 1,0-1 0,0 0 0,1 0 0,-1 0 0,0 1-1,0-1 1,0 0 0,0 0 0,0 0 0,0 0 0,0 1-1,1-1 1,-1 0 0,0 0 0,0 0 0,0 0 0,0 0-1,1 0 1,-1 1 0,0-1 0,0 0 0,0 0 0,1 0-1,-1 0 1,0 0 0,0 0 0,0 0 0,1 0-1,-1 0 1,0 0 0,0 0 0,0 0 0,1 0 0,-1 0-1,0 0 1,1 0 0,20 0 101,0-1 0,0-1 0,0-1 0,0 0 0,0-2 0,0 0 0,27-12 1,-11 5-21,225-72-180,-150 46-3491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6.399"/>
    </inkml:context>
    <inkml:brush xml:id="br0">
      <inkml:brushProperty name="width" value="0.05" units="cm"/>
      <inkml:brushProperty name="height" value="0.05" units="cm"/>
      <inkml:brushProperty name="color" value="#5B2D90"/>
    </inkml:brush>
  </inkml:definitions>
  <inkml:trace contextRef="#ctx0" brushRef="#br0">74 227 16728,'0'0'6459,"-1"18"-6134,-18 463 841,19-427-1282,-6 90-593,4-130-83,0 0 0,-1 0-1,-1 0 1,-6 15 0,1-14-1597,2-15-970,6-2 3009,0 0 0,0 0 0,0 0-1,0 0 1,1 0 0,-1 0-1,0-1 1,1 1 0,0 0-1,-1 0 1,1-3 0,-3-69 183,6-76 0,5 61 2743,3 0 1,5 1-1,51-168 1,-58 232-2269,1 0 1,0 1-1,2-1 0,1 2 0,0 0 1,23-28-1,-31 44-236,1 1 1,-1-1-1,1 1 0,0 0 1,0 1-1,0-1 0,1 1 1,-1 0-1,1 1 0,0 0 1,11-4-1,-13 6-64,0 0 0,1 1 1,-1-1-1,0 1 0,1 0 0,-1 0 1,0 1-1,1 0 0,-1 0 1,0 0-1,0 0 0,0 1 0,0 0 1,0 0-1,0 0 0,0 1 0,-1 0 1,7 4-1,-4-1-32,-1 0 0,1 1 0,-1-1 0,0 1 0,-1 0 0,0 1 0,0-1 1,0 1-1,-1 0 0,0 0 0,-1 1 0,0-1 0,0 1 0,-1 0 0,0 0 0,0 0 0,-1 0 0,0 0 0,-1 0 1,0 0-1,-2 15 0,0-2-274,0 0 0,-2 0 1,-1 0-1,-1 0 0,-1-1 0,0 0 1,-19 35-1,1-13-2379,-49 65 0,61-91 1956,0-2 0,-1 0 0,0 0-1,-2-1 1,1-1 0,-31 19 0,36-27 1846,-5 7 8276,19-4-6332,10 4-4741,37 23 2182,2-2 0,1-3 0,75 32 1,-105-52-949,-1-1 0,2 0 1,-1-2-1,28 5 0,-34-10-1065,-1 0-1,1-1 0,31-2 0,-3-7-13482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7.133"/>
    </inkml:context>
    <inkml:brush xml:id="br0">
      <inkml:brushProperty name="width" value="0.05" units="cm"/>
      <inkml:brushProperty name="height" value="0.05" units="cm"/>
      <inkml:brushProperty name="color" value="#5B2D90"/>
    </inkml:brush>
  </inkml:definitions>
  <inkml:trace contextRef="#ctx0" brushRef="#br0">78 416 10869,'0'0'7318,"27"-11"-6742,-2 2-375,7-2 228,1-2 0,-2-1 1,52-32-1,-65 35-172,-2-1-1,1-1 0,-2 0 0,0-2 1,18-20-1,-29 30-201,0 0 0,0 0 1,0-1-1,-1 1 0,0-1 0,0 0 1,0 0-1,-1 0 0,0-1 1,0 1-1,-1 0 0,1-1 0,-1 1 1,-1-1-1,1 1 0,-1-1 0,0 0 1,-1 1-1,0-1 0,0 1 0,-2-9 1,1 11-42,0-1 0,-1 1 0,1 0 0,-1 0 0,0 0 0,0 0 0,-1 0 0,1 0 0,-1 1 0,1 0 1,-1 0-1,0 0 0,0 0 0,-1 0 0,1 1 0,-1 0 0,1 0 0,-1 0 0,0 1 0,1-1 0,-1 1 0,0 0 0,0 0 0,0 1 1,0 0-1,0 0 0,-8 0 0,1 1-5,1-1 0,-1 1 0,1 1 0,-1 0 0,1 1 0,0 0 0,0 1 0,0 0 0,0 1 0,-19 11 0,14-4-2,2 1 0,0 0 0,0 1 0,1 1 0,1 0 0,1 0-1,0 1 1,1 1 0,0 0 0,1 0 0,2 1 0,-1 0 0,-7 31 0,6-10-27,1 0 0,2 1-1,2-1 1,2 1 0,4 64 0,-2-92-29,1 1-1,1-1 0,0 0 0,1 0 1,0-1-1,10 23 0,-11-29 5,1-1-1,-1 1 0,1-1 0,0 0 0,0 0 0,1 0 0,-1 0 1,1 0-1,0-1 0,0 0 0,0 0 0,0 0 0,1 0 0,-1-1 1,1 1-1,-1-1 0,1 0 0,8 2 0,-3-3 15,0 1-1,1-1 1,-1-1-1,1 0 1,-1 0-1,0-1 1,1-1 0,-1 1-1,0-2 1,0 1-1,0-2 1,0 1-1,-1-1 1,1-1-1,-1 1 1,0-2 0,0 1-1,15-14 1,10-9 65,-2-2 1,-1-1-1,28-38 1,-55 65-37,89-117 22,24-27 797,-112 143-749,0 0 1,0 0-1,0 1 0,1 0 1,-1 0-1,1 0 0,7-3 0,-11 6-65,-1 0 0,1 1 0,-1-1 0,1 1 0,0-1-1,-1 1 1,1 0 0,0-1 0,-1 1 0,1 0 0,0 0 0,-1 0-1,1 1 1,0-1 0,-1 0 0,1 1 0,-1-1 0,1 1-1,0-1 1,-1 1 0,1 0 0,-1-1 0,0 1 0,1 0-1,-1 0 1,0 0 0,1 0 0,-1 1 0,0-1 0,0 0 0,0 0-1,0 1 1,0-1 0,1 3 0,4 7-16,-1 1-1,-1 0 1,1 0 0,-2 0-1,0 0 1,-1 1 0,0-1 0,1 20-1,-2 10-23,-4 52-1,1-74-24,-1-1-1,-1 1 0,-1-1 1,0 0-1,-1-1 1,-1 1-1,-1-1 1,-17 28-1,25-46 68,0 0-1,0 0 1,0 0-1,0 0 1,1-1-1,-1 1 1,0 0-1,0 0 1,0 0-1,0 0 1,0 0-1,0-1 1,0 1 0,0 0-1,0 0 1,-1 0-1,1 0 1,0-1-1,0 1 1,0 0-1,0 0 1,0 0-1,0 0 1,0 0-1,0 0 1,0-1-1,0 1 1,0 0-1,-1 0 1,1 0-1,0 0 1,0 0 0,0 0-1,0 0 1,0 0-1,0-1 1,-1 1-1,1 0 1,0 0-1,0 0 1,0 0-1,0 0 1,-1 0-1,1 0 1,0 0-1,0 0 1,0 0-1,0 0 1,0 0-1,-1 0 1,1 0-1,0 0 1,0 0 0,0 0-1,0 0 1,-1 0-1,1 1 1,0-1-1,0 0 1,0 0-1,0 0 1,0 0-1,-1-16 279,3-5-189,2 0 0,0 0-1,1 0 1,1 0-1,2 1 1,11-26 0,3 3-60,46-70-1,-58 99-32,0 0-1,0 1 0,2 1 0,18-17 1,-26 26-13,0-1 0,1 1 0,-1-1 0,1 1 0,0 1 0,0-1 0,0 1 0,1 0 0,-1 0 0,0 0 0,1 1 0,-1 0 0,1 0 0,0 0 0,-1 1 0,10 0 0,-12 1-7,0 0 1,0 0 0,0 1 0,0-1 0,0 1-1,0-1 1,-1 1 0,1 0 0,0 0 0,-1 0-1,1 0 1,-1 1 0,0-1 0,0 1 0,0-1-1,0 1 1,0 0 0,-1 0 0,1 0-1,-1 0 1,0 0 0,1 0 0,-2 0 0,1 0-1,0 0 1,-1 1 0,1 4 0,2 11-86,-1-1 0,-1 0 0,-2 30 0,0-36 54,0-1 0,-1 1-1,-1-1 1,1 1 0,-2-1 0,0 0 0,0 0-1,-1 0 1,0 0 0,-1-1 0,0 0 0,0 0-1,-1-1 1,-1 0 0,-15 16 0,22-24 59,1-1 0,0 1 0,-1-1 0,1 0 0,0 1 0,-1-1 0,1 0 1,-1 1-1,1-1 0,0 0 0,-1 1 0,1-1 0,-1 0 0,1 0 0,-1 0 0,1 1 0,-1-1 0,1 0 0,-1 0 1,1 0-1,-1 0 0,1 0 0,-1 0 0,1 0 0,-1 0 0,1 0 0,-1 0 0,1 0 0,-1 0 0,1 0 0,-1-1 1,1 1-1,-1 0 0,1 0 0,-1 0 0,1-1 0,-1 1 0,1 0 0,0-1 0,-1 1 0,0-1 0,-5-27 514,11-40 67,1 48-462,1-1 0,0 1 0,2 0 1,0 1-1,19-31 0,70-84 301,-87 122-392,0-1 1,2 2 0,-1-1-1,1 2 1,1 0 0,27-16 0,-36 23-32,0 1 0,0 0 0,0 0 1,1 0-1,-1 1 0,1-1 0,-1 2 1,1-1-1,-1 0 0,10 1 0,-11 1-7,-1-1-1,0 1 1,0 0-1,0 0 1,1 0-1,-1 0 0,0 0 1,0 1-1,-1 0 1,1-1-1,0 1 1,0 0-1,-1 1 1,1-1-1,-1 0 0,0 1 1,0-1-1,0 1 1,3 3-1,0 4-5,-1 0-1,0 0 1,0 0-1,-1 0 1,0 0-1,-1 1 1,0 0-1,-1-1 1,0 1-1,-1 15 1,0 6-420,-2-1 0,-8 41 0,-13 13-3154,12-46-2165,2-2-8866</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9.562"/>
    </inkml:context>
    <inkml:brush xml:id="br0">
      <inkml:brushProperty name="width" value="0.05" units="cm"/>
      <inkml:brushProperty name="height" value="0.05" units="cm"/>
      <inkml:brushProperty name="color" value="#5B2D90"/>
    </inkml:brush>
  </inkml:definitions>
  <inkml:trace contextRef="#ctx0" brushRef="#br0">0 636 18921,'21'-11'1422,"409"-182"1428,33 29-1909,-239 87-907,-147 50-75,419-131-1177,-469 152-1182,-58 18-392,2-1 1965,-442 209-10696,238-97 9547,5 2 4269,225-123-2236,-63 34 1126,-223 134 8655,254-143-6844,35-27-2972,-1 0 1,1 1 0,0-1-1,0 0 1,-1 0 0,1 0-1,0 0 1,0 0-1,-1 1 1,1-1 0,0 0-1,0 0 1,-1 0 0,1 1-1,0-1 1,0 0-1,0 0 1,0 1 0,-1-1-1,1 0 1,0 0 0,0 1-1,0-1 1,0 0 0,0 1-1,0-1 1,0 0-1,0 0 1,0 1 0,0-1-1,0 0 1,0 1 0,0-1-1,0 0 1,0 0 0,0 1-1,0-1 1,0 0-1,0 1 1,0-1 0,1 0-1,-1 0 1,0 1 0,0-1-1,0 0 1,0 0 0,1 1-1,-1-1 1,21 1 121,-18-1-119,22-1 156,1-2 0,-1-1 0,0 0 0,35-13 0,102-43 973,-89 30-754,187-70-435,353-137 849,-206 85-5466,-401 150 2046,-15 4-775,-51 13-5770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9.913"/>
    </inkml:context>
    <inkml:brush xml:id="br0">
      <inkml:brushProperty name="width" value="0.05" units="cm"/>
      <inkml:brushProperty name="height" value="0.05" units="cm"/>
      <inkml:brushProperty name="color" value="#5B2D90"/>
    </inkml:brush>
  </inkml:definitions>
  <inkml:trace contextRef="#ctx0" brushRef="#br0">0 589 11317,'0'0'6851,"131"32"-5938,16-87-353,47-24-384,18-15-160,14-13 64,-10 5 112,-41 16-192,-54 26-96,-62 31-96,-55 20-4226,-18 9 1761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2.969"/>
    </inkml:context>
    <inkml:brush xml:id="br0">
      <inkml:brushProperty name="width" value="0.05" units="cm"/>
      <inkml:brushProperty name="height" value="0.05" units="cm"/>
      <inkml:brushProperty name="color" value="#5B2D90"/>
    </inkml:brush>
  </inkml:definitions>
  <inkml:trace contextRef="#ctx0" brushRef="#br0">218 47 11445,'0'0'6641,"-22"9"-5974,4-3-543,10-3-81,0-1 1,-1 1-1,1 0 0,0 1 1,1 0-1,-1 0 0,1 0 1,0 1-1,0 0 0,0 1 1,1 0-1,0 0 0,0 0 1,0 1-1,1-1 0,0 1 1,-6 11-1,1 5 25,2 0-1,0 1 1,2 0-1,0 1 1,2-1 0,1 1-1,1 0 1,0 0-1,2 0 1,1 0-1,8 44 1,-7-60-69,1 0 1,0 0-1,1-1 0,-1 1 1,2-1-1,-1 1 1,1-1-1,0-1 0,1 1 1,0-1-1,0 0 0,1 0 1,-1-1-1,1 0 0,1 0 1,-1 0-1,1-1 1,0 0-1,0-1 0,1 0 1,-1 0-1,1-1 0,11 3 1,-8-2 16,0-2 1,0 0 0,0 0 0,0-1-1,0 0 1,0-1 0,0-1-1,0 0 1,0-1 0,0 0 0,0 0-1,-1-1 1,1-1 0,-1 0-1,0-1 1,0 0 0,18-11 0,-18 7 116,1 0 0,-1-1 0,0 0 0,-1-1 0,0 0 1,-1-1-1,0 0 0,-1 0 0,-1-1 0,0 0 0,0 0 1,-1-1-1,-1 0 0,0 0 0,-1 0 0,-1 0 0,3-18 1,-4 19-11,-1-1 1,-1-1 0,0 1 0,0 0 0,-2 0 0,1 0 0,-2 1 0,0-1 0,-1 0 0,0 1 0,-1 0 0,0 0-1,-1 0 1,0 0 0,-1 1 0,-1 0 0,0 1 0,-11-12 0,8 11-150,-1 0 1,0 1-1,0 1 0,-1 0 0,-1 1 1,0 0-1,0 1 0,-1 1 0,0 0 1,0 1-1,0 1 0,-1 0 0,0 1 1,0 0-1,0 2 0,-26-2 0,40 4-93,0 0-1,1 0 1,-1 0-1,1 0 1,-1 0-1,0 1 0,1-1 1,-1 0-1,1 1 1,-1 0-1,1-1 0,-1 1 1,1 0-1,0 0 1,-1-1-1,1 1 0,0 0 1,0 0-1,-1 1 1,1-1-1,0 0 0,0 0 1,0 0-1,0 1 1,1-1-1,-1 1 1,0-1-1,0 0 0,1 1 1,-1 2-1,0 0-469,0 1 0,1-1 0,0 1-1,0-1 1,0 1 0,0-1 0,1 1-1,0-1 1,0 1 0,2 5 0,22 40-6174</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3.630"/>
    </inkml:context>
    <inkml:brush xml:id="br0">
      <inkml:brushProperty name="width" value="0.05" units="cm"/>
      <inkml:brushProperty name="height" value="0.05" units="cm"/>
      <inkml:brushProperty name="color" value="#5B2D90"/>
    </inkml:brush>
  </inkml:definitions>
  <inkml:trace contextRef="#ctx0" brushRef="#br0">0 260 14663,'0'0'1766,"18"19"-640,-1-2-841,15 17 379,50 68 1,17 59 161,-54-84-684,-45-78-127,0 1-1,0-1 1,0 1-1,0-1 1,0 1 0,0-1-1,0 1 1,1-1-1,-1 1 1,0-1-1,0 1 1,1-1 0,-1 1-1,0 0 1,0-1-1,1 1 1,-1-1-1,0 1 1,1 0 0,-1-1-1,1 1 1,-1 0-1,0-1 1,1 1-1,-1 0 1,1 0 0,-1-1-1,1 1 1,-1 0-1,1 0 1,-1 0-1,1 0 1,-1 0 0,1 0-1,-1 0 1,1 0-1,-1 0 1,1 0-1,-1 0 1,1 0-1,-1 0 1,1 0 0,-1 0-1,1 0 1,-1 1-1,1-1 1,-1 0-1,1 0 1,-1 0 0,0 1-1,1-1 1,-1 0-1,1 1 1,-1-1-1,0 0 1,1 1 0,-1-1-1,0 1 1,0-1-1,1 1 1,-1-1-1,0 0 1,0 1 0,1-1-1,-1 1 1,0 0-1,10-56 1323,-8 40-1081,2-12-48,50-255 984,-42 232-1120,3 1 1,2 0-1,34-70 0,-34 99 74,-16 20-144,-1 0 0,1 0 1,-1-1-1,1 1 0,0 0 0,-1 0 0,1 0 1,-1 0-1,1 0 0,0 0 0,-1 0 0,1 0 1,-1 0-1,1 0 0,0 1 0,-1-1 0,1 0 1,-1 0-1,1 1 0,-1-1 0,1 0 1,-1 0-1,1 1 0,0 0 0,3 3-13,-1 0 0,0 0 0,1 1-1,-2-1 1,1 1 0,3 8 0,1 1-53,4 6 25,9 16-4,0 0 0,3-1 0,44 52 0,-61-79 25,1-1 0,-1-1 0,1 1 0,0-1 0,1 0 1,0-1-1,-1 0 0,2 0 0,-1-1 0,0 0 0,1 0 0,0-1 1,0 0-1,0 0 0,0-1 0,0-1 0,1 1 0,-1-2 1,1 1-1,-1-1 0,0 0 0,13-3 0,-17 2 17,0-1-1,-1 0 1,1 0-1,-1 0 1,1 0-1,-1-1 1,0 0-1,0 0 0,0 0 1,0 0-1,-1-1 1,1 1-1,-1-1 1,0 0-1,0 0 1,0 0-1,0 0 1,-1-1-1,0 1 1,0-1-1,2-5 1,-1 0 14,0 0 0,0 0 0,-1 0 1,0 0-1,-1 0 0,0-1 0,0 1 0,-1-1 1,-2-12-1,1 20-13,0-1-1,0 1 1,0 0 0,0-1-1,-1 1 1,1 0 0,-1 0-1,0 0 1,0 0 0,0 0 0,0 1-1,-1-1 1,1 0 0,-1 1-1,1 0 1,-1 0 0,0 0-1,0 0 1,0 0 0,0 0-1,0 1 1,-1-1 0,1 1-1,0 0 1,-1 0 0,1 0 0,-7 0-1,-6-1-47,0 0-1,0 1 1,0 1 0,-28 3-1,36-2 35,0 0 0,1 1 1,-1-1-1,1 1 0,-1 1 0,1 0 0,0 0 0,0 0 1,0 1-1,0 0 0,-10 8 0,14-9-26,0 0 0,0 0 0,0 0 0,0 1 0,0-1 0,1 1 0,0 0 0,0 0 0,0 0 0,0 0 0,0 0 0,1 0 0,0 0 0,0 0 0,0 1 0,0-1 0,1 1 0,-1-1 0,1 0 0,0 1 0,2 7 0,-1-7-51,0-1-1,1 1 0,-1 0 0,1-1 0,0 0 1,1 1-1,-1-1 0,1 0 0,0 0 1,0-1-1,0 1 0,0 0 0,1-1 1,-1 0-1,1 0 0,0 0 0,0 0 0,0-1 1,0 1-1,1-1 0,6 3 0,12 4-130,1-1 0,48 10 0,-51-14 215,-8-1-33,155 42-236,-148-38 272,-1 0 1,0 2-1,0 0 1,-1 1-1,0 1 1,20 16-1,-33-22-3,0-1-1,-1 1 1,0 0 0,0 0 0,0 0-1,0 1 1,-1 0 0,0-1 0,0 1 0,-1 0-1,0 0 1,0 1 0,3 11 0,-5-16 5,0 1 1,1-1-1,-1 0 1,0 0-1,0 1 1,0-1 0,-1 0-1,1 0 1,-1 1-1,1-1 1,-1 0-1,0 0 1,1 0 0,-1 1-1,0-1 1,-1 0-1,1-1 1,0 1-1,0 0 1,-1 0 0,1 0-1,-1-1 1,0 1-1,1-1 1,-1 1-1,0-1 1,0 0 0,0 1-1,0-1 1,0 0-1,0 0 1,0-1-1,0 1 1,-1 0 0,1-1-1,0 1 1,0-1-1,-1 0 1,1 0-1,-4 0 1,4 0 70,1 0 0,-1 1 0,0-1 0,1-1 1,-1 1-1,1 0 0,-1 0 0,0-1 0,1 1 0,-1 0 0,1-1 0,-1 0 0,1 1 1,-1-1-1,1 0 0,0 0 0,-1 0 0,1 0 0,0 0 0,0 0 0,-1 0 1,1 0-1,0 0 0,0-1 0,0 1 0,1 0 0,-1-1 0,0 1 0,0-1 0,1 1 1,-1-1-1,0-2 0,-1-5 289,1 0-1,0 0 1,0 0 0,1-17 0,0 12-210,2-10-48,0 1 0,2 0 1,1 0-1,0 0 0,2 1 1,0 0-1,1 0 0,17-30 1,-11 26-588,1-1 1,2 2-1,0 0 1,1 2-1,2 0 1,24-23-1,-14 24-2885,-14 19-3527</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3.977"/>
    </inkml:context>
    <inkml:brush xml:id="br0">
      <inkml:brushProperty name="width" value="0.05" units="cm"/>
      <inkml:brushProperty name="height" value="0.05" units="cm"/>
      <inkml:brushProperty name="color" value="#5B2D90"/>
    </inkml:brush>
  </inkml:definitions>
  <inkml:trace contextRef="#ctx0" brushRef="#br0">197 0 13222,'0'0'10554,"-2"16"-9921,-7 63-466,-19 273 1416,29-140-1034,-6 150-322,0-315-319,-1-1 0,-17 64 0,17-90-688,0-1-1,-1 1 1,0-1 0,-2-1 0,0 1 0,-2-2 0,-21 30-1,-1-19-6766</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4.298"/>
    </inkml:context>
    <inkml:brush xml:id="br0">
      <inkml:brushProperty name="width" value="0.05" units="cm"/>
      <inkml:brushProperty name="height" value="0.05" units="cm"/>
      <inkml:brushProperty name="color" value="#5B2D90"/>
    </inkml:brush>
  </inkml:definitions>
  <inkml:trace contextRef="#ctx0" brushRef="#br0">1 414 7571,'39'-116'5379,"7"16"-2066,0 20-111,1 23-1297,1 17-401,1 21-271,3 17-721,0 2 97,-5 27-401,-9 17-192,-10 12 256,-16 6-272,-12 1 0,-14 1-432,-28-11-2546,-4-13-4433</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4.630"/>
    </inkml:context>
    <inkml:brush xml:id="br0">
      <inkml:brushProperty name="width" value="0.05" units="cm"/>
      <inkml:brushProperty name="height" value="0.05" units="cm"/>
      <inkml:brushProperty name="color" value="#5B2D90"/>
    </inkml:brush>
  </inkml:definitions>
  <inkml:trace contextRef="#ctx0" brushRef="#br0">0 250 17192,'0'0'7539,"46"-23"-12677,-21 52-3330</inkml:trace>
  <inkml:trace contextRef="#ctx0" brushRef="#br0" timeOffset="1">347 1 19465,'0'0'4242,"73"155"-3490,-39-64 257,-4 9-465,-10 3-128,-8-3-416,-12-11-48,0-8-80,-40-17-2401,-10-21-2609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3.395"/>
    </inkml:context>
    <inkml:brush xml:id="br0">
      <inkml:brushProperty name="width" value="0.05" units="cm"/>
      <inkml:brushProperty name="height" value="0.05" units="cm"/>
      <inkml:brushProperty name="color" value="#5B2D90"/>
    </inkml:brush>
  </inkml:definitions>
  <inkml:trace contextRef="#ctx0" brushRef="#br0">141 545 10789,'0'0'8228,"103"0"-6532,-44-5-1119,3-10-433,-5-4-144,-11-3-1409,-18-4-2465,-22-3-5218</inkml:trace>
  <inkml:trace contextRef="#ctx0" brushRef="#br0" timeOffset="1">0 179 15463,'0'0'4626,"129"-80"-4450,-42 52-208,10 1 32,3 4-272,-11 8-176,-20 10-3362,-29 5-2289</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4.975"/>
    </inkml:context>
    <inkml:brush xml:id="br0">
      <inkml:brushProperty name="width" value="0.05" units="cm"/>
      <inkml:brushProperty name="height" value="0.05" units="cm"/>
      <inkml:brushProperty name="color" value="#5B2D90"/>
    </inkml:brush>
  </inkml:definitions>
  <inkml:trace contextRef="#ctx0" brushRef="#br0">1 484 14086,'0'0'2311,"26"-20"-276,2-1-1702,7-6-137,1 2 0,65-34 0,-77 46-228,0-1 0,0-2 1,-2 0-1,0-1 0,-1-1 0,20-22 1,-31 29 229,0-2 0,-1 1 0,0-1 0,-1-1 1,6-14-1,-9 17 502,-1 1 1,-1-1-1,1 0 1,-2 0-1,0 0 1,0 0-1,0-20 1,-4 69-824,-11 61-1,0-10 99,2 38-44,7-56-390,-3 0-1,-3 0 1,-3-2-1,-25 75 0,28-122-1259,8-22 897,5-16 727,6-8 181,0 0-1,2 1 0,25-42 1,52-64-32,-84 123-36,2-1 32,67-87 108,-66 86 66,0 0 0,1 0 0,1 1 0,-1 0 0,1 1 1,0 0-1,1 0 0,14-6 0,-22 11-154,0 0-1,1 0 1,-1 1 0,0-1 0,1 1-1,-1-1 1,1 1 0,-1 0 0,1 0-1,-1 0 1,0 0 0,1 0 0,-1 1-1,1-1 1,-1 1 0,0 0 0,1-1-1,-1 1 1,0 0 0,4 2-1,-3 0-11,1 0 0,-1 0-1,0 0 1,0 0 0,0 1-1,-1-1 1,1 1 0,-1-1-1,0 1 1,4 7 0,0 7 93,0 1 1,0 0-1,4 38 1,-10-56-138,5 27 117,-1 1 1,-2 0 0,0-1 0,-3 1 0,0 0 0,-8 45 0,7-69-307,1 0 1,-1-1 0,0 1 0,0-1-1,-1 0 1,1 1 0,-1-1 0,-3 4-1,-20 10-4555,-1-15-4552</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5.309"/>
    </inkml:context>
    <inkml:brush xml:id="br0">
      <inkml:brushProperty name="width" value="0.05" units="cm"/>
      <inkml:brushProperty name="height" value="0.05" units="cm"/>
      <inkml:brushProperty name="color" value="#5B2D90"/>
    </inkml:brush>
  </inkml:definitions>
  <inkml:trace contextRef="#ctx0" brushRef="#br0">1 0 20249,'0'0'5843,"83"89"-9109,-39-5 417,-11 2-4114</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5.650"/>
    </inkml:context>
    <inkml:brush xml:id="br0">
      <inkml:brushProperty name="width" value="0.05" units="cm"/>
      <inkml:brushProperty name="height" value="0.05" units="cm"/>
      <inkml:brushProperty name="color" value="#5B2D90"/>
    </inkml:brush>
  </inkml:definitions>
  <inkml:trace contextRef="#ctx0" brushRef="#br0">419 423 12166,'19'-4'4772,"7"-2"-3645,-1-1-1,1-1 0,-2-2 0,1 0 1,-1-2-1,41-27 0,-19 5-178,50-47-1,-82 68-879,-1 0 0,0-1 0,-1-1 0,-1 0 0,0 0 0,-1-1 0,12-27-1,-21 40-83,0 1-1,0-1 0,0 0 0,0 0 0,-1 0 1,1 0-1,-1 0 0,0 0 0,0 0 0,0 0 1,0 0-1,0 0 0,-1 0 0,1 0 0,-1 0 1,0 0-1,-2-4 0,3 6-21,-1 0 0,1 1 0,-1-1 1,0 0-1,1 0 0,-1 1 0,0-1 0,1 1 0,-1-1 1,0 1-1,0-1 0,1 1 0,-1-1 0,0 1 0,0-1 1,0 1-1,0 0 0,0 0 0,0-1 0,0 1 0,0 0 1,-1 0-1,0 0-72,-1 1 1,1-1-1,0 1 1,-1-1-1,1 1 1,0 0-1,-1 0 1,1 0-1,0 0 1,0 1 0,0-1-1,-3 3 1,-2 2-115,0 1 0,0 0 0,0 1 0,1-1 0,0 1 0,1 1 1,0-1-1,0 1 0,0 0 0,-4 15 0,-5 17 140,-9 45-1,22-84 75,-16 81 103,3 0 0,4 1-1,4 0 1,3 1-1,4-1 1,15 108 0,-12-168 67,-1-9 154,-1 0 0,0 0 0,-1 19 0,-1-31-252,0 0 1,0 0-1,0 0 1,-1 0-1,1 0 0,-1 0 1,0 0-1,0 0 1,0-1-1,0 1 1,0 0-1,-1-1 0,1 1 1,-1-1-1,0 1 1,0-1-1,0 0 1,0 1-1,0-1 0,0 0 1,0-1-1,-5 4 1,-5-1-21,-1 0 0,0-1 0,0 0 0,0-1 1,-1 0-1,1-1 0,0-1 0,-19-1 0,10 0-56,-46 0-736,-96-16 0,8-12-4438,13-2-6313</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1.626"/>
    </inkml:context>
    <inkml:brush xml:id="br0">
      <inkml:brushProperty name="width" value="0.05" units="cm"/>
      <inkml:brushProperty name="height" value="0.05" units="cm"/>
      <inkml:brushProperty name="color" value="#5B2D90"/>
    </inkml:brush>
  </inkml:definitions>
  <inkml:trace contextRef="#ctx0" brushRef="#br0">1 492 3474,'0'0'13974,"7"2"-13817,5 1 64,1-1 0,0 0-1,0-1 1,0 0-1,-1-1 1,1-1-1,0 0 1,0-1 0,0 0-1,-1-1 1,1 0-1,-1-1 1,0-1-1,0 0 1,0 0 0,-1-1-1,0-1 1,14-9-1,-9 4-180,0 0-1,-1-1 1,-1 0 0,0-1-1,0-1 1,-2 0-1,0-1 1,-1 0 0,0-1-1,-1 0 1,13-32 0,-19 35-31,0 0 0,-1 0 1,0 0-1,-1 0 1,-1-1-1,0-23 0,-1 32 11,0 0-1,-1 0 1,1 1-1,-1-1 1,0 0 0,-1 1-1,1-1 1,-1 1-1,0-1 1,-1 1-1,1 0 1,-1 0-1,0 0 1,0 0-1,0 1 1,-1-1-1,0 1 1,0 0-1,-5-4 1,9 7 9,0 1 1,-1 0 0,1-1 0,-1 1-1,1 0 1,-1-1 0,0 1 0,1 0-1,-1 0 1,1 0 0,-1 0-1,1 0 1,-1 0 0,1-1 0,-1 1-1,0 0 1,1 0 0,-1 1-1,1-1 1,-1 0 0,1 0 0,-1 0-1,0 0 1,1 0 0,-1 1 0,1-1-1,-1 0 1,1 0 0,-1 1-1,1-1 1,0 0 0,-2 2 0,-10 17 40,10-16-83,-30 66-58,2 2 1,-24 88 0,-30 161 263,43-151-165,23-104-26,6-28-28,2 1-1,2 0 0,2 1 1,-3 47-1,9-86 28,0 1-1,0-1 0,1 1 0,-1-1 0,0 1 0,0-1 0,0 1 0,0-1 0,0 0 0,1 1 0,-1-1 0,0 1 0,0-1 0,1 0 0,-1 1 0,0-1 0,1 0 0,-1 1 0,0-1 1,1 0-1,-1 1 0,1-1 0,-1 0 0,0 0 0,1 0 0,-1 1 0,1-1 0,-1 0 0,1 0 0,-1 0 0,1 0 0,-1 0 0,1 0 0,-1 0 0,1 0 0,-1 0 0,0 0 0,1 0 1,-1 0-1,1 0 0,-1 0 0,1-1 0,21-5 32,1-7 35,-1 0 0,0-2 0,-1-1 0,-1 0-1,0-2 1,21-24 0,-9 10-28,46-49 4,-43 44-2,0 1 0,68-52-1,-101 86-45,-1 1-1,1 0 0,-1 0 1,1 0-1,-1-1 0,1 1 1,0 1-1,0-1 0,-1 0 1,1 0-1,0 1 0,0-1 1,0 1-1,0-1 0,0 1 1,0 0-1,-1 0 0,1 0 0,0 0 1,0 0-1,0 0 0,0 1 1,0-1-1,0 0 0,0 1 1,0 0-1,-1-1 0,1 1 1,0 0-1,0 0 0,-1 0 1,1 0-1,-1 0 0,3 2 1,1 4-35,0 0 1,-1 0 0,0 0 0,0 0-1,-1 1 1,5 14 0,5 10 3,-5-15 19,1 1-1,2-2 1,-1 0-1,2 0 1,0-1 0,19 19-1,-23-27 19,1 1-1,-1-1 1,2-1-1,-1 1 1,0-2-1,1 1 1,0-2 0,1 1-1,-1-1 1,1-1-1,0 1 1,17 1-1,-16-3 9,1-1-1,0 0 0,0-1 0,-1-1 1,1 0-1,0 0 0,-1-2 1,1 1-1,-1-2 0,0 1 1,0-2-1,0 0 0,0 0 0,-1-1 1,0 0-1,0-1 0,-1 0 1,0-1-1,0 0 0,0-1 1,-1 0-1,-1 0 0,1-1 0,-2 0 1,1-1-1,-1 1 0,-1-1 1,0-1-1,-1 1 0,0-1 1,0 0-1,-1 0 0,-1 0 0,0-1 1,1-18-1,-3 24 2,0-1 1,-1 1-1,0 0 1,0 0-1,-1-1 1,1 1-1,-2 0 0,1 0 1,-1-1-1,0 1 1,-1 1-1,-5-13 0,5 15-8,0 0-1,-1 0 0,1 0 0,-1 1 1,0-1-1,1 1 0,-1 0 0,-1 0 1,1 1-1,0-1 0,-1 1 0,1 0 0,-1 0 1,0 0-1,0 1 0,0-1 0,0 1 1,0 1-1,-6-1 0,-4-1-18,-1 1-1,1 0 1,-1 2 0,1 0 0,0 0-1,-17 5 1,29-6-11,0 1-1,0-1 1,0 1 0,0 0 0,0 0-1,0 0 1,1 0 0,-1 1 0,0-1-1,1 1 1,-1-1 0,1 1 0,0 0-1,-1 0 1,1 0 0,0 0 0,0 1-1,0-1 1,1 0 0,-1 1 0,0-1-1,1 1 1,0 0 0,-1 0 0,1-1-1,0 1 1,1 0 0,-1 0 0,0 0-1,1 0 1,0 0 0,-1 0 0,1 0-1,0 0 1,1 0 0,-1 0 0,1 0-1,-1 0 1,2 3 0,-1-4 1,0 1 1,0 0 0,0-1-1,1 0 1,-1 1 0,1-1-1,-1 0 1,1 1 0,0-1-1,0 0 1,0-1-1,0 1 1,1 0 0,-1 0-1,4 1 1,47 22-51,-7-4 72,-40-16 35,0 0-1,0 0 1,0 0 0,0 1 0,-1 0 0,0 0 0,-1 0 0,1 1 0,-1-1 0,4 10 0,1 5 95,-1 0 1,6 25 0,10 27-1614,-18-67-2530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1.962"/>
    </inkml:context>
    <inkml:brush xml:id="br0">
      <inkml:brushProperty name="width" value="0.05" units="cm"/>
      <inkml:brushProperty name="height" value="0.05" units="cm"/>
      <inkml:brushProperty name="color" value="#5B2D90"/>
    </inkml:brush>
  </inkml:definitions>
  <inkml:trace contextRef="#ctx0" brushRef="#br0">1 0 17576,'0'0'4133,"2"28"-3805,1 26-336,35 321 1195,-37-372-1184,-1 1-1,1-1 1,0 0 0,0 1-1,0-1 1,0 0 0,0 0 0,1 1-1,3 4 1,8-5 98,8-17 224,27-35 554,60-80 0,-67 76-721,87-85-1,-128 138-138,0 0 0,0-1-1,1 1 1,-1 0-1,0-1 1,1 1-1,-1 0 1,0 0-1,0-1 1,1 1-1,-1 0 1,1 0-1,-1 0 1,0 0-1,1-1 1,-1 1 0,0 0-1,1 0 1,-1 0-1,1 0 1,-1 0-1,0 0 1,1 0-1,-1 0 1,1 0-1,-1 0 1,0 0-1,1 0 1,-1 0 0,1 1-1,-1-1 1,0 0-1,1 0 1,5 15 132,-5 36-419,-1-33 272,1 20-85,2 0 0,2 0 0,9 39 0,-9-61-467,-1 0-1,2 0 1,0 0 0,1-1 0,1 0 0,0 0 0,1-1 0,0 0 0,18 20 0,26 13-5452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2.361"/>
    </inkml:context>
    <inkml:brush xml:id="br0">
      <inkml:brushProperty name="width" value="0.05" units="cm"/>
      <inkml:brushProperty name="height" value="0.05" units="cm"/>
      <inkml:brushProperty name="color" value="#5B2D90"/>
    </inkml:brush>
  </inkml:definitions>
  <inkml:trace contextRef="#ctx0" brushRef="#br0">374 559 11685,'-3'-18'3567,"1"8"-2967,-13-60 2525,14 65-2846,-1 0-1,0 0 1,0 1 0,0-1-1,-1 1 1,0-1 0,0 1-1,0 0 1,0 0 0,-1 0 0,1 0-1,-1 0 1,0 1 0,-5-4-1,6 6-214,0-1 0,-1 1 0,1 0-1,-1 0 1,1 0 0,-1 0 0,1 1 0,-1-1-1,0 1 1,1 0 0,-1 0 0,0 0 0,1 0-1,-1 1 1,1 0 0,-1-1 0,1 1 0,-1 0-1,1 1 1,-1-1 0,1 1 0,0 0 0,0-1-1,0 1 1,0 1 0,0-1 0,0 0 0,0 1-1,1-1 1,-3 4 0,-10 10-95,1 1-1,1 0 1,-20 35 0,25-39 104,-8 14-98,0 0-1,2 1 0,1 0 1,1 1-1,2 1 0,0 0 1,3 0-1,0 1 0,2 0 0,-2 44 1,6-72 9,1 1 0,0 0 0,0-1 0,1 1 0,-1-1 0,1 1 1,-1-1-1,1 1 0,0-1 0,0 1 0,1-1 0,-1 0 0,1 1 1,0-1-1,2 4 0,-1-5 0,0 0 0,-1-1-1,1 1 1,0-1 0,0 1 0,0-1 0,0 0 0,0 0 0,1 0-1,-1 0 1,0-1 0,0 1 0,1-1 0,-1 0 0,0 0 0,7-1-1,2 0-4,1-1 1,0 0-1,0-1 0,-1-1 0,1 0 0,-1 0 0,0-1 0,-1-1 0,1 0 0,-1-1 0,0 0 0,-1 0 0,1-1 0,9-11 0,-2 2 6,0-1 0,-1-1 0,-1-1 0,-1-1 0,-1 0 0,18-35 1,-19 27-122,-2 0 1,0-1 0,-3-1 0,0 0-1,-2 0 1,2-32 0,1-192-792,-9 215 994,0 14 160,1 5 14,-2 0 1,-3-30-1,2 45 255,1-1 0,-1 0-1,0 1 1,0-1 0,-1 1-1,-6-11 1,6 45 763,4 435-706,0-181-3153,-1-94-6302</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2.850"/>
    </inkml:context>
    <inkml:brush xml:id="br0">
      <inkml:brushProperty name="width" value="0.05" units="cm"/>
      <inkml:brushProperty name="height" value="0.05" units="cm"/>
      <inkml:brushProperty name="color" value="#5B2D90"/>
    </inkml:brush>
  </inkml:definitions>
  <inkml:trace contextRef="#ctx0" brushRef="#br0">49 31 9236,'0'0'15759,"2"-8"-14481,4-14-1100,-6 23-107,-10 48-90,-1 9 29,-6 57 186,5 2-1,5-1 1,10 135-1,-1-219-182,1 0 1,8 38-1,-8-56-29,1-1 0,0 1 0,1-1 0,1 0 0,0 0 0,0-1 0,13 18 0,-16-27-30,-1 1 0,1-1-1,0 1 1,1-1 0,-1 0 0,1 0-1,-1-1 1,1 1 0,0-1 0,0 0 0,0 1-1,0-2 1,0 1 0,0 0 0,1-1-1,-1 0 1,0 0 0,1 0 0,-1-1-1,1 1 1,-1-1 0,1 0 0,-1 0 0,1-1-1,-1 0 1,1 1 0,-1-1 0,1-1-1,-1 1 1,0-1 0,0 1 0,0-1-1,4-3 1,9-4-39,-1-1 0,0-1 0,-1 0 1,0-1-1,-1 0 0,19-22 0,-18 16-106,0 1 1,-2-2 0,0 0-1,-1 0 1,-1-2-1,-1 1 1,-1-1-1,11-34 1,-11 20 106,-2-1 1,-1 0-1,-2 0 1,-1-60-1,-7 68 945,4 29-835,0-1 0,0 0-1,0 0 1,-1 1-1,1-1 1,0 0-1,0 0 1,0 1 0,-1-1-1,1 0 1,0 0-1,0 0 1,-1 1-1,1-1 1,0 0 0,0 0-1,-1 0 1,1 0-1,0 1 1,0-1-1,-1 0 1,1 0 0,0 0-1,-1 0 1,1 0-1,0 0 1,-1 0-1,1 0 1,0 0 0,-1 0-1,1 0 1,0 0-1,0 0 1,-1 0-1,1 0 1,0-1 0,-1 1-1,1 0 1,0 0-1,0 0 1,-1 0-1,1-1 1,0 1 0,0 0-1,-1 0 1,1 0-1,0-1 1,0 1-1,0 0 1,-1 0 0,1-1-1,0 1 1,0 0-1,0-1 1,-13 44-63,1 1 1,3 1-1,2 0 1,2 0 0,0 51-1,4-77 44,-1 34-85,5 64 0,1-105-2198,-1-27-821,-3-22-1884</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3.199"/>
    </inkml:context>
    <inkml:brush xml:id="br0">
      <inkml:brushProperty name="width" value="0.05" units="cm"/>
      <inkml:brushProperty name="height" value="0.05" units="cm"/>
      <inkml:brushProperty name="color" value="#5B2D90"/>
    </inkml:brush>
  </inkml:definitions>
  <inkml:trace contextRef="#ctx0" brushRef="#br0">73 267 11845,'0'0'2097,"1"18"-1320,0-3-480,0 0 0,7 30 0,-7-42-237,0-1 0,1 0 0,-1 0 0,1 1 1,-1-1-1,1 0 0,0 0 0,-1 0 0,1-1 0,0 1 0,0 0 1,0-1-1,1 1 0,-1-1 0,0 0 0,1 0 0,-1 0 1,0 0-1,1 0 0,-1 0 0,1-1 0,-1 1 0,1-1 0,0 0 1,-1 1-1,1-1 0,-1-1 0,1 1 0,0 0 0,3-1 1,4 1 227,-3 0-95,0 0-1,0-1 1,1 0 0,-1 0-1,0 0 1,0-1 0,0 0 0,0 0-1,0-1 1,-1 0 0,1 0 0,-1 0-1,0-1 1,0 0 0,0-1 0,0 1-1,-1-1 1,1 0 0,-1 0 0,-1-1-1,7-8 1,-6 6-5,-1 0 0,1 0-1,-2-1 1,1 0 0,-1 1 0,-1-1 0,1-1-1,-1 1 1,-1 0 0,0 0 0,0-1 0,-1 1-1,0 0 1,-1-1 0,0 1 0,-4-16 0,3 17-137,-1-1 0,-1 1 0,0 0 0,0 0 1,0 1-1,-1-1 0,0 1 0,-1 0 1,1 1-1,-1-1 0,-1 1 0,1 0 0,-1 0 1,0 1-1,0 0 0,-11-5 0,10 5-52,0 1 1,0 0-1,0 0 0,0 1 0,-1 0 0,1 1 0,-1 0 1,0 0-1,0 1 0,0 0 0,0 1 0,0-1 0,1 2 0,-1-1 1,0 1-1,-10 3 0,15-3-40,1 1 1,-1-1-1,1 1 1,-1 0-1,1 0 1,0 0-1,-1 0 1,1 1 0,0-1-1,1 1 1,-1 0-1,0 0 1,1 0-1,0 0 1,-3 4-1,1 0-155,1 1-1,-1 0 1,1 0-1,0 0 1,1 1 0,-2 11-1,0 10-1308,2-1-1,3 56 1,-1-82 1364,10 79-5718,13-8-4196</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3.643"/>
    </inkml:context>
    <inkml:brush xml:id="br0">
      <inkml:brushProperty name="width" value="0.05" units="cm"/>
      <inkml:brushProperty name="height" value="0.05" units="cm"/>
      <inkml:brushProperty name="color" value="#5B2D90"/>
    </inkml:brush>
  </inkml:definitions>
  <inkml:trace contextRef="#ctx0" brushRef="#br0">125 34 3330,'0'0'16634,"6"20"-15250,14 42-663,45 99-1,-54-138-580,-6-12-179,0-1 0,0 1 0,1-1 0,14 18 0,-18-26 23,0 0-1,0 0 1,0 0 0,0 0 0,1 0 0,-1-1 0,0 1 0,1-1-1,0 1 1,-1-1 0,1 0 0,0 0 0,-1 0 0,1-1 0,0 1 0,0-1-1,0 1 1,0-1 0,0 0 0,-1 0 0,1 0 0,0 0 0,0-1-1,0 1 1,4-2 0,5-3 25,0 1 0,0-2 0,0 0 0,-1 0 1,0-1-1,16-13 0,61-57 337,-60 51-41,7-6 232,2 0-49,-2-2 0,-1-1 0,37-50 0,-65 73-1073,-10 8-762,-18 14-90,11-2 1281,1 0 1,0 0 0,0 1-1,1 1 1,0-1-1,1 2 1,0-1 0,1 1-1,0 0 1,-6 13 0,4-4 78,1 0 0,1 1 0,1 0 1,1 0-1,-4 33 0,4 3 12,3 1 0,3 0 0,14 97-1,-15-152 64,4 23 33,-2 0 0,0 0 1,-3 33-1,1-52 52,-1-1 0,0 0 0,0 1 1,-1-1-1,0 0 0,0 0 0,0 0 0,0 0 0,-1 0 0,0-1 0,-1 1 1,1-1-1,-1 0 0,0 0 0,0 0 0,-1 0 0,1-1 0,-11 8 0,1-4 91,-1 0 0,-1-1 0,1-1-1,-1 0 1,0-1 0,-1-1-1,1-1 1,-1 0 0,-17 0-1,-28 0 180,-65-5-1,106 1-350,19 1-70,-17 0 112,1-1 0,-1-1 1,-28-7-1,43 7-271,-1 1-1,1-1 1,0 0 0,0 0 0,-1 0-1,1 0 1,1-1 0,-6-4 0,7 5-211,0 0 0,0 1 1,1-1-1,-1 0 0,1-1 0,-1 1 1,1 0-1,0 0 0,0-1 1,0 1-1,0 0 0,1-1 0,-1 1 1,1-1-1,-1 1 0,1-5 1,-1-16-8559</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3.979"/>
    </inkml:context>
    <inkml:brush xml:id="br0">
      <inkml:brushProperty name="width" value="0.05" units="cm"/>
      <inkml:brushProperty name="height" value="0.05" units="cm"/>
      <inkml:brushProperty name="color" value="#5B2D90"/>
    </inkml:brush>
  </inkml:definitions>
  <inkml:trace contextRef="#ctx0" brushRef="#br0">1 117 18937,'0'0'80,"154"-49"-80,-80 16-865,-11-1-11861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4.529"/>
    </inkml:context>
    <inkml:brush xml:id="br0">
      <inkml:brushProperty name="width" value="0.05" units="cm"/>
      <inkml:brushProperty name="height" value="0.05" units="cm"/>
      <inkml:brushProperty name="color" value="#5B2D90"/>
    </inkml:brush>
  </inkml:definitions>
  <inkml:trace contextRef="#ctx0" brushRef="#br0">393 15 5346,'0'0'6574,"-10"-3"-6227,3 0-244,-1 1-1,0 0 1,0 0-1,0 1 1,0 0 0,0 1-1,0 0 1,0 0-1,0 1 1,0 0 0,0 0-1,-8 3 1,8-2 81,-1 1 0,1 0-1,0 0 1,0 1 0,1 0 0,-1 0 0,1 1-1,0 0 1,0 0 0,0 1 0,1 0 0,0 0-1,0 1 1,0-1 0,1 1 0,0 0 0,1 1-1,-1-1 1,1 1 0,1 0 0,0 0 0,0 0-1,0 1 1,1-1 0,0 1 0,1-1 0,0 1 0,0 9-1,0-8-189,1 0 0,0 0 0,0 0 0,1 0 0,1-1 0,0 1 0,0 0 0,1-1 0,0 1 0,0-1 0,1 0 0,0 0 0,1 0 0,0-1 0,1 1 0,0-1 0,0 0 0,8 8 0,67 65-6,11 12-360,-83-82 308,-1-1-1,0 1 1,-1 0-1,0 1 1,-1 0-1,0 0 1,5 16 0,-10-26 61,0 1 1,0 0 0,0 0 0,0-1-1,-1 1 1,1 0 0,-1 0 0,0 0-1,0 0 1,0 0 0,0-1 0,0 1-1,-1 0 1,1 0 0,-1 0 0,0 0-1,0-1 1,0 1 0,0 0 0,0-1-1,0 1 1,-1-1 0,1 1 0,-1-1-1,0 0 1,-3 4 0,-1-2 49,0 0 0,-1-1 0,1 0 0,-1 0 1,0 0-1,0 0 0,1-1 0,-2-1 0,-8 2 0,-20 3 272,0-2-1,0-2 1,-1-1 0,-44-5-1,76 3-301,-1 1-1,0-1 1,0-1-1,0 1 1,1-1 0,-1 0-1,1 0 1,-1 0-1,1-1 1,0 0-1,0 0 1,0 0-1,-9-8 1,12 9-170,0-1 0,0 1 0,0-1 0,1 1 0,-1-1 0,0 0 0,1 0 0,0 0 0,0 0 0,0 0 0,-1-5 0,1 4-370,1 0 1,-1 0-1,1 0 1,0 0-1,1 0 0,-1 0 1,1 0-1,0 0 1,0 0-1,2-6 0,24-34-7787</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43.635"/>
    </inkml:context>
    <inkml:brush xml:id="br0">
      <inkml:brushProperty name="width" value="0.05" units="cm"/>
      <inkml:brushProperty name="height" value="0.05" units="cm"/>
      <inkml:brushProperty name="color" value="#5B2D90"/>
    </inkml:brush>
  </inkml:definitions>
  <inkml:trace contextRef="#ctx0" brushRef="#br0">24 405 4882,'0'0'8962,"-24"0"-1868,1463 2-6908,-947-39-76,-194 8-54,1763-130 600,-1138 97-653,-153 9 55,454-13 265,407 66-227,-1241 11-256,40 1 3858,-429-12-3255,2-1 989,-9-13-11743</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2.927"/>
    </inkml:context>
    <inkml:brush xml:id="br0">
      <inkml:brushProperty name="width" value="0.05" units="cm"/>
      <inkml:brushProperty name="height" value="0.05" units="cm"/>
      <inkml:brushProperty name="color" value="#5B2D90"/>
    </inkml:brush>
  </inkml:definitions>
  <inkml:trace contextRef="#ctx0" brushRef="#br0">12 19 11093,'0'0'11880,"1"-6"-10805,4-7-542,-4 40-328,-5 57 36,-7 161 1884,25 323 0,14 32-3595,-28-586 982,-2 33-1243,2-45 1435,0 1 1,-1-1-1,1 0 0,-1 0 1,0 0-1,0 0 0,1 0 1,-1 1-1,-1-2 0,1 1 0,0 0 1,0 0-1,-1 0 0,1 0 1,-1-1-1,-2 3 0,3-3-357,-1-1 0,1 1 0,-1 0 0,0-1-1,1 1 1,-1-1 0,0 1 0,0-1-1,1 0 1,-1 0 0,0 0 0,-2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3.564"/>
    </inkml:context>
    <inkml:brush xml:id="br0">
      <inkml:brushProperty name="width" value="0.05" units="cm"/>
      <inkml:brushProperty name="height" value="0.05" units="cm"/>
      <inkml:brushProperty name="color" value="#5B2D90"/>
    </inkml:brush>
  </inkml:definitions>
  <inkml:trace contextRef="#ctx0" brushRef="#br0">0 382 10789,'0'0'9370,"13"-16"-7812,-6 8-1381,-2 1-121,0 0 0,1 1-1,0 0 1,0 0 0,0 0 0,1 1 0,-1-1-1,1 2 1,0-1 0,1 1 0,-1 0-1,1 1 1,0-1 0,0 1 0,0 1 0,11-2-1,63-4 556,136 5-1,-18 2-510,-197 0-89,1 1-1,-1-1 1,1 1-1,0-1 1,-1 0-1,1-1 1,-1 1-1,0 0 1,1-1 0,-1 0-1,0 0 1,0 0-1,0 0 1,0 0-1,0-1 1,-1 1-1,1-1 1,-1 0-1,0 0 1,1 0-1,-1 0 1,-1 0 0,1 0-1,0-1 1,-1 1-1,0 0 1,1-1-1,-1 1 1,-1-1-1,1 0 1,0 1-1,-1-1 1,0 0 0,0-3-1,1 0-7,-1 0-1,-1 0 1,1 0 0,-1 0-1,0 0 1,0 0-1,-1 1 1,0-1 0,0 0-1,-1 1 1,0 0 0,0-1-1,0 1 1,-1 0-1,0 1 1,0-1 0,-7-6-1,4 6 15,0 0-1,-1 1 1,0 0-1,0 0 1,-1 1 0,1 0-1,-1 1 1,0 0-1,0 0 1,0 1-1,0 0 1,0 0-1,0 1 1,-1 0-1,1 1 1,0 0-1,-1 1 1,1 0 0,0 0-1,0 1 1,-1 0-1,1 0 1,1 1-1,-1 1 1,0-1-1,1 1 1,0 1-1,0-1 1,0 2-1,0-1 1,1 1 0,0 0-1,0 0 1,0 1-1,1 0 1,0 0-1,1 1 1,-1-1-1,-4 11 1,2-2-15,1 0-1,0 0 1,1 0 0,1 1 0,1 0 0,1 0-1,0 0 1,1 1 0,0-1 0,2 0-1,0 1 1,1-1 0,1 1 0,7 32 0,-5-36-28,0-1 1,1 0-1,0 0 1,1 0-1,1 0 1,0-1 0,1 0-1,0-1 1,0 0-1,1 0 1,1-1 0,0 0-1,0 0 1,1-1-1,0-1 1,1 0 0,0 0-1,23 10 1,-13-9-84,1-1 0,0-2 0,0 0 0,1-2 0,-1 0 1,1-1-1,0-2 0,0 0 0,-1-2 0,38-5 0,-16-1 97,-1-3 0,0-1-1,-1-2 1,67-31-1,-78 29 15,0-1-1,-2-2 0,0-1 0,45-37 0,-63 46 11,-1 0-1,0-1 1,-1 0 0,0 0-1,-1-1 1,-1 0-1,1-1 1,-2 0 0,0 0-1,-1-1 1,0 1-1,-1-1 1,6-24 0,-10 34 38,0-1 1,-1 1 0,1 0 0,-1 0 0,0-1 0,0 1 0,-1 0 0,1-1 0,-1 1 0,0 0 0,0 0 0,0-1 0,-3-4 0,2 6-10,0 1 1,1 0 0,-1-1 0,-1 1 0,1 0 0,0 0 0,0 0-1,-1 0 1,1 1 0,-1-1 0,0 0 0,1 1 0,-1 0-1,0 0 1,0 0 0,0 0 0,0 0 0,0 1 0,-3-1 0,-8-1-18,-1 0 0,1 2 0,-1-1 0,0 2 0,1 0 1,-1 1-1,1 0 0,0 1 0,-1 1 0,1 0 0,1 1 1,-1 1-1,1 0 0,0 0 0,-18 13 0,21-12-41,1-1-1,1 1 1,-1 1-1,1 0 1,0 0-1,1 0 1,0 1-1,0 0 0,1 1 1,0-1-1,1 1 1,0 0-1,0 1 1,1-1-1,0 1 1,1 0-1,1 0 1,0 0-1,0 0 1,0 18-1,2-27-9,0-1 0,0 1 0,0 0 0,0 0 0,1-1 0,-1 1 0,1 0 0,-1-1-1,1 1 1,-1 0 0,1-1 0,0 1 0,0-1 0,0 1 0,0-1 0,0 0 0,0 1 0,1-1 0,-1 0 0,3 2-1,-1-1-13,1 0-1,-1 0 0,1 0 0,0-1 0,-1 0 0,1 0 0,0 0 0,0 0 0,4 0 0,8 0-29,0-1-1,0 0 0,-1-1 0,17-4 0,-13 1 60,1-2-1,-1-1 1,0 0-1,34-19 1,-4 2 263,-47 23-205,1 0-1,-1-1 1,1 1-1,0 0 1,0 1-1,-1-1 1,1 0-1,0 1 1,0 0-1,0-1 1,0 1 0,0 0-1,0 1 1,0-1-1,-1 0 1,1 1-1,0 0 1,0-1-1,0 1 1,-1 0-1,1 1 1,0-1-1,-1 0 1,1 1-1,-1-1 1,1 1-1,-1 0 1,0 0-1,0 0 1,0 0-1,0 0 1,2 4-1,4 6-127,-1 1 0,0 0-1,-1 0 1,0 1 0,5 18-1,2 6-607,6 3-2021,-5-16-2526,2-2-6755</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3.987"/>
    </inkml:context>
    <inkml:brush xml:id="br0">
      <inkml:brushProperty name="width" value="0.05" units="cm"/>
      <inkml:brushProperty name="height" value="0.05" units="cm"/>
      <inkml:brushProperty name="color" value="#5B2D90"/>
    </inkml:brush>
  </inkml:definitions>
  <inkml:trace contextRef="#ctx0" brushRef="#br0">0 61 6611,'0'0'18254,"0"-14"-17283,0-26-536,0 34-241,0 33 15,7 119 1454,32 184 0,-3-46-1562,-29-202-2347,-6 119 0,-1-197 1601,0 1-1,0-1 1,-1 1 0,0-1 0,0 0-1,0 1 1,-4 6 0,-20 16-8053</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4.383"/>
    </inkml:context>
    <inkml:brush xml:id="br0">
      <inkml:brushProperty name="width" value="0.05" units="cm"/>
      <inkml:brushProperty name="height" value="0.05" units="cm"/>
      <inkml:brushProperty name="color" value="#5B2D90"/>
    </inkml:brush>
  </inkml:definitions>
  <inkml:trace contextRef="#ctx0" brushRef="#br0">1 335 15047,'9'-18'2815,"-1"3"-2481,1 0 1,1 0-1,0 0 1,1 1-1,0 1 1,1 0 0,1 0-1,0 1 1,1 1-1,0 0 1,23-13 0,-18 15-184,-1 1 0,1 1 1,1 1-1,-1 1 0,1 0 1,0 2-1,0 0 0,0 1 0,1 1 1,-1 1-1,32 4 0,-42-3-137,1 1 0,-1 0 0,1 1 1,-1 0-1,0 0 0,0 1 0,0 0 0,-1 1 0,0 0 0,0 1 0,0 0 0,0 0 0,-1 1 0,0 0 0,0 1 0,-1-1 0,0 1 0,0 1 0,-1-1 0,0 1 1,-1 0-1,0 1 0,6 13 0,-5-1 2,0 0 0,-1 1 0,-2-1 0,2 42 0,1-1-48,-6-60-1,0-1 1,0 1 0,1 0-1,-1-1 1,1 1 0,0-1-1,0 1 1,0-1 0,0 1-1,0-1 1,1 1 0,-1-1-1,1 0 1,-1 0 0,1 0-1,0 0 1,0 0 0,3 2-1,-4-3 11,1 0-1,0-1 0,0 1 1,0-1-1,0 1 0,0-1 1,0 0-1,0 0 0,0 0 0,0 0 1,0 0-1,-1 0 0,1-1 1,0 1-1,0-1 0,0 1 0,0-1 1,0 0-1,-1 1 0,1-1 1,0 0-1,0 0 0,-1-1 1,1 1-1,-1 0 0,2-2 0,8-7 21,0 0-1,-1 0 0,-1-1 1,0-1-1,-1 1 0,0-1 0,8-17 1,42-96-33,-57 124 35,25-61 36,-6 17 379,-1-1 0,20-78 0,-40 171 3006,12 55-3518,-6-61 425,5 43-199,-2-34-483,-3 1 1,-2 93 0,-3-140-103,0 1 0,-1 0-1,0 0 1,0-1-1,0 1 1,0-1 0,-1 1-1,1-1 1,-1 1 0,-1-1-1,1 0 1,0 0 0,-1 0-1,0 0 1,0-1 0,0 1-1,-7 5 1,-25 13-10891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5.028"/>
    </inkml:context>
    <inkml:brush xml:id="br0">
      <inkml:brushProperty name="width" value="0.05" units="cm"/>
      <inkml:brushProperty name="height" value="0.05" units="cm"/>
      <inkml:brushProperty name="color" value="#5B2D90"/>
    </inkml:brush>
  </inkml:definitions>
  <inkml:trace contextRef="#ctx0" brushRef="#br0">0 336 16920,'0'0'5333,"26"-7"-3695,-6 0-1368,-11 2-181,1 2 0,-1-1 0,1 1 1,0 1-1,0 0 0,0 0 0,0 1 0,0 1 1,1-1-1,-1 1 0,0 1 0,0 0 0,0 1 0,0 0 1,14 4-1,-6 2 29,0 0 1,-1 2 0,0 0-1,-1 0 1,0 2-1,0 0 1,-1 1-1,15 17 1,-22-21-161,0-1-1,-1 1 0,-1 1 1,1-1-1,-1 1 1,-1 0-1,0 1 1,0-1-1,-1 1 1,-1 0-1,0 0 1,0 0-1,-1 0 1,0 1-1,0 15 1,-3-22-150,1 0 1,-1-1 0,0 1 0,0-1-1,0 1 1,-1-1 0,0 0-1,0 1 1,0-1 0,0 0 0,-1 0-1,1-1 1,-1 1 0,0 0 0,0-1-1,0 0 1,-1 0 0,1 0 0,-1 0-1,0 0 1,-6 3 0,2-1-694,0-1 0,0-1 0,-1 1 0,0-1 0,1 0 0,-1-1 1,0 0-1,0-1 0,-19 1 0,27-2 898,1 0 0,-1 0 0,0 0 0,0 0 0,0 0 0,0 0 1,1-1-1,-1 1 0,0 0 0,0-1 0,1 1 0,-1 0 0,0-1 0,0 1 0,1-1 0,-1 1 0,0-1 0,1 1 1,-1-1-1,1 0 0,-1 1 0,1-1 0,-1 0 0,1 1 0,-1-1 0,1 0 0,0 0 0,-1 1 0,1-1 1,0 0-1,0 0 0,0 0 0,0 1 0,-1-1 0,1 0 0,0 0 0,0 0 0,0 0 0,1 1 0,-1-1 1,0 0-1,0 0 0,0 0 0,1 0 0,-1 0 0,2-5 231,-1 1-1,1-1 1,0 1 0,0-1-1,1 1 1,4-6 0,5-6 353,1 1 1,0 0 0,2 1-1,27-23 1,77-51 893,-80 61-1195,96-61 552,-77 52-245,100-80 0,-150 110-497,0 0 0,0-1 0,-1 0 0,0 0 0,0-1 0,-1 0 0,0 0 0,-1 0 0,0-1 0,0 0 0,-1 0 0,0 0 0,-1-1 0,0 1 0,-1-1 0,0 1 0,1-19 0,-4 29-60,0-1 0,0 1 0,1 0 0,-1 0 0,0-1 0,0 1 0,1 0-1,-1 0 1,0 0 0,0 0 0,0 0 0,1 0 0,-1 0 0,0 0 0,0 0 0,0 1 0,1-1 0,-1 0 0,0 0 0,0 1 0,1-1 0,-2 1-1,-6 3-27,0 1 0,0 0-1,1 1 1,0 0 0,0 0-1,0 0 1,1 1-1,0 0 1,0 0 0,-7 13-1,-3 4 28,2 1 0,-14 32 0,20-38-30,1 0-1,1 1 1,0 0 0,2 0 0,0 0 0,1 1 0,1 0 0,1-1 0,1 1 0,1 0-1,4 28 1,-4-45-13,0-1 0,0 1 0,0-1 0,0 1 0,1-1 0,-1 0 0,1 0 0,0 1 0,0-1 0,0 0 0,1 0 0,-1-1 1,1 1-1,-1-1 0,1 1 0,0-1 0,0 0 0,5 4 0,-2-4 3,-1 0 0,1 0 0,0 0 1,-1-1-1,1 0 0,0 0 0,0 0 1,0-1-1,0 0 0,10-1 0,0-1 14,0-1 0,-1 0 0,0-1 0,1-1 0,-1-1 0,-1 0 0,26-15 0,-7-1-11,0-2-1,-2-1 0,-1-1 1,-1-2-1,41-52 0,107-172-256,-176 251 246,6 32-282,8 320 55,-15-339 282,0 0 0,-1 0 0,-1 0 0,0 0-1,0 0 1,-1 0 0,-1-1 0,0 1 0,0-1-1,-2 0 1,-10 19 0,10-22-15,0-1 0,0 1 0,-1-1-1,0-1 1,-1 1 0,1-1 0,-1 0 0,0-1 0,-1 0 0,1 0-1,-1 0 1,0-1 0,0-1 0,0 0 0,-10 2 0,16-4-97,-6 1 19,1 0 0,-1 0 0,0-1 0,-12 1-1,20-2-96,-1 0-1,1 0 1,-1 0-1,1-1 1,-1 1-1,1 0 1,-1-1-1,1 1 1,-1 0-1,1-1 1,0 0-1,-1 1 0,1-1 1,0 0-1,-1 0 1,1 0-1,0 1 1,0-1-1,0-1 1,0 1-1,0 0 1,0 0-1,0 0 1,0 0-1,0-1 1,0 1-1,1 0 0,-1-1 1,0 1-1,1-1 1,0 1-1,-1-3 1,-1-39-7490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5.380"/>
    </inkml:context>
    <inkml:brush xml:id="br0">
      <inkml:brushProperty name="width" value="0.05" units="cm"/>
      <inkml:brushProperty name="height" value="0.05" units="cm"/>
      <inkml:brushProperty name="color" value="#5B2D90"/>
    </inkml:brush>
  </inkml:definitions>
  <inkml:trace contextRef="#ctx0" brushRef="#br0">102 18 18713,'0'0'8932,"-54"-18"-11510,6 41-3360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6.476"/>
    </inkml:context>
    <inkml:brush xml:id="br0">
      <inkml:brushProperty name="width" value="0.05" units="cm"/>
      <inkml:brushProperty name="height" value="0.05" units="cm"/>
      <inkml:brushProperty name="color" value="#5B2D90"/>
    </inkml:brush>
  </inkml:definitions>
  <inkml:trace contextRef="#ctx0" brushRef="#br0">1 0 2353,'0'0'5170,"6"0"-5170,4 0-2913</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7.114"/>
    </inkml:context>
    <inkml:brush xml:id="br0">
      <inkml:brushProperty name="width" value="0.05" units="cm"/>
      <inkml:brushProperty name="height" value="0.05" units="cm"/>
      <inkml:brushProperty name="color" value="#5B2D90"/>
    </inkml:brush>
  </inkml:definitions>
  <inkml:trace contextRef="#ctx0" brushRef="#br0">139 190 3682,'0'0'15716,"-4"-4"-14315,-20-15 1891,25 17-3253,-1 1-1,1-1 0,-1 1 1,1-1-1,0 1 1,0-1-1,-1 1 1,1-1-1,0 1 1,0 0-1,0-1 1,1 1-1,-1 0 1,0 0-1,0 0 1,1 0-1,-1 0 1,0 0-1,1 1 1,-1-1-1,1 0 0,-1 1 1,1-1-1,-1 1 1,1-1-1,2 0 1,6-3 64,61-27-21,1 2 0,0 4 0,105-21 0,-177 45-87,1 1 1,0 0-1,-1 0 0,1 0 1,0-1-1,-1 1 0,1 0 1,0 0-1,0 0 0,-1 0 1,1 0-1,0 0 0,-1 1 1,1-1-1,0 0 0,-1 0 0,1 0 1,0 1-1,-1-1 0,1 0 1,-1 1-1,1-1 0,-1 0 1,1 1-1,0-1 0,-1 1 1,1-1-1,-1 1 0,0-1 1,1 1-1,0 0 0,-2 24-187,-23 30-62,22-53 252,-9 19-212,0 1-1,1 0 0,-13 45 1,21-58 97,1 0 0,-1 0 0,1 1 0,1-1 1,0 0-1,0 0 0,1 1 0,0-1 0,1 0 0,0 0 0,0 0 1,1 0-1,5 13 0,35 56-1005,-30-57 769,0 0 0,-2 1 0,-1 1 0,15 43 0,-24-60 338,1 1 1,-1-1-1,-1 1 1,1-1 0,-1 1-1,0-1 1,-1 1-1,1 0 1,-1-1-1,0 0 1,-1 1 0,0-1-1,0 0 1,0 1-1,-1-1 1,0-1-1,0 1 1,0 0 0,-1-1-1,0 1 1,0-1-1,0 0 1,-6 5-1,-9 7 130,-1-1-1,0-1 0,-1-1 0,0-1 0,-1 0 0,-1-2 0,-38 14 0,27-13 49,-1-2 0,0-1 1,0-2-1,-62 4 0,89-10-180,-1-1 0,1 0 0,-1 0 0,1-1 0,-13-3 0,18 4-97,0-1-1,0-1 0,0 1 0,1 0 1,-1-1-1,1 1 0,-1-1 1,1 0-1,-1 0 0,1 0 1,0 0-1,0 0 0,0 0 1,0 0-1,1-1 0,-1 1 1,0-1-1,-1-4 0,-1-3-1410,1-1-1,-1 0 1,-2-21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7.451"/>
    </inkml:context>
    <inkml:brush xml:id="br0">
      <inkml:brushProperty name="width" value="0.05" units="cm"/>
      <inkml:brushProperty name="height" value="0.05" units="cm"/>
      <inkml:brushProperty name="color" value="#5B2D90"/>
    </inkml:brush>
  </inkml:definitions>
  <inkml:trace contextRef="#ctx0" brushRef="#br0">859 1 15639,'0'0'6910,"21"7"-5765,-9-3-1027,0 0 1,0 0 0,-1 1 0,0 1 0,0 0-1,-1 1 1,1 0 0,-1 0 0,-1 1 0,1 0-1,-1 1 1,-1 0 0,0 0 0,10 15 0,11 26 225,-3 1 1,-1 2-1,-3 0 1,-2 2-1,-3 0 1,13 71-1,-17-52-187,-3 0 0,-3 1 0,-4 0 0,-8 105 0,-2-132-147,-1-1 1,-3 1 0,-1-2-1,-3 0 1,-1 0-1,-3-2 1,-1 0 0,-2-1-1,-3-1 1,-1-2-1,-58 70 1,44-63-73,-3-1 0,-2-3 0,-2-2 1,-1-1-1,-2-3 0,-1-3 0,-2-1 0,-101 45 0,128-66-246,-2-1 1,1-1-1,-1-1 0,0-2 0,-1-1 0,0-1 0,0-1 0,0-2 0,-58-2 1,82 0 35,1-1 1,-1 0-1,1 0 1,-1 0 0,1 0-1,0-1 1,-1 0 0,1 0-1,0 0 1,0 0 0,0 0-1,1-1 1,-6-4 0,6 4-392,0-1 1,0 1 0,1-1-1,-1 0 1,1 0 0,0 0-1,-4-7 1,-8-45-12251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5.083"/>
    </inkml:context>
    <inkml:brush xml:id="br0">
      <inkml:brushProperty name="width" value="0.05" units="cm"/>
      <inkml:brushProperty name="height" value="0.05" units="cm"/>
      <inkml:brushProperty name="color" value="#5B2D90"/>
    </inkml:brush>
  </inkml:definitions>
  <inkml:trace contextRef="#ctx0" brushRef="#br0">424 101 4994,'0'0'9063,"-4"-16"-7211,-15-48-276,18 63-1523,1 0-1,-1-1 0,0 1 1,0 0-1,0 0 0,0-1 1,0 1-1,0 0 0,0 0 1,0 0-1,0 0 0,0 0 1,-1 1-1,1-1 0,0 0 1,-1 0-1,1 1 0,0-1 0,-1 1 1,1-1-1,-1 1 0,1 0 1,-1 0-1,1 0 0,-1-1 1,1 1-1,-1 0 0,1 1 1,-1-1-1,1 0 0,-3 1 1,-6 0 76,0-1-84,-1 1 1,1 0-1,0 1 1,0 1-1,0-1 1,0 1-1,1 1 1,-1 0-1,1 0 0,0 1 1,0 0-1,0 1 1,0 0-1,1 0 1,0 1-1,1 0 1,0 0-1,0 1 1,0 0-1,1 0 1,-9 14-1,11-14-42,0-1 1,0 1-1,1 0 0,0 0 0,0 0 1,1 0-1,0 0 0,0 0 1,1 1-1,0-1 0,0 1 0,1-1 1,1 1-1,-1-1 0,1 1 0,0-1 1,1 0-1,0 1 0,1-1 0,-1 0 1,2 0-1,-1 0 0,1-1 1,0 1-1,0-1 0,10 11 0,64 63-99,-61-65 52,0 0-1,-1 1 0,-1 0 1,-1 2-1,0-1 1,20 39-1,-32-54 48,-1 1 0,1 0 1,-1-1-1,0 1 0,0 0 0,0 0 0,-1 0 0,1-1 1,-1 1-1,0 0 0,0 0 0,0 0 0,-1 0 0,1 0 1,-1 0-1,0 0 0,-3 7 0,2-7 6,-1 1 0,0 0 0,-1-1 0,1 0 0,-1 1 0,1-1-1,-1-1 1,0 1 0,-1-1 0,1 1 0,-8 3 0,-10 4 35,-1 0 0,0-2 0,-1 0 0,-36 7 0,50-14-33,-5 2-106,2 1-156,0-1 0,-1-1-1,0 0 1,0-1 0,1 0 0,-1-2 0,0 1-1,-18-3 1,29-6-3414,3-13-3315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0.615"/>
    </inkml:context>
    <inkml:brush xml:id="br0">
      <inkml:brushProperty name="width" value="0.05" units="cm"/>
      <inkml:brushProperty name="height" value="0.05" units="cm"/>
      <inkml:brushProperty name="color" value="#5B2D90"/>
    </inkml:brush>
  </inkml:definitions>
  <inkml:trace contextRef="#ctx0" brushRef="#br0">77 454 11157,'0'0'12035,"-1"15"-11800,-5 253 1021,4-56-840,-6-125-560,7-79-70,-1-1 1,0 1 0,0-1 0,0 0 0,-1 0 0,0 0 0,-1 0 0,1 0 0,-7 7 0,10-14 174,-1 0 0,1-1 0,-1 1 0,1 0-1,0-1 1,-1 1 0,1 0 0,-1-1 0,1 1 0,0-1 0,-1 1 0,1-1 0,0 1 0,0-1 0,-1 1 0,1-1 0,0 1 0,0-1 0,0 1 0,0-1-1,0 1 1,0-1 0,0 0 0,0 1 0,0-1 0,0 1 0,0-1 0,0 1 0,0-1 0,0 1 0,0-1 0,1 1 0,-1-2 0,0 1-15,-12-227 134,2 83 1326,10-174 0,2 293-1343,2 0 0,0 1 1,2-1-1,1 1 0,1 0 0,1 1 1,1 0-1,18-31 0,-22 44-53,0 1 0,1 0 0,0 0 0,0 1-1,2 0 1,-1 0 0,1 1 0,0 0 0,0 0 0,1 1 0,0 0-1,1 1 1,-1 0 0,1 1 0,0 0 0,0 1 0,1 0 0,0 1-1,-1 0 1,14-1 0,-20 3-22,0 1 1,0-1-1,0 1 0,-1 0 0,1 0 0,0 1 0,0-1 1,0 1-1,-1 0 0,1 1 0,0-1 0,-1 1 0,1 0 1,-1 0-1,0 0 0,1 1 0,-1-1 0,0 1 1,-1 0-1,1 0 0,0 1 0,-1-1 0,0 1 0,0-1 1,0 1-1,0 0 0,0 1 0,-1-1 0,0 0 0,0 0 1,0 1-1,0 0 0,-1-1 0,0 1 0,0 0 0,1 5 1,-1 2-64,0 0 1,0 0-1,-1 0 1,-1 0-1,0 0 1,-1 0-1,0 0 1,-1 0-1,0 0 1,-1-1-1,0 1 1,-1-1-1,-10 18 0,-22 24-495,-2-3 0,-3-1-1,-1-2 1,-65 55 0,108-102 594,0 1 0,-1-1 1,1 1-1,0-1 0,0 1 1,-1-1-1,1 1 0,0 0 1,0-1-1,0 1 1,0-1-1,0 1 0,0-1 1,0 1-1,0 0 0,0-1 1,0 1-1,1-1 1,-1 1-1,0 0 0,0-1 1,0 1-1,1-1 0,-1 1 1,0-1-1,1 1 1,-1-1-1,0 1 0,1-1 1,-1 0-1,0 1 0,1-1 1,-1 1-1,1-1 1,-1 0-1,2 1 0,24 20 1543,-15-13-1021,21 26-103,-1 2 0,-2 1 0,46 79 0,17 24-1123,-76-120-254,0-1 0,1-1 0,0 0 0,31 23 1,-15-20-4187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1.146"/>
    </inkml:context>
    <inkml:brush xml:id="br0">
      <inkml:brushProperty name="width" value="0.05" units="cm"/>
      <inkml:brushProperty name="height" value="0.05" units="cm"/>
      <inkml:brushProperty name="color" value="#5B2D90"/>
    </inkml:brush>
  </inkml:definitions>
  <inkml:trace contextRef="#ctx0" brushRef="#br0">4 259 10597,'0'0'12851,"-1"-5"-12104,-2-10-291,12 22-183,22 23-135,-20-23-84,0-1 0,1 0-1,0 0 1,0-1 0,1-1 0,-1 0 0,1-1-1,0 0 1,17 1 0,-22-3-36,1-1 0,-1 1 0,1-2 0,0 1 0,-1-1 0,1-1 0,-1 1 1,1-2-1,-1 1 0,0-1 0,0 0 0,0-1 0,0 0 0,-1 0 0,10-7 0,-5 2-7,-1-1 0,0-1-1,0 0 1,-1-1 0,0 0-1,13-23 1,-18 27-41,-1 0 1,0 0-1,-1 0 1,0 0-1,0-1 1,-1 1-1,0-1 1,0 0-1,-1 0 1,0 1-1,-1-1 0,0 0 1,-1-10-1,0 16 19,0 0-1,0 0 0,0 0 0,0 0 1,0 0-1,-1 0 0,1 1 0,-1-1 0,0 0 1,0 1-1,0 0 0,0-1 0,0 1 1,-1 0-1,1 0 0,0 0 0,-1 0 1,0 1-1,1-1 0,-1 1 0,0 0 1,0-1-1,0 1 0,0 0 0,0 1 1,0-1-1,0 0 0,0 1 0,0 0 0,0 0 1,0 0-1,-5 0 0,-1 0-1,0 1 1,0-1-1,0 2 0,0-1 1,0 1-1,0 0 0,1 1 0,-1 0 1,1 1-1,-11 5 0,8-1 22,0 0-1,0 1 1,1 0 0,1 1-1,0 0 1,0 0 0,1 1-1,0 0 1,1 0 0,0 1-1,1 0 1,-10 26 0,8-14 11,1 1 0,2-1 0,0 2 0,1-1 0,2 0 0,0 27 1,2-39-118,1-1 1,0 1-1,1-1 1,0 0-1,1 1 1,0-1-1,1 0 1,1-1 0,0 1-1,0-1 1,1 0-1,0 0 1,1-1-1,15 19 1,-12-19-163,0 0 0,1 0 1,0-1-1,1-1 0,0 0 0,1 0 1,-1-1-1,1-1 0,1 0 1,-1 0-1,1-2 0,23 6 0,59 1-4594,4-10-1107</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1.883"/>
    </inkml:context>
    <inkml:brush xml:id="br0">
      <inkml:brushProperty name="width" value="0.05" units="cm"/>
      <inkml:brushProperty name="height" value="0.05" units="cm"/>
      <inkml:brushProperty name="color" value="#5B2D90"/>
    </inkml:brush>
  </inkml:definitions>
  <inkml:trace contextRef="#ctx0" brushRef="#br0">530 822 8868,'0'-16'2569,"0"16"-2557,0-15 978,0-1-1,-1 1 0,-1 0 0,-5-23 1,5 32-695,0 0 0,0 0 0,-1 1 1,1-1-1,-1 1 0,0-1 1,-1 1-1,0 0 0,1 0 1,-1 1-1,-1-1 0,1 1 1,-1 0-1,0 0 0,0 0 1,0 1-1,-6-4 0,2 2-82,0 1 0,-1 0-1,1 1 1,-1 0 0,0 1 0,1-1-1,-1 2 1,0-1 0,0 2 0,0-1-1,0 1 1,-1 1 0,-18 3-1,16-1-113,0 1 0,0 1 0,0 0 0,1 0 0,0 1 0,0 1 0,0 0-1,1 0 1,-17 15 0,14-9-80,0 0 0,1 1 0,1 0 0,0 1 0,1 0 0,1 1 1,0 1-1,1-1 0,1 1 0,1 1 0,0-1 0,1 1 0,1 0 0,-6 38 0,9-29-46,1 1 0,0-1 0,7 49 0,-5-71 13,-1 0 0,1 1 0,0-1 0,1 0 1,-1 1-1,1-1 0,0 0 0,0 0 0,1 0 0,-1-1 0,1 1 0,0-1 0,1 1 1,-1-1-1,1 0 0,0 0 0,0 0 0,0-1 0,0 1 0,0-1 0,1 0 0,0 0 1,-1-1-1,1 0 0,0 1 0,7 1 0,-1-3-46,0 1 0,0-2-1,0 1 1,0-2 0,0 1 0,-1-1-1,1-1 1,0 0 0,0-1 0,-1 0-1,0 0 1,1-1 0,-1 0 0,-1-1-1,1 0 1,-1-1 0,18-13 0,-5 1-69,-1-1-1,0-1 1,-1-1 0,-1-1 0,27-40-1,-23 23-12,-1 0-1,-3-2 0,-1 0 0,-2-1 0,-2 0 0,-1-1 0,12-83 0,-11 7 85,-1-201 0,-13 176 2059,-16 227-1251,-1 65-587,7 0-1,10 190 1,1-318-151,1 0 0,1-1 1,1 1-1,1-1 0,1 0 0,10 24 0,-15-39-20,1 0-1,0 0 1,0 1-1,0-1 1,1 0-1,0-1 1,-1 1-1,1 0 1,1-1-1,-1 0 1,0 1-1,1-2 1,0 1-1,-1 0 1,1 0-1,0-1 1,1 0-1,-1 0 1,0 0 0,0-1-1,1 1 1,-1-1-1,1 0 1,-1 0-1,1-1 1,0 1-1,-1-1 1,1 0-1,0 0 1,-1-1-1,1 1 1,6-3-1,0 0 0,0-1-1,-1-1 1,0 0-1,0-1 1,0 1-1,-1-2 1,1 0-1,-2 0 1,1 0-1,-1-1 0,0 0 1,10-15-1,0 0-47,-2-1 0,0-1 0,21-48 0,-24 43-94,-2 0-1,-1-1 1,-2-1-1,0 0 0,-3 0 1,0 0-1,-2-1 1,-1 1-1,-6-63 1,0 87 375,-2 16-198,-1 19-127,3 6 50,2 0 1,2 39-1,0-65 46,0 1 1,1-1 0,0 0-1,0 1 1,1-1 0,0 0-1,0 0 1,1 0-1,0 0 1,0-1 0,0 1-1,1-1 1,0 1 0,0-1-1,1 0 1,6 6-1,-9-10 2,0-1 0,-1 0 0,1 0 0,0 1 0,0-1 0,0 0 0,0-1-1,-1 1 1,1 0 0,0 0 0,1-1 0,-1 1 0,0-1 0,0 0 0,0 0 0,0 0-1,0 0 1,0 0 0,0 0 0,0 0 0,0-1 0,0 1 0,1-1 0,-1 1-1,-1-1 1,1 0 0,0 0 0,0 0 0,0 0 0,0 0 0,-1 0 0,1-1-1,0 1 1,-1 0 0,1-1 0,-1 1 0,2-3 0,6-7 6,-1 0 1,0 0 0,-1-1-1,10-19 1,-8 13 8,0 1 40,-7 10-16,1 2-1,0-1 0,1 0 0,-1 0 0,1 1 0,0 0 0,1 0 0,5-6 1,-9 11-20,0 0 1,0 1 0,-1-1 0,1 0-1,0 1 1,-1-1 0,1 1 0,0-1 0,-1 1-1,1-1 1,-1 1 0,1 0 0,-1-1-1,1 1 1,-1 0 0,1-1 0,-1 1 0,0 0-1,1 0 1,-1-1 0,0 1 0,0 0-1,1 0 1,-1-1 0,0 1 0,0 0 0,0 0-1,0 0 1,0-1 0,0 3 0,0-1 36,14 68-177,-6-26 478,19 62 0,-23-95-927,0 0 0,1 0 0,0 0 0,1 0 0,0-1 0,0 0 0,1 0 0,1-1-1,0 0 1,11 11 0,14 3-6705</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2.392"/>
    </inkml:context>
    <inkml:brush xml:id="br0">
      <inkml:brushProperty name="width" value="0.05" units="cm"/>
      <inkml:brushProperty name="height" value="0.05" units="cm"/>
      <inkml:brushProperty name="color" value="#5B2D90"/>
    </inkml:brush>
  </inkml:definitions>
  <inkml:trace contextRef="#ctx0" brushRef="#br0">213 1 11189,'0'0'4143,"-17"4"-1267,6-2-2427,5-1-289,0 0-1,0 1 0,0-1 1,0 1-1,0 0 1,1 0-1,-1 1 0,1-1 1,0 1-1,-1 1 0,1-1 1,1 1-1,-1 0 0,0 0 1,1 0-1,0 0 1,0 1-1,0 0 0,-3 5 1,-7 21 254,1 0 0,1 1 0,2 0 0,1 1 0,2 0 0,1 0 0,2 1 0,1-1 0,2 49 0,1-71-352,0 0 0,1-1-1,0 1 1,1 0 0,0-1 0,1 1-1,0-1 1,1 0 0,0 0 0,0 0-1,1-1 1,10 16 0,-10-19-136,0 0 0,1 0 0,-1-1 0,1 0 0,0 0 0,0 0 0,1-1 0,0 0 0,-1 0 0,1 0 0,0-1 0,1 0 0,-1-1 0,1 0 0,-1 0 0,1 0 0,0-1 0,9 1 0,-3-2-245,-1-1 0,1 0-1,-1-1 1,1-1 0,-1 1-1,0-2 1,0 0 0,-1-1-1,1 0 1,-1-1 0,21-13-1,-2-1-1012,0-2 0,-2-2-1,28-27 1,-37 31-749,0-1 0,-2 0 1,-1-2-1,28-46 0,-35 51 1777,-2 0 0,13-38-1,-11 8 4181,-6 0 4130,1 52-5076,12 12-2768,-10-9 129,-2-4-262,-1 1 0,1-1 0,0 0 0,0 0 0,0 0 0,0-1 0,0 0 0,1 0 0,-1 0 0,1-1 0,-1 0 0,1 0-1,0 0 1,-1 0 0,1-1 0,0 0 0,-1 0 0,1-1 0,0 0 0,-1 0 0,1 0 0,0-1 0,-1 1 0,0-1 0,7-3 0,-6 2 93,0 0 1,0-1-1,0 1 1,-1-1-1,1 0 1,-1-1-1,0 1 1,0-1-1,-1 0 0,1 0 1,-1 0-1,0-1 1,-1 0-1,1 1 1,-1-1-1,0-1 1,-1 1-1,1 0 1,-1-1-1,-1 1 1,2-8-1,-2 12-41,-1-1 0,1 1 0,-1-1-1,0 1 1,0-1 0,0 1 0,-1-1 0,1 1-1,0-1 1,-1 1 0,0-1 0,1 1 0,-1-1-1,0 1 1,0 0 0,-1 0 0,1-1 0,0 1-1,-1 0 1,1 0 0,-1 0 0,0 0 0,1 1 0,-1-1-1,0 0 1,0 1 0,0-1 0,0 1 0,-3-1-1,0 0 24,0 0 0,1 1 0,-1 0 0,0 0 0,0 1 0,0-1 0,0 1 0,0 0 0,0 0 0,-1 1 0,1 0 0,1-1-1,-1 2 1,-7 1 0,5 1-66,-1-1-1,1 1 0,-1 1 0,2 0 1,-1 0-1,0 0 0,1 1 0,0 0 0,0 0 1,1 0-1,-1 1 0,1 0 0,1 0 1,-7 12-1,-6 15 42,-24 64 0,41-97-78,-9 23-8,1 1 0,1 0 1,1 0-1,1 1 0,-2 45 0,7-62-72,0 0-1,0 0 1,1-1-1,0 1 1,0 0-1,1-1 1,0 1-1,1-1 1,0 0-1,0 0 1,1 0-1,0 0 1,0 0-1,1-1 1,0 0-1,0 0 1,1 0-1,-1-1 1,2 1-1,10 8 1,0-5-734,1 0 0,0-1 0,0-1 0,1-1 0,0 0 0,0-1 1,0-1-1,1-2 0,33 4 0,100 2-8509</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2.814"/>
    </inkml:context>
    <inkml:brush xml:id="br0">
      <inkml:brushProperty name="width" value="0.05" units="cm"/>
      <inkml:brushProperty name="height" value="0.05" units="cm"/>
      <inkml:brushProperty name="color" value="#5B2D90"/>
    </inkml:brush>
  </inkml:definitions>
  <inkml:trace contextRef="#ctx0" brushRef="#br0">35 26 10421,'0'0'13779,"-4"-7"-12477,-10-10-774,14 17-520,0-1 0,-1 1 1,1 0-1,0 0 0,0 0 0,0 0 1,-1 0-1,1 0 0,0 0 0,0 0 1,0 0-1,-1 0 0,1 0 1,0 0-1,0 0 0,-1 0 0,1 0 1,0 0-1,0 0 0,0 0 0,-1 0 1,1 0-1,0 0 0,0 1 1,0-1-1,-1 0 0,1 0 0,0 0 1,0 0-1,0 0 0,0 1 0,0-1 1,-1 0-1,1 0 0,0 0 0,0 0 1,0 1-1,0-1 0,0 0 1,0 0-1,0 0 0,0 1 0,0-1 1,-1 0-1,1 1 0,-4 50 440,3-24-350,-3 484 1978,12-437-1997,-3-35-1992,-2-1-6570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3.429"/>
    </inkml:context>
    <inkml:brush xml:id="br0">
      <inkml:brushProperty name="width" value="0.05" units="cm"/>
      <inkml:brushProperty name="height" value="0.05" units="cm"/>
      <inkml:brushProperty name="color" value="#5B2D90"/>
    </inkml:brush>
  </inkml:definitions>
  <inkml:trace contextRef="#ctx0" brushRef="#br0">0 456 16151,'0'0'5584,"21"9"-4551,-13-5-922,10 4 112,0 0 0,1-1 0,1-1 0,-1-1-1,1 0 1,-1-2 0,23 2 0,-17-4-131,-1-1 0,1-1 0,0-1 0,0-1 1,-1-2-1,47-14 0,-60 15-85,0-1 0,0 0 0,-1 0 0,0-1 0,0-1 0,0 0 0,-1 0 0,0-1 0,-1 0 0,0-1 0,0 0 0,-1 0 0,0 0 0,0-1 0,-1 0 0,0 0 0,4-13 0,-1-3-8,-2 0 0,-1-1 0,-1 0 0,-2 0-1,0-1 1,-2 1 0,-3-46 0,2 72 2,0-5 13,0 2 7,0 1 0,1-1 0,-1 1 0,-1-1 0,1 0 0,0 1 0,-1-1 0,0 1 0,0-1 0,0 1 0,0-1 0,0 1 0,-1 0 0,1 0 0,-1 0 0,0 0 0,0 0 0,-3-3 0,5 6-11,-1 0-1,0 0 0,1 0 0,-1 0 0,0 0 0,0 0 0,1 0 0,-1 0 1,0 0-1,1 1 0,-1-1 0,0 0 0,1 0 0,-1 1 0,1-1 0,-1 1 0,0-1 1,1 0-1,-1 1 0,1-1 0,-1 1 0,1-1 0,-1 1 0,1 0 0,0-1 0,-1 1 1,1-1-1,-1 1 0,1 0 0,0-1 0,0 1 0,-1 0 0,1-1 0,0 1 1,0 1-1,-10 23-6,1 0 0,1 1 0,1 0-1,2 1 1,0-1 0,0 33 0,3 172 27,4-153-27,-2-56-4,3 54-51,-2-70 29,0 0-1,0 0 0,0 0 1,1-1-1,0 1 1,0 0-1,0-1 1,1 1-1,6 8 1,-8-12-28,0-1 1,0 0-1,1 1 1,-1-1-1,0 0 1,1 0-1,-1 0 1,1 0-1,-1 0 1,1-1-1,-1 1 1,1 0-1,0-1 1,-1 1-1,1-1 1,0 1-1,-1-1 1,1 0-1,0 0 0,0 0 1,-1 0-1,1 0 1,0 0-1,0 0 1,-1-1-1,1 1 1,0-1-1,-1 1 1,1-1-1,0 1 1,2-3-1,3-1-23,1 0 0,-1-1-1,-1 0 1,1 0 0,6-7 0,96-107-60,-75 79 85,73-67-1,-105 106 58,-1 0 0,1-1-1,-1 1 1,1 0 0,0 0-1,-1 0 1,1 0 0,0 1-1,0-1 1,0 0-1,0 1 1,0-1 0,0 1-1,0 0 1,0-1 0,0 1-1,0 0 1,0 0 0,-1 0-1,1 1 1,0-1-1,0 0 1,0 1 0,2 0-1,2 2 18,0 0-1,0 1 0,-1-1 0,0 1 0,10 9 0,7 5-7,-5-7 6,0-1 0,1 0 0,0-2 0,1 0 0,-1-1 0,2-1 1,-1-1-1,0-1 0,1 0 0,0-1 0,0-2 0,0 0 0,0-1 0,27-3 0,-39 2-11,-1 0 0,0-1 0,0 0 0,-1 0 0,1 0-1,0-1 1,-1 0 0,1 0 0,-1-1 0,0 0-1,0 0 1,0 0 0,-1-1 0,0 0 0,0 0 0,0 0-1,0-1 1,-1 1 0,0-1 0,0 0 0,0 0-1,-1-1 1,0 1 0,0-1 0,-1 0 0,1 1-1,-2-1 1,1 0 0,-1 0 0,0-1 0,0 1 0,-1 0-1,0 0 1,-1-12 0,0 15 15,0 1 0,1 0 0,-1 0 0,0-1 0,0 1 0,-1 0 0,1 0 0,-1 0 0,1 1 0,-1-1 0,0 0 0,0 1 0,0-1 0,-1 1 0,1-1 0,0 1 0,-1 0 0,0 0 0,1 0 0,-1 0 0,0 1 0,0-1 0,0 1 0,0 0 0,0 0 0,-1 0 0,1 0 0,-4 0 0,1-1 72,0 1 0,0 0 0,0 1 0,0 0 1,0 0-1,0 0 0,0 0 0,0 1 0,0 0 0,0 1 0,0-1 1,0 1-1,0 0 0,1 1 0,-8 3 0,4 1-68,-1 1-1,2 0 0,-1 1 1,1 0-1,0 0 1,1 1-1,0 0 1,1 0-1,0 0 1,0 1-1,1 0 1,1 0-1,0 1 0,-3 14 1,0 2 5,1 0 0,1 0 0,2 0 1,0 57-1,4-75-59,-1 0 1,2-1 0,-1 1 0,1-1 0,1 0-1,0 1 1,0-1 0,1-1 0,0 1 0,0 0-1,1-1 1,0 0 0,1 0 0,-1 0-1,13 11 1,-6-8-143,0-1 0,1 0-1,0-1 1,1-1 0,0 0-1,0-1 1,0 0 0,27 8-1,-23-10-943,1 0 0,27 3 0,24-5-3981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5.400"/>
    </inkml:context>
    <inkml:brush xml:id="br0">
      <inkml:brushProperty name="width" value="0.05" units="cm"/>
      <inkml:brushProperty name="height" value="0.05" units="cm"/>
      <inkml:brushProperty name="color" value="#5B2D90"/>
    </inkml:brush>
  </inkml:definitions>
  <inkml:trace contextRef="#ctx0" brushRef="#br0">38 253 10645,'0'0'9564,"5"26"-9252,-1-8-160,6 34 418,8 91 0,-17 141 630,-1-279-1188,0-1-1,0 1 1,-1-1 0,1 1-1,-1-1 1,0 0-1,0 1 1,-1-1 0,1 0-1,-1 0 1,0 1 0,0-1-1,0-1 1,-1 1-1,0 0 1,-2 3 0,4-7-5,0 0 1,1 0-1,-1 0 1,1 0-1,-1 0 1,1 0 0,-1 0-1,0 0 1,1 0-1,-1 0 1,1 0-1,-1 0 1,1 0 0,-1-1-1,0 1 1,1 0-1,-1 0 1,1-1-1,-1 1 1,1 0 0,-1-1-1,1 1 1,0 0-1,-1-1 1,1 1-1,-1-1 1,1 1-1,0-1 1,-1 1 0,1-1-1,0 1 1,-1-1-1,1 1 1,0-1-1,0 1 1,0-1 0,0 1-1,-1-1 1,1 0-1,0 0 1,-7-30 102,6 28-96,-10-87-116,3-1-1,6-110 0,1 38 121,-1 56 379,21 128-375,2 4-53,1-1 1,2-2 0,33 27-1,-49-43 49,1 0 0,0 0 0,0-1 0,0 0 0,1 0-1,0-1 1,0 0 0,0-1 0,0 0 0,1-1 0,-1 0 0,1-1 0,-1 0-1,16 0 1,-23-2 34,0 1 0,0-1 0,0 0 0,-1 0 1,1 0-1,0 0 0,0 0 0,0 0 0,-1-1 0,1 0 0,-1 1 0,1-1 0,-1 0 0,0 0 0,0 0 0,3-4 0,0 0 26,-1 0-1,0-1 0,0 0 1,0 0-1,-1 0 1,3-8-1,2-10 74,-2 0 1,6-45-1,-4-61 91,-8 118 543,0 54-829,2 1 0,1-1-1,2 0 1,2 0 0,2 0 0,1-1-1,3-1 1,1 0 0,32 63-1,-32-74-87,2-1 0,1-1 0,1 0 0,1-1 0,2-2-1,39 37 1,-52-53 26,1 0 0,0-1 0,0 0 1,1 0-1,0-1 0,0-1 0,0 0 0,1 0 0,18 4 0,-20-7 72,-1 0 1,1-1-1,-1 0 1,1 0 0,-1-1-1,1 0 1,-1-1-1,1 0 1,-1 0-1,0 0 1,0-1-1,0 0 1,0-1-1,8-5 1,1-2 38,-1 0-1,0-1 1,0-1 0,-2 0-1,1-1 1,-2-1 0,0 0-1,18-27 1,-23 30 20,-1-1 1,0 0-1,-1 0 1,0 0-1,-1-1 1,0 0-1,-1 0 1,-1 0-1,0 0 1,-1-1-1,-1 1 1,0-23-1,-1 34-3,-1 0-1,1 1 0,-1-1 0,0 0 1,0 0-1,0 0 0,0 0 0,-1 1 0,1-1 1,-1 0-1,1 1 0,-1 0 0,0-1 1,0 1-1,0 0 0,0 0 0,-1 0 0,1 0 1,0 0-1,-1 1 0,0-1 0,1 1 1,-1-1-1,0 1 0,1 0 0,-1 0 0,0 0 1,0 1-1,0-1 0,-4 0 0,-4 0 27,0 0 1,0 0-1,0 1 0,1 1 0,-1-1 0,0 2 0,-16 3 1,15-1-43,1 1 1,0-1 0,0 2-1,0-1 1,1 2 0,0-1-1,0 2 1,1-1-1,0 1 1,0 0 0,1 1-1,0 0 1,0 1 0,-10 15-1,12-16-17,1 0 0,0 0-1,0 1 1,1-1 0,0 1-1,1 0 1,0 0 0,1 0-1,-1 1 1,2-1 0,0 0-1,0 1 1,1-1 0,0 1 0,1-1-1,0 1 1,3 11 0,-3-18-9,0-1 0,0 0 1,1 1-1,-1-1 1,1 0-1,0 0 1,0 0-1,0 0 1,0-1-1,0 1 1,1 0-1,-1-1 1,1 0-1,0 1 1,0-1-1,0 0 1,0-1-1,3 3 1,0-2-35,1 1 0,-1-1 1,1-1-1,-1 1 1,1-1-1,0 0 0,0-1 1,-1 0-1,8 0 1,0-1-9,0-1 0,0 0 0,-1-1 0,1 0 0,-1-2 0,1 1 0,-2-1 0,22-12 0,-17 5 209,-1-1-1,0 0 1,0-1 0,-1-1 0,-1 0-1,12-17 1,-18 28 815,-2 15-694,-1 25-506,-3-27 321,38 173-128,-23-116 29,-2 0 0,5 75 0,-17-100 18,-2 1 0,-2-1 1,-1 1-1,-3-1 0,-1 0 1,-2 0-1,-16 48 0,1-22 22,-2-1 0,-4 0 0,-2-2 1,-46 69-1,72-127-27,0 1 0,0-1 1,0 0-1,-1 0 1,-7 6-1,11-11-2,1 0-1,0 0 1,-1 0 0,1 0-1,-1 0 1,1 0-1,-1-1 1,1 1-1,-1 0 1,0-1-1,1 1 1,-1-1 0,0 0-1,1 0 1,-1 1-1,0-1 1,0 0-1,1 0 1,-1-1-1,0 1 1,1 0-1,-1 0 1,0-1 0,1 1-1,-1-1 1,0 0-1,1 1 1,-1-1-1,1 0 1,-3-2-1,-2-5-21,0 0-1,0 0 0,1-1 0,0 0 1,0 0-1,1-1 0,1 1 0,-1-1 1,-3-19-1,-1-3-150,1-1-1,2 0 1,1 0-1,2 0 1,1 0-1,1-1 1,2 1-1,2 0 1,1 0-1,1 0 1,2 1 0,1 0-1,1 0 1,2 1-1,1 0 1,2 1-1,28-44 1,-15 35-295,1 1-1,3 1 1,62-57 0,121-82-1007,-142 119 1539,-50 39 602,35-37 0,-15-1 5098,-37 51-3656,-6 14-3854,0-6-36,0 6-4470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6.810"/>
    </inkml:context>
    <inkml:brush xml:id="br0">
      <inkml:brushProperty name="width" value="0.05" units="cm"/>
      <inkml:brushProperty name="height" value="0.05" units="cm"/>
      <inkml:brushProperty name="color" value="#5B2D90"/>
    </inkml:brush>
  </inkml:definitions>
  <inkml:trace contextRef="#ctx0" brushRef="#br0">215 45 4530,'0'0'10608,"-2"-8"-9112,1 6-1408,1 0-1,-1 0 0,0-1 1,1 1-1,-1 0 0,0 0 1,0 0-1,-1 0 0,1 0 0,0 1 1,-1-1-1,1 0 0,-1 0 1,0 1-1,-3-3 0,3 3-51,0 0 0,0 1-1,0-1 1,0 1 0,0 0-1,0-1 1,-1 1 0,1 0-1,0 0 1,0 0 0,0 1-1,0-1 1,-1 0-1,1 1 1,0 0 0,0-1-1,0 1 1,0 0 0,0 0-1,0 0 1,0 0 0,-2 3-1,-9 4 120,1 0 0,1 2 0,0-1 0,0 1 0,1 1-1,1 0 1,-17 24 0,21-29-129,1 1 0,0 0-1,0 0 1,0 1 0,1-1 0,0 1 0,1 0-1,-1-1 1,2 1 0,-1 0 0,1 0 0,0 1-1,1-1 1,0 0 0,1 15 0,0-21-28,-1-1-1,0 0 1,1 0 0,-1 0 0,0-1-1,1 1 1,-1 0 0,1 0 0,0 0 0,-1 0-1,1 0 1,0 0 0,0-1 0,-1 1 0,1 0-1,0-1 1,0 1 0,0-1 0,0 1 0,0-1-1,0 1 1,0-1 0,0 1 0,1-1-1,32-1 9,-25-1 6,-1 0 0,0-1 0,0 0-1,0 0 1,13-9 0,-3-2 40,-1 0 0,-1-1 1,0-1-1,-1 0 0,-1-1 0,-1-1 0,0 0 0,13-26 1,-17 29 1915,-9 25 444,-2 10-2791,-3 53-9,1-19 394,3 65 0,2-104-698,0 0-1,1 0 1,1 0 0,0-1 0,1 1-1,1-1 1,0 0 0,1 0-1,8 14 1,14 10-9080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7.645"/>
    </inkml:context>
    <inkml:brush xml:id="br0">
      <inkml:brushProperty name="width" value="0.05" units="cm"/>
      <inkml:brushProperty name="height" value="0.05" units="cm"/>
      <inkml:brushProperty name="color" value="#5B2D90"/>
    </inkml:brush>
  </inkml:definitions>
  <inkml:trace contextRef="#ctx0" brushRef="#br0">0 7 11573,'0'0'9690,"0"20"-9404,22 352 773,-8-288-827,-11-82-141,1-8 29,25-59-34,3 1 0,3 2 1,2 2-1,68-85 1,-91 132-71,-7 14 26,-3 23 65,-4-16-86,2 29 58,2 0-1,12 59 0,-13-84-62,1 1-1,0-1 1,0 0 0,1 0-1,1-1 1,0 1-1,0-1 1,1-1-1,1 1 1,0-1-1,12 13 1,-17-21-21,-1 0 0,1 1 0,-1-1 0,1 0 0,0 0 0,0-1 0,0 1 0,0-1 0,0 1 0,0-1 0,1 0 0,-1 0 0,0 0 0,1-1 0,-1 1 0,1-1 0,-1 0 0,0 1 0,1-2 0,5 0 0,-4 0-16,0-1 0,0 0 0,-1 0 1,1 0-1,-1-1 0,1 0 0,-1 0 0,0 0 1,0 0-1,0-1 0,0 1 0,4-6 1,6-11-133,0 0 0,-1-1 0,-2 0 1,15-34-1,-10 15-546,-1 0 0,15-75 0,-22 43 4135,-7 208-2761,-2 159-2105,-1-281-2836</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8.016"/>
    </inkml:context>
    <inkml:brush xml:id="br0">
      <inkml:brushProperty name="width" value="0.05" units="cm"/>
      <inkml:brushProperty name="height" value="0.05" units="cm"/>
      <inkml:brushProperty name="color" value="#5B2D90"/>
    </inkml:brush>
  </inkml:definitions>
  <inkml:trace contextRef="#ctx0" brushRef="#br0">0 0 18056,'0'0'4066,"80"29"-14791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5.528"/>
    </inkml:context>
    <inkml:brush xml:id="br0">
      <inkml:brushProperty name="width" value="0.05" units="cm"/>
      <inkml:brushProperty name="height" value="0.05" units="cm"/>
      <inkml:brushProperty name="color" value="#5B2D90"/>
    </inkml:brush>
  </inkml:definitions>
  <inkml:trace contextRef="#ctx0" brushRef="#br0">24 0 7251,'0'0'12326,"2"13"-10963,-15 222 1793,1 32-2153,12-259-1003,0-1-1,1 1 0,0-1 0,0 0 0,1 1 0,0-1 0,0 0 0,1 0 0,0 0 0,0 0 0,1 0 0,4 6 0,-4-8-1,-1-1 0,1 0 0,0-1 0,0 1 0,0-1 0,0 0 0,1 0 0,-1 0 0,1 0 0,0-1 0,0 1 0,0-2 0,0 1 0,0 0 0,0-1 0,1 0 0,10 1 0,3-1-216,1 0-1,0-1 0,-1-1 0,1-1 0,0-1 0,-1-1 1,24-7-1,-33 7 49,0 1 1,0-1 0,-1-1 0,0 0 0,0 0-1,0-1 1,-1 0 0,1 0 0,-2-1 0,1 0-1,-1-1 1,0 1 0,0-1 0,-1-1 0,9-14-1,-13 20-215,0-1-1,-1 1 0,1-1 1,-1 0-1,1 0 0,-1 1 1,0-1-1,-1 0 0,1 0 1,-1 0-1,0 0 0,0 0 1,0 0-1,0 0 0,-2-6 1,-12-18-5138</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8.852"/>
    </inkml:context>
    <inkml:brush xml:id="br0">
      <inkml:brushProperty name="width" value="0.05" units="cm"/>
      <inkml:brushProperty name="height" value="0.05" units="cm"/>
      <inkml:brushProperty name="color" value="#5B2D90"/>
    </inkml:brush>
  </inkml:definitions>
  <inkml:trace contextRef="#ctx0" brushRef="#br0">62 255 15191,'0'0'8020,"3"20"-7612,4 16-291,12 79 1310,5 123 1,-24-232-1391,-4 233 725,2-209-916,-2 0 1,-1-1-1,-2 1 0,0-1 1,-22 50-1,28-75-2,-1 1-1,1-1 1,-1 0-1,0 0 1,-1 0-1,1-1 1,-1 1-1,1 0 1,-1-1 0,0 0-1,0 0 1,-1 0-1,-6 5 1,10-7 138,-1-1 1,1 0-1,-1 0 1,1 0-1,0 0 1,-1 0-1,1 0 1,0 0-1,-1 0 1,1 0-1,-1 0 1,1 0-1,0 0 1,-1 0-1,1 0 0,0 0 1,-1 0-1,1 0 1,-1 0-1,1 0 1,0 0-1,-1-1 1,1 1-1,0 0 1,-1 0-1,1 0 1,0-1-1,-1 1 1,1 0-1,0-1 1,0 1-1,-1 0 1,1 0-1,0-1 1,0 1-1,0-1 1,0 1-1,-1 0 1,1-1-1,0 1 1,0 0-1,0-1 0,0 1 1,0 0-1,0-1 1,0 0-1,-2-24-57,2 19-43,0-25 38,1-1-1,1 0 1,2 0 0,1 1-1,2-1 1,1 1-1,1 1 1,2 0-1,1 0 1,1 1-1,1 1 1,30-44 0,-41 67 129,1 0 0,0 0 1,0 1-1,0-1 1,0 1-1,1 0 1,-1 0-1,1 1 1,0-1-1,0 1 1,1 0-1,-1 1 1,1-1-1,-1 1 1,1 0-1,0 0 1,0 1-1,0-1 0,9 1 1,-8 1-29,0 1 0,0 0 0,0 0 0,-1 1-1,1 0 1,-1 0 0,1 0 0,-1 1 0,0 0 0,0 0 0,0 1 0,0 0 0,0 0-1,-1 0 1,0 0 0,7 9 0,44 50-2,-44-46-8,1-2-1,1 0 0,0 0 0,0-2 1,2 1-1,0-2 0,17 11 0,-30-21-3,0-1-1,0 0 1,0 1-1,0-1 1,0 0-1,0-1 1,0 1-1,0-1 1,0 1-1,0-1 1,0 0-1,1 0 1,-1 0-1,0 0 1,0-1-1,0 1 1,0-1-1,0 0 1,0 0-1,0 0 1,0 0-1,0-1 1,0 1-1,-1-1 1,1 0-1,0 1 1,-1-1-1,0 0 1,1-1-1,-1 1 1,0 0-1,0-1 1,0 1-1,0-1 1,-1 1-1,1-1 1,1-4-1,6-12 125,0 0 0,-1-1 0,-1 0 0,6-30-1,-8 28 69,24-87 2066,-30 140-2268,3-1 1,0 0-1,2 0 1,1 0-1,2 0 1,12 36-1,-13-52-227,-1-1 1,2 0-1,-1 0 0,2-1 1,0 1-1,0-2 0,1 1 1,1-1-1,0 0 0,0-1 1,1-1-1,0 1 0,1-2 1,0 1-1,19 9 0,-21-14 55,1 0-1,-1-1 0,1 0 1,0 0-1,-1-1 0,1-1 1,0 0-1,0 0 0,0-1 1,1 0-1,-1-1 0,0 0 1,-1-1-1,1 0 0,0-1 1,0 0-1,-1-1 0,0 0 1,0-1-1,0 0 0,0 0 1,11-9-1,-10 7 155,-1-1 0,0 0 0,0 0-1,0-1 1,-1-1 0,-1 1 0,0-2 0,0 1 0,-1-1 0,0 0-1,-1 0 1,0-1 0,-1 1 0,0-2 0,-1 1 0,0 0 0,-1-1-1,2-21 1,-4 30 99,-1 0 0,0-1 0,0 1-1,0 0 1,-1 0 0,0-1-1,0 1 1,0 0 0,0 0 0,0 0-1,-1 0 1,0 0 0,0 1 0,0-1-1,0 0 1,-1 1 0,1-1-1,-1 1 1,0 0 0,0 0 0,0 0-1,0 0 1,-1 1 0,1-1 0,-7-3-1,3 3 71,-1 0 1,0 0-1,0 1 0,0 0 1,0 0-1,0 1 0,0 0 0,0 0 1,-1 1-1,1 0 0,0 0 1,-14 3-1,16-1-115,0-1 0,0 1 0,1 0 1,-1 0-1,1 0 0,0 1 0,-1 0 1,1 0-1,1 0 0,-1 1 0,0-1 1,1 1-1,-5 5 0,1 0-2,1 0-1,1 0 0,-1 1 1,2 0-1,-1 0 1,-5 15-1,3-1 2,0 1 0,2 0 0,0 0 0,2 0 0,-2 34 0,6-51-27,-1 0 0,1 0 1,1 0-1,-1 0 1,1 0-1,1-1 0,0 1 1,4 13-1,-5-19-3,0 0-1,0-1 1,-1 0 0,1 1-1,1-1 1,-1 1 0,0-1-1,0 0 1,0 0-1,1 0 1,-1 0 0,0 0-1,1 0 1,-1 0 0,1 0-1,0 0 1,-1-1-1,3 1 1,-1 0-1,1-1 0,-1 0 0,0 0 0,0 0 0,1 0 0,-1 0 0,0-1 0,0 0 0,0 0 0,0 0 0,0 0 0,0 0 0,4-2 0,9-6 4,-1 0 1,-1-1-1,0 0 0,0-1 1,-1-1-1,16-16 0,66-89-111,-65 74-269,-3-1 1,-1-1 0,-3-1-1,-1-2 1,-3 0 0,19-71-1,-21 49 600,-3 0 1,-3-1-1,-3 0 0,-1-77 1,-12 111 1878,-5 29-711,-8 19-550,9 0-773,1 0-1,1 0 1,-1 1-1,2 0 1,0 0-1,-7 19 0,-24 87 145,36-113-193,-17 74 234,4 2 0,3 0 0,4 0 0,5 127 0,3-171-226,2 1 0,10 52 1,-11-77-43,2 0 0,0 1 0,0-1 1,1-1-1,1 1 0,0-1 0,1 0 0,0 0 1,15 17-1,-18-25-48,-1 0 0,1 0 0,0-1 0,1 1 0,-1-1 0,0 0 0,1 0 0,0-1 0,-1 0 0,1 1 0,0-2 0,0 1 1,0 0-1,1-1 0,-1 0 0,0 0 0,0-1 0,1 0 0,-1 1 0,0-2 0,1 1 0,-1-1 0,0 1 0,0-2 0,0 1 0,1 0 0,-1-1 0,6-3 1,6-3-22,-1 0 1,-1-2 0,1 1 0,-2-2-1,1 0 1,-1-1 0,12-13 0,0-3-191,0-1 1,-2-1 0,-2 0 0,26-47 0,-38 60 53,-1 0 0,-2-1 0,1 0 0,-2 0 0,-1 0 0,0-1 0,-1 0 0,-1 0 0,-1 0 0,0-31 0,-2 47 220,0 1 0,0 0 0,0 0 0,-1-1 0,1 1 0,-1 0 0,1 0 0,-1 0 0,0 0 0,0 0 0,0 0 0,0 0 0,0 0 0,0 0 0,-1 0 0,1 1 0,-1-1 0,1 0 0,-1 1 0,1 0 0,-1-1 0,0 1 0,0 0 0,0 0 0,0-1 0,0 2 0,0-1 0,0 0 0,0 0 0,-4 0 0,3 0 29,-1 1 1,1 0-1,0 0 0,0 0 1,0 1-1,-1-1 1,1 1-1,0 0 0,0 0 1,0 0-1,0 0 0,0 0 1,0 0-1,0 1 1,0 0-1,1-1 0,-1 1 1,1 0-1,-1 1 1,1-1-1,-3 3 0,0 2 5,-1 1-1,1 0 1,1 0 0,0 0-1,0 1 1,0 0 0,1-1-1,1 1 1,-1 0 0,1 1-1,1-1 1,0 0-1,0 0 1,1 1 0,1 12-1,-1-9 8,2 0-1,0-1 0,0 1 0,1-1 1,1 0-1,0 0 0,0 0 1,2 0-1,-1-1 0,14 21 0,-6-15 53,-8-8-15,1 0 1,0-1 0,0 0-1,1 0 1,0 0 0,0-1-1,1 0 1,0-1 0,0 0 0,10 6-1,27-11-2742,-22-1-2106</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9.361"/>
    </inkml:context>
    <inkml:brush xml:id="br0">
      <inkml:brushProperty name="width" value="0.05" units="cm"/>
      <inkml:brushProperty name="height" value="0.05" units="cm"/>
      <inkml:brushProperty name="color" value="#5B2D90"/>
    </inkml:brush>
  </inkml:definitions>
  <inkml:trace contextRef="#ctx0" brushRef="#br0">89 120 5827,'0'0'13440,"-11"-1"-12100,5 0-1157,4 0-153,0 0 1,0 1-1,0-1 0,0 1 0,0 0 0,0 0 1,0-1-1,0 1 0,0 0 0,0 1 0,0-1 0,0 0 1,0 1-1,1-1 0,-1 1 0,0-1 0,0 1 0,0 0 1,0 0-1,1 0 0,-1 0 0,0 0 0,1 0 1,-1 0-1,1 0 0,-1 1 0,1-1 0,0 1 0,0-1 1,-1 1-1,1 0 0,0-1 0,0 1 0,1 0 0,-2 1 1,-1 7 81,1 0-1,-1 0 1,2 0 0,-1-1 0,2 2 0,-1-1 0,1 0 0,3 17 0,-3-23-98,1 0-1,0 0 1,0 0 0,1 0 0,-1 0-1,1 0 1,0 0 0,0 0 0,0-1-1,0 1 1,1-1 0,-1 0-1,1 1 1,0-1 0,0 0 0,0-1-1,1 1 1,-1 0 0,1-1 0,-1 0-1,1 0 1,7 3 0,-3-2 67,0 0-1,1-1 1,-1 0-1,1-1 1,-1 0 0,1 0-1,-1-1 1,1 0 0,-1 0-1,1-1 1,-1 0 0,1-1-1,-1 0 1,0 0-1,1 0 1,-1-1 0,-1-1-1,1 1 1,10-8 0,-13 8-6,0-1 1,0 0 0,0 0 0,-1-1 0,0 1-1,1-1 1,-2 0 0,1 0 0,-1 0 0,0-1-1,0 1 1,0-1 0,-1 0 0,1 0 0,-2 0-1,1 0 1,-1 0 0,1 0 0,-2 0 0,1 0-1,-1 0 1,0-1 0,0 1 0,-1 0 0,1 0-1,-1-1 1,-3-6 0,1 4-147,-1 0 1,0 0-1,0 1 1,-1-1-1,0 1 1,-1 0-1,0 1 1,0-1-1,0 1 1,-1 0-1,0 1 1,-1 0-1,1 0 0,-1 0 1,-15-7-1,14 8-1430,1 1-1,-1 0 1,1 1-1,-1 0 1,-13-3-1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09.738"/>
    </inkml:context>
    <inkml:brush xml:id="br0">
      <inkml:brushProperty name="width" value="0.05" units="cm"/>
      <inkml:brushProperty name="height" value="0.05" units="cm"/>
      <inkml:brushProperty name="color" value="#5B2D90"/>
    </inkml:brush>
  </inkml:definitions>
  <inkml:trace contextRef="#ctx0" brushRef="#br0">0 34 5763,'0'0'19336,"7"-9"-18306,14-14-867,-21 23-160,1-1 0,-1 1 0,1 0 0,-1 0 0,1 0 0,-1 0 0,0 0 0,1 0 0,-1 0 0,1 0 0,-1 0 0,1 0 0,-1 0 0,0 0 0,1 0 0,-1 1 0,1-1 0,-1 0 0,0 0 0,1 0 0,-1 1 0,1-1 0,-1 0 0,0 0 0,1 1 0,-1-1 0,0 0 0,0 1 0,1-1 0,-1 0 0,0 1 0,0-1 0,1 0 0,-1 1 0,0-1 0,0 1 0,4 10 85,-1 1 0,0-1 1,-1 1-1,1 15 1,0 1 156,24 322 1841,-24-236-1959,6-1 0,39 191 1,-40-274-437,1 0 1,22 50 0,-28-74 73,-1 0 0,1 0 0,1 0 0,-1-1 0,1 1 0,0-1 0,0 0 0,1 0 0,-1 0 0,1-1 1,0 0-1,0 0 0,1 0 0,-1 0 0,1-1 0,0 0 0,0 0 0,0 0 0,8 1 0,-9-3-38,0-1 1,-1 0 0,1 0 0,0 0-1,0-1 1,-1 0 0,1 0 0,-1 0-1,1 0 1,-1-1 0,1 0 0,-1 0-1,0 0 1,0 0 0,1-1 0,-2 1-1,1-1 1,0 0 0,-1 0 0,1-1-1,-1 1 1,0-1 0,0 1 0,4-7-1,0-2-608,0 1 0,0-1-1,-1 0 1,-1 0 0,0-1-1,-1 1 1,5-23 0,-6 15 104,0 0 1,-2 0-1,0-1 1,-1 1 0,-4-25-1,0 21 1752,0 1 0,-2 0-1,-17-44 1,6 31 1262,-1 1-1,-1 1 0,-2 1 1,-2 1-1,-35-40 1,51 64-1942,3 3-107,0 1-1,0-1 1,0 0 0,0 0-1,1 0 1,-4-8-1,7 12-177,0 1-1,0-1 0,0 0 0,-1 1 0,1-1 0,0 1 0,0-1 0,0 0 0,0 1 0,0-1 0,0 0 0,0 1 0,1-1 0,-1 1 0,0-1 0,0 0 0,0 1 0,1-1 0,-1 1 0,0-1 0,1 0 0,-1 1 0,0-1 0,1 1 0,0-1 0,0 0-34,1 0 1,0 0-1,0 0 1,-1 0-1,1 0 0,0 1 1,0-1-1,0 1 1,0-1-1,0 1 0,0 0 1,3 0-1,135-3-6108,-54 3-2068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0.343"/>
    </inkml:context>
    <inkml:brush xml:id="br0">
      <inkml:brushProperty name="width" value="0.05" units="cm"/>
      <inkml:brushProperty name="height" value="0.05" units="cm"/>
      <inkml:brushProperty name="color" value="#5B2D90"/>
    </inkml:brush>
  </inkml:definitions>
  <inkml:trace contextRef="#ctx0" brushRef="#br0">1 599 10293,'0'0'10010,"2"15"-9535,14 77 1155,5 140 0,-20-175-1510,1-27-88,-1 0-1,-1 0 1,-2 0-1,-1 0 1,-11 43-1,6-53-9,8-20-21,0 0 1,0 0 0,-1 0-1,1 0 1,0 1 0,0-1-1,0 0 1,0 0 0,0 0-1,0 0 1,0 0 0,0 0-1,-1 0 1,1 0 0,0 0-1,0 0 1,0 0 0,0 0-1,0 0 1,0 0 0,0 0-1,-1 0 1,1 0 0,0 0-1,0 0 1,0 0 0,0 0-1,0 0 1,0 0 0,0 0-1,-1 0 1,1 0 0,0 0-1,0 0 1,0 0 0,0-1-1,0 1 1,0 0 0,0 0-1,0 0 1,0 0 0,-1 0-1,1 0 1,0 0 0,0 0-1,0 0 1,0-1 0,0 1-1,0 0 1,0 0 0,0 0-1,0 0 1,0 0 0,0 0-1,0 0 1,0-1 0,0 1-1,0 0 1,0 0 0,0 0-1,0 0 1,0 0 0,0 0-1,0 0 1,0-1 0,-1-40 213,9-16-173,2-1-1,2 2 1,37-102 0,-21 68-22,25-95 91,60-177 271,-103 338-304,0 1 1,1-1-1,2 2 0,0-1 0,22-27 0,-31 45-69,0 0-1,0 1 0,0-1 1,1 1-1,-1 0 1,1 0-1,0 0 1,0 1-1,1-1 0,-1 1 1,1 1-1,-1-1 1,1 1-1,0 0 0,0 0 1,0 0-1,0 1 1,0 0-1,0 1 0,1-1 1,-1 1-1,0 0 1,0 0-1,0 1 0,1 0 1,-1 0-1,11 4 1,-12-3-17,-1 1 0,1-1 1,0 1-1,0 0 1,-1 1-1,0-1 0,0 1 1,0-1-1,0 1 1,0 1-1,-1-1 0,0 0 1,0 1-1,0 0 1,0-1-1,-1 1 1,0 0-1,0 1 0,0-1 1,0 0-1,-1 0 1,0 1-1,0-1 0,-1 1 1,1-1-1,-1 6 1,0 5-33,-1 0 1,0-1 0,-1 1 0,-1-1 0,0 1 0,-1-1-1,0 0 1,-10 20 0,-15 20-627,-3 0-1,-70 90 1,-27 45-5621,79-96-1792</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0.899"/>
    </inkml:context>
    <inkml:brush xml:id="br0">
      <inkml:brushProperty name="width" value="0.05" units="cm"/>
      <inkml:brushProperty name="height" value="0.05" units="cm"/>
      <inkml:brushProperty name="color" value="#5B2D90"/>
    </inkml:brush>
  </inkml:definitions>
  <inkml:trace contextRef="#ctx0" brushRef="#br0">404 253 13126,'0'0'8729,"-26"-14"-7480,9 5-1119,5 1-79,-1 2 0,0-1 0,0 2-1,-20-7 1,27 11-36,0 0 1,0 0-1,-1 0 0,1 0 0,0 1 0,-1 0 0,1 1 1,-1-1-1,1 1 0,0 0 0,0 1 0,-1-1 0,1 1 1,0 1-1,-9 4 0,-2 2-3,1 1 0,1 1 0,0 0 0,0 1 0,-24 26 0,33-32-35,1 0 0,0 0 0,1 0 1,0 1-1,0 0 0,0 0 0,1 0 0,0 0 0,0 0 1,1 0-1,0 1 0,0 0 0,1-1 0,0 1 0,0 0 1,0-1-1,2 9 0,-1-14 10,1 0 0,-1 0 0,1-1 1,0 1-1,-1 0 0,1-1 0,0 1 0,0-1 0,0 1 0,1-1 0,-1 1 1,0-1-1,0 0 0,1 0 0,-1 0 0,1 0 0,-1 0 0,1 0 0,-1 0 0,1 0 1,-1 0-1,1-1 0,0 1 0,0 0 0,-1-1 0,1 0 0,0 1 0,0-1 1,3 0-1,64 0-385,-50-1 355,29-3 175,-37 2-41,0 0 0,0 1 0,1 1 0,-1 0 0,16 2 1,-24-1-81,-1 0 0,1-1 0,0 1 0,-1 0 1,0 0-1,1 0 0,-1 1 0,0-1 0,1 1 1,-1-1-1,0 1 0,0 0 0,0 0 1,0 0-1,-1 0 0,1 0 0,0 0 0,-1 0 1,1 0-1,-1 1 0,0-1 0,0 1 0,0-1 1,0 1-1,0-1 0,-1 1 0,1 3 0,0 24-26,-2-5-1223,5-12-2543,-4-13 3506,1 0-1,-1 0 1,0 0-1,1 0 1,-1 0-1,1 0 1,-1 0-1,1 0 1,-1 0-1,0 0 1,1 0-1,-1 0 1,1 0-1,-1-1 1,0 1 0,1 0-1,-1 0 1,0 0-1,1-1 1,-1 1-1,0 0 1,1-1-552,0 0 552,-1 1-1,0 0 1,0-1-1,0 1 1,1 0-1,-1-1 1,0 1-1,0-1 1,0 0-1,13-29-3752,-1-5 3298,20-47 6666,-29 77-5311,0-1-1,0 2 1,0-1 0,0 0-1,1 1 1,0-1-1,0 1 1,0 0 0,0 0-1,1 1 1,-1-1-1,8-3 1,-9 6-571,-1 0 0,1 0 0,0 0 1,-1 0-1,1 0 0,0 1 0,0-1 0,0 1 0,0 0 1,-1 0-1,1 0 0,0 0 0,0 1 0,0-1 0,0 1 0,-1-1 1,6 3-1,-3 0 54,1-1 0,0 2 0,-1-1 0,1 1 0,-1 0 0,0 0 0,7 7 0,2 5 106,0 0 0,-2 1 0,19 31 0,-23-31-15,0 0 1,-1 0-1,-1 1 1,-1 0-1,0 0 1,-1 0-1,-1 0 1,-1 1 0,0 32-1,-3-77 155,2 0 0,0 0 0,2 0 0,1 1 0,1-1 0,1 1 0,1 0 0,13-30 0,13-14-239,58-89 0,-70 126-357,1 1 0,2 1 0,2 1 0,46-42 0,-70 69 117,0-1 0,1 1 0,-1 0-1,1 0 1,-1 1 0,1-1-1,0 1 1,0-1 0,0 1 0,0 0-1,0 0 1,0 0 0,0 0-1,0 1 1,1-1 0,3 1-1,-5 0-172,0 1-1,-1 0 0,1 0 0,-1-1 1,1 1-1,-1 0 0,1 0 0,-1 0 1,1 1-1,-1-1 0,0 0 0,0 0 0,1 1 1,-1-1-1,0 1 0,0-1 0,-1 1 1,1-1-1,0 1 0,0 0 0,-1-1 1,1 1-1,-1 0 0,1 0 0,-1-1 1,0 1-1,0 3 0,6 39-8774</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1.379"/>
    </inkml:context>
    <inkml:brush xml:id="br0">
      <inkml:brushProperty name="width" value="0.05" units="cm"/>
      <inkml:brushProperty name="height" value="0.05" units="cm"/>
      <inkml:brushProperty name="color" value="#5B2D90"/>
    </inkml:brush>
  </inkml:definitions>
  <inkml:trace contextRef="#ctx0" brushRef="#br0">409 46 11605,'0'0'11235,"-24"-11"-10304,11 5-808,3 1-44,0 0-1,0 1 0,-1 0 0,0 1 1,-13-3-1,18 5-62,1 1 1,-1 0-1,0 0 0,0 0 0,0 0 1,1 1-1,-1 0 0,0 1 1,1-1-1,-1 1 0,1 0 0,0 0 1,-1 1-1,1-1 0,-9 7 1,-10 8 73,1 1 1,1 1-1,-38 40 1,53-50-89,0 0 1,0 0-1,0 0 1,1 1-1,1 0 1,0 0-1,0 1 1,1-1-1,0 1 1,1 0-1,0 0 1,-2 23-1,5-32-9,-1 0-1,1 0 1,0 0-1,0 0 0,0 0 1,0 0-1,1 0 0,-1 0 1,0-1-1,1 1 1,0 0-1,-1 0 0,1 0 1,0 0-1,0-1 0,0 1 1,0 0-1,0-1 1,0 1-1,0-1 0,1 1 1,-1-1-1,0 0 0,1 0 1,3 3-1,-2-3-16,1 0 0,-1 0 0,1 0 0,0 0 0,-1-1 1,1 1-1,0-1 0,0 0 0,0 0 0,-1 0 0,1-1 0,6-1 0,5-2-45,1 0 0,-1-1 0,0-1 0,0-1 0,18-10 0,140-110 2169,-170 159-774,-9 153-2379,-3-63-5676,6-94-301</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1.849"/>
    </inkml:context>
    <inkml:brush xml:id="br0">
      <inkml:brushProperty name="width" value="0.05" units="cm"/>
      <inkml:brushProperty name="height" value="0.05" units="cm"/>
      <inkml:brushProperty name="color" value="#5B2D90"/>
    </inkml:brush>
  </inkml:definitions>
  <inkml:trace contextRef="#ctx0" brushRef="#br0">1 0 12054,'0'0'6218,"18"15"-5687,-7-7-439,-5-4-31,1 0 1,-1 1-1,0 0 1,-1 0-1,1 0 1,-1 1-1,0 0 1,0 0-1,-1 0 0,0 0 1,0 1-1,0-1 1,-1 1-1,0 0 1,0 0-1,-1 1 1,0-1-1,2 15 1,-2-5 38,0 15 406,-4 59 1,2-84-429,-1 0 0,0 0 0,0 0 1,0 0-1,-1 0 0,-1 0 0,1 0 0,-1-1 1,0 1-1,0-1 0,-1 0 0,0 0 0,0 0 1,-7 8-1,8-29 893,5 2-862,-1 1-1,2-1 1,0 1 0,0 0-1,1 0 1,1 0-1,0 0 1,1 1 0,11-18-1,6-7-133,42-50-1,-64 84 16,0 1 1,1-1-1,-1 1 0,0-1 0,0 1 1,1 0-1,-1-1 0,1 1 0,-1 0 1,1 0-1,-1 0 0,1 0 0,0 0 1,0 1-1,-1-1 0,1 0 0,0 1 1,2-1-1,-3 1-6,0 0 0,0 1 0,0-1 1,0 1-1,0-1 0,0 1 0,0-1 0,0 1 1,-1-1-1,1 1 0,0 0 0,0-1 0,-1 1 0,1 0 1,0 0-1,-1-1 0,1 1 0,-1 0 0,1 0 1,-1 0-1,0 0 0,1 0 0,-1 0 0,1 1 0,2 9-88,-1 1-1,0 0 0,-1-1 1,1 16-1,-2-23 118,1 107-341,21-135 544,28-43-53,-37 47-16,1 1 0,1 0-1,0 0 1,2 2 0,0 0-1,1 1 1,24-17 0,-40 31-115,0 1 1,0 0-1,0-1 1,0 1-1,0 0 1,0 1 0,1-1-1,-1 0 1,0 0-1,1 1 1,-1 0-1,1-1 1,-1 1 0,1 0-1,-1 0 1,0 0-1,1 1 1,3 0-1,-5 0-20,1 0 0,0 0 0,-1 0 0,1 0 0,-1 0 0,1 0 0,-1 1 0,1-1-1,-1 0 1,0 1 0,0 0 0,0-1 0,0 1 0,0 0 0,0-1 0,0 1 0,-1 0 0,2 2-1,1 9 6,-1 1-1,0-1 0,0 1 0,-2 0 1,0 15-1,0-18 31,-12 158-110,3-65-6047,8-78-1846</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2.563"/>
    </inkml:context>
    <inkml:brush xml:id="br0">
      <inkml:brushProperty name="width" value="0.05" units="cm"/>
      <inkml:brushProperty name="height" value="0.05" units="cm"/>
      <inkml:brushProperty name="color" value="#5B2D90"/>
    </inkml:brush>
  </inkml:definitions>
  <inkml:trace contextRef="#ctx0" brushRef="#br0">63 590 15655,'0'0'4231,"23"0"-3716,78 0-120,-93 1-336,-1-1-1,0 0 1,0-1-1,1 1 1,-1-1-1,0-1 1,0 1-1,0-1 1,0-1-1,0 1 1,-1-1-1,1 0 1,-1-1-1,1 1 1,-1-1-1,0-1 1,5-4-1,-7 3 3,0 1-1,0-1 1,0 0 0,-1 0-1,0 0 1,0-1-1,-1 1 1,0-1-1,0 0 1,-1 1 0,1-1-1,-1 0 1,-1 0-1,1 0 1,-2-10-1,1 13-48,0-1 0,0 0-1,-1 1 1,0-1-1,1 0 1,-2 1 0,1-1-1,-1 1 1,1-1-1,-1 1 1,0 0-1,-1 0 1,1 0 0,-1 0-1,0 0 1,0 1-1,0-1 1,0 1-1,0-1 1,-1 1 0,0 0-1,1 1 1,-1-1-1,0 1 1,-1-1 0,1 1-1,0 1 1,0-1-1,-1 0 1,-6 0-1,5 0 21,-1 1 1,0 0-1,1 1 0,-1 0 0,0 0 0,0 0 0,0 1 0,1 0 0,-1 0 0,1 1 0,-1-1 0,1 1 0,-1 1 0,1 0 0,0-1 1,0 2-1,0-1 0,0 1 0,1 0 0,0 0 0,-6 6 0,-1 3 11,1 0 0,0 1 0,1 1 0,1 0 0,0 0 0,1 1 0,1 0 0,0 0 0,2 1 0,-8 29 1,7-12 10,1 1 0,2 0 0,1 0 0,4 49 0,-2-77-45,0 0 1,1 0-1,0 0 0,0-1 0,1 1 0,0 0 1,0-1-1,0 0 0,1 1 0,0-1 0,1 0 0,-1 0 1,1-1-1,7 10 0,-7-12-11,1 1 0,-1-1 0,0 0 0,1 0 0,0-1-1,0 1 1,0-1 0,0 0 0,0 0 0,0-1 0,0 0 0,1 0 0,-1 0 0,0 0 0,1-1 0,-1 0 0,1 0-1,-1 0 1,7-2 0,8-2-25,-1 0-1,0-2 0,0 0 1,0-1-1,-1-1 0,0-1 1,0-1-1,-1 0 1,0-1-1,-1-1 0,24-22 1,-13 9-200,-1-1 0,-2-1 1,0-1-1,-2-1 1,29-52-1,-31 43-157,-2-1-1,-2-1 1,-1-1 0,-2 0 0,7-43-1,2-66 465,-16-1 3301,-7 169-3094,-1 1 1,-1-1-1,-1 0 1,-6 20-1,-5 24-59,-16 126-2309,9 3 0,3 194 0,20-413 1418,1-1 0,2 1 0,0-1 0,2 1 0,12-35 0,2-15 2550,-17 60-1066,1 1-1,1-1 1,1 1-1,0 0 0,1 0 1,15-27-1,-22 44-833,0 0 0,1 0 0,-1 0 1,0 0-1,0 0 0,0-1 0,0 1 0,0 0 0,1 0 0,-1 0 0,0 0 0,0 0 0,0 0 0,0 0 0,1 0 0,-1 0 0,0 0 0,0-1 0,0 1 0,1 0 0,-1 0 0,0 0 0,0 0 1,0 0-1,0 0 0,1 0 0,-1 1 0,0-1 0,0 0 0,0 0 0,1 0 0,-1 0 0,0 0 0,0 0 0,0 0 0,0 0 0,1 0 0,-1 0 0,0 1 0,0-1 0,0 0 0,0 0 1,0 0-1,0 0 0,1 0 0,-1 1 0,0-1 0,0 0 0,0 0 0,0 0 0,0 0 0,0 1 0,0-1 0,0 0 0,0 0 0,0 0 0,0 1 0,0-1 0,0 0 0,0 0 0,0 0 0,0 1 1,0-1-1,0 0 0,5 26-914,-2 8-1955,-2-9-3825,-1-19 1974</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2.966"/>
    </inkml:context>
    <inkml:brush xml:id="br0">
      <inkml:brushProperty name="width" value="0.05" units="cm"/>
      <inkml:brushProperty name="height" value="0.05" units="cm"/>
      <inkml:brushProperty name="color" value="#5B2D90"/>
    </inkml:brush>
  </inkml:definitions>
  <inkml:trace contextRef="#ctx0" brushRef="#br0">1 283 6019,'0'0'14230,"20"-2"-13056,-10 1-1017,5 0 11,0-1 1,0 0-1,0-1 1,0 0-1,-1-2 1,1 0-1,-1 0 0,20-11 1,-19 6 97,0 0 0,-1 0 0,0-1 0,-1-1 0,15-17 1,-23 24-184,0-1 0,-1 0 0,1 0 1,-2 0-1,1-1 0,-1 1 1,0-1-1,0 0 0,0 0 0,-1 0 1,0 0-1,-1-1 0,0 1 1,0 0-1,0-10 0,-2 15-81,1 0-1,0 1 1,-1-1 0,1 0-1,-1 0 1,0 0-1,0 1 1,0-1 0,0 0-1,0 1 1,0-1-1,0 1 1,0-1 0,-1 1-1,1-1 1,0 1-1,-1 0 1,1 0 0,-1 0-1,0 0 1,1 0-1,-1 0 1,0 0 0,0 0-1,1 1 1,-1-1-1,0 1 1,0-1 0,0 1-1,0 0 1,0 0-1,-3 0 1,-1-1-24,0 1 0,-1 0 0,1 0 0,-1 1 0,1 0 0,0 0-1,-1 0 1,1 1 0,-8 3 0,8-2-12,1 0 0,-1 1 0,1 0 0,0 0 0,1 0 0,-1 1 0,1-1-1,0 1 1,0 0 0,0 0 0,0 1 0,1-1 0,0 1 0,0 0 0,1 0 0,0 0 0,0 0 0,-2 8-1,2-7-23,1 1 0,-1 0 0,1-1 0,1 1-1,-1 0 1,2 0 0,-1 0 0,1 0-1,0-1 1,0 1 0,1 0 0,0-1-1,1 1 1,-1-1 0,5 8 0,4 0 42,0-1 1,1 0-1,1-1 1,0 0-1,0-1 1,1-1-1,1 0 1,19 11-1,-16-11 26,0 2 1,-1-1-1,-1 2 1,0 1-1,22 24 0,-35-34-10,0 0 0,-1-1-1,1 1 1,-1 0-1,0 0 1,0 1 0,0-1-1,-1 0 1,0 1 0,0-1-1,0 6 1,-1-9 4,0-1 1,1 1 0,-1 0 0,0-1-1,-1 1 1,1 0 0,0-1-1,0 1 1,-1-1 0,1 1-1,-1-1 1,0 1 0,1-1 0,-1 1-1,0-1 1,0 1 0,0-1-1,0 0 1,0 1 0,0-1 0,0 0-1,0 0 1,0 0 0,-1 0-1,1 0 1,0 0 0,-1 0-1,1 0 1,-1-1 0,1 1 0,-1-1-1,1 1 1,-1-1 0,1 1-1,-1-1 1,0 0 0,1 0-1,-3 0 1,3 0 11,-1 0-1,0 0 1,1 0 0,-1-1-1,1 1 1,-1-1-1,1 1 1,-1-1 0,1 0-1,0 1 1,-1-1-1,1 0 1,0 0 0,0 0-1,-1 0 1,1 0-1,0 0 1,0-1 0,0 1-1,0 0 1,0 0-1,0-1 1,1 1 0,-1-1-1,0 1 1,1-1-1,-1 1 1,1-1 0,0 1-1,-1-1 1,1 1 0,0-1-1,0 1 1,0-1-1,0 0 1,0 1 0,1-4-1,-1-3 121,0-1 1,1 1-1,0-1 1,1 1-1,0 0 0,5-14 1,8-6 23,2 1 1,0 0-1,2 1 0,1 1 1,1 1-1,28-24 1,-31 28-143,161-149-607,-177 167 475,0 1-1,0-1 1,0 0 0,0 0 0,0 1-1,1 0 1,-1-1 0,0 1 0,1 0-1,-1 0 1,1 0 0,3 0 0,-5 1-114,0 1 0,0-1 1,0 1-1,-1 0 1,1-1-1,0 1 0,-1 0 1,1 0-1,0 0 1,-1-1-1,1 1 0,-1 0 1,1 0-1,-1 0 1,0 0-1,1 0 0,-1 0 1,0 0-1,0 0 1,1 0-1,-1 0 0,0 0 1,0 0-1,0 0 1,0 0-1,-1 0 0,1 0 1,0 0-1,-1 2 1,1 36-7646</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3.980"/>
    </inkml:context>
    <inkml:brush xml:id="br0">
      <inkml:brushProperty name="width" value="0.05" units="cm"/>
      <inkml:brushProperty name="height" value="0.05" units="cm"/>
      <inkml:brushProperty name="color" value="#5B2D90"/>
    </inkml:brush>
  </inkml:definitions>
  <inkml:trace contextRef="#ctx0" brushRef="#br0">13 97 11925,'0'0'12134,"0"-13"-10909,0 2-890,0-20 109,0 24-111,0 15 206,-5 93-590,1-57 138,1-1-1,3 1 1,1 0 0,3 0 0,16 80 0,-9-86-47,1 0 0,3-1 0,0 0 0,3-1 0,26 40 0,-43-73-50,1-1 0,0 1 0,0 0 0,0-1 0,1 1 0,-1-1 0,1 0 0,-1 0 0,1 0 0,0 0 0,-1 0 0,1 0 0,0-1 0,0 1 0,5 0 0,-5-1 9,0-1 0,0 0 0,0 0 0,0-1 0,-1 1 0,1 0 0,0-1 0,0 0 0,0 0 0,-1 0 0,1 0 0,0 0 0,-1 0 0,1-1 0,-1 1 0,0-1 0,1 0 0,2-2 0,9-9-62,-1 0 0,0-1 0,-1 0 0,0 0 0,-1-2 0,-1 1 0,-1-1 0,0-1 0,-1 0 1,-1 0-1,0 0 0,8-35 0,-8 19-161,-2 0-1,-1 0 1,-1 0 0,-2-1 0,-1 1-1,-7-49 1,4 64 220,-1 1 0,0 0 0,-1 0 0,-1 0 0,-1 1 0,0-1 0,-1 2 0,-13-20 0,17 29 93,1 0 0,-2 1 0,1-1-1,0 1 1,-1 0 0,0 0 0,0 0 0,-1 1 0,1 0 0,-1 0 0,0 0-1,0 1 1,0 0 0,-1 0 0,1 0 0,-1 1 0,1 0 0,-1 0 0,0 1 0,0 0-1,0 0 1,1 0 0,-14 1 0,16 2-81,0-1 1,0 0-1,0 1 0,0 0 1,1 0-1,-1 0 0,1 0 1,-1 0-1,1 1 0,0 0 0,0-1 1,0 1-1,1 1 0,-1-1 1,1 0-1,-1 0 0,1 1 1,0-1-1,0 1 0,1 0 0,-1 0 1,1 0-1,-1 0 0,1 0 1,0 4-1,-4 13-15,1 0 1,1 0-1,0 31 1,3-36 11,1 1 1,0-1 0,1 0-1,1 0 1,1 0 0,0 0-1,2 0 1,-1-1 0,2 0-1,0 0 1,0 0 0,18 23-1,-4-8-708,35 36 0,29 22-4213,-80-83 4500,38 39-6566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5.875"/>
    </inkml:context>
    <inkml:brush xml:id="br0">
      <inkml:brushProperty name="width" value="0.05" units="cm"/>
      <inkml:brushProperty name="height" value="0.05" units="cm"/>
      <inkml:brushProperty name="color" value="#5B2D90"/>
    </inkml:brush>
  </inkml:definitions>
  <inkml:trace contextRef="#ctx0" brushRef="#br0">5 406 11669,'0'0'10213,"117"-48"-10213,-64 30-32,-3 2-96,-17 2-2321,-19-3-3490</inkml:trace>
  <inkml:trace contextRef="#ctx0" brushRef="#br0" timeOffset="1">1 142 15591,'0'0'5026,"150"-105"-5746,-68 85-2113,-9 4-2994</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4.569"/>
    </inkml:context>
    <inkml:brush xml:id="br0">
      <inkml:brushProperty name="width" value="0.05" units="cm"/>
      <inkml:brushProperty name="height" value="0.05" units="cm"/>
      <inkml:brushProperty name="color" value="#5B2D90"/>
    </inkml:brush>
  </inkml:definitions>
  <inkml:trace contextRef="#ctx0" brushRef="#br0">56 61 9364,'0'0'11936,"0"-15"-9617,-2 27-2229,0 0-1,0 0 1,-2 0 0,1 0 0,-6 11 0,-8 24 190,13-32-210,0 0 0,1 0 0,1 0 0,0 0 0,1 0 0,1 0 0,0 0 0,4 27-1,-4-41-66,1 0 0,-1 1 0,1-1 0,0 0 0,-1 0-1,1 0 1,0 0 0,0 0 0,0-1 0,0 1 0,0 0-1,0 0 1,0 0 0,0-1 0,0 1 0,0-1-1,0 1 1,0-1 0,0 1 0,1-1 0,-1 0 0,0 1-1,0-1 1,0 0 0,1 0 0,-1 0 0,0 0-1,0 0 1,1 0 0,1 0 0,1-1 1,0 1 1,0-1 0,0 0-1,0 0 1,0-1-1,0 1 1,0-1-1,4-2 1,0-1 16,-1-1 0,0 1 0,-1-2 1,0 1-1,0-1 0,0 1 0,0-2 1,-1 1-1,0 0 0,-1-1 1,0 0-1,0 0 0,4-15 0,-3 9-13,-1-1-1,-1 1 1,0-1-1,-1 1 1,-1-1-1,0 0 1,-3-24-1,2 34-30,-1 1 0,0-1 0,0 0 0,0 1 0,0-1 0,-1 1 0,0 0 0,0 0 0,0-1 0,0 1 0,-1 0 0,1 1 0,-1-1 0,0 0 0,0 1 0,-1 0 0,-4-4 0,6 5-157,-1 0 0,0 1 0,0-1 0,0 1 0,0 0 0,0 0 0,0 0 0,0 0 0,0 0 0,0 1 0,0 0 0,-1-1 0,1 1 0,0 0 0,0 0 0,-5 2 0,6-2-74,1 0 0,0 0 0,0 1 0,0-1 0,0 0 0,-1 1 0,1-1 0,0 1 0,0-1 0,0 1 0,0 0 0,0-1-1,0 1 1,0 0 0,1 0 0,-3 1 0,-5 24-9070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4.932"/>
    </inkml:context>
    <inkml:brush xml:id="br0">
      <inkml:brushProperty name="width" value="0.05" units="cm"/>
      <inkml:brushProperty name="height" value="0.05" units="cm"/>
      <inkml:brushProperty name="color" value="#5B2D90"/>
    </inkml:brush>
  </inkml:definitions>
  <inkml:trace contextRef="#ctx0" brushRef="#br0">148 1 14503,'0'0'13094,"-64"123"-13062,32-71-112,5-1-545,9-4-1680,12-12-3201</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5.289"/>
    </inkml:context>
    <inkml:brush xml:id="br0">
      <inkml:brushProperty name="width" value="0.05" units="cm"/>
      <inkml:brushProperty name="height" value="0.05" units="cm"/>
      <inkml:brushProperty name="color" value="#5B2D90"/>
    </inkml:brush>
  </inkml:definitions>
  <inkml:trace contextRef="#ctx0" brushRef="#br0">2 313 13926,'0'0'10608,"0"5"-9794,-1 38-755,0-3 148,8 75 0,-5-103-176,0-1 0,0 0 0,1 0 0,1 0 0,0 0 0,0-1 0,1 0 0,0 1 0,1-2 0,0 1 0,11 12 0,-15-19-31,0-1-1,0 0 1,0 1-1,0-1 1,1 0-1,-1 0 0,1-1 1,-1 1-1,1 0 1,0-1-1,0 0 1,-1 0-1,1 1 0,0-2 1,0 1-1,0 0 1,0-1-1,0 1 1,0-1-1,1 0 1,2 0-1,-2-1-7,0 0-1,1 0 1,-1-1 0,-1 1 0,1-1-1,0 0 1,0-1 0,-1 1 0,1 0-1,-1-1 1,0 0 0,1 0 0,3-4 0,4-8-35,0 0 1,0 0 0,-2-1-1,0 0 1,13-32 0,-12 17-172,-1-1 0,-1 1 0,-1-2 0,-2 1 0,-2-1 0,-1 1 0,-1-1 0,-2 0 0,-8-57 0,6 78 237,1 1 0,-1 0 0,-1 0 0,0 0 0,-1 1 0,-11-20 0,14 26 69,-1 1 1,1-1 0,-1 1 0,1 0-1,-1 0 1,0 0 0,0 0 0,-1 0-1,1 1 1,0-1 0,-1 1 0,0 0-1,1 0 1,-1 0 0,0 0 0,0 1-1,0 0 1,0 0 0,-1 0 0,1 0-1,-5 0 1,7 1-78,0 0 0,0 0 1,-1 1-1,1-1 0,0 1 0,0-1 0,0 1 0,-1 0 1,1 0-1,0 0 0,0 0 0,0 0 0,0 0 0,1 0 1,-1 1-1,0-1 0,0 1 0,1-1 0,-2 3 0,0 0-9,0 1-1,0-1 0,1 1 0,-1 0 0,1-1 1,0 1-1,1 0 0,-2 6 0,0 6-25,1 0 1,0 0-1,1 0 0,2 24 0,1-26-44,1-1 0,0 1 0,1-1-1,0 0 1,1 0 0,1 0 0,0-1 0,1 0 0,0 0 0,1 0-1,1-1 1,16 19 0,12 8-1812,2-1 0,46 36-1,-73-64 1027,48 38-6516</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5.635"/>
    </inkml:context>
    <inkml:brush xml:id="br0">
      <inkml:brushProperty name="width" value="0.05" units="cm"/>
      <inkml:brushProperty name="height" value="0.05" units="cm"/>
      <inkml:brushProperty name="color" value="#5B2D90"/>
    </inkml:brush>
  </inkml:definitions>
  <inkml:trace contextRef="#ctx0" brushRef="#br0">89 0 13062,'0'0'12454,"-43"102"-11782,27-42-304,2 6-16,4 2-352,6-7-64,2-11-1648,2-15-2899,0-13-6290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6.014"/>
    </inkml:context>
    <inkml:brush xml:id="br0">
      <inkml:brushProperty name="width" value="0.05" units="cm"/>
      <inkml:brushProperty name="height" value="0.05" units="cm"/>
      <inkml:brushProperty name="color" value="#5B2D90"/>
    </inkml:brush>
  </inkml:definitions>
  <inkml:trace contextRef="#ctx0" brushRef="#br0">152 720 10725,'0'0'14935,"-58"135"-13591,30-81-959,3-6-369,5-9-16,6-10-785,8-13-2144</inkml:trace>
  <inkml:trace contextRef="#ctx0" brushRef="#br0" timeOffset="1">489 1 6643,'0'0'14545,"-15"23"-14155,8-11-330,-3 2 58,1 0-1,1 1 1,0 0-1,1 1 1,1 0-1,0 0 1,1 0-1,1 1 1,0-1-1,-1 20 0,3 19 569,8 101-1,-2-129-579,0-1 0,1 1 0,2-1 0,1-1 0,20 46 0,-26-67-135,0 0-1,1 0 1,-1 0 0,1 0 0,0 0-1,0-1 1,0 1 0,1-1 0,-1 0 0,5 3-1,-6-5 9,0 0 0,-1 0-1,1 0 1,0 0-1,0 0 1,0-1 0,0 1-1,0-1 1,0 1-1,0-1 1,0 0 0,0 0-1,0 0 1,0 0-1,0 0 1,0 0 0,0-1-1,0 1 1,0-1-1,0 1 1,0-1 0,-1 0-1,1 0 1,0 1-1,0-1 1,2-2 0,3-3 3,-1 1 0,1-2-1,-1 1 1,0-1 0,0 0 0,-1 0 0,0 0 0,0-1 0,-1 0 0,5-12 0,1-3-18,-2 0 0,10-43 0,-11 32-91,-2 0 0,-1-1 0,-2 0 0,-1 1 0,-2-1 0,-7-53 0,5 78 165,0 0-1,0 0 1,0 0-1,-2 0 1,1 1-1,-1 0 1,0 0-1,-7-9 1,10 16 13,0-1-1,0 0 1,0 1-1,0-1 1,0 1 0,-1 0-1,1-1 1,-1 1 0,0 0-1,1 1 1,-1-1 0,0 0-1,0 1 1,0 0 0,0-1-1,0 1 1,-1 1 0,1-1-1,0 0 1,0 1-1,-1-1 1,1 1 0,0 0-1,-1 0 1,1 1 0,0-1-1,0 0 1,-5 2 0,5 0-36,-1 0 0,1 0 0,0 0 0,0 0 1,0 1-1,0-1 0,0 1 0,0 0 1,1 0-1,0 0 0,-1 0 0,1 0 0,0 0 1,0 1-1,1-1 0,-1 1 0,1-1 0,0 1 1,-1 4-1,-3 8-34,2 0 0,0 1 1,0 16-1,2-17-210,1 1 0,0-1 1,2 0-1,0 0 0,0 0 0,2 0 0,9 29 1,3-7-3843,38 68-1,-21-49-5278</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6.344"/>
    </inkml:context>
    <inkml:brush xml:id="br0">
      <inkml:brushProperty name="width" value="0.05" units="cm"/>
      <inkml:brushProperty name="height" value="0.05" units="cm"/>
      <inkml:brushProperty name="color" value="#5B2D90"/>
    </inkml:brush>
  </inkml:definitions>
  <inkml:trace contextRef="#ctx0" brushRef="#br0">69 0 16920,'0'0'8318,"3"19"-8270,-1-8 4,0 0-1,-1 1 1,-1-1-1,0 0 1,0 0-1,-1 1 1,-1-1-1,0 0 1,0 0-1,-1 0 1,0 0-1,-6 11 1,-2 0 73,5-10-45,-1 0-1,1 1 1,1 0-1,1 0 0,0 0 1,0 1-1,1-1 1,-1 17-1,4-28-77,0 0-1,1 0 1,-1 0 0,0 0-1,1 0 1,0 0-1,-1 0 1,1 0-1,0 0 1,0-1-1,0 1 1,0 0 0,0 0-1,1-1 1,-1 1-1,0-1 1,1 1-1,-1-1 1,1 0 0,0 1-1,-1-1 1,1 0-1,0 0 1,0 0-1,0 0 1,-1-1 0,1 1-1,0 0 1,0-1-1,0 1 1,4-1-1,9 3-17,0-1 1,0-1-1,21-1 0,-19 0 8,14 1-163,0-2 0,0-1 0,-1-2 0,38-8 0,-51 7-477,0-1 1,0 0 0,21-11-1,-25 9-677,0 0 0,0 0-1,-1-1 1,16-16 0,25-35-12978</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6.679"/>
    </inkml:context>
    <inkml:brush xml:id="br0">
      <inkml:brushProperty name="width" value="0.05" units="cm"/>
      <inkml:brushProperty name="height" value="0.05" units="cm"/>
      <inkml:brushProperty name="color" value="#5B2D90"/>
    </inkml:brush>
  </inkml:definitions>
  <inkml:trace contextRef="#ctx0" brushRef="#br0">1006 1 14006,'0'0'5171,"105"68"-3346,-51 21-769,-7 30 529,-19 20-273,-22 13-79,-6 1-369,-51-1-415,-35-15-353,-35-19-96,-37-20-16,-27-21-673,-17-13-1088,-14-23-2240,-10-23-7333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17.011"/>
    </inkml:context>
    <inkml:brush xml:id="br0">
      <inkml:brushProperty name="width" value="0.05" units="cm"/>
      <inkml:brushProperty name="height" value="0.05" units="cm"/>
      <inkml:brushProperty name="color" value="#5B2D90"/>
    </inkml:brush>
  </inkml:definitions>
  <inkml:trace contextRef="#ctx0" brushRef="#br0">100 1 12374,'0'0'4626,"-28"137"-3442,-8-3 1217,6 30-640,24 11-416,16 7-321,64 3-239,37-14-561,34-21-176,19-32-48,21-45-1201,3-41-2320,-14-32-8165</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4.814"/>
    </inkml:context>
    <inkml:brush xml:id="br0">
      <inkml:brushProperty name="width" value="0.05" units="cm"/>
      <inkml:brushProperty name="height" value="0.05" units="cm"/>
      <inkml:brushProperty name="color" value="#5B2D90"/>
    </inkml:brush>
  </inkml:definitions>
  <inkml:trace contextRef="#ctx0" brushRef="#br0">601 374 8628,'0'0'5429,"2"-22"-2409,9-72-1024,-11 84-1779,0 0 1,-1 0-1,1 0 1,-2 0-1,0 0 1,0 1-1,0-1 0,-1 1 1,-1 0-1,0-1 1,0 1-1,-7-11 1,2 7-1,1 1 0,-1 0 0,-1 1 0,0 0 0,-1 1 0,-18-15 0,24 21-148,-1 1 1,0 0 0,1 0 0,-1 0-1,0 1 1,0 0 0,-1 0 0,1 0-1,0 1 1,-1 0 0,1 0 0,-1 1-1,1-1 1,-1 2 0,1-1 0,-1 1-1,1 0 1,0 0 0,-1 0 0,1 1-1,0 0 1,0 0 0,-6 4 0,-7 3-46,0 1 0,1 1 0,0 1 1,1 1-1,-27 24 0,23-17-15,0 2-1,2 0 1,0 1-1,2 0 1,0 2-1,-19 37 1,27-42-18,0 1 0,1-1 0,2 2 0,0-1 0,1 1 1,1-1-1,1 1 0,1 1 0,1 25 0,1-41-35,0 0 0,0 0 1,1 0-1,1 0 0,-1-1 1,1 1-1,0 0 0,1-1 1,-1 1-1,1-1 0,0 0 0,1 0 1,0 0-1,6 8 0,-7-11 11,1 0-1,-1 0 1,0-1-1,1 1 1,0-1-1,0 0 1,0 0-1,0 0 1,0-1-1,0 1 0,0-1 1,0 0-1,1 0 1,-1 0-1,0-1 1,1 0-1,-1 0 1,0 0-1,1 0 1,-1 0-1,0-1 0,1 0 1,-1 0-1,7-3 1,2-1 12,1-1 0,-1-1 1,0 0-1,0-1 0,-1 0 0,0-1 0,-1 0 1,1-1-1,-2 0 0,12-14 0,15-20-28,36-57-1,16-51 4,-30 47 1343,-56 105-865,0 10 5,-1 15 36,0 165-816,3 65-1174,-5-250 1326,7 46-2007,5-24-2034,2-22-3278</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5.483"/>
    </inkml:context>
    <inkml:brush xml:id="br0">
      <inkml:brushProperty name="width" value="0.05" units="cm"/>
      <inkml:brushProperty name="height" value="0.05" units="cm"/>
      <inkml:brushProperty name="color" value="#5B2D90"/>
    </inkml:brush>
  </inkml:definitions>
  <inkml:trace contextRef="#ctx0" brushRef="#br0">0 672 5699,'0'0'13803,"1"18"-13435,-1 18-255,2 81 474,-1-107-467,0-1 1,0 1-1,1 0 1,1 0-1,-1-1 1,2 1 0,-1-1-1,1 0 1,7 13-1,-10-21-100,0 0 0,0 0 0,0 0 0,0 0 0,0 0 1,0 0-1,0 0 0,1 0 0,-1 0 0,0-1 0,0 1 0,1 0 0,-1-1 0,1 1 0,-1-1 0,0 1 0,1-1 0,-1 0 0,1 0 0,-1 1 0,1-1 0,-1 0 0,0 0 0,1-1 0,-1 1 0,1 0 0,-1 0 0,1-1 0,-1 1 0,0-1 0,1 1 0,-1-1 1,0 0-1,1 1 0,-1-1 0,2-1 0,5-4 157,0 0 0,-1 0 0,1-1 0,7-9 0,-7 7 21,37-35 303,-4 4 86,-1-1 0,55-76 1,-94 128-677,-1 1-93,1 1-1,1-1 0,-1 0 1,2 1-1,0-1 0,0 0 1,2-1-1,-1 1 0,1-1 1,1 1-1,0-1 0,0-1 0,1 1 1,1-1-1,0-1 0,0 1 1,0-1-1,1-1 0,1 1 1,0-2-1,0 1 0,12 6 1,-5-4-415,0 0 1,1-2 0,0 1 0,1-2 0,0-1-1,0 0 1,0-1 0,1-1 0,-1-1 0,35 1 0,-45-4 550,0 0 1,0-1 0,1 0 0,-1 0-1,0-1 1,0 0 0,0 0 0,0-1-1,-1-1 1,1 1 0,-1-1 0,0-1 0,0 0-1,0 0 1,-1 0 0,1-1 0,-1 0-1,-1 0 1,1-1 0,-1 0 0,0 0-1,-1-1 1,0 1 0,8-16 0,-5 1 860,-1-1 0,0 0 0,-2 1 1,-1-2-1,-1 1 0,-1 0 1,-1-1-1,-2-31 0,1 39-490,0 8-88,-1 0 1,0 0-1,0 0 1,0 0-1,-1 0 1,0 1-1,-1-1 0,1 1 1,-6-11-1,7 16-197,-1 0-1,1 0 0,0 1 0,0-1 0,-1 0 0,1 1 1,-1-1-1,0 1 0,1-1 0,-1 1 0,0 0 0,0 0 1,0 0-1,0 0 0,0 0 0,0 0 0,0 0 0,0 1 1,0-1-1,0 1 0,0 0 0,-1-1 0,1 1 0,0 0 1,0 0-1,0 0 0,0 1 0,-1-1 0,1 0 0,0 1 1,0 0-1,0-1 0,0 1 0,0 0 0,0 0 0,0 0 1,0 0-1,0 0 0,1 1 0,-3 1 0,-5 3-30,1 1 1,0 0-1,0 1 0,1-1 0,0 2 0,0-1 0,-11 18 0,-33 73-7,48-94 1,-10 21-4,2 0 0,0 1 0,2 0-1,1 1 1,1 0 0,1 0 0,2 1 0,1 0 0,1 45 0,2-70-14,0 0 0,0 0-1,1 0 1,0 0 0,-1 0 0,1-1 0,1 1-1,-1 0 1,1-1 0,-1 1 0,1-1 0,0 1-1,0-1 1,1 0 0,-1 0 0,4 4 0,-3-5 4,0 0 0,-1-1 0,1 1 0,0-1 1,0 0-1,0 1 0,0-1 0,0-1 0,0 1 0,1 0 1,-1-1-1,0 0 0,0 1 0,0-1 0,1 0 1,-1-1-1,0 1 0,0-1 0,0 1 0,5-3 0,3-1-12,0 0-1,0-1 1,0-1-1,-1 0 1,0 0-1,-1-1 1,1 0-1,-1 0 1,0-1-1,-1-1 1,0 1-1,-1-1 1,8-12-1,3-5-2,-1-1 1,-1 0-1,22-55 0,-20 31-7,-3 0-1,-1-1 1,-3-1-1,7-94 1,-10-222 1607,-8 261 541,-2 140-1953,-1 0 1,-1 0 0,-11 39-1,-4 21-140,1 62 245,1 241 0,18-349-495,1-1 0,16 89 0,-12-111-749,0 0 1,17 38-1,-16-46-606,1 0-1,0-1 1,1 0 0,18 21-1,29 15-14719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6.349"/>
    </inkml:context>
    <inkml:brush xml:id="br0">
      <inkml:brushProperty name="width" value="0.05" units="cm"/>
      <inkml:brushProperty name="height" value="0.05" units="cm"/>
      <inkml:brushProperty name="color" value="#5B2D90"/>
    </inkml:brush>
  </inkml:definitions>
  <inkml:trace contextRef="#ctx0" brushRef="#br0">149 4 11237,'0'0'10023,"0"-4"-9571,0 9-506,3 15-33,27 353 2292,-29-267-1283,-22 167 0,-79 216-264,49-282-3213,42-168-1087,7-23-2753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6.163"/>
    </inkml:context>
    <inkml:brush xml:id="br0">
      <inkml:brushProperty name="width" value="0.05" units="cm"/>
      <inkml:brushProperty name="height" value="0.05" units="cm"/>
      <inkml:brushProperty name="color" value="#5B2D90"/>
    </inkml:brush>
  </inkml:definitions>
  <inkml:trace contextRef="#ctx0" brushRef="#br0">212 11 10805,'0'0'13417,"-1"-8"-12900,0 5-485,-2 10-40,-7 46 288,-3 62 0,-1 4 251,-14 55-171,-8-3-1,-61 173 0,90-333-490,6-29 176,4-38 31,2 30-72,0 1 1,2 0-1,0 1 1,2-1-1,1 1 1,1 1 0,1 0-1,0 1 1,2 0-1,1 1 1,27-31-1,-30 38-8,0 1 0,0 1 0,1 0 0,1 1 0,0 0 0,1 1 0,0 1 0,0 0 0,1 1 0,0 1 0,0 0-1,1 1 1,0 1 0,0 0 0,1 2 0,-1 0 0,31-2 0,-39 6 1,0 0 0,0 1-1,-1 0 1,1 0 0,-1 1 0,1 0 0,-1 0 0,0 1 0,0 0-1,0 0 1,-1 1 0,1 0 0,-1 1 0,0-1 0,-1 1-1,1 1 1,-1-1 0,-1 1 0,1 0 0,-1 0 0,0 1-1,7 15 1,-4-7-2,0 2 1,-2-1-1,0 1 0,0 0 0,-2 0 1,0 1-1,-1-1 0,-1 1 0,-1 0 0,-1 19 1,-1-28-2,-1 0 0,0 0 1,-1 0-1,0 0 0,0 0 1,-1-1-1,0 1 1,-1-1-1,0 0 0,-1 0 1,1-1-1,-2 0 0,1 0 1,-1 0-1,0-1 0,-1 0 1,0 0-1,-14 9 1,-8 3 30,0-1 1,-1-1 0,0-2-1,-40 13 1,34-14-147,0-2 1,0-2-1,-1-1 1,-1-2-1,-45 3 1,79-10-69,0 0 0,1 0 0,-1 0 0,0 0 0,0-1 0,1 0 1,-1 0-1,1 0 0,-1 0 0,-6-4 0,10 5-1,0-1 0,-1-1 0,1 1 0,0 0 0,0 0 0,0 0 1,0-1-1,0 1 0,1 0 0,-1-1 0,0 1 0,1 0 0,-1-1 0,0 1 0,1-1 1,0 1-1,-1-1 0,1 0 0,0 1 0,0-1 0,0 1 0,0-1 0,0 1 0,0-1 0,1 0 1,-1 1-1,0-1 0,1 1 0,-1-1 0,1 1 0,0 0 0,-1-1 0,3-2 0,26-42-8899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6.796"/>
    </inkml:context>
    <inkml:brush xml:id="br0">
      <inkml:brushProperty name="width" value="0.05" units="cm"/>
      <inkml:brushProperty name="height" value="0.05" units="cm"/>
      <inkml:brushProperty name="color" value="#5B2D90"/>
    </inkml:brush>
  </inkml:definitions>
  <inkml:trace contextRef="#ctx0" brushRef="#br0">25 39 11461,'0'0'13241,"3"-9"-12457,9-21-619,-13 56-31,-16 86 131,13-86-167,-4 23 67,2 0 0,3 1 0,3 62 0,1-93-187,1 1 1,0-1-1,2 0 0,0 0 1,2 0-1,0-1 0,1 1 1,0-2-1,2 1 0,0-1 1,14 20-1,-20-32-39,0-1 0,0 0 0,0 0 0,1-1 1,-1 1-1,1-1 0,0 0 0,-1 1 0,2-2 0,-1 1 0,0 0 0,1-1 0,-1 0 0,1 0 0,-1 0 0,1-1 1,0 1-1,0-1 0,0 0 0,0-1 0,0 1 0,0-1 0,0 0 0,0 0 0,0-1 0,0 1 0,0-1 1,-1 0-1,1-1 0,0 1 0,0-1 0,-1 0 0,1 0 0,-1 0 0,1-1 0,-1 1 0,0-1 0,0 0 0,0 0 1,0-1-1,3-4 0,6-6 53,-1-1 1,0-1 0,-2 0 0,0 0 0,0-1-1,-2 0 1,0-1 0,-1 0 0,8-32-1,-12 39-3,0 0 0,-1 0 0,-1-1-1,0 1 1,0 0 0,-1-1 0,-1 1-1,0 0 1,0-1 0,-1 1 0,-1 0-1,0 0 1,0 0 0,-1 1 0,0-1-1,-1 1 1,-11-18 0,7 17 2,0 1-1,0-1 1,-1 2 0,-1-1 0,0 1 0,0 1 0,0 0-1,-14-7 1,-3 1 322,-1 1 0,-46-13 0,75 26-310,-1 0-1,1 0 1,0 0 0,-1 0-1,1 0 1,0 0-1,-1 0 1,1 0-1,-1 0 1,1-1 0,0 1-1,-1 0 1,1 0-1,0 0 1,-1 0 0,1-1-1,0 1 1,-1 0-1,1 0 1,0-1-1,-1 1 1,1 0 0,0 0-1,0-1 1,-1 1-1,1 0 1,0-1-1,0 1 1,0 0 0,0-1-1,-1 1 1,1 0-1,0-1 1,0 1 0,0-1-1,0 1 1,0 0-1,0-1 1,0 1-1,0 0 1,0-1 0,0 1-1,0-1 1,0 1-1,0 0 1,0-1 0,0 1-1,1 0 1,-1-1-1,0 1 1,0 0-1,0-1 1,1 1 0,-1 0-1,0-1 1,1 1-1,19-15 43,-20 15-45,24-13 32,0 1-1,1 2 1,0 0-1,1 2 1,-1 1-1,49-8 0,-4 8 107,100 0 1,-161 7-122,-1 0 0,0 1 0,0 0 0,1 0 0,-1 0 0,0 1 0,0 0 0,0 1 0,-1 0 0,1 0 0,-1 1 0,8 4 0,-10-4-13,-1-1 0,0 1 0,0 0-1,0 0 1,-1 1 0,1-1 0,-1 1-1,0 0 1,-1 0 0,1 0 0,-1 0 0,0 0-1,0 0 1,0 1 0,-1-1 0,0 1-1,0-1 1,0 11 0,1 37-1,-7 77 0,1-79-90,4 83 0,1-130 24,-1-1 0,0 1 0,1 0 0,0-1 0,0 1 0,0 0 0,0-1 0,1 1 0,-1-1 1,1 0-1,0 1 0,0-1 0,0 0 0,0 0 0,1 0 0,-1 0 0,1-1 0,0 1 0,0-1 0,0 0 0,0 1 0,3 1 0,-1-2-4,0-1 0,0 1 0,0-1-1,1 1 1,-1-2 0,0 1-1,1 0 1,-1-1 0,0 0 0,1 0-1,-1-1 1,0 0 0,1 0 0,-1 0-1,8-3 1,-2 0 120,-1-1-1,1 0 1,-1 0 0,-1-1-1,1-1 1,-1 0 0,0 0-1,0-1 1,-1 0 0,0 0-1,0-1 1,-1 0 0,-1 0-1,1-1 1,-1 0 0,-1 0-1,6-15 1,-5 11 88,0 0 0,-1 0 0,-1 0 0,-1-1 0,0 0 0,-1 1 0,0-1 0,-1 0 0,-1 0 0,-1 0 0,0 0 0,0 0 0,-5-16-1,4 24-115,-1 0-1,-1 1 0,1-1 0,-1 0 0,0 1 0,0 0 0,-1 0 0,0 0 0,0 1 0,0-1 0,0 1 0,-1 0 0,0 1 0,0-1 0,-1 1 0,1 1 0,-1-1 0,0 1 0,-10-4 0,5 3-112,0 0 0,-1 1-1,1 0 1,-1 1 0,1 0-1,-1 1 1,0 0 0,0 1-1,1 0 1,-22 5 0,32-5-77,0 0 0,-1 1 0,1 0 1,0-1-1,0 1 0,1 0 0,-1 0 1,0 0-1,0 0 0,0 0 0,1 1 1,-1-1-1,0 1 0,1-1 0,-1 1 1,1-1-1,0 1 0,-1 0 0,1-1 1,0 1-1,0 0 0,0 0 1,0 0-1,1 0 0,-1 0 0,1 0 1,-1 0-1,1 0 0,-1 1 0,1-1 1,0 2-1,-1 35-6409</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7.431"/>
    </inkml:context>
    <inkml:brush xml:id="br0">
      <inkml:brushProperty name="width" value="0.05" units="cm"/>
      <inkml:brushProperty name="height" value="0.05" units="cm"/>
      <inkml:brushProperty name="color" value="#5B2D90"/>
    </inkml:brush>
  </inkml:definitions>
  <inkml:trace contextRef="#ctx0" brushRef="#br0">1 444 7091,'0'0'8116,"20"-12"-5798,133-79 1012,-115 67-2622,140-97 1408,-152 101-1940,0-1-1,-1-1 0,-2-1 0,28-35 0,-50 57-167,1-1 1,-1 1-1,0-1 0,0 1 0,1-1 0,-1 1 0,0-1 1,0 0-1,-1 0 0,1 0 0,0 1 0,-1-1 1,1 0-1,-1 0 0,1 0 0,-1 0 0,0 0 0,0 0 1,0 0-1,0 0 0,0-2 0,-1 3-7,0 0 0,0 0 1,0 0-1,0 1 0,0-1 0,0 0 0,0 0 0,0 1 1,0-1-1,0 1 0,-1-1 0,1 1 0,0 0 0,0-1 0,-1 1 1,1 0-1,0 0 0,0 0 0,-1 0 0,1 0 0,0 0 1,-1 0-1,0 1 0,-9 0-17,0 1 0,0 0 0,1 1 0,0 0 0,-1 1 0,-12 7 0,9-3-31,1 1-1,0 0 1,1 1-1,0 0 1,1 1-1,0 1 1,0 0-1,1 0 1,1 1-1,0 0 1,1 0-1,0 1 1,1 0-1,1 1 1,0 0-1,1 0 1,0 0-1,2 0 1,0 1-1,0-1 1,1 1-1,1 0 1,1 0-1,0 0 1,1-1-1,1 1 1,0 0-1,1-1 1,1 1-1,8 21 1,2-7-39,1 0 1,27 40 0,-29-53 55,-2 1-1,0 0 1,-1 1 0,0 0-1,-2 1 1,0 0 0,-2 0 0,8 35-1,-14-52 24,0 1 0,0-1 0,0 0 0,0 0-1,-1 0 1,0 0 0,1 0 0,-1 0 0,0 0 0,0 0-1,-1 0 1,1 0 0,-1 0 0,1 0 0,-1-1 0,0 1-1,0-1 1,0 1 0,0-1 0,0 0 0,-1 0 0,1 0-1,-1 0 1,1 0 0,-1-1 0,0 1 0,0-1-1,-5 3 1,4-3-99,0 0 1,0 0-1,0 0 0,0 0 0,0 0 1,0-1-1,-1 0 0,1 0 0,0 0 0,0 0 1,0-1-1,0 0 0,0 1 0,0-1 0,0-1 1,0 1-1,0-1 0,0 1 0,1-1 1,-1 0-1,1-1 0,-5-2 0,3-1-950,0 1-1,0-1 1,1 0-1,0 0 1,-3-8-1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7.765"/>
    </inkml:context>
    <inkml:brush xml:id="br0">
      <inkml:brushProperty name="width" value="0.05" units="cm"/>
      <inkml:brushProperty name="height" value="0.05" units="cm"/>
      <inkml:brushProperty name="color" value="#5B2D90"/>
    </inkml:brush>
  </inkml:definitions>
  <inkml:trace contextRef="#ctx0" brushRef="#br0">30 0 13510,'0'0'8948,"0"125"-7923,0-36-225,0 15 97,0 6-97,2 1-208,-2-2-496,0-11-32,0-7-64,-10-11-368,2-14-977,0-14-1200,2-27-1809</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8.097"/>
    </inkml:context>
    <inkml:brush xml:id="br0">
      <inkml:brushProperty name="width" value="0.05" units="cm"/>
      <inkml:brushProperty name="height" value="0.05" units="cm"/>
      <inkml:brushProperty name="color" value="#5B2D90"/>
    </inkml:brush>
  </inkml:definitions>
  <inkml:trace contextRef="#ctx0" brushRef="#br0">0 212 13574,'10'-18'1646,"-4"5"-1228,-1 1-45,1 0-1,1 1 1,0-1-1,0 1 1,1 1-1,0 0 1,1 0-1,0 0 1,15-11 0,-12 13-8,1 0 0,0 1 0,0 0 0,1 1 0,0 1 1,0 0-1,0 1 0,28-5 0,-36 8-256,1 0 1,0 0-1,0 1 0,0 0 0,-1 0 1,1 1-1,0 0 0,0 0 1,-1 0-1,1 1 0,0 0 0,-1 0 1,0 1-1,1 0 0,-1 0 0,0 0 1,-1 1-1,1 0 0,0 0 1,-1 0-1,5 6 0,-1 2-14,0 1 1,-2 0-1,1 0 0,-2 1 0,1-1 0,-2 1 1,0 1-1,-1-1 0,0 1 0,-1 0 0,2 26 1,-2 13-1197,-8 102 0,5-152 472,-3 15-874,-5-11-4235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8.434"/>
    </inkml:context>
    <inkml:brush xml:id="br0">
      <inkml:brushProperty name="width" value="0.05" units="cm"/>
      <inkml:brushProperty name="height" value="0.05" units="cm"/>
      <inkml:brushProperty name="color" value="#5B2D90"/>
    </inkml:brush>
  </inkml:definitions>
  <inkml:trace contextRef="#ctx0" brushRef="#br0">0 39 15319,'0'0'5763,"52"-39"-6628,-44 84-447,-4 10-2402,-4-1-1616</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8.865"/>
    </inkml:context>
    <inkml:brush xml:id="br0">
      <inkml:brushProperty name="width" value="0.05" units="cm"/>
      <inkml:brushProperty name="height" value="0.05" units="cm"/>
      <inkml:brushProperty name="color" value="#5B2D90"/>
    </inkml:brush>
  </inkml:definitions>
  <inkml:trace contextRef="#ctx0" brushRef="#br0">5 124 4978,'0'0'19188,"0"0"-19149,0 0-1,0 0 1,0 0 0,-1 0 0,1 0 0,0 0-1,0 0 1,0 0 0,0 0 0,-1 0 0,1 0 0,0 0-1,0 0 1,0 0 0,-1 0 0,1 0 0,0 0 0,0 0-1,0 0 1,0 0 0,0 1 0,-1-1 0,1 0-1,0 0 1,0 0 0,0 0 0,0 0 0,0 1 0,0-1-1,0 0 1,0 0 0,-1 0 0,1 0 0,0 1 0,0-1-1,0 0 1,0 0 0,0 0 0,0 1 0,0-1-1,0 0 1,0 0 0,0 0 0,0 0 0,0 1 0,0-1-1,0 0 1,0 0 0,0 0 0,1 0 0,-1 1 0,0-1-1,0 0 1,0 0 0,0 0 0,0 0 0,0 1-1,2 22-55,1 1-1,1-1 1,1 0-1,9 29 0,7 29-11,-8 10-69,-10-59 10,1 0 1,11 34 0,-15-65 84,0-1 0,0 1 0,1-1 0,-1 1 0,0 0 0,1-1 0,-1 1 1,0-1-1,1 0 0,-1 1 0,1-1 0,-1 1 0,1-1 0,-1 0 0,1 1 0,-1-1 0,1 0 0,-1 1 1,1-1-1,0 0 0,-1 0 0,1 0 0,-1 0 0,1 1 0,0-1 0,-1 0 0,1 0 0,-1 0 0,1 0 0,0 0 1,-1 0-1,1-1 0,-1 1 0,1 0 0,0 0 0,-1 0 0,1 0 0,0-1 0,24-12 109,7-10 231,-1-1 0,-1-2-1,39-42 1,74-100 315,-70 79-650,-28 37-2,56-70 133,-108 135-321,1 0 0,0 0 1,1 1-1,0 0 0,2 0 0,-1 0 0,2 0 0,0 1 0,-1 17 0,-1 156 32,5-161 121,1 1 0,2-1 1,1 0-1,12 41 1,46 98 26,-39-109 98,29 109 1,-50-158 21,-1 1 1,-1 0-1,0 0 0,0 0 1,-1 16-1,0-23-81,-1 1-1,1 0 0,-1 0 0,0-1 0,0 1 0,0-1 1,0 1-1,0-1 0,0 1 0,-1-1 0,1 0 0,-1 1 1,0-1-1,0 0 0,1 0 0,-1 0 0,-1-1 0,1 1 1,0 0-1,0-1 0,-1 1 0,-2 1 0,-11 2-16,1 0 0,-1 0 0,1-2 0,-1 0 1,0 0-1,-1-2 0,1 0 0,0-1 0,0 0 0,-21-4 0,33 3-50,0 1-1,0-1 1,0 0-1,0 0 1,0 0 0,1 0-1,-1-1 1,0 1-1,1-1 1,-1 0-1,1 0 1,0 0 0,0-1-1,0 1 1,0-1-1,0 0 1,0 0 0,1 0-1,-1 0 1,1 0-1,-3-4 1,2-1-344,1 0-1,-1 1 1,1-1 0,1 0 0,0 0 0,0 0-1,0 0 1,1 0 0,0 0 0,1-9-1,9-78-7206</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9.196"/>
    </inkml:context>
    <inkml:brush xml:id="br0">
      <inkml:brushProperty name="width" value="0.05" units="cm"/>
      <inkml:brushProperty name="height" value="0.05" units="cm"/>
      <inkml:brushProperty name="color" value="#5B2D90"/>
    </inkml:brush>
  </inkml:definitions>
  <inkml:trace contextRef="#ctx0" brushRef="#br0">181 0 19689,'0'0'7107,"-131"66"-10948,81-35-1682</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21.763"/>
    </inkml:context>
    <inkml:brush xml:id="br0">
      <inkml:brushProperty name="width" value="0.05" units="cm"/>
      <inkml:brushProperty name="height" value="0.05" units="cm"/>
      <inkml:brushProperty name="color" value="#5B2D90"/>
    </inkml:brush>
  </inkml:definitions>
  <inkml:trace contextRef="#ctx0" brushRef="#br0">1 8 11013,'0'0'9583,"0"-7"-8161,0 10-91,16 300-822,1 7-4582,-17-255-2090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22.264"/>
    </inkml:context>
    <inkml:brush xml:id="br0">
      <inkml:brushProperty name="width" value="0.05" units="cm"/>
      <inkml:brushProperty name="height" value="0.05" units="cm"/>
      <inkml:brushProperty name="color" value="#5B2D90"/>
    </inkml:brush>
  </inkml:definitions>
  <inkml:trace contextRef="#ctx0" brushRef="#br0">375 1 11317,'0'0'9410,"4"-1"-9103,0 1-301,-1 1 1,0-1 0,0 1 0,0-1-1,0 1 1,0 0 0,0 0 0,0 1-1,0-1 1,0 1 0,0-1 0,-1 1-1,1 0 1,0 0 0,-1 0 0,0 0-1,4 5 1,43 50 209,-41-46-151,13 18-16,-2 1 0,-1 1-1,-1 0 1,-1 2-1,-3 0 1,0 0 0,-2 1-1,-1 1 1,-2-1-1,-2 2 1,-1-1 0,-2 1-1,-1-1 1,-1 1-1,-3 0 1,-1 0 0,-1-1-1,-2 0 1,-1 0 0,-2 0-1,-2-1 1,-21 48-1,9-35-13,-3-1 0,-2 0-1,-1-3 1,-3 0 0,-44 47-1,45-59-137,-1-1 0,0-1-1,-3-2 1,0-2 0,-1-1 0,-68 33-1,49-38-2289,50-36-11714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6.848"/>
    </inkml:context>
    <inkml:brush xml:id="br0">
      <inkml:brushProperty name="width" value="0.05" units="cm"/>
      <inkml:brushProperty name="height" value="0.05" units="cm"/>
      <inkml:brushProperty name="color" value="#5B2D90"/>
    </inkml:brush>
  </inkml:definitions>
  <inkml:trace contextRef="#ctx0" brushRef="#br0">420 13 7251,'0'0'8479,"-23"-4"-7239,13 3-1192,-4-2 17,0 1-1,0 0 1,0 1-1,-19 1 1,26 1-30,1 0-1,0 0 1,0 0 0,0 1 0,0 0-1,0 0 1,0 0 0,0 1-1,0 0 1,1 0 0,0 0-1,-1 1 1,1-1 0,0 1-1,1 1 1,-5 4 0,4-3-30,0 0 1,1 0-1,0 1 0,0-1 1,1 1-1,0 0 0,0 0 1,0 0-1,1 1 0,0-1 1,1 1-1,0-1 0,0 1 1,0-1-1,1 1 0,0 0 1,0-1-1,1 1 0,0 0 1,1-1-1,-1 0 0,2 1 1,3 8-1,5 11-44,1-1 1,1 0 0,1-1-1,31 39 1,-14-23 7,-9-13-334,31 52-1,-49-73 338,0 1 1,0 0 0,0 0-1,-1 0 1,-1 1 0,1-1-1,-1 1 1,-1 0-1,0-1 1,0 1 0,0 0-1,-2 9 1,0-14 105,0 0 1,0 0-1,-1 0 0,0-1 0,1 1 1,-1-1-1,-1 1 0,1-1 0,0 0 1,-1 0-1,0 0 0,0 0 1,0 0-1,0 0 0,0-1 0,0 0 1,-1 1-1,1-1 0,-1 0 0,0-1 1,1 1-1,-1-1 0,-5 2 0,-13 4 476,0-1-1,-40 6 0,56-11-524,-17 3 28,-1 0 0,0-2 0,1-1 0,-1 0 0,-42-6-1,64 5-207,0-1 0,0 1 0,1-1-1,-1 1 1,0-1 0,1 0-1,-1 0 1,1 0 0,-1 1-1,1-1 1,0-1 0,-1 1 0,1 0-1,0 0 1,0 0 0,-1-1-1,1 1 1,0 0 0,0-1-1,1 1 1,-1-1 0,0 0 0,0 1-1,1-1 1,-1 0 0,1 1-1,-1-1 1,1 0 0,0 1 0,0-1-1,0 0 1,0 0 0,0 1-1,0-1 1,0 0 0,0 0-1,1-2 1,4-43-7057</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24.647"/>
    </inkml:context>
    <inkml:brush xml:id="br0">
      <inkml:brushProperty name="width" value="0.05" units="cm"/>
      <inkml:brushProperty name="height" value="0.05" units="cm"/>
      <inkml:brushProperty name="color" value="#5B2D90"/>
    </inkml:brush>
  </inkml:definitions>
  <inkml:trace contextRef="#ctx0" brushRef="#br0">36 38 1024,'0'0'19039,"0"-6"-18020,0-19-299,0 19-371,0 9-234,0 52 86,-19 451 1519,4-299-2806,13-118-6424,2-79 1507</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25.110"/>
    </inkml:context>
    <inkml:brush xml:id="br0">
      <inkml:brushProperty name="width" value="0.05" units="cm"/>
      <inkml:brushProperty name="height" value="0.05" units="cm"/>
      <inkml:brushProperty name="color" value="#5B2D90"/>
    </inkml:brush>
  </inkml:definitions>
  <inkml:trace contextRef="#ctx0" brushRef="#br0">0 306 9172,'0'0'3727,"9"-23"-904,3-5-1871,1 0 0,17-28 1,-22 44-703,1-1 0,-1 1 0,2 1 1,0-1-1,0 2 0,1-1 0,1 2 1,20-15-1,-17 15-145,0 2 0,0-1 0,1 2-1,0 0 1,0 1 0,0 1 0,0 0 0,1 1 0,27-1 0,-39 3-97,0 1-1,0 0 1,0 0 0,0 1 0,0 0 0,0 0 0,0 0-1,0 0 1,0 1 0,0-1 0,-1 1 0,1 1 0,0-1 0,-1 0-1,0 1 1,0 0 0,0 0 0,0 1 0,0-1 0,-1 1-1,1-1 1,-1 1 0,0 0 0,0 0 0,0 1 0,-1-1 0,0 1-1,0-1 1,0 1 0,0 0 0,0 0 0,-1-1 0,0 1-1,0 0 1,0 8 0,-1 0-10,0 1-1,0-1 1,-2 0-1,1 1 1,-2-1-1,0 0 1,0 0-1,-1 0 1,-1 0-1,0-1 1,-1 0-1,0 0 1,-1 0-1,0-1 1,-1 0-1,-11 12 1,-17 18-130,-1-2 0,-70 55 0,94-82 23,2-3-16,-15 13-308,-36 24 0,55-42 446,0 1 0,0-1 1,-1-1-1,1 1 0,-1-1 0,0-1 1,0 1-1,0-1 0,0-1 0,-14 2 442,21-5-374,1 1 0,0-1 0,0 1 1,0-1-1,0 0 0,0 1 1,0-1-1,0 1 0,0-1 1,1 1-1,-1-1 0,0 1 1,2-2-1,3 3-62,0 1 0,1-1 1,-1 1-1,0 0 0,0 1 0,1-1 1,-1 1-1,0 0 0,0 0 0,-1 1 0,1-1 1,0 1-1,-1 0 0,0 1 0,0-1 1,0 1-1,0-1 0,5 8 0,11 11 98,-2 0 0,16 27 0,-33-48-115,96 170 379,-10-17-3134,-63-121-1961,0-12-3984</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26.244"/>
    </inkml:context>
    <inkml:brush xml:id="br0">
      <inkml:brushProperty name="width" value="0.05" units="cm"/>
      <inkml:brushProperty name="height" value="0.05" units="cm"/>
      <inkml:brushProperty name="color" value="#5B2D90"/>
    </inkml:brush>
  </inkml:definitions>
  <inkml:trace contextRef="#ctx0" brushRef="#br0">1 272 11973,'0'0'7569,"24"-1"-7361,199-8 491,-215 9-660,1-1 0,-1-1 1,0 0-1,1 0 0,-1 0 0,0-1 0,0-1 0,-1 1 0,1-1 0,-1 0 0,0-1 0,0 0 0,0 0 0,7-7 0,-10 8 21,0 0-1,0 0 1,-1-1-1,0 1 1,0-1 0,0 0-1,0 0 1,-1 0-1,1 0 1,-1 0-1,0 0 1,-1-1-1,0 1 1,0-1 0,0 1-1,0-1 1,-1 0-1,0 1 1,0-1-1,0 1 1,-1-1-1,-1-7 1,0 8-48,0 1 1,-1-1-1,0 0 1,1 1-1,-1-1 1,-1 1-1,1 0 1,-1 0-1,1 0 1,-1 0-1,0 1 1,-1 0-1,1 0 1,-1 0-1,1 0 1,-1 0-1,0 1 1,0 0-1,0 0 1,0 1-1,0-1 1,0 1-1,-11-1 1,9 0-27,-1 1 1,1 0 0,-1 0 0,1 1-1,-1 0 1,0 1 0,1-1 0,-1 1-1,1 1 1,-1 0 0,1 0 0,0 0 0,-1 1-1,1 0 1,0 0 0,-9 6 0,7 0 7,0 0 0,0 0 1,1 1-1,1-1 0,0 2 1,0-1-1,1 1 1,0 0-1,1 1 0,0-1 1,1 1-1,-4 16 0,4-9-17,0 0 1,1 1-1,2-1 0,0 1 0,0 0 0,2 0 0,4 22 1,-4-33-10,1 0 0,1 0 1,-1 0-1,1-1 1,1 1-1,0-1 0,0 0 1,0 0-1,1 0 1,1-1-1,-1 0 0,1 0 1,0 0-1,1-1 1,-1 1-1,1-1 0,0-1 1,1 0-1,0 0 1,-1 0-1,2-1 0,-1 0 1,0-1-1,1 0 1,-1 0-1,14 2 0,-4-1-16,0-1-1,0-1 0,0-1 1,0-1-1,0 0 0,0-1 1,-1-1-1,1-1 0,0 0 1,-1-1-1,1-1 0,25-11 1,-11 0 60,1-2 1,-2 0 0,44-36 0,-56 39 89,0-1-1,-2-1 1,0-1 0,0-1-1,-2 0 1,15-24 0,-27 38 3,0 0 1,0-1-1,-1 1 1,0-1-1,0 1 1,-1-1-1,3-11 1,-4 16-68,0 0 0,0-1 0,0 1 0,0 0 0,0-1 0,0 1 0,0 0 0,0 0 0,-1-1 1,1 1-1,0 0 0,-1 0 0,1 0 0,-1-1 0,1 1 0,-1 0 0,0 0 0,0 0 0,1 0 0,-1 0 0,0 0 0,0 0 0,0 0 1,0 1-1,0-1 0,0 0 0,0 0 0,0 1 0,0-1 0,0 1 0,-1-1 0,1 1 0,0-1 0,0 1 0,-1 0 0,1 0 0,0 0 0,-2-1 1,-9 1-17,0-1 0,0 1 0,1 1 1,-1 0-1,0 1 0,0 0 0,1 1 1,0 0-1,-1 1 0,-13 7 0,21-9-57,-1 0 0,2 0 0,-1 0-1,0 0 1,0 1 0,1-1 0,-1 1-1,1 0 1,0 1 0,0-1-1,0 0 1,0 1 0,1-1 0,-1 1-1,1 0 1,0 0 0,0 0 0,1 0-1,-1 0 1,1 1 0,0-1 0,0 0-1,0 1 1,0-1 0,1 0 0,0 1-1,0-1 1,0 1 0,0-1-1,2 8 1,-1-10-20,-1-1-1,1 0 0,0 1 1,-1-1-1,1 0 1,0 0-1,0 0 0,0 1 1,0-1-1,0 0 1,0 0-1,0 0 1,1-1-1,-1 1 0,0 0 1,0 0-1,1-1 1,-1 1-1,0 0 0,1-1 1,-1 0-1,1 1 1,-1-1-1,0 0 0,1 1 1,1-1-1,46 0-575,-35 0 584,37-9-10,-45 7 129,1 0 1,-1 0-1,1 1 1,0 0-1,-1 1 0,1-1 1,8 2-1,-13-1-59,0 1 0,-1-1 0,1 1-1,0 0 1,-1 0 0,1 0 0,-1 0-1,1 0 1,-1 0 0,1 0-1,-1 1 1,0-1 0,0 0 0,1 1-1,-1-1 1,0 1 0,0 0 0,-1-1-1,2 4 1,15 38 35,-14-33-20,14 50 32,-3 0-1,-2 2 0,-3-1 1,-2 1-1,-4 1 0,-2-1 1,-9 83-1,3-105-6,-1 1-1,-3-2 1,-1 1-1,-28 68 1,30-88-47,-2 1 1,0-1-1,-1-1 1,-1 0-1,-1 0 0,-1-1 1,0-1-1,-1 0 1,-1-1-1,-22 16 1,26-23-20,-1-2 0,0 0 0,0 0 0,-1-1 0,0-1 0,0 0 0,0-1 0,-1-1 0,1 0 0,-1-1 0,0 0 0,1-1 0,-30-2 0,40 1 29,-1 0-1,1-1 1,0 1-1,-1-1 1,1 0-1,0 0 1,-1-1-1,1 1 1,0-1-1,0 0 1,0 0-1,0 0 1,1 0-1,-1-1 1,1 0-1,-1 0 0,-4-4 1,5 1 36,0 1 1,0 0-1,0-1 0,0 0 1,1 0-1,0 0 0,0 0 1,1 0-1,0 0 1,0 0-1,0-13 0,0-1-35,2 0 1,1 0-1,0 0 0,1 0 0,1 0 0,1 1 0,1-1 0,1 1 0,12-24 0,14-23-86,52-75-1,-31 54 65,201-320-118,-199 327 611,4 3 1,133-132-1,-190 206-418,1 0 0,-1 0 0,1 0 0,-1 0 0,1 1 1,0-1-1,0 1 0,0 0 0,8-2 0,-11 3-62,1 1 0,-1 0 0,1 0 0,0 0 0,-1 0 0,1 0 0,-1 1-1,1-1 1,-1 0 0,1 1 0,-1-1 0,1 1 0,-1-1 0,0 1 0,1 0 0,-1 0 0,0-1 0,1 1 0,-1 0 0,0 0 0,0 0 0,0 1 0,0-1-1,0 0 1,0 0 0,0 0 0,0 1 0,0-1 0,-1 1 0,2 1 0,10 24 0,-2 0 0,-1 1 1,0 0-1,-3 0 0,0 1 0,2 40 0,-4-34-25,2-1 0,1 1 0,18 55 0,-24-89 15,-1 0 0,0 0-1,1 0 1,-1 0-1,1 0 1,-1 0 0,1 0-1,-1 0 1,1-1-1,0 1 1,-1 0 0,1 0-1,0-1 1,-1 1 0,1 0-1,0-1 1,0 1-1,1 0 1,11-6-57,6-27 131,6-37-82,-2-1 0,-4-1 0,16-112 0,-33 176 26,-3 12-51,1 0 0,0 0-1,0 0 1,0 0-1,0 0 1,1 1 0,2 8-1,1 7-65,3 53 31,0 13-49,27 118-1,-34-203 70,14 42-799,-13-42 557,0 0 0,0-1 0,0 1-1,0-1 1,0 1 0,0-1 0,0 1 0,0-1 0,0 1-1,1-1 1,-1 0 0,1 0 0,-1 0 0,1 0 0,-1 0 0,1 0-1,-1 0 1,1 0 0,0-1 0,0 1 0,2 0 0,10-2-7026</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26.748"/>
    </inkml:context>
    <inkml:brush xml:id="br0">
      <inkml:brushProperty name="width" value="0.05" units="cm"/>
      <inkml:brushProperty name="height" value="0.05" units="cm"/>
      <inkml:brushProperty name="color" value="#5B2D90"/>
    </inkml:brush>
  </inkml:definitions>
  <inkml:trace contextRef="#ctx0" brushRef="#br0">2 0 13526,'0'0'9922,"-1"22"-9636,0 15-72,2 1 1,2-1 0,9 51 0,52 168 532,-48-203-704,2-1 1,44 88-1,-55-128-87,0 0 0,0-1 0,1 1-1,1-1 1,0-1 0,0 0 0,1 0 0,14 11-1,-20-19 34,-1 0-1,1 1 0,0-1 0,-1 0 1,1-1-1,0 1 0,0-1 1,0 0-1,0 0 0,0 0 0,0 0 1,0-1-1,1 1 0,-1-1 0,0 0 1,0-1-1,0 1 0,0-1 0,0 0 1,1 0-1,-1 0 0,0 0 0,-1-1 1,1 1-1,0-1 0,0 0 0,-1 0 1,1-1-1,-1 1 0,0-1 0,5-4 1,5-5 32,-1 0 1,0-1-1,-1 0 1,0-1-1,-1-1 1,-1 1-1,0-1 1,-1-1-1,-1 0 1,0 0-1,-1 0 1,-1-1-1,-1 0 1,0 0-1,-1 0 1,1-25-1,-4 39-8,0 0 0,0 0 0,0-1 0,0 1 0,-1 0 0,1 0 0,-1 0 0,0-1 0,0 1 0,0 0 0,-1 0 1,1 0-1,-1 1 0,1-1 0,-1 0 0,-4-4 0,3 4-9,0 1 0,-1 0 1,1-1-1,-1 1 1,0 1-1,0-1 0,0 1 1,0-1-1,0 1 0,0 0 1,0 0-1,0 1 1,-5-1-1,0 0-10,1 1 1,-1-1-1,0 2 0,1-1 1,-1 1-1,0 1 0,1-1 1,-1 1-1,1 1 0,0 0 1,0 0-1,0 0 0,0 1 0,0 1 1,1-1-1,0 1 0,0 0 1,0 1-1,1-1 0,-11 13 1,9-8-62,0 0-1,1 1 1,1 0 0,0 0 0,0 1 0,1-1 0,1 1 0,0 0-1,0 1 1,1-1 0,1 1 0,0-1 0,0 23 0,2-27-140,-1 0 0,2 0 0,-1 0 0,1 0-1,0 0 1,1 0 0,3 12 0,-3-18 144,-1 1 0,0-1 0,1 0 0,0 0 0,-1 1 0,1-1 0,0 0 0,0-1 0,0 1 0,0 0 0,0-1 0,1 1 0,-1-1 0,0 1 0,1-1 0,-1 0 0,1 0 0,0 0 0,-1-1 0,1 1 0,0 0 0,-1-1 0,1 0 0,0 0 0,3 0 0,0 0 54,-1 0 0,0 0 1,1-1-1,-1 0 0,0 0 0,1-1 1,-1 1-1,0-1 0,0 0 0,0 0 1,0-1-1,-1 1 0,10-8 0,2-3 93,-1-1 0,20-23 0,-26 27 246,-1 1 0,1-1 0,1 2 0,0-1 0,0 1 0,0 1 0,23-13 0,-32 20-317,-1-1-1,1 1 1,0 0-1,0 0 1,0 0-1,-1 0 1,1 0 0,0 0-1,0 0 1,0 0-1,-1 0 1,1 0-1,0 0 1,0 0-1,0 0 1,-1 1-1,1-1 1,0 0-1,0 1 1,-1-1-1,1 0 1,0 1 0,-1-1-1,1 1 1,0-1-1,-1 1 1,1 0-1,-1-1 1,1 1-1,-1-1 1,1 1-1,-1 0 1,1 0-1,-1-1 1,0 1 0,1 0-1,-1 0 1,0-1-1,0 1 1,1 0-1,-1 0 1,0 0-1,0-1 1,0 1-1,0 0 1,0 1-1,0 51-275,-1-38 215,-3 68-1530,0-17-3301,4-29-1737</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27.179"/>
    </inkml:context>
    <inkml:brush xml:id="br0">
      <inkml:brushProperty name="width" value="0.05" units="cm"/>
      <inkml:brushProperty name="height" value="0.05" units="cm"/>
      <inkml:brushProperty name="color" value="#5B2D90"/>
    </inkml:brush>
  </inkml:definitions>
  <inkml:trace contextRef="#ctx0" brushRef="#br0">1 75 13942,'0'0'6571,"17"-8"-4746,-5 2-1601,-6 2-191,-1 1 0,1 0 0,0 0-1,0 0 1,1 1 0,-1-1 0,0 2-1,1-1 1,-1 1 0,1 0 0,0 0-1,-1 1 1,1-1 0,0 2 0,-1-1-1,1 1 1,12 3 0,-6 2-4,0 0 1,-1 1-1,0 1 1,0 0-1,0 0 1,-1 1-1,-1 1 0,1 0 1,-1 0-1,-1 1 1,0 0-1,-1 1 1,0 0-1,-1 0 1,0 1-1,-1 0 0,0 0 1,-1 0-1,6 26 1,-8-27-45,-1-1 1,-1 1-1,1 0 1,-2 0 0,0 0-1,0 0 1,-1 0-1,0 0 1,-1 0-1,-6 19 1,5-22-76,-1 0-1,0-1 1,0 1-1,0-1 1,-1 0 0,-1 0-1,1-1 1,-1 0-1,-1 0 1,1 0 0,-1-1-1,0 1 1,-1-2 0,-13 9-1,18-12 52,0 0-1,-1 0 1,1 0-1,0-1 0,0 0 1,-1 1-1,1-1 1,-1 0-1,1-1 1,-1 1-1,1-1 1,-1 1-1,1-1 0,-1 0 1,-4-1-1,6 0 68,0 1-1,1-1 0,-1 0 0,0 0 0,1 0 0,-1 0 0,1-1 1,-1 1-1,1 0 0,0-1 0,-1 1 0,1-1 0,0 1 1,0-1-1,0 1 0,0-1 0,0 0 0,0 1 0,1-1 1,-1 0-1,1 0 0,-1 0 0,1 0 0,-1 0 0,1 1 0,0-1 1,0 0-1,0-3 0,0-19 108,2-1 1,0 1 0,1-1-1,1 1 1,2 0-1,0 0 1,1 1-1,2 0 1,0 0-1,2 1 1,0 0 0,1 1-1,2 0 1,0 1-1,1 1 1,1 0-1,0 1 1,2 1-1,0 0 1,26-18 0,-37 30-94,-1 1 1,1 0 0,0 0 0,1 0 0,-1 1 0,0 0-1,1 1 1,0-1 0,0 1 0,0 1 0,0 0 0,0 0-1,0 0 1,0 1 0,0 0 0,9 2 0,-11-1-41,1 1 1,-1 0 0,0 1 0,0-1-1,0 1 1,0 0 0,0 1-1,-1-1 1,1 1 0,-1 0-1,0 1 1,-1-1 0,1 1-1,-1 0 1,1 0 0,-1 0-1,-1 1 1,1-1 0,4 11-1,-2-1 6,0 0 0,0 0 0,-2 0-1,0 0 1,-1 1 0,2 23 0,-2 97-151,-3-88-108,0-38-86,-4 62-1641,3-67 1290,0 0 1,0 0-1,-1-1 0,1 1 1,-1 0-1,0-1 0,-1 1 1,1-1-1,-1 1 0,1-1 1,-8 7-1,-12 6-7948</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27.515"/>
    </inkml:context>
    <inkml:brush xml:id="br0">
      <inkml:brushProperty name="width" value="0.05" units="cm"/>
      <inkml:brushProperty name="height" value="0.05" units="cm"/>
      <inkml:brushProperty name="color" value="#5B2D90"/>
    </inkml:brush>
  </inkml:definitions>
  <inkml:trace contextRef="#ctx0" brushRef="#br0">50 160 15223,'0'0'5477,"10"19"-4548,-3-5-827,-5-7-77,1 0 0,0 0-1,1 0 1,0 0-1,0-1 1,0 1-1,1-1 1,0 0-1,0 0 1,0-1-1,1 1 1,0-1-1,0-1 1,0 1-1,1-1 1,-1 0-1,10 4 1,-9-6 91,1 1 0,-1-1-1,0-1 1,1 1 0,0-1 0,-1-1 0,1 0 0,0 0 0,-1 0 0,1-1 0,0 0 0,-1 0-1,1-1 1,-1 0 0,0 0 0,0-1 0,1 0 0,-2 0 0,1-1 0,6-4 0,-6 3 12,-2 0 1,1-1 0,0 1 0,-1-2-1,0 1 1,-1 0 0,1-1-1,-1 0 1,-1 0 0,1 0 0,-1-1-1,0 1 1,-1-1 0,0 1-1,0-1 1,-1 0 0,1 0 0,-1-15-1,-1 18-99,1 0 0,-1 1 0,0-1 0,0 0-1,-1 0 1,1 1 0,-1-1 0,0 0-1,0 1 1,-1-1 0,1 1 0,-1-1 0,0 1-1,-1 0 1,1 0 0,0 0 0,-1 0-1,0 0 1,0 1 0,0-1 0,-1 1 0,1 0-1,-1 0 1,0 0 0,1 0 0,-1 1-1,-1-1 1,1 1 0,0 0 0,0 0 0,-1 1-1,-7-3 1,0 1-72,1 0 0,-1 1 0,0 0 0,0 1 0,0 0 0,0 1-1,0 0 1,0 1 0,0 0 0,0 1 0,0 1 0,1 0 0,-17 6 0,20-5-259,0-1 0,0 2 0,1-1 0,0 1 0,0 0 0,1 0 0,-1 1 0,1 0 0,0 0 0,0 1 0,1 0 0,0 0 0,0 0 0,1 0 0,0 1 0,0 0 0,1-1 0,0 1 0,-3 13 0,-6 56-5914</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28.810"/>
    </inkml:context>
    <inkml:brush xml:id="br0">
      <inkml:brushProperty name="width" value="0.05" units="cm"/>
      <inkml:brushProperty name="height" value="0.05" units="cm"/>
      <inkml:brushProperty name="color" value="#5B2D90"/>
    </inkml:brush>
  </inkml:definitions>
  <inkml:trace contextRef="#ctx0" brushRef="#br0">1 451 12102,'0'0'10268,"17"-1"-9873,446-1 1857,-461 1-2253,0 1 1,0 0-1,0 0 1,-1 0-1,1 0 1,0 1-1,0-1 1,0 0-1,-1 1 1,1-1-1,0 1 1,-1 0-1,1-1 1,0 1-1,-1 0 1,1 0-1,-1 0 0,0 0 1,1 0-1,-1 1 1,0-1-1,2 2 1,-3-2-8,1 1 0,-1 0 0,1-1 0,-1 1 1,0 0-1,0-1 0,0 1 0,0 0 0,0-1 0,0 1 0,0 0 0,0-1 1,-1 1-1,1 0 0,-1-1 0,1 1 0,-1-1 0,-1 3 0,-4 6-29,1 0 0,-2-1 0,1 0 0,-2 0 0,-12 12 0,-27 22-50,22-22-21,1 2 1,2 1-1,-36 45 0,57-67 90,-1 1 0,0-1 0,1 1-1,-1-1 1,1 1 0,0 0 0,0 0 0,0 0 0,0 0-1,0 0 1,1 0 0,-1 0 0,1 3 0,0-5 7,0 0 1,1 0-1,-1 0 0,0 1 1,1-1-1,-1 0 1,1 0-1,-1 0 1,1-1-1,0 1 0,-1 0 1,1 0-1,0 0 1,-1 0-1,1-1 1,0 1-1,0 0 0,0 0 1,0-1-1,0 1 1,0-1-1,0 1 0,0-1 1,1 1-1,7 1-45,1 0 0,0-1-1,0 0 1,-1 0 0,1-1-1,14-1 1,-13 0 30,25-2-41,0-1 0,0-2 1,0-2-1,66-23 0,-46 9 26,0-2 1,62-38-1,-94 47 42,0 0 0,0-2 0,-2 0 0,22-22-1,-38 32 92,1 1-1,-1-1 0,-1 0 0,1 0 1,-1-1-1,0 1 0,-1-1 0,0 0 0,0-1 1,-1 1-1,0-1 0,0 1 0,-1-1 0,0 0 1,-1 0-1,1-15 0,-2 22-47,-1 0 0,1 0-1,-1 0 1,0 0 0,0 0-1,0 0 1,0 0 0,0 1-1,0-1 1,0 0 0,-1 1 0,1-1-1,-1 1 1,1 0 0,-1-1-1,1 1 1,-1 0 0,0 0-1,0 0 1,1 0 0,-1 0 0,0 0-1,0 1 1,0-1 0,0 0-1,0 1 1,0 0 0,0-1 0,0 1-1,0 0 1,0 0 0,-3 1-1,-7-2 14,0 1 0,0 1 0,0 0-1,-19 4 1,17-1-54,1 1-1,0 1 0,0 0 1,0 0-1,1 1 1,0 1-1,0 0 0,1 1 1,0 0-1,0 1 1,1 0-1,1 1 0,-16 21 1,17-22-34,1 1-1,0 0 1,1 0 0,0 0 0,0 1 0,2 0 0,-1 0 0,2 0 0,-1 1 0,2-1 0,0 1-1,0-1 1,1 1 0,1 0 0,1 22 0,0-32-12,-1-1-1,1 1 1,-1-1-1,1 0 1,0 0-1,0 1 1,0-1-1,0 0 1,0 0-1,0 0 1,1 0-1,-1 0 1,1 0 0,-1 0-1,1-1 1,0 1-1,0-1 1,0 1-1,0-1 1,0 1-1,4 1 1,-2-2 4,0 1 0,1-1 1,-1 0-1,1-1 0,0 1 0,-1-1 1,1 0-1,-1 0 0,1 0 0,8-2 1,-1-1 29,0 0 1,-1 0-1,1-1 0,-1-1 1,0 0-1,0 0 1,-1-1-1,11-8 1,2-5 49,0-2 0,-2-1 0,0-1 0,21-30 0,-30 35 88,0 0 0,-1 0-1,-1-2 1,0 1 0,-2-1 0,11-35 0,-23 230 263,4-155-389,0-1 0,2 1 0,0-1 0,1 0 0,0 1 0,12 32 0,-12-46-31,-1 0-1,1-1 0,0 1 1,0-1-1,1 0 0,-1 0 1,1-1-1,0 1 1,1-1-1,-1 1 0,1-1 1,0-1-1,0 1 0,0-1 1,0 0-1,0 0 1,1 0-1,0-1 0,-1 0 1,1 0-1,0 0 1,0-1-1,0 1 0,0-2 1,12 1-1,-8-1 21,0-1-1,0-1 1,0 0-1,0 0 1,0-1 0,-1 0-1,1 0 1,-1-1-1,0-1 1,0 0-1,0 0 1,-1 0 0,0-1-1,0 0 1,0-1-1,-1 0 1,0 0 0,11-15-1,2-3 34,-2-1 0,0 0 0,-2-1 0,24-56 0,-24 40-18,-3 1-1,-1-2 0,-2 1 0,5-59 0,1-154 741,-15 226-329,-24 409 122,15-306-599,-4-1 0,-2 0 0,-29 82 0,43-164-18,0 0 1,1 0-1,0 1 1,1-1-1,3-9 1,5-5 98,2 2 0,0 0 1,2 0-1,0 1 0,1 1 0,1 0 0,1 1 1,1 1-1,1 1 0,0 1 0,1 0 1,1 1-1,0 1 0,25-12 0,-40 23-8,0 1 0,0-1 0,0 1 0,1 0 0,-1 1-1,0-1 1,1 1 0,-1 1 0,1-1 0,-1 1 0,1 0-1,-1 1 1,1-1 0,9 3 0,-11-1-11,0 1 0,0-1 0,0 1 1,-1-1-1,1 2 0,-1-1 0,0 0 0,0 1 0,0 0 0,0-1 0,-1 2 1,1-1-1,-1 0 0,0 1 0,0-1 0,-1 1 0,3 7 0,2 4-8,0 1-1,-2 1 0,0-1 0,-1 1 0,-1-1 0,0 1 0,-1 26 0,-1-31-563,-2 1 1,1 0-1,-2-1 0,0 1 0,0-1 0,-2 1 1,1-1-1,-2 0 0,0 0 0,-7 14 0,-14 13-6250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29.163"/>
    </inkml:context>
    <inkml:brush xml:id="br0">
      <inkml:brushProperty name="width" value="0.05" units="cm"/>
      <inkml:brushProperty name="height" value="0.05" units="cm"/>
      <inkml:brushProperty name="color" value="#5B2D90"/>
    </inkml:brush>
  </inkml:definitions>
  <inkml:trace contextRef="#ctx0" brushRef="#br0">1 198 9716,'0'0'9736,"13"17"-9360,-4-5-294,-4-4-40,0 0 0,0 0-1,1-1 1,0 0-1,1 0 1,-1-1 0,2 0-1,-1 0 1,0 0 0,1-1-1,0 0 1,0-1-1,1 1 1,14 4 0,-13-6 167,1-1 0,0 0 1,-1 0-1,1-1 0,0-1 0,0 0 1,0 0-1,0-1 0,0 0 1,0-1-1,-1-1 0,1 1 0,20-9 1,-25 7-66,1 1 0,-1-1 1,0-1-1,0 1 0,-1-1 0,1 0 1,-1 0-1,0-1 0,0 0 1,-1 0-1,0 0 0,0 0 0,0 0 1,-1-1-1,0 0 0,0 0 0,0 0 1,-1 0-1,0 0 0,-1 0 1,2-11-1,-2 11-90,0 0 1,-1 0 0,0 0-1,0 0 1,0 0-1,-1 0 1,0 0-1,0 0 1,-1 0-1,0 0 1,0 0-1,-1 0 1,-5-10 0,5 12-34,-1 0 1,0 1 0,1 0 0,-1-1-1,-1 1 1,1 0 0,-1 1 0,1-1-1,-1 1 1,0 0 0,0 0 0,0 1-1,-1-1 1,1 1 0,-1 1 0,1-1-1,-7-1 1,1 1-90,1 0-1,0 0 1,-1 1 0,1 1-1,-1 0 1,1 0 0,-1 1-1,1 0 1,-1 1-1,1 0 1,-13 5 0,16-4-47,0 0 0,0 1 0,0 0 0,0 1 1,1-1-1,0 1 0,0 0 0,0 1 0,0-1 1,1 1-1,0 0 0,0 1 0,1-1 0,0 1 1,-6 11-1,0 6-1140,1 0 1,2 1 0,0 0-1,1 0 1,-2 28 0,-3 46-8049</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0.047"/>
    </inkml:context>
    <inkml:brush xml:id="br0">
      <inkml:brushProperty name="width" value="0.05" units="cm"/>
      <inkml:brushProperty name="height" value="0.05" units="cm"/>
      <inkml:brushProperty name="color" value="#5B2D90"/>
    </inkml:brush>
  </inkml:definitions>
  <inkml:trace contextRef="#ctx0" brushRef="#br0">125 118 10997,'0'0'11437,"-6"-8"-10658,2 3-711,3 3-42,0-1 1,-1 1 0,0 0-1,0 0 1,1 0 0,-1 0-1,0 0 1,-1 0-1,-2-2 1,4 4-20,0 0 1,0 0-1,0 0 0,-1 0 0,1 0 1,0 0-1,0 0 0,0 0 1,0 0-1,0 0 0,0 1 0,0-1 1,0 0-1,0 1 0,0-1 0,0 1 1,0-1-1,0 1 0,0-1 0,0 1 1,0 0-1,0-1 0,0 1 0,1 0 1,-1 0-1,0 0 0,1-1 1,-1 1-1,1 0 0,-1 0 0,0 0 1,0 2-1,-8 13 45,0 1 1,1 0-1,1 0 1,1 0-1,0 1 1,1 0-1,1 0 1,0 0-1,2 1 1,0-1-1,1 1 1,1 0-1,4 29 1,-3-34-57,1 0 1,1 0-1,0 0 1,0-1-1,2 1 0,0-1 1,0 0-1,1 0 1,1 0-1,0-1 1,1 0-1,0 0 0,1-1 1,0 0-1,1-1 1,0 0-1,1 0 0,13 9 1,-15-14-20,-1 0 1,1-1-1,0 0 1,0 0-1,1-1 1,-1-1-1,1 1 1,-1-1-1,1-1 1,0 0-1,0 0 0,-1-1 1,1 0-1,0-1 1,0 0-1,0 0 1,15-6-1,-11 3 27,-1-1 0,0 0 0,-1-1-1,1 0 1,-1-1 0,0-1 0,-1 0 0,0 0-1,0-1 1,-1-1 0,16-18 0,-14 12-25,0-1 0,-1-1 0,-2 0 0,1 0 0,-2-1 0,0 0 0,-2 0 0,0-1 1,-1 0-1,-1 0 0,2-22 0,-4 29-5,-1 0 0,-1 0 1,0-1-1,0 1 0,-1 0 1,-1 0-1,0 0 0,-1 0 1,-1 0-1,0 1 0,0-1 1,-1 1-1,-1 0 0,0 1 0,-1-1 1,0 1-1,0 0 0,-10-9 1,13 15 34,-1 0-1,0 1 1,0 0 0,0 0 0,-1 0 0,1 1-1,-1-1 1,0 1 0,0 1 0,0-1 0,-1 1-1,1 0 1,0 1 0,-1-1 0,1 1 0,-1 1-1,1-1 1,-11 1 0,12 1-11,-1 0-1,0 1 1,1-1-1,-1 1 1,1 0-1,0 0 1,0 1-1,0 0 0,0 0 1,0 0-1,0 0 1,1 1-1,-1-1 1,1 1-1,0 1 1,0-1-1,1 0 1,-1 1-1,1 0 1,0 0-1,-3 6 1,0 2-14,0 1 1,1 1 0,0-1 0,1 1 0,0-1-1,1 1 1,1 0 0,1 0 0,0 0-1,1 0 1,0 1 0,1-1 0,4 16-1,-5-28 11,1 0-1,0 0 0,0 0 1,1 0-1,-1 0 0,1 0 1,-1 0-1,1 0 0,0-1 0,0 1 1,0-1-1,0 1 0,1-1 1,-1 0-1,1 0 0,-1 0 1,1 0-1,0 0 0,4 2 1,-1-2 7,-1-1 1,1 1 0,-1-1 0,1 0 0,0 0 0,0-1 0,-1 0 0,1 0 0,0 0-1,7-1 1,4-3 81,0 0 1,0 0-1,-1-1 0,0-2 0,0 1 0,22-14 0,80-62 1321,-82 54-655,2 2 0,43-23 0,-80 49-742,0-1-1,0 1 1,-1-1 0,1 1-1,0 0 1,0-1-1,0 1 1,0 0-1,0 0 1,0 0 0,0 0-1,0 0 1,-1 0-1,1 0 1,0 0 0,0 0-1,0 0 1,0 0-1,0 1 1,0-1-1,0 0 1,-1 1 0,1-1-1,0 1 1,0-1-1,0 1 1,-1-1 0,1 1-1,1 0 1,0 1-8,-1 1 0,1-1 1,0 1-1,-1-1 0,0 1 0,1 0 1,-1 0-1,0-1 0,1 6 0,1 10-67,0 0 0,1 27 0,-4-37 57,2 243-4048,1-264 4085,1-1 1,0 0-1,1 1 0,0 0 0,1 0 1,0 1-1,1-1 0,0 2 0,1-1 1,19-21-1,1 3 237,1 1-1,48-37 1,-72 62-227,9-7 277,0 0 0,1 1 0,18-9 0,-31 18-279,0 0 0,0-1 0,0 1 0,1 0 0,-1 0 1,0 0-1,1 0 0,-1 1 0,1-1 0,-1 1 0,0-1 0,1 1 1,-1 0-1,1 0 0,0 0 0,-1 0 0,1 0 0,-1 1 0,0-1 1,1 1-1,-1 0 0,1-1 0,-1 1 0,0 0 0,1 0 0,-1 1 1,0-1-1,0 0 0,0 1 0,0 0 0,3 2 0,1 6-33,0 1-1,-1 0 0,0 0 0,0 1 1,-1 0-1,-1-1 0,0 1 0,2 21 1,0 12-44,-1 45 0,-3 55-2710,-2-88-1664,1-5-5672</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30.399"/>
    </inkml:context>
    <inkml:brush xml:id="br0">
      <inkml:brushProperty name="width" value="0.05" units="cm"/>
      <inkml:brushProperty name="height" value="0.05" units="cm"/>
      <inkml:brushProperty name="color" value="#5B2D90"/>
    </inkml:brush>
  </inkml:definitions>
  <inkml:trace contextRef="#ctx0" brushRef="#br0">2 45 17032,'0'0'12550,"8"-45"-12550,-8 72-3954,-10 14-4770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3:25.678"/>
    </inkml:context>
    <inkml:brush xml:id="br0">
      <inkml:brushProperty name="width" value="0.05" units="cm"/>
      <inkml:brushProperty name="height" value="0.05" units="cm"/>
      <inkml:brushProperty name="color" value="#5B2D90"/>
    </inkml:brush>
  </inkml:definitions>
  <inkml:trace contextRef="#ctx0" brushRef="#br0">165 122 1024,'0'0'10389,"0"-15"-9215,2-5-723,-1 13-112,0-1 1,-1 0 0,0 1-1,0-1 1,-1 0-1,-2-13 1,3 21-246,-1-1-1,1 0 1,0 0-1,0 0 1,0 0-1,0 0 1,-1 1-1,1-1 1,0 0 0,-1 0-1,1 1 1,-1-1-1,1 0 1,-1 0-1,1 1 1,-1-1-1,0 0 1,1 1 0,-1-1-1,0 1 1,1-1-1,-1 1 1,0-1-1,1 1 1,-1 0-1,0-1 1,0 1-1,0 0 1,0 0 0,1-1-1,-1 1 1,0 0-1,0 0 1,0 0-1,0 0 1,0 0-1,1 0 1,-1 0 0,0 0-1,0 1 1,-1-1-1,0 1-66,0 0 0,-1 0 0,1 0 0,0 0 0,-1 1 0,1-1 0,0 0 0,0 1-1,0 0 1,0 0 0,0-1 0,1 1 0,-3 3 0,-10 19 9,0 1 1,2 0-1,1 1 1,0 0-1,3 1 1,0 0-1,-5 32 1,7-19-14,1 0 0,2 1 1,1-1-1,7 58 0,-4-88-22,1 0 0,1 0 0,0 0 0,0-1 0,1 1 0,0-1 0,0 0 0,1 0 0,0-1 0,13 15 0,-16-19-8,1-1 0,-1 0 0,1 0 0,0 0 0,0 0 1,1 0-1,-1-1 0,1 1 0,-1-1 0,1 0 0,0 0 0,-1 0 0,1-1 0,0 0 0,0 1 1,0-1-1,1 0 0,-1-1 0,0 1 0,0-1 0,0 0 0,1 0 0,-1 0 0,0-1 0,0 1 0,0-1 1,0 0-1,8-3 0,-9 3-1,0-1 0,0-1 0,1 1 0,-1 0 0,-1-1 0,1 1 0,0-1 0,0 0 0,-1 0 0,0 0 0,0 0 0,0 0 0,2-4 0,1-4-16,0 1 0,-1-1 0,5-20-1,-4 12 139,-2 0 0,2-30 0,-2 87-213,1 0 1,2-1-1,2 1 0,19 56 1,-26-91-146,0 1 1,1-1 0,0 0 0,0 1-1,0-1 1,0 0 0,0-1 0,0 1-1,1 0 1,3 3 0,-4-5-246,-1 0-1,1 0 1,0 0 0,0 0-1,0 0 1,0 0-1,0-1 1,0 1 0,0-1-1,0 1 1,4-1 0,11 0-6573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7.213"/>
    </inkml:context>
    <inkml:brush xml:id="br0">
      <inkml:brushProperty name="width" value="0.05" units="cm"/>
      <inkml:brushProperty name="height" value="0.05" units="cm"/>
      <inkml:brushProperty name="color" value="#5B2D90"/>
    </inkml:brush>
  </inkml:definitions>
  <inkml:trace contextRef="#ctx0" brushRef="#br0">272 5 10853,'0'0'5915,"-17"-1"-4987,-53-2-176,68 3-712,0 0 0,0 0-1,0 0 1,0 0-1,0 0 1,-1 1-1,1-1 1,0 1-1,0 0 1,0 0-1,0-1 1,0 1-1,1 0 1,-1 1-1,0-1 1,0 0-1,1 0 1,-1 1 0,1-1-1,-1 1 1,1 0-1,-1-1 1,1 1-1,-2 3 1,1 1-47,0-1 1,0 1-1,0 0 0,1 0 1,-1 0-1,1 8 1,-1-3 59,0 9-44,0-1 1,1 0-1,1 0 1,1 0-1,0 1 1,2-1-1,7 29 1,5 3 49,30 67-1,0 0-22,-40-102-16,0 0 1,-1 0-1,0 0 1,1 23-1,-5-35-13,0 0 0,0 0 0,0 0 1,0-1-1,0 1 0,-1 0 0,1 0 0,-1-1 0,0 1 0,-1-1 0,1 1 1,0-1-1,-1 1 0,0-1 0,0 0 0,0 1 0,0-1 0,0 0 0,-1-1 1,1 1-1,-1 0 0,0-1 0,0 1 0,-5 3 0,-4-1 47,0-1-1,-1 0 1,1 0 0,-1-1-1,1-1 1,-1 0 0,0-1-1,0 0 1,-17-2-1,27 2-153,0-1 0,0 0 0,0 0 0,0 0 0,0 0 0,0-1 0,1 1 0,-1-1 0,0 0 0,0 0 0,1 0 0,-1 0 0,0 0 0,1-1 0,-1 1 0,1-1 0,0 1 0,-1-1 0,1 0-1,0 0 1,0 0 0,0 0 0,0-1 0,1 1 0,-1 0 0,0-1 0,1 1 0,0-1 0,-1 0 0,1 1 0,0-1 0,1 0 0,-1 0 0,0 1 0,1-1 0,0 0 0,-1-5 0,0-35-5447</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45.303"/>
    </inkml:context>
    <inkml:brush xml:id="br0">
      <inkml:brushProperty name="width" value="0.05" units="cm"/>
      <inkml:brushProperty name="height" value="0.05" units="cm"/>
      <inkml:brushProperty name="color" value="#5B2D90"/>
    </inkml:brush>
  </inkml:definitions>
  <inkml:trace contextRef="#ctx0" brushRef="#br0">9 733 6963,'0'0'7833,"-1"-11"-5699,-6-47 11,7 75-472,0 4-1433,0 0 0,1 0 0,1 0 0,1-1 1,8 28-1,-4-25-231,1-1 1,2 0-1,0 0 0,2-1 1,0-1-1,1 0 0,29 35 1,-40-54-9,-1 1 1,1-1 0,0 1 0,-1-1 0,1 0 0,0 1 0,0-1 0,0 0 0,0 0 0,0-1-1,0 1 1,0 0 0,1-1 0,-1 1 0,0-1 0,0 1 0,0-1 0,1 0 0,-1 0 0,0 0 0,0 0-1,1-1 1,-1 1 0,0-1 0,0 1 0,0-1 0,0 0 0,0 0 0,0 0 0,0 0 0,0 0 0,0 0-1,2-2 1,7-4 12,-1-1 1,0-1-1,-1 0 0,12-14 0,-17 18-8,136-137 104,171-135 0,-233 210-101,159-148-13,-38 31 43,-96 87 3656,-103 98-3886,1 0 108,-1 0 1,0 0 0,1 0 0,-1 0 0,1 0 0,-1 0 0,1 0 0,0 0-1,-1 0 1,1 0 0,0-1 0,0 1 0,0 0 0,0 0 0,0-1 0,-1 1-1,1-1 1,0 1 0,0-1 0,0 1 0,1-1 0,1 1 0,23 5-6469</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5.287"/>
    </inkml:context>
    <inkml:brush xml:id="br0">
      <inkml:brushProperty name="width" value="0.05" units="cm"/>
      <inkml:brushProperty name="height" value="0.05" units="cm"/>
      <inkml:brushProperty name="color" value="#5B2D90"/>
    </inkml:brush>
  </inkml:definitions>
  <inkml:trace contextRef="#ctx0" brushRef="#br0">68 88 15831,'0'0'7190,"20"-15"-7003,65-45 34,-82 58-219,1 0-1,0 1 0,-1-1 0,1 1 0,0 0 0,0 0 0,0 0 0,0 0 0,0 1 0,0-1 1,1 1-1,-1 0 0,0 1 0,0-1 0,0 1 0,0-1 0,0 1 0,0 0 0,0 1 1,0-1-1,-1 1 0,1 0 0,0 0 0,-1 0 0,1 0 0,-1 0 0,0 1 0,5 4 0,-2-1-5,0 0 0,-1 1 0,1 0 0,-1 0-1,-1 0 1,1 0 0,-1 1 0,0 0-1,-1 0 1,0 0 0,2 9 0,-3-6-4,-1 1 1,0 0-1,0 0 1,-1-1-1,-1 1 0,0 0 1,-1 0-1,0-1 1,0 1-1,-1-1 1,-1 0-1,0 1 1,-1-2-1,0 1 1,0 0-1,-1-1 1,-1 0-1,0-1 0,-9 12 1,-17 14 22,0 0-1,-3-2 1,-53 38 0,55-44 5,19-17 19,12-8 35,-1 0 0,1 0 0,0 0 0,0 0 0,0 1 0,0-1 1,0 1-1,1 0 0,-1-1 0,1 1 0,-4 6 0,13-8 9,31-5-25,0-1 1,0-2 0,-1-2-1,40-14 1,-15 5-27,-7 4-272,110-36-601,-87 16-2374,-63 26 874,-1-1 0,25-20-1,-6-6-7395</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5.646"/>
    </inkml:context>
    <inkml:brush xml:id="br0">
      <inkml:brushProperty name="width" value="0.05" units="cm"/>
      <inkml:brushProperty name="height" value="0.05" units="cm"/>
      <inkml:brushProperty name="color" value="#5B2D90"/>
    </inkml:brush>
  </inkml:definitions>
  <inkml:trace contextRef="#ctx0" brushRef="#br0">559 0 10965,'0'0'13275,"8"0"-12784,-3 0-462,-1 1 0,0-1 0,1 1 0,-1 0 0,0 0 0,1 0 0,-1 1 0,0 0 0,0 0 0,0 0 0,0 0 0,6 5 0,1 1 41,0 1-1,-1 1 0,16 18 1,4 11 195,34 56 0,-43-59-173,-2 0-1,-2 1 1,-1 1 0,-2 1-1,-1 0 1,-2 1 0,10 77-1,-17-82-71,-2 0-1,-1 0 1,-2 0-1,-1 0 1,-2 0-1,-1 0 1,-2 0-1,-1-1 1,-21 53-1,5-35-28,-2-1-1,-2-1 0,-3-1 1,-1-2-1,-2-1 0,-3-2 1,-1-1-1,-2-2 1,-2-2-1,-2-2 0,-1-1 1,-2-3-1,-1-2 0,-1-2 1,-2-2-1,0-2 1,-80 26-1,124-49-193,0 0 0,0 0 1,0 0-1,0-1 0,-13 1 0,20-2-49,-1-1-1,1 0 0,-1 1 1,1-1-1,-1 1 0,1-1 0,0 0 1,-1 1-1,1-1 0,0 1 1,-1-1-1,1 0 0,0 0 1,0 1-1,0-1 0,0 0 0,0 1 1,0-1-1,0 0 0,0 0 1,0 1-1,0-1 0,0 0 0,0 0 1,0-4-1808,-5-14-6901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8.115"/>
    </inkml:context>
    <inkml:brush xml:id="br0">
      <inkml:brushProperty name="width" value="0.05" units="cm"/>
      <inkml:brushProperty name="height" value="0.05" units="cm"/>
      <inkml:brushProperty name="color" value="#5B2D90"/>
    </inkml:brush>
  </inkml:definitions>
  <inkml:trace contextRef="#ctx0" brushRef="#br0">183 0 5106,'0'0'17800,"0"120"-17223,0-33 511,-4 4-463,-8 0 95,-4-4-720,0-6 0,-4-3-32,-3-8-720,-7-11-1297,0-15-1473,-2-21-4674</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8.565"/>
    </inkml:context>
    <inkml:brush xml:id="br0">
      <inkml:brushProperty name="width" value="0.05" units="cm"/>
      <inkml:brushProperty name="height" value="0.05" units="cm"/>
      <inkml:brushProperty name="color" value="#5B2D90"/>
    </inkml:brush>
  </inkml:definitions>
  <inkml:trace contextRef="#ctx0" brushRef="#br0">50 261 11253,'10'-17'3276,"-1"-1"-2697,2 1 0,0 0-1,1 1 1,0 0 0,1 1-1,1 0 1,1 1 0,0 1-1,17-12 1,-9 11-243,0 1 0,1 1 0,28-9 0,-43 17-242,1 1-1,0 0 1,0 1 0,0 0-1,0 1 1,0 0 0,1 0-1,-1 1 1,0 0-1,0 1 1,14 3 0,-21-3-81,1 1 0,0 0 0,-1 0-1,0 0 1,1 0 0,-1 1 0,0-1 0,0 1 0,0 0 0,0 0 0,-1 0 0,1 0 0,-1 1 0,0-1 0,0 0 0,0 1-1,0 0 1,-1-1 0,1 1 0,-1 0 0,0 0 0,0 0 0,0 0 0,-1 0 0,1 4 0,0 6-9,1 0-1,-2 1 1,0-1 0,-1 0 0,0 0 0,-5 16 0,1-11 21,-2 1 0,-1-2 1,0 1-1,-1-1 0,-1-1 1,-1 0-1,0 0 0,-25 26 1,-6 3-51,-72 61 0,79-77-183,-2 0 0,-1-3 0,-2-1 0,-63 32 0,107-73 376,2 9-169,-1 1 1,0-1-1,1 1 0,0 0 0,0 1 1,1-1-1,-1 1 0,1 1 1,0-1-1,0 1 0,0 0 1,1 1-1,-1-1 0,1 2 0,9-2 1,-11 1 22,0 1 0,0 1 1,1-1-1,-1 1 0,0 0 1,1 1-1,-1 0 0,0 0 0,1 0 1,-1 0-1,0 1 0,0 0 1,0 1-1,-1-1 0,1 1 1,0 0-1,-1 0 0,0 1 1,7 5-1,12 19 165,-2 0-1,-1 2 1,-1 1 0,24 49 0,-18-32-420,36 49 0,-53-84-439,1 0 0,1-1-1,0 0 1,1-1 0,0 0 0,0-1 0,1-1 0,17 10 0,4-3-6678</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8.977"/>
    </inkml:context>
    <inkml:brush xml:id="br0">
      <inkml:brushProperty name="width" value="0.05" units="cm"/>
      <inkml:brushProperty name="height" value="0.05" units="cm"/>
      <inkml:brushProperty name="color" value="#5B2D90"/>
    </inkml:brush>
  </inkml:definitions>
  <inkml:trace contextRef="#ctx0" brushRef="#br0">51 311 14903,'0'0'5666,"18"-4"-5311,27-1-90,-12 1 163,0 0 1,-1-2-1,36-12 1,-61 16-358,0 0 1,0 0 0,-1-1 0,1 0-1,-1 0 1,0-1 0,0 1 0,0-1-1,0-1 1,-1 1 0,0-1-1,0 0 1,0 0 0,0-1 0,-1 1-1,0-1 1,0 0 0,0 0-1,-1 0 1,0-1 0,3-9 0,-4 9-70,0 0 1,-1-1 0,0 1-1,0-1 1,-1 1 0,1-1-1,-2 1 1,1 0 0,-1-1-1,0 1 1,-1-1 0,-3-10-1,3 14-2,0 0-1,0 1 1,-1 0-1,1-1 1,-1 1-1,0 0 0,0 0 1,0 0-1,0 1 1,0-1-1,0 1 1,-1-1-1,1 1 1,-1 0-1,0 1 1,0-1-1,1 1 1,-1-1-1,0 1 1,0 0-1,0 1 0,-1-1 1,1 1-1,-4-1 1,-3 1 4,0 0-1,0 0 1,0 1 0,0 1-1,0-1 1,1 2 0,-1 0-1,1 0 1,0 0 0,-1 2-1,2-1 1,-1 1 0,0 1-1,1-1 1,0 2 0,1-1-1,-1 1 1,1 1 0,-13 14-1,10-8 7,1-1-1,0 2 1,1-1-1,0 2 1,2-1-1,0 1 0,0 0 1,1 0-1,1 1 1,1 0-1,-4 33 1,6-27 4,1 0 1,0 0-1,2 0 1,1 0 0,1 0-1,1-1 1,1 1 0,13 38-1,-14-51-144,1 0 0,-1 0 0,1-1 1,1 0-1,0 0 0,0 0 0,1-1 0,0 0 0,0 0 0,1-1 0,0 0 0,0 0 0,0-1 0,1 0 0,0 0 1,1-1-1,-1 0 0,1-1 0,0 0 0,0-1 0,13 3 0,-3-2-1090,1-1 1,-1-1-1,1-1 1,0 0-1,0-2 0,39-6 1,-38 1-2504,1-1 1,27-12-1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49.831"/>
    </inkml:context>
    <inkml:brush xml:id="br0">
      <inkml:brushProperty name="width" value="0.05" units="cm"/>
      <inkml:brushProperty name="height" value="0.05" units="cm"/>
      <inkml:brushProperty name="color" value="#5B2D90"/>
    </inkml:brush>
  </inkml:definitions>
  <inkml:trace contextRef="#ctx0" brushRef="#br0">366 683 7171,'0'0'4501,"-3"-22"-1556,2 7-2402,-1-6 139,-1-1 0,-1 1-1,-1 0 1,-1 0-1,-1 0 1,-12-26 0,17 43-588,0-1-1,-1 1 1,1 1 0,-1-1-1,0 0 1,0 1 0,0-1 0,-1 1-1,1 0 1,-1 0 0,0 0 0,1 1-1,-1-1 1,-1 1 0,1 0 0,0 0-1,0 0 1,-1 1 0,1-1 0,-1 1-1,0 0 1,1 1 0,-1-1 0,1 1-1,-1 0 1,0 0 0,0 0-1,1 1 1,-1-1 0,1 1 0,-1 1-1,1-1 1,-1 0 0,1 1 0,-1 0-1,1 0 1,0 0 0,0 1 0,0-1-1,0 1 1,1 0 0,-1 0 0,-4 5-1,-6 9-94,1 1 0,0 1 0,1-1 0,1 2 0,1 0 0,0 0 0,2 1 0,0 0 0,2 0 0,-7 35 0,4-5-8,3-1 1,2 1-1,4 78 1,0-122-28,0 0 1,1 0-1,0 0 0,0 0 1,0 0-1,1-1 0,0 1 1,1 0-1,0-1 1,0 0-1,0 0 0,8 12 1,-8-15 6,0 0 0,0 0 0,1 0 0,-1-1 0,1 1 0,0-1 0,-1 0 0,1 0 1,0 0-1,0-1 0,0 1 0,1-1 0,-1 0 0,0 0 0,0 0 0,1-1 0,-1 1 0,1-1 1,-1 0-1,0-1 0,8 0 0,0-2-6,0 0 1,0-1-1,-1 0 1,1-1-1,-1 0 1,0-1-1,-1 0 1,1 0-1,-1-2 1,0 1-1,-1-1 1,0 0-1,0-1 1,-1 0-1,9-12 1,5-8 16,-2 0 0,-1-1 1,-1-1-1,15-36 1,-15 22-101,-2-2 1,-2 0 0,-2-1 0,-2 0 0,6-77 0,-9-246-37,-7 363 255,0 4 47,1-1 0,-1 1 0,0 0 0,-1 0 0,1 0 0,-1 0 0,1 0 1,-1 0-1,0 0 0,-1 0 0,1 0 0,-1 0 0,0 1 0,1-1 0,-5-5 1,0 10 369,3 11-404,-5 81 95,4 150 0,5-179-123,15 190 283,-10-210-342,2 0 0,2 0 0,26 68 1,-35-107-42,1-1 1,0 1-1,0-1 1,1 1-1,-1-1 1,1 0-1,0 0 1,0 0-1,1 0 1,-1-1-1,1 1 1,-1-1-1,1 0 1,0 0-1,0 0 1,1-1 0,8 5-1,-9-6-4,0 0 0,1-1 0,-1 1-1,1-1 1,-1 0 0,0 0 0,1 0 0,-1-1-1,0 1 1,1-1 0,-1 0 0,0 0 0,0-1 0,0 1-1,0-1 1,0 0 0,0 0 0,0 0 0,0-1 0,5-4-1,8-8-100,0 0-1,-1-1 1,-1 0-1,0-1 1,-2-1-1,0-1 1,-1 0-1,0 0 1,-2-1-1,0 0 1,-1-1-1,-2 0 1,0-1-1,4-22 1,2-21-253,-4-1-1,-2 0 1,-2-99 0,-7 163 1864,-2 16-1249,-2 24-401,2 6 250,3 1 1,4 50 0,-2-79-64,1 0 0,1 0 0,1 0 0,0 0 0,1-1 0,1 0 0,0 0 0,1 0 0,13 19 0,-18-30-25,0-1-1,0 0 1,1 0 0,0 0-1,-1 0 1,1 0 0,0 0-1,1-1 1,-1 1 0,0-1-1,1 0 1,-1 0 0,1 0-1,-1-1 1,1 1 0,0-1-1,0 0 1,0 0 0,0 0-1,0 0 1,4-1 0,-3 0-3,-1-1 1,1 1-1,-1-1 1,1-1 0,-1 1-1,0 0 1,1-1-1,-1 0 1,0 0 0,0 0-1,0-1 1,-1 1-1,1-1 1,0 0-1,-1 0 1,0 0 0,6-8-1,5-5 39,-1-2-1,-1 1 1,-1-2 0,0 1-1,-2-2 1,0 1 0,-1-1-1,-1 0 1,0-1-1,-2 0 1,-1 0 0,3-28-1,-11 149 115,1-56-161,2 0 0,8 73 1,-5-108-162,0 1 0,0-1 0,1 0 0,1 0 1,-1 0-1,2 0 0,7 12 0,-8-15-616,1 1 0,0-1-1,0 0 1,0-1 0,10 9-1,15 4-7210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0.348"/>
    </inkml:context>
    <inkml:brush xml:id="br0">
      <inkml:brushProperty name="width" value="0.05" units="cm"/>
      <inkml:brushProperty name="height" value="0.05" units="cm"/>
      <inkml:brushProperty name="color" value="#5B2D90"/>
    </inkml:brush>
  </inkml:definitions>
  <inkml:trace contextRef="#ctx0" brushRef="#br0">157 35 11493,'0'0'8063,"-18"9"-6041,8-4-1813,3-2-126,1 0 0,-1 0 0,1 1 0,-1-1 0,1 1 0,0 1 0,1-1 0,-1 1 0,1 0 0,0 1 0,0-1-1,1 1 1,0 0 0,-1 0 0,2 0 0,-1 1 0,-3 9 0,-1 12 206,1 0 1,1 0-1,2 0 1,1 1-1,1 0 1,2 43-1,1-57-182,0 0 0,1 0 0,1 0-1,0-1 1,1 1 0,1-1 0,0 1 0,1-2-1,0 1 1,1 0 0,1-1 0,0-1 0,1 1 0,10 11-1,-15-20-167,0 0 0,0-1-1,0 1 1,1-1 0,-1 0-1,1 0 1,0 0 0,0 0-1,0-1 1,1 0 0,-1 0-1,0 0 1,1-1-1,-1 0 1,1 0 0,10 0-1,-8-1-159,0-1 0,0 0 0,0-1 0,0 0 0,0 0 0,0-1 0,0 0 0,-1 0-1,1 0 1,8-7 0,11-9-750,-1-1 0,0-1 0,-2-2 0,31-36 0,-55 59 964,28-31-1369,-1-1-1,-2-1 1,-2-1 0,21-40-1,-32 50 3005,-2 0 0,9-29 0,-19 53-1534,0 0 1,0-1-1,0 1 0,0 0 1,1-1-1,-1 1 1,0 0-1,0-1 0,0 1 1,1 0-1,-1-1 1,0 1-1,1 0 0,-1 0 1,0-1-1,0 1 1,1 0-1,-1 0 0,0-1 1,1 1-1,-1 0 0,0 0 1,1 0-1,-1 0 1,1 0-1,-1 0 0,0-1 1,1 1-1,-1 0 1,0 0-1,1 0 0,-1 0 1,1 0-1,-1 1 1,0-1-1,1 0 0,-1 0 1,1 0-1,-1 0 1,0 0-1,1 0 0,-1 1 1,0-1-1,1 0 0,-1 0 1,0 0-1,1 1 1,-1-1-1,17 14-388,-16-12 562,5 3-196,0 1-1,0-1 0,0 0 1,1-1-1,0 1 0,0-1 1,0-1-1,0 1 0,1-1 1,-1-1-1,16 4 0,-19-5-49,0-1-1,0 1 1,-1-1-1,1 0 1,0-1-1,0 1 1,0 0-1,0-1 0,0 0 1,0 0-1,-1 0 1,1-1-1,0 1 1,-1-1-1,1 0 1,-1 0-1,0 0 1,1 0-1,-1-1 1,0 1-1,0-1 0,-1 0 1,1 0-1,-1 0 1,1 0-1,2-5 1,0 0 51,-1 0 0,1 0 0,-1-1 0,-1 0 1,0 0-1,0 0 0,-1 0 0,0 0 0,0-1 1,-1 1-1,0 0 0,-1-1 0,0 1 0,-1-1 1,-2-14-1,2 22-3,0 0 1,0-1-1,-1 1 1,1 0-1,-1 0 1,0 0-1,0 0 1,0 0 0,1 1-1,-2-1 1,1 1-1,0-1 1,0 1-1,0 0 1,-1-1-1,1 1 1,-1 0-1,1 1 1,-1-1-1,1 0 1,-1 1-1,1-1 1,-1 1-1,1 0 1,-1 0-1,0 0 1,-4 1-1,-1-1 63,0 0 0,0 1 1,0 0-1,0 1 0,0 0 0,1 0 0,-1 1 0,-9 4 0,4 2-70,0 0-1,0 0 1,1 1-1,0 1 1,1 0-1,0 0 1,1 1 0,1 1-1,0 0 1,0 0-1,1 1 1,-9 22 0,8-17-20,1 1 1,2 0-1,0 0 1,1 1 0,1-1-1,1 1 1,0 0-1,2 42 1,2-55-68,0 1 0,0 0-1,1 0 1,0 0 0,1-1 0,0 1 0,0-1 0,1 0-1,0 0 1,0 0 0,1-1 0,0 1 0,0-1 0,1 0-1,0 0 1,0-1 0,0 0 0,1 0 0,0-1 0,0 1-1,1-1 1,12 5 0,0 0-679,1-2 1,-1-1-1,2 0 0,-1-2 0,1 0 1,0-1-1,0-2 0,23 1 0,72-1-6423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1.113"/>
    </inkml:context>
    <inkml:brush xml:id="br0">
      <inkml:brushProperty name="width" value="0.05" units="cm"/>
      <inkml:brushProperty name="height" value="0.05" units="cm"/>
      <inkml:brushProperty name="color" value="#5B2D90"/>
    </inkml:brush>
  </inkml:definitions>
  <inkml:trace contextRef="#ctx0" brushRef="#br0">0 105 10661,'0'0'12470,"2"-15"-11390,10-39-368,-12 54-707,0 0-1,0-1 1,0 1-1,1 0 0,-1 0 1,0-1-1,0 1 0,0 0 1,1 0-1,-1-1 1,0 1-1,0 0 0,0 0 1,1 0-1,-1-1 0,0 1 1,1 0-1,-1 0 1,0 0-1,0 0 0,1 0 1,-1 0-1,0 0 0,1-1 1,-1 1-1,0 0 1,1 0-1,-1 0 0,0 0 1,0 0-1,1 0 0,-1 1 1,0-1-1,1 0 1,-1 0-1,0 0 0,1 0 1,-1 0-1,14 12 81,11 24 27,-23-34-90,17 29 72,-1 1-1,-2 0 1,-1 1-1,-1 0 1,-2 1 0,-2 1-1,0 0 1,-3 1-1,-1-1 1,3 66 0,-9-100-25,3-32 195,3-6-309,2 0-1,1 1 1,2 0-1,27-60 0,-26 69 18,2 1 0,1 0 0,1 1 0,1 1 0,1 0 0,31-31 0,-43 50 20,0 0 0,0 0 0,0 0 0,1 1 0,10-6 0,-16 9 6,1 1 1,0-1-1,-1 0 0,1 1 1,0-1-1,0 1 0,0-1 1,-1 1-1,1 0 0,0 0 1,0 0-1,0 0 0,0 0 1,-1 0-1,1 0 1,0 1-1,0-1 0,0 1 1,-1-1-1,1 1 0,0 0 1,-1 0-1,1 0 0,0 0 1,-1 0-1,1 0 0,-1 0 1,3 2-1,2 5-3,0 1-1,0 0 1,-1-1 0,0 2-1,0-1 1,-1 1 0,0-1 0,-1 1-1,3 14 1,15 106-200,-9-46-65,3-12-1508,-1-3-3842,-8-43-1741</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1.464"/>
    </inkml:context>
    <inkml:brush xml:id="br0">
      <inkml:brushProperty name="width" value="0.05" units="cm"/>
      <inkml:brushProperty name="height" value="0.05" units="cm"/>
      <inkml:brushProperty name="color" value="#5B2D90"/>
    </inkml:brush>
  </inkml:definitions>
  <inkml:trace contextRef="#ctx0" brushRef="#br0">60 79 14903,'0'0'4655,"-8"20"-3793,2-4-679,-2 5 36,0 0 0,2 0 0,0 1 0,2 0 0,-3 22 0,5-20 35,-3 89 959,5-102-1150,1 1-1,0-1 1,0 1 0,1-1-1,1 0 1,0 1 0,6 13 0,-8-22-57,1 0 0,-1 0 0,1 0 0,0 0 0,0 0 0,0 0 0,0-1 0,0 1 0,1-1 0,-1 1 0,1-1 1,-1 0-1,1 0 0,0 0 0,0 0 0,0-1 0,0 1 0,0-1 0,1 0 0,-1 0 0,0 0 0,0 0 0,1 0 0,-1-1 1,1 1-1,-1-1 0,1 0 0,-1 0 0,0 0 0,1-1 0,-1 1 0,1-1 0,-1 0 0,6-2 0,0 0 20,-1-1-1,1 0 0,-1-1 0,1 0 0,-1 0 0,-1 0 1,1-1-1,-1-1 0,0 1 0,0-1 0,7-10 1,-6 4 71,1 0 1,-2-1 0,0 0 0,-1-1-1,0 1 1,-1-1 0,-1 0 0,0-1 0,-1 1-1,0-1 1,-2 0 0,0 1 0,0-1-1,-4-25 1,2 29-76,0 1-1,-1-1 1,-1 0 0,0 0-1,0 1 1,-1 0 0,-1 0-1,0 0 1,0 0 0,-1 1-1,-1 0 1,1 0 0,-2 0-1,1 1 1,-1 0-1,-1 1 1,1-1 0,-1 2-1,-16-11 1,21 15-56,0 1-1,0 0 1,0 0 0,-1 1-1,1-1 1,-1 1 0,1 0-1,-1 0 1,-7-1 0,11 2-49,0 0 0,-1 1 1,1-1-1,-1 0 0,1 0 1,0 1-1,-1-1 0,1 0 1,0 1-1,-1 0 1,1-1-1,0 1 0,0 0 1,-1-1-1,1 1 0,0 0 1,0 0-1,0 0 0,0 0 1,0 0-1,0 0 0,1 0 1,-1 0-1,0 1 0,0-1 1,1 0-1,-1 0 1,1 1-1,-1-1 0,1 0 1,0 1-1,-1-1 0,1 3 1,-1 4-748,0 1 1,1 0 0,0-1 0,0 1-1,1-1 1,0 1 0,1 0 0,0-1 0,0 0-1,5 12 1,29 39-8634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7.558"/>
    </inkml:context>
    <inkml:brush xml:id="br0">
      <inkml:brushProperty name="width" value="0.05" units="cm"/>
      <inkml:brushProperty name="height" value="0.05" units="cm"/>
      <inkml:brushProperty name="color" value="#5B2D90"/>
    </inkml:brush>
  </inkml:definitions>
  <inkml:trace contextRef="#ctx0" brushRef="#br0">0 176 17128,'0'0'9220,"125"-82"-9220,-46 53-208,7 2 64,-9 6-656,-11 8-1105,-27 10-1345,-27 3-3089</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1.815"/>
    </inkml:context>
    <inkml:brush xml:id="br0">
      <inkml:brushProperty name="width" value="0.05" units="cm"/>
      <inkml:brushProperty name="height" value="0.05" units="cm"/>
      <inkml:brushProperty name="color" value="#5B2D90"/>
    </inkml:brush>
  </inkml:definitions>
  <inkml:trace contextRef="#ctx0" brushRef="#br0">1 138 17464,'0'0'7299,"43"-100"-5778,-35 79-593,-4 8-607,0 10-273,-4 10-1505,0 18-2657,0 3-944</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2.149"/>
    </inkml:context>
    <inkml:brush xml:id="br0">
      <inkml:brushProperty name="width" value="0.05" units="cm"/>
      <inkml:brushProperty name="height" value="0.05" units="cm"/>
      <inkml:brushProperty name="color" value="#5B2D90"/>
    </inkml:brush>
  </inkml:definitions>
  <inkml:trace contextRef="#ctx0" brushRef="#br0">125 108 16215,'0'0'4907,"-17"12"-4134,3-3-667,8-6-83,0 0 0,-1 1 0,1 0 0,1 1 1,-1-1-1,1 1 0,-1 0 0,1 0 0,1 1 1,-1-1-1,1 1 0,0 0 0,0 1 0,1-1 1,0 1-1,0-1 0,-3 9 0,5-6 5,-1-1 0,1 0 0,0 1 0,1-1 0,0 1 0,0-1 0,1 1 0,0-1 0,1 1 0,0-1 0,0 0 0,0 0 1,7 15-1,-6-19-13,0 0 1,0 0 0,0 0-1,0-1 1,1 1 0,-1-1-1,1 1 1,0-1 0,0 0-1,0-1 1,0 1 0,1-1-1,-1 0 1,1 0 0,-1 0-1,1 0 1,0-1 0,0 0 0,0 0-1,-1 0 1,1-1 0,0 1-1,0-1 1,9-1 0,-10 0 88,1 1 0,-1-1 0,0 1 0,1-1 1,-1-1-1,0 1 0,0-1 0,1 1 0,-1-1 0,-1 0 1,1-1-1,0 1 0,0-1 0,-1 0 0,1 0 1,3-4-1,-1 0 45,-1 1 0,-1-1-1,1 0 1,-1 0 0,-1-1 0,1 1 0,-1-1 0,3-12 0,-2 5-13,-1 0-1,-1 0 1,0 1 0,-1-1 0,0 0-1,-2 0 1,1 0 0,-2 0 0,-6-27-1,5 33-77,-1 0 0,1 1-1,-1 0 1,-1-1 0,0 1-1,0 1 1,-1-1 0,0 1 0,-7-7-1,8 9-359,0 0 1,-1 1-1,0-1 0,0 1 0,-8-4 1,9 6-700,1 0 0,-1 0 1,1 1-1,-1-1 1,0 1-1,1 0 0,-1 1 1,-7-1-1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7:52.500"/>
    </inkml:context>
    <inkml:brush xml:id="br0">
      <inkml:brushProperty name="width" value="0.05" units="cm"/>
      <inkml:brushProperty name="height" value="0.05" units="cm"/>
      <inkml:brushProperty name="color" value="#5B2D90"/>
    </inkml:brush>
  </inkml:definitions>
  <inkml:trace contextRef="#ctx0" brushRef="#br0">6 1 14743,'0'0'10607,"4"10"-10505,3 10-16,0 0 1,-2 1 0,0-1-1,-2 1 1,2 37 0,-5 124 693,-1-113-730,-19 238 164,0-13-170,20 89-305,0-370 281,0 0-221,0 0-1,1 0 0,1 0 1,4 17-1,-6-28 164,1-1-1,-1 1 1,1 0-1,-1-1 1,1 1-1,0-1 1,-1 1 0,1-1-1,0 1 1,0-1-1,0 1 1,0-1-1,0 0 1,0 0-1,1 0 1,-1 1 0,0-1-1,1 0 1,-1 0-1,0-1 1,1 1-1,-1 0 1,1 0 0,0-1-1,-1 1 1,1-1-1,-1 1 1,1-1-1,0 0 1,-1 0-1,1 0 1,0 0 0,-1 0-1,1 0 1,0 0-1,-1 0 1,1-1-1,0 1 1,-1 0 0,4-2-1,8-4-56,0 0 1,0-1-1,0 0 0,-1-1 1,-1-1-1,1 0 1,-1 0-1,10-11 0,8-12-405,36-49 1,-52 63 64,-1 0 1,-1-1-1,-1 0 1,-1-1 0,0 0-1,-2-1 1,0 0-1,-1 0 1,4-33 0,-7 37 141,-2-1 1,0 1 0,-2 0 0,0 0 0,0 0-1,-2 0 1,0 0 0,-1 0 0,0 1 0,-1-1 0,-1 1-1,-14-25 1,-3 5 2235,-2 1 1,-1 1-1,-2 2 0,-61-57 1,87 87-1817,0 1-1,0-1 1,0 0 0,1 1 0,-1-1 0,1 0 0,-1 0 0,1 0 0,0 0-1,0-1 1,0 1 0,0 0 0,0 0 0,0-1 0,0-3 0,1 5-109,0 0 0,0 0 1,1 0-1,-1 0 0,0 0 1,1-1-1,-1 1 0,0 0 1,1 0-1,0 0 0,-1 1 1,1-1-1,0 0 0,-1 0 1,1 0-1,0 0 0,0 1 1,0-1-1,-1 0 0,1 1 1,0-1-1,0 0 0,2 0 1,7-3-279,1 0-1,0 1 1,0 1 0,0 0 0,15-2 0,-14 3-38,171-16-8186,-85 8-2351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46.896"/>
    </inkml:context>
    <inkml:brush xml:id="br0">
      <inkml:brushProperty name="width" value="0.05" units="cm"/>
      <inkml:brushProperty name="height" value="0.05" units="cm"/>
      <inkml:brushProperty name="color" value="#5B2D90"/>
    </inkml:brush>
  </inkml:definitions>
  <inkml:trace contextRef="#ctx0" brushRef="#br0">18 434 8660,'0'0'7347,"-3"-7"-6122,0 2-956,1 3-188,1 0 1,0 0-1,-1 0 0,1 0 0,0 0 1,0 0-1,1-1 0,-1 1 1,0 0-1,1 0 0,0-1 1,-1-2 311,2 8 20,3 10-367,1 0-1,1-1 0,0 0 0,0 0 0,10 13 0,9 18 106,-12-18-103,-6-10-8,1 0 0,0 0 0,1-1 0,0 0-1,18 18 1,-24-28-35,0-1 0,1 0 0,-1-1 0,1 1 0,0-1 0,0 1 0,0-1 0,0 0 0,0-1 0,1 1 0,-1-1 0,1 1 0,-1-2 0,0 1 0,1 0 0,0-1 0,-1 0 0,1 0-1,-1 0 1,1 0 0,-1-1 0,1 0 0,-1 0 0,1 0 0,6-3 0,10-6 36,-1-1 0,-1-1 0,1 0-1,-2-2 1,0 0 0,30-31 0,-7 7 25,338-273 1152,-126 107 1529,-242 197-2824,-9 11-2854,-2-3 2588,-1 0 0,1-1 0,-1 1 0,0 0-1,1 0 1,-1 0 0,0-1 0,1 1-1,-1 0 1,0-1 0,0 1 0,0-1-1,0 1 1,0-1 0,1 1 0,-1-1 0,-1 1-1,-19 3-7945</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48.632"/>
    </inkml:context>
    <inkml:brush xml:id="br0">
      <inkml:brushProperty name="width" value="0.05" units="cm"/>
      <inkml:brushProperty name="height" value="0.05" units="cm"/>
      <inkml:brushProperty name="color" value="#5B2D90"/>
    </inkml:brush>
  </inkml:definitions>
  <inkml:trace contextRef="#ctx0" brushRef="#br0">14 632 9444,'0'0'5187,"-3"-13"-3963,0 0-1129,-5-25 1187,8 38-1272,0 1 1,1-1-1,-1 0 0,0 0 1,0 0-1,0 0 0,0 0 1,0 0-1,0 0 0,0 0 1,0 0-1,0 0 1,0 0-1,1 0 0,-1 0 1,0 0-1,0 0 0,0 0 1,0 0-1,0 0 0,0 0 1,0 0-1,0 0 0,1 0 1,-1 0-1,0 0 0,0 0 1,0 0-1,0 0 0,0 0 1,0 0-1,0 0 1,0 0-1,0 0 0,0-1 1,0 1-1,1 0 0,-1 0 1,0 0-1,0 0 0,0 0 1,0 0-1,0 0 0,0 0 1,0 0-1,0 0 0,0-1 1,0 1-1,0 0 0,0 0 1,0 0-1,0 0 1,0 0-1,0 0 0,0 0 1,0-1-1,14 26 126,5 15 307,14 52 0,-23-62-344,0 0-1,2-1 1,2-1-1,25 41 1,-38-67-95,0 0 0,0 0 0,1 0 1,0 0-1,-1-1 0,1 1 0,0 0 1,0-1-1,-1 0 0,1 1 0,0-1 0,1 0 1,-1 0-1,0 0 0,0 0 0,0 0 0,0-1 1,1 1-1,-1-1 0,0 1 0,1-1 0,-1 0 1,0 0-1,1 0 0,-1 0 0,1-1 1,-1 1-1,0 0 0,0-1 0,1 0 0,3-1 1,4-3 34,-1 0 1,0-1 0,0 1 0,-1-2 0,1 1 0,7-9-1,250-217 1776,499-335-1,-738 552-1726,-20 12 30,-1-1 1,0 1-1,0-1 0,-1 0 1,1 0-1,-1-1 0,7-6 1,12-1-9507,-17-5 1405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24.163"/>
    </inkml:context>
    <inkml:brush xml:id="br0">
      <inkml:brushProperty name="width" value="0.05" units="cm"/>
      <inkml:brushProperty name="height" value="0.05" units="cm"/>
      <inkml:brushProperty name="color" value="#5B2D90"/>
    </inkml:brush>
  </inkml:definitions>
  <inkml:trace contextRef="#ctx0" brushRef="#br0">45 85 4530,'0'0'8631,"-3"-6"-7345,-24-73 5394,27 79-6647,0 1 9,0-1 0,0 0 0,0 0 0,0 0 0,0 1 0,0-1 0,0 0 0,0 0 0,0 1 0,0-1 0,0 0 0,0 0 0,0 0 0,0 1 0,0-1 0,-1 0 0,1 0 0,0 0 0,0 0 0,0 1 0,0-1 0,0 0 0,-1 0 0,1 0 0,0 0 0,0 0 0,0 1 1,-1-1-1,1 0 0,0 0 0,0 0 0,0 0 0,-1 0 0,1 0 0,0 0 0,0 0 0,0 0 0,-1 0 0,1 0 0,0 0 0,0 0 0,0 0 0,-1 0 0,1 0 0,0 0 0,0 0 0,-1 0 0,1 0 0,0 0 0,0 0 0,0-1 0,0 1 0,-1 0 0,1 0 0,0 0 0,0 0 0,0 0 0,0-1 0,-1 1 0,1 0 0,0 0 1,0 0-1,0 0 0,0-1 0,0 1 0,0 0 0,0 0 0,0 0 0,-1-1 0,1 6-48,-4 69-8,5 80 0,1-131 16,0 0 0,2-1 1,1 0-1,0 1 0,2-2 0,0 1 1,1-1-1,13 23 0,-20-41-7,1 0 1,-1-1-1,1 1 0,0-1 0,0 0 0,0 1 0,0-1 0,0 0 0,0 0 0,0 0 0,1 0 1,-1-1-1,1 1 0,-1-1 0,1 1 0,0-1 0,-1 0 0,1 0 0,0 0 0,4 1 0,-3-2-6,-1 0 0,1-1 0,0 1 0,0-1 0,0 1 0,0-1 0,0 0 0,-1-1 0,1 1 0,-1-1 0,1 1 0,-1-1 0,6-3 0,5-6-106,-1 0 1,0-1-1,0 0 0,-1-1 0,16-23 1,-12 15 82,0-1 1,-2 0-1,-1-1 1,-1 0-1,-1-1 1,-1-1-1,-1 1 1,6-28-1,-17 77 654,1 0 0,3 30 1,-1 5-593,0 74-17,-2 165-1335,-7-226-2069,-11-15-4277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25.299"/>
    </inkml:context>
    <inkml:brush xml:id="br0">
      <inkml:brushProperty name="width" value="0.05" units="cm"/>
      <inkml:brushProperty name="height" value="0.05" units="cm"/>
      <inkml:brushProperty name="color" value="#5B2D90"/>
    </inkml:brush>
  </inkml:definitions>
  <inkml:trace contextRef="#ctx0" brushRef="#br0">796 58 6323,'0'0'12256,"-2"-7"-10388,0 3-1564,0-1-1,0 0 1,0 1 0,-1-1 0,0 1 0,0 0 0,0 0 0,0 0 0,-7-7-1,9 11-183,4 0 686,7 0-790,1 2 1,-1-1-1,0 1 0,0 1 0,0 0 0,0 0 0,19 10 1,67 42 186,-60-33-162,-9-5 12,0 0 1,-1 2-1,-1 1 1,-1 1-1,32 35 0,-41-38-2,-1 0 0,-1 1-1,-1 1 1,-1 0 0,0 0-1,-2 1 1,0 0-1,8 35 1,-7-15 40,-2 0 1,-2 0-1,-2 0 1,-1 1-1,-3 0 0,-1-1 1,-2 1-1,-2-1 0,-2 0 1,-1 0-1,-2-1 1,-2 0-1,-2-1 0,-1 0 1,-27 48-1,0-15-147,-3-2-1,-3-2 1,-3-2 0,-3-2-1,-119 109 1,85-98-891,-3-4-1,-4-4 1,-171 91 0,128-93-3119,25-27-3623</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1.162"/>
    </inkml:context>
    <inkml:brush xml:id="br0">
      <inkml:brushProperty name="width" value="0.05" units="cm"/>
      <inkml:brushProperty name="height" value="0.05" units="cm"/>
      <inkml:brushProperty name="color" value="#5B2D90"/>
    </inkml:brush>
  </inkml:definitions>
  <inkml:trace contextRef="#ctx0" brushRef="#br0">70 0 13078,'0'0'7379,"-18"163"-6450,0-63 239,4 5-383,2 4-689,6-4-48,4-5-96,2-13-1233,0-30-2369,0-30-5842</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1.664"/>
    </inkml:context>
    <inkml:brush xml:id="br0">
      <inkml:brushProperty name="width" value="0.05" units="cm"/>
      <inkml:brushProperty name="height" value="0.05" units="cm"/>
      <inkml:brushProperty name="color" value="#5B2D90"/>
    </inkml:brush>
  </inkml:definitions>
  <inkml:trace contextRef="#ctx0" brushRef="#br0">6 454 6611,'0'0'3692,"-1"-18"-1210,0-1-1807,-1-1 454,1 0-1,1 0 0,0 1 1,6-36-1,-1 39-752,1 0-1,0 0 1,1 1 0,1 0-1,0 0 1,1 1 0,1 0-1,0 1 1,0 0 0,2 1-1,16-16 1,-16 18-278,0 0 0,0 0 0,1 1 0,0 1 0,1 0 0,0 1 0,0 0 0,0 1 0,1 1 0,0 0-1,0 1 1,21-2 0,-32 5-93,1 1 0,-1 0 0,0 0 0,1 1 0,-1-1 0,0 1-1,1 0 1,-1 0 0,0 0 0,0 1 0,0-1 0,0 1-1,0 0 1,0 0 0,0 0 0,-1 1 0,1 0 0,3 2 0,-2 1-1,0 0 0,0 1 0,0-1 0,-1 1 0,1 0 0,-2 0-1,1 0 1,-1 1 0,3 9 0,0 6-2,-1 0 0,0 0-1,-2 1 1,-1 0-1,-2 43 1,-1-47-12,-2 0 1,0 0 0,-2 0-1,0 0 1,-14 33 0,-50 85-357,44-93-575,-26 66-1,49-107 870,1 0 0,-1 0 0,1 0-1,0 0 1,0 0 0,0 0 0,0 0 0,1 0 0,0 1 0,-1-1 0,2 0 0,-1 0 0,0 0 0,1 1 0,0-1-1,0 0 1,2 6 0,0-6 23,0 0 0,1 0 0,0 0 0,-1 0-1,1 0 1,0-1 0,1 0 0,-1 1 0,1-2-1,-1 1 1,1 0 0,9 2 0,-4 0-69,17 6-253,-2 2 0,0 0 1,0 2-1,33 26 0,-53-37 354,0-1 1,-1 1-1,1 1 0,-1-1 1,0 1-1,0-1 0,-1 1 0,0 0 1,1 1-1,-2-1 0,1 0 0,-1 1 1,1 0-1,-1-1 0,-1 1 0,1 0 1,-1 0-1,0 0 0,-1 0 0,1 0 1,-1 0-1,-1 0 0,1 0 0,-1 0 1,0 0-1,0 0 0,0 0 0,-4 7 1,2-6 69,-1 0 1,0-1-1,0 0 1,-1 0-1,0 0 1,0 0-1,0-1 1,0 0-1,-1 0 1,0 0-1,0-1 0,-10 6 1,-13 6 227,-45 18 0,60-28-274,-125 50-666,81-38-6242</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2.730"/>
    </inkml:context>
    <inkml:brush xml:id="br0">
      <inkml:brushProperty name="width" value="0.05" units="cm"/>
      <inkml:brushProperty name="height" value="0.05" units="cm"/>
      <inkml:brushProperty name="color" value="#5B2D90"/>
    </inkml:brush>
  </inkml:definitions>
  <inkml:trace contextRef="#ctx0" brushRef="#br0">327 446 10773,'2'-15'3097,"0"1"-2326,1-6 337,-1 0 0,-1 0 0,-1-1 0,-3-20 0,3 36-961,0 1 0,-1 0 1,1 0-1,-1-1 0,0 1 0,0 0 0,-1 0 0,0 0 1,1 0-1,-1 0 0,0 1 0,-1-1 0,1 0 0,-1 1 1,1 0-1,-1-1 0,0 1 0,0 0 0,-1 1 0,1-1 1,-1 0-1,1 1 0,-1 0 0,0 0 0,0 0 0,0 0 1,-8-2-1,3 3-120,0 1 0,0-1 0,0 1 0,0 1 0,0-1 1,0 2-1,0-1 0,0 1 0,0 1 0,0 0 0,1 0 0,-1 0 0,1 1 1,0 0-1,0 1 0,1 0 0,-1 0 0,-12 12 0,13-10-47,-1 0 0,1 0-1,0 1 1,1-1 0,0 2 0,0-1-1,0 1 1,1 0 0,1 0-1,0 0 1,0 1 0,0 0 0,1-1-1,1 1 1,0 0 0,-1 16 0,3-22-31,0 0 1,0 0 0,1 0 0,0 0 0,-1 0 0,1 0 0,1 0 0,-1 0 0,1-1 0,0 1 0,-1 0-1,1-1 1,1 1 0,-1-1 0,1 0 0,-1 0 0,1 0 0,0 0 0,0 0 0,0 0 0,0-1 0,1 0-1,-1 1 1,1-1 0,-1-1 0,1 1 0,0 0 0,0-1 0,0 0 0,-1 0 0,6 1 0,14 3-186,0-2 1,0 0 0,0-1-1,28-2 1,-37 0 235,195 0-3495,-208 38 2828,-2-12 654,1-17 15,-1 0 0,1 0 0,1 0 0,-1 0 1,3 10-1,-2-16 0,0-1-1,-1 0 1,1 0 0,0 0 0,0 0 0,0 0 0,0-1 0,0 1 0,1 0 0,-1 0 0,1-1 0,-1 1 0,1-1 0,-1 1 0,1-1 0,0 0 0,0 1 0,0-1 0,-1 0 0,1 0 0,0 0 0,0-1 0,1 1 0,-1 0 0,0-1 0,3 1 0,18 2 64,1-2-1,-1 0 1,1-2 0,0 0 0,-1-2-1,0 0 1,1-2 0,-1-1-1,-1 0 1,1-2 0,-1 0 0,-1-2-1,1 0 1,-2-1 0,27-19-1,-22 12 92,0-1-1,-2 0 1,0-2-1,-1-1 1,-1 0-1,-1-2 1,-1 0-1,-1-2 1,-1 0-1,-2 0 1,17-39-1,-24 44-68,0 0 0,-2-1 0,-1 1-1,0-1 1,-2 0 0,0-1-1,-1-29 1,-2 50-40,0-1 0,0 0 0,0 0 0,0 0 0,-1 1 0,1-1 0,-1 0 0,0 1 0,0-1 0,0 0 0,0 1 0,0-1 1,-1 1-1,1-1 0,-1 1 0,1 0 0,-1 0 0,0 0 0,0 0 0,-4-4 0,4 5-37,0 0-1,0 1 1,-1-1 0,1 0 0,0 1-1,0-1 1,-1 1 0,1 0 0,0-1-1,-1 1 1,1 0 0,0 1 0,-1-1-1,1 0 1,0 1 0,-1-1 0,1 1-1,0 0 1,0-1 0,0 1 0,0 0 0,0 0-1,0 1 1,0-1 0,0 0 0,-3 3-1,0 1-17,-1 1 0,1-1-1,0 1 1,0 0 0,1 0-1,0 0 1,0 1 0,0-1-1,1 1 1,0 0 0,0 0-1,1 1 1,-2 6 0,-2 12-45,1-1 0,-2 43 0,6 16-319,4 0 1,4-1 0,21 103 0,10 128-513,-37-289 922,0 0 0,-2 0 1,-1-1-1,-2 1 0,0-1 1,-1 0-1,-14 39 0,14-51 54,0 0 0,-2 0 0,1 0 0,-1-1 0,-1 0 0,0 0 0,-1-1-1,0 0 1,0-1 0,-1 1 0,-1-2 0,1 0 0,-1 0 0,0-1 0,-19 9 0,21-12-4,0 0 0,0 0 0,0-1 0,0 0 0,-1-1 0,0 0 0,1 0 0,-1-1 0,0 0 0,0-1-1,1 0 1,-1-1 0,0 0 0,0 0 0,1-1 0,-11-4 0,12 3-25,0 0 0,1-1 1,-1 0-1,1 0 0,0-1 0,0 0 0,1 0 0,-1-1 0,1 0 0,1 0 0,-1 0 0,1-1 0,0 0 0,0 0 0,1 0 0,0 0 0,0-1 0,-4-13 0,3 8-86,1 1 0,1-1 0,0 0 0,1 0 0,0 0 0,1-1 0,1 1 0,0 0 0,0-1 1,2 1-1,-1 0 0,2 0 0,6-23 0,-1 16-63,1 1 0,0-1 0,1 2 0,1-1 0,1 2 0,1 0 0,29-31 0,42-33-898,159-116 0,16-13 230,-223 176 886,-2 0-1,-2-2 0,-1-2 1,46-72-1,-77 110-128,38-74 756,-35 69-643,-1 0 0,0-1-1,-1 1 1,1 0 0,-1-1-1,0 1 1,-1-1 0,1 0-1,-1 1 1,0-1-1,-1 1 1,0-7 0,0 11-88,0-1 0,0 1 0,0 0 0,0-1 0,0 1 0,-1 0 0,1-1-1,0 1 1,-1 0 0,1 0 0,-1 0 0,1 0 0,-1 1 0,1-1 0,-1 0 0,0 0 0,1 1 0,-1-1 0,0 1 0,1 0 0,-1 0 0,0-1 0,0 1 0,0 0 0,1 0 0,-1 0 0,0 1 0,0-1 0,1 0 0,-3 1 0,-5 0 9,-1-1-42,1 0-1,0 1 1,-1 1-1,1 0 1,0 0 0,0 0-1,0 1 1,0 1-1,1-1 1,-1 2-1,1-1 1,0 1-1,0 0 1,0 1 0,1-1-1,0 2 1,0-1-1,1 1 1,-1 0-1,1 0 1,1 1-1,0 0 1,-8 14 0,4-4-37,2-1 0,0 1 0,1 0 0,1 1 0,1-1 0,0 1 0,2 0 0,0 0 0,1 0 0,0 1 1,4 20-1,6 14-37,2 0 0,2-1 1,3-1-1,24 54 0,-17-47 33,-3 1-1,22 102 0,-37-129 31,-1 1 0,-2-1 0,-1 1 0,-2-1 0,-6 43 0,4-57 17,-1 0-1,-1 0 1,-1 0 0,-1-1 0,0 0 0,-2 0 0,0-1 0,0 0 0,-2-1 0,-16 20 0,17-22 19,-1-1 1,0-1 0,-1 0 0,0 0-1,-1-1 1,-1-1 0,1 0 0,-2-1-1,1 0 1,-1-2 0,-1 1-1,1-2 1,-26 8 0,38-14 0,0 1 0,0 0-1,0-1 1,-1 0 0,1 1 0,0-1 0,0-1 0,-1 1-1,1 0 1,0-1 0,0 0 0,-1 1 0,1-1 0,0-1-1,0 1 1,0 0 0,0-1 0,0 1 0,1-1 0,-1 0-1,0 0 1,1 0 0,0 0 0,-1-1 0,1 1 0,0-1 0,0 1-1,0-1 1,0 0 0,1 0 0,-1 1 0,1-1 0,0 0-1,-2-7 1,-2-7 86,1-1-1,1 0 0,1 0 1,0-1-1,2-19 0,1 12-172,1 0-1,1 1 1,2-1-1,0 1 1,2 0-1,1 0 1,1 0-1,1 1 1,1 1-1,25-41 1,16-15-535,101-116-1,-123 159 474,345-402 892,-375 437-714,1 0 0,0 0-1,-1 0 1,1 0 0,0 0-1,0 0 1,0 0 0,0 0 0,0 0-1,0 0 1,0 0 0,0 1-1,0-1 1,0 0 0,0 1 0,1-1-1,-1 1 1,0-1 0,0 1-1,1 0 1,-1-1 0,0 1-1,1 0 1,-1 0 0,0 0 0,1 0-1,-1 0 1,0 0 0,0 1-1,1-1 1,-1 0 0,0 1 0,0-1-1,1 0 1,-1 1 0,0 0-1,0-1 1,0 1 0,0 0-1,0-1 1,0 1 0,0 0 0,0 0-1,0 0 1,0 0 0,0 0-1,1 1 1,2 6-23,0-1 0,0 1-1,0 0 1,-1 0 0,0 0-1,2 9 1,2 20 69,-2 1 0,-1 0 0,-2 0 0,-1 0 0,-8 63 0,-4-23-148,10-71-474,-1 0 0,0-1 0,0 0 0,0 1 0,-1-1 0,0 0 0,0 0 0,0 0 0,-6 6 0,-7-4-7530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7.893"/>
    </inkml:context>
    <inkml:brush xml:id="br0">
      <inkml:brushProperty name="width" value="0.05" units="cm"/>
      <inkml:brushProperty name="height" value="0.05" units="cm"/>
      <inkml:brushProperty name="color" value="#5B2D90"/>
    </inkml:brush>
  </inkml:definitions>
  <inkml:trace contextRef="#ctx0" brushRef="#br0">135 0 1969,'0'0'19769,"-20"111"-18552,16-54-833,0 7-32,-2 11-288,-4 4 48,-4 3-224,-7 7-897,-5-7-2016,-4-11-4915</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3.082"/>
    </inkml:context>
    <inkml:brush xml:id="br0">
      <inkml:brushProperty name="width" value="0.05" units="cm"/>
      <inkml:brushProperty name="height" value="0.05" units="cm"/>
      <inkml:brushProperty name="color" value="#5B2D90"/>
    </inkml:brush>
  </inkml:definitions>
  <inkml:trace contextRef="#ctx0" brushRef="#br0">1 0 17128,'0'0'5298,"28"47"-16743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33.452"/>
    </inkml:context>
    <inkml:brush xml:id="br0">
      <inkml:brushProperty name="width" value="0.05" units="cm"/>
      <inkml:brushProperty name="height" value="0.05" units="cm"/>
      <inkml:brushProperty name="color" value="#5B2D90"/>
    </inkml:brush>
  </inkml:definitions>
  <inkml:trace contextRef="#ctx0" brushRef="#br0">0 137 9156,'0'0'15082,"4"-12"-13578,12-33-730,-16 45-770,0 0 1,0 0-1,0 0 0,0 1 1,0-1-1,0 0 0,0 0 1,0 0-1,0 1 0,0-1 1,0 0-1,0 0 0,0 0 1,0 0-1,0 1 0,0-1 0,1 0 1,-1 0-1,0 0 0,0 0 1,0 0-1,0 1 0,0-1 1,0 0-1,0 0 0,1 0 1,-1 0-1,0 0 0,0 0 1,0 1-1,0-1 0,0 0 0,1 0 1,-1 0-1,0 0 0,0 0 1,0 0-1,0 0 0,1 0 1,-1 0-1,0 0 0,0 0 1,0 0-1,1 0 0,-1 0 1,0 0-1,0 0 0,0 0 0,0 0 1,1 0-1,-1 0 0,0 0 1,0 0-1,0 0 0,0 0 1,1-1-1,-1 1 0,0 0 1,0 0-1,0 0 0,0 0 1,0 0-1,0 0 0,1-1 0,-1 1 1,0 0-1,0 0 0,6 19-37,-5-17 48,15 56-19,38 88 0,-45-127-14,0 0 1,1-1-1,1 0 0,1 0 0,0-2 0,1 1 0,1-2 1,21 19-1,-33-32-19,1 0-1,0 0 1,0-1 0,0 1-1,0-1 1,0 0 0,1 0-1,-1 0 1,0 0 0,0 0-1,1-1 1,-1 0 0,0 0 0,1 1-1,-1-2 1,1 1 0,-1 0-1,0-1 1,1 0 0,-1 1-1,0-1 1,0-1 0,0 1-1,0 0 1,0-1 0,0 1 0,0-1-1,0 0 1,2-3 0,12-7 44,-2 0 1,0-2-1,23-25 0,-26 26-51,52-60 254,-3-3 0,74-119 0,-116 151 790,-18 130-1389,3 0-1,22 118 1,-13-134 466,3 4-600,-3 0-1,-3 2 0,-1 102 1,-10-167 530,0 1 0,-1-1 0,-1 0 0,0 1 0,-1-1 0,0 0 1,0-1-1,-1 1 0,-1-1 0,1 0 0,-2 0 0,1-1 0,-2 0 1,1 0-1,-1 0 0,0-1 0,-1 0 0,0-1 0,0 0 0,-1 0 1,1-1-1,-2 0 0,1-1 0,0 0 0,-1-1 0,0 0 0,0 0 1,0-1-1,-1-1 0,1 0 0,-1-1 0,1 0 0,-19-1 0,27 1-64,-1-1 0,1-1-1,-1 1 1,1 0-1,-1-1 1,0 0 0,1 0-1,0 0 1,-1 0-1,1 0 1,0-1 0,-1 1-1,1-1 1,0 0 0,0 0-1,0 0 1,1-1-1,-1 1 1,-3-4 0,3 1-233,0 0-1,0 0 1,1-1 0,0 1 0,0-1 0,0 0 0,0 1 0,1-1 0,0 0 0,0 0 0,0-7 0,0-48-5636</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7:08:50.888"/>
    </inkml:context>
    <inkml:brush xml:id="br0">
      <inkml:brushProperty name="width" value="0.05" units="cm"/>
      <inkml:brushProperty name="height" value="0.05" units="cm"/>
      <inkml:brushProperty name="color" value="#5B2D90"/>
    </inkml:brush>
  </inkml:definitions>
  <inkml:trace contextRef="#ctx0" brushRef="#br0">24 300 160,'0'0'14479,"-4"-4"-13722,4 4-710,-10-10 176,9 10-213,1 0 0,0 0 1,0 0-1,0 0 0,0-1 1,0 1-1,0 0 0,0 0 1,0 0-1,-1 0 0,1-1 1,0 1-1,0 0 0,0 0 1,0 0-1,-1 0 0,1 0 1,0 0-1,0 0 0,0-1 1,0 1-1,-1 0 0,1 0 1,0 0-1,0 0 0,0 0 1,-1 0-1,1 0 0,0 0 1,0 0-1,-1 0 0,1 0 1,0 0-1,0 0 0,0 0 1,-1 0-1,1 0 0,0 1 1,0-1-1,0 0 0,0 0 1,-1 0-1,1 0 0,0 0 1,0 0-1,0 0 0,0 1 1,-1-1-1,1 0 0,0 0 1,0 0-1,0 0 0,0 1 1,0-1-1,0 0 0,0 0 1,0 0-1,-1 1 0,1-1 1,0 0-1,0 0 0,0 1 1,4 69 559,17 91 0,-19-152-534,-1-3 6,0 1 0,0 0 0,0-1 0,1 0-1,1 1 1,-1-1 0,1 0 0,0 0 0,4 7 0,-5-11-18,0 0 0,0 0 0,0 0 0,1 0 0,-1 0 0,0-1 1,1 1-1,-1-1 0,1 1 0,-1-1 0,1 0 0,0 0 0,-1 0 1,1-1-1,0 1 0,0-1 0,0 1 0,-1-1 0,1 0 0,0 0 1,0 0-1,0-1 0,0 1 0,3-1 0,8-2 196,0-1 0,0 0 0,-1 0 0,1-2 0,-1 0 0,23-14 0,72-57 978,-62 42-844,1 0-15,495-391 1710,-542 440-4154,-2 48-6411,-8-22-1368</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6:57.669"/>
    </inkml:context>
    <inkml:brush xml:id="br0">
      <inkml:brushProperty name="width" value="0.05" units="cm"/>
      <inkml:brushProperty name="height" value="0.05" units="cm"/>
      <inkml:brushProperty name="color" value="#5B2D90"/>
    </inkml:brush>
  </inkml:definitions>
  <inkml:trace contextRef="#ctx0" brushRef="#br0">56 100 6451,'0'0'6312,"-8"-13"-5848,-25-39-45,18 17 4781,16 49-4730,2 31-395,1 1 1,3-1 0,13 46-1,4 22 159,55 378 632,148 734 554,-199-1118-1402,-6-26-91,-3 1 1,13 135-1,-33-208-1762,-4-23-2173,2 5 2650,-15-45-8897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6:58.264"/>
    </inkml:context>
    <inkml:brush xml:id="br0">
      <inkml:brushProperty name="width" value="0.05" units="cm"/>
      <inkml:brushProperty name="height" value="0.05" units="cm"/>
      <inkml:brushProperty name="color" value="#5B2D90"/>
    </inkml:brush>
  </inkml:definitions>
  <inkml:trace contextRef="#ctx0" brushRef="#br0">68 122 6723,'0'0'1603,"-4"-15"-98,-10-48 13,13 59-1254,0 1 0,0-1 0,0 1-1,-1-1 1,1 1 0,-1 0 0,0 0 0,-3-4 0,5 6-19,-1 0 0,0 0 0,0 1 0,0-1 0,0 0 0,0 1 0,0-1 0,0 0 0,0 1 0,0-1 0,0 1 0,0 0 0,0-1 0,0 1 0,0 0 0,0 0 0,0 0 0,-2-1 0,2 2-204,0 0 0,1 0 0,-1 0 0,0 0 0,1 0 0,-1 0 0,1 0-1,-1 1 1,1-1 0,-1 0 0,1 0 0,0 0 0,-1 0 0,1 1 0,0-1 0,0 0 0,0 0 0,0 0 0,1 3 0,-2 1 77,-3 50 349,2 0 1,3 0 0,2-1 0,12 59 0,3-16-14,45 133-1,169 534 792,-57 16 309,-146-535-1573,-19-291-8337,-3-27-1379</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6:58.816"/>
    </inkml:context>
    <inkml:brush xml:id="br0">
      <inkml:brushProperty name="width" value="0.05" units="cm"/>
      <inkml:brushProperty name="height" value="0.05" units="cm"/>
      <inkml:brushProperty name="color" value="#5B2D90"/>
    </inkml:brush>
  </inkml:definitions>
  <inkml:trace contextRef="#ctx0" brushRef="#br0">22 100 4034,'0'0'5034,"-3"-15"-3625,-3-4-734,-4-15-244,7 3 6573,4 150-5235,26 212 0,103 280-173,36-7-255,-105-404-1199,-20-75-125,-5 3-1,22 159 1,-53-202 218,-4-66-3183,-1-30-3770,-2-37-1277</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6:59.652"/>
    </inkml:context>
    <inkml:brush xml:id="br0">
      <inkml:brushProperty name="width" value="0.05" units="cm"/>
      <inkml:brushProperty name="height" value="0.05" units="cm"/>
      <inkml:brushProperty name="color" value="#5B2D90"/>
    </inkml:brush>
  </inkml:definitions>
  <inkml:trace contextRef="#ctx0" brushRef="#br0">100 839 176,'0'0'13793,"-17"0"-12627,-49 2-262,50 2-168,19 4-241,15 5 180,-18-13-628,24 8 303,1 0 0,-1-1 0,1-2 0,50 5 0,108-5-83,-149-5-165,566-52 1091,-381 25-983,1897-227 462,-1367 161-645,-34 9 139,484-63-119,125-58 23,-1142 175-132,-91 14 214,-191 21-3889,48 4-2445,-6 2-3123</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03.274"/>
    </inkml:context>
    <inkml:brush xml:id="br0">
      <inkml:brushProperty name="width" value="0.05" units="cm"/>
      <inkml:brushProperty name="height" value="0.05" units="cm"/>
      <inkml:brushProperty name="color" value="#5B2D90"/>
    </inkml:brush>
  </inkml:definitions>
  <inkml:trace contextRef="#ctx0" brushRef="#br0">7 82 5186,'0'0'9266,"-1"-12"-7820,-4-58 2940,6 81-3983,3 4-365,0 0 1,1-1-1,1 1 0,0-1 1,1 0-1,0 0 0,12 14 1,0-1 58,1 0-1,32 31 1,-44-50-85,0 0 0,0-1 0,0 0 0,1-1-1,0 0 1,19 10 0,-26-15-9,1 0-1,-1 0 1,1 0-1,-1-1 1,1 1-1,0-1 1,-1 1-1,1-1 1,0 0-1,-1 0 1,1 0-1,0-1 1,-1 1-1,1 0 1,0-1-1,-1 0 1,1 0-1,-1 0 1,1 0-1,-1 0 1,0 0-1,1 0 1,-1-1-1,0 1 1,0-1-1,0 0 1,0 0-1,0 0 1,0 0-1,-1 0 1,1 0-1,2-4 1,18-30-55,-2-2 1,28-72 0,-16 34 13,-48 151 715,-53 166-172,3-6-857,49-183-915,-3-1-1,-36 66 1,11-45-4661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03.983"/>
    </inkml:context>
    <inkml:brush xml:id="br0">
      <inkml:brushProperty name="width" value="0.05" units="cm"/>
      <inkml:brushProperty name="height" value="0.05" units="cm"/>
      <inkml:brushProperty name="color" value="#5B2D90"/>
    </inkml:brush>
  </inkml:definitions>
  <inkml:trace contextRef="#ctx0" brushRef="#br0">32 36 9332,'0'0'10597,"-6"-7"-9407,-13-14-582,13 14-333,12 12 125,182 192 724,-59-59-1109,-124-132-126,5 4-30,0 0 1,1 0-1,13 8 0,-20-15-295,0-1-1,0 1 0,0-1 1,1 0-1,-1-1 0,1 1 1,9 1-1,-13-3 132,0 0-1,0 1 0,1-1 1,-1 0-1,0 0 0,0 0 1,0 0-1,0 0 1,1-1-1,-1 1 0,0 0 1,0 0-1,0-1 1,0 1-1,0-1 0,0 1 1,2-2-1,12-21-8349</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04.322"/>
    </inkml:context>
    <inkml:brush xml:id="br0">
      <inkml:brushProperty name="width" value="0.05" units="cm"/>
      <inkml:brushProperty name="height" value="0.05" units="cm"/>
      <inkml:brushProperty name="color" value="#5B2D90"/>
    </inkml:brush>
  </inkml:definitions>
  <inkml:trace contextRef="#ctx0" brushRef="#br0">273 0 11189,'0'0'7091,"-115"107"-5890,83-26-673,0 11 289,0 10-817,5 7 16,7 0-80,8-9-2258,10-24-3264,2-27-3922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6:59.724"/>
    </inkml:context>
    <inkml:brush xml:id="br0">
      <inkml:brushProperty name="width" value="0.05" units="cm"/>
      <inkml:brushProperty name="height" value="0.05" units="cm"/>
      <inkml:brushProperty name="color" value="#5B2D90"/>
    </inkml:brush>
  </inkml:definitions>
  <inkml:trace contextRef="#ctx0" brushRef="#br0">124 5 8404,'0'0'11768,"0"-4"-10997,11 210 2817,-11-183-3381,1 72 262,-21 170 0,6-176-612,-23 119 87,29-173-2003,-25 60 0,20-74-1849,3-16-1922</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04.672"/>
    </inkml:context>
    <inkml:brush xml:id="br0">
      <inkml:brushProperty name="width" value="0.05" units="cm"/>
      <inkml:brushProperty name="height" value="0.05" units="cm"/>
      <inkml:brushProperty name="color" value="#5B2D90"/>
    </inkml:brush>
  </inkml:definitions>
  <inkml:trace contextRef="#ctx0" brushRef="#br0">1 56 12086,'0'0'11445,"0"-56"-10997,0 96-448,0 19 0,4 17 480,-2 10-352,2-1-128,0-6 0,2-11-960,2-18-2146,3-25-3104</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05.132"/>
    </inkml:context>
    <inkml:brush xml:id="br0">
      <inkml:brushProperty name="width" value="0.05" units="cm"/>
      <inkml:brushProperty name="height" value="0.05" units="cm"/>
      <inkml:brushProperty name="color" value="#5B2D90"/>
    </inkml:brush>
  </inkml:definitions>
  <inkml:trace contextRef="#ctx0" brushRef="#br0">0 17 8356,'0'0'11045,"60"68"-9925,-13-8-207,-3 8-593,-1 0-192,-7-9-128,-4-13 0,-6-8-496,-10-15-1249,-12-14-4290</inkml:trace>
  <inkml:trace contextRef="#ctx0" brushRef="#br0" timeOffset="1">256 1 10517,'0'0'11237,"-113"73"-10421,89 2 401,2 7-1009,8 4 48,3-4-256,7-2-224,4-3-576,0-17-3490,0-22-12374</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05.483"/>
    </inkml:context>
    <inkml:brush xml:id="br0">
      <inkml:brushProperty name="width" value="0.05" units="cm"/>
      <inkml:brushProperty name="height" value="0.05" units="cm"/>
      <inkml:brushProperty name="color" value="#5B2D90"/>
    </inkml:brush>
  </inkml:definitions>
  <inkml:trace contextRef="#ctx0" brushRef="#br0">0 7 12486,'0'0'9479,"18"-3"-8887,-11 2-562,-1 0-14,0 0 0,1 1 0,-1-1 1,0 1-1,1 1 0,-1-1 1,8 2-1,-11-1-15,0 0 1,0 0-1,0 1 0,0-1 1,0 1-1,-1 0 0,1-1 1,0 1-1,-1 0 0,0 1 1,1-1-1,-1 0 0,0 1 1,0-1-1,0 1 0,0 0 1,-1-1-1,1 1 0,-1 0 1,0 0-1,1 4 0,6 19-99,-1 1-1,-1 0 0,-2 0 1,-1 1-1,-1 0 0,-1-1 0,-1 1 1,-5 30-1,4-50 78,-1-1-1,0 1 1,0-1 0,-1 0 0,-5 13-1,-3 5 137,36-47 333,-9 10-448,95-74-786,-36 29-2699,-3 5-3508</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05.828"/>
    </inkml:context>
    <inkml:brush xml:id="br0">
      <inkml:brushProperty name="width" value="0.05" units="cm"/>
      <inkml:brushProperty name="height" value="0.05" units="cm"/>
      <inkml:brushProperty name="color" value="#5B2D90"/>
    </inkml:brush>
  </inkml:definitions>
  <inkml:trace contextRef="#ctx0" brushRef="#br0">1 1 12054,'0'0'9524,"99"51"-8276,-46-15-1007,-1 1-177,-9 3-64,-9-5-16,-6-2-64,-10-10-1089,-8-7-1712</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06.227"/>
    </inkml:context>
    <inkml:brush xml:id="br0">
      <inkml:brushProperty name="width" value="0.05" units="cm"/>
      <inkml:brushProperty name="height" value="0.05" units="cm"/>
      <inkml:brushProperty name="color" value="#5B2D90"/>
    </inkml:brush>
  </inkml:definitions>
  <inkml:trace contextRef="#ctx0" brushRef="#br0">183 0 12406,'0'0'10036,"-86"95"-10020,71-20 288,-1 9-192,2 5-112,-4 5 0,0-8-2705,2-20-4354</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06.582"/>
    </inkml:context>
    <inkml:brush xml:id="br0">
      <inkml:brushProperty name="width" value="0.05" units="cm"/>
      <inkml:brushProperty name="height" value="0.05" units="cm"/>
      <inkml:brushProperty name="color" value="#5B2D90"/>
    </inkml:brush>
  </inkml:definitions>
  <inkml:trace contextRef="#ctx0" brushRef="#br0">66 127 6787,'0'0'11064,"9"-15"-9744,27-48-47,-34 59-1169,1 1-1,-1-1 1,0 1 0,1 0 0,0 0-1,0 0 1,0 0 0,0 1 0,0-1-1,1 1 1,-1 0 0,1 0-1,-1 0 1,1 0 0,0 1 0,0-1-1,-1 1 1,1 0 0,0 0 0,0 1-1,0-1 1,1 1 0,-1 0-1,6 0 1,-8 1-101,0-1 0,0 1 0,0 0 0,0-1 0,0 1-1,0 0 1,-1 0 0,1 1 0,0-1 0,-1 0 0,1 0 0,-1 1 0,1-1-1,-1 1 1,0-1 0,0 1 0,0 0 0,1 0 0,-2-1 0,1 1 0,0 0-1,0 0 1,0 0 0,-1 0 0,1 0 0,-1 0 0,0 0 0,0 0 0,1 3-1,3 71-23,-4-65-12,-2 13-353,-1 1 0,-1-1 0,0 0 0,-2 0 0,-1 0 0,-16 36 0,8-20-820,13-35 1007,0 0 0,0 0 1,1 0-1,0 1 0,0-1 1,0 0-1,1 1 0,0 7 1,0-11 181,0 0 0,1 0 0,0 0-1,-1 0 1,1 0 0,0 0 0,0 0 0,0 0 0,0-1 0,0 1 0,0 0 0,0-1 0,1 1-1,-1-1 1,1 1 0,-1-1 0,1 0 0,-1 0 0,1 0 0,0 1 0,0-2 0,-1 1 0,4 1-1,26 8-608,-25-9 618,0 0 0,-1 1 0,1 0 0,0 0 0,-1 1 0,1-1 0,-1 1-1,8 5 1,-13-7 64,0 0-1,1-1 1,-1 1-1,0-1 1,1 1-1,-1 0 1,0-1-1,0 1 1,1 0-1,-1-1 1,0 1-1,0 0 1,0-1-1,0 1 1,0 0-1,0-1 0,0 1 1,0 0-1,0-1 1,-1 1-1,1 0 1,0-1-1,0 1 1,-1 0-1,1-1 1,0 1-1,-1-1 1,1 1-1,0-1 1,-1 1-1,1-1 1,-1 1-1,1-1 0,-1 1 1,1-1-1,-1 1 1,1-1-1,-1 0 1,0 1-1,1-1 1,-1 0-1,1 1 1,-1-1-1,0 0 1,0 0-1,-34 15 1021,32-14-1025,-115 39 437,73-25-2370,0 0-3748,13-4-5687</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09.547"/>
    </inkml:context>
    <inkml:brush xml:id="br0">
      <inkml:brushProperty name="width" value="0.05" units="cm"/>
      <inkml:brushProperty name="height" value="0.05" units="cm"/>
      <inkml:brushProperty name="color" value="#5B2D90"/>
    </inkml:brush>
  </inkml:definitions>
  <inkml:trace contextRef="#ctx0" brushRef="#br0">38 56 3890,'0'0'5205,"-17"-37"2948,16 35-7923,0 1 0,1 0-1,-1-1 1,0 1 0,0 0 0,0 0 0,0 0-1,0 0 1,0 0 0,0 0 0,0 0 0,0 0-1,0 0 1,-1 0 0,1 1 0,-2-2 0,1 23 2129,3-2-2969,-1-6 616,1 0 0,0-1 0,1 1 0,0-1 0,1 1 0,1-1 1,0 0-1,11 22 0,-3-11 5,2-2 1,0 0 0,27 29-1,-27-33 2,-4-7-16,0 1 0,-1 1 0,-1 0 0,0 0 0,12 24 0,-17-35 5,0-1-1,0 0 1,-1 1 0,1-1-1,0 0 1,-1-1 0,1 1-1,0 0 1,-1-1 0,6-1 0,9-5-60,-1 0 0,1-2 1,-2 0-1,1-1 0,-1 0 1,0-1-1,17-18 1,-23 20 18,0 0 1,-1 0-1,0-1 1,0 0-1,-1 0 1,0-1-1,-1 0 0,0 0 1,-1-1-1,-1 0 1,6-19-1,-7 7 77,-1 0-1,-2-36 0,0 30 638,-5 70-688,-125 340 179,55-146-60,67-223 267,-3-10-3725,-1-1-2660,-3 5-5593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15.071"/>
    </inkml:context>
    <inkml:brush xml:id="br0">
      <inkml:brushProperty name="width" value="0.05" units="cm"/>
      <inkml:brushProperty name="height" value="0.05" units="cm"/>
      <inkml:brushProperty name="color" value="#5B2D90"/>
    </inkml:brush>
  </inkml:definitions>
  <inkml:trace contextRef="#ctx0" brushRef="#br0">97 145 4098,'0'0'4479,"-4"-4"-3822,-59-56 2253,43 31-1448,18 24-645,0-1 0,0 1 0,1-1 0,0 0 0,0 1 0,0-1 0,1-6 1,0 11-669,19 34 132,2-1 20,1-2-1,45 48 0,-35-46-241,1-1-1,74 50 1,18 16 29,-113-79 350,-7-5-1903,-20-8-8841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15.814"/>
    </inkml:context>
    <inkml:brush xml:id="br0">
      <inkml:brushProperty name="width" value="0.05" units="cm"/>
      <inkml:brushProperty name="height" value="0.05" units="cm"/>
      <inkml:brushProperty name="color" value="#5B2D90"/>
    </inkml:brush>
  </inkml:definitions>
  <inkml:trace contextRef="#ctx0" brushRef="#br0">244 62 2785,'0'0'6227,"0"-11"-5840,1-10-1299,0-8 6042,-12 56-1814,-41 208-1778,29-122-1008,-4-1 1,-74 193 0,88-284-50,10-18-409,1 1 1,0-1-1,0 0 1,0 1-1,0-1 1,1 1-1,-1 0 1,-1 6-1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20.414"/>
    </inkml:context>
    <inkml:brush xml:id="br0">
      <inkml:brushProperty name="width" value="0.05" units="cm"/>
      <inkml:brushProperty name="height" value="0.05" units="cm"/>
      <inkml:brushProperty name="color" value="#5B2D90"/>
    </inkml:brush>
  </inkml:definitions>
  <inkml:trace contextRef="#ctx0" brushRef="#br0">3993 218 5394,'0'0'7524,"-21"-29"-3026,7 15-4450,-2 0 0,0 1 0,0 0 0,-1 2 0,-1 0 0,0 1 0,0 0 0,-1 2 0,-21-7 0,-37-5-56,0 4-1,0 3 1,-2 3-1,-135 1 1,-98 8 56,-336 2-169,262 35 273,3 33 5,280-49 129,-123 39 274,68-14-511,85-27 134,2 3 1,0 4 0,1 3 0,2 2-1,1 4 1,-66 45 0,9 0 4,58-39 405,3 2 1,-100 87 0,156-123-566,0 1 1,1-1-1,0 1 1,1 0-1,-1 1 1,1-1 0,1 1-1,-1 0 1,1 0-1,1 0 1,0 1 0,0 0-1,-3 15 1,6-40 59,-1-25-137,11-78 1,-9 109 7,1-1 1,0 1-1,1 0 1,0 0-1,1 0 1,0 0-1,1 0 1,0 1-1,0 0 1,1 0-1,0 0 1,0 1-1,9-9 0,-14 17 39,-1-1 0,0 1-1,0 0 1,0 0-1,0-1 1,1 1 0,-1 0-1,0 0 1,0 0-1,0-1 1,1 1-1,-1 0 1,0 0 0,1 0-1,-1 0 1,0 0-1,0-1 1,1 1-1,-1 0 1,0 0 0,0 0-1,1 0 1,-1 0-1,0 0 1,1 0 0,-1 0-1,0 0 1,1 0-1,-1 0 1,0 0-1,0 0 1,1 0 0,-1 1-1,0-1 1,1 0-1,-1 0 1,0 0 0,0 0-1,1 0 1,-1 1-1,0-1 1,0 0-1,0 0 1,1 0 0,-1 1-1,0-1 1,0 0-1,0 0 1,0 1 0,1-1-1,-1 0 1,0 0-1,0 1 1,0-1-1,3 20-14,-2-14 18,2 15-31,1 1 0,0-1 1,2 0-1,0 0 0,16 32 0,-18-45-286,1 0-1,-1-1 0,2 1 0,-1-1 0,1 0 0,13 12 0,-14-15-321,0 0 0,1 0 0,-1-1 0,1 0 0,0 0 0,0 0 0,0 0 0,0-1 0,1 0 0,9 1 0,44 1-8612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7:00.362"/>
    </inkml:context>
    <inkml:brush xml:id="br0">
      <inkml:brushProperty name="width" value="0.05" units="cm"/>
      <inkml:brushProperty name="height" value="0.05" units="cm"/>
      <inkml:brushProperty name="color" value="#5B2D90"/>
    </inkml:brush>
  </inkml:definitions>
  <inkml:trace contextRef="#ctx0" brushRef="#br0">0 385 10565,'0'0'1350,"6"-22"584,-3 12-1659,4-19 677,2 0 0,1 1 0,1 0-1,19-33 1,-20 46-760,1 1-1,0 0 1,0 0-1,1 1 1,1 1-1,0 0 1,1 1-1,0 0 0,21-11 1,-24 16-145,-1 0 0,1 1-1,0 1 1,0 0 0,1 0 0,-1 1 0,1 1 0,-1 0-1,1 0 1,0 1 0,0 1 0,0 0 0,-1 1 0,25 3 0,-28-1-37,1 0 0,-1 0 1,1 1-1,-1 0 1,0 1-1,0-1 1,-1 1-1,1 1 1,-1 0-1,-1 0 1,1 0-1,-1 1 1,0-1-1,0 2 1,-1-1-1,0 1 1,6 12-1,-3-6 3,-2 0 0,0 1 0,0 1 0,-2-1 0,0 0 0,0 1-1,-2 0 1,0 0 0,0 18 0,-3-23-1,0 1 0,-1-1 0,-1 0 0,1 0 0,-2 0 0,0 0 0,0-1 0,-1 1 0,0-1 0,-1 0 0,0-1 0,-1 1 0,0-1 0,-13 14 0,-13 10 53,-1-1-1,-47 32 0,75-59-64,-20 15-19,-77 55-237,91-68 235,0 0 0,0 0 0,-1-2 1,0 1-1,0-2 0,-26 7 0,34-12 1655,14-4-1236,20-3-298,-15 8-22,1 0 0,-1 1 0,0 1 0,1 0 0,-1 1 0,0 1 0,-1 0 0,1 0 0,-1 2 0,1-1 0,-2 2 0,1 0 0,-1 0 0,0 1 0,0 1 0,11 10 0,40 32 256,87 90 0,-129-119-343,-2 1 0,0 1 1,-1 1-1,-1 1 0,-2 0 0,-1 1 0,16 40 0,-22-54-3345,1-29-4409,4-18-670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21.600"/>
    </inkml:context>
    <inkml:brush xml:id="br0">
      <inkml:brushProperty name="width" value="0.05" units="cm"/>
      <inkml:brushProperty name="height" value="0.05" units="cm"/>
      <inkml:brushProperty name="color" value="#5B2D90"/>
    </inkml:brush>
  </inkml:definitions>
  <inkml:trace contextRef="#ctx0" brushRef="#br0">460 201 1969,'0'0'1291,"-1"-15"-907,-7-48-120,8 58-76,-2-1 0,1 1 0,0 0 0,-1-1 1,0 1-1,-1 0 0,1 0 0,-1 0 0,0 1 0,0-1 0,0 1 0,0-1 0,-1 1 0,-8-7 0,-16-23 4630,21 25 597,7 18-2855,9 39-2444,4 15-148,-12-50 46,1-1-1,-2 1 0,1-1 1,-2 1-1,0-1 0,0 0 1,-1 1-1,-1-1 0,0 0 1,-1 0-1,0 0 0,0 0 1,-1-1-1,-8 12 0,-4 1-72,-2-1 0,0-1 0,-2-1 0,0-1 0,-42 31 1,32-29-2088,-65 34 1,26-26-4469</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2.968"/>
    </inkml:context>
    <inkml:brush xml:id="br0">
      <inkml:brushProperty name="width" value="0.05" units="cm"/>
      <inkml:brushProperty name="height" value="0.05" units="cm"/>
      <inkml:brushProperty name="color" value="#5B2D90"/>
    </inkml:brush>
  </inkml:definitions>
  <inkml:trace contextRef="#ctx0" brushRef="#br0">0 105 5539,'0'0'14118,"14"-28"-13302,26 15-447,13-1 575,5 0-944,-1 3 48,-3 0-128,-11 4 16,-13 4-144,-12-1-1425,-10 4-1921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3.306"/>
    </inkml:context>
    <inkml:brush xml:id="br0">
      <inkml:brushProperty name="width" value="0.05" units="cm"/>
      <inkml:brushProperty name="height" value="0.05" units="cm"/>
      <inkml:brushProperty name="color" value="#5B2D90"/>
    </inkml:brush>
  </inkml:definitions>
  <inkml:trace contextRef="#ctx0" brushRef="#br0">40 1 7379,'0'0'12342,"-40"16"-12166,54 43 1185,6 10-721,2 4-336,0-1-256,-2-1 128,-1-3-352,-3-13-32,0-12-2913,-2-22-2194,-2-21-2368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3.657"/>
    </inkml:context>
    <inkml:brush xml:id="br0">
      <inkml:brushProperty name="width" value="0.05" units="cm"/>
      <inkml:brushProperty name="height" value="0.05" units="cm"/>
      <inkml:brushProperty name="color" value="#5B2D90"/>
    </inkml:brush>
  </inkml:definitions>
  <inkml:trace contextRef="#ctx0" brushRef="#br0">0 311 8676,'0'0'6856,"14"17"-5527,-12-15-1290,13 16 72,0 1 0,-1 0 0,-1 0 0,-1 1 0,-1 1 0,13 34 0,-9 27-116,-14-92-47,-1-1-1,2 1 1,-1 0-1,1 0 1,6-17-1,0-6 64,1-6-16,17-49 0,-23 78 0,1 0 0,1 0 0,0 0 0,0 1 1,1 0-1,0 0 0,0 0 0,1 0 0,0 1 0,9-8 0,-12 13 12,-1 1 1,1-1-1,0 1 1,0-1-1,0 1 1,0 0-1,0 1 1,0-1-1,1 1 1,-1 0-1,1 0 1,-1 0-1,0 0 1,1 1-1,0 0 1,-1 0-1,1 0 1,-1 0-1,1 1 1,-1 0-1,8 2 1,2 3 39,1 0 0,-1 1 0,0 1 0,24 17 0,-25-15 65,1-1 0,0-1 0,27 12 0,-34-17-71,0-1 0,0 0 0,1 0 0,-1-1 0,1 0 0,-1 0-1,1-1 1,0 0 0,-1 0 0,1-1 0,-1 1 0,1-2 0,-1 1-1,1-1 1,-1-1 0,0 1 0,0-1 0,0 0 0,0-1 0,8-5-1,-8 4-34,-1 0 0,0-1-1,-1 0 1,1 0-1,-1-1 1,0 1-1,0-1 1,-1 0-1,0 0 1,0-1-1,-1 1 1,0-1-1,0 0 1,-1 1-1,0-1 1,0 0-1,-1-1 1,1-12-1,-2 12-7,1-1 0,-1 1-1,-1 0 1,0 0-1,0-1 1,-1 1-1,0 0 1,0 0-1,-7-14 1,8 20 11,-1 0 0,0 0 0,0 0 0,0 0 0,-1 0 0,1 1 0,-1-1 0,1 1 0,-1 0 0,0-1 0,0 1 0,0 1 0,0-1 0,0 0 0,-1 1 0,1 0 0,0-1 0,-1 1 1,1 0-1,-1 1 0,1-1 0,-1 1 0,0 0 0,1-1 0,-1 2 0,1-1 0,-1 0 0,-3 1 0,1 1 51,1-1-1,-1 1 1,1 0 0,-1 0-1,1 0 1,0 1 0,0 0 0,0 0-1,0 0 1,1 1 0,-1 0-1,1 0 1,0 0 0,0 0-1,0 0 1,1 1 0,-1 0 0,1 0-1,-4 9 1,-2 2 13,1 1 0,1 0-1,1 1 1,-8 36 0,9-24-67,1 0 1,1 1-1,2-1 1,1 0 0,2 1-1,9 57 1,0-39-3370,26 75 0,-9-49-6178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4.497"/>
    </inkml:context>
    <inkml:brush xml:id="br0">
      <inkml:brushProperty name="width" value="0.05" units="cm"/>
      <inkml:brushProperty name="height" value="0.05" units="cm"/>
      <inkml:brushProperty name="color" value="#5B2D90"/>
    </inkml:brush>
  </inkml:definitions>
  <inkml:trace contextRef="#ctx0" brushRef="#br0">113 142 2881,'0'0'4637,"0"-16"-1694,1-6-2153,0 11-114,0 0 1,-1 0-1,-1 0 1,-2-21-1,3 31-570,-1 0-1,1 0 1,0-1-1,0 1 0,0 0 1,-1 0-1,1 0 1,-1 0-1,1-1 0,-1 1 1,1 0-1,-1 0 1,0 0-1,0 0 0,1 0 1,-1 0-1,0 0 1,0 1-1,0-1 0,0 0 1,0 0-1,0 1 1,0-1-1,0 0 0,0 1 1,0-1-1,-1 1 1,1-1-1,0 1 0,0 0 1,0 0-1,-1-1 1,1 1-1,0 0 0,0 0 1,-1 0-1,1 0 1,0 1-1,0-1 0,0 0 1,-1 0-1,1 1 1,0-1-1,0 1 1,0-1-1,0 1 0,-1-1 1,1 1-1,0 0 1,0-1-1,0 1 0,1 0 1,-1 0-1,0 0 1,0 0-1,0 0 0,0 0 1,1 0-1,-1 0 1,0 2-1,-7 11-60,0 1 0,1 0 1,1 1-1,0 0 0,1-1 0,1 2 1,1-1-1,0 0 0,0 19 0,0 9 10,2 0 0,6 57-1,-4-92-58,1 0 0,-1-1 1,2 1-1,-1 0 0,1-1 0,0 1 0,1-1 0,0 0 0,0 0 0,1 0 1,0-1-1,0 1 0,11 11 0,-13-17-31,0 1 0,0-1 0,0 1 0,1-1 1,-1 0-1,1 0 0,-1-1 0,1 1 0,-1-1 0,1 0 0,0 0 0,0 0 0,0 0 1,0-1-1,0 1 0,-1-1 0,1 0 0,0 0 0,0 0 0,0-1 0,0 0 0,0 1 0,0-1 1,-1-1-1,1 1 0,0 0 0,-1-1 0,1 0 0,-1 0 0,1 0 0,-1 0 0,0 0 1,5-6-1,7-5-31,0-1 1,-2 0 0,1-1 0,-2-1 0,0 0-1,18-32 1,-15 19-70,-1-1-1,-1 0 1,13-45 0,-20 56 31,-8 33 76,-2 13 24,1-9-9,2 0 1,0 0-1,2 0 1,-1 0-1,2 0 1,1 0 0,6 26-1,-7-40 12,-1 1 1,1-1-1,-1 0 0,1 0 1,1 0-1,-1 0 0,0-1 0,1 1 1,0 0-1,0-1 0,0 0 1,0 0-1,0 0 0,1 0 0,0 0 1,-1-1-1,1 0 0,0 1 1,0-1-1,0-1 0,0 1 0,1-1 1,-1 1-1,0-1 0,1 0 1,-1-1-1,1 1 0,-1-1 0,0 0 1,1 0-1,-1 0 0,1-1 1,-1 1-1,1-1 0,7-3 0,-7 3 2,0-1-1,0 0 0,0 0 1,0-1-1,-1 1 1,1-1-1,-1 0 0,0 0 1,0 0-1,0-1 0,0 1 1,-1-1-1,1 0 0,-1 0 1,0 0-1,0 0 0,-1-1 1,1 1-1,-1-1 0,0 0 1,0 0-1,0 0 0,-1 0 1,2-9-1,-2 7-1,1 0 1,-2 0-1,1-1 1,-1 1-1,0 0 0,0-1 1,-1 1-1,0 0 0,0 0 1,-1-1-1,0 1 1,0 0-1,-1 0 0,0 1 1,0-1-1,0 1 0,-6-8 1,2 5-191,0 1-1,-1 0 1,0 1 0,-1 0 0,1 0 0,-1 1 0,-14-8-1,17 11-34,1 1-1,-1-1 1,0 1-1,0 0 1,0 0-1,0 1 1,0-1-1,0 1 0,-1 1 1,1-1-1,0 1 1,0 0-1,-1 1 1,-9 1-1,0 9-4023,8 7-1955</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4.929"/>
    </inkml:context>
    <inkml:brush xml:id="br0">
      <inkml:brushProperty name="width" value="0.05" units="cm"/>
      <inkml:brushProperty name="height" value="0.05" units="cm"/>
      <inkml:brushProperty name="color" value="#5B2D90"/>
    </inkml:brush>
  </inkml:definitions>
  <inkml:trace contextRef="#ctx0" brushRef="#br0">1 344 11541,'0'0'8220,"22"-4"-7822,-8 0-340,-4 1-34,0 1 0,0 0-1,0 0 1,13 1 0,-19 1 1,1 0 0,-1 0 0,0 1 0,0-1 0,0 1 0,0 0 0,0 1 0,0-1 0,0 1 0,0 0 0,0 0 0,0 0 0,-1 0 0,1 0 0,-1 1 0,4 4 1,2 1-64,-1 0 0,-1 1 1,1 0-1,-1 0 1,-1 0-1,0 1 1,0 0-1,-1 1 1,-1-1-1,1 1 1,-2 0-1,1 0 1,-2 0-1,1 1 1,-2-1-1,2 19 1,-3-28-163,-1 0-1,1-1 1,0 1 0,0 0 0,-1 0-1,1 0 1,-1-1 0,0 1-1,0 0 1,1-1 0,-1 1 0,0 0-1,0-1 1,0 1 0,-1-1 0,1 0-1,0 1 1,-1-1 0,-2 2-1,4-2 130,-1-1-1,0 0 1,0 0-1,1 1 0,-1-1 1,0 0-1,0 0 0,0 0 1,1 0-1,-1 0 1,0 0-1,0 0 0,0 0 1,0 0-1,1 0 0,-1-1 1,0 1-1,0 0 1,1-1-1,-1 1 0,0 0 1,0-1-1,1 1 0,-1-1 1,0 1-1,1-1 1,-1 1-1,1-1 0,-1 1 1,1-1-1,-1 0 0,1 1 1,-1-1-1,1 0 1,-1 1-1,1-1 0,0 0 1,0 0-1,-1 1 0,1-1 1,0 0-1,0 0 1,0 0-1,0 1 0,0-1 1,0 0-1,0-1 0,-5-25 173,2 1 0,1-1 0,1 1 0,1-1 0,1 0 0,9-49 0,-8 67-3,1-1 0,-1 1-1,2-1 1,-1 1 0,1 0-1,1 0 1,0 1 0,0-1-1,1 1 1,9-11 0,-10 14-31,-1 0 0,1 1 0,1 0 1,-1 0-1,0 0 0,1 1 0,0-1 0,0 1 1,0 1-1,0-1 0,1 1 0,-1 0 1,1 1-1,-1-1 0,1 1 0,10 0 0,6 0 15,6 1 58,-1-1-1,55-10 1,-74 8-45,0 0 1,1 0 0,-2 0 0,1-1 0,0 0 0,-1-1 0,0 0 0,0 0 0,0-1 0,-1 0 0,0 0 0,11-13 0,-7-1 131,-11 18-221,0 1 0,1-1 0,-1 1 0,1-1 0,0 1-1,-1 0 1,1-1 0,0 1 0,0 0 0,0 0 0,0-1 0,0 1 0,0 0-1,0 0 1,0 0 0,0 0 0,1 0 0,0 0 0,10-5 134,-1 1 1,1 0 0,0 1-1,0 0 1,0 1 0,0 0-1,24-1 1,-32 3-201,1 2-1,-1-1 1,1 0 0,-1 1 0,1 0-1,-1 0 1,1 0 0,-1 0 0,0 1-1,8 3 1,-9-3-218,0 1 0,-1-1-1,1 0 1,0 1 0,0-1 0,-1 1 0,0 0 0,1 0-1,-1 0 1,0 0 0,-1 0 0,1 0 0,0 1 0,-1-1-1,1 4 1,5 21-4524</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28.082"/>
    </inkml:context>
    <inkml:brush xml:id="br0">
      <inkml:brushProperty name="width" value="0.05" units="cm"/>
      <inkml:brushProperty name="height" value="0.05" units="cm"/>
      <inkml:brushProperty name="color" value="#5B2D90"/>
    </inkml:brush>
  </inkml:definitions>
  <inkml:trace contextRef="#ctx0" brushRef="#br0">1 2 9108,'0'0'4978,"8"-1"-4377,-3 1-474,-1 0 1,0 0-1,1 0 1,-1 1-1,0 0 1,0 0-1,0 0 1,0 0-1,0 0 1,0 1 0,0 0-1,0 0 1,0 0-1,3 3 1,3 2 73,-1 0 0,-1 1 0,1 0 1,-1 1-1,7 9 0,9 17 92,40 75 0,-62-108-302,32 67-103,44 75 171,-68-129-909,1-1-1,0 1 1,25 22 0,-34-35 575,0 0 1,0 0 0,0 0-1,1 0 1,-1-1 0,1 1-1,-1-1 1,1 1 0,0-1-1,0 0 1,-1 0 0,1 0-1,0 0 1,0 0 0,0-1-1,5 1 1,7-1-5174</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28.468"/>
    </inkml:context>
    <inkml:brush xml:id="br0">
      <inkml:brushProperty name="width" value="0.05" units="cm"/>
      <inkml:brushProperty name="height" value="0.05" units="cm"/>
      <inkml:brushProperty name="color" value="#5B2D90"/>
    </inkml:brush>
  </inkml:definitions>
  <inkml:trace contextRef="#ctx0" brushRef="#br0">439 25 1553,'0'0'14054,"-105"-25"-12517,71 72-353,-9 17-879,-3 14 175,2 15-416,5 9 96,1 8-320,4 6 64,8-10-1953,7-24-2545,9-34-5475</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28.822"/>
    </inkml:context>
    <inkml:brush xml:id="br0">
      <inkml:brushProperty name="width" value="0.05" units="cm"/>
      <inkml:brushProperty name="height" value="0.05" units="cm"/>
      <inkml:brushProperty name="color" value="#5B2D90"/>
    </inkml:brush>
  </inkml:definitions>
  <inkml:trace contextRef="#ctx0" brushRef="#br0">31 39 9428,'0'0'9829,"-30"-39"-9717,30 86-112,0 19 64,0 7-64,4 3 48,8 3 32,2-4-160,0-2-736,-1-21-4003,-1-25-1263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29.206"/>
    </inkml:context>
    <inkml:brush xml:id="br0">
      <inkml:brushProperty name="width" value="0.05" units="cm"/>
      <inkml:brushProperty name="height" value="0.05" units="cm"/>
      <inkml:brushProperty name="color" value="#5B2D90"/>
    </inkml:brush>
  </inkml:definitions>
  <inkml:trace contextRef="#ctx0" brushRef="#br0">4 1 8884,'0'0'9797,"-1"3"-9424,0 9-202,0 0 0,1-1-1,0 1 1,0 0 0,1-1 0,1 1 0,0 0 0,5 15-1,1 6 267,9 76 179,-4 0-1,-2 138 0,-9-232-1589,12-41-16556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7:01.111"/>
    </inkml:context>
    <inkml:brush xml:id="br0">
      <inkml:brushProperty name="width" value="0.05" units="cm"/>
      <inkml:brushProperty name="height" value="0.05" units="cm"/>
      <inkml:brushProperty name="color" value="#5B2D90"/>
    </inkml:brush>
  </inkml:definitions>
  <inkml:trace contextRef="#ctx0" brushRef="#br0">4 219 9188,'0'0'9218,"-1"-11"-8373,1 3-921,-1 3 263,0 0 0,1 0 1,-1 0-1,1 0 1,0 0-1,1 0 0,-1 0 1,1 0-1,0 0 1,0 0-1,1 0 0,-1 0 1,1 1-1,0-1 1,1 1-1,-1-1 0,1 1 1,-1 0-1,8-7 0,1 0-77,1 1-1,1 1 0,-1 0 0,2 1 0,-1 0 0,1 1 0,0 0 0,1 2 0,-1-1 0,1 2 0,0 0 0,1 0 0,-1 2 0,0 0 0,29 0 0,-41 2-109,0 1-1,0-1 0,0 1 1,0-1-1,0 1 0,0 0 0,-1 0 1,1 0-1,0 1 0,-1-1 1,1 1-1,-1-1 0,1 1 1,-1 0-1,0 0 0,0 0 0,4 4 1,-3-1-3,0 0 0,0 0 0,0 0 0,-1 0 0,0 0-1,0 0 1,0 1 0,1 10 0,0 3-5,-2-1 0,0 1 0,-1 0 0,-6 35 0,2-28 1,-2-1 0,-1 1-1,-2-1 1,-10 25 0,-54 97-79,40-84 107,31-57-26,1-5-14,31-6 134,45-23 9,-1-3 1,97-57-1,-66 33-129,-18 11 23,-85 44-151,-6 10-1863,-4 2 130,-2 0 0,0 0 0,-11 10 0,-17 15-7805</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29.560"/>
    </inkml:context>
    <inkml:brush xml:id="br0">
      <inkml:brushProperty name="width" value="0.05" units="cm"/>
      <inkml:brushProperty name="height" value="0.05" units="cm"/>
      <inkml:brushProperty name="color" value="#5B2D90"/>
    </inkml:brush>
  </inkml:definitions>
  <inkml:trace contextRef="#ctx0" brushRef="#br0">257 267 9748,'0'0'2372,"-20"16"-1169,-3-1-796,12-9-255,1 1 1,1 0 0,-1 0-1,1 1 1,1 0 0,-1 1-1,2 0 1,-1 0 0,1 0-1,0 1 1,-7 15 0,-13 28 1063,2 2 1,-28 91-1,55-191-901,-2 4-299,56-304-13,-52 322 20,2-1 1,0 1-1,2 0 0,0 0 1,2 1-1,0 1 0,21-34 1,-30 54 11,0-1 0,0 1 0,0 0 0,0-1 0,0 1 0,0 0 0,0 0 0,1 0 1,-1-1-1,0 1 0,1 1 0,-1-1 0,0 0 0,1 0 0,-1 0 0,1 1 0,0-1 0,-1 1 0,1-1 1,-1 1-1,1 0 0,0-1 0,-1 1 0,1 0 0,0 0 0,-1 0 0,1 0 0,0 1 0,-1-1 0,1 0 1,0 1-1,-1-1 0,1 1 0,-1 0 0,1-1 0,-1 1 0,1 0 0,-1 0 0,0 0 0,1 0 0,-1 0 1,2 2-1,4 4 45,-1 0 0,0 0 0,-1 0 0,1 1 1,-1 0-1,5 12 0,19 47 314,27 90-1,14 33-4600,-42-130-2554</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0.651"/>
    </inkml:context>
    <inkml:brush xml:id="br0">
      <inkml:brushProperty name="width" value="0.05" units="cm"/>
      <inkml:brushProperty name="height" value="0.05" units="cm"/>
      <inkml:brushProperty name="color" value="#5B2D90"/>
    </inkml:brush>
  </inkml:definitions>
  <inkml:trace contextRef="#ctx0" brushRef="#br0">43 118 2993,'0'0'7980,"-6"-16"-6723,-29-76 1728,35 92-2888,0-1 0,0 1-1,0 0 1,-1 0 0,1 0 0,0-1 0,0 1-1,0 0 1,0 0 0,0-1 0,0 1 0,0 0 0,0 0-1,0-1 1,0 1 0,0 0 0,0 0 0,0-1-1,0 1 1,0 0 0,0 0 0,0-1 0,0 1 0,0 0-1,0 0 1,0-1 0,0 1 0,0 0 0,0 0-1,1 0 1,-1-1 0,0 1 0,0 0 0,0 0-1,0 0 1,1-1 0,-1 1 0,0 0 0,0 0 0,0 0-1,1 0 1,-1 0 0,0-1 0,14 6 676,16 17-1229,-30-21 614,63 55 191,-3 3-1,81 104 0,-44-47-2073,-96-115 1659,5 6-759,0 0 0,0 0 0,1-1 0,-1 0-1,1 0 1,1-1 0,10 7 0,7-7-4639</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1.054"/>
    </inkml:context>
    <inkml:brush xml:id="br0">
      <inkml:brushProperty name="width" value="0.05" units="cm"/>
      <inkml:brushProperty name="height" value="0.05" units="cm"/>
      <inkml:brushProperty name="color" value="#5B2D90"/>
    </inkml:brush>
  </inkml:definitions>
  <inkml:trace contextRef="#ctx0" brushRef="#br0">84 0 7587,'0'0'8548,"-4"132"-7139,-2-44-64,-2 10-689,-2 14-320,-4 2 48,1 0-336,-1-10-48,4-20 0,6-18-1472,4-22-1730,0-22-928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1.920"/>
    </inkml:context>
    <inkml:brush xml:id="br0">
      <inkml:brushProperty name="width" value="0.05" units="cm"/>
      <inkml:brushProperty name="height" value="0.05" units="cm"/>
      <inkml:brushProperty name="color" value="#5B2D90"/>
    </inkml:brush>
  </inkml:definitions>
  <inkml:trace contextRef="#ctx0" brushRef="#br0">405 548 1921,'0'0'13150,"-1"9"-11918,-1 16-291,1 1-1,2-1 0,0 0 0,10 48 0,2-8-209,-4 1 0,-2 0 0,-4 108 0,-3-186-685,-2-1 1,1 1-1,-2 0 0,-3-12 0,-5-26 94,-9-169-166,-12-76-40,26 263 63,-2 0-1,-1 1 1,-1-1 0,-2 2 0,-1 0 0,-32-54-1,-71-105-185,116 189 192,0 0 0,-1 0 0,1-1-1,0 1 1,0 0 0,0 0 0,0-1 0,0 1 0,0 0 0,0 0 0,0 0-1,-1-1 1,1 1 0,0 0 0,0 0 0,0 0 0,0 0 0,-1-1 0,1 1-1,0 0 1,0 0 0,0 0 0,-1 0 0,1 0 0,0 0 0,0 0 0,0-1-1,-1 1 1,1 0 0,0 0 0,0 0 0,-1 0 0,1 0 0,0 0-1,0 0 1,-1 0 0,1 0 0,0 0 0,0 0 0,-1 0 0,1 1 0,0-1-1,0 0 1,0 0 0,-1 0 0,1 0 0,0 0 0,0 0 0,0 1 0,-1-1-1,1 0 1,0 0 0,0 0 0,0 0 0,0 1 0,0-1 0,-1 0 0,1 0-1,0 1 1,-7 17-102,5-12 71,-71 263-99,18-51 292,52-205-208,10-43 37,1 1 1,2 0-1,1 0 1,1 1-1,2 0 0,0 1 1,2 1-1,1 1 1,30-36-1,-41 54-2,0 1 0,1-1-1,0 1 1,0 0 0,0 0 0,1 1-1,0 0 1,9-4 0,-14 8 8,0 0 0,0-1 0,1 1 0,-1 1 0,0-1 0,1 0 0,-1 1 1,1-1-1,-1 1 0,1 0 0,-1 0 0,0 1 0,1-1 0,-1 1 0,1-1 0,-1 1 0,0 0 0,1 1 0,-1-1 0,0 0 1,0 1-1,0 0 0,0 0 0,0-1 0,3 5 0,7 6-3,-1 1 0,0 1 0,-1 0 0,-1 0 0,11 20 0,42 90-483,-27-51-862,5 6-2656,-5-3-2970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6.166"/>
    </inkml:context>
    <inkml:brush xml:id="br0">
      <inkml:brushProperty name="width" value="0.05" units="cm"/>
      <inkml:brushProperty name="height" value="0.05" units="cm"/>
      <inkml:brushProperty name="color" value="#5B2D90"/>
    </inkml:brush>
  </inkml:definitions>
  <inkml:trace contextRef="#ctx0" brushRef="#br0">109 118 4018,'0'0'6291,"-15"-15"-4931,-50-45-194,40 32 369,21 14 1543,11 15-2019,31 16-710,0 3-1,-1 1 1,-1 1-1,35 30 1,1-1-286,-43-31-433,59 37 725,-42-36-2286,0-10-3435,-30-11 289</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6.541"/>
    </inkml:context>
    <inkml:brush xml:id="br0">
      <inkml:brushProperty name="width" value="0.05" units="cm"/>
      <inkml:brushProperty name="height" value="0.05" units="cm"/>
      <inkml:brushProperty name="color" value="#5B2D90"/>
    </inkml:brush>
  </inkml:definitions>
  <inkml:trace contextRef="#ctx0" brushRef="#br0">104 0 10277,'0'0'9828,"-66"7"-9572,53 51-304,1 0 48,4 3 0,4-4-208,4 2-576,0-2-1649,0-16-2033,8-18-5955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6.891"/>
    </inkml:context>
    <inkml:brush xml:id="br0">
      <inkml:brushProperty name="width" value="0.05" units="cm"/>
      <inkml:brushProperty name="height" value="0.05" units="cm"/>
      <inkml:brushProperty name="color" value="#5B2D90"/>
    </inkml:brush>
  </inkml:definitions>
  <inkml:trace contextRef="#ctx0" brushRef="#br0">0 1 11109,'0'0'5813,"13"15"-5674,-6-7-123,-1-2-9,0 0-1,-1 0 1,0 1-1,0 0 1,0 0-1,-1 0 1,0 1-1,-1 0 1,1-1-1,-2 1 1,1 0-1,-1 1 1,0-1-1,-1 0 1,2 13-1,-5 142 1195,10-174-625,25-23-804,3 0 0,40-29 0,32-13-7124,-72 52 1216</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7.572"/>
    </inkml:context>
    <inkml:brush xml:id="br0">
      <inkml:brushProperty name="width" value="0.05" units="cm"/>
      <inkml:brushProperty name="height" value="0.05" units="cm"/>
      <inkml:brushProperty name="color" value="#5B2D90"/>
    </inkml:brush>
  </inkml:definitions>
  <inkml:trace contextRef="#ctx0" brushRef="#br0">44 130 5026,'0'0'8129,"-8"-10"-7040,-24-30 7,32 40-1075,0 0-1,0 0 0,0 0 0,0 0 1,0 0-1,0 0 0,0 0 1,0 0-1,0 0 0,0 1 0,0-1 1,0 0-1,0 0 0,0 0 1,0 0-1,0 0 0,0 0 0,0 0 1,0 0-1,0 0 0,0 0 1,0 0-1,0 0 0,-1 0 0,1 0 1,0 0-1,0 1 0,0-1 1,0 0-1,0 0 0,0 0 0,0 0 1,0 0-1,0 0 0,0 0 1,0 0-1,-1 0 0,1 0 0,0 0 1,0 0-1,0 0 0,0 0 1,0 0-1,0 0 0,0 0 0,0-1 1,0 1-1,0 0 0,0 0 1,-1 0-1,1 0 0,0 0 0,0 0 1,0 0-1,0 0 0,0 0 1,0 0-1,0 0 0,0 0 0,0 0 1,0 0-1,0 0 0,0 0 1,0-1-1,0 1 0,0 12 263,5 16-224,4 1 344,7 23 169,2-1 0,26 52-1,-44-104-566,0 1 0,0 0-1,0 0 1,0-1 0,0 1-1,0 0 1,1 0-1,-1 0 1,0-1 0,0 1-1,0 0 1,0 0 0,1 0-1,-1-1 1,0 1-1,0 0 1,0 0 0,0 0-1,1 0 1,-1-1 0,0 1-1,0 0 1,1 0 0,-1 0-1,0 0 1,0 0-1,1 0 1,-1 0 0,0 0-1,0 0 1,1 0 0,-1 0-1,0 0 1,0 0-1,1 0 1,-1 0 0,0 0-1,0 0 1,1 0 0,-1 0-1,0 0 1,0 0-1,1 0 1,-1 1 0,0-1-1,0 0 1,0 0 0,1 0-1,-1 0 1,0 0-1,0 1 1,0-1 0,1 0-1,-1 0 1,0 0 0,0 1-1,0-1 1,0 0 0,0 0-1,0 1 1,0-1-1,1 0 1,4-41 186,-7-56-92,-3 72-122,0 1 1,-10-24-1,9 31 23,1-1 0,1 0-1,0 1 1,-2-31 0,9 88-3,2 0 1,1 0 0,14 43-1,-3-9 18,-11-51 3,-3-15 9,-2-16 16,-1-3 62,1-30 152,-1-1 0,-3 1 0,-2-1 0,-11-50 0,28 200 992,-5-75-1398,1 0 0,14 34 1,-16-55-945,-1-1 0,1 1 1,1-1-1,15 20 0,8-1-7665</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38.285"/>
    </inkml:context>
    <inkml:brush xml:id="br0">
      <inkml:brushProperty name="width" value="0.05" units="cm"/>
      <inkml:brushProperty name="height" value="0.05" units="cm"/>
      <inkml:brushProperty name="color" value="#5B2D90"/>
    </inkml:brush>
  </inkml:definitions>
  <inkml:trace contextRef="#ctx0" brushRef="#br0">154 70 7139,'0'0'10589,"-8"-14"-9226,-24-42-375,32 56-976,0 1 0,0-1 0,0 0 0,0 0 0,0 0 0,0 0 0,0 1 0,0-1 1,0 0-1,0 0 0,0 0 0,-1 0 0,1 1 0,0-1 0,0 0 0,0 0 0,0 0 1,0 0-1,-1 0 0,1 0 0,0 0 0,0 0 0,0 1 0,0-1 0,-1 0 0,1 0 1,0 0-1,0 0 0,0 0 0,0 0 0,-1 0 0,1 0 0,0 0 0,0 0 0,0 0 1,0 0-1,-1 0 0,1 0 0,0 0 0,0 0 0,0 0 0,0-1 0,-1 1 0,1 0 1,0 0-1,0 0 0,0 0 0,-1 0 0,3 20 99,63 255 2466,-50-172-2402,-3-1 0,-3 121 1,-9-222-185,0-1 1,-1 0 0,1 0 0,0 1 0,0-1 0,0 0 0,0 0 0,0 0 0,0 1 0,0-1-1,0 0 1,0 0 0,-1 1 0,1-1 0,0 0 0,0 0 0,0 0 0,0 0 0,-1 1-1,1-1 1,0 0 0,0 0 0,0 0 0,-1 0 0,1 0 0,0 1 0,0-1 0,0 0 0,-1 0-1,1 0 1,0 0 0,0 0 0,-1 0 0,1 0 0,0 0 0,0 0 0,-1 0 0,1 0 0,0 0-1,0 0 1,-1 0 0,1 0 0,0 0 0,0-1 0,-1 1 0,1 0 0,0 0 0,0 0-1,0 0 1,-1 0 0,1 0 0,0-1 0,0 1 0,0 0 0,-1 0 0,-13-11-472,-7-14 82,2-1-1,0 0 1,2-2 0,-19-39-1,14 24 316,-29-40 0,51 89 68,1 0 0,-1-1 0,1 1 0,0 0 0,0 0 0,3 5 0,0-3 20,0 0-1,1 0 0,0 0 0,1 0 0,0-1 0,0 0 0,1 0 0,-1-1 0,1 0 0,1 0 0,-1-1 0,1 1 0,0-2 0,0 1 0,1-1 0,-1 0 0,1-1 0,0 0 0,0 0 0,0-1 0,0 0 0,0-1 0,1 0 0,-1 0 0,0-1 0,1-1 0,-1 1 1,0-1-1,0-1 0,1 0 0,-1 0 0,0 0 0,0-1 0,-1-1 0,1 0 0,-1 0 0,0 0 0,9-7 0,-1-1 20,-1 0-1,0-1 1,-1 0-1,16-21 1,-24 26-70,0 1-1,0-1 1,-1-1 0,0 1-1,-1-1 1,0 1-1,0-1 1,-1 0 0,0-1-1,2-15 1,-24 132-6539,17-54 1775</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40.972"/>
    </inkml:context>
    <inkml:brush xml:id="br0">
      <inkml:brushProperty name="width" value="0.05" units="cm"/>
      <inkml:brushProperty name="height" value="0.05" units="cm"/>
      <inkml:brushProperty name="color" value="#5B2D90"/>
    </inkml:brush>
  </inkml:definitions>
  <inkml:trace contextRef="#ctx0" brushRef="#br0">57 203 5843,'0'0'888,"-7"-18"539,5 13-1064,-28-89 896,13 14 4275,30 141-260,21 59-2820,6 22-1645,-25-75-639,-7-25 20,27 75 0,-33-116-297,0-7 76,-1-9-37,-6-15-695,-16-54-1,-1-6-494,6-64-245,-1-4 1386,12 140 1909,2 38-1470,5 45-224,25 140 1435,1 1-427,-21 122-1960,-7-313-77,0-258-14175,0 176 8573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7:02.284"/>
    </inkml:context>
    <inkml:brush xml:id="br0">
      <inkml:brushProperty name="width" value="0.05" units="cm"/>
      <inkml:brushProperty name="height" value="0.05" units="cm"/>
      <inkml:brushProperty name="color" value="#5B2D90"/>
    </inkml:brush>
  </inkml:definitions>
  <inkml:trace contextRef="#ctx0" brushRef="#br0">1 359 11397,'0'0'6320,"10"-7"-5634,96-62 2142,129-112 0,-218 166-3001,54-42 203,-66 53-447,1 1 0,-1-1 1,1 1-1,-1 1 0,1-1 0,0 1 1,0 0-1,0 0 0,1 0 0,12-1 1,-19 3 326,0 0 0,0 0 1,0 0-1,0 0 1,0 0-1,0 0 1,1 0-1,-1 0 1,0 0-1,0 0 1,0 0-1,0 0 1,0 0-1,1 0 0,-1 0 1,0 0-1,0 0 1,0 1-1,0-1 1,0 0-1,0 0 1,0 0-1,1 0 1,0 1-986,-1-1 986,0 0-1,0 0 1,0 1-1,0-1 0,0 0 1,0 0-1,0 0 1,0 0-1,0 0 1,0 1-1,0-1 1,0 0-1,0 0 1,0 0-1,0 0 1,0 0-1,0 0 0,-1 1 1,1-1-1,0 0 1,0 22-7496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41.624"/>
    </inkml:context>
    <inkml:brush xml:id="br0">
      <inkml:brushProperty name="width" value="0.05" units="cm"/>
      <inkml:brushProperty name="height" value="0.05" units="cm"/>
      <inkml:brushProperty name="color" value="#5B2D90"/>
    </inkml:brush>
  </inkml:definitions>
  <inkml:trace contextRef="#ctx0" brushRef="#br0">220 94 6275,'0'0'8585,"-4"-13"-6800,-11-27-480,15 40-1297,0 0 0,0 0 0,0 0 0,0 1 0,0-1 0,0 0-1,0 0 1,0 0 0,0 0 0,0 0 0,0 0 0,0 0 0,0 0 0,-1 1 0,1-1 0,0 0 0,0 0 0,0 0 0,0 0 0,0 0 0,0 0 0,0 0 0,0 0 0,0 0 0,-1 0-1,1 0 1,0 0 0,0 0 0,0 0 0,0 0 0,0 0 0,0 0 0,0 0 0,-1 0 0,1 0 0,0 0 0,0 0 0,0 0 0,0 0 0,0 0 0,0 0 0,0 0 0,-1 0 0,1 0-1,0 0 1,0 0 0,0 0 0,0 0 0,0 0 0,0 0 0,0 0 0,0 0 0,0 0 0,-1-1 0,3 38 288,42 373 3322,-32-327-3466,-9-82-1192,1-10 582,3-15-50,-3-18-2138,-2 0 0,-1 0 0,-2 0 0,-2 0 0,-9-44 0,-10-11 1715,-8 3 4814,28 87-3074,-1 1-1,1-1 1,-2 1-1,1 0 1,-5-6-1,7 11-669,1 0 0,-1 1 0,1-1 0,-1 1 0,1-1 0,-1 0-1,0 1 1,1-1 0,-1 1 0,0 0 0,0-1 0,1 1 0,-1 0 0,0-1-1,0 1 1,0 0 0,1 0 0,-1-1 0,0 1 0,-1 0 0,0 1-53,1-1 0,0 1 0,0-1 0,0 1 0,-1-1 1,1 1-1,0 0 0,0 0 0,0 0 0,0-1 0,1 1 1,-1 0-1,0 0 0,0 0 0,0 0 0,1 0 0,-1 1 1,0 1-1,-31 56 954,4 2 1,1 1-1,-29 109 1,55-165-997,-4 12 209,6-23-70,15-47-39,-4 13-102,11-61-1,-16 66-67,1 0 0,22-59 0,-30 92 27,0 0 0,1-1 0,-1 1 0,1 0 0,0 0 0,-1 0 0,1 0 0,0 0 0,-1 0 1,1 0-1,0 0 0,0 0 0,0 1 0,0-1 0,0 0 0,0 0 0,2 0 0,-2 0 2,0 1-1,0 0 1,-1 0 0,1 0 0,0 0 0,0 1 0,-1-1 0,1 0 0,0 0 0,0 0 0,-1 1 0,1-1-1,0 0 1,-1 1 0,1-1 0,0 0 0,-1 1 0,1-1 0,-1 1 0,1-1 0,0 2 0,26 38 88,-24-33-102,29 50-118,49 67 1,-62-99-2169,2-1 0,33 32 1,-15-25-4868</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42.583"/>
    </inkml:context>
    <inkml:brush xml:id="br0">
      <inkml:brushProperty name="width" value="0.05" units="cm"/>
      <inkml:brushProperty name="height" value="0.05" units="cm"/>
      <inkml:brushProperty name="color" value="#5B2D90"/>
    </inkml:brush>
  </inkml:definitions>
  <inkml:trace contextRef="#ctx0" brushRef="#br0">155 249 3730,'0'0'2857,"-10"-18"-1528,-40-67 392,1 13 2235,11 12 1362,31 47-2771,24 41-2139,27 47-365,-2 0 138,97 128 1,-137-200-179,0-1 1,0 0-1,0 0 1,0 1-1,0-1 1,0-1 0,1 1-1,-1 0 1,1 0-1,0-1 1,-1 0-1,1 1 1,4 0 0,-6-2-13,0 0 1,0 0-1,1 0 1,-1 0-1,0-1 1,0 1-1,1 0 1,-1-1-1,0 1 1,0-1-1,0 1 1,0-1-1,0 0 1,0 1-1,0-1 1,0 0-1,0 0 1,0 1-1,0-1 1,0 0-1,0 0 1,0 0-1,-1 0 1,1 0-1,0-1 1,-1 1 0,1 0-1,-1 0 1,0 0-1,1 0 1,-1-2-1,6-16-91,-1-1 1,-1 1-1,-1-1 1,0 1-1,-2-1 0,-1-38 1,-1 26-2,6-45 0,-5 77 105,0 0 1,0 0-1,0 0 0,0 0 1,0 1-1,0-1 0,0 0 1,0 0-1,0 0 0,0 0 1,0 0-1,0 0 0,0 1 1,0-1-1,0 0 0,0 0 1,0 0-1,0 0 0,0 0 1,0 0-1,0 0 0,0 1 0,0-1 1,0 0-1,0 0 0,1 0 1,-1 0-1,0 0 0,0 0 1,0 0-1,0 0 0,0 0 1,0 0-1,0 0 0,0 0 1,1 0-1,-1 1 0,0-1 1,0 0-1,0 0 0,0 0 1,0 0-1,0 0 0,1 0 1,-1 0-1,0 0 0,0 0 1,0 0-1,0 0 0,0 0 1,0-1-1,0 1 0,1 0 1,-1 0-1,0 0 0,0 0 1,0 0-1,0 0 0,0 0 0,0 0 1,0 0-1,0 0 0,1 0 1,-1 0-1,0-1 0,5 15-1,10 59 87,5 79 0,-14-91-476,3-1-1,25 95 1,-32-147-509,1 1 1,0-1-1,1 0 0,0 0 0,0 0 1,1 0-1,8 11 0,4-9-4627</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43.133"/>
    </inkml:context>
    <inkml:brush xml:id="br0">
      <inkml:brushProperty name="width" value="0.05" units="cm"/>
      <inkml:brushProperty name="height" value="0.05" units="cm"/>
      <inkml:brushProperty name="color" value="#5B2D90"/>
    </inkml:brush>
  </inkml:definitions>
  <inkml:trace contextRef="#ctx0" brushRef="#br0">123 23 9172,'0'0'10680,"-2"-7"-9931,-2-8-569,2 16 29,3 35 284,8 65 690,20 48-316,-13-78-793,-3 2 0,6 126 0,-19-198-89,0 0 0,0-1-1,-1 1 1,1-1 0,0 1 0,-1 0 0,1-1 0,0 1 0,-1 0-1,1-1 1,0 1 0,-1-1 0,1 1 0,-1-1 0,1 1 0,-1-1-1,0 0 1,1 1 0,-1-1 0,1 1 0,-1-1 0,0 0 0,1 0-1,-1 1 1,0-1 0,1 0 0,-1 0 0,0 0 0,1 0 0,-1 0-1,0 0 1,1 0 0,-1 0 0,0 0 0,1 0 0,-1 0 0,0 0-1,1 0 1,-1-1 0,0 1 0,1 0 0,-1 0 0,0-1 0,1 1-1,-1-1 1,-34-15-403,24 7 187,1-1 1,0 0 0,0 0 0,1-1 0,0 0-1,-10-20 1,-39-79-170,53 98 397,9 22 1,8 15-27,0-1-1,1 0 1,30 39 0,-38-57 24,0 0 0,0 0 0,1-1-1,0 0 1,0 0 0,0 0 0,1-1 0,-1 0 0,1 0 0,0 0 0,0-1 0,1 0 0,-1-1 0,1 0 0,-1 0 0,1 0-1,0-1 1,10 0 0,-8-1 27,-1 0-1,0-1 0,1-1 0,-1 1 0,0-1 0,0-1 1,0 0-1,0 0 0,-1-1 0,1 0 0,-1 0 1,0-1-1,0 0 0,0-1 0,-1 1 0,0-1 1,0-1-1,0 0 0,-1 0 0,0 0 0,0 0 0,-1-1 1,0 0-1,0 0 0,-1-1 0,0 1 0,-1-1 1,0 0-1,0 0 0,0 0 0,-1 0 0,-1 0 1,1-10-1,-20 53-926,-12 66-7485,15-43-1380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44.449"/>
    </inkml:context>
    <inkml:brush xml:id="br0">
      <inkml:brushProperty name="width" value="0.05" units="cm"/>
      <inkml:brushProperty name="height" value="0.05" units="cm"/>
      <inkml:brushProperty name="color" value="#5B2D90"/>
    </inkml:brush>
  </inkml:definitions>
  <inkml:trace contextRef="#ctx0" brushRef="#br0">34 175 8612,'0'0'12438,"-34"-30"-11942,50 21-416,26-5 32,14-3-112,7 0 0,4-1-352,-1-2-1153,-5 2-2529,-11 0-1024,-12 4-3170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44.969"/>
    </inkml:context>
    <inkml:brush xml:id="br0">
      <inkml:brushProperty name="width" value="0.05" units="cm"/>
      <inkml:brushProperty name="height" value="0.05" units="cm"/>
      <inkml:brushProperty name="color" value="#5B2D90"/>
    </inkml:brush>
  </inkml:definitions>
  <inkml:trace contextRef="#ctx0" brushRef="#br0">0 287 9044,'0'0'9255,"3"9"-8911,29 67 433,2-2-1,71 110 1,-105-183-783,0 0-33,0-1 0,1 0 0,-1 1 0,0-1 0,0 0 0,0 1 0,0-1-1,1 0 1,-1 0 0,0 1 0,0-1 0,1 0 0,-1 0 0,0 1 0,0-1 0,1 0 0,-1 0 0,0 0 0,1 0 0,-1 1 0,0-1 0,1 0 0,-1 0 0,0 0 0,1 0-1,-1 0 1,0 0 0,1 0 0,-1 0 0,0 0 0,1 0 0,-1 0 0,0 0 0,1 0 0,0 0 0,9-12-493,7-28 460,-14 32-68,-1 2 132,13-34-30,2 0-1,1 1 1,2 1-1,37-54 1,-55 90 42,0-1 0,0 1 0,0 0 1,1-1-1,-1 1 0,1 0 1,-1 0-1,1 0 0,-1 1 1,1-1-1,0 1 0,0-1 1,0 1-1,0 0 0,0 0 1,0 0-1,0 0 0,0 1 1,1-1-1,2 1 0,1 1 15,-1 0-1,1 0 0,-1 1 1,1-1-1,-1 2 0,0-1 1,0 1-1,8 4 1,-7-3 20,1-1 1,0 0 0,-1 0 0,1-1-1,0 0 1,0 0 0,1-1 0,-1 0-1,0 0 1,0-1 0,1 0-1,-1 0 1,0-1 0,0 0 0,0-1-1,1 0 1,-2 0 0,1 0 0,0-1-1,0-1 1,-1 1 0,13-8 0,-12 5-27,0 0 0,-1-1 0,1 1 0,-1-1 0,-1-1 0,1 1 0,-1-1 1,0-1-1,-1 1 0,0-1 0,0 1 0,-1-1 0,0-1 0,-1 1 0,0-1 0,0 1 1,-1-1-1,1-14 0,-2 16-26,0 0-1,-1-1 1,0 1 0,-1 0 0,1 0-1,-2 0 1,1 0 0,-1 0 0,-6-15-1,7 20 16,0 1 0,-1 0-1,1-1 1,-1 1-1,0 0 1,0 0-1,0 0 1,0 0-1,0 0 1,0 1-1,0-1 1,-1 1 0,1-1-1,-1 1 1,1 0-1,-1 0 1,1 0-1,-1 0 1,0 0-1,1 1 1,-1-1-1,0 1 1,0 0-1,1 0 1,-1 0 0,0 0-1,0 0 1,0 0-1,1 1 1,-1-1-1,0 1 1,1 0-1,-5 2 1,1-1 40,0 1 1,0 0 0,0 1-1,1-1 1,-1 1 0,1 0 0,0 0-1,0 1 1,1-1 0,-1 1-1,1 0 1,0 1 0,0-1-1,1 1 1,-1-1 0,1 1-1,1 0 1,-1 1 0,1-1-1,0 0 1,-2 11 0,-2 9-15,1 1 0,2-1 1,0 1-1,2 27 0,1-37-117,1 0 0,1-1-1,0 1 1,1 0 0,1-1 0,1 0-1,0 0 1,10 21 0,-4-17-1396,0-1-1,1 0 1,17 22 0,9 5-5572</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45.718"/>
    </inkml:context>
    <inkml:brush xml:id="br0">
      <inkml:brushProperty name="width" value="0.05" units="cm"/>
      <inkml:brushProperty name="height" value="0.05" units="cm"/>
      <inkml:brushProperty name="color" value="#5B2D90"/>
    </inkml:brush>
  </inkml:definitions>
  <inkml:trace contextRef="#ctx0" brushRef="#br0">26 67 8724,'0'0'9652,"-3"-1"-9180,-4 12-394,3 3-31,1-1 1,0 0-1,1 1 0,0-1 0,1 1 1,0 0-1,1-1 0,3 23 1,-2-26-24,1 0 1,0 1 0,1-1-1,0 0 1,0 0 0,1 0 0,0-1-1,1 0 1,0 1 0,0-1 0,1-1-1,9 10 1,-13-14-24,1-1-1,0 0 1,1 0-1,-1-1 1,0 1-1,1 0 1,0-1-1,-1 0 1,1 0-1,0 0 1,0-1-1,0 1 0,1-1 1,-1 0-1,0 0 1,0 0-1,0-1 1,1 0-1,8 0 1,-7-1 1,-1 0-1,1-1 1,0 0 0,0 0-1,-1-1 1,1 1 0,-1-1 0,0 0-1,0 0 1,0-1 0,0 0-1,7-8 1,-2 2 1,0-1-1,-1 0 1,-1 0 0,0-1-1,0 0 1,-2-1 0,1 0-1,-1 0 1,-1 0 0,-1-1-1,5-18 1,-7 15-17,0 1 0,-1-1 0,-1 0 1,-2-17-1,2 33 11,0 1 0,-1-1 0,1 0-1,0 0 1,0 0 0,-1 1 0,1-1 0,0 0 0,-1 0 0,1 1 0,-1-1 0,1 0 0,-1 1 0,1-1 0,-1 1 0,1-1 0,-1 1 0,0-1 0,1 1 0,-1-1 0,0 1 0,1-1 0,-1 1 0,0 0 0,0-1 0,1 1 0,-1 0-1,0 0 1,0 0 0,1-1 0,-1 1 0,0 0 0,0 0 0,0 0 0,0 0 0,1 0 0,-1 1 0,0-1 0,0 0 0,1 0 0,-1 0 0,0 1 0,0-1 0,1 0 0,-1 1 0,0-1 0,0 1 0,1-1 0,-1 1 0,1-1-1,-1 1 1,0-1 0,1 1 0,-1 0 0,1-1 0,-1 2 0,-2 3-2,1 1 0,0-1 1,0 1-1,0 0 0,0 0 0,1 0 0,0 0 0,1 0 0,-1 0 0,1 0 0,0 0 1,0 0-1,2 7 0,-2-11-6,1 1 0,-1 0 1,1 0-1,-1-1 0,1 1 1,0-1-1,0 1 0,1 0 0,-1-1 1,0 0-1,1 1 0,-1-1 1,1 0-1,0 0 0,0 0 1,0 0-1,0 0 0,0 0 0,0 0 1,0-1-1,1 1 0,-1-1 1,1 0-1,-1 0 0,1 0 1,-1 0-1,1 0 0,0 0 0,-1 0 1,5-1-1,-3 1 10,1-1 1,-1 1-1,0-2 0,1 1 1,-1 0-1,1-1 0,-1 0 0,0 0 1,0 0-1,1 0 0,-1-1 0,0 1 1,0-1-1,0 0 0,-1 0 1,1-1-1,0 1 0,-1-1 0,0 0 1,1 0-1,-1 0 0,0 0 1,-1-1-1,1 1 0,-1-1 0,1 1 1,-1-1-1,0 0 0,0 0 1,-1 0-1,1 0 0,-1 0 0,0-1 1,0 1-1,0 0 0,0-1 1,-1 1-1,0 0 0,0-1 0,-1-4 1,1 4 12,0 1 1,0-1 0,-1 0 0,0 0 0,0 1-1,0-1 1,-1 0 0,0 1 0,1-1-1,-2 1 1,1 0 0,0 0 0,-1 0-1,0 0 1,0 0 0,0 0 0,0 1-1,-1-1 1,1 1 0,-1 0 0,0 0 0,0 0-1,0 1 1,0 0 0,0-1 0,-1 1-1,1 1 1,-1-1 0,1 1 0,-1-1-1,0 1 1,0 1 0,1-1 0,-1 1-1,0 0 1,-7 0 0,11 0-190,1 0 0,-1 0 0,1 0 0,-1 0 0,1 0 0,-1 1 0,0-1 0,1 0 0,-1 0 0,1 0 0,0 1 0,-1-1 0,1 0 0,-1 1 0,1-1 0,-1 0 0,1 1 0,0-1 0,-1 0 0,1 1 0,0-1 0,-1 1 0,1-1 0,0 1 0,-1-1 0,1 1 0,0-1 0,0 1 0,0-1 0,0 1 0,-1-1 0,1 1 0,0-1 0,0 1 0,0-1 0,0 1 0,0-1 0,0 1 1,0-1-1,0 1 0,1-1 0,-1 1 0,0-1 0,0 2 0,0 2-1026,0 17-6014</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46.369"/>
    </inkml:context>
    <inkml:brush xml:id="br0">
      <inkml:brushProperty name="width" value="0.05" units="cm"/>
      <inkml:brushProperty name="height" value="0.05" units="cm"/>
      <inkml:brushProperty name="color" value="#5B2D90"/>
    </inkml:brush>
  </inkml:definitions>
  <inkml:trace contextRef="#ctx0" brushRef="#br0">0 384 11253,'0'0'8737,"20"0"-8139,-4-1-426,-10-1-131,0 1-1,0 1 0,0-1 0,0 1 0,0 0 1,0 1-1,0 0 0,0 0 0,0 0 1,0 0-1,0 1 0,0 0 0,0 0 0,-1 1 1,1-1-1,-1 1 0,1 1 0,7 6 1,-7-5-75,-1 1 1,0-1 0,0 1 0,0 1 0,-1-1 0,0 1 0,0 0 0,-1-1 0,0 2 0,0-1 0,0 0 0,-1 1 0,0-1 0,-1 1 0,0-1 0,0 1 0,0 0 0,-1-1 0,0 1 0,-2 13 0,1-20 3,1 0 0,0 0 0,0 0 0,-1 0 1,1 0-1,-1 0 0,1 0 0,-1 0 0,1 0 0,-1 0 0,1 0 0,-1-1 1,0 1-1,0 0 0,1-1 0,-1 1 0,0 0 0,0-1 0,0 1 1,0-1-1,1 1 0,-1-1 0,0 1 0,0-1 0,0 0 0,0 1 1,0-1-1,0 0 0,0 0 0,0 0 0,0 0 0,0 0 0,-1 0 0,1 0 1,0 0-1,0 0 0,0-1 0,0 1 0,0 0 0,0 0 0,1-1 1,-1 1-1,0-1 0,0 1 0,0-1 0,0 0 0,0 1 0,1-1 1,-1 0-1,0 1 0,0-1 0,1 0 0,-1 0 0,0 1 0,1-1 0,-1 0 1,1 0-1,0 0 0,-1 0 0,1 0 0,0 0 0,-1 0 0,1 0 1,0 0-1,0 0 0,0-1 0,-1-12 28,0-1 0,1 1 0,1 0 0,1 0 0,0 0 0,0 0 0,1 0 0,1 0 0,1 1 1,0 0-1,0 0 0,1 0 0,1 0 0,0 1 0,1 0 0,1 1 0,-1-1 0,2 2 0,-1-1 0,1 1 0,19-13 0,-24 20-18,0 0-1,0 0 0,1 1 0,0 0 1,-1 0-1,1 0 0,0 0 1,0 1-1,0 0 0,0 1 1,8-1-1,69 9-631,-10-1 597,-66-7 64,1-1 0,0 0 0,0 0 0,0-1 0,-1 0 0,1-1 0,-1 1 0,0-1 0,0-1 0,9-4 0,7-8-59,35-28 0,5-4-1072,-54 41 1065,1 1-1,-1 0 1,1 0-1,1 1 1,-1 0-1,1 1 1,-1 0-1,1 1 1,1 0 0,-1 1-1,0 0 1,0 0-1,1 1 1,-1 1-1,1 0 1,16 3 0,-22-2 250,8 1 26,1 1-1,0-2 1,0 0 0,25-2 0,-37 1-193,0 0 0,0-1 0,0 1 0,-1-1 0,1 0 0,0 0 0,-1 0 0,1 0 0,0 0 0,-1 0 0,1-1 0,-1 1 0,0-1 0,0 0 0,1 0-1,-1 0 1,0 0 0,-1 0 0,1 0 0,0 0 0,-1-1 0,1 1 0,-1 0 0,1-1 0,-1 1 0,0-1 0,0 0 0,0 1 0,-1-1 0,1 0 0,0-5 0,-1 8 22,0-1-1,0 0 1,0 0 0,0 0 0,0 0 0,0 0-1,0 0 1,0 0 0,0 1 0,0-1 0,-1 0-1,1 0 1,0 0 0,-1 0 0,1 1 0,0-1-1,-1 0 1,1 0 0,-1 1 0,1-1 0,-1 0-1,1 1 1,-1-1 0,0 0 0,1 1 0,-1-1-1,0 1 1,0-1 0,1 1 0,-1-1-1,-1 1 1,-1-1 7,0 0 0,0 1 0,1-1 0,-1 1 0,0 0 0,0 0 0,0 0 0,0 0 0,0 1 0,-3 0 0,-1 1 44,-1-1 1,1 2 0,0-1 0,0 1-1,0 0 1,0 1 0,-8 5 0,11-6-81,-1 1 0,2 0 1,-1 0-1,0 0 0,1 1 1,0-1-1,0 1 0,0-1 1,1 1-1,0 0 0,0 0 0,0 0 1,0 1-1,1-1 0,0 0 1,0 1-1,0-1 0,0 1 0,1-1 1,0 1-1,1-1 0,-1 0 1,2 7-1,1-1-192,0 0 1,1-1-1,0 0 1,0 1-1,1-2 0,1 1 1,-1 0-1,2-1 1,-1 0-1,11 10 1,15 17-3451,-6-2-3154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55.222"/>
    </inkml:context>
    <inkml:brush xml:id="br0">
      <inkml:brushProperty name="width" value="0.05" units="cm"/>
      <inkml:brushProperty name="height" value="0.05" units="cm"/>
      <inkml:brushProperty name="color" value="#5B2D90"/>
    </inkml:brush>
  </inkml:definitions>
  <inkml:trace contextRef="#ctx0" brushRef="#br0">41 520 2497,'0'0'5691,"-6"-15"-4830,-28-77 1687,33 100 2538,6 45-4041,4-30-864,0-1 0,2-1 1,0 1-1,2-2 0,0 0 0,1 0 0,1-1 0,32 31 0,-20-24-124,1-2 0,1 0 0,2-2 0,0-2 0,35 18 0,-35-24-43,1-1 0,1-1 0,0-2 0,1-1 0,0-2 0,43 4 0,209-2 47,-213-9-111,-48-1 58,0-1 1,0 0-1,0-2 1,-1-2-1,1 0 0,-1-1 1,-1-1-1,1-2 1,-2 0-1,1-1 0,37-26 1,-43 25-10,-1-1 0,0 0 0,-1-1 0,0-1 0,-1 0 1,-1-1-1,-1 0 0,0-1 0,-1 0 0,-1-1 0,0-1 1,-1 1-1,-2-1 0,10-35 0,-8 12-203,-3 0-1,-1-1 0,-2 0 1,-2 0-1,-8-69 1,1 84 238,-1 0 0,-1 0 0,-2 1 0,-17-35 1,8 18 1098,19 44-1104,0 0 0,0 0 0,0-1 0,0 1 0,0 0 0,0-1-1,0 1 1,0 0 0,0-1 0,0 1 0,0 0 0,0 0 0,-1-1-1,1 1 1,0 0 0,0-1 0,0 1 0,0 0 0,0 0-1,-1-1 1,1 1 0,0 0 0,0 0 0,-1 0 0,1-1 0,0 1-1,0 0 1,-1 0 0,1 0 0,0 0 0,0 0 0,-1-1 0,1 1-1,0 0 1,-1 0 0,1 0 0,0 0 0,0 0 0,-1 0 0,1 0-1,0 0 1,-1 0 0,1 0 0,0 0 0,-1 0 0,1 0-1,0 0 1,-1 1 0,1-1 0,0 0 0,0 0 0,-1 0 0,1 0-1,0 0 1,0 1 0,-1-1 0,1 0 0,0 1 0,-8 17-21,-12 58-3717,0-31-2053</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57.483"/>
    </inkml:context>
    <inkml:brush xml:id="br0">
      <inkml:brushProperty name="width" value="0.05" units="cm"/>
      <inkml:brushProperty name="height" value="0.05" units="cm"/>
      <inkml:brushProperty name="color" value="#5B2D90"/>
    </inkml:brush>
  </inkml:definitions>
  <inkml:trace contextRef="#ctx0" brushRef="#br0">191 373 3922,'0'0'-1342,"-21"0"405,-37 2 826,-7 0 1888,21-2 2947,42 47-3145,2-42-1468,1-1 0,0 1 0,1-1 0,-1 0-1,1 1 1,0-1 0,0 0 0,0 0 0,0 0-1,1 0 1,5 6 0,42 41 591,-35-36-405,45 40 40,2-3-1,3-3 0,1-2 0,2-4 0,2-2 0,2-4 1,2-2-1,107 33 0,-64-27-105,221 45 0,-293-78-211,-1-3 0,2-1 0,-1-3 0,0-1 0,0-2 0,0-2 1,0-3-1,63-16 0,-58 8-32,-1-2 0,-1-2-1,0-2 1,-2-2 0,59-39 0,-82 46 25,0-2 1,-1 0-1,-1-2 0,-1 0 0,0-1 0,-2-1 0,0-1 1,-2-1-1,0 0 0,-2-1 0,13-30 0,-16 27-32,-2 0 0,-1 0 0,-1 0 0,6-47 0,-4-116-61,-9 180 87,0-15 13,0 1 0,2 0 0,1-1 0,1 1 0,1 1 0,1-1 0,17-43 0,-23 68 5,0-1 0,0 1-1,0 0 1,0 0 0,0 0 0,0-1-1,0 1 1,0 0 0,0 0 0,0 0-1,0-1 1,0 1 0,0 0 0,0 0-1,0 0 1,1-1 0,-1 1 0,0 0-1,0 0 1,0 0 0,0-1 0,0 1 0,0 0-1,1 0 1,-1 0 0,0 0 0,0 0-1,0-1 1,1 1 0,-1 0 0,0 0-1,0 0 1,0 0 0,1 0 0,-1 0-1,0 0 1,0 0 0,0 0 0,1 0-1,-1 0 1,0 0 0,0 0 0,0 0-1,1 0 1,-1 0 0,0 0 0,0 0-1,1 0 1,-1 0 0,0 0 0,0 0-1,0 0 1,1 0 0,1 17 142,-4 27-1167,-10 8-2228,-15 11-2212</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7:59.121"/>
    </inkml:context>
    <inkml:brush xml:id="br0">
      <inkml:brushProperty name="width" value="0.05" units="cm"/>
      <inkml:brushProperty name="height" value="0.05" units="cm"/>
      <inkml:brushProperty name="color" value="#5B2D90"/>
    </inkml:brush>
  </inkml:definitions>
  <inkml:trace contextRef="#ctx0" brushRef="#br0">7 134 4082,'0'0'3863,"0"0"-3830,0 0 1,0 0-1,0-1 1,0 1-1,0 0 1,-1 0-1,1 0 1,0 0-1,0 0 1,0 0-1,0 0 1,0 0-1,0-1 1,0 1-1,0 0 1,-1 0-1,1 0 1,0 0-1,0 0 0,0 0 1,0 0-1,0 0 1,-1 0-1,1 0 1,0 0-1,0 0 1,0 0-1,0 0 1,0 0-1,-1 0 1,1 0-1,0 0 1,0 0-1,0 0 1,0 0-1,0 0 1,0 0-1,-1 0 0,1 0 1,0 0-1,0 0 1,0 0-1,0 1 1,0-1-1,0 0 1,0 0-1,-1 0 1,1 0-1,0 0 1,0 0-1,0 0 1,0 1-1,2 20 434,1 1-1,1-1 1,2 1-1,0-1 1,0-1 0,2 1-1,1-1 1,13 23-1,23 58 311,-33-65-650,7 22 227,2-1-1,3-2 0,2 0 1,59 92-1,-67-123-331,1 0-1,1-2 1,0 0 0,2-1-1,1-1 1,25 17 0,-32-27-20,1 0 0,0-1 0,0-1 0,0 0 1,1-1-1,1-1 0,-1-1 0,1-1 1,-1 0-1,31 1 0,-25-4 15,0 0 1,44-6-1,-58 3-21,0 0 0,-1 0 0,1-1 0,-1-1-1,0 1 1,0-2 0,0 1 0,-1-1 0,14-10 0,5-10 19,-1-1 0,-1-1 0,-1-1 0,-1-2 0,31-53 1,-4 8 45,84-132-119,-114 172 104,-2-1-1,-2-1 1,-1-1 0,11-44 0,-13 27-60,-3 9 804,2 0-1,2 1 1,2 1 0,22-43 0,-32 149-2194,-8 82-6509,-8-50-378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7:02.641"/>
    </inkml:context>
    <inkml:brush xml:id="br0">
      <inkml:brushProperty name="width" value="0.05" units="cm"/>
      <inkml:brushProperty name="height" value="0.05" units="cm"/>
      <inkml:brushProperty name="color" value="#5B2D90"/>
    </inkml:brush>
  </inkml:definitions>
  <inkml:trace contextRef="#ctx0" brushRef="#br0">0 455 16968,'0'0'7987,"165"-145"-7730,-70 76-257,2-3-80,-8 10-65,-11 9-1119,-23 17-1954,-33 18-4033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13.222"/>
    </inkml:context>
    <inkml:brush xml:id="br0">
      <inkml:brushProperty name="width" value="0.05" units="cm"/>
      <inkml:brushProperty name="height" value="0.05" units="cm"/>
      <inkml:brushProperty name="color" value="#5B2D90"/>
    </inkml:brush>
  </inkml:definitions>
  <inkml:trace contextRef="#ctx0" brushRef="#br0">10 0 4802,'0'0'6390,"-7"5"-5088,5-4-1236,2-1-172,17 0-6700,-9 0 2038</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13.942"/>
    </inkml:context>
    <inkml:brush xml:id="br0">
      <inkml:brushProperty name="width" value="0.05" units="cm"/>
      <inkml:brushProperty name="height" value="0.05" units="cm"/>
      <inkml:brushProperty name="color" value="#5B2D90"/>
    </inkml:brush>
  </inkml:definitions>
  <inkml:trace contextRef="#ctx0" brushRef="#br0">1 33 3057,'0'0'2482,"0"-21"-2386,2 21-208,0 0 112,0-4-625,-2-3-2112</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29.571"/>
    </inkml:context>
    <inkml:brush xml:id="br0">
      <inkml:brushProperty name="width" value="0.05" units="cm"/>
      <inkml:brushProperty name="height" value="0.05" units="cm"/>
      <inkml:brushProperty name="color" value="#5B2D90"/>
    </inkml:brush>
  </inkml:definitions>
  <inkml:trace contextRef="#ctx0" brushRef="#br0">25 112 6419,'0'0'6603,"-3"-17"-5485,0-4-774,2 9 23,-1 0 0,0 0 0,-7-20-1,5 27 2749,4 18-2622,6 26-760,10-7 449,1-1 0,2 0 0,0-1 0,3-1 0,30 33 0,40 57 153,-30-18-13,-11-17-1816,-14-31-5322,-30-44-1177</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29.934"/>
    </inkml:context>
    <inkml:brush xml:id="br0">
      <inkml:brushProperty name="width" value="0.05" units="cm"/>
      <inkml:brushProperty name="height" value="0.05" units="cm"/>
      <inkml:brushProperty name="color" value="#5B2D90"/>
    </inkml:brush>
  </inkml:definitions>
  <inkml:trace contextRef="#ctx0" brushRef="#br0">506 0 10965,'0'0'6547,"-111"138"-6419,51-60 368,-3 2-384,-2 4 64,3 0-144,7-5-32,13-8-704,12-14-2321,12-21-2322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0.278"/>
    </inkml:context>
    <inkml:brush xml:id="br0">
      <inkml:brushProperty name="width" value="0.05" units="cm"/>
      <inkml:brushProperty name="height" value="0.05" units="cm"/>
      <inkml:brushProperty name="color" value="#5B2D90"/>
    </inkml:brush>
  </inkml:definitions>
  <inkml:trace contextRef="#ctx0" brushRef="#br0">92 1 10757,'0'0'8292,"-6"66"-8292,-10-7 80,-2 7 112,2 0-192,3-2 0,1-7-2209,2-11-4050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0.643"/>
    </inkml:context>
    <inkml:brush xml:id="br0">
      <inkml:brushProperty name="width" value="0.05" units="cm"/>
      <inkml:brushProperty name="height" value="0.05" units="cm"/>
      <inkml:brushProperty name="color" value="#5B2D90"/>
    </inkml:brush>
  </inkml:definitions>
  <inkml:trace contextRef="#ctx0" brushRef="#br0">22 214 10917,'0'0'9156,"-22"29"-8788,50 28 481,8 4-401,6 3-112,1-4-144,1-3-192,-5-8 0,-1-10-224,-2-14 144,-1-18-2225,-1-7-2417,-4-29-3250</inkml:trace>
  <inkml:trace contextRef="#ctx0" brushRef="#br0" timeOffset="1">468 52 11813,'0'0'8244,"-125"-52"-7219,92 102-65,-9 29-928,-5 21 448,-3 12-480,2 0 128,7-5-128,5-12 0,14-18-800,10-20-1729,10-25-4194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1.131"/>
    </inkml:context>
    <inkml:brush xml:id="br0">
      <inkml:brushProperty name="width" value="0.05" units="cm"/>
      <inkml:brushProperty name="height" value="0.05" units="cm"/>
      <inkml:brushProperty name="color" value="#5B2D90"/>
    </inkml:brush>
  </inkml:definitions>
  <inkml:trace contextRef="#ctx0" brushRef="#br0">193 116 5282,'-2'-3'13170,"2"1"-13041,-1 1 0,1-1 0,-1 0 0,1 1 0,0-1 0,-1 0 0,1 1 0,0-1 0,0 0 0,0 1 0,0-1 0,1-3 0,2-1-46,0 1-1,1-1 1,-1 0-1,1 1 1,0 0-1,1 0 1,-1 0-1,1 1 1,0-1-1,0 1 1,0 0-1,1 0 0,-1 1 1,1 0-1,0 0 1,0 0-1,0 1 1,1 0-1,-1 0 1,0 0-1,1 1 1,-1 0-1,11 0 1,-15 1-80,-1 0 0,0 0 1,1 1-1,-1-1 0,1 1 0,-1-1 1,0 1-1,1 0 0,-1-1 0,0 1 1,0 0-1,0 0 0,0 0 0,0 0 1,0 0-1,0 0 0,0 0 1,0 0-1,0 1 0,0-1 0,-1 0 1,1 0-1,0 1 0,-1-1 0,1 0 1,-1 1-1,0-1 0,1 2 0,5 47-66,-5-44 77,-2 24-134,-1 0 1,-1 0-1,-1 0 0,-1-1 1,-2 1-1,-19 48 0,20-59-42,1-4-152,1 1 0,0 0 1,-2 29-1,6-39 245,-1 0 0,1-1 0,1 1 0,-1-1 0,1 1 0,0 0 0,1-1 0,-1 0 0,1 1 1,0-1-1,0 0 0,1 0 0,-1 0 0,6 7 0,16 15-1572,-14-17 1471,-1 1-1,0-1 0,0 2 0,12 21 0,-20-31 197,1 0 0,-1 1 0,0-1 0,-1 1 0,1-1 0,0 1 0,-1-1 0,1 1 0,-1 0 0,0-1-1,0 1 1,0-1 0,0 1 0,0 0 0,0-1 0,-1 1 0,1-1 0,-1 1 0,0-1 0,0 1 0,0-1 0,0 1 0,0-1-1,-1 0 1,1 0 0,-1 1 0,1-1 0,-1 0 0,0-1 0,0 1 0,-3 2 0,-7 5 315,0 0-1,-1-1 1,-1-1 0,1-1-1,-1 1 1,-25 6 0,-1-2 341,-50 8-1,75-17-619,5 1-46,-1-1 0,0 0 0,0-1 0,0-1 0,0 1 0,0-2 0,-21-2 0,32 2-112,-1 0 1,1 0-1,-1 0 1,1 0 0,-1 1-1,1-1 1,-1 0-1,1 0 1,0 0 0,0 0-1,-1 0 1,1 0-1,0 0 1,0 0-1,0 0 1,0 0 0,0 0-1,0 0 1,0 0-1,1 0 1,-1 0 0,0 0-1,0 0 1,1 0-1,-1 0 1,1 1-1,-1-1 1,1 0 0,-1 0-1,1 0 1,-1 0-1,1 1 1,1-2 0,33-28-5351,15-1-1239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1.776"/>
    </inkml:context>
    <inkml:brush xml:id="br0">
      <inkml:brushProperty name="width" value="0.05" units="cm"/>
      <inkml:brushProperty name="height" value="0.05" units="cm"/>
      <inkml:brushProperty name="color" value="#5B2D90"/>
    </inkml:brush>
  </inkml:definitions>
  <inkml:trace contextRef="#ctx0" brushRef="#br0">60 234 6643,'0'0'9559,"-10"-6"-7598,-1 0-1546,6 4-246,1 0-1,0 0 1,0 0-1,0-1 1,0 0-1,0 0 1,-5-5-1,39 4 1204,61 0-1194,99-4 657,214-36 1,-396 42-838,43-11-69,-50 13 65,0-1-1,0 1 1,-1 0 0,1-1-1,0 1 1,0-1 0,0 1 0,-1-1-1,1 1 1,0-1 0,-1 0-1,1 1 1,0-1 0,-1 0 0,1 0-1,-1 1 1,1-1 0,-1 0-1,1 0 1,-1 0 0,0 0 0,1 0-1,-1 0 1,0 1 0,0-1-1,0 0 1,1 0 0,-1 0 0,0 0-1,0 0 1,-1 0 0,1 0-1,0 0 1,0 0 0,0 0 0,-1 0-1,1 1 1,0-1 0,-1 0-1,1 0 1,-1 0 0,1 0 0,-1 1-1,1-1 1,-1 0 0,0-1-1,-3-2-201,0 0-1,-1 0 0,1 0 0,-1 1 0,0-1 0,0 1 0,0 0 1,0 1-1,0-1 0,-9-2 0,-63-18-1157,53 17 1289,-39-10-336,68 26 226,3 8 222,-1-1 1,0 1 0,-1 0-1,-1 0 1,-1 1 0,-1 0-1,0 0 1,-1 0 0,-2 33-1,-1-26-52,-2 0-1,0-1 0,-2 1 0,-1-1 0,-1 0 1,-16 39-1,15-46-279,-7 15-1554,9-12-2964</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2.265"/>
    </inkml:context>
    <inkml:brush xml:id="br0">
      <inkml:brushProperty name="width" value="0.05" units="cm"/>
      <inkml:brushProperty name="height" value="0.05" units="cm"/>
      <inkml:brushProperty name="color" value="#5B2D90"/>
    </inkml:brush>
  </inkml:definitions>
  <inkml:trace contextRef="#ctx0" brushRef="#br0">0 61 13110,'0'0'8569,"1"3"-8334,27 130-10,-24-106-167,0-1 0,2 1 1,0-1-1,2-1 0,1 1 0,1-1 1,16 28-1,-24-50-68,0 1 1,0-1-1,0 0 0,1 0 1,-1 0-1,1 0 0,0 0 0,0-1 1,0 1-1,0-1 0,0 0 1,0 1-1,1-2 0,-1 1 1,1 0-1,0-1 0,-1 1 0,1-1 1,0 0-1,0 0 0,0-1 1,0 1-1,-1-1 0,1 0 0,0 0 1,0 0-1,0-1 0,0 1 1,7-3-1,-3 0-53,0 0 0,0 0 0,0-1 0,-1-1 0,1 1 0,-1-1 0,0 0 0,-1-1 0,1 0 0,-1 0 0,0 0 0,8-12 0,15-25-1001,45-91 0,-57 97 1098,1 2 1,2 1 0,2 0-1,43-51 1,-65 85-6,0 0 1,0 0 0,0 0-1,0 0 1,0 1-1,0-1 1,0 0 0,0 0-1,0 0 1,0 1 0,0-1-1,-1 0 1,1 0 0,0 0-1,1 1 1,-1-1 0,0 0-1,0 0 1,0 0-1,0 1 1,0-1 0,0 0-1,0 0 1,0 0 0,0 1-1,0-1 1,0 0 0,0 0-1,1 0 1,-1 0 0,0 0-1,0 1 1,0-1-1,0 0 1,0 0 0,1 0-1,-1 0 1,0 0 0,0 0-1,0 0 1,0 1 0,1-1-1,-1 0 1,0 0-1,0 0 1,0 0 0,1 0-1,-1 0 1,0 0 0,0 0-1,0 0 1,1 0 0,-1 0-1,0 0 1,0 0 0,0 0-1,1 0 1,-1-1-1,0 1 1,0 0 0,0 0-1,0 0 1,1 0 0,-4 26-151,-42 158 341,2-12 195,-4 101 219,-27 126-3738,65-369-2779,-2-13-3537</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0.326"/>
    </inkml:context>
    <inkml:brush xml:id="br0">
      <inkml:brushProperty name="width" value="0.05" units="cm"/>
      <inkml:brushProperty name="height" value="0.05" units="cm"/>
      <inkml:brushProperty name="color" value="#5B2D90"/>
    </inkml:brush>
  </inkml:definitions>
  <inkml:trace contextRef="#ctx0" brushRef="#br0">0 1 6947,'0'0'6915,"64"69"-4978,-15-13-288,5 4-1137,-1 3 16,-3 1-512,-10-5-16,-9-7 0,-7-13-2849,-12-18-897</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7:03.542"/>
    </inkml:context>
    <inkml:brush xml:id="br0">
      <inkml:brushProperty name="width" value="0.05" units="cm"/>
      <inkml:brushProperty name="height" value="0.05" units="cm"/>
      <inkml:brushProperty name="color" value="#5B2D90"/>
    </inkml:brush>
  </inkml:definitions>
  <inkml:trace contextRef="#ctx0" brushRef="#br0">46 67 4578,'0'0'6219,"-7"-10"-4989,-24-29 259,24 27 1192,7 12-2553,0-1 1,0 1 0,1 0-1,-1-1 1,0 1-1,0 0 1,1-1-1,-1 1 1,0 0 0,1-1-1,-1 1 1,0 0-1,1 0 1,-1-1 0,0 1-1,1 0 1,-1 0-1,1 0 1,-1 0 0,0-1-1,1 1 1,-1 0-1,1 0 1,-1 0 0,1 0-1,-1 0 1,1 0-1,-1 0 1,0 0 0,1 0-1,-1 0 1,1 0-1,-1 1 1,1-1-1,25 0-141,1 1-1,-1 2 0,0 0 1,0 2-1,0 1 0,28 10 0,46 15 20,43 18-12,-139-48 5,-1 1 0,-1-1 0,1 1-1,0 0 1,0 0 0,-1 0 0,1 0-1,-1 0 1,1 1 0,-1-1 0,0 1 0,0-1-1,0 1 1,0 0 0,-1 0 0,1 0-1,1 4 1,-1-1 8,-1 0 1,0-1-1,0 1 0,0 0 1,-1 0-1,0-1 0,0 1 1,0 0-1,-2 7 0,-3 8 16,-1 1-1,0-2 0,-2 1 1,-11 22-1,-121 218 118,84-163-490,-75 178 0,126-262-1092,0-1 0,2 1 0,-4 20 0,6-12-5134</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0.683"/>
    </inkml:context>
    <inkml:brush xml:id="br0">
      <inkml:brushProperty name="width" value="0.05" units="cm"/>
      <inkml:brushProperty name="height" value="0.05" units="cm"/>
      <inkml:brushProperty name="color" value="#5B2D90"/>
    </inkml:brush>
  </inkml:definitions>
  <inkml:trace contextRef="#ctx0" brushRef="#br0">251 1 11013,'0'0'8516,"-110"89"-8436,77-9 656,-1 4-736,2 0 0,7-9-64,11-11-1504,12-19-2098,2-24-1440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1.047"/>
    </inkml:context>
    <inkml:brush xml:id="br0">
      <inkml:brushProperty name="width" value="0.05" units="cm"/>
      <inkml:brushProperty name="height" value="0.05" units="cm"/>
      <inkml:brushProperty name="color" value="#5B2D90"/>
    </inkml:brush>
  </inkml:definitions>
  <inkml:trace contextRef="#ctx0" brushRef="#br0">156 1 11877,'0'0'11126,"-26"32"-10982,0 27-144,-2 9 0,0 3 192,7 4-544,3 2-481,10-8-2640,8-17-3042</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1.432"/>
    </inkml:context>
    <inkml:brush xml:id="br0">
      <inkml:brushProperty name="width" value="0.05" units="cm"/>
      <inkml:brushProperty name="height" value="0.05" units="cm"/>
      <inkml:brushProperty name="color" value="#5B2D90"/>
    </inkml:brush>
  </inkml:definitions>
  <inkml:trace contextRef="#ctx0" brushRef="#br0">518 618 3554,'0'0'11218,"-20"-4"-10175,-3-1-688,-26-5 610,0-3 0,1-1 0,-47-21 0,77 26-723,0-1 0,1-1-1,0 0 1,1-1 0,0-1-1,1 0 1,-21-25 0,27 27-184,1 0 0,0 0 1,1-1-1,1 0 0,0 0 1,0-1-1,1 0 1,1 0-1,0 0 0,1 0 1,0-1-1,-1-15 0,2 2-73,1 0 0,2-36-1,0 56 12,0-1-1,0 0 1,1 0 0,0 1-1,0-1 1,1 1-1,0 0 1,0-1-1,1 1 1,-1 1-1,2-1 1,7-9-1,-11 14 3,-1 1-1,1-1 1,0 1 0,1 0-1,-1-1 1,0 1-1,0 0 1,0 0-1,1 0 1,-1 0-1,1 0 1,-1 0-1,1 0 1,-1 0-1,1 1 1,-1-1 0,1 1-1,0-1 1,-1 1-1,1-1 1,0 1-1,-1 0 1,1 0-1,0 0 1,-1 0-1,1 0 1,0 0-1,0 1 1,-1-1 0,1 0-1,0 1 1,-1 0-1,1-1 1,-1 1-1,1 0 1,-1 0-1,1-1 1,-1 1-1,0 0 1,1 1-1,1 0 1,1 3-14,0 0 1,-1 1-1,0-1 1,0 1-1,0 0 0,0-1 1,-1 1-1,0 0 1,0 1-1,1 6 1,2 16-99,-2 1 1,0 0-1,-2-1 1,-2 1 0,0 0-1,-2 0 1,-1-1 0,-9 30-1,-11 28-1697,-48 108-1,53-146 904,18-46 900,-2 4 114,0 0 1,1 0-1,-1 1 0,1-1 1,1 0-1,0 1 0,-1 7 1,11-18 1461,106-76-231,86-54-3321,-60 57-6066,-79 49 57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1.810"/>
    </inkml:context>
    <inkml:brush xml:id="br0">
      <inkml:brushProperty name="width" value="0.05" units="cm"/>
      <inkml:brushProperty name="height" value="0.05" units="cm"/>
      <inkml:brushProperty name="color" value="#5B2D90"/>
    </inkml:brush>
  </inkml:definitions>
  <inkml:trace contextRef="#ctx0" brushRef="#br0">0 113 11461,'0'0'10181,"4"30"-9829,28 22-208,12 9 512,-1-1-479,-1-1-1,-6-7-176,-5-15-160,-5-12 63,0-18-1551,2-7-993,-6-26-2306,-14-19-3168</inkml:trace>
  <inkml:trace contextRef="#ctx0" brushRef="#br0" timeOffset="1">234 0 10757,'0'0'10325,"-115"124"-9749,88-37 16,-1 0-416,6 1 240,4-4-416,10-4-288,8-12-1424,0-20-5764</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2.159"/>
    </inkml:context>
    <inkml:brush xml:id="br0">
      <inkml:brushProperty name="width" value="0.05" units="cm"/>
      <inkml:brushProperty name="height" value="0.05" units="cm"/>
      <inkml:brushProperty name="color" value="#5B2D90"/>
    </inkml:brush>
  </inkml:definitions>
  <inkml:trace contextRef="#ctx0" brushRef="#br0">3 1 13238,'0'0'5976,"9"24"-5981,-4-10-2,3 7 6,-1-1 0,-1 1 0,-1 0 0,0 0 0,-2 0 0,1 32 0,-4-39 32,0 0 0,-2 0 0,1-1 0,-2 1 0,1 0 0,-2-1 0,0 0 0,-1 0 0,0 0 0,-1 0 0,0-1 0,-11 15 0,26-29 1378,29-21-887,297-175 789,-111 72-8691,-144 84-2397</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2.892"/>
    </inkml:context>
    <inkml:brush xml:id="br0">
      <inkml:brushProperty name="width" value="0.05" units="cm"/>
      <inkml:brushProperty name="height" value="0.05" units="cm"/>
      <inkml:brushProperty name="color" value="#5B2D90"/>
    </inkml:brush>
  </inkml:definitions>
  <inkml:trace contextRef="#ctx0" brushRef="#br0">129 303 1345,'0'0'9500,"19"-14"-8388,5-2-474,36-27 437,-15-7 2495,-44 48-3439,0 1 0,1 0-1,-1 0 1,0-1 0,-1 1 0,1 0 0,0-1-1,0 1 1,-1-1 0,1 1 0,0-1 0,-1 1-1,0-1 1,1 0 0,-1 1 0,0-1 0,0 0-1,0 1 1,0-1 0,0 1 0,-1-4 0,1 4-64,-1 0 0,0 0 0,0 0 0,0 0 0,0 0 0,0 1 0,0-1 0,0 0 0,0 1 0,-1-1 1,1 0-1,0 1 0,0 0 0,0-1 0,-1 1 0,1 0 0,0-1 0,-1 1 0,1 0 0,0 0 0,-2 0 0,-7 1-3,-1-1 1,1 2-1,-1-1 0,1 1 0,-16 6 0,4 0-44,1 1 0,1 1 0,-20 12 0,33-18-22,0 0 0,1 1-1,-1 0 1,1 0 0,0 0 0,1 1-1,-1-1 1,1 1 0,0 1 0,1-1-1,0 1 1,-5 9 0,8-15-10,0 1 0,1-1 0,0 0 0,-1 1 0,1-1 0,0 0 0,0 0 0,0 1 0,-1-1 0,1 1 0,1-1 0,-1 0 1,0 1-1,0-1 0,0 0 0,1 0 0,-1 1 0,1-1 0,-1 0 0,1 0 0,-1 1 0,1-1 0,0 0 0,1 1 0,0 0 3,0 0 1,0-1-1,0 1 0,0-1 0,1 0 1,-1 0-1,0 0 0,1 0 0,-1 0 0,1 0 1,-1-1-1,4 1 0,12 1 0,0-1-1,0-1 1,22-2 0,-15 1-53,8-1-116,46-8 1,-47 4-234,56-1 0,-85 7 342,0 1 0,-1 0 0,1-1 0,0 1 0,-1 0 0,1 0-1,-1 0 1,1 1 0,-1-1 0,0 0 0,0 1 0,1 0 0,-1-1 0,0 1 0,0 0 0,0 0 0,-1 0 0,3 4 0,22 16-679,-24-21 749,-1-1-1,1 1 1,-1-1 0,1 0-1,-1 0 1,1 0-1,0 0 1,-1 0 0,1 0-1,-1 0 1,1-1-1,0 1 1,-1 0-1,1-1 1,-1 1 0,1-1-1,-1 0 1,1 0-1,-1 1 1,0-1 0,1 0-1,1-2 1,28-20 189,-24 16-345,1 1-1,0-1 1,1 2 0,-1-1-1,1 1 1,0 0 0,0 1-1,1 0 1,-1 1 0,1 0-1,0 0 1,0 1 0,0 0-1,16-1 1,-12 3-774,-1 0-1,0-2 1,0 1-1,16-5 1,-12 0 1429,-1 0 1,1-1-1,-2-1 1,27-17-1,-13 9 190,-1-2-1,-1-1 0,-1-2 1,-1 0-1,0-1 1,30-37-1,-55 58-659,0 1 0,1 0 0,-1 0-1,0-1 1,1 1 0,-1 0 0,1-1 0,-1 1-1,0 0 1,0-1 0,1 1 0,-1 0 0,0-1-1,0 1 1,1-1 0,-1 1 0,0 0-1,0-1 1,0 1 0,0-1 0,0 1 0,0-1-1,0 1 1,0-1 0,0 1 0,0 0 0,0-1-1,0 1 1,0-1 0,0 1 0,0-1-1,0 1 1,0-1 0,0 1 0,-1 0 0,1-1-1,0 1 1,0-1 0,-1 1 0,1-1 0,-25 5 1173,5 7-1083,0 0 0,1 1 0,0 0 0,1 2 0,0 0 0,1 1-1,1 1 1,0 1 0,1 0 0,1 0 0,1 2 0,-20 35-1,28-45-118,1 1 1,0 0-1,1-1 0,-1 1 0,2 0 0,0 1 0,0-1 0,1 0 0,0 1 0,0-1 0,1 1 0,3 19 0,-1-22-13,0 0 1,0-1-1,0 1 0,1 0 1,1-1-1,-1 1 1,1-1-1,0 0 0,1 0 1,0-1-1,0 1 0,0-1 1,1 0-1,0 0 1,0-1-1,11 8 0,2-2-622,0 0-1,1-1 1,1-1-1,-1 0 0,1-2 1,38 8-1,32 0-6320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3.625"/>
    </inkml:context>
    <inkml:brush xml:id="br0">
      <inkml:brushProperty name="width" value="0.05" units="cm"/>
      <inkml:brushProperty name="height" value="0.05" units="cm"/>
      <inkml:brushProperty name="color" value="#5B2D90"/>
    </inkml:brush>
  </inkml:definitions>
  <inkml:trace contextRef="#ctx0" brushRef="#br0">144 160 8852,'0'0'1961,"3"-18"-299,2-3-879,0 1 491,-1 1 1,-1 0-1,1-36 0,-4 54-1242,0 1 1,0 0-1,0-1 0,-1 1 0,1 0 1,0 0-1,0-1 0,0 1 0,0 0 1,0 0-1,0-1 0,0 1 0,0 0 1,-1 0-1,1-1 0,0 1 0,0 0 1,0 0-1,-1 0 0,1-1 0,0 1 1,0 0-1,0 0 0,-1 0 0,1 0 1,0-1-1,-1 1 0,1 0 0,0 0 1,0 0-1,-1 0 0,1 0 0,0 0 1,0 0-1,-1 0 0,1 0 0,0 0 1,-1 0-1,1 0 0,0 0 0,0 0 1,-1 0-1,1 0 0,0 0 0,0 0 1,-1 1-1,1-1 0,0 0 0,0 0 1,-1 0-1,1 0 0,0 0 0,0 1 1,-1-1-1,1 0 0,0 0 0,0 1 1,0-1-1,0 0 0,-1 0 0,1 0 1,0 1-1,0-1 0,0 0 0,0 1 1,0-1-1,0 0 0,-13 11 20,1 0 0,0 1 0,1 0 0,1 1 0,0 0 0,0 1 0,1 0 0,1 0 0,-11 25 0,11-19-64,1 0 0,1 1 1,0-1-1,2 1 1,0 0-1,2 0 1,-1 24-1,3-35-3,0-1 1,0 1-1,1 0 1,1-1-1,-1 1 1,2-1-1,-1 1 1,7 15-1,-7-22-31,1 1 0,-1-1-1,1 0 1,-1 1 0,1-1 0,0 0-1,0 0 1,0-1 0,0 1-1,1-1 1,-1 1 0,1-1 0,-1 0-1,1-1 1,0 1 0,0-1-1,0 1 1,0-1 0,0 0 0,0 0-1,0-1 1,8 1 0,-3-1-14,0 0 1,0 0-1,-1-1 1,1 0-1,0-1 1,0 0 0,-1 0-1,1-1 1,-1 0-1,1 0 1,-1-1-1,0 0 1,-1-1-1,1 1 1,9-10 0,7-6-178,-2-2 1,-1 0 0,22-30 0,15-16-312,-58 68 542,1 0 0,-1-1 0,0 1 0,0 0 0,1 0 0,-1 0 0,0 0 0,0 0 0,0 0 1,1 0-1,-1 0 0,0 0 0,0 0 0,1 0 0,-1 0 0,0 1 0,0-1 0,1 0 0,-1 0 0,0 0 0,0 0 0,0 0 0,1 0 0,-1 0 0,0 1 0,0-1 0,0 0 1,0 0-1,1 0 0,-1 0 0,0 1 0,0-1 0,0 0 0,0 0 0,0 1 0,0-1 0,1 0 0,-1 0 0,0 0 0,0 1 0,0-1 0,0 0 0,0 0 0,0 1 0,0-1 1,0 0-1,0 0 0,0 1 0,0-1 0,4 18-148,-4-15 114,4 18 16,1 1-1,1-1 1,1-1 0,14 30 0,-19-45 38,1 0 0,0-1 1,0 1-1,0-1 1,1 0-1,0 0 1,-1 0-1,1 0 0,1-1 1,6 6-1,-8-8 23,1 1 0,-1-1 0,0 0 0,1 0 0,-1 0 0,0 0 0,1-1 0,-1 1 0,1-1 0,-1 0 0,1 0-1,-1 0 1,1 0 0,-1-1 0,1 1 0,-1-1 0,1 0 0,3-2 0,-3 1 73,-1 0 0,1 0 0,-1 0-1,1-1 1,-1 0 0,0 1 0,0-1 0,0 0 0,0 0-1,-1-1 1,1 1 0,-1-1 0,0 1 0,0-1-1,0 0 1,-1 0 0,1 0 0,-1 0 0,0 0 0,0 0-1,1-5 1,0-6 170,0 0 0,0-1 0,-2 1-1,-1-24 1,0 30-227,-1 1 0,0 0 0,0 0 0,0-1 0,-1 1 0,-1 0 0,1 1 0,-1-1 0,0 1 0,-1 0 0,0 0 0,-7-8 0,8 10-249,0 1 1,1 0-1,-2 1 0,1-1 0,0 1 0,-1-1 0,0 2 0,1-1 0,-1 0 1,0 1-1,0 0 0,-1 0 0,1 0 0,0 1 0,-1 0 0,1 0 1,-1 0-1,1 1 0,-10 0 0,13 0-150,1 0 1,-1 0-1,1 0 0,0 0 1,-1 1-1,1-1 0,0 0 1,-1 1-1,1 0 0,0-1 1,0 1-1,-1 0 0,1-1 1,0 1-1,-1 1 0,-10 23-6964</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3.970"/>
    </inkml:context>
    <inkml:brush xml:id="br0">
      <inkml:brushProperty name="width" value="0.05" units="cm"/>
      <inkml:brushProperty name="height" value="0.05" units="cm"/>
      <inkml:brushProperty name="color" value="#5B2D90"/>
    </inkml:brush>
  </inkml:definitions>
  <inkml:trace contextRef="#ctx0" brushRef="#br0">1 93 7587,'0'0'4274,"107"-54"-2929,-78 42-913,-5 3-432,-2 0-784,-4 0-2866</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4.319"/>
    </inkml:context>
    <inkml:brush xml:id="br0">
      <inkml:brushProperty name="width" value="0.05" units="cm"/>
      <inkml:brushProperty name="height" value="0.05" units="cm"/>
      <inkml:brushProperty name="color" value="#5B2D90"/>
    </inkml:brush>
  </inkml:definitions>
  <inkml:trace contextRef="#ctx0" brushRef="#br0">58 95 9941,'0'0'11893,"-57"-95"-10356,77 109-1537,17 24 0,13 12-64,5 14-16,-1 4 64,-12 1-1633,-19-1-928,-19-14-2129,-4-20-2274</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5.239"/>
    </inkml:context>
    <inkml:brush xml:id="br0">
      <inkml:brushProperty name="width" value="0.05" units="cm"/>
      <inkml:brushProperty name="height" value="0.05" units="cm"/>
      <inkml:brushProperty name="color" value="#5B2D90"/>
    </inkml:brush>
  </inkml:definitions>
  <inkml:trace contextRef="#ctx0" brushRef="#br0">2 1073 6419,'0'-21'3938,"-1"0"-3356,1-1-1,2 1 1,0-1 0,1 1 0,1 0 0,1 0 0,1 0 0,1 0 0,14-30-1,-9 30-251,1 1-1,1 0 0,0 1 1,25-25-1,-34 40-278,0-1-1,1 1 1,-1 0-1,1 0 1,-1 1 0,1 0-1,0 0 1,0 0-1,10-2 1,-13 4-44,1 0 0,-1 1 0,1-1 0,-1 1-1,1 0 1,0 0 0,-1 0 0,1 1 0,-1 0 0,1-1 0,-1 1 0,1 0 0,-1 0 0,0 1 0,1-1-1,-1 1 1,0 0 0,5 3 0,18 16-32,-21-17 28,-1 0 0,1 0 1,0 0-1,0 0 0,0-1 0,1 0 0,-1 0 1,1 0-1,-1-1 0,1 0 0,0 0 0,0 0 1,0-1-1,0 0 0,0 0 0,10 0 0,-15-1 0,0 0-1,1 0 1,-1-1-1,0 1 1,0 0-1,0 0 1,0-1-1,0 1 1,0-1-1,0 1 1,0-1-1,0 1 0,0-1 1,0 0-1,0 1 1,0-1-1,0 0 1,0 0-1,-1 0 1,1 1-1,0-1 1,0 0-1,-1 0 0,1 0 1,0-2-1,0 0 1,0 1 0,-1-1 0,1 0-1,-1 0 1,0 1 0,1-1 0,-1 0-1,-1 0 1,1 0 0,-1-4 0,0 3 19,1 0 1,-1 0-1,0 0 1,-1 0-1,1 0 0,-1 0 1,1 1-1,-1-1 1,0 1-1,-1-1 1,1 1-1,-1 0 1,1 0-1,-1 0 1,-6-5-1,6 6-14,0 1 0,0 0 0,0-1 0,0 1 0,0 0 0,0 0 0,0 1 0,-1-1 0,1 1 0,0 0 0,0-1 0,-1 1 0,1 1 0,0-1 0,0 0 0,-1 1 0,1 0 0,0 0 0,-5 2 0,4-1 3,-1 1 1,1-1 0,0 1 0,1 0 0,-1 1 0,1-1-1,-1 1 1,1-1 0,0 1 0,0 0 0,-4 9 0,1-1-13,0 1 1,1 0 0,0 1-1,1-1 1,1 1 0,0 0-1,1 0 1,-1 16 0,3-27-22,-1 0 1,1 0 0,0 0-1,0 1 1,0-1-1,0 0 1,1 0 0,-1 0-1,1 0 1,0 0-1,-1 0 1,2 0-1,-1 0 1,0 0 0,0 0-1,1-1 1,0 1-1,0 0 1,-1-1 0,1 0-1,1 1 1,-1-1-1,0 0 1,0 0-1,1 0 1,0 0 0,-1 0-1,1-1 1,0 1-1,-1-1 1,1 0 0,0 0-1,0 0 1,0 0-1,0 0 1,0-1 0,5 1-1,7 0-83,0 0-1,0-1 1,0-1-1,0 0 1,0-1 0,-1-1-1,1 0 1,-1-1-1,0 0 1,0-2 0,0 1-1,0-2 1,-1 1-1,0-2 1,-1 0-1,1-1 1,-2 0 0,1 0-1,-1-1 1,18-22-1,-13 14 25,-1-2 0,0 0-1,-2-1 1,0-1-1,-1 0 1,-1 0-1,-1-1 1,-2 0 0,0-1-1,-1 0 1,6-44-1,-8 24 708,-1 0-1,-3 0 0,-1 0 1,-8-53-1,2 81 404,0 23 76,-1 31 136,-5 86-1337,6 0 0,10 129 0,-4-241-103,1 0 0,1 0 0,0 0 0,0-1 0,1 1 0,1-1 0,0 0 0,8 18 0,-9-24 123,0-1 1,0 1-1,1-1 1,-1 0-1,1 0 1,0-1-1,0 1 1,0-1-1,1 0 0,-1 0 1,1 0-1,-1-1 1,1 1-1,0-1 1,0 0-1,0 0 1,0-1-1,0 0 0,1 0 1,10 1-1,-6-2 76,0-1 0,-1 0 0,1 0 1,0-1-1,0 0 0,-1-1 0,1 0 0,-1-1 0,1 0 0,-1 0 0,-1-1 0,1 0 0,-1 0 0,0-1 0,0 0 0,0-1 1,-1 0-1,0 0 0,0 0 0,10-16 0,-10 14 44,-1 1-1,-1-1 1,0 0 0,0 0 0,0 0-1,-1 0 1,0-1 0,-1 0 0,0 0-1,-1 0 1,0 0 0,-1 0 0,0-1-1,0 1 1,-1 0 0,0 0 0,-1-1-1,0 1 1,-1 0 0,-4-14 0,5 20-34,-1 0 0,0 1 1,0-1-1,-1 0 1,1 1-1,-1 0 0,1-1 1,-1 1-1,0 0 1,0 1-1,0-1 0,-1 0 1,1 1-1,-1 0 1,1 0-1,-1 0 0,0 0 1,-5-2-1,9 4-38,-1 0 0,1 0 1,0 0-1,-1 0 0,1 0 0,0 1 0,-1-1 0,1 0 0,-1 0 1,1 0-1,0 0 0,-1 0 0,1 0 0,0 1 0,0-1 1,-1 0-1,1 0 0,0 0 0,-1 1 0,1-1 0,0 0 0,0 0 1,-1 1-1,1-1 0,0 0 0,0 1 0,0-1 0,0 0 1,-1 1-1,1-1 0,0 0 0,0 1 0,0-1 0,0 0 0,0 1 1,0-1-1,0 1 0,0-1 0,0 0 0,0 1 0,0-1 0,0 0 1,0 1-1,0-1 0,1 1 0,2 17-761,0-9 518,1 0 1,0-1-1,0 0 1,1 0-1,0 0 1,1 0-1,0-1 1,9 10-1,-8-11 191,-1 0 0,-1 1 0,1 0 0,-1 0 0,0 1-1,-1-1 1,0 1 0,0 0 0,0 0 0,-1 0 0,2 11 0,-4-18 78,-1 1 0,0-1 0,0 0 0,0 0 0,1 0-1,-1 1 1,1-1 0,-1 0 0,1 0 0,-1 0 0,1 0 0,0 0 0,-1 0 0,1 0 0,0 0 0,0 0 0,0 0 0,0-1 0,0 1 0,0 0 0,0 0 0,0-1 0,0 1 0,0-1 0,0 1 0,0-1 0,3 1 0,-1 0 49,0-1 0,0 0-1,1 0 1,-1-1 0,0 1 0,0 0-1,1-1 1,-1 0 0,0 0 0,5-2-1,1-1 183,0-1-1,0 1 1,-1-2-1,1 1 1,-1-1-1,12-11 1,-8 1-9,-1 0 1,0-1-1,-1 0 1,0-1-1,-2 0 1,0 0 0,-1-1-1,-1 1 1,-1-2-1,5-32 1,-1-12-99,-1-124 0,-7 158-37,1 23 34,-1 0 0,-1 0 1,1 0-1,-1 0 0,-1 0 1,1 0-1,-1 1 0,0-1 0,-1 0 1,1 0-1,-2 1 0,-3-10 1,6 15-109,-1 1 0,1-1 1,0 1-1,-1-1 1,1 1-1,-1 0 1,1-1-1,-1 1 1,1 0-1,-1-1 0,1 1 1,-1 0-1,1 0 1,-1-1-1,1 1 1,-1 0-1,1 0 1,-1 0-1,0 0 0,1 0 1,-1 0-1,1 0 1,-1 0-1,1 0 1,-1 0-1,0 0 0,1 0 1,-1 0-1,1 0 1,-1 1-1,1-1 1,-1 0-1,1 0 1,-1 1-1,1-1 0,-1 0 1,1 1-1,-1-1 1,1 0-1,-1 1 1,1-1-1,0 1 1,-1-1-1,1 1 0,0-1 1,-1 1-1,1-1 1,0 1-1,0-1 1,-1 1-1,1-1 1,0 1-1,0-1 0,0 1 1,0 1-1,-11 34 342,10-34-351,-13 89-544,3 1 1,2 94-1,-2 20-760,3-64-147,10-143 1455,0 1 0,-1 0 0,1-1 0,0 0 0,0 1 0,-1-1 0,1 0 0,0 0-1,-1 0 1,1 0 0,-1 0 0,1 0 0,1-2 0,31-29 440,-2-2-1,43-56 1,50-87 639,-107 151-850,3-6-86,2 0 245,23-45 0,-39 69-253,-7 19-210,-1-8 66,-7 55-15,3-34-254,2 0 0,0 0-1,2-1 1,0 1 0,4 30 0,-2-49 247,0 0 0,0 0 0,0 0 0,0 0 1,1 0-1,0 0 0,0-1 0,1 1 0,-1-1 0,1 0 0,0 1 0,0-1 0,0 0 1,0-1-1,1 1 0,0-1 0,0 1 0,0-1 0,0 0 0,0 0 0,0-1 1,1 1-1,-1-1 0,1 0 0,0-1 0,0 1 0,0-1 0,0 0 0,0 0 0,8 1 1,-9-2 30,0 1-1,0-1 1,0 0 0,0 0 0,1 0 0,-1-1 0,0 0 0,0 0 0,0 0 0,0 0 0,0 0 0,0-1 0,0 1 0,-1-1 0,1 0 0,0-1 0,-1 1 0,0 0 0,1-1 0,-1 0 0,0 0 0,0 0-1,-1 0 1,1 0 0,-1-1 0,4-4 0,-2 0 105,-1 0-1,1-1 0,-1 1 0,-1-1 0,1 1 1,-1-1-1,-1 0 0,0 0 0,0 1 0,-1-1 1,0-14-1,-1 20-69,0-1 0,0 0 1,0 1-1,0-1 0,-1 1 0,1-1 0,-1 1 1,0 0-1,0 0 0,0 0 0,0 0 0,-1 0 1,1 0-1,-1 0 0,0 1 0,1-1 0,-1 1 1,0 0-1,-6-3 0,7 3-38,-1 1 1,1 0-1,-1 0 0,1 0 1,-1 0-1,1 0 0,-1 0 1,0 1-1,0-1 0,1 1 1,-1 0-1,0 0 0,0 0 1,1 0-1,-1 0 0,0 1 1,0-1-1,1 1 0,-1-1 0,0 1 1,1 0-1,-1 0 0,1 1 1,-1-1-1,1 0 0,0 1 1,-1 0-1,-1 1 0,0 3-29,-1 0 0,2 0-1,-1 1 1,1-1 0,0 1-1,0 0 1,1 0 0,0 0-1,-2 10 1,3-13 23,0 0 0,1 1 1,-1-1-1,1 0 0,0 0 0,1 1 0,-1-1 0,2 6 0,-2-9-2,0 0 1,1 0-1,-1 1 0,1-1 0,-1 0 0,1 0 0,0 1 0,0-1 0,-1 0 1,1 0-1,0 0 0,0 0 0,0 0 0,0 0 0,0 0 0,0-1 0,0 1 1,1 0-1,-1 0 0,0-1 0,0 1 0,1-1 0,-1 1 0,2 0 1,4-1-36,0 1 1,0-1-1,0 0 1,0 0-1,-1-1 1,1 0 0,0 0-1,0 0 1,-1-1-1,1 0 1,-1-1-1,1 1 1,-1-1 0,0-1-1,0 1 1,0-1-1,-1 0 1,1 0 0,-1 0-1,9-11 1,2-2-171,-1-1 1,0 0-1,-1-1 1,20-40-1,-20 31 211,-2-1 1,0 0-1,-2-1 0,-2 0 0,0-1 1,-2 0-1,3-46 0,-7 41 1380,-4-53 0,2 89-1337,-1 0 0,1-1 0,0 1 0,0 0 0,0 0 0,0 0 0,0 0 0,0-1 0,-1 1 0,1 0 0,0 0 0,0 0-1,0 0 1,0 0 0,-1 0 0,1 0 0,0-1 0,0 1 0,0 0 0,0 0 0,-1 0 0,1 0 0,0 0 0,0 0 0,0 0 0,-1 0 0,1 0 0,0 0 0,0 0 0,0 0 0,-1 0 0,1 0 0,0 0 0,0 0 0,0 0 0,-1 1 0,1-1 0,0 0 0,0 0 0,0 0 0,0 0-1,-1 0 1,1 0 0,0 1 0,0-1 0,0 0 0,0 0 0,0 0 0,-1 0 0,1 0 0,0 1 0,0-1 0,0 0 0,0 0 0,0 0 0,0 1 0,0-1 0,-12 14 79,-3 18-54,2 0 0,1 2 0,1-1 0,-12 70 0,15-66-16,-39 242 166,1-4-851,-1-98-3253,4-67-4506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06:27:04.255"/>
    </inkml:context>
    <inkml:brush xml:id="br0">
      <inkml:brushProperty name="width" value="0.05" units="cm"/>
      <inkml:brushProperty name="height" value="0.05" units="cm"/>
      <inkml:brushProperty name="color" value="#5B2D90"/>
    </inkml:brush>
  </inkml:definitions>
  <inkml:trace contextRef="#ctx0" brushRef="#br0">0 111 11013,'0'0'7630,"18"-2"-6952,207-35 1424,79-10 72,524 22-2126,-644 26-2465,-150-1-557,-14 1-3050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45.591"/>
    </inkml:context>
    <inkml:brush xml:id="br0">
      <inkml:brushProperty name="width" value="0.05" units="cm"/>
      <inkml:brushProperty name="height" value="0.05" units="cm"/>
      <inkml:brushProperty name="color" value="#5B2D90"/>
    </inkml:brush>
  </inkml:definitions>
  <inkml:trace contextRef="#ctx0" brushRef="#br0">0 130 9300,'0'0'4418,"135"-87"-4418,-66 44-2993</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5.119"/>
    </inkml:context>
    <inkml:brush xml:id="br0">
      <inkml:brushProperty name="width" value="0.05" units="cm"/>
      <inkml:brushProperty name="height" value="0.05" units="cm"/>
      <inkml:brushProperty name="color" value="#5B2D90"/>
    </inkml:brush>
  </inkml:definitions>
  <inkml:trace contextRef="#ctx0" brushRef="#br0">59 169 5426,'0'0'3501,"-5"-18"-1887,1 7-1312,-21-68 1392,0 18 2977,36 103-2937,0-19-1633,1-1 0,1-1 0,1 0-1,30 33 1,79 69 370,-83-86-420,-2 2 0,59 76 1,-69-72-649,24 50 1,-23-33-8224</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5.466"/>
    </inkml:context>
    <inkml:brush xml:id="br0">
      <inkml:brushProperty name="width" value="0.05" units="cm"/>
      <inkml:brushProperty name="height" value="0.05" units="cm"/>
      <inkml:brushProperty name="color" value="#5B2D90"/>
    </inkml:brush>
  </inkml:definitions>
  <inkml:trace contextRef="#ctx0" brushRef="#br0">438 1 9748,'0'0'6660,"-91"93"-6564,36-2 576,-11 8-672,-3 9 48,5-1-128,13-13-1425,19-24-2225,22-29-3233</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5.897"/>
    </inkml:context>
    <inkml:brush xml:id="br0">
      <inkml:brushProperty name="width" value="0.05" units="cm"/>
      <inkml:brushProperty name="height" value="0.05" units="cm"/>
      <inkml:brushProperty name="color" value="#5B2D90"/>
    </inkml:brush>
  </inkml:definitions>
  <inkml:trace contextRef="#ctx0" brushRef="#br0">31 0 11861,'0'0'7700,"-24"114"-7108,18-57-544,6 2-32,0 4-16,0 4-176,4 3-1633,-4-2-4882</inkml:trace>
  <inkml:trace contextRef="#ctx0" brushRef="#br0" timeOffset="1">348 485 5090,'0'0'11510,"-85"136"-11558,69-90 48,4-7-1393,8-14-1264,4-17-3122</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6.258"/>
    </inkml:context>
    <inkml:brush xml:id="br0">
      <inkml:brushProperty name="width" value="0.05" units="cm"/>
      <inkml:brushProperty name="height" value="0.05" units="cm"/>
      <inkml:brushProperty name="color" value="#5B2D90"/>
    </inkml:brush>
  </inkml:definitions>
  <inkml:trace contextRef="#ctx0" brushRef="#br0">1 88 11141,'0'0'8116,"41"25"-8116,15 21 560,1 8-400,-3-2-112,-9-6-48,-5-7-208,-10-8 160,-6-14-1088,-3-11-2066,-9-6-63,-8-9-1874</inkml:trace>
  <inkml:trace contextRef="#ctx0" brushRef="#br0" timeOffset="1">354 101 7299,'0'0'6675,"-22"-97"-4418,20 94 449,-2 3-978,-6 5-959,-8 31-337,-10 19-416,-3 18 592,-1 7-608,0 6 192,4-2-480,7-2 64,11-13-2609,10-20-2818</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6.620"/>
    </inkml:context>
    <inkml:brush xml:id="br0">
      <inkml:brushProperty name="width" value="0.05" units="cm"/>
      <inkml:brushProperty name="height" value="0.05" units="cm"/>
      <inkml:brushProperty name="color" value="#5B2D90"/>
    </inkml:brush>
  </inkml:definitions>
  <inkml:trace contextRef="#ctx0" brushRef="#br0">1 1 9300,'0'0'9682,"11"8"-9260,-7-5-423,0 0 1,0 0 0,0 0 0,0 1 0,0 0 0,-1-1 0,1 1 0,-1 1 0,0-1-1,-1 0 1,1 1 0,-1 0 0,0-1 0,0 1 0,0 0 0,0 0 0,-1 0-1,0 0 1,0 0 0,-1 0 0,1 1 0,-1 6 0,-1 15 4,0 0 0,-2 0-1,-1-1 1,-1 0 0,-2 1 0,0-2 0,-2 1 0,-14 29 0,20-39-17,11-12 40,21-13 8,-27 8-39,115-60-2376,-49 25-2860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6.955"/>
    </inkml:context>
    <inkml:brush xml:id="br0">
      <inkml:brushProperty name="width" value="0.05" units="cm"/>
      <inkml:brushProperty name="height" value="0.05" units="cm"/>
      <inkml:brushProperty name="color" value="#5B2D90"/>
    </inkml:brush>
  </inkml:definitions>
  <inkml:trace contextRef="#ctx0" brushRef="#br0">127 530 9364,'0'0'4738,"-81"95"-3281,63-65-240,4 0-1185,6-1 96,2-2-128,6-11-785</inkml:trace>
  <inkml:trace contextRef="#ctx0" brushRef="#br0" timeOffset="1">228 0 12742,'0'0'6579,"78"104"-5875,-42-45-128,-5 3-576,-3-3 0,-6-11-32,-4-14-1856,-2-16-1586,-5-16-400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7.311"/>
    </inkml:context>
    <inkml:brush xml:id="br0">
      <inkml:brushProperty name="width" value="0.05" units="cm"/>
      <inkml:brushProperty name="height" value="0.05" units="cm"/>
      <inkml:brushProperty name="color" value="#5B2D90"/>
    </inkml:brush>
  </inkml:definitions>
  <inkml:trace contextRef="#ctx0" brushRef="#br0">246 1 9973,'0'0'12197,"-93"114"-11973,59-32 353,1 3-577,3 3 0,2-2-65,8-10-655,12-17-2337,8-23-4018</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7.690"/>
    </inkml:context>
    <inkml:brush xml:id="br0">
      <inkml:brushProperty name="width" value="0.05" units="cm"/>
      <inkml:brushProperty name="height" value="0.05" units="cm"/>
      <inkml:brushProperty name="color" value="#5B2D90"/>
    </inkml:brush>
  </inkml:definitions>
  <inkml:trace contextRef="#ctx0" brushRef="#br0">117 88 7395,'0'0'10603,"-1"0"-10482,0 0 0,1-1 0,-1 1 0,0-1 0,0 1 0,0-1 0,0 1 0,0-1 0,1 1 0,-1-1 0,0 0 0,1 0 0,-1 1 0,0-1 0,1 0 0,-1 0 1,1 0-1,-1 0 0,1 1 0,0-1 0,-1 0 0,1 0 0,-1-2 0,4-1-84,0 0 0,0 0 0,0 0 0,0 0-1,1 1 1,0-1 0,-1 1 0,1 0 0,0 0 0,0 0 0,1 1 0,-1-1 0,1 1 0,-1 0-1,7-1 1,0-1-69,0 0-1,0 1 1,0 1-1,0 0 0,19-1 1,-28 3 0,0 0 1,0 0-1,0 1 0,0-1 1,-1 1-1,1-1 1,0 1-1,0-1 0,-1 1 1,1 0-1,0 0 1,-1 0-1,1 0 0,-1 0 1,1 0-1,-1 0 1,0 1-1,1-1 0,-1 0 1,0 1-1,0-1 1,0 1-1,0 0 1,0-1-1,0 1 0,-1 0 1,1-1-1,-1 1 1,1 0-1,-1 0 0,1-1 1,-1 3-1,2 9-646,-1-1-1,0 0 1,-2 24-1,0-23-14,-2 18-901,-1 0 0,-9 36 1,6-39 1383,2 1 0,1-1-1,-1 30 1,7 62 2961,-2-119-2624,0 1 0,-1 0 1,1 0-1,0-1 0,-1 1 0,1-1 0,-1 1 0,1 0 1,-1-1-1,0 1 0,0-1 0,0 1 0,0-1 0,0 1 1,0-1-1,0 0 0,0 0 0,0 1 0,-1-1 0,1 0 1,0 0-1,-1 0 0,1 0 0,-1-1 0,1 1 0,-1 0 1,0-1-1,1 1 0,-4 0 0,-56 9 1603,51-9-1654,-95 2 196,74-7-811,30 4 432,0-1 0,0 1 0,0-1 0,0 0 0,0 0 0,0 0 0,0 1 0,0-1 0,0 0 0,1 0 0,-1 0 0,0 0-1,1 0 1,-1-1 0,1 1 0,-1 0 0,1 0 0,-1 0 0,1 0 0,0-1 0,-1-1 0,-1-32-5184</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1T08:08:38.039"/>
    </inkml:context>
    <inkml:brush xml:id="br0">
      <inkml:brushProperty name="width" value="0.05" units="cm"/>
      <inkml:brushProperty name="height" value="0.05" units="cm"/>
      <inkml:brushProperty name="color" value="#5B2D90"/>
    </inkml:brush>
  </inkml:definitions>
  <inkml:trace contextRef="#ctx0" brushRef="#br0">0 253 11781,'0'0'8468,"19"-13"-7507,-2 2-711,-4 2-96,1 0-1,0 1 1,0 0-1,1 1 0,0 1 1,0 0-1,23-5 1,59-6 395,-67 13-513,0-1 1,1-1 0,-2-2-1,1-1 1,41-19-1,-68 27-142,-1 0-1,0-1 1,0 1-1,0 0 0,0-1 1,0 0-1,0 1 1,0-1-1,0 0 1,-1 0-1,1 0 1,-1 0-1,0 0 1,1-1-1,-1 1 1,1-4-1,-2 5-86,0 0-1,0 0 1,0-1-1,0 1 0,0 0 1,0 0-1,0 0 1,-1-1-1,1 1 1,0 0-1,-1 0 1,1 0-1,-1 0 1,0 0-1,1 0 0,-1 0 1,0 0-1,1 0 1,-1 0-1,0 0 1,0 0-1,0 0 1,0 1-1,0-1 1,0 0-1,0 1 0,0-1 1,0 0-1,0 1 1,0 0-1,-1-1 1,1 1-1,0 0 1,0-1-1,0 1 0,-3 0 1,-59-11-5658,-4 6 3436,-8-1 4940,101 9 431,-19 0-2821,1 1 0,-1-1 0,1 1 1,-1 0-1,0 1 0,-1 0 0,1 0 1,-1 0-1,0 1 0,0 0 0,-1 0 0,1 1 1,-1-1-1,-1 1 0,1 0 0,-1 0 1,-1 1-1,1-1 0,2 12 0,-3-12-84,-1 0 0,-1 0 0,1 0 1,-1 1-1,-1-1 0,1 0 0,-1 1 0,0-1 0,-1 1 0,0-1 0,0 0 0,-1 1 0,1-1 0,-2 0 0,1 0 0,-1 0 0,0-1 0,0 1 1,-1 0-1,0-1 0,0 0 0,-5 6 0,0-3-353,0 1 1,0-1-1,-1-1 1,0 0-1,-17 10 1,-7-3-2807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576EEE-4B33-435B-8495-4F2A97E865CB}" type="datetimeFigureOut">
              <a:rPr lang="en-US" smtClean="0"/>
              <a:pPr/>
              <a:t>1/31/2022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9BF898-4262-4865-816B-E13729D50B05}" type="slidenum">
              <a:rPr lang="en-US" smtClean="0"/>
              <a:pPr/>
              <a:t>‹#›</a:t>
            </a:fld>
            <a:endParaRPr lang="en-US"/>
          </a:p>
        </p:txBody>
      </p:sp>
    </p:spTree>
    <p:extLst>
      <p:ext uri="{BB962C8B-B14F-4D97-AF65-F5344CB8AC3E}">
        <p14:creationId xmlns:p14="http://schemas.microsoft.com/office/powerpoint/2010/main" val="4174187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042C25-1DDA-411B-99F6-025311D108CD}" type="datetime1">
              <a:rPr lang="en-US" smtClean="0"/>
              <a:pPr/>
              <a:t>1/31/2022</a:t>
            </a:fld>
            <a:endParaRPr lang="en-US"/>
          </a:p>
        </p:txBody>
      </p:sp>
      <p:sp>
        <p:nvSpPr>
          <p:cNvPr id="5" name="Footer Placeholder 4"/>
          <p:cNvSpPr>
            <a:spLocks noGrp="1"/>
          </p:cNvSpPr>
          <p:nvPr>
            <p:ph type="ftr" sz="quarter" idx="11"/>
          </p:nvPr>
        </p:nvSpPr>
        <p:spPr/>
        <p:txBody>
          <a:bodyPr/>
          <a:lstStyle/>
          <a:p>
            <a:r>
              <a:rPr lang="en-US"/>
              <a:t>Copyright © 2020                                Designed and Developed by CDAC </a:t>
            </a:r>
          </a:p>
        </p:txBody>
      </p:sp>
      <p:sp>
        <p:nvSpPr>
          <p:cNvPr id="6" name="Slide Number Placeholder 5"/>
          <p:cNvSpPr>
            <a:spLocks noGrp="1"/>
          </p:cNvSpPr>
          <p:nvPr>
            <p:ph type="sldNum" sz="quarter" idx="12"/>
          </p:nvPr>
        </p:nvSpPr>
        <p:spPr/>
        <p:txBody>
          <a:bodyPr/>
          <a:lstStyle/>
          <a:p>
            <a:fld id="{178666AF-0CB9-40D9-AC55-FD684885F73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178666AF-0CB9-40D9-AC55-FD684885F73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178666AF-0CB9-40D9-AC55-FD684885F73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1B4E23-2435-43BA-BAC2-177E0D83DC80}" type="datetime1">
              <a:rPr lang="en-US" smtClean="0"/>
              <a:pPr/>
              <a:t>1/31/2022</a:t>
            </a:fld>
            <a:endParaRPr lang="en-US" dirty="0"/>
          </a:p>
        </p:txBody>
      </p:sp>
      <p:sp>
        <p:nvSpPr>
          <p:cNvPr id="5" name="Footer Placeholder 4"/>
          <p:cNvSpPr>
            <a:spLocks noGrp="1"/>
          </p:cNvSpPr>
          <p:nvPr>
            <p:ph type="ftr" sz="quarter" idx="11"/>
          </p:nvPr>
        </p:nvSpPr>
        <p:spPr/>
        <p:txBody>
          <a:bodyPr/>
          <a:lstStyle/>
          <a:p>
            <a:r>
              <a:rPr lang="en-US"/>
              <a:t>Copyright © 2020                                Designed and Developed by CDAC </a:t>
            </a:r>
            <a:endParaRPr lang="en-US" dirty="0"/>
          </a:p>
        </p:txBody>
      </p:sp>
      <p:sp>
        <p:nvSpPr>
          <p:cNvPr id="6" name="Slide Number Placeholder 5"/>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1013819481"/>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C23466-0E90-4CB0-98F6-54834522AC1A}" type="datetime1">
              <a:rPr lang="en-US" smtClean="0"/>
              <a:pPr/>
              <a:t>1/31/2022</a:t>
            </a:fld>
            <a:endParaRPr lang="en-US"/>
          </a:p>
        </p:txBody>
      </p:sp>
      <p:sp>
        <p:nvSpPr>
          <p:cNvPr id="6" name="Slide Number Placeholder 5"/>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378393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F9B5DF-160B-41D4-AAD8-99E9242C1FB0}" type="datetime1">
              <a:rPr lang="en-US" smtClean="0"/>
              <a:pPr/>
              <a:t>1/31/2022</a:t>
            </a:fld>
            <a:endParaRPr lang="en-US"/>
          </a:p>
        </p:txBody>
      </p:sp>
      <p:sp>
        <p:nvSpPr>
          <p:cNvPr id="6" name="Slide Number Placeholder 5"/>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3738939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DD2D6E-C127-499B-9EA0-A26D333828D2}" type="datetime1">
              <a:rPr lang="en-US" smtClean="0"/>
              <a:pPr/>
              <a:t>1/31/2022</a:t>
            </a:fld>
            <a:endParaRPr lang="en-US"/>
          </a:p>
        </p:txBody>
      </p:sp>
      <p:sp>
        <p:nvSpPr>
          <p:cNvPr id="7" name="Slide Number Placeholder 6"/>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3668659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1C9141-21AB-4032-9EBB-1708AB6CF212}" type="datetime1">
              <a:rPr lang="en-US" smtClean="0"/>
              <a:pPr/>
              <a:t>1/31/2022</a:t>
            </a:fld>
            <a:endParaRPr lang="en-US"/>
          </a:p>
        </p:txBody>
      </p:sp>
      <p:sp>
        <p:nvSpPr>
          <p:cNvPr id="9" name="Slide Number Placeholder 8"/>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3611297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95509E-3378-48F7-B6F3-1A3C474F0A37}" type="datetime1">
              <a:rPr lang="en-US" smtClean="0"/>
              <a:pPr/>
              <a:t>1/31/2022</a:t>
            </a:fld>
            <a:endParaRPr lang="en-US"/>
          </a:p>
        </p:txBody>
      </p:sp>
      <p:sp>
        <p:nvSpPr>
          <p:cNvPr id="5" name="Slide Number Placeholder 4"/>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1592190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8B4B0-14A2-4EC1-B9DA-5227895F9EFE}" type="datetime1">
              <a:rPr lang="en-US" smtClean="0"/>
              <a:pPr/>
              <a:t>1/31/2022</a:t>
            </a:fld>
            <a:endParaRPr lang="en-US"/>
          </a:p>
        </p:txBody>
      </p:sp>
      <p:sp>
        <p:nvSpPr>
          <p:cNvPr id="4" name="Slide Number Placeholder 3"/>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3790754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957068B-E63D-4091-98E3-B26B26A57E38}" type="datetime1">
              <a:rPr lang="en-US" smtClean="0"/>
              <a:pPr/>
              <a:t>1/31/2022</a:t>
            </a:fld>
            <a:endParaRPr lang="en-US"/>
          </a:p>
        </p:txBody>
      </p:sp>
      <p:sp>
        <p:nvSpPr>
          <p:cNvPr id="7" name="Slide Number Placeholder 6"/>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33530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3A9F8F-BC98-4F8D-BF27-B448FFCD6A35}" type="datetime1">
              <a:rPr lang="en-US" smtClean="0"/>
              <a:pPr/>
              <a:t>1/31/2022</a:t>
            </a:fld>
            <a:endParaRPr lang="en-US"/>
          </a:p>
        </p:txBody>
      </p:sp>
      <p:sp>
        <p:nvSpPr>
          <p:cNvPr id="5" name="Footer Placeholder 4"/>
          <p:cNvSpPr>
            <a:spLocks noGrp="1"/>
          </p:cNvSpPr>
          <p:nvPr>
            <p:ph type="ftr" sz="quarter" idx="11"/>
          </p:nvPr>
        </p:nvSpPr>
        <p:spPr/>
        <p:txBody>
          <a:bodyPr/>
          <a:lstStyle/>
          <a:p>
            <a:r>
              <a:rPr lang="en-US"/>
              <a:t>Copyright © 2020                                Designed and Developed by CDAC </a:t>
            </a:r>
          </a:p>
        </p:txBody>
      </p:sp>
      <p:sp>
        <p:nvSpPr>
          <p:cNvPr id="6" name="Slide Number Placeholder 5"/>
          <p:cNvSpPr>
            <a:spLocks noGrp="1"/>
          </p:cNvSpPr>
          <p:nvPr>
            <p:ph type="sldNum" sz="quarter" idx="12"/>
          </p:nvPr>
        </p:nvSpPr>
        <p:spPr/>
        <p:txBody>
          <a:bodyPr/>
          <a:lstStyle/>
          <a:p>
            <a:fld id="{178666AF-0CB9-40D9-AC55-FD684885F73D}"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C726B8DE-F38E-4D96-A19F-1185F03B1201}" type="datetime1">
              <a:rPr lang="en-US" smtClean="0"/>
              <a:pPr/>
              <a:t>1/31/2022</a:t>
            </a:fld>
            <a:endParaRPr lang="en-US"/>
          </a:p>
        </p:txBody>
      </p:sp>
      <p:sp>
        <p:nvSpPr>
          <p:cNvPr id="7" name="Slide Number Placeholder 6"/>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3376898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B4E23-2435-43BA-BAC2-177E0D83DC80}" type="datetime1">
              <a:rPr lang="en-US" smtClean="0"/>
              <a:pPr/>
              <a:t>1/31/2022</a:t>
            </a:fld>
            <a:endParaRPr lang="en-US" dirty="0"/>
          </a:p>
        </p:txBody>
      </p:sp>
      <p:sp>
        <p:nvSpPr>
          <p:cNvPr id="6" name="Slide Number Placeholder 5"/>
          <p:cNvSpPr>
            <a:spLocks noGrp="1"/>
          </p:cNvSpPr>
          <p:nvPr>
            <p:ph type="sldNum" sz="quarter" idx="12"/>
          </p:nvPr>
        </p:nvSpPr>
        <p:spPr/>
        <p:txBody>
          <a:bodyPr/>
          <a:lstStyle/>
          <a:p>
            <a:fld id="{D7F4AEAE-183F-4396-A09F-3B49F51A8D17}" type="slidenum">
              <a:rPr lang="en-US" smtClean="0"/>
              <a:pPr/>
              <a:t>‹#›</a:t>
            </a:fld>
            <a:endParaRPr lang="en-US"/>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2058582598"/>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B4E23-2435-43BA-BAC2-177E0D83DC80}" type="datetime1">
              <a:rPr lang="en-US" smtClean="0"/>
              <a:pPr/>
              <a:t>1/31/2022</a:t>
            </a:fld>
            <a:endParaRPr lang="en-US" dirty="0"/>
          </a:p>
        </p:txBody>
      </p:sp>
      <p:sp>
        <p:nvSpPr>
          <p:cNvPr id="6" name="Slide Number Placeholder 5"/>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2588677659"/>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B4E23-2435-43BA-BAC2-177E0D83DC80}" type="datetime1">
              <a:rPr lang="en-US" smtClean="0"/>
              <a:pPr/>
              <a:t>1/31/2022</a:t>
            </a:fld>
            <a:endParaRPr lang="en-US" dirty="0"/>
          </a:p>
        </p:txBody>
      </p:sp>
      <p:sp>
        <p:nvSpPr>
          <p:cNvPr id="6" name="Slide Number Placeholder 5"/>
          <p:cNvSpPr>
            <a:spLocks noGrp="1"/>
          </p:cNvSpPr>
          <p:nvPr>
            <p:ph type="sldNum" sz="quarter" idx="12"/>
          </p:nvPr>
        </p:nvSpPr>
        <p:spPr/>
        <p:txBody>
          <a:bodyPr/>
          <a:lstStyle/>
          <a:p>
            <a:fld id="{D7F4AEAE-183F-4396-A09F-3B49F51A8D17}" type="slidenum">
              <a:rPr lang="en-US" smtClean="0"/>
              <a:pPr/>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15337066"/>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B4E23-2435-43BA-BAC2-177E0D83DC80}" type="datetime1">
              <a:rPr lang="en-US" smtClean="0"/>
              <a:pPr/>
              <a:t>1/31/2022</a:t>
            </a:fld>
            <a:endParaRPr lang="en-US" dirty="0"/>
          </a:p>
        </p:txBody>
      </p:sp>
      <p:sp>
        <p:nvSpPr>
          <p:cNvPr id="6" name="Slide Number Placeholder 5"/>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1514561338"/>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98825-8F16-4275-B694-C10EB23682FC}" type="datetime1">
              <a:rPr lang="en-US" smtClean="0"/>
              <a:pPr/>
              <a:t>1/31/2022</a:t>
            </a:fld>
            <a:endParaRPr lang="en-US"/>
          </a:p>
        </p:txBody>
      </p:sp>
      <p:sp>
        <p:nvSpPr>
          <p:cNvPr id="6" name="Slide Number Placeholder 5"/>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1362270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FBB41-6E65-49C7-98E3-7FAFC8CECAFA}" type="datetime1">
              <a:rPr lang="en-US" smtClean="0"/>
              <a:pPr/>
              <a:t>1/31/2022</a:t>
            </a:fld>
            <a:endParaRPr lang="en-US"/>
          </a:p>
        </p:txBody>
      </p:sp>
      <p:sp>
        <p:nvSpPr>
          <p:cNvPr id="6" name="Slide Number Placeholder 5"/>
          <p:cNvSpPr>
            <a:spLocks noGrp="1"/>
          </p:cNvSpPr>
          <p:nvPr>
            <p:ph type="sldNum" sz="quarter" idx="12"/>
          </p:nvPr>
        </p:nvSpPr>
        <p:spPr/>
        <p:txBody>
          <a:bodyPr/>
          <a:lstStyle/>
          <a:p>
            <a:fld id="{D7F4AEAE-183F-4396-A09F-3B49F51A8D17}" type="slidenum">
              <a:rPr lang="en-US" smtClean="0"/>
              <a:pPr/>
              <a:t>‹#›</a:t>
            </a:fld>
            <a:endParaRPr lang="en-US"/>
          </a:p>
        </p:txBody>
      </p:sp>
    </p:spTree>
    <p:extLst>
      <p:ext uri="{BB962C8B-B14F-4D97-AF65-F5344CB8AC3E}">
        <p14:creationId xmlns:p14="http://schemas.microsoft.com/office/powerpoint/2010/main" val="3995080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A3B802-2742-4799-9726-5E65233250C6}" type="datetime1">
              <a:rPr lang="en-US" smtClean="0"/>
              <a:pPr/>
              <a:t>1/31/2022</a:t>
            </a:fld>
            <a:endParaRPr lang="en-US"/>
          </a:p>
        </p:txBody>
      </p:sp>
      <p:sp>
        <p:nvSpPr>
          <p:cNvPr id="6" name="Slide Number Placeholder 5"/>
          <p:cNvSpPr>
            <a:spLocks noGrp="1"/>
          </p:cNvSpPr>
          <p:nvPr>
            <p:ph type="sldNum" sz="quarter" idx="12"/>
          </p:nvPr>
        </p:nvSpPr>
        <p:spPr/>
        <p:txBody>
          <a:bodyPr/>
          <a:lstStyle/>
          <a:p>
            <a:fld id="{D7F4AEAE-183F-4396-A09F-3B49F51A8D17}" type="slidenum">
              <a:rPr lang="en-US" smtClean="0"/>
              <a:pPr/>
              <a:t>‹#›</a:t>
            </a:fld>
            <a:endParaRPr lang="en-US"/>
          </a:p>
        </p:txBody>
      </p:sp>
      <p:sp>
        <p:nvSpPr>
          <p:cNvPr id="7" name="Rectangle 6"/>
          <p:cNvSpPr/>
          <p:nvPr userDrawn="1"/>
        </p:nvSpPr>
        <p:spPr>
          <a:xfrm>
            <a:off x="0" y="0"/>
            <a:ext cx="9144000" cy="742950"/>
          </a:xfrm>
          <a:prstGeom prst="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atin typeface="Cambria" pitchFamily="18" charset="0"/>
              </a:rPr>
              <a:t>System Administration with Linux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178666AF-0CB9-40D9-AC55-FD684885F73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178666AF-0CB9-40D9-AC55-FD684885F73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178666AF-0CB9-40D9-AC55-FD684885F73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178666AF-0CB9-40D9-AC55-FD684885F73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8666AF-0CB9-40D9-AC55-FD684885F73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178666AF-0CB9-40D9-AC55-FD684885F73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A8107D-8719-4255-91D7-A1FB8BDB92EE}" type="datetime1">
              <a:rPr lang="en-US" smtClean="0"/>
              <a:pPr/>
              <a:t>1/31/2022</a:t>
            </a:fld>
            <a:endParaRPr lang="en-US"/>
          </a:p>
        </p:txBody>
      </p:sp>
      <p:sp>
        <p:nvSpPr>
          <p:cNvPr id="6" name="Footer Placeholder 5"/>
          <p:cNvSpPr>
            <a:spLocks noGrp="1"/>
          </p:cNvSpPr>
          <p:nvPr>
            <p:ph type="ftr" sz="quarter" idx="11"/>
          </p:nvPr>
        </p:nvSpPr>
        <p:spPr/>
        <p:txBody>
          <a:bodyPr/>
          <a:lstStyle/>
          <a:p>
            <a:r>
              <a:rPr lang="en-US"/>
              <a:t>Copyright © 2020                                Designed and Developed by CDAC </a:t>
            </a:r>
          </a:p>
        </p:txBody>
      </p:sp>
      <p:sp>
        <p:nvSpPr>
          <p:cNvPr id="7" name="Slide Number Placeholder 6"/>
          <p:cNvSpPr>
            <a:spLocks noGrp="1"/>
          </p:cNvSpPr>
          <p:nvPr>
            <p:ph type="sldNum" sz="quarter" idx="12"/>
          </p:nvPr>
        </p:nvSpPr>
        <p:spPr/>
        <p:txBody>
          <a:bodyPr/>
          <a:lstStyle/>
          <a:p>
            <a:fld id="{178666AF-0CB9-40D9-AC55-FD684885F73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7AA895E9-3401-45AC-8262-B994CBC3893E}" type="datetime1">
              <a:rPr lang="en-US" smtClean="0"/>
              <a:pPr/>
              <a:t>1/31/2022</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2020                                Designed and Developed by CDAC </a:t>
            </a: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78666AF-0CB9-40D9-AC55-FD684885F73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7AA895E9-3401-45AC-8262-B994CBC3893E}" type="datetime1">
              <a:rPr lang="en-US" smtClean="0"/>
              <a:pPr/>
              <a:t>1/31/2022</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r>
              <a:rPr lang="en-US"/>
              <a:t>Copyright © 2020                                Designed and Developed by CDAC </a:t>
            </a:r>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178666AF-0CB9-40D9-AC55-FD684885F73D}" type="slidenum">
              <a:rPr lang="en-US" smtClean="0"/>
              <a:pPr/>
              <a:t>‹#›</a:t>
            </a:fld>
            <a:endParaRPr lang="en-US"/>
          </a:p>
        </p:txBody>
      </p:sp>
      <p:sp>
        <p:nvSpPr>
          <p:cNvPr id="18" name="Rectangle 17">
            <a:extLst>
              <a:ext uri="{FF2B5EF4-FFF2-40B4-BE49-F238E27FC236}">
                <a16:creationId xmlns:a16="http://schemas.microsoft.com/office/drawing/2014/main" id="{959CA915-F90B-4326-83AD-3E2A7D5E8253}"/>
              </a:ext>
            </a:extLst>
          </p:cNvPr>
          <p:cNvSpPr/>
          <p:nvPr userDrawn="1"/>
        </p:nvSpPr>
        <p:spPr>
          <a:xfrm>
            <a:off x="0" y="0"/>
            <a:ext cx="9144000" cy="742950"/>
          </a:xfrm>
          <a:prstGeom prst="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2800" kern="1200" dirty="0">
              <a:solidFill>
                <a:schemeClr val="dk1"/>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399652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700" r:id="rId10"/>
    <p:sldLayoutId id="2147483701" r:id="rId11"/>
    <p:sldLayoutId id="2147483702" r:id="rId12"/>
    <p:sldLayoutId id="2147483703" r:id="rId13"/>
    <p:sldLayoutId id="2147483704" r:id="rId14"/>
    <p:sldLayoutId id="2147483705" r:id="rId15"/>
    <p:sldLayoutId id="2147483649" r:id="rId16"/>
  </p:sldLayoutIdLst>
  <p:hf sldNum="0" hd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image" Target="../media/image59.png"/><Relationship Id="rId21" Type="http://schemas.openxmlformats.org/officeDocument/2006/relationships/image" Target="../media/image11.png"/><Relationship Id="rId63" Type="http://schemas.openxmlformats.org/officeDocument/2006/relationships/image" Target="../media/image32.png"/><Relationship Id="rId159" Type="http://schemas.openxmlformats.org/officeDocument/2006/relationships/image" Target="../media/image80.png"/><Relationship Id="rId170" Type="http://schemas.openxmlformats.org/officeDocument/2006/relationships/customXml" Target="../ink/ink84.xml"/><Relationship Id="rId226" Type="http://schemas.openxmlformats.org/officeDocument/2006/relationships/customXml" Target="../ink/ink112.xml"/><Relationship Id="rId268" Type="http://schemas.openxmlformats.org/officeDocument/2006/relationships/customXml" Target="../ink/ink133.xml"/><Relationship Id="rId32" Type="http://schemas.openxmlformats.org/officeDocument/2006/relationships/customXml" Target="../ink/ink15.xml"/><Relationship Id="rId74" Type="http://schemas.openxmlformats.org/officeDocument/2006/relationships/customXml" Target="../ink/ink36.xml"/><Relationship Id="rId128" Type="http://schemas.openxmlformats.org/officeDocument/2006/relationships/customXml" Target="../ink/ink63.xml"/><Relationship Id="rId5" Type="http://schemas.openxmlformats.org/officeDocument/2006/relationships/image" Target="../media/image3.png"/><Relationship Id="rId181" Type="http://schemas.openxmlformats.org/officeDocument/2006/relationships/image" Target="../media/image91.png"/><Relationship Id="rId237" Type="http://schemas.openxmlformats.org/officeDocument/2006/relationships/image" Target="../media/image119.png"/><Relationship Id="rId279" Type="http://schemas.openxmlformats.org/officeDocument/2006/relationships/image" Target="../media/image140.png"/><Relationship Id="rId43" Type="http://schemas.openxmlformats.org/officeDocument/2006/relationships/image" Target="../media/image22.png"/><Relationship Id="rId139" Type="http://schemas.openxmlformats.org/officeDocument/2006/relationships/image" Target="../media/image70.png"/><Relationship Id="rId290" Type="http://schemas.openxmlformats.org/officeDocument/2006/relationships/customXml" Target="../ink/ink144.xml"/><Relationship Id="rId85" Type="http://schemas.openxmlformats.org/officeDocument/2006/relationships/image" Target="../media/image43.png"/><Relationship Id="rId150" Type="http://schemas.openxmlformats.org/officeDocument/2006/relationships/customXml" Target="../ink/ink74.xml"/><Relationship Id="rId192" Type="http://schemas.openxmlformats.org/officeDocument/2006/relationships/customXml" Target="../ink/ink95.xml"/><Relationship Id="rId206" Type="http://schemas.openxmlformats.org/officeDocument/2006/relationships/customXml" Target="../ink/ink102.xml"/><Relationship Id="rId248" Type="http://schemas.openxmlformats.org/officeDocument/2006/relationships/customXml" Target="../ink/ink123.xml"/><Relationship Id="rId12" Type="http://schemas.openxmlformats.org/officeDocument/2006/relationships/customXml" Target="../ink/ink5.xml"/><Relationship Id="rId33" Type="http://schemas.openxmlformats.org/officeDocument/2006/relationships/image" Target="../media/image17.png"/><Relationship Id="rId108" Type="http://schemas.openxmlformats.org/officeDocument/2006/relationships/customXml" Target="../ink/ink53.xml"/><Relationship Id="rId129" Type="http://schemas.openxmlformats.org/officeDocument/2006/relationships/image" Target="../media/image65.png"/><Relationship Id="rId280" Type="http://schemas.openxmlformats.org/officeDocument/2006/relationships/customXml" Target="../ink/ink139.xml"/><Relationship Id="rId54" Type="http://schemas.openxmlformats.org/officeDocument/2006/relationships/customXml" Target="../ink/ink26.xml"/><Relationship Id="rId75" Type="http://schemas.openxmlformats.org/officeDocument/2006/relationships/image" Target="../media/image38.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image" Target="../media/image81.png"/><Relationship Id="rId182" Type="http://schemas.openxmlformats.org/officeDocument/2006/relationships/customXml" Target="../ink/ink90.xml"/><Relationship Id="rId217" Type="http://schemas.openxmlformats.org/officeDocument/2006/relationships/image" Target="../media/image109.png"/><Relationship Id="rId6" Type="http://schemas.openxmlformats.org/officeDocument/2006/relationships/customXml" Target="../ink/ink2.xml"/><Relationship Id="rId238" Type="http://schemas.openxmlformats.org/officeDocument/2006/relationships/customXml" Target="../ink/ink118.xml"/><Relationship Id="rId259" Type="http://schemas.openxmlformats.org/officeDocument/2006/relationships/image" Target="../media/image130.png"/><Relationship Id="rId23" Type="http://schemas.openxmlformats.org/officeDocument/2006/relationships/image" Target="../media/image12.png"/><Relationship Id="rId119" Type="http://schemas.openxmlformats.org/officeDocument/2006/relationships/image" Target="../media/image60.png"/><Relationship Id="rId270" Type="http://schemas.openxmlformats.org/officeDocument/2006/relationships/customXml" Target="../ink/ink134.xml"/><Relationship Id="rId291" Type="http://schemas.openxmlformats.org/officeDocument/2006/relationships/image" Target="../media/image146.png"/><Relationship Id="rId44" Type="http://schemas.openxmlformats.org/officeDocument/2006/relationships/customXml" Target="../ink/ink21.xml"/><Relationship Id="rId65" Type="http://schemas.openxmlformats.org/officeDocument/2006/relationships/image" Target="../media/image33.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image" Target="../media/image76.png"/><Relationship Id="rId172" Type="http://schemas.openxmlformats.org/officeDocument/2006/relationships/customXml" Target="../ink/ink85.xml"/><Relationship Id="rId193" Type="http://schemas.openxmlformats.org/officeDocument/2006/relationships/image" Target="../media/image97.png"/><Relationship Id="rId207" Type="http://schemas.openxmlformats.org/officeDocument/2006/relationships/image" Target="../media/image104.png"/><Relationship Id="rId228" Type="http://schemas.openxmlformats.org/officeDocument/2006/relationships/customXml" Target="../ink/ink113.xml"/><Relationship Id="rId249" Type="http://schemas.openxmlformats.org/officeDocument/2006/relationships/image" Target="../media/image125.png"/><Relationship Id="rId13" Type="http://schemas.openxmlformats.org/officeDocument/2006/relationships/image" Target="../media/image7.png"/><Relationship Id="rId109" Type="http://schemas.openxmlformats.org/officeDocument/2006/relationships/image" Target="../media/image55.png"/><Relationship Id="rId260" Type="http://schemas.openxmlformats.org/officeDocument/2006/relationships/customXml" Target="../ink/ink129.xml"/><Relationship Id="rId281" Type="http://schemas.openxmlformats.org/officeDocument/2006/relationships/image" Target="../media/image141.png"/><Relationship Id="rId34" Type="http://schemas.openxmlformats.org/officeDocument/2006/relationships/customXml" Target="../ink/ink16.xml"/><Relationship Id="rId55" Type="http://schemas.openxmlformats.org/officeDocument/2006/relationships/image" Target="../media/image28.png"/><Relationship Id="rId76" Type="http://schemas.openxmlformats.org/officeDocument/2006/relationships/customXml" Target="../ink/ink37.xml"/><Relationship Id="rId97" Type="http://schemas.openxmlformats.org/officeDocument/2006/relationships/image" Target="../media/image49.png"/><Relationship Id="rId120" Type="http://schemas.openxmlformats.org/officeDocument/2006/relationships/customXml" Target="../ink/ink59.xml"/><Relationship Id="rId141" Type="http://schemas.openxmlformats.org/officeDocument/2006/relationships/image" Target="../media/image71.png"/><Relationship Id="rId7" Type="http://schemas.openxmlformats.org/officeDocument/2006/relationships/image" Target="../media/image4.png"/><Relationship Id="rId162" Type="http://schemas.openxmlformats.org/officeDocument/2006/relationships/customXml" Target="../ink/ink80.xml"/><Relationship Id="rId183" Type="http://schemas.openxmlformats.org/officeDocument/2006/relationships/image" Target="../media/image92.png"/><Relationship Id="rId218" Type="http://schemas.openxmlformats.org/officeDocument/2006/relationships/customXml" Target="../ink/ink108.xml"/><Relationship Id="rId239" Type="http://schemas.openxmlformats.org/officeDocument/2006/relationships/image" Target="../media/image120.png"/><Relationship Id="rId250" Type="http://schemas.openxmlformats.org/officeDocument/2006/relationships/customXml" Target="../ink/ink124.xml"/><Relationship Id="rId271" Type="http://schemas.openxmlformats.org/officeDocument/2006/relationships/image" Target="../media/image136.png"/><Relationship Id="rId292" Type="http://schemas.openxmlformats.org/officeDocument/2006/relationships/customXml" Target="../ink/ink145.xml"/><Relationship Id="rId24" Type="http://schemas.openxmlformats.org/officeDocument/2006/relationships/customXml" Target="../ink/ink11.xml"/><Relationship Id="rId45" Type="http://schemas.openxmlformats.org/officeDocument/2006/relationships/image" Target="../media/image23.png"/><Relationship Id="rId66" Type="http://schemas.openxmlformats.org/officeDocument/2006/relationships/customXml" Target="../ink/ink32.xml"/><Relationship Id="rId87" Type="http://schemas.openxmlformats.org/officeDocument/2006/relationships/image" Target="../media/image44.png"/><Relationship Id="rId110" Type="http://schemas.openxmlformats.org/officeDocument/2006/relationships/customXml" Target="../ink/ink54.xml"/><Relationship Id="rId131" Type="http://schemas.openxmlformats.org/officeDocument/2006/relationships/image" Target="../media/image66.png"/><Relationship Id="rId152" Type="http://schemas.openxmlformats.org/officeDocument/2006/relationships/customXml" Target="../ink/ink75.xml"/><Relationship Id="rId173" Type="http://schemas.openxmlformats.org/officeDocument/2006/relationships/image" Target="../media/image87.png"/><Relationship Id="rId194" Type="http://schemas.openxmlformats.org/officeDocument/2006/relationships/customXml" Target="../ink/ink96.xml"/><Relationship Id="rId208" Type="http://schemas.openxmlformats.org/officeDocument/2006/relationships/customXml" Target="../ink/ink103.xml"/><Relationship Id="rId229" Type="http://schemas.openxmlformats.org/officeDocument/2006/relationships/image" Target="../media/image115.png"/><Relationship Id="rId240" Type="http://schemas.openxmlformats.org/officeDocument/2006/relationships/customXml" Target="../ink/ink119.xml"/><Relationship Id="rId261" Type="http://schemas.openxmlformats.org/officeDocument/2006/relationships/image" Target="../media/image131.png"/><Relationship Id="rId14" Type="http://schemas.openxmlformats.org/officeDocument/2006/relationships/customXml" Target="../ink/ink6.xml"/><Relationship Id="rId35" Type="http://schemas.openxmlformats.org/officeDocument/2006/relationships/image" Target="../media/image18.png"/><Relationship Id="rId56" Type="http://schemas.openxmlformats.org/officeDocument/2006/relationships/customXml" Target="../ink/ink27.xml"/><Relationship Id="rId77" Type="http://schemas.openxmlformats.org/officeDocument/2006/relationships/image" Target="../media/image39.png"/><Relationship Id="rId100" Type="http://schemas.openxmlformats.org/officeDocument/2006/relationships/customXml" Target="../ink/ink49.xml"/><Relationship Id="rId282" Type="http://schemas.openxmlformats.org/officeDocument/2006/relationships/customXml" Target="../ink/ink140.xml"/><Relationship Id="rId8" Type="http://schemas.openxmlformats.org/officeDocument/2006/relationships/customXml" Target="../ink/ink3.xml"/><Relationship Id="rId98" Type="http://schemas.openxmlformats.org/officeDocument/2006/relationships/customXml" Target="../ink/ink48.xml"/><Relationship Id="rId121" Type="http://schemas.openxmlformats.org/officeDocument/2006/relationships/image" Target="../media/image61.png"/><Relationship Id="rId142" Type="http://schemas.openxmlformats.org/officeDocument/2006/relationships/customXml" Target="../ink/ink70.xml"/><Relationship Id="rId163" Type="http://schemas.openxmlformats.org/officeDocument/2006/relationships/image" Target="../media/image82.png"/><Relationship Id="rId184" Type="http://schemas.openxmlformats.org/officeDocument/2006/relationships/customXml" Target="../ink/ink91.xml"/><Relationship Id="rId219" Type="http://schemas.openxmlformats.org/officeDocument/2006/relationships/image" Target="../media/image110.png"/><Relationship Id="rId230" Type="http://schemas.openxmlformats.org/officeDocument/2006/relationships/customXml" Target="../ink/ink114.xml"/><Relationship Id="rId251" Type="http://schemas.openxmlformats.org/officeDocument/2006/relationships/image" Target="../media/image126.png"/><Relationship Id="rId25" Type="http://schemas.openxmlformats.org/officeDocument/2006/relationships/image" Target="../media/image13.png"/><Relationship Id="rId46" Type="http://schemas.openxmlformats.org/officeDocument/2006/relationships/customXml" Target="../ink/ink22.xml"/><Relationship Id="rId67" Type="http://schemas.openxmlformats.org/officeDocument/2006/relationships/image" Target="../media/image34.png"/><Relationship Id="rId272" Type="http://schemas.openxmlformats.org/officeDocument/2006/relationships/customXml" Target="../ink/ink135.xml"/><Relationship Id="rId293" Type="http://schemas.openxmlformats.org/officeDocument/2006/relationships/image" Target="../media/image147.png"/><Relationship Id="rId88" Type="http://schemas.openxmlformats.org/officeDocument/2006/relationships/customXml" Target="../ink/ink43.xml"/><Relationship Id="rId111" Type="http://schemas.openxmlformats.org/officeDocument/2006/relationships/image" Target="../media/image56.png"/><Relationship Id="rId132" Type="http://schemas.openxmlformats.org/officeDocument/2006/relationships/customXml" Target="../ink/ink65.xml"/><Relationship Id="rId153" Type="http://schemas.openxmlformats.org/officeDocument/2006/relationships/image" Target="../media/image77.png"/><Relationship Id="rId174" Type="http://schemas.openxmlformats.org/officeDocument/2006/relationships/customXml" Target="../ink/ink86.xml"/><Relationship Id="rId195" Type="http://schemas.openxmlformats.org/officeDocument/2006/relationships/image" Target="../media/image98.png"/><Relationship Id="rId209" Type="http://schemas.openxmlformats.org/officeDocument/2006/relationships/image" Target="../media/image105.png"/><Relationship Id="rId220" Type="http://schemas.openxmlformats.org/officeDocument/2006/relationships/customXml" Target="../ink/ink109.xml"/><Relationship Id="rId241" Type="http://schemas.openxmlformats.org/officeDocument/2006/relationships/image" Target="../media/image121.png"/><Relationship Id="rId15" Type="http://schemas.openxmlformats.org/officeDocument/2006/relationships/image" Target="../media/image8.png"/><Relationship Id="rId36" Type="http://schemas.openxmlformats.org/officeDocument/2006/relationships/customXml" Target="../ink/ink17.xml"/><Relationship Id="rId57" Type="http://schemas.openxmlformats.org/officeDocument/2006/relationships/image" Target="../media/image29.png"/><Relationship Id="rId262" Type="http://schemas.openxmlformats.org/officeDocument/2006/relationships/customXml" Target="../ink/ink130.xml"/><Relationship Id="rId283" Type="http://schemas.openxmlformats.org/officeDocument/2006/relationships/image" Target="../media/image142.png"/><Relationship Id="rId78" Type="http://schemas.openxmlformats.org/officeDocument/2006/relationships/customXml" Target="../ink/ink38.xml"/><Relationship Id="rId99" Type="http://schemas.openxmlformats.org/officeDocument/2006/relationships/image" Target="../media/image50.png"/><Relationship Id="rId101" Type="http://schemas.openxmlformats.org/officeDocument/2006/relationships/image" Target="../media/image51.png"/><Relationship Id="rId122" Type="http://schemas.openxmlformats.org/officeDocument/2006/relationships/customXml" Target="../ink/ink60.xml"/><Relationship Id="rId143" Type="http://schemas.openxmlformats.org/officeDocument/2006/relationships/image" Target="../media/image72.png"/><Relationship Id="rId164" Type="http://schemas.openxmlformats.org/officeDocument/2006/relationships/customXml" Target="../ink/ink81.xml"/><Relationship Id="rId185" Type="http://schemas.openxmlformats.org/officeDocument/2006/relationships/image" Target="../media/image93.png"/><Relationship Id="rId9" Type="http://schemas.openxmlformats.org/officeDocument/2006/relationships/image" Target="../media/image5.png"/><Relationship Id="rId210" Type="http://schemas.openxmlformats.org/officeDocument/2006/relationships/customXml" Target="../ink/ink104.xml"/><Relationship Id="rId26" Type="http://schemas.openxmlformats.org/officeDocument/2006/relationships/customXml" Target="../ink/ink12.xml"/><Relationship Id="rId231" Type="http://schemas.openxmlformats.org/officeDocument/2006/relationships/image" Target="../media/image116.png"/><Relationship Id="rId252" Type="http://schemas.openxmlformats.org/officeDocument/2006/relationships/customXml" Target="../ink/ink125.xml"/><Relationship Id="rId273" Type="http://schemas.openxmlformats.org/officeDocument/2006/relationships/image" Target="../media/image137.png"/><Relationship Id="rId294" Type="http://schemas.openxmlformats.org/officeDocument/2006/relationships/customXml" Target="../ink/ink146.xml"/><Relationship Id="rId47" Type="http://schemas.openxmlformats.org/officeDocument/2006/relationships/image" Target="../media/image24.png"/><Relationship Id="rId68" Type="http://schemas.openxmlformats.org/officeDocument/2006/relationships/customXml" Target="../ink/ink33.xml"/><Relationship Id="rId89" Type="http://schemas.openxmlformats.org/officeDocument/2006/relationships/image" Target="../media/image45.png"/><Relationship Id="rId112" Type="http://schemas.openxmlformats.org/officeDocument/2006/relationships/customXml" Target="../ink/ink55.xml"/><Relationship Id="rId133" Type="http://schemas.openxmlformats.org/officeDocument/2006/relationships/image" Target="../media/image67.png"/><Relationship Id="rId154" Type="http://schemas.openxmlformats.org/officeDocument/2006/relationships/customXml" Target="../ink/ink76.xml"/><Relationship Id="rId175" Type="http://schemas.openxmlformats.org/officeDocument/2006/relationships/image" Target="../media/image88.png"/><Relationship Id="rId196" Type="http://schemas.openxmlformats.org/officeDocument/2006/relationships/customXml" Target="../ink/ink97.xml"/><Relationship Id="rId200" Type="http://schemas.openxmlformats.org/officeDocument/2006/relationships/customXml" Target="../ink/ink99.xml"/><Relationship Id="rId16" Type="http://schemas.openxmlformats.org/officeDocument/2006/relationships/customXml" Target="../ink/ink7.xml"/><Relationship Id="rId221" Type="http://schemas.openxmlformats.org/officeDocument/2006/relationships/image" Target="../media/image111.png"/><Relationship Id="rId242" Type="http://schemas.openxmlformats.org/officeDocument/2006/relationships/customXml" Target="../ink/ink120.xml"/><Relationship Id="rId263" Type="http://schemas.openxmlformats.org/officeDocument/2006/relationships/image" Target="../media/image132.png"/><Relationship Id="rId284" Type="http://schemas.openxmlformats.org/officeDocument/2006/relationships/customXml" Target="../ink/ink141.xml"/><Relationship Id="rId37" Type="http://schemas.openxmlformats.org/officeDocument/2006/relationships/image" Target="../media/image19.png"/><Relationship Id="rId58" Type="http://schemas.openxmlformats.org/officeDocument/2006/relationships/customXml" Target="../ink/ink28.xml"/><Relationship Id="rId79" Type="http://schemas.openxmlformats.org/officeDocument/2006/relationships/image" Target="../media/image40.png"/><Relationship Id="rId102" Type="http://schemas.openxmlformats.org/officeDocument/2006/relationships/customXml" Target="../ink/ink50.xml"/><Relationship Id="rId123" Type="http://schemas.openxmlformats.org/officeDocument/2006/relationships/image" Target="../media/image62.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image" Target="../media/image83.png"/><Relationship Id="rId186" Type="http://schemas.openxmlformats.org/officeDocument/2006/relationships/customXml" Target="../ink/ink92.xml"/><Relationship Id="rId211" Type="http://schemas.openxmlformats.org/officeDocument/2006/relationships/image" Target="../media/image106.png"/><Relationship Id="rId232" Type="http://schemas.openxmlformats.org/officeDocument/2006/relationships/customXml" Target="../ink/ink115.xml"/><Relationship Id="rId253" Type="http://schemas.openxmlformats.org/officeDocument/2006/relationships/image" Target="../media/image127.png"/><Relationship Id="rId274" Type="http://schemas.openxmlformats.org/officeDocument/2006/relationships/customXml" Target="../ink/ink136.xml"/><Relationship Id="rId295" Type="http://schemas.openxmlformats.org/officeDocument/2006/relationships/image" Target="../media/image148.png"/><Relationship Id="rId27" Type="http://schemas.openxmlformats.org/officeDocument/2006/relationships/image" Target="../media/image14.png"/><Relationship Id="rId48" Type="http://schemas.openxmlformats.org/officeDocument/2006/relationships/customXml" Target="../ink/ink23.xml"/><Relationship Id="rId69" Type="http://schemas.openxmlformats.org/officeDocument/2006/relationships/image" Target="../media/image35.png"/><Relationship Id="rId113" Type="http://schemas.openxmlformats.org/officeDocument/2006/relationships/image" Target="../media/image57.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image" Target="../media/image78.png"/><Relationship Id="rId176" Type="http://schemas.openxmlformats.org/officeDocument/2006/relationships/customXml" Target="../ink/ink87.xml"/><Relationship Id="rId197" Type="http://schemas.openxmlformats.org/officeDocument/2006/relationships/image" Target="../media/image99.png"/><Relationship Id="rId201" Type="http://schemas.openxmlformats.org/officeDocument/2006/relationships/image" Target="../media/image101.png"/><Relationship Id="rId222" Type="http://schemas.openxmlformats.org/officeDocument/2006/relationships/customXml" Target="../ink/ink110.xml"/><Relationship Id="rId243" Type="http://schemas.openxmlformats.org/officeDocument/2006/relationships/image" Target="../media/image122.png"/><Relationship Id="rId264" Type="http://schemas.openxmlformats.org/officeDocument/2006/relationships/customXml" Target="../ink/ink131.xml"/><Relationship Id="rId285" Type="http://schemas.openxmlformats.org/officeDocument/2006/relationships/image" Target="../media/image143.png"/><Relationship Id="rId17" Type="http://schemas.openxmlformats.org/officeDocument/2006/relationships/image" Target="../media/image9.png"/><Relationship Id="rId38" Type="http://schemas.openxmlformats.org/officeDocument/2006/relationships/customXml" Target="../ink/ink18.xml"/><Relationship Id="rId59" Type="http://schemas.openxmlformats.org/officeDocument/2006/relationships/image" Target="../media/image30.png"/><Relationship Id="rId103" Type="http://schemas.openxmlformats.org/officeDocument/2006/relationships/image" Target="../media/image52.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46.png"/><Relationship Id="rId145" Type="http://schemas.openxmlformats.org/officeDocument/2006/relationships/image" Target="../media/image73.png"/><Relationship Id="rId166" Type="http://schemas.openxmlformats.org/officeDocument/2006/relationships/customXml" Target="../ink/ink82.xml"/><Relationship Id="rId187" Type="http://schemas.openxmlformats.org/officeDocument/2006/relationships/image" Target="../media/image94.png"/><Relationship Id="rId1" Type="http://schemas.openxmlformats.org/officeDocument/2006/relationships/slideLayout" Target="../slideLayouts/slideLayout13.xml"/><Relationship Id="rId212" Type="http://schemas.openxmlformats.org/officeDocument/2006/relationships/customXml" Target="../ink/ink105.xml"/><Relationship Id="rId233" Type="http://schemas.openxmlformats.org/officeDocument/2006/relationships/image" Target="../media/image117.png"/><Relationship Id="rId254" Type="http://schemas.openxmlformats.org/officeDocument/2006/relationships/customXml" Target="../ink/ink126.xml"/><Relationship Id="rId28" Type="http://schemas.openxmlformats.org/officeDocument/2006/relationships/customXml" Target="../ink/ink13.xml"/><Relationship Id="rId49" Type="http://schemas.openxmlformats.org/officeDocument/2006/relationships/image" Target="../media/image25.png"/><Relationship Id="rId114" Type="http://schemas.openxmlformats.org/officeDocument/2006/relationships/customXml" Target="../ink/ink56.xml"/><Relationship Id="rId275" Type="http://schemas.openxmlformats.org/officeDocument/2006/relationships/image" Target="../media/image138.png"/><Relationship Id="rId60" Type="http://schemas.openxmlformats.org/officeDocument/2006/relationships/customXml" Target="../ink/ink29.xml"/><Relationship Id="rId81" Type="http://schemas.openxmlformats.org/officeDocument/2006/relationships/image" Target="../media/image41.png"/><Relationship Id="rId135" Type="http://schemas.openxmlformats.org/officeDocument/2006/relationships/image" Target="../media/image68.png"/><Relationship Id="rId156" Type="http://schemas.openxmlformats.org/officeDocument/2006/relationships/customXml" Target="../ink/ink77.xml"/><Relationship Id="rId177" Type="http://schemas.openxmlformats.org/officeDocument/2006/relationships/image" Target="../media/image89.png"/><Relationship Id="rId198" Type="http://schemas.openxmlformats.org/officeDocument/2006/relationships/customXml" Target="../ink/ink98.xml"/><Relationship Id="rId202" Type="http://schemas.openxmlformats.org/officeDocument/2006/relationships/customXml" Target="../ink/ink100.xml"/><Relationship Id="rId223" Type="http://schemas.openxmlformats.org/officeDocument/2006/relationships/image" Target="../media/image112.png"/><Relationship Id="rId244" Type="http://schemas.openxmlformats.org/officeDocument/2006/relationships/customXml" Target="../ink/ink121.xml"/><Relationship Id="rId18" Type="http://schemas.openxmlformats.org/officeDocument/2006/relationships/customXml" Target="../ink/ink8.xml"/><Relationship Id="rId39" Type="http://schemas.openxmlformats.org/officeDocument/2006/relationships/image" Target="../media/image20.png"/><Relationship Id="rId265" Type="http://schemas.openxmlformats.org/officeDocument/2006/relationships/image" Target="../media/image133.png"/><Relationship Id="rId286" Type="http://schemas.openxmlformats.org/officeDocument/2006/relationships/customXml" Target="../ink/ink142.xml"/><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63.png"/><Relationship Id="rId146" Type="http://schemas.openxmlformats.org/officeDocument/2006/relationships/customXml" Target="../ink/ink72.xml"/><Relationship Id="rId167" Type="http://schemas.openxmlformats.org/officeDocument/2006/relationships/image" Target="../media/image84.png"/><Relationship Id="rId188" Type="http://schemas.openxmlformats.org/officeDocument/2006/relationships/customXml" Target="../ink/ink93.xml"/><Relationship Id="rId71" Type="http://schemas.openxmlformats.org/officeDocument/2006/relationships/image" Target="../media/image36.png"/><Relationship Id="rId92" Type="http://schemas.openxmlformats.org/officeDocument/2006/relationships/customXml" Target="../ink/ink45.xml"/><Relationship Id="rId213" Type="http://schemas.openxmlformats.org/officeDocument/2006/relationships/image" Target="../media/image107.png"/><Relationship Id="rId234" Type="http://schemas.openxmlformats.org/officeDocument/2006/relationships/customXml" Target="../ink/ink116.xml"/><Relationship Id="rId2" Type="http://schemas.openxmlformats.org/officeDocument/2006/relationships/image" Target="../media/image1.png"/><Relationship Id="rId29" Type="http://schemas.openxmlformats.org/officeDocument/2006/relationships/image" Target="../media/image15.png"/><Relationship Id="rId255" Type="http://schemas.openxmlformats.org/officeDocument/2006/relationships/image" Target="../media/image128.png"/><Relationship Id="rId276" Type="http://schemas.openxmlformats.org/officeDocument/2006/relationships/customXml" Target="../ink/ink137.xml"/><Relationship Id="rId40" Type="http://schemas.openxmlformats.org/officeDocument/2006/relationships/customXml" Target="../ink/ink19.xml"/><Relationship Id="rId115" Type="http://schemas.openxmlformats.org/officeDocument/2006/relationships/image" Target="../media/image58.png"/><Relationship Id="rId136" Type="http://schemas.openxmlformats.org/officeDocument/2006/relationships/customXml" Target="../ink/ink67.xml"/><Relationship Id="rId157" Type="http://schemas.openxmlformats.org/officeDocument/2006/relationships/image" Target="../media/image79.png"/><Relationship Id="rId178" Type="http://schemas.openxmlformats.org/officeDocument/2006/relationships/customXml" Target="../ink/ink88.xml"/><Relationship Id="rId61" Type="http://schemas.openxmlformats.org/officeDocument/2006/relationships/image" Target="../media/image31.png"/><Relationship Id="rId82" Type="http://schemas.openxmlformats.org/officeDocument/2006/relationships/customXml" Target="../ink/ink40.xml"/><Relationship Id="rId199" Type="http://schemas.openxmlformats.org/officeDocument/2006/relationships/image" Target="../media/image100.png"/><Relationship Id="rId203" Type="http://schemas.openxmlformats.org/officeDocument/2006/relationships/image" Target="../media/image102.png"/><Relationship Id="rId19" Type="http://schemas.openxmlformats.org/officeDocument/2006/relationships/image" Target="../media/image10.png"/><Relationship Id="rId224" Type="http://schemas.openxmlformats.org/officeDocument/2006/relationships/customXml" Target="../ink/ink111.xml"/><Relationship Id="rId245" Type="http://schemas.openxmlformats.org/officeDocument/2006/relationships/image" Target="../media/image123.png"/><Relationship Id="rId266" Type="http://schemas.openxmlformats.org/officeDocument/2006/relationships/customXml" Target="../ink/ink132.xml"/><Relationship Id="rId287" Type="http://schemas.openxmlformats.org/officeDocument/2006/relationships/image" Target="../media/image144.png"/><Relationship Id="rId30" Type="http://schemas.openxmlformats.org/officeDocument/2006/relationships/customXml" Target="../ink/ink14.xml"/><Relationship Id="rId105" Type="http://schemas.openxmlformats.org/officeDocument/2006/relationships/image" Target="../media/image53.png"/><Relationship Id="rId126" Type="http://schemas.openxmlformats.org/officeDocument/2006/relationships/customXml" Target="../ink/ink62.xml"/><Relationship Id="rId147" Type="http://schemas.openxmlformats.org/officeDocument/2006/relationships/image" Target="../media/image74.png"/><Relationship Id="rId168" Type="http://schemas.openxmlformats.org/officeDocument/2006/relationships/customXml" Target="../ink/ink83.xml"/><Relationship Id="rId51" Type="http://schemas.openxmlformats.org/officeDocument/2006/relationships/image" Target="../media/image26.png"/><Relationship Id="rId72" Type="http://schemas.openxmlformats.org/officeDocument/2006/relationships/customXml" Target="../ink/ink35.xml"/><Relationship Id="rId93" Type="http://schemas.openxmlformats.org/officeDocument/2006/relationships/image" Target="../media/image47.png"/><Relationship Id="rId189" Type="http://schemas.openxmlformats.org/officeDocument/2006/relationships/image" Target="../media/image95.png"/><Relationship Id="rId3" Type="http://schemas.openxmlformats.org/officeDocument/2006/relationships/image" Target="../media/image2.png"/><Relationship Id="rId214" Type="http://schemas.openxmlformats.org/officeDocument/2006/relationships/customXml" Target="../ink/ink106.xml"/><Relationship Id="rId235" Type="http://schemas.openxmlformats.org/officeDocument/2006/relationships/image" Target="../media/image118.png"/><Relationship Id="rId256" Type="http://schemas.openxmlformats.org/officeDocument/2006/relationships/customXml" Target="../ink/ink127.xml"/><Relationship Id="rId277" Type="http://schemas.openxmlformats.org/officeDocument/2006/relationships/image" Target="../media/image139.png"/><Relationship Id="rId116" Type="http://schemas.openxmlformats.org/officeDocument/2006/relationships/customXml" Target="../ink/ink57.xml"/><Relationship Id="rId137" Type="http://schemas.openxmlformats.org/officeDocument/2006/relationships/image" Target="../media/image69.png"/><Relationship Id="rId158" Type="http://schemas.openxmlformats.org/officeDocument/2006/relationships/customXml" Target="../ink/ink78.xml"/><Relationship Id="rId20" Type="http://schemas.openxmlformats.org/officeDocument/2006/relationships/customXml" Target="../ink/ink9.xml"/><Relationship Id="rId41" Type="http://schemas.openxmlformats.org/officeDocument/2006/relationships/image" Target="../media/image21.png"/><Relationship Id="rId62" Type="http://schemas.openxmlformats.org/officeDocument/2006/relationships/customXml" Target="../ink/ink30.xml"/><Relationship Id="rId83" Type="http://schemas.openxmlformats.org/officeDocument/2006/relationships/image" Target="../media/image42.png"/><Relationship Id="rId179" Type="http://schemas.openxmlformats.org/officeDocument/2006/relationships/image" Target="../media/image90.png"/><Relationship Id="rId190" Type="http://schemas.openxmlformats.org/officeDocument/2006/relationships/customXml" Target="../ink/ink94.xml"/><Relationship Id="rId204" Type="http://schemas.openxmlformats.org/officeDocument/2006/relationships/customXml" Target="../ink/ink101.xml"/><Relationship Id="rId225" Type="http://schemas.openxmlformats.org/officeDocument/2006/relationships/image" Target="../media/image113.png"/><Relationship Id="rId246" Type="http://schemas.openxmlformats.org/officeDocument/2006/relationships/customXml" Target="../ink/ink122.xml"/><Relationship Id="rId267" Type="http://schemas.openxmlformats.org/officeDocument/2006/relationships/image" Target="../media/image134.png"/><Relationship Id="rId288" Type="http://schemas.openxmlformats.org/officeDocument/2006/relationships/customXml" Target="../ink/ink143.xml"/><Relationship Id="rId106" Type="http://schemas.openxmlformats.org/officeDocument/2006/relationships/customXml" Target="../ink/ink52.xml"/><Relationship Id="rId127" Type="http://schemas.openxmlformats.org/officeDocument/2006/relationships/image" Target="../media/image64.png"/><Relationship Id="rId10" Type="http://schemas.openxmlformats.org/officeDocument/2006/relationships/customXml" Target="../ink/ink4.xml"/><Relationship Id="rId31" Type="http://schemas.openxmlformats.org/officeDocument/2006/relationships/image" Target="../media/image16.png"/><Relationship Id="rId52" Type="http://schemas.openxmlformats.org/officeDocument/2006/relationships/customXml" Target="../ink/ink25.xml"/><Relationship Id="rId73" Type="http://schemas.openxmlformats.org/officeDocument/2006/relationships/image" Target="../media/image37.png"/><Relationship Id="rId94" Type="http://schemas.openxmlformats.org/officeDocument/2006/relationships/customXml" Target="../ink/ink46.xml"/><Relationship Id="rId148" Type="http://schemas.openxmlformats.org/officeDocument/2006/relationships/customXml" Target="../ink/ink73.xml"/><Relationship Id="rId169" Type="http://schemas.openxmlformats.org/officeDocument/2006/relationships/image" Target="../media/image85.png"/><Relationship Id="rId4" Type="http://schemas.openxmlformats.org/officeDocument/2006/relationships/customXml" Target="../ink/ink1.xml"/><Relationship Id="rId180" Type="http://schemas.openxmlformats.org/officeDocument/2006/relationships/customXml" Target="../ink/ink89.xml"/><Relationship Id="rId215" Type="http://schemas.openxmlformats.org/officeDocument/2006/relationships/image" Target="../media/image108.png"/><Relationship Id="rId236" Type="http://schemas.openxmlformats.org/officeDocument/2006/relationships/customXml" Target="../ink/ink117.xml"/><Relationship Id="rId257" Type="http://schemas.openxmlformats.org/officeDocument/2006/relationships/image" Target="../media/image129.png"/><Relationship Id="rId278" Type="http://schemas.openxmlformats.org/officeDocument/2006/relationships/customXml" Target="../ink/ink138.xml"/><Relationship Id="rId42" Type="http://schemas.openxmlformats.org/officeDocument/2006/relationships/customXml" Target="../ink/ink20.xml"/><Relationship Id="rId84" Type="http://schemas.openxmlformats.org/officeDocument/2006/relationships/customXml" Target="../ink/ink41.xml"/><Relationship Id="rId138" Type="http://schemas.openxmlformats.org/officeDocument/2006/relationships/customXml" Target="../ink/ink68.xml"/><Relationship Id="rId191" Type="http://schemas.openxmlformats.org/officeDocument/2006/relationships/image" Target="../media/image96.png"/><Relationship Id="rId205" Type="http://schemas.openxmlformats.org/officeDocument/2006/relationships/image" Target="../media/image103.png"/><Relationship Id="rId247" Type="http://schemas.openxmlformats.org/officeDocument/2006/relationships/image" Target="../media/image124.png"/><Relationship Id="rId107" Type="http://schemas.openxmlformats.org/officeDocument/2006/relationships/image" Target="../media/image54.png"/><Relationship Id="rId289" Type="http://schemas.openxmlformats.org/officeDocument/2006/relationships/image" Target="../media/image145.png"/><Relationship Id="rId11" Type="http://schemas.openxmlformats.org/officeDocument/2006/relationships/image" Target="../media/image6.png"/><Relationship Id="rId53" Type="http://schemas.openxmlformats.org/officeDocument/2006/relationships/image" Target="../media/image27.png"/><Relationship Id="rId149" Type="http://schemas.openxmlformats.org/officeDocument/2006/relationships/image" Target="../media/image75.png"/><Relationship Id="rId95" Type="http://schemas.openxmlformats.org/officeDocument/2006/relationships/image" Target="../media/image48.png"/><Relationship Id="rId160" Type="http://schemas.openxmlformats.org/officeDocument/2006/relationships/customXml" Target="../ink/ink79.xml"/><Relationship Id="rId216" Type="http://schemas.openxmlformats.org/officeDocument/2006/relationships/customXml" Target="../ink/ink107.xml"/><Relationship Id="rId258" Type="http://schemas.openxmlformats.org/officeDocument/2006/relationships/customXml" Target="../ink/ink128.xml"/><Relationship Id="rId22" Type="http://schemas.openxmlformats.org/officeDocument/2006/relationships/customXml" Target="../ink/ink10.xml"/><Relationship Id="rId64" Type="http://schemas.openxmlformats.org/officeDocument/2006/relationships/customXml" Target="../ink/ink31.xml"/><Relationship Id="rId118" Type="http://schemas.openxmlformats.org/officeDocument/2006/relationships/customXml" Target="../ink/ink58.xml"/><Relationship Id="rId171" Type="http://schemas.openxmlformats.org/officeDocument/2006/relationships/image" Target="../media/image86.png"/><Relationship Id="rId227" Type="http://schemas.openxmlformats.org/officeDocument/2006/relationships/image" Target="../media/image114.png"/><Relationship Id="rId269" Type="http://schemas.openxmlformats.org/officeDocument/2006/relationships/image" Target="../media/image135.png"/></Relationships>
</file>

<file path=ppt/slides/_rels/slide10.xml.rels><?xml version="1.0" encoding="UTF-8" standalone="yes"?>
<Relationships xmlns="http://schemas.openxmlformats.org/package/2006/relationships"><Relationship Id="rId3" Type="http://schemas.openxmlformats.org/officeDocument/2006/relationships/image" Target="../media/image20100.png"/><Relationship Id="rId2" Type="http://schemas.openxmlformats.org/officeDocument/2006/relationships/customXml" Target="../ink/ink68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3" Type="http://schemas.openxmlformats.org/officeDocument/2006/relationships/image" Target="../media/image687.png"/><Relationship Id="rId18" Type="http://schemas.openxmlformats.org/officeDocument/2006/relationships/customXml" Target="../ink/ink694.xml"/><Relationship Id="rId26" Type="http://schemas.openxmlformats.org/officeDocument/2006/relationships/customXml" Target="../ink/ink698.xml"/><Relationship Id="rId39" Type="http://schemas.openxmlformats.org/officeDocument/2006/relationships/image" Target="../media/image700.png"/><Relationship Id="rId21" Type="http://schemas.openxmlformats.org/officeDocument/2006/relationships/image" Target="../media/image691.png"/><Relationship Id="rId34" Type="http://schemas.openxmlformats.org/officeDocument/2006/relationships/customXml" Target="../ink/ink702.xml"/><Relationship Id="rId42" Type="http://schemas.openxmlformats.org/officeDocument/2006/relationships/customXml" Target="../ink/ink706.xml"/><Relationship Id="rId7" Type="http://schemas.openxmlformats.org/officeDocument/2006/relationships/image" Target="../media/image684.png"/><Relationship Id="rId2" Type="http://schemas.openxmlformats.org/officeDocument/2006/relationships/customXml" Target="../ink/ink686.xml"/><Relationship Id="rId16" Type="http://schemas.openxmlformats.org/officeDocument/2006/relationships/customXml" Target="../ink/ink693.xml"/><Relationship Id="rId20" Type="http://schemas.openxmlformats.org/officeDocument/2006/relationships/customXml" Target="../ink/ink695.xml"/><Relationship Id="rId29" Type="http://schemas.openxmlformats.org/officeDocument/2006/relationships/image" Target="../media/image695.png"/><Relationship Id="rId41" Type="http://schemas.openxmlformats.org/officeDocument/2006/relationships/image" Target="../media/image701.png"/><Relationship Id="rId1" Type="http://schemas.openxmlformats.org/officeDocument/2006/relationships/slideLayout" Target="../slideLayouts/slideLayout13.xml"/><Relationship Id="rId6" Type="http://schemas.openxmlformats.org/officeDocument/2006/relationships/customXml" Target="../ink/ink688.xml"/><Relationship Id="rId11" Type="http://schemas.openxmlformats.org/officeDocument/2006/relationships/image" Target="../media/image686.png"/><Relationship Id="rId24" Type="http://schemas.openxmlformats.org/officeDocument/2006/relationships/customXml" Target="../ink/ink697.xml"/><Relationship Id="rId32" Type="http://schemas.openxmlformats.org/officeDocument/2006/relationships/customXml" Target="../ink/ink701.xml"/><Relationship Id="rId37" Type="http://schemas.openxmlformats.org/officeDocument/2006/relationships/image" Target="../media/image699.png"/><Relationship Id="rId40" Type="http://schemas.openxmlformats.org/officeDocument/2006/relationships/customXml" Target="../ink/ink705.xml"/><Relationship Id="rId5" Type="http://schemas.openxmlformats.org/officeDocument/2006/relationships/image" Target="../media/image683.png"/><Relationship Id="rId15" Type="http://schemas.openxmlformats.org/officeDocument/2006/relationships/image" Target="../media/image688.png"/><Relationship Id="rId23" Type="http://schemas.openxmlformats.org/officeDocument/2006/relationships/image" Target="../media/image692.png"/><Relationship Id="rId28" Type="http://schemas.openxmlformats.org/officeDocument/2006/relationships/customXml" Target="../ink/ink699.xml"/><Relationship Id="rId36" Type="http://schemas.openxmlformats.org/officeDocument/2006/relationships/customXml" Target="../ink/ink703.xml"/><Relationship Id="rId10" Type="http://schemas.openxmlformats.org/officeDocument/2006/relationships/customXml" Target="../ink/ink690.xml"/><Relationship Id="rId19" Type="http://schemas.openxmlformats.org/officeDocument/2006/relationships/image" Target="../media/image690.png"/><Relationship Id="rId31" Type="http://schemas.openxmlformats.org/officeDocument/2006/relationships/image" Target="../media/image696.png"/><Relationship Id="rId4" Type="http://schemas.openxmlformats.org/officeDocument/2006/relationships/customXml" Target="../ink/ink687.xml"/><Relationship Id="rId9" Type="http://schemas.openxmlformats.org/officeDocument/2006/relationships/image" Target="../media/image685.png"/><Relationship Id="rId14" Type="http://schemas.openxmlformats.org/officeDocument/2006/relationships/customXml" Target="../ink/ink692.xml"/><Relationship Id="rId22" Type="http://schemas.openxmlformats.org/officeDocument/2006/relationships/customXml" Target="../ink/ink696.xml"/><Relationship Id="rId27" Type="http://schemas.openxmlformats.org/officeDocument/2006/relationships/image" Target="../media/image694.png"/><Relationship Id="rId30" Type="http://schemas.openxmlformats.org/officeDocument/2006/relationships/customXml" Target="../ink/ink700.xml"/><Relationship Id="rId35" Type="http://schemas.openxmlformats.org/officeDocument/2006/relationships/image" Target="../media/image698.png"/><Relationship Id="rId43" Type="http://schemas.openxmlformats.org/officeDocument/2006/relationships/image" Target="../media/image702.png"/><Relationship Id="rId8" Type="http://schemas.openxmlformats.org/officeDocument/2006/relationships/customXml" Target="../ink/ink689.xml"/><Relationship Id="rId3" Type="http://schemas.openxmlformats.org/officeDocument/2006/relationships/image" Target="../media/image21100.png"/><Relationship Id="rId12" Type="http://schemas.openxmlformats.org/officeDocument/2006/relationships/customXml" Target="../ink/ink691.xml"/><Relationship Id="rId17" Type="http://schemas.openxmlformats.org/officeDocument/2006/relationships/image" Target="../media/image689.png"/><Relationship Id="rId25" Type="http://schemas.openxmlformats.org/officeDocument/2006/relationships/image" Target="../media/image693.png"/><Relationship Id="rId33" Type="http://schemas.openxmlformats.org/officeDocument/2006/relationships/image" Target="../media/image697.png"/><Relationship Id="rId38" Type="http://schemas.openxmlformats.org/officeDocument/2006/relationships/customXml" Target="../ink/ink704.xml"/></Relationships>
</file>

<file path=ppt/slides/_rels/slide12.xml.rels><?xml version="1.0" encoding="UTF-8" standalone="yes"?>
<Relationships xmlns="http://schemas.openxmlformats.org/package/2006/relationships"><Relationship Id="rId3" Type="http://schemas.openxmlformats.org/officeDocument/2006/relationships/image" Target="../media/image22100.png"/><Relationship Id="rId2" Type="http://schemas.openxmlformats.org/officeDocument/2006/relationships/customXml" Target="../ink/ink70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17" Type="http://schemas.openxmlformats.org/officeDocument/2006/relationships/image" Target="../media/image759.png"/><Relationship Id="rId21" Type="http://schemas.openxmlformats.org/officeDocument/2006/relationships/image" Target="../media/image712.png"/><Relationship Id="rId42" Type="http://schemas.openxmlformats.org/officeDocument/2006/relationships/customXml" Target="../ink/ink728.xml"/><Relationship Id="rId63" Type="http://schemas.openxmlformats.org/officeDocument/2006/relationships/image" Target="../media/image732.png"/><Relationship Id="rId84" Type="http://schemas.openxmlformats.org/officeDocument/2006/relationships/customXml" Target="../ink/ink749.xml"/><Relationship Id="rId138" Type="http://schemas.openxmlformats.org/officeDocument/2006/relationships/customXml" Target="../ink/ink776.xml"/><Relationship Id="rId159" Type="http://schemas.openxmlformats.org/officeDocument/2006/relationships/image" Target="../media/image780.png"/><Relationship Id="rId170" Type="http://schemas.openxmlformats.org/officeDocument/2006/relationships/customXml" Target="../ink/ink792.xml"/><Relationship Id="rId191" Type="http://schemas.openxmlformats.org/officeDocument/2006/relationships/image" Target="../media/image796.png"/><Relationship Id="rId205" Type="http://schemas.openxmlformats.org/officeDocument/2006/relationships/image" Target="../media/image803.png"/><Relationship Id="rId226" Type="http://schemas.openxmlformats.org/officeDocument/2006/relationships/customXml" Target="../ink/ink820.xml"/><Relationship Id="rId107" Type="http://schemas.openxmlformats.org/officeDocument/2006/relationships/image" Target="../media/image754.png"/><Relationship Id="rId11" Type="http://schemas.openxmlformats.org/officeDocument/2006/relationships/image" Target="../media/image707.png"/><Relationship Id="rId32" Type="http://schemas.openxmlformats.org/officeDocument/2006/relationships/customXml" Target="../ink/ink723.xml"/><Relationship Id="rId53" Type="http://schemas.openxmlformats.org/officeDocument/2006/relationships/image" Target="../media/image727.png"/><Relationship Id="rId74" Type="http://schemas.openxmlformats.org/officeDocument/2006/relationships/customXml" Target="../ink/ink744.xml"/><Relationship Id="rId128" Type="http://schemas.openxmlformats.org/officeDocument/2006/relationships/customXml" Target="../ink/ink771.xml"/><Relationship Id="rId149" Type="http://schemas.openxmlformats.org/officeDocument/2006/relationships/image" Target="../media/image775.png"/><Relationship Id="rId5" Type="http://schemas.openxmlformats.org/officeDocument/2006/relationships/image" Target="../media/image704.png"/><Relationship Id="rId95" Type="http://schemas.openxmlformats.org/officeDocument/2006/relationships/image" Target="../media/image748.png"/><Relationship Id="rId160" Type="http://schemas.openxmlformats.org/officeDocument/2006/relationships/customXml" Target="../ink/ink787.xml"/><Relationship Id="rId181" Type="http://schemas.openxmlformats.org/officeDocument/2006/relationships/image" Target="../media/image791.png"/><Relationship Id="rId216" Type="http://schemas.openxmlformats.org/officeDocument/2006/relationships/customXml" Target="../ink/ink815.xml"/><Relationship Id="rId22" Type="http://schemas.openxmlformats.org/officeDocument/2006/relationships/customXml" Target="../ink/ink718.xml"/><Relationship Id="rId43" Type="http://schemas.openxmlformats.org/officeDocument/2006/relationships/image" Target="../media/image722.png"/><Relationship Id="rId64" Type="http://schemas.openxmlformats.org/officeDocument/2006/relationships/customXml" Target="../ink/ink739.xml"/><Relationship Id="rId118" Type="http://schemas.openxmlformats.org/officeDocument/2006/relationships/customXml" Target="../ink/ink766.xml"/><Relationship Id="rId139" Type="http://schemas.openxmlformats.org/officeDocument/2006/relationships/image" Target="../media/image770.png"/><Relationship Id="rId85" Type="http://schemas.openxmlformats.org/officeDocument/2006/relationships/image" Target="../media/image743.png"/><Relationship Id="rId150" Type="http://schemas.openxmlformats.org/officeDocument/2006/relationships/customXml" Target="../ink/ink782.xml"/><Relationship Id="rId171" Type="http://schemas.openxmlformats.org/officeDocument/2006/relationships/image" Target="../media/image786.png"/><Relationship Id="rId192" Type="http://schemas.openxmlformats.org/officeDocument/2006/relationships/customXml" Target="../ink/ink803.xml"/><Relationship Id="rId206" Type="http://schemas.openxmlformats.org/officeDocument/2006/relationships/customXml" Target="../ink/ink810.xml"/><Relationship Id="rId227" Type="http://schemas.openxmlformats.org/officeDocument/2006/relationships/image" Target="../media/image814.png"/><Relationship Id="rId12" Type="http://schemas.openxmlformats.org/officeDocument/2006/relationships/customXml" Target="../ink/ink713.xml"/><Relationship Id="rId33" Type="http://schemas.openxmlformats.org/officeDocument/2006/relationships/image" Target="../media/image718.png"/><Relationship Id="rId108" Type="http://schemas.openxmlformats.org/officeDocument/2006/relationships/customXml" Target="../ink/ink761.xml"/><Relationship Id="rId129" Type="http://schemas.openxmlformats.org/officeDocument/2006/relationships/image" Target="../media/image765.png"/><Relationship Id="rId54" Type="http://schemas.openxmlformats.org/officeDocument/2006/relationships/customXml" Target="../ink/ink734.xml"/><Relationship Id="rId75" Type="http://schemas.openxmlformats.org/officeDocument/2006/relationships/image" Target="../media/image738.png"/><Relationship Id="rId96" Type="http://schemas.openxmlformats.org/officeDocument/2006/relationships/customXml" Target="../ink/ink755.xml"/><Relationship Id="rId140" Type="http://schemas.openxmlformats.org/officeDocument/2006/relationships/customXml" Target="../ink/ink777.xml"/><Relationship Id="rId161" Type="http://schemas.openxmlformats.org/officeDocument/2006/relationships/image" Target="../media/image781.png"/><Relationship Id="rId182" Type="http://schemas.openxmlformats.org/officeDocument/2006/relationships/customXml" Target="../ink/ink798.xml"/><Relationship Id="rId217" Type="http://schemas.openxmlformats.org/officeDocument/2006/relationships/image" Target="../media/image809.png"/><Relationship Id="rId6" Type="http://schemas.openxmlformats.org/officeDocument/2006/relationships/customXml" Target="../ink/ink710.xml"/><Relationship Id="rId23" Type="http://schemas.openxmlformats.org/officeDocument/2006/relationships/image" Target="../media/image713.png"/><Relationship Id="rId119" Type="http://schemas.openxmlformats.org/officeDocument/2006/relationships/image" Target="../media/image760.png"/><Relationship Id="rId44" Type="http://schemas.openxmlformats.org/officeDocument/2006/relationships/customXml" Target="../ink/ink729.xml"/><Relationship Id="rId65" Type="http://schemas.openxmlformats.org/officeDocument/2006/relationships/image" Target="../media/image733.png"/><Relationship Id="rId86" Type="http://schemas.openxmlformats.org/officeDocument/2006/relationships/customXml" Target="../ink/ink750.xml"/><Relationship Id="rId130" Type="http://schemas.openxmlformats.org/officeDocument/2006/relationships/customXml" Target="../ink/ink772.xml"/><Relationship Id="rId151" Type="http://schemas.openxmlformats.org/officeDocument/2006/relationships/image" Target="../media/image776.png"/><Relationship Id="rId172" Type="http://schemas.openxmlformats.org/officeDocument/2006/relationships/customXml" Target="../ink/ink793.xml"/><Relationship Id="rId193" Type="http://schemas.openxmlformats.org/officeDocument/2006/relationships/image" Target="../media/image797.png"/><Relationship Id="rId207" Type="http://schemas.openxmlformats.org/officeDocument/2006/relationships/image" Target="../media/image804.png"/><Relationship Id="rId13" Type="http://schemas.openxmlformats.org/officeDocument/2006/relationships/image" Target="../media/image708.png"/><Relationship Id="rId109" Type="http://schemas.openxmlformats.org/officeDocument/2006/relationships/image" Target="../media/image755.png"/><Relationship Id="rId34" Type="http://schemas.openxmlformats.org/officeDocument/2006/relationships/customXml" Target="../ink/ink724.xml"/><Relationship Id="rId55" Type="http://schemas.openxmlformats.org/officeDocument/2006/relationships/image" Target="../media/image728.png"/><Relationship Id="rId76" Type="http://schemas.openxmlformats.org/officeDocument/2006/relationships/customXml" Target="../ink/ink745.xml"/><Relationship Id="rId97" Type="http://schemas.openxmlformats.org/officeDocument/2006/relationships/image" Target="../media/image749.png"/><Relationship Id="rId120" Type="http://schemas.openxmlformats.org/officeDocument/2006/relationships/customXml" Target="../ink/ink767.xml"/><Relationship Id="rId141" Type="http://schemas.openxmlformats.org/officeDocument/2006/relationships/image" Target="../media/image771.png"/><Relationship Id="rId7" Type="http://schemas.openxmlformats.org/officeDocument/2006/relationships/image" Target="../media/image705.png"/><Relationship Id="rId162" Type="http://schemas.openxmlformats.org/officeDocument/2006/relationships/customXml" Target="../ink/ink788.xml"/><Relationship Id="rId183" Type="http://schemas.openxmlformats.org/officeDocument/2006/relationships/image" Target="../media/image792.png"/><Relationship Id="rId218" Type="http://schemas.openxmlformats.org/officeDocument/2006/relationships/customXml" Target="../ink/ink816.xml"/><Relationship Id="rId24" Type="http://schemas.openxmlformats.org/officeDocument/2006/relationships/customXml" Target="../ink/ink719.xml"/><Relationship Id="rId45" Type="http://schemas.openxmlformats.org/officeDocument/2006/relationships/image" Target="../media/image723.png"/><Relationship Id="rId66" Type="http://schemas.openxmlformats.org/officeDocument/2006/relationships/customXml" Target="../ink/ink740.xml"/><Relationship Id="rId87" Type="http://schemas.openxmlformats.org/officeDocument/2006/relationships/image" Target="../media/image744.png"/><Relationship Id="rId110" Type="http://schemas.openxmlformats.org/officeDocument/2006/relationships/customXml" Target="../ink/ink762.xml"/><Relationship Id="rId131" Type="http://schemas.openxmlformats.org/officeDocument/2006/relationships/image" Target="../media/image766.png"/><Relationship Id="rId152" Type="http://schemas.openxmlformats.org/officeDocument/2006/relationships/customXml" Target="../ink/ink783.xml"/><Relationship Id="rId173" Type="http://schemas.openxmlformats.org/officeDocument/2006/relationships/image" Target="../media/image787.png"/><Relationship Id="rId194" Type="http://schemas.openxmlformats.org/officeDocument/2006/relationships/customXml" Target="../ink/ink804.xml"/><Relationship Id="rId208" Type="http://schemas.openxmlformats.org/officeDocument/2006/relationships/customXml" Target="../ink/ink811.xml"/><Relationship Id="rId14" Type="http://schemas.openxmlformats.org/officeDocument/2006/relationships/customXml" Target="../ink/ink714.xml"/><Relationship Id="rId35" Type="http://schemas.openxmlformats.org/officeDocument/2006/relationships/image" Target="../media/image719.png"/><Relationship Id="rId56" Type="http://schemas.openxmlformats.org/officeDocument/2006/relationships/customXml" Target="../ink/ink735.xml"/><Relationship Id="rId77" Type="http://schemas.openxmlformats.org/officeDocument/2006/relationships/image" Target="../media/image739.png"/><Relationship Id="rId100" Type="http://schemas.openxmlformats.org/officeDocument/2006/relationships/customXml" Target="../ink/ink757.xml"/><Relationship Id="rId8" Type="http://schemas.openxmlformats.org/officeDocument/2006/relationships/customXml" Target="../ink/ink711.xml"/><Relationship Id="rId98" Type="http://schemas.openxmlformats.org/officeDocument/2006/relationships/customXml" Target="../ink/ink756.xml"/><Relationship Id="rId121" Type="http://schemas.openxmlformats.org/officeDocument/2006/relationships/image" Target="../media/image761.png"/><Relationship Id="rId142" Type="http://schemas.openxmlformats.org/officeDocument/2006/relationships/customXml" Target="../ink/ink778.xml"/><Relationship Id="rId163" Type="http://schemas.openxmlformats.org/officeDocument/2006/relationships/image" Target="../media/image782.png"/><Relationship Id="rId184" Type="http://schemas.openxmlformats.org/officeDocument/2006/relationships/customXml" Target="../ink/ink799.xml"/><Relationship Id="rId219" Type="http://schemas.openxmlformats.org/officeDocument/2006/relationships/image" Target="../media/image810.png"/><Relationship Id="rId3" Type="http://schemas.openxmlformats.org/officeDocument/2006/relationships/image" Target="../media/image703.png"/><Relationship Id="rId214" Type="http://schemas.openxmlformats.org/officeDocument/2006/relationships/customXml" Target="../ink/ink814.xml"/><Relationship Id="rId25" Type="http://schemas.openxmlformats.org/officeDocument/2006/relationships/image" Target="../media/image714.png"/><Relationship Id="rId46" Type="http://schemas.openxmlformats.org/officeDocument/2006/relationships/customXml" Target="../ink/ink730.xml"/><Relationship Id="rId67" Type="http://schemas.openxmlformats.org/officeDocument/2006/relationships/image" Target="../media/image734.png"/><Relationship Id="rId116" Type="http://schemas.openxmlformats.org/officeDocument/2006/relationships/customXml" Target="../ink/ink765.xml"/><Relationship Id="rId137" Type="http://schemas.openxmlformats.org/officeDocument/2006/relationships/image" Target="../media/image769.png"/><Relationship Id="rId158" Type="http://schemas.openxmlformats.org/officeDocument/2006/relationships/customXml" Target="../ink/ink786.xml"/><Relationship Id="rId20" Type="http://schemas.openxmlformats.org/officeDocument/2006/relationships/customXml" Target="../ink/ink717.xml"/><Relationship Id="rId41" Type="http://schemas.openxmlformats.org/officeDocument/2006/relationships/image" Target="../media/image721.png"/><Relationship Id="rId62" Type="http://schemas.openxmlformats.org/officeDocument/2006/relationships/customXml" Target="../ink/ink738.xml"/><Relationship Id="rId83" Type="http://schemas.openxmlformats.org/officeDocument/2006/relationships/image" Target="../media/image742.png"/><Relationship Id="rId88" Type="http://schemas.openxmlformats.org/officeDocument/2006/relationships/customXml" Target="../ink/ink751.xml"/><Relationship Id="rId111" Type="http://schemas.openxmlformats.org/officeDocument/2006/relationships/image" Target="../media/image756.png"/><Relationship Id="rId132" Type="http://schemas.openxmlformats.org/officeDocument/2006/relationships/customXml" Target="../ink/ink773.xml"/><Relationship Id="rId153" Type="http://schemas.openxmlformats.org/officeDocument/2006/relationships/image" Target="../media/image777.png"/><Relationship Id="rId174" Type="http://schemas.openxmlformats.org/officeDocument/2006/relationships/customXml" Target="../ink/ink794.xml"/><Relationship Id="rId179" Type="http://schemas.openxmlformats.org/officeDocument/2006/relationships/image" Target="../media/image790.png"/><Relationship Id="rId195" Type="http://schemas.openxmlformats.org/officeDocument/2006/relationships/image" Target="../media/image798.png"/><Relationship Id="rId209" Type="http://schemas.openxmlformats.org/officeDocument/2006/relationships/image" Target="../media/image805.png"/><Relationship Id="rId190" Type="http://schemas.openxmlformats.org/officeDocument/2006/relationships/customXml" Target="../ink/ink802.xml"/><Relationship Id="rId204" Type="http://schemas.openxmlformats.org/officeDocument/2006/relationships/customXml" Target="../ink/ink809.xml"/><Relationship Id="rId220" Type="http://schemas.openxmlformats.org/officeDocument/2006/relationships/customXml" Target="../ink/ink817.xml"/><Relationship Id="rId225" Type="http://schemas.openxmlformats.org/officeDocument/2006/relationships/image" Target="../media/image813.png"/><Relationship Id="rId15" Type="http://schemas.openxmlformats.org/officeDocument/2006/relationships/image" Target="../media/image709.png"/><Relationship Id="rId36" Type="http://schemas.openxmlformats.org/officeDocument/2006/relationships/customXml" Target="../ink/ink725.xml"/><Relationship Id="rId57" Type="http://schemas.openxmlformats.org/officeDocument/2006/relationships/image" Target="../media/image729.png"/><Relationship Id="rId106" Type="http://schemas.openxmlformats.org/officeDocument/2006/relationships/customXml" Target="../ink/ink760.xml"/><Relationship Id="rId127" Type="http://schemas.openxmlformats.org/officeDocument/2006/relationships/image" Target="../media/image764.png"/><Relationship Id="rId10" Type="http://schemas.openxmlformats.org/officeDocument/2006/relationships/customXml" Target="../ink/ink712.xml"/><Relationship Id="rId31" Type="http://schemas.openxmlformats.org/officeDocument/2006/relationships/image" Target="../media/image717.png"/><Relationship Id="rId52" Type="http://schemas.openxmlformats.org/officeDocument/2006/relationships/customXml" Target="../ink/ink733.xml"/><Relationship Id="rId73" Type="http://schemas.openxmlformats.org/officeDocument/2006/relationships/image" Target="../media/image737.png"/><Relationship Id="rId78" Type="http://schemas.openxmlformats.org/officeDocument/2006/relationships/customXml" Target="../ink/ink746.xml"/><Relationship Id="rId94" Type="http://schemas.openxmlformats.org/officeDocument/2006/relationships/customXml" Target="../ink/ink754.xml"/><Relationship Id="rId99" Type="http://schemas.openxmlformats.org/officeDocument/2006/relationships/image" Target="../media/image750.png"/><Relationship Id="rId101" Type="http://schemas.openxmlformats.org/officeDocument/2006/relationships/image" Target="../media/image751.png"/><Relationship Id="rId122" Type="http://schemas.openxmlformats.org/officeDocument/2006/relationships/customXml" Target="../ink/ink768.xml"/><Relationship Id="rId143" Type="http://schemas.openxmlformats.org/officeDocument/2006/relationships/image" Target="../media/image772.png"/><Relationship Id="rId148" Type="http://schemas.openxmlformats.org/officeDocument/2006/relationships/customXml" Target="../ink/ink781.xml"/><Relationship Id="rId164" Type="http://schemas.openxmlformats.org/officeDocument/2006/relationships/customXml" Target="../ink/ink789.xml"/><Relationship Id="rId169" Type="http://schemas.openxmlformats.org/officeDocument/2006/relationships/image" Target="../media/image785.png"/><Relationship Id="rId185" Type="http://schemas.openxmlformats.org/officeDocument/2006/relationships/image" Target="../media/image793.png"/><Relationship Id="rId4" Type="http://schemas.openxmlformats.org/officeDocument/2006/relationships/customXml" Target="../ink/ink709.xml"/><Relationship Id="rId9" Type="http://schemas.openxmlformats.org/officeDocument/2006/relationships/image" Target="../media/image706.png"/><Relationship Id="rId180" Type="http://schemas.openxmlformats.org/officeDocument/2006/relationships/customXml" Target="../ink/ink797.xml"/><Relationship Id="rId210" Type="http://schemas.openxmlformats.org/officeDocument/2006/relationships/customXml" Target="../ink/ink812.xml"/><Relationship Id="rId215" Type="http://schemas.openxmlformats.org/officeDocument/2006/relationships/image" Target="../media/image808.png"/><Relationship Id="rId26" Type="http://schemas.openxmlformats.org/officeDocument/2006/relationships/customXml" Target="../ink/ink720.xml"/><Relationship Id="rId47" Type="http://schemas.openxmlformats.org/officeDocument/2006/relationships/image" Target="../media/image724.png"/><Relationship Id="rId68" Type="http://schemas.openxmlformats.org/officeDocument/2006/relationships/customXml" Target="../ink/ink741.xml"/><Relationship Id="rId89" Type="http://schemas.openxmlformats.org/officeDocument/2006/relationships/image" Target="../media/image745.png"/><Relationship Id="rId112" Type="http://schemas.openxmlformats.org/officeDocument/2006/relationships/customXml" Target="../ink/ink763.xml"/><Relationship Id="rId133" Type="http://schemas.openxmlformats.org/officeDocument/2006/relationships/image" Target="../media/image767.png"/><Relationship Id="rId154" Type="http://schemas.openxmlformats.org/officeDocument/2006/relationships/customXml" Target="../ink/ink784.xml"/><Relationship Id="rId175" Type="http://schemas.openxmlformats.org/officeDocument/2006/relationships/image" Target="../media/image788.png"/><Relationship Id="rId196" Type="http://schemas.openxmlformats.org/officeDocument/2006/relationships/customXml" Target="../ink/ink805.xml"/><Relationship Id="rId200" Type="http://schemas.openxmlformats.org/officeDocument/2006/relationships/customXml" Target="../ink/ink807.xml"/><Relationship Id="rId16" Type="http://schemas.openxmlformats.org/officeDocument/2006/relationships/customXml" Target="../ink/ink715.xml"/><Relationship Id="rId221" Type="http://schemas.openxmlformats.org/officeDocument/2006/relationships/image" Target="../media/image811.png"/><Relationship Id="rId37" Type="http://schemas.openxmlformats.org/officeDocument/2006/relationships/image" Target="../media/image271.png"/><Relationship Id="rId58" Type="http://schemas.openxmlformats.org/officeDocument/2006/relationships/customXml" Target="../ink/ink736.xml"/><Relationship Id="rId79" Type="http://schemas.openxmlformats.org/officeDocument/2006/relationships/image" Target="../media/image740.png"/><Relationship Id="rId102" Type="http://schemas.openxmlformats.org/officeDocument/2006/relationships/customXml" Target="../ink/ink758.xml"/><Relationship Id="rId123" Type="http://schemas.openxmlformats.org/officeDocument/2006/relationships/image" Target="../media/image762.png"/><Relationship Id="rId144" Type="http://schemas.openxmlformats.org/officeDocument/2006/relationships/customXml" Target="../ink/ink779.xml"/><Relationship Id="rId90" Type="http://schemas.openxmlformats.org/officeDocument/2006/relationships/customXml" Target="../ink/ink752.xml"/><Relationship Id="rId165" Type="http://schemas.openxmlformats.org/officeDocument/2006/relationships/image" Target="../media/image783.png"/><Relationship Id="rId186" Type="http://schemas.openxmlformats.org/officeDocument/2006/relationships/customXml" Target="../ink/ink800.xml"/><Relationship Id="rId211" Type="http://schemas.openxmlformats.org/officeDocument/2006/relationships/image" Target="../media/image806.png"/><Relationship Id="rId27" Type="http://schemas.openxmlformats.org/officeDocument/2006/relationships/image" Target="../media/image715.png"/><Relationship Id="rId48" Type="http://schemas.openxmlformats.org/officeDocument/2006/relationships/customXml" Target="../ink/ink731.xml"/><Relationship Id="rId69" Type="http://schemas.openxmlformats.org/officeDocument/2006/relationships/image" Target="../media/image735.png"/><Relationship Id="rId113" Type="http://schemas.openxmlformats.org/officeDocument/2006/relationships/image" Target="../media/image757.png"/><Relationship Id="rId134" Type="http://schemas.openxmlformats.org/officeDocument/2006/relationships/customXml" Target="../ink/ink774.xml"/><Relationship Id="rId80" Type="http://schemas.openxmlformats.org/officeDocument/2006/relationships/customXml" Target="../ink/ink747.xml"/><Relationship Id="rId155" Type="http://schemas.openxmlformats.org/officeDocument/2006/relationships/image" Target="../media/image778.png"/><Relationship Id="rId176" Type="http://schemas.openxmlformats.org/officeDocument/2006/relationships/customXml" Target="../ink/ink795.xml"/><Relationship Id="rId197" Type="http://schemas.openxmlformats.org/officeDocument/2006/relationships/image" Target="../media/image799.png"/><Relationship Id="rId201" Type="http://schemas.openxmlformats.org/officeDocument/2006/relationships/image" Target="../media/image801.png"/><Relationship Id="rId222" Type="http://schemas.openxmlformats.org/officeDocument/2006/relationships/customXml" Target="../ink/ink818.xml"/><Relationship Id="rId17" Type="http://schemas.openxmlformats.org/officeDocument/2006/relationships/image" Target="../media/image710.png"/><Relationship Id="rId38" Type="http://schemas.openxmlformats.org/officeDocument/2006/relationships/customXml" Target="../ink/ink726.xml"/><Relationship Id="rId59" Type="http://schemas.openxmlformats.org/officeDocument/2006/relationships/image" Target="../media/image730.png"/><Relationship Id="rId103" Type="http://schemas.openxmlformats.org/officeDocument/2006/relationships/image" Target="../media/image752.png"/><Relationship Id="rId124" Type="http://schemas.openxmlformats.org/officeDocument/2006/relationships/customXml" Target="../ink/ink769.xml"/><Relationship Id="rId70" Type="http://schemas.openxmlformats.org/officeDocument/2006/relationships/customXml" Target="../ink/ink742.xml"/><Relationship Id="rId91" Type="http://schemas.openxmlformats.org/officeDocument/2006/relationships/image" Target="../media/image746.png"/><Relationship Id="rId145" Type="http://schemas.openxmlformats.org/officeDocument/2006/relationships/image" Target="../media/image773.png"/><Relationship Id="rId166" Type="http://schemas.openxmlformats.org/officeDocument/2006/relationships/customXml" Target="../ink/ink790.xml"/><Relationship Id="rId187" Type="http://schemas.openxmlformats.org/officeDocument/2006/relationships/image" Target="../media/image794.png"/><Relationship Id="rId1" Type="http://schemas.openxmlformats.org/officeDocument/2006/relationships/slideLayout" Target="../slideLayouts/slideLayout13.xml"/><Relationship Id="rId212" Type="http://schemas.openxmlformats.org/officeDocument/2006/relationships/customXml" Target="../ink/ink813.xml"/><Relationship Id="rId28" Type="http://schemas.openxmlformats.org/officeDocument/2006/relationships/customXml" Target="../ink/ink721.xml"/><Relationship Id="rId49" Type="http://schemas.openxmlformats.org/officeDocument/2006/relationships/image" Target="../media/image725.png"/><Relationship Id="rId114" Type="http://schemas.openxmlformats.org/officeDocument/2006/relationships/customXml" Target="../ink/ink764.xml"/><Relationship Id="rId60" Type="http://schemas.openxmlformats.org/officeDocument/2006/relationships/customXml" Target="../ink/ink737.xml"/><Relationship Id="rId81" Type="http://schemas.openxmlformats.org/officeDocument/2006/relationships/image" Target="../media/image741.png"/><Relationship Id="rId135" Type="http://schemas.openxmlformats.org/officeDocument/2006/relationships/image" Target="../media/image768.png"/><Relationship Id="rId156" Type="http://schemas.openxmlformats.org/officeDocument/2006/relationships/customXml" Target="../ink/ink785.xml"/><Relationship Id="rId177" Type="http://schemas.openxmlformats.org/officeDocument/2006/relationships/image" Target="../media/image789.png"/><Relationship Id="rId198" Type="http://schemas.openxmlformats.org/officeDocument/2006/relationships/customXml" Target="../ink/ink806.xml"/><Relationship Id="rId202" Type="http://schemas.openxmlformats.org/officeDocument/2006/relationships/customXml" Target="../ink/ink808.xml"/><Relationship Id="rId223" Type="http://schemas.openxmlformats.org/officeDocument/2006/relationships/image" Target="../media/image812.png"/><Relationship Id="rId18" Type="http://schemas.openxmlformats.org/officeDocument/2006/relationships/customXml" Target="../ink/ink716.xml"/><Relationship Id="rId39" Type="http://schemas.openxmlformats.org/officeDocument/2006/relationships/image" Target="../media/image720.png"/><Relationship Id="rId50" Type="http://schemas.openxmlformats.org/officeDocument/2006/relationships/customXml" Target="../ink/ink732.xml"/><Relationship Id="rId104" Type="http://schemas.openxmlformats.org/officeDocument/2006/relationships/customXml" Target="../ink/ink759.xml"/><Relationship Id="rId125" Type="http://schemas.openxmlformats.org/officeDocument/2006/relationships/image" Target="../media/image763.png"/><Relationship Id="rId146" Type="http://schemas.openxmlformats.org/officeDocument/2006/relationships/customXml" Target="../ink/ink780.xml"/><Relationship Id="rId167" Type="http://schemas.openxmlformats.org/officeDocument/2006/relationships/image" Target="../media/image784.png"/><Relationship Id="rId188" Type="http://schemas.openxmlformats.org/officeDocument/2006/relationships/customXml" Target="../ink/ink801.xml"/><Relationship Id="rId71" Type="http://schemas.openxmlformats.org/officeDocument/2006/relationships/image" Target="../media/image736.png"/><Relationship Id="rId92" Type="http://schemas.openxmlformats.org/officeDocument/2006/relationships/customXml" Target="../ink/ink753.xml"/><Relationship Id="rId213" Type="http://schemas.openxmlformats.org/officeDocument/2006/relationships/image" Target="../media/image807.png"/><Relationship Id="rId2" Type="http://schemas.openxmlformats.org/officeDocument/2006/relationships/customXml" Target="../ink/ink708.xml"/><Relationship Id="rId29" Type="http://schemas.openxmlformats.org/officeDocument/2006/relationships/image" Target="../media/image716.png"/><Relationship Id="rId40" Type="http://schemas.openxmlformats.org/officeDocument/2006/relationships/customXml" Target="../ink/ink727.xml"/><Relationship Id="rId115" Type="http://schemas.openxmlformats.org/officeDocument/2006/relationships/image" Target="../media/image758.png"/><Relationship Id="rId136" Type="http://schemas.openxmlformats.org/officeDocument/2006/relationships/customXml" Target="../ink/ink775.xml"/><Relationship Id="rId157" Type="http://schemas.openxmlformats.org/officeDocument/2006/relationships/image" Target="../media/image779.png"/><Relationship Id="rId178" Type="http://schemas.openxmlformats.org/officeDocument/2006/relationships/customXml" Target="../ink/ink796.xml"/><Relationship Id="rId61" Type="http://schemas.openxmlformats.org/officeDocument/2006/relationships/image" Target="../media/image731.png"/><Relationship Id="rId82" Type="http://schemas.openxmlformats.org/officeDocument/2006/relationships/customXml" Target="../ink/ink748.xml"/><Relationship Id="rId199" Type="http://schemas.openxmlformats.org/officeDocument/2006/relationships/image" Target="../media/image800.png"/><Relationship Id="rId203" Type="http://schemas.openxmlformats.org/officeDocument/2006/relationships/image" Target="../media/image802.png"/><Relationship Id="rId19" Type="http://schemas.openxmlformats.org/officeDocument/2006/relationships/image" Target="../media/image711.png"/><Relationship Id="rId224" Type="http://schemas.openxmlformats.org/officeDocument/2006/relationships/customXml" Target="../ink/ink819.xml"/><Relationship Id="rId30" Type="http://schemas.openxmlformats.org/officeDocument/2006/relationships/customXml" Target="../ink/ink722.xml"/><Relationship Id="rId105" Type="http://schemas.openxmlformats.org/officeDocument/2006/relationships/image" Target="../media/image753.png"/><Relationship Id="rId126" Type="http://schemas.openxmlformats.org/officeDocument/2006/relationships/customXml" Target="../ink/ink770.xml"/><Relationship Id="rId147" Type="http://schemas.openxmlformats.org/officeDocument/2006/relationships/image" Target="../media/image774.png"/><Relationship Id="rId168" Type="http://schemas.openxmlformats.org/officeDocument/2006/relationships/customXml" Target="../ink/ink791.xml"/><Relationship Id="rId51" Type="http://schemas.openxmlformats.org/officeDocument/2006/relationships/image" Target="../media/image726.png"/><Relationship Id="rId72" Type="http://schemas.openxmlformats.org/officeDocument/2006/relationships/customXml" Target="../ink/ink743.xml"/><Relationship Id="rId93" Type="http://schemas.openxmlformats.org/officeDocument/2006/relationships/image" Target="../media/image747.png"/><Relationship Id="rId189" Type="http://schemas.openxmlformats.org/officeDocument/2006/relationships/image" Target="../media/image795.png"/></Relationships>
</file>

<file path=ppt/slides/_rels/slide14.xml.rels><?xml version="1.0" encoding="UTF-8" standalone="yes"?>
<Relationships xmlns="http://schemas.openxmlformats.org/package/2006/relationships"><Relationship Id="rId117" Type="http://schemas.openxmlformats.org/officeDocument/2006/relationships/image" Target="../media/image872.png"/><Relationship Id="rId21" Type="http://schemas.openxmlformats.org/officeDocument/2006/relationships/image" Target="../media/image824.png"/><Relationship Id="rId42" Type="http://schemas.openxmlformats.org/officeDocument/2006/relationships/customXml" Target="../ink/ink841.xml"/><Relationship Id="rId63" Type="http://schemas.openxmlformats.org/officeDocument/2006/relationships/image" Target="../media/image845.png"/><Relationship Id="rId84" Type="http://schemas.openxmlformats.org/officeDocument/2006/relationships/customXml" Target="../ink/ink862.xml"/><Relationship Id="rId138" Type="http://schemas.openxmlformats.org/officeDocument/2006/relationships/customXml" Target="../ink/ink889.xml"/><Relationship Id="rId159" Type="http://schemas.openxmlformats.org/officeDocument/2006/relationships/image" Target="../media/image893.png"/><Relationship Id="rId170" Type="http://schemas.openxmlformats.org/officeDocument/2006/relationships/customXml" Target="../ink/ink905.xml"/><Relationship Id="rId191" Type="http://schemas.openxmlformats.org/officeDocument/2006/relationships/image" Target="../media/image909.png"/><Relationship Id="rId205" Type="http://schemas.openxmlformats.org/officeDocument/2006/relationships/image" Target="../media/image916.png"/><Relationship Id="rId107" Type="http://schemas.openxmlformats.org/officeDocument/2006/relationships/image" Target="../media/image867.png"/><Relationship Id="rId11" Type="http://schemas.openxmlformats.org/officeDocument/2006/relationships/image" Target="../media/image819.png"/><Relationship Id="rId32" Type="http://schemas.openxmlformats.org/officeDocument/2006/relationships/customXml" Target="../ink/ink836.xml"/><Relationship Id="rId53" Type="http://schemas.openxmlformats.org/officeDocument/2006/relationships/image" Target="../media/image840.png"/><Relationship Id="rId74" Type="http://schemas.openxmlformats.org/officeDocument/2006/relationships/customXml" Target="../ink/ink857.xml"/><Relationship Id="rId128" Type="http://schemas.openxmlformats.org/officeDocument/2006/relationships/customXml" Target="../ink/ink884.xml"/><Relationship Id="rId149" Type="http://schemas.openxmlformats.org/officeDocument/2006/relationships/image" Target="../media/image888.png"/><Relationship Id="rId5" Type="http://schemas.openxmlformats.org/officeDocument/2006/relationships/image" Target="../media/image816.png"/><Relationship Id="rId95" Type="http://schemas.openxmlformats.org/officeDocument/2006/relationships/image" Target="../media/image861.png"/><Relationship Id="rId160" Type="http://schemas.openxmlformats.org/officeDocument/2006/relationships/customXml" Target="../ink/ink900.xml"/><Relationship Id="rId181" Type="http://schemas.openxmlformats.org/officeDocument/2006/relationships/image" Target="../media/image904.png"/><Relationship Id="rId22" Type="http://schemas.openxmlformats.org/officeDocument/2006/relationships/customXml" Target="../ink/ink831.xml"/><Relationship Id="rId43" Type="http://schemas.openxmlformats.org/officeDocument/2006/relationships/image" Target="../media/image835.png"/><Relationship Id="rId64" Type="http://schemas.openxmlformats.org/officeDocument/2006/relationships/customXml" Target="../ink/ink852.xml"/><Relationship Id="rId118" Type="http://schemas.openxmlformats.org/officeDocument/2006/relationships/customXml" Target="../ink/ink879.xml"/><Relationship Id="rId139" Type="http://schemas.openxmlformats.org/officeDocument/2006/relationships/image" Target="../media/image883.png"/><Relationship Id="rId85" Type="http://schemas.openxmlformats.org/officeDocument/2006/relationships/image" Target="../media/image856.png"/><Relationship Id="rId150" Type="http://schemas.openxmlformats.org/officeDocument/2006/relationships/customXml" Target="../ink/ink895.xml"/><Relationship Id="rId171" Type="http://schemas.openxmlformats.org/officeDocument/2006/relationships/image" Target="../media/image899.png"/><Relationship Id="rId192" Type="http://schemas.openxmlformats.org/officeDocument/2006/relationships/customXml" Target="../ink/ink916.xml"/><Relationship Id="rId12" Type="http://schemas.openxmlformats.org/officeDocument/2006/relationships/customXml" Target="../ink/ink826.xml"/><Relationship Id="rId33" Type="http://schemas.openxmlformats.org/officeDocument/2006/relationships/image" Target="../media/image830.png"/><Relationship Id="rId108" Type="http://schemas.openxmlformats.org/officeDocument/2006/relationships/customXml" Target="../ink/ink874.xml"/><Relationship Id="rId129" Type="http://schemas.openxmlformats.org/officeDocument/2006/relationships/image" Target="../media/image878.png"/><Relationship Id="rId54" Type="http://schemas.openxmlformats.org/officeDocument/2006/relationships/customXml" Target="../ink/ink847.xml"/><Relationship Id="rId75" Type="http://schemas.openxmlformats.org/officeDocument/2006/relationships/image" Target="../media/image851.png"/><Relationship Id="rId96" Type="http://schemas.openxmlformats.org/officeDocument/2006/relationships/customXml" Target="../ink/ink868.xml"/><Relationship Id="rId140" Type="http://schemas.openxmlformats.org/officeDocument/2006/relationships/customXml" Target="../ink/ink890.xml"/><Relationship Id="rId161" Type="http://schemas.openxmlformats.org/officeDocument/2006/relationships/image" Target="../media/image894.png"/><Relationship Id="rId182" Type="http://schemas.openxmlformats.org/officeDocument/2006/relationships/customXml" Target="../ink/ink911.xml"/><Relationship Id="rId6" Type="http://schemas.openxmlformats.org/officeDocument/2006/relationships/customXml" Target="../ink/ink823.xml"/><Relationship Id="rId23" Type="http://schemas.openxmlformats.org/officeDocument/2006/relationships/image" Target="../media/image825.png"/><Relationship Id="rId119" Type="http://schemas.openxmlformats.org/officeDocument/2006/relationships/image" Target="../media/image873.png"/><Relationship Id="rId44" Type="http://schemas.openxmlformats.org/officeDocument/2006/relationships/customXml" Target="../ink/ink842.xml"/><Relationship Id="rId65" Type="http://schemas.openxmlformats.org/officeDocument/2006/relationships/image" Target="../media/image846.png"/><Relationship Id="rId86" Type="http://schemas.openxmlformats.org/officeDocument/2006/relationships/customXml" Target="../ink/ink863.xml"/><Relationship Id="rId130" Type="http://schemas.openxmlformats.org/officeDocument/2006/relationships/customXml" Target="../ink/ink885.xml"/><Relationship Id="rId151" Type="http://schemas.openxmlformats.org/officeDocument/2006/relationships/image" Target="../media/image889.png"/><Relationship Id="rId172" Type="http://schemas.openxmlformats.org/officeDocument/2006/relationships/customXml" Target="../ink/ink906.xml"/><Relationship Id="rId193" Type="http://schemas.openxmlformats.org/officeDocument/2006/relationships/image" Target="../media/image910.png"/><Relationship Id="rId13" Type="http://schemas.openxmlformats.org/officeDocument/2006/relationships/image" Target="../media/image820.png"/><Relationship Id="rId109" Type="http://schemas.openxmlformats.org/officeDocument/2006/relationships/image" Target="../media/image868.png"/><Relationship Id="rId34" Type="http://schemas.openxmlformats.org/officeDocument/2006/relationships/customXml" Target="../ink/ink837.xml"/><Relationship Id="rId55" Type="http://schemas.openxmlformats.org/officeDocument/2006/relationships/image" Target="../media/image841.png"/><Relationship Id="rId76" Type="http://schemas.openxmlformats.org/officeDocument/2006/relationships/customXml" Target="../ink/ink858.xml"/><Relationship Id="rId97" Type="http://schemas.openxmlformats.org/officeDocument/2006/relationships/image" Target="../media/image862.png"/><Relationship Id="rId120" Type="http://schemas.openxmlformats.org/officeDocument/2006/relationships/customXml" Target="../ink/ink880.xml"/><Relationship Id="rId141" Type="http://schemas.openxmlformats.org/officeDocument/2006/relationships/image" Target="../media/image884.png"/><Relationship Id="rId7" Type="http://schemas.openxmlformats.org/officeDocument/2006/relationships/image" Target="../media/image817.png"/><Relationship Id="rId162" Type="http://schemas.openxmlformats.org/officeDocument/2006/relationships/customXml" Target="../ink/ink901.xml"/><Relationship Id="rId183" Type="http://schemas.openxmlformats.org/officeDocument/2006/relationships/image" Target="../media/image905.png"/><Relationship Id="rId24" Type="http://schemas.openxmlformats.org/officeDocument/2006/relationships/customXml" Target="../ink/ink832.xml"/><Relationship Id="rId40" Type="http://schemas.openxmlformats.org/officeDocument/2006/relationships/customXml" Target="../ink/ink840.xml"/><Relationship Id="rId45" Type="http://schemas.openxmlformats.org/officeDocument/2006/relationships/image" Target="../media/image836.png"/><Relationship Id="rId66" Type="http://schemas.openxmlformats.org/officeDocument/2006/relationships/customXml" Target="../ink/ink853.xml"/><Relationship Id="rId87" Type="http://schemas.openxmlformats.org/officeDocument/2006/relationships/image" Target="../media/image857.png"/><Relationship Id="rId110" Type="http://schemas.openxmlformats.org/officeDocument/2006/relationships/customXml" Target="../ink/ink875.xml"/><Relationship Id="rId115" Type="http://schemas.openxmlformats.org/officeDocument/2006/relationships/image" Target="../media/image871.png"/><Relationship Id="rId131" Type="http://schemas.openxmlformats.org/officeDocument/2006/relationships/image" Target="../media/image879.png"/><Relationship Id="rId136" Type="http://schemas.openxmlformats.org/officeDocument/2006/relationships/customXml" Target="../ink/ink888.xml"/><Relationship Id="rId157" Type="http://schemas.openxmlformats.org/officeDocument/2006/relationships/image" Target="../media/image892.png"/><Relationship Id="rId178" Type="http://schemas.openxmlformats.org/officeDocument/2006/relationships/customXml" Target="../ink/ink909.xml"/><Relationship Id="rId61" Type="http://schemas.openxmlformats.org/officeDocument/2006/relationships/image" Target="../media/image844.png"/><Relationship Id="rId82" Type="http://schemas.openxmlformats.org/officeDocument/2006/relationships/customXml" Target="../ink/ink861.xml"/><Relationship Id="rId152" Type="http://schemas.openxmlformats.org/officeDocument/2006/relationships/customXml" Target="../ink/ink896.xml"/><Relationship Id="rId173" Type="http://schemas.openxmlformats.org/officeDocument/2006/relationships/image" Target="../media/image900.png"/><Relationship Id="rId194" Type="http://schemas.openxmlformats.org/officeDocument/2006/relationships/customXml" Target="../ink/ink917.xml"/><Relationship Id="rId199" Type="http://schemas.openxmlformats.org/officeDocument/2006/relationships/image" Target="../media/image913.png"/><Relationship Id="rId203" Type="http://schemas.openxmlformats.org/officeDocument/2006/relationships/image" Target="../media/image915.png"/><Relationship Id="rId19" Type="http://schemas.openxmlformats.org/officeDocument/2006/relationships/image" Target="../media/image823.png"/><Relationship Id="rId14" Type="http://schemas.openxmlformats.org/officeDocument/2006/relationships/customXml" Target="../ink/ink827.xml"/><Relationship Id="rId30" Type="http://schemas.openxmlformats.org/officeDocument/2006/relationships/customXml" Target="../ink/ink835.xml"/><Relationship Id="rId35" Type="http://schemas.openxmlformats.org/officeDocument/2006/relationships/image" Target="../media/image831.png"/><Relationship Id="rId56" Type="http://schemas.openxmlformats.org/officeDocument/2006/relationships/customXml" Target="../ink/ink848.xml"/><Relationship Id="rId77" Type="http://schemas.openxmlformats.org/officeDocument/2006/relationships/image" Target="../media/image852.png"/><Relationship Id="rId100" Type="http://schemas.openxmlformats.org/officeDocument/2006/relationships/customXml" Target="../ink/ink870.xml"/><Relationship Id="rId105" Type="http://schemas.openxmlformats.org/officeDocument/2006/relationships/image" Target="../media/image866.png"/><Relationship Id="rId126" Type="http://schemas.openxmlformats.org/officeDocument/2006/relationships/customXml" Target="../ink/ink883.xml"/><Relationship Id="rId147" Type="http://schemas.openxmlformats.org/officeDocument/2006/relationships/image" Target="../media/image887.png"/><Relationship Id="rId168" Type="http://schemas.openxmlformats.org/officeDocument/2006/relationships/customXml" Target="../ink/ink904.xml"/><Relationship Id="rId8" Type="http://schemas.openxmlformats.org/officeDocument/2006/relationships/customXml" Target="../ink/ink824.xml"/><Relationship Id="rId51" Type="http://schemas.openxmlformats.org/officeDocument/2006/relationships/image" Target="../media/image839.png"/><Relationship Id="rId72" Type="http://schemas.openxmlformats.org/officeDocument/2006/relationships/customXml" Target="../ink/ink856.xml"/><Relationship Id="rId93" Type="http://schemas.openxmlformats.org/officeDocument/2006/relationships/image" Target="../media/image860.png"/><Relationship Id="rId98" Type="http://schemas.openxmlformats.org/officeDocument/2006/relationships/customXml" Target="../ink/ink869.xml"/><Relationship Id="rId121" Type="http://schemas.openxmlformats.org/officeDocument/2006/relationships/image" Target="../media/image874.png"/><Relationship Id="rId142" Type="http://schemas.openxmlformats.org/officeDocument/2006/relationships/customXml" Target="../ink/ink891.xml"/><Relationship Id="rId163" Type="http://schemas.openxmlformats.org/officeDocument/2006/relationships/image" Target="../media/image895.png"/><Relationship Id="rId184" Type="http://schemas.openxmlformats.org/officeDocument/2006/relationships/customXml" Target="../ink/ink912.xml"/><Relationship Id="rId189" Type="http://schemas.openxmlformats.org/officeDocument/2006/relationships/image" Target="../media/image908.png"/><Relationship Id="rId3" Type="http://schemas.openxmlformats.org/officeDocument/2006/relationships/image" Target="../media/image815.png"/><Relationship Id="rId25" Type="http://schemas.openxmlformats.org/officeDocument/2006/relationships/image" Target="../media/image826.png"/><Relationship Id="rId46" Type="http://schemas.openxmlformats.org/officeDocument/2006/relationships/customXml" Target="../ink/ink843.xml"/><Relationship Id="rId67" Type="http://schemas.openxmlformats.org/officeDocument/2006/relationships/image" Target="../media/image847.png"/><Relationship Id="rId116" Type="http://schemas.openxmlformats.org/officeDocument/2006/relationships/customXml" Target="../ink/ink878.xml"/><Relationship Id="rId137" Type="http://schemas.openxmlformats.org/officeDocument/2006/relationships/image" Target="../media/image882.png"/><Relationship Id="rId158" Type="http://schemas.openxmlformats.org/officeDocument/2006/relationships/customXml" Target="../ink/ink899.xml"/><Relationship Id="rId20" Type="http://schemas.openxmlformats.org/officeDocument/2006/relationships/customXml" Target="../ink/ink830.xml"/><Relationship Id="rId41" Type="http://schemas.openxmlformats.org/officeDocument/2006/relationships/image" Target="../media/image834.png"/><Relationship Id="rId62" Type="http://schemas.openxmlformats.org/officeDocument/2006/relationships/customXml" Target="../ink/ink851.xml"/><Relationship Id="rId83" Type="http://schemas.openxmlformats.org/officeDocument/2006/relationships/image" Target="../media/image855.png"/><Relationship Id="rId88" Type="http://schemas.openxmlformats.org/officeDocument/2006/relationships/customXml" Target="../ink/ink864.xml"/><Relationship Id="rId111" Type="http://schemas.openxmlformats.org/officeDocument/2006/relationships/image" Target="../media/image869.png"/><Relationship Id="rId132" Type="http://schemas.openxmlformats.org/officeDocument/2006/relationships/customXml" Target="../ink/ink886.xml"/><Relationship Id="rId153" Type="http://schemas.openxmlformats.org/officeDocument/2006/relationships/image" Target="../media/image890.png"/><Relationship Id="rId174" Type="http://schemas.openxmlformats.org/officeDocument/2006/relationships/customXml" Target="../ink/ink907.xml"/><Relationship Id="rId179" Type="http://schemas.openxmlformats.org/officeDocument/2006/relationships/image" Target="../media/image903.png"/><Relationship Id="rId195" Type="http://schemas.openxmlformats.org/officeDocument/2006/relationships/image" Target="../media/image911.png"/><Relationship Id="rId190" Type="http://schemas.openxmlformats.org/officeDocument/2006/relationships/customXml" Target="../ink/ink915.xml"/><Relationship Id="rId204" Type="http://schemas.openxmlformats.org/officeDocument/2006/relationships/customXml" Target="../ink/ink922.xml"/><Relationship Id="rId15" Type="http://schemas.openxmlformats.org/officeDocument/2006/relationships/image" Target="../media/image821.png"/><Relationship Id="rId36" Type="http://schemas.openxmlformats.org/officeDocument/2006/relationships/customXml" Target="../ink/ink838.xml"/><Relationship Id="rId57" Type="http://schemas.openxmlformats.org/officeDocument/2006/relationships/image" Target="../media/image842.png"/><Relationship Id="rId106" Type="http://schemas.openxmlformats.org/officeDocument/2006/relationships/customXml" Target="../ink/ink873.xml"/><Relationship Id="rId127" Type="http://schemas.openxmlformats.org/officeDocument/2006/relationships/image" Target="../media/image877.png"/><Relationship Id="rId10" Type="http://schemas.openxmlformats.org/officeDocument/2006/relationships/customXml" Target="../ink/ink825.xml"/><Relationship Id="rId31" Type="http://schemas.openxmlformats.org/officeDocument/2006/relationships/image" Target="../media/image829.png"/><Relationship Id="rId52" Type="http://schemas.openxmlformats.org/officeDocument/2006/relationships/customXml" Target="../ink/ink846.xml"/><Relationship Id="rId73" Type="http://schemas.openxmlformats.org/officeDocument/2006/relationships/image" Target="../media/image850.png"/><Relationship Id="rId78" Type="http://schemas.openxmlformats.org/officeDocument/2006/relationships/customXml" Target="../ink/ink859.xml"/><Relationship Id="rId94" Type="http://schemas.openxmlformats.org/officeDocument/2006/relationships/customXml" Target="../ink/ink867.xml"/><Relationship Id="rId99" Type="http://schemas.openxmlformats.org/officeDocument/2006/relationships/image" Target="../media/image863.png"/><Relationship Id="rId101" Type="http://schemas.openxmlformats.org/officeDocument/2006/relationships/image" Target="../media/image864.png"/><Relationship Id="rId122" Type="http://schemas.openxmlformats.org/officeDocument/2006/relationships/customXml" Target="../ink/ink881.xml"/><Relationship Id="rId143" Type="http://schemas.openxmlformats.org/officeDocument/2006/relationships/image" Target="../media/image885.png"/><Relationship Id="rId148" Type="http://schemas.openxmlformats.org/officeDocument/2006/relationships/customXml" Target="../ink/ink894.xml"/><Relationship Id="rId164" Type="http://schemas.openxmlformats.org/officeDocument/2006/relationships/customXml" Target="../ink/ink902.xml"/><Relationship Id="rId169" Type="http://schemas.openxmlformats.org/officeDocument/2006/relationships/image" Target="../media/image898.png"/><Relationship Id="rId185" Type="http://schemas.openxmlformats.org/officeDocument/2006/relationships/image" Target="../media/image906.png"/><Relationship Id="rId4" Type="http://schemas.openxmlformats.org/officeDocument/2006/relationships/customXml" Target="../ink/ink822.xml"/><Relationship Id="rId9" Type="http://schemas.openxmlformats.org/officeDocument/2006/relationships/image" Target="../media/image818.png"/><Relationship Id="rId180" Type="http://schemas.openxmlformats.org/officeDocument/2006/relationships/customXml" Target="../ink/ink910.xml"/><Relationship Id="rId26" Type="http://schemas.openxmlformats.org/officeDocument/2006/relationships/customXml" Target="../ink/ink833.xml"/><Relationship Id="rId47" Type="http://schemas.openxmlformats.org/officeDocument/2006/relationships/image" Target="../media/image837.png"/><Relationship Id="rId68" Type="http://schemas.openxmlformats.org/officeDocument/2006/relationships/customXml" Target="../ink/ink854.xml"/><Relationship Id="rId89" Type="http://schemas.openxmlformats.org/officeDocument/2006/relationships/image" Target="../media/image858.png"/><Relationship Id="rId112" Type="http://schemas.openxmlformats.org/officeDocument/2006/relationships/customXml" Target="../ink/ink876.xml"/><Relationship Id="rId133" Type="http://schemas.openxmlformats.org/officeDocument/2006/relationships/image" Target="../media/image880.png"/><Relationship Id="rId154" Type="http://schemas.openxmlformats.org/officeDocument/2006/relationships/customXml" Target="../ink/ink897.xml"/><Relationship Id="rId175" Type="http://schemas.openxmlformats.org/officeDocument/2006/relationships/image" Target="../media/image901.png"/><Relationship Id="rId196" Type="http://schemas.openxmlformats.org/officeDocument/2006/relationships/customXml" Target="../ink/ink918.xml"/><Relationship Id="rId200" Type="http://schemas.openxmlformats.org/officeDocument/2006/relationships/customXml" Target="../ink/ink920.xml"/><Relationship Id="rId16" Type="http://schemas.openxmlformats.org/officeDocument/2006/relationships/customXml" Target="../ink/ink828.xml"/><Relationship Id="rId37" Type="http://schemas.openxmlformats.org/officeDocument/2006/relationships/image" Target="../media/image832.png"/><Relationship Id="rId58" Type="http://schemas.openxmlformats.org/officeDocument/2006/relationships/customXml" Target="../ink/ink849.xml"/><Relationship Id="rId79" Type="http://schemas.openxmlformats.org/officeDocument/2006/relationships/image" Target="../media/image853.png"/><Relationship Id="rId102" Type="http://schemas.openxmlformats.org/officeDocument/2006/relationships/customXml" Target="../ink/ink871.xml"/><Relationship Id="rId123" Type="http://schemas.openxmlformats.org/officeDocument/2006/relationships/image" Target="../media/image875.png"/><Relationship Id="rId144" Type="http://schemas.openxmlformats.org/officeDocument/2006/relationships/customXml" Target="../ink/ink892.xml"/><Relationship Id="rId90" Type="http://schemas.openxmlformats.org/officeDocument/2006/relationships/customXml" Target="../ink/ink865.xml"/><Relationship Id="rId165" Type="http://schemas.openxmlformats.org/officeDocument/2006/relationships/image" Target="../media/image896.png"/><Relationship Id="rId186" Type="http://schemas.openxmlformats.org/officeDocument/2006/relationships/customXml" Target="../ink/ink913.xml"/><Relationship Id="rId27" Type="http://schemas.openxmlformats.org/officeDocument/2006/relationships/image" Target="../media/image827.png"/><Relationship Id="rId48" Type="http://schemas.openxmlformats.org/officeDocument/2006/relationships/customXml" Target="../ink/ink844.xml"/><Relationship Id="rId69" Type="http://schemas.openxmlformats.org/officeDocument/2006/relationships/image" Target="../media/image848.png"/><Relationship Id="rId113" Type="http://schemas.openxmlformats.org/officeDocument/2006/relationships/image" Target="../media/image870.png"/><Relationship Id="rId134" Type="http://schemas.openxmlformats.org/officeDocument/2006/relationships/customXml" Target="../ink/ink887.xml"/><Relationship Id="rId80" Type="http://schemas.openxmlformats.org/officeDocument/2006/relationships/customXml" Target="../ink/ink860.xml"/><Relationship Id="rId155" Type="http://schemas.openxmlformats.org/officeDocument/2006/relationships/image" Target="../media/image891.png"/><Relationship Id="rId176" Type="http://schemas.openxmlformats.org/officeDocument/2006/relationships/customXml" Target="../ink/ink908.xml"/><Relationship Id="rId197" Type="http://schemas.openxmlformats.org/officeDocument/2006/relationships/image" Target="../media/image912.png"/><Relationship Id="rId201" Type="http://schemas.openxmlformats.org/officeDocument/2006/relationships/image" Target="../media/image914.png"/><Relationship Id="rId17" Type="http://schemas.openxmlformats.org/officeDocument/2006/relationships/image" Target="../media/image822.png"/><Relationship Id="rId38" Type="http://schemas.openxmlformats.org/officeDocument/2006/relationships/customXml" Target="../ink/ink839.xml"/><Relationship Id="rId59" Type="http://schemas.openxmlformats.org/officeDocument/2006/relationships/image" Target="../media/image843.png"/><Relationship Id="rId103" Type="http://schemas.openxmlformats.org/officeDocument/2006/relationships/image" Target="../media/image865.png"/><Relationship Id="rId124" Type="http://schemas.openxmlformats.org/officeDocument/2006/relationships/customXml" Target="../ink/ink882.xml"/><Relationship Id="rId70" Type="http://schemas.openxmlformats.org/officeDocument/2006/relationships/customXml" Target="../ink/ink855.xml"/><Relationship Id="rId91" Type="http://schemas.openxmlformats.org/officeDocument/2006/relationships/image" Target="../media/image859.png"/><Relationship Id="rId145" Type="http://schemas.openxmlformats.org/officeDocument/2006/relationships/image" Target="../media/image886.png"/><Relationship Id="rId166" Type="http://schemas.openxmlformats.org/officeDocument/2006/relationships/customXml" Target="../ink/ink903.xml"/><Relationship Id="rId187" Type="http://schemas.openxmlformats.org/officeDocument/2006/relationships/image" Target="../media/image907.png"/><Relationship Id="rId1" Type="http://schemas.openxmlformats.org/officeDocument/2006/relationships/slideLayout" Target="../slideLayouts/slideLayout13.xml"/><Relationship Id="rId28" Type="http://schemas.openxmlformats.org/officeDocument/2006/relationships/customXml" Target="../ink/ink834.xml"/><Relationship Id="rId49" Type="http://schemas.openxmlformats.org/officeDocument/2006/relationships/image" Target="../media/image838.png"/><Relationship Id="rId114" Type="http://schemas.openxmlformats.org/officeDocument/2006/relationships/customXml" Target="../ink/ink877.xml"/><Relationship Id="rId60" Type="http://schemas.openxmlformats.org/officeDocument/2006/relationships/customXml" Target="../ink/ink850.xml"/><Relationship Id="rId81" Type="http://schemas.openxmlformats.org/officeDocument/2006/relationships/image" Target="../media/image854.png"/><Relationship Id="rId135" Type="http://schemas.openxmlformats.org/officeDocument/2006/relationships/image" Target="../media/image881.png"/><Relationship Id="rId156" Type="http://schemas.openxmlformats.org/officeDocument/2006/relationships/customXml" Target="../ink/ink898.xml"/><Relationship Id="rId177" Type="http://schemas.openxmlformats.org/officeDocument/2006/relationships/image" Target="../media/image902.png"/><Relationship Id="rId198" Type="http://schemas.openxmlformats.org/officeDocument/2006/relationships/customXml" Target="../ink/ink919.xml"/><Relationship Id="rId202" Type="http://schemas.openxmlformats.org/officeDocument/2006/relationships/customXml" Target="../ink/ink921.xml"/><Relationship Id="rId18" Type="http://schemas.openxmlformats.org/officeDocument/2006/relationships/customXml" Target="../ink/ink829.xml"/><Relationship Id="rId39" Type="http://schemas.openxmlformats.org/officeDocument/2006/relationships/image" Target="../media/image833.png"/><Relationship Id="rId50" Type="http://schemas.openxmlformats.org/officeDocument/2006/relationships/customXml" Target="../ink/ink845.xml"/><Relationship Id="rId104" Type="http://schemas.openxmlformats.org/officeDocument/2006/relationships/customXml" Target="../ink/ink872.xml"/><Relationship Id="rId125" Type="http://schemas.openxmlformats.org/officeDocument/2006/relationships/image" Target="../media/image876.png"/><Relationship Id="rId146" Type="http://schemas.openxmlformats.org/officeDocument/2006/relationships/customXml" Target="../ink/ink893.xml"/><Relationship Id="rId167" Type="http://schemas.openxmlformats.org/officeDocument/2006/relationships/image" Target="../media/image897.png"/><Relationship Id="rId188" Type="http://schemas.openxmlformats.org/officeDocument/2006/relationships/customXml" Target="../ink/ink914.xml"/><Relationship Id="rId71" Type="http://schemas.openxmlformats.org/officeDocument/2006/relationships/image" Target="../media/image849.png"/><Relationship Id="rId92" Type="http://schemas.openxmlformats.org/officeDocument/2006/relationships/customXml" Target="../ink/ink866.xml"/><Relationship Id="rId2" Type="http://schemas.openxmlformats.org/officeDocument/2006/relationships/customXml" Target="../ink/ink821.xml"/><Relationship Id="rId29" Type="http://schemas.openxmlformats.org/officeDocument/2006/relationships/image" Target="../media/image8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0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17" Type="http://schemas.openxmlformats.org/officeDocument/2006/relationships/image" Target="../media/image975.png"/><Relationship Id="rId21" Type="http://schemas.openxmlformats.org/officeDocument/2006/relationships/image" Target="../media/image927.png"/><Relationship Id="rId42" Type="http://schemas.openxmlformats.org/officeDocument/2006/relationships/customXml" Target="../ink/ink943.xml"/><Relationship Id="rId63" Type="http://schemas.openxmlformats.org/officeDocument/2006/relationships/image" Target="../media/image948.png"/><Relationship Id="rId84" Type="http://schemas.openxmlformats.org/officeDocument/2006/relationships/customXml" Target="../ink/ink964.xml"/><Relationship Id="rId138" Type="http://schemas.openxmlformats.org/officeDocument/2006/relationships/customXml" Target="../ink/ink991.xml"/><Relationship Id="rId159" Type="http://schemas.openxmlformats.org/officeDocument/2006/relationships/image" Target="../media/image996.png"/><Relationship Id="rId170" Type="http://schemas.openxmlformats.org/officeDocument/2006/relationships/customXml" Target="../ink/ink1007.xml"/><Relationship Id="rId107" Type="http://schemas.openxmlformats.org/officeDocument/2006/relationships/image" Target="../media/image970.png"/><Relationship Id="rId11" Type="http://schemas.openxmlformats.org/officeDocument/2006/relationships/image" Target="../media/image922.png"/><Relationship Id="rId32" Type="http://schemas.openxmlformats.org/officeDocument/2006/relationships/customXml" Target="../ink/ink938.xml"/><Relationship Id="rId53" Type="http://schemas.openxmlformats.org/officeDocument/2006/relationships/image" Target="../media/image943.png"/><Relationship Id="rId74" Type="http://schemas.openxmlformats.org/officeDocument/2006/relationships/customXml" Target="../ink/ink959.xml"/><Relationship Id="rId128" Type="http://schemas.openxmlformats.org/officeDocument/2006/relationships/customXml" Target="../ink/ink986.xml"/><Relationship Id="rId149" Type="http://schemas.openxmlformats.org/officeDocument/2006/relationships/image" Target="../media/image991.png"/><Relationship Id="rId5" Type="http://schemas.openxmlformats.org/officeDocument/2006/relationships/image" Target="../media/image919.png"/><Relationship Id="rId95" Type="http://schemas.openxmlformats.org/officeDocument/2006/relationships/image" Target="../media/image964.png"/><Relationship Id="rId160" Type="http://schemas.openxmlformats.org/officeDocument/2006/relationships/customXml" Target="../ink/ink1002.xml"/><Relationship Id="rId22" Type="http://schemas.openxmlformats.org/officeDocument/2006/relationships/customXml" Target="../ink/ink933.xml"/><Relationship Id="rId43" Type="http://schemas.openxmlformats.org/officeDocument/2006/relationships/image" Target="../media/image938.png"/><Relationship Id="rId64" Type="http://schemas.openxmlformats.org/officeDocument/2006/relationships/customXml" Target="../ink/ink954.xml"/><Relationship Id="rId118" Type="http://schemas.openxmlformats.org/officeDocument/2006/relationships/customXml" Target="../ink/ink981.xml"/><Relationship Id="rId139" Type="http://schemas.openxmlformats.org/officeDocument/2006/relationships/image" Target="../media/image986.png"/><Relationship Id="rId85" Type="http://schemas.openxmlformats.org/officeDocument/2006/relationships/image" Target="../media/image959.png"/><Relationship Id="rId150" Type="http://schemas.openxmlformats.org/officeDocument/2006/relationships/customXml" Target="../ink/ink997.xml"/><Relationship Id="rId171" Type="http://schemas.openxmlformats.org/officeDocument/2006/relationships/image" Target="../media/image1002.png"/><Relationship Id="rId12" Type="http://schemas.openxmlformats.org/officeDocument/2006/relationships/customXml" Target="../ink/ink928.xml"/><Relationship Id="rId33" Type="http://schemas.openxmlformats.org/officeDocument/2006/relationships/image" Target="../media/image933.png"/><Relationship Id="rId108" Type="http://schemas.openxmlformats.org/officeDocument/2006/relationships/customXml" Target="../ink/ink976.xml"/><Relationship Id="rId129" Type="http://schemas.openxmlformats.org/officeDocument/2006/relationships/image" Target="../media/image981.png"/><Relationship Id="rId54" Type="http://schemas.openxmlformats.org/officeDocument/2006/relationships/customXml" Target="../ink/ink949.xml"/><Relationship Id="rId70" Type="http://schemas.openxmlformats.org/officeDocument/2006/relationships/customXml" Target="../ink/ink957.xml"/><Relationship Id="rId75" Type="http://schemas.openxmlformats.org/officeDocument/2006/relationships/image" Target="../media/image954.png"/><Relationship Id="rId91" Type="http://schemas.openxmlformats.org/officeDocument/2006/relationships/image" Target="../media/image962.png"/><Relationship Id="rId96" Type="http://schemas.openxmlformats.org/officeDocument/2006/relationships/customXml" Target="../ink/ink970.xml"/><Relationship Id="rId140" Type="http://schemas.openxmlformats.org/officeDocument/2006/relationships/customXml" Target="../ink/ink992.xml"/><Relationship Id="rId145" Type="http://schemas.openxmlformats.org/officeDocument/2006/relationships/image" Target="../media/image989.png"/><Relationship Id="rId161" Type="http://schemas.openxmlformats.org/officeDocument/2006/relationships/image" Target="../media/image997.png"/><Relationship Id="rId166" Type="http://schemas.openxmlformats.org/officeDocument/2006/relationships/customXml" Target="../ink/ink1005.xml"/><Relationship Id="rId1" Type="http://schemas.openxmlformats.org/officeDocument/2006/relationships/slideLayout" Target="../slideLayouts/slideLayout13.xml"/><Relationship Id="rId6" Type="http://schemas.openxmlformats.org/officeDocument/2006/relationships/customXml" Target="../ink/ink925.xml"/><Relationship Id="rId23" Type="http://schemas.openxmlformats.org/officeDocument/2006/relationships/image" Target="../media/image928.png"/><Relationship Id="rId28" Type="http://schemas.openxmlformats.org/officeDocument/2006/relationships/customXml" Target="../ink/ink936.xml"/><Relationship Id="rId49" Type="http://schemas.openxmlformats.org/officeDocument/2006/relationships/image" Target="../media/image941.png"/><Relationship Id="rId114" Type="http://schemas.openxmlformats.org/officeDocument/2006/relationships/customXml" Target="../ink/ink979.xml"/><Relationship Id="rId119" Type="http://schemas.openxmlformats.org/officeDocument/2006/relationships/image" Target="../media/image976.png"/><Relationship Id="rId44" Type="http://schemas.openxmlformats.org/officeDocument/2006/relationships/customXml" Target="../ink/ink944.xml"/><Relationship Id="rId60" Type="http://schemas.openxmlformats.org/officeDocument/2006/relationships/customXml" Target="../ink/ink952.xml"/><Relationship Id="rId65" Type="http://schemas.openxmlformats.org/officeDocument/2006/relationships/image" Target="../media/image949.png"/><Relationship Id="rId81" Type="http://schemas.openxmlformats.org/officeDocument/2006/relationships/image" Target="../media/image957.png"/><Relationship Id="rId86" Type="http://schemas.openxmlformats.org/officeDocument/2006/relationships/customXml" Target="../ink/ink965.xml"/><Relationship Id="rId130" Type="http://schemas.openxmlformats.org/officeDocument/2006/relationships/customXml" Target="../ink/ink987.xml"/><Relationship Id="rId135" Type="http://schemas.openxmlformats.org/officeDocument/2006/relationships/image" Target="../media/image984.png"/><Relationship Id="rId151" Type="http://schemas.openxmlformats.org/officeDocument/2006/relationships/image" Target="../media/image992.png"/><Relationship Id="rId156" Type="http://schemas.openxmlformats.org/officeDocument/2006/relationships/customXml" Target="../ink/ink1000.xml"/><Relationship Id="rId13" Type="http://schemas.openxmlformats.org/officeDocument/2006/relationships/image" Target="../media/image923.png"/><Relationship Id="rId18" Type="http://schemas.openxmlformats.org/officeDocument/2006/relationships/customXml" Target="../ink/ink931.xml"/><Relationship Id="rId39" Type="http://schemas.openxmlformats.org/officeDocument/2006/relationships/image" Target="../media/image936.png"/><Relationship Id="rId109" Type="http://schemas.openxmlformats.org/officeDocument/2006/relationships/image" Target="../media/image971.png"/><Relationship Id="rId34" Type="http://schemas.openxmlformats.org/officeDocument/2006/relationships/customXml" Target="../ink/ink939.xml"/><Relationship Id="rId50" Type="http://schemas.openxmlformats.org/officeDocument/2006/relationships/customXml" Target="../ink/ink947.xml"/><Relationship Id="rId55" Type="http://schemas.openxmlformats.org/officeDocument/2006/relationships/image" Target="../media/image944.png"/><Relationship Id="rId76" Type="http://schemas.openxmlformats.org/officeDocument/2006/relationships/customXml" Target="../ink/ink960.xml"/><Relationship Id="rId97" Type="http://schemas.openxmlformats.org/officeDocument/2006/relationships/image" Target="../media/image965.png"/><Relationship Id="rId104" Type="http://schemas.openxmlformats.org/officeDocument/2006/relationships/customXml" Target="../ink/ink974.xml"/><Relationship Id="rId120" Type="http://schemas.openxmlformats.org/officeDocument/2006/relationships/customXml" Target="../ink/ink982.xml"/><Relationship Id="rId125" Type="http://schemas.openxmlformats.org/officeDocument/2006/relationships/image" Target="../media/image979.png"/><Relationship Id="rId141" Type="http://schemas.openxmlformats.org/officeDocument/2006/relationships/image" Target="../media/image987.png"/><Relationship Id="rId146" Type="http://schemas.openxmlformats.org/officeDocument/2006/relationships/customXml" Target="../ink/ink995.xml"/><Relationship Id="rId167" Type="http://schemas.openxmlformats.org/officeDocument/2006/relationships/image" Target="../media/image1000.png"/><Relationship Id="rId7" Type="http://schemas.openxmlformats.org/officeDocument/2006/relationships/image" Target="../media/image920.png"/><Relationship Id="rId71" Type="http://schemas.openxmlformats.org/officeDocument/2006/relationships/image" Target="../media/image952.png"/><Relationship Id="rId92" Type="http://schemas.openxmlformats.org/officeDocument/2006/relationships/customXml" Target="../ink/ink968.xml"/><Relationship Id="rId162" Type="http://schemas.openxmlformats.org/officeDocument/2006/relationships/customXml" Target="../ink/ink1003.xml"/><Relationship Id="rId2" Type="http://schemas.openxmlformats.org/officeDocument/2006/relationships/customXml" Target="../ink/ink923.xml"/><Relationship Id="rId29" Type="http://schemas.openxmlformats.org/officeDocument/2006/relationships/image" Target="../media/image931.png"/><Relationship Id="rId24" Type="http://schemas.openxmlformats.org/officeDocument/2006/relationships/customXml" Target="../ink/ink934.xml"/><Relationship Id="rId40" Type="http://schemas.openxmlformats.org/officeDocument/2006/relationships/customXml" Target="../ink/ink942.xml"/><Relationship Id="rId45" Type="http://schemas.openxmlformats.org/officeDocument/2006/relationships/image" Target="../media/image939.png"/><Relationship Id="rId66" Type="http://schemas.openxmlformats.org/officeDocument/2006/relationships/customXml" Target="../ink/ink955.xml"/><Relationship Id="rId87" Type="http://schemas.openxmlformats.org/officeDocument/2006/relationships/image" Target="../media/image960.png"/><Relationship Id="rId110" Type="http://schemas.openxmlformats.org/officeDocument/2006/relationships/customXml" Target="../ink/ink977.xml"/><Relationship Id="rId115" Type="http://schemas.openxmlformats.org/officeDocument/2006/relationships/image" Target="../media/image974.png"/><Relationship Id="rId131" Type="http://schemas.openxmlformats.org/officeDocument/2006/relationships/image" Target="../media/image982.png"/><Relationship Id="rId136" Type="http://schemas.openxmlformats.org/officeDocument/2006/relationships/customXml" Target="../ink/ink990.xml"/><Relationship Id="rId157" Type="http://schemas.openxmlformats.org/officeDocument/2006/relationships/image" Target="../media/image995.png"/><Relationship Id="rId61" Type="http://schemas.openxmlformats.org/officeDocument/2006/relationships/image" Target="../media/image947.png"/><Relationship Id="rId82" Type="http://schemas.openxmlformats.org/officeDocument/2006/relationships/customXml" Target="../ink/ink963.xml"/><Relationship Id="rId152" Type="http://schemas.openxmlformats.org/officeDocument/2006/relationships/customXml" Target="../ink/ink998.xml"/><Relationship Id="rId19" Type="http://schemas.openxmlformats.org/officeDocument/2006/relationships/image" Target="../media/image926.png"/><Relationship Id="rId14" Type="http://schemas.openxmlformats.org/officeDocument/2006/relationships/customXml" Target="../ink/ink929.xml"/><Relationship Id="rId30" Type="http://schemas.openxmlformats.org/officeDocument/2006/relationships/customXml" Target="../ink/ink937.xml"/><Relationship Id="rId35" Type="http://schemas.openxmlformats.org/officeDocument/2006/relationships/image" Target="../media/image934.png"/><Relationship Id="rId56" Type="http://schemas.openxmlformats.org/officeDocument/2006/relationships/customXml" Target="../ink/ink950.xml"/><Relationship Id="rId77" Type="http://schemas.openxmlformats.org/officeDocument/2006/relationships/image" Target="../media/image955.png"/><Relationship Id="rId100" Type="http://schemas.openxmlformats.org/officeDocument/2006/relationships/customXml" Target="../ink/ink972.xml"/><Relationship Id="rId105" Type="http://schemas.openxmlformats.org/officeDocument/2006/relationships/image" Target="../media/image969.png"/><Relationship Id="rId126" Type="http://schemas.openxmlformats.org/officeDocument/2006/relationships/customXml" Target="../ink/ink985.xml"/><Relationship Id="rId147" Type="http://schemas.openxmlformats.org/officeDocument/2006/relationships/image" Target="../media/image990.png"/><Relationship Id="rId168" Type="http://schemas.openxmlformats.org/officeDocument/2006/relationships/customXml" Target="../ink/ink1006.xml"/><Relationship Id="rId8" Type="http://schemas.openxmlformats.org/officeDocument/2006/relationships/customXml" Target="../ink/ink926.xml"/><Relationship Id="rId51" Type="http://schemas.openxmlformats.org/officeDocument/2006/relationships/image" Target="../media/image942.png"/><Relationship Id="rId72" Type="http://schemas.openxmlformats.org/officeDocument/2006/relationships/customXml" Target="../ink/ink958.xml"/><Relationship Id="rId93" Type="http://schemas.openxmlformats.org/officeDocument/2006/relationships/image" Target="../media/image963.png"/><Relationship Id="rId98" Type="http://schemas.openxmlformats.org/officeDocument/2006/relationships/customXml" Target="../ink/ink971.xml"/><Relationship Id="rId121" Type="http://schemas.openxmlformats.org/officeDocument/2006/relationships/image" Target="../media/image977.png"/><Relationship Id="rId142" Type="http://schemas.openxmlformats.org/officeDocument/2006/relationships/customXml" Target="../ink/ink993.xml"/><Relationship Id="rId163" Type="http://schemas.openxmlformats.org/officeDocument/2006/relationships/image" Target="../media/image998.png"/><Relationship Id="rId3" Type="http://schemas.openxmlformats.org/officeDocument/2006/relationships/image" Target="../media/image918.png"/><Relationship Id="rId25" Type="http://schemas.openxmlformats.org/officeDocument/2006/relationships/image" Target="../media/image929.png"/><Relationship Id="rId46" Type="http://schemas.openxmlformats.org/officeDocument/2006/relationships/customXml" Target="../ink/ink945.xml"/><Relationship Id="rId67" Type="http://schemas.openxmlformats.org/officeDocument/2006/relationships/image" Target="../media/image950.png"/><Relationship Id="rId116" Type="http://schemas.openxmlformats.org/officeDocument/2006/relationships/customXml" Target="../ink/ink980.xml"/><Relationship Id="rId137" Type="http://schemas.openxmlformats.org/officeDocument/2006/relationships/image" Target="../media/image985.png"/><Relationship Id="rId158" Type="http://schemas.openxmlformats.org/officeDocument/2006/relationships/customXml" Target="../ink/ink1001.xml"/><Relationship Id="rId20" Type="http://schemas.openxmlformats.org/officeDocument/2006/relationships/customXml" Target="../ink/ink932.xml"/><Relationship Id="rId41" Type="http://schemas.openxmlformats.org/officeDocument/2006/relationships/image" Target="../media/image937.png"/><Relationship Id="rId62" Type="http://schemas.openxmlformats.org/officeDocument/2006/relationships/customXml" Target="../ink/ink953.xml"/><Relationship Id="rId83" Type="http://schemas.openxmlformats.org/officeDocument/2006/relationships/image" Target="../media/image958.png"/><Relationship Id="rId88" Type="http://schemas.openxmlformats.org/officeDocument/2006/relationships/customXml" Target="../ink/ink966.xml"/><Relationship Id="rId111" Type="http://schemas.openxmlformats.org/officeDocument/2006/relationships/image" Target="../media/image972.png"/><Relationship Id="rId132" Type="http://schemas.openxmlformats.org/officeDocument/2006/relationships/customXml" Target="../ink/ink988.xml"/><Relationship Id="rId153" Type="http://schemas.openxmlformats.org/officeDocument/2006/relationships/image" Target="../media/image993.png"/><Relationship Id="rId15" Type="http://schemas.openxmlformats.org/officeDocument/2006/relationships/image" Target="../media/image924.png"/><Relationship Id="rId36" Type="http://schemas.openxmlformats.org/officeDocument/2006/relationships/customXml" Target="../ink/ink940.xml"/><Relationship Id="rId57" Type="http://schemas.openxmlformats.org/officeDocument/2006/relationships/image" Target="../media/image945.png"/><Relationship Id="rId106" Type="http://schemas.openxmlformats.org/officeDocument/2006/relationships/customXml" Target="../ink/ink975.xml"/><Relationship Id="rId127" Type="http://schemas.openxmlformats.org/officeDocument/2006/relationships/image" Target="../media/image980.png"/><Relationship Id="rId10" Type="http://schemas.openxmlformats.org/officeDocument/2006/relationships/customXml" Target="../ink/ink927.xml"/><Relationship Id="rId31" Type="http://schemas.openxmlformats.org/officeDocument/2006/relationships/image" Target="../media/image932.png"/><Relationship Id="rId52" Type="http://schemas.openxmlformats.org/officeDocument/2006/relationships/customXml" Target="../ink/ink948.xml"/><Relationship Id="rId73" Type="http://schemas.openxmlformats.org/officeDocument/2006/relationships/image" Target="../media/image953.png"/><Relationship Id="rId78" Type="http://schemas.openxmlformats.org/officeDocument/2006/relationships/customXml" Target="../ink/ink961.xml"/><Relationship Id="rId94" Type="http://schemas.openxmlformats.org/officeDocument/2006/relationships/customXml" Target="../ink/ink969.xml"/><Relationship Id="rId99" Type="http://schemas.openxmlformats.org/officeDocument/2006/relationships/image" Target="../media/image966.png"/><Relationship Id="rId101" Type="http://schemas.openxmlformats.org/officeDocument/2006/relationships/image" Target="../media/image967.png"/><Relationship Id="rId122" Type="http://schemas.openxmlformats.org/officeDocument/2006/relationships/customXml" Target="../ink/ink983.xml"/><Relationship Id="rId143" Type="http://schemas.openxmlformats.org/officeDocument/2006/relationships/image" Target="../media/image988.png"/><Relationship Id="rId148" Type="http://schemas.openxmlformats.org/officeDocument/2006/relationships/customXml" Target="../ink/ink996.xml"/><Relationship Id="rId164" Type="http://schemas.openxmlformats.org/officeDocument/2006/relationships/customXml" Target="../ink/ink1004.xml"/><Relationship Id="rId169" Type="http://schemas.openxmlformats.org/officeDocument/2006/relationships/image" Target="../media/image1001.png"/><Relationship Id="rId4" Type="http://schemas.openxmlformats.org/officeDocument/2006/relationships/customXml" Target="../ink/ink924.xml"/><Relationship Id="rId9" Type="http://schemas.openxmlformats.org/officeDocument/2006/relationships/image" Target="../media/image921.png"/><Relationship Id="rId26" Type="http://schemas.openxmlformats.org/officeDocument/2006/relationships/customXml" Target="../ink/ink935.xml"/><Relationship Id="rId47" Type="http://schemas.openxmlformats.org/officeDocument/2006/relationships/image" Target="../media/image940.png"/><Relationship Id="rId68" Type="http://schemas.openxmlformats.org/officeDocument/2006/relationships/customXml" Target="../ink/ink956.xml"/><Relationship Id="rId89" Type="http://schemas.openxmlformats.org/officeDocument/2006/relationships/image" Target="../media/image961.png"/><Relationship Id="rId112" Type="http://schemas.openxmlformats.org/officeDocument/2006/relationships/customXml" Target="../ink/ink978.xml"/><Relationship Id="rId133" Type="http://schemas.openxmlformats.org/officeDocument/2006/relationships/image" Target="../media/image983.png"/><Relationship Id="rId154" Type="http://schemas.openxmlformats.org/officeDocument/2006/relationships/customXml" Target="../ink/ink999.xml"/><Relationship Id="rId16" Type="http://schemas.openxmlformats.org/officeDocument/2006/relationships/customXml" Target="../ink/ink930.xml"/><Relationship Id="rId37" Type="http://schemas.openxmlformats.org/officeDocument/2006/relationships/image" Target="../media/image935.png"/><Relationship Id="rId58" Type="http://schemas.openxmlformats.org/officeDocument/2006/relationships/customXml" Target="../ink/ink951.xml"/><Relationship Id="rId79" Type="http://schemas.openxmlformats.org/officeDocument/2006/relationships/image" Target="../media/image956.png"/><Relationship Id="rId102" Type="http://schemas.openxmlformats.org/officeDocument/2006/relationships/customXml" Target="../ink/ink973.xml"/><Relationship Id="rId123" Type="http://schemas.openxmlformats.org/officeDocument/2006/relationships/image" Target="../media/image978.png"/><Relationship Id="rId144" Type="http://schemas.openxmlformats.org/officeDocument/2006/relationships/customXml" Target="../ink/ink994.xml"/><Relationship Id="rId90" Type="http://schemas.openxmlformats.org/officeDocument/2006/relationships/customXml" Target="../ink/ink967.xml"/><Relationship Id="rId165" Type="http://schemas.openxmlformats.org/officeDocument/2006/relationships/image" Target="../media/image999.png"/><Relationship Id="rId27" Type="http://schemas.openxmlformats.org/officeDocument/2006/relationships/image" Target="../media/image930.png"/><Relationship Id="rId48" Type="http://schemas.openxmlformats.org/officeDocument/2006/relationships/customXml" Target="../ink/ink946.xml"/><Relationship Id="rId69" Type="http://schemas.openxmlformats.org/officeDocument/2006/relationships/image" Target="../media/image951.png"/><Relationship Id="rId113" Type="http://schemas.openxmlformats.org/officeDocument/2006/relationships/image" Target="../media/image973.png"/><Relationship Id="rId134" Type="http://schemas.openxmlformats.org/officeDocument/2006/relationships/customXml" Target="../ink/ink989.xml"/><Relationship Id="rId80" Type="http://schemas.openxmlformats.org/officeDocument/2006/relationships/customXml" Target="../ink/ink962.xml"/><Relationship Id="rId155" Type="http://schemas.openxmlformats.org/officeDocument/2006/relationships/image" Target="../media/image994.png"/><Relationship Id="rId17" Type="http://schemas.openxmlformats.org/officeDocument/2006/relationships/image" Target="../media/image925.png"/><Relationship Id="rId38" Type="http://schemas.openxmlformats.org/officeDocument/2006/relationships/customXml" Target="../ink/ink941.xml"/><Relationship Id="rId59" Type="http://schemas.openxmlformats.org/officeDocument/2006/relationships/image" Target="../media/image946.png"/><Relationship Id="rId103" Type="http://schemas.openxmlformats.org/officeDocument/2006/relationships/image" Target="../media/image968.png"/><Relationship Id="rId124" Type="http://schemas.openxmlformats.org/officeDocument/2006/relationships/customXml" Target="../ink/ink984.xml"/></Relationships>
</file>

<file path=ppt/slides/_rels/slide19.xml.rels><?xml version="1.0" encoding="UTF-8" standalone="yes"?>
<Relationships xmlns="http://schemas.openxmlformats.org/package/2006/relationships"><Relationship Id="rId26" Type="http://schemas.openxmlformats.org/officeDocument/2006/relationships/customXml" Target="../ink/ink1020.xml"/><Relationship Id="rId21" Type="http://schemas.openxmlformats.org/officeDocument/2006/relationships/image" Target="../media/image1012.png"/><Relationship Id="rId42" Type="http://schemas.openxmlformats.org/officeDocument/2006/relationships/customXml" Target="../ink/ink1028.xml"/><Relationship Id="rId47" Type="http://schemas.openxmlformats.org/officeDocument/2006/relationships/image" Target="../media/image1025.png"/><Relationship Id="rId63" Type="http://schemas.openxmlformats.org/officeDocument/2006/relationships/image" Target="../media/image1033.png"/><Relationship Id="rId68" Type="http://schemas.openxmlformats.org/officeDocument/2006/relationships/customXml" Target="../ink/ink1041.xml"/><Relationship Id="rId84" Type="http://schemas.openxmlformats.org/officeDocument/2006/relationships/customXml" Target="../ink/ink1049.xml"/><Relationship Id="rId89" Type="http://schemas.openxmlformats.org/officeDocument/2006/relationships/image" Target="../media/image1046.png"/><Relationship Id="rId16" Type="http://schemas.openxmlformats.org/officeDocument/2006/relationships/customXml" Target="../ink/ink1015.xml"/><Relationship Id="rId11" Type="http://schemas.openxmlformats.org/officeDocument/2006/relationships/image" Target="../media/image1007.png"/><Relationship Id="rId32" Type="http://schemas.openxmlformats.org/officeDocument/2006/relationships/customXml" Target="../ink/ink1023.xml"/><Relationship Id="rId37" Type="http://schemas.openxmlformats.org/officeDocument/2006/relationships/image" Target="../media/image1020.png"/><Relationship Id="rId53" Type="http://schemas.openxmlformats.org/officeDocument/2006/relationships/image" Target="../media/image1028.png"/><Relationship Id="rId58" Type="http://schemas.openxmlformats.org/officeDocument/2006/relationships/customXml" Target="../ink/ink1036.xml"/><Relationship Id="rId74" Type="http://schemas.openxmlformats.org/officeDocument/2006/relationships/customXml" Target="../ink/ink1044.xml"/><Relationship Id="rId79" Type="http://schemas.openxmlformats.org/officeDocument/2006/relationships/image" Target="../media/image1041.png"/><Relationship Id="rId5" Type="http://schemas.openxmlformats.org/officeDocument/2006/relationships/image" Target="../media/image1004.png"/><Relationship Id="rId90" Type="http://schemas.openxmlformats.org/officeDocument/2006/relationships/customXml" Target="../ink/ink1052.xml"/><Relationship Id="rId95" Type="http://schemas.openxmlformats.org/officeDocument/2006/relationships/image" Target="../media/image1049.png"/><Relationship Id="rId22" Type="http://schemas.openxmlformats.org/officeDocument/2006/relationships/customXml" Target="../ink/ink1018.xml"/><Relationship Id="rId27" Type="http://schemas.openxmlformats.org/officeDocument/2006/relationships/image" Target="../media/image1015.png"/><Relationship Id="rId43" Type="http://schemas.openxmlformats.org/officeDocument/2006/relationships/image" Target="../media/image1023.png"/><Relationship Id="rId48" Type="http://schemas.openxmlformats.org/officeDocument/2006/relationships/customXml" Target="../ink/ink1031.xml"/><Relationship Id="rId64" Type="http://schemas.openxmlformats.org/officeDocument/2006/relationships/customXml" Target="../ink/ink1039.xml"/><Relationship Id="rId69" Type="http://schemas.openxmlformats.org/officeDocument/2006/relationships/image" Target="../media/image1036.png"/><Relationship Id="rId80" Type="http://schemas.openxmlformats.org/officeDocument/2006/relationships/customXml" Target="../ink/ink1047.xml"/><Relationship Id="rId85" Type="http://schemas.openxmlformats.org/officeDocument/2006/relationships/image" Target="../media/image1044.png"/><Relationship Id="rId12" Type="http://schemas.openxmlformats.org/officeDocument/2006/relationships/customXml" Target="../ink/ink1013.xml"/><Relationship Id="rId17" Type="http://schemas.openxmlformats.org/officeDocument/2006/relationships/image" Target="../media/image1010.png"/><Relationship Id="rId25" Type="http://schemas.openxmlformats.org/officeDocument/2006/relationships/image" Target="../media/image1014.png"/><Relationship Id="rId33" Type="http://schemas.openxmlformats.org/officeDocument/2006/relationships/image" Target="../media/image1018.png"/><Relationship Id="rId38" Type="http://schemas.openxmlformats.org/officeDocument/2006/relationships/customXml" Target="../ink/ink1026.xml"/><Relationship Id="rId46" Type="http://schemas.openxmlformats.org/officeDocument/2006/relationships/customXml" Target="../ink/ink1030.xml"/><Relationship Id="rId59" Type="http://schemas.openxmlformats.org/officeDocument/2006/relationships/image" Target="../media/image1031.png"/><Relationship Id="rId67" Type="http://schemas.openxmlformats.org/officeDocument/2006/relationships/image" Target="../media/image1035.png"/><Relationship Id="rId20" Type="http://schemas.openxmlformats.org/officeDocument/2006/relationships/customXml" Target="../ink/ink1017.xml"/><Relationship Id="rId41" Type="http://schemas.openxmlformats.org/officeDocument/2006/relationships/image" Target="../media/image1022.png"/><Relationship Id="rId54" Type="http://schemas.openxmlformats.org/officeDocument/2006/relationships/customXml" Target="../ink/ink1034.xml"/><Relationship Id="rId62" Type="http://schemas.openxmlformats.org/officeDocument/2006/relationships/customXml" Target="../ink/ink1038.xml"/><Relationship Id="rId70" Type="http://schemas.openxmlformats.org/officeDocument/2006/relationships/customXml" Target="../ink/ink1042.xml"/><Relationship Id="rId75" Type="http://schemas.openxmlformats.org/officeDocument/2006/relationships/image" Target="../media/image1039.png"/><Relationship Id="rId83" Type="http://schemas.openxmlformats.org/officeDocument/2006/relationships/image" Target="../media/image1043.png"/><Relationship Id="rId88" Type="http://schemas.openxmlformats.org/officeDocument/2006/relationships/customXml" Target="../ink/ink1051.xml"/><Relationship Id="rId91" Type="http://schemas.openxmlformats.org/officeDocument/2006/relationships/image" Target="../media/image1047.png"/><Relationship Id="rId96" Type="http://schemas.openxmlformats.org/officeDocument/2006/relationships/customXml" Target="../ink/ink1055.xml"/><Relationship Id="rId1" Type="http://schemas.openxmlformats.org/officeDocument/2006/relationships/slideLayout" Target="../slideLayouts/slideLayout13.xml"/><Relationship Id="rId6" Type="http://schemas.openxmlformats.org/officeDocument/2006/relationships/customXml" Target="../ink/ink1010.xml"/><Relationship Id="rId15" Type="http://schemas.openxmlformats.org/officeDocument/2006/relationships/image" Target="../media/image1009.png"/><Relationship Id="rId23" Type="http://schemas.openxmlformats.org/officeDocument/2006/relationships/image" Target="../media/image1013.png"/><Relationship Id="rId28" Type="http://schemas.openxmlformats.org/officeDocument/2006/relationships/customXml" Target="../ink/ink1021.xml"/><Relationship Id="rId36" Type="http://schemas.openxmlformats.org/officeDocument/2006/relationships/customXml" Target="../ink/ink1025.xml"/><Relationship Id="rId49" Type="http://schemas.openxmlformats.org/officeDocument/2006/relationships/image" Target="../media/image1026.png"/><Relationship Id="rId57" Type="http://schemas.openxmlformats.org/officeDocument/2006/relationships/image" Target="../media/image1030.png"/><Relationship Id="rId10" Type="http://schemas.openxmlformats.org/officeDocument/2006/relationships/customXml" Target="../ink/ink1012.xml"/><Relationship Id="rId31" Type="http://schemas.openxmlformats.org/officeDocument/2006/relationships/image" Target="../media/image1017.png"/><Relationship Id="rId44" Type="http://schemas.openxmlformats.org/officeDocument/2006/relationships/customXml" Target="../ink/ink1029.xml"/><Relationship Id="rId52" Type="http://schemas.openxmlformats.org/officeDocument/2006/relationships/customXml" Target="../ink/ink1033.xml"/><Relationship Id="rId60" Type="http://schemas.openxmlformats.org/officeDocument/2006/relationships/customXml" Target="../ink/ink1037.xml"/><Relationship Id="rId65" Type="http://schemas.openxmlformats.org/officeDocument/2006/relationships/image" Target="../media/image1034.png"/><Relationship Id="rId73" Type="http://schemas.openxmlformats.org/officeDocument/2006/relationships/image" Target="../media/image1038.png"/><Relationship Id="rId78" Type="http://schemas.openxmlformats.org/officeDocument/2006/relationships/customXml" Target="../ink/ink1046.xml"/><Relationship Id="rId81" Type="http://schemas.openxmlformats.org/officeDocument/2006/relationships/image" Target="../media/image1042.png"/><Relationship Id="rId86" Type="http://schemas.openxmlformats.org/officeDocument/2006/relationships/customXml" Target="../ink/ink1050.xml"/><Relationship Id="rId94" Type="http://schemas.openxmlformats.org/officeDocument/2006/relationships/customXml" Target="../ink/ink1054.xml"/><Relationship Id="rId99" Type="http://schemas.openxmlformats.org/officeDocument/2006/relationships/image" Target="../media/image1051.png"/><Relationship Id="rId101" Type="http://schemas.openxmlformats.org/officeDocument/2006/relationships/image" Target="../media/image1052.png"/><Relationship Id="rId4" Type="http://schemas.openxmlformats.org/officeDocument/2006/relationships/customXml" Target="../ink/ink1009.xml"/><Relationship Id="rId9" Type="http://schemas.openxmlformats.org/officeDocument/2006/relationships/image" Target="../media/image1006.png"/><Relationship Id="rId13" Type="http://schemas.openxmlformats.org/officeDocument/2006/relationships/image" Target="../media/image1008.png"/><Relationship Id="rId18" Type="http://schemas.openxmlformats.org/officeDocument/2006/relationships/customXml" Target="../ink/ink1016.xml"/><Relationship Id="rId39" Type="http://schemas.openxmlformats.org/officeDocument/2006/relationships/image" Target="../media/image1021.png"/><Relationship Id="rId34" Type="http://schemas.openxmlformats.org/officeDocument/2006/relationships/customXml" Target="../ink/ink1024.xml"/><Relationship Id="rId50" Type="http://schemas.openxmlformats.org/officeDocument/2006/relationships/customXml" Target="../ink/ink1032.xml"/><Relationship Id="rId55" Type="http://schemas.openxmlformats.org/officeDocument/2006/relationships/image" Target="../media/image1029.png"/><Relationship Id="rId76" Type="http://schemas.openxmlformats.org/officeDocument/2006/relationships/customXml" Target="../ink/ink1045.xml"/><Relationship Id="rId97" Type="http://schemas.openxmlformats.org/officeDocument/2006/relationships/image" Target="../media/image1050.png"/><Relationship Id="rId7" Type="http://schemas.openxmlformats.org/officeDocument/2006/relationships/image" Target="../media/image1005.png"/><Relationship Id="rId71" Type="http://schemas.openxmlformats.org/officeDocument/2006/relationships/image" Target="../media/image1037.png"/><Relationship Id="rId92" Type="http://schemas.openxmlformats.org/officeDocument/2006/relationships/customXml" Target="../ink/ink1053.xml"/><Relationship Id="rId2" Type="http://schemas.openxmlformats.org/officeDocument/2006/relationships/customXml" Target="../ink/ink1008.xml"/><Relationship Id="rId29" Type="http://schemas.openxmlformats.org/officeDocument/2006/relationships/image" Target="../media/image1016.png"/><Relationship Id="rId24" Type="http://schemas.openxmlformats.org/officeDocument/2006/relationships/customXml" Target="../ink/ink1019.xml"/><Relationship Id="rId40" Type="http://schemas.openxmlformats.org/officeDocument/2006/relationships/customXml" Target="../ink/ink1027.xml"/><Relationship Id="rId45" Type="http://schemas.openxmlformats.org/officeDocument/2006/relationships/image" Target="../media/image1024.png"/><Relationship Id="rId66" Type="http://schemas.openxmlformats.org/officeDocument/2006/relationships/customXml" Target="../ink/ink1040.xml"/><Relationship Id="rId87" Type="http://schemas.openxmlformats.org/officeDocument/2006/relationships/image" Target="../media/image1045.png"/><Relationship Id="rId61" Type="http://schemas.openxmlformats.org/officeDocument/2006/relationships/image" Target="../media/image1032.png"/><Relationship Id="rId82" Type="http://schemas.openxmlformats.org/officeDocument/2006/relationships/customXml" Target="../ink/ink1048.xml"/><Relationship Id="rId19" Type="http://schemas.openxmlformats.org/officeDocument/2006/relationships/image" Target="../media/image1011.png"/><Relationship Id="rId14" Type="http://schemas.openxmlformats.org/officeDocument/2006/relationships/customXml" Target="../ink/ink1014.xml"/><Relationship Id="rId30" Type="http://schemas.openxmlformats.org/officeDocument/2006/relationships/customXml" Target="../ink/ink1022.xml"/><Relationship Id="rId35" Type="http://schemas.openxmlformats.org/officeDocument/2006/relationships/image" Target="../media/image1019.png"/><Relationship Id="rId56" Type="http://schemas.openxmlformats.org/officeDocument/2006/relationships/customXml" Target="../ink/ink1035.xml"/><Relationship Id="rId77" Type="http://schemas.openxmlformats.org/officeDocument/2006/relationships/image" Target="../media/image1040.png"/><Relationship Id="rId100" Type="http://schemas.openxmlformats.org/officeDocument/2006/relationships/customXml" Target="../ink/ink1057.xml"/><Relationship Id="rId8" Type="http://schemas.openxmlformats.org/officeDocument/2006/relationships/customXml" Target="../ink/ink1011.xml"/><Relationship Id="rId51" Type="http://schemas.openxmlformats.org/officeDocument/2006/relationships/image" Target="../media/image1027.png"/><Relationship Id="rId72" Type="http://schemas.openxmlformats.org/officeDocument/2006/relationships/customXml" Target="../ink/ink1043.xml"/><Relationship Id="rId93" Type="http://schemas.openxmlformats.org/officeDocument/2006/relationships/image" Target="../media/image1048.png"/><Relationship Id="rId98" Type="http://schemas.openxmlformats.org/officeDocument/2006/relationships/customXml" Target="../ink/ink1056.xml"/><Relationship Id="rId3" Type="http://schemas.openxmlformats.org/officeDocument/2006/relationships/image" Target="../media/image1003.png"/></Relationships>
</file>

<file path=ppt/slides/_rels/slide2.xml.rels><?xml version="1.0" encoding="UTF-8" standalone="yes"?>
<Relationships xmlns="http://schemas.openxmlformats.org/package/2006/relationships"><Relationship Id="rId117" Type="http://schemas.openxmlformats.org/officeDocument/2006/relationships/image" Target="../media/image206.png"/><Relationship Id="rId299" Type="http://schemas.openxmlformats.org/officeDocument/2006/relationships/image" Target="../media/image297.png"/><Relationship Id="rId21" Type="http://schemas.openxmlformats.org/officeDocument/2006/relationships/image" Target="../media/image158.png"/><Relationship Id="rId63" Type="http://schemas.openxmlformats.org/officeDocument/2006/relationships/image" Target="../media/image179.png"/><Relationship Id="rId159" Type="http://schemas.openxmlformats.org/officeDocument/2006/relationships/image" Target="../media/image227.png"/><Relationship Id="rId324" Type="http://schemas.openxmlformats.org/officeDocument/2006/relationships/customXml" Target="../ink/ink308.xml"/><Relationship Id="rId170" Type="http://schemas.openxmlformats.org/officeDocument/2006/relationships/customXml" Target="../ink/ink231.xml"/><Relationship Id="rId226" Type="http://schemas.openxmlformats.org/officeDocument/2006/relationships/customXml" Target="../ink/ink259.xml"/><Relationship Id="rId268" Type="http://schemas.openxmlformats.org/officeDocument/2006/relationships/customXml" Target="../ink/ink280.xml"/><Relationship Id="rId32" Type="http://schemas.openxmlformats.org/officeDocument/2006/relationships/customXml" Target="../ink/ink162.xml"/><Relationship Id="rId74" Type="http://schemas.openxmlformats.org/officeDocument/2006/relationships/customXml" Target="../ink/ink183.xml"/><Relationship Id="rId128" Type="http://schemas.openxmlformats.org/officeDocument/2006/relationships/customXml" Target="../ink/ink210.xml"/><Relationship Id="rId5" Type="http://schemas.openxmlformats.org/officeDocument/2006/relationships/image" Target="../media/image150.png"/><Relationship Id="rId181" Type="http://schemas.openxmlformats.org/officeDocument/2006/relationships/image" Target="../media/image238.png"/><Relationship Id="rId237" Type="http://schemas.openxmlformats.org/officeDocument/2006/relationships/image" Target="../media/image266.png"/><Relationship Id="rId279" Type="http://schemas.openxmlformats.org/officeDocument/2006/relationships/image" Target="../media/image287.png"/><Relationship Id="rId43" Type="http://schemas.openxmlformats.org/officeDocument/2006/relationships/image" Target="../media/image169.png"/><Relationship Id="rId139" Type="http://schemas.openxmlformats.org/officeDocument/2006/relationships/image" Target="../media/image217.png"/><Relationship Id="rId290" Type="http://schemas.openxmlformats.org/officeDocument/2006/relationships/customXml" Target="../ink/ink291.xml"/><Relationship Id="rId304" Type="http://schemas.openxmlformats.org/officeDocument/2006/relationships/customXml" Target="../ink/ink298.xml"/><Relationship Id="rId85" Type="http://schemas.openxmlformats.org/officeDocument/2006/relationships/image" Target="../media/image190.png"/><Relationship Id="rId150" Type="http://schemas.openxmlformats.org/officeDocument/2006/relationships/customXml" Target="../ink/ink221.xml"/><Relationship Id="rId192" Type="http://schemas.openxmlformats.org/officeDocument/2006/relationships/customXml" Target="../ink/ink242.xml"/><Relationship Id="rId206" Type="http://schemas.openxmlformats.org/officeDocument/2006/relationships/customXml" Target="../ink/ink249.xml"/><Relationship Id="rId248" Type="http://schemas.openxmlformats.org/officeDocument/2006/relationships/customXml" Target="../ink/ink270.xml"/><Relationship Id="rId12" Type="http://schemas.openxmlformats.org/officeDocument/2006/relationships/customXml" Target="../ink/ink152.xml"/><Relationship Id="rId108" Type="http://schemas.openxmlformats.org/officeDocument/2006/relationships/customXml" Target="../ink/ink200.xml"/><Relationship Id="rId315" Type="http://schemas.openxmlformats.org/officeDocument/2006/relationships/image" Target="../media/image305.png"/><Relationship Id="rId54" Type="http://schemas.openxmlformats.org/officeDocument/2006/relationships/customXml" Target="../ink/ink173.xml"/><Relationship Id="rId96" Type="http://schemas.openxmlformats.org/officeDocument/2006/relationships/customXml" Target="../ink/ink194.xml"/><Relationship Id="rId161" Type="http://schemas.openxmlformats.org/officeDocument/2006/relationships/image" Target="../media/image228.png"/><Relationship Id="rId217" Type="http://schemas.openxmlformats.org/officeDocument/2006/relationships/image" Target="../media/image256.png"/><Relationship Id="rId259" Type="http://schemas.openxmlformats.org/officeDocument/2006/relationships/image" Target="../media/image277.png"/><Relationship Id="rId23" Type="http://schemas.openxmlformats.org/officeDocument/2006/relationships/image" Target="../media/image159.png"/><Relationship Id="rId119" Type="http://schemas.openxmlformats.org/officeDocument/2006/relationships/image" Target="../media/image207.png"/><Relationship Id="rId270" Type="http://schemas.openxmlformats.org/officeDocument/2006/relationships/customXml" Target="../ink/ink281.xml"/><Relationship Id="rId326" Type="http://schemas.openxmlformats.org/officeDocument/2006/relationships/customXml" Target="../ink/ink309.xml"/><Relationship Id="rId65" Type="http://schemas.openxmlformats.org/officeDocument/2006/relationships/image" Target="../media/image180.png"/><Relationship Id="rId130" Type="http://schemas.openxmlformats.org/officeDocument/2006/relationships/customXml" Target="../ink/ink211.xml"/><Relationship Id="rId172" Type="http://schemas.openxmlformats.org/officeDocument/2006/relationships/customXml" Target="../ink/ink232.xml"/><Relationship Id="rId228" Type="http://schemas.openxmlformats.org/officeDocument/2006/relationships/customXml" Target="../ink/ink260.xml"/><Relationship Id="rId281" Type="http://schemas.openxmlformats.org/officeDocument/2006/relationships/image" Target="../media/image288.png"/><Relationship Id="rId34" Type="http://schemas.openxmlformats.org/officeDocument/2006/relationships/customXml" Target="../ink/ink163.xml"/><Relationship Id="rId76" Type="http://schemas.openxmlformats.org/officeDocument/2006/relationships/customXml" Target="../ink/ink184.xml"/><Relationship Id="rId141" Type="http://schemas.openxmlformats.org/officeDocument/2006/relationships/image" Target="../media/image218.png"/><Relationship Id="rId7" Type="http://schemas.openxmlformats.org/officeDocument/2006/relationships/image" Target="../media/image151.png"/><Relationship Id="rId183" Type="http://schemas.openxmlformats.org/officeDocument/2006/relationships/image" Target="../media/image239.png"/><Relationship Id="rId239" Type="http://schemas.openxmlformats.org/officeDocument/2006/relationships/image" Target="../media/image267.png"/><Relationship Id="rId250" Type="http://schemas.openxmlformats.org/officeDocument/2006/relationships/customXml" Target="../ink/ink271.xml"/><Relationship Id="rId292" Type="http://schemas.openxmlformats.org/officeDocument/2006/relationships/customXml" Target="../ink/ink292.xml"/><Relationship Id="rId306" Type="http://schemas.openxmlformats.org/officeDocument/2006/relationships/customXml" Target="../ink/ink299.xml"/><Relationship Id="rId24" Type="http://schemas.openxmlformats.org/officeDocument/2006/relationships/customXml" Target="../ink/ink158.xml"/><Relationship Id="rId45" Type="http://schemas.openxmlformats.org/officeDocument/2006/relationships/image" Target="../media/image170.png"/><Relationship Id="rId66" Type="http://schemas.openxmlformats.org/officeDocument/2006/relationships/customXml" Target="../ink/ink179.xml"/><Relationship Id="rId87" Type="http://schemas.openxmlformats.org/officeDocument/2006/relationships/image" Target="../media/image191.png"/><Relationship Id="rId110" Type="http://schemas.openxmlformats.org/officeDocument/2006/relationships/customXml" Target="../ink/ink201.xml"/><Relationship Id="rId131" Type="http://schemas.openxmlformats.org/officeDocument/2006/relationships/image" Target="../media/image213.png"/><Relationship Id="rId327" Type="http://schemas.openxmlformats.org/officeDocument/2006/relationships/customXml" Target="../ink/ink310.xml"/><Relationship Id="rId152" Type="http://schemas.openxmlformats.org/officeDocument/2006/relationships/customXml" Target="../ink/ink222.xml"/><Relationship Id="rId173" Type="http://schemas.openxmlformats.org/officeDocument/2006/relationships/image" Target="../media/image234.png"/><Relationship Id="rId194" Type="http://schemas.openxmlformats.org/officeDocument/2006/relationships/customXml" Target="../ink/ink243.xml"/><Relationship Id="rId208" Type="http://schemas.openxmlformats.org/officeDocument/2006/relationships/customXml" Target="../ink/ink250.xml"/><Relationship Id="rId229" Type="http://schemas.openxmlformats.org/officeDocument/2006/relationships/image" Target="../media/image262.png"/><Relationship Id="rId240" Type="http://schemas.openxmlformats.org/officeDocument/2006/relationships/customXml" Target="../ink/ink266.xml"/><Relationship Id="rId261" Type="http://schemas.openxmlformats.org/officeDocument/2006/relationships/image" Target="../media/image278.png"/><Relationship Id="rId14" Type="http://schemas.openxmlformats.org/officeDocument/2006/relationships/customXml" Target="../ink/ink153.xml"/><Relationship Id="rId35" Type="http://schemas.openxmlformats.org/officeDocument/2006/relationships/image" Target="../media/image165.png"/><Relationship Id="rId56" Type="http://schemas.openxmlformats.org/officeDocument/2006/relationships/customXml" Target="../ink/ink174.xml"/><Relationship Id="rId77" Type="http://schemas.openxmlformats.org/officeDocument/2006/relationships/image" Target="../media/image186.png"/><Relationship Id="rId100" Type="http://schemas.openxmlformats.org/officeDocument/2006/relationships/customXml" Target="../ink/ink196.xml"/><Relationship Id="rId282" Type="http://schemas.openxmlformats.org/officeDocument/2006/relationships/customXml" Target="../ink/ink287.xml"/><Relationship Id="rId317" Type="http://schemas.openxmlformats.org/officeDocument/2006/relationships/image" Target="../media/image306.png"/><Relationship Id="rId8" Type="http://schemas.openxmlformats.org/officeDocument/2006/relationships/customXml" Target="../ink/ink150.xml"/><Relationship Id="rId98" Type="http://schemas.openxmlformats.org/officeDocument/2006/relationships/customXml" Target="../ink/ink195.xml"/><Relationship Id="rId121" Type="http://schemas.openxmlformats.org/officeDocument/2006/relationships/image" Target="../media/image208.png"/><Relationship Id="rId142" Type="http://schemas.openxmlformats.org/officeDocument/2006/relationships/customXml" Target="../ink/ink217.xml"/><Relationship Id="rId163" Type="http://schemas.openxmlformats.org/officeDocument/2006/relationships/image" Target="../media/image229.png"/><Relationship Id="rId184" Type="http://schemas.openxmlformats.org/officeDocument/2006/relationships/customXml" Target="../ink/ink238.xml"/><Relationship Id="rId219" Type="http://schemas.openxmlformats.org/officeDocument/2006/relationships/image" Target="../media/image257.png"/><Relationship Id="rId230" Type="http://schemas.openxmlformats.org/officeDocument/2006/relationships/customXml" Target="../ink/ink261.xml"/><Relationship Id="rId251" Type="http://schemas.openxmlformats.org/officeDocument/2006/relationships/image" Target="../media/image273.png"/><Relationship Id="rId25" Type="http://schemas.openxmlformats.org/officeDocument/2006/relationships/image" Target="../media/image160.png"/><Relationship Id="rId46" Type="http://schemas.openxmlformats.org/officeDocument/2006/relationships/customXml" Target="../ink/ink169.xml"/><Relationship Id="rId67" Type="http://schemas.openxmlformats.org/officeDocument/2006/relationships/image" Target="../media/image181.png"/><Relationship Id="rId272" Type="http://schemas.openxmlformats.org/officeDocument/2006/relationships/customXml" Target="../ink/ink282.xml"/><Relationship Id="rId293" Type="http://schemas.openxmlformats.org/officeDocument/2006/relationships/image" Target="../media/image294.png"/><Relationship Id="rId307" Type="http://schemas.openxmlformats.org/officeDocument/2006/relationships/image" Target="../media/image301.png"/><Relationship Id="rId328" Type="http://schemas.openxmlformats.org/officeDocument/2006/relationships/image" Target="../media/image311.png"/><Relationship Id="rId88" Type="http://schemas.openxmlformats.org/officeDocument/2006/relationships/customXml" Target="../ink/ink190.xml"/><Relationship Id="rId111" Type="http://schemas.openxmlformats.org/officeDocument/2006/relationships/image" Target="../media/image203.png"/><Relationship Id="rId132" Type="http://schemas.openxmlformats.org/officeDocument/2006/relationships/customXml" Target="../ink/ink212.xml"/><Relationship Id="rId153" Type="http://schemas.openxmlformats.org/officeDocument/2006/relationships/image" Target="../media/image224.png"/><Relationship Id="rId174" Type="http://schemas.openxmlformats.org/officeDocument/2006/relationships/customXml" Target="../ink/ink233.xml"/><Relationship Id="rId195" Type="http://schemas.openxmlformats.org/officeDocument/2006/relationships/image" Target="../media/image245.png"/><Relationship Id="rId209" Type="http://schemas.openxmlformats.org/officeDocument/2006/relationships/image" Target="../media/image252.png"/><Relationship Id="rId220" Type="http://schemas.openxmlformats.org/officeDocument/2006/relationships/customXml" Target="../ink/ink256.xml"/><Relationship Id="rId241" Type="http://schemas.openxmlformats.org/officeDocument/2006/relationships/image" Target="../media/image268.png"/><Relationship Id="rId15" Type="http://schemas.openxmlformats.org/officeDocument/2006/relationships/image" Target="../media/image155.png"/><Relationship Id="rId36" Type="http://schemas.openxmlformats.org/officeDocument/2006/relationships/customXml" Target="../ink/ink164.xml"/><Relationship Id="rId57" Type="http://schemas.openxmlformats.org/officeDocument/2006/relationships/image" Target="../media/image176.png"/><Relationship Id="rId262" Type="http://schemas.openxmlformats.org/officeDocument/2006/relationships/customXml" Target="../ink/ink277.xml"/><Relationship Id="rId283" Type="http://schemas.openxmlformats.org/officeDocument/2006/relationships/image" Target="../media/image289.png"/><Relationship Id="rId318" Type="http://schemas.openxmlformats.org/officeDocument/2006/relationships/customXml" Target="../ink/ink305.xml"/><Relationship Id="rId78" Type="http://schemas.openxmlformats.org/officeDocument/2006/relationships/customXml" Target="../ink/ink185.xml"/><Relationship Id="rId99" Type="http://schemas.openxmlformats.org/officeDocument/2006/relationships/image" Target="../media/image197.png"/><Relationship Id="rId101" Type="http://schemas.openxmlformats.org/officeDocument/2006/relationships/image" Target="../media/image198.png"/><Relationship Id="rId122" Type="http://schemas.openxmlformats.org/officeDocument/2006/relationships/customXml" Target="../ink/ink207.xml"/><Relationship Id="rId143" Type="http://schemas.openxmlformats.org/officeDocument/2006/relationships/image" Target="../media/image219.png"/><Relationship Id="rId164" Type="http://schemas.openxmlformats.org/officeDocument/2006/relationships/customXml" Target="../ink/ink228.xml"/><Relationship Id="rId185" Type="http://schemas.openxmlformats.org/officeDocument/2006/relationships/image" Target="../media/image240.png"/><Relationship Id="rId9" Type="http://schemas.openxmlformats.org/officeDocument/2006/relationships/image" Target="../media/image152.png"/><Relationship Id="rId210" Type="http://schemas.openxmlformats.org/officeDocument/2006/relationships/customXml" Target="../ink/ink251.xml"/><Relationship Id="rId26" Type="http://schemas.openxmlformats.org/officeDocument/2006/relationships/customXml" Target="../ink/ink159.xml"/><Relationship Id="rId231" Type="http://schemas.openxmlformats.org/officeDocument/2006/relationships/image" Target="../media/image263.png"/><Relationship Id="rId252" Type="http://schemas.openxmlformats.org/officeDocument/2006/relationships/customXml" Target="../ink/ink272.xml"/><Relationship Id="rId273" Type="http://schemas.openxmlformats.org/officeDocument/2006/relationships/image" Target="../media/image284.png"/><Relationship Id="rId294" Type="http://schemas.openxmlformats.org/officeDocument/2006/relationships/customXml" Target="../ink/ink293.xml"/><Relationship Id="rId308" Type="http://schemas.openxmlformats.org/officeDocument/2006/relationships/customXml" Target="../ink/ink300.xml"/><Relationship Id="rId329" Type="http://schemas.openxmlformats.org/officeDocument/2006/relationships/customXml" Target="../ink/ink311.xml"/><Relationship Id="rId47" Type="http://schemas.openxmlformats.org/officeDocument/2006/relationships/image" Target="../media/image171.png"/><Relationship Id="rId68" Type="http://schemas.openxmlformats.org/officeDocument/2006/relationships/customXml" Target="../ink/ink180.xml"/><Relationship Id="rId89" Type="http://schemas.openxmlformats.org/officeDocument/2006/relationships/image" Target="../media/image192.png"/><Relationship Id="rId112" Type="http://schemas.openxmlformats.org/officeDocument/2006/relationships/customXml" Target="../ink/ink202.xml"/><Relationship Id="rId133" Type="http://schemas.openxmlformats.org/officeDocument/2006/relationships/image" Target="../media/image214.png"/><Relationship Id="rId154" Type="http://schemas.openxmlformats.org/officeDocument/2006/relationships/customXml" Target="../ink/ink223.xml"/><Relationship Id="rId175" Type="http://schemas.openxmlformats.org/officeDocument/2006/relationships/image" Target="../media/image235.png"/><Relationship Id="rId196" Type="http://schemas.openxmlformats.org/officeDocument/2006/relationships/customXml" Target="../ink/ink244.xml"/><Relationship Id="rId200" Type="http://schemas.openxmlformats.org/officeDocument/2006/relationships/customXml" Target="../ink/ink246.xml"/><Relationship Id="rId16" Type="http://schemas.openxmlformats.org/officeDocument/2006/relationships/customXml" Target="../ink/ink154.xml"/><Relationship Id="rId221" Type="http://schemas.openxmlformats.org/officeDocument/2006/relationships/image" Target="../media/image258.png"/><Relationship Id="rId242" Type="http://schemas.openxmlformats.org/officeDocument/2006/relationships/customXml" Target="../ink/ink267.xml"/><Relationship Id="rId263" Type="http://schemas.openxmlformats.org/officeDocument/2006/relationships/image" Target="../media/image279.png"/><Relationship Id="rId284" Type="http://schemas.openxmlformats.org/officeDocument/2006/relationships/customXml" Target="../ink/ink288.xml"/><Relationship Id="rId319" Type="http://schemas.openxmlformats.org/officeDocument/2006/relationships/image" Target="../media/image307.png"/><Relationship Id="rId37" Type="http://schemas.openxmlformats.org/officeDocument/2006/relationships/image" Target="../media/image166.png"/><Relationship Id="rId58" Type="http://schemas.openxmlformats.org/officeDocument/2006/relationships/customXml" Target="../ink/ink175.xml"/><Relationship Id="rId79" Type="http://schemas.openxmlformats.org/officeDocument/2006/relationships/image" Target="../media/image187.png"/><Relationship Id="rId102" Type="http://schemas.openxmlformats.org/officeDocument/2006/relationships/customXml" Target="../ink/ink197.xml"/><Relationship Id="rId123" Type="http://schemas.openxmlformats.org/officeDocument/2006/relationships/image" Target="../media/image209.png"/><Relationship Id="rId144" Type="http://schemas.openxmlformats.org/officeDocument/2006/relationships/customXml" Target="../ink/ink218.xml"/><Relationship Id="rId330" Type="http://schemas.openxmlformats.org/officeDocument/2006/relationships/image" Target="../media/image312.png"/><Relationship Id="rId90" Type="http://schemas.openxmlformats.org/officeDocument/2006/relationships/customXml" Target="../ink/ink191.xml"/><Relationship Id="rId165" Type="http://schemas.openxmlformats.org/officeDocument/2006/relationships/image" Target="../media/image230.png"/><Relationship Id="rId186" Type="http://schemas.openxmlformats.org/officeDocument/2006/relationships/customXml" Target="../ink/ink239.xml"/><Relationship Id="rId211" Type="http://schemas.openxmlformats.org/officeDocument/2006/relationships/image" Target="../media/image253.png"/><Relationship Id="rId232" Type="http://schemas.openxmlformats.org/officeDocument/2006/relationships/customXml" Target="../ink/ink262.xml"/><Relationship Id="rId253" Type="http://schemas.openxmlformats.org/officeDocument/2006/relationships/image" Target="../media/image274.png"/><Relationship Id="rId274" Type="http://schemas.openxmlformats.org/officeDocument/2006/relationships/customXml" Target="../ink/ink283.xml"/><Relationship Id="rId295" Type="http://schemas.openxmlformats.org/officeDocument/2006/relationships/image" Target="../media/image295.png"/><Relationship Id="rId309" Type="http://schemas.openxmlformats.org/officeDocument/2006/relationships/image" Target="../media/image302.png"/><Relationship Id="rId27" Type="http://schemas.openxmlformats.org/officeDocument/2006/relationships/image" Target="../media/image161.png"/><Relationship Id="rId48" Type="http://schemas.openxmlformats.org/officeDocument/2006/relationships/customXml" Target="../ink/ink170.xml"/><Relationship Id="rId69" Type="http://schemas.openxmlformats.org/officeDocument/2006/relationships/image" Target="../media/image182.png"/><Relationship Id="rId113" Type="http://schemas.openxmlformats.org/officeDocument/2006/relationships/image" Target="../media/image204.png"/><Relationship Id="rId134" Type="http://schemas.openxmlformats.org/officeDocument/2006/relationships/customXml" Target="../ink/ink213.xml"/><Relationship Id="rId320" Type="http://schemas.openxmlformats.org/officeDocument/2006/relationships/customXml" Target="../ink/ink306.xml"/><Relationship Id="rId80" Type="http://schemas.openxmlformats.org/officeDocument/2006/relationships/customXml" Target="../ink/ink186.xml"/><Relationship Id="rId155" Type="http://schemas.openxmlformats.org/officeDocument/2006/relationships/image" Target="../media/image225.png"/><Relationship Id="rId176" Type="http://schemas.openxmlformats.org/officeDocument/2006/relationships/customXml" Target="../ink/ink234.xml"/><Relationship Id="rId197" Type="http://schemas.openxmlformats.org/officeDocument/2006/relationships/image" Target="../media/image246.png"/><Relationship Id="rId201" Type="http://schemas.openxmlformats.org/officeDocument/2006/relationships/image" Target="../media/image248.png"/><Relationship Id="rId222" Type="http://schemas.openxmlformats.org/officeDocument/2006/relationships/customXml" Target="../ink/ink257.xml"/><Relationship Id="rId243" Type="http://schemas.openxmlformats.org/officeDocument/2006/relationships/image" Target="../media/image269.png"/><Relationship Id="rId264" Type="http://schemas.openxmlformats.org/officeDocument/2006/relationships/customXml" Target="../ink/ink278.xml"/><Relationship Id="rId285" Type="http://schemas.openxmlformats.org/officeDocument/2006/relationships/image" Target="../media/image290.png"/><Relationship Id="rId17" Type="http://schemas.openxmlformats.org/officeDocument/2006/relationships/image" Target="../media/image156.png"/><Relationship Id="rId38" Type="http://schemas.openxmlformats.org/officeDocument/2006/relationships/customXml" Target="../ink/ink165.xml"/><Relationship Id="rId59" Type="http://schemas.openxmlformats.org/officeDocument/2006/relationships/image" Target="../media/image177.png"/><Relationship Id="rId103" Type="http://schemas.openxmlformats.org/officeDocument/2006/relationships/image" Target="../media/image199.png"/><Relationship Id="rId124" Type="http://schemas.openxmlformats.org/officeDocument/2006/relationships/customXml" Target="../ink/ink208.xml"/><Relationship Id="rId310" Type="http://schemas.openxmlformats.org/officeDocument/2006/relationships/customXml" Target="../ink/ink301.xml"/><Relationship Id="rId70" Type="http://schemas.openxmlformats.org/officeDocument/2006/relationships/customXml" Target="../ink/ink181.xml"/><Relationship Id="rId91" Type="http://schemas.openxmlformats.org/officeDocument/2006/relationships/image" Target="../media/image193.png"/><Relationship Id="rId145" Type="http://schemas.openxmlformats.org/officeDocument/2006/relationships/image" Target="../media/image220.png"/><Relationship Id="rId166" Type="http://schemas.openxmlformats.org/officeDocument/2006/relationships/customXml" Target="../ink/ink229.xml"/><Relationship Id="rId187" Type="http://schemas.openxmlformats.org/officeDocument/2006/relationships/image" Target="../media/image241.png"/><Relationship Id="rId331" Type="http://schemas.openxmlformats.org/officeDocument/2006/relationships/customXml" Target="../ink/ink312.xml"/><Relationship Id="rId1" Type="http://schemas.openxmlformats.org/officeDocument/2006/relationships/slideLayout" Target="../slideLayouts/slideLayout13.xml"/><Relationship Id="rId212" Type="http://schemas.openxmlformats.org/officeDocument/2006/relationships/customXml" Target="../ink/ink252.xml"/><Relationship Id="rId233" Type="http://schemas.openxmlformats.org/officeDocument/2006/relationships/image" Target="../media/image264.png"/><Relationship Id="rId254" Type="http://schemas.openxmlformats.org/officeDocument/2006/relationships/customXml" Target="../ink/ink273.xml"/><Relationship Id="rId28" Type="http://schemas.openxmlformats.org/officeDocument/2006/relationships/customXml" Target="../ink/ink160.xml"/><Relationship Id="rId49" Type="http://schemas.openxmlformats.org/officeDocument/2006/relationships/image" Target="../media/image172.png"/><Relationship Id="rId114" Type="http://schemas.openxmlformats.org/officeDocument/2006/relationships/customXml" Target="../ink/ink203.xml"/><Relationship Id="rId275" Type="http://schemas.openxmlformats.org/officeDocument/2006/relationships/image" Target="../media/image285.png"/><Relationship Id="rId296" Type="http://schemas.openxmlformats.org/officeDocument/2006/relationships/customXml" Target="../ink/ink294.xml"/><Relationship Id="rId300" Type="http://schemas.openxmlformats.org/officeDocument/2006/relationships/customXml" Target="../ink/ink296.xml"/><Relationship Id="rId60" Type="http://schemas.openxmlformats.org/officeDocument/2006/relationships/customXml" Target="../ink/ink176.xml"/><Relationship Id="rId81" Type="http://schemas.openxmlformats.org/officeDocument/2006/relationships/image" Target="../media/image188.png"/><Relationship Id="rId135" Type="http://schemas.openxmlformats.org/officeDocument/2006/relationships/image" Target="../media/image215.png"/><Relationship Id="rId156" Type="http://schemas.openxmlformats.org/officeDocument/2006/relationships/customXml" Target="../ink/ink224.xml"/><Relationship Id="rId177" Type="http://schemas.openxmlformats.org/officeDocument/2006/relationships/image" Target="../media/image236.png"/><Relationship Id="rId198" Type="http://schemas.openxmlformats.org/officeDocument/2006/relationships/customXml" Target="../ink/ink245.xml"/><Relationship Id="rId321" Type="http://schemas.openxmlformats.org/officeDocument/2006/relationships/image" Target="../media/image308.png"/><Relationship Id="rId202" Type="http://schemas.openxmlformats.org/officeDocument/2006/relationships/customXml" Target="../ink/ink247.xml"/><Relationship Id="rId223" Type="http://schemas.openxmlformats.org/officeDocument/2006/relationships/image" Target="../media/image259.png"/><Relationship Id="rId244" Type="http://schemas.openxmlformats.org/officeDocument/2006/relationships/customXml" Target="../ink/ink268.xml"/><Relationship Id="rId18" Type="http://schemas.openxmlformats.org/officeDocument/2006/relationships/customXml" Target="../ink/ink155.xml"/><Relationship Id="rId39" Type="http://schemas.openxmlformats.org/officeDocument/2006/relationships/image" Target="../media/image167.png"/><Relationship Id="rId265" Type="http://schemas.openxmlformats.org/officeDocument/2006/relationships/image" Target="../media/image280.png"/><Relationship Id="rId286" Type="http://schemas.openxmlformats.org/officeDocument/2006/relationships/customXml" Target="../ink/ink289.xml"/><Relationship Id="rId50" Type="http://schemas.openxmlformats.org/officeDocument/2006/relationships/customXml" Target="../ink/ink171.xml"/><Relationship Id="rId104" Type="http://schemas.openxmlformats.org/officeDocument/2006/relationships/customXml" Target="../ink/ink198.xml"/><Relationship Id="rId125" Type="http://schemas.openxmlformats.org/officeDocument/2006/relationships/image" Target="../media/image210.png"/><Relationship Id="rId146" Type="http://schemas.openxmlformats.org/officeDocument/2006/relationships/customXml" Target="../ink/ink219.xml"/><Relationship Id="rId167" Type="http://schemas.openxmlformats.org/officeDocument/2006/relationships/image" Target="../media/image231.png"/><Relationship Id="rId188" Type="http://schemas.openxmlformats.org/officeDocument/2006/relationships/customXml" Target="../ink/ink240.xml"/><Relationship Id="rId311" Type="http://schemas.openxmlformats.org/officeDocument/2006/relationships/image" Target="../media/image303.png"/><Relationship Id="rId332" Type="http://schemas.openxmlformats.org/officeDocument/2006/relationships/image" Target="../media/image313.png"/><Relationship Id="rId71" Type="http://schemas.openxmlformats.org/officeDocument/2006/relationships/image" Target="../media/image183.png"/><Relationship Id="rId92" Type="http://schemas.openxmlformats.org/officeDocument/2006/relationships/customXml" Target="../ink/ink192.xml"/><Relationship Id="rId213" Type="http://schemas.openxmlformats.org/officeDocument/2006/relationships/image" Target="../media/image254.png"/><Relationship Id="rId234" Type="http://schemas.openxmlformats.org/officeDocument/2006/relationships/customXml" Target="../ink/ink263.xml"/><Relationship Id="rId2" Type="http://schemas.openxmlformats.org/officeDocument/2006/relationships/customXml" Target="../ink/ink147.xml"/><Relationship Id="rId29" Type="http://schemas.openxmlformats.org/officeDocument/2006/relationships/image" Target="../media/image162.png"/><Relationship Id="rId255" Type="http://schemas.openxmlformats.org/officeDocument/2006/relationships/image" Target="../media/image275.png"/><Relationship Id="rId276" Type="http://schemas.openxmlformats.org/officeDocument/2006/relationships/customXml" Target="../ink/ink284.xml"/><Relationship Id="rId297" Type="http://schemas.openxmlformats.org/officeDocument/2006/relationships/image" Target="../media/image296.png"/><Relationship Id="rId40" Type="http://schemas.openxmlformats.org/officeDocument/2006/relationships/customXml" Target="../ink/ink166.xml"/><Relationship Id="rId115" Type="http://schemas.openxmlformats.org/officeDocument/2006/relationships/image" Target="../media/image205.png"/><Relationship Id="rId136" Type="http://schemas.openxmlformats.org/officeDocument/2006/relationships/customXml" Target="../ink/ink214.xml"/><Relationship Id="rId157" Type="http://schemas.openxmlformats.org/officeDocument/2006/relationships/image" Target="../media/image226.png"/><Relationship Id="rId178" Type="http://schemas.openxmlformats.org/officeDocument/2006/relationships/customXml" Target="../ink/ink235.xml"/><Relationship Id="rId301" Type="http://schemas.openxmlformats.org/officeDocument/2006/relationships/image" Target="../media/image298.png"/><Relationship Id="rId322" Type="http://schemas.openxmlformats.org/officeDocument/2006/relationships/customXml" Target="../ink/ink307.xml"/><Relationship Id="rId61" Type="http://schemas.openxmlformats.org/officeDocument/2006/relationships/image" Target="../media/image178.png"/><Relationship Id="rId82" Type="http://schemas.openxmlformats.org/officeDocument/2006/relationships/customXml" Target="../ink/ink187.xml"/><Relationship Id="rId199" Type="http://schemas.openxmlformats.org/officeDocument/2006/relationships/image" Target="../media/image247.png"/><Relationship Id="rId203" Type="http://schemas.openxmlformats.org/officeDocument/2006/relationships/image" Target="../media/image249.png"/><Relationship Id="rId19" Type="http://schemas.openxmlformats.org/officeDocument/2006/relationships/image" Target="../media/image157.png"/><Relationship Id="rId224" Type="http://schemas.openxmlformats.org/officeDocument/2006/relationships/customXml" Target="../ink/ink258.xml"/><Relationship Id="rId245" Type="http://schemas.openxmlformats.org/officeDocument/2006/relationships/image" Target="../media/image270.png"/><Relationship Id="rId266" Type="http://schemas.openxmlformats.org/officeDocument/2006/relationships/customXml" Target="../ink/ink279.xml"/><Relationship Id="rId287" Type="http://schemas.openxmlformats.org/officeDocument/2006/relationships/image" Target="../media/image291.png"/><Relationship Id="rId30" Type="http://schemas.openxmlformats.org/officeDocument/2006/relationships/customXml" Target="../ink/ink161.xml"/><Relationship Id="rId105" Type="http://schemas.openxmlformats.org/officeDocument/2006/relationships/image" Target="../media/image200.png"/><Relationship Id="rId126" Type="http://schemas.openxmlformats.org/officeDocument/2006/relationships/customXml" Target="../ink/ink209.xml"/><Relationship Id="rId147" Type="http://schemas.openxmlformats.org/officeDocument/2006/relationships/image" Target="../media/image221.png"/><Relationship Id="rId168" Type="http://schemas.openxmlformats.org/officeDocument/2006/relationships/customXml" Target="../ink/ink230.xml"/><Relationship Id="rId312" Type="http://schemas.openxmlformats.org/officeDocument/2006/relationships/customXml" Target="../ink/ink302.xml"/><Relationship Id="rId333" Type="http://schemas.openxmlformats.org/officeDocument/2006/relationships/customXml" Target="../ink/ink313.xml"/><Relationship Id="rId51" Type="http://schemas.openxmlformats.org/officeDocument/2006/relationships/image" Target="../media/image173.png"/><Relationship Id="rId72" Type="http://schemas.openxmlformats.org/officeDocument/2006/relationships/customXml" Target="../ink/ink182.xml"/><Relationship Id="rId93" Type="http://schemas.openxmlformats.org/officeDocument/2006/relationships/image" Target="../media/image194.png"/><Relationship Id="rId189" Type="http://schemas.openxmlformats.org/officeDocument/2006/relationships/image" Target="../media/image242.png"/><Relationship Id="rId3" Type="http://schemas.openxmlformats.org/officeDocument/2006/relationships/image" Target="../media/image149.png"/><Relationship Id="rId214" Type="http://schemas.openxmlformats.org/officeDocument/2006/relationships/customXml" Target="../ink/ink253.xml"/><Relationship Id="rId235" Type="http://schemas.openxmlformats.org/officeDocument/2006/relationships/image" Target="../media/image265.png"/><Relationship Id="rId256" Type="http://schemas.openxmlformats.org/officeDocument/2006/relationships/customXml" Target="../ink/ink274.xml"/><Relationship Id="rId277" Type="http://schemas.openxmlformats.org/officeDocument/2006/relationships/image" Target="../media/image286.png"/><Relationship Id="rId298" Type="http://schemas.openxmlformats.org/officeDocument/2006/relationships/customXml" Target="../ink/ink295.xml"/><Relationship Id="rId116" Type="http://schemas.openxmlformats.org/officeDocument/2006/relationships/customXml" Target="../ink/ink204.xml"/><Relationship Id="rId137" Type="http://schemas.openxmlformats.org/officeDocument/2006/relationships/image" Target="../media/image216.png"/><Relationship Id="rId158" Type="http://schemas.openxmlformats.org/officeDocument/2006/relationships/customXml" Target="../ink/ink225.xml"/><Relationship Id="rId302" Type="http://schemas.openxmlformats.org/officeDocument/2006/relationships/customXml" Target="../ink/ink297.xml"/><Relationship Id="rId323" Type="http://schemas.openxmlformats.org/officeDocument/2006/relationships/image" Target="../media/image309.png"/><Relationship Id="rId20" Type="http://schemas.openxmlformats.org/officeDocument/2006/relationships/customXml" Target="../ink/ink156.xml"/><Relationship Id="rId41" Type="http://schemas.openxmlformats.org/officeDocument/2006/relationships/image" Target="../media/image168.png"/><Relationship Id="rId62" Type="http://schemas.openxmlformats.org/officeDocument/2006/relationships/customXml" Target="../ink/ink177.xml"/><Relationship Id="rId83" Type="http://schemas.openxmlformats.org/officeDocument/2006/relationships/image" Target="../media/image189.png"/><Relationship Id="rId179" Type="http://schemas.openxmlformats.org/officeDocument/2006/relationships/image" Target="../media/image237.png"/><Relationship Id="rId190" Type="http://schemas.openxmlformats.org/officeDocument/2006/relationships/customXml" Target="../ink/ink241.xml"/><Relationship Id="rId204" Type="http://schemas.openxmlformats.org/officeDocument/2006/relationships/customXml" Target="../ink/ink248.xml"/><Relationship Id="rId225" Type="http://schemas.openxmlformats.org/officeDocument/2006/relationships/image" Target="../media/image260.png"/><Relationship Id="rId246" Type="http://schemas.openxmlformats.org/officeDocument/2006/relationships/customXml" Target="../ink/ink269.xml"/><Relationship Id="rId267" Type="http://schemas.openxmlformats.org/officeDocument/2006/relationships/image" Target="../media/image281.png"/><Relationship Id="rId288" Type="http://schemas.openxmlformats.org/officeDocument/2006/relationships/customXml" Target="../ink/ink290.xml"/><Relationship Id="rId106" Type="http://schemas.openxmlformats.org/officeDocument/2006/relationships/customXml" Target="../ink/ink199.xml"/><Relationship Id="rId127" Type="http://schemas.openxmlformats.org/officeDocument/2006/relationships/image" Target="../media/image211.png"/><Relationship Id="rId313" Type="http://schemas.openxmlformats.org/officeDocument/2006/relationships/image" Target="../media/image304.png"/><Relationship Id="rId10" Type="http://schemas.openxmlformats.org/officeDocument/2006/relationships/customXml" Target="../ink/ink151.xml"/><Relationship Id="rId31" Type="http://schemas.openxmlformats.org/officeDocument/2006/relationships/image" Target="../media/image163.png"/><Relationship Id="rId52" Type="http://schemas.openxmlformats.org/officeDocument/2006/relationships/customXml" Target="../ink/ink172.xml"/><Relationship Id="rId73" Type="http://schemas.openxmlformats.org/officeDocument/2006/relationships/image" Target="../media/image184.png"/><Relationship Id="rId94" Type="http://schemas.openxmlformats.org/officeDocument/2006/relationships/customXml" Target="../ink/ink193.xml"/><Relationship Id="rId148" Type="http://schemas.openxmlformats.org/officeDocument/2006/relationships/customXml" Target="../ink/ink220.xml"/><Relationship Id="rId169" Type="http://schemas.openxmlformats.org/officeDocument/2006/relationships/image" Target="../media/image232.png"/><Relationship Id="rId334" Type="http://schemas.openxmlformats.org/officeDocument/2006/relationships/image" Target="../media/image314.png"/><Relationship Id="rId4" Type="http://schemas.openxmlformats.org/officeDocument/2006/relationships/customXml" Target="../ink/ink148.xml"/><Relationship Id="rId180" Type="http://schemas.openxmlformats.org/officeDocument/2006/relationships/customXml" Target="../ink/ink236.xml"/><Relationship Id="rId215" Type="http://schemas.openxmlformats.org/officeDocument/2006/relationships/image" Target="../media/image255.png"/><Relationship Id="rId236" Type="http://schemas.openxmlformats.org/officeDocument/2006/relationships/customXml" Target="../ink/ink264.xml"/><Relationship Id="rId257" Type="http://schemas.openxmlformats.org/officeDocument/2006/relationships/image" Target="../media/image276.png"/><Relationship Id="rId278" Type="http://schemas.openxmlformats.org/officeDocument/2006/relationships/customXml" Target="../ink/ink285.xml"/><Relationship Id="rId303" Type="http://schemas.openxmlformats.org/officeDocument/2006/relationships/image" Target="../media/image299.png"/><Relationship Id="rId42" Type="http://schemas.openxmlformats.org/officeDocument/2006/relationships/customXml" Target="../ink/ink167.xml"/><Relationship Id="rId84" Type="http://schemas.openxmlformats.org/officeDocument/2006/relationships/customXml" Target="../ink/ink188.xml"/><Relationship Id="rId138" Type="http://schemas.openxmlformats.org/officeDocument/2006/relationships/customXml" Target="../ink/ink215.xml"/><Relationship Id="rId191" Type="http://schemas.openxmlformats.org/officeDocument/2006/relationships/image" Target="../media/image243.png"/><Relationship Id="rId205" Type="http://schemas.openxmlformats.org/officeDocument/2006/relationships/image" Target="../media/image250.png"/><Relationship Id="rId247" Type="http://schemas.openxmlformats.org/officeDocument/2006/relationships/image" Target="../media/image271.png"/><Relationship Id="rId107" Type="http://schemas.openxmlformats.org/officeDocument/2006/relationships/image" Target="../media/image201.png"/><Relationship Id="rId289" Type="http://schemas.openxmlformats.org/officeDocument/2006/relationships/image" Target="../media/image292.png"/><Relationship Id="rId11" Type="http://schemas.openxmlformats.org/officeDocument/2006/relationships/image" Target="../media/image153.png"/><Relationship Id="rId53" Type="http://schemas.openxmlformats.org/officeDocument/2006/relationships/image" Target="../media/image174.png"/><Relationship Id="rId149" Type="http://schemas.openxmlformats.org/officeDocument/2006/relationships/image" Target="../media/image222.png"/><Relationship Id="rId314" Type="http://schemas.openxmlformats.org/officeDocument/2006/relationships/customXml" Target="../ink/ink303.xml"/><Relationship Id="rId95" Type="http://schemas.openxmlformats.org/officeDocument/2006/relationships/image" Target="../media/image195.png"/><Relationship Id="rId160" Type="http://schemas.openxmlformats.org/officeDocument/2006/relationships/customXml" Target="../ink/ink226.xml"/><Relationship Id="rId216" Type="http://schemas.openxmlformats.org/officeDocument/2006/relationships/customXml" Target="../ink/ink254.xml"/><Relationship Id="rId258" Type="http://schemas.openxmlformats.org/officeDocument/2006/relationships/customXml" Target="../ink/ink275.xml"/><Relationship Id="rId22" Type="http://schemas.openxmlformats.org/officeDocument/2006/relationships/customXml" Target="../ink/ink157.xml"/><Relationship Id="rId64" Type="http://schemas.openxmlformats.org/officeDocument/2006/relationships/customXml" Target="../ink/ink178.xml"/><Relationship Id="rId118" Type="http://schemas.openxmlformats.org/officeDocument/2006/relationships/customXml" Target="../ink/ink205.xml"/><Relationship Id="rId325" Type="http://schemas.openxmlformats.org/officeDocument/2006/relationships/image" Target="../media/image310.png"/><Relationship Id="rId171" Type="http://schemas.openxmlformats.org/officeDocument/2006/relationships/image" Target="../media/image233.png"/><Relationship Id="rId227" Type="http://schemas.openxmlformats.org/officeDocument/2006/relationships/image" Target="../media/image261.png"/><Relationship Id="rId269" Type="http://schemas.openxmlformats.org/officeDocument/2006/relationships/image" Target="../media/image282.png"/><Relationship Id="rId33" Type="http://schemas.openxmlformats.org/officeDocument/2006/relationships/image" Target="../media/image164.png"/><Relationship Id="rId129" Type="http://schemas.openxmlformats.org/officeDocument/2006/relationships/image" Target="../media/image212.png"/><Relationship Id="rId280" Type="http://schemas.openxmlformats.org/officeDocument/2006/relationships/customXml" Target="../ink/ink286.xml"/><Relationship Id="rId75" Type="http://schemas.openxmlformats.org/officeDocument/2006/relationships/image" Target="../media/image185.png"/><Relationship Id="rId140" Type="http://schemas.openxmlformats.org/officeDocument/2006/relationships/customXml" Target="../ink/ink216.xml"/><Relationship Id="rId182" Type="http://schemas.openxmlformats.org/officeDocument/2006/relationships/customXml" Target="../ink/ink237.xml"/><Relationship Id="rId6" Type="http://schemas.openxmlformats.org/officeDocument/2006/relationships/customXml" Target="../ink/ink149.xml"/><Relationship Id="rId238" Type="http://schemas.openxmlformats.org/officeDocument/2006/relationships/customXml" Target="../ink/ink265.xml"/><Relationship Id="rId291" Type="http://schemas.openxmlformats.org/officeDocument/2006/relationships/image" Target="../media/image293.png"/><Relationship Id="rId305" Type="http://schemas.openxmlformats.org/officeDocument/2006/relationships/image" Target="../media/image300.png"/><Relationship Id="rId44" Type="http://schemas.openxmlformats.org/officeDocument/2006/relationships/customXml" Target="../ink/ink168.xml"/><Relationship Id="rId86" Type="http://schemas.openxmlformats.org/officeDocument/2006/relationships/customXml" Target="../ink/ink189.xml"/><Relationship Id="rId151" Type="http://schemas.openxmlformats.org/officeDocument/2006/relationships/image" Target="../media/image223.png"/><Relationship Id="rId193" Type="http://schemas.openxmlformats.org/officeDocument/2006/relationships/image" Target="../media/image244.png"/><Relationship Id="rId207" Type="http://schemas.openxmlformats.org/officeDocument/2006/relationships/image" Target="../media/image251.png"/><Relationship Id="rId249" Type="http://schemas.openxmlformats.org/officeDocument/2006/relationships/image" Target="../media/image272.png"/><Relationship Id="rId13" Type="http://schemas.openxmlformats.org/officeDocument/2006/relationships/image" Target="../media/image154.png"/><Relationship Id="rId109" Type="http://schemas.openxmlformats.org/officeDocument/2006/relationships/image" Target="../media/image202.png"/><Relationship Id="rId260" Type="http://schemas.openxmlformats.org/officeDocument/2006/relationships/customXml" Target="../ink/ink276.xml"/><Relationship Id="rId316" Type="http://schemas.openxmlformats.org/officeDocument/2006/relationships/customXml" Target="../ink/ink304.xml"/><Relationship Id="rId55" Type="http://schemas.openxmlformats.org/officeDocument/2006/relationships/image" Target="../media/image175.png"/><Relationship Id="rId97" Type="http://schemas.openxmlformats.org/officeDocument/2006/relationships/image" Target="../media/image196.png"/><Relationship Id="rId120" Type="http://schemas.openxmlformats.org/officeDocument/2006/relationships/customXml" Target="../ink/ink206.xml"/><Relationship Id="rId162" Type="http://schemas.openxmlformats.org/officeDocument/2006/relationships/customXml" Target="../ink/ink227.xml"/><Relationship Id="rId218" Type="http://schemas.openxmlformats.org/officeDocument/2006/relationships/customXml" Target="../ink/ink255.xml"/><Relationship Id="rId271" Type="http://schemas.openxmlformats.org/officeDocument/2006/relationships/image" Target="../media/image283.png"/></Relationships>
</file>

<file path=ppt/slides/_rels/slide20.xml.rels><?xml version="1.0" encoding="UTF-8" standalone="yes"?>
<Relationships xmlns="http://schemas.openxmlformats.org/package/2006/relationships"><Relationship Id="rId117" Type="http://schemas.openxmlformats.org/officeDocument/2006/relationships/image" Target="../media/image1110.png"/><Relationship Id="rId21" Type="http://schemas.openxmlformats.org/officeDocument/2006/relationships/image" Target="../media/image1062.png"/><Relationship Id="rId42" Type="http://schemas.openxmlformats.org/officeDocument/2006/relationships/customXml" Target="../ink/ink1078.xml"/><Relationship Id="rId63" Type="http://schemas.openxmlformats.org/officeDocument/2006/relationships/image" Target="../media/image1083.png"/><Relationship Id="rId84" Type="http://schemas.openxmlformats.org/officeDocument/2006/relationships/customXml" Target="../ink/ink1099.xml"/><Relationship Id="rId138" Type="http://schemas.openxmlformats.org/officeDocument/2006/relationships/customXml" Target="../ink/ink1126.xml"/><Relationship Id="rId159" Type="http://schemas.openxmlformats.org/officeDocument/2006/relationships/image" Target="../media/image1131.png"/><Relationship Id="rId170" Type="http://schemas.openxmlformats.org/officeDocument/2006/relationships/customXml" Target="../ink/ink1142.xml"/><Relationship Id="rId107" Type="http://schemas.openxmlformats.org/officeDocument/2006/relationships/image" Target="../media/image1105.png"/><Relationship Id="rId11" Type="http://schemas.openxmlformats.org/officeDocument/2006/relationships/image" Target="../media/image1057.png"/><Relationship Id="rId32" Type="http://schemas.openxmlformats.org/officeDocument/2006/relationships/customXml" Target="../ink/ink1073.xml"/><Relationship Id="rId53" Type="http://schemas.openxmlformats.org/officeDocument/2006/relationships/image" Target="../media/image1078.png"/><Relationship Id="rId74" Type="http://schemas.openxmlformats.org/officeDocument/2006/relationships/customXml" Target="../ink/ink1094.xml"/><Relationship Id="rId128" Type="http://schemas.openxmlformats.org/officeDocument/2006/relationships/customXml" Target="../ink/ink1121.xml"/><Relationship Id="rId149" Type="http://schemas.openxmlformats.org/officeDocument/2006/relationships/image" Target="../media/image1126.png"/><Relationship Id="rId5" Type="http://schemas.openxmlformats.org/officeDocument/2006/relationships/image" Target="../media/image1054.png"/><Relationship Id="rId95" Type="http://schemas.openxmlformats.org/officeDocument/2006/relationships/image" Target="../media/image1099.png"/><Relationship Id="rId160" Type="http://schemas.openxmlformats.org/officeDocument/2006/relationships/customXml" Target="../ink/ink1137.xml"/><Relationship Id="rId22" Type="http://schemas.openxmlformats.org/officeDocument/2006/relationships/customXml" Target="../ink/ink1068.xml"/><Relationship Id="rId43" Type="http://schemas.openxmlformats.org/officeDocument/2006/relationships/image" Target="../media/image1073.png"/><Relationship Id="rId64" Type="http://schemas.openxmlformats.org/officeDocument/2006/relationships/customXml" Target="../ink/ink1089.xml"/><Relationship Id="rId118" Type="http://schemas.openxmlformats.org/officeDocument/2006/relationships/customXml" Target="../ink/ink1116.xml"/><Relationship Id="rId139" Type="http://schemas.openxmlformats.org/officeDocument/2006/relationships/image" Target="../media/image1121.png"/><Relationship Id="rId85" Type="http://schemas.openxmlformats.org/officeDocument/2006/relationships/image" Target="../media/image1094.png"/><Relationship Id="rId150" Type="http://schemas.openxmlformats.org/officeDocument/2006/relationships/customXml" Target="../ink/ink1132.xml"/><Relationship Id="rId171" Type="http://schemas.openxmlformats.org/officeDocument/2006/relationships/image" Target="../media/image1137.png"/><Relationship Id="rId12" Type="http://schemas.openxmlformats.org/officeDocument/2006/relationships/customXml" Target="../ink/ink1063.xml"/><Relationship Id="rId33" Type="http://schemas.openxmlformats.org/officeDocument/2006/relationships/image" Target="../media/image1068.png"/><Relationship Id="rId108" Type="http://schemas.openxmlformats.org/officeDocument/2006/relationships/customXml" Target="../ink/ink1111.xml"/><Relationship Id="rId129" Type="http://schemas.openxmlformats.org/officeDocument/2006/relationships/image" Target="../media/image1116.png"/><Relationship Id="rId54" Type="http://schemas.openxmlformats.org/officeDocument/2006/relationships/customXml" Target="../ink/ink1084.xml"/><Relationship Id="rId70" Type="http://schemas.openxmlformats.org/officeDocument/2006/relationships/customXml" Target="../ink/ink1092.xml"/><Relationship Id="rId75" Type="http://schemas.openxmlformats.org/officeDocument/2006/relationships/image" Target="../media/image1089.png"/><Relationship Id="rId91" Type="http://schemas.openxmlformats.org/officeDocument/2006/relationships/image" Target="../media/image1097.png"/><Relationship Id="rId96" Type="http://schemas.openxmlformats.org/officeDocument/2006/relationships/customXml" Target="../ink/ink1105.xml"/><Relationship Id="rId140" Type="http://schemas.openxmlformats.org/officeDocument/2006/relationships/customXml" Target="../ink/ink1127.xml"/><Relationship Id="rId145" Type="http://schemas.openxmlformats.org/officeDocument/2006/relationships/image" Target="../media/image1124.png"/><Relationship Id="rId161" Type="http://schemas.openxmlformats.org/officeDocument/2006/relationships/image" Target="../media/image1132.png"/><Relationship Id="rId166" Type="http://schemas.openxmlformats.org/officeDocument/2006/relationships/customXml" Target="../ink/ink1140.xml"/><Relationship Id="rId1" Type="http://schemas.openxmlformats.org/officeDocument/2006/relationships/slideLayout" Target="../slideLayouts/slideLayout13.xml"/><Relationship Id="rId6" Type="http://schemas.openxmlformats.org/officeDocument/2006/relationships/customXml" Target="../ink/ink1060.xml"/><Relationship Id="rId23" Type="http://schemas.openxmlformats.org/officeDocument/2006/relationships/image" Target="../media/image1063.png"/><Relationship Id="rId28" Type="http://schemas.openxmlformats.org/officeDocument/2006/relationships/customXml" Target="../ink/ink1071.xml"/><Relationship Id="rId49" Type="http://schemas.openxmlformats.org/officeDocument/2006/relationships/image" Target="../media/image1076.png"/><Relationship Id="rId114" Type="http://schemas.openxmlformats.org/officeDocument/2006/relationships/customXml" Target="../ink/ink1114.xml"/><Relationship Id="rId119" Type="http://schemas.openxmlformats.org/officeDocument/2006/relationships/image" Target="../media/image1111.png"/><Relationship Id="rId44" Type="http://schemas.openxmlformats.org/officeDocument/2006/relationships/customXml" Target="../ink/ink1079.xml"/><Relationship Id="rId60" Type="http://schemas.openxmlformats.org/officeDocument/2006/relationships/customXml" Target="../ink/ink1087.xml"/><Relationship Id="rId65" Type="http://schemas.openxmlformats.org/officeDocument/2006/relationships/image" Target="../media/image1084.png"/><Relationship Id="rId81" Type="http://schemas.openxmlformats.org/officeDocument/2006/relationships/image" Target="../media/image1092.png"/><Relationship Id="rId86" Type="http://schemas.openxmlformats.org/officeDocument/2006/relationships/customXml" Target="../ink/ink1100.xml"/><Relationship Id="rId130" Type="http://schemas.openxmlformats.org/officeDocument/2006/relationships/customXml" Target="../ink/ink1122.xml"/><Relationship Id="rId135" Type="http://schemas.openxmlformats.org/officeDocument/2006/relationships/image" Target="../media/image1119.png"/><Relationship Id="rId151" Type="http://schemas.openxmlformats.org/officeDocument/2006/relationships/image" Target="../media/image1127.png"/><Relationship Id="rId156" Type="http://schemas.openxmlformats.org/officeDocument/2006/relationships/customXml" Target="../ink/ink1135.xml"/><Relationship Id="rId13" Type="http://schemas.openxmlformats.org/officeDocument/2006/relationships/image" Target="../media/image1058.png"/><Relationship Id="rId18" Type="http://schemas.openxmlformats.org/officeDocument/2006/relationships/customXml" Target="../ink/ink1066.xml"/><Relationship Id="rId39" Type="http://schemas.openxmlformats.org/officeDocument/2006/relationships/image" Target="../media/image1071.png"/><Relationship Id="rId109" Type="http://schemas.openxmlformats.org/officeDocument/2006/relationships/image" Target="../media/image1106.png"/><Relationship Id="rId34" Type="http://schemas.openxmlformats.org/officeDocument/2006/relationships/customXml" Target="../ink/ink1074.xml"/><Relationship Id="rId50" Type="http://schemas.openxmlformats.org/officeDocument/2006/relationships/customXml" Target="../ink/ink1082.xml"/><Relationship Id="rId55" Type="http://schemas.openxmlformats.org/officeDocument/2006/relationships/image" Target="../media/image1079.png"/><Relationship Id="rId76" Type="http://schemas.openxmlformats.org/officeDocument/2006/relationships/customXml" Target="../ink/ink1095.xml"/><Relationship Id="rId97" Type="http://schemas.openxmlformats.org/officeDocument/2006/relationships/image" Target="../media/image1100.png"/><Relationship Id="rId104" Type="http://schemas.openxmlformats.org/officeDocument/2006/relationships/customXml" Target="../ink/ink1109.xml"/><Relationship Id="rId120" Type="http://schemas.openxmlformats.org/officeDocument/2006/relationships/customXml" Target="../ink/ink1117.xml"/><Relationship Id="rId125" Type="http://schemas.openxmlformats.org/officeDocument/2006/relationships/image" Target="../media/image1114.png"/><Relationship Id="rId141" Type="http://schemas.openxmlformats.org/officeDocument/2006/relationships/image" Target="../media/image1122.png"/><Relationship Id="rId146" Type="http://schemas.openxmlformats.org/officeDocument/2006/relationships/customXml" Target="../ink/ink1130.xml"/><Relationship Id="rId167" Type="http://schemas.openxmlformats.org/officeDocument/2006/relationships/image" Target="../media/image1135.png"/><Relationship Id="rId7" Type="http://schemas.openxmlformats.org/officeDocument/2006/relationships/image" Target="../media/image1055.png"/><Relationship Id="rId71" Type="http://schemas.openxmlformats.org/officeDocument/2006/relationships/image" Target="../media/image1087.png"/><Relationship Id="rId92" Type="http://schemas.openxmlformats.org/officeDocument/2006/relationships/customXml" Target="../ink/ink1103.xml"/><Relationship Id="rId162" Type="http://schemas.openxmlformats.org/officeDocument/2006/relationships/customXml" Target="../ink/ink1138.xml"/><Relationship Id="rId2" Type="http://schemas.openxmlformats.org/officeDocument/2006/relationships/customXml" Target="../ink/ink1058.xml"/><Relationship Id="rId29" Type="http://schemas.openxmlformats.org/officeDocument/2006/relationships/image" Target="../media/image1066.png"/><Relationship Id="rId24" Type="http://schemas.openxmlformats.org/officeDocument/2006/relationships/customXml" Target="../ink/ink1069.xml"/><Relationship Id="rId40" Type="http://schemas.openxmlformats.org/officeDocument/2006/relationships/customXml" Target="../ink/ink1077.xml"/><Relationship Id="rId45" Type="http://schemas.openxmlformats.org/officeDocument/2006/relationships/image" Target="../media/image1074.png"/><Relationship Id="rId66" Type="http://schemas.openxmlformats.org/officeDocument/2006/relationships/customXml" Target="../ink/ink1090.xml"/><Relationship Id="rId87" Type="http://schemas.openxmlformats.org/officeDocument/2006/relationships/image" Target="../media/image1095.png"/><Relationship Id="rId110" Type="http://schemas.openxmlformats.org/officeDocument/2006/relationships/customXml" Target="../ink/ink1112.xml"/><Relationship Id="rId115" Type="http://schemas.openxmlformats.org/officeDocument/2006/relationships/image" Target="../media/image1109.png"/><Relationship Id="rId131" Type="http://schemas.openxmlformats.org/officeDocument/2006/relationships/image" Target="../media/image1117.png"/><Relationship Id="rId136" Type="http://schemas.openxmlformats.org/officeDocument/2006/relationships/customXml" Target="../ink/ink1125.xml"/><Relationship Id="rId157" Type="http://schemas.openxmlformats.org/officeDocument/2006/relationships/image" Target="../media/image1130.png"/><Relationship Id="rId61" Type="http://schemas.openxmlformats.org/officeDocument/2006/relationships/image" Target="../media/image1082.png"/><Relationship Id="rId82" Type="http://schemas.openxmlformats.org/officeDocument/2006/relationships/customXml" Target="../ink/ink1098.xml"/><Relationship Id="rId152" Type="http://schemas.openxmlformats.org/officeDocument/2006/relationships/customXml" Target="../ink/ink1133.xml"/><Relationship Id="rId19" Type="http://schemas.openxmlformats.org/officeDocument/2006/relationships/image" Target="../media/image1061.png"/><Relationship Id="rId14" Type="http://schemas.openxmlformats.org/officeDocument/2006/relationships/customXml" Target="../ink/ink1064.xml"/><Relationship Id="rId30" Type="http://schemas.openxmlformats.org/officeDocument/2006/relationships/customXml" Target="../ink/ink1072.xml"/><Relationship Id="rId35" Type="http://schemas.openxmlformats.org/officeDocument/2006/relationships/image" Target="../media/image1069.png"/><Relationship Id="rId56" Type="http://schemas.openxmlformats.org/officeDocument/2006/relationships/customXml" Target="../ink/ink1085.xml"/><Relationship Id="rId77" Type="http://schemas.openxmlformats.org/officeDocument/2006/relationships/image" Target="../media/image1090.png"/><Relationship Id="rId100" Type="http://schemas.openxmlformats.org/officeDocument/2006/relationships/customXml" Target="../ink/ink1107.xml"/><Relationship Id="rId105" Type="http://schemas.openxmlformats.org/officeDocument/2006/relationships/image" Target="../media/image1104.png"/><Relationship Id="rId126" Type="http://schemas.openxmlformats.org/officeDocument/2006/relationships/customXml" Target="../ink/ink1120.xml"/><Relationship Id="rId147" Type="http://schemas.openxmlformats.org/officeDocument/2006/relationships/image" Target="../media/image1125.png"/><Relationship Id="rId168" Type="http://schemas.openxmlformats.org/officeDocument/2006/relationships/customXml" Target="../ink/ink1141.xml"/><Relationship Id="rId8" Type="http://schemas.openxmlformats.org/officeDocument/2006/relationships/customXml" Target="../ink/ink1061.xml"/><Relationship Id="rId51" Type="http://schemas.openxmlformats.org/officeDocument/2006/relationships/image" Target="../media/image1077.png"/><Relationship Id="rId72" Type="http://schemas.openxmlformats.org/officeDocument/2006/relationships/customXml" Target="../ink/ink1093.xml"/><Relationship Id="rId93" Type="http://schemas.openxmlformats.org/officeDocument/2006/relationships/image" Target="../media/image1098.png"/><Relationship Id="rId98" Type="http://schemas.openxmlformats.org/officeDocument/2006/relationships/customXml" Target="../ink/ink1106.xml"/><Relationship Id="rId121" Type="http://schemas.openxmlformats.org/officeDocument/2006/relationships/image" Target="../media/image1112.png"/><Relationship Id="rId142" Type="http://schemas.openxmlformats.org/officeDocument/2006/relationships/customXml" Target="../ink/ink1128.xml"/><Relationship Id="rId163" Type="http://schemas.openxmlformats.org/officeDocument/2006/relationships/image" Target="../media/image1133.png"/><Relationship Id="rId3" Type="http://schemas.openxmlformats.org/officeDocument/2006/relationships/image" Target="../media/image1053.png"/><Relationship Id="rId25" Type="http://schemas.openxmlformats.org/officeDocument/2006/relationships/image" Target="../media/image1064.png"/><Relationship Id="rId46" Type="http://schemas.openxmlformats.org/officeDocument/2006/relationships/customXml" Target="../ink/ink1080.xml"/><Relationship Id="rId67" Type="http://schemas.openxmlformats.org/officeDocument/2006/relationships/image" Target="../media/image1085.png"/><Relationship Id="rId116" Type="http://schemas.openxmlformats.org/officeDocument/2006/relationships/customXml" Target="../ink/ink1115.xml"/><Relationship Id="rId137" Type="http://schemas.openxmlformats.org/officeDocument/2006/relationships/image" Target="../media/image1120.png"/><Relationship Id="rId158" Type="http://schemas.openxmlformats.org/officeDocument/2006/relationships/customXml" Target="../ink/ink1136.xml"/><Relationship Id="rId20" Type="http://schemas.openxmlformats.org/officeDocument/2006/relationships/customXml" Target="../ink/ink1067.xml"/><Relationship Id="rId41" Type="http://schemas.openxmlformats.org/officeDocument/2006/relationships/image" Target="../media/image1072.png"/><Relationship Id="rId62" Type="http://schemas.openxmlformats.org/officeDocument/2006/relationships/customXml" Target="../ink/ink1088.xml"/><Relationship Id="rId83" Type="http://schemas.openxmlformats.org/officeDocument/2006/relationships/image" Target="../media/image1093.png"/><Relationship Id="rId88" Type="http://schemas.openxmlformats.org/officeDocument/2006/relationships/customXml" Target="../ink/ink1101.xml"/><Relationship Id="rId111" Type="http://schemas.openxmlformats.org/officeDocument/2006/relationships/image" Target="../media/image1107.png"/><Relationship Id="rId132" Type="http://schemas.openxmlformats.org/officeDocument/2006/relationships/customXml" Target="../ink/ink1123.xml"/><Relationship Id="rId153" Type="http://schemas.openxmlformats.org/officeDocument/2006/relationships/image" Target="../media/image1128.png"/><Relationship Id="rId15" Type="http://schemas.openxmlformats.org/officeDocument/2006/relationships/image" Target="../media/image1059.png"/><Relationship Id="rId36" Type="http://schemas.openxmlformats.org/officeDocument/2006/relationships/customXml" Target="../ink/ink1075.xml"/><Relationship Id="rId57" Type="http://schemas.openxmlformats.org/officeDocument/2006/relationships/image" Target="../media/image1080.png"/><Relationship Id="rId106" Type="http://schemas.openxmlformats.org/officeDocument/2006/relationships/customXml" Target="../ink/ink1110.xml"/><Relationship Id="rId127" Type="http://schemas.openxmlformats.org/officeDocument/2006/relationships/image" Target="../media/image1115.png"/><Relationship Id="rId10" Type="http://schemas.openxmlformats.org/officeDocument/2006/relationships/customXml" Target="../ink/ink1062.xml"/><Relationship Id="rId31" Type="http://schemas.openxmlformats.org/officeDocument/2006/relationships/image" Target="../media/image1067.png"/><Relationship Id="rId52" Type="http://schemas.openxmlformats.org/officeDocument/2006/relationships/customXml" Target="../ink/ink1083.xml"/><Relationship Id="rId73" Type="http://schemas.openxmlformats.org/officeDocument/2006/relationships/image" Target="../media/image1088.png"/><Relationship Id="rId78" Type="http://schemas.openxmlformats.org/officeDocument/2006/relationships/customXml" Target="../ink/ink1096.xml"/><Relationship Id="rId94" Type="http://schemas.openxmlformats.org/officeDocument/2006/relationships/customXml" Target="../ink/ink1104.xml"/><Relationship Id="rId99" Type="http://schemas.openxmlformats.org/officeDocument/2006/relationships/image" Target="../media/image1101.png"/><Relationship Id="rId101" Type="http://schemas.openxmlformats.org/officeDocument/2006/relationships/image" Target="../media/image1102.png"/><Relationship Id="rId122" Type="http://schemas.openxmlformats.org/officeDocument/2006/relationships/customXml" Target="../ink/ink1118.xml"/><Relationship Id="rId143" Type="http://schemas.openxmlformats.org/officeDocument/2006/relationships/image" Target="../media/image1123.png"/><Relationship Id="rId148" Type="http://schemas.openxmlformats.org/officeDocument/2006/relationships/customXml" Target="../ink/ink1131.xml"/><Relationship Id="rId164" Type="http://schemas.openxmlformats.org/officeDocument/2006/relationships/customXml" Target="../ink/ink1139.xml"/><Relationship Id="rId169" Type="http://schemas.openxmlformats.org/officeDocument/2006/relationships/image" Target="../media/image1136.png"/><Relationship Id="rId4" Type="http://schemas.openxmlformats.org/officeDocument/2006/relationships/customXml" Target="../ink/ink1059.xml"/><Relationship Id="rId9" Type="http://schemas.openxmlformats.org/officeDocument/2006/relationships/image" Target="../media/image1056.png"/><Relationship Id="rId26" Type="http://schemas.openxmlformats.org/officeDocument/2006/relationships/customXml" Target="../ink/ink1070.xml"/><Relationship Id="rId47" Type="http://schemas.openxmlformats.org/officeDocument/2006/relationships/image" Target="../media/image1075.png"/><Relationship Id="rId68" Type="http://schemas.openxmlformats.org/officeDocument/2006/relationships/customXml" Target="../ink/ink1091.xml"/><Relationship Id="rId89" Type="http://schemas.openxmlformats.org/officeDocument/2006/relationships/image" Target="../media/image1096.png"/><Relationship Id="rId112" Type="http://schemas.openxmlformats.org/officeDocument/2006/relationships/customXml" Target="../ink/ink1113.xml"/><Relationship Id="rId133" Type="http://schemas.openxmlformats.org/officeDocument/2006/relationships/image" Target="../media/image1118.png"/><Relationship Id="rId154" Type="http://schemas.openxmlformats.org/officeDocument/2006/relationships/customXml" Target="../ink/ink1134.xml"/><Relationship Id="rId16" Type="http://schemas.openxmlformats.org/officeDocument/2006/relationships/customXml" Target="../ink/ink1065.xml"/><Relationship Id="rId37" Type="http://schemas.openxmlformats.org/officeDocument/2006/relationships/image" Target="../media/image1070.png"/><Relationship Id="rId58" Type="http://schemas.openxmlformats.org/officeDocument/2006/relationships/customXml" Target="../ink/ink1086.xml"/><Relationship Id="rId79" Type="http://schemas.openxmlformats.org/officeDocument/2006/relationships/image" Target="../media/image1091.png"/><Relationship Id="rId102" Type="http://schemas.openxmlformats.org/officeDocument/2006/relationships/customXml" Target="../ink/ink1108.xml"/><Relationship Id="rId123" Type="http://schemas.openxmlformats.org/officeDocument/2006/relationships/image" Target="../media/image1113.png"/><Relationship Id="rId144" Type="http://schemas.openxmlformats.org/officeDocument/2006/relationships/customXml" Target="../ink/ink1129.xml"/><Relationship Id="rId90" Type="http://schemas.openxmlformats.org/officeDocument/2006/relationships/customXml" Target="../ink/ink1102.xml"/><Relationship Id="rId165" Type="http://schemas.openxmlformats.org/officeDocument/2006/relationships/image" Target="../media/image1134.png"/><Relationship Id="rId27" Type="http://schemas.openxmlformats.org/officeDocument/2006/relationships/image" Target="../media/image1065.png"/><Relationship Id="rId48" Type="http://schemas.openxmlformats.org/officeDocument/2006/relationships/customXml" Target="../ink/ink1081.xml"/><Relationship Id="rId69" Type="http://schemas.openxmlformats.org/officeDocument/2006/relationships/image" Target="../media/image1086.png"/><Relationship Id="rId113" Type="http://schemas.openxmlformats.org/officeDocument/2006/relationships/image" Target="../media/image1108.png"/><Relationship Id="rId134" Type="http://schemas.openxmlformats.org/officeDocument/2006/relationships/customXml" Target="../ink/ink1124.xml"/><Relationship Id="rId80" Type="http://schemas.openxmlformats.org/officeDocument/2006/relationships/customXml" Target="../ink/ink1097.xml"/><Relationship Id="rId155" Type="http://schemas.openxmlformats.org/officeDocument/2006/relationships/image" Target="../media/image1129.png"/><Relationship Id="rId17" Type="http://schemas.openxmlformats.org/officeDocument/2006/relationships/image" Target="../media/image1060.png"/><Relationship Id="rId38" Type="http://schemas.openxmlformats.org/officeDocument/2006/relationships/customXml" Target="../ink/ink1076.xml"/><Relationship Id="rId59" Type="http://schemas.openxmlformats.org/officeDocument/2006/relationships/image" Target="../media/image1081.png"/><Relationship Id="rId103" Type="http://schemas.openxmlformats.org/officeDocument/2006/relationships/image" Target="../media/image1103.png"/><Relationship Id="rId124" Type="http://schemas.openxmlformats.org/officeDocument/2006/relationships/customXml" Target="../ink/ink1119.xml"/></Relationships>
</file>

<file path=ppt/slides/_rels/slide21.xml.rels><?xml version="1.0" encoding="UTF-8" standalone="yes"?>
<Relationships xmlns="http://schemas.openxmlformats.org/package/2006/relationships"><Relationship Id="rId117" Type="http://schemas.openxmlformats.org/officeDocument/2006/relationships/customXml" Target="../ink/ink1200.xml"/><Relationship Id="rId21" Type="http://schemas.openxmlformats.org/officeDocument/2006/relationships/customXml" Target="../ink/ink1152.xml"/><Relationship Id="rId42" Type="http://schemas.openxmlformats.org/officeDocument/2006/relationships/image" Target="../media/image1158.png"/><Relationship Id="rId63" Type="http://schemas.openxmlformats.org/officeDocument/2006/relationships/customXml" Target="../ink/ink1173.xml"/><Relationship Id="rId84" Type="http://schemas.openxmlformats.org/officeDocument/2006/relationships/image" Target="../media/image1179.png"/><Relationship Id="rId138" Type="http://schemas.openxmlformats.org/officeDocument/2006/relationships/image" Target="../media/image1205.png"/><Relationship Id="rId159" Type="http://schemas.openxmlformats.org/officeDocument/2006/relationships/customXml" Target="../ink/ink1221.xml"/><Relationship Id="rId170" Type="http://schemas.openxmlformats.org/officeDocument/2006/relationships/image" Target="../media/image1221.png"/><Relationship Id="rId191" Type="http://schemas.openxmlformats.org/officeDocument/2006/relationships/customXml" Target="../ink/ink1237.xml"/><Relationship Id="rId205" Type="http://schemas.openxmlformats.org/officeDocument/2006/relationships/customXml" Target="../ink/ink1244.xml"/><Relationship Id="rId107" Type="http://schemas.openxmlformats.org/officeDocument/2006/relationships/customXml" Target="../ink/ink1195.xml"/><Relationship Id="rId11" Type="http://schemas.openxmlformats.org/officeDocument/2006/relationships/customXml" Target="../ink/ink1147.xml"/><Relationship Id="rId32" Type="http://schemas.openxmlformats.org/officeDocument/2006/relationships/image" Target="../media/image1153.png"/><Relationship Id="rId53" Type="http://schemas.openxmlformats.org/officeDocument/2006/relationships/customXml" Target="../ink/ink1168.xml"/><Relationship Id="rId74" Type="http://schemas.openxmlformats.org/officeDocument/2006/relationships/image" Target="../media/image1174.png"/><Relationship Id="rId128" Type="http://schemas.openxmlformats.org/officeDocument/2006/relationships/image" Target="../media/image1200.png"/><Relationship Id="rId149" Type="http://schemas.openxmlformats.org/officeDocument/2006/relationships/customXml" Target="../ink/ink1216.xml"/><Relationship Id="rId5" Type="http://schemas.openxmlformats.org/officeDocument/2006/relationships/customXml" Target="../ink/ink1144.xml"/><Relationship Id="rId95" Type="http://schemas.openxmlformats.org/officeDocument/2006/relationships/customXml" Target="../ink/ink1189.xml"/><Relationship Id="rId160" Type="http://schemas.openxmlformats.org/officeDocument/2006/relationships/image" Target="../media/image1216.png"/><Relationship Id="rId181" Type="http://schemas.openxmlformats.org/officeDocument/2006/relationships/customXml" Target="../ink/ink1232.xml"/><Relationship Id="rId216" Type="http://schemas.openxmlformats.org/officeDocument/2006/relationships/image" Target="../media/image1244.png"/><Relationship Id="rId22" Type="http://schemas.openxmlformats.org/officeDocument/2006/relationships/image" Target="../media/image1148.png"/><Relationship Id="rId43" Type="http://schemas.openxmlformats.org/officeDocument/2006/relationships/customXml" Target="../ink/ink1163.xml"/><Relationship Id="rId64" Type="http://schemas.openxmlformats.org/officeDocument/2006/relationships/image" Target="../media/image1169.png"/><Relationship Id="rId118" Type="http://schemas.openxmlformats.org/officeDocument/2006/relationships/image" Target="../media/image1195.png"/><Relationship Id="rId139" Type="http://schemas.openxmlformats.org/officeDocument/2006/relationships/customXml" Target="../ink/ink1211.xml"/><Relationship Id="rId85" Type="http://schemas.openxmlformats.org/officeDocument/2006/relationships/customXml" Target="../ink/ink1184.xml"/><Relationship Id="rId150" Type="http://schemas.openxmlformats.org/officeDocument/2006/relationships/image" Target="../media/image1211.png"/><Relationship Id="rId171" Type="http://schemas.openxmlformats.org/officeDocument/2006/relationships/customXml" Target="../ink/ink1227.xml"/><Relationship Id="rId192" Type="http://schemas.openxmlformats.org/officeDocument/2006/relationships/image" Target="../media/image1232.png"/><Relationship Id="rId206" Type="http://schemas.openxmlformats.org/officeDocument/2006/relationships/image" Target="../media/image1239.png"/><Relationship Id="rId12" Type="http://schemas.openxmlformats.org/officeDocument/2006/relationships/image" Target="../media/image1143.png"/><Relationship Id="rId33" Type="http://schemas.openxmlformats.org/officeDocument/2006/relationships/customXml" Target="../ink/ink1158.xml"/><Relationship Id="rId108" Type="http://schemas.openxmlformats.org/officeDocument/2006/relationships/image" Target="../media/image1190.png"/><Relationship Id="rId129" Type="http://schemas.openxmlformats.org/officeDocument/2006/relationships/customXml" Target="../ink/ink1206.xml"/><Relationship Id="rId54" Type="http://schemas.openxmlformats.org/officeDocument/2006/relationships/image" Target="../media/image1164.png"/><Relationship Id="rId75" Type="http://schemas.openxmlformats.org/officeDocument/2006/relationships/customXml" Target="../ink/ink1179.xml"/><Relationship Id="rId96" Type="http://schemas.openxmlformats.org/officeDocument/2006/relationships/image" Target="../media/image1185.png"/><Relationship Id="rId140" Type="http://schemas.openxmlformats.org/officeDocument/2006/relationships/image" Target="../media/image1206.png"/><Relationship Id="rId161" Type="http://schemas.openxmlformats.org/officeDocument/2006/relationships/customXml" Target="../ink/ink1222.xml"/><Relationship Id="rId182" Type="http://schemas.openxmlformats.org/officeDocument/2006/relationships/image" Target="../media/image1227.png"/><Relationship Id="rId217" Type="http://schemas.openxmlformats.org/officeDocument/2006/relationships/customXml" Target="../ink/ink1250.xml"/><Relationship Id="rId6" Type="http://schemas.openxmlformats.org/officeDocument/2006/relationships/image" Target="../media/image1140.png"/><Relationship Id="rId23" Type="http://schemas.openxmlformats.org/officeDocument/2006/relationships/customXml" Target="../ink/ink1153.xml"/><Relationship Id="rId119" Type="http://schemas.openxmlformats.org/officeDocument/2006/relationships/customXml" Target="../ink/ink1201.xml"/><Relationship Id="rId44" Type="http://schemas.openxmlformats.org/officeDocument/2006/relationships/image" Target="../media/image1159.png"/><Relationship Id="rId65" Type="http://schemas.openxmlformats.org/officeDocument/2006/relationships/customXml" Target="../ink/ink1174.xml"/><Relationship Id="rId86" Type="http://schemas.openxmlformats.org/officeDocument/2006/relationships/image" Target="../media/image1180.png"/><Relationship Id="rId130" Type="http://schemas.openxmlformats.org/officeDocument/2006/relationships/image" Target="../media/image1201.png"/><Relationship Id="rId151" Type="http://schemas.openxmlformats.org/officeDocument/2006/relationships/customXml" Target="../ink/ink1217.xml"/><Relationship Id="rId172" Type="http://schemas.openxmlformats.org/officeDocument/2006/relationships/image" Target="../media/image1222.png"/><Relationship Id="rId193" Type="http://schemas.openxmlformats.org/officeDocument/2006/relationships/customXml" Target="../ink/ink1238.xml"/><Relationship Id="rId207" Type="http://schemas.openxmlformats.org/officeDocument/2006/relationships/customXml" Target="../ink/ink1245.xml"/><Relationship Id="rId13" Type="http://schemas.openxmlformats.org/officeDocument/2006/relationships/customXml" Target="../ink/ink1148.xml"/><Relationship Id="rId109" Type="http://schemas.openxmlformats.org/officeDocument/2006/relationships/customXml" Target="../ink/ink1196.xml"/><Relationship Id="rId34" Type="http://schemas.openxmlformats.org/officeDocument/2006/relationships/image" Target="../media/image1154.png"/><Relationship Id="rId55" Type="http://schemas.openxmlformats.org/officeDocument/2006/relationships/customXml" Target="../ink/ink1169.xml"/><Relationship Id="rId76" Type="http://schemas.openxmlformats.org/officeDocument/2006/relationships/image" Target="../media/image1175.png"/><Relationship Id="rId97" Type="http://schemas.openxmlformats.org/officeDocument/2006/relationships/customXml" Target="../ink/ink1190.xml"/><Relationship Id="rId120" Type="http://schemas.openxmlformats.org/officeDocument/2006/relationships/image" Target="../media/image1196.png"/><Relationship Id="rId141" Type="http://schemas.openxmlformats.org/officeDocument/2006/relationships/customXml" Target="../ink/ink1212.xml"/><Relationship Id="rId7" Type="http://schemas.openxmlformats.org/officeDocument/2006/relationships/customXml" Target="../ink/ink1145.xml"/><Relationship Id="rId162" Type="http://schemas.openxmlformats.org/officeDocument/2006/relationships/image" Target="../media/image1217.png"/><Relationship Id="rId183" Type="http://schemas.openxmlformats.org/officeDocument/2006/relationships/customXml" Target="../ink/ink1233.xml"/><Relationship Id="rId218" Type="http://schemas.openxmlformats.org/officeDocument/2006/relationships/image" Target="../media/image1245.png"/><Relationship Id="rId24" Type="http://schemas.openxmlformats.org/officeDocument/2006/relationships/image" Target="../media/image1149.png"/><Relationship Id="rId45" Type="http://schemas.openxmlformats.org/officeDocument/2006/relationships/customXml" Target="../ink/ink1164.xml"/><Relationship Id="rId66" Type="http://schemas.openxmlformats.org/officeDocument/2006/relationships/image" Target="../media/image1170.png"/><Relationship Id="rId87" Type="http://schemas.openxmlformats.org/officeDocument/2006/relationships/customXml" Target="../ink/ink1185.xml"/><Relationship Id="rId110" Type="http://schemas.openxmlformats.org/officeDocument/2006/relationships/image" Target="../media/image1191.png"/><Relationship Id="rId131" Type="http://schemas.openxmlformats.org/officeDocument/2006/relationships/customXml" Target="../ink/ink1207.xml"/><Relationship Id="rId152" Type="http://schemas.openxmlformats.org/officeDocument/2006/relationships/image" Target="../media/image1212.png"/><Relationship Id="rId173" Type="http://schemas.openxmlformats.org/officeDocument/2006/relationships/customXml" Target="../ink/ink1228.xml"/><Relationship Id="rId194" Type="http://schemas.openxmlformats.org/officeDocument/2006/relationships/image" Target="../media/image1233.png"/><Relationship Id="rId208" Type="http://schemas.openxmlformats.org/officeDocument/2006/relationships/image" Target="../media/image1240.png"/><Relationship Id="rId14" Type="http://schemas.openxmlformats.org/officeDocument/2006/relationships/image" Target="../media/image1144.png"/><Relationship Id="rId30" Type="http://schemas.openxmlformats.org/officeDocument/2006/relationships/image" Target="../media/image1152.png"/><Relationship Id="rId35" Type="http://schemas.openxmlformats.org/officeDocument/2006/relationships/customXml" Target="../ink/ink1159.xml"/><Relationship Id="rId56" Type="http://schemas.openxmlformats.org/officeDocument/2006/relationships/image" Target="../media/image1165.png"/><Relationship Id="rId77" Type="http://schemas.openxmlformats.org/officeDocument/2006/relationships/customXml" Target="../ink/ink1180.xml"/><Relationship Id="rId100" Type="http://schemas.openxmlformats.org/officeDocument/2006/relationships/image" Target="../media/image271.png"/><Relationship Id="rId105" Type="http://schemas.openxmlformats.org/officeDocument/2006/relationships/customXml" Target="../ink/ink1194.xml"/><Relationship Id="rId126" Type="http://schemas.openxmlformats.org/officeDocument/2006/relationships/image" Target="../media/image1199.png"/><Relationship Id="rId147" Type="http://schemas.openxmlformats.org/officeDocument/2006/relationships/customXml" Target="../ink/ink1215.xml"/><Relationship Id="rId168" Type="http://schemas.openxmlformats.org/officeDocument/2006/relationships/image" Target="../media/image1220.png"/><Relationship Id="rId8" Type="http://schemas.openxmlformats.org/officeDocument/2006/relationships/image" Target="../media/image1141.png"/><Relationship Id="rId51" Type="http://schemas.openxmlformats.org/officeDocument/2006/relationships/customXml" Target="../ink/ink1167.xml"/><Relationship Id="rId72" Type="http://schemas.openxmlformats.org/officeDocument/2006/relationships/image" Target="../media/image1173.png"/><Relationship Id="rId93" Type="http://schemas.openxmlformats.org/officeDocument/2006/relationships/customXml" Target="../ink/ink1188.xml"/><Relationship Id="rId98" Type="http://schemas.openxmlformats.org/officeDocument/2006/relationships/image" Target="../media/image1186.png"/><Relationship Id="rId121" Type="http://schemas.openxmlformats.org/officeDocument/2006/relationships/customXml" Target="../ink/ink1202.xml"/><Relationship Id="rId142" Type="http://schemas.openxmlformats.org/officeDocument/2006/relationships/image" Target="../media/image1207.png"/><Relationship Id="rId163" Type="http://schemas.openxmlformats.org/officeDocument/2006/relationships/customXml" Target="../ink/ink1223.xml"/><Relationship Id="rId184" Type="http://schemas.openxmlformats.org/officeDocument/2006/relationships/image" Target="../media/image1228.png"/><Relationship Id="rId189" Type="http://schemas.openxmlformats.org/officeDocument/2006/relationships/customXml" Target="../ink/ink1236.xml"/><Relationship Id="rId3" Type="http://schemas.openxmlformats.org/officeDocument/2006/relationships/customXml" Target="../ink/ink1143.xml"/><Relationship Id="rId214" Type="http://schemas.openxmlformats.org/officeDocument/2006/relationships/image" Target="../media/image1243.png"/><Relationship Id="rId25" Type="http://schemas.openxmlformats.org/officeDocument/2006/relationships/customXml" Target="../ink/ink1154.xml"/><Relationship Id="rId46" Type="http://schemas.openxmlformats.org/officeDocument/2006/relationships/image" Target="../media/image1160.png"/><Relationship Id="rId67" Type="http://schemas.openxmlformats.org/officeDocument/2006/relationships/customXml" Target="../ink/ink1175.xml"/><Relationship Id="rId116" Type="http://schemas.openxmlformats.org/officeDocument/2006/relationships/image" Target="../media/image1194.png"/><Relationship Id="rId137" Type="http://schemas.openxmlformats.org/officeDocument/2006/relationships/customXml" Target="../ink/ink1210.xml"/><Relationship Id="rId158" Type="http://schemas.openxmlformats.org/officeDocument/2006/relationships/image" Target="../media/image1215.png"/><Relationship Id="rId20" Type="http://schemas.openxmlformats.org/officeDocument/2006/relationships/image" Target="../media/image1147.png"/><Relationship Id="rId41" Type="http://schemas.openxmlformats.org/officeDocument/2006/relationships/customXml" Target="../ink/ink1162.xml"/><Relationship Id="rId62" Type="http://schemas.openxmlformats.org/officeDocument/2006/relationships/image" Target="../media/image1168.png"/><Relationship Id="rId83" Type="http://schemas.openxmlformats.org/officeDocument/2006/relationships/customXml" Target="../ink/ink1183.xml"/><Relationship Id="rId88" Type="http://schemas.openxmlformats.org/officeDocument/2006/relationships/image" Target="../media/image1181.png"/><Relationship Id="rId111" Type="http://schemas.openxmlformats.org/officeDocument/2006/relationships/customXml" Target="../ink/ink1197.xml"/><Relationship Id="rId132" Type="http://schemas.openxmlformats.org/officeDocument/2006/relationships/image" Target="../media/image1202.png"/><Relationship Id="rId153" Type="http://schemas.openxmlformats.org/officeDocument/2006/relationships/customXml" Target="../ink/ink1218.xml"/><Relationship Id="rId174" Type="http://schemas.openxmlformats.org/officeDocument/2006/relationships/image" Target="../media/image1223.png"/><Relationship Id="rId179" Type="http://schemas.openxmlformats.org/officeDocument/2006/relationships/customXml" Target="../ink/ink1231.xml"/><Relationship Id="rId195" Type="http://schemas.openxmlformats.org/officeDocument/2006/relationships/customXml" Target="../ink/ink1239.xml"/><Relationship Id="rId209" Type="http://schemas.openxmlformats.org/officeDocument/2006/relationships/customXml" Target="../ink/ink1246.xml"/><Relationship Id="rId190" Type="http://schemas.openxmlformats.org/officeDocument/2006/relationships/image" Target="../media/image1231.png"/><Relationship Id="rId204" Type="http://schemas.openxmlformats.org/officeDocument/2006/relationships/image" Target="../media/image1238.png"/><Relationship Id="rId15" Type="http://schemas.openxmlformats.org/officeDocument/2006/relationships/customXml" Target="../ink/ink1149.xml"/><Relationship Id="rId36" Type="http://schemas.openxmlformats.org/officeDocument/2006/relationships/image" Target="../media/image1155.png"/><Relationship Id="rId57" Type="http://schemas.openxmlformats.org/officeDocument/2006/relationships/customXml" Target="../ink/ink1170.xml"/><Relationship Id="rId106" Type="http://schemas.openxmlformats.org/officeDocument/2006/relationships/image" Target="../media/image1189.png"/><Relationship Id="rId127" Type="http://schemas.openxmlformats.org/officeDocument/2006/relationships/customXml" Target="../ink/ink1205.xml"/><Relationship Id="rId10" Type="http://schemas.openxmlformats.org/officeDocument/2006/relationships/image" Target="../media/image1142.png"/><Relationship Id="rId31" Type="http://schemas.openxmlformats.org/officeDocument/2006/relationships/customXml" Target="../ink/ink1157.xml"/><Relationship Id="rId52" Type="http://schemas.openxmlformats.org/officeDocument/2006/relationships/image" Target="../media/image1163.png"/><Relationship Id="rId73" Type="http://schemas.openxmlformats.org/officeDocument/2006/relationships/customXml" Target="../ink/ink1178.xml"/><Relationship Id="rId78" Type="http://schemas.openxmlformats.org/officeDocument/2006/relationships/image" Target="../media/image1176.png"/><Relationship Id="rId94" Type="http://schemas.openxmlformats.org/officeDocument/2006/relationships/image" Target="../media/image1184.png"/><Relationship Id="rId99" Type="http://schemas.openxmlformats.org/officeDocument/2006/relationships/customXml" Target="../ink/ink1191.xml"/><Relationship Id="rId101" Type="http://schemas.openxmlformats.org/officeDocument/2006/relationships/customXml" Target="../ink/ink1192.xml"/><Relationship Id="rId122" Type="http://schemas.openxmlformats.org/officeDocument/2006/relationships/image" Target="../media/image1197.png"/><Relationship Id="rId143" Type="http://schemas.openxmlformats.org/officeDocument/2006/relationships/customXml" Target="../ink/ink1213.xml"/><Relationship Id="rId148" Type="http://schemas.openxmlformats.org/officeDocument/2006/relationships/image" Target="../media/image1210.png"/><Relationship Id="rId164" Type="http://schemas.openxmlformats.org/officeDocument/2006/relationships/image" Target="../media/image1218.png"/><Relationship Id="rId169" Type="http://schemas.openxmlformats.org/officeDocument/2006/relationships/customXml" Target="../ink/ink1226.xml"/><Relationship Id="rId185" Type="http://schemas.openxmlformats.org/officeDocument/2006/relationships/customXml" Target="../ink/ink1234.xml"/><Relationship Id="rId4" Type="http://schemas.openxmlformats.org/officeDocument/2006/relationships/image" Target="../media/image1139.png"/><Relationship Id="rId9" Type="http://schemas.openxmlformats.org/officeDocument/2006/relationships/customXml" Target="../ink/ink1146.xml"/><Relationship Id="rId180" Type="http://schemas.openxmlformats.org/officeDocument/2006/relationships/image" Target="../media/image1226.png"/><Relationship Id="rId210" Type="http://schemas.openxmlformats.org/officeDocument/2006/relationships/image" Target="../media/image1241.png"/><Relationship Id="rId215" Type="http://schemas.openxmlformats.org/officeDocument/2006/relationships/customXml" Target="../ink/ink1249.xml"/><Relationship Id="rId26" Type="http://schemas.openxmlformats.org/officeDocument/2006/relationships/image" Target="../media/image1150.png"/><Relationship Id="rId47" Type="http://schemas.openxmlformats.org/officeDocument/2006/relationships/customXml" Target="../ink/ink1165.xml"/><Relationship Id="rId68" Type="http://schemas.openxmlformats.org/officeDocument/2006/relationships/image" Target="../media/image1171.png"/><Relationship Id="rId89" Type="http://schemas.openxmlformats.org/officeDocument/2006/relationships/customXml" Target="../ink/ink1186.xml"/><Relationship Id="rId112" Type="http://schemas.openxmlformats.org/officeDocument/2006/relationships/image" Target="../media/image1192.png"/><Relationship Id="rId133" Type="http://schemas.openxmlformats.org/officeDocument/2006/relationships/customXml" Target="../ink/ink1208.xml"/><Relationship Id="rId154" Type="http://schemas.openxmlformats.org/officeDocument/2006/relationships/image" Target="../media/image1213.png"/><Relationship Id="rId175" Type="http://schemas.openxmlformats.org/officeDocument/2006/relationships/customXml" Target="../ink/ink1229.xml"/><Relationship Id="rId196" Type="http://schemas.openxmlformats.org/officeDocument/2006/relationships/image" Target="../media/image1234.png"/><Relationship Id="rId200" Type="http://schemas.openxmlformats.org/officeDocument/2006/relationships/image" Target="../media/image1236.png"/><Relationship Id="rId16" Type="http://schemas.openxmlformats.org/officeDocument/2006/relationships/image" Target="../media/image1145.png"/><Relationship Id="rId37" Type="http://schemas.openxmlformats.org/officeDocument/2006/relationships/customXml" Target="../ink/ink1160.xml"/><Relationship Id="rId58" Type="http://schemas.openxmlformats.org/officeDocument/2006/relationships/image" Target="../media/image1166.png"/><Relationship Id="rId79" Type="http://schemas.openxmlformats.org/officeDocument/2006/relationships/customXml" Target="../ink/ink1181.xml"/><Relationship Id="rId102" Type="http://schemas.openxmlformats.org/officeDocument/2006/relationships/image" Target="../media/image1187.png"/><Relationship Id="rId123" Type="http://schemas.openxmlformats.org/officeDocument/2006/relationships/customXml" Target="../ink/ink1203.xml"/><Relationship Id="rId144" Type="http://schemas.openxmlformats.org/officeDocument/2006/relationships/image" Target="../media/image1208.png"/><Relationship Id="rId90" Type="http://schemas.openxmlformats.org/officeDocument/2006/relationships/image" Target="../media/image1182.png"/><Relationship Id="rId165" Type="http://schemas.openxmlformats.org/officeDocument/2006/relationships/customXml" Target="../ink/ink1224.xml"/><Relationship Id="rId186" Type="http://schemas.openxmlformats.org/officeDocument/2006/relationships/image" Target="../media/image1229.png"/><Relationship Id="rId211" Type="http://schemas.openxmlformats.org/officeDocument/2006/relationships/customXml" Target="../ink/ink1247.xml"/><Relationship Id="rId27" Type="http://schemas.openxmlformats.org/officeDocument/2006/relationships/customXml" Target="../ink/ink1155.xml"/><Relationship Id="rId48" Type="http://schemas.openxmlformats.org/officeDocument/2006/relationships/image" Target="../media/image1161.png"/><Relationship Id="rId69" Type="http://schemas.openxmlformats.org/officeDocument/2006/relationships/customXml" Target="../ink/ink1176.xml"/><Relationship Id="rId113" Type="http://schemas.openxmlformats.org/officeDocument/2006/relationships/customXml" Target="../ink/ink1198.xml"/><Relationship Id="rId134" Type="http://schemas.openxmlformats.org/officeDocument/2006/relationships/image" Target="../media/image1203.png"/><Relationship Id="rId80" Type="http://schemas.openxmlformats.org/officeDocument/2006/relationships/image" Target="../media/image1177.png"/><Relationship Id="rId155" Type="http://schemas.openxmlformats.org/officeDocument/2006/relationships/customXml" Target="../ink/ink1219.xml"/><Relationship Id="rId176" Type="http://schemas.openxmlformats.org/officeDocument/2006/relationships/image" Target="../media/image1224.png"/><Relationship Id="rId197" Type="http://schemas.openxmlformats.org/officeDocument/2006/relationships/customXml" Target="../ink/ink1240.xml"/><Relationship Id="rId201" Type="http://schemas.openxmlformats.org/officeDocument/2006/relationships/customXml" Target="../ink/ink1242.xml"/><Relationship Id="rId17" Type="http://schemas.openxmlformats.org/officeDocument/2006/relationships/customXml" Target="../ink/ink1150.xml"/><Relationship Id="rId38" Type="http://schemas.openxmlformats.org/officeDocument/2006/relationships/image" Target="../media/image1156.png"/><Relationship Id="rId59" Type="http://schemas.openxmlformats.org/officeDocument/2006/relationships/customXml" Target="../ink/ink1171.xml"/><Relationship Id="rId103" Type="http://schemas.openxmlformats.org/officeDocument/2006/relationships/customXml" Target="../ink/ink1193.xml"/><Relationship Id="rId124" Type="http://schemas.openxmlformats.org/officeDocument/2006/relationships/image" Target="../media/image1198.png"/><Relationship Id="rId70" Type="http://schemas.openxmlformats.org/officeDocument/2006/relationships/image" Target="../media/image1172.png"/><Relationship Id="rId91" Type="http://schemas.openxmlformats.org/officeDocument/2006/relationships/customXml" Target="../ink/ink1187.xml"/><Relationship Id="rId145" Type="http://schemas.openxmlformats.org/officeDocument/2006/relationships/customXml" Target="../ink/ink1214.xml"/><Relationship Id="rId166" Type="http://schemas.openxmlformats.org/officeDocument/2006/relationships/image" Target="../media/image1219.png"/><Relationship Id="rId187" Type="http://schemas.openxmlformats.org/officeDocument/2006/relationships/customXml" Target="../ink/ink1235.xml"/><Relationship Id="rId1" Type="http://schemas.openxmlformats.org/officeDocument/2006/relationships/slideLayout" Target="../slideLayouts/slideLayout13.xml"/><Relationship Id="rId212" Type="http://schemas.openxmlformats.org/officeDocument/2006/relationships/image" Target="../media/image1242.png"/><Relationship Id="rId28" Type="http://schemas.openxmlformats.org/officeDocument/2006/relationships/image" Target="../media/image1151.png"/><Relationship Id="rId49" Type="http://schemas.openxmlformats.org/officeDocument/2006/relationships/customXml" Target="../ink/ink1166.xml"/><Relationship Id="rId114" Type="http://schemas.openxmlformats.org/officeDocument/2006/relationships/image" Target="../media/image1193.png"/><Relationship Id="rId60" Type="http://schemas.openxmlformats.org/officeDocument/2006/relationships/image" Target="../media/image1167.png"/><Relationship Id="rId81" Type="http://schemas.openxmlformats.org/officeDocument/2006/relationships/customXml" Target="../ink/ink1182.xml"/><Relationship Id="rId135" Type="http://schemas.openxmlformats.org/officeDocument/2006/relationships/customXml" Target="../ink/ink1209.xml"/><Relationship Id="rId156" Type="http://schemas.openxmlformats.org/officeDocument/2006/relationships/image" Target="../media/image1214.png"/><Relationship Id="rId177" Type="http://schemas.openxmlformats.org/officeDocument/2006/relationships/customXml" Target="../ink/ink1230.xml"/><Relationship Id="rId198" Type="http://schemas.openxmlformats.org/officeDocument/2006/relationships/image" Target="../media/image1235.png"/><Relationship Id="rId202" Type="http://schemas.openxmlformats.org/officeDocument/2006/relationships/image" Target="../media/image1237.png"/><Relationship Id="rId18" Type="http://schemas.openxmlformats.org/officeDocument/2006/relationships/image" Target="../media/image1146.png"/><Relationship Id="rId39" Type="http://schemas.openxmlformats.org/officeDocument/2006/relationships/customXml" Target="../ink/ink1161.xml"/><Relationship Id="rId50" Type="http://schemas.openxmlformats.org/officeDocument/2006/relationships/image" Target="../media/image1162.png"/><Relationship Id="rId104" Type="http://schemas.openxmlformats.org/officeDocument/2006/relationships/image" Target="../media/image1188.png"/><Relationship Id="rId125" Type="http://schemas.openxmlformats.org/officeDocument/2006/relationships/customXml" Target="../ink/ink1204.xml"/><Relationship Id="rId146" Type="http://schemas.openxmlformats.org/officeDocument/2006/relationships/image" Target="../media/image1209.png"/><Relationship Id="rId167" Type="http://schemas.openxmlformats.org/officeDocument/2006/relationships/customXml" Target="../ink/ink1225.xml"/><Relationship Id="rId188" Type="http://schemas.openxmlformats.org/officeDocument/2006/relationships/image" Target="../media/image1230.png"/><Relationship Id="rId71" Type="http://schemas.openxmlformats.org/officeDocument/2006/relationships/customXml" Target="../ink/ink1177.xml"/><Relationship Id="rId92" Type="http://schemas.openxmlformats.org/officeDocument/2006/relationships/image" Target="../media/image1183.png"/><Relationship Id="rId213" Type="http://schemas.openxmlformats.org/officeDocument/2006/relationships/customXml" Target="../ink/ink1248.xml"/><Relationship Id="rId2" Type="http://schemas.openxmlformats.org/officeDocument/2006/relationships/image" Target="../media/image1138.png"/><Relationship Id="rId29" Type="http://schemas.openxmlformats.org/officeDocument/2006/relationships/customXml" Target="../ink/ink1156.xml"/><Relationship Id="rId40" Type="http://schemas.openxmlformats.org/officeDocument/2006/relationships/image" Target="../media/image1157.png"/><Relationship Id="rId115" Type="http://schemas.openxmlformats.org/officeDocument/2006/relationships/customXml" Target="../ink/ink1199.xml"/><Relationship Id="rId136" Type="http://schemas.openxmlformats.org/officeDocument/2006/relationships/image" Target="../media/image1204.png"/><Relationship Id="rId157" Type="http://schemas.openxmlformats.org/officeDocument/2006/relationships/customXml" Target="../ink/ink1220.xml"/><Relationship Id="rId178" Type="http://schemas.openxmlformats.org/officeDocument/2006/relationships/image" Target="../media/image1225.png"/><Relationship Id="rId61" Type="http://schemas.openxmlformats.org/officeDocument/2006/relationships/customXml" Target="../ink/ink1172.xml"/><Relationship Id="rId82" Type="http://schemas.openxmlformats.org/officeDocument/2006/relationships/image" Target="../media/image1178.png"/><Relationship Id="rId199" Type="http://schemas.openxmlformats.org/officeDocument/2006/relationships/customXml" Target="../ink/ink1241.xml"/><Relationship Id="rId203" Type="http://schemas.openxmlformats.org/officeDocument/2006/relationships/customXml" Target="../ink/ink1243.xml"/><Relationship Id="rId19" Type="http://schemas.openxmlformats.org/officeDocument/2006/relationships/customXml" Target="../ink/ink1151.xml"/></Relationships>
</file>

<file path=ppt/slides/_rels/slide22.xml.rels><?xml version="1.0" encoding="UTF-8" standalone="yes"?>
<Relationships xmlns="http://schemas.openxmlformats.org/package/2006/relationships"><Relationship Id="rId26" Type="http://schemas.openxmlformats.org/officeDocument/2006/relationships/customXml" Target="../ink/ink1263.xml"/><Relationship Id="rId117" Type="http://schemas.openxmlformats.org/officeDocument/2006/relationships/image" Target="../media/image1303.png"/><Relationship Id="rId21" Type="http://schemas.openxmlformats.org/officeDocument/2006/relationships/image" Target="../media/image1255.png"/><Relationship Id="rId42" Type="http://schemas.openxmlformats.org/officeDocument/2006/relationships/customXml" Target="../ink/ink1271.xml"/><Relationship Id="rId47" Type="http://schemas.openxmlformats.org/officeDocument/2006/relationships/image" Target="../media/image1268.png"/><Relationship Id="rId63" Type="http://schemas.openxmlformats.org/officeDocument/2006/relationships/image" Target="../media/image1276.png"/><Relationship Id="rId68" Type="http://schemas.openxmlformats.org/officeDocument/2006/relationships/customXml" Target="../ink/ink1284.xml"/><Relationship Id="rId84" Type="http://schemas.openxmlformats.org/officeDocument/2006/relationships/customXml" Target="../ink/ink1292.xml"/><Relationship Id="rId89" Type="http://schemas.openxmlformats.org/officeDocument/2006/relationships/image" Target="../media/image1289.png"/><Relationship Id="rId112" Type="http://schemas.openxmlformats.org/officeDocument/2006/relationships/customXml" Target="../ink/ink1306.xml"/><Relationship Id="rId16" Type="http://schemas.openxmlformats.org/officeDocument/2006/relationships/customXml" Target="../ink/ink1258.xml"/><Relationship Id="rId107" Type="http://schemas.openxmlformats.org/officeDocument/2006/relationships/image" Target="../media/image1298.png"/><Relationship Id="rId11" Type="http://schemas.openxmlformats.org/officeDocument/2006/relationships/image" Target="../media/image1250.png"/><Relationship Id="rId32" Type="http://schemas.openxmlformats.org/officeDocument/2006/relationships/customXml" Target="../ink/ink1266.xml"/><Relationship Id="rId37" Type="http://schemas.openxmlformats.org/officeDocument/2006/relationships/image" Target="../media/image1263.png"/><Relationship Id="rId53" Type="http://schemas.openxmlformats.org/officeDocument/2006/relationships/image" Target="../media/image1271.png"/><Relationship Id="rId58" Type="http://schemas.openxmlformats.org/officeDocument/2006/relationships/customXml" Target="../ink/ink1279.xml"/><Relationship Id="rId74" Type="http://schemas.openxmlformats.org/officeDocument/2006/relationships/customXml" Target="../ink/ink1287.xml"/><Relationship Id="rId79" Type="http://schemas.openxmlformats.org/officeDocument/2006/relationships/image" Target="../media/image1284.png"/><Relationship Id="rId102" Type="http://schemas.openxmlformats.org/officeDocument/2006/relationships/customXml" Target="../ink/ink1301.xml"/><Relationship Id="rId5" Type="http://schemas.openxmlformats.org/officeDocument/2006/relationships/image" Target="../media/image1247.png"/><Relationship Id="rId90" Type="http://schemas.openxmlformats.org/officeDocument/2006/relationships/customXml" Target="../ink/ink1295.xml"/><Relationship Id="rId95" Type="http://schemas.openxmlformats.org/officeDocument/2006/relationships/image" Target="../media/image1292.png"/><Relationship Id="rId22" Type="http://schemas.openxmlformats.org/officeDocument/2006/relationships/customXml" Target="../ink/ink1261.xml"/><Relationship Id="rId27" Type="http://schemas.openxmlformats.org/officeDocument/2006/relationships/image" Target="../media/image1258.png"/><Relationship Id="rId43" Type="http://schemas.openxmlformats.org/officeDocument/2006/relationships/image" Target="../media/image1266.png"/><Relationship Id="rId48" Type="http://schemas.openxmlformats.org/officeDocument/2006/relationships/customXml" Target="../ink/ink1274.xml"/><Relationship Id="rId64" Type="http://schemas.openxmlformats.org/officeDocument/2006/relationships/customXml" Target="../ink/ink1282.xml"/><Relationship Id="rId69" Type="http://schemas.openxmlformats.org/officeDocument/2006/relationships/image" Target="../media/image1279.png"/><Relationship Id="rId113" Type="http://schemas.openxmlformats.org/officeDocument/2006/relationships/image" Target="../media/image1301.png"/><Relationship Id="rId80" Type="http://schemas.openxmlformats.org/officeDocument/2006/relationships/customXml" Target="../ink/ink1290.xml"/><Relationship Id="rId85" Type="http://schemas.openxmlformats.org/officeDocument/2006/relationships/image" Target="../media/image1287.png"/><Relationship Id="rId12" Type="http://schemas.openxmlformats.org/officeDocument/2006/relationships/customXml" Target="../ink/ink1256.xml"/><Relationship Id="rId17" Type="http://schemas.openxmlformats.org/officeDocument/2006/relationships/image" Target="../media/image1253.png"/><Relationship Id="rId33" Type="http://schemas.openxmlformats.org/officeDocument/2006/relationships/image" Target="../media/image1261.png"/><Relationship Id="rId38" Type="http://schemas.openxmlformats.org/officeDocument/2006/relationships/customXml" Target="../ink/ink1269.xml"/><Relationship Id="rId59" Type="http://schemas.openxmlformats.org/officeDocument/2006/relationships/image" Target="../media/image1274.png"/><Relationship Id="rId103" Type="http://schemas.openxmlformats.org/officeDocument/2006/relationships/image" Target="../media/image1296.png"/><Relationship Id="rId108" Type="http://schemas.openxmlformats.org/officeDocument/2006/relationships/customXml" Target="../ink/ink1304.xml"/><Relationship Id="rId54" Type="http://schemas.openxmlformats.org/officeDocument/2006/relationships/customXml" Target="../ink/ink1277.xml"/><Relationship Id="rId70" Type="http://schemas.openxmlformats.org/officeDocument/2006/relationships/customXml" Target="../ink/ink1285.xml"/><Relationship Id="rId75" Type="http://schemas.openxmlformats.org/officeDocument/2006/relationships/image" Target="../media/image1282.png"/><Relationship Id="rId91" Type="http://schemas.openxmlformats.org/officeDocument/2006/relationships/image" Target="../media/image1290.png"/><Relationship Id="rId96" Type="http://schemas.openxmlformats.org/officeDocument/2006/relationships/customXml" Target="../ink/ink1298.xml"/><Relationship Id="rId1" Type="http://schemas.openxmlformats.org/officeDocument/2006/relationships/slideLayout" Target="../slideLayouts/slideLayout13.xml"/><Relationship Id="rId6" Type="http://schemas.openxmlformats.org/officeDocument/2006/relationships/customXml" Target="../ink/ink1253.xml"/><Relationship Id="rId23" Type="http://schemas.openxmlformats.org/officeDocument/2006/relationships/image" Target="../media/image1256.png"/><Relationship Id="rId28" Type="http://schemas.openxmlformats.org/officeDocument/2006/relationships/customXml" Target="../ink/ink1264.xml"/><Relationship Id="rId49" Type="http://schemas.openxmlformats.org/officeDocument/2006/relationships/image" Target="../media/image1269.png"/><Relationship Id="rId114" Type="http://schemas.openxmlformats.org/officeDocument/2006/relationships/customXml" Target="../ink/ink1307.xml"/><Relationship Id="rId10" Type="http://schemas.openxmlformats.org/officeDocument/2006/relationships/customXml" Target="../ink/ink1255.xml"/><Relationship Id="rId31" Type="http://schemas.openxmlformats.org/officeDocument/2006/relationships/image" Target="../media/image1260.png"/><Relationship Id="rId44" Type="http://schemas.openxmlformats.org/officeDocument/2006/relationships/customXml" Target="../ink/ink1272.xml"/><Relationship Id="rId52" Type="http://schemas.openxmlformats.org/officeDocument/2006/relationships/customXml" Target="../ink/ink1276.xml"/><Relationship Id="rId60" Type="http://schemas.openxmlformats.org/officeDocument/2006/relationships/customXml" Target="../ink/ink1280.xml"/><Relationship Id="rId65" Type="http://schemas.openxmlformats.org/officeDocument/2006/relationships/image" Target="../media/image1277.png"/><Relationship Id="rId73" Type="http://schemas.openxmlformats.org/officeDocument/2006/relationships/image" Target="../media/image1281.png"/><Relationship Id="rId78" Type="http://schemas.openxmlformats.org/officeDocument/2006/relationships/customXml" Target="../ink/ink1289.xml"/><Relationship Id="rId81" Type="http://schemas.openxmlformats.org/officeDocument/2006/relationships/image" Target="../media/image1285.png"/><Relationship Id="rId86" Type="http://schemas.openxmlformats.org/officeDocument/2006/relationships/customXml" Target="../ink/ink1293.xml"/><Relationship Id="rId94" Type="http://schemas.openxmlformats.org/officeDocument/2006/relationships/customXml" Target="../ink/ink1297.xml"/><Relationship Id="rId99" Type="http://schemas.openxmlformats.org/officeDocument/2006/relationships/image" Target="../media/image1294.png"/><Relationship Id="rId101" Type="http://schemas.openxmlformats.org/officeDocument/2006/relationships/image" Target="../media/image1295.png"/><Relationship Id="rId4" Type="http://schemas.openxmlformats.org/officeDocument/2006/relationships/customXml" Target="../ink/ink1252.xml"/><Relationship Id="rId9" Type="http://schemas.openxmlformats.org/officeDocument/2006/relationships/image" Target="../media/image1249.png"/><Relationship Id="rId13" Type="http://schemas.openxmlformats.org/officeDocument/2006/relationships/image" Target="../media/image1251.png"/><Relationship Id="rId18" Type="http://schemas.openxmlformats.org/officeDocument/2006/relationships/customXml" Target="../ink/ink1259.xml"/><Relationship Id="rId39" Type="http://schemas.openxmlformats.org/officeDocument/2006/relationships/image" Target="../media/image1264.png"/><Relationship Id="rId109" Type="http://schemas.openxmlformats.org/officeDocument/2006/relationships/image" Target="../media/image1299.png"/><Relationship Id="rId34" Type="http://schemas.openxmlformats.org/officeDocument/2006/relationships/customXml" Target="../ink/ink1267.xml"/><Relationship Id="rId50" Type="http://schemas.openxmlformats.org/officeDocument/2006/relationships/customXml" Target="../ink/ink1275.xml"/><Relationship Id="rId55" Type="http://schemas.openxmlformats.org/officeDocument/2006/relationships/image" Target="../media/image1272.png"/><Relationship Id="rId76" Type="http://schemas.openxmlformats.org/officeDocument/2006/relationships/customXml" Target="../ink/ink1288.xml"/><Relationship Id="rId97" Type="http://schemas.openxmlformats.org/officeDocument/2006/relationships/image" Target="../media/image1293.png"/><Relationship Id="rId104" Type="http://schemas.openxmlformats.org/officeDocument/2006/relationships/customXml" Target="../ink/ink1302.xml"/><Relationship Id="rId7" Type="http://schemas.openxmlformats.org/officeDocument/2006/relationships/image" Target="../media/image1248.png"/><Relationship Id="rId71" Type="http://schemas.openxmlformats.org/officeDocument/2006/relationships/image" Target="../media/image1280.png"/><Relationship Id="rId92" Type="http://schemas.openxmlformats.org/officeDocument/2006/relationships/customXml" Target="../ink/ink1296.xml"/><Relationship Id="rId2" Type="http://schemas.openxmlformats.org/officeDocument/2006/relationships/customXml" Target="../ink/ink1251.xml"/><Relationship Id="rId29" Type="http://schemas.openxmlformats.org/officeDocument/2006/relationships/image" Target="../media/image1259.png"/><Relationship Id="rId24" Type="http://schemas.openxmlformats.org/officeDocument/2006/relationships/customXml" Target="../ink/ink1262.xml"/><Relationship Id="rId40" Type="http://schemas.openxmlformats.org/officeDocument/2006/relationships/customXml" Target="../ink/ink1270.xml"/><Relationship Id="rId45" Type="http://schemas.openxmlformats.org/officeDocument/2006/relationships/image" Target="../media/image1267.png"/><Relationship Id="rId66" Type="http://schemas.openxmlformats.org/officeDocument/2006/relationships/customXml" Target="../ink/ink1283.xml"/><Relationship Id="rId87" Type="http://schemas.openxmlformats.org/officeDocument/2006/relationships/image" Target="../media/image1288.png"/><Relationship Id="rId110" Type="http://schemas.openxmlformats.org/officeDocument/2006/relationships/customXml" Target="../ink/ink1305.xml"/><Relationship Id="rId115" Type="http://schemas.openxmlformats.org/officeDocument/2006/relationships/image" Target="../media/image1302.png"/><Relationship Id="rId61" Type="http://schemas.openxmlformats.org/officeDocument/2006/relationships/image" Target="../media/image1275.png"/><Relationship Id="rId82" Type="http://schemas.openxmlformats.org/officeDocument/2006/relationships/customXml" Target="../ink/ink1291.xml"/><Relationship Id="rId19" Type="http://schemas.openxmlformats.org/officeDocument/2006/relationships/image" Target="../media/image1254.png"/><Relationship Id="rId14" Type="http://schemas.openxmlformats.org/officeDocument/2006/relationships/customXml" Target="../ink/ink1257.xml"/><Relationship Id="rId30" Type="http://schemas.openxmlformats.org/officeDocument/2006/relationships/customXml" Target="../ink/ink1265.xml"/><Relationship Id="rId35" Type="http://schemas.openxmlformats.org/officeDocument/2006/relationships/image" Target="../media/image1262.png"/><Relationship Id="rId56" Type="http://schemas.openxmlformats.org/officeDocument/2006/relationships/customXml" Target="../ink/ink1278.xml"/><Relationship Id="rId77" Type="http://schemas.openxmlformats.org/officeDocument/2006/relationships/image" Target="../media/image1283.png"/><Relationship Id="rId100" Type="http://schemas.openxmlformats.org/officeDocument/2006/relationships/customXml" Target="../ink/ink1300.xml"/><Relationship Id="rId105" Type="http://schemas.openxmlformats.org/officeDocument/2006/relationships/image" Target="../media/image1297.png"/><Relationship Id="rId8" Type="http://schemas.openxmlformats.org/officeDocument/2006/relationships/customXml" Target="../ink/ink1254.xml"/><Relationship Id="rId51" Type="http://schemas.openxmlformats.org/officeDocument/2006/relationships/image" Target="../media/image1270.png"/><Relationship Id="rId72" Type="http://schemas.openxmlformats.org/officeDocument/2006/relationships/customXml" Target="../ink/ink1286.xml"/><Relationship Id="rId93" Type="http://schemas.openxmlformats.org/officeDocument/2006/relationships/image" Target="../media/image1291.png"/><Relationship Id="rId98" Type="http://schemas.openxmlformats.org/officeDocument/2006/relationships/customXml" Target="../ink/ink1299.xml"/><Relationship Id="rId3" Type="http://schemas.openxmlformats.org/officeDocument/2006/relationships/image" Target="../media/image1246.png"/><Relationship Id="rId25" Type="http://schemas.openxmlformats.org/officeDocument/2006/relationships/image" Target="../media/image1257.png"/><Relationship Id="rId46" Type="http://schemas.openxmlformats.org/officeDocument/2006/relationships/customXml" Target="../ink/ink1273.xml"/><Relationship Id="rId67" Type="http://schemas.openxmlformats.org/officeDocument/2006/relationships/image" Target="../media/image1278.png"/><Relationship Id="rId116" Type="http://schemas.openxmlformats.org/officeDocument/2006/relationships/customXml" Target="../ink/ink1308.xml"/><Relationship Id="rId20" Type="http://schemas.openxmlformats.org/officeDocument/2006/relationships/customXml" Target="../ink/ink1260.xml"/><Relationship Id="rId41" Type="http://schemas.openxmlformats.org/officeDocument/2006/relationships/image" Target="../media/image1265.png"/><Relationship Id="rId62" Type="http://schemas.openxmlformats.org/officeDocument/2006/relationships/customXml" Target="../ink/ink1281.xml"/><Relationship Id="rId83" Type="http://schemas.openxmlformats.org/officeDocument/2006/relationships/image" Target="../media/image1286.png"/><Relationship Id="rId88" Type="http://schemas.openxmlformats.org/officeDocument/2006/relationships/customXml" Target="../ink/ink1294.xml"/><Relationship Id="rId111" Type="http://schemas.openxmlformats.org/officeDocument/2006/relationships/image" Target="../media/image1300.png"/><Relationship Id="rId15" Type="http://schemas.openxmlformats.org/officeDocument/2006/relationships/image" Target="../media/image1252.png"/><Relationship Id="rId36" Type="http://schemas.openxmlformats.org/officeDocument/2006/relationships/customXml" Target="../ink/ink1268.xml"/><Relationship Id="rId57" Type="http://schemas.openxmlformats.org/officeDocument/2006/relationships/image" Target="../media/image1273.png"/><Relationship Id="rId106" Type="http://schemas.openxmlformats.org/officeDocument/2006/relationships/customXml" Target="../ink/ink1303.xml"/></Relationships>
</file>

<file path=ppt/slides/_rels/slide23.xml.rels><?xml version="1.0" encoding="UTF-8" standalone="yes"?>
<Relationships xmlns="http://schemas.openxmlformats.org/package/2006/relationships"><Relationship Id="rId13" Type="http://schemas.openxmlformats.org/officeDocument/2006/relationships/customXml" Target="../ink/ink1314.xml"/><Relationship Id="rId18" Type="http://schemas.openxmlformats.org/officeDocument/2006/relationships/image" Target="../media/image1312.png"/><Relationship Id="rId26" Type="http://schemas.openxmlformats.org/officeDocument/2006/relationships/image" Target="../media/image1316.png"/><Relationship Id="rId39" Type="http://schemas.openxmlformats.org/officeDocument/2006/relationships/customXml" Target="../ink/ink1327.xml"/><Relationship Id="rId21" Type="http://schemas.openxmlformats.org/officeDocument/2006/relationships/customXml" Target="../ink/ink1318.xml"/><Relationship Id="rId34" Type="http://schemas.openxmlformats.org/officeDocument/2006/relationships/image" Target="../media/image1320.png"/><Relationship Id="rId42" Type="http://schemas.openxmlformats.org/officeDocument/2006/relationships/image" Target="../media/image1324.png"/><Relationship Id="rId47" Type="http://schemas.openxmlformats.org/officeDocument/2006/relationships/customXml" Target="../ink/ink1331.xml"/><Relationship Id="rId7" Type="http://schemas.openxmlformats.org/officeDocument/2006/relationships/customXml" Target="../ink/ink1311.xml"/><Relationship Id="rId2" Type="http://schemas.openxmlformats.org/officeDocument/2006/relationships/image" Target="../media/image1304.png"/><Relationship Id="rId16" Type="http://schemas.openxmlformats.org/officeDocument/2006/relationships/image" Target="../media/image1311.png"/><Relationship Id="rId29" Type="http://schemas.openxmlformats.org/officeDocument/2006/relationships/customXml" Target="../ink/ink1322.xml"/><Relationship Id="rId1" Type="http://schemas.openxmlformats.org/officeDocument/2006/relationships/slideLayout" Target="../slideLayouts/slideLayout13.xml"/><Relationship Id="rId6" Type="http://schemas.openxmlformats.org/officeDocument/2006/relationships/image" Target="../media/image1306.png"/><Relationship Id="rId11" Type="http://schemas.openxmlformats.org/officeDocument/2006/relationships/customXml" Target="../ink/ink1313.xml"/><Relationship Id="rId24" Type="http://schemas.openxmlformats.org/officeDocument/2006/relationships/image" Target="../media/image1315.png"/><Relationship Id="rId32" Type="http://schemas.openxmlformats.org/officeDocument/2006/relationships/image" Target="../media/image1319.png"/><Relationship Id="rId37" Type="http://schemas.openxmlformats.org/officeDocument/2006/relationships/customXml" Target="../ink/ink1326.xml"/><Relationship Id="rId40" Type="http://schemas.openxmlformats.org/officeDocument/2006/relationships/image" Target="../media/image1323.png"/><Relationship Id="rId45" Type="http://schemas.openxmlformats.org/officeDocument/2006/relationships/customXml" Target="../ink/ink1330.xml"/><Relationship Id="rId5" Type="http://schemas.openxmlformats.org/officeDocument/2006/relationships/customXml" Target="../ink/ink1310.xml"/><Relationship Id="rId15" Type="http://schemas.openxmlformats.org/officeDocument/2006/relationships/customXml" Target="../ink/ink1315.xml"/><Relationship Id="rId23" Type="http://schemas.openxmlformats.org/officeDocument/2006/relationships/customXml" Target="../ink/ink1319.xml"/><Relationship Id="rId28" Type="http://schemas.openxmlformats.org/officeDocument/2006/relationships/image" Target="../media/image1317.png"/><Relationship Id="rId36" Type="http://schemas.openxmlformats.org/officeDocument/2006/relationships/image" Target="../media/image1321.png"/><Relationship Id="rId10" Type="http://schemas.openxmlformats.org/officeDocument/2006/relationships/image" Target="../media/image1308.png"/><Relationship Id="rId19" Type="http://schemas.openxmlformats.org/officeDocument/2006/relationships/customXml" Target="../ink/ink1317.xml"/><Relationship Id="rId31" Type="http://schemas.openxmlformats.org/officeDocument/2006/relationships/customXml" Target="../ink/ink1323.xml"/><Relationship Id="rId44" Type="http://schemas.openxmlformats.org/officeDocument/2006/relationships/image" Target="../media/image1325.png"/><Relationship Id="rId4" Type="http://schemas.openxmlformats.org/officeDocument/2006/relationships/image" Target="../media/image1305.png"/><Relationship Id="rId9" Type="http://schemas.openxmlformats.org/officeDocument/2006/relationships/customXml" Target="../ink/ink1312.xml"/><Relationship Id="rId14" Type="http://schemas.openxmlformats.org/officeDocument/2006/relationships/image" Target="../media/image1310.png"/><Relationship Id="rId22" Type="http://schemas.openxmlformats.org/officeDocument/2006/relationships/image" Target="../media/image1314.png"/><Relationship Id="rId27" Type="http://schemas.openxmlformats.org/officeDocument/2006/relationships/customXml" Target="../ink/ink1321.xml"/><Relationship Id="rId30" Type="http://schemas.openxmlformats.org/officeDocument/2006/relationships/image" Target="../media/image1318.png"/><Relationship Id="rId35" Type="http://schemas.openxmlformats.org/officeDocument/2006/relationships/customXml" Target="../ink/ink1325.xml"/><Relationship Id="rId43" Type="http://schemas.openxmlformats.org/officeDocument/2006/relationships/customXml" Target="../ink/ink1329.xml"/><Relationship Id="rId48" Type="http://schemas.openxmlformats.org/officeDocument/2006/relationships/image" Target="../media/image1327.png"/><Relationship Id="rId8" Type="http://schemas.openxmlformats.org/officeDocument/2006/relationships/image" Target="../media/image1307.png"/><Relationship Id="rId3" Type="http://schemas.openxmlformats.org/officeDocument/2006/relationships/customXml" Target="../ink/ink1309.xml"/><Relationship Id="rId12" Type="http://schemas.openxmlformats.org/officeDocument/2006/relationships/image" Target="../media/image1309.png"/><Relationship Id="rId17" Type="http://schemas.openxmlformats.org/officeDocument/2006/relationships/customXml" Target="../ink/ink1316.xml"/><Relationship Id="rId25" Type="http://schemas.openxmlformats.org/officeDocument/2006/relationships/customXml" Target="../ink/ink1320.xml"/><Relationship Id="rId33" Type="http://schemas.openxmlformats.org/officeDocument/2006/relationships/customXml" Target="../ink/ink1324.xml"/><Relationship Id="rId38" Type="http://schemas.openxmlformats.org/officeDocument/2006/relationships/image" Target="../media/image1322.png"/><Relationship Id="rId46" Type="http://schemas.openxmlformats.org/officeDocument/2006/relationships/image" Target="../media/image1326.png"/><Relationship Id="rId20" Type="http://schemas.openxmlformats.org/officeDocument/2006/relationships/image" Target="../media/image1313.png"/><Relationship Id="rId41" Type="http://schemas.openxmlformats.org/officeDocument/2006/relationships/customXml" Target="../ink/ink1328.xml"/></Relationships>
</file>

<file path=ppt/slides/_rels/slide24.xml.rels><?xml version="1.0" encoding="UTF-8" standalone="yes"?>
<Relationships xmlns="http://schemas.openxmlformats.org/package/2006/relationships"><Relationship Id="rId117" Type="http://schemas.openxmlformats.org/officeDocument/2006/relationships/image" Target="../media/image1385.png"/><Relationship Id="rId21" Type="http://schemas.openxmlformats.org/officeDocument/2006/relationships/image" Target="../media/image1337.png"/><Relationship Id="rId42" Type="http://schemas.openxmlformats.org/officeDocument/2006/relationships/customXml" Target="../ink/ink1352.xml"/><Relationship Id="rId63" Type="http://schemas.openxmlformats.org/officeDocument/2006/relationships/image" Target="../media/image1358.png"/><Relationship Id="rId84" Type="http://schemas.openxmlformats.org/officeDocument/2006/relationships/customXml" Target="../ink/ink1373.xml"/><Relationship Id="rId138" Type="http://schemas.openxmlformats.org/officeDocument/2006/relationships/customXml" Target="../ink/ink1400.xml"/><Relationship Id="rId159" Type="http://schemas.openxmlformats.org/officeDocument/2006/relationships/image" Target="../media/image1406.png"/><Relationship Id="rId107" Type="http://schemas.openxmlformats.org/officeDocument/2006/relationships/image" Target="../media/image1380.png"/><Relationship Id="rId11" Type="http://schemas.openxmlformats.org/officeDocument/2006/relationships/image" Target="../media/image1332.png"/><Relationship Id="rId32" Type="http://schemas.openxmlformats.org/officeDocument/2006/relationships/customXml" Target="../ink/ink1347.xml"/><Relationship Id="rId53" Type="http://schemas.openxmlformats.org/officeDocument/2006/relationships/image" Target="../media/image1353.png"/><Relationship Id="rId74" Type="http://schemas.openxmlformats.org/officeDocument/2006/relationships/customXml" Target="../ink/ink1368.xml"/><Relationship Id="rId128" Type="http://schemas.openxmlformats.org/officeDocument/2006/relationships/customXml" Target="../ink/ink1395.xml"/><Relationship Id="rId149" Type="http://schemas.openxmlformats.org/officeDocument/2006/relationships/image" Target="../media/image1401.png"/><Relationship Id="rId5" Type="http://schemas.openxmlformats.org/officeDocument/2006/relationships/image" Target="../media/image1329.png"/><Relationship Id="rId95" Type="http://schemas.openxmlformats.org/officeDocument/2006/relationships/image" Target="../media/image1374.png"/><Relationship Id="rId160" Type="http://schemas.openxmlformats.org/officeDocument/2006/relationships/customXml" Target="../ink/ink1411.xml"/><Relationship Id="rId22" Type="http://schemas.openxmlformats.org/officeDocument/2006/relationships/customXml" Target="../ink/ink1342.xml"/><Relationship Id="rId43" Type="http://schemas.openxmlformats.org/officeDocument/2006/relationships/image" Target="../media/image1348.png"/><Relationship Id="rId64" Type="http://schemas.openxmlformats.org/officeDocument/2006/relationships/customXml" Target="../ink/ink1363.xml"/><Relationship Id="rId118" Type="http://schemas.openxmlformats.org/officeDocument/2006/relationships/customXml" Target="../ink/ink1390.xml"/><Relationship Id="rId139" Type="http://schemas.openxmlformats.org/officeDocument/2006/relationships/image" Target="../media/image1396.png"/><Relationship Id="rId85" Type="http://schemas.openxmlformats.org/officeDocument/2006/relationships/image" Target="../media/image1369.png"/><Relationship Id="rId150" Type="http://schemas.openxmlformats.org/officeDocument/2006/relationships/customXml" Target="../ink/ink1406.xml"/><Relationship Id="rId12" Type="http://schemas.openxmlformats.org/officeDocument/2006/relationships/customXml" Target="../ink/ink1337.xml"/><Relationship Id="rId17" Type="http://schemas.openxmlformats.org/officeDocument/2006/relationships/image" Target="../media/image1335.png"/><Relationship Id="rId33" Type="http://schemas.openxmlformats.org/officeDocument/2006/relationships/image" Target="../media/image1343.png"/><Relationship Id="rId38" Type="http://schemas.openxmlformats.org/officeDocument/2006/relationships/customXml" Target="../ink/ink1350.xml"/><Relationship Id="rId59" Type="http://schemas.openxmlformats.org/officeDocument/2006/relationships/image" Target="../media/image1356.png"/><Relationship Id="rId103" Type="http://schemas.openxmlformats.org/officeDocument/2006/relationships/image" Target="../media/image1378.png"/><Relationship Id="rId108" Type="http://schemas.openxmlformats.org/officeDocument/2006/relationships/customXml" Target="../ink/ink1385.xml"/><Relationship Id="rId124" Type="http://schemas.openxmlformats.org/officeDocument/2006/relationships/customXml" Target="../ink/ink1393.xml"/><Relationship Id="rId129" Type="http://schemas.openxmlformats.org/officeDocument/2006/relationships/image" Target="../media/image1391.png"/><Relationship Id="rId54" Type="http://schemas.openxmlformats.org/officeDocument/2006/relationships/customXml" Target="../ink/ink1358.xml"/><Relationship Id="rId70" Type="http://schemas.openxmlformats.org/officeDocument/2006/relationships/customXml" Target="../ink/ink1366.xml"/><Relationship Id="rId75" Type="http://schemas.openxmlformats.org/officeDocument/2006/relationships/image" Target="../media/image1364.png"/><Relationship Id="rId91" Type="http://schemas.openxmlformats.org/officeDocument/2006/relationships/image" Target="../media/image1372.png"/><Relationship Id="rId96" Type="http://schemas.openxmlformats.org/officeDocument/2006/relationships/customXml" Target="../ink/ink1379.xml"/><Relationship Id="rId140" Type="http://schemas.openxmlformats.org/officeDocument/2006/relationships/customXml" Target="../ink/ink1401.xml"/><Relationship Id="rId145" Type="http://schemas.openxmlformats.org/officeDocument/2006/relationships/image" Target="../media/image1399.png"/><Relationship Id="rId161" Type="http://schemas.openxmlformats.org/officeDocument/2006/relationships/image" Target="../media/image1407.png"/><Relationship Id="rId1" Type="http://schemas.openxmlformats.org/officeDocument/2006/relationships/slideLayout" Target="../slideLayouts/slideLayout13.xml"/><Relationship Id="rId6" Type="http://schemas.openxmlformats.org/officeDocument/2006/relationships/customXml" Target="../ink/ink1334.xml"/><Relationship Id="rId23" Type="http://schemas.openxmlformats.org/officeDocument/2006/relationships/image" Target="../media/image1338.png"/><Relationship Id="rId28" Type="http://schemas.openxmlformats.org/officeDocument/2006/relationships/customXml" Target="../ink/ink1345.xml"/><Relationship Id="rId49" Type="http://schemas.openxmlformats.org/officeDocument/2006/relationships/image" Target="../media/image1351.png"/><Relationship Id="rId114" Type="http://schemas.openxmlformats.org/officeDocument/2006/relationships/customXml" Target="../ink/ink1388.xml"/><Relationship Id="rId119" Type="http://schemas.openxmlformats.org/officeDocument/2006/relationships/image" Target="../media/image1386.png"/><Relationship Id="rId44" Type="http://schemas.openxmlformats.org/officeDocument/2006/relationships/customXml" Target="../ink/ink1353.xml"/><Relationship Id="rId60" Type="http://schemas.openxmlformats.org/officeDocument/2006/relationships/customXml" Target="../ink/ink1361.xml"/><Relationship Id="rId65" Type="http://schemas.openxmlformats.org/officeDocument/2006/relationships/image" Target="../media/image1359.png"/><Relationship Id="rId81" Type="http://schemas.openxmlformats.org/officeDocument/2006/relationships/image" Target="../media/image1367.png"/><Relationship Id="rId86" Type="http://schemas.openxmlformats.org/officeDocument/2006/relationships/customXml" Target="../ink/ink1374.xml"/><Relationship Id="rId130" Type="http://schemas.openxmlformats.org/officeDocument/2006/relationships/customXml" Target="../ink/ink1396.xml"/><Relationship Id="rId135" Type="http://schemas.openxmlformats.org/officeDocument/2006/relationships/image" Target="../media/image1394.png"/><Relationship Id="rId151" Type="http://schemas.openxmlformats.org/officeDocument/2006/relationships/image" Target="../media/image1402.png"/><Relationship Id="rId156" Type="http://schemas.openxmlformats.org/officeDocument/2006/relationships/customXml" Target="../ink/ink1409.xml"/><Relationship Id="rId13" Type="http://schemas.openxmlformats.org/officeDocument/2006/relationships/image" Target="../media/image1333.png"/><Relationship Id="rId18" Type="http://schemas.openxmlformats.org/officeDocument/2006/relationships/customXml" Target="../ink/ink1340.xml"/><Relationship Id="rId39" Type="http://schemas.openxmlformats.org/officeDocument/2006/relationships/image" Target="../media/image1346.png"/><Relationship Id="rId109" Type="http://schemas.openxmlformats.org/officeDocument/2006/relationships/image" Target="../media/image1381.png"/><Relationship Id="rId34" Type="http://schemas.openxmlformats.org/officeDocument/2006/relationships/customXml" Target="../ink/ink1348.xml"/><Relationship Id="rId50" Type="http://schemas.openxmlformats.org/officeDocument/2006/relationships/customXml" Target="../ink/ink1356.xml"/><Relationship Id="rId55" Type="http://schemas.openxmlformats.org/officeDocument/2006/relationships/image" Target="../media/image1354.png"/><Relationship Id="rId76" Type="http://schemas.openxmlformats.org/officeDocument/2006/relationships/customXml" Target="../ink/ink1369.xml"/><Relationship Id="rId97" Type="http://schemas.openxmlformats.org/officeDocument/2006/relationships/image" Target="../media/image1375.png"/><Relationship Id="rId104" Type="http://schemas.openxmlformats.org/officeDocument/2006/relationships/customXml" Target="../ink/ink1383.xml"/><Relationship Id="rId120" Type="http://schemas.openxmlformats.org/officeDocument/2006/relationships/customXml" Target="../ink/ink1391.xml"/><Relationship Id="rId125" Type="http://schemas.openxmlformats.org/officeDocument/2006/relationships/image" Target="../media/image1389.png"/><Relationship Id="rId141" Type="http://schemas.openxmlformats.org/officeDocument/2006/relationships/image" Target="../media/image1397.png"/><Relationship Id="rId146" Type="http://schemas.openxmlformats.org/officeDocument/2006/relationships/customXml" Target="../ink/ink1404.xml"/><Relationship Id="rId7" Type="http://schemas.openxmlformats.org/officeDocument/2006/relationships/image" Target="../media/image1330.png"/><Relationship Id="rId71" Type="http://schemas.openxmlformats.org/officeDocument/2006/relationships/image" Target="../media/image1362.png"/><Relationship Id="rId92" Type="http://schemas.openxmlformats.org/officeDocument/2006/relationships/customXml" Target="../ink/ink1377.xml"/><Relationship Id="rId2" Type="http://schemas.openxmlformats.org/officeDocument/2006/relationships/customXml" Target="../ink/ink1332.xml"/><Relationship Id="rId29" Type="http://schemas.openxmlformats.org/officeDocument/2006/relationships/image" Target="../media/image1341.png"/><Relationship Id="rId24" Type="http://schemas.openxmlformats.org/officeDocument/2006/relationships/customXml" Target="../ink/ink1343.xml"/><Relationship Id="rId40" Type="http://schemas.openxmlformats.org/officeDocument/2006/relationships/customXml" Target="../ink/ink1351.xml"/><Relationship Id="rId45" Type="http://schemas.openxmlformats.org/officeDocument/2006/relationships/image" Target="../media/image1349.png"/><Relationship Id="rId66" Type="http://schemas.openxmlformats.org/officeDocument/2006/relationships/customXml" Target="../ink/ink1364.xml"/><Relationship Id="rId87" Type="http://schemas.openxmlformats.org/officeDocument/2006/relationships/image" Target="../media/image1370.png"/><Relationship Id="rId110" Type="http://schemas.openxmlformats.org/officeDocument/2006/relationships/customXml" Target="../ink/ink1386.xml"/><Relationship Id="rId115" Type="http://schemas.openxmlformats.org/officeDocument/2006/relationships/image" Target="../media/image1384.png"/><Relationship Id="rId131" Type="http://schemas.openxmlformats.org/officeDocument/2006/relationships/image" Target="../media/image1392.png"/><Relationship Id="rId136" Type="http://schemas.openxmlformats.org/officeDocument/2006/relationships/customXml" Target="../ink/ink1399.xml"/><Relationship Id="rId157" Type="http://schemas.openxmlformats.org/officeDocument/2006/relationships/image" Target="../media/image1405.png"/><Relationship Id="rId61" Type="http://schemas.openxmlformats.org/officeDocument/2006/relationships/image" Target="../media/image1357.png"/><Relationship Id="rId82" Type="http://schemas.openxmlformats.org/officeDocument/2006/relationships/customXml" Target="../ink/ink1372.xml"/><Relationship Id="rId152" Type="http://schemas.openxmlformats.org/officeDocument/2006/relationships/customXml" Target="../ink/ink1407.xml"/><Relationship Id="rId19" Type="http://schemas.openxmlformats.org/officeDocument/2006/relationships/image" Target="../media/image1336.png"/><Relationship Id="rId14" Type="http://schemas.openxmlformats.org/officeDocument/2006/relationships/customXml" Target="../ink/ink1338.xml"/><Relationship Id="rId30" Type="http://schemas.openxmlformats.org/officeDocument/2006/relationships/customXml" Target="../ink/ink1346.xml"/><Relationship Id="rId35" Type="http://schemas.openxmlformats.org/officeDocument/2006/relationships/image" Target="../media/image1344.png"/><Relationship Id="rId56" Type="http://schemas.openxmlformats.org/officeDocument/2006/relationships/customXml" Target="../ink/ink1359.xml"/><Relationship Id="rId77" Type="http://schemas.openxmlformats.org/officeDocument/2006/relationships/image" Target="../media/image1365.png"/><Relationship Id="rId100" Type="http://schemas.openxmlformats.org/officeDocument/2006/relationships/customXml" Target="../ink/ink1381.xml"/><Relationship Id="rId105" Type="http://schemas.openxmlformats.org/officeDocument/2006/relationships/image" Target="../media/image1379.png"/><Relationship Id="rId126" Type="http://schemas.openxmlformats.org/officeDocument/2006/relationships/customXml" Target="../ink/ink1394.xml"/><Relationship Id="rId147" Type="http://schemas.openxmlformats.org/officeDocument/2006/relationships/image" Target="../media/image1400.png"/><Relationship Id="rId8" Type="http://schemas.openxmlformats.org/officeDocument/2006/relationships/customXml" Target="../ink/ink1335.xml"/><Relationship Id="rId51" Type="http://schemas.openxmlformats.org/officeDocument/2006/relationships/image" Target="../media/image1352.png"/><Relationship Id="rId72" Type="http://schemas.openxmlformats.org/officeDocument/2006/relationships/customXml" Target="../ink/ink1367.xml"/><Relationship Id="rId93" Type="http://schemas.openxmlformats.org/officeDocument/2006/relationships/image" Target="../media/image1373.png"/><Relationship Id="rId98" Type="http://schemas.openxmlformats.org/officeDocument/2006/relationships/customXml" Target="../ink/ink1380.xml"/><Relationship Id="rId121" Type="http://schemas.openxmlformats.org/officeDocument/2006/relationships/image" Target="../media/image1387.png"/><Relationship Id="rId142" Type="http://schemas.openxmlformats.org/officeDocument/2006/relationships/customXml" Target="../ink/ink1402.xml"/><Relationship Id="rId3" Type="http://schemas.openxmlformats.org/officeDocument/2006/relationships/image" Target="../media/image1328.png"/><Relationship Id="rId25" Type="http://schemas.openxmlformats.org/officeDocument/2006/relationships/image" Target="../media/image1339.png"/><Relationship Id="rId46" Type="http://schemas.openxmlformats.org/officeDocument/2006/relationships/customXml" Target="../ink/ink1354.xml"/><Relationship Id="rId67" Type="http://schemas.openxmlformats.org/officeDocument/2006/relationships/image" Target="../media/image1360.png"/><Relationship Id="rId116" Type="http://schemas.openxmlformats.org/officeDocument/2006/relationships/customXml" Target="../ink/ink1389.xml"/><Relationship Id="rId137" Type="http://schemas.openxmlformats.org/officeDocument/2006/relationships/image" Target="../media/image1395.png"/><Relationship Id="rId158" Type="http://schemas.openxmlformats.org/officeDocument/2006/relationships/customXml" Target="../ink/ink1410.xml"/><Relationship Id="rId20" Type="http://schemas.openxmlformats.org/officeDocument/2006/relationships/customXml" Target="../ink/ink1341.xml"/><Relationship Id="rId41" Type="http://schemas.openxmlformats.org/officeDocument/2006/relationships/image" Target="../media/image1347.png"/><Relationship Id="rId62" Type="http://schemas.openxmlformats.org/officeDocument/2006/relationships/customXml" Target="../ink/ink1362.xml"/><Relationship Id="rId83" Type="http://schemas.openxmlformats.org/officeDocument/2006/relationships/image" Target="../media/image1368.png"/><Relationship Id="rId88" Type="http://schemas.openxmlformats.org/officeDocument/2006/relationships/customXml" Target="../ink/ink1375.xml"/><Relationship Id="rId111" Type="http://schemas.openxmlformats.org/officeDocument/2006/relationships/image" Target="../media/image1382.png"/><Relationship Id="rId132" Type="http://schemas.openxmlformats.org/officeDocument/2006/relationships/customXml" Target="../ink/ink1397.xml"/><Relationship Id="rId153" Type="http://schemas.openxmlformats.org/officeDocument/2006/relationships/image" Target="../media/image1403.png"/><Relationship Id="rId15" Type="http://schemas.openxmlformats.org/officeDocument/2006/relationships/image" Target="../media/image1334.png"/><Relationship Id="rId36" Type="http://schemas.openxmlformats.org/officeDocument/2006/relationships/customXml" Target="../ink/ink1349.xml"/><Relationship Id="rId57" Type="http://schemas.openxmlformats.org/officeDocument/2006/relationships/image" Target="../media/image1355.png"/><Relationship Id="rId106" Type="http://schemas.openxmlformats.org/officeDocument/2006/relationships/customXml" Target="../ink/ink1384.xml"/><Relationship Id="rId127" Type="http://schemas.openxmlformats.org/officeDocument/2006/relationships/image" Target="../media/image1390.png"/><Relationship Id="rId10" Type="http://schemas.openxmlformats.org/officeDocument/2006/relationships/customXml" Target="../ink/ink1336.xml"/><Relationship Id="rId31" Type="http://schemas.openxmlformats.org/officeDocument/2006/relationships/image" Target="../media/image1342.png"/><Relationship Id="rId52" Type="http://schemas.openxmlformats.org/officeDocument/2006/relationships/customXml" Target="../ink/ink1357.xml"/><Relationship Id="rId73" Type="http://schemas.openxmlformats.org/officeDocument/2006/relationships/image" Target="../media/image1363.png"/><Relationship Id="rId78" Type="http://schemas.openxmlformats.org/officeDocument/2006/relationships/customXml" Target="../ink/ink1370.xml"/><Relationship Id="rId94" Type="http://schemas.openxmlformats.org/officeDocument/2006/relationships/customXml" Target="../ink/ink1378.xml"/><Relationship Id="rId99" Type="http://schemas.openxmlformats.org/officeDocument/2006/relationships/image" Target="../media/image1376.png"/><Relationship Id="rId101" Type="http://schemas.openxmlformats.org/officeDocument/2006/relationships/image" Target="../media/image1377.png"/><Relationship Id="rId122" Type="http://schemas.openxmlformats.org/officeDocument/2006/relationships/customXml" Target="../ink/ink1392.xml"/><Relationship Id="rId143" Type="http://schemas.openxmlformats.org/officeDocument/2006/relationships/image" Target="../media/image1398.png"/><Relationship Id="rId148" Type="http://schemas.openxmlformats.org/officeDocument/2006/relationships/customXml" Target="../ink/ink1405.xml"/><Relationship Id="rId4" Type="http://schemas.openxmlformats.org/officeDocument/2006/relationships/customXml" Target="../ink/ink1333.xml"/><Relationship Id="rId9" Type="http://schemas.openxmlformats.org/officeDocument/2006/relationships/image" Target="../media/image1331.png"/><Relationship Id="rId26" Type="http://schemas.openxmlformats.org/officeDocument/2006/relationships/customXml" Target="../ink/ink1344.xml"/><Relationship Id="rId47" Type="http://schemas.openxmlformats.org/officeDocument/2006/relationships/image" Target="../media/image1350.png"/><Relationship Id="rId68" Type="http://schemas.openxmlformats.org/officeDocument/2006/relationships/customXml" Target="../ink/ink1365.xml"/><Relationship Id="rId89" Type="http://schemas.openxmlformats.org/officeDocument/2006/relationships/image" Target="../media/image1371.png"/><Relationship Id="rId112" Type="http://schemas.openxmlformats.org/officeDocument/2006/relationships/customXml" Target="../ink/ink1387.xml"/><Relationship Id="rId133" Type="http://schemas.openxmlformats.org/officeDocument/2006/relationships/image" Target="../media/image1393.png"/><Relationship Id="rId154" Type="http://schemas.openxmlformats.org/officeDocument/2006/relationships/customXml" Target="../ink/ink1408.xml"/><Relationship Id="rId16" Type="http://schemas.openxmlformats.org/officeDocument/2006/relationships/customXml" Target="../ink/ink1339.xml"/><Relationship Id="rId37" Type="http://schemas.openxmlformats.org/officeDocument/2006/relationships/image" Target="../media/image1345.png"/><Relationship Id="rId58" Type="http://schemas.openxmlformats.org/officeDocument/2006/relationships/customXml" Target="../ink/ink1360.xml"/><Relationship Id="rId79" Type="http://schemas.openxmlformats.org/officeDocument/2006/relationships/image" Target="../media/image1366.png"/><Relationship Id="rId102" Type="http://schemas.openxmlformats.org/officeDocument/2006/relationships/customXml" Target="../ink/ink1382.xml"/><Relationship Id="rId123" Type="http://schemas.openxmlformats.org/officeDocument/2006/relationships/image" Target="../media/image1388.png"/><Relationship Id="rId144" Type="http://schemas.openxmlformats.org/officeDocument/2006/relationships/customXml" Target="../ink/ink1403.xml"/><Relationship Id="rId90" Type="http://schemas.openxmlformats.org/officeDocument/2006/relationships/customXml" Target="../ink/ink1376.xml"/><Relationship Id="rId27" Type="http://schemas.openxmlformats.org/officeDocument/2006/relationships/image" Target="../media/image1340.png"/><Relationship Id="rId48" Type="http://schemas.openxmlformats.org/officeDocument/2006/relationships/customXml" Target="../ink/ink1355.xml"/><Relationship Id="rId69" Type="http://schemas.openxmlformats.org/officeDocument/2006/relationships/image" Target="../media/image1361.png"/><Relationship Id="rId113" Type="http://schemas.openxmlformats.org/officeDocument/2006/relationships/image" Target="../media/image1383.png"/><Relationship Id="rId134" Type="http://schemas.openxmlformats.org/officeDocument/2006/relationships/customXml" Target="../ink/ink1398.xml"/><Relationship Id="rId80" Type="http://schemas.openxmlformats.org/officeDocument/2006/relationships/customXml" Target="../ink/ink1371.xml"/><Relationship Id="rId155" Type="http://schemas.openxmlformats.org/officeDocument/2006/relationships/image" Target="../media/image1404.png"/></Relationships>
</file>

<file path=ppt/slides/_rels/slide25.xml.rels><?xml version="1.0" encoding="UTF-8" standalone="yes"?>
<Relationships xmlns="http://schemas.openxmlformats.org/package/2006/relationships"><Relationship Id="rId117" Type="http://schemas.openxmlformats.org/officeDocument/2006/relationships/image" Target="../media/image1465.png"/><Relationship Id="rId299" Type="http://schemas.openxmlformats.org/officeDocument/2006/relationships/customXml" Target="../ink/ink1562.xml"/><Relationship Id="rId21" Type="http://schemas.openxmlformats.org/officeDocument/2006/relationships/image" Target="../media/image1417.png"/><Relationship Id="rId63" Type="http://schemas.openxmlformats.org/officeDocument/2006/relationships/image" Target="../media/image1438.png"/><Relationship Id="rId159" Type="http://schemas.openxmlformats.org/officeDocument/2006/relationships/image" Target="../media/image1486.png"/><Relationship Id="rId324" Type="http://schemas.openxmlformats.org/officeDocument/2006/relationships/image" Target="../media/image1566.png"/><Relationship Id="rId366" Type="http://schemas.openxmlformats.org/officeDocument/2006/relationships/image" Target="../media/image1587.png"/><Relationship Id="rId170" Type="http://schemas.openxmlformats.org/officeDocument/2006/relationships/customXml" Target="../ink/ink1496.xml"/><Relationship Id="rId226" Type="http://schemas.openxmlformats.org/officeDocument/2006/relationships/customXml" Target="../ink/ink1524.xml"/><Relationship Id="rId433" Type="http://schemas.openxmlformats.org/officeDocument/2006/relationships/customXml" Target="../ink/ink1629.xml"/><Relationship Id="rId268" Type="http://schemas.openxmlformats.org/officeDocument/2006/relationships/customXml" Target="../ink/ink1546.xml"/><Relationship Id="rId32" Type="http://schemas.openxmlformats.org/officeDocument/2006/relationships/customXml" Target="../ink/ink1427.xml"/><Relationship Id="rId74" Type="http://schemas.openxmlformats.org/officeDocument/2006/relationships/customXml" Target="../ink/ink1448.xml"/><Relationship Id="rId128" Type="http://schemas.openxmlformats.org/officeDocument/2006/relationships/customXml" Target="../ink/ink1475.xml"/><Relationship Id="rId335" Type="http://schemas.openxmlformats.org/officeDocument/2006/relationships/customXml" Target="../ink/ink1580.xml"/><Relationship Id="rId377" Type="http://schemas.openxmlformats.org/officeDocument/2006/relationships/customXml" Target="../ink/ink1601.xml"/><Relationship Id="rId5" Type="http://schemas.openxmlformats.org/officeDocument/2006/relationships/image" Target="../media/image1409.png"/><Relationship Id="rId181" Type="http://schemas.openxmlformats.org/officeDocument/2006/relationships/image" Target="../media/image1497.png"/><Relationship Id="rId237" Type="http://schemas.openxmlformats.org/officeDocument/2006/relationships/image" Target="../media/image1524.png"/><Relationship Id="rId402" Type="http://schemas.openxmlformats.org/officeDocument/2006/relationships/image" Target="../media/image1605.png"/><Relationship Id="rId279" Type="http://schemas.openxmlformats.org/officeDocument/2006/relationships/image" Target="../media/image1544.png"/><Relationship Id="rId444" Type="http://schemas.openxmlformats.org/officeDocument/2006/relationships/image" Target="../media/image1626.png"/><Relationship Id="rId43" Type="http://schemas.openxmlformats.org/officeDocument/2006/relationships/image" Target="../media/image1428.png"/><Relationship Id="rId139" Type="http://schemas.openxmlformats.org/officeDocument/2006/relationships/image" Target="../media/image1476.png"/><Relationship Id="rId290" Type="http://schemas.openxmlformats.org/officeDocument/2006/relationships/customXml" Target="../ink/ink1557.xml"/><Relationship Id="rId304" Type="http://schemas.openxmlformats.org/officeDocument/2006/relationships/image" Target="../media/image1556.png"/><Relationship Id="rId346" Type="http://schemas.openxmlformats.org/officeDocument/2006/relationships/image" Target="../media/image1577.png"/><Relationship Id="rId388" Type="http://schemas.openxmlformats.org/officeDocument/2006/relationships/image" Target="../media/image1598.png"/><Relationship Id="rId85" Type="http://schemas.openxmlformats.org/officeDocument/2006/relationships/image" Target="../media/image1449.png"/><Relationship Id="rId150" Type="http://schemas.openxmlformats.org/officeDocument/2006/relationships/customXml" Target="../ink/ink1486.xml"/><Relationship Id="rId192" Type="http://schemas.openxmlformats.org/officeDocument/2006/relationships/customXml" Target="../ink/ink1507.xml"/><Relationship Id="rId206" Type="http://schemas.openxmlformats.org/officeDocument/2006/relationships/customXml" Target="../ink/ink1514.xml"/><Relationship Id="rId413" Type="http://schemas.openxmlformats.org/officeDocument/2006/relationships/customXml" Target="../ink/ink1619.xml"/><Relationship Id="rId248" Type="http://schemas.openxmlformats.org/officeDocument/2006/relationships/customXml" Target="../ink/ink1535.xml"/><Relationship Id="rId455" Type="http://schemas.openxmlformats.org/officeDocument/2006/relationships/customXml" Target="../ink/ink1640.xml"/><Relationship Id="rId12" Type="http://schemas.openxmlformats.org/officeDocument/2006/relationships/customXml" Target="../ink/ink1417.xml"/><Relationship Id="rId108" Type="http://schemas.openxmlformats.org/officeDocument/2006/relationships/customXml" Target="../ink/ink1465.xml"/><Relationship Id="rId315" Type="http://schemas.openxmlformats.org/officeDocument/2006/relationships/customXml" Target="../ink/ink1570.xml"/><Relationship Id="rId357" Type="http://schemas.openxmlformats.org/officeDocument/2006/relationships/customXml" Target="../ink/ink1591.xml"/><Relationship Id="rId54" Type="http://schemas.openxmlformats.org/officeDocument/2006/relationships/customXml" Target="../ink/ink1438.xml"/><Relationship Id="rId96" Type="http://schemas.openxmlformats.org/officeDocument/2006/relationships/customXml" Target="../ink/ink1459.xml"/><Relationship Id="rId161" Type="http://schemas.openxmlformats.org/officeDocument/2006/relationships/image" Target="../media/image1487.png"/><Relationship Id="rId217" Type="http://schemas.openxmlformats.org/officeDocument/2006/relationships/image" Target="../media/image1514.png"/><Relationship Id="rId399" Type="http://schemas.openxmlformats.org/officeDocument/2006/relationships/customXml" Target="../ink/ink1612.xml"/><Relationship Id="rId259" Type="http://schemas.openxmlformats.org/officeDocument/2006/relationships/image" Target="../media/image1535.png"/><Relationship Id="rId424" Type="http://schemas.openxmlformats.org/officeDocument/2006/relationships/image" Target="../media/image1616.png"/><Relationship Id="rId466" Type="http://schemas.openxmlformats.org/officeDocument/2006/relationships/image" Target="../media/image1637.png"/><Relationship Id="rId23" Type="http://schemas.openxmlformats.org/officeDocument/2006/relationships/image" Target="../media/image1418.png"/><Relationship Id="rId119" Type="http://schemas.openxmlformats.org/officeDocument/2006/relationships/image" Target="../media/image1466.png"/><Relationship Id="rId270" Type="http://schemas.openxmlformats.org/officeDocument/2006/relationships/customXml" Target="../ink/ink1547.xml"/><Relationship Id="rId326" Type="http://schemas.openxmlformats.org/officeDocument/2006/relationships/image" Target="../media/image1567.png"/><Relationship Id="rId65" Type="http://schemas.openxmlformats.org/officeDocument/2006/relationships/image" Target="../media/image1439.png"/><Relationship Id="rId130" Type="http://schemas.openxmlformats.org/officeDocument/2006/relationships/customXml" Target="../ink/ink1476.xml"/><Relationship Id="rId368" Type="http://schemas.openxmlformats.org/officeDocument/2006/relationships/image" Target="../media/image1588.png"/><Relationship Id="rId172" Type="http://schemas.openxmlformats.org/officeDocument/2006/relationships/customXml" Target="../ink/ink1497.xml"/><Relationship Id="rId228" Type="http://schemas.openxmlformats.org/officeDocument/2006/relationships/customXml" Target="../ink/ink1525.xml"/><Relationship Id="rId435" Type="http://schemas.openxmlformats.org/officeDocument/2006/relationships/customXml" Target="../ink/ink1630.xml"/><Relationship Id="rId281" Type="http://schemas.openxmlformats.org/officeDocument/2006/relationships/image" Target="../media/image1545.png"/><Relationship Id="rId337" Type="http://schemas.openxmlformats.org/officeDocument/2006/relationships/customXml" Target="../ink/ink1581.xml"/><Relationship Id="rId34" Type="http://schemas.openxmlformats.org/officeDocument/2006/relationships/customXml" Target="../ink/ink1428.xml"/><Relationship Id="rId76" Type="http://schemas.openxmlformats.org/officeDocument/2006/relationships/customXml" Target="../ink/ink1449.xml"/><Relationship Id="rId141" Type="http://schemas.openxmlformats.org/officeDocument/2006/relationships/image" Target="../media/image1477.png"/><Relationship Id="rId379" Type="http://schemas.openxmlformats.org/officeDocument/2006/relationships/customXml" Target="../ink/ink1602.xml"/><Relationship Id="rId7" Type="http://schemas.openxmlformats.org/officeDocument/2006/relationships/image" Target="../media/image1410.png"/><Relationship Id="rId183" Type="http://schemas.openxmlformats.org/officeDocument/2006/relationships/image" Target="../media/image1498.png"/><Relationship Id="rId239" Type="http://schemas.openxmlformats.org/officeDocument/2006/relationships/image" Target="../media/image1525.png"/><Relationship Id="rId390" Type="http://schemas.openxmlformats.org/officeDocument/2006/relationships/image" Target="../media/image1599.png"/><Relationship Id="rId404" Type="http://schemas.openxmlformats.org/officeDocument/2006/relationships/image" Target="../media/image1606.png"/><Relationship Id="rId446" Type="http://schemas.openxmlformats.org/officeDocument/2006/relationships/image" Target="../media/image1627.png"/><Relationship Id="rId250" Type="http://schemas.openxmlformats.org/officeDocument/2006/relationships/customXml" Target="../ink/ink1536.xml"/><Relationship Id="rId292" Type="http://schemas.openxmlformats.org/officeDocument/2006/relationships/customXml" Target="../ink/ink1558.xml"/><Relationship Id="rId306" Type="http://schemas.openxmlformats.org/officeDocument/2006/relationships/image" Target="../media/image1557.png"/><Relationship Id="rId45" Type="http://schemas.openxmlformats.org/officeDocument/2006/relationships/image" Target="../media/image1429.png"/><Relationship Id="rId87" Type="http://schemas.openxmlformats.org/officeDocument/2006/relationships/image" Target="../media/image1450.png"/><Relationship Id="rId110" Type="http://schemas.openxmlformats.org/officeDocument/2006/relationships/customXml" Target="../ink/ink1466.xml"/><Relationship Id="rId348" Type="http://schemas.openxmlformats.org/officeDocument/2006/relationships/image" Target="../media/image1578.png"/><Relationship Id="rId152" Type="http://schemas.openxmlformats.org/officeDocument/2006/relationships/customXml" Target="../ink/ink1487.xml"/><Relationship Id="rId194" Type="http://schemas.openxmlformats.org/officeDocument/2006/relationships/customXml" Target="../ink/ink1508.xml"/><Relationship Id="rId208" Type="http://schemas.openxmlformats.org/officeDocument/2006/relationships/customXml" Target="../ink/ink1515.xml"/><Relationship Id="rId415" Type="http://schemas.openxmlformats.org/officeDocument/2006/relationships/customXml" Target="../ink/ink1620.xml"/><Relationship Id="rId457" Type="http://schemas.openxmlformats.org/officeDocument/2006/relationships/customXml" Target="../ink/ink1641.xml"/><Relationship Id="rId261" Type="http://schemas.openxmlformats.org/officeDocument/2006/relationships/image" Target="../media/image1536.png"/><Relationship Id="rId14" Type="http://schemas.openxmlformats.org/officeDocument/2006/relationships/customXml" Target="../ink/ink1418.xml"/><Relationship Id="rId56" Type="http://schemas.openxmlformats.org/officeDocument/2006/relationships/customXml" Target="../ink/ink1439.xml"/><Relationship Id="rId317" Type="http://schemas.openxmlformats.org/officeDocument/2006/relationships/customXml" Target="../ink/ink1571.xml"/><Relationship Id="rId359" Type="http://schemas.openxmlformats.org/officeDocument/2006/relationships/customXml" Target="../ink/ink1592.xml"/><Relationship Id="rId98" Type="http://schemas.openxmlformats.org/officeDocument/2006/relationships/customXml" Target="../ink/ink1460.xml"/><Relationship Id="rId121" Type="http://schemas.openxmlformats.org/officeDocument/2006/relationships/image" Target="../media/image1467.png"/><Relationship Id="rId163" Type="http://schemas.openxmlformats.org/officeDocument/2006/relationships/image" Target="../media/image1488.png"/><Relationship Id="rId219" Type="http://schemas.openxmlformats.org/officeDocument/2006/relationships/image" Target="../media/image1515.png"/><Relationship Id="rId370" Type="http://schemas.openxmlformats.org/officeDocument/2006/relationships/image" Target="../media/image1589.png"/><Relationship Id="rId426" Type="http://schemas.openxmlformats.org/officeDocument/2006/relationships/image" Target="../media/image1617.png"/><Relationship Id="rId230" Type="http://schemas.openxmlformats.org/officeDocument/2006/relationships/customXml" Target="../ink/ink1526.xml"/><Relationship Id="rId468" Type="http://schemas.openxmlformats.org/officeDocument/2006/relationships/image" Target="../media/image1638.png"/><Relationship Id="rId25" Type="http://schemas.openxmlformats.org/officeDocument/2006/relationships/image" Target="../media/image1419.png"/><Relationship Id="rId67" Type="http://schemas.openxmlformats.org/officeDocument/2006/relationships/image" Target="../media/image1440.png"/><Relationship Id="rId272" Type="http://schemas.openxmlformats.org/officeDocument/2006/relationships/customXml" Target="../ink/ink1548.xml"/><Relationship Id="rId328" Type="http://schemas.openxmlformats.org/officeDocument/2006/relationships/image" Target="../media/image1568.png"/><Relationship Id="rId132" Type="http://schemas.openxmlformats.org/officeDocument/2006/relationships/customXml" Target="../ink/ink1477.xml"/><Relationship Id="rId174" Type="http://schemas.openxmlformats.org/officeDocument/2006/relationships/customXml" Target="../ink/ink1498.xml"/><Relationship Id="rId381" Type="http://schemas.openxmlformats.org/officeDocument/2006/relationships/customXml" Target="../ink/ink1603.xml"/><Relationship Id="rId241" Type="http://schemas.openxmlformats.org/officeDocument/2006/relationships/image" Target="../media/image1526.png"/><Relationship Id="rId437" Type="http://schemas.openxmlformats.org/officeDocument/2006/relationships/customXml" Target="../ink/ink1631.xml"/><Relationship Id="rId36" Type="http://schemas.openxmlformats.org/officeDocument/2006/relationships/customXml" Target="../ink/ink1429.xml"/><Relationship Id="rId283" Type="http://schemas.openxmlformats.org/officeDocument/2006/relationships/image" Target="../media/image1546.png"/><Relationship Id="rId339" Type="http://schemas.openxmlformats.org/officeDocument/2006/relationships/customXml" Target="../ink/ink1582.xml"/><Relationship Id="rId78" Type="http://schemas.openxmlformats.org/officeDocument/2006/relationships/customXml" Target="../ink/ink1450.xml"/><Relationship Id="rId101" Type="http://schemas.openxmlformats.org/officeDocument/2006/relationships/image" Target="../media/image1457.png"/><Relationship Id="rId143" Type="http://schemas.openxmlformats.org/officeDocument/2006/relationships/image" Target="../media/image1478.png"/><Relationship Id="rId185" Type="http://schemas.openxmlformats.org/officeDocument/2006/relationships/image" Target="../media/image1499.png"/><Relationship Id="rId350" Type="http://schemas.openxmlformats.org/officeDocument/2006/relationships/image" Target="../media/image1579.png"/><Relationship Id="rId406" Type="http://schemas.openxmlformats.org/officeDocument/2006/relationships/image" Target="../media/image1607.png"/><Relationship Id="rId9" Type="http://schemas.openxmlformats.org/officeDocument/2006/relationships/image" Target="../media/image1411.png"/><Relationship Id="rId210" Type="http://schemas.openxmlformats.org/officeDocument/2006/relationships/customXml" Target="../ink/ink1516.xml"/><Relationship Id="rId392" Type="http://schemas.openxmlformats.org/officeDocument/2006/relationships/image" Target="../media/image1600.png"/><Relationship Id="rId448" Type="http://schemas.openxmlformats.org/officeDocument/2006/relationships/image" Target="../media/image1628.png"/><Relationship Id="rId252" Type="http://schemas.openxmlformats.org/officeDocument/2006/relationships/customXml" Target="../ink/ink1537.xml"/><Relationship Id="rId294" Type="http://schemas.openxmlformats.org/officeDocument/2006/relationships/image" Target="../media/image1551.png"/><Relationship Id="rId308" Type="http://schemas.openxmlformats.org/officeDocument/2006/relationships/image" Target="../media/image1558.png"/><Relationship Id="rId47" Type="http://schemas.openxmlformats.org/officeDocument/2006/relationships/image" Target="../media/image1430.png"/><Relationship Id="rId89" Type="http://schemas.openxmlformats.org/officeDocument/2006/relationships/image" Target="../media/image1451.png"/><Relationship Id="rId112" Type="http://schemas.openxmlformats.org/officeDocument/2006/relationships/customXml" Target="../ink/ink1467.xml"/><Relationship Id="rId154" Type="http://schemas.openxmlformats.org/officeDocument/2006/relationships/customXml" Target="../ink/ink1488.xml"/><Relationship Id="rId361" Type="http://schemas.openxmlformats.org/officeDocument/2006/relationships/customXml" Target="../ink/ink1593.xml"/><Relationship Id="rId196" Type="http://schemas.openxmlformats.org/officeDocument/2006/relationships/customXml" Target="../ink/ink1509.xml"/><Relationship Id="rId417" Type="http://schemas.openxmlformats.org/officeDocument/2006/relationships/customXml" Target="../ink/ink1621.xml"/><Relationship Id="rId459" Type="http://schemas.openxmlformats.org/officeDocument/2006/relationships/customXml" Target="../ink/ink1642.xml"/><Relationship Id="rId16" Type="http://schemas.openxmlformats.org/officeDocument/2006/relationships/customXml" Target="../ink/ink1419.xml"/><Relationship Id="rId221" Type="http://schemas.openxmlformats.org/officeDocument/2006/relationships/image" Target="../media/image1516.png"/><Relationship Id="rId263" Type="http://schemas.openxmlformats.org/officeDocument/2006/relationships/image" Target="../media/image1537.png"/><Relationship Id="rId319" Type="http://schemas.openxmlformats.org/officeDocument/2006/relationships/customXml" Target="../ink/ink1572.xml"/><Relationship Id="rId470" Type="http://schemas.openxmlformats.org/officeDocument/2006/relationships/image" Target="../media/image1639.png"/><Relationship Id="rId58" Type="http://schemas.openxmlformats.org/officeDocument/2006/relationships/customXml" Target="../ink/ink1440.xml"/><Relationship Id="rId123" Type="http://schemas.openxmlformats.org/officeDocument/2006/relationships/image" Target="../media/image1468.png"/><Relationship Id="rId330" Type="http://schemas.openxmlformats.org/officeDocument/2006/relationships/image" Target="../media/image1569.png"/><Relationship Id="rId165" Type="http://schemas.openxmlformats.org/officeDocument/2006/relationships/image" Target="../media/image1489.png"/><Relationship Id="rId372" Type="http://schemas.openxmlformats.org/officeDocument/2006/relationships/image" Target="../media/image1590.png"/><Relationship Id="rId428" Type="http://schemas.openxmlformats.org/officeDocument/2006/relationships/image" Target="../media/image1618.png"/><Relationship Id="rId232" Type="http://schemas.openxmlformats.org/officeDocument/2006/relationships/customXml" Target="../ink/ink1527.xml"/><Relationship Id="rId274" Type="http://schemas.openxmlformats.org/officeDocument/2006/relationships/customXml" Target="../ink/ink1549.xml"/><Relationship Id="rId27" Type="http://schemas.openxmlformats.org/officeDocument/2006/relationships/image" Target="../media/image1420.png"/><Relationship Id="rId69" Type="http://schemas.openxmlformats.org/officeDocument/2006/relationships/image" Target="../media/image1441.png"/><Relationship Id="rId134" Type="http://schemas.openxmlformats.org/officeDocument/2006/relationships/customXml" Target="../ink/ink1478.xml"/><Relationship Id="rId80" Type="http://schemas.openxmlformats.org/officeDocument/2006/relationships/customXml" Target="../ink/ink1451.xml"/><Relationship Id="rId176" Type="http://schemas.openxmlformats.org/officeDocument/2006/relationships/customXml" Target="../ink/ink1499.xml"/><Relationship Id="rId341" Type="http://schemas.openxmlformats.org/officeDocument/2006/relationships/customXml" Target="../ink/ink1583.xml"/><Relationship Id="rId383" Type="http://schemas.openxmlformats.org/officeDocument/2006/relationships/customXml" Target="../ink/ink1604.xml"/><Relationship Id="rId439" Type="http://schemas.openxmlformats.org/officeDocument/2006/relationships/customXml" Target="../ink/ink1632.xml"/><Relationship Id="rId201" Type="http://schemas.openxmlformats.org/officeDocument/2006/relationships/image" Target="../media/image1506.png"/><Relationship Id="rId243" Type="http://schemas.openxmlformats.org/officeDocument/2006/relationships/image" Target="../media/image1527.png"/><Relationship Id="rId285" Type="http://schemas.openxmlformats.org/officeDocument/2006/relationships/image" Target="../media/image1547.png"/><Relationship Id="rId450" Type="http://schemas.openxmlformats.org/officeDocument/2006/relationships/image" Target="../media/image1629.png"/><Relationship Id="rId38" Type="http://schemas.openxmlformats.org/officeDocument/2006/relationships/customXml" Target="../ink/ink1430.xml"/><Relationship Id="rId103" Type="http://schemas.openxmlformats.org/officeDocument/2006/relationships/image" Target="../media/image1458.png"/><Relationship Id="rId310" Type="http://schemas.openxmlformats.org/officeDocument/2006/relationships/image" Target="../media/image1559.png"/><Relationship Id="rId91" Type="http://schemas.openxmlformats.org/officeDocument/2006/relationships/image" Target="../media/image1452.png"/><Relationship Id="rId145" Type="http://schemas.openxmlformats.org/officeDocument/2006/relationships/image" Target="../media/image1479.png"/><Relationship Id="rId187" Type="http://schemas.openxmlformats.org/officeDocument/2006/relationships/image" Target="../media/image1500.png"/><Relationship Id="rId352" Type="http://schemas.openxmlformats.org/officeDocument/2006/relationships/image" Target="../media/image1580.png"/><Relationship Id="rId394" Type="http://schemas.openxmlformats.org/officeDocument/2006/relationships/image" Target="../media/image1601.png"/><Relationship Id="rId408" Type="http://schemas.openxmlformats.org/officeDocument/2006/relationships/image" Target="../media/image1608.png"/><Relationship Id="rId212" Type="http://schemas.openxmlformats.org/officeDocument/2006/relationships/customXml" Target="../ink/ink1517.xml"/><Relationship Id="rId254" Type="http://schemas.openxmlformats.org/officeDocument/2006/relationships/customXml" Target="../ink/ink1538.xml"/><Relationship Id="rId49" Type="http://schemas.openxmlformats.org/officeDocument/2006/relationships/image" Target="../media/image1431.png"/><Relationship Id="rId114" Type="http://schemas.openxmlformats.org/officeDocument/2006/relationships/customXml" Target="../ink/ink1468.xml"/><Relationship Id="rId296" Type="http://schemas.openxmlformats.org/officeDocument/2006/relationships/image" Target="../media/image1552.png"/><Relationship Id="rId461" Type="http://schemas.openxmlformats.org/officeDocument/2006/relationships/customXml" Target="../ink/ink1643.xml"/><Relationship Id="rId60" Type="http://schemas.openxmlformats.org/officeDocument/2006/relationships/customXml" Target="../ink/ink1441.xml"/><Relationship Id="rId156" Type="http://schemas.openxmlformats.org/officeDocument/2006/relationships/customXml" Target="../ink/ink1489.xml"/><Relationship Id="rId198" Type="http://schemas.openxmlformats.org/officeDocument/2006/relationships/customXml" Target="../ink/ink1510.xml"/><Relationship Id="rId321" Type="http://schemas.openxmlformats.org/officeDocument/2006/relationships/customXml" Target="../ink/ink1573.xml"/><Relationship Id="rId363" Type="http://schemas.openxmlformats.org/officeDocument/2006/relationships/customXml" Target="../ink/ink1594.xml"/><Relationship Id="rId419" Type="http://schemas.openxmlformats.org/officeDocument/2006/relationships/customXml" Target="../ink/ink1622.xml"/><Relationship Id="rId223" Type="http://schemas.openxmlformats.org/officeDocument/2006/relationships/image" Target="../media/image1517.png"/><Relationship Id="rId430" Type="http://schemas.openxmlformats.org/officeDocument/2006/relationships/image" Target="../media/image1619.png"/><Relationship Id="rId18" Type="http://schemas.openxmlformats.org/officeDocument/2006/relationships/customXml" Target="../ink/ink1420.xml"/><Relationship Id="rId265" Type="http://schemas.openxmlformats.org/officeDocument/2006/relationships/image" Target="../media/image1538.png"/><Relationship Id="rId472" Type="http://schemas.openxmlformats.org/officeDocument/2006/relationships/image" Target="../media/image1640.png"/><Relationship Id="rId125" Type="http://schemas.openxmlformats.org/officeDocument/2006/relationships/image" Target="../media/image1469.png"/><Relationship Id="rId167" Type="http://schemas.openxmlformats.org/officeDocument/2006/relationships/image" Target="../media/image1490.png"/><Relationship Id="rId332" Type="http://schemas.openxmlformats.org/officeDocument/2006/relationships/image" Target="../media/image1570.png"/><Relationship Id="rId374" Type="http://schemas.openxmlformats.org/officeDocument/2006/relationships/image" Target="../media/image1591.png"/><Relationship Id="rId71" Type="http://schemas.openxmlformats.org/officeDocument/2006/relationships/image" Target="../media/image1442.png"/><Relationship Id="rId234" Type="http://schemas.openxmlformats.org/officeDocument/2006/relationships/customXml" Target="../ink/ink1528.xml"/><Relationship Id="rId2" Type="http://schemas.openxmlformats.org/officeDocument/2006/relationships/customXml" Target="../ink/ink1412.xml"/><Relationship Id="rId29" Type="http://schemas.openxmlformats.org/officeDocument/2006/relationships/image" Target="../media/image1421.png"/><Relationship Id="rId276" Type="http://schemas.openxmlformats.org/officeDocument/2006/relationships/customXml" Target="../ink/ink1550.xml"/><Relationship Id="rId441" Type="http://schemas.openxmlformats.org/officeDocument/2006/relationships/customXml" Target="../ink/ink1633.xml"/><Relationship Id="rId40" Type="http://schemas.openxmlformats.org/officeDocument/2006/relationships/customXml" Target="../ink/ink1431.xml"/><Relationship Id="rId136" Type="http://schemas.openxmlformats.org/officeDocument/2006/relationships/customXml" Target="../ink/ink1479.xml"/><Relationship Id="rId178" Type="http://schemas.openxmlformats.org/officeDocument/2006/relationships/customXml" Target="../ink/ink1500.xml"/><Relationship Id="rId301" Type="http://schemas.openxmlformats.org/officeDocument/2006/relationships/customXml" Target="../ink/ink1563.xml"/><Relationship Id="rId343" Type="http://schemas.openxmlformats.org/officeDocument/2006/relationships/customXml" Target="../ink/ink1584.xml"/><Relationship Id="rId82" Type="http://schemas.openxmlformats.org/officeDocument/2006/relationships/customXml" Target="../ink/ink1452.xml"/><Relationship Id="rId203" Type="http://schemas.openxmlformats.org/officeDocument/2006/relationships/image" Target="../media/image1507.png"/><Relationship Id="rId385" Type="http://schemas.openxmlformats.org/officeDocument/2006/relationships/customXml" Target="../ink/ink1605.xml"/><Relationship Id="rId19" Type="http://schemas.openxmlformats.org/officeDocument/2006/relationships/image" Target="../media/image1416.png"/><Relationship Id="rId224" Type="http://schemas.openxmlformats.org/officeDocument/2006/relationships/customXml" Target="../ink/ink1523.xml"/><Relationship Id="rId245" Type="http://schemas.openxmlformats.org/officeDocument/2006/relationships/image" Target="../media/image1528.png"/><Relationship Id="rId266" Type="http://schemas.openxmlformats.org/officeDocument/2006/relationships/customXml" Target="../ink/ink1544.xml"/><Relationship Id="rId287" Type="http://schemas.openxmlformats.org/officeDocument/2006/relationships/image" Target="../media/image1548.png"/><Relationship Id="rId410" Type="http://schemas.openxmlformats.org/officeDocument/2006/relationships/image" Target="../media/image1609.png"/><Relationship Id="rId431" Type="http://schemas.openxmlformats.org/officeDocument/2006/relationships/customXml" Target="../ink/ink1628.xml"/><Relationship Id="rId452" Type="http://schemas.openxmlformats.org/officeDocument/2006/relationships/image" Target="../media/image1630.png"/><Relationship Id="rId30" Type="http://schemas.openxmlformats.org/officeDocument/2006/relationships/customXml" Target="../ink/ink1426.xml"/><Relationship Id="rId105" Type="http://schemas.openxmlformats.org/officeDocument/2006/relationships/image" Target="../media/image1459.png"/><Relationship Id="rId126" Type="http://schemas.openxmlformats.org/officeDocument/2006/relationships/customXml" Target="../ink/ink1474.xml"/><Relationship Id="rId147" Type="http://schemas.openxmlformats.org/officeDocument/2006/relationships/image" Target="../media/image1480.png"/><Relationship Id="rId168" Type="http://schemas.openxmlformats.org/officeDocument/2006/relationships/customXml" Target="../ink/ink1495.xml"/><Relationship Id="rId312" Type="http://schemas.openxmlformats.org/officeDocument/2006/relationships/image" Target="../media/image1560.png"/><Relationship Id="rId333" Type="http://schemas.openxmlformats.org/officeDocument/2006/relationships/customXml" Target="../ink/ink1579.xml"/><Relationship Id="rId354" Type="http://schemas.openxmlformats.org/officeDocument/2006/relationships/image" Target="../media/image1581.png"/><Relationship Id="rId51" Type="http://schemas.openxmlformats.org/officeDocument/2006/relationships/image" Target="../media/image1432.png"/><Relationship Id="rId72" Type="http://schemas.openxmlformats.org/officeDocument/2006/relationships/customXml" Target="../ink/ink1447.xml"/><Relationship Id="rId93" Type="http://schemas.openxmlformats.org/officeDocument/2006/relationships/image" Target="../media/image1453.png"/><Relationship Id="rId189" Type="http://schemas.openxmlformats.org/officeDocument/2006/relationships/image" Target="../media/image1501.png"/><Relationship Id="rId375" Type="http://schemas.openxmlformats.org/officeDocument/2006/relationships/customXml" Target="../ink/ink1600.xml"/><Relationship Id="rId396" Type="http://schemas.openxmlformats.org/officeDocument/2006/relationships/image" Target="../media/image1602.png"/><Relationship Id="rId3" Type="http://schemas.openxmlformats.org/officeDocument/2006/relationships/image" Target="../media/image1408.png"/><Relationship Id="rId214" Type="http://schemas.openxmlformats.org/officeDocument/2006/relationships/customXml" Target="../ink/ink1518.xml"/><Relationship Id="rId235" Type="http://schemas.openxmlformats.org/officeDocument/2006/relationships/image" Target="../media/image1523.png"/><Relationship Id="rId256" Type="http://schemas.openxmlformats.org/officeDocument/2006/relationships/customXml" Target="../ink/ink1539.xml"/><Relationship Id="rId277" Type="http://schemas.openxmlformats.org/officeDocument/2006/relationships/image" Target="../media/image1543.png"/><Relationship Id="rId298" Type="http://schemas.openxmlformats.org/officeDocument/2006/relationships/image" Target="../media/image1553.png"/><Relationship Id="rId400" Type="http://schemas.openxmlformats.org/officeDocument/2006/relationships/image" Target="../media/image1604.png"/><Relationship Id="rId421" Type="http://schemas.openxmlformats.org/officeDocument/2006/relationships/customXml" Target="../ink/ink1623.xml"/><Relationship Id="rId442" Type="http://schemas.openxmlformats.org/officeDocument/2006/relationships/image" Target="../media/image1625.png"/><Relationship Id="rId463" Type="http://schemas.openxmlformats.org/officeDocument/2006/relationships/customXml" Target="../ink/ink1644.xml"/><Relationship Id="rId116" Type="http://schemas.openxmlformats.org/officeDocument/2006/relationships/customXml" Target="../ink/ink1469.xml"/><Relationship Id="rId137" Type="http://schemas.openxmlformats.org/officeDocument/2006/relationships/image" Target="../media/image1475.png"/><Relationship Id="rId158" Type="http://schemas.openxmlformats.org/officeDocument/2006/relationships/customXml" Target="../ink/ink1490.xml"/><Relationship Id="rId302" Type="http://schemas.openxmlformats.org/officeDocument/2006/relationships/image" Target="../media/image1555.png"/><Relationship Id="rId323" Type="http://schemas.openxmlformats.org/officeDocument/2006/relationships/customXml" Target="../ink/ink1574.xml"/><Relationship Id="rId344" Type="http://schemas.openxmlformats.org/officeDocument/2006/relationships/image" Target="../media/image1576.png"/><Relationship Id="rId20" Type="http://schemas.openxmlformats.org/officeDocument/2006/relationships/customXml" Target="../ink/ink1421.xml"/><Relationship Id="rId41" Type="http://schemas.openxmlformats.org/officeDocument/2006/relationships/image" Target="../media/image1427.png"/><Relationship Id="rId62" Type="http://schemas.openxmlformats.org/officeDocument/2006/relationships/customXml" Target="../ink/ink1442.xml"/><Relationship Id="rId83" Type="http://schemas.openxmlformats.org/officeDocument/2006/relationships/image" Target="../media/image1448.png"/><Relationship Id="rId179" Type="http://schemas.openxmlformats.org/officeDocument/2006/relationships/image" Target="../media/image1496.png"/><Relationship Id="rId365" Type="http://schemas.openxmlformats.org/officeDocument/2006/relationships/customXml" Target="../ink/ink1595.xml"/><Relationship Id="rId386" Type="http://schemas.openxmlformats.org/officeDocument/2006/relationships/image" Target="../media/image1597.png"/><Relationship Id="rId190" Type="http://schemas.openxmlformats.org/officeDocument/2006/relationships/customXml" Target="../ink/ink1506.xml"/><Relationship Id="rId204" Type="http://schemas.openxmlformats.org/officeDocument/2006/relationships/customXml" Target="../ink/ink1513.xml"/><Relationship Id="rId225" Type="http://schemas.openxmlformats.org/officeDocument/2006/relationships/image" Target="../media/image1518.png"/><Relationship Id="rId246" Type="http://schemas.openxmlformats.org/officeDocument/2006/relationships/customXml" Target="../ink/ink1534.xml"/><Relationship Id="rId267" Type="http://schemas.openxmlformats.org/officeDocument/2006/relationships/customXml" Target="../ink/ink1545.xml"/><Relationship Id="rId288" Type="http://schemas.openxmlformats.org/officeDocument/2006/relationships/customXml" Target="../ink/ink1556.xml"/><Relationship Id="rId411" Type="http://schemas.openxmlformats.org/officeDocument/2006/relationships/customXml" Target="../ink/ink1618.xml"/><Relationship Id="rId432" Type="http://schemas.openxmlformats.org/officeDocument/2006/relationships/image" Target="../media/image1620.png"/><Relationship Id="rId453" Type="http://schemas.openxmlformats.org/officeDocument/2006/relationships/customXml" Target="../ink/ink1639.xml"/><Relationship Id="rId106" Type="http://schemas.openxmlformats.org/officeDocument/2006/relationships/customXml" Target="../ink/ink1464.xml"/><Relationship Id="rId127" Type="http://schemas.openxmlformats.org/officeDocument/2006/relationships/image" Target="../media/image1470.png"/><Relationship Id="rId313" Type="http://schemas.openxmlformats.org/officeDocument/2006/relationships/customXml" Target="../ink/ink1569.xml"/><Relationship Id="rId10" Type="http://schemas.openxmlformats.org/officeDocument/2006/relationships/customXml" Target="../ink/ink1416.xml"/><Relationship Id="rId31" Type="http://schemas.openxmlformats.org/officeDocument/2006/relationships/image" Target="../media/image1422.png"/><Relationship Id="rId52" Type="http://schemas.openxmlformats.org/officeDocument/2006/relationships/customXml" Target="../ink/ink1437.xml"/><Relationship Id="rId73" Type="http://schemas.openxmlformats.org/officeDocument/2006/relationships/image" Target="../media/image1443.png"/><Relationship Id="rId94" Type="http://schemas.openxmlformats.org/officeDocument/2006/relationships/customXml" Target="../ink/ink1458.xml"/><Relationship Id="rId148" Type="http://schemas.openxmlformats.org/officeDocument/2006/relationships/customXml" Target="../ink/ink1485.xml"/><Relationship Id="rId169" Type="http://schemas.openxmlformats.org/officeDocument/2006/relationships/image" Target="../media/image1491.png"/><Relationship Id="rId334" Type="http://schemas.openxmlformats.org/officeDocument/2006/relationships/image" Target="../media/image1571.png"/><Relationship Id="rId355" Type="http://schemas.openxmlformats.org/officeDocument/2006/relationships/customXml" Target="../ink/ink1590.xml"/><Relationship Id="rId376" Type="http://schemas.openxmlformats.org/officeDocument/2006/relationships/image" Target="../media/image1592.png"/><Relationship Id="rId397" Type="http://schemas.openxmlformats.org/officeDocument/2006/relationships/customXml" Target="../ink/ink1611.xml"/><Relationship Id="rId4" Type="http://schemas.openxmlformats.org/officeDocument/2006/relationships/customXml" Target="../ink/ink1413.xml"/><Relationship Id="rId180" Type="http://schemas.openxmlformats.org/officeDocument/2006/relationships/customXml" Target="../ink/ink1501.xml"/><Relationship Id="rId215" Type="http://schemas.openxmlformats.org/officeDocument/2006/relationships/image" Target="../media/image1513.png"/><Relationship Id="rId236" Type="http://schemas.openxmlformats.org/officeDocument/2006/relationships/customXml" Target="../ink/ink1529.xml"/><Relationship Id="rId257" Type="http://schemas.openxmlformats.org/officeDocument/2006/relationships/image" Target="../media/image1534.png"/><Relationship Id="rId278" Type="http://schemas.openxmlformats.org/officeDocument/2006/relationships/customXml" Target="../ink/ink1551.xml"/><Relationship Id="rId401" Type="http://schemas.openxmlformats.org/officeDocument/2006/relationships/customXml" Target="../ink/ink1613.xml"/><Relationship Id="rId422" Type="http://schemas.openxmlformats.org/officeDocument/2006/relationships/image" Target="../media/image1615.png"/><Relationship Id="rId443" Type="http://schemas.openxmlformats.org/officeDocument/2006/relationships/customXml" Target="../ink/ink1634.xml"/><Relationship Id="rId464" Type="http://schemas.openxmlformats.org/officeDocument/2006/relationships/image" Target="../media/image1636.png"/><Relationship Id="rId303" Type="http://schemas.openxmlformats.org/officeDocument/2006/relationships/customXml" Target="../ink/ink1564.xml"/><Relationship Id="rId42" Type="http://schemas.openxmlformats.org/officeDocument/2006/relationships/customXml" Target="../ink/ink1432.xml"/><Relationship Id="rId84" Type="http://schemas.openxmlformats.org/officeDocument/2006/relationships/customXml" Target="../ink/ink1453.xml"/><Relationship Id="rId138" Type="http://schemas.openxmlformats.org/officeDocument/2006/relationships/customXml" Target="../ink/ink1480.xml"/><Relationship Id="rId345" Type="http://schemas.openxmlformats.org/officeDocument/2006/relationships/customXml" Target="../ink/ink1585.xml"/><Relationship Id="rId387" Type="http://schemas.openxmlformats.org/officeDocument/2006/relationships/customXml" Target="../ink/ink1606.xml"/><Relationship Id="rId191" Type="http://schemas.openxmlformats.org/officeDocument/2006/relationships/image" Target="../media/image1502.png"/><Relationship Id="rId205" Type="http://schemas.openxmlformats.org/officeDocument/2006/relationships/image" Target="../media/image1508.png"/><Relationship Id="rId247" Type="http://schemas.openxmlformats.org/officeDocument/2006/relationships/image" Target="../media/image1529.png"/><Relationship Id="rId412" Type="http://schemas.openxmlformats.org/officeDocument/2006/relationships/image" Target="../media/image1610.png"/><Relationship Id="rId107" Type="http://schemas.openxmlformats.org/officeDocument/2006/relationships/image" Target="../media/image1460.png"/><Relationship Id="rId289" Type="http://schemas.openxmlformats.org/officeDocument/2006/relationships/image" Target="../media/image1549.png"/><Relationship Id="rId454" Type="http://schemas.openxmlformats.org/officeDocument/2006/relationships/image" Target="../media/image1631.png"/><Relationship Id="rId11" Type="http://schemas.openxmlformats.org/officeDocument/2006/relationships/image" Target="../media/image1412.png"/><Relationship Id="rId53" Type="http://schemas.openxmlformats.org/officeDocument/2006/relationships/image" Target="../media/image1433.png"/><Relationship Id="rId149" Type="http://schemas.openxmlformats.org/officeDocument/2006/relationships/image" Target="../media/image1481.png"/><Relationship Id="rId314" Type="http://schemas.openxmlformats.org/officeDocument/2006/relationships/image" Target="../media/image1561.png"/><Relationship Id="rId356" Type="http://schemas.openxmlformats.org/officeDocument/2006/relationships/image" Target="../media/image1582.png"/><Relationship Id="rId398" Type="http://schemas.openxmlformats.org/officeDocument/2006/relationships/image" Target="../media/image1603.png"/><Relationship Id="rId95" Type="http://schemas.openxmlformats.org/officeDocument/2006/relationships/image" Target="../media/image1454.png"/><Relationship Id="rId160" Type="http://schemas.openxmlformats.org/officeDocument/2006/relationships/customXml" Target="../ink/ink1491.xml"/><Relationship Id="rId216" Type="http://schemas.openxmlformats.org/officeDocument/2006/relationships/customXml" Target="../ink/ink1519.xml"/><Relationship Id="rId423" Type="http://schemas.openxmlformats.org/officeDocument/2006/relationships/customXml" Target="../ink/ink1624.xml"/><Relationship Id="rId258" Type="http://schemas.openxmlformats.org/officeDocument/2006/relationships/customXml" Target="../ink/ink1540.xml"/><Relationship Id="rId465" Type="http://schemas.openxmlformats.org/officeDocument/2006/relationships/customXml" Target="../ink/ink1645.xml"/><Relationship Id="rId22" Type="http://schemas.openxmlformats.org/officeDocument/2006/relationships/customXml" Target="../ink/ink1422.xml"/><Relationship Id="rId64" Type="http://schemas.openxmlformats.org/officeDocument/2006/relationships/customXml" Target="../ink/ink1443.xml"/><Relationship Id="rId118" Type="http://schemas.openxmlformats.org/officeDocument/2006/relationships/customXml" Target="../ink/ink1470.xml"/><Relationship Id="rId325" Type="http://schemas.openxmlformats.org/officeDocument/2006/relationships/customXml" Target="../ink/ink1575.xml"/><Relationship Id="rId367" Type="http://schemas.openxmlformats.org/officeDocument/2006/relationships/customXml" Target="../ink/ink1596.xml"/><Relationship Id="rId171" Type="http://schemas.openxmlformats.org/officeDocument/2006/relationships/image" Target="../media/image1492.png"/><Relationship Id="rId227" Type="http://schemas.openxmlformats.org/officeDocument/2006/relationships/image" Target="../media/image1519.png"/><Relationship Id="rId269" Type="http://schemas.openxmlformats.org/officeDocument/2006/relationships/image" Target="../media/image1539.png"/><Relationship Id="rId434" Type="http://schemas.openxmlformats.org/officeDocument/2006/relationships/image" Target="../media/image1621.png"/><Relationship Id="rId33" Type="http://schemas.openxmlformats.org/officeDocument/2006/relationships/image" Target="../media/image1423.png"/><Relationship Id="rId129" Type="http://schemas.openxmlformats.org/officeDocument/2006/relationships/image" Target="../media/image1471.png"/><Relationship Id="rId280" Type="http://schemas.openxmlformats.org/officeDocument/2006/relationships/customXml" Target="../ink/ink1552.xml"/><Relationship Id="rId336" Type="http://schemas.openxmlformats.org/officeDocument/2006/relationships/image" Target="../media/image1572.png"/><Relationship Id="rId75" Type="http://schemas.openxmlformats.org/officeDocument/2006/relationships/image" Target="../media/image1444.png"/><Relationship Id="rId140" Type="http://schemas.openxmlformats.org/officeDocument/2006/relationships/customXml" Target="../ink/ink1481.xml"/><Relationship Id="rId182" Type="http://schemas.openxmlformats.org/officeDocument/2006/relationships/customXml" Target="../ink/ink1502.xml"/><Relationship Id="rId378" Type="http://schemas.openxmlformats.org/officeDocument/2006/relationships/image" Target="../media/image1593.png"/><Relationship Id="rId403" Type="http://schemas.openxmlformats.org/officeDocument/2006/relationships/customXml" Target="../ink/ink1614.xml"/><Relationship Id="rId6" Type="http://schemas.openxmlformats.org/officeDocument/2006/relationships/customXml" Target="../ink/ink1414.xml"/><Relationship Id="rId238" Type="http://schemas.openxmlformats.org/officeDocument/2006/relationships/customXml" Target="../ink/ink1530.xml"/><Relationship Id="rId445" Type="http://schemas.openxmlformats.org/officeDocument/2006/relationships/customXml" Target="../ink/ink1635.xml"/><Relationship Id="rId291" Type="http://schemas.openxmlformats.org/officeDocument/2006/relationships/image" Target="../media/image1550.png"/><Relationship Id="rId305" Type="http://schemas.openxmlformats.org/officeDocument/2006/relationships/customXml" Target="../ink/ink1565.xml"/><Relationship Id="rId347" Type="http://schemas.openxmlformats.org/officeDocument/2006/relationships/customXml" Target="../ink/ink1586.xml"/><Relationship Id="rId44" Type="http://schemas.openxmlformats.org/officeDocument/2006/relationships/customXml" Target="../ink/ink1433.xml"/><Relationship Id="rId86" Type="http://schemas.openxmlformats.org/officeDocument/2006/relationships/customXml" Target="../ink/ink1454.xml"/><Relationship Id="rId151" Type="http://schemas.openxmlformats.org/officeDocument/2006/relationships/image" Target="../media/image1482.png"/><Relationship Id="rId389" Type="http://schemas.openxmlformats.org/officeDocument/2006/relationships/customXml" Target="../ink/ink1607.xml"/><Relationship Id="rId193" Type="http://schemas.openxmlformats.org/officeDocument/2006/relationships/image" Target="../media/image271.png"/><Relationship Id="rId207" Type="http://schemas.openxmlformats.org/officeDocument/2006/relationships/image" Target="../media/image1509.png"/><Relationship Id="rId249" Type="http://schemas.openxmlformats.org/officeDocument/2006/relationships/image" Target="../media/image1530.png"/><Relationship Id="rId414" Type="http://schemas.openxmlformats.org/officeDocument/2006/relationships/image" Target="../media/image1611.png"/><Relationship Id="rId456" Type="http://schemas.openxmlformats.org/officeDocument/2006/relationships/image" Target="../media/image1632.png"/><Relationship Id="rId13" Type="http://schemas.openxmlformats.org/officeDocument/2006/relationships/image" Target="../media/image1413.png"/><Relationship Id="rId109" Type="http://schemas.openxmlformats.org/officeDocument/2006/relationships/image" Target="../media/image1461.png"/><Relationship Id="rId260" Type="http://schemas.openxmlformats.org/officeDocument/2006/relationships/customXml" Target="../ink/ink1541.xml"/><Relationship Id="rId316" Type="http://schemas.openxmlformats.org/officeDocument/2006/relationships/image" Target="../media/image1562.png"/><Relationship Id="rId55" Type="http://schemas.openxmlformats.org/officeDocument/2006/relationships/image" Target="../media/image1434.png"/><Relationship Id="rId97" Type="http://schemas.openxmlformats.org/officeDocument/2006/relationships/image" Target="../media/image1455.png"/><Relationship Id="rId120" Type="http://schemas.openxmlformats.org/officeDocument/2006/relationships/customXml" Target="../ink/ink1471.xml"/><Relationship Id="rId358" Type="http://schemas.openxmlformats.org/officeDocument/2006/relationships/image" Target="../media/image1583.png"/><Relationship Id="rId162" Type="http://schemas.openxmlformats.org/officeDocument/2006/relationships/customXml" Target="../ink/ink1492.xml"/><Relationship Id="rId218" Type="http://schemas.openxmlformats.org/officeDocument/2006/relationships/customXml" Target="../ink/ink1520.xml"/><Relationship Id="rId425" Type="http://schemas.openxmlformats.org/officeDocument/2006/relationships/customXml" Target="../ink/ink1625.xml"/><Relationship Id="rId467" Type="http://schemas.openxmlformats.org/officeDocument/2006/relationships/customXml" Target="../ink/ink1646.xml"/><Relationship Id="rId271" Type="http://schemas.openxmlformats.org/officeDocument/2006/relationships/image" Target="../media/image1540.png"/><Relationship Id="rId24" Type="http://schemas.openxmlformats.org/officeDocument/2006/relationships/customXml" Target="../ink/ink1423.xml"/><Relationship Id="rId66" Type="http://schemas.openxmlformats.org/officeDocument/2006/relationships/customXml" Target="../ink/ink1444.xml"/><Relationship Id="rId131" Type="http://schemas.openxmlformats.org/officeDocument/2006/relationships/image" Target="../media/image1472.png"/><Relationship Id="rId327" Type="http://schemas.openxmlformats.org/officeDocument/2006/relationships/customXml" Target="../ink/ink1576.xml"/><Relationship Id="rId369" Type="http://schemas.openxmlformats.org/officeDocument/2006/relationships/customXml" Target="../ink/ink1597.xml"/><Relationship Id="rId173" Type="http://schemas.openxmlformats.org/officeDocument/2006/relationships/image" Target="../media/image1493.png"/><Relationship Id="rId229" Type="http://schemas.openxmlformats.org/officeDocument/2006/relationships/image" Target="../media/image1520.png"/><Relationship Id="rId380" Type="http://schemas.openxmlformats.org/officeDocument/2006/relationships/image" Target="../media/image1594.png"/><Relationship Id="rId436" Type="http://schemas.openxmlformats.org/officeDocument/2006/relationships/image" Target="../media/image1622.png"/><Relationship Id="rId240" Type="http://schemas.openxmlformats.org/officeDocument/2006/relationships/customXml" Target="../ink/ink1531.xml"/><Relationship Id="rId35" Type="http://schemas.openxmlformats.org/officeDocument/2006/relationships/image" Target="../media/image1424.png"/><Relationship Id="rId77" Type="http://schemas.openxmlformats.org/officeDocument/2006/relationships/image" Target="../media/image1445.png"/><Relationship Id="rId100" Type="http://schemas.openxmlformats.org/officeDocument/2006/relationships/customXml" Target="../ink/ink1461.xml"/><Relationship Id="rId282" Type="http://schemas.openxmlformats.org/officeDocument/2006/relationships/customXml" Target="../ink/ink1553.xml"/><Relationship Id="rId338" Type="http://schemas.openxmlformats.org/officeDocument/2006/relationships/image" Target="../media/image1573.png"/><Relationship Id="rId8" Type="http://schemas.openxmlformats.org/officeDocument/2006/relationships/customXml" Target="../ink/ink1415.xml"/><Relationship Id="rId142" Type="http://schemas.openxmlformats.org/officeDocument/2006/relationships/customXml" Target="../ink/ink1482.xml"/><Relationship Id="rId184" Type="http://schemas.openxmlformats.org/officeDocument/2006/relationships/customXml" Target="../ink/ink1503.xml"/><Relationship Id="rId391" Type="http://schemas.openxmlformats.org/officeDocument/2006/relationships/customXml" Target="../ink/ink1608.xml"/><Relationship Id="rId405" Type="http://schemas.openxmlformats.org/officeDocument/2006/relationships/customXml" Target="../ink/ink1615.xml"/><Relationship Id="rId447" Type="http://schemas.openxmlformats.org/officeDocument/2006/relationships/customXml" Target="../ink/ink1636.xml"/><Relationship Id="rId251" Type="http://schemas.openxmlformats.org/officeDocument/2006/relationships/image" Target="../media/image1531.png"/><Relationship Id="rId46" Type="http://schemas.openxmlformats.org/officeDocument/2006/relationships/customXml" Target="../ink/ink1434.xml"/><Relationship Id="rId293" Type="http://schemas.openxmlformats.org/officeDocument/2006/relationships/customXml" Target="../ink/ink1559.xml"/><Relationship Id="rId307" Type="http://schemas.openxmlformats.org/officeDocument/2006/relationships/customXml" Target="../ink/ink1566.xml"/><Relationship Id="rId349" Type="http://schemas.openxmlformats.org/officeDocument/2006/relationships/customXml" Target="../ink/ink1587.xml"/><Relationship Id="rId88" Type="http://schemas.openxmlformats.org/officeDocument/2006/relationships/customXml" Target="../ink/ink1455.xml"/><Relationship Id="rId111" Type="http://schemas.openxmlformats.org/officeDocument/2006/relationships/image" Target="../media/image1462.png"/><Relationship Id="rId153" Type="http://schemas.openxmlformats.org/officeDocument/2006/relationships/image" Target="../media/image1483.png"/><Relationship Id="rId195" Type="http://schemas.openxmlformats.org/officeDocument/2006/relationships/image" Target="../media/image1503.png"/><Relationship Id="rId209" Type="http://schemas.openxmlformats.org/officeDocument/2006/relationships/image" Target="../media/image1510.png"/><Relationship Id="rId360" Type="http://schemas.openxmlformats.org/officeDocument/2006/relationships/image" Target="../media/image1584.png"/><Relationship Id="rId416" Type="http://schemas.openxmlformats.org/officeDocument/2006/relationships/image" Target="../media/image1612.png"/><Relationship Id="rId220" Type="http://schemas.openxmlformats.org/officeDocument/2006/relationships/customXml" Target="../ink/ink1521.xml"/><Relationship Id="rId458" Type="http://schemas.openxmlformats.org/officeDocument/2006/relationships/image" Target="../media/image1633.png"/><Relationship Id="rId15" Type="http://schemas.openxmlformats.org/officeDocument/2006/relationships/image" Target="../media/image1414.png"/><Relationship Id="rId57" Type="http://schemas.openxmlformats.org/officeDocument/2006/relationships/image" Target="../media/image1435.png"/><Relationship Id="rId262" Type="http://schemas.openxmlformats.org/officeDocument/2006/relationships/customXml" Target="../ink/ink1542.xml"/><Relationship Id="rId318" Type="http://schemas.openxmlformats.org/officeDocument/2006/relationships/image" Target="../media/image1563.png"/><Relationship Id="rId99" Type="http://schemas.openxmlformats.org/officeDocument/2006/relationships/image" Target="../media/image1456.png"/><Relationship Id="rId122" Type="http://schemas.openxmlformats.org/officeDocument/2006/relationships/customXml" Target="../ink/ink1472.xml"/><Relationship Id="rId164" Type="http://schemas.openxmlformats.org/officeDocument/2006/relationships/customXml" Target="../ink/ink1493.xml"/><Relationship Id="rId371" Type="http://schemas.openxmlformats.org/officeDocument/2006/relationships/customXml" Target="../ink/ink1598.xml"/><Relationship Id="rId427" Type="http://schemas.openxmlformats.org/officeDocument/2006/relationships/customXml" Target="../ink/ink1626.xml"/><Relationship Id="rId469" Type="http://schemas.openxmlformats.org/officeDocument/2006/relationships/customXml" Target="../ink/ink1647.xml"/><Relationship Id="rId26" Type="http://schemas.openxmlformats.org/officeDocument/2006/relationships/customXml" Target="../ink/ink1424.xml"/><Relationship Id="rId231" Type="http://schemas.openxmlformats.org/officeDocument/2006/relationships/image" Target="../media/image1521.png"/><Relationship Id="rId273" Type="http://schemas.openxmlformats.org/officeDocument/2006/relationships/image" Target="../media/image1541.png"/><Relationship Id="rId329" Type="http://schemas.openxmlformats.org/officeDocument/2006/relationships/customXml" Target="../ink/ink1577.xml"/><Relationship Id="rId68" Type="http://schemas.openxmlformats.org/officeDocument/2006/relationships/customXml" Target="../ink/ink1445.xml"/><Relationship Id="rId133" Type="http://schemas.openxmlformats.org/officeDocument/2006/relationships/image" Target="../media/image1473.png"/><Relationship Id="rId175" Type="http://schemas.openxmlformats.org/officeDocument/2006/relationships/image" Target="../media/image1494.png"/><Relationship Id="rId340" Type="http://schemas.openxmlformats.org/officeDocument/2006/relationships/image" Target="../media/image1574.png"/><Relationship Id="rId200" Type="http://schemas.openxmlformats.org/officeDocument/2006/relationships/customXml" Target="../ink/ink1511.xml"/><Relationship Id="rId382" Type="http://schemas.openxmlformats.org/officeDocument/2006/relationships/image" Target="../media/image1595.png"/><Relationship Id="rId438" Type="http://schemas.openxmlformats.org/officeDocument/2006/relationships/image" Target="../media/image1623.png"/><Relationship Id="rId242" Type="http://schemas.openxmlformats.org/officeDocument/2006/relationships/customXml" Target="../ink/ink1532.xml"/><Relationship Id="rId284" Type="http://schemas.openxmlformats.org/officeDocument/2006/relationships/customXml" Target="../ink/ink1554.xml"/><Relationship Id="rId37" Type="http://schemas.openxmlformats.org/officeDocument/2006/relationships/image" Target="../media/image1425.png"/><Relationship Id="rId79" Type="http://schemas.openxmlformats.org/officeDocument/2006/relationships/image" Target="../media/image1446.png"/><Relationship Id="rId102" Type="http://schemas.openxmlformats.org/officeDocument/2006/relationships/customXml" Target="../ink/ink1462.xml"/><Relationship Id="rId144" Type="http://schemas.openxmlformats.org/officeDocument/2006/relationships/customXml" Target="../ink/ink1483.xml"/><Relationship Id="rId90" Type="http://schemas.openxmlformats.org/officeDocument/2006/relationships/customXml" Target="../ink/ink1456.xml"/><Relationship Id="rId186" Type="http://schemas.openxmlformats.org/officeDocument/2006/relationships/customXml" Target="../ink/ink1504.xml"/><Relationship Id="rId351" Type="http://schemas.openxmlformats.org/officeDocument/2006/relationships/customXml" Target="../ink/ink1588.xml"/><Relationship Id="rId393" Type="http://schemas.openxmlformats.org/officeDocument/2006/relationships/customXml" Target="../ink/ink1609.xml"/><Relationship Id="rId407" Type="http://schemas.openxmlformats.org/officeDocument/2006/relationships/customXml" Target="../ink/ink1616.xml"/><Relationship Id="rId449" Type="http://schemas.openxmlformats.org/officeDocument/2006/relationships/customXml" Target="../ink/ink1637.xml"/><Relationship Id="rId211" Type="http://schemas.openxmlformats.org/officeDocument/2006/relationships/image" Target="../media/image1511.png"/><Relationship Id="rId253" Type="http://schemas.openxmlformats.org/officeDocument/2006/relationships/image" Target="../media/image1532.png"/><Relationship Id="rId295" Type="http://schemas.openxmlformats.org/officeDocument/2006/relationships/customXml" Target="../ink/ink1560.xml"/><Relationship Id="rId309" Type="http://schemas.openxmlformats.org/officeDocument/2006/relationships/customXml" Target="../ink/ink1567.xml"/><Relationship Id="rId460" Type="http://schemas.openxmlformats.org/officeDocument/2006/relationships/image" Target="../media/image1634.png"/><Relationship Id="rId48" Type="http://schemas.openxmlformats.org/officeDocument/2006/relationships/customXml" Target="../ink/ink1435.xml"/><Relationship Id="rId113" Type="http://schemas.openxmlformats.org/officeDocument/2006/relationships/image" Target="../media/image1463.png"/><Relationship Id="rId320" Type="http://schemas.openxmlformats.org/officeDocument/2006/relationships/image" Target="../media/image1564.png"/><Relationship Id="rId155" Type="http://schemas.openxmlformats.org/officeDocument/2006/relationships/image" Target="../media/image1484.png"/><Relationship Id="rId197" Type="http://schemas.openxmlformats.org/officeDocument/2006/relationships/image" Target="../media/image1504.png"/><Relationship Id="rId362" Type="http://schemas.openxmlformats.org/officeDocument/2006/relationships/image" Target="../media/image1585.png"/><Relationship Id="rId418" Type="http://schemas.openxmlformats.org/officeDocument/2006/relationships/image" Target="../media/image1613.png"/><Relationship Id="rId222" Type="http://schemas.openxmlformats.org/officeDocument/2006/relationships/customXml" Target="../ink/ink1522.xml"/><Relationship Id="rId264" Type="http://schemas.openxmlformats.org/officeDocument/2006/relationships/customXml" Target="../ink/ink1543.xml"/><Relationship Id="rId471" Type="http://schemas.openxmlformats.org/officeDocument/2006/relationships/customXml" Target="../ink/ink1648.xml"/><Relationship Id="rId17" Type="http://schemas.openxmlformats.org/officeDocument/2006/relationships/image" Target="../media/image1415.png"/><Relationship Id="rId59" Type="http://schemas.openxmlformats.org/officeDocument/2006/relationships/image" Target="../media/image1436.png"/><Relationship Id="rId124" Type="http://schemas.openxmlformats.org/officeDocument/2006/relationships/customXml" Target="../ink/ink1473.xml"/><Relationship Id="rId70" Type="http://schemas.openxmlformats.org/officeDocument/2006/relationships/customXml" Target="../ink/ink1446.xml"/><Relationship Id="rId166" Type="http://schemas.openxmlformats.org/officeDocument/2006/relationships/customXml" Target="../ink/ink1494.xml"/><Relationship Id="rId331" Type="http://schemas.openxmlformats.org/officeDocument/2006/relationships/customXml" Target="../ink/ink1578.xml"/><Relationship Id="rId373" Type="http://schemas.openxmlformats.org/officeDocument/2006/relationships/customXml" Target="../ink/ink1599.xml"/><Relationship Id="rId429" Type="http://schemas.openxmlformats.org/officeDocument/2006/relationships/customXml" Target="../ink/ink1627.xml"/><Relationship Id="rId1" Type="http://schemas.openxmlformats.org/officeDocument/2006/relationships/slideLayout" Target="../slideLayouts/slideLayout13.xml"/><Relationship Id="rId233" Type="http://schemas.openxmlformats.org/officeDocument/2006/relationships/image" Target="../media/image1522.png"/><Relationship Id="rId440" Type="http://schemas.openxmlformats.org/officeDocument/2006/relationships/image" Target="../media/image1624.png"/><Relationship Id="rId28" Type="http://schemas.openxmlformats.org/officeDocument/2006/relationships/customXml" Target="../ink/ink1425.xml"/><Relationship Id="rId275" Type="http://schemas.openxmlformats.org/officeDocument/2006/relationships/image" Target="../media/image1542.png"/><Relationship Id="rId300" Type="http://schemas.openxmlformats.org/officeDocument/2006/relationships/image" Target="../media/image1554.png"/><Relationship Id="rId81" Type="http://schemas.openxmlformats.org/officeDocument/2006/relationships/image" Target="../media/image1447.png"/><Relationship Id="rId135" Type="http://schemas.openxmlformats.org/officeDocument/2006/relationships/image" Target="../media/image1474.png"/><Relationship Id="rId177" Type="http://schemas.openxmlformats.org/officeDocument/2006/relationships/image" Target="../media/image1495.png"/><Relationship Id="rId342" Type="http://schemas.openxmlformats.org/officeDocument/2006/relationships/image" Target="../media/image1575.png"/><Relationship Id="rId384" Type="http://schemas.openxmlformats.org/officeDocument/2006/relationships/image" Target="../media/image1596.png"/><Relationship Id="rId202" Type="http://schemas.openxmlformats.org/officeDocument/2006/relationships/customXml" Target="../ink/ink1512.xml"/><Relationship Id="rId244" Type="http://schemas.openxmlformats.org/officeDocument/2006/relationships/customXml" Target="../ink/ink1533.xml"/><Relationship Id="rId39" Type="http://schemas.openxmlformats.org/officeDocument/2006/relationships/image" Target="../media/image1426.png"/><Relationship Id="rId286" Type="http://schemas.openxmlformats.org/officeDocument/2006/relationships/customXml" Target="../ink/ink1555.xml"/><Relationship Id="rId451" Type="http://schemas.openxmlformats.org/officeDocument/2006/relationships/customXml" Target="../ink/ink1638.xml"/><Relationship Id="rId50" Type="http://schemas.openxmlformats.org/officeDocument/2006/relationships/customXml" Target="../ink/ink1436.xml"/><Relationship Id="rId104" Type="http://schemas.openxmlformats.org/officeDocument/2006/relationships/customXml" Target="../ink/ink1463.xml"/><Relationship Id="rId146" Type="http://schemas.openxmlformats.org/officeDocument/2006/relationships/customXml" Target="../ink/ink1484.xml"/><Relationship Id="rId188" Type="http://schemas.openxmlformats.org/officeDocument/2006/relationships/customXml" Target="../ink/ink1505.xml"/><Relationship Id="rId311" Type="http://schemas.openxmlformats.org/officeDocument/2006/relationships/customXml" Target="../ink/ink1568.xml"/><Relationship Id="rId353" Type="http://schemas.openxmlformats.org/officeDocument/2006/relationships/customXml" Target="../ink/ink1589.xml"/><Relationship Id="rId395" Type="http://schemas.openxmlformats.org/officeDocument/2006/relationships/customXml" Target="../ink/ink1610.xml"/><Relationship Id="rId409" Type="http://schemas.openxmlformats.org/officeDocument/2006/relationships/customXml" Target="../ink/ink1617.xml"/><Relationship Id="rId92" Type="http://schemas.openxmlformats.org/officeDocument/2006/relationships/customXml" Target="../ink/ink1457.xml"/><Relationship Id="rId213" Type="http://schemas.openxmlformats.org/officeDocument/2006/relationships/image" Target="../media/image1512.png"/><Relationship Id="rId420" Type="http://schemas.openxmlformats.org/officeDocument/2006/relationships/image" Target="../media/image1614.png"/><Relationship Id="rId255" Type="http://schemas.openxmlformats.org/officeDocument/2006/relationships/image" Target="../media/image1533.png"/><Relationship Id="rId297" Type="http://schemas.openxmlformats.org/officeDocument/2006/relationships/customXml" Target="../ink/ink1561.xml"/><Relationship Id="rId462" Type="http://schemas.openxmlformats.org/officeDocument/2006/relationships/image" Target="../media/image1635.png"/><Relationship Id="rId115" Type="http://schemas.openxmlformats.org/officeDocument/2006/relationships/image" Target="../media/image1464.png"/><Relationship Id="rId157" Type="http://schemas.openxmlformats.org/officeDocument/2006/relationships/image" Target="../media/image1485.png"/><Relationship Id="rId322" Type="http://schemas.openxmlformats.org/officeDocument/2006/relationships/image" Target="../media/image1565.png"/><Relationship Id="rId364" Type="http://schemas.openxmlformats.org/officeDocument/2006/relationships/image" Target="../media/image1586.png"/><Relationship Id="rId61" Type="http://schemas.openxmlformats.org/officeDocument/2006/relationships/image" Target="../media/image1437.png"/><Relationship Id="rId199" Type="http://schemas.openxmlformats.org/officeDocument/2006/relationships/image" Target="../media/image1505.png"/></Relationships>
</file>

<file path=ppt/slides/_rels/slide26.xml.rels><?xml version="1.0" encoding="UTF-8" standalone="yes"?>
<Relationships xmlns="http://schemas.openxmlformats.org/package/2006/relationships"><Relationship Id="rId117" Type="http://schemas.openxmlformats.org/officeDocument/2006/relationships/image" Target="../media/image1698.png"/><Relationship Id="rId21" Type="http://schemas.openxmlformats.org/officeDocument/2006/relationships/image" Target="../media/image1650.png"/><Relationship Id="rId42" Type="http://schemas.openxmlformats.org/officeDocument/2006/relationships/customXml" Target="../ink/ink1669.xml"/><Relationship Id="rId63" Type="http://schemas.openxmlformats.org/officeDocument/2006/relationships/image" Target="../media/image1671.png"/><Relationship Id="rId84" Type="http://schemas.openxmlformats.org/officeDocument/2006/relationships/customXml" Target="../ink/ink1690.xml"/><Relationship Id="rId138" Type="http://schemas.openxmlformats.org/officeDocument/2006/relationships/customXml" Target="../ink/ink1717.xml"/><Relationship Id="rId159" Type="http://schemas.openxmlformats.org/officeDocument/2006/relationships/image" Target="../media/image1719.png"/><Relationship Id="rId170" Type="http://schemas.openxmlformats.org/officeDocument/2006/relationships/customXml" Target="../ink/ink1733.xml"/><Relationship Id="rId191" Type="http://schemas.openxmlformats.org/officeDocument/2006/relationships/image" Target="../media/image1735.png"/><Relationship Id="rId107" Type="http://schemas.openxmlformats.org/officeDocument/2006/relationships/image" Target="../media/image1693.png"/><Relationship Id="rId11" Type="http://schemas.openxmlformats.org/officeDocument/2006/relationships/image" Target="../media/image1645.png"/><Relationship Id="rId32" Type="http://schemas.openxmlformats.org/officeDocument/2006/relationships/customXml" Target="../ink/ink1664.xml"/><Relationship Id="rId53" Type="http://schemas.openxmlformats.org/officeDocument/2006/relationships/image" Target="../media/image1666.png"/><Relationship Id="rId74" Type="http://schemas.openxmlformats.org/officeDocument/2006/relationships/customXml" Target="../ink/ink1685.xml"/><Relationship Id="rId128" Type="http://schemas.openxmlformats.org/officeDocument/2006/relationships/customXml" Target="../ink/ink1712.xml"/><Relationship Id="rId149" Type="http://schemas.openxmlformats.org/officeDocument/2006/relationships/image" Target="../media/image1714.png"/><Relationship Id="rId5" Type="http://schemas.openxmlformats.org/officeDocument/2006/relationships/image" Target="../media/image1642.png"/><Relationship Id="rId95" Type="http://schemas.openxmlformats.org/officeDocument/2006/relationships/image" Target="../media/image1687.png"/><Relationship Id="rId160" Type="http://schemas.openxmlformats.org/officeDocument/2006/relationships/customXml" Target="../ink/ink1728.xml"/><Relationship Id="rId181" Type="http://schemas.openxmlformats.org/officeDocument/2006/relationships/image" Target="../media/image1730.png"/><Relationship Id="rId22" Type="http://schemas.openxmlformats.org/officeDocument/2006/relationships/customXml" Target="../ink/ink1659.xml"/><Relationship Id="rId43" Type="http://schemas.openxmlformats.org/officeDocument/2006/relationships/image" Target="../media/image1661.png"/><Relationship Id="rId64" Type="http://schemas.openxmlformats.org/officeDocument/2006/relationships/customXml" Target="../ink/ink1680.xml"/><Relationship Id="rId118" Type="http://schemas.openxmlformats.org/officeDocument/2006/relationships/customXml" Target="../ink/ink1707.xml"/><Relationship Id="rId139" Type="http://schemas.openxmlformats.org/officeDocument/2006/relationships/image" Target="../media/image1709.png"/><Relationship Id="rId85" Type="http://schemas.openxmlformats.org/officeDocument/2006/relationships/image" Target="../media/image1682.png"/><Relationship Id="rId150" Type="http://schemas.openxmlformats.org/officeDocument/2006/relationships/customXml" Target="../ink/ink1723.xml"/><Relationship Id="rId171" Type="http://schemas.openxmlformats.org/officeDocument/2006/relationships/image" Target="../media/image1725.png"/><Relationship Id="rId192" Type="http://schemas.openxmlformats.org/officeDocument/2006/relationships/customXml" Target="../ink/ink1744.xml"/><Relationship Id="rId12" Type="http://schemas.openxmlformats.org/officeDocument/2006/relationships/customXml" Target="../ink/ink1654.xml"/><Relationship Id="rId33" Type="http://schemas.openxmlformats.org/officeDocument/2006/relationships/image" Target="../media/image1656.png"/><Relationship Id="rId108" Type="http://schemas.openxmlformats.org/officeDocument/2006/relationships/customXml" Target="../ink/ink1702.xml"/><Relationship Id="rId129" Type="http://schemas.openxmlformats.org/officeDocument/2006/relationships/image" Target="../media/image1704.png"/><Relationship Id="rId54" Type="http://schemas.openxmlformats.org/officeDocument/2006/relationships/customXml" Target="../ink/ink1675.xml"/><Relationship Id="rId75" Type="http://schemas.openxmlformats.org/officeDocument/2006/relationships/image" Target="../media/image1677.png"/><Relationship Id="rId96" Type="http://schemas.openxmlformats.org/officeDocument/2006/relationships/customXml" Target="../ink/ink1696.xml"/><Relationship Id="rId140" Type="http://schemas.openxmlformats.org/officeDocument/2006/relationships/customXml" Target="../ink/ink1718.xml"/><Relationship Id="rId161" Type="http://schemas.openxmlformats.org/officeDocument/2006/relationships/image" Target="../media/image1720.png"/><Relationship Id="rId182" Type="http://schemas.openxmlformats.org/officeDocument/2006/relationships/customXml" Target="../ink/ink1739.xml"/><Relationship Id="rId6" Type="http://schemas.openxmlformats.org/officeDocument/2006/relationships/customXml" Target="../ink/ink1651.xml"/><Relationship Id="rId23" Type="http://schemas.openxmlformats.org/officeDocument/2006/relationships/image" Target="../media/image1651.png"/><Relationship Id="rId119" Type="http://schemas.openxmlformats.org/officeDocument/2006/relationships/image" Target="../media/image1699.png"/><Relationship Id="rId44" Type="http://schemas.openxmlformats.org/officeDocument/2006/relationships/customXml" Target="../ink/ink1670.xml"/><Relationship Id="rId65" Type="http://schemas.openxmlformats.org/officeDocument/2006/relationships/image" Target="../media/image1672.png"/><Relationship Id="rId86" Type="http://schemas.openxmlformats.org/officeDocument/2006/relationships/customXml" Target="../ink/ink1691.xml"/><Relationship Id="rId130" Type="http://schemas.openxmlformats.org/officeDocument/2006/relationships/customXml" Target="../ink/ink1713.xml"/><Relationship Id="rId151" Type="http://schemas.openxmlformats.org/officeDocument/2006/relationships/image" Target="../media/image1715.png"/><Relationship Id="rId172" Type="http://schemas.openxmlformats.org/officeDocument/2006/relationships/customXml" Target="../ink/ink1734.xml"/><Relationship Id="rId193" Type="http://schemas.openxmlformats.org/officeDocument/2006/relationships/image" Target="../media/image1736.png"/><Relationship Id="rId13" Type="http://schemas.openxmlformats.org/officeDocument/2006/relationships/image" Target="../media/image1646.png"/><Relationship Id="rId109" Type="http://schemas.openxmlformats.org/officeDocument/2006/relationships/image" Target="../media/image1694.png"/><Relationship Id="rId34" Type="http://schemas.openxmlformats.org/officeDocument/2006/relationships/customXml" Target="../ink/ink1665.xml"/><Relationship Id="rId55" Type="http://schemas.openxmlformats.org/officeDocument/2006/relationships/image" Target="../media/image1667.png"/><Relationship Id="rId76" Type="http://schemas.openxmlformats.org/officeDocument/2006/relationships/customXml" Target="../ink/ink1686.xml"/><Relationship Id="rId97" Type="http://schemas.openxmlformats.org/officeDocument/2006/relationships/image" Target="../media/image1688.png"/><Relationship Id="rId120" Type="http://schemas.openxmlformats.org/officeDocument/2006/relationships/customXml" Target="../ink/ink1708.xml"/><Relationship Id="rId141" Type="http://schemas.openxmlformats.org/officeDocument/2006/relationships/image" Target="../media/image1710.png"/><Relationship Id="rId7" Type="http://schemas.openxmlformats.org/officeDocument/2006/relationships/image" Target="../media/image1643.png"/><Relationship Id="rId71" Type="http://schemas.openxmlformats.org/officeDocument/2006/relationships/image" Target="../media/image1675.png"/><Relationship Id="rId92" Type="http://schemas.openxmlformats.org/officeDocument/2006/relationships/customXml" Target="../ink/ink1694.xml"/><Relationship Id="rId162" Type="http://schemas.openxmlformats.org/officeDocument/2006/relationships/customXml" Target="../ink/ink1729.xml"/><Relationship Id="rId183" Type="http://schemas.openxmlformats.org/officeDocument/2006/relationships/image" Target="../media/image1731.png"/><Relationship Id="rId2" Type="http://schemas.openxmlformats.org/officeDocument/2006/relationships/customXml" Target="../ink/ink1649.xml"/><Relationship Id="rId29" Type="http://schemas.openxmlformats.org/officeDocument/2006/relationships/image" Target="../media/image1654.png"/><Relationship Id="rId24" Type="http://schemas.openxmlformats.org/officeDocument/2006/relationships/customXml" Target="../ink/ink1660.xml"/><Relationship Id="rId40" Type="http://schemas.openxmlformats.org/officeDocument/2006/relationships/customXml" Target="../ink/ink1668.xml"/><Relationship Id="rId45" Type="http://schemas.openxmlformats.org/officeDocument/2006/relationships/image" Target="../media/image1662.png"/><Relationship Id="rId66" Type="http://schemas.openxmlformats.org/officeDocument/2006/relationships/customXml" Target="../ink/ink1681.xml"/><Relationship Id="rId87" Type="http://schemas.openxmlformats.org/officeDocument/2006/relationships/image" Target="../media/image1683.png"/><Relationship Id="rId110" Type="http://schemas.openxmlformats.org/officeDocument/2006/relationships/customXml" Target="../ink/ink1703.xml"/><Relationship Id="rId115" Type="http://schemas.openxmlformats.org/officeDocument/2006/relationships/image" Target="../media/image1697.png"/><Relationship Id="rId131" Type="http://schemas.openxmlformats.org/officeDocument/2006/relationships/image" Target="../media/image1705.png"/><Relationship Id="rId136" Type="http://schemas.openxmlformats.org/officeDocument/2006/relationships/customXml" Target="../ink/ink1716.xml"/><Relationship Id="rId157" Type="http://schemas.openxmlformats.org/officeDocument/2006/relationships/image" Target="../media/image1718.png"/><Relationship Id="rId178" Type="http://schemas.openxmlformats.org/officeDocument/2006/relationships/customXml" Target="../ink/ink1737.xml"/><Relationship Id="rId61" Type="http://schemas.openxmlformats.org/officeDocument/2006/relationships/image" Target="../media/image1670.png"/><Relationship Id="rId82" Type="http://schemas.openxmlformats.org/officeDocument/2006/relationships/customXml" Target="../ink/ink1689.xml"/><Relationship Id="rId152" Type="http://schemas.openxmlformats.org/officeDocument/2006/relationships/customXml" Target="../ink/ink1724.xml"/><Relationship Id="rId173" Type="http://schemas.openxmlformats.org/officeDocument/2006/relationships/image" Target="../media/image1726.png"/><Relationship Id="rId194" Type="http://schemas.openxmlformats.org/officeDocument/2006/relationships/customXml" Target="../ink/ink1745.xml"/><Relationship Id="rId19" Type="http://schemas.openxmlformats.org/officeDocument/2006/relationships/image" Target="../media/image1649.png"/><Relationship Id="rId14" Type="http://schemas.openxmlformats.org/officeDocument/2006/relationships/customXml" Target="../ink/ink1655.xml"/><Relationship Id="rId30" Type="http://schemas.openxmlformats.org/officeDocument/2006/relationships/customXml" Target="../ink/ink1663.xml"/><Relationship Id="rId35" Type="http://schemas.openxmlformats.org/officeDocument/2006/relationships/image" Target="../media/image1657.png"/><Relationship Id="rId56" Type="http://schemas.openxmlformats.org/officeDocument/2006/relationships/customXml" Target="../ink/ink1676.xml"/><Relationship Id="rId77" Type="http://schemas.openxmlformats.org/officeDocument/2006/relationships/image" Target="../media/image1678.png"/><Relationship Id="rId100" Type="http://schemas.openxmlformats.org/officeDocument/2006/relationships/customXml" Target="../ink/ink1698.xml"/><Relationship Id="rId105" Type="http://schemas.openxmlformats.org/officeDocument/2006/relationships/image" Target="../media/image1692.png"/><Relationship Id="rId126" Type="http://schemas.openxmlformats.org/officeDocument/2006/relationships/customXml" Target="../ink/ink1711.xml"/><Relationship Id="rId147" Type="http://schemas.openxmlformats.org/officeDocument/2006/relationships/image" Target="../media/image1713.png"/><Relationship Id="rId168" Type="http://schemas.openxmlformats.org/officeDocument/2006/relationships/customXml" Target="../ink/ink1732.xml"/><Relationship Id="rId8" Type="http://schemas.openxmlformats.org/officeDocument/2006/relationships/customXml" Target="../ink/ink1652.xml"/><Relationship Id="rId51" Type="http://schemas.openxmlformats.org/officeDocument/2006/relationships/image" Target="../media/image1665.png"/><Relationship Id="rId72" Type="http://schemas.openxmlformats.org/officeDocument/2006/relationships/customXml" Target="../ink/ink1684.xml"/><Relationship Id="rId93" Type="http://schemas.openxmlformats.org/officeDocument/2006/relationships/image" Target="../media/image1686.png"/><Relationship Id="rId98" Type="http://schemas.openxmlformats.org/officeDocument/2006/relationships/customXml" Target="../ink/ink1697.xml"/><Relationship Id="rId121" Type="http://schemas.openxmlformats.org/officeDocument/2006/relationships/image" Target="../media/image1700.png"/><Relationship Id="rId142" Type="http://schemas.openxmlformats.org/officeDocument/2006/relationships/customXml" Target="../ink/ink1719.xml"/><Relationship Id="rId163" Type="http://schemas.openxmlformats.org/officeDocument/2006/relationships/image" Target="../media/image1721.png"/><Relationship Id="rId184" Type="http://schemas.openxmlformats.org/officeDocument/2006/relationships/customXml" Target="../ink/ink1740.xml"/><Relationship Id="rId189" Type="http://schemas.openxmlformats.org/officeDocument/2006/relationships/image" Target="../media/image1734.png"/><Relationship Id="rId3" Type="http://schemas.openxmlformats.org/officeDocument/2006/relationships/image" Target="../media/image1641.png"/><Relationship Id="rId25" Type="http://schemas.openxmlformats.org/officeDocument/2006/relationships/image" Target="../media/image1652.png"/><Relationship Id="rId46" Type="http://schemas.openxmlformats.org/officeDocument/2006/relationships/customXml" Target="../ink/ink1671.xml"/><Relationship Id="rId67" Type="http://schemas.openxmlformats.org/officeDocument/2006/relationships/image" Target="../media/image1673.png"/><Relationship Id="rId116" Type="http://schemas.openxmlformats.org/officeDocument/2006/relationships/customXml" Target="../ink/ink1706.xml"/><Relationship Id="rId137" Type="http://schemas.openxmlformats.org/officeDocument/2006/relationships/image" Target="../media/image1708.png"/><Relationship Id="rId158" Type="http://schemas.openxmlformats.org/officeDocument/2006/relationships/customXml" Target="../ink/ink1727.xml"/><Relationship Id="rId20" Type="http://schemas.openxmlformats.org/officeDocument/2006/relationships/customXml" Target="../ink/ink1658.xml"/><Relationship Id="rId41" Type="http://schemas.openxmlformats.org/officeDocument/2006/relationships/image" Target="../media/image1660.png"/><Relationship Id="rId62" Type="http://schemas.openxmlformats.org/officeDocument/2006/relationships/customXml" Target="../ink/ink1679.xml"/><Relationship Id="rId83" Type="http://schemas.openxmlformats.org/officeDocument/2006/relationships/image" Target="../media/image1681.png"/><Relationship Id="rId88" Type="http://schemas.openxmlformats.org/officeDocument/2006/relationships/customXml" Target="../ink/ink1692.xml"/><Relationship Id="rId111" Type="http://schemas.openxmlformats.org/officeDocument/2006/relationships/image" Target="../media/image1695.png"/><Relationship Id="rId132" Type="http://schemas.openxmlformats.org/officeDocument/2006/relationships/customXml" Target="../ink/ink1714.xml"/><Relationship Id="rId153" Type="http://schemas.openxmlformats.org/officeDocument/2006/relationships/image" Target="../media/image1716.png"/><Relationship Id="rId174" Type="http://schemas.openxmlformats.org/officeDocument/2006/relationships/customXml" Target="../ink/ink1735.xml"/><Relationship Id="rId179" Type="http://schemas.openxmlformats.org/officeDocument/2006/relationships/image" Target="../media/image1729.png"/><Relationship Id="rId195" Type="http://schemas.openxmlformats.org/officeDocument/2006/relationships/image" Target="../media/image1737.png"/><Relationship Id="rId190" Type="http://schemas.openxmlformats.org/officeDocument/2006/relationships/customXml" Target="../ink/ink1743.xml"/><Relationship Id="rId15" Type="http://schemas.openxmlformats.org/officeDocument/2006/relationships/image" Target="../media/image1647.png"/><Relationship Id="rId36" Type="http://schemas.openxmlformats.org/officeDocument/2006/relationships/customXml" Target="../ink/ink1666.xml"/><Relationship Id="rId57" Type="http://schemas.openxmlformats.org/officeDocument/2006/relationships/image" Target="../media/image1668.png"/><Relationship Id="rId106" Type="http://schemas.openxmlformats.org/officeDocument/2006/relationships/customXml" Target="../ink/ink1701.xml"/><Relationship Id="rId127" Type="http://schemas.openxmlformats.org/officeDocument/2006/relationships/image" Target="../media/image1703.png"/><Relationship Id="rId10" Type="http://schemas.openxmlformats.org/officeDocument/2006/relationships/customXml" Target="../ink/ink1653.xml"/><Relationship Id="rId31" Type="http://schemas.openxmlformats.org/officeDocument/2006/relationships/image" Target="../media/image1655.png"/><Relationship Id="rId52" Type="http://schemas.openxmlformats.org/officeDocument/2006/relationships/customXml" Target="../ink/ink1674.xml"/><Relationship Id="rId73" Type="http://schemas.openxmlformats.org/officeDocument/2006/relationships/image" Target="../media/image1676.png"/><Relationship Id="rId78" Type="http://schemas.openxmlformats.org/officeDocument/2006/relationships/customXml" Target="../ink/ink1687.xml"/><Relationship Id="rId94" Type="http://schemas.openxmlformats.org/officeDocument/2006/relationships/customXml" Target="../ink/ink1695.xml"/><Relationship Id="rId99" Type="http://schemas.openxmlformats.org/officeDocument/2006/relationships/image" Target="../media/image1689.png"/><Relationship Id="rId101" Type="http://schemas.openxmlformats.org/officeDocument/2006/relationships/image" Target="../media/image1690.png"/><Relationship Id="rId122" Type="http://schemas.openxmlformats.org/officeDocument/2006/relationships/customXml" Target="../ink/ink1709.xml"/><Relationship Id="rId143" Type="http://schemas.openxmlformats.org/officeDocument/2006/relationships/image" Target="../media/image1711.png"/><Relationship Id="rId148" Type="http://schemas.openxmlformats.org/officeDocument/2006/relationships/customXml" Target="../ink/ink1722.xml"/><Relationship Id="rId164" Type="http://schemas.openxmlformats.org/officeDocument/2006/relationships/customXml" Target="../ink/ink1730.xml"/><Relationship Id="rId169" Type="http://schemas.openxmlformats.org/officeDocument/2006/relationships/image" Target="../media/image1724.png"/><Relationship Id="rId185" Type="http://schemas.openxmlformats.org/officeDocument/2006/relationships/image" Target="../media/image1732.png"/><Relationship Id="rId4" Type="http://schemas.openxmlformats.org/officeDocument/2006/relationships/customXml" Target="../ink/ink1650.xml"/><Relationship Id="rId9" Type="http://schemas.openxmlformats.org/officeDocument/2006/relationships/image" Target="../media/image1644.png"/><Relationship Id="rId180" Type="http://schemas.openxmlformats.org/officeDocument/2006/relationships/customXml" Target="../ink/ink1738.xml"/><Relationship Id="rId26" Type="http://schemas.openxmlformats.org/officeDocument/2006/relationships/customXml" Target="../ink/ink1661.xml"/><Relationship Id="rId47" Type="http://schemas.openxmlformats.org/officeDocument/2006/relationships/image" Target="../media/image1663.png"/><Relationship Id="rId68" Type="http://schemas.openxmlformats.org/officeDocument/2006/relationships/customXml" Target="../ink/ink1682.xml"/><Relationship Id="rId89" Type="http://schemas.openxmlformats.org/officeDocument/2006/relationships/image" Target="../media/image1684.png"/><Relationship Id="rId112" Type="http://schemas.openxmlformats.org/officeDocument/2006/relationships/customXml" Target="../ink/ink1704.xml"/><Relationship Id="rId133" Type="http://schemas.openxmlformats.org/officeDocument/2006/relationships/image" Target="../media/image1706.png"/><Relationship Id="rId154" Type="http://schemas.openxmlformats.org/officeDocument/2006/relationships/customXml" Target="../ink/ink1725.xml"/><Relationship Id="rId175" Type="http://schemas.openxmlformats.org/officeDocument/2006/relationships/image" Target="../media/image1727.png"/><Relationship Id="rId196" Type="http://schemas.openxmlformats.org/officeDocument/2006/relationships/customXml" Target="../ink/ink1746.xml"/><Relationship Id="rId16" Type="http://schemas.openxmlformats.org/officeDocument/2006/relationships/customXml" Target="../ink/ink1656.xml"/><Relationship Id="rId37" Type="http://schemas.openxmlformats.org/officeDocument/2006/relationships/image" Target="../media/image1658.png"/><Relationship Id="rId58" Type="http://schemas.openxmlformats.org/officeDocument/2006/relationships/customXml" Target="../ink/ink1677.xml"/><Relationship Id="rId79" Type="http://schemas.openxmlformats.org/officeDocument/2006/relationships/image" Target="../media/image1679.png"/><Relationship Id="rId102" Type="http://schemas.openxmlformats.org/officeDocument/2006/relationships/customXml" Target="../ink/ink1699.xml"/><Relationship Id="rId123" Type="http://schemas.openxmlformats.org/officeDocument/2006/relationships/image" Target="../media/image1701.png"/><Relationship Id="rId144" Type="http://schemas.openxmlformats.org/officeDocument/2006/relationships/customXml" Target="../ink/ink1720.xml"/><Relationship Id="rId90" Type="http://schemas.openxmlformats.org/officeDocument/2006/relationships/customXml" Target="../ink/ink1693.xml"/><Relationship Id="rId165" Type="http://schemas.openxmlformats.org/officeDocument/2006/relationships/image" Target="../media/image1722.png"/><Relationship Id="rId186" Type="http://schemas.openxmlformats.org/officeDocument/2006/relationships/customXml" Target="../ink/ink1741.xml"/><Relationship Id="rId27" Type="http://schemas.openxmlformats.org/officeDocument/2006/relationships/image" Target="../media/image1653.png"/><Relationship Id="rId48" Type="http://schemas.openxmlformats.org/officeDocument/2006/relationships/customXml" Target="../ink/ink1672.xml"/><Relationship Id="rId69" Type="http://schemas.openxmlformats.org/officeDocument/2006/relationships/image" Target="../media/image1674.png"/><Relationship Id="rId113" Type="http://schemas.openxmlformats.org/officeDocument/2006/relationships/image" Target="../media/image1696.png"/><Relationship Id="rId134" Type="http://schemas.openxmlformats.org/officeDocument/2006/relationships/customXml" Target="../ink/ink1715.xml"/><Relationship Id="rId80" Type="http://schemas.openxmlformats.org/officeDocument/2006/relationships/customXml" Target="../ink/ink1688.xml"/><Relationship Id="rId155" Type="http://schemas.openxmlformats.org/officeDocument/2006/relationships/image" Target="../media/image1717.png"/><Relationship Id="rId176" Type="http://schemas.openxmlformats.org/officeDocument/2006/relationships/customXml" Target="../ink/ink1736.xml"/><Relationship Id="rId197" Type="http://schemas.openxmlformats.org/officeDocument/2006/relationships/image" Target="../media/image1738.png"/><Relationship Id="rId17" Type="http://schemas.openxmlformats.org/officeDocument/2006/relationships/image" Target="../media/image1648.png"/><Relationship Id="rId38" Type="http://schemas.openxmlformats.org/officeDocument/2006/relationships/customXml" Target="../ink/ink1667.xml"/><Relationship Id="rId59" Type="http://schemas.openxmlformats.org/officeDocument/2006/relationships/image" Target="../media/image1669.png"/><Relationship Id="rId103" Type="http://schemas.openxmlformats.org/officeDocument/2006/relationships/image" Target="../media/image1691.png"/><Relationship Id="rId124" Type="http://schemas.openxmlformats.org/officeDocument/2006/relationships/customXml" Target="../ink/ink1710.xml"/><Relationship Id="rId70" Type="http://schemas.openxmlformats.org/officeDocument/2006/relationships/customXml" Target="../ink/ink1683.xml"/><Relationship Id="rId91" Type="http://schemas.openxmlformats.org/officeDocument/2006/relationships/image" Target="../media/image1685.png"/><Relationship Id="rId145" Type="http://schemas.openxmlformats.org/officeDocument/2006/relationships/image" Target="../media/image1712.png"/><Relationship Id="rId166" Type="http://schemas.openxmlformats.org/officeDocument/2006/relationships/customXml" Target="../ink/ink1731.xml"/><Relationship Id="rId187" Type="http://schemas.openxmlformats.org/officeDocument/2006/relationships/image" Target="../media/image1733.png"/><Relationship Id="rId1" Type="http://schemas.openxmlformats.org/officeDocument/2006/relationships/slideLayout" Target="../slideLayouts/slideLayout13.xml"/><Relationship Id="rId28" Type="http://schemas.openxmlformats.org/officeDocument/2006/relationships/customXml" Target="../ink/ink1662.xml"/><Relationship Id="rId49" Type="http://schemas.openxmlformats.org/officeDocument/2006/relationships/image" Target="../media/image1664.png"/><Relationship Id="rId114" Type="http://schemas.openxmlformats.org/officeDocument/2006/relationships/customXml" Target="../ink/ink1705.xml"/><Relationship Id="rId60" Type="http://schemas.openxmlformats.org/officeDocument/2006/relationships/customXml" Target="../ink/ink1678.xml"/><Relationship Id="rId81" Type="http://schemas.openxmlformats.org/officeDocument/2006/relationships/image" Target="../media/image1680.png"/><Relationship Id="rId135" Type="http://schemas.openxmlformats.org/officeDocument/2006/relationships/image" Target="../media/image1707.png"/><Relationship Id="rId156" Type="http://schemas.openxmlformats.org/officeDocument/2006/relationships/customXml" Target="../ink/ink1726.xml"/><Relationship Id="rId177" Type="http://schemas.openxmlformats.org/officeDocument/2006/relationships/image" Target="../media/image1728.png"/><Relationship Id="rId18" Type="http://schemas.openxmlformats.org/officeDocument/2006/relationships/customXml" Target="../ink/ink1657.xml"/><Relationship Id="rId39" Type="http://schemas.openxmlformats.org/officeDocument/2006/relationships/image" Target="../media/image1659.png"/><Relationship Id="rId50" Type="http://schemas.openxmlformats.org/officeDocument/2006/relationships/customXml" Target="../ink/ink1673.xml"/><Relationship Id="rId104" Type="http://schemas.openxmlformats.org/officeDocument/2006/relationships/customXml" Target="../ink/ink1700.xml"/><Relationship Id="rId125" Type="http://schemas.openxmlformats.org/officeDocument/2006/relationships/image" Target="../media/image1702.png"/><Relationship Id="rId146" Type="http://schemas.openxmlformats.org/officeDocument/2006/relationships/customXml" Target="../ink/ink1721.xml"/><Relationship Id="rId167" Type="http://schemas.openxmlformats.org/officeDocument/2006/relationships/image" Target="../media/image1723.png"/><Relationship Id="rId188" Type="http://schemas.openxmlformats.org/officeDocument/2006/relationships/customXml" Target="../ink/ink1742.xml"/></Relationships>
</file>

<file path=ppt/slides/_rels/slide27.xml.rels><?xml version="1.0" encoding="UTF-8" standalone="yes"?>
<Relationships xmlns="http://schemas.openxmlformats.org/package/2006/relationships"><Relationship Id="rId117" Type="http://schemas.openxmlformats.org/officeDocument/2006/relationships/image" Target="../media/image1796.png"/><Relationship Id="rId21" Type="http://schemas.openxmlformats.org/officeDocument/2006/relationships/image" Target="../media/image1748.png"/><Relationship Id="rId42" Type="http://schemas.openxmlformats.org/officeDocument/2006/relationships/customXml" Target="../ink/ink1767.xml"/><Relationship Id="rId63" Type="http://schemas.openxmlformats.org/officeDocument/2006/relationships/image" Target="../media/image1769.png"/><Relationship Id="rId84" Type="http://schemas.openxmlformats.org/officeDocument/2006/relationships/customXml" Target="../ink/ink1788.xml"/><Relationship Id="rId138" Type="http://schemas.openxmlformats.org/officeDocument/2006/relationships/customXml" Target="../ink/ink1815.xml"/><Relationship Id="rId159" Type="http://schemas.openxmlformats.org/officeDocument/2006/relationships/image" Target="../media/image1817.png"/><Relationship Id="rId170" Type="http://schemas.openxmlformats.org/officeDocument/2006/relationships/customXml" Target="../ink/ink1831.xml"/><Relationship Id="rId191" Type="http://schemas.openxmlformats.org/officeDocument/2006/relationships/image" Target="../media/image1833.png"/><Relationship Id="rId205" Type="http://schemas.openxmlformats.org/officeDocument/2006/relationships/image" Target="../media/image1840.png"/><Relationship Id="rId107" Type="http://schemas.openxmlformats.org/officeDocument/2006/relationships/image" Target="../media/image1791.png"/><Relationship Id="rId11" Type="http://schemas.openxmlformats.org/officeDocument/2006/relationships/image" Target="../media/image1743.png"/><Relationship Id="rId32" Type="http://schemas.openxmlformats.org/officeDocument/2006/relationships/customXml" Target="../ink/ink1762.xml"/><Relationship Id="rId53" Type="http://schemas.openxmlformats.org/officeDocument/2006/relationships/image" Target="../media/image1764.png"/><Relationship Id="rId74" Type="http://schemas.openxmlformats.org/officeDocument/2006/relationships/customXml" Target="../ink/ink1783.xml"/><Relationship Id="rId128" Type="http://schemas.openxmlformats.org/officeDocument/2006/relationships/customXml" Target="../ink/ink1810.xml"/><Relationship Id="rId149" Type="http://schemas.openxmlformats.org/officeDocument/2006/relationships/image" Target="../media/image1812.png"/><Relationship Id="rId5" Type="http://schemas.openxmlformats.org/officeDocument/2006/relationships/image" Target="../media/image1740.png"/><Relationship Id="rId95" Type="http://schemas.openxmlformats.org/officeDocument/2006/relationships/image" Target="../media/image1785.png"/><Relationship Id="rId160" Type="http://schemas.openxmlformats.org/officeDocument/2006/relationships/customXml" Target="../ink/ink1826.xml"/><Relationship Id="rId181" Type="http://schemas.openxmlformats.org/officeDocument/2006/relationships/image" Target="../media/image1828.png"/><Relationship Id="rId22" Type="http://schemas.openxmlformats.org/officeDocument/2006/relationships/customXml" Target="../ink/ink1757.xml"/><Relationship Id="rId43" Type="http://schemas.openxmlformats.org/officeDocument/2006/relationships/image" Target="../media/image1759.png"/><Relationship Id="rId64" Type="http://schemas.openxmlformats.org/officeDocument/2006/relationships/customXml" Target="../ink/ink1778.xml"/><Relationship Id="rId118" Type="http://schemas.openxmlformats.org/officeDocument/2006/relationships/customXml" Target="../ink/ink1805.xml"/><Relationship Id="rId139" Type="http://schemas.openxmlformats.org/officeDocument/2006/relationships/image" Target="../media/image1807.png"/><Relationship Id="rId85" Type="http://schemas.openxmlformats.org/officeDocument/2006/relationships/image" Target="../media/image1780.png"/><Relationship Id="rId150" Type="http://schemas.openxmlformats.org/officeDocument/2006/relationships/customXml" Target="../ink/ink1821.xml"/><Relationship Id="rId171" Type="http://schemas.openxmlformats.org/officeDocument/2006/relationships/image" Target="../media/image1823.png"/><Relationship Id="rId192" Type="http://schemas.openxmlformats.org/officeDocument/2006/relationships/customXml" Target="../ink/ink1842.xml"/><Relationship Id="rId206" Type="http://schemas.openxmlformats.org/officeDocument/2006/relationships/customXml" Target="../ink/ink1849.xml"/><Relationship Id="rId12" Type="http://schemas.openxmlformats.org/officeDocument/2006/relationships/customXml" Target="../ink/ink1752.xml"/><Relationship Id="rId33" Type="http://schemas.openxmlformats.org/officeDocument/2006/relationships/image" Target="../media/image1754.png"/><Relationship Id="rId108" Type="http://schemas.openxmlformats.org/officeDocument/2006/relationships/customXml" Target="../ink/ink1800.xml"/><Relationship Id="rId129" Type="http://schemas.openxmlformats.org/officeDocument/2006/relationships/image" Target="../media/image1802.png"/><Relationship Id="rId54" Type="http://schemas.openxmlformats.org/officeDocument/2006/relationships/customXml" Target="../ink/ink1773.xml"/><Relationship Id="rId75" Type="http://schemas.openxmlformats.org/officeDocument/2006/relationships/image" Target="../media/image1775.png"/><Relationship Id="rId96" Type="http://schemas.openxmlformats.org/officeDocument/2006/relationships/customXml" Target="../ink/ink1794.xml"/><Relationship Id="rId140" Type="http://schemas.openxmlformats.org/officeDocument/2006/relationships/customXml" Target="../ink/ink1816.xml"/><Relationship Id="rId161" Type="http://schemas.openxmlformats.org/officeDocument/2006/relationships/image" Target="../media/image1818.png"/><Relationship Id="rId182" Type="http://schemas.openxmlformats.org/officeDocument/2006/relationships/customXml" Target="../ink/ink1837.xml"/><Relationship Id="rId6" Type="http://schemas.openxmlformats.org/officeDocument/2006/relationships/customXml" Target="../ink/ink1749.xml"/><Relationship Id="rId23" Type="http://schemas.openxmlformats.org/officeDocument/2006/relationships/image" Target="../media/image1749.png"/><Relationship Id="rId119" Type="http://schemas.openxmlformats.org/officeDocument/2006/relationships/image" Target="../media/image1797.png"/><Relationship Id="rId44" Type="http://schemas.openxmlformats.org/officeDocument/2006/relationships/customXml" Target="../ink/ink1768.xml"/><Relationship Id="rId65" Type="http://schemas.openxmlformats.org/officeDocument/2006/relationships/image" Target="../media/image1770.png"/><Relationship Id="rId86" Type="http://schemas.openxmlformats.org/officeDocument/2006/relationships/customXml" Target="../ink/ink1789.xml"/><Relationship Id="rId130" Type="http://schemas.openxmlformats.org/officeDocument/2006/relationships/customXml" Target="../ink/ink1811.xml"/><Relationship Id="rId151" Type="http://schemas.openxmlformats.org/officeDocument/2006/relationships/image" Target="../media/image1813.png"/><Relationship Id="rId172" Type="http://schemas.openxmlformats.org/officeDocument/2006/relationships/customXml" Target="../ink/ink1832.xml"/><Relationship Id="rId193" Type="http://schemas.openxmlformats.org/officeDocument/2006/relationships/image" Target="../media/image1834.png"/><Relationship Id="rId207" Type="http://schemas.openxmlformats.org/officeDocument/2006/relationships/image" Target="../media/image1841.png"/><Relationship Id="rId13" Type="http://schemas.openxmlformats.org/officeDocument/2006/relationships/image" Target="../media/image1744.png"/><Relationship Id="rId109" Type="http://schemas.openxmlformats.org/officeDocument/2006/relationships/image" Target="../media/image1792.png"/><Relationship Id="rId34" Type="http://schemas.openxmlformats.org/officeDocument/2006/relationships/customXml" Target="../ink/ink1763.xml"/><Relationship Id="rId55" Type="http://schemas.openxmlformats.org/officeDocument/2006/relationships/image" Target="../media/image1765.png"/><Relationship Id="rId76" Type="http://schemas.openxmlformats.org/officeDocument/2006/relationships/customXml" Target="../ink/ink1784.xml"/><Relationship Id="rId97" Type="http://schemas.openxmlformats.org/officeDocument/2006/relationships/image" Target="../media/image1786.png"/><Relationship Id="rId120" Type="http://schemas.openxmlformats.org/officeDocument/2006/relationships/customXml" Target="../ink/ink1806.xml"/><Relationship Id="rId141" Type="http://schemas.openxmlformats.org/officeDocument/2006/relationships/image" Target="../media/image1808.png"/><Relationship Id="rId7" Type="http://schemas.openxmlformats.org/officeDocument/2006/relationships/image" Target="../media/image1741.png"/><Relationship Id="rId162" Type="http://schemas.openxmlformats.org/officeDocument/2006/relationships/customXml" Target="../ink/ink1827.xml"/><Relationship Id="rId183" Type="http://schemas.openxmlformats.org/officeDocument/2006/relationships/image" Target="../media/image1829.png"/><Relationship Id="rId24" Type="http://schemas.openxmlformats.org/officeDocument/2006/relationships/customXml" Target="../ink/ink1758.xml"/><Relationship Id="rId45" Type="http://schemas.openxmlformats.org/officeDocument/2006/relationships/image" Target="../media/image1760.png"/><Relationship Id="rId66" Type="http://schemas.openxmlformats.org/officeDocument/2006/relationships/customXml" Target="../ink/ink1779.xml"/><Relationship Id="rId87" Type="http://schemas.openxmlformats.org/officeDocument/2006/relationships/image" Target="../media/image1781.png"/><Relationship Id="rId110" Type="http://schemas.openxmlformats.org/officeDocument/2006/relationships/customXml" Target="../ink/ink1801.xml"/><Relationship Id="rId131" Type="http://schemas.openxmlformats.org/officeDocument/2006/relationships/image" Target="../media/image1803.png"/><Relationship Id="rId152" Type="http://schemas.openxmlformats.org/officeDocument/2006/relationships/customXml" Target="../ink/ink1822.xml"/><Relationship Id="rId173" Type="http://schemas.openxmlformats.org/officeDocument/2006/relationships/image" Target="../media/image1824.png"/><Relationship Id="rId194" Type="http://schemas.openxmlformats.org/officeDocument/2006/relationships/customXml" Target="../ink/ink1843.xml"/><Relationship Id="rId208" Type="http://schemas.openxmlformats.org/officeDocument/2006/relationships/customXml" Target="../ink/ink1850.xml"/><Relationship Id="rId19" Type="http://schemas.openxmlformats.org/officeDocument/2006/relationships/image" Target="../media/image1747.png"/><Relationship Id="rId14" Type="http://schemas.openxmlformats.org/officeDocument/2006/relationships/customXml" Target="../ink/ink1753.xml"/><Relationship Id="rId30" Type="http://schemas.openxmlformats.org/officeDocument/2006/relationships/customXml" Target="../ink/ink1761.xml"/><Relationship Id="rId35" Type="http://schemas.openxmlformats.org/officeDocument/2006/relationships/image" Target="../media/image1755.png"/><Relationship Id="rId56" Type="http://schemas.openxmlformats.org/officeDocument/2006/relationships/customXml" Target="../ink/ink1774.xml"/><Relationship Id="rId77" Type="http://schemas.openxmlformats.org/officeDocument/2006/relationships/image" Target="../media/image1776.png"/><Relationship Id="rId100" Type="http://schemas.openxmlformats.org/officeDocument/2006/relationships/customXml" Target="../ink/ink1796.xml"/><Relationship Id="rId105" Type="http://schemas.openxmlformats.org/officeDocument/2006/relationships/image" Target="../media/image1790.png"/><Relationship Id="rId126" Type="http://schemas.openxmlformats.org/officeDocument/2006/relationships/customXml" Target="../ink/ink1809.xml"/><Relationship Id="rId147" Type="http://schemas.openxmlformats.org/officeDocument/2006/relationships/image" Target="../media/image1811.png"/><Relationship Id="rId168" Type="http://schemas.openxmlformats.org/officeDocument/2006/relationships/customXml" Target="../ink/ink1830.xml"/><Relationship Id="rId8" Type="http://schemas.openxmlformats.org/officeDocument/2006/relationships/customXml" Target="../ink/ink1750.xml"/><Relationship Id="rId51" Type="http://schemas.openxmlformats.org/officeDocument/2006/relationships/image" Target="../media/image1763.png"/><Relationship Id="rId72" Type="http://schemas.openxmlformats.org/officeDocument/2006/relationships/customXml" Target="../ink/ink1782.xml"/><Relationship Id="rId93" Type="http://schemas.openxmlformats.org/officeDocument/2006/relationships/image" Target="../media/image1784.png"/><Relationship Id="rId98" Type="http://schemas.openxmlformats.org/officeDocument/2006/relationships/customXml" Target="../ink/ink1795.xml"/><Relationship Id="rId121" Type="http://schemas.openxmlformats.org/officeDocument/2006/relationships/image" Target="../media/image1798.png"/><Relationship Id="rId142" Type="http://schemas.openxmlformats.org/officeDocument/2006/relationships/customXml" Target="../ink/ink1817.xml"/><Relationship Id="rId163" Type="http://schemas.openxmlformats.org/officeDocument/2006/relationships/image" Target="../media/image1819.png"/><Relationship Id="rId184" Type="http://schemas.openxmlformats.org/officeDocument/2006/relationships/customXml" Target="../ink/ink1838.xml"/><Relationship Id="rId189" Type="http://schemas.openxmlformats.org/officeDocument/2006/relationships/image" Target="../media/image1832.png"/><Relationship Id="rId3" Type="http://schemas.openxmlformats.org/officeDocument/2006/relationships/image" Target="../media/image1739.png"/><Relationship Id="rId25" Type="http://schemas.openxmlformats.org/officeDocument/2006/relationships/image" Target="../media/image1750.png"/><Relationship Id="rId46" Type="http://schemas.openxmlformats.org/officeDocument/2006/relationships/customXml" Target="../ink/ink1769.xml"/><Relationship Id="rId67" Type="http://schemas.openxmlformats.org/officeDocument/2006/relationships/image" Target="../media/image1771.png"/><Relationship Id="rId116" Type="http://schemas.openxmlformats.org/officeDocument/2006/relationships/customXml" Target="../ink/ink1804.xml"/><Relationship Id="rId137" Type="http://schemas.openxmlformats.org/officeDocument/2006/relationships/image" Target="../media/image1806.png"/><Relationship Id="rId158" Type="http://schemas.openxmlformats.org/officeDocument/2006/relationships/customXml" Target="../ink/ink1825.xml"/><Relationship Id="rId20" Type="http://schemas.openxmlformats.org/officeDocument/2006/relationships/customXml" Target="../ink/ink1756.xml"/><Relationship Id="rId41" Type="http://schemas.openxmlformats.org/officeDocument/2006/relationships/image" Target="../media/image1758.png"/><Relationship Id="rId62" Type="http://schemas.openxmlformats.org/officeDocument/2006/relationships/customXml" Target="../ink/ink1777.xml"/><Relationship Id="rId83" Type="http://schemas.openxmlformats.org/officeDocument/2006/relationships/image" Target="../media/image1779.png"/><Relationship Id="rId88" Type="http://schemas.openxmlformats.org/officeDocument/2006/relationships/customXml" Target="../ink/ink1790.xml"/><Relationship Id="rId111" Type="http://schemas.openxmlformats.org/officeDocument/2006/relationships/image" Target="../media/image1793.png"/><Relationship Id="rId132" Type="http://schemas.openxmlformats.org/officeDocument/2006/relationships/customXml" Target="../ink/ink1812.xml"/><Relationship Id="rId153" Type="http://schemas.openxmlformats.org/officeDocument/2006/relationships/image" Target="../media/image1814.png"/><Relationship Id="rId174" Type="http://schemas.openxmlformats.org/officeDocument/2006/relationships/customXml" Target="../ink/ink1833.xml"/><Relationship Id="rId179" Type="http://schemas.openxmlformats.org/officeDocument/2006/relationships/image" Target="../media/image1827.png"/><Relationship Id="rId195" Type="http://schemas.openxmlformats.org/officeDocument/2006/relationships/image" Target="../media/image1835.png"/><Relationship Id="rId209" Type="http://schemas.openxmlformats.org/officeDocument/2006/relationships/image" Target="../media/image1842.png"/><Relationship Id="rId190" Type="http://schemas.openxmlformats.org/officeDocument/2006/relationships/customXml" Target="../ink/ink1841.xml"/><Relationship Id="rId204" Type="http://schemas.openxmlformats.org/officeDocument/2006/relationships/customXml" Target="../ink/ink1848.xml"/><Relationship Id="rId15" Type="http://schemas.openxmlformats.org/officeDocument/2006/relationships/image" Target="../media/image1745.png"/><Relationship Id="rId36" Type="http://schemas.openxmlformats.org/officeDocument/2006/relationships/customXml" Target="../ink/ink1764.xml"/><Relationship Id="rId57" Type="http://schemas.openxmlformats.org/officeDocument/2006/relationships/image" Target="../media/image1766.png"/><Relationship Id="rId106" Type="http://schemas.openxmlformats.org/officeDocument/2006/relationships/customXml" Target="../ink/ink1799.xml"/><Relationship Id="rId127" Type="http://schemas.openxmlformats.org/officeDocument/2006/relationships/image" Target="../media/image1801.png"/><Relationship Id="rId10" Type="http://schemas.openxmlformats.org/officeDocument/2006/relationships/customXml" Target="../ink/ink1751.xml"/><Relationship Id="rId31" Type="http://schemas.openxmlformats.org/officeDocument/2006/relationships/image" Target="../media/image1753.png"/><Relationship Id="rId52" Type="http://schemas.openxmlformats.org/officeDocument/2006/relationships/customXml" Target="../ink/ink1772.xml"/><Relationship Id="rId73" Type="http://schemas.openxmlformats.org/officeDocument/2006/relationships/image" Target="../media/image1774.png"/><Relationship Id="rId78" Type="http://schemas.openxmlformats.org/officeDocument/2006/relationships/customXml" Target="../ink/ink1785.xml"/><Relationship Id="rId94" Type="http://schemas.openxmlformats.org/officeDocument/2006/relationships/customXml" Target="../ink/ink1793.xml"/><Relationship Id="rId99" Type="http://schemas.openxmlformats.org/officeDocument/2006/relationships/image" Target="../media/image1787.png"/><Relationship Id="rId101" Type="http://schemas.openxmlformats.org/officeDocument/2006/relationships/image" Target="../media/image1788.png"/><Relationship Id="rId122" Type="http://schemas.openxmlformats.org/officeDocument/2006/relationships/customXml" Target="../ink/ink1807.xml"/><Relationship Id="rId143" Type="http://schemas.openxmlformats.org/officeDocument/2006/relationships/image" Target="../media/image1809.png"/><Relationship Id="rId148" Type="http://schemas.openxmlformats.org/officeDocument/2006/relationships/customXml" Target="../ink/ink1820.xml"/><Relationship Id="rId164" Type="http://schemas.openxmlformats.org/officeDocument/2006/relationships/customXml" Target="../ink/ink1828.xml"/><Relationship Id="rId169" Type="http://schemas.openxmlformats.org/officeDocument/2006/relationships/image" Target="../media/image1822.png"/><Relationship Id="rId185" Type="http://schemas.openxmlformats.org/officeDocument/2006/relationships/image" Target="../media/image1830.png"/><Relationship Id="rId4" Type="http://schemas.openxmlformats.org/officeDocument/2006/relationships/customXml" Target="../ink/ink1748.xml"/><Relationship Id="rId9" Type="http://schemas.openxmlformats.org/officeDocument/2006/relationships/image" Target="../media/image1742.png"/><Relationship Id="rId180" Type="http://schemas.openxmlformats.org/officeDocument/2006/relationships/customXml" Target="../ink/ink1836.xml"/><Relationship Id="rId210" Type="http://schemas.openxmlformats.org/officeDocument/2006/relationships/customXml" Target="../ink/ink1851.xml"/><Relationship Id="rId26" Type="http://schemas.openxmlformats.org/officeDocument/2006/relationships/customXml" Target="../ink/ink1759.xml"/><Relationship Id="rId47" Type="http://schemas.openxmlformats.org/officeDocument/2006/relationships/image" Target="../media/image1761.png"/><Relationship Id="rId68" Type="http://schemas.openxmlformats.org/officeDocument/2006/relationships/customXml" Target="../ink/ink1780.xml"/><Relationship Id="rId89" Type="http://schemas.openxmlformats.org/officeDocument/2006/relationships/image" Target="../media/image1782.png"/><Relationship Id="rId112" Type="http://schemas.openxmlformats.org/officeDocument/2006/relationships/customXml" Target="../ink/ink1802.xml"/><Relationship Id="rId133" Type="http://schemas.openxmlformats.org/officeDocument/2006/relationships/image" Target="../media/image1804.png"/><Relationship Id="rId154" Type="http://schemas.openxmlformats.org/officeDocument/2006/relationships/customXml" Target="../ink/ink1823.xml"/><Relationship Id="rId175" Type="http://schemas.openxmlformats.org/officeDocument/2006/relationships/image" Target="../media/image1825.png"/><Relationship Id="rId196" Type="http://schemas.openxmlformats.org/officeDocument/2006/relationships/customXml" Target="../ink/ink1844.xml"/><Relationship Id="rId200" Type="http://schemas.openxmlformats.org/officeDocument/2006/relationships/customXml" Target="../ink/ink1846.xml"/><Relationship Id="rId16" Type="http://schemas.openxmlformats.org/officeDocument/2006/relationships/customXml" Target="../ink/ink1754.xml"/><Relationship Id="rId37" Type="http://schemas.openxmlformats.org/officeDocument/2006/relationships/image" Target="../media/image1756.png"/><Relationship Id="rId58" Type="http://schemas.openxmlformats.org/officeDocument/2006/relationships/customXml" Target="../ink/ink1775.xml"/><Relationship Id="rId79" Type="http://schemas.openxmlformats.org/officeDocument/2006/relationships/image" Target="../media/image1777.png"/><Relationship Id="rId102" Type="http://schemas.openxmlformats.org/officeDocument/2006/relationships/customXml" Target="../ink/ink1797.xml"/><Relationship Id="rId123" Type="http://schemas.openxmlformats.org/officeDocument/2006/relationships/image" Target="../media/image1799.png"/><Relationship Id="rId144" Type="http://schemas.openxmlformats.org/officeDocument/2006/relationships/customXml" Target="../ink/ink1818.xml"/><Relationship Id="rId90" Type="http://schemas.openxmlformats.org/officeDocument/2006/relationships/customXml" Target="../ink/ink1791.xml"/><Relationship Id="rId165" Type="http://schemas.openxmlformats.org/officeDocument/2006/relationships/image" Target="../media/image1820.png"/><Relationship Id="rId186" Type="http://schemas.openxmlformats.org/officeDocument/2006/relationships/customXml" Target="../ink/ink1839.xml"/><Relationship Id="rId211" Type="http://schemas.openxmlformats.org/officeDocument/2006/relationships/image" Target="../media/image1843.png"/><Relationship Id="rId27" Type="http://schemas.openxmlformats.org/officeDocument/2006/relationships/image" Target="../media/image1751.png"/><Relationship Id="rId48" Type="http://schemas.openxmlformats.org/officeDocument/2006/relationships/customXml" Target="../ink/ink1770.xml"/><Relationship Id="rId69" Type="http://schemas.openxmlformats.org/officeDocument/2006/relationships/image" Target="../media/image1772.png"/><Relationship Id="rId113" Type="http://schemas.openxmlformats.org/officeDocument/2006/relationships/image" Target="../media/image1794.png"/><Relationship Id="rId134" Type="http://schemas.openxmlformats.org/officeDocument/2006/relationships/customXml" Target="../ink/ink1813.xml"/><Relationship Id="rId80" Type="http://schemas.openxmlformats.org/officeDocument/2006/relationships/customXml" Target="../ink/ink1786.xml"/><Relationship Id="rId155" Type="http://schemas.openxmlformats.org/officeDocument/2006/relationships/image" Target="../media/image1815.png"/><Relationship Id="rId176" Type="http://schemas.openxmlformats.org/officeDocument/2006/relationships/customXml" Target="../ink/ink1834.xml"/><Relationship Id="rId197" Type="http://schemas.openxmlformats.org/officeDocument/2006/relationships/image" Target="../media/image1836.png"/><Relationship Id="rId201" Type="http://schemas.openxmlformats.org/officeDocument/2006/relationships/image" Target="../media/image1838.png"/><Relationship Id="rId17" Type="http://schemas.openxmlformats.org/officeDocument/2006/relationships/image" Target="../media/image1746.png"/><Relationship Id="rId38" Type="http://schemas.openxmlformats.org/officeDocument/2006/relationships/customXml" Target="../ink/ink1765.xml"/><Relationship Id="rId59" Type="http://schemas.openxmlformats.org/officeDocument/2006/relationships/image" Target="../media/image1767.png"/><Relationship Id="rId103" Type="http://schemas.openxmlformats.org/officeDocument/2006/relationships/image" Target="../media/image1789.png"/><Relationship Id="rId124" Type="http://schemas.openxmlformats.org/officeDocument/2006/relationships/customXml" Target="../ink/ink1808.xml"/><Relationship Id="rId70" Type="http://schemas.openxmlformats.org/officeDocument/2006/relationships/customXml" Target="../ink/ink1781.xml"/><Relationship Id="rId91" Type="http://schemas.openxmlformats.org/officeDocument/2006/relationships/image" Target="../media/image1783.png"/><Relationship Id="rId145" Type="http://schemas.openxmlformats.org/officeDocument/2006/relationships/image" Target="../media/image1810.png"/><Relationship Id="rId166" Type="http://schemas.openxmlformats.org/officeDocument/2006/relationships/customXml" Target="../ink/ink1829.xml"/><Relationship Id="rId187" Type="http://schemas.openxmlformats.org/officeDocument/2006/relationships/image" Target="../media/image1831.png"/><Relationship Id="rId1" Type="http://schemas.openxmlformats.org/officeDocument/2006/relationships/slideLayout" Target="../slideLayouts/slideLayout13.xml"/><Relationship Id="rId212" Type="http://schemas.openxmlformats.org/officeDocument/2006/relationships/customXml" Target="../ink/ink1852.xml"/><Relationship Id="rId28" Type="http://schemas.openxmlformats.org/officeDocument/2006/relationships/customXml" Target="../ink/ink1760.xml"/><Relationship Id="rId49" Type="http://schemas.openxmlformats.org/officeDocument/2006/relationships/image" Target="../media/image1762.png"/><Relationship Id="rId114" Type="http://schemas.openxmlformats.org/officeDocument/2006/relationships/customXml" Target="../ink/ink1803.xml"/><Relationship Id="rId60" Type="http://schemas.openxmlformats.org/officeDocument/2006/relationships/customXml" Target="../ink/ink1776.xml"/><Relationship Id="rId81" Type="http://schemas.openxmlformats.org/officeDocument/2006/relationships/image" Target="../media/image1778.png"/><Relationship Id="rId135" Type="http://schemas.openxmlformats.org/officeDocument/2006/relationships/image" Target="../media/image1805.png"/><Relationship Id="rId156" Type="http://schemas.openxmlformats.org/officeDocument/2006/relationships/customXml" Target="../ink/ink1824.xml"/><Relationship Id="rId177" Type="http://schemas.openxmlformats.org/officeDocument/2006/relationships/image" Target="../media/image1826.png"/><Relationship Id="rId198" Type="http://schemas.openxmlformats.org/officeDocument/2006/relationships/customXml" Target="../ink/ink1845.xml"/><Relationship Id="rId202" Type="http://schemas.openxmlformats.org/officeDocument/2006/relationships/customXml" Target="../ink/ink1847.xml"/><Relationship Id="rId18" Type="http://schemas.openxmlformats.org/officeDocument/2006/relationships/customXml" Target="../ink/ink1755.xml"/><Relationship Id="rId39" Type="http://schemas.openxmlformats.org/officeDocument/2006/relationships/image" Target="../media/image1757.png"/><Relationship Id="rId50" Type="http://schemas.openxmlformats.org/officeDocument/2006/relationships/customXml" Target="../ink/ink1771.xml"/><Relationship Id="rId104" Type="http://schemas.openxmlformats.org/officeDocument/2006/relationships/customXml" Target="../ink/ink1798.xml"/><Relationship Id="rId125" Type="http://schemas.openxmlformats.org/officeDocument/2006/relationships/image" Target="../media/image1800.png"/><Relationship Id="rId146" Type="http://schemas.openxmlformats.org/officeDocument/2006/relationships/customXml" Target="../ink/ink1819.xml"/><Relationship Id="rId167" Type="http://schemas.openxmlformats.org/officeDocument/2006/relationships/image" Target="../media/image1821.png"/><Relationship Id="rId188" Type="http://schemas.openxmlformats.org/officeDocument/2006/relationships/customXml" Target="../ink/ink1840.xml"/><Relationship Id="rId71" Type="http://schemas.openxmlformats.org/officeDocument/2006/relationships/image" Target="../media/image1773.png"/><Relationship Id="rId92" Type="http://schemas.openxmlformats.org/officeDocument/2006/relationships/customXml" Target="../ink/ink1792.xml"/><Relationship Id="rId213" Type="http://schemas.openxmlformats.org/officeDocument/2006/relationships/image" Target="../media/image271.png"/><Relationship Id="rId2" Type="http://schemas.openxmlformats.org/officeDocument/2006/relationships/customXml" Target="../ink/ink1747.xml"/><Relationship Id="rId29" Type="http://schemas.openxmlformats.org/officeDocument/2006/relationships/image" Target="../media/image1752.png"/><Relationship Id="rId40" Type="http://schemas.openxmlformats.org/officeDocument/2006/relationships/customXml" Target="../ink/ink1766.xml"/><Relationship Id="rId115" Type="http://schemas.openxmlformats.org/officeDocument/2006/relationships/image" Target="../media/image1795.png"/><Relationship Id="rId136" Type="http://schemas.openxmlformats.org/officeDocument/2006/relationships/customXml" Target="../ink/ink1814.xml"/><Relationship Id="rId157" Type="http://schemas.openxmlformats.org/officeDocument/2006/relationships/image" Target="../media/image1816.png"/><Relationship Id="rId178" Type="http://schemas.openxmlformats.org/officeDocument/2006/relationships/customXml" Target="../ink/ink1835.xml"/><Relationship Id="rId61" Type="http://schemas.openxmlformats.org/officeDocument/2006/relationships/image" Target="../media/image1768.png"/><Relationship Id="rId82" Type="http://schemas.openxmlformats.org/officeDocument/2006/relationships/customXml" Target="../ink/ink1787.xml"/><Relationship Id="rId199" Type="http://schemas.openxmlformats.org/officeDocument/2006/relationships/image" Target="../media/image1837.png"/><Relationship Id="rId203" Type="http://schemas.openxmlformats.org/officeDocument/2006/relationships/image" Target="../media/image1839.png"/></Relationships>
</file>

<file path=ppt/slides/_rels/slide28.xml.rels><?xml version="1.0" encoding="UTF-8" standalone="yes"?>
<Relationships xmlns="http://schemas.openxmlformats.org/package/2006/relationships"><Relationship Id="rId117" Type="http://schemas.openxmlformats.org/officeDocument/2006/relationships/image" Target="../media/image1901.png"/><Relationship Id="rId299" Type="http://schemas.openxmlformats.org/officeDocument/2006/relationships/image" Target="../media/image1992.png"/><Relationship Id="rId21" Type="http://schemas.openxmlformats.org/officeDocument/2006/relationships/image" Target="../media/image1853.png"/><Relationship Id="rId63" Type="http://schemas.openxmlformats.org/officeDocument/2006/relationships/image" Target="../media/image1874.png"/><Relationship Id="rId159" Type="http://schemas.openxmlformats.org/officeDocument/2006/relationships/image" Target="../media/image1922.png"/><Relationship Id="rId324" Type="http://schemas.openxmlformats.org/officeDocument/2006/relationships/customXml" Target="../ink/ink2014.xml"/><Relationship Id="rId366" Type="http://schemas.openxmlformats.org/officeDocument/2006/relationships/customXml" Target="../ink/ink2035.xml"/><Relationship Id="rId170" Type="http://schemas.openxmlformats.org/officeDocument/2006/relationships/customXml" Target="../ink/ink1937.xml"/><Relationship Id="rId226" Type="http://schemas.openxmlformats.org/officeDocument/2006/relationships/customXml" Target="../ink/ink1965.xml"/><Relationship Id="rId268" Type="http://schemas.openxmlformats.org/officeDocument/2006/relationships/customXml" Target="../ink/ink1986.xml"/><Relationship Id="rId32" Type="http://schemas.openxmlformats.org/officeDocument/2006/relationships/customXml" Target="../ink/ink1868.xml"/><Relationship Id="rId74" Type="http://schemas.openxmlformats.org/officeDocument/2006/relationships/customXml" Target="../ink/ink1889.xml"/><Relationship Id="rId128" Type="http://schemas.openxmlformats.org/officeDocument/2006/relationships/customXml" Target="../ink/ink1916.xml"/><Relationship Id="rId335" Type="http://schemas.openxmlformats.org/officeDocument/2006/relationships/image" Target="../media/image2010.png"/><Relationship Id="rId377" Type="http://schemas.openxmlformats.org/officeDocument/2006/relationships/image" Target="../media/image2031.png"/><Relationship Id="rId5" Type="http://schemas.openxmlformats.org/officeDocument/2006/relationships/image" Target="../media/image1845.png"/><Relationship Id="rId181" Type="http://schemas.openxmlformats.org/officeDocument/2006/relationships/image" Target="../media/image1933.png"/><Relationship Id="rId237" Type="http://schemas.openxmlformats.org/officeDocument/2006/relationships/image" Target="../media/image1961.png"/><Relationship Id="rId279" Type="http://schemas.openxmlformats.org/officeDocument/2006/relationships/image" Target="../media/image1982.png"/><Relationship Id="rId43" Type="http://schemas.openxmlformats.org/officeDocument/2006/relationships/image" Target="../media/image1864.png"/><Relationship Id="rId139" Type="http://schemas.openxmlformats.org/officeDocument/2006/relationships/image" Target="../media/image1912.png"/><Relationship Id="rId290" Type="http://schemas.openxmlformats.org/officeDocument/2006/relationships/customXml" Target="../ink/ink1997.xml"/><Relationship Id="rId304" Type="http://schemas.openxmlformats.org/officeDocument/2006/relationships/customXml" Target="../ink/ink2004.xml"/><Relationship Id="rId346" Type="http://schemas.openxmlformats.org/officeDocument/2006/relationships/customXml" Target="../ink/ink2025.xml"/><Relationship Id="rId388" Type="http://schemas.openxmlformats.org/officeDocument/2006/relationships/customXml" Target="../ink/ink2046.xml"/><Relationship Id="rId85" Type="http://schemas.openxmlformats.org/officeDocument/2006/relationships/image" Target="../media/image1885.png"/><Relationship Id="rId150" Type="http://schemas.openxmlformats.org/officeDocument/2006/relationships/customXml" Target="../ink/ink1927.xml"/><Relationship Id="rId192" Type="http://schemas.openxmlformats.org/officeDocument/2006/relationships/customXml" Target="../ink/ink1948.xml"/><Relationship Id="rId206" Type="http://schemas.openxmlformats.org/officeDocument/2006/relationships/customXml" Target="../ink/ink1955.xml"/><Relationship Id="rId248" Type="http://schemas.openxmlformats.org/officeDocument/2006/relationships/customXml" Target="../ink/ink1976.xml"/><Relationship Id="rId12" Type="http://schemas.openxmlformats.org/officeDocument/2006/relationships/customXml" Target="../ink/ink1858.xml"/><Relationship Id="rId108" Type="http://schemas.openxmlformats.org/officeDocument/2006/relationships/customXml" Target="../ink/ink1906.xml"/><Relationship Id="rId315" Type="http://schemas.openxmlformats.org/officeDocument/2006/relationships/image" Target="../media/image2000.png"/><Relationship Id="rId357" Type="http://schemas.openxmlformats.org/officeDocument/2006/relationships/image" Target="../media/image2021.png"/><Relationship Id="rId54" Type="http://schemas.openxmlformats.org/officeDocument/2006/relationships/customXml" Target="../ink/ink1879.xml"/><Relationship Id="rId96" Type="http://schemas.openxmlformats.org/officeDocument/2006/relationships/customXml" Target="../ink/ink1900.xml"/><Relationship Id="rId161" Type="http://schemas.openxmlformats.org/officeDocument/2006/relationships/image" Target="../media/image1923.png"/><Relationship Id="rId217" Type="http://schemas.openxmlformats.org/officeDocument/2006/relationships/image" Target="../media/image1951.png"/><Relationship Id="rId259" Type="http://schemas.openxmlformats.org/officeDocument/2006/relationships/image" Target="../media/image1972.png"/><Relationship Id="rId23" Type="http://schemas.openxmlformats.org/officeDocument/2006/relationships/image" Target="../media/image1854.png"/><Relationship Id="rId119" Type="http://schemas.openxmlformats.org/officeDocument/2006/relationships/image" Target="../media/image1902.png"/><Relationship Id="rId270" Type="http://schemas.openxmlformats.org/officeDocument/2006/relationships/customXml" Target="../ink/ink1987.xml"/><Relationship Id="rId326" Type="http://schemas.openxmlformats.org/officeDocument/2006/relationships/customXml" Target="../ink/ink2015.xml"/><Relationship Id="rId65" Type="http://schemas.openxmlformats.org/officeDocument/2006/relationships/image" Target="../media/image1875.png"/><Relationship Id="rId130" Type="http://schemas.openxmlformats.org/officeDocument/2006/relationships/customXml" Target="../ink/ink1917.xml"/><Relationship Id="rId368" Type="http://schemas.openxmlformats.org/officeDocument/2006/relationships/customXml" Target="../ink/ink2036.xml"/><Relationship Id="rId172" Type="http://schemas.openxmlformats.org/officeDocument/2006/relationships/customXml" Target="../ink/ink1938.xml"/><Relationship Id="rId228" Type="http://schemas.openxmlformats.org/officeDocument/2006/relationships/customXml" Target="../ink/ink1966.xml"/><Relationship Id="rId281" Type="http://schemas.openxmlformats.org/officeDocument/2006/relationships/image" Target="../media/image1983.png"/><Relationship Id="rId337" Type="http://schemas.openxmlformats.org/officeDocument/2006/relationships/image" Target="../media/image2011.png"/><Relationship Id="rId34" Type="http://schemas.openxmlformats.org/officeDocument/2006/relationships/customXml" Target="../ink/ink1869.xml"/><Relationship Id="rId76" Type="http://schemas.openxmlformats.org/officeDocument/2006/relationships/customXml" Target="../ink/ink1890.xml"/><Relationship Id="rId141" Type="http://schemas.openxmlformats.org/officeDocument/2006/relationships/image" Target="../media/image1913.png"/><Relationship Id="rId379" Type="http://schemas.openxmlformats.org/officeDocument/2006/relationships/image" Target="../media/image2032.png"/><Relationship Id="rId7" Type="http://schemas.openxmlformats.org/officeDocument/2006/relationships/image" Target="../media/image1846.png"/><Relationship Id="rId183" Type="http://schemas.openxmlformats.org/officeDocument/2006/relationships/image" Target="../media/image1934.png"/><Relationship Id="rId239" Type="http://schemas.openxmlformats.org/officeDocument/2006/relationships/image" Target="../media/image1962.png"/><Relationship Id="rId390" Type="http://schemas.openxmlformats.org/officeDocument/2006/relationships/customXml" Target="../ink/ink2047.xml"/><Relationship Id="rId250" Type="http://schemas.openxmlformats.org/officeDocument/2006/relationships/customXml" Target="../ink/ink1977.xml"/><Relationship Id="rId292" Type="http://schemas.openxmlformats.org/officeDocument/2006/relationships/customXml" Target="../ink/ink1998.xml"/><Relationship Id="rId306" Type="http://schemas.openxmlformats.org/officeDocument/2006/relationships/customXml" Target="../ink/ink2005.xml"/><Relationship Id="rId45" Type="http://schemas.openxmlformats.org/officeDocument/2006/relationships/image" Target="../media/image1865.png"/><Relationship Id="rId87" Type="http://schemas.openxmlformats.org/officeDocument/2006/relationships/image" Target="../media/image1886.png"/><Relationship Id="rId110" Type="http://schemas.openxmlformats.org/officeDocument/2006/relationships/customXml" Target="../ink/ink1907.xml"/><Relationship Id="rId348" Type="http://schemas.openxmlformats.org/officeDocument/2006/relationships/customXml" Target="../ink/ink2026.xml"/><Relationship Id="rId152" Type="http://schemas.openxmlformats.org/officeDocument/2006/relationships/customXml" Target="../ink/ink1928.xml"/><Relationship Id="rId194" Type="http://schemas.openxmlformats.org/officeDocument/2006/relationships/customXml" Target="../ink/ink1949.xml"/><Relationship Id="rId208" Type="http://schemas.openxmlformats.org/officeDocument/2006/relationships/customXml" Target="../ink/ink1956.xml"/><Relationship Id="rId261" Type="http://schemas.openxmlformats.org/officeDocument/2006/relationships/image" Target="../media/image1973.png"/><Relationship Id="rId14" Type="http://schemas.openxmlformats.org/officeDocument/2006/relationships/customXml" Target="../ink/ink1859.xml"/><Relationship Id="rId56" Type="http://schemas.openxmlformats.org/officeDocument/2006/relationships/customXml" Target="../ink/ink1880.xml"/><Relationship Id="rId317" Type="http://schemas.openxmlformats.org/officeDocument/2006/relationships/image" Target="../media/image2001.png"/><Relationship Id="rId359" Type="http://schemas.openxmlformats.org/officeDocument/2006/relationships/image" Target="../media/image2022.png"/><Relationship Id="rId98" Type="http://schemas.openxmlformats.org/officeDocument/2006/relationships/customXml" Target="../ink/ink1901.xml"/><Relationship Id="rId121" Type="http://schemas.openxmlformats.org/officeDocument/2006/relationships/image" Target="../media/image1903.png"/><Relationship Id="rId163" Type="http://schemas.openxmlformats.org/officeDocument/2006/relationships/image" Target="../media/image1924.png"/><Relationship Id="rId219" Type="http://schemas.openxmlformats.org/officeDocument/2006/relationships/image" Target="../media/image1952.png"/><Relationship Id="rId370" Type="http://schemas.openxmlformats.org/officeDocument/2006/relationships/customXml" Target="../ink/ink2037.xml"/><Relationship Id="rId230" Type="http://schemas.openxmlformats.org/officeDocument/2006/relationships/customXml" Target="../ink/ink1967.xml"/><Relationship Id="rId25" Type="http://schemas.openxmlformats.org/officeDocument/2006/relationships/image" Target="../media/image1855.png"/><Relationship Id="rId67" Type="http://schemas.openxmlformats.org/officeDocument/2006/relationships/image" Target="../media/image1876.png"/><Relationship Id="rId272" Type="http://schemas.openxmlformats.org/officeDocument/2006/relationships/customXml" Target="../ink/ink1988.xml"/><Relationship Id="rId328" Type="http://schemas.openxmlformats.org/officeDocument/2006/relationships/customXml" Target="../ink/ink2016.xml"/><Relationship Id="rId132" Type="http://schemas.openxmlformats.org/officeDocument/2006/relationships/customXml" Target="../ink/ink1918.xml"/><Relationship Id="rId174" Type="http://schemas.openxmlformats.org/officeDocument/2006/relationships/customXml" Target="../ink/ink1939.xml"/><Relationship Id="rId381" Type="http://schemas.openxmlformats.org/officeDocument/2006/relationships/image" Target="../media/image2033.png"/><Relationship Id="rId241" Type="http://schemas.openxmlformats.org/officeDocument/2006/relationships/image" Target="../media/image1963.png"/><Relationship Id="rId36" Type="http://schemas.openxmlformats.org/officeDocument/2006/relationships/customXml" Target="../ink/ink1870.xml"/><Relationship Id="rId283" Type="http://schemas.openxmlformats.org/officeDocument/2006/relationships/image" Target="../media/image1984.png"/><Relationship Id="rId339" Type="http://schemas.openxmlformats.org/officeDocument/2006/relationships/image" Target="../media/image2012.png"/><Relationship Id="rId78" Type="http://schemas.openxmlformats.org/officeDocument/2006/relationships/customXml" Target="../ink/ink1891.xml"/><Relationship Id="rId101" Type="http://schemas.openxmlformats.org/officeDocument/2006/relationships/image" Target="../media/image1893.png"/><Relationship Id="rId143" Type="http://schemas.openxmlformats.org/officeDocument/2006/relationships/image" Target="../media/image1914.png"/><Relationship Id="rId185" Type="http://schemas.openxmlformats.org/officeDocument/2006/relationships/image" Target="../media/image1935.png"/><Relationship Id="rId350" Type="http://schemas.openxmlformats.org/officeDocument/2006/relationships/customXml" Target="../ink/ink2027.xml"/><Relationship Id="rId9" Type="http://schemas.openxmlformats.org/officeDocument/2006/relationships/image" Target="../media/image1847.png"/><Relationship Id="rId210" Type="http://schemas.openxmlformats.org/officeDocument/2006/relationships/customXml" Target="../ink/ink1957.xml"/><Relationship Id="rId392" Type="http://schemas.openxmlformats.org/officeDocument/2006/relationships/customXml" Target="../ink/ink2048.xml"/><Relationship Id="rId252" Type="http://schemas.openxmlformats.org/officeDocument/2006/relationships/customXml" Target="../ink/ink1978.xml"/><Relationship Id="rId294" Type="http://schemas.openxmlformats.org/officeDocument/2006/relationships/customXml" Target="../ink/ink1999.xml"/><Relationship Id="rId308" Type="http://schemas.openxmlformats.org/officeDocument/2006/relationships/customXml" Target="../ink/ink2006.xml"/><Relationship Id="rId47" Type="http://schemas.openxmlformats.org/officeDocument/2006/relationships/image" Target="../media/image1866.png"/><Relationship Id="rId89" Type="http://schemas.openxmlformats.org/officeDocument/2006/relationships/image" Target="../media/image1887.png"/><Relationship Id="rId112" Type="http://schemas.openxmlformats.org/officeDocument/2006/relationships/customXml" Target="../ink/ink1908.xml"/><Relationship Id="rId154" Type="http://schemas.openxmlformats.org/officeDocument/2006/relationships/customXml" Target="../ink/ink1929.xml"/><Relationship Id="rId361" Type="http://schemas.openxmlformats.org/officeDocument/2006/relationships/image" Target="../media/image2023.png"/><Relationship Id="rId196" Type="http://schemas.openxmlformats.org/officeDocument/2006/relationships/customXml" Target="../ink/ink1950.xml"/><Relationship Id="rId16" Type="http://schemas.openxmlformats.org/officeDocument/2006/relationships/customXml" Target="../ink/ink1860.xml"/><Relationship Id="rId221" Type="http://schemas.openxmlformats.org/officeDocument/2006/relationships/image" Target="../media/image1953.png"/><Relationship Id="rId242" Type="http://schemas.openxmlformats.org/officeDocument/2006/relationships/customXml" Target="../ink/ink1973.xml"/><Relationship Id="rId263" Type="http://schemas.openxmlformats.org/officeDocument/2006/relationships/image" Target="../media/image1974.png"/><Relationship Id="rId284" Type="http://schemas.openxmlformats.org/officeDocument/2006/relationships/customXml" Target="../ink/ink1994.xml"/><Relationship Id="rId319" Type="http://schemas.openxmlformats.org/officeDocument/2006/relationships/image" Target="../media/image2002.png"/><Relationship Id="rId37" Type="http://schemas.openxmlformats.org/officeDocument/2006/relationships/image" Target="../media/image1861.png"/><Relationship Id="rId58" Type="http://schemas.openxmlformats.org/officeDocument/2006/relationships/customXml" Target="../ink/ink1881.xml"/><Relationship Id="rId79" Type="http://schemas.openxmlformats.org/officeDocument/2006/relationships/image" Target="../media/image1882.png"/><Relationship Id="rId102" Type="http://schemas.openxmlformats.org/officeDocument/2006/relationships/customXml" Target="../ink/ink1903.xml"/><Relationship Id="rId123" Type="http://schemas.openxmlformats.org/officeDocument/2006/relationships/image" Target="../media/image1904.png"/><Relationship Id="rId144" Type="http://schemas.openxmlformats.org/officeDocument/2006/relationships/customXml" Target="../ink/ink1924.xml"/><Relationship Id="rId330" Type="http://schemas.openxmlformats.org/officeDocument/2006/relationships/customXml" Target="../ink/ink2017.xml"/><Relationship Id="rId90" Type="http://schemas.openxmlformats.org/officeDocument/2006/relationships/customXml" Target="../ink/ink1897.xml"/><Relationship Id="rId165" Type="http://schemas.openxmlformats.org/officeDocument/2006/relationships/image" Target="../media/image1925.png"/><Relationship Id="rId186" Type="http://schemas.openxmlformats.org/officeDocument/2006/relationships/customXml" Target="../ink/ink1945.xml"/><Relationship Id="rId351" Type="http://schemas.openxmlformats.org/officeDocument/2006/relationships/image" Target="../media/image2018.png"/><Relationship Id="rId372" Type="http://schemas.openxmlformats.org/officeDocument/2006/relationships/customXml" Target="../ink/ink2038.xml"/><Relationship Id="rId393" Type="http://schemas.openxmlformats.org/officeDocument/2006/relationships/image" Target="../media/image2039.png"/><Relationship Id="rId211" Type="http://schemas.openxmlformats.org/officeDocument/2006/relationships/image" Target="../media/image1948.png"/><Relationship Id="rId232" Type="http://schemas.openxmlformats.org/officeDocument/2006/relationships/customXml" Target="../ink/ink1968.xml"/><Relationship Id="rId253" Type="http://schemas.openxmlformats.org/officeDocument/2006/relationships/image" Target="../media/image1969.png"/><Relationship Id="rId274" Type="http://schemas.openxmlformats.org/officeDocument/2006/relationships/customXml" Target="../ink/ink1989.xml"/><Relationship Id="rId295" Type="http://schemas.openxmlformats.org/officeDocument/2006/relationships/image" Target="../media/image1990.png"/><Relationship Id="rId309" Type="http://schemas.openxmlformats.org/officeDocument/2006/relationships/image" Target="../media/image1997.png"/><Relationship Id="rId27" Type="http://schemas.openxmlformats.org/officeDocument/2006/relationships/image" Target="../media/image1856.png"/><Relationship Id="rId48" Type="http://schemas.openxmlformats.org/officeDocument/2006/relationships/customXml" Target="../ink/ink1876.xml"/><Relationship Id="rId69" Type="http://schemas.openxmlformats.org/officeDocument/2006/relationships/image" Target="../media/image1877.png"/><Relationship Id="rId113" Type="http://schemas.openxmlformats.org/officeDocument/2006/relationships/image" Target="../media/image1899.png"/><Relationship Id="rId134" Type="http://schemas.openxmlformats.org/officeDocument/2006/relationships/customXml" Target="../ink/ink1919.xml"/><Relationship Id="rId320" Type="http://schemas.openxmlformats.org/officeDocument/2006/relationships/customXml" Target="../ink/ink2012.xml"/><Relationship Id="rId80" Type="http://schemas.openxmlformats.org/officeDocument/2006/relationships/customXml" Target="../ink/ink1892.xml"/><Relationship Id="rId155" Type="http://schemas.openxmlformats.org/officeDocument/2006/relationships/image" Target="../media/image1920.png"/><Relationship Id="rId176" Type="http://schemas.openxmlformats.org/officeDocument/2006/relationships/customXml" Target="../ink/ink1940.xml"/><Relationship Id="rId197" Type="http://schemas.openxmlformats.org/officeDocument/2006/relationships/image" Target="../media/image1941.png"/><Relationship Id="rId341" Type="http://schemas.openxmlformats.org/officeDocument/2006/relationships/image" Target="../media/image2013.png"/><Relationship Id="rId362" Type="http://schemas.openxmlformats.org/officeDocument/2006/relationships/customXml" Target="../ink/ink2033.xml"/><Relationship Id="rId383" Type="http://schemas.openxmlformats.org/officeDocument/2006/relationships/image" Target="../media/image2034.png"/><Relationship Id="rId201" Type="http://schemas.openxmlformats.org/officeDocument/2006/relationships/image" Target="../media/image1943.png"/><Relationship Id="rId222" Type="http://schemas.openxmlformats.org/officeDocument/2006/relationships/customXml" Target="../ink/ink1963.xml"/><Relationship Id="rId243" Type="http://schemas.openxmlformats.org/officeDocument/2006/relationships/image" Target="../media/image1964.png"/><Relationship Id="rId264" Type="http://schemas.openxmlformats.org/officeDocument/2006/relationships/customXml" Target="../ink/ink1984.xml"/><Relationship Id="rId285" Type="http://schemas.openxmlformats.org/officeDocument/2006/relationships/image" Target="../media/image1985.png"/><Relationship Id="rId17" Type="http://schemas.openxmlformats.org/officeDocument/2006/relationships/image" Target="../media/image1851.png"/><Relationship Id="rId38" Type="http://schemas.openxmlformats.org/officeDocument/2006/relationships/customXml" Target="../ink/ink1871.xml"/><Relationship Id="rId59" Type="http://schemas.openxmlformats.org/officeDocument/2006/relationships/image" Target="../media/image1872.png"/><Relationship Id="rId103" Type="http://schemas.openxmlformats.org/officeDocument/2006/relationships/image" Target="../media/image1894.png"/><Relationship Id="rId124" Type="http://schemas.openxmlformats.org/officeDocument/2006/relationships/customXml" Target="../ink/ink1914.xml"/><Relationship Id="rId310" Type="http://schemas.openxmlformats.org/officeDocument/2006/relationships/customXml" Target="../ink/ink2007.xml"/><Relationship Id="rId70" Type="http://schemas.openxmlformats.org/officeDocument/2006/relationships/customXml" Target="../ink/ink1887.xml"/><Relationship Id="rId91" Type="http://schemas.openxmlformats.org/officeDocument/2006/relationships/image" Target="../media/image1888.png"/><Relationship Id="rId145" Type="http://schemas.openxmlformats.org/officeDocument/2006/relationships/image" Target="../media/image1915.png"/><Relationship Id="rId166" Type="http://schemas.openxmlformats.org/officeDocument/2006/relationships/customXml" Target="../ink/ink1935.xml"/><Relationship Id="rId187" Type="http://schemas.openxmlformats.org/officeDocument/2006/relationships/image" Target="../media/image1936.png"/><Relationship Id="rId331" Type="http://schemas.openxmlformats.org/officeDocument/2006/relationships/image" Target="../media/image2008.png"/><Relationship Id="rId352" Type="http://schemas.openxmlformats.org/officeDocument/2006/relationships/customXml" Target="../ink/ink2028.xml"/><Relationship Id="rId373" Type="http://schemas.openxmlformats.org/officeDocument/2006/relationships/image" Target="../media/image2029.png"/><Relationship Id="rId394" Type="http://schemas.openxmlformats.org/officeDocument/2006/relationships/customXml" Target="../ink/ink2049.xml"/><Relationship Id="rId1" Type="http://schemas.openxmlformats.org/officeDocument/2006/relationships/slideLayout" Target="../slideLayouts/slideLayout13.xml"/><Relationship Id="rId212" Type="http://schemas.openxmlformats.org/officeDocument/2006/relationships/customXml" Target="../ink/ink1958.xml"/><Relationship Id="rId233" Type="http://schemas.openxmlformats.org/officeDocument/2006/relationships/image" Target="../media/image1959.png"/><Relationship Id="rId254" Type="http://schemas.openxmlformats.org/officeDocument/2006/relationships/customXml" Target="../ink/ink1979.xml"/><Relationship Id="rId28" Type="http://schemas.openxmlformats.org/officeDocument/2006/relationships/customXml" Target="../ink/ink1866.xml"/><Relationship Id="rId49" Type="http://schemas.openxmlformats.org/officeDocument/2006/relationships/image" Target="../media/image1867.png"/><Relationship Id="rId114" Type="http://schemas.openxmlformats.org/officeDocument/2006/relationships/customXml" Target="../ink/ink1909.xml"/><Relationship Id="rId275" Type="http://schemas.openxmlformats.org/officeDocument/2006/relationships/image" Target="../media/image1980.png"/><Relationship Id="rId296" Type="http://schemas.openxmlformats.org/officeDocument/2006/relationships/customXml" Target="../ink/ink2000.xml"/><Relationship Id="rId300" Type="http://schemas.openxmlformats.org/officeDocument/2006/relationships/customXml" Target="../ink/ink2002.xml"/><Relationship Id="rId60" Type="http://schemas.openxmlformats.org/officeDocument/2006/relationships/customXml" Target="../ink/ink1882.xml"/><Relationship Id="rId81" Type="http://schemas.openxmlformats.org/officeDocument/2006/relationships/image" Target="../media/image1883.png"/><Relationship Id="rId135" Type="http://schemas.openxmlformats.org/officeDocument/2006/relationships/image" Target="../media/image1910.png"/><Relationship Id="rId156" Type="http://schemas.openxmlformats.org/officeDocument/2006/relationships/customXml" Target="../ink/ink1930.xml"/><Relationship Id="rId177" Type="http://schemas.openxmlformats.org/officeDocument/2006/relationships/image" Target="../media/image1931.png"/><Relationship Id="rId198" Type="http://schemas.openxmlformats.org/officeDocument/2006/relationships/customXml" Target="../ink/ink1951.xml"/><Relationship Id="rId321" Type="http://schemas.openxmlformats.org/officeDocument/2006/relationships/image" Target="../media/image2003.png"/><Relationship Id="rId342" Type="http://schemas.openxmlformats.org/officeDocument/2006/relationships/customXml" Target="../ink/ink2023.xml"/><Relationship Id="rId363" Type="http://schemas.openxmlformats.org/officeDocument/2006/relationships/image" Target="../media/image2024.png"/><Relationship Id="rId384" Type="http://schemas.openxmlformats.org/officeDocument/2006/relationships/customXml" Target="../ink/ink2044.xml"/><Relationship Id="rId202" Type="http://schemas.openxmlformats.org/officeDocument/2006/relationships/customXml" Target="../ink/ink1953.xml"/><Relationship Id="rId223" Type="http://schemas.openxmlformats.org/officeDocument/2006/relationships/image" Target="../media/image1954.png"/><Relationship Id="rId244" Type="http://schemas.openxmlformats.org/officeDocument/2006/relationships/customXml" Target="../ink/ink1974.xml"/><Relationship Id="rId18" Type="http://schemas.openxmlformats.org/officeDocument/2006/relationships/customXml" Target="../ink/ink1861.xml"/><Relationship Id="rId39" Type="http://schemas.openxmlformats.org/officeDocument/2006/relationships/image" Target="../media/image1862.png"/><Relationship Id="rId265" Type="http://schemas.openxmlformats.org/officeDocument/2006/relationships/image" Target="../media/image1975.png"/><Relationship Id="rId286" Type="http://schemas.openxmlformats.org/officeDocument/2006/relationships/customXml" Target="../ink/ink1995.xml"/><Relationship Id="rId50" Type="http://schemas.openxmlformats.org/officeDocument/2006/relationships/customXml" Target="../ink/ink1877.xml"/><Relationship Id="rId104" Type="http://schemas.openxmlformats.org/officeDocument/2006/relationships/customXml" Target="../ink/ink1904.xml"/><Relationship Id="rId125" Type="http://schemas.openxmlformats.org/officeDocument/2006/relationships/image" Target="../media/image1905.png"/><Relationship Id="rId146" Type="http://schemas.openxmlformats.org/officeDocument/2006/relationships/customXml" Target="../ink/ink1925.xml"/><Relationship Id="rId167" Type="http://schemas.openxmlformats.org/officeDocument/2006/relationships/image" Target="../media/image1926.png"/><Relationship Id="rId188" Type="http://schemas.openxmlformats.org/officeDocument/2006/relationships/customXml" Target="../ink/ink1946.xml"/><Relationship Id="rId311" Type="http://schemas.openxmlformats.org/officeDocument/2006/relationships/image" Target="../media/image1998.png"/><Relationship Id="rId332" Type="http://schemas.openxmlformats.org/officeDocument/2006/relationships/customXml" Target="../ink/ink2018.xml"/><Relationship Id="rId353" Type="http://schemas.openxmlformats.org/officeDocument/2006/relationships/image" Target="../media/image2019.png"/><Relationship Id="rId374" Type="http://schemas.openxmlformats.org/officeDocument/2006/relationships/customXml" Target="../ink/ink2039.xml"/><Relationship Id="rId395" Type="http://schemas.openxmlformats.org/officeDocument/2006/relationships/image" Target="../media/image2040.png"/><Relationship Id="rId71" Type="http://schemas.openxmlformats.org/officeDocument/2006/relationships/image" Target="../media/image1878.png"/><Relationship Id="rId92" Type="http://schemas.openxmlformats.org/officeDocument/2006/relationships/customXml" Target="../ink/ink1898.xml"/><Relationship Id="rId213" Type="http://schemas.openxmlformats.org/officeDocument/2006/relationships/image" Target="../media/image1949.png"/><Relationship Id="rId234" Type="http://schemas.openxmlformats.org/officeDocument/2006/relationships/customXml" Target="../ink/ink1969.xml"/><Relationship Id="rId2" Type="http://schemas.openxmlformats.org/officeDocument/2006/relationships/customXml" Target="../ink/ink1853.xml"/><Relationship Id="rId29" Type="http://schemas.openxmlformats.org/officeDocument/2006/relationships/image" Target="../media/image1857.png"/><Relationship Id="rId255" Type="http://schemas.openxmlformats.org/officeDocument/2006/relationships/image" Target="../media/image1970.png"/><Relationship Id="rId276" Type="http://schemas.openxmlformats.org/officeDocument/2006/relationships/customXml" Target="../ink/ink1990.xml"/><Relationship Id="rId297" Type="http://schemas.openxmlformats.org/officeDocument/2006/relationships/image" Target="../media/image1991.png"/><Relationship Id="rId40" Type="http://schemas.openxmlformats.org/officeDocument/2006/relationships/customXml" Target="../ink/ink1872.xml"/><Relationship Id="rId115" Type="http://schemas.openxmlformats.org/officeDocument/2006/relationships/image" Target="../media/image1900.png"/><Relationship Id="rId136" Type="http://schemas.openxmlformats.org/officeDocument/2006/relationships/customXml" Target="../ink/ink1920.xml"/><Relationship Id="rId157" Type="http://schemas.openxmlformats.org/officeDocument/2006/relationships/image" Target="../media/image1921.png"/><Relationship Id="rId178" Type="http://schemas.openxmlformats.org/officeDocument/2006/relationships/customXml" Target="../ink/ink1941.xml"/><Relationship Id="rId301" Type="http://schemas.openxmlformats.org/officeDocument/2006/relationships/image" Target="../media/image1993.png"/><Relationship Id="rId322" Type="http://schemas.openxmlformats.org/officeDocument/2006/relationships/customXml" Target="../ink/ink2013.xml"/><Relationship Id="rId343" Type="http://schemas.openxmlformats.org/officeDocument/2006/relationships/image" Target="../media/image2014.png"/><Relationship Id="rId364" Type="http://schemas.openxmlformats.org/officeDocument/2006/relationships/customXml" Target="../ink/ink2034.xml"/><Relationship Id="rId61" Type="http://schemas.openxmlformats.org/officeDocument/2006/relationships/image" Target="../media/image1873.png"/><Relationship Id="rId82" Type="http://schemas.openxmlformats.org/officeDocument/2006/relationships/customXml" Target="../ink/ink1893.xml"/><Relationship Id="rId199" Type="http://schemas.openxmlformats.org/officeDocument/2006/relationships/image" Target="../media/image1942.png"/><Relationship Id="rId203" Type="http://schemas.openxmlformats.org/officeDocument/2006/relationships/image" Target="../media/image1944.png"/><Relationship Id="rId385" Type="http://schemas.openxmlformats.org/officeDocument/2006/relationships/image" Target="../media/image2035.png"/><Relationship Id="rId19" Type="http://schemas.openxmlformats.org/officeDocument/2006/relationships/image" Target="../media/image1852.png"/><Relationship Id="rId224" Type="http://schemas.openxmlformats.org/officeDocument/2006/relationships/customXml" Target="../ink/ink1964.xml"/><Relationship Id="rId245" Type="http://schemas.openxmlformats.org/officeDocument/2006/relationships/image" Target="../media/image1965.png"/><Relationship Id="rId266" Type="http://schemas.openxmlformats.org/officeDocument/2006/relationships/customXml" Target="../ink/ink1985.xml"/><Relationship Id="rId287" Type="http://schemas.openxmlformats.org/officeDocument/2006/relationships/image" Target="../media/image1986.png"/><Relationship Id="rId30" Type="http://schemas.openxmlformats.org/officeDocument/2006/relationships/customXml" Target="../ink/ink1867.xml"/><Relationship Id="rId105" Type="http://schemas.openxmlformats.org/officeDocument/2006/relationships/image" Target="../media/image1895.png"/><Relationship Id="rId126" Type="http://schemas.openxmlformats.org/officeDocument/2006/relationships/customXml" Target="../ink/ink1915.xml"/><Relationship Id="rId147" Type="http://schemas.openxmlformats.org/officeDocument/2006/relationships/image" Target="../media/image1916.png"/><Relationship Id="rId168" Type="http://schemas.openxmlformats.org/officeDocument/2006/relationships/customXml" Target="../ink/ink1936.xml"/><Relationship Id="rId312" Type="http://schemas.openxmlformats.org/officeDocument/2006/relationships/customXml" Target="../ink/ink2008.xml"/><Relationship Id="rId333" Type="http://schemas.openxmlformats.org/officeDocument/2006/relationships/image" Target="../media/image2009.png"/><Relationship Id="rId354" Type="http://schemas.openxmlformats.org/officeDocument/2006/relationships/customXml" Target="../ink/ink2029.xml"/><Relationship Id="rId51" Type="http://schemas.openxmlformats.org/officeDocument/2006/relationships/image" Target="../media/image1868.png"/><Relationship Id="rId72" Type="http://schemas.openxmlformats.org/officeDocument/2006/relationships/customXml" Target="../ink/ink1888.xml"/><Relationship Id="rId93" Type="http://schemas.openxmlformats.org/officeDocument/2006/relationships/image" Target="../media/image1889.png"/><Relationship Id="rId189" Type="http://schemas.openxmlformats.org/officeDocument/2006/relationships/image" Target="../media/image1937.png"/><Relationship Id="rId375" Type="http://schemas.openxmlformats.org/officeDocument/2006/relationships/image" Target="../media/image2030.png"/><Relationship Id="rId3" Type="http://schemas.openxmlformats.org/officeDocument/2006/relationships/image" Target="../media/image1844.png"/><Relationship Id="rId214" Type="http://schemas.openxmlformats.org/officeDocument/2006/relationships/customXml" Target="../ink/ink1959.xml"/><Relationship Id="rId235" Type="http://schemas.openxmlformats.org/officeDocument/2006/relationships/image" Target="../media/image1960.png"/><Relationship Id="rId256" Type="http://schemas.openxmlformats.org/officeDocument/2006/relationships/customXml" Target="../ink/ink1980.xml"/><Relationship Id="rId277" Type="http://schemas.openxmlformats.org/officeDocument/2006/relationships/image" Target="../media/image1981.png"/><Relationship Id="rId298" Type="http://schemas.openxmlformats.org/officeDocument/2006/relationships/customXml" Target="../ink/ink2001.xml"/><Relationship Id="rId116" Type="http://schemas.openxmlformats.org/officeDocument/2006/relationships/customXml" Target="../ink/ink1910.xml"/><Relationship Id="rId137" Type="http://schemas.openxmlformats.org/officeDocument/2006/relationships/image" Target="../media/image1911.png"/><Relationship Id="rId158" Type="http://schemas.openxmlformats.org/officeDocument/2006/relationships/customXml" Target="../ink/ink1931.xml"/><Relationship Id="rId302" Type="http://schemas.openxmlformats.org/officeDocument/2006/relationships/customXml" Target="../ink/ink2003.xml"/><Relationship Id="rId323" Type="http://schemas.openxmlformats.org/officeDocument/2006/relationships/image" Target="../media/image2004.png"/><Relationship Id="rId344" Type="http://schemas.openxmlformats.org/officeDocument/2006/relationships/customXml" Target="../ink/ink2024.xml"/><Relationship Id="rId20" Type="http://schemas.openxmlformats.org/officeDocument/2006/relationships/customXml" Target="../ink/ink1862.xml"/><Relationship Id="rId41" Type="http://schemas.openxmlformats.org/officeDocument/2006/relationships/image" Target="../media/image1863.png"/><Relationship Id="rId62" Type="http://schemas.openxmlformats.org/officeDocument/2006/relationships/customXml" Target="../ink/ink1883.xml"/><Relationship Id="rId83" Type="http://schemas.openxmlformats.org/officeDocument/2006/relationships/image" Target="../media/image1884.png"/><Relationship Id="rId179" Type="http://schemas.openxmlformats.org/officeDocument/2006/relationships/image" Target="../media/image1932.png"/><Relationship Id="rId365" Type="http://schemas.openxmlformats.org/officeDocument/2006/relationships/image" Target="../media/image2025.png"/><Relationship Id="rId386" Type="http://schemas.openxmlformats.org/officeDocument/2006/relationships/customXml" Target="../ink/ink2045.xml"/><Relationship Id="rId190" Type="http://schemas.openxmlformats.org/officeDocument/2006/relationships/customXml" Target="../ink/ink1947.xml"/><Relationship Id="rId204" Type="http://schemas.openxmlformats.org/officeDocument/2006/relationships/customXml" Target="../ink/ink1954.xml"/><Relationship Id="rId225" Type="http://schemas.openxmlformats.org/officeDocument/2006/relationships/image" Target="../media/image1955.png"/><Relationship Id="rId246" Type="http://schemas.openxmlformats.org/officeDocument/2006/relationships/customXml" Target="../ink/ink1975.xml"/><Relationship Id="rId267" Type="http://schemas.openxmlformats.org/officeDocument/2006/relationships/image" Target="../media/image1976.png"/><Relationship Id="rId288" Type="http://schemas.openxmlformats.org/officeDocument/2006/relationships/customXml" Target="../ink/ink1996.xml"/><Relationship Id="rId106" Type="http://schemas.openxmlformats.org/officeDocument/2006/relationships/customXml" Target="../ink/ink1905.xml"/><Relationship Id="rId127" Type="http://schemas.openxmlformats.org/officeDocument/2006/relationships/image" Target="../media/image1906.png"/><Relationship Id="rId313" Type="http://schemas.openxmlformats.org/officeDocument/2006/relationships/image" Target="../media/image1999.png"/><Relationship Id="rId10" Type="http://schemas.openxmlformats.org/officeDocument/2006/relationships/customXml" Target="../ink/ink1857.xml"/><Relationship Id="rId31" Type="http://schemas.openxmlformats.org/officeDocument/2006/relationships/image" Target="../media/image1858.png"/><Relationship Id="rId52" Type="http://schemas.openxmlformats.org/officeDocument/2006/relationships/customXml" Target="../ink/ink1878.xml"/><Relationship Id="rId73" Type="http://schemas.openxmlformats.org/officeDocument/2006/relationships/image" Target="../media/image1879.png"/><Relationship Id="rId94" Type="http://schemas.openxmlformats.org/officeDocument/2006/relationships/customXml" Target="../ink/ink1899.xml"/><Relationship Id="rId148" Type="http://schemas.openxmlformats.org/officeDocument/2006/relationships/customXml" Target="../ink/ink1926.xml"/><Relationship Id="rId169" Type="http://schemas.openxmlformats.org/officeDocument/2006/relationships/image" Target="../media/image1927.png"/><Relationship Id="rId334" Type="http://schemas.openxmlformats.org/officeDocument/2006/relationships/customXml" Target="../ink/ink2019.xml"/><Relationship Id="rId355" Type="http://schemas.openxmlformats.org/officeDocument/2006/relationships/image" Target="../media/image2020.png"/><Relationship Id="rId376" Type="http://schemas.openxmlformats.org/officeDocument/2006/relationships/customXml" Target="../ink/ink2040.xml"/><Relationship Id="rId4" Type="http://schemas.openxmlformats.org/officeDocument/2006/relationships/customXml" Target="../ink/ink1854.xml"/><Relationship Id="rId180" Type="http://schemas.openxmlformats.org/officeDocument/2006/relationships/customXml" Target="../ink/ink1942.xml"/><Relationship Id="rId215" Type="http://schemas.openxmlformats.org/officeDocument/2006/relationships/image" Target="../media/image1950.png"/><Relationship Id="rId236" Type="http://schemas.openxmlformats.org/officeDocument/2006/relationships/customXml" Target="../ink/ink1970.xml"/><Relationship Id="rId257" Type="http://schemas.openxmlformats.org/officeDocument/2006/relationships/image" Target="../media/image1971.png"/><Relationship Id="rId278" Type="http://schemas.openxmlformats.org/officeDocument/2006/relationships/customXml" Target="../ink/ink1991.xml"/><Relationship Id="rId303" Type="http://schemas.openxmlformats.org/officeDocument/2006/relationships/image" Target="../media/image1994.png"/><Relationship Id="rId42" Type="http://schemas.openxmlformats.org/officeDocument/2006/relationships/customXml" Target="../ink/ink1873.xml"/><Relationship Id="rId84" Type="http://schemas.openxmlformats.org/officeDocument/2006/relationships/customXml" Target="../ink/ink1894.xml"/><Relationship Id="rId138" Type="http://schemas.openxmlformats.org/officeDocument/2006/relationships/customXml" Target="../ink/ink1921.xml"/><Relationship Id="rId345" Type="http://schemas.openxmlformats.org/officeDocument/2006/relationships/image" Target="../media/image2015.png"/><Relationship Id="rId387" Type="http://schemas.openxmlformats.org/officeDocument/2006/relationships/image" Target="../media/image2036.png"/><Relationship Id="rId191" Type="http://schemas.openxmlformats.org/officeDocument/2006/relationships/image" Target="../media/image1938.png"/><Relationship Id="rId205" Type="http://schemas.openxmlformats.org/officeDocument/2006/relationships/image" Target="../media/image1945.png"/><Relationship Id="rId247" Type="http://schemas.openxmlformats.org/officeDocument/2006/relationships/image" Target="../media/image1966.png"/><Relationship Id="rId107" Type="http://schemas.openxmlformats.org/officeDocument/2006/relationships/image" Target="../media/image1896.png"/><Relationship Id="rId289" Type="http://schemas.openxmlformats.org/officeDocument/2006/relationships/image" Target="../media/image1987.png"/><Relationship Id="rId11" Type="http://schemas.openxmlformats.org/officeDocument/2006/relationships/image" Target="../media/image1848.png"/><Relationship Id="rId53" Type="http://schemas.openxmlformats.org/officeDocument/2006/relationships/image" Target="../media/image1869.png"/><Relationship Id="rId149" Type="http://schemas.openxmlformats.org/officeDocument/2006/relationships/image" Target="../media/image1917.png"/><Relationship Id="rId314" Type="http://schemas.openxmlformats.org/officeDocument/2006/relationships/customXml" Target="../ink/ink2009.xml"/><Relationship Id="rId356" Type="http://schemas.openxmlformats.org/officeDocument/2006/relationships/customXml" Target="../ink/ink2030.xml"/><Relationship Id="rId95" Type="http://schemas.openxmlformats.org/officeDocument/2006/relationships/image" Target="../media/image1890.png"/><Relationship Id="rId160" Type="http://schemas.openxmlformats.org/officeDocument/2006/relationships/customXml" Target="../ink/ink1932.xml"/><Relationship Id="rId216" Type="http://schemas.openxmlformats.org/officeDocument/2006/relationships/customXml" Target="../ink/ink1960.xml"/><Relationship Id="rId258" Type="http://schemas.openxmlformats.org/officeDocument/2006/relationships/customXml" Target="../ink/ink1981.xml"/><Relationship Id="rId22" Type="http://schemas.openxmlformats.org/officeDocument/2006/relationships/customXml" Target="../ink/ink1863.xml"/><Relationship Id="rId64" Type="http://schemas.openxmlformats.org/officeDocument/2006/relationships/customXml" Target="../ink/ink1884.xml"/><Relationship Id="rId118" Type="http://schemas.openxmlformats.org/officeDocument/2006/relationships/customXml" Target="../ink/ink1911.xml"/><Relationship Id="rId325" Type="http://schemas.openxmlformats.org/officeDocument/2006/relationships/image" Target="../media/image2005.png"/><Relationship Id="rId367" Type="http://schemas.openxmlformats.org/officeDocument/2006/relationships/image" Target="../media/image2026.png"/><Relationship Id="rId171" Type="http://schemas.openxmlformats.org/officeDocument/2006/relationships/image" Target="../media/image1928.png"/><Relationship Id="rId227" Type="http://schemas.openxmlformats.org/officeDocument/2006/relationships/image" Target="../media/image1956.png"/><Relationship Id="rId269" Type="http://schemas.openxmlformats.org/officeDocument/2006/relationships/image" Target="../media/image1977.png"/><Relationship Id="rId33" Type="http://schemas.openxmlformats.org/officeDocument/2006/relationships/image" Target="../media/image1859.png"/><Relationship Id="rId129" Type="http://schemas.openxmlformats.org/officeDocument/2006/relationships/image" Target="../media/image1907.png"/><Relationship Id="rId280" Type="http://schemas.openxmlformats.org/officeDocument/2006/relationships/customXml" Target="../ink/ink1992.xml"/><Relationship Id="rId336" Type="http://schemas.openxmlformats.org/officeDocument/2006/relationships/customXml" Target="../ink/ink2020.xml"/><Relationship Id="rId75" Type="http://schemas.openxmlformats.org/officeDocument/2006/relationships/image" Target="../media/image1880.png"/><Relationship Id="rId140" Type="http://schemas.openxmlformats.org/officeDocument/2006/relationships/customXml" Target="../ink/ink1922.xml"/><Relationship Id="rId182" Type="http://schemas.openxmlformats.org/officeDocument/2006/relationships/customXml" Target="../ink/ink1943.xml"/><Relationship Id="rId378" Type="http://schemas.openxmlformats.org/officeDocument/2006/relationships/customXml" Target="../ink/ink2041.xml"/><Relationship Id="rId6" Type="http://schemas.openxmlformats.org/officeDocument/2006/relationships/customXml" Target="../ink/ink1855.xml"/><Relationship Id="rId238" Type="http://schemas.openxmlformats.org/officeDocument/2006/relationships/customXml" Target="../ink/ink1971.xml"/><Relationship Id="rId291" Type="http://schemas.openxmlformats.org/officeDocument/2006/relationships/image" Target="../media/image1988.png"/><Relationship Id="rId305" Type="http://schemas.openxmlformats.org/officeDocument/2006/relationships/image" Target="../media/image1995.png"/><Relationship Id="rId347" Type="http://schemas.openxmlformats.org/officeDocument/2006/relationships/image" Target="../media/image2016.png"/><Relationship Id="rId44" Type="http://schemas.openxmlformats.org/officeDocument/2006/relationships/customXml" Target="../ink/ink1874.xml"/><Relationship Id="rId86" Type="http://schemas.openxmlformats.org/officeDocument/2006/relationships/customXml" Target="../ink/ink1895.xml"/><Relationship Id="rId151" Type="http://schemas.openxmlformats.org/officeDocument/2006/relationships/image" Target="../media/image1918.png"/><Relationship Id="rId389" Type="http://schemas.openxmlformats.org/officeDocument/2006/relationships/image" Target="../media/image2037.png"/><Relationship Id="rId193" Type="http://schemas.openxmlformats.org/officeDocument/2006/relationships/image" Target="../media/image1939.png"/><Relationship Id="rId207" Type="http://schemas.openxmlformats.org/officeDocument/2006/relationships/image" Target="../media/image1946.png"/><Relationship Id="rId249" Type="http://schemas.openxmlformats.org/officeDocument/2006/relationships/image" Target="../media/image1967.png"/><Relationship Id="rId13" Type="http://schemas.openxmlformats.org/officeDocument/2006/relationships/image" Target="../media/image1849.png"/><Relationship Id="rId109" Type="http://schemas.openxmlformats.org/officeDocument/2006/relationships/image" Target="../media/image1897.png"/><Relationship Id="rId260" Type="http://schemas.openxmlformats.org/officeDocument/2006/relationships/customXml" Target="../ink/ink1982.xml"/><Relationship Id="rId316" Type="http://schemas.openxmlformats.org/officeDocument/2006/relationships/customXml" Target="../ink/ink2010.xml"/><Relationship Id="rId55" Type="http://schemas.openxmlformats.org/officeDocument/2006/relationships/image" Target="../media/image1870.png"/><Relationship Id="rId97" Type="http://schemas.openxmlformats.org/officeDocument/2006/relationships/image" Target="../media/image1891.png"/><Relationship Id="rId120" Type="http://schemas.openxmlformats.org/officeDocument/2006/relationships/customXml" Target="../ink/ink1912.xml"/><Relationship Id="rId358" Type="http://schemas.openxmlformats.org/officeDocument/2006/relationships/customXml" Target="../ink/ink2031.xml"/><Relationship Id="rId162" Type="http://schemas.openxmlformats.org/officeDocument/2006/relationships/customXml" Target="../ink/ink1933.xml"/><Relationship Id="rId218" Type="http://schemas.openxmlformats.org/officeDocument/2006/relationships/customXml" Target="../ink/ink1961.xml"/><Relationship Id="rId271" Type="http://schemas.openxmlformats.org/officeDocument/2006/relationships/image" Target="../media/image1978.png"/><Relationship Id="rId24" Type="http://schemas.openxmlformats.org/officeDocument/2006/relationships/customXml" Target="../ink/ink1864.xml"/><Relationship Id="rId66" Type="http://schemas.openxmlformats.org/officeDocument/2006/relationships/customXml" Target="../ink/ink1885.xml"/><Relationship Id="rId131" Type="http://schemas.openxmlformats.org/officeDocument/2006/relationships/image" Target="../media/image1908.png"/><Relationship Id="rId327" Type="http://schemas.openxmlformats.org/officeDocument/2006/relationships/image" Target="../media/image2006.png"/><Relationship Id="rId369" Type="http://schemas.openxmlformats.org/officeDocument/2006/relationships/image" Target="../media/image2027.png"/><Relationship Id="rId173" Type="http://schemas.openxmlformats.org/officeDocument/2006/relationships/image" Target="../media/image1929.png"/><Relationship Id="rId229" Type="http://schemas.openxmlformats.org/officeDocument/2006/relationships/image" Target="../media/image1957.png"/><Relationship Id="rId380" Type="http://schemas.openxmlformats.org/officeDocument/2006/relationships/customXml" Target="../ink/ink2042.xml"/><Relationship Id="rId240" Type="http://schemas.openxmlformats.org/officeDocument/2006/relationships/customXml" Target="../ink/ink1972.xml"/><Relationship Id="rId35" Type="http://schemas.openxmlformats.org/officeDocument/2006/relationships/image" Target="../media/image1860.png"/><Relationship Id="rId77" Type="http://schemas.openxmlformats.org/officeDocument/2006/relationships/image" Target="../media/image1881.png"/><Relationship Id="rId100" Type="http://schemas.openxmlformats.org/officeDocument/2006/relationships/customXml" Target="../ink/ink1902.xml"/><Relationship Id="rId282" Type="http://schemas.openxmlformats.org/officeDocument/2006/relationships/customXml" Target="../ink/ink1993.xml"/><Relationship Id="rId338" Type="http://schemas.openxmlformats.org/officeDocument/2006/relationships/customXml" Target="../ink/ink2021.xml"/><Relationship Id="rId8" Type="http://schemas.openxmlformats.org/officeDocument/2006/relationships/customXml" Target="../ink/ink1856.xml"/><Relationship Id="rId142" Type="http://schemas.openxmlformats.org/officeDocument/2006/relationships/customXml" Target="../ink/ink1923.xml"/><Relationship Id="rId184" Type="http://schemas.openxmlformats.org/officeDocument/2006/relationships/customXml" Target="../ink/ink1944.xml"/><Relationship Id="rId391" Type="http://schemas.openxmlformats.org/officeDocument/2006/relationships/image" Target="../media/image2038.png"/><Relationship Id="rId251" Type="http://schemas.openxmlformats.org/officeDocument/2006/relationships/image" Target="../media/image1968.png"/><Relationship Id="rId46" Type="http://schemas.openxmlformats.org/officeDocument/2006/relationships/customXml" Target="../ink/ink1875.xml"/><Relationship Id="rId293" Type="http://schemas.openxmlformats.org/officeDocument/2006/relationships/image" Target="../media/image1989.png"/><Relationship Id="rId307" Type="http://schemas.openxmlformats.org/officeDocument/2006/relationships/image" Target="../media/image1996.png"/><Relationship Id="rId349" Type="http://schemas.openxmlformats.org/officeDocument/2006/relationships/image" Target="../media/image2017.png"/><Relationship Id="rId88" Type="http://schemas.openxmlformats.org/officeDocument/2006/relationships/customXml" Target="../ink/ink1896.xml"/><Relationship Id="rId111" Type="http://schemas.openxmlformats.org/officeDocument/2006/relationships/image" Target="../media/image1898.png"/><Relationship Id="rId153" Type="http://schemas.openxmlformats.org/officeDocument/2006/relationships/image" Target="../media/image1919.png"/><Relationship Id="rId195" Type="http://schemas.openxmlformats.org/officeDocument/2006/relationships/image" Target="../media/image1940.png"/><Relationship Id="rId209" Type="http://schemas.openxmlformats.org/officeDocument/2006/relationships/image" Target="../media/image1947.png"/><Relationship Id="rId360" Type="http://schemas.openxmlformats.org/officeDocument/2006/relationships/customXml" Target="../ink/ink2032.xml"/><Relationship Id="rId220" Type="http://schemas.openxmlformats.org/officeDocument/2006/relationships/customXml" Target="../ink/ink1962.xml"/><Relationship Id="rId15" Type="http://schemas.openxmlformats.org/officeDocument/2006/relationships/image" Target="../media/image1850.png"/><Relationship Id="rId57" Type="http://schemas.openxmlformats.org/officeDocument/2006/relationships/image" Target="../media/image1871.png"/><Relationship Id="rId262" Type="http://schemas.openxmlformats.org/officeDocument/2006/relationships/customXml" Target="../ink/ink1983.xml"/><Relationship Id="rId318" Type="http://schemas.openxmlformats.org/officeDocument/2006/relationships/customXml" Target="../ink/ink2011.xml"/><Relationship Id="rId99" Type="http://schemas.openxmlformats.org/officeDocument/2006/relationships/image" Target="../media/image1892.png"/><Relationship Id="rId122" Type="http://schemas.openxmlformats.org/officeDocument/2006/relationships/customXml" Target="../ink/ink1913.xml"/><Relationship Id="rId164" Type="http://schemas.openxmlformats.org/officeDocument/2006/relationships/customXml" Target="../ink/ink1934.xml"/><Relationship Id="rId371" Type="http://schemas.openxmlformats.org/officeDocument/2006/relationships/image" Target="../media/image2028.png"/><Relationship Id="rId26" Type="http://schemas.openxmlformats.org/officeDocument/2006/relationships/customXml" Target="../ink/ink1865.xml"/><Relationship Id="rId231" Type="http://schemas.openxmlformats.org/officeDocument/2006/relationships/image" Target="../media/image1958.png"/><Relationship Id="rId273" Type="http://schemas.openxmlformats.org/officeDocument/2006/relationships/image" Target="../media/image1979.png"/><Relationship Id="rId329" Type="http://schemas.openxmlformats.org/officeDocument/2006/relationships/image" Target="../media/image2007.png"/><Relationship Id="rId68" Type="http://schemas.openxmlformats.org/officeDocument/2006/relationships/customXml" Target="../ink/ink1886.xml"/><Relationship Id="rId133" Type="http://schemas.openxmlformats.org/officeDocument/2006/relationships/image" Target="../media/image1909.png"/><Relationship Id="rId175" Type="http://schemas.openxmlformats.org/officeDocument/2006/relationships/image" Target="../media/image1930.png"/><Relationship Id="rId340" Type="http://schemas.openxmlformats.org/officeDocument/2006/relationships/customXml" Target="../ink/ink2022.xml"/><Relationship Id="rId200" Type="http://schemas.openxmlformats.org/officeDocument/2006/relationships/customXml" Target="../ink/ink1952.xml"/><Relationship Id="rId382" Type="http://schemas.openxmlformats.org/officeDocument/2006/relationships/customXml" Target="../ink/ink2043.xml"/></Relationships>
</file>

<file path=ppt/slides/_rels/slide29.xml.rels><?xml version="1.0" encoding="UTF-8" standalone="yes"?>
<Relationships xmlns="http://schemas.openxmlformats.org/package/2006/relationships"><Relationship Id="rId117" Type="http://schemas.openxmlformats.org/officeDocument/2006/relationships/image" Target="../media/image2098.png"/><Relationship Id="rId21" Type="http://schemas.openxmlformats.org/officeDocument/2006/relationships/image" Target="../media/image2050.png"/><Relationship Id="rId63" Type="http://schemas.openxmlformats.org/officeDocument/2006/relationships/image" Target="../media/image2071.png"/><Relationship Id="rId159" Type="http://schemas.openxmlformats.org/officeDocument/2006/relationships/image" Target="../media/image2119.png"/><Relationship Id="rId170" Type="http://schemas.openxmlformats.org/officeDocument/2006/relationships/customXml" Target="../ink/ink2134.xml"/><Relationship Id="rId226" Type="http://schemas.openxmlformats.org/officeDocument/2006/relationships/customXml" Target="../ink/ink2162.xml"/><Relationship Id="rId268" Type="http://schemas.openxmlformats.org/officeDocument/2006/relationships/customXml" Target="../ink/ink2183.xml"/><Relationship Id="rId32" Type="http://schemas.openxmlformats.org/officeDocument/2006/relationships/customXml" Target="../ink/ink2065.xml"/><Relationship Id="rId74" Type="http://schemas.openxmlformats.org/officeDocument/2006/relationships/customXml" Target="../ink/ink2086.xml"/><Relationship Id="rId128" Type="http://schemas.openxmlformats.org/officeDocument/2006/relationships/customXml" Target="../ink/ink2113.xml"/><Relationship Id="rId5" Type="http://schemas.openxmlformats.org/officeDocument/2006/relationships/image" Target="../media/image2042.png"/><Relationship Id="rId181" Type="http://schemas.openxmlformats.org/officeDocument/2006/relationships/image" Target="../media/image2130.png"/><Relationship Id="rId237" Type="http://schemas.openxmlformats.org/officeDocument/2006/relationships/image" Target="../media/image2158.png"/><Relationship Id="rId279" Type="http://schemas.openxmlformats.org/officeDocument/2006/relationships/image" Target="../media/image2179.png"/><Relationship Id="rId43" Type="http://schemas.openxmlformats.org/officeDocument/2006/relationships/image" Target="../media/image2061.png"/><Relationship Id="rId139" Type="http://schemas.openxmlformats.org/officeDocument/2006/relationships/image" Target="../media/image2109.png"/><Relationship Id="rId85" Type="http://schemas.openxmlformats.org/officeDocument/2006/relationships/image" Target="../media/image2082.png"/><Relationship Id="rId150" Type="http://schemas.openxmlformats.org/officeDocument/2006/relationships/customXml" Target="../ink/ink2124.xml"/><Relationship Id="rId171" Type="http://schemas.openxmlformats.org/officeDocument/2006/relationships/image" Target="../media/image2125.png"/><Relationship Id="rId192" Type="http://schemas.openxmlformats.org/officeDocument/2006/relationships/customXml" Target="../ink/ink2145.xml"/><Relationship Id="rId206" Type="http://schemas.openxmlformats.org/officeDocument/2006/relationships/customXml" Target="../ink/ink2152.xml"/><Relationship Id="rId227" Type="http://schemas.openxmlformats.org/officeDocument/2006/relationships/image" Target="../media/image2153.png"/><Relationship Id="rId248" Type="http://schemas.openxmlformats.org/officeDocument/2006/relationships/customXml" Target="../ink/ink2173.xml"/><Relationship Id="rId269" Type="http://schemas.openxmlformats.org/officeDocument/2006/relationships/image" Target="../media/image2174.png"/><Relationship Id="rId12" Type="http://schemas.openxmlformats.org/officeDocument/2006/relationships/customXml" Target="../ink/ink2055.xml"/><Relationship Id="rId33" Type="http://schemas.openxmlformats.org/officeDocument/2006/relationships/image" Target="../media/image2056.png"/><Relationship Id="rId108" Type="http://schemas.openxmlformats.org/officeDocument/2006/relationships/customXml" Target="../ink/ink2103.xml"/><Relationship Id="rId129" Type="http://schemas.openxmlformats.org/officeDocument/2006/relationships/image" Target="../media/image2104.png"/><Relationship Id="rId280" Type="http://schemas.openxmlformats.org/officeDocument/2006/relationships/customXml" Target="../ink/ink2189.xml"/><Relationship Id="rId54" Type="http://schemas.openxmlformats.org/officeDocument/2006/relationships/customXml" Target="../ink/ink2076.xml"/><Relationship Id="rId75" Type="http://schemas.openxmlformats.org/officeDocument/2006/relationships/image" Target="../media/image2077.png"/><Relationship Id="rId96" Type="http://schemas.openxmlformats.org/officeDocument/2006/relationships/customXml" Target="../ink/ink2097.xml"/><Relationship Id="rId140" Type="http://schemas.openxmlformats.org/officeDocument/2006/relationships/customXml" Target="../ink/ink2119.xml"/><Relationship Id="rId161" Type="http://schemas.openxmlformats.org/officeDocument/2006/relationships/image" Target="../media/image2120.png"/><Relationship Id="rId182" Type="http://schemas.openxmlformats.org/officeDocument/2006/relationships/customXml" Target="../ink/ink2140.xml"/><Relationship Id="rId217" Type="http://schemas.openxmlformats.org/officeDocument/2006/relationships/image" Target="../media/image2148.png"/><Relationship Id="rId6" Type="http://schemas.openxmlformats.org/officeDocument/2006/relationships/customXml" Target="../ink/ink2052.xml"/><Relationship Id="rId238" Type="http://schemas.openxmlformats.org/officeDocument/2006/relationships/customXml" Target="../ink/ink2168.xml"/><Relationship Id="rId259" Type="http://schemas.openxmlformats.org/officeDocument/2006/relationships/image" Target="../media/image2169.png"/><Relationship Id="rId23" Type="http://schemas.openxmlformats.org/officeDocument/2006/relationships/image" Target="../media/image2051.png"/><Relationship Id="rId119" Type="http://schemas.openxmlformats.org/officeDocument/2006/relationships/image" Target="../media/image2099.png"/><Relationship Id="rId270" Type="http://schemas.openxmlformats.org/officeDocument/2006/relationships/customXml" Target="../ink/ink2184.xml"/><Relationship Id="rId44" Type="http://schemas.openxmlformats.org/officeDocument/2006/relationships/customXml" Target="../ink/ink2071.xml"/><Relationship Id="rId65" Type="http://schemas.openxmlformats.org/officeDocument/2006/relationships/image" Target="../media/image2072.png"/><Relationship Id="rId86" Type="http://schemas.openxmlformats.org/officeDocument/2006/relationships/customXml" Target="../ink/ink2092.xml"/><Relationship Id="rId130" Type="http://schemas.openxmlformats.org/officeDocument/2006/relationships/customXml" Target="../ink/ink2114.xml"/><Relationship Id="rId151" Type="http://schemas.openxmlformats.org/officeDocument/2006/relationships/image" Target="../media/image2115.png"/><Relationship Id="rId172" Type="http://schemas.openxmlformats.org/officeDocument/2006/relationships/customXml" Target="../ink/ink2135.xml"/><Relationship Id="rId193" Type="http://schemas.openxmlformats.org/officeDocument/2006/relationships/image" Target="../media/image2136.png"/><Relationship Id="rId207" Type="http://schemas.openxmlformats.org/officeDocument/2006/relationships/image" Target="../media/image2143.png"/><Relationship Id="rId228" Type="http://schemas.openxmlformats.org/officeDocument/2006/relationships/customXml" Target="../ink/ink2163.xml"/><Relationship Id="rId249" Type="http://schemas.openxmlformats.org/officeDocument/2006/relationships/image" Target="../media/image2164.png"/><Relationship Id="rId13" Type="http://schemas.openxmlformats.org/officeDocument/2006/relationships/image" Target="../media/image2046.png"/><Relationship Id="rId109" Type="http://schemas.openxmlformats.org/officeDocument/2006/relationships/image" Target="../media/image2094.png"/><Relationship Id="rId260" Type="http://schemas.openxmlformats.org/officeDocument/2006/relationships/customXml" Target="../ink/ink2179.xml"/><Relationship Id="rId281" Type="http://schemas.openxmlformats.org/officeDocument/2006/relationships/image" Target="../media/image2180.png"/><Relationship Id="rId34" Type="http://schemas.openxmlformats.org/officeDocument/2006/relationships/customXml" Target="../ink/ink2066.xml"/><Relationship Id="rId55" Type="http://schemas.openxmlformats.org/officeDocument/2006/relationships/image" Target="../media/image2067.png"/><Relationship Id="rId76" Type="http://schemas.openxmlformats.org/officeDocument/2006/relationships/customXml" Target="../ink/ink2087.xml"/><Relationship Id="rId97" Type="http://schemas.openxmlformats.org/officeDocument/2006/relationships/image" Target="../media/image2088.png"/><Relationship Id="rId120" Type="http://schemas.openxmlformats.org/officeDocument/2006/relationships/customXml" Target="../ink/ink2109.xml"/><Relationship Id="rId141" Type="http://schemas.openxmlformats.org/officeDocument/2006/relationships/image" Target="../media/image2110.png"/><Relationship Id="rId7" Type="http://schemas.openxmlformats.org/officeDocument/2006/relationships/image" Target="../media/image2043.png"/><Relationship Id="rId162" Type="http://schemas.openxmlformats.org/officeDocument/2006/relationships/customXml" Target="../ink/ink2130.xml"/><Relationship Id="rId183" Type="http://schemas.openxmlformats.org/officeDocument/2006/relationships/image" Target="../media/image2131.png"/><Relationship Id="rId218" Type="http://schemas.openxmlformats.org/officeDocument/2006/relationships/customXml" Target="../ink/ink2158.xml"/><Relationship Id="rId239" Type="http://schemas.openxmlformats.org/officeDocument/2006/relationships/image" Target="../media/image2159.png"/><Relationship Id="rId250" Type="http://schemas.openxmlformats.org/officeDocument/2006/relationships/customXml" Target="../ink/ink2174.xml"/><Relationship Id="rId271" Type="http://schemas.openxmlformats.org/officeDocument/2006/relationships/image" Target="../media/image2175.png"/><Relationship Id="rId24" Type="http://schemas.openxmlformats.org/officeDocument/2006/relationships/customXml" Target="../ink/ink2061.xml"/><Relationship Id="rId45" Type="http://schemas.openxmlformats.org/officeDocument/2006/relationships/image" Target="../media/image2062.png"/><Relationship Id="rId66" Type="http://schemas.openxmlformats.org/officeDocument/2006/relationships/customXml" Target="../ink/ink2082.xml"/><Relationship Id="rId87" Type="http://schemas.openxmlformats.org/officeDocument/2006/relationships/image" Target="../media/image2083.png"/><Relationship Id="rId110" Type="http://schemas.openxmlformats.org/officeDocument/2006/relationships/customXml" Target="../ink/ink2104.xml"/><Relationship Id="rId131" Type="http://schemas.openxmlformats.org/officeDocument/2006/relationships/image" Target="../media/image2105.png"/><Relationship Id="rId152" Type="http://schemas.openxmlformats.org/officeDocument/2006/relationships/customXml" Target="../ink/ink2125.xml"/><Relationship Id="rId173" Type="http://schemas.openxmlformats.org/officeDocument/2006/relationships/image" Target="../media/image2126.png"/><Relationship Id="rId194" Type="http://schemas.openxmlformats.org/officeDocument/2006/relationships/customXml" Target="../ink/ink2146.xml"/><Relationship Id="rId208" Type="http://schemas.openxmlformats.org/officeDocument/2006/relationships/customXml" Target="../ink/ink2153.xml"/><Relationship Id="rId229" Type="http://schemas.openxmlformats.org/officeDocument/2006/relationships/image" Target="../media/image2154.png"/><Relationship Id="rId240" Type="http://schemas.openxmlformats.org/officeDocument/2006/relationships/customXml" Target="../ink/ink2169.xml"/><Relationship Id="rId261" Type="http://schemas.openxmlformats.org/officeDocument/2006/relationships/image" Target="../media/image2170.png"/><Relationship Id="rId14" Type="http://schemas.openxmlformats.org/officeDocument/2006/relationships/customXml" Target="../ink/ink2056.xml"/><Relationship Id="rId35" Type="http://schemas.openxmlformats.org/officeDocument/2006/relationships/image" Target="../media/image2057.png"/><Relationship Id="rId56" Type="http://schemas.openxmlformats.org/officeDocument/2006/relationships/customXml" Target="../ink/ink2077.xml"/><Relationship Id="rId77" Type="http://schemas.openxmlformats.org/officeDocument/2006/relationships/image" Target="../media/image2078.png"/><Relationship Id="rId100" Type="http://schemas.openxmlformats.org/officeDocument/2006/relationships/customXml" Target="../ink/ink2099.xml"/><Relationship Id="rId282" Type="http://schemas.openxmlformats.org/officeDocument/2006/relationships/customXml" Target="../ink/ink2190.xml"/><Relationship Id="rId8" Type="http://schemas.openxmlformats.org/officeDocument/2006/relationships/customXml" Target="../ink/ink2053.xml"/><Relationship Id="rId98" Type="http://schemas.openxmlformats.org/officeDocument/2006/relationships/customXml" Target="../ink/ink2098.xml"/><Relationship Id="rId121" Type="http://schemas.openxmlformats.org/officeDocument/2006/relationships/image" Target="../media/image2100.png"/><Relationship Id="rId142" Type="http://schemas.openxmlformats.org/officeDocument/2006/relationships/customXml" Target="../ink/ink2120.xml"/><Relationship Id="rId163" Type="http://schemas.openxmlformats.org/officeDocument/2006/relationships/image" Target="../media/image2121.png"/><Relationship Id="rId184" Type="http://schemas.openxmlformats.org/officeDocument/2006/relationships/customXml" Target="../ink/ink2141.xml"/><Relationship Id="rId219" Type="http://schemas.openxmlformats.org/officeDocument/2006/relationships/image" Target="../media/image2149.png"/><Relationship Id="rId230" Type="http://schemas.openxmlformats.org/officeDocument/2006/relationships/customXml" Target="../ink/ink2164.xml"/><Relationship Id="rId251" Type="http://schemas.openxmlformats.org/officeDocument/2006/relationships/image" Target="../media/image2165.png"/><Relationship Id="rId25" Type="http://schemas.openxmlformats.org/officeDocument/2006/relationships/image" Target="../media/image2052.png"/><Relationship Id="rId46" Type="http://schemas.openxmlformats.org/officeDocument/2006/relationships/customXml" Target="../ink/ink2072.xml"/><Relationship Id="rId67" Type="http://schemas.openxmlformats.org/officeDocument/2006/relationships/image" Target="../media/image2073.png"/><Relationship Id="rId272" Type="http://schemas.openxmlformats.org/officeDocument/2006/relationships/customXml" Target="../ink/ink2185.xml"/><Relationship Id="rId88" Type="http://schemas.openxmlformats.org/officeDocument/2006/relationships/customXml" Target="../ink/ink2093.xml"/><Relationship Id="rId111" Type="http://schemas.openxmlformats.org/officeDocument/2006/relationships/image" Target="../media/image2095.png"/><Relationship Id="rId132" Type="http://schemas.openxmlformats.org/officeDocument/2006/relationships/customXml" Target="../ink/ink2115.xml"/><Relationship Id="rId153" Type="http://schemas.openxmlformats.org/officeDocument/2006/relationships/image" Target="../media/image2116.png"/><Relationship Id="rId174" Type="http://schemas.openxmlformats.org/officeDocument/2006/relationships/customXml" Target="../ink/ink2136.xml"/><Relationship Id="rId195" Type="http://schemas.openxmlformats.org/officeDocument/2006/relationships/image" Target="../media/image2137.png"/><Relationship Id="rId209" Type="http://schemas.openxmlformats.org/officeDocument/2006/relationships/image" Target="../media/image2144.png"/><Relationship Id="rId220" Type="http://schemas.openxmlformats.org/officeDocument/2006/relationships/customXml" Target="../ink/ink2159.xml"/><Relationship Id="rId241" Type="http://schemas.openxmlformats.org/officeDocument/2006/relationships/image" Target="../media/image2160.png"/><Relationship Id="rId15" Type="http://schemas.openxmlformats.org/officeDocument/2006/relationships/image" Target="../media/image2047.png"/><Relationship Id="rId36" Type="http://schemas.openxmlformats.org/officeDocument/2006/relationships/customXml" Target="../ink/ink2067.xml"/><Relationship Id="rId57" Type="http://schemas.openxmlformats.org/officeDocument/2006/relationships/image" Target="../media/image2068.png"/><Relationship Id="rId262" Type="http://schemas.openxmlformats.org/officeDocument/2006/relationships/customXml" Target="../ink/ink2180.xml"/><Relationship Id="rId283" Type="http://schemas.openxmlformats.org/officeDocument/2006/relationships/image" Target="../media/image2181.png"/><Relationship Id="rId78" Type="http://schemas.openxmlformats.org/officeDocument/2006/relationships/customXml" Target="../ink/ink2088.xml"/><Relationship Id="rId99" Type="http://schemas.openxmlformats.org/officeDocument/2006/relationships/image" Target="../media/image2089.png"/><Relationship Id="rId101" Type="http://schemas.openxmlformats.org/officeDocument/2006/relationships/image" Target="../media/image2090.png"/><Relationship Id="rId122" Type="http://schemas.openxmlformats.org/officeDocument/2006/relationships/customXml" Target="../ink/ink2110.xml"/><Relationship Id="rId143" Type="http://schemas.openxmlformats.org/officeDocument/2006/relationships/image" Target="../media/image2111.png"/><Relationship Id="rId164" Type="http://schemas.openxmlformats.org/officeDocument/2006/relationships/customXml" Target="../ink/ink2131.xml"/><Relationship Id="rId185" Type="http://schemas.openxmlformats.org/officeDocument/2006/relationships/image" Target="../media/image2132.png"/><Relationship Id="rId9" Type="http://schemas.openxmlformats.org/officeDocument/2006/relationships/image" Target="../media/image2044.png"/><Relationship Id="rId210" Type="http://schemas.openxmlformats.org/officeDocument/2006/relationships/customXml" Target="../ink/ink2154.xml"/><Relationship Id="rId26" Type="http://schemas.openxmlformats.org/officeDocument/2006/relationships/customXml" Target="../ink/ink2062.xml"/><Relationship Id="rId231" Type="http://schemas.openxmlformats.org/officeDocument/2006/relationships/image" Target="../media/image2155.png"/><Relationship Id="rId252" Type="http://schemas.openxmlformats.org/officeDocument/2006/relationships/customXml" Target="../ink/ink2175.xml"/><Relationship Id="rId273" Type="http://schemas.openxmlformats.org/officeDocument/2006/relationships/image" Target="../media/image2176.png"/><Relationship Id="rId47" Type="http://schemas.openxmlformats.org/officeDocument/2006/relationships/image" Target="../media/image2063.png"/><Relationship Id="rId68" Type="http://schemas.openxmlformats.org/officeDocument/2006/relationships/customXml" Target="../ink/ink2083.xml"/><Relationship Id="rId89" Type="http://schemas.openxmlformats.org/officeDocument/2006/relationships/image" Target="../media/image2084.png"/><Relationship Id="rId112" Type="http://schemas.openxmlformats.org/officeDocument/2006/relationships/customXml" Target="../ink/ink2105.xml"/><Relationship Id="rId133" Type="http://schemas.openxmlformats.org/officeDocument/2006/relationships/image" Target="../media/image2106.png"/><Relationship Id="rId154" Type="http://schemas.openxmlformats.org/officeDocument/2006/relationships/customXml" Target="../ink/ink2126.xml"/><Relationship Id="rId175" Type="http://schemas.openxmlformats.org/officeDocument/2006/relationships/image" Target="../media/image2127.png"/><Relationship Id="rId196" Type="http://schemas.openxmlformats.org/officeDocument/2006/relationships/customXml" Target="../ink/ink2147.xml"/><Relationship Id="rId200" Type="http://schemas.openxmlformats.org/officeDocument/2006/relationships/customXml" Target="../ink/ink2149.xml"/><Relationship Id="rId16" Type="http://schemas.openxmlformats.org/officeDocument/2006/relationships/customXml" Target="../ink/ink2057.xml"/><Relationship Id="rId221" Type="http://schemas.openxmlformats.org/officeDocument/2006/relationships/image" Target="../media/image2150.png"/><Relationship Id="rId242" Type="http://schemas.openxmlformats.org/officeDocument/2006/relationships/customXml" Target="../ink/ink2170.xml"/><Relationship Id="rId263" Type="http://schemas.openxmlformats.org/officeDocument/2006/relationships/image" Target="../media/image2171.png"/><Relationship Id="rId284" Type="http://schemas.openxmlformats.org/officeDocument/2006/relationships/customXml" Target="../ink/ink2191.xml"/><Relationship Id="rId37" Type="http://schemas.openxmlformats.org/officeDocument/2006/relationships/image" Target="../media/image2058.png"/><Relationship Id="rId58" Type="http://schemas.openxmlformats.org/officeDocument/2006/relationships/customXml" Target="../ink/ink2078.xml"/><Relationship Id="rId79" Type="http://schemas.openxmlformats.org/officeDocument/2006/relationships/image" Target="../media/image2079.png"/><Relationship Id="rId102" Type="http://schemas.openxmlformats.org/officeDocument/2006/relationships/customXml" Target="../ink/ink2100.xml"/><Relationship Id="rId123" Type="http://schemas.openxmlformats.org/officeDocument/2006/relationships/image" Target="../media/image2101.png"/><Relationship Id="rId144" Type="http://schemas.openxmlformats.org/officeDocument/2006/relationships/customXml" Target="../ink/ink2121.xml"/><Relationship Id="rId90" Type="http://schemas.openxmlformats.org/officeDocument/2006/relationships/customXml" Target="../ink/ink2094.xml"/><Relationship Id="rId165" Type="http://schemas.openxmlformats.org/officeDocument/2006/relationships/image" Target="../media/image2122.png"/><Relationship Id="rId186" Type="http://schemas.openxmlformats.org/officeDocument/2006/relationships/customXml" Target="../ink/ink2142.xml"/><Relationship Id="rId211" Type="http://schemas.openxmlformats.org/officeDocument/2006/relationships/image" Target="../media/image2145.png"/><Relationship Id="rId232" Type="http://schemas.openxmlformats.org/officeDocument/2006/relationships/customXml" Target="../ink/ink2165.xml"/><Relationship Id="rId253" Type="http://schemas.openxmlformats.org/officeDocument/2006/relationships/image" Target="../media/image2166.png"/><Relationship Id="rId274" Type="http://schemas.openxmlformats.org/officeDocument/2006/relationships/customXml" Target="../ink/ink2186.xml"/><Relationship Id="rId27" Type="http://schemas.openxmlformats.org/officeDocument/2006/relationships/image" Target="../media/image2053.png"/><Relationship Id="rId48" Type="http://schemas.openxmlformats.org/officeDocument/2006/relationships/customXml" Target="../ink/ink2073.xml"/><Relationship Id="rId69" Type="http://schemas.openxmlformats.org/officeDocument/2006/relationships/image" Target="../media/image2074.png"/><Relationship Id="rId113" Type="http://schemas.openxmlformats.org/officeDocument/2006/relationships/image" Target="../media/image2096.png"/><Relationship Id="rId134" Type="http://schemas.openxmlformats.org/officeDocument/2006/relationships/customXml" Target="../ink/ink2116.xml"/><Relationship Id="rId80" Type="http://schemas.openxmlformats.org/officeDocument/2006/relationships/customXml" Target="../ink/ink2089.xml"/><Relationship Id="rId155" Type="http://schemas.openxmlformats.org/officeDocument/2006/relationships/image" Target="../media/image2117.png"/><Relationship Id="rId176" Type="http://schemas.openxmlformats.org/officeDocument/2006/relationships/customXml" Target="../ink/ink2137.xml"/><Relationship Id="rId197" Type="http://schemas.openxmlformats.org/officeDocument/2006/relationships/image" Target="../media/image2138.png"/><Relationship Id="rId201" Type="http://schemas.openxmlformats.org/officeDocument/2006/relationships/image" Target="../media/image2140.png"/><Relationship Id="rId222" Type="http://schemas.openxmlformats.org/officeDocument/2006/relationships/customXml" Target="../ink/ink2160.xml"/><Relationship Id="rId243" Type="http://schemas.openxmlformats.org/officeDocument/2006/relationships/image" Target="../media/image2161.png"/><Relationship Id="rId264" Type="http://schemas.openxmlformats.org/officeDocument/2006/relationships/customXml" Target="../ink/ink2181.xml"/><Relationship Id="rId285" Type="http://schemas.openxmlformats.org/officeDocument/2006/relationships/image" Target="../media/image2182.png"/><Relationship Id="rId17" Type="http://schemas.openxmlformats.org/officeDocument/2006/relationships/image" Target="../media/image2048.png"/><Relationship Id="rId38" Type="http://schemas.openxmlformats.org/officeDocument/2006/relationships/customXml" Target="../ink/ink2068.xml"/><Relationship Id="rId59" Type="http://schemas.openxmlformats.org/officeDocument/2006/relationships/image" Target="../media/image2069.png"/><Relationship Id="rId103" Type="http://schemas.openxmlformats.org/officeDocument/2006/relationships/image" Target="../media/image2091.png"/><Relationship Id="rId124" Type="http://schemas.openxmlformats.org/officeDocument/2006/relationships/customXml" Target="../ink/ink2111.xml"/><Relationship Id="rId70" Type="http://schemas.openxmlformats.org/officeDocument/2006/relationships/customXml" Target="../ink/ink2084.xml"/><Relationship Id="rId91" Type="http://schemas.openxmlformats.org/officeDocument/2006/relationships/image" Target="../media/image2085.png"/><Relationship Id="rId145" Type="http://schemas.openxmlformats.org/officeDocument/2006/relationships/image" Target="../media/image2112.png"/><Relationship Id="rId166" Type="http://schemas.openxmlformats.org/officeDocument/2006/relationships/customXml" Target="../ink/ink2132.xml"/><Relationship Id="rId187" Type="http://schemas.openxmlformats.org/officeDocument/2006/relationships/image" Target="../media/image2133.png"/><Relationship Id="rId1" Type="http://schemas.openxmlformats.org/officeDocument/2006/relationships/slideLayout" Target="../slideLayouts/slideLayout13.xml"/><Relationship Id="rId212" Type="http://schemas.openxmlformats.org/officeDocument/2006/relationships/customXml" Target="../ink/ink2155.xml"/><Relationship Id="rId233" Type="http://schemas.openxmlformats.org/officeDocument/2006/relationships/image" Target="../media/image2156.png"/><Relationship Id="rId254" Type="http://schemas.openxmlformats.org/officeDocument/2006/relationships/customXml" Target="../ink/ink2176.xml"/><Relationship Id="rId28" Type="http://schemas.openxmlformats.org/officeDocument/2006/relationships/customXml" Target="../ink/ink2063.xml"/><Relationship Id="rId49" Type="http://schemas.openxmlformats.org/officeDocument/2006/relationships/image" Target="../media/image2064.png"/><Relationship Id="rId114" Type="http://schemas.openxmlformats.org/officeDocument/2006/relationships/customXml" Target="../ink/ink2106.xml"/><Relationship Id="rId275" Type="http://schemas.openxmlformats.org/officeDocument/2006/relationships/image" Target="../media/image2177.png"/><Relationship Id="rId60" Type="http://schemas.openxmlformats.org/officeDocument/2006/relationships/customXml" Target="../ink/ink2079.xml"/><Relationship Id="rId81" Type="http://schemas.openxmlformats.org/officeDocument/2006/relationships/image" Target="../media/image2080.png"/><Relationship Id="rId135" Type="http://schemas.openxmlformats.org/officeDocument/2006/relationships/image" Target="../media/image2107.png"/><Relationship Id="rId156" Type="http://schemas.openxmlformats.org/officeDocument/2006/relationships/customXml" Target="../ink/ink2127.xml"/><Relationship Id="rId177" Type="http://schemas.openxmlformats.org/officeDocument/2006/relationships/image" Target="../media/image2128.png"/><Relationship Id="rId198" Type="http://schemas.openxmlformats.org/officeDocument/2006/relationships/customXml" Target="../ink/ink2148.xml"/><Relationship Id="rId202" Type="http://schemas.openxmlformats.org/officeDocument/2006/relationships/customXml" Target="../ink/ink2150.xml"/><Relationship Id="rId223" Type="http://schemas.openxmlformats.org/officeDocument/2006/relationships/image" Target="../media/image2151.png"/><Relationship Id="rId244" Type="http://schemas.openxmlformats.org/officeDocument/2006/relationships/customXml" Target="../ink/ink2171.xml"/><Relationship Id="rId18" Type="http://schemas.openxmlformats.org/officeDocument/2006/relationships/customXml" Target="../ink/ink2058.xml"/><Relationship Id="rId39" Type="http://schemas.openxmlformats.org/officeDocument/2006/relationships/image" Target="../media/image2059.png"/><Relationship Id="rId265" Type="http://schemas.openxmlformats.org/officeDocument/2006/relationships/image" Target="../media/image2172.png"/><Relationship Id="rId286" Type="http://schemas.openxmlformats.org/officeDocument/2006/relationships/customXml" Target="../ink/ink2192.xml"/><Relationship Id="rId50" Type="http://schemas.openxmlformats.org/officeDocument/2006/relationships/customXml" Target="../ink/ink2074.xml"/><Relationship Id="rId104" Type="http://schemas.openxmlformats.org/officeDocument/2006/relationships/customXml" Target="../ink/ink2101.xml"/><Relationship Id="rId125" Type="http://schemas.openxmlformats.org/officeDocument/2006/relationships/image" Target="../media/image2102.png"/><Relationship Id="rId146" Type="http://schemas.openxmlformats.org/officeDocument/2006/relationships/customXml" Target="../ink/ink2122.xml"/><Relationship Id="rId167" Type="http://schemas.openxmlformats.org/officeDocument/2006/relationships/image" Target="../media/image2123.png"/><Relationship Id="rId188" Type="http://schemas.openxmlformats.org/officeDocument/2006/relationships/customXml" Target="../ink/ink2143.xml"/><Relationship Id="rId71" Type="http://schemas.openxmlformats.org/officeDocument/2006/relationships/image" Target="../media/image2075.png"/><Relationship Id="rId92" Type="http://schemas.openxmlformats.org/officeDocument/2006/relationships/customXml" Target="../ink/ink2095.xml"/><Relationship Id="rId213" Type="http://schemas.openxmlformats.org/officeDocument/2006/relationships/image" Target="../media/image2146.png"/><Relationship Id="rId234" Type="http://schemas.openxmlformats.org/officeDocument/2006/relationships/customXml" Target="../ink/ink2166.xml"/><Relationship Id="rId2" Type="http://schemas.openxmlformats.org/officeDocument/2006/relationships/customXml" Target="../ink/ink2050.xml"/><Relationship Id="rId29" Type="http://schemas.openxmlformats.org/officeDocument/2006/relationships/image" Target="../media/image2054.png"/><Relationship Id="rId255" Type="http://schemas.openxmlformats.org/officeDocument/2006/relationships/image" Target="../media/image2167.png"/><Relationship Id="rId276" Type="http://schemas.openxmlformats.org/officeDocument/2006/relationships/customXml" Target="../ink/ink2187.xml"/><Relationship Id="rId40" Type="http://schemas.openxmlformats.org/officeDocument/2006/relationships/customXml" Target="../ink/ink2069.xml"/><Relationship Id="rId115" Type="http://schemas.openxmlformats.org/officeDocument/2006/relationships/image" Target="../media/image2097.png"/><Relationship Id="rId136" Type="http://schemas.openxmlformats.org/officeDocument/2006/relationships/customXml" Target="../ink/ink2117.xml"/><Relationship Id="rId157" Type="http://schemas.openxmlformats.org/officeDocument/2006/relationships/image" Target="../media/image2118.png"/><Relationship Id="rId178" Type="http://schemas.openxmlformats.org/officeDocument/2006/relationships/customXml" Target="../ink/ink2138.xml"/><Relationship Id="rId61" Type="http://schemas.openxmlformats.org/officeDocument/2006/relationships/image" Target="../media/image2070.png"/><Relationship Id="rId82" Type="http://schemas.openxmlformats.org/officeDocument/2006/relationships/customXml" Target="../ink/ink2090.xml"/><Relationship Id="rId199" Type="http://schemas.openxmlformats.org/officeDocument/2006/relationships/image" Target="../media/image2139.png"/><Relationship Id="rId203" Type="http://schemas.openxmlformats.org/officeDocument/2006/relationships/image" Target="../media/image2141.png"/><Relationship Id="rId19" Type="http://schemas.openxmlformats.org/officeDocument/2006/relationships/image" Target="../media/image2049.png"/><Relationship Id="rId224" Type="http://schemas.openxmlformats.org/officeDocument/2006/relationships/customXml" Target="../ink/ink2161.xml"/><Relationship Id="rId245" Type="http://schemas.openxmlformats.org/officeDocument/2006/relationships/image" Target="../media/image2162.png"/><Relationship Id="rId266" Type="http://schemas.openxmlformats.org/officeDocument/2006/relationships/customXml" Target="../ink/ink2182.xml"/><Relationship Id="rId287" Type="http://schemas.openxmlformats.org/officeDocument/2006/relationships/image" Target="../media/image2183.png"/><Relationship Id="rId30" Type="http://schemas.openxmlformats.org/officeDocument/2006/relationships/customXml" Target="../ink/ink2064.xml"/><Relationship Id="rId105" Type="http://schemas.openxmlformats.org/officeDocument/2006/relationships/image" Target="../media/image2092.png"/><Relationship Id="rId126" Type="http://schemas.openxmlformats.org/officeDocument/2006/relationships/customXml" Target="../ink/ink2112.xml"/><Relationship Id="rId147" Type="http://schemas.openxmlformats.org/officeDocument/2006/relationships/image" Target="../media/image2113.png"/><Relationship Id="rId168" Type="http://schemas.openxmlformats.org/officeDocument/2006/relationships/customXml" Target="../ink/ink2133.xml"/><Relationship Id="rId51" Type="http://schemas.openxmlformats.org/officeDocument/2006/relationships/image" Target="../media/image2065.png"/><Relationship Id="rId72" Type="http://schemas.openxmlformats.org/officeDocument/2006/relationships/customXml" Target="../ink/ink2085.xml"/><Relationship Id="rId93" Type="http://schemas.openxmlformats.org/officeDocument/2006/relationships/image" Target="../media/image2086.png"/><Relationship Id="rId189" Type="http://schemas.openxmlformats.org/officeDocument/2006/relationships/image" Target="../media/image2134.png"/><Relationship Id="rId3" Type="http://schemas.openxmlformats.org/officeDocument/2006/relationships/image" Target="../media/image2041.png"/><Relationship Id="rId214" Type="http://schemas.openxmlformats.org/officeDocument/2006/relationships/customXml" Target="../ink/ink2156.xml"/><Relationship Id="rId235" Type="http://schemas.openxmlformats.org/officeDocument/2006/relationships/image" Target="../media/image2157.png"/><Relationship Id="rId256" Type="http://schemas.openxmlformats.org/officeDocument/2006/relationships/customXml" Target="../ink/ink2177.xml"/><Relationship Id="rId277" Type="http://schemas.openxmlformats.org/officeDocument/2006/relationships/image" Target="../media/image2178.png"/><Relationship Id="rId116" Type="http://schemas.openxmlformats.org/officeDocument/2006/relationships/customXml" Target="../ink/ink2107.xml"/><Relationship Id="rId137" Type="http://schemas.openxmlformats.org/officeDocument/2006/relationships/image" Target="../media/image2108.png"/><Relationship Id="rId158" Type="http://schemas.openxmlformats.org/officeDocument/2006/relationships/customXml" Target="../ink/ink2128.xml"/><Relationship Id="rId20" Type="http://schemas.openxmlformats.org/officeDocument/2006/relationships/customXml" Target="../ink/ink2059.xml"/><Relationship Id="rId41" Type="http://schemas.openxmlformats.org/officeDocument/2006/relationships/image" Target="../media/image2060.png"/><Relationship Id="rId62" Type="http://schemas.openxmlformats.org/officeDocument/2006/relationships/customXml" Target="../ink/ink2080.xml"/><Relationship Id="rId83" Type="http://schemas.openxmlformats.org/officeDocument/2006/relationships/image" Target="../media/image2081.png"/><Relationship Id="rId179" Type="http://schemas.openxmlformats.org/officeDocument/2006/relationships/image" Target="../media/image2129.png"/><Relationship Id="rId190" Type="http://schemas.openxmlformats.org/officeDocument/2006/relationships/customXml" Target="../ink/ink2144.xml"/><Relationship Id="rId204" Type="http://schemas.openxmlformats.org/officeDocument/2006/relationships/customXml" Target="../ink/ink2151.xml"/><Relationship Id="rId225" Type="http://schemas.openxmlformats.org/officeDocument/2006/relationships/image" Target="../media/image2152.png"/><Relationship Id="rId246" Type="http://schemas.openxmlformats.org/officeDocument/2006/relationships/customXml" Target="../ink/ink2172.xml"/><Relationship Id="rId267" Type="http://schemas.openxmlformats.org/officeDocument/2006/relationships/image" Target="../media/image2173.png"/><Relationship Id="rId106" Type="http://schemas.openxmlformats.org/officeDocument/2006/relationships/customXml" Target="../ink/ink2102.xml"/><Relationship Id="rId127" Type="http://schemas.openxmlformats.org/officeDocument/2006/relationships/image" Target="../media/image2103.png"/><Relationship Id="rId10" Type="http://schemas.openxmlformats.org/officeDocument/2006/relationships/customXml" Target="../ink/ink2054.xml"/><Relationship Id="rId31" Type="http://schemas.openxmlformats.org/officeDocument/2006/relationships/image" Target="../media/image2055.png"/><Relationship Id="rId52" Type="http://schemas.openxmlformats.org/officeDocument/2006/relationships/customXml" Target="../ink/ink2075.xml"/><Relationship Id="rId73" Type="http://schemas.openxmlformats.org/officeDocument/2006/relationships/image" Target="../media/image2076.png"/><Relationship Id="rId94" Type="http://schemas.openxmlformats.org/officeDocument/2006/relationships/customXml" Target="../ink/ink2096.xml"/><Relationship Id="rId148" Type="http://schemas.openxmlformats.org/officeDocument/2006/relationships/customXml" Target="../ink/ink2123.xml"/><Relationship Id="rId169" Type="http://schemas.openxmlformats.org/officeDocument/2006/relationships/image" Target="../media/image2124.png"/><Relationship Id="rId4" Type="http://schemas.openxmlformats.org/officeDocument/2006/relationships/customXml" Target="../ink/ink2051.xml"/><Relationship Id="rId180" Type="http://schemas.openxmlformats.org/officeDocument/2006/relationships/customXml" Target="../ink/ink2139.xml"/><Relationship Id="rId215" Type="http://schemas.openxmlformats.org/officeDocument/2006/relationships/image" Target="../media/image2147.png"/><Relationship Id="rId236" Type="http://schemas.openxmlformats.org/officeDocument/2006/relationships/customXml" Target="../ink/ink2167.xml"/><Relationship Id="rId257" Type="http://schemas.openxmlformats.org/officeDocument/2006/relationships/image" Target="../media/image2168.png"/><Relationship Id="rId278" Type="http://schemas.openxmlformats.org/officeDocument/2006/relationships/customXml" Target="../ink/ink2188.xml"/><Relationship Id="rId42" Type="http://schemas.openxmlformats.org/officeDocument/2006/relationships/customXml" Target="../ink/ink2070.xml"/><Relationship Id="rId84" Type="http://schemas.openxmlformats.org/officeDocument/2006/relationships/customXml" Target="../ink/ink2091.xml"/><Relationship Id="rId138" Type="http://schemas.openxmlformats.org/officeDocument/2006/relationships/customXml" Target="../ink/ink2118.xml"/><Relationship Id="rId191" Type="http://schemas.openxmlformats.org/officeDocument/2006/relationships/image" Target="../media/image2135.png"/><Relationship Id="rId205" Type="http://schemas.openxmlformats.org/officeDocument/2006/relationships/image" Target="../media/image2142.png"/><Relationship Id="rId247" Type="http://schemas.openxmlformats.org/officeDocument/2006/relationships/image" Target="../media/image2163.png"/><Relationship Id="rId107" Type="http://schemas.openxmlformats.org/officeDocument/2006/relationships/image" Target="../media/image2093.png"/><Relationship Id="rId11" Type="http://schemas.openxmlformats.org/officeDocument/2006/relationships/image" Target="../media/image2045.png"/><Relationship Id="rId53" Type="http://schemas.openxmlformats.org/officeDocument/2006/relationships/image" Target="../media/image2066.png"/><Relationship Id="rId149" Type="http://schemas.openxmlformats.org/officeDocument/2006/relationships/image" Target="../media/image2114.png"/><Relationship Id="rId95" Type="http://schemas.openxmlformats.org/officeDocument/2006/relationships/image" Target="../media/image2087.png"/><Relationship Id="rId160" Type="http://schemas.openxmlformats.org/officeDocument/2006/relationships/customXml" Target="../ink/ink2129.xml"/><Relationship Id="rId216" Type="http://schemas.openxmlformats.org/officeDocument/2006/relationships/customXml" Target="../ink/ink2157.xml"/><Relationship Id="rId258" Type="http://schemas.openxmlformats.org/officeDocument/2006/relationships/customXml" Target="../ink/ink2178.xml"/><Relationship Id="rId22" Type="http://schemas.openxmlformats.org/officeDocument/2006/relationships/customXml" Target="../ink/ink2060.xml"/><Relationship Id="rId64" Type="http://schemas.openxmlformats.org/officeDocument/2006/relationships/customXml" Target="../ink/ink2081.xml"/><Relationship Id="rId118" Type="http://schemas.openxmlformats.org/officeDocument/2006/relationships/customXml" Target="../ink/ink2108.xml"/></Relationships>
</file>

<file path=ppt/slides/_rels/slide3.xml.rels><?xml version="1.0" encoding="UTF-8" standalone="yes"?>
<Relationships xmlns="http://schemas.openxmlformats.org/package/2006/relationships"><Relationship Id="rId117" Type="http://schemas.openxmlformats.org/officeDocument/2006/relationships/image" Target="../media/image372.png"/><Relationship Id="rId299" Type="http://schemas.openxmlformats.org/officeDocument/2006/relationships/image" Target="../media/image462.png"/><Relationship Id="rId21" Type="http://schemas.openxmlformats.org/officeDocument/2006/relationships/image" Target="../media/image324.png"/><Relationship Id="rId63" Type="http://schemas.openxmlformats.org/officeDocument/2006/relationships/image" Target="../media/image345.png"/><Relationship Id="rId159" Type="http://schemas.openxmlformats.org/officeDocument/2006/relationships/image" Target="../media/image393.png"/><Relationship Id="rId324" Type="http://schemas.openxmlformats.org/officeDocument/2006/relationships/customXml" Target="../ink/ink475.xml"/><Relationship Id="rId366" Type="http://schemas.openxmlformats.org/officeDocument/2006/relationships/customXml" Target="../ink/ink496.xml"/><Relationship Id="rId170" Type="http://schemas.openxmlformats.org/officeDocument/2006/relationships/customXml" Target="../ink/ink398.xml"/><Relationship Id="rId226" Type="http://schemas.openxmlformats.org/officeDocument/2006/relationships/customXml" Target="../ink/ink426.xml"/><Relationship Id="rId433" Type="http://schemas.openxmlformats.org/officeDocument/2006/relationships/image" Target="../media/image529.png"/><Relationship Id="rId268" Type="http://schemas.openxmlformats.org/officeDocument/2006/relationships/customXml" Target="../ink/ink447.xml"/><Relationship Id="rId475" Type="http://schemas.openxmlformats.org/officeDocument/2006/relationships/image" Target="../media/image550.png"/><Relationship Id="rId32" Type="http://schemas.openxmlformats.org/officeDocument/2006/relationships/customXml" Target="../ink/ink329.xml"/><Relationship Id="rId74" Type="http://schemas.openxmlformats.org/officeDocument/2006/relationships/customXml" Target="../ink/ink350.xml"/><Relationship Id="rId128" Type="http://schemas.openxmlformats.org/officeDocument/2006/relationships/customXml" Target="../ink/ink377.xml"/><Relationship Id="rId335" Type="http://schemas.openxmlformats.org/officeDocument/2006/relationships/image" Target="../media/image480.png"/><Relationship Id="rId377" Type="http://schemas.openxmlformats.org/officeDocument/2006/relationships/image" Target="../media/image501.png"/><Relationship Id="rId5" Type="http://schemas.openxmlformats.org/officeDocument/2006/relationships/image" Target="../media/image316.png"/><Relationship Id="rId181" Type="http://schemas.openxmlformats.org/officeDocument/2006/relationships/image" Target="../media/image404.png"/><Relationship Id="rId237" Type="http://schemas.openxmlformats.org/officeDocument/2006/relationships/image" Target="../media/image432.png"/><Relationship Id="rId402" Type="http://schemas.openxmlformats.org/officeDocument/2006/relationships/customXml" Target="../ink/ink514.xml"/><Relationship Id="rId279" Type="http://schemas.openxmlformats.org/officeDocument/2006/relationships/image" Target="../media/image452.png"/><Relationship Id="rId444" Type="http://schemas.openxmlformats.org/officeDocument/2006/relationships/customXml" Target="../ink/ink535.xml"/><Relationship Id="rId43" Type="http://schemas.openxmlformats.org/officeDocument/2006/relationships/image" Target="../media/image335.png"/><Relationship Id="rId139" Type="http://schemas.openxmlformats.org/officeDocument/2006/relationships/image" Target="../media/image383.png"/><Relationship Id="rId290" Type="http://schemas.openxmlformats.org/officeDocument/2006/relationships/customXml" Target="../ink/ink458.xml"/><Relationship Id="rId304" Type="http://schemas.openxmlformats.org/officeDocument/2006/relationships/customXml" Target="../ink/ink465.xml"/><Relationship Id="rId346" Type="http://schemas.openxmlformats.org/officeDocument/2006/relationships/customXml" Target="../ink/ink486.xml"/><Relationship Id="rId388" Type="http://schemas.openxmlformats.org/officeDocument/2006/relationships/customXml" Target="../ink/ink507.xml"/><Relationship Id="rId85" Type="http://schemas.openxmlformats.org/officeDocument/2006/relationships/image" Target="../media/image356.png"/><Relationship Id="rId150" Type="http://schemas.openxmlformats.org/officeDocument/2006/relationships/customXml" Target="../ink/ink388.xml"/><Relationship Id="rId192" Type="http://schemas.openxmlformats.org/officeDocument/2006/relationships/customXml" Target="../ink/ink409.xml"/><Relationship Id="rId206" Type="http://schemas.openxmlformats.org/officeDocument/2006/relationships/customXml" Target="../ink/ink416.xml"/><Relationship Id="rId413" Type="http://schemas.openxmlformats.org/officeDocument/2006/relationships/image" Target="../media/image519.png"/><Relationship Id="rId248" Type="http://schemas.openxmlformats.org/officeDocument/2006/relationships/customXml" Target="../ink/ink437.xml"/><Relationship Id="rId455" Type="http://schemas.openxmlformats.org/officeDocument/2006/relationships/image" Target="../media/image540.png"/><Relationship Id="rId12" Type="http://schemas.openxmlformats.org/officeDocument/2006/relationships/customXml" Target="../ink/ink319.xml"/><Relationship Id="rId108" Type="http://schemas.openxmlformats.org/officeDocument/2006/relationships/customXml" Target="../ink/ink367.xml"/><Relationship Id="rId315" Type="http://schemas.openxmlformats.org/officeDocument/2006/relationships/image" Target="../media/image470.png"/><Relationship Id="rId357" Type="http://schemas.openxmlformats.org/officeDocument/2006/relationships/image" Target="../media/image491.png"/><Relationship Id="rId54" Type="http://schemas.openxmlformats.org/officeDocument/2006/relationships/customXml" Target="../ink/ink340.xml"/><Relationship Id="rId96" Type="http://schemas.openxmlformats.org/officeDocument/2006/relationships/customXml" Target="../ink/ink361.xml"/><Relationship Id="rId161" Type="http://schemas.openxmlformats.org/officeDocument/2006/relationships/image" Target="../media/image394.png"/><Relationship Id="rId217" Type="http://schemas.openxmlformats.org/officeDocument/2006/relationships/image" Target="../media/image422.png"/><Relationship Id="rId399" Type="http://schemas.openxmlformats.org/officeDocument/2006/relationships/image" Target="../media/image512.png"/><Relationship Id="rId259" Type="http://schemas.openxmlformats.org/officeDocument/2006/relationships/image" Target="../media/image443.png"/><Relationship Id="rId424" Type="http://schemas.openxmlformats.org/officeDocument/2006/relationships/customXml" Target="../ink/ink525.xml"/><Relationship Id="rId466" Type="http://schemas.openxmlformats.org/officeDocument/2006/relationships/customXml" Target="../ink/ink546.xml"/><Relationship Id="rId23" Type="http://schemas.openxmlformats.org/officeDocument/2006/relationships/image" Target="../media/image325.png"/><Relationship Id="rId119" Type="http://schemas.openxmlformats.org/officeDocument/2006/relationships/image" Target="../media/image373.png"/><Relationship Id="rId270" Type="http://schemas.openxmlformats.org/officeDocument/2006/relationships/customXml" Target="../ink/ink448.xml"/><Relationship Id="rId326" Type="http://schemas.openxmlformats.org/officeDocument/2006/relationships/customXml" Target="../ink/ink476.xml"/><Relationship Id="rId65" Type="http://schemas.openxmlformats.org/officeDocument/2006/relationships/image" Target="../media/image346.png"/><Relationship Id="rId130" Type="http://schemas.openxmlformats.org/officeDocument/2006/relationships/customXml" Target="../ink/ink378.xml"/><Relationship Id="rId368" Type="http://schemas.openxmlformats.org/officeDocument/2006/relationships/customXml" Target="../ink/ink497.xml"/><Relationship Id="rId172" Type="http://schemas.openxmlformats.org/officeDocument/2006/relationships/customXml" Target="../ink/ink399.xml"/><Relationship Id="rId228" Type="http://schemas.openxmlformats.org/officeDocument/2006/relationships/customXml" Target="../ink/ink427.xml"/><Relationship Id="rId435" Type="http://schemas.openxmlformats.org/officeDocument/2006/relationships/image" Target="../media/image530.png"/><Relationship Id="rId477" Type="http://schemas.openxmlformats.org/officeDocument/2006/relationships/image" Target="../media/image551.png"/><Relationship Id="rId281" Type="http://schemas.openxmlformats.org/officeDocument/2006/relationships/image" Target="../media/image453.png"/><Relationship Id="rId337" Type="http://schemas.openxmlformats.org/officeDocument/2006/relationships/image" Target="../media/image481.png"/><Relationship Id="rId34" Type="http://schemas.openxmlformats.org/officeDocument/2006/relationships/customXml" Target="../ink/ink330.xml"/><Relationship Id="rId76" Type="http://schemas.openxmlformats.org/officeDocument/2006/relationships/customXml" Target="../ink/ink351.xml"/><Relationship Id="rId141" Type="http://schemas.openxmlformats.org/officeDocument/2006/relationships/image" Target="../media/image384.png"/><Relationship Id="rId379" Type="http://schemas.openxmlformats.org/officeDocument/2006/relationships/image" Target="../media/image502.png"/><Relationship Id="rId7" Type="http://schemas.openxmlformats.org/officeDocument/2006/relationships/image" Target="../media/image317.png"/><Relationship Id="rId183" Type="http://schemas.openxmlformats.org/officeDocument/2006/relationships/image" Target="../media/image405.png"/><Relationship Id="rId239" Type="http://schemas.openxmlformats.org/officeDocument/2006/relationships/image" Target="../media/image433.png"/><Relationship Id="rId390" Type="http://schemas.openxmlformats.org/officeDocument/2006/relationships/customXml" Target="../ink/ink508.xml"/><Relationship Id="rId404" Type="http://schemas.openxmlformats.org/officeDocument/2006/relationships/customXml" Target="../ink/ink515.xml"/><Relationship Id="rId446" Type="http://schemas.openxmlformats.org/officeDocument/2006/relationships/customXml" Target="../ink/ink536.xml"/><Relationship Id="rId250" Type="http://schemas.openxmlformats.org/officeDocument/2006/relationships/customXml" Target="../ink/ink438.xml"/><Relationship Id="rId292" Type="http://schemas.openxmlformats.org/officeDocument/2006/relationships/customXml" Target="../ink/ink459.xml"/><Relationship Id="rId306" Type="http://schemas.openxmlformats.org/officeDocument/2006/relationships/customXml" Target="../ink/ink466.xml"/><Relationship Id="rId45" Type="http://schemas.openxmlformats.org/officeDocument/2006/relationships/image" Target="../media/image336.png"/><Relationship Id="rId87" Type="http://schemas.openxmlformats.org/officeDocument/2006/relationships/image" Target="../media/image357.png"/><Relationship Id="rId110" Type="http://schemas.openxmlformats.org/officeDocument/2006/relationships/customXml" Target="../ink/ink368.xml"/><Relationship Id="rId348" Type="http://schemas.openxmlformats.org/officeDocument/2006/relationships/customXml" Target="../ink/ink487.xml"/><Relationship Id="rId152" Type="http://schemas.openxmlformats.org/officeDocument/2006/relationships/customXml" Target="../ink/ink389.xml"/><Relationship Id="rId194" Type="http://schemas.openxmlformats.org/officeDocument/2006/relationships/customXml" Target="../ink/ink410.xml"/><Relationship Id="rId208" Type="http://schemas.openxmlformats.org/officeDocument/2006/relationships/customXml" Target="../ink/ink417.xml"/><Relationship Id="rId415" Type="http://schemas.openxmlformats.org/officeDocument/2006/relationships/image" Target="../media/image520.png"/><Relationship Id="rId457" Type="http://schemas.openxmlformats.org/officeDocument/2006/relationships/image" Target="../media/image541.png"/><Relationship Id="rId261" Type="http://schemas.openxmlformats.org/officeDocument/2006/relationships/image" Target="../media/image444.png"/><Relationship Id="rId14" Type="http://schemas.openxmlformats.org/officeDocument/2006/relationships/customXml" Target="../ink/ink320.xml"/><Relationship Id="rId56" Type="http://schemas.openxmlformats.org/officeDocument/2006/relationships/customXml" Target="../ink/ink341.xml"/><Relationship Id="rId317" Type="http://schemas.openxmlformats.org/officeDocument/2006/relationships/image" Target="../media/image471.png"/><Relationship Id="rId359" Type="http://schemas.openxmlformats.org/officeDocument/2006/relationships/image" Target="../media/image492.png"/><Relationship Id="rId98" Type="http://schemas.openxmlformats.org/officeDocument/2006/relationships/customXml" Target="../ink/ink362.xml"/><Relationship Id="rId121" Type="http://schemas.openxmlformats.org/officeDocument/2006/relationships/image" Target="../media/image374.png"/><Relationship Id="rId163" Type="http://schemas.openxmlformats.org/officeDocument/2006/relationships/image" Target="../media/image395.png"/><Relationship Id="rId219" Type="http://schemas.openxmlformats.org/officeDocument/2006/relationships/image" Target="../media/image423.png"/><Relationship Id="rId370" Type="http://schemas.openxmlformats.org/officeDocument/2006/relationships/customXml" Target="../ink/ink498.xml"/><Relationship Id="rId426" Type="http://schemas.openxmlformats.org/officeDocument/2006/relationships/customXml" Target="../ink/ink526.xml"/><Relationship Id="rId230" Type="http://schemas.openxmlformats.org/officeDocument/2006/relationships/customXml" Target="../ink/ink428.xml"/><Relationship Id="rId468" Type="http://schemas.openxmlformats.org/officeDocument/2006/relationships/customXml" Target="../ink/ink547.xml"/><Relationship Id="rId25" Type="http://schemas.openxmlformats.org/officeDocument/2006/relationships/image" Target="../media/image326.png"/><Relationship Id="rId67" Type="http://schemas.openxmlformats.org/officeDocument/2006/relationships/image" Target="../media/image347.png"/><Relationship Id="rId272" Type="http://schemas.openxmlformats.org/officeDocument/2006/relationships/customXml" Target="../ink/ink449.xml"/><Relationship Id="rId328" Type="http://schemas.openxmlformats.org/officeDocument/2006/relationships/customXml" Target="../ink/ink477.xml"/><Relationship Id="rId132" Type="http://schemas.openxmlformats.org/officeDocument/2006/relationships/customXml" Target="../ink/ink379.xml"/><Relationship Id="rId174" Type="http://schemas.openxmlformats.org/officeDocument/2006/relationships/customXml" Target="../ink/ink400.xml"/><Relationship Id="rId381" Type="http://schemas.openxmlformats.org/officeDocument/2006/relationships/image" Target="../media/image503.png"/><Relationship Id="rId241" Type="http://schemas.openxmlformats.org/officeDocument/2006/relationships/image" Target="../media/image434.png"/><Relationship Id="rId437" Type="http://schemas.openxmlformats.org/officeDocument/2006/relationships/image" Target="../media/image531.png"/><Relationship Id="rId479" Type="http://schemas.openxmlformats.org/officeDocument/2006/relationships/image" Target="../media/image552.png"/><Relationship Id="rId36" Type="http://schemas.openxmlformats.org/officeDocument/2006/relationships/customXml" Target="../ink/ink331.xml"/><Relationship Id="rId283" Type="http://schemas.openxmlformats.org/officeDocument/2006/relationships/image" Target="../media/image454.png"/><Relationship Id="rId339" Type="http://schemas.openxmlformats.org/officeDocument/2006/relationships/image" Target="../media/image482.png"/><Relationship Id="rId78" Type="http://schemas.openxmlformats.org/officeDocument/2006/relationships/customXml" Target="../ink/ink352.xml"/><Relationship Id="rId101" Type="http://schemas.openxmlformats.org/officeDocument/2006/relationships/image" Target="../media/image364.png"/><Relationship Id="rId143" Type="http://schemas.openxmlformats.org/officeDocument/2006/relationships/image" Target="../media/image385.png"/><Relationship Id="rId185" Type="http://schemas.openxmlformats.org/officeDocument/2006/relationships/image" Target="../media/image406.png"/><Relationship Id="rId350" Type="http://schemas.openxmlformats.org/officeDocument/2006/relationships/customXml" Target="../ink/ink488.xml"/><Relationship Id="rId406" Type="http://schemas.openxmlformats.org/officeDocument/2006/relationships/customXml" Target="../ink/ink516.xml"/><Relationship Id="rId9" Type="http://schemas.openxmlformats.org/officeDocument/2006/relationships/image" Target="../media/image318.png"/><Relationship Id="rId210" Type="http://schemas.openxmlformats.org/officeDocument/2006/relationships/customXml" Target="../ink/ink418.xml"/><Relationship Id="rId392" Type="http://schemas.openxmlformats.org/officeDocument/2006/relationships/customXml" Target="../ink/ink509.xml"/><Relationship Id="rId448" Type="http://schemas.openxmlformats.org/officeDocument/2006/relationships/customXml" Target="../ink/ink537.xml"/><Relationship Id="rId252" Type="http://schemas.openxmlformats.org/officeDocument/2006/relationships/customXml" Target="../ink/ink439.xml"/><Relationship Id="rId294" Type="http://schemas.openxmlformats.org/officeDocument/2006/relationships/customXml" Target="../ink/ink460.xml"/><Relationship Id="rId308" Type="http://schemas.openxmlformats.org/officeDocument/2006/relationships/customXml" Target="../ink/ink467.xml"/><Relationship Id="rId47" Type="http://schemas.openxmlformats.org/officeDocument/2006/relationships/image" Target="../media/image337.png"/><Relationship Id="rId89" Type="http://schemas.openxmlformats.org/officeDocument/2006/relationships/image" Target="../media/image358.png"/><Relationship Id="rId112" Type="http://schemas.openxmlformats.org/officeDocument/2006/relationships/customXml" Target="../ink/ink369.xml"/><Relationship Id="rId154" Type="http://schemas.openxmlformats.org/officeDocument/2006/relationships/customXml" Target="../ink/ink390.xml"/><Relationship Id="rId361" Type="http://schemas.openxmlformats.org/officeDocument/2006/relationships/image" Target="../media/image493.png"/><Relationship Id="rId196" Type="http://schemas.openxmlformats.org/officeDocument/2006/relationships/customXml" Target="../ink/ink411.xml"/><Relationship Id="rId417" Type="http://schemas.openxmlformats.org/officeDocument/2006/relationships/image" Target="../media/image521.png"/><Relationship Id="rId459" Type="http://schemas.openxmlformats.org/officeDocument/2006/relationships/image" Target="../media/image542.png"/><Relationship Id="rId16" Type="http://schemas.openxmlformats.org/officeDocument/2006/relationships/customXml" Target="../ink/ink321.xml"/><Relationship Id="rId221" Type="http://schemas.openxmlformats.org/officeDocument/2006/relationships/image" Target="../media/image424.png"/><Relationship Id="rId263" Type="http://schemas.openxmlformats.org/officeDocument/2006/relationships/image" Target="../media/image271.png"/><Relationship Id="rId319" Type="http://schemas.openxmlformats.org/officeDocument/2006/relationships/image" Target="../media/image472.png"/><Relationship Id="rId470" Type="http://schemas.openxmlformats.org/officeDocument/2006/relationships/customXml" Target="../ink/ink548.xml"/><Relationship Id="rId58" Type="http://schemas.openxmlformats.org/officeDocument/2006/relationships/customXml" Target="../ink/ink342.xml"/><Relationship Id="rId123" Type="http://schemas.openxmlformats.org/officeDocument/2006/relationships/image" Target="../media/image375.png"/><Relationship Id="rId330" Type="http://schemas.openxmlformats.org/officeDocument/2006/relationships/customXml" Target="../ink/ink478.xml"/><Relationship Id="rId165" Type="http://schemas.openxmlformats.org/officeDocument/2006/relationships/image" Target="../media/image396.png"/><Relationship Id="rId372" Type="http://schemas.openxmlformats.org/officeDocument/2006/relationships/customXml" Target="../ink/ink499.xml"/><Relationship Id="rId428" Type="http://schemas.openxmlformats.org/officeDocument/2006/relationships/customXml" Target="../ink/ink527.xml"/><Relationship Id="rId232" Type="http://schemas.openxmlformats.org/officeDocument/2006/relationships/customXml" Target="../ink/ink429.xml"/><Relationship Id="rId274" Type="http://schemas.openxmlformats.org/officeDocument/2006/relationships/customXml" Target="../ink/ink450.xml"/><Relationship Id="rId481" Type="http://schemas.openxmlformats.org/officeDocument/2006/relationships/image" Target="../media/image553.png"/><Relationship Id="rId27" Type="http://schemas.openxmlformats.org/officeDocument/2006/relationships/image" Target="../media/image327.png"/><Relationship Id="rId69" Type="http://schemas.openxmlformats.org/officeDocument/2006/relationships/image" Target="../media/image348.png"/><Relationship Id="rId134" Type="http://schemas.openxmlformats.org/officeDocument/2006/relationships/customXml" Target="../ink/ink380.xml"/><Relationship Id="rId80" Type="http://schemas.openxmlformats.org/officeDocument/2006/relationships/customXml" Target="../ink/ink353.xml"/><Relationship Id="rId176" Type="http://schemas.openxmlformats.org/officeDocument/2006/relationships/customXml" Target="../ink/ink401.xml"/><Relationship Id="rId341" Type="http://schemas.openxmlformats.org/officeDocument/2006/relationships/image" Target="../media/image483.png"/><Relationship Id="rId383" Type="http://schemas.openxmlformats.org/officeDocument/2006/relationships/image" Target="../media/image504.png"/><Relationship Id="rId439" Type="http://schemas.openxmlformats.org/officeDocument/2006/relationships/image" Target="../media/image532.png"/><Relationship Id="rId201" Type="http://schemas.openxmlformats.org/officeDocument/2006/relationships/image" Target="../media/image414.png"/><Relationship Id="rId243" Type="http://schemas.openxmlformats.org/officeDocument/2006/relationships/image" Target="../media/image435.png"/><Relationship Id="rId285" Type="http://schemas.openxmlformats.org/officeDocument/2006/relationships/image" Target="../media/image455.png"/><Relationship Id="rId450" Type="http://schemas.openxmlformats.org/officeDocument/2006/relationships/customXml" Target="../ink/ink538.xml"/><Relationship Id="rId38" Type="http://schemas.openxmlformats.org/officeDocument/2006/relationships/customXml" Target="../ink/ink332.xml"/><Relationship Id="rId103" Type="http://schemas.openxmlformats.org/officeDocument/2006/relationships/image" Target="../media/image365.png"/><Relationship Id="rId310" Type="http://schemas.openxmlformats.org/officeDocument/2006/relationships/customXml" Target="../ink/ink468.xml"/><Relationship Id="rId91" Type="http://schemas.openxmlformats.org/officeDocument/2006/relationships/image" Target="../media/image359.png"/><Relationship Id="rId145" Type="http://schemas.openxmlformats.org/officeDocument/2006/relationships/image" Target="../media/image386.png"/><Relationship Id="rId187" Type="http://schemas.openxmlformats.org/officeDocument/2006/relationships/image" Target="../media/image407.png"/><Relationship Id="rId352" Type="http://schemas.openxmlformats.org/officeDocument/2006/relationships/customXml" Target="../ink/ink489.xml"/><Relationship Id="rId394" Type="http://schemas.openxmlformats.org/officeDocument/2006/relationships/customXml" Target="../ink/ink510.xml"/><Relationship Id="rId408" Type="http://schemas.openxmlformats.org/officeDocument/2006/relationships/customXml" Target="../ink/ink517.xml"/><Relationship Id="rId212" Type="http://schemas.openxmlformats.org/officeDocument/2006/relationships/customXml" Target="../ink/ink419.xml"/><Relationship Id="rId254" Type="http://schemas.openxmlformats.org/officeDocument/2006/relationships/customXml" Target="../ink/ink440.xml"/><Relationship Id="rId49" Type="http://schemas.openxmlformats.org/officeDocument/2006/relationships/image" Target="../media/image338.png"/><Relationship Id="rId114" Type="http://schemas.openxmlformats.org/officeDocument/2006/relationships/customXml" Target="../ink/ink370.xml"/><Relationship Id="rId296" Type="http://schemas.openxmlformats.org/officeDocument/2006/relationships/customXml" Target="../ink/ink461.xml"/><Relationship Id="rId461" Type="http://schemas.openxmlformats.org/officeDocument/2006/relationships/image" Target="../media/image543.png"/><Relationship Id="rId60" Type="http://schemas.openxmlformats.org/officeDocument/2006/relationships/customXml" Target="../ink/ink343.xml"/><Relationship Id="rId156" Type="http://schemas.openxmlformats.org/officeDocument/2006/relationships/customXml" Target="../ink/ink391.xml"/><Relationship Id="rId198" Type="http://schemas.openxmlformats.org/officeDocument/2006/relationships/customXml" Target="../ink/ink412.xml"/><Relationship Id="rId321" Type="http://schemas.openxmlformats.org/officeDocument/2006/relationships/image" Target="../media/image473.png"/><Relationship Id="rId363" Type="http://schemas.openxmlformats.org/officeDocument/2006/relationships/image" Target="../media/image494.png"/><Relationship Id="rId419" Type="http://schemas.openxmlformats.org/officeDocument/2006/relationships/image" Target="../media/image522.png"/><Relationship Id="rId223" Type="http://schemas.openxmlformats.org/officeDocument/2006/relationships/image" Target="../media/image425.png"/><Relationship Id="rId430" Type="http://schemas.openxmlformats.org/officeDocument/2006/relationships/customXml" Target="../ink/ink528.xml"/><Relationship Id="rId18" Type="http://schemas.openxmlformats.org/officeDocument/2006/relationships/customXml" Target="../ink/ink322.xml"/><Relationship Id="rId265" Type="http://schemas.openxmlformats.org/officeDocument/2006/relationships/image" Target="../media/image445.png"/><Relationship Id="rId472" Type="http://schemas.openxmlformats.org/officeDocument/2006/relationships/customXml" Target="../ink/ink549.xml"/><Relationship Id="rId125" Type="http://schemas.openxmlformats.org/officeDocument/2006/relationships/image" Target="../media/image376.png"/><Relationship Id="rId167" Type="http://schemas.openxmlformats.org/officeDocument/2006/relationships/image" Target="../media/image397.png"/><Relationship Id="rId332" Type="http://schemas.openxmlformats.org/officeDocument/2006/relationships/customXml" Target="../ink/ink479.xml"/><Relationship Id="rId374" Type="http://schemas.openxmlformats.org/officeDocument/2006/relationships/customXml" Target="../ink/ink500.xml"/><Relationship Id="rId71" Type="http://schemas.openxmlformats.org/officeDocument/2006/relationships/image" Target="../media/image349.png"/><Relationship Id="rId234" Type="http://schemas.openxmlformats.org/officeDocument/2006/relationships/customXml" Target="../ink/ink430.xml"/><Relationship Id="rId2" Type="http://schemas.openxmlformats.org/officeDocument/2006/relationships/customXml" Target="../ink/ink314.xml"/><Relationship Id="rId29" Type="http://schemas.openxmlformats.org/officeDocument/2006/relationships/image" Target="../media/image328.png"/><Relationship Id="rId276" Type="http://schemas.openxmlformats.org/officeDocument/2006/relationships/customXml" Target="../ink/ink451.xml"/><Relationship Id="rId441" Type="http://schemas.openxmlformats.org/officeDocument/2006/relationships/image" Target="../media/image533.png"/><Relationship Id="rId483" Type="http://schemas.openxmlformats.org/officeDocument/2006/relationships/image" Target="../media/image554.png"/><Relationship Id="rId40" Type="http://schemas.openxmlformats.org/officeDocument/2006/relationships/customXml" Target="../ink/ink333.xml"/><Relationship Id="rId136" Type="http://schemas.openxmlformats.org/officeDocument/2006/relationships/customXml" Target="../ink/ink381.xml"/><Relationship Id="rId178" Type="http://schemas.openxmlformats.org/officeDocument/2006/relationships/customXml" Target="../ink/ink402.xml"/><Relationship Id="rId301" Type="http://schemas.openxmlformats.org/officeDocument/2006/relationships/image" Target="../media/image463.png"/><Relationship Id="rId343" Type="http://schemas.openxmlformats.org/officeDocument/2006/relationships/image" Target="../media/image484.png"/><Relationship Id="rId82" Type="http://schemas.openxmlformats.org/officeDocument/2006/relationships/customXml" Target="../ink/ink354.xml"/><Relationship Id="rId203" Type="http://schemas.openxmlformats.org/officeDocument/2006/relationships/image" Target="../media/image415.png"/><Relationship Id="rId385" Type="http://schemas.openxmlformats.org/officeDocument/2006/relationships/image" Target="../media/image505.png"/><Relationship Id="rId245" Type="http://schemas.openxmlformats.org/officeDocument/2006/relationships/image" Target="../media/image436.png"/><Relationship Id="rId287" Type="http://schemas.openxmlformats.org/officeDocument/2006/relationships/image" Target="../media/image456.png"/><Relationship Id="rId410" Type="http://schemas.openxmlformats.org/officeDocument/2006/relationships/customXml" Target="../ink/ink518.xml"/><Relationship Id="rId452" Type="http://schemas.openxmlformats.org/officeDocument/2006/relationships/customXml" Target="../ink/ink539.xml"/><Relationship Id="rId105" Type="http://schemas.openxmlformats.org/officeDocument/2006/relationships/image" Target="../media/image366.png"/><Relationship Id="rId147" Type="http://schemas.openxmlformats.org/officeDocument/2006/relationships/image" Target="../media/image387.png"/><Relationship Id="rId312" Type="http://schemas.openxmlformats.org/officeDocument/2006/relationships/customXml" Target="../ink/ink469.xml"/><Relationship Id="rId354" Type="http://schemas.openxmlformats.org/officeDocument/2006/relationships/customXml" Target="../ink/ink490.xml"/><Relationship Id="rId51" Type="http://schemas.openxmlformats.org/officeDocument/2006/relationships/image" Target="../media/image339.png"/><Relationship Id="rId93" Type="http://schemas.openxmlformats.org/officeDocument/2006/relationships/image" Target="../media/image360.png"/><Relationship Id="rId189" Type="http://schemas.openxmlformats.org/officeDocument/2006/relationships/image" Target="../media/image408.png"/><Relationship Id="rId396" Type="http://schemas.openxmlformats.org/officeDocument/2006/relationships/customXml" Target="../ink/ink511.xml"/><Relationship Id="rId214" Type="http://schemas.openxmlformats.org/officeDocument/2006/relationships/customXml" Target="../ink/ink420.xml"/><Relationship Id="rId256" Type="http://schemas.openxmlformats.org/officeDocument/2006/relationships/customXml" Target="../ink/ink441.xml"/><Relationship Id="rId298" Type="http://schemas.openxmlformats.org/officeDocument/2006/relationships/customXml" Target="../ink/ink462.xml"/><Relationship Id="rId421" Type="http://schemas.openxmlformats.org/officeDocument/2006/relationships/image" Target="../media/image523.png"/><Relationship Id="rId463" Type="http://schemas.openxmlformats.org/officeDocument/2006/relationships/image" Target="../media/image544.png"/><Relationship Id="rId116" Type="http://schemas.openxmlformats.org/officeDocument/2006/relationships/customXml" Target="../ink/ink371.xml"/><Relationship Id="rId137" Type="http://schemas.openxmlformats.org/officeDocument/2006/relationships/image" Target="../media/image382.png"/><Relationship Id="rId158" Type="http://schemas.openxmlformats.org/officeDocument/2006/relationships/customXml" Target="../ink/ink392.xml"/><Relationship Id="rId302" Type="http://schemas.openxmlformats.org/officeDocument/2006/relationships/customXml" Target="../ink/ink464.xml"/><Relationship Id="rId323" Type="http://schemas.openxmlformats.org/officeDocument/2006/relationships/image" Target="../media/image474.png"/><Relationship Id="rId344" Type="http://schemas.openxmlformats.org/officeDocument/2006/relationships/customXml" Target="../ink/ink485.xml"/><Relationship Id="rId20" Type="http://schemas.openxmlformats.org/officeDocument/2006/relationships/customXml" Target="../ink/ink323.xml"/><Relationship Id="rId41" Type="http://schemas.openxmlformats.org/officeDocument/2006/relationships/image" Target="../media/image334.png"/><Relationship Id="rId62" Type="http://schemas.openxmlformats.org/officeDocument/2006/relationships/customXml" Target="../ink/ink344.xml"/><Relationship Id="rId83" Type="http://schemas.openxmlformats.org/officeDocument/2006/relationships/image" Target="../media/image355.png"/><Relationship Id="rId179" Type="http://schemas.openxmlformats.org/officeDocument/2006/relationships/image" Target="../media/image403.png"/><Relationship Id="rId365" Type="http://schemas.openxmlformats.org/officeDocument/2006/relationships/image" Target="../media/image495.png"/><Relationship Id="rId386" Type="http://schemas.openxmlformats.org/officeDocument/2006/relationships/customXml" Target="../ink/ink506.xml"/><Relationship Id="rId190" Type="http://schemas.openxmlformats.org/officeDocument/2006/relationships/customXml" Target="../ink/ink408.xml"/><Relationship Id="rId204" Type="http://schemas.openxmlformats.org/officeDocument/2006/relationships/customXml" Target="../ink/ink415.xml"/><Relationship Id="rId225" Type="http://schemas.openxmlformats.org/officeDocument/2006/relationships/image" Target="../media/image426.png"/><Relationship Id="rId246" Type="http://schemas.openxmlformats.org/officeDocument/2006/relationships/customXml" Target="../ink/ink436.xml"/><Relationship Id="rId267" Type="http://schemas.openxmlformats.org/officeDocument/2006/relationships/image" Target="../media/image446.png"/><Relationship Id="rId288" Type="http://schemas.openxmlformats.org/officeDocument/2006/relationships/customXml" Target="../ink/ink457.xml"/><Relationship Id="rId411" Type="http://schemas.openxmlformats.org/officeDocument/2006/relationships/image" Target="../media/image518.png"/><Relationship Id="rId432" Type="http://schemas.openxmlformats.org/officeDocument/2006/relationships/customXml" Target="../ink/ink529.xml"/><Relationship Id="rId453" Type="http://schemas.openxmlformats.org/officeDocument/2006/relationships/image" Target="../media/image539.png"/><Relationship Id="rId474" Type="http://schemas.openxmlformats.org/officeDocument/2006/relationships/customXml" Target="../ink/ink550.xml"/><Relationship Id="rId106" Type="http://schemas.openxmlformats.org/officeDocument/2006/relationships/customXml" Target="../ink/ink366.xml"/><Relationship Id="rId127" Type="http://schemas.openxmlformats.org/officeDocument/2006/relationships/image" Target="../media/image377.png"/><Relationship Id="rId313" Type="http://schemas.openxmlformats.org/officeDocument/2006/relationships/image" Target="../media/image469.png"/><Relationship Id="rId10" Type="http://schemas.openxmlformats.org/officeDocument/2006/relationships/customXml" Target="../ink/ink318.xml"/><Relationship Id="rId31" Type="http://schemas.openxmlformats.org/officeDocument/2006/relationships/image" Target="../media/image329.png"/><Relationship Id="rId52" Type="http://schemas.openxmlformats.org/officeDocument/2006/relationships/customXml" Target="../ink/ink339.xml"/><Relationship Id="rId73" Type="http://schemas.openxmlformats.org/officeDocument/2006/relationships/image" Target="../media/image350.png"/><Relationship Id="rId94" Type="http://schemas.openxmlformats.org/officeDocument/2006/relationships/customXml" Target="../ink/ink360.xml"/><Relationship Id="rId148" Type="http://schemas.openxmlformats.org/officeDocument/2006/relationships/customXml" Target="../ink/ink387.xml"/><Relationship Id="rId169" Type="http://schemas.openxmlformats.org/officeDocument/2006/relationships/image" Target="../media/image398.png"/><Relationship Id="rId334" Type="http://schemas.openxmlformats.org/officeDocument/2006/relationships/customXml" Target="../ink/ink480.xml"/><Relationship Id="rId355" Type="http://schemas.openxmlformats.org/officeDocument/2006/relationships/image" Target="../media/image490.png"/><Relationship Id="rId376" Type="http://schemas.openxmlformats.org/officeDocument/2006/relationships/customXml" Target="../ink/ink501.xml"/><Relationship Id="rId397" Type="http://schemas.openxmlformats.org/officeDocument/2006/relationships/image" Target="../media/image511.png"/><Relationship Id="rId4" Type="http://schemas.openxmlformats.org/officeDocument/2006/relationships/customXml" Target="../ink/ink315.xml"/><Relationship Id="rId180" Type="http://schemas.openxmlformats.org/officeDocument/2006/relationships/customXml" Target="../ink/ink403.xml"/><Relationship Id="rId215" Type="http://schemas.openxmlformats.org/officeDocument/2006/relationships/image" Target="../media/image421.png"/><Relationship Id="rId236" Type="http://schemas.openxmlformats.org/officeDocument/2006/relationships/customXml" Target="../ink/ink431.xml"/><Relationship Id="rId257" Type="http://schemas.openxmlformats.org/officeDocument/2006/relationships/image" Target="../media/image442.png"/><Relationship Id="rId278" Type="http://schemas.openxmlformats.org/officeDocument/2006/relationships/customXml" Target="../ink/ink452.xml"/><Relationship Id="rId401" Type="http://schemas.openxmlformats.org/officeDocument/2006/relationships/image" Target="../media/image513.png"/><Relationship Id="rId422" Type="http://schemas.openxmlformats.org/officeDocument/2006/relationships/customXml" Target="../ink/ink524.xml"/><Relationship Id="rId443" Type="http://schemas.openxmlformats.org/officeDocument/2006/relationships/image" Target="../media/image534.png"/><Relationship Id="rId464" Type="http://schemas.openxmlformats.org/officeDocument/2006/relationships/customXml" Target="../ink/ink545.xml"/><Relationship Id="rId303" Type="http://schemas.openxmlformats.org/officeDocument/2006/relationships/image" Target="../media/image464.png"/><Relationship Id="rId485" Type="http://schemas.openxmlformats.org/officeDocument/2006/relationships/image" Target="../media/image555.png"/><Relationship Id="rId42" Type="http://schemas.openxmlformats.org/officeDocument/2006/relationships/customXml" Target="../ink/ink334.xml"/><Relationship Id="rId84" Type="http://schemas.openxmlformats.org/officeDocument/2006/relationships/customXml" Target="../ink/ink355.xml"/><Relationship Id="rId138" Type="http://schemas.openxmlformats.org/officeDocument/2006/relationships/customXml" Target="../ink/ink382.xml"/><Relationship Id="rId345" Type="http://schemas.openxmlformats.org/officeDocument/2006/relationships/image" Target="../media/image485.png"/><Relationship Id="rId387" Type="http://schemas.openxmlformats.org/officeDocument/2006/relationships/image" Target="../media/image506.png"/><Relationship Id="rId191" Type="http://schemas.openxmlformats.org/officeDocument/2006/relationships/image" Target="../media/image409.png"/><Relationship Id="rId205" Type="http://schemas.openxmlformats.org/officeDocument/2006/relationships/image" Target="../media/image416.png"/><Relationship Id="rId247" Type="http://schemas.openxmlformats.org/officeDocument/2006/relationships/image" Target="../media/image437.png"/><Relationship Id="rId412" Type="http://schemas.openxmlformats.org/officeDocument/2006/relationships/customXml" Target="../ink/ink519.xml"/><Relationship Id="rId107" Type="http://schemas.openxmlformats.org/officeDocument/2006/relationships/image" Target="../media/image367.png"/><Relationship Id="rId289" Type="http://schemas.openxmlformats.org/officeDocument/2006/relationships/image" Target="../media/image457.png"/><Relationship Id="rId454" Type="http://schemas.openxmlformats.org/officeDocument/2006/relationships/customXml" Target="../ink/ink540.xml"/><Relationship Id="rId11" Type="http://schemas.openxmlformats.org/officeDocument/2006/relationships/image" Target="../media/image319.png"/><Relationship Id="rId53" Type="http://schemas.openxmlformats.org/officeDocument/2006/relationships/image" Target="../media/image340.png"/><Relationship Id="rId149" Type="http://schemas.openxmlformats.org/officeDocument/2006/relationships/image" Target="../media/image388.png"/><Relationship Id="rId314" Type="http://schemas.openxmlformats.org/officeDocument/2006/relationships/customXml" Target="../ink/ink470.xml"/><Relationship Id="rId356" Type="http://schemas.openxmlformats.org/officeDocument/2006/relationships/customXml" Target="../ink/ink491.xml"/><Relationship Id="rId398" Type="http://schemas.openxmlformats.org/officeDocument/2006/relationships/customXml" Target="../ink/ink512.xml"/><Relationship Id="rId95" Type="http://schemas.openxmlformats.org/officeDocument/2006/relationships/image" Target="../media/image361.png"/><Relationship Id="rId160" Type="http://schemas.openxmlformats.org/officeDocument/2006/relationships/customXml" Target="../ink/ink393.xml"/><Relationship Id="rId216" Type="http://schemas.openxmlformats.org/officeDocument/2006/relationships/customXml" Target="../ink/ink421.xml"/><Relationship Id="rId423" Type="http://schemas.openxmlformats.org/officeDocument/2006/relationships/image" Target="../media/image524.png"/><Relationship Id="rId258" Type="http://schemas.openxmlformats.org/officeDocument/2006/relationships/customXml" Target="../ink/ink442.xml"/><Relationship Id="rId465" Type="http://schemas.openxmlformats.org/officeDocument/2006/relationships/image" Target="../media/image545.png"/><Relationship Id="rId22" Type="http://schemas.openxmlformats.org/officeDocument/2006/relationships/customXml" Target="../ink/ink324.xml"/><Relationship Id="rId64" Type="http://schemas.openxmlformats.org/officeDocument/2006/relationships/customXml" Target="../ink/ink345.xml"/><Relationship Id="rId118" Type="http://schemas.openxmlformats.org/officeDocument/2006/relationships/customXml" Target="../ink/ink372.xml"/><Relationship Id="rId325" Type="http://schemas.openxmlformats.org/officeDocument/2006/relationships/image" Target="../media/image475.png"/><Relationship Id="rId367" Type="http://schemas.openxmlformats.org/officeDocument/2006/relationships/image" Target="../media/image496.png"/><Relationship Id="rId171" Type="http://schemas.openxmlformats.org/officeDocument/2006/relationships/image" Target="../media/image399.png"/><Relationship Id="rId227" Type="http://schemas.openxmlformats.org/officeDocument/2006/relationships/image" Target="../media/image427.png"/><Relationship Id="rId269" Type="http://schemas.openxmlformats.org/officeDocument/2006/relationships/image" Target="../media/image447.png"/><Relationship Id="rId434" Type="http://schemas.openxmlformats.org/officeDocument/2006/relationships/customXml" Target="../ink/ink530.xml"/><Relationship Id="rId476" Type="http://schemas.openxmlformats.org/officeDocument/2006/relationships/customXml" Target="../ink/ink551.xml"/><Relationship Id="rId33" Type="http://schemas.openxmlformats.org/officeDocument/2006/relationships/image" Target="../media/image330.png"/><Relationship Id="rId129" Type="http://schemas.openxmlformats.org/officeDocument/2006/relationships/image" Target="../media/image378.png"/><Relationship Id="rId280" Type="http://schemas.openxmlformats.org/officeDocument/2006/relationships/customXml" Target="../ink/ink453.xml"/><Relationship Id="rId336" Type="http://schemas.openxmlformats.org/officeDocument/2006/relationships/customXml" Target="../ink/ink481.xml"/><Relationship Id="rId75" Type="http://schemas.openxmlformats.org/officeDocument/2006/relationships/image" Target="../media/image351.png"/><Relationship Id="rId140" Type="http://schemas.openxmlformats.org/officeDocument/2006/relationships/customXml" Target="../ink/ink383.xml"/><Relationship Id="rId182" Type="http://schemas.openxmlformats.org/officeDocument/2006/relationships/customXml" Target="../ink/ink404.xml"/><Relationship Id="rId378" Type="http://schemas.openxmlformats.org/officeDocument/2006/relationships/customXml" Target="../ink/ink502.xml"/><Relationship Id="rId403" Type="http://schemas.openxmlformats.org/officeDocument/2006/relationships/image" Target="../media/image514.png"/><Relationship Id="rId6" Type="http://schemas.openxmlformats.org/officeDocument/2006/relationships/customXml" Target="../ink/ink316.xml"/><Relationship Id="rId238" Type="http://schemas.openxmlformats.org/officeDocument/2006/relationships/customXml" Target="../ink/ink432.xml"/><Relationship Id="rId445" Type="http://schemas.openxmlformats.org/officeDocument/2006/relationships/image" Target="../media/image535.png"/><Relationship Id="rId291" Type="http://schemas.openxmlformats.org/officeDocument/2006/relationships/image" Target="../media/image458.png"/><Relationship Id="rId305" Type="http://schemas.openxmlformats.org/officeDocument/2006/relationships/image" Target="../media/image465.png"/><Relationship Id="rId347" Type="http://schemas.openxmlformats.org/officeDocument/2006/relationships/image" Target="../media/image486.png"/><Relationship Id="rId44" Type="http://schemas.openxmlformats.org/officeDocument/2006/relationships/customXml" Target="../ink/ink335.xml"/><Relationship Id="rId86" Type="http://schemas.openxmlformats.org/officeDocument/2006/relationships/customXml" Target="../ink/ink356.xml"/><Relationship Id="rId151" Type="http://schemas.openxmlformats.org/officeDocument/2006/relationships/image" Target="../media/image389.png"/><Relationship Id="rId389" Type="http://schemas.openxmlformats.org/officeDocument/2006/relationships/image" Target="../media/image507.png"/><Relationship Id="rId193" Type="http://schemas.openxmlformats.org/officeDocument/2006/relationships/image" Target="../media/image410.png"/><Relationship Id="rId207" Type="http://schemas.openxmlformats.org/officeDocument/2006/relationships/image" Target="../media/image417.png"/><Relationship Id="rId249" Type="http://schemas.openxmlformats.org/officeDocument/2006/relationships/image" Target="../media/image438.png"/><Relationship Id="rId414" Type="http://schemas.openxmlformats.org/officeDocument/2006/relationships/customXml" Target="../ink/ink520.xml"/><Relationship Id="rId456" Type="http://schemas.openxmlformats.org/officeDocument/2006/relationships/customXml" Target="../ink/ink541.xml"/><Relationship Id="rId13" Type="http://schemas.openxmlformats.org/officeDocument/2006/relationships/image" Target="../media/image320.png"/><Relationship Id="rId109" Type="http://schemas.openxmlformats.org/officeDocument/2006/relationships/image" Target="../media/image368.png"/><Relationship Id="rId260" Type="http://schemas.openxmlformats.org/officeDocument/2006/relationships/customXml" Target="../ink/ink443.xml"/><Relationship Id="rId316" Type="http://schemas.openxmlformats.org/officeDocument/2006/relationships/customXml" Target="../ink/ink471.xml"/><Relationship Id="rId55" Type="http://schemas.openxmlformats.org/officeDocument/2006/relationships/image" Target="../media/image341.png"/><Relationship Id="rId97" Type="http://schemas.openxmlformats.org/officeDocument/2006/relationships/image" Target="../media/image362.png"/><Relationship Id="rId120" Type="http://schemas.openxmlformats.org/officeDocument/2006/relationships/customXml" Target="../ink/ink373.xml"/><Relationship Id="rId358" Type="http://schemas.openxmlformats.org/officeDocument/2006/relationships/customXml" Target="../ink/ink492.xml"/><Relationship Id="rId162" Type="http://schemas.openxmlformats.org/officeDocument/2006/relationships/customXml" Target="../ink/ink394.xml"/><Relationship Id="rId218" Type="http://schemas.openxmlformats.org/officeDocument/2006/relationships/customXml" Target="../ink/ink422.xml"/><Relationship Id="rId425" Type="http://schemas.openxmlformats.org/officeDocument/2006/relationships/image" Target="../media/image525.png"/><Relationship Id="rId467" Type="http://schemas.openxmlformats.org/officeDocument/2006/relationships/image" Target="../media/image546.png"/><Relationship Id="rId271" Type="http://schemas.openxmlformats.org/officeDocument/2006/relationships/image" Target="../media/image448.png"/><Relationship Id="rId24" Type="http://schemas.openxmlformats.org/officeDocument/2006/relationships/customXml" Target="../ink/ink325.xml"/><Relationship Id="rId66" Type="http://schemas.openxmlformats.org/officeDocument/2006/relationships/customXml" Target="../ink/ink346.xml"/><Relationship Id="rId131" Type="http://schemas.openxmlformats.org/officeDocument/2006/relationships/image" Target="../media/image379.png"/><Relationship Id="rId327" Type="http://schemas.openxmlformats.org/officeDocument/2006/relationships/image" Target="../media/image476.png"/><Relationship Id="rId369" Type="http://schemas.openxmlformats.org/officeDocument/2006/relationships/image" Target="../media/image497.png"/><Relationship Id="rId173" Type="http://schemas.openxmlformats.org/officeDocument/2006/relationships/image" Target="../media/image400.png"/><Relationship Id="rId229" Type="http://schemas.openxmlformats.org/officeDocument/2006/relationships/image" Target="../media/image428.png"/><Relationship Id="rId380" Type="http://schemas.openxmlformats.org/officeDocument/2006/relationships/customXml" Target="../ink/ink503.xml"/><Relationship Id="rId436" Type="http://schemas.openxmlformats.org/officeDocument/2006/relationships/customXml" Target="../ink/ink531.xml"/><Relationship Id="rId240" Type="http://schemas.openxmlformats.org/officeDocument/2006/relationships/customXml" Target="../ink/ink433.xml"/><Relationship Id="rId478" Type="http://schemas.openxmlformats.org/officeDocument/2006/relationships/customXml" Target="../ink/ink552.xml"/><Relationship Id="rId35" Type="http://schemas.openxmlformats.org/officeDocument/2006/relationships/image" Target="../media/image331.png"/><Relationship Id="rId77" Type="http://schemas.openxmlformats.org/officeDocument/2006/relationships/image" Target="../media/image352.png"/><Relationship Id="rId100" Type="http://schemas.openxmlformats.org/officeDocument/2006/relationships/customXml" Target="../ink/ink363.xml"/><Relationship Id="rId282" Type="http://schemas.openxmlformats.org/officeDocument/2006/relationships/customXml" Target="../ink/ink454.xml"/><Relationship Id="rId338" Type="http://schemas.openxmlformats.org/officeDocument/2006/relationships/customXml" Target="../ink/ink482.xml"/><Relationship Id="rId8" Type="http://schemas.openxmlformats.org/officeDocument/2006/relationships/customXml" Target="../ink/ink317.xml"/><Relationship Id="rId142" Type="http://schemas.openxmlformats.org/officeDocument/2006/relationships/customXml" Target="../ink/ink384.xml"/><Relationship Id="rId184" Type="http://schemas.openxmlformats.org/officeDocument/2006/relationships/customXml" Target="../ink/ink405.xml"/><Relationship Id="rId391" Type="http://schemas.openxmlformats.org/officeDocument/2006/relationships/image" Target="../media/image508.png"/><Relationship Id="rId405" Type="http://schemas.openxmlformats.org/officeDocument/2006/relationships/image" Target="../media/image515.png"/><Relationship Id="rId447" Type="http://schemas.openxmlformats.org/officeDocument/2006/relationships/image" Target="../media/image536.png"/><Relationship Id="rId251" Type="http://schemas.openxmlformats.org/officeDocument/2006/relationships/image" Target="../media/image439.png"/><Relationship Id="rId46" Type="http://schemas.openxmlformats.org/officeDocument/2006/relationships/customXml" Target="../ink/ink336.xml"/><Relationship Id="rId293" Type="http://schemas.openxmlformats.org/officeDocument/2006/relationships/image" Target="../media/image459.png"/><Relationship Id="rId307" Type="http://schemas.openxmlformats.org/officeDocument/2006/relationships/image" Target="../media/image466.png"/><Relationship Id="rId349" Type="http://schemas.openxmlformats.org/officeDocument/2006/relationships/image" Target="../media/image487.png"/><Relationship Id="rId88" Type="http://schemas.openxmlformats.org/officeDocument/2006/relationships/customXml" Target="../ink/ink357.xml"/><Relationship Id="rId111" Type="http://schemas.openxmlformats.org/officeDocument/2006/relationships/image" Target="../media/image369.png"/><Relationship Id="rId153" Type="http://schemas.openxmlformats.org/officeDocument/2006/relationships/image" Target="../media/image390.png"/><Relationship Id="rId195" Type="http://schemas.openxmlformats.org/officeDocument/2006/relationships/image" Target="../media/image411.png"/><Relationship Id="rId209" Type="http://schemas.openxmlformats.org/officeDocument/2006/relationships/image" Target="../media/image418.png"/><Relationship Id="rId360" Type="http://schemas.openxmlformats.org/officeDocument/2006/relationships/customXml" Target="../ink/ink493.xml"/><Relationship Id="rId416" Type="http://schemas.openxmlformats.org/officeDocument/2006/relationships/customXml" Target="../ink/ink521.xml"/><Relationship Id="rId220" Type="http://schemas.openxmlformats.org/officeDocument/2006/relationships/customXml" Target="../ink/ink423.xml"/><Relationship Id="rId458" Type="http://schemas.openxmlformats.org/officeDocument/2006/relationships/customXml" Target="../ink/ink542.xml"/><Relationship Id="rId15" Type="http://schemas.openxmlformats.org/officeDocument/2006/relationships/image" Target="../media/image321.png"/><Relationship Id="rId57" Type="http://schemas.openxmlformats.org/officeDocument/2006/relationships/image" Target="../media/image342.png"/><Relationship Id="rId262" Type="http://schemas.openxmlformats.org/officeDocument/2006/relationships/customXml" Target="../ink/ink444.xml"/><Relationship Id="rId318" Type="http://schemas.openxmlformats.org/officeDocument/2006/relationships/customXml" Target="../ink/ink472.xml"/><Relationship Id="rId99" Type="http://schemas.openxmlformats.org/officeDocument/2006/relationships/image" Target="../media/image363.png"/><Relationship Id="rId122" Type="http://schemas.openxmlformats.org/officeDocument/2006/relationships/customXml" Target="../ink/ink374.xml"/><Relationship Id="rId164" Type="http://schemas.openxmlformats.org/officeDocument/2006/relationships/customXml" Target="../ink/ink395.xml"/><Relationship Id="rId371" Type="http://schemas.openxmlformats.org/officeDocument/2006/relationships/image" Target="../media/image498.png"/><Relationship Id="rId427" Type="http://schemas.openxmlformats.org/officeDocument/2006/relationships/image" Target="../media/image526.png"/><Relationship Id="rId469" Type="http://schemas.openxmlformats.org/officeDocument/2006/relationships/image" Target="../media/image547.png"/><Relationship Id="rId26" Type="http://schemas.openxmlformats.org/officeDocument/2006/relationships/customXml" Target="../ink/ink326.xml"/><Relationship Id="rId231" Type="http://schemas.openxmlformats.org/officeDocument/2006/relationships/image" Target="../media/image429.png"/><Relationship Id="rId273" Type="http://schemas.openxmlformats.org/officeDocument/2006/relationships/image" Target="../media/image449.png"/><Relationship Id="rId329" Type="http://schemas.openxmlformats.org/officeDocument/2006/relationships/image" Target="../media/image477.png"/><Relationship Id="rId480" Type="http://schemas.openxmlformats.org/officeDocument/2006/relationships/customXml" Target="../ink/ink553.xml"/><Relationship Id="rId68" Type="http://schemas.openxmlformats.org/officeDocument/2006/relationships/customXml" Target="../ink/ink347.xml"/><Relationship Id="rId133" Type="http://schemas.openxmlformats.org/officeDocument/2006/relationships/image" Target="../media/image380.png"/><Relationship Id="rId175" Type="http://schemas.openxmlformats.org/officeDocument/2006/relationships/image" Target="../media/image401.png"/><Relationship Id="rId340" Type="http://schemas.openxmlformats.org/officeDocument/2006/relationships/customXml" Target="../ink/ink483.xml"/><Relationship Id="rId200" Type="http://schemas.openxmlformats.org/officeDocument/2006/relationships/customXml" Target="../ink/ink413.xml"/><Relationship Id="rId382" Type="http://schemas.openxmlformats.org/officeDocument/2006/relationships/customXml" Target="../ink/ink504.xml"/><Relationship Id="rId438" Type="http://schemas.openxmlformats.org/officeDocument/2006/relationships/customXml" Target="../ink/ink532.xml"/><Relationship Id="rId242" Type="http://schemas.openxmlformats.org/officeDocument/2006/relationships/customXml" Target="../ink/ink434.xml"/><Relationship Id="rId284" Type="http://schemas.openxmlformats.org/officeDocument/2006/relationships/customXml" Target="../ink/ink455.xml"/><Relationship Id="rId37" Type="http://schemas.openxmlformats.org/officeDocument/2006/relationships/image" Target="../media/image332.png"/><Relationship Id="rId79" Type="http://schemas.openxmlformats.org/officeDocument/2006/relationships/image" Target="../media/image353.png"/><Relationship Id="rId102" Type="http://schemas.openxmlformats.org/officeDocument/2006/relationships/customXml" Target="../ink/ink364.xml"/><Relationship Id="rId144" Type="http://schemas.openxmlformats.org/officeDocument/2006/relationships/customXml" Target="../ink/ink385.xml"/><Relationship Id="rId90" Type="http://schemas.openxmlformats.org/officeDocument/2006/relationships/customXml" Target="../ink/ink358.xml"/><Relationship Id="rId186" Type="http://schemas.openxmlformats.org/officeDocument/2006/relationships/customXml" Target="../ink/ink406.xml"/><Relationship Id="rId351" Type="http://schemas.openxmlformats.org/officeDocument/2006/relationships/image" Target="../media/image488.png"/><Relationship Id="rId393" Type="http://schemas.openxmlformats.org/officeDocument/2006/relationships/image" Target="../media/image509.png"/><Relationship Id="rId407" Type="http://schemas.openxmlformats.org/officeDocument/2006/relationships/image" Target="../media/image516.png"/><Relationship Id="rId449" Type="http://schemas.openxmlformats.org/officeDocument/2006/relationships/image" Target="../media/image537.png"/><Relationship Id="rId211" Type="http://schemas.openxmlformats.org/officeDocument/2006/relationships/image" Target="../media/image419.png"/><Relationship Id="rId253" Type="http://schemas.openxmlformats.org/officeDocument/2006/relationships/image" Target="../media/image440.png"/><Relationship Id="rId295" Type="http://schemas.openxmlformats.org/officeDocument/2006/relationships/image" Target="../media/image460.png"/><Relationship Id="rId309" Type="http://schemas.openxmlformats.org/officeDocument/2006/relationships/image" Target="../media/image467.png"/><Relationship Id="rId460" Type="http://schemas.openxmlformats.org/officeDocument/2006/relationships/customXml" Target="../ink/ink543.xml"/><Relationship Id="rId48" Type="http://schemas.openxmlformats.org/officeDocument/2006/relationships/customXml" Target="../ink/ink337.xml"/><Relationship Id="rId113" Type="http://schemas.openxmlformats.org/officeDocument/2006/relationships/image" Target="../media/image370.png"/><Relationship Id="rId320" Type="http://schemas.openxmlformats.org/officeDocument/2006/relationships/customXml" Target="../ink/ink473.xml"/><Relationship Id="rId155" Type="http://schemas.openxmlformats.org/officeDocument/2006/relationships/image" Target="../media/image391.png"/><Relationship Id="rId197" Type="http://schemas.openxmlformats.org/officeDocument/2006/relationships/image" Target="../media/image412.png"/><Relationship Id="rId362" Type="http://schemas.openxmlformats.org/officeDocument/2006/relationships/customXml" Target="../ink/ink494.xml"/><Relationship Id="rId418" Type="http://schemas.openxmlformats.org/officeDocument/2006/relationships/customXml" Target="../ink/ink522.xml"/><Relationship Id="rId222" Type="http://schemas.openxmlformats.org/officeDocument/2006/relationships/customXml" Target="../ink/ink424.xml"/><Relationship Id="rId264" Type="http://schemas.openxmlformats.org/officeDocument/2006/relationships/customXml" Target="../ink/ink445.xml"/><Relationship Id="rId471" Type="http://schemas.openxmlformats.org/officeDocument/2006/relationships/image" Target="../media/image548.png"/><Relationship Id="rId17" Type="http://schemas.openxmlformats.org/officeDocument/2006/relationships/image" Target="../media/image322.png"/><Relationship Id="rId59" Type="http://schemas.openxmlformats.org/officeDocument/2006/relationships/image" Target="../media/image343.png"/><Relationship Id="rId124" Type="http://schemas.openxmlformats.org/officeDocument/2006/relationships/customXml" Target="../ink/ink375.xml"/><Relationship Id="rId70" Type="http://schemas.openxmlformats.org/officeDocument/2006/relationships/customXml" Target="../ink/ink348.xml"/><Relationship Id="rId166" Type="http://schemas.openxmlformats.org/officeDocument/2006/relationships/customXml" Target="../ink/ink396.xml"/><Relationship Id="rId331" Type="http://schemas.openxmlformats.org/officeDocument/2006/relationships/image" Target="../media/image478.png"/><Relationship Id="rId373" Type="http://schemas.openxmlformats.org/officeDocument/2006/relationships/image" Target="../media/image499.png"/><Relationship Id="rId429" Type="http://schemas.openxmlformats.org/officeDocument/2006/relationships/image" Target="../media/image527.png"/><Relationship Id="rId1" Type="http://schemas.openxmlformats.org/officeDocument/2006/relationships/slideLayout" Target="../slideLayouts/slideLayout13.xml"/><Relationship Id="rId233" Type="http://schemas.openxmlformats.org/officeDocument/2006/relationships/image" Target="../media/image430.png"/><Relationship Id="rId440" Type="http://schemas.openxmlformats.org/officeDocument/2006/relationships/customXml" Target="../ink/ink533.xml"/><Relationship Id="rId28" Type="http://schemas.openxmlformats.org/officeDocument/2006/relationships/customXml" Target="../ink/ink327.xml"/><Relationship Id="rId275" Type="http://schemas.openxmlformats.org/officeDocument/2006/relationships/image" Target="../media/image450.png"/><Relationship Id="rId300" Type="http://schemas.openxmlformats.org/officeDocument/2006/relationships/customXml" Target="../ink/ink463.xml"/><Relationship Id="rId482" Type="http://schemas.openxmlformats.org/officeDocument/2006/relationships/customXml" Target="../ink/ink554.xml"/><Relationship Id="rId81" Type="http://schemas.openxmlformats.org/officeDocument/2006/relationships/image" Target="../media/image354.png"/><Relationship Id="rId135" Type="http://schemas.openxmlformats.org/officeDocument/2006/relationships/image" Target="../media/image381.png"/><Relationship Id="rId177" Type="http://schemas.openxmlformats.org/officeDocument/2006/relationships/image" Target="../media/image402.png"/><Relationship Id="rId342" Type="http://schemas.openxmlformats.org/officeDocument/2006/relationships/customXml" Target="../ink/ink484.xml"/><Relationship Id="rId384" Type="http://schemas.openxmlformats.org/officeDocument/2006/relationships/customXml" Target="../ink/ink505.xml"/><Relationship Id="rId202" Type="http://schemas.openxmlformats.org/officeDocument/2006/relationships/customXml" Target="../ink/ink414.xml"/><Relationship Id="rId244" Type="http://schemas.openxmlformats.org/officeDocument/2006/relationships/customXml" Target="../ink/ink435.xml"/><Relationship Id="rId39" Type="http://schemas.openxmlformats.org/officeDocument/2006/relationships/image" Target="../media/image333.png"/><Relationship Id="rId286" Type="http://schemas.openxmlformats.org/officeDocument/2006/relationships/customXml" Target="../ink/ink456.xml"/><Relationship Id="rId451" Type="http://schemas.openxmlformats.org/officeDocument/2006/relationships/image" Target="../media/image538.png"/><Relationship Id="rId50" Type="http://schemas.openxmlformats.org/officeDocument/2006/relationships/customXml" Target="../ink/ink338.xml"/><Relationship Id="rId104" Type="http://schemas.openxmlformats.org/officeDocument/2006/relationships/customXml" Target="../ink/ink365.xml"/><Relationship Id="rId146" Type="http://schemas.openxmlformats.org/officeDocument/2006/relationships/customXml" Target="../ink/ink386.xml"/><Relationship Id="rId188" Type="http://schemas.openxmlformats.org/officeDocument/2006/relationships/customXml" Target="../ink/ink407.xml"/><Relationship Id="rId311" Type="http://schemas.openxmlformats.org/officeDocument/2006/relationships/image" Target="../media/image468.png"/><Relationship Id="rId353" Type="http://schemas.openxmlformats.org/officeDocument/2006/relationships/image" Target="../media/image489.png"/><Relationship Id="rId395" Type="http://schemas.openxmlformats.org/officeDocument/2006/relationships/image" Target="../media/image510.png"/><Relationship Id="rId409" Type="http://schemas.openxmlformats.org/officeDocument/2006/relationships/image" Target="../media/image517.png"/><Relationship Id="rId92" Type="http://schemas.openxmlformats.org/officeDocument/2006/relationships/customXml" Target="../ink/ink359.xml"/><Relationship Id="rId213" Type="http://schemas.openxmlformats.org/officeDocument/2006/relationships/image" Target="../media/image420.png"/><Relationship Id="rId420" Type="http://schemas.openxmlformats.org/officeDocument/2006/relationships/customXml" Target="../ink/ink523.xml"/><Relationship Id="rId255" Type="http://schemas.openxmlformats.org/officeDocument/2006/relationships/image" Target="../media/image441.png"/><Relationship Id="rId297" Type="http://schemas.openxmlformats.org/officeDocument/2006/relationships/image" Target="../media/image461.png"/><Relationship Id="rId462" Type="http://schemas.openxmlformats.org/officeDocument/2006/relationships/customXml" Target="../ink/ink544.xml"/><Relationship Id="rId115" Type="http://schemas.openxmlformats.org/officeDocument/2006/relationships/image" Target="../media/image371.png"/><Relationship Id="rId157" Type="http://schemas.openxmlformats.org/officeDocument/2006/relationships/image" Target="../media/image392.png"/><Relationship Id="rId322" Type="http://schemas.openxmlformats.org/officeDocument/2006/relationships/customXml" Target="../ink/ink474.xml"/><Relationship Id="rId364" Type="http://schemas.openxmlformats.org/officeDocument/2006/relationships/customXml" Target="../ink/ink495.xml"/><Relationship Id="rId61" Type="http://schemas.openxmlformats.org/officeDocument/2006/relationships/image" Target="../media/image344.png"/><Relationship Id="rId199" Type="http://schemas.openxmlformats.org/officeDocument/2006/relationships/image" Target="../media/image413.png"/><Relationship Id="rId19" Type="http://schemas.openxmlformats.org/officeDocument/2006/relationships/image" Target="../media/image323.png"/><Relationship Id="rId224" Type="http://schemas.openxmlformats.org/officeDocument/2006/relationships/customXml" Target="../ink/ink425.xml"/><Relationship Id="rId266" Type="http://schemas.openxmlformats.org/officeDocument/2006/relationships/customXml" Target="../ink/ink446.xml"/><Relationship Id="rId431" Type="http://schemas.openxmlformats.org/officeDocument/2006/relationships/image" Target="../media/image528.png"/><Relationship Id="rId473" Type="http://schemas.openxmlformats.org/officeDocument/2006/relationships/image" Target="../media/image549.png"/><Relationship Id="rId30" Type="http://schemas.openxmlformats.org/officeDocument/2006/relationships/customXml" Target="../ink/ink328.xml"/><Relationship Id="rId126" Type="http://schemas.openxmlformats.org/officeDocument/2006/relationships/customXml" Target="../ink/ink376.xml"/><Relationship Id="rId168" Type="http://schemas.openxmlformats.org/officeDocument/2006/relationships/customXml" Target="../ink/ink397.xml"/><Relationship Id="rId333" Type="http://schemas.openxmlformats.org/officeDocument/2006/relationships/image" Target="../media/image479.png"/><Relationship Id="rId72" Type="http://schemas.openxmlformats.org/officeDocument/2006/relationships/customXml" Target="../ink/ink349.xml"/><Relationship Id="rId375" Type="http://schemas.openxmlformats.org/officeDocument/2006/relationships/image" Target="../media/image500.png"/><Relationship Id="rId3" Type="http://schemas.openxmlformats.org/officeDocument/2006/relationships/image" Target="../media/image315.png"/><Relationship Id="rId235" Type="http://schemas.openxmlformats.org/officeDocument/2006/relationships/image" Target="../media/image431.png"/><Relationship Id="rId277" Type="http://schemas.openxmlformats.org/officeDocument/2006/relationships/image" Target="../media/image451.png"/><Relationship Id="rId400" Type="http://schemas.openxmlformats.org/officeDocument/2006/relationships/customXml" Target="../ink/ink513.xml"/><Relationship Id="rId442" Type="http://schemas.openxmlformats.org/officeDocument/2006/relationships/customXml" Target="../ink/ink534.xml"/><Relationship Id="rId484" Type="http://schemas.openxmlformats.org/officeDocument/2006/relationships/customXml" Target="../ink/ink555.xml"/></Relationships>
</file>

<file path=ppt/slides/_rels/slide30.xml.rels><?xml version="1.0" encoding="UTF-8" standalone="yes"?>
<Relationships xmlns="http://schemas.openxmlformats.org/package/2006/relationships"><Relationship Id="rId117" Type="http://schemas.openxmlformats.org/officeDocument/2006/relationships/image" Target="../media/image2240.png"/><Relationship Id="rId21" Type="http://schemas.openxmlformats.org/officeDocument/2006/relationships/image" Target="../media/image2193.png"/><Relationship Id="rId63" Type="http://schemas.openxmlformats.org/officeDocument/2006/relationships/image" Target="../media/image2214.png"/><Relationship Id="rId159" Type="http://schemas.openxmlformats.org/officeDocument/2006/relationships/customXml" Target="../ink/ink2272.xml"/><Relationship Id="rId170" Type="http://schemas.openxmlformats.org/officeDocument/2006/relationships/image" Target="../media/image2266.png"/><Relationship Id="rId226" Type="http://schemas.openxmlformats.org/officeDocument/2006/relationships/image" Target="../media/image2294.png"/><Relationship Id="rId107" Type="http://schemas.openxmlformats.org/officeDocument/2006/relationships/image" Target="../media/image2235.png"/><Relationship Id="rId11" Type="http://schemas.openxmlformats.org/officeDocument/2006/relationships/image" Target="../media/image2188.png"/><Relationship Id="rId32" Type="http://schemas.openxmlformats.org/officeDocument/2006/relationships/customXml" Target="../ink/ink2208.xml"/><Relationship Id="rId53" Type="http://schemas.openxmlformats.org/officeDocument/2006/relationships/image" Target="../media/image2209.png"/><Relationship Id="rId74" Type="http://schemas.openxmlformats.org/officeDocument/2006/relationships/customXml" Target="../ink/ink2229.xml"/><Relationship Id="rId128" Type="http://schemas.openxmlformats.org/officeDocument/2006/relationships/customXml" Target="../ink/ink2256.xml"/><Relationship Id="rId149" Type="http://schemas.openxmlformats.org/officeDocument/2006/relationships/customXml" Target="../ink/ink2267.xml"/><Relationship Id="rId5" Type="http://schemas.openxmlformats.org/officeDocument/2006/relationships/image" Target="../media/image2185.png"/><Relationship Id="rId95" Type="http://schemas.openxmlformats.org/officeDocument/2006/relationships/image" Target="../media/image2230.png"/><Relationship Id="rId160" Type="http://schemas.openxmlformats.org/officeDocument/2006/relationships/image" Target="../media/image2261.png"/><Relationship Id="rId181" Type="http://schemas.openxmlformats.org/officeDocument/2006/relationships/customXml" Target="../ink/ink2283.xml"/><Relationship Id="rId216" Type="http://schemas.openxmlformats.org/officeDocument/2006/relationships/image" Target="../media/image2289.png"/><Relationship Id="rId237" Type="http://schemas.openxmlformats.org/officeDocument/2006/relationships/customXml" Target="../ink/ink2311.xml"/><Relationship Id="rId258" Type="http://schemas.openxmlformats.org/officeDocument/2006/relationships/image" Target="../media/image2310.png"/><Relationship Id="rId22" Type="http://schemas.openxmlformats.org/officeDocument/2006/relationships/customXml" Target="../ink/ink2203.xml"/><Relationship Id="rId43" Type="http://schemas.openxmlformats.org/officeDocument/2006/relationships/image" Target="../media/image2204.png"/><Relationship Id="rId64" Type="http://schemas.openxmlformats.org/officeDocument/2006/relationships/customXml" Target="../ink/ink2224.xml"/><Relationship Id="rId118" Type="http://schemas.openxmlformats.org/officeDocument/2006/relationships/customXml" Target="../ink/ink2251.xml"/><Relationship Id="rId139" Type="http://schemas.openxmlformats.org/officeDocument/2006/relationships/image" Target="../media/image2251.png"/><Relationship Id="rId85" Type="http://schemas.openxmlformats.org/officeDocument/2006/relationships/image" Target="../media/image2225.png"/><Relationship Id="rId150" Type="http://schemas.openxmlformats.org/officeDocument/2006/relationships/image" Target="../media/image2256.png"/><Relationship Id="rId171" Type="http://schemas.openxmlformats.org/officeDocument/2006/relationships/customXml" Target="../ink/ink2278.xml"/><Relationship Id="rId192" Type="http://schemas.openxmlformats.org/officeDocument/2006/relationships/image" Target="../media/image2277.png"/><Relationship Id="rId206" Type="http://schemas.openxmlformats.org/officeDocument/2006/relationships/image" Target="../media/image2284.png"/><Relationship Id="rId227" Type="http://schemas.openxmlformats.org/officeDocument/2006/relationships/customXml" Target="../ink/ink2306.xml"/><Relationship Id="rId248" Type="http://schemas.openxmlformats.org/officeDocument/2006/relationships/image" Target="../media/image2305.png"/><Relationship Id="rId12" Type="http://schemas.openxmlformats.org/officeDocument/2006/relationships/customXml" Target="../ink/ink2198.xml"/><Relationship Id="rId33" Type="http://schemas.openxmlformats.org/officeDocument/2006/relationships/image" Target="../media/image2199.png"/><Relationship Id="rId108" Type="http://schemas.openxmlformats.org/officeDocument/2006/relationships/customXml" Target="../ink/ink2246.xml"/><Relationship Id="rId129" Type="http://schemas.openxmlformats.org/officeDocument/2006/relationships/image" Target="../media/image2246.png"/><Relationship Id="rId54" Type="http://schemas.openxmlformats.org/officeDocument/2006/relationships/customXml" Target="../ink/ink2219.xml"/><Relationship Id="rId75" Type="http://schemas.openxmlformats.org/officeDocument/2006/relationships/image" Target="../media/image2220.png"/><Relationship Id="rId96" Type="http://schemas.openxmlformats.org/officeDocument/2006/relationships/customXml" Target="../ink/ink2240.xml"/><Relationship Id="rId140" Type="http://schemas.openxmlformats.org/officeDocument/2006/relationships/customXml" Target="../ink/ink2262.xml"/><Relationship Id="rId161" Type="http://schemas.openxmlformats.org/officeDocument/2006/relationships/customXml" Target="../ink/ink2273.xml"/><Relationship Id="rId182" Type="http://schemas.openxmlformats.org/officeDocument/2006/relationships/image" Target="../media/image2272.png"/><Relationship Id="rId217" Type="http://schemas.openxmlformats.org/officeDocument/2006/relationships/customXml" Target="../ink/ink2301.xml"/><Relationship Id="rId6" Type="http://schemas.openxmlformats.org/officeDocument/2006/relationships/customXml" Target="../ink/ink2195.xml"/><Relationship Id="rId238" Type="http://schemas.openxmlformats.org/officeDocument/2006/relationships/image" Target="../media/image2300.png"/><Relationship Id="rId259" Type="http://schemas.openxmlformats.org/officeDocument/2006/relationships/customXml" Target="../ink/ink2322.xml"/><Relationship Id="rId23" Type="http://schemas.openxmlformats.org/officeDocument/2006/relationships/image" Target="../media/image2194.png"/><Relationship Id="rId119" Type="http://schemas.openxmlformats.org/officeDocument/2006/relationships/image" Target="../media/image2241.png"/><Relationship Id="rId44" Type="http://schemas.openxmlformats.org/officeDocument/2006/relationships/customXml" Target="../ink/ink2214.xml"/><Relationship Id="rId65" Type="http://schemas.openxmlformats.org/officeDocument/2006/relationships/image" Target="../media/image2215.png"/><Relationship Id="rId86" Type="http://schemas.openxmlformats.org/officeDocument/2006/relationships/customXml" Target="../ink/ink2235.xml"/><Relationship Id="rId130" Type="http://schemas.openxmlformats.org/officeDocument/2006/relationships/customXml" Target="../ink/ink2257.xml"/><Relationship Id="rId151" Type="http://schemas.openxmlformats.org/officeDocument/2006/relationships/customXml" Target="../ink/ink2268.xml"/><Relationship Id="rId172" Type="http://schemas.openxmlformats.org/officeDocument/2006/relationships/image" Target="../media/image2267.png"/><Relationship Id="rId193" Type="http://schemas.openxmlformats.org/officeDocument/2006/relationships/customXml" Target="../ink/ink2289.xml"/><Relationship Id="rId207" Type="http://schemas.openxmlformats.org/officeDocument/2006/relationships/customXml" Target="../ink/ink2296.xml"/><Relationship Id="rId228" Type="http://schemas.openxmlformats.org/officeDocument/2006/relationships/image" Target="../media/image2295.png"/><Relationship Id="rId249" Type="http://schemas.openxmlformats.org/officeDocument/2006/relationships/customXml" Target="../ink/ink2317.xml"/><Relationship Id="rId13" Type="http://schemas.openxmlformats.org/officeDocument/2006/relationships/image" Target="../media/image2189.png"/><Relationship Id="rId109" Type="http://schemas.openxmlformats.org/officeDocument/2006/relationships/image" Target="../media/image2236.png"/><Relationship Id="rId260" Type="http://schemas.openxmlformats.org/officeDocument/2006/relationships/image" Target="../media/image2311.png"/><Relationship Id="rId34" Type="http://schemas.openxmlformats.org/officeDocument/2006/relationships/customXml" Target="../ink/ink2209.xml"/><Relationship Id="rId55" Type="http://schemas.openxmlformats.org/officeDocument/2006/relationships/image" Target="../media/image2210.png"/><Relationship Id="rId76" Type="http://schemas.openxmlformats.org/officeDocument/2006/relationships/customXml" Target="../ink/ink2230.xml"/><Relationship Id="rId97" Type="http://schemas.openxmlformats.org/officeDocument/2006/relationships/image" Target="../media/image2231.png"/><Relationship Id="rId120" Type="http://schemas.openxmlformats.org/officeDocument/2006/relationships/customXml" Target="../ink/ink2252.xml"/><Relationship Id="rId141" Type="http://schemas.openxmlformats.org/officeDocument/2006/relationships/customXml" Target="../ink/ink2263.xml"/><Relationship Id="rId7" Type="http://schemas.openxmlformats.org/officeDocument/2006/relationships/image" Target="../media/image2186.png"/><Relationship Id="rId162" Type="http://schemas.openxmlformats.org/officeDocument/2006/relationships/image" Target="../media/image2262.png"/><Relationship Id="rId183" Type="http://schemas.openxmlformats.org/officeDocument/2006/relationships/customXml" Target="../ink/ink2284.xml"/><Relationship Id="rId218" Type="http://schemas.openxmlformats.org/officeDocument/2006/relationships/image" Target="../media/image2290.png"/><Relationship Id="rId239" Type="http://schemas.openxmlformats.org/officeDocument/2006/relationships/customXml" Target="../ink/ink2312.xml"/><Relationship Id="rId250" Type="http://schemas.openxmlformats.org/officeDocument/2006/relationships/image" Target="../media/image2306.png"/><Relationship Id="rId24" Type="http://schemas.openxmlformats.org/officeDocument/2006/relationships/customXml" Target="../ink/ink2204.xml"/><Relationship Id="rId45" Type="http://schemas.openxmlformats.org/officeDocument/2006/relationships/image" Target="../media/image2205.png"/><Relationship Id="rId66" Type="http://schemas.openxmlformats.org/officeDocument/2006/relationships/customXml" Target="../ink/ink2225.xml"/><Relationship Id="rId87" Type="http://schemas.openxmlformats.org/officeDocument/2006/relationships/image" Target="../media/image2226.png"/><Relationship Id="rId110" Type="http://schemas.openxmlformats.org/officeDocument/2006/relationships/customXml" Target="../ink/ink2247.xml"/><Relationship Id="rId131" Type="http://schemas.openxmlformats.org/officeDocument/2006/relationships/image" Target="../media/image2247.png"/><Relationship Id="rId152" Type="http://schemas.openxmlformats.org/officeDocument/2006/relationships/image" Target="../media/image2257.png"/><Relationship Id="rId173" Type="http://schemas.openxmlformats.org/officeDocument/2006/relationships/customXml" Target="../ink/ink2279.xml"/><Relationship Id="rId194" Type="http://schemas.openxmlformats.org/officeDocument/2006/relationships/image" Target="../media/image2278.png"/><Relationship Id="rId208" Type="http://schemas.openxmlformats.org/officeDocument/2006/relationships/image" Target="../media/image2285.png"/><Relationship Id="rId229" Type="http://schemas.openxmlformats.org/officeDocument/2006/relationships/customXml" Target="../ink/ink2307.xml"/><Relationship Id="rId240" Type="http://schemas.openxmlformats.org/officeDocument/2006/relationships/image" Target="../media/image2301.png"/><Relationship Id="rId261" Type="http://schemas.openxmlformats.org/officeDocument/2006/relationships/customXml" Target="../ink/ink2323.xml"/><Relationship Id="rId14" Type="http://schemas.openxmlformats.org/officeDocument/2006/relationships/customXml" Target="../ink/ink2199.xml"/><Relationship Id="rId35" Type="http://schemas.openxmlformats.org/officeDocument/2006/relationships/image" Target="../media/image2200.png"/><Relationship Id="rId56" Type="http://schemas.openxmlformats.org/officeDocument/2006/relationships/customXml" Target="../ink/ink2220.xml"/><Relationship Id="rId77" Type="http://schemas.openxmlformats.org/officeDocument/2006/relationships/image" Target="../media/image2221.png"/><Relationship Id="rId100" Type="http://schemas.openxmlformats.org/officeDocument/2006/relationships/customXml" Target="../ink/ink2242.xml"/><Relationship Id="rId8" Type="http://schemas.openxmlformats.org/officeDocument/2006/relationships/customXml" Target="../ink/ink2196.xml"/><Relationship Id="rId98" Type="http://schemas.openxmlformats.org/officeDocument/2006/relationships/customXml" Target="../ink/ink2241.xml"/><Relationship Id="rId121" Type="http://schemas.openxmlformats.org/officeDocument/2006/relationships/image" Target="../media/image2242.png"/><Relationship Id="rId142" Type="http://schemas.openxmlformats.org/officeDocument/2006/relationships/image" Target="../media/image2252.png"/><Relationship Id="rId163" Type="http://schemas.openxmlformats.org/officeDocument/2006/relationships/customXml" Target="../ink/ink2274.xml"/><Relationship Id="rId184" Type="http://schemas.openxmlformats.org/officeDocument/2006/relationships/image" Target="../media/image2273.png"/><Relationship Id="rId219" Type="http://schemas.openxmlformats.org/officeDocument/2006/relationships/customXml" Target="../ink/ink2302.xml"/><Relationship Id="rId230" Type="http://schemas.openxmlformats.org/officeDocument/2006/relationships/image" Target="../media/image2296.png"/><Relationship Id="rId251" Type="http://schemas.openxmlformats.org/officeDocument/2006/relationships/customXml" Target="../ink/ink2318.xml"/><Relationship Id="rId25" Type="http://schemas.openxmlformats.org/officeDocument/2006/relationships/image" Target="../media/image2195.png"/><Relationship Id="rId46" Type="http://schemas.openxmlformats.org/officeDocument/2006/relationships/customXml" Target="../ink/ink2215.xml"/><Relationship Id="rId67" Type="http://schemas.openxmlformats.org/officeDocument/2006/relationships/image" Target="../media/image2216.png"/><Relationship Id="rId88" Type="http://schemas.openxmlformats.org/officeDocument/2006/relationships/customXml" Target="../ink/ink2236.xml"/><Relationship Id="rId111" Type="http://schemas.openxmlformats.org/officeDocument/2006/relationships/image" Target="../media/image2237.png"/><Relationship Id="rId132" Type="http://schemas.openxmlformats.org/officeDocument/2006/relationships/customXml" Target="../ink/ink2258.xml"/><Relationship Id="rId153" Type="http://schemas.openxmlformats.org/officeDocument/2006/relationships/customXml" Target="../ink/ink2269.xml"/><Relationship Id="rId174" Type="http://schemas.openxmlformats.org/officeDocument/2006/relationships/image" Target="../media/image2268.png"/><Relationship Id="rId195" Type="http://schemas.openxmlformats.org/officeDocument/2006/relationships/customXml" Target="../ink/ink2290.xml"/><Relationship Id="rId209" Type="http://schemas.openxmlformats.org/officeDocument/2006/relationships/customXml" Target="../ink/ink2297.xml"/><Relationship Id="rId220" Type="http://schemas.openxmlformats.org/officeDocument/2006/relationships/image" Target="../media/image2291.png"/><Relationship Id="rId241" Type="http://schemas.openxmlformats.org/officeDocument/2006/relationships/customXml" Target="../ink/ink2313.xml"/><Relationship Id="rId15" Type="http://schemas.openxmlformats.org/officeDocument/2006/relationships/image" Target="../media/image2190.png"/><Relationship Id="rId36" Type="http://schemas.openxmlformats.org/officeDocument/2006/relationships/customXml" Target="../ink/ink2210.xml"/><Relationship Id="rId57" Type="http://schemas.openxmlformats.org/officeDocument/2006/relationships/image" Target="../media/image2211.png"/><Relationship Id="rId262" Type="http://schemas.openxmlformats.org/officeDocument/2006/relationships/image" Target="../media/image2312.png"/><Relationship Id="rId78" Type="http://schemas.openxmlformats.org/officeDocument/2006/relationships/customXml" Target="../ink/ink2231.xml"/><Relationship Id="rId99" Type="http://schemas.openxmlformats.org/officeDocument/2006/relationships/image" Target="../media/image2232.png"/><Relationship Id="rId101" Type="http://schemas.openxmlformats.org/officeDocument/2006/relationships/image" Target="../media/image2233.png"/><Relationship Id="rId122" Type="http://schemas.openxmlformats.org/officeDocument/2006/relationships/customXml" Target="../ink/ink2253.xml"/><Relationship Id="rId143" Type="http://schemas.openxmlformats.org/officeDocument/2006/relationships/customXml" Target="../ink/ink2264.xml"/><Relationship Id="rId164" Type="http://schemas.openxmlformats.org/officeDocument/2006/relationships/image" Target="../media/image2263.png"/><Relationship Id="rId185" Type="http://schemas.openxmlformats.org/officeDocument/2006/relationships/customXml" Target="../ink/ink2285.xml"/><Relationship Id="rId9" Type="http://schemas.openxmlformats.org/officeDocument/2006/relationships/image" Target="../media/image2187.png"/><Relationship Id="rId210" Type="http://schemas.openxmlformats.org/officeDocument/2006/relationships/image" Target="../media/image2286.png"/><Relationship Id="rId26" Type="http://schemas.openxmlformats.org/officeDocument/2006/relationships/customXml" Target="../ink/ink2205.xml"/><Relationship Id="rId231" Type="http://schemas.openxmlformats.org/officeDocument/2006/relationships/customXml" Target="../ink/ink2308.xml"/><Relationship Id="rId252" Type="http://schemas.openxmlformats.org/officeDocument/2006/relationships/image" Target="../media/image2307.png"/><Relationship Id="rId47" Type="http://schemas.openxmlformats.org/officeDocument/2006/relationships/image" Target="../media/image2206.png"/><Relationship Id="rId68" Type="http://schemas.openxmlformats.org/officeDocument/2006/relationships/customXml" Target="../ink/ink2226.xml"/><Relationship Id="rId89" Type="http://schemas.openxmlformats.org/officeDocument/2006/relationships/image" Target="../media/image2227.png"/><Relationship Id="rId112" Type="http://schemas.openxmlformats.org/officeDocument/2006/relationships/customXml" Target="../ink/ink2248.xml"/><Relationship Id="rId133" Type="http://schemas.openxmlformats.org/officeDocument/2006/relationships/image" Target="../media/image2248.png"/><Relationship Id="rId154" Type="http://schemas.openxmlformats.org/officeDocument/2006/relationships/image" Target="../media/image2258.png"/><Relationship Id="rId175" Type="http://schemas.openxmlformats.org/officeDocument/2006/relationships/customXml" Target="../ink/ink2280.xml"/><Relationship Id="rId196" Type="http://schemas.openxmlformats.org/officeDocument/2006/relationships/image" Target="../media/image2279.png"/><Relationship Id="rId200" Type="http://schemas.openxmlformats.org/officeDocument/2006/relationships/image" Target="../media/image2281.png"/><Relationship Id="rId16" Type="http://schemas.openxmlformats.org/officeDocument/2006/relationships/customXml" Target="../ink/ink2200.xml"/><Relationship Id="rId221" Type="http://schemas.openxmlformats.org/officeDocument/2006/relationships/customXml" Target="../ink/ink2303.xml"/><Relationship Id="rId242" Type="http://schemas.openxmlformats.org/officeDocument/2006/relationships/image" Target="../media/image2302.png"/><Relationship Id="rId263" Type="http://schemas.openxmlformats.org/officeDocument/2006/relationships/customXml" Target="../ink/ink2324.xml"/><Relationship Id="rId37" Type="http://schemas.openxmlformats.org/officeDocument/2006/relationships/image" Target="../media/image2201.png"/><Relationship Id="rId58" Type="http://schemas.openxmlformats.org/officeDocument/2006/relationships/customXml" Target="../ink/ink2221.xml"/><Relationship Id="rId79" Type="http://schemas.openxmlformats.org/officeDocument/2006/relationships/image" Target="../media/image2222.png"/><Relationship Id="rId102" Type="http://schemas.openxmlformats.org/officeDocument/2006/relationships/customXml" Target="../ink/ink2243.xml"/><Relationship Id="rId123" Type="http://schemas.openxmlformats.org/officeDocument/2006/relationships/image" Target="../media/image2243.png"/><Relationship Id="rId144" Type="http://schemas.openxmlformats.org/officeDocument/2006/relationships/image" Target="../media/image2253.png"/><Relationship Id="rId90" Type="http://schemas.openxmlformats.org/officeDocument/2006/relationships/customXml" Target="../ink/ink2237.xml"/><Relationship Id="rId165" Type="http://schemas.openxmlformats.org/officeDocument/2006/relationships/customXml" Target="../ink/ink2275.xml"/><Relationship Id="rId186" Type="http://schemas.openxmlformats.org/officeDocument/2006/relationships/image" Target="../media/image2274.png"/><Relationship Id="rId211" Type="http://schemas.openxmlformats.org/officeDocument/2006/relationships/customXml" Target="../ink/ink2298.xml"/><Relationship Id="rId232" Type="http://schemas.openxmlformats.org/officeDocument/2006/relationships/image" Target="../media/image2297.png"/><Relationship Id="rId253" Type="http://schemas.openxmlformats.org/officeDocument/2006/relationships/customXml" Target="../ink/ink2319.xml"/><Relationship Id="rId27" Type="http://schemas.openxmlformats.org/officeDocument/2006/relationships/image" Target="../media/image2196.png"/><Relationship Id="rId48" Type="http://schemas.openxmlformats.org/officeDocument/2006/relationships/customXml" Target="../ink/ink2216.xml"/><Relationship Id="rId69" Type="http://schemas.openxmlformats.org/officeDocument/2006/relationships/image" Target="../media/image2217.png"/><Relationship Id="rId113" Type="http://schemas.openxmlformats.org/officeDocument/2006/relationships/image" Target="../media/image2238.png"/><Relationship Id="rId134" Type="http://schemas.openxmlformats.org/officeDocument/2006/relationships/customXml" Target="../ink/ink2259.xml"/><Relationship Id="rId80" Type="http://schemas.openxmlformats.org/officeDocument/2006/relationships/customXml" Target="../ink/ink2232.xml"/><Relationship Id="rId155" Type="http://schemas.openxmlformats.org/officeDocument/2006/relationships/customXml" Target="../ink/ink2270.xml"/><Relationship Id="rId176" Type="http://schemas.openxmlformats.org/officeDocument/2006/relationships/image" Target="../media/image2269.png"/><Relationship Id="rId197" Type="http://schemas.openxmlformats.org/officeDocument/2006/relationships/customXml" Target="../ink/ink2291.xml"/><Relationship Id="rId201" Type="http://schemas.openxmlformats.org/officeDocument/2006/relationships/customXml" Target="../ink/ink2293.xml"/><Relationship Id="rId222" Type="http://schemas.openxmlformats.org/officeDocument/2006/relationships/image" Target="../media/image2292.png"/><Relationship Id="rId243" Type="http://schemas.openxmlformats.org/officeDocument/2006/relationships/customXml" Target="../ink/ink2314.xml"/><Relationship Id="rId264" Type="http://schemas.openxmlformats.org/officeDocument/2006/relationships/image" Target="../media/image2313.png"/><Relationship Id="rId17" Type="http://schemas.openxmlformats.org/officeDocument/2006/relationships/image" Target="../media/image2191.png"/><Relationship Id="rId38" Type="http://schemas.openxmlformats.org/officeDocument/2006/relationships/customXml" Target="../ink/ink2211.xml"/><Relationship Id="rId59" Type="http://schemas.openxmlformats.org/officeDocument/2006/relationships/image" Target="../media/image2212.png"/><Relationship Id="rId103" Type="http://schemas.openxmlformats.org/officeDocument/2006/relationships/image" Target="../media/image2234.png"/><Relationship Id="rId124" Type="http://schemas.openxmlformats.org/officeDocument/2006/relationships/customXml" Target="../ink/ink2254.xml"/><Relationship Id="rId70" Type="http://schemas.openxmlformats.org/officeDocument/2006/relationships/customXml" Target="../ink/ink2227.xml"/><Relationship Id="rId91" Type="http://schemas.openxmlformats.org/officeDocument/2006/relationships/image" Target="../media/image2228.png"/><Relationship Id="rId145" Type="http://schemas.openxmlformats.org/officeDocument/2006/relationships/customXml" Target="../ink/ink2265.xml"/><Relationship Id="rId166" Type="http://schemas.openxmlformats.org/officeDocument/2006/relationships/image" Target="../media/image2264.png"/><Relationship Id="rId187" Type="http://schemas.openxmlformats.org/officeDocument/2006/relationships/customXml" Target="../ink/ink2286.xml"/><Relationship Id="rId1" Type="http://schemas.openxmlformats.org/officeDocument/2006/relationships/slideLayout" Target="../slideLayouts/slideLayout13.xml"/><Relationship Id="rId212" Type="http://schemas.openxmlformats.org/officeDocument/2006/relationships/image" Target="../media/image2287.png"/><Relationship Id="rId233" Type="http://schemas.openxmlformats.org/officeDocument/2006/relationships/customXml" Target="../ink/ink2309.xml"/><Relationship Id="rId254" Type="http://schemas.openxmlformats.org/officeDocument/2006/relationships/image" Target="../media/image2308.png"/><Relationship Id="rId28" Type="http://schemas.openxmlformats.org/officeDocument/2006/relationships/customXml" Target="../ink/ink2206.xml"/><Relationship Id="rId49" Type="http://schemas.openxmlformats.org/officeDocument/2006/relationships/image" Target="../media/image2207.png"/><Relationship Id="rId114" Type="http://schemas.openxmlformats.org/officeDocument/2006/relationships/customXml" Target="../ink/ink2249.xml"/><Relationship Id="rId60" Type="http://schemas.openxmlformats.org/officeDocument/2006/relationships/customXml" Target="../ink/ink2222.xml"/><Relationship Id="rId81" Type="http://schemas.openxmlformats.org/officeDocument/2006/relationships/image" Target="../media/image2223.png"/><Relationship Id="rId135" Type="http://schemas.openxmlformats.org/officeDocument/2006/relationships/image" Target="../media/image2249.png"/><Relationship Id="rId156" Type="http://schemas.openxmlformats.org/officeDocument/2006/relationships/image" Target="../media/image2259.png"/><Relationship Id="rId177" Type="http://schemas.openxmlformats.org/officeDocument/2006/relationships/customXml" Target="../ink/ink2281.xml"/><Relationship Id="rId198" Type="http://schemas.openxmlformats.org/officeDocument/2006/relationships/image" Target="../media/image2280.png"/><Relationship Id="rId202" Type="http://schemas.openxmlformats.org/officeDocument/2006/relationships/image" Target="../media/image2282.png"/><Relationship Id="rId223" Type="http://schemas.openxmlformats.org/officeDocument/2006/relationships/customXml" Target="../ink/ink2304.xml"/><Relationship Id="rId244" Type="http://schemas.openxmlformats.org/officeDocument/2006/relationships/image" Target="../media/image2303.png"/><Relationship Id="rId18" Type="http://schemas.openxmlformats.org/officeDocument/2006/relationships/customXml" Target="../ink/ink2201.xml"/><Relationship Id="rId39" Type="http://schemas.openxmlformats.org/officeDocument/2006/relationships/image" Target="../media/image2202.png"/><Relationship Id="rId265" Type="http://schemas.openxmlformats.org/officeDocument/2006/relationships/customXml" Target="../ink/ink2325.xml"/><Relationship Id="rId50" Type="http://schemas.openxmlformats.org/officeDocument/2006/relationships/customXml" Target="../ink/ink2217.xml"/><Relationship Id="rId104" Type="http://schemas.openxmlformats.org/officeDocument/2006/relationships/customXml" Target="../ink/ink2244.xml"/><Relationship Id="rId125" Type="http://schemas.openxmlformats.org/officeDocument/2006/relationships/image" Target="../media/image2244.png"/><Relationship Id="rId146" Type="http://schemas.openxmlformats.org/officeDocument/2006/relationships/image" Target="../media/image2254.png"/><Relationship Id="rId167" Type="http://schemas.openxmlformats.org/officeDocument/2006/relationships/customXml" Target="../ink/ink2276.xml"/><Relationship Id="rId188" Type="http://schemas.openxmlformats.org/officeDocument/2006/relationships/image" Target="../media/image2275.png"/><Relationship Id="rId71" Type="http://schemas.openxmlformats.org/officeDocument/2006/relationships/image" Target="../media/image2218.png"/><Relationship Id="rId92" Type="http://schemas.openxmlformats.org/officeDocument/2006/relationships/customXml" Target="../ink/ink2238.xml"/><Relationship Id="rId213" Type="http://schemas.openxmlformats.org/officeDocument/2006/relationships/customXml" Target="../ink/ink2299.xml"/><Relationship Id="rId234" Type="http://schemas.openxmlformats.org/officeDocument/2006/relationships/image" Target="../media/image2298.png"/><Relationship Id="rId2" Type="http://schemas.openxmlformats.org/officeDocument/2006/relationships/customXml" Target="../ink/ink2193.xml"/><Relationship Id="rId29" Type="http://schemas.openxmlformats.org/officeDocument/2006/relationships/image" Target="../media/image2197.png"/><Relationship Id="rId255" Type="http://schemas.openxmlformats.org/officeDocument/2006/relationships/customXml" Target="../ink/ink2320.xml"/><Relationship Id="rId40" Type="http://schemas.openxmlformats.org/officeDocument/2006/relationships/customXml" Target="../ink/ink2212.xml"/><Relationship Id="rId115" Type="http://schemas.openxmlformats.org/officeDocument/2006/relationships/image" Target="../media/image2239.png"/><Relationship Id="rId136" Type="http://schemas.openxmlformats.org/officeDocument/2006/relationships/customXml" Target="../ink/ink2260.xml"/><Relationship Id="rId157" Type="http://schemas.openxmlformats.org/officeDocument/2006/relationships/customXml" Target="../ink/ink2271.xml"/><Relationship Id="rId178" Type="http://schemas.openxmlformats.org/officeDocument/2006/relationships/image" Target="../media/image2270.png"/><Relationship Id="rId61" Type="http://schemas.openxmlformats.org/officeDocument/2006/relationships/image" Target="../media/image2213.png"/><Relationship Id="rId82" Type="http://schemas.openxmlformats.org/officeDocument/2006/relationships/customXml" Target="../ink/ink2233.xml"/><Relationship Id="rId199" Type="http://schemas.openxmlformats.org/officeDocument/2006/relationships/customXml" Target="../ink/ink2292.xml"/><Relationship Id="rId203" Type="http://schemas.openxmlformats.org/officeDocument/2006/relationships/customXml" Target="../ink/ink2294.xml"/><Relationship Id="rId19" Type="http://schemas.openxmlformats.org/officeDocument/2006/relationships/image" Target="../media/image2192.png"/><Relationship Id="rId224" Type="http://schemas.openxmlformats.org/officeDocument/2006/relationships/image" Target="../media/image2293.png"/><Relationship Id="rId245" Type="http://schemas.openxmlformats.org/officeDocument/2006/relationships/customXml" Target="../ink/ink2315.xml"/><Relationship Id="rId266" Type="http://schemas.openxmlformats.org/officeDocument/2006/relationships/image" Target="../media/image2314.png"/><Relationship Id="rId30" Type="http://schemas.openxmlformats.org/officeDocument/2006/relationships/customXml" Target="../ink/ink2207.xml"/><Relationship Id="rId105" Type="http://schemas.openxmlformats.org/officeDocument/2006/relationships/image" Target="../media/image271.png"/><Relationship Id="rId126" Type="http://schemas.openxmlformats.org/officeDocument/2006/relationships/customXml" Target="../ink/ink2255.xml"/><Relationship Id="rId147" Type="http://schemas.openxmlformats.org/officeDocument/2006/relationships/customXml" Target="../ink/ink2266.xml"/><Relationship Id="rId168" Type="http://schemas.openxmlformats.org/officeDocument/2006/relationships/image" Target="../media/image2265.png"/><Relationship Id="rId51" Type="http://schemas.openxmlformats.org/officeDocument/2006/relationships/image" Target="../media/image2208.png"/><Relationship Id="rId72" Type="http://schemas.openxmlformats.org/officeDocument/2006/relationships/customXml" Target="../ink/ink2228.xml"/><Relationship Id="rId93" Type="http://schemas.openxmlformats.org/officeDocument/2006/relationships/image" Target="../media/image2229.png"/><Relationship Id="rId189" Type="http://schemas.openxmlformats.org/officeDocument/2006/relationships/customXml" Target="../ink/ink2287.xml"/><Relationship Id="rId3" Type="http://schemas.openxmlformats.org/officeDocument/2006/relationships/image" Target="../media/image2184.png"/><Relationship Id="rId214" Type="http://schemas.openxmlformats.org/officeDocument/2006/relationships/image" Target="../media/image2288.png"/><Relationship Id="rId235" Type="http://schemas.openxmlformats.org/officeDocument/2006/relationships/customXml" Target="../ink/ink2310.xml"/><Relationship Id="rId256" Type="http://schemas.openxmlformats.org/officeDocument/2006/relationships/image" Target="../media/image2309.png"/><Relationship Id="rId116" Type="http://schemas.openxmlformats.org/officeDocument/2006/relationships/customXml" Target="../ink/ink2250.xml"/><Relationship Id="rId137" Type="http://schemas.openxmlformats.org/officeDocument/2006/relationships/image" Target="../media/image2250.png"/><Relationship Id="rId158" Type="http://schemas.openxmlformats.org/officeDocument/2006/relationships/image" Target="../media/image2260.png"/><Relationship Id="rId20" Type="http://schemas.openxmlformats.org/officeDocument/2006/relationships/customXml" Target="../ink/ink2202.xml"/><Relationship Id="rId41" Type="http://schemas.openxmlformats.org/officeDocument/2006/relationships/image" Target="../media/image2203.png"/><Relationship Id="rId62" Type="http://schemas.openxmlformats.org/officeDocument/2006/relationships/customXml" Target="../ink/ink2223.xml"/><Relationship Id="rId83" Type="http://schemas.openxmlformats.org/officeDocument/2006/relationships/image" Target="../media/image2224.png"/><Relationship Id="rId179" Type="http://schemas.openxmlformats.org/officeDocument/2006/relationships/customXml" Target="../ink/ink2282.xml"/><Relationship Id="rId190" Type="http://schemas.openxmlformats.org/officeDocument/2006/relationships/image" Target="../media/image2276.png"/><Relationship Id="rId204" Type="http://schemas.openxmlformats.org/officeDocument/2006/relationships/image" Target="../media/image2283.png"/><Relationship Id="rId225" Type="http://schemas.openxmlformats.org/officeDocument/2006/relationships/customXml" Target="../ink/ink2305.xml"/><Relationship Id="rId246" Type="http://schemas.openxmlformats.org/officeDocument/2006/relationships/image" Target="../media/image2304.png"/><Relationship Id="rId106" Type="http://schemas.openxmlformats.org/officeDocument/2006/relationships/customXml" Target="../ink/ink2245.xml"/><Relationship Id="rId127" Type="http://schemas.openxmlformats.org/officeDocument/2006/relationships/image" Target="../media/image2245.png"/><Relationship Id="rId10" Type="http://schemas.openxmlformats.org/officeDocument/2006/relationships/customXml" Target="../ink/ink2197.xml"/><Relationship Id="rId31" Type="http://schemas.openxmlformats.org/officeDocument/2006/relationships/image" Target="../media/image2198.png"/><Relationship Id="rId52" Type="http://schemas.openxmlformats.org/officeDocument/2006/relationships/customXml" Target="../ink/ink2218.xml"/><Relationship Id="rId73" Type="http://schemas.openxmlformats.org/officeDocument/2006/relationships/image" Target="../media/image2219.png"/><Relationship Id="rId94" Type="http://schemas.openxmlformats.org/officeDocument/2006/relationships/customXml" Target="../ink/ink2239.xml"/><Relationship Id="rId148" Type="http://schemas.openxmlformats.org/officeDocument/2006/relationships/image" Target="../media/image2255.png"/><Relationship Id="rId169" Type="http://schemas.openxmlformats.org/officeDocument/2006/relationships/customXml" Target="../ink/ink2277.xml"/><Relationship Id="rId4" Type="http://schemas.openxmlformats.org/officeDocument/2006/relationships/customXml" Target="../ink/ink2194.xml"/><Relationship Id="rId180" Type="http://schemas.openxmlformats.org/officeDocument/2006/relationships/image" Target="../media/image2271.png"/><Relationship Id="rId215" Type="http://schemas.openxmlformats.org/officeDocument/2006/relationships/customXml" Target="../ink/ink2300.xml"/><Relationship Id="rId236" Type="http://schemas.openxmlformats.org/officeDocument/2006/relationships/image" Target="../media/image2299.png"/><Relationship Id="rId257" Type="http://schemas.openxmlformats.org/officeDocument/2006/relationships/customXml" Target="../ink/ink2321.xml"/><Relationship Id="rId42" Type="http://schemas.openxmlformats.org/officeDocument/2006/relationships/customXml" Target="../ink/ink2213.xml"/><Relationship Id="rId84" Type="http://schemas.openxmlformats.org/officeDocument/2006/relationships/customXml" Target="../ink/ink2234.xml"/><Relationship Id="rId138" Type="http://schemas.openxmlformats.org/officeDocument/2006/relationships/customXml" Target="../ink/ink2261.xml"/><Relationship Id="rId191" Type="http://schemas.openxmlformats.org/officeDocument/2006/relationships/customXml" Target="../ink/ink2288.xml"/><Relationship Id="rId205" Type="http://schemas.openxmlformats.org/officeDocument/2006/relationships/customXml" Target="../ink/ink2295.xml"/><Relationship Id="rId247" Type="http://schemas.openxmlformats.org/officeDocument/2006/relationships/customXml" Target="../ink/ink2316.xml"/></Relationships>
</file>

<file path=ppt/slides/_rels/slide31.xml.rels><?xml version="1.0" encoding="UTF-8" standalone="yes"?>
<Relationships xmlns="http://schemas.openxmlformats.org/package/2006/relationships"><Relationship Id="rId117" Type="http://schemas.openxmlformats.org/officeDocument/2006/relationships/image" Target="../media/image2371.png"/><Relationship Id="rId21" Type="http://schemas.openxmlformats.org/officeDocument/2006/relationships/image" Target="../media/image2323.png"/><Relationship Id="rId42" Type="http://schemas.openxmlformats.org/officeDocument/2006/relationships/customXml" Target="../ink/ink2346.xml"/><Relationship Id="rId63" Type="http://schemas.openxmlformats.org/officeDocument/2006/relationships/image" Target="../media/image2344.png"/><Relationship Id="rId84" Type="http://schemas.openxmlformats.org/officeDocument/2006/relationships/customXml" Target="../ink/ink2367.xml"/><Relationship Id="rId138" Type="http://schemas.openxmlformats.org/officeDocument/2006/relationships/customXml" Target="../ink/ink2394.xml"/><Relationship Id="rId159" Type="http://schemas.openxmlformats.org/officeDocument/2006/relationships/image" Target="../media/image2392.png"/><Relationship Id="rId170" Type="http://schemas.openxmlformats.org/officeDocument/2006/relationships/customXml" Target="../ink/ink2410.xml"/><Relationship Id="rId191" Type="http://schemas.openxmlformats.org/officeDocument/2006/relationships/customXml" Target="../ink/ink2421.xml"/><Relationship Id="rId205" Type="http://schemas.openxmlformats.org/officeDocument/2006/relationships/customXml" Target="../ink/ink2428.xml"/><Relationship Id="rId226" Type="http://schemas.openxmlformats.org/officeDocument/2006/relationships/image" Target="../media/image2425.png"/><Relationship Id="rId247" Type="http://schemas.openxmlformats.org/officeDocument/2006/relationships/customXml" Target="../ink/ink2449.xml"/><Relationship Id="rId107" Type="http://schemas.openxmlformats.org/officeDocument/2006/relationships/image" Target="../media/image2366.png"/><Relationship Id="rId11" Type="http://schemas.openxmlformats.org/officeDocument/2006/relationships/image" Target="../media/image2318.png"/><Relationship Id="rId32" Type="http://schemas.openxmlformats.org/officeDocument/2006/relationships/customXml" Target="../ink/ink2341.xml"/><Relationship Id="rId53" Type="http://schemas.openxmlformats.org/officeDocument/2006/relationships/image" Target="../media/image2339.png"/><Relationship Id="rId74" Type="http://schemas.openxmlformats.org/officeDocument/2006/relationships/customXml" Target="../ink/ink2362.xml"/><Relationship Id="rId128" Type="http://schemas.openxmlformats.org/officeDocument/2006/relationships/customXml" Target="../ink/ink2389.xml"/><Relationship Id="rId149" Type="http://schemas.openxmlformats.org/officeDocument/2006/relationships/image" Target="../media/image2387.png"/><Relationship Id="rId5" Type="http://schemas.openxmlformats.org/officeDocument/2006/relationships/image" Target="../media/image271.png"/><Relationship Id="rId95" Type="http://schemas.openxmlformats.org/officeDocument/2006/relationships/image" Target="../media/image2360.png"/><Relationship Id="rId160" Type="http://schemas.openxmlformats.org/officeDocument/2006/relationships/customXml" Target="../ink/ink2405.xml"/><Relationship Id="rId181" Type="http://schemas.openxmlformats.org/officeDocument/2006/relationships/image" Target="../media/image2403.png"/><Relationship Id="rId216" Type="http://schemas.openxmlformats.org/officeDocument/2006/relationships/image" Target="../media/image2420.png"/><Relationship Id="rId237" Type="http://schemas.openxmlformats.org/officeDocument/2006/relationships/customXml" Target="../ink/ink2444.xml"/><Relationship Id="rId258" Type="http://schemas.openxmlformats.org/officeDocument/2006/relationships/image" Target="../media/image2441.png"/><Relationship Id="rId22" Type="http://schemas.openxmlformats.org/officeDocument/2006/relationships/customXml" Target="../ink/ink2336.xml"/><Relationship Id="rId43" Type="http://schemas.openxmlformats.org/officeDocument/2006/relationships/image" Target="../media/image2334.png"/><Relationship Id="rId64" Type="http://schemas.openxmlformats.org/officeDocument/2006/relationships/customXml" Target="../ink/ink2357.xml"/><Relationship Id="rId118" Type="http://schemas.openxmlformats.org/officeDocument/2006/relationships/customXml" Target="../ink/ink2384.xml"/><Relationship Id="rId139" Type="http://schemas.openxmlformats.org/officeDocument/2006/relationships/image" Target="../media/image2382.png"/><Relationship Id="rId85" Type="http://schemas.openxmlformats.org/officeDocument/2006/relationships/image" Target="../media/image2355.png"/><Relationship Id="rId150" Type="http://schemas.openxmlformats.org/officeDocument/2006/relationships/customXml" Target="../ink/ink2400.xml"/><Relationship Id="rId171" Type="http://schemas.openxmlformats.org/officeDocument/2006/relationships/image" Target="../media/image2398.png"/><Relationship Id="rId192" Type="http://schemas.openxmlformats.org/officeDocument/2006/relationships/image" Target="../media/image2408.png"/><Relationship Id="rId206" Type="http://schemas.openxmlformats.org/officeDocument/2006/relationships/image" Target="../media/image2415.png"/><Relationship Id="rId227" Type="http://schemas.openxmlformats.org/officeDocument/2006/relationships/customXml" Target="../ink/ink2439.xml"/><Relationship Id="rId248" Type="http://schemas.openxmlformats.org/officeDocument/2006/relationships/image" Target="../media/image2436.png"/><Relationship Id="rId12" Type="http://schemas.openxmlformats.org/officeDocument/2006/relationships/customXml" Target="../ink/ink2331.xml"/><Relationship Id="rId33" Type="http://schemas.openxmlformats.org/officeDocument/2006/relationships/image" Target="../media/image2329.png"/><Relationship Id="rId108" Type="http://schemas.openxmlformats.org/officeDocument/2006/relationships/customXml" Target="../ink/ink2379.xml"/><Relationship Id="rId129" Type="http://schemas.openxmlformats.org/officeDocument/2006/relationships/image" Target="../media/image2377.png"/><Relationship Id="rId54" Type="http://schemas.openxmlformats.org/officeDocument/2006/relationships/customXml" Target="../ink/ink2352.xml"/><Relationship Id="rId75" Type="http://schemas.openxmlformats.org/officeDocument/2006/relationships/image" Target="../media/image2350.png"/><Relationship Id="rId96" Type="http://schemas.openxmlformats.org/officeDocument/2006/relationships/customXml" Target="../ink/ink2373.xml"/><Relationship Id="rId140" Type="http://schemas.openxmlformats.org/officeDocument/2006/relationships/customXml" Target="../ink/ink2395.xml"/><Relationship Id="rId161" Type="http://schemas.openxmlformats.org/officeDocument/2006/relationships/image" Target="../media/image2393.png"/><Relationship Id="rId182" Type="http://schemas.openxmlformats.org/officeDocument/2006/relationships/customXml" Target="../ink/ink2416.xml"/><Relationship Id="rId217" Type="http://schemas.openxmlformats.org/officeDocument/2006/relationships/customXml" Target="../ink/ink2434.xml"/><Relationship Id="rId6" Type="http://schemas.openxmlformats.org/officeDocument/2006/relationships/customXml" Target="../ink/ink2328.xml"/><Relationship Id="rId238" Type="http://schemas.openxmlformats.org/officeDocument/2006/relationships/image" Target="../media/image2431.png"/><Relationship Id="rId23" Type="http://schemas.openxmlformats.org/officeDocument/2006/relationships/image" Target="../media/image2324.png"/><Relationship Id="rId119" Type="http://schemas.openxmlformats.org/officeDocument/2006/relationships/image" Target="../media/image2372.png"/><Relationship Id="rId44" Type="http://schemas.openxmlformats.org/officeDocument/2006/relationships/customXml" Target="../ink/ink2347.xml"/><Relationship Id="rId65" Type="http://schemas.openxmlformats.org/officeDocument/2006/relationships/image" Target="../media/image2345.png"/><Relationship Id="rId86" Type="http://schemas.openxmlformats.org/officeDocument/2006/relationships/customXml" Target="../ink/ink2368.xml"/><Relationship Id="rId130" Type="http://schemas.openxmlformats.org/officeDocument/2006/relationships/customXml" Target="../ink/ink2390.xml"/><Relationship Id="rId151" Type="http://schemas.openxmlformats.org/officeDocument/2006/relationships/image" Target="../media/image2388.png"/><Relationship Id="rId172" Type="http://schemas.openxmlformats.org/officeDocument/2006/relationships/customXml" Target="../ink/ink2411.xml"/><Relationship Id="rId193" Type="http://schemas.openxmlformats.org/officeDocument/2006/relationships/customXml" Target="../ink/ink2422.xml"/><Relationship Id="rId207" Type="http://schemas.openxmlformats.org/officeDocument/2006/relationships/customXml" Target="../ink/ink2429.xml"/><Relationship Id="rId228" Type="http://schemas.openxmlformats.org/officeDocument/2006/relationships/image" Target="../media/image2426.png"/><Relationship Id="rId249" Type="http://schemas.openxmlformats.org/officeDocument/2006/relationships/customXml" Target="../ink/ink2450.xml"/><Relationship Id="rId13" Type="http://schemas.openxmlformats.org/officeDocument/2006/relationships/image" Target="../media/image2319.png"/><Relationship Id="rId109" Type="http://schemas.openxmlformats.org/officeDocument/2006/relationships/image" Target="../media/image2367.png"/><Relationship Id="rId34" Type="http://schemas.openxmlformats.org/officeDocument/2006/relationships/customXml" Target="../ink/ink2342.xml"/><Relationship Id="rId55" Type="http://schemas.openxmlformats.org/officeDocument/2006/relationships/image" Target="../media/image2340.png"/><Relationship Id="rId76" Type="http://schemas.openxmlformats.org/officeDocument/2006/relationships/customXml" Target="../ink/ink2363.xml"/><Relationship Id="rId97" Type="http://schemas.openxmlformats.org/officeDocument/2006/relationships/image" Target="../media/image2361.png"/><Relationship Id="rId120" Type="http://schemas.openxmlformats.org/officeDocument/2006/relationships/customXml" Target="../ink/ink2385.xml"/><Relationship Id="rId141" Type="http://schemas.openxmlformats.org/officeDocument/2006/relationships/image" Target="../media/image2383.png"/><Relationship Id="rId7" Type="http://schemas.openxmlformats.org/officeDocument/2006/relationships/image" Target="../media/image2316.png"/><Relationship Id="rId162" Type="http://schemas.openxmlformats.org/officeDocument/2006/relationships/customXml" Target="../ink/ink2406.xml"/><Relationship Id="rId183" Type="http://schemas.openxmlformats.org/officeDocument/2006/relationships/image" Target="../media/image2404.png"/><Relationship Id="rId218" Type="http://schemas.openxmlformats.org/officeDocument/2006/relationships/image" Target="../media/image2421.png"/><Relationship Id="rId239" Type="http://schemas.openxmlformats.org/officeDocument/2006/relationships/customXml" Target="../ink/ink2445.xml"/><Relationship Id="rId250" Type="http://schemas.openxmlformats.org/officeDocument/2006/relationships/image" Target="../media/image2437.png"/><Relationship Id="rId24" Type="http://schemas.openxmlformats.org/officeDocument/2006/relationships/customXml" Target="../ink/ink2337.xml"/><Relationship Id="rId45" Type="http://schemas.openxmlformats.org/officeDocument/2006/relationships/image" Target="../media/image2335.png"/><Relationship Id="rId66" Type="http://schemas.openxmlformats.org/officeDocument/2006/relationships/customXml" Target="../ink/ink2358.xml"/><Relationship Id="rId87" Type="http://schemas.openxmlformats.org/officeDocument/2006/relationships/image" Target="../media/image2356.png"/><Relationship Id="rId110" Type="http://schemas.openxmlformats.org/officeDocument/2006/relationships/customXml" Target="../ink/ink2380.xml"/><Relationship Id="rId131" Type="http://schemas.openxmlformats.org/officeDocument/2006/relationships/image" Target="../media/image2378.png"/><Relationship Id="rId152" Type="http://schemas.openxmlformats.org/officeDocument/2006/relationships/customXml" Target="../ink/ink2401.xml"/><Relationship Id="rId173" Type="http://schemas.openxmlformats.org/officeDocument/2006/relationships/image" Target="../media/image2399.png"/><Relationship Id="rId194" Type="http://schemas.openxmlformats.org/officeDocument/2006/relationships/image" Target="../media/image2409.png"/><Relationship Id="rId208" Type="http://schemas.openxmlformats.org/officeDocument/2006/relationships/image" Target="../media/image2416.png"/><Relationship Id="rId229" Type="http://schemas.openxmlformats.org/officeDocument/2006/relationships/customXml" Target="../ink/ink2440.xml"/><Relationship Id="rId240" Type="http://schemas.openxmlformats.org/officeDocument/2006/relationships/image" Target="../media/image2432.png"/><Relationship Id="rId14" Type="http://schemas.openxmlformats.org/officeDocument/2006/relationships/customXml" Target="../ink/ink2332.xml"/><Relationship Id="rId35" Type="http://schemas.openxmlformats.org/officeDocument/2006/relationships/image" Target="../media/image2330.png"/><Relationship Id="rId56" Type="http://schemas.openxmlformats.org/officeDocument/2006/relationships/customXml" Target="../ink/ink2353.xml"/><Relationship Id="rId77" Type="http://schemas.openxmlformats.org/officeDocument/2006/relationships/image" Target="../media/image2351.png"/><Relationship Id="rId100" Type="http://schemas.openxmlformats.org/officeDocument/2006/relationships/customXml" Target="../ink/ink2375.xml"/><Relationship Id="rId8" Type="http://schemas.openxmlformats.org/officeDocument/2006/relationships/customXml" Target="../ink/ink2329.xml"/><Relationship Id="rId98" Type="http://schemas.openxmlformats.org/officeDocument/2006/relationships/customXml" Target="../ink/ink2374.xml"/><Relationship Id="rId121" Type="http://schemas.openxmlformats.org/officeDocument/2006/relationships/image" Target="../media/image2373.png"/><Relationship Id="rId142" Type="http://schemas.openxmlformats.org/officeDocument/2006/relationships/customXml" Target="../ink/ink2396.xml"/><Relationship Id="rId163" Type="http://schemas.openxmlformats.org/officeDocument/2006/relationships/image" Target="../media/image2394.png"/><Relationship Id="rId184" Type="http://schemas.openxmlformats.org/officeDocument/2006/relationships/customXml" Target="../ink/ink2417.xml"/><Relationship Id="rId219" Type="http://schemas.openxmlformats.org/officeDocument/2006/relationships/customXml" Target="../ink/ink2435.xml"/><Relationship Id="rId230" Type="http://schemas.openxmlformats.org/officeDocument/2006/relationships/image" Target="../media/image2427.png"/><Relationship Id="rId251" Type="http://schemas.openxmlformats.org/officeDocument/2006/relationships/customXml" Target="../ink/ink2451.xml"/><Relationship Id="rId25" Type="http://schemas.openxmlformats.org/officeDocument/2006/relationships/image" Target="../media/image2325.png"/><Relationship Id="rId46" Type="http://schemas.openxmlformats.org/officeDocument/2006/relationships/customXml" Target="../ink/ink2348.xml"/><Relationship Id="rId67" Type="http://schemas.openxmlformats.org/officeDocument/2006/relationships/image" Target="../media/image2346.png"/><Relationship Id="rId88" Type="http://schemas.openxmlformats.org/officeDocument/2006/relationships/customXml" Target="../ink/ink2369.xml"/><Relationship Id="rId111" Type="http://schemas.openxmlformats.org/officeDocument/2006/relationships/image" Target="../media/image2368.png"/><Relationship Id="rId132" Type="http://schemas.openxmlformats.org/officeDocument/2006/relationships/customXml" Target="../ink/ink2391.xml"/><Relationship Id="rId153" Type="http://schemas.openxmlformats.org/officeDocument/2006/relationships/image" Target="../media/image2389.png"/><Relationship Id="rId174" Type="http://schemas.openxmlformats.org/officeDocument/2006/relationships/customXml" Target="../ink/ink2412.xml"/><Relationship Id="rId195" Type="http://schemas.openxmlformats.org/officeDocument/2006/relationships/customXml" Target="../ink/ink2423.xml"/><Relationship Id="rId209" Type="http://schemas.openxmlformats.org/officeDocument/2006/relationships/customXml" Target="../ink/ink2430.xml"/><Relationship Id="rId220" Type="http://schemas.openxmlformats.org/officeDocument/2006/relationships/image" Target="../media/image2422.png"/><Relationship Id="rId241" Type="http://schemas.openxmlformats.org/officeDocument/2006/relationships/customXml" Target="../ink/ink2446.xml"/><Relationship Id="rId15" Type="http://schemas.openxmlformats.org/officeDocument/2006/relationships/image" Target="../media/image2320.png"/><Relationship Id="rId36" Type="http://schemas.openxmlformats.org/officeDocument/2006/relationships/customXml" Target="../ink/ink2343.xml"/><Relationship Id="rId57" Type="http://schemas.openxmlformats.org/officeDocument/2006/relationships/image" Target="../media/image2341.png"/><Relationship Id="rId78" Type="http://schemas.openxmlformats.org/officeDocument/2006/relationships/customXml" Target="../ink/ink2364.xml"/><Relationship Id="rId99" Type="http://schemas.openxmlformats.org/officeDocument/2006/relationships/image" Target="../media/image2362.png"/><Relationship Id="rId101" Type="http://schemas.openxmlformats.org/officeDocument/2006/relationships/image" Target="../media/image2363.png"/><Relationship Id="rId122" Type="http://schemas.openxmlformats.org/officeDocument/2006/relationships/customXml" Target="../ink/ink2386.xml"/><Relationship Id="rId143" Type="http://schemas.openxmlformats.org/officeDocument/2006/relationships/image" Target="../media/image2384.png"/><Relationship Id="rId164" Type="http://schemas.openxmlformats.org/officeDocument/2006/relationships/customXml" Target="../ink/ink2407.xml"/><Relationship Id="rId185" Type="http://schemas.openxmlformats.org/officeDocument/2006/relationships/customXml" Target="../ink/ink2418.xml"/><Relationship Id="rId9" Type="http://schemas.openxmlformats.org/officeDocument/2006/relationships/image" Target="../media/image2317.png"/><Relationship Id="rId210" Type="http://schemas.openxmlformats.org/officeDocument/2006/relationships/image" Target="../media/image2417.png"/><Relationship Id="rId26" Type="http://schemas.openxmlformats.org/officeDocument/2006/relationships/customXml" Target="../ink/ink2338.xml"/><Relationship Id="rId231" Type="http://schemas.openxmlformats.org/officeDocument/2006/relationships/customXml" Target="../ink/ink2441.xml"/><Relationship Id="rId252" Type="http://schemas.openxmlformats.org/officeDocument/2006/relationships/image" Target="../media/image2438.png"/><Relationship Id="rId47" Type="http://schemas.openxmlformats.org/officeDocument/2006/relationships/image" Target="../media/image2336.png"/><Relationship Id="rId68" Type="http://schemas.openxmlformats.org/officeDocument/2006/relationships/customXml" Target="../ink/ink2359.xml"/><Relationship Id="rId89" Type="http://schemas.openxmlformats.org/officeDocument/2006/relationships/image" Target="../media/image2357.png"/><Relationship Id="rId112" Type="http://schemas.openxmlformats.org/officeDocument/2006/relationships/customXml" Target="../ink/ink2381.xml"/><Relationship Id="rId133" Type="http://schemas.openxmlformats.org/officeDocument/2006/relationships/image" Target="../media/image2379.png"/><Relationship Id="rId154" Type="http://schemas.openxmlformats.org/officeDocument/2006/relationships/customXml" Target="../ink/ink2402.xml"/><Relationship Id="rId175" Type="http://schemas.openxmlformats.org/officeDocument/2006/relationships/image" Target="../media/image2400.png"/><Relationship Id="rId196" Type="http://schemas.openxmlformats.org/officeDocument/2006/relationships/image" Target="../media/image2410.png"/><Relationship Id="rId200" Type="http://schemas.openxmlformats.org/officeDocument/2006/relationships/image" Target="../media/image2412.png"/><Relationship Id="rId16" Type="http://schemas.openxmlformats.org/officeDocument/2006/relationships/customXml" Target="../ink/ink2333.xml"/><Relationship Id="rId221" Type="http://schemas.openxmlformats.org/officeDocument/2006/relationships/customXml" Target="../ink/ink2436.xml"/><Relationship Id="rId242" Type="http://schemas.openxmlformats.org/officeDocument/2006/relationships/image" Target="../media/image2433.png"/><Relationship Id="rId37" Type="http://schemas.openxmlformats.org/officeDocument/2006/relationships/image" Target="../media/image2331.png"/><Relationship Id="rId58" Type="http://schemas.openxmlformats.org/officeDocument/2006/relationships/customXml" Target="../ink/ink2354.xml"/><Relationship Id="rId79" Type="http://schemas.openxmlformats.org/officeDocument/2006/relationships/image" Target="../media/image2352.png"/><Relationship Id="rId102" Type="http://schemas.openxmlformats.org/officeDocument/2006/relationships/customXml" Target="../ink/ink2376.xml"/><Relationship Id="rId123" Type="http://schemas.openxmlformats.org/officeDocument/2006/relationships/image" Target="../media/image2374.png"/><Relationship Id="rId144" Type="http://schemas.openxmlformats.org/officeDocument/2006/relationships/customXml" Target="../ink/ink2397.xml"/><Relationship Id="rId90" Type="http://schemas.openxmlformats.org/officeDocument/2006/relationships/customXml" Target="../ink/ink2370.xml"/><Relationship Id="rId165" Type="http://schemas.openxmlformats.org/officeDocument/2006/relationships/image" Target="../media/image2395.png"/><Relationship Id="rId186" Type="http://schemas.openxmlformats.org/officeDocument/2006/relationships/image" Target="../media/image2405.png"/><Relationship Id="rId211" Type="http://schemas.openxmlformats.org/officeDocument/2006/relationships/customXml" Target="../ink/ink2431.xml"/><Relationship Id="rId232" Type="http://schemas.openxmlformats.org/officeDocument/2006/relationships/image" Target="../media/image2428.png"/><Relationship Id="rId253" Type="http://schemas.openxmlformats.org/officeDocument/2006/relationships/customXml" Target="../ink/ink2452.xml"/><Relationship Id="rId27" Type="http://schemas.openxmlformats.org/officeDocument/2006/relationships/image" Target="../media/image2326.png"/><Relationship Id="rId48" Type="http://schemas.openxmlformats.org/officeDocument/2006/relationships/customXml" Target="../ink/ink2349.xml"/><Relationship Id="rId69" Type="http://schemas.openxmlformats.org/officeDocument/2006/relationships/image" Target="../media/image2347.png"/><Relationship Id="rId113" Type="http://schemas.openxmlformats.org/officeDocument/2006/relationships/image" Target="../media/image2369.png"/><Relationship Id="rId134" Type="http://schemas.openxmlformats.org/officeDocument/2006/relationships/customXml" Target="../ink/ink2392.xml"/><Relationship Id="rId80" Type="http://schemas.openxmlformats.org/officeDocument/2006/relationships/customXml" Target="../ink/ink2365.xml"/><Relationship Id="rId155" Type="http://schemas.openxmlformats.org/officeDocument/2006/relationships/image" Target="../media/image2390.png"/><Relationship Id="rId176" Type="http://schemas.openxmlformats.org/officeDocument/2006/relationships/customXml" Target="../ink/ink2413.xml"/><Relationship Id="rId197" Type="http://schemas.openxmlformats.org/officeDocument/2006/relationships/customXml" Target="../ink/ink2424.xml"/><Relationship Id="rId201" Type="http://schemas.openxmlformats.org/officeDocument/2006/relationships/customXml" Target="../ink/ink2426.xml"/><Relationship Id="rId222" Type="http://schemas.openxmlformats.org/officeDocument/2006/relationships/image" Target="../media/image2423.png"/><Relationship Id="rId243" Type="http://schemas.openxmlformats.org/officeDocument/2006/relationships/customXml" Target="../ink/ink2447.xml"/><Relationship Id="rId17" Type="http://schemas.openxmlformats.org/officeDocument/2006/relationships/image" Target="../media/image2321.png"/><Relationship Id="rId38" Type="http://schemas.openxmlformats.org/officeDocument/2006/relationships/customXml" Target="../ink/ink2344.xml"/><Relationship Id="rId59" Type="http://schemas.openxmlformats.org/officeDocument/2006/relationships/image" Target="../media/image2342.png"/><Relationship Id="rId103" Type="http://schemas.openxmlformats.org/officeDocument/2006/relationships/image" Target="../media/image2364.png"/><Relationship Id="rId124" Type="http://schemas.openxmlformats.org/officeDocument/2006/relationships/customXml" Target="../ink/ink2387.xml"/><Relationship Id="rId70" Type="http://schemas.openxmlformats.org/officeDocument/2006/relationships/customXml" Target="../ink/ink2360.xml"/><Relationship Id="rId91" Type="http://schemas.openxmlformats.org/officeDocument/2006/relationships/image" Target="../media/image2358.png"/><Relationship Id="rId145" Type="http://schemas.openxmlformats.org/officeDocument/2006/relationships/image" Target="../media/image2385.png"/><Relationship Id="rId166" Type="http://schemas.openxmlformats.org/officeDocument/2006/relationships/customXml" Target="../ink/ink2408.xml"/><Relationship Id="rId187" Type="http://schemas.openxmlformats.org/officeDocument/2006/relationships/customXml" Target="../ink/ink2419.xml"/><Relationship Id="rId1" Type="http://schemas.openxmlformats.org/officeDocument/2006/relationships/slideLayout" Target="../slideLayouts/slideLayout13.xml"/><Relationship Id="rId212" Type="http://schemas.openxmlformats.org/officeDocument/2006/relationships/image" Target="../media/image2418.png"/><Relationship Id="rId233" Type="http://schemas.openxmlformats.org/officeDocument/2006/relationships/customXml" Target="../ink/ink2442.xml"/><Relationship Id="rId254" Type="http://schemas.openxmlformats.org/officeDocument/2006/relationships/image" Target="../media/image2439.png"/><Relationship Id="rId28" Type="http://schemas.openxmlformats.org/officeDocument/2006/relationships/customXml" Target="../ink/ink2339.xml"/><Relationship Id="rId49" Type="http://schemas.openxmlformats.org/officeDocument/2006/relationships/image" Target="../media/image2337.png"/><Relationship Id="rId114" Type="http://schemas.openxmlformats.org/officeDocument/2006/relationships/customXml" Target="../ink/ink2382.xml"/><Relationship Id="rId60" Type="http://schemas.openxmlformats.org/officeDocument/2006/relationships/customXml" Target="../ink/ink2355.xml"/><Relationship Id="rId81" Type="http://schemas.openxmlformats.org/officeDocument/2006/relationships/image" Target="../media/image2353.png"/><Relationship Id="rId135" Type="http://schemas.openxmlformats.org/officeDocument/2006/relationships/image" Target="../media/image2380.png"/><Relationship Id="rId156" Type="http://schemas.openxmlformats.org/officeDocument/2006/relationships/customXml" Target="../ink/ink2403.xml"/><Relationship Id="rId177" Type="http://schemas.openxmlformats.org/officeDocument/2006/relationships/image" Target="../media/image2401.png"/><Relationship Id="rId198" Type="http://schemas.openxmlformats.org/officeDocument/2006/relationships/image" Target="../media/image2411.png"/><Relationship Id="rId202" Type="http://schemas.openxmlformats.org/officeDocument/2006/relationships/image" Target="../media/image2413.png"/><Relationship Id="rId223" Type="http://schemas.openxmlformats.org/officeDocument/2006/relationships/customXml" Target="../ink/ink2437.xml"/><Relationship Id="rId244" Type="http://schemas.openxmlformats.org/officeDocument/2006/relationships/image" Target="../media/image2434.png"/><Relationship Id="rId18" Type="http://schemas.openxmlformats.org/officeDocument/2006/relationships/customXml" Target="../ink/ink2334.xml"/><Relationship Id="rId39" Type="http://schemas.openxmlformats.org/officeDocument/2006/relationships/image" Target="../media/image2332.png"/><Relationship Id="rId50" Type="http://schemas.openxmlformats.org/officeDocument/2006/relationships/customXml" Target="../ink/ink2350.xml"/><Relationship Id="rId104" Type="http://schemas.openxmlformats.org/officeDocument/2006/relationships/customXml" Target="../ink/ink2377.xml"/><Relationship Id="rId125" Type="http://schemas.openxmlformats.org/officeDocument/2006/relationships/image" Target="../media/image2375.png"/><Relationship Id="rId146" Type="http://schemas.openxmlformats.org/officeDocument/2006/relationships/customXml" Target="../ink/ink2398.xml"/><Relationship Id="rId167" Type="http://schemas.openxmlformats.org/officeDocument/2006/relationships/image" Target="../media/image2396.png"/><Relationship Id="rId188" Type="http://schemas.openxmlformats.org/officeDocument/2006/relationships/image" Target="../media/image2406.png"/><Relationship Id="rId71" Type="http://schemas.openxmlformats.org/officeDocument/2006/relationships/image" Target="../media/image2348.png"/><Relationship Id="rId92" Type="http://schemas.openxmlformats.org/officeDocument/2006/relationships/customXml" Target="../ink/ink2371.xml"/><Relationship Id="rId213" Type="http://schemas.openxmlformats.org/officeDocument/2006/relationships/customXml" Target="../ink/ink2432.xml"/><Relationship Id="rId234" Type="http://schemas.openxmlformats.org/officeDocument/2006/relationships/image" Target="../media/image2429.png"/><Relationship Id="rId2" Type="http://schemas.openxmlformats.org/officeDocument/2006/relationships/customXml" Target="../ink/ink2326.xml"/><Relationship Id="rId29" Type="http://schemas.openxmlformats.org/officeDocument/2006/relationships/image" Target="../media/image2327.png"/><Relationship Id="rId255" Type="http://schemas.openxmlformats.org/officeDocument/2006/relationships/customXml" Target="../ink/ink2453.xml"/><Relationship Id="rId40" Type="http://schemas.openxmlformats.org/officeDocument/2006/relationships/customXml" Target="../ink/ink2345.xml"/><Relationship Id="rId115" Type="http://schemas.openxmlformats.org/officeDocument/2006/relationships/image" Target="../media/image2370.png"/><Relationship Id="rId136" Type="http://schemas.openxmlformats.org/officeDocument/2006/relationships/customXml" Target="../ink/ink2393.xml"/><Relationship Id="rId157" Type="http://schemas.openxmlformats.org/officeDocument/2006/relationships/image" Target="../media/image2391.png"/><Relationship Id="rId178" Type="http://schemas.openxmlformats.org/officeDocument/2006/relationships/customXml" Target="../ink/ink2414.xml"/><Relationship Id="rId61" Type="http://schemas.openxmlformats.org/officeDocument/2006/relationships/image" Target="../media/image2343.png"/><Relationship Id="rId82" Type="http://schemas.openxmlformats.org/officeDocument/2006/relationships/customXml" Target="../ink/ink2366.xml"/><Relationship Id="rId199" Type="http://schemas.openxmlformats.org/officeDocument/2006/relationships/customXml" Target="../ink/ink2425.xml"/><Relationship Id="rId203" Type="http://schemas.openxmlformats.org/officeDocument/2006/relationships/customXml" Target="../ink/ink2427.xml"/><Relationship Id="rId19" Type="http://schemas.openxmlformats.org/officeDocument/2006/relationships/image" Target="../media/image2322.png"/><Relationship Id="rId224" Type="http://schemas.openxmlformats.org/officeDocument/2006/relationships/image" Target="../media/image2424.png"/><Relationship Id="rId245" Type="http://schemas.openxmlformats.org/officeDocument/2006/relationships/customXml" Target="../ink/ink2448.xml"/><Relationship Id="rId30" Type="http://schemas.openxmlformats.org/officeDocument/2006/relationships/customXml" Target="../ink/ink2340.xml"/><Relationship Id="rId105" Type="http://schemas.openxmlformats.org/officeDocument/2006/relationships/image" Target="../media/image2365.png"/><Relationship Id="rId126" Type="http://schemas.openxmlformats.org/officeDocument/2006/relationships/customXml" Target="../ink/ink2388.xml"/><Relationship Id="rId147" Type="http://schemas.openxmlformats.org/officeDocument/2006/relationships/image" Target="../media/image2386.png"/><Relationship Id="rId168" Type="http://schemas.openxmlformats.org/officeDocument/2006/relationships/customXml" Target="../ink/ink2409.xml"/><Relationship Id="rId51" Type="http://schemas.openxmlformats.org/officeDocument/2006/relationships/image" Target="../media/image2338.png"/><Relationship Id="rId72" Type="http://schemas.openxmlformats.org/officeDocument/2006/relationships/customXml" Target="../ink/ink2361.xml"/><Relationship Id="rId93" Type="http://schemas.openxmlformats.org/officeDocument/2006/relationships/image" Target="../media/image2359.png"/><Relationship Id="rId189" Type="http://schemas.openxmlformats.org/officeDocument/2006/relationships/customXml" Target="../ink/ink2420.xml"/><Relationship Id="rId3" Type="http://schemas.openxmlformats.org/officeDocument/2006/relationships/image" Target="../media/image2315.png"/><Relationship Id="rId214" Type="http://schemas.openxmlformats.org/officeDocument/2006/relationships/image" Target="../media/image2419.png"/><Relationship Id="rId235" Type="http://schemas.openxmlformats.org/officeDocument/2006/relationships/customXml" Target="../ink/ink2443.xml"/><Relationship Id="rId256" Type="http://schemas.openxmlformats.org/officeDocument/2006/relationships/image" Target="../media/image2440.png"/><Relationship Id="rId116" Type="http://schemas.openxmlformats.org/officeDocument/2006/relationships/customXml" Target="../ink/ink2383.xml"/><Relationship Id="rId137" Type="http://schemas.openxmlformats.org/officeDocument/2006/relationships/image" Target="../media/image2381.png"/><Relationship Id="rId158" Type="http://schemas.openxmlformats.org/officeDocument/2006/relationships/customXml" Target="../ink/ink2404.xml"/><Relationship Id="rId20" Type="http://schemas.openxmlformats.org/officeDocument/2006/relationships/customXml" Target="../ink/ink2335.xml"/><Relationship Id="rId41" Type="http://schemas.openxmlformats.org/officeDocument/2006/relationships/image" Target="../media/image2333.png"/><Relationship Id="rId62" Type="http://schemas.openxmlformats.org/officeDocument/2006/relationships/customXml" Target="../ink/ink2356.xml"/><Relationship Id="rId83" Type="http://schemas.openxmlformats.org/officeDocument/2006/relationships/image" Target="../media/image2354.png"/><Relationship Id="rId179" Type="http://schemas.openxmlformats.org/officeDocument/2006/relationships/image" Target="../media/image2402.png"/><Relationship Id="rId190" Type="http://schemas.openxmlformats.org/officeDocument/2006/relationships/image" Target="../media/image2407.png"/><Relationship Id="rId204" Type="http://schemas.openxmlformats.org/officeDocument/2006/relationships/image" Target="../media/image2414.png"/><Relationship Id="rId225" Type="http://schemas.openxmlformats.org/officeDocument/2006/relationships/customXml" Target="../ink/ink2438.xml"/><Relationship Id="rId246" Type="http://schemas.openxmlformats.org/officeDocument/2006/relationships/image" Target="../media/image2435.png"/><Relationship Id="rId106" Type="http://schemas.openxmlformats.org/officeDocument/2006/relationships/customXml" Target="../ink/ink2378.xml"/><Relationship Id="rId127" Type="http://schemas.openxmlformats.org/officeDocument/2006/relationships/image" Target="../media/image2376.png"/><Relationship Id="rId10" Type="http://schemas.openxmlformats.org/officeDocument/2006/relationships/customXml" Target="../ink/ink2330.xml"/><Relationship Id="rId31" Type="http://schemas.openxmlformats.org/officeDocument/2006/relationships/image" Target="../media/image2328.png"/><Relationship Id="rId52" Type="http://schemas.openxmlformats.org/officeDocument/2006/relationships/customXml" Target="../ink/ink2351.xml"/><Relationship Id="rId73" Type="http://schemas.openxmlformats.org/officeDocument/2006/relationships/image" Target="../media/image2349.png"/><Relationship Id="rId94" Type="http://schemas.openxmlformats.org/officeDocument/2006/relationships/customXml" Target="../ink/ink2372.xml"/><Relationship Id="rId148" Type="http://schemas.openxmlformats.org/officeDocument/2006/relationships/customXml" Target="../ink/ink2399.xml"/><Relationship Id="rId169" Type="http://schemas.openxmlformats.org/officeDocument/2006/relationships/image" Target="../media/image2397.png"/><Relationship Id="rId4" Type="http://schemas.openxmlformats.org/officeDocument/2006/relationships/customXml" Target="../ink/ink2327.xml"/><Relationship Id="rId180" Type="http://schemas.openxmlformats.org/officeDocument/2006/relationships/customXml" Target="../ink/ink2415.xml"/><Relationship Id="rId215" Type="http://schemas.openxmlformats.org/officeDocument/2006/relationships/customXml" Target="../ink/ink2433.xml"/><Relationship Id="rId236" Type="http://schemas.openxmlformats.org/officeDocument/2006/relationships/image" Target="../media/image2430.png"/><Relationship Id="rId257" Type="http://schemas.openxmlformats.org/officeDocument/2006/relationships/customXml" Target="../ink/ink2454.xml"/></Relationships>
</file>

<file path=ppt/slides/_rels/slide32.xml.rels><?xml version="1.0" encoding="UTF-8" standalone="yes"?>
<Relationships xmlns="http://schemas.openxmlformats.org/package/2006/relationships"><Relationship Id="rId117" Type="http://schemas.openxmlformats.org/officeDocument/2006/relationships/image" Target="../media/image2499.png"/><Relationship Id="rId299" Type="http://schemas.openxmlformats.org/officeDocument/2006/relationships/image" Target="../media/image2590.png"/><Relationship Id="rId21" Type="http://schemas.openxmlformats.org/officeDocument/2006/relationships/image" Target="../media/image2451.png"/><Relationship Id="rId63" Type="http://schemas.openxmlformats.org/officeDocument/2006/relationships/image" Target="../media/image2472.png"/><Relationship Id="rId159" Type="http://schemas.openxmlformats.org/officeDocument/2006/relationships/image" Target="../media/image2520.png"/><Relationship Id="rId324" Type="http://schemas.openxmlformats.org/officeDocument/2006/relationships/customXml" Target="../ink/ink2616.xml"/><Relationship Id="rId366" Type="http://schemas.openxmlformats.org/officeDocument/2006/relationships/customXml" Target="../ink/ink2637.xml"/><Relationship Id="rId170" Type="http://schemas.openxmlformats.org/officeDocument/2006/relationships/customXml" Target="../ink/ink2539.xml"/><Relationship Id="rId226" Type="http://schemas.openxmlformats.org/officeDocument/2006/relationships/customXml" Target="../ink/ink2567.xml"/><Relationship Id="rId433" Type="http://schemas.openxmlformats.org/officeDocument/2006/relationships/image" Target="../media/image2657.png"/><Relationship Id="rId268" Type="http://schemas.openxmlformats.org/officeDocument/2006/relationships/customXml" Target="../ink/ink2588.xml"/><Relationship Id="rId32" Type="http://schemas.openxmlformats.org/officeDocument/2006/relationships/customXml" Target="../ink/ink2470.xml"/><Relationship Id="rId74" Type="http://schemas.openxmlformats.org/officeDocument/2006/relationships/customXml" Target="../ink/ink2491.xml"/><Relationship Id="rId128" Type="http://schemas.openxmlformats.org/officeDocument/2006/relationships/customXml" Target="../ink/ink2518.xml"/><Relationship Id="rId335" Type="http://schemas.openxmlformats.org/officeDocument/2006/relationships/image" Target="../media/image2608.png"/><Relationship Id="rId377" Type="http://schemas.openxmlformats.org/officeDocument/2006/relationships/image" Target="../media/image2629.png"/><Relationship Id="rId5" Type="http://schemas.openxmlformats.org/officeDocument/2006/relationships/image" Target="../media/image2443.png"/><Relationship Id="rId181" Type="http://schemas.openxmlformats.org/officeDocument/2006/relationships/image" Target="../media/image2531.png"/><Relationship Id="rId237" Type="http://schemas.openxmlformats.org/officeDocument/2006/relationships/image" Target="../media/image2559.png"/><Relationship Id="rId402" Type="http://schemas.openxmlformats.org/officeDocument/2006/relationships/customXml" Target="../ink/ink2655.xml"/><Relationship Id="rId279" Type="http://schemas.openxmlformats.org/officeDocument/2006/relationships/image" Target="../media/image2580.png"/><Relationship Id="rId444" Type="http://schemas.openxmlformats.org/officeDocument/2006/relationships/customXml" Target="../ink/ink2676.xml"/><Relationship Id="rId43" Type="http://schemas.openxmlformats.org/officeDocument/2006/relationships/image" Target="../media/image2462.png"/><Relationship Id="rId139" Type="http://schemas.openxmlformats.org/officeDocument/2006/relationships/image" Target="../media/image2510.png"/><Relationship Id="rId290" Type="http://schemas.openxmlformats.org/officeDocument/2006/relationships/customXml" Target="../ink/ink2599.xml"/><Relationship Id="rId304" Type="http://schemas.openxmlformats.org/officeDocument/2006/relationships/customXml" Target="../ink/ink2606.xml"/><Relationship Id="rId346" Type="http://schemas.openxmlformats.org/officeDocument/2006/relationships/customXml" Target="../ink/ink2627.xml"/><Relationship Id="rId388" Type="http://schemas.openxmlformats.org/officeDocument/2006/relationships/customXml" Target="../ink/ink2648.xml"/><Relationship Id="rId85" Type="http://schemas.openxmlformats.org/officeDocument/2006/relationships/image" Target="../media/image2483.png"/><Relationship Id="rId150" Type="http://schemas.openxmlformats.org/officeDocument/2006/relationships/customXml" Target="../ink/ink2529.xml"/><Relationship Id="rId192" Type="http://schemas.openxmlformats.org/officeDocument/2006/relationships/customXml" Target="../ink/ink2550.xml"/><Relationship Id="rId206" Type="http://schemas.openxmlformats.org/officeDocument/2006/relationships/customXml" Target="../ink/ink2557.xml"/><Relationship Id="rId413" Type="http://schemas.openxmlformats.org/officeDocument/2006/relationships/image" Target="../media/image2647.png"/><Relationship Id="rId248" Type="http://schemas.openxmlformats.org/officeDocument/2006/relationships/customXml" Target="../ink/ink2578.xml"/><Relationship Id="rId455" Type="http://schemas.openxmlformats.org/officeDocument/2006/relationships/image" Target="../media/image2668.png"/><Relationship Id="rId12" Type="http://schemas.openxmlformats.org/officeDocument/2006/relationships/customXml" Target="../ink/ink2460.xml"/><Relationship Id="rId108" Type="http://schemas.openxmlformats.org/officeDocument/2006/relationships/customXml" Target="../ink/ink2508.xml"/><Relationship Id="rId315" Type="http://schemas.openxmlformats.org/officeDocument/2006/relationships/image" Target="../media/image2598.png"/><Relationship Id="rId357" Type="http://schemas.openxmlformats.org/officeDocument/2006/relationships/image" Target="../media/image2619.png"/><Relationship Id="rId54" Type="http://schemas.openxmlformats.org/officeDocument/2006/relationships/customXml" Target="../ink/ink2481.xml"/><Relationship Id="rId96" Type="http://schemas.openxmlformats.org/officeDocument/2006/relationships/customXml" Target="../ink/ink2502.xml"/><Relationship Id="rId161" Type="http://schemas.openxmlformats.org/officeDocument/2006/relationships/image" Target="../media/image2521.png"/><Relationship Id="rId217" Type="http://schemas.openxmlformats.org/officeDocument/2006/relationships/image" Target="../media/image2549.png"/><Relationship Id="rId399" Type="http://schemas.openxmlformats.org/officeDocument/2006/relationships/image" Target="../media/image2640.png"/><Relationship Id="rId259" Type="http://schemas.openxmlformats.org/officeDocument/2006/relationships/image" Target="../media/image2570.png"/><Relationship Id="rId424" Type="http://schemas.openxmlformats.org/officeDocument/2006/relationships/customXml" Target="../ink/ink2666.xml"/><Relationship Id="rId23" Type="http://schemas.openxmlformats.org/officeDocument/2006/relationships/image" Target="../media/image2452.png"/><Relationship Id="rId119" Type="http://schemas.openxmlformats.org/officeDocument/2006/relationships/image" Target="../media/image2500.png"/><Relationship Id="rId270" Type="http://schemas.openxmlformats.org/officeDocument/2006/relationships/customXml" Target="../ink/ink2589.xml"/><Relationship Id="rId326" Type="http://schemas.openxmlformats.org/officeDocument/2006/relationships/customXml" Target="../ink/ink2617.xml"/><Relationship Id="rId65" Type="http://schemas.openxmlformats.org/officeDocument/2006/relationships/image" Target="../media/image2473.png"/><Relationship Id="rId130" Type="http://schemas.openxmlformats.org/officeDocument/2006/relationships/customXml" Target="../ink/ink2519.xml"/><Relationship Id="rId368" Type="http://schemas.openxmlformats.org/officeDocument/2006/relationships/customXml" Target="../ink/ink2638.xml"/><Relationship Id="rId172" Type="http://schemas.openxmlformats.org/officeDocument/2006/relationships/customXml" Target="../ink/ink2540.xml"/><Relationship Id="rId228" Type="http://schemas.openxmlformats.org/officeDocument/2006/relationships/customXml" Target="../ink/ink2568.xml"/><Relationship Id="rId435" Type="http://schemas.openxmlformats.org/officeDocument/2006/relationships/image" Target="../media/image2658.png"/><Relationship Id="rId281" Type="http://schemas.openxmlformats.org/officeDocument/2006/relationships/image" Target="../media/image2581.png"/><Relationship Id="rId337" Type="http://schemas.openxmlformats.org/officeDocument/2006/relationships/image" Target="../media/image2609.png"/><Relationship Id="rId34" Type="http://schemas.openxmlformats.org/officeDocument/2006/relationships/customXml" Target="../ink/ink2471.xml"/><Relationship Id="rId76" Type="http://schemas.openxmlformats.org/officeDocument/2006/relationships/customXml" Target="../ink/ink2492.xml"/><Relationship Id="rId141" Type="http://schemas.openxmlformats.org/officeDocument/2006/relationships/image" Target="../media/image2511.png"/><Relationship Id="rId379" Type="http://schemas.openxmlformats.org/officeDocument/2006/relationships/image" Target="../media/image2630.png"/><Relationship Id="rId7" Type="http://schemas.openxmlformats.org/officeDocument/2006/relationships/image" Target="../media/image2444.png"/><Relationship Id="rId183" Type="http://schemas.openxmlformats.org/officeDocument/2006/relationships/image" Target="../media/image2532.png"/><Relationship Id="rId239" Type="http://schemas.openxmlformats.org/officeDocument/2006/relationships/image" Target="../media/image2560.png"/><Relationship Id="rId390" Type="http://schemas.openxmlformats.org/officeDocument/2006/relationships/customXml" Target="../ink/ink2649.xml"/><Relationship Id="rId404" Type="http://schemas.openxmlformats.org/officeDocument/2006/relationships/customXml" Target="../ink/ink2656.xml"/><Relationship Id="rId446" Type="http://schemas.openxmlformats.org/officeDocument/2006/relationships/customXml" Target="../ink/ink2677.xml"/><Relationship Id="rId250" Type="http://schemas.openxmlformats.org/officeDocument/2006/relationships/customXml" Target="../ink/ink2579.xml"/><Relationship Id="rId292" Type="http://schemas.openxmlformats.org/officeDocument/2006/relationships/customXml" Target="../ink/ink2600.xml"/><Relationship Id="rId306" Type="http://schemas.openxmlformats.org/officeDocument/2006/relationships/customXml" Target="../ink/ink2607.xml"/><Relationship Id="rId45" Type="http://schemas.openxmlformats.org/officeDocument/2006/relationships/image" Target="../media/image2463.png"/><Relationship Id="rId87" Type="http://schemas.openxmlformats.org/officeDocument/2006/relationships/image" Target="../media/image2484.png"/><Relationship Id="rId110" Type="http://schemas.openxmlformats.org/officeDocument/2006/relationships/customXml" Target="../ink/ink2509.xml"/><Relationship Id="rId348" Type="http://schemas.openxmlformats.org/officeDocument/2006/relationships/customXml" Target="../ink/ink2628.xml"/><Relationship Id="rId152" Type="http://schemas.openxmlformats.org/officeDocument/2006/relationships/customXml" Target="../ink/ink2530.xml"/><Relationship Id="rId194" Type="http://schemas.openxmlformats.org/officeDocument/2006/relationships/customXml" Target="../ink/ink2551.xml"/><Relationship Id="rId208" Type="http://schemas.openxmlformats.org/officeDocument/2006/relationships/customXml" Target="../ink/ink2558.xml"/><Relationship Id="rId415" Type="http://schemas.openxmlformats.org/officeDocument/2006/relationships/image" Target="../media/image2648.png"/><Relationship Id="rId457" Type="http://schemas.openxmlformats.org/officeDocument/2006/relationships/image" Target="../media/image2669.png"/><Relationship Id="rId261" Type="http://schemas.openxmlformats.org/officeDocument/2006/relationships/image" Target="../media/image2571.png"/><Relationship Id="rId14" Type="http://schemas.openxmlformats.org/officeDocument/2006/relationships/customXml" Target="../ink/ink2461.xml"/><Relationship Id="rId56" Type="http://schemas.openxmlformats.org/officeDocument/2006/relationships/customXml" Target="../ink/ink2482.xml"/><Relationship Id="rId317" Type="http://schemas.openxmlformats.org/officeDocument/2006/relationships/image" Target="../media/image2599.png"/><Relationship Id="rId359" Type="http://schemas.openxmlformats.org/officeDocument/2006/relationships/image" Target="../media/image2620.png"/><Relationship Id="rId98" Type="http://schemas.openxmlformats.org/officeDocument/2006/relationships/customXml" Target="../ink/ink2503.xml"/><Relationship Id="rId121" Type="http://schemas.openxmlformats.org/officeDocument/2006/relationships/image" Target="../media/image2501.png"/><Relationship Id="rId163" Type="http://schemas.openxmlformats.org/officeDocument/2006/relationships/image" Target="../media/image2522.png"/><Relationship Id="rId219" Type="http://schemas.openxmlformats.org/officeDocument/2006/relationships/image" Target="../media/image2550.png"/><Relationship Id="rId370" Type="http://schemas.openxmlformats.org/officeDocument/2006/relationships/customXml" Target="../ink/ink2639.xml"/><Relationship Id="rId426" Type="http://schemas.openxmlformats.org/officeDocument/2006/relationships/customXml" Target="../ink/ink2667.xml"/><Relationship Id="rId230" Type="http://schemas.openxmlformats.org/officeDocument/2006/relationships/customXml" Target="../ink/ink2569.xml"/><Relationship Id="rId25" Type="http://schemas.openxmlformats.org/officeDocument/2006/relationships/image" Target="../media/image2453.png"/><Relationship Id="rId67" Type="http://schemas.openxmlformats.org/officeDocument/2006/relationships/image" Target="../media/image2474.png"/><Relationship Id="rId272" Type="http://schemas.openxmlformats.org/officeDocument/2006/relationships/customXml" Target="../ink/ink2590.xml"/><Relationship Id="rId328" Type="http://schemas.openxmlformats.org/officeDocument/2006/relationships/customXml" Target="../ink/ink2618.xml"/><Relationship Id="rId132" Type="http://schemas.openxmlformats.org/officeDocument/2006/relationships/customXml" Target="../ink/ink2520.xml"/><Relationship Id="rId174" Type="http://schemas.openxmlformats.org/officeDocument/2006/relationships/customXml" Target="../ink/ink2541.xml"/><Relationship Id="rId381" Type="http://schemas.openxmlformats.org/officeDocument/2006/relationships/image" Target="../media/image2631.png"/><Relationship Id="rId241" Type="http://schemas.openxmlformats.org/officeDocument/2006/relationships/image" Target="../media/image2561.png"/><Relationship Id="rId437" Type="http://schemas.openxmlformats.org/officeDocument/2006/relationships/image" Target="../media/image2659.png"/><Relationship Id="rId36" Type="http://schemas.openxmlformats.org/officeDocument/2006/relationships/customXml" Target="../ink/ink2472.xml"/><Relationship Id="rId283" Type="http://schemas.openxmlformats.org/officeDocument/2006/relationships/image" Target="../media/image2582.png"/><Relationship Id="rId339" Type="http://schemas.openxmlformats.org/officeDocument/2006/relationships/image" Target="../media/image2610.png"/><Relationship Id="rId78" Type="http://schemas.openxmlformats.org/officeDocument/2006/relationships/customXml" Target="../ink/ink2493.xml"/><Relationship Id="rId101" Type="http://schemas.openxmlformats.org/officeDocument/2006/relationships/image" Target="../media/image2491.png"/><Relationship Id="rId143" Type="http://schemas.openxmlformats.org/officeDocument/2006/relationships/image" Target="../media/image2512.png"/><Relationship Id="rId185" Type="http://schemas.openxmlformats.org/officeDocument/2006/relationships/image" Target="../media/image2533.png"/><Relationship Id="rId350" Type="http://schemas.openxmlformats.org/officeDocument/2006/relationships/customXml" Target="../ink/ink2629.xml"/><Relationship Id="rId406" Type="http://schemas.openxmlformats.org/officeDocument/2006/relationships/customXml" Target="../ink/ink2657.xml"/><Relationship Id="rId9" Type="http://schemas.openxmlformats.org/officeDocument/2006/relationships/image" Target="../media/image2445.png"/><Relationship Id="rId210" Type="http://schemas.openxmlformats.org/officeDocument/2006/relationships/customXml" Target="../ink/ink2559.xml"/><Relationship Id="rId392" Type="http://schemas.openxmlformats.org/officeDocument/2006/relationships/customXml" Target="../ink/ink2650.xml"/><Relationship Id="rId448" Type="http://schemas.openxmlformats.org/officeDocument/2006/relationships/customXml" Target="../ink/ink2678.xml"/><Relationship Id="rId252" Type="http://schemas.openxmlformats.org/officeDocument/2006/relationships/customXml" Target="../ink/ink2580.xml"/><Relationship Id="rId294" Type="http://schemas.openxmlformats.org/officeDocument/2006/relationships/customXml" Target="../ink/ink2601.xml"/><Relationship Id="rId308" Type="http://schemas.openxmlformats.org/officeDocument/2006/relationships/customXml" Target="../ink/ink2608.xml"/><Relationship Id="rId47" Type="http://schemas.openxmlformats.org/officeDocument/2006/relationships/image" Target="../media/image2464.png"/><Relationship Id="rId89" Type="http://schemas.openxmlformats.org/officeDocument/2006/relationships/image" Target="../media/image2485.png"/><Relationship Id="rId112" Type="http://schemas.openxmlformats.org/officeDocument/2006/relationships/customXml" Target="../ink/ink2510.xml"/><Relationship Id="rId154" Type="http://schemas.openxmlformats.org/officeDocument/2006/relationships/customXml" Target="../ink/ink2531.xml"/><Relationship Id="rId361" Type="http://schemas.openxmlformats.org/officeDocument/2006/relationships/image" Target="../media/image2621.png"/><Relationship Id="rId196" Type="http://schemas.openxmlformats.org/officeDocument/2006/relationships/customXml" Target="../ink/ink2552.xml"/><Relationship Id="rId417" Type="http://schemas.openxmlformats.org/officeDocument/2006/relationships/image" Target="../media/image2649.png"/><Relationship Id="rId459" Type="http://schemas.openxmlformats.org/officeDocument/2006/relationships/image" Target="../media/image2670.png"/><Relationship Id="rId16" Type="http://schemas.openxmlformats.org/officeDocument/2006/relationships/customXml" Target="../ink/ink2462.xml"/><Relationship Id="rId221" Type="http://schemas.openxmlformats.org/officeDocument/2006/relationships/image" Target="../media/image2551.png"/><Relationship Id="rId263" Type="http://schemas.openxmlformats.org/officeDocument/2006/relationships/image" Target="../media/image2572.png"/><Relationship Id="rId319" Type="http://schemas.openxmlformats.org/officeDocument/2006/relationships/image" Target="../media/image2600.png"/><Relationship Id="rId58" Type="http://schemas.openxmlformats.org/officeDocument/2006/relationships/customXml" Target="../ink/ink2483.xml"/><Relationship Id="rId123" Type="http://schemas.openxmlformats.org/officeDocument/2006/relationships/image" Target="../media/image2502.png"/><Relationship Id="rId330" Type="http://schemas.openxmlformats.org/officeDocument/2006/relationships/customXml" Target="../ink/ink2619.xml"/><Relationship Id="rId165" Type="http://schemas.openxmlformats.org/officeDocument/2006/relationships/image" Target="../media/image2523.png"/><Relationship Id="rId372" Type="http://schemas.openxmlformats.org/officeDocument/2006/relationships/customXml" Target="../ink/ink2640.xml"/><Relationship Id="rId428" Type="http://schemas.openxmlformats.org/officeDocument/2006/relationships/customXml" Target="../ink/ink2668.xml"/><Relationship Id="rId232" Type="http://schemas.openxmlformats.org/officeDocument/2006/relationships/customXml" Target="../ink/ink2570.xml"/><Relationship Id="rId274" Type="http://schemas.openxmlformats.org/officeDocument/2006/relationships/customXml" Target="../ink/ink2591.xml"/><Relationship Id="rId27" Type="http://schemas.openxmlformats.org/officeDocument/2006/relationships/image" Target="../media/image2454.png"/><Relationship Id="rId69" Type="http://schemas.openxmlformats.org/officeDocument/2006/relationships/image" Target="../media/image2475.png"/><Relationship Id="rId134" Type="http://schemas.openxmlformats.org/officeDocument/2006/relationships/customXml" Target="../ink/ink2521.xml"/><Relationship Id="rId80" Type="http://schemas.openxmlformats.org/officeDocument/2006/relationships/customXml" Target="../ink/ink2494.xml"/><Relationship Id="rId176" Type="http://schemas.openxmlformats.org/officeDocument/2006/relationships/customXml" Target="../ink/ink2542.xml"/><Relationship Id="rId341" Type="http://schemas.openxmlformats.org/officeDocument/2006/relationships/image" Target="../media/image2611.png"/><Relationship Id="rId383" Type="http://schemas.openxmlformats.org/officeDocument/2006/relationships/image" Target="../media/image2632.png"/><Relationship Id="rId439" Type="http://schemas.openxmlformats.org/officeDocument/2006/relationships/image" Target="../media/image2660.png"/><Relationship Id="rId201" Type="http://schemas.openxmlformats.org/officeDocument/2006/relationships/image" Target="../media/image2541.png"/><Relationship Id="rId243" Type="http://schemas.openxmlformats.org/officeDocument/2006/relationships/image" Target="../media/image2562.png"/><Relationship Id="rId285" Type="http://schemas.openxmlformats.org/officeDocument/2006/relationships/image" Target="../media/image2583.png"/><Relationship Id="rId450" Type="http://schemas.openxmlformats.org/officeDocument/2006/relationships/customXml" Target="../ink/ink2679.xml"/><Relationship Id="rId38" Type="http://schemas.openxmlformats.org/officeDocument/2006/relationships/customXml" Target="../ink/ink2473.xml"/><Relationship Id="rId103" Type="http://schemas.openxmlformats.org/officeDocument/2006/relationships/image" Target="../media/image2492.png"/><Relationship Id="rId310" Type="http://schemas.openxmlformats.org/officeDocument/2006/relationships/customXml" Target="../ink/ink2609.xml"/><Relationship Id="rId91" Type="http://schemas.openxmlformats.org/officeDocument/2006/relationships/image" Target="../media/image2486.png"/><Relationship Id="rId145" Type="http://schemas.openxmlformats.org/officeDocument/2006/relationships/image" Target="../media/image2513.png"/><Relationship Id="rId187" Type="http://schemas.openxmlformats.org/officeDocument/2006/relationships/image" Target="../media/image2534.png"/><Relationship Id="rId352" Type="http://schemas.openxmlformats.org/officeDocument/2006/relationships/customXml" Target="../ink/ink2630.xml"/><Relationship Id="rId394" Type="http://schemas.openxmlformats.org/officeDocument/2006/relationships/customXml" Target="../ink/ink2651.xml"/><Relationship Id="rId408" Type="http://schemas.openxmlformats.org/officeDocument/2006/relationships/customXml" Target="../ink/ink2658.xml"/><Relationship Id="rId212" Type="http://schemas.openxmlformats.org/officeDocument/2006/relationships/customXml" Target="../ink/ink2560.xml"/><Relationship Id="rId254" Type="http://schemas.openxmlformats.org/officeDocument/2006/relationships/customXml" Target="../ink/ink2581.xml"/><Relationship Id="rId49" Type="http://schemas.openxmlformats.org/officeDocument/2006/relationships/image" Target="../media/image2465.png"/><Relationship Id="rId114" Type="http://schemas.openxmlformats.org/officeDocument/2006/relationships/customXml" Target="../ink/ink2511.xml"/><Relationship Id="rId296" Type="http://schemas.openxmlformats.org/officeDocument/2006/relationships/customXml" Target="../ink/ink2602.xml"/><Relationship Id="rId461" Type="http://schemas.openxmlformats.org/officeDocument/2006/relationships/image" Target="../media/image2671.png"/><Relationship Id="rId60" Type="http://schemas.openxmlformats.org/officeDocument/2006/relationships/customXml" Target="../ink/ink2484.xml"/><Relationship Id="rId156" Type="http://schemas.openxmlformats.org/officeDocument/2006/relationships/customXml" Target="../ink/ink2532.xml"/><Relationship Id="rId198" Type="http://schemas.openxmlformats.org/officeDocument/2006/relationships/customXml" Target="../ink/ink2553.xml"/><Relationship Id="rId321" Type="http://schemas.openxmlformats.org/officeDocument/2006/relationships/image" Target="../media/image2601.png"/><Relationship Id="rId363" Type="http://schemas.openxmlformats.org/officeDocument/2006/relationships/image" Target="../media/image2622.png"/><Relationship Id="rId419" Type="http://schemas.openxmlformats.org/officeDocument/2006/relationships/image" Target="../media/image2650.png"/><Relationship Id="rId223" Type="http://schemas.openxmlformats.org/officeDocument/2006/relationships/image" Target="../media/image2552.png"/><Relationship Id="rId430" Type="http://schemas.openxmlformats.org/officeDocument/2006/relationships/customXml" Target="../ink/ink2669.xml"/><Relationship Id="rId18" Type="http://schemas.openxmlformats.org/officeDocument/2006/relationships/customXml" Target="../ink/ink2463.xml"/><Relationship Id="rId265" Type="http://schemas.openxmlformats.org/officeDocument/2006/relationships/image" Target="../media/image2573.png"/><Relationship Id="rId125" Type="http://schemas.openxmlformats.org/officeDocument/2006/relationships/image" Target="../media/image2503.png"/><Relationship Id="rId167" Type="http://schemas.openxmlformats.org/officeDocument/2006/relationships/image" Target="../media/image2524.png"/><Relationship Id="rId332" Type="http://schemas.openxmlformats.org/officeDocument/2006/relationships/customXml" Target="../ink/ink2620.xml"/><Relationship Id="rId374" Type="http://schemas.openxmlformats.org/officeDocument/2006/relationships/customXml" Target="../ink/ink2641.xml"/><Relationship Id="rId71" Type="http://schemas.openxmlformats.org/officeDocument/2006/relationships/image" Target="../media/image2476.png"/><Relationship Id="rId234" Type="http://schemas.openxmlformats.org/officeDocument/2006/relationships/customXml" Target="../ink/ink2571.xml"/><Relationship Id="rId2" Type="http://schemas.openxmlformats.org/officeDocument/2006/relationships/customXml" Target="../ink/ink2455.xml"/><Relationship Id="rId29" Type="http://schemas.openxmlformats.org/officeDocument/2006/relationships/image" Target="../media/image2455.png"/><Relationship Id="rId276" Type="http://schemas.openxmlformats.org/officeDocument/2006/relationships/customXml" Target="../ink/ink2592.xml"/><Relationship Id="rId441" Type="http://schemas.openxmlformats.org/officeDocument/2006/relationships/image" Target="../media/image2661.png"/><Relationship Id="rId40" Type="http://schemas.openxmlformats.org/officeDocument/2006/relationships/customXml" Target="../ink/ink2474.xml"/><Relationship Id="rId115" Type="http://schemas.openxmlformats.org/officeDocument/2006/relationships/image" Target="../media/image2498.png"/><Relationship Id="rId136" Type="http://schemas.openxmlformats.org/officeDocument/2006/relationships/customXml" Target="../ink/ink2522.xml"/><Relationship Id="rId157" Type="http://schemas.openxmlformats.org/officeDocument/2006/relationships/image" Target="../media/image2519.png"/><Relationship Id="rId178" Type="http://schemas.openxmlformats.org/officeDocument/2006/relationships/customXml" Target="../ink/ink2543.xml"/><Relationship Id="rId301" Type="http://schemas.openxmlformats.org/officeDocument/2006/relationships/image" Target="../media/image2591.png"/><Relationship Id="rId322" Type="http://schemas.openxmlformats.org/officeDocument/2006/relationships/customXml" Target="../ink/ink2615.xml"/><Relationship Id="rId343" Type="http://schemas.openxmlformats.org/officeDocument/2006/relationships/image" Target="../media/image2612.png"/><Relationship Id="rId364" Type="http://schemas.openxmlformats.org/officeDocument/2006/relationships/customXml" Target="../ink/ink2636.xml"/><Relationship Id="rId61" Type="http://schemas.openxmlformats.org/officeDocument/2006/relationships/image" Target="../media/image2471.png"/><Relationship Id="rId82" Type="http://schemas.openxmlformats.org/officeDocument/2006/relationships/customXml" Target="../ink/ink2495.xml"/><Relationship Id="rId199" Type="http://schemas.openxmlformats.org/officeDocument/2006/relationships/image" Target="../media/image2540.png"/><Relationship Id="rId203" Type="http://schemas.openxmlformats.org/officeDocument/2006/relationships/image" Target="../media/image2542.png"/><Relationship Id="rId385" Type="http://schemas.openxmlformats.org/officeDocument/2006/relationships/image" Target="../media/image2633.png"/><Relationship Id="rId19" Type="http://schemas.openxmlformats.org/officeDocument/2006/relationships/image" Target="../media/image2450.png"/><Relationship Id="rId224" Type="http://schemas.openxmlformats.org/officeDocument/2006/relationships/customXml" Target="../ink/ink2566.xml"/><Relationship Id="rId245" Type="http://schemas.openxmlformats.org/officeDocument/2006/relationships/image" Target="../media/image2563.png"/><Relationship Id="rId266" Type="http://schemas.openxmlformats.org/officeDocument/2006/relationships/customXml" Target="../ink/ink2587.xml"/><Relationship Id="rId287" Type="http://schemas.openxmlformats.org/officeDocument/2006/relationships/image" Target="../media/image2584.png"/><Relationship Id="rId410" Type="http://schemas.openxmlformats.org/officeDocument/2006/relationships/customXml" Target="../ink/ink2659.xml"/><Relationship Id="rId431" Type="http://schemas.openxmlformats.org/officeDocument/2006/relationships/image" Target="../media/image2656.png"/><Relationship Id="rId452" Type="http://schemas.openxmlformats.org/officeDocument/2006/relationships/customXml" Target="../ink/ink2680.xml"/><Relationship Id="rId30" Type="http://schemas.openxmlformats.org/officeDocument/2006/relationships/customXml" Target="../ink/ink2469.xml"/><Relationship Id="rId105" Type="http://schemas.openxmlformats.org/officeDocument/2006/relationships/image" Target="../media/image2493.png"/><Relationship Id="rId126" Type="http://schemas.openxmlformats.org/officeDocument/2006/relationships/customXml" Target="../ink/ink2517.xml"/><Relationship Id="rId147" Type="http://schemas.openxmlformats.org/officeDocument/2006/relationships/image" Target="../media/image2514.png"/><Relationship Id="rId168" Type="http://schemas.openxmlformats.org/officeDocument/2006/relationships/customXml" Target="../ink/ink2538.xml"/><Relationship Id="rId312" Type="http://schemas.openxmlformats.org/officeDocument/2006/relationships/customXml" Target="../ink/ink2610.xml"/><Relationship Id="rId333" Type="http://schemas.openxmlformats.org/officeDocument/2006/relationships/image" Target="../media/image2607.png"/><Relationship Id="rId354" Type="http://schemas.openxmlformats.org/officeDocument/2006/relationships/customXml" Target="../ink/ink2631.xml"/><Relationship Id="rId51" Type="http://schemas.openxmlformats.org/officeDocument/2006/relationships/image" Target="../media/image2466.png"/><Relationship Id="rId72" Type="http://schemas.openxmlformats.org/officeDocument/2006/relationships/customXml" Target="../ink/ink2490.xml"/><Relationship Id="rId93" Type="http://schemas.openxmlformats.org/officeDocument/2006/relationships/image" Target="../media/image2487.png"/><Relationship Id="rId189" Type="http://schemas.openxmlformats.org/officeDocument/2006/relationships/image" Target="../media/image2535.png"/><Relationship Id="rId375" Type="http://schemas.openxmlformats.org/officeDocument/2006/relationships/image" Target="../media/image2628.png"/><Relationship Id="rId396" Type="http://schemas.openxmlformats.org/officeDocument/2006/relationships/customXml" Target="../ink/ink2652.xml"/><Relationship Id="rId3" Type="http://schemas.openxmlformats.org/officeDocument/2006/relationships/image" Target="../media/image2442.png"/><Relationship Id="rId214" Type="http://schemas.openxmlformats.org/officeDocument/2006/relationships/customXml" Target="../ink/ink2561.xml"/><Relationship Id="rId235" Type="http://schemas.openxmlformats.org/officeDocument/2006/relationships/image" Target="../media/image2558.png"/><Relationship Id="rId256" Type="http://schemas.openxmlformats.org/officeDocument/2006/relationships/customXml" Target="../ink/ink2582.xml"/><Relationship Id="rId277" Type="http://schemas.openxmlformats.org/officeDocument/2006/relationships/image" Target="../media/image2579.png"/><Relationship Id="rId298" Type="http://schemas.openxmlformats.org/officeDocument/2006/relationships/customXml" Target="../ink/ink2603.xml"/><Relationship Id="rId400" Type="http://schemas.openxmlformats.org/officeDocument/2006/relationships/customXml" Target="../ink/ink2654.xml"/><Relationship Id="rId421" Type="http://schemas.openxmlformats.org/officeDocument/2006/relationships/image" Target="../media/image2651.png"/><Relationship Id="rId442" Type="http://schemas.openxmlformats.org/officeDocument/2006/relationships/customXml" Target="../ink/ink2675.xml"/><Relationship Id="rId463" Type="http://schemas.openxmlformats.org/officeDocument/2006/relationships/image" Target="../media/image2672.png"/><Relationship Id="rId116" Type="http://schemas.openxmlformats.org/officeDocument/2006/relationships/customXml" Target="../ink/ink2512.xml"/><Relationship Id="rId137" Type="http://schemas.openxmlformats.org/officeDocument/2006/relationships/image" Target="../media/image2509.png"/><Relationship Id="rId158" Type="http://schemas.openxmlformats.org/officeDocument/2006/relationships/customXml" Target="../ink/ink2533.xml"/><Relationship Id="rId302" Type="http://schemas.openxmlformats.org/officeDocument/2006/relationships/customXml" Target="../ink/ink2605.xml"/><Relationship Id="rId323" Type="http://schemas.openxmlformats.org/officeDocument/2006/relationships/image" Target="../media/image2602.png"/><Relationship Id="rId344" Type="http://schemas.openxmlformats.org/officeDocument/2006/relationships/customXml" Target="../ink/ink2626.xml"/><Relationship Id="rId20" Type="http://schemas.openxmlformats.org/officeDocument/2006/relationships/customXml" Target="../ink/ink2464.xml"/><Relationship Id="rId41" Type="http://schemas.openxmlformats.org/officeDocument/2006/relationships/image" Target="../media/image2461.png"/><Relationship Id="rId62" Type="http://schemas.openxmlformats.org/officeDocument/2006/relationships/customXml" Target="../ink/ink2485.xml"/><Relationship Id="rId83" Type="http://schemas.openxmlformats.org/officeDocument/2006/relationships/image" Target="../media/image2482.png"/><Relationship Id="rId179" Type="http://schemas.openxmlformats.org/officeDocument/2006/relationships/image" Target="../media/image2530.png"/><Relationship Id="rId365" Type="http://schemas.openxmlformats.org/officeDocument/2006/relationships/image" Target="../media/image2623.png"/><Relationship Id="rId386" Type="http://schemas.openxmlformats.org/officeDocument/2006/relationships/customXml" Target="../ink/ink2647.xml"/><Relationship Id="rId190" Type="http://schemas.openxmlformats.org/officeDocument/2006/relationships/customXml" Target="../ink/ink2549.xml"/><Relationship Id="rId204" Type="http://schemas.openxmlformats.org/officeDocument/2006/relationships/customXml" Target="../ink/ink2556.xml"/><Relationship Id="rId225" Type="http://schemas.openxmlformats.org/officeDocument/2006/relationships/image" Target="../media/image2553.png"/><Relationship Id="rId246" Type="http://schemas.openxmlformats.org/officeDocument/2006/relationships/customXml" Target="../ink/ink2577.xml"/><Relationship Id="rId267" Type="http://schemas.openxmlformats.org/officeDocument/2006/relationships/image" Target="../media/image2574.png"/><Relationship Id="rId288" Type="http://schemas.openxmlformats.org/officeDocument/2006/relationships/customXml" Target="../ink/ink2598.xml"/><Relationship Id="rId411" Type="http://schemas.openxmlformats.org/officeDocument/2006/relationships/image" Target="../media/image2646.png"/><Relationship Id="rId432" Type="http://schemas.openxmlformats.org/officeDocument/2006/relationships/customXml" Target="../ink/ink2670.xml"/><Relationship Id="rId453" Type="http://schemas.openxmlformats.org/officeDocument/2006/relationships/image" Target="../media/image2667.png"/><Relationship Id="rId106" Type="http://schemas.openxmlformats.org/officeDocument/2006/relationships/customXml" Target="../ink/ink2507.xml"/><Relationship Id="rId127" Type="http://schemas.openxmlformats.org/officeDocument/2006/relationships/image" Target="../media/image2504.png"/><Relationship Id="rId313" Type="http://schemas.openxmlformats.org/officeDocument/2006/relationships/image" Target="../media/image2597.png"/><Relationship Id="rId10" Type="http://schemas.openxmlformats.org/officeDocument/2006/relationships/customXml" Target="../ink/ink2459.xml"/><Relationship Id="rId31" Type="http://schemas.openxmlformats.org/officeDocument/2006/relationships/image" Target="../media/image2456.png"/><Relationship Id="rId52" Type="http://schemas.openxmlformats.org/officeDocument/2006/relationships/customXml" Target="../ink/ink2480.xml"/><Relationship Id="rId73" Type="http://schemas.openxmlformats.org/officeDocument/2006/relationships/image" Target="../media/image2477.png"/><Relationship Id="rId94" Type="http://schemas.openxmlformats.org/officeDocument/2006/relationships/customXml" Target="../ink/ink2501.xml"/><Relationship Id="rId148" Type="http://schemas.openxmlformats.org/officeDocument/2006/relationships/customXml" Target="../ink/ink2528.xml"/><Relationship Id="rId169" Type="http://schemas.openxmlformats.org/officeDocument/2006/relationships/image" Target="../media/image2525.png"/><Relationship Id="rId334" Type="http://schemas.openxmlformats.org/officeDocument/2006/relationships/customXml" Target="../ink/ink2621.xml"/><Relationship Id="rId355" Type="http://schemas.openxmlformats.org/officeDocument/2006/relationships/image" Target="../media/image2618.png"/><Relationship Id="rId376" Type="http://schemas.openxmlformats.org/officeDocument/2006/relationships/customXml" Target="../ink/ink2642.xml"/><Relationship Id="rId397" Type="http://schemas.openxmlformats.org/officeDocument/2006/relationships/image" Target="../media/image2639.png"/><Relationship Id="rId4" Type="http://schemas.openxmlformats.org/officeDocument/2006/relationships/customXml" Target="../ink/ink2456.xml"/><Relationship Id="rId180" Type="http://schemas.openxmlformats.org/officeDocument/2006/relationships/customXml" Target="../ink/ink2544.xml"/><Relationship Id="rId215" Type="http://schemas.openxmlformats.org/officeDocument/2006/relationships/image" Target="../media/image2548.png"/><Relationship Id="rId236" Type="http://schemas.openxmlformats.org/officeDocument/2006/relationships/customXml" Target="../ink/ink2572.xml"/><Relationship Id="rId257" Type="http://schemas.openxmlformats.org/officeDocument/2006/relationships/image" Target="../media/image2569.png"/><Relationship Id="rId278" Type="http://schemas.openxmlformats.org/officeDocument/2006/relationships/customXml" Target="../ink/ink2593.xml"/><Relationship Id="rId401" Type="http://schemas.openxmlformats.org/officeDocument/2006/relationships/image" Target="../media/image2641.png"/><Relationship Id="rId422" Type="http://schemas.openxmlformats.org/officeDocument/2006/relationships/customXml" Target="../ink/ink2665.xml"/><Relationship Id="rId443" Type="http://schemas.openxmlformats.org/officeDocument/2006/relationships/image" Target="../media/image2662.png"/><Relationship Id="rId303" Type="http://schemas.openxmlformats.org/officeDocument/2006/relationships/image" Target="../media/image2592.png"/><Relationship Id="rId42" Type="http://schemas.openxmlformats.org/officeDocument/2006/relationships/customXml" Target="../ink/ink2475.xml"/><Relationship Id="rId84" Type="http://schemas.openxmlformats.org/officeDocument/2006/relationships/customXml" Target="../ink/ink2496.xml"/><Relationship Id="rId138" Type="http://schemas.openxmlformats.org/officeDocument/2006/relationships/customXml" Target="../ink/ink2523.xml"/><Relationship Id="rId345" Type="http://schemas.openxmlformats.org/officeDocument/2006/relationships/image" Target="../media/image2613.png"/><Relationship Id="rId387" Type="http://schemas.openxmlformats.org/officeDocument/2006/relationships/image" Target="../media/image2634.png"/><Relationship Id="rId191" Type="http://schemas.openxmlformats.org/officeDocument/2006/relationships/image" Target="../media/image2536.png"/><Relationship Id="rId205" Type="http://schemas.openxmlformats.org/officeDocument/2006/relationships/image" Target="../media/image2543.png"/><Relationship Id="rId247" Type="http://schemas.openxmlformats.org/officeDocument/2006/relationships/image" Target="../media/image2564.png"/><Relationship Id="rId412" Type="http://schemas.openxmlformats.org/officeDocument/2006/relationships/customXml" Target="../ink/ink2660.xml"/><Relationship Id="rId107" Type="http://schemas.openxmlformats.org/officeDocument/2006/relationships/image" Target="../media/image2494.png"/><Relationship Id="rId289" Type="http://schemas.openxmlformats.org/officeDocument/2006/relationships/image" Target="../media/image2585.png"/><Relationship Id="rId454" Type="http://schemas.openxmlformats.org/officeDocument/2006/relationships/customXml" Target="../ink/ink2681.xml"/><Relationship Id="rId11" Type="http://schemas.openxmlformats.org/officeDocument/2006/relationships/image" Target="../media/image2446.png"/><Relationship Id="rId53" Type="http://schemas.openxmlformats.org/officeDocument/2006/relationships/image" Target="../media/image2467.png"/><Relationship Id="rId149" Type="http://schemas.openxmlformats.org/officeDocument/2006/relationships/image" Target="../media/image2515.png"/><Relationship Id="rId314" Type="http://schemas.openxmlformats.org/officeDocument/2006/relationships/customXml" Target="../ink/ink2611.xml"/><Relationship Id="rId356" Type="http://schemas.openxmlformats.org/officeDocument/2006/relationships/customXml" Target="../ink/ink2632.xml"/><Relationship Id="rId398" Type="http://schemas.openxmlformats.org/officeDocument/2006/relationships/customXml" Target="../ink/ink2653.xml"/><Relationship Id="rId95" Type="http://schemas.openxmlformats.org/officeDocument/2006/relationships/image" Target="../media/image2488.png"/><Relationship Id="rId160" Type="http://schemas.openxmlformats.org/officeDocument/2006/relationships/customXml" Target="../ink/ink2534.xml"/><Relationship Id="rId216" Type="http://schemas.openxmlformats.org/officeDocument/2006/relationships/customXml" Target="../ink/ink2562.xml"/><Relationship Id="rId423" Type="http://schemas.openxmlformats.org/officeDocument/2006/relationships/image" Target="../media/image2652.png"/><Relationship Id="rId258" Type="http://schemas.openxmlformats.org/officeDocument/2006/relationships/customXml" Target="../ink/ink2583.xml"/><Relationship Id="rId22" Type="http://schemas.openxmlformats.org/officeDocument/2006/relationships/customXml" Target="../ink/ink2465.xml"/><Relationship Id="rId64" Type="http://schemas.openxmlformats.org/officeDocument/2006/relationships/customXml" Target="../ink/ink2486.xml"/><Relationship Id="rId118" Type="http://schemas.openxmlformats.org/officeDocument/2006/relationships/customXml" Target="../ink/ink2513.xml"/><Relationship Id="rId325" Type="http://schemas.openxmlformats.org/officeDocument/2006/relationships/image" Target="../media/image2603.png"/><Relationship Id="rId367" Type="http://schemas.openxmlformats.org/officeDocument/2006/relationships/image" Target="../media/image2624.png"/><Relationship Id="rId171" Type="http://schemas.openxmlformats.org/officeDocument/2006/relationships/image" Target="../media/image2526.png"/><Relationship Id="rId227" Type="http://schemas.openxmlformats.org/officeDocument/2006/relationships/image" Target="../media/image2554.png"/><Relationship Id="rId269" Type="http://schemas.openxmlformats.org/officeDocument/2006/relationships/image" Target="../media/image2575.png"/><Relationship Id="rId434" Type="http://schemas.openxmlformats.org/officeDocument/2006/relationships/customXml" Target="../ink/ink2671.xml"/><Relationship Id="rId33" Type="http://schemas.openxmlformats.org/officeDocument/2006/relationships/image" Target="../media/image2457.png"/><Relationship Id="rId129" Type="http://schemas.openxmlformats.org/officeDocument/2006/relationships/image" Target="../media/image2505.png"/><Relationship Id="rId280" Type="http://schemas.openxmlformats.org/officeDocument/2006/relationships/customXml" Target="../ink/ink2594.xml"/><Relationship Id="rId336" Type="http://schemas.openxmlformats.org/officeDocument/2006/relationships/customXml" Target="../ink/ink2622.xml"/><Relationship Id="rId75" Type="http://schemas.openxmlformats.org/officeDocument/2006/relationships/image" Target="../media/image2478.png"/><Relationship Id="rId140" Type="http://schemas.openxmlformats.org/officeDocument/2006/relationships/customXml" Target="../ink/ink2524.xml"/><Relationship Id="rId182" Type="http://schemas.openxmlformats.org/officeDocument/2006/relationships/customXml" Target="../ink/ink2545.xml"/><Relationship Id="rId378" Type="http://schemas.openxmlformats.org/officeDocument/2006/relationships/customXml" Target="../ink/ink2643.xml"/><Relationship Id="rId403" Type="http://schemas.openxmlformats.org/officeDocument/2006/relationships/image" Target="../media/image2642.png"/><Relationship Id="rId6" Type="http://schemas.openxmlformats.org/officeDocument/2006/relationships/customXml" Target="../ink/ink2457.xml"/><Relationship Id="rId238" Type="http://schemas.openxmlformats.org/officeDocument/2006/relationships/customXml" Target="../ink/ink2573.xml"/><Relationship Id="rId445" Type="http://schemas.openxmlformats.org/officeDocument/2006/relationships/image" Target="../media/image2663.png"/><Relationship Id="rId291" Type="http://schemas.openxmlformats.org/officeDocument/2006/relationships/image" Target="../media/image2586.png"/><Relationship Id="rId305" Type="http://schemas.openxmlformats.org/officeDocument/2006/relationships/image" Target="../media/image2593.png"/><Relationship Id="rId347" Type="http://schemas.openxmlformats.org/officeDocument/2006/relationships/image" Target="../media/image2614.png"/><Relationship Id="rId44" Type="http://schemas.openxmlformats.org/officeDocument/2006/relationships/customXml" Target="../ink/ink2476.xml"/><Relationship Id="rId86" Type="http://schemas.openxmlformats.org/officeDocument/2006/relationships/customXml" Target="../ink/ink2497.xml"/><Relationship Id="rId151" Type="http://schemas.openxmlformats.org/officeDocument/2006/relationships/image" Target="../media/image2516.png"/><Relationship Id="rId389" Type="http://schemas.openxmlformats.org/officeDocument/2006/relationships/image" Target="../media/image2635.png"/><Relationship Id="rId193" Type="http://schemas.openxmlformats.org/officeDocument/2006/relationships/image" Target="../media/image2537.png"/><Relationship Id="rId207" Type="http://schemas.openxmlformats.org/officeDocument/2006/relationships/image" Target="../media/image2544.png"/><Relationship Id="rId249" Type="http://schemas.openxmlformats.org/officeDocument/2006/relationships/image" Target="../media/image2565.png"/><Relationship Id="rId414" Type="http://schemas.openxmlformats.org/officeDocument/2006/relationships/customXml" Target="../ink/ink2661.xml"/><Relationship Id="rId456" Type="http://schemas.openxmlformats.org/officeDocument/2006/relationships/customXml" Target="../ink/ink2682.xml"/><Relationship Id="rId13" Type="http://schemas.openxmlformats.org/officeDocument/2006/relationships/image" Target="../media/image2447.png"/><Relationship Id="rId109" Type="http://schemas.openxmlformats.org/officeDocument/2006/relationships/image" Target="../media/image2495.png"/><Relationship Id="rId260" Type="http://schemas.openxmlformats.org/officeDocument/2006/relationships/customXml" Target="../ink/ink2584.xml"/><Relationship Id="rId316" Type="http://schemas.openxmlformats.org/officeDocument/2006/relationships/customXml" Target="../ink/ink2612.xml"/><Relationship Id="rId55" Type="http://schemas.openxmlformats.org/officeDocument/2006/relationships/image" Target="../media/image2468.png"/><Relationship Id="rId97" Type="http://schemas.openxmlformats.org/officeDocument/2006/relationships/image" Target="../media/image2489.png"/><Relationship Id="rId120" Type="http://schemas.openxmlformats.org/officeDocument/2006/relationships/customXml" Target="../ink/ink2514.xml"/><Relationship Id="rId358" Type="http://schemas.openxmlformats.org/officeDocument/2006/relationships/customXml" Target="../ink/ink2633.xml"/><Relationship Id="rId162" Type="http://schemas.openxmlformats.org/officeDocument/2006/relationships/customXml" Target="../ink/ink2535.xml"/><Relationship Id="rId218" Type="http://schemas.openxmlformats.org/officeDocument/2006/relationships/customXml" Target="../ink/ink2563.xml"/><Relationship Id="rId425" Type="http://schemas.openxmlformats.org/officeDocument/2006/relationships/image" Target="../media/image2653.png"/><Relationship Id="rId271" Type="http://schemas.openxmlformats.org/officeDocument/2006/relationships/image" Target="../media/image2576.png"/><Relationship Id="rId24" Type="http://schemas.openxmlformats.org/officeDocument/2006/relationships/customXml" Target="../ink/ink2466.xml"/><Relationship Id="rId66" Type="http://schemas.openxmlformats.org/officeDocument/2006/relationships/customXml" Target="../ink/ink2487.xml"/><Relationship Id="rId131" Type="http://schemas.openxmlformats.org/officeDocument/2006/relationships/image" Target="../media/image2506.png"/><Relationship Id="rId327" Type="http://schemas.openxmlformats.org/officeDocument/2006/relationships/image" Target="../media/image2604.png"/><Relationship Id="rId369" Type="http://schemas.openxmlformats.org/officeDocument/2006/relationships/image" Target="../media/image2625.png"/><Relationship Id="rId173" Type="http://schemas.openxmlformats.org/officeDocument/2006/relationships/image" Target="../media/image2527.png"/><Relationship Id="rId229" Type="http://schemas.openxmlformats.org/officeDocument/2006/relationships/image" Target="../media/image2555.png"/><Relationship Id="rId380" Type="http://schemas.openxmlformats.org/officeDocument/2006/relationships/customXml" Target="../ink/ink2644.xml"/><Relationship Id="rId436" Type="http://schemas.openxmlformats.org/officeDocument/2006/relationships/customXml" Target="../ink/ink2672.xml"/><Relationship Id="rId240" Type="http://schemas.openxmlformats.org/officeDocument/2006/relationships/customXml" Target="../ink/ink2574.xml"/><Relationship Id="rId35" Type="http://schemas.openxmlformats.org/officeDocument/2006/relationships/image" Target="../media/image2458.png"/><Relationship Id="rId77" Type="http://schemas.openxmlformats.org/officeDocument/2006/relationships/image" Target="../media/image2479.png"/><Relationship Id="rId100" Type="http://schemas.openxmlformats.org/officeDocument/2006/relationships/customXml" Target="../ink/ink2504.xml"/><Relationship Id="rId282" Type="http://schemas.openxmlformats.org/officeDocument/2006/relationships/customXml" Target="../ink/ink2595.xml"/><Relationship Id="rId338" Type="http://schemas.openxmlformats.org/officeDocument/2006/relationships/customXml" Target="../ink/ink2623.xml"/><Relationship Id="rId8" Type="http://schemas.openxmlformats.org/officeDocument/2006/relationships/customXml" Target="../ink/ink2458.xml"/><Relationship Id="rId142" Type="http://schemas.openxmlformats.org/officeDocument/2006/relationships/customXml" Target="../ink/ink2525.xml"/><Relationship Id="rId184" Type="http://schemas.openxmlformats.org/officeDocument/2006/relationships/customXml" Target="../ink/ink2546.xml"/><Relationship Id="rId391" Type="http://schemas.openxmlformats.org/officeDocument/2006/relationships/image" Target="../media/image2636.png"/><Relationship Id="rId405" Type="http://schemas.openxmlformats.org/officeDocument/2006/relationships/image" Target="../media/image2643.png"/><Relationship Id="rId447" Type="http://schemas.openxmlformats.org/officeDocument/2006/relationships/image" Target="../media/image2664.png"/><Relationship Id="rId251" Type="http://schemas.openxmlformats.org/officeDocument/2006/relationships/image" Target="../media/image2566.png"/><Relationship Id="rId46" Type="http://schemas.openxmlformats.org/officeDocument/2006/relationships/customXml" Target="../ink/ink2477.xml"/><Relationship Id="rId293" Type="http://schemas.openxmlformats.org/officeDocument/2006/relationships/image" Target="../media/image2587.png"/><Relationship Id="rId307" Type="http://schemas.openxmlformats.org/officeDocument/2006/relationships/image" Target="../media/image2594.png"/><Relationship Id="rId349" Type="http://schemas.openxmlformats.org/officeDocument/2006/relationships/image" Target="../media/image2615.png"/><Relationship Id="rId88" Type="http://schemas.openxmlformats.org/officeDocument/2006/relationships/customXml" Target="../ink/ink2498.xml"/><Relationship Id="rId111" Type="http://schemas.openxmlformats.org/officeDocument/2006/relationships/image" Target="../media/image2496.png"/><Relationship Id="rId153" Type="http://schemas.openxmlformats.org/officeDocument/2006/relationships/image" Target="../media/image2517.png"/><Relationship Id="rId195" Type="http://schemas.openxmlformats.org/officeDocument/2006/relationships/image" Target="../media/image2538.png"/><Relationship Id="rId209" Type="http://schemas.openxmlformats.org/officeDocument/2006/relationships/image" Target="../media/image2545.png"/><Relationship Id="rId360" Type="http://schemas.openxmlformats.org/officeDocument/2006/relationships/customXml" Target="../ink/ink2634.xml"/><Relationship Id="rId416" Type="http://schemas.openxmlformats.org/officeDocument/2006/relationships/customXml" Target="../ink/ink2662.xml"/><Relationship Id="rId220" Type="http://schemas.openxmlformats.org/officeDocument/2006/relationships/customXml" Target="../ink/ink2564.xml"/><Relationship Id="rId458" Type="http://schemas.openxmlformats.org/officeDocument/2006/relationships/customXml" Target="../ink/ink2683.xml"/><Relationship Id="rId15" Type="http://schemas.openxmlformats.org/officeDocument/2006/relationships/image" Target="../media/image2448.png"/><Relationship Id="rId57" Type="http://schemas.openxmlformats.org/officeDocument/2006/relationships/image" Target="../media/image2469.png"/><Relationship Id="rId262" Type="http://schemas.openxmlformats.org/officeDocument/2006/relationships/customXml" Target="../ink/ink2585.xml"/><Relationship Id="rId318" Type="http://schemas.openxmlformats.org/officeDocument/2006/relationships/customXml" Target="../ink/ink2613.xml"/><Relationship Id="rId99" Type="http://schemas.openxmlformats.org/officeDocument/2006/relationships/image" Target="../media/image2490.png"/><Relationship Id="rId122" Type="http://schemas.openxmlformats.org/officeDocument/2006/relationships/customXml" Target="../ink/ink2515.xml"/><Relationship Id="rId164" Type="http://schemas.openxmlformats.org/officeDocument/2006/relationships/customXml" Target="../ink/ink2536.xml"/><Relationship Id="rId371" Type="http://schemas.openxmlformats.org/officeDocument/2006/relationships/image" Target="../media/image2626.png"/><Relationship Id="rId427" Type="http://schemas.openxmlformats.org/officeDocument/2006/relationships/image" Target="../media/image2654.png"/><Relationship Id="rId26" Type="http://schemas.openxmlformats.org/officeDocument/2006/relationships/customXml" Target="../ink/ink2467.xml"/><Relationship Id="rId231" Type="http://schemas.openxmlformats.org/officeDocument/2006/relationships/image" Target="../media/image2556.png"/><Relationship Id="rId273" Type="http://schemas.openxmlformats.org/officeDocument/2006/relationships/image" Target="../media/image2577.png"/><Relationship Id="rId329" Type="http://schemas.openxmlformats.org/officeDocument/2006/relationships/image" Target="../media/image2605.png"/><Relationship Id="rId68" Type="http://schemas.openxmlformats.org/officeDocument/2006/relationships/customXml" Target="../ink/ink2488.xml"/><Relationship Id="rId133" Type="http://schemas.openxmlformats.org/officeDocument/2006/relationships/image" Target="../media/image2507.png"/><Relationship Id="rId175" Type="http://schemas.openxmlformats.org/officeDocument/2006/relationships/image" Target="../media/image2528.png"/><Relationship Id="rId340" Type="http://schemas.openxmlformats.org/officeDocument/2006/relationships/customXml" Target="../ink/ink2624.xml"/><Relationship Id="rId200" Type="http://schemas.openxmlformats.org/officeDocument/2006/relationships/customXml" Target="../ink/ink2554.xml"/><Relationship Id="rId382" Type="http://schemas.openxmlformats.org/officeDocument/2006/relationships/customXml" Target="../ink/ink2645.xml"/><Relationship Id="rId438" Type="http://schemas.openxmlformats.org/officeDocument/2006/relationships/customXml" Target="../ink/ink2673.xml"/><Relationship Id="rId242" Type="http://schemas.openxmlformats.org/officeDocument/2006/relationships/customXml" Target="../ink/ink2575.xml"/><Relationship Id="rId284" Type="http://schemas.openxmlformats.org/officeDocument/2006/relationships/customXml" Target="../ink/ink2596.xml"/><Relationship Id="rId37" Type="http://schemas.openxmlformats.org/officeDocument/2006/relationships/image" Target="../media/image2459.png"/><Relationship Id="rId79" Type="http://schemas.openxmlformats.org/officeDocument/2006/relationships/image" Target="../media/image2480.png"/><Relationship Id="rId102" Type="http://schemas.openxmlformats.org/officeDocument/2006/relationships/customXml" Target="../ink/ink2505.xml"/><Relationship Id="rId144" Type="http://schemas.openxmlformats.org/officeDocument/2006/relationships/customXml" Target="../ink/ink2526.xml"/><Relationship Id="rId90" Type="http://schemas.openxmlformats.org/officeDocument/2006/relationships/customXml" Target="../ink/ink2499.xml"/><Relationship Id="rId186" Type="http://schemas.openxmlformats.org/officeDocument/2006/relationships/customXml" Target="../ink/ink2547.xml"/><Relationship Id="rId351" Type="http://schemas.openxmlformats.org/officeDocument/2006/relationships/image" Target="../media/image2616.png"/><Relationship Id="rId393" Type="http://schemas.openxmlformats.org/officeDocument/2006/relationships/image" Target="../media/image2637.png"/><Relationship Id="rId407" Type="http://schemas.openxmlformats.org/officeDocument/2006/relationships/image" Target="../media/image2644.png"/><Relationship Id="rId449" Type="http://schemas.openxmlformats.org/officeDocument/2006/relationships/image" Target="../media/image2665.png"/><Relationship Id="rId211" Type="http://schemas.openxmlformats.org/officeDocument/2006/relationships/image" Target="../media/image2546.png"/><Relationship Id="rId253" Type="http://schemas.openxmlformats.org/officeDocument/2006/relationships/image" Target="../media/image2567.png"/><Relationship Id="rId295" Type="http://schemas.openxmlformats.org/officeDocument/2006/relationships/image" Target="../media/image2588.png"/><Relationship Id="rId309" Type="http://schemas.openxmlformats.org/officeDocument/2006/relationships/image" Target="../media/image2595.png"/><Relationship Id="rId460" Type="http://schemas.openxmlformats.org/officeDocument/2006/relationships/customXml" Target="../ink/ink2684.xml"/><Relationship Id="rId48" Type="http://schemas.openxmlformats.org/officeDocument/2006/relationships/customXml" Target="../ink/ink2478.xml"/><Relationship Id="rId113" Type="http://schemas.openxmlformats.org/officeDocument/2006/relationships/image" Target="../media/image2497.png"/><Relationship Id="rId320" Type="http://schemas.openxmlformats.org/officeDocument/2006/relationships/customXml" Target="../ink/ink2614.xml"/><Relationship Id="rId155" Type="http://schemas.openxmlformats.org/officeDocument/2006/relationships/image" Target="../media/image2518.png"/><Relationship Id="rId197" Type="http://schemas.openxmlformats.org/officeDocument/2006/relationships/image" Target="../media/image2539.png"/><Relationship Id="rId362" Type="http://schemas.openxmlformats.org/officeDocument/2006/relationships/customXml" Target="../ink/ink2635.xml"/><Relationship Id="rId418" Type="http://schemas.openxmlformats.org/officeDocument/2006/relationships/customXml" Target="../ink/ink2663.xml"/><Relationship Id="rId222" Type="http://schemas.openxmlformats.org/officeDocument/2006/relationships/customXml" Target="../ink/ink2565.xml"/><Relationship Id="rId264" Type="http://schemas.openxmlformats.org/officeDocument/2006/relationships/customXml" Target="../ink/ink2586.xml"/><Relationship Id="rId17" Type="http://schemas.openxmlformats.org/officeDocument/2006/relationships/image" Target="../media/image2449.png"/><Relationship Id="rId59" Type="http://schemas.openxmlformats.org/officeDocument/2006/relationships/image" Target="../media/image2470.png"/><Relationship Id="rId124" Type="http://schemas.openxmlformats.org/officeDocument/2006/relationships/customXml" Target="../ink/ink2516.xml"/><Relationship Id="rId70" Type="http://schemas.openxmlformats.org/officeDocument/2006/relationships/customXml" Target="../ink/ink2489.xml"/><Relationship Id="rId166" Type="http://schemas.openxmlformats.org/officeDocument/2006/relationships/customXml" Target="../ink/ink2537.xml"/><Relationship Id="rId331" Type="http://schemas.openxmlformats.org/officeDocument/2006/relationships/image" Target="../media/image2606.png"/><Relationship Id="rId373" Type="http://schemas.openxmlformats.org/officeDocument/2006/relationships/image" Target="../media/image2627.png"/><Relationship Id="rId429" Type="http://schemas.openxmlformats.org/officeDocument/2006/relationships/image" Target="../media/image2655.png"/><Relationship Id="rId1" Type="http://schemas.openxmlformats.org/officeDocument/2006/relationships/slideLayout" Target="../slideLayouts/slideLayout13.xml"/><Relationship Id="rId233" Type="http://schemas.openxmlformats.org/officeDocument/2006/relationships/image" Target="../media/image2557.png"/><Relationship Id="rId440" Type="http://schemas.openxmlformats.org/officeDocument/2006/relationships/customXml" Target="../ink/ink2674.xml"/><Relationship Id="rId28" Type="http://schemas.openxmlformats.org/officeDocument/2006/relationships/customXml" Target="../ink/ink2468.xml"/><Relationship Id="rId275" Type="http://schemas.openxmlformats.org/officeDocument/2006/relationships/image" Target="../media/image2578.png"/><Relationship Id="rId300" Type="http://schemas.openxmlformats.org/officeDocument/2006/relationships/customXml" Target="../ink/ink2604.xml"/><Relationship Id="rId81" Type="http://schemas.openxmlformats.org/officeDocument/2006/relationships/image" Target="../media/image2481.png"/><Relationship Id="rId135" Type="http://schemas.openxmlformats.org/officeDocument/2006/relationships/image" Target="../media/image2508.png"/><Relationship Id="rId177" Type="http://schemas.openxmlformats.org/officeDocument/2006/relationships/image" Target="../media/image2529.png"/><Relationship Id="rId342" Type="http://schemas.openxmlformats.org/officeDocument/2006/relationships/customXml" Target="../ink/ink2625.xml"/><Relationship Id="rId384" Type="http://schemas.openxmlformats.org/officeDocument/2006/relationships/customXml" Target="../ink/ink2646.xml"/><Relationship Id="rId202" Type="http://schemas.openxmlformats.org/officeDocument/2006/relationships/customXml" Target="../ink/ink2555.xml"/><Relationship Id="rId244" Type="http://schemas.openxmlformats.org/officeDocument/2006/relationships/customXml" Target="../ink/ink2576.xml"/><Relationship Id="rId39" Type="http://schemas.openxmlformats.org/officeDocument/2006/relationships/image" Target="../media/image2460.png"/><Relationship Id="rId286" Type="http://schemas.openxmlformats.org/officeDocument/2006/relationships/customXml" Target="../ink/ink2597.xml"/><Relationship Id="rId451" Type="http://schemas.openxmlformats.org/officeDocument/2006/relationships/image" Target="../media/image2666.png"/><Relationship Id="rId50" Type="http://schemas.openxmlformats.org/officeDocument/2006/relationships/customXml" Target="../ink/ink2479.xml"/><Relationship Id="rId104" Type="http://schemas.openxmlformats.org/officeDocument/2006/relationships/customXml" Target="../ink/ink2506.xml"/><Relationship Id="rId146" Type="http://schemas.openxmlformats.org/officeDocument/2006/relationships/customXml" Target="../ink/ink2527.xml"/><Relationship Id="rId188" Type="http://schemas.openxmlformats.org/officeDocument/2006/relationships/customXml" Target="../ink/ink2548.xml"/><Relationship Id="rId311" Type="http://schemas.openxmlformats.org/officeDocument/2006/relationships/image" Target="../media/image2596.png"/><Relationship Id="rId353" Type="http://schemas.openxmlformats.org/officeDocument/2006/relationships/image" Target="../media/image2617.png"/><Relationship Id="rId395" Type="http://schemas.openxmlformats.org/officeDocument/2006/relationships/image" Target="../media/image2638.png"/><Relationship Id="rId409" Type="http://schemas.openxmlformats.org/officeDocument/2006/relationships/image" Target="../media/image2645.png"/><Relationship Id="rId92" Type="http://schemas.openxmlformats.org/officeDocument/2006/relationships/customXml" Target="../ink/ink2500.xml"/><Relationship Id="rId213" Type="http://schemas.openxmlformats.org/officeDocument/2006/relationships/image" Target="../media/image2547.png"/><Relationship Id="rId420" Type="http://schemas.openxmlformats.org/officeDocument/2006/relationships/customXml" Target="../ink/ink2664.xml"/><Relationship Id="rId255" Type="http://schemas.openxmlformats.org/officeDocument/2006/relationships/image" Target="../media/image2568.png"/><Relationship Id="rId297" Type="http://schemas.openxmlformats.org/officeDocument/2006/relationships/image" Target="../media/image2589.png"/><Relationship Id="rId462" Type="http://schemas.openxmlformats.org/officeDocument/2006/relationships/customXml" Target="../ink/ink2685.xml"/></Relationships>
</file>

<file path=ppt/slides/_rels/slide33.xml.rels><?xml version="1.0" encoding="UTF-8" standalone="yes"?>
<Relationships xmlns="http://schemas.openxmlformats.org/package/2006/relationships"><Relationship Id="rId117" Type="http://schemas.openxmlformats.org/officeDocument/2006/relationships/image" Target="../media/image2730.png"/><Relationship Id="rId21" Type="http://schemas.openxmlformats.org/officeDocument/2006/relationships/image" Target="../media/image2682.png"/><Relationship Id="rId42" Type="http://schemas.openxmlformats.org/officeDocument/2006/relationships/customXml" Target="../ink/ink2706.xml"/><Relationship Id="rId63" Type="http://schemas.openxmlformats.org/officeDocument/2006/relationships/image" Target="../media/image2703.png"/><Relationship Id="rId84" Type="http://schemas.openxmlformats.org/officeDocument/2006/relationships/customXml" Target="../ink/ink2727.xml"/><Relationship Id="rId138" Type="http://schemas.openxmlformats.org/officeDocument/2006/relationships/customXml" Target="../ink/ink2754.xml"/><Relationship Id="rId159" Type="http://schemas.openxmlformats.org/officeDocument/2006/relationships/image" Target="../media/image2751.png"/><Relationship Id="rId170" Type="http://schemas.openxmlformats.org/officeDocument/2006/relationships/customXml" Target="../ink/ink2770.xml"/><Relationship Id="rId107" Type="http://schemas.openxmlformats.org/officeDocument/2006/relationships/image" Target="../media/image2725.png"/><Relationship Id="rId11" Type="http://schemas.openxmlformats.org/officeDocument/2006/relationships/image" Target="../media/image2677.png"/><Relationship Id="rId32" Type="http://schemas.openxmlformats.org/officeDocument/2006/relationships/customXml" Target="../ink/ink2701.xml"/><Relationship Id="rId53" Type="http://schemas.openxmlformats.org/officeDocument/2006/relationships/image" Target="../media/image2698.png"/><Relationship Id="rId74" Type="http://schemas.openxmlformats.org/officeDocument/2006/relationships/customXml" Target="../ink/ink2722.xml"/><Relationship Id="rId128" Type="http://schemas.openxmlformats.org/officeDocument/2006/relationships/customXml" Target="../ink/ink2749.xml"/><Relationship Id="rId149" Type="http://schemas.openxmlformats.org/officeDocument/2006/relationships/image" Target="../media/image2746.png"/><Relationship Id="rId5" Type="http://schemas.openxmlformats.org/officeDocument/2006/relationships/image" Target="../media/image2674.png"/><Relationship Id="rId95" Type="http://schemas.openxmlformats.org/officeDocument/2006/relationships/image" Target="../media/image2719.png"/><Relationship Id="rId160" Type="http://schemas.openxmlformats.org/officeDocument/2006/relationships/customXml" Target="../ink/ink2765.xml"/><Relationship Id="rId22" Type="http://schemas.openxmlformats.org/officeDocument/2006/relationships/customXml" Target="../ink/ink2696.xml"/><Relationship Id="rId43" Type="http://schemas.openxmlformats.org/officeDocument/2006/relationships/image" Target="../media/image2693.png"/><Relationship Id="rId64" Type="http://schemas.openxmlformats.org/officeDocument/2006/relationships/customXml" Target="../ink/ink2717.xml"/><Relationship Id="rId118" Type="http://schemas.openxmlformats.org/officeDocument/2006/relationships/customXml" Target="../ink/ink2744.xml"/><Relationship Id="rId139" Type="http://schemas.openxmlformats.org/officeDocument/2006/relationships/image" Target="../media/image2741.png"/><Relationship Id="rId85" Type="http://schemas.openxmlformats.org/officeDocument/2006/relationships/image" Target="../media/image2714.png"/><Relationship Id="rId150" Type="http://schemas.openxmlformats.org/officeDocument/2006/relationships/customXml" Target="../ink/ink2760.xml"/><Relationship Id="rId171" Type="http://schemas.openxmlformats.org/officeDocument/2006/relationships/image" Target="../media/image2757.png"/><Relationship Id="rId12" Type="http://schemas.openxmlformats.org/officeDocument/2006/relationships/customXml" Target="../ink/ink2691.xml"/><Relationship Id="rId33" Type="http://schemas.openxmlformats.org/officeDocument/2006/relationships/image" Target="../media/image2688.png"/><Relationship Id="rId108" Type="http://schemas.openxmlformats.org/officeDocument/2006/relationships/customXml" Target="../ink/ink2739.xml"/><Relationship Id="rId129" Type="http://schemas.openxmlformats.org/officeDocument/2006/relationships/image" Target="../media/image2736.png"/><Relationship Id="rId54" Type="http://schemas.openxmlformats.org/officeDocument/2006/relationships/customXml" Target="../ink/ink2712.xml"/><Relationship Id="rId75" Type="http://schemas.openxmlformats.org/officeDocument/2006/relationships/image" Target="../media/image2709.png"/><Relationship Id="rId96" Type="http://schemas.openxmlformats.org/officeDocument/2006/relationships/customXml" Target="../ink/ink2733.xml"/><Relationship Id="rId140" Type="http://schemas.openxmlformats.org/officeDocument/2006/relationships/customXml" Target="../ink/ink2755.xml"/><Relationship Id="rId161" Type="http://schemas.openxmlformats.org/officeDocument/2006/relationships/image" Target="../media/image2752.png"/><Relationship Id="rId6" Type="http://schemas.openxmlformats.org/officeDocument/2006/relationships/customXml" Target="../ink/ink2688.xml"/><Relationship Id="rId23" Type="http://schemas.openxmlformats.org/officeDocument/2006/relationships/image" Target="../media/image2683.png"/><Relationship Id="rId28" Type="http://schemas.openxmlformats.org/officeDocument/2006/relationships/customXml" Target="../ink/ink2699.xml"/><Relationship Id="rId49" Type="http://schemas.openxmlformats.org/officeDocument/2006/relationships/image" Target="../media/image2696.png"/><Relationship Id="rId114" Type="http://schemas.openxmlformats.org/officeDocument/2006/relationships/customXml" Target="../ink/ink2742.xml"/><Relationship Id="rId119" Type="http://schemas.openxmlformats.org/officeDocument/2006/relationships/image" Target="../media/image2731.png"/><Relationship Id="rId44" Type="http://schemas.openxmlformats.org/officeDocument/2006/relationships/customXml" Target="../ink/ink2707.xml"/><Relationship Id="rId60" Type="http://schemas.openxmlformats.org/officeDocument/2006/relationships/customXml" Target="../ink/ink2715.xml"/><Relationship Id="rId65" Type="http://schemas.openxmlformats.org/officeDocument/2006/relationships/image" Target="../media/image2704.png"/><Relationship Id="rId81" Type="http://schemas.openxmlformats.org/officeDocument/2006/relationships/image" Target="../media/image2712.png"/><Relationship Id="rId86" Type="http://schemas.openxmlformats.org/officeDocument/2006/relationships/customXml" Target="../ink/ink2728.xml"/><Relationship Id="rId130" Type="http://schemas.openxmlformats.org/officeDocument/2006/relationships/customXml" Target="../ink/ink2750.xml"/><Relationship Id="rId135" Type="http://schemas.openxmlformats.org/officeDocument/2006/relationships/image" Target="../media/image2739.png"/><Relationship Id="rId151" Type="http://schemas.openxmlformats.org/officeDocument/2006/relationships/image" Target="../media/image2747.png"/><Relationship Id="rId156" Type="http://schemas.openxmlformats.org/officeDocument/2006/relationships/customXml" Target="../ink/ink2763.xml"/><Relationship Id="rId177" Type="http://schemas.openxmlformats.org/officeDocument/2006/relationships/image" Target="../media/image2760.png"/><Relationship Id="rId172" Type="http://schemas.openxmlformats.org/officeDocument/2006/relationships/customXml" Target="../ink/ink2771.xml"/><Relationship Id="rId13" Type="http://schemas.openxmlformats.org/officeDocument/2006/relationships/image" Target="../media/image2678.png"/><Relationship Id="rId18" Type="http://schemas.openxmlformats.org/officeDocument/2006/relationships/customXml" Target="../ink/ink2694.xml"/><Relationship Id="rId39" Type="http://schemas.openxmlformats.org/officeDocument/2006/relationships/image" Target="../media/image2691.png"/><Relationship Id="rId109" Type="http://schemas.openxmlformats.org/officeDocument/2006/relationships/image" Target="../media/image2726.png"/><Relationship Id="rId34" Type="http://schemas.openxmlformats.org/officeDocument/2006/relationships/customXml" Target="../ink/ink2702.xml"/><Relationship Id="rId50" Type="http://schemas.openxmlformats.org/officeDocument/2006/relationships/customXml" Target="../ink/ink2710.xml"/><Relationship Id="rId55" Type="http://schemas.openxmlformats.org/officeDocument/2006/relationships/image" Target="../media/image2699.png"/><Relationship Id="rId76" Type="http://schemas.openxmlformats.org/officeDocument/2006/relationships/customXml" Target="../ink/ink2723.xml"/><Relationship Id="rId97" Type="http://schemas.openxmlformats.org/officeDocument/2006/relationships/image" Target="../media/image2720.png"/><Relationship Id="rId104" Type="http://schemas.openxmlformats.org/officeDocument/2006/relationships/customXml" Target="../ink/ink2737.xml"/><Relationship Id="rId120" Type="http://schemas.openxmlformats.org/officeDocument/2006/relationships/customXml" Target="../ink/ink2745.xml"/><Relationship Id="rId125" Type="http://schemas.openxmlformats.org/officeDocument/2006/relationships/image" Target="../media/image2734.png"/><Relationship Id="rId141" Type="http://schemas.openxmlformats.org/officeDocument/2006/relationships/image" Target="../media/image2742.png"/><Relationship Id="rId146" Type="http://schemas.openxmlformats.org/officeDocument/2006/relationships/customXml" Target="../ink/ink2758.xml"/><Relationship Id="rId167" Type="http://schemas.openxmlformats.org/officeDocument/2006/relationships/image" Target="../media/image2755.png"/><Relationship Id="rId7" Type="http://schemas.openxmlformats.org/officeDocument/2006/relationships/image" Target="../media/image2675.png"/><Relationship Id="rId71" Type="http://schemas.openxmlformats.org/officeDocument/2006/relationships/image" Target="../media/image2707.png"/><Relationship Id="rId92" Type="http://schemas.openxmlformats.org/officeDocument/2006/relationships/customXml" Target="../ink/ink2731.xml"/><Relationship Id="rId162" Type="http://schemas.openxmlformats.org/officeDocument/2006/relationships/customXml" Target="../ink/ink2766.xml"/><Relationship Id="rId2" Type="http://schemas.openxmlformats.org/officeDocument/2006/relationships/customXml" Target="../ink/ink2686.xml"/><Relationship Id="rId29" Type="http://schemas.openxmlformats.org/officeDocument/2006/relationships/image" Target="../media/image2686.png"/><Relationship Id="rId24" Type="http://schemas.openxmlformats.org/officeDocument/2006/relationships/customXml" Target="../ink/ink2697.xml"/><Relationship Id="rId40" Type="http://schemas.openxmlformats.org/officeDocument/2006/relationships/customXml" Target="../ink/ink2705.xml"/><Relationship Id="rId45" Type="http://schemas.openxmlformats.org/officeDocument/2006/relationships/image" Target="../media/image2694.png"/><Relationship Id="rId66" Type="http://schemas.openxmlformats.org/officeDocument/2006/relationships/customXml" Target="../ink/ink2718.xml"/><Relationship Id="rId87" Type="http://schemas.openxmlformats.org/officeDocument/2006/relationships/image" Target="../media/image2715.png"/><Relationship Id="rId110" Type="http://schemas.openxmlformats.org/officeDocument/2006/relationships/customXml" Target="../ink/ink2740.xml"/><Relationship Id="rId115" Type="http://schemas.openxmlformats.org/officeDocument/2006/relationships/image" Target="../media/image2729.png"/><Relationship Id="rId131" Type="http://schemas.openxmlformats.org/officeDocument/2006/relationships/image" Target="../media/image2737.png"/><Relationship Id="rId136" Type="http://schemas.openxmlformats.org/officeDocument/2006/relationships/customXml" Target="../ink/ink2753.xml"/><Relationship Id="rId157" Type="http://schemas.openxmlformats.org/officeDocument/2006/relationships/image" Target="../media/image2750.png"/><Relationship Id="rId61" Type="http://schemas.openxmlformats.org/officeDocument/2006/relationships/image" Target="../media/image2702.png"/><Relationship Id="rId82" Type="http://schemas.openxmlformats.org/officeDocument/2006/relationships/customXml" Target="../ink/ink2726.xml"/><Relationship Id="rId152" Type="http://schemas.openxmlformats.org/officeDocument/2006/relationships/customXml" Target="../ink/ink2761.xml"/><Relationship Id="rId173" Type="http://schemas.openxmlformats.org/officeDocument/2006/relationships/image" Target="../media/image2758.png"/><Relationship Id="rId19" Type="http://schemas.openxmlformats.org/officeDocument/2006/relationships/image" Target="../media/image2681.png"/><Relationship Id="rId14" Type="http://schemas.openxmlformats.org/officeDocument/2006/relationships/customXml" Target="../ink/ink2692.xml"/><Relationship Id="rId30" Type="http://schemas.openxmlformats.org/officeDocument/2006/relationships/customXml" Target="../ink/ink2700.xml"/><Relationship Id="rId35" Type="http://schemas.openxmlformats.org/officeDocument/2006/relationships/image" Target="../media/image2689.png"/><Relationship Id="rId56" Type="http://schemas.openxmlformats.org/officeDocument/2006/relationships/customXml" Target="../ink/ink2713.xml"/><Relationship Id="rId77" Type="http://schemas.openxmlformats.org/officeDocument/2006/relationships/image" Target="../media/image2710.png"/><Relationship Id="rId100" Type="http://schemas.openxmlformats.org/officeDocument/2006/relationships/customXml" Target="../ink/ink2735.xml"/><Relationship Id="rId105" Type="http://schemas.openxmlformats.org/officeDocument/2006/relationships/image" Target="../media/image2724.png"/><Relationship Id="rId126" Type="http://schemas.openxmlformats.org/officeDocument/2006/relationships/customXml" Target="../ink/ink2748.xml"/><Relationship Id="rId147" Type="http://schemas.openxmlformats.org/officeDocument/2006/relationships/image" Target="../media/image2745.png"/><Relationship Id="rId168" Type="http://schemas.openxmlformats.org/officeDocument/2006/relationships/customXml" Target="../ink/ink2769.xml"/><Relationship Id="rId8" Type="http://schemas.openxmlformats.org/officeDocument/2006/relationships/customXml" Target="../ink/ink2689.xml"/><Relationship Id="rId51" Type="http://schemas.openxmlformats.org/officeDocument/2006/relationships/image" Target="../media/image2697.png"/><Relationship Id="rId72" Type="http://schemas.openxmlformats.org/officeDocument/2006/relationships/customXml" Target="../ink/ink2721.xml"/><Relationship Id="rId93" Type="http://schemas.openxmlformats.org/officeDocument/2006/relationships/image" Target="../media/image2718.png"/><Relationship Id="rId98" Type="http://schemas.openxmlformats.org/officeDocument/2006/relationships/customXml" Target="../ink/ink2734.xml"/><Relationship Id="rId121" Type="http://schemas.openxmlformats.org/officeDocument/2006/relationships/image" Target="../media/image2732.png"/><Relationship Id="rId142" Type="http://schemas.openxmlformats.org/officeDocument/2006/relationships/customXml" Target="../ink/ink2756.xml"/><Relationship Id="rId163" Type="http://schemas.openxmlformats.org/officeDocument/2006/relationships/image" Target="../media/image2753.png"/><Relationship Id="rId3" Type="http://schemas.openxmlformats.org/officeDocument/2006/relationships/image" Target="../media/image2673.png"/><Relationship Id="rId25" Type="http://schemas.openxmlformats.org/officeDocument/2006/relationships/image" Target="../media/image2684.png"/><Relationship Id="rId46" Type="http://schemas.openxmlformats.org/officeDocument/2006/relationships/customXml" Target="../ink/ink2708.xml"/><Relationship Id="rId67" Type="http://schemas.openxmlformats.org/officeDocument/2006/relationships/image" Target="../media/image2705.png"/><Relationship Id="rId116" Type="http://schemas.openxmlformats.org/officeDocument/2006/relationships/customXml" Target="../ink/ink2743.xml"/><Relationship Id="rId137" Type="http://schemas.openxmlformats.org/officeDocument/2006/relationships/image" Target="../media/image2740.png"/><Relationship Id="rId158" Type="http://schemas.openxmlformats.org/officeDocument/2006/relationships/customXml" Target="../ink/ink2764.xml"/><Relationship Id="rId20" Type="http://schemas.openxmlformats.org/officeDocument/2006/relationships/customXml" Target="../ink/ink2695.xml"/><Relationship Id="rId41" Type="http://schemas.openxmlformats.org/officeDocument/2006/relationships/image" Target="../media/image2692.png"/><Relationship Id="rId62" Type="http://schemas.openxmlformats.org/officeDocument/2006/relationships/customXml" Target="../ink/ink2716.xml"/><Relationship Id="rId83" Type="http://schemas.openxmlformats.org/officeDocument/2006/relationships/image" Target="../media/image2713.png"/><Relationship Id="rId88" Type="http://schemas.openxmlformats.org/officeDocument/2006/relationships/customXml" Target="../ink/ink2729.xml"/><Relationship Id="rId111" Type="http://schemas.openxmlformats.org/officeDocument/2006/relationships/image" Target="../media/image2727.png"/><Relationship Id="rId132" Type="http://schemas.openxmlformats.org/officeDocument/2006/relationships/customXml" Target="../ink/ink2751.xml"/><Relationship Id="rId153" Type="http://schemas.openxmlformats.org/officeDocument/2006/relationships/image" Target="../media/image2748.png"/><Relationship Id="rId174" Type="http://schemas.openxmlformats.org/officeDocument/2006/relationships/customXml" Target="../ink/ink2772.xml"/><Relationship Id="rId15" Type="http://schemas.openxmlformats.org/officeDocument/2006/relationships/image" Target="../media/image2679.png"/><Relationship Id="rId36" Type="http://schemas.openxmlformats.org/officeDocument/2006/relationships/customXml" Target="../ink/ink2703.xml"/><Relationship Id="rId57" Type="http://schemas.openxmlformats.org/officeDocument/2006/relationships/image" Target="../media/image2700.png"/><Relationship Id="rId106" Type="http://schemas.openxmlformats.org/officeDocument/2006/relationships/customXml" Target="../ink/ink2738.xml"/><Relationship Id="rId127" Type="http://schemas.openxmlformats.org/officeDocument/2006/relationships/image" Target="../media/image2735.png"/><Relationship Id="rId10" Type="http://schemas.openxmlformats.org/officeDocument/2006/relationships/customXml" Target="../ink/ink2690.xml"/><Relationship Id="rId31" Type="http://schemas.openxmlformats.org/officeDocument/2006/relationships/image" Target="../media/image2687.png"/><Relationship Id="rId52" Type="http://schemas.openxmlformats.org/officeDocument/2006/relationships/customXml" Target="../ink/ink2711.xml"/><Relationship Id="rId73" Type="http://schemas.openxmlformats.org/officeDocument/2006/relationships/image" Target="../media/image2708.png"/><Relationship Id="rId78" Type="http://schemas.openxmlformats.org/officeDocument/2006/relationships/customXml" Target="../ink/ink2724.xml"/><Relationship Id="rId94" Type="http://schemas.openxmlformats.org/officeDocument/2006/relationships/customXml" Target="../ink/ink2732.xml"/><Relationship Id="rId99" Type="http://schemas.openxmlformats.org/officeDocument/2006/relationships/image" Target="../media/image2721.png"/><Relationship Id="rId101" Type="http://schemas.openxmlformats.org/officeDocument/2006/relationships/image" Target="../media/image2722.png"/><Relationship Id="rId122" Type="http://schemas.openxmlformats.org/officeDocument/2006/relationships/customXml" Target="../ink/ink2746.xml"/><Relationship Id="rId143" Type="http://schemas.openxmlformats.org/officeDocument/2006/relationships/image" Target="../media/image2743.png"/><Relationship Id="rId148" Type="http://schemas.openxmlformats.org/officeDocument/2006/relationships/customXml" Target="../ink/ink2759.xml"/><Relationship Id="rId164" Type="http://schemas.openxmlformats.org/officeDocument/2006/relationships/customXml" Target="../ink/ink2767.xml"/><Relationship Id="rId169" Type="http://schemas.openxmlformats.org/officeDocument/2006/relationships/image" Target="../media/image2756.png"/><Relationship Id="rId4" Type="http://schemas.openxmlformats.org/officeDocument/2006/relationships/customXml" Target="../ink/ink2687.xml"/><Relationship Id="rId9" Type="http://schemas.openxmlformats.org/officeDocument/2006/relationships/image" Target="../media/image2676.png"/><Relationship Id="rId26" Type="http://schemas.openxmlformats.org/officeDocument/2006/relationships/customXml" Target="../ink/ink2698.xml"/><Relationship Id="rId47" Type="http://schemas.openxmlformats.org/officeDocument/2006/relationships/image" Target="../media/image2695.png"/><Relationship Id="rId68" Type="http://schemas.openxmlformats.org/officeDocument/2006/relationships/customXml" Target="../ink/ink2719.xml"/><Relationship Id="rId89" Type="http://schemas.openxmlformats.org/officeDocument/2006/relationships/image" Target="../media/image2716.png"/><Relationship Id="rId112" Type="http://schemas.openxmlformats.org/officeDocument/2006/relationships/customXml" Target="../ink/ink2741.xml"/><Relationship Id="rId133" Type="http://schemas.openxmlformats.org/officeDocument/2006/relationships/image" Target="../media/image2738.png"/><Relationship Id="rId154" Type="http://schemas.openxmlformats.org/officeDocument/2006/relationships/customXml" Target="../ink/ink2762.xml"/><Relationship Id="rId175" Type="http://schemas.openxmlformats.org/officeDocument/2006/relationships/image" Target="../media/image2759.png"/><Relationship Id="rId16" Type="http://schemas.openxmlformats.org/officeDocument/2006/relationships/customXml" Target="../ink/ink2693.xml"/><Relationship Id="rId37" Type="http://schemas.openxmlformats.org/officeDocument/2006/relationships/image" Target="../media/image2690.png"/><Relationship Id="rId58" Type="http://schemas.openxmlformats.org/officeDocument/2006/relationships/customXml" Target="../ink/ink2714.xml"/><Relationship Id="rId79" Type="http://schemas.openxmlformats.org/officeDocument/2006/relationships/image" Target="../media/image2711.png"/><Relationship Id="rId102" Type="http://schemas.openxmlformats.org/officeDocument/2006/relationships/customXml" Target="../ink/ink2736.xml"/><Relationship Id="rId123" Type="http://schemas.openxmlformats.org/officeDocument/2006/relationships/image" Target="../media/image2733.png"/><Relationship Id="rId144" Type="http://schemas.openxmlformats.org/officeDocument/2006/relationships/customXml" Target="../ink/ink2757.xml"/><Relationship Id="rId90" Type="http://schemas.openxmlformats.org/officeDocument/2006/relationships/customXml" Target="../ink/ink2730.xml"/><Relationship Id="rId165" Type="http://schemas.openxmlformats.org/officeDocument/2006/relationships/image" Target="../media/image2754.png"/><Relationship Id="rId27" Type="http://schemas.openxmlformats.org/officeDocument/2006/relationships/image" Target="../media/image2685.png"/><Relationship Id="rId48" Type="http://schemas.openxmlformats.org/officeDocument/2006/relationships/customXml" Target="../ink/ink2709.xml"/><Relationship Id="rId69" Type="http://schemas.openxmlformats.org/officeDocument/2006/relationships/image" Target="../media/image2706.png"/><Relationship Id="rId113" Type="http://schemas.openxmlformats.org/officeDocument/2006/relationships/image" Target="../media/image2728.png"/><Relationship Id="rId134" Type="http://schemas.openxmlformats.org/officeDocument/2006/relationships/customXml" Target="../ink/ink2752.xml"/><Relationship Id="rId80" Type="http://schemas.openxmlformats.org/officeDocument/2006/relationships/customXml" Target="../ink/ink2725.xml"/><Relationship Id="rId155" Type="http://schemas.openxmlformats.org/officeDocument/2006/relationships/image" Target="../media/image2749.png"/><Relationship Id="rId176" Type="http://schemas.openxmlformats.org/officeDocument/2006/relationships/customXml" Target="../ink/ink2773.xml"/><Relationship Id="rId17" Type="http://schemas.openxmlformats.org/officeDocument/2006/relationships/image" Target="../media/image2680.png"/><Relationship Id="rId38" Type="http://schemas.openxmlformats.org/officeDocument/2006/relationships/customXml" Target="../ink/ink2704.xml"/><Relationship Id="rId59" Type="http://schemas.openxmlformats.org/officeDocument/2006/relationships/image" Target="../media/image2701.png"/><Relationship Id="rId103" Type="http://schemas.openxmlformats.org/officeDocument/2006/relationships/image" Target="../media/image2723.png"/><Relationship Id="rId124" Type="http://schemas.openxmlformats.org/officeDocument/2006/relationships/customXml" Target="../ink/ink2747.xml"/><Relationship Id="rId70" Type="http://schemas.openxmlformats.org/officeDocument/2006/relationships/customXml" Target="../ink/ink2720.xml"/><Relationship Id="rId91" Type="http://schemas.openxmlformats.org/officeDocument/2006/relationships/image" Target="../media/image2717.png"/><Relationship Id="rId145" Type="http://schemas.openxmlformats.org/officeDocument/2006/relationships/image" Target="../media/image2744.png"/><Relationship Id="rId166" Type="http://schemas.openxmlformats.org/officeDocument/2006/relationships/customXml" Target="../ink/ink276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17" Type="http://schemas.openxmlformats.org/officeDocument/2006/relationships/image" Target="../media/image2818.png"/><Relationship Id="rId299" Type="http://schemas.openxmlformats.org/officeDocument/2006/relationships/image" Target="../media/image2908.png"/><Relationship Id="rId21" Type="http://schemas.openxmlformats.org/officeDocument/2006/relationships/image" Target="../media/image2770.png"/><Relationship Id="rId63" Type="http://schemas.openxmlformats.org/officeDocument/2006/relationships/image" Target="../media/image2791.png"/><Relationship Id="rId159" Type="http://schemas.openxmlformats.org/officeDocument/2006/relationships/image" Target="../media/image2839.png"/><Relationship Id="rId324" Type="http://schemas.openxmlformats.org/officeDocument/2006/relationships/customXml" Target="../ink/ink2935.xml"/><Relationship Id="rId366" Type="http://schemas.openxmlformats.org/officeDocument/2006/relationships/customXml" Target="../ink/ink2956.xml"/><Relationship Id="rId170" Type="http://schemas.openxmlformats.org/officeDocument/2006/relationships/customXml" Target="../ink/ink2858.xml"/><Relationship Id="rId226" Type="http://schemas.openxmlformats.org/officeDocument/2006/relationships/customXml" Target="../ink/ink2886.xml"/><Relationship Id="rId268" Type="http://schemas.openxmlformats.org/officeDocument/2006/relationships/customXml" Target="../ink/ink2907.xml"/><Relationship Id="rId32" Type="http://schemas.openxmlformats.org/officeDocument/2006/relationships/customXml" Target="../ink/ink2789.xml"/><Relationship Id="rId74" Type="http://schemas.openxmlformats.org/officeDocument/2006/relationships/customXml" Target="../ink/ink2810.xml"/><Relationship Id="rId128" Type="http://schemas.openxmlformats.org/officeDocument/2006/relationships/customXml" Target="../ink/ink2837.xml"/><Relationship Id="rId335" Type="http://schemas.openxmlformats.org/officeDocument/2006/relationships/image" Target="../media/image2926.png"/><Relationship Id="rId377" Type="http://schemas.openxmlformats.org/officeDocument/2006/relationships/image" Target="../media/image2947.png"/><Relationship Id="rId5" Type="http://schemas.openxmlformats.org/officeDocument/2006/relationships/image" Target="../media/image2762.png"/><Relationship Id="rId181" Type="http://schemas.openxmlformats.org/officeDocument/2006/relationships/image" Target="../media/image2850.png"/><Relationship Id="rId237" Type="http://schemas.openxmlformats.org/officeDocument/2006/relationships/image" Target="../media/image2877.png"/><Relationship Id="rId279" Type="http://schemas.openxmlformats.org/officeDocument/2006/relationships/image" Target="../media/image2898.png"/><Relationship Id="rId43" Type="http://schemas.openxmlformats.org/officeDocument/2006/relationships/image" Target="../media/image2781.png"/><Relationship Id="rId139" Type="http://schemas.openxmlformats.org/officeDocument/2006/relationships/image" Target="../media/image2829.png"/><Relationship Id="rId290" Type="http://schemas.openxmlformats.org/officeDocument/2006/relationships/customXml" Target="../ink/ink2918.xml"/><Relationship Id="rId304" Type="http://schemas.openxmlformats.org/officeDocument/2006/relationships/customXml" Target="../ink/ink2925.xml"/><Relationship Id="rId346" Type="http://schemas.openxmlformats.org/officeDocument/2006/relationships/customXml" Target="../ink/ink2946.xml"/><Relationship Id="rId388" Type="http://schemas.openxmlformats.org/officeDocument/2006/relationships/customXml" Target="../ink/ink2967.xml"/><Relationship Id="rId85" Type="http://schemas.openxmlformats.org/officeDocument/2006/relationships/image" Target="../media/image2802.png"/><Relationship Id="rId150" Type="http://schemas.openxmlformats.org/officeDocument/2006/relationships/customXml" Target="../ink/ink2848.xml"/><Relationship Id="rId192" Type="http://schemas.openxmlformats.org/officeDocument/2006/relationships/customXml" Target="../ink/ink2869.xml"/><Relationship Id="rId206" Type="http://schemas.openxmlformats.org/officeDocument/2006/relationships/customXml" Target="../ink/ink2876.xml"/><Relationship Id="rId248" Type="http://schemas.openxmlformats.org/officeDocument/2006/relationships/customXml" Target="../ink/ink2897.xml"/><Relationship Id="rId12" Type="http://schemas.openxmlformats.org/officeDocument/2006/relationships/customXml" Target="../ink/ink2779.xml"/><Relationship Id="rId108" Type="http://schemas.openxmlformats.org/officeDocument/2006/relationships/customXml" Target="../ink/ink2827.xml"/><Relationship Id="rId315" Type="http://schemas.openxmlformats.org/officeDocument/2006/relationships/image" Target="../media/image2916.png"/><Relationship Id="rId357" Type="http://schemas.openxmlformats.org/officeDocument/2006/relationships/image" Target="../media/image2937.png"/><Relationship Id="rId54" Type="http://schemas.openxmlformats.org/officeDocument/2006/relationships/customXml" Target="../ink/ink2800.xml"/><Relationship Id="rId96" Type="http://schemas.openxmlformats.org/officeDocument/2006/relationships/customXml" Target="../ink/ink2821.xml"/><Relationship Id="rId161" Type="http://schemas.openxmlformats.org/officeDocument/2006/relationships/image" Target="../media/image2840.png"/><Relationship Id="rId217" Type="http://schemas.openxmlformats.org/officeDocument/2006/relationships/image" Target="../media/image2867.png"/><Relationship Id="rId259" Type="http://schemas.openxmlformats.org/officeDocument/2006/relationships/image" Target="../media/image2888.png"/><Relationship Id="rId23" Type="http://schemas.openxmlformats.org/officeDocument/2006/relationships/image" Target="../media/image2771.png"/><Relationship Id="rId119" Type="http://schemas.openxmlformats.org/officeDocument/2006/relationships/image" Target="../media/image2819.png"/><Relationship Id="rId270" Type="http://schemas.openxmlformats.org/officeDocument/2006/relationships/customXml" Target="../ink/ink2908.xml"/><Relationship Id="rId326" Type="http://schemas.openxmlformats.org/officeDocument/2006/relationships/customXml" Target="../ink/ink2936.xml"/><Relationship Id="rId65" Type="http://schemas.openxmlformats.org/officeDocument/2006/relationships/image" Target="../media/image2792.png"/><Relationship Id="rId130" Type="http://schemas.openxmlformats.org/officeDocument/2006/relationships/customXml" Target="../ink/ink2838.xml"/><Relationship Id="rId368" Type="http://schemas.openxmlformats.org/officeDocument/2006/relationships/customXml" Target="../ink/ink2957.xml"/><Relationship Id="rId172" Type="http://schemas.openxmlformats.org/officeDocument/2006/relationships/customXml" Target="../ink/ink2859.xml"/><Relationship Id="rId228" Type="http://schemas.openxmlformats.org/officeDocument/2006/relationships/customXml" Target="../ink/ink2887.xml"/><Relationship Id="rId281" Type="http://schemas.openxmlformats.org/officeDocument/2006/relationships/image" Target="../media/image2899.png"/><Relationship Id="rId337" Type="http://schemas.openxmlformats.org/officeDocument/2006/relationships/image" Target="../media/image2927.png"/><Relationship Id="rId34" Type="http://schemas.openxmlformats.org/officeDocument/2006/relationships/customXml" Target="../ink/ink2790.xml"/><Relationship Id="rId76" Type="http://schemas.openxmlformats.org/officeDocument/2006/relationships/customXml" Target="../ink/ink2811.xml"/><Relationship Id="rId141" Type="http://schemas.openxmlformats.org/officeDocument/2006/relationships/image" Target="../media/image2830.png"/><Relationship Id="rId379" Type="http://schemas.openxmlformats.org/officeDocument/2006/relationships/image" Target="../media/image2948.png"/><Relationship Id="rId7" Type="http://schemas.openxmlformats.org/officeDocument/2006/relationships/image" Target="../media/image2763.png"/><Relationship Id="rId183" Type="http://schemas.openxmlformats.org/officeDocument/2006/relationships/image" Target="../media/image2851.png"/><Relationship Id="rId239" Type="http://schemas.openxmlformats.org/officeDocument/2006/relationships/image" Target="../media/image2878.png"/><Relationship Id="rId390" Type="http://schemas.openxmlformats.org/officeDocument/2006/relationships/customXml" Target="../ink/ink2968.xml"/><Relationship Id="rId250" Type="http://schemas.openxmlformats.org/officeDocument/2006/relationships/customXml" Target="../ink/ink2898.xml"/><Relationship Id="rId292" Type="http://schemas.openxmlformats.org/officeDocument/2006/relationships/customXml" Target="../ink/ink2919.xml"/><Relationship Id="rId306" Type="http://schemas.openxmlformats.org/officeDocument/2006/relationships/customXml" Target="../ink/ink2926.xml"/><Relationship Id="rId45" Type="http://schemas.openxmlformats.org/officeDocument/2006/relationships/image" Target="../media/image2782.png"/><Relationship Id="rId87" Type="http://schemas.openxmlformats.org/officeDocument/2006/relationships/image" Target="../media/image2803.png"/><Relationship Id="rId110" Type="http://schemas.openxmlformats.org/officeDocument/2006/relationships/customXml" Target="../ink/ink2828.xml"/><Relationship Id="rId348" Type="http://schemas.openxmlformats.org/officeDocument/2006/relationships/customXml" Target="../ink/ink2947.xml"/><Relationship Id="rId152" Type="http://schemas.openxmlformats.org/officeDocument/2006/relationships/customXml" Target="../ink/ink2849.xml"/><Relationship Id="rId194" Type="http://schemas.openxmlformats.org/officeDocument/2006/relationships/customXml" Target="../ink/ink2870.xml"/><Relationship Id="rId208" Type="http://schemas.openxmlformats.org/officeDocument/2006/relationships/customXml" Target="../ink/ink2877.xml"/><Relationship Id="rId261" Type="http://schemas.openxmlformats.org/officeDocument/2006/relationships/image" Target="../media/image2889.png"/><Relationship Id="rId14" Type="http://schemas.openxmlformats.org/officeDocument/2006/relationships/customXml" Target="../ink/ink2780.xml"/><Relationship Id="rId56" Type="http://schemas.openxmlformats.org/officeDocument/2006/relationships/customXml" Target="../ink/ink2801.xml"/><Relationship Id="rId317" Type="http://schemas.openxmlformats.org/officeDocument/2006/relationships/image" Target="../media/image2917.png"/><Relationship Id="rId359" Type="http://schemas.openxmlformats.org/officeDocument/2006/relationships/image" Target="../media/image2938.png"/><Relationship Id="rId98" Type="http://schemas.openxmlformats.org/officeDocument/2006/relationships/customXml" Target="../ink/ink2822.xml"/><Relationship Id="rId121" Type="http://schemas.openxmlformats.org/officeDocument/2006/relationships/image" Target="../media/image2820.png"/><Relationship Id="rId163" Type="http://schemas.openxmlformats.org/officeDocument/2006/relationships/image" Target="../media/image2841.png"/><Relationship Id="rId219" Type="http://schemas.openxmlformats.org/officeDocument/2006/relationships/image" Target="../media/image2868.png"/><Relationship Id="rId370" Type="http://schemas.openxmlformats.org/officeDocument/2006/relationships/customXml" Target="../ink/ink2958.xml"/><Relationship Id="rId230" Type="http://schemas.openxmlformats.org/officeDocument/2006/relationships/customXml" Target="../ink/ink2888.xml"/><Relationship Id="rId25" Type="http://schemas.openxmlformats.org/officeDocument/2006/relationships/image" Target="../media/image2772.png"/><Relationship Id="rId67" Type="http://schemas.openxmlformats.org/officeDocument/2006/relationships/image" Target="../media/image2793.png"/><Relationship Id="rId272" Type="http://schemas.openxmlformats.org/officeDocument/2006/relationships/customXml" Target="../ink/ink2909.xml"/><Relationship Id="rId328" Type="http://schemas.openxmlformats.org/officeDocument/2006/relationships/customXml" Target="../ink/ink2937.xml"/><Relationship Id="rId132" Type="http://schemas.openxmlformats.org/officeDocument/2006/relationships/customXml" Target="../ink/ink2839.xml"/><Relationship Id="rId174" Type="http://schemas.openxmlformats.org/officeDocument/2006/relationships/customXml" Target="../ink/ink2860.xml"/><Relationship Id="rId381" Type="http://schemas.openxmlformats.org/officeDocument/2006/relationships/image" Target="../media/image2949.png"/><Relationship Id="rId241" Type="http://schemas.openxmlformats.org/officeDocument/2006/relationships/image" Target="../media/image2879.png"/><Relationship Id="rId36" Type="http://schemas.openxmlformats.org/officeDocument/2006/relationships/customXml" Target="../ink/ink2791.xml"/><Relationship Id="rId283" Type="http://schemas.openxmlformats.org/officeDocument/2006/relationships/image" Target="../media/image2900.png"/><Relationship Id="rId339" Type="http://schemas.openxmlformats.org/officeDocument/2006/relationships/image" Target="../media/image2928.png"/><Relationship Id="rId78" Type="http://schemas.openxmlformats.org/officeDocument/2006/relationships/customXml" Target="../ink/ink2812.xml"/><Relationship Id="rId101" Type="http://schemas.openxmlformats.org/officeDocument/2006/relationships/image" Target="../media/image2810.png"/><Relationship Id="rId143" Type="http://schemas.openxmlformats.org/officeDocument/2006/relationships/image" Target="../media/image2831.png"/><Relationship Id="rId185" Type="http://schemas.openxmlformats.org/officeDocument/2006/relationships/image" Target="../media/image2852.png"/><Relationship Id="rId350" Type="http://schemas.openxmlformats.org/officeDocument/2006/relationships/customXml" Target="../ink/ink2948.xml"/><Relationship Id="rId9" Type="http://schemas.openxmlformats.org/officeDocument/2006/relationships/image" Target="../media/image2764.png"/><Relationship Id="rId210" Type="http://schemas.openxmlformats.org/officeDocument/2006/relationships/customXml" Target="../ink/ink2878.xml"/><Relationship Id="rId252" Type="http://schemas.openxmlformats.org/officeDocument/2006/relationships/customXml" Target="../ink/ink2899.xml"/><Relationship Id="rId294" Type="http://schemas.openxmlformats.org/officeDocument/2006/relationships/customXml" Target="../ink/ink2920.xml"/><Relationship Id="rId308" Type="http://schemas.openxmlformats.org/officeDocument/2006/relationships/customXml" Target="../ink/ink2927.xml"/><Relationship Id="rId47" Type="http://schemas.openxmlformats.org/officeDocument/2006/relationships/image" Target="../media/image2783.png"/><Relationship Id="rId89" Type="http://schemas.openxmlformats.org/officeDocument/2006/relationships/image" Target="../media/image2804.png"/><Relationship Id="rId112" Type="http://schemas.openxmlformats.org/officeDocument/2006/relationships/customXml" Target="../ink/ink2829.xml"/><Relationship Id="rId154" Type="http://schemas.openxmlformats.org/officeDocument/2006/relationships/customXml" Target="../ink/ink2850.xml"/><Relationship Id="rId361" Type="http://schemas.openxmlformats.org/officeDocument/2006/relationships/image" Target="../media/image2939.png"/><Relationship Id="rId196" Type="http://schemas.openxmlformats.org/officeDocument/2006/relationships/customXml" Target="../ink/ink2871.xml"/><Relationship Id="rId200" Type="http://schemas.openxmlformats.org/officeDocument/2006/relationships/customXml" Target="../ink/ink2873.xml"/><Relationship Id="rId382" Type="http://schemas.openxmlformats.org/officeDocument/2006/relationships/customXml" Target="../ink/ink2964.xml"/><Relationship Id="rId16" Type="http://schemas.openxmlformats.org/officeDocument/2006/relationships/customXml" Target="../ink/ink2781.xml"/><Relationship Id="rId221" Type="http://schemas.openxmlformats.org/officeDocument/2006/relationships/image" Target="../media/image2869.png"/><Relationship Id="rId242" Type="http://schemas.openxmlformats.org/officeDocument/2006/relationships/customXml" Target="../ink/ink2894.xml"/><Relationship Id="rId263" Type="http://schemas.openxmlformats.org/officeDocument/2006/relationships/image" Target="../media/image2890.png"/><Relationship Id="rId284" Type="http://schemas.openxmlformats.org/officeDocument/2006/relationships/customXml" Target="../ink/ink2915.xml"/><Relationship Id="rId319" Type="http://schemas.openxmlformats.org/officeDocument/2006/relationships/image" Target="../media/image2918.png"/><Relationship Id="rId37" Type="http://schemas.openxmlformats.org/officeDocument/2006/relationships/image" Target="../media/image2778.png"/><Relationship Id="rId58" Type="http://schemas.openxmlformats.org/officeDocument/2006/relationships/customXml" Target="../ink/ink2802.xml"/><Relationship Id="rId79" Type="http://schemas.openxmlformats.org/officeDocument/2006/relationships/image" Target="../media/image2799.png"/><Relationship Id="rId102" Type="http://schemas.openxmlformats.org/officeDocument/2006/relationships/customXml" Target="../ink/ink2824.xml"/><Relationship Id="rId123" Type="http://schemas.openxmlformats.org/officeDocument/2006/relationships/image" Target="../media/image2821.png"/><Relationship Id="rId144" Type="http://schemas.openxmlformats.org/officeDocument/2006/relationships/customXml" Target="../ink/ink2845.xml"/><Relationship Id="rId330" Type="http://schemas.openxmlformats.org/officeDocument/2006/relationships/customXml" Target="../ink/ink2938.xml"/><Relationship Id="rId90" Type="http://schemas.openxmlformats.org/officeDocument/2006/relationships/customXml" Target="../ink/ink2818.xml"/><Relationship Id="rId165" Type="http://schemas.openxmlformats.org/officeDocument/2006/relationships/image" Target="../media/image2842.png"/><Relationship Id="rId186" Type="http://schemas.openxmlformats.org/officeDocument/2006/relationships/customXml" Target="../ink/ink2866.xml"/><Relationship Id="rId351" Type="http://schemas.openxmlformats.org/officeDocument/2006/relationships/image" Target="../media/image2934.png"/><Relationship Id="rId372" Type="http://schemas.openxmlformats.org/officeDocument/2006/relationships/customXml" Target="../ink/ink2959.xml"/><Relationship Id="rId211" Type="http://schemas.openxmlformats.org/officeDocument/2006/relationships/image" Target="../media/image2864.png"/><Relationship Id="rId232" Type="http://schemas.openxmlformats.org/officeDocument/2006/relationships/customXml" Target="../ink/ink2889.xml"/><Relationship Id="rId253" Type="http://schemas.openxmlformats.org/officeDocument/2006/relationships/image" Target="../media/image2885.png"/><Relationship Id="rId274" Type="http://schemas.openxmlformats.org/officeDocument/2006/relationships/customXml" Target="../ink/ink2910.xml"/><Relationship Id="rId295" Type="http://schemas.openxmlformats.org/officeDocument/2006/relationships/image" Target="../media/image2906.png"/><Relationship Id="rId309" Type="http://schemas.openxmlformats.org/officeDocument/2006/relationships/image" Target="../media/image2913.png"/><Relationship Id="rId27" Type="http://schemas.openxmlformats.org/officeDocument/2006/relationships/image" Target="../media/image2773.png"/><Relationship Id="rId48" Type="http://schemas.openxmlformats.org/officeDocument/2006/relationships/customXml" Target="../ink/ink2797.xml"/><Relationship Id="rId69" Type="http://schemas.openxmlformats.org/officeDocument/2006/relationships/image" Target="../media/image2794.png"/><Relationship Id="rId113" Type="http://schemas.openxmlformats.org/officeDocument/2006/relationships/image" Target="../media/image2816.png"/><Relationship Id="rId134" Type="http://schemas.openxmlformats.org/officeDocument/2006/relationships/customXml" Target="../ink/ink2840.xml"/><Relationship Id="rId320" Type="http://schemas.openxmlformats.org/officeDocument/2006/relationships/customXml" Target="../ink/ink2933.xml"/><Relationship Id="rId80" Type="http://schemas.openxmlformats.org/officeDocument/2006/relationships/customXml" Target="../ink/ink2813.xml"/><Relationship Id="rId155" Type="http://schemas.openxmlformats.org/officeDocument/2006/relationships/image" Target="../media/image2837.png"/><Relationship Id="rId176" Type="http://schemas.openxmlformats.org/officeDocument/2006/relationships/customXml" Target="../ink/ink2861.xml"/><Relationship Id="rId197" Type="http://schemas.openxmlformats.org/officeDocument/2006/relationships/image" Target="../media/image271.png"/><Relationship Id="rId341" Type="http://schemas.openxmlformats.org/officeDocument/2006/relationships/image" Target="../media/image2929.png"/><Relationship Id="rId362" Type="http://schemas.openxmlformats.org/officeDocument/2006/relationships/customXml" Target="../ink/ink2954.xml"/><Relationship Id="rId383" Type="http://schemas.openxmlformats.org/officeDocument/2006/relationships/image" Target="../media/image2950.png"/><Relationship Id="rId201" Type="http://schemas.openxmlformats.org/officeDocument/2006/relationships/image" Target="../media/image2859.png"/><Relationship Id="rId222" Type="http://schemas.openxmlformats.org/officeDocument/2006/relationships/customXml" Target="../ink/ink2884.xml"/><Relationship Id="rId243" Type="http://schemas.openxmlformats.org/officeDocument/2006/relationships/image" Target="../media/image2880.png"/><Relationship Id="rId264" Type="http://schemas.openxmlformats.org/officeDocument/2006/relationships/customXml" Target="../ink/ink2905.xml"/><Relationship Id="rId285" Type="http://schemas.openxmlformats.org/officeDocument/2006/relationships/image" Target="../media/image2901.png"/><Relationship Id="rId17" Type="http://schemas.openxmlformats.org/officeDocument/2006/relationships/image" Target="../media/image2768.png"/><Relationship Id="rId38" Type="http://schemas.openxmlformats.org/officeDocument/2006/relationships/customXml" Target="../ink/ink2792.xml"/><Relationship Id="rId59" Type="http://schemas.openxmlformats.org/officeDocument/2006/relationships/image" Target="../media/image2789.png"/><Relationship Id="rId103" Type="http://schemas.openxmlformats.org/officeDocument/2006/relationships/image" Target="../media/image2811.png"/><Relationship Id="rId124" Type="http://schemas.openxmlformats.org/officeDocument/2006/relationships/customXml" Target="../ink/ink2835.xml"/><Relationship Id="rId310" Type="http://schemas.openxmlformats.org/officeDocument/2006/relationships/customXml" Target="../ink/ink2928.xml"/><Relationship Id="rId70" Type="http://schemas.openxmlformats.org/officeDocument/2006/relationships/customXml" Target="../ink/ink2808.xml"/><Relationship Id="rId91" Type="http://schemas.openxmlformats.org/officeDocument/2006/relationships/image" Target="../media/image2805.png"/><Relationship Id="rId145" Type="http://schemas.openxmlformats.org/officeDocument/2006/relationships/image" Target="../media/image2832.png"/><Relationship Id="rId166" Type="http://schemas.openxmlformats.org/officeDocument/2006/relationships/customXml" Target="../ink/ink2856.xml"/><Relationship Id="rId187" Type="http://schemas.openxmlformats.org/officeDocument/2006/relationships/image" Target="../media/image2853.png"/><Relationship Id="rId331" Type="http://schemas.openxmlformats.org/officeDocument/2006/relationships/image" Target="../media/image2924.png"/><Relationship Id="rId352" Type="http://schemas.openxmlformats.org/officeDocument/2006/relationships/customXml" Target="../ink/ink2949.xml"/><Relationship Id="rId373" Type="http://schemas.openxmlformats.org/officeDocument/2006/relationships/image" Target="../media/image2945.png"/><Relationship Id="rId1" Type="http://schemas.openxmlformats.org/officeDocument/2006/relationships/slideLayout" Target="../slideLayouts/slideLayout1.xml"/><Relationship Id="rId212" Type="http://schemas.openxmlformats.org/officeDocument/2006/relationships/customXml" Target="../ink/ink2879.xml"/><Relationship Id="rId233" Type="http://schemas.openxmlformats.org/officeDocument/2006/relationships/image" Target="../media/image2875.png"/><Relationship Id="rId254" Type="http://schemas.openxmlformats.org/officeDocument/2006/relationships/customXml" Target="../ink/ink2900.xml"/><Relationship Id="rId28" Type="http://schemas.openxmlformats.org/officeDocument/2006/relationships/customXml" Target="../ink/ink2787.xml"/><Relationship Id="rId49" Type="http://schemas.openxmlformats.org/officeDocument/2006/relationships/image" Target="../media/image2784.png"/><Relationship Id="rId114" Type="http://schemas.openxmlformats.org/officeDocument/2006/relationships/customXml" Target="../ink/ink2830.xml"/><Relationship Id="rId275" Type="http://schemas.openxmlformats.org/officeDocument/2006/relationships/image" Target="../media/image2896.png"/><Relationship Id="rId296" Type="http://schemas.openxmlformats.org/officeDocument/2006/relationships/customXml" Target="../ink/ink2921.xml"/><Relationship Id="rId300" Type="http://schemas.openxmlformats.org/officeDocument/2006/relationships/customXml" Target="../ink/ink2923.xml"/><Relationship Id="rId60" Type="http://schemas.openxmlformats.org/officeDocument/2006/relationships/customXml" Target="../ink/ink2803.xml"/><Relationship Id="rId81" Type="http://schemas.openxmlformats.org/officeDocument/2006/relationships/image" Target="../media/image2800.png"/><Relationship Id="rId135" Type="http://schemas.openxmlformats.org/officeDocument/2006/relationships/image" Target="../media/image2827.png"/><Relationship Id="rId156" Type="http://schemas.openxmlformats.org/officeDocument/2006/relationships/customXml" Target="../ink/ink2851.xml"/><Relationship Id="rId177" Type="http://schemas.openxmlformats.org/officeDocument/2006/relationships/image" Target="../media/image2848.png"/><Relationship Id="rId198" Type="http://schemas.openxmlformats.org/officeDocument/2006/relationships/customXml" Target="../ink/ink2872.xml"/><Relationship Id="rId321" Type="http://schemas.openxmlformats.org/officeDocument/2006/relationships/image" Target="../media/image2919.png"/><Relationship Id="rId342" Type="http://schemas.openxmlformats.org/officeDocument/2006/relationships/customXml" Target="../ink/ink2944.xml"/><Relationship Id="rId363" Type="http://schemas.openxmlformats.org/officeDocument/2006/relationships/image" Target="../media/image2940.png"/><Relationship Id="rId384" Type="http://schemas.openxmlformats.org/officeDocument/2006/relationships/customXml" Target="../ink/ink2965.xml"/><Relationship Id="rId202" Type="http://schemas.openxmlformats.org/officeDocument/2006/relationships/customXml" Target="../ink/ink2874.xml"/><Relationship Id="rId223" Type="http://schemas.openxmlformats.org/officeDocument/2006/relationships/image" Target="../media/image2870.png"/><Relationship Id="rId244" Type="http://schemas.openxmlformats.org/officeDocument/2006/relationships/customXml" Target="../ink/ink2895.xml"/><Relationship Id="rId18" Type="http://schemas.openxmlformats.org/officeDocument/2006/relationships/customXml" Target="../ink/ink2782.xml"/><Relationship Id="rId39" Type="http://schemas.openxmlformats.org/officeDocument/2006/relationships/image" Target="../media/image2779.png"/><Relationship Id="rId265" Type="http://schemas.openxmlformats.org/officeDocument/2006/relationships/image" Target="../media/image2891.png"/><Relationship Id="rId286" Type="http://schemas.openxmlformats.org/officeDocument/2006/relationships/customXml" Target="../ink/ink2916.xml"/><Relationship Id="rId50" Type="http://schemas.openxmlformats.org/officeDocument/2006/relationships/customXml" Target="../ink/ink2798.xml"/><Relationship Id="rId104" Type="http://schemas.openxmlformats.org/officeDocument/2006/relationships/customXml" Target="../ink/ink2825.xml"/><Relationship Id="rId125" Type="http://schemas.openxmlformats.org/officeDocument/2006/relationships/image" Target="../media/image2822.png"/><Relationship Id="rId146" Type="http://schemas.openxmlformats.org/officeDocument/2006/relationships/customXml" Target="../ink/ink2846.xml"/><Relationship Id="rId167" Type="http://schemas.openxmlformats.org/officeDocument/2006/relationships/image" Target="../media/image2843.png"/><Relationship Id="rId188" Type="http://schemas.openxmlformats.org/officeDocument/2006/relationships/customXml" Target="../ink/ink2867.xml"/><Relationship Id="rId311" Type="http://schemas.openxmlformats.org/officeDocument/2006/relationships/image" Target="../media/image2914.png"/><Relationship Id="rId332" Type="http://schemas.openxmlformats.org/officeDocument/2006/relationships/customXml" Target="../ink/ink2939.xml"/><Relationship Id="rId353" Type="http://schemas.openxmlformats.org/officeDocument/2006/relationships/image" Target="../media/image2935.png"/><Relationship Id="rId374" Type="http://schemas.openxmlformats.org/officeDocument/2006/relationships/customXml" Target="../ink/ink2960.xml"/><Relationship Id="rId71" Type="http://schemas.openxmlformats.org/officeDocument/2006/relationships/image" Target="../media/image2795.png"/><Relationship Id="rId92" Type="http://schemas.openxmlformats.org/officeDocument/2006/relationships/customXml" Target="../ink/ink2819.xml"/><Relationship Id="rId213" Type="http://schemas.openxmlformats.org/officeDocument/2006/relationships/image" Target="../media/image2865.png"/><Relationship Id="rId234" Type="http://schemas.openxmlformats.org/officeDocument/2006/relationships/customXml" Target="../ink/ink2890.xml"/><Relationship Id="rId2" Type="http://schemas.openxmlformats.org/officeDocument/2006/relationships/customXml" Target="../ink/ink2774.xml"/><Relationship Id="rId29" Type="http://schemas.openxmlformats.org/officeDocument/2006/relationships/image" Target="../media/image2774.png"/><Relationship Id="rId255" Type="http://schemas.openxmlformats.org/officeDocument/2006/relationships/image" Target="../media/image2886.png"/><Relationship Id="rId276" Type="http://schemas.openxmlformats.org/officeDocument/2006/relationships/customXml" Target="../ink/ink2911.xml"/><Relationship Id="rId297" Type="http://schemas.openxmlformats.org/officeDocument/2006/relationships/image" Target="../media/image2907.png"/><Relationship Id="rId40" Type="http://schemas.openxmlformats.org/officeDocument/2006/relationships/customXml" Target="../ink/ink2793.xml"/><Relationship Id="rId115" Type="http://schemas.openxmlformats.org/officeDocument/2006/relationships/image" Target="../media/image2817.png"/><Relationship Id="rId136" Type="http://schemas.openxmlformats.org/officeDocument/2006/relationships/customXml" Target="../ink/ink2841.xml"/><Relationship Id="rId157" Type="http://schemas.openxmlformats.org/officeDocument/2006/relationships/image" Target="../media/image2838.png"/><Relationship Id="rId178" Type="http://schemas.openxmlformats.org/officeDocument/2006/relationships/customXml" Target="../ink/ink2862.xml"/><Relationship Id="rId301" Type="http://schemas.openxmlformats.org/officeDocument/2006/relationships/image" Target="../media/image2909.png"/><Relationship Id="rId322" Type="http://schemas.openxmlformats.org/officeDocument/2006/relationships/customXml" Target="../ink/ink2934.xml"/><Relationship Id="rId343" Type="http://schemas.openxmlformats.org/officeDocument/2006/relationships/image" Target="../media/image2930.png"/><Relationship Id="rId364" Type="http://schemas.openxmlformats.org/officeDocument/2006/relationships/customXml" Target="../ink/ink2955.xml"/><Relationship Id="rId61" Type="http://schemas.openxmlformats.org/officeDocument/2006/relationships/image" Target="../media/image2790.png"/><Relationship Id="rId82" Type="http://schemas.openxmlformats.org/officeDocument/2006/relationships/customXml" Target="../ink/ink2814.xml"/><Relationship Id="rId199" Type="http://schemas.openxmlformats.org/officeDocument/2006/relationships/image" Target="../media/image2858.png"/><Relationship Id="rId203" Type="http://schemas.openxmlformats.org/officeDocument/2006/relationships/image" Target="../media/image2860.png"/><Relationship Id="rId385" Type="http://schemas.openxmlformats.org/officeDocument/2006/relationships/image" Target="../media/image2951.png"/><Relationship Id="rId19" Type="http://schemas.openxmlformats.org/officeDocument/2006/relationships/image" Target="../media/image2769.png"/><Relationship Id="rId224" Type="http://schemas.openxmlformats.org/officeDocument/2006/relationships/customXml" Target="../ink/ink2885.xml"/><Relationship Id="rId245" Type="http://schemas.openxmlformats.org/officeDocument/2006/relationships/image" Target="../media/image2881.png"/><Relationship Id="rId266" Type="http://schemas.openxmlformats.org/officeDocument/2006/relationships/customXml" Target="../ink/ink2906.xml"/><Relationship Id="rId287" Type="http://schemas.openxmlformats.org/officeDocument/2006/relationships/image" Target="../media/image2902.png"/><Relationship Id="rId30" Type="http://schemas.openxmlformats.org/officeDocument/2006/relationships/customXml" Target="../ink/ink2788.xml"/><Relationship Id="rId105" Type="http://schemas.openxmlformats.org/officeDocument/2006/relationships/image" Target="../media/image2812.png"/><Relationship Id="rId126" Type="http://schemas.openxmlformats.org/officeDocument/2006/relationships/customXml" Target="../ink/ink2836.xml"/><Relationship Id="rId147" Type="http://schemas.openxmlformats.org/officeDocument/2006/relationships/image" Target="../media/image2833.png"/><Relationship Id="rId168" Type="http://schemas.openxmlformats.org/officeDocument/2006/relationships/customXml" Target="../ink/ink2857.xml"/><Relationship Id="rId312" Type="http://schemas.openxmlformats.org/officeDocument/2006/relationships/customXml" Target="../ink/ink2929.xml"/><Relationship Id="rId333" Type="http://schemas.openxmlformats.org/officeDocument/2006/relationships/image" Target="../media/image2925.png"/><Relationship Id="rId354" Type="http://schemas.openxmlformats.org/officeDocument/2006/relationships/customXml" Target="../ink/ink2950.xml"/><Relationship Id="rId51" Type="http://schemas.openxmlformats.org/officeDocument/2006/relationships/image" Target="../media/image2785.png"/><Relationship Id="rId72" Type="http://schemas.openxmlformats.org/officeDocument/2006/relationships/customXml" Target="../ink/ink2809.xml"/><Relationship Id="rId93" Type="http://schemas.openxmlformats.org/officeDocument/2006/relationships/image" Target="../media/image2806.png"/><Relationship Id="rId189" Type="http://schemas.openxmlformats.org/officeDocument/2006/relationships/image" Target="../media/image2854.png"/><Relationship Id="rId375" Type="http://schemas.openxmlformats.org/officeDocument/2006/relationships/image" Target="../media/image2946.png"/><Relationship Id="rId3" Type="http://schemas.openxmlformats.org/officeDocument/2006/relationships/image" Target="../media/image2761.png"/><Relationship Id="rId214" Type="http://schemas.openxmlformats.org/officeDocument/2006/relationships/customXml" Target="../ink/ink2880.xml"/><Relationship Id="rId235" Type="http://schemas.openxmlformats.org/officeDocument/2006/relationships/image" Target="../media/image2876.png"/><Relationship Id="rId256" Type="http://schemas.openxmlformats.org/officeDocument/2006/relationships/customXml" Target="../ink/ink2901.xml"/><Relationship Id="rId277" Type="http://schemas.openxmlformats.org/officeDocument/2006/relationships/image" Target="../media/image2897.png"/><Relationship Id="rId298" Type="http://schemas.openxmlformats.org/officeDocument/2006/relationships/customXml" Target="../ink/ink2922.xml"/><Relationship Id="rId116" Type="http://schemas.openxmlformats.org/officeDocument/2006/relationships/customXml" Target="../ink/ink2831.xml"/><Relationship Id="rId137" Type="http://schemas.openxmlformats.org/officeDocument/2006/relationships/image" Target="../media/image2828.png"/><Relationship Id="rId158" Type="http://schemas.openxmlformats.org/officeDocument/2006/relationships/customXml" Target="../ink/ink2852.xml"/><Relationship Id="rId302" Type="http://schemas.openxmlformats.org/officeDocument/2006/relationships/customXml" Target="../ink/ink2924.xml"/><Relationship Id="rId323" Type="http://schemas.openxmlformats.org/officeDocument/2006/relationships/image" Target="../media/image2920.png"/><Relationship Id="rId344" Type="http://schemas.openxmlformats.org/officeDocument/2006/relationships/customXml" Target="../ink/ink2945.xml"/><Relationship Id="rId20" Type="http://schemas.openxmlformats.org/officeDocument/2006/relationships/customXml" Target="../ink/ink2783.xml"/><Relationship Id="rId41" Type="http://schemas.openxmlformats.org/officeDocument/2006/relationships/image" Target="../media/image2780.png"/><Relationship Id="rId62" Type="http://schemas.openxmlformats.org/officeDocument/2006/relationships/customXml" Target="../ink/ink2804.xml"/><Relationship Id="rId83" Type="http://schemas.openxmlformats.org/officeDocument/2006/relationships/image" Target="../media/image2801.png"/><Relationship Id="rId179" Type="http://schemas.openxmlformats.org/officeDocument/2006/relationships/image" Target="../media/image2849.png"/><Relationship Id="rId365" Type="http://schemas.openxmlformats.org/officeDocument/2006/relationships/image" Target="../media/image2941.png"/><Relationship Id="rId386" Type="http://schemas.openxmlformats.org/officeDocument/2006/relationships/customXml" Target="../ink/ink2966.xml"/><Relationship Id="rId190" Type="http://schemas.openxmlformats.org/officeDocument/2006/relationships/customXml" Target="../ink/ink2868.xml"/><Relationship Id="rId204" Type="http://schemas.openxmlformats.org/officeDocument/2006/relationships/customXml" Target="../ink/ink2875.xml"/><Relationship Id="rId225" Type="http://schemas.openxmlformats.org/officeDocument/2006/relationships/image" Target="../media/image2871.png"/><Relationship Id="rId246" Type="http://schemas.openxmlformats.org/officeDocument/2006/relationships/customXml" Target="../ink/ink2896.xml"/><Relationship Id="rId267" Type="http://schemas.openxmlformats.org/officeDocument/2006/relationships/image" Target="../media/image2892.png"/><Relationship Id="rId288" Type="http://schemas.openxmlformats.org/officeDocument/2006/relationships/customXml" Target="../ink/ink2917.xml"/><Relationship Id="rId106" Type="http://schemas.openxmlformats.org/officeDocument/2006/relationships/customXml" Target="../ink/ink2826.xml"/><Relationship Id="rId127" Type="http://schemas.openxmlformats.org/officeDocument/2006/relationships/image" Target="../media/image2823.png"/><Relationship Id="rId313" Type="http://schemas.openxmlformats.org/officeDocument/2006/relationships/image" Target="../media/image2915.png"/><Relationship Id="rId10" Type="http://schemas.openxmlformats.org/officeDocument/2006/relationships/customXml" Target="../ink/ink2778.xml"/><Relationship Id="rId31" Type="http://schemas.openxmlformats.org/officeDocument/2006/relationships/image" Target="../media/image2775.png"/><Relationship Id="rId52" Type="http://schemas.openxmlformats.org/officeDocument/2006/relationships/customXml" Target="../ink/ink2799.xml"/><Relationship Id="rId73" Type="http://schemas.openxmlformats.org/officeDocument/2006/relationships/image" Target="../media/image2796.png"/><Relationship Id="rId94" Type="http://schemas.openxmlformats.org/officeDocument/2006/relationships/customXml" Target="../ink/ink2820.xml"/><Relationship Id="rId148" Type="http://schemas.openxmlformats.org/officeDocument/2006/relationships/customXml" Target="../ink/ink2847.xml"/><Relationship Id="rId169" Type="http://schemas.openxmlformats.org/officeDocument/2006/relationships/image" Target="../media/image2844.png"/><Relationship Id="rId334" Type="http://schemas.openxmlformats.org/officeDocument/2006/relationships/customXml" Target="../ink/ink2940.xml"/><Relationship Id="rId355" Type="http://schemas.openxmlformats.org/officeDocument/2006/relationships/image" Target="../media/image2936.png"/><Relationship Id="rId376" Type="http://schemas.openxmlformats.org/officeDocument/2006/relationships/customXml" Target="../ink/ink2961.xml"/><Relationship Id="rId4" Type="http://schemas.openxmlformats.org/officeDocument/2006/relationships/customXml" Target="../ink/ink2775.xml"/><Relationship Id="rId180" Type="http://schemas.openxmlformats.org/officeDocument/2006/relationships/customXml" Target="../ink/ink2863.xml"/><Relationship Id="rId215" Type="http://schemas.openxmlformats.org/officeDocument/2006/relationships/image" Target="../media/image2866.png"/><Relationship Id="rId236" Type="http://schemas.openxmlformats.org/officeDocument/2006/relationships/customXml" Target="../ink/ink2891.xml"/><Relationship Id="rId257" Type="http://schemas.openxmlformats.org/officeDocument/2006/relationships/image" Target="../media/image2887.png"/><Relationship Id="rId278" Type="http://schemas.openxmlformats.org/officeDocument/2006/relationships/customXml" Target="../ink/ink2912.xml"/><Relationship Id="rId303" Type="http://schemas.openxmlformats.org/officeDocument/2006/relationships/image" Target="../media/image2910.png"/><Relationship Id="rId42" Type="http://schemas.openxmlformats.org/officeDocument/2006/relationships/customXml" Target="../ink/ink2794.xml"/><Relationship Id="rId84" Type="http://schemas.openxmlformats.org/officeDocument/2006/relationships/customXml" Target="../ink/ink2815.xml"/><Relationship Id="rId138" Type="http://schemas.openxmlformats.org/officeDocument/2006/relationships/customXml" Target="../ink/ink2842.xml"/><Relationship Id="rId345" Type="http://schemas.openxmlformats.org/officeDocument/2006/relationships/image" Target="../media/image2931.png"/><Relationship Id="rId387" Type="http://schemas.openxmlformats.org/officeDocument/2006/relationships/image" Target="../media/image2952.png"/><Relationship Id="rId191" Type="http://schemas.openxmlformats.org/officeDocument/2006/relationships/image" Target="../media/image2855.png"/><Relationship Id="rId205" Type="http://schemas.openxmlformats.org/officeDocument/2006/relationships/image" Target="../media/image2861.png"/><Relationship Id="rId247" Type="http://schemas.openxmlformats.org/officeDocument/2006/relationships/image" Target="../media/image2882.png"/><Relationship Id="rId107" Type="http://schemas.openxmlformats.org/officeDocument/2006/relationships/image" Target="../media/image2813.png"/><Relationship Id="rId289" Type="http://schemas.openxmlformats.org/officeDocument/2006/relationships/image" Target="../media/image2903.png"/><Relationship Id="rId11" Type="http://schemas.openxmlformats.org/officeDocument/2006/relationships/image" Target="../media/image2765.png"/><Relationship Id="rId53" Type="http://schemas.openxmlformats.org/officeDocument/2006/relationships/image" Target="../media/image2786.png"/><Relationship Id="rId149" Type="http://schemas.openxmlformats.org/officeDocument/2006/relationships/image" Target="../media/image2834.png"/><Relationship Id="rId314" Type="http://schemas.openxmlformats.org/officeDocument/2006/relationships/customXml" Target="../ink/ink2930.xml"/><Relationship Id="rId356" Type="http://schemas.openxmlformats.org/officeDocument/2006/relationships/customXml" Target="../ink/ink2951.xml"/><Relationship Id="rId95" Type="http://schemas.openxmlformats.org/officeDocument/2006/relationships/image" Target="../media/image2807.png"/><Relationship Id="rId160" Type="http://schemas.openxmlformats.org/officeDocument/2006/relationships/customXml" Target="../ink/ink2853.xml"/><Relationship Id="rId216" Type="http://schemas.openxmlformats.org/officeDocument/2006/relationships/customXml" Target="../ink/ink2881.xml"/><Relationship Id="rId258" Type="http://schemas.openxmlformats.org/officeDocument/2006/relationships/customXml" Target="../ink/ink2902.xml"/><Relationship Id="rId22" Type="http://schemas.openxmlformats.org/officeDocument/2006/relationships/customXml" Target="../ink/ink2784.xml"/><Relationship Id="rId64" Type="http://schemas.openxmlformats.org/officeDocument/2006/relationships/customXml" Target="../ink/ink2805.xml"/><Relationship Id="rId118" Type="http://schemas.openxmlformats.org/officeDocument/2006/relationships/customXml" Target="../ink/ink2832.xml"/><Relationship Id="rId325" Type="http://schemas.openxmlformats.org/officeDocument/2006/relationships/image" Target="../media/image2921.png"/><Relationship Id="rId367" Type="http://schemas.openxmlformats.org/officeDocument/2006/relationships/image" Target="../media/image2942.png"/><Relationship Id="rId171" Type="http://schemas.openxmlformats.org/officeDocument/2006/relationships/image" Target="../media/image2845.png"/><Relationship Id="rId227" Type="http://schemas.openxmlformats.org/officeDocument/2006/relationships/image" Target="../media/image2872.png"/><Relationship Id="rId269" Type="http://schemas.openxmlformats.org/officeDocument/2006/relationships/image" Target="../media/image2893.png"/><Relationship Id="rId33" Type="http://schemas.openxmlformats.org/officeDocument/2006/relationships/image" Target="../media/image2776.png"/><Relationship Id="rId129" Type="http://schemas.openxmlformats.org/officeDocument/2006/relationships/image" Target="../media/image2824.png"/><Relationship Id="rId280" Type="http://schemas.openxmlformats.org/officeDocument/2006/relationships/customXml" Target="../ink/ink2913.xml"/><Relationship Id="rId336" Type="http://schemas.openxmlformats.org/officeDocument/2006/relationships/customXml" Target="../ink/ink2941.xml"/><Relationship Id="rId75" Type="http://schemas.openxmlformats.org/officeDocument/2006/relationships/image" Target="../media/image2797.png"/><Relationship Id="rId140" Type="http://schemas.openxmlformats.org/officeDocument/2006/relationships/customXml" Target="../ink/ink2843.xml"/><Relationship Id="rId182" Type="http://schemas.openxmlformats.org/officeDocument/2006/relationships/customXml" Target="../ink/ink2864.xml"/><Relationship Id="rId378" Type="http://schemas.openxmlformats.org/officeDocument/2006/relationships/customXml" Target="../ink/ink2962.xml"/><Relationship Id="rId6" Type="http://schemas.openxmlformats.org/officeDocument/2006/relationships/customXml" Target="../ink/ink2776.xml"/><Relationship Id="rId238" Type="http://schemas.openxmlformats.org/officeDocument/2006/relationships/customXml" Target="../ink/ink2892.xml"/><Relationship Id="rId291" Type="http://schemas.openxmlformats.org/officeDocument/2006/relationships/image" Target="../media/image2904.png"/><Relationship Id="rId305" Type="http://schemas.openxmlformats.org/officeDocument/2006/relationships/image" Target="../media/image2911.png"/><Relationship Id="rId347" Type="http://schemas.openxmlformats.org/officeDocument/2006/relationships/image" Target="../media/image2932.png"/><Relationship Id="rId44" Type="http://schemas.openxmlformats.org/officeDocument/2006/relationships/customXml" Target="../ink/ink2795.xml"/><Relationship Id="rId86" Type="http://schemas.openxmlformats.org/officeDocument/2006/relationships/customXml" Target="../ink/ink2816.xml"/><Relationship Id="rId151" Type="http://schemas.openxmlformats.org/officeDocument/2006/relationships/image" Target="../media/image2835.png"/><Relationship Id="rId389" Type="http://schemas.openxmlformats.org/officeDocument/2006/relationships/image" Target="../media/image2953.png"/><Relationship Id="rId193" Type="http://schemas.openxmlformats.org/officeDocument/2006/relationships/image" Target="../media/image2856.png"/><Relationship Id="rId207" Type="http://schemas.openxmlformats.org/officeDocument/2006/relationships/image" Target="../media/image2862.png"/><Relationship Id="rId249" Type="http://schemas.openxmlformats.org/officeDocument/2006/relationships/image" Target="../media/image2883.png"/><Relationship Id="rId13" Type="http://schemas.openxmlformats.org/officeDocument/2006/relationships/image" Target="../media/image2766.png"/><Relationship Id="rId109" Type="http://schemas.openxmlformats.org/officeDocument/2006/relationships/image" Target="../media/image2814.png"/><Relationship Id="rId260" Type="http://schemas.openxmlformats.org/officeDocument/2006/relationships/customXml" Target="../ink/ink2903.xml"/><Relationship Id="rId316" Type="http://schemas.openxmlformats.org/officeDocument/2006/relationships/customXml" Target="../ink/ink2931.xml"/><Relationship Id="rId55" Type="http://schemas.openxmlformats.org/officeDocument/2006/relationships/image" Target="../media/image2787.png"/><Relationship Id="rId97" Type="http://schemas.openxmlformats.org/officeDocument/2006/relationships/image" Target="../media/image2808.png"/><Relationship Id="rId120" Type="http://schemas.openxmlformats.org/officeDocument/2006/relationships/customXml" Target="../ink/ink2833.xml"/><Relationship Id="rId358" Type="http://schemas.openxmlformats.org/officeDocument/2006/relationships/customXml" Target="../ink/ink2952.xml"/><Relationship Id="rId162" Type="http://schemas.openxmlformats.org/officeDocument/2006/relationships/customXml" Target="../ink/ink2854.xml"/><Relationship Id="rId218" Type="http://schemas.openxmlformats.org/officeDocument/2006/relationships/customXml" Target="../ink/ink2882.xml"/><Relationship Id="rId271" Type="http://schemas.openxmlformats.org/officeDocument/2006/relationships/image" Target="../media/image2894.png"/><Relationship Id="rId24" Type="http://schemas.openxmlformats.org/officeDocument/2006/relationships/customXml" Target="../ink/ink2785.xml"/><Relationship Id="rId66" Type="http://schemas.openxmlformats.org/officeDocument/2006/relationships/customXml" Target="../ink/ink2806.xml"/><Relationship Id="rId131" Type="http://schemas.openxmlformats.org/officeDocument/2006/relationships/image" Target="../media/image2825.png"/><Relationship Id="rId327" Type="http://schemas.openxmlformats.org/officeDocument/2006/relationships/image" Target="../media/image2922.png"/><Relationship Id="rId369" Type="http://schemas.openxmlformats.org/officeDocument/2006/relationships/image" Target="../media/image2943.png"/><Relationship Id="rId173" Type="http://schemas.openxmlformats.org/officeDocument/2006/relationships/image" Target="../media/image2846.png"/><Relationship Id="rId229" Type="http://schemas.openxmlformats.org/officeDocument/2006/relationships/image" Target="../media/image2873.png"/><Relationship Id="rId380" Type="http://schemas.openxmlformats.org/officeDocument/2006/relationships/customXml" Target="../ink/ink2963.xml"/><Relationship Id="rId240" Type="http://schemas.openxmlformats.org/officeDocument/2006/relationships/customXml" Target="../ink/ink2893.xml"/><Relationship Id="rId35" Type="http://schemas.openxmlformats.org/officeDocument/2006/relationships/image" Target="../media/image2777.png"/><Relationship Id="rId77" Type="http://schemas.openxmlformats.org/officeDocument/2006/relationships/image" Target="../media/image2798.png"/><Relationship Id="rId100" Type="http://schemas.openxmlformats.org/officeDocument/2006/relationships/customXml" Target="../ink/ink2823.xml"/><Relationship Id="rId282" Type="http://schemas.openxmlformats.org/officeDocument/2006/relationships/customXml" Target="../ink/ink2914.xml"/><Relationship Id="rId338" Type="http://schemas.openxmlformats.org/officeDocument/2006/relationships/customXml" Target="../ink/ink2942.xml"/><Relationship Id="rId8" Type="http://schemas.openxmlformats.org/officeDocument/2006/relationships/customXml" Target="../ink/ink2777.xml"/><Relationship Id="rId142" Type="http://schemas.openxmlformats.org/officeDocument/2006/relationships/customXml" Target="../ink/ink2844.xml"/><Relationship Id="rId184" Type="http://schemas.openxmlformats.org/officeDocument/2006/relationships/customXml" Target="../ink/ink2865.xml"/><Relationship Id="rId391" Type="http://schemas.openxmlformats.org/officeDocument/2006/relationships/image" Target="../media/image2954.png"/><Relationship Id="rId251" Type="http://schemas.openxmlformats.org/officeDocument/2006/relationships/image" Target="../media/image2884.png"/><Relationship Id="rId46" Type="http://schemas.openxmlformats.org/officeDocument/2006/relationships/customXml" Target="../ink/ink2796.xml"/><Relationship Id="rId293" Type="http://schemas.openxmlformats.org/officeDocument/2006/relationships/image" Target="../media/image2905.png"/><Relationship Id="rId307" Type="http://schemas.openxmlformats.org/officeDocument/2006/relationships/image" Target="../media/image2912.png"/><Relationship Id="rId349" Type="http://schemas.openxmlformats.org/officeDocument/2006/relationships/image" Target="../media/image2933.png"/><Relationship Id="rId88" Type="http://schemas.openxmlformats.org/officeDocument/2006/relationships/customXml" Target="../ink/ink2817.xml"/><Relationship Id="rId111" Type="http://schemas.openxmlformats.org/officeDocument/2006/relationships/image" Target="../media/image2815.png"/><Relationship Id="rId153" Type="http://schemas.openxmlformats.org/officeDocument/2006/relationships/image" Target="../media/image2836.png"/><Relationship Id="rId195" Type="http://schemas.openxmlformats.org/officeDocument/2006/relationships/image" Target="../media/image2857.png"/><Relationship Id="rId209" Type="http://schemas.openxmlformats.org/officeDocument/2006/relationships/image" Target="../media/image2863.png"/><Relationship Id="rId360" Type="http://schemas.openxmlformats.org/officeDocument/2006/relationships/customXml" Target="../ink/ink2953.xml"/><Relationship Id="rId220" Type="http://schemas.openxmlformats.org/officeDocument/2006/relationships/customXml" Target="../ink/ink2883.xml"/><Relationship Id="rId15" Type="http://schemas.openxmlformats.org/officeDocument/2006/relationships/image" Target="../media/image2767.png"/><Relationship Id="rId57" Type="http://schemas.openxmlformats.org/officeDocument/2006/relationships/image" Target="../media/image2788.png"/><Relationship Id="rId262" Type="http://schemas.openxmlformats.org/officeDocument/2006/relationships/customXml" Target="../ink/ink2904.xml"/><Relationship Id="rId318" Type="http://schemas.openxmlformats.org/officeDocument/2006/relationships/customXml" Target="../ink/ink2932.xml"/><Relationship Id="rId99" Type="http://schemas.openxmlformats.org/officeDocument/2006/relationships/image" Target="../media/image2809.png"/><Relationship Id="rId122" Type="http://schemas.openxmlformats.org/officeDocument/2006/relationships/customXml" Target="../ink/ink2834.xml"/><Relationship Id="rId164" Type="http://schemas.openxmlformats.org/officeDocument/2006/relationships/customXml" Target="../ink/ink2855.xml"/><Relationship Id="rId371" Type="http://schemas.openxmlformats.org/officeDocument/2006/relationships/image" Target="../media/image2944.png"/><Relationship Id="rId26" Type="http://schemas.openxmlformats.org/officeDocument/2006/relationships/customXml" Target="../ink/ink2786.xml"/><Relationship Id="rId231" Type="http://schemas.openxmlformats.org/officeDocument/2006/relationships/image" Target="../media/image2874.png"/><Relationship Id="rId273" Type="http://schemas.openxmlformats.org/officeDocument/2006/relationships/image" Target="../media/image2895.png"/><Relationship Id="rId329" Type="http://schemas.openxmlformats.org/officeDocument/2006/relationships/image" Target="../media/image2923.png"/><Relationship Id="rId68" Type="http://schemas.openxmlformats.org/officeDocument/2006/relationships/customXml" Target="../ink/ink2807.xml"/><Relationship Id="rId133" Type="http://schemas.openxmlformats.org/officeDocument/2006/relationships/image" Target="../media/image2826.png"/><Relationship Id="rId175" Type="http://schemas.openxmlformats.org/officeDocument/2006/relationships/image" Target="../media/image2847.png"/><Relationship Id="rId340" Type="http://schemas.openxmlformats.org/officeDocument/2006/relationships/customXml" Target="../ink/ink2943.xml"/></Relationships>
</file>

<file path=ppt/slides/_rels/slide35.xml.rels><?xml version="1.0" encoding="UTF-8" standalone="yes"?>
<Relationships xmlns="http://schemas.openxmlformats.org/package/2006/relationships"><Relationship Id="rId117" Type="http://schemas.openxmlformats.org/officeDocument/2006/relationships/image" Target="../media/image3012.png"/><Relationship Id="rId299" Type="http://schemas.openxmlformats.org/officeDocument/2006/relationships/image" Target="../media/image3102.png"/><Relationship Id="rId21" Type="http://schemas.openxmlformats.org/officeDocument/2006/relationships/image" Target="../media/image2964.png"/><Relationship Id="rId63" Type="http://schemas.openxmlformats.org/officeDocument/2006/relationships/image" Target="../media/image2985.png"/><Relationship Id="rId159" Type="http://schemas.openxmlformats.org/officeDocument/2006/relationships/image" Target="../media/image3032.png"/><Relationship Id="rId170" Type="http://schemas.openxmlformats.org/officeDocument/2006/relationships/customXml" Target="../ink/ink3053.xml"/><Relationship Id="rId226" Type="http://schemas.openxmlformats.org/officeDocument/2006/relationships/customXml" Target="../ink/ink3081.xml"/><Relationship Id="rId268" Type="http://schemas.openxmlformats.org/officeDocument/2006/relationships/customXml" Target="../ink/ink3102.xml"/><Relationship Id="rId32" Type="http://schemas.openxmlformats.org/officeDocument/2006/relationships/customXml" Target="../ink/ink2984.xml"/><Relationship Id="rId74" Type="http://schemas.openxmlformats.org/officeDocument/2006/relationships/customXml" Target="../ink/ink3005.xml"/><Relationship Id="rId128" Type="http://schemas.openxmlformats.org/officeDocument/2006/relationships/customXml" Target="../ink/ink3032.xml"/><Relationship Id="rId5" Type="http://schemas.openxmlformats.org/officeDocument/2006/relationships/image" Target="../media/image2956.png"/><Relationship Id="rId181" Type="http://schemas.openxmlformats.org/officeDocument/2006/relationships/image" Target="../media/image3043.png"/><Relationship Id="rId237" Type="http://schemas.openxmlformats.org/officeDocument/2006/relationships/image" Target="../media/image3071.png"/><Relationship Id="rId279" Type="http://schemas.openxmlformats.org/officeDocument/2006/relationships/image" Target="../media/image3092.png"/><Relationship Id="rId43" Type="http://schemas.openxmlformats.org/officeDocument/2006/relationships/image" Target="../media/image2975.png"/><Relationship Id="rId139" Type="http://schemas.openxmlformats.org/officeDocument/2006/relationships/image" Target="../media/image3023.png"/><Relationship Id="rId290" Type="http://schemas.openxmlformats.org/officeDocument/2006/relationships/customXml" Target="../ink/ink3113.xml"/><Relationship Id="rId304" Type="http://schemas.openxmlformats.org/officeDocument/2006/relationships/customXml" Target="../ink/ink3120.xml"/><Relationship Id="rId85" Type="http://schemas.openxmlformats.org/officeDocument/2006/relationships/image" Target="../media/image2996.png"/><Relationship Id="rId150" Type="http://schemas.openxmlformats.org/officeDocument/2006/relationships/customXml" Target="../ink/ink3043.xml"/><Relationship Id="rId192" Type="http://schemas.openxmlformats.org/officeDocument/2006/relationships/customXml" Target="../ink/ink3064.xml"/><Relationship Id="rId206" Type="http://schemas.openxmlformats.org/officeDocument/2006/relationships/customXml" Target="../ink/ink3071.xml"/><Relationship Id="rId248" Type="http://schemas.openxmlformats.org/officeDocument/2006/relationships/customXml" Target="../ink/ink3092.xml"/><Relationship Id="rId12" Type="http://schemas.openxmlformats.org/officeDocument/2006/relationships/customXml" Target="../ink/ink2974.xml"/><Relationship Id="rId108" Type="http://schemas.openxmlformats.org/officeDocument/2006/relationships/customXml" Target="../ink/ink3022.xml"/><Relationship Id="rId54" Type="http://schemas.openxmlformats.org/officeDocument/2006/relationships/customXml" Target="../ink/ink2995.xml"/><Relationship Id="rId96" Type="http://schemas.openxmlformats.org/officeDocument/2006/relationships/customXml" Target="../ink/ink3016.xml"/><Relationship Id="rId161" Type="http://schemas.openxmlformats.org/officeDocument/2006/relationships/image" Target="../media/image3033.png"/><Relationship Id="rId217" Type="http://schemas.openxmlformats.org/officeDocument/2006/relationships/image" Target="../media/image3061.png"/><Relationship Id="rId259" Type="http://schemas.openxmlformats.org/officeDocument/2006/relationships/image" Target="../media/image3082.png"/><Relationship Id="rId23" Type="http://schemas.openxmlformats.org/officeDocument/2006/relationships/image" Target="../media/image2965.png"/><Relationship Id="rId119" Type="http://schemas.openxmlformats.org/officeDocument/2006/relationships/image" Target="../media/image3013.png"/><Relationship Id="rId270" Type="http://schemas.openxmlformats.org/officeDocument/2006/relationships/customXml" Target="../ink/ink3103.xml"/><Relationship Id="rId44" Type="http://schemas.openxmlformats.org/officeDocument/2006/relationships/customXml" Target="../ink/ink2990.xml"/><Relationship Id="rId65" Type="http://schemas.openxmlformats.org/officeDocument/2006/relationships/image" Target="../media/image2986.png"/><Relationship Id="rId86" Type="http://schemas.openxmlformats.org/officeDocument/2006/relationships/customXml" Target="../ink/ink3011.xml"/><Relationship Id="rId130" Type="http://schemas.openxmlformats.org/officeDocument/2006/relationships/customXml" Target="../ink/ink3033.xml"/><Relationship Id="rId151" Type="http://schemas.openxmlformats.org/officeDocument/2006/relationships/image" Target="../media/image3028.png"/><Relationship Id="rId172" Type="http://schemas.openxmlformats.org/officeDocument/2006/relationships/customXml" Target="../ink/ink3054.xml"/><Relationship Id="rId193" Type="http://schemas.openxmlformats.org/officeDocument/2006/relationships/image" Target="../media/image3049.png"/><Relationship Id="rId207" Type="http://schemas.openxmlformats.org/officeDocument/2006/relationships/image" Target="../media/image3056.png"/><Relationship Id="rId228" Type="http://schemas.openxmlformats.org/officeDocument/2006/relationships/customXml" Target="../ink/ink3082.xml"/><Relationship Id="rId249" Type="http://schemas.openxmlformats.org/officeDocument/2006/relationships/image" Target="../media/image3077.png"/><Relationship Id="rId13" Type="http://schemas.openxmlformats.org/officeDocument/2006/relationships/image" Target="../media/image2960.png"/><Relationship Id="rId109" Type="http://schemas.openxmlformats.org/officeDocument/2006/relationships/image" Target="../media/image3008.png"/><Relationship Id="rId260" Type="http://schemas.openxmlformats.org/officeDocument/2006/relationships/customXml" Target="../ink/ink3098.xml"/><Relationship Id="rId281" Type="http://schemas.openxmlformats.org/officeDocument/2006/relationships/image" Target="../media/image3093.png"/><Relationship Id="rId34" Type="http://schemas.openxmlformats.org/officeDocument/2006/relationships/customXml" Target="../ink/ink2985.xml"/><Relationship Id="rId55" Type="http://schemas.openxmlformats.org/officeDocument/2006/relationships/image" Target="../media/image2981.png"/><Relationship Id="rId76" Type="http://schemas.openxmlformats.org/officeDocument/2006/relationships/customXml" Target="../ink/ink3006.xml"/><Relationship Id="rId97" Type="http://schemas.openxmlformats.org/officeDocument/2006/relationships/image" Target="../media/image3002.png"/><Relationship Id="rId120" Type="http://schemas.openxmlformats.org/officeDocument/2006/relationships/customXml" Target="../ink/ink3028.xml"/><Relationship Id="rId141" Type="http://schemas.openxmlformats.org/officeDocument/2006/relationships/image" Target="../media/image3024.png"/><Relationship Id="rId7" Type="http://schemas.openxmlformats.org/officeDocument/2006/relationships/image" Target="../media/image2957.png"/><Relationship Id="rId162" Type="http://schemas.openxmlformats.org/officeDocument/2006/relationships/customXml" Target="../ink/ink3049.xml"/><Relationship Id="rId183" Type="http://schemas.openxmlformats.org/officeDocument/2006/relationships/image" Target="../media/image3044.png"/><Relationship Id="rId218" Type="http://schemas.openxmlformats.org/officeDocument/2006/relationships/customXml" Target="../ink/ink3077.xml"/><Relationship Id="rId239" Type="http://schemas.openxmlformats.org/officeDocument/2006/relationships/image" Target="../media/image3072.png"/><Relationship Id="rId250" Type="http://schemas.openxmlformats.org/officeDocument/2006/relationships/customXml" Target="../ink/ink3093.xml"/><Relationship Id="rId271" Type="http://schemas.openxmlformats.org/officeDocument/2006/relationships/image" Target="../media/image3088.png"/><Relationship Id="rId292" Type="http://schemas.openxmlformats.org/officeDocument/2006/relationships/customXml" Target="../ink/ink3114.xml"/><Relationship Id="rId306" Type="http://schemas.openxmlformats.org/officeDocument/2006/relationships/customXml" Target="../ink/ink3121.xml"/><Relationship Id="rId24" Type="http://schemas.openxmlformats.org/officeDocument/2006/relationships/customXml" Target="../ink/ink2980.xml"/><Relationship Id="rId45" Type="http://schemas.openxmlformats.org/officeDocument/2006/relationships/image" Target="../media/image2976.png"/><Relationship Id="rId66" Type="http://schemas.openxmlformats.org/officeDocument/2006/relationships/customXml" Target="../ink/ink3001.xml"/><Relationship Id="rId87" Type="http://schemas.openxmlformats.org/officeDocument/2006/relationships/image" Target="../media/image2997.png"/><Relationship Id="rId110" Type="http://schemas.openxmlformats.org/officeDocument/2006/relationships/customXml" Target="../ink/ink3023.xml"/><Relationship Id="rId131" Type="http://schemas.openxmlformats.org/officeDocument/2006/relationships/image" Target="../media/image3019.png"/><Relationship Id="rId152" Type="http://schemas.openxmlformats.org/officeDocument/2006/relationships/customXml" Target="../ink/ink3044.xml"/><Relationship Id="rId173" Type="http://schemas.openxmlformats.org/officeDocument/2006/relationships/image" Target="../media/image3039.png"/><Relationship Id="rId194" Type="http://schemas.openxmlformats.org/officeDocument/2006/relationships/customXml" Target="../ink/ink3065.xml"/><Relationship Id="rId208" Type="http://schemas.openxmlformats.org/officeDocument/2006/relationships/customXml" Target="../ink/ink3072.xml"/><Relationship Id="rId229" Type="http://schemas.openxmlformats.org/officeDocument/2006/relationships/image" Target="../media/image3067.png"/><Relationship Id="rId240" Type="http://schemas.openxmlformats.org/officeDocument/2006/relationships/customXml" Target="../ink/ink3088.xml"/><Relationship Id="rId261" Type="http://schemas.openxmlformats.org/officeDocument/2006/relationships/image" Target="../media/image3083.png"/><Relationship Id="rId14" Type="http://schemas.openxmlformats.org/officeDocument/2006/relationships/customXml" Target="../ink/ink2975.xml"/><Relationship Id="rId35" Type="http://schemas.openxmlformats.org/officeDocument/2006/relationships/image" Target="../media/image2971.png"/><Relationship Id="rId56" Type="http://schemas.openxmlformats.org/officeDocument/2006/relationships/customXml" Target="../ink/ink2996.xml"/><Relationship Id="rId77" Type="http://schemas.openxmlformats.org/officeDocument/2006/relationships/image" Target="../media/image2992.png"/><Relationship Id="rId100" Type="http://schemas.openxmlformats.org/officeDocument/2006/relationships/customXml" Target="../ink/ink3018.xml"/><Relationship Id="rId282" Type="http://schemas.openxmlformats.org/officeDocument/2006/relationships/customXml" Target="../ink/ink3109.xml"/><Relationship Id="rId8" Type="http://schemas.openxmlformats.org/officeDocument/2006/relationships/customXml" Target="../ink/ink2972.xml"/><Relationship Id="rId98" Type="http://schemas.openxmlformats.org/officeDocument/2006/relationships/customXml" Target="../ink/ink3017.xml"/><Relationship Id="rId121" Type="http://schemas.openxmlformats.org/officeDocument/2006/relationships/image" Target="../media/image3014.png"/><Relationship Id="rId142" Type="http://schemas.openxmlformats.org/officeDocument/2006/relationships/customXml" Target="../ink/ink3039.xml"/><Relationship Id="rId163" Type="http://schemas.openxmlformats.org/officeDocument/2006/relationships/image" Target="../media/image3034.png"/><Relationship Id="rId184" Type="http://schemas.openxmlformats.org/officeDocument/2006/relationships/customXml" Target="../ink/ink3060.xml"/><Relationship Id="rId219" Type="http://schemas.openxmlformats.org/officeDocument/2006/relationships/image" Target="../media/image3062.png"/><Relationship Id="rId230" Type="http://schemas.openxmlformats.org/officeDocument/2006/relationships/customXml" Target="../ink/ink3083.xml"/><Relationship Id="rId251" Type="http://schemas.openxmlformats.org/officeDocument/2006/relationships/image" Target="../media/image3078.png"/><Relationship Id="rId25" Type="http://schemas.openxmlformats.org/officeDocument/2006/relationships/image" Target="../media/image2966.png"/><Relationship Id="rId46" Type="http://schemas.openxmlformats.org/officeDocument/2006/relationships/customXml" Target="../ink/ink2991.xml"/><Relationship Id="rId67" Type="http://schemas.openxmlformats.org/officeDocument/2006/relationships/image" Target="../media/image2987.png"/><Relationship Id="rId272" Type="http://schemas.openxmlformats.org/officeDocument/2006/relationships/customXml" Target="../ink/ink3104.xml"/><Relationship Id="rId293" Type="http://schemas.openxmlformats.org/officeDocument/2006/relationships/image" Target="../media/image3099.png"/><Relationship Id="rId307" Type="http://schemas.openxmlformats.org/officeDocument/2006/relationships/image" Target="../media/image3106.png"/><Relationship Id="rId88" Type="http://schemas.openxmlformats.org/officeDocument/2006/relationships/customXml" Target="../ink/ink3012.xml"/><Relationship Id="rId111" Type="http://schemas.openxmlformats.org/officeDocument/2006/relationships/image" Target="../media/image3009.png"/><Relationship Id="rId132" Type="http://schemas.openxmlformats.org/officeDocument/2006/relationships/customXml" Target="../ink/ink3034.xml"/><Relationship Id="rId153" Type="http://schemas.openxmlformats.org/officeDocument/2006/relationships/image" Target="../media/image3029.png"/><Relationship Id="rId174" Type="http://schemas.openxmlformats.org/officeDocument/2006/relationships/customXml" Target="../ink/ink3055.xml"/><Relationship Id="rId195" Type="http://schemas.openxmlformats.org/officeDocument/2006/relationships/image" Target="../media/image3050.png"/><Relationship Id="rId209" Type="http://schemas.openxmlformats.org/officeDocument/2006/relationships/image" Target="../media/image3057.png"/><Relationship Id="rId220" Type="http://schemas.openxmlformats.org/officeDocument/2006/relationships/customXml" Target="../ink/ink3078.xml"/><Relationship Id="rId241" Type="http://schemas.openxmlformats.org/officeDocument/2006/relationships/image" Target="../media/image3073.png"/><Relationship Id="rId15" Type="http://schemas.openxmlformats.org/officeDocument/2006/relationships/image" Target="../media/image2961.png"/><Relationship Id="rId36" Type="http://schemas.openxmlformats.org/officeDocument/2006/relationships/customXml" Target="../ink/ink2986.xml"/><Relationship Id="rId57" Type="http://schemas.openxmlformats.org/officeDocument/2006/relationships/image" Target="../media/image2982.png"/><Relationship Id="rId262" Type="http://schemas.openxmlformats.org/officeDocument/2006/relationships/customXml" Target="../ink/ink3099.xml"/><Relationship Id="rId283" Type="http://schemas.openxmlformats.org/officeDocument/2006/relationships/image" Target="../media/image3094.png"/><Relationship Id="rId78" Type="http://schemas.openxmlformats.org/officeDocument/2006/relationships/customXml" Target="../ink/ink3007.xml"/><Relationship Id="rId99" Type="http://schemas.openxmlformats.org/officeDocument/2006/relationships/image" Target="../media/image3003.png"/><Relationship Id="rId101" Type="http://schemas.openxmlformats.org/officeDocument/2006/relationships/image" Target="../media/image3004.png"/><Relationship Id="rId122" Type="http://schemas.openxmlformats.org/officeDocument/2006/relationships/customXml" Target="../ink/ink3029.xml"/><Relationship Id="rId143" Type="http://schemas.openxmlformats.org/officeDocument/2006/relationships/image" Target="../media/image3025.png"/><Relationship Id="rId164" Type="http://schemas.openxmlformats.org/officeDocument/2006/relationships/customXml" Target="../ink/ink3050.xml"/><Relationship Id="rId185" Type="http://schemas.openxmlformats.org/officeDocument/2006/relationships/image" Target="../media/image3045.png"/><Relationship Id="rId9" Type="http://schemas.openxmlformats.org/officeDocument/2006/relationships/image" Target="../media/image2958.png"/><Relationship Id="rId210" Type="http://schemas.openxmlformats.org/officeDocument/2006/relationships/customXml" Target="../ink/ink3073.xml"/><Relationship Id="rId26" Type="http://schemas.openxmlformats.org/officeDocument/2006/relationships/customXml" Target="../ink/ink2981.xml"/><Relationship Id="rId231" Type="http://schemas.openxmlformats.org/officeDocument/2006/relationships/image" Target="../media/image3068.png"/><Relationship Id="rId252" Type="http://schemas.openxmlformats.org/officeDocument/2006/relationships/customXml" Target="../ink/ink3094.xml"/><Relationship Id="rId273" Type="http://schemas.openxmlformats.org/officeDocument/2006/relationships/image" Target="../media/image3089.png"/><Relationship Id="rId294" Type="http://schemas.openxmlformats.org/officeDocument/2006/relationships/customXml" Target="../ink/ink3115.xml"/><Relationship Id="rId308" Type="http://schemas.openxmlformats.org/officeDocument/2006/relationships/customXml" Target="../ink/ink3122.xml"/><Relationship Id="rId47" Type="http://schemas.openxmlformats.org/officeDocument/2006/relationships/image" Target="../media/image2977.png"/><Relationship Id="rId68" Type="http://schemas.openxmlformats.org/officeDocument/2006/relationships/customXml" Target="../ink/ink3002.xml"/><Relationship Id="rId89" Type="http://schemas.openxmlformats.org/officeDocument/2006/relationships/image" Target="../media/image2998.png"/><Relationship Id="rId112" Type="http://schemas.openxmlformats.org/officeDocument/2006/relationships/customXml" Target="../ink/ink3024.xml"/><Relationship Id="rId133" Type="http://schemas.openxmlformats.org/officeDocument/2006/relationships/image" Target="../media/image3020.png"/><Relationship Id="rId154" Type="http://schemas.openxmlformats.org/officeDocument/2006/relationships/customXml" Target="../ink/ink3045.xml"/><Relationship Id="rId175" Type="http://schemas.openxmlformats.org/officeDocument/2006/relationships/image" Target="../media/image3040.png"/><Relationship Id="rId196" Type="http://schemas.openxmlformats.org/officeDocument/2006/relationships/customXml" Target="../ink/ink3066.xml"/><Relationship Id="rId200" Type="http://schemas.openxmlformats.org/officeDocument/2006/relationships/customXml" Target="../ink/ink3068.xml"/><Relationship Id="rId16" Type="http://schemas.openxmlformats.org/officeDocument/2006/relationships/customXml" Target="../ink/ink2976.xml"/><Relationship Id="rId221" Type="http://schemas.openxmlformats.org/officeDocument/2006/relationships/image" Target="../media/image3063.png"/><Relationship Id="rId242" Type="http://schemas.openxmlformats.org/officeDocument/2006/relationships/customXml" Target="../ink/ink3089.xml"/><Relationship Id="rId263" Type="http://schemas.openxmlformats.org/officeDocument/2006/relationships/image" Target="../media/image3084.png"/><Relationship Id="rId284" Type="http://schemas.openxmlformats.org/officeDocument/2006/relationships/customXml" Target="../ink/ink3110.xml"/><Relationship Id="rId37" Type="http://schemas.openxmlformats.org/officeDocument/2006/relationships/image" Target="../media/image2972.png"/><Relationship Id="rId58" Type="http://schemas.openxmlformats.org/officeDocument/2006/relationships/customXml" Target="../ink/ink2997.xml"/><Relationship Id="rId79" Type="http://schemas.openxmlformats.org/officeDocument/2006/relationships/image" Target="../media/image2993.png"/><Relationship Id="rId102" Type="http://schemas.openxmlformats.org/officeDocument/2006/relationships/customXml" Target="../ink/ink3019.xml"/><Relationship Id="rId123" Type="http://schemas.openxmlformats.org/officeDocument/2006/relationships/image" Target="../media/image3015.png"/><Relationship Id="rId144" Type="http://schemas.openxmlformats.org/officeDocument/2006/relationships/customXml" Target="../ink/ink3040.xml"/><Relationship Id="rId90" Type="http://schemas.openxmlformats.org/officeDocument/2006/relationships/customXml" Target="../ink/ink3013.xml"/><Relationship Id="rId165" Type="http://schemas.openxmlformats.org/officeDocument/2006/relationships/image" Target="../media/image3035.png"/><Relationship Id="rId186" Type="http://schemas.openxmlformats.org/officeDocument/2006/relationships/customXml" Target="../ink/ink3061.xml"/><Relationship Id="rId211" Type="http://schemas.openxmlformats.org/officeDocument/2006/relationships/image" Target="../media/image3058.png"/><Relationship Id="rId232" Type="http://schemas.openxmlformats.org/officeDocument/2006/relationships/customXml" Target="../ink/ink3084.xml"/><Relationship Id="rId253" Type="http://schemas.openxmlformats.org/officeDocument/2006/relationships/image" Target="../media/image3079.png"/><Relationship Id="rId274" Type="http://schemas.openxmlformats.org/officeDocument/2006/relationships/customXml" Target="../ink/ink3105.xml"/><Relationship Id="rId295" Type="http://schemas.openxmlformats.org/officeDocument/2006/relationships/image" Target="../media/image3100.png"/><Relationship Id="rId309" Type="http://schemas.openxmlformats.org/officeDocument/2006/relationships/image" Target="../media/image3107.png"/><Relationship Id="rId27" Type="http://schemas.openxmlformats.org/officeDocument/2006/relationships/image" Target="../media/image2967.png"/><Relationship Id="rId48" Type="http://schemas.openxmlformats.org/officeDocument/2006/relationships/customXml" Target="../ink/ink2992.xml"/><Relationship Id="rId69" Type="http://schemas.openxmlformats.org/officeDocument/2006/relationships/image" Target="../media/image2988.png"/><Relationship Id="rId113" Type="http://schemas.openxmlformats.org/officeDocument/2006/relationships/image" Target="../media/image3010.png"/><Relationship Id="rId134" Type="http://schemas.openxmlformats.org/officeDocument/2006/relationships/customXml" Target="../ink/ink3035.xml"/><Relationship Id="rId80" Type="http://schemas.openxmlformats.org/officeDocument/2006/relationships/customXml" Target="../ink/ink3008.xml"/><Relationship Id="rId155" Type="http://schemas.openxmlformats.org/officeDocument/2006/relationships/image" Target="../media/image3030.png"/><Relationship Id="rId176" Type="http://schemas.openxmlformats.org/officeDocument/2006/relationships/customXml" Target="../ink/ink3056.xml"/><Relationship Id="rId197" Type="http://schemas.openxmlformats.org/officeDocument/2006/relationships/image" Target="../media/image3051.png"/><Relationship Id="rId201" Type="http://schemas.openxmlformats.org/officeDocument/2006/relationships/image" Target="../media/image3053.png"/><Relationship Id="rId222" Type="http://schemas.openxmlformats.org/officeDocument/2006/relationships/customXml" Target="../ink/ink3079.xml"/><Relationship Id="rId243" Type="http://schemas.openxmlformats.org/officeDocument/2006/relationships/image" Target="../media/image3074.png"/><Relationship Id="rId264" Type="http://schemas.openxmlformats.org/officeDocument/2006/relationships/customXml" Target="../ink/ink3100.xml"/><Relationship Id="rId285" Type="http://schemas.openxmlformats.org/officeDocument/2006/relationships/image" Target="../media/image3095.png"/><Relationship Id="rId17" Type="http://schemas.openxmlformats.org/officeDocument/2006/relationships/image" Target="../media/image2962.png"/><Relationship Id="rId38" Type="http://schemas.openxmlformats.org/officeDocument/2006/relationships/customXml" Target="../ink/ink2987.xml"/><Relationship Id="rId59" Type="http://schemas.openxmlformats.org/officeDocument/2006/relationships/image" Target="../media/image2983.png"/><Relationship Id="rId103" Type="http://schemas.openxmlformats.org/officeDocument/2006/relationships/image" Target="../media/image3005.png"/><Relationship Id="rId124" Type="http://schemas.openxmlformats.org/officeDocument/2006/relationships/customXml" Target="../ink/ink3030.xml"/><Relationship Id="rId70" Type="http://schemas.openxmlformats.org/officeDocument/2006/relationships/customXml" Target="../ink/ink3003.xml"/><Relationship Id="rId91" Type="http://schemas.openxmlformats.org/officeDocument/2006/relationships/image" Target="../media/image2999.png"/><Relationship Id="rId145" Type="http://schemas.openxmlformats.org/officeDocument/2006/relationships/image" Target="../media/image3026.png"/><Relationship Id="rId166" Type="http://schemas.openxmlformats.org/officeDocument/2006/relationships/customXml" Target="../ink/ink3051.xml"/><Relationship Id="rId187" Type="http://schemas.openxmlformats.org/officeDocument/2006/relationships/image" Target="../media/image3046.png"/><Relationship Id="rId1" Type="http://schemas.openxmlformats.org/officeDocument/2006/relationships/slideLayout" Target="../slideLayouts/slideLayout1.xml"/><Relationship Id="rId212" Type="http://schemas.openxmlformats.org/officeDocument/2006/relationships/customXml" Target="../ink/ink3074.xml"/><Relationship Id="rId233" Type="http://schemas.openxmlformats.org/officeDocument/2006/relationships/image" Target="../media/image3069.png"/><Relationship Id="rId254" Type="http://schemas.openxmlformats.org/officeDocument/2006/relationships/customXml" Target="../ink/ink3095.xml"/><Relationship Id="rId28" Type="http://schemas.openxmlformats.org/officeDocument/2006/relationships/customXml" Target="../ink/ink2982.xml"/><Relationship Id="rId49" Type="http://schemas.openxmlformats.org/officeDocument/2006/relationships/image" Target="../media/image2978.png"/><Relationship Id="rId114" Type="http://schemas.openxmlformats.org/officeDocument/2006/relationships/customXml" Target="../ink/ink3025.xml"/><Relationship Id="rId275" Type="http://schemas.openxmlformats.org/officeDocument/2006/relationships/image" Target="../media/image3090.png"/><Relationship Id="rId296" Type="http://schemas.openxmlformats.org/officeDocument/2006/relationships/customXml" Target="../ink/ink3116.xml"/><Relationship Id="rId300" Type="http://schemas.openxmlformats.org/officeDocument/2006/relationships/customXml" Target="../ink/ink3118.xml"/><Relationship Id="rId60" Type="http://schemas.openxmlformats.org/officeDocument/2006/relationships/customXml" Target="../ink/ink2998.xml"/><Relationship Id="rId81" Type="http://schemas.openxmlformats.org/officeDocument/2006/relationships/image" Target="../media/image2994.png"/><Relationship Id="rId135" Type="http://schemas.openxmlformats.org/officeDocument/2006/relationships/image" Target="../media/image3021.png"/><Relationship Id="rId156" Type="http://schemas.openxmlformats.org/officeDocument/2006/relationships/customXml" Target="../ink/ink3046.xml"/><Relationship Id="rId177" Type="http://schemas.openxmlformats.org/officeDocument/2006/relationships/image" Target="../media/image3041.png"/><Relationship Id="rId198" Type="http://schemas.openxmlformats.org/officeDocument/2006/relationships/customXml" Target="../ink/ink3067.xml"/><Relationship Id="rId202" Type="http://schemas.openxmlformats.org/officeDocument/2006/relationships/customXml" Target="../ink/ink3069.xml"/><Relationship Id="rId223" Type="http://schemas.openxmlformats.org/officeDocument/2006/relationships/image" Target="../media/image3064.png"/><Relationship Id="rId244" Type="http://schemas.openxmlformats.org/officeDocument/2006/relationships/customXml" Target="../ink/ink3090.xml"/><Relationship Id="rId18" Type="http://schemas.openxmlformats.org/officeDocument/2006/relationships/customXml" Target="../ink/ink2977.xml"/><Relationship Id="rId39" Type="http://schemas.openxmlformats.org/officeDocument/2006/relationships/image" Target="../media/image2973.png"/><Relationship Id="rId265" Type="http://schemas.openxmlformats.org/officeDocument/2006/relationships/image" Target="../media/image3085.png"/><Relationship Id="rId286" Type="http://schemas.openxmlformats.org/officeDocument/2006/relationships/customXml" Target="../ink/ink3111.xml"/><Relationship Id="rId50" Type="http://schemas.openxmlformats.org/officeDocument/2006/relationships/customXml" Target="../ink/ink2993.xml"/><Relationship Id="rId104" Type="http://schemas.openxmlformats.org/officeDocument/2006/relationships/customXml" Target="../ink/ink3020.xml"/><Relationship Id="rId125" Type="http://schemas.openxmlformats.org/officeDocument/2006/relationships/image" Target="../media/image3016.png"/><Relationship Id="rId146" Type="http://schemas.openxmlformats.org/officeDocument/2006/relationships/customXml" Target="../ink/ink3041.xml"/><Relationship Id="rId167" Type="http://schemas.openxmlformats.org/officeDocument/2006/relationships/image" Target="../media/image3036.png"/><Relationship Id="rId188" Type="http://schemas.openxmlformats.org/officeDocument/2006/relationships/customXml" Target="../ink/ink3062.xml"/><Relationship Id="rId71" Type="http://schemas.openxmlformats.org/officeDocument/2006/relationships/image" Target="../media/image2989.png"/><Relationship Id="rId92" Type="http://schemas.openxmlformats.org/officeDocument/2006/relationships/customXml" Target="../ink/ink3014.xml"/><Relationship Id="rId213" Type="http://schemas.openxmlformats.org/officeDocument/2006/relationships/image" Target="../media/image3059.png"/><Relationship Id="rId234" Type="http://schemas.openxmlformats.org/officeDocument/2006/relationships/customXml" Target="../ink/ink3085.xml"/><Relationship Id="rId2" Type="http://schemas.openxmlformats.org/officeDocument/2006/relationships/customXml" Target="../ink/ink2969.xml"/><Relationship Id="rId29" Type="http://schemas.openxmlformats.org/officeDocument/2006/relationships/image" Target="../media/image2968.png"/><Relationship Id="rId255" Type="http://schemas.openxmlformats.org/officeDocument/2006/relationships/image" Target="../media/image3080.png"/><Relationship Id="rId276" Type="http://schemas.openxmlformats.org/officeDocument/2006/relationships/customXml" Target="../ink/ink3106.xml"/><Relationship Id="rId297" Type="http://schemas.openxmlformats.org/officeDocument/2006/relationships/image" Target="../media/image3101.png"/><Relationship Id="rId40" Type="http://schemas.openxmlformats.org/officeDocument/2006/relationships/customXml" Target="../ink/ink2988.xml"/><Relationship Id="rId115" Type="http://schemas.openxmlformats.org/officeDocument/2006/relationships/image" Target="../media/image3011.png"/><Relationship Id="rId136" Type="http://schemas.openxmlformats.org/officeDocument/2006/relationships/customXml" Target="../ink/ink3036.xml"/><Relationship Id="rId157" Type="http://schemas.openxmlformats.org/officeDocument/2006/relationships/image" Target="../media/image3031.png"/><Relationship Id="rId178" Type="http://schemas.openxmlformats.org/officeDocument/2006/relationships/customXml" Target="../ink/ink3057.xml"/><Relationship Id="rId301" Type="http://schemas.openxmlformats.org/officeDocument/2006/relationships/image" Target="../media/image3103.png"/><Relationship Id="rId61" Type="http://schemas.openxmlformats.org/officeDocument/2006/relationships/image" Target="../media/image2984.png"/><Relationship Id="rId82" Type="http://schemas.openxmlformats.org/officeDocument/2006/relationships/customXml" Target="../ink/ink3009.xml"/><Relationship Id="rId199" Type="http://schemas.openxmlformats.org/officeDocument/2006/relationships/image" Target="../media/image3052.png"/><Relationship Id="rId203" Type="http://schemas.openxmlformats.org/officeDocument/2006/relationships/image" Target="../media/image3054.png"/><Relationship Id="rId19" Type="http://schemas.openxmlformats.org/officeDocument/2006/relationships/image" Target="../media/image2963.png"/><Relationship Id="rId224" Type="http://schemas.openxmlformats.org/officeDocument/2006/relationships/customXml" Target="../ink/ink3080.xml"/><Relationship Id="rId245" Type="http://schemas.openxmlformats.org/officeDocument/2006/relationships/image" Target="../media/image3075.png"/><Relationship Id="rId266" Type="http://schemas.openxmlformats.org/officeDocument/2006/relationships/customXml" Target="../ink/ink3101.xml"/><Relationship Id="rId287" Type="http://schemas.openxmlformats.org/officeDocument/2006/relationships/image" Target="../media/image3096.png"/><Relationship Id="rId30" Type="http://schemas.openxmlformats.org/officeDocument/2006/relationships/customXml" Target="../ink/ink2983.xml"/><Relationship Id="rId105" Type="http://schemas.openxmlformats.org/officeDocument/2006/relationships/image" Target="../media/image3006.png"/><Relationship Id="rId126" Type="http://schemas.openxmlformats.org/officeDocument/2006/relationships/customXml" Target="../ink/ink3031.xml"/><Relationship Id="rId147" Type="http://schemas.openxmlformats.org/officeDocument/2006/relationships/image" Target="../media/image3027.png"/><Relationship Id="rId168" Type="http://schemas.openxmlformats.org/officeDocument/2006/relationships/customXml" Target="../ink/ink3052.xml"/><Relationship Id="rId51" Type="http://schemas.openxmlformats.org/officeDocument/2006/relationships/image" Target="../media/image2979.png"/><Relationship Id="rId72" Type="http://schemas.openxmlformats.org/officeDocument/2006/relationships/customXml" Target="../ink/ink3004.xml"/><Relationship Id="rId93" Type="http://schemas.openxmlformats.org/officeDocument/2006/relationships/image" Target="../media/image3000.png"/><Relationship Id="rId189" Type="http://schemas.openxmlformats.org/officeDocument/2006/relationships/image" Target="../media/image3047.png"/><Relationship Id="rId3" Type="http://schemas.openxmlformats.org/officeDocument/2006/relationships/image" Target="../media/image2955.png"/><Relationship Id="rId214" Type="http://schemas.openxmlformats.org/officeDocument/2006/relationships/customXml" Target="../ink/ink3075.xml"/><Relationship Id="rId235" Type="http://schemas.openxmlformats.org/officeDocument/2006/relationships/image" Target="../media/image3070.png"/><Relationship Id="rId256" Type="http://schemas.openxmlformats.org/officeDocument/2006/relationships/customXml" Target="../ink/ink3096.xml"/><Relationship Id="rId277" Type="http://schemas.openxmlformats.org/officeDocument/2006/relationships/image" Target="../media/image3091.png"/><Relationship Id="rId298" Type="http://schemas.openxmlformats.org/officeDocument/2006/relationships/customXml" Target="../ink/ink3117.xml"/><Relationship Id="rId116" Type="http://schemas.openxmlformats.org/officeDocument/2006/relationships/customXml" Target="../ink/ink3026.xml"/><Relationship Id="rId137" Type="http://schemas.openxmlformats.org/officeDocument/2006/relationships/image" Target="../media/image3022.png"/><Relationship Id="rId158" Type="http://schemas.openxmlformats.org/officeDocument/2006/relationships/customXml" Target="../ink/ink3047.xml"/><Relationship Id="rId302" Type="http://schemas.openxmlformats.org/officeDocument/2006/relationships/customXml" Target="../ink/ink3119.xml"/><Relationship Id="rId20" Type="http://schemas.openxmlformats.org/officeDocument/2006/relationships/customXml" Target="../ink/ink2978.xml"/><Relationship Id="rId41" Type="http://schemas.openxmlformats.org/officeDocument/2006/relationships/image" Target="../media/image2974.png"/><Relationship Id="rId62" Type="http://schemas.openxmlformats.org/officeDocument/2006/relationships/customXml" Target="../ink/ink2999.xml"/><Relationship Id="rId83" Type="http://schemas.openxmlformats.org/officeDocument/2006/relationships/image" Target="../media/image2995.png"/><Relationship Id="rId179" Type="http://schemas.openxmlformats.org/officeDocument/2006/relationships/image" Target="../media/image3042.png"/><Relationship Id="rId190" Type="http://schemas.openxmlformats.org/officeDocument/2006/relationships/customXml" Target="../ink/ink3063.xml"/><Relationship Id="rId204" Type="http://schemas.openxmlformats.org/officeDocument/2006/relationships/customXml" Target="../ink/ink3070.xml"/><Relationship Id="rId225" Type="http://schemas.openxmlformats.org/officeDocument/2006/relationships/image" Target="../media/image3065.png"/><Relationship Id="rId246" Type="http://schemas.openxmlformats.org/officeDocument/2006/relationships/customXml" Target="../ink/ink3091.xml"/><Relationship Id="rId267" Type="http://schemas.openxmlformats.org/officeDocument/2006/relationships/image" Target="../media/image3086.png"/><Relationship Id="rId288" Type="http://schemas.openxmlformats.org/officeDocument/2006/relationships/customXml" Target="../ink/ink3112.xml"/><Relationship Id="rId106" Type="http://schemas.openxmlformats.org/officeDocument/2006/relationships/customXml" Target="../ink/ink3021.xml"/><Relationship Id="rId127" Type="http://schemas.openxmlformats.org/officeDocument/2006/relationships/image" Target="../media/image3017.png"/><Relationship Id="rId10" Type="http://schemas.openxmlformats.org/officeDocument/2006/relationships/customXml" Target="../ink/ink2973.xml"/><Relationship Id="rId31" Type="http://schemas.openxmlformats.org/officeDocument/2006/relationships/image" Target="../media/image2969.png"/><Relationship Id="rId52" Type="http://schemas.openxmlformats.org/officeDocument/2006/relationships/customXml" Target="../ink/ink2994.xml"/><Relationship Id="rId73" Type="http://schemas.openxmlformats.org/officeDocument/2006/relationships/image" Target="../media/image2990.png"/><Relationship Id="rId94" Type="http://schemas.openxmlformats.org/officeDocument/2006/relationships/customXml" Target="../ink/ink3015.xml"/><Relationship Id="rId148" Type="http://schemas.openxmlformats.org/officeDocument/2006/relationships/customXml" Target="../ink/ink3042.xml"/><Relationship Id="rId169" Type="http://schemas.openxmlformats.org/officeDocument/2006/relationships/image" Target="../media/image3037.png"/><Relationship Id="rId4" Type="http://schemas.openxmlformats.org/officeDocument/2006/relationships/customXml" Target="../ink/ink2970.xml"/><Relationship Id="rId180" Type="http://schemas.openxmlformats.org/officeDocument/2006/relationships/customXml" Target="../ink/ink3058.xml"/><Relationship Id="rId215" Type="http://schemas.openxmlformats.org/officeDocument/2006/relationships/image" Target="../media/image3060.png"/><Relationship Id="rId236" Type="http://schemas.openxmlformats.org/officeDocument/2006/relationships/customXml" Target="../ink/ink3086.xml"/><Relationship Id="rId257" Type="http://schemas.openxmlformats.org/officeDocument/2006/relationships/image" Target="../media/image3081.png"/><Relationship Id="rId278" Type="http://schemas.openxmlformats.org/officeDocument/2006/relationships/customXml" Target="../ink/ink3107.xml"/><Relationship Id="rId303" Type="http://schemas.openxmlformats.org/officeDocument/2006/relationships/image" Target="../media/image3104.png"/><Relationship Id="rId42" Type="http://schemas.openxmlformats.org/officeDocument/2006/relationships/customXml" Target="../ink/ink2989.xml"/><Relationship Id="rId84" Type="http://schemas.openxmlformats.org/officeDocument/2006/relationships/customXml" Target="../ink/ink3010.xml"/><Relationship Id="rId138" Type="http://schemas.openxmlformats.org/officeDocument/2006/relationships/customXml" Target="../ink/ink3037.xml"/><Relationship Id="rId191" Type="http://schemas.openxmlformats.org/officeDocument/2006/relationships/image" Target="../media/image3048.png"/><Relationship Id="rId205" Type="http://schemas.openxmlformats.org/officeDocument/2006/relationships/image" Target="../media/image3055.png"/><Relationship Id="rId247" Type="http://schemas.openxmlformats.org/officeDocument/2006/relationships/image" Target="../media/image3076.png"/><Relationship Id="rId107" Type="http://schemas.openxmlformats.org/officeDocument/2006/relationships/image" Target="../media/image3007.png"/><Relationship Id="rId289" Type="http://schemas.openxmlformats.org/officeDocument/2006/relationships/image" Target="../media/image3097.png"/><Relationship Id="rId11" Type="http://schemas.openxmlformats.org/officeDocument/2006/relationships/image" Target="../media/image2959.png"/><Relationship Id="rId53" Type="http://schemas.openxmlformats.org/officeDocument/2006/relationships/image" Target="../media/image2980.png"/><Relationship Id="rId149" Type="http://schemas.openxmlformats.org/officeDocument/2006/relationships/image" Target="../media/image271.png"/><Relationship Id="rId95" Type="http://schemas.openxmlformats.org/officeDocument/2006/relationships/image" Target="../media/image3001.png"/><Relationship Id="rId160" Type="http://schemas.openxmlformats.org/officeDocument/2006/relationships/customXml" Target="../ink/ink3048.xml"/><Relationship Id="rId216" Type="http://schemas.openxmlformats.org/officeDocument/2006/relationships/customXml" Target="../ink/ink3076.xml"/><Relationship Id="rId258" Type="http://schemas.openxmlformats.org/officeDocument/2006/relationships/customXml" Target="../ink/ink3097.xml"/><Relationship Id="rId22" Type="http://schemas.openxmlformats.org/officeDocument/2006/relationships/customXml" Target="../ink/ink2979.xml"/><Relationship Id="rId64" Type="http://schemas.openxmlformats.org/officeDocument/2006/relationships/customXml" Target="../ink/ink3000.xml"/><Relationship Id="rId118" Type="http://schemas.openxmlformats.org/officeDocument/2006/relationships/customXml" Target="../ink/ink3027.xml"/><Relationship Id="rId171" Type="http://schemas.openxmlformats.org/officeDocument/2006/relationships/image" Target="../media/image3038.png"/><Relationship Id="rId227" Type="http://schemas.openxmlformats.org/officeDocument/2006/relationships/image" Target="../media/image3066.png"/><Relationship Id="rId269" Type="http://schemas.openxmlformats.org/officeDocument/2006/relationships/image" Target="../media/image3087.png"/><Relationship Id="rId33" Type="http://schemas.openxmlformats.org/officeDocument/2006/relationships/image" Target="../media/image2970.png"/><Relationship Id="rId129" Type="http://schemas.openxmlformats.org/officeDocument/2006/relationships/image" Target="../media/image3018.png"/><Relationship Id="rId280" Type="http://schemas.openxmlformats.org/officeDocument/2006/relationships/customXml" Target="../ink/ink3108.xml"/><Relationship Id="rId75" Type="http://schemas.openxmlformats.org/officeDocument/2006/relationships/image" Target="../media/image2991.png"/><Relationship Id="rId140" Type="http://schemas.openxmlformats.org/officeDocument/2006/relationships/customXml" Target="../ink/ink3038.xml"/><Relationship Id="rId182" Type="http://schemas.openxmlformats.org/officeDocument/2006/relationships/customXml" Target="../ink/ink3059.xml"/><Relationship Id="rId6" Type="http://schemas.openxmlformats.org/officeDocument/2006/relationships/customXml" Target="../ink/ink2971.xml"/><Relationship Id="rId238" Type="http://schemas.openxmlformats.org/officeDocument/2006/relationships/customXml" Target="../ink/ink3087.xml"/><Relationship Id="rId291" Type="http://schemas.openxmlformats.org/officeDocument/2006/relationships/image" Target="../media/image3098.png"/><Relationship Id="rId305" Type="http://schemas.openxmlformats.org/officeDocument/2006/relationships/image" Target="../media/image3105.png"/></Relationships>
</file>

<file path=ppt/slides/_rels/slide36.xml.rels><?xml version="1.0" encoding="UTF-8" standalone="yes"?>
<Relationships xmlns="http://schemas.openxmlformats.org/package/2006/relationships"><Relationship Id="rId117" Type="http://schemas.openxmlformats.org/officeDocument/2006/relationships/customXml" Target="../ink/ink3181.xml"/><Relationship Id="rId21" Type="http://schemas.openxmlformats.org/officeDocument/2006/relationships/image" Target="../media/image3117.png"/><Relationship Id="rId42" Type="http://schemas.openxmlformats.org/officeDocument/2006/relationships/customXml" Target="../ink/ink3143.xml"/><Relationship Id="rId63" Type="http://schemas.openxmlformats.org/officeDocument/2006/relationships/customXml" Target="../ink/ink3154.xml"/><Relationship Id="rId84" Type="http://schemas.openxmlformats.org/officeDocument/2006/relationships/image" Target="../media/image3147.png"/><Relationship Id="rId138" Type="http://schemas.openxmlformats.org/officeDocument/2006/relationships/image" Target="../media/image3174.png"/><Relationship Id="rId159" Type="http://schemas.openxmlformats.org/officeDocument/2006/relationships/customXml" Target="../ink/ink3202.xml"/><Relationship Id="rId170" Type="http://schemas.openxmlformats.org/officeDocument/2006/relationships/image" Target="../media/image3190.png"/><Relationship Id="rId191" Type="http://schemas.openxmlformats.org/officeDocument/2006/relationships/customXml" Target="../ink/ink3218.xml"/><Relationship Id="rId205" Type="http://schemas.openxmlformats.org/officeDocument/2006/relationships/image" Target="../media/image3207.png"/><Relationship Id="rId107" Type="http://schemas.openxmlformats.org/officeDocument/2006/relationships/customXml" Target="../ink/ink3176.xml"/><Relationship Id="rId11" Type="http://schemas.openxmlformats.org/officeDocument/2006/relationships/image" Target="../media/image3112.png"/><Relationship Id="rId32" Type="http://schemas.openxmlformats.org/officeDocument/2006/relationships/customXml" Target="../ink/ink3138.xml"/><Relationship Id="rId53" Type="http://schemas.openxmlformats.org/officeDocument/2006/relationships/image" Target="../media/image3132.png"/><Relationship Id="rId74" Type="http://schemas.openxmlformats.org/officeDocument/2006/relationships/image" Target="../media/image3142.png"/><Relationship Id="rId128" Type="http://schemas.openxmlformats.org/officeDocument/2006/relationships/image" Target="../media/image3169.png"/><Relationship Id="rId149" Type="http://schemas.openxmlformats.org/officeDocument/2006/relationships/customXml" Target="../ink/ink3197.xml"/><Relationship Id="rId5" Type="http://schemas.openxmlformats.org/officeDocument/2006/relationships/image" Target="../media/image3109.png"/><Relationship Id="rId95" Type="http://schemas.openxmlformats.org/officeDocument/2006/relationships/customXml" Target="../ink/ink3170.xml"/><Relationship Id="rId160" Type="http://schemas.openxmlformats.org/officeDocument/2006/relationships/image" Target="../media/image3185.png"/><Relationship Id="rId181" Type="http://schemas.openxmlformats.org/officeDocument/2006/relationships/customXml" Target="../ink/ink3213.xml"/><Relationship Id="rId22" Type="http://schemas.openxmlformats.org/officeDocument/2006/relationships/customXml" Target="../ink/ink3133.xml"/><Relationship Id="rId43" Type="http://schemas.openxmlformats.org/officeDocument/2006/relationships/image" Target="../media/image3127.png"/><Relationship Id="rId64" Type="http://schemas.openxmlformats.org/officeDocument/2006/relationships/image" Target="../media/image3137.png"/><Relationship Id="rId118" Type="http://schemas.openxmlformats.org/officeDocument/2006/relationships/image" Target="../media/image3164.png"/><Relationship Id="rId139" Type="http://schemas.openxmlformats.org/officeDocument/2006/relationships/customXml" Target="../ink/ink3192.xml"/><Relationship Id="rId85" Type="http://schemas.openxmlformats.org/officeDocument/2006/relationships/customXml" Target="../ink/ink3165.xml"/><Relationship Id="rId150" Type="http://schemas.openxmlformats.org/officeDocument/2006/relationships/image" Target="../media/image3180.png"/><Relationship Id="rId171" Type="http://schemas.openxmlformats.org/officeDocument/2006/relationships/customXml" Target="../ink/ink3208.xml"/><Relationship Id="rId192" Type="http://schemas.openxmlformats.org/officeDocument/2006/relationships/image" Target="../media/image3201.png"/><Relationship Id="rId206" Type="http://schemas.openxmlformats.org/officeDocument/2006/relationships/customXml" Target="../ink/ink3226.xml"/><Relationship Id="rId12" Type="http://schemas.openxmlformats.org/officeDocument/2006/relationships/customXml" Target="../ink/ink3128.xml"/><Relationship Id="rId33" Type="http://schemas.openxmlformats.org/officeDocument/2006/relationships/image" Target="../media/image271.png"/><Relationship Id="rId108" Type="http://schemas.openxmlformats.org/officeDocument/2006/relationships/image" Target="../media/image3159.png"/><Relationship Id="rId129" Type="http://schemas.openxmlformats.org/officeDocument/2006/relationships/customXml" Target="../ink/ink3187.xml"/><Relationship Id="rId54" Type="http://schemas.openxmlformats.org/officeDocument/2006/relationships/customXml" Target="../ink/ink3149.xml"/><Relationship Id="rId75" Type="http://schemas.openxmlformats.org/officeDocument/2006/relationships/customXml" Target="../ink/ink3160.xml"/><Relationship Id="rId96" Type="http://schemas.openxmlformats.org/officeDocument/2006/relationships/image" Target="../media/image3153.png"/><Relationship Id="rId140" Type="http://schemas.openxmlformats.org/officeDocument/2006/relationships/image" Target="../media/image3175.png"/><Relationship Id="rId161" Type="http://schemas.openxmlformats.org/officeDocument/2006/relationships/customXml" Target="../ink/ink3203.xml"/><Relationship Id="rId182" Type="http://schemas.openxmlformats.org/officeDocument/2006/relationships/image" Target="../media/image3196.png"/><Relationship Id="rId6" Type="http://schemas.openxmlformats.org/officeDocument/2006/relationships/customXml" Target="../ink/ink3125.xml"/><Relationship Id="rId23" Type="http://schemas.openxmlformats.org/officeDocument/2006/relationships/image" Target="../media/image3118.png"/><Relationship Id="rId119" Type="http://schemas.openxmlformats.org/officeDocument/2006/relationships/customXml" Target="../ink/ink3182.xml"/><Relationship Id="rId44" Type="http://schemas.openxmlformats.org/officeDocument/2006/relationships/customXml" Target="../ink/ink3144.xml"/><Relationship Id="rId65" Type="http://schemas.openxmlformats.org/officeDocument/2006/relationships/customXml" Target="../ink/ink3155.xml"/><Relationship Id="rId86" Type="http://schemas.openxmlformats.org/officeDocument/2006/relationships/image" Target="../media/image3148.png"/><Relationship Id="rId130" Type="http://schemas.openxmlformats.org/officeDocument/2006/relationships/image" Target="../media/image3170.png"/><Relationship Id="rId151" Type="http://schemas.openxmlformats.org/officeDocument/2006/relationships/customXml" Target="../ink/ink3198.xml"/><Relationship Id="rId172" Type="http://schemas.openxmlformats.org/officeDocument/2006/relationships/image" Target="../media/image3191.png"/><Relationship Id="rId193" Type="http://schemas.openxmlformats.org/officeDocument/2006/relationships/customXml" Target="../ink/ink3219.xml"/><Relationship Id="rId207" Type="http://schemas.openxmlformats.org/officeDocument/2006/relationships/image" Target="../media/image3208.png"/><Relationship Id="rId13" Type="http://schemas.openxmlformats.org/officeDocument/2006/relationships/image" Target="../media/image3113.png"/><Relationship Id="rId109" Type="http://schemas.openxmlformats.org/officeDocument/2006/relationships/customXml" Target="../ink/ink3177.xml"/><Relationship Id="rId34" Type="http://schemas.openxmlformats.org/officeDocument/2006/relationships/customXml" Target="../ink/ink3139.xml"/><Relationship Id="rId55" Type="http://schemas.openxmlformats.org/officeDocument/2006/relationships/image" Target="../media/image3133.png"/><Relationship Id="rId76" Type="http://schemas.openxmlformats.org/officeDocument/2006/relationships/image" Target="../media/image3143.png"/><Relationship Id="rId97" Type="http://schemas.openxmlformats.org/officeDocument/2006/relationships/customXml" Target="../ink/ink3171.xml"/><Relationship Id="rId120" Type="http://schemas.openxmlformats.org/officeDocument/2006/relationships/image" Target="../media/image3165.png"/><Relationship Id="rId141" Type="http://schemas.openxmlformats.org/officeDocument/2006/relationships/customXml" Target="../ink/ink3193.xml"/><Relationship Id="rId7" Type="http://schemas.openxmlformats.org/officeDocument/2006/relationships/image" Target="../media/image3110.png"/><Relationship Id="rId162" Type="http://schemas.openxmlformats.org/officeDocument/2006/relationships/image" Target="../media/image3186.png"/><Relationship Id="rId183" Type="http://schemas.openxmlformats.org/officeDocument/2006/relationships/customXml" Target="../ink/ink3214.xml"/><Relationship Id="rId24" Type="http://schemas.openxmlformats.org/officeDocument/2006/relationships/customXml" Target="../ink/ink3134.xml"/><Relationship Id="rId45" Type="http://schemas.openxmlformats.org/officeDocument/2006/relationships/image" Target="../media/image3128.png"/><Relationship Id="rId66" Type="http://schemas.openxmlformats.org/officeDocument/2006/relationships/image" Target="../media/image3138.png"/><Relationship Id="rId87" Type="http://schemas.openxmlformats.org/officeDocument/2006/relationships/customXml" Target="../ink/ink3166.xml"/><Relationship Id="rId110" Type="http://schemas.openxmlformats.org/officeDocument/2006/relationships/image" Target="../media/image3160.png"/><Relationship Id="rId131" Type="http://schemas.openxmlformats.org/officeDocument/2006/relationships/customXml" Target="../ink/ink3188.xml"/><Relationship Id="rId152" Type="http://schemas.openxmlformats.org/officeDocument/2006/relationships/image" Target="../media/image3181.png"/><Relationship Id="rId173" Type="http://schemas.openxmlformats.org/officeDocument/2006/relationships/customXml" Target="../ink/ink3209.xml"/><Relationship Id="rId194" Type="http://schemas.openxmlformats.org/officeDocument/2006/relationships/image" Target="../media/image3202.png"/><Relationship Id="rId208" Type="http://schemas.openxmlformats.org/officeDocument/2006/relationships/customXml" Target="../ink/ink3227.xml"/><Relationship Id="rId19" Type="http://schemas.openxmlformats.org/officeDocument/2006/relationships/image" Target="../media/image3116.png"/><Relationship Id="rId14" Type="http://schemas.openxmlformats.org/officeDocument/2006/relationships/customXml" Target="../ink/ink3129.xml"/><Relationship Id="rId30" Type="http://schemas.openxmlformats.org/officeDocument/2006/relationships/customXml" Target="../ink/ink3137.xml"/><Relationship Id="rId35" Type="http://schemas.openxmlformats.org/officeDocument/2006/relationships/image" Target="../media/image3123.png"/><Relationship Id="rId56" Type="http://schemas.openxmlformats.org/officeDocument/2006/relationships/customXml" Target="../ink/ink3150.xml"/><Relationship Id="rId77" Type="http://schemas.openxmlformats.org/officeDocument/2006/relationships/customXml" Target="../ink/ink3161.xml"/><Relationship Id="rId100" Type="http://schemas.openxmlformats.org/officeDocument/2006/relationships/image" Target="../media/image3155.png"/><Relationship Id="rId105" Type="http://schemas.openxmlformats.org/officeDocument/2006/relationships/customXml" Target="../ink/ink3175.xml"/><Relationship Id="rId126" Type="http://schemas.openxmlformats.org/officeDocument/2006/relationships/image" Target="../media/image3168.png"/><Relationship Id="rId147" Type="http://schemas.openxmlformats.org/officeDocument/2006/relationships/customXml" Target="../ink/ink3196.xml"/><Relationship Id="rId168" Type="http://schemas.openxmlformats.org/officeDocument/2006/relationships/image" Target="../media/image3189.png"/><Relationship Id="rId8" Type="http://schemas.openxmlformats.org/officeDocument/2006/relationships/customXml" Target="../ink/ink3126.xml"/><Relationship Id="rId51" Type="http://schemas.openxmlformats.org/officeDocument/2006/relationships/image" Target="../media/image3131.png"/><Relationship Id="rId72" Type="http://schemas.openxmlformats.org/officeDocument/2006/relationships/image" Target="../media/image3141.png"/><Relationship Id="rId93" Type="http://schemas.openxmlformats.org/officeDocument/2006/relationships/customXml" Target="../ink/ink3169.xml"/><Relationship Id="rId98" Type="http://schemas.openxmlformats.org/officeDocument/2006/relationships/image" Target="../media/image3154.png"/><Relationship Id="rId121" Type="http://schemas.openxmlformats.org/officeDocument/2006/relationships/customXml" Target="../ink/ink3183.xml"/><Relationship Id="rId142" Type="http://schemas.openxmlformats.org/officeDocument/2006/relationships/image" Target="../media/image3176.png"/><Relationship Id="rId163" Type="http://schemas.openxmlformats.org/officeDocument/2006/relationships/customXml" Target="../ink/ink3204.xml"/><Relationship Id="rId184" Type="http://schemas.openxmlformats.org/officeDocument/2006/relationships/image" Target="../media/image3197.png"/><Relationship Id="rId189" Type="http://schemas.openxmlformats.org/officeDocument/2006/relationships/customXml" Target="../ink/ink3217.xml"/><Relationship Id="rId3" Type="http://schemas.openxmlformats.org/officeDocument/2006/relationships/image" Target="../media/image3108.png"/><Relationship Id="rId25" Type="http://schemas.openxmlformats.org/officeDocument/2006/relationships/image" Target="../media/image3119.png"/><Relationship Id="rId46" Type="http://schemas.openxmlformats.org/officeDocument/2006/relationships/customXml" Target="../ink/ink3145.xml"/><Relationship Id="rId67" Type="http://schemas.openxmlformats.org/officeDocument/2006/relationships/customXml" Target="../ink/ink3156.xml"/><Relationship Id="rId116" Type="http://schemas.openxmlformats.org/officeDocument/2006/relationships/image" Target="../media/image3163.png"/><Relationship Id="rId137" Type="http://schemas.openxmlformats.org/officeDocument/2006/relationships/customXml" Target="../ink/ink3191.xml"/><Relationship Id="rId158" Type="http://schemas.openxmlformats.org/officeDocument/2006/relationships/image" Target="../media/image3184.png"/><Relationship Id="rId20" Type="http://schemas.openxmlformats.org/officeDocument/2006/relationships/customXml" Target="../ink/ink3132.xml"/><Relationship Id="rId41" Type="http://schemas.openxmlformats.org/officeDocument/2006/relationships/image" Target="../media/image3126.png"/><Relationship Id="rId62" Type="http://schemas.openxmlformats.org/officeDocument/2006/relationships/image" Target="../media/image3136.png"/><Relationship Id="rId83" Type="http://schemas.openxmlformats.org/officeDocument/2006/relationships/customXml" Target="../ink/ink3164.xml"/><Relationship Id="rId88" Type="http://schemas.openxmlformats.org/officeDocument/2006/relationships/image" Target="../media/image3149.png"/><Relationship Id="rId111" Type="http://schemas.openxmlformats.org/officeDocument/2006/relationships/customXml" Target="../ink/ink3178.xml"/><Relationship Id="rId132" Type="http://schemas.openxmlformats.org/officeDocument/2006/relationships/image" Target="../media/image3171.png"/><Relationship Id="rId153" Type="http://schemas.openxmlformats.org/officeDocument/2006/relationships/customXml" Target="../ink/ink3199.xml"/><Relationship Id="rId174" Type="http://schemas.openxmlformats.org/officeDocument/2006/relationships/image" Target="../media/image3192.png"/><Relationship Id="rId179" Type="http://schemas.openxmlformats.org/officeDocument/2006/relationships/customXml" Target="../ink/ink3212.xml"/><Relationship Id="rId195" Type="http://schemas.openxmlformats.org/officeDocument/2006/relationships/customXml" Target="../ink/ink3220.xml"/><Relationship Id="rId209" Type="http://schemas.openxmlformats.org/officeDocument/2006/relationships/image" Target="../media/image3209.png"/><Relationship Id="rId190" Type="http://schemas.openxmlformats.org/officeDocument/2006/relationships/image" Target="../media/image3200.png"/><Relationship Id="rId204" Type="http://schemas.openxmlformats.org/officeDocument/2006/relationships/customXml" Target="../ink/ink3225.xml"/><Relationship Id="rId15" Type="http://schemas.openxmlformats.org/officeDocument/2006/relationships/image" Target="../media/image3114.png"/><Relationship Id="rId36" Type="http://schemas.openxmlformats.org/officeDocument/2006/relationships/customXml" Target="../ink/ink3140.xml"/><Relationship Id="rId57" Type="http://schemas.openxmlformats.org/officeDocument/2006/relationships/image" Target="../media/image3134.png"/><Relationship Id="rId106" Type="http://schemas.openxmlformats.org/officeDocument/2006/relationships/image" Target="../media/image3158.png"/><Relationship Id="rId127" Type="http://schemas.openxmlformats.org/officeDocument/2006/relationships/customXml" Target="../ink/ink3186.xml"/><Relationship Id="rId10" Type="http://schemas.openxmlformats.org/officeDocument/2006/relationships/customXml" Target="../ink/ink3127.xml"/><Relationship Id="rId31" Type="http://schemas.openxmlformats.org/officeDocument/2006/relationships/image" Target="../media/image3122.png"/><Relationship Id="rId52" Type="http://schemas.openxmlformats.org/officeDocument/2006/relationships/customXml" Target="../ink/ink3148.xml"/><Relationship Id="rId73" Type="http://schemas.openxmlformats.org/officeDocument/2006/relationships/customXml" Target="../ink/ink3159.xml"/><Relationship Id="rId78" Type="http://schemas.openxmlformats.org/officeDocument/2006/relationships/image" Target="../media/image3144.png"/><Relationship Id="rId94" Type="http://schemas.openxmlformats.org/officeDocument/2006/relationships/image" Target="../media/image3152.png"/><Relationship Id="rId99" Type="http://schemas.openxmlformats.org/officeDocument/2006/relationships/customXml" Target="../ink/ink3172.xml"/><Relationship Id="rId101" Type="http://schemas.openxmlformats.org/officeDocument/2006/relationships/customXml" Target="../ink/ink3173.xml"/><Relationship Id="rId122" Type="http://schemas.openxmlformats.org/officeDocument/2006/relationships/image" Target="../media/image3166.png"/><Relationship Id="rId143" Type="http://schemas.openxmlformats.org/officeDocument/2006/relationships/customXml" Target="../ink/ink3194.xml"/><Relationship Id="rId148" Type="http://schemas.openxmlformats.org/officeDocument/2006/relationships/image" Target="../media/image3179.png"/><Relationship Id="rId164" Type="http://schemas.openxmlformats.org/officeDocument/2006/relationships/image" Target="../media/image3187.png"/><Relationship Id="rId169" Type="http://schemas.openxmlformats.org/officeDocument/2006/relationships/customXml" Target="../ink/ink3207.xml"/><Relationship Id="rId185" Type="http://schemas.openxmlformats.org/officeDocument/2006/relationships/customXml" Target="../ink/ink3215.xml"/><Relationship Id="rId4" Type="http://schemas.openxmlformats.org/officeDocument/2006/relationships/customXml" Target="../ink/ink3124.xml"/><Relationship Id="rId9" Type="http://schemas.openxmlformats.org/officeDocument/2006/relationships/image" Target="../media/image3111.png"/><Relationship Id="rId180" Type="http://schemas.openxmlformats.org/officeDocument/2006/relationships/image" Target="../media/image3195.png"/><Relationship Id="rId210" Type="http://schemas.openxmlformats.org/officeDocument/2006/relationships/customXml" Target="../ink/ink3228.xml"/><Relationship Id="rId26" Type="http://schemas.openxmlformats.org/officeDocument/2006/relationships/customXml" Target="../ink/ink3135.xml"/><Relationship Id="rId47" Type="http://schemas.openxmlformats.org/officeDocument/2006/relationships/image" Target="../media/image3129.png"/><Relationship Id="rId68" Type="http://schemas.openxmlformats.org/officeDocument/2006/relationships/image" Target="../media/image3139.png"/><Relationship Id="rId89" Type="http://schemas.openxmlformats.org/officeDocument/2006/relationships/customXml" Target="../ink/ink3167.xml"/><Relationship Id="rId112" Type="http://schemas.openxmlformats.org/officeDocument/2006/relationships/image" Target="../media/image3161.png"/><Relationship Id="rId133" Type="http://schemas.openxmlformats.org/officeDocument/2006/relationships/customXml" Target="../ink/ink3189.xml"/><Relationship Id="rId154" Type="http://schemas.openxmlformats.org/officeDocument/2006/relationships/image" Target="../media/image3182.png"/><Relationship Id="rId175" Type="http://schemas.openxmlformats.org/officeDocument/2006/relationships/customXml" Target="../ink/ink3210.xml"/><Relationship Id="rId196" Type="http://schemas.openxmlformats.org/officeDocument/2006/relationships/image" Target="../media/image3203.png"/><Relationship Id="rId200" Type="http://schemas.openxmlformats.org/officeDocument/2006/relationships/customXml" Target="../ink/ink3223.xml"/><Relationship Id="rId16" Type="http://schemas.openxmlformats.org/officeDocument/2006/relationships/customXml" Target="../ink/ink3130.xml"/><Relationship Id="rId37" Type="http://schemas.openxmlformats.org/officeDocument/2006/relationships/image" Target="../media/image3124.png"/><Relationship Id="rId58" Type="http://schemas.openxmlformats.org/officeDocument/2006/relationships/customXml" Target="../ink/ink3151.xml"/><Relationship Id="rId79" Type="http://schemas.openxmlformats.org/officeDocument/2006/relationships/customXml" Target="../ink/ink3162.xml"/><Relationship Id="rId102" Type="http://schemas.openxmlformats.org/officeDocument/2006/relationships/image" Target="../media/image3156.png"/><Relationship Id="rId123" Type="http://schemas.openxmlformats.org/officeDocument/2006/relationships/customXml" Target="../ink/ink3184.xml"/><Relationship Id="rId144" Type="http://schemas.openxmlformats.org/officeDocument/2006/relationships/image" Target="../media/image3177.png"/><Relationship Id="rId90" Type="http://schemas.openxmlformats.org/officeDocument/2006/relationships/image" Target="../media/image3150.png"/><Relationship Id="rId165" Type="http://schemas.openxmlformats.org/officeDocument/2006/relationships/customXml" Target="../ink/ink3205.xml"/><Relationship Id="rId186" Type="http://schemas.openxmlformats.org/officeDocument/2006/relationships/image" Target="../media/image3198.png"/><Relationship Id="rId211" Type="http://schemas.openxmlformats.org/officeDocument/2006/relationships/image" Target="../media/image3210.png"/><Relationship Id="rId27" Type="http://schemas.openxmlformats.org/officeDocument/2006/relationships/image" Target="../media/image3120.png"/><Relationship Id="rId48" Type="http://schemas.openxmlformats.org/officeDocument/2006/relationships/customXml" Target="../ink/ink3146.xml"/><Relationship Id="rId69" Type="http://schemas.openxmlformats.org/officeDocument/2006/relationships/customXml" Target="../ink/ink3157.xml"/><Relationship Id="rId113" Type="http://schemas.openxmlformats.org/officeDocument/2006/relationships/customXml" Target="../ink/ink3179.xml"/><Relationship Id="rId134" Type="http://schemas.openxmlformats.org/officeDocument/2006/relationships/image" Target="../media/image3172.png"/><Relationship Id="rId80" Type="http://schemas.openxmlformats.org/officeDocument/2006/relationships/image" Target="../media/image3145.png"/><Relationship Id="rId155" Type="http://schemas.openxmlformats.org/officeDocument/2006/relationships/customXml" Target="../ink/ink3200.xml"/><Relationship Id="rId176" Type="http://schemas.openxmlformats.org/officeDocument/2006/relationships/image" Target="../media/image3193.png"/><Relationship Id="rId197" Type="http://schemas.openxmlformats.org/officeDocument/2006/relationships/customXml" Target="../ink/ink3221.xml"/><Relationship Id="rId201" Type="http://schemas.openxmlformats.org/officeDocument/2006/relationships/image" Target="../media/image3205.png"/><Relationship Id="rId17" Type="http://schemas.openxmlformats.org/officeDocument/2006/relationships/image" Target="../media/image3115.png"/><Relationship Id="rId38" Type="http://schemas.openxmlformats.org/officeDocument/2006/relationships/customXml" Target="../ink/ink3141.xml"/><Relationship Id="rId59" Type="http://schemas.openxmlformats.org/officeDocument/2006/relationships/customXml" Target="../ink/ink3152.xml"/><Relationship Id="rId103" Type="http://schemas.openxmlformats.org/officeDocument/2006/relationships/customXml" Target="../ink/ink3174.xml"/><Relationship Id="rId124" Type="http://schemas.openxmlformats.org/officeDocument/2006/relationships/image" Target="../media/image3167.png"/><Relationship Id="rId70" Type="http://schemas.openxmlformats.org/officeDocument/2006/relationships/image" Target="../media/image3140.png"/><Relationship Id="rId91" Type="http://schemas.openxmlformats.org/officeDocument/2006/relationships/customXml" Target="../ink/ink3168.xml"/><Relationship Id="rId145" Type="http://schemas.openxmlformats.org/officeDocument/2006/relationships/customXml" Target="../ink/ink3195.xml"/><Relationship Id="rId166" Type="http://schemas.openxmlformats.org/officeDocument/2006/relationships/image" Target="../media/image3188.png"/><Relationship Id="rId187" Type="http://schemas.openxmlformats.org/officeDocument/2006/relationships/customXml" Target="../ink/ink3216.xml"/><Relationship Id="rId1" Type="http://schemas.openxmlformats.org/officeDocument/2006/relationships/slideLayout" Target="../slideLayouts/slideLayout1.xml"/><Relationship Id="rId212" Type="http://schemas.openxmlformats.org/officeDocument/2006/relationships/customXml" Target="../ink/ink3229.xml"/><Relationship Id="rId28" Type="http://schemas.openxmlformats.org/officeDocument/2006/relationships/customXml" Target="../ink/ink3136.xml"/><Relationship Id="rId49" Type="http://schemas.openxmlformats.org/officeDocument/2006/relationships/image" Target="../media/image3130.png"/><Relationship Id="rId114" Type="http://schemas.openxmlformats.org/officeDocument/2006/relationships/image" Target="../media/image3162.png"/><Relationship Id="rId60" Type="http://schemas.openxmlformats.org/officeDocument/2006/relationships/image" Target="../media/image3135.png"/><Relationship Id="rId81" Type="http://schemas.openxmlformats.org/officeDocument/2006/relationships/customXml" Target="../ink/ink3163.xml"/><Relationship Id="rId135" Type="http://schemas.openxmlformats.org/officeDocument/2006/relationships/customXml" Target="../ink/ink3190.xml"/><Relationship Id="rId156" Type="http://schemas.openxmlformats.org/officeDocument/2006/relationships/image" Target="../media/image3183.png"/><Relationship Id="rId177" Type="http://schemas.openxmlformats.org/officeDocument/2006/relationships/customXml" Target="../ink/ink3211.xml"/><Relationship Id="rId198" Type="http://schemas.openxmlformats.org/officeDocument/2006/relationships/image" Target="../media/image3204.png"/><Relationship Id="rId202" Type="http://schemas.openxmlformats.org/officeDocument/2006/relationships/customXml" Target="../ink/ink3224.xml"/><Relationship Id="rId18" Type="http://schemas.openxmlformats.org/officeDocument/2006/relationships/customXml" Target="../ink/ink3131.xml"/><Relationship Id="rId39" Type="http://schemas.openxmlformats.org/officeDocument/2006/relationships/image" Target="../media/image3125.png"/><Relationship Id="rId50" Type="http://schemas.openxmlformats.org/officeDocument/2006/relationships/customXml" Target="../ink/ink3147.xml"/><Relationship Id="rId104" Type="http://schemas.openxmlformats.org/officeDocument/2006/relationships/image" Target="../media/image3157.png"/><Relationship Id="rId125" Type="http://schemas.openxmlformats.org/officeDocument/2006/relationships/customXml" Target="../ink/ink3185.xml"/><Relationship Id="rId146" Type="http://schemas.openxmlformats.org/officeDocument/2006/relationships/image" Target="../media/image3178.png"/><Relationship Id="rId167" Type="http://schemas.openxmlformats.org/officeDocument/2006/relationships/customXml" Target="../ink/ink3206.xml"/><Relationship Id="rId188" Type="http://schemas.openxmlformats.org/officeDocument/2006/relationships/image" Target="../media/image3199.png"/><Relationship Id="rId71" Type="http://schemas.openxmlformats.org/officeDocument/2006/relationships/customXml" Target="../ink/ink3158.xml"/><Relationship Id="rId92" Type="http://schemas.openxmlformats.org/officeDocument/2006/relationships/image" Target="../media/image3151.png"/><Relationship Id="rId213" Type="http://schemas.openxmlformats.org/officeDocument/2006/relationships/image" Target="../media/image3211.png"/><Relationship Id="rId2" Type="http://schemas.openxmlformats.org/officeDocument/2006/relationships/customXml" Target="../ink/ink3123.xml"/><Relationship Id="rId29" Type="http://schemas.openxmlformats.org/officeDocument/2006/relationships/image" Target="../media/image3121.png"/><Relationship Id="rId40" Type="http://schemas.openxmlformats.org/officeDocument/2006/relationships/customXml" Target="../ink/ink3142.xml"/><Relationship Id="rId115" Type="http://schemas.openxmlformats.org/officeDocument/2006/relationships/customXml" Target="../ink/ink3180.xml"/><Relationship Id="rId136" Type="http://schemas.openxmlformats.org/officeDocument/2006/relationships/image" Target="../media/image3173.png"/><Relationship Id="rId157" Type="http://schemas.openxmlformats.org/officeDocument/2006/relationships/customXml" Target="../ink/ink3201.xml"/><Relationship Id="rId178" Type="http://schemas.openxmlformats.org/officeDocument/2006/relationships/image" Target="../media/image3194.png"/><Relationship Id="rId61" Type="http://schemas.openxmlformats.org/officeDocument/2006/relationships/customXml" Target="../ink/ink3153.xml"/><Relationship Id="rId82" Type="http://schemas.openxmlformats.org/officeDocument/2006/relationships/image" Target="../media/image3146.png"/><Relationship Id="rId199" Type="http://schemas.openxmlformats.org/officeDocument/2006/relationships/customXml" Target="../ink/ink3222.xml"/><Relationship Id="rId203" Type="http://schemas.openxmlformats.org/officeDocument/2006/relationships/image" Target="../media/image3206.png"/></Relationships>
</file>

<file path=ppt/slides/_rels/slide37.xml.rels><?xml version="1.0" encoding="UTF-8" standalone="yes"?>
<Relationships xmlns="http://schemas.openxmlformats.org/package/2006/relationships"><Relationship Id="rId117" Type="http://schemas.openxmlformats.org/officeDocument/2006/relationships/image" Target="../media/image3269.png"/><Relationship Id="rId21" Type="http://schemas.openxmlformats.org/officeDocument/2006/relationships/image" Target="../media/image3221.png"/><Relationship Id="rId42" Type="http://schemas.openxmlformats.org/officeDocument/2006/relationships/customXml" Target="../ink/ink3250.xml"/><Relationship Id="rId63" Type="http://schemas.openxmlformats.org/officeDocument/2006/relationships/image" Target="../media/image3242.png"/><Relationship Id="rId84" Type="http://schemas.openxmlformats.org/officeDocument/2006/relationships/customXml" Target="../ink/ink3271.xml"/><Relationship Id="rId138" Type="http://schemas.openxmlformats.org/officeDocument/2006/relationships/customXml" Target="../ink/ink3298.xml"/><Relationship Id="rId159" Type="http://schemas.openxmlformats.org/officeDocument/2006/relationships/image" Target="../media/image3289.png"/><Relationship Id="rId170" Type="http://schemas.openxmlformats.org/officeDocument/2006/relationships/customXml" Target="../ink/ink3314.xml"/><Relationship Id="rId107" Type="http://schemas.openxmlformats.org/officeDocument/2006/relationships/image" Target="../media/image3264.png"/><Relationship Id="rId11" Type="http://schemas.openxmlformats.org/officeDocument/2006/relationships/image" Target="../media/image3216.png"/><Relationship Id="rId32" Type="http://schemas.openxmlformats.org/officeDocument/2006/relationships/customXml" Target="../ink/ink3245.xml"/><Relationship Id="rId53" Type="http://schemas.openxmlformats.org/officeDocument/2006/relationships/image" Target="../media/image3237.png"/><Relationship Id="rId74" Type="http://schemas.openxmlformats.org/officeDocument/2006/relationships/customXml" Target="../ink/ink3266.xml"/><Relationship Id="rId128" Type="http://schemas.openxmlformats.org/officeDocument/2006/relationships/customXml" Target="../ink/ink3293.xml"/><Relationship Id="rId149" Type="http://schemas.openxmlformats.org/officeDocument/2006/relationships/image" Target="../media/image3284.png"/><Relationship Id="rId5" Type="http://schemas.openxmlformats.org/officeDocument/2006/relationships/image" Target="../media/image3213.png"/><Relationship Id="rId95" Type="http://schemas.openxmlformats.org/officeDocument/2006/relationships/image" Target="../media/image3258.png"/><Relationship Id="rId160" Type="http://schemas.openxmlformats.org/officeDocument/2006/relationships/customXml" Target="../ink/ink3309.xml"/><Relationship Id="rId181" Type="http://schemas.openxmlformats.org/officeDocument/2006/relationships/customXml" Target="../ink/ink3320.xml"/><Relationship Id="rId22" Type="http://schemas.openxmlformats.org/officeDocument/2006/relationships/customXml" Target="../ink/ink3240.xml"/><Relationship Id="rId43" Type="http://schemas.openxmlformats.org/officeDocument/2006/relationships/image" Target="../media/image3232.png"/><Relationship Id="rId64" Type="http://schemas.openxmlformats.org/officeDocument/2006/relationships/customXml" Target="../ink/ink3261.xml"/><Relationship Id="rId118" Type="http://schemas.openxmlformats.org/officeDocument/2006/relationships/customXml" Target="../ink/ink3288.xml"/><Relationship Id="rId139" Type="http://schemas.openxmlformats.org/officeDocument/2006/relationships/image" Target="../media/image3279.png"/><Relationship Id="rId85" Type="http://schemas.openxmlformats.org/officeDocument/2006/relationships/image" Target="../media/image3253.png"/><Relationship Id="rId150" Type="http://schemas.openxmlformats.org/officeDocument/2006/relationships/customXml" Target="../ink/ink3304.xml"/><Relationship Id="rId171" Type="http://schemas.openxmlformats.org/officeDocument/2006/relationships/image" Target="../media/image3295.png"/><Relationship Id="rId12" Type="http://schemas.openxmlformats.org/officeDocument/2006/relationships/customXml" Target="../ink/ink3235.xml"/><Relationship Id="rId33" Type="http://schemas.openxmlformats.org/officeDocument/2006/relationships/image" Target="../media/image3227.png"/><Relationship Id="rId108" Type="http://schemas.openxmlformats.org/officeDocument/2006/relationships/customXml" Target="../ink/ink3283.xml"/><Relationship Id="rId129" Type="http://schemas.openxmlformats.org/officeDocument/2006/relationships/image" Target="../media/image3275.png"/><Relationship Id="rId54" Type="http://schemas.openxmlformats.org/officeDocument/2006/relationships/customXml" Target="../ink/ink3256.xml"/><Relationship Id="rId75" Type="http://schemas.openxmlformats.org/officeDocument/2006/relationships/image" Target="../media/image3248.png"/><Relationship Id="rId96" Type="http://schemas.openxmlformats.org/officeDocument/2006/relationships/customXml" Target="../ink/ink3277.xml"/><Relationship Id="rId140" Type="http://schemas.openxmlformats.org/officeDocument/2006/relationships/customXml" Target="../ink/ink3299.xml"/><Relationship Id="rId161" Type="http://schemas.openxmlformats.org/officeDocument/2006/relationships/image" Target="../media/image3290.png"/><Relationship Id="rId182" Type="http://schemas.openxmlformats.org/officeDocument/2006/relationships/image" Target="../media/image3300.png"/><Relationship Id="rId6" Type="http://schemas.openxmlformats.org/officeDocument/2006/relationships/customXml" Target="../ink/ink3232.xml"/><Relationship Id="rId23" Type="http://schemas.openxmlformats.org/officeDocument/2006/relationships/image" Target="../media/image3222.png"/><Relationship Id="rId119" Type="http://schemas.openxmlformats.org/officeDocument/2006/relationships/image" Target="../media/image3270.png"/><Relationship Id="rId44" Type="http://schemas.openxmlformats.org/officeDocument/2006/relationships/customXml" Target="../ink/ink3251.xml"/><Relationship Id="rId60" Type="http://schemas.openxmlformats.org/officeDocument/2006/relationships/customXml" Target="../ink/ink3259.xml"/><Relationship Id="rId65" Type="http://schemas.openxmlformats.org/officeDocument/2006/relationships/image" Target="../media/image3243.png"/><Relationship Id="rId81" Type="http://schemas.openxmlformats.org/officeDocument/2006/relationships/image" Target="../media/image3251.png"/><Relationship Id="rId86" Type="http://schemas.openxmlformats.org/officeDocument/2006/relationships/customXml" Target="../ink/ink3272.xml"/><Relationship Id="rId130" Type="http://schemas.openxmlformats.org/officeDocument/2006/relationships/customXml" Target="../ink/ink3294.xml"/><Relationship Id="rId135" Type="http://schemas.openxmlformats.org/officeDocument/2006/relationships/image" Target="../media/image3278.png"/><Relationship Id="rId151" Type="http://schemas.openxmlformats.org/officeDocument/2006/relationships/image" Target="../media/image3285.png"/><Relationship Id="rId156" Type="http://schemas.openxmlformats.org/officeDocument/2006/relationships/customXml" Target="../ink/ink3307.xml"/><Relationship Id="rId177" Type="http://schemas.openxmlformats.org/officeDocument/2006/relationships/image" Target="../media/image3298.png"/><Relationship Id="rId172" Type="http://schemas.openxmlformats.org/officeDocument/2006/relationships/customXml" Target="../ink/ink3315.xml"/><Relationship Id="rId13" Type="http://schemas.openxmlformats.org/officeDocument/2006/relationships/image" Target="../media/image3217.png"/><Relationship Id="rId18" Type="http://schemas.openxmlformats.org/officeDocument/2006/relationships/customXml" Target="../ink/ink3238.xml"/><Relationship Id="rId39" Type="http://schemas.openxmlformats.org/officeDocument/2006/relationships/image" Target="../media/image3230.png"/><Relationship Id="rId109" Type="http://schemas.openxmlformats.org/officeDocument/2006/relationships/image" Target="../media/image3265.png"/><Relationship Id="rId34" Type="http://schemas.openxmlformats.org/officeDocument/2006/relationships/customXml" Target="../ink/ink3246.xml"/><Relationship Id="rId50" Type="http://schemas.openxmlformats.org/officeDocument/2006/relationships/customXml" Target="../ink/ink3254.xml"/><Relationship Id="rId55" Type="http://schemas.openxmlformats.org/officeDocument/2006/relationships/image" Target="../media/image3238.png"/><Relationship Id="rId76" Type="http://schemas.openxmlformats.org/officeDocument/2006/relationships/customXml" Target="../ink/ink3267.xml"/><Relationship Id="rId97" Type="http://schemas.openxmlformats.org/officeDocument/2006/relationships/image" Target="../media/image3259.png"/><Relationship Id="rId104" Type="http://schemas.openxmlformats.org/officeDocument/2006/relationships/customXml" Target="../ink/ink3281.xml"/><Relationship Id="rId120" Type="http://schemas.openxmlformats.org/officeDocument/2006/relationships/customXml" Target="../ink/ink3289.xml"/><Relationship Id="rId125" Type="http://schemas.openxmlformats.org/officeDocument/2006/relationships/image" Target="../media/image3273.png"/><Relationship Id="rId141" Type="http://schemas.openxmlformats.org/officeDocument/2006/relationships/image" Target="../media/image3280.png"/><Relationship Id="rId146" Type="http://schemas.openxmlformats.org/officeDocument/2006/relationships/customXml" Target="../ink/ink3302.xml"/><Relationship Id="rId167" Type="http://schemas.openxmlformats.org/officeDocument/2006/relationships/image" Target="../media/image3293.png"/><Relationship Id="rId7" Type="http://schemas.openxmlformats.org/officeDocument/2006/relationships/image" Target="../media/image3214.png"/><Relationship Id="rId71" Type="http://schemas.openxmlformats.org/officeDocument/2006/relationships/image" Target="../media/image3246.png"/><Relationship Id="rId92" Type="http://schemas.openxmlformats.org/officeDocument/2006/relationships/customXml" Target="../ink/ink3275.xml"/><Relationship Id="rId162" Type="http://schemas.openxmlformats.org/officeDocument/2006/relationships/customXml" Target="../ink/ink3310.xml"/><Relationship Id="rId2" Type="http://schemas.openxmlformats.org/officeDocument/2006/relationships/customXml" Target="../ink/ink3230.xml"/><Relationship Id="rId29" Type="http://schemas.openxmlformats.org/officeDocument/2006/relationships/image" Target="../media/image3225.png"/><Relationship Id="rId24" Type="http://schemas.openxmlformats.org/officeDocument/2006/relationships/customXml" Target="../ink/ink3241.xml"/><Relationship Id="rId40" Type="http://schemas.openxmlformats.org/officeDocument/2006/relationships/customXml" Target="../ink/ink3249.xml"/><Relationship Id="rId45" Type="http://schemas.openxmlformats.org/officeDocument/2006/relationships/image" Target="../media/image3233.png"/><Relationship Id="rId66" Type="http://schemas.openxmlformats.org/officeDocument/2006/relationships/customXml" Target="../ink/ink3262.xml"/><Relationship Id="rId87" Type="http://schemas.openxmlformats.org/officeDocument/2006/relationships/image" Target="../media/image3254.png"/><Relationship Id="rId110" Type="http://schemas.openxmlformats.org/officeDocument/2006/relationships/customXml" Target="../ink/ink3284.xml"/><Relationship Id="rId115" Type="http://schemas.openxmlformats.org/officeDocument/2006/relationships/image" Target="../media/image3268.png"/><Relationship Id="rId131" Type="http://schemas.openxmlformats.org/officeDocument/2006/relationships/image" Target="../media/image3276.png"/><Relationship Id="rId136" Type="http://schemas.openxmlformats.org/officeDocument/2006/relationships/customXml" Target="../ink/ink3297.xml"/><Relationship Id="rId157" Type="http://schemas.openxmlformats.org/officeDocument/2006/relationships/image" Target="../media/image3288.png"/><Relationship Id="rId178" Type="http://schemas.openxmlformats.org/officeDocument/2006/relationships/customXml" Target="../ink/ink3318.xml"/><Relationship Id="rId61" Type="http://schemas.openxmlformats.org/officeDocument/2006/relationships/image" Target="../media/image3241.png"/><Relationship Id="rId82" Type="http://schemas.openxmlformats.org/officeDocument/2006/relationships/customXml" Target="../ink/ink3270.xml"/><Relationship Id="rId152" Type="http://schemas.openxmlformats.org/officeDocument/2006/relationships/customXml" Target="../ink/ink3305.xml"/><Relationship Id="rId173" Type="http://schemas.openxmlformats.org/officeDocument/2006/relationships/image" Target="../media/image3296.png"/><Relationship Id="rId19" Type="http://schemas.openxmlformats.org/officeDocument/2006/relationships/image" Target="../media/image3220.png"/><Relationship Id="rId14" Type="http://schemas.openxmlformats.org/officeDocument/2006/relationships/customXml" Target="../ink/ink3236.xml"/><Relationship Id="rId30" Type="http://schemas.openxmlformats.org/officeDocument/2006/relationships/customXml" Target="../ink/ink3244.xml"/><Relationship Id="rId35" Type="http://schemas.openxmlformats.org/officeDocument/2006/relationships/image" Target="../media/image3228.png"/><Relationship Id="rId56" Type="http://schemas.openxmlformats.org/officeDocument/2006/relationships/customXml" Target="../ink/ink3257.xml"/><Relationship Id="rId77" Type="http://schemas.openxmlformats.org/officeDocument/2006/relationships/image" Target="../media/image3249.png"/><Relationship Id="rId100" Type="http://schemas.openxmlformats.org/officeDocument/2006/relationships/customXml" Target="../ink/ink3279.xml"/><Relationship Id="rId105" Type="http://schemas.openxmlformats.org/officeDocument/2006/relationships/image" Target="../media/image3263.png"/><Relationship Id="rId126" Type="http://schemas.openxmlformats.org/officeDocument/2006/relationships/customXml" Target="../ink/ink3292.xml"/><Relationship Id="rId147" Type="http://schemas.openxmlformats.org/officeDocument/2006/relationships/image" Target="../media/image3283.png"/><Relationship Id="rId168" Type="http://schemas.openxmlformats.org/officeDocument/2006/relationships/customXml" Target="../ink/ink3313.xml"/><Relationship Id="rId8" Type="http://schemas.openxmlformats.org/officeDocument/2006/relationships/customXml" Target="../ink/ink3233.xml"/><Relationship Id="rId51" Type="http://schemas.openxmlformats.org/officeDocument/2006/relationships/image" Target="../media/image3236.png"/><Relationship Id="rId72" Type="http://schemas.openxmlformats.org/officeDocument/2006/relationships/customXml" Target="../ink/ink3265.xml"/><Relationship Id="rId93" Type="http://schemas.openxmlformats.org/officeDocument/2006/relationships/image" Target="../media/image3257.png"/><Relationship Id="rId98" Type="http://schemas.openxmlformats.org/officeDocument/2006/relationships/customXml" Target="../ink/ink3278.xml"/><Relationship Id="rId121" Type="http://schemas.openxmlformats.org/officeDocument/2006/relationships/image" Target="../media/image3271.png"/><Relationship Id="rId142" Type="http://schemas.openxmlformats.org/officeDocument/2006/relationships/customXml" Target="../ink/ink3300.xml"/><Relationship Id="rId163" Type="http://schemas.openxmlformats.org/officeDocument/2006/relationships/image" Target="../media/image3291.png"/><Relationship Id="rId3" Type="http://schemas.openxmlformats.org/officeDocument/2006/relationships/image" Target="../media/image3212.png"/><Relationship Id="rId25" Type="http://schemas.openxmlformats.org/officeDocument/2006/relationships/image" Target="../media/image3223.png"/><Relationship Id="rId46" Type="http://schemas.openxmlformats.org/officeDocument/2006/relationships/customXml" Target="../ink/ink3252.xml"/><Relationship Id="rId67" Type="http://schemas.openxmlformats.org/officeDocument/2006/relationships/image" Target="../media/image3244.png"/><Relationship Id="rId116" Type="http://schemas.openxmlformats.org/officeDocument/2006/relationships/customXml" Target="../ink/ink3287.xml"/><Relationship Id="rId137" Type="http://schemas.openxmlformats.org/officeDocument/2006/relationships/image" Target="../media/image271.png"/><Relationship Id="rId158" Type="http://schemas.openxmlformats.org/officeDocument/2006/relationships/customXml" Target="../ink/ink3308.xml"/><Relationship Id="rId20" Type="http://schemas.openxmlformats.org/officeDocument/2006/relationships/customXml" Target="../ink/ink3239.xml"/><Relationship Id="rId41" Type="http://schemas.openxmlformats.org/officeDocument/2006/relationships/image" Target="../media/image3231.png"/><Relationship Id="rId62" Type="http://schemas.openxmlformats.org/officeDocument/2006/relationships/customXml" Target="../ink/ink3260.xml"/><Relationship Id="rId83" Type="http://schemas.openxmlformats.org/officeDocument/2006/relationships/image" Target="../media/image3252.png"/><Relationship Id="rId88" Type="http://schemas.openxmlformats.org/officeDocument/2006/relationships/customXml" Target="../ink/ink3273.xml"/><Relationship Id="rId111" Type="http://schemas.openxmlformats.org/officeDocument/2006/relationships/image" Target="../media/image3266.png"/><Relationship Id="rId132" Type="http://schemas.openxmlformats.org/officeDocument/2006/relationships/customXml" Target="../ink/ink3295.xml"/><Relationship Id="rId153" Type="http://schemas.openxmlformats.org/officeDocument/2006/relationships/image" Target="../media/image3286.png"/><Relationship Id="rId174" Type="http://schemas.openxmlformats.org/officeDocument/2006/relationships/customXml" Target="../ink/ink3316.xml"/><Relationship Id="rId179" Type="http://schemas.openxmlformats.org/officeDocument/2006/relationships/customXml" Target="../ink/ink3319.xml"/><Relationship Id="rId15" Type="http://schemas.openxmlformats.org/officeDocument/2006/relationships/image" Target="../media/image3218.png"/><Relationship Id="rId36" Type="http://schemas.openxmlformats.org/officeDocument/2006/relationships/customXml" Target="../ink/ink3247.xml"/><Relationship Id="rId57" Type="http://schemas.openxmlformats.org/officeDocument/2006/relationships/image" Target="../media/image3239.png"/><Relationship Id="rId106" Type="http://schemas.openxmlformats.org/officeDocument/2006/relationships/customXml" Target="../ink/ink3282.xml"/><Relationship Id="rId127" Type="http://schemas.openxmlformats.org/officeDocument/2006/relationships/image" Target="../media/image3274.png"/><Relationship Id="rId10" Type="http://schemas.openxmlformats.org/officeDocument/2006/relationships/customXml" Target="../ink/ink3234.xml"/><Relationship Id="rId31" Type="http://schemas.openxmlformats.org/officeDocument/2006/relationships/image" Target="../media/image3226.png"/><Relationship Id="rId52" Type="http://schemas.openxmlformats.org/officeDocument/2006/relationships/customXml" Target="../ink/ink3255.xml"/><Relationship Id="rId73" Type="http://schemas.openxmlformats.org/officeDocument/2006/relationships/image" Target="../media/image3247.png"/><Relationship Id="rId78" Type="http://schemas.openxmlformats.org/officeDocument/2006/relationships/customXml" Target="../ink/ink3268.xml"/><Relationship Id="rId94" Type="http://schemas.openxmlformats.org/officeDocument/2006/relationships/customXml" Target="../ink/ink3276.xml"/><Relationship Id="rId99" Type="http://schemas.openxmlformats.org/officeDocument/2006/relationships/image" Target="../media/image3260.png"/><Relationship Id="rId101" Type="http://schemas.openxmlformats.org/officeDocument/2006/relationships/image" Target="../media/image3261.png"/><Relationship Id="rId122" Type="http://schemas.openxmlformats.org/officeDocument/2006/relationships/customXml" Target="../ink/ink3290.xml"/><Relationship Id="rId143" Type="http://schemas.openxmlformats.org/officeDocument/2006/relationships/image" Target="../media/image3281.png"/><Relationship Id="rId148" Type="http://schemas.openxmlformats.org/officeDocument/2006/relationships/customXml" Target="../ink/ink3303.xml"/><Relationship Id="rId164" Type="http://schemas.openxmlformats.org/officeDocument/2006/relationships/customXml" Target="../ink/ink3311.xml"/><Relationship Id="rId169" Type="http://schemas.openxmlformats.org/officeDocument/2006/relationships/image" Target="../media/image3294.png"/><Relationship Id="rId4" Type="http://schemas.openxmlformats.org/officeDocument/2006/relationships/customXml" Target="../ink/ink3231.xml"/><Relationship Id="rId9" Type="http://schemas.openxmlformats.org/officeDocument/2006/relationships/image" Target="../media/image3215.png"/><Relationship Id="rId180" Type="http://schemas.openxmlformats.org/officeDocument/2006/relationships/image" Target="../media/image3299.png"/><Relationship Id="rId26" Type="http://schemas.openxmlformats.org/officeDocument/2006/relationships/customXml" Target="../ink/ink3242.xml"/><Relationship Id="rId47" Type="http://schemas.openxmlformats.org/officeDocument/2006/relationships/image" Target="../media/image3234.png"/><Relationship Id="rId68" Type="http://schemas.openxmlformats.org/officeDocument/2006/relationships/customXml" Target="../ink/ink3263.xml"/><Relationship Id="rId89" Type="http://schemas.openxmlformats.org/officeDocument/2006/relationships/image" Target="../media/image3255.png"/><Relationship Id="rId112" Type="http://schemas.openxmlformats.org/officeDocument/2006/relationships/customXml" Target="../ink/ink3285.xml"/><Relationship Id="rId133" Type="http://schemas.openxmlformats.org/officeDocument/2006/relationships/image" Target="../media/image3277.png"/><Relationship Id="rId154" Type="http://schemas.openxmlformats.org/officeDocument/2006/relationships/customXml" Target="../ink/ink3306.xml"/><Relationship Id="rId175" Type="http://schemas.openxmlformats.org/officeDocument/2006/relationships/image" Target="../media/image3297.png"/><Relationship Id="rId16" Type="http://schemas.openxmlformats.org/officeDocument/2006/relationships/customXml" Target="../ink/ink3237.xml"/><Relationship Id="rId37" Type="http://schemas.openxmlformats.org/officeDocument/2006/relationships/image" Target="../media/image3229.png"/><Relationship Id="rId58" Type="http://schemas.openxmlformats.org/officeDocument/2006/relationships/customXml" Target="../ink/ink3258.xml"/><Relationship Id="rId79" Type="http://schemas.openxmlformats.org/officeDocument/2006/relationships/image" Target="../media/image3250.png"/><Relationship Id="rId102" Type="http://schemas.openxmlformats.org/officeDocument/2006/relationships/customXml" Target="../ink/ink3280.xml"/><Relationship Id="rId123" Type="http://schemas.openxmlformats.org/officeDocument/2006/relationships/image" Target="../media/image3272.png"/><Relationship Id="rId144" Type="http://schemas.openxmlformats.org/officeDocument/2006/relationships/customXml" Target="../ink/ink3301.xml"/><Relationship Id="rId90" Type="http://schemas.openxmlformats.org/officeDocument/2006/relationships/customXml" Target="../ink/ink3274.xml"/><Relationship Id="rId165" Type="http://schemas.openxmlformats.org/officeDocument/2006/relationships/image" Target="../media/image3292.png"/><Relationship Id="rId27" Type="http://schemas.openxmlformats.org/officeDocument/2006/relationships/image" Target="../media/image3224.png"/><Relationship Id="rId48" Type="http://schemas.openxmlformats.org/officeDocument/2006/relationships/customXml" Target="../ink/ink3253.xml"/><Relationship Id="rId69" Type="http://schemas.openxmlformats.org/officeDocument/2006/relationships/image" Target="../media/image3245.png"/><Relationship Id="rId113" Type="http://schemas.openxmlformats.org/officeDocument/2006/relationships/image" Target="../media/image3267.png"/><Relationship Id="rId134" Type="http://schemas.openxmlformats.org/officeDocument/2006/relationships/customXml" Target="../ink/ink3296.xml"/><Relationship Id="rId80" Type="http://schemas.openxmlformats.org/officeDocument/2006/relationships/customXml" Target="../ink/ink3269.xml"/><Relationship Id="rId155" Type="http://schemas.openxmlformats.org/officeDocument/2006/relationships/image" Target="../media/image3287.png"/><Relationship Id="rId176" Type="http://schemas.openxmlformats.org/officeDocument/2006/relationships/customXml" Target="../ink/ink3317.xml"/><Relationship Id="rId17" Type="http://schemas.openxmlformats.org/officeDocument/2006/relationships/image" Target="../media/image3219.png"/><Relationship Id="rId38" Type="http://schemas.openxmlformats.org/officeDocument/2006/relationships/customXml" Target="../ink/ink3248.xml"/><Relationship Id="rId59" Type="http://schemas.openxmlformats.org/officeDocument/2006/relationships/image" Target="../media/image3240.png"/><Relationship Id="rId103" Type="http://schemas.openxmlformats.org/officeDocument/2006/relationships/image" Target="../media/image3262.png"/><Relationship Id="rId124" Type="http://schemas.openxmlformats.org/officeDocument/2006/relationships/customXml" Target="../ink/ink3291.xml"/><Relationship Id="rId70" Type="http://schemas.openxmlformats.org/officeDocument/2006/relationships/customXml" Target="../ink/ink3264.xml"/><Relationship Id="rId91" Type="http://schemas.openxmlformats.org/officeDocument/2006/relationships/image" Target="../media/image3256.png"/><Relationship Id="rId145" Type="http://schemas.openxmlformats.org/officeDocument/2006/relationships/image" Target="../media/image3282.png"/><Relationship Id="rId166" Type="http://schemas.openxmlformats.org/officeDocument/2006/relationships/customXml" Target="../ink/ink3312.xml"/><Relationship Id="rId1" Type="http://schemas.openxmlformats.org/officeDocument/2006/relationships/slideLayout" Target="../slideLayouts/slideLayout1.xml"/><Relationship Id="rId28" Type="http://schemas.openxmlformats.org/officeDocument/2006/relationships/customXml" Target="../ink/ink3243.xml"/><Relationship Id="rId49" Type="http://schemas.openxmlformats.org/officeDocument/2006/relationships/image" Target="../media/image3235.png"/><Relationship Id="rId114" Type="http://schemas.openxmlformats.org/officeDocument/2006/relationships/customXml" Target="../ink/ink3286.xml"/></Relationships>
</file>

<file path=ppt/slides/_rels/slide38.xml.rels><?xml version="1.0" encoding="UTF-8" standalone="yes"?>
<Relationships xmlns="http://schemas.openxmlformats.org/package/2006/relationships"><Relationship Id="rId117" Type="http://schemas.openxmlformats.org/officeDocument/2006/relationships/image" Target="../media/image3358.png"/><Relationship Id="rId299" Type="http://schemas.openxmlformats.org/officeDocument/2006/relationships/image" Target="../media/image3448.png"/><Relationship Id="rId21" Type="http://schemas.openxmlformats.org/officeDocument/2006/relationships/image" Target="../media/image3310.png"/><Relationship Id="rId63" Type="http://schemas.openxmlformats.org/officeDocument/2006/relationships/image" Target="../media/image3331.png"/><Relationship Id="rId159" Type="http://schemas.openxmlformats.org/officeDocument/2006/relationships/image" Target="../media/image271.png"/><Relationship Id="rId324" Type="http://schemas.openxmlformats.org/officeDocument/2006/relationships/customXml" Target="../ink/ink3482.xml"/><Relationship Id="rId366" Type="http://schemas.openxmlformats.org/officeDocument/2006/relationships/customXml" Target="../ink/ink3503.xml"/><Relationship Id="rId170" Type="http://schemas.openxmlformats.org/officeDocument/2006/relationships/customXml" Target="../ink/ink3405.xml"/><Relationship Id="rId226" Type="http://schemas.openxmlformats.org/officeDocument/2006/relationships/customXml" Target="../ink/ink3433.xml"/><Relationship Id="rId268" Type="http://schemas.openxmlformats.org/officeDocument/2006/relationships/customXml" Target="../ink/ink3454.xml"/><Relationship Id="rId32" Type="http://schemas.openxmlformats.org/officeDocument/2006/relationships/customXml" Target="../ink/ink3336.xml"/><Relationship Id="rId74" Type="http://schemas.openxmlformats.org/officeDocument/2006/relationships/customXml" Target="../ink/ink3357.xml"/><Relationship Id="rId128" Type="http://schemas.openxmlformats.org/officeDocument/2006/relationships/customXml" Target="../ink/ink3384.xml"/><Relationship Id="rId335" Type="http://schemas.openxmlformats.org/officeDocument/2006/relationships/image" Target="../media/image3466.png"/><Relationship Id="rId377" Type="http://schemas.openxmlformats.org/officeDocument/2006/relationships/image" Target="../media/image3487.png"/><Relationship Id="rId5" Type="http://schemas.openxmlformats.org/officeDocument/2006/relationships/image" Target="../media/image3302.png"/><Relationship Id="rId181" Type="http://schemas.openxmlformats.org/officeDocument/2006/relationships/image" Target="../media/image3389.png"/><Relationship Id="rId237" Type="http://schemas.openxmlformats.org/officeDocument/2006/relationships/image" Target="../media/image3417.png"/><Relationship Id="rId279" Type="http://schemas.openxmlformats.org/officeDocument/2006/relationships/image" Target="../media/image3438.png"/><Relationship Id="rId43" Type="http://schemas.openxmlformats.org/officeDocument/2006/relationships/image" Target="../media/image3321.png"/><Relationship Id="rId139" Type="http://schemas.openxmlformats.org/officeDocument/2006/relationships/image" Target="../media/image3369.png"/><Relationship Id="rId290" Type="http://schemas.openxmlformats.org/officeDocument/2006/relationships/customXml" Target="../ink/ink3465.xml"/><Relationship Id="rId304" Type="http://schemas.openxmlformats.org/officeDocument/2006/relationships/customXml" Target="../ink/ink3472.xml"/><Relationship Id="rId346" Type="http://schemas.openxmlformats.org/officeDocument/2006/relationships/customXml" Target="../ink/ink3493.xml"/><Relationship Id="rId388" Type="http://schemas.openxmlformats.org/officeDocument/2006/relationships/customXml" Target="../ink/ink3514.xml"/><Relationship Id="rId85" Type="http://schemas.openxmlformats.org/officeDocument/2006/relationships/image" Target="../media/image3342.png"/><Relationship Id="rId150" Type="http://schemas.openxmlformats.org/officeDocument/2006/relationships/customXml" Target="../ink/ink3395.xml"/><Relationship Id="rId192" Type="http://schemas.openxmlformats.org/officeDocument/2006/relationships/customXml" Target="../ink/ink3416.xml"/><Relationship Id="rId206" Type="http://schemas.openxmlformats.org/officeDocument/2006/relationships/customXml" Target="../ink/ink3423.xml"/><Relationship Id="rId248" Type="http://schemas.openxmlformats.org/officeDocument/2006/relationships/customXml" Target="../ink/ink3444.xml"/><Relationship Id="rId12" Type="http://schemas.openxmlformats.org/officeDocument/2006/relationships/customXml" Target="../ink/ink3326.xml"/><Relationship Id="rId108" Type="http://schemas.openxmlformats.org/officeDocument/2006/relationships/customXml" Target="../ink/ink3374.xml"/><Relationship Id="rId315" Type="http://schemas.openxmlformats.org/officeDocument/2006/relationships/image" Target="../media/image3456.png"/><Relationship Id="rId357" Type="http://schemas.openxmlformats.org/officeDocument/2006/relationships/image" Target="../media/image3477.png"/><Relationship Id="rId54" Type="http://schemas.openxmlformats.org/officeDocument/2006/relationships/customXml" Target="../ink/ink3347.xml"/><Relationship Id="rId96" Type="http://schemas.openxmlformats.org/officeDocument/2006/relationships/customXml" Target="../ink/ink3368.xml"/><Relationship Id="rId161" Type="http://schemas.openxmlformats.org/officeDocument/2006/relationships/image" Target="../media/image3379.png"/><Relationship Id="rId217" Type="http://schemas.openxmlformats.org/officeDocument/2006/relationships/image" Target="../media/image3407.png"/><Relationship Id="rId259" Type="http://schemas.openxmlformats.org/officeDocument/2006/relationships/image" Target="../media/image3428.png"/><Relationship Id="rId23" Type="http://schemas.openxmlformats.org/officeDocument/2006/relationships/image" Target="../media/image3311.png"/><Relationship Id="rId119" Type="http://schemas.openxmlformats.org/officeDocument/2006/relationships/image" Target="../media/image3359.png"/><Relationship Id="rId270" Type="http://schemas.openxmlformats.org/officeDocument/2006/relationships/customXml" Target="../ink/ink3455.xml"/><Relationship Id="rId326" Type="http://schemas.openxmlformats.org/officeDocument/2006/relationships/customXml" Target="../ink/ink3483.xml"/><Relationship Id="rId65" Type="http://schemas.openxmlformats.org/officeDocument/2006/relationships/image" Target="../media/image3332.png"/><Relationship Id="rId130" Type="http://schemas.openxmlformats.org/officeDocument/2006/relationships/customXml" Target="../ink/ink3385.xml"/><Relationship Id="rId368" Type="http://schemas.openxmlformats.org/officeDocument/2006/relationships/customXml" Target="../ink/ink3504.xml"/><Relationship Id="rId172" Type="http://schemas.openxmlformats.org/officeDocument/2006/relationships/customXml" Target="../ink/ink3406.xml"/><Relationship Id="rId228" Type="http://schemas.openxmlformats.org/officeDocument/2006/relationships/customXml" Target="../ink/ink3434.xml"/><Relationship Id="rId281" Type="http://schemas.openxmlformats.org/officeDocument/2006/relationships/image" Target="../media/image3439.png"/><Relationship Id="rId337" Type="http://schemas.openxmlformats.org/officeDocument/2006/relationships/image" Target="../media/image3467.png"/><Relationship Id="rId34" Type="http://schemas.openxmlformats.org/officeDocument/2006/relationships/customXml" Target="../ink/ink3337.xml"/><Relationship Id="rId76" Type="http://schemas.openxmlformats.org/officeDocument/2006/relationships/customXml" Target="../ink/ink3358.xml"/><Relationship Id="rId141" Type="http://schemas.openxmlformats.org/officeDocument/2006/relationships/image" Target="../media/image3370.png"/><Relationship Id="rId379" Type="http://schemas.openxmlformats.org/officeDocument/2006/relationships/image" Target="../media/image3488.png"/><Relationship Id="rId7" Type="http://schemas.openxmlformats.org/officeDocument/2006/relationships/image" Target="../media/image3303.png"/><Relationship Id="rId183" Type="http://schemas.openxmlformats.org/officeDocument/2006/relationships/image" Target="../media/image3390.png"/><Relationship Id="rId239" Type="http://schemas.openxmlformats.org/officeDocument/2006/relationships/image" Target="../media/image3418.png"/><Relationship Id="rId390" Type="http://schemas.openxmlformats.org/officeDocument/2006/relationships/customXml" Target="../ink/ink3515.xml"/><Relationship Id="rId250" Type="http://schemas.openxmlformats.org/officeDocument/2006/relationships/customXml" Target="../ink/ink3445.xml"/><Relationship Id="rId292" Type="http://schemas.openxmlformats.org/officeDocument/2006/relationships/customXml" Target="../ink/ink3466.xml"/><Relationship Id="rId306" Type="http://schemas.openxmlformats.org/officeDocument/2006/relationships/customXml" Target="../ink/ink3473.xml"/><Relationship Id="rId45" Type="http://schemas.openxmlformats.org/officeDocument/2006/relationships/image" Target="../media/image3322.png"/><Relationship Id="rId87" Type="http://schemas.openxmlformats.org/officeDocument/2006/relationships/image" Target="../media/image3343.png"/><Relationship Id="rId110" Type="http://schemas.openxmlformats.org/officeDocument/2006/relationships/customXml" Target="../ink/ink3375.xml"/><Relationship Id="rId348" Type="http://schemas.openxmlformats.org/officeDocument/2006/relationships/customXml" Target="../ink/ink3494.xml"/><Relationship Id="rId152" Type="http://schemas.openxmlformats.org/officeDocument/2006/relationships/customXml" Target="../ink/ink3396.xml"/><Relationship Id="rId194" Type="http://schemas.openxmlformats.org/officeDocument/2006/relationships/customXml" Target="../ink/ink3417.xml"/><Relationship Id="rId208" Type="http://schemas.openxmlformats.org/officeDocument/2006/relationships/customXml" Target="../ink/ink3424.xml"/><Relationship Id="rId261" Type="http://schemas.openxmlformats.org/officeDocument/2006/relationships/image" Target="../media/image3429.png"/><Relationship Id="rId14" Type="http://schemas.openxmlformats.org/officeDocument/2006/relationships/customXml" Target="../ink/ink3327.xml"/><Relationship Id="rId56" Type="http://schemas.openxmlformats.org/officeDocument/2006/relationships/customXml" Target="../ink/ink3348.xml"/><Relationship Id="rId317" Type="http://schemas.openxmlformats.org/officeDocument/2006/relationships/image" Target="../media/image3457.png"/><Relationship Id="rId359" Type="http://schemas.openxmlformats.org/officeDocument/2006/relationships/image" Target="../media/image3478.png"/><Relationship Id="rId98" Type="http://schemas.openxmlformats.org/officeDocument/2006/relationships/customXml" Target="../ink/ink3369.xml"/><Relationship Id="rId121" Type="http://schemas.openxmlformats.org/officeDocument/2006/relationships/image" Target="../media/image3360.png"/><Relationship Id="rId163" Type="http://schemas.openxmlformats.org/officeDocument/2006/relationships/image" Target="../media/image3380.png"/><Relationship Id="rId219" Type="http://schemas.openxmlformats.org/officeDocument/2006/relationships/image" Target="../media/image3408.png"/><Relationship Id="rId370" Type="http://schemas.openxmlformats.org/officeDocument/2006/relationships/customXml" Target="../ink/ink3505.xml"/><Relationship Id="rId230" Type="http://schemas.openxmlformats.org/officeDocument/2006/relationships/customXml" Target="../ink/ink3435.xml"/><Relationship Id="rId25" Type="http://schemas.openxmlformats.org/officeDocument/2006/relationships/image" Target="../media/image3312.png"/><Relationship Id="rId67" Type="http://schemas.openxmlformats.org/officeDocument/2006/relationships/image" Target="../media/image3333.png"/><Relationship Id="rId272" Type="http://schemas.openxmlformats.org/officeDocument/2006/relationships/customXml" Target="../ink/ink3456.xml"/><Relationship Id="rId328" Type="http://schemas.openxmlformats.org/officeDocument/2006/relationships/customXml" Target="../ink/ink3484.xml"/><Relationship Id="rId132" Type="http://schemas.openxmlformats.org/officeDocument/2006/relationships/customXml" Target="../ink/ink3386.xml"/><Relationship Id="rId174" Type="http://schemas.openxmlformats.org/officeDocument/2006/relationships/customXml" Target="../ink/ink3407.xml"/><Relationship Id="rId381" Type="http://schemas.openxmlformats.org/officeDocument/2006/relationships/image" Target="../media/image3489.png"/><Relationship Id="rId241" Type="http://schemas.openxmlformats.org/officeDocument/2006/relationships/image" Target="../media/image3419.png"/><Relationship Id="rId36" Type="http://schemas.openxmlformats.org/officeDocument/2006/relationships/customXml" Target="../ink/ink3338.xml"/><Relationship Id="rId283" Type="http://schemas.openxmlformats.org/officeDocument/2006/relationships/image" Target="../media/image3440.png"/><Relationship Id="rId339" Type="http://schemas.openxmlformats.org/officeDocument/2006/relationships/image" Target="../media/image3468.png"/><Relationship Id="rId78" Type="http://schemas.openxmlformats.org/officeDocument/2006/relationships/customXml" Target="../ink/ink3359.xml"/><Relationship Id="rId101" Type="http://schemas.openxmlformats.org/officeDocument/2006/relationships/image" Target="../media/image3350.png"/><Relationship Id="rId143" Type="http://schemas.openxmlformats.org/officeDocument/2006/relationships/image" Target="../media/image3371.png"/><Relationship Id="rId185" Type="http://schemas.openxmlformats.org/officeDocument/2006/relationships/image" Target="../media/image3391.png"/><Relationship Id="rId350" Type="http://schemas.openxmlformats.org/officeDocument/2006/relationships/customXml" Target="../ink/ink3495.xml"/><Relationship Id="rId9" Type="http://schemas.openxmlformats.org/officeDocument/2006/relationships/image" Target="../media/image3304.png"/><Relationship Id="rId210" Type="http://schemas.openxmlformats.org/officeDocument/2006/relationships/customXml" Target="../ink/ink3425.xml"/><Relationship Id="rId252" Type="http://schemas.openxmlformats.org/officeDocument/2006/relationships/customXml" Target="../ink/ink3446.xml"/><Relationship Id="rId294" Type="http://schemas.openxmlformats.org/officeDocument/2006/relationships/customXml" Target="../ink/ink3467.xml"/><Relationship Id="rId308" Type="http://schemas.openxmlformats.org/officeDocument/2006/relationships/customXml" Target="../ink/ink3474.xml"/><Relationship Id="rId47" Type="http://schemas.openxmlformats.org/officeDocument/2006/relationships/image" Target="../media/image3323.png"/><Relationship Id="rId89" Type="http://schemas.openxmlformats.org/officeDocument/2006/relationships/image" Target="../media/image3344.png"/><Relationship Id="rId112" Type="http://schemas.openxmlformats.org/officeDocument/2006/relationships/customXml" Target="../ink/ink3376.xml"/><Relationship Id="rId154" Type="http://schemas.openxmlformats.org/officeDocument/2006/relationships/customXml" Target="../ink/ink3397.xml"/><Relationship Id="rId361" Type="http://schemas.openxmlformats.org/officeDocument/2006/relationships/image" Target="../media/image3479.png"/><Relationship Id="rId196" Type="http://schemas.openxmlformats.org/officeDocument/2006/relationships/customXml" Target="../ink/ink3418.xml"/><Relationship Id="rId200" Type="http://schemas.openxmlformats.org/officeDocument/2006/relationships/customXml" Target="../ink/ink3420.xml"/><Relationship Id="rId382" Type="http://schemas.openxmlformats.org/officeDocument/2006/relationships/customXml" Target="../ink/ink3511.xml"/><Relationship Id="rId16" Type="http://schemas.openxmlformats.org/officeDocument/2006/relationships/customXml" Target="../ink/ink3328.xml"/><Relationship Id="rId221" Type="http://schemas.openxmlformats.org/officeDocument/2006/relationships/image" Target="../media/image3409.png"/><Relationship Id="rId242" Type="http://schemas.openxmlformats.org/officeDocument/2006/relationships/customXml" Target="../ink/ink3441.xml"/><Relationship Id="rId263" Type="http://schemas.openxmlformats.org/officeDocument/2006/relationships/image" Target="../media/image3430.png"/><Relationship Id="rId284" Type="http://schemas.openxmlformats.org/officeDocument/2006/relationships/customXml" Target="../ink/ink3462.xml"/><Relationship Id="rId319" Type="http://schemas.openxmlformats.org/officeDocument/2006/relationships/image" Target="../media/image3458.png"/><Relationship Id="rId37" Type="http://schemas.openxmlformats.org/officeDocument/2006/relationships/image" Target="../media/image3318.png"/><Relationship Id="rId58" Type="http://schemas.openxmlformats.org/officeDocument/2006/relationships/customXml" Target="../ink/ink3349.xml"/><Relationship Id="rId79" Type="http://schemas.openxmlformats.org/officeDocument/2006/relationships/image" Target="../media/image3339.png"/><Relationship Id="rId102" Type="http://schemas.openxmlformats.org/officeDocument/2006/relationships/customXml" Target="../ink/ink3371.xml"/><Relationship Id="rId123" Type="http://schemas.openxmlformats.org/officeDocument/2006/relationships/image" Target="../media/image3361.png"/><Relationship Id="rId144" Type="http://schemas.openxmlformats.org/officeDocument/2006/relationships/customXml" Target="../ink/ink3392.xml"/><Relationship Id="rId330" Type="http://schemas.openxmlformats.org/officeDocument/2006/relationships/customXml" Target="../ink/ink3485.xml"/><Relationship Id="rId90" Type="http://schemas.openxmlformats.org/officeDocument/2006/relationships/customXml" Target="../ink/ink3365.xml"/><Relationship Id="rId165" Type="http://schemas.openxmlformats.org/officeDocument/2006/relationships/image" Target="../media/image3381.png"/><Relationship Id="rId186" Type="http://schemas.openxmlformats.org/officeDocument/2006/relationships/customXml" Target="../ink/ink3413.xml"/><Relationship Id="rId351" Type="http://schemas.openxmlformats.org/officeDocument/2006/relationships/image" Target="../media/image3474.png"/><Relationship Id="rId372" Type="http://schemas.openxmlformats.org/officeDocument/2006/relationships/customXml" Target="../ink/ink3506.xml"/><Relationship Id="rId211" Type="http://schemas.openxmlformats.org/officeDocument/2006/relationships/image" Target="../media/image3404.png"/><Relationship Id="rId232" Type="http://schemas.openxmlformats.org/officeDocument/2006/relationships/customXml" Target="../ink/ink3436.xml"/><Relationship Id="rId253" Type="http://schemas.openxmlformats.org/officeDocument/2006/relationships/image" Target="../media/image3425.png"/><Relationship Id="rId274" Type="http://schemas.openxmlformats.org/officeDocument/2006/relationships/customXml" Target="../ink/ink3457.xml"/><Relationship Id="rId295" Type="http://schemas.openxmlformats.org/officeDocument/2006/relationships/image" Target="../media/image3446.png"/><Relationship Id="rId309" Type="http://schemas.openxmlformats.org/officeDocument/2006/relationships/image" Target="../media/image3453.png"/><Relationship Id="rId27" Type="http://schemas.openxmlformats.org/officeDocument/2006/relationships/image" Target="../media/image3313.png"/><Relationship Id="rId48" Type="http://schemas.openxmlformats.org/officeDocument/2006/relationships/customXml" Target="../ink/ink3344.xml"/><Relationship Id="rId69" Type="http://schemas.openxmlformats.org/officeDocument/2006/relationships/image" Target="../media/image3334.png"/><Relationship Id="rId113" Type="http://schemas.openxmlformats.org/officeDocument/2006/relationships/image" Target="../media/image3356.png"/><Relationship Id="rId134" Type="http://schemas.openxmlformats.org/officeDocument/2006/relationships/customXml" Target="../ink/ink3387.xml"/><Relationship Id="rId320" Type="http://schemas.openxmlformats.org/officeDocument/2006/relationships/customXml" Target="../ink/ink3480.xml"/><Relationship Id="rId80" Type="http://schemas.openxmlformats.org/officeDocument/2006/relationships/customXml" Target="../ink/ink3360.xml"/><Relationship Id="rId155" Type="http://schemas.openxmlformats.org/officeDocument/2006/relationships/image" Target="../media/image3377.png"/><Relationship Id="rId176" Type="http://schemas.openxmlformats.org/officeDocument/2006/relationships/customXml" Target="../ink/ink3408.xml"/><Relationship Id="rId197" Type="http://schemas.openxmlformats.org/officeDocument/2006/relationships/image" Target="../media/image3397.png"/><Relationship Id="rId341" Type="http://schemas.openxmlformats.org/officeDocument/2006/relationships/image" Target="../media/image3469.png"/><Relationship Id="rId362" Type="http://schemas.openxmlformats.org/officeDocument/2006/relationships/customXml" Target="../ink/ink3501.xml"/><Relationship Id="rId383" Type="http://schemas.openxmlformats.org/officeDocument/2006/relationships/image" Target="../media/image3490.png"/><Relationship Id="rId201" Type="http://schemas.openxmlformats.org/officeDocument/2006/relationships/image" Target="../media/image3399.png"/><Relationship Id="rId222" Type="http://schemas.openxmlformats.org/officeDocument/2006/relationships/customXml" Target="../ink/ink3431.xml"/><Relationship Id="rId243" Type="http://schemas.openxmlformats.org/officeDocument/2006/relationships/image" Target="../media/image3420.png"/><Relationship Id="rId264" Type="http://schemas.openxmlformats.org/officeDocument/2006/relationships/customXml" Target="../ink/ink3452.xml"/><Relationship Id="rId285" Type="http://schemas.openxmlformats.org/officeDocument/2006/relationships/image" Target="../media/image3441.png"/><Relationship Id="rId17" Type="http://schemas.openxmlformats.org/officeDocument/2006/relationships/image" Target="../media/image3308.png"/><Relationship Id="rId38" Type="http://schemas.openxmlformats.org/officeDocument/2006/relationships/customXml" Target="../ink/ink3339.xml"/><Relationship Id="rId59" Type="http://schemas.openxmlformats.org/officeDocument/2006/relationships/image" Target="../media/image3329.png"/><Relationship Id="rId103" Type="http://schemas.openxmlformats.org/officeDocument/2006/relationships/image" Target="../media/image3351.png"/><Relationship Id="rId124" Type="http://schemas.openxmlformats.org/officeDocument/2006/relationships/customXml" Target="../ink/ink3382.xml"/><Relationship Id="rId310" Type="http://schemas.openxmlformats.org/officeDocument/2006/relationships/customXml" Target="../ink/ink3475.xml"/><Relationship Id="rId70" Type="http://schemas.openxmlformats.org/officeDocument/2006/relationships/customXml" Target="../ink/ink3355.xml"/><Relationship Id="rId91" Type="http://schemas.openxmlformats.org/officeDocument/2006/relationships/image" Target="../media/image3345.png"/><Relationship Id="rId145" Type="http://schemas.openxmlformats.org/officeDocument/2006/relationships/image" Target="../media/image3372.png"/><Relationship Id="rId166" Type="http://schemas.openxmlformats.org/officeDocument/2006/relationships/customXml" Target="../ink/ink3403.xml"/><Relationship Id="rId187" Type="http://schemas.openxmlformats.org/officeDocument/2006/relationships/image" Target="../media/image3392.png"/><Relationship Id="rId331" Type="http://schemas.openxmlformats.org/officeDocument/2006/relationships/image" Target="../media/image3464.png"/><Relationship Id="rId352" Type="http://schemas.openxmlformats.org/officeDocument/2006/relationships/customXml" Target="../ink/ink3496.xml"/><Relationship Id="rId373" Type="http://schemas.openxmlformats.org/officeDocument/2006/relationships/image" Target="../media/image3485.png"/><Relationship Id="rId1" Type="http://schemas.openxmlformats.org/officeDocument/2006/relationships/slideLayout" Target="../slideLayouts/slideLayout1.xml"/><Relationship Id="rId212" Type="http://schemas.openxmlformats.org/officeDocument/2006/relationships/customXml" Target="../ink/ink3426.xml"/><Relationship Id="rId233" Type="http://schemas.openxmlformats.org/officeDocument/2006/relationships/image" Target="../media/image3415.png"/><Relationship Id="rId254" Type="http://schemas.openxmlformats.org/officeDocument/2006/relationships/customXml" Target="../ink/ink3447.xml"/><Relationship Id="rId28" Type="http://schemas.openxmlformats.org/officeDocument/2006/relationships/customXml" Target="../ink/ink3334.xml"/><Relationship Id="rId49" Type="http://schemas.openxmlformats.org/officeDocument/2006/relationships/image" Target="../media/image3324.png"/><Relationship Id="rId114" Type="http://schemas.openxmlformats.org/officeDocument/2006/relationships/customXml" Target="../ink/ink3377.xml"/><Relationship Id="rId275" Type="http://schemas.openxmlformats.org/officeDocument/2006/relationships/image" Target="../media/image3436.png"/><Relationship Id="rId296" Type="http://schemas.openxmlformats.org/officeDocument/2006/relationships/customXml" Target="../ink/ink3468.xml"/><Relationship Id="rId300" Type="http://schemas.openxmlformats.org/officeDocument/2006/relationships/customXml" Target="../ink/ink3470.xml"/><Relationship Id="rId60" Type="http://schemas.openxmlformats.org/officeDocument/2006/relationships/customXml" Target="../ink/ink3350.xml"/><Relationship Id="rId81" Type="http://schemas.openxmlformats.org/officeDocument/2006/relationships/image" Target="../media/image3340.png"/><Relationship Id="rId135" Type="http://schemas.openxmlformats.org/officeDocument/2006/relationships/image" Target="../media/image3367.png"/><Relationship Id="rId156" Type="http://schemas.openxmlformats.org/officeDocument/2006/relationships/customXml" Target="../ink/ink3398.xml"/><Relationship Id="rId177" Type="http://schemas.openxmlformats.org/officeDocument/2006/relationships/image" Target="../media/image3387.png"/><Relationship Id="rId198" Type="http://schemas.openxmlformats.org/officeDocument/2006/relationships/customXml" Target="../ink/ink3419.xml"/><Relationship Id="rId321" Type="http://schemas.openxmlformats.org/officeDocument/2006/relationships/image" Target="../media/image3459.png"/><Relationship Id="rId342" Type="http://schemas.openxmlformats.org/officeDocument/2006/relationships/customXml" Target="../ink/ink3491.xml"/><Relationship Id="rId363" Type="http://schemas.openxmlformats.org/officeDocument/2006/relationships/image" Target="../media/image3480.png"/><Relationship Id="rId384" Type="http://schemas.openxmlformats.org/officeDocument/2006/relationships/customXml" Target="../ink/ink3512.xml"/><Relationship Id="rId202" Type="http://schemas.openxmlformats.org/officeDocument/2006/relationships/customXml" Target="../ink/ink3421.xml"/><Relationship Id="rId223" Type="http://schemas.openxmlformats.org/officeDocument/2006/relationships/image" Target="../media/image3410.png"/><Relationship Id="rId244" Type="http://schemas.openxmlformats.org/officeDocument/2006/relationships/customXml" Target="../ink/ink3442.xml"/><Relationship Id="rId18" Type="http://schemas.openxmlformats.org/officeDocument/2006/relationships/customXml" Target="../ink/ink3329.xml"/><Relationship Id="rId39" Type="http://schemas.openxmlformats.org/officeDocument/2006/relationships/image" Target="../media/image3319.png"/><Relationship Id="rId265" Type="http://schemas.openxmlformats.org/officeDocument/2006/relationships/image" Target="../media/image3431.png"/><Relationship Id="rId286" Type="http://schemas.openxmlformats.org/officeDocument/2006/relationships/customXml" Target="../ink/ink3463.xml"/><Relationship Id="rId50" Type="http://schemas.openxmlformats.org/officeDocument/2006/relationships/customXml" Target="../ink/ink3345.xml"/><Relationship Id="rId104" Type="http://schemas.openxmlformats.org/officeDocument/2006/relationships/customXml" Target="../ink/ink3372.xml"/><Relationship Id="rId125" Type="http://schemas.openxmlformats.org/officeDocument/2006/relationships/image" Target="../media/image3362.png"/><Relationship Id="rId146" Type="http://schemas.openxmlformats.org/officeDocument/2006/relationships/customXml" Target="../ink/ink3393.xml"/><Relationship Id="rId167" Type="http://schemas.openxmlformats.org/officeDocument/2006/relationships/image" Target="../media/image3382.png"/><Relationship Id="rId188" Type="http://schemas.openxmlformats.org/officeDocument/2006/relationships/customXml" Target="../ink/ink3414.xml"/><Relationship Id="rId311" Type="http://schemas.openxmlformats.org/officeDocument/2006/relationships/image" Target="../media/image3454.png"/><Relationship Id="rId332" Type="http://schemas.openxmlformats.org/officeDocument/2006/relationships/customXml" Target="../ink/ink3486.xml"/><Relationship Id="rId353" Type="http://schemas.openxmlformats.org/officeDocument/2006/relationships/image" Target="../media/image3475.png"/><Relationship Id="rId374" Type="http://schemas.openxmlformats.org/officeDocument/2006/relationships/customXml" Target="../ink/ink3507.xml"/><Relationship Id="rId71" Type="http://schemas.openxmlformats.org/officeDocument/2006/relationships/image" Target="../media/image3335.png"/><Relationship Id="rId92" Type="http://schemas.openxmlformats.org/officeDocument/2006/relationships/customXml" Target="../ink/ink3366.xml"/><Relationship Id="rId213" Type="http://schemas.openxmlformats.org/officeDocument/2006/relationships/image" Target="../media/image3405.png"/><Relationship Id="rId234" Type="http://schemas.openxmlformats.org/officeDocument/2006/relationships/customXml" Target="../ink/ink3437.xml"/><Relationship Id="rId2" Type="http://schemas.openxmlformats.org/officeDocument/2006/relationships/customXml" Target="../ink/ink3321.xml"/><Relationship Id="rId29" Type="http://schemas.openxmlformats.org/officeDocument/2006/relationships/image" Target="../media/image3314.png"/><Relationship Id="rId255" Type="http://schemas.openxmlformats.org/officeDocument/2006/relationships/image" Target="../media/image3426.png"/><Relationship Id="rId276" Type="http://schemas.openxmlformats.org/officeDocument/2006/relationships/customXml" Target="../ink/ink3458.xml"/><Relationship Id="rId297" Type="http://schemas.openxmlformats.org/officeDocument/2006/relationships/image" Target="../media/image3447.png"/><Relationship Id="rId40" Type="http://schemas.openxmlformats.org/officeDocument/2006/relationships/customXml" Target="../ink/ink3340.xml"/><Relationship Id="rId115" Type="http://schemas.openxmlformats.org/officeDocument/2006/relationships/image" Target="../media/image3357.png"/><Relationship Id="rId136" Type="http://schemas.openxmlformats.org/officeDocument/2006/relationships/customXml" Target="../ink/ink3388.xml"/><Relationship Id="rId157" Type="http://schemas.openxmlformats.org/officeDocument/2006/relationships/image" Target="../media/image3378.png"/><Relationship Id="rId178" Type="http://schemas.openxmlformats.org/officeDocument/2006/relationships/customXml" Target="../ink/ink3409.xml"/><Relationship Id="rId301" Type="http://schemas.openxmlformats.org/officeDocument/2006/relationships/image" Target="../media/image3449.png"/><Relationship Id="rId322" Type="http://schemas.openxmlformats.org/officeDocument/2006/relationships/customXml" Target="../ink/ink3481.xml"/><Relationship Id="rId343" Type="http://schemas.openxmlformats.org/officeDocument/2006/relationships/image" Target="../media/image3470.png"/><Relationship Id="rId364" Type="http://schemas.openxmlformats.org/officeDocument/2006/relationships/customXml" Target="../ink/ink3502.xml"/><Relationship Id="rId61" Type="http://schemas.openxmlformats.org/officeDocument/2006/relationships/image" Target="../media/image3330.png"/><Relationship Id="rId82" Type="http://schemas.openxmlformats.org/officeDocument/2006/relationships/customXml" Target="../ink/ink3361.xml"/><Relationship Id="rId199" Type="http://schemas.openxmlformats.org/officeDocument/2006/relationships/image" Target="../media/image3398.png"/><Relationship Id="rId203" Type="http://schemas.openxmlformats.org/officeDocument/2006/relationships/image" Target="../media/image3400.png"/><Relationship Id="rId385" Type="http://schemas.openxmlformats.org/officeDocument/2006/relationships/image" Target="../media/image3491.png"/><Relationship Id="rId19" Type="http://schemas.openxmlformats.org/officeDocument/2006/relationships/image" Target="../media/image3309.png"/><Relationship Id="rId224" Type="http://schemas.openxmlformats.org/officeDocument/2006/relationships/customXml" Target="../ink/ink3432.xml"/><Relationship Id="rId245" Type="http://schemas.openxmlformats.org/officeDocument/2006/relationships/image" Target="../media/image3421.png"/><Relationship Id="rId266" Type="http://schemas.openxmlformats.org/officeDocument/2006/relationships/customXml" Target="../ink/ink3453.xml"/><Relationship Id="rId287" Type="http://schemas.openxmlformats.org/officeDocument/2006/relationships/image" Target="../media/image3442.png"/><Relationship Id="rId30" Type="http://schemas.openxmlformats.org/officeDocument/2006/relationships/customXml" Target="../ink/ink3335.xml"/><Relationship Id="rId105" Type="http://schemas.openxmlformats.org/officeDocument/2006/relationships/image" Target="../media/image3352.png"/><Relationship Id="rId126" Type="http://schemas.openxmlformats.org/officeDocument/2006/relationships/customXml" Target="../ink/ink3383.xml"/><Relationship Id="rId147" Type="http://schemas.openxmlformats.org/officeDocument/2006/relationships/image" Target="../media/image3373.png"/><Relationship Id="rId168" Type="http://schemas.openxmlformats.org/officeDocument/2006/relationships/customXml" Target="../ink/ink3404.xml"/><Relationship Id="rId312" Type="http://schemas.openxmlformats.org/officeDocument/2006/relationships/customXml" Target="../ink/ink3476.xml"/><Relationship Id="rId333" Type="http://schemas.openxmlformats.org/officeDocument/2006/relationships/image" Target="../media/image3465.png"/><Relationship Id="rId354" Type="http://schemas.openxmlformats.org/officeDocument/2006/relationships/customXml" Target="../ink/ink3497.xml"/><Relationship Id="rId51" Type="http://schemas.openxmlformats.org/officeDocument/2006/relationships/image" Target="../media/image3325.png"/><Relationship Id="rId72" Type="http://schemas.openxmlformats.org/officeDocument/2006/relationships/customXml" Target="../ink/ink3356.xml"/><Relationship Id="rId93" Type="http://schemas.openxmlformats.org/officeDocument/2006/relationships/image" Target="../media/image3346.png"/><Relationship Id="rId189" Type="http://schemas.openxmlformats.org/officeDocument/2006/relationships/image" Target="../media/image3393.png"/><Relationship Id="rId375" Type="http://schemas.openxmlformats.org/officeDocument/2006/relationships/image" Target="../media/image3486.png"/><Relationship Id="rId3" Type="http://schemas.openxmlformats.org/officeDocument/2006/relationships/image" Target="../media/image3301.png"/><Relationship Id="rId214" Type="http://schemas.openxmlformats.org/officeDocument/2006/relationships/customXml" Target="../ink/ink3427.xml"/><Relationship Id="rId235" Type="http://schemas.openxmlformats.org/officeDocument/2006/relationships/image" Target="../media/image3416.png"/><Relationship Id="rId256" Type="http://schemas.openxmlformats.org/officeDocument/2006/relationships/customXml" Target="../ink/ink3448.xml"/><Relationship Id="rId277" Type="http://schemas.openxmlformats.org/officeDocument/2006/relationships/image" Target="../media/image3437.png"/><Relationship Id="rId298" Type="http://schemas.openxmlformats.org/officeDocument/2006/relationships/customXml" Target="../ink/ink3469.xml"/><Relationship Id="rId116" Type="http://schemas.openxmlformats.org/officeDocument/2006/relationships/customXml" Target="../ink/ink3378.xml"/><Relationship Id="rId137" Type="http://schemas.openxmlformats.org/officeDocument/2006/relationships/image" Target="../media/image3368.png"/><Relationship Id="rId158" Type="http://schemas.openxmlformats.org/officeDocument/2006/relationships/customXml" Target="../ink/ink3399.xml"/><Relationship Id="rId302" Type="http://schemas.openxmlformats.org/officeDocument/2006/relationships/customXml" Target="../ink/ink3471.xml"/><Relationship Id="rId323" Type="http://schemas.openxmlformats.org/officeDocument/2006/relationships/image" Target="../media/image3460.png"/><Relationship Id="rId344" Type="http://schemas.openxmlformats.org/officeDocument/2006/relationships/customXml" Target="../ink/ink3492.xml"/><Relationship Id="rId20" Type="http://schemas.openxmlformats.org/officeDocument/2006/relationships/customXml" Target="../ink/ink3330.xml"/><Relationship Id="rId41" Type="http://schemas.openxmlformats.org/officeDocument/2006/relationships/image" Target="../media/image3320.png"/><Relationship Id="rId62" Type="http://schemas.openxmlformats.org/officeDocument/2006/relationships/customXml" Target="../ink/ink3351.xml"/><Relationship Id="rId83" Type="http://schemas.openxmlformats.org/officeDocument/2006/relationships/image" Target="../media/image3341.png"/><Relationship Id="rId179" Type="http://schemas.openxmlformats.org/officeDocument/2006/relationships/image" Target="../media/image3388.png"/><Relationship Id="rId365" Type="http://schemas.openxmlformats.org/officeDocument/2006/relationships/image" Target="../media/image3481.png"/><Relationship Id="rId386" Type="http://schemas.openxmlformats.org/officeDocument/2006/relationships/customXml" Target="../ink/ink3513.xml"/><Relationship Id="rId190" Type="http://schemas.openxmlformats.org/officeDocument/2006/relationships/customXml" Target="../ink/ink3415.xml"/><Relationship Id="rId204" Type="http://schemas.openxmlformats.org/officeDocument/2006/relationships/customXml" Target="../ink/ink3422.xml"/><Relationship Id="rId225" Type="http://schemas.openxmlformats.org/officeDocument/2006/relationships/image" Target="../media/image3411.png"/><Relationship Id="rId246" Type="http://schemas.openxmlformats.org/officeDocument/2006/relationships/customXml" Target="../ink/ink3443.xml"/><Relationship Id="rId267" Type="http://schemas.openxmlformats.org/officeDocument/2006/relationships/image" Target="../media/image3432.png"/><Relationship Id="rId288" Type="http://schemas.openxmlformats.org/officeDocument/2006/relationships/customXml" Target="../ink/ink3464.xml"/><Relationship Id="rId106" Type="http://schemas.openxmlformats.org/officeDocument/2006/relationships/customXml" Target="../ink/ink3373.xml"/><Relationship Id="rId127" Type="http://schemas.openxmlformats.org/officeDocument/2006/relationships/image" Target="../media/image3363.png"/><Relationship Id="rId313" Type="http://schemas.openxmlformats.org/officeDocument/2006/relationships/image" Target="../media/image3455.png"/><Relationship Id="rId10" Type="http://schemas.openxmlformats.org/officeDocument/2006/relationships/customXml" Target="../ink/ink3325.xml"/><Relationship Id="rId31" Type="http://schemas.openxmlformats.org/officeDocument/2006/relationships/image" Target="../media/image3315.png"/><Relationship Id="rId52" Type="http://schemas.openxmlformats.org/officeDocument/2006/relationships/customXml" Target="../ink/ink3346.xml"/><Relationship Id="rId73" Type="http://schemas.openxmlformats.org/officeDocument/2006/relationships/image" Target="../media/image3336.png"/><Relationship Id="rId94" Type="http://schemas.openxmlformats.org/officeDocument/2006/relationships/customXml" Target="../ink/ink3367.xml"/><Relationship Id="rId148" Type="http://schemas.openxmlformats.org/officeDocument/2006/relationships/customXml" Target="../ink/ink3394.xml"/><Relationship Id="rId169" Type="http://schemas.openxmlformats.org/officeDocument/2006/relationships/image" Target="../media/image3383.png"/><Relationship Id="rId334" Type="http://schemas.openxmlformats.org/officeDocument/2006/relationships/customXml" Target="../ink/ink3487.xml"/><Relationship Id="rId355" Type="http://schemas.openxmlformats.org/officeDocument/2006/relationships/image" Target="../media/image3476.png"/><Relationship Id="rId376" Type="http://schemas.openxmlformats.org/officeDocument/2006/relationships/customXml" Target="../ink/ink3508.xml"/><Relationship Id="rId4" Type="http://schemas.openxmlformats.org/officeDocument/2006/relationships/customXml" Target="../ink/ink3322.xml"/><Relationship Id="rId180" Type="http://schemas.openxmlformats.org/officeDocument/2006/relationships/customXml" Target="../ink/ink3410.xml"/><Relationship Id="rId215" Type="http://schemas.openxmlformats.org/officeDocument/2006/relationships/image" Target="../media/image3406.png"/><Relationship Id="rId236" Type="http://schemas.openxmlformats.org/officeDocument/2006/relationships/customXml" Target="../ink/ink3438.xml"/><Relationship Id="rId257" Type="http://schemas.openxmlformats.org/officeDocument/2006/relationships/image" Target="../media/image3427.png"/><Relationship Id="rId278" Type="http://schemas.openxmlformats.org/officeDocument/2006/relationships/customXml" Target="../ink/ink3459.xml"/><Relationship Id="rId303" Type="http://schemas.openxmlformats.org/officeDocument/2006/relationships/image" Target="../media/image3450.png"/><Relationship Id="rId42" Type="http://schemas.openxmlformats.org/officeDocument/2006/relationships/customXml" Target="../ink/ink3341.xml"/><Relationship Id="rId84" Type="http://schemas.openxmlformats.org/officeDocument/2006/relationships/customXml" Target="../ink/ink3362.xml"/><Relationship Id="rId138" Type="http://schemas.openxmlformats.org/officeDocument/2006/relationships/customXml" Target="../ink/ink3389.xml"/><Relationship Id="rId345" Type="http://schemas.openxmlformats.org/officeDocument/2006/relationships/image" Target="../media/image3471.png"/><Relationship Id="rId387" Type="http://schemas.openxmlformats.org/officeDocument/2006/relationships/image" Target="../media/image3492.png"/><Relationship Id="rId191" Type="http://schemas.openxmlformats.org/officeDocument/2006/relationships/image" Target="../media/image3394.png"/><Relationship Id="rId205" Type="http://schemas.openxmlformats.org/officeDocument/2006/relationships/image" Target="../media/image3401.png"/><Relationship Id="rId247" Type="http://schemas.openxmlformats.org/officeDocument/2006/relationships/image" Target="../media/image3422.png"/><Relationship Id="rId107" Type="http://schemas.openxmlformats.org/officeDocument/2006/relationships/image" Target="../media/image3353.png"/><Relationship Id="rId289" Type="http://schemas.openxmlformats.org/officeDocument/2006/relationships/image" Target="../media/image3443.png"/><Relationship Id="rId11" Type="http://schemas.openxmlformats.org/officeDocument/2006/relationships/image" Target="../media/image3305.png"/><Relationship Id="rId53" Type="http://schemas.openxmlformats.org/officeDocument/2006/relationships/image" Target="../media/image3326.png"/><Relationship Id="rId149" Type="http://schemas.openxmlformats.org/officeDocument/2006/relationships/image" Target="../media/image3374.png"/><Relationship Id="rId314" Type="http://schemas.openxmlformats.org/officeDocument/2006/relationships/customXml" Target="../ink/ink3477.xml"/><Relationship Id="rId356" Type="http://schemas.openxmlformats.org/officeDocument/2006/relationships/customXml" Target="../ink/ink3498.xml"/><Relationship Id="rId95" Type="http://schemas.openxmlformats.org/officeDocument/2006/relationships/image" Target="../media/image3347.png"/><Relationship Id="rId160" Type="http://schemas.openxmlformats.org/officeDocument/2006/relationships/customXml" Target="../ink/ink3400.xml"/><Relationship Id="rId216" Type="http://schemas.openxmlformats.org/officeDocument/2006/relationships/customXml" Target="../ink/ink3428.xml"/><Relationship Id="rId258" Type="http://schemas.openxmlformats.org/officeDocument/2006/relationships/customXml" Target="../ink/ink3449.xml"/><Relationship Id="rId22" Type="http://schemas.openxmlformats.org/officeDocument/2006/relationships/customXml" Target="../ink/ink3331.xml"/><Relationship Id="rId64" Type="http://schemas.openxmlformats.org/officeDocument/2006/relationships/customXml" Target="../ink/ink3352.xml"/><Relationship Id="rId118" Type="http://schemas.openxmlformats.org/officeDocument/2006/relationships/customXml" Target="../ink/ink3379.xml"/><Relationship Id="rId325" Type="http://schemas.openxmlformats.org/officeDocument/2006/relationships/image" Target="../media/image3461.png"/><Relationship Id="rId367" Type="http://schemas.openxmlformats.org/officeDocument/2006/relationships/image" Target="../media/image3482.png"/><Relationship Id="rId171" Type="http://schemas.openxmlformats.org/officeDocument/2006/relationships/image" Target="../media/image3384.png"/><Relationship Id="rId227" Type="http://schemas.openxmlformats.org/officeDocument/2006/relationships/image" Target="../media/image3412.png"/><Relationship Id="rId269" Type="http://schemas.openxmlformats.org/officeDocument/2006/relationships/image" Target="../media/image3433.png"/><Relationship Id="rId33" Type="http://schemas.openxmlformats.org/officeDocument/2006/relationships/image" Target="../media/image3316.png"/><Relationship Id="rId129" Type="http://schemas.openxmlformats.org/officeDocument/2006/relationships/image" Target="../media/image3364.png"/><Relationship Id="rId280" Type="http://schemas.openxmlformats.org/officeDocument/2006/relationships/customXml" Target="../ink/ink3460.xml"/><Relationship Id="rId336" Type="http://schemas.openxmlformats.org/officeDocument/2006/relationships/customXml" Target="../ink/ink3488.xml"/><Relationship Id="rId75" Type="http://schemas.openxmlformats.org/officeDocument/2006/relationships/image" Target="../media/image3337.png"/><Relationship Id="rId140" Type="http://schemas.openxmlformats.org/officeDocument/2006/relationships/customXml" Target="../ink/ink3390.xml"/><Relationship Id="rId182" Type="http://schemas.openxmlformats.org/officeDocument/2006/relationships/customXml" Target="../ink/ink3411.xml"/><Relationship Id="rId378" Type="http://schemas.openxmlformats.org/officeDocument/2006/relationships/customXml" Target="../ink/ink3509.xml"/><Relationship Id="rId6" Type="http://schemas.openxmlformats.org/officeDocument/2006/relationships/customXml" Target="../ink/ink3323.xml"/><Relationship Id="rId238" Type="http://schemas.openxmlformats.org/officeDocument/2006/relationships/customXml" Target="../ink/ink3439.xml"/><Relationship Id="rId291" Type="http://schemas.openxmlformats.org/officeDocument/2006/relationships/image" Target="../media/image3444.png"/><Relationship Id="rId305" Type="http://schemas.openxmlformats.org/officeDocument/2006/relationships/image" Target="../media/image3451.png"/><Relationship Id="rId347" Type="http://schemas.openxmlformats.org/officeDocument/2006/relationships/image" Target="../media/image3472.png"/><Relationship Id="rId44" Type="http://schemas.openxmlformats.org/officeDocument/2006/relationships/customXml" Target="../ink/ink3342.xml"/><Relationship Id="rId86" Type="http://schemas.openxmlformats.org/officeDocument/2006/relationships/customXml" Target="../ink/ink3363.xml"/><Relationship Id="rId151" Type="http://schemas.openxmlformats.org/officeDocument/2006/relationships/image" Target="../media/image3375.png"/><Relationship Id="rId389" Type="http://schemas.openxmlformats.org/officeDocument/2006/relationships/image" Target="../media/image3493.png"/><Relationship Id="rId193" Type="http://schemas.openxmlformats.org/officeDocument/2006/relationships/image" Target="../media/image3395.png"/><Relationship Id="rId207" Type="http://schemas.openxmlformats.org/officeDocument/2006/relationships/image" Target="../media/image3402.png"/><Relationship Id="rId249" Type="http://schemas.openxmlformats.org/officeDocument/2006/relationships/image" Target="../media/image3423.png"/><Relationship Id="rId13" Type="http://schemas.openxmlformats.org/officeDocument/2006/relationships/image" Target="../media/image3306.png"/><Relationship Id="rId109" Type="http://schemas.openxmlformats.org/officeDocument/2006/relationships/image" Target="../media/image3354.png"/><Relationship Id="rId260" Type="http://schemas.openxmlformats.org/officeDocument/2006/relationships/customXml" Target="../ink/ink3450.xml"/><Relationship Id="rId316" Type="http://schemas.openxmlformats.org/officeDocument/2006/relationships/customXml" Target="../ink/ink3478.xml"/><Relationship Id="rId55" Type="http://schemas.openxmlformats.org/officeDocument/2006/relationships/image" Target="../media/image3327.png"/><Relationship Id="rId97" Type="http://schemas.openxmlformats.org/officeDocument/2006/relationships/image" Target="../media/image3348.png"/><Relationship Id="rId120" Type="http://schemas.openxmlformats.org/officeDocument/2006/relationships/customXml" Target="../ink/ink3380.xml"/><Relationship Id="rId358" Type="http://schemas.openxmlformats.org/officeDocument/2006/relationships/customXml" Target="../ink/ink3499.xml"/><Relationship Id="rId162" Type="http://schemas.openxmlformats.org/officeDocument/2006/relationships/customXml" Target="../ink/ink3401.xml"/><Relationship Id="rId218" Type="http://schemas.openxmlformats.org/officeDocument/2006/relationships/customXml" Target="../ink/ink3429.xml"/><Relationship Id="rId271" Type="http://schemas.openxmlformats.org/officeDocument/2006/relationships/image" Target="../media/image3434.png"/><Relationship Id="rId24" Type="http://schemas.openxmlformats.org/officeDocument/2006/relationships/customXml" Target="../ink/ink3332.xml"/><Relationship Id="rId66" Type="http://schemas.openxmlformats.org/officeDocument/2006/relationships/customXml" Target="../ink/ink3353.xml"/><Relationship Id="rId131" Type="http://schemas.openxmlformats.org/officeDocument/2006/relationships/image" Target="../media/image3365.png"/><Relationship Id="rId327" Type="http://schemas.openxmlformats.org/officeDocument/2006/relationships/image" Target="../media/image3462.png"/><Relationship Id="rId369" Type="http://schemas.openxmlformats.org/officeDocument/2006/relationships/image" Target="../media/image3483.png"/><Relationship Id="rId173" Type="http://schemas.openxmlformats.org/officeDocument/2006/relationships/image" Target="../media/image3385.png"/><Relationship Id="rId229" Type="http://schemas.openxmlformats.org/officeDocument/2006/relationships/image" Target="../media/image3413.png"/><Relationship Id="rId380" Type="http://schemas.openxmlformats.org/officeDocument/2006/relationships/customXml" Target="../ink/ink3510.xml"/><Relationship Id="rId240" Type="http://schemas.openxmlformats.org/officeDocument/2006/relationships/customXml" Target="../ink/ink3440.xml"/><Relationship Id="rId35" Type="http://schemas.openxmlformats.org/officeDocument/2006/relationships/image" Target="../media/image3317.png"/><Relationship Id="rId77" Type="http://schemas.openxmlformats.org/officeDocument/2006/relationships/image" Target="../media/image3338.png"/><Relationship Id="rId100" Type="http://schemas.openxmlformats.org/officeDocument/2006/relationships/customXml" Target="../ink/ink3370.xml"/><Relationship Id="rId282" Type="http://schemas.openxmlformats.org/officeDocument/2006/relationships/customXml" Target="../ink/ink3461.xml"/><Relationship Id="rId338" Type="http://schemas.openxmlformats.org/officeDocument/2006/relationships/customXml" Target="../ink/ink3489.xml"/><Relationship Id="rId8" Type="http://schemas.openxmlformats.org/officeDocument/2006/relationships/customXml" Target="../ink/ink3324.xml"/><Relationship Id="rId142" Type="http://schemas.openxmlformats.org/officeDocument/2006/relationships/customXml" Target="../ink/ink3391.xml"/><Relationship Id="rId184" Type="http://schemas.openxmlformats.org/officeDocument/2006/relationships/customXml" Target="../ink/ink3412.xml"/><Relationship Id="rId391" Type="http://schemas.openxmlformats.org/officeDocument/2006/relationships/image" Target="../media/image3494.png"/><Relationship Id="rId251" Type="http://schemas.openxmlformats.org/officeDocument/2006/relationships/image" Target="../media/image3424.png"/><Relationship Id="rId46" Type="http://schemas.openxmlformats.org/officeDocument/2006/relationships/customXml" Target="../ink/ink3343.xml"/><Relationship Id="rId293" Type="http://schemas.openxmlformats.org/officeDocument/2006/relationships/image" Target="../media/image3445.png"/><Relationship Id="rId307" Type="http://schemas.openxmlformats.org/officeDocument/2006/relationships/image" Target="../media/image3452.png"/><Relationship Id="rId349" Type="http://schemas.openxmlformats.org/officeDocument/2006/relationships/image" Target="../media/image3473.png"/><Relationship Id="rId88" Type="http://schemas.openxmlformats.org/officeDocument/2006/relationships/customXml" Target="../ink/ink3364.xml"/><Relationship Id="rId111" Type="http://schemas.openxmlformats.org/officeDocument/2006/relationships/image" Target="../media/image3355.png"/><Relationship Id="rId153" Type="http://schemas.openxmlformats.org/officeDocument/2006/relationships/image" Target="../media/image3376.png"/><Relationship Id="rId195" Type="http://schemas.openxmlformats.org/officeDocument/2006/relationships/image" Target="../media/image3396.png"/><Relationship Id="rId209" Type="http://schemas.openxmlformats.org/officeDocument/2006/relationships/image" Target="../media/image3403.png"/><Relationship Id="rId360" Type="http://schemas.openxmlformats.org/officeDocument/2006/relationships/customXml" Target="../ink/ink3500.xml"/><Relationship Id="rId220" Type="http://schemas.openxmlformats.org/officeDocument/2006/relationships/customXml" Target="../ink/ink3430.xml"/><Relationship Id="rId15" Type="http://schemas.openxmlformats.org/officeDocument/2006/relationships/image" Target="../media/image3307.png"/><Relationship Id="rId57" Type="http://schemas.openxmlformats.org/officeDocument/2006/relationships/image" Target="../media/image3328.png"/><Relationship Id="rId262" Type="http://schemas.openxmlformats.org/officeDocument/2006/relationships/customXml" Target="../ink/ink3451.xml"/><Relationship Id="rId318" Type="http://schemas.openxmlformats.org/officeDocument/2006/relationships/customXml" Target="../ink/ink3479.xml"/><Relationship Id="rId99" Type="http://schemas.openxmlformats.org/officeDocument/2006/relationships/image" Target="../media/image3349.png"/><Relationship Id="rId122" Type="http://schemas.openxmlformats.org/officeDocument/2006/relationships/customXml" Target="../ink/ink3381.xml"/><Relationship Id="rId164" Type="http://schemas.openxmlformats.org/officeDocument/2006/relationships/customXml" Target="../ink/ink3402.xml"/><Relationship Id="rId371" Type="http://schemas.openxmlformats.org/officeDocument/2006/relationships/image" Target="../media/image3484.png"/><Relationship Id="rId26" Type="http://schemas.openxmlformats.org/officeDocument/2006/relationships/customXml" Target="../ink/ink3333.xml"/><Relationship Id="rId231" Type="http://schemas.openxmlformats.org/officeDocument/2006/relationships/image" Target="../media/image3414.png"/><Relationship Id="rId273" Type="http://schemas.openxmlformats.org/officeDocument/2006/relationships/image" Target="../media/image3435.png"/><Relationship Id="rId329" Type="http://schemas.openxmlformats.org/officeDocument/2006/relationships/image" Target="../media/image3463.png"/><Relationship Id="rId68" Type="http://schemas.openxmlformats.org/officeDocument/2006/relationships/customXml" Target="../ink/ink3354.xml"/><Relationship Id="rId133" Type="http://schemas.openxmlformats.org/officeDocument/2006/relationships/image" Target="../media/image3366.png"/><Relationship Id="rId175" Type="http://schemas.openxmlformats.org/officeDocument/2006/relationships/image" Target="../media/image3386.png"/><Relationship Id="rId340" Type="http://schemas.openxmlformats.org/officeDocument/2006/relationships/customXml" Target="../ink/ink3490.xml"/></Relationships>
</file>

<file path=ppt/slides/_rels/slide39.xml.rels><?xml version="1.0" encoding="UTF-8" standalone="yes"?>
<Relationships xmlns="http://schemas.openxmlformats.org/package/2006/relationships"><Relationship Id="rId117" Type="http://schemas.openxmlformats.org/officeDocument/2006/relationships/image" Target="../media/image3550.png"/><Relationship Id="rId21" Type="http://schemas.openxmlformats.org/officeDocument/2006/relationships/image" Target="../media/image3504.png"/><Relationship Id="rId42" Type="http://schemas.openxmlformats.org/officeDocument/2006/relationships/customXml" Target="../ink/ink3536.xml"/><Relationship Id="rId63" Type="http://schemas.openxmlformats.org/officeDocument/2006/relationships/image" Target="../media/image3524.png"/><Relationship Id="rId84" Type="http://schemas.openxmlformats.org/officeDocument/2006/relationships/customXml" Target="../ink/ink3558.xml"/><Relationship Id="rId138" Type="http://schemas.openxmlformats.org/officeDocument/2006/relationships/customXml" Target="../ink/ink3585.xml"/><Relationship Id="rId159" Type="http://schemas.openxmlformats.org/officeDocument/2006/relationships/customXml" Target="../ink/ink3596.xml"/><Relationship Id="rId170" Type="http://schemas.openxmlformats.org/officeDocument/2006/relationships/image" Target="../media/image3576.png"/><Relationship Id="rId191" Type="http://schemas.openxmlformats.org/officeDocument/2006/relationships/customXml" Target="../ink/ink3612.xml"/><Relationship Id="rId205" Type="http://schemas.openxmlformats.org/officeDocument/2006/relationships/customXml" Target="../ink/ink3619.xml"/><Relationship Id="rId226" Type="http://schemas.openxmlformats.org/officeDocument/2006/relationships/image" Target="../media/image3604.png"/><Relationship Id="rId107" Type="http://schemas.openxmlformats.org/officeDocument/2006/relationships/image" Target="../media/image3545.png"/><Relationship Id="rId11" Type="http://schemas.openxmlformats.org/officeDocument/2006/relationships/image" Target="../media/image3499.png"/><Relationship Id="rId32" Type="http://schemas.openxmlformats.org/officeDocument/2006/relationships/customXml" Target="../ink/ink3531.xml"/><Relationship Id="rId53" Type="http://schemas.openxmlformats.org/officeDocument/2006/relationships/image" Target="../media/image3520.png"/><Relationship Id="rId74" Type="http://schemas.openxmlformats.org/officeDocument/2006/relationships/customXml" Target="../ink/ink3552.xml"/><Relationship Id="rId128" Type="http://schemas.openxmlformats.org/officeDocument/2006/relationships/customXml" Target="../ink/ink3580.xml"/><Relationship Id="rId149" Type="http://schemas.openxmlformats.org/officeDocument/2006/relationships/customXml" Target="../ink/ink3591.xml"/><Relationship Id="rId5" Type="http://schemas.openxmlformats.org/officeDocument/2006/relationships/image" Target="../media/image3496.png"/><Relationship Id="rId95" Type="http://schemas.openxmlformats.org/officeDocument/2006/relationships/image" Target="../media/image3539.png"/><Relationship Id="rId160" Type="http://schemas.openxmlformats.org/officeDocument/2006/relationships/image" Target="../media/image3571.png"/><Relationship Id="rId181" Type="http://schemas.openxmlformats.org/officeDocument/2006/relationships/customXml" Target="../ink/ink3607.xml"/><Relationship Id="rId216" Type="http://schemas.openxmlformats.org/officeDocument/2006/relationships/image" Target="../media/image3599.png"/><Relationship Id="rId22" Type="http://schemas.openxmlformats.org/officeDocument/2006/relationships/customXml" Target="../ink/ink3526.xml"/><Relationship Id="rId43" Type="http://schemas.openxmlformats.org/officeDocument/2006/relationships/image" Target="../media/image3515.png"/><Relationship Id="rId64" Type="http://schemas.openxmlformats.org/officeDocument/2006/relationships/customXml" Target="../ink/ink3547.xml"/><Relationship Id="rId118" Type="http://schemas.openxmlformats.org/officeDocument/2006/relationships/customXml" Target="../ink/ink3575.xml"/><Relationship Id="rId139" Type="http://schemas.openxmlformats.org/officeDocument/2006/relationships/image" Target="../media/image3561.png"/><Relationship Id="rId85" Type="http://schemas.openxmlformats.org/officeDocument/2006/relationships/image" Target="../media/image3534.png"/><Relationship Id="rId150" Type="http://schemas.openxmlformats.org/officeDocument/2006/relationships/image" Target="../media/image3566.png"/><Relationship Id="rId171" Type="http://schemas.openxmlformats.org/officeDocument/2006/relationships/customXml" Target="../ink/ink3602.xml"/><Relationship Id="rId192" Type="http://schemas.openxmlformats.org/officeDocument/2006/relationships/image" Target="../media/image3587.png"/><Relationship Id="rId206" Type="http://schemas.openxmlformats.org/officeDocument/2006/relationships/image" Target="../media/image3594.png"/><Relationship Id="rId227" Type="http://schemas.openxmlformats.org/officeDocument/2006/relationships/customXml" Target="../ink/ink3630.xml"/><Relationship Id="rId12" Type="http://schemas.openxmlformats.org/officeDocument/2006/relationships/customXml" Target="../ink/ink3521.xml"/><Relationship Id="rId33" Type="http://schemas.openxmlformats.org/officeDocument/2006/relationships/image" Target="../media/image3510.png"/><Relationship Id="rId108" Type="http://schemas.openxmlformats.org/officeDocument/2006/relationships/customXml" Target="../ink/ink3570.xml"/><Relationship Id="rId129" Type="http://schemas.openxmlformats.org/officeDocument/2006/relationships/image" Target="../media/image3556.png"/><Relationship Id="rId54" Type="http://schemas.openxmlformats.org/officeDocument/2006/relationships/customXml" Target="../ink/ink3542.xml"/><Relationship Id="rId75" Type="http://schemas.openxmlformats.org/officeDocument/2006/relationships/image" Target="../media/image3530.png"/><Relationship Id="rId96" Type="http://schemas.openxmlformats.org/officeDocument/2006/relationships/customXml" Target="../ink/ink3564.xml"/><Relationship Id="rId140" Type="http://schemas.openxmlformats.org/officeDocument/2006/relationships/customXml" Target="../ink/ink3586.xml"/><Relationship Id="rId161" Type="http://schemas.openxmlformats.org/officeDocument/2006/relationships/customXml" Target="../ink/ink3597.xml"/><Relationship Id="rId182" Type="http://schemas.openxmlformats.org/officeDocument/2006/relationships/image" Target="../media/image3582.png"/><Relationship Id="rId217" Type="http://schemas.openxmlformats.org/officeDocument/2006/relationships/customXml" Target="../ink/ink3625.xml"/><Relationship Id="rId6" Type="http://schemas.openxmlformats.org/officeDocument/2006/relationships/customXml" Target="../ink/ink3518.xml"/><Relationship Id="rId23" Type="http://schemas.openxmlformats.org/officeDocument/2006/relationships/image" Target="../media/image3505.png"/><Relationship Id="rId119" Type="http://schemas.openxmlformats.org/officeDocument/2006/relationships/image" Target="../media/image3551.png"/><Relationship Id="rId44" Type="http://schemas.openxmlformats.org/officeDocument/2006/relationships/customXml" Target="../ink/ink3537.xml"/><Relationship Id="rId65" Type="http://schemas.openxmlformats.org/officeDocument/2006/relationships/image" Target="../media/image3525.png"/><Relationship Id="rId86" Type="http://schemas.openxmlformats.org/officeDocument/2006/relationships/customXml" Target="../ink/ink3559.xml"/><Relationship Id="rId130" Type="http://schemas.openxmlformats.org/officeDocument/2006/relationships/customXml" Target="../ink/ink3581.xml"/><Relationship Id="rId151" Type="http://schemas.openxmlformats.org/officeDocument/2006/relationships/customXml" Target="../ink/ink3592.xml"/><Relationship Id="rId172" Type="http://schemas.openxmlformats.org/officeDocument/2006/relationships/image" Target="../media/image3577.png"/><Relationship Id="rId193" Type="http://schemas.openxmlformats.org/officeDocument/2006/relationships/customXml" Target="../ink/ink3613.xml"/><Relationship Id="rId207" Type="http://schemas.openxmlformats.org/officeDocument/2006/relationships/customXml" Target="../ink/ink3620.xml"/><Relationship Id="rId228" Type="http://schemas.openxmlformats.org/officeDocument/2006/relationships/image" Target="../media/image3605.png"/><Relationship Id="rId13" Type="http://schemas.openxmlformats.org/officeDocument/2006/relationships/image" Target="../media/image3500.png"/><Relationship Id="rId109" Type="http://schemas.openxmlformats.org/officeDocument/2006/relationships/image" Target="../media/image3546.png"/><Relationship Id="rId34" Type="http://schemas.openxmlformats.org/officeDocument/2006/relationships/customXml" Target="../ink/ink3532.xml"/><Relationship Id="rId55" Type="http://schemas.openxmlformats.org/officeDocument/2006/relationships/image" Target="../media/image3521.png"/><Relationship Id="rId76" Type="http://schemas.openxmlformats.org/officeDocument/2006/relationships/customXml" Target="../ink/ink3553.xml"/><Relationship Id="rId97" Type="http://schemas.openxmlformats.org/officeDocument/2006/relationships/image" Target="../media/image3540.png"/><Relationship Id="rId120" Type="http://schemas.openxmlformats.org/officeDocument/2006/relationships/customXml" Target="../ink/ink3576.xml"/><Relationship Id="rId141" Type="http://schemas.openxmlformats.org/officeDocument/2006/relationships/image" Target="../media/image3562.png"/><Relationship Id="rId7" Type="http://schemas.openxmlformats.org/officeDocument/2006/relationships/image" Target="../media/image3497.png"/><Relationship Id="rId162" Type="http://schemas.openxmlformats.org/officeDocument/2006/relationships/image" Target="../media/image3572.png"/><Relationship Id="rId183" Type="http://schemas.openxmlformats.org/officeDocument/2006/relationships/customXml" Target="../ink/ink3608.xml"/><Relationship Id="rId218" Type="http://schemas.openxmlformats.org/officeDocument/2006/relationships/image" Target="../media/image3600.png"/><Relationship Id="rId24" Type="http://schemas.openxmlformats.org/officeDocument/2006/relationships/customXml" Target="../ink/ink3527.xml"/><Relationship Id="rId45" Type="http://schemas.openxmlformats.org/officeDocument/2006/relationships/image" Target="../media/image3516.png"/><Relationship Id="rId66" Type="http://schemas.openxmlformats.org/officeDocument/2006/relationships/customXml" Target="../ink/ink3548.xml"/><Relationship Id="rId87" Type="http://schemas.openxmlformats.org/officeDocument/2006/relationships/image" Target="../media/image3535.png"/><Relationship Id="rId110" Type="http://schemas.openxmlformats.org/officeDocument/2006/relationships/customXml" Target="../ink/ink3571.xml"/><Relationship Id="rId131" Type="http://schemas.openxmlformats.org/officeDocument/2006/relationships/image" Target="../media/image3557.png"/><Relationship Id="rId152" Type="http://schemas.openxmlformats.org/officeDocument/2006/relationships/image" Target="../media/image3567.png"/><Relationship Id="rId173" Type="http://schemas.openxmlformats.org/officeDocument/2006/relationships/customXml" Target="../ink/ink3603.xml"/><Relationship Id="rId194" Type="http://schemas.openxmlformats.org/officeDocument/2006/relationships/image" Target="../media/image3588.png"/><Relationship Id="rId208" Type="http://schemas.openxmlformats.org/officeDocument/2006/relationships/image" Target="../media/image3595.png"/><Relationship Id="rId229" Type="http://schemas.openxmlformats.org/officeDocument/2006/relationships/customXml" Target="../ink/ink3631.xml"/><Relationship Id="rId14" Type="http://schemas.openxmlformats.org/officeDocument/2006/relationships/customXml" Target="../ink/ink3522.xml"/><Relationship Id="rId35" Type="http://schemas.openxmlformats.org/officeDocument/2006/relationships/image" Target="../media/image3511.png"/><Relationship Id="rId56" Type="http://schemas.openxmlformats.org/officeDocument/2006/relationships/customXml" Target="../ink/ink3543.xml"/><Relationship Id="rId77" Type="http://schemas.openxmlformats.org/officeDocument/2006/relationships/image" Target="../media/image3531.png"/><Relationship Id="rId100" Type="http://schemas.openxmlformats.org/officeDocument/2006/relationships/customXml" Target="../ink/ink3566.xml"/><Relationship Id="rId8" Type="http://schemas.openxmlformats.org/officeDocument/2006/relationships/customXml" Target="../ink/ink3519.xml"/><Relationship Id="rId98" Type="http://schemas.openxmlformats.org/officeDocument/2006/relationships/customXml" Target="../ink/ink3565.xml"/><Relationship Id="rId121" Type="http://schemas.openxmlformats.org/officeDocument/2006/relationships/image" Target="../media/image3552.png"/><Relationship Id="rId142" Type="http://schemas.openxmlformats.org/officeDocument/2006/relationships/customXml" Target="../ink/ink3587.xml"/><Relationship Id="rId163" Type="http://schemas.openxmlformats.org/officeDocument/2006/relationships/customXml" Target="../ink/ink3598.xml"/><Relationship Id="rId184" Type="http://schemas.openxmlformats.org/officeDocument/2006/relationships/image" Target="../media/image3583.png"/><Relationship Id="rId219" Type="http://schemas.openxmlformats.org/officeDocument/2006/relationships/customXml" Target="../ink/ink3626.xml"/><Relationship Id="rId230" Type="http://schemas.openxmlformats.org/officeDocument/2006/relationships/image" Target="../media/image3606.png"/><Relationship Id="rId25" Type="http://schemas.openxmlformats.org/officeDocument/2006/relationships/image" Target="../media/image3506.png"/><Relationship Id="rId46" Type="http://schemas.openxmlformats.org/officeDocument/2006/relationships/customXml" Target="../ink/ink3538.xml"/><Relationship Id="rId67" Type="http://schemas.openxmlformats.org/officeDocument/2006/relationships/image" Target="../media/image3526.png"/><Relationship Id="rId116" Type="http://schemas.openxmlformats.org/officeDocument/2006/relationships/customXml" Target="../ink/ink3574.xml"/><Relationship Id="rId137" Type="http://schemas.openxmlformats.org/officeDocument/2006/relationships/image" Target="../media/image3560.png"/><Relationship Id="rId158" Type="http://schemas.openxmlformats.org/officeDocument/2006/relationships/image" Target="../media/image3570.png"/><Relationship Id="rId20" Type="http://schemas.openxmlformats.org/officeDocument/2006/relationships/customXml" Target="../ink/ink3525.xml"/><Relationship Id="rId41" Type="http://schemas.openxmlformats.org/officeDocument/2006/relationships/image" Target="../media/image3514.png"/><Relationship Id="rId62" Type="http://schemas.openxmlformats.org/officeDocument/2006/relationships/customXml" Target="../ink/ink3546.xml"/><Relationship Id="rId83" Type="http://schemas.openxmlformats.org/officeDocument/2006/relationships/image" Target="../media/image3533.png"/><Relationship Id="rId88" Type="http://schemas.openxmlformats.org/officeDocument/2006/relationships/customXml" Target="../ink/ink3560.xml"/><Relationship Id="rId111" Type="http://schemas.openxmlformats.org/officeDocument/2006/relationships/image" Target="../media/image3547.png"/><Relationship Id="rId132" Type="http://schemas.openxmlformats.org/officeDocument/2006/relationships/customXml" Target="../ink/ink3582.xml"/><Relationship Id="rId153" Type="http://schemas.openxmlformats.org/officeDocument/2006/relationships/customXml" Target="../ink/ink3593.xml"/><Relationship Id="rId174" Type="http://schemas.openxmlformats.org/officeDocument/2006/relationships/image" Target="../media/image3578.png"/><Relationship Id="rId179" Type="http://schemas.openxmlformats.org/officeDocument/2006/relationships/customXml" Target="../ink/ink3606.xml"/><Relationship Id="rId195" Type="http://schemas.openxmlformats.org/officeDocument/2006/relationships/customXml" Target="../ink/ink3614.xml"/><Relationship Id="rId209" Type="http://schemas.openxmlformats.org/officeDocument/2006/relationships/customXml" Target="../ink/ink3621.xml"/><Relationship Id="rId190" Type="http://schemas.openxmlformats.org/officeDocument/2006/relationships/image" Target="../media/image3586.png"/><Relationship Id="rId204" Type="http://schemas.openxmlformats.org/officeDocument/2006/relationships/image" Target="../media/image3593.png"/><Relationship Id="rId220" Type="http://schemas.openxmlformats.org/officeDocument/2006/relationships/image" Target="../media/image3601.png"/><Relationship Id="rId225" Type="http://schemas.openxmlformats.org/officeDocument/2006/relationships/customXml" Target="../ink/ink3629.xml"/><Relationship Id="rId15" Type="http://schemas.openxmlformats.org/officeDocument/2006/relationships/image" Target="../media/image3501.png"/><Relationship Id="rId36" Type="http://schemas.openxmlformats.org/officeDocument/2006/relationships/customXml" Target="../ink/ink3533.xml"/><Relationship Id="rId57" Type="http://schemas.openxmlformats.org/officeDocument/2006/relationships/image" Target="../media/image3522.png"/><Relationship Id="rId106" Type="http://schemas.openxmlformats.org/officeDocument/2006/relationships/customXml" Target="../ink/ink3569.xml"/><Relationship Id="rId127" Type="http://schemas.openxmlformats.org/officeDocument/2006/relationships/image" Target="../media/image3555.png"/><Relationship Id="rId10" Type="http://schemas.openxmlformats.org/officeDocument/2006/relationships/customXml" Target="../ink/ink3520.xml"/><Relationship Id="rId31" Type="http://schemas.openxmlformats.org/officeDocument/2006/relationships/image" Target="../media/image3509.png"/><Relationship Id="rId52" Type="http://schemas.openxmlformats.org/officeDocument/2006/relationships/customXml" Target="../ink/ink3541.xml"/><Relationship Id="rId73" Type="http://schemas.openxmlformats.org/officeDocument/2006/relationships/image" Target="../media/image3529.png"/><Relationship Id="rId78" Type="http://schemas.openxmlformats.org/officeDocument/2006/relationships/customXml" Target="../ink/ink3554.xml"/><Relationship Id="rId94" Type="http://schemas.openxmlformats.org/officeDocument/2006/relationships/customXml" Target="../ink/ink3563.xml"/><Relationship Id="rId99" Type="http://schemas.openxmlformats.org/officeDocument/2006/relationships/image" Target="../media/image3541.png"/><Relationship Id="rId101" Type="http://schemas.openxmlformats.org/officeDocument/2006/relationships/image" Target="../media/image3542.png"/><Relationship Id="rId122" Type="http://schemas.openxmlformats.org/officeDocument/2006/relationships/customXml" Target="../ink/ink3577.xml"/><Relationship Id="rId143" Type="http://schemas.openxmlformats.org/officeDocument/2006/relationships/image" Target="../media/image3563.png"/><Relationship Id="rId148" Type="http://schemas.openxmlformats.org/officeDocument/2006/relationships/image" Target="../media/image3565.png"/><Relationship Id="rId164" Type="http://schemas.openxmlformats.org/officeDocument/2006/relationships/image" Target="../media/image3573.png"/><Relationship Id="rId169" Type="http://schemas.openxmlformats.org/officeDocument/2006/relationships/customXml" Target="../ink/ink3601.xml"/><Relationship Id="rId185" Type="http://schemas.openxmlformats.org/officeDocument/2006/relationships/customXml" Target="../ink/ink3609.xml"/><Relationship Id="rId4" Type="http://schemas.openxmlformats.org/officeDocument/2006/relationships/customXml" Target="../ink/ink3517.xml"/><Relationship Id="rId9" Type="http://schemas.openxmlformats.org/officeDocument/2006/relationships/image" Target="../media/image3498.png"/><Relationship Id="rId180" Type="http://schemas.openxmlformats.org/officeDocument/2006/relationships/image" Target="../media/image3581.png"/><Relationship Id="rId210" Type="http://schemas.openxmlformats.org/officeDocument/2006/relationships/image" Target="../media/image3596.png"/><Relationship Id="rId215" Type="http://schemas.openxmlformats.org/officeDocument/2006/relationships/customXml" Target="../ink/ink3624.xml"/><Relationship Id="rId26" Type="http://schemas.openxmlformats.org/officeDocument/2006/relationships/customXml" Target="../ink/ink3528.xml"/><Relationship Id="rId231" Type="http://schemas.openxmlformats.org/officeDocument/2006/relationships/customXml" Target="../ink/ink3632.xml"/><Relationship Id="rId47" Type="http://schemas.openxmlformats.org/officeDocument/2006/relationships/image" Target="../media/image3517.png"/><Relationship Id="rId68" Type="http://schemas.openxmlformats.org/officeDocument/2006/relationships/customXml" Target="../ink/ink3549.xml"/><Relationship Id="rId89" Type="http://schemas.openxmlformats.org/officeDocument/2006/relationships/image" Target="../media/image3536.png"/><Relationship Id="rId112" Type="http://schemas.openxmlformats.org/officeDocument/2006/relationships/customXml" Target="../ink/ink3572.xml"/><Relationship Id="rId133" Type="http://schemas.openxmlformats.org/officeDocument/2006/relationships/image" Target="../media/image3558.png"/><Relationship Id="rId154" Type="http://schemas.openxmlformats.org/officeDocument/2006/relationships/image" Target="../media/image3568.png"/><Relationship Id="rId175" Type="http://schemas.openxmlformats.org/officeDocument/2006/relationships/customXml" Target="../ink/ink3604.xml"/><Relationship Id="rId196" Type="http://schemas.openxmlformats.org/officeDocument/2006/relationships/image" Target="../media/image3589.png"/><Relationship Id="rId200" Type="http://schemas.openxmlformats.org/officeDocument/2006/relationships/image" Target="../media/image3591.png"/><Relationship Id="rId16" Type="http://schemas.openxmlformats.org/officeDocument/2006/relationships/customXml" Target="../ink/ink3523.xml"/><Relationship Id="rId221" Type="http://schemas.openxmlformats.org/officeDocument/2006/relationships/customXml" Target="../ink/ink3627.xml"/><Relationship Id="rId37" Type="http://schemas.openxmlformats.org/officeDocument/2006/relationships/image" Target="../media/image3512.png"/><Relationship Id="rId58" Type="http://schemas.openxmlformats.org/officeDocument/2006/relationships/customXml" Target="../ink/ink3544.xml"/><Relationship Id="rId79" Type="http://schemas.openxmlformats.org/officeDocument/2006/relationships/customXml" Target="../ink/ink3555.xml"/><Relationship Id="rId102" Type="http://schemas.openxmlformats.org/officeDocument/2006/relationships/customXml" Target="../ink/ink3567.xml"/><Relationship Id="rId123" Type="http://schemas.openxmlformats.org/officeDocument/2006/relationships/image" Target="../media/image3553.png"/><Relationship Id="rId144" Type="http://schemas.openxmlformats.org/officeDocument/2006/relationships/customXml" Target="../ink/ink3588.xml"/><Relationship Id="rId90" Type="http://schemas.openxmlformats.org/officeDocument/2006/relationships/customXml" Target="../ink/ink3561.xml"/><Relationship Id="rId165" Type="http://schemas.openxmlformats.org/officeDocument/2006/relationships/customXml" Target="../ink/ink3599.xml"/><Relationship Id="rId186" Type="http://schemas.openxmlformats.org/officeDocument/2006/relationships/image" Target="../media/image3584.png"/><Relationship Id="rId211" Type="http://schemas.openxmlformats.org/officeDocument/2006/relationships/customXml" Target="../ink/ink3622.xml"/><Relationship Id="rId232" Type="http://schemas.openxmlformats.org/officeDocument/2006/relationships/image" Target="../media/image3607.png"/><Relationship Id="rId27" Type="http://schemas.openxmlformats.org/officeDocument/2006/relationships/image" Target="../media/image3507.png"/><Relationship Id="rId48" Type="http://schemas.openxmlformats.org/officeDocument/2006/relationships/customXml" Target="../ink/ink3539.xml"/><Relationship Id="rId69" Type="http://schemas.openxmlformats.org/officeDocument/2006/relationships/image" Target="../media/image3527.png"/><Relationship Id="rId113" Type="http://schemas.openxmlformats.org/officeDocument/2006/relationships/image" Target="../media/image3548.png"/><Relationship Id="rId134" Type="http://schemas.openxmlformats.org/officeDocument/2006/relationships/customXml" Target="../ink/ink3583.xml"/><Relationship Id="rId80" Type="http://schemas.openxmlformats.org/officeDocument/2006/relationships/image" Target="../media/image3532.png"/><Relationship Id="rId155" Type="http://schemas.openxmlformats.org/officeDocument/2006/relationships/customXml" Target="../ink/ink3594.xml"/><Relationship Id="rId176" Type="http://schemas.openxmlformats.org/officeDocument/2006/relationships/image" Target="../media/image3579.png"/><Relationship Id="rId197" Type="http://schemas.openxmlformats.org/officeDocument/2006/relationships/customXml" Target="../ink/ink3615.xml"/><Relationship Id="rId201" Type="http://schemas.openxmlformats.org/officeDocument/2006/relationships/customXml" Target="../ink/ink3617.xml"/><Relationship Id="rId222" Type="http://schemas.openxmlformats.org/officeDocument/2006/relationships/image" Target="../media/image3602.png"/><Relationship Id="rId17" Type="http://schemas.openxmlformats.org/officeDocument/2006/relationships/image" Target="../media/image3502.png"/><Relationship Id="rId38" Type="http://schemas.openxmlformats.org/officeDocument/2006/relationships/customXml" Target="../ink/ink3534.xml"/><Relationship Id="rId59" Type="http://schemas.openxmlformats.org/officeDocument/2006/relationships/image" Target="../media/image3523.png"/><Relationship Id="rId103" Type="http://schemas.openxmlformats.org/officeDocument/2006/relationships/image" Target="../media/image3543.png"/><Relationship Id="rId124" Type="http://schemas.openxmlformats.org/officeDocument/2006/relationships/customXml" Target="../ink/ink3578.xml"/><Relationship Id="rId70" Type="http://schemas.openxmlformats.org/officeDocument/2006/relationships/customXml" Target="../ink/ink3550.xml"/><Relationship Id="rId91" Type="http://schemas.openxmlformats.org/officeDocument/2006/relationships/image" Target="../media/image3537.png"/><Relationship Id="rId145" Type="http://schemas.openxmlformats.org/officeDocument/2006/relationships/image" Target="../media/image3564.png"/><Relationship Id="rId166" Type="http://schemas.openxmlformats.org/officeDocument/2006/relationships/image" Target="../media/image3574.png"/><Relationship Id="rId187" Type="http://schemas.openxmlformats.org/officeDocument/2006/relationships/customXml" Target="../ink/ink3610.xml"/><Relationship Id="rId1" Type="http://schemas.openxmlformats.org/officeDocument/2006/relationships/slideLayout" Target="../slideLayouts/slideLayout1.xml"/><Relationship Id="rId212" Type="http://schemas.openxmlformats.org/officeDocument/2006/relationships/image" Target="../media/image3597.png"/><Relationship Id="rId28" Type="http://schemas.openxmlformats.org/officeDocument/2006/relationships/customXml" Target="../ink/ink3529.xml"/><Relationship Id="rId49" Type="http://schemas.openxmlformats.org/officeDocument/2006/relationships/image" Target="../media/image3518.png"/><Relationship Id="rId114" Type="http://schemas.openxmlformats.org/officeDocument/2006/relationships/customXml" Target="../ink/ink3573.xml"/><Relationship Id="rId60" Type="http://schemas.openxmlformats.org/officeDocument/2006/relationships/customXml" Target="../ink/ink3545.xml"/><Relationship Id="rId81" Type="http://schemas.openxmlformats.org/officeDocument/2006/relationships/customXml" Target="../ink/ink3556.xml"/><Relationship Id="rId135" Type="http://schemas.openxmlformats.org/officeDocument/2006/relationships/image" Target="../media/image3559.png"/><Relationship Id="rId156" Type="http://schemas.openxmlformats.org/officeDocument/2006/relationships/image" Target="../media/image3569.png"/><Relationship Id="rId177" Type="http://schemas.openxmlformats.org/officeDocument/2006/relationships/customXml" Target="../ink/ink3605.xml"/><Relationship Id="rId198" Type="http://schemas.openxmlformats.org/officeDocument/2006/relationships/image" Target="../media/image3590.png"/><Relationship Id="rId202" Type="http://schemas.openxmlformats.org/officeDocument/2006/relationships/image" Target="../media/image3592.png"/><Relationship Id="rId223" Type="http://schemas.openxmlformats.org/officeDocument/2006/relationships/customXml" Target="../ink/ink3628.xml"/><Relationship Id="rId18" Type="http://schemas.openxmlformats.org/officeDocument/2006/relationships/customXml" Target="../ink/ink3524.xml"/><Relationship Id="rId39" Type="http://schemas.openxmlformats.org/officeDocument/2006/relationships/image" Target="../media/image3513.png"/><Relationship Id="rId50" Type="http://schemas.openxmlformats.org/officeDocument/2006/relationships/customXml" Target="../ink/ink3540.xml"/><Relationship Id="rId104" Type="http://schemas.openxmlformats.org/officeDocument/2006/relationships/customXml" Target="../ink/ink3568.xml"/><Relationship Id="rId125" Type="http://schemas.openxmlformats.org/officeDocument/2006/relationships/image" Target="../media/image3554.png"/><Relationship Id="rId146" Type="http://schemas.openxmlformats.org/officeDocument/2006/relationships/customXml" Target="../ink/ink3589.xml"/><Relationship Id="rId167" Type="http://schemas.openxmlformats.org/officeDocument/2006/relationships/customXml" Target="../ink/ink3600.xml"/><Relationship Id="rId188" Type="http://schemas.openxmlformats.org/officeDocument/2006/relationships/image" Target="../media/image3585.png"/><Relationship Id="rId71" Type="http://schemas.openxmlformats.org/officeDocument/2006/relationships/image" Target="../media/image3528.png"/><Relationship Id="rId92" Type="http://schemas.openxmlformats.org/officeDocument/2006/relationships/customXml" Target="../ink/ink3562.xml"/><Relationship Id="rId213" Type="http://schemas.openxmlformats.org/officeDocument/2006/relationships/customXml" Target="../ink/ink3623.xml"/><Relationship Id="rId2" Type="http://schemas.openxmlformats.org/officeDocument/2006/relationships/customXml" Target="../ink/ink3516.xml"/><Relationship Id="rId29" Type="http://schemas.openxmlformats.org/officeDocument/2006/relationships/image" Target="../media/image3508.png"/><Relationship Id="rId40" Type="http://schemas.openxmlformats.org/officeDocument/2006/relationships/customXml" Target="../ink/ink3535.xml"/><Relationship Id="rId115" Type="http://schemas.openxmlformats.org/officeDocument/2006/relationships/image" Target="../media/image3549.png"/><Relationship Id="rId136" Type="http://schemas.openxmlformats.org/officeDocument/2006/relationships/customXml" Target="../ink/ink3584.xml"/><Relationship Id="rId157" Type="http://schemas.openxmlformats.org/officeDocument/2006/relationships/customXml" Target="../ink/ink3595.xml"/><Relationship Id="rId178" Type="http://schemas.openxmlformats.org/officeDocument/2006/relationships/image" Target="../media/image3580.png"/><Relationship Id="rId61" Type="http://schemas.openxmlformats.org/officeDocument/2006/relationships/image" Target="../media/image271.png"/><Relationship Id="rId82" Type="http://schemas.openxmlformats.org/officeDocument/2006/relationships/customXml" Target="../ink/ink3557.xml"/><Relationship Id="rId199" Type="http://schemas.openxmlformats.org/officeDocument/2006/relationships/customXml" Target="../ink/ink3616.xml"/><Relationship Id="rId203" Type="http://schemas.openxmlformats.org/officeDocument/2006/relationships/customXml" Target="../ink/ink3618.xml"/><Relationship Id="rId19" Type="http://schemas.openxmlformats.org/officeDocument/2006/relationships/image" Target="../media/image3503.png"/><Relationship Id="rId224" Type="http://schemas.openxmlformats.org/officeDocument/2006/relationships/image" Target="../media/image3603.png"/><Relationship Id="rId30" Type="http://schemas.openxmlformats.org/officeDocument/2006/relationships/customXml" Target="../ink/ink3530.xml"/><Relationship Id="rId105" Type="http://schemas.openxmlformats.org/officeDocument/2006/relationships/image" Target="../media/image3544.png"/><Relationship Id="rId126" Type="http://schemas.openxmlformats.org/officeDocument/2006/relationships/customXml" Target="../ink/ink3579.xml"/><Relationship Id="rId147" Type="http://schemas.openxmlformats.org/officeDocument/2006/relationships/customXml" Target="../ink/ink3590.xml"/><Relationship Id="rId168" Type="http://schemas.openxmlformats.org/officeDocument/2006/relationships/image" Target="../media/image3575.png"/><Relationship Id="rId51" Type="http://schemas.openxmlformats.org/officeDocument/2006/relationships/image" Target="../media/image3519.png"/><Relationship Id="rId72" Type="http://schemas.openxmlformats.org/officeDocument/2006/relationships/customXml" Target="../ink/ink3551.xml"/><Relationship Id="rId93" Type="http://schemas.openxmlformats.org/officeDocument/2006/relationships/image" Target="../media/image3538.png"/><Relationship Id="rId189" Type="http://schemas.openxmlformats.org/officeDocument/2006/relationships/customXml" Target="../ink/ink3611.xml"/><Relationship Id="rId3" Type="http://schemas.openxmlformats.org/officeDocument/2006/relationships/image" Target="../media/image3495.png"/><Relationship Id="rId214" Type="http://schemas.openxmlformats.org/officeDocument/2006/relationships/image" Target="../media/image35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17" Type="http://schemas.openxmlformats.org/officeDocument/2006/relationships/image" Target="../media/image3665.png"/><Relationship Id="rId299" Type="http://schemas.openxmlformats.org/officeDocument/2006/relationships/image" Target="../media/image3756.png"/><Relationship Id="rId21" Type="http://schemas.openxmlformats.org/officeDocument/2006/relationships/image" Target="../media/image3617.png"/><Relationship Id="rId63" Type="http://schemas.openxmlformats.org/officeDocument/2006/relationships/image" Target="../media/image3638.png"/><Relationship Id="rId159" Type="http://schemas.openxmlformats.org/officeDocument/2006/relationships/image" Target="../media/image3686.png"/><Relationship Id="rId324" Type="http://schemas.openxmlformats.org/officeDocument/2006/relationships/customXml" Target="../ink/ink3794.xml"/><Relationship Id="rId366" Type="http://schemas.openxmlformats.org/officeDocument/2006/relationships/customXml" Target="../ink/ink3815.xml"/><Relationship Id="rId170" Type="http://schemas.openxmlformats.org/officeDocument/2006/relationships/customXml" Target="../ink/ink3717.xml"/><Relationship Id="rId226" Type="http://schemas.openxmlformats.org/officeDocument/2006/relationships/customXml" Target="../ink/ink3745.xml"/><Relationship Id="rId433" Type="http://schemas.openxmlformats.org/officeDocument/2006/relationships/image" Target="../media/image3823.png"/><Relationship Id="rId268" Type="http://schemas.openxmlformats.org/officeDocument/2006/relationships/customXml" Target="../ink/ink3766.xml"/><Relationship Id="rId32" Type="http://schemas.openxmlformats.org/officeDocument/2006/relationships/customXml" Target="../ink/ink3648.xml"/><Relationship Id="rId74" Type="http://schemas.openxmlformats.org/officeDocument/2006/relationships/customXml" Target="../ink/ink3669.xml"/><Relationship Id="rId128" Type="http://schemas.openxmlformats.org/officeDocument/2006/relationships/customXml" Target="../ink/ink3696.xml"/><Relationship Id="rId335" Type="http://schemas.openxmlformats.org/officeDocument/2006/relationships/image" Target="../media/image3774.png"/><Relationship Id="rId377" Type="http://schemas.openxmlformats.org/officeDocument/2006/relationships/image" Target="../media/image3795.png"/><Relationship Id="rId5" Type="http://schemas.openxmlformats.org/officeDocument/2006/relationships/image" Target="../media/image3609.png"/><Relationship Id="rId181" Type="http://schemas.openxmlformats.org/officeDocument/2006/relationships/image" Target="../media/image3697.png"/><Relationship Id="rId237" Type="http://schemas.openxmlformats.org/officeDocument/2006/relationships/image" Target="../media/image3725.png"/><Relationship Id="rId402" Type="http://schemas.openxmlformats.org/officeDocument/2006/relationships/customXml" Target="../ink/ink3833.xml"/><Relationship Id="rId279" Type="http://schemas.openxmlformats.org/officeDocument/2006/relationships/image" Target="../media/image3746.png"/><Relationship Id="rId444" Type="http://schemas.openxmlformats.org/officeDocument/2006/relationships/customXml" Target="../ink/ink3854.xml"/><Relationship Id="rId43" Type="http://schemas.openxmlformats.org/officeDocument/2006/relationships/image" Target="../media/image3628.png"/><Relationship Id="rId139" Type="http://schemas.openxmlformats.org/officeDocument/2006/relationships/image" Target="../media/image3676.png"/><Relationship Id="rId290" Type="http://schemas.openxmlformats.org/officeDocument/2006/relationships/customXml" Target="../ink/ink3777.xml"/><Relationship Id="rId304" Type="http://schemas.openxmlformats.org/officeDocument/2006/relationships/customXml" Target="../ink/ink3784.xml"/><Relationship Id="rId346" Type="http://schemas.openxmlformats.org/officeDocument/2006/relationships/customXml" Target="../ink/ink3805.xml"/><Relationship Id="rId388" Type="http://schemas.openxmlformats.org/officeDocument/2006/relationships/customXml" Target="../ink/ink3826.xml"/><Relationship Id="rId85" Type="http://schemas.openxmlformats.org/officeDocument/2006/relationships/image" Target="../media/image3649.png"/><Relationship Id="rId150" Type="http://schemas.openxmlformats.org/officeDocument/2006/relationships/customXml" Target="../ink/ink3707.xml"/><Relationship Id="rId192" Type="http://schemas.openxmlformats.org/officeDocument/2006/relationships/customXml" Target="../ink/ink3728.xml"/><Relationship Id="rId206" Type="http://schemas.openxmlformats.org/officeDocument/2006/relationships/customXml" Target="../ink/ink3735.xml"/><Relationship Id="rId413" Type="http://schemas.openxmlformats.org/officeDocument/2006/relationships/image" Target="../media/image3813.png"/><Relationship Id="rId248" Type="http://schemas.openxmlformats.org/officeDocument/2006/relationships/customXml" Target="../ink/ink3756.xml"/><Relationship Id="rId12" Type="http://schemas.openxmlformats.org/officeDocument/2006/relationships/customXml" Target="../ink/ink3638.xml"/><Relationship Id="rId108" Type="http://schemas.openxmlformats.org/officeDocument/2006/relationships/customXml" Target="../ink/ink3686.xml"/><Relationship Id="rId315" Type="http://schemas.openxmlformats.org/officeDocument/2006/relationships/image" Target="../media/image3764.png"/><Relationship Id="rId357" Type="http://schemas.openxmlformats.org/officeDocument/2006/relationships/image" Target="../media/image3785.png"/><Relationship Id="rId54" Type="http://schemas.openxmlformats.org/officeDocument/2006/relationships/customXml" Target="../ink/ink3659.xml"/><Relationship Id="rId96" Type="http://schemas.openxmlformats.org/officeDocument/2006/relationships/customXml" Target="../ink/ink3680.xml"/><Relationship Id="rId161" Type="http://schemas.openxmlformats.org/officeDocument/2006/relationships/image" Target="../media/image3687.png"/><Relationship Id="rId217" Type="http://schemas.openxmlformats.org/officeDocument/2006/relationships/image" Target="../media/image3715.png"/><Relationship Id="rId399" Type="http://schemas.openxmlformats.org/officeDocument/2006/relationships/image" Target="../media/image3806.png"/><Relationship Id="rId259" Type="http://schemas.openxmlformats.org/officeDocument/2006/relationships/image" Target="../media/image3736.png"/><Relationship Id="rId424" Type="http://schemas.openxmlformats.org/officeDocument/2006/relationships/customXml" Target="../ink/ink3844.xml"/><Relationship Id="rId23" Type="http://schemas.openxmlformats.org/officeDocument/2006/relationships/image" Target="../media/image3618.png"/><Relationship Id="rId119" Type="http://schemas.openxmlformats.org/officeDocument/2006/relationships/image" Target="../media/image3666.png"/><Relationship Id="rId270" Type="http://schemas.openxmlformats.org/officeDocument/2006/relationships/customXml" Target="../ink/ink3767.xml"/><Relationship Id="rId326" Type="http://schemas.openxmlformats.org/officeDocument/2006/relationships/customXml" Target="../ink/ink3795.xml"/><Relationship Id="rId65" Type="http://schemas.openxmlformats.org/officeDocument/2006/relationships/image" Target="../media/image3639.png"/><Relationship Id="rId130" Type="http://schemas.openxmlformats.org/officeDocument/2006/relationships/customXml" Target="../ink/ink3697.xml"/><Relationship Id="rId368" Type="http://schemas.openxmlformats.org/officeDocument/2006/relationships/customXml" Target="../ink/ink3816.xml"/><Relationship Id="rId172" Type="http://schemas.openxmlformats.org/officeDocument/2006/relationships/customXml" Target="../ink/ink3718.xml"/><Relationship Id="rId228" Type="http://schemas.openxmlformats.org/officeDocument/2006/relationships/customXml" Target="../ink/ink3746.xml"/><Relationship Id="rId435" Type="http://schemas.openxmlformats.org/officeDocument/2006/relationships/image" Target="../media/image3824.png"/><Relationship Id="rId281" Type="http://schemas.openxmlformats.org/officeDocument/2006/relationships/image" Target="../media/image3747.png"/><Relationship Id="rId337" Type="http://schemas.openxmlformats.org/officeDocument/2006/relationships/image" Target="../media/image3775.png"/><Relationship Id="rId34" Type="http://schemas.openxmlformats.org/officeDocument/2006/relationships/customXml" Target="../ink/ink3649.xml"/><Relationship Id="rId76" Type="http://schemas.openxmlformats.org/officeDocument/2006/relationships/customXml" Target="../ink/ink3670.xml"/><Relationship Id="rId141" Type="http://schemas.openxmlformats.org/officeDocument/2006/relationships/image" Target="../media/image3677.png"/><Relationship Id="rId379" Type="http://schemas.openxmlformats.org/officeDocument/2006/relationships/image" Target="../media/image3796.png"/><Relationship Id="rId7" Type="http://schemas.openxmlformats.org/officeDocument/2006/relationships/image" Target="../media/image3610.png"/><Relationship Id="rId183" Type="http://schemas.openxmlformats.org/officeDocument/2006/relationships/image" Target="../media/image3698.png"/><Relationship Id="rId239" Type="http://schemas.openxmlformats.org/officeDocument/2006/relationships/image" Target="../media/image3726.png"/><Relationship Id="rId390" Type="http://schemas.openxmlformats.org/officeDocument/2006/relationships/customXml" Target="../ink/ink3827.xml"/><Relationship Id="rId404" Type="http://schemas.openxmlformats.org/officeDocument/2006/relationships/customXml" Target="../ink/ink3834.xml"/><Relationship Id="rId446" Type="http://schemas.openxmlformats.org/officeDocument/2006/relationships/customXml" Target="../ink/ink3855.xml"/><Relationship Id="rId250" Type="http://schemas.openxmlformats.org/officeDocument/2006/relationships/customXml" Target="../ink/ink3757.xml"/><Relationship Id="rId292" Type="http://schemas.openxmlformats.org/officeDocument/2006/relationships/customXml" Target="../ink/ink3778.xml"/><Relationship Id="rId306" Type="http://schemas.openxmlformats.org/officeDocument/2006/relationships/customXml" Target="../ink/ink3785.xml"/><Relationship Id="rId45" Type="http://schemas.openxmlformats.org/officeDocument/2006/relationships/image" Target="../media/image3629.png"/><Relationship Id="rId87" Type="http://schemas.openxmlformats.org/officeDocument/2006/relationships/image" Target="../media/image3650.png"/><Relationship Id="rId110" Type="http://schemas.openxmlformats.org/officeDocument/2006/relationships/customXml" Target="../ink/ink3687.xml"/><Relationship Id="rId348" Type="http://schemas.openxmlformats.org/officeDocument/2006/relationships/customXml" Target="../ink/ink3806.xml"/><Relationship Id="rId152" Type="http://schemas.openxmlformats.org/officeDocument/2006/relationships/customXml" Target="../ink/ink3708.xml"/><Relationship Id="rId194" Type="http://schemas.openxmlformats.org/officeDocument/2006/relationships/customXml" Target="../ink/ink3729.xml"/><Relationship Id="rId208" Type="http://schemas.openxmlformats.org/officeDocument/2006/relationships/customXml" Target="../ink/ink3736.xml"/><Relationship Id="rId415" Type="http://schemas.openxmlformats.org/officeDocument/2006/relationships/image" Target="../media/image3814.png"/><Relationship Id="rId261" Type="http://schemas.openxmlformats.org/officeDocument/2006/relationships/image" Target="../media/image3737.png"/><Relationship Id="rId14" Type="http://schemas.openxmlformats.org/officeDocument/2006/relationships/customXml" Target="../ink/ink3639.xml"/><Relationship Id="rId56" Type="http://schemas.openxmlformats.org/officeDocument/2006/relationships/customXml" Target="../ink/ink3660.xml"/><Relationship Id="rId317" Type="http://schemas.openxmlformats.org/officeDocument/2006/relationships/image" Target="../media/image3765.png"/><Relationship Id="rId359" Type="http://schemas.openxmlformats.org/officeDocument/2006/relationships/image" Target="../media/image3786.png"/><Relationship Id="rId98" Type="http://schemas.openxmlformats.org/officeDocument/2006/relationships/customXml" Target="../ink/ink3681.xml"/><Relationship Id="rId121" Type="http://schemas.openxmlformats.org/officeDocument/2006/relationships/image" Target="../media/image3667.png"/><Relationship Id="rId163" Type="http://schemas.openxmlformats.org/officeDocument/2006/relationships/image" Target="../media/image3688.png"/><Relationship Id="rId219" Type="http://schemas.openxmlformats.org/officeDocument/2006/relationships/image" Target="../media/image3716.png"/><Relationship Id="rId370" Type="http://schemas.openxmlformats.org/officeDocument/2006/relationships/customXml" Target="../ink/ink3817.xml"/><Relationship Id="rId426" Type="http://schemas.openxmlformats.org/officeDocument/2006/relationships/customXml" Target="../ink/ink3845.xml"/><Relationship Id="rId230" Type="http://schemas.openxmlformats.org/officeDocument/2006/relationships/customXml" Target="../ink/ink3747.xml"/><Relationship Id="rId25" Type="http://schemas.openxmlformats.org/officeDocument/2006/relationships/image" Target="../media/image3619.png"/><Relationship Id="rId67" Type="http://schemas.openxmlformats.org/officeDocument/2006/relationships/image" Target="../media/image3640.png"/><Relationship Id="rId272" Type="http://schemas.openxmlformats.org/officeDocument/2006/relationships/customXml" Target="../ink/ink3768.xml"/><Relationship Id="rId328" Type="http://schemas.openxmlformats.org/officeDocument/2006/relationships/customXml" Target="../ink/ink3796.xml"/><Relationship Id="rId132" Type="http://schemas.openxmlformats.org/officeDocument/2006/relationships/customXml" Target="../ink/ink3698.xml"/><Relationship Id="rId174" Type="http://schemas.openxmlformats.org/officeDocument/2006/relationships/customXml" Target="../ink/ink3719.xml"/><Relationship Id="rId381" Type="http://schemas.openxmlformats.org/officeDocument/2006/relationships/image" Target="../media/image3797.png"/><Relationship Id="rId241" Type="http://schemas.openxmlformats.org/officeDocument/2006/relationships/image" Target="../media/image3727.png"/><Relationship Id="rId437" Type="http://schemas.openxmlformats.org/officeDocument/2006/relationships/image" Target="../media/image3825.png"/><Relationship Id="rId36" Type="http://schemas.openxmlformats.org/officeDocument/2006/relationships/customXml" Target="../ink/ink3650.xml"/><Relationship Id="rId283" Type="http://schemas.openxmlformats.org/officeDocument/2006/relationships/image" Target="../media/image3748.png"/><Relationship Id="rId339" Type="http://schemas.openxmlformats.org/officeDocument/2006/relationships/image" Target="../media/image3776.png"/><Relationship Id="rId78" Type="http://schemas.openxmlformats.org/officeDocument/2006/relationships/customXml" Target="../ink/ink3671.xml"/><Relationship Id="rId101" Type="http://schemas.openxmlformats.org/officeDocument/2006/relationships/image" Target="../media/image3657.png"/><Relationship Id="rId143" Type="http://schemas.openxmlformats.org/officeDocument/2006/relationships/image" Target="../media/image3678.png"/><Relationship Id="rId185" Type="http://schemas.openxmlformats.org/officeDocument/2006/relationships/image" Target="../media/image3699.png"/><Relationship Id="rId350" Type="http://schemas.openxmlformats.org/officeDocument/2006/relationships/customXml" Target="../ink/ink3807.xml"/><Relationship Id="rId406" Type="http://schemas.openxmlformats.org/officeDocument/2006/relationships/customXml" Target="../ink/ink3835.xml"/><Relationship Id="rId9" Type="http://schemas.openxmlformats.org/officeDocument/2006/relationships/image" Target="../media/image3611.png"/><Relationship Id="rId210" Type="http://schemas.openxmlformats.org/officeDocument/2006/relationships/customXml" Target="../ink/ink3737.xml"/><Relationship Id="rId392" Type="http://schemas.openxmlformats.org/officeDocument/2006/relationships/customXml" Target="../ink/ink3828.xml"/><Relationship Id="rId448" Type="http://schemas.openxmlformats.org/officeDocument/2006/relationships/customXml" Target="../ink/ink3856.xml"/><Relationship Id="rId252" Type="http://schemas.openxmlformats.org/officeDocument/2006/relationships/customXml" Target="../ink/ink3758.xml"/><Relationship Id="rId294" Type="http://schemas.openxmlformats.org/officeDocument/2006/relationships/customXml" Target="../ink/ink3779.xml"/><Relationship Id="rId308" Type="http://schemas.openxmlformats.org/officeDocument/2006/relationships/customXml" Target="../ink/ink3786.xml"/><Relationship Id="rId47" Type="http://schemas.openxmlformats.org/officeDocument/2006/relationships/image" Target="../media/image3630.png"/><Relationship Id="rId89" Type="http://schemas.openxmlformats.org/officeDocument/2006/relationships/image" Target="../media/image3651.png"/><Relationship Id="rId112" Type="http://schemas.openxmlformats.org/officeDocument/2006/relationships/customXml" Target="../ink/ink3688.xml"/><Relationship Id="rId154" Type="http://schemas.openxmlformats.org/officeDocument/2006/relationships/customXml" Target="../ink/ink3709.xml"/><Relationship Id="rId361" Type="http://schemas.openxmlformats.org/officeDocument/2006/relationships/image" Target="../media/image3787.png"/><Relationship Id="rId196" Type="http://schemas.openxmlformats.org/officeDocument/2006/relationships/customXml" Target="../ink/ink3730.xml"/><Relationship Id="rId417" Type="http://schemas.openxmlformats.org/officeDocument/2006/relationships/image" Target="../media/image3815.png"/><Relationship Id="rId16" Type="http://schemas.openxmlformats.org/officeDocument/2006/relationships/customXml" Target="../ink/ink3640.xml"/><Relationship Id="rId221" Type="http://schemas.openxmlformats.org/officeDocument/2006/relationships/image" Target="../media/image3717.png"/><Relationship Id="rId263" Type="http://schemas.openxmlformats.org/officeDocument/2006/relationships/image" Target="../media/image3738.png"/><Relationship Id="rId319" Type="http://schemas.openxmlformats.org/officeDocument/2006/relationships/image" Target="../media/image3766.png"/><Relationship Id="rId58" Type="http://schemas.openxmlformats.org/officeDocument/2006/relationships/customXml" Target="../ink/ink3661.xml"/><Relationship Id="rId123" Type="http://schemas.openxmlformats.org/officeDocument/2006/relationships/image" Target="../media/image3668.png"/><Relationship Id="rId330" Type="http://schemas.openxmlformats.org/officeDocument/2006/relationships/customXml" Target="../ink/ink3797.xml"/><Relationship Id="rId165" Type="http://schemas.openxmlformats.org/officeDocument/2006/relationships/image" Target="../media/image3689.png"/><Relationship Id="rId372" Type="http://schemas.openxmlformats.org/officeDocument/2006/relationships/customXml" Target="../ink/ink3818.xml"/><Relationship Id="rId428" Type="http://schemas.openxmlformats.org/officeDocument/2006/relationships/customXml" Target="../ink/ink3846.xml"/><Relationship Id="rId232" Type="http://schemas.openxmlformats.org/officeDocument/2006/relationships/customXml" Target="../ink/ink3748.xml"/><Relationship Id="rId274" Type="http://schemas.openxmlformats.org/officeDocument/2006/relationships/customXml" Target="../ink/ink3769.xml"/><Relationship Id="rId27" Type="http://schemas.openxmlformats.org/officeDocument/2006/relationships/image" Target="../media/image3620.png"/><Relationship Id="rId69" Type="http://schemas.openxmlformats.org/officeDocument/2006/relationships/image" Target="../media/image3641.png"/><Relationship Id="rId134" Type="http://schemas.openxmlformats.org/officeDocument/2006/relationships/customXml" Target="../ink/ink3699.xml"/><Relationship Id="rId80" Type="http://schemas.openxmlformats.org/officeDocument/2006/relationships/customXml" Target="../ink/ink3672.xml"/><Relationship Id="rId176" Type="http://schemas.openxmlformats.org/officeDocument/2006/relationships/customXml" Target="../ink/ink3720.xml"/><Relationship Id="rId341" Type="http://schemas.openxmlformats.org/officeDocument/2006/relationships/image" Target="../media/image3777.png"/><Relationship Id="rId383" Type="http://schemas.openxmlformats.org/officeDocument/2006/relationships/image" Target="../media/image3798.png"/><Relationship Id="rId439" Type="http://schemas.openxmlformats.org/officeDocument/2006/relationships/image" Target="../media/image3826.png"/><Relationship Id="rId201" Type="http://schemas.openxmlformats.org/officeDocument/2006/relationships/image" Target="../media/image3707.png"/><Relationship Id="rId243" Type="http://schemas.openxmlformats.org/officeDocument/2006/relationships/image" Target="../media/image3728.png"/><Relationship Id="rId285" Type="http://schemas.openxmlformats.org/officeDocument/2006/relationships/image" Target="../media/image3749.png"/><Relationship Id="rId450" Type="http://schemas.openxmlformats.org/officeDocument/2006/relationships/customXml" Target="../ink/ink3857.xml"/><Relationship Id="rId38" Type="http://schemas.openxmlformats.org/officeDocument/2006/relationships/customXml" Target="../ink/ink3651.xml"/><Relationship Id="rId103" Type="http://schemas.openxmlformats.org/officeDocument/2006/relationships/image" Target="../media/image3658.png"/><Relationship Id="rId310" Type="http://schemas.openxmlformats.org/officeDocument/2006/relationships/customXml" Target="../ink/ink3787.xml"/><Relationship Id="rId91" Type="http://schemas.openxmlformats.org/officeDocument/2006/relationships/image" Target="../media/image3652.png"/><Relationship Id="rId145" Type="http://schemas.openxmlformats.org/officeDocument/2006/relationships/image" Target="../media/image3679.png"/><Relationship Id="rId187" Type="http://schemas.openxmlformats.org/officeDocument/2006/relationships/image" Target="../media/image3700.png"/><Relationship Id="rId352" Type="http://schemas.openxmlformats.org/officeDocument/2006/relationships/customXml" Target="../ink/ink3808.xml"/><Relationship Id="rId394" Type="http://schemas.openxmlformats.org/officeDocument/2006/relationships/customXml" Target="../ink/ink3829.xml"/><Relationship Id="rId408" Type="http://schemas.openxmlformats.org/officeDocument/2006/relationships/customXml" Target="../ink/ink3836.xml"/><Relationship Id="rId212" Type="http://schemas.openxmlformats.org/officeDocument/2006/relationships/customXml" Target="../ink/ink3738.xml"/><Relationship Id="rId254" Type="http://schemas.openxmlformats.org/officeDocument/2006/relationships/customXml" Target="../ink/ink3759.xml"/><Relationship Id="rId49" Type="http://schemas.openxmlformats.org/officeDocument/2006/relationships/image" Target="../media/image3631.png"/><Relationship Id="rId114" Type="http://schemas.openxmlformats.org/officeDocument/2006/relationships/customXml" Target="../ink/ink3689.xml"/><Relationship Id="rId296" Type="http://schemas.openxmlformats.org/officeDocument/2006/relationships/customXml" Target="../ink/ink3780.xml"/><Relationship Id="rId60" Type="http://schemas.openxmlformats.org/officeDocument/2006/relationships/customXml" Target="../ink/ink3662.xml"/><Relationship Id="rId156" Type="http://schemas.openxmlformats.org/officeDocument/2006/relationships/customXml" Target="../ink/ink3710.xml"/><Relationship Id="rId198" Type="http://schemas.openxmlformats.org/officeDocument/2006/relationships/customXml" Target="../ink/ink3731.xml"/><Relationship Id="rId321" Type="http://schemas.openxmlformats.org/officeDocument/2006/relationships/image" Target="../media/image3767.png"/><Relationship Id="rId363" Type="http://schemas.openxmlformats.org/officeDocument/2006/relationships/image" Target="../media/image3788.png"/><Relationship Id="rId419" Type="http://schemas.openxmlformats.org/officeDocument/2006/relationships/image" Target="../media/image3816.png"/><Relationship Id="rId223" Type="http://schemas.openxmlformats.org/officeDocument/2006/relationships/image" Target="../media/image3718.png"/><Relationship Id="rId430" Type="http://schemas.openxmlformats.org/officeDocument/2006/relationships/customXml" Target="../ink/ink3847.xml"/><Relationship Id="rId18" Type="http://schemas.openxmlformats.org/officeDocument/2006/relationships/customXml" Target="../ink/ink3641.xml"/><Relationship Id="rId265" Type="http://schemas.openxmlformats.org/officeDocument/2006/relationships/image" Target="../media/image3739.png"/><Relationship Id="rId50" Type="http://schemas.openxmlformats.org/officeDocument/2006/relationships/customXml" Target="../ink/ink3657.xml"/><Relationship Id="rId104" Type="http://schemas.openxmlformats.org/officeDocument/2006/relationships/customXml" Target="../ink/ink3684.xml"/><Relationship Id="rId125" Type="http://schemas.openxmlformats.org/officeDocument/2006/relationships/image" Target="../media/image3669.png"/><Relationship Id="rId146" Type="http://schemas.openxmlformats.org/officeDocument/2006/relationships/customXml" Target="../ink/ink3705.xml"/><Relationship Id="rId167" Type="http://schemas.openxmlformats.org/officeDocument/2006/relationships/image" Target="../media/image3690.png"/><Relationship Id="rId188" Type="http://schemas.openxmlformats.org/officeDocument/2006/relationships/customXml" Target="../ink/ink3726.xml"/><Relationship Id="rId311" Type="http://schemas.openxmlformats.org/officeDocument/2006/relationships/image" Target="../media/image3762.png"/><Relationship Id="rId332" Type="http://schemas.openxmlformats.org/officeDocument/2006/relationships/customXml" Target="../ink/ink3798.xml"/><Relationship Id="rId353" Type="http://schemas.openxmlformats.org/officeDocument/2006/relationships/image" Target="../media/image3783.png"/><Relationship Id="rId374" Type="http://schemas.openxmlformats.org/officeDocument/2006/relationships/customXml" Target="../ink/ink3819.xml"/><Relationship Id="rId395" Type="http://schemas.openxmlformats.org/officeDocument/2006/relationships/image" Target="../media/image3804.png"/><Relationship Id="rId409" Type="http://schemas.openxmlformats.org/officeDocument/2006/relationships/image" Target="../media/image3811.png"/><Relationship Id="rId71" Type="http://schemas.openxmlformats.org/officeDocument/2006/relationships/image" Target="../media/image3642.png"/><Relationship Id="rId92" Type="http://schemas.openxmlformats.org/officeDocument/2006/relationships/customXml" Target="../ink/ink3678.xml"/><Relationship Id="rId213" Type="http://schemas.openxmlformats.org/officeDocument/2006/relationships/image" Target="../media/image3713.png"/><Relationship Id="rId234" Type="http://schemas.openxmlformats.org/officeDocument/2006/relationships/customXml" Target="../ink/ink3749.xml"/><Relationship Id="rId420" Type="http://schemas.openxmlformats.org/officeDocument/2006/relationships/customXml" Target="../ink/ink3842.xml"/><Relationship Id="rId2" Type="http://schemas.openxmlformats.org/officeDocument/2006/relationships/customXml" Target="../ink/ink3633.xml"/><Relationship Id="rId29" Type="http://schemas.openxmlformats.org/officeDocument/2006/relationships/image" Target="../media/image3621.png"/><Relationship Id="rId255" Type="http://schemas.openxmlformats.org/officeDocument/2006/relationships/image" Target="../media/image3734.png"/><Relationship Id="rId276" Type="http://schemas.openxmlformats.org/officeDocument/2006/relationships/customXml" Target="../ink/ink3770.xml"/><Relationship Id="rId297" Type="http://schemas.openxmlformats.org/officeDocument/2006/relationships/image" Target="../media/image3755.png"/><Relationship Id="rId441" Type="http://schemas.openxmlformats.org/officeDocument/2006/relationships/image" Target="../media/image3827.png"/><Relationship Id="rId40" Type="http://schemas.openxmlformats.org/officeDocument/2006/relationships/customXml" Target="../ink/ink3652.xml"/><Relationship Id="rId115" Type="http://schemas.openxmlformats.org/officeDocument/2006/relationships/image" Target="../media/image3664.png"/><Relationship Id="rId136" Type="http://schemas.openxmlformats.org/officeDocument/2006/relationships/customXml" Target="../ink/ink3700.xml"/><Relationship Id="rId157" Type="http://schemas.openxmlformats.org/officeDocument/2006/relationships/image" Target="../media/image3685.png"/><Relationship Id="rId178" Type="http://schemas.openxmlformats.org/officeDocument/2006/relationships/customXml" Target="../ink/ink3721.xml"/><Relationship Id="rId301" Type="http://schemas.openxmlformats.org/officeDocument/2006/relationships/image" Target="../media/image3757.png"/><Relationship Id="rId322" Type="http://schemas.openxmlformats.org/officeDocument/2006/relationships/customXml" Target="../ink/ink3793.xml"/><Relationship Id="rId343" Type="http://schemas.openxmlformats.org/officeDocument/2006/relationships/image" Target="../media/image3778.png"/><Relationship Id="rId364" Type="http://schemas.openxmlformats.org/officeDocument/2006/relationships/customXml" Target="../ink/ink3814.xml"/><Relationship Id="rId61" Type="http://schemas.openxmlformats.org/officeDocument/2006/relationships/image" Target="../media/image3637.png"/><Relationship Id="rId82" Type="http://schemas.openxmlformats.org/officeDocument/2006/relationships/customXml" Target="../ink/ink3673.xml"/><Relationship Id="rId199" Type="http://schemas.openxmlformats.org/officeDocument/2006/relationships/image" Target="../media/image3706.png"/><Relationship Id="rId203" Type="http://schemas.openxmlformats.org/officeDocument/2006/relationships/image" Target="../media/image3708.png"/><Relationship Id="rId385" Type="http://schemas.openxmlformats.org/officeDocument/2006/relationships/image" Target="../media/image3799.png"/><Relationship Id="rId19" Type="http://schemas.openxmlformats.org/officeDocument/2006/relationships/image" Target="../media/image3616.png"/><Relationship Id="rId224" Type="http://schemas.openxmlformats.org/officeDocument/2006/relationships/customXml" Target="../ink/ink3744.xml"/><Relationship Id="rId245" Type="http://schemas.openxmlformats.org/officeDocument/2006/relationships/image" Target="../media/image3729.png"/><Relationship Id="rId266" Type="http://schemas.openxmlformats.org/officeDocument/2006/relationships/customXml" Target="../ink/ink3765.xml"/><Relationship Id="rId287" Type="http://schemas.openxmlformats.org/officeDocument/2006/relationships/image" Target="../media/image3750.png"/><Relationship Id="rId410" Type="http://schemas.openxmlformats.org/officeDocument/2006/relationships/customXml" Target="../ink/ink3837.xml"/><Relationship Id="rId431" Type="http://schemas.openxmlformats.org/officeDocument/2006/relationships/image" Target="../media/image3822.png"/><Relationship Id="rId30" Type="http://schemas.openxmlformats.org/officeDocument/2006/relationships/customXml" Target="../ink/ink3647.xml"/><Relationship Id="rId105" Type="http://schemas.openxmlformats.org/officeDocument/2006/relationships/image" Target="../media/image3659.png"/><Relationship Id="rId126" Type="http://schemas.openxmlformats.org/officeDocument/2006/relationships/customXml" Target="../ink/ink3695.xml"/><Relationship Id="rId147" Type="http://schemas.openxmlformats.org/officeDocument/2006/relationships/image" Target="../media/image3680.png"/><Relationship Id="rId168" Type="http://schemas.openxmlformats.org/officeDocument/2006/relationships/customXml" Target="../ink/ink3716.xml"/><Relationship Id="rId312" Type="http://schemas.openxmlformats.org/officeDocument/2006/relationships/customXml" Target="../ink/ink3788.xml"/><Relationship Id="rId333" Type="http://schemas.openxmlformats.org/officeDocument/2006/relationships/image" Target="../media/image3773.png"/><Relationship Id="rId354" Type="http://schemas.openxmlformats.org/officeDocument/2006/relationships/customXml" Target="../ink/ink3809.xml"/><Relationship Id="rId51" Type="http://schemas.openxmlformats.org/officeDocument/2006/relationships/image" Target="../media/image3632.png"/><Relationship Id="rId72" Type="http://schemas.openxmlformats.org/officeDocument/2006/relationships/customXml" Target="../ink/ink3668.xml"/><Relationship Id="rId93" Type="http://schemas.openxmlformats.org/officeDocument/2006/relationships/image" Target="../media/image3653.png"/><Relationship Id="rId189" Type="http://schemas.openxmlformats.org/officeDocument/2006/relationships/image" Target="../media/image3701.png"/><Relationship Id="rId375" Type="http://schemas.openxmlformats.org/officeDocument/2006/relationships/image" Target="../media/image3794.png"/><Relationship Id="rId396" Type="http://schemas.openxmlformats.org/officeDocument/2006/relationships/customXml" Target="../ink/ink3830.xml"/><Relationship Id="rId3" Type="http://schemas.openxmlformats.org/officeDocument/2006/relationships/image" Target="../media/image3608.png"/><Relationship Id="rId214" Type="http://schemas.openxmlformats.org/officeDocument/2006/relationships/customXml" Target="../ink/ink3739.xml"/><Relationship Id="rId235" Type="http://schemas.openxmlformats.org/officeDocument/2006/relationships/image" Target="../media/image3724.png"/><Relationship Id="rId256" Type="http://schemas.openxmlformats.org/officeDocument/2006/relationships/customXml" Target="../ink/ink3760.xml"/><Relationship Id="rId277" Type="http://schemas.openxmlformats.org/officeDocument/2006/relationships/image" Target="../media/image3745.png"/><Relationship Id="rId298" Type="http://schemas.openxmlformats.org/officeDocument/2006/relationships/customXml" Target="../ink/ink3781.xml"/><Relationship Id="rId400" Type="http://schemas.openxmlformats.org/officeDocument/2006/relationships/customXml" Target="../ink/ink3832.xml"/><Relationship Id="rId421" Type="http://schemas.openxmlformats.org/officeDocument/2006/relationships/image" Target="../media/image3817.png"/><Relationship Id="rId442" Type="http://schemas.openxmlformats.org/officeDocument/2006/relationships/customXml" Target="../ink/ink3853.xml"/><Relationship Id="rId116" Type="http://schemas.openxmlformats.org/officeDocument/2006/relationships/customXml" Target="../ink/ink3690.xml"/><Relationship Id="rId137" Type="http://schemas.openxmlformats.org/officeDocument/2006/relationships/image" Target="../media/image3675.png"/><Relationship Id="rId158" Type="http://schemas.openxmlformats.org/officeDocument/2006/relationships/customXml" Target="../ink/ink3711.xml"/><Relationship Id="rId302" Type="http://schemas.openxmlformats.org/officeDocument/2006/relationships/customXml" Target="../ink/ink3783.xml"/><Relationship Id="rId323" Type="http://schemas.openxmlformats.org/officeDocument/2006/relationships/image" Target="../media/image3768.png"/><Relationship Id="rId344" Type="http://schemas.openxmlformats.org/officeDocument/2006/relationships/customXml" Target="../ink/ink3804.xml"/><Relationship Id="rId20" Type="http://schemas.openxmlformats.org/officeDocument/2006/relationships/customXml" Target="../ink/ink3642.xml"/><Relationship Id="rId41" Type="http://schemas.openxmlformats.org/officeDocument/2006/relationships/image" Target="../media/image3627.png"/><Relationship Id="rId62" Type="http://schemas.openxmlformats.org/officeDocument/2006/relationships/customXml" Target="../ink/ink3663.xml"/><Relationship Id="rId83" Type="http://schemas.openxmlformats.org/officeDocument/2006/relationships/image" Target="../media/image3648.png"/><Relationship Id="rId179" Type="http://schemas.openxmlformats.org/officeDocument/2006/relationships/image" Target="../media/image3696.png"/><Relationship Id="rId365" Type="http://schemas.openxmlformats.org/officeDocument/2006/relationships/image" Target="../media/image3789.png"/><Relationship Id="rId386" Type="http://schemas.openxmlformats.org/officeDocument/2006/relationships/customXml" Target="../ink/ink3825.xml"/><Relationship Id="rId190" Type="http://schemas.openxmlformats.org/officeDocument/2006/relationships/customXml" Target="../ink/ink3727.xml"/><Relationship Id="rId204" Type="http://schemas.openxmlformats.org/officeDocument/2006/relationships/customXml" Target="../ink/ink3734.xml"/><Relationship Id="rId225" Type="http://schemas.openxmlformats.org/officeDocument/2006/relationships/image" Target="../media/image3719.png"/><Relationship Id="rId246" Type="http://schemas.openxmlformats.org/officeDocument/2006/relationships/customXml" Target="../ink/ink3755.xml"/><Relationship Id="rId267" Type="http://schemas.openxmlformats.org/officeDocument/2006/relationships/image" Target="../media/image3740.png"/><Relationship Id="rId288" Type="http://schemas.openxmlformats.org/officeDocument/2006/relationships/customXml" Target="../ink/ink3776.xml"/><Relationship Id="rId411" Type="http://schemas.openxmlformats.org/officeDocument/2006/relationships/image" Target="../media/image3812.png"/><Relationship Id="rId432" Type="http://schemas.openxmlformats.org/officeDocument/2006/relationships/customXml" Target="../ink/ink3848.xml"/><Relationship Id="rId106" Type="http://schemas.openxmlformats.org/officeDocument/2006/relationships/customXml" Target="../ink/ink3685.xml"/><Relationship Id="rId127" Type="http://schemas.openxmlformats.org/officeDocument/2006/relationships/image" Target="../media/image3670.png"/><Relationship Id="rId313" Type="http://schemas.openxmlformats.org/officeDocument/2006/relationships/image" Target="../media/image3763.png"/><Relationship Id="rId10" Type="http://schemas.openxmlformats.org/officeDocument/2006/relationships/customXml" Target="../ink/ink3637.xml"/><Relationship Id="rId31" Type="http://schemas.openxmlformats.org/officeDocument/2006/relationships/image" Target="../media/image3622.png"/><Relationship Id="rId52" Type="http://schemas.openxmlformats.org/officeDocument/2006/relationships/customXml" Target="../ink/ink3658.xml"/><Relationship Id="rId73" Type="http://schemas.openxmlformats.org/officeDocument/2006/relationships/image" Target="../media/image3643.png"/><Relationship Id="rId94" Type="http://schemas.openxmlformats.org/officeDocument/2006/relationships/customXml" Target="../ink/ink3679.xml"/><Relationship Id="rId148" Type="http://schemas.openxmlformats.org/officeDocument/2006/relationships/customXml" Target="../ink/ink3706.xml"/><Relationship Id="rId169" Type="http://schemas.openxmlformats.org/officeDocument/2006/relationships/image" Target="../media/image3691.png"/><Relationship Id="rId334" Type="http://schemas.openxmlformats.org/officeDocument/2006/relationships/customXml" Target="../ink/ink3799.xml"/><Relationship Id="rId355" Type="http://schemas.openxmlformats.org/officeDocument/2006/relationships/image" Target="../media/image3784.png"/><Relationship Id="rId376" Type="http://schemas.openxmlformats.org/officeDocument/2006/relationships/customXml" Target="../ink/ink3820.xml"/><Relationship Id="rId397" Type="http://schemas.openxmlformats.org/officeDocument/2006/relationships/image" Target="../media/image3805.png"/><Relationship Id="rId4" Type="http://schemas.openxmlformats.org/officeDocument/2006/relationships/customXml" Target="../ink/ink3634.xml"/><Relationship Id="rId180" Type="http://schemas.openxmlformats.org/officeDocument/2006/relationships/customXml" Target="../ink/ink3722.xml"/><Relationship Id="rId215" Type="http://schemas.openxmlformats.org/officeDocument/2006/relationships/image" Target="../media/image3714.png"/><Relationship Id="rId236" Type="http://schemas.openxmlformats.org/officeDocument/2006/relationships/customXml" Target="../ink/ink3750.xml"/><Relationship Id="rId257" Type="http://schemas.openxmlformats.org/officeDocument/2006/relationships/image" Target="../media/image3735.png"/><Relationship Id="rId278" Type="http://schemas.openxmlformats.org/officeDocument/2006/relationships/customXml" Target="../ink/ink3771.xml"/><Relationship Id="rId401" Type="http://schemas.openxmlformats.org/officeDocument/2006/relationships/image" Target="../media/image3807.png"/><Relationship Id="rId422" Type="http://schemas.openxmlformats.org/officeDocument/2006/relationships/customXml" Target="../ink/ink3843.xml"/><Relationship Id="rId443" Type="http://schemas.openxmlformats.org/officeDocument/2006/relationships/image" Target="../media/image3828.png"/><Relationship Id="rId303" Type="http://schemas.openxmlformats.org/officeDocument/2006/relationships/image" Target="../media/image3758.png"/><Relationship Id="rId42" Type="http://schemas.openxmlformats.org/officeDocument/2006/relationships/customXml" Target="../ink/ink3653.xml"/><Relationship Id="rId84" Type="http://schemas.openxmlformats.org/officeDocument/2006/relationships/customXml" Target="../ink/ink3674.xml"/><Relationship Id="rId138" Type="http://schemas.openxmlformats.org/officeDocument/2006/relationships/customXml" Target="../ink/ink3701.xml"/><Relationship Id="rId345" Type="http://schemas.openxmlformats.org/officeDocument/2006/relationships/image" Target="../media/image3779.png"/><Relationship Id="rId387" Type="http://schemas.openxmlformats.org/officeDocument/2006/relationships/image" Target="../media/image3800.png"/><Relationship Id="rId191" Type="http://schemas.openxmlformats.org/officeDocument/2006/relationships/image" Target="../media/image3702.png"/><Relationship Id="rId205" Type="http://schemas.openxmlformats.org/officeDocument/2006/relationships/image" Target="../media/image3709.png"/><Relationship Id="rId247" Type="http://schemas.openxmlformats.org/officeDocument/2006/relationships/image" Target="../media/image3730.png"/><Relationship Id="rId412" Type="http://schemas.openxmlformats.org/officeDocument/2006/relationships/customXml" Target="../ink/ink3838.xml"/><Relationship Id="rId107" Type="http://schemas.openxmlformats.org/officeDocument/2006/relationships/image" Target="../media/image3660.png"/><Relationship Id="rId289" Type="http://schemas.openxmlformats.org/officeDocument/2006/relationships/image" Target="../media/image3751.png"/><Relationship Id="rId11" Type="http://schemas.openxmlformats.org/officeDocument/2006/relationships/image" Target="../media/image3612.png"/><Relationship Id="rId53" Type="http://schemas.openxmlformats.org/officeDocument/2006/relationships/image" Target="../media/image3633.png"/><Relationship Id="rId149" Type="http://schemas.openxmlformats.org/officeDocument/2006/relationships/image" Target="../media/image3681.png"/><Relationship Id="rId314" Type="http://schemas.openxmlformats.org/officeDocument/2006/relationships/customXml" Target="../ink/ink3789.xml"/><Relationship Id="rId356" Type="http://schemas.openxmlformats.org/officeDocument/2006/relationships/customXml" Target="../ink/ink3810.xml"/><Relationship Id="rId398" Type="http://schemas.openxmlformats.org/officeDocument/2006/relationships/customXml" Target="../ink/ink3831.xml"/><Relationship Id="rId95" Type="http://schemas.openxmlformats.org/officeDocument/2006/relationships/image" Target="../media/image3654.png"/><Relationship Id="rId160" Type="http://schemas.openxmlformats.org/officeDocument/2006/relationships/customXml" Target="../ink/ink3712.xml"/><Relationship Id="rId216" Type="http://schemas.openxmlformats.org/officeDocument/2006/relationships/customXml" Target="../ink/ink3740.xml"/><Relationship Id="rId423" Type="http://schemas.openxmlformats.org/officeDocument/2006/relationships/image" Target="../media/image3818.png"/><Relationship Id="rId258" Type="http://schemas.openxmlformats.org/officeDocument/2006/relationships/customXml" Target="../ink/ink3761.xml"/><Relationship Id="rId22" Type="http://schemas.openxmlformats.org/officeDocument/2006/relationships/customXml" Target="../ink/ink3643.xml"/><Relationship Id="rId64" Type="http://schemas.openxmlformats.org/officeDocument/2006/relationships/customXml" Target="../ink/ink3664.xml"/><Relationship Id="rId118" Type="http://schemas.openxmlformats.org/officeDocument/2006/relationships/customXml" Target="../ink/ink3691.xml"/><Relationship Id="rId325" Type="http://schemas.openxmlformats.org/officeDocument/2006/relationships/image" Target="../media/image3769.png"/><Relationship Id="rId367" Type="http://schemas.openxmlformats.org/officeDocument/2006/relationships/image" Target="../media/image3790.png"/><Relationship Id="rId171" Type="http://schemas.openxmlformats.org/officeDocument/2006/relationships/image" Target="../media/image3692.png"/><Relationship Id="rId227" Type="http://schemas.openxmlformats.org/officeDocument/2006/relationships/image" Target="../media/image3720.png"/><Relationship Id="rId269" Type="http://schemas.openxmlformats.org/officeDocument/2006/relationships/image" Target="../media/image3741.png"/><Relationship Id="rId434" Type="http://schemas.openxmlformats.org/officeDocument/2006/relationships/customXml" Target="../ink/ink3849.xml"/><Relationship Id="rId33" Type="http://schemas.openxmlformats.org/officeDocument/2006/relationships/image" Target="../media/image3623.png"/><Relationship Id="rId129" Type="http://schemas.openxmlformats.org/officeDocument/2006/relationships/image" Target="../media/image3671.png"/><Relationship Id="rId280" Type="http://schemas.openxmlformats.org/officeDocument/2006/relationships/customXml" Target="../ink/ink3772.xml"/><Relationship Id="rId336" Type="http://schemas.openxmlformats.org/officeDocument/2006/relationships/customXml" Target="../ink/ink3800.xml"/><Relationship Id="rId75" Type="http://schemas.openxmlformats.org/officeDocument/2006/relationships/image" Target="../media/image3644.png"/><Relationship Id="rId140" Type="http://schemas.openxmlformats.org/officeDocument/2006/relationships/customXml" Target="../ink/ink3702.xml"/><Relationship Id="rId182" Type="http://schemas.openxmlformats.org/officeDocument/2006/relationships/customXml" Target="../ink/ink3723.xml"/><Relationship Id="rId378" Type="http://schemas.openxmlformats.org/officeDocument/2006/relationships/customXml" Target="../ink/ink3821.xml"/><Relationship Id="rId403" Type="http://schemas.openxmlformats.org/officeDocument/2006/relationships/image" Target="../media/image3808.png"/><Relationship Id="rId6" Type="http://schemas.openxmlformats.org/officeDocument/2006/relationships/customXml" Target="../ink/ink3635.xml"/><Relationship Id="rId238" Type="http://schemas.openxmlformats.org/officeDocument/2006/relationships/customXml" Target="../ink/ink3751.xml"/><Relationship Id="rId445" Type="http://schemas.openxmlformats.org/officeDocument/2006/relationships/image" Target="../media/image3829.png"/><Relationship Id="rId291" Type="http://schemas.openxmlformats.org/officeDocument/2006/relationships/image" Target="../media/image3752.png"/><Relationship Id="rId305" Type="http://schemas.openxmlformats.org/officeDocument/2006/relationships/image" Target="../media/image3759.png"/><Relationship Id="rId347" Type="http://schemas.openxmlformats.org/officeDocument/2006/relationships/image" Target="../media/image3780.png"/><Relationship Id="rId44" Type="http://schemas.openxmlformats.org/officeDocument/2006/relationships/customXml" Target="../ink/ink3654.xml"/><Relationship Id="rId86" Type="http://schemas.openxmlformats.org/officeDocument/2006/relationships/customXml" Target="../ink/ink3675.xml"/><Relationship Id="rId151" Type="http://schemas.openxmlformats.org/officeDocument/2006/relationships/image" Target="../media/image3682.png"/><Relationship Id="rId389" Type="http://schemas.openxmlformats.org/officeDocument/2006/relationships/image" Target="../media/image3801.png"/><Relationship Id="rId193" Type="http://schemas.openxmlformats.org/officeDocument/2006/relationships/image" Target="../media/image3703.png"/><Relationship Id="rId207" Type="http://schemas.openxmlformats.org/officeDocument/2006/relationships/image" Target="../media/image3710.png"/><Relationship Id="rId249" Type="http://schemas.openxmlformats.org/officeDocument/2006/relationships/image" Target="../media/image3731.png"/><Relationship Id="rId414" Type="http://schemas.openxmlformats.org/officeDocument/2006/relationships/customXml" Target="../ink/ink3839.xml"/><Relationship Id="rId13" Type="http://schemas.openxmlformats.org/officeDocument/2006/relationships/image" Target="../media/image3613.png"/><Relationship Id="rId109" Type="http://schemas.openxmlformats.org/officeDocument/2006/relationships/image" Target="../media/image3661.png"/><Relationship Id="rId260" Type="http://schemas.openxmlformats.org/officeDocument/2006/relationships/customXml" Target="../ink/ink3762.xml"/><Relationship Id="rId316" Type="http://schemas.openxmlformats.org/officeDocument/2006/relationships/customXml" Target="../ink/ink3790.xml"/><Relationship Id="rId55" Type="http://schemas.openxmlformats.org/officeDocument/2006/relationships/image" Target="../media/image3634.png"/><Relationship Id="rId97" Type="http://schemas.openxmlformats.org/officeDocument/2006/relationships/image" Target="../media/image3655.png"/><Relationship Id="rId120" Type="http://schemas.openxmlformats.org/officeDocument/2006/relationships/customXml" Target="../ink/ink3692.xml"/><Relationship Id="rId358" Type="http://schemas.openxmlformats.org/officeDocument/2006/relationships/customXml" Target="../ink/ink3811.xml"/><Relationship Id="rId162" Type="http://schemas.openxmlformats.org/officeDocument/2006/relationships/customXml" Target="../ink/ink3713.xml"/><Relationship Id="rId218" Type="http://schemas.openxmlformats.org/officeDocument/2006/relationships/customXml" Target="../ink/ink3741.xml"/><Relationship Id="rId425" Type="http://schemas.openxmlformats.org/officeDocument/2006/relationships/image" Target="../media/image3819.png"/><Relationship Id="rId271" Type="http://schemas.openxmlformats.org/officeDocument/2006/relationships/image" Target="../media/image3742.png"/><Relationship Id="rId24" Type="http://schemas.openxmlformats.org/officeDocument/2006/relationships/customXml" Target="../ink/ink3644.xml"/><Relationship Id="rId66" Type="http://schemas.openxmlformats.org/officeDocument/2006/relationships/customXml" Target="../ink/ink3665.xml"/><Relationship Id="rId131" Type="http://schemas.openxmlformats.org/officeDocument/2006/relationships/image" Target="../media/image3672.png"/><Relationship Id="rId327" Type="http://schemas.openxmlformats.org/officeDocument/2006/relationships/image" Target="../media/image3770.png"/><Relationship Id="rId369" Type="http://schemas.openxmlformats.org/officeDocument/2006/relationships/image" Target="../media/image3791.png"/><Relationship Id="rId173" Type="http://schemas.openxmlformats.org/officeDocument/2006/relationships/image" Target="../media/image3693.png"/><Relationship Id="rId229" Type="http://schemas.openxmlformats.org/officeDocument/2006/relationships/image" Target="../media/image3721.png"/><Relationship Id="rId380" Type="http://schemas.openxmlformats.org/officeDocument/2006/relationships/customXml" Target="../ink/ink3822.xml"/><Relationship Id="rId436" Type="http://schemas.openxmlformats.org/officeDocument/2006/relationships/customXml" Target="../ink/ink3850.xml"/><Relationship Id="rId240" Type="http://schemas.openxmlformats.org/officeDocument/2006/relationships/customXml" Target="../ink/ink3752.xml"/><Relationship Id="rId35" Type="http://schemas.openxmlformats.org/officeDocument/2006/relationships/image" Target="../media/image3624.png"/><Relationship Id="rId77" Type="http://schemas.openxmlformats.org/officeDocument/2006/relationships/image" Target="../media/image3645.png"/><Relationship Id="rId100" Type="http://schemas.openxmlformats.org/officeDocument/2006/relationships/customXml" Target="../ink/ink3682.xml"/><Relationship Id="rId282" Type="http://schemas.openxmlformats.org/officeDocument/2006/relationships/customXml" Target="../ink/ink3773.xml"/><Relationship Id="rId338" Type="http://schemas.openxmlformats.org/officeDocument/2006/relationships/customXml" Target="../ink/ink3801.xml"/><Relationship Id="rId8" Type="http://schemas.openxmlformats.org/officeDocument/2006/relationships/customXml" Target="../ink/ink3636.xml"/><Relationship Id="rId142" Type="http://schemas.openxmlformats.org/officeDocument/2006/relationships/customXml" Target="../ink/ink3703.xml"/><Relationship Id="rId184" Type="http://schemas.openxmlformats.org/officeDocument/2006/relationships/customXml" Target="../ink/ink3724.xml"/><Relationship Id="rId391" Type="http://schemas.openxmlformats.org/officeDocument/2006/relationships/image" Target="../media/image3802.png"/><Relationship Id="rId405" Type="http://schemas.openxmlformats.org/officeDocument/2006/relationships/image" Target="../media/image3809.png"/><Relationship Id="rId447" Type="http://schemas.openxmlformats.org/officeDocument/2006/relationships/image" Target="../media/image3830.png"/><Relationship Id="rId251" Type="http://schemas.openxmlformats.org/officeDocument/2006/relationships/image" Target="../media/image3732.png"/><Relationship Id="rId46" Type="http://schemas.openxmlformats.org/officeDocument/2006/relationships/customXml" Target="../ink/ink3655.xml"/><Relationship Id="rId293" Type="http://schemas.openxmlformats.org/officeDocument/2006/relationships/image" Target="../media/image3753.png"/><Relationship Id="rId307" Type="http://schemas.openxmlformats.org/officeDocument/2006/relationships/image" Target="../media/image3760.png"/><Relationship Id="rId349" Type="http://schemas.openxmlformats.org/officeDocument/2006/relationships/image" Target="../media/image3781.png"/><Relationship Id="rId88" Type="http://schemas.openxmlformats.org/officeDocument/2006/relationships/customXml" Target="../ink/ink3676.xml"/><Relationship Id="rId111" Type="http://schemas.openxmlformats.org/officeDocument/2006/relationships/image" Target="../media/image3662.png"/><Relationship Id="rId153" Type="http://schemas.openxmlformats.org/officeDocument/2006/relationships/image" Target="../media/image3683.png"/><Relationship Id="rId195" Type="http://schemas.openxmlformats.org/officeDocument/2006/relationships/image" Target="../media/image3704.png"/><Relationship Id="rId209" Type="http://schemas.openxmlformats.org/officeDocument/2006/relationships/image" Target="../media/image3711.png"/><Relationship Id="rId360" Type="http://schemas.openxmlformats.org/officeDocument/2006/relationships/customXml" Target="../ink/ink3812.xml"/><Relationship Id="rId416" Type="http://schemas.openxmlformats.org/officeDocument/2006/relationships/customXml" Target="../ink/ink3840.xml"/><Relationship Id="rId220" Type="http://schemas.openxmlformats.org/officeDocument/2006/relationships/customXml" Target="../ink/ink3742.xml"/><Relationship Id="rId15" Type="http://schemas.openxmlformats.org/officeDocument/2006/relationships/image" Target="../media/image3614.png"/><Relationship Id="rId57" Type="http://schemas.openxmlformats.org/officeDocument/2006/relationships/image" Target="../media/image3635.png"/><Relationship Id="rId262" Type="http://schemas.openxmlformats.org/officeDocument/2006/relationships/customXml" Target="../ink/ink3763.xml"/><Relationship Id="rId318" Type="http://schemas.openxmlformats.org/officeDocument/2006/relationships/customXml" Target="../ink/ink3791.xml"/><Relationship Id="rId99" Type="http://schemas.openxmlformats.org/officeDocument/2006/relationships/image" Target="../media/image3656.png"/><Relationship Id="rId122" Type="http://schemas.openxmlformats.org/officeDocument/2006/relationships/customXml" Target="../ink/ink3693.xml"/><Relationship Id="rId164" Type="http://schemas.openxmlformats.org/officeDocument/2006/relationships/customXml" Target="../ink/ink3714.xml"/><Relationship Id="rId371" Type="http://schemas.openxmlformats.org/officeDocument/2006/relationships/image" Target="../media/image3792.png"/><Relationship Id="rId427" Type="http://schemas.openxmlformats.org/officeDocument/2006/relationships/image" Target="../media/image3820.png"/><Relationship Id="rId26" Type="http://schemas.openxmlformats.org/officeDocument/2006/relationships/customXml" Target="../ink/ink3645.xml"/><Relationship Id="rId231" Type="http://schemas.openxmlformats.org/officeDocument/2006/relationships/image" Target="../media/image3722.png"/><Relationship Id="rId273" Type="http://schemas.openxmlformats.org/officeDocument/2006/relationships/image" Target="../media/image3743.png"/><Relationship Id="rId329" Type="http://schemas.openxmlformats.org/officeDocument/2006/relationships/image" Target="../media/image3771.png"/><Relationship Id="rId68" Type="http://schemas.openxmlformats.org/officeDocument/2006/relationships/customXml" Target="../ink/ink3666.xml"/><Relationship Id="rId133" Type="http://schemas.openxmlformats.org/officeDocument/2006/relationships/image" Target="../media/image3673.png"/><Relationship Id="rId175" Type="http://schemas.openxmlformats.org/officeDocument/2006/relationships/image" Target="../media/image3694.png"/><Relationship Id="rId340" Type="http://schemas.openxmlformats.org/officeDocument/2006/relationships/customXml" Target="../ink/ink3802.xml"/><Relationship Id="rId200" Type="http://schemas.openxmlformats.org/officeDocument/2006/relationships/customXml" Target="../ink/ink3732.xml"/><Relationship Id="rId382" Type="http://schemas.openxmlformats.org/officeDocument/2006/relationships/customXml" Target="../ink/ink3823.xml"/><Relationship Id="rId438" Type="http://schemas.openxmlformats.org/officeDocument/2006/relationships/customXml" Target="../ink/ink3851.xml"/><Relationship Id="rId242" Type="http://schemas.openxmlformats.org/officeDocument/2006/relationships/customXml" Target="../ink/ink3753.xml"/><Relationship Id="rId284" Type="http://schemas.openxmlformats.org/officeDocument/2006/relationships/customXml" Target="../ink/ink3774.xml"/><Relationship Id="rId37" Type="http://schemas.openxmlformats.org/officeDocument/2006/relationships/image" Target="../media/image3625.png"/><Relationship Id="rId79" Type="http://schemas.openxmlformats.org/officeDocument/2006/relationships/image" Target="../media/image3646.png"/><Relationship Id="rId102" Type="http://schemas.openxmlformats.org/officeDocument/2006/relationships/customXml" Target="../ink/ink3683.xml"/><Relationship Id="rId144" Type="http://schemas.openxmlformats.org/officeDocument/2006/relationships/customXml" Target="../ink/ink3704.xml"/><Relationship Id="rId90" Type="http://schemas.openxmlformats.org/officeDocument/2006/relationships/customXml" Target="../ink/ink3677.xml"/><Relationship Id="rId186" Type="http://schemas.openxmlformats.org/officeDocument/2006/relationships/customXml" Target="../ink/ink3725.xml"/><Relationship Id="rId351" Type="http://schemas.openxmlformats.org/officeDocument/2006/relationships/image" Target="../media/image3782.png"/><Relationship Id="rId393" Type="http://schemas.openxmlformats.org/officeDocument/2006/relationships/image" Target="../media/image3803.png"/><Relationship Id="rId407" Type="http://schemas.openxmlformats.org/officeDocument/2006/relationships/image" Target="../media/image3810.png"/><Relationship Id="rId449" Type="http://schemas.openxmlformats.org/officeDocument/2006/relationships/image" Target="../media/image3831.png"/><Relationship Id="rId211" Type="http://schemas.openxmlformats.org/officeDocument/2006/relationships/image" Target="../media/image3712.png"/><Relationship Id="rId253" Type="http://schemas.openxmlformats.org/officeDocument/2006/relationships/image" Target="../media/image3733.png"/><Relationship Id="rId295" Type="http://schemas.openxmlformats.org/officeDocument/2006/relationships/image" Target="../media/image3754.png"/><Relationship Id="rId309" Type="http://schemas.openxmlformats.org/officeDocument/2006/relationships/image" Target="../media/image3761.png"/><Relationship Id="rId48" Type="http://schemas.openxmlformats.org/officeDocument/2006/relationships/customXml" Target="../ink/ink3656.xml"/><Relationship Id="rId113" Type="http://schemas.openxmlformats.org/officeDocument/2006/relationships/image" Target="../media/image3663.png"/><Relationship Id="rId320" Type="http://schemas.openxmlformats.org/officeDocument/2006/relationships/customXml" Target="../ink/ink3792.xml"/><Relationship Id="rId155" Type="http://schemas.openxmlformats.org/officeDocument/2006/relationships/image" Target="../media/image3684.png"/><Relationship Id="rId197" Type="http://schemas.openxmlformats.org/officeDocument/2006/relationships/image" Target="../media/image3705.png"/><Relationship Id="rId362" Type="http://schemas.openxmlformats.org/officeDocument/2006/relationships/customXml" Target="../ink/ink3813.xml"/><Relationship Id="rId418" Type="http://schemas.openxmlformats.org/officeDocument/2006/relationships/customXml" Target="../ink/ink3841.xml"/><Relationship Id="rId222" Type="http://schemas.openxmlformats.org/officeDocument/2006/relationships/customXml" Target="../ink/ink3743.xml"/><Relationship Id="rId264" Type="http://schemas.openxmlformats.org/officeDocument/2006/relationships/customXml" Target="../ink/ink3764.xml"/><Relationship Id="rId17" Type="http://schemas.openxmlformats.org/officeDocument/2006/relationships/image" Target="../media/image3615.png"/><Relationship Id="rId59" Type="http://schemas.openxmlformats.org/officeDocument/2006/relationships/image" Target="../media/image3636.png"/><Relationship Id="rId124" Type="http://schemas.openxmlformats.org/officeDocument/2006/relationships/customXml" Target="../ink/ink3694.xml"/><Relationship Id="rId70" Type="http://schemas.openxmlformats.org/officeDocument/2006/relationships/customXml" Target="../ink/ink3667.xml"/><Relationship Id="rId166" Type="http://schemas.openxmlformats.org/officeDocument/2006/relationships/customXml" Target="../ink/ink3715.xml"/><Relationship Id="rId331" Type="http://schemas.openxmlformats.org/officeDocument/2006/relationships/image" Target="../media/image3772.png"/><Relationship Id="rId373" Type="http://schemas.openxmlformats.org/officeDocument/2006/relationships/image" Target="../media/image3793.png"/><Relationship Id="rId429" Type="http://schemas.openxmlformats.org/officeDocument/2006/relationships/image" Target="../media/image3821.png"/><Relationship Id="rId1" Type="http://schemas.openxmlformats.org/officeDocument/2006/relationships/slideLayout" Target="../slideLayouts/slideLayout1.xml"/><Relationship Id="rId233" Type="http://schemas.openxmlformats.org/officeDocument/2006/relationships/image" Target="../media/image3723.png"/><Relationship Id="rId440" Type="http://schemas.openxmlformats.org/officeDocument/2006/relationships/customXml" Target="../ink/ink3852.xml"/><Relationship Id="rId28" Type="http://schemas.openxmlformats.org/officeDocument/2006/relationships/customXml" Target="../ink/ink3646.xml"/><Relationship Id="rId275" Type="http://schemas.openxmlformats.org/officeDocument/2006/relationships/image" Target="../media/image3744.png"/><Relationship Id="rId300" Type="http://schemas.openxmlformats.org/officeDocument/2006/relationships/customXml" Target="../ink/ink3782.xml"/><Relationship Id="rId81" Type="http://schemas.openxmlformats.org/officeDocument/2006/relationships/image" Target="../media/image3647.png"/><Relationship Id="rId135" Type="http://schemas.openxmlformats.org/officeDocument/2006/relationships/image" Target="../media/image3674.png"/><Relationship Id="rId177" Type="http://schemas.openxmlformats.org/officeDocument/2006/relationships/image" Target="../media/image3695.png"/><Relationship Id="rId342" Type="http://schemas.openxmlformats.org/officeDocument/2006/relationships/customXml" Target="../ink/ink3803.xml"/><Relationship Id="rId384" Type="http://schemas.openxmlformats.org/officeDocument/2006/relationships/customXml" Target="../ink/ink3824.xml"/><Relationship Id="rId202" Type="http://schemas.openxmlformats.org/officeDocument/2006/relationships/customXml" Target="../ink/ink3733.xml"/><Relationship Id="rId244" Type="http://schemas.openxmlformats.org/officeDocument/2006/relationships/customXml" Target="../ink/ink3754.xml"/><Relationship Id="rId39" Type="http://schemas.openxmlformats.org/officeDocument/2006/relationships/image" Target="../media/image3626.png"/><Relationship Id="rId286" Type="http://schemas.openxmlformats.org/officeDocument/2006/relationships/customXml" Target="../ink/ink3775.xml"/><Relationship Id="rId451" Type="http://schemas.openxmlformats.org/officeDocument/2006/relationships/image" Target="../media/image3832.png"/></Relationships>
</file>

<file path=ppt/slides/_rels/slide41.xml.rels><?xml version="1.0" encoding="UTF-8" standalone="yes"?>
<Relationships xmlns="http://schemas.openxmlformats.org/package/2006/relationships"><Relationship Id="rId117" Type="http://schemas.openxmlformats.org/officeDocument/2006/relationships/image" Target="../media/image3890.png"/><Relationship Id="rId299" Type="http://schemas.openxmlformats.org/officeDocument/2006/relationships/image" Target="../media/image3981.png"/><Relationship Id="rId21" Type="http://schemas.openxmlformats.org/officeDocument/2006/relationships/image" Target="../media/image3842.png"/><Relationship Id="rId63" Type="http://schemas.openxmlformats.org/officeDocument/2006/relationships/image" Target="../media/image3863.png"/><Relationship Id="rId159" Type="http://schemas.openxmlformats.org/officeDocument/2006/relationships/image" Target="../media/image3911.png"/><Relationship Id="rId324" Type="http://schemas.openxmlformats.org/officeDocument/2006/relationships/customXml" Target="../ink/ink4019.xml"/><Relationship Id="rId366" Type="http://schemas.openxmlformats.org/officeDocument/2006/relationships/customXml" Target="../ink/ink4040.xml"/><Relationship Id="rId170" Type="http://schemas.openxmlformats.org/officeDocument/2006/relationships/customXml" Target="../ink/ink3942.xml"/><Relationship Id="rId226" Type="http://schemas.openxmlformats.org/officeDocument/2006/relationships/customXml" Target="../ink/ink3970.xml"/><Relationship Id="rId268" Type="http://schemas.openxmlformats.org/officeDocument/2006/relationships/customXml" Target="../ink/ink3991.xml"/><Relationship Id="rId32" Type="http://schemas.openxmlformats.org/officeDocument/2006/relationships/customXml" Target="../ink/ink3873.xml"/><Relationship Id="rId74" Type="http://schemas.openxmlformats.org/officeDocument/2006/relationships/customXml" Target="../ink/ink3894.xml"/><Relationship Id="rId128" Type="http://schemas.openxmlformats.org/officeDocument/2006/relationships/customXml" Target="../ink/ink3921.xml"/><Relationship Id="rId335" Type="http://schemas.openxmlformats.org/officeDocument/2006/relationships/image" Target="../media/image3999.png"/><Relationship Id="rId377" Type="http://schemas.openxmlformats.org/officeDocument/2006/relationships/image" Target="../media/image4020.png"/><Relationship Id="rId5" Type="http://schemas.openxmlformats.org/officeDocument/2006/relationships/image" Target="../media/image3834.png"/><Relationship Id="rId181" Type="http://schemas.openxmlformats.org/officeDocument/2006/relationships/image" Target="../media/image3922.png"/><Relationship Id="rId237" Type="http://schemas.openxmlformats.org/officeDocument/2006/relationships/image" Target="../media/image3950.png"/><Relationship Id="rId279" Type="http://schemas.openxmlformats.org/officeDocument/2006/relationships/image" Target="../media/image3971.png"/><Relationship Id="rId43" Type="http://schemas.openxmlformats.org/officeDocument/2006/relationships/image" Target="../media/image3853.png"/><Relationship Id="rId139" Type="http://schemas.openxmlformats.org/officeDocument/2006/relationships/image" Target="../media/image3901.png"/><Relationship Id="rId290" Type="http://schemas.openxmlformats.org/officeDocument/2006/relationships/customXml" Target="../ink/ink4002.xml"/><Relationship Id="rId304" Type="http://schemas.openxmlformats.org/officeDocument/2006/relationships/customXml" Target="../ink/ink4009.xml"/><Relationship Id="rId346" Type="http://schemas.openxmlformats.org/officeDocument/2006/relationships/customXml" Target="../ink/ink4030.xml"/><Relationship Id="rId388" Type="http://schemas.openxmlformats.org/officeDocument/2006/relationships/customXml" Target="../ink/ink4051.xml"/><Relationship Id="rId85" Type="http://schemas.openxmlformats.org/officeDocument/2006/relationships/image" Target="../media/image3874.png"/><Relationship Id="rId150" Type="http://schemas.openxmlformats.org/officeDocument/2006/relationships/customXml" Target="../ink/ink3932.xml"/><Relationship Id="rId192" Type="http://schemas.openxmlformats.org/officeDocument/2006/relationships/customXml" Target="../ink/ink3953.xml"/><Relationship Id="rId206" Type="http://schemas.openxmlformats.org/officeDocument/2006/relationships/customXml" Target="../ink/ink3960.xml"/><Relationship Id="rId248" Type="http://schemas.openxmlformats.org/officeDocument/2006/relationships/customXml" Target="../ink/ink3981.xml"/><Relationship Id="rId12" Type="http://schemas.openxmlformats.org/officeDocument/2006/relationships/customXml" Target="../ink/ink3863.xml"/><Relationship Id="rId108" Type="http://schemas.openxmlformats.org/officeDocument/2006/relationships/customXml" Target="../ink/ink3911.xml"/><Relationship Id="rId315" Type="http://schemas.openxmlformats.org/officeDocument/2006/relationships/image" Target="../media/image3989.png"/><Relationship Id="rId357" Type="http://schemas.openxmlformats.org/officeDocument/2006/relationships/image" Target="../media/image4010.png"/><Relationship Id="rId54" Type="http://schemas.openxmlformats.org/officeDocument/2006/relationships/customXml" Target="../ink/ink3884.xml"/><Relationship Id="rId96" Type="http://schemas.openxmlformats.org/officeDocument/2006/relationships/customXml" Target="../ink/ink3905.xml"/><Relationship Id="rId161" Type="http://schemas.openxmlformats.org/officeDocument/2006/relationships/image" Target="../media/image3912.png"/><Relationship Id="rId217" Type="http://schemas.openxmlformats.org/officeDocument/2006/relationships/image" Target="../media/image3940.png"/><Relationship Id="rId259" Type="http://schemas.openxmlformats.org/officeDocument/2006/relationships/image" Target="../media/image3961.png"/><Relationship Id="rId23" Type="http://schemas.openxmlformats.org/officeDocument/2006/relationships/image" Target="../media/image3843.png"/><Relationship Id="rId119" Type="http://schemas.openxmlformats.org/officeDocument/2006/relationships/image" Target="../media/image3891.png"/><Relationship Id="rId270" Type="http://schemas.openxmlformats.org/officeDocument/2006/relationships/customXml" Target="../ink/ink3992.xml"/><Relationship Id="rId326" Type="http://schemas.openxmlformats.org/officeDocument/2006/relationships/customXml" Target="../ink/ink4020.xml"/><Relationship Id="rId65" Type="http://schemas.openxmlformats.org/officeDocument/2006/relationships/image" Target="../media/image3864.png"/><Relationship Id="rId130" Type="http://schemas.openxmlformats.org/officeDocument/2006/relationships/customXml" Target="../ink/ink3922.xml"/><Relationship Id="rId368" Type="http://schemas.openxmlformats.org/officeDocument/2006/relationships/customXml" Target="../ink/ink4041.xml"/><Relationship Id="rId172" Type="http://schemas.openxmlformats.org/officeDocument/2006/relationships/customXml" Target="../ink/ink3943.xml"/><Relationship Id="rId228" Type="http://schemas.openxmlformats.org/officeDocument/2006/relationships/customXml" Target="../ink/ink3971.xml"/><Relationship Id="rId281" Type="http://schemas.openxmlformats.org/officeDocument/2006/relationships/image" Target="../media/image3972.png"/><Relationship Id="rId337" Type="http://schemas.openxmlformats.org/officeDocument/2006/relationships/image" Target="../media/image4000.png"/><Relationship Id="rId34" Type="http://schemas.openxmlformats.org/officeDocument/2006/relationships/customXml" Target="../ink/ink3874.xml"/><Relationship Id="rId76" Type="http://schemas.openxmlformats.org/officeDocument/2006/relationships/customXml" Target="../ink/ink3895.xml"/><Relationship Id="rId141" Type="http://schemas.openxmlformats.org/officeDocument/2006/relationships/image" Target="../media/image3902.png"/><Relationship Id="rId379" Type="http://schemas.openxmlformats.org/officeDocument/2006/relationships/image" Target="../media/image4021.png"/><Relationship Id="rId7" Type="http://schemas.openxmlformats.org/officeDocument/2006/relationships/image" Target="../media/image3835.png"/><Relationship Id="rId183" Type="http://schemas.openxmlformats.org/officeDocument/2006/relationships/image" Target="../media/image3923.png"/><Relationship Id="rId239" Type="http://schemas.openxmlformats.org/officeDocument/2006/relationships/image" Target="../media/image3951.png"/><Relationship Id="rId390" Type="http://schemas.openxmlformats.org/officeDocument/2006/relationships/customXml" Target="../ink/ink4052.xml"/><Relationship Id="rId250" Type="http://schemas.openxmlformats.org/officeDocument/2006/relationships/customXml" Target="../ink/ink3982.xml"/><Relationship Id="rId292" Type="http://schemas.openxmlformats.org/officeDocument/2006/relationships/customXml" Target="../ink/ink4003.xml"/><Relationship Id="rId306" Type="http://schemas.openxmlformats.org/officeDocument/2006/relationships/customXml" Target="../ink/ink4010.xml"/><Relationship Id="rId45" Type="http://schemas.openxmlformats.org/officeDocument/2006/relationships/image" Target="../media/image3854.png"/><Relationship Id="rId87" Type="http://schemas.openxmlformats.org/officeDocument/2006/relationships/image" Target="../media/image3875.png"/><Relationship Id="rId110" Type="http://schemas.openxmlformats.org/officeDocument/2006/relationships/customXml" Target="../ink/ink3912.xml"/><Relationship Id="rId348" Type="http://schemas.openxmlformats.org/officeDocument/2006/relationships/customXml" Target="../ink/ink4031.xml"/><Relationship Id="rId152" Type="http://schemas.openxmlformats.org/officeDocument/2006/relationships/customXml" Target="../ink/ink3933.xml"/><Relationship Id="rId194" Type="http://schemas.openxmlformats.org/officeDocument/2006/relationships/customXml" Target="../ink/ink3954.xml"/><Relationship Id="rId208" Type="http://schemas.openxmlformats.org/officeDocument/2006/relationships/customXml" Target="../ink/ink3961.xml"/><Relationship Id="rId261" Type="http://schemas.openxmlformats.org/officeDocument/2006/relationships/image" Target="../media/image3962.png"/><Relationship Id="rId14" Type="http://schemas.openxmlformats.org/officeDocument/2006/relationships/customXml" Target="../ink/ink3864.xml"/><Relationship Id="rId56" Type="http://schemas.openxmlformats.org/officeDocument/2006/relationships/customXml" Target="../ink/ink3885.xml"/><Relationship Id="rId317" Type="http://schemas.openxmlformats.org/officeDocument/2006/relationships/image" Target="../media/image3990.png"/><Relationship Id="rId359" Type="http://schemas.openxmlformats.org/officeDocument/2006/relationships/image" Target="../media/image4011.png"/><Relationship Id="rId98" Type="http://schemas.openxmlformats.org/officeDocument/2006/relationships/customXml" Target="../ink/ink3906.xml"/><Relationship Id="rId121" Type="http://schemas.openxmlformats.org/officeDocument/2006/relationships/image" Target="../media/image3892.png"/><Relationship Id="rId163" Type="http://schemas.openxmlformats.org/officeDocument/2006/relationships/image" Target="../media/image3913.png"/><Relationship Id="rId219" Type="http://schemas.openxmlformats.org/officeDocument/2006/relationships/image" Target="../media/image3941.png"/><Relationship Id="rId370" Type="http://schemas.openxmlformats.org/officeDocument/2006/relationships/customXml" Target="../ink/ink4042.xml"/><Relationship Id="rId230" Type="http://schemas.openxmlformats.org/officeDocument/2006/relationships/customXml" Target="../ink/ink3972.xml"/><Relationship Id="rId25" Type="http://schemas.openxmlformats.org/officeDocument/2006/relationships/image" Target="../media/image3844.png"/><Relationship Id="rId67" Type="http://schemas.openxmlformats.org/officeDocument/2006/relationships/image" Target="../media/image3865.png"/><Relationship Id="rId272" Type="http://schemas.openxmlformats.org/officeDocument/2006/relationships/customXml" Target="../ink/ink3993.xml"/><Relationship Id="rId328" Type="http://schemas.openxmlformats.org/officeDocument/2006/relationships/customXml" Target="../ink/ink4021.xml"/><Relationship Id="rId132" Type="http://schemas.openxmlformats.org/officeDocument/2006/relationships/customXml" Target="../ink/ink3923.xml"/><Relationship Id="rId174" Type="http://schemas.openxmlformats.org/officeDocument/2006/relationships/customXml" Target="../ink/ink3944.xml"/><Relationship Id="rId381" Type="http://schemas.openxmlformats.org/officeDocument/2006/relationships/image" Target="../media/image4022.png"/><Relationship Id="rId241" Type="http://schemas.openxmlformats.org/officeDocument/2006/relationships/image" Target="../media/image3952.png"/><Relationship Id="rId36" Type="http://schemas.openxmlformats.org/officeDocument/2006/relationships/customXml" Target="../ink/ink3875.xml"/><Relationship Id="rId283" Type="http://schemas.openxmlformats.org/officeDocument/2006/relationships/image" Target="../media/image3973.png"/><Relationship Id="rId339" Type="http://schemas.openxmlformats.org/officeDocument/2006/relationships/image" Target="../media/image4001.png"/><Relationship Id="rId78" Type="http://schemas.openxmlformats.org/officeDocument/2006/relationships/customXml" Target="../ink/ink3896.xml"/><Relationship Id="rId101" Type="http://schemas.openxmlformats.org/officeDocument/2006/relationships/image" Target="../media/image3882.png"/><Relationship Id="rId143" Type="http://schemas.openxmlformats.org/officeDocument/2006/relationships/image" Target="../media/image3903.png"/><Relationship Id="rId185" Type="http://schemas.openxmlformats.org/officeDocument/2006/relationships/image" Target="../media/image3924.png"/><Relationship Id="rId350" Type="http://schemas.openxmlformats.org/officeDocument/2006/relationships/customXml" Target="../ink/ink4032.xml"/><Relationship Id="rId9" Type="http://schemas.openxmlformats.org/officeDocument/2006/relationships/image" Target="../media/image3836.png"/><Relationship Id="rId210" Type="http://schemas.openxmlformats.org/officeDocument/2006/relationships/customXml" Target="../ink/ink3962.xml"/><Relationship Id="rId392" Type="http://schemas.openxmlformats.org/officeDocument/2006/relationships/customXml" Target="../ink/ink4053.xml"/><Relationship Id="rId252" Type="http://schemas.openxmlformats.org/officeDocument/2006/relationships/customXml" Target="../ink/ink3983.xml"/><Relationship Id="rId294" Type="http://schemas.openxmlformats.org/officeDocument/2006/relationships/customXml" Target="../ink/ink4004.xml"/><Relationship Id="rId308" Type="http://schemas.openxmlformats.org/officeDocument/2006/relationships/customXml" Target="../ink/ink4011.xml"/><Relationship Id="rId47" Type="http://schemas.openxmlformats.org/officeDocument/2006/relationships/image" Target="../media/image3855.png"/><Relationship Id="rId89" Type="http://schemas.openxmlformats.org/officeDocument/2006/relationships/image" Target="../media/image3876.png"/><Relationship Id="rId112" Type="http://schemas.openxmlformats.org/officeDocument/2006/relationships/customXml" Target="../ink/ink3913.xml"/><Relationship Id="rId154" Type="http://schemas.openxmlformats.org/officeDocument/2006/relationships/customXml" Target="../ink/ink3934.xml"/><Relationship Id="rId361" Type="http://schemas.openxmlformats.org/officeDocument/2006/relationships/image" Target="../media/image4012.png"/><Relationship Id="rId196" Type="http://schemas.openxmlformats.org/officeDocument/2006/relationships/customXml" Target="../ink/ink3955.xml"/><Relationship Id="rId16" Type="http://schemas.openxmlformats.org/officeDocument/2006/relationships/customXml" Target="../ink/ink3865.xml"/><Relationship Id="rId221" Type="http://schemas.openxmlformats.org/officeDocument/2006/relationships/image" Target="../media/image3942.png"/><Relationship Id="rId242" Type="http://schemas.openxmlformats.org/officeDocument/2006/relationships/customXml" Target="../ink/ink3978.xml"/><Relationship Id="rId263" Type="http://schemas.openxmlformats.org/officeDocument/2006/relationships/image" Target="../media/image3963.png"/><Relationship Id="rId284" Type="http://schemas.openxmlformats.org/officeDocument/2006/relationships/customXml" Target="../ink/ink3999.xml"/><Relationship Id="rId319" Type="http://schemas.openxmlformats.org/officeDocument/2006/relationships/image" Target="../media/image3991.png"/><Relationship Id="rId37" Type="http://schemas.openxmlformats.org/officeDocument/2006/relationships/image" Target="../media/image3850.png"/><Relationship Id="rId58" Type="http://schemas.openxmlformats.org/officeDocument/2006/relationships/customXml" Target="../ink/ink3886.xml"/><Relationship Id="rId79" Type="http://schemas.openxmlformats.org/officeDocument/2006/relationships/image" Target="../media/image3871.png"/><Relationship Id="rId102" Type="http://schemas.openxmlformats.org/officeDocument/2006/relationships/customXml" Target="../ink/ink3908.xml"/><Relationship Id="rId123" Type="http://schemas.openxmlformats.org/officeDocument/2006/relationships/image" Target="../media/image3893.png"/><Relationship Id="rId144" Type="http://schemas.openxmlformats.org/officeDocument/2006/relationships/customXml" Target="../ink/ink3929.xml"/><Relationship Id="rId330" Type="http://schemas.openxmlformats.org/officeDocument/2006/relationships/customXml" Target="../ink/ink4022.xml"/><Relationship Id="rId90" Type="http://schemas.openxmlformats.org/officeDocument/2006/relationships/customXml" Target="../ink/ink3902.xml"/><Relationship Id="rId165" Type="http://schemas.openxmlformats.org/officeDocument/2006/relationships/image" Target="../media/image3914.png"/><Relationship Id="rId186" Type="http://schemas.openxmlformats.org/officeDocument/2006/relationships/customXml" Target="../ink/ink3950.xml"/><Relationship Id="rId351" Type="http://schemas.openxmlformats.org/officeDocument/2006/relationships/image" Target="../media/image4007.png"/><Relationship Id="rId372" Type="http://schemas.openxmlformats.org/officeDocument/2006/relationships/customXml" Target="../ink/ink4043.xml"/><Relationship Id="rId393" Type="http://schemas.openxmlformats.org/officeDocument/2006/relationships/image" Target="../media/image4028.png"/><Relationship Id="rId211" Type="http://schemas.openxmlformats.org/officeDocument/2006/relationships/image" Target="../media/image3937.png"/><Relationship Id="rId232" Type="http://schemas.openxmlformats.org/officeDocument/2006/relationships/customXml" Target="../ink/ink3973.xml"/><Relationship Id="rId253" Type="http://schemas.openxmlformats.org/officeDocument/2006/relationships/image" Target="../media/image3958.png"/><Relationship Id="rId274" Type="http://schemas.openxmlformats.org/officeDocument/2006/relationships/customXml" Target="../ink/ink3994.xml"/><Relationship Id="rId295" Type="http://schemas.openxmlformats.org/officeDocument/2006/relationships/image" Target="../media/image3979.png"/><Relationship Id="rId309" Type="http://schemas.openxmlformats.org/officeDocument/2006/relationships/image" Target="../media/image3986.png"/><Relationship Id="rId27" Type="http://schemas.openxmlformats.org/officeDocument/2006/relationships/image" Target="../media/image3845.png"/><Relationship Id="rId48" Type="http://schemas.openxmlformats.org/officeDocument/2006/relationships/customXml" Target="../ink/ink3881.xml"/><Relationship Id="rId69" Type="http://schemas.openxmlformats.org/officeDocument/2006/relationships/image" Target="../media/image3866.png"/><Relationship Id="rId113" Type="http://schemas.openxmlformats.org/officeDocument/2006/relationships/image" Target="../media/image3888.png"/><Relationship Id="rId134" Type="http://schemas.openxmlformats.org/officeDocument/2006/relationships/customXml" Target="../ink/ink3924.xml"/><Relationship Id="rId320" Type="http://schemas.openxmlformats.org/officeDocument/2006/relationships/customXml" Target="../ink/ink4017.xml"/><Relationship Id="rId80" Type="http://schemas.openxmlformats.org/officeDocument/2006/relationships/customXml" Target="../ink/ink3897.xml"/><Relationship Id="rId155" Type="http://schemas.openxmlformats.org/officeDocument/2006/relationships/image" Target="../media/image3909.png"/><Relationship Id="rId176" Type="http://schemas.openxmlformats.org/officeDocument/2006/relationships/customXml" Target="../ink/ink3945.xml"/><Relationship Id="rId197" Type="http://schemas.openxmlformats.org/officeDocument/2006/relationships/image" Target="../media/image3930.png"/><Relationship Id="rId341" Type="http://schemas.openxmlformats.org/officeDocument/2006/relationships/image" Target="../media/image4002.png"/><Relationship Id="rId362" Type="http://schemas.openxmlformats.org/officeDocument/2006/relationships/customXml" Target="../ink/ink4038.xml"/><Relationship Id="rId383" Type="http://schemas.openxmlformats.org/officeDocument/2006/relationships/image" Target="../media/image4023.png"/><Relationship Id="rId201" Type="http://schemas.openxmlformats.org/officeDocument/2006/relationships/image" Target="../media/image3932.png"/><Relationship Id="rId222" Type="http://schemas.openxmlformats.org/officeDocument/2006/relationships/customXml" Target="../ink/ink3968.xml"/><Relationship Id="rId243" Type="http://schemas.openxmlformats.org/officeDocument/2006/relationships/image" Target="../media/image3953.png"/><Relationship Id="rId264" Type="http://schemas.openxmlformats.org/officeDocument/2006/relationships/customXml" Target="../ink/ink3989.xml"/><Relationship Id="rId285" Type="http://schemas.openxmlformats.org/officeDocument/2006/relationships/image" Target="../media/image3974.png"/><Relationship Id="rId17" Type="http://schemas.openxmlformats.org/officeDocument/2006/relationships/image" Target="../media/image3840.png"/><Relationship Id="rId38" Type="http://schemas.openxmlformats.org/officeDocument/2006/relationships/customXml" Target="../ink/ink3876.xml"/><Relationship Id="rId59" Type="http://schemas.openxmlformats.org/officeDocument/2006/relationships/image" Target="../media/image3861.png"/><Relationship Id="rId103" Type="http://schemas.openxmlformats.org/officeDocument/2006/relationships/image" Target="../media/image3883.png"/><Relationship Id="rId124" Type="http://schemas.openxmlformats.org/officeDocument/2006/relationships/customXml" Target="../ink/ink3919.xml"/><Relationship Id="rId310" Type="http://schemas.openxmlformats.org/officeDocument/2006/relationships/customXml" Target="../ink/ink4012.xml"/><Relationship Id="rId70" Type="http://schemas.openxmlformats.org/officeDocument/2006/relationships/customXml" Target="../ink/ink3892.xml"/><Relationship Id="rId91" Type="http://schemas.openxmlformats.org/officeDocument/2006/relationships/image" Target="../media/image3877.png"/><Relationship Id="rId145" Type="http://schemas.openxmlformats.org/officeDocument/2006/relationships/image" Target="../media/image3904.png"/><Relationship Id="rId166" Type="http://schemas.openxmlformats.org/officeDocument/2006/relationships/customXml" Target="../ink/ink3940.xml"/><Relationship Id="rId187" Type="http://schemas.openxmlformats.org/officeDocument/2006/relationships/image" Target="../media/image3925.png"/><Relationship Id="rId331" Type="http://schemas.openxmlformats.org/officeDocument/2006/relationships/image" Target="../media/image3997.png"/><Relationship Id="rId352" Type="http://schemas.openxmlformats.org/officeDocument/2006/relationships/customXml" Target="../ink/ink4033.xml"/><Relationship Id="rId373" Type="http://schemas.openxmlformats.org/officeDocument/2006/relationships/image" Target="../media/image4018.png"/><Relationship Id="rId394" Type="http://schemas.openxmlformats.org/officeDocument/2006/relationships/customXml" Target="../ink/ink4054.xml"/><Relationship Id="rId1" Type="http://schemas.openxmlformats.org/officeDocument/2006/relationships/slideLayout" Target="../slideLayouts/slideLayout1.xml"/><Relationship Id="rId212" Type="http://schemas.openxmlformats.org/officeDocument/2006/relationships/customXml" Target="../ink/ink3963.xml"/><Relationship Id="rId233" Type="http://schemas.openxmlformats.org/officeDocument/2006/relationships/image" Target="../media/image3948.png"/><Relationship Id="rId254" Type="http://schemas.openxmlformats.org/officeDocument/2006/relationships/customXml" Target="../ink/ink3984.xml"/><Relationship Id="rId28" Type="http://schemas.openxmlformats.org/officeDocument/2006/relationships/customXml" Target="../ink/ink3871.xml"/><Relationship Id="rId49" Type="http://schemas.openxmlformats.org/officeDocument/2006/relationships/image" Target="../media/image3856.png"/><Relationship Id="rId114" Type="http://schemas.openxmlformats.org/officeDocument/2006/relationships/customXml" Target="../ink/ink3914.xml"/><Relationship Id="rId275" Type="http://schemas.openxmlformats.org/officeDocument/2006/relationships/image" Target="../media/image3969.png"/><Relationship Id="rId296" Type="http://schemas.openxmlformats.org/officeDocument/2006/relationships/customXml" Target="../ink/ink4005.xml"/><Relationship Id="rId300" Type="http://schemas.openxmlformats.org/officeDocument/2006/relationships/customXml" Target="../ink/ink4007.xml"/><Relationship Id="rId60" Type="http://schemas.openxmlformats.org/officeDocument/2006/relationships/customXml" Target="../ink/ink3887.xml"/><Relationship Id="rId81" Type="http://schemas.openxmlformats.org/officeDocument/2006/relationships/image" Target="../media/image3872.png"/><Relationship Id="rId135" Type="http://schemas.openxmlformats.org/officeDocument/2006/relationships/image" Target="../media/image3899.png"/><Relationship Id="rId156" Type="http://schemas.openxmlformats.org/officeDocument/2006/relationships/customXml" Target="../ink/ink3935.xml"/><Relationship Id="rId177" Type="http://schemas.openxmlformats.org/officeDocument/2006/relationships/image" Target="../media/image3920.png"/><Relationship Id="rId198" Type="http://schemas.openxmlformats.org/officeDocument/2006/relationships/customXml" Target="../ink/ink3956.xml"/><Relationship Id="rId321" Type="http://schemas.openxmlformats.org/officeDocument/2006/relationships/image" Target="../media/image3992.png"/><Relationship Id="rId342" Type="http://schemas.openxmlformats.org/officeDocument/2006/relationships/customXml" Target="../ink/ink4028.xml"/><Relationship Id="rId363" Type="http://schemas.openxmlformats.org/officeDocument/2006/relationships/image" Target="../media/image4013.png"/><Relationship Id="rId384" Type="http://schemas.openxmlformats.org/officeDocument/2006/relationships/customXml" Target="../ink/ink4049.xml"/><Relationship Id="rId202" Type="http://schemas.openxmlformats.org/officeDocument/2006/relationships/customXml" Target="../ink/ink3958.xml"/><Relationship Id="rId223" Type="http://schemas.openxmlformats.org/officeDocument/2006/relationships/image" Target="../media/image3943.png"/><Relationship Id="rId244" Type="http://schemas.openxmlformats.org/officeDocument/2006/relationships/customXml" Target="../ink/ink3979.xml"/><Relationship Id="rId18" Type="http://schemas.openxmlformats.org/officeDocument/2006/relationships/customXml" Target="../ink/ink3866.xml"/><Relationship Id="rId39" Type="http://schemas.openxmlformats.org/officeDocument/2006/relationships/image" Target="../media/image3851.png"/><Relationship Id="rId265" Type="http://schemas.openxmlformats.org/officeDocument/2006/relationships/image" Target="../media/image3964.png"/><Relationship Id="rId286" Type="http://schemas.openxmlformats.org/officeDocument/2006/relationships/customXml" Target="../ink/ink4000.xml"/><Relationship Id="rId50" Type="http://schemas.openxmlformats.org/officeDocument/2006/relationships/customXml" Target="../ink/ink3882.xml"/><Relationship Id="rId104" Type="http://schemas.openxmlformats.org/officeDocument/2006/relationships/customXml" Target="../ink/ink3909.xml"/><Relationship Id="rId125" Type="http://schemas.openxmlformats.org/officeDocument/2006/relationships/image" Target="../media/image3894.png"/><Relationship Id="rId146" Type="http://schemas.openxmlformats.org/officeDocument/2006/relationships/customXml" Target="../ink/ink3930.xml"/><Relationship Id="rId167" Type="http://schemas.openxmlformats.org/officeDocument/2006/relationships/image" Target="../media/image3915.png"/><Relationship Id="rId188" Type="http://schemas.openxmlformats.org/officeDocument/2006/relationships/customXml" Target="../ink/ink3951.xml"/><Relationship Id="rId311" Type="http://schemas.openxmlformats.org/officeDocument/2006/relationships/image" Target="../media/image3987.png"/><Relationship Id="rId332" Type="http://schemas.openxmlformats.org/officeDocument/2006/relationships/customXml" Target="../ink/ink4023.xml"/><Relationship Id="rId353" Type="http://schemas.openxmlformats.org/officeDocument/2006/relationships/image" Target="../media/image4008.png"/><Relationship Id="rId374" Type="http://schemas.openxmlformats.org/officeDocument/2006/relationships/customXml" Target="../ink/ink4044.xml"/><Relationship Id="rId395" Type="http://schemas.openxmlformats.org/officeDocument/2006/relationships/image" Target="../media/image4029.png"/><Relationship Id="rId71" Type="http://schemas.openxmlformats.org/officeDocument/2006/relationships/image" Target="../media/image3867.png"/><Relationship Id="rId92" Type="http://schemas.openxmlformats.org/officeDocument/2006/relationships/customXml" Target="../ink/ink3903.xml"/><Relationship Id="rId213" Type="http://schemas.openxmlformats.org/officeDocument/2006/relationships/image" Target="../media/image3938.png"/><Relationship Id="rId234" Type="http://schemas.openxmlformats.org/officeDocument/2006/relationships/customXml" Target="../ink/ink3974.xml"/><Relationship Id="rId2" Type="http://schemas.openxmlformats.org/officeDocument/2006/relationships/customXml" Target="../ink/ink3858.xml"/><Relationship Id="rId29" Type="http://schemas.openxmlformats.org/officeDocument/2006/relationships/image" Target="../media/image3846.png"/><Relationship Id="rId255" Type="http://schemas.openxmlformats.org/officeDocument/2006/relationships/image" Target="../media/image3959.png"/><Relationship Id="rId276" Type="http://schemas.openxmlformats.org/officeDocument/2006/relationships/customXml" Target="../ink/ink3995.xml"/><Relationship Id="rId297" Type="http://schemas.openxmlformats.org/officeDocument/2006/relationships/image" Target="../media/image3980.png"/><Relationship Id="rId40" Type="http://schemas.openxmlformats.org/officeDocument/2006/relationships/customXml" Target="../ink/ink3877.xml"/><Relationship Id="rId115" Type="http://schemas.openxmlformats.org/officeDocument/2006/relationships/image" Target="../media/image3889.png"/><Relationship Id="rId136" Type="http://schemas.openxmlformats.org/officeDocument/2006/relationships/customXml" Target="../ink/ink3925.xml"/><Relationship Id="rId157" Type="http://schemas.openxmlformats.org/officeDocument/2006/relationships/image" Target="../media/image3910.png"/><Relationship Id="rId178" Type="http://schemas.openxmlformats.org/officeDocument/2006/relationships/customXml" Target="../ink/ink3946.xml"/><Relationship Id="rId301" Type="http://schemas.openxmlformats.org/officeDocument/2006/relationships/image" Target="../media/image3982.png"/><Relationship Id="rId322" Type="http://schemas.openxmlformats.org/officeDocument/2006/relationships/customXml" Target="../ink/ink4018.xml"/><Relationship Id="rId343" Type="http://schemas.openxmlformats.org/officeDocument/2006/relationships/image" Target="../media/image4003.png"/><Relationship Id="rId364" Type="http://schemas.openxmlformats.org/officeDocument/2006/relationships/customXml" Target="../ink/ink4039.xml"/><Relationship Id="rId61" Type="http://schemas.openxmlformats.org/officeDocument/2006/relationships/image" Target="../media/image3862.png"/><Relationship Id="rId82" Type="http://schemas.openxmlformats.org/officeDocument/2006/relationships/customXml" Target="../ink/ink3898.xml"/><Relationship Id="rId199" Type="http://schemas.openxmlformats.org/officeDocument/2006/relationships/image" Target="../media/image3931.png"/><Relationship Id="rId203" Type="http://schemas.openxmlformats.org/officeDocument/2006/relationships/image" Target="../media/image3933.png"/><Relationship Id="rId385" Type="http://schemas.openxmlformats.org/officeDocument/2006/relationships/image" Target="../media/image4024.png"/><Relationship Id="rId19" Type="http://schemas.openxmlformats.org/officeDocument/2006/relationships/image" Target="../media/image3841.png"/><Relationship Id="rId224" Type="http://schemas.openxmlformats.org/officeDocument/2006/relationships/customXml" Target="../ink/ink3969.xml"/><Relationship Id="rId245" Type="http://schemas.openxmlformats.org/officeDocument/2006/relationships/image" Target="../media/image3954.png"/><Relationship Id="rId266" Type="http://schemas.openxmlformats.org/officeDocument/2006/relationships/customXml" Target="../ink/ink3990.xml"/><Relationship Id="rId287" Type="http://schemas.openxmlformats.org/officeDocument/2006/relationships/image" Target="../media/image3975.png"/><Relationship Id="rId30" Type="http://schemas.openxmlformats.org/officeDocument/2006/relationships/customXml" Target="../ink/ink3872.xml"/><Relationship Id="rId105" Type="http://schemas.openxmlformats.org/officeDocument/2006/relationships/image" Target="../media/image3884.png"/><Relationship Id="rId126" Type="http://schemas.openxmlformats.org/officeDocument/2006/relationships/customXml" Target="../ink/ink3920.xml"/><Relationship Id="rId147" Type="http://schemas.openxmlformats.org/officeDocument/2006/relationships/image" Target="../media/image3905.png"/><Relationship Id="rId168" Type="http://schemas.openxmlformats.org/officeDocument/2006/relationships/customXml" Target="../ink/ink3941.xml"/><Relationship Id="rId312" Type="http://schemas.openxmlformats.org/officeDocument/2006/relationships/customXml" Target="../ink/ink4013.xml"/><Relationship Id="rId333" Type="http://schemas.openxmlformats.org/officeDocument/2006/relationships/image" Target="../media/image3998.png"/><Relationship Id="rId354" Type="http://schemas.openxmlformats.org/officeDocument/2006/relationships/customXml" Target="../ink/ink4034.xml"/><Relationship Id="rId51" Type="http://schemas.openxmlformats.org/officeDocument/2006/relationships/image" Target="../media/image3857.png"/><Relationship Id="rId72" Type="http://schemas.openxmlformats.org/officeDocument/2006/relationships/customXml" Target="../ink/ink3893.xml"/><Relationship Id="rId93" Type="http://schemas.openxmlformats.org/officeDocument/2006/relationships/image" Target="../media/image3878.png"/><Relationship Id="rId189" Type="http://schemas.openxmlformats.org/officeDocument/2006/relationships/image" Target="../media/image3926.png"/><Relationship Id="rId375" Type="http://schemas.openxmlformats.org/officeDocument/2006/relationships/image" Target="../media/image4019.png"/><Relationship Id="rId3" Type="http://schemas.openxmlformats.org/officeDocument/2006/relationships/image" Target="../media/image3833.png"/><Relationship Id="rId214" Type="http://schemas.openxmlformats.org/officeDocument/2006/relationships/customXml" Target="../ink/ink3964.xml"/><Relationship Id="rId235" Type="http://schemas.openxmlformats.org/officeDocument/2006/relationships/image" Target="../media/image3949.png"/><Relationship Id="rId256" Type="http://schemas.openxmlformats.org/officeDocument/2006/relationships/customXml" Target="../ink/ink3985.xml"/><Relationship Id="rId277" Type="http://schemas.openxmlformats.org/officeDocument/2006/relationships/image" Target="../media/image3970.png"/><Relationship Id="rId298" Type="http://schemas.openxmlformats.org/officeDocument/2006/relationships/customXml" Target="../ink/ink4006.xml"/><Relationship Id="rId116" Type="http://schemas.openxmlformats.org/officeDocument/2006/relationships/customXml" Target="../ink/ink3915.xml"/><Relationship Id="rId137" Type="http://schemas.openxmlformats.org/officeDocument/2006/relationships/image" Target="../media/image3900.png"/><Relationship Id="rId158" Type="http://schemas.openxmlformats.org/officeDocument/2006/relationships/customXml" Target="../ink/ink3936.xml"/><Relationship Id="rId302" Type="http://schemas.openxmlformats.org/officeDocument/2006/relationships/customXml" Target="../ink/ink4008.xml"/><Relationship Id="rId323" Type="http://schemas.openxmlformats.org/officeDocument/2006/relationships/image" Target="../media/image3993.png"/><Relationship Id="rId344" Type="http://schemas.openxmlformats.org/officeDocument/2006/relationships/customXml" Target="../ink/ink4029.xml"/><Relationship Id="rId20" Type="http://schemas.openxmlformats.org/officeDocument/2006/relationships/customXml" Target="../ink/ink3867.xml"/><Relationship Id="rId41" Type="http://schemas.openxmlformats.org/officeDocument/2006/relationships/image" Target="../media/image3852.png"/><Relationship Id="rId62" Type="http://schemas.openxmlformats.org/officeDocument/2006/relationships/customXml" Target="../ink/ink3888.xml"/><Relationship Id="rId83" Type="http://schemas.openxmlformats.org/officeDocument/2006/relationships/image" Target="../media/image3873.png"/><Relationship Id="rId179" Type="http://schemas.openxmlformats.org/officeDocument/2006/relationships/image" Target="../media/image3921.png"/><Relationship Id="rId365" Type="http://schemas.openxmlformats.org/officeDocument/2006/relationships/image" Target="../media/image4014.png"/><Relationship Id="rId386" Type="http://schemas.openxmlformats.org/officeDocument/2006/relationships/customXml" Target="../ink/ink4050.xml"/><Relationship Id="rId190" Type="http://schemas.openxmlformats.org/officeDocument/2006/relationships/customXml" Target="../ink/ink3952.xml"/><Relationship Id="rId204" Type="http://schemas.openxmlformats.org/officeDocument/2006/relationships/customXml" Target="../ink/ink3959.xml"/><Relationship Id="rId225" Type="http://schemas.openxmlformats.org/officeDocument/2006/relationships/image" Target="../media/image3944.png"/><Relationship Id="rId246" Type="http://schemas.openxmlformats.org/officeDocument/2006/relationships/customXml" Target="../ink/ink3980.xml"/><Relationship Id="rId267" Type="http://schemas.openxmlformats.org/officeDocument/2006/relationships/image" Target="../media/image3965.png"/><Relationship Id="rId288" Type="http://schemas.openxmlformats.org/officeDocument/2006/relationships/customXml" Target="../ink/ink4001.xml"/><Relationship Id="rId106" Type="http://schemas.openxmlformats.org/officeDocument/2006/relationships/customXml" Target="../ink/ink3910.xml"/><Relationship Id="rId127" Type="http://schemas.openxmlformats.org/officeDocument/2006/relationships/image" Target="../media/image3895.png"/><Relationship Id="rId313" Type="http://schemas.openxmlformats.org/officeDocument/2006/relationships/image" Target="../media/image3988.png"/><Relationship Id="rId10" Type="http://schemas.openxmlformats.org/officeDocument/2006/relationships/customXml" Target="../ink/ink3862.xml"/><Relationship Id="rId31" Type="http://schemas.openxmlformats.org/officeDocument/2006/relationships/image" Target="../media/image3847.png"/><Relationship Id="rId52" Type="http://schemas.openxmlformats.org/officeDocument/2006/relationships/customXml" Target="../ink/ink3883.xml"/><Relationship Id="rId73" Type="http://schemas.openxmlformats.org/officeDocument/2006/relationships/image" Target="../media/image3868.png"/><Relationship Id="rId94" Type="http://schemas.openxmlformats.org/officeDocument/2006/relationships/customXml" Target="../ink/ink3904.xml"/><Relationship Id="rId148" Type="http://schemas.openxmlformats.org/officeDocument/2006/relationships/customXml" Target="../ink/ink3931.xml"/><Relationship Id="rId169" Type="http://schemas.openxmlformats.org/officeDocument/2006/relationships/image" Target="../media/image3916.png"/><Relationship Id="rId334" Type="http://schemas.openxmlformats.org/officeDocument/2006/relationships/customXml" Target="../ink/ink4024.xml"/><Relationship Id="rId355" Type="http://schemas.openxmlformats.org/officeDocument/2006/relationships/image" Target="../media/image4009.png"/><Relationship Id="rId376" Type="http://schemas.openxmlformats.org/officeDocument/2006/relationships/customXml" Target="../ink/ink4045.xml"/><Relationship Id="rId4" Type="http://schemas.openxmlformats.org/officeDocument/2006/relationships/customXml" Target="../ink/ink3859.xml"/><Relationship Id="rId180" Type="http://schemas.openxmlformats.org/officeDocument/2006/relationships/customXml" Target="../ink/ink3947.xml"/><Relationship Id="rId215" Type="http://schemas.openxmlformats.org/officeDocument/2006/relationships/image" Target="../media/image3939.png"/><Relationship Id="rId236" Type="http://schemas.openxmlformats.org/officeDocument/2006/relationships/customXml" Target="../ink/ink3975.xml"/><Relationship Id="rId257" Type="http://schemas.openxmlformats.org/officeDocument/2006/relationships/image" Target="../media/image3960.png"/><Relationship Id="rId278" Type="http://schemas.openxmlformats.org/officeDocument/2006/relationships/customXml" Target="../ink/ink3996.xml"/><Relationship Id="rId303" Type="http://schemas.openxmlformats.org/officeDocument/2006/relationships/image" Target="../media/image3983.png"/><Relationship Id="rId42" Type="http://schemas.openxmlformats.org/officeDocument/2006/relationships/customXml" Target="../ink/ink3878.xml"/><Relationship Id="rId84" Type="http://schemas.openxmlformats.org/officeDocument/2006/relationships/customXml" Target="../ink/ink3899.xml"/><Relationship Id="rId138" Type="http://schemas.openxmlformats.org/officeDocument/2006/relationships/customXml" Target="../ink/ink3926.xml"/><Relationship Id="rId345" Type="http://schemas.openxmlformats.org/officeDocument/2006/relationships/image" Target="../media/image4004.png"/><Relationship Id="rId387" Type="http://schemas.openxmlformats.org/officeDocument/2006/relationships/image" Target="../media/image4025.png"/><Relationship Id="rId191" Type="http://schemas.openxmlformats.org/officeDocument/2006/relationships/image" Target="../media/image3927.png"/><Relationship Id="rId205" Type="http://schemas.openxmlformats.org/officeDocument/2006/relationships/image" Target="../media/image3934.png"/><Relationship Id="rId247" Type="http://schemas.openxmlformats.org/officeDocument/2006/relationships/image" Target="../media/image3955.png"/><Relationship Id="rId107" Type="http://schemas.openxmlformats.org/officeDocument/2006/relationships/image" Target="../media/image3885.png"/><Relationship Id="rId289" Type="http://schemas.openxmlformats.org/officeDocument/2006/relationships/image" Target="../media/image3976.png"/><Relationship Id="rId11" Type="http://schemas.openxmlformats.org/officeDocument/2006/relationships/image" Target="../media/image3837.png"/><Relationship Id="rId53" Type="http://schemas.openxmlformats.org/officeDocument/2006/relationships/image" Target="../media/image3858.png"/><Relationship Id="rId149" Type="http://schemas.openxmlformats.org/officeDocument/2006/relationships/image" Target="../media/image3906.png"/><Relationship Id="rId314" Type="http://schemas.openxmlformats.org/officeDocument/2006/relationships/customXml" Target="../ink/ink4014.xml"/><Relationship Id="rId356" Type="http://schemas.openxmlformats.org/officeDocument/2006/relationships/customXml" Target="../ink/ink4035.xml"/><Relationship Id="rId95" Type="http://schemas.openxmlformats.org/officeDocument/2006/relationships/image" Target="../media/image3879.png"/><Relationship Id="rId160" Type="http://schemas.openxmlformats.org/officeDocument/2006/relationships/customXml" Target="../ink/ink3937.xml"/><Relationship Id="rId216" Type="http://schemas.openxmlformats.org/officeDocument/2006/relationships/customXml" Target="../ink/ink3965.xml"/><Relationship Id="rId258" Type="http://schemas.openxmlformats.org/officeDocument/2006/relationships/customXml" Target="../ink/ink3986.xml"/><Relationship Id="rId22" Type="http://schemas.openxmlformats.org/officeDocument/2006/relationships/customXml" Target="../ink/ink3868.xml"/><Relationship Id="rId64" Type="http://schemas.openxmlformats.org/officeDocument/2006/relationships/customXml" Target="../ink/ink3889.xml"/><Relationship Id="rId118" Type="http://schemas.openxmlformats.org/officeDocument/2006/relationships/customXml" Target="../ink/ink3916.xml"/><Relationship Id="rId325" Type="http://schemas.openxmlformats.org/officeDocument/2006/relationships/image" Target="../media/image3994.png"/><Relationship Id="rId367" Type="http://schemas.openxmlformats.org/officeDocument/2006/relationships/image" Target="../media/image4015.png"/><Relationship Id="rId171" Type="http://schemas.openxmlformats.org/officeDocument/2006/relationships/image" Target="../media/image3917.png"/><Relationship Id="rId227" Type="http://schemas.openxmlformats.org/officeDocument/2006/relationships/image" Target="../media/image3945.png"/><Relationship Id="rId269" Type="http://schemas.openxmlformats.org/officeDocument/2006/relationships/image" Target="../media/image3966.png"/><Relationship Id="rId33" Type="http://schemas.openxmlformats.org/officeDocument/2006/relationships/image" Target="../media/image3848.png"/><Relationship Id="rId129" Type="http://schemas.openxmlformats.org/officeDocument/2006/relationships/image" Target="../media/image3896.png"/><Relationship Id="rId280" Type="http://schemas.openxmlformats.org/officeDocument/2006/relationships/customXml" Target="../ink/ink3997.xml"/><Relationship Id="rId336" Type="http://schemas.openxmlformats.org/officeDocument/2006/relationships/customXml" Target="../ink/ink4025.xml"/><Relationship Id="rId75" Type="http://schemas.openxmlformats.org/officeDocument/2006/relationships/image" Target="../media/image3869.png"/><Relationship Id="rId140" Type="http://schemas.openxmlformats.org/officeDocument/2006/relationships/customXml" Target="../ink/ink3927.xml"/><Relationship Id="rId182" Type="http://schemas.openxmlformats.org/officeDocument/2006/relationships/customXml" Target="../ink/ink3948.xml"/><Relationship Id="rId378" Type="http://schemas.openxmlformats.org/officeDocument/2006/relationships/customXml" Target="../ink/ink4046.xml"/><Relationship Id="rId6" Type="http://schemas.openxmlformats.org/officeDocument/2006/relationships/customXml" Target="../ink/ink3860.xml"/><Relationship Id="rId238" Type="http://schemas.openxmlformats.org/officeDocument/2006/relationships/customXml" Target="../ink/ink3976.xml"/><Relationship Id="rId291" Type="http://schemas.openxmlformats.org/officeDocument/2006/relationships/image" Target="../media/image3977.png"/><Relationship Id="rId305" Type="http://schemas.openxmlformats.org/officeDocument/2006/relationships/image" Target="../media/image3984.png"/><Relationship Id="rId347" Type="http://schemas.openxmlformats.org/officeDocument/2006/relationships/image" Target="../media/image4005.png"/><Relationship Id="rId44" Type="http://schemas.openxmlformats.org/officeDocument/2006/relationships/customXml" Target="../ink/ink3879.xml"/><Relationship Id="rId86" Type="http://schemas.openxmlformats.org/officeDocument/2006/relationships/customXml" Target="../ink/ink3900.xml"/><Relationship Id="rId151" Type="http://schemas.openxmlformats.org/officeDocument/2006/relationships/image" Target="../media/image3907.png"/><Relationship Id="rId389" Type="http://schemas.openxmlformats.org/officeDocument/2006/relationships/image" Target="../media/image4026.png"/><Relationship Id="rId193" Type="http://schemas.openxmlformats.org/officeDocument/2006/relationships/image" Target="../media/image3928.png"/><Relationship Id="rId207" Type="http://schemas.openxmlformats.org/officeDocument/2006/relationships/image" Target="../media/image3935.png"/><Relationship Id="rId249" Type="http://schemas.openxmlformats.org/officeDocument/2006/relationships/image" Target="../media/image3956.png"/><Relationship Id="rId13" Type="http://schemas.openxmlformats.org/officeDocument/2006/relationships/image" Target="../media/image3838.png"/><Relationship Id="rId109" Type="http://schemas.openxmlformats.org/officeDocument/2006/relationships/image" Target="../media/image3886.png"/><Relationship Id="rId260" Type="http://schemas.openxmlformats.org/officeDocument/2006/relationships/customXml" Target="../ink/ink3987.xml"/><Relationship Id="rId316" Type="http://schemas.openxmlformats.org/officeDocument/2006/relationships/customXml" Target="../ink/ink4015.xml"/><Relationship Id="rId55" Type="http://schemas.openxmlformats.org/officeDocument/2006/relationships/image" Target="../media/image3859.png"/><Relationship Id="rId97" Type="http://schemas.openxmlformats.org/officeDocument/2006/relationships/image" Target="../media/image3880.png"/><Relationship Id="rId120" Type="http://schemas.openxmlformats.org/officeDocument/2006/relationships/customXml" Target="../ink/ink3917.xml"/><Relationship Id="rId358" Type="http://schemas.openxmlformats.org/officeDocument/2006/relationships/customXml" Target="../ink/ink4036.xml"/><Relationship Id="rId162" Type="http://schemas.openxmlformats.org/officeDocument/2006/relationships/customXml" Target="../ink/ink3938.xml"/><Relationship Id="rId218" Type="http://schemas.openxmlformats.org/officeDocument/2006/relationships/customXml" Target="../ink/ink3966.xml"/><Relationship Id="rId271" Type="http://schemas.openxmlformats.org/officeDocument/2006/relationships/image" Target="../media/image3967.png"/><Relationship Id="rId24" Type="http://schemas.openxmlformats.org/officeDocument/2006/relationships/customXml" Target="../ink/ink3869.xml"/><Relationship Id="rId66" Type="http://schemas.openxmlformats.org/officeDocument/2006/relationships/customXml" Target="../ink/ink3890.xml"/><Relationship Id="rId131" Type="http://schemas.openxmlformats.org/officeDocument/2006/relationships/image" Target="../media/image3897.png"/><Relationship Id="rId327" Type="http://schemas.openxmlformats.org/officeDocument/2006/relationships/image" Target="../media/image3995.png"/><Relationship Id="rId369" Type="http://schemas.openxmlformats.org/officeDocument/2006/relationships/image" Target="../media/image4016.png"/><Relationship Id="rId173" Type="http://schemas.openxmlformats.org/officeDocument/2006/relationships/image" Target="../media/image3918.png"/><Relationship Id="rId229" Type="http://schemas.openxmlformats.org/officeDocument/2006/relationships/image" Target="../media/image3946.png"/><Relationship Id="rId380" Type="http://schemas.openxmlformats.org/officeDocument/2006/relationships/customXml" Target="../ink/ink4047.xml"/><Relationship Id="rId240" Type="http://schemas.openxmlformats.org/officeDocument/2006/relationships/customXml" Target="../ink/ink3977.xml"/><Relationship Id="rId35" Type="http://schemas.openxmlformats.org/officeDocument/2006/relationships/image" Target="../media/image3849.png"/><Relationship Id="rId77" Type="http://schemas.openxmlformats.org/officeDocument/2006/relationships/image" Target="../media/image3870.png"/><Relationship Id="rId100" Type="http://schemas.openxmlformats.org/officeDocument/2006/relationships/customXml" Target="../ink/ink3907.xml"/><Relationship Id="rId282" Type="http://schemas.openxmlformats.org/officeDocument/2006/relationships/customXml" Target="../ink/ink3998.xml"/><Relationship Id="rId338" Type="http://schemas.openxmlformats.org/officeDocument/2006/relationships/customXml" Target="../ink/ink4026.xml"/><Relationship Id="rId8" Type="http://schemas.openxmlformats.org/officeDocument/2006/relationships/customXml" Target="../ink/ink3861.xml"/><Relationship Id="rId142" Type="http://schemas.openxmlformats.org/officeDocument/2006/relationships/customXml" Target="../ink/ink3928.xml"/><Relationship Id="rId184" Type="http://schemas.openxmlformats.org/officeDocument/2006/relationships/customXml" Target="../ink/ink3949.xml"/><Relationship Id="rId391" Type="http://schemas.openxmlformats.org/officeDocument/2006/relationships/image" Target="../media/image4027.png"/><Relationship Id="rId251" Type="http://schemas.openxmlformats.org/officeDocument/2006/relationships/image" Target="../media/image3957.png"/><Relationship Id="rId46" Type="http://schemas.openxmlformats.org/officeDocument/2006/relationships/customXml" Target="../ink/ink3880.xml"/><Relationship Id="rId293" Type="http://schemas.openxmlformats.org/officeDocument/2006/relationships/image" Target="../media/image3978.png"/><Relationship Id="rId307" Type="http://schemas.openxmlformats.org/officeDocument/2006/relationships/image" Target="../media/image3985.png"/><Relationship Id="rId349" Type="http://schemas.openxmlformats.org/officeDocument/2006/relationships/image" Target="../media/image4006.png"/><Relationship Id="rId88" Type="http://schemas.openxmlformats.org/officeDocument/2006/relationships/customXml" Target="../ink/ink3901.xml"/><Relationship Id="rId111" Type="http://schemas.openxmlformats.org/officeDocument/2006/relationships/image" Target="../media/image3887.png"/><Relationship Id="rId153" Type="http://schemas.openxmlformats.org/officeDocument/2006/relationships/image" Target="../media/image3908.png"/><Relationship Id="rId195" Type="http://schemas.openxmlformats.org/officeDocument/2006/relationships/image" Target="../media/image3929.png"/><Relationship Id="rId209" Type="http://schemas.openxmlformats.org/officeDocument/2006/relationships/image" Target="../media/image3936.png"/><Relationship Id="rId360" Type="http://schemas.openxmlformats.org/officeDocument/2006/relationships/customXml" Target="../ink/ink4037.xml"/><Relationship Id="rId220" Type="http://schemas.openxmlformats.org/officeDocument/2006/relationships/customXml" Target="../ink/ink3967.xml"/><Relationship Id="rId15" Type="http://schemas.openxmlformats.org/officeDocument/2006/relationships/image" Target="../media/image3839.png"/><Relationship Id="rId57" Type="http://schemas.openxmlformats.org/officeDocument/2006/relationships/image" Target="../media/image3860.png"/><Relationship Id="rId262" Type="http://schemas.openxmlformats.org/officeDocument/2006/relationships/customXml" Target="../ink/ink3988.xml"/><Relationship Id="rId318" Type="http://schemas.openxmlformats.org/officeDocument/2006/relationships/customXml" Target="../ink/ink4016.xml"/><Relationship Id="rId99" Type="http://schemas.openxmlformats.org/officeDocument/2006/relationships/image" Target="../media/image3881.png"/><Relationship Id="rId122" Type="http://schemas.openxmlformats.org/officeDocument/2006/relationships/customXml" Target="../ink/ink3918.xml"/><Relationship Id="rId164" Type="http://schemas.openxmlformats.org/officeDocument/2006/relationships/customXml" Target="../ink/ink3939.xml"/><Relationship Id="rId371" Type="http://schemas.openxmlformats.org/officeDocument/2006/relationships/image" Target="../media/image4017.png"/><Relationship Id="rId26" Type="http://schemas.openxmlformats.org/officeDocument/2006/relationships/customXml" Target="../ink/ink3870.xml"/><Relationship Id="rId231" Type="http://schemas.openxmlformats.org/officeDocument/2006/relationships/image" Target="../media/image3947.png"/><Relationship Id="rId273" Type="http://schemas.openxmlformats.org/officeDocument/2006/relationships/image" Target="../media/image3968.png"/><Relationship Id="rId329" Type="http://schemas.openxmlformats.org/officeDocument/2006/relationships/image" Target="../media/image3996.png"/><Relationship Id="rId68" Type="http://schemas.openxmlformats.org/officeDocument/2006/relationships/customXml" Target="../ink/ink3891.xml"/><Relationship Id="rId133" Type="http://schemas.openxmlformats.org/officeDocument/2006/relationships/image" Target="../media/image3898.png"/><Relationship Id="rId175" Type="http://schemas.openxmlformats.org/officeDocument/2006/relationships/image" Target="../media/image3919.png"/><Relationship Id="rId340" Type="http://schemas.openxmlformats.org/officeDocument/2006/relationships/customXml" Target="../ink/ink4027.xml"/><Relationship Id="rId200" Type="http://schemas.openxmlformats.org/officeDocument/2006/relationships/customXml" Target="../ink/ink3957.xml"/><Relationship Id="rId382" Type="http://schemas.openxmlformats.org/officeDocument/2006/relationships/customXml" Target="../ink/ink4048.xml"/></Relationships>
</file>

<file path=ppt/slides/_rels/slide42.xml.rels><?xml version="1.0" encoding="UTF-8" standalone="yes"?>
<Relationships xmlns="http://schemas.openxmlformats.org/package/2006/relationships"><Relationship Id="rId117" Type="http://schemas.openxmlformats.org/officeDocument/2006/relationships/image" Target="../media/image4087.png"/><Relationship Id="rId299" Type="http://schemas.openxmlformats.org/officeDocument/2006/relationships/customXml" Target="../ink/ink4204.xml"/><Relationship Id="rId21" Type="http://schemas.openxmlformats.org/officeDocument/2006/relationships/image" Target="../media/image4039.png"/><Relationship Id="rId63" Type="http://schemas.openxmlformats.org/officeDocument/2006/relationships/image" Target="../media/image4060.png"/><Relationship Id="rId159" Type="http://schemas.openxmlformats.org/officeDocument/2006/relationships/image" Target="../media/image4107.png"/><Relationship Id="rId324" Type="http://schemas.openxmlformats.org/officeDocument/2006/relationships/image" Target="../media/image4189.png"/><Relationship Id="rId366" Type="http://schemas.openxmlformats.org/officeDocument/2006/relationships/image" Target="../media/image4210.png"/><Relationship Id="rId170" Type="http://schemas.openxmlformats.org/officeDocument/2006/relationships/customXml" Target="../ink/ink4139.xml"/><Relationship Id="rId226" Type="http://schemas.openxmlformats.org/officeDocument/2006/relationships/customXml" Target="../ink/ink4167.xml"/><Relationship Id="rId268" Type="http://schemas.openxmlformats.org/officeDocument/2006/relationships/image" Target="../media/image4161.png"/><Relationship Id="rId32" Type="http://schemas.openxmlformats.org/officeDocument/2006/relationships/customXml" Target="../ink/ink4070.xml"/><Relationship Id="rId74" Type="http://schemas.openxmlformats.org/officeDocument/2006/relationships/customXml" Target="../ink/ink4091.xml"/><Relationship Id="rId128" Type="http://schemas.openxmlformats.org/officeDocument/2006/relationships/customXml" Target="../ink/ink4118.xml"/><Relationship Id="rId335" Type="http://schemas.openxmlformats.org/officeDocument/2006/relationships/customXml" Target="../ink/ink4222.xml"/><Relationship Id="rId5" Type="http://schemas.openxmlformats.org/officeDocument/2006/relationships/image" Target="../media/image4031.png"/><Relationship Id="rId181" Type="http://schemas.openxmlformats.org/officeDocument/2006/relationships/image" Target="../media/image4118.png"/><Relationship Id="rId237" Type="http://schemas.openxmlformats.org/officeDocument/2006/relationships/customXml" Target="../ink/ink4173.xml"/><Relationship Id="rId279" Type="http://schemas.openxmlformats.org/officeDocument/2006/relationships/customXml" Target="../ink/ink4194.xml"/><Relationship Id="rId43" Type="http://schemas.openxmlformats.org/officeDocument/2006/relationships/image" Target="../media/image4050.png"/><Relationship Id="rId139" Type="http://schemas.openxmlformats.org/officeDocument/2006/relationships/image" Target="../media/image4098.png"/><Relationship Id="rId290" Type="http://schemas.openxmlformats.org/officeDocument/2006/relationships/image" Target="../media/image4172.png"/><Relationship Id="rId304" Type="http://schemas.openxmlformats.org/officeDocument/2006/relationships/image" Target="../media/image4179.png"/><Relationship Id="rId346" Type="http://schemas.openxmlformats.org/officeDocument/2006/relationships/image" Target="../media/image4200.png"/><Relationship Id="rId85" Type="http://schemas.openxmlformats.org/officeDocument/2006/relationships/image" Target="../media/image4071.png"/><Relationship Id="rId150" Type="http://schemas.openxmlformats.org/officeDocument/2006/relationships/customXml" Target="../ink/ink4129.xml"/><Relationship Id="rId192" Type="http://schemas.openxmlformats.org/officeDocument/2006/relationships/customXml" Target="../ink/ink4150.xml"/><Relationship Id="rId206" Type="http://schemas.openxmlformats.org/officeDocument/2006/relationships/customXml" Target="../ink/ink4157.xml"/><Relationship Id="rId248" Type="http://schemas.openxmlformats.org/officeDocument/2006/relationships/image" Target="../media/image4151.png"/><Relationship Id="rId12" Type="http://schemas.openxmlformats.org/officeDocument/2006/relationships/customXml" Target="../ink/ink4060.xml"/><Relationship Id="rId108" Type="http://schemas.openxmlformats.org/officeDocument/2006/relationships/customXml" Target="../ink/ink4108.xml"/><Relationship Id="rId315" Type="http://schemas.openxmlformats.org/officeDocument/2006/relationships/customXml" Target="../ink/ink4212.xml"/><Relationship Id="rId357" Type="http://schemas.openxmlformats.org/officeDocument/2006/relationships/customXml" Target="../ink/ink4233.xml"/><Relationship Id="rId54" Type="http://schemas.openxmlformats.org/officeDocument/2006/relationships/customXml" Target="../ink/ink4081.xml"/><Relationship Id="rId96" Type="http://schemas.openxmlformats.org/officeDocument/2006/relationships/customXml" Target="../ink/ink4102.xml"/><Relationship Id="rId161" Type="http://schemas.openxmlformats.org/officeDocument/2006/relationships/image" Target="../media/image4108.png"/><Relationship Id="rId217" Type="http://schemas.openxmlformats.org/officeDocument/2006/relationships/image" Target="../media/image4136.png"/><Relationship Id="rId259" Type="http://schemas.openxmlformats.org/officeDocument/2006/relationships/customXml" Target="../ink/ink4184.xml"/><Relationship Id="rId23" Type="http://schemas.openxmlformats.org/officeDocument/2006/relationships/image" Target="../media/image4040.png"/><Relationship Id="rId119" Type="http://schemas.openxmlformats.org/officeDocument/2006/relationships/image" Target="../media/image4088.png"/><Relationship Id="rId270" Type="http://schemas.openxmlformats.org/officeDocument/2006/relationships/image" Target="../media/image4162.png"/><Relationship Id="rId326" Type="http://schemas.openxmlformats.org/officeDocument/2006/relationships/image" Target="../media/image4190.png"/><Relationship Id="rId65" Type="http://schemas.openxmlformats.org/officeDocument/2006/relationships/image" Target="../media/image4061.png"/><Relationship Id="rId130" Type="http://schemas.openxmlformats.org/officeDocument/2006/relationships/customXml" Target="../ink/ink4119.xml"/><Relationship Id="rId172" Type="http://schemas.openxmlformats.org/officeDocument/2006/relationships/customXml" Target="../ink/ink4140.xml"/><Relationship Id="rId228" Type="http://schemas.openxmlformats.org/officeDocument/2006/relationships/customXml" Target="../ink/ink4168.xml"/><Relationship Id="rId281" Type="http://schemas.openxmlformats.org/officeDocument/2006/relationships/customXml" Target="../ink/ink4195.xml"/><Relationship Id="rId337" Type="http://schemas.openxmlformats.org/officeDocument/2006/relationships/customXml" Target="../ink/ink4223.xml"/><Relationship Id="rId34" Type="http://schemas.openxmlformats.org/officeDocument/2006/relationships/customXml" Target="../ink/ink4071.xml"/><Relationship Id="rId76" Type="http://schemas.openxmlformats.org/officeDocument/2006/relationships/customXml" Target="../ink/ink4092.xml"/><Relationship Id="rId141" Type="http://schemas.openxmlformats.org/officeDocument/2006/relationships/image" Target="../media/image4099.png"/><Relationship Id="rId7" Type="http://schemas.openxmlformats.org/officeDocument/2006/relationships/image" Target="../media/image4032.png"/><Relationship Id="rId183" Type="http://schemas.openxmlformats.org/officeDocument/2006/relationships/image" Target="../media/image4119.png"/><Relationship Id="rId239" Type="http://schemas.openxmlformats.org/officeDocument/2006/relationships/customXml" Target="../ink/ink4174.xml"/><Relationship Id="rId250" Type="http://schemas.openxmlformats.org/officeDocument/2006/relationships/image" Target="../media/image4152.png"/><Relationship Id="rId292" Type="http://schemas.openxmlformats.org/officeDocument/2006/relationships/image" Target="../media/image4173.png"/><Relationship Id="rId306" Type="http://schemas.openxmlformats.org/officeDocument/2006/relationships/image" Target="../media/image4180.png"/><Relationship Id="rId45" Type="http://schemas.openxmlformats.org/officeDocument/2006/relationships/image" Target="../media/image4051.png"/><Relationship Id="rId87" Type="http://schemas.openxmlformats.org/officeDocument/2006/relationships/image" Target="../media/image4072.png"/><Relationship Id="rId110" Type="http://schemas.openxmlformats.org/officeDocument/2006/relationships/customXml" Target="../ink/ink4109.xml"/><Relationship Id="rId348" Type="http://schemas.openxmlformats.org/officeDocument/2006/relationships/image" Target="../media/image4201.png"/><Relationship Id="rId152" Type="http://schemas.openxmlformats.org/officeDocument/2006/relationships/customXml" Target="../ink/ink4130.xml"/><Relationship Id="rId194" Type="http://schemas.openxmlformats.org/officeDocument/2006/relationships/customXml" Target="../ink/ink4151.xml"/><Relationship Id="rId208" Type="http://schemas.openxmlformats.org/officeDocument/2006/relationships/customXml" Target="../ink/ink4158.xml"/><Relationship Id="rId261" Type="http://schemas.openxmlformats.org/officeDocument/2006/relationships/customXml" Target="../ink/ink4185.xml"/><Relationship Id="rId14" Type="http://schemas.openxmlformats.org/officeDocument/2006/relationships/customXml" Target="../ink/ink4061.xml"/><Relationship Id="rId56" Type="http://schemas.openxmlformats.org/officeDocument/2006/relationships/customXml" Target="../ink/ink4082.xml"/><Relationship Id="rId317" Type="http://schemas.openxmlformats.org/officeDocument/2006/relationships/customXml" Target="../ink/ink4213.xml"/><Relationship Id="rId359" Type="http://schemas.openxmlformats.org/officeDocument/2006/relationships/customXml" Target="../ink/ink4234.xml"/><Relationship Id="rId98" Type="http://schemas.openxmlformats.org/officeDocument/2006/relationships/customXml" Target="../ink/ink4103.xml"/><Relationship Id="rId121" Type="http://schemas.openxmlformats.org/officeDocument/2006/relationships/image" Target="../media/image4089.png"/><Relationship Id="rId163" Type="http://schemas.openxmlformats.org/officeDocument/2006/relationships/image" Target="../media/image4109.png"/><Relationship Id="rId219" Type="http://schemas.openxmlformats.org/officeDocument/2006/relationships/image" Target="../media/image4137.png"/><Relationship Id="rId230" Type="http://schemas.openxmlformats.org/officeDocument/2006/relationships/image" Target="../media/image4142.png"/><Relationship Id="rId25" Type="http://schemas.openxmlformats.org/officeDocument/2006/relationships/image" Target="../media/image4041.png"/><Relationship Id="rId67" Type="http://schemas.openxmlformats.org/officeDocument/2006/relationships/image" Target="../media/image4062.png"/><Relationship Id="rId272" Type="http://schemas.openxmlformats.org/officeDocument/2006/relationships/image" Target="../media/image4163.png"/><Relationship Id="rId328" Type="http://schemas.openxmlformats.org/officeDocument/2006/relationships/image" Target="../media/image4191.png"/><Relationship Id="rId132" Type="http://schemas.openxmlformats.org/officeDocument/2006/relationships/customXml" Target="../ink/ink4120.xml"/><Relationship Id="rId174" Type="http://schemas.openxmlformats.org/officeDocument/2006/relationships/customXml" Target="../ink/ink4141.xml"/><Relationship Id="rId220" Type="http://schemas.openxmlformats.org/officeDocument/2006/relationships/customXml" Target="../ink/ink4164.xml"/><Relationship Id="rId241" Type="http://schemas.openxmlformats.org/officeDocument/2006/relationships/customXml" Target="../ink/ink4175.xml"/><Relationship Id="rId15" Type="http://schemas.openxmlformats.org/officeDocument/2006/relationships/image" Target="../media/image4036.png"/><Relationship Id="rId36" Type="http://schemas.openxmlformats.org/officeDocument/2006/relationships/customXml" Target="../ink/ink4072.xml"/><Relationship Id="rId57" Type="http://schemas.openxmlformats.org/officeDocument/2006/relationships/image" Target="../media/image4057.png"/><Relationship Id="rId262" Type="http://schemas.openxmlformats.org/officeDocument/2006/relationships/image" Target="../media/image4158.png"/><Relationship Id="rId283" Type="http://schemas.openxmlformats.org/officeDocument/2006/relationships/customXml" Target="../ink/ink4196.xml"/><Relationship Id="rId318" Type="http://schemas.openxmlformats.org/officeDocument/2006/relationships/image" Target="../media/image4186.png"/><Relationship Id="rId339" Type="http://schemas.openxmlformats.org/officeDocument/2006/relationships/customXml" Target="../ink/ink4224.xml"/><Relationship Id="rId78" Type="http://schemas.openxmlformats.org/officeDocument/2006/relationships/customXml" Target="../ink/ink4093.xml"/><Relationship Id="rId99" Type="http://schemas.openxmlformats.org/officeDocument/2006/relationships/image" Target="../media/image4078.png"/><Relationship Id="rId101" Type="http://schemas.openxmlformats.org/officeDocument/2006/relationships/image" Target="../media/image4079.png"/><Relationship Id="rId122" Type="http://schemas.openxmlformats.org/officeDocument/2006/relationships/customXml" Target="../ink/ink4115.xml"/><Relationship Id="rId143" Type="http://schemas.openxmlformats.org/officeDocument/2006/relationships/image" Target="../media/image4100.png"/><Relationship Id="rId164" Type="http://schemas.openxmlformats.org/officeDocument/2006/relationships/customXml" Target="../ink/ink4136.xml"/><Relationship Id="rId185" Type="http://schemas.openxmlformats.org/officeDocument/2006/relationships/image" Target="../media/image4120.png"/><Relationship Id="rId350" Type="http://schemas.openxmlformats.org/officeDocument/2006/relationships/image" Target="../media/image4202.png"/><Relationship Id="rId9" Type="http://schemas.openxmlformats.org/officeDocument/2006/relationships/image" Target="../media/image4033.png"/><Relationship Id="rId210" Type="http://schemas.openxmlformats.org/officeDocument/2006/relationships/customXml" Target="../ink/ink4159.xml"/><Relationship Id="rId26" Type="http://schemas.openxmlformats.org/officeDocument/2006/relationships/customXml" Target="../ink/ink4067.xml"/><Relationship Id="rId231" Type="http://schemas.openxmlformats.org/officeDocument/2006/relationships/customXml" Target="../ink/ink4170.xml"/><Relationship Id="rId252" Type="http://schemas.openxmlformats.org/officeDocument/2006/relationships/image" Target="../media/image4153.png"/><Relationship Id="rId273" Type="http://schemas.openxmlformats.org/officeDocument/2006/relationships/customXml" Target="../ink/ink4191.xml"/><Relationship Id="rId294" Type="http://schemas.openxmlformats.org/officeDocument/2006/relationships/image" Target="../media/image4174.png"/><Relationship Id="rId308" Type="http://schemas.openxmlformats.org/officeDocument/2006/relationships/image" Target="../media/image4181.png"/><Relationship Id="rId329" Type="http://schemas.openxmlformats.org/officeDocument/2006/relationships/customXml" Target="../ink/ink4219.xml"/><Relationship Id="rId47" Type="http://schemas.openxmlformats.org/officeDocument/2006/relationships/image" Target="../media/image4052.png"/><Relationship Id="rId68" Type="http://schemas.openxmlformats.org/officeDocument/2006/relationships/customXml" Target="../ink/ink4088.xml"/><Relationship Id="rId89" Type="http://schemas.openxmlformats.org/officeDocument/2006/relationships/image" Target="../media/image4073.png"/><Relationship Id="rId112" Type="http://schemas.openxmlformats.org/officeDocument/2006/relationships/customXml" Target="../ink/ink4110.xml"/><Relationship Id="rId133" Type="http://schemas.openxmlformats.org/officeDocument/2006/relationships/image" Target="../media/image4095.png"/><Relationship Id="rId154" Type="http://schemas.openxmlformats.org/officeDocument/2006/relationships/customXml" Target="../ink/ink4131.xml"/><Relationship Id="rId175" Type="http://schemas.openxmlformats.org/officeDocument/2006/relationships/image" Target="../media/image4115.png"/><Relationship Id="rId340" Type="http://schemas.openxmlformats.org/officeDocument/2006/relationships/image" Target="../media/image4197.png"/><Relationship Id="rId361" Type="http://schemas.openxmlformats.org/officeDocument/2006/relationships/customXml" Target="../ink/ink4235.xml"/><Relationship Id="rId196" Type="http://schemas.openxmlformats.org/officeDocument/2006/relationships/customXml" Target="../ink/ink4152.xml"/><Relationship Id="rId200" Type="http://schemas.openxmlformats.org/officeDocument/2006/relationships/customXml" Target="../ink/ink4154.xml"/><Relationship Id="rId16" Type="http://schemas.openxmlformats.org/officeDocument/2006/relationships/customXml" Target="../ink/ink4062.xml"/><Relationship Id="rId221" Type="http://schemas.openxmlformats.org/officeDocument/2006/relationships/image" Target="../media/image4138.png"/><Relationship Id="rId242" Type="http://schemas.openxmlformats.org/officeDocument/2006/relationships/image" Target="../media/image4148.png"/><Relationship Id="rId263" Type="http://schemas.openxmlformats.org/officeDocument/2006/relationships/customXml" Target="../ink/ink4186.xml"/><Relationship Id="rId284" Type="http://schemas.openxmlformats.org/officeDocument/2006/relationships/image" Target="../media/image4169.png"/><Relationship Id="rId319" Type="http://schemas.openxmlformats.org/officeDocument/2006/relationships/customXml" Target="../ink/ink4214.xml"/><Relationship Id="rId37" Type="http://schemas.openxmlformats.org/officeDocument/2006/relationships/image" Target="../media/image4047.png"/><Relationship Id="rId58" Type="http://schemas.openxmlformats.org/officeDocument/2006/relationships/customXml" Target="../ink/ink4083.xml"/><Relationship Id="rId79" Type="http://schemas.openxmlformats.org/officeDocument/2006/relationships/image" Target="../media/image4068.png"/><Relationship Id="rId102" Type="http://schemas.openxmlformats.org/officeDocument/2006/relationships/customXml" Target="../ink/ink4105.xml"/><Relationship Id="rId123" Type="http://schemas.openxmlformats.org/officeDocument/2006/relationships/image" Target="../media/image4090.png"/><Relationship Id="rId144" Type="http://schemas.openxmlformats.org/officeDocument/2006/relationships/customXml" Target="../ink/ink4126.xml"/><Relationship Id="rId330" Type="http://schemas.openxmlformats.org/officeDocument/2006/relationships/image" Target="../media/image4192.png"/><Relationship Id="rId90" Type="http://schemas.openxmlformats.org/officeDocument/2006/relationships/customXml" Target="../ink/ink4099.xml"/><Relationship Id="rId165" Type="http://schemas.openxmlformats.org/officeDocument/2006/relationships/image" Target="../media/image4110.png"/><Relationship Id="rId186" Type="http://schemas.openxmlformats.org/officeDocument/2006/relationships/customXml" Target="../ink/ink4147.xml"/><Relationship Id="rId351" Type="http://schemas.openxmlformats.org/officeDocument/2006/relationships/customXml" Target="../ink/ink4230.xml"/><Relationship Id="rId211" Type="http://schemas.openxmlformats.org/officeDocument/2006/relationships/image" Target="../media/image4133.png"/><Relationship Id="rId232" Type="http://schemas.openxmlformats.org/officeDocument/2006/relationships/image" Target="../media/image4143.png"/><Relationship Id="rId253" Type="http://schemas.openxmlformats.org/officeDocument/2006/relationships/customXml" Target="../ink/ink4181.xml"/><Relationship Id="rId274" Type="http://schemas.openxmlformats.org/officeDocument/2006/relationships/image" Target="../media/image4164.png"/><Relationship Id="rId295" Type="http://schemas.openxmlformats.org/officeDocument/2006/relationships/customXml" Target="../ink/ink4202.xml"/><Relationship Id="rId309" Type="http://schemas.openxmlformats.org/officeDocument/2006/relationships/customXml" Target="../ink/ink4209.xml"/><Relationship Id="rId27" Type="http://schemas.openxmlformats.org/officeDocument/2006/relationships/image" Target="../media/image4042.png"/><Relationship Id="rId48" Type="http://schemas.openxmlformats.org/officeDocument/2006/relationships/customXml" Target="../ink/ink4078.xml"/><Relationship Id="rId69" Type="http://schemas.openxmlformats.org/officeDocument/2006/relationships/image" Target="../media/image4063.png"/><Relationship Id="rId113" Type="http://schemas.openxmlformats.org/officeDocument/2006/relationships/image" Target="../media/image4085.png"/><Relationship Id="rId134" Type="http://schemas.openxmlformats.org/officeDocument/2006/relationships/customXml" Target="../ink/ink4121.xml"/><Relationship Id="rId320" Type="http://schemas.openxmlformats.org/officeDocument/2006/relationships/image" Target="../media/image4187.png"/><Relationship Id="rId80" Type="http://schemas.openxmlformats.org/officeDocument/2006/relationships/customXml" Target="../ink/ink4094.xml"/><Relationship Id="rId155" Type="http://schemas.openxmlformats.org/officeDocument/2006/relationships/image" Target="../media/image4105.png"/><Relationship Id="rId176" Type="http://schemas.openxmlformats.org/officeDocument/2006/relationships/customXml" Target="../ink/ink4142.xml"/><Relationship Id="rId197" Type="http://schemas.openxmlformats.org/officeDocument/2006/relationships/image" Target="../media/image4126.png"/><Relationship Id="rId341" Type="http://schemas.openxmlformats.org/officeDocument/2006/relationships/customXml" Target="../ink/ink4225.xml"/><Relationship Id="rId362" Type="http://schemas.openxmlformats.org/officeDocument/2006/relationships/image" Target="../media/image4208.png"/><Relationship Id="rId201" Type="http://schemas.openxmlformats.org/officeDocument/2006/relationships/image" Target="../media/image4128.png"/><Relationship Id="rId222" Type="http://schemas.openxmlformats.org/officeDocument/2006/relationships/customXml" Target="../ink/ink4165.xml"/><Relationship Id="rId243" Type="http://schemas.openxmlformats.org/officeDocument/2006/relationships/customXml" Target="../ink/ink4176.xml"/><Relationship Id="rId264" Type="http://schemas.openxmlformats.org/officeDocument/2006/relationships/image" Target="../media/image4159.png"/><Relationship Id="rId285" Type="http://schemas.openxmlformats.org/officeDocument/2006/relationships/customXml" Target="../ink/ink4197.xml"/><Relationship Id="rId17" Type="http://schemas.openxmlformats.org/officeDocument/2006/relationships/image" Target="../media/image4037.png"/><Relationship Id="rId38" Type="http://schemas.openxmlformats.org/officeDocument/2006/relationships/customXml" Target="../ink/ink4073.xml"/><Relationship Id="rId59" Type="http://schemas.openxmlformats.org/officeDocument/2006/relationships/image" Target="../media/image4058.png"/><Relationship Id="rId103" Type="http://schemas.openxmlformats.org/officeDocument/2006/relationships/image" Target="../media/image4080.png"/><Relationship Id="rId124" Type="http://schemas.openxmlformats.org/officeDocument/2006/relationships/customXml" Target="../ink/ink4116.xml"/><Relationship Id="rId310" Type="http://schemas.openxmlformats.org/officeDocument/2006/relationships/image" Target="../media/image4182.png"/><Relationship Id="rId70" Type="http://schemas.openxmlformats.org/officeDocument/2006/relationships/customXml" Target="../ink/ink4089.xml"/><Relationship Id="rId91" Type="http://schemas.openxmlformats.org/officeDocument/2006/relationships/image" Target="../media/image4074.png"/><Relationship Id="rId145" Type="http://schemas.openxmlformats.org/officeDocument/2006/relationships/image" Target="../media/image271.png"/><Relationship Id="rId166" Type="http://schemas.openxmlformats.org/officeDocument/2006/relationships/customXml" Target="../ink/ink4137.xml"/><Relationship Id="rId187" Type="http://schemas.openxmlformats.org/officeDocument/2006/relationships/image" Target="../media/image4121.png"/><Relationship Id="rId331" Type="http://schemas.openxmlformats.org/officeDocument/2006/relationships/customXml" Target="../ink/ink4220.xml"/><Relationship Id="rId352" Type="http://schemas.openxmlformats.org/officeDocument/2006/relationships/image" Target="../media/image4203.png"/><Relationship Id="rId1" Type="http://schemas.openxmlformats.org/officeDocument/2006/relationships/slideLayout" Target="../slideLayouts/slideLayout1.xml"/><Relationship Id="rId212" Type="http://schemas.openxmlformats.org/officeDocument/2006/relationships/customXml" Target="../ink/ink4160.xml"/><Relationship Id="rId233" Type="http://schemas.openxmlformats.org/officeDocument/2006/relationships/customXml" Target="../ink/ink4171.xml"/><Relationship Id="rId254" Type="http://schemas.openxmlformats.org/officeDocument/2006/relationships/image" Target="../media/image4154.png"/><Relationship Id="rId28" Type="http://schemas.openxmlformats.org/officeDocument/2006/relationships/customXml" Target="../ink/ink4068.xml"/><Relationship Id="rId49" Type="http://schemas.openxmlformats.org/officeDocument/2006/relationships/image" Target="../media/image4053.png"/><Relationship Id="rId114" Type="http://schemas.openxmlformats.org/officeDocument/2006/relationships/customXml" Target="../ink/ink4111.xml"/><Relationship Id="rId275" Type="http://schemas.openxmlformats.org/officeDocument/2006/relationships/customXml" Target="../ink/ink4192.xml"/><Relationship Id="rId296" Type="http://schemas.openxmlformats.org/officeDocument/2006/relationships/image" Target="../media/image4175.png"/><Relationship Id="rId300" Type="http://schemas.openxmlformats.org/officeDocument/2006/relationships/image" Target="../media/image4177.png"/><Relationship Id="rId60" Type="http://schemas.openxmlformats.org/officeDocument/2006/relationships/customXml" Target="../ink/ink4084.xml"/><Relationship Id="rId81" Type="http://schemas.openxmlformats.org/officeDocument/2006/relationships/image" Target="../media/image4069.png"/><Relationship Id="rId135" Type="http://schemas.openxmlformats.org/officeDocument/2006/relationships/image" Target="../media/image4096.png"/><Relationship Id="rId156" Type="http://schemas.openxmlformats.org/officeDocument/2006/relationships/customXml" Target="../ink/ink4132.xml"/><Relationship Id="rId177" Type="http://schemas.openxmlformats.org/officeDocument/2006/relationships/image" Target="../media/image4116.png"/><Relationship Id="rId198" Type="http://schemas.openxmlformats.org/officeDocument/2006/relationships/customXml" Target="../ink/ink4153.xml"/><Relationship Id="rId321" Type="http://schemas.openxmlformats.org/officeDocument/2006/relationships/customXml" Target="../ink/ink4215.xml"/><Relationship Id="rId342" Type="http://schemas.openxmlformats.org/officeDocument/2006/relationships/image" Target="../media/image4198.png"/><Relationship Id="rId363" Type="http://schemas.openxmlformats.org/officeDocument/2006/relationships/customXml" Target="../ink/ink4236.xml"/><Relationship Id="rId202" Type="http://schemas.openxmlformats.org/officeDocument/2006/relationships/customXml" Target="../ink/ink4155.xml"/><Relationship Id="rId223" Type="http://schemas.openxmlformats.org/officeDocument/2006/relationships/image" Target="../media/image4139.png"/><Relationship Id="rId244" Type="http://schemas.openxmlformats.org/officeDocument/2006/relationships/image" Target="../media/image4149.png"/><Relationship Id="rId18" Type="http://schemas.openxmlformats.org/officeDocument/2006/relationships/customXml" Target="../ink/ink4063.xml"/><Relationship Id="rId39" Type="http://schemas.openxmlformats.org/officeDocument/2006/relationships/image" Target="../media/image4048.png"/><Relationship Id="rId265" Type="http://schemas.openxmlformats.org/officeDocument/2006/relationships/customXml" Target="../ink/ink4187.xml"/><Relationship Id="rId286" Type="http://schemas.openxmlformats.org/officeDocument/2006/relationships/image" Target="../media/image4170.png"/><Relationship Id="rId50" Type="http://schemas.openxmlformats.org/officeDocument/2006/relationships/customXml" Target="../ink/ink4079.xml"/><Relationship Id="rId104" Type="http://schemas.openxmlformats.org/officeDocument/2006/relationships/customXml" Target="../ink/ink4106.xml"/><Relationship Id="rId125" Type="http://schemas.openxmlformats.org/officeDocument/2006/relationships/image" Target="../media/image4091.png"/><Relationship Id="rId146" Type="http://schemas.openxmlformats.org/officeDocument/2006/relationships/customXml" Target="../ink/ink4127.xml"/><Relationship Id="rId167" Type="http://schemas.openxmlformats.org/officeDocument/2006/relationships/image" Target="../media/image4111.png"/><Relationship Id="rId188" Type="http://schemas.openxmlformats.org/officeDocument/2006/relationships/customXml" Target="../ink/ink4148.xml"/><Relationship Id="rId311" Type="http://schemas.openxmlformats.org/officeDocument/2006/relationships/customXml" Target="../ink/ink4210.xml"/><Relationship Id="rId332" Type="http://schemas.openxmlformats.org/officeDocument/2006/relationships/image" Target="../media/image4193.png"/><Relationship Id="rId353" Type="http://schemas.openxmlformats.org/officeDocument/2006/relationships/customXml" Target="../ink/ink4231.xml"/><Relationship Id="rId71" Type="http://schemas.openxmlformats.org/officeDocument/2006/relationships/image" Target="../media/image4064.png"/><Relationship Id="rId92" Type="http://schemas.openxmlformats.org/officeDocument/2006/relationships/customXml" Target="../ink/ink4100.xml"/><Relationship Id="rId213" Type="http://schemas.openxmlformats.org/officeDocument/2006/relationships/image" Target="../media/image4134.png"/><Relationship Id="rId234" Type="http://schemas.openxmlformats.org/officeDocument/2006/relationships/image" Target="../media/image4144.png"/><Relationship Id="rId2" Type="http://schemas.openxmlformats.org/officeDocument/2006/relationships/customXml" Target="../ink/ink4055.xml"/><Relationship Id="rId29" Type="http://schemas.openxmlformats.org/officeDocument/2006/relationships/image" Target="../media/image4043.png"/><Relationship Id="rId255" Type="http://schemas.openxmlformats.org/officeDocument/2006/relationships/customXml" Target="../ink/ink4182.xml"/><Relationship Id="rId276" Type="http://schemas.openxmlformats.org/officeDocument/2006/relationships/image" Target="../media/image4165.png"/><Relationship Id="rId297" Type="http://schemas.openxmlformats.org/officeDocument/2006/relationships/customXml" Target="../ink/ink4203.xml"/><Relationship Id="rId40" Type="http://schemas.openxmlformats.org/officeDocument/2006/relationships/customXml" Target="../ink/ink4074.xml"/><Relationship Id="rId115" Type="http://schemas.openxmlformats.org/officeDocument/2006/relationships/image" Target="../media/image4086.png"/><Relationship Id="rId136" Type="http://schemas.openxmlformats.org/officeDocument/2006/relationships/customXml" Target="../ink/ink4122.xml"/><Relationship Id="rId157" Type="http://schemas.openxmlformats.org/officeDocument/2006/relationships/image" Target="../media/image4106.png"/><Relationship Id="rId178" Type="http://schemas.openxmlformats.org/officeDocument/2006/relationships/customXml" Target="../ink/ink4143.xml"/><Relationship Id="rId301" Type="http://schemas.openxmlformats.org/officeDocument/2006/relationships/customXml" Target="../ink/ink4205.xml"/><Relationship Id="rId322" Type="http://schemas.openxmlformats.org/officeDocument/2006/relationships/image" Target="../media/image4188.png"/><Relationship Id="rId343" Type="http://schemas.openxmlformats.org/officeDocument/2006/relationships/customXml" Target="../ink/ink4226.xml"/><Relationship Id="rId364" Type="http://schemas.openxmlformats.org/officeDocument/2006/relationships/image" Target="../media/image4209.png"/><Relationship Id="rId61" Type="http://schemas.openxmlformats.org/officeDocument/2006/relationships/image" Target="../media/image4059.png"/><Relationship Id="rId82" Type="http://schemas.openxmlformats.org/officeDocument/2006/relationships/customXml" Target="../ink/ink4095.xml"/><Relationship Id="rId199" Type="http://schemas.openxmlformats.org/officeDocument/2006/relationships/image" Target="../media/image4127.png"/><Relationship Id="rId203" Type="http://schemas.openxmlformats.org/officeDocument/2006/relationships/image" Target="../media/image4129.png"/><Relationship Id="rId19" Type="http://schemas.openxmlformats.org/officeDocument/2006/relationships/image" Target="../media/image4038.png"/><Relationship Id="rId224" Type="http://schemas.openxmlformats.org/officeDocument/2006/relationships/customXml" Target="../ink/ink4166.xml"/><Relationship Id="rId245" Type="http://schemas.openxmlformats.org/officeDocument/2006/relationships/customXml" Target="../ink/ink4177.xml"/><Relationship Id="rId266" Type="http://schemas.openxmlformats.org/officeDocument/2006/relationships/image" Target="../media/image4160.png"/><Relationship Id="rId287" Type="http://schemas.openxmlformats.org/officeDocument/2006/relationships/customXml" Target="../ink/ink4198.xml"/><Relationship Id="rId30" Type="http://schemas.openxmlformats.org/officeDocument/2006/relationships/customXml" Target="../ink/ink4069.xml"/><Relationship Id="rId105" Type="http://schemas.openxmlformats.org/officeDocument/2006/relationships/image" Target="../media/image4081.png"/><Relationship Id="rId126" Type="http://schemas.openxmlformats.org/officeDocument/2006/relationships/customXml" Target="../ink/ink4117.xml"/><Relationship Id="rId147" Type="http://schemas.openxmlformats.org/officeDocument/2006/relationships/image" Target="../media/image4101.png"/><Relationship Id="rId168" Type="http://schemas.openxmlformats.org/officeDocument/2006/relationships/customXml" Target="../ink/ink4138.xml"/><Relationship Id="rId312" Type="http://schemas.openxmlformats.org/officeDocument/2006/relationships/image" Target="../media/image4183.png"/><Relationship Id="rId333" Type="http://schemas.openxmlformats.org/officeDocument/2006/relationships/customXml" Target="../ink/ink4221.xml"/><Relationship Id="rId354" Type="http://schemas.openxmlformats.org/officeDocument/2006/relationships/image" Target="../media/image4204.png"/><Relationship Id="rId51" Type="http://schemas.openxmlformats.org/officeDocument/2006/relationships/image" Target="../media/image4054.png"/><Relationship Id="rId72" Type="http://schemas.openxmlformats.org/officeDocument/2006/relationships/customXml" Target="../ink/ink4090.xml"/><Relationship Id="rId93" Type="http://schemas.openxmlformats.org/officeDocument/2006/relationships/image" Target="../media/image4075.png"/><Relationship Id="rId189" Type="http://schemas.openxmlformats.org/officeDocument/2006/relationships/image" Target="../media/image4122.png"/><Relationship Id="rId3" Type="http://schemas.openxmlformats.org/officeDocument/2006/relationships/image" Target="../media/image4030.png"/><Relationship Id="rId214" Type="http://schemas.openxmlformats.org/officeDocument/2006/relationships/customXml" Target="../ink/ink4161.xml"/><Relationship Id="rId235" Type="http://schemas.openxmlformats.org/officeDocument/2006/relationships/customXml" Target="../ink/ink4172.xml"/><Relationship Id="rId256" Type="http://schemas.openxmlformats.org/officeDocument/2006/relationships/image" Target="../media/image4155.png"/><Relationship Id="rId277" Type="http://schemas.openxmlformats.org/officeDocument/2006/relationships/customXml" Target="../ink/ink4193.xml"/><Relationship Id="rId298" Type="http://schemas.openxmlformats.org/officeDocument/2006/relationships/image" Target="../media/image4176.png"/><Relationship Id="rId116" Type="http://schemas.openxmlformats.org/officeDocument/2006/relationships/customXml" Target="../ink/ink4112.xml"/><Relationship Id="rId137" Type="http://schemas.openxmlformats.org/officeDocument/2006/relationships/image" Target="../media/image4097.png"/><Relationship Id="rId158" Type="http://schemas.openxmlformats.org/officeDocument/2006/relationships/customXml" Target="../ink/ink4133.xml"/><Relationship Id="rId302" Type="http://schemas.openxmlformats.org/officeDocument/2006/relationships/image" Target="../media/image4178.png"/><Relationship Id="rId323" Type="http://schemas.openxmlformats.org/officeDocument/2006/relationships/customXml" Target="../ink/ink4216.xml"/><Relationship Id="rId344" Type="http://schemas.openxmlformats.org/officeDocument/2006/relationships/image" Target="../media/image4199.png"/><Relationship Id="rId20" Type="http://schemas.openxmlformats.org/officeDocument/2006/relationships/customXml" Target="../ink/ink4064.xml"/><Relationship Id="rId41" Type="http://schemas.openxmlformats.org/officeDocument/2006/relationships/image" Target="../media/image4049.png"/><Relationship Id="rId62" Type="http://schemas.openxmlformats.org/officeDocument/2006/relationships/customXml" Target="../ink/ink4085.xml"/><Relationship Id="rId83" Type="http://schemas.openxmlformats.org/officeDocument/2006/relationships/image" Target="../media/image4070.png"/><Relationship Id="rId179" Type="http://schemas.openxmlformats.org/officeDocument/2006/relationships/image" Target="../media/image4117.png"/><Relationship Id="rId365" Type="http://schemas.openxmlformats.org/officeDocument/2006/relationships/customXml" Target="../ink/ink4237.xml"/><Relationship Id="rId190" Type="http://schemas.openxmlformats.org/officeDocument/2006/relationships/customXml" Target="../ink/ink4149.xml"/><Relationship Id="rId204" Type="http://schemas.openxmlformats.org/officeDocument/2006/relationships/customXml" Target="../ink/ink4156.xml"/><Relationship Id="rId225" Type="http://schemas.openxmlformats.org/officeDocument/2006/relationships/image" Target="../media/image4140.png"/><Relationship Id="rId246" Type="http://schemas.openxmlformats.org/officeDocument/2006/relationships/image" Target="../media/image4150.png"/><Relationship Id="rId267" Type="http://schemas.openxmlformats.org/officeDocument/2006/relationships/customXml" Target="../ink/ink4188.xml"/><Relationship Id="rId288" Type="http://schemas.openxmlformats.org/officeDocument/2006/relationships/image" Target="../media/image4171.png"/><Relationship Id="rId106" Type="http://schemas.openxmlformats.org/officeDocument/2006/relationships/customXml" Target="../ink/ink4107.xml"/><Relationship Id="rId127" Type="http://schemas.openxmlformats.org/officeDocument/2006/relationships/image" Target="../media/image4092.png"/><Relationship Id="rId313" Type="http://schemas.openxmlformats.org/officeDocument/2006/relationships/customXml" Target="../ink/ink4211.xml"/><Relationship Id="rId10" Type="http://schemas.openxmlformats.org/officeDocument/2006/relationships/customXml" Target="../ink/ink4059.xml"/><Relationship Id="rId31" Type="http://schemas.openxmlformats.org/officeDocument/2006/relationships/image" Target="../media/image4044.png"/><Relationship Id="rId52" Type="http://schemas.openxmlformats.org/officeDocument/2006/relationships/customXml" Target="../ink/ink4080.xml"/><Relationship Id="rId73" Type="http://schemas.openxmlformats.org/officeDocument/2006/relationships/image" Target="../media/image4065.png"/><Relationship Id="rId94" Type="http://schemas.openxmlformats.org/officeDocument/2006/relationships/customXml" Target="../ink/ink4101.xml"/><Relationship Id="rId148" Type="http://schemas.openxmlformats.org/officeDocument/2006/relationships/customXml" Target="../ink/ink4128.xml"/><Relationship Id="rId169" Type="http://schemas.openxmlformats.org/officeDocument/2006/relationships/image" Target="../media/image4112.png"/><Relationship Id="rId334" Type="http://schemas.openxmlformats.org/officeDocument/2006/relationships/image" Target="../media/image4194.png"/><Relationship Id="rId355" Type="http://schemas.openxmlformats.org/officeDocument/2006/relationships/customXml" Target="../ink/ink4232.xml"/><Relationship Id="rId4" Type="http://schemas.openxmlformats.org/officeDocument/2006/relationships/customXml" Target="../ink/ink4056.xml"/><Relationship Id="rId180" Type="http://schemas.openxmlformats.org/officeDocument/2006/relationships/customXml" Target="../ink/ink4144.xml"/><Relationship Id="rId215" Type="http://schemas.openxmlformats.org/officeDocument/2006/relationships/image" Target="../media/image4135.png"/><Relationship Id="rId236" Type="http://schemas.openxmlformats.org/officeDocument/2006/relationships/image" Target="../media/image4145.png"/><Relationship Id="rId257" Type="http://schemas.openxmlformats.org/officeDocument/2006/relationships/customXml" Target="../ink/ink4183.xml"/><Relationship Id="rId278" Type="http://schemas.openxmlformats.org/officeDocument/2006/relationships/image" Target="../media/image4166.png"/><Relationship Id="rId303" Type="http://schemas.openxmlformats.org/officeDocument/2006/relationships/customXml" Target="../ink/ink4206.xml"/><Relationship Id="rId42" Type="http://schemas.openxmlformats.org/officeDocument/2006/relationships/customXml" Target="../ink/ink4075.xml"/><Relationship Id="rId84" Type="http://schemas.openxmlformats.org/officeDocument/2006/relationships/customXml" Target="../ink/ink4096.xml"/><Relationship Id="rId138" Type="http://schemas.openxmlformats.org/officeDocument/2006/relationships/customXml" Target="../ink/ink4123.xml"/><Relationship Id="rId345" Type="http://schemas.openxmlformats.org/officeDocument/2006/relationships/customXml" Target="../ink/ink4227.xml"/><Relationship Id="rId191" Type="http://schemas.openxmlformats.org/officeDocument/2006/relationships/image" Target="../media/image4123.png"/><Relationship Id="rId205" Type="http://schemas.openxmlformats.org/officeDocument/2006/relationships/image" Target="../media/image4130.png"/><Relationship Id="rId247" Type="http://schemas.openxmlformats.org/officeDocument/2006/relationships/customXml" Target="../ink/ink4178.xml"/><Relationship Id="rId107" Type="http://schemas.openxmlformats.org/officeDocument/2006/relationships/image" Target="../media/image4082.png"/><Relationship Id="rId289" Type="http://schemas.openxmlformats.org/officeDocument/2006/relationships/customXml" Target="../ink/ink4199.xml"/><Relationship Id="rId11" Type="http://schemas.openxmlformats.org/officeDocument/2006/relationships/image" Target="../media/image4034.png"/><Relationship Id="rId53" Type="http://schemas.openxmlformats.org/officeDocument/2006/relationships/image" Target="../media/image4055.png"/><Relationship Id="rId149" Type="http://schemas.openxmlformats.org/officeDocument/2006/relationships/image" Target="../media/image4102.png"/><Relationship Id="rId314" Type="http://schemas.openxmlformats.org/officeDocument/2006/relationships/image" Target="../media/image4184.png"/><Relationship Id="rId356" Type="http://schemas.openxmlformats.org/officeDocument/2006/relationships/image" Target="../media/image4205.png"/><Relationship Id="rId95" Type="http://schemas.openxmlformats.org/officeDocument/2006/relationships/image" Target="../media/image4076.png"/><Relationship Id="rId160" Type="http://schemas.openxmlformats.org/officeDocument/2006/relationships/customXml" Target="../ink/ink4134.xml"/><Relationship Id="rId216" Type="http://schemas.openxmlformats.org/officeDocument/2006/relationships/customXml" Target="../ink/ink4162.xml"/><Relationship Id="rId258" Type="http://schemas.openxmlformats.org/officeDocument/2006/relationships/image" Target="../media/image4156.png"/><Relationship Id="rId22" Type="http://schemas.openxmlformats.org/officeDocument/2006/relationships/customXml" Target="../ink/ink4065.xml"/><Relationship Id="rId64" Type="http://schemas.openxmlformats.org/officeDocument/2006/relationships/customXml" Target="../ink/ink4086.xml"/><Relationship Id="rId118" Type="http://schemas.openxmlformats.org/officeDocument/2006/relationships/customXml" Target="../ink/ink4113.xml"/><Relationship Id="rId325" Type="http://schemas.openxmlformats.org/officeDocument/2006/relationships/customXml" Target="../ink/ink4217.xml"/><Relationship Id="rId171" Type="http://schemas.openxmlformats.org/officeDocument/2006/relationships/image" Target="../media/image4113.png"/><Relationship Id="rId227" Type="http://schemas.openxmlformats.org/officeDocument/2006/relationships/image" Target="../media/image4141.png"/><Relationship Id="rId269" Type="http://schemas.openxmlformats.org/officeDocument/2006/relationships/customXml" Target="../ink/ink4189.xml"/><Relationship Id="rId33" Type="http://schemas.openxmlformats.org/officeDocument/2006/relationships/image" Target="../media/image4045.png"/><Relationship Id="rId129" Type="http://schemas.openxmlformats.org/officeDocument/2006/relationships/image" Target="../media/image4093.png"/><Relationship Id="rId280" Type="http://schemas.openxmlformats.org/officeDocument/2006/relationships/image" Target="../media/image4167.png"/><Relationship Id="rId336" Type="http://schemas.openxmlformats.org/officeDocument/2006/relationships/image" Target="../media/image4195.png"/><Relationship Id="rId75" Type="http://schemas.openxmlformats.org/officeDocument/2006/relationships/image" Target="../media/image4066.png"/><Relationship Id="rId140" Type="http://schemas.openxmlformats.org/officeDocument/2006/relationships/customXml" Target="../ink/ink4124.xml"/><Relationship Id="rId182" Type="http://schemas.openxmlformats.org/officeDocument/2006/relationships/customXml" Target="../ink/ink4145.xml"/><Relationship Id="rId6" Type="http://schemas.openxmlformats.org/officeDocument/2006/relationships/customXml" Target="../ink/ink4057.xml"/><Relationship Id="rId238" Type="http://schemas.openxmlformats.org/officeDocument/2006/relationships/image" Target="../media/image4146.png"/><Relationship Id="rId291" Type="http://schemas.openxmlformats.org/officeDocument/2006/relationships/customXml" Target="../ink/ink4200.xml"/><Relationship Id="rId305" Type="http://schemas.openxmlformats.org/officeDocument/2006/relationships/customXml" Target="../ink/ink4207.xml"/><Relationship Id="rId347" Type="http://schemas.openxmlformats.org/officeDocument/2006/relationships/customXml" Target="../ink/ink4228.xml"/><Relationship Id="rId44" Type="http://schemas.openxmlformats.org/officeDocument/2006/relationships/customXml" Target="../ink/ink4076.xml"/><Relationship Id="rId86" Type="http://schemas.openxmlformats.org/officeDocument/2006/relationships/customXml" Target="../ink/ink4097.xml"/><Relationship Id="rId151" Type="http://schemas.openxmlformats.org/officeDocument/2006/relationships/image" Target="../media/image4103.png"/><Relationship Id="rId193" Type="http://schemas.openxmlformats.org/officeDocument/2006/relationships/image" Target="../media/image4124.png"/><Relationship Id="rId207" Type="http://schemas.openxmlformats.org/officeDocument/2006/relationships/image" Target="../media/image4131.png"/><Relationship Id="rId249" Type="http://schemas.openxmlformats.org/officeDocument/2006/relationships/customXml" Target="../ink/ink4179.xml"/><Relationship Id="rId13" Type="http://schemas.openxmlformats.org/officeDocument/2006/relationships/image" Target="../media/image4035.png"/><Relationship Id="rId109" Type="http://schemas.openxmlformats.org/officeDocument/2006/relationships/image" Target="../media/image4083.png"/><Relationship Id="rId260" Type="http://schemas.openxmlformats.org/officeDocument/2006/relationships/image" Target="../media/image4157.png"/><Relationship Id="rId316" Type="http://schemas.openxmlformats.org/officeDocument/2006/relationships/image" Target="../media/image4185.png"/><Relationship Id="rId55" Type="http://schemas.openxmlformats.org/officeDocument/2006/relationships/image" Target="../media/image4056.png"/><Relationship Id="rId97" Type="http://schemas.openxmlformats.org/officeDocument/2006/relationships/image" Target="../media/image4077.png"/><Relationship Id="rId120" Type="http://schemas.openxmlformats.org/officeDocument/2006/relationships/customXml" Target="../ink/ink4114.xml"/><Relationship Id="rId358" Type="http://schemas.openxmlformats.org/officeDocument/2006/relationships/image" Target="../media/image4206.png"/><Relationship Id="rId162" Type="http://schemas.openxmlformats.org/officeDocument/2006/relationships/customXml" Target="../ink/ink4135.xml"/><Relationship Id="rId218" Type="http://schemas.openxmlformats.org/officeDocument/2006/relationships/customXml" Target="../ink/ink4163.xml"/><Relationship Id="rId271" Type="http://schemas.openxmlformats.org/officeDocument/2006/relationships/customXml" Target="../ink/ink4190.xml"/><Relationship Id="rId24" Type="http://schemas.openxmlformats.org/officeDocument/2006/relationships/customXml" Target="../ink/ink4066.xml"/><Relationship Id="rId66" Type="http://schemas.openxmlformats.org/officeDocument/2006/relationships/customXml" Target="../ink/ink4087.xml"/><Relationship Id="rId131" Type="http://schemas.openxmlformats.org/officeDocument/2006/relationships/image" Target="../media/image4094.png"/><Relationship Id="rId327" Type="http://schemas.openxmlformats.org/officeDocument/2006/relationships/customXml" Target="../ink/ink4218.xml"/><Relationship Id="rId173" Type="http://schemas.openxmlformats.org/officeDocument/2006/relationships/image" Target="../media/image4114.png"/><Relationship Id="rId229" Type="http://schemas.openxmlformats.org/officeDocument/2006/relationships/customXml" Target="../ink/ink4169.xml"/><Relationship Id="rId240" Type="http://schemas.openxmlformats.org/officeDocument/2006/relationships/image" Target="../media/image4147.png"/><Relationship Id="rId35" Type="http://schemas.openxmlformats.org/officeDocument/2006/relationships/image" Target="../media/image4046.png"/><Relationship Id="rId77" Type="http://schemas.openxmlformats.org/officeDocument/2006/relationships/image" Target="../media/image4067.png"/><Relationship Id="rId100" Type="http://schemas.openxmlformats.org/officeDocument/2006/relationships/customXml" Target="../ink/ink4104.xml"/><Relationship Id="rId282" Type="http://schemas.openxmlformats.org/officeDocument/2006/relationships/image" Target="../media/image4168.png"/><Relationship Id="rId338" Type="http://schemas.openxmlformats.org/officeDocument/2006/relationships/image" Target="../media/image4196.png"/><Relationship Id="rId8" Type="http://schemas.openxmlformats.org/officeDocument/2006/relationships/customXml" Target="../ink/ink4058.xml"/><Relationship Id="rId142" Type="http://schemas.openxmlformats.org/officeDocument/2006/relationships/customXml" Target="../ink/ink4125.xml"/><Relationship Id="rId184" Type="http://schemas.openxmlformats.org/officeDocument/2006/relationships/customXml" Target="../ink/ink4146.xml"/><Relationship Id="rId251" Type="http://schemas.openxmlformats.org/officeDocument/2006/relationships/customXml" Target="../ink/ink4180.xml"/><Relationship Id="rId46" Type="http://schemas.openxmlformats.org/officeDocument/2006/relationships/customXml" Target="../ink/ink4077.xml"/><Relationship Id="rId293" Type="http://schemas.openxmlformats.org/officeDocument/2006/relationships/customXml" Target="../ink/ink4201.xml"/><Relationship Id="rId307" Type="http://schemas.openxmlformats.org/officeDocument/2006/relationships/customXml" Target="../ink/ink4208.xml"/><Relationship Id="rId349" Type="http://schemas.openxmlformats.org/officeDocument/2006/relationships/customXml" Target="../ink/ink4229.xml"/><Relationship Id="rId88" Type="http://schemas.openxmlformats.org/officeDocument/2006/relationships/customXml" Target="../ink/ink4098.xml"/><Relationship Id="rId111" Type="http://schemas.openxmlformats.org/officeDocument/2006/relationships/image" Target="../media/image4084.png"/><Relationship Id="rId153" Type="http://schemas.openxmlformats.org/officeDocument/2006/relationships/image" Target="../media/image4104.png"/><Relationship Id="rId195" Type="http://schemas.openxmlformats.org/officeDocument/2006/relationships/image" Target="../media/image4125.png"/><Relationship Id="rId209" Type="http://schemas.openxmlformats.org/officeDocument/2006/relationships/image" Target="../media/image4132.png"/><Relationship Id="rId360" Type="http://schemas.openxmlformats.org/officeDocument/2006/relationships/image" Target="../media/image4207.png"/></Relationships>
</file>

<file path=ppt/slides/_rels/slide43.xml.rels><?xml version="1.0" encoding="UTF-8" standalone="yes"?>
<Relationships xmlns="http://schemas.openxmlformats.org/package/2006/relationships"><Relationship Id="rId117" Type="http://schemas.openxmlformats.org/officeDocument/2006/relationships/image" Target="../media/image4268.png"/><Relationship Id="rId299" Type="http://schemas.openxmlformats.org/officeDocument/2006/relationships/image" Target="../media/image4359.png"/><Relationship Id="rId21" Type="http://schemas.openxmlformats.org/officeDocument/2006/relationships/image" Target="../media/image4220.png"/><Relationship Id="rId63" Type="http://schemas.openxmlformats.org/officeDocument/2006/relationships/image" Target="../media/image4241.png"/><Relationship Id="rId159" Type="http://schemas.openxmlformats.org/officeDocument/2006/relationships/image" Target="../media/image4289.png"/><Relationship Id="rId170" Type="http://schemas.openxmlformats.org/officeDocument/2006/relationships/customXml" Target="../ink/ink4322.xml"/><Relationship Id="rId226" Type="http://schemas.openxmlformats.org/officeDocument/2006/relationships/customXml" Target="../ink/ink4350.xml"/><Relationship Id="rId268" Type="http://schemas.openxmlformats.org/officeDocument/2006/relationships/customXml" Target="../ink/ink4371.xml"/><Relationship Id="rId32" Type="http://schemas.openxmlformats.org/officeDocument/2006/relationships/customXml" Target="../ink/ink4253.xml"/><Relationship Id="rId74" Type="http://schemas.openxmlformats.org/officeDocument/2006/relationships/customXml" Target="../ink/ink4274.xml"/><Relationship Id="rId128" Type="http://schemas.openxmlformats.org/officeDocument/2006/relationships/customXml" Target="../ink/ink4301.xml"/><Relationship Id="rId5" Type="http://schemas.openxmlformats.org/officeDocument/2006/relationships/image" Target="../media/image4212.png"/><Relationship Id="rId181" Type="http://schemas.openxmlformats.org/officeDocument/2006/relationships/image" Target="../media/image4300.png"/><Relationship Id="rId237" Type="http://schemas.openxmlformats.org/officeDocument/2006/relationships/image" Target="../media/image4328.png"/><Relationship Id="rId279" Type="http://schemas.openxmlformats.org/officeDocument/2006/relationships/image" Target="../media/image4349.png"/><Relationship Id="rId43" Type="http://schemas.openxmlformats.org/officeDocument/2006/relationships/image" Target="../media/image4231.png"/><Relationship Id="rId139" Type="http://schemas.openxmlformats.org/officeDocument/2006/relationships/image" Target="../media/image4279.png"/><Relationship Id="rId290" Type="http://schemas.openxmlformats.org/officeDocument/2006/relationships/customXml" Target="../ink/ink4382.xml"/><Relationship Id="rId304" Type="http://schemas.openxmlformats.org/officeDocument/2006/relationships/customXml" Target="../ink/ink4389.xml"/><Relationship Id="rId85" Type="http://schemas.openxmlformats.org/officeDocument/2006/relationships/image" Target="../media/image4252.png"/><Relationship Id="rId150" Type="http://schemas.openxmlformats.org/officeDocument/2006/relationships/customXml" Target="../ink/ink4312.xml"/><Relationship Id="rId192" Type="http://schemas.openxmlformats.org/officeDocument/2006/relationships/customXml" Target="../ink/ink4333.xml"/><Relationship Id="rId206" Type="http://schemas.openxmlformats.org/officeDocument/2006/relationships/customXml" Target="../ink/ink4340.xml"/><Relationship Id="rId248" Type="http://schemas.openxmlformats.org/officeDocument/2006/relationships/customXml" Target="../ink/ink4361.xml"/><Relationship Id="rId12" Type="http://schemas.openxmlformats.org/officeDocument/2006/relationships/customXml" Target="../ink/ink4243.xml"/><Relationship Id="rId108" Type="http://schemas.openxmlformats.org/officeDocument/2006/relationships/customXml" Target="../ink/ink4291.xml"/><Relationship Id="rId54" Type="http://schemas.openxmlformats.org/officeDocument/2006/relationships/customXml" Target="../ink/ink4264.xml"/><Relationship Id="rId96" Type="http://schemas.openxmlformats.org/officeDocument/2006/relationships/customXml" Target="../ink/ink4285.xml"/><Relationship Id="rId161" Type="http://schemas.openxmlformats.org/officeDocument/2006/relationships/image" Target="../media/image4290.png"/><Relationship Id="rId217" Type="http://schemas.openxmlformats.org/officeDocument/2006/relationships/image" Target="../media/image4318.png"/><Relationship Id="rId259" Type="http://schemas.openxmlformats.org/officeDocument/2006/relationships/image" Target="../media/image4339.png"/><Relationship Id="rId23" Type="http://schemas.openxmlformats.org/officeDocument/2006/relationships/image" Target="../media/image4221.png"/><Relationship Id="rId119" Type="http://schemas.openxmlformats.org/officeDocument/2006/relationships/image" Target="../media/image4269.png"/><Relationship Id="rId270" Type="http://schemas.openxmlformats.org/officeDocument/2006/relationships/customXml" Target="../ink/ink4372.xml"/><Relationship Id="rId65" Type="http://schemas.openxmlformats.org/officeDocument/2006/relationships/image" Target="../media/image4242.png"/><Relationship Id="rId130" Type="http://schemas.openxmlformats.org/officeDocument/2006/relationships/customXml" Target="../ink/ink4302.xml"/><Relationship Id="rId172" Type="http://schemas.openxmlformats.org/officeDocument/2006/relationships/customXml" Target="../ink/ink4323.xml"/><Relationship Id="rId193" Type="http://schemas.openxmlformats.org/officeDocument/2006/relationships/image" Target="../media/image4306.png"/><Relationship Id="rId207" Type="http://schemas.openxmlformats.org/officeDocument/2006/relationships/image" Target="../media/image4313.png"/><Relationship Id="rId228" Type="http://schemas.openxmlformats.org/officeDocument/2006/relationships/customXml" Target="../ink/ink4351.xml"/><Relationship Id="rId249" Type="http://schemas.openxmlformats.org/officeDocument/2006/relationships/image" Target="../media/image4334.png"/><Relationship Id="rId13" Type="http://schemas.openxmlformats.org/officeDocument/2006/relationships/image" Target="../media/image4216.png"/><Relationship Id="rId109" Type="http://schemas.openxmlformats.org/officeDocument/2006/relationships/image" Target="../media/image4264.png"/><Relationship Id="rId260" Type="http://schemas.openxmlformats.org/officeDocument/2006/relationships/customXml" Target="../ink/ink4367.xml"/><Relationship Id="rId281" Type="http://schemas.openxmlformats.org/officeDocument/2006/relationships/image" Target="../media/image4350.png"/><Relationship Id="rId34" Type="http://schemas.openxmlformats.org/officeDocument/2006/relationships/customXml" Target="../ink/ink4254.xml"/><Relationship Id="rId55" Type="http://schemas.openxmlformats.org/officeDocument/2006/relationships/image" Target="../media/image4237.png"/><Relationship Id="rId76" Type="http://schemas.openxmlformats.org/officeDocument/2006/relationships/customXml" Target="../ink/ink4275.xml"/><Relationship Id="rId97" Type="http://schemas.openxmlformats.org/officeDocument/2006/relationships/image" Target="../media/image4258.png"/><Relationship Id="rId120" Type="http://schemas.openxmlformats.org/officeDocument/2006/relationships/customXml" Target="../ink/ink4297.xml"/><Relationship Id="rId141" Type="http://schemas.openxmlformats.org/officeDocument/2006/relationships/image" Target="../media/image4280.png"/><Relationship Id="rId7" Type="http://schemas.openxmlformats.org/officeDocument/2006/relationships/image" Target="../media/image4213.png"/><Relationship Id="rId162" Type="http://schemas.openxmlformats.org/officeDocument/2006/relationships/customXml" Target="../ink/ink4318.xml"/><Relationship Id="rId183" Type="http://schemas.openxmlformats.org/officeDocument/2006/relationships/image" Target="../media/image4301.png"/><Relationship Id="rId218" Type="http://schemas.openxmlformats.org/officeDocument/2006/relationships/customXml" Target="../ink/ink4346.xml"/><Relationship Id="rId239" Type="http://schemas.openxmlformats.org/officeDocument/2006/relationships/image" Target="../media/image4329.png"/><Relationship Id="rId250" Type="http://schemas.openxmlformats.org/officeDocument/2006/relationships/customXml" Target="../ink/ink4362.xml"/><Relationship Id="rId271" Type="http://schemas.openxmlformats.org/officeDocument/2006/relationships/image" Target="../media/image4345.png"/><Relationship Id="rId292" Type="http://schemas.openxmlformats.org/officeDocument/2006/relationships/customXml" Target="../ink/ink4383.xml"/><Relationship Id="rId306" Type="http://schemas.openxmlformats.org/officeDocument/2006/relationships/customXml" Target="../ink/ink4390.xml"/><Relationship Id="rId24" Type="http://schemas.openxmlformats.org/officeDocument/2006/relationships/customXml" Target="../ink/ink4249.xml"/><Relationship Id="rId45" Type="http://schemas.openxmlformats.org/officeDocument/2006/relationships/image" Target="../media/image4232.png"/><Relationship Id="rId66" Type="http://schemas.openxmlformats.org/officeDocument/2006/relationships/customXml" Target="../ink/ink4270.xml"/><Relationship Id="rId87" Type="http://schemas.openxmlformats.org/officeDocument/2006/relationships/image" Target="../media/image4253.png"/><Relationship Id="rId110" Type="http://schemas.openxmlformats.org/officeDocument/2006/relationships/customXml" Target="../ink/ink4292.xml"/><Relationship Id="rId131" Type="http://schemas.openxmlformats.org/officeDocument/2006/relationships/image" Target="../media/image4275.png"/><Relationship Id="rId152" Type="http://schemas.openxmlformats.org/officeDocument/2006/relationships/customXml" Target="../ink/ink4313.xml"/><Relationship Id="rId173" Type="http://schemas.openxmlformats.org/officeDocument/2006/relationships/image" Target="../media/image4296.png"/><Relationship Id="rId194" Type="http://schemas.openxmlformats.org/officeDocument/2006/relationships/customXml" Target="../ink/ink4334.xml"/><Relationship Id="rId208" Type="http://schemas.openxmlformats.org/officeDocument/2006/relationships/customXml" Target="../ink/ink4341.xml"/><Relationship Id="rId229" Type="http://schemas.openxmlformats.org/officeDocument/2006/relationships/image" Target="../media/image4324.png"/><Relationship Id="rId240" Type="http://schemas.openxmlformats.org/officeDocument/2006/relationships/customXml" Target="../ink/ink4357.xml"/><Relationship Id="rId261" Type="http://schemas.openxmlformats.org/officeDocument/2006/relationships/image" Target="../media/image4340.png"/><Relationship Id="rId14" Type="http://schemas.openxmlformats.org/officeDocument/2006/relationships/customXml" Target="../ink/ink4244.xml"/><Relationship Id="rId35" Type="http://schemas.openxmlformats.org/officeDocument/2006/relationships/image" Target="../media/image4227.png"/><Relationship Id="rId56" Type="http://schemas.openxmlformats.org/officeDocument/2006/relationships/customXml" Target="../ink/ink4265.xml"/><Relationship Id="rId77" Type="http://schemas.openxmlformats.org/officeDocument/2006/relationships/image" Target="../media/image4248.png"/><Relationship Id="rId100" Type="http://schemas.openxmlformats.org/officeDocument/2006/relationships/customXml" Target="../ink/ink4287.xml"/><Relationship Id="rId282" Type="http://schemas.openxmlformats.org/officeDocument/2006/relationships/customXml" Target="../ink/ink4378.xml"/><Relationship Id="rId8" Type="http://schemas.openxmlformats.org/officeDocument/2006/relationships/customXml" Target="../ink/ink4241.xml"/><Relationship Id="rId98" Type="http://schemas.openxmlformats.org/officeDocument/2006/relationships/customXml" Target="../ink/ink4286.xml"/><Relationship Id="rId121" Type="http://schemas.openxmlformats.org/officeDocument/2006/relationships/image" Target="../media/image4270.png"/><Relationship Id="rId142" Type="http://schemas.openxmlformats.org/officeDocument/2006/relationships/customXml" Target="../ink/ink4308.xml"/><Relationship Id="rId163" Type="http://schemas.openxmlformats.org/officeDocument/2006/relationships/image" Target="../media/image4291.png"/><Relationship Id="rId184" Type="http://schemas.openxmlformats.org/officeDocument/2006/relationships/customXml" Target="../ink/ink4329.xml"/><Relationship Id="rId219" Type="http://schemas.openxmlformats.org/officeDocument/2006/relationships/image" Target="../media/image4319.png"/><Relationship Id="rId230" Type="http://schemas.openxmlformats.org/officeDocument/2006/relationships/customXml" Target="../ink/ink4352.xml"/><Relationship Id="rId251" Type="http://schemas.openxmlformats.org/officeDocument/2006/relationships/image" Target="../media/image4335.png"/><Relationship Id="rId25" Type="http://schemas.openxmlformats.org/officeDocument/2006/relationships/image" Target="../media/image4222.png"/><Relationship Id="rId46" Type="http://schemas.openxmlformats.org/officeDocument/2006/relationships/customXml" Target="../ink/ink4260.xml"/><Relationship Id="rId67" Type="http://schemas.openxmlformats.org/officeDocument/2006/relationships/image" Target="../media/image4243.png"/><Relationship Id="rId272" Type="http://schemas.openxmlformats.org/officeDocument/2006/relationships/customXml" Target="../ink/ink4373.xml"/><Relationship Id="rId293" Type="http://schemas.openxmlformats.org/officeDocument/2006/relationships/image" Target="../media/image4356.png"/><Relationship Id="rId307" Type="http://schemas.openxmlformats.org/officeDocument/2006/relationships/image" Target="../media/image4363.png"/><Relationship Id="rId88" Type="http://schemas.openxmlformats.org/officeDocument/2006/relationships/customXml" Target="../ink/ink4281.xml"/><Relationship Id="rId111" Type="http://schemas.openxmlformats.org/officeDocument/2006/relationships/image" Target="../media/image4265.png"/><Relationship Id="rId132" Type="http://schemas.openxmlformats.org/officeDocument/2006/relationships/customXml" Target="../ink/ink4303.xml"/><Relationship Id="rId153" Type="http://schemas.openxmlformats.org/officeDocument/2006/relationships/image" Target="../media/image4286.png"/><Relationship Id="rId174" Type="http://schemas.openxmlformats.org/officeDocument/2006/relationships/customXml" Target="../ink/ink4324.xml"/><Relationship Id="rId195" Type="http://schemas.openxmlformats.org/officeDocument/2006/relationships/image" Target="../media/image4307.png"/><Relationship Id="rId209" Type="http://schemas.openxmlformats.org/officeDocument/2006/relationships/image" Target="../media/image4314.png"/><Relationship Id="rId220" Type="http://schemas.openxmlformats.org/officeDocument/2006/relationships/customXml" Target="../ink/ink4347.xml"/><Relationship Id="rId241" Type="http://schemas.openxmlformats.org/officeDocument/2006/relationships/image" Target="../media/image4330.png"/><Relationship Id="rId15" Type="http://schemas.openxmlformats.org/officeDocument/2006/relationships/image" Target="../media/image4217.png"/><Relationship Id="rId36" Type="http://schemas.openxmlformats.org/officeDocument/2006/relationships/customXml" Target="../ink/ink4255.xml"/><Relationship Id="rId57" Type="http://schemas.openxmlformats.org/officeDocument/2006/relationships/image" Target="../media/image4238.png"/><Relationship Id="rId262" Type="http://schemas.openxmlformats.org/officeDocument/2006/relationships/customXml" Target="../ink/ink4368.xml"/><Relationship Id="rId283" Type="http://schemas.openxmlformats.org/officeDocument/2006/relationships/image" Target="../media/image4351.png"/><Relationship Id="rId78" Type="http://schemas.openxmlformats.org/officeDocument/2006/relationships/customXml" Target="../ink/ink4276.xml"/><Relationship Id="rId99" Type="http://schemas.openxmlformats.org/officeDocument/2006/relationships/image" Target="../media/image4259.png"/><Relationship Id="rId101" Type="http://schemas.openxmlformats.org/officeDocument/2006/relationships/image" Target="../media/image4260.png"/><Relationship Id="rId122" Type="http://schemas.openxmlformats.org/officeDocument/2006/relationships/customXml" Target="../ink/ink4298.xml"/><Relationship Id="rId143" Type="http://schemas.openxmlformats.org/officeDocument/2006/relationships/image" Target="../media/image4281.png"/><Relationship Id="rId164" Type="http://schemas.openxmlformats.org/officeDocument/2006/relationships/customXml" Target="../ink/ink4319.xml"/><Relationship Id="rId185" Type="http://schemas.openxmlformats.org/officeDocument/2006/relationships/image" Target="../media/image4302.png"/><Relationship Id="rId9" Type="http://schemas.openxmlformats.org/officeDocument/2006/relationships/image" Target="../media/image4214.png"/><Relationship Id="rId210" Type="http://schemas.openxmlformats.org/officeDocument/2006/relationships/customXml" Target="../ink/ink4342.xml"/><Relationship Id="rId26" Type="http://schemas.openxmlformats.org/officeDocument/2006/relationships/customXml" Target="../ink/ink4250.xml"/><Relationship Id="rId231" Type="http://schemas.openxmlformats.org/officeDocument/2006/relationships/image" Target="../media/image4325.png"/><Relationship Id="rId252" Type="http://schemas.openxmlformats.org/officeDocument/2006/relationships/customXml" Target="../ink/ink4363.xml"/><Relationship Id="rId273" Type="http://schemas.openxmlformats.org/officeDocument/2006/relationships/image" Target="../media/image4346.png"/><Relationship Id="rId294" Type="http://schemas.openxmlformats.org/officeDocument/2006/relationships/customXml" Target="../ink/ink4384.xml"/><Relationship Id="rId308" Type="http://schemas.openxmlformats.org/officeDocument/2006/relationships/customXml" Target="../ink/ink4391.xml"/><Relationship Id="rId47" Type="http://schemas.openxmlformats.org/officeDocument/2006/relationships/image" Target="../media/image4233.png"/><Relationship Id="rId68" Type="http://schemas.openxmlformats.org/officeDocument/2006/relationships/customXml" Target="../ink/ink4271.xml"/><Relationship Id="rId89" Type="http://schemas.openxmlformats.org/officeDocument/2006/relationships/image" Target="../media/image4254.png"/><Relationship Id="rId112" Type="http://schemas.openxmlformats.org/officeDocument/2006/relationships/customXml" Target="../ink/ink4293.xml"/><Relationship Id="rId133" Type="http://schemas.openxmlformats.org/officeDocument/2006/relationships/image" Target="../media/image4276.png"/><Relationship Id="rId154" Type="http://schemas.openxmlformats.org/officeDocument/2006/relationships/customXml" Target="../ink/ink4314.xml"/><Relationship Id="rId175" Type="http://schemas.openxmlformats.org/officeDocument/2006/relationships/image" Target="../media/image4297.png"/><Relationship Id="rId196" Type="http://schemas.openxmlformats.org/officeDocument/2006/relationships/customXml" Target="../ink/ink4335.xml"/><Relationship Id="rId200" Type="http://schemas.openxmlformats.org/officeDocument/2006/relationships/customXml" Target="../ink/ink4337.xml"/><Relationship Id="rId16" Type="http://schemas.openxmlformats.org/officeDocument/2006/relationships/customXml" Target="../ink/ink4245.xml"/><Relationship Id="rId221" Type="http://schemas.openxmlformats.org/officeDocument/2006/relationships/image" Target="../media/image4320.png"/><Relationship Id="rId242" Type="http://schemas.openxmlformats.org/officeDocument/2006/relationships/customXml" Target="../ink/ink4358.xml"/><Relationship Id="rId263" Type="http://schemas.openxmlformats.org/officeDocument/2006/relationships/image" Target="../media/image4341.png"/><Relationship Id="rId284" Type="http://schemas.openxmlformats.org/officeDocument/2006/relationships/customXml" Target="../ink/ink4379.xml"/><Relationship Id="rId37" Type="http://schemas.openxmlformats.org/officeDocument/2006/relationships/image" Target="../media/image4228.png"/><Relationship Id="rId58" Type="http://schemas.openxmlformats.org/officeDocument/2006/relationships/customXml" Target="../ink/ink4266.xml"/><Relationship Id="rId79" Type="http://schemas.openxmlformats.org/officeDocument/2006/relationships/image" Target="../media/image4249.png"/><Relationship Id="rId102" Type="http://schemas.openxmlformats.org/officeDocument/2006/relationships/customXml" Target="../ink/ink4288.xml"/><Relationship Id="rId123" Type="http://schemas.openxmlformats.org/officeDocument/2006/relationships/image" Target="../media/image4271.png"/><Relationship Id="rId144" Type="http://schemas.openxmlformats.org/officeDocument/2006/relationships/customXml" Target="../ink/ink4309.xml"/><Relationship Id="rId90" Type="http://schemas.openxmlformats.org/officeDocument/2006/relationships/customXml" Target="../ink/ink4282.xml"/><Relationship Id="rId165" Type="http://schemas.openxmlformats.org/officeDocument/2006/relationships/image" Target="../media/image4292.png"/><Relationship Id="rId186" Type="http://schemas.openxmlformats.org/officeDocument/2006/relationships/customXml" Target="../ink/ink4330.xml"/><Relationship Id="rId211" Type="http://schemas.openxmlformats.org/officeDocument/2006/relationships/image" Target="../media/image4315.png"/><Relationship Id="rId232" Type="http://schemas.openxmlformats.org/officeDocument/2006/relationships/customXml" Target="../ink/ink4353.xml"/><Relationship Id="rId253" Type="http://schemas.openxmlformats.org/officeDocument/2006/relationships/image" Target="../media/image4336.png"/><Relationship Id="rId274" Type="http://schemas.openxmlformats.org/officeDocument/2006/relationships/customXml" Target="../ink/ink4374.xml"/><Relationship Id="rId295" Type="http://schemas.openxmlformats.org/officeDocument/2006/relationships/image" Target="../media/image4357.png"/><Relationship Id="rId309" Type="http://schemas.openxmlformats.org/officeDocument/2006/relationships/image" Target="../media/image4364.png"/><Relationship Id="rId27" Type="http://schemas.openxmlformats.org/officeDocument/2006/relationships/image" Target="../media/image4223.png"/><Relationship Id="rId48" Type="http://schemas.openxmlformats.org/officeDocument/2006/relationships/customXml" Target="../ink/ink4261.xml"/><Relationship Id="rId69" Type="http://schemas.openxmlformats.org/officeDocument/2006/relationships/image" Target="../media/image4244.png"/><Relationship Id="rId113" Type="http://schemas.openxmlformats.org/officeDocument/2006/relationships/image" Target="../media/image4266.png"/><Relationship Id="rId134" Type="http://schemas.openxmlformats.org/officeDocument/2006/relationships/customXml" Target="../ink/ink4304.xml"/><Relationship Id="rId80" Type="http://schemas.openxmlformats.org/officeDocument/2006/relationships/customXml" Target="../ink/ink4277.xml"/><Relationship Id="rId155" Type="http://schemas.openxmlformats.org/officeDocument/2006/relationships/image" Target="../media/image4287.png"/><Relationship Id="rId176" Type="http://schemas.openxmlformats.org/officeDocument/2006/relationships/customXml" Target="../ink/ink4325.xml"/><Relationship Id="rId197" Type="http://schemas.openxmlformats.org/officeDocument/2006/relationships/image" Target="../media/image4308.png"/><Relationship Id="rId201" Type="http://schemas.openxmlformats.org/officeDocument/2006/relationships/image" Target="../media/image4310.png"/><Relationship Id="rId222" Type="http://schemas.openxmlformats.org/officeDocument/2006/relationships/customXml" Target="../ink/ink4348.xml"/><Relationship Id="rId243" Type="http://schemas.openxmlformats.org/officeDocument/2006/relationships/image" Target="../media/image4331.png"/><Relationship Id="rId264" Type="http://schemas.openxmlformats.org/officeDocument/2006/relationships/customXml" Target="../ink/ink4369.xml"/><Relationship Id="rId285" Type="http://schemas.openxmlformats.org/officeDocument/2006/relationships/image" Target="../media/image4352.png"/><Relationship Id="rId17" Type="http://schemas.openxmlformats.org/officeDocument/2006/relationships/image" Target="../media/image4218.png"/><Relationship Id="rId38" Type="http://schemas.openxmlformats.org/officeDocument/2006/relationships/customXml" Target="../ink/ink4256.xml"/><Relationship Id="rId59" Type="http://schemas.openxmlformats.org/officeDocument/2006/relationships/image" Target="../media/image4239.png"/><Relationship Id="rId103" Type="http://schemas.openxmlformats.org/officeDocument/2006/relationships/image" Target="../media/image4261.png"/><Relationship Id="rId124" Type="http://schemas.openxmlformats.org/officeDocument/2006/relationships/customXml" Target="../ink/ink4299.xml"/><Relationship Id="rId310" Type="http://schemas.openxmlformats.org/officeDocument/2006/relationships/customXml" Target="../ink/ink4392.xml"/><Relationship Id="rId70" Type="http://schemas.openxmlformats.org/officeDocument/2006/relationships/customXml" Target="../ink/ink4272.xml"/><Relationship Id="rId91" Type="http://schemas.openxmlformats.org/officeDocument/2006/relationships/image" Target="../media/image4255.png"/><Relationship Id="rId145" Type="http://schemas.openxmlformats.org/officeDocument/2006/relationships/image" Target="../media/image4282.png"/><Relationship Id="rId166" Type="http://schemas.openxmlformats.org/officeDocument/2006/relationships/customXml" Target="../ink/ink4320.xml"/><Relationship Id="rId187" Type="http://schemas.openxmlformats.org/officeDocument/2006/relationships/image" Target="../media/image4303.png"/><Relationship Id="rId1" Type="http://schemas.openxmlformats.org/officeDocument/2006/relationships/slideLayout" Target="../slideLayouts/slideLayout1.xml"/><Relationship Id="rId212" Type="http://schemas.openxmlformats.org/officeDocument/2006/relationships/customXml" Target="../ink/ink4343.xml"/><Relationship Id="rId233" Type="http://schemas.openxmlformats.org/officeDocument/2006/relationships/image" Target="../media/image4326.png"/><Relationship Id="rId254" Type="http://schemas.openxmlformats.org/officeDocument/2006/relationships/customXml" Target="../ink/ink4364.xml"/><Relationship Id="rId28" Type="http://schemas.openxmlformats.org/officeDocument/2006/relationships/customXml" Target="../ink/ink4251.xml"/><Relationship Id="rId49" Type="http://schemas.openxmlformats.org/officeDocument/2006/relationships/image" Target="../media/image4234.png"/><Relationship Id="rId114" Type="http://schemas.openxmlformats.org/officeDocument/2006/relationships/customXml" Target="../ink/ink4294.xml"/><Relationship Id="rId275" Type="http://schemas.openxmlformats.org/officeDocument/2006/relationships/image" Target="../media/image4347.png"/><Relationship Id="rId296" Type="http://schemas.openxmlformats.org/officeDocument/2006/relationships/customXml" Target="../ink/ink4385.xml"/><Relationship Id="rId300" Type="http://schemas.openxmlformats.org/officeDocument/2006/relationships/customXml" Target="../ink/ink4387.xml"/><Relationship Id="rId60" Type="http://schemas.openxmlformats.org/officeDocument/2006/relationships/customXml" Target="../ink/ink4267.xml"/><Relationship Id="rId81" Type="http://schemas.openxmlformats.org/officeDocument/2006/relationships/image" Target="../media/image4250.png"/><Relationship Id="rId135" Type="http://schemas.openxmlformats.org/officeDocument/2006/relationships/image" Target="../media/image4277.png"/><Relationship Id="rId156" Type="http://schemas.openxmlformats.org/officeDocument/2006/relationships/customXml" Target="../ink/ink4315.xml"/><Relationship Id="rId177" Type="http://schemas.openxmlformats.org/officeDocument/2006/relationships/image" Target="../media/image4298.png"/><Relationship Id="rId198" Type="http://schemas.openxmlformats.org/officeDocument/2006/relationships/customXml" Target="../ink/ink4336.xml"/><Relationship Id="rId202" Type="http://schemas.openxmlformats.org/officeDocument/2006/relationships/customXml" Target="../ink/ink4338.xml"/><Relationship Id="rId223" Type="http://schemas.openxmlformats.org/officeDocument/2006/relationships/image" Target="../media/image4321.png"/><Relationship Id="rId244" Type="http://schemas.openxmlformats.org/officeDocument/2006/relationships/customXml" Target="../ink/ink4359.xml"/><Relationship Id="rId18" Type="http://schemas.openxmlformats.org/officeDocument/2006/relationships/customXml" Target="../ink/ink4246.xml"/><Relationship Id="rId39" Type="http://schemas.openxmlformats.org/officeDocument/2006/relationships/image" Target="../media/image4229.png"/><Relationship Id="rId265" Type="http://schemas.openxmlformats.org/officeDocument/2006/relationships/image" Target="../media/image4342.png"/><Relationship Id="rId286" Type="http://schemas.openxmlformats.org/officeDocument/2006/relationships/customXml" Target="../ink/ink4380.xml"/><Relationship Id="rId50" Type="http://schemas.openxmlformats.org/officeDocument/2006/relationships/customXml" Target="../ink/ink4262.xml"/><Relationship Id="rId104" Type="http://schemas.openxmlformats.org/officeDocument/2006/relationships/customXml" Target="../ink/ink4289.xml"/><Relationship Id="rId125" Type="http://schemas.openxmlformats.org/officeDocument/2006/relationships/image" Target="../media/image4272.png"/><Relationship Id="rId146" Type="http://schemas.openxmlformats.org/officeDocument/2006/relationships/customXml" Target="../ink/ink4310.xml"/><Relationship Id="rId167" Type="http://schemas.openxmlformats.org/officeDocument/2006/relationships/image" Target="../media/image4293.png"/><Relationship Id="rId188" Type="http://schemas.openxmlformats.org/officeDocument/2006/relationships/customXml" Target="../ink/ink4331.xml"/><Relationship Id="rId311" Type="http://schemas.openxmlformats.org/officeDocument/2006/relationships/image" Target="../media/image4365.png"/><Relationship Id="rId71" Type="http://schemas.openxmlformats.org/officeDocument/2006/relationships/image" Target="../media/image4245.png"/><Relationship Id="rId92" Type="http://schemas.openxmlformats.org/officeDocument/2006/relationships/customXml" Target="../ink/ink4283.xml"/><Relationship Id="rId213" Type="http://schemas.openxmlformats.org/officeDocument/2006/relationships/image" Target="../media/image4316.png"/><Relationship Id="rId234" Type="http://schemas.openxmlformats.org/officeDocument/2006/relationships/customXml" Target="../ink/ink4354.xml"/><Relationship Id="rId2" Type="http://schemas.openxmlformats.org/officeDocument/2006/relationships/customXml" Target="../ink/ink4238.xml"/><Relationship Id="rId29" Type="http://schemas.openxmlformats.org/officeDocument/2006/relationships/image" Target="../media/image4224.png"/><Relationship Id="rId255" Type="http://schemas.openxmlformats.org/officeDocument/2006/relationships/image" Target="../media/image4337.png"/><Relationship Id="rId276" Type="http://schemas.openxmlformats.org/officeDocument/2006/relationships/customXml" Target="../ink/ink4375.xml"/><Relationship Id="rId297" Type="http://schemas.openxmlformats.org/officeDocument/2006/relationships/image" Target="../media/image4358.png"/><Relationship Id="rId40" Type="http://schemas.openxmlformats.org/officeDocument/2006/relationships/customXml" Target="../ink/ink4257.xml"/><Relationship Id="rId115" Type="http://schemas.openxmlformats.org/officeDocument/2006/relationships/image" Target="../media/image4267.png"/><Relationship Id="rId136" Type="http://schemas.openxmlformats.org/officeDocument/2006/relationships/customXml" Target="../ink/ink4305.xml"/><Relationship Id="rId157" Type="http://schemas.openxmlformats.org/officeDocument/2006/relationships/image" Target="../media/image4288.png"/><Relationship Id="rId178" Type="http://schemas.openxmlformats.org/officeDocument/2006/relationships/customXml" Target="../ink/ink4326.xml"/><Relationship Id="rId301" Type="http://schemas.openxmlformats.org/officeDocument/2006/relationships/image" Target="../media/image4360.png"/><Relationship Id="rId61" Type="http://schemas.openxmlformats.org/officeDocument/2006/relationships/image" Target="../media/image4240.png"/><Relationship Id="rId82" Type="http://schemas.openxmlformats.org/officeDocument/2006/relationships/customXml" Target="../ink/ink4278.xml"/><Relationship Id="rId199" Type="http://schemas.openxmlformats.org/officeDocument/2006/relationships/image" Target="../media/image4309.png"/><Relationship Id="rId203" Type="http://schemas.openxmlformats.org/officeDocument/2006/relationships/image" Target="../media/image4311.png"/><Relationship Id="rId19" Type="http://schemas.openxmlformats.org/officeDocument/2006/relationships/image" Target="../media/image4219.png"/><Relationship Id="rId224" Type="http://schemas.openxmlformats.org/officeDocument/2006/relationships/customXml" Target="../ink/ink4349.xml"/><Relationship Id="rId245" Type="http://schemas.openxmlformats.org/officeDocument/2006/relationships/image" Target="../media/image4332.png"/><Relationship Id="rId266" Type="http://schemas.openxmlformats.org/officeDocument/2006/relationships/customXml" Target="../ink/ink4370.xml"/><Relationship Id="rId287" Type="http://schemas.openxmlformats.org/officeDocument/2006/relationships/image" Target="../media/image4353.png"/><Relationship Id="rId30" Type="http://schemas.openxmlformats.org/officeDocument/2006/relationships/customXml" Target="../ink/ink4252.xml"/><Relationship Id="rId105" Type="http://schemas.openxmlformats.org/officeDocument/2006/relationships/image" Target="../media/image4262.png"/><Relationship Id="rId126" Type="http://schemas.openxmlformats.org/officeDocument/2006/relationships/customXml" Target="../ink/ink4300.xml"/><Relationship Id="rId147" Type="http://schemas.openxmlformats.org/officeDocument/2006/relationships/image" Target="../media/image4283.png"/><Relationship Id="rId168" Type="http://schemas.openxmlformats.org/officeDocument/2006/relationships/customXml" Target="../ink/ink4321.xml"/><Relationship Id="rId312" Type="http://schemas.openxmlformats.org/officeDocument/2006/relationships/customXml" Target="../ink/ink4393.xml"/><Relationship Id="rId51" Type="http://schemas.openxmlformats.org/officeDocument/2006/relationships/image" Target="../media/image4235.png"/><Relationship Id="rId72" Type="http://schemas.openxmlformats.org/officeDocument/2006/relationships/customXml" Target="../ink/ink4273.xml"/><Relationship Id="rId93" Type="http://schemas.openxmlformats.org/officeDocument/2006/relationships/image" Target="../media/image4256.png"/><Relationship Id="rId189" Type="http://schemas.openxmlformats.org/officeDocument/2006/relationships/image" Target="../media/image4304.png"/><Relationship Id="rId3" Type="http://schemas.openxmlformats.org/officeDocument/2006/relationships/image" Target="../media/image4211.png"/><Relationship Id="rId214" Type="http://schemas.openxmlformats.org/officeDocument/2006/relationships/customXml" Target="../ink/ink4344.xml"/><Relationship Id="rId235" Type="http://schemas.openxmlformats.org/officeDocument/2006/relationships/image" Target="../media/image4327.png"/><Relationship Id="rId256" Type="http://schemas.openxmlformats.org/officeDocument/2006/relationships/customXml" Target="../ink/ink4365.xml"/><Relationship Id="rId277" Type="http://schemas.openxmlformats.org/officeDocument/2006/relationships/image" Target="../media/image4348.png"/><Relationship Id="rId298" Type="http://schemas.openxmlformats.org/officeDocument/2006/relationships/customXml" Target="../ink/ink4386.xml"/><Relationship Id="rId116" Type="http://schemas.openxmlformats.org/officeDocument/2006/relationships/customXml" Target="../ink/ink4295.xml"/><Relationship Id="rId137" Type="http://schemas.openxmlformats.org/officeDocument/2006/relationships/image" Target="../media/image4278.png"/><Relationship Id="rId158" Type="http://schemas.openxmlformats.org/officeDocument/2006/relationships/customXml" Target="../ink/ink4316.xml"/><Relationship Id="rId302" Type="http://schemas.openxmlformats.org/officeDocument/2006/relationships/customXml" Target="../ink/ink4388.xml"/><Relationship Id="rId20" Type="http://schemas.openxmlformats.org/officeDocument/2006/relationships/customXml" Target="../ink/ink4247.xml"/><Relationship Id="rId41" Type="http://schemas.openxmlformats.org/officeDocument/2006/relationships/image" Target="../media/image4230.png"/><Relationship Id="rId62" Type="http://schemas.openxmlformats.org/officeDocument/2006/relationships/customXml" Target="../ink/ink4268.xml"/><Relationship Id="rId83" Type="http://schemas.openxmlformats.org/officeDocument/2006/relationships/image" Target="../media/image4251.png"/><Relationship Id="rId179" Type="http://schemas.openxmlformats.org/officeDocument/2006/relationships/image" Target="../media/image4299.png"/><Relationship Id="rId190" Type="http://schemas.openxmlformats.org/officeDocument/2006/relationships/customXml" Target="../ink/ink4332.xml"/><Relationship Id="rId204" Type="http://schemas.openxmlformats.org/officeDocument/2006/relationships/customXml" Target="../ink/ink4339.xml"/><Relationship Id="rId225" Type="http://schemas.openxmlformats.org/officeDocument/2006/relationships/image" Target="../media/image4322.png"/><Relationship Id="rId246" Type="http://schemas.openxmlformats.org/officeDocument/2006/relationships/customXml" Target="../ink/ink4360.xml"/><Relationship Id="rId267" Type="http://schemas.openxmlformats.org/officeDocument/2006/relationships/image" Target="../media/image4343.png"/><Relationship Id="rId288" Type="http://schemas.openxmlformats.org/officeDocument/2006/relationships/customXml" Target="../ink/ink4381.xml"/><Relationship Id="rId106" Type="http://schemas.openxmlformats.org/officeDocument/2006/relationships/customXml" Target="../ink/ink4290.xml"/><Relationship Id="rId127" Type="http://schemas.openxmlformats.org/officeDocument/2006/relationships/image" Target="../media/image4273.png"/><Relationship Id="rId313" Type="http://schemas.openxmlformats.org/officeDocument/2006/relationships/image" Target="../media/image4366.png"/><Relationship Id="rId10" Type="http://schemas.openxmlformats.org/officeDocument/2006/relationships/customXml" Target="../ink/ink4242.xml"/><Relationship Id="rId31" Type="http://schemas.openxmlformats.org/officeDocument/2006/relationships/image" Target="../media/image4225.png"/><Relationship Id="rId52" Type="http://schemas.openxmlformats.org/officeDocument/2006/relationships/customXml" Target="../ink/ink4263.xml"/><Relationship Id="rId73" Type="http://schemas.openxmlformats.org/officeDocument/2006/relationships/image" Target="../media/image4246.png"/><Relationship Id="rId94" Type="http://schemas.openxmlformats.org/officeDocument/2006/relationships/customXml" Target="../ink/ink4284.xml"/><Relationship Id="rId148" Type="http://schemas.openxmlformats.org/officeDocument/2006/relationships/customXml" Target="../ink/ink4311.xml"/><Relationship Id="rId169" Type="http://schemas.openxmlformats.org/officeDocument/2006/relationships/image" Target="../media/image4294.png"/><Relationship Id="rId4" Type="http://schemas.openxmlformats.org/officeDocument/2006/relationships/customXml" Target="../ink/ink4239.xml"/><Relationship Id="rId180" Type="http://schemas.openxmlformats.org/officeDocument/2006/relationships/customXml" Target="../ink/ink4327.xml"/><Relationship Id="rId215" Type="http://schemas.openxmlformats.org/officeDocument/2006/relationships/image" Target="../media/image4317.png"/><Relationship Id="rId236" Type="http://schemas.openxmlformats.org/officeDocument/2006/relationships/customXml" Target="../ink/ink4355.xml"/><Relationship Id="rId257" Type="http://schemas.openxmlformats.org/officeDocument/2006/relationships/image" Target="../media/image4338.png"/><Relationship Id="rId278" Type="http://schemas.openxmlformats.org/officeDocument/2006/relationships/customXml" Target="../ink/ink4376.xml"/><Relationship Id="rId303" Type="http://schemas.openxmlformats.org/officeDocument/2006/relationships/image" Target="../media/image4361.png"/><Relationship Id="rId42" Type="http://schemas.openxmlformats.org/officeDocument/2006/relationships/customXml" Target="../ink/ink4258.xml"/><Relationship Id="rId84" Type="http://schemas.openxmlformats.org/officeDocument/2006/relationships/customXml" Target="../ink/ink4279.xml"/><Relationship Id="rId138" Type="http://schemas.openxmlformats.org/officeDocument/2006/relationships/customXml" Target="../ink/ink4306.xml"/><Relationship Id="rId191" Type="http://schemas.openxmlformats.org/officeDocument/2006/relationships/image" Target="../media/image4305.png"/><Relationship Id="rId205" Type="http://schemas.openxmlformats.org/officeDocument/2006/relationships/image" Target="../media/image4312.png"/><Relationship Id="rId247" Type="http://schemas.openxmlformats.org/officeDocument/2006/relationships/image" Target="../media/image4333.png"/><Relationship Id="rId107" Type="http://schemas.openxmlformats.org/officeDocument/2006/relationships/image" Target="../media/image4263.png"/><Relationship Id="rId289" Type="http://schemas.openxmlformats.org/officeDocument/2006/relationships/image" Target="../media/image4354.png"/><Relationship Id="rId11" Type="http://schemas.openxmlformats.org/officeDocument/2006/relationships/image" Target="../media/image4215.png"/><Relationship Id="rId53" Type="http://schemas.openxmlformats.org/officeDocument/2006/relationships/image" Target="../media/image4236.png"/><Relationship Id="rId149" Type="http://schemas.openxmlformats.org/officeDocument/2006/relationships/image" Target="../media/image4284.png"/><Relationship Id="rId95" Type="http://schemas.openxmlformats.org/officeDocument/2006/relationships/image" Target="../media/image4257.png"/><Relationship Id="rId160" Type="http://schemas.openxmlformats.org/officeDocument/2006/relationships/customXml" Target="../ink/ink4317.xml"/><Relationship Id="rId216" Type="http://schemas.openxmlformats.org/officeDocument/2006/relationships/customXml" Target="../ink/ink4345.xml"/><Relationship Id="rId258" Type="http://schemas.openxmlformats.org/officeDocument/2006/relationships/customXml" Target="../ink/ink4366.xml"/><Relationship Id="rId22" Type="http://schemas.openxmlformats.org/officeDocument/2006/relationships/customXml" Target="../ink/ink4248.xml"/><Relationship Id="rId64" Type="http://schemas.openxmlformats.org/officeDocument/2006/relationships/customXml" Target="../ink/ink4269.xml"/><Relationship Id="rId118" Type="http://schemas.openxmlformats.org/officeDocument/2006/relationships/customXml" Target="../ink/ink4296.xml"/><Relationship Id="rId171" Type="http://schemas.openxmlformats.org/officeDocument/2006/relationships/image" Target="../media/image4295.png"/><Relationship Id="rId227" Type="http://schemas.openxmlformats.org/officeDocument/2006/relationships/image" Target="../media/image4323.png"/><Relationship Id="rId269" Type="http://schemas.openxmlformats.org/officeDocument/2006/relationships/image" Target="../media/image4344.png"/><Relationship Id="rId33" Type="http://schemas.openxmlformats.org/officeDocument/2006/relationships/image" Target="../media/image4226.png"/><Relationship Id="rId129" Type="http://schemas.openxmlformats.org/officeDocument/2006/relationships/image" Target="../media/image4274.png"/><Relationship Id="rId280" Type="http://schemas.openxmlformats.org/officeDocument/2006/relationships/customXml" Target="../ink/ink4377.xml"/><Relationship Id="rId75" Type="http://schemas.openxmlformats.org/officeDocument/2006/relationships/image" Target="../media/image4247.png"/><Relationship Id="rId140" Type="http://schemas.openxmlformats.org/officeDocument/2006/relationships/customXml" Target="../ink/ink4307.xml"/><Relationship Id="rId182" Type="http://schemas.openxmlformats.org/officeDocument/2006/relationships/customXml" Target="../ink/ink4328.xml"/><Relationship Id="rId6" Type="http://schemas.openxmlformats.org/officeDocument/2006/relationships/customXml" Target="../ink/ink4240.xml"/><Relationship Id="rId238" Type="http://schemas.openxmlformats.org/officeDocument/2006/relationships/customXml" Target="../ink/ink4356.xml"/><Relationship Id="rId291" Type="http://schemas.openxmlformats.org/officeDocument/2006/relationships/image" Target="../media/image4355.png"/><Relationship Id="rId305" Type="http://schemas.openxmlformats.org/officeDocument/2006/relationships/image" Target="../media/image4362.png"/><Relationship Id="rId44" Type="http://schemas.openxmlformats.org/officeDocument/2006/relationships/customXml" Target="../ink/ink4259.xml"/><Relationship Id="rId86" Type="http://schemas.openxmlformats.org/officeDocument/2006/relationships/customXml" Target="../ink/ink4280.xml"/><Relationship Id="rId151" Type="http://schemas.openxmlformats.org/officeDocument/2006/relationships/image" Target="../media/image4285.png"/></Relationships>
</file>

<file path=ppt/slides/_rels/slide44.xml.rels><?xml version="1.0" encoding="UTF-8" standalone="yes"?>
<Relationships xmlns="http://schemas.openxmlformats.org/package/2006/relationships"><Relationship Id="rId117" Type="http://schemas.openxmlformats.org/officeDocument/2006/relationships/image" Target="../media/image4423.png"/><Relationship Id="rId299" Type="http://schemas.openxmlformats.org/officeDocument/2006/relationships/image" Target="../media/image4514.png"/><Relationship Id="rId21" Type="http://schemas.openxmlformats.org/officeDocument/2006/relationships/image" Target="../media/image4376.png"/><Relationship Id="rId63" Type="http://schemas.openxmlformats.org/officeDocument/2006/relationships/image" Target="../media/image4396.png"/><Relationship Id="rId159" Type="http://schemas.openxmlformats.org/officeDocument/2006/relationships/image" Target="../media/image4444.png"/><Relationship Id="rId324" Type="http://schemas.openxmlformats.org/officeDocument/2006/relationships/customXml" Target="../ink/ink4555.xml"/><Relationship Id="rId170" Type="http://schemas.openxmlformats.org/officeDocument/2006/relationships/customXml" Target="../ink/ink4478.xml"/><Relationship Id="rId226" Type="http://schemas.openxmlformats.org/officeDocument/2006/relationships/customXml" Target="../ink/ink4506.xml"/><Relationship Id="rId268" Type="http://schemas.openxmlformats.org/officeDocument/2006/relationships/customXml" Target="../ink/ink4527.xml"/><Relationship Id="rId32" Type="http://schemas.openxmlformats.org/officeDocument/2006/relationships/customXml" Target="../ink/ink4409.xml"/><Relationship Id="rId74" Type="http://schemas.openxmlformats.org/officeDocument/2006/relationships/customXml" Target="../ink/ink4430.xml"/><Relationship Id="rId128" Type="http://schemas.openxmlformats.org/officeDocument/2006/relationships/customXml" Target="../ink/ink4457.xml"/><Relationship Id="rId5" Type="http://schemas.openxmlformats.org/officeDocument/2006/relationships/image" Target="../media/image4368.png"/><Relationship Id="rId181" Type="http://schemas.openxmlformats.org/officeDocument/2006/relationships/image" Target="../media/image4455.png"/><Relationship Id="rId237" Type="http://schemas.openxmlformats.org/officeDocument/2006/relationships/image" Target="../media/image4483.png"/><Relationship Id="rId279" Type="http://schemas.openxmlformats.org/officeDocument/2006/relationships/image" Target="../media/image4504.png"/><Relationship Id="rId43" Type="http://schemas.openxmlformats.org/officeDocument/2006/relationships/image" Target="../media/image4387.png"/><Relationship Id="rId139" Type="http://schemas.openxmlformats.org/officeDocument/2006/relationships/image" Target="../media/image4434.png"/><Relationship Id="rId290" Type="http://schemas.openxmlformats.org/officeDocument/2006/relationships/customXml" Target="../ink/ink4538.xml"/><Relationship Id="rId304" Type="http://schemas.openxmlformats.org/officeDocument/2006/relationships/customXml" Target="../ink/ink4545.xml"/><Relationship Id="rId85" Type="http://schemas.openxmlformats.org/officeDocument/2006/relationships/image" Target="../media/image4407.png"/><Relationship Id="rId150" Type="http://schemas.openxmlformats.org/officeDocument/2006/relationships/customXml" Target="../ink/ink4468.xml"/><Relationship Id="rId192" Type="http://schemas.openxmlformats.org/officeDocument/2006/relationships/customXml" Target="../ink/ink4489.xml"/><Relationship Id="rId206" Type="http://schemas.openxmlformats.org/officeDocument/2006/relationships/customXml" Target="../ink/ink4496.xml"/><Relationship Id="rId248" Type="http://schemas.openxmlformats.org/officeDocument/2006/relationships/customXml" Target="../ink/ink4517.xml"/><Relationship Id="rId12" Type="http://schemas.openxmlformats.org/officeDocument/2006/relationships/customXml" Target="../ink/ink4399.xml"/><Relationship Id="rId108" Type="http://schemas.openxmlformats.org/officeDocument/2006/relationships/customXml" Target="../ink/ink4447.xml"/><Relationship Id="rId315" Type="http://schemas.openxmlformats.org/officeDocument/2006/relationships/image" Target="../media/image4522.png"/><Relationship Id="rId54" Type="http://schemas.openxmlformats.org/officeDocument/2006/relationships/customXml" Target="../ink/ink4420.xml"/><Relationship Id="rId96" Type="http://schemas.openxmlformats.org/officeDocument/2006/relationships/customXml" Target="../ink/ink4441.xml"/><Relationship Id="rId161" Type="http://schemas.openxmlformats.org/officeDocument/2006/relationships/image" Target="../media/image4445.png"/><Relationship Id="rId217" Type="http://schemas.openxmlformats.org/officeDocument/2006/relationships/image" Target="../media/image4473.png"/><Relationship Id="rId259" Type="http://schemas.openxmlformats.org/officeDocument/2006/relationships/image" Target="../media/image4494.png"/><Relationship Id="rId23" Type="http://schemas.openxmlformats.org/officeDocument/2006/relationships/image" Target="../media/image4377.png"/><Relationship Id="rId119" Type="http://schemas.openxmlformats.org/officeDocument/2006/relationships/image" Target="../media/image4424.png"/><Relationship Id="rId270" Type="http://schemas.openxmlformats.org/officeDocument/2006/relationships/customXml" Target="../ink/ink4528.xml"/><Relationship Id="rId326" Type="http://schemas.openxmlformats.org/officeDocument/2006/relationships/customXml" Target="../ink/ink4556.xml"/><Relationship Id="rId65" Type="http://schemas.openxmlformats.org/officeDocument/2006/relationships/image" Target="../media/image4397.png"/><Relationship Id="rId130" Type="http://schemas.openxmlformats.org/officeDocument/2006/relationships/customXml" Target="../ink/ink4458.xml"/><Relationship Id="rId172" Type="http://schemas.openxmlformats.org/officeDocument/2006/relationships/customXml" Target="../ink/ink4479.xml"/><Relationship Id="rId228" Type="http://schemas.openxmlformats.org/officeDocument/2006/relationships/customXml" Target="../ink/ink4507.xml"/><Relationship Id="rId281" Type="http://schemas.openxmlformats.org/officeDocument/2006/relationships/image" Target="../media/image4505.png"/><Relationship Id="rId34" Type="http://schemas.openxmlformats.org/officeDocument/2006/relationships/customXml" Target="../ink/ink4410.xml"/><Relationship Id="rId76" Type="http://schemas.openxmlformats.org/officeDocument/2006/relationships/customXml" Target="../ink/ink4431.xml"/><Relationship Id="rId141" Type="http://schemas.openxmlformats.org/officeDocument/2006/relationships/image" Target="../media/image4435.png"/><Relationship Id="rId7" Type="http://schemas.openxmlformats.org/officeDocument/2006/relationships/image" Target="../media/image4369.png"/><Relationship Id="rId183" Type="http://schemas.openxmlformats.org/officeDocument/2006/relationships/image" Target="../media/image4456.png"/><Relationship Id="rId239" Type="http://schemas.openxmlformats.org/officeDocument/2006/relationships/image" Target="../media/image4484.png"/><Relationship Id="rId250" Type="http://schemas.openxmlformats.org/officeDocument/2006/relationships/customXml" Target="../ink/ink4518.xml"/><Relationship Id="rId271" Type="http://schemas.openxmlformats.org/officeDocument/2006/relationships/image" Target="../media/image4500.png"/><Relationship Id="rId292" Type="http://schemas.openxmlformats.org/officeDocument/2006/relationships/customXml" Target="../ink/ink4539.xml"/><Relationship Id="rId306" Type="http://schemas.openxmlformats.org/officeDocument/2006/relationships/customXml" Target="../ink/ink4546.xml"/><Relationship Id="rId24" Type="http://schemas.openxmlformats.org/officeDocument/2006/relationships/customXml" Target="../ink/ink4405.xml"/><Relationship Id="rId45" Type="http://schemas.openxmlformats.org/officeDocument/2006/relationships/image" Target="../media/image4388.png"/><Relationship Id="rId66" Type="http://schemas.openxmlformats.org/officeDocument/2006/relationships/customXml" Target="../ink/ink4426.xml"/><Relationship Id="rId87" Type="http://schemas.openxmlformats.org/officeDocument/2006/relationships/image" Target="../media/image4408.png"/><Relationship Id="rId110" Type="http://schemas.openxmlformats.org/officeDocument/2006/relationships/customXml" Target="../ink/ink4448.xml"/><Relationship Id="rId131" Type="http://schemas.openxmlformats.org/officeDocument/2006/relationships/image" Target="../media/image4430.png"/><Relationship Id="rId327" Type="http://schemas.openxmlformats.org/officeDocument/2006/relationships/image" Target="../media/image4528.png"/><Relationship Id="rId152" Type="http://schemas.openxmlformats.org/officeDocument/2006/relationships/customXml" Target="../ink/ink4469.xml"/><Relationship Id="rId173" Type="http://schemas.openxmlformats.org/officeDocument/2006/relationships/image" Target="../media/image4451.png"/><Relationship Id="rId194" Type="http://schemas.openxmlformats.org/officeDocument/2006/relationships/customXml" Target="../ink/ink4490.xml"/><Relationship Id="rId208" Type="http://schemas.openxmlformats.org/officeDocument/2006/relationships/customXml" Target="../ink/ink4497.xml"/><Relationship Id="rId229" Type="http://schemas.openxmlformats.org/officeDocument/2006/relationships/image" Target="../media/image4479.png"/><Relationship Id="rId240" Type="http://schemas.openxmlformats.org/officeDocument/2006/relationships/customXml" Target="../ink/ink4513.xml"/><Relationship Id="rId261" Type="http://schemas.openxmlformats.org/officeDocument/2006/relationships/image" Target="../media/image4495.png"/><Relationship Id="rId14" Type="http://schemas.openxmlformats.org/officeDocument/2006/relationships/customXml" Target="../ink/ink4400.xml"/><Relationship Id="rId35" Type="http://schemas.openxmlformats.org/officeDocument/2006/relationships/image" Target="../media/image4383.png"/><Relationship Id="rId56" Type="http://schemas.openxmlformats.org/officeDocument/2006/relationships/customXml" Target="../ink/ink4421.xml"/><Relationship Id="rId77" Type="http://schemas.openxmlformats.org/officeDocument/2006/relationships/image" Target="../media/image4403.png"/><Relationship Id="rId100" Type="http://schemas.openxmlformats.org/officeDocument/2006/relationships/customXml" Target="../ink/ink4443.xml"/><Relationship Id="rId282" Type="http://schemas.openxmlformats.org/officeDocument/2006/relationships/customXml" Target="../ink/ink4534.xml"/><Relationship Id="rId317" Type="http://schemas.openxmlformats.org/officeDocument/2006/relationships/image" Target="../media/image4523.png"/><Relationship Id="rId8" Type="http://schemas.openxmlformats.org/officeDocument/2006/relationships/customXml" Target="../ink/ink4397.xml"/><Relationship Id="rId98" Type="http://schemas.openxmlformats.org/officeDocument/2006/relationships/customXml" Target="../ink/ink4442.xml"/><Relationship Id="rId121" Type="http://schemas.openxmlformats.org/officeDocument/2006/relationships/image" Target="../media/image4425.png"/><Relationship Id="rId142" Type="http://schemas.openxmlformats.org/officeDocument/2006/relationships/customXml" Target="../ink/ink4464.xml"/><Relationship Id="rId163" Type="http://schemas.openxmlformats.org/officeDocument/2006/relationships/image" Target="../media/image4446.png"/><Relationship Id="rId184" Type="http://schemas.openxmlformats.org/officeDocument/2006/relationships/customXml" Target="../ink/ink4485.xml"/><Relationship Id="rId219" Type="http://schemas.openxmlformats.org/officeDocument/2006/relationships/image" Target="../media/image4474.png"/><Relationship Id="rId230" Type="http://schemas.openxmlformats.org/officeDocument/2006/relationships/customXml" Target="../ink/ink4508.xml"/><Relationship Id="rId251" Type="http://schemas.openxmlformats.org/officeDocument/2006/relationships/image" Target="../media/image4490.png"/><Relationship Id="rId25" Type="http://schemas.openxmlformats.org/officeDocument/2006/relationships/image" Target="../media/image4378.png"/><Relationship Id="rId46" Type="http://schemas.openxmlformats.org/officeDocument/2006/relationships/customXml" Target="../ink/ink4416.xml"/><Relationship Id="rId67" Type="http://schemas.openxmlformats.org/officeDocument/2006/relationships/image" Target="../media/image4398.png"/><Relationship Id="rId272" Type="http://schemas.openxmlformats.org/officeDocument/2006/relationships/customXml" Target="../ink/ink4529.xml"/><Relationship Id="rId293" Type="http://schemas.openxmlformats.org/officeDocument/2006/relationships/image" Target="../media/image4511.png"/><Relationship Id="rId307" Type="http://schemas.openxmlformats.org/officeDocument/2006/relationships/image" Target="../media/image4518.png"/><Relationship Id="rId328" Type="http://schemas.openxmlformats.org/officeDocument/2006/relationships/customXml" Target="../ink/ink4557.xml"/><Relationship Id="rId88" Type="http://schemas.openxmlformats.org/officeDocument/2006/relationships/customXml" Target="../ink/ink4437.xml"/><Relationship Id="rId111" Type="http://schemas.openxmlformats.org/officeDocument/2006/relationships/image" Target="../media/image4420.png"/><Relationship Id="rId132" Type="http://schemas.openxmlformats.org/officeDocument/2006/relationships/customXml" Target="../ink/ink4459.xml"/><Relationship Id="rId153" Type="http://schemas.openxmlformats.org/officeDocument/2006/relationships/image" Target="../media/image4441.png"/><Relationship Id="rId174" Type="http://schemas.openxmlformats.org/officeDocument/2006/relationships/customXml" Target="../ink/ink4480.xml"/><Relationship Id="rId195" Type="http://schemas.openxmlformats.org/officeDocument/2006/relationships/image" Target="../media/image4462.png"/><Relationship Id="rId209" Type="http://schemas.openxmlformats.org/officeDocument/2006/relationships/image" Target="../media/image4469.png"/><Relationship Id="rId220" Type="http://schemas.openxmlformats.org/officeDocument/2006/relationships/customXml" Target="../ink/ink4503.xml"/><Relationship Id="rId241" Type="http://schemas.openxmlformats.org/officeDocument/2006/relationships/image" Target="../media/image4485.png"/><Relationship Id="rId15" Type="http://schemas.openxmlformats.org/officeDocument/2006/relationships/image" Target="../media/image4373.png"/><Relationship Id="rId36" Type="http://schemas.openxmlformats.org/officeDocument/2006/relationships/customXml" Target="../ink/ink4411.xml"/><Relationship Id="rId57" Type="http://schemas.openxmlformats.org/officeDocument/2006/relationships/image" Target="../media/image4394.png"/><Relationship Id="rId262" Type="http://schemas.openxmlformats.org/officeDocument/2006/relationships/customXml" Target="../ink/ink4524.xml"/><Relationship Id="rId283" Type="http://schemas.openxmlformats.org/officeDocument/2006/relationships/image" Target="../media/image4506.png"/><Relationship Id="rId318" Type="http://schemas.openxmlformats.org/officeDocument/2006/relationships/customXml" Target="../ink/ink4552.xml"/><Relationship Id="rId78" Type="http://schemas.openxmlformats.org/officeDocument/2006/relationships/customXml" Target="../ink/ink4432.xml"/><Relationship Id="rId99" Type="http://schemas.openxmlformats.org/officeDocument/2006/relationships/image" Target="../media/image4414.png"/><Relationship Id="rId101" Type="http://schemas.openxmlformats.org/officeDocument/2006/relationships/image" Target="../media/image4415.png"/><Relationship Id="rId122" Type="http://schemas.openxmlformats.org/officeDocument/2006/relationships/customXml" Target="../ink/ink4454.xml"/><Relationship Id="rId143" Type="http://schemas.openxmlformats.org/officeDocument/2006/relationships/image" Target="../media/image4436.png"/><Relationship Id="rId164" Type="http://schemas.openxmlformats.org/officeDocument/2006/relationships/customXml" Target="../ink/ink4475.xml"/><Relationship Id="rId185" Type="http://schemas.openxmlformats.org/officeDocument/2006/relationships/image" Target="../media/image4457.png"/><Relationship Id="rId9" Type="http://schemas.openxmlformats.org/officeDocument/2006/relationships/image" Target="../media/image4370.png"/><Relationship Id="rId210" Type="http://schemas.openxmlformats.org/officeDocument/2006/relationships/customXml" Target="../ink/ink4498.xml"/><Relationship Id="rId26" Type="http://schemas.openxmlformats.org/officeDocument/2006/relationships/customXml" Target="../ink/ink4406.xml"/><Relationship Id="rId231" Type="http://schemas.openxmlformats.org/officeDocument/2006/relationships/image" Target="../media/image4480.png"/><Relationship Id="rId252" Type="http://schemas.openxmlformats.org/officeDocument/2006/relationships/customXml" Target="../ink/ink4519.xml"/><Relationship Id="rId273" Type="http://schemas.openxmlformats.org/officeDocument/2006/relationships/image" Target="../media/image4501.png"/><Relationship Id="rId294" Type="http://schemas.openxmlformats.org/officeDocument/2006/relationships/customXml" Target="../ink/ink4540.xml"/><Relationship Id="rId308" Type="http://schemas.openxmlformats.org/officeDocument/2006/relationships/customXml" Target="../ink/ink4547.xml"/><Relationship Id="rId329" Type="http://schemas.openxmlformats.org/officeDocument/2006/relationships/image" Target="../media/image4529.png"/><Relationship Id="rId47" Type="http://schemas.openxmlformats.org/officeDocument/2006/relationships/image" Target="../media/image4389.png"/><Relationship Id="rId68" Type="http://schemas.openxmlformats.org/officeDocument/2006/relationships/customXml" Target="../ink/ink4427.xml"/><Relationship Id="rId89" Type="http://schemas.openxmlformats.org/officeDocument/2006/relationships/image" Target="../media/image4409.png"/><Relationship Id="rId112" Type="http://schemas.openxmlformats.org/officeDocument/2006/relationships/customXml" Target="../ink/ink4449.xml"/><Relationship Id="rId133" Type="http://schemas.openxmlformats.org/officeDocument/2006/relationships/image" Target="../media/image4431.png"/><Relationship Id="rId154" Type="http://schemas.openxmlformats.org/officeDocument/2006/relationships/customXml" Target="../ink/ink4470.xml"/><Relationship Id="rId175" Type="http://schemas.openxmlformats.org/officeDocument/2006/relationships/image" Target="../media/image4452.png"/><Relationship Id="rId196" Type="http://schemas.openxmlformats.org/officeDocument/2006/relationships/customXml" Target="../ink/ink4491.xml"/><Relationship Id="rId200" Type="http://schemas.openxmlformats.org/officeDocument/2006/relationships/customXml" Target="../ink/ink4493.xml"/><Relationship Id="rId16" Type="http://schemas.openxmlformats.org/officeDocument/2006/relationships/customXml" Target="../ink/ink4401.xml"/><Relationship Id="rId221" Type="http://schemas.openxmlformats.org/officeDocument/2006/relationships/image" Target="../media/image4475.png"/><Relationship Id="rId242" Type="http://schemas.openxmlformats.org/officeDocument/2006/relationships/customXml" Target="../ink/ink4514.xml"/><Relationship Id="rId263" Type="http://schemas.openxmlformats.org/officeDocument/2006/relationships/image" Target="../media/image4496.png"/><Relationship Id="rId284" Type="http://schemas.openxmlformats.org/officeDocument/2006/relationships/customXml" Target="../ink/ink4535.xml"/><Relationship Id="rId319" Type="http://schemas.openxmlformats.org/officeDocument/2006/relationships/image" Target="../media/image4524.png"/><Relationship Id="rId37" Type="http://schemas.openxmlformats.org/officeDocument/2006/relationships/image" Target="../media/image4384.png"/><Relationship Id="rId58" Type="http://schemas.openxmlformats.org/officeDocument/2006/relationships/customXml" Target="../ink/ink4422.xml"/><Relationship Id="rId79" Type="http://schemas.openxmlformats.org/officeDocument/2006/relationships/image" Target="../media/image4404.png"/><Relationship Id="rId102" Type="http://schemas.openxmlformats.org/officeDocument/2006/relationships/customXml" Target="../ink/ink4444.xml"/><Relationship Id="rId123" Type="http://schemas.openxmlformats.org/officeDocument/2006/relationships/image" Target="../media/image4426.png"/><Relationship Id="rId144" Type="http://schemas.openxmlformats.org/officeDocument/2006/relationships/customXml" Target="../ink/ink4465.xml"/><Relationship Id="rId330" Type="http://schemas.openxmlformats.org/officeDocument/2006/relationships/customXml" Target="../ink/ink4558.xml"/><Relationship Id="rId90" Type="http://schemas.openxmlformats.org/officeDocument/2006/relationships/customXml" Target="../ink/ink4438.xml"/><Relationship Id="rId165" Type="http://schemas.openxmlformats.org/officeDocument/2006/relationships/image" Target="../media/image4447.png"/><Relationship Id="rId186" Type="http://schemas.openxmlformats.org/officeDocument/2006/relationships/customXml" Target="../ink/ink4486.xml"/><Relationship Id="rId211" Type="http://schemas.openxmlformats.org/officeDocument/2006/relationships/image" Target="../media/image4470.png"/><Relationship Id="rId232" Type="http://schemas.openxmlformats.org/officeDocument/2006/relationships/customXml" Target="../ink/ink4509.xml"/><Relationship Id="rId253" Type="http://schemas.openxmlformats.org/officeDocument/2006/relationships/image" Target="../media/image4491.png"/><Relationship Id="rId274" Type="http://schemas.openxmlformats.org/officeDocument/2006/relationships/customXml" Target="../ink/ink4530.xml"/><Relationship Id="rId295" Type="http://schemas.openxmlformats.org/officeDocument/2006/relationships/image" Target="../media/image4512.png"/><Relationship Id="rId309" Type="http://schemas.openxmlformats.org/officeDocument/2006/relationships/image" Target="../media/image4519.png"/><Relationship Id="rId27" Type="http://schemas.openxmlformats.org/officeDocument/2006/relationships/image" Target="../media/image4379.png"/><Relationship Id="rId48" Type="http://schemas.openxmlformats.org/officeDocument/2006/relationships/customXml" Target="../ink/ink4417.xml"/><Relationship Id="rId69" Type="http://schemas.openxmlformats.org/officeDocument/2006/relationships/image" Target="../media/image4399.png"/><Relationship Id="rId113" Type="http://schemas.openxmlformats.org/officeDocument/2006/relationships/image" Target="../media/image4421.png"/><Relationship Id="rId134" Type="http://schemas.openxmlformats.org/officeDocument/2006/relationships/customXml" Target="../ink/ink4460.xml"/><Relationship Id="rId320" Type="http://schemas.openxmlformats.org/officeDocument/2006/relationships/customXml" Target="../ink/ink4553.xml"/><Relationship Id="rId80" Type="http://schemas.openxmlformats.org/officeDocument/2006/relationships/customXml" Target="../ink/ink4433.xml"/><Relationship Id="rId155" Type="http://schemas.openxmlformats.org/officeDocument/2006/relationships/image" Target="../media/image4442.png"/><Relationship Id="rId176" Type="http://schemas.openxmlformats.org/officeDocument/2006/relationships/customXml" Target="../ink/ink4481.xml"/><Relationship Id="rId197" Type="http://schemas.openxmlformats.org/officeDocument/2006/relationships/image" Target="../media/image4463.png"/><Relationship Id="rId201" Type="http://schemas.openxmlformats.org/officeDocument/2006/relationships/image" Target="../media/image4465.png"/><Relationship Id="rId222" Type="http://schemas.openxmlformats.org/officeDocument/2006/relationships/customXml" Target="../ink/ink4504.xml"/><Relationship Id="rId243" Type="http://schemas.openxmlformats.org/officeDocument/2006/relationships/image" Target="../media/image4486.png"/><Relationship Id="rId264" Type="http://schemas.openxmlformats.org/officeDocument/2006/relationships/customXml" Target="../ink/ink4525.xml"/><Relationship Id="rId285" Type="http://schemas.openxmlformats.org/officeDocument/2006/relationships/image" Target="../media/image4507.png"/><Relationship Id="rId17" Type="http://schemas.openxmlformats.org/officeDocument/2006/relationships/image" Target="../media/image4374.png"/><Relationship Id="rId38" Type="http://schemas.openxmlformats.org/officeDocument/2006/relationships/customXml" Target="../ink/ink4412.xml"/><Relationship Id="rId59" Type="http://schemas.openxmlformats.org/officeDocument/2006/relationships/image" Target="../media/image271.png"/><Relationship Id="rId103" Type="http://schemas.openxmlformats.org/officeDocument/2006/relationships/image" Target="../media/image4416.png"/><Relationship Id="rId124" Type="http://schemas.openxmlformats.org/officeDocument/2006/relationships/customXml" Target="../ink/ink4455.xml"/><Relationship Id="rId310" Type="http://schemas.openxmlformats.org/officeDocument/2006/relationships/customXml" Target="../ink/ink4548.xml"/><Relationship Id="rId70" Type="http://schemas.openxmlformats.org/officeDocument/2006/relationships/customXml" Target="../ink/ink4428.xml"/><Relationship Id="rId91" Type="http://schemas.openxmlformats.org/officeDocument/2006/relationships/image" Target="../media/image4410.png"/><Relationship Id="rId145" Type="http://schemas.openxmlformats.org/officeDocument/2006/relationships/image" Target="../media/image4437.png"/><Relationship Id="rId166" Type="http://schemas.openxmlformats.org/officeDocument/2006/relationships/customXml" Target="../ink/ink4476.xml"/><Relationship Id="rId187" Type="http://schemas.openxmlformats.org/officeDocument/2006/relationships/image" Target="../media/image4458.png"/><Relationship Id="rId331" Type="http://schemas.openxmlformats.org/officeDocument/2006/relationships/image" Target="../media/image4530.png"/><Relationship Id="rId1" Type="http://schemas.openxmlformats.org/officeDocument/2006/relationships/slideLayout" Target="../slideLayouts/slideLayout1.xml"/><Relationship Id="rId212" Type="http://schemas.openxmlformats.org/officeDocument/2006/relationships/customXml" Target="../ink/ink4499.xml"/><Relationship Id="rId233" Type="http://schemas.openxmlformats.org/officeDocument/2006/relationships/image" Target="../media/image4481.png"/><Relationship Id="rId254" Type="http://schemas.openxmlformats.org/officeDocument/2006/relationships/customXml" Target="../ink/ink4520.xml"/><Relationship Id="rId28" Type="http://schemas.openxmlformats.org/officeDocument/2006/relationships/customXml" Target="../ink/ink4407.xml"/><Relationship Id="rId49" Type="http://schemas.openxmlformats.org/officeDocument/2006/relationships/image" Target="../media/image4390.png"/><Relationship Id="rId114" Type="http://schemas.openxmlformats.org/officeDocument/2006/relationships/customXml" Target="../ink/ink4450.xml"/><Relationship Id="rId275" Type="http://schemas.openxmlformats.org/officeDocument/2006/relationships/image" Target="../media/image4502.png"/><Relationship Id="rId296" Type="http://schemas.openxmlformats.org/officeDocument/2006/relationships/customXml" Target="../ink/ink4541.xml"/><Relationship Id="rId300" Type="http://schemas.openxmlformats.org/officeDocument/2006/relationships/customXml" Target="../ink/ink4543.xml"/><Relationship Id="rId60" Type="http://schemas.openxmlformats.org/officeDocument/2006/relationships/customXml" Target="../ink/ink4423.xml"/><Relationship Id="rId81" Type="http://schemas.openxmlformats.org/officeDocument/2006/relationships/image" Target="../media/image4405.png"/><Relationship Id="rId135" Type="http://schemas.openxmlformats.org/officeDocument/2006/relationships/image" Target="../media/image4432.png"/><Relationship Id="rId156" Type="http://schemas.openxmlformats.org/officeDocument/2006/relationships/customXml" Target="../ink/ink4471.xml"/><Relationship Id="rId177" Type="http://schemas.openxmlformats.org/officeDocument/2006/relationships/image" Target="../media/image4453.png"/><Relationship Id="rId198" Type="http://schemas.openxmlformats.org/officeDocument/2006/relationships/customXml" Target="../ink/ink4492.xml"/><Relationship Id="rId321" Type="http://schemas.openxmlformats.org/officeDocument/2006/relationships/image" Target="../media/image4525.png"/><Relationship Id="rId202" Type="http://schemas.openxmlformats.org/officeDocument/2006/relationships/customXml" Target="../ink/ink4494.xml"/><Relationship Id="rId223" Type="http://schemas.openxmlformats.org/officeDocument/2006/relationships/image" Target="../media/image4476.png"/><Relationship Id="rId244" Type="http://schemas.openxmlformats.org/officeDocument/2006/relationships/customXml" Target="../ink/ink4515.xml"/><Relationship Id="rId18" Type="http://schemas.openxmlformats.org/officeDocument/2006/relationships/customXml" Target="../ink/ink4402.xml"/><Relationship Id="rId39" Type="http://schemas.openxmlformats.org/officeDocument/2006/relationships/image" Target="../media/image4385.png"/><Relationship Id="rId265" Type="http://schemas.openxmlformats.org/officeDocument/2006/relationships/image" Target="../media/image4497.png"/><Relationship Id="rId286" Type="http://schemas.openxmlformats.org/officeDocument/2006/relationships/customXml" Target="../ink/ink4536.xml"/><Relationship Id="rId50" Type="http://schemas.openxmlformats.org/officeDocument/2006/relationships/customXml" Target="../ink/ink4418.xml"/><Relationship Id="rId104" Type="http://schemas.openxmlformats.org/officeDocument/2006/relationships/customXml" Target="../ink/ink4445.xml"/><Relationship Id="rId125" Type="http://schemas.openxmlformats.org/officeDocument/2006/relationships/image" Target="../media/image4427.png"/><Relationship Id="rId146" Type="http://schemas.openxmlformats.org/officeDocument/2006/relationships/customXml" Target="../ink/ink4466.xml"/><Relationship Id="rId167" Type="http://schemas.openxmlformats.org/officeDocument/2006/relationships/image" Target="../media/image4448.png"/><Relationship Id="rId188" Type="http://schemas.openxmlformats.org/officeDocument/2006/relationships/customXml" Target="../ink/ink4487.xml"/><Relationship Id="rId311" Type="http://schemas.openxmlformats.org/officeDocument/2006/relationships/image" Target="../media/image4520.png"/><Relationship Id="rId71" Type="http://schemas.openxmlformats.org/officeDocument/2006/relationships/image" Target="../media/image4400.png"/><Relationship Id="rId92" Type="http://schemas.openxmlformats.org/officeDocument/2006/relationships/customXml" Target="../ink/ink4439.xml"/><Relationship Id="rId213" Type="http://schemas.openxmlformats.org/officeDocument/2006/relationships/image" Target="../media/image4471.png"/><Relationship Id="rId234" Type="http://schemas.openxmlformats.org/officeDocument/2006/relationships/customXml" Target="../ink/ink4510.xml"/><Relationship Id="rId2" Type="http://schemas.openxmlformats.org/officeDocument/2006/relationships/customXml" Target="../ink/ink4394.xml"/><Relationship Id="rId29" Type="http://schemas.openxmlformats.org/officeDocument/2006/relationships/image" Target="../media/image4380.png"/><Relationship Id="rId255" Type="http://schemas.openxmlformats.org/officeDocument/2006/relationships/image" Target="../media/image4492.png"/><Relationship Id="rId276" Type="http://schemas.openxmlformats.org/officeDocument/2006/relationships/customXml" Target="../ink/ink4531.xml"/><Relationship Id="rId297" Type="http://schemas.openxmlformats.org/officeDocument/2006/relationships/image" Target="../media/image4513.png"/><Relationship Id="rId40" Type="http://schemas.openxmlformats.org/officeDocument/2006/relationships/customXml" Target="../ink/ink4413.xml"/><Relationship Id="rId115" Type="http://schemas.openxmlformats.org/officeDocument/2006/relationships/image" Target="../media/image4422.png"/><Relationship Id="rId136" Type="http://schemas.openxmlformats.org/officeDocument/2006/relationships/customXml" Target="../ink/ink4461.xml"/><Relationship Id="rId157" Type="http://schemas.openxmlformats.org/officeDocument/2006/relationships/image" Target="../media/image4443.png"/><Relationship Id="rId178" Type="http://schemas.openxmlformats.org/officeDocument/2006/relationships/customXml" Target="../ink/ink4482.xml"/><Relationship Id="rId301" Type="http://schemas.openxmlformats.org/officeDocument/2006/relationships/image" Target="../media/image4515.png"/><Relationship Id="rId322" Type="http://schemas.openxmlformats.org/officeDocument/2006/relationships/customXml" Target="../ink/ink4554.xml"/><Relationship Id="rId61" Type="http://schemas.openxmlformats.org/officeDocument/2006/relationships/image" Target="../media/image4395.png"/><Relationship Id="rId82" Type="http://schemas.openxmlformats.org/officeDocument/2006/relationships/customXml" Target="../ink/ink4434.xml"/><Relationship Id="rId199" Type="http://schemas.openxmlformats.org/officeDocument/2006/relationships/image" Target="../media/image4464.png"/><Relationship Id="rId203" Type="http://schemas.openxmlformats.org/officeDocument/2006/relationships/image" Target="../media/image4466.png"/><Relationship Id="rId19" Type="http://schemas.openxmlformats.org/officeDocument/2006/relationships/image" Target="../media/image4375.png"/><Relationship Id="rId224" Type="http://schemas.openxmlformats.org/officeDocument/2006/relationships/customXml" Target="../ink/ink4505.xml"/><Relationship Id="rId245" Type="http://schemas.openxmlformats.org/officeDocument/2006/relationships/image" Target="../media/image4487.png"/><Relationship Id="rId266" Type="http://schemas.openxmlformats.org/officeDocument/2006/relationships/customXml" Target="../ink/ink4526.xml"/><Relationship Id="rId287" Type="http://schemas.openxmlformats.org/officeDocument/2006/relationships/image" Target="../media/image4508.png"/><Relationship Id="rId30" Type="http://schemas.openxmlformats.org/officeDocument/2006/relationships/customXml" Target="../ink/ink4408.xml"/><Relationship Id="rId105" Type="http://schemas.openxmlformats.org/officeDocument/2006/relationships/image" Target="../media/image4417.png"/><Relationship Id="rId126" Type="http://schemas.openxmlformats.org/officeDocument/2006/relationships/customXml" Target="../ink/ink4456.xml"/><Relationship Id="rId147" Type="http://schemas.openxmlformats.org/officeDocument/2006/relationships/image" Target="../media/image4438.png"/><Relationship Id="rId168" Type="http://schemas.openxmlformats.org/officeDocument/2006/relationships/customXml" Target="../ink/ink4477.xml"/><Relationship Id="rId312" Type="http://schemas.openxmlformats.org/officeDocument/2006/relationships/customXml" Target="../ink/ink4549.xml"/><Relationship Id="rId51" Type="http://schemas.openxmlformats.org/officeDocument/2006/relationships/image" Target="../media/image4391.png"/><Relationship Id="rId72" Type="http://schemas.openxmlformats.org/officeDocument/2006/relationships/customXml" Target="../ink/ink4429.xml"/><Relationship Id="rId93" Type="http://schemas.openxmlformats.org/officeDocument/2006/relationships/image" Target="../media/image4411.png"/><Relationship Id="rId189" Type="http://schemas.openxmlformats.org/officeDocument/2006/relationships/image" Target="../media/image4459.png"/><Relationship Id="rId3" Type="http://schemas.openxmlformats.org/officeDocument/2006/relationships/image" Target="../media/image4367.png"/><Relationship Id="rId214" Type="http://schemas.openxmlformats.org/officeDocument/2006/relationships/customXml" Target="../ink/ink4500.xml"/><Relationship Id="rId235" Type="http://schemas.openxmlformats.org/officeDocument/2006/relationships/image" Target="../media/image4482.png"/><Relationship Id="rId256" Type="http://schemas.openxmlformats.org/officeDocument/2006/relationships/customXml" Target="../ink/ink4521.xml"/><Relationship Id="rId277" Type="http://schemas.openxmlformats.org/officeDocument/2006/relationships/image" Target="../media/image4503.png"/><Relationship Id="rId298" Type="http://schemas.openxmlformats.org/officeDocument/2006/relationships/customXml" Target="../ink/ink4542.xml"/><Relationship Id="rId116" Type="http://schemas.openxmlformats.org/officeDocument/2006/relationships/customXml" Target="../ink/ink4451.xml"/><Relationship Id="rId137" Type="http://schemas.openxmlformats.org/officeDocument/2006/relationships/image" Target="../media/image4433.png"/><Relationship Id="rId158" Type="http://schemas.openxmlformats.org/officeDocument/2006/relationships/customXml" Target="../ink/ink4472.xml"/><Relationship Id="rId302" Type="http://schemas.openxmlformats.org/officeDocument/2006/relationships/customXml" Target="../ink/ink4544.xml"/><Relationship Id="rId323" Type="http://schemas.openxmlformats.org/officeDocument/2006/relationships/image" Target="../media/image4526.png"/><Relationship Id="rId20" Type="http://schemas.openxmlformats.org/officeDocument/2006/relationships/customXml" Target="../ink/ink4403.xml"/><Relationship Id="rId41" Type="http://schemas.openxmlformats.org/officeDocument/2006/relationships/image" Target="../media/image4386.png"/><Relationship Id="rId62" Type="http://schemas.openxmlformats.org/officeDocument/2006/relationships/customXml" Target="../ink/ink4424.xml"/><Relationship Id="rId83" Type="http://schemas.openxmlformats.org/officeDocument/2006/relationships/image" Target="../media/image4406.png"/><Relationship Id="rId179" Type="http://schemas.openxmlformats.org/officeDocument/2006/relationships/image" Target="../media/image4454.png"/><Relationship Id="rId190" Type="http://schemas.openxmlformats.org/officeDocument/2006/relationships/customXml" Target="../ink/ink4488.xml"/><Relationship Id="rId204" Type="http://schemas.openxmlformats.org/officeDocument/2006/relationships/customXml" Target="../ink/ink4495.xml"/><Relationship Id="rId225" Type="http://schemas.openxmlformats.org/officeDocument/2006/relationships/image" Target="../media/image4477.png"/><Relationship Id="rId246" Type="http://schemas.openxmlformats.org/officeDocument/2006/relationships/customXml" Target="../ink/ink4516.xml"/><Relationship Id="rId267" Type="http://schemas.openxmlformats.org/officeDocument/2006/relationships/image" Target="../media/image4498.png"/><Relationship Id="rId288" Type="http://schemas.openxmlformats.org/officeDocument/2006/relationships/customXml" Target="../ink/ink4537.xml"/><Relationship Id="rId106" Type="http://schemas.openxmlformats.org/officeDocument/2006/relationships/customXml" Target="../ink/ink4446.xml"/><Relationship Id="rId127" Type="http://schemas.openxmlformats.org/officeDocument/2006/relationships/image" Target="../media/image4428.png"/><Relationship Id="rId313" Type="http://schemas.openxmlformats.org/officeDocument/2006/relationships/image" Target="../media/image4521.png"/><Relationship Id="rId10" Type="http://schemas.openxmlformats.org/officeDocument/2006/relationships/customXml" Target="../ink/ink4398.xml"/><Relationship Id="rId31" Type="http://schemas.openxmlformats.org/officeDocument/2006/relationships/image" Target="../media/image4381.png"/><Relationship Id="rId52" Type="http://schemas.openxmlformats.org/officeDocument/2006/relationships/customXml" Target="../ink/ink4419.xml"/><Relationship Id="rId73" Type="http://schemas.openxmlformats.org/officeDocument/2006/relationships/image" Target="../media/image4401.png"/><Relationship Id="rId94" Type="http://schemas.openxmlformats.org/officeDocument/2006/relationships/customXml" Target="../ink/ink4440.xml"/><Relationship Id="rId148" Type="http://schemas.openxmlformats.org/officeDocument/2006/relationships/customXml" Target="../ink/ink4467.xml"/><Relationship Id="rId169" Type="http://schemas.openxmlformats.org/officeDocument/2006/relationships/image" Target="../media/image4449.png"/><Relationship Id="rId4" Type="http://schemas.openxmlformats.org/officeDocument/2006/relationships/customXml" Target="../ink/ink4395.xml"/><Relationship Id="rId180" Type="http://schemas.openxmlformats.org/officeDocument/2006/relationships/customXml" Target="../ink/ink4483.xml"/><Relationship Id="rId215" Type="http://schemas.openxmlformats.org/officeDocument/2006/relationships/image" Target="../media/image4472.png"/><Relationship Id="rId236" Type="http://schemas.openxmlformats.org/officeDocument/2006/relationships/customXml" Target="../ink/ink4511.xml"/><Relationship Id="rId257" Type="http://schemas.openxmlformats.org/officeDocument/2006/relationships/image" Target="../media/image4493.png"/><Relationship Id="rId278" Type="http://schemas.openxmlformats.org/officeDocument/2006/relationships/customXml" Target="../ink/ink4532.xml"/><Relationship Id="rId303" Type="http://schemas.openxmlformats.org/officeDocument/2006/relationships/image" Target="../media/image4516.png"/><Relationship Id="rId42" Type="http://schemas.openxmlformats.org/officeDocument/2006/relationships/customXml" Target="../ink/ink4414.xml"/><Relationship Id="rId84" Type="http://schemas.openxmlformats.org/officeDocument/2006/relationships/customXml" Target="../ink/ink4435.xml"/><Relationship Id="rId138" Type="http://schemas.openxmlformats.org/officeDocument/2006/relationships/customXml" Target="../ink/ink4462.xml"/><Relationship Id="rId191" Type="http://schemas.openxmlformats.org/officeDocument/2006/relationships/image" Target="../media/image4460.png"/><Relationship Id="rId205" Type="http://schemas.openxmlformats.org/officeDocument/2006/relationships/image" Target="../media/image4467.png"/><Relationship Id="rId247" Type="http://schemas.openxmlformats.org/officeDocument/2006/relationships/image" Target="../media/image4488.png"/><Relationship Id="rId107" Type="http://schemas.openxmlformats.org/officeDocument/2006/relationships/image" Target="../media/image4418.png"/><Relationship Id="rId289" Type="http://schemas.openxmlformats.org/officeDocument/2006/relationships/image" Target="../media/image4509.png"/><Relationship Id="rId11" Type="http://schemas.openxmlformats.org/officeDocument/2006/relationships/image" Target="../media/image4371.png"/><Relationship Id="rId53" Type="http://schemas.openxmlformats.org/officeDocument/2006/relationships/image" Target="../media/image4392.png"/><Relationship Id="rId149" Type="http://schemas.openxmlformats.org/officeDocument/2006/relationships/image" Target="../media/image4439.png"/><Relationship Id="rId314" Type="http://schemas.openxmlformats.org/officeDocument/2006/relationships/customXml" Target="../ink/ink4550.xml"/><Relationship Id="rId95" Type="http://schemas.openxmlformats.org/officeDocument/2006/relationships/image" Target="../media/image4412.png"/><Relationship Id="rId160" Type="http://schemas.openxmlformats.org/officeDocument/2006/relationships/customXml" Target="../ink/ink4473.xml"/><Relationship Id="rId216" Type="http://schemas.openxmlformats.org/officeDocument/2006/relationships/customXml" Target="../ink/ink4501.xml"/><Relationship Id="rId258" Type="http://schemas.openxmlformats.org/officeDocument/2006/relationships/customXml" Target="../ink/ink4522.xml"/><Relationship Id="rId22" Type="http://schemas.openxmlformats.org/officeDocument/2006/relationships/customXml" Target="../ink/ink4404.xml"/><Relationship Id="rId64" Type="http://schemas.openxmlformats.org/officeDocument/2006/relationships/customXml" Target="../ink/ink4425.xml"/><Relationship Id="rId118" Type="http://schemas.openxmlformats.org/officeDocument/2006/relationships/customXml" Target="../ink/ink4452.xml"/><Relationship Id="rId325" Type="http://schemas.openxmlformats.org/officeDocument/2006/relationships/image" Target="../media/image4527.png"/><Relationship Id="rId171" Type="http://schemas.openxmlformats.org/officeDocument/2006/relationships/image" Target="../media/image4450.png"/><Relationship Id="rId227" Type="http://schemas.openxmlformats.org/officeDocument/2006/relationships/image" Target="../media/image4478.png"/><Relationship Id="rId269" Type="http://schemas.openxmlformats.org/officeDocument/2006/relationships/image" Target="../media/image4499.png"/><Relationship Id="rId33" Type="http://schemas.openxmlformats.org/officeDocument/2006/relationships/image" Target="../media/image4382.png"/><Relationship Id="rId129" Type="http://schemas.openxmlformats.org/officeDocument/2006/relationships/image" Target="../media/image4429.png"/><Relationship Id="rId280" Type="http://schemas.openxmlformats.org/officeDocument/2006/relationships/customXml" Target="../ink/ink4533.xml"/><Relationship Id="rId75" Type="http://schemas.openxmlformats.org/officeDocument/2006/relationships/image" Target="../media/image4402.png"/><Relationship Id="rId140" Type="http://schemas.openxmlformats.org/officeDocument/2006/relationships/customXml" Target="../ink/ink4463.xml"/><Relationship Id="rId182" Type="http://schemas.openxmlformats.org/officeDocument/2006/relationships/customXml" Target="../ink/ink4484.xml"/><Relationship Id="rId6" Type="http://schemas.openxmlformats.org/officeDocument/2006/relationships/customXml" Target="../ink/ink4396.xml"/><Relationship Id="rId238" Type="http://schemas.openxmlformats.org/officeDocument/2006/relationships/customXml" Target="../ink/ink4512.xml"/><Relationship Id="rId291" Type="http://schemas.openxmlformats.org/officeDocument/2006/relationships/image" Target="../media/image4510.png"/><Relationship Id="rId305" Type="http://schemas.openxmlformats.org/officeDocument/2006/relationships/image" Target="../media/image4517.png"/><Relationship Id="rId44" Type="http://schemas.openxmlformats.org/officeDocument/2006/relationships/customXml" Target="../ink/ink4415.xml"/><Relationship Id="rId86" Type="http://schemas.openxmlformats.org/officeDocument/2006/relationships/customXml" Target="../ink/ink4436.xml"/><Relationship Id="rId151" Type="http://schemas.openxmlformats.org/officeDocument/2006/relationships/image" Target="../media/image4440.png"/><Relationship Id="rId193" Type="http://schemas.openxmlformats.org/officeDocument/2006/relationships/image" Target="../media/image4461.png"/><Relationship Id="rId207" Type="http://schemas.openxmlformats.org/officeDocument/2006/relationships/image" Target="../media/image4468.png"/><Relationship Id="rId249" Type="http://schemas.openxmlformats.org/officeDocument/2006/relationships/image" Target="../media/image4489.png"/><Relationship Id="rId13" Type="http://schemas.openxmlformats.org/officeDocument/2006/relationships/image" Target="../media/image4372.png"/><Relationship Id="rId109" Type="http://schemas.openxmlformats.org/officeDocument/2006/relationships/image" Target="../media/image4419.png"/><Relationship Id="rId260" Type="http://schemas.openxmlformats.org/officeDocument/2006/relationships/customXml" Target="../ink/ink4523.xml"/><Relationship Id="rId316" Type="http://schemas.openxmlformats.org/officeDocument/2006/relationships/customXml" Target="../ink/ink4551.xml"/><Relationship Id="rId55" Type="http://schemas.openxmlformats.org/officeDocument/2006/relationships/image" Target="../media/image4393.png"/><Relationship Id="rId97" Type="http://schemas.openxmlformats.org/officeDocument/2006/relationships/image" Target="../media/image4413.png"/><Relationship Id="rId120" Type="http://schemas.openxmlformats.org/officeDocument/2006/relationships/customXml" Target="../ink/ink4453.xml"/><Relationship Id="rId162" Type="http://schemas.openxmlformats.org/officeDocument/2006/relationships/customXml" Target="../ink/ink4474.xml"/><Relationship Id="rId218" Type="http://schemas.openxmlformats.org/officeDocument/2006/relationships/customXml" Target="../ink/ink450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0100.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5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17" Type="http://schemas.openxmlformats.org/officeDocument/2006/relationships/customXml" Target="../ink/ink613.xml"/><Relationship Id="rId21" Type="http://schemas.openxmlformats.org/officeDocument/2006/relationships/customXml" Target="../ink/ink565.xml"/><Relationship Id="rId42" Type="http://schemas.openxmlformats.org/officeDocument/2006/relationships/image" Target="../media/image576.png"/><Relationship Id="rId63" Type="http://schemas.openxmlformats.org/officeDocument/2006/relationships/customXml" Target="../ink/ink586.xml"/><Relationship Id="rId84" Type="http://schemas.openxmlformats.org/officeDocument/2006/relationships/image" Target="../media/image597.png"/><Relationship Id="rId138" Type="http://schemas.openxmlformats.org/officeDocument/2006/relationships/image" Target="../media/image624.png"/><Relationship Id="rId159" Type="http://schemas.openxmlformats.org/officeDocument/2006/relationships/customXml" Target="../ink/ink634.xml"/><Relationship Id="rId170" Type="http://schemas.openxmlformats.org/officeDocument/2006/relationships/image" Target="../media/image640.png"/><Relationship Id="rId191" Type="http://schemas.openxmlformats.org/officeDocument/2006/relationships/customXml" Target="../ink/ink650.xml"/><Relationship Id="rId205" Type="http://schemas.openxmlformats.org/officeDocument/2006/relationships/customXml" Target="../ink/ink657.xml"/><Relationship Id="rId226" Type="http://schemas.openxmlformats.org/officeDocument/2006/relationships/image" Target="../media/image668.png"/><Relationship Id="rId107" Type="http://schemas.openxmlformats.org/officeDocument/2006/relationships/customXml" Target="../ink/ink608.xml"/><Relationship Id="rId11" Type="http://schemas.openxmlformats.org/officeDocument/2006/relationships/customXml" Target="../ink/ink560.xml"/><Relationship Id="rId32" Type="http://schemas.openxmlformats.org/officeDocument/2006/relationships/image" Target="../media/image571.png"/><Relationship Id="rId53" Type="http://schemas.openxmlformats.org/officeDocument/2006/relationships/customXml" Target="../ink/ink581.xml"/><Relationship Id="rId74" Type="http://schemas.openxmlformats.org/officeDocument/2006/relationships/image" Target="../media/image592.png"/><Relationship Id="rId128" Type="http://schemas.openxmlformats.org/officeDocument/2006/relationships/image" Target="../media/image619.png"/><Relationship Id="rId149" Type="http://schemas.openxmlformats.org/officeDocument/2006/relationships/customXml" Target="../ink/ink629.xml"/><Relationship Id="rId5" Type="http://schemas.openxmlformats.org/officeDocument/2006/relationships/customXml" Target="../ink/ink557.xml"/><Relationship Id="rId95" Type="http://schemas.openxmlformats.org/officeDocument/2006/relationships/customXml" Target="../ink/ink602.xml"/><Relationship Id="rId160" Type="http://schemas.openxmlformats.org/officeDocument/2006/relationships/image" Target="../media/image635.png"/><Relationship Id="rId181" Type="http://schemas.openxmlformats.org/officeDocument/2006/relationships/customXml" Target="../ink/ink645.xml"/><Relationship Id="rId216" Type="http://schemas.openxmlformats.org/officeDocument/2006/relationships/image" Target="../media/image663.png"/><Relationship Id="rId237" Type="http://schemas.openxmlformats.org/officeDocument/2006/relationships/customXml" Target="../ink/ink673.xml"/><Relationship Id="rId22" Type="http://schemas.openxmlformats.org/officeDocument/2006/relationships/image" Target="../media/image566.png"/><Relationship Id="rId43" Type="http://schemas.openxmlformats.org/officeDocument/2006/relationships/customXml" Target="../ink/ink576.xml"/><Relationship Id="rId64" Type="http://schemas.openxmlformats.org/officeDocument/2006/relationships/image" Target="../media/image587.png"/><Relationship Id="rId118" Type="http://schemas.openxmlformats.org/officeDocument/2006/relationships/image" Target="../media/image614.png"/><Relationship Id="rId139" Type="http://schemas.openxmlformats.org/officeDocument/2006/relationships/customXml" Target="../ink/ink624.xml"/><Relationship Id="rId85" Type="http://schemas.openxmlformats.org/officeDocument/2006/relationships/customXml" Target="../ink/ink597.xml"/><Relationship Id="rId150" Type="http://schemas.openxmlformats.org/officeDocument/2006/relationships/image" Target="../media/image630.png"/><Relationship Id="rId171" Type="http://schemas.openxmlformats.org/officeDocument/2006/relationships/customXml" Target="../ink/ink640.xml"/><Relationship Id="rId192" Type="http://schemas.openxmlformats.org/officeDocument/2006/relationships/image" Target="../media/image651.png"/><Relationship Id="rId206" Type="http://schemas.openxmlformats.org/officeDocument/2006/relationships/image" Target="../media/image658.png"/><Relationship Id="rId227" Type="http://schemas.openxmlformats.org/officeDocument/2006/relationships/customXml" Target="../ink/ink668.xml"/><Relationship Id="rId12" Type="http://schemas.openxmlformats.org/officeDocument/2006/relationships/image" Target="../media/image561.png"/><Relationship Id="rId33" Type="http://schemas.openxmlformats.org/officeDocument/2006/relationships/customXml" Target="../ink/ink571.xml"/><Relationship Id="rId108" Type="http://schemas.openxmlformats.org/officeDocument/2006/relationships/image" Target="../media/image609.png"/><Relationship Id="rId129" Type="http://schemas.openxmlformats.org/officeDocument/2006/relationships/customXml" Target="../ink/ink619.xml"/><Relationship Id="rId54" Type="http://schemas.openxmlformats.org/officeDocument/2006/relationships/image" Target="../media/image582.png"/><Relationship Id="rId75" Type="http://schemas.openxmlformats.org/officeDocument/2006/relationships/customXml" Target="../ink/ink592.xml"/><Relationship Id="rId96" Type="http://schemas.openxmlformats.org/officeDocument/2006/relationships/image" Target="../media/image603.png"/><Relationship Id="rId140" Type="http://schemas.openxmlformats.org/officeDocument/2006/relationships/image" Target="../media/image625.png"/><Relationship Id="rId161" Type="http://schemas.openxmlformats.org/officeDocument/2006/relationships/customXml" Target="../ink/ink635.xml"/><Relationship Id="rId182" Type="http://schemas.openxmlformats.org/officeDocument/2006/relationships/image" Target="../media/image646.png"/><Relationship Id="rId217" Type="http://schemas.openxmlformats.org/officeDocument/2006/relationships/customXml" Target="../ink/ink663.xml"/><Relationship Id="rId6" Type="http://schemas.openxmlformats.org/officeDocument/2006/relationships/image" Target="../media/image558.png"/><Relationship Id="rId238" Type="http://schemas.openxmlformats.org/officeDocument/2006/relationships/image" Target="../media/image674.png"/><Relationship Id="rId23" Type="http://schemas.openxmlformats.org/officeDocument/2006/relationships/customXml" Target="../ink/ink566.xml"/><Relationship Id="rId119" Type="http://schemas.openxmlformats.org/officeDocument/2006/relationships/customXml" Target="../ink/ink614.xml"/><Relationship Id="rId44" Type="http://schemas.openxmlformats.org/officeDocument/2006/relationships/image" Target="../media/image577.png"/><Relationship Id="rId65" Type="http://schemas.openxmlformats.org/officeDocument/2006/relationships/customXml" Target="../ink/ink587.xml"/><Relationship Id="rId86" Type="http://schemas.openxmlformats.org/officeDocument/2006/relationships/image" Target="../media/image598.png"/><Relationship Id="rId130" Type="http://schemas.openxmlformats.org/officeDocument/2006/relationships/image" Target="../media/image620.png"/><Relationship Id="rId151" Type="http://schemas.openxmlformats.org/officeDocument/2006/relationships/customXml" Target="../ink/ink630.xml"/><Relationship Id="rId172" Type="http://schemas.openxmlformats.org/officeDocument/2006/relationships/image" Target="../media/image641.png"/><Relationship Id="rId193" Type="http://schemas.openxmlformats.org/officeDocument/2006/relationships/customXml" Target="../ink/ink651.xml"/><Relationship Id="rId207" Type="http://schemas.openxmlformats.org/officeDocument/2006/relationships/customXml" Target="../ink/ink658.xml"/><Relationship Id="rId228" Type="http://schemas.openxmlformats.org/officeDocument/2006/relationships/image" Target="../media/image669.png"/><Relationship Id="rId13" Type="http://schemas.openxmlformats.org/officeDocument/2006/relationships/customXml" Target="../ink/ink561.xml"/><Relationship Id="rId109" Type="http://schemas.openxmlformats.org/officeDocument/2006/relationships/customXml" Target="../ink/ink609.xml"/><Relationship Id="rId34" Type="http://schemas.openxmlformats.org/officeDocument/2006/relationships/image" Target="../media/image572.png"/><Relationship Id="rId55" Type="http://schemas.openxmlformats.org/officeDocument/2006/relationships/customXml" Target="../ink/ink582.xml"/><Relationship Id="rId76" Type="http://schemas.openxmlformats.org/officeDocument/2006/relationships/image" Target="../media/image593.png"/><Relationship Id="rId97" Type="http://schemas.openxmlformats.org/officeDocument/2006/relationships/customXml" Target="../ink/ink603.xml"/><Relationship Id="rId120" Type="http://schemas.openxmlformats.org/officeDocument/2006/relationships/image" Target="../media/image615.png"/><Relationship Id="rId141" Type="http://schemas.openxmlformats.org/officeDocument/2006/relationships/customXml" Target="../ink/ink625.xml"/><Relationship Id="rId7" Type="http://schemas.openxmlformats.org/officeDocument/2006/relationships/customXml" Target="../ink/ink558.xml"/><Relationship Id="rId162" Type="http://schemas.openxmlformats.org/officeDocument/2006/relationships/image" Target="../media/image636.png"/><Relationship Id="rId183" Type="http://schemas.openxmlformats.org/officeDocument/2006/relationships/customXml" Target="../ink/ink646.xml"/><Relationship Id="rId218" Type="http://schemas.openxmlformats.org/officeDocument/2006/relationships/image" Target="../media/image664.png"/><Relationship Id="rId239" Type="http://schemas.openxmlformats.org/officeDocument/2006/relationships/customXml" Target="../ink/ink674.xml"/><Relationship Id="rId24" Type="http://schemas.openxmlformats.org/officeDocument/2006/relationships/image" Target="../media/image567.png"/><Relationship Id="rId45" Type="http://schemas.openxmlformats.org/officeDocument/2006/relationships/customXml" Target="../ink/ink577.xml"/><Relationship Id="rId66" Type="http://schemas.openxmlformats.org/officeDocument/2006/relationships/image" Target="../media/image588.png"/><Relationship Id="rId87" Type="http://schemas.openxmlformats.org/officeDocument/2006/relationships/customXml" Target="../ink/ink598.xml"/><Relationship Id="rId110" Type="http://schemas.openxmlformats.org/officeDocument/2006/relationships/image" Target="../media/image610.png"/><Relationship Id="rId131" Type="http://schemas.openxmlformats.org/officeDocument/2006/relationships/customXml" Target="../ink/ink620.xml"/><Relationship Id="rId152" Type="http://schemas.openxmlformats.org/officeDocument/2006/relationships/image" Target="../media/image631.png"/><Relationship Id="rId173" Type="http://schemas.openxmlformats.org/officeDocument/2006/relationships/customXml" Target="../ink/ink641.xml"/><Relationship Id="rId194" Type="http://schemas.openxmlformats.org/officeDocument/2006/relationships/image" Target="../media/image652.png"/><Relationship Id="rId208" Type="http://schemas.openxmlformats.org/officeDocument/2006/relationships/image" Target="../media/image659.png"/><Relationship Id="rId229" Type="http://schemas.openxmlformats.org/officeDocument/2006/relationships/customXml" Target="../ink/ink669.xml"/><Relationship Id="rId240" Type="http://schemas.openxmlformats.org/officeDocument/2006/relationships/image" Target="../media/image675.png"/><Relationship Id="rId14" Type="http://schemas.openxmlformats.org/officeDocument/2006/relationships/image" Target="../media/image562.png"/><Relationship Id="rId35" Type="http://schemas.openxmlformats.org/officeDocument/2006/relationships/customXml" Target="../ink/ink572.xml"/><Relationship Id="rId56" Type="http://schemas.openxmlformats.org/officeDocument/2006/relationships/image" Target="../media/image583.png"/><Relationship Id="rId77" Type="http://schemas.openxmlformats.org/officeDocument/2006/relationships/customXml" Target="../ink/ink593.xml"/><Relationship Id="rId100" Type="http://schemas.openxmlformats.org/officeDocument/2006/relationships/image" Target="../media/image605.png"/><Relationship Id="rId8" Type="http://schemas.openxmlformats.org/officeDocument/2006/relationships/image" Target="../media/image559.png"/><Relationship Id="rId98" Type="http://schemas.openxmlformats.org/officeDocument/2006/relationships/image" Target="../media/image604.png"/><Relationship Id="rId121" Type="http://schemas.openxmlformats.org/officeDocument/2006/relationships/customXml" Target="../ink/ink615.xml"/><Relationship Id="rId142" Type="http://schemas.openxmlformats.org/officeDocument/2006/relationships/image" Target="../media/image626.png"/><Relationship Id="rId163" Type="http://schemas.openxmlformats.org/officeDocument/2006/relationships/customXml" Target="../ink/ink636.xml"/><Relationship Id="rId184" Type="http://schemas.openxmlformats.org/officeDocument/2006/relationships/image" Target="../media/image647.png"/><Relationship Id="rId219" Type="http://schemas.openxmlformats.org/officeDocument/2006/relationships/customXml" Target="../ink/ink664.xml"/><Relationship Id="rId230" Type="http://schemas.openxmlformats.org/officeDocument/2006/relationships/image" Target="../media/image670.png"/><Relationship Id="rId25" Type="http://schemas.openxmlformats.org/officeDocument/2006/relationships/customXml" Target="../ink/ink567.xml"/><Relationship Id="rId46" Type="http://schemas.openxmlformats.org/officeDocument/2006/relationships/image" Target="../media/image578.png"/><Relationship Id="rId67" Type="http://schemas.openxmlformats.org/officeDocument/2006/relationships/customXml" Target="../ink/ink588.xml"/><Relationship Id="rId88" Type="http://schemas.openxmlformats.org/officeDocument/2006/relationships/image" Target="../media/image599.png"/><Relationship Id="rId111" Type="http://schemas.openxmlformats.org/officeDocument/2006/relationships/customXml" Target="../ink/ink610.xml"/><Relationship Id="rId132" Type="http://schemas.openxmlformats.org/officeDocument/2006/relationships/image" Target="../media/image621.png"/><Relationship Id="rId153" Type="http://schemas.openxmlformats.org/officeDocument/2006/relationships/customXml" Target="../ink/ink631.xml"/><Relationship Id="rId174" Type="http://schemas.openxmlformats.org/officeDocument/2006/relationships/image" Target="../media/image642.png"/><Relationship Id="rId195" Type="http://schemas.openxmlformats.org/officeDocument/2006/relationships/customXml" Target="../ink/ink652.xml"/><Relationship Id="rId209" Type="http://schemas.openxmlformats.org/officeDocument/2006/relationships/customXml" Target="../ink/ink659.xml"/><Relationship Id="rId220" Type="http://schemas.openxmlformats.org/officeDocument/2006/relationships/image" Target="../media/image665.png"/><Relationship Id="rId241" Type="http://schemas.openxmlformats.org/officeDocument/2006/relationships/customXml" Target="../ink/ink675.xml"/><Relationship Id="rId15" Type="http://schemas.openxmlformats.org/officeDocument/2006/relationships/customXml" Target="../ink/ink562.xml"/><Relationship Id="rId36" Type="http://schemas.openxmlformats.org/officeDocument/2006/relationships/image" Target="../media/image573.png"/><Relationship Id="rId57" Type="http://schemas.openxmlformats.org/officeDocument/2006/relationships/customXml" Target="../ink/ink583.xml"/><Relationship Id="rId10" Type="http://schemas.openxmlformats.org/officeDocument/2006/relationships/image" Target="../media/image560.png"/><Relationship Id="rId31" Type="http://schemas.openxmlformats.org/officeDocument/2006/relationships/customXml" Target="../ink/ink570.xml"/><Relationship Id="rId52" Type="http://schemas.openxmlformats.org/officeDocument/2006/relationships/image" Target="../media/image581.png"/><Relationship Id="rId73" Type="http://schemas.openxmlformats.org/officeDocument/2006/relationships/customXml" Target="../ink/ink591.xml"/><Relationship Id="rId78" Type="http://schemas.openxmlformats.org/officeDocument/2006/relationships/image" Target="../media/image594.png"/><Relationship Id="rId94" Type="http://schemas.openxmlformats.org/officeDocument/2006/relationships/image" Target="../media/image602.png"/><Relationship Id="rId99" Type="http://schemas.openxmlformats.org/officeDocument/2006/relationships/customXml" Target="../ink/ink604.xml"/><Relationship Id="rId101" Type="http://schemas.openxmlformats.org/officeDocument/2006/relationships/customXml" Target="../ink/ink605.xml"/><Relationship Id="rId122" Type="http://schemas.openxmlformats.org/officeDocument/2006/relationships/image" Target="../media/image616.png"/><Relationship Id="rId143" Type="http://schemas.openxmlformats.org/officeDocument/2006/relationships/customXml" Target="../ink/ink626.xml"/><Relationship Id="rId148" Type="http://schemas.openxmlformats.org/officeDocument/2006/relationships/image" Target="../media/image629.png"/><Relationship Id="rId164" Type="http://schemas.openxmlformats.org/officeDocument/2006/relationships/image" Target="../media/image637.png"/><Relationship Id="rId169" Type="http://schemas.openxmlformats.org/officeDocument/2006/relationships/customXml" Target="../ink/ink639.xml"/><Relationship Id="rId185" Type="http://schemas.openxmlformats.org/officeDocument/2006/relationships/customXml" Target="../ink/ink647.xml"/><Relationship Id="rId4" Type="http://schemas.openxmlformats.org/officeDocument/2006/relationships/image" Target="../media/image16100.png"/><Relationship Id="rId9" Type="http://schemas.openxmlformats.org/officeDocument/2006/relationships/customXml" Target="../ink/ink559.xml"/><Relationship Id="rId180" Type="http://schemas.openxmlformats.org/officeDocument/2006/relationships/image" Target="../media/image645.png"/><Relationship Id="rId210" Type="http://schemas.openxmlformats.org/officeDocument/2006/relationships/image" Target="../media/image660.png"/><Relationship Id="rId215" Type="http://schemas.openxmlformats.org/officeDocument/2006/relationships/customXml" Target="../ink/ink662.xml"/><Relationship Id="rId236" Type="http://schemas.openxmlformats.org/officeDocument/2006/relationships/image" Target="../media/image673.png"/><Relationship Id="rId26" Type="http://schemas.openxmlformats.org/officeDocument/2006/relationships/image" Target="../media/image568.png"/><Relationship Id="rId231" Type="http://schemas.openxmlformats.org/officeDocument/2006/relationships/customXml" Target="../ink/ink670.xml"/><Relationship Id="rId47" Type="http://schemas.openxmlformats.org/officeDocument/2006/relationships/customXml" Target="../ink/ink578.xml"/><Relationship Id="rId68" Type="http://schemas.openxmlformats.org/officeDocument/2006/relationships/image" Target="../media/image589.png"/><Relationship Id="rId89" Type="http://schemas.openxmlformats.org/officeDocument/2006/relationships/customXml" Target="../ink/ink599.xml"/><Relationship Id="rId112" Type="http://schemas.openxmlformats.org/officeDocument/2006/relationships/image" Target="../media/image611.png"/><Relationship Id="rId133" Type="http://schemas.openxmlformats.org/officeDocument/2006/relationships/customXml" Target="../ink/ink621.xml"/><Relationship Id="rId154" Type="http://schemas.openxmlformats.org/officeDocument/2006/relationships/image" Target="../media/image632.png"/><Relationship Id="rId175" Type="http://schemas.openxmlformats.org/officeDocument/2006/relationships/customXml" Target="../ink/ink642.xml"/><Relationship Id="rId196" Type="http://schemas.openxmlformats.org/officeDocument/2006/relationships/image" Target="../media/image653.png"/><Relationship Id="rId200" Type="http://schemas.openxmlformats.org/officeDocument/2006/relationships/image" Target="../media/image655.png"/><Relationship Id="rId16" Type="http://schemas.openxmlformats.org/officeDocument/2006/relationships/image" Target="../media/image563.png"/><Relationship Id="rId221" Type="http://schemas.openxmlformats.org/officeDocument/2006/relationships/customXml" Target="../ink/ink665.xml"/><Relationship Id="rId242" Type="http://schemas.openxmlformats.org/officeDocument/2006/relationships/image" Target="../media/image676.png"/><Relationship Id="rId37" Type="http://schemas.openxmlformats.org/officeDocument/2006/relationships/customXml" Target="../ink/ink573.xml"/><Relationship Id="rId58" Type="http://schemas.openxmlformats.org/officeDocument/2006/relationships/image" Target="../media/image584.png"/><Relationship Id="rId79" Type="http://schemas.openxmlformats.org/officeDocument/2006/relationships/customXml" Target="../ink/ink594.xml"/><Relationship Id="rId102" Type="http://schemas.openxmlformats.org/officeDocument/2006/relationships/image" Target="../media/image606.png"/><Relationship Id="rId123" Type="http://schemas.openxmlformats.org/officeDocument/2006/relationships/customXml" Target="../ink/ink616.xml"/><Relationship Id="rId144" Type="http://schemas.openxmlformats.org/officeDocument/2006/relationships/image" Target="../media/image627.png"/><Relationship Id="rId90" Type="http://schemas.openxmlformats.org/officeDocument/2006/relationships/image" Target="../media/image600.png"/><Relationship Id="rId165" Type="http://schemas.openxmlformats.org/officeDocument/2006/relationships/customXml" Target="../ink/ink637.xml"/><Relationship Id="rId186" Type="http://schemas.openxmlformats.org/officeDocument/2006/relationships/image" Target="../media/image648.png"/><Relationship Id="rId211" Type="http://schemas.openxmlformats.org/officeDocument/2006/relationships/customXml" Target="../ink/ink660.xml"/><Relationship Id="rId232" Type="http://schemas.openxmlformats.org/officeDocument/2006/relationships/image" Target="../media/image671.png"/><Relationship Id="rId27" Type="http://schemas.openxmlformats.org/officeDocument/2006/relationships/customXml" Target="../ink/ink568.xml"/><Relationship Id="rId48" Type="http://schemas.openxmlformats.org/officeDocument/2006/relationships/image" Target="../media/image579.png"/><Relationship Id="rId69" Type="http://schemas.openxmlformats.org/officeDocument/2006/relationships/customXml" Target="../ink/ink589.xml"/><Relationship Id="rId113" Type="http://schemas.openxmlformats.org/officeDocument/2006/relationships/customXml" Target="../ink/ink611.xml"/><Relationship Id="rId134" Type="http://schemas.openxmlformats.org/officeDocument/2006/relationships/image" Target="../media/image622.png"/><Relationship Id="rId80" Type="http://schemas.openxmlformats.org/officeDocument/2006/relationships/image" Target="../media/image595.png"/><Relationship Id="rId155" Type="http://schemas.openxmlformats.org/officeDocument/2006/relationships/customXml" Target="../ink/ink632.xml"/><Relationship Id="rId176" Type="http://schemas.openxmlformats.org/officeDocument/2006/relationships/image" Target="../media/image643.png"/><Relationship Id="rId197" Type="http://schemas.openxmlformats.org/officeDocument/2006/relationships/customXml" Target="../ink/ink653.xml"/><Relationship Id="rId201" Type="http://schemas.openxmlformats.org/officeDocument/2006/relationships/customXml" Target="../ink/ink655.xml"/><Relationship Id="rId222" Type="http://schemas.openxmlformats.org/officeDocument/2006/relationships/image" Target="../media/image666.png"/><Relationship Id="rId243" Type="http://schemas.openxmlformats.org/officeDocument/2006/relationships/customXml" Target="../ink/ink676.xml"/><Relationship Id="rId17" Type="http://schemas.openxmlformats.org/officeDocument/2006/relationships/customXml" Target="../ink/ink563.xml"/><Relationship Id="rId38" Type="http://schemas.openxmlformats.org/officeDocument/2006/relationships/image" Target="../media/image574.png"/><Relationship Id="rId59" Type="http://schemas.openxmlformats.org/officeDocument/2006/relationships/customXml" Target="../ink/ink584.xml"/><Relationship Id="rId103" Type="http://schemas.openxmlformats.org/officeDocument/2006/relationships/customXml" Target="../ink/ink606.xml"/><Relationship Id="rId124" Type="http://schemas.openxmlformats.org/officeDocument/2006/relationships/image" Target="../media/image617.png"/><Relationship Id="rId70" Type="http://schemas.openxmlformats.org/officeDocument/2006/relationships/image" Target="../media/image590.png"/><Relationship Id="rId91" Type="http://schemas.openxmlformats.org/officeDocument/2006/relationships/customXml" Target="../ink/ink600.xml"/><Relationship Id="rId145" Type="http://schemas.openxmlformats.org/officeDocument/2006/relationships/customXml" Target="../ink/ink627.xml"/><Relationship Id="rId166" Type="http://schemas.openxmlformats.org/officeDocument/2006/relationships/image" Target="../media/image638.png"/><Relationship Id="rId187" Type="http://schemas.openxmlformats.org/officeDocument/2006/relationships/customXml" Target="../ink/ink648.xml"/><Relationship Id="rId1" Type="http://schemas.openxmlformats.org/officeDocument/2006/relationships/slideLayout" Target="../slideLayouts/slideLayout13.xml"/><Relationship Id="rId212" Type="http://schemas.openxmlformats.org/officeDocument/2006/relationships/image" Target="../media/image661.png"/><Relationship Id="rId233" Type="http://schemas.openxmlformats.org/officeDocument/2006/relationships/customXml" Target="../ink/ink671.xml"/><Relationship Id="rId28" Type="http://schemas.openxmlformats.org/officeDocument/2006/relationships/image" Target="../media/image569.png"/><Relationship Id="rId49" Type="http://schemas.openxmlformats.org/officeDocument/2006/relationships/customXml" Target="../ink/ink579.xml"/><Relationship Id="rId114" Type="http://schemas.openxmlformats.org/officeDocument/2006/relationships/image" Target="../media/image612.png"/><Relationship Id="rId60" Type="http://schemas.openxmlformats.org/officeDocument/2006/relationships/image" Target="../media/image585.png"/><Relationship Id="rId81" Type="http://schemas.openxmlformats.org/officeDocument/2006/relationships/customXml" Target="../ink/ink595.xml"/><Relationship Id="rId135" Type="http://schemas.openxmlformats.org/officeDocument/2006/relationships/customXml" Target="../ink/ink622.xml"/><Relationship Id="rId156" Type="http://schemas.openxmlformats.org/officeDocument/2006/relationships/image" Target="../media/image633.png"/><Relationship Id="rId177" Type="http://schemas.openxmlformats.org/officeDocument/2006/relationships/customXml" Target="../ink/ink643.xml"/><Relationship Id="rId198" Type="http://schemas.openxmlformats.org/officeDocument/2006/relationships/image" Target="../media/image654.png"/><Relationship Id="rId202" Type="http://schemas.openxmlformats.org/officeDocument/2006/relationships/image" Target="../media/image656.png"/><Relationship Id="rId223" Type="http://schemas.openxmlformats.org/officeDocument/2006/relationships/customXml" Target="../ink/ink666.xml"/><Relationship Id="rId244" Type="http://schemas.openxmlformats.org/officeDocument/2006/relationships/image" Target="../media/image677.png"/><Relationship Id="rId18" Type="http://schemas.openxmlformats.org/officeDocument/2006/relationships/image" Target="../media/image564.png"/><Relationship Id="rId39" Type="http://schemas.openxmlformats.org/officeDocument/2006/relationships/customXml" Target="../ink/ink574.xml"/><Relationship Id="rId50" Type="http://schemas.openxmlformats.org/officeDocument/2006/relationships/image" Target="../media/image580.png"/><Relationship Id="rId104" Type="http://schemas.openxmlformats.org/officeDocument/2006/relationships/image" Target="../media/image607.png"/><Relationship Id="rId125" Type="http://schemas.openxmlformats.org/officeDocument/2006/relationships/customXml" Target="../ink/ink617.xml"/><Relationship Id="rId146" Type="http://schemas.openxmlformats.org/officeDocument/2006/relationships/image" Target="../media/image628.png"/><Relationship Id="rId167" Type="http://schemas.openxmlformats.org/officeDocument/2006/relationships/customXml" Target="../ink/ink638.xml"/><Relationship Id="rId188" Type="http://schemas.openxmlformats.org/officeDocument/2006/relationships/image" Target="../media/image649.png"/><Relationship Id="rId71" Type="http://schemas.openxmlformats.org/officeDocument/2006/relationships/customXml" Target="../ink/ink590.xml"/><Relationship Id="rId92" Type="http://schemas.openxmlformats.org/officeDocument/2006/relationships/image" Target="../media/image601.png"/><Relationship Id="rId213" Type="http://schemas.openxmlformats.org/officeDocument/2006/relationships/customXml" Target="../ink/ink661.xml"/><Relationship Id="rId234" Type="http://schemas.openxmlformats.org/officeDocument/2006/relationships/image" Target="../media/image672.png"/><Relationship Id="rId2" Type="http://schemas.openxmlformats.org/officeDocument/2006/relationships/image" Target="../media/image557.png"/><Relationship Id="rId29" Type="http://schemas.openxmlformats.org/officeDocument/2006/relationships/customXml" Target="../ink/ink569.xml"/><Relationship Id="rId40" Type="http://schemas.openxmlformats.org/officeDocument/2006/relationships/image" Target="../media/image575.png"/><Relationship Id="rId115" Type="http://schemas.openxmlformats.org/officeDocument/2006/relationships/customXml" Target="../ink/ink612.xml"/><Relationship Id="rId136" Type="http://schemas.openxmlformats.org/officeDocument/2006/relationships/image" Target="../media/image623.png"/><Relationship Id="rId157" Type="http://schemas.openxmlformats.org/officeDocument/2006/relationships/customXml" Target="../ink/ink633.xml"/><Relationship Id="rId178" Type="http://schemas.openxmlformats.org/officeDocument/2006/relationships/image" Target="../media/image644.png"/><Relationship Id="rId61" Type="http://schemas.openxmlformats.org/officeDocument/2006/relationships/customXml" Target="../ink/ink585.xml"/><Relationship Id="rId82" Type="http://schemas.openxmlformats.org/officeDocument/2006/relationships/image" Target="../media/image596.png"/><Relationship Id="rId199" Type="http://schemas.openxmlformats.org/officeDocument/2006/relationships/customXml" Target="../ink/ink654.xml"/><Relationship Id="rId203" Type="http://schemas.openxmlformats.org/officeDocument/2006/relationships/customXml" Target="../ink/ink656.xml"/><Relationship Id="rId19" Type="http://schemas.openxmlformats.org/officeDocument/2006/relationships/customXml" Target="../ink/ink564.xml"/><Relationship Id="rId224" Type="http://schemas.openxmlformats.org/officeDocument/2006/relationships/image" Target="../media/image667.png"/><Relationship Id="rId245" Type="http://schemas.openxmlformats.org/officeDocument/2006/relationships/customXml" Target="../ink/ink677.xml"/><Relationship Id="rId30" Type="http://schemas.openxmlformats.org/officeDocument/2006/relationships/image" Target="../media/image570.png"/><Relationship Id="rId105" Type="http://schemas.openxmlformats.org/officeDocument/2006/relationships/customXml" Target="../ink/ink607.xml"/><Relationship Id="rId126" Type="http://schemas.openxmlformats.org/officeDocument/2006/relationships/image" Target="../media/image618.png"/><Relationship Id="rId147" Type="http://schemas.openxmlformats.org/officeDocument/2006/relationships/customXml" Target="../ink/ink628.xml"/><Relationship Id="rId168" Type="http://schemas.openxmlformats.org/officeDocument/2006/relationships/image" Target="../media/image639.png"/><Relationship Id="rId51" Type="http://schemas.openxmlformats.org/officeDocument/2006/relationships/customXml" Target="../ink/ink580.xml"/><Relationship Id="rId72" Type="http://schemas.openxmlformats.org/officeDocument/2006/relationships/image" Target="../media/image591.png"/><Relationship Id="rId93" Type="http://schemas.openxmlformats.org/officeDocument/2006/relationships/customXml" Target="../ink/ink601.xml"/><Relationship Id="rId189" Type="http://schemas.openxmlformats.org/officeDocument/2006/relationships/customXml" Target="../ink/ink649.xml"/><Relationship Id="rId3" Type="http://schemas.openxmlformats.org/officeDocument/2006/relationships/customXml" Target="../ink/ink556.xml"/><Relationship Id="rId214" Type="http://schemas.openxmlformats.org/officeDocument/2006/relationships/image" Target="../media/image662.png"/><Relationship Id="rId235" Type="http://schemas.openxmlformats.org/officeDocument/2006/relationships/customXml" Target="../ink/ink672.xml"/><Relationship Id="rId116" Type="http://schemas.openxmlformats.org/officeDocument/2006/relationships/image" Target="../media/image613.png"/><Relationship Id="rId137" Type="http://schemas.openxmlformats.org/officeDocument/2006/relationships/customXml" Target="../ink/ink623.xml"/><Relationship Id="rId158" Type="http://schemas.openxmlformats.org/officeDocument/2006/relationships/image" Target="../media/image634.png"/><Relationship Id="rId20" Type="http://schemas.openxmlformats.org/officeDocument/2006/relationships/image" Target="../media/image565.png"/><Relationship Id="rId41" Type="http://schemas.openxmlformats.org/officeDocument/2006/relationships/customXml" Target="../ink/ink575.xml"/><Relationship Id="rId62" Type="http://schemas.openxmlformats.org/officeDocument/2006/relationships/image" Target="../media/image586.png"/><Relationship Id="rId83" Type="http://schemas.openxmlformats.org/officeDocument/2006/relationships/customXml" Target="../ink/ink596.xml"/><Relationship Id="rId179" Type="http://schemas.openxmlformats.org/officeDocument/2006/relationships/customXml" Target="../ink/ink644.xml"/><Relationship Id="rId190" Type="http://schemas.openxmlformats.org/officeDocument/2006/relationships/image" Target="../media/image650.png"/><Relationship Id="rId204" Type="http://schemas.openxmlformats.org/officeDocument/2006/relationships/image" Target="../media/image657.png"/><Relationship Id="rId225" Type="http://schemas.openxmlformats.org/officeDocument/2006/relationships/customXml" Target="../ink/ink667.xml"/><Relationship Id="rId246" Type="http://schemas.openxmlformats.org/officeDocument/2006/relationships/image" Target="../media/image678.png"/><Relationship Id="rId106" Type="http://schemas.openxmlformats.org/officeDocument/2006/relationships/image" Target="../media/image608.png"/><Relationship Id="rId127" Type="http://schemas.openxmlformats.org/officeDocument/2006/relationships/customXml" Target="../ink/ink618.xml"/></Relationships>
</file>

<file path=ppt/slides/_rels/slide8.xml.rels><?xml version="1.0" encoding="UTF-8" standalone="yes"?>
<Relationships xmlns="http://schemas.openxmlformats.org/package/2006/relationships"><Relationship Id="rId8" Type="http://schemas.openxmlformats.org/officeDocument/2006/relationships/customXml" Target="../ink/ink681.xml"/><Relationship Id="rId3" Type="http://schemas.openxmlformats.org/officeDocument/2006/relationships/image" Target="../media/image17100.png"/><Relationship Id="rId7" Type="http://schemas.openxmlformats.org/officeDocument/2006/relationships/image" Target="../media/image680.png"/><Relationship Id="rId2" Type="http://schemas.openxmlformats.org/officeDocument/2006/relationships/customXml" Target="../ink/ink678.xml"/><Relationship Id="rId1" Type="http://schemas.openxmlformats.org/officeDocument/2006/relationships/slideLayout" Target="../slideLayouts/slideLayout13.xml"/><Relationship Id="rId6" Type="http://schemas.openxmlformats.org/officeDocument/2006/relationships/customXml" Target="../ink/ink680.xml"/><Relationship Id="rId11" Type="http://schemas.openxmlformats.org/officeDocument/2006/relationships/image" Target="../media/image682.png"/><Relationship Id="rId5" Type="http://schemas.openxmlformats.org/officeDocument/2006/relationships/image" Target="../media/image679.png"/><Relationship Id="rId10" Type="http://schemas.openxmlformats.org/officeDocument/2006/relationships/customXml" Target="../ink/ink682.xml"/><Relationship Id="rId4" Type="http://schemas.openxmlformats.org/officeDocument/2006/relationships/customXml" Target="../ink/ink679.xml"/><Relationship Id="rId9" Type="http://schemas.openxmlformats.org/officeDocument/2006/relationships/image" Target="../media/image681.png"/></Relationships>
</file>

<file path=ppt/slides/_rels/slide9.xml.rels><?xml version="1.0" encoding="UTF-8" standalone="yes"?>
<Relationships xmlns="http://schemas.openxmlformats.org/package/2006/relationships"><Relationship Id="rId3" Type="http://schemas.openxmlformats.org/officeDocument/2006/relationships/image" Target="../media/image18100.png"/><Relationship Id="rId2" Type="http://schemas.openxmlformats.org/officeDocument/2006/relationships/customXml" Target="../ink/ink683.xml"/><Relationship Id="rId1" Type="http://schemas.openxmlformats.org/officeDocument/2006/relationships/slideLayout" Target="../slideLayouts/slideLayout13.xml"/><Relationship Id="rId5" Type="http://schemas.openxmlformats.org/officeDocument/2006/relationships/image" Target="../media/image19100.png"/><Relationship Id="rId4" Type="http://schemas.openxmlformats.org/officeDocument/2006/relationships/customXml" Target="../ink/ink6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19A5-E545-4B27-AD31-EF33EFBF689F}"/>
              </a:ext>
            </a:extLst>
          </p:cNvPr>
          <p:cNvSpPr>
            <a:spLocks noGrp="1"/>
          </p:cNvSpPr>
          <p:nvPr>
            <p:ph type="title"/>
          </p:nvPr>
        </p:nvSpPr>
        <p:spPr>
          <a:xfrm>
            <a:off x="508001" y="771550"/>
            <a:ext cx="6447501" cy="676250"/>
          </a:xfrm>
        </p:spPr>
        <p:txBody>
          <a:bodyPr>
            <a:normAutofit fontScale="90000"/>
          </a:bodyPr>
          <a:lstStyle/>
          <a:p>
            <a:pPr algn="ctr"/>
            <a:r>
              <a:rPr lang="en-US" sz="2800" b="1" i="0" dirty="0">
                <a:solidFill>
                  <a:srgbClr val="222222"/>
                </a:solidFill>
                <a:effectLst/>
                <a:latin typeface="Times New Roman" panose="02020603050405020304" pitchFamily="18" charset="0"/>
                <a:cs typeface="Times New Roman" panose="02020603050405020304" pitchFamily="18" charset="0"/>
              </a:rPr>
              <a:t>R Square / Coefficient of Determination/ </a:t>
            </a:r>
            <a:r>
              <a:rPr lang="en-US" sz="2800" b="1" dirty="0">
                <a:solidFill>
                  <a:srgbClr val="222222"/>
                </a:solidFill>
                <a:latin typeface="Times New Roman" panose="02020603050405020304" pitchFamily="18" charset="0"/>
                <a:cs typeface="Times New Roman" panose="02020603050405020304" pitchFamily="18" charset="0"/>
              </a:rPr>
              <a:t>Goodness of fit</a:t>
            </a:r>
            <a:br>
              <a:rPr lang="en-US" sz="2800" b="1" i="0" dirty="0">
                <a:solidFill>
                  <a:srgbClr val="222222"/>
                </a:solidFill>
                <a:effectLst/>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923B12D-A8DD-4469-AE69-6D325110606B}"/>
              </a:ext>
            </a:extLst>
          </p:cNvPr>
          <p:cNvSpPr>
            <a:spLocks noGrp="1"/>
          </p:cNvSpPr>
          <p:nvPr>
            <p:ph idx="1"/>
          </p:nvPr>
        </p:nvSpPr>
        <p:spPr>
          <a:xfrm>
            <a:off x="508001" y="1851670"/>
            <a:ext cx="6447501" cy="2679352"/>
          </a:xfrm>
        </p:spPr>
        <p:txBody>
          <a:bodyPr/>
          <a:lstStyle/>
          <a:p>
            <a:pPr marL="0" indent="0" algn="just">
              <a:buNone/>
            </a:pPr>
            <a:r>
              <a:rPr lang="en-US" sz="1400" b="0" i="0" dirty="0">
                <a:solidFill>
                  <a:srgbClr val="222222"/>
                </a:solidFill>
                <a:effectLst/>
                <a:latin typeface="Times New Roman" panose="02020603050405020304" pitchFamily="18" charset="0"/>
                <a:cs typeface="Times New Roman" panose="02020603050405020304" pitchFamily="18" charset="0"/>
              </a:rPr>
              <a:t>It estimates the ratio of the variance of the dependent element described by the target element. It’s used for finding the accuracy of the model. It depicts the closeness of the data points to the trend line made by the model. This helps to make a link between the independent element and the target element. R square is from zero to one. The nearer R square is to one, the more accurate the model.</a:t>
            </a:r>
            <a:endParaRPr lang="en-IN" sz="1800" dirty="0"/>
          </a:p>
          <a:p>
            <a:endParaRPr lang="en-IN" dirty="0"/>
          </a:p>
        </p:txBody>
      </p:sp>
      <p:pic>
        <p:nvPicPr>
          <p:cNvPr id="5" name="Picture 4" descr="Text&#10;&#10;Description automatically generated with medium confidence">
            <a:extLst>
              <a:ext uri="{FF2B5EF4-FFF2-40B4-BE49-F238E27FC236}">
                <a16:creationId xmlns:a16="http://schemas.microsoft.com/office/drawing/2014/main" id="{A6B6AB84-7735-4848-A28A-9081B6DBEA89}"/>
              </a:ext>
            </a:extLst>
          </p:cNvPr>
          <p:cNvPicPr>
            <a:picLocks noChangeAspect="1"/>
          </p:cNvPicPr>
          <p:nvPr/>
        </p:nvPicPr>
        <p:blipFill>
          <a:blip r:embed="rId2"/>
          <a:stretch>
            <a:fillRect/>
          </a:stretch>
        </p:blipFill>
        <p:spPr>
          <a:xfrm>
            <a:off x="2188498" y="3221065"/>
            <a:ext cx="4093254" cy="72233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8870A150-B4A7-49DB-A848-018CDA2853C4}"/>
              </a:ext>
            </a:extLst>
          </p:cNvPr>
          <p:cNvPicPr>
            <a:picLocks noChangeAspect="1"/>
          </p:cNvPicPr>
          <p:nvPr/>
        </p:nvPicPr>
        <p:blipFill>
          <a:blip r:embed="rId3"/>
          <a:stretch>
            <a:fillRect/>
          </a:stretch>
        </p:blipFill>
        <p:spPr>
          <a:xfrm>
            <a:off x="2915816" y="3880838"/>
            <a:ext cx="1819275" cy="74295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23F1180-46E7-424A-A1D7-AC7B1828EC2A}"/>
                  </a:ext>
                </a:extLst>
              </p14:cNvPr>
              <p14:cNvContentPartPr/>
              <p14:nvPr/>
            </p14:nvContentPartPr>
            <p14:xfrm>
              <a:off x="7926102" y="1576333"/>
              <a:ext cx="10080" cy="31320"/>
            </p14:xfrm>
          </p:contentPart>
        </mc:Choice>
        <mc:Fallback>
          <p:pic>
            <p:nvPicPr>
              <p:cNvPr id="4" name="Ink 3">
                <a:extLst>
                  <a:ext uri="{FF2B5EF4-FFF2-40B4-BE49-F238E27FC236}">
                    <a16:creationId xmlns:a16="http://schemas.microsoft.com/office/drawing/2014/main" id="{523F1180-46E7-424A-A1D7-AC7B1828EC2A}"/>
                  </a:ext>
                </a:extLst>
              </p:cNvPr>
              <p:cNvPicPr/>
              <p:nvPr/>
            </p:nvPicPr>
            <p:blipFill>
              <a:blip r:embed="rId5"/>
              <a:stretch>
                <a:fillRect/>
              </a:stretch>
            </p:blipFill>
            <p:spPr>
              <a:xfrm>
                <a:off x="7917462" y="1567333"/>
                <a:ext cx="277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9" name="Ink 48">
                <a:extLst>
                  <a:ext uri="{FF2B5EF4-FFF2-40B4-BE49-F238E27FC236}">
                    <a16:creationId xmlns:a16="http://schemas.microsoft.com/office/drawing/2014/main" id="{27B2D7CC-DC69-44E1-B9B1-07DF339E7D7E}"/>
                  </a:ext>
                </a:extLst>
              </p14:cNvPr>
              <p14:cNvContentPartPr/>
              <p14:nvPr/>
            </p14:nvContentPartPr>
            <p14:xfrm>
              <a:off x="4377222" y="3126853"/>
              <a:ext cx="262080" cy="168120"/>
            </p14:xfrm>
          </p:contentPart>
        </mc:Choice>
        <mc:Fallback>
          <p:pic>
            <p:nvPicPr>
              <p:cNvPr id="49" name="Ink 48">
                <a:extLst>
                  <a:ext uri="{FF2B5EF4-FFF2-40B4-BE49-F238E27FC236}">
                    <a16:creationId xmlns:a16="http://schemas.microsoft.com/office/drawing/2014/main" id="{27B2D7CC-DC69-44E1-B9B1-07DF339E7D7E}"/>
                  </a:ext>
                </a:extLst>
              </p:cNvPr>
              <p:cNvPicPr/>
              <p:nvPr/>
            </p:nvPicPr>
            <p:blipFill>
              <a:blip r:embed="rId7"/>
              <a:stretch>
                <a:fillRect/>
              </a:stretch>
            </p:blipFill>
            <p:spPr>
              <a:xfrm>
                <a:off x="4368582" y="3118213"/>
                <a:ext cx="2797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0" name="Ink 49">
                <a:extLst>
                  <a:ext uri="{FF2B5EF4-FFF2-40B4-BE49-F238E27FC236}">
                    <a16:creationId xmlns:a16="http://schemas.microsoft.com/office/drawing/2014/main" id="{538B952F-1BB6-45DE-9375-CCE23CA8EBD0}"/>
                  </a:ext>
                </a:extLst>
              </p14:cNvPr>
              <p14:cNvContentPartPr/>
              <p14:nvPr/>
            </p14:nvContentPartPr>
            <p14:xfrm>
              <a:off x="5366862" y="3066733"/>
              <a:ext cx="342000" cy="188280"/>
            </p14:xfrm>
          </p:contentPart>
        </mc:Choice>
        <mc:Fallback>
          <p:pic>
            <p:nvPicPr>
              <p:cNvPr id="50" name="Ink 49">
                <a:extLst>
                  <a:ext uri="{FF2B5EF4-FFF2-40B4-BE49-F238E27FC236}">
                    <a16:creationId xmlns:a16="http://schemas.microsoft.com/office/drawing/2014/main" id="{538B952F-1BB6-45DE-9375-CCE23CA8EBD0}"/>
                  </a:ext>
                </a:extLst>
              </p:cNvPr>
              <p:cNvPicPr/>
              <p:nvPr/>
            </p:nvPicPr>
            <p:blipFill>
              <a:blip r:embed="rId9"/>
              <a:stretch>
                <a:fillRect/>
              </a:stretch>
            </p:blipFill>
            <p:spPr>
              <a:xfrm>
                <a:off x="5357862" y="3057733"/>
                <a:ext cx="359640" cy="205920"/>
              </a:xfrm>
              <a:prstGeom prst="rect">
                <a:avLst/>
              </a:prstGeom>
            </p:spPr>
          </p:pic>
        </mc:Fallback>
      </mc:AlternateContent>
      <p:grpSp>
        <p:nvGrpSpPr>
          <p:cNvPr id="69" name="Group 68">
            <a:extLst>
              <a:ext uri="{FF2B5EF4-FFF2-40B4-BE49-F238E27FC236}">
                <a16:creationId xmlns:a16="http://schemas.microsoft.com/office/drawing/2014/main" id="{0C80B073-247C-4F5E-B0E3-A7C4F18ECB55}"/>
              </a:ext>
            </a:extLst>
          </p:cNvPr>
          <p:cNvGrpSpPr/>
          <p:nvPr/>
        </p:nvGrpSpPr>
        <p:grpSpPr>
          <a:xfrm>
            <a:off x="89622" y="2770813"/>
            <a:ext cx="2643480" cy="2361240"/>
            <a:chOff x="89622" y="2770813"/>
            <a:chExt cx="2643480" cy="2361240"/>
          </a:xfrm>
        </p:grpSpPr>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E2A37383-68C6-4A73-A16B-9C6EA08736FA}"/>
                    </a:ext>
                  </a:extLst>
                </p14:cNvPr>
                <p14:cNvContentPartPr/>
                <p14:nvPr/>
              </p14:nvContentPartPr>
              <p14:xfrm>
                <a:off x="602262" y="3540493"/>
                <a:ext cx="295920" cy="931320"/>
              </p14:xfrm>
            </p:contentPart>
          </mc:Choice>
          <mc:Fallback>
            <p:pic>
              <p:nvPicPr>
                <p:cNvPr id="7" name="Ink 6">
                  <a:extLst>
                    <a:ext uri="{FF2B5EF4-FFF2-40B4-BE49-F238E27FC236}">
                      <a16:creationId xmlns:a16="http://schemas.microsoft.com/office/drawing/2014/main" id="{E2A37383-68C6-4A73-A16B-9C6EA08736FA}"/>
                    </a:ext>
                  </a:extLst>
                </p:cNvPr>
                <p:cNvPicPr/>
                <p:nvPr/>
              </p:nvPicPr>
              <p:blipFill>
                <a:blip r:embed="rId11"/>
                <a:stretch>
                  <a:fillRect/>
                </a:stretch>
              </p:blipFill>
              <p:spPr>
                <a:xfrm>
                  <a:off x="593622" y="3531493"/>
                  <a:ext cx="313560" cy="948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978EA19D-A717-46C9-BC58-A0F6A9D0AE0D}"/>
                    </a:ext>
                  </a:extLst>
                </p14:cNvPr>
                <p14:cNvContentPartPr/>
                <p14:nvPr/>
              </p14:nvContentPartPr>
              <p14:xfrm>
                <a:off x="227502" y="3418093"/>
                <a:ext cx="1113480" cy="512280"/>
              </p14:xfrm>
            </p:contentPart>
          </mc:Choice>
          <mc:Fallback>
            <p:pic>
              <p:nvPicPr>
                <p:cNvPr id="8" name="Ink 7">
                  <a:extLst>
                    <a:ext uri="{FF2B5EF4-FFF2-40B4-BE49-F238E27FC236}">
                      <a16:creationId xmlns:a16="http://schemas.microsoft.com/office/drawing/2014/main" id="{978EA19D-A717-46C9-BC58-A0F6A9D0AE0D}"/>
                    </a:ext>
                  </a:extLst>
                </p:cNvPr>
                <p:cNvPicPr/>
                <p:nvPr/>
              </p:nvPicPr>
              <p:blipFill>
                <a:blip r:embed="rId13"/>
                <a:stretch>
                  <a:fillRect/>
                </a:stretch>
              </p:blipFill>
              <p:spPr>
                <a:xfrm>
                  <a:off x="218862" y="3409453"/>
                  <a:ext cx="113112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2212333A-87C1-4779-A24A-800D7859059F}"/>
                    </a:ext>
                  </a:extLst>
                </p14:cNvPr>
                <p14:cNvContentPartPr/>
                <p14:nvPr/>
              </p14:nvContentPartPr>
              <p14:xfrm>
                <a:off x="144702" y="3656413"/>
                <a:ext cx="226080" cy="89280"/>
              </p14:xfrm>
            </p:contentPart>
          </mc:Choice>
          <mc:Fallback>
            <p:pic>
              <p:nvPicPr>
                <p:cNvPr id="9" name="Ink 8">
                  <a:extLst>
                    <a:ext uri="{FF2B5EF4-FFF2-40B4-BE49-F238E27FC236}">
                      <a16:creationId xmlns:a16="http://schemas.microsoft.com/office/drawing/2014/main" id="{2212333A-87C1-4779-A24A-800D7859059F}"/>
                    </a:ext>
                  </a:extLst>
                </p:cNvPr>
                <p:cNvPicPr/>
                <p:nvPr/>
              </p:nvPicPr>
              <p:blipFill>
                <a:blip r:embed="rId15"/>
                <a:stretch>
                  <a:fillRect/>
                </a:stretch>
              </p:blipFill>
              <p:spPr>
                <a:xfrm>
                  <a:off x="136062" y="3647413"/>
                  <a:ext cx="2437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D2F11890-7462-4BA6-97FF-E6D3E30BE6C0}"/>
                    </a:ext>
                  </a:extLst>
                </p14:cNvPr>
                <p14:cNvContentPartPr/>
                <p14:nvPr/>
              </p14:nvContentPartPr>
              <p14:xfrm>
                <a:off x="246222" y="3603853"/>
                <a:ext cx="46800" cy="291960"/>
              </p14:xfrm>
            </p:contentPart>
          </mc:Choice>
          <mc:Fallback>
            <p:pic>
              <p:nvPicPr>
                <p:cNvPr id="10" name="Ink 9">
                  <a:extLst>
                    <a:ext uri="{FF2B5EF4-FFF2-40B4-BE49-F238E27FC236}">
                      <a16:creationId xmlns:a16="http://schemas.microsoft.com/office/drawing/2014/main" id="{D2F11890-7462-4BA6-97FF-E6D3E30BE6C0}"/>
                    </a:ext>
                  </a:extLst>
                </p:cNvPr>
                <p:cNvPicPr/>
                <p:nvPr/>
              </p:nvPicPr>
              <p:blipFill>
                <a:blip r:embed="rId17"/>
                <a:stretch>
                  <a:fillRect/>
                </a:stretch>
              </p:blipFill>
              <p:spPr>
                <a:xfrm>
                  <a:off x="237222" y="3594853"/>
                  <a:ext cx="6444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32247FB2-C0CD-44F7-93EF-6D9C4BC20127}"/>
                    </a:ext>
                  </a:extLst>
                </p14:cNvPr>
                <p14:cNvContentPartPr/>
                <p14:nvPr/>
              </p14:nvContentPartPr>
              <p14:xfrm>
                <a:off x="673182" y="3307213"/>
                <a:ext cx="190800" cy="284760"/>
              </p14:xfrm>
            </p:contentPart>
          </mc:Choice>
          <mc:Fallback>
            <p:pic>
              <p:nvPicPr>
                <p:cNvPr id="11" name="Ink 10">
                  <a:extLst>
                    <a:ext uri="{FF2B5EF4-FFF2-40B4-BE49-F238E27FC236}">
                      <a16:creationId xmlns:a16="http://schemas.microsoft.com/office/drawing/2014/main" id="{32247FB2-C0CD-44F7-93EF-6D9C4BC20127}"/>
                    </a:ext>
                  </a:extLst>
                </p:cNvPr>
                <p:cNvPicPr/>
                <p:nvPr/>
              </p:nvPicPr>
              <p:blipFill>
                <a:blip r:embed="rId19"/>
                <a:stretch>
                  <a:fillRect/>
                </a:stretch>
              </p:blipFill>
              <p:spPr>
                <a:xfrm>
                  <a:off x="664182" y="3298213"/>
                  <a:ext cx="20844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C75A7FD8-34B2-446A-AFC1-FEC18EAF25B9}"/>
                    </a:ext>
                  </a:extLst>
                </p14:cNvPr>
                <p14:cNvContentPartPr/>
                <p14:nvPr/>
              </p14:nvContentPartPr>
              <p14:xfrm>
                <a:off x="104022" y="3186973"/>
                <a:ext cx="131040" cy="279360"/>
              </p14:xfrm>
            </p:contentPart>
          </mc:Choice>
          <mc:Fallback>
            <p:pic>
              <p:nvPicPr>
                <p:cNvPr id="13" name="Ink 12">
                  <a:extLst>
                    <a:ext uri="{FF2B5EF4-FFF2-40B4-BE49-F238E27FC236}">
                      <a16:creationId xmlns:a16="http://schemas.microsoft.com/office/drawing/2014/main" id="{C75A7FD8-34B2-446A-AFC1-FEC18EAF25B9}"/>
                    </a:ext>
                  </a:extLst>
                </p:cNvPr>
                <p:cNvPicPr/>
                <p:nvPr/>
              </p:nvPicPr>
              <p:blipFill>
                <a:blip r:embed="rId21"/>
                <a:stretch>
                  <a:fillRect/>
                </a:stretch>
              </p:blipFill>
              <p:spPr>
                <a:xfrm>
                  <a:off x="95022" y="3178333"/>
                  <a:ext cx="1486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00F851D1-5725-4CCF-982B-1BB7FE6AB540}"/>
                    </a:ext>
                  </a:extLst>
                </p14:cNvPr>
                <p14:cNvContentPartPr/>
                <p14:nvPr/>
              </p14:nvContentPartPr>
              <p14:xfrm>
                <a:off x="244782" y="3316573"/>
                <a:ext cx="41760" cy="110160"/>
              </p14:xfrm>
            </p:contentPart>
          </mc:Choice>
          <mc:Fallback>
            <p:pic>
              <p:nvPicPr>
                <p:cNvPr id="14" name="Ink 13">
                  <a:extLst>
                    <a:ext uri="{FF2B5EF4-FFF2-40B4-BE49-F238E27FC236}">
                      <a16:creationId xmlns:a16="http://schemas.microsoft.com/office/drawing/2014/main" id="{00F851D1-5725-4CCF-982B-1BB7FE6AB540}"/>
                    </a:ext>
                  </a:extLst>
                </p:cNvPr>
                <p:cNvPicPr/>
                <p:nvPr/>
              </p:nvPicPr>
              <p:blipFill>
                <a:blip r:embed="rId23"/>
                <a:stretch>
                  <a:fillRect/>
                </a:stretch>
              </p:blipFill>
              <p:spPr>
                <a:xfrm>
                  <a:off x="235782" y="3307933"/>
                  <a:ext cx="594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056C4835-C450-4E1C-856E-9A6D3503D9F0}"/>
                    </a:ext>
                  </a:extLst>
                </p14:cNvPr>
                <p14:cNvContentPartPr/>
                <p14:nvPr/>
              </p14:nvContentPartPr>
              <p14:xfrm>
                <a:off x="189702" y="3218293"/>
                <a:ext cx="42480" cy="46440"/>
              </p14:xfrm>
            </p:contentPart>
          </mc:Choice>
          <mc:Fallback>
            <p:pic>
              <p:nvPicPr>
                <p:cNvPr id="15" name="Ink 14">
                  <a:extLst>
                    <a:ext uri="{FF2B5EF4-FFF2-40B4-BE49-F238E27FC236}">
                      <a16:creationId xmlns:a16="http://schemas.microsoft.com/office/drawing/2014/main" id="{056C4835-C450-4E1C-856E-9A6D3503D9F0}"/>
                    </a:ext>
                  </a:extLst>
                </p:cNvPr>
                <p:cNvPicPr/>
                <p:nvPr/>
              </p:nvPicPr>
              <p:blipFill>
                <a:blip r:embed="rId25"/>
                <a:stretch>
                  <a:fillRect/>
                </a:stretch>
              </p:blipFill>
              <p:spPr>
                <a:xfrm>
                  <a:off x="181062" y="3209293"/>
                  <a:ext cx="601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6149AD3C-5A74-48EC-A226-36DDE31A8E96}"/>
                    </a:ext>
                  </a:extLst>
                </p14:cNvPr>
                <p14:cNvContentPartPr/>
                <p14:nvPr/>
              </p14:nvContentPartPr>
              <p14:xfrm>
                <a:off x="210582" y="3180493"/>
                <a:ext cx="243000" cy="160200"/>
              </p14:xfrm>
            </p:contentPart>
          </mc:Choice>
          <mc:Fallback>
            <p:pic>
              <p:nvPicPr>
                <p:cNvPr id="16" name="Ink 15">
                  <a:extLst>
                    <a:ext uri="{FF2B5EF4-FFF2-40B4-BE49-F238E27FC236}">
                      <a16:creationId xmlns:a16="http://schemas.microsoft.com/office/drawing/2014/main" id="{6149AD3C-5A74-48EC-A226-36DDE31A8E96}"/>
                    </a:ext>
                  </a:extLst>
                </p:cNvPr>
                <p:cNvPicPr/>
                <p:nvPr/>
              </p:nvPicPr>
              <p:blipFill>
                <a:blip r:embed="rId27"/>
                <a:stretch>
                  <a:fillRect/>
                </a:stretch>
              </p:blipFill>
              <p:spPr>
                <a:xfrm>
                  <a:off x="201582" y="3171493"/>
                  <a:ext cx="2606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EA119330-B5E9-489E-B8B5-BC72F7F260A9}"/>
                    </a:ext>
                  </a:extLst>
                </p14:cNvPr>
                <p14:cNvContentPartPr/>
                <p14:nvPr/>
              </p14:nvContentPartPr>
              <p14:xfrm>
                <a:off x="492822" y="3143773"/>
                <a:ext cx="119880" cy="118440"/>
              </p14:xfrm>
            </p:contentPart>
          </mc:Choice>
          <mc:Fallback>
            <p:pic>
              <p:nvPicPr>
                <p:cNvPr id="17" name="Ink 16">
                  <a:extLst>
                    <a:ext uri="{FF2B5EF4-FFF2-40B4-BE49-F238E27FC236}">
                      <a16:creationId xmlns:a16="http://schemas.microsoft.com/office/drawing/2014/main" id="{EA119330-B5E9-489E-B8B5-BC72F7F260A9}"/>
                    </a:ext>
                  </a:extLst>
                </p:cNvPr>
                <p:cNvPicPr/>
                <p:nvPr/>
              </p:nvPicPr>
              <p:blipFill>
                <a:blip r:embed="rId29"/>
                <a:stretch>
                  <a:fillRect/>
                </a:stretch>
              </p:blipFill>
              <p:spPr>
                <a:xfrm>
                  <a:off x="483822" y="3135133"/>
                  <a:ext cx="1375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5A2B0F65-7B98-4228-9B50-22B3EF752C39}"/>
                    </a:ext>
                  </a:extLst>
                </p14:cNvPr>
                <p14:cNvContentPartPr/>
                <p14:nvPr/>
              </p14:nvContentPartPr>
              <p14:xfrm>
                <a:off x="89622" y="2932093"/>
                <a:ext cx="46800" cy="167040"/>
              </p14:xfrm>
            </p:contentPart>
          </mc:Choice>
          <mc:Fallback>
            <p:pic>
              <p:nvPicPr>
                <p:cNvPr id="19" name="Ink 18">
                  <a:extLst>
                    <a:ext uri="{FF2B5EF4-FFF2-40B4-BE49-F238E27FC236}">
                      <a16:creationId xmlns:a16="http://schemas.microsoft.com/office/drawing/2014/main" id="{5A2B0F65-7B98-4228-9B50-22B3EF752C39}"/>
                    </a:ext>
                  </a:extLst>
                </p:cNvPr>
                <p:cNvPicPr/>
                <p:nvPr/>
              </p:nvPicPr>
              <p:blipFill>
                <a:blip r:embed="rId31"/>
                <a:stretch>
                  <a:fillRect/>
                </a:stretch>
              </p:blipFill>
              <p:spPr>
                <a:xfrm>
                  <a:off x="80982" y="2923453"/>
                  <a:ext cx="644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22856842-5493-468A-B218-379C590EA906}"/>
                    </a:ext>
                  </a:extLst>
                </p14:cNvPr>
                <p14:cNvContentPartPr/>
                <p14:nvPr/>
              </p14:nvContentPartPr>
              <p14:xfrm>
                <a:off x="143262" y="2903293"/>
                <a:ext cx="83160" cy="156240"/>
              </p14:xfrm>
            </p:contentPart>
          </mc:Choice>
          <mc:Fallback>
            <p:pic>
              <p:nvPicPr>
                <p:cNvPr id="20" name="Ink 19">
                  <a:extLst>
                    <a:ext uri="{FF2B5EF4-FFF2-40B4-BE49-F238E27FC236}">
                      <a16:creationId xmlns:a16="http://schemas.microsoft.com/office/drawing/2014/main" id="{22856842-5493-468A-B218-379C590EA906}"/>
                    </a:ext>
                  </a:extLst>
                </p:cNvPr>
                <p:cNvPicPr/>
                <p:nvPr/>
              </p:nvPicPr>
              <p:blipFill>
                <a:blip r:embed="rId33"/>
                <a:stretch>
                  <a:fillRect/>
                </a:stretch>
              </p:blipFill>
              <p:spPr>
                <a:xfrm>
                  <a:off x="134622" y="2894653"/>
                  <a:ext cx="1008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E734E0D7-925F-41FC-AC03-C36ED02333AF}"/>
                    </a:ext>
                  </a:extLst>
                </p14:cNvPr>
                <p14:cNvContentPartPr/>
                <p14:nvPr/>
              </p14:nvContentPartPr>
              <p14:xfrm>
                <a:off x="267462" y="2925613"/>
                <a:ext cx="11160" cy="4680"/>
              </p14:xfrm>
            </p:contentPart>
          </mc:Choice>
          <mc:Fallback>
            <p:pic>
              <p:nvPicPr>
                <p:cNvPr id="21" name="Ink 20">
                  <a:extLst>
                    <a:ext uri="{FF2B5EF4-FFF2-40B4-BE49-F238E27FC236}">
                      <a16:creationId xmlns:a16="http://schemas.microsoft.com/office/drawing/2014/main" id="{E734E0D7-925F-41FC-AC03-C36ED02333AF}"/>
                    </a:ext>
                  </a:extLst>
                </p:cNvPr>
                <p:cNvPicPr/>
                <p:nvPr/>
              </p:nvPicPr>
              <p:blipFill>
                <a:blip r:embed="rId35"/>
                <a:stretch>
                  <a:fillRect/>
                </a:stretch>
              </p:blipFill>
              <p:spPr>
                <a:xfrm>
                  <a:off x="258822" y="2916613"/>
                  <a:ext cx="288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2908D0BB-6D81-4EEC-A19E-97DE8FA7A535}"/>
                    </a:ext>
                  </a:extLst>
                </p14:cNvPr>
                <p14:cNvContentPartPr/>
                <p14:nvPr/>
              </p14:nvContentPartPr>
              <p14:xfrm>
                <a:off x="268902" y="2770813"/>
                <a:ext cx="113760" cy="273960"/>
              </p14:xfrm>
            </p:contentPart>
          </mc:Choice>
          <mc:Fallback>
            <p:pic>
              <p:nvPicPr>
                <p:cNvPr id="22" name="Ink 21">
                  <a:extLst>
                    <a:ext uri="{FF2B5EF4-FFF2-40B4-BE49-F238E27FC236}">
                      <a16:creationId xmlns:a16="http://schemas.microsoft.com/office/drawing/2014/main" id="{2908D0BB-6D81-4EEC-A19E-97DE8FA7A535}"/>
                    </a:ext>
                  </a:extLst>
                </p:cNvPr>
                <p:cNvPicPr/>
                <p:nvPr/>
              </p:nvPicPr>
              <p:blipFill>
                <a:blip r:embed="rId37"/>
                <a:stretch>
                  <a:fillRect/>
                </a:stretch>
              </p:blipFill>
              <p:spPr>
                <a:xfrm>
                  <a:off x="260262" y="2761813"/>
                  <a:ext cx="13140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4E8E55BF-4A4D-41E9-8595-E61FAEDF5090}"/>
                    </a:ext>
                  </a:extLst>
                </p14:cNvPr>
                <p14:cNvContentPartPr/>
                <p14:nvPr/>
              </p14:nvContentPartPr>
              <p14:xfrm>
                <a:off x="261702" y="4020733"/>
                <a:ext cx="62640" cy="144000"/>
              </p14:xfrm>
            </p:contentPart>
          </mc:Choice>
          <mc:Fallback>
            <p:pic>
              <p:nvPicPr>
                <p:cNvPr id="24" name="Ink 23">
                  <a:extLst>
                    <a:ext uri="{FF2B5EF4-FFF2-40B4-BE49-F238E27FC236}">
                      <a16:creationId xmlns:a16="http://schemas.microsoft.com/office/drawing/2014/main" id="{4E8E55BF-4A4D-41E9-8595-E61FAEDF5090}"/>
                    </a:ext>
                  </a:extLst>
                </p:cNvPr>
                <p:cNvPicPr/>
                <p:nvPr/>
              </p:nvPicPr>
              <p:blipFill>
                <a:blip r:embed="rId39"/>
                <a:stretch>
                  <a:fillRect/>
                </a:stretch>
              </p:blipFill>
              <p:spPr>
                <a:xfrm>
                  <a:off x="253062" y="4011733"/>
                  <a:ext cx="802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04F802F6-785E-49A1-A913-04F7AF8BF1BA}"/>
                    </a:ext>
                  </a:extLst>
                </p14:cNvPr>
                <p14:cNvContentPartPr/>
                <p14:nvPr/>
              </p14:nvContentPartPr>
              <p14:xfrm>
                <a:off x="345222" y="3927853"/>
                <a:ext cx="91800" cy="72360"/>
              </p14:xfrm>
            </p:contentPart>
          </mc:Choice>
          <mc:Fallback>
            <p:pic>
              <p:nvPicPr>
                <p:cNvPr id="25" name="Ink 24">
                  <a:extLst>
                    <a:ext uri="{FF2B5EF4-FFF2-40B4-BE49-F238E27FC236}">
                      <a16:creationId xmlns:a16="http://schemas.microsoft.com/office/drawing/2014/main" id="{04F802F6-785E-49A1-A913-04F7AF8BF1BA}"/>
                    </a:ext>
                  </a:extLst>
                </p:cNvPr>
                <p:cNvPicPr/>
                <p:nvPr/>
              </p:nvPicPr>
              <p:blipFill>
                <a:blip r:embed="rId41"/>
                <a:stretch>
                  <a:fillRect/>
                </a:stretch>
              </p:blipFill>
              <p:spPr>
                <a:xfrm>
                  <a:off x="336582" y="3919213"/>
                  <a:ext cx="1094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6C22310C-F89C-4E43-9634-178C1A66EC08}"/>
                    </a:ext>
                  </a:extLst>
                </p14:cNvPr>
                <p14:cNvContentPartPr/>
                <p14:nvPr/>
              </p14:nvContentPartPr>
              <p14:xfrm>
                <a:off x="356022" y="3989053"/>
                <a:ext cx="128520" cy="135720"/>
              </p14:xfrm>
            </p:contentPart>
          </mc:Choice>
          <mc:Fallback>
            <p:pic>
              <p:nvPicPr>
                <p:cNvPr id="26" name="Ink 25">
                  <a:extLst>
                    <a:ext uri="{FF2B5EF4-FFF2-40B4-BE49-F238E27FC236}">
                      <a16:creationId xmlns:a16="http://schemas.microsoft.com/office/drawing/2014/main" id="{6C22310C-F89C-4E43-9634-178C1A66EC08}"/>
                    </a:ext>
                  </a:extLst>
                </p:cNvPr>
                <p:cNvPicPr/>
                <p:nvPr/>
              </p:nvPicPr>
              <p:blipFill>
                <a:blip r:embed="rId43"/>
                <a:stretch>
                  <a:fillRect/>
                </a:stretch>
              </p:blipFill>
              <p:spPr>
                <a:xfrm>
                  <a:off x="347382" y="3980053"/>
                  <a:ext cx="1461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E1BCBEA5-95BE-4005-A721-2EF9568D16D6}"/>
                    </a:ext>
                  </a:extLst>
                </p14:cNvPr>
                <p14:cNvContentPartPr/>
                <p14:nvPr/>
              </p14:nvContentPartPr>
              <p14:xfrm>
                <a:off x="521622" y="3973573"/>
                <a:ext cx="76680" cy="73440"/>
              </p14:xfrm>
            </p:contentPart>
          </mc:Choice>
          <mc:Fallback>
            <p:pic>
              <p:nvPicPr>
                <p:cNvPr id="27" name="Ink 26">
                  <a:extLst>
                    <a:ext uri="{FF2B5EF4-FFF2-40B4-BE49-F238E27FC236}">
                      <a16:creationId xmlns:a16="http://schemas.microsoft.com/office/drawing/2014/main" id="{E1BCBEA5-95BE-4005-A721-2EF9568D16D6}"/>
                    </a:ext>
                  </a:extLst>
                </p:cNvPr>
                <p:cNvPicPr/>
                <p:nvPr/>
              </p:nvPicPr>
              <p:blipFill>
                <a:blip r:embed="rId45"/>
                <a:stretch>
                  <a:fillRect/>
                </a:stretch>
              </p:blipFill>
              <p:spPr>
                <a:xfrm>
                  <a:off x="512982" y="3964573"/>
                  <a:ext cx="943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E4AC0216-7D8C-41C1-9B99-0706F413B170}"/>
                    </a:ext>
                  </a:extLst>
                </p14:cNvPr>
                <p14:cNvContentPartPr/>
                <p14:nvPr/>
              </p14:nvContentPartPr>
              <p14:xfrm>
                <a:off x="903582" y="3728773"/>
                <a:ext cx="141840" cy="210240"/>
              </p14:xfrm>
            </p:contentPart>
          </mc:Choice>
          <mc:Fallback>
            <p:pic>
              <p:nvPicPr>
                <p:cNvPr id="29" name="Ink 28">
                  <a:extLst>
                    <a:ext uri="{FF2B5EF4-FFF2-40B4-BE49-F238E27FC236}">
                      <a16:creationId xmlns:a16="http://schemas.microsoft.com/office/drawing/2014/main" id="{E4AC0216-7D8C-41C1-9B99-0706F413B170}"/>
                    </a:ext>
                  </a:extLst>
                </p:cNvPr>
                <p:cNvPicPr/>
                <p:nvPr/>
              </p:nvPicPr>
              <p:blipFill>
                <a:blip r:embed="rId47"/>
                <a:stretch>
                  <a:fillRect/>
                </a:stretch>
              </p:blipFill>
              <p:spPr>
                <a:xfrm>
                  <a:off x="894942" y="3720133"/>
                  <a:ext cx="1594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BB3E260E-4761-4D21-83BA-02ADA15D968E}"/>
                    </a:ext>
                  </a:extLst>
                </p14:cNvPr>
                <p14:cNvContentPartPr/>
                <p14:nvPr/>
              </p14:nvContentPartPr>
              <p14:xfrm>
                <a:off x="1058382" y="3595213"/>
                <a:ext cx="76680" cy="86400"/>
              </p14:xfrm>
            </p:contentPart>
          </mc:Choice>
          <mc:Fallback>
            <p:pic>
              <p:nvPicPr>
                <p:cNvPr id="30" name="Ink 29">
                  <a:extLst>
                    <a:ext uri="{FF2B5EF4-FFF2-40B4-BE49-F238E27FC236}">
                      <a16:creationId xmlns:a16="http://schemas.microsoft.com/office/drawing/2014/main" id="{BB3E260E-4761-4D21-83BA-02ADA15D968E}"/>
                    </a:ext>
                  </a:extLst>
                </p:cNvPr>
                <p:cNvPicPr/>
                <p:nvPr/>
              </p:nvPicPr>
              <p:blipFill>
                <a:blip r:embed="rId49"/>
                <a:stretch>
                  <a:fillRect/>
                </a:stretch>
              </p:blipFill>
              <p:spPr>
                <a:xfrm>
                  <a:off x="1049742" y="3586573"/>
                  <a:ext cx="943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E3A8A04B-5896-40B5-A2C6-FA4404BA2976}"/>
                    </a:ext>
                  </a:extLst>
                </p14:cNvPr>
                <p14:cNvContentPartPr/>
                <p14:nvPr/>
              </p14:nvContentPartPr>
              <p14:xfrm>
                <a:off x="1044702" y="3660373"/>
                <a:ext cx="139680" cy="169920"/>
              </p14:xfrm>
            </p:contentPart>
          </mc:Choice>
          <mc:Fallback>
            <p:pic>
              <p:nvPicPr>
                <p:cNvPr id="31" name="Ink 30">
                  <a:extLst>
                    <a:ext uri="{FF2B5EF4-FFF2-40B4-BE49-F238E27FC236}">
                      <a16:creationId xmlns:a16="http://schemas.microsoft.com/office/drawing/2014/main" id="{E3A8A04B-5896-40B5-A2C6-FA4404BA2976}"/>
                    </a:ext>
                  </a:extLst>
                </p:cNvPr>
                <p:cNvPicPr/>
                <p:nvPr/>
              </p:nvPicPr>
              <p:blipFill>
                <a:blip r:embed="rId51"/>
                <a:stretch>
                  <a:fillRect/>
                </a:stretch>
              </p:blipFill>
              <p:spPr>
                <a:xfrm>
                  <a:off x="1035702" y="3651373"/>
                  <a:ext cx="1573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14885B8A-DEB0-476F-824D-8FA5486C62D9}"/>
                    </a:ext>
                  </a:extLst>
                </p14:cNvPr>
                <p14:cNvContentPartPr/>
                <p14:nvPr/>
              </p14:nvContentPartPr>
              <p14:xfrm>
                <a:off x="1231182" y="3636253"/>
                <a:ext cx="110160" cy="102600"/>
              </p14:xfrm>
            </p:contentPart>
          </mc:Choice>
          <mc:Fallback>
            <p:pic>
              <p:nvPicPr>
                <p:cNvPr id="32" name="Ink 31">
                  <a:extLst>
                    <a:ext uri="{FF2B5EF4-FFF2-40B4-BE49-F238E27FC236}">
                      <a16:creationId xmlns:a16="http://schemas.microsoft.com/office/drawing/2014/main" id="{14885B8A-DEB0-476F-824D-8FA5486C62D9}"/>
                    </a:ext>
                  </a:extLst>
                </p:cNvPr>
                <p:cNvPicPr/>
                <p:nvPr/>
              </p:nvPicPr>
              <p:blipFill>
                <a:blip r:embed="rId53"/>
                <a:stretch>
                  <a:fillRect/>
                </a:stretch>
              </p:blipFill>
              <p:spPr>
                <a:xfrm>
                  <a:off x="1222542" y="3627253"/>
                  <a:ext cx="1278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4710EC97-2ABB-452A-9F96-5CEC06932E03}"/>
                    </a:ext>
                  </a:extLst>
                </p14:cNvPr>
                <p14:cNvContentPartPr/>
                <p14:nvPr/>
              </p14:nvContentPartPr>
              <p14:xfrm>
                <a:off x="1414062" y="3453373"/>
                <a:ext cx="180000" cy="189360"/>
              </p14:xfrm>
            </p:contentPart>
          </mc:Choice>
          <mc:Fallback>
            <p:pic>
              <p:nvPicPr>
                <p:cNvPr id="34" name="Ink 33">
                  <a:extLst>
                    <a:ext uri="{FF2B5EF4-FFF2-40B4-BE49-F238E27FC236}">
                      <a16:creationId xmlns:a16="http://schemas.microsoft.com/office/drawing/2014/main" id="{4710EC97-2ABB-452A-9F96-5CEC06932E03}"/>
                    </a:ext>
                  </a:extLst>
                </p:cNvPr>
                <p:cNvPicPr/>
                <p:nvPr/>
              </p:nvPicPr>
              <p:blipFill>
                <a:blip r:embed="rId55"/>
                <a:stretch>
                  <a:fillRect/>
                </a:stretch>
              </p:blipFill>
              <p:spPr>
                <a:xfrm>
                  <a:off x="1405062" y="3444373"/>
                  <a:ext cx="19764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1542ED70-DC89-44F7-8112-97275871C6CE}"/>
                    </a:ext>
                  </a:extLst>
                </p14:cNvPr>
                <p14:cNvContentPartPr/>
                <p14:nvPr/>
              </p14:nvContentPartPr>
              <p14:xfrm>
                <a:off x="1412982" y="3450853"/>
                <a:ext cx="132480" cy="298800"/>
              </p14:xfrm>
            </p:contentPart>
          </mc:Choice>
          <mc:Fallback>
            <p:pic>
              <p:nvPicPr>
                <p:cNvPr id="35" name="Ink 34">
                  <a:extLst>
                    <a:ext uri="{FF2B5EF4-FFF2-40B4-BE49-F238E27FC236}">
                      <a16:creationId xmlns:a16="http://schemas.microsoft.com/office/drawing/2014/main" id="{1542ED70-DC89-44F7-8112-97275871C6CE}"/>
                    </a:ext>
                  </a:extLst>
                </p:cNvPr>
                <p:cNvPicPr/>
                <p:nvPr/>
              </p:nvPicPr>
              <p:blipFill>
                <a:blip r:embed="rId57"/>
                <a:stretch>
                  <a:fillRect/>
                </a:stretch>
              </p:blipFill>
              <p:spPr>
                <a:xfrm>
                  <a:off x="1404342" y="3441853"/>
                  <a:ext cx="15012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E54217C1-A583-4FAA-9423-891E8B29DD96}"/>
                    </a:ext>
                  </a:extLst>
                </p14:cNvPr>
                <p14:cNvContentPartPr/>
                <p14:nvPr/>
              </p14:nvContentPartPr>
              <p14:xfrm>
                <a:off x="346662" y="4289653"/>
                <a:ext cx="154440" cy="194400"/>
              </p14:xfrm>
            </p:contentPart>
          </mc:Choice>
          <mc:Fallback>
            <p:pic>
              <p:nvPicPr>
                <p:cNvPr id="37" name="Ink 36">
                  <a:extLst>
                    <a:ext uri="{FF2B5EF4-FFF2-40B4-BE49-F238E27FC236}">
                      <a16:creationId xmlns:a16="http://schemas.microsoft.com/office/drawing/2014/main" id="{E54217C1-A583-4FAA-9423-891E8B29DD96}"/>
                    </a:ext>
                  </a:extLst>
                </p:cNvPr>
                <p:cNvPicPr/>
                <p:nvPr/>
              </p:nvPicPr>
              <p:blipFill>
                <a:blip r:embed="rId59"/>
                <a:stretch>
                  <a:fillRect/>
                </a:stretch>
              </p:blipFill>
              <p:spPr>
                <a:xfrm>
                  <a:off x="338022" y="4280653"/>
                  <a:ext cx="1720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D662A965-6D72-4982-8A21-33EFE9E0053A}"/>
                    </a:ext>
                  </a:extLst>
                </p14:cNvPr>
                <p14:cNvContentPartPr/>
                <p14:nvPr/>
              </p14:nvContentPartPr>
              <p14:xfrm>
                <a:off x="498942" y="4209373"/>
                <a:ext cx="70200" cy="83880"/>
              </p14:xfrm>
            </p:contentPart>
          </mc:Choice>
          <mc:Fallback>
            <p:pic>
              <p:nvPicPr>
                <p:cNvPr id="38" name="Ink 37">
                  <a:extLst>
                    <a:ext uri="{FF2B5EF4-FFF2-40B4-BE49-F238E27FC236}">
                      <a16:creationId xmlns:a16="http://schemas.microsoft.com/office/drawing/2014/main" id="{D662A965-6D72-4982-8A21-33EFE9E0053A}"/>
                    </a:ext>
                  </a:extLst>
                </p:cNvPr>
                <p:cNvPicPr/>
                <p:nvPr/>
              </p:nvPicPr>
              <p:blipFill>
                <a:blip r:embed="rId61"/>
                <a:stretch>
                  <a:fillRect/>
                </a:stretch>
              </p:blipFill>
              <p:spPr>
                <a:xfrm>
                  <a:off x="489942" y="4200373"/>
                  <a:ext cx="878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1EA1FEDA-75A6-4CA9-9735-500DEA044FDC}"/>
                    </a:ext>
                  </a:extLst>
                </p14:cNvPr>
                <p14:cNvContentPartPr/>
                <p14:nvPr/>
              </p14:nvContentPartPr>
              <p14:xfrm>
                <a:off x="502182" y="4258693"/>
                <a:ext cx="92520" cy="165960"/>
              </p14:xfrm>
            </p:contentPart>
          </mc:Choice>
          <mc:Fallback>
            <p:pic>
              <p:nvPicPr>
                <p:cNvPr id="39" name="Ink 38">
                  <a:extLst>
                    <a:ext uri="{FF2B5EF4-FFF2-40B4-BE49-F238E27FC236}">
                      <a16:creationId xmlns:a16="http://schemas.microsoft.com/office/drawing/2014/main" id="{1EA1FEDA-75A6-4CA9-9735-500DEA044FDC}"/>
                    </a:ext>
                  </a:extLst>
                </p:cNvPr>
                <p:cNvPicPr/>
                <p:nvPr/>
              </p:nvPicPr>
              <p:blipFill>
                <a:blip r:embed="rId63"/>
                <a:stretch>
                  <a:fillRect/>
                </a:stretch>
              </p:blipFill>
              <p:spPr>
                <a:xfrm>
                  <a:off x="493542" y="4250053"/>
                  <a:ext cx="1101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92C02F03-73E6-4005-A648-51A7364FCA3E}"/>
                    </a:ext>
                  </a:extLst>
                </p14:cNvPr>
                <p14:cNvContentPartPr/>
                <p14:nvPr/>
              </p14:nvContentPartPr>
              <p14:xfrm>
                <a:off x="602262" y="4246093"/>
                <a:ext cx="101880" cy="92160"/>
              </p14:xfrm>
            </p:contentPart>
          </mc:Choice>
          <mc:Fallback>
            <p:pic>
              <p:nvPicPr>
                <p:cNvPr id="40" name="Ink 39">
                  <a:extLst>
                    <a:ext uri="{FF2B5EF4-FFF2-40B4-BE49-F238E27FC236}">
                      <a16:creationId xmlns:a16="http://schemas.microsoft.com/office/drawing/2014/main" id="{92C02F03-73E6-4005-A648-51A7364FCA3E}"/>
                    </a:ext>
                  </a:extLst>
                </p:cNvPr>
                <p:cNvPicPr/>
                <p:nvPr/>
              </p:nvPicPr>
              <p:blipFill>
                <a:blip r:embed="rId65"/>
                <a:stretch>
                  <a:fillRect/>
                </a:stretch>
              </p:blipFill>
              <p:spPr>
                <a:xfrm>
                  <a:off x="593622" y="4237093"/>
                  <a:ext cx="1195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560FA06B-2421-40AB-86D5-99EC2104D981}"/>
                    </a:ext>
                  </a:extLst>
                </p14:cNvPr>
                <p14:cNvContentPartPr/>
                <p14:nvPr/>
              </p14:nvContentPartPr>
              <p14:xfrm>
                <a:off x="987822" y="4021813"/>
                <a:ext cx="92160" cy="214920"/>
              </p14:xfrm>
            </p:contentPart>
          </mc:Choice>
          <mc:Fallback>
            <p:pic>
              <p:nvPicPr>
                <p:cNvPr id="42" name="Ink 41">
                  <a:extLst>
                    <a:ext uri="{FF2B5EF4-FFF2-40B4-BE49-F238E27FC236}">
                      <a16:creationId xmlns:a16="http://schemas.microsoft.com/office/drawing/2014/main" id="{560FA06B-2421-40AB-86D5-99EC2104D981}"/>
                    </a:ext>
                  </a:extLst>
                </p:cNvPr>
                <p:cNvPicPr/>
                <p:nvPr/>
              </p:nvPicPr>
              <p:blipFill>
                <a:blip r:embed="rId67"/>
                <a:stretch>
                  <a:fillRect/>
                </a:stretch>
              </p:blipFill>
              <p:spPr>
                <a:xfrm>
                  <a:off x="978822" y="4013173"/>
                  <a:ext cx="1098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AB9380BA-87E0-4924-B369-43EAAC652215}"/>
                    </a:ext>
                  </a:extLst>
                </p14:cNvPr>
                <p14:cNvContentPartPr/>
                <p14:nvPr/>
              </p14:nvContentPartPr>
              <p14:xfrm>
                <a:off x="1145502" y="3915973"/>
                <a:ext cx="96840" cy="91440"/>
              </p14:xfrm>
            </p:contentPart>
          </mc:Choice>
          <mc:Fallback>
            <p:pic>
              <p:nvPicPr>
                <p:cNvPr id="43" name="Ink 42">
                  <a:extLst>
                    <a:ext uri="{FF2B5EF4-FFF2-40B4-BE49-F238E27FC236}">
                      <a16:creationId xmlns:a16="http://schemas.microsoft.com/office/drawing/2014/main" id="{AB9380BA-87E0-4924-B369-43EAAC652215}"/>
                    </a:ext>
                  </a:extLst>
                </p:cNvPr>
                <p:cNvPicPr/>
                <p:nvPr/>
              </p:nvPicPr>
              <p:blipFill>
                <a:blip r:embed="rId69"/>
                <a:stretch>
                  <a:fillRect/>
                </a:stretch>
              </p:blipFill>
              <p:spPr>
                <a:xfrm>
                  <a:off x="1136862" y="3906973"/>
                  <a:ext cx="11448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1D3D8C08-9FE7-45BE-BA29-A44E08B8B89B}"/>
                    </a:ext>
                  </a:extLst>
                </p14:cNvPr>
                <p14:cNvContentPartPr/>
                <p14:nvPr/>
              </p14:nvContentPartPr>
              <p14:xfrm>
                <a:off x="1156302" y="3978613"/>
                <a:ext cx="112320" cy="183240"/>
              </p14:xfrm>
            </p:contentPart>
          </mc:Choice>
          <mc:Fallback>
            <p:pic>
              <p:nvPicPr>
                <p:cNvPr id="44" name="Ink 43">
                  <a:extLst>
                    <a:ext uri="{FF2B5EF4-FFF2-40B4-BE49-F238E27FC236}">
                      <a16:creationId xmlns:a16="http://schemas.microsoft.com/office/drawing/2014/main" id="{1D3D8C08-9FE7-45BE-BA29-A44E08B8B89B}"/>
                    </a:ext>
                  </a:extLst>
                </p:cNvPr>
                <p:cNvPicPr/>
                <p:nvPr/>
              </p:nvPicPr>
              <p:blipFill>
                <a:blip r:embed="rId71"/>
                <a:stretch>
                  <a:fillRect/>
                </a:stretch>
              </p:blipFill>
              <p:spPr>
                <a:xfrm>
                  <a:off x="1147662" y="3969973"/>
                  <a:ext cx="1299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562D2C6C-62C4-44A2-89F1-51CD20BFAA2A}"/>
                    </a:ext>
                  </a:extLst>
                </p14:cNvPr>
                <p14:cNvContentPartPr/>
                <p14:nvPr/>
              </p14:nvContentPartPr>
              <p14:xfrm>
                <a:off x="1339902" y="3938293"/>
                <a:ext cx="119520" cy="86040"/>
              </p14:xfrm>
            </p:contentPart>
          </mc:Choice>
          <mc:Fallback>
            <p:pic>
              <p:nvPicPr>
                <p:cNvPr id="45" name="Ink 44">
                  <a:extLst>
                    <a:ext uri="{FF2B5EF4-FFF2-40B4-BE49-F238E27FC236}">
                      <a16:creationId xmlns:a16="http://schemas.microsoft.com/office/drawing/2014/main" id="{562D2C6C-62C4-44A2-89F1-51CD20BFAA2A}"/>
                    </a:ext>
                  </a:extLst>
                </p:cNvPr>
                <p:cNvPicPr/>
                <p:nvPr/>
              </p:nvPicPr>
              <p:blipFill>
                <a:blip r:embed="rId73"/>
                <a:stretch>
                  <a:fillRect/>
                </a:stretch>
              </p:blipFill>
              <p:spPr>
                <a:xfrm>
                  <a:off x="1330902" y="3929653"/>
                  <a:ext cx="1371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24817FF5-A87F-40F5-B6D2-EEF4CA750975}"/>
                    </a:ext>
                  </a:extLst>
                </p14:cNvPr>
                <p14:cNvContentPartPr/>
                <p14:nvPr/>
              </p14:nvContentPartPr>
              <p14:xfrm>
                <a:off x="1511262" y="3786733"/>
                <a:ext cx="188640" cy="177120"/>
              </p14:xfrm>
            </p:contentPart>
          </mc:Choice>
          <mc:Fallback>
            <p:pic>
              <p:nvPicPr>
                <p:cNvPr id="46" name="Ink 45">
                  <a:extLst>
                    <a:ext uri="{FF2B5EF4-FFF2-40B4-BE49-F238E27FC236}">
                      <a16:creationId xmlns:a16="http://schemas.microsoft.com/office/drawing/2014/main" id="{24817FF5-A87F-40F5-B6D2-EEF4CA750975}"/>
                    </a:ext>
                  </a:extLst>
                </p:cNvPr>
                <p:cNvPicPr/>
                <p:nvPr/>
              </p:nvPicPr>
              <p:blipFill>
                <a:blip r:embed="rId75"/>
                <a:stretch>
                  <a:fillRect/>
                </a:stretch>
              </p:blipFill>
              <p:spPr>
                <a:xfrm>
                  <a:off x="1502622" y="3777733"/>
                  <a:ext cx="2062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31A8EDE2-228B-406B-9C1C-7D20965EDBC0}"/>
                    </a:ext>
                  </a:extLst>
                </p14:cNvPr>
                <p14:cNvContentPartPr/>
                <p14:nvPr/>
              </p14:nvContentPartPr>
              <p14:xfrm>
                <a:off x="1548342" y="3748933"/>
                <a:ext cx="147960" cy="293400"/>
              </p14:xfrm>
            </p:contentPart>
          </mc:Choice>
          <mc:Fallback>
            <p:pic>
              <p:nvPicPr>
                <p:cNvPr id="47" name="Ink 46">
                  <a:extLst>
                    <a:ext uri="{FF2B5EF4-FFF2-40B4-BE49-F238E27FC236}">
                      <a16:creationId xmlns:a16="http://schemas.microsoft.com/office/drawing/2014/main" id="{31A8EDE2-228B-406B-9C1C-7D20965EDBC0}"/>
                    </a:ext>
                  </a:extLst>
                </p:cNvPr>
                <p:cNvPicPr/>
                <p:nvPr/>
              </p:nvPicPr>
              <p:blipFill>
                <a:blip r:embed="rId77"/>
                <a:stretch>
                  <a:fillRect/>
                </a:stretch>
              </p:blipFill>
              <p:spPr>
                <a:xfrm>
                  <a:off x="1539342" y="3739933"/>
                  <a:ext cx="1656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id="{325874B3-455F-4671-B97A-C2683CB06CF3}"/>
                    </a:ext>
                  </a:extLst>
                </p14:cNvPr>
                <p14:cNvContentPartPr/>
                <p14:nvPr/>
              </p14:nvContentPartPr>
              <p14:xfrm>
                <a:off x="1076382" y="4274173"/>
                <a:ext cx="758520" cy="341280"/>
              </p14:xfrm>
            </p:contentPart>
          </mc:Choice>
          <mc:Fallback>
            <p:pic>
              <p:nvPicPr>
                <p:cNvPr id="53" name="Ink 52">
                  <a:extLst>
                    <a:ext uri="{FF2B5EF4-FFF2-40B4-BE49-F238E27FC236}">
                      <a16:creationId xmlns:a16="http://schemas.microsoft.com/office/drawing/2014/main" id="{325874B3-455F-4671-B97A-C2683CB06CF3}"/>
                    </a:ext>
                  </a:extLst>
                </p:cNvPr>
                <p:cNvPicPr/>
                <p:nvPr/>
              </p:nvPicPr>
              <p:blipFill>
                <a:blip r:embed="rId79"/>
                <a:stretch>
                  <a:fillRect/>
                </a:stretch>
              </p:blipFill>
              <p:spPr>
                <a:xfrm>
                  <a:off x="1067742" y="4265173"/>
                  <a:ext cx="77616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2EBDC37F-1FCB-499E-8C9A-754390811FAE}"/>
                    </a:ext>
                  </a:extLst>
                </p14:cNvPr>
                <p14:cNvContentPartPr/>
                <p14:nvPr/>
              </p14:nvContentPartPr>
              <p14:xfrm>
                <a:off x="726462" y="4648933"/>
                <a:ext cx="104760" cy="63000"/>
              </p14:xfrm>
            </p:contentPart>
          </mc:Choice>
          <mc:Fallback>
            <p:pic>
              <p:nvPicPr>
                <p:cNvPr id="55" name="Ink 54">
                  <a:extLst>
                    <a:ext uri="{FF2B5EF4-FFF2-40B4-BE49-F238E27FC236}">
                      <a16:creationId xmlns:a16="http://schemas.microsoft.com/office/drawing/2014/main" id="{2EBDC37F-1FCB-499E-8C9A-754390811FAE}"/>
                    </a:ext>
                  </a:extLst>
                </p:cNvPr>
                <p:cNvPicPr/>
                <p:nvPr/>
              </p:nvPicPr>
              <p:blipFill>
                <a:blip r:embed="rId81"/>
                <a:stretch>
                  <a:fillRect/>
                </a:stretch>
              </p:blipFill>
              <p:spPr>
                <a:xfrm>
                  <a:off x="717822" y="4639933"/>
                  <a:ext cx="1224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Ink 55">
                  <a:extLst>
                    <a:ext uri="{FF2B5EF4-FFF2-40B4-BE49-F238E27FC236}">
                      <a16:creationId xmlns:a16="http://schemas.microsoft.com/office/drawing/2014/main" id="{94387190-96FA-494A-AC28-D76297650961}"/>
                    </a:ext>
                  </a:extLst>
                </p14:cNvPr>
                <p14:cNvContentPartPr/>
                <p14:nvPr/>
              </p14:nvContentPartPr>
              <p14:xfrm>
                <a:off x="722142" y="4632373"/>
                <a:ext cx="117360" cy="232200"/>
              </p14:xfrm>
            </p:contentPart>
          </mc:Choice>
          <mc:Fallback>
            <p:pic>
              <p:nvPicPr>
                <p:cNvPr id="56" name="Ink 55">
                  <a:extLst>
                    <a:ext uri="{FF2B5EF4-FFF2-40B4-BE49-F238E27FC236}">
                      <a16:creationId xmlns:a16="http://schemas.microsoft.com/office/drawing/2014/main" id="{94387190-96FA-494A-AC28-D76297650961}"/>
                    </a:ext>
                  </a:extLst>
                </p:cNvPr>
                <p:cNvPicPr/>
                <p:nvPr/>
              </p:nvPicPr>
              <p:blipFill>
                <a:blip r:embed="rId83"/>
                <a:stretch>
                  <a:fillRect/>
                </a:stretch>
              </p:blipFill>
              <p:spPr>
                <a:xfrm>
                  <a:off x="713502" y="4623733"/>
                  <a:ext cx="1350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Ink 56">
                  <a:extLst>
                    <a:ext uri="{FF2B5EF4-FFF2-40B4-BE49-F238E27FC236}">
                      <a16:creationId xmlns:a16="http://schemas.microsoft.com/office/drawing/2014/main" id="{EC271BFC-1123-412D-9E61-44DAFA9163FB}"/>
                    </a:ext>
                  </a:extLst>
                </p14:cNvPr>
                <p14:cNvContentPartPr/>
                <p14:nvPr/>
              </p14:nvContentPartPr>
              <p14:xfrm>
                <a:off x="1341342" y="4732093"/>
                <a:ext cx="716040" cy="399960"/>
              </p14:xfrm>
            </p:contentPart>
          </mc:Choice>
          <mc:Fallback>
            <p:pic>
              <p:nvPicPr>
                <p:cNvPr id="57" name="Ink 56">
                  <a:extLst>
                    <a:ext uri="{FF2B5EF4-FFF2-40B4-BE49-F238E27FC236}">
                      <a16:creationId xmlns:a16="http://schemas.microsoft.com/office/drawing/2014/main" id="{EC271BFC-1123-412D-9E61-44DAFA9163FB}"/>
                    </a:ext>
                  </a:extLst>
                </p:cNvPr>
                <p:cNvPicPr/>
                <p:nvPr/>
              </p:nvPicPr>
              <p:blipFill>
                <a:blip r:embed="rId85"/>
                <a:stretch>
                  <a:fillRect/>
                </a:stretch>
              </p:blipFill>
              <p:spPr>
                <a:xfrm>
                  <a:off x="1332342" y="4723093"/>
                  <a:ext cx="73368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9" name="Ink 58">
                  <a:extLst>
                    <a:ext uri="{FF2B5EF4-FFF2-40B4-BE49-F238E27FC236}">
                      <a16:creationId xmlns:a16="http://schemas.microsoft.com/office/drawing/2014/main" id="{1720E0AA-6A51-4643-B938-0F9833027603}"/>
                    </a:ext>
                  </a:extLst>
                </p14:cNvPr>
                <p14:cNvContentPartPr/>
                <p14:nvPr/>
              </p14:nvContentPartPr>
              <p14:xfrm>
                <a:off x="1609542" y="4485982"/>
                <a:ext cx="157680" cy="190080"/>
              </p14:xfrm>
            </p:contentPart>
          </mc:Choice>
          <mc:Fallback>
            <p:pic>
              <p:nvPicPr>
                <p:cNvPr id="59" name="Ink 58">
                  <a:extLst>
                    <a:ext uri="{FF2B5EF4-FFF2-40B4-BE49-F238E27FC236}">
                      <a16:creationId xmlns:a16="http://schemas.microsoft.com/office/drawing/2014/main" id="{1720E0AA-6A51-4643-B938-0F9833027603}"/>
                    </a:ext>
                  </a:extLst>
                </p:cNvPr>
                <p:cNvPicPr/>
                <p:nvPr/>
              </p:nvPicPr>
              <p:blipFill>
                <a:blip r:embed="rId87"/>
                <a:stretch>
                  <a:fillRect/>
                </a:stretch>
              </p:blipFill>
              <p:spPr>
                <a:xfrm>
                  <a:off x="1600902" y="4477342"/>
                  <a:ext cx="1753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Ink 59">
                  <a:extLst>
                    <a:ext uri="{FF2B5EF4-FFF2-40B4-BE49-F238E27FC236}">
                      <a16:creationId xmlns:a16="http://schemas.microsoft.com/office/drawing/2014/main" id="{B406B645-1D26-4BAA-9ABB-19A879A6A5A4}"/>
                    </a:ext>
                  </a:extLst>
                </p14:cNvPr>
                <p14:cNvContentPartPr/>
                <p14:nvPr/>
              </p14:nvContentPartPr>
              <p14:xfrm>
                <a:off x="1398222" y="4600462"/>
                <a:ext cx="195480" cy="214560"/>
              </p14:xfrm>
            </p:contentPart>
          </mc:Choice>
          <mc:Fallback>
            <p:pic>
              <p:nvPicPr>
                <p:cNvPr id="60" name="Ink 59">
                  <a:extLst>
                    <a:ext uri="{FF2B5EF4-FFF2-40B4-BE49-F238E27FC236}">
                      <a16:creationId xmlns:a16="http://schemas.microsoft.com/office/drawing/2014/main" id="{B406B645-1D26-4BAA-9ABB-19A879A6A5A4}"/>
                    </a:ext>
                  </a:extLst>
                </p:cNvPr>
                <p:cNvPicPr/>
                <p:nvPr/>
              </p:nvPicPr>
              <p:blipFill>
                <a:blip r:embed="rId89"/>
                <a:stretch>
                  <a:fillRect/>
                </a:stretch>
              </p:blipFill>
              <p:spPr>
                <a:xfrm>
                  <a:off x="1389222" y="4591822"/>
                  <a:ext cx="2131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2" name="Ink 61">
                  <a:extLst>
                    <a:ext uri="{FF2B5EF4-FFF2-40B4-BE49-F238E27FC236}">
                      <a16:creationId xmlns:a16="http://schemas.microsoft.com/office/drawing/2014/main" id="{6E8B1978-1616-4DD1-9424-D898F3EB3F07}"/>
                    </a:ext>
                  </a:extLst>
                </p14:cNvPr>
                <p14:cNvContentPartPr/>
                <p14:nvPr/>
              </p14:nvContentPartPr>
              <p14:xfrm>
                <a:off x="1194822" y="4623142"/>
                <a:ext cx="175320" cy="398520"/>
              </p14:xfrm>
            </p:contentPart>
          </mc:Choice>
          <mc:Fallback>
            <p:pic>
              <p:nvPicPr>
                <p:cNvPr id="62" name="Ink 61">
                  <a:extLst>
                    <a:ext uri="{FF2B5EF4-FFF2-40B4-BE49-F238E27FC236}">
                      <a16:creationId xmlns:a16="http://schemas.microsoft.com/office/drawing/2014/main" id="{6E8B1978-1616-4DD1-9424-D898F3EB3F07}"/>
                    </a:ext>
                  </a:extLst>
                </p:cNvPr>
                <p:cNvPicPr/>
                <p:nvPr/>
              </p:nvPicPr>
              <p:blipFill>
                <a:blip r:embed="rId91"/>
                <a:stretch>
                  <a:fillRect/>
                </a:stretch>
              </p:blipFill>
              <p:spPr>
                <a:xfrm>
                  <a:off x="1186182" y="4614502"/>
                  <a:ext cx="19296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3" name="Ink 62">
                  <a:extLst>
                    <a:ext uri="{FF2B5EF4-FFF2-40B4-BE49-F238E27FC236}">
                      <a16:creationId xmlns:a16="http://schemas.microsoft.com/office/drawing/2014/main" id="{CA8CC69A-46A0-414B-A6EB-3111E0039D2D}"/>
                    </a:ext>
                  </a:extLst>
                </p14:cNvPr>
                <p14:cNvContentPartPr/>
                <p14:nvPr/>
              </p14:nvContentPartPr>
              <p14:xfrm>
                <a:off x="1841022" y="4388062"/>
                <a:ext cx="61560" cy="535320"/>
              </p14:xfrm>
            </p:contentPart>
          </mc:Choice>
          <mc:Fallback>
            <p:pic>
              <p:nvPicPr>
                <p:cNvPr id="63" name="Ink 62">
                  <a:extLst>
                    <a:ext uri="{FF2B5EF4-FFF2-40B4-BE49-F238E27FC236}">
                      <a16:creationId xmlns:a16="http://schemas.microsoft.com/office/drawing/2014/main" id="{CA8CC69A-46A0-414B-A6EB-3111E0039D2D}"/>
                    </a:ext>
                  </a:extLst>
                </p:cNvPr>
                <p:cNvPicPr/>
                <p:nvPr/>
              </p:nvPicPr>
              <p:blipFill>
                <a:blip r:embed="rId93"/>
                <a:stretch>
                  <a:fillRect/>
                </a:stretch>
              </p:blipFill>
              <p:spPr>
                <a:xfrm>
                  <a:off x="1832022" y="4379422"/>
                  <a:ext cx="79200" cy="552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4" name="Ink 63">
                  <a:extLst>
                    <a:ext uri="{FF2B5EF4-FFF2-40B4-BE49-F238E27FC236}">
                      <a16:creationId xmlns:a16="http://schemas.microsoft.com/office/drawing/2014/main" id="{43CD7CF8-4B37-442A-9BD2-36EDFA21FC6C}"/>
                    </a:ext>
                  </a:extLst>
                </p14:cNvPr>
                <p14:cNvContentPartPr/>
                <p14:nvPr/>
              </p14:nvContentPartPr>
              <p14:xfrm>
                <a:off x="1970622" y="4497142"/>
                <a:ext cx="249840" cy="227880"/>
              </p14:xfrm>
            </p:contentPart>
          </mc:Choice>
          <mc:Fallback>
            <p:pic>
              <p:nvPicPr>
                <p:cNvPr id="64" name="Ink 63">
                  <a:extLst>
                    <a:ext uri="{FF2B5EF4-FFF2-40B4-BE49-F238E27FC236}">
                      <a16:creationId xmlns:a16="http://schemas.microsoft.com/office/drawing/2014/main" id="{43CD7CF8-4B37-442A-9BD2-36EDFA21FC6C}"/>
                    </a:ext>
                  </a:extLst>
                </p:cNvPr>
                <p:cNvPicPr/>
                <p:nvPr/>
              </p:nvPicPr>
              <p:blipFill>
                <a:blip r:embed="rId95"/>
                <a:stretch>
                  <a:fillRect/>
                </a:stretch>
              </p:blipFill>
              <p:spPr>
                <a:xfrm>
                  <a:off x="1961982" y="4488502"/>
                  <a:ext cx="26748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Ink 64">
                  <a:extLst>
                    <a:ext uri="{FF2B5EF4-FFF2-40B4-BE49-F238E27FC236}">
                      <a16:creationId xmlns:a16="http://schemas.microsoft.com/office/drawing/2014/main" id="{9C25EBFC-0CEE-4944-BB62-556E25273B61}"/>
                    </a:ext>
                  </a:extLst>
                </p14:cNvPr>
                <p14:cNvContentPartPr/>
                <p14:nvPr/>
              </p14:nvContentPartPr>
              <p14:xfrm>
                <a:off x="2210742" y="4836982"/>
                <a:ext cx="116640" cy="56880"/>
              </p14:xfrm>
            </p:contentPart>
          </mc:Choice>
          <mc:Fallback>
            <p:pic>
              <p:nvPicPr>
                <p:cNvPr id="65" name="Ink 64">
                  <a:extLst>
                    <a:ext uri="{FF2B5EF4-FFF2-40B4-BE49-F238E27FC236}">
                      <a16:creationId xmlns:a16="http://schemas.microsoft.com/office/drawing/2014/main" id="{9C25EBFC-0CEE-4944-BB62-556E25273B61}"/>
                    </a:ext>
                  </a:extLst>
                </p:cNvPr>
                <p:cNvPicPr/>
                <p:nvPr/>
              </p:nvPicPr>
              <p:blipFill>
                <a:blip r:embed="rId97"/>
                <a:stretch>
                  <a:fillRect/>
                </a:stretch>
              </p:blipFill>
              <p:spPr>
                <a:xfrm>
                  <a:off x="2202102" y="4828342"/>
                  <a:ext cx="1342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Ink 65">
                  <a:extLst>
                    <a:ext uri="{FF2B5EF4-FFF2-40B4-BE49-F238E27FC236}">
                      <a16:creationId xmlns:a16="http://schemas.microsoft.com/office/drawing/2014/main" id="{85CEE878-C011-4E5E-84DC-CEC0738259DF}"/>
                    </a:ext>
                  </a:extLst>
                </p14:cNvPr>
                <p14:cNvContentPartPr/>
                <p14:nvPr/>
              </p14:nvContentPartPr>
              <p14:xfrm>
                <a:off x="2256462" y="4867222"/>
                <a:ext cx="142560" cy="99720"/>
              </p14:xfrm>
            </p:contentPart>
          </mc:Choice>
          <mc:Fallback>
            <p:pic>
              <p:nvPicPr>
                <p:cNvPr id="66" name="Ink 65">
                  <a:extLst>
                    <a:ext uri="{FF2B5EF4-FFF2-40B4-BE49-F238E27FC236}">
                      <a16:creationId xmlns:a16="http://schemas.microsoft.com/office/drawing/2014/main" id="{85CEE878-C011-4E5E-84DC-CEC0738259DF}"/>
                    </a:ext>
                  </a:extLst>
                </p:cNvPr>
                <p:cNvPicPr/>
                <p:nvPr/>
              </p:nvPicPr>
              <p:blipFill>
                <a:blip r:embed="rId99"/>
                <a:stretch>
                  <a:fillRect/>
                </a:stretch>
              </p:blipFill>
              <p:spPr>
                <a:xfrm>
                  <a:off x="2247462" y="4858582"/>
                  <a:ext cx="1602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8" name="Ink 67">
                  <a:extLst>
                    <a:ext uri="{FF2B5EF4-FFF2-40B4-BE49-F238E27FC236}">
                      <a16:creationId xmlns:a16="http://schemas.microsoft.com/office/drawing/2014/main" id="{47EC5F42-5732-4DD9-8C45-80822B332130}"/>
                    </a:ext>
                  </a:extLst>
                </p14:cNvPr>
                <p14:cNvContentPartPr/>
                <p14:nvPr/>
              </p14:nvContentPartPr>
              <p14:xfrm>
                <a:off x="2502702" y="4779742"/>
                <a:ext cx="230400" cy="265680"/>
              </p14:xfrm>
            </p:contentPart>
          </mc:Choice>
          <mc:Fallback>
            <p:pic>
              <p:nvPicPr>
                <p:cNvPr id="68" name="Ink 67">
                  <a:extLst>
                    <a:ext uri="{FF2B5EF4-FFF2-40B4-BE49-F238E27FC236}">
                      <a16:creationId xmlns:a16="http://schemas.microsoft.com/office/drawing/2014/main" id="{47EC5F42-5732-4DD9-8C45-80822B332130}"/>
                    </a:ext>
                  </a:extLst>
                </p:cNvPr>
                <p:cNvPicPr/>
                <p:nvPr/>
              </p:nvPicPr>
              <p:blipFill>
                <a:blip r:embed="rId101"/>
                <a:stretch>
                  <a:fillRect/>
                </a:stretch>
              </p:blipFill>
              <p:spPr>
                <a:xfrm>
                  <a:off x="2494062" y="4771102"/>
                  <a:ext cx="248040" cy="283320"/>
                </a:xfrm>
                <a:prstGeom prst="rect">
                  <a:avLst/>
                </a:prstGeom>
              </p:spPr>
            </p:pic>
          </mc:Fallback>
        </mc:AlternateContent>
      </p:grpSp>
      <p:grpSp>
        <p:nvGrpSpPr>
          <p:cNvPr id="88" name="Group 87">
            <a:extLst>
              <a:ext uri="{FF2B5EF4-FFF2-40B4-BE49-F238E27FC236}">
                <a16:creationId xmlns:a16="http://schemas.microsoft.com/office/drawing/2014/main" id="{2419E84C-7A36-44D2-8D3E-D02B6314B82D}"/>
              </a:ext>
            </a:extLst>
          </p:cNvPr>
          <p:cNvGrpSpPr/>
          <p:nvPr/>
        </p:nvGrpSpPr>
        <p:grpSpPr>
          <a:xfrm>
            <a:off x="148302" y="1215742"/>
            <a:ext cx="1106640" cy="686880"/>
            <a:chOff x="148302" y="1215742"/>
            <a:chExt cx="1106640" cy="686880"/>
          </a:xfrm>
        </p:grpSpPr>
        <mc:AlternateContent xmlns:mc="http://schemas.openxmlformats.org/markup-compatibility/2006">
          <mc:Choice xmlns:p14="http://schemas.microsoft.com/office/powerpoint/2010/main" Requires="p14">
            <p:contentPart p14:bwMode="auto" r:id="rId102">
              <p14:nvContentPartPr>
                <p14:cNvPr id="79" name="Ink 78">
                  <a:extLst>
                    <a:ext uri="{FF2B5EF4-FFF2-40B4-BE49-F238E27FC236}">
                      <a16:creationId xmlns:a16="http://schemas.microsoft.com/office/drawing/2014/main" id="{10261AE4-7E5F-420B-9C32-1E6996BA3891}"/>
                    </a:ext>
                  </a:extLst>
                </p14:cNvPr>
                <p14:cNvContentPartPr/>
                <p14:nvPr/>
              </p14:nvContentPartPr>
              <p14:xfrm>
                <a:off x="148302" y="1541542"/>
                <a:ext cx="176040" cy="361080"/>
              </p14:xfrm>
            </p:contentPart>
          </mc:Choice>
          <mc:Fallback>
            <p:pic>
              <p:nvPicPr>
                <p:cNvPr id="79" name="Ink 78">
                  <a:extLst>
                    <a:ext uri="{FF2B5EF4-FFF2-40B4-BE49-F238E27FC236}">
                      <a16:creationId xmlns:a16="http://schemas.microsoft.com/office/drawing/2014/main" id="{10261AE4-7E5F-420B-9C32-1E6996BA3891}"/>
                    </a:ext>
                  </a:extLst>
                </p:cNvPr>
                <p:cNvPicPr/>
                <p:nvPr/>
              </p:nvPicPr>
              <p:blipFill>
                <a:blip r:embed="rId103"/>
                <a:stretch>
                  <a:fillRect/>
                </a:stretch>
              </p:blipFill>
              <p:spPr>
                <a:xfrm>
                  <a:off x="139662" y="1532902"/>
                  <a:ext cx="19368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0" name="Ink 79">
                  <a:extLst>
                    <a:ext uri="{FF2B5EF4-FFF2-40B4-BE49-F238E27FC236}">
                      <a16:creationId xmlns:a16="http://schemas.microsoft.com/office/drawing/2014/main" id="{6BC05E4F-8233-408B-80A8-FBEA1A3D8722}"/>
                    </a:ext>
                  </a:extLst>
                </p14:cNvPr>
                <p14:cNvContentPartPr/>
                <p14:nvPr/>
              </p14:nvContentPartPr>
              <p14:xfrm>
                <a:off x="195462" y="1380622"/>
                <a:ext cx="210240" cy="166320"/>
              </p14:xfrm>
            </p:contentPart>
          </mc:Choice>
          <mc:Fallback>
            <p:pic>
              <p:nvPicPr>
                <p:cNvPr id="80" name="Ink 79">
                  <a:extLst>
                    <a:ext uri="{FF2B5EF4-FFF2-40B4-BE49-F238E27FC236}">
                      <a16:creationId xmlns:a16="http://schemas.microsoft.com/office/drawing/2014/main" id="{6BC05E4F-8233-408B-80A8-FBEA1A3D8722}"/>
                    </a:ext>
                  </a:extLst>
                </p:cNvPr>
                <p:cNvPicPr/>
                <p:nvPr/>
              </p:nvPicPr>
              <p:blipFill>
                <a:blip r:embed="rId105"/>
                <a:stretch>
                  <a:fillRect/>
                </a:stretch>
              </p:blipFill>
              <p:spPr>
                <a:xfrm>
                  <a:off x="186822" y="1371622"/>
                  <a:ext cx="2278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1" name="Ink 80">
                  <a:extLst>
                    <a:ext uri="{FF2B5EF4-FFF2-40B4-BE49-F238E27FC236}">
                      <a16:creationId xmlns:a16="http://schemas.microsoft.com/office/drawing/2014/main" id="{B7B15472-1F58-4AA9-9707-AEC444EE0416}"/>
                    </a:ext>
                  </a:extLst>
                </p14:cNvPr>
                <p14:cNvContentPartPr/>
                <p14:nvPr/>
              </p14:nvContentPartPr>
              <p14:xfrm>
                <a:off x="424422" y="1551262"/>
                <a:ext cx="102600" cy="111600"/>
              </p14:xfrm>
            </p:contentPart>
          </mc:Choice>
          <mc:Fallback>
            <p:pic>
              <p:nvPicPr>
                <p:cNvPr id="81" name="Ink 80">
                  <a:extLst>
                    <a:ext uri="{FF2B5EF4-FFF2-40B4-BE49-F238E27FC236}">
                      <a16:creationId xmlns:a16="http://schemas.microsoft.com/office/drawing/2014/main" id="{B7B15472-1F58-4AA9-9707-AEC444EE0416}"/>
                    </a:ext>
                  </a:extLst>
                </p:cNvPr>
                <p:cNvPicPr/>
                <p:nvPr/>
              </p:nvPicPr>
              <p:blipFill>
                <a:blip r:embed="rId107"/>
                <a:stretch>
                  <a:fillRect/>
                </a:stretch>
              </p:blipFill>
              <p:spPr>
                <a:xfrm>
                  <a:off x="415782" y="1542622"/>
                  <a:ext cx="1202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2" name="Ink 81">
                  <a:extLst>
                    <a:ext uri="{FF2B5EF4-FFF2-40B4-BE49-F238E27FC236}">
                      <a16:creationId xmlns:a16="http://schemas.microsoft.com/office/drawing/2014/main" id="{22C95EE7-DECB-4B2B-8462-F510761A75AE}"/>
                    </a:ext>
                  </a:extLst>
                </p14:cNvPr>
                <p14:cNvContentPartPr/>
                <p14:nvPr/>
              </p14:nvContentPartPr>
              <p14:xfrm>
                <a:off x="435222" y="1701742"/>
                <a:ext cx="148680" cy="92520"/>
              </p14:xfrm>
            </p:contentPart>
          </mc:Choice>
          <mc:Fallback>
            <p:pic>
              <p:nvPicPr>
                <p:cNvPr id="82" name="Ink 81">
                  <a:extLst>
                    <a:ext uri="{FF2B5EF4-FFF2-40B4-BE49-F238E27FC236}">
                      <a16:creationId xmlns:a16="http://schemas.microsoft.com/office/drawing/2014/main" id="{22C95EE7-DECB-4B2B-8462-F510761A75AE}"/>
                    </a:ext>
                  </a:extLst>
                </p:cNvPr>
                <p:cNvPicPr/>
                <p:nvPr/>
              </p:nvPicPr>
              <p:blipFill>
                <a:blip r:embed="rId109"/>
                <a:stretch>
                  <a:fillRect/>
                </a:stretch>
              </p:blipFill>
              <p:spPr>
                <a:xfrm>
                  <a:off x="426582" y="1693102"/>
                  <a:ext cx="1663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3" name="Ink 82">
                  <a:extLst>
                    <a:ext uri="{FF2B5EF4-FFF2-40B4-BE49-F238E27FC236}">
                      <a16:creationId xmlns:a16="http://schemas.microsoft.com/office/drawing/2014/main" id="{933354B2-B376-4481-B317-6C5212D8B2CD}"/>
                    </a:ext>
                  </a:extLst>
                </p14:cNvPr>
                <p14:cNvContentPartPr/>
                <p14:nvPr/>
              </p14:nvContentPartPr>
              <p14:xfrm>
                <a:off x="600102" y="1377382"/>
                <a:ext cx="178200" cy="385560"/>
              </p14:xfrm>
            </p:contentPart>
          </mc:Choice>
          <mc:Fallback>
            <p:pic>
              <p:nvPicPr>
                <p:cNvPr id="83" name="Ink 82">
                  <a:extLst>
                    <a:ext uri="{FF2B5EF4-FFF2-40B4-BE49-F238E27FC236}">
                      <a16:creationId xmlns:a16="http://schemas.microsoft.com/office/drawing/2014/main" id="{933354B2-B376-4481-B317-6C5212D8B2CD}"/>
                    </a:ext>
                  </a:extLst>
                </p:cNvPr>
                <p:cNvPicPr/>
                <p:nvPr/>
              </p:nvPicPr>
              <p:blipFill>
                <a:blip r:embed="rId111"/>
                <a:stretch>
                  <a:fillRect/>
                </a:stretch>
              </p:blipFill>
              <p:spPr>
                <a:xfrm>
                  <a:off x="591102" y="1368742"/>
                  <a:ext cx="19584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4" name="Ink 83">
                  <a:extLst>
                    <a:ext uri="{FF2B5EF4-FFF2-40B4-BE49-F238E27FC236}">
                      <a16:creationId xmlns:a16="http://schemas.microsoft.com/office/drawing/2014/main" id="{830ADB98-4AF2-4863-8F05-7C74CF5B367E}"/>
                    </a:ext>
                  </a:extLst>
                </p14:cNvPr>
                <p14:cNvContentPartPr/>
                <p14:nvPr/>
              </p14:nvContentPartPr>
              <p14:xfrm>
                <a:off x="731862" y="1467382"/>
                <a:ext cx="85680" cy="112680"/>
              </p14:xfrm>
            </p:contentPart>
          </mc:Choice>
          <mc:Fallback>
            <p:pic>
              <p:nvPicPr>
                <p:cNvPr id="84" name="Ink 83">
                  <a:extLst>
                    <a:ext uri="{FF2B5EF4-FFF2-40B4-BE49-F238E27FC236}">
                      <a16:creationId xmlns:a16="http://schemas.microsoft.com/office/drawing/2014/main" id="{830ADB98-4AF2-4863-8F05-7C74CF5B367E}"/>
                    </a:ext>
                  </a:extLst>
                </p:cNvPr>
                <p:cNvPicPr/>
                <p:nvPr/>
              </p:nvPicPr>
              <p:blipFill>
                <a:blip r:embed="rId113"/>
                <a:stretch>
                  <a:fillRect/>
                </a:stretch>
              </p:blipFill>
              <p:spPr>
                <a:xfrm>
                  <a:off x="723222" y="1458742"/>
                  <a:ext cx="1033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5" name="Ink 84">
                  <a:extLst>
                    <a:ext uri="{FF2B5EF4-FFF2-40B4-BE49-F238E27FC236}">
                      <a16:creationId xmlns:a16="http://schemas.microsoft.com/office/drawing/2014/main" id="{4D3A0382-7885-4E18-9F9F-12C233D2067E}"/>
                    </a:ext>
                  </a:extLst>
                </p14:cNvPr>
                <p14:cNvContentPartPr/>
                <p14:nvPr/>
              </p14:nvContentPartPr>
              <p14:xfrm>
                <a:off x="905742" y="1603822"/>
                <a:ext cx="24480" cy="113400"/>
              </p14:xfrm>
            </p:contentPart>
          </mc:Choice>
          <mc:Fallback>
            <p:pic>
              <p:nvPicPr>
                <p:cNvPr id="85" name="Ink 84">
                  <a:extLst>
                    <a:ext uri="{FF2B5EF4-FFF2-40B4-BE49-F238E27FC236}">
                      <a16:creationId xmlns:a16="http://schemas.microsoft.com/office/drawing/2014/main" id="{4D3A0382-7885-4E18-9F9F-12C233D2067E}"/>
                    </a:ext>
                  </a:extLst>
                </p:cNvPr>
                <p:cNvPicPr/>
                <p:nvPr/>
              </p:nvPicPr>
              <p:blipFill>
                <a:blip r:embed="rId115"/>
                <a:stretch>
                  <a:fillRect/>
                </a:stretch>
              </p:blipFill>
              <p:spPr>
                <a:xfrm>
                  <a:off x="897102" y="1594822"/>
                  <a:ext cx="4212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6" name="Ink 85">
                  <a:extLst>
                    <a:ext uri="{FF2B5EF4-FFF2-40B4-BE49-F238E27FC236}">
                      <a16:creationId xmlns:a16="http://schemas.microsoft.com/office/drawing/2014/main" id="{7CDA72FC-8B7C-43F5-84AE-F0F59BB53A05}"/>
                    </a:ext>
                  </a:extLst>
                </p14:cNvPr>
                <p14:cNvContentPartPr/>
                <p14:nvPr/>
              </p14:nvContentPartPr>
              <p14:xfrm>
                <a:off x="974142" y="1314742"/>
                <a:ext cx="53280" cy="205920"/>
              </p14:xfrm>
            </p:contentPart>
          </mc:Choice>
          <mc:Fallback>
            <p:pic>
              <p:nvPicPr>
                <p:cNvPr id="86" name="Ink 85">
                  <a:extLst>
                    <a:ext uri="{FF2B5EF4-FFF2-40B4-BE49-F238E27FC236}">
                      <a16:creationId xmlns:a16="http://schemas.microsoft.com/office/drawing/2014/main" id="{7CDA72FC-8B7C-43F5-84AE-F0F59BB53A05}"/>
                    </a:ext>
                  </a:extLst>
                </p:cNvPr>
                <p:cNvPicPr/>
                <p:nvPr/>
              </p:nvPicPr>
              <p:blipFill>
                <a:blip r:embed="rId117"/>
                <a:stretch>
                  <a:fillRect/>
                </a:stretch>
              </p:blipFill>
              <p:spPr>
                <a:xfrm>
                  <a:off x="965502" y="1306102"/>
                  <a:ext cx="709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7" name="Ink 86">
                  <a:extLst>
                    <a:ext uri="{FF2B5EF4-FFF2-40B4-BE49-F238E27FC236}">
                      <a16:creationId xmlns:a16="http://schemas.microsoft.com/office/drawing/2014/main" id="{656B51F2-8B96-4204-B125-AEC5F3503987}"/>
                    </a:ext>
                  </a:extLst>
                </p14:cNvPr>
                <p14:cNvContentPartPr/>
                <p14:nvPr/>
              </p14:nvContentPartPr>
              <p14:xfrm>
                <a:off x="956502" y="1215742"/>
                <a:ext cx="298440" cy="400320"/>
              </p14:xfrm>
            </p:contentPart>
          </mc:Choice>
          <mc:Fallback>
            <p:pic>
              <p:nvPicPr>
                <p:cNvPr id="87" name="Ink 86">
                  <a:extLst>
                    <a:ext uri="{FF2B5EF4-FFF2-40B4-BE49-F238E27FC236}">
                      <a16:creationId xmlns:a16="http://schemas.microsoft.com/office/drawing/2014/main" id="{656B51F2-8B96-4204-B125-AEC5F3503987}"/>
                    </a:ext>
                  </a:extLst>
                </p:cNvPr>
                <p:cNvPicPr/>
                <p:nvPr/>
              </p:nvPicPr>
              <p:blipFill>
                <a:blip r:embed="rId119"/>
                <a:stretch>
                  <a:fillRect/>
                </a:stretch>
              </p:blipFill>
              <p:spPr>
                <a:xfrm>
                  <a:off x="947502" y="1207102"/>
                  <a:ext cx="316080" cy="417960"/>
                </a:xfrm>
                <a:prstGeom prst="rect">
                  <a:avLst/>
                </a:prstGeom>
              </p:spPr>
            </p:pic>
          </mc:Fallback>
        </mc:AlternateContent>
      </p:grpSp>
      <p:grpSp>
        <p:nvGrpSpPr>
          <p:cNvPr id="129" name="Group 128">
            <a:extLst>
              <a:ext uri="{FF2B5EF4-FFF2-40B4-BE49-F238E27FC236}">
                <a16:creationId xmlns:a16="http://schemas.microsoft.com/office/drawing/2014/main" id="{97E110B8-9BB0-463F-9465-7871B9DA55D2}"/>
              </a:ext>
            </a:extLst>
          </p:cNvPr>
          <p:cNvGrpSpPr/>
          <p:nvPr/>
        </p:nvGrpSpPr>
        <p:grpSpPr>
          <a:xfrm>
            <a:off x="5183622" y="1213222"/>
            <a:ext cx="1407960" cy="421200"/>
            <a:chOff x="5183622" y="1213222"/>
            <a:chExt cx="1407960" cy="421200"/>
          </a:xfrm>
        </p:grpSpPr>
        <mc:AlternateContent xmlns:mc="http://schemas.openxmlformats.org/markup-compatibility/2006">
          <mc:Choice xmlns:p14="http://schemas.microsoft.com/office/powerpoint/2010/main" Requires="p14">
            <p:contentPart p14:bwMode="auto" r:id="rId120">
              <p14:nvContentPartPr>
                <p14:cNvPr id="116" name="Ink 115">
                  <a:extLst>
                    <a:ext uri="{FF2B5EF4-FFF2-40B4-BE49-F238E27FC236}">
                      <a16:creationId xmlns:a16="http://schemas.microsoft.com/office/drawing/2014/main" id="{6546EEAD-2773-49CF-87E3-B00411C4E546}"/>
                    </a:ext>
                  </a:extLst>
                </p14:cNvPr>
                <p14:cNvContentPartPr/>
                <p14:nvPr/>
              </p14:nvContentPartPr>
              <p14:xfrm>
                <a:off x="5380182" y="1479982"/>
                <a:ext cx="764640" cy="57600"/>
              </p14:xfrm>
            </p:contentPart>
          </mc:Choice>
          <mc:Fallback>
            <p:pic>
              <p:nvPicPr>
                <p:cNvPr id="116" name="Ink 115">
                  <a:extLst>
                    <a:ext uri="{FF2B5EF4-FFF2-40B4-BE49-F238E27FC236}">
                      <a16:creationId xmlns:a16="http://schemas.microsoft.com/office/drawing/2014/main" id="{6546EEAD-2773-49CF-87E3-B00411C4E546}"/>
                    </a:ext>
                  </a:extLst>
                </p:cNvPr>
                <p:cNvPicPr/>
                <p:nvPr/>
              </p:nvPicPr>
              <p:blipFill>
                <a:blip r:embed="rId121"/>
                <a:stretch>
                  <a:fillRect/>
                </a:stretch>
              </p:blipFill>
              <p:spPr>
                <a:xfrm>
                  <a:off x="5371182" y="1470982"/>
                  <a:ext cx="7822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7" name="Ink 116">
                  <a:extLst>
                    <a:ext uri="{FF2B5EF4-FFF2-40B4-BE49-F238E27FC236}">
                      <a16:creationId xmlns:a16="http://schemas.microsoft.com/office/drawing/2014/main" id="{57B87E59-4A08-4801-9159-8F84D47DF2DC}"/>
                    </a:ext>
                  </a:extLst>
                </p14:cNvPr>
                <p14:cNvContentPartPr/>
                <p14:nvPr/>
              </p14:nvContentPartPr>
              <p14:xfrm>
                <a:off x="5369022" y="1521382"/>
                <a:ext cx="7560" cy="42480"/>
              </p14:xfrm>
            </p:contentPart>
          </mc:Choice>
          <mc:Fallback>
            <p:pic>
              <p:nvPicPr>
                <p:cNvPr id="117" name="Ink 116">
                  <a:extLst>
                    <a:ext uri="{FF2B5EF4-FFF2-40B4-BE49-F238E27FC236}">
                      <a16:creationId xmlns:a16="http://schemas.microsoft.com/office/drawing/2014/main" id="{57B87E59-4A08-4801-9159-8F84D47DF2DC}"/>
                    </a:ext>
                  </a:extLst>
                </p:cNvPr>
                <p:cNvPicPr/>
                <p:nvPr/>
              </p:nvPicPr>
              <p:blipFill>
                <a:blip r:embed="rId123"/>
                <a:stretch>
                  <a:fillRect/>
                </a:stretch>
              </p:blipFill>
              <p:spPr>
                <a:xfrm>
                  <a:off x="5360022" y="1512382"/>
                  <a:ext cx="252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8" name="Ink 117">
                  <a:extLst>
                    <a:ext uri="{FF2B5EF4-FFF2-40B4-BE49-F238E27FC236}">
                      <a16:creationId xmlns:a16="http://schemas.microsoft.com/office/drawing/2014/main" id="{2454AA3C-5114-4C74-8EDC-152DE30942AE}"/>
                    </a:ext>
                  </a:extLst>
                </p14:cNvPr>
                <p14:cNvContentPartPr/>
                <p14:nvPr/>
              </p14:nvContentPartPr>
              <p14:xfrm>
                <a:off x="5183622" y="1542262"/>
                <a:ext cx="94320" cy="92160"/>
              </p14:xfrm>
            </p:contentPart>
          </mc:Choice>
          <mc:Fallback>
            <p:pic>
              <p:nvPicPr>
                <p:cNvPr id="118" name="Ink 117">
                  <a:extLst>
                    <a:ext uri="{FF2B5EF4-FFF2-40B4-BE49-F238E27FC236}">
                      <a16:creationId xmlns:a16="http://schemas.microsoft.com/office/drawing/2014/main" id="{2454AA3C-5114-4C74-8EDC-152DE30942AE}"/>
                    </a:ext>
                  </a:extLst>
                </p:cNvPr>
                <p:cNvPicPr/>
                <p:nvPr/>
              </p:nvPicPr>
              <p:blipFill>
                <a:blip r:embed="rId125"/>
                <a:stretch>
                  <a:fillRect/>
                </a:stretch>
              </p:blipFill>
              <p:spPr>
                <a:xfrm>
                  <a:off x="5174982" y="1533262"/>
                  <a:ext cx="1119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9" name="Ink 118">
                  <a:extLst>
                    <a:ext uri="{FF2B5EF4-FFF2-40B4-BE49-F238E27FC236}">
                      <a16:creationId xmlns:a16="http://schemas.microsoft.com/office/drawing/2014/main" id="{507AD9E0-B41E-4607-85A1-48D120B1A219}"/>
                    </a:ext>
                  </a:extLst>
                </p14:cNvPr>
                <p14:cNvContentPartPr/>
                <p14:nvPr/>
              </p14:nvContentPartPr>
              <p14:xfrm>
                <a:off x="6144822" y="1450822"/>
                <a:ext cx="13320" cy="163440"/>
              </p14:xfrm>
            </p:contentPart>
          </mc:Choice>
          <mc:Fallback>
            <p:pic>
              <p:nvPicPr>
                <p:cNvPr id="119" name="Ink 118">
                  <a:extLst>
                    <a:ext uri="{FF2B5EF4-FFF2-40B4-BE49-F238E27FC236}">
                      <a16:creationId xmlns:a16="http://schemas.microsoft.com/office/drawing/2014/main" id="{507AD9E0-B41E-4607-85A1-48D120B1A219}"/>
                    </a:ext>
                  </a:extLst>
                </p:cNvPr>
                <p:cNvPicPr/>
                <p:nvPr/>
              </p:nvPicPr>
              <p:blipFill>
                <a:blip r:embed="rId127"/>
                <a:stretch>
                  <a:fillRect/>
                </a:stretch>
              </p:blipFill>
              <p:spPr>
                <a:xfrm>
                  <a:off x="6136182" y="1442182"/>
                  <a:ext cx="3096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1" name="Ink 120">
                  <a:extLst>
                    <a:ext uri="{FF2B5EF4-FFF2-40B4-BE49-F238E27FC236}">
                      <a16:creationId xmlns:a16="http://schemas.microsoft.com/office/drawing/2014/main" id="{85345127-22B8-4028-94BD-563932E61B1D}"/>
                    </a:ext>
                  </a:extLst>
                </p14:cNvPr>
                <p14:cNvContentPartPr/>
                <p14:nvPr/>
              </p14:nvContentPartPr>
              <p14:xfrm>
                <a:off x="5785182" y="1373062"/>
                <a:ext cx="185400" cy="98640"/>
              </p14:xfrm>
            </p:contentPart>
          </mc:Choice>
          <mc:Fallback>
            <p:pic>
              <p:nvPicPr>
                <p:cNvPr id="121" name="Ink 120">
                  <a:extLst>
                    <a:ext uri="{FF2B5EF4-FFF2-40B4-BE49-F238E27FC236}">
                      <a16:creationId xmlns:a16="http://schemas.microsoft.com/office/drawing/2014/main" id="{85345127-22B8-4028-94BD-563932E61B1D}"/>
                    </a:ext>
                  </a:extLst>
                </p:cNvPr>
                <p:cNvPicPr/>
                <p:nvPr/>
              </p:nvPicPr>
              <p:blipFill>
                <a:blip r:embed="rId129"/>
                <a:stretch>
                  <a:fillRect/>
                </a:stretch>
              </p:blipFill>
              <p:spPr>
                <a:xfrm>
                  <a:off x="5776182" y="1364422"/>
                  <a:ext cx="2030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2" name="Ink 121">
                  <a:extLst>
                    <a:ext uri="{FF2B5EF4-FFF2-40B4-BE49-F238E27FC236}">
                      <a16:creationId xmlns:a16="http://schemas.microsoft.com/office/drawing/2014/main" id="{CF502802-4D11-4970-BDC8-C996DE890F57}"/>
                    </a:ext>
                  </a:extLst>
                </p14:cNvPr>
                <p14:cNvContentPartPr/>
                <p14:nvPr/>
              </p14:nvContentPartPr>
              <p14:xfrm>
                <a:off x="6120702" y="1284142"/>
                <a:ext cx="122400" cy="123840"/>
              </p14:xfrm>
            </p:contentPart>
          </mc:Choice>
          <mc:Fallback>
            <p:pic>
              <p:nvPicPr>
                <p:cNvPr id="122" name="Ink 121">
                  <a:extLst>
                    <a:ext uri="{FF2B5EF4-FFF2-40B4-BE49-F238E27FC236}">
                      <a16:creationId xmlns:a16="http://schemas.microsoft.com/office/drawing/2014/main" id="{CF502802-4D11-4970-BDC8-C996DE890F57}"/>
                    </a:ext>
                  </a:extLst>
                </p:cNvPr>
                <p:cNvPicPr/>
                <p:nvPr/>
              </p:nvPicPr>
              <p:blipFill>
                <a:blip r:embed="rId131"/>
                <a:stretch>
                  <a:fillRect/>
                </a:stretch>
              </p:blipFill>
              <p:spPr>
                <a:xfrm>
                  <a:off x="6111702" y="1275502"/>
                  <a:ext cx="14004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3" name="Ink 122">
                  <a:extLst>
                    <a:ext uri="{FF2B5EF4-FFF2-40B4-BE49-F238E27FC236}">
                      <a16:creationId xmlns:a16="http://schemas.microsoft.com/office/drawing/2014/main" id="{BE0AE6A0-7CAF-4CAC-9ADF-7BC368E5DAD5}"/>
                    </a:ext>
                  </a:extLst>
                </p14:cNvPr>
                <p14:cNvContentPartPr/>
                <p14:nvPr/>
              </p14:nvContentPartPr>
              <p14:xfrm>
                <a:off x="6207102" y="1213222"/>
                <a:ext cx="101880" cy="99000"/>
              </p14:xfrm>
            </p:contentPart>
          </mc:Choice>
          <mc:Fallback>
            <p:pic>
              <p:nvPicPr>
                <p:cNvPr id="123" name="Ink 122">
                  <a:extLst>
                    <a:ext uri="{FF2B5EF4-FFF2-40B4-BE49-F238E27FC236}">
                      <a16:creationId xmlns:a16="http://schemas.microsoft.com/office/drawing/2014/main" id="{BE0AE6A0-7CAF-4CAC-9ADF-7BC368E5DAD5}"/>
                    </a:ext>
                  </a:extLst>
                </p:cNvPr>
                <p:cNvPicPr/>
                <p:nvPr/>
              </p:nvPicPr>
              <p:blipFill>
                <a:blip r:embed="rId133"/>
                <a:stretch>
                  <a:fillRect/>
                </a:stretch>
              </p:blipFill>
              <p:spPr>
                <a:xfrm>
                  <a:off x="6198102" y="1204222"/>
                  <a:ext cx="1195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4" name="Ink 123">
                  <a:extLst>
                    <a:ext uri="{FF2B5EF4-FFF2-40B4-BE49-F238E27FC236}">
                      <a16:creationId xmlns:a16="http://schemas.microsoft.com/office/drawing/2014/main" id="{97C5D9C9-2497-414C-B3F3-CE112B98A0D0}"/>
                    </a:ext>
                  </a:extLst>
                </p14:cNvPr>
                <p14:cNvContentPartPr/>
                <p14:nvPr/>
              </p14:nvContentPartPr>
              <p14:xfrm>
                <a:off x="6397542" y="1241662"/>
                <a:ext cx="160920" cy="104400"/>
              </p14:xfrm>
            </p:contentPart>
          </mc:Choice>
          <mc:Fallback>
            <p:pic>
              <p:nvPicPr>
                <p:cNvPr id="124" name="Ink 123">
                  <a:extLst>
                    <a:ext uri="{FF2B5EF4-FFF2-40B4-BE49-F238E27FC236}">
                      <a16:creationId xmlns:a16="http://schemas.microsoft.com/office/drawing/2014/main" id="{97C5D9C9-2497-414C-B3F3-CE112B98A0D0}"/>
                    </a:ext>
                  </a:extLst>
                </p:cNvPr>
                <p:cNvPicPr/>
                <p:nvPr/>
              </p:nvPicPr>
              <p:blipFill>
                <a:blip r:embed="rId135"/>
                <a:stretch>
                  <a:fillRect/>
                </a:stretch>
              </p:blipFill>
              <p:spPr>
                <a:xfrm>
                  <a:off x="6388902" y="1233022"/>
                  <a:ext cx="1785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5" name="Ink 124">
                  <a:extLst>
                    <a:ext uri="{FF2B5EF4-FFF2-40B4-BE49-F238E27FC236}">
                      <a16:creationId xmlns:a16="http://schemas.microsoft.com/office/drawing/2014/main" id="{2EC31F49-B72B-4ACC-AAD6-8F2A752BE2D9}"/>
                    </a:ext>
                  </a:extLst>
                </p14:cNvPr>
                <p14:cNvContentPartPr/>
                <p14:nvPr/>
              </p14:nvContentPartPr>
              <p14:xfrm>
                <a:off x="6410502" y="1280902"/>
                <a:ext cx="181080" cy="147960"/>
              </p14:xfrm>
            </p:contentPart>
          </mc:Choice>
          <mc:Fallback>
            <p:pic>
              <p:nvPicPr>
                <p:cNvPr id="125" name="Ink 124">
                  <a:extLst>
                    <a:ext uri="{FF2B5EF4-FFF2-40B4-BE49-F238E27FC236}">
                      <a16:creationId xmlns:a16="http://schemas.microsoft.com/office/drawing/2014/main" id="{2EC31F49-B72B-4ACC-AAD6-8F2A752BE2D9}"/>
                    </a:ext>
                  </a:extLst>
                </p:cNvPr>
                <p:cNvPicPr/>
                <p:nvPr/>
              </p:nvPicPr>
              <p:blipFill>
                <a:blip r:embed="rId137"/>
                <a:stretch>
                  <a:fillRect/>
                </a:stretch>
              </p:blipFill>
              <p:spPr>
                <a:xfrm>
                  <a:off x="6401862" y="1271902"/>
                  <a:ext cx="1987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7" name="Ink 126">
                  <a:extLst>
                    <a:ext uri="{FF2B5EF4-FFF2-40B4-BE49-F238E27FC236}">
                      <a16:creationId xmlns:a16="http://schemas.microsoft.com/office/drawing/2014/main" id="{ADC057D0-9FDC-4609-B882-95BF7A165DDC}"/>
                    </a:ext>
                  </a:extLst>
                </p14:cNvPr>
                <p14:cNvContentPartPr/>
                <p14:nvPr/>
              </p14:nvContentPartPr>
              <p14:xfrm>
                <a:off x="5330502" y="1390702"/>
                <a:ext cx="91440" cy="84240"/>
              </p14:xfrm>
            </p:contentPart>
          </mc:Choice>
          <mc:Fallback>
            <p:pic>
              <p:nvPicPr>
                <p:cNvPr id="127" name="Ink 126">
                  <a:extLst>
                    <a:ext uri="{FF2B5EF4-FFF2-40B4-BE49-F238E27FC236}">
                      <a16:creationId xmlns:a16="http://schemas.microsoft.com/office/drawing/2014/main" id="{ADC057D0-9FDC-4609-B882-95BF7A165DDC}"/>
                    </a:ext>
                  </a:extLst>
                </p:cNvPr>
                <p:cNvPicPr/>
                <p:nvPr/>
              </p:nvPicPr>
              <p:blipFill>
                <a:blip r:embed="rId139"/>
                <a:stretch>
                  <a:fillRect/>
                </a:stretch>
              </p:blipFill>
              <p:spPr>
                <a:xfrm>
                  <a:off x="5321862" y="1381702"/>
                  <a:ext cx="1090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8" name="Ink 127">
                  <a:extLst>
                    <a:ext uri="{FF2B5EF4-FFF2-40B4-BE49-F238E27FC236}">
                      <a16:creationId xmlns:a16="http://schemas.microsoft.com/office/drawing/2014/main" id="{BB139FC6-1BAD-4335-96E7-B47ECB676F5C}"/>
                    </a:ext>
                  </a:extLst>
                </p14:cNvPr>
                <p14:cNvContentPartPr/>
                <p14:nvPr/>
              </p14:nvContentPartPr>
              <p14:xfrm>
                <a:off x="5327622" y="1417702"/>
                <a:ext cx="61920" cy="61200"/>
              </p14:xfrm>
            </p:contentPart>
          </mc:Choice>
          <mc:Fallback>
            <p:pic>
              <p:nvPicPr>
                <p:cNvPr id="128" name="Ink 127">
                  <a:extLst>
                    <a:ext uri="{FF2B5EF4-FFF2-40B4-BE49-F238E27FC236}">
                      <a16:creationId xmlns:a16="http://schemas.microsoft.com/office/drawing/2014/main" id="{BB139FC6-1BAD-4335-96E7-B47ECB676F5C}"/>
                    </a:ext>
                  </a:extLst>
                </p:cNvPr>
                <p:cNvPicPr/>
                <p:nvPr/>
              </p:nvPicPr>
              <p:blipFill>
                <a:blip r:embed="rId141"/>
                <a:stretch>
                  <a:fillRect/>
                </a:stretch>
              </p:blipFill>
              <p:spPr>
                <a:xfrm>
                  <a:off x="5318622" y="1408702"/>
                  <a:ext cx="79560" cy="78840"/>
                </a:xfrm>
                <a:prstGeom prst="rect">
                  <a:avLst/>
                </a:prstGeom>
              </p:spPr>
            </p:pic>
          </mc:Fallback>
        </mc:AlternateContent>
      </p:grpSp>
      <p:grpSp>
        <p:nvGrpSpPr>
          <p:cNvPr id="152" name="Group 151">
            <a:extLst>
              <a:ext uri="{FF2B5EF4-FFF2-40B4-BE49-F238E27FC236}">
                <a16:creationId xmlns:a16="http://schemas.microsoft.com/office/drawing/2014/main" id="{0EA09F00-CDD5-47A3-8627-DDB3DEFA9825}"/>
              </a:ext>
            </a:extLst>
          </p:cNvPr>
          <p:cNvGrpSpPr/>
          <p:nvPr/>
        </p:nvGrpSpPr>
        <p:grpSpPr>
          <a:xfrm>
            <a:off x="7676262" y="1118182"/>
            <a:ext cx="701280" cy="293400"/>
            <a:chOff x="7676262" y="1118182"/>
            <a:chExt cx="701280" cy="293400"/>
          </a:xfrm>
        </p:grpSpPr>
        <mc:AlternateContent xmlns:mc="http://schemas.openxmlformats.org/markup-compatibility/2006">
          <mc:Choice xmlns:p14="http://schemas.microsoft.com/office/powerpoint/2010/main" Requires="p14">
            <p:contentPart p14:bwMode="auto" r:id="rId142">
              <p14:nvContentPartPr>
                <p14:cNvPr id="142" name="Ink 141">
                  <a:extLst>
                    <a:ext uri="{FF2B5EF4-FFF2-40B4-BE49-F238E27FC236}">
                      <a16:creationId xmlns:a16="http://schemas.microsoft.com/office/drawing/2014/main" id="{1CF844B6-8666-45F9-A088-D635B486E57B}"/>
                    </a:ext>
                  </a:extLst>
                </p14:cNvPr>
                <p14:cNvContentPartPr/>
                <p14:nvPr/>
              </p14:nvContentPartPr>
              <p14:xfrm>
                <a:off x="7676262" y="1148422"/>
                <a:ext cx="212400" cy="263160"/>
              </p14:xfrm>
            </p:contentPart>
          </mc:Choice>
          <mc:Fallback>
            <p:pic>
              <p:nvPicPr>
                <p:cNvPr id="142" name="Ink 141">
                  <a:extLst>
                    <a:ext uri="{FF2B5EF4-FFF2-40B4-BE49-F238E27FC236}">
                      <a16:creationId xmlns:a16="http://schemas.microsoft.com/office/drawing/2014/main" id="{1CF844B6-8666-45F9-A088-D635B486E57B}"/>
                    </a:ext>
                  </a:extLst>
                </p:cNvPr>
                <p:cNvPicPr/>
                <p:nvPr/>
              </p:nvPicPr>
              <p:blipFill>
                <a:blip r:embed="rId143"/>
                <a:stretch>
                  <a:fillRect/>
                </a:stretch>
              </p:blipFill>
              <p:spPr>
                <a:xfrm>
                  <a:off x="7667262" y="1139782"/>
                  <a:ext cx="2300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43" name="Ink 142">
                  <a:extLst>
                    <a:ext uri="{FF2B5EF4-FFF2-40B4-BE49-F238E27FC236}">
                      <a16:creationId xmlns:a16="http://schemas.microsoft.com/office/drawing/2014/main" id="{793BC716-F549-4871-80C3-00155014C69B}"/>
                    </a:ext>
                  </a:extLst>
                </p14:cNvPr>
                <p14:cNvContentPartPr/>
                <p14:nvPr/>
              </p14:nvContentPartPr>
              <p14:xfrm>
                <a:off x="7952742" y="1144822"/>
                <a:ext cx="176400" cy="263880"/>
              </p14:xfrm>
            </p:contentPart>
          </mc:Choice>
          <mc:Fallback>
            <p:pic>
              <p:nvPicPr>
                <p:cNvPr id="143" name="Ink 142">
                  <a:extLst>
                    <a:ext uri="{FF2B5EF4-FFF2-40B4-BE49-F238E27FC236}">
                      <a16:creationId xmlns:a16="http://schemas.microsoft.com/office/drawing/2014/main" id="{793BC716-F549-4871-80C3-00155014C69B}"/>
                    </a:ext>
                  </a:extLst>
                </p:cNvPr>
                <p:cNvPicPr/>
                <p:nvPr/>
              </p:nvPicPr>
              <p:blipFill>
                <a:blip r:embed="rId145"/>
                <a:stretch>
                  <a:fillRect/>
                </a:stretch>
              </p:blipFill>
              <p:spPr>
                <a:xfrm>
                  <a:off x="7944102" y="1136182"/>
                  <a:ext cx="19404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44" name="Ink 143">
                  <a:extLst>
                    <a:ext uri="{FF2B5EF4-FFF2-40B4-BE49-F238E27FC236}">
                      <a16:creationId xmlns:a16="http://schemas.microsoft.com/office/drawing/2014/main" id="{6CFE77AF-15B3-4CF2-8CBE-A539CA6BFD8D}"/>
                    </a:ext>
                  </a:extLst>
                </p14:cNvPr>
                <p14:cNvContentPartPr/>
                <p14:nvPr/>
              </p14:nvContentPartPr>
              <p14:xfrm>
                <a:off x="8003862" y="1280902"/>
                <a:ext cx="124560" cy="70200"/>
              </p14:xfrm>
            </p:contentPart>
          </mc:Choice>
          <mc:Fallback>
            <p:pic>
              <p:nvPicPr>
                <p:cNvPr id="144" name="Ink 143">
                  <a:extLst>
                    <a:ext uri="{FF2B5EF4-FFF2-40B4-BE49-F238E27FC236}">
                      <a16:creationId xmlns:a16="http://schemas.microsoft.com/office/drawing/2014/main" id="{6CFE77AF-15B3-4CF2-8CBE-A539CA6BFD8D}"/>
                    </a:ext>
                  </a:extLst>
                </p:cNvPr>
                <p:cNvPicPr/>
                <p:nvPr/>
              </p:nvPicPr>
              <p:blipFill>
                <a:blip r:embed="rId147"/>
                <a:stretch>
                  <a:fillRect/>
                </a:stretch>
              </p:blipFill>
              <p:spPr>
                <a:xfrm>
                  <a:off x="7995222" y="1271902"/>
                  <a:ext cx="1422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45" name="Ink 144">
                  <a:extLst>
                    <a:ext uri="{FF2B5EF4-FFF2-40B4-BE49-F238E27FC236}">
                      <a16:creationId xmlns:a16="http://schemas.microsoft.com/office/drawing/2014/main" id="{B71CF352-7E45-42A0-81B1-0C64DC997A85}"/>
                    </a:ext>
                  </a:extLst>
                </p14:cNvPr>
                <p14:cNvContentPartPr/>
                <p14:nvPr/>
              </p14:nvContentPartPr>
              <p14:xfrm>
                <a:off x="8214462" y="1170742"/>
                <a:ext cx="160560" cy="240480"/>
              </p14:xfrm>
            </p:contentPart>
          </mc:Choice>
          <mc:Fallback>
            <p:pic>
              <p:nvPicPr>
                <p:cNvPr id="145" name="Ink 144">
                  <a:extLst>
                    <a:ext uri="{FF2B5EF4-FFF2-40B4-BE49-F238E27FC236}">
                      <a16:creationId xmlns:a16="http://schemas.microsoft.com/office/drawing/2014/main" id="{B71CF352-7E45-42A0-81B1-0C64DC997A85}"/>
                    </a:ext>
                  </a:extLst>
                </p:cNvPr>
                <p:cNvPicPr/>
                <p:nvPr/>
              </p:nvPicPr>
              <p:blipFill>
                <a:blip r:embed="rId149"/>
                <a:stretch>
                  <a:fillRect/>
                </a:stretch>
              </p:blipFill>
              <p:spPr>
                <a:xfrm>
                  <a:off x="8205462" y="1161742"/>
                  <a:ext cx="1782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46" name="Ink 145">
                  <a:extLst>
                    <a:ext uri="{FF2B5EF4-FFF2-40B4-BE49-F238E27FC236}">
                      <a16:creationId xmlns:a16="http://schemas.microsoft.com/office/drawing/2014/main" id="{B36C5A2B-7F8F-44AB-8B3F-3D7C17FC2382}"/>
                    </a:ext>
                  </a:extLst>
                </p14:cNvPr>
                <p14:cNvContentPartPr/>
                <p14:nvPr/>
              </p14:nvContentPartPr>
              <p14:xfrm>
                <a:off x="8162262" y="1118182"/>
                <a:ext cx="215280" cy="87840"/>
              </p14:xfrm>
            </p:contentPart>
          </mc:Choice>
          <mc:Fallback>
            <p:pic>
              <p:nvPicPr>
                <p:cNvPr id="146" name="Ink 145">
                  <a:extLst>
                    <a:ext uri="{FF2B5EF4-FFF2-40B4-BE49-F238E27FC236}">
                      <a16:creationId xmlns:a16="http://schemas.microsoft.com/office/drawing/2014/main" id="{B36C5A2B-7F8F-44AB-8B3F-3D7C17FC2382}"/>
                    </a:ext>
                  </a:extLst>
                </p:cNvPr>
                <p:cNvPicPr/>
                <p:nvPr/>
              </p:nvPicPr>
              <p:blipFill>
                <a:blip r:embed="rId151"/>
                <a:stretch>
                  <a:fillRect/>
                </a:stretch>
              </p:blipFill>
              <p:spPr>
                <a:xfrm>
                  <a:off x="8153622" y="1109542"/>
                  <a:ext cx="232920" cy="105480"/>
                </a:xfrm>
                <a:prstGeom prst="rect">
                  <a:avLst/>
                </a:prstGeom>
              </p:spPr>
            </p:pic>
          </mc:Fallback>
        </mc:AlternateContent>
      </p:grpSp>
      <p:grpSp>
        <p:nvGrpSpPr>
          <p:cNvPr id="151" name="Group 150">
            <a:extLst>
              <a:ext uri="{FF2B5EF4-FFF2-40B4-BE49-F238E27FC236}">
                <a16:creationId xmlns:a16="http://schemas.microsoft.com/office/drawing/2014/main" id="{4CC82CF0-4601-4FFF-BF8D-E40532A2385B}"/>
              </a:ext>
            </a:extLst>
          </p:cNvPr>
          <p:cNvGrpSpPr/>
          <p:nvPr/>
        </p:nvGrpSpPr>
        <p:grpSpPr>
          <a:xfrm>
            <a:off x="7735662" y="1669342"/>
            <a:ext cx="768600" cy="304560"/>
            <a:chOff x="7735662" y="1669342"/>
            <a:chExt cx="768600" cy="304560"/>
          </a:xfrm>
        </p:grpSpPr>
        <mc:AlternateContent xmlns:mc="http://schemas.openxmlformats.org/markup-compatibility/2006">
          <mc:Choice xmlns:p14="http://schemas.microsoft.com/office/powerpoint/2010/main" Requires="p14">
            <p:contentPart p14:bwMode="auto" r:id="rId152">
              <p14:nvContentPartPr>
                <p14:cNvPr id="147" name="Ink 146">
                  <a:extLst>
                    <a:ext uri="{FF2B5EF4-FFF2-40B4-BE49-F238E27FC236}">
                      <a16:creationId xmlns:a16="http://schemas.microsoft.com/office/drawing/2014/main" id="{58D7CF3F-7C96-46E4-BF35-56F1C5A0774C}"/>
                    </a:ext>
                  </a:extLst>
                </p14:cNvPr>
                <p14:cNvContentPartPr/>
                <p14:nvPr/>
              </p14:nvContentPartPr>
              <p14:xfrm>
                <a:off x="7735662" y="1694182"/>
                <a:ext cx="231840" cy="208800"/>
              </p14:xfrm>
            </p:contentPart>
          </mc:Choice>
          <mc:Fallback>
            <p:pic>
              <p:nvPicPr>
                <p:cNvPr id="147" name="Ink 146">
                  <a:extLst>
                    <a:ext uri="{FF2B5EF4-FFF2-40B4-BE49-F238E27FC236}">
                      <a16:creationId xmlns:a16="http://schemas.microsoft.com/office/drawing/2014/main" id="{58D7CF3F-7C96-46E4-BF35-56F1C5A0774C}"/>
                    </a:ext>
                  </a:extLst>
                </p:cNvPr>
                <p:cNvPicPr/>
                <p:nvPr/>
              </p:nvPicPr>
              <p:blipFill>
                <a:blip r:embed="rId153"/>
                <a:stretch>
                  <a:fillRect/>
                </a:stretch>
              </p:blipFill>
              <p:spPr>
                <a:xfrm>
                  <a:off x="7726662" y="1685182"/>
                  <a:ext cx="2494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48" name="Ink 147">
                  <a:extLst>
                    <a:ext uri="{FF2B5EF4-FFF2-40B4-BE49-F238E27FC236}">
                      <a16:creationId xmlns:a16="http://schemas.microsoft.com/office/drawing/2014/main" id="{714946F4-3A94-4ECD-9D53-DCF04A429973}"/>
                    </a:ext>
                  </a:extLst>
                </p14:cNvPr>
                <p14:cNvContentPartPr/>
                <p14:nvPr/>
              </p14:nvContentPartPr>
              <p14:xfrm>
                <a:off x="8034822" y="1700662"/>
                <a:ext cx="127440" cy="273240"/>
              </p14:xfrm>
            </p:contentPart>
          </mc:Choice>
          <mc:Fallback>
            <p:pic>
              <p:nvPicPr>
                <p:cNvPr id="148" name="Ink 147">
                  <a:extLst>
                    <a:ext uri="{FF2B5EF4-FFF2-40B4-BE49-F238E27FC236}">
                      <a16:creationId xmlns:a16="http://schemas.microsoft.com/office/drawing/2014/main" id="{714946F4-3A94-4ECD-9D53-DCF04A429973}"/>
                    </a:ext>
                  </a:extLst>
                </p:cNvPr>
                <p:cNvPicPr/>
                <p:nvPr/>
              </p:nvPicPr>
              <p:blipFill>
                <a:blip r:embed="rId155"/>
                <a:stretch>
                  <a:fillRect/>
                </a:stretch>
              </p:blipFill>
              <p:spPr>
                <a:xfrm>
                  <a:off x="8026182" y="1692022"/>
                  <a:ext cx="14508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49" name="Ink 148">
                  <a:extLst>
                    <a:ext uri="{FF2B5EF4-FFF2-40B4-BE49-F238E27FC236}">
                      <a16:creationId xmlns:a16="http://schemas.microsoft.com/office/drawing/2014/main" id="{29A9E937-5EC4-4E1C-ACC7-F895EEAA2E3B}"/>
                    </a:ext>
                  </a:extLst>
                </p14:cNvPr>
                <p14:cNvContentPartPr/>
                <p14:nvPr/>
              </p14:nvContentPartPr>
              <p14:xfrm>
                <a:off x="8273142" y="1714342"/>
                <a:ext cx="193680" cy="228240"/>
              </p14:xfrm>
            </p:contentPart>
          </mc:Choice>
          <mc:Fallback>
            <p:pic>
              <p:nvPicPr>
                <p:cNvPr id="149" name="Ink 148">
                  <a:extLst>
                    <a:ext uri="{FF2B5EF4-FFF2-40B4-BE49-F238E27FC236}">
                      <a16:creationId xmlns:a16="http://schemas.microsoft.com/office/drawing/2014/main" id="{29A9E937-5EC4-4E1C-ACC7-F895EEAA2E3B}"/>
                    </a:ext>
                  </a:extLst>
                </p:cNvPr>
                <p:cNvPicPr/>
                <p:nvPr/>
              </p:nvPicPr>
              <p:blipFill>
                <a:blip r:embed="rId157"/>
                <a:stretch>
                  <a:fillRect/>
                </a:stretch>
              </p:blipFill>
              <p:spPr>
                <a:xfrm>
                  <a:off x="8264502" y="1705342"/>
                  <a:ext cx="2113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50" name="Ink 149">
                  <a:extLst>
                    <a:ext uri="{FF2B5EF4-FFF2-40B4-BE49-F238E27FC236}">
                      <a16:creationId xmlns:a16="http://schemas.microsoft.com/office/drawing/2014/main" id="{AF15A8B5-F786-4767-BC79-4AA723FB1A2F}"/>
                    </a:ext>
                  </a:extLst>
                </p14:cNvPr>
                <p14:cNvContentPartPr/>
                <p14:nvPr/>
              </p14:nvContentPartPr>
              <p14:xfrm>
                <a:off x="8275302" y="1669342"/>
                <a:ext cx="228960" cy="202680"/>
              </p14:xfrm>
            </p:contentPart>
          </mc:Choice>
          <mc:Fallback>
            <p:pic>
              <p:nvPicPr>
                <p:cNvPr id="150" name="Ink 149">
                  <a:extLst>
                    <a:ext uri="{FF2B5EF4-FFF2-40B4-BE49-F238E27FC236}">
                      <a16:creationId xmlns:a16="http://schemas.microsoft.com/office/drawing/2014/main" id="{AF15A8B5-F786-4767-BC79-4AA723FB1A2F}"/>
                    </a:ext>
                  </a:extLst>
                </p:cNvPr>
                <p:cNvPicPr/>
                <p:nvPr/>
              </p:nvPicPr>
              <p:blipFill>
                <a:blip r:embed="rId159"/>
                <a:stretch>
                  <a:fillRect/>
                </a:stretch>
              </p:blipFill>
              <p:spPr>
                <a:xfrm>
                  <a:off x="8266302" y="1660342"/>
                  <a:ext cx="246600" cy="220320"/>
                </a:xfrm>
                <a:prstGeom prst="rect">
                  <a:avLst/>
                </a:prstGeom>
              </p:spPr>
            </p:pic>
          </mc:Fallback>
        </mc:AlternateContent>
      </p:grpSp>
      <p:grpSp>
        <p:nvGrpSpPr>
          <p:cNvPr id="168" name="Group 167">
            <a:extLst>
              <a:ext uri="{FF2B5EF4-FFF2-40B4-BE49-F238E27FC236}">
                <a16:creationId xmlns:a16="http://schemas.microsoft.com/office/drawing/2014/main" id="{01DA2F00-4682-407F-91F5-D9FC36842F5B}"/>
              </a:ext>
            </a:extLst>
          </p:cNvPr>
          <p:cNvGrpSpPr/>
          <p:nvPr/>
        </p:nvGrpSpPr>
        <p:grpSpPr>
          <a:xfrm>
            <a:off x="7710462" y="2148142"/>
            <a:ext cx="958680" cy="352080"/>
            <a:chOff x="7710462" y="2148142"/>
            <a:chExt cx="958680" cy="352080"/>
          </a:xfrm>
        </p:grpSpPr>
        <mc:AlternateContent xmlns:mc="http://schemas.openxmlformats.org/markup-compatibility/2006">
          <mc:Choice xmlns:p14="http://schemas.microsoft.com/office/powerpoint/2010/main" Requires="p14">
            <p:contentPart p14:bwMode="auto" r:id="rId160">
              <p14:nvContentPartPr>
                <p14:cNvPr id="153" name="Ink 152">
                  <a:extLst>
                    <a:ext uri="{FF2B5EF4-FFF2-40B4-BE49-F238E27FC236}">
                      <a16:creationId xmlns:a16="http://schemas.microsoft.com/office/drawing/2014/main" id="{3FC4C1DE-A40C-453B-A674-E357DD5AE9C5}"/>
                    </a:ext>
                  </a:extLst>
                </p14:cNvPr>
                <p14:cNvContentPartPr/>
                <p14:nvPr/>
              </p14:nvContentPartPr>
              <p14:xfrm>
                <a:off x="7710462" y="2225182"/>
                <a:ext cx="218880" cy="275040"/>
              </p14:xfrm>
            </p:contentPart>
          </mc:Choice>
          <mc:Fallback>
            <p:pic>
              <p:nvPicPr>
                <p:cNvPr id="153" name="Ink 152">
                  <a:extLst>
                    <a:ext uri="{FF2B5EF4-FFF2-40B4-BE49-F238E27FC236}">
                      <a16:creationId xmlns:a16="http://schemas.microsoft.com/office/drawing/2014/main" id="{3FC4C1DE-A40C-453B-A674-E357DD5AE9C5}"/>
                    </a:ext>
                  </a:extLst>
                </p:cNvPr>
                <p:cNvPicPr/>
                <p:nvPr/>
              </p:nvPicPr>
              <p:blipFill>
                <a:blip r:embed="rId161"/>
                <a:stretch>
                  <a:fillRect/>
                </a:stretch>
              </p:blipFill>
              <p:spPr>
                <a:xfrm>
                  <a:off x="7701822" y="2216542"/>
                  <a:ext cx="2365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54" name="Ink 153">
                  <a:extLst>
                    <a:ext uri="{FF2B5EF4-FFF2-40B4-BE49-F238E27FC236}">
                      <a16:creationId xmlns:a16="http://schemas.microsoft.com/office/drawing/2014/main" id="{A4286AF0-34CA-4522-BF43-05DBD97987DB}"/>
                    </a:ext>
                  </a:extLst>
                </p14:cNvPr>
                <p14:cNvContentPartPr/>
                <p14:nvPr/>
              </p14:nvContentPartPr>
              <p14:xfrm>
                <a:off x="7975422" y="2221222"/>
                <a:ext cx="161640" cy="220320"/>
              </p14:xfrm>
            </p:contentPart>
          </mc:Choice>
          <mc:Fallback>
            <p:pic>
              <p:nvPicPr>
                <p:cNvPr id="154" name="Ink 153">
                  <a:extLst>
                    <a:ext uri="{FF2B5EF4-FFF2-40B4-BE49-F238E27FC236}">
                      <a16:creationId xmlns:a16="http://schemas.microsoft.com/office/drawing/2014/main" id="{A4286AF0-34CA-4522-BF43-05DBD97987DB}"/>
                    </a:ext>
                  </a:extLst>
                </p:cNvPr>
                <p:cNvPicPr/>
                <p:nvPr/>
              </p:nvPicPr>
              <p:blipFill>
                <a:blip r:embed="rId163"/>
                <a:stretch>
                  <a:fillRect/>
                </a:stretch>
              </p:blipFill>
              <p:spPr>
                <a:xfrm>
                  <a:off x="7966422" y="2212582"/>
                  <a:ext cx="1792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55" name="Ink 154">
                  <a:extLst>
                    <a:ext uri="{FF2B5EF4-FFF2-40B4-BE49-F238E27FC236}">
                      <a16:creationId xmlns:a16="http://schemas.microsoft.com/office/drawing/2014/main" id="{CFAEDE02-D981-4304-B005-9C4D1B6453CB}"/>
                    </a:ext>
                  </a:extLst>
                </p14:cNvPr>
                <p14:cNvContentPartPr/>
                <p14:nvPr/>
              </p14:nvContentPartPr>
              <p14:xfrm>
                <a:off x="8223462" y="2201062"/>
                <a:ext cx="120960" cy="268560"/>
              </p14:xfrm>
            </p:contentPart>
          </mc:Choice>
          <mc:Fallback>
            <p:pic>
              <p:nvPicPr>
                <p:cNvPr id="155" name="Ink 154">
                  <a:extLst>
                    <a:ext uri="{FF2B5EF4-FFF2-40B4-BE49-F238E27FC236}">
                      <a16:creationId xmlns:a16="http://schemas.microsoft.com/office/drawing/2014/main" id="{CFAEDE02-D981-4304-B005-9C4D1B6453CB}"/>
                    </a:ext>
                  </a:extLst>
                </p:cNvPr>
                <p:cNvPicPr/>
                <p:nvPr/>
              </p:nvPicPr>
              <p:blipFill>
                <a:blip r:embed="rId165"/>
                <a:stretch>
                  <a:fillRect/>
                </a:stretch>
              </p:blipFill>
              <p:spPr>
                <a:xfrm>
                  <a:off x="8214462" y="2192062"/>
                  <a:ext cx="1386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56" name="Ink 155">
                  <a:extLst>
                    <a:ext uri="{FF2B5EF4-FFF2-40B4-BE49-F238E27FC236}">
                      <a16:creationId xmlns:a16="http://schemas.microsoft.com/office/drawing/2014/main" id="{9769F02C-E2B7-4574-B546-0C453BFC3781}"/>
                    </a:ext>
                  </a:extLst>
                </p14:cNvPr>
                <p14:cNvContentPartPr/>
                <p14:nvPr/>
              </p14:nvContentPartPr>
              <p14:xfrm>
                <a:off x="8450262" y="2212222"/>
                <a:ext cx="195840" cy="202680"/>
              </p14:xfrm>
            </p:contentPart>
          </mc:Choice>
          <mc:Fallback>
            <p:pic>
              <p:nvPicPr>
                <p:cNvPr id="156" name="Ink 155">
                  <a:extLst>
                    <a:ext uri="{FF2B5EF4-FFF2-40B4-BE49-F238E27FC236}">
                      <a16:creationId xmlns:a16="http://schemas.microsoft.com/office/drawing/2014/main" id="{9769F02C-E2B7-4574-B546-0C453BFC3781}"/>
                    </a:ext>
                  </a:extLst>
                </p:cNvPr>
                <p:cNvPicPr/>
                <p:nvPr/>
              </p:nvPicPr>
              <p:blipFill>
                <a:blip r:embed="rId167"/>
                <a:stretch>
                  <a:fillRect/>
                </a:stretch>
              </p:blipFill>
              <p:spPr>
                <a:xfrm>
                  <a:off x="8441262" y="2203222"/>
                  <a:ext cx="2134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57" name="Ink 156">
                  <a:extLst>
                    <a:ext uri="{FF2B5EF4-FFF2-40B4-BE49-F238E27FC236}">
                      <a16:creationId xmlns:a16="http://schemas.microsoft.com/office/drawing/2014/main" id="{90CD70B3-5690-4CC4-B7FD-1B5863A505B1}"/>
                    </a:ext>
                  </a:extLst>
                </p14:cNvPr>
                <p14:cNvContentPartPr/>
                <p14:nvPr/>
              </p14:nvContentPartPr>
              <p14:xfrm>
                <a:off x="8448822" y="2148142"/>
                <a:ext cx="220320" cy="196200"/>
              </p14:xfrm>
            </p:contentPart>
          </mc:Choice>
          <mc:Fallback>
            <p:pic>
              <p:nvPicPr>
                <p:cNvPr id="157" name="Ink 156">
                  <a:extLst>
                    <a:ext uri="{FF2B5EF4-FFF2-40B4-BE49-F238E27FC236}">
                      <a16:creationId xmlns:a16="http://schemas.microsoft.com/office/drawing/2014/main" id="{90CD70B3-5690-4CC4-B7FD-1B5863A505B1}"/>
                    </a:ext>
                  </a:extLst>
                </p:cNvPr>
                <p:cNvPicPr/>
                <p:nvPr/>
              </p:nvPicPr>
              <p:blipFill>
                <a:blip r:embed="rId169"/>
                <a:stretch>
                  <a:fillRect/>
                </a:stretch>
              </p:blipFill>
              <p:spPr>
                <a:xfrm>
                  <a:off x="8439822" y="2139502"/>
                  <a:ext cx="237960" cy="213840"/>
                </a:xfrm>
                <a:prstGeom prst="rect">
                  <a:avLst/>
                </a:prstGeom>
              </p:spPr>
            </p:pic>
          </mc:Fallback>
        </mc:AlternateContent>
      </p:grpSp>
      <p:grpSp>
        <p:nvGrpSpPr>
          <p:cNvPr id="167" name="Group 166">
            <a:extLst>
              <a:ext uri="{FF2B5EF4-FFF2-40B4-BE49-F238E27FC236}">
                <a16:creationId xmlns:a16="http://schemas.microsoft.com/office/drawing/2014/main" id="{43314412-A7D5-4B24-BAA1-EA4DAFC01C91}"/>
              </a:ext>
            </a:extLst>
          </p:cNvPr>
          <p:cNvGrpSpPr/>
          <p:nvPr/>
        </p:nvGrpSpPr>
        <p:grpSpPr>
          <a:xfrm>
            <a:off x="7737102" y="2683822"/>
            <a:ext cx="1300320" cy="550080"/>
            <a:chOff x="7737102" y="2683822"/>
            <a:chExt cx="1300320" cy="550080"/>
          </a:xfrm>
        </p:grpSpPr>
        <mc:AlternateContent xmlns:mc="http://schemas.openxmlformats.org/markup-compatibility/2006">
          <mc:Choice xmlns:p14="http://schemas.microsoft.com/office/powerpoint/2010/main" Requires="p14">
            <p:contentPart p14:bwMode="auto" r:id="rId170">
              <p14:nvContentPartPr>
                <p14:cNvPr id="158" name="Ink 157">
                  <a:extLst>
                    <a:ext uri="{FF2B5EF4-FFF2-40B4-BE49-F238E27FC236}">
                      <a16:creationId xmlns:a16="http://schemas.microsoft.com/office/drawing/2014/main" id="{5DDB94E0-00F8-4A4A-9C75-724D577BE79C}"/>
                    </a:ext>
                  </a:extLst>
                </p14:cNvPr>
                <p14:cNvContentPartPr/>
                <p14:nvPr/>
              </p14:nvContentPartPr>
              <p14:xfrm>
                <a:off x="7737102" y="2797582"/>
                <a:ext cx="154440" cy="281160"/>
              </p14:xfrm>
            </p:contentPart>
          </mc:Choice>
          <mc:Fallback>
            <p:pic>
              <p:nvPicPr>
                <p:cNvPr id="158" name="Ink 157">
                  <a:extLst>
                    <a:ext uri="{FF2B5EF4-FFF2-40B4-BE49-F238E27FC236}">
                      <a16:creationId xmlns:a16="http://schemas.microsoft.com/office/drawing/2014/main" id="{5DDB94E0-00F8-4A4A-9C75-724D577BE79C}"/>
                    </a:ext>
                  </a:extLst>
                </p:cNvPr>
                <p:cNvPicPr/>
                <p:nvPr/>
              </p:nvPicPr>
              <p:blipFill>
                <a:blip r:embed="rId171"/>
                <a:stretch>
                  <a:fillRect/>
                </a:stretch>
              </p:blipFill>
              <p:spPr>
                <a:xfrm>
                  <a:off x="7728102" y="2788942"/>
                  <a:ext cx="17208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59" name="Ink 158">
                  <a:extLst>
                    <a:ext uri="{FF2B5EF4-FFF2-40B4-BE49-F238E27FC236}">
                      <a16:creationId xmlns:a16="http://schemas.microsoft.com/office/drawing/2014/main" id="{164EEA69-575F-465C-8421-A7AEBD5C4251}"/>
                    </a:ext>
                  </a:extLst>
                </p14:cNvPr>
                <p14:cNvContentPartPr/>
                <p14:nvPr/>
              </p14:nvContentPartPr>
              <p14:xfrm>
                <a:off x="7948422" y="2783902"/>
                <a:ext cx="153000" cy="288360"/>
              </p14:xfrm>
            </p:contentPart>
          </mc:Choice>
          <mc:Fallback>
            <p:pic>
              <p:nvPicPr>
                <p:cNvPr id="159" name="Ink 158">
                  <a:extLst>
                    <a:ext uri="{FF2B5EF4-FFF2-40B4-BE49-F238E27FC236}">
                      <a16:creationId xmlns:a16="http://schemas.microsoft.com/office/drawing/2014/main" id="{164EEA69-575F-465C-8421-A7AEBD5C4251}"/>
                    </a:ext>
                  </a:extLst>
                </p:cNvPr>
                <p:cNvPicPr/>
                <p:nvPr/>
              </p:nvPicPr>
              <p:blipFill>
                <a:blip r:embed="rId173"/>
                <a:stretch>
                  <a:fillRect/>
                </a:stretch>
              </p:blipFill>
              <p:spPr>
                <a:xfrm>
                  <a:off x="7939422" y="2774902"/>
                  <a:ext cx="1706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60" name="Ink 159">
                  <a:extLst>
                    <a:ext uri="{FF2B5EF4-FFF2-40B4-BE49-F238E27FC236}">
                      <a16:creationId xmlns:a16="http://schemas.microsoft.com/office/drawing/2014/main" id="{96522045-5A34-46B5-9441-DCABC11B8014}"/>
                    </a:ext>
                  </a:extLst>
                </p14:cNvPr>
                <p14:cNvContentPartPr/>
                <p14:nvPr/>
              </p14:nvContentPartPr>
              <p14:xfrm>
                <a:off x="8188182" y="2825302"/>
                <a:ext cx="164880" cy="240120"/>
              </p14:xfrm>
            </p:contentPart>
          </mc:Choice>
          <mc:Fallback>
            <p:pic>
              <p:nvPicPr>
                <p:cNvPr id="160" name="Ink 159">
                  <a:extLst>
                    <a:ext uri="{FF2B5EF4-FFF2-40B4-BE49-F238E27FC236}">
                      <a16:creationId xmlns:a16="http://schemas.microsoft.com/office/drawing/2014/main" id="{96522045-5A34-46B5-9441-DCABC11B8014}"/>
                    </a:ext>
                  </a:extLst>
                </p:cNvPr>
                <p:cNvPicPr/>
                <p:nvPr/>
              </p:nvPicPr>
              <p:blipFill>
                <a:blip r:embed="rId175"/>
                <a:stretch>
                  <a:fillRect/>
                </a:stretch>
              </p:blipFill>
              <p:spPr>
                <a:xfrm>
                  <a:off x="8179542" y="2816302"/>
                  <a:ext cx="18252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61" name="Ink 160">
                  <a:extLst>
                    <a:ext uri="{FF2B5EF4-FFF2-40B4-BE49-F238E27FC236}">
                      <a16:creationId xmlns:a16="http://schemas.microsoft.com/office/drawing/2014/main" id="{9AEEE1B2-3D04-427D-BB54-60291900B446}"/>
                    </a:ext>
                  </a:extLst>
                </p14:cNvPr>
                <p14:cNvContentPartPr/>
                <p14:nvPr/>
              </p14:nvContentPartPr>
              <p14:xfrm>
                <a:off x="8215182" y="2807662"/>
                <a:ext cx="110160" cy="146160"/>
              </p14:xfrm>
            </p:contentPart>
          </mc:Choice>
          <mc:Fallback>
            <p:pic>
              <p:nvPicPr>
                <p:cNvPr id="161" name="Ink 160">
                  <a:extLst>
                    <a:ext uri="{FF2B5EF4-FFF2-40B4-BE49-F238E27FC236}">
                      <a16:creationId xmlns:a16="http://schemas.microsoft.com/office/drawing/2014/main" id="{9AEEE1B2-3D04-427D-BB54-60291900B446}"/>
                    </a:ext>
                  </a:extLst>
                </p:cNvPr>
                <p:cNvPicPr/>
                <p:nvPr/>
              </p:nvPicPr>
              <p:blipFill>
                <a:blip r:embed="rId177"/>
                <a:stretch>
                  <a:fillRect/>
                </a:stretch>
              </p:blipFill>
              <p:spPr>
                <a:xfrm>
                  <a:off x="8206542" y="2799022"/>
                  <a:ext cx="1278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62" name="Ink 161">
                  <a:extLst>
                    <a:ext uri="{FF2B5EF4-FFF2-40B4-BE49-F238E27FC236}">
                      <a16:creationId xmlns:a16="http://schemas.microsoft.com/office/drawing/2014/main" id="{3C29628E-145A-48EE-BB93-D99DE2A3F35A}"/>
                    </a:ext>
                  </a:extLst>
                </p14:cNvPr>
                <p14:cNvContentPartPr/>
                <p14:nvPr/>
              </p14:nvContentPartPr>
              <p14:xfrm>
                <a:off x="8324622" y="2683822"/>
                <a:ext cx="66240" cy="550080"/>
              </p14:xfrm>
            </p:contentPart>
          </mc:Choice>
          <mc:Fallback>
            <p:pic>
              <p:nvPicPr>
                <p:cNvPr id="162" name="Ink 161">
                  <a:extLst>
                    <a:ext uri="{FF2B5EF4-FFF2-40B4-BE49-F238E27FC236}">
                      <a16:creationId xmlns:a16="http://schemas.microsoft.com/office/drawing/2014/main" id="{3C29628E-145A-48EE-BB93-D99DE2A3F35A}"/>
                    </a:ext>
                  </a:extLst>
                </p:cNvPr>
                <p:cNvPicPr/>
                <p:nvPr/>
              </p:nvPicPr>
              <p:blipFill>
                <a:blip r:embed="rId179"/>
                <a:stretch>
                  <a:fillRect/>
                </a:stretch>
              </p:blipFill>
              <p:spPr>
                <a:xfrm>
                  <a:off x="8315622" y="2674822"/>
                  <a:ext cx="83880" cy="5677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63" name="Ink 162">
                  <a:extLst>
                    <a:ext uri="{FF2B5EF4-FFF2-40B4-BE49-F238E27FC236}">
                      <a16:creationId xmlns:a16="http://schemas.microsoft.com/office/drawing/2014/main" id="{B9C68F4E-B63E-4FF9-B59D-FB3ACDEE459C}"/>
                    </a:ext>
                  </a:extLst>
                </p14:cNvPr>
                <p14:cNvContentPartPr/>
                <p14:nvPr/>
              </p14:nvContentPartPr>
              <p14:xfrm>
                <a:off x="8489142" y="2760862"/>
                <a:ext cx="151200" cy="277920"/>
              </p14:xfrm>
            </p:contentPart>
          </mc:Choice>
          <mc:Fallback>
            <p:pic>
              <p:nvPicPr>
                <p:cNvPr id="163" name="Ink 162">
                  <a:extLst>
                    <a:ext uri="{FF2B5EF4-FFF2-40B4-BE49-F238E27FC236}">
                      <a16:creationId xmlns:a16="http://schemas.microsoft.com/office/drawing/2014/main" id="{B9C68F4E-B63E-4FF9-B59D-FB3ACDEE459C}"/>
                    </a:ext>
                  </a:extLst>
                </p:cNvPr>
                <p:cNvPicPr/>
                <p:nvPr/>
              </p:nvPicPr>
              <p:blipFill>
                <a:blip r:embed="rId181"/>
                <a:stretch>
                  <a:fillRect/>
                </a:stretch>
              </p:blipFill>
              <p:spPr>
                <a:xfrm>
                  <a:off x="8480502" y="2751862"/>
                  <a:ext cx="16884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64" name="Ink 163">
                  <a:extLst>
                    <a:ext uri="{FF2B5EF4-FFF2-40B4-BE49-F238E27FC236}">
                      <a16:creationId xmlns:a16="http://schemas.microsoft.com/office/drawing/2014/main" id="{BCAEC15E-0BB4-403C-824C-2CBFB8CDC696}"/>
                    </a:ext>
                  </a:extLst>
                </p14:cNvPr>
                <p14:cNvContentPartPr/>
                <p14:nvPr/>
              </p14:nvContentPartPr>
              <p14:xfrm>
                <a:off x="8677062" y="2763022"/>
                <a:ext cx="98280" cy="278640"/>
              </p14:xfrm>
            </p:contentPart>
          </mc:Choice>
          <mc:Fallback>
            <p:pic>
              <p:nvPicPr>
                <p:cNvPr id="164" name="Ink 163">
                  <a:extLst>
                    <a:ext uri="{FF2B5EF4-FFF2-40B4-BE49-F238E27FC236}">
                      <a16:creationId xmlns:a16="http://schemas.microsoft.com/office/drawing/2014/main" id="{BCAEC15E-0BB4-403C-824C-2CBFB8CDC696}"/>
                    </a:ext>
                  </a:extLst>
                </p:cNvPr>
                <p:cNvPicPr/>
                <p:nvPr/>
              </p:nvPicPr>
              <p:blipFill>
                <a:blip r:embed="rId183"/>
                <a:stretch>
                  <a:fillRect/>
                </a:stretch>
              </p:blipFill>
              <p:spPr>
                <a:xfrm>
                  <a:off x="8668422" y="2754382"/>
                  <a:ext cx="1159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65" name="Ink 164">
                  <a:extLst>
                    <a:ext uri="{FF2B5EF4-FFF2-40B4-BE49-F238E27FC236}">
                      <a16:creationId xmlns:a16="http://schemas.microsoft.com/office/drawing/2014/main" id="{63A64929-ED4F-4E75-9EF9-885D678BC236}"/>
                    </a:ext>
                  </a:extLst>
                </p14:cNvPr>
                <p14:cNvContentPartPr/>
                <p14:nvPr/>
              </p14:nvContentPartPr>
              <p14:xfrm>
                <a:off x="8862822" y="2742862"/>
                <a:ext cx="174600" cy="63360"/>
              </p14:xfrm>
            </p:contentPart>
          </mc:Choice>
          <mc:Fallback>
            <p:pic>
              <p:nvPicPr>
                <p:cNvPr id="165" name="Ink 164">
                  <a:extLst>
                    <a:ext uri="{FF2B5EF4-FFF2-40B4-BE49-F238E27FC236}">
                      <a16:creationId xmlns:a16="http://schemas.microsoft.com/office/drawing/2014/main" id="{63A64929-ED4F-4E75-9EF9-885D678BC236}"/>
                    </a:ext>
                  </a:extLst>
                </p:cNvPr>
                <p:cNvPicPr/>
                <p:nvPr/>
              </p:nvPicPr>
              <p:blipFill>
                <a:blip r:embed="rId185"/>
                <a:stretch>
                  <a:fillRect/>
                </a:stretch>
              </p:blipFill>
              <p:spPr>
                <a:xfrm>
                  <a:off x="8853822" y="2734222"/>
                  <a:ext cx="1922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66" name="Ink 165">
                  <a:extLst>
                    <a:ext uri="{FF2B5EF4-FFF2-40B4-BE49-F238E27FC236}">
                      <a16:creationId xmlns:a16="http://schemas.microsoft.com/office/drawing/2014/main" id="{23B8252A-B03D-48A4-9290-9759DF7C0D5C}"/>
                    </a:ext>
                  </a:extLst>
                </p14:cNvPr>
                <p14:cNvContentPartPr/>
                <p14:nvPr/>
              </p14:nvContentPartPr>
              <p14:xfrm>
                <a:off x="8867142" y="2812342"/>
                <a:ext cx="48960" cy="255960"/>
              </p14:xfrm>
            </p:contentPart>
          </mc:Choice>
          <mc:Fallback>
            <p:pic>
              <p:nvPicPr>
                <p:cNvPr id="166" name="Ink 165">
                  <a:extLst>
                    <a:ext uri="{FF2B5EF4-FFF2-40B4-BE49-F238E27FC236}">
                      <a16:creationId xmlns:a16="http://schemas.microsoft.com/office/drawing/2014/main" id="{23B8252A-B03D-48A4-9290-9759DF7C0D5C}"/>
                    </a:ext>
                  </a:extLst>
                </p:cNvPr>
                <p:cNvPicPr/>
                <p:nvPr/>
              </p:nvPicPr>
              <p:blipFill>
                <a:blip r:embed="rId187"/>
                <a:stretch>
                  <a:fillRect/>
                </a:stretch>
              </p:blipFill>
              <p:spPr>
                <a:xfrm>
                  <a:off x="8858142" y="2803342"/>
                  <a:ext cx="66600" cy="273600"/>
                </a:xfrm>
                <a:prstGeom prst="rect">
                  <a:avLst/>
                </a:prstGeom>
              </p:spPr>
            </p:pic>
          </mc:Fallback>
        </mc:AlternateContent>
      </p:grpSp>
      <p:grpSp>
        <p:nvGrpSpPr>
          <p:cNvPr id="181" name="Group 180">
            <a:extLst>
              <a:ext uri="{FF2B5EF4-FFF2-40B4-BE49-F238E27FC236}">
                <a16:creationId xmlns:a16="http://schemas.microsoft.com/office/drawing/2014/main" id="{D8B212C9-31EA-461E-B62D-7695A4C7E83D}"/>
              </a:ext>
            </a:extLst>
          </p:cNvPr>
          <p:cNvGrpSpPr/>
          <p:nvPr/>
        </p:nvGrpSpPr>
        <p:grpSpPr>
          <a:xfrm>
            <a:off x="7668342" y="3432982"/>
            <a:ext cx="1005840" cy="1189440"/>
            <a:chOff x="7668342" y="3432982"/>
            <a:chExt cx="1005840" cy="1189440"/>
          </a:xfrm>
        </p:grpSpPr>
        <mc:AlternateContent xmlns:mc="http://schemas.openxmlformats.org/markup-compatibility/2006">
          <mc:Choice xmlns:p14="http://schemas.microsoft.com/office/powerpoint/2010/main" Requires="p14">
            <p:contentPart p14:bwMode="auto" r:id="rId188">
              <p14:nvContentPartPr>
                <p14:cNvPr id="169" name="Ink 168">
                  <a:extLst>
                    <a:ext uri="{FF2B5EF4-FFF2-40B4-BE49-F238E27FC236}">
                      <a16:creationId xmlns:a16="http://schemas.microsoft.com/office/drawing/2014/main" id="{E2E73CEF-5FBB-495B-AD0A-5E743622ADC5}"/>
                    </a:ext>
                  </a:extLst>
                </p14:cNvPr>
                <p14:cNvContentPartPr/>
                <p14:nvPr/>
              </p14:nvContentPartPr>
              <p14:xfrm>
                <a:off x="8091702" y="3630622"/>
                <a:ext cx="48960" cy="375840"/>
              </p14:xfrm>
            </p:contentPart>
          </mc:Choice>
          <mc:Fallback>
            <p:pic>
              <p:nvPicPr>
                <p:cNvPr id="169" name="Ink 168">
                  <a:extLst>
                    <a:ext uri="{FF2B5EF4-FFF2-40B4-BE49-F238E27FC236}">
                      <a16:creationId xmlns:a16="http://schemas.microsoft.com/office/drawing/2014/main" id="{E2E73CEF-5FBB-495B-AD0A-5E743622ADC5}"/>
                    </a:ext>
                  </a:extLst>
                </p:cNvPr>
                <p:cNvPicPr/>
                <p:nvPr/>
              </p:nvPicPr>
              <p:blipFill>
                <a:blip r:embed="rId189"/>
                <a:stretch>
                  <a:fillRect/>
                </a:stretch>
              </p:blipFill>
              <p:spPr>
                <a:xfrm>
                  <a:off x="8083062" y="3621982"/>
                  <a:ext cx="6660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70" name="Ink 169">
                  <a:extLst>
                    <a:ext uri="{FF2B5EF4-FFF2-40B4-BE49-F238E27FC236}">
                      <a16:creationId xmlns:a16="http://schemas.microsoft.com/office/drawing/2014/main" id="{3DD00639-8CBA-416F-B682-B83AC6FC4523}"/>
                    </a:ext>
                  </a:extLst>
                </p14:cNvPr>
                <p14:cNvContentPartPr/>
                <p14:nvPr/>
              </p14:nvContentPartPr>
              <p14:xfrm>
                <a:off x="8100342" y="3540982"/>
                <a:ext cx="282240" cy="451080"/>
              </p14:xfrm>
            </p:contentPart>
          </mc:Choice>
          <mc:Fallback>
            <p:pic>
              <p:nvPicPr>
                <p:cNvPr id="170" name="Ink 169">
                  <a:extLst>
                    <a:ext uri="{FF2B5EF4-FFF2-40B4-BE49-F238E27FC236}">
                      <a16:creationId xmlns:a16="http://schemas.microsoft.com/office/drawing/2014/main" id="{3DD00639-8CBA-416F-B682-B83AC6FC4523}"/>
                    </a:ext>
                  </a:extLst>
                </p:cNvPr>
                <p:cNvPicPr/>
                <p:nvPr/>
              </p:nvPicPr>
              <p:blipFill>
                <a:blip r:embed="rId191"/>
                <a:stretch>
                  <a:fillRect/>
                </a:stretch>
              </p:blipFill>
              <p:spPr>
                <a:xfrm>
                  <a:off x="8091342" y="3532342"/>
                  <a:ext cx="29988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71" name="Ink 170">
                  <a:extLst>
                    <a:ext uri="{FF2B5EF4-FFF2-40B4-BE49-F238E27FC236}">
                      <a16:creationId xmlns:a16="http://schemas.microsoft.com/office/drawing/2014/main" id="{D730A812-28CD-4EA8-A3C2-72F10DC8F998}"/>
                    </a:ext>
                  </a:extLst>
                </p14:cNvPr>
                <p14:cNvContentPartPr/>
                <p14:nvPr/>
              </p14:nvContentPartPr>
              <p14:xfrm>
                <a:off x="8405262" y="3432982"/>
                <a:ext cx="268920" cy="209520"/>
              </p14:xfrm>
            </p:contentPart>
          </mc:Choice>
          <mc:Fallback>
            <p:pic>
              <p:nvPicPr>
                <p:cNvPr id="171" name="Ink 170">
                  <a:extLst>
                    <a:ext uri="{FF2B5EF4-FFF2-40B4-BE49-F238E27FC236}">
                      <a16:creationId xmlns:a16="http://schemas.microsoft.com/office/drawing/2014/main" id="{D730A812-28CD-4EA8-A3C2-72F10DC8F998}"/>
                    </a:ext>
                  </a:extLst>
                </p:cNvPr>
                <p:cNvPicPr/>
                <p:nvPr/>
              </p:nvPicPr>
              <p:blipFill>
                <a:blip r:embed="rId193"/>
                <a:stretch>
                  <a:fillRect/>
                </a:stretch>
              </p:blipFill>
              <p:spPr>
                <a:xfrm>
                  <a:off x="8396262" y="3423982"/>
                  <a:ext cx="2865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73" name="Ink 172">
                  <a:extLst>
                    <a:ext uri="{FF2B5EF4-FFF2-40B4-BE49-F238E27FC236}">
                      <a16:creationId xmlns:a16="http://schemas.microsoft.com/office/drawing/2014/main" id="{32063867-E7FB-4F3C-B5AA-B00F89E9B5A6}"/>
                    </a:ext>
                  </a:extLst>
                </p14:cNvPr>
                <p14:cNvContentPartPr/>
                <p14:nvPr/>
              </p14:nvContentPartPr>
              <p14:xfrm>
                <a:off x="7668342" y="3735742"/>
                <a:ext cx="187560" cy="129600"/>
              </p14:xfrm>
            </p:contentPart>
          </mc:Choice>
          <mc:Fallback>
            <p:pic>
              <p:nvPicPr>
                <p:cNvPr id="173" name="Ink 172">
                  <a:extLst>
                    <a:ext uri="{FF2B5EF4-FFF2-40B4-BE49-F238E27FC236}">
                      <a16:creationId xmlns:a16="http://schemas.microsoft.com/office/drawing/2014/main" id="{32063867-E7FB-4F3C-B5AA-B00F89E9B5A6}"/>
                    </a:ext>
                  </a:extLst>
                </p:cNvPr>
                <p:cNvPicPr/>
                <p:nvPr/>
              </p:nvPicPr>
              <p:blipFill>
                <a:blip r:embed="rId195"/>
                <a:stretch>
                  <a:fillRect/>
                </a:stretch>
              </p:blipFill>
              <p:spPr>
                <a:xfrm>
                  <a:off x="7659702" y="3726742"/>
                  <a:ext cx="2052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74" name="Ink 173">
                  <a:extLst>
                    <a:ext uri="{FF2B5EF4-FFF2-40B4-BE49-F238E27FC236}">
                      <a16:creationId xmlns:a16="http://schemas.microsoft.com/office/drawing/2014/main" id="{C2FB6955-6676-42A6-9862-2B4FFD377C2A}"/>
                    </a:ext>
                  </a:extLst>
                </p14:cNvPr>
                <p14:cNvContentPartPr/>
                <p14:nvPr/>
              </p14:nvContentPartPr>
              <p14:xfrm>
                <a:off x="7688502" y="3826462"/>
                <a:ext cx="216720" cy="164160"/>
              </p14:xfrm>
            </p:contentPart>
          </mc:Choice>
          <mc:Fallback>
            <p:pic>
              <p:nvPicPr>
                <p:cNvPr id="174" name="Ink 173">
                  <a:extLst>
                    <a:ext uri="{FF2B5EF4-FFF2-40B4-BE49-F238E27FC236}">
                      <a16:creationId xmlns:a16="http://schemas.microsoft.com/office/drawing/2014/main" id="{C2FB6955-6676-42A6-9862-2B4FFD377C2A}"/>
                    </a:ext>
                  </a:extLst>
                </p:cNvPr>
                <p:cNvPicPr/>
                <p:nvPr/>
              </p:nvPicPr>
              <p:blipFill>
                <a:blip r:embed="rId197"/>
                <a:stretch>
                  <a:fillRect/>
                </a:stretch>
              </p:blipFill>
              <p:spPr>
                <a:xfrm>
                  <a:off x="7679502" y="3817462"/>
                  <a:ext cx="2343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75" name="Ink 174">
                  <a:extLst>
                    <a:ext uri="{FF2B5EF4-FFF2-40B4-BE49-F238E27FC236}">
                      <a16:creationId xmlns:a16="http://schemas.microsoft.com/office/drawing/2014/main" id="{F0D746EF-787B-4DD6-918D-BB175710CEA8}"/>
                    </a:ext>
                  </a:extLst>
                </p14:cNvPr>
                <p14:cNvContentPartPr/>
                <p14:nvPr/>
              </p14:nvContentPartPr>
              <p14:xfrm>
                <a:off x="7746822" y="3695782"/>
                <a:ext cx="186480" cy="390600"/>
              </p14:xfrm>
            </p:contentPart>
          </mc:Choice>
          <mc:Fallback>
            <p:pic>
              <p:nvPicPr>
                <p:cNvPr id="175" name="Ink 174">
                  <a:extLst>
                    <a:ext uri="{FF2B5EF4-FFF2-40B4-BE49-F238E27FC236}">
                      <a16:creationId xmlns:a16="http://schemas.microsoft.com/office/drawing/2014/main" id="{F0D746EF-787B-4DD6-918D-BB175710CEA8}"/>
                    </a:ext>
                  </a:extLst>
                </p:cNvPr>
                <p:cNvPicPr/>
                <p:nvPr/>
              </p:nvPicPr>
              <p:blipFill>
                <a:blip r:embed="rId199"/>
                <a:stretch>
                  <a:fillRect/>
                </a:stretch>
              </p:blipFill>
              <p:spPr>
                <a:xfrm>
                  <a:off x="7738182" y="3686782"/>
                  <a:ext cx="20412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76" name="Ink 175">
                  <a:extLst>
                    <a:ext uri="{FF2B5EF4-FFF2-40B4-BE49-F238E27FC236}">
                      <a16:creationId xmlns:a16="http://schemas.microsoft.com/office/drawing/2014/main" id="{20A81775-4DC1-42D3-8E08-982C284706E1}"/>
                    </a:ext>
                  </a:extLst>
                </p14:cNvPr>
                <p14:cNvContentPartPr/>
                <p14:nvPr/>
              </p14:nvContentPartPr>
              <p14:xfrm>
                <a:off x="8014662" y="4147942"/>
                <a:ext cx="580680" cy="40320"/>
              </p14:xfrm>
            </p:contentPart>
          </mc:Choice>
          <mc:Fallback>
            <p:pic>
              <p:nvPicPr>
                <p:cNvPr id="176" name="Ink 175">
                  <a:extLst>
                    <a:ext uri="{FF2B5EF4-FFF2-40B4-BE49-F238E27FC236}">
                      <a16:creationId xmlns:a16="http://schemas.microsoft.com/office/drawing/2014/main" id="{20A81775-4DC1-42D3-8E08-982C284706E1}"/>
                    </a:ext>
                  </a:extLst>
                </p:cNvPr>
                <p:cNvPicPr/>
                <p:nvPr/>
              </p:nvPicPr>
              <p:blipFill>
                <a:blip r:embed="rId201"/>
                <a:stretch>
                  <a:fillRect/>
                </a:stretch>
              </p:blipFill>
              <p:spPr>
                <a:xfrm>
                  <a:off x="8005662" y="4138942"/>
                  <a:ext cx="598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77" name="Ink 176">
                  <a:extLst>
                    <a:ext uri="{FF2B5EF4-FFF2-40B4-BE49-F238E27FC236}">
                      <a16:creationId xmlns:a16="http://schemas.microsoft.com/office/drawing/2014/main" id="{A1DDCEFA-0D0E-4C95-AC78-1A06CC98F95D}"/>
                    </a:ext>
                  </a:extLst>
                </p14:cNvPr>
                <p14:cNvContentPartPr/>
                <p14:nvPr/>
              </p14:nvContentPartPr>
              <p14:xfrm>
                <a:off x="8035182" y="4240462"/>
                <a:ext cx="579240" cy="88200"/>
              </p14:xfrm>
            </p:contentPart>
          </mc:Choice>
          <mc:Fallback>
            <p:pic>
              <p:nvPicPr>
                <p:cNvPr id="177" name="Ink 176">
                  <a:extLst>
                    <a:ext uri="{FF2B5EF4-FFF2-40B4-BE49-F238E27FC236}">
                      <a16:creationId xmlns:a16="http://schemas.microsoft.com/office/drawing/2014/main" id="{A1DDCEFA-0D0E-4C95-AC78-1A06CC98F95D}"/>
                    </a:ext>
                  </a:extLst>
                </p:cNvPr>
                <p:cNvPicPr/>
                <p:nvPr/>
              </p:nvPicPr>
              <p:blipFill>
                <a:blip r:embed="rId203"/>
                <a:stretch>
                  <a:fillRect/>
                </a:stretch>
              </p:blipFill>
              <p:spPr>
                <a:xfrm>
                  <a:off x="8026542" y="4231822"/>
                  <a:ext cx="5968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9" name="Ink 178">
                  <a:extLst>
                    <a:ext uri="{FF2B5EF4-FFF2-40B4-BE49-F238E27FC236}">
                      <a16:creationId xmlns:a16="http://schemas.microsoft.com/office/drawing/2014/main" id="{371D1108-D95D-460E-9E08-1935420A4FA7}"/>
                    </a:ext>
                  </a:extLst>
                </p14:cNvPr>
                <p14:cNvContentPartPr/>
                <p14:nvPr/>
              </p14:nvContentPartPr>
              <p14:xfrm>
                <a:off x="8202582" y="4117342"/>
                <a:ext cx="416520" cy="352080"/>
              </p14:xfrm>
            </p:contentPart>
          </mc:Choice>
          <mc:Fallback>
            <p:pic>
              <p:nvPicPr>
                <p:cNvPr id="179" name="Ink 178">
                  <a:extLst>
                    <a:ext uri="{FF2B5EF4-FFF2-40B4-BE49-F238E27FC236}">
                      <a16:creationId xmlns:a16="http://schemas.microsoft.com/office/drawing/2014/main" id="{371D1108-D95D-460E-9E08-1935420A4FA7}"/>
                    </a:ext>
                  </a:extLst>
                </p:cNvPr>
                <p:cNvPicPr/>
                <p:nvPr/>
              </p:nvPicPr>
              <p:blipFill>
                <a:blip r:embed="rId205"/>
                <a:stretch>
                  <a:fillRect/>
                </a:stretch>
              </p:blipFill>
              <p:spPr>
                <a:xfrm>
                  <a:off x="8193942" y="4108342"/>
                  <a:ext cx="43416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80" name="Ink 179">
                  <a:extLst>
                    <a:ext uri="{FF2B5EF4-FFF2-40B4-BE49-F238E27FC236}">
                      <a16:creationId xmlns:a16="http://schemas.microsoft.com/office/drawing/2014/main" id="{C8FDAC45-663B-4E06-B6DC-859B8FD8E5BB}"/>
                    </a:ext>
                  </a:extLst>
                </p14:cNvPr>
                <p14:cNvContentPartPr/>
                <p14:nvPr/>
              </p14:nvContentPartPr>
              <p14:xfrm>
                <a:off x="8243622" y="4181062"/>
                <a:ext cx="421560" cy="441360"/>
              </p14:xfrm>
            </p:contentPart>
          </mc:Choice>
          <mc:Fallback>
            <p:pic>
              <p:nvPicPr>
                <p:cNvPr id="180" name="Ink 179">
                  <a:extLst>
                    <a:ext uri="{FF2B5EF4-FFF2-40B4-BE49-F238E27FC236}">
                      <a16:creationId xmlns:a16="http://schemas.microsoft.com/office/drawing/2014/main" id="{C8FDAC45-663B-4E06-B6DC-859B8FD8E5BB}"/>
                    </a:ext>
                  </a:extLst>
                </p:cNvPr>
                <p:cNvPicPr/>
                <p:nvPr/>
              </p:nvPicPr>
              <p:blipFill>
                <a:blip r:embed="rId207"/>
                <a:stretch>
                  <a:fillRect/>
                </a:stretch>
              </p:blipFill>
              <p:spPr>
                <a:xfrm>
                  <a:off x="8234982" y="4172062"/>
                  <a:ext cx="439200" cy="45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8">
            <p14:nvContentPartPr>
              <p14:cNvPr id="51" name="Ink 50">
                <a:extLst>
                  <a:ext uri="{FF2B5EF4-FFF2-40B4-BE49-F238E27FC236}">
                    <a16:creationId xmlns:a16="http://schemas.microsoft.com/office/drawing/2014/main" id="{3178521B-1DCB-46CF-A1A5-CCBEE36A349C}"/>
                  </a:ext>
                </a:extLst>
              </p14:cNvPr>
              <p14:cNvContentPartPr/>
              <p14:nvPr/>
            </p14:nvContentPartPr>
            <p14:xfrm>
              <a:off x="4460742" y="3818413"/>
              <a:ext cx="240840" cy="144720"/>
            </p14:xfrm>
          </p:contentPart>
        </mc:Choice>
        <mc:Fallback>
          <p:pic>
            <p:nvPicPr>
              <p:cNvPr id="51" name="Ink 50">
                <a:extLst>
                  <a:ext uri="{FF2B5EF4-FFF2-40B4-BE49-F238E27FC236}">
                    <a16:creationId xmlns:a16="http://schemas.microsoft.com/office/drawing/2014/main" id="{3178521B-1DCB-46CF-A1A5-CCBEE36A349C}"/>
                  </a:ext>
                </a:extLst>
              </p:cNvPr>
              <p:cNvPicPr/>
              <p:nvPr/>
            </p:nvPicPr>
            <p:blipFill>
              <a:blip r:embed="rId209"/>
              <a:stretch>
                <a:fillRect/>
              </a:stretch>
            </p:blipFill>
            <p:spPr>
              <a:xfrm>
                <a:off x="4452102" y="3809413"/>
                <a:ext cx="2584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52" name="Ink 51">
                <a:extLst>
                  <a:ext uri="{FF2B5EF4-FFF2-40B4-BE49-F238E27FC236}">
                    <a16:creationId xmlns:a16="http://schemas.microsoft.com/office/drawing/2014/main" id="{C78B20C6-4A5F-45DB-9B26-8628D83533C9}"/>
                  </a:ext>
                </a:extLst>
              </p14:cNvPr>
              <p14:cNvContentPartPr/>
              <p14:nvPr/>
            </p14:nvContentPartPr>
            <p14:xfrm>
              <a:off x="5223942" y="3852253"/>
              <a:ext cx="354600" cy="34920"/>
            </p14:xfrm>
          </p:contentPart>
        </mc:Choice>
        <mc:Fallback>
          <p:pic>
            <p:nvPicPr>
              <p:cNvPr id="52" name="Ink 51">
                <a:extLst>
                  <a:ext uri="{FF2B5EF4-FFF2-40B4-BE49-F238E27FC236}">
                    <a16:creationId xmlns:a16="http://schemas.microsoft.com/office/drawing/2014/main" id="{C78B20C6-4A5F-45DB-9B26-8628D83533C9}"/>
                  </a:ext>
                </a:extLst>
              </p:cNvPr>
              <p:cNvPicPr/>
              <p:nvPr/>
            </p:nvPicPr>
            <p:blipFill>
              <a:blip r:embed="rId211"/>
              <a:stretch>
                <a:fillRect/>
              </a:stretch>
            </p:blipFill>
            <p:spPr>
              <a:xfrm>
                <a:off x="5214942" y="3843253"/>
                <a:ext cx="372240" cy="52560"/>
              </a:xfrm>
              <a:prstGeom prst="rect">
                <a:avLst/>
              </a:prstGeom>
            </p:spPr>
          </p:pic>
        </mc:Fallback>
      </mc:AlternateContent>
      <p:grpSp>
        <p:nvGrpSpPr>
          <p:cNvPr id="185" name="Group 184">
            <a:extLst>
              <a:ext uri="{FF2B5EF4-FFF2-40B4-BE49-F238E27FC236}">
                <a16:creationId xmlns:a16="http://schemas.microsoft.com/office/drawing/2014/main" id="{212FC3E3-84A4-4E15-8328-D1A8D9F05D69}"/>
              </a:ext>
            </a:extLst>
          </p:cNvPr>
          <p:cNvGrpSpPr/>
          <p:nvPr/>
        </p:nvGrpSpPr>
        <p:grpSpPr>
          <a:xfrm>
            <a:off x="2789982" y="3952102"/>
            <a:ext cx="200880" cy="1025280"/>
            <a:chOff x="2789982" y="3952102"/>
            <a:chExt cx="200880" cy="1025280"/>
          </a:xfrm>
        </p:grpSpPr>
        <mc:AlternateContent xmlns:mc="http://schemas.openxmlformats.org/markup-compatibility/2006">
          <mc:Choice xmlns:p14="http://schemas.microsoft.com/office/powerpoint/2010/main" Requires="p14">
            <p:contentPart p14:bwMode="auto" r:id="rId212">
              <p14:nvContentPartPr>
                <p14:cNvPr id="182" name="Ink 181">
                  <a:extLst>
                    <a:ext uri="{FF2B5EF4-FFF2-40B4-BE49-F238E27FC236}">
                      <a16:creationId xmlns:a16="http://schemas.microsoft.com/office/drawing/2014/main" id="{1D45DB35-CA75-419B-BC16-F8D9545C24DF}"/>
                    </a:ext>
                  </a:extLst>
                </p14:cNvPr>
                <p14:cNvContentPartPr/>
                <p14:nvPr/>
              </p14:nvContentPartPr>
              <p14:xfrm>
                <a:off x="2867742" y="3952102"/>
                <a:ext cx="60120" cy="722880"/>
              </p14:xfrm>
            </p:contentPart>
          </mc:Choice>
          <mc:Fallback>
            <p:pic>
              <p:nvPicPr>
                <p:cNvPr id="182" name="Ink 181">
                  <a:extLst>
                    <a:ext uri="{FF2B5EF4-FFF2-40B4-BE49-F238E27FC236}">
                      <a16:creationId xmlns:a16="http://schemas.microsoft.com/office/drawing/2014/main" id="{1D45DB35-CA75-419B-BC16-F8D9545C24DF}"/>
                    </a:ext>
                  </a:extLst>
                </p:cNvPr>
                <p:cNvPicPr/>
                <p:nvPr/>
              </p:nvPicPr>
              <p:blipFill>
                <a:blip r:embed="rId213"/>
                <a:stretch>
                  <a:fillRect/>
                </a:stretch>
              </p:blipFill>
              <p:spPr>
                <a:xfrm>
                  <a:off x="2858742" y="3943462"/>
                  <a:ext cx="77760" cy="740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70" name="Ink 69">
                  <a:extLst>
                    <a:ext uri="{FF2B5EF4-FFF2-40B4-BE49-F238E27FC236}">
                      <a16:creationId xmlns:a16="http://schemas.microsoft.com/office/drawing/2014/main" id="{98491E06-ADBC-4E95-BD56-7FAA2F9404C4}"/>
                    </a:ext>
                  </a:extLst>
                </p14:cNvPr>
                <p14:cNvContentPartPr/>
                <p14:nvPr/>
              </p14:nvContentPartPr>
              <p14:xfrm>
                <a:off x="2789982" y="4702342"/>
                <a:ext cx="118440" cy="95040"/>
              </p14:xfrm>
            </p:contentPart>
          </mc:Choice>
          <mc:Fallback>
            <p:pic>
              <p:nvPicPr>
                <p:cNvPr id="70" name="Ink 69">
                  <a:extLst>
                    <a:ext uri="{FF2B5EF4-FFF2-40B4-BE49-F238E27FC236}">
                      <a16:creationId xmlns:a16="http://schemas.microsoft.com/office/drawing/2014/main" id="{98491E06-ADBC-4E95-BD56-7FAA2F9404C4}"/>
                    </a:ext>
                  </a:extLst>
                </p:cNvPr>
                <p:cNvPicPr/>
                <p:nvPr/>
              </p:nvPicPr>
              <p:blipFill>
                <a:blip r:embed="rId215"/>
                <a:stretch>
                  <a:fillRect/>
                </a:stretch>
              </p:blipFill>
              <p:spPr>
                <a:xfrm>
                  <a:off x="2780982" y="4693702"/>
                  <a:ext cx="1360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71" name="Ink 70">
                  <a:extLst>
                    <a:ext uri="{FF2B5EF4-FFF2-40B4-BE49-F238E27FC236}">
                      <a16:creationId xmlns:a16="http://schemas.microsoft.com/office/drawing/2014/main" id="{10E724C0-2245-4AAB-B31A-39AB864435AB}"/>
                    </a:ext>
                  </a:extLst>
                </p14:cNvPr>
                <p14:cNvContentPartPr/>
                <p14:nvPr/>
              </p14:nvContentPartPr>
              <p14:xfrm>
                <a:off x="2810502" y="4748422"/>
                <a:ext cx="109440" cy="228960"/>
              </p14:xfrm>
            </p:contentPart>
          </mc:Choice>
          <mc:Fallback>
            <p:pic>
              <p:nvPicPr>
                <p:cNvPr id="71" name="Ink 70">
                  <a:extLst>
                    <a:ext uri="{FF2B5EF4-FFF2-40B4-BE49-F238E27FC236}">
                      <a16:creationId xmlns:a16="http://schemas.microsoft.com/office/drawing/2014/main" id="{10E724C0-2245-4AAB-B31A-39AB864435AB}"/>
                    </a:ext>
                  </a:extLst>
                </p:cNvPr>
                <p:cNvPicPr/>
                <p:nvPr/>
              </p:nvPicPr>
              <p:blipFill>
                <a:blip r:embed="rId217"/>
                <a:stretch>
                  <a:fillRect/>
                </a:stretch>
              </p:blipFill>
              <p:spPr>
                <a:xfrm>
                  <a:off x="2801502" y="4739782"/>
                  <a:ext cx="1270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72" name="Ink 71">
                  <a:extLst>
                    <a:ext uri="{FF2B5EF4-FFF2-40B4-BE49-F238E27FC236}">
                      <a16:creationId xmlns:a16="http://schemas.microsoft.com/office/drawing/2014/main" id="{00711706-7E6C-4255-9BF8-B40E1C2CB907}"/>
                    </a:ext>
                  </a:extLst>
                </p14:cNvPr>
                <p14:cNvContentPartPr/>
                <p14:nvPr/>
              </p14:nvContentPartPr>
              <p14:xfrm>
                <a:off x="2926782" y="4811422"/>
                <a:ext cx="64080" cy="50040"/>
              </p14:xfrm>
            </p:contentPart>
          </mc:Choice>
          <mc:Fallback>
            <p:pic>
              <p:nvPicPr>
                <p:cNvPr id="72" name="Ink 71">
                  <a:extLst>
                    <a:ext uri="{FF2B5EF4-FFF2-40B4-BE49-F238E27FC236}">
                      <a16:creationId xmlns:a16="http://schemas.microsoft.com/office/drawing/2014/main" id="{00711706-7E6C-4255-9BF8-B40E1C2CB907}"/>
                    </a:ext>
                  </a:extLst>
                </p:cNvPr>
                <p:cNvPicPr/>
                <p:nvPr/>
              </p:nvPicPr>
              <p:blipFill>
                <a:blip r:embed="rId219"/>
                <a:stretch>
                  <a:fillRect/>
                </a:stretch>
              </p:blipFill>
              <p:spPr>
                <a:xfrm>
                  <a:off x="2917782" y="4802422"/>
                  <a:ext cx="81720" cy="67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0">
            <p14:nvContentPartPr>
              <p14:cNvPr id="74" name="Ink 73">
                <a:extLst>
                  <a:ext uri="{FF2B5EF4-FFF2-40B4-BE49-F238E27FC236}">
                    <a16:creationId xmlns:a16="http://schemas.microsoft.com/office/drawing/2014/main" id="{84B36A03-8824-48CC-BB26-8A4D9A205DC0}"/>
                  </a:ext>
                </a:extLst>
              </p14:cNvPr>
              <p14:cNvContentPartPr/>
              <p14:nvPr/>
            </p14:nvContentPartPr>
            <p14:xfrm>
              <a:off x="5222142" y="3978022"/>
              <a:ext cx="110160" cy="208440"/>
            </p14:xfrm>
          </p:contentPart>
        </mc:Choice>
        <mc:Fallback>
          <p:pic>
            <p:nvPicPr>
              <p:cNvPr id="74" name="Ink 73">
                <a:extLst>
                  <a:ext uri="{FF2B5EF4-FFF2-40B4-BE49-F238E27FC236}">
                    <a16:creationId xmlns:a16="http://schemas.microsoft.com/office/drawing/2014/main" id="{84B36A03-8824-48CC-BB26-8A4D9A205DC0}"/>
                  </a:ext>
                </a:extLst>
              </p:cNvPr>
              <p:cNvPicPr/>
              <p:nvPr/>
            </p:nvPicPr>
            <p:blipFill>
              <a:blip r:embed="rId221"/>
              <a:stretch>
                <a:fillRect/>
              </a:stretch>
            </p:blipFill>
            <p:spPr>
              <a:xfrm>
                <a:off x="5213142" y="3969022"/>
                <a:ext cx="12780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75" name="Ink 74">
                <a:extLst>
                  <a:ext uri="{FF2B5EF4-FFF2-40B4-BE49-F238E27FC236}">
                    <a16:creationId xmlns:a16="http://schemas.microsoft.com/office/drawing/2014/main" id="{3C538B27-19EA-46D3-939D-17277BA8E8A6}"/>
                  </a:ext>
                </a:extLst>
              </p14:cNvPr>
              <p14:cNvContentPartPr/>
              <p14:nvPr/>
            </p14:nvContentPartPr>
            <p14:xfrm>
              <a:off x="5409702" y="3951382"/>
              <a:ext cx="118080" cy="65160"/>
            </p14:xfrm>
          </p:contentPart>
        </mc:Choice>
        <mc:Fallback>
          <p:pic>
            <p:nvPicPr>
              <p:cNvPr id="75" name="Ink 74">
                <a:extLst>
                  <a:ext uri="{FF2B5EF4-FFF2-40B4-BE49-F238E27FC236}">
                    <a16:creationId xmlns:a16="http://schemas.microsoft.com/office/drawing/2014/main" id="{3C538B27-19EA-46D3-939D-17277BA8E8A6}"/>
                  </a:ext>
                </a:extLst>
              </p:cNvPr>
              <p:cNvPicPr/>
              <p:nvPr/>
            </p:nvPicPr>
            <p:blipFill>
              <a:blip r:embed="rId223"/>
              <a:stretch>
                <a:fillRect/>
              </a:stretch>
            </p:blipFill>
            <p:spPr>
              <a:xfrm>
                <a:off x="5400702" y="3942742"/>
                <a:ext cx="1357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76" name="Ink 75">
                <a:extLst>
                  <a:ext uri="{FF2B5EF4-FFF2-40B4-BE49-F238E27FC236}">
                    <a16:creationId xmlns:a16="http://schemas.microsoft.com/office/drawing/2014/main" id="{8BDF72CF-8294-41E7-B213-7365350B1D3F}"/>
                  </a:ext>
                </a:extLst>
              </p14:cNvPr>
              <p14:cNvContentPartPr/>
              <p14:nvPr/>
            </p14:nvContentPartPr>
            <p14:xfrm>
              <a:off x="5418342" y="3986302"/>
              <a:ext cx="84960" cy="185400"/>
            </p14:xfrm>
          </p:contentPart>
        </mc:Choice>
        <mc:Fallback>
          <p:pic>
            <p:nvPicPr>
              <p:cNvPr id="76" name="Ink 75">
                <a:extLst>
                  <a:ext uri="{FF2B5EF4-FFF2-40B4-BE49-F238E27FC236}">
                    <a16:creationId xmlns:a16="http://schemas.microsoft.com/office/drawing/2014/main" id="{8BDF72CF-8294-41E7-B213-7365350B1D3F}"/>
                  </a:ext>
                </a:extLst>
              </p:cNvPr>
              <p:cNvPicPr/>
              <p:nvPr/>
            </p:nvPicPr>
            <p:blipFill>
              <a:blip r:embed="rId225"/>
              <a:stretch>
                <a:fillRect/>
              </a:stretch>
            </p:blipFill>
            <p:spPr>
              <a:xfrm>
                <a:off x="5409342" y="3977302"/>
                <a:ext cx="1026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77" name="Ink 76">
                <a:extLst>
                  <a:ext uri="{FF2B5EF4-FFF2-40B4-BE49-F238E27FC236}">
                    <a16:creationId xmlns:a16="http://schemas.microsoft.com/office/drawing/2014/main" id="{9504A050-1085-4F6B-8972-BFC12FB2FF42}"/>
                  </a:ext>
                </a:extLst>
              </p14:cNvPr>
              <p14:cNvContentPartPr/>
              <p14:nvPr/>
            </p14:nvContentPartPr>
            <p14:xfrm>
              <a:off x="5555862" y="4003942"/>
              <a:ext cx="115200" cy="93240"/>
            </p14:xfrm>
          </p:contentPart>
        </mc:Choice>
        <mc:Fallback>
          <p:pic>
            <p:nvPicPr>
              <p:cNvPr id="77" name="Ink 76">
                <a:extLst>
                  <a:ext uri="{FF2B5EF4-FFF2-40B4-BE49-F238E27FC236}">
                    <a16:creationId xmlns:a16="http://schemas.microsoft.com/office/drawing/2014/main" id="{9504A050-1085-4F6B-8972-BFC12FB2FF42}"/>
                  </a:ext>
                </a:extLst>
              </p:cNvPr>
              <p:cNvPicPr/>
              <p:nvPr/>
            </p:nvPicPr>
            <p:blipFill>
              <a:blip r:embed="rId227"/>
              <a:stretch>
                <a:fillRect/>
              </a:stretch>
            </p:blipFill>
            <p:spPr>
              <a:xfrm>
                <a:off x="5547222" y="3995302"/>
                <a:ext cx="1328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1" name="Ink 100">
                <a:extLst>
                  <a:ext uri="{FF2B5EF4-FFF2-40B4-BE49-F238E27FC236}">
                    <a16:creationId xmlns:a16="http://schemas.microsoft.com/office/drawing/2014/main" id="{E5E7426D-3312-44E8-A019-49A93C5D688F}"/>
                  </a:ext>
                </a:extLst>
              </p14:cNvPr>
              <p14:cNvContentPartPr/>
              <p14:nvPr/>
            </p14:nvContentPartPr>
            <p14:xfrm>
              <a:off x="5520582" y="4587862"/>
              <a:ext cx="6840" cy="239760"/>
            </p14:xfrm>
          </p:contentPart>
        </mc:Choice>
        <mc:Fallback>
          <p:pic>
            <p:nvPicPr>
              <p:cNvPr id="101" name="Ink 100">
                <a:extLst>
                  <a:ext uri="{FF2B5EF4-FFF2-40B4-BE49-F238E27FC236}">
                    <a16:creationId xmlns:a16="http://schemas.microsoft.com/office/drawing/2014/main" id="{E5E7426D-3312-44E8-A019-49A93C5D688F}"/>
                  </a:ext>
                </a:extLst>
              </p:cNvPr>
              <p:cNvPicPr/>
              <p:nvPr/>
            </p:nvPicPr>
            <p:blipFill>
              <a:blip r:embed="rId229"/>
              <a:stretch>
                <a:fillRect/>
              </a:stretch>
            </p:blipFill>
            <p:spPr>
              <a:xfrm>
                <a:off x="5511582" y="4579222"/>
                <a:ext cx="244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02" name="Ink 101">
                <a:extLst>
                  <a:ext uri="{FF2B5EF4-FFF2-40B4-BE49-F238E27FC236}">
                    <a16:creationId xmlns:a16="http://schemas.microsoft.com/office/drawing/2014/main" id="{EC0DBCF6-6493-4668-AE69-2D81E4D7EC7E}"/>
                  </a:ext>
                </a:extLst>
              </p14:cNvPr>
              <p14:cNvContentPartPr/>
              <p14:nvPr/>
            </p14:nvContentPartPr>
            <p14:xfrm>
              <a:off x="5518782" y="4510822"/>
              <a:ext cx="173880" cy="263160"/>
            </p14:xfrm>
          </p:contentPart>
        </mc:Choice>
        <mc:Fallback>
          <p:pic>
            <p:nvPicPr>
              <p:cNvPr id="102" name="Ink 101">
                <a:extLst>
                  <a:ext uri="{FF2B5EF4-FFF2-40B4-BE49-F238E27FC236}">
                    <a16:creationId xmlns:a16="http://schemas.microsoft.com/office/drawing/2014/main" id="{EC0DBCF6-6493-4668-AE69-2D81E4D7EC7E}"/>
                  </a:ext>
                </a:extLst>
              </p:cNvPr>
              <p:cNvPicPr/>
              <p:nvPr/>
            </p:nvPicPr>
            <p:blipFill>
              <a:blip r:embed="rId231"/>
              <a:stretch>
                <a:fillRect/>
              </a:stretch>
            </p:blipFill>
            <p:spPr>
              <a:xfrm>
                <a:off x="5510142" y="4502182"/>
                <a:ext cx="19152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03" name="Ink 102">
                <a:extLst>
                  <a:ext uri="{FF2B5EF4-FFF2-40B4-BE49-F238E27FC236}">
                    <a16:creationId xmlns:a16="http://schemas.microsoft.com/office/drawing/2014/main" id="{62A799D3-E581-4366-B5AD-6617AFA29369}"/>
                  </a:ext>
                </a:extLst>
              </p14:cNvPr>
              <p14:cNvContentPartPr/>
              <p14:nvPr/>
            </p14:nvContentPartPr>
            <p14:xfrm>
              <a:off x="5628222" y="4323622"/>
              <a:ext cx="167760" cy="175320"/>
            </p14:xfrm>
          </p:contentPart>
        </mc:Choice>
        <mc:Fallback>
          <p:pic>
            <p:nvPicPr>
              <p:cNvPr id="103" name="Ink 102">
                <a:extLst>
                  <a:ext uri="{FF2B5EF4-FFF2-40B4-BE49-F238E27FC236}">
                    <a16:creationId xmlns:a16="http://schemas.microsoft.com/office/drawing/2014/main" id="{62A799D3-E581-4366-B5AD-6617AFA29369}"/>
                  </a:ext>
                </a:extLst>
              </p:cNvPr>
              <p:cNvPicPr/>
              <p:nvPr/>
            </p:nvPicPr>
            <p:blipFill>
              <a:blip r:embed="rId233"/>
              <a:stretch>
                <a:fillRect/>
              </a:stretch>
            </p:blipFill>
            <p:spPr>
              <a:xfrm>
                <a:off x="5619582" y="4314982"/>
                <a:ext cx="1854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04" name="Ink 103">
                <a:extLst>
                  <a:ext uri="{FF2B5EF4-FFF2-40B4-BE49-F238E27FC236}">
                    <a16:creationId xmlns:a16="http://schemas.microsoft.com/office/drawing/2014/main" id="{AF65E88C-FDC0-4BDD-9589-44D86694164D}"/>
                  </a:ext>
                </a:extLst>
              </p14:cNvPr>
              <p14:cNvContentPartPr/>
              <p14:nvPr/>
            </p14:nvContentPartPr>
            <p14:xfrm>
              <a:off x="5773662" y="4524142"/>
              <a:ext cx="114480" cy="69120"/>
            </p14:xfrm>
          </p:contentPart>
        </mc:Choice>
        <mc:Fallback>
          <p:pic>
            <p:nvPicPr>
              <p:cNvPr id="104" name="Ink 103">
                <a:extLst>
                  <a:ext uri="{FF2B5EF4-FFF2-40B4-BE49-F238E27FC236}">
                    <a16:creationId xmlns:a16="http://schemas.microsoft.com/office/drawing/2014/main" id="{AF65E88C-FDC0-4BDD-9589-44D86694164D}"/>
                  </a:ext>
                </a:extLst>
              </p:cNvPr>
              <p:cNvPicPr/>
              <p:nvPr/>
            </p:nvPicPr>
            <p:blipFill>
              <a:blip r:embed="rId235"/>
              <a:stretch>
                <a:fillRect/>
              </a:stretch>
            </p:blipFill>
            <p:spPr>
              <a:xfrm>
                <a:off x="5765022" y="4515502"/>
                <a:ext cx="1321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05" name="Ink 104">
                <a:extLst>
                  <a:ext uri="{FF2B5EF4-FFF2-40B4-BE49-F238E27FC236}">
                    <a16:creationId xmlns:a16="http://schemas.microsoft.com/office/drawing/2014/main" id="{E63690CB-0DFF-4807-8154-2242177804C4}"/>
                  </a:ext>
                </a:extLst>
              </p14:cNvPr>
              <p14:cNvContentPartPr/>
              <p14:nvPr/>
            </p14:nvContentPartPr>
            <p14:xfrm>
              <a:off x="5802462" y="4573822"/>
              <a:ext cx="114480" cy="78840"/>
            </p14:xfrm>
          </p:contentPart>
        </mc:Choice>
        <mc:Fallback>
          <p:pic>
            <p:nvPicPr>
              <p:cNvPr id="105" name="Ink 104">
                <a:extLst>
                  <a:ext uri="{FF2B5EF4-FFF2-40B4-BE49-F238E27FC236}">
                    <a16:creationId xmlns:a16="http://schemas.microsoft.com/office/drawing/2014/main" id="{E63690CB-0DFF-4807-8154-2242177804C4}"/>
                  </a:ext>
                </a:extLst>
              </p:cNvPr>
              <p:cNvPicPr/>
              <p:nvPr/>
            </p:nvPicPr>
            <p:blipFill>
              <a:blip r:embed="rId237"/>
              <a:stretch>
                <a:fillRect/>
              </a:stretch>
            </p:blipFill>
            <p:spPr>
              <a:xfrm>
                <a:off x="5793462" y="4564822"/>
                <a:ext cx="1321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08" name="Ink 107">
                <a:extLst>
                  <a:ext uri="{FF2B5EF4-FFF2-40B4-BE49-F238E27FC236}">
                    <a16:creationId xmlns:a16="http://schemas.microsoft.com/office/drawing/2014/main" id="{56785A7B-5ADD-4E0F-9E72-F5D3EB8D881F}"/>
                  </a:ext>
                </a:extLst>
              </p14:cNvPr>
              <p14:cNvContentPartPr/>
              <p14:nvPr/>
            </p14:nvContentPartPr>
            <p14:xfrm>
              <a:off x="6033942" y="4385542"/>
              <a:ext cx="112320" cy="234720"/>
            </p14:xfrm>
          </p:contentPart>
        </mc:Choice>
        <mc:Fallback>
          <p:pic>
            <p:nvPicPr>
              <p:cNvPr id="108" name="Ink 107">
                <a:extLst>
                  <a:ext uri="{FF2B5EF4-FFF2-40B4-BE49-F238E27FC236}">
                    <a16:creationId xmlns:a16="http://schemas.microsoft.com/office/drawing/2014/main" id="{56785A7B-5ADD-4E0F-9E72-F5D3EB8D881F}"/>
                  </a:ext>
                </a:extLst>
              </p:cNvPr>
              <p:cNvPicPr/>
              <p:nvPr/>
            </p:nvPicPr>
            <p:blipFill>
              <a:blip r:embed="rId239"/>
              <a:stretch>
                <a:fillRect/>
              </a:stretch>
            </p:blipFill>
            <p:spPr>
              <a:xfrm>
                <a:off x="6025302" y="4376902"/>
                <a:ext cx="1299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09" name="Ink 108">
                <a:extLst>
                  <a:ext uri="{FF2B5EF4-FFF2-40B4-BE49-F238E27FC236}">
                    <a16:creationId xmlns:a16="http://schemas.microsoft.com/office/drawing/2014/main" id="{55EF6CCF-431C-4A24-BA5D-022F2F0EDB84}"/>
                  </a:ext>
                </a:extLst>
              </p14:cNvPr>
              <p14:cNvContentPartPr/>
              <p14:nvPr/>
            </p14:nvContentPartPr>
            <p14:xfrm>
              <a:off x="6197022" y="4461862"/>
              <a:ext cx="1800" cy="18360"/>
            </p14:xfrm>
          </p:contentPart>
        </mc:Choice>
        <mc:Fallback>
          <p:pic>
            <p:nvPicPr>
              <p:cNvPr id="109" name="Ink 108">
                <a:extLst>
                  <a:ext uri="{FF2B5EF4-FFF2-40B4-BE49-F238E27FC236}">
                    <a16:creationId xmlns:a16="http://schemas.microsoft.com/office/drawing/2014/main" id="{55EF6CCF-431C-4A24-BA5D-022F2F0EDB84}"/>
                  </a:ext>
                </a:extLst>
              </p:cNvPr>
              <p:cNvPicPr/>
              <p:nvPr/>
            </p:nvPicPr>
            <p:blipFill>
              <a:blip r:embed="rId241"/>
              <a:stretch>
                <a:fillRect/>
              </a:stretch>
            </p:blipFill>
            <p:spPr>
              <a:xfrm>
                <a:off x="6188382" y="4453222"/>
                <a:ext cx="194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10" name="Ink 109">
                <a:extLst>
                  <a:ext uri="{FF2B5EF4-FFF2-40B4-BE49-F238E27FC236}">
                    <a16:creationId xmlns:a16="http://schemas.microsoft.com/office/drawing/2014/main" id="{541C979A-91F8-4864-88A0-C0DCC3033575}"/>
                  </a:ext>
                </a:extLst>
              </p14:cNvPr>
              <p14:cNvContentPartPr/>
              <p14:nvPr/>
            </p14:nvContentPartPr>
            <p14:xfrm>
              <a:off x="6257862" y="4346662"/>
              <a:ext cx="126000" cy="199800"/>
            </p14:xfrm>
          </p:contentPart>
        </mc:Choice>
        <mc:Fallback>
          <p:pic>
            <p:nvPicPr>
              <p:cNvPr id="110" name="Ink 109">
                <a:extLst>
                  <a:ext uri="{FF2B5EF4-FFF2-40B4-BE49-F238E27FC236}">
                    <a16:creationId xmlns:a16="http://schemas.microsoft.com/office/drawing/2014/main" id="{541C979A-91F8-4864-88A0-C0DCC3033575}"/>
                  </a:ext>
                </a:extLst>
              </p:cNvPr>
              <p:cNvPicPr/>
              <p:nvPr/>
            </p:nvPicPr>
            <p:blipFill>
              <a:blip r:embed="rId243"/>
              <a:stretch>
                <a:fillRect/>
              </a:stretch>
            </p:blipFill>
            <p:spPr>
              <a:xfrm>
                <a:off x="6248862" y="4337662"/>
                <a:ext cx="1436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11" name="Ink 110">
                <a:extLst>
                  <a:ext uri="{FF2B5EF4-FFF2-40B4-BE49-F238E27FC236}">
                    <a16:creationId xmlns:a16="http://schemas.microsoft.com/office/drawing/2014/main" id="{7692CE8F-61EC-4DCD-A18A-CEEA13959AC7}"/>
                  </a:ext>
                </a:extLst>
              </p14:cNvPr>
              <p14:cNvContentPartPr/>
              <p14:nvPr/>
            </p14:nvContentPartPr>
            <p14:xfrm>
              <a:off x="6428502" y="4283302"/>
              <a:ext cx="132480" cy="354240"/>
            </p14:xfrm>
          </p:contentPart>
        </mc:Choice>
        <mc:Fallback>
          <p:pic>
            <p:nvPicPr>
              <p:cNvPr id="111" name="Ink 110">
                <a:extLst>
                  <a:ext uri="{FF2B5EF4-FFF2-40B4-BE49-F238E27FC236}">
                    <a16:creationId xmlns:a16="http://schemas.microsoft.com/office/drawing/2014/main" id="{7692CE8F-61EC-4DCD-A18A-CEEA13959AC7}"/>
                  </a:ext>
                </a:extLst>
              </p:cNvPr>
              <p:cNvPicPr/>
              <p:nvPr/>
            </p:nvPicPr>
            <p:blipFill>
              <a:blip r:embed="rId245"/>
              <a:stretch>
                <a:fillRect/>
              </a:stretch>
            </p:blipFill>
            <p:spPr>
              <a:xfrm>
                <a:off x="6419502" y="4274302"/>
                <a:ext cx="15012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89" name="Ink 88">
                <a:extLst>
                  <a:ext uri="{FF2B5EF4-FFF2-40B4-BE49-F238E27FC236}">
                    <a16:creationId xmlns:a16="http://schemas.microsoft.com/office/drawing/2014/main" id="{8A7DDE4E-1F0F-4A98-A17C-FF477F83C6F8}"/>
                  </a:ext>
                </a:extLst>
              </p14:cNvPr>
              <p14:cNvContentPartPr/>
              <p14:nvPr/>
            </p14:nvContentPartPr>
            <p14:xfrm>
              <a:off x="4144662" y="4854982"/>
              <a:ext cx="7560" cy="196200"/>
            </p14:xfrm>
          </p:contentPart>
        </mc:Choice>
        <mc:Fallback>
          <p:pic>
            <p:nvPicPr>
              <p:cNvPr id="89" name="Ink 88">
                <a:extLst>
                  <a:ext uri="{FF2B5EF4-FFF2-40B4-BE49-F238E27FC236}">
                    <a16:creationId xmlns:a16="http://schemas.microsoft.com/office/drawing/2014/main" id="{8A7DDE4E-1F0F-4A98-A17C-FF477F83C6F8}"/>
                  </a:ext>
                </a:extLst>
              </p:cNvPr>
              <p:cNvPicPr/>
              <p:nvPr/>
            </p:nvPicPr>
            <p:blipFill>
              <a:blip r:embed="rId247"/>
              <a:stretch>
                <a:fillRect/>
              </a:stretch>
            </p:blipFill>
            <p:spPr>
              <a:xfrm>
                <a:off x="4135662" y="4846342"/>
                <a:ext cx="252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90" name="Ink 89">
                <a:extLst>
                  <a:ext uri="{FF2B5EF4-FFF2-40B4-BE49-F238E27FC236}">
                    <a16:creationId xmlns:a16="http://schemas.microsoft.com/office/drawing/2014/main" id="{C075DDE8-CC43-4ACC-9A33-7ED9D11A60CF}"/>
                  </a:ext>
                </a:extLst>
              </p14:cNvPr>
              <p14:cNvContentPartPr/>
              <p14:nvPr/>
            </p14:nvContentPartPr>
            <p14:xfrm>
              <a:off x="4109382" y="4785142"/>
              <a:ext cx="172800" cy="208800"/>
            </p14:xfrm>
          </p:contentPart>
        </mc:Choice>
        <mc:Fallback>
          <p:pic>
            <p:nvPicPr>
              <p:cNvPr id="90" name="Ink 89">
                <a:extLst>
                  <a:ext uri="{FF2B5EF4-FFF2-40B4-BE49-F238E27FC236}">
                    <a16:creationId xmlns:a16="http://schemas.microsoft.com/office/drawing/2014/main" id="{C075DDE8-CC43-4ACC-9A33-7ED9D11A60CF}"/>
                  </a:ext>
                </a:extLst>
              </p:cNvPr>
              <p:cNvPicPr/>
              <p:nvPr/>
            </p:nvPicPr>
            <p:blipFill>
              <a:blip r:embed="rId249"/>
              <a:stretch>
                <a:fillRect/>
              </a:stretch>
            </p:blipFill>
            <p:spPr>
              <a:xfrm>
                <a:off x="4100382" y="4776502"/>
                <a:ext cx="1904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92" name="Ink 91">
                <a:extLst>
                  <a:ext uri="{FF2B5EF4-FFF2-40B4-BE49-F238E27FC236}">
                    <a16:creationId xmlns:a16="http://schemas.microsoft.com/office/drawing/2014/main" id="{1F95BCB4-8680-4D4C-9E0B-080A1600AF31}"/>
                  </a:ext>
                </a:extLst>
              </p14:cNvPr>
              <p14:cNvContentPartPr/>
              <p14:nvPr/>
            </p14:nvContentPartPr>
            <p14:xfrm>
              <a:off x="4248342" y="4695142"/>
              <a:ext cx="160200" cy="109080"/>
            </p14:xfrm>
          </p:contentPart>
        </mc:Choice>
        <mc:Fallback>
          <p:pic>
            <p:nvPicPr>
              <p:cNvPr id="92" name="Ink 91">
                <a:extLst>
                  <a:ext uri="{FF2B5EF4-FFF2-40B4-BE49-F238E27FC236}">
                    <a16:creationId xmlns:a16="http://schemas.microsoft.com/office/drawing/2014/main" id="{1F95BCB4-8680-4D4C-9E0B-080A1600AF31}"/>
                  </a:ext>
                </a:extLst>
              </p:cNvPr>
              <p:cNvPicPr/>
              <p:nvPr/>
            </p:nvPicPr>
            <p:blipFill>
              <a:blip r:embed="rId251"/>
              <a:stretch>
                <a:fillRect/>
              </a:stretch>
            </p:blipFill>
            <p:spPr>
              <a:xfrm>
                <a:off x="4239342" y="4686142"/>
                <a:ext cx="1778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93" name="Ink 92">
                <a:extLst>
                  <a:ext uri="{FF2B5EF4-FFF2-40B4-BE49-F238E27FC236}">
                    <a16:creationId xmlns:a16="http://schemas.microsoft.com/office/drawing/2014/main" id="{E19CFA9A-7FD4-4344-A07B-61A1C06B90AB}"/>
                  </a:ext>
                </a:extLst>
              </p14:cNvPr>
              <p14:cNvContentPartPr/>
              <p14:nvPr/>
            </p14:nvContentPartPr>
            <p14:xfrm>
              <a:off x="4407462" y="4869382"/>
              <a:ext cx="94680" cy="28440"/>
            </p14:xfrm>
          </p:contentPart>
        </mc:Choice>
        <mc:Fallback>
          <p:pic>
            <p:nvPicPr>
              <p:cNvPr id="93" name="Ink 92">
                <a:extLst>
                  <a:ext uri="{FF2B5EF4-FFF2-40B4-BE49-F238E27FC236}">
                    <a16:creationId xmlns:a16="http://schemas.microsoft.com/office/drawing/2014/main" id="{E19CFA9A-7FD4-4344-A07B-61A1C06B90AB}"/>
                  </a:ext>
                </a:extLst>
              </p:cNvPr>
              <p:cNvPicPr/>
              <p:nvPr/>
            </p:nvPicPr>
            <p:blipFill>
              <a:blip r:embed="rId253"/>
              <a:stretch>
                <a:fillRect/>
              </a:stretch>
            </p:blipFill>
            <p:spPr>
              <a:xfrm>
                <a:off x="4398462" y="4860382"/>
                <a:ext cx="1123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94" name="Ink 93">
                <a:extLst>
                  <a:ext uri="{FF2B5EF4-FFF2-40B4-BE49-F238E27FC236}">
                    <a16:creationId xmlns:a16="http://schemas.microsoft.com/office/drawing/2014/main" id="{59D591B1-5D67-425C-BF00-550B64A1D9D5}"/>
                  </a:ext>
                </a:extLst>
              </p14:cNvPr>
              <p14:cNvContentPartPr/>
              <p14:nvPr/>
            </p14:nvContentPartPr>
            <p14:xfrm>
              <a:off x="4412502" y="4924462"/>
              <a:ext cx="99720" cy="45360"/>
            </p14:xfrm>
          </p:contentPart>
        </mc:Choice>
        <mc:Fallback>
          <p:pic>
            <p:nvPicPr>
              <p:cNvPr id="94" name="Ink 93">
                <a:extLst>
                  <a:ext uri="{FF2B5EF4-FFF2-40B4-BE49-F238E27FC236}">
                    <a16:creationId xmlns:a16="http://schemas.microsoft.com/office/drawing/2014/main" id="{59D591B1-5D67-425C-BF00-550B64A1D9D5}"/>
                  </a:ext>
                </a:extLst>
              </p:cNvPr>
              <p:cNvPicPr/>
              <p:nvPr/>
            </p:nvPicPr>
            <p:blipFill>
              <a:blip r:embed="rId255"/>
              <a:stretch>
                <a:fillRect/>
              </a:stretch>
            </p:blipFill>
            <p:spPr>
              <a:xfrm>
                <a:off x="4403502" y="4915462"/>
                <a:ext cx="1173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95" name="Ink 94">
                <a:extLst>
                  <a:ext uri="{FF2B5EF4-FFF2-40B4-BE49-F238E27FC236}">
                    <a16:creationId xmlns:a16="http://schemas.microsoft.com/office/drawing/2014/main" id="{77E45A2B-64D7-48AD-ADDA-40DFFF2097B7}"/>
                  </a:ext>
                </a:extLst>
              </p14:cNvPr>
              <p14:cNvContentPartPr/>
              <p14:nvPr/>
            </p14:nvContentPartPr>
            <p14:xfrm>
              <a:off x="4618422" y="4760662"/>
              <a:ext cx="96840" cy="195840"/>
            </p14:xfrm>
          </p:contentPart>
        </mc:Choice>
        <mc:Fallback>
          <p:pic>
            <p:nvPicPr>
              <p:cNvPr id="95" name="Ink 94">
                <a:extLst>
                  <a:ext uri="{FF2B5EF4-FFF2-40B4-BE49-F238E27FC236}">
                    <a16:creationId xmlns:a16="http://schemas.microsoft.com/office/drawing/2014/main" id="{77E45A2B-64D7-48AD-ADDA-40DFFF2097B7}"/>
                  </a:ext>
                </a:extLst>
              </p:cNvPr>
              <p:cNvPicPr/>
              <p:nvPr/>
            </p:nvPicPr>
            <p:blipFill>
              <a:blip r:embed="rId257"/>
              <a:stretch>
                <a:fillRect/>
              </a:stretch>
            </p:blipFill>
            <p:spPr>
              <a:xfrm>
                <a:off x="4609782" y="4751662"/>
                <a:ext cx="1144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96" name="Ink 95">
                <a:extLst>
                  <a:ext uri="{FF2B5EF4-FFF2-40B4-BE49-F238E27FC236}">
                    <a16:creationId xmlns:a16="http://schemas.microsoft.com/office/drawing/2014/main" id="{D67DFCEE-BD70-4380-9338-428640A25B24}"/>
                  </a:ext>
                </a:extLst>
              </p14:cNvPr>
              <p14:cNvContentPartPr/>
              <p14:nvPr/>
            </p14:nvContentPartPr>
            <p14:xfrm>
              <a:off x="4806342" y="4822942"/>
              <a:ext cx="17640" cy="28800"/>
            </p14:xfrm>
          </p:contentPart>
        </mc:Choice>
        <mc:Fallback>
          <p:pic>
            <p:nvPicPr>
              <p:cNvPr id="96" name="Ink 95">
                <a:extLst>
                  <a:ext uri="{FF2B5EF4-FFF2-40B4-BE49-F238E27FC236}">
                    <a16:creationId xmlns:a16="http://schemas.microsoft.com/office/drawing/2014/main" id="{D67DFCEE-BD70-4380-9338-428640A25B24}"/>
                  </a:ext>
                </a:extLst>
              </p:cNvPr>
              <p:cNvPicPr/>
              <p:nvPr/>
            </p:nvPicPr>
            <p:blipFill>
              <a:blip r:embed="rId259"/>
              <a:stretch>
                <a:fillRect/>
              </a:stretch>
            </p:blipFill>
            <p:spPr>
              <a:xfrm>
                <a:off x="4797702" y="4813942"/>
                <a:ext cx="352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97" name="Ink 96">
                <a:extLst>
                  <a:ext uri="{FF2B5EF4-FFF2-40B4-BE49-F238E27FC236}">
                    <a16:creationId xmlns:a16="http://schemas.microsoft.com/office/drawing/2014/main" id="{5C1A621F-6A87-400E-8209-C53A6319BA32}"/>
                  </a:ext>
                </a:extLst>
              </p14:cNvPr>
              <p14:cNvContentPartPr/>
              <p14:nvPr/>
            </p14:nvContentPartPr>
            <p14:xfrm>
              <a:off x="4910742" y="4673182"/>
              <a:ext cx="99360" cy="247320"/>
            </p14:xfrm>
          </p:contentPart>
        </mc:Choice>
        <mc:Fallback>
          <p:pic>
            <p:nvPicPr>
              <p:cNvPr id="97" name="Ink 96">
                <a:extLst>
                  <a:ext uri="{FF2B5EF4-FFF2-40B4-BE49-F238E27FC236}">
                    <a16:creationId xmlns:a16="http://schemas.microsoft.com/office/drawing/2014/main" id="{5C1A621F-6A87-400E-8209-C53A6319BA32}"/>
                  </a:ext>
                </a:extLst>
              </p:cNvPr>
              <p:cNvPicPr/>
              <p:nvPr/>
            </p:nvPicPr>
            <p:blipFill>
              <a:blip r:embed="rId261"/>
              <a:stretch>
                <a:fillRect/>
              </a:stretch>
            </p:blipFill>
            <p:spPr>
              <a:xfrm>
                <a:off x="4902102" y="4664542"/>
                <a:ext cx="11700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98" name="Ink 97">
                <a:extLst>
                  <a:ext uri="{FF2B5EF4-FFF2-40B4-BE49-F238E27FC236}">
                    <a16:creationId xmlns:a16="http://schemas.microsoft.com/office/drawing/2014/main" id="{FF688DA1-ABC2-4A58-B6B0-42DCFA957C57}"/>
                  </a:ext>
                </a:extLst>
              </p14:cNvPr>
              <p14:cNvContentPartPr/>
              <p14:nvPr/>
            </p14:nvContentPartPr>
            <p14:xfrm>
              <a:off x="5047902" y="4680022"/>
              <a:ext cx="61560" cy="259200"/>
            </p14:xfrm>
          </p:contentPart>
        </mc:Choice>
        <mc:Fallback>
          <p:pic>
            <p:nvPicPr>
              <p:cNvPr id="98" name="Ink 97">
                <a:extLst>
                  <a:ext uri="{FF2B5EF4-FFF2-40B4-BE49-F238E27FC236}">
                    <a16:creationId xmlns:a16="http://schemas.microsoft.com/office/drawing/2014/main" id="{FF688DA1-ABC2-4A58-B6B0-42DCFA957C57}"/>
                  </a:ext>
                </a:extLst>
              </p:cNvPr>
              <p:cNvPicPr/>
              <p:nvPr/>
            </p:nvPicPr>
            <p:blipFill>
              <a:blip r:embed="rId263"/>
              <a:stretch>
                <a:fillRect/>
              </a:stretch>
            </p:blipFill>
            <p:spPr>
              <a:xfrm>
                <a:off x="5039262" y="4671382"/>
                <a:ext cx="792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00" name="Ink 99">
                <a:extLst>
                  <a:ext uri="{FF2B5EF4-FFF2-40B4-BE49-F238E27FC236}">
                    <a16:creationId xmlns:a16="http://schemas.microsoft.com/office/drawing/2014/main" id="{E2D248AA-2BAD-46BA-9B87-CFB627AB60E1}"/>
                  </a:ext>
                </a:extLst>
              </p14:cNvPr>
              <p14:cNvContentPartPr/>
              <p14:nvPr/>
            </p14:nvContentPartPr>
            <p14:xfrm>
              <a:off x="5263542" y="4533502"/>
              <a:ext cx="56520" cy="520920"/>
            </p14:xfrm>
          </p:contentPart>
        </mc:Choice>
        <mc:Fallback>
          <p:pic>
            <p:nvPicPr>
              <p:cNvPr id="100" name="Ink 99">
                <a:extLst>
                  <a:ext uri="{FF2B5EF4-FFF2-40B4-BE49-F238E27FC236}">
                    <a16:creationId xmlns:a16="http://schemas.microsoft.com/office/drawing/2014/main" id="{E2D248AA-2BAD-46BA-9B87-CFB627AB60E1}"/>
                  </a:ext>
                </a:extLst>
              </p:cNvPr>
              <p:cNvPicPr/>
              <p:nvPr/>
            </p:nvPicPr>
            <p:blipFill>
              <a:blip r:embed="rId265"/>
              <a:stretch>
                <a:fillRect/>
              </a:stretch>
            </p:blipFill>
            <p:spPr>
              <a:xfrm>
                <a:off x="5254542" y="4524502"/>
                <a:ext cx="7416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13" name="Ink 112">
                <a:extLst>
                  <a:ext uri="{FF2B5EF4-FFF2-40B4-BE49-F238E27FC236}">
                    <a16:creationId xmlns:a16="http://schemas.microsoft.com/office/drawing/2014/main" id="{672ADE4E-1053-4D50-B3BC-A68C2098EA7A}"/>
                  </a:ext>
                </a:extLst>
              </p14:cNvPr>
              <p14:cNvContentPartPr/>
              <p14:nvPr/>
            </p14:nvContentPartPr>
            <p14:xfrm>
              <a:off x="4892022" y="4992142"/>
              <a:ext cx="146520" cy="113400"/>
            </p14:xfrm>
          </p:contentPart>
        </mc:Choice>
        <mc:Fallback>
          <p:pic>
            <p:nvPicPr>
              <p:cNvPr id="113" name="Ink 112">
                <a:extLst>
                  <a:ext uri="{FF2B5EF4-FFF2-40B4-BE49-F238E27FC236}">
                    <a16:creationId xmlns:a16="http://schemas.microsoft.com/office/drawing/2014/main" id="{672ADE4E-1053-4D50-B3BC-A68C2098EA7A}"/>
                  </a:ext>
                </a:extLst>
              </p:cNvPr>
              <p:cNvPicPr/>
              <p:nvPr/>
            </p:nvPicPr>
            <p:blipFill>
              <a:blip r:embed="rId267"/>
              <a:stretch>
                <a:fillRect/>
              </a:stretch>
            </p:blipFill>
            <p:spPr>
              <a:xfrm>
                <a:off x="4883022" y="4983142"/>
                <a:ext cx="1641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14" name="Ink 113">
                <a:extLst>
                  <a:ext uri="{FF2B5EF4-FFF2-40B4-BE49-F238E27FC236}">
                    <a16:creationId xmlns:a16="http://schemas.microsoft.com/office/drawing/2014/main" id="{849AF818-D423-4622-A6C1-1BB12F447E47}"/>
                  </a:ext>
                </a:extLst>
              </p14:cNvPr>
              <p14:cNvContentPartPr/>
              <p14:nvPr/>
            </p14:nvContentPartPr>
            <p14:xfrm>
              <a:off x="4938462" y="5004382"/>
              <a:ext cx="128160" cy="109440"/>
            </p14:xfrm>
          </p:contentPart>
        </mc:Choice>
        <mc:Fallback>
          <p:pic>
            <p:nvPicPr>
              <p:cNvPr id="114" name="Ink 113">
                <a:extLst>
                  <a:ext uri="{FF2B5EF4-FFF2-40B4-BE49-F238E27FC236}">
                    <a16:creationId xmlns:a16="http://schemas.microsoft.com/office/drawing/2014/main" id="{849AF818-D423-4622-A6C1-1BB12F447E47}"/>
                  </a:ext>
                </a:extLst>
              </p:cNvPr>
              <p:cNvPicPr/>
              <p:nvPr/>
            </p:nvPicPr>
            <p:blipFill>
              <a:blip r:embed="rId269"/>
              <a:stretch>
                <a:fillRect/>
              </a:stretch>
            </p:blipFill>
            <p:spPr>
              <a:xfrm>
                <a:off x="4929822" y="4995382"/>
                <a:ext cx="1458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30" name="Ink 129">
                <a:extLst>
                  <a:ext uri="{FF2B5EF4-FFF2-40B4-BE49-F238E27FC236}">
                    <a16:creationId xmlns:a16="http://schemas.microsoft.com/office/drawing/2014/main" id="{15C83503-CBD0-4DFC-97EE-1441198547E5}"/>
                  </a:ext>
                </a:extLst>
              </p14:cNvPr>
              <p14:cNvContentPartPr/>
              <p14:nvPr/>
            </p14:nvContentPartPr>
            <p14:xfrm>
              <a:off x="6140862" y="4647262"/>
              <a:ext cx="647280" cy="128880"/>
            </p14:xfrm>
          </p:contentPart>
        </mc:Choice>
        <mc:Fallback>
          <p:pic>
            <p:nvPicPr>
              <p:cNvPr id="130" name="Ink 129">
                <a:extLst>
                  <a:ext uri="{FF2B5EF4-FFF2-40B4-BE49-F238E27FC236}">
                    <a16:creationId xmlns:a16="http://schemas.microsoft.com/office/drawing/2014/main" id="{15C83503-CBD0-4DFC-97EE-1441198547E5}"/>
                  </a:ext>
                </a:extLst>
              </p:cNvPr>
              <p:cNvPicPr/>
              <p:nvPr/>
            </p:nvPicPr>
            <p:blipFill>
              <a:blip r:embed="rId271"/>
              <a:stretch>
                <a:fillRect/>
              </a:stretch>
            </p:blipFill>
            <p:spPr>
              <a:xfrm>
                <a:off x="6131862" y="4638622"/>
                <a:ext cx="6649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31" name="Ink 130">
                <a:extLst>
                  <a:ext uri="{FF2B5EF4-FFF2-40B4-BE49-F238E27FC236}">
                    <a16:creationId xmlns:a16="http://schemas.microsoft.com/office/drawing/2014/main" id="{34235FA9-93AF-4C27-89B9-9950725CD86B}"/>
                  </a:ext>
                </a:extLst>
              </p14:cNvPr>
              <p14:cNvContentPartPr/>
              <p14:nvPr/>
            </p14:nvContentPartPr>
            <p14:xfrm>
              <a:off x="6057702" y="4669942"/>
              <a:ext cx="690840" cy="176400"/>
            </p14:xfrm>
          </p:contentPart>
        </mc:Choice>
        <mc:Fallback>
          <p:pic>
            <p:nvPicPr>
              <p:cNvPr id="131" name="Ink 130">
                <a:extLst>
                  <a:ext uri="{FF2B5EF4-FFF2-40B4-BE49-F238E27FC236}">
                    <a16:creationId xmlns:a16="http://schemas.microsoft.com/office/drawing/2014/main" id="{34235FA9-93AF-4C27-89B9-9950725CD86B}"/>
                  </a:ext>
                </a:extLst>
              </p:cNvPr>
              <p:cNvPicPr/>
              <p:nvPr/>
            </p:nvPicPr>
            <p:blipFill>
              <a:blip r:embed="rId273"/>
              <a:stretch>
                <a:fillRect/>
              </a:stretch>
            </p:blipFill>
            <p:spPr>
              <a:xfrm>
                <a:off x="6049062" y="4660942"/>
                <a:ext cx="7084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33" name="Ink 132">
                <a:extLst>
                  <a:ext uri="{FF2B5EF4-FFF2-40B4-BE49-F238E27FC236}">
                    <a16:creationId xmlns:a16="http://schemas.microsoft.com/office/drawing/2014/main" id="{0F7837BB-3C27-428C-AC35-0D7AF5AB2D54}"/>
                  </a:ext>
                </a:extLst>
              </p14:cNvPr>
              <p14:cNvContentPartPr/>
              <p14:nvPr/>
            </p14:nvContentPartPr>
            <p14:xfrm>
              <a:off x="4757022" y="4999342"/>
              <a:ext cx="348120" cy="97200"/>
            </p14:xfrm>
          </p:contentPart>
        </mc:Choice>
        <mc:Fallback>
          <p:pic>
            <p:nvPicPr>
              <p:cNvPr id="133" name="Ink 132">
                <a:extLst>
                  <a:ext uri="{FF2B5EF4-FFF2-40B4-BE49-F238E27FC236}">
                    <a16:creationId xmlns:a16="http://schemas.microsoft.com/office/drawing/2014/main" id="{0F7837BB-3C27-428C-AC35-0D7AF5AB2D54}"/>
                  </a:ext>
                </a:extLst>
              </p:cNvPr>
              <p:cNvPicPr/>
              <p:nvPr/>
            </p:nvPicPr>
            <p:blipFill>
              <a:blip r:embed="rId275"/>
              <a:stretch>
                <a:fillRect/>
              </a:stretch>
            </p:blipFill>
            <p:spPr>
              <a:xfrm>
                <a:off x="4748382" y="4990702"/>
                <a:ext cx="3657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34" name="Ink 133">
                <a:extLst>
                  <a:ext uri="{FF2B5EF4-FFF2-40B4-BE49-F238E27FC236}">
                    <a16:creationId xmlns:a16="http://schemas.microsoft.com/office/drawing/2014/main" id="{4BC52CB7-DA82-4E5D-95EC-7E05745E68A7}"/>
                  </a:ext>
                </a:extLst>
              </p14:cNvPr>
              <p14:cNvContentPartPr/>
              <p14:nvPr/>
            </p14:nvContentPartPr>
            <p14:xfrm>
              <a:off x="4867182" y="5040022"/>
              <a:ext cx="228960" cy="117360"/>
            </p14:xfrm>
          </p:contentPart>
        </mc:Choice>
        <mc:Fallback>
          <p:pic>
            <p:nvPicPr>
              <p:cNvPr id="134" name="Ink 133">
                <a:extLst>
                  <a:ext uri="{FF2B5EF4-FFF2-40B4-BE49-F238E27FC236}">
                    <a16:creationId xmlns:a16="http://schemas.microsoft.com/office/drawing/2014/main" id="{4BC52CB7-DA82-4E5D-95EC-7E05745E68A7}"/>
                  </a:ext>
                </a:extLst>
              </p:cNvPr>
              <p:cNvPicPr/>
              <p:nvPr/>
            </p:nvPicPr>
            <p:blipFill>
              <a:blip r:embed="rId277"/>
              <a:stretch>
                <a:fillRect/>
              </a:stretch>
            </p:blipFill>
            <p:spPr>
              <a:xfrm>
                <a:off x="4858182" y="5031022"/>
                <a:ext cx="2466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36" name="Ink 135">
                <a:extLst>
                  <a:ext uri="{FF2B5EF4-FFF2-40B4-BE49-F238E27FC236}">
                    <a16:creationId xmlns:a16="http://schemas.microsoft.com/office/drawing/2014/main" id="{469A9BF5-96EE-4C01-9FB3-701C85651C84}"/>
                  </a:ext>
                </a:extLst>
              </p14:cNvPr>
              <p14:cNvContentPartPr/>
              <p14:nvPr/>
            </p14:nvContentPartPr>
            <p14:xfrm>
              <a:off x="4636062" y="4395262"/>
              <a:ext cx="287280" cy="211680"/>
            </p14:xfrm>
          </p:contentPart>
        </mc:Choice>
        <mc:Fallback>
          <p:pic>
            <p:nvPicPr>
              <p:cNvPr id="136" name="Ink 135">
                <a:extLst>
                  <a:ext uri="{FF2B5EF4-FFF2-40B4-BE49-F238E27FC236}">
                    <a16:creationId xmlns:a16="http://schemas.microsoft.com/office/drawing/2014/main" id="{469A9BF5-96EE-4C01-9FB3-701C85651C84}"/>
                  </a:ext>
                </a:extLst>
              </p:cNvPr>
              <p:cNvPicPr/>
              <p:nvPr/>
            </p:nvPicPr>
            <p:blipFill>
              <a:blip r:embed="rId279"/>
              <a:stretch>
                <a:fillRect/>
              </a:stretch>
            </p:blipFill>
            <p:spPr>
              <a:xfrm>
                <a:off x="4627062" y="4386622"/>
                <a:ext cx="3049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37" name="Ink 136">
                <a:extLst>
                  <a:ext uri="{FF2B5EF4-FFF2-40B4-BE49-F238E27FC236}">
                    <a16:creationId xmlns:a16="http://schemas.microsoft.com/office/drawing/2014/main" id="{1704CB83-4856-4D72-A186-547A60977A17}"/>
                  </a:ext>
                </a:extLst>
              </p14:cNvPr>
              <p14:cNvContentPartPr/>
              <p14:nvPr/>
            </p14:nvContentPartPr>
            <p14:xfrm>
              <a:off x="4720662" y="4404982"/>
              <a:ext cx="266040" cy="239400"/>
            </p14:xfrm>
          </p:contentPart>
        </mc:Choice>
        <mc:Fallback>
          <p:pic>
            <p:nvPicPr>
              <p:cNvPr id="137" name="Ink 136">
                <a:extLst>
                  <a:ext uri="{FF2B5EF4-FFF2-40B4-BE49-F238E27FC236}">
                    <a16:creationId xmlns:a16="http://schemas.microsoft.com/office/drawing/2014/main" id="{1704CB83-4856-4D72-A186-547A60977A17}"/>
                  </a:ext>
                </a:extLst>
              </p:cNvPr>
              <p:cNvPicPr/>
              <p:nvPr/>
            </p:nvPicPr>
            <p:blipFill>
              <a:blip r:embed="rId281"/>
              <a:stretch>
                <a:fillRect/>
              </a:stretch>
            </p:blipFill>
            <p:spPr>
              <a:xfrm>
                <a:off x="4712022" y="4396342"/>
                <a:ext cx="2836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39" name="Ink 138">
                <a:extLst>
                  <a:ext uri="{FF2B5EF4-FFF2-40B4-BE49-F238E27FC236}">
                    <a16:creationId xmlns:a16="http://schemas.microsoft.com/office/drawing/2014/main" id="{B1F6F33B-9008-4167-A230-A4C399895D5A}"/>
                  </a:ext>
                </a:extLst>
              </p14:cNvPr>
              <p14:cNvContentPartPr/>
              <p14:nvPr/>
            </p14:nvContentPartPr>
            <p14:xfrm>
              <a:off x="6319782" y="4874782"/>
              <a:ext cx="79560" cy="71640"/>
            </p14:xfrm>
          </p:contentPart>
        </mc:Choice>
        <mc:Fallback>
          <p:pic>
            <p:nvPicPr>
              <p:cNvPr id="139" name="Ink 138">
                <a:extLst>
                  <a:ext uri="{FF2B5EF4-FFF2-40B4-BE49-F238E27FC236}">
                    <a16:creationId xmlns:a16="http://schemas.microsoft.com/office/drawing/2014/main" id="{B1F6F33B-9008-4167-A230-A4C399895D5A}"/>
                  </a:ext>
                </a:extLst>
              </p:cNvPr>
              <p:cNvPicPr/>
              <p:nvPr/>
            </p:nvPicPr>
            <p:blipFill>
              <a:blip r:embed="rId283"/>
              <a:stretch>
                <a:fillRect/>
              </a:stretch>
            </p:blipFill>
            <p:spPr>
              <a:xfrm>
                <a:off x="6311142" y="4866142"/>
                <a:ext cx="972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40" name="Ink 139">
                <a:extLst>
                  <a:ext uri="{FF2B5EF4-FFF2-40B4-BE49-F238E27FC236}">
                    <a16:creationId xmlns:a16="http://schemas.microsoft.com/office/drawing/2014/main" id="{A9ED7016-5589-4074-9DC4-EBBDE433936B}"/>
                  </a:ext>
                </a:extLst>
              </p14:cNvPr>
              <p14:cNvContentPartPr/>
              <p14:nvPr/>
            </p14:nvContentPartPr>
            <p14:xfrm>
              <a:off x="6342102" y="4881262"/>
              <a:ext cx="96840" cy="114120"/>
            </p14:xfrm>
          </p:contentPart>
        </mc:Choice>
        <mc:Fallback>
          <p:pic>
            <p:nvPicPr>
              <p:cNvPr id="140" name="Ink 139">
                <a:extLst>
                  <a:ext uri="{FF2B5EF4-FFF2-40B4-BE49-F238E27FC236}">
                    <a16:creationId xmlns:a16="http://schemas.microsoft.com/office/drawing/2014/main" id="{A9ED7016-5589-4074-9DC4-EBBDE433936B}"/>
                  </a:ext>
                </a:extLst>
              </p:cNvPr>
              <p:cNvPicPr/>
              <p:nvPr/>
            </p:nvPicPr>
            <p:blipFill>
              <a:blip r:embed="rId285"/>
              <a:stretch>
                <a:fillRect/>
              </a:stretch>
            </p:blipFill>
            <p:spPr>
              <a:xfrm>
                <a:off x="6333102" y="4872622"/>
                <a:ext cx="1144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3" name="Ink 182">
                <a:extLst>
                  <a:ext uri="{FF2B5EF4-FFF2-40B4-BE49-F238E27FC236}">
                    <a16:creationId xmlns:a16="http://schemas.microsoft.com/office/drawing/2014/main" id="{E52F3A8B-93CC-4664-A26C-28626F6AAB6D}"/>
                  </a:ext>
                </a:extLst>
              </p14:cNvPr>
              <p14:cNvContentPartPr/>
              <p14:nvPr/>
            </p14:nvContentPartPr>
            <p14:xfrm>
              <a:off x="2859822" y="3850942"/>
              <a:ext cx="1876680" cy="980640"/>
            </p14:xfrm>
          </p:contentPart>
        </mc:Choice>
        <mc:Fallback>
          <p:pic>
            <p:nvPicPr>
              <p:cNvPr id="183" name="Ink 182">
                <a:extLst>
                  <a:ext uri="{FF2B5EF4-FFF2-40B4-BE49-F238E27FC236}">
                    <a16:creationId xmlns:a16="http://schemas.microsoft.com/office/drawing/2014/main" id="{E52F3A8B-93CC-4664-A26C-28626F6AAB6D}"/>
                  </a:ext>
                </a:extLst>
              </p:cNvPr>
              <p:cNvPicPr/>
              <p:nvPr/>
            </p:nvPicPr>
            <p:blipFill>
              <a:blip r:embed="rId287"/>
              <a:stretch>
                <a:fillRect/>
              </a:stretch>
            </p:blipFill>
            <p:spPr>
              <a:xfrm>
                <a:off x="2851182" y="3841942"/>
                <a:ext cx="1894320" cy="998280"/>
              </a:xfrm>
              <a:prstGeom prst="rect">
                <a:avLst/>
              </a:prstGeom>
            </p:spPr>
          </p:pic>
        </mc:Fallback>
      </mc:AlternateContent>
      <p:grpSp>
        <p:nvGrpSpPr>
          <p:cNvPr id="188" name="Group 187">
            <a:extLst>
              <a:ext uri="{FF2B5EF4-FFF2-40B4-BE49-F238E27FC236}">
                <a16:creationId xmlns:a16="http://schemas.microsoft.com/office/drawing/2014/main" id="{A3DF10D4-6C6F-4388-B9C9-BA5784BC2755}"/>
              </a:ext>
            </a:extLst>
          </p:cNvPr>
          <p:cNvGrpSpPr/>
          <p:nvPr/>
        </p:nvGrpSpPr>
        <p:grpSpPr>
          <a:xfrm>
            <a:off x="6253542" y="3223462"/>
            <a:ext cx="374040" cy="201960"/>
            <a:chOff x="6253542" y="3223462"/>
            <a:chExt cx="374040" cy="201960"/>
          </a:xfrm>
        </p:grpSpPr>
        <mc:AlternateContent xmlns:mc="http://schemas.openxmlformats.org/markup-compatibility/2006">
          <mc:Choice xmlns:p14="http://schemas.microsoft.com/office/powerpoint/2010/main" Requires="p14">
            <p:contentPart p14:bwMode="auto" r:id="rId288">
              <p14:nvContentPartPr>
                <p14:cNvPr id="186" name="Ink 185">
                  <a:extLst>
                    <a:ext uri="{FF2B5EF4-FFF2-40B4-BE49-F238E27FC236}">
                      <a16:creationId xmlns:a16="http://schemas.microsoft.com/office/drawing/2014/main" id="{2216262C-DB74-47D9-91E7-147690AA998B}"/>
                    </a:ext>
                  </a:extLst>
                </p14:cNvPr>
                <p14:cNvContentPartPr/>
                <p14:nvPr/>
              </p14:nvContentPartPr>
              <p14:xfrm>
                <a:off x="6253542" y="3223462"/>
                <a:ext cx="340200" cy="186840"/>
              </p14:xfrm>
            </p:contentPart>
          </mc:Choice>
          <mc:Fallback>
            <p:pic>
              <p:nvPicPr>
                <p:cNvPr id="186" name="Ink 185">
                  <a:extLst>
                    <a:ext uri="{FF2B5EF4-FFF2-40B4-BE49-F238E27FC236}">
                      <a16:creationId xmlns:a16="http://schemas.microsoft.com/office/drawing/2014/main" id="{2216262C-DB74-47D9-91E7-147690AA998B}"/>
                    </a:ext>
                  </a:extLst>
                </p:cNvPr>
                <p:cNvPicPr/>
                <p:nvPr/>
              </p:nvPicPr>
              <p:blipFill>
                <a:blip r:embed="rId289"/>
                <a:stretch>
                  <a:fillRect/>
                </a:stretch>
              </p:blipFill>
              <p:spPr>
                <a:xfrm>
                  <a:off x="6244542" y="3214822"/>
                  <a:ext cx="35784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7" name="Ink 186">
                  <a:extLst>
                    <a:ext uri="{FF2B5EF4-FFF2-40B4-BE49-F238E27FC236}">
                      <a16:creationId xmlns:a16="http://schemas.microsoft.com/office/drawing/2014/main" id="{30E13CBB-3181-47AF-A43C-9F6770B5DD4A}"/>
                    </a:ext>
                  </a:extLst>
                </p14:cNvPr>
                <p14:cNvContentPartPr/>
                <p14:nvPr/>
              </p14:nvContentPartPr>
              <p14:xfrm>
                <a:off x="6324102" y="3253342"/>
                <a:ext cx="303480" cy="172080"/>
              </p14:xfrm>
            </p:contentPart>
          </mc:Choice>
          <mc:Fallback>
            <p:pic>
              <p:nvPicPr>
                <p:cNvPr id="187" name="Ink 186">
                  <a:extLst>
                    <a:ext uri="{FF2B5EF4-FFF2-40B4-BE49-F238E27FC236}">
                      <a16:creationId xmlns:a16="http://schemas.microsoft.com/office/drawing/2014/main" id="{30E13CBB-3181-47AF-A43C-9F6770B5DD4A}"/>
                    </a:ext>
                  </a:extLst>
                </p:cNvPr>
                <p:cNvPicPr/>
                <p:nvPr/>
              </p:nvPicPr>
              <p:blipFill>
                <a:blip r:embed="rId291"/>
                <a:stretch>
                  <a:fillRect/>
                </a:stretch>
              </p:blipFill>
              <p:spPr>
                <a:xfrm>
                  <a:off x="6315462" y="3244342"/>
                  <a:ext cx="321120" cy="189720"/>
                </a:xfrm>
                <a:prstGeom prst="rect">
                  <a:avLst/>
                </a:prstGeom>
              </p:spPr>
            </p:pic>
          </mc:Fallback>
        </mc:AlternateContent>
      </p:grpSp>
      <p:grpSp>
        <p:nvGrpSpPr>
          <p:cNvPr id="191" name="Group 190">
            <a:extLst>
              <a:ext uri="{FF2B5EF4-FFF2-40B4-BE49-F238E27FC236}">
                <a16:creationId xmlns:a16="http://schemas.microsoft.com/office/drawing/2014/main" id="{8DBADF9A-53BF-4021-8667-7D8B36F57DF1}"/>
              </a:ext>
            </a:extLst>
          </p:cNvPr>
          <p:cNvGrpSpPr/>
          <p:nvPr/>
        </p:nvGrpSpPr>
        <p:grpSpPr>
          <a:xfrm>
            <a:off x="6165702" y="3691462"/>
            <a:ext cx="195840" cy="166320"/>
            <a:chOff x="6165702" y="3691462"/>
            <a:chExt cx="195840" cy="166320"/>
          </a:xfrm>
        </p:grpSpPr>
        <mc:AlternateContent xmlns:mc="http://schemas.openxmlformats.org/markup-compatibility/2006">
          <mc:Choice xmlns:p14="http://schemas.microsoft.com/office/powerpoint/2010/main" Requires="p14">
            <p:contentPart p14:bwMode="auto" r:id="rId292">
              <p14:nvContentPartPr>
                <p14:cNvPr id="189" name="Ink 188">
                  <a:extLst>
                    <a:ext uri="{FF2B5EF4-FFF2-40B4-BE49-F238E27FC236}">
                      <a16:creationId xmlns:a16="http://schemas.microsoft.com/office/drawing/2014/main" id="{C0A2DDD8-C13C-4662-9270-0FF799D13A4E}"/>
                    </a:ext>
                  </a:extLst>
                </p14:cNvPr>
                <p14:cNvContentPartPr/>
                <p14:nvPr/>
              </p14:nvContentPartPr>
              <p14:xfrm>
                <a:off x="6165702" y="3691462"/>
                <a:ext cx="190080" cy="107280"/>
              </p14:xfrm>
            </p:contentPart>
          </mc:Choice>
          <mc:Fallback>
            <p:pic>
              <p:nvPicPr>
                <p:cNvPr id="189" name="Ink 188">
                  <a:extLst>
                    <a:ext uri="{FF2B5EF4-FFF2-40B4-BE49-F238E27FC236}">
                      <a16:creationId xmlns:a16="http://schemas.microsoft.com/office/drawing/2014/main" id="{C0A2DDD8-C13C-4662-9270-0FF799D13A4E}"/>
                    </a:ext>
                  </a:extLst>
                </p:cNvPr>
                <p:cNvPicPr/>
                <p:nvPr/>
              </p:nvPicPr>
              <p:blipFill>
                <a:blip r:embed="rId293"/>
                <a:stretch>
                  <a:fillRect/>
                </a:stretch>
              </p:blipFill>
              <p:spPr>
                <a:xfrm>
                  <a:off x="6157062" y="3682822"/>
                  <a:ext cx="2077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90" name="Ink 189">
                  <a:extLst>
                    <a:ext uri="{FF2B5EF4-FFF2-40B4-BE49-F238E27FC236}">
                      <a16:creationId xmlns:a16="http://schemas.microsoft.com/office/drawing/2014/main" id="{9FB60BC3-C954-4C21-82F5-60184D9B21B5}"/>
                    </a:ext>
                  </a:extLst>
                </p14:cNvPr>
                <p14:cNvContentPartPr/>
                <p14:nvPr/>
              </p14:nvContentPartPr>
              <p14:xfrm>
                <a:off x="6182622" y="3735382"/>
                <a:ext cx="178920" cy="122400"/>
              </p14:xfrm>
            </p:contentPart>
          </mc:Choice>
          <mc:Fallback>
            <p:pic>
              <p:nvPicPr>
                <p:cNvPr id="190" name="Ink 189">
                  <a:extLst>
                    <a:ext uri="{FF2B5EF4-FFF2-40B4-BE49-F238E27FC236}">
                      <a16:creationId xmlns:a16="http://schemas.microsoft.com/office/drawing/2014/main" id="{9FB60BC3-C954-4C21-82F5-60184D9B21B5}"/>
                    </a:ext>
                  </a:extLst>
                </p:cNvPr>
                <p:cNvPicPr/>
                <p:nvPr/>
              </p:nvPicPr>
              <p:blipFill>
                <a:blip r:embed="rId295"/>
                <a:stretch>
                  <a:fillRect/>
                </a:stretch>
              </p:blipFill>
              <p:spPr>
                <a:xfrm>
                  <a:off x="6173622" y="3726742"/>
                  <a:ext cx="196560" cy="140040"/>
                </a:xfrm>
                <a:prstGeom prst="rect">
                  <a:avLst/>
                </a:prstGeom>
              </p:spPr>
            </p:pic>
          </mc:Fallback>
        </mc:AlternateContent>
      </p:grpSp>
    </p:spTree>
    <p:extLst>
      <p:ext uri="{BB962C8B-B14F-4D97-AF65-F5344CB8AC3E}">
        <p14:creationId xmlns:p14="http://schemas.microsoft.com/office/powerpoint/2010/main" val="89523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A7EFC37-2B58-457F-9B26-5954578210F0}"/>
                  </a:ext>
                </a:extLst>
              </p14:cNvPr>
              <p14:cNvContentPartPr/>
              <p14:nvPr/>
            </p14:nvContentPartPr>
            <p14:xfrm>
              <a:off x="608040" y="629280"/>
              <a:ext cx="8540280" cy="3946320"/>
            </p14:xfrm>
          </p:contentPart>
        </mc:Choice>
        <mc:Fallback xmlns="">
          <p:pic>
            <p:nvPicPr>
              <p:cNvPr id="5" name="Ink 4">
                <a:extLst>
                  <a:ext uri="{FF2B5EF4-FFF2-40B4-BE49-F238E27FC236}">
                    <a16:creationId xmlns:a16="http://schemas.microsoft.com/office/drawing/2014/main" id="{AA7EFC37-2B58-457F-9B26-5954578210F0}"/>
                  </a:ext>
                </a:extLst>
              </p:cNvPr>
              <p:cNvPicPr/>
              <p:nvPr/>
            </p:nvPicPr>
            <p:blipFill>
              <a:blip r:embed="rId3"/>
              <a:stretch>
                <a:fillRect/>
              </a:stretch>
            </p:blipFill>
            <p:spPr>
              <a:xfrm>
                <a:off x="598680" y="619920"/>
                <a:ext cx="8559000" cy="3965040"/>
              </a:xfrm>
              <a:prstGeom prst="rect">
                <a:avLst/>
              </a:prstGeom>
            </p:spPr>
          </p:pic>
        </mc:Fallback>
      </mc:AlternateContent>
    </p:spTree>
    <p:extLst>
      <p:ext uri="{BB962C8B-B14F-4D97-AF65-F5344CB8AC3E}">
        <p14:creationId xmlns:p14="http://schemas.microsoft.com/office/powerpoint/2010/main" val="2135338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1AD86FD-E384-4E0E-B79B-E9FB3CEB6C53}"/>
                  </a:ext>
                </a:extLst>
              </p14:cNvPr>
              <p14:cNvContentPartPr/>
              <p14:nvPr/>
            </p14:nvContentPartPr>
            <p14:xfrm>
              <a:off x="832680" y="54000"/>
              <a:ext cx="8198280" cy="4457160"/>
            </p14:xfrm>
          </p:contentPart>
        </mc:Choice>
        <mc:Fallback xmlns="">
          <p:pic>
            <p:nvPicPr>
              <p:cNvPr id="5" name="Ink 4">
                <a:extLst>
                  <a:ext uri="{FF2B5EF4-FFF2-40B4-BE49-F238E27FC236}">
                    <a16:creationId xmlns:a16="http://schemas.microsoft.com/office/drawing/2014/main" id="{71AD86FD-E384-4E0E-B79B-E9FB3CEB6C53}"/>
                  </a:ext>
                </a:extLst>
              </p:cNvPr>
              <p:cNvPicPr/>
              <p:nvPr/>
            </p:nvPicPr>
            <p:blipFill>
              <a:blip r:embed="rId3"/>
              <a:stretch>
                <a:fillRect/>
              </a:stretch>
            </p:blipFill>
            <p:spPr>
              <a:xfrm>
                <a:off x="823320" y="44640"/>
                <a:ext cx="8217000" cy="4475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99AB6A9-1CB3-401B-A085-7F020EC6A05F}"/>
                  </a:ext>
                </a:extLst>
              </p14:cNvPr>
              <p14:cNvContentPartPr/>
              <p14:nvPr/>
            </p14:nvContentPartPr>
            <p14:xfrm>
              <a:off x="1559862" y="1106533"/>
              <a:ext cx="714240" cy="202320"/>
            </p14:xfrm>
          </p:contentPart>
        </mc:Choice>
        <mc:Fallback>
          <p:pic>
            <p:nvPicPr>
              <p:cNvPr id="4" name="Ink 3">
                <a:extLst>
                  <a:ext uri="{FF2B5EF4-FFF2-40B4-BE49-F238E27FC236}">
                    <a16:creationId xmlns:a16="http://schemas.microsoft.com/office/drawing/2014/main" id="{199AB6A9-1CB3-401B-A085-7F020EC6A05F}"/>
                  </a:ext>
                </a:extLst>
              </p:cNvPr>
              <p:cNvPicPr/>
              <p:nvPr/>
            </p:nvPicPr>
            <p:blipFill>
              <a:blip r:embed="rId5"/>
              <a:stretch>
                <a:fillRect/>
              </a:stretch>
            </p:blipFill>
            <p:spPr>
              <a:xfrm>
                <a:off x="1550862" y="1097533"/>
                <a:ext cx="7318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2BF09488-DA0B-4D21-BEC9-B48FD26C740A}"/>
                  </a:ext>
                </a:extLst>
              </p14:cNvPr>
              <p14:cNvContentPartPr/>
              <p14:nvPr/>
            </p14:nvContentPartPr>
            <p14:xfrm>
              <a:off x="3673782" y="1109053"/>
              <a:ext cx="551880" cy="93600"/>
            </p14:xfrm>
          </p:contentPart>
        </mc:Choice>
        <mc:Fallback>
          <p:pic>
            <p:nvPicPr>
              <p:cNvPr id="6" name="Ink 5">
                <a:extLst>
                  <a:ext uri="{FF2B5EF4-FFF2-40B4-BE49-F238E27FC236}">
                    <a16:creationId xmlns:a16="http://schemas.microsoft.com/office/drawing/2014/main" id="{2BF09488-DA0B-4D21-BEC9-B48FD26C740A}"/>
                  </a:ext>
                </a:extLst>
              </p:cNvPr>
              <p:cNvPicPr/>
              <p:nvPr/>
            </p:nvPicPr>
            <p:blipFill>
              <a:blip r:embed="rId7"/>
              <a:stretch>
                <a:fillRect/>
              </a:stretch>
            </p:blipFill>
            <p:spPr>
              <a:xfrm>
                <a:off x="3665142" y="1100053"/>
                <a:ext cx="569520" cy="111240"/>
              </a:xfrm>
              <a:prstGeom prst="rect">
                <a:avLst/>
              </a:prstGeom>
            </p:spPr>
          </p:pic>
        </mc:Fallback>
      </mc:AlternateContent>
      <p:grpSp>
        <p:nvGrpSpPr>
          <p:cNvPr id="9" name="Group 8">
            <a:extLst>
              <a:ext uri="{FF2B5EF4-FFF2-40B4-BE49-F238E27FC236}">
                <a16:creationId xmlns:a16="http://schemas.microsoft.com/office/drawing/2014/main" id="{C34347A4-DF6E-4FCF-BE2E-44F46C914D4A}"/>
              </a:ext>
            </a:extLst>
          </p:cNvPr>
          <p:cNvGrpSpPr/>
          <p:nvPr/>
        </p:nvGrpSpPr>
        <p:grpSpPr>
          <a:xfrm>
            <a:off x="3653622" y="1222453"/>
            <a:ext cx="219600" cy="192600"/>
            <a:chOff x="3653622" y="1222453"/>
            <a:chExt cx="219600" cy="192600"/>
          </a:xfrm>
        </p:grpSpPr>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A14887E3-3C1B-4AF8-B967-3D905F657FE3}"/>
                    </a:ext>
                  </a:extLst>
                </p14:cNvPr>
                <p14:cNvContentPartPr/>
                <p14:nvPr/>
              </p14:nvContentPartPr>
              <p14:xfrm>
                <a:off x="3653622" y="1222453"/>
                <a:ext cx="219600" cy="165960"/>
              </p14:xfrm>
            </p:contentPart>
          </mc:Choice>
          <mc:Fallback>
            <p:pic>
              <p:nvPicPr>
                <p:cNvPr id="7" name="Ink 6">
                  <a:extLst>
                    <a:ext uri="{FF2B5EF4-FFF2-40B4-BE49-F238E27FC236}">
                      <a16:creationId xmlns:a16="http://schemas.microsoft.com/office/drawing/2014/main" id="{A14887E3-3C1B-4AF8-B967-3D905F657FE3}"/>
                    </a:ext>
                  </a:extLst>
                </p:cNvPr>
                <p:cNvPicPr/>
                <p:nvPr/>
              </p:nvPicPr>
              <p:blipFill>
                <a:blip r:embed="rId9"/>
                <a:stretch>
                  <a:fillRect/>
                </a:stretch>
              </p:blipFill>
              <p:spPr>
                <a:xfrm>
                  <a:off x="3644622" y="1213813"/>
                  <a:ext cx="2372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C23768BB-F72B-46D0-B1A0-BD2AAF1B4EB1}"/>
                    </a:ext>
                  </a:extLst>
                </p14:cNvPr>
                <p14:cNvContentPartPr/>
                <p14:nvPr/>
              </p14:nvContentPartPr>
              <p14:xfrm>
                <a:off x="3679902" y="1263133"/>
                <a:ext cx="177480" cy="151920"/>
              </p14:xfrm>
            </p:contentPart>
          </mc:Choice>
          <mc:Fallback>
            <p:pic>
              <p:nvPicPr>
                <p:cNvPr id="8" name="Ink 7">
                  <a:extLst>
                    <a:ext uri="{FF2B5EF4-FFF2-40B4-BE49-F238E27FC236}">
                      <a16:creationId xmlns:a16="http://schemas.microsoft.com/office/drawing/2014/main" id="{C23768BB-F72B-46D0-B1A0-BD2AAF1B4EB1}"/>
                    </a:ext>
                  </a:extLst>
                </p:cNvPr>
                <p:cNvPicPr/>
                <p:nvPr/>
              </p:nvPicPr>
              <p:blipFill>
                <a:blip r:embed="rId11"/>
                <a:stretch>
                  <a:fillRect/>
                </a:stretch>
              </p:blipFill>
              <p:spPr>
                <a:xfrm>
                  <a:off x="3671262" y="1254133"/>
                  <a:ext cx="195120" cy="169560"/>
                </a:xfrm>
                <a:prstGeom prst="rect">
                  <a:avLst/>
                </a:prstGeom>
              </p:spPr>
            </p:pic>
          </mc:Fallback>
        </mc:AlternateContent>
      </p:grpSp>
      <p:grpSp>
        <p:nvGrpSpPr>
          <p:cNvPr id="15" name="Group 14">
            <a:extLst>
              <a:ext uri="{FF2B5EF4-FFF2-40B4-BE49-F238E27FC236}">
                <a16:creationId xmlns:a16="http://schemas.microsoft.com/office/drawing/2014/main" id="{E5C54261-5D75-4161-BE87-E313EE24B073}"/>
              </a:ext>
            </a:extLst>
          </p:cNvPr>
          <p:cNvGrpSpPr/>
          <p:nvPr/>
        </p:nvGrpSpPr>
        <p:grpSpPr>
          <a:xfrm>
            <a:off x="3016782" y="1934893"/>
            <a:ext cx="2288160" cy="1038960"/>
            <a:chOff x="3016782" y="1934893"/>
            <a:chExt cx="2288160" cy="1038960"/>
          </a:xfrm>
        </p:grpSpPr>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9F44D591-F5D1-420F-9623-2649DD29EEE6}"/>
                    </a:ext>
                  </a:extLst>
                </p14:cNvPr>
                <p14:cNvContentPartPr/>
                <p14:nvPr/>
              </p14:nvContentPartPr>
              <p14:xfrm>
                <a:off x="3016782" y="2091133"/>
                <a:ext cx="2203920" cy="817920"/>
              </p14:xfrm>
            </p:contentPart>
          </mc:Choice>
          <mc:Fallback>
            <p:pic>
              <p:nvPicPr>
                <p:cNvPr id="10" name="Ink 9">
                  <a:extLst>
                    <a:ext uri="{FF2B5EF4-FFF2-40B4-BE49-F238E27FC236}">
                      <a16:creationId xmlns:a16="http://schemas.microsoft.com/office/drawing/2014/main" id="{9F44D591-F5D1-420F-9623-2649DD29EEE6}"/>
                    </a:ext>
                  </a:extLst>
                </p:cNvPr>
                <p:cNvPicPr/>
                <p:nvPr/>
              </p:nvPicPr>
              <p:blipFill>
                <a:blip r:embed="rId13"/>
                <a:stretch>
                  <a:fillRect/>
                </a:stretch>
              </p:blipFill>
              <p:spPr>
                <a:xfrm>
                  <a:off x="3007782" y="2082493"/>
                  <a:ext cx="2221560" cy="835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C7C32E15-9947-4DB9-8EED-06C3B7F8970B}"/>
                    </a:ext>
                  </a:extLst>
                </p14:cNvPr>
                <p14:cNvContentPartPr/>
                <p14:nvPr/>
              </p14:nvContentPartPr>
              <p14:xfrm>
                <a:off x="4991742" y="2729053"/>
                <a:ext cx="313200" cy="244800"/>
              </p14:xfrm>
            </p:contentPart>
          </mc:Choice>
          <mc:Fallback>
            <p:pic>
              <p:nvPicPr>
                <p:cNvPr id="11" name="Ink 10">
                  <a:extLst>
                    <a:ext uri="{FF2B5EF4-FFF2-40B4-BE49-F238E27FC236}">
                      <a16:creationId xmlns:a16="http://schemas.microsoft.com/office/drawing/2014/main" id="{C7C32E15-9947-4DB9-8EED-06C3B7F8970B}"/>
                    </a:ext>
                  </a:extLst>
                </p:cNvPr>
                <p:cNvPicPr/>
                <p:nvPr/>
              </p:nvPicPr>
              <p:blipFill>
                <a:blip r:embed="rId15"/>
                <a:stretch>
                  <a:fillRect/>
                </a:stretch>
              </p:blipFill>
              <p:spPr>
                <a:xfrm>
                  <a:off x="4983102" y="2720413"/>
                  <a:ext cx="3308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705F5261-0882-4FFC-8746-5E3A1CE587CC}"/>
                    </a:ext>
                  </a:extLst>
                </p14:cNvPr>
                <p14:cNvContentPartPr/>
                <p14:nvPr/>
              </p14:nvContentPartPr>
              <p14:xfrm>
                <a:off x="3098142" y="2025613"/>
                <a:ext cx="111240" cy="281880"/>
              </p14:xfrm>
            </p:contentPart>
          </mc:Choice>
          <mc:Fallback>
            <p:pic>
              <p:nvPicPr>
                <p:cNvPr id="13" name="Ink 12">
                  <a:extLst>
                    <a:ext uri="{FF2B5EF4-FFF2-40B4-BE49-F238E27FC236}">
                      <a16:creationId xmlns:a16="http://schemas.microsoft.com/office/drawing/2014/main" id="{705F5261-0882-4FFC-8746-5E3A1CE587CC}"/>
                    </a:ext>
                  </a:extLst>
                </p:cNvPr>
                <p:cNvPicPr/>
                <p:nvPr/>
              </p:nvPicPr>
              <p:blipFill>
                <a:blip r:embed="rId17"/>
                <a:stretch>
                  <a:fillRect/>
                </a:stretch>
              </p:blipFill>
              <p:spPr>
                <a:xfrm>
                  <a:off x="3089142" y="2016973"/>
                  <a:ext cx="12888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E4851E01-1756-47AC-9E93-2EE8D7063A7D}"/>
                    </a:ext>
                  </a:extLst>
                </p14:cNvPr>
                <p14:cNvContentPartPr/>
                <p14:nvPr/>
              </p14:nvContentPartPr>
              <p14:xfrm>
                <a:off x="3102462" y="1934893"/>
                <a:ext cx="450720" cy="410760"/>
              </p14:xfrm>
            </p:contentPart>
          </mc:Choice>
          <mc:Fallback>
            <p:pic>
              <p:nvPicPr>
                <p:cNvPr id="14" name="Ink 13">
                  <a:extLst>
                    <a:ext uri="{FF2B5EF4-FFF2-40B4-BE49-F238E27FC236}">
                      <a16:creationId xmlns:a16="http://schemas.microsoft.com/office/drawing/2014/main" id="{E4851E01-1756-47AC-9E93-2EE8D7063A7D}"/>
                    </a:ext>
                  </a:extLst>
                </p:cNvPr>
                <p:cNvPicPr/>
                <p:nvPr/>
              </p:nvPicPr>
              <p:blipFill>
                <a:blip r:embed="rId19"/>
                <a:stretch>
                  <a:fillRect/>
                </a:stretch>
              </p:blipFill>
              <p:spPr>
                <a:xfrm>
                  <a:off x="3093822" y="1925893"/>
                  <a:ext cx="468360" cy="428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994A8E14-7FA2-4875-A4D2-07B8462DD523}"/>
                  </a:ext>
                </a:extLst>
              </p14:cNvPr>
              <p14:cNvContentPartPr/>
              <p14:nvPr/>
            </p14:nvContentPartPr>
            <p14:xfrm>
              <a:off x="1804662" y="3256453"/>
              <a:ext cx="609840" cy="188640"/>
            </p14:xfrm>
          </p:contentPart>
        </mc:Choice>
        <mc:Fallback>
          <p:pic>
            <p:nvPicPr>
              <p:cNvPr id="16" name="Ink 15">
                <a:extLst>
                  <a:ext uri="{FF2B5EF4-FFF2-40B4-BE49-F238E27FC236}">
                    <a16:creationId xmlns:a16="http://schemas.microsoft.com/office/drawing/2014/main" id="{994A8E14-7FA2-4875-A4D2-07B8462DD523}"/>
                  </a:ext>
                </a:extLst>
              </p:cNvPr>
              <p:cNvPicPr/>
              <p:nvPr/>
            </p:nvPicPr>
            <p:blipFill>
              <a:blip r:embed="rId21"/>
              <a:stretch>
                <a:fillRect/>
              </a:stretch>
            </p:blipFill>
            <p:spPr>
              <a:xfrm>
                <a:off x="1795662" y="3247453"/>
                <a:ext cx="6274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F96202D6-E1DD-4EB9-AC08-2B7EF4EA45BC}"/>
                  </a:ext>
                </a:extLst>
              </p14:cNvPr>
              <p14:cNvContentPartPr/>
              <p14:nvPr/>
            </p14:nvContentPartPr>
            <p14:xfrm>
              <a:off x="3608622" y="3112453"/>
              <a:ext cx="720720" cy="122760"/>
            </p14:xfrm>
          </p:contentPart>
        </mc:Choice>
        <mc:Fallback>
          <p:pic>
            <p:nvPicPr>
              <p:cNvPr id="17" name="Ink 16">
                <a:extLst>
                  <a:ext uri="{FF2B5EF4-FFF2-40B4-BE49-F238E27FC236}">
                    <a16:creationId xmlns:a16="http://schemas.microsoft.com/office/drawing/2014/main" id="{F96202D6-E1DD-4EB9-AC08-2B7EF4EA45BC}"/>
                  </a:ext>
                </a:extLst>
              </p:cNvPr>
              <p:cNvPicPr/>
              <p:nvPr/>
            </p:nvPicPr>
            <p:blipFill>
              <a:blip r:embed="rId23"/>
              <a:stretch>
                <a:fillRect/>
              </a:stretch>
            </p:blipFill>
            <p:spPr>
              <a:xfrm>
                <a:off x="3599982" y="3103813"/>
                <a:ext cx="7383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39AC4ACD-6494-4448-824B-D31056D316F9}"/>
                  </a:ext>
                </a:extLst>
              </p14:cNvPr>
              <p14:cNvContentPartPr/>
              <p14:nvPr/>
            </p14:nvContentPartPr>
            <p14:xfrm>
              <a:off x="5629662" y="935533"/>
              <a:ext cx="1187640" cy="226440"/>
            </p14:xfrm>
          </p:contentPart>
        </mc:Choice>
        <mc:Fallback>
          <p:pic>
            <p:nvPicPr>
              <p:cNvPr id="18" name="Ink 17">
                <a:extLst>
                  <a:ext uri="{FF2B5EF4-FFF2-40B4-BE49-F238E27FC236}">
                    <a16:creationId xmlns:a16="http://schemas.microsoft.com/office/drawing/2014/main" id="{39AC4ACD-6494-4448-824B-D31056D316F9}"/>
                  </a:ext>
                </a:extLst>
              </p:cNvPr>
              <p:cNvPicPr/>
              <p:nvPr/>
            </p:nvPicPr>
            <p:blipFill>
              <a:blip r:embed="rId25"/>
              <a:stretch>
                <a:fillRect/>
              </a:stretch>
            </p:blipFill>
            <p:spPr>
              <a:xfrm>
                <a:off x="5620662" y="926893"/>
                <a:ext cx="12052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47215B89-93A3-4614-AFC6-FAF74D7D929C}"/>
                  </a:ext>
                </a:extLst>
              </p14:cNvPr>
              <p14:cNvContentPartPr/>
              <p14:nvPr/>
            </p14:nvContentPartPr>
            <p14:xfrm>
              <a:off x="7662582" y="1318933"/>
              <a:ext cx="352800" cy="43200"/>
            </p14:xfrm>
          </p:contentPart>
        </mc:Choice>
        <mc:Fallback>
          <p:pic>
            <p:nvPicPr>
              <p:cNvPr id="19" name="Ink 18">
                <a:extLst>
                  <a:ext uri="{FF2B5EF4-FFF2-40B4-BE49-F238E27FC236}">
                    <a16:creationId xmlns:a16="http://schemas.microsoft.com/office/drawing/2014/main" id="{47215B89-93A3-4614-AFC6-FAF74D7D929C}"/>
                  </a:ext>
                </a:extLst>
              </p:cNvPr>
              <p:cNvPicPr/>
              <p:nvPr/>
            </p:nvPicPr>
            <p:blipFill>
              <a:blip r:embed="rId27"/>
              <a:stretch>
                <a:fillRect/>
              </a:stretch>
            </p:blipFill>
            <p:spPr>
              <a:xfrm>
                <a:off x="7653942" y="1310293"/>
                <a:ext cx="370440" cy="60840"/>
              </a:xfrm>
              <a:prstGeom prst="rect">
                <a:avLst/>
              </a:prstGeom>
            </p:spPr>
          </p:pic>
        </mc:Fallback>
      </mc:AlternateContent>
      <p:grpSp>
        <p:nvGrpSpPr>
          <p:cNvPr id="22" name="Group 21">
            <a:extLst>
              <a:ext uri="{FF2B5EF4-FFF2-40B4-BE49-F238E27FC236}">
                <a16:creationId xmlns:a16="http://schemas.microsoft.com/office/drawing/2014/main" id="{7569F931-04A6-4CF2-A011-A25B5AF8603B}"/>
              </a:ext>
            </a:extLst>
          </p:cNvPr>
          <p:cNvGrpSpPr/>
          <p:nvPr/>
        </p:nvGrpSpPr>
        <p:grpSpPr>
          <a:xfrm>
            <a:off x="264942" y="1030573"/>
            <a:ext cx="457200" cy="537480"/>
            <a:chOff x="264942" y="1030573"/>
            <a:chExt cx="457200" cy="537480"/>
          </a:xfrm>
        </p:grpSpPr>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FB54B054-A9EB-43E1-B13F-4FA0F2255FE0}"/>
                    </a:ext>
                  </a:extLst>
                </p14:cNvPr>
                <p14:cNvContentPartPr/>
                <p14:nvPr/>
              </p14:nvContentPartPr>
              <p14:xfrm>
                <a:off x="264942" y="1030573"/>
                <a:ext cx="410760" cy="328320"/>
              </p14:xfrm>
            </p:contentPart>
          </mc:Choice>
          <mc:Fallback>
            <p:pic>
              <p:nvPicPr>
                <p:cNvPr id="20" name="Ink 19">
                  <a:extLst>
                    <a:ext uri="{FF2B5EF4-FFF2-40B4-BE49-F238E27FC236}">
                      <a16:creationId xmlns:a16="http://schemas.microsoft.com/office/drawing/2014/main" id="{FB54B054-A9EB-43E1-B13F-4FA0F2255FE0}"/>
                    </a:ext>
                  </a:extLst>
                </p:cNvPr>
                <p:cNvPicPr/>
                <p:nvPr/>
              </p:nvPicPr>
              <p:blipFill>
                <a:blip r:embed="rId29"/>
                <a:stretch>
                  <a:fillRect/>
                </a:stretch>
              </p:blipFill>
              <p:spPr>
                <a:xfrm>
                  <a:off x="256302" y="1021573"/>
                  <a:ext cx="42840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7E82D56E-3515-452F-8845-89132B57BB3C}"/>
                    </a:ext>
                  </a:extLst>
                </p14:cNvPr>
                <p14:cNvContentPartPr/>
                <p14:nvPr/>
              </p14:nvContentPartPr>
              <p14:xfrm>
                <a:off x="334062" y="1142533"/>
                <a:ext cx="388080" cy="425520"/>
              </p14:xfrm>
            </p:contentPart>
          </mc:Choice>
          <mc:Fallback>
            <p:pic>
              <p:nvPicPr>
                <p:cNvPr id="21" name="Ink 20">
                  <a:extLst>
                    <a:ext uri="{FF2B5EF4-FFF2-40B4-BE49-F238E27FC236}">
                      <a16:creationId xmlns:a16="http://schemas.microsoft.com/office/drawing/2014/main" id="{7E82D56E-3515-452F-8845-89132B57BB3C}"/>
                    </a:ext>
                  </a:extLst>
                </p:cNvPr>
                <p:cNvPicPr/>
                <p:nvPr/>
              </p:nvPicPr>
              <p:blipFill>
                <a:blip r:embed="rId31"/>
                <a:stretch>
                  <a:fillRect/>
                </a:stretch>
              </p:blipFill>
              <p:spPr>
                <a:xfrm>
                  <a:off x="325062" y="1133533"/>
                  <a:ext cx="405720" cy="443160"/>
                </a:xfrm>
                <a:prstGeom prst="rect">
                  <a:avLst/>
                </a:prstGeom>
              </p:spPr>
            </p:pic>
          </mc:Fallback>
        </mc:AlternateContent>
      </p:grpSp>
      <p:grpSp>
        <p:nvGrpSpPr>
          <p:cNvPr id="25" name="Group 24">
            <a:extLst>
              <a:ext uri="{FF2B5EF4-FFF2-40B4-BE49-F238E27FC236}">
                <a16:creationId xmlns:a16="http://schemas.microsoft.com/office/drawing/2014/main" id="{136E53ED-7EF2-462D-BC58-CC777CD517CC}"/>
              </a:ext>
            </a:extLst>
          </p:cNvPr>
          <p:cNvGrpSpPr/>
          <p:nvPr/>
        </p:nvGrpSpPr>
        <p:grpSpPr>
          <a:xfrm>
            <a:off x="8432262" y="795133"/>
            <a:ext cx="294480" cy="256320"/>
            <a:chOff x="8432262" y="795133"/>
            <a:chExt cx="294480" cy="256320"/>
          </a:xfrm>
        </p:grpSpPr>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3D1AF8F5-EB6A-4E82-897B-C1E7A09669B7}"/>
                    </a:ext>
                  </a:extLst>
                </p14:cNvPr>
                <p14:cNvContentPartPr/>
                <p14:nvPr/>
              </p14:nvContentPartPr>
              <p14:xfrm>
                <a:off x="8432262" y="795133"/>
                <a:ext cx="221760" cy="105480"/>
              </p14:xfrm>
            </p:contentPart>
          </mc:Choice>
          <mc:Fallback>
            <p:pic>
              <p:nvPicPr>
                <p:cNvPr id="23" name="Ink 22">
                  <a:extLst>
                    <a:ext uri="{FF2B5EF4-FFF2-40B4-BE49-F238E27FC236}">
                      <a16:creationId xmlns:a16="http://schemas.microsoft.com/office/drawing/2014/main" id="{3D1AF8F5-EB6A-4E82-897B-C1E7A09669B7}"/>
                    </a:ext>
                  </a:extLst>
                </p:cNvPr>
                <p:cNvPicPr/>
                <p:nvPr/>
              </p:nvPicPr>
              <p:blipFill>
                <a:blip r:embed="rId33"/>
                <a:stretch>
                  <a:fillRect/>
                </a:stretch>
              </p:blipFill>
              <p:spPr>
                <a:xfrm>
                  <a:off x="8423262" y="786133"/>
                  <a:ext cx="2394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E54AA588-57C7-4EA7-A6E2-996E243FF783}"/>
                    </a:ext>
                  </a:extLst>
                </p14:cNvPr>
                <p14:cNvContentPartPr/>
                <p14:nvPr/>
              </p14:nvContentPartPr>
              <p14:xfrm>
                <a:off x="8480142" y="864253"/>
                <a:ext cx="246600" cy="187200"/>
              </p14:xfrm>
            </p:contentPart>
          </mc:Choice>
          <mc:Fallback>
            <p:pic>
              <p:nvPicPr>
                <p:cNvPr id="24" name="Ink 23">
                  <a:extLst>
                    <a:ext uri="{FF2B5EF4-FFF2-40B4-BE49-F238E27FC236}">
                      <a16:creationId xmlns:a16="http://schemas.microsoft.com/office/drawing/2014/main" id="{E54AA588-57C7-4EA7-A6E2-996E243FF783}"/>
                    </a:ext>
                  </a:extLst>
                </p:cNvPr>
                <p:cNvPicPr/>
                <p:nvPr/>
              </p:nvPicPr>
              <p:blipFill>
                <a:blip r:embed="rId35"/>
                <a:stretch>
                  <a:fillRect/>
                </a:stretch>
              </p:blipFill>
              <p:spPr>
                <a:xfrm>
                  <a:off x="8471142" y="855253"/>
                  <a:ext cx="264240" cy="204840"/>
                </a:xfrm>
                <a:prstGeom prst="rect">
                  <a:avLst/>
                </a:prstGeom>
              </p:spPr>
            </p:pic>
          </mc:Fallback>
        </mc:AlternateContent>
      </p:grpSp>
      <p:grpSp>
        <p:nvGrpSpPr>
          <p:cNvPr id="28" name="Group 27">
            <a:extLst>
              <a:ext uri="{FF2B5EF4-FFF2-40B4-BE49-F238E27FC236}">
                <a16:creationId xmlns:a16="http://schemas.microsoft.com/office/drawing/2014/main" id="{FFA7D334-4E63-4C8D-B62A-C0F2C0B6A0D4}"/>
              </a:ext>
            </a:extLst>
          </p:cNvPr>
          <p:cNvGrpSpPr/>
          <p:nvPr/>
        </p:nvGrpSpPr>
        <p:grpSpPr>
          <a:xfrm>
            <a:off x="156222" y="3272293"/>
            <a:ext cx="255960" cy="265680"/>
            <a:chOff x="156222" y="3272293"/>
            <a:chExt cx="255960" cy="265680"/>
          </a:xfrm>
        </p:grpSpPr>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4A94A663-EBCE-4F0D-846F-34B83BF60CC4}"/>
                    </a:ext>
                  </a:extLst>
                </p14:cNvPr>
                <p14:cNvContentPartPr/>
                <p14:nvPr/>
              </p14:nvContentPartPr>
              <p14:xfrm>
                <a:off x="156222" y="3272293"/>
                <a:ext cx="192240" cy="199440"/>
              </p14:xfrm>
            </p:contentPart>
          </mc:Choice>
          <mc:Fallback>
            <p:pic>
              <p:nvPicPr>
                <p:cNvPr id="26" name="Ink 25">
                  <a:extLst>
                    <a:ext uri="{FF2B5EF4-FFF2-40B4-BE49-F238E27FC236}">
                      <a16:creationId xmlns:a16="http://schemas.microsoft.com/office/drawing/2014/main" id="{4A94A663-EBCE-4F0D-846F-34B83BF60CC4}"/>
                    </a:ext>
                  </a:extLst>
                </p:cNvPr>
                <p:cNvPicPr/>
                <p:nvPr/>
              </p:nvPicPr>
              <p:blipFill>
                <a:blip r:embed="rId37"/>
                <a:stretch>
                  <a:fillRect/>
                </a:stretch>
              </p:blipFill>
              <p:spPr>
                <a:xfrm>
                  <a:off x="147222" y="3263653"/>
                  <a:ext cx="2098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68C4A8F7-A494-483A-8954-5CD4929899D2}"/>
                    </a:ext>
                  </a:extLst>
                </p14:cNvPr>
                <p14:cNvContentPartPr/>
                <p14:nvPr/>
              </p14:nvContentPartPr>
              <p14:xfrm>
                <a:off x="266022" y="3360493"/>
                <a:ext cx="146160" cy="177480"/>
              </p14:xfrm>
            </p:contentPart>
          </mc:Choice>
          <mc:Fallback>
            <p:pic>
              <p:nvPicPr>
                <p:cNvPr id="27" name="Ink 26">
                  <a:extLst>
                    <a:ext uri="{FF2B5EF4-FFF2-40B4-BE49-F238E27FC236}">
                      <a16:creationId xmlns:a16="http://schemas.microsoft.com/office/drawing/2014/main" id="{68C4A8F7-A494-483A-8954-5CD4929899D2}"/>
                    </a:ext>
                  </a:extLst>
                </p:cNvPr>
                <p:cNvPicPr/>
                <p:nvPr/>
              </p:nvPicPr>
              <p:blipFill>
                <a:blip r:embed="rId39"/>
                <a:stretch>
                  <a:fillRect/>
                </a:stretch>
              </p:blipFill>
              <p:spPr>
                <a:xfrm>
                  <a:off x="257382" y="3351493"/>
                  <a:ext cx="163800" cy="195120"/>
                </a:xfrm>
                <a:prstGeom prst="rect">
                  <a:avLst/>
                </a:prstGeom>
              </p:spPr>
            </p:pic>
          </mc:Fallback>
        </mc:AlternateContent>
      </p:grpSp>
      <p:grpSp>
        <p:nvGrpSpPr>
          <p:cNvPr id="31" name="Group 30">
            <a:extLst>
              <a:ext uri="{FF2B5EF4-FFF2-40B4-BE49-F238E27FC236}">
                <a16:creationId xmlns:a16="http://schemas.microsoft.com/office/drawing/2014/main" id="{5D094CC6-C35C-4A6D-AB5F-9ACD20536A3C}"/>
              </a:ext>
            </a:extLst>
          </p:cNvPr>
          <p:cNvGrpSpPr/>
          <p:nvPr/>
        </p:nvGrpSpPr>
        <p:grpSpPr>
          <a:xfrm>
            <a:off x="8539902" y="3606373"/>
            <a:ext cx="322920" cy="228960"/>
            <a:chOff x="8539902" y="3606373"/>
            <a:chExt cx="322920" cy="228960"/>
          </a:xfrm>
        </p:grpSpPr>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8360A434-517E-4ED3-8D9F-1C4B3E55CC94}"/>
                    </a:ext>
                  </a:extLst>
                </p14:cNvPr>
                <p14:cNvContentPartPr/>
                <p14:nvPr/>
              </p14:nvContentPartPr>
              <p14:xfrm>
                <a:off x="8565822" y="3641653"/>
                <a:ext cx="216720" cy="157680"/>
              </p14:xfrm>
            </p:contentPart>
          </mc:Choice>
          <mc:Fallback>
            <p:pic>
              <p:nvPicPr>
                <p:cNvPr id="29" name="Ink 28">
                  <a:extLst>
                    <a:ext uri="{FF2B5EF4-FFF2-40B4-BE49-F238E27FC236}">
                      <a16:creationId xmlns:a16="http://schemas.microsoft.com/office/drawing/2014/main" id="{8360A434-517E-4ED3-8D9F-1C4B3E55CC94}"/>
                    </a:ext>
                  </a:extLst>
                </p:cNvPr>
                <p:cNvPicPr/>
                <p:nvPr/>
              </p:nvPicPr>
              <p:blipFill>
                <a:blip r:embed="rId41"/>
                <a:stretch>
                  <a:fillRect/>
                </a:stretch>
              </p:blipFill>
              <p:spPr>
                <a:xfrm>
                  <a:off x="8556822" y="3632653"/>
                  <a:ext cx="23436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40F519E3-C75E-4821-983A-8A1EAE5FE2B2}"/>
                    </a:ext>
                  </a:extLst>
                </p14:cNvPr>
                <p14:cNvContentPartPr/>
                <p14:nvPr/>
              </p14:nvContentPartPr>
              <p14:xfrm>
                <a:off x="8539902" y="3606373"/>
                <a:ext cx="322920" cy="228960"/>
              </p14:xfrm>
            </p:contentPart>
          </mc:Choice>
          <mc:Fallback>
            <p:pic>
              <p:nvPicPr>
                <p:cNvPr id="30" name="Ink 29">
                  <a:extLst>
                    <a:ext uri="{FF2B5EF4-FFF2-40B4-BE49-F238E27FC236}">
                      <a16:creationId xmlns:a16="http://schemas.microsoft.com/office/drawing/2014/main" id="{40F519E3-C75E-4821-983A-8A1EAE5FE2B2}"/>
                    </a:ext>
                  </a:extLst>
                </p:cNvPr>
                <p:cNvPicPr/>
                <p:nvPr/>
              </p:nvPicPr>
              <p:blipFill>
                <a:blip r:embed="rId43"/>
                <a:stretch>
                  <a:fillRect/>
                </a:stretch>
              </p:blipFill>
              <p:spPr>
                <a:xfrm>
                  <a:off x="8531262" y="3597373"/>
                  <a:ext cx="340560" cy="246600"/>
                </a:xfrm>
                <a:prstGeom prst="rect">
                  <a:avLst/>
                </a:prstGeom>
              </p:spPr>
            </p:pic>
          </mc:Fallback>
        </mc:AlternateContent>
      </p:grpSp>
    </p:spTree>
    <p:extLst>
      <p:ext uri="{BB962C8B-B14F-4D97-AF65-F5344CB8AC3E}">
        <p14:creationId xmlns:p14="http://schemas.microsoft.com/office/powerpoint/2010/main" val="181284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50C3FC6-8C77-4374-A12D-713088978FAA}"/>
                  </a:ext>
                </a:extLst>
              </p14:cNvPr>
              <p14:cNvContentPartPr/>
              <p14:nvPr/>
            </p14:nvContentPartPr>
            <p14:xfrm>
              <a:off x="43560" y="877680"/>
              <a:ext cx="8383680" cy="4146840"/>
            </p14:xfrm>
          </p:contentPart>
        </mc:Choice>
        <mc:Fallback xmlns="">
          <p:pic>
            <p:nvPicPr>
              <p:cNvPr id="5" name="Ink 4">
                <a:extLst>
                  <a:ext uri="{FF2B5EF4-FFF2-40B4-BE49-F238E27FC236}">
                    <a16:creationId xmlns:a16="http://schemas.microsoft.com/office/drawing/2014/main" id="{750C3FC6-8C77-4374-A12D-713088978FAA}"/>
                  </a:ext>
                </a:extLst>
              </p:cNvPr>
              <p:cNvPicPr/>
              <p:nvPr/>
            </p:nvPicPr>
            <p:blipFill>
              <a:blip r:embed="rId3"/>
              <a:stretch>
                <a:fillRect/>
              </a:stretch>
            </p:blipFill>
            <p:spPr>
              <a:xfrm>
                <a:off x="34200" y="868320"/>
                <a:ext cx="8402400" cy="4165560"/>
              </a:xfrm>
              <a:prstGeom prst="rect">
                <a:avLst/>
              </a:prstGeom>
            </p:spPr>
          </p:pic>
        </mc:Fallback>
      </mc:AlternateContent>
    </p:spTree>
    <p:extLst>
      <p:ext uri="{BB962C8B-B14F-4D97-AF65-F5344CB8AC3E}">
        <p14:creationId xmlns:p14="http://schemas.microsoft.com/office/powerpoint/2010/main" val="447010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8" name="Ink 27">
                <a:extLst>
                  <a:ext uri="{FF2B5EF4-FFF2-40B4-BE49-F238E27FC236}">
                    <a16:creationId xmlns:a16="http://schemas.microsoft.com/office/drawing/2014/main" id="{2E5FDACC-7EB7-4973-8C1C-6DCD5D67963E}"/>
                  </a:ext>
                </a:extLst>
              </p14:cNvPr>
              <p14:cNvContentPartPr/>
              <p14:nvPr/>
            </p14:nvContentPartPr>
            <p14:xfrm>
              <a:off x="875862" y="1568773"/>
              <a:ext cx="1209240" cy="667440"/>
            </p14:xfrm>
          </p:contentPart>
        </mc:Choice>
        <mc:Fallback>
          <p:pic>
            <p:nvPicPr>
              <p:cNvPr id="28" name="Ink 27">
                <a:extLst>
                  <a:ext uri="{FF2B5EF4-FFF2-40B4-BE49-F238E27FC236}">
                    <a16:creationId xmlns:a16="http://schemas.microsoft.com/office/drawing/2014/main" id="{2E5FDACC-7EB7-4973-8C1C-6DCD5D67963E}"/>
                  </a:ext>
                </a:extLst>
              </p:cNvPr>
              <p:cNvPicPr/>
              <p:nvPr/>
            </p:nvPicPr>
            <p:blipFill>
              <a:blip r:embed="rId3"/>
              <a:stretch>
                <a:fillRect/>
              </a:stretch>
            </p:blipFill>
            <p:spPr>
              <a:xfrm>
                <a:off x="866862" y="1559773"/>
                <a:ext cx="1226880" cy="685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0" name="Ink 29">
                <a:extLst>
                  <a:ext uri="{FF2B5EF4-FFF2-40B4-BE49-F238E27FC236}">
                    <a16:creationId xmlns:a16="http://schemas.microsoft.com/office/drawing/2014/main" id="{2562ED77-943C-4D45-A9EA-8ED0116544F7}"/>
                  </a:ext>
                </a:extLst>
              </p14:cNvPr>
              <p14:cNvContentPartPr/>
              <p14:nvPr/>
            </p14:nvContentPartPr>
            <p14:xfrm>
              <a:off x="3111102" y="1483813"/>
              <a:ext cx="1400040" cy="767160"/>
            </p14:xfrm>
          </p:contentPart>
        </mc:Choice>
        <mc:Fallback>
          <p:pic>
            <p:nvPicPr>
              <p:cNvPr id="30" name="Ink 29">
                <a:extLst>
                  <a:ext uri="{FF2B5EF4-FFF2-40B4-BE49-F238E27FC236}">
                    <a16:creationId xmlns:a16="http://schemas.microsoft.com/office/drawing/2014/main" id="{2562ED77-943C-4D45-A9EA-8ED0116544F7}"/>
                  </a:ext>
                </a:extLst>
              </p:cNvPr>
              <p:cNvPicPr/>
              <p:nvPr/>
            </p:nvPicPr>
            <p:blipFill>
              <a:blip r:embed="rId5"/>
              <a:stretch>
                <a:fillRect/>
              </a:stretch>
            </p:blipFill>
            <p:spPr>
              <a:xfrm>
                <a:off x="3102102" y="1475173"/>
                <a:ext cx="1417680" cy="784800"/>
              </a:xfrm>
              <a:prstGeom prst="rect">
                <a:avLst/>
              </a:prstGeom>
            </p:spPr>
          </p:pic>
        </mc:Fallback>
      </mc:AlternateContent>
      <p:grpSp>
        <p:nvGrpSpPr>
          <p:cNvPr id="38" name="Group 37">
            <a:extLst>
              <a:ext uri="{FF2B5EF4-FFF2-40B4-BE49-F238E27FC236}">
                <a16:creationId xmlns:a16="http://schemas.microsoft.com/office/drawing/2014/main" id="{C7AEEC4B-7B5D-4F7E-A65B-358FCF46F3AC}"/>
              </a:ext>
            </a:extLst>
          </p:cNvPr>
          <p:cNvGrpSpPr/>
          <p:nvPr/>
        </p:nvGrpSpPr>
        <p:grpSpPr>
          <a:xfrm>
            <a:off x="5024862" y="1155853"/>
            <a:ext cx="1949040" cy="1617840"/>
            <a:chOff x="5024862" y="1155853"/>
            <a:chExt cx="1949040" cy="1617840"/>
          </a:xfrm>
        </p:grpSpPr>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3314EB33-F5A1-4AA8-AB8E-A4DB36E7ABBA}"/>
                    </a:ext>
                  </a:extLst>
                </p14:cNvPr>
                <p14:cNvContentPartPr/>
                <p14:nvPr/>
              </p14:nvContentPartPr>
              <p14:xfrm>
                <a:off x="5215662" y="1155853"/>
                <a:ext cx="121680" cy="1617840"/>
              </p14:xfrm>
            </p:contentPart>
          </mc:Choice>
          <mc:Fallback>
            <p:pic>
              <p:nvPicPr>
                <p:cNvPr id="17" name="Ink 16">
                  <a:extLst>
                    <a:ext uri="{FF2B5EF4-FFF2-40B4-BE49-F238E27FC236}">
                      <a16:creationId xmlns:a16="http://schemas.microsoft.com/office/drawing/2014/main" id="{3314EB33-F5A1-4AA8-AB8E-A4DB36E7ABBA}"/>
                    </a:ext>
                  </a:extLst>
                </p:cNvPr>
                <p:cNvPicPr/>
                <p:nvPr/>
              </p:nvPicPr>
              <p:blipFill>
                <a:blip r:embed="rId7"/>
                <a:stretch>
                  <a:fillRect/>
                </a:stretch>
              </p:blipFill>
              <p:spPr>
                <a:xfrm>
                  <a:off x="5206662" y="1147213"/>
                  <a:ext cx="139320" cy="1635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87C9CACA-1803-4154-98B6-7CD16A2FA175}"/>
                    </a:ext>
                  </a:extLst>
                </p14:cNvPr>
                <p14:cNvContentPartPr/>
                <p14:nvPr/>
              </p14:nvContentPartPr>
              <p14:xfrm>
                <a:off x="5024862" y="2289133"/>
                <a:ext cx="1729440" cy="219240"/>
              </p14:xfrm>
            </p:contentPart>
          </mc:Choice>
          <mc:Fallback>
            <p:pic>
              <p:nvPicPr>
                <p:cNvPr id="18" name="Ink 17">
                  <a:extLst>
                    <a:ext uri="{FF2B5EF4-FFF2-40B4-BE49-F238E27FC236}">
                      <a16:creationId xmlns:a16="http://schemas.microsoft.com/office/drawing/2014/main" id="{87C9CACA-1803-4154-98B6-7CD16A2FA175}"/>
                    </a:ext>
                  </a:extLst>
                </p:cNvPr>
                <p:cNvPicPr/>
                <p:nvPr/>
              </p:nvPicPr>
              <p:blipFill>
                <a:blip r:embed="rId9"/>
                <a:stretch>
                  <a:fillRect/>
                </a:stretch>
              </p:blipFill>
              <p:spPr>
                <a:xfrm>
                  <a:off x="5016222" y="2280493"/>
                  <a:ext cx="17470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3D3C7941-8B86-438D-AE8E-8BDB97DC3BCB}"/>
                    </a:ext>
                  </a:extLst>
                </p14:cNvPr>
                <p14:cNvContentPartPr/>
                <p14:nvPr/>
              </p14:nvContentPartPr>
              <p14:xfrm>
                <a:off x="5595102" y="2002933"/>
                <a:ext cx="59040" cy="56160"/>
              </p14:xfrm>
            </p:contentPart>
          </mc:Choice>
          <mc:Fallback>
            <p:pic>
              <p:nvPicPr>
                <p:cNvPr id="19" name="Ink 18">
                  <a:extLst>
                    <a:ext uri="{FF2B5EF4-FFF2-40B4-BE49-F238E27FC236}">
                      <a16:creationId xmlns:a16="http://schemas.microsoft.com/office/drawing/2014/main" id="{3D3C7941-8B86-438D-AE8E-8BDB97DC3BCB}"/>
                    </a:ext>
                  </a:extLst>
                </p:cNvPr>
                <p:cNvPicPr/>
                <p:nvPr/>
              </p:nvPicPr>
              <p:blipFill>
                <a:blip r:embed="rId11"/>
                <a:stretch>
                  <a:fillRect/>
                </a:stretch>
              </p:blipFill>
              <p:spPr>
                <a:xfrm>
                  <a:off x="5586462" y="1993933"/>
                  <a:ext cx="766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1F7DE7C3-11D8-4EA1-A476-35976E75B586}"/>
                    </a:ext>
                  </a:extLst>
                </p14:cNvPr>
                <p14:cNvContentPartPr/>
                <p14:nvPr/>
              </p14:nvContentPartPr>
              <p14:xfrm>
                <a:off x="5912262" y="1767853"/>
                <a:ext cx="6120" cy="14400"/>
              </p14:xfrm>
            </p:contentPart>
          </mc:Choice>
          <mc:Fallback>
            <p:pic>
              <p:nvPicPr>
                <p:cNvPr id="20" name="Ink 19">
                  <a:extLst>
                    <a:ext uri="{FF2B5EF4-FFF2-40B4-BE49-F238E27FC236}">
                      <a16:creationId xmlns:a16="http://schemas.microsoft.com/office/drawing/2014/main" id="{1F7DE7C3-11D8-4EA1-A476-35976E75B586}"/>
                    </a:ext>
                  </a:extLst>
                </p:cNvPr>
                <p:cNvPicPr/>
                <p:nvPr/>
              </p:nvPicPr>
              <p:blipFill>
                <a:blip r:embed="rId13"/>
                <a:stretch>
                  <a:fillRect/>
                </a:stretch>
              </p:blipFill>
              <p:spPr>
                <a:xfrm>
                  <a:off x="5903262" y="1758853"/>
                  <a:ext cx="237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00550C08-CCBD-4F0F-A0EB-14F356EE6970}"/>
                    </a:ext>
                  </a:extLst>
                </p14:cNvPr>
                <p14:cNvContentPartPr/>
                <p14:nvPr/>
              </p14:nvContentPartPr>
              <p14:xfrm>
                <a:off x="6046542" y="1694413"/>
                <a:ext cx="13320" cy="1800"/>
              </p14:xfrm>
            </p:contentPart>
          </mc:Choice>
          <mc:Fallback>
            <p:pic>
              <p:nvPicPr>
                <p:cNvPr id="21" name="Ink 20">
                  <a:extLst>
                    <a:ext uri="{FF2B5EF4-FFF2-40B4-BE49-F238E27FC236}">
                      <a16:creationId xmlns:a16="http://schemas.microsoft.com/office/drawing/2014/main" id="{00550C08-CCBD-4F0F-A0EB-14F356EE6970}"/>
                    </a:ext>
                  </a:extLst>
                </p:cNvPr>
                <p:cNvPicPr/>
                <p:nvPr/>
              </p:nvPicPr>
              <p:blipFill>
                <a:blip r:embed="rId15"/>
                <a:stretch>
                  <a:fillRect/>
                </a:stretch>
              </p:blipFill>
              <p:spPr>
                <a:xfrm>
                  <a:off x="6037542" y="1685773"/>
                  <a:ext cx="3096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Ink 21">
                  <a:extLst>
                    <a:ext uri="{FF2B5EF4-FFF2-40B4-BE49-F238E27FC236}">
                      <a16:creationId xmlns:a16="http://schemas.microsoft.com/office/drawing/2014/main" id="{D5D84107-AB92-4F0E-B8B5-C42C86D8945C}"/>
                    </a:ext>
                  </a:extLst>
                </p14:cNvPr>
                <p14:cNvContentPartPr/>
                <p14:nvPr/>
              </p14:nvContentPartPr>
              <p14:xfrm>
                <a:off x="6281982" y="1495333"/>
                <a:ext cx="457920" cy="70920"/>
              </p14:xfrm>
            </p:contentPart>
          </mc:Choice>
          <mc:Fallback>
            <p:pic>
              <p:nvPicPr>
                <p:cNvPr id="22" name="Ink 21">
                  <a:extLst>
                    <a:ext uri="{FF2B5EF4-FFF2-40B4-BE49-F238E27FC236}">
                      <a16:creationId xmlns:a16="http://schemas.microsoft.com/office/drawing/2014/main" id="{D5D84107-AB92-4F0E-B8B5-C42C86D8945C}"/>
                    </a:ext>
                  </a:extLst>
                </p:cNvPr>
                <p:cNvPicPr/>
                <p:nvPr/>
              </p:nvPicPr>
              <p:blipFill>
                <a:blip r:embed="rId17"/>
                <a:stretch>
                  <a:fillRect/>
                </a:stretch>
              </p:blipFill>
              <p:spPr>
                <a:xfrm>
                  <a:off x="6273342" y="1486693"/>
                  <a:ext cx="47556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2" name="Ink 31">
                  <a:extLst>
                    <a:ext uri="{FF2B5EF4-FFF2-40B4-BE49-F238E27FC236}">
                      <a16:creationId xmlns:a16="http://schemas.microsoft.com/office/drawing/2014/main" id="{F5E91915-B106-4C27-A0C0-4AB644A6100D}"/>
                    </a:ext>
                  </a:extLst>
                </p14:cNvPr>
                <p14:cNvContentPartPr/>
                <p14:nvPr/>
              </p14:nvContentPartPr>
              <p14:xfrm>
                <a:off x="5506902" y="1474453"/>
                <a:ext cx="1467000" cy="730080"/>
              </p14:xfrm>
            </p:contentPart>
          </mc:Choice>
          <mc:Fallback>
            <p:pic>
              <p:nvPicPr>
                <p:cNvPr id="32" name="Ink 31">
                  <a:extLst>
                    <a:ext uri="{FF2B5EF4-FFF2-40B4-BE49-F238E27FC236}">
                      <a16:creationId xmlns:a16="http://schemas.microsoft.com/office/drawing/2014/main" id="{F5E91915-B106-4C27-A0C0-4AB644A6100D}"/>
                    </a:ext>
                  </a:extLst>
                </p:cNvPr>
                <p:cNvPicPr/>
                <p:nvPr/>
              </p:nvPicPr>
              <p:blipFill>
                <a:blip r:embed="rId19"/>
                <a:stretch>
                  <a:fillRect/>
                </a:stretch>
              </p:blipFill>
              <p:spPr>
                <a:xfrm>
                  <a:off x="5497902" y="1465813"/>
                  <a:ext cx="1484640" cy="747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3" name="Ink 32">
                  <a:extLst>
                    <a:ext uri="{FF2B5EF4-FFF2-40B4-BE49-F238E27FC236}">
                      <a16:creationId xmlns:a16="http://schemas.microsoft.com/office/drawing/2014/main" id="{F698B2DC-F1F3-4E94-84F0-34E31045D5FB}"/>
                    </a:ext>
                  </a:extLst>
                </p14:cNvPr>
                <p14:cNvContentPartPr/>
                <p14:nvPr/>
              </p14:nvContentPartPr>
              <p14:xfrm>
                <a:off x="5587542" y="1993933"/>
                <a:ext cx="64440" cy="48600"/>
              </p14:xfrm>
            </p:contentPart>
          </mc:Choice>
          <mc:Fallback>
            <p:pic>
              <p:nvPicPr>
                <p:cNvPr id="33" name="Ink 32">
                  <a:extLst>
                    <a:ext uri="{FF2B5EF4-FFF2-40B4-BE49-F238E27FC236}">
                      <a16:creationId xmlns:a16="http://schemas.microsoft.com/office/drawing/2014/main" id="{F698B2DC-F1F3-4E94-84F0-34E31045D5FB}"/>
                    </a:ext>
                  </a:extLst>
                </p:cNvPr>
                <p:cNvPicPr/>
                <p:nvPr/>
              </p:nvPicPr>
              <p:blipFill>
                <a:blip r:embed="rId21"/>
                <a:stretch>
                  <a:fillRect/>
                </a:stretch>
              </p:blipFill>
              <p:spPr>
                <a:xfrm>
                  <a:off x="5578902" y="1984933"/>
                  <a:ext cx="820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4" name="Ink 33">
                  <a:extLst>
                    <a:ext uri="{FF2B5EF4-FFF2-40B4-BE49-F238E27FC236}">
                      <a16:creationId xmlns:a16="http://schemas.microsoft.com/office/drawing/2014/main" id="{67B7F2CB-F047-4E2C-A0DC-F6337CB62C79}"/>
                    </a:ext>
                  </a:extLst>
                </p14:cNvPr>
                <p14:cNvContentPartPr/>
                <p14:nvPr/>
              </p14:nvContentPartPr>
              <p14:xfrm>
                <a:off x="5771862" y="1830853"/>
                <a:ext cx="50760" cy="47160"/>
              </p14:xfrm>
            </p:contentPart>
          </mc:Choice>
          <mc:Fallback>
            <p:pic>
              <p:nvPicPr>
                <p:cNvPr id="34" name="Ink 33">
                  <a:extLst>
                    <a:ext uri="{FF2B5EF4-FFF2-40B4-BE49-F238E27FC236}">
                      <a16:creationId xmlns:a16="http://schemas.microsoft.com/office/drawing/2014/main" id="{67B7F2CB-F047-4E2C-A0DC-F6337CB62C79}"/>
                    </a:ext>
                  </a:extLst>
                </p:cNvPr>
                <p:cNvPicPr/>
                <p:nvPr/>
              </p:nvPicPr>
              <p:blipFill>
                <a:blip r:embed="rId23"/>
                <a:stretch>
                  <a:fillRect/>
                </a:stretch>
              </p:blipFill>
              <p:spPr>
                <a:xfrm>
                  <a:off x="5763222" y="1822213"/>
                  <a:ext cx="684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5" name="Ink 34">
                  <a:extLst>
                    <a:ext uri="{FF2B5EF4-FFF2-40B4-BE49-F238E27FC236}">
                      <a16:creationId xmlns:a16="http://schemas.microsoft.com/office/drawing/2014/main" id="{486870E5-7FF0-4754-8A88-9FCCFEC5210D}"/>
                    </a:ext>
                  </a:extLst>
                </p14:cNvPr>
                <p14:cNvContentPartPr/>
                <p14:nvPr/>
              </p14:nvContentPartPr>
              <p14:xfrm>
                <a:off x="6029982" y="1661653"/>
                <a:ext cx="51480" cy="56520"/>
              </p14:xfrm>
            </p:contentPart>
          </mc:Choice>
          <mc:Fallback>
            <p:pic>
              <p:nvPicPr>
                <p:cNvPr id="35" name="Ink 34">
                  <a:extLst>
                    <a:ext uri="{FF2B5EF4-FFF2-40B4-BE49-F238E27FC236}">
                      <a16:creationId xmlns:a16="http://schemas.microsoft.com/office/drawing/2014/main" id="{486870E5-7FF0-4754-8A88-9FCCFEC5210D}"/>
                    </a:ext>
                  </a:extLst>
                </p:cNvPr>
                <p:cNvPicPr/>
                <p:nvPr/>
              </p:nvPicPr>
              <p:blipFill>
                <a:blip r:embed="rId25"/>
                <a:stretch>
                  <a:fillRect/>
                </a:stretch>
              </p:blipFill>
              <p:spPr>
                <a:xfrm>
                  <a:off x="6020982" y="1652653"/>
                  <a:ext cx="691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6" name="Ink 35">
                  <a:extLst>
                    <a:ext uri="{FF2B5EF4-FFF2-40B4-BE49-F238E27FC236}">
                      <a16:creationId xmlns:a16="http://schemas.microsoft.com/office/drawing/2014/main" id="{0B655753-842B-4E16-8729-F42D3EF06373}"/>
                    </a:ext>
                  </a:extLst>
                </p14:cNvPr>
                <p14:cNvContentPartPr/>
                <p14:nvPr/>
              </p14:nvContentPartPr>
              <p14:xfrm>
                <a:off x="6282702" y="1547893"/>
                <a:ext cx="63000" cy="59040"/>
              </p14:xfrm>
            </p:contentPart>
          </mc:Choice>
          <mc:Fallback>
            <p:pic>
              <p:nvPicPr>
                <p:cNvPr id="36" name="Ink 35">
                  <a:extLst>
                    <a:ext uri="{FF2B5EF4-FFF2-40B4-BE49-F238E27FC236}">
                      <a16:creationId xmlns:a16="http://schemas.microsoft.com/office/drawing/2014/main" id="{0B655753-842B-4E16-8729-F42D3EF06373}"/>
                    </a:ext>
                  </a:extLst>
                </p:cNvPr>
                <p:cNvPicPr/>
                <p:nvPr/>
              </p:nvPicPr>
              <p:blipFill>
                <a:blip r:embed="rId27"/>
                <a:stretch>
                  <a:fillRect/>
                </a:stretch>
              </p:blipFill>
              <p:spPr>
                <a:xfrm>
                  <a:off x="6274062" y="1539253"/>
                  <a:ext cx="806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7" name="Ink 36">
                  <a:extLst>
                    <a:ext uri="{FF2B5EF4-FFF2-40B4-BE49-F238E27FC236}">
                      <a16:creationId xmlns:a16="http://schemas.microsoft.com/office/drawing/2014/main" id="{D28C147C-F9C5-4547-B029-4ACFC4370A86}"/>
                    </a:ext>
                  </a:extLst>
                </p14:cNvPr>
                <p14:cNvContentPartPr/>
                <p14:nvPr/>
              </p14:nvContentPartPr>
              <p14:xfrm>
                <a:off x="6722262" y="1470853"/>
                <a:ext cx="45000" cy="41400"/>
              </p14:xfrm>
            </p:contentPart>
          </mc:Choice>
          <mc:Fallback>
            <p:pic>
              <p:nvPicPr>
                <p:cNvPr id="37" name="Ink 36">
                  <a:extLst>
                    <a:ext uri="{FF2B5EF4-FFF2-40B4-BE49-F238E27FC236}">
                      <a16:creationId xmlns:a16="http://schemas.microsoft.com/office/drawing/2014/main" id="{D28C147C-F9C5-4547-B029-4ACFC4370A86}"/>
                    </a:ext>
                  </a:extLst>
                </p:cNvPr>
                <p:cNvPicPr/>
                <p:nvPr/>
              </p:nvPicPr>
              <p:blipFill>
                <a:blip r:embed="rId29"/>
                <a:stretch>
                  <a:fillRect/>
                </a:stretch>
              </p:blipFill>
              <p:spPr>
                <a:xfrm>
                  <a:off x="6713262" y="1461853"/>
                  <a:ext cx="62640" cy="59040"/>
                </a:xfrm>
                <a:prstGeom prst="rect">
                  <a:avLst/>
                </a:prstGeom>
              </p:spPr>
            </p:pic>
          </mc:Fallback>
        </mc:AlternateContent>
      </p:grpSp>
      <p:grpSp>
        <p:nvGrpSpPr>
          <p:cNvPr id="43" name="Group 42">
            <a:extLst>
              <a:ext uri="{FF2B5EF4-FFF2-40B4-BE49-F238E27FC236}">
                <a16:creationId xmlns:a16="http://schemas.microsoft.com/office/drawing/2014/main" id="{E0D6235E-42E6-4B2A-B9A1-76CE9561511C}"/>
              </a:ext>
            </a:extLst>
          </p:cNvPr>
          <p:cNvGrpSpPr/>
          <p:nvPr/>
        </p:nvGrpSpPr>
        <p:grpSpPr>
          <a:xfrm>
            <a:off x="2583342" y="1268533"/>
            <a:ext cx="2027160" cy="1470600"/>
            <a:chOff x="2583342" y="1268533"/>
            <a:chExt cx="2027160" cy="1470600"/>
          </a:xfrm>
        </p:grpSpPr>
        <mc:AlternateContent xmlns:mc="http://schemas.openxmlformats.org/markup-compatibility/2006">
          <mc:Choice xmlns:p14="http://schemas.microsoft.com/office/powerpoint/2010/main" Requires="p14">
            <p:contentPart p14:bwMode="auto" r:id="rId30">
              <p14:nvContentPartPr>
                <p14:cNvPr id="11" name="Ink 10">
                  <a:extLst>
                    <a:ext uri="{FF2B5EF4-FFF2-40B4-BE49-F238E27FC236}">
                      <a16:creationId xmlns:a16="http://schemas.microsoft.com/office/drawing/2014/main" id="{6FE01C4F-EA24-4F1A-BD00-246A968B5693}"/>
                    </a:ext>
                  </a:extLst>
                </p14:cNvPr>
                <p14:cNvContentPartPr/>
                <p14:nvPr/>
              </p14:nvContentPartPr>
              <p14:xfrm>
                <a:off x="2759382" y="1268533"/>
                <a:ext cx="206280" cy="1470600"/>
              </p14:xfrm>
            </p:contentPart>
          </mc:Choice>
          <mc:Fallback>
            <p:pic>
              <p:nvPicPr>
                <p:cNvPr id="11" name="Ink 10">
                  <a:extLst>
                    <a:ext uri="{FF2B5EF4-FFF2-40B4-BE49-F238E27FC236}">
                      <a16:creationId xmlns:a16="http://schemas.microsoft.com/office/drawing/2014/main" id="{6FE01C4F-EA24-4F1A-BD00-246A968B5693}"/>
                    </a:ext>
                  </a:extLst>
                </p:cNvPr>
                <p:cNvPicPr/>
                <p:nvPr/>
              </p:nvPicPr>
              <p:blipFill>
                <a:blip r:embed="rId31"/>
                <a:stretch>
                  <a:fillRect/>
                </a:stretch>
              </p:blipFill>
              <p:spPr>
                <a:xfrm>
                  <a:off x="2750742" y="1259533"/>
                  <a:ext cx="223920" cy="1488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2" name="Ink 11">
                  <a:extLst>
                    <a:ext uri="{FF2B5EF4-FFF2-40B4-BE49-F238E27FC236}">
                      <a16:creationId xmlns:a16="http://schemas.microsoft.com/office/drawing/2014/main" id="{7BCDCAAD-F0B4-413B-9188-E27594AC9E66}"/>
                    </a:ext>
                  </a:extLst>
                </p14:cNvPr>
                <p14:cNvContentPartPr/>
                <p14:nvPr/>
              </p14:nvContentPartPr>
              <p14:xfrm>
                <a:off x="2583342" y="2361133"/>
                <a:ext cx="2027160" cy="170640"/>
              </p14:xfrm>
            </p:contentPart>
          </mc:Choice>
          <mc:Fallback>
            <p:pic>
              <p:nvPicPr>
                <p:cNvPr id="12" name="Ink 11">
                  <a:extLst>
                    <a:ext uri="{FF2B5EF4-FFF2-40B4-BE49-F238E27FC236}">
                      <a16:creationId xmlns:a16="http://schemas.microsoft.com/office/drawing/2014/main" id="{7BCDCAAD-F0B4-413B-9188-E27594AC9E66}"/>
                    </a:ext>
                  </a:extLst>
                </p:cNvPr>
                <p:cNvPicPr/>
                <p:nvPr/>
              </p:nvPicPr>
              <p:blipFill>
                <a:blip r:embed="rId33"/>
                <a:stretch>
                  <a:fillRect/>
                </a:stretch>
              </p:blipFill>
              <p:spPr>
                <a:xfrm>
                  <a:off x="2574702" y="2352493"/>
                  <a:ext cx="20448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3" name="Ink 12">
                  <a:extLst>
                    <a:ext uri="{FF2B5EF4-FFF2-40B4-BE49-F238E27FC236}">
                      <a16:creationId xmlns:a16="http://schemas.microsoft.com/office/drawing/2014/main" id="{1C87AD17-DCA7-4B67-A9D7-3AA2C00EF5A4}"/>
                    </a:ext>
                  </a:extLst>
                </p14:cNvPr>
                <p14:cNvContentPartPr/>
                <p14:nvPr/>
              </p14:nvContentPartPr>
              <p14:xfrm>
                <a:off x="3202902" y="1966213"/>
                <a:ext cx="38880" cy="23400"/>
              </p14:xfrm>
            </p:contentPart>
          </mc:Choice>
          <mc:Fallback>
            <p:pic>
              <p:nvPicPr>
                <p:cNvPr id="13" name="Ink 12">
                  <a:extLst>
                    <a:ext uri="{FF2B5EF4-FFF2-40B4-BE49-F238E27FC236}">
                      <a16:creationId xmlns:a16="http://schemas.microsoft.com/office/drawing/2014/main" id="{1C87AD17-DCA7-4B67-A9D7-3AA2C00EF5A4}"/>
                    </a:ext>
                  </a:extLst>
                </p:cNvPr>
                <p:cNvPicPr/>
                <p:nvPr/>
              </p:nvPicPr>
              <p:blipFill>
                <a:blip r:embed="rId35"/>
                <a:stretch>
                  <a:fillRect/>
                </a:stretch>
              </p:blipFill>
              <p:spPr>
                <a:xfrm>
                  <a:off x="3194262" y="1957213"/>
                  <a:ext cx="565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4" name="Ink 13">
                  <a:extLst>
                    <a:ext uri="{FF2B5EF4-FFF2-40B4-BE49-F238E27FC236}">
                      <a16:creationId xmlns:a16="http://schemas.microsoft.com/office/drawing/2014/main" id="{2FF93BF4-DD32-4413-8385-DB6C821C2D3E}"/>
                    </a:ext>
                  </a:extLst>
                </p14:cNvPr>
                <p14:cNvContentPartPr/>
                <p14:nvPr/>
              </p14:nvContentPartPr>
              <p14:xfrm>
                <a:off x="3512142" y="1783693"/>
                <a:ext cx="360" cy="360"/>
              </p14:xfrm>
            </p:contentPart>
          </mc:Choice>
          <mc:Fallback>
            <p:pic>
              <p:nvPicPr>
                <p:cNvPr id="14" name="Ink 13">
                  <a:extLst>
                    <a:ext uri="{FF2B5EF4-FFF2-40B4-BE49-F238E27FC236}">
                      <a16:creationId xmlns:a16="http://schemas.microsoft.com/office/drawing/2014/main" id="{2FF93BF4-DD32-4413-8385-DB6C821C2D3E}"/>
                    </a:ext>
                  </a:extLst>
                </p:cNvPr>
                <p:cNvPicPr/>
                <p:nvPr/>
              </p:nvPicPr>
              <p:blipFill>
                <a:blip r:embed="rId37"/>
                <a:stretch>
                  <a:fillRect/>
                </a:stretch>
              </p:blipFill>
              <p:spPr>
                <a:xfrm>
                  <a:off x="3503502" y="177505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 name="Ink 14">
                  <a:extLst>
                    <a:ext uri="{FF2B5EF4-FFF2-40B4-BE49-F238E27FC236}">
                      <a16:creationId xmlns:a16="http://schemas.microsoft.com/office/drawing/2014/main" id="{92199812-6F34-4101-801A-A5045142DC40}"/>
                    </a:ext>
                  </a:extLst>
                </p14:cNvPr>
                <p14:cNvContentPartPr/>
                <p14:nvPr/>
              </p14:nvContentPartPr>
              <p14:xfrm>
                <a:off x="3728502" y="1677853"/>
                <a:ext cx="25920" cy="10080"/>
              </p14:xfrm>
            </p:contentPart>
          </mc:Choice>
          <mc:Fallback>
            <p:pic>
              <p:nvPicPr>
                <p:cNvPr id="15" name="Ink 14">
                  <a:extLst>
                    <a:ext uri="{FF2B5EF4-FFF2-40B4-BE49-F238E27FC236}">
                      <a16:creationId xmlns:a16="http://schemas.microsoft.com/office/drawing/2014/main" id="{92199812-6F34-4101-801A-A5045142DC40}"/>
                    </a:ext>
                  </a:extLst>
                </p:cNvPr>
                <p:cNvPicPr/>
                <p:nvPr/>
              </p:nvPicPr>
              <p:blipFill>
                <a:blip r:embed="rId39"/>
                <a:stretch>
                  <a:fillRect/>
                </a:stretch>
              </p:blipFill>
              <p:spPr>
                <a:xfrm>
                  <a:off x="3719502" y="1669213"/>
                  <a:ext cx="435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6" name="Ink 15">
                  <a:extLst>
                    <a:ext uri="{FF2B5EF4-FFF2-40B4-BE49-F238E27FC236}">
                      <a16:creationId xmlns:a16="http://schemas.microsoft.com/office/drawing/2014/main" id="{45BC77F2-CA6D-43BF-9C52-C551BF97ACC0}"/>
                    </a:ext>
                  </a:extLst>
                </p14:cNvPr>
                <p14:cNvContentPartPr/>
                <p14:nvPr/>
              </p14:nvContentPartPr>
              <p14:xfrm>
                <a:off x="3960342" y="1498573"/>
                <a:ext cx="366480" cy="81360"/>
              </p14:xfrm>
            </p:contentPart>
          </mc:Choice>
          <mc:Fallback>
            <p:pic>
              <p:nvPicPr>
                <p:cNvPr id="16" name="Ink 15">
                  <a:extLst>
                    <a:ext uri="{FF2B5EF4-FFF2-40B4-BE49-F238E27FC236}">
                      <a16:creationId xmlns:a16="http://schemas.microsoft.com/office/drawing/2014/main" id="{45BC77F2-CA6D-43BF-9C52-C551BF97ACC0}"/>
                    </a:ext>
                  </a:extLst>
                </p:cNvPr>
                <p:cNvPicPr/>
                <p:nvPr/>
              </p:nvPicPr>
              <p:blipFill>
                <a:blip r:embed="rId41"/>
                <a:stretch>
                  <a:fillRect/>
                </a:stretch>
              </p:blipFill>
              <p:spPr>
                <a:xfrm>
                  <a:off x="3951702" y="1489933"/>
                  <a:ext cx="3841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9" name="Ink 38">
                  <a:extLst>
                    <a:ext uri="{FF2B5EF4-FFF2-40B4-BE49-F238E27FC236}">
                      <a16:creationId xmlns:a16="http://schemas.microsoft.com/office/drawing/2014/main" id="{43B98B50-A11A-48E5-92D6-7C5DAE418630}"/>
                    </a:ext>
                  </a:extLst>
                </p14:cNvPr>
                <p14:cNvContentPartPr/>
                <p14:nvPr/>
              </p14:nvContentPartPr>
              <p14:xfrm>
                <a:off x="3958182" y="1558693"/>
                <a:ext cx="57240" cy="60840"/>
              </p14:xfrm>
            </p:contentPart>
          </mc:Choice>
          <mc:Fallback>
            <p:pic>
              <p:nvPicPr>
                <p:cNvPr id="39" name="Ink 38">
                  <a:extLst>
                    <a:ext uri="{FF2B5EF4-FFF2-40B4-BE49-F238E27FC236}">
                      <a16:creationId xmlns:a16="http://schemas.microsoft.com/office/drawing/2014/main" id="{43B98B50-A11A-48E5-92D6-7C5DAE418630}"/>
                    </a:ext>
                  </a:extLst>
                </p:cNvPr>
                <p:cNvPicPr/>
                <p:nvPr/>
              </p:nvPicPr>
              <p:blipFill>
                <a:blip r:embed="rId43"/>
                <a:stretch>
                  <a:fillRect/>
                </a:stretch>
              </p:blipFill>
              <p:spPr>
                <a:xfrm>
                  <a:off x="3949542" y="1550053"/>
                  <a:ext cx="748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0" name="Ink 39">
                  <a:extLst>
                    <a:ext uri="{FF2B5EF4-FFF2-40B4-BE49-F238E27FC236}">
                      <a16:creationId xmlns:a16="http://schemas.microsoft.com/office/drawing/2014/main" id="{201FF0A2-D95E-4E48-8BFC-656286EA3539}"/>
                    </a:ext>
                  </a:extLst>
                </p14:cNvPr>
                <p14:cNvContentPartPr/>
                <p14:nvPr/>
              </p14:nvContentPartPr>
              <p14:xfrm>
                <a:off x="3711582" y="1669573"/>
                <a:ext cx="87480" cy="51480"/>
              </p14:xfrm>
            </p:contentPart>
          </mc:Choice>
          <mc:Fallback>
            <p:pic>
              <p:nvPicPr>
                <p:cNvPr id="40" name="Ink 39">
                  <a:extLst>
                    <a:ext uri="{FF2B5EF4-FFF2-40B4-BE49-F238E27FC236}">
                      <a16:creationId xmlns:a16="http://schemas.microsoft.com/office/drawing/2014/main" id="{201FF0A2-D95E-4E48-8BFC-656286EA3539}"/>
                    </a:ext>
                  </a:extLst>
                </p:cNvPr>
                <p:cNvPicPr/>
                <p:nvPr/>
              </p:nvPicPr>
              <p:blipFill>
                <a:blip r:embed="rId45"/>
                <a:stretch>
                  <a:fillRect/>
                </a:stretch>
              </p:blipFill>
              <p:spPr>
                <a:xfrm>
                  <a:off x="3702942" y="1660933"/>
                  <a:ext cx="1051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1" name="Ink 40">
                  <a:extLst>
                    <a:ext uri="{FF2B5EF4-FFF2-40B4-BE49-F238E27FC236}">
                      <a16:creationId xmlns:a16="http://schemas.microsoft.com/office/drawing/2014/main" id="{31C8ED02-0396-4156-B337-A7B3506BCE53}"/>
                    </a:ext>
                  </a:extLst>
                </p14:cNvPr>
                <p14:cNvContentPartPr/>
                <p14:nvPr/>
              </p14:nvContentPartPr>
              <p14:xfrm>
                <a:off x="3506382" y="1797733"/>
                <a:ext cx="66600" cy="44280"/>
              </p14:xfrm>
            </p:contentPart>
          </mc:Choice>
          <mc:Fallback>
            <p:pic>
              <p:nvPicPr>
                <p:cNvPr id="41" name="Ink 40">
                  <a:extLst>
                    <a:ext uri="{FF2B5EF4-FFF2-40B4-BE49-F238E27FC236}">
                      <a16:creationId xmlns:a16="http://schemas.microsoft.com/office/drawing/2014/main" id="{31C8ED02-0396-4156-B337-A7B3506BCE53}"/>
                    </a:ext>
                  </a:extLst>
                </p:cNvPr>
                <p:cNvPicPr/>
                <p:nvPr/>
              </p:nvPicPr>
              <p:blipFill>
                <a:blip r:embed="rId47"/>
                <a:stretch>
                  <a:fillRect/>
                </a:stretch>
              </p:blipFill>
              <p:spPr>
                <a:xfrm>
                  <a:off x="3497742" y="1788733"/>
                  <a:ext cx="842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Ink 41">
                  <a:extLst>
                    <a:ext uri="{FF2B5EF4-FFF2-40B4-BE49-F238E27FC236}">
                      <a16:creationId xmlns:a16="http://schemas.microsoft.com/office/drawing/2014/main" id="{88235F20-22DC-41E5-B708-170064EA75EC}"/>
                    </a:ext>
                  </a:extLst>
                </p14:cNvPr>
                <p14:cNvContentPartPr/>
                <p14:nvPr/>
              </p14:nvContentPartPr>
              <p14:xfrm>
                <a:off x="3200742" y="1940293"/>
                <a:ext cx="54720" cy="59400"/>
              </p14:xfrm>
            </p:contentPart>
          </mc:Choice>
          <mc:Fallback>
            <p:pic>
              <p:nvPicPr>
                <p:cNvPr id="42" name="Ink 41">
                  <a:extLst>
                    <a:ext uri="{FF2B5EF4-FFF2-40B4-BE49-F238E27FC236}">
                      <a16:creationId xmlns:a16="http://schemas.microsoft.com/office/drawing/2014/main" id="{88235F20-22DC-41E5-B708-170064EA75EC}"/>
                    </a:ext>
                  </a:extLst>
                </p:cNvPr>
                <p:cNvPicPr/>
                <p:nvPr/>
              </p:nvPicPr>
              <p:blipFill>
                <a:blip r:embed="rId49"/>
                <a:stretch>
                  <a:fillRect/>
                </a:stretch>
              </p:blipFill>
              <p:spPr>
                <a:xfrm>
                  <a:off x="3192102" y="1931653"/>
                  <a:ext cx="72360" cy="77040"/>
                </a:xfrm>
                <a:prstGeom prst="rect">
                  <a:avLst/>
                </a:prstGeom>
              </p:spPr>
            </p:pic>
          </mc:Fallback>
        </mc:AlternateContent>
      </p:grpSp>
      <p:grpSp>
        <p:nvGrpSpPr>
          <p:cNvPr id="50" name="Group 49">
            <a:extLst>
              <a:ext uri="{FF2B5EF4-FFF2-40B4-BE49-F238E27FC236}">
                <a16:creationId xmlns:a16="http://schemas.microsoft.com/office/drawing/2014/main" id="{0B1DF4E9-5B8B-49DF-B0EA-AD0E63366BB1}"/>
              </a:ext>
            </a:extLst>
          </p:cNvPr>
          <p:cNvGrpSpPr/>
          <p:nvPr/>
        </p:nvGrpSpPr>
        <p:grpSpPr>
          <a:xfrm>
            <a:off x="118422" y="1222093"/>
            <a:ext cx="1944000" cy="1494720"/>
            <a:chOff x="118422" y="1222093"/>
            <a:chExt cx="1944000" cy="1494720"/>
          </a:xfrm>
        </p:grpSpPr>
        <mc:AlternateContent xmlns:mc="http://schemas.openxmlformats.org/markup-compatibility/2006">
          <mc:Choice xmlns:p14="http://schemas.microsoft.com/office/powerpoint/2010/main" Requires="p14">
            <p:contentPart p14:bwMode="auto" r:id="rId50">
              <p14:nvContentPartPr>
                <p14:cNvPr id="4" name="Ink 3">
                  <a:extLst>
                    <a:ext uri="{FF2B5EF4-FFF2-40B4-BE49-F238E27FC236}">
                      <a16:creationId xmlns:a16="http://schemas.microsoft.com/office/drawing/2014/main" id="{1C8D0728-72CC-4AFB-8D06-38016AC6A7DC}"/>
                    </a:ext>
                  </a:extLst>
                </p14:cNvPr>
                <p14:cNvContentPartPr/>
                <p14:nvPr/>
              </p14:nvContentPartPr>
              <p14:xfrm>
                <a:off x="693342" y="1222093"/>
                <a:ext cx="25920" cy="1494720"/>
              </p14:xfrm>
            </p:contentPart>
          </mc:Choice>
          <mc:Fallback>
            <p:pic>
              <p:nvPicPr>
                <p:cNvPr id="4" name="Ink 3">
                  <a:extLst>
                    <a:ext uri="{FF2B5EF4-FFF2-40B4-BE49-F238E27FC236}">
                      <a16:creationId xmlns:a16="http://schemas.microsoft.com/office/drawing/2014/main" id="{1C8D0728-72CC-4AFB-8D06-38016AC6A7DC}"/>
                    </a:ext>
                  </a:extLst>
                </p:cNvPr>
                <p:cNvPicPr/>
                <p:nvPr/>
              </p:nvPicPr>
              <p:blipFill>
                <a:blip r:embed="rId51"/>
                <a:stretch>
                  <a:fillRect/>
                </a:stretch>
              </p:blipFill>
              <p:spPr>
                <a:xfrm>
                  <a:off x="684342" y="1213093"/>
                  <a:ext cx="43560" cy="1512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 name="Ink 4">
                  <a:extLst>
                    <a:ext uri="{FF2B5EF4-FFF2-40B4-BE49-F238E27FC236}">
                      <a16:creationId xmlns:a16="http://schemas.microsoft.com/office/drawing/2014/main" id="{5D024DB4-257B-4566-A89D-5EFC70951CA6}"/>
                    </a:ext>
                  </a:extLst>
                </p14:cNvPr>
                <p14:cNvContentPartPr/>
                <p14:nvPr/>
              </p14:nvContentPartPr>
              <p14:xfrm>
                <a:off x="118422" y="2327293"/>
                <a:ext cx="1944000" cy="132840"/>
              </p14:xfrm>
            </p:contentPart>
          </mc:Choice>
          <mc:Fallback>
            <p:pic>
              <p:nvPicPr>
                <p:cNvPr id="5" name="Ink 4">
                  <a:extLst>
                    <a:ext uri="{FF2B5EF4-FFF2-40B4-BE49-F238E27FC236}">
                      <a16:creationId xmlns:a16="http://schemas.microsoft.com/office/drawing/2014/main" id="{5D024DB4-257B-4566-A89D-5EFC70951CA6}"/>
                    </a:ext>
                  </a:extLst>
                </p:cNvPr>
                <p:cNvPicPr/>
                <p:nvPr/>
              </p:nvPicPr>
              <p:blipFill>
                <a:blip r:embed="rId53"/>
                <a:stretch>
                  <a:fillRect/>
                </a:stretch>
              </p:blipFill>
              <p:spPr>
                <a:xfrm>
                  <a:off x="109422" y="2318653"/>
                  <a:ext cx="19616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 name="Ink 5">
                  <a:extLst>
                    <a:ext uri="{FF2B5EF4-FFF2-40B4-BE49-F238E27FC236}">
                      <a16:creationId xmlns:a16="http://schemas.microsoft.com/office/drawing/2014/main" id="{857F46B1-8BF7-44DC-AB9C-6901AEE964C0}"/>
                    </a:ext>
                  </a:extLst>
                </p14:cNvPr>
                <p14:cNvContentPartPr/>
                <p14:nvPr/>
              </p14:nvContentPartPr>
              <p14:xfrm>
                <a:off x="876582" y="2051533"/>
                <a:ext cx="41760" cy="43560"/>
              </p14:xfrm>
            </p:contentPart>
          </mc:Choice>
          <mc:Fallback>
            <p:pic>
              <p:nvPicPr>
                <p:cNvPr id="6" name="Ink 5">
                  <a:extLst>
                    <a:ext uri="{FF2B5EF4-FFF2-40B4-BE49-F238E27FC236}">
                      <a16:creationId xmlns:a16="http://schemas.microsoft.com/office/drawing/2014/main" id="{857F46B1-8BF7-44DC-AB9C-6901AEE964C0}"/>
                    </a:ext>
                  </a:extLst>
                </p:cNvPr>
                <p:cNvPicPr/>
                <p:nvPr/>
              </p:nvPicPr>
              <p:blipFill>
                <a:blip r:embed="rId55"/>
                <a:stretch>
                  <a:fillRect/>
                </a:stretch>
              </p:blipFill>
              <p:spPr>
                <a:xfrm>
                  <a:off x="867582" y="2042893"/>
                  <a:ext cx="594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 name="Ink 6">
                  <a:extLst>
                    <a:ext uri="{FF2B5EF4-FFF2-40B4-BE49-F238E27FC236}">
                      <a16:creationId xmlns:a16="http://schemas.microsoft.com/office/drawing/2014/main" id="{E5963358-73F2-4D5E-B961-4571A89F8044}"/>
                    </a:ext>
                  </a:extLst>
                </p14:cNvPr>
                <p14:cNvContentPartPr/>
                <p14:nvPr/>
              </p14:nvContentPartPr>
              <p14:xfrm>
                <a:off x="1097982" y="1890973"/>
                <a:ext cx="9720" cy="3600"/>
              </p14:xfrm>
            </p:contentPart>
          </mc:Choice>
          <mc:Fallback>
            <p:pic>
              <p:nvPicPr>
                <p:cNvPr id="7" name="Ink 6">
                  <a:extLst>
                    <a:ext uri="{FF2B5EF4-FFF2-40B4-BE49-F238E27FC236}">
                      <a16:creationId xmlns:a16="http://schemas.microsoft.com/office/drawing/2014/main" id="{E5963358-73F2-4D5E-B961-4571A89F8044}"/>
                    </a:ext>
                  </a:extLst>
                </p:cNvPr>
                <p:cNvPicPr/>
                <p:nvPr/>
              </p:nvPicPr>
              <p:blipFill>
                <a:blip r:embed="rId57"/>
                <a:stretch>
                  <a:fillRect/>
                </a:stretch>
              </p:blipFill>
              <p:spPr>
                <a:xfrm>
                  <a:off x="1088982" y="1882333"/>
                  <a:ext cx="273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 name="Ink 7">
                  <a:extLst>
                    <a:ext uri="{FF2B5EF4-FFF2-40B4-BE49-F238E27FC236}">
                      <a16:creationId xmlns:a16="http://schemas.microsoft.com/office/drawing/2014/main" id="{009C3555-62C7-4A60-B8FE-83D563F6533B}"/>
                    </a:ext>
                  </a:extLst>
                </p14:cNvPr>
                <p14:cNvContentPartPr/>
                <p14:nvPr/>
              </p14:nvContentPartPr>
              <p14:xfrm>
                <a:off x="1228302" y="1804933"/>
                <a:ext cx="10440" cy="1800"/>
              </p14:xfrm>
            </p:contentPart>
          </mc:Choice>
          <mc:Fallback>
            <p:pic>
              <p:nvPicPr>
                <p:cNvPr id="8" name="Ink 7">
                  <a:extLst>
                    <a:ext uri="{FF2B5EF4-FFF2-40B4-BE49-F238E27FC236}">
                      <a16:creationId xmlns:a16="http://schemas.microsoft.com/office/drawing/2014/main" id="{009C3555-62C7-4A60-B8FE-83D563F6533B}"/>
                    </a:ext>
                  </a:extLst>
                </p:cNvPr>
                <p:cNvPicPr/>
                <p:nvPr/>
              </p:nvPicPr>
              <p:blipFill>
                <a:blip r:embed="rId59"/>
                <a:stretch>
                  <a:fillRect/>
                </a:stretch>
              </p:blipFill>
              <p:spPr>
                <a:xfrm>
                  <a:off x="1219662" y="1796293"/>
                  <a:ext cx="2808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9" name="Ink 8">
                  <a:extLst>
                    <a:ext uri="{FF2B5EF4-FFF2-40B4-BE49-F238E27FC236}">
                      <a16:creationId xmlns:a16="http://schemas.microsoft.com/office/drawing/2014/main" id="{04CFE28C-11A6-4637-B7A5-37724ACA71B3}"/>
                    </a:ext>
                  </a:extLst>
                </p14:cNvPr>
                <p14:cNvContentPartPr/>
                <p14:nvPr/>
              </p14:nvContentPartPr>
              <p14:xfrm>
                <a:off x="1476342" y="1694413"/>
                <a:ext cx="360" cy="6120"/>
              </p14:xfrm>
            </p:contentPart>
          </mc:Choice>
          <mc:Fallback>
            <p:pic>
              <p:nvPicPr>
                <p:cNvPr id="9" name="Ink 8">
                  <a:extLst>
                    <a:ext uri="{FF2B5EF4-FFF2-40B4-BE49-F238E27FC236}">
                      <a16:creationId xmlns:a16="http://schemas.microsoft.com/office/drawing/2014/main" id="{04CFE28C-11A6-4637-B7A5-37724ACA71B3}"/>
                    </a:ext>
                  </a:extLst>
                </p:cNvPr>
                <p:cNvPicPr/>
                <p:nvPr/>
              </p:nvPicPr>
              <p:blipFill>
                <a:blip r:embed="rId61"/>
                <a:stretch>
                  <a:fillRect/>
                </a:stretch>
              </p:blipFill>
              <p:spPr>
                <a:xfrm>
                  <a:off x="1467342" y="1685773"/>
                  <a:ext cx="180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 name="Ink 9">
                  <a:extLst>
                    <a:ext uri="{FF2B5EF4-FFF2-40B4-BE49-F238E27FC236}">
                      <a16:creationId xmlns:a16="http://schemas.microsoft.com/office/drawing/2014/main" id="{CF93CE2D-3B74-4F9B-824E-B1BC00CCAD7B}"/>
                    </a:ext>
                  </a:extLst>
                </p14:cNvPr>
                <p14:cNvContentPartPr/>
                <p14:nvPr/>
              </p14:nvContentPartPr>
              <p14:xfrm>
                <a:off x="1739502" y="1590013"/>
                <a:ext cx="16200" cy="4320"/>
              </p14:xfrm>
            </p:contentPart>
          </mc:Choice>
          <mc:Fallback>
            <p:pic>
              <p:nvPicPr>
                <p:cNvPr id="10" name="Ink 9">
                  <a:extLst>
                    <a:ext uri="{FF2B5EF4-FFF2-40B4-BE49-F238E27FC236}">
                      <a16:creationId xmlns:a16="http://schemas.microsoft.com/office/drawing/2014/main" id="{CF93CE2D-3B74-4F9B-824E-B1BC00CCAD7B}"/>
                    </a:ext>
                  </a:extLst>
                </p:cNvPr>
                <p:cNvPicPr/>
                <p:nvPr/>
              </p:nvPicPr>
              <p:blipFill>
                <a:blip r:embed="rId63"/>
                <a:stretch>
                  <a:fillRect/>
                </a:stretch>
              </p:blipFill>
              <p:spPr>
                <a:xfrm>
                  <a:off x="1730862" y="1581013"/>
                  <a:ext cx="338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ACF070F3-EB38-4732-B61D-D392E0BCEFC2}"/>
                    </a:ext>
                  </a:extLst>
                </p14:cNvPr>
                <p14:cNvContentPartPr/>
                <p14:nvPr/>
              </p14:nvContentPartPr>
              <p14:xfrm>
                <a:off x="884142" y="2066293"/>
                <a:ext cx="38160" cy="47160"/>
              </p14:xfrm>
            </p:contentPart>
          </mc:Choice>
          <mc:Fallback>
            <p:pic>
              <p:nvPicPr>
                <p:cNvPr id="44" name="Ink 43">
                  <a:extLst>
                    <a:ext uri="{FF2B5EF4-FFF2-40B4-BE49-F238E27FC236}">
                      <a16:creationId xmlns:a16="http://schemas.microsoft.com/office/drawing/2014/main" id="{ACF070F3-EB38-4732-B61D-D392E0BCEFC2}"/>
                    </a:ext>
                  </a:extLst>
                </p:cNvPr>
                <p:cNvPicPr/>
                <p:nvPr/>
              </p:nvPicPr>
              <p:blipFill>
                <a:blip r:embed="rId65"/>
                <a:stretch>
                  <a:fillRect/>
                </a:stretch>
              </p:blipFill>
              <p:spPr>
                <a:xfrm>
                  <a:off x="875502" y="2057653"/>
                  <a:ext cx="558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51949BA0-E1C8-441F-8F69-49D9FD8A659C}"/>
                    </a:ext>
                  </a:extLst>
                </p14:cNvPr>
                <p14:cNvContentPartPr/>
                <p14:nvPr/>
              </p14:nvContentPartPr>
              <p14:xfrm>
                <a:off x="1090422" y="1891333"/>
                <a:ext cx="51840" cy="43200"/>
              </p14:xfrm>
            </p:contentPart>
          </mc:Choice>
          <mc:Fallback>
            <p:pic>
              <p:nvPicPr>
                <p:cNvPr id="45" name="Ink 44">
                  <a:extLst>
                    <a:ext uri="{FF2B5EF4-FFF2-40B4-BE49-F238E27FC236}">
                      <a16:creationId xmlns:a16="http://schemas.microsoft.com/office/drawing/2014/main" id="{51949BA0-E1C8-441F-8F69-49D9FD8A659C}"/>
                    </a:ext>
                  </a:extLst>
                </p:cNvPr>
                <p:cNvPicPr/>
                <p:nvPr/>
              </p:nvPicPr>
              <p:blipFill>
                <a:blip r:embed="rId67"/>
                <a:stretch>
                  <a:fillRect/>
                </a:stretch>
              </p:blipFill>
              <p:spPr>
                <a:xfrm>
                  <a:off x="1081782" y="1882333"/>
                  <a:ext cx="694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Ink 45">
                  <a:extLst>
                    <a:ext uri="{FF2B5EF4-FFF2-40B4-BE49-F238E27FC236}">
                      <a16:creationId xmlns:a16="http://schemas.microsoft.com/office/drawing/2014/main" id="{09C2345E-79EF-4DC7-BC15-4016E03EB773}"/>
                    </a:ext>
                  </a:extLst>
                </p14:cNvPr>
                <p14:cNvContentPartPr/>
                <p14:nvPr/>
              </p14:nvContentPartPr>
              <p14:xfrm>
                <a:off x="1234062" y="1811413"/>
                <a:ext cx="52560" cy="33120"/>
              </p14:xfrm>
            </p:contentPart>
          </mc:Choice>
          <mc:Fallback>
            <p:pic>
              <p:nvPicPr>
                <p:cNvPr id="46" name="Ink 45">
                  <a:extLst>
                    <a:ext uri="{FF2B5EF4-FFF2-40B4-BE49-F238E27FC236}">
                      <a16:creationId xmlns:a16="http://schemas.microsoft.com/office/drawing/2014/main" id="{09C2345E-79EF-4DC7-BC15-4016E03EB773}"/>
                    </a:ext>
                  </a:extLst>
                </p:cNvPr>
                <p:cNvPicPr/>
                <p:nvPr/>
              </p:nvPicPr>
              <p:blipFill>
                <a:blip r:embed="rId69"/>
                <a:stretch>
                  <a:fillRect/>
                </a:stretch>
              </p:blipFill>
              <p:spPr>
                <a:xfrm>
                  <a:off x="1225062" y="1802773"/>
                  <a:ext cx="702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4DE1CCCA-5A13-43CC-9BD0-06A3D8876D08}"/>
                    </a:ext>
                  </a:extLst>
                </p14:cNvPr>
                <p14:cNvContentPartPr/>
                <p14:nvPr/>
              </p14:nvContentPartPr>
              <p14:xfrm>
                <a:off x="1476342" y="1693693"/>
                <a:ext cx="81720" cy="39600"/>
              </p14:xfrm>
            </p:contentPart>
          </mc:Choice>
          <mc:Fallback>
            <p:pic>
              <p:nvPicPr>
                <p:cNvPr id="47" name="Ink 46">
                  <a:extLst>
                    <a:ext uri="{FF2B5EF4-FFF2-40B4-BE49-F238E27FC236}">
                      <a16:creationId xmlns:a16="http://schemas.microsoft.com/office/drawing/2014/main" id="{4DE1CCCA-5A13-43CC-9BD0-06A3D8876D08}"/>
                    </a:ext>
                  </a:extLst>
                </p:cNvPr>
                <p:cNvPicPr/>
                <p:nvPr/>
              </p:nvPicPr>
              <p:blipFill>
                <a:blip r:embed="rId71"/>
                <a:stretch>
                  <a:fillRect/>
                </a:stretch>
              </p:blipFill>
              <p:spPr>
                <a:xfrm>
                  <a:off x="1467342" y="1684693"/>
                  <a:ext cx="993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437E70BB-F02A-430E-9A78-E8335CB69FA9}"/>
                    </a:ext>
                  </a:extLst>
                </p14:cNvPr>
                <p14:cNvContentPartPr/>
                <p14:nvPr/>
              </p14:nvContentPartPr>
              <p14:xfrm>
                <a:off x="1851822" y="1592533"/>
                <a:ext cx="43560" cy="28080"/>
              </p14:xfrm>
            </p:contentPart>
          </mc:Choice>
          <mc:Fallback>
            <p:pic>
              <p:nvPicPr>
                <p:cNvPr id="48" name="Ink 47">
                  <a:extLst>
                    <a:ext uri="{FF2B5EF4-FFF2-40B4-BE49-F238E27FC236}">
                      <a16:creationId xmlns:a16="http://schemas.microsoft.com/office/drawing/2014/main" id="{437E70BB-F02A-430E-9A78-E8335CB69FA9}"/>
                    </a:ext>
                  </a:extLst>
                </p:cNvPr>
                <p:cNvPicPr/>
                <p:nvPr/>
              </p:nvPicPr>
              <p:blipFill>
                <a:blip r:embed="rId73"/>
                <a:stretch>
                  <a:fillRect/>
                </a:stretch>
              </p:blipFill>
              <p:spPr>
                <a:xfrm>
                  <a:off x="1842822" y="1583533"/>
                  <a:ext cx="612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06464E23-347D-4D1D-9131-FE49446F08E3}"/>
                    </a:ext>
                  </a:extLst>
                </p14:cNvPr>
                <p14:cNvContentPartPr/>
                <p14:nvPr/>
              </p14:nvContentPartPr>
              <p14:xfrm>
                <a:off x="1750302" y="1585333"/>
                <a:ext cx="42480" cy="63000"/>
              </p14:xfrm>
            </p:contentPart>
          </mc:Choice>
          <mc:Fallback>
            <p:pic>
              <p:nvPicPr>
                <p:cNvPr id="49" name="Ink 48">
                  <a:extLst>
                    <a:ext uri="{FF2B5EF4-FFF2-40B4-BE49-F238E27FC236}">
                      <a16:creationId xmlns:a16="http://schemas.microsoft.com/office/drawing/2014/main" id="{06464E23-347D-4D1D-9131-FE49446F08E3}"/>
                    </a:ext>
                  </a:extLst>
                </p:cNvPr>
                <p:cNvPicPr/>
                <p:nvPr/>
              </p:nvPicPr>
              <p:blipFill>
                <a:blip r:embed="rId75"/>
                <a:stretch>
                  <a:fillRect/>
                </a:stretch>
              </p:blipFill>
              <p:spPr>
                <a:xfrm>
                  <a:off x="1741662" y="1576693"/>
                  <a:ext cx="60120" cy="80640"/>
                </a:xfrm>
                <a:prstGeom prst="rect">
                  <a:avLst/>
                </a:prstGeom>
              </p:spPr>
            </p:pic>
          </mc:Fallback>
        </mc:AlternateContent>
      </p:grpSp>
      <p:grpSp>
        <p:nvGrpSpPr>
          <p:cNvPr id="53" name="Group 52">
            <a:extLst>
              <a:ext uri="{FF2B5EF4-FFF2-40B4-BE49-F238E27FC236}">
                <a16:creationId xmlns:a16="http://schemas.microsoft.com/office/drawing/2014/main" id="{DD74B42B-94F1-4536-894F-8538652835B7}"/>
              </a:ext>
            </a:extLst>
          </p:cNvPr>
          <p:cNvGrpSpPr/>
          <p:nvPr/>
        </p:nvGrpSpPr>
        <p:grpSpPr>
          <a:xfrm>
            <a:off x="1317222" y="2714653"/>
            <a:ext cx="339840" cy="430200"/>
            <a:chOff x="1317222" y="2714653"/>
            <a:chExt cx="339840" cy="430200"/>
          </a:xfrm>
        </p:grpSpPr>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09445160-5373-492B-B265-58DE8FCEC4EC}"/>
                    </a:ext>
                  </a:extLst>
                </p14:cNvPr>
                <p14:cNvContentPartPr/>
                <p14:nvPr/>
              </p14:nvContentPartPr>
              <p14:xfrm>
                <a:off x="1460862" y="2795653"/>
                <a:ext cx="8640" cy="349200"/>
              </p14:xfrm>
            </p:contentPart>
          </mc:Choice>
          <mc:Fallback>
            <p:pic>
              <p:nvPicPr>
                <p:cNvPr id="51" name="Ink 50">
                  <a:extLst>
                    <a:ext uri="{FF2B5EF4-FFF2-40B4-BE49-F238E27FC236}">
                      <a16:creationId xmlns:a16="http://schemas.microsoft.com/office/drawing/2014/main" id="{09445160-5373-492B-B265-58DE8FCEC4EC}"/>
                    </a:ext>
                  </a:extLst>
                </p:cNvPr>
                <p:cNvPicPr/>
                <p:nvPr/>
              </p:nvPicPr>
              <p:blipFill>
                <a:blip r:embed="rId77"/>
                <a:stretch>
                  <a:fillRect/>
                </a:stretch>
              </p:blipFill>
              <p:spPr>
                <a:xfrm>
                  <a:off x="1452222" y="2787013"/>
                  <a:ext cx="2628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0B2508BF-220B-4AC2-BAF3-F32056DA8117}"/>
                    </a:ext>
                  </a:extLst>
                </p14:cNvPr>
                <p14:cNvContentPartPr/>
                <p14:nvPr/>
              </p14:nvContentPartPr>
              <p14:xfrm>
                <a:off x="1317222" y="2714653"/>
                <a:ext cx="339840" cy="175320"/>
              </p14:xfrm>
            </p:contentPart>
          </mc:Choice>
          <mc:Fallback>
            <p:pic>
              <p:nvPicPr>
                <p:cNvPr id="52" name="Ink 51">
                  <a:extLst>
                    <a:ext uri="{FF2B5EF4-FFF2-40B4-BE49-F238E27FC236}">
                      <a16:creationId xmlns:a16="http://schemas.microsoft.com/office/drawing/2014/main" id="{0B2508BF-220B-4AC2-BAF3-F32056DA8117}"/>
                    </a:ext>
                  </a:extLst>
                </p:cNvPr>
                <p:cNvPicPr/>
                <p:nvPr/>
              </p:nvPicPr>
              <p:blipFill>
                <a:blip r:embed="rId79"/>
                <a:stretch>
                  <a:fillRect/>
                </a:stretch>
              </p:blipFill>
              <p:spPr>
                <a:xfrm>
                  <a:off x="1308222" y="2706013"/>
                  <a:ext cx="357480" cy="192960"/>
                </a:xfrm>
                <a:prstGeom prst="rect">
                  <a:avLst/>
                </a:prstGeom>
              </p:spPr>
            </p:pic>
          </mc:Fallback>
        </mc:AlternateContent>
      </p:grpSp>
      <p:grpSp>
        <p:nvGrpSpPr>
          <p:cNvPr id="64" name="Group 63">
            <a:extLst>
              <a:ext uri="{FF2B5EF4-FFF2-40B4-BE49-F238E27FC236}">
                <a16:creationId xmlns:a16="http://schemas.microsoft.com/office/drawing/2014/main" id="{FFB9009F-2D49-42CA-8385-97E3C5221329}"/>
              </a:ext>
            </a:extLst>
          </p:cNvPr>
          <p:cNvGrpSpPr/>
          <p:nvPr/>
        </p:nvGrpSpPr>
        <p:grpSpPr>
          <a:xfrm>
            <a:off x="632502" y="3263293"/>
            <a:ext cx="1393560" cy="458640"/>
            <a:chOff x="632502" y="3263293"/>
            <a:chExt cx="1393560" cy="458640"/>
          </a:xfrm>
        </p:grpSpPr>
        <mc:AlternateContent xmlns:mc="http://schemas.openxmlformats.org/markup-compatibility/2006">
          <mc:Choice xmlns:p14="http://schemas.microsoft.com/office/powerpoint/2010/main" Requires="p14">
            <p:contentPart p14:bwMode="auto" r:id="rId80">
              <p14:nvContentPartPr>
                <p14:cNvPr id="54" name="Ink 53">
                  <a:extLst>
                    <a:ext uri="{FF2B5EF4-FFF2-40B4-BE49-F238E27FC236}">
                      <a16:creationId xmlns:a16="http://schemas.microsoft.com/office/drawing/2014/main" id="{96236844-EE44-4E63-A64F-349DEE9735C0}"/>
                    </a:ext>
                  </a:extLst>
                </p14:cNvPr>
                <p14:cNvContentPartPr/>
                <p14:nvPr/>
              </p14:nvContentPartPr>
              <p14:xfrm>
                <a:off x="632502" y="3356893"/>
                <a:ext cx="241920" cy="287640"/>
              </p14:xfrm>
            </p:contentPart>
          </mc:Choice>
          <mc:Fallback>
            <p:pic>
              <p:nvPicPr>
                <p:cNvPr id="54" name="Ink 53">
                  <a:extLst>
                    <a:ext uri="{FF2B5EF4-FFF2-40B4-BE49-F238E27FC236}">
                      <a16:creationId xmlns:a16="http://schemas.microsoft.com/office/drawing/2014/main" id="{96236844-EE44-4E63-A64F-349DEE9735C0}"/>
                    </a:ext>
                  </a:extLst>
                </p:cNvPr>
                <p:cNvPicPr/>
                <p:nvPr/>
              </p:nvPicPr>
              <p:blipFill>
                <a:blip r:embed="rId81"/>
                <a:stretch>
                  <a:fillRect/>
                </a:stretch>
              </p:blipFill>
              <p:spPr>
                <a:xfrm>
                  <a:off x="623862" y="3348253"/>
                  <a:ext cx="25956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id="{DE5021F0-DC2C-4E0A-AD60-7FFA9E2B9240}"/>
                    </a:ext>
                  </a:extLst>
                </p14:cNvPr>
                <p14:cNvContentPartPr/>
                <p14:nvPr/>
              </p14:nvContentPartPr>
              <p14:xfrm>
                <a:off x="973422" y="3415573"/>
                <a:ext cx="144720" cy="196920"/>
              </p14:xfrm>
            </p:contentPart>
          </mc:Choice>
          <mc:Fallback>
            <p:pic>
              <p:nvPicPr>
                <p:cNvPr id="55" name="Ink 54">
                  <a:extLst>
                    <a:ext uri="{FF2B5EF4-FFF2-40B4-BE49-F238E27FC236}">
                      <a16:creationId xmlns:a16="http://schemas.microsoft.com/office/drawing/2014/main" id="{DE5021F0-DC2C-4E0A-AD60-7FFA9E2B9240}"/>
                    </a:ext>
                  </a:extLst>
                </p:cNvPr>
                <p:cNvPicPr/>
                <p:nvPr/>
              </p:nvPicPr>
              <p:blipFill>
                <a:blip r:embed="rId83"/>
                <a:stretch>
                  <a:fillRect/>
                </a:stretch>
              </p:blipFill>
              <p:spPr>
                <a:xfrm>
                  <a:off x="964782" y="3406573"/>
                  <a:ext cx="1623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256A8C04-6F0D-4C4F-8569-E12749B81476}"/>
                    </a:ext>
                  </a:extLst>
                </p14:cNvPr>
                <p14:cNvContentPartPr/>
                <p14:nvPr/>
              </p14:nvContentPartPr>
              <p14:xfrm>
                <a:off x="1131102" y="3282733"/>
                <a:ext cx="170640" cy="325800"/>
              </p14:xfrm>
            </p:contentPart>
          </mc:Choice>
          <mc:Fallback>
            <p:pic>
              <p:nvPicPr>
                <p:cNvPr id="56" name="Ink 55">
                  <a:extLst>
                    <a:ext uri="{FF2B5EF4-FFF2-40B4-BE49-F238E27FC236}">
                      <a16:creationId xmlns:a16="http://schemas.microsoft.com/office/drawing/2014/main" id="{256A8C04-6F0D-4C4F-8569-E12749B81476}"/>
                    </a:ext>
                  </a:extLst>
                </p:cNvPr>
                <p:cNvPicPr/>
                <p:nvPr/>
              </p:nvPicPr>
              <p:blipFill>
                <a:blip r:embed="rId85"/>
                <a:stretch>
                  <a:fillRect/>
                </a:stretch>
              </p:blipFill>
              <p:spPr>
                <a:xfrm>
                  <a:off x="1122462" y="3274093"/>
                  <a:ext cx="18828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0CA4F04B-C086-4A1A-ABB8-C707E3370B73}"/>
                    </a:ext>
                  </a:extLst>
                </p14:cNvPr>
                <p14:cNvContentPartPr/>
                <p14:nvPr/>
              </p14:nvContentPartPr>
              <p14:xfrm>
                <a:off x="1316862" y="3368053"/>
                <a:ext cx="302040" cy="225360"/>
              </p14:xfrm>
            </p:contentPart>
          </mc:Choice>
          <mc:Fallback>
            <p:pic>
              <p:nvPicPr>
                <p:cNvPr id="57" name="Ink 56">
                  <a:extLst>
                    <a:ext uri="{FF2B5EF4-FFF2-40B4-BE49-F238E27FC236}">
                      <a16:creationId xmlns:a16="http://schemas.microsoft.com/office/drawing/2014/main" id="{0CA4F04B-C086-4A1A-ABB8-C707E3370B73}"/>
                    </a:ext>
                  </a:extLst>
                </p:cNvPr>
                <p:cNvPicPr/>
                <p:nvPr/>
              </p:nvPicPr>
              <p:blipFill>
                <a:blip r:embed="rId87"/>
                <a:stretch>
                  <a:fillRect/>
                </a:stretch>
              </p:blipFill>
              <p:spPr>
                <a:xfrm>
                  <a:off x="1307862" y="3359053"/>
                  <a:ext cx="3196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D015AFA9-4C64-484C-90F6-2782E4ED89A5}"/>
                    </a:ext>
                  </a:extLst>
                </p14:cNvPr>
                <p14:cNvContentPartPr/>
                <p14:nvPr/>
              </p14:nvContentPartPr>
              <p14:xfrm>
                <a:off x="1580022" y="3263293"/>
                <a:ext cx="174240" cy="458640"/>
              </p14:xfrm>
            </p:contentPart>
          </mc:Choice>
          <mc:Fallback>
            <p:pic>
              <p:nvPicPr>
                <p:cNvPr id="58" name="Ink 57">
                  <a:extLst>
                    <a:ext uri="{FF2B5EF4-FFF2-40B4-BE49-F238E27FC236}">
                      <a16:creationId xmlns:a16="http://schemas.microsoft.com/office/drawing/2014/main" id="{D015AFA9-4C64-484C-90F6-2782E4ED89A5}"/>
                    </a:ext>
                  </a:extLst>
                </p:cNvPr>
                <p:cNvPicPr/>
                <p:nvPr/>
              </p:nvPicPr>
              <p:blipFill>
                <a:blip r:embed="rId89"/>
                <a:stretch>
                  <a:fillRect/>
                </a:stretch>
              </p:blipFill>
              <p:spPr>
                <a:xfrm>
                  <a:off x="1571382" y="3254653"/>
                  <a:ext cx="19188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BB785C23-C410-4638-AE03-25037D4F166D}"/>
                    </a:ext>
                  </a:extLst>
                </p14:cNvPr>
                <p14:cNvContentPartPr/>
                <p14:nvPr/>
              </p14:nvContentPartPr>
              <p14:xfrm>
                <a:off x="1741662" y="3329533"/>
                <a:ext cx="21600" cy="9360"/>
              </p14:xfrm>
            </p:contentPart>
          </mc:Choice>
          <mc:Fallback>
            <p:pic>
              <p:nvPicPr>
                <p:cNvPr id="59" name="Ink 58">
                  <a:extLst>
                    <a:ext uri="{FF2B5EF4-FFF2-40B4-BE49-F238E27FC236}">
                      <a16:creationId xmlns:a16="http://schemas.microsoft.com/office/drawing/2014/main" id="{BB785C23-C410-4638-AE03-25037D4F166D}"/>
                    </a:ext>
                  </a:extLst>
                </p:cNvPr>
                <p:cNvPicPr/>
                <p:nvPr/>
              </p:nvPicPr>
              <p:blipFill>
                <a:blip r:embed="rId91"/>
                <a:stretch>
                  <a:fillRect/>
                </a:stretch>
              </p:blipFill>
              <p:spPr>
                <a:xfrm>
                  <a:off x="1733022" y="3320533"/>
                  <a:ext cx="392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108BF62C-3592-4E67-9B80-B5735B04075E}"/>
                    </a:ext>
                  </a:extLst>
                </p14:cNvPr>
                <p14:cNvContentPartPr/>
                <p14:nvPr/>
              </p14:nvContentPartPr>
              <p14:xfrm>
                <a:off x="1814382" y="3316573"/>
                <a:ext cx="211680" cy="307800"/>
              </p14:xfrm>
            </p:contentPart>
          </mc:Choice>
          <mc:Fallback>
            <p:pic>
              <p:nvPicPr>
                <p:cNvPr id="60" name="Ink 59">
                  <a:extLst>
                    <a:ext uri="{FF2B5EF4-FFF2-40B4-BE49-F238E27FC236}">
                      <a16:creationId xmlns:a16="http://schemas.microsoft.com/office/drawing/2014/main" id="{108BF62C-3592-4E67-9B80-B5735B04075E}"/>
                    </a:ext>
                  </a:extLst>
                </p:cNvPr>
                <p:cNvPicPr/>
                <p:nvPr/>
              </p:nvPicPr>
              <p:blipFill>
                <a:blip r:embed="rId93"/>
                <a:stretch>
                  <a:fillRect/>
                </a:stretch>
              </p:blipFill>
              <p:spPr>
                <a:xfrm>
                  <a:off x="1805742" y="3307933"/>
                  <a:ext cx="229320" cy="325440"/>
                </a:xfrm>
                <a:prstGeom prst="rect">
                  <a:avLst/>
                </a:prstGeom>
              </p:spPr>
            </p:pic>
          </mc:Fallback>
        </mc:AlternateContent>
      </p:grpSp>
      <p:grpSp>
        <p:nvGrpSpPr>
          <p:cNvPr id="73" name="Group 72">
            <a:extLst>
              <a:ext uri="{FF2B5EF4-FFF2-40B4-BE49-F238E27FC236}">
                <a16:creationId xmlns:a16="http://schemas.microsoft.com/office/drawing/2014/main" id="{CE59868E-4329-4E8F-BC6B-21E07027568F}"/>
              </a:ext>
            </a:extLst>
          </p:cNvPr>
          <p:cNvGrpSpPr/>
          <p:nvPr/>
        </p:nvGrpSpPr>
        <p:grpSpPr>
          <a:xfrm>
            <a:off x="6158862" y="2941813"/>
            <a:ext cx="1226520" cy="952920"/>
            <a:chOff x="6158862" y="2941813"/>
            <a:chExt cx="1226520" cy="952920"/>
          </a:xfrm>
        </p:grpSpPr>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AE3AC08B-31E2-4CD5-86FE-B9F6B3826ADD}"/>
                    </a:ext>
                  </a:extLst>
                </p14:cNvPr>
                <p14:cNvContentPartPr/>
                <p14:nvPr/>
              </p14:nvContentPartPr>
              <p14:xfrm>
                <a:off x="6472062" y="2997613"/>
                <a:ext cx="12600" cy="329760"/>
              </p14:xfrm>
            </p:contentPart>
          </mc:Choice>
          <mc:Fallback>
            <p:pic>
              <p:nvPicPr>
                <p:cNvPr id="61" name="Ink 60">
                  <a:extLst>
                    <a:ext uri="{FF2B5EF4-FFF2-40B4-BE49-F238E27FC236}">
                      <a16:creationId xmlns:a16="http://schemas.microsoft.com/office/drawing/2014/main" id="{AE3AC08B-31E2-4CD5-86FE-B9F6B3826ADD}"/>
                    </a:ext>
                  </a:extLst>
                </p:cNvPr>
                <p:cNvPicPr/>
                <p:nvPr/>
              </p:nvPicPr>
              <p:blipFill>
                <a:blip r:embed="rId95"/>
                <a:stretch>
                  <a:fillRect/>
                </a:stretch>
              </p:blipFill>
              <p:spPr>
                <a:xfrm>
                  <a:off x="6463062" y="2988613"/>
                  <a:ext cx="3024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23DA9D20-7ADA-4040-AD57-A014DDC385AE}"/>
                    </a:ext>
                  </a:extLst>
                </p14:cNvPr>
                <p14:cNvContentPartPr/>
                <p14:nvPr/>
              </p14:nvContentPartPr>
              <p14:xfrm>
                <a:off x="6368022" y="2941813"/>
                <a:ext cx="265320" cy="226800"/>
              </p14:xfrm>
            </p:contentPart>
          </mc:Choice>
          <mc:Fallback>
            <p:pic>
              <p:nvPicPr>
                <p:cNvPr id="62" name="Ink 61">
                  <a:extLst>
                    <a:ext uri="{FF2B5EF4-FFF2-40B4-BE49-F238E27FC236}">
                      <a16:creationId xmlns:a16="http://schemas.microsoft.com/office/drawing/2014/main" id="{23DA9D20-7ADA-4040-AD57-A014DDC385AE}"/>
                    </a:ext>
                  </a:extLst>
                </p:cNvPr>
                <p:cNvPicPr/>
                <p:nvPr/>
              </p:nvPicPr>
              <p:blipFill>
                <a:blip r:embed="rId97"/>
                <a:stretch>
                  <a:fillRect/>
                </a:stretch>
              </p:blipFill>
              <p:spPr>
                <a:xfrm>
                  <a:off x="6359382" y="2933173"/>
                  <a:ext cx="2829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5" name="Ink 64">
                  <a:extLst>
                    <a:ext uri="{FF2B5EF4-FFF2-40B4-BE49-F238E27FC236}">
                      <a16:creationId xmlns:a16="http://schemas.microsoft.com/office/drawing/2014/main" id="{F4923826-438A-493D-994D-CBA2A3440417}"/>
                    </a:ext>
                  </a:extLst>
                </p14:cNvPr>
                <p14:cNvContentPartPr/>
                <p14:nvPr/>
              </p14:nvContentPartPr>
              <p14:xfrm>
                <a:off x="6158862" y="3471013"/>
                <a:ext cx="159840" cy="223920"/>
              </p14:xfrm>
            </p:contentPart>
          </mc:Choice>
          <mc:Fallback>
            <p:pic>
              <p:nvPicPr>
                <p:cNvPr id="65" name="Ink 64">
                  <a:extLst>
                    <a:ext uri="{FF2B5EF4-FFF2-40B4-BE49-F238E27FC236}">
                      <a16:creationId xmlns:a16="http://schemas.microsoft.com/office/drawing/2014/main" id="{F4923826-438A-493D-994D-CBA2A3440417}"/>
                    </a:ext>
                  </a:extLst>
                </p:cNvPr>
                <p:cNvPicPr/>
                <p:nvPr/>
              </p:nvPicPr>
              <p:blipFill>
                <a:blip r:embed="rId99"/>
                <a:stretch>
                  <a:fillRect/>
                </a:stretch>
              </p:blipFill>
              <p:spPr>
                <a:xfrm>
                  <a:off x="6149862" y="3462373"/>
                  <a:ext cx="1774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6" name="Ink 65">
                  <a:extLst>
                    <a:ext uri="{FF2B5EF4-FFF2-40B4-BE49-F238E27FC236}">
                      <a16:creationId xmlns:a16="http://schemas.microsoft.com/office/drawing/2014/main" id="{2805FC6D-61BF-4C27-9230-A6439DF99996}"/>
                    </a:ext>
                  </a:extLst>
                </p14:cNvPr>
                <p14:cNvContentPartPr/>
                <p14:nvPr/>
              </p14:nvContentPartPr>
              <p14:xfrm>
                <a:off x="6381342" y="3477493"/>
                <a:ext cx="489240" cy="234360"/>
              </p14:xfrm>
            </p:contentPart>
          </mc:Choice>
          <mc:Fallback>
            <p:pic>
              <p:nvPicPr>
                <p:cNvPr id="66" name="Ink 65">
                  <a:extLst>
                    <a:ext uri="{FF2B5EF4-FFF2-40B4-BE49-F238E27FC236}">
                      <a16:creationId xmlns:a16="http://schemas.microsoft.com/office/drawing/2014/main" id="{2805FC6D-61BF-4C27-9230-A6439DF99996}"/>
                    </a:ext>
                  </a:extLst>
                </p:cNvPr>
                <p:cNvPicPr/>
                <p:nvPr/>
              </p:nvPicPr>
              <p:blipFill>
                <a:blip r:embed="rId101"/>
                <a:stretch>
                  <a:fillRect/>
                </a:stretch>
              </p:blipFill>
              <p:spPr>
                <a:xfrm>
                  <a:off x="6372342" y="3468493"/>
                  <a:ext cx="5068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Ink 66">
                  <a:extLst>
                    <a:ext uri="{FF2B5EF4-FFF2-40B4-BE49-F238E27FC236}">
                      <a16:creationId xmlns:a16="http://schemas.microsoft.com/office/drawing/2014/main" id="{930CD66B-A736-4B4B-835E-319BA39888A4}"/>
                    </a:ext>
                  </a:extLst>
                </p14:cNvPr>
                <p14:cNvContentPartPr/>
                <p14:nvPr/>
              </p14:nvContentPartPr>
              <p14:xfrm>
                <a:off x="6871662" y="3365533"/>
                <a:ext cx="185040" cy="529200"/>
              </p14:xfrm>
            </p:contentPart>
          </mc:Choice>
          <mc:Fallback>
            <p:pic>
              <p:nvPicPr>
                <p:cNvPr id="67" name="Ink 66">
                  <a:extLst>
                    <a:ext uri="{FF2B5EF4-FFF2-40B4-BE49-F238E27FC236}">
                      <a16:creationId xmlns:a16="http://schemas.microsoft.com/office/drawing/2014/main" id="{930CD66B-A736-4B4B-835E-319BA39888A4}"/>
                    </a:ext>
                  </a:extLst>
                </p:cNvPr>
                <p:cNvPicPr/>
                <p:nvPr/>
              </p:nvPicPr>
              <p:blipFill>
                <a:blip r:embed="rId103"/>
                <a:stretch>
                  <a:fillRect/>
                </a:stretch>
              </p:blipFill>
              <p:spPr>
                <a:xfrm>
                  <a:off x="6862662" y="3356533"/>
                  <a:ext cx="20268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Ink 67">
                  <a:extLst>
                    <a:ext uri="{FF2B5EF4-FFF2-40B4-BE49-F238E27FC236}">
                      <a16:creationId xmlns:a16="http://schemas.microsoft.com/office/drawing/2014/main" id="{D316DEF8-0AD6-41B4-9620-61DD8ACEB157}"/>
                    </a:ext>
                  </a:extLst>
                </p14:cNvPr>
                <p14:cNvContentPartPr/>
                <p14:nvPr/>
              </p14:nvContentPartPr>
              <p14:xfrm>
                <a:off x="7075062" y="3499813"/>
                <a:ext cx="36000" cy="11160"/>
              </p14:xfrm>
            </p:contentPart>
          </mc:Choice>
          <mc:Fallback>
            <p:pic>
              <p:nvPicPr>
                <p:cNvPr id="68" name="Ink 67">
                  <a:extLst>
                    <a:ext uri="{FF2B5EF4-FFF2-40B4-BE49-F238E27FC236}">
                      <a16:creationId xmlns:a16="http://schemas.microsoft.com/office/drawing/2014/main" id="{D316DEF8-0AD6-41B4-9620-61DD8ACEB157}"/>
                    </a:ext>
                  </a:extLst>
                </p:cNvPr>
                <p:cNvPicPr/>
                <p:nvPr/>
              </p:nvPicPr>
              <p:blipFill>
                <a:blip r:embed="rId105"/>
                <a:stretch>
                  <a:fillRect/>
                </a:stretch>
              </p:blipFill>
              <p:spPr>
                <a:xfrm>
                  <a:off x="7066422" y="3490813"/>
                  <a:ext cx="536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Ink 68">
                  <a:extLst>
                    <a:ext uri="{FF2B5EF4-FFF2-40B4-BE49-F238E27FC236}">
                      <a16:creationId xmlns:a16="http://schemas.microsoft.com/office/drawing/2014/main" id="{262CA047-7ABA-497E-A5B1-C0C32A620CBD}"/>
                    </a:ext>
                  </a:extLst>
                </p14:cNvPr>
                <p14:cNvContentPartPr/>
                <p14:nvPr/>
              </p14:nvContentPartPr>
              <p14:xfrm>
                <a:off x="7166502" y="3458773"/>
                <a:ext cx="218880" cy="345240"/>
              </p14:xfrm>
            </p:contentPart>
          </mc:Choice>
          <mc:Fallback>
            <p:pic>
              <p:nvPicPr>
                <p:cNvPr id="69" name="Ink 68">
                  <a:extLst>
                    <a:ext uri="{FF2B5EF4-FFF2-40B4-BE49-F238E27FC236}">
                      <a16:creationId xmlns:a16="http://schemas.microsoft.com/office/drawing/2014/main" id="{262CA047-7ABA-497E-A5B1-C0C32A620CBD}"/>
                    </a:ext>
                  </a:extLst>
                </p:cNvPr>
                <p:cNvPicPr/>
                <p:nvPr/>
              </p:nvPicPr>
              <p:blipFill>
                <a:blip r:embed="rId107"/>
                <a:stretch>
                  <a:fillRect/>
                </a:stretch>
              </p:blipFill>
              <p:spPr>
                <a:xfrm>
                  <a:off x="7157862" y="3449773"/>
                  <a:ext cx="236520" cy="362880"/>
                </a:xfrm>
                <a:prstGeom prst="rect">
                  <a:avLst/>
                </a:prstGeom>
              </p:spPr>
            </p:pic>
          </mc:Fallback>
        </mc:AlternateContent>
      </p:grpSp>
      <p:grpSp>
        <p:nvGrpSpPr>
          <p:cNvPr id="72" name="Group 71">
            <a:extLst>
              <a:ext uri="{FF2B5EF4-FFF2-40B4-BE49-F238E27FC236}">
                <a16:creationId xmlns:a16="http://schemas.microsoft.com/office/drawing/2014/main" id="{67694A68-B728-414A-8F41-082AC3C18191}"/>
              </a:ext>
            </a:extLst>
          </p:cNvPr>
          <p:cNvGrpSpPr/>
          <p:nvPr/>
        </p:nvGrpSpPr>
        <p:grpSpPr>
          <a:xfrm>
            <a:off x="3828582" y="2780173"/>
            <a:ext cx="207720" cy="361440"/>
            <a:chOff x="3828582" y="2780173"/>
            <a:chExt cx="207720" cy="361440"/>
          </a:xfrm>
        </p:grpSpPr>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75AD75C7-34F8-4157-A269-353CC0051FDC}"/>
                    </a:ext>
                  </a:extLst>
                </p14:cNvPr>
                <p14:cNvContentPartPr/>
                <p14:nvPr/>
              </p14:nvContentPartPr>
              <p14:xfrm>
                <a:off x="3896262" y="2837773"/>
                <a:ext cx="29160" cy="303840"/>
              </p14:xfrm>
            </p:contentPart>
          </mc:Choice>
          <mc:Fallback>
            <p:pic>
              <p:nvPicPr>
                <p:cNvPr id="70" name="Ink 69">
                  <a:extLst>
                    <a:ext uri="{FF2B5EF4-FFF2-40B4-BE49-F238E27FC236}">
                      <a16:creationId xmlns:a16="http://schemas.microsoft.com/office/drawing/2014/main" id="{75AD75C7-34F8-4157-A269-353CC0051FDC}"/>
                    </a:ext>
                  </a:extLst>
                </p:cNvPr>
                <p:cNvPicPr/>
                <p:nvPr/>
              </p:nvPicPr>
              <p:blipFill>
                <a:blip r:embed="rId109"/>
                <a:stretch>
                  <a:fillRect/>
                </a:stretch>
              </p:blipFill>
              <p:spPr>
                <a:xfrm>
                  <a:off x="3887262" y="2829133"/>
                  <a:ext cx="4680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E521ECA7-DA7B-4CB4-A9C6-2BE0CB826E04}"/>
                    </a:ext>
                  </a:extLst>
                </p14:cNvPr>
                <p14:cNvContentPartPr/>
                <p14:nvPr/>
              </p14:nvContentPartPr>
              <p14:xfrm>
                <a:off x="3828582" y="2780173"/>
                <a:ext cx="207720" cy="153360"/>
              </p14:xfrm>
            </p:contentPart>
          </mc:Choice>
          <mc:Fallback>
            <p:pic>
              <p:nvPicPr>
                <p:cNvPr id="71" name="Ink 70">
                  <a:extLst>
                    <a:ext uri="{FF2B5EF4-FFF2-40B4-BE49-F238E27FC236}">
                      <a16:creationId xmlns:a16="http://schemas.microsoft.com/office/drawing/2014/main" id="{E521ECA7-DA7B-4CB4-A9C6-2BE0CB826E04}"/>
                    </a:ext>
                  </a:extLst>
                </p:cNvPr>
                <p:cNvPicPr/>
                <p:nvPr/>
              </p:nvPicPr>
              <p:blipFill>
                <a:blip r:embed="rId111"/>
                <a:stretch>
                  <a:fillRect/>
                </a:stretch>
              </p:blipFill>
              <p:spPr>
                <a:xfrm>
                  <a:off x="3819942" y="2771173"/>
                  <a:ext cx="225360" cy="171000"/>
                </a:xfrm>
                <a:prstGeom prst="rect">
                  <a:avLst/>
                </a:prstGeom>
              </p:spPr>
            </p:pic>
          </mc:Fallback>
        </mc:AlternateContent>
      </p:grpSp>
      <p:grpSp>
        <p:nvGrpSpPr>
          <p:cNvPr id="81" name="Group 80">
            <a:extLst>
              <a:ext uri="{FF2B5EF4-FFF2-40B4-BE49-F238E27FC236}">
                <a16:creationId xmlns:a16="http://schemas.microsoft.com/office/drawing/2014/main" id="{D6848CED-1172-48A6-950D-330D2D4A89C9}"/>
              </a:ext>
            </a:extLst>
          </p:cNvPr>
          <p:cNvGrpSpPr/>
          <p:nvPr/>
        </p:nvGrpSpPr>
        <p:grpSpPr>
          <a:xfrm>
            <a:off x="3408822" y="3308293"/>
            <a:ext cx="1413000" cy="604440"/>
            <a:chOff x="3408822" y="3308293"/>
            <a:chExt cx="1413000" cy="604440"/>
          </a:xfrm>
        </p:grpSpPr>
        <mc:AlternateContent xmlns:mc="http://schemas.openxmlformats.org/markup-compatibility/2006">
          <mc:Choice xmlns:p14="http://schemas.microsoft.com/office/powerpoint/2010/main" Requires="p14">
            <p:contentPart p14:bwMode="auto" r:id="rId112">
              <p14:nvContentPartPr>
                <p14:cNvPr id="74" name="Ink 73">
                  <a:extLst>
                    <a:ext uri="{FF2B5EF4-FFF2-40B4-BE49-F238E27FC236}">
                      <a16:creationId xmlns:a16="http://schemas.microsoft.com/office/drawing/2014/main" id="{CEF7D61E-FEB0-4764-8672-3FA512BEBF4F}"/>
                    </a:ext>
                  </a:extLst>
                </p14:cNvPr>
                <p14:cNvContentPartPr/>
                <p14:nvPr/>
              </p14:nvContentPartPr>
              <p14:xfrm>
                <a:off x="3408822" y="3459133"/>
                <a:ext cx="33840" cy="252000"/>
              </p14:xfrm>
            </p:contentPart>
          </mc:Choice>
          <mc:Fallback>
            <p:pic>
              <p:nvPicPr>
                <p:cNvPr id="74" name="Ink 73">
                  <a:extLst>
                    <a:ext uri="{FF2B5EF4-FFF2-40B4-BE49-F238E27FC236}">
                      <a16:creationId xmlns:a16="http://schemas.microsoft.com/office/drawing/2014/main" id="{CEF7D61E-FEB0-4764-8672-3FA512BEBF4F}"/>
                    </a:ext>
                  </a:extLst>
                </p:cNvPr>
                <p:cNvPicPr/>
                <p:nvPr/>
              </p:nvPicPr>
              <p:blipFill>
                <a:blip r:embed="rId113"/>
                <a:stretch>
                  <a:fillRect/>
                </a:stretch>
              </p:blipFill>
              <p:spPr>
                <a:xfrm>
                  <a:off x="3399822" y="3450493"/>
                  <a:ext cx="514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5" name="Ink 74">
                  <a:extLst>
                    <a:ext uri="{FF2B5EF4-FFF2-40B4-BE49-F238E27FC236}">
                      <a16:creationId xmlns:a16="http://schemas.microsoft.com/office/drawing/2014/main" id="{F62E6267-436C-4FBA-8E15-8E0C638A5BCB}"/>
                    </a:ext>
                  </a:extLst>
                </p14:cNvPr>
                <p14:cNvContentPartPr/>
                <p14:nvPr/>
              </p14:nvContentPartPr>
              <p14:xfrm>
                <a:off x="3412782" y="3308293"/>
                <a:ext cx="174240" cy="414000"/>
              </p14:xfrm>
            </p:contentPart>
          </mc:Choice>
          <mc:Fallback>
            <p:pic>
              <p:nvPicPr>
                <p:cNvPr id="75" name="Ink 74">
                  <a:extLst>
                    <a:ext uri="{FF2B5EF4-FFF2-40B4-BE49-F238E27FC236}">
                      <a16:creationId xmlns:a16="http://schemas.microsoft.com/office/drawing/2014/main" id="{F62E6267-436C-4FBA-8E15-8E0C638A5BCB}"/>
                    </a:ext>
                  </a:extLst>
                </p:cNvPr>
                <p:cNvPicPr/>
                <p:nvPr/>
              </p:nvPicPr>
              <p:blipFill>
                <a:blip r:embed="rId115"/>
                <a:stretch>
                  <a:fillRect/>
                </a:stretch>
              </p:blipFill>
              <p:spPr>
                <a:xfrm>
                  <a:off x="3404142" y="3299653"/>
                  <a:ext cx="19188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6" name="Ink 75">
                  <a:extLst>
                    <a:ext uri="{FF2B5EF4-FFF2-40B4-BE49-F238E27FC236}">
                      <a16:creationId xmlns:a16="http://schemas.microsoft.com/office/drawing/2014/main" id="{BF69A874-AB94-47BD-9844-A705646A0FD6}"/>
                    </a:ext>
                  </a:extLst>
                </p14:cNvPr>
                <p14:cNvContentPartPr/>
                <p14:nvPr/>
              </p14:nvContentPartPr>
              <p14:xfrm>
                <a:off x="3621222" y="3421693"/>
                <a:ext cx="295200" cy="280800"/>
              </p14:xfrm>
            </p:contentPart>
          </mc:Choice>
          <mc:Fallback>
            <p:pic>
              <p:nvPicPr>
                <p:cNvPr id="76" name="Ink 75">
                  <a:extLst>
                    <a:ext uri="{FF2B5EF4-FFF2-40B4-BE49-F238E27FC236}">
                      <a16:creationId xmlns:a16="http://schemas.microsoft.com/office/drawing/2014/main" id="{BF69A874-AB94-47BD-9844-A705646A0FD6}"/>
                    </a:ext>
                  </a:extLst>
                </p:cNvPr>
                <p:cNvPicPr/>
                <p:nvPr/>
              </p:nvPicPr>
              <p:blipFill>
                <a:blip r:embed="rId117"/>
                <a:stretch>
                  <a:fillRect/>
                </a:stretch>
              </p:blipFill>
              <p:spPr>
                <a:xfrm>
                  <a:off x="3612582" y="3412693"/>
                  <a:ext cx="31284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7" name="Ink 76">
                  <a:extLst>
                    <a:ext uri="{FF2B5EF4-FFF2-40B4-BE49-F238E27FC236}">
                      <a16:creationId xmlns:a16="http://schemas.microsoft.com/office/drawing/2014/main" id="{49CAB13C-0864-4E57-A102-EA22895FD650}"/>
                    </a:ext>
                  </a:extLst>
                </p14:cNvPr>
                <p14:cNvContentPartPr/>
                <p14:nvPr/>
              </p14:nvContentPartPr>
              <p14:xfrm>
                <a:off x="3943422" y="3411613"/>
                <a:ext cx="266760" cy="318960"/>
              </p14:xfrm>
            </p:contentPart>
          </mc:Choice>
          <mc:Fallback>
            <p:pic>
              <p:nvPicPr>
                <p:cNvPr id="77" name="Ink 76">
                  <a:extLst>
                    <a:ext uri="{FF2B5EF4-FFF2-40B4-BE49-F238E27FC236}">
                      <a16:creationId xmlns:a16="http://schemas.microsoft.com/office/drawing/2014/main" id="{49CAB13C-0864-4E57-A102-EA22895FD650}"/>
                    </a:ext>
                  </a:extLst>
                </p:cNvPr>
                <p:cNvPicPr/>
                <p:nvPr/>
              </p:nvPicPr>
              <p:blipFill>
                <a:blip r:embed="rId119"/>
                <a:stretch>
                  <a:fillRect/>
                </a:stretch>
              </p:blipFill>
              <p:spPr>
                <a:xfrm>
                  <a:off x="3934422" y="3402973"/>
                  <a:ext cx="28440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8" name="Ink 77">
                  <a:extLst>
                    <a:ext uri="{FF2B5EF4-FFF2-40B4-BE49-F238E27FC236}">
                      <a16:creationId xmlns:a16="http://schemas.microsoft.com/office/drawing/2014/main" id="{C1B636F4-5E31-4A47-B679-64E0F1922783}"/>
                    </a:ext>
                  </a:extLst>
                </p14:cNvPr>
                <p14:cNvContentPartPr/>
                <p14:nvPr/>
              </p14:nvContentPartPr>
              <p14:xfrm>
                <a:off x="4239702" y="3325573"/>
                <a:ext cx="77040" cy="587160"/>
              </p14:xfrm>
            </p:contentPart>
          </mc:Choice>
          <mc:Fallback>
            <p:pic>
              <p:nvPicPr>
                <p:cNvPr id="78" name="Ink 77">
                  <a:extLst>
                    <a:ext uri="{FF2B5EF4-FFF2-40B4-BE49-F238E27FC236}">
                      <a16:creationId xmlns:a16="http://schemas.microsoft.com/office/drawing/2014/main" id="{C1B636F4-5E31-4A47-B679-64E0F1922783}"/>
                    </a:ext>
                  </a:extLst>
                </p:cNvPr>
                <p:cNvPicPr/>
                <p:nvPr/>
              </p:nvPicPr>
              <p:blipFill>
                <a:blip r:embed="rId121"/>
                <a:stretch>
                  <a:fillRect/>
                </a:stretch>
              </p:blipFill>
              <p:spPr>
                <a:xfrm>
                  <a:off x="4230702" y="3316933"/>
                  <a:ext cx="94680" cy="604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9" name="Ink 78">
                  <a:extLst>
                    <a:ext uri="{FF2B5EF4-FFF2-40B4-BE49-F238E27FC236}">
                      <a16:creationId xmlns:a16="http://schemas.microsoft.com/office/drawing/2014/main" id="{5573A1B7-F481-42D1-9456-7C9B2BD17D09}"/>
                    </a:ext>
                  </a:extLst>
                </p14:cNvPr>
                <p14:cNvContentPartPr/>
                <p14:nvPr/>
              </p14:nvContentPartPr>
              <p14:xfrm>
                <a:off x="4329702" y="3428533"/>
                <a:ext cx="147960" cy="260280"/>
              </p14:xfrm>
            </p:contentPart>
          </mc:Choice>
          <mc:Fallback>
            <p:pic>
              <p:nvPicPr>
                <p:cNvPr id="79" name="Ink 78">
                  <a:extLst>
                    <a:ext uri="{FF2B5EF4-FFF2-40B4-BE49-F238E27FC236}">
                      <a16:creationId xmlns:a16="http://schemas.microsoft.com/office/drawing/2014/main" id="{5573A1B7-F481-42D1-9456-7C9B2BD17D09}"/>
                    </a:ext>
                  </a:extLst>
                </p:cNvPr>
                <p:cNvPicPr/>
                <p:nvPr/>
              </p:nvPicPr>
              <p:blipFill>
                <a:blip r:embed="rId123"/>
                <a:stretch>
                  <a:fillRect/>
                </a:stretch>
              </p:blipFill>
              <p:spPr>
                <a:xfrm>
                  <a:off x="4320702" y="3419533"/>
                  <a:ext cx="1656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0" name="Ink 79">
                  <a:extLst>
                    <a:ext uri="{FF2B5EF4-FFF2-40B4-BE49-F238E27FC236}">
                      <a16:creationId xmlns:a16="http://schemas.microsoft.com/office/drawing/2014/main" id="{6E88845B-A3D8-41DB-B628-6EB738F7B403}"/>
                    </a:ext>
                  </a:extLst>
                </p14:cNvPr>
                <p14:cNvContentPartPr/>
                <p14:nvPr/>
              </p14:nvContentPartPr>
              <p14:xfrm>
                <a:off x="4556502" y="3365533"/>
                <a:ext cx="265320" cy="389520"/>
              </p14:xfrm>
            </p:contentPart>
          </mc:Choice>
          <mc:Fallback>
            <p:pic>
              <p:nvPicPr>
                <p:cNvPr id="80" name="Ink 79">
                  <a:extLst>
                    <a:ext uri="{FF2B5EF4-FFF2-40B4-BE49-F238E27FC236}">
                      <a16:creationId xmlns:a16="http://schemas.microsoft.com/office/drawing/2014/main" id="{6E88845B-A3D8-41DB-B628-6EB738F7B403}"/>
                    </a:ext>
                  </a:extLst>
                </p:cNvPr>
                <p:cNvPicPr/>
                <p:nvPr/>
              </p:nvPicPr>
              <p:blipFill>
                <a:blip r:embed="rId125"/>
                <a:stretch>
                  <a:fillRect/>
                </a:stretch>
              </p:blipFill>
              <p:spPr>
                <a:xfrm>
                  <a:off x="4547862" y="3356533"/>
                  <a:ext cx="282960" cy="407160"/>
                </a:xfrm>
                <a:prstGeom prst="rect">
                  <a:avLst/>
                </a:prstGeom>
              </p:spPr>
            </p:pic>
          </mc:Fallback>
        </mc:AlternateContent>
      </p:grpSp>
      <p:grpSp>
        <p:nvGrpSpPr>
          <p:cNvPr id="89" name="Group 88">
            <a:extLst>
              <a:ext uri="{FF2B5EF4-FFF2-40B4-BE49-F238E27FC236}">
                <a16:creationId xmlns:a16="http://schemas.microsoft.com/office/drawing/2014/main" id="{88BD99EB-C030-4E07-88CD-2B9FD8DE65A0}"/>
              </a:ext>
            </a:extLst>
          </p:cNvPr>
          <p:cNvGrpSpPr/>
          <p:nvPr/>
        </p:nvGrpSpPr>
        <p:grpSpPr>
          <a:xfrm>
            <a:off x="448182" y="4000573"/>
            <a:ext cx="1298520" cy="531360"/>
            <a:chOff x="448182" y="4000573"/>
            <a:chExt cx="1298520" cy="531360"/>
          </a:xfrm>
        </p:grpSpPr>
        <mc:AlternateContent xmlns:mc="http://schemas.openxmlformats.org/markup-compatibility/2006">
          <mc:Choice xmlns:p14="http://schemas.microsoft.com/office/powerpoint/2010/main" Requires="p14">
            <p:contentPart p14:bwMode="auto" r:id="rId126">
              <p14:nvContentPartPr>
                <p14:cNvPr id="82" name="Ink 81">
                  <a:extLst>
                    <a:ext uri="{FF2B5EF4-FFF2-40B4-BE49-F238E27FC236}">
                      <a16:creationId xmlns:a16="http://schemas.microsoft.com/office/drawing/2014/main" id="{167B0BCD-E33E-453B-BFCC-A771EA4A2842}"/>
                    </a:ext>
                  </a:extLst>
                </p14:cNvPr>
                <p14:cNvContentPartPr/>
                <p14:nvPr/>
              </p14:nvContentPartPr>
              <p14:xfrm>
                <a:off x="448182" y="4000573"/>
                <a:ext cx="190800" cy="374400"/>
              </p14:xfrm>
            </p:contentPart>
          </mc:Choice>
          <mc:Fallback>
            <p:pic>
              <p:nvPicPr>
                <p:cNvPr id="82" name="Ink 81">
                  <a:extLst>
                    <a:ext uri="{FF2B5EF4-FFF2-40B4-BE49-F238E27FC236}">
                      <a16:creationId xmlns:a16="http://schemas.microsoft.com/office/drawing/2014/main" id="{167B0BCD-E33E-453B-BFCC-A771EA4A2842}"/>
                    </a:ext>
                  </a:extLst>
                </p:cNvPr>
                <p:cNvPicPr/>
                <p:nvPr/>
              </p:nvPicPr>
              <p:blipFill>
                <a:blip r:embed="rId127"/>
                <a:stretch>
                  <a:fillRect/>
                </a:stretch>
              </p:blipFill>
              <p:spPr>
                <a:xfrm>
                  <a:off x="439542" y="3991933"/>
                  <a:ext cx="20844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3" name="Ink 82">
                  <a:extLst>
                    <a:ext uri="{FF2B5EF4-FFF2-40B4-BE49-F238E27FC236}">
                      <a16:creationId xmlns:a16="http://schemas.microsoft.com/office/drawing/2014/main" id="{35FF506D-29CF-4BED-BC5A-1CB8E1C660C7}"/>
                    </a:ext>
                  </a:extLst>
                </p14:cNvPr>
                <p14:cNvContentPartPr/>
                <p14:nvPr/>
              </p14:nvContentPartPr>
              <p14:xfrm>
                <a:off x="636462" y="4383253"/>
                <a:ext cx="104400" cy="148680"/>
              </p14:xfrm>
            </p:contentPart>
          </mc:Choice>
          <mc:Fallback>
            <p:pic>
              <p:nvPicPr>
                <p:cNvPr id="83" name="Ink 82">
                  <a:extLst>
                    <a:ext uri="{FF2B5EF4-FFF2-40B4-BE49-F238E27FC236}">
                      <a16:creationId xmlns:a16="http://schemas.microsoft.com/office/drawing/2014/main" id="{35FF506D-29CF-4BED-BC5A-1CB8E1C660C7}"/>
                    </a:ext>
                  </a:extLst>
                </p:cNvPr>
                <p:cNvPicPr/>
                <p:nvPr/>
              </p:nvPicPr>
              <p:blipFill>
                <a:blip r:embed="rId129"/>
                <a:stretch>
                  <a:fillRect/>
                </a:stretch>
              </p:blipFill>
              <p:spPr>
                <a:xfrm>
                  <a:off x="627822" y="4374253"/>
                  <a:ext cx="1220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4" name="Ink 83">
                  <a:extLst>
                    <a:ext uri="{FF2B5EF4-FFF2-40B4-BE49-F238E27FC236}">
                      <a16:creationId xmlns:a16="http://schemas.microsoft.com/office/drawing/2014/main" id="{95E51AF4-CB16-4FBD-A9AE-259AC8EADDDB}"/>
                    </a:ext>
                  </a:extLst>
                </p14:cNvPr>
                <p14:cNvContentPartPr/>
                <p14:nvPr/>
              </p14:nvContentPartPr>
              <p14:xfrm>
                <a:off x="768222" y="4257613"/>
                <a:ext cx="225000" cy="7200"/>
              </p14:xfrm>
            </p:contentPart>
          </mc:Choice>
          <mc:Fallback>
            <p:pic>
              <p:nvPicPr>
                <p:cNvPr id="84" name="Ink 83">
                  <a:extLst>
                    <a:ext uri="{FF2B5EF4-FFF2-40B4-BE49-F238E27FC236}">
                      <a16:creationId xmlns:a16="http://schemas.microsoft.com/office/drawing/2014/main" id="{95E51AF4-CB16-4FBD-A9AE-259AC8EADDDB}"/>
                    </a:ext>
                  </a:extLst>
                </p:cNvPr>
                <p:cNvPicPr/>
                <p:nvPr/>
              </p:nvPicPr>
              <p:blipFill>
                <a:blip r:embed="rId131"/>
                <a:stretch>
                  <a:fillRect/>
                </a:stretch>
              </p:blipFill>
              <p:spPr>
                <a:xfrm>
                  <a:off x="759582" y="4248613"/>
                  <a:ext cx="2426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5" name="Ink 84">
                  <a:extLst>
                    <a:ext uri="{FF2B5EF4-FFF2-40B4-BE49-F238E27FC236}">
                      <a16:creationId xmlns:a16="http://schemas.microsoft.com/office/drawing/2014/main" id="{70C7D953-887B-4CBF-AC7B-656FDD9ED97A}"/>
                    </a:ext>
                  </a:extLst>
                </p14:cNvPr>
                <p14:cNvContentPartPr/>
                <p14:nvPr/>
              </p14:nvContentPartPr>
              <p14:xfrm>
                <a:off x="879462" y="4186333"/>
                <a:ext cx="27360" cy="238680"/>
              </p14:xfrm>
            </p:contentPart>
          </mc:Choice>
          <mc:Fallback>
            <p:pic>
              <p:nvPicPr>
                <p:cNvPr id="85" name="Ink 84">
                  <a:extLst>
                    <a:ext uri="{FF2B5EF4-FFF2-40B4-BE49-F238E27FC236}">
                      <a16:creationId xmlns:a16="http://schemas.microsoft.com/office/drawing/2014/main" id="{70C7D953-887B-4CBF-AC7B-656FDD9ED97A}"/>
                    </a:ext>
                  </a:extLst>
                </p:cNvPr>
                <p:cNvPicPr/>
                <p:nvPr/>
              </p:nvPicPr>
              <p:blipFill>
                <a:blip r:embed="rId133"/>
                <a:stretch>
                  <a:fillRect/>
                </a:stretch>
              </p:blipFill>
              <p:spPr>
                <a:xfrm>
                  <a:off x="870462" y="4177333"/>
                  <a:ext cx="450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6" name="Ink 85">
                  <a:extLst>
                    <a:ext uri="{FF2B5EF4-FFF2-40B4-BE49-F238E27FC236}">
                      <a16:creationId xmlns:a16="http://schemas.microsoft.com/office/drawing/2014/main" id="{CB733707-A5C0-4C77-A032-E13549E5456F}"/>
                    </a:ext>
                  </a:extLst>
                </p14:cNvPr>
                <p14:cNvContentPartPr/>
                <p14:nvPr/>
              </p14:nvContentPartPr>
              <p14:xfrm>
                <a:off x="1130742" y="4085893"/>
                <a:ext cx="120960" cy="286920"/>
              </p14:xfrm>
            </p:contentPart>
          </mc:Choice>
          <mc:Fallback>
            <p:pic>
              <p:nvPicPr>
                <p:cNvPr id="86" name="Ink 85">
                  <a:extLst>
                    <a:ext uri="{FF2B5EF4-FFF2-40B4-BE49-F238E27FC236}">
                      <a16:creationId xmlns:a16="http://schemas.microsoft.com/office/drawing/2014/main" id="{CB733707-A5C0-4C77-A032-E13549E5456F}"/>
                    </a:ext>
                  </a:extLst>
                </p:cNvPr>
                <p:cNvPicPr/>
                <p:nvPr/>
              </p:nvPicPr>
              <p:blipFill>
                <a:blip r:embed="rId135"/>
                <a:stretch>
                  <a:fillRect/>
                </a:stretch>
              </p:blipFill>
              <p:spPr>
                <a:xfrm>
                  <a:off x="1121742" y="4076893"/>
                  <a:ext cx="13860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Ink 86">
                  <a:extLst>
                    <a:ext uri="{FF2B5EF4-FFF2-40B4-BE49-F238E27FC236}">
                      <a16:creationId xmlns:a16="http://schemas.microsoft.com/office/drawing/2014/main" id="{1E149081-BE87-430D-A6C8-B559540E4EE9}"/>
                    </a:ext>
                  </a:extLst>
                </p14:cNvPr>
                <p14:cNvContentPartPr/>
                <p14:nvPr/>
              </p14:nvContentPartPr>
              <p14:xfrm>
                <a:off x="1308942" y="4317733"/>
                <a:ext cx="23040" cy="180000"/>
              </p14:xfrm>
            </p:contentPart>
          </mc:Choice>
          <mc:Fallback>
            <p:pic>
              <p:nvPicPr>
                <p:cNvPr id="87" name="Ink 86">
                  <a:extLst>
                    <a:ext uri="{FF2B5EF4-FFF2-40B4-BE49-F238E27FC236}">
                      <a16:creationId xmlns:a16="http://schemas.microsoft.com/office/drawing/2014/main" id="{1E149081-BE87-430D-A6C8-B559540E4EE9}"/>
                    </a:ext>
                  </a:extLst>
                </p:cNvPr>
                <p:cNvPicPr/>
                <p:nvPr/>
              </p:nvPicPr>
              <p:blipFill>
                <a:blip r:embed="rId137"/>
                <a:stretch>
                  <a:fillRect/>
                </a:stretch>
              </p:blipFill>
              <p:spPr>
                <a:xfrm>
                  <a:off x="1300302" y="4309093"/>
                  <a:ext cx="406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17BD2E13-B743-4C50-B247-AF3103DB5267}"/>
                    </a:ext>
                  </a:extLst>
                </p14:cNvPr>
                <p14:cNvContentPartPr/>
                <p14:nvPr/>
              </p14:nvContentPartPr>
              <p14:xfrm>
                <a:off x="1460502" y="4088053"/>
                <a:ext cx="286200" cy="232920"/>
              </p14:xfrm>
            </p:contentPart>
          </mc:Choice>
          <mc:Fallback>
            <p:pic>
              <p:nvPicPr>
                <p:cNvPr id="88" name="Ink 87">
                  <a:extLst>
                    <a:ext uri="{FF2B5EF4-FFF2-40B4-BE49-F238E27FC236}">
                      <a16:creationId xmlns:a16="http://schemas.microsoft.com/office/drawing/2014/main" id="{17BD2E13-B743-4C50-B247-AF3103DB5267}"/>
                    </a:ext>
                  </a:extLst>
                </p:cNvPr>
                <p:cNvPicPr/>
                <p:nvPr/>
              </p:nvPicPr>
              <p:blipFill>
                <a:blip r:embed="rId139"/>
                <a:stretch>
                  <a:fillRect/>
                </a:stretch>
              </p:blipFill>
              <p:spPr>
                <a:xfrm>
                  <a:off x="1451502" y="4079413"/>
                  <a:ext cx="303840" cy="250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0">
            <p14:nvContentPartPr>
              <p14:cNvPr id="90" name="Ink 89">
                <a:extLst>
                  <a:ext uri="{FF2B5EF4-FFF2-40B4-BE49-F238E27FC236}">
                    <a16:creationId xmlns:a16="http://schemas.microsoft.com/office/drawing/2014/main" id="{B235FE8F-6FB4-45A2-9A81-DB5183994F30}"/>
                  </a:ext>
                </a:extLst>
              </p14:cNvPr>
              <p14:cNvContentPartPr/>
              <p14:nvPr/>
            </p14:nvContentPartPr>
            <p14:xfrm>
              <a:off x="3020022" y="4160053"/>
              <a:ext cx="153360" cy="311760"/>
            </p14:xfrm>
          </p:contentPart>
        </mc:Choice>
        <mc:Fallback>
          <p:pic>
            <p:nvPicPr>
              <p:cNvPr id="90" name="Ink 89">
                <a:extLst>
                  <a:ext uri="{FF2B5EF4-FFF2-40B4-BE49-F238E27FC236}">
                    <a16:creationId xmlns:a16="http://schemas.microsoft.com/office/drawing/2014/main" id="{B235FE8F-6FB4-45A2-9A81-DB5183994F30}"/>
                  </a:ext>
                </a:extLst>
              </p:cNvPr>
              <p:cNvPicPr/>
              <p:nvPr/>
            </p:nvPicPr>
            <p:blipFill>
              <a:blip r:embed="rId141"/>
              <a:stretch>
                <a:fillRect/>
              </a:stretch>
            </p:blipFill>
            <p:spPr>
              <a:xfrm>
                <a:off x="3011382" y="4151053"/>
                <a:ext cx="171000" cy="329400"/>
              </a:xfrm>
              <a:prstGeom prst="rect">
                <a:avLst/>
              </a:prstGeom>
            </p:spPr>
          </p:pic>
        </mc:Fallback>
      </mc:AlternateContent>
      <p:grpSp>
        <p:nvGrpSpPr>
          <p:cNvPr id="114" name="Group 113">
            <a:extLst>
              <a:ext uri="{FF2B5EF4-FFF2-40B4-BE49-F238E27FC236}">
                <a16:creationId xmlns:a16="http://schemas.microsoft.com/office/drawing/2014/main" id="{EF5DDD73-749F-4D03-99B5-F585B9436F96}"/>
              </a:ext>
            </a:extLst>
          </p:cNvPr>
          <p:cNvGrpSpPr/>
          <p:nvPr/>
        </p:nvGrpSpPr>
        <p:grpSpPr>
          <a:xfrm>
            <a:off x="5799582" y="4134853"/>
            <a:ext cx="3255120" cy="504000"/>
            <a:chOff x="5799582" y="4134853"/>
            <a:chExt cx="3255120" cy="504000"/>
          </a:xfrm>
        </p:grpSpPr>
        <mc:AlternateContent xmlns:mc="http://schemas.openxmlformats.org/markup-compatibility/2006">
          <mc:Choice xmlns:p14="http://schemas.microsoft.com/office/powerpoint/2010/main" Requires="p14">
            <p:contentPart p14:bwMode="auto" r:id="rId142">
              <p14:nvContentPartPr>
                <p14:cNvPr id="91" name="Ink 90">
                  <a:extLst>
                    <a:ext uri="{FF2B5EF4-FFF2-40B4-BE49-F238E27FC236}">
                      <a16:creationId xmlns:a16="http://schemas.microsoft.com/office/drawing/2014/main" id="{511ACE1A-6B43-42BB-8123-AF50A4888C26}"/>
                    </a:ext>
                  </a:extLst>
                </p14:cNvPr>
                <p14:cNvContentPartPr/>
                <p14:nvPr/>
              </p14:nvContentPartPr>
              <p14:xfrm>
                <a:off x="5799582" y="4165813"/>
                <a:ext cx="166680" cy="290520"/>
              </p14:xfrm>
            </p:contentPart>
          </mc:Choice>
          <mc:Fallback>
            <p:pic>
              <p:nvPicPr>
                <p:cNvPr id="91" name="Ink 90">
                  <a:extLst>
                    <a:ext uri="{FF2B5EF4-FFF2-40B4-BE49-F238E27FC236}">
                      <a16:creationId xmlns:a16="http://schemas.microsoft.com/office/drawing/2014/main" id="{511ACE1A-6B43-42BB-8123-AF50A4888C26}"/>
                    </a:ext>
                  </a:extLst>
                </p:cNvPr>
                <p:cNvPicPr/>
                <p:nvPr/>
              </p:nvPicPr>
              <p:blipFill>
                <a:blip r:embed="rId143"/>
                <a:stretch>
                  <a:fillRect/>
                </a:stretch>
              </p:blipFill>
              <p:spPr>
                <a:xfrm>
                  <a:off x="5790582" y="4157173"/>
                  <a:ext cx="18432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2" name="Ink 91">
                  <a:extLst>
                    <a:ext uri="{FF2B5EF4-FFF2-40B4-BE49-F238E27FC236}">
                      <a16:creationId xmlns:a16="http://schemas.microsoft.com/office/drawing/2014/main" id="{2167C184-1E4D-4EB6-924A-534B1443E127}"/>
                    </a:ext>
                  </a:extLst>
                </p14:cNvPr>
                <p14:cNvContentPartPr/>
                <p14:nvPr/>
              </p14:nvContentPartPr>
              <p14:xfrm>
                <a:off x="5951502" y="4421413"/>
                <a:ext cx="113400" cy="152280"/>
              </p14:xfrm>
            </p:contentPart>
          </mc:Choice>
          <mc:Fallback>
            <p:pic>
              <p:nvPicPr>
                <p:cNvPr id="92" name="Ink 91">
                  <a:extLst>
                    <a:ext uri="{FF2B5EF4-FFF2-40B4-BE49-F238E27FC236}">
                      <a16:creationId xmlns:a16="http://schemas.microsoft.com/office/drawing/2014/main" id="{2167C184-1E4D-4EB6-924A-534B1443E127}"/>
                    </a:ext>
                  </a:extLst>
                </p:cNvPr>
                <p:cNvPicPr/>
                <p:nvPr/>
              </p:nvPicPr>
              <p:blipFill>
                <a:blip r:embed="rId145"/>
                <a:stretch>
                  <a:fillRect/>
                </a:stretch>
              </p:blipFill>
              <p:spPr>
                <a:xfrm>
                  <a:off x="5942862" y="4412413"/>
                  <a:ext cx="1310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3" name="Ink 92">
                  <a:extLst>
                    <a:ext uri="{FF2B5EF4-FFF2-40B4-BE49-F238E27FC236}">
                      <a16:creationId xmlns:a16="http://schemas.microsoft.com/office/drawing/2014/main" id="{F7A6C9AF-ED9E-4423-B874-C3B4174D9ED9}"/>
                    </a:ext>
                  </a:extLst>
                </p14:cNvPr>
                <p14:cNvContentPartPr/>
                <p14:nvPr/>
              </p14:nvContentPartPr>
              <p14:xfrm>
                <a:off x="6055902" y="4328173"/>
                <a:ext cx="172440" cy="39600"/>
              </p14:xfrm>
            </p:contentPart>
          </mc:Choice>
          <mc:Fallback>
            <p:pic>
              <p:nvPicPr>
                <p:cNvPr id="93" name="Ink 92">
                  <a:extLst>
                    <a:ext uri="{FF2B5EF4-FFF2-40B4-BE49-F238E27FC236}">
                      <a16:creationId xmlns:a16="http://schemas.microsoft.com/office/drawing/2014/main" id="{F7A6C9AF-ED9E-4423-B874-C3B4174D9ED9}"/>
                    </a:ext>
                  </a:extLst>
                </p:cNvPr>
                <p:cNvPicPr/>
                <p:nvPr/>
              </p:nvPicPr>
              <p:blipFill>
                <a:blip r:embed="rId147"/>
                <a:stretch>
                  <a:fillRect/>
                </a:stretch>
              </p:blipFill>
              <p:spPr>
                <a:xfrm>
                  <a:off x="6046902" y="4319173"/>
                  <a:ext cx="1900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4" name="Ink 93">
                  <a:extLst>
                    <a:ext uri="{FF2B5EF4-FFF2-40B4-BE49-F238E27FC236}">
                      <a16:creationId xmlns:a16="http://schemas.microsoft.com/office/drawing/2014/main" id="{A700493B-AE90-4345-9736-B49993816446}"/>
                    </a:ext>
                  </a:extLst>
                </p14:cNvPr>
                <p14:cNvContentPartPr/>
                <p14:nvPr/>
              </p14:nvContentPartPr>
              <p14:xfrm>
                <a:off x="6179382" y="4264453"/>
                <a:ext cx="42480" cy="197640"/>
              </p14:xfrm>
            </p:contentPart>
          </mc:Choice>
          <mc:Fallback>
            <p:pic>
              <p:nvPicPr>
                <p:cNvPr id="94" name="Ink 93">
                  <a:extLst>
                    <a:ext uri="{FF2B5EF4-FFF2-40B4-BE49-F238E27FC236}">
                      <a16:creationId xmlns:a16="http://schemas.microsoft.com/office/drawing/2014/main" id="{A700493B-AE90-4345-9736-B49993816446}"/>
                    </a:ext>
                  </a:extLst>
                </p:cNvPr>
                <p:cNvPicPr/>
                <p:nvPr/>
              </p:nvPicPr>
              <p:blipFill>
                <a:blip r:embed="rId149"/>
                <a:stretch>
                  <a:fillRect/>
                </a:stretch>
              </p:blipFill>
              <p:spPr>
                <a:xfrm>
                  <a:off x="6170382" y="4255813"/>
                  <a:ext cx="6012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5" name="Ink 94">
                  <a:extLst>
                    <a:ext uri="{FF2B5EF4-FFF2-40B4-BE49-F238E27FC236}">
                      <a16:creationId xmlns:a16="http://schemas.microsoft.com/office/drawing/2014/main" id="{0DB9B5F5-8838-4A98-AD95-EEDF3A74648F}"/>
                    </a:ext>
                  </a:extLst>
                </p14:cNvPr>
                <p14:cNvContentPartPr/>
                <p14:nvPr/>
              </p14:nvContentPartPr>
              <p14:xfrm>
                <a:off x="6372702" y="4190293"/>
                <a:ext cx="106560" cy="268200"/>
              </p14:xfrm>
            </p:contentPart>
          </mc:Choice>
          <mc:Fallback>
            <p:pic>
              <p:nvPicPr>
                <p:cNvPr id="95" name="Ink 94">
                  <a:extLst>
                    <a:ext uri="{FF2B5EF4-FFF2-40B4-BE49-F238E27FC236}">
                      <a16:creationId xmlns:a16="http://schemas.microsoft.com/office/drawing/2014/main" id="{0DB9B5F5-8838-4A98-AD95-EEDF3A74648F}"/>
                    </a:ext>
                  </a:extLst>
                </p:cNvPr>
                <p:cNvPicPr/>
                <p:nvPr/>
              </p:nvPicPr>
              <p:blipFill>
                <a:blip r:embed="rId151"/>
                <a:stretch>
                  <a:fillRect/>
                </a:stretch>
              </p:blipFill>
              <p:spPr>
                <a:xfrm>
                  <a:off x="6363702" y="4181293"/>
                  <a:ext cx="1242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2A53B295-9DB1-43B2-BA9A-02F450AA2EDE}"/>
                    </a:ext>
                  </a:extLst>
                </p14:cNvPr>
                <p14:cNvContentPartPr/>
                <p14:nvPr/>
              </p14:nvContentPartPr>
              <p14:xfrm>
                <a:off x="6505542" y="4410973"/>
                <a:ext cx="45360" cy="171720"/>
              </p14:xfrm>
            </p:contentPart>
          </mc:Choice>
          <mc:Fallback>
            <p:pic>
              <p:nvPicPr>
                <p:cNvPr id="96" name="Ink 95">
                  <a:extLst>
                    <a:ext uri="{FF2B5EF4-FFF2-40B4-BE49-F238E27FC236}">
                      <a16:creationId xmlns:a16="http://schemas.microsoft.com/office/drawing/2014/main" id="{2A53B295-9DB1-43B2-BA9A-02F450AA2EDE}"/>
                    </a:ext>
                  </a:extLst>
                </p:cNvPr>
                <p:cNvPicPr/>
                <p:nvPr/>
              </p:nvPicPr>
              <p:blipFill>
                <a:blip r:embed="rId153"/>
                <a:stretch>
                  <a:fillRect/>
                </a:stretch>
              </p:blipFill>
              <p:spPr>
                <a:xfrm>
                  <a:off x="6496542" y="4401973"/>
                  <a:ext cx="630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7" name="Ink 96">
                  <a:extLst>
                    <a:ext uri="{FF2B5EF4-FFF2-40B4-BE49-F238E27FC236}">
                      <a16:creationId xmlns:a16="http://schemas.microsoft.com/office/drawing/2014/main" id="{FB683161-570D-4F92-BC6C-DA767E84E8DD}"/>
                    </a:ext>
                  </a:extLst>
                </p14:cNvPr>
                <p14:cNvContentPartPr/>
                <p14:nvPr/>
              </p14:nvContentPartPr>
              <p14:xfrm>
                <a:off x="6616782" y="4241413"/>
                <a:ext cx="227880" cy="250920"/>
              </p14:xfrm>
            </p:contentPart>
          </mc:Choice>
          <mc:Fallback>
            <p:pic>
              <p:nvPicPr>
                <p:cNvPr id="97" name="Ink 96">
                  <a:extLst>
                    <a:ext uri="{FF2B5EF4-FFF2-40B4-BE49-F238E27FC236}">
                      <a16:creationId xmlns:a16="http://schemas.microsoft.com/office/drawing/2014/main" id="{FB683161-570D-4F92-BC6C-DA767E84E8DD}"/>
                    </a:ext>
                  </a:extLst>
                </p:cNvPr>
                <p:cNvPicPr/>
                <p:nvPr/>
              </p:nvPicPr>
              <p:blipFill>
                <a:blip r:embed="rId155"/>
                <a:stretch>
                  <a:fillRect/>
                </a:stretch>
              </p:blipFill>
              <p:spPr>
                <a:xfrm>
                  <a:off x="6608142" y="4232773"/>
                  <a:ext cx="2455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8" name="Ink 97">
                  <a:extLst>
                    <a:ext uri="{FF2B5EF4-FFF2-40B4-BE49-F238E27FC236}">
                      <a16:creationId xmlns:a16="http://schemas.microsoft.com/office/drawing/2014/main" id="{0995919F-078B-4785-B416-5500EC85FEE7}"/>
                    </a:ext>
                  </a:extLst>
                </p14:cNvPr>
                <p14:cNvContentPartPr/>
                <p14:nvPr/>
              </p14:nvContentPartPr>
              <p14:xfrm>
                <a:off x="6886782" y="4410973"/>
                <a:ext cx="41760" cy="199440"/>
              </p14:xfrm>
            </p:contentPart>
          </mc:Choice>
          <mc:Fallback>
            <p:pic>
              <p:nvPicPr>
                <p:cNvPr id="98" name="Ink 97">
                  <a:extLst>
                    <a:ext uri="{FF2B5EF4-FFF2-40B4-BE49-F238E27FC236}">
                      <a16:creationId xmlns:a16="http://schemas.microsoft.com/office/drawing/2014/main" id="{0995919F-078B-4785-B416-5500EC85FEE7}"/>
                    </a:ext>
                  </a:extLst>
                </p:cNvPr>
                <p:cNvPicPr/>
                <p:nvPr/>
              </p:nvPicPr>
              <p:blipFill>
                <a:blip r:embed="rId157"/>
                <a:stretch>
                  <a:fillRect/>
                </a:stretch>
              </p:blipFill>
              <p:spPr>
                <a:xfrm>
                  <a:off x="6877782" y="4401973"/>
                  <a:ext cx="594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9" name="Ink 98">
                  <a:extLst>
                    <a:ext uri="{FF2B5EF4-FFF2-40B4-BE49-F238E27FC236}">
                      <a16:creationId xmlns:a16="http://schemas.microsoft.com/office/drawing/2014/main" id="{DCEC7CD9-7876-4E17-B13B-6DC5C559D64D}"/>
                    </a:ext>
                  </a:extLst>
                </p14:cNvPr>
                <p14:cNvContentPartPr/>
                <p14:nvPr/>
              </p14:nvContentPartPr>
              <p14:xfrm>
                <a:off x="7018182" y="4344733"/>
                <a:ext cx="167400" cy="32400"/>
              </p14:xfrm>
            </p:contentPart>
          </mc:Choice>
          <mc:Fallback>
            <p:pic>
              <p:nvPicPr>
                <p:cNvPr id="99" name="Ink 98">
                  <a:extLst>
                    <a:ext uri="{FF2B5EF4-FFF2-40B4-BE49-F238E27FC236}">
                      <a16:creationId xmlns:a16="http://schemas.microsoft.com/office/drawing/2014/main" id="{DCEC7CD9-7876-4E17-B13B-6DC5C559D64D}"/>
                    </a:ext>
                  </a:extLst>
                </p:cNvPr>
                <p:cNvPicPr/>
                <p:nvPr/>
              </p:nvPicPr>
              <p:blipFill>
                <a:blip r:embed="rId159"/>
                <a:stretch>
                  <a:fillRect/>
                </a:stretch>
              </p:blipFill>
              <p:spPr>
                <a:xfrm>
                  <a:off x="7009182" y="4336093"/>
                  <a:ext cx="1850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0" name="Ink 99">
                  <a:extLst>
                    <a:ext uri="{FF2B5EF4-FFF2-40B4-BE49-F238E27FC236}">
                      <a16:creationId xmlns:a16="http://schemas.microsoft.com/office/drawing/2014/main" id="{658EE25F-CC61-40ED-876A-D737A949D7BA}"/>
                    </a:ext>
                  </a:extLst>
                </p14:cNvPr>
                <p14:cNvContentPartPr/>
                <p14:nvPr/>
              </p14:nvContentPartPr>
              <p14:xfrm>
                <a:off x="7109262" y="4284613"/>
                <a:ext cx="38520" cy="231480"/>
              </p14:xfrm>
            </p:contentPart>
          </mc:Choice>
          <mc:Fallback>
            <p:pic>
              <p:nvPicPr>
                <p:cNvPr id="100" name="Ink 99">
                  <a:extLst>
                    <a:ext uri="{FF2B5EF4-FFF2-40B4-BE49-F238E27FC236}">
                      <a16:creationId xmlns:a16="http://schemas.microsoft.com/office/drawing/2014/main" id="{658EE25F-CC61-40ED-876A-D737A949D7BA}"/>
                    </a:ext>
                  </a:extLst>
                </p:cNvPr>
                <p:cNvPicPr/>
                <p:nvPr/>
              </p:nvPicPr>
              <p:blipFill>
                <a:blip r:embed="rId161"/>
                <a:stretch>
                  <a:fillRect/>
                </a:stretch>
              </p:blipFill>
              <p:spPr>
                <a:xfrm>
                  <a:off x="7100262" y="4275613"/>
                  <a:ext cx="561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id="{AE9CBB34-853A-444D-9C10-2CA9C4C63FEB}"/>
                    </a:ext>
                  </a:extLst>
                </p14:cNvPr>
                <p14:cNvContentPartPr/>
                <p14:nvPr/>
              </p14:nvContentPartPr>
              <p14:xfrm>
                <a:off x="7345782" y="4218373"/>
                <a:ext cx="142560" cy="226800"/>
              </p14:xfrm>
            </p:contentPart>
          </mc:Choice>
          <mc:Fallback>
            <p:pic>
              <p:nvPicPr>
                <p:cNvPr id="102" name="Ink 101">
                  <a:extLst>
                    <a:ext uri="{FF2B5EF4-FFF2-40B4-BE49-F238E27FC236}">
                      <a16:creationId xmlns:a16="http://schemas.microsoft.com/office/drawing/2014/main" id="{AE9CBB34-853A-444D-9C10-2CA9C4C63FEB}"/>
                    </a:ext>
                  </a:extLst>
                </p:cNvPr>
                <p:cNvPicPr/>
                <p:nvPr/>
              </p:nvPicPr>
              <p:blipFill>
                <a:blip r:embed="rId163"/>
                <a:stretch>
                  <a:fillRect/>
                </a:stretch>
              </p:blipFill>
              <p:spPr>
                <a:xfrm>
                  <a:off x="7336782" y="4209373"/>
                  <a:ext cx="1602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id="{F777658D-26EE-4026-B546-B3FF73253B9C}"/>
                    </a:ext>
                  </a:extLst>
                </p14:cNvPr>
                <p14:cNvContentPartPr/>
                <p14:nvPr/>
              </p14:nvContentPartPr>
              <p14:xfrm>
                <a:off x="7472502" y="4414573"/>
                <a:ext cx="198360" cy="143280"/>
              </p14:xfrm>
            </p:contentPart>
          </mc:Choice>
          <mc:Fallback>
            <p:pic>
              <p:nvPicPr>
                <p:cNvPr id="103" name="Ink 102">
                  <a:extLst>
                    <a:ext uri="{FF2B5EF4-FFF2-40B4-BE49-F238E27FC236}">
                      <a16:creationId xmlns:a16="http://schemas.microsoft.com/office/drawing/2014/main" id="{F777658D-26EE-4026-B546-B3FF73253B9C}"/>
                    </a:ext>
                  </a:extLst>
                </p:cNvPr>
                <p:cNvPicPr/>
                <p:nvPr/>
              </p:nvPicPr>
              <p:blipFill>
                <a:blip r:embed="rId165"/>
                <a:stretch>
                  <a:fillRect/>
                </a:stretch>
              </p:blipFill>
              <p:spPr>
                <a:xfrm>
                  <a:off x="7463862" y="4405573"/>
                  <a:ext cx="2160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6DCEA703-3A98-46C8-9BA3-F4106AB483B4}"/>
                    </a:ext>
                  </a:extLst>
                </p14:cNvPr>
                <p14:cNvContentPartPr/>
                <p14:nvPr/>
              </p14:nvContentPartPr>
              <p14:xfrm>
                <a:off x="7748982" y="4260133"/>
                <a:ext cx="169560" cy="223560"/>
              </p14:xfrm>
            </p:contentPart>
          </mc:Choice>
          <mc:Fallback>
            <p:pic>
              <p:nvPicPr>
                <p:cNvPr id="104" name="Ink 103">
                  <a:extLst>
                    <a:ext uri="{FF2B5EF4-FFF2-40B4-BE49-F238E27FC236}">
                      <a16:creationId xmlns:a16="http://schemas.microsoft.com/office/drawing/2014/main" id="{6DCEA703-3A98-46C8-9BA3-F4106AB483B4}"/>
                    </a:ext>
                  </a:extLst>
                </p:cNvPr>
                <p:cNvPicPr/>
                <p:nvPr/>
              </p:nvPicPr>
              <p:blipFill>
                <a:blip r:embed="rId167"/>
                <a:stretch>
                  <a:fillRect/>
                </a:stretch>
              </p:blipFill>
              <p:spPr>
                <a:xfrm>
                  <a:off x="7739982" y="4251493"/>
                  <a:ext cx="18720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id="{DB1AF967-7FBB-4DBE-A6D2-9109264E6F16}"/>
                    </a:ext>
                  </a:extLst>
                </p14:cNvPr>
                <p14:cNvContentPartPr/>
                <p14:nvPr/>
              </p14:nvContentPartPr>
              <p14:xfrm>
                <a:off x="7902342" y="4440133"/>
                <a:ext cx="156960" cy="139320"/>
              </p14:xfrm>
            </p:contentPart>
          </mc:Choice>
          <mc:Fallback>
            <p:pic>
              <p:nvPicPr>
                <p:cNvPr id="105" name="Ink 104">
                  <a:extLst>
                    <a:ext uri="{FF2B5EF4-FFF2-40B4-BE49-F238E27FC236}">
                      <a16:creationId xmlns:a16="http://schemas.microsoft.com/office/drawing/2014/main" id="{DB1AF967-7FBB-4DBE-A6D2-9109264E6F16}"/>
                    </a:ext>
                  </a:extLst>
                </p:cNvPr>
                <p:cNvPicPr/>
                <p:nvPr/>
              </p:nvPicPr>
              <p:blipFill>
                <a:blip r:embed="rId169"/>
                <a:stretch>
                  <a:fillRect/>
                </a:stretch>
              </p:blipFill>
              <p:spPr>
                <a:xfrm>
                  <a:off x="7893342" y="4431133"/>
                  <a:ext cx="1746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7" name="Ink 106">
                  <a:extLst>
                    <a:ext uri="{FF2B5EF4-FFF2-40B4-BE49-F238E27FC236}">
                      <a16:creationId xmlns:a16="http://schemas.microsoft.com/office/drawing/2014/main" id="{19B70AA9-1E2C-4738-B1A1-C558D4C9F5D8}"/>
                    </a:ext>
                  </a:extLst>
                </p14:cNvPr>
                <p14:cNvContentPartPr/>
                <p14:nvPr/>
              </p14:nvContentPartPr>
              <p14:xfrm>
                <a:off x="7923942" y="4134853"/>
                <a:ext cx="245880" cy="161640"/>
              </p14:xfrm>
            </p:contentPart>
          </mc:Choice>
          <mc:Fallback>
            <p:pic>
              <p:nvPicPr>
                <p:cNvPr id="107" name="Ink 106">
                  <a:extLst>
                    <a:ext uri="{FF2B5EF4-FFF2-40B4-BE49-F238E27FC236}">
                      <a16:creationId xmlns:a16="http://schemas.microsoft.com/office/drawing/2014/main" id="{19B70AA9-1E2C-4738-B1A1-C558D4C9F5D8}"/>
                    </a:ext>
                  </a:extLst>
                </p:cNvPr>
                <p:cNvPicPr/>
                <p:nvPr/>
              </p:nvPicPr>
              <p:blipFill>
                <a:blip r:embed="rId171"/>
                <a:stretch>
                  <a:fillRect/>
                </a:stretch>
              </p:blipFill>
              <p:spPr>
                <a:xfrm>
                  <a:off x="7915302" y="4125853"/>
                  <a:ext cx="2635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8" name="Ink 107">
                  <a:extLst>
                    <a:ext uri="{FF2B5EF4-FFF2-40B4-BE49-F238E27FC236}">
                      <a16:creationId xmlns:a16="http://schemas.microsoft.com/office/drawing/2014/main" id="{4F28959B-0089-409D-82DD-C08085E56A18}"/>
                    </a:ext>
                  </a:extLst>
                </p14:cNvPr>
                <p14:cNvContentPartPr/>
                <p14:nvPr/>
              </p14:nvContentPartPr>
              <p14:xfrm>
                <a:off x="8163702" y="4402693"/>
                <a:ext cx="190080" cy="28080"/>
              </p14:xfrm>
            </p:contentPart>
          </mc:Choice>
          <mc:Fallback>
            <p:pic>
              <p:nvPicPr>
                <p:cNvPr id="108" name="Ink 107">
                  <a:extLst>
                    <a:ext uri="{FF2B5EF4-FFF2-40B4-BE49-F238E27FC236}">
                      <a16:creationId xmlns:a16="http://schemas.microsoft.com/office/drawing/2014/main" id="{4F28959B-0089-409D-82DD-C08085E56A18}"/>
                    </a:ext>
                  </a:extLst>
                </p:cNvPr>
                <p:cNvPicPr/>
                <p:nvPr/>
              </p:nvPicPr>
              <p:blipFill>
                <a:blip r:embed="rId173"/>
                <a:stretch>
                  <a:fillRect/>
                </a:stretch>
              </p:blipFill>
              <p:spPr>
                <a:xfrm>
                  <a:off x="8155062" y="4393693"/>
                  <a:ext cx="207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9" name="Ink 108">
                  <a:extLst>
                    <a:ext uri="{FF2B5EF4-FFF2-40B4-BE49-F238E27FC236}">
                      <a16:creationId xmlns:a16="http://schemas.microsoft.com/office/drawing/2014/main" id="{5676D860-94CB-40C4-8A45-DDE672F0B4EB}"/>
                    </a:ext>
                  </a:extLst>
                </p14:cNvPr>
                <p14:cNvContentPartPr/>
                <p14:nvPr/>
              </p14:nvContentPartPr>
              <p14:xfrm>
                <a:off x="8270262" y="4373173"/>
                <a:ext cx="16200" cy="171720"/>
              </p14:xfrm>
            </p:contentPart>
          </mc:Choice>
          <mc:Fallback>
            <p:pic>
              <p:nvPicPr>
                <p:cNvPr id="109" name="Ink 108">
                  <a:extLst>
                    <a:ext uri="{FF2B5EF4-FFF2-40B4-BE49-F238E27FC236}">
                      <a16:creationId xmlns:a16="http://schemas.microsoft.com/office/drawing/2014/main" id="{5676D860-94CB-40C4-8A45-DDE672F0B4EB}"/>
                    </a:ext>
                  </a:extLst>
                </p:cNvPr>
                <p:cNvPicPr/>
                <p:nvPr/>
              </p:nvPicPr>
              <p:blipFill>
                <a:blip r:embed="rId175"/>
                <a:stretch>
                  <a:fillRect/>
                </a:stretch>
              </p:blipFill>
              <p:spPr>
                <a:xfrm>
                  <a:off x="8261262" y="4364173"/>
                  <a:ext cx="338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0" name="Ink 109">
                  <a:extLst>
                    <a:ext uri="{FF2B5EF4-FFF2-40B4-BE49-F238E27FC236}">
                      <a16:creationId xmlns:a16="http://schemas.microsoft.com/office/drawing/2014/main" id="{399531DD-8884-4B10-8C4D-8BA07F2DCE43}"/>
                    </a:ext>
                  </a:extLst>
                </p14:cNvPr>
                <p14:cNvContentPartPr/>
                <p14:nvPr/>
              </p14:nvContentPartPr>
              <p14:xfrm>
                <a:off x="8457822" y="4257253"/>
                <a:ext cx="115560" cy="261720"/>
              </p14:xfrm>
            </p:contentPart>
          </mc:Choice>
          <mc:Fallback>
            <p:pic>
              <p:nvPicPr>
                <p:cNvPr id="110" name="Ink 109">
                  <a:extLst>
                    <a:ext uri="{FF2B5EF4-FFF2-40B4-BE49-F238E27FC236}">
                      <a16:creationId xmlns:a16="http://schemas.microsoft.com/office/drawing/2014/main" id="{399531DD-8884-4B10-8C4D-8BA07F2DCE43}"/>
                    </a:ext>
                  </a:extLst>
                </p:cNvPr>
                <p:cNvPicPr/>
                <p:nvPr/>
              </p:nvPicPr>
              <p:blipFill>
                <a:blip r:embed="rId177"/>
                <a:stretch>
                  <a:fillRect/>
                </a:stretch>
              </p:blipFill>
              <p:spPr>
                <a:xfrm>
                  <a:off x="8448822" y="4248253"/>
                  <a:ext cx="1332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E65573B2-E613-4B10-9FD4-2E043BC24F04}"/>
                    </a:ext>
                  </a:extLst>
                </p14:cNvPr>
                <p14:cNvContentPartPr/>
                <p14:nvPr/>
              </p14:nvContentPartPr>
              <p14:xfrm>
                <a:off x="8550342" y="4439053"/>
                <a:ext cx="125640" cy="183240"/>
              </p14:xfrm>
            </p:contentPart>
          </mc:Choice>
          <mc:Fallback>
            <p:pic>
              <p:nvPicPr>
                <p:cNvPr id="111" name="Ink 110">
                  <a:extLst>
                    <a:ext uri="{FF2B5EF4-FFF2-40B4-BE49-F238E27FC236}">
                      <a16:creationId xmlns:a16="http://schemas.microsoft.com/office/drawing/2014/main" id="{E65573B2-E613-4B10-9FD4-2E043BC24F04}"/>
                    </a:ext>
                  </a:extLst>
                </p:cNvPr>
                <p:cNvPicPr/>
                <p:nvPr/>
              </p:nvPicPr>
              <p:blipFill>
                <a:blip r:embed="rId179"/>
                <a:stretch>
                  <a:fillRect/>
                </a:stretch>
              </p:blipFill>
              <p:spPr>
                <a:xfrm>
                  <a:off x="8541702" y="4430413"/>
                  <a:ext cx="1432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Ink 111">
                  <a:extLst>
                    <a:ext uri="{FF2B5EF4-FFF2-40B4-BE49-F238E27FC236}">
                      <a16:creationId xmlns:a16="http://schemas.microsoft.com/office/drawing/2014/main" id="{908D6196-12D0-4B88-9AC3-7235C8831F88}"/>
                    </a:ext>
                  </a:extLst>
                </p14:cNvPr>
                <p14:cNvContentPartPr/>
                <p14:nvPr/>
              </p14:nvContentPartPr>
              <p14:xfrm>
                <a:off x="8769222" y="4348333"/>
                <a:ext cx="164160" cy="226800"/>
              </p14:xfrm>
            </p:contentPart>
          </mc:Choice>
          <mc:Fallback>
            <p:pic>
              <p:nvPicPr>
                <p:cNvPr id="112" name="Ink 111">
                  <a:extLst>
                    <a:ext uri="{FF2B5EF4-FFF2-40B4-BE49-F238E27FC236}">
                      <a16:creationId xmlns:a16="http://schemas.microsoft.com/office/drawing/2014/main" id="{908D6196-12D0-4B88-9AC3-7235C8831F88}"/>
                    </a:ext>
                  </a:extLst>
                </p:cNvPr>
                <p:cNvPicPr/>
                <p:nvPr/>
              </p:nvPicPr>
              <p:blipFill>
                <a:blip r:embed="rId181"/>
                <a:stretch>
                  <a:fillRect/>
                </a:stretch>
              </p:blipFill>
              <p:spPr>
                <a:xfrm>
                  <a:off x="8760222" y="4339333"/>
                  <a:ext cx="1818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Ink 112">
                  <a:extLst>
                    <a:ext uri="{FF2B5EF4-FFF2-40B4-BE49-F238E27FC236}">
                      <a16:creationId xmlns:a16="http://schemas.microsoft.com/office/drawing/2014/main" id="{4E3D06D3-C53B-42A1-8197-DA9081E41D97}"/>
                    </a:ext>
                  </a:extLst>
                </p14:cNvPr>
                <p14:cNvContentPartPr/>
                <p14:nvPr/>
              </p14:nvContentPartPr>
              <p14:xfrm>
                <a:off x="8909622" y="4464973"/>
                <a:ext cx="145080" cy="173880"/>
              </p14:xfrm>
            </p:contentPart>
          </mc:Choice>
          <mc:Fallback>
            <p:pic>
              <p:nvPicPr>
                <p:cNvPr id="113" name="Ink 112">
                  <a:extLst>
                    <a:ext uri="{FF2B5EF4-FFF2-40B4-BE49-F238E27FC236}">
                      <a16:creationId xmlns:a16="http://schemas.microsoft.com/office/drawing/2014/main" id="{4E3D06D3-C53B-42A1-8197-DA9081E41D97}"/>
                    </a:ext>
                  </a:extLst>
                </p:cNvPr>
                <p:cNvPicPr/>
                <p:nvPr/>
              </p:nvPicPr>
              <p:blipFill>
                <a:blip r:embed="rId183"/>
                <a:stretch>
                  <a:fillRect/>
                </a:stretch>
              </p:blipFill>
              <p:spPr>
                <a:xfrm>
                  <a:off x="8900622" y="4455973"/>
                  <a:ext cx="162720" cy="191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4">
            <p14:nvContentPartPr>
              <p14:cNvPr id="115" name="Ink 114">
                <a:extLst>
                  <a:ext uri="{FF2B5EF4-FFF2-40B4-BE49-F238E27FC236}">
                    <a16:creationId xmlns:a16="http://schemas.microsoft.com/office/drawing/2014/main" id="{69541B39-4485-4E51-B1DF-0A9D99C8EF70}"/>
                  </a:ext>
                </a:extLst>
              </p14:cNvPr>
              <p14:cNvContentPartPr/>
              <p14:nvPr/>
            </p14:nvContentPartPr>
            <p14:xfrm>
              <a:off x="8957862" y="4179853"/>
              <a:ext cx="126000" cy="175320"/>
            </p14:xfrm>
          </p:contentPart>
        </mc:Choice>
        <mc:Fallback>
          <p:pic>
            <p:nvPicPr>
              <p:cNvPr id="115" name="Ink 114">
                <a:extLst>
                  <a:ext uri="{FF2B5EF4-FFF2-40B4-BE49-F238E27FC236}">
                    <a16:creationId xmlns:a16="http://schemas.microsoft.com/office/drawing/2014/main" id="{69541B39-4485-4E51-B1DF-0A9D99C8EF70}"/>
                  </a:ext>
                </a:extLst>
              </p:cNvPr>
              <p:cNvPicPr/>
              <p:nvPr/>
            </p:nvPicPr>
            <p:blipFill>
              <a:blip r:embed="rId185"/>
              <a:stretch>
                <a:fillRect/>
              </a:stretch>
            </p:blipFill>
            <p:spPr>
              <a:xfrm>
                <a:off x="8949222" y="4171213"/>
                <a:ext cx="143640" cy="192960"/>
              </a:xfrm>
              <a:prstGeom prst="rect">
                <a:avLst/>
              </a:prstGeom>
            </p:spPr>
          </p:pic>
        </mc:Fallback>
      </mc:AlternateContent>
      <p:grpSp>
        <p:nvGrpSpPr>
          <p:cNvPr id="123" name="Group 122">
            <a:extLst>
              <a:ext uri="{FF2B5EF4-FFF2-40B4-BE49-F238E27FC236}">
                <a16:creationId xmlns:a16="http://schemas.microsoft.com/office/drawing/2014/main" id="{EAD1FFEE-A9F7-4A7A-ADE0-3EC7E7FDDC33}"/>
              </a:ext>
            </a:extLst>
          </p:cNvPr>
          <p:cNvGrpSpPr/>
          <p:nvPr/>
        </p:nvGrpSpPr>
        <p:grpSpPr>
          <a:xfrm>
            <a:off x="5970942" y="4703422"/>
            <a:ext cx="1105560" cy="444471"/>
            <a:chOff x="5970942" y="4703422"/>
            <a:chExt cx="1105560" cy="444471"/>
          </a:xfrm>
        </p:grpSpPr>
        <mc:AlternateContent xmlns:mc="http://schemas.openxmlformats.org/markup-compatibility/2006">
          <mc:Choice xmlns:p14="http://schemas.microsoft.com/office/powerpoint/2010/main" Requires="p14">
            <p:contentPart p14:bwMode="auto" r:id="rId186">
              <p14:nvContentPartPr>
                <p14:cNvPr id="116" name="Ink 115">
                  <a:extLst>
                    <a:ext uri="{FF2B5EF4-FFF2-40B4-BE49-F238E27FC236}">
                      <a16:creationId xmlns:a16="http://schemas.microsoft.com/office/drawing/2014/main" id="{841FF398-1991-4AE2-9277-A7F10C4B1B46}"/>
                    </a:ext>
                  </a:extLst>
                </p14:cNvPr>
                <p14:cNvContentPartPr/>
                <p14:nvPr/>
              </p14:nvContentPartPr>
              <p14:xfrm>
                <a:off x="5970942" y="4850173"/>
                <a:ext cx="297360" cy="25200"/>
              </p14:xfrm>
            </p:contentPart>
          </mc:Choice>
          <mc:Fallback>
            <p:pic>
              <p:nvPicPr>
                <p:cNvPr id="116" name="Ink 115">
                  <a:extLst>
                    <a:ext uri="{FF2B5EF4-FFF2-40B4-BE49-F238E27FC236}">
                      <a16:creationId xmlns:a16="http://schemas.microsoft.com/office/drawing/2014/main" id="{841FF398-1991-4AE2-9277-A7F10C4B1B46}"/>
                    </a:ext>
                  </a:extLst>
                </p:cNvPr>
                <p:cNvPicPr/>
                <p:nvPr/>
              </p:nvPicPr>
              <p:blipFill>
                <a:blip r:embed="rId187"/>
                <a:stretch>
                  <a:fillRect/>
                </a:stretch>
              </p:blipFill>
              <p:spPr>
                <a:xfrm>
                  <a:off x="5961942" y="4841533"/>
                  <a:ext cx="3150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7" name="Ink 116">
                  <a:extLst>
                    <a:ext uri="{FF2B5EF4-FFF2-40B4-BE49-F238E27FC236}">
                      <a16:creationId xmlns:a16="http://schemas.microsoft.com/office/drawing/2014/main" id="{16C8D8B3-C011-4C09-AD52-6969334595BF}"/>
                    </a:ext>
                  </a:extLst>
                </p14:cNvPr>
                <p14:cNvContentPartPr/>
                <p14:nvPr/>
              </p14:nvContentPartPr>
              <p14:xfrm>
                <a:off x="6090462" y="4818133"/>
                <a:ext cx="61200" cy="215640"/>
              </p14:xfrm>
            </p:contentPart>
          </mc:Choice>
          <mc:Fallback>
            <p:pic>
              <p:nvPicPr>
                <p:cNvPr id="117" name="Ink 116">
                  <a:extLst>
                    <a:ext uri="{FF2B5EF4-FFF2-40B4-BE49-F238E27FC236}">
                      <a16:creationId xmlns:a16="http://schemas.microsoft.com/office/drawing/2014/main" id="{16C8D8B3-C011-4C09-AD52-6969334595BF}"/>
                    </a:ext>
                  </a:extLst>
                </p:cNvPr>
                <p:cNvPicPr/>
                <p:nvPr/>
              </p:nvPicPr>
              <p:blipFill>
                <a:blip r:embed="rId189"/>
                <a:stretch>
                  <a:fillRect/>
                </a:stretch>
              </p:blipFill>
              <p:spPr>
                <a:xfrm>
                  <a:off x="6081822" y="4809133"/>
                  <a:ext cx="788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8" name="Ink 117">
                  <a:extLst>
                    <a:ext uri="{FF2B5EF4-FFF2-40B4-BE49-F238E27FC236}">
                      <a16:creationId xmlns:a16="http://schemas.microsoft.com/office/drawing/2014/main" id="{277F5AB4-3447-4EDF-B59B-43E20FBB4CF7}"/>
                    </a:ext>
                  </a:extLst>
                </p14:cNvPr>
                <p14:cNvContentPartPr/>
                <p14:nvPr/>
              </p14:nvContentPartPr>
              <p14:xfrm>
                <a:off x="6320862" y="4777813"/>
                <a:ext cx="182520" cy="207000"/>
              </p14:xfrm>
            </p:contentPart>
          </mc:Choice>
          <mc:Fallback>
            <p:pic>
              <p:nvPicPr>
                <p:cNvPr id="118" name="Ink 117">
                  <a:extLst>
                    <a:ext uri="{FF2B5EF4-FFF2-40B4-BE49-F238E27FC236}">
                      <a16:creationId xmlns:a16="http://schemas.microsoft.com/office/drawing/2014/main" id="{277F5AB4-3447-4EDF-B59B-43E20FBB4CF7}"/>
                    </a:ext>
                  </a:extLst>
                </p:cNvPr>
                <p:cNvPicPr/>
                <p:nvPr/>
              </p:nvPicPr>
              <p:blipFill>
                <a:blip r:embed="rId191"/>
                <a:stretch>
                  <a:fillRect/>
                </a:stretch>
              </p:blipFill>
              <p:spPr>
                <a:xfrm>
                  <a:off x="6312222" y="4768813"/>
                  <a:ext cx="2001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 name="Ink 118">
                  <a:extLst>
                    <a:ext uri="{FF2B5EF4-FFF2-40B4-BE49-F238E27FC236}">
                      <a16:creationId xmlns:a16="http://schemas.microsoft.com/office/drawing/2014/main" id="{025B4A95-9819-4C76-9DE0-A0FE1219FB68}"/>
                    </a:ext>
                  </a:extLst>
                </p14:cNvPr>
                <p14:cNvContentPartPr/>
                <p14:nvPr/>
              </p14:nvContentPartPr>
              <p14:xfrm>
                <a:off x="6522462" y="4927213"/>
                <a:ext cx="98280" cy="220680"/>
              </p14:xfrm>
            </p:contentPart>
          </mc:Choice>
          <mc:Fallback>
            <p:pic>
              <p:nvPicPr>
                <p:cNvPr id="119" name="Ink 118">
                  <a:extLst>
                    <a:ext uri="{FF2B5EF4-FFF2-40B4-BE49-F238E27FC236}">
                      <a16:creationId xmlns:a16="http://schemas.microsoft.com/office/drawing/2014/main" id="{025B4A95-9819-4C76-9DE0-A0FE1219FB68}"/>
                    </a:ext>
                  </a:extLst>
                </p:cNvPr>
                <p:cNvPicPr/>
                <p:nvPr/>
              </p:nvPicPr>
              <p:blipFill>
                <a:blip r:embed="rId193"/>
                <a:stretch>
                  <a:fillRect/>
                </a:stretch>
              </p:blipFill>
              <p:spPr>
                <a:xfrm>
                  <a:off x="6513822" y="4918573"/>
                  <a:ext cx="1159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0" name="Ink 119">
                  <a:extLst>
                    <a:ext uri="{FF2B5EF4-FFF2-40B4-BE49-F238E27FC236}">
                      <a16:creationId xmlns:a16="http://schemas.microsoft.com/office/drawing/2014/main" id="{63B48FB8-485E-4A61-8CC1-BC264F72D11C}"/>
                    </a:ext>
                  </a:extLst>
                </p14:cNvPr>
                <p14:cNvContentPartPr/>
                <p14:nvPr/>
              </p14:nvContentPartPr>
              <p14:xfrm>
                <a:off x="6746742" y="4824382"/>
                <a:ext cx="174600" cy="201240"/>
              </p14:xfrm>
            </p:contentPart>
          </mc:Choice>
          <mc:Fallback>
            <p:pic>
              <p:nvPicPr>
                <p:cNvPr id="120" name="Ink 119">
                  <a:extLst>
                    <a:ext uri="{FF2B5EF4-FFF2-40B4-BE49-F238E27FC236}">
                      <a16:creationId xmlns:a16="http://schemas.microsoft.com/office/drawing/2014/main" id="{63B48FB8-485E-4A61-8CC1-BC264F72D11C}"/>
                    </a:ext>
                  </a:extLst>
                </p:cNvPr>
                <p:cNvPicPr/>
                <p:nvPr/>
              </p:nvPicPr>
              <p:blipFill>
                <a:blip r:embed="rId195"/>
                <a:stretch>
                  <a:fillRect/>
                </a:stretch>
              </p:blipFill>
              <p:spPr>
                <a:xfrm>
                  <a:off x="6738102" y="4815382"/>
                  <a:ext cx="1922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1" name="Ink 120">
                  <a:extLst>
                    <a:ext uri="{FF2B5EF4-FFF2-40B4-BE49-F238E27FC236}">
                      <a16:creationId xmlns:a16="http://schemas.microsoft.com/office/drawing/2014/main" id="{82939E06-AA06-49FF-A971-1A9D5816833A}"/>
                    </a:ext>
                  </a:extLst>
                </p14:cNvPr>
                <p14:cNvContentPartPr/>
                <p14:nvPr/>
              </p14:nvContentPartPr>
              <p14:xfrm>
                <a:off x="6958782" y="4945342"/>
                <a:ext cx="77760" cy="188280"/>
              </p14:xfrm>
            </p:contentPart>
          </mc:Choice>
          <mc:Fallback>
            <p:pic>
              <p:nvPicPr>
                <p:cNvPr id="121" name="Ink 120">
                  <a:extLst>
                    <a:ext uri="{FF2B5EF4-FFF2-40B4-BE49-F238E27FC236}">
                      <a16:creationId xmlns:a16="http://schemas.microsoft.com/office/drawing/2014/main" id="{82939E06-AA06-49FF-A971-1A9D5816833A}"/>
                    </a:ext>
                  </a:extLst>
                </p:cNvPr>
                <p:cNvPicPr/>
                <p:nvPr/>
              </p:nvPicPr>
              <p:blipFill>
                <a:blip r:embed="rId197"/>
                <a:stretch>
                  <a:fillRect/>
                </a:stretch>
              </p:blipFill>
              <p:spPr>
                <a:xfrm>
                  <a:off x="6949782" y="4936702"/>
                  <a:ext cx="954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2" name="Ink 121">
                  <a:extLst>
                    <a:ext uri="{FF2B5EF4-FFF2-40B4-BE49-F238E27FC236}">
                      <a16:creationId xmlns:a16="http://schemas.microsoft.com/office/drawing/2014/main" id="{4F36D60E-D8C4-4B86-89DB-117E1F3421D6}"/>
                    </a:ext>
                  </a:extLst>
                </p14:cNvPr>
                <p14:cNvContentPartPr/>
                <p14:nvPr/>
              </p14:nvContentPartPr>
              <p14:xfrm>
                <a:off x="6995502" y="4703422"/>
                <a:ext cx="81000" cy="184680"/>
              </p14:xfrm>
            </p:contentPart>
          </mc:Choice>
          <mc:Fallback>
            <p:pic>
              <p:nvPicPr>
                <p:cNvPr id="122" name="Ink 121">
                  <a:extLst>
                    <a:ext uri="{FF2B5EF4-FFF2-40B4-BE49-F238E27FC236}">
                      <a16:creationId xmlns:a16="http://schemas.microsoft.com/office/drawing/2014/main" id="{4F36D60E-D8C4-4B86-89DB-117E1F3421D6}"/>
                    </a:ext>
                  </a:extLst>
                </p:cNvPr>
                <p:cNvPicPr/>
                <p:nvPr/>
              </p:nvPicPr>
              <p:blipFill>
                <a:blip r:embed="rId199"/>
                <a:stretch>
                  <a:fillRect/>
                </a:stretch>
              </p:blipFill>
              <p:spPr>
                <a:xfrm>
                  <a:off x="6986502" y="4694422"/>
                  <a:ext cx="98640" cy="202320"/>
                </a:xfrm>
                <a:prstGeom prst="rect">
                  <a:avLst/>
                </a:prstGeom>
              </p:spPr>
            </p:pic>
          </mc:Fallback>
        </mc:AlternateContent>
      </p:grpSp>
      <p:grpSp>
        <p:nvGrpSpPr>
          <p:cNvPr id="138" name="Group 137">
            <a:extLst>
              <a:ext uri="{FF2B5EF4-FFF2-40B4-BE49-F238E27FC236}">
                <a16:creationId xmlns:a16="http://schemas.microsoft.com/office/drawing/2014/main" id="{D3251942-DC9A-4CF1-91EA-C092F5112EF8}"/>
              </a:ext>
            </a:extLst>
          </p:cNvPr>
          <p:cNvGrpSpPr/>
          <p:nvPr/>
        </p:nvGrpSpPr>
        <p:grpSpPr>
          <a:xfrm>
            <a:off x="3147822" y="4033822"/>
            <a:ext cx="2008800" cy="572760"/>
            <a:chOff x="3147822" y="4033822"/>
            <a:chExt cx="2008800" cy="572760"/>
          </a:xfrm>
        </p:grpSpPr>
        <mc:AlternateContent xmlns:mc="http://schemas.openxmlformats.org/markup-compatibility/2006">
          <mc:Choice xmlns:p14="http://schemas.microsoft.com/office/powerpoint/2010/main" Requires="p14">
            <p:contentPart p14:bwMode="auto" r:id="rId200">
              <p14:nvContentPartPr>
                <p14:cNvPr id="124" name="Ink 123">
                  <a:extLst>
                    <a:ext uri="{FF2B5EF4-FFF2-40B4-BE49-F238E27FC236}">
                      <a16:creationId xmlns:a16="http://schemas.microsoft.com/office/drawing/2014/main" id="{E6FC2A50-D7E9-4202-A6C4-20687D643A6B}"/>
                    </a:ext>
                  </a:extLst>
                </p14:cNvPr>
                <p14:cNvContentPartPr/>
                <p14:nvPr/>
              </p14:nvContentPartPr>
              <p14:xfrm>
                <a:off x="3147822" y="4425142"/>
                <a:ext cx="132480" cy="163800"/>
              </p14:xfrm>
            </p:contentPart>
          </mc:Choice>
          <mc:Fallback>
            <p:pic>
              <p:nvPicPr>
                <p:cNvPr id="124" name="Ink 123">
                  <a:extLst>
                    <a:ext uri="{FF2B5EF4-FFF2-40B4-BE49-F238E27FC236}">
                      <a16:creationId xmlns:a16="http://schemas.microsoft.com/office/drawing/2014/main" id="{E6FC2A50-D7E9-4202-A6C4-20687D643A6B}"/>
                    </a:ext>
                  </a:extLst>
                </p:cNvPr>
                <p:cNvPicPr/>
                <p:nvPr/>
              </p:nvPicPr>
              <p:blipFill>
                <a:blip r:embed="rId201"/>
                <a:stretch>
                  <a:fillRect/>
                </a:stretch>
              </p:blipFill>
              <p:spPr>
                <a:xfrm>
                  <a:off x="3139182" y="4416142"/>
                  <a:ext cx="1501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5" name="Ink 124">
                  <a:extLst>
                    <a:ext uri="{FF2B5EF4-FFF2-40B4-BE49-F238E27FC236}">
                      <a16:creationId xmlns:a16="http://schemas.microsoft.com/office/drawing/2014/main" id="{272C588E-4FDF-4065-88E8-4D658ADAC0C1}"/>
                    </a:ext>
                  </a:extLst>
                </p14:cNvPr>
                <p14:cNvContentPartPr/>
                <p14:nvPr/>
              </p14:nvContentPartPr>
              <p14:xfrm>
                <a:off x="3403062" y="4359982"/>
                <a:ext cx="120240" cy="16560"/>
              </p14:xfrm>
            </p:contentPart>
          </mc:Choice>
          <mc:Fallback>
            <p:pic>
              <p:nvPicPr>
                <p:cNvPr id="125" name="Ink 124">
                  <a:extLst>
                    <a:ext uri="{FF2B5EF4-FFF2-40B4-BE49-F238E27FC236}">
                      <a16:creationId xmlns:a16="http://schemas.microsoft.com/office/drawing/2014/main" id="{272C588E-4FDF-4065-88E8-4D658ADAC0C1}"/>
                    </a:ext>
                  </a:extLst>
                </p:cNvPr>
                <p:cNvPicPr/>
                <p:nvPr/>
              </p:nvPicPr>
              <p:blipFill>
                <a:blip r:embed="rId203"/>
                <a:stretch>
                  <a:fillRect/>
                </a:stretch>
              </p:blipFill>
              <p:spPr>
                <a:xfrm>
                  <a:off x="3394062" y="4350982"/>
                  <a:ext cx="1378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6" name="Ink 125">
                  <a:extLst>
                    <a:ext uri="{FF2B5EF4-FFF2-40B4-BE49-F238E27FC236}">
                      <a16:creationId xmlns:a16="http://schemas.microsoft.com/office/drawing/2014/main" id="{DFA031A0-6CB6-4997-B072-5C39A01486EA}"/>
                    </a:ext>
                  </a:extLst>
                </p14:cNvPr>
                <p14:cNvContentPartPr/>
                <p14:nvPr/>
              </p14:nvContentPartPr>
              <p14:xfrm>
                <a:off x="3432942" y="4269982"/>
                <a:ext cx="38880" cy="245520"/>
              </p14:xfrm>
            </p:contentPart>
          </mc:Choice>
          <mc:Fallback>
            <p:pic>
              <p:nvPicPr>
                <p:cNvPr id="126" name="Ink 125">
                  <a:extLst>
                    <a:ext uri="{FF2B5EF4-FFF2-40B4-BE49-F238E27FC236}">
                      <a16:creationId xmlns:a16="http://schemas.microsoft.com/office/drawing/2014/main" id="{DFA031A0-6CB6-4997-B072-5C39A01486EA}"/>
                    </a:ext>
                  </a:extLst>
                </p:cNvPr>
                <p:cNvPicPr/>
                <p:nvPr/>
              </p:nvPicPr>
              <p:blipFill>
                <a:blip r:embed="rId205"/>
                <a:stretch>
                  <a:fillRect/>
                </a:stretch>
              </p:blipFill>
              <p:spPr>
                <a:xfrm>
                  <a:off x="3423942" y="4261342"/>
                  <a:ext cx="565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7" name="Ink 126">
                  <a:extLst>
                    <a:ext uri="{FF2B5EF4-FFF2-40B4-BE49-F238E27FC236}">
                      <a16:creationId xmlns:a16="http://schemas.microsoft.com/office/drawing/2014/main" id="{1415BA3D-8DB8-41B7-85FE-2B27BBED5236}"/>
                    </a:ext>
                  </a:extLst>
                </p14:cNvPr>
                <p14:cNvContentPartPr/>
                <p14:nvPr/>
              </p14:nvContentPartPr>
              <p14:xfrm>
                <a:off x="3678822" y="4177102"/>
                <a:ext cx="97920" cy="247680"/>
              </p14:xfrm>
            </p:contentPart>
          </mc:Choice>
          <mc:Fallback>
            <p:pic>
              <p:nvPicPr>
                <p:cNvPr id="127" name="Ink 126">
                  <a:extLst>
                    <a:ext uri="{FF2B5EF4-FFF2-40B4-BE49-F238E27FC236}">
                      <a16:creationId xmlns:a16="http://schemas.microsoft.com/office/drawing/2014/main" id="{1415BA3D-8DB8-41B7-85FE-2B27BBED5236}"/>
                    </a:ext>
                  </a:extLst>
                </p:cNvPr>
                <p:cNvPicPr/>
                <p:nvPr/>
              </p:nvPicPr>
              <p:blipFill>
                <a:blip r:embed="rId207"/>
                <a:stretch>
                  <a:fillRect/>
                </a:stretch>
              </p:blipFill>
              <p:spPr>
                <a:xfrm>
                  <a:off x="3669822" y="4168102"/>
                  <a:ext cx="1155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8" name="Ink 127">
                  <a:extLst>
                    <a:ext uri="{FF2B5EF4-FFF2-40B4-BE49-F238E27FC236}">
                      <a16:creationId xmlns:a16="http://schemas.microsoft.com/office/drawing/2014/main" id="{E828D1FC-A216-41DD-AE5A-6A57B7A373A3}"/>
                    </a:ext>
                  </a:extLst>
                </p14:cNvPr>
                <p14:cNvContentPartPr/>
                <p14:nvPr/>
              </p14:nvContentPartPr>
              <p14:xfrm>
                <a:off x="3839022" y="4391302"/>
                <a:ext cx="26640" cy="180000"/>
              </p14:xfrm>
            </p:contentPart>
          </mc:Choice>
          <mc:Fallback>
            <p:pic>
              <p:nvPicPr>
                <p:cNvPr id="128" name="Ink 127">
                  <a:extLst>
                    <a:ext uri="{FF2B5EF4-FFF2-40B4-BE49-F238E27FC236}">
                      <a16:creationId xmlns:a16="http://schemas.microsoft.com/office/drawing/2014/main" id="{E828D1FC-A216-41DD-AE5A-6A57B7A373A3}"/>
                    </a:ext>
                  </a:extLst>
                </p:cNvPr>
                <p:cNvPicPr/>
                <p:nvPr/>
              </p:nvPicPr>
              <p:blipFill>
                <a:blip r:embed="rId209"/>
                <a:stretch>
                  <a:fillRect/>
                </a:stretch>
              </p:blipFill>
              <p:spPr>
                <a:xfrm>
                  <a:off x="3830382" y="4382662"/>
                  <a:ext cx="442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9" name="Ink 128">
                  <a:extLst>
                    <a:ext uri="{FF2B5EF4-FFF2-40B4-BE49-F238E27FC236}">
                      <a16:creationId xmlns:a16="http://schemas.microsoft.com/office/drawing/2014/main" id="{F34091A5-1B98-4826-BB4A-3961D0E74CC9}"/>
                    </a:ext>
                  </a:extLst>
                </p14:cNvPr>
                <p14:cNvContentPartPr/>
                <p14:nvPr/>
              </p14:nvContentPartPr>
              <p14:xfrm>
                <a:off x="3926142" y="4216342"/>
                <a:ext cx="153720" cy="194040"/>
              </p14:xfrm>
            </p:contentPart>
          </mc:Choice>
          <mc:Fallback>
            <p:pic>
              <p:nvPicPr>
                <p:cNvPr id="129" name="Ink 128">
                  <a:extLst>
                    <a:ext uri="{FF2B5EF4-FFF2-40B4-BE49-F238E27FC236}">
                      <a16:creationId xmlns:a16="http://schemas.microsoft.com/office/drawing/2014/main" id="{F34091A5-1B98-4826-BB4A-3961D0E74CC9}"/>
                    </a:ext>
                  </a:extLst>
                </p:cNvPr>
                <p:cNvPicPr/>
                <p:nvPr/>
              </p:nvPicPr>
              <p:blipFill>
                <a:blip r:embed="rId211"/>
                <a:stretch>
                  <a:fillRect/>
                </a:stretch>
              </p:blipFill>
              <p:spPr>
                <a:xfrm>
                  <a:off x="3917502" y="4207702"/>
                  <a:ext cx="1713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0" name="Ink 129">
                  <a:extLst>
                    <a:ext uri="{FF2B5EF4-FFF2-40B4-BE49-F238E27FC236}">
                      <a16:creationId xmlns:a16="http://schemas.microsoft.com/office/drawing/2014/main" id="{63E4600D-89ED-4D34-945A-BAE3F0A618E3}"/>
                    </a:ext>
                  </a:extLst>
                </p14:cNvPr>
                <p14:cNvContentPartPr/>
                <p14:nvPr/>
              </p14:nvContentPartPr>
              <p14:xfrm>
                <a:off x="4181742" y="4315702"/>
                <a:ext cx="146160" cy="12600"/>
              </p14:xfrm>
            </p:contentPart>
          </mc:Choice>
          <mc:Fallback>
            <p:pic>
              <p:nvPicPr>
                <p:cNvPr id="130" name="Ink 129">
                  <a:extLst>
                    <a:ext uri="{FF2B5EF4-FFF2-40B4-BE49-F238E27FC236}">
                      <a16:creationId xmlns:a16="http://schemas.microsoft.com/office/drawing/2014/main" id="{63E4600D-89ED-4D34-945A-BAE3F0A618E3}"/>
                    </a:ext>
                  </a:extLst>
                </p:cNvPr>
                <p:cNvPicPr/>
                <p:nvPr/>
              </p:nvPicPr>
              <p:blipFill>
                <a:blip r:embed="rId213"/>
                <a:stretch>
                  <a:fillRect/>
                </a:stretch>
              </p:blipFill>
              <p:spPr>
                <a:xfrm>
                  <a:off x="4173102" y="4306702"/>
                  <a:ext cx="1638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1" name="Ink 130">
                  <a:extLst>
                    <a:ext uri="{FF2B5EF4-FFF2-40B4-BE49-F238E27FC236}">
                      <a16:creationId xmlns:a16="http://schemas.microsoft.com/office/drawing/2014/main" id="{0F72BADB-D79D-462F-A9F7-B8F23E9DCF28}"/>
                    </a:ext>
                  </a:extLst>
                </p14:cNvPr>
                <p14:cNvContentPartPr/>
                <p14:nvPr/>
              </p14:nvContentPartPr>
              <p14:xfrm>
                <a:off x="4236102" y="4267462"/>
                <a:ext cx="25920" cy="203400"/>
              </p14:xfrm>
            </p:contentPart>
          </mc:Choice>
          <mc:Fallback>
            <p:pic>
              <p:nvPicPr>
                <p:cNvPr id="131" name="Ink 130">
                  <a:extLst>
                    <a:ext uri="{FF2B5EF4-FFF2-40B4-BE49-F238E27FC236}">
                      <a16:creationId xmlns:a16="http://schemas.microsoft.com/office/drawing/2014/main" id="{0F72BADB-D79D-462F-A9F7-B8F23E9DCF28}"/>
                    </a:ext>
                  </a:extLst>
                </p:cNvPr>
                <p:cNvPicPr/>
                <p:nvPr/>
              </p:nvPicPr>
              <p:blipFill>
                <a:blip r:embed="rId215"/>
                <a:stretch>
                  <a:fillRect/>
                </a:stretch>
              </p:blipFill>
              <p:spPr>
                <a:xfrm>
                  <a:off x="4227102" y="4258462"/>
                  <a:ext cx="435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2" name="Ink 131">
                  <a:extLst>
                    <a:ext uri="{FF2B5EF4-FFF2-40B4-BE49-F238E27FC236}">
                      <a16:creationId xmlns:a16="http://schemas.microsoft.com/office/drawing/2014/main" id="{92F5A7AB-5D11-4D9C-85EB-3AD7E4076EE7}"/>
                    </a:ext>
                  </a:extLst>
                </p14:cNvPr>
                <p14:cNvContentPartPr/>
                <p14:nvPr/>
              </p14:nvContentPartPr>
              <p14:xfrm>
                <a:off x="4104702" y="4356022"/>
                <a:ext cx="9720" cy="183240"/>
              </p14:xfrm>
            </p:contentPart>
          </mc:Choice>
          <mc:Fallback>
            <p:pic>
              <p:nvPicPr>
                <p:cNvPr id="132" name="Ink 131">
                  <a:extLst>
                    <a:ext uri="{FF2B5EF4-FFF2-40B4-BE49-F238E27FC236}">
                      <a16:creationId xmlns:a16="http://schemas.microsoft.com/office/drawing/2014/main" id="{92F5A7AB-5D11-4D9C-85EB-3AD7E4076EE7}"/>
                    </a:ext>
                  </a:extLst>
                </p:cNvPr>
                <p:cNvPicPr/>
                <p:nvPr/>
              </p:nvPicPr>
              <p:blipFill>
                <a:blip r:embed="rId217"/>
                <a:stretch>
                  <a:fillRect/>
                </a:stretch>
              </p:blipFill>
              <p:spPr>
                <a:xfrm>
                  <a:off x="4095702" y="4347382"/>
                  <a:ext cx="273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3" name="Ink 132">
                  <a:extLst>
                    <a:ext uri="{FF2B5EF4-FFF2-40B4-BE49-F238E27FC236}">
                      <a16:creationId xmlns:a16="http://schemas.microsoft.com/office/drawing/2014/main" id="{0EC11909-5D9B-4961-8F14-3FE216672796}"/>
                    </a:ext>
                  </a:extLst>
                </p14:cNvPr>
                <p14:cNvContentPartPr/>
                <p14:nvPr/>
              </p14:nvContentPartPr>
              <p14:xfrm>
                <a:off x="4444902" y="4182862"/>
                <a:ext cx="119160" cy="208440"/>
              </p14:xfrm>
            </p:contentPart>
          </mc:Choice>
          <mc:Fallback>
            <p:pic>
              <p:nvPicPr>
                <p:cNvPr id="133" name="Ink 132">
                  <a:extLst>
                    <a:ext uri="{FF2B5EF4-FFF2-40B4-BE49-F238E27FC236}">
                      <a16:creationId xmlns:a16="http://schemas.microsoft.com/office/drawing/2014/main" id="{0EC11909-5D9B-4961-8F14-3FE216672796}"/>
                    </a:ext>
                  </a:extLst>
                </p:cNvPr>
                <p:cNvPicPr/>
                <p:nvPr/>
              </p:nvPicPr>
              <p:blipFill>
                <a:blip r:embed="rId219"/>
                <a:stretch>
                  <a:fillRect/>
                </a:stretch>
              </p:blipFill>
              <p:spPr>
                <a:xfrm>
                  <a:off x="4436262" y="4173862"/>
                  <a:ext cx="13680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4" name="Ink 133">
                  <a:extLst>
                    <a:ext uri="{FF2B5EF4-FFF2-40B4-BE49-F238E27FC236}">
                      <a16:creationId xmlns:a16="http://schemas.microsoft.com/office/drawing/2014/main" id="{28045DFA-B557-4E72-B6F6-B53BAA2E0233}"/>
                    </a:ext>
                  </a:extLst>
                </p14:cNvPr>
                <p14:cNvContentPartPr/>
                <p14:nvPr/>
              </p14:nvContentPartPr>
              <p14:xfrm>
                <a:off x="4532022" y="4396702"/>
                <a:ext cx="162720" cy="145080"/>
              </p14:xfrm>
            </p:contentPart>
          </mc:Choice>
          <mc:Fallback>
            <p:pic>
              <p:nvPicPr>
                <p:cNvPr id="134" name="Ink 133">
                  <a:extLst>
                    <a:ext uri="{FF2B5EF4-FFF2-40B4-BE49-F238E27FC236}">
                      <a16:creationId xmlns:a16="http://schemas.microsoft.com/office/drawing/2014/main" id="{28045DFA-B557-4E72-B6F6-B53BAA2E0233}"/>
                    </a:ext>
                  </a:extLst>
                </p:cNvPr>
                <p:cNvPicPr/>
                <p:nvPr/>
              </p:nvPicPr>
              <p:blipFill>
                <a:blip r:embed="rId221"/>
                <a:stretch>
                  <a:fillRect/>
                </a:stretch>
              </p:blipFill>
              <p:spPr>
                <a:xfrm>
                  <a:off x="4523022" y="4388062"/>
                  <a:ext cx="1803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5" name="Ink 134">
                  <a:extLst>
                    <a:ext uri="{FF2B5EF4-FFF2-40B4-BE49-F238E27FC236}">
                      <a16:creationId xmlns:a16="http://schemas.microsoft.com/office/drawing/2014/main" id="{5C82E956-391D-4F58-AC2B-EC0E9CF885E1}"/>
                    </a:ext>
                  </a:extLst>
                </p14:cNvPr>
                <p14:cNvContentPartPr/>
                <p14:nvPr/>
              </p14:nvContentPartPr>
              <p14:xfrm>
                <a:off x="4719942" y="4246582"/>
                <a:ext cx="140400" cy="205560"/>
              </p14:xfrm>
            </p:contentPart>
          </mc:Choice>
          <mc:Fallback>
            <p:pic>
              <p:nvPicPr>
                <p:cNvPr id="135" name="Ink 134">
                  <a:extLst>
                    <a:ext uri="{FF2B5EF4-FFF2-40B4-BE49-F238E27FC236}">
                      <a16:creationId xmlns:a16="http://schemas.microsoft.com/office/drawing/2014/main" id="{5C82E956-391D-4F58-AC2B-EC0E9CF885E1}"/>
                    </a:ext>
                  </a:extLst>
                </p:cNvPr>
                <p:cNvPicPr/>
                <p:nvPr/>
              </p:nvPicPr>
              <p:blipFill>
                <a:blip r:embed="rId223"/>
                <a:stretch>
                  <a:fillRect/>
                </a:stretch>
              </p:blipFill>
              <p:spPr>
                <a:xfrm>
                  <a:off x="4711302" y="4237582"/>
                  <a:ext cx="1580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6" name="Ink 135">
                  <a:extLst>
                    <a:ext uri="{FF2B5EF4-FFF2-40B4-BE49-F238E27FC236}">
                      <a16:creationId xmlns:a16="http://schemas.microsoft.com/office/drawing/2014/main" id="{DD2E4BAC-A830-4023-9580-1BB335F19578}"/>
                    </a:ext>
                  </a:extLst>
                </p14:cNvPr>
                <p14:cNvContentPartPr/>
                <p14:nvPr/>
              </p14:nvContentPartPr>
              <p14:xfrm>
                <a:off x="4826502" y="4420102"/>
                <a:ext cx="168120" cy="186480"/>
              </p14:xfrm>
            </p:contentPart>
          </mc:Choice>
          <mc:Fallback>
            <p:pic>
              <p:nvPicPr>
                <p:cNvPr id="136" name="Ink 135">
                  <a:extLst>
                    <a:ext uri="{FF2B5EF4-FFF2-40B4-BE49-F238E27FC236}">
                      <a16:creationId xmlns:a16="http://schemas.microsoft.com/office/drawing/2014/main" id="{DD2E4BAC-A830-4023-9580-1BB335F19578}"/>
                    </a:ext>
                  </a:extLst>
                </p:cNvPr>
                <p:cNvPicPr/>
                <p:nvPr/>
              </p:nvPicPr>
              <p:blipFill>
                <a:blip r:embed="rId225"/>
                <a:stretch>
                  <a:fillRect/>
                </a:stretch>
              </p:blipFill>
              <p:spPr>
                <a:xfrm>
                  <a:off x="4817862" y="4411102"/>
                  <a:ext cx="1857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7" name="Ink 136">
                  <a:extLst>
                    <a:ext uri="{FF2B5EF4-FFF2-40B4-BE49-F238E27FC236}">
                      <a16:creationId xmlns:a16="http://schemas.microsoft.com/office/drawing/2014/main" id="{675E13E5-6530-45D0-89C5-DD60A27FA95E}"/>
                    </a:ext>
                  </a:extLst>
                </p14:cNvPr>
                <p14:cNvContentPartPr/>
                <p14:nvPr/>
              </p14:nvContentPartPr>
              <p14:xfrm>
                <a:off x="4892742" y="4033822"/>
                <a:ext cx="263880" cy="205920"/>
              </p14:xfrm>
            </p:contentPart>
          </mc:Choice>
          <mc:Fallback>
            <p:pic>
              <p:nvPicPr>
                <p:cNvPr id="137" name="Ink 136">
                  <a:extLst>
                    <a:ext uri="{FF2B5EF4-FFF2-40B4-BE49-F238E27FC236}">
                      <a16:creationId xmlns:a16="http://schemas.microsoft.com/office/drawing/2014/main" id="{675E13E5-6530-45D0-89C5-DD60A27FA95E}"/>
                    </a:ext>
                  </a:extLst>
                </p:cNvPr>
                <p:cNvPicPr/>
                <p:nvPr/>
              </p:nvPicPr>
              <p:blipFill>
                <a:blip r:embed="rId227"/>
                <a:stretch>
                  <a:fillRect/>
                </a:stretch>
              </p:blipFill>
              <p:spPr>
                <a:xfrm>
                  <a:off x="4884102" y="4025182"/>
                  <a:ext cx="281520" cy="223560"/>
                </a:xfrm>
                <a:prstGeom prst="rect">
                  <a:avLst/>
                </a:prstGeom>
              </p:spPr>
            </p:pic>
          </mc:Fallback>
        </mc:AlternateContent>
      </p:grpSp>
    </p:spTree>
    <p:extLst>
      <p:ext uri="{BB962C8B-B14F-4D97-AF65-F5344CB8AC3E}">
        <p14:creationId xmlns:p14="http://schemas.microsoft.com/office/powerpoint/2010/main" val="364618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50A12CE2-78F8-4C0A-A6DA-41111A9C7C6F}"/>
              </a:ext>
            </a:extLst>
          </p:cNvPr>
          <p:cNvGrpSpPr/>
          <p:nvPr/>
        </p:nvGrpSpPr>
        <p:grpSpPr>
          <a:xfrm>
            <a:off x="200502" y="244333"/>
            <a:ext cx="800640" cy="369000"/>
            <a:chOff x="200502" y="244333"/>
            <a:chExt cx="800640" cy="369000"/>
          </a:xfrm>
        </p:grpSpPr>
        <mc:AlternateContent xmlns:mc="http://schemas.openxmlformats.org/markup-compatibility/2006">
          <mc:Choice xmlns:p14="http://schemas.microsoft.com/office/powerpoint/2010/main" Requires="p14">
            <p:contentPart p14:bwMode="auto" r:id="rId2">
              <p14:nvContentPartPr>
                <p14:cNvPr id="26" name="Ink 25">
                  <a:extLst>
                    <a:ext uri="{FF2B5EF4-FFF2-40B4-BE49-F238E27FC236}">
                      <a16:creationId xmlns:a16="http://schemas.microsoft.com/office/drawing/2014/main" id="{7FFAFB9C-68FE-400F-A187-8796838C50B0}"/>
                    </a:ext>
                  </a:extLst>
                </p14:cNvPr>
                <p14:cNvContentPartPr/>
                <p14:nvPr/>
              </p14:nvContentPartPr>
              <p14:xfrm>
                <a:off x="200502" y="244693"/>
                <a:ext cx="273240" cy="368640"/>
              </p14:xfrm>
            </p:contentPart>
          </mc:Choice>
          <mc:Fallback>
            <p:pic>
              <p:nvPicPr>
                <p:cNvPr id="26" name="Ink 25">
                  <a:extLst>
                    <a:ext uri="{FF2B5EF4-FFF2-40B4-BE49-F238E27FC236}">
                      <a16:creationId xmlns:a16="http://schemas.microsoft.com/office/drawing/2014/main" id="{7FFAFB9C-68FE-400F-A187-8796838C50B0}"/>
                    </a:ext>
                  </a:extLst>
                </p:cNvPr>
                <p:cNvPicPr/>
                <p:nvPr/>
              </p:nvPicPr>
              <p:blipFill>
                <a:blip r:embed="rId3"/>
                <a:stretch>
                  <a:fillRect/>
                </a:stretch>
              </p:blipFill>
              <p:spPr>
                <a:xfrm>
                  <a:off x="191502" y="236053"/>
                  <a:ext cx="29088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7" name="Ink 26">
                  <a:extLst>
                    <a:ext uri="{FF2B5EF4-FFF2-40B4-BE49-F238E27FC236}">
                      <a16:creationId xmlns:a16="http://schemas.microsoft.com/office/drawing/2014/main" id="{F21881E5-71B6-48E8-BB41-A1B8C91019A9}"/>
                    </a:ext>
                  </a:extLst>
                </p14:cNvPr>
                <p14:cNvContentPartPr/>
                <p14:nvPr/>
              </p14:nvContentPartPr>
              <p14:xfrm>
                <a:off x="484542" y="316693"/>
                <a:ext cx="516600" cy="276840"/>
              </p14:xfrm>
            </p:contentPart>
          </mc:Choice>
          <mc:Fallback>
            <p:pic>
              <p:nvPicPr>
                <p:cNvPr id="27" name="Ink 26">
                  <a:extLst>
                    <a:ext uri="{FF2B5EF4-FFF2-40B4-BE49-F238E27FC236}">
                      <a16:creationId xmlns:a16="http://schemas.microsoft.com/office/drawing/2014/main" id="{F21881E5-71B6-48E8-BB41-A1B8C91019A9}"/>
                    </a:ext>
                  </a:extLst>
                </p:cNvPr>
                <p:cNvPicPr/>
                <p:nvPr/>
              </p:nvPicPr>
              <p:blipFill>
                <a:blip r:embed="rId5"/>
                <a:stretch>
                  <a:fillRect/>
                </a:stretch>
              </p:blipFill>
              <p:spPr>
                <a:xfrm>
                  <a:off x="475902" y="308053"/>
                  <a:ext cx="53424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0" name="Ink 29">
                  <a:extLst>
                    <a:ext uri="{FF2B5EF4-FFF2-40B4-BE49-F238E27FC236}">
                      <a16:creationId xmlns:a16="http://schemas.microsoft.com/office/drawing/2014/main" id="{A91D7EA3-64BE-4500-BF68-E838BB3401A9}"/>
                    </a:ext>
                  </a:extLst>
                </p14:cNvPr>
                <p14:cNvContentPartPr/>
                <p14:nvPr/>
              </p14:nvContentPartPr>
              <p14:xfrm>
                <a:off x="246222" y="244333"/>
                <a:ext cx="740520" cy="266400"/>
              </p14:xfrm>
            </p:contentPart>
          </mc:Choice>
          <mc:Fallback>
            <p:pic>
              <p:nvPicPr>
                <p:cNvPr id="30" name="Ink 29">
                  <a:extLst>
                    <a:ext uri="{FF2B5EF4-FFF2-40B4-BE49-F238E27FC236}">
                      <a16:creationId xmlns:a16="http://schemas.microsoft.com/office/drawing/2014/main" id="{A91D7EA3-64BE-4500-BF68-E838BB3401A9}"/>
                    </a:ext>
                  </a:extLst>
                </p:cNvPr>
                <p:cNvPicPr/>
                <p:nvPr/>
              </p:nvPicPr>
              <p:blipFill>
                <a:blip r:embed="rId7"/>
                <a:stretch>
                  <a:fillRect/>
                </a:stretch>
              </p:blipFill>
              <p:spPr>
                <a:xfrm>
                  <a:off x="237222" y="235333"/>
                  <a:ext cx="7581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1" name="Ink 30">
                  <a:extLst>
                    <a:ext uri="{FF2B5EF4-FFF2-40B4-BE49-F238E27FC236}">
                      <a16:creationId xmlns:a16="http://schemas.microsoft.com/office/drawing/2014/main" id="{23482575-FCDE-4D28-BDE7-C5745D9391D9}"/>
                    </a:ext>
                  </a:extLst>
                </p14:cNvPr>
                <p14:cNvContentPartPr/>
                <p14:nvPr/>
              </p14:nvContentPartPr>
              <p14:xfrm>
                <a:off x="423342" y="386533"/>
                <a:ext cx="534960" cy="223920"/>
              </p14:xfrm>
            </p:contentPart>
          </mc:Choice>
          <mc:Fallback>
            <p:pic>
              <p:nvPicPr>
                <p:cNvPr id="31" name="Ink 30">
                  <a:extLst>
                    <a:ext uri="{FF2B5EF4-FFF2-40B4-BE49-F238E27FC236}">
                      <a16:creationId xmlns:a16="http://schemas.microsoft.com/office/drawing/2014/main" id="{23482575-FCDE-4D28-BDE7-C5745D9391D9}"/>
                    </a:ext>
                  </a:extLst>
                </p:cNvPr>
                <p:cNvPicPr/>
                <p:nvPr/>
              </p:nvPicPr>
              <p:blipFill>
                <a:blip r:embed="rId9"/>
                <a:stretch>
                  <a:fillRect/>
                </a:stretch>
              </p:blipFill>
              <p:spPr>
                <a:xfrm>
                  <a:off x="414342" y="377533"/>
                  <a:ext cx="552600" cy="241560"/>
                </a:xfrm>
                <a:prstGeom prst="rect">
                  <a:avLst/>
                </a:prstGeom>
              </p:spPr>
            </p:pic>
          </mc:Fallback>
        </mc:AlternateContent>
      </p:grpSp>
      <p:grpSp>
        <p:nvGrpSpPr>
          <p:cNvPr id="119" name="Group 118">
            <a:extLst>
              <a:ext uri="{FF2B5EF4-FFF2-40B4-BE49-F238E27FC236}">
                <a16:creationId xmlns:a16="http://schemas.microsoft.com/office/drawing/2014/main" id="{506C94BD-05AC-47C4-83E9-634E62A966BF}"/>
              </a:ext>
            </a:extLst>
          </p:cNvPr>
          <p:cNvGrpSpPr/>
          <p:nvPr/>
        </p:nvGrpSpPr>
        <p:grpSpPr>
          <a:xfrm>
            <a:off x="2054502" y="153253"/>
            <a:ext cx="3646440" cy="652680"/>
            <a:chOff x="2054502" y="153253"/>
            <a:chExt cx="3646440" cy="652680"/>
          </a:xfrm>
        </p:grpSpPr>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99C794A6-5C7D-4614-AEDE-EEF45C6E0080}"/>
                    </a:ext>
                  </a:extLst>
                </p14:cNvPr>
                <p14:cNvContentPartPr/>
                <p14:nvPr/>
              </p14:nvContentPartPr>
              <p14:xfrm>
                <a:off x="2054502" y="326053"/>
                <a:ext cx="194760" cy="241200"/>
              </p14:xfrm>
            </p:contentPart>
          </mc:Choice>
          <mc:Fallback>
            <p:pic>
              <p:nvPicPr>
                <p:cNvPr id="18" name="Ink 17">
                  <a:extLst>
                    <a:ext uri="{FF2B5EF4-FFF2-40B4-BE49-F238E27FC236}">
                      <a16:creationId xmlns:a16="http://schemas.microsoft.com/office/drawing/2014/main" id="{99C794A6-5C7D-4614-AEDE-EEF45C6E0080}"/>
                    </a:ext>
                  </a:extLst>
                </p:cNvPr>
                <p:cNvPicPr/>
                <p:nvPr/>
              </p:nvPicPr>
              <p:blipFill>
                <a:blip r:embed="rId11"/>
                <a:stretch>
                  <a:fillRect/>
                </a:stretch>
              </p:blipFill>
              <p:spPr>
                <a:xfrm>
                  <a:off x="2045502" y="317413"/>
                  <a:ext cx="2124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2DC980C7-313B-4D90-902C-5970F1E6ED91}"/>
                    </a:ext>
                  </a:extLst>
                </p14:cNvPr>
                <p14:cNvContentPartPr/>
                <p14:nvPr/>
              </p14:nvContentPartPr>
              <p14:xfrm>
                <a:off x="2299302" y="344413"/>
                <a:ext cx="510840" cy="241560"/>
              </p14:xfrm>
            </p:contentPart>
          </mc:Choice>
          <mc:Fallback>
            <p:pic>
              <p:nvPicPr>
                <p:cNvPr id="19" name="Ink 18">
                  <a:extLst>
                    <a:ext uri="{FF2B5EF4-FFF2-40B4-BE49-F238E27FC236}">
                      <a16:creationId xmlns:a16="http://schemas.microsoft.com/office/drawing/2014/main" id="{2DC980C7-313B-4D90-902C-5970F1E6ED91}"/>
                    </a:ext>
                  </a:extLst>
                </p:cNvPr>
                <p:cNvPicPr/>
                <p:nvPr/>
              </p:nvPicPr>
              <p:blipFill>
                <a:blip r:embed="rId13"/>
                <a:stretch>
                  <a:fillRect/>
                </a:stretch>
              </p:blipFill>
              <p:spPr>
                <a:xfrm>
                  <a:off x="2290302" y="335413"/>
                  <a:ext cx="5284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F18AD4D1-9541-4492-8785-A00DCE68BB8F}"/>
                    </a:ext>
                  </a:extLst>
                </p14:cNvPr>
                <p14:cNvContentPartPr/>
                <p14:nvPr/>
              </p14:nvContentPartPr>
              <p14:xfrm>
                <a:off x="2804022" y="232453"/>
                <a:ext cx="70920" cy="515520"/>
              </p14:xfrm>
            </p:contentPart>
          </mc:Choice>
          <mc:Fallback>
            <p:pic>
              <p:nvPicPr>
                <p:cNvPr id="20" name="Ink 19">
                  <a:extLst>
                    <a:ext uri="{FF2B5EF4-FFF2-40B4-BE49-F238E27FC236}">
                      <a16:creationId xmlns:a16="http://schemas.microsoft.com/office/drawing/2014/main" id="{F18AD4D1-9541-4492-8785-A00DCE68BB8F}"/>
                    </a:ext>
                  </a:extLst>
                </p:cNvPr>
                <p:cNvPicPr/>
                <p:nvPr/>
              </p:nvPicPr>
              <p:blipFill>
                <a:blip r:embed="rId15"/>
                <a:stretch>
                  <a:fillRect/>
                </a:stretch>
              </p:blipFill>
              <p:spPr>
                <a:xfrm>
                  <a:off x="2795022" y="223453"/>
                  <a:ext cx="8856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94602FA6-0800-419C-8AA6-82FD47E6B5A8}"/>
                    </a:ext>
                  </a:extLst>
                </p14:cNvPr>
                <p14:cNvContentPartPr/>
                <p14:nvPr/>
              </p14:nvContentPartPr>
              <p14:xfrm>
                <a:off x="2828862" y="414253"/>
                <a:ext cx="181800" cy="149400"/>
              </p14:xfrm>
            </p:contentPart>
          </mc:Choice>
          <mc:Fallback>
            <p:pic>
              <p:nvPicPr>
                <p:cNvPr id="21" name="Ink 20">
                  <a:extLst>
                    <a:ext uri="{FF2B5EF4-FFF2-40B4-BE49-F238E27FC236}">
                      <a16:creationId xmlns:a16="http://schemas.microsoft.com/office/drawing/2014/main" id="{94602FA6-0800-419C-8AA6-82FD47E6B5A8}"/>
                    </a:ext>
                  </a:extLst>
                </p:cNvPr>
                <p:cNvPicPr/>
                <p:nvPr/>
              </p:nvPicPr>
              <p:blipFill>
                <a:blip r:embed="rId17"/>
                <a:stretch>
                  <a:fillRect/>
                </a:stretch>
              </p:blipFill>
              <p:spPr>
                <a:xfrm>
                  <a:off x="2820222" y="405253"/>
                  <a:ext cx="1994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1D3FDC98-4162-4D18-A69A-79EB91126296}"/>
                    </a:ext>
                  </a:extLst>
                </p14:cNvPr>
                <p14:cNvContentPartPr/>
                <p14:nvPr/>
              </p14:nvContentPartPr>
              <p14:xfrm>
                <a:off x="2985462" y="240013"/>
                <a:ext cx="186120" cy="297720"/>
              </p14:xfrm>
            </p:contentPart>
          </mc:Choice>
          <mc:Fallback>
            <p:pic>
              <p:nvPicPr>
                <p:cNvPr id="22" name="Ink 21">
                  <a:extLst>
                    <a:ext uri="{FF2B5EF4-FFF2-40B4-BE49-F238E27FC236}">
                      <a16:creationId xmlns:a16="http://schemas.microsoft.com/office/drawing/2014/main" id="{1D3FDC98-4162-4D18-A69A-79EB91126296}"/>
                    </a:ext>
                  </a:extLst>
                </p:cNvPr>
                <p:cNvPicPr/>
                <p:nvPr/>
              </p:nvPicPr>
              <p:blipFill>
                <a:blip r:embed="rId19"/>
                <a:stretch>
                  <a:fillRect/>
                </a:stretch>
              </p:blipFill>
              <p:spPr>
                <a:xfrm>
                  <a:off x="2976462" y="231373"/>
                  <a:ext cx="2037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Ink 22">
                  <a:extLst>
                    <a:ext uri="{FF2B5EF4-FFF2-40B4-BE49-F238E27FC236}">
                      <a16:creationId xmlns:a16="http://schemas.microsoft.com/office/drawing/2014/main" id="{0B3710F8-9846-47AB-8ABD-FE392E8D04A9}"/>
                    </a:ext>
                  </a:extLst>
                </p14:cNvPr>
                <p14:cNvContentPartPr/>
                <p14:nvPr/>
              </p14:nvContentPartPr>
              <p14:xfrm>
                <a:off x="3115782" y="240733"/>
                <a:ext cx="296640" cy="294480"/>
              </p14:xfrm>
            </p:contentPart>
          </mc:Choice>
          <mc:Fallback>
            <p:pic>
              <p:nvPicPr>
                <p:cNvPr id="23" name="Ink 22">
                  <a:extLst>
                    <a:ext uri="{FF2B5EF4-FFF2-40B4-BE49-F238E27FC236}">
                      <a16:creationId xmlns:a16="http://schemas.microsoft.com/office/drawing/2014/main" id="{0B3710F8-9846-47AB-8ABD-FE392E8D04A9}"/>
                    </a:ext>
                  </a:extLst>
                </p:cNvPr>
                <p:cNvPicPr/>
                <p:nvPr/>
              </p:nvPicPr>
              <p:blipFill>
                <a:blip r:embed="rId21"/>
                <a:stretch>
                  <a:fillRect/>
                </a:stretch>
              </p:blipFill>
              <p:spPr>
                <a:xfrm>
                  <a:off x="3107142" y="231733"/>
                  <a:ext cx="3142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 name="Ink 23">
                  <a:extLst>
                    <a:ext uri="{FF2B5EF4-FFF2-40B4-BE49-F238E27FC236}">
                      <a16:creationId xmlns:a16="http://schemas.microsoft.com/office/drawing/2014/main" id="{C0AF224E-EBDD-49EC-97E2-6DD8EBB180AC}"/>
                    </a:ext>
                  </a:extLst>
                </p14:cNvPr>
                <p14:cNvContentPartPr/>
                <p14:nvPr/>
              </p14:nvContentPartPr>
              <p14:xfrm>
                <a:off x="3380742" y="223453"/>
                <a:ext cx="58320" cy="93600"/>
              </p14:xfrm>
            </p:contentPart>
          </mc:Choice>
          <mc:Fallback>
            <p:pic>
              <p:nvPicPr>
                <p:cNvPr id="24" name="Ink 23">
                  <a:extLst>
                    <a:ext uri="{FF2B5EF4-FFF2-40B4-BE49-F238E27FC236}">
                      <a16:creationId xmlns:a16="http://schemas.microsoft.com/office/drawing/2014/main" id="{C0AF224E-EBDD-49EC-97E2-6DD8EBB180AC}"/>
                    </a:ext>
                  </a:extLst>
                </p:cNvPr>
                <p:cNvPicPr/>
                <p:nvPr/>
              </p:nvPicPr>
              <p:blipFill>
                <a:blip r:embed="rId23"/>
                <a:stretch>
                  <a:fillRect/>
                </a:stretch>
              </p:blipFill>
              <p:spPr>
                <a:xfrm>
                  <a:off x="3372102" y="214453"/>
                  <a:ext cx="759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5" name="Ink 24">
                  <a:extLst>
                    <a:ext uri="{FF2B5EF4-FFF2-40B4-BE49-F238E27FC236}">
                      <a16:creationId xmlns:a16="http://schemas.microsoft.com/office/drawing/2014/main" id="{5002CBD4-C4AE-4877-BBB2-1D2B0D0858F7}"/>
                    </a:ext>
                  </a:extLst>
                </p14:cNvPr>
                <p14:cNvContentPartPr/>
                <p14:nvPr/>
              </p14:nvContentPartPr>
              <p14:xfrm>
                <a:off x="3390822" y="264493"/>
                <a:ext cx="326880" cy="405000"/>
              </p14:xfrm>
            </p:contentPart>
          </mc:Choice>
          <mc:Fallback>
            <p:pic>
              <p:nvPicPr>
                <p:cNvPr id="25" name="Ink 24">
                  <a:extLst>
                    <a:ext uri="{FF2B5EF4-FFF2-40B4-BE49-F238E27FC236}">
                      <a16:creationId xmlns:a16="http://schemas.microsoft.com/office/drawing/2014/main" id="{5002CBD4-C4AE-4877-BBB2-1D2B0D0858F7}"/>
                    </a:ext>
                  </a:extLst>
                </p:cNvPr>
                <p:cNvPicPr/>
                <p:nvPr/>
              </p:nvPicPr>
              <p:blipFill>
                <a:blip r:embed="rId25"/>
                <a:stretch>
                  <a:fillRect/>
                </a:stretch>
              </p:blipFill>
              <p:spPr>
                <a:xfrm>
                  <a:off x="3381822" y="255493"/>
                  <a:ext cx="34452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3" name="Ink 32">
                  <a:extLst>
                    <a:ext uri="{FF2B5EF4-FFF2-40B4-BE49-F238E27FC236}">
                      <a16:creationId xmlns:a16="http://schemas.microsoft.com/office/drawing/2014/main" id="{77223CA9-1140-43B4-8055-3DAEB19A76A0}"/>
                    </a:ext>
                  </a:extLst>
                </p14:cNvPr>
                <p14:cNvContentPartPr/>
                <p14:nvPr/>
              </p14:nvContentPartPr>
              <p14:xfrm>
                <a:off x="4090302" y="170893"/>
                <a:ext cx="443880" cy="406440"/>
              </p14:xfrm>
            </p:contentPart>
          </mc:Choice>
          <mc:Fallback>
            <p:pic>
              <p:nvPicPr>
                <p:cNvPr id="33" name="Ink 32">
                  <a:extLst>
                    <a:ext uri="{FF2B5EF4-FFF2-40B4-BE49-F238E27FC236}">
                      <a16:creationId xmlns:a16="http://schemas.microsoft.com/office/drawing/2014/main" id="{77223CA9-1140-43B4-8055-3DAEB19A76A0}"/>
                    </a:ext>
                  </a:extLst>
                </p:cNvPr>
                <p:cNvPicPr/>
                <p:nvPr/>
              </p:nvPicPr>
              <p:blipFill>
                <a:blip r:embed="rId27"/>
                <a:stretch>
                  <a:fillRect/>
                </a:stretch>
              </p:blipFill>
              <p:spPr>
                <a:xfrm>
                  <a:off x="4081662" y="161893"/>
                  <a:ext cx="46152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4" name="Ink 33">
                  <a:extLst>
                    <a:ext uri="{FF2B5EF4-FFF2-40B4-BE49-F238E27FC236}">
                      <a16:creationId xmlns:a16="http://schemas.microsoft.com/office/drawing/2014/main" id="{3F686868-0DCE-4E20-BE61-7764935DC9C2}"/>
                    </a:ext>
                  </a:extLst>
                </p14:cNvPr>
                <p14:cNvContentPartPr/>
                <p14:nvPr/>
              </p14:nvContentPartPr>
              <p14:xfrm>
                <a:off x="4603662" y="318493"/>
                <a:ext cx="216720" cy="218160"/>
              </p14:xfrm>
            </p:contentPart>
          </mc:Choice>
          <mc:Fallback>
            <p:pic>
              <p:nvPicPr>
                <p:cNvPr id="34" name="Ink 33">
                  <a:extLst>
                    <a:ext uri="{FF2B5EF4-FFF2-40B4-BE49-F238E27FC236}">
                      <a16:creationId xmlns:a16="http://schemas.microsoft.com/office/drawing/2014/main" id="{3F686868-0DCE-4E20-BE61-7764935DC9C2}"/>
                    </a:ext>
                  </a:extLst>
                </p:cNvPr>
                <p:cNvPicPr/>
                <p:nvPr/>
              </p:nvPicPr>
              <p:blipFill>
                <a:blip r:embed="rId29"/>
                <a:stretch>
                  <a:fillRect/>
                </a:stretch>
              </p:blipFill>
              <p:spPr>
                <a:xfrm>
                  <a:off x="4595022" y="309493"/>
                  <a:ext cx="2343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5" name="Ink 34">
                  <a:extLst>
                    <a:ext uri="{FF2B5EF4-FFF2-40B4-BE49-F238E27FC236}">
                      <a16:creationId xmlns:a16="http://schemas.microsoft.com/office/drawing/2014/main" id="{224CBB67-8FF1-4AC2-8C34-227C22B5D32D}"/>
                    </a:ext>
                  </a:extLst>
                </p14:cNvPr>
                <p14:cNvContentPartPr/>
                <p14:nvPr/>
              </p14:nvContentPartPr>
              <p14:xfrm>
                <a:off x="4846302" y="235333"/>
                <a:ext cx="167760" cy="350280"/>
              </p14:xfrm>
            </p:contentPart>
          </mc:Choice>
          <mc:Fallback>
            <p:pic>
              <p:nvPicPr>
                <p:cNvPr id="35" name="Ink 34">
                  <a:extLst>
                    <a:ext uri="{FF2B5EF4-FFF2-40B4-BE49-F238E27FC236}">
                      <a16:creationId xmlns:a16="http://schemas.microsoft.com/office/drawing/2014/main" id="{224CBB67-8FF1-4AC2-8C34-227C22B5D32D}"/>
                    </a:ext>
                  </a:extLst>
                </p:cNvPr>
                <p:cNvPicPr/>
                <p:nvPr/>
              </p:nvPicPr>
              <p:blipFill>
                <a:blip r:embed="rId31"/>
                <a:stretch>
                  <a:fillRect/>
                </a:stretch>
              </p:blipFill>
              <p:spPr>
                <a:xfrm>
                  <a:off x="4837302" y="226693"/>
                  <a:ext cx="1854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6" name="Ink 35">
                  <a:extLst>
                    <a:ext uri="{FF2B5EF4-FFF2-40B4-BE49-F238E27FC236}">
                      <a16:creationId xmlns:a16="http://schemas.microsoft.com/office/drawing/2014/main" id="{0F08BB09-2FA1-442E-8C47-7A341FEAA6F9}"/>
                    </a:ext>
                  </a:extLst>
                </p14:cNvPr>
                <p14:cNvContentPartPr/>
                <p14:nvPr/>
              </p14:nvContentPartPr>
              <p14:xfrm>
                <a:off x="5107302" y="186733"/>
                <a:ext cx="174960" cy="363240"/>
              </p14:xfrm>
            </p:contentPart>
          </mc:Choice>
          <mc:Fallback>
            <p:pic>
              <p:nvPicPr>
                <p:cNvPr id="36" name="Ink 35">
                  <a:extLst>
                    <a:ext uri="{FF2B5EF4-FFF2-40B4-BE49-F238E27FC236}">
                      <a16:creationId xmlns:a16="http://schemas.microsoft.com/office/drawing/2014/main" id="{0F08BB09-2FA1-442E-8C47-7A341FEAA6F9}"/>
                    </a:ext>
                  </a:extLst>
                </p:cNvPr>
                <p:cNvPicPr/>
                <p:nvPr/>
              </p:nvPicPr>
              <p:blipFill>
                <a:blip r:embed="rId33"/>
                <a:stretch>
                  <a:fillRect/>
                </a:stretch>
              </p:blipFill>
              <p:spPr>
                <a:xfrm>
                  <a:off x="5098302" y="178093"/>
                  <a:ext cx="19260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7" name="Ink 36">
                  <a:extLst>
                    <a:ext uri="{FF2B5EF4-FFF2-40B4-BE49-F238E27FC236}">
                      <a16:creationId xmlns:a16="http://schemas.microsoft.com/office/drawing/2014/main" id="{E5BB6F38-95AF-41BD-A081-CE053C86D035}"/>
                    </a:ext>
                  </a:extLst>
                </p14:cNvPr>
                <p14:cNvContentPartPr/>
                <p14:nvPr/>
              </p14:nvContentPartPr>
              <p14:xfrm>
                <a:off x="5220702" y="153253"/>
                <a:ext cx="123840" cy="150840"/>
              </p14:xfrm>
            </p:contentPart>
          </mc:Choice>
          <mc:Fallback>
            <p:pic>
              <p:nvPicPr>
                <p:cNvPr id="37" name="Ink 36">
                  <a:extLst>
                    <a:ext uri="{FF2B5EF4-FFF2-40B4-BE49-F238E27FC236}">
                      <a16:creationId xmlns:a16="http://schemas.microsoft.com/office/drawing/2014/main" id="{E5BB6F38-95AF-41BD-A081-CE053C86D035}"/>
                    </a:ext>
                  </a:extLst>
                </p:cNvPr>
                <p:cNvPicPr/>
                <p:nvPr/>
              </p:nvPicPr>
              <p:blipFill>
                <a:blip r:embed="rId35"/>
                <a:stretch>
                  <a:fillRect/>
                </a:stretch>
              </p:blipFill>
              <p:spPr>
                <a:xfrm>
                  <a:off x="5211702" y="144253"/>
                  <a:ext cx="1414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8" name="Ink 37">
                  <a:extLst>
                    <a:ext uri="{FF2B5EF4-FFF2-40B4-BE49-F238E27FC236}">
                      <a16:creationId xmlns:a16="http://schemas.microsoft.com/office/drawing/2014/main" id="{34ABFA71-E825-4002-A3E3-BB5662949AB5}"/>
                    </a:ext>
                  </a:extLst>
                </p14:cNvPr>
                <p14:cNvContentPartPr/>
                <p14:nvPr/>
              </p14:nvContentPartPr>
              <p14:xfrm>
                <a:off x="5324742" y="288253"/>
                <a:ext cx="277560" cy="333000"/>
              </p14:xfrm>
            </p:contentPart>
          </mc:Choice>
          <mc:Fallback>
            <p:pic>
              <p:nvPicPr>
                <p:cNvPr id="38" name="Ink 37">
                  <a:extLst>
                    <a:ext uri="{FF2B5EF4-FFF2-40B4-BE49-F238E27FC236}">
                      <a16:creationId xmlns:a16="http://schemas.microsoft.com/office/drawing/2014/main" id="{34ABFA71-E825-4002-A3E3-BB5662949AB5}"/>
                    </a:ext>
                  </a:extLst>
                </p:cNvPr>
                <p:cNvPicPr/>
                <p:nvPr/>
              </p:nvPicPr>
              <p:blipFill>
                <a:blip r:embed="rId37"/>
                <a:stretch>
                  <a:fillRect/>
                </a:stretch>
              </p:blipFill>
              <p:spPr>
                <a:xfrm>
                  <a:off x="5315742" y="279253"/>
                  <a:ext cx="29520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9" name="Ink 38">
                  <a:extLst>
                    <a:ext uri="{FF2B5EF4-FFF2-40B4-BE49-F238E27FC236}">
                      <a16:creationId xmlns:a16="http://schemas.microsoft.com/office/drawing/2014/main" id="{62489251-8A92-483C-8741-EAE5084DFE0F}"/>
                    </a:ext>
                  </a:extLst>
                </p14:cNvPr>
                <p14:cNvContentPartPr/>
                <p14:nvPr/>
              </p14:nvContentPartPr>
              <p14:xfrm>
                <a:off x="5439582" y="554653"/>
                <a:ext cx="105480" cy="42120"/>
              </p14:xfrm>
            </p:contentPart>
          </mc:Choice>
          <mc:Fallback>
            <p:pic>
              <p:nvPicPr>
                <p:cNvPr id="39" name="Ink 38">
                  <a:extLst>
                    <a:ext uri="{FF2B5EF4-FFF2-40B4-BE49-F238E27FC236}">
                      <a16:creationId xmlns:a16="http://schemas.microsoft.com/office/drawing/2014/main" id="{62489251-8A92-483C-8741-EAE5084DFE0F}"/>
                    </a:ext>
                  </a:extLst>
                </p:cNvPr>
                <p:cNvPicPr/>
                <p:nvPr/>
              </p:nvPicPr>
              <p:blipFill>
                <a:blip r:embed="rId39"/>
                <a:stretch>
                  <a:fillRect/>
                </a:stretch>
              </p:blipFill>
              <p:spPr>
                <a:xfrm>
                  <a:off x="5430942" y="546013"/>
                  <a:ext cx="12312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8" name="Ink 117">
                  <a:extLst>
                    <a:ext uri="{FF2B5EF4-FFF2-40B4-BE49-F238E27FC236}">
                      <a16:creationId xmlns:a16="http://schemas.microsoft.com/office/drawing/2014/main" id="{901FC4B1-8152-4922-B2EA-5C0322319FA8}"/>
                    </a:ext>
                  </a:extLst>
                </p14:cNvPr>
                <p14:cNvContentPartPr/>
                <p14:nvPr/>
              </p14:nvContentPartPr>
              <p14:xfrm>
                <a:off x="2222262" y="659413"/>
                <a:ext cx="3478680" cy="146520"/>
              </p14:xfrm>
            </p:contentPart>
          </mc:Choice>
          <mc:Fallback>
            <p:pic>
              <p:nvPicPr>
                <p:cNvPr id="118" name="Ink 117">
                  <a:extLst>
                    <a:ext uri="{FF2B5EF4-FFF2-40B4-BE49-F238E27FC236}">
                      <a16:creationId xmlns:a16="http://schemas.microsoft.com/office/drawing/2014/main" id="{901FC4B1-8152-4922-B2EA-5C0322319FA8}"/>
                    </a:ext>
                  </a:extLst>
                </p:cNvPr>
                <p:cNvPicPr/>
                <p:nvPr/>
              </p:nvPicPr>
              <p:blipFill>
                <a:blip r:embed="rId41"/>
                <a:stretch>
                  <a:fillRect/>
                </a:stretch>
              </p:blipFill>
              <p:spPr>
                <a:xfrm>
                  <a:off x="2213262" y="650773"/>
                  <a:ext cx="3496320" cy="164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54" name="Ink 53">
                <a:extLst>
                  <a:ext uri="{FF2B5EF4-FFF2-40B4-BE49-F238E27FC236}">
                    <a16:creationId xmlns:a16="http://schemas.microsoft.com/office/drawing/2014/main" id="{D62DEDA9-9E50-43E4-A0D8-ABD64F8F6796}"/>
                  </a:ext>
                </a:extLst>
              </p14:cNvPr>
              <p14:cNvContentPartPr/>
              <p14:nvPr/>
            </p14:nvContentPartPr>
            <p14:xfrm>
              <a:off x="5066982" y="1914013"/>
              <a:ext cx="16920" cy="585720"/>
            </p14:xfrm>
          </p:contentPart>
        </mc:Choice>
        <mc:Fallback>
          <p:pic>
            <p:nvPicPr>
              <p:cNvPr id="54" name="Ink 53">
                <a:extLst>
                  <a:ext uri="{FF2B5EF4-FFF2-40B4-BE49-F238E27FC236}">
                    <a16:creationId xmlns:a16="http://schemas.microsoft.com/office/drawing/2014/main" id="{D62DEDA9-9E50-43E4-A0D8-ABD64F8F6796}"/>
                  </a:ext>
                </a:extLst>
              </p:cNvPr>
              <p:cNvPicPr/>
              <p:nvPr/>
            </p:nvPicPr>
            <p:blipFill>
              <a:blip r:embed="rId43"/>
              <a:stretch>
                <a:fillRect/>
              </a:stretch>
            </p:blipFill>
            <p:spPr>
              <a:xfrm>
                <a:off x="5058342" y="1905013"/>
                <a:ext cx="34560" cy="603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5" name="Ink 54">
                <a:extLst>
                  <a:ext uri="{FF2B5EF4-FFF2-40B4-BE49-F238E27FC236}">
                    <a16:creationId xmlns:a16="http://schemas.microsoft.com/office/drawing/2014/main" id="{E22B74FE-6ED8-4415-9DEE-18788EE54490}"/>
                  </a:ext>
                </a:extLst>
              </p14:cNvPr>
              <p14:cNvContentPartPr/>
              <p14:nvPr/>
            </p14:nvContentPartPr>
            <p14:xfrm>
              <a:off x="5087142" y="2052973"/>
              <a:ext cx="542880" cy="238320"/>
            </p14:xfrm>
          </p:contentPart>
        </mc:Choice>
        <mc:Fallback>
          <p:pic>
            <p:nvPicPr>
              <p:cNvPr id="55" name="Ink 54">
                <a:extLst>
                  <a:ext uri="{FF2B5EF4-FFF2-40B4-BE49-F238E27FC236}">
                    <a16:creationId xmlns:a16="http://schemas.microsoft.com/office/drawing/2014/main" id="{E22B74FE-6ED8-4415-9DEE-18788EE54490}"/>
                  </a:ext>
                </a:extLst>
              </p:cNvPr>
              <p:cNvPicPr/>
              <p:nvPr/>
            </p:nvPicPr>
            <p:blipFill>
              <a:blip r:embed="rId45"/>
              <a:stretch>
                <a:fillRect/>
              </a:stretch>
            </p:blipFill>
            <p:spPr>
              <a:xfrm>
                <a:off x="5078142" y="2043973"/>
                <a:ext cx="5605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6" name="Ink 55">
                <a:extLst>
                  <a:ext uri="{FF2B5EF4-FFF2-40B4-BE49-F238E27FC236}">
                    <a16:creationId xmlns:a16="http://schemas.microsoft.com/office/drawing/2014/main" id="{1C964623-FEAD-4554-9CE8-CC47FDED45F6}"/>
                  </a:ext>
                </a:extLst>
              </p14:cNvPr>
              <p14:cNvContentPartPr/>
              <p14:nvPr/>
            </p14:nvContentPartPr>
            <p14:xfrm>
              <a:off x="5676822" y="1911133"/>
              <a:ext cx="32760" cy="410400"/>
            </p14:xfrm>
          </p:contentPart>
        </mc:Choice>
        <mc:Fallback>
          <p:pic>
            <p:nvPicPr>
              <p:cNvPr id="56" name="Ink 55">
                <a:extLst>
                  <a:ext uri="{FF2B5EF4-FFF2-40B4-BE49-F238E27FC236}">
                    <a16:creationId xmlns:a16="http://schemas.microsoft.com/office/drawing/2014/main" id="{1C964623-FEAD-4554-9CE8-CC47FDED45F6}"/>
                  </a:ext>
                </a:extLst>
              </p:cNvPr>
              <p:cNvPicPr/>
              <p:nvPr/>
            </p:nvPicPr>
            <p:blipFill>
              <a:blip r:embed="rId47"/>
              <a:stretch>
                <a:fillRect/>
              </a:stretch>
            </p:blipFill>
            <p:spPr>
              <a:xfrm>
                <a:off x="5667822" y="1902493"/>
                <a:ext cx="5040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7" name="Ink 56">
                <a:extLst>
                  <a:ext uri="{FF2B5EF4-FFF2-40B4-BE49-F238E27FC236}">
                    <a16:creationId xmlns:a16="http://schemas.microsoft.com/office/drawing/2014/main" id="{F0C05A6D-4A61-4D3D-AD31-C7A685C8B01C}"/>
                  </a:ext>
                </a:extLst>
              </p14:cNvPr>
              <p14:cNvContentPartPr/>
              <p14:nvPr/>
            </p14:nvContentPartPr>
            <p14:xfrm>
              <a:off x="5615262" y="2080693"/>
              <a:ext cx="373320" cy="225000"/>
            </p14:xfrm>
          </p:contentPart>
        </mc:Choice>
        <mc:Fallback>
          <p:pic>
            <p:nvPicPr>
              <p:cNvPr id="57" name="Ink 56">
                <a:extLst>
                  <a:ext uri="{FF2B5EF4-FFF2-40B4-BE49-F238E27FC236}">
                    <a16:creationId xmlns:a16="http://schemas.microsoft.com/office/drawing/2014/main" id="{F0C05A6D-4A61-4D3D-AD31-C7A685C8B01C}"/>
                  </a:ext>
                </a:extLst>
              </p:cNvPr>
              <p:cNvPicPr/>
              <p:nvPr/>
            </p:nvPicPr>
            <p:blipFill>
              <a:blip r:embed="rId49"/>
              <a:stretch>
                <a:fillRect/>
              </a:stretch>
            </p:blipFill>
            <p:spPr>
              <a:xfrm>
                <a:off x="5606622" y="2072053"/>
                <a:ext cx="3909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8" name="Ink 57">
                <a:extLst>
                  <a:ext uri="{FF2B5EF4-FFF2-40B4-BE49-F238E27FC236}">
                    <a16:creationId xmlns:a16="http://schemas.microsoft.com/office/drawing/2014/main" id="{5AD84DEA-9864-4277-91AD-617A4749028E}"/>
                  </a:ext>
                </a:extLst>
              </p14:cNvPr>
              <p14:cNvContentPartPr/>
              <p14:nvPr/>
            </p14:nvContentPartPr>
            <p14:xfrm>
              <a:off x="6054462" y="1989253"/>
              <a:ext cx="536400" cy="259560"/>
            </p14:xfrm>
          </p:contentPart>
        </mc:Choice>
        <mc:Fallback>
          <p:pic>
            <p:nvPicPr>
              <p:cNvPr id="58" name="Ink 57">
                <a:extLst>
                  <a:ext uri="{FF2B5EF4-FFF2-40B4-BE49-F238E27FC236}">
                    <a16:creationId xmlns:a16="http://schemas.microsoft.com/office/drawing/2014/main" id="{5AD84DEA-9864-4277-91AD-617A4749028E}"/>
                  </a:ext>
                </a:extLst>
              </p:cNvPr>
              <p:cNvPicPr/>
              <p:nvPr/>
            </p:nvPicPr>
            <p:blipFill>
              <a:blip r:embed="rId51"/>
              <a:stretch>
                <a:fillRect/>
              </a:stretch>
            </p:blipFill>
            <p:spPr>
              <a:xfrm>
                <a:off x="6045462" y="1980613"/>
                <a:ext cx="55404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9" name="Ink 58">
                <a:extLst>
                  <a:ext uri="{FF2B5EF4-FFF2-40B4-BE49-F238E27FC236}">
                    <a16:creationId xmlns:a16="http://schemas.microsoft.com/office/drawing/2014/main" id="{525896CA-1B33-484F-93AC-35B0B8BEF617}"/>
                  </a:ext>
                </a:extLst>
              </p14:cNvPr>
              <p14:cNvContentPartPr/>
              <p14:nvPr/>
            </p14:nvContentPartPr>
            <p14:xfrm>
              <a:off x="6671862" y="2106973"/>
              <a:ext cx="36720" cy="8640"/>
            </p14:xfrm>
          </p:contentPart>
        </mc:Choice>
        <mc:Fallback>
          <p:pic>
            <p:nvPicPr>
              <p:cNvPr id="59" name="Ink 58">
                <a:extLst>
                  <a:ext uri="{FF2B5EF4-FFF2-40B4-BE49-F238E27FC236}">
                    <a16:creationId xmlns:a16="http://schemas.microsoft.com/office/drawing/2014/main" id="{525896CA-1B33-484F-93AC-35B0B8BEF617}"/>
                  </a:ext>
                </a:extLst>
              </p:cNvPr>
              <p:cNvPicPr/>
              <p:nvPr/>
            </p:nvPicPr>
            <p:blipFill>
              <a:blip r:embed="rId53"/>
              <a:stretch>
                <a:fillRect/>
              </a:stretch>
            </p:blipFill>
            <p:spPr>
              <a:xfrm>
                <a:off x="6662862" y="2097973"/>
                <a:ext cx="543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2" name="Ink 61">
                <a:extLst>
                  <a:ext uri="{FF2B5EF4-FFF2-40B4-BE49-F238E27FC236}">
                    <a16:creationId xmlns:a16="http://schemas.microsoft.com/office/drawing/2014/main" id="{4FC15B15-302A-4A9F-A141-044BE3ED0197}"/>
                  </a:ext>
                </a:extLst>
              </p14:cNvPr>
              <p14:cNvContentPartPr/>
              <p14:nvPr/>
            </p14:nvContentPartPr>
            <p14:xfrm>
              <a:off x="1274022" y="2949373"/>
              <a:ext cx="6120" cy="360"/>
            </p14:xfrm>
          </p:contentPart>
        </mc:Choice>
        <mc:Fallback>
          <p:pic>
            <p:nvPicPr>
              <p:cNvPr id="62" name="Ink 61">
                <a:extLst>
                  <a:ext uri="{FF2B5EF4-FFF2-40B4-BE49-F238E27FC236}">
                    <a16:creationId xmlns:a16="http://schemas.microsoft.com/office/drawing/2014/main" id="{4FC15B15-302A-4A9F-A141-044BE3ED0197}"/>
                  </a:ext>
                </a:extLst>
              </p:cNvPr>
              <p:cNvPicPr/>
              <p:nvPr/>
            </p:nvPicPr>
            <p:blipFill>
              <a:blip r:embed="rId55"/>
              <a:stretch>
                <a:fillRect/>
              </a:stretch>
            </p:blipFill>
            <p:spPr>
              <a:xfrm>
                <a:off x="1265382" y="2940373"/>
                <a:ext cx="23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3" name="Ink 62">
                <a:extLst>
                  <a:ext uri="{FF2B5EF4-FFF2-40B4-BE49-F238E27FC236}">
                    <a16:creationId xmlns:a16="http://schemas.microsoft.com/office/drawing/2014/main" id="{7C50BB49-BEB6-4956-8DDB-D62C1C3384F5}"/>
                  </a:ext>
                </a:extLst>
              </p14:cNvPr>
              <p14:cNvContentPartPr/>
              <p14:nvPr/>
            </p14:nvContentPartPr>
            <p14:xfrm>
              <a:off x="1332702" y="2867653"/>
              <a:ext cx="222480" cy="331200"/>
            </p14:xfrm>
          </p:contentPart>
        </mc:Choice>
        <mc:Fallback>
          <p:pic>
            <p:nvPicPr>
              <p:cNvPr id="63" name="Ink 62">
                <a:extLst>
                  <a:ext uri="{FF2B5EF4-FFF2-40B4-BE49-F238E27FC236}">
                    <a16:creationId xmlns:a16="http://schemas.microsoft.com/office/drawing/2014/main" id="{7C50BB49-BEB6-4956-8DDB-D62C1C3384F5}"/>
                  </a:ext>
                </a:extLst>
              </p:cNvPr>
              <p:cNvPicPr/>
              <p:nvPr/>
            </p:nvPicPr>
            <p:blipFill>
              <a:blip r:embed="rId57"/>
              <a:stretch>
                <a:fillRect/>
              </a:stretch>
            </p:blipFill>
            <p:spPr>
              <a:xfrm>
                <a:off x="1323702" y="2858653"/>
                <a:ext cx="24012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4" name="Ink 63">
                <a:extLst>
                  <a:ext uri="{FF2B5EF4-FFF2-40B4-BE49-F238E27FC236}">
                    <a16:creationId xmlns:a16="http://schemas.microsoft.com/office/drawing/2014/main" id="{B44766B6-6061-4DF9-9FAF-4AAC22A2A6BA}"/>
                  </a:ext>
                </a:extLst>
              </p14:cNvPr>
              <p14:cNvContentPartPr/>
              <p14:nvPr/>
            </p14:nvContentPartPr>
            <p14:xfrm>
              <a:off x="1282662" y="2711053"/>
              <a:ext cx="447840" cy="761760"/>
            </p14:xfrm>
          </p:contentPart>
        </mc:Choice>
        <mc:Fallback>
          <p:pic>
            <p:nvPicPr>
              <p:cNvPr id="64" name="Ink 63">
                <a:extLst>
                  <a:ext uri="{FF2B5EF4-FFF2-40B4-BE49-F238E27FC236}">
                    <a16:creationId xmlns:a16="http://schemas.microsoft.com/office/drawing/2014/main" id="{B44766B6-6061-4DF9-9FAF-4AAC22A2A6BA}"/>
                  </a:ext>
                </a:extLst>
              </p:cNvPr>
              <p:cNvPicPr/>
              <p:nvPr/>
            </p:nvPicPr>
            <p:blipFill>
              <a:blip r:embed="rId59"/>
              <a:stretch>
                <a:fillRect/>
              </a:stretch>
            </p:blipFill>
            <p:spPr>
              <a:xfrm>
                <a:off x="1274022" y="2702413"/>
                <a:ext cx="465480" cy="779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6" name="Ink 65">
                <a:extLst>
                  <a:ext uri="{FF2B5EF4-FFF2-40B4-BE49-F238E27FC236}">
                    <a16:creationId xmlns:a16="http://schemas.microsoft.com/office/drawing/2014/main" id="{715F22BC-9439-4D86-9DB3-03C60998344B}"/>
                  </a:ext>
                </a:extLst>
              </p14:cNvPr>
              <p14:cNvContentPartPr/>
              <p14:nvPr/>
            </p14:nvContentPartPr>
            <p14:xfrm>
              <a:off x="2075382" y="2843173"/>
              <a:ext cx="203400" cy="408240"/>
            </p14:xfrm>
          </p:contentPart>
        </mc:Choice>
        <mc:Fallback>
          <p:pic>
            <p:nvPicPr>
              <p:cNvPr id="66" name="Ink 65">
                <a:extLst>
                  <a:ext uri="{FF2B5EF4-FFF2-40B4-BE49-F238E27FC236}">
                    <a16:creationId xmlns:a16="http://schemas.microsoft.com/office/drawing/2014/main" id="{715F22BC-9439-4D86-9DB3-03C60998344B}"/>
                  </a:ext>
                </a:extLst>
              </p:cNvPr>
              <p:cNvPicPr/>
              <p:nvPr/>
            </p:nvPicPr>
            <p:blipFill>
              <a:blip r:embed="rId61"/>
              <a:stretch>
                <a:fillRect/>
              </a:stretch>
            </p:blipFill>
            <p:spPr>
              <a:xfrm>
                <a:off x="2066742" y="2834533"/>
                <a:ext cx="22104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7" name="Ink 66">
                <a:extLst>
                  <a:ext uri="{FF2B5EF4-FFF2-40B4-BE49-F238E27FC236}">
                    <a16:creationId xmlns:a16="http://schemas.microsoft.com/office/drawing/2014/main" id="{91195ADD-CE94-4A3F-8D7D-493A08F57CA7}"/>
                  </a:ext>
                </a:extLst>
              </p14:cNvPr>
              <p14:cNvContentPartPr/>
              <p14:nvPr/>
            </p14:nvContentPartPr>
            <p14:xfrm>
              <a:off x="2270862" y="2951893"/>
              <a:ext cx="196560" cy="250920"/>
            </p14:xfrm>
          </p:contentPart>
        </mc:Choice>
        <mc:Fallback>
          <p:pic>
            <p:nvPicPr>
              <p:cNvPr id="67" name="Ink 66">
                <a:extLst>
                  <a:ext uri="{FF2B5EF4-FFF2-40B4-BE49-F238E27FC236}">
                    <a16:creationId xmlns:a16="http://schemas.microsoft.com/office/drawing/2014/main" id="{91195ADD-CE94-4A3F-8D7D-493A08F57CA7}"/>
                  </a:ext>
                </a:extLst>
              </p:cNvPr>
              <p:cNvPicPr/>
              <p:nvPr/>
            </p:nvPicPr>
            <p:blipFill>
              <a:blip r:embed="rId63"/>
              <a:stretch>
                <a:fillRect/>
              </a:stretch>
            </p:blipFill>
            <p:spPr>
              <a:xfrm>
                <a:off x="2261862" y="2943253"/>
                <a:ext cx="21420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8" name="Ink 67">
                <a:extLst>
                  <a:ext uri="{FF2B5EF4-FFF2-40B4-BE49-F238E27FC236}">
                    <a16:creationId xmlns:a16="http://schemas.microsoft.com/office/drawing/2014/main" id="{5B9026D5-1D48-42D4-AAF3-B9D949E294B7}"/>
                  </a:ext>
                </a:extLst>
              </p14:cNvPr>
              <p14:cNvContentPartPr/>
              <p14:nvPr/>
            </p14:nvContentPartPr>
            <p14:xfrm>
              <a:off x="2463462" y="2808253"/>
              <a:ext cx="506520" cy="438120"/>
            </p14:xfrm>
          </p:contentPart>
        </mc:Choice>
        <mc:Fallback>
          <p:pic>
            <p:nvPicPr>
              <p:cNvPr id="68" name="Ink 67">
                <a:extLst>
                  <a:ext uri="{FF2B5EF4-FFF2-40B4-BE49-F238E27FC236}">
                    <a16:creationId xmlns:a16="http://schemas.microsoft.com/office/drawing/2014/main" id="{5B9026D5-1D48-42D4-AAF3-B9D949E294B7}"/>
                  </a:ext>
                </a:extLst>
              </p:cNvPr>
              <p:cNvPicPr/>
              <p:nvPr/>
            </p:nvPicPr>
            <p:blipFill>
              <a:blip r:embed="rId65"/>
              <a:stretch>
                <a:fillRect/>
              </a:stretch>
            </p:blipFill>
            <p:spPr>
              <a:xfrm>
                <a:off x="2454462" y="2799613"/>
                <a:ext cx="52416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9" name="Ink 68">
                <a:extLst>
                  <a:ext uri="{FF2B5EF4-FFF2-40B4-BE49-F238E27FC236}">
                    <a16:creationId xmlns:a16="http://schemas.microsoft.com/office/drawing/2014/main" id="{18DDAF12-1970-4A49-91A4-656F77118DBF}"/>
                  </a:ext>
                </a:extLst>
              </p14:cNvPr>
              <p14:cNvContentPartPr/>
              <p14:nvPr/>
            </p14:nvContentPartPr>
            <p14:xfrm>
              <a:off x="3001662" y="2929933"/>
              <a:ext cx="390960" cy="250200"/>
            </p14:xfrm>
          </p:contentPart>
        </mc:Choice>
        <mc:Fallback>
          <p:pic>
            <p:nvPicPr>
              <p:cNvPr id="69" name="Ink 68">
                <a:extLst>
                  <a:ext uri="{FF2B5EF4-FFF2-40B4-BE49-F238E27FC236}">
                    <a16:creationId xmlns:a16="http://schemas.microsoft.com/office/drawing/2014/main" id="{18DDAF12-1970-4A49-91A4-656F77118DBF}"/>
                  </a:ext>
                </a:extLst>
              </p:cNvPr>
              <p:cNvPicPr/>
              <p:nvPr/>
            </p:nvPicPr>
            <p:blipFill>
              <a:blip r:embed="rId67"/>
              <a:stretch>
                <a:fillRect/>
              </a:stretch>
            </p:blipFill>
            <p:spPr>
              <a:xfrm>
                <a:off x="2993022" y="2921293"/>
                <a:ext cx="40860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0" name="Ink 69">
                <a:extLst>
                  <a:ext uri="{FF2B5EF4-FFF2-40B4-BE49-F238E27FC236}">
                    <a16:creationId xmlns:a16="http://schemas.microsoft.com/office/drawing/2014/main" id="{02D2FC74-9F8C-4338-B647-F646D0D01956}"/>
                  </a:ext>
                </a:extLst>
              </p14:cNvPr>
              <p14:cNvContentPartPr/>
              <p14:nvPr/>
            </p14:nvContentPartPr>
            <p14:xfrm>
              <a:off x="3673062" y="2868733"/>
              <a:ext cx="12960" cy="268560"/>
            </p14:xfrm>
          </p:contentPart>
        </mc:Choice>
        <mc:Fallback>
          <p:pic>
            <p:nvPicPr>
              <p:cNvPr id="70" name="Ink 69">
                <a:extLst>
                  <a:ext uri="{FF2B5EF4-FFF2-40B4-BE49-F238E27FC236}">
                    <a16:creationId xmlns:a16="http://schemas.microsoft.com/office/drawing/2014/main" id="{02D2FC74-9F8C-4338-B647-F646D0D01956}"/>
                  </a:ext>
                </a:extLst>
              </p:cNvPr>
              <p:cNvPicPr/>
              <p:nvPr/>
            </p:nvPicPr>
            <p:blipFill>
              <a:blip r:embed="rId69"/>
              <a:stretch>
                <a:fillRect/>
              </a:stretch>
            </p:blipFill>
            <p:spPr>
              <a:xfrm>
                <a:off x="3664062" y="2860093"/>
                <a:ext cx="306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1" name="Ink 70">
                <a:extLst>
                  <a:ext uri="{FF2B5EF4-FFF2-40B4-BE49-F238E27FC236}">
                    <a16:creationId xmlns:a16="http://schemas.microsoft.com/office/drawing/2014/main" id="{82293548-6BC9-48A9-9EB9-9A9969B23BFA}"/>
                  </a:ext>
                </a:extLst>
              </p14:cNvPr>
              <p14:cNvContentPartPr/>
              <p14:nvPr/>
            </p14:nvContentPartPr>
            <p14:xfrm>
              <a:off x="3611502" y="2819413"/>
              <a:ext cx="556560" cy="325440"/>
            </p14:xfrm>
          </p:contentPart>
        </mc:Choice>
        <mc:Fallback>
          <p:pic>
            <p:nvPicPr>
              <p:cNvPr id="71" name="Ink 70">
                <a:extLst>
                  <a:ext uri="{FF2B5EF4-FFF2-40B4-BE49-F238E27FC236}">
                    <a16:creationId xmlns:a16="http://schemas.microsoft.com/office/drawing/2014/main" id="{82293548-6BC9-48A9-9EB9-9A9969B23BFA}"/>
                  </a:ext>
                </a:extLst>
              </p:cNvPr>
              <p:cNvPicPr/>
              <p:nvPr/>
            </p:nvPicPr>
            <p:blipFill>
              <a:blip r:embed="rId71"/>
              <a:stretch>
                <a:fillRect/>
              </a:stretch>
            </p:blipFill>
            <p:spPr>
              <a:xfrm>
                <a:off x="3602502" y="2810773"/>
                <a:ext cx="5742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3" name="Ink 72">
                <a:extLst>
                  <a:ext uri="{FF2B5EF4-FFF2-40B4-BE49-F238E27FC236}">
                    <a16:creationId xmlns:a16="http://schemas.microsoft.com/office/drawing/2014/main" id="{FEBA6008-A346-423A-9439-A6AA5D0FB5EF}"/>
                  </a:ext>
                </a:extLst>
              </p14:cNvPr>
              <p14:cNvContentPartPr/>
              <p14:nvPr/>
            </p14:nvContentPartPr>
            <p14:xfrm>
              <a:off x="4625982" y="2791693"/>
              <a:ext cx="580680" cy="672120"/>
            </p14:xfrm>
          </p:contentPart>
        </mc:Choice>
        <mc:Fallback>
          <p:pic>
            <p:nvPicPr>
              <p:cNvPr id="73" name="Ink 72">
                <a:extLst>
                  <a:ext uri="{FF2B5EF4-FFF2-40B4-BE49-F238E27FC236}">
                    <a16:creationId xmlns:a16="http://schemas.microsoft.com/office/drawing/2014/main" id="{FEBA6008-A346-423A-9439-A6AA5D0FB5EF}"/>
                  </a:ext>
                </a:extLst>
              </p:cNvPr>
              <p:cNvPicPr/>
              <p:nvPr/>
            </p:nvPicPr>
            <p:blipFill>
              <a:blip r:embed="rId73"/>
              <a:stretch>
                <a:fillRect/>
              </a:stretch>
            </p:blipFill>
            <p:spPr>
              <a:xfrm>
                <a:off x="4616982" y="2783053"/>
                <a:ext cx="598320" cy="689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4" name="Ink 73">
                <a:extLst>
                  <a:ext uri="{FF2B5EF4-FFF2-40B4-BE49-F238E27FC236}">
                    <a16:creationId xmlns:a16="http://schemas.microsoft.com/office/drawing/2014/main" id="{251B823C-6881-4536-B933-26831D3A78E0}"/>
                  </a:ext>
                </a:extLst>
              </p14:cNvPr>
              <p14:cNvContentPartPr/>
              <p14:nvPr/>
            </p14:nvContentPartPr>
            <p14:xfrm>
              <a:off x="4766382" y="2897533"/>
              <a:ext cx="120240" cy="191160"/>
            </p14:xfrm>
          </p:contentPart>
        </mc:Choice>
        <mc:Fallback>
          <p:pic>
            <p:nvPicPr>
              <p:cNvPr id="74" name="Ink 73">
                <a:extLst>
                  <a:ext uri="{FF2B5EF4-FFF2-40B4-BE49-F238E27FC236}">
                    <a16:creationId xmlns:a16="http://schemas.microsoft.com/office/drawing/2014/main" id="{251B823C-6881-4536-B933-26831D3A78E0}"/>
                  </a:ext>
                </a:extLst>
              </p:cNvPr>
              <p:cNvPicPr/>
              <p:nvPr/>
            </p:nvPicPr>
            <p:blipFill>
              <a:blip r:embed="rId75"/>
              <a:stretch>
                <a:fillRect/>
              </a:stretch>
            </p:blipFill>
            <p:spPr>
              <a:xfrm>
                <a:off x="4757742" y="2888533"/>
                <a:ext cx="1378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5" name="Ink 74">
                <a:extLst>
                  <a:ext uri="{FF2B5EF4-FFF2-40B4-BE49-F238E27FC236}">
                    <a16:creationId xmlns:a16="http://schemas.microsoft.com/office/drawing/2014/main" id="{B52956B7-8163-4009-B811-52AA7359DCDF}"/>
                  </a:ext>
                </a:extLst>
              </p14:cNvPr>
              <p14:cNvContentPartPr/>
              <p14:nvPr/>
            </p14:nvContentPartPr>
            <p14:xfrm>
              <a:off x="5172822" y="2873773"/>
              <a:ext cx="248400" cy="174600"/>
            </p14:xfrm>
          </p:contentPart>
        </mc:Choice>
        <mc:Fallback>
          <p:pic>
            <p:nvPicPr>
              <p:cNvPr id="75" name="Ink 74">
                <a:extLst>
                  <a:ext uri="{FF2B5EF4-FFF2-40B4-BE49-F238E27FC236}">
                    <a16:creationId xmlns:a16="http://schemas.microsoft.com/office/drawing/2014/main" id="{B52956B7-8163-4009-B811-52AA7359DCDF}"/>
                  </a:ext>
                </a:extLst>
              </p:cNvPr>
              <p:cNvPicPr/>
              <p:nvPr/>
            </p:nvPicPr>
            <p:blipFill>
              <a:blip r:embed="rId77"/>
              <a:stretch>
                <a:fillRect/>
              </a:stretch>
            </p:blipFill>
            <p:spPr>
              <a:xfrm>
                <a:off x="5163822" y="2865133"/>
                <a:ext cx="2660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6" name="Ink 75">
                <a:extLst>
                  <a:ext uri="{FF2B5EF4-FFF2-40B4-BE49-F238E27FC236}">
                    <a16:creationId xmlns:a16="http://schemas.microsoft.com/office/drawing/2014/main" id="{5C73E65A-DE23-4A30-8EA8-A5DC52B7A9FD}"/>
                  </a:ext>
                </a:extLst>
              </p14:cNvPr>
              <p14:cNvContentPartPr/>
              <p14:nvPr/>
            </p14:nvContentPartPr>
            <p14:xfrm>
              <a:off x="5413302" y="2780533"/>
              <a:ext cx="28800" cy="10800"/>
            </p14:xfrm>
          </p:contentPart>
        </mc:Choice>
        <mc:Fallback>
          <p:pic>
            <p:nvPicPr>
              <p:cNvPr id="76" name="Ink 75">
                <a:extLst>
                  <a:ext uri="{FF2B5EF4-FFF2-40B4-BE49-F238E27FC236}">
                    <a16:creationId xmlns:a16="http://schemas.microsoft.com/office/drawing/2014/main" id="{5C73E65A-DE23-4A30-8EA8-A5DC52B7A9FD}"/>
                  </a:ext>
                </a:extLst>
              </p:cNvPr>
              <p:cNvPicPr/>
              <p:nvPr/>
            </p:nvPicPr>
            <p:blipFill>
              <a:blip r:embed="rId79"/>
              <a:stretch>
                <a:fillRect/>
              </a:stretch>
            </p:blipFill>
            <p:spPr>
              <a:xfrm>
                <a:off x="5404302" y="2771533"/>
                <a:ext cx="464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7" name="Ink 76">
                <a:extLst>
                  <a:ext uri="{FF2B5EF4-FFF2-40B4-BE49-F238E27FC236}">
                    <a16:creationId xmlns:a16="http://schemas.microsoft.com/office/drawing/2014/main" id="{F99E5D90-508B-42EC-A33B-78ECE7F65E66}"/>
                  </a:ext>
                </a:extLst>
              </p14:cNvPr>
              <p14:cNvContentPartPr/>
              <p14:nvPr/>
            </p14:nvContentPartPr>
            <p14:xfrm>
              <a:off x="5523102" y="2649133"/>
              <a:ext cx="710640" cy="429840"/>
            </p14:xfrm>
          </p:contentPart>
        </mc:Choice>
        <mc:Fallback>
          <p:pic>
            <p:nvPicPr>
              <p:cNvPr id="77" name="Ink 76">
                <a:extLst>
                  <a:ext uri="{FF2B5EF4-FFF2-40B4-BE49-F238E27FC236}">
                    <a16:creationId xmlns:a16="http://schemas.microsoft.com/office/drawing/2014/main" id="{F99E5D90-508B-42EC-A33B-78ECE7F65E66}"/>
                  </a:ext>
                </a:extLst>
              </p:cNvPr>
              <p:cNvPicPr/>
              <p:nvPr/>
            </p:nvPicPr>
            <p:blipFill>
              <a:blip r:embed="rId81"/>
              <a:stretch>
                <a:fillRect/>
              </a:stretch>
            </p:blipFill>
            <p:spPr>
              <a:xfrm>
                <a:off x="5514462" y="2640493"/>
                <a:ext cx="72828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8" name="Ink 77">
                <a:extLst>
                  <a:ext uri="{FF2B5EF4-FFF2-40B4-BE49-F238E27FC236}">
                    <a16:creationId xmlns:a16="http://schemas.microsoft.com/office/drawing/2014/main" id="{9D35FCFE-D54A-44BD-88AD-FA4E5D397C9D}"/>
                  </a:ext>
                </a:extLst>
              </p14:cNvPr>
              <p14:cNvContentPartPr/>
              <p14:nvPr/>
            </p14:nvContentPartPr>
            <p14:xfrm>
              <a:off x="6527862" y="2846053"/>
              <a:ext cx="110160" cy="123480"/>
            </p14:xfrm>
          </p:contentPart>
        </mc:Choice>
        <mc:Fallback>
          <p:pic>
            <p:nvPicPr>
              <p:cNvPr id="78" name="Ink 77">
                <a:extLst>
                  <a:ext uri="{FF2B5EF4-FFF2-40B4-BE49-F238E27FC236}">
                    <a16:creationId xmlns:a16="http://schemas.microsoft.com/office/drawing/2014/main" id="{9D35FCFE-D54A-44BD-88AD-FA4E5D397C9D}"/>
                  </a:ext>
                </a:extLst>
              </p:cNvPr>
              <p:cNvPicPr/>
              <p:nvPr/>
            </p:nvPicPr>
            <p:blipFill>
              <a:blip r:embed="rId83"/>
              <a:stretch>
                <a:fillRect/>
              </a:stretch>
            </p:blipFill>
            <p:spPr>
              <a:xfrm>
                <a:off x="6518862" y="2837053"/>
                <a:ext cx="1278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9" name="Ink 78">
                <a:extLst>
                  <a:ext uri="{FF2B5EF4-FFF2-40B4-BE49-F238E27FC236}">
                    <a16:creationId xmlns:a16="http://schemas.microsoft.com/office/drawing/2014/main" id="{2BA401DA-FB5F-4832-9866-4E38915A6AF8}"/>
                  </a:ext>
                </a:extLst>
              </p14:cNvPr>
              <p14:cNvContentPartPr/>
              <p14:nvPr/>
            </p14:nvContentPartPr>
            <p14:xfrm>
              <a:off x="6631182" y="2706013"/>
              <a:ext cx="173880" cy="439920"/>
            </p14:xfrm>
          </p:contentPart>
        </mc:Choice>
        <mc:Fallback>
          <p:pic>
            <p:nvPicPr>
              <p:cNvPr id="79" name="Ink 78">
                <a:extLst>
                  <a:ext uri="{FF2B5EF4-FFF2-40B4-BE49-F238E27FC236}">
                    <a16:creationId xmlns:a16="http://schemas.microsoft.com/office/drawing/2014/main" id="{2BA401DA-FB5F-4832-9866-4E38915A6AF8}"/>
                  </a:ext>
                </a:extLst>
              </p:cNvPr>
              <p:cNvPicPr/>
              <p:nvPr/>
            </p:nvPicPr>
            <p:blipFill>
              <a:blip r:embed="rId85"/>
              <a:stretch>
                <a:fillRect/>
              </a:stretch>
            </p:blipFill>
            <p:spPr>
              <a:xfrm>
                <a:off x="6622182" y="2697373"/>
                <a:ext cx="191520" cy="457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0" name="Ink 79">
                <a:extLst>
                  <a:ext uri="{FF2B5EF4-FFF2-40B4-BE49-F238E27FC236}">
                    <a16:creationId xmlns:a16="http://schemas.microsoft.com/office/drawing/2014/main" id="{BBB00B80-2219-44D7-B924-4727BF9DA08D}"/>
                  </a:ext>
                </a:extLst>
              </p14:cNvPr>
              <p14:cNvContentPartPr/>
              <p14:nvPr/>
            </p14:nvContentPartPr>
            <p14:xfrm>
              <a:off x="6960222" y="2659573"/>
              <a:ext cx="222480" cy="446040"/>
            </p14:xfrm>
          </p:contentPart>
        </mc:Choice>
        <mc:Fallback>
          <p:pic>
            <p:nvPicPr>
              <p:cNvPr id="80" name="Ink 79">
                <a:extLst>
                  <a:ext uri="{FF2B5EF4-FFF2-40B4-BE49-F238E27FC236}">
                    <a16:creationId xmlns:a16="http://schemas.microsoft.com/office/drawing/2014/main" id="{BBB00B80-2219-44D7-B924-4727BF9DA08D}"/>
                  </a:ext>
                </a:extLst>
              </p:cNvPr>
              <p:cNvPicPr/>
              <p:nvPr/>
            </p:nvPicPr>
            <p:blipFill>
              <a:blip r:embed="rId87"/>
              <a:stretch>
                <a:fillRect/>
              </a:stretch>
            </p:blipFill>
            <p:spPr>
              <a:xfrm>
                <a:off x="6951582" y="2650933"/>
                <a:ext cx="240120" cy="463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1" name="Ink 80">
                <a:extLst>
                  <a:ext uri="{FF2B5EF4-FFF2-40B4-BE49-F238E27FC236}">
                    <a16:creationId xmlns:a16="http://schemas.microsoft.com/office/drawing/2014/main" id="{AECFC455-6367-4B1D-94BA-BA1D819D9FFC}"/>
                  </a:ext>
                </a:extLst>
              </p14:cNvPr>
              <p14:cNvContentPartPr/>
              <p14:nvPr/>
            </p14:nvContentPartPr>
            <p14:xfrm>
              <a:off x="7117542" y="2779453"/>
              <a:ext cx="392040" cy="253440"/>
            </p14:xfrm>
          </p:contentPart>
        </mc:Choice>
        <mc:Fallback>
          <p:pic>
            <p:nvPicPr>
              <p:cNvPr id="81" name="Ink 80">
                <a:extLst>
                  <a:ext uri="{FF2B5EF4-FFF2-40B4-BE49-F238E27FC236}">
                    <a16:creationId xmlns:a16="http://schemas.microsoft.com/office/drawing/2014/main" id="{AECFC455-6367-4B1D-94BA-BA1D819D9FFC}"/>
                  </a:ext>
                </a:extLst>
              </p:cNvPr>
              <p:cNvPicPr/>
              <p:nvPr/>
            </p:nvPicPr>
            <p:blipFill>
              <a:blip r:embed="rId89"/>
              <a:stretch>
                <a:fillRect/>
              </a:stretch>
            </p:blipFill>
            <p:spPr>
              <a:xfrm>
                <a:off x="7108542" y="2770813"/>
                <a:ext cx="4096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2" name="Ink 81">
                <a:extLst>
                  <a:ext uri="{FF2B5EF4-FFF2-40B4-BE49-F238E27FC236}">
                    <a16:creationId xmlns:a16="http://schemas.microsoft.com/office/drawing/2014/main" id="{89710FF2-DB02-4849-8A78-77293FE5BD0D}"/>
                  </a:ext>
                </a:extLst>
              </p14:cNvPr>
              <p14:cNvContentPartPr/>
              <p14:nvPr/>
            </p14:nvContentPartPr>
            <p14:xfrm>
              <a:off x="7394382" y="2846413"/>
              <a:ext cx="147600" cy="194400"/>
            </p14:xfrm>
          </p:contentPart>
        </mc:Choice>
        <mc:Fallback>
          <p:pic>
            <p:nvPicPr>
              <p:cNvPr id="82" name="Ink 81">
                <a:extLst>
                  <a:ext uri="{FF2B5EF4-FFF2-40B4-BE49-F238E27FC236}">
                    <a16:creationId xmlns:a16="http://schemas.microsoft.com/office/drawing/2014/main" id="{89710FF2-DB02-4849-8A78-77293FE5BD0D}"/>
                  </a:ext>
                </a:extLst>
              </p:cNvPr>
              <p:cNvPicPr/>
              <p:nvPr/>
            </p:nvPicPr>
            <p:blipFill>
              <a:blip r:embed="rId91"/>
              <a:stretch>
                <a:fillRect/>
              </a:stretch>
            </p:blipFill>
            <p:spPr>
              <a:xfrm>
                <a:off x="7385382" y="2837773"/>
                <a:ext cx="1652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3" name="Ink 82">
                <a:extLst>
                  <a:ext uri="{FF2B5EF4-FFF2-40B4-BE49-F238E27FC236}">
                    <a16:creationId xmlns:a16="http://schemas.microsoft.com/office/drawing/2014/main" id="{7E1305FE-32EA-4602-A887-5F59E203E2F9}"/>
                  </a:ext>
                </a:extLst>
              </p14:cNvPr>
              <p14:cNvContentPartPr/>
              <p14:nvPr/>
            </p14:nvContentPartPr>
            <p14:xfrm>
              <a:off x="7621182" y="2819053"/>
              <a:ext cx="205560" cy="174240"/>
            </p14:xfrm>
          </p:contentPart>
        </mc:Choice>
        <mc:Fallback>
          <p:pic>
            <p:nvPicPr>
              <p:cNvPr id="83" name="Ink 82">
                <a:extLst>
                  <a:ext uri="{FF2B5EF4-FFF2-40B4-BE49-F238E27FC236}">
                    <a16:creationId xmlns:a16="http://schemas.microsoft.com/office/drawing/2014/main" id="{7E1305FE-32EA-4602-A887-5F59E203E2F9}"/>
                  </a:ext>
                </a:extLst>
              </p:cNvPr>
              <p:cNvPicPr/>
              <p:nvPr/>
            </p:nvPicPr>
            <p:blipFill>
              <a:blip r:embed="rId93"/>
              <a:stretch>
                <a:fillRect/>
              </a:stretch>
            </p:blipFill>
            <p:spPr>
              <a:xfrm>
                <a:off x="7612542" y="2810053"/>
                <a:ext cx="2232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4" name="Ink 83">
                <a:extLst>
                  <a:ext uri="{FF2B5EF4-FFF2-40B4-BE49-F238E27FC236}">
                    <a16:creationId xmlns:a16="http://schemas.microsoft.com/office/drawing/2014/main" id="{F5F2423D-9ABB-4CFA-AAA0-A9B92EC2754C}"/>
                  </a:ext>
                </a:extLst>
              </p14:cNvPr>
              <p14:cNvContentPartPr/>
              <p14:nvPr/>
            </p14:nvContentPartPr>
            <p14:xfrm>
              <a:off x="7855902" y="2642653"/>
              <a:ext cx="255960" cy="337680"/>
            </p14:xfrm>
          </p:contentPart>
        </mc:Choice>
        <mc:Fallback>
          <p:pic>
            <p:nvPicPr>
              <p:cNvPr id="84" name="Ink 83">
                <a:extLst>
                  <a:ext uri="{FF2B5EF4-FFF2-40B4-BE49-F238E27FC236}">
                    <a16:creationId xmlns:a16="http://schemas.microsoft.com/office/drawing/2014/main" id="{F5F2423D-9ABB-4CFA-AAA0-A9B92EC2754C}"/>
                  </a:ext>
                </a:extLst>
              </p:cNvPr>
              <p:cNvPicPr/>
              <p:nvPr/>
            </p:nvPicPr>
            <p:blipFill>
              <a:blip r:embed="rId95"/>
              <a:stretch>
                <a:fillRect/>
              </a:stretch>
            </p:blipFill>
            <p:spPr>
              <a:xfrm>
                <a:off x="7847262" y="2633653"/>
                <a:ext cx="27360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5" name="Ink 84">
                <a:extLst>
                  <a:ext uri="{FF2B5EF4-FFF2-40B4-BE49-F238E27FC236}">
                    <a16:creationId xmlns:a16="http://schemas.microsoft.com/office/drawing/2014/main" id="{4A72BEA2-EBBB-4C35-A4D6-4444DE076A65}"/>
                  </a:ext>
                </a:extLst>
              </p14:cNvPr>
              <p14:cNvContentPartPr/>
              <p14:nvPr/>
            </p14:nvContentPartPr>
            <p14:xfrm>
              <a:off x="8120862" y="2759653"/>
              <a:ext cx="277920" cy="209880"/>
            </p14:xfrm>
          </p:contentPart>
        </mc:Choice>
        <mc:Fallback>
          <p:pic>
            <p:nvPicPr>
              <p:cNvPr id="85" name="Ink 84">
                <a:extLst>
                  <a:ext uri="{FF2B5EF4-FFF2-40B4-BE49-F238E27FC236}">
                    <a16:creationId xmlns:a16="http://schemas.microsoft.com/office/drawing/2014/main" id="{4A72BEA2-EBBB-4C35-A4D6-4444DE076A65}"/>
                  </a:ext>
                </a:extLst>
              </p:cNvPr>
              <p:cNvPicPr/>
              <p:nvPr/>
            </p:nvPicPr>
            <p:blipFill>
              <a:blip r:embed="rId97"/>
              <a:stretch>
                <a:fillRect/>
              </a:stretch>
            </p:blipFill>
            <p:spPr>
              <a:xfrm>
                <a:off x="8112222" y="2751013"/>
                <a:ext cx="2955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6" name="Ink 85">
                <a:extLst>
                  <a:ext uri="{FF2B5EF4-FFF2-40B4-BE49-F238E27FC236}">
                    <a16:creationId xmlns:a16="http://schemas.microsoft.com/office/drawing/2014/main" id="{3FDB2BA8-B8AA-47E4-8CB7-C46EE6FCE742}"/>
                  </a:ext>
                </a:extLst>
              </p14:cNvPr>
              <p14:cNvContentPartPr/>
              <p14:nvPr/>
            </p14:nvContentPartPr>
            <p14:xfrm>
              <a:off x="7551702" y="3144493"/>
              <a:ext cx="143640" cy="282960"/>
            </p14:xfrm>
          </p:contentPart>
        </mc:Choice>
        <mc:Fallback>
          <p:pic>
            <p:nvPicPr>
              <p:cNvPr id="86" name="Ink 85">
                <a:extLst>
                  <a:ext uri="{FF2B5EF4-FFF2-40B4-BE49-F238E27FC236}">
                    <a16:creationId xmlns:a16="http://schemas.microsoft.com/office/drawing/2014/main" id="{3FDB2BA8-B8AA-47E4-8CB7-C46EE6FCE742}"/>
                  </a:ext>
                </a:extLst>
              </p:cNvPr>
              <p:cNvPicPr/>
              <p:nvPr/>
            </p:nvPicPr>
            <p:blipFill>
              <a:blip r:embed="rId99"/>
              <a:stretch>
                <a:fillRect/>
              </a:stretch>
            </p:blipFill>
            <p:spPr>
              <a:xfrm>
                <a:off x="7543062" y="3135493"/>
                <a:ext cx="1612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7" name="Ink 86">
                <a:extLst>
                  <a:ext uri="{FF2B5EF4-FFF2-40B4-BE49-F238E27FC236}">
                    <a16:creationId xmlns:a16="http://schemas.microsoft.com/office/drawing/2014/main" id="{B7B2A298-194E-40AA-B944-7C1BA458D7DC}"/>
                  </a:ext>
                </a:extLst>
              </p14:cNvPr>
              <p14:cNvContentPartPr/>
              <p14:nvPr/>
            </p14:nvContentPartPr>
            <p14:xfrm>
              <a:off x="7757622" y="3366253"/>
              <a:ext cx="64440" cy="128520"/>
            </p14:xfrm>
          </p:contentPart>
        </mc:Choice>
        <mc:Fallback>
          <p:pic>
            <p:nvPicPr>
              <p:cNvPr id="87" name="Ink 86">
                <a:extLst>
                  <a:ext uri="{FF2B5EF4-FFF2-40B4-BE49-F238E27FC236}">
                    <a16:creationId xmlns:a16="http://schemas.microsoft.com/office/drawing/2014/main" id="{B7B2A298-194E-40AA-B944-7C1BA458D7DC}"/>
                  </a:ext>
                </a:extLst>
              </p:cNvPr>
              <p:cNvPicPr/>
              <p:nvPr/>
            </p:nvPicPr>
            <p:blipFill>
              <a:blip r:embed="rId101"/>
              <a:stretch>
                <a:fillRect/>
              </a:stretch>
            </p:blipFill>
            <p:spPr>
              <a:xfrm>
                <a:off x="7748982" y="3357253"/>
                <a:ext cx="820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8" name="Ink 87">
                <a:extLst>
                  <a:ext uri="{FF2B5EF4-FFF2-40B4-BE49-F238E27FC236}">
                    <a16:creationId xmlns:a16="http://schemas.microsoft.com/office/drawing/2014/main" id="{67F02C53-494C-4B0C-8548-D69C922C7C48}"/>
                  </a:ext>
                </a:extLst>
              </p14:cNvPr>
              <p14:cNvContentPartPr/>
              <p14:nvPr/>
            </p14:nvContentPartPr>
            <p14:xfrm>
              <a:off x="7872462" y="3486133"/>
              <a:ext cx="53280" cy="111600"/>
            </p14:xfrm>
          </p:contentPart>
        </mc:Choice>
        <mc:Fallback>
          <p:pic>
            <p:nvPicPr>
              <p:cNvPr id="88" name="Ink 87">
                <a:extLst>
                  <a:ext uri="{FF2B5EF4-FFF2-40B4-BE49-F238E27FC236}">
                    <a16:creationId xmlns:a16="http://schemas.microsoft.com/office/drawing/2014/main" id="{67F02C53-494C-4B0C-8548-D69C922C7C48}"/>
                  </a:ext>
                </a:extLst>
              </p:cNvPr>
              <p:cNvPicPr/>
              <p:nvPr/>
            </p:nvPicPr>
            <p:blipFill>
              <a:blip r:embed="rId103"/>
              <a:stretch>
                <a:fillRect/>
              </a:stretch>
            </p:blipFill>
            <p:spPr>
              <a:xfrm>
                <a:off x="7863822" y="3477493"/>
                <a:ext cx="709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9" name="Ink 88">
                <a:extLst>
                  <a:ext uri="{FF2B5EF4-FFF2-40B4-BE49-F238E27FC236}">
                    <a16:creationId xmlns:a16="http://schemas.microsoft.com/office/drawing/2014/main" id="{599F66C1-7938-4F52-BDC2-75E653F9BFFF}"/>
                  </a:ext>
                </a:extLst>
              </p14:cNvPr>
              <p14:cNvContentPartPr/>
              <p14:nvPr/>
            </p14:nvContentPartPr>
            <p14:xfrm>
              <a:off x="7925022" y="3178333"/>
              <a:ext cx="154440" cy="246600"/>
            </p14:xfrm>
          </p:contentPart>
        </mc:Choice>
        <mc:Fallback>
          <p:pic>
            <p:nvPicPr>
              <p:cNvPr id="89" name="Ink 88">
                <a:extLst>
                  <a:ext uri="{FF2B5EF4-FFF2-40B4-BE49-F238E27FC236}">
                    <a16:creationId xmlns:a16="http://schemas.microsoft.com/office/drawing/2014/main" id="{599F66C1-7938-4F52-BDC2-75E653F9BFFF}"/>
                  </a:ext>
                </a:extLst>
              </p:cNvPr>
              <p:cNvPicPr/>
              <p:nvPr/>
            </p:nvPicPr>
            <p:blipFill>
              <a:blip r:embed="rId105"/>
              <a:stretch>
                <a:fillRect/>
              </a:stretch>
            </p:blipFill>
            <p:spPr>
              <a:xfrm>
                <a:off x="7916022" y="3169333"/>
                <a:ext cx="1720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0" name="Ink 89">
                <a:extLst>
                  <a:ext uri="{FF2B5EF4-FFF2-40B4-BE49-F238E27FC236}">
                    <a16:creationId xmlns:a16="http://schemas.microsoft.com/office/drawing/2014/main" id="{2E9F88D4-536B-423C-A36B-BF7171516DAF}"/>
                  </a:ext>
                </a:extLst>
              </p14:cNvPr>
              <p14:cNvContentPartPr/>
              <p14:nvPr/>
            </p14:nvContentPartPr>
            <p14:xfrm>
              <a:off x="8107542" y="3408013"/>
              <a:ext cx="32400" cy="167400"/>
            </p14:xfrm>
          </p:contentPart>
        </mc:Choice>
        <mc:Fallback>
          <p:pic>
            <p:nvPicPr>
              <p:cNvPr id="90" name="Ink 89">
                <a:extLst>
                  <a:ext uri="{FF2B5EF4-FFF2-40B4-BE49-F238E27FC236}">
                    <a16:creationId xmlns:a16="http://schemas.microsoft.com/office/drawing/2014/main" id="{2E9F88D4-536B-423C-A36B-BF7171516DAF}"/>
                  </a:ext>
                </a:extLst>
              </p:cNvPr>
              <p:cNvPicPr/>
              <p:nvPr/>
            </p:nvPicPr>
            <p:blipFill>
              <a:blip r:embed="rId107"/>
              <a:stretch>
                <a:fillRect/>
              </a:stretch>
            </p:blipFill>
            <p:spPr>
              <a:xfrm>
                <a:off x="8098542" y="3399013"/>
                <a:ext cx="500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1" name="Ink 90">
                <a:extLst>
                  <a:ext uri="{FF2B5EF4-FFF2-40B4-BE49-F238E27FC236}">
                    <a16:creationId xmlns:a16="http://schemas.microsoft.com/office/drawing/2014/main" id="{192C0675-860E-4A7A-ABC7-8C5F405439C9}"/>
                  </a:ext>
                </a:extLst>
              </p14:cNvPr>
              <p14:cNvContentPartPr/>
              <p14:nvPr/>
            </p14:nvContentPartPr>
            <p14:xfrm>
              <a:off x="8206542" y="3215053"/>
              <a:ext cx="239760" cy="374760"/>
            </p14:xfrm>
          </p:contentPart>
        </mc:Choice>
        <mc:Fallback>
          <p:pic>
            <p:nvPicPr>
              <p:cNvPr id="91" name="Ink 90">
                <a:extLst>
                  <a:ext uri="{FF2B5EF4-FFF2-40B4-BE49-F238E27FC236}">
                    <a16:creationId xmlns:a16="http://schemas.microsoft.com/office/drawing/2014/main" id="{192C0675-860E-4A7A-ABC7-8C5F405439C9}"/>
                  </a:ext>
                </a:extLst>
              </p:cNvPr>
              <p:cNvPicPr/>
              <p:nvPr/>
            </p:nvPicPr>
            <p:blipFill>
              <a:blip r:embed="rId109"/>
              <a:stretch>
                <a:fillRect/>
              </a:stretch>
            </p:blipFill>
            <p:spPr>
              <a:xfrm>
                <a:off x="8197902" y="3206413"/>
                <a:ext cx="25740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2" name="Ink 91">
                <a:extLst>
                  <a:ext uri="{FF2B5EF4-FFF2-40B4-BE49-F238E27FC236}">
                    <a16:creationId xmlns:a16="http://schemas.microsoft.com/office/drawing/2014/main" id="{179DD0BC-FCFA-4A81-9D70-96BAD945123B}"/>
                  </a:ext>
                </a:extLst>
              </p14:cNvPr>
              <p14:cNvContentPartPr/>
              <p14:nvPr/>
            </p14:nvContentPartPr>
            <p14:xfrm>
              <a:off x="8456742" y="3434293"/>
              <a:ext cx="199800" cy="137880"/>
            </p14:xfrm>
          </p:contentPart>
        </mc:Choice>
        <mc:Fallback>
          <p:pic>
            <p:nvPicPr>
              <p:cNvPr id="92" name="Ink 91">
                <a:extLst>
                  <a:ext uri="{FF2B5EF4-FFF2-40B4-BE49-F238E27FC236}">
                    <a16:creationId xmlns:a16="http://schemas.microsoft.com/office/drawing/2014/main" id="{179DD0BC-FCFA-4A81-9D70-96BAD945123B}"/>
                  </a:ext>
                </a:extLst>
              </p:cNvPr>
              <p:cNvPicPr/>
              <p:nvPr/>
            </p:nvPicPr>
            <p:blipFill>
              <a:blip r:embed="rId111"/>
              <a:stretch>
                <a:fillRect/>
              </a:stretch>
            </p:blipFill>
            <p:spPr>
              <a:xfrm>
                <a:off x="8448102" y="3425293"/>
                <a:ext cx="2174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3" name="Ink 92">
                <a:extLst>
                  <a:ext uri="{FF2B5EF4-FFF2-40B4-BE49-F238E27FC236}">
                    <a16:creationId xmlns:a16="http://schemas.microsoft.com/office/drawing/2014/main" id="{F957AF23-858B-4B69-B2D1-95FF4207A107}"/>
                  </a:ext>
                </a:extLst>
              </p14:cNvPr>
              <p14:cNvContentPartPr/>
              <p14:nvPr/>
            </p14:nvContentPartPr>
            <p14:xfrm>
              <a:off x="8335062" y="3132253"/>
              <a:ext cx="448560" cy="513360"/>
            </p14:xfrm>
          </p:contentPart>
        </mc:Choice>
        <mc:Fallback>
          <p:pic>
            <p:nvPicPr>
              <p:cNvPr id="93" name="Ink 92">
                <a:extLst>
                  <a:ext uri="{FF2B5EF4-FFF2-40B4-BE49-F238E27FC236}">
                    <a16:creationId xmlns:a16="http://schemas.microsoft.com/office/drawing/2014/main" id="{F957AF23-858B-4B69-B2D1-95FF4207A107}"/>
                  </a:ext>
                </a:extLst>
              </p:cNvPr>
              <p:cNvPicPr/>
              <p:nvPr/>
            </p:nvPicPr>
            <p:blipFill>
              <a:blip r:embed="rId113"/>
              <a:stretch>
                <a:fillRect/>
              </a:stretch>
            </p:blipFill>
            <p:spPr>
              <a:xfrm>
                <a:off x="8326422" y="3123613"/>
                <a:ext cx="46620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4" name="Ink 93">
                <a:extLst>
                  <a:ext uri="{FF2B5EF4-FFF2-40B4-BE49-F238E27FC236}">
                    <a16:creationId xmlns:a16="http://schemas.microsoft.com/office/drawing/2014/main" id="{DAA58BC4-E9AA-4150-87F9-DF6F5EF6EB42}"/>
                  </a:ext>
                </a:extLst>
              </p14:cNvPr>
              <p14:cNvContentPartPr/>
              <p14:nvPr/>
            </p14:nvContentPartPr>
            <p14:xfrm>
              <a:off x="7381422" y="3114973"/>
              <a:ext cx="378720" cy="548280"/>
            </p14:xfrm>
          </p:contentPart>
        </mc:Choice>
        <mc:Fallback>
          <p:pic>
            <p:nvPicPr>
              <p:cNvPr id="94" name="Ink 93">
                <a:extLst>
                  <a:ext uri="{FF2B5EF4-FFF2-40B4-BE49-F238E27FC236}">
                    <a16:creationId xmlns:a16="http://schemas.microsoft.com/office/drawing/2014/main" id="{DAA58BC4-E9AA-4150-87F9-DF6F5EF6EB42}"/>
                  </a:ext>
                </a:extLst>
              </p:cNvPr>
              <p:cNvPicPr/>
              <p:nvPr/>
            </p:nvPicPr>
            <p:blipFill>
              <a:blip r:embed="rId115"/>
              <a:stretch>
                <a:fillRect/>
              </a:stretch>
            </p:blipFill>
            <p:spPr>
              <a:xfrm>
                <a:off x="7372422" y="3106333"/>
                <a:ext cx="39636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6" name="Ink 105">
                <a:extLst>
                  <a:ext uri="{FF2B5EF4-FFF2-40B4-BE49-F238E27FC236}">
                    <a16:creationId xmlns:a16="http://schemas.microsoft.com/office/drawing/2014/main" id="{2CD1B475-FC5D-45AA-9670-193D2D5B81F7}"/>
                  </a:ext>
                </a:extLst>
              </p14:cNvPr>
              <p14:cNvContentPartPr/>
              <p14:nvPr/>
            </p14:nvContentPartPr>
            <p14:xfrm>
              <a:off x="3708702" y="3833533"/>
              <a:ext cx="221040" cy="265680"/>
            </p14:xfrm>
          </p:contentPart>
        </mc:Choice>
        <mc:Fallback>
          <p:pic>
            <p:nvPicPr>
              <p:cNvPr id="106" name="Ink 105">
                <a:extLst>
                  <a:ext uri="{FF2B5EF4-FFF2-40B4-BE49-F238E27FC236}">
                    <a16:creationId xmlns:a16="http://schemas.microsoft.com/office/drawing/2014/main" id="{2CD1B475-FC5D-45AA-9670-193D2D5B81F7}"/>
                  </a:ext>
                </a:extLst>
              </p:cNvPr>
              <p:cNvPicPr/>
              <p:nvPr/>
            </p:nvPicPr>
            <p:blipFill>
              <a:blip r:embed="rId117"/>
              <a:stretch>
                <a:fillRect/>
              </a:stretch>
            </p:blipFill>
            <p:spPr>
              <a:xfrm>
                <a:off x="3700062" y="3824533"/>
                <a:ext cx="2386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7" name="Ink 106">
                <a:extLst>
                  <a:ext uri="{FF2B5EF4-FFF2-40B4-BE49-F238E27FC236}">
                    <a16:creationId xmlns:a16="http://schemas.microsoft.com/office/drawing/2014/main" id="{8807C749-9654-47E7-BFFA-ABAE300B6978}"/>
                  </a:ext>
                </a:extLst>
              </p14:cNvPr>
              <p14:cNvContentPartPr/>
              <p14:nvPr/>
            </p14:nvContentPartPr>
            <p14:xfrm>
              <a:off x="4037742" y="3654973"/>
              <a:ext cx="425880" cy="462240"/>
            </p14:xfrm>
          </p:contentPart>
        </mc:Choice>
        <mc:Fallback>
          <p:pic>
            <p:nvPicPr>
              <p:cNvPr id="107" name="Ink 106">
                <a:extLst>
                  <a:ext uri="{FF2B5EF4-FFF2-40B4-BE49-F238E27FC236}">
                    <a16:creationId xmlns:a16="http://schemas.microsoft.com/office/drawing/2014/main" id="{8807C749-9654-47E7-BFFA-ABAE300B6978}"/>
                  </a:ext>
                </a:extLst>
              </p:cNvPr>
              <p:cNvPicPr/>
              <p:nvPr/>
            </p:nvPicPr>
            <p:blipFill>
              <a:blip r:embed="rId119"/>
              <a:stretch>
                <a:fillRect/>
              </a:stretch>
            </p:blipFill>
            <p:spPr>
              <a:xfrm>
                <a:off x="4028742" y="3645973"/>
                <a:ext cx="44352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8" name="Ink 107">
                <a:extLst>
                  <a:ext uri="{FF2B5EF4-FFF2-40B4-BE49-F238E27FC236}">
                    <a16:creationId xmlns:a16="http://schemas.microsoft.com/office/drawing/2014/main" id="{15FAED83-F357-4F13-8DAE-2451958CD980}"/>
                  </a:ext>
                </a:extLst>
              </p14:cNvPr>
              <p14:cNvContentPartPr/>
              <p14:nvPr/>
            </p14:nvContentPartPr>
            <p14:xfrm>
              <a:off x="4796622" y="3646693"/>
              <a:ext cx="244440" cy="407520"/>
            </p14:xfrm>
          </p:contentPart>
        </mc:Choice>
        <mc:Fallback>
          <p:pic>
            <p:nvPicPr>
              <p:cNvPr id="108" name="Ink 107">
                <a:extLst>
                  <a:ext uri="{FF2B5EF4-FFF2-40B4-BE49-F238E27FC236}">
                    <a16:creationId xmlns:a16="http://schemas.microsoft.com/office/drawing/2014/main" id="{15FAED83-F357-4F13-8DAE-2451958CD980}"/>
                  </a:ext>
                </a:extLst>
              </p:cNvPr>
              <p:cNvPicPr/>
              <p:nvPr/>
            </p:nvPicPr>
            <p:blipFill>
              <a:blip r:embed="rId121"/>
              <a:stretch>
                <a:fillRect/>
              </a:stretch>
            </p:blipFill>
            <p:spPr>
              <a:xfrm>
                <a:off x="4787982" y="3637693"/>
                <a:ext cx="26208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9" name="Ink 108">
                <a:extLst>
                  <a:ext uri="{FF2B5EF4-FFF2-40B4-BE49-F238E27FC236}">
                    <a16:creationId xmlns:a16="http://schemas.microsoft.com/office/drawing/2014/main" id="{3A6A14A8-6179-450E-92F0-E3310511C8FF}"/>
                  </a:ext>
                </a:extLst>
              </p14:cNvPr>
              <p14:cNvContentPartPr/>
              <p14:nvPr/>
            </p14:nvContentPartPr>
            <p14:xfrm>
              <a:off x="5088222" y="3788173"/>
              <a:ext cx="379800" cy="259920"/>
            </p14:xfrm>
          </p:contentPart>
        </mc:Choice>
        <mc:Fallback>
          <p:pic>
            <p:nvPicPr>
              <p:cNvPr id="109" name="Ink 108">
                <a:extLst>
                  <a:ext uri="{FF2B5EF4-FFF2-40B4-BE49-F238E27FC236}">
                    <a16:creationId xmlns:a16="http://schemas.microsoft.com/office/drawing/2014/main" id="{3A6A14A8-6179-450E-92F0-E3310511C8FF}"/>
                  </a:ext>
                </a:extLst>
              </p:cNvPr>
              <p:cNvPicPr/>
              <p:nvPr/>
            </p:nvPicPr>
            <p:blipFill>
              <a:blip r:embed="rId123"/>
              <a:stretch>
                <a:fillRect/>
              </a:stretch>
            </p:blipFill>
            <p:spPr>
              <a:xfrm>
                <a:off x="5079582" y="3779173"/>
                <a:ext cx="3974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0" name="Ink 109">
                <a:extLst>
                  <a:ext uri="{FF2B5EF4-FFF2-40B4-BE49-F238E27FC236}">
                    <a16:creationId xmlns:a16="http://schemas.microsoft.com/office/drawing/2014/main" id="{08039E56-6F3C-4D27-AB0C-3959F48626A2}"/>
                  </a:ext>
                </a:extLst>
              </p14:cNvPr>
              <p14:cNvContentPartPr/>
              <p14:nvPr/>
            </p14:nvContentPartPr>
            <p14:xfrm>
              <a:off x="5511582" y="3729853"/>
              <a:ext cx="200160" cy="320760"/>
            </p14:xfrm>
          </p:contentPart>
        </mc:Choice>
        <mc:Fallback>
          <p:pic>
            <p:nvPicPr>
              <p:cNvPr id="110" name="Ink 109">
                <a:extLst>
                  <a:ext uri="{FF2B5EF4-FFF2-40B4-BE49-F238E27FC236}">
                    <a16:creationId xmlns:a16="http://schemas.microsoft.com/office/drawing/2014/main" id="{08039E56-6F3C-4D27-AB0C-3959F48626A2}"/>
                  </a:ext>
                </a:extLst>
              </p:cNvPr>
              <p:cNvPicPr/>
              <p:nvPr/>
            </p:nvPicPr>
            <p:blipFill>
              <a:blip r:embed="rId125"/>
              <a:stretch>
                <a:fillRect/>
              </a:stretch>
            </p:blipFill>
            <p:spPr>
              <a:xfrm>
                <a:off x="5502942" y="3721213"/>
                <a:ext cx="21780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1" name="Ink 110">
                <a:extLst>
                  <a:ext uri="{FF2B5EF4-FFF2-40B4-BE49-F238E27FC236}">
                    <a16:creationId xmlns:a16="http://schemas.microsoft.com/office/drawing/2014/main" id="{65D4B401-9A8B-4993-B27E-92E5307544B4}"/>
                  </a:ext>
                </a:extLst>
              </p14:cNvPr>
              <p14:cNvContentPartPr/>
              <p14:nvPr/>
            </p14:nvContentPartPr>
            <p14:xfrm>
              <a:off x="5790942" y="3678373"/>
              <a:ext cx="11880" cy="381960"/>
            </p14:xfrm>
          </p:contentPart>
        </mc:Choice>
        <mc:Fallback>
          <p:pic>
            <p:nvPicPr>
              <p:cNvPr id="111" name="Ink 110">
                <a:extLst>
                  <a:ext uri="{FF2B5EF4-FFF2-40B4-BE49-F238E27FC236}">
                    <a16:creationId xmlns:a16="http://schemas.microsoft.com/office/drawing/2014/main" id="{65D4B401-9A8B-4993-B27E-92E5307544B4}"/>
                  </a:ext>
                </a:extLst>
              </p:cNvPr>
              <p:cNvPicPr/>
              <p:nvPr/>
            </p:nvPicPr>
            <p:blipFill>
              <a:blip r:embed="rId127"/>
              <a:stretch>
                <a:fillRect/>
              </a:stretch>
            </p:blipFill>
            <p:spPr>
              <a:xfrm>
                <a:off x="5781942" y="3669373"/>
                <a:ext cx="2952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2" name="Ink 111">
                <a:extLst>
                  <a:ext uri="{FF2B5EF4-FFF2-40B4-BE49-F238E27FC236}">
                    <a16:creationId xmlns:a16="http://schemas.microsoft.com/office/drawing/2014/main" id="{3213FBDA-A166-4C98-817E-C8CE962ECE16}"/>
                  </a:ext>
                </a:extLst>
              </p14:cNvPr>
              <p14:cNvContentPartPr/>
              <p14:nvPr/>
            </p14:nvContentPartPr>
            <p14:xfrm>
              <a:off x="5761062" y="3835693"/>
              <a:ext cx="171000" cy="173520"/>
            </p14:xfrm>
          </p:contentPart>
        </mc:Choice>
        <mc:Fallback>
          <p:pic>
            <p:nvPicPr>
              <p:cNvPr id="112" name="Ink 111">
                <a:extLst>
                  <a:ext uri="{FF2B5EF4-FFF2-40B4-BE49-F238E27FC236}">
                    <a16:creationId xmlns:a16="http://schemas.microsoft.com/office/drawing/2014/main" id="{3213FBDA-A166-4C98-817E-C8CE962ECE16}"/>
                  </a:ext>
                </a:extLst>
              </p:cNvPr>
              <p:cNvPicPr/>
              <p:nvPr/>
            </p:nvPicPr>
            <p:blipFill>
              <a:blip r:embed="rId129"/>
              <a:stretch>
                <a:fillRect/>
              </a:stretch>
            </p:blipFill>
            <p:spPr>
              <a:xfrm>
                <a:off x="5752062" y="3826693"/>
                <a:ext cx="1886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3" name="Ink 112">
                <a:extLst>
                  <a:ext uri="{FF2B5EF4-FFF2-40B4-BE49-F238E27FC236}">
                    <a16:creationId xmlns:a16="http://schemas.microsoft.com/office/drawing/2014/main" id="{70084376-43B8-450B-9E03-01D9923C6701}"/>
                  </a:ext>
                </a:extLst>
              </p14:cNvPr>
              <p14:cNvContentPartPr/>
              <p14:nvPr/>
            </p14:nvContentPartPr>
            <p14:xfrm>
              <a:off x="5912262" y="3675133"/>
              <a:ext cx="23040" cy="55440"/>
            </p14:xfrm>
          </p:contentPart>
        </mc:Choice>
        <mc:Fallback>
          <p:pic>
            <p:nvPicPr>
              <p:cNvPr id="113" name="Ink 112">
                <a:extLst>
                  <a:ext uri="{FF2B5EF4-FFF2-40B4-BE49-F238E27FC236}">
                    <a16:creationId xmlns:a16="http://schemas.microsoft.com/office/drawing/2014/main" id="{70084376-43B8-450B-9E03-01D9923C6701}"/>
                  </a:ext>
                </a:extLst>
              </p:cNvPr>
              <p:cNvPicPr/>
              <p:nvPr/>
            </p:nvPicPr>
            <p:blipFill>
              <a:blip r:embed="rId131"/>
              <a:stretch>
                <a:fillRect/>
              </a:stretch>
            </p:blipFill>
            <p:spPr>
              <a:xfrm>
                <a:off x="5903262" y="3666133"/>
                <a:ext cx="406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4" name="Ink 113">
                <a:extLst>
                  <a:ext uri="{FF2B5EF4-FFF2-40B4-BE49-F238E27FC236}">
                    <a16:creationId xmlns:a16="http://schemas.microsoft.com/office/drawing/2014/main" id="{04CEBDE6-95B3-47E6-B0F9-1DEE118C751B}"/>
                  </a:ext>
                </a:extLst>
              </p14:cNvPr>
              <p14:cNvContentPartPr/>
              <p14:nvPr/>
            </p14:nvContentPartPr>
            <p14:xfrm>
              <a:off x="5997582" y="3792493"/>
              <a:ext cx="282600" cy="380880"/>
            </p14:xfrm>
          </p:contentPart>
        </mc:Choice>
        <mc:Fallback>
          <p:pic>
            <p:nvPicPr>
              <p:cNvPr id="114" name="Ink 113">
                <a:extLst>
                  <a:ext uri="{FF2B5EF4-FFF2-40B4-BE49-F238E27FC236}">
                    <a16:creationId xmlns:a16="http://schemas.microsoft.com/office/drawing/2014/main" id="{04CEBDE6-95B3-47E6-B0F9-1DEE118C751B}"/>
                  </a:ext>
                </a:extLst>
              </p:cNvPr>
              <p:cNvPicPr/>
              <p:nvPr/>
            </p:nvPicPr>
            <p:blipFill>
              <a:blip r:embed="rId133"/>
              <a:stretch>
                <a:fillRect/>
              </a:stretch>
            </p:blipFill>
            <p:spPr>
              <a:xfrm>
                <a:off x="5988582" y="3783853"/>
                <a:ext cx="30024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5" name="Ink 114">
                <a:extLst>
                  <a:ext uri="{FF2B5EF4-FFF2-40B4-BE49-F238E27FC236}">
                    <a16:creationId xmlns:a16="http://schemas.microsoft.com/office/drawing/2014/main" id="{8E7BA0EE-47BE-4CF8-9320-9D141D493137}"/>
                  </a:ext>
                </a:extLst>
              </p14:cNvPr>
              <p14:cNvContentPartPr/>
              <p14:nvPr/>
            </p14:nvContentPartPr>
            <p14:xfrm>
              <a:off x="6388542" y="3891493"/>
              <a:ext cx="65160" cy="34920"/>
            </p14:xfrm>
          </p:contentPart>
        </mc:Choice>
        <mc:Fallback>
          <p:pic>
            <p:nvPicPr>
              <p:cNvPr id="115" name="Ink 114">
                <a:extLst>
                  <a:ext uri="{FF2B5EF4-FFF2-40B4-BE49-F238E27FC236}">
                    <a16:creationId xmlns:a16="http://schemas.microsoft.com/office/drawing/2014/main" id="{8E7BA0EE-47BE-4CF8-9320-9D141D493137}"/>
                  </a:ext>
                </a:extLst>
              </p:cNvPr>
              <p:cNvPicPr/>
              <p:nvPr/>
            </p:nvPicPr>
            <p:blipFill>
              <a:blip r:embed="rId135"/>
              <a:stretch>
                <a:fillRect/>
              </a:stretch>
            </p:blipFill>
            <p:spPr>
              <a:xfrm>
                <a:off x="6379542" y="3882493"/>
                <a:ext cx="828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4" name="Ink 3">
                <a:extLst>
                  <a:ext uri="{FF2B5EF4-FFF2-40B4-BE49-F238E27FC236}">
                    <a16:creationId xmlns:a16="http://schemas.microsoft.com/office/drawing/2014/main" id="{B4578534-4DEF-42EB-B63B-8BDACCA56C35}"/>
                  </a:ext>
                </a:extLst>
              </p14:cNvPr>
              <p14:cNvContentPartPr/>
              <p14:nvPr/>
            </p14:nvContentPartPr>
            <p14:xfrm>
              <a:off x="1362582" y="1341253"/>
              <a:ext cx="12600" cy="241920"/>
            </p14:xfrm>
          </p:contentPart>
        </mc:Choice>
        <mc:Fallback>
          <p:pic>
            <p:nvPicPr>
              <p:cNvPr id="4" name="Ink 3">
                <a:extLst>
                  <a:ext uri="{FF2B5EF4-FFF2-40B4-BE49-F238E27FC236}">
                    <a16:creationId xmlns:a16="http://schemas.microsoft.com/office/drawing/2014/main" id="{B4578534-4DEF-42EB-B63B-8BDACCA56C35}"/>
                  </a:ext>
                </a:extLst>
              </p:cNvPr>
              <p:cNvPicPr/>
              <p:nvPr/>
            </p:nvPicPr>
            <p:blipFill>
              <a:blip r:embed="rId137"/>
              <a:stretch>
                <a:fillRect/>
              </a:stretch>
            </p:blipFill>
            <p:spPr>
              <a:xfrm>
                <a:off x="1353942" y="1332613"/>
                <a:ext cx="3024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 name="Ink 4">
                <a:extLst>
                  <a:ext uri="{FF2B5EF4-FFF2-40B4-BE49-F238E27FC236}">
                    <a16:creationId xmlns:a16="http://schemas.microsoft.com/office/drawing/2014/main" id="{7B9E15D9-288B-4B66-9CFB-32A997BCF095}"/>
                  </a:ext>
                </a:extLst>
              </p14:cNvPr>
              <p14:cNvContentPartPr/>
              <p14:nvPr/>
            </p14:nvContentPartPr>
            <p14:xfrm>
              <a:off x="1366902" y="1228933"/>
              <a:ext cx="235440" cy="533880"/>
            </p14:xfrm>
          </p:contentPart>
        </mc:Choice>
        <mc:Fallback>
          <p:pic>
            <p:nvPicPr>
              <p:cNvPr id="5" name="Ink 4">
                <a:extLst>
                  <a:ext uri="{FF2B5EF4-FFF2-40B4-BE49-F238E27FC236}">
                    <a16:creationId xmlns:a16="http://schemas.microsoft.com/office/drawing/2014/main" id="{7B9E15D9-288B-4B66-9CFB-32A997BCF095}"/>
                  </a:ext>
                </a:extLst>
              </p:cNvPr>
              <p:cNvPicPr/>
              <p:nvPr/>
            </p:nvPicPr>
            <p:blipFill>
              <a:blip r:embed="rId139"/>
              <a:stretch>
                <a:fillRect/>
              </a:stretch>
            </p:blipFill>
            <p:spPr>
              <a:xfrm>
                <a:off x="1358262" y="1219933"/>
                <a:ext cx="253080" cy="5515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 name="Ink 6">
                <a:extLst>
                  <a:ext uri="{FF2B5EF4-FFF2-40B4-BE49-F238E27FC236}">
                    <a16:creationId xmlns:a16="http://schemas.microsoft.com/office/drawing/2014/main" id="{385CC8D7-FC45-4557-985C-F50C629AE19C}"/>
                  </a:ext>
                </a:extLst>
              </p14:cNvPr>
              <p14:cNvContentPartPr/>
              <p14:nvPr/>
            </p14:nvContentPartPr>
            <p14:xfrm>
              <a:off x="1835982" y="1242973"/>
              <a:ext cx="13320" cy="313560"/>
            </p14:xfrm>
          </p:contentPart>
        </mc:Choice>
        <mc:Fallback>
          <p:pic>
            <p:nvPicPr>
              <p:cNvPr id="7" name="Ink 6">
                <a:extLst>
                  <a:ext uri="{FF2B5EF4-FFF2-40B4-BE49-F238E27FC236}">
                    <a16:creationId xmlns:a16="http://schemas.microsoft.com/office/drawing/2014/main" id="{385CC8D7-FC45-4557-985C-F50C629AE19C}"/>
                  </a:ext>
                </a:extLst>
              </p:cNvPr>
              <p:cNvPicPr/>
              <p:nvPr/>
            </p:nvPicPr>
            <p:blipFill>
              <a:blip r:embed="rId141"/>
              <a:stretch>
                <a:fillRect/>
              </a:stretch>
            </p:blipFill>
            <p:spPr>
              <a:xfrm>
                <a:off x="1826982" y="1234333"/>
                <a:ext cx="3096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 name="Ink 7">
                <a:extLst>
                  <a:ext uri="{FF2B5EF4-FFF2-40B4-BE49-F238E27FC236}">
                    <a16:creationId xmlns:a16="http://schemas.microsoft.com/office/drawing/2014/main" id="{F6A0D2BB-66E7-4755-8417-665AE700FA3D}"/>
                  </a:ext>
                </a:extLst>
              </p14:cNvPr>
              <p14:cNvContentPartPr/>
              <p14:nvPr/>
            </p14:nvContentPartPr>
            <p14:xfrm>
              <a:off x="1838862" y="1157653"/>
              <a:ext cx="176040" cy="407520"/>
            </p14:xfrm>
          </p:contentPart>
        </mc:Choice>
        <mc:Fallback>
          <p:pic>
            <p:nvPicPr>
              <p:cNvPr id="8" name="Ink 7">
                <a:extLst>
                  <a:ext uri="{FF2B5EF4-FFF2-40B4-BE49-F238E27FC236}">
                    <a16:creationId xmlns:a16="http://schemas.microsoft.com/office/drawing/2014/main" id="{F6A0D2BB-66E7-4755-8417-665AE700FA3D}"/>
                  </a:ext>
                </a:extLst>
              </p:cNvPr>
              <p:cNvPicPr/>
              <p:nvPr/>
            </p:nvPicPr>
            <p:blipFill>
              <a:blip r:embed="rId143"/>
              <a:stretch>
                <a:fillRect/>
              </a:stretch>
            </p:blipFill>
            <p:spPr>
              <a:xfrm>
                <a:off x="1829862" y="1148653"/>
                <a:ext cx="19368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 name="Ink 8">
                <a:extLst>
                  <a:ext uri="{FF2B5EF4-FFF2-40B4-BE49-F238E27FC236}">
                    <a16:creationId xmlns:a16="http://schemas.microsoft.com/office/drawing/2014/main" id="{D74A275F-8E43-4D7C-ABD9-6FFAFF0F5593}"/>
                  </a:ext>
                </a:extLst>
              </p14:cNvPr>
              <p14:cNvContentPartPr/>
              <p14:nvPr/>
            </p14:nvContentPartPr>
            <p14:xfrm>
              <a:off x="2024262" y="1293013"/>
              <a:ext cx="567720" cy="546480"/>
            </p14:xfrm>
          </p:contentPart>
        </mc:Choice>
        <mc:Fallback>
          <p:pic>
            <p:nvPicPr>
              <p:cNvPr id="9" name="Ink 8">
                <a:extLst>
                  <a:ext uri="{FF2B5EF4-FFF2-40B4-BE49-F238E27FC236}">
                    <a16:creationId xmlns:a16="http://schemas.microsoft.com/office/drawing/2014/main" id="{D74A275F-8E43-4D7C-ABD9-6FFAFF0F5593}"/>
                  </a:ext>
                </a:extLst>
              </p:cNvPr>
              <p:cNvPicPr/>
              <p:nvPr/>
            </p:nvPicPr>
            <p:blipFill>
              <a:blip r:embed="rId145"/>
              <a:stretch>
                <a:fillRect/>
              </a:stretch>
            </p:blipFill>
            <p:spPr>
              <a:xfrm>
                <a:off x="2015622" y="1284013"/>
                <a:ext cx="585360" cy="564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 name="Ink 9">
                <a:extLst>
                  <a:ext uri="{FF2B5EF4-FFF2-40B4-BE49-F238E27FC236}">
                    <a16:creationId xmlns:a16="http://schemas.microsoft.com/office/drawing/2014/main" id="{37E5CB48-7676-41BD-BB53-024FE9046C2E}"/>
                  </a:ext>
                </a:extLst>
              </p14:cNvPr>
              <p14:cNvContentPartPr/>
              <p14:nvPr/>
            </p14:nvContentPartPr>
            <p14:xfrm>
              <a:off x="2627262" y="1180333"/>
              <a:ext cx="198360" cy="334800"/>
            </p14:xfrm>
          </p:contentPart>
        </mc:Choice>
        <mc:Fallback>
          <p:pic>
            <p:nvPicPr>
              <p:cNvPr id="10" name="Ink 9">
                <a:extLst>
                  <a:ext uri="{FF2B5EF4-FFF2-40B4-BE49-F238E27FC236}">
                    <a16:creationId xmlns:a16="http://schemas.microsoft.com/office/drawing/2014/main" id="{37E5CB48-7676-41BD-BB53-024FE9046C2E}"/>
                  </a:ext>
                </a:extLst>
              </p:cNvPr>
              <p:cNvPicPr/>
              <p:nvPr/>
            </p:nvPicPr>
            <p:blipFill>
              <a:blip r:embed="rId147"/>
              <a:stretch>
                <a:fillRect/>
              </a:stretch>
            </p:blipFill>
            <p:spPr>
              <a:xfrm>
                <a:off x="2618262" y="1171333"/>
                <a:ext cx="21600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 name="Ink 10">
                <a:extLst>
                  <a:ext uri="{FF2B5EF4-FFF2-40B4-BE49-F238E27FC236}">
                    <a16:creationId xmlns:a16="http://schemas.microsoft.com/office/drawing/2014/main" id="{ABA8F772-5BAE-4515-A6D6-7C8ECB4D22C7}"/>
                  </a:ext>
                </a:extLst>
              </p14:cNvPr>
              <p14:cNvContentPartPr/>
              <p14:nvPr/>
            </p14:nvContentPartPr>
            <p14:xfrm>
              <a:off x="2875302" y="1313173"/>
              <a:ext cx="244800" cy="203400"/>
            </p14:xfrm>
          </p:contentPart>
        </mc:Choice>
        <mc:Fallback>
          <p:pic>
            <p:nvPicPr>
              <p:cNvPr id="11" name="Ink 10">
                <a:extLst>
                  <a:ext uri="{FF2B5EF4-FFF2-40B4-BE49-F238E27FC236}">
                    <a16:creationId xmlns:a16="http://schemas.microsoft.com/office/drawing/2014/main" id="{ABA8F772-5BAE-4515-A6D6-7C8ECB4D22C7}"/>
                  </a:ext>
                </a:extLst>
              </p:cNvPr>
              <p:cNvPicPr/>
              <p:nvPr/>
            </p:nvPicPr>
            <p:blipFill>
              <a:blip r:embed="rId149"/>
              <a:stretch>
                <a:fillRect/>
              </a:stretch>
            </p:blipFill>
            <p:spPr>
              <a:xfrm>
                <a:off x="2866662" y="1304173"/>
                <a:ext cx="2624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 name="Ink 11">
                <a:extLst>
                  <a:ext uri="{FF2B5EF4-FFF2-40B4-BE49-F238E27FC236}">
                    <a16:creationId xmlns:a16="http://schemas.microsoft.com/office/drawing/2014/main" id="{B0569A38-1CAA-4238-842C-71B41E2F2FE4}"/>
                  </a:ext>
                </a:extLst>
              </p14:cNvPr>
              <p14:cNvContentPartPr/>
              <p14:nvPr/>
            </p14:nvContentPartPr>
            <p14:xfrm>
              <a:off x="3083742" y="1069453"/>
              <a:ext cx="142560" cy="112320"/>
            </p14:xfrm>
          </p:contentPart>
        </mc:Choice>
        <mc:Fallback>
          <p:pic>
            <p:nvPicPr>
              <p:cNvPr id="12" name="Ink 11">
                <a:extLst>
                  <a:ext uri="{FF2B5EF4-FFF2-40B4-BE49-F238E27FC236}">
                    <a16:creationId xmlns:a16="http://schemas.microsoft.com/office/drawing/2014/main" id="{B0569A38-1CAA-4238-842C-71B41E2F2FE4}"/>
                  </a:ext>
                </a:extLst>
              </p:cNvPr>
              <p:cNvPicPr/>
              <p:nvPr/>
            </p:nvPicPr>
            <p:blipFill>
              <a:blip r:embed="rId151"/>
              <a:stretch>
                <a:fillRect/>
              </a:stretch>
            </p:blipFill>
            <p:spPr>
              <a:xfrm>
                <a:off x="3075102" y="1060813"/>
                <a:ext cx="1602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3" name="Ink 12">
                <a:extLst>
                  <a:ext uri="{FF2B5EF4-FFF2-40B4-BE49-F238E27FC236}">
                    <a16:creationId xmlns:a16="http://schemas.microsoft.com/office/drawing/2014/main" id="{EB6C0E79-FC25-46F3-961A-F8E061CB1417}"/>
                  </a:ext>
                </a:extLst>
              </p14:cNvPr>
              <p14:cNvContentPartPr/>
              <p14:nvPr/>
            </p14:nvContentPartPr>
            <p14:xfrm>
              <a:off x="3160782" y="1155493"/>
              <a:ext cx="732240" cy="303480"/>
            </p14:xfrm>
          </p:contentPart>
        </mc:Choice>
        <mc:Fallback>
          <p:pic>
            <p:nvPicPr>
              <p:cNvPr id="13" name="Ink 12">
                <a:extLst>
                  <a:ext uri="{FF2B5EF4-FFF2-40B4-BE49-F238E27FC236}">
                    <a16:creationId xmlns:a16="http://schemas.microsoft.com/office/drawing/2014/main" id="{EB6C0E79-FC25-46F3-961A-F8E061CB1417}"/>
                  </a:ext>
                </a:extLst>
              </p:cNvPr>
              <p:cNvPicPr/>
              <p:nvPr/>
            </p:nvPicPr>
            <p:blipFill>
              <a:blip r:embed="rId153"/>
              <a:stretch>
                <a:fillRect/>
              </a:stretch>
            </p:blipFill>
            <p:spPr>
              <a:xfrm>
                <a:off x="3152142" y="1146493"/>
                <a:ext cx="74988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4" name="Ink 13">
                <a:extLst>
                  <a:ext uri="{FF2B5EF4-FFF2-40B4-BE49-F238E27FC236}">
                    <a16:creationId xmlns:a16="http://schemas.microsoft.com/office/drawing/2014/main" id="{7B9153CA-3DB6-4656-BB59-D2E8BD61FE6E}"/>
                  </a:ext>
                </a:extLst>
              </p14:cNvPr>
              <p14:cNvContentPartPr/>
              <p14:nvPr/>
            </p14:nvContentPartPr>
            <p14:xfrm>
              <a:off x="3884022" y="1042453"/>
              <a:ext cx="146880" cy="137880"/>
            </p14:xfrm>
          </p:contentPart>
        </mc:Choice>
        <mc:Fallback>
          <p:pic>
            <p:nvPicPr>
              <p:cNvPr id="14" name="Ink 13">
                <a:extLst>
                  <a:ext uri="{FF2B5EF4-FFF2-40B4-BE49-F238E27FC236}">
                    <a16:creationId xmlns:a16="http://schemas.microsoft.com/office/drawing/2014/main" id="{7B9153CA-3DB6-4656-BB59-D2E8BD61FE6E}"/>
                  </a:ext>
                </a:extLst>
              </p:cNvPr>
              <p:cNvPicPr/>
              <p:nvPr/>
            </p:nvPicPr>
            <p:blipFill>
              <a:blip r:embed="rId155"/>
              <a:stretch>
                <a:fillRect/>
              </a:stretch>
            </p:blipFill>
            <p:spPr>
              <a:xfrm>
                <a:off x="3875382" y="1033813"/>
                <a:ext cx="1645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5" name="Ink 14">
                <a:extLst>
                  <a:ext uri="{FF2B5EF4-FFF2-40B4-BE49-F238E27FC236}">
                    <a16:creationId xmlns:a16="http://schemas.microsoft.com/office/drawing/2014/main" id="{41BEC2F9-5E81-4772-9EA0-53AD546C9AC9}"/>
                  </a:ext>
                </a:extLst>
              </p14:cNvPr>
              <p14:cNvContentPartPr/>
              <p14:nvPr/>
            </p14:nvContentPartPr>
            <p14:xfrm>
              <a:off x="3947742" y="1255933"/>
              <a:ext cx="452160" cy="243360"/>
            </p14:xfrm>
          </p:contentPart>
        </mc:Choice>
        <mc:Fallback>
          <p:pic>
            <p:nvPicPr>
              <p:cNvPr id="15" name="Ink 14">
                <a:extLst>
                  <a:ext uri="{FF2B5EF4-FFF2-40B4-BE49-F238E27FC236}">
                    <a16:creationId xmlns:a16="http://schemas.microsoft.com/office/drawing/2014/main" id="{41BEC2F9-5E81-4772-9EA0-53AD546C9AC9}"/>
                  </a:ext>
                </a:extLst>
              </p:cNvPr>
              <p:cNvPicPr/>
              <p:nvPr/>
            </p:nvPicPr>
            <p:blipFill>
              <a:blip r:embed="rId157"/>
              <a:stretch>
                <a:fillRect/>
              </a:stretch>
            </p:blipFill>
            <p:spPr>
              <a:xfrm>
                <a:off x="3938742" y="1246933"/>
                <a:ext cx="4698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6" name="Ink 15">
                <a:extLst>
                  <a:ext uri="{FF2B5EF4-FFF2-40B4-BE49-F238E27FC236}">
                    <a16:creationId xmlns:a16="http://schemas.microsoft.com/office/drawing/2014/main" id="{A086172B-BB58-4CBA-B755-47B6047D9B6E}"/>
                  </a:ext>
                </a:extLst>
              </p14:cNvPr>
              <p14:cNvContentPartPr/>
              <p14:nvPr/>
            </p14:nvContentPartPr>
            <p14:xfrm>
              <a:off x="4565862" y="1385173"/>
              <a:ext cx="3960" cy="24840"/>
            </p14:xfrm>
          </p:contentPart>
        </mc:Choice>
        <mc:Fallback>
          <p:pic>
            <p:nvPicPr>
              <p:cNvPr id="16" name="Ink 15">
                <a:extLst>
                  <a:ext uri="{FF2B5EF4-FFF2-40B4-BE49-F238E27FC236}">
                    <a16:creationId xmlns:a16="http://schemas.microsoft.com/office/drawing/2014/main" id="{A086172B-BB58-4CBA-B755-47B6047D9B6E}"/>
                  </a:ext>
                </a:extLst>
              </p:cNvPr>
              <p:cNvPicPr/>
              <p:nvPr/>
            </p:nvPicPr>
            <p:blipFill>
              <a:blip r:embed="rId159"/>
              <a:stretch>
                <a:fillRect/>
              </a:stretch>
            </p:blipFill>
            <p:spPr>
              <a:xfrm>
                <a:off x="4556862" y="1376173"/>
                <a:ext cx="216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0" name="Ink 119">
                <a:extLst>
                  <a:ext uri="{FF2B5EF4-FFF2-40B4-BE49-F238E27FC236}">
                    <a16:creationId xmlns:a16="http://schemas.microsoft.com/office/drawing/2014/main" id="{029EB606-848C-4C0B-AE9C-9F3874F8B89C}"/>
                  </a:ext>
                </a:extLst>
              </p14:cNvPr>
              <p14:cNvContentPartPr/>
              <p14:nvPr/>
            </p14:nvContentPartPr>
            <p14:xfrm>
              <a:off x="622062" y="1382653"/>
              <a:ext cx="497880" cy="380160"/>
            </p14:xfrm>
          </p:contentPart>
        </mc:Choice>
        <mc:Fallback>
          <p:pic>
            <p:nvPicPr>
              <p:cNvPr id="120" name="Ink 119">
                <a:extLst>
                  <a:ext uri="{FF2B5EF4-FFF2-40B4-BE49-F238E27FC236}">
                    <a16:creationId xmlns:a16="http://schemas.microsoft.com/office/drawing/2014/main" id="{029EB606-848C-4C0B-AE9C-9F3874F8B89C}"/>
                  </a:ext>
                </a:extLst>
              </p:cNvPr>
              <p:cNvPicPr/>
              <p:nvPr/>
            </p:nvPicPr>
            <p:blipFill>
              <a:blip r:embed="rId161"/>
              <a:stretch>
                <a:fillRect/>
              </a:stretch>
            </p:blipFill>
            <p:spPr>
              <a:xfrm>
                <a:off x="613422" y="1373653"/>
                <a:ext cx="51552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1" name="Ink 40">
                <a:extLst>
                  <a:ext uri="{FF2B5EF4-FFF2-40B4-BE49-F238E27FC236}">
                    <a16:creationId xmlns:a16="http://schemas.microsoft.com/office/drawing/2014/main" id="{D348DBF9-18DF-4C12-B155-A47ADE46B23C}"/>
                  </a:ext>
                </a:extLst>
              </p14:cNvPr>
              <p14:cNvContentPartPr/>
              <p14:nvPr/>
            </p14:nvContentPartPr>
            <p14:xfrm>
              <a:off x="1308222" y="2145493"/>
              <a:ext cx="250920" cy="218160"/>
            </p14:xfrm>
          </p:contentPart>
        </mc:Choice>
        <mc:Fallback>
          <p:pic>
            <p:nvPicPr>
              <p:cNvPr id="41" name="Ink 40">
                <a:extLst>
                  <a:ext uri="{FF2B5EF4-FFF2-40B4-BE49-F238E27FC236}">
                    <a16:creationId xmlns:a16="http://schemas.microsoft.com/office/drawing/2014/main" id="{D348DBF9-18DF-4C12-B155-A47ADE46B23C}"/>
                  </a:ext>
                </a:extLst>
              </p:cNvPr>
              <p:cNvPicPr/>
              <p:nvPr/>
            </p:nvPicPr>
            <p:blipFill>
              <a:blip r:embed="rId163"/>
              <a:stretch>
                <a:fillRect/>
              </a:stretch>
            </p:blipFill>
            <p:spPr>
              <a:xfrm>
                <a:off x="1299582" y="2136493"/>
                <a:ext cx="2685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2" name="Ink 41">
                <a:extLst>
                  <a:ext uri="{FF2B5EF4-FFF2-40B4-BE49-F238E27FC236}">
                    <a16:creationId xmlns:a16="http://schemas.microsoft.com/office/drawing/2014/main" id="{B9536D83-85E2-4F86-833F-A249B0A0E011}"/>
                  </a:ext>
                </a:extLst>
              </p14:cNvPr>
              <p14:cNvContentPartPr/>
              <p14:nvPr/>
            </p14:nvContentPartPr>
            <p14:xfrm>
              <a:off x="1347822" y="2025973"/>
              <a:ext cx="331200" cy="625320"/>
            </p14:xfrm>
          </p:contentPart>
        </mc:Choice>
        <mc:Fallback>
          <p:pic>
            <p:nvPicPr>
              <p:cNvPr id="42" name="Ink 41">
                <a:extLst>
                  <a:ext uri="{FF2B5EF4-FFF2-40B4-BE49-F238E27FC236}">
                    <a16:creationId xmlns:a16="http://schemas.microsoft.com/office/drawing/2014/main" id="{B9536D83-85E2-4F86-833F-A249B0A0E011}"/>
                  </a:ext>
                </a:extLst>
              </p:cNvPr>
              <p:cNvPicPr/>
              <p:nvPr/>
            </p:nvPicPr>
            <p:blipFill>
              <a:blip r:embed="rId165"/>
              <a:stretch>
                <a:fillRect/>
              </a:stretch>
            </p:blipFill>
            <p:spPr>
              <a:xfrm>
                <a:off x="1338822" y="2016973"/>
                <a:ext cx="348840" cy="6429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4" name="Ink 43">
                <a:extLst>
                  <a:ext uri="{FF2B5EF4-FFF2-40B4-BE49-F238E27FC236}">
                    <a16:creationId xmlns:a16="http://schemas.microsoft.com/office/drawing/2014/main" id="{5789CDC3-C1BB-406E-BB86-6A4050375002}"/>
                  </a:ext>
                </a:extLst>
              </p14:cNvPr>
              <p14:cNvContentPartPr/>
              <p14:nvPr/>
            </p14:nvContentPartPr>
            <p14:xfrm>
              <a:off x="1965222" y="2127493"/>
              <a:ext cx="65880" cy="299520"/>
            </p14:xfrm>
          </p:contentPart>
        </mc:Choice>
        <mc:Fallback>
          <p:pic>
            <p:nvPicPr>
              <p:cNvPr id="44" name="Ink 43">
                <a:extLst>
                  <a:ext uri="{FF2B5EF4-FFF2-40B4-BE49-F238E27FC236}">
                    <a16:creationId xmlns:a16="http://schemas.microsoft.com/office/drawing/2014/main" id="{5789CDC3-C1BB-406E-BB86-6A4050375002}"/>
                  </a:ext>
                </a:extLst>
              </p:cNvPr>
              <p:cNvPicPr/>
              <p:nvPr/>
            </p:nvPicPr>
            <p:blipFill>
              <a:blip r:embed="rId167"/>
              <a:stretch>
                <a:fillRect/>
              </a:stretch>
            </p:blipFill>
            <p:spPr>
              <a:xfrm>
                <a:off x="1956222" y="2118493"/>
                <a:ext cx="835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45" name="Ink 44">
                <a:extLst>
                  <a:ext uri="{FF2B5EF4-FFF2-40B4-BE49-F238E27FC236}">
                    <a16:creationId xmlns:a16="http://schemas.microsoft.com/office/drawing/2014/main" id="{044089A5-C650-4EF4-9D01-BE0BE8BE7EB6}"/>
                  </a:ext>
                </a:extLst>
              </p14:cNvPr>
              <p14:cNvContentPartPr/>
              <p14:nvPr/>
            </p14:nvContentPartPr>
            <p14:xfrm>
              <a:off x="1946502" y="2040013"/>
              <a:ext cx="222480" cy="410760"/>
            </p14:xfrm>
          </p:contentPart>
        </mc:Choice>
        <mc:Fallback>
          <p:pic>
            <p:nvPicPr>
              <p:cNvPr id="45" name="Ink 44">
                <a:extLst>
                  <a:ext uri="{FF2B5EF4-FFF2-40B4-BE49-F238E27FC236}">
                    <a16:creationId xmlns:a16="http://schemas.microsoft.com/office/drawing/2014/main" id="{044089A5-C650-4EF4-9D01-BE0BE8BE7EB6}"/>
                  </a:ext>
                </a:extLst>
              </p:cNvPr>
              <p:cNvPicPr/>
              <p:nvPr/>
            </p:nvPicPr>
            <p:blipFill>
              <a:blip r:embed="rId169"/>
              <a:stretch>
                <a:fillRect/>
              </a:stretch>
            </p:blipFill>
            <p:spPr>
              <a:xfrm>
                <a:off x="1937502" y="2031373"/>
                <a:ext cx="24012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6" name="Ink 45">
                <a:extLst>
                  <a:ext uri="{FF2B5EF4-FFF2-40B4-BE49-F238E27FC236}">
                    <a16:creationId xmlns:a16="http://schemas.microsoft.com/office/drawing/2014/main" id="{2BE13107-4CD0-460E-9508-18FA077D1E64}"/>
                  </a:ext>
                </a:extLst>
              </p14:cNvPr>
              <p14:cNvContentPartPr/>
              <p14:nvPr/>
            </p14:nvContentPartPr>
            <p14:xfrm>
              <a:off x="2181222" y="2184013"/>
              <a:ext cx="177120" cy="259920"/>
            </p14:xfrm>
          </p:contentPart>
        </mc:Choice>
        <mc:Fallback>
          <p:pic>
            <p:nvPicPr>
              <p:cNvPr id="46" name="Ink 45">
                <a:extLst>
                  <a:ext uri="{FF2B5EF4-FFF2-40B4-BE49-F238E27FC236}">
                    <a16:creationId xmlns:a16="http://schemas.microsoft.com/office/drawing/2014/main" id="{2BE13107-4CD0-460E-9508-18FA077D1E64}"/>
                  </a:ext>
                </a:extLst>
              </p:cNvPr>
              <p:cNvPicPr/>
              <p:nvPr/>
            </p:nvPicPr>
            <p:blipFill>
              <a:blip r:embed="rId171"/>
              <a:stretch>
                <a:fillRect/>
              </a:stretch>
            </p:blipFill>
            <p:spPr>
              <a:xfrm>
                <a:off x="2172222" y="2175373"/>
                <a:ext cx="1947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47" name="Ink 46">
                <a:extLst>
                  <a:ext uri="{FF2B5EF4-FFF2-40B4-BE49-F238E27FC236}">
                    <a16:creationId xmlns:a16="http://schemas.microsoft.com/office/drawing/2014/main" id="{79D72395-9DD1-4DBE-978B-7D8E3C614B5E}"/>
                  </a:ext>
                </a:extLst>
              </p14:cNvPr>
              <p14:cNvContentPartPr/>
              <p14:nvPr/>
            </p14:nvContentPartPr>
            <p14:xfrm>
              <a:off x="2418822" y="2050093"/>
              <a:ext cx="481320" cy="399240"/>
            </p14:xfrm>
          </p:contentPart>
        </mc:Choice>
        <mc:Fallback>
          <p:pic>
            <p:nvPicPr>
              <p:cNvPr id="47" name="Ink 46">
                <a:extLst>
                  <a:ext uri="{FF2B5EF4-FFF2-40B4-BE49-F238E27FC236}">
                    <a16:creationId xmlns:a16="http://schemas.microsoft.com/office/drawing/2014/main" id="{79D72395-9DD1-4DBE-978B-7D8E3C614B5E}"/>
                  </a:ext>
                </a:extLst>
              </p:cNvPr>
              <p:cNvPicPr/>
              <p:nvPr/>
            </p:nvPicPr>
            <p:blipFill>
              <a:blip r:embed="rId173"/>
              <a:stretch>
                <a:fillRect/>
              </a:stretch>
            </p:blipFill>
            <p:spPr>
              <a:xfrm>
                <a:off x="2410182" y="2041453"/>
                <a:ext cx="49896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8" name="Ink 47">
                <a:extLst>
                  <a:ext uri="{FF2B5EF4-FFF2-40B4-BE49-F238E27FC236}">
                    <a16:creationId xmlns:a16="http://schemas.microsoft.com/office/drawing/2014/main" id="{A6C51ECB-BF97-4B82-A524-A9EB952D636C}"/>
                  </a:ext>
                </a:extLst>
              </p14:cNvPr>
              <p14:cNvContentPartPr/>
              <p14:nvPr/>
            </p14:nvContentPartPr>
            <p14:xfrm>
              <a:off x="2951982" y="2130373"/>
              <a:ext cx="357120" cy="234360"/>
            </p14:xfrm>
          </p:contentPart>
        </mc:Choice>
        <mc:Fallback>
          <p:pic>
            <p:nvPicPr>
              <p:cNvPr id="48" name="Ink 47">
                <a:extLst>
                  <a:ext uri="{FF2B5EF4-FFF2-40B4-BE49-F238E27FC236}">
                    <a16:creationId xmlns:a16="http://schemas.microsoft.com/office/drawing/2014/main" id="{A6C51ECB-BF97-4B82-A524-A9EB952D636C}"/>
                  </a:ext>
                </a:extLst>
              </p:cNvPr>
              <p:cNvPicPr/>
              <p:nvPr/>
            </p:nvPicPr>
            <p:blipFill>
              <a:blip r:embed="rId175"/>
              <a:stretch>
                <a:fillRect/>
              </a:stretch>
            </p:blipFill>
            <p:spPr>
              <a:xfrm>
                <a:off x="2943342" y="2121733"/>
                <a:ext cx="3747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9" name="Ink 48">
                <a:extLst>
                  <a:ext uri="{FF2B5EF4-FFF2-40B4-BE49-F238E27FC236}">
                    <a16:creationId xmlns:a16="http://schemas.microsoft.com/office/drawing/2014/main" id="{EF033DC1-4C97-46D8-A585-740DC8D41B9D}"/>
                  </a:ext>
                </a:extLst>
              </p14:cNvPr>
              <p14:cNvContentPartPr/>
              <p14:nvPr/>
            </p14:nvContentPartPr>
            <p14:xfrm>
              <a:off x="3519342" y="2145133"/>
              <a:ext cx="228960" cy="187200"/>
            </p14:xfrm>
          </p:contentPart>
        </mc:Choice>
        <mc:Fallback>
          <p:pic>
            <p:nvPicPr>
              <p:cNvPr id="49" name="Ink 48">
                <a:extLst>
                  <a:ext uri="{FF2B5EF4-FFF2-40B4-BE49-F238E27FC236}">
                    <a16:creationId xmlns:a16="http://schemas.microsoft.com/office/drawing/2014/main" id="{EF033DC1-4C97-46D8-A585-740DC8D41B9D}"/>
                  </a:ext>
                </a:extLst>
              </p:cNvPr>
              <p:cNvPicPr/>
              <p:nvPr/>
            </p:nvPicPr>
            <p:blipFill>
              <a:blip r:embed="rId177"/>
              <a:stretch>
                <a:fillRect/>
              </a:stretch>
            </p:blipFill>
            <p:spPr>
              <a:xfrm>
                <a:off x="3510342" y="2136493"/>
                <a:ext cx="2466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0" name="Ink 49">
                <a:extLst>
                  <a:ext uri="{FF2B5EF4-FFF2-40B4-BE49-F238E27FC236}">
                    <a16:creationId xmlns:a16="http://schemas.microsoft.com/office/drawing/2014/main" id="{F64ACB01-FDC2-4F8A-A07A-A83A083F6E5C}"/>
                  </a:ext>
                </a:extLst>
              </p14:cNvPr>
              <p14:cNvContentPartPr/>
              <p14:nvPr/>
            </p14:nvContentPartPr>
            <p14:xfrm>
              <a:off x="3861342" y="2115973"/>
              <a:ext cx="104760" cy="201600"/>
            </p14:xfrm>
          </p:contentPart>
        </mc:Choice>
        <mc:Fallback>
          <p:pic>
            <p:nvPicPr>
              <p:cNvPr id="50" name="Ink 49">
                <a:extLst>
                  <a:ext uri="{FF2B5EF4-FFF2-40B4-BE49-F238E27FC236}">
                    <a16:creationId xmlns:a16="http://schemas.microsoft.com/office/drawing/2014/main" id="{F64ACB01-FDC2-4F8A-A07A-A83A083F6E5C}"/>
                  </a:ext>
                </a:extLst>
              </p:cNvPr>
              <p:cNvPicPr/>
              <p:nvPr/>
            </p:nvPicPr>
            <p:blipFill>
              <a:blip r:embed="rId179"/>
              <a:stretch>
                <a:fillRect/>
              </a:stretch>
            </p:blipFill>
            <p:spPr>
              <a:xfrm>
                <a:off x="3852342" y="2106973"/>
                <a:ext cx="1224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1" name="Ink 50">
                <a:extLst>
                  <a:ext uri="{FF2B5EF4-FFF2-40B4-BE49-F238E27FC236}">
                    <a16:creationId xmlns:a16="http://schemas.microsoft.com/office/drawing/2014/main" id="{7CC47A4D-51C1-4135-88B7-06C38956E970}"/>
                  </a:ext>
                </a:extLst>
              </p14:cNvPr>
              <p14:cNvContentPartPr/>
              <p14:nvPr/>
            </p14:nvContentPartPr>
            <p14:xfrm>
              <a:off x="4088142" y="2194093"/>
              <a:ext cx="21600" cy="49680"/>
            </p14:xfrm>
          </p:contentPart>
        </mc:Choice>
        <mc:Fallback>
          <p:pic>
            <p:nvPicPr>
              <p:cNvPr id="51" name="Ink 50">
                <a:extLst>
                  <a:ext uri="{FF2B5EF4-FFF2-40B4-BE49-F238E27FC236}">
                    <a16:creationId xmlns:a16="http://schemas.microsoft.com/office/drawing/2014/main" id="{7CC47A4D-51C1-4135-88B7-06C38956E970}"/>
                  </a:ext>
                </a:extLst>
              </p:cNvPr>
              <p:cNvPicPr/>
              <p:nvPr/>
            </p:nvPicPr>
            <p:blipFill>
              <a:blip r:embed="rId181"/>
              <a:stretch>
                <a:fillRect/>
              </a:stretch>
            </p:blipFill>
            <p:spPr>
              <a:xfrm>
                <a:off x="4079502" y="2185453"/>
                <a:ext cx="392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2" name="Ink 51">
                <a:extLst>
                  <a:ext uri="{FF2B5EF4-FFF2-40B4-BE49-F238E27FC236}">
                    <a16:creationId xmlns:a16="http://schemas.microsoft.com/office/drawing/2014/main" id="{D442B799-72B8-4989-AC6A-6EFF2ECC12B3}"/>
                  </a:ext>
                </a:extLst>
              </p14:cNvPr>
              <p14:cNvContentPartPr/>
              <p14:nvPr/>
            </p14:nvContentPartPr>
            <p14:xfrm>
              <a:off x="4344102" y="2122093"/>
              <a:ext cx="92880" cy="150840"/>
            </p14:xfrm>
          </p:contentPart>
        </mc:Choice>
        <mc:Fallback>
          <p:pic>
            <p:nvPicPr>
              <p:cNvPr id="52" name="Ink 51">
                <a:extLst>
                  <a:ext uri="{FF2B5EF4-FFF2-40B4-BE49-F238E27FC236}">
                    <a16:creationId xmlns:a16="http://schemas.microsoft.com/office/drawing/2014/main" id="{D442B799-72B8-4989-AC6A-6EFF2ECC12B3}"/>
                  </a:ext>
                </a:extLst>
              </p:cNvPr>
              <p:cNvPicPr/>
              <p:nvPr/>
            </p:nvPicPr>
            <p:blipFill>
              <a:blip r:embed="rId183"/>
              <a:stretch>
                <a:fillRect/>
              </a:stretch>
            </p:blipFill>
            <p:spPr>
              <a:xfrm>
                <a:off x="4335462" y="2113453"/>
                <a:ext cx="1105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3" name="Ink 52">
                <a:extLst>
                  <a:ext uri="{FF2B5EF4-FFF2-40B4-BE49-F238E27FC236}">
                    <a16:creationId xmlns:a16="http://schemas.microsoft.com/office/drawing/2014/main" id="{354351EC-BAC3-41D0-BE78-86592B06197E}"/>
                  </a:ext>
                </a:extLst>
              </p14:cNvPr>
              <p14:cNvContentPartPr/>
              <p14:nvPr/>
            </p14:nvContentPartPr>
            <p14:xfrm>
              <a:off x="4512582" y="1983493"/>
              <a:ext cx="182160" cy="552600"/>
            </p14:xfrm>
          </p:contentPart>
        </mc:Choice>
        <mc:Fallback>
          <p:pic>
            <p:nvPicPr>
              <p:cNvPr id="53" name="Ink 52">
                <a:extLst>
                  <a:ext uri="{FF2B5EF4-FFF2-40B4-BE49-F238E27FC236}">
                    <a16:creationId xmlns:a16="http://schemas.microsoft.com/office/drawing/2014/main" id="{354351EC-BAC3-41D0-BE78-86592B06197E}"/>
                  </a:ext>
                </a:extLst>
              </p:cNvPr>
              <p:cNvPicPr/>
              <p:nvPr/>
            </p:nvPicPr>
            <p:blipFill>
              <a:blip r:embed="rId185"/>
              <a:stretch>
                <a:fillRect/>
              </a:stretch>
            </p:blipFill>
            <p:spPr>
              <a:xfrm>
                <a:off x="4503942" y="1974853"/>
                <a:ext cx="199800" cy="570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2" name="Ink 121">
                <a:extLst>
                  <a:ext uri="{FF2B5EF4-FFF2-40B4-BE49-F238E27FC236}">
                    <a16:creationId xmlns:a16="http://schemas.microsoft.com/office/drawing/2014/main" id="{8526A132-5B94-4EB6-82BC-7EFE370287D3}"/>
                  </a:ext>
                </a:extLst>
              </p14:cNvPr>
              <p14:cNvContentPartPr/>
              <p14:nvPr/>
            </p14:nvContentPartPr>
            <p14:xfrm>
              <a:off x="761022" y="2312893"/>
              <a:ext cx="402120" cy="247320"/>
            </p14:xfrm>
          </p:contentPart>
        </mc:Choice>
        <mc:Fallback>
          <p:pic>
            <p:nvPicPr>
              <p:cNvPr id="122" name="Ink 121">
                <a:extLst>
                  <a:ext uri="{FF2B5EF4-FFF2-40B4-BE49-F238E27FC236}">
                    <a16:creationId xmlns:a16="http://schemas.microsoft.com/office/drawing/2014/main" id="{8526A132-5B94-4EB6-82BC-7EFE370287D3}"/>
                  </a:ext>
                </a:extLst>
              </p:cNvPr>
              <p:cNvPicPr/>
              <p:nvPr/>
            </p:nvPicPr>
            <p:blipFill>
              <a:blip r:embed="rId187"/>
              <a:stretch>
                <a:fillRect/>
              </a:stretch>
            </p:blipFill>
            <p:spPr>
              <a:xfrm>
                <a:off x="752022" y="2303893"/>
                <a:ext cx="4197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4" name="Ink 123">
                <a:extLst>
                  <a:ext uri="{FF2B5EF4-FFF2-40B4-BE49-F238E27FC236}">
                    <a16:creationId xmlns:a16="http://schemas.microsoft.com/office/drawing/2014/main" id="{1A076D6C-732F-421F-A34A-9E8E613C8666}"/>
                  </a:ext>
                </a:extLst>
              </p14:cNvPr>
              <p14:cNvContentPartPr/>
              <p14:nvPr/>
            </p14:nvContentPartPr>
            <p14:xfrm>
              <a:off x="601182" y="3111733"/>
              <a:ext cx="516960" cy="336960"/>
            </p14:xfrm>
          </p:contentPart>
        </mc:Choice>
        <mc:Fallback>
          <p:pic>
            <p:nvPicPr>
              <p:cNvPr id="124" name="Ink 123">
                <a:extLst>
                  <a:ext uri="{FF2B5EF4-FFF2-40B4-BE49-F238E27FC236}">
                    <a16:creationId xmlns:a16="http://schemas.microsoft.com/office/drawing/2014/main" id="{1A076D6C-732F-421F-A34A-9E8E613C8666}"/>
                  </a:ext>
                </a:extLst>
              </p:cNvPr>
              <p:cNvPicPr/>
              <p:nvPr/>
            </p:nvPicPr>
            <p:blipFill>
              <a:blip r:embed="rId189"/>
              <a:stretch>
                <a:fillRect/>
              </a:stretch>
            </p:blipFill>
            <p:spPr>
              <a:xfrm>
                <a:off x="592182" y="3103093"/>
                <a:ext cx="534600" cy="354600"/>
              </a:xfrm>
              <a:prstGeom prst="rect">
                <a:avLst/>
              </a:prstGeom>
            </p:spPr>
          </p:pic>
        </mc:Fallback>
      </mc:AlternateContent>
      <p:grpSp>
        <p:nvGrpSpPr>
          <p:cNvPr id="127" name="Group 126">
            <a:extLst>
              <a:ext uri="{FF2B5EF4-FFF2-40B4-BE49-F238E27FC236}">
                <a16:creationId xmlns:a16="http://schemas.microsoft.com/office/drawing/2014/main" id="{1411A7BB-E056-47F9-8FC2-B532E02F437C}"/>
              </a:ext>
            </a:extLst>
          </p:cNvPr>
          <p:cNvGrpSpPr/>
          <p:nvPr/>
        </p:nvGrpSpPr>
        <p:grpSpPr>
          <a:xfrm>
            <a:off x="875142" y="3696013"/>
            <a:ext cx="2435040" cy="856440"/>
            <a:chOff x="875142" y="3696013"/>
            <a:chExt cx="2435040" cy="856440"/>
          </a:xfrm>
        </p:grpSpPr>
        <mc:AlternateContent xmlns:mc="http://schemas.openxmlformats.org/markup-compatibility/2006">
          <mc:Choice xmlns:p14="http://schemas.microsoft.com/office/powerpoint/2010/main" Requires="p14">
            <p:contentPart p14:bwMode="auto" r:id="rId190">
              <p14:nvContentPartPr>
                <p14:cNvPr id="97" name="Ink 96">
                  <a:extLst>
                    <a:ext uri="{FF2B5EF4-FFF2-40B4-BE49-F238E27FC236}">
                      <a16:creationId xmlns:a16="http://schemas.microsoft.com/office/drawing/2014/main" id="{870F74A7-71A2-4C1B-AB26-A7FE19000103}"/>
                    </a:ext>
                  </a:extLst>
                </p14:cNvPr>
                <p14:cNvContentPartPr/>
                <p14:nvPr/>
              </p14:nvContentPartPr>
              <p14:xfrm>
                <a:off x="1445022" y="3836413"/>
                <a:ext cx="137160" cy="316080"/>
              </p14:xfrm>
            </p:contentPart>
          </mc:Choice>
          <mc:Fallback>
            <p:pic>
              <p:nvPicPr>
                <p:cNvPr id="97" name="Ink 96">
                  <a:extLst>
                    <a:ext uri="{FF2B5EF4-FFF2-40B4-BE49-F238E27FC236}">
                      <a16:creationId xmlns:a16="http://schemas.microsoft.com/office/drawing/2014/main" id="{870F74A7-71A2-4C1B-AB26-A7FE19000103}"/>
                    </a:ext>
                  </a:extLst>
                </p:cNvPr>
                <p:cNvPicPr/>
                <p:nvPr/>
              </p:nvPicPr>
              <p:blipFill>
                <a:blip r:embed="rId191"/>
                <a:stretch>
                  <a:fillRect/>
                </a:stretch>
              </p:blipFill>
              <p:spPr>
                <a:xfrm>
                  <a:off x="1436382" y="3827413"/>
                  <a:ext cx="1548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98" name="Ink 97">
                  <a:extLst>
                    <a:ext uri="{FF2B5EF4-FFF2-40B4-BE49-F238E27FC236}">
                      <a16:creationId xmlns:a16="http://schemas.microsoft.com/office/drawing/2014/main" id="{83FCF648-BDD4-4F7B-9231-A3CD4A0A93D9}"/>
                    </a:ext>
                  </a:extLst>
                </p14:cNvPr>
                <p14:cNvContentPartPr/>
                <p14:nvPr/>
              </p14:nvContentPartPr>
              <p14:xfrm>
                <a:off x="1357542" y="3777013"/>
                <a:ext cx="475920" cy="775440"/>
              </p14:xfrm>
            </p:contentPart>
          </mc:Choice>
          <mc:Fallback>
            <p:pic>
              <p:nvPicPr>
                <p:cNvPr id="98" name="Ink 97">
                  <a:extLst>
                    <a:ext uri="{FF2B5EF4-FFF2-40B4-BE49-F238E27FC236}">
                      <a16:creationId xmlns:a16="http://schemas.microsoft.com/office/drawing/2014/main" id="{83FCF648-BDD4-4F7B-9231-A3CD4A0A93D9}"/>
                    </a:ext>
                  </a:extLst>
                </p:cNvPr>
                <p:cNvPicPr/>
                <p:nvPr/>
              </p:nvPicPr>
              <p:blipFill>
                <a:blip r:embed="rId193"/>
                <a:stretch>
                  <a:fillRect/>
                </a:stretch>
              </p:blipFill>
              <p:spPr>
                <a:xfrm>
                  <a:off x="1348902" y="3768373"/>
                  <a:ext cx="493560" cy="7930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0" name="Ink 99">
                  <a:extLst>
                    <a:ext uri="{FF2B5EF4-FFF2-40B4-BE49-F238E27FC236}">
                      <a16:creationId xmlns:a16="http://schemas.microsoft.com/office/drawing/2014/main" id="{F3742496-B8F5-4FBD-9A78-DAA1D357F6F1}"/>
                    </a:ext>
                  </a:extLst>
                </p14:cNvPr>
                <p14:cNvContentPartPr/>
                <p14:nvPr/>
              </p14:nvContentPartPr>
              <p14:xfrm>
                <a:off x="2087262" y="3831733"/>
                <a:ext cx="25200" cy="307440"/>
              </p14:xfrm>
            </p:contentPart>
          </mc:Choice>
          <mc:Fallback>
            <p:pic>
              <p:nvPicPr>
                <p:cNvPr id="100" name="Ink 99">
                  <a:extLst>
                    <a:ext uri="{FF2B5EF4-FFF2-40B4-BE49-F238E27FC236}">
                      <a16:creationId xmlns:a16="http://schemas.microsoft.com/office/drawing/2014/main" id="{F3742496-B8F5-4FBD-9A78-DAA1D357F6F1}"/>
                    </a:ext>
                  </a:extLst>
                </p:cNvPr>
                <p:cNvPicPr/>
                <p:nvPr/>
              </p:nvPicPr>
              <p:blipFill>
                <a:blip r:embed="rId195"/>
                <a:stretch>
                  <a:fillRect/>
                </a:stretch>
              </p:blipFill>
              <p:spPr>
                <a:xfrm>
                  <a:off x="2078262" y="3822733"/>
                  <a:ext cx="4284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1" name="Ink 100">
                  <a:extLst>
                    <a:ext uri="{FF2B5EF4-FFF2-40B4-BE49-F238E27FC236}">
                      <a16:creationId xmlns:a16="http://schemas.microsoft.com/office/drawing/2014/main" id="{D4448695-4C0E-4D68-9C64-9B170B46D4CE}"/>
                    </a:ext>
                  </a:extLst>
                </p14:cNvPr>
                <p14:cNvContentPartPr/>
                <p14:nvPr/>
              </p14:nvContentPartPr>
              <p14:xfrm>
                <a:off x="2063862" y="3696013"/>
                <a:ext cx="208080" cy="479880"/>
              </p14:xfrm>
            </p:contentPart>
          </mc:Choice>
          <mc:Fallback>
            <p:pic>
              <p:nvPicPr>
                <p:cNvPr id="101" name="Ink 100">
                  <a:extLst>
                    <a:ext uri="{FF2B5EF4-FFF2-40B4-BE49-F238E27FC236}">
                      <a16:creationId xmlns:a16="http://schemas.microsoft.com/office/drawing/2014/main" id="{D4448695-4C0E-4D68-9C64-9B170B46D4CE}"/>
                    </a:ext>
                  </a:extLst>
                </p:cNvPr>
                <p:cNvPicPr/>
                <p:nvPr/>
              </p:nvPicPr>
              <p:blipFill>
                <a:blip r:embed="rId197"/>
                <a:stretch>
                  <a:fillRect/>
                </a:stretch>
              </p:blipFill>
              <p:spPr>
                <a:xfrm>
                  <a:off x="2055222" y="3687013"/>
                  <a:ext cx="225720" cy="497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02" name="Ink 101">
                  <a:extLst>
                    <a:ext uri="{FF2B5EF4-FFF2-40B4-BE49-F238E27FC236}">
                      <a16:creationId xmlns:a16="http://schemas.microsoft.com/office/drawing/2014/main" id="{360DD2BD-76BF-4A6D-9503-7751E3D91C46}"/>
                    </a:ext>
                  </a:extLst>
                </p14:cNvPr>
                <p14:cNvContentPartPr/>
                <p14:nvPr/>
              </p14:nvContentPartPr>
              <p14:xfrm>
                <a:off x="2305782" y="3825973"/>
                <a:ext cx="662040" cy="567720"/>
              </p14:xfrm>
            </p:contentPart>
          </mc:Choice>
          <mc:Fallback>
            <p:pic>
              <p:nvPicPr>
                <p:cNvPr id="102" name="Ink 101">
                  <a:extLst>
                    <a:ext uri="{FF2B5EF4-FFF2-40B4-BE49-F238E27FC236}">
                      <a16:creationId xmlns:a16="http://schemas.microsoft.com/office/drawing/2014/main" id="{360DD2BD-76BF-4A6D-9503-7751E3D91C46}"/>
                    </a:ext>
                  </a:extLst>
                </p:cNvPr>
                <p:cNvPicPr/>
                <p:nvPr/>
              </p:nvPicPr>
              <p:blipFill>
                <a:blip r:embed="rId199"/>
                <a:stretch>
                  <a:fillRect/>
                </a:stretch>
              </p:blipFill>
              <p:spPr>
                <a:xfrm>
                  <a:off x="2297142" y="3816973"/>
                  <a:ext cx="679680" cy="5853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03" name="Ink 102">
                  <a:extLst>
                    <a:ext uri="{FF2B5EF4-FFF2-40B4-BE49-F238E27FC236}">
                      <a16:creationId xmlns:a16="http://schemas.microsoft.com/office/drawing/2014/main" id="{13079AFE-8B33-4EAE-9414-0EF42884704D}"/>
                    </a:ext>
                  </a:extLst>
                </p14:cNvPr>
                <p14:cNvContentPartPr/>
                <p14:nvPr/>
              </p14:nvContentPartPr>
              <p14:xfrm>
                <a:off x="2955222" y="3775933"/>
                <a:ext cx="10440" cy="16920"/>
              </p14:xfrm>
            </p:contentPart>
          </mc:Choice>
          <mc:Fallback>
            <p:pic>
              <p:nvPicPr>
                <p:cNvPr id="103" name="Ink 102">
                  <a:extLst>
                    <a:ext uri="{FF2B5EF4-FFF2-40B4-BE49-F238E27FC236}">
                      <a16:creationId xmlns:a16="http://schemas.microsoft.com/office/drawing/2014/main" id="{13079AFE-8B33-4EAE-9414-0EF42884704D}"/>
                    </a:ext>
                  </a:extLst>
                </p:cNvPr>
                <p:cNvPicPr/>
                <p:nvPr/>
              </p:nvPicPr>
              <p:blipFill>
                <a:blip r:embed="rId201"/>
                <a:stretch>
                  <a:fillRect/>
                </a:stretch>
              </p:blipFill>
              <p:spPr>
                <a:xfrm>
                  <a:off x="2946582" y="3766933"/>
                  <a:ext cx="2808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04" name="Ink 103">
                  <a:extLst>
                    <a:ext uri="{FF2B5EF4-FFF2-40B4-BE49-F238E27FC236}">
                      <a16:creationId xmlns:a16="http://schemas.microsoft.com/office/drawing/2014/main" id="{AC316E4D-5A7F-4095-938E-C5DD9CC5918C}"/>
                    </a:ext>
                  </a:extLst>
                </p14:cNvPr>
                <p14:cNvContentPartPr/>
                <p14:nvPr/>
              </p14:nvContentPartPr>
              <p14:xfrm>
                <a:off x="3023982" y="3828853"/>
                <a:ext cx="286200" cy="394200"/>
              </p14:xfrm>
            </p:contentPart>
          </mc:Choice>
          <mc:Fallback>
            <p:pic>
              <p:nvPicPr>
                <p:cNvPr id="104" name="Ink 103">
                  <a:extLst>
                    <a:ext uri="{FF2B5EF4-FFF2-40B4-BE49-F238E27FC236}">
                      <a16:creationId xmlns:a16="http://schemas.microsoft.com/office/drawing/2014/main" id="{AC316E4D-5A7F-4095-938E-C5DD9CC5918C}"/>
                    </a:ext>
                  </a:extLst>
                </p:cNvPr>
                <p:cNvPicPr/>
                <p:nvPr/>
              </p:nvPicPr>
              <p:blipFill>
                <a:blip r:embed="rId203"/>
                <a:stretch>
                  <a:fillRect/>
                </a:stretch>
              </p:blipFill>
              <p:spPr>
                <a:xfrm>
                  <a:off x="3014982" y="3819853"/>
                  <a:ext cx="30384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6" name="Ink 125">
                  <a:extLst>
                    <a:ext uri="{FF2B5EF4-FFF2-40B4-BE49-F238E27FC236}">
                      <a16:creationId xmlns:a16="http://schemas.microsoft.com/office/drawing/2014/main" id="{3AE43FAB-12A4-44D0-9835-7885FB1C5B96}"/>
                    </a:ext>
                  </a:extLst>
                </p14:cNvPr>
                <p14:cNvContentPartPr/>
                <p14:nvPr/>
              </p14:nvContentPartPr>
              <p14:xfrm>
                <a:off x="875142" y="4088773"/>
                <a:ext cx="353160" cy="224280"/>
              </p14:xfrm>
            </p:contentPart>
          </mc:Choice>
          <mc:Fallback>
            <p:pic>
              <p:nvPicPr>
                <p:cNvPr id="126" name="Ink 125">
                  <a:extLst>
                    <a:ext uri="{FF2B5EF4-FFF2-40B4-BE49-F238E27FC236}">
                      <a16:creationId xmlns:a16="http://schemas.microsoft.com/office/drawing/2014/main" id="{3AE43FAB-12A4-44D0-9835-7885FB1C5B96}"/>
                    </a:ext>
                  </a:extLst>
                </p:cNvPr>
                <p:cNvPicPr/>
                <p:nvPr/>
              </p:nvPicPr>
              <p:blipFill>
                <a:blip r:embed="rId205"/>
                <a:stretch>
                  <a:fillRect/>
                </a:stretch>
              </p:blipFill>
              <p:spPr>
                <a:xfrm>
                  <a:off x="866142" y="4079773"/>
                  <a:ext cx="370800" cy="241920"/>
                </a:xfrm>
                <a:prstGeom prst="rect">
                  <a:avLst/>
                </a:prstGeom>
              </p:spPr>
            </p:pic>
          </mc:Fallback>
        </mc:AlternateContent>
      </p:grpSp>
    </p:spTree>
    <p:extLst>
      <p:ext uri="{BB962C8B-B14F-4D97-AF65-F5344CB8AC3E}">
        <p14:creationId xmlns:p14="http://schemas.microsoft.com/office/powerpoint/2010/main" val="1969119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7A92B-EAC3-4592-8165-7B0B9A488FBF}"/>
              </a:ext>
            </a:extLst>
          </p:cNvPr>
          <p:cNvSpPr>
            <a:spLocks noGrp="1"/>
          </p:cNvSpPr>
          <p:nvPr>
            <p:ph type="title"/>
          </p:nvPr>
        </p:nvSpPr>
        <p:spPr>
          <a:xfrm>
            <a:off x="0" y="771550"/>
            <a:ext cx="6447501" cy="990600"/>
          </a:xfrm>
        </p:spPr>
        <p:txBody>
          <a:bodyPr/>
          <a:lstStyle/>
          <a:p>
            <a:r>
              <a:rPr lang="en-US" dirty="0"/>
              <a:t>Order of the Polynomial Model:</a:t>
            </a:r>
            <a:endParaRPr lang="en-IN" dirty="0"/>
          </a:p>
        </p:txBody>
      </p:sp>
      <p:sp>
        <p:nvSpPr>
          <p:cNvPr id="3" name="Content Placeholder 2">
            <a:extLst>
              <a:ext uri="{FF2B5EF4-FFF2-40B4-BE49-F238E27FC236}">
                <a16:creationId xmlns:a16="http://schemas.microsoft.com/office/drawing/2014/main" id="{51C4D668-31C9-4592-A38E-671331D7D24E}"/>
              </a:ext>
            </a:extLst>
          </p:cNvPr>
          <p:cNvSpPr>
            <a:spLocks noGrp="1"/>
          </p:cNvSpPr>
          <p:nvPr>
            <p:ph idx="1"/>
          </p:nvPr>
        </p:nvSpPr>
        <p:spPr>
          <a:xfrm>
            <a:off x="0" y="1602100"/>
            <a:ext cx="7154652" cy="2910580"/>
          </a:xfrm>
        </p:spPr>
        <p:txBody>
          <a:bodyPr>
            <a:normAutofit/>
          </a:bodyPr>
          <a:lstStyle/>
          <a:p>
            <a:pPr algn="just"/>
            <a:r>
              <a:rPr lang="en-US" sz="2000" dirty="0"/>
              <a:t>The order (k) should be as low as possible.</a:t>
            </a:r>
          </a:p>
          <a:p>
            <a:pPr algn="just"/>
            <a:r>
              <a:rPr lang="en-US" sz="2000" dirty="0"/>
              <a:t>The high-order polynomials (k &gt; 2) should be avoided unless they can be justified for reasons outside the data. </a:t>
            </a:r>
          </a:p>
          <a:p>
            <a:pPr algn="just"/>
            <a:r>
              <a:rPr lang="en-US" sz="2000" dirty="0"/>
              <a:t>Complex models can result in “</a:t>
            </a:r>
            <a:r>
              <a:rPr lang="en-US" sz="2000" i="1" dirty="0"/>
              <a:t>model overfitting</a:t>
            </a:r>
            <a:r>
              <a:rPr lang="en-US" sz="2000" dirty="0"/>
              <a:t>”</a:t>
            </a:r>
            <a:endParaRPr lang="en-IN" sz="1800" dirty="0"/>
          </a:p>
        </p:txBody>
      </p:sp>
    </p:spTree>
    <p:extLst>
      <p:ext uri="{BB962C8B-B14F-4D97-AF65-F5344CB8AC3E}">
        <p14:creationId xmlns:p14="http://schemas.microsoft.com/office/powerpoint/2010/main" val="2346901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2476-3D76-4457-A4BD-4DB47C22FAFB}"/>
              </a:ext>
            </a:extLst>
          </p:cNvPr>
          <p:cNvSpPr>
            <a:spLocks noGrp="1"/>
          </p:cNvSpPr>
          <p:nvPr>
            <p:ph type="title"/>
          </p:nvPr>
        </p:nvSpPr>
        <p:spPr>
          <a:xfrm>
            <a:off x="0" y="699542"/>
            <a:ext cx="6447501" cy="990600"/>
          </a:xfrm>
        </p:spPr>
        <p:txBody>
          <a:bodyPr/>
          <a:lstStyle/>
          <a:p>
            <a:r>
              <a:rPr lang="en-US" dirty="0"/>
              <a:t>Regularization in Regression Models:</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621C2D-2F3D-4054-9A01-9C3617569980}"/>
                  </a:ext>
                </a:extLst>
              </p:cNvPr>
              <p:cNvSpPr>
                <a:spLocks noGrp="1"/>
              </p:cNvSpPr>
              <p:nvPr>
                <p:ph idx="1"/>
              </p:nvPr>
            </p:nvSpPr>
            <p:spPr>
              <a:xfrm>
                <a:off x="0" y="1419622"/>
                <a:ext cx="7380312" cy="2910580"/>
              </a:xfrm>
            </p:spPr>
            <p:txBody>
              <a:bodyPr>
                <a:normAutofit/>
              </a:bodyPr>
              <a:lstStyle/>
              <a:p>
                <a:pPr algn="just"/>
                <a:r>
                  <a:rPr lang="en-US" sz="1800" dirty="0"/>
                  <a:t>Bias and Variance Tradeoff in Multiple Regression:</a:t>
                </a:r>
              </a:p>
              <a:p>
                <a:pPr algn="just"/>
                <a:r>
                  <a:rPr lang="en-US" sz="1800" dirty="0"/>
                  <a:t>The </a:t>
                </a:r>
                <a:r>
                  <a:rPr lang="en-US" sz="1800" i="1" dirty="0"/>
                  <a:t>bias</a:t>
                </a:r>
                <a:r>
                  <a:rPr lang="en-US" sz="1800" dirty="0"/>
                  <a:t> is the difference between the true population parameter  (</a:t>
                </a:r>
                <a14:m>
                  <m:oMath xmlns:m="http://schemas.openxmlformats.org/officeDocument/2006/math">
                    <m:r>
                      <m:rPr>
                        <m:sty m:val="p"/>
                      </m:rPr>
                      <a:rPr lang="el-GR" sz="1800" b="0" i="1" smtClean="0">
                        <a:latin typeface="Cambria Math" panose="02040503050406030204" pitchFamily="18" charset="0"/>
                      </a:rPr>
                      <m:t>β</m:t>
                    </m:r>
                    <m:r>
                      <a:rPr lang="el-GR" sz="1800" b="0" i="1" smtClean="0">
                        <a:latin typeface="Cambria Math" panose="02040503050406030204" pitchFamily="18" charset="0"/>
                      </a:rPr>
                      <m:t> </m:t>
                    </m:r>
                  </m:oMath>
                </a14:m>
                <a:r>
                  <a:rPr lang="en-US" sz="1800" dirty="0"/>
                  <a:t>) and the expected estimator (</a:t>
                </a:r>
                <a14:m>
                  <m:oMath xmlns:m="http://schemas.openxmlformats.org/officeDocument/2006/math">
                    <m:r>
                      <m:rPr>
                        <m:sty m:val="p"/>
                      </m:rPr>
                      <a:rPr lang="el-GR" sz="1800" i="1">
                        <a:latin typeface="Cambria Math" panose="02040503050406030204" pitchFamily="18" charset="0"/>
                      </a:rPr>
                      <m:t>β</m:t>
                    </m:r>
                    <m:r>
                      <a:rPr lang="el-GR" sz="1800" i="1">
                        <a:latin typeface="Cambria Math" panose="02040503050406030204" pitchFamily="18" charset="0"/>
                      </a:rPr>
                      <m:t> </m:t>
                    </m:r>
                  </m:oMath>
                </a14:m>
                <a:r>
                  <a:rPr lang="en-IN" sz="1800" dirty="0"/>
                  <a:t>^). It measures the inaccuracy between the estimates.</a:t>
                </a:r>
              </a:p>
              <a:p>
                <a:pPr algn="just"/>
                <a:r>
                  <a:rPr lang="en-IN" sz="1800" dirty="0"/>
                  <a:t>“</a:t>
                </a:r>
                <a:r>
                  <a:rPr lang="en-IN" sz="1800" i="1" dirty="0"/>
                  <a:t>Variance</a:t>
                </a:r>
                <a:r>
                  <a:rPr lang="en-IN" sz="1800" dirty="0"/>
                  <a:t>” measures the spread or uncertainty, in these estimates.</a:t>
                </a:r>
              </a:p>
              <a:p>
                <a:pPr algn="just"/>
                <a:r>
                  <a:rPr lang="en-IN" sz="1800" dirty="0"/>
                  <a:t>Both, the bias and the variance are desired to be low.</a:t>
                </a:r>
              </a:p>
              <a:p>
                <a:pPr algn="just"/>
                <a:endParaRPr lang="en-IN" sz="1800" dirty="0"/>
              </a:p>
              <a:p>
                <a:pPr algn="just"/>
                <a:endParaRPr lang="en-IN" sz="1800" dirty="0"/>
              </a:p>
            </p:txBody>
          </p:sp>
        </mc:Choice>
        <mc:Fallback xmlns="">
          <p:sp>
            <p:nvSpPr>
              <p:cNvPr id="3" name="Content Placeholder 2">
                <a:extLst>
                  <a:ext uri="{FF2B5EF4-FFF2-40B4-BE49-F238E27FC236}">
                    <a16:creationId xmlns:a16="http://schemas.microsoft.com/office/drawing/2014/main" id="{73621C2D-2F3D-4054-9A01-9C3617569980}"/>
                  </a:ext>
                </a:extLst>
              </p:cNvPr>
              <p:cNvSpPr>
                <a:spLocks noGrp="1" noRot="1" noChangeAspect="1" noMove="1" noResize="1" noEditPoints="1" noAdjustHandles="1" noChangeArrowheads="1" noChangeShapeType="1" noTextEdit="1"/>
              </p:cNvSpPr>
              <p:nvPr>
                <p:ph idx="1"/>
              </p:nvPr>
            </p:nvSpPr>
            <p:spPr>
              <a:xfrm>
                <a:off x="0" y="1419622"/>
                <a:ext cx="7380312" cy="2910580"/>
              </a:xfrm>
              <a:blipFill>
                <a:blip r:embed="rId2"/>
                <a:stretch>
                  <a:fillRect l="-165" t="-1468" r="-578"/>
                </a:stretch>
              </a:blipFill>
            </p:spPr>
            <p:txBody>
              <a:bodyPr/>
              <a:lstStyle/>
              <a:p>
                <a:r>
                  <a:rPr lang="en-IN">
                    <a:noFill/>
                  </a:rPr>
                  <a:t> </a:t>
                </a:r>
              </a:p>
            </p:txBody>
          </p:sp>
        </mc:Fallback>
      </mc:AlternateContent>
    </p:spTree>
    <p:extLst>
      <p:ext uri="{BB962C8B-B14F-4D97-AF65-F5344CB8AC3E}">
        <p14:creationId xmlns:p14="http://schemas.microsoft.com/office/powerpoint/2010/main" val="948372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ias and Variance Tradeoff | Beginners Guide with Python Implementation">
            <a:extLst>
              <a:ext uri="{FF2B5EF4-FFF2-40B4-BE49-F238E27FC236}">
                <a16:creationId xmlns:a16="http://schemas.microsoft.com/office/drawing/2014/main" id="{96280F56-E54B-4481-9EEC-B9B636469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47614"/>
            <a:ext cx="4572463" cy="339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302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2476-3D76-4457-A4BD-4DB47C22FAFB}"/>
              </a:ext>
            </a:extLst>
          </p:cNvPr>
          <p:cNvSpPr>
            <a:spLocks noGrp="1"/>
          </p:cNvSpPr>
          <p:nvPr>
            <p:ph type="title"/>
          </p:nvPr>
        </p:nvSpPr>
        <p:spPr>
          <a:xfrm>
            <a:off x="0" y="699542"/>
            <a:ext cx="6447501" cy="990600"/>
          </a:xfrm>
        </p:spPr>
        <p:txBody>
          <a:bodyPr/>
          <a:lstStyle/>
          <a:p>
            <a:r>
              <a:rPr lang="en-US" dirty="0"/>
              <a:t>Regularization in Regression Models:</a:t>
            </a:r>
            <a:endParaRPr lang="en-IN" dirty="0"/>
          </a:p>
        </p:txBody>
      </p:sp>
      <p:sp>
        <p:nvSpPr>
          <p:cNvPr id="3" name="Content Placeholder 2">
            <a:extLst>
              <a:ext uri="{FF2B5EF4-FFF2-40B4-BE49-F238E27FC236}">
                <a16:creationId xmlns:a16="http://schemas.microsoft.com/office/drawing/2014/main" id="{73621C2D-2F3D-4054-9A01-9C3617569980}"/>
              </a:ext>
            </a:extLst>
          </p:cNvPr>
          <p:cNvSpPr>
            <a:spLocks noGrp="1"/>
          </p:cNvSpPr>
          <p:nvPr>
            <p:ph idx="1"/>
          </p:nvPr>
        </p:nvSpPr>
        <p:spPr>
          <a:xfrm>
            <a:off x="0" y="1419622"/>
            <a:ext cx="7380312" cy="2910580"/>
          </a:xfrm>
        </p:spPr>
        <p:txBody>
          <a:bodyPr>
            <a:normAutofit/>
          </a:bodyPr>
          <a:lstStyle/>
          <a:p>
            <a:pPr algn="just"/>
            <a:r>
              <a:rPr lang="en-US" sz="1800" dirty="0"/>
              <a:t>Regression estimator can have huge variance that results due to:</a:t>
            </a:r>
          </a:p>
          <a:p>
            <a:pPr marL="722313" indent="-360363" algn="just">
              <a:buFont typeface="Arial" panose="020B0604020202020204" pitchFamily="34" charset="0"/>
              <a:buChar char="•"/>
            </a:pPr>
            <a:r>
              <a:rPr lang="en-US" sz="1800" dirty="0"/>
              <a:t> too many predictors</a:t>
            </a:r>
          </a:p>
          <a:p>
            <a:pPr marL="722313" indent="-360363" algn="just">
              <a:buFont typeface="Arial" panose="020B0604020202020204" pitchFamily="34" charset="0"/>
              <a:buChar char="•"/>
            </a:pPr>
            <a:r>
              <a:rPr lang="en-US" sz="1800" dirty="0"/>
              <a:t>Predictors are highly correlated with each other.</a:t>
            </a:r>
          </a:p>
          <a:p>
            <a:pPr marL="0" indent="0" algn="just">
              <a:buNone/>
            </a:pPr>
            <a:endParaRPr lang="en-US" sz="1800" dirty="0"/>
          </a:p>
          <a:p>
            <a:pPr marL="0" indent="0" algn="just">
              <a:buNone/>
            </a:pPr>
            <a:r>
              <a:rPr lang="en-US" sz="1800" dirty="0">
                <a:solidFill>
                  <a:schemeClr val="accent2">
                    <a:lumMod val="75000"/>
                  </a:schemeClr>
                </a:solidFill>
              </a:rPr>
              <a:t>Solution:</a:t>
            </a:r>
          </a:p>
          <a:p>
            <a:pPr marL="0" indent="0" algn="just">
              <a:buNone/>
            </a:pPr>
            <a:r>
              <a:rPr lang="en-US" sz="1800" dirty="0"/>
              <a:t>Reduce variance at the cost of introducing some bias. This approach is called “</a:t>
            </a:r>
            <a:r>
              <a:rPr lang="en-US" sz="1800" b="1" dirty="0"/>
              <a:t>Regularization</a:t>
            </a:r>
            <a:r>
              <a:rPr lang="en-US" sz="1800" dirty="0"/>
              <a:t>”</a:t>
            </a:r>
            <a:endParaRPr lang="en-IN" sz="1800" dirty="0"/>
          </a:p>
          <a:p>
            <a:pPr algn="just"/>
            <a:endParaRPr lang="en-IN" sz="1800" dirty="0"/>
          </a:p>
          <a:p>
            <a:pPr algn="just"/>
            <a:endParaRPr lang="en-IN" sz="1800" dirty="0"/>
          </a:p>
        </p:txBody>
      </p:sp>
      <p:grpSp>
        <p:nvGrpSpPr>
          <p:cNvPr id="67" name="Group 66">
            <a:extLst>
              <a:ext uri="{FF2B5EF4-FFF2-40B4-BE49-F238E27FC236}">
                <a16:creationId xmlns:a16="http://schemas.microsoft.com/office/drawing/2014/main" id="{3CA24EB2-5A3B-40EF-AF59-354EA38B76B7}"/>
              </a:ext>
            </a:extLst>
          </p:cNvPr>
          <p:cNvGrpSpPr/>
          <p:nvPr/>
        </p:nvGrpSpPr>
        <p:grpSpPr>
          <a:xfrm>
            <a:off x="813582" y="3741373"/>
            <a:ext cx="5016240" cy="1360080"/>
            <a:chOff x="813582" y="3741373"/>
            <a:chExt cx="5016240" cy="136008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9F8F66F-B221-4432-98A8-BB7FCC5BEE65}"/>
                    </a:ext>
                  </a:extLst>
                </p14:cNvPr>
                <p14:cNvContentPartPr/>
                <p14:nvPr/>
              </p14:nvContentPartPr>
              <p14:xfrm>
                <a:off x="3796902" y="4075813"/>
                <a:ext cx="168120" cy="924120"/>
              </p14:xfrm>
            </p:contentPart>
          </mc:Choice>
          <mc:Fallback>
            <p:pic>
              <p:nvPicPr>
                <p:cNvPr id="4" name="Ink 3">
                  <a:extLst>
                    <a:ext uri="{FF2B5EF4-FFF2-40B4-BE49-F238E27FC236}">
                      <a16:creationId xmlns:a16="http://schemas.microsoft.com/office/drawing/2014/main" id="{B9F8F66F-B221-4432-98A8-BB7FCC5BEE65}"/>
                    </a:ext>
                  </a:extLst>
                </p:cNvPr>
                <p:cNvPicPr/>
                <p:nvPr/>
              </p:nvPicPr>
              <p:blipFill>
                <a:blip r:embed="rId3"/>
                <a:stretch>
                  <a:fillRect/>
                </a:stretch>
              </p:blipFill>
              <p:spPr>
                <a:xfrm>
                  <a:off x="3787902" y="4066813"/>
                  <a:ext cx="185760" cy="941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CB18C62B-D325-45F0-B728-2AC7482D5FB1}"/>
                    </a:ext>
                  </a:extLst>
                </p14:cNvPr>
                <p14:cNvContentPartPr/>
                <p14:nvPr/>
              </p14:nvContentPartPr>
              <p14:xfrm>
                <a:off x="4287582" y="3994813"/>
                <a:ext cx="199440" cy="892080"/>
              </p14:xfrm>
            </p:contentPart>
          </mc:Choice>
          <mc:Fallback>
            <p:pic>
              <p:nvPicPr>
                <p:cNvPr id="5" name="Ink 4">
                  <a:extLst>
                    <a:ext uri="{FF2B5EF4-FFF2-40B4-BE49-F238E27FC236}">
                      <a16:creationId xmlns:a16="http://schemas.microsoft.com/office/drawing/2014/main" id="{CB18C62B-D325-45F0-B728-2AC7482D5FB1}"/>
                    </a:ext>
                  </a:extLst>
                </p:cNvPr>
                <p:cNvPicPr/>
                <p:nvPr/>
              </p:nvPicPr>
              <p:blipFill>
                <a:blip r:embed="rId5"/>
                <a:stretch>
                  <a:fillRect/>
                </a:stretch>
              </p:blipFill>
              <p:spPr>
                <a:xfrm>
                  <a:off x="4278582" y="3985813"/>
                  <a:ext cx="217080" cy="909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5D941F6A-FEF6-4291-9C63-3E4076A54763}"/>
                    </a:ext>
                  </a:extLst>
                </p14:cNvPr>
                <p14:cNvContentPartPr/>
                <p14:nvPr/>
              </p14:nvContentPartPr>
              <p14:xfrm>
                <a:off x="4734342" y="3885733"/>
                <a:ext cx="189360" cy="903600"/>
              </p14:xfrm>
            </p:contentPart>
          </mc:Choice>
          <mc:Fallback>
            <p:pic>
              <p:nvPicPr>
                <p:cNvPr id="6" name="Ink 5">
                  <a:extLst>
                    <a:ext uri="{FF2B5EF4-FFF2-40B4-BE49-F238E27FC236}">
                      <a16:creationId xmlns:a16="http://schemas.microsoft.com/office/drawing/2014/main" id="{5D941F6A-FEF6-4291-9C63-3E4076A54763}"/>
                    </a:ext>
                  </a:extLst>
                </p:cNvPr>
                <p:cNvPicPr/>
                <p:nvPr/>
              </p:nvPicPr>
              <p:blipFill>
                <a:blip r:embed="rId7"/>
                <a:stretch>
                  <a:fillRect/>
                </a:stretch>
              </p:blipFill>
              <p:spPr>
                <a:xfrm>
                  <a:off x="4725342" y="3877093"/>
                  <a:ext cx="207000" cy="921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62232BE7-DEA8-48EF-98B0-CC5466945846}"/>
                    </a:ext>
                  </a:extLst>
                </p14:cNvPr>
                <p14:cNvContentPartPr/>
                <p14:nvPr/>
              </p14:nvContentPartPr>
              <p14:xfrm>
                <a:off x="3090942" y="4026853"/>
                <a:ext cx="2738880" cy="327240"/>
              </p14:xfrm>
            </p:contentPart>
          </mc:Choice>
          <mc:Fallback>
            <p:pic>
              <p:nvPicPr>
                <p:cNvPr id="7" name="Ink 6">
                  <a:extLst>
                    <a:ext uri="{FF2B5EF4-FFF2-40B4-BE49-F238E27FC236}">
                      <a16:creationId xmlns:a16="http://schemas.microsoft.com/office/drawing/2014/main" id="{62232BE7-DEA8-48EF-98B0-CC5466945846}"/>
                    </a:ext>
                  </a:extLst>
                </p:cNvPr>
                <p:cNvPicPr/>
                <p:nvPr/>
              </p:nvPicPr>
              <p:blipFill>
                <a:blip r:embed="rId9"/>
                <a:stretch>
                  <a:fillRect/>
                </a:stretch>
              </p:blipFill>
              <p:spPr>
                <a:xfrm>
                  <a:off x="3082302" y="4018213"/>
                  <a:ext cx="275652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A6E84054-221C-43FF-B77D-083C81687A57}"/>
                    </a:ext>
                  </a:extLst>
                </p14:cNvPr>
                <p14:cNvContentPartPr/>
                <p14:nvPr/>
              </p14:nvContentPartPr>
              <p14:xfrm>
                <a:off x="4925502" y="3894733"/>
                <a:ext cx="155160" cy="312480"/>
              </p14:xfrm>
            </p:contentPart>
          </mc:Choice>
          <mc:Fallback>
            <p:pic>
              <p:nvPicPr>
                <p:cNvPr id="9" name="Ink 8">
                  <a:extLst>
                    <a:ext uri="{FF2B5EF4-FFF2-40B4-BE49-F238E27FC236}">
                      <a16:creationId xmlns:a16="http://schemas.microsoft.com/office/drawing/2014/main" id="{A6E84054-221C-43FF-B77D-083C81687A57}"/>
                    </a:ext>
                  </a:extLst>
                </p:cNvPr>
                <p:cNvPicPr/>
                <p:nvPr/>
              </p:nvPicPr>
              <p:blipFill>
                <a:blip r:embed="rId11"/>
                <a:stretch>
                  <a:fillRect/>
                </a:stretch>
              </p:blipFill>
              <p:spPr>
                <a:xfrm>
                  <a:off x="4916862" y="3885733"/>
                  <a:ext cx="17280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9996C049-A866-464C-BA87-7F710DF1091B}"/>
                    </a:ext>
                  </a:extLst>
                </p14:cNvPr>
                <p14:cNvContentPartPr/>
                <p14:nvPr/>
              </p14:nvContentPartPr>
              <p14:xfrm>
                <a:off x="3378582" y="4096333"/>
                <a:ext cx="167400" cy="149040"/>
              </p14:xfrm>
            </p:contentPart>
          </mc:Choice>
          <mc:Fallback>
            <p:pic>
              <p:nvPicPr>
                <p:cNvPr id="10" name="Ink 9">
                  <a:extLst>
                    <a:ext uri="{FF2B5EF4-FFF2-40B4-BE49-F238E27FC236}">
                      <a16:creationId xmlns:a16="http://schemas.microsoft.com/office/drawing/2014/main" id="{9996C049-A866-464C-BA87-7F710DF1091B}"/>
                    </a:ext>
                  </a:extLst>
                </p:cNvPr>
                <p:cNvPicPr/>
                <p:nvPr/>
              </p:nvPicPr>
              <p:blipFill>
                <a:blip r:embed="rId13"/>
                <a:stretch>
                  <a:fillRect/>
                </a:stretch>
              </p:blipFill>
              <p:spPr>
                <a:xfrm>
                  <a:off x="3369942" y="4087693"/>
                  <a:ext cx="1850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56DFDE69-18D2-4ECA-B56F-64148028D7FC}"/>
                    </a:ext>
                  </a:extLst>
                </p14:cNvPr>
                <p14:cNvContentPartPr/>
                <p14:nvPr/>
              </p14:nvContentPartPr>
              <p14:xfrm>
                <a:off x="3409902" y="4036573"/>
                <a:ext cx="98280" cy="297000"/>
              </p14:xfrm>
            </p:contentPart>
          </mc:Choice>
          <mc:Fallback>
            <p:pic>
              <p:nvPicPr>
                <p:cNvPr id="11" name="Ink 10">
                  <a:extLst>
                    <a:ext uri="{FF2B5EF4-FFF2-40B4-BE49-F238E27FC236}">
                      <a16:creationId xmlns:a16="http://schemas.microsoft.com/office/drawing/2014/main" id="{56DFDE69-18D2-4ECA-B56F-64148028D7FC}"/>
                    </a:ext>
                  </a:extLst>
                </p:cNvPr>
                <p:cNvPicPr/>
                <p:nvPr/>
              </p:nvPicPr>
              <p:blipFill>
                <a:blip r:embed="rId15"/>
                <a:stretch>
                  <a:fillRect/>
                </a:stretch>
              </p:blipFill>
              <p:spPr>
                <a:xfrm>
                  <a:off x="3401262" y="4027573"/>
                  <a:ext cx="11592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E3AAE6AE-4B7F-48F1-8127-836C9531F46D}"/>
                    </a:ext>
                  </a:extLst>
                </p14:cNvPr>
                <p14:cNvContentPartPr/>
                <p14:nvPr/>
              </p14:nvContentPartPr>
              <p14:xfrm>
                <a:off x="3587742" y="4155373"/>
                <a:ext cx="14760" cy="204480"/>
              </p14:xfrm>
            </p:contentPart>
          </mc:Choice>
          <mc:Fallback>
            <p:pic>
              <p:nvPicPr>
                <p:cNvPr id="12" name="Ink 11">
                  <a:extLst>
                    <a:ext uri="{FF2B5EF4-FFF2-40B4-BE49-F238E27FC236}">
                      <a16:creationId xmlns:a16="http://schemas.microsoft.com/office/drawing/2014/main" id="{E3AAE6AE-4B7F-48F1-8127-836C9531F46D}"/>
                    </a:ext>
                  </a:extLst>
                </p:cNvPr>
                <p:cNvPicPr/>
                <p:nvPr/>
              </p:nvPicPr>
              <p:blipFill>
                <a:blip r:embed="rId17"/>
                <a:stretch>
                  <a:fillRect/>
                </a:stretch>
              </p:blipFill>
              <p:spPr>
                <a:xfrm>
                  <a:off x="3579102" y="4146373"/>
                  <a:ext cx="3240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AB376C5E-CE74-4EAC-8C71-670EAD8F2256}"/>
                    </a:ext>
                  </a:extLst>
                </p14:cNvPr>
                <p14:cNvContentPartPr/>
                <p14:nvPr/>
              </p14:nvContentPartPr>
              <p14:xfrm>
                <a:off x="3866382" y="3996613"/>
                <a:ext cx="110880" cy="235440"/>
              </p14:xfrm>
            </p:contentPart>
          </mc:Choice>
          <mc:Fallback>
            <p:pic>
              <p:nvPicPr>
                <p:cNvPr id="13" name="Ink 12">
                  <a:extLst>
                    <a:ext uri="{FF2B5EF4-FFF2-40B4-BE49-F238E27FC236}">
                      <a16:creationId xmlns:a16="http://schemas.microsoft.com/office/drawing/2014/main" id="{AB376C5E-CE74-4EAC-8C71-670EAD8F2256}"/>
                    </a:ext>
                  </a:extLst>
                </p:cNvPr>
                <p:cNvPicPr/>
                <p:nvPr/>
              </p:nvPicPr>
              <p:blipFill>
                <a:blip r:embed="rId19"/>
                <a:stretch>
                  <a:fillRect/>
                </a:stretch>
              </p:blipFill>
              <p:spPr>
                <a:xfrm>
                  <a:off x="3857382" y="3987973"/>
                  <a:ext cx="1285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AE8E68B4-CD24-4735-B240-8E73398959D3}"/>
                    </a:ext>
                  </a:extLst>
                </p14:cNvPr>
                <p14:cNvContentPartPr/>
                <p14:nvPr/>
              </p14:nvContentPartPr>
              <p14:xfrm>
                <a:off x="4027662" y="4077973"/>
                <a:ext cx="154440" cy="148680"/>
              </p14:xfrm>
            </p:contentPart>
          </mc:Choice>
          <mc:Fallback>
            <p:pic>
              <p:nvPicPr>
                <p:cNvPr id="14" name="Ink 13">
                  <a:extLst>
                    <a:ext uri="{FF2B5EF4-FFF2-40B4-BE49-F238E27FC236}">
                      <a16:creationId xmlns:a16="http://schemas.microsoft.com/office/drawing/2014/main" id="{AE8E68B4-CD24-4735-B240-8E73398959D3}"/>
                    </a:ext>
                  </a:extLst>
                </p:cNvPr>
                <p:cNvPicPr/>
                <p:nvPr/>
              </p:nvPicPr>
              <p:blipFill>
                <a:blip r:embed="rId21"/>
                <a:stretch>
                  <a:fillRect/>
                </a:stretch>
              </p:blipFill>
              <p:spPr>
                <a:xfrm>
                  <a:off x="4018662" y="4068973"/>
                  <a:ext cx="1720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6D4DCC3E-CA1B-4701-86A3-FBA55C0CF811}"/>
                    </a:ext>
                  </a:extLst>
                </p14:cNvPr>
                <p14:cNvContentPartPr/>
                <p14:nvPr/>
              </p14:nvContentPartPr>
              <p14:xfrm>
                <a:off x="4392342" y="3964573"/>
                <a:ext cx="121680" cy="97920"/>
              </p14:xfrm>
            </p:contentPart>
          </mc:Choice>
          <mc:Fallback>
            <p:pic>
              <p:nvPicPr>
                <p:cNvPr id="15" name="Ink 14">
                  <a:extLst>
                    <a:ext uri="{FF2B5EF4-FFF2-40B4-BE49-F238E27FC236}">
                      <a16:creationId xmlns:a16="http://schemas.microsoft.com/office/drawing/2014/main" id="{6D4DCC3E-CA1B-4701-86A3-FBA55C0CF811}"/>
                    </a:ext>
                  </a:extLst>
                </p:cNvPr>
                <p:cNvPicPr/>
                <p:nvPr/>
              </p:nvPicPr>
              <p:blipFill>
                <a:blip r:embed="rId23"/>
                <a:stretch>
                  <a:fillRect/>
                </a:stretch>
              </p:blipFill>
              <p:spPr>
                <a:xfrm>
                  <a:off x="4383702" y="3955933"/>
                  <a:ext cx="13932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500EE970-8270-4FFD-8602-CFE618C9A1E4}"/>
                    </a:ext>
                  </a:extLst>
                </p14:cNvPr>
                <p14:cNvContentPartPr/>
                <p14:nvPr/>
              </p14:nvContentPartPr>
              <p14:xfrm>
                <a:off x="4409622" y="3926773"/>
                <a:ext cx="65880" cy="212400"/>
              </p14:xfrm>
            </p:contentPart>
          </mc:Choice>
          <mc:Fallback>
            <p:pic>
              <p:nvPicPr>
                <p:cNvPr id="16" name="Ink 15">
                  <a:extLst>
                    <a:ext uri="{FF2B5EF4-FFF2-40B4-BE49-F238E27FC236}">
                      <a16:creationId xmlns:a16="http://schemas.microsoft.com/office/drawing/2014/main" id="{500EE970-8270-4FFD-8602-CFE618C9A1E4}"/>
                    </a:ext>
                  </a:extLst>
                </p:cNvPr>
                <p:cNvPicPr/>
                <p:nvPr/>
              </p:nvPicPr>
              <p:blipFill>
                <a:blip r:embed="rId25"/>
                <a:stretch>
                  <a:fillRect/>
                </a:stretch>
              </p:blipFill>
              <p:spPr>
                <a:xfrm>
                  <a:off x="4400622" y="3917773"/>
                  <a:ext cx="8352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89D5FD7C-1E0C-47EA-B9AB-9E8F8D90DEE4}"/>
                    </a:ext>
                  </a:extLst>
                </p14:cNvPr>
                <p14:cNvContentPartPr/>
                <p14:nvPr/>
              </p14:nvContentPartPr>
              <p14:xfrm>
                <a:off x="4509342" y="3958093"/>
                <a:ext cx="105120" cy="226440"/>
              </p14:xfrm>
            </p:contentPart>
          </mc:Choice>
          <mc:Fallback>
            <p:pic>
              <p:nvPicPr>
                <p:cNvPr id="17" name="Ink 16">
                  <a:extLst>
                    <a:ext uri="{FF2B5EF4-FFF2-40B4-BE49-F238E27FC236}">
                      <a16:creationId xmlns:a16="http://schemas.microsoft.com/office/drawing/2014/main" id="{89D5FD7C-1E0C-47EA-B9AB-9E8F8D90DEE4}"/>
                    </a:ext>
                  </a:extLst>
                </p:cNvPr>
                <p:cNvPicPr/>
                <p:nvPr/>
              </p:nvPicPr>
              <p:blipFill>
                <a:blip r:embed="rId27"/>
                <a:stretch>
                  <a:fillRect/>
                </a:stretch>
              </p:blipFill>
              <p:spPr>
                <a:xfrm>
                  <a:off x="4500702" y="3949453"/>
                  <a:ext cx="12276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CA76023D-0727-4674-8FBE-677A8569BCA4}"/>
                    </a:ext>
                  </a:extLst>
                </p14:cNvPr>
                <p14:cNvContentPartPr/>
                <p14:nvPr/>
              </p14:nvContentPartPr>
              <p14:xfrm>
                <a:off x="4931982" y="3881773"/>
                <a:ext cx="167040" cy="249480"/>
              </p14:xfrm>
            </p:contentPart>
          </mc:Choice>
          <mc:Fallback>
            <p:pic>
              <p:nvPicPr>
                <p:cNvPr id="19" name="Ink 18">
                  <a:extLst>
                    <a:ext uri="{FF2B5EF4-FFF2-40B4-BE49-F238E27FC236}">
                      <a16:creationId xmlns:a16="http://schemas.microsoft.com/office/drawing/2014/main" id="{CA76023D-0727-4674-8FBE-677A8569BCA4}"/>
                    </a:ext>
                  </a:extLst>
                </p:cNvPr>
                <p:cNvPicPr/>
                <p:nvPr/>
              </p:nvPicPr>
              <p:blipFill>
                <a:blip r:embed="rId29"/>
                <a:stretch>
                  <a:fillRect/>
                </a:stretch>
              </p:blipFill>
              <p:spPr>
                <a:xfrm>
                  <a:off x="4922982" y="3872773"/>
                  <a:ext cx="18468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49DDDD3F-DDED-4389-A843-A7305EF3F66D}"/>
                    </a:ext>
                  </a:extLst>
                </p14:cNvPr>
                <p14:cNvContentPartPr/>
                <p14:nvPr/>
              </p14:nvContentPartPr>
              <p14:xfrm>
                <a:off x="3365982" y="4089853"/>
                <a:ext cx="159840" cy="162360"/>
              </p14:xfrm>
            </p:contentPart>
          </mc:Choice>
          <mc:Fallback>
            <p:pic>
              <p:nvPicPr>
                <p:cNvPr id="21" name="Ink 20">
                  <a:extLst>
                    <a:ext uri="{FF2B5EF4-FFF2-40B4-BE49-F238E27FC236}">
                      <a16:creationId xmlns:a16="http://schemas.microsoft.com/office/drawing/2014/main" id="{49DDDD3F-DDED-4389-A843-A7305EF3F66D}"/>
                    </a:ext>
                  </a:extLst>
                </p:cNvPr>
                <p:cNvPicPr/>
                <p:nvPr/>
              </p:nvPicPr>
              <p:blipFill>
                <a:blip r:embed="rId31"/>
                <a:stretch>
                  <a:fillRect/>
                </a:stretch>
              </p:blipFill>
              <p:spPr>
                <a:xfrm>
                  <a:off x="3356982" y="4080853"/>
                  <a:ext cx="1774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54C5AFE5-F9CA-4E79-9C7D-6FC0822791F4}"/>
                    </a:ext>
                  </a:extLst>
                </p14:cNvPr>
                <p14:cNvContentPartPr/>
                <p14:nvPr/>
              </p14:nvContentPartPr>
              <p14:xfrm>
                <a:off x="3405222" y="4005253"/>
                <a:ext cx="88560" cy="307080"/>
              </p14:xfrm>
            </p:contentPart>
          </mc:Choice>
          <mc:Fallback>
            <p:pic>
              <p:nvPicPr>
                <p:cNvPr id="22" name="Ink 21">
                  <a:extLst>
                    <a:ext uri="{FF2B5EF4-FFF2-40B4-BE49-F238E27FC236}">
                      <a16:creationId xmlns:a16="http://schemas.microsoft.com/office/drawing/2014/main" id="{54C5AFE5-F9CA-4E79-9C7D-6FC0822791F4}"/>
                    </a:ext>
                  </a:extLst>
                </p:cNvPr>
                <p:cNvPicPr/>
                <p:nvPr/>
              </p:nvPicPr>
              <p:blipFill>
                <a:blip r:embed="rId33"/>
                <a:stretch>
                  <a:fillRect/>
                </a:stretch>
              </p:blipFill>
              <p:spPr>
                <a:xfrm>
                  <a:off x="3396222" y="3996613"/>
                  <a:ext cx="10620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47D03EC9-AA3B-4374-A021-C935C054A595}"/>
                    </a:ext>
                  </a:extLst>
                </p14:cNvPr>
                <p14:cNvContentPartPr/>
                <p14:nvPr/>
              </p14:nvContentPartPr>
              <p14:xfrm>
                <a:off x="3547062" y="3763693"/>
                <a:ext cx="1437480" cy="316080"/>
              </p14:xfrm>
            </p:contentPart>
          </mc:Choice>
          <mc:Fallback>
            <p:pic>
              <p:nvPicPr>
                <p:cNvPr id="24" name="Ink 23">
                  <a:extLst>
                    <a:ext uri="{FF2B5EF4-FFF2-40B4-BE49-F238E27FC236}">
                      <a16:creationId xmlns:a16="http://schemas.microsoft.com/office/drawing/2014/main" id="{47D03EC9-AA3B-4374-A021-C935C054A595}"/>
                    </a:ext>
                  </a:extLst>
                </p:cNvPr>
                <p:cNvPicPr/>
                <p:nvPr/>
              </p:nvPicPr>
              <p:blipFill>
                <a:blip r:embed="rId35"/>
                <a:stretch>
                  <a:fillRect/>
                </a:stretch>
              </p:blipFill>
              <p:spPr>
                <a:xfrm>
                  <a:off x="3538062" y="3755053"/>
                  <a:ext cx="145512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FFDA8916-2C42-4F6D-B32E-1CF3BB3F0A02}"/>
                    </a:ext>
                  </a:extLst>
                </p14:cNvPr>
                <p14:cNvContentPartPr/>
                <p14:nvPr/>
              </p14:nvContentPartPr>
              <p14:xfrm>
                <a:off x="4825062" y="3741373"/>
                <a:ext cx="165960" cy="210240"/>
              </p14:xfrm>
            </p:contentPart>
          </mc:Choice>
          <mc:Fallback>
            <p:pic>
              <p:nvPicPr>
                <p:cNvPr id="25" name="Ink 24">
                  <a:extLst>
                    <a:ext uri="{FF2B5EF4-FFF2-40B4-BE49-F238E27FC236}">
                      <a16:creationId xmlns:a16="http://schemas.microsoft.com/office/drawing/2014/main" id="{FFDA8916-2C42-4F6D-B32E-1CF3BB3F0A02}"/>
                    </a:ext>
                  </a:extLst>
                </p:cNvPr>
                <p:cNvPicPr/>
                <p:nvPr/>
              </p:nvPicPr>
              <p:blipFill>
                <a:blip r:embed="rId37"/>
                <a:stretch>
                  <a:fillRect/>
                </a:stretch>
              </p:blipFill>
              <p:spPr>
                <a:xfrm>
                  <a:off x="4816062" y="3732373"/>
                  <a:ext cx="1836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7" name="Ink 36">
                  <a:extLst>
                    <a:ext uri="{FF2B5EF4-FFF2-40B4-BE49-F238E27FC236}">
                      <a16:creationId xmlns:a16="http://schemas.microsoft.com/office/drawing/2014/main" id="{5E728E4D-03EB-47D1-BCFE-D644502B55E6}"/>
                    </a:ext>
                  </a:extLst>
                </p14:cNvPr>
                <p14:cNvContentPartPr/>
                <p14:nvPr/>
              </p14:nvContentPartPr>
              <p14:xfrm>
                <a:off x="2307942" y="4254373"/>
                <a:ext cx="135360" cy="38160"/>
              </p14:xfrm>
            </p:contentPart>
          </mc:Choice>
          <mc:Fallback>
            <p:pic>
              <p:nvPicPr>
                <p:cNvPr id="37" name="Ink 36">
                  <a:extLst>
                    <a:ext uri="{FF2B5EF4-FFF2-40B4-BE49-F238E27FC236}">
                      <a16:creationId xmlns:a16="http://schemas.microsoft.com/office/drawing/2014/main" id="{5E728E4D-03EB-47D1-BCFE-D644502B55E6}"/>
                    </a:ext>
                  </a:extLst>
                </p:cNvPr>
                <p:cNvPicPr/>
                <p:nvPr/>
              </p:nvPicPr>
              <p:blipFill>
                <a:blip r:embed="rId39"/>
                <a:stretch>
                  <a:fillRect/>
                </a:stretch>
              </p:blipFill>
              <p:spPr>
                <a:xfrm>
                  <a:off x="2298942" y="4245373"/>
                  <a:ext cx="1530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8" name="Ink 37">
                  <a:extLst>
                    <a:ext uri="{FF2B5EF4-FFF2-40B4-BE49-F238E27FC236}">
                      <a16:creationId xmlns:a16="http://schemas.microsoft.com/office/drawing/2014/main" id="{1C80437A-A4DF-4D4F-94A8-C3AF619657D7}"/>
                    </a:ext>
                  </a:extLst>
                </p14:cNvPr>
                <p14:cNvContentPartPr/>
                <p14:nvPr/>
              </p14:nvContentPartPr>
              <p14:xfrm>
                <a:off x="2342862" y="4213693"/>
                <a:ext cx="63360" cy="197640"/>
              </p14:xfrm>
            </p:contentPart>
          </mc:Choice>
          <mc:Fallback>
            <p:pic>
              <p:nvPicPr>
                <p:cNvPr id="38" name="Ink 37">
                  <a:extLst>
                    <a:ext uri="{FF2B5EF4-FFF2-40B4-BE49-F238E27FC236}">
                      <a16:creationId xmlns:a16="http://schemas.microsoft.com/office/drawing/2014/main" id="{1C80437A-A4DF-4D4F-94A8-C3AF619657D7}"/>
                    </a:ext>
                  </a:extLst>
                </p:cNvPr>
                <p:cNvPicPr/>
                <p:nvPr/>
              </p:nvPicPr>
              <p:blipFill>
                <a:blip r:embed="rId41"/>
                <a:stretch>
                  <a:fillRect/>
                </a:stretch>
              </p:blipFill>
              <p:spPr>
                <a:xfrm>
                  <a:off x="2333862" y="4205053"/>
                  <a:ext cx="8100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9" name="Ink 38">
                  <a:extLst>
                    <a:ext uri="{FF2B5EF4-FFF2-40B4-BE49-F238E27FC236}">
                      <a16:creationId xmlns:a16="http://schemas.microsoft.com/office/drawing/2014/main" id="{A1065994-98DC-461D-8B27-FFD2C3601FED}"/>
                    </a:ext>
                  </a:extLst>
                </p14:cNvPr>
                <p14:cNvContentPartPr/>
                <p14:nvPr/>
              </p14:nvContentPartPr>
              <p14:xfrm>
                <a:off x="2435742" y="4088413"/>
                <a:ext cx="280080" cy="258480"/>
              </p14:xfrm>
            </p:contentPart>
          </mc:Choice>
          <mc:Fallback>
            <p:pic>
              <p:nvPicPr>
                <p:cNvPr id="39" name="Ink 38">
                  <a:extLst>
                    <a:ext uri="{FF2B5EF4-FFF2-40B4-BE49-F238E27FC236}">
                      <a16:creationId xmlns:a16="http://schemas.microsoft.com/office/drawing/2014/main" id="{A1065994-98DC-461D-8B27-FFD2C3601FED}"/>
                    </a:ext>
                  </a:extLst>
                </p:cNvPr>
                <p:cNvPicPr/>
                <p:nvPr/>
              </p:nvPicPr>
              <p:blipFill>
                <a:blip r:embed="rId43"/>
                <a:stretch>
                  <a:fillRect/>
                </a:stretch>
              </p:blipFill>
              <p:spPr>
                <a:xfrm>
                  <a:off x="2426742" y="4079413"/>
                  <a:ext cx="2977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0" name="Ink 39">
                  <a:extLst>
                    <a:ext uri="{FF2B5EF4-FFF2-40B4-BE49-F238E27FC236}">
                      <a16:creationId xmlns:a16="http://schemas.microsoft.com/office/drawing/2014/main" id="{E96E7F1C-6BC0-431B-A7F4-04080F1CC175}"/>
                    </a:ext>
                  </a:extLst>
                </p14:cNvPr>
                <p14:cNvContentPartPr/>
                <p14:nvPr/>
              </p14:nvContentPartPr>
              <p14:xfrm>
                <a:off x="2378862" y="4528333"/>
                <a:ext cx="217800" cy="192600"/>
              </p14:xfrm>
            </p:contentPart>
          </mc:Choice>
          <mc:Fallback>
            <p:pic>
              <p:nvPicPr>
                <p:cNvPr id="40" name="Ink 39">
                  <a:extLst>
                    <a:ext uri="{FF2B5EF4-FFF2-40B4-BE49-F238E27FC236}">
                      <a16:creationId xmlns:a16="http://schemas.microsoft.com/office/drawing/2014/main" id="{E96E7F1C-6BC0-431B-A7F4-04080F1CC175}"/>
                    </a:ext>
                  </a:extLst>
                </p:cNvPr>
                <p:cNvPicPr/>
                <p:nvPr/>
              </p:nvPicPr>
              <p:blipFill>
                <a:blip r:embed="rId45"/>
                <a:stretch>
                  <a:fillRect/>
                </a:stretch>
              </p:blipFill>
              <p:spPr>
                <a:xfrm>
                  <a:off x="2369862" y="4519333"/>
                  <a:ext cx="2354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1" name="Ink 40">
                  <a:extLst>
                    <a:ext uri="{FF2B5EF4-FFF2-40B4-BE49-F238E27FC236}">
                      <a16:creationId xmlns:a16="http://schemas.microsoft.com/office/drawing/2014/main" id="{49970DF7-7338-44F5-8758-35CF3654AC54}"/>
                    </a:ext>
                  </a:extLst>
                </p14:cNvPr>
                <p14:cNvContentPartPr/>
                <p14:nvPr/>
              </p14:nvContentPartPr>
              <p14:xfrm>
                <a:off x="2616102" y="4446613"/>
                <a:ext cx="325080" cy="209160"/>
              </p14:xfrm>
            </p:contentPart>
          </mc:Choice>
          <mc:Fallback>
            <p:pic>
              <p:nvPicPr>
                <p:cNvPr id="41" name="Ink 40">
                  <a:extLst>
                    <a:ext uri="{FF2B5EF4-FFF2-40B4-BE49-F238E27FC236}">
                      <a16:creationId xmlns:a16="http://schemas.microsoft.com/office/drawing/2014/main" id="{49970DF7-7338-44F5-8758-35CF3654AC54}"/>
                    </a:ext>
                  </a:extLst>
                </p:cNvPr>
                <p:cNvPicPr/>
                <p:nvPr/>
              </p:nvPicPr>
              <p:blipFill>
                <a:blip r:embed="rId47"/>
                <a:stretch>
                  <a:fillRect/>
                </a:stretch>
              </p:blipFill>
              <p:spPr>
                <a:xfrm>
                  <a:off x="2607462" y="4437613"/>
                  <a:ext cx="34272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6F43D6D0-AD26-40D8-B4E8-017445172DAE}"/>
                    </a:ext>
                  </a:extLst>
                </p14:cNvPr>
                <p14:cNvContentPartPr/>
                <p14:nvPr/>
              </p14:nvContentPartPr>
              <p14:xfrm>
                <a:off x="813582" y="4455973"/>
                <a:ext cx="168120" cy="194760"/>
              </p14:xfrm>
            </p:contentPart>
          </mc:Choice>
          <mc:Fallback>
            <p:pic>
              <p:nvPicPr>
                <p:cNvPr id="27" name="Ink 26">
                  <a:extLst>
                    <a:ext uri="{FF2B5EF4-FFF2-40B4-BE49-F238E27FC236}">
                      <a16:creationId xmlns:a16="http://schemas.microsoft.com/office/drawing/2014/main" id="{6F43D6D0-AD26-40D8-B4E8-017445172DAE}"/>
                    </a:ext>
                  </a:extLst>
                </p:cNvPr>
                <p:cNvPicPr/>
                <p:nvPr/>
              </p:nvPicPr>
              <p:blipFill>
                <a:blip r:embed="rId49"/>
                <a:stretch>
                  <a:fillRect/>
                </a:stretch>
              </p:blipFill>
              <p:spPr>
                <a:xfrm>
                  <a:off x="804942" y="4447333"/>
                  <a:ext cx="1857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6AF7B9B9-1182-49AE-9A2E-A2B64A752470}"/>
                    </a:ext>
                  </a:extLst>
                </p14:cNvPr>
                <p14:cNvContentPartPr/>
                <p14:nvPr/>
              </p14:nvContentPartPr>
              <p14:xfrm>
                <a:off x="815742" y="4423213"/>
                <a:ext cx="158040" cy="304920"/>
              </p14:xfrm>
            </p:contentPart>
          </mc:Choice>
          <mc:Fallback>
            <p:pic>
              <p:nvPicPr>
                <p:cNvPr id="28" name="Ink 27">
                  <a:extLst>
                    <a:ext uri="{FF2B5EF4-FFF2-40B4-BE49-F238E27FC236}">
                      <a16:creationId xmlns:a16="http://schemas.microsoft.com/office/drawing/2014/main" id="{6AF7B9B9-1182-49AE-9A2E-A2B64A752470}"/>
                    </a:ext>
                  </a:extLst>
                </p:cNvPr>
                <p:cNvPicPr/>
                <p:nvPr/>
              </p:nvPicPr>
              <p:blipFill>
                <a:blip r:embed="rId51"/>
                <a:stretch>
                  <a:fillRect/>
                </a:stretch>
              </p:blipFill>
              <p:spPr>
                <a:xfrm>
                  <a:off x="807102" y="4414213"/>
                  <a:ext cx="17568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BE901BEC-5E14-4D91-BD64-0D6988CD2145}"/>
                    </a:ext>
                  </a:extLst>
                </p14:cNvPr>
                <p14:cNvContentPartPr/>
                <p14:nvPr/>
              </p14:nvContentPartPr>
              <p14:xfrm>
                <a:off x="1059102" y="4589533"/>
                <a:ext cx="25200" cy="204480"/>
              </p14:xfrm>
            </p:contentPart>
          </mc:Choice>
          <mc:Fallback>
            <p:pic>
              <p:nvPicPr>
                <p:cNvPr id="29" name="Ink 28">
                  <a:extLst>
                    <a:ext uri="{FF2B5EF4-FFF2-40B4-BE49-F238E27FC236}">
                      <a16:creationId xmlns:a16="http://schemas.microsoft.com/office/drawing/2014/main" id="{BE901BEC-5E14-4D91-BD64-0D6988CD2145}"/>
                    </a:ext>
                  </a:extLst>
                </p:cNvPr>
                <p:cNvPicPr/>
                <p:nvPr/>
              </p:nvPicPr>
              <p:blipFill>
                <a:blip r:embed="rId53"/>
                <a:stretch>
                  <a:fillRect/>
                </a:stretch>
              </p:blipFill>
              <p:spPr>
                <a:xfrm>
                  <a:off x="1050462" y="4580533"/>
                  <a:ext cx="428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505A8D6E-FA12-499E-A5CF-05EC3EC0418F}"/>
                    </a:ext>
                  </a:extLst>
                </p14:cNvPr>
                <p14:cNvContentPartPr/>
                <p14:nvPr/>
              </p14:nvContentPartPr>
              <p14:xfrm>
                <a:off x="1252062" y="4481533"/>
                <a:ext cx="28080" cy="230040"/>
              </p14:xfrm>
            </p:contentPart>
          </mc:Choice>
          <mc:Fallback>
            <p:pic>
              <p:nvPicPr>
                <p:cNvPr id="30" name="Ink 29">
                  <a:extLst>
                    <a:ext uri="{FF2B5EF4-FFF2-40B4-BE49-F238E27FC236}">
                      <a16:creationId xmlns:a16="http://schemas.microsoft.com/office/drawing/2014/main" id="{505A8D6E-FA12-499E-A5CF-05EC3EC0418F}"/>
                    </a:ext>
                  </a:extLst>
                </p:cNvPr>
                <p:cNvPicPr/>
                <p:nvPr/>
              </p:nvPicPr>
              <p:blipFill>
                <a:blip r:embed="rId55"/>
                <a:stretch>
                  <a:fillRect/>
                </a:stretch>
              </p:blipFill>
              <p:spPr>
                <a:xfrm>
                  <a:off x="1243422" y="4472893"/>
                  <a:ext cx="457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3B0D92AB-47B5-4D6E-9AC9-52EC4C6F302D}"/>
                    </a:ext>
                  </a:extLst>
                </p14:cNvPr>
                <p14:cNvContentPartPr/>
                <p14:nvPr/>
              </p14:nvContentPartPr>
              <p14:xfrm>
                <a:off x="1159542" y="4340053"/>
                <a:ext cx="155880" cy="240120"/>
              </p14:xfrm>
            </p:contentPart>
          </mc:Choice>
          <mc:Fallback>
            <p:pic>
              <p:nvPicPr>
                <p:cNvPr id="31" name="Ink 30">
                  <a:extLst>
                    <a:ext uri="{FF2B5EF4-FFF2-40B4-BE49-F238E27FC236}">
                      <a16:creationId xmlns:a16="http://schemas.microsoft.com/office/drawing/2014/main" id="{3B0D92AB-47B5-4D6E-9AC9-52EC4C6F302D}"/>
                    </a:ext>
                  </a:extLst>
                </p:cNvPr>
                <p:cNvPicPr/>
                <p:nvPr/>
              </p:nvPicPr>
              <p:blipFill>
                <a:blip r:embed="rId57"/>
                <a:stretch>
                  <a:fillRect/>
                </a:stretch>
              </p:blipFill>
              <p:spPr>
                <a:xfrm>
                  <a:off x="1150542" y="4331053"/>
                  <a:ext cx="17352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A1B02D69-B6C6-4989-90C4-0FC00950B1DC}"/>
                    </a:ext>
                  </a:extLst>
                </p14:cNvPr>
                <p14:cNvContentPartPr/>
                <p14:nvPr/>
              </p14:nvContentPartPr>
              <p14:xfrm>
                <a:off x="1635102" y="4395493"/>
                <a:ext cx="179640" cy="174600"/>
              </p14:xfrm>
            </p:contentPart>
          </mc:Choice>
          <mc:Fallback>
            <p:pic>
              <p:nvPicPr>
                <p:cNvPr id="32" name="Ink 31">
                  <a:extLst>
                    <a:ext uri="{FF2B5EF4-FFF2-40B4-BE49-F238E27FC236}">
                      <a16:creationId xmlns:a16="http://schemas.microsoft.com/office/drawing/2014/main" id="{A1B02D69-B6C6-4989-90C4-0FC00950B1DC}"/>
                    </a:ext>
                  </a:extLst>
                </p:cNvPr>
                <p:cNvPicPr/>
                <p:nvPr/>
              </p:nvPicPr>
              <p:blipFill>
                <a:blip r:embed="rId59"/>
                <a:stretch>
                  <a:fillRect/>
                </a:stretch>
              </p:blipFill>
              <p:spPr>
                <a:xfrm>
                  <a:off x="1626462" y="4386493"/>
                  <a:ext cx="1972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ECAC000B-3604-4A6D-9146-797BF85647E3}"/>
                    </a:ext>
                  </a:extLst>
                </p14:cNvPr>
                <p14:cNvContentPartPr/>
                <p14:nvPr/>
              </p14:nvContentPartPr>
              <p14:xfrm>
                <a:off x="1780902" y="4366693"/>
                <a:ext cx="30240" cy="352440"/>
              </p14:xfrm>
            </p:contentPart>
          </mc:Choice>
          <mc:Fallback>
            <p:pic>
              <p:nvPicPr>
                <p:cNvPr id="33" name="Ink 32">
                  <a:extLst>
                    <a:ext uri="{FF2B5EF4-FFF2-40B4-BE49-F238E27FC236}">
                      <a16:creationId xmlns:a16="http://schemas.microsoft.com/office/drawing/2014/main" id="{ECAC000B-3604-4A6D-9146-797BF85647E3}"/>
                    </a:ext>
                  </a:extLst>
                </p:cNvPr>
                <p:cNvPicPr/>
                <p:nvPr/>
              </p:nvPicPr>
              <p:blipFill>
                <a:blip r:embed="rId61"/>
                <a:stretch>
                  <a:fillRect/>
                </a:stretch>
              </p:blipFill>
              <p:spPr>
                <a:xfrm>
                  <a:off x="1772262" y="4357693"/>
                  <a:ext cx="4788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51EFC4B6-57BD-467B-BC77-D8AC24693785}"/>
                    </a:ext>
                  </a:extLst>
                </p14:cNvPr>
                <p14:cNvContentPartPr/>
                <p14:nvPr/>
              </p14:nvContentPartPr>
              <p14:xfrm>
                <a:off x="1888182" y="4289653"/>
                <a:ext cx="206640" cy="396720"/>
              </p14:xfrm>
            </p:contentPart>
          </mc:Choice>
          <mc:Fallback>
            <p:pic>
              <p:nvPicPr>
                <p:cNvPr id="34" name="Ink 33">
                  <a:extLst>
                    <a:ext uri="{FF2B5EF4-FFF2-40B4-BE49-F238E27FC236}">
                      <a16:creationId xmlns:a16="http://schemas.microsoft.com/office/drawing/2014/main" id="{51EFC4B6-57BD-467B-BC77-D8AC24693785}"/>
                    </a:ext>
                  </a:extLst>
                </p:cNvPr>
                <p:cNvPicPr/>
                <p:nvPr/>
              </p:nvPicPr>
              <p:blipFill>
                <a:blip r:embed="rId63"/>
                <a:stretch>
                  <a:fillRect/>
                </a:stretch>
              </p:blipFill>
              <p:spPr>
                <a:xfrm>
                  <a:off x="1879542" y="4280653"/>
                  <a:ext cx="22428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Ink 42">
                  <a:extLst>
                    <a:ext uri="{FF2B5EF4-FFF2-40B4-BE49-F238E27FC236}">
                      <a16:creationId xmlns:a16="http://schemas.microsoft.com/office/drawing/2014/main" id="{01B71C56-9C85-4A9C-AC50-71C1DF904957}"/>
                    </a:ext>
                  </a:extLst>
                </p14:cNvPr>
                <p14:cNvContentPartPr/>
                <p14:nvPr/>
              </p14:nvContentPartPr>
              <p14:xfrm>
                <a:off x="1083582" y="4908133"/>
                <a:ext cx="189000" cy="106200"/>
              </p14:xfrm>
            </p:contentPart>
          </mc:Choice>
          <mc:Fallback>
            <p:pic>
              <p:nvPicPr>
                <p:cNvPr id="43" name="Ink 42">
                  <a:extLst>
                    <a:ext uri="{FF2B5EF4-FFF2-40B4-BE49-F238E27FC236}">
                      <a16:creationId xmlns:a16="http://schemas.microsoft.com/office/drawing/2014/main" id="{01B71C56-9C85-4A9C-AC50-71C1DF904957}"/>
                    </a:ext>
                  </a:extLst>
                </p:cNvPr>
                <p:cNvPicPr/>
                <p:nvPr/>
              </p:nvPicPr>
              <p:blipFill>
                <a:blip r:embed="rId65"/>
                <a:stretch>
                  <a:fillRect/>
                </a:stretch>
              </p:blipFill>
              <p:spPr>
                <a:xfrm>
                  <a:off x="1074582" y="4899493"/>
                  <a:ext cx="2066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id="{80A1589F-AAF0-49D0-BB05-159F9E842492}"/>
                    </a:ext>
                  </a:extLst>
                </p14:cNvPr>
                <p14:cNvContentPartPr/>
                <p14:nvPr/>
              </p14:nvContentPartPr>
              <p14:xfrm>
                <a:off x="1194102" y="4918933"/>
                <a:ext cx="37440" cy="151920"/>
              </p14:xfrm>
            </p:contentPart>
          </mc:Choice>
          <mc:Fallback>
            <p:pic>
              <p:nvPicPr>
                <p:cNvPr id="44" name="Ink 43">
                  <a:extLst>
                    <a:ext uri="{FF2B5EF4-FFF2-40B4-BE49-F238E27FC236}">
                      <a16:creationId xmlns:a16="http://schemas.microsoft.com/office/drawing/2014/main" id="{80A1589F-AAF0-49D0-BB05-159F9E842492}"/>
                    </a:ext>
                  </a:extLst>
                </p:cNvPr>
                <p:cNvPicPr/>
                <p:nvPr/>
              </p:nvPicPr>
              <p:blipFill>
                <a:blip r:embed="rId67"/>
                <a:stretch>
                  <a:fillRect/>
                </a:stretch>
              </p:blipFill>
              <p:spPr>
                <a:xfrm>
                  <a:off x="1185462" y="4909933"/>
                  <a:ext cx="550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id="{E76B3632-C70B-4ED2-8FF3-97B425767B6F}"/>
                    </a:ext>
                  </a:extLst>
                </p14:cNvPr>
                <p14:cNvContentPartPr/>
                <p14:nvPr/>
              </p14:nvContentPartPr>
              <p14:xfrm>
                <a:off x="1299222" y="4929733"/>
                <a:ext cx="135360" cy="114480"/>
              </p14:xfrm>
            </p:contentPart>
          </mc:Choice>
          <mc:Fallback>
            <p:pic>
              <p:nvPicPr>
                <p:cNvPr id="45" name="Ink 44">
                  <a:extLst>
                    <a:ext uri="{FF2B5EF4-FFF2-40B4-BE49-F238E27FC236}">
                      <a16:creationId xmlns:a16="http://schemas.microsoft.com/office/drawing/2014/main" id="{E76B3632-C70B-4ED2-8FF3-97B425767B6F}"/>
                    </a:ext>
                  </a:extLst>
                </p:cNvPr>
                <p:cNvPicPr/>
                <p:nvPr/>
              </p:nvPicPr>
              <p:blipFill>
                <a:blip r:embed="rId69"/>
                <a:stretch>
                  <a:fillRect/>
                </a:stretch>
              </p:blipFill>
              <p:spPr>
                <a:xfrm>
                  <a:off x="1290222" y="4921093"/>
                  <a:ext cx="1530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id="{B4051682-687B-42FE-AEF2-950994A45D70}"/>
                    </a:ext>
                  </a:extLst>
                </p14:cNvPr>
                <p14:cNvContentPartPr/>
                <p14:nvPr/>
              </p14:nvContentPartPr>
              <p14:xfrm>
                <a:off x="1290582" y="4955653"/>
                <a:ext cx="79560" cy="136800"/>
              </p14:xfrm>
            </p:contentPart>
          </mc:Choice>
          <mc:Fallback>
            <p:pic>
              <p:nvPicPr>
                <p:cNvPr id="46" name="Ink 45">
                  <a:extLst>
                    <a:ext uri="{FF2B5EF4-FFF2-40B4-BE49-F238E27FC236}">
                      <a16:creationId xmlns:a16="http://schemas.microsoft.com/office/drawing/2014/main" id="{B4051682-687B-42FE-AEF2-950994A45D70}"/>
                    </a:ext>
                  </a:extLst>
                </p:cNvPr>
                <p:cNvPicPr/>
                <p:nvPr/>
              </p:nvPicPr>
              <p:blipFill>
                <a:blip r:embed="rId71"/>
                <a:stretch>
                  <a:fillRect/>
                </a:stretch>
              </p:blipFill>
              <p:spPr>
                <a:xfrm>
                  <a:off x="1281942" y="4947013"/>
                  <a:ext cx="972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id="{FD6CE458-C971-4553-91C9-33C9AE6A36BB}"/>
                    </a:ext>
                  </a:extLst>
                </p14:cNvPr>
                <p14:cNvContentPartPr/>
                <p14:nvPr/>
              </p14:nvContentPartPr>
              <p14:xfrm>
                <a:off x="1462302" y="4770613"/>
                <a:ext cx="168480" cy="263880"/>
              </p14:xfrm>
            </p:contentPart>
          </mc:Choice>
          <mc:Fallback>
            <p:pic>
              <p:nvPicPr>
                <p:cNvPr id="47" name="Ink 46">
                  <a:extLst>
                    <a:ext uri="{FF2B5EF4-FFF2-40B4-BE49-F238E27FC236}">
                      <a16:creationId xmlns:a16="http://schemas.microsoft.com/office/drawing/2014/main" id="{FD6CE458-C971-4553-91C9-33C9AE6A36BB}"/>
                    </a:ext>
                  </a:extLst>
                </p:cNvPr>
                <p:cNvPicPr/>
                <p:nvPr/>
              </p:nvPicPr>
              <p:blipFill>
                <a:blip r:embed="rId73"/>
                <a:stretch>
                  <a:fillRect/>
                </a:stretch>
              </p:blipFill>
              <p:spPr>
                <a:xfrm>
                  <a:off x="1453302" y="4761613"/>
                  <a:ext cx="1861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A489A58F-D004-4BC0-97B2-0CAF3AC2A5FB}"/>
                    </a:ext>
                  </a:extLst>
                </p14:cNvPr>
                <p14:cNvContentPartPr/>
                <p14:nvPr/>
              </p14:nvContentPartPr>
              <p14:xfrm>
                <a:off x="1514502" y="4799053"/>
                <a:ext cx="54360" cy="302400"/>
              </p14:xfrm>
            </p:contentPart>
          </mc:Choice>
          <mc:Fallback>
            <p:pic>
              <p:nvPicPr>
                <p:cNvPr id="49" name="Ink 48">
                  <a:extLst>
                    <a:ext uri="{FF2B5EF4-FFF2-40B4-BE49-F238E27FC236}">
                      <a16:creationId xmlns:a16="http://schemas.microsoft.com/office/drawing/2014/main" id="{A489A58F-D004-4BC0-97B2-0CAF3AC2A5FB}"/>
                    </a:ext>
                  </a:extLst>
                </p:cNvPr>
                <p:cNvPicPr/>
                <p:nvPr/>
              </p:nvPicPr>
              <p:blipFill>
                <a:blip r:embed="rId75"/>
                <a:stretch>
                  <a:fillRect/>
                </a:stretch>
              </p:blipFill>
              <p:spPr>
                <a:xfrm>
                  <a:off x="1505862" y="4790413"/>
                  <a:ext cx="7200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34926BA9-F8F2-4C87-BA45-29DB124D6C58}"/>
                    </a:ext>
                  </a:extLst>
                </p14:cNvPr>
                <p14:cNvContentPartPr/>
                <p14:nvPr/>
              </p14:nvContentPartPr>
              <p14:xfrm>
                <a:off x="1469862" y="4774933"/>
                <a:ext cx="145800" cy="206640"/>
              </p14:xfrm>
            </p:contentPart>
          </mc:Choice>
          <mc:Fallback>
            <p:pic>
              <p:nvPicPr>
                <p:cNvPr id="50" name="Ink 49">
                  <a:extLst>
                    <a:ext uri="{FF2B5EF4-FFF2-40B4-BE49-F238E27FC236}">
                      <a16:creationId xmlns:a16="http://schemas.microsoft.com/office/drawing/2014/main" id="{34926BA9-F8F2-4C87-BA45-29DB124D6C58}"/>
                    </a:ext>
                  </a:extLst>
                </p:cNvPr>
                <p:cNvPicPr/>
                <p:nvPr/>
              </p:nvPicPr>
              <p:blipFill>
                <a:blip r:embed="rId77"/>
                <a:stretch>
                  <a:fillRect/>
                </a:stretch>
              </p:blipFill>
              <p:spPr>
                <a:xfrm>
                  <a:off x="1461222" y="4765933"/>
                  <a:ext cx="1634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1" name="Ink 50">
                  <a:extLst>
                    <a:ext uri="{FF2B5EF4-FFF2-40B4-BE49-F238E27FC236}">
                      <a16:creationId xmlns:a16="http://schemas.microsoft.com/office/drawing/2014/main" id="{4A0F4C79-AB18-4002-B08A-82B84508CD8A}"/>
                    </a:ext>
                  </a:extLst>
                </p14:cNvPr>
                <p14:cNvContentPartPr/>
                <p14:nvPr/>
              </p14:nvContentPartPr>
              <p14:xfrm>
                <a:off x="1851102" y="4797973"/>
                <a:ext cx="174240" cy="253440"/>
              </p14:xfrm>
            </p:contentPart>
          </mc:Choice>
          <mc:Fallback>
            <p:pic>
              <p:nvPicPr>
                <p:cNvPr id="51" name="Ink 50">
                  <a:extLst>
                    <a:ext uri="{FF2B5EF4-FFF2-40B4-BE49-F238E27FC236}">
                      <a16:creationId xmlns:a16="http://schemas.microsoft.com/office/drawing/2014/main" id="{4A0F4C79-AB18-4002-B08A-82B84508CD8A}"/>
                    </a:ext>
                  </a:extLst>
                </p:cNvPr>
                <p:cNvPicPr/>
                <p:nvPr/>
              </p:nvPicPr>
              <p:blipFill>
                <a:blip r:embed="rId79"/>
                <a:stretch>
                  <a:fillRect/>
                </a:stretch>
              </p:blipFill>
              <p:spPr>
                <a:xfrm>
                  <a:off x="1842462" y="4789333"/>
                  <a:ext cx="1918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2" name="Ink 51">
                  <a:extLst>
                    <a:ext uri="{FF2B5EF4-FFF2-40B4-BE49-F238E27FC236}">
                      <a16:creationId xmlns:a16="http://schemas.microsoft.com/office/drawing/2014/main" id="{35291D90-DC58-4BDF-A9E0-60806C3E0483}"/>
                    </a:ext>
                  </a:extLst>
                </p14:cNvPr>
                <p14:cNvContentPartPr/>
                <p14:nvPr/>
              </p14:nvContentPartPr>
              <p14:xfrm>
                <a:off x="2076102" y="4778533"/>
                <a:ext cx="158400" cy="232200"/>
              </p14:xfrm>
            </p:contentPart>
          </mc:Choice>
          <mc:Fallback>
            <p:pic>
              <p:nvPicPr>
                <p:cNvPr id="52" name="Ink 51">
                  <a:extLst>
                    <a:ext uri="{FF2B5EF4-FFF2-40B4-BE49-F238E27FC236}">
                      <a16:creationId xmlns:a16="http://schemas.microsoft.com/office/drawing/2014/main" id="{35291D90-DC58-4BDF-A9E0-60806C3E0483}"/>
                    </a:ext>
                  </a:extLst>
                </p:cNvPr>
                <p:cNvPicPr/>
                <p:nvPr/>
              </p:nvPicPr>
              <p:blipFill>
                <a:blip r:embed="rId81"/>
                <a:stretch>
                  <a:fillRect/>
                </a:stretch>
              </p:blipFill>
              <p:spPr>
                <a:xfrm>
                  <a:off x="2067462" y="4769893"/>
                  <a:ext cx="1760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B97CFF89-331E-41F4-9320-CFA6BC84E2EF}"/>
                    </a:ext>
                  </a:extLst>
                </p14:cNvPr>
                <p14:cNvContentPartPr/>
                <p14:nvPr/>
              </p14:nvContentPartPr>
              <p14:xfrm>
                <a:off x="2506302" y="4845133"/>
                <a:ext cx="165240" cy="63360"/>
              </p14:xfrm>
            </p:contentPart>
          </mc:Choice>
          <mc:Fallback>
            <p:pic>
              <p:nvPicPr>
                <p:cNvPr id="54" name="Ink 53">
                  <a:extLst>
                    <a:ext uri="{FF2B5EF4-FFF2-40B4-BE49-F238E27FC236}">
                      <a16:creationId xmlns:a16="http://schemas.microsoft.com/office/drawing/2014/main" id="{B97CFF89-331E-41F4-9320-CFA6BC84E2EF}"/>
                    </a:ext>
                  </a:extLst>
                </p:cNvPr>
                <p:cNvPicPr/>
                <p:nvPr/>
              </p:nvPicPr>
              <p:blipFill>
                <a:blip r:embed="rId83"/>
                <a:stretch>
                  <a:fillRect/>
                </a:stretch>
              </p:blipFill>
              <p:spPr>
                <a:xfrm>
                  <a:off x="2497302" y="4836133"/>
                  <a:ext cx="1828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7B31AA1A-0764-4258-9472-1DF86115FD6B}"/>
                    </a:ext>
                  </a:extLst>
                </p14:cNvPr>
                <p14:cNvContentPartPr/>
                <p14:nvPr/>
              </p14:nvContentPartPr>
              <p14:xfrm>
                <a:off x="2678382" y="4719493"/>
                <a:ext cx="276120" cy="229680"/>
              </p14:xfrm>
            </p:contentPart>
          </mc:Choice>
          <mc:Fallback>
            <p:pic>
              <p:nvPicPr>
                <p:cNvPr id="55" name="Ink 54">
                  <a:extLst>
                    <a:ext uri="{FF2B5EF4-FFF2-40B4-BE49-F238E27FC236}">
                      <a16:creationId xmlns:a16="http://schemas.microsoft.com/office/drawing/2014/main" id="{7B31AA1A-0764-4258-9472-1DF86115FD6B}"/>
                    </a:ext>
                  </a:extLst>
                </p:cNvPr>
                <p:cNvPicPr/>
                <p:nvPr/>
              </p:nvPicPr>
              <p:blipFill>
                <a:blip r:embed="rId85"/>
                <a:stretch>
                  <a:fillRect/>
                </a:stretch>
              </p:blipFill>
              <p:spPr>
                <a:xfrm>
                  <a:off x="2669382" y="4710853"/>
                  <a:ext cx="29376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D018C6D4-F6EC-42A5-A2BF-AB464BE58312}"/>
                    </a:ext>
                  </a:extLst>
                </p14:cNvPr>
                <p14:cNvContentPartPr/>
                <p14:nvPr/>
              </p14:nvContentPartPr>
              <p14:xfrm>
                <a:off x="2901222" y="4937293"/>
                <a:ext cx="158400" cy="141120"/>
              </p14:xfrm>
            </p:contentPart>
          </mc:Choice>
          <mc:Fallback>
            <p:pic>
              <p:nvPicPr>
                <p:cNvPr id="56" name="Ink 55">
                  <a:extLst>
                    <a:ext uri="{FF2B5EF4-FFF2-40B4-BE49-F238E27FC236}">
                      <a16:creationId xmlns:a16="http://schemas.microsoft.com/office/drawing/2014/main" id="{D018C6D4-F6EC-42A5-A2BF-AB464BE58312}"/>
                    </a:ext>
                  </a:extLst>
                </p:cNvPr>
                <p:cNvPicPr/>
                <p:nvPr/>
              </p:nvPicPr>
              <p:blipFill>
                <a:blip r:embed="rId87"/>
                <a:stretch>
                  <a:fillRect/>
                </a:stretch>
              </p:blipFill>
              <p:spPr>
                <a:xfrm>
                  <a:off x="2892222" y="4928653"/>
                  <a:ext cx="1760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AD510DBB-CE3F-4D26-95E6-B0B5663735E1}"/>
                    </a:ext>
                  </a:extLst>
                </p14:cNvPr>
                <p14:cNvContentPartPr/>
                <p14:nvPr/>
              </p14:nvContentPartPr>
              <p14:xfrm>
                <a:off x="3113982" y="4799413"/>
                <a:ext cx="406440" cy="213120"/>
              </p14:xfrm>
            </p:contentPart>
          </mc:Choice>
          <mc:Fallback>
            <p:pic>
              <p:nvPicPr>
                <p:cNvPr id="57" name="Ink 56">
                  <a:extLst>
                    <a:ext uri="{FF2B5EF4-FFF2-40B4-BE49-F238E27FC236}">
                      <a16:creationId xmlns:a16="http://schemas.microsoft.com/office/drawing/2014/main" id="{AD510DBB-CE3F-4D26-95E6-B0B5663735E1}"/>
                    </a:ext>
                  </a:extLst>
                </p:cNvPr>
                <p:cNvPicPr/>
                <p:nvPr/>
              </p:nvPicPr>
              <p:blipFill>
                <a:blip r:embed="rId89"/>
                <a:stretch>
                  <a:fillRect/>
                </a:stretch>
              </p:blipFill>
              <p:spPr>
                <a:xfrm>
                  <a:off x="3104982" y="4790413"/>
                  <a:ext cx="4240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A54B5DD8-6034-4517-8A97-4427F9E77EAB}"/>
                    </a:ext>
                  </a:extLst>
                </p14:cNvPr>
                <p14:cNvContentPartPr/>
                <p14:nvPr/>
              </p14:nvContentPartPr>
              <p14:xfrm>
                <a:off x="3534822" y="4261213"/>
                <a:ext cx="552600" cy="335160"/>
              </p14:xfrm>
            </p:contentPart>
          </mc:Choice>
          <mc:Fallback>
            <p:pic>
              <p:nvPicPr>
                <p:cNvPr id="59" name="Ink 58">
                  <a:extLst>
                    <a:ext uri="{FF2B5EF4-FFF2-40B4-BE49-F238E27FC236}">
                      <a16:creationId xmlns:a16="http://schemas.microsoft.com/office/drawing/2014/main" id="{A54B5DD8-6034-4517-8A97-4427F9E77EAB}"/>
                    </a:ext>
                  </a:extLst>
                </p:cNvPr>
                <p:cNvPicPr/>
                <p:nvPr/>
              </p:nvPicPr>
              <p:blipFill>
                <a:blip r:embed="rId91"/>
                <a:stretch>
                  <a:fillRect/>
                </a:stretch>
              </p:blipFill>
              <p:spPr>
                <a:xfrm>
                  <a:off x="3525822" y="4252213"/>
                  <a:ext cx="57024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Ink 60">
                  <a:extLst>
                    <a:ext uri="{FF2B5EF4-FFF2-40B4-BE49-F238E27FC236}">
                      <a16:creationId xmlns:a16="http://schemas.microsoft.com/office/drawing/2014/main" id="{724EA8E3-9DC0-4C1F-8935-89D49CF0BE29}"/>
                    </a:ext>
                  </a:extLst>
                </p14:cNvPr>
                <p14:cNvContentPartPr/>
                <p14:nvPr/>
              </p14:nvContentPartPr>
              <p14:xfrm>
                <a:off x="3652182" y="4112893"/>
                <a:ext cx="874080" cy="403200"/>
              </p14:xfrm>
            </p:contentPart>
          </mc:Choice>
          <mc:Fallback>
            <p:pic>
              <p:nvPicPr>
                <p:cNvPr id="61" name="Ink 60">
                  <a:extLst>
                    <a:ext uri="{FF2B5EF4-FFF2-40B4-BE49-F238E27FC236}">
                      <a16:creationId xmlns:a16="http://schemas.microsoft.com/office/drawing/2014/main" id="{724EA8E3-9DC0-4C1F-8935-89D49CF0BE29}"/>
                    </a:ext>
                  </a:extLst>
                </p:cNvPr>
                <p:cNvPicPr/>
                <p:nvPr/>
              </p:nvPicPr>
              <p:blipFill>
                <a:blip r:embed="rId93"/>
                <a:stretch>
                  <a:fillRect/>
                </a:stretch>
              </p:blipFill>
              <p:spPr>
                <a:xfrm>
                  <a:off x="3643542" y="4104253"/>
                  <a:ext cx="89172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3" name="Ink 62">
                  <a:extLst>
                    <a:ext uri="{FF2B5EF4-FFF2-40B4-BE49-F238E27FC236}">
                      <a16:creationId xmlns:a16="http://schemas.microsoft.com/office/drawing/2014/main" id="{6004C43C-B65E-494A-A96D-C7B35ED07D1D}"/>
                    </a:ext>
                  </a:extLst>
                </p14:cNvPr>
                <p14:cNvContentPartPr/>
                <p14:nvPr/>
              </p14:nvContentPartPr>
              <p14:xfrm>
                <a:off x="4041702" y="4203613"/>
                <a:ext cx="533520" cy="396720"/>
              </p14:xfrm>
            </p:contentPart>
          </mc:Choice>
          <mc:Fallback>
            <p:pic>
              <p:nvPicPr>
                <p:cNvPr id="63" name="Ink 62">
                  <a:extLst>
                    <a:ext uri="{FF2B5EF4-FFF2-40B4-BE49-F238E27FC236}">
                      <a16:creationId xmlns:a16="http://schemas.microsoft.com/office/drawing/2014/main" id="{6004C43C-B65E-494A-A96D-C7B35ED07D1D}"/>
                    </a:ext>
                  </a:extLst>
                </p:cNvPr>
                <p:cNvPicPr/>
                <p:nvPr/>
              </p:nvPicPr>
              <p:blipFill>
                <a:blip r:embed="rId95"/>
                <a:stretch>
                  <a:fillRect/>
                </a:stretch>
              </p:blipFill>
              <p:spPr>
                <a:xfrm>
                  <a:off x="4033062" y="4194613"/>
                  <a:ext cx="5511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Ink 64">
                  <a:extLst>
                    <a:ext uri="{FF2B5EF4-FFF2-40B4-BE49-F238E27FC236}">
                      <a16:creationId xmlns:a16="http://schemas.microsoft.com/office/drawing/2014/main" id="{BB186FD5-9D54-49A6-9E18-0ACADD2B3ED0}"/>
                    </a:ext>
                  </a:extLst>
                </p14:cNvPr>
                <p14:cNvContentPartPr/>
                <p14:nvPr/>
              </p14:nvContentPartPr>
              <p14:xfrm>
                <a:off x="3512862" y="4096333"/>
                <a:ext cx="9720" cy="2160"/>
              </p14:xfrm>
            </p:contentPart>
          </mc:Choice>
          <mc:Fallback>
            <p:pic>
              <p:nvPicPr>
                <p:cNvPr id="65" name="Ink 64">
                  <a:extLst>
                    <a:ext uri="{FF2B5EF4-FFF2-40B4-BE49-F238E27FC236}">
                      <a16:creationId xmlns:a16="http://schemas.microsoft.com/office/drawing/2014/main" id="{BB186FD5-9D54-49A6-9E18-0ACADD2B3ED0}"/>
                    </a:ext>
                  </a:extLst>
                </p:cNvPr>
                <p:cNvPicPr/>
                <p:nvPr/>
              </p:nvPicPr>
              <p:blipFill>
                <a:blip r:embed="rId97"/>
                <a:stretch>
                  <a:fillRect/>
                </a:stretch>
              </p:blipFill>
              <p:spPr>
                <a:xfrm>
                  <a:off x="3504222" y="4087333"/>
                  <a:ext cx="273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Ink 65">
                  <a:extLst>
                    <a:ext uri="{FF2B5EF4-FFF2-40B4-BE49-F238E27FC236}">
                      <a16:creationId xmlns:a16="http://schemas.microsoft.com/office/drawing/2014/main" id="{616140C8-3826-419B-B82F-422E06D6DB52}"/>
                    </a:ext>
                  </a:extLst>
                </p14:cNvPr>
                <p14:cNvContentPartPr/>
                <p14:nvPr/>
              </p14:nvContentPartPr>
              <p14:xfrm>
                <a:off x="4546422" y="4031893"/>
                <a:ext cx="2520" cy="11880"/>
              </p14:xfrm>
            </p:contentPart>
          </mc:Choice>
          <mc:Fallback>
            <p:pic>
              <p:nvPicPr>
                <p:cNvPr id="66" name="Ink 65">
                  <a:extLst>
                    <a:ext uri="{FF2B5EF4-FFF2-40B4-BE49-F238E27FC236}">
                      <a16:creationId xmlns:a16="http://schemas.microsoft.com/office/drawing/2014/main" id="{616140C8-3826-419B-B82F-422E06D6DB52}"/>
                    </a:ext>
                  </a:extLst>
                </p:cNvPr>
                <p:cNvPicPr/>
                <p:nvPr/>
              </p:nvPicPr>
              <p:blipFill>
                <a:blip r:embed="rId99"/>
                <a:stretch>
                  <a:fillRect/>
                </a:stretch>
              </p:blipFill>
              <p:spPr>
                <a:xfrm>
                  <a:off x="4537782" y="4023253"/>
                  <a:ext cx="20160" cy="29520"/>
                </a:xfrm>
                <a:prstGeom prst="rect">
                  <a:avLst/>
                </a:prstGeom>
              </p:spPr>
            </p:pic>
          </mc:Fallback>
        </mc:AlternateContent>
      </p:grpSp>
      <p:grpSp>
        <p:nvGrpSpPr>
          <p:cNvPr id="75" name="Group 74">
            <a:extLst>
              <a:ext uri="{FF2B5EF4-FFF2-40B4-BE49-F238E27FC236}">
                <a16:creationId xmlns:a16="http://schemas.microsoft.com/office/drawing/2014/main" id="{859C85A7-D63D-452E-A987-0645ACC9C7AE}"/>
              </a:ext>
            </a:extLst>
          </p:cNvPr>
          <p:cNvGrpSpPr/>
          <p:nvPr/>
        </p:nvGrpSpPr>
        <p:grpSpPr>
          <a:xfrm>
            <a:off x="6841782" y="1916173"/>
            <a:ext cx="1417320" cy="438480"/>
            <a:chOff x="6841782" y="1916173"/>
            <a:chExt cx="1417320" cy="438480"/>
          </a:xfrm>
        </p:grpSpPr>
        <mc:AlternateContent xmlns:mc="http://schemas.openxmlformats.org/markup-compatibility/2006">
          <mc:Choice xmlns:p14="http://schemas.microsoft.com/office/powerpoint/2010/main" Requires="p14">
            <p:contentPart p14:bwMode="auto" r:id="rId100">
              <p14:nvContentPartPr>
                <p14:cNvPr id="68" name="Ink 67">
                  <a:extLst>
                    <a:ext uri="{FF2B5EF4-FFF2-40B4-BE49-F238E27FC236}">
                      <a16:creationId xmlns:a16="http://schemas.microsoft.com/office/drawing/2014/main" id="{BC3584C4-CFCB-45DA-804E-2310DEE08A49}"/>
                    </a:ext>
                  </a:extLst>
                </p14:cNvPr>
                <p14:cNvContentPartPr/>
                <p14:nvPr/>
              </p14:nvContentPartPr>
              <p14:xfrm>
                <a:off x="6865182" y="1960813"/>
                <a:ext cx="144720" cy="228600"/>
              </p14:xfrm>
            </p:contentPart>
          </mc:Choice>
          <mc:Fallback>
            <p:pic>
              <p:nvPicPr>
                <p:cNvPr id="68" name="Ink 67">
                  <a:extLst>
                    <a:ext uri="{FF2B5EF4-FFF2-40B4-BE49-F238E27FC236}">
                      <a16:creationId xmlns:a16="http://schemas.microsoft.com/office/drawing/2014/main" id="{BC3584C4-CFCB-45DA-804E-2310DEE08A49}"/>
                    </a:ext>
                  </a:extLst>
                </p:cNvPr>
                <p:cNvPicPr/>
                <p:nvPr/>
              </p:nvPicPr>
              <p:blipFill>
                <a:blip r:embed="rId101"/>
                <a:stretch>
                  <a:fillRect/>
                </a:stretch>
              </p:blipFill>
              <p:spPr>
                <a:xfrm>
                  <a:off x="6856542" y="1952173"/>
                  <a:ext cx="16236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9" name="Ink 68">
                  <a:extLst>
                    <a:ext uri="{FF2B5EF4-FFF2-40B4-BE49-F238E27FC236}">
                      <a16:creationId xmlns:a16="http://schemas.microsoft.com/office/drawing/2014/main" id="{CE5BDE74-4851-48DA-9D2D-8DA738E09E8D}"/>
                    </a:ext>
                  </a:extLst>
                </p14:cNvPr>
                <p14:cNvContentPartPr/>
                <p14:nvPr/>
              </p14:nvContentPartPr>
              <p14:xfrm>
                <a:off x="6841782" y="1954693"/>
                <a:ext cx="182520" cy="254520"/>
              </p14:xfrm>
            </p:contentPart>
          </mc:Choice>
          <mc:Fallback>
            <p:pic>
              <p:nvPicPr>
                <p:cNvPr id="69" name="Ink 68">
                  <a:extLst>
                    <a:ext uri="{FF2B5EF4-FFF2-40B4-BE49-F238E27FC236}">
                      <a16:creationId xmlns:a16="http://schemas.microsoft.com/office/drawing/2014/main" id="{CE5BDE74-4851-48DA-9D2D-8DA738E09E8D}"/>
                    </a:ext>
                  </a:extLst>
                </p:cNvPr>
                <p:cNvPicPr/>
                <p:nvPr/>
              </p:nvPicPr>
              <p:blipFill>
                <a:blip r:embed="rId103"/>
                <a:stretch>
                  <a:fillRect/>
                </a:stretch>
              </p:blipFill>
              <p:spPr>
                <a:xfrm>
                  <a:off x="6832782" y="1945693"/>
                  <a:ext cx="2001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0" name="Ink 69">
                  <a:extLst>
                    <a:ext uri="{FF2B5EF4-FFF2-40B4-BE49-F238E27FC236}">
                      <a16:creationId xmlns:a16="http://schemas.microsoft.com/office/drawing/2014/main" id="{8D38D7FD-2AD3-44CB-A2B3-04ADD42D9A94}"/>
                    </a:ext>
                  </a:extLst>
                </p14:cNvPr>
                <p14:cNvContentPartPr/>
                <p14:nvPr/>
              </p14:nvContentPartPr>
              <p14:xfrm>
                <a:off x="7034382" y="2163853"/>
                <a:ext cx="33120" cy="153360"/>
              </p14:xfrm>
            </p:contentPart>
          </mc:Choice>
          <mc:Fallback>
            <p:pic>
              <p:nvPicPr>
                <p:cNvPr id="70" name="Ink 69">
                  <a:extLst>
                    <a:ext uri="{FF2B5EF4-FFF2-40B4-BE49-F238E27FC236}">
                      <a16:creationId xmlns:a16="http://schemas.microsoft.com/office/drawing/2014/main" id="{8D38D7FD-2AD3-44CB-A2B3-04ADD42D9A94}"/>
                    </a:ext>
                  </a:extLst>
                </p:cNvPr>
                <p:cNvPicPr/>
                <p:nvPr/>
              </p:nvPicPr>
              <p:blipFill>
                <a:blip r:embed="rId105"/>
                <a:stretch>
                  <a:fillRect/>
                </a:stretch>
              </p:blipFill>
              <p:spPr>
                <a:xfrm>
                  <a:off x="7025742" y="2155213"/>
                  <a:ext cx="507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1" name="Ink 70">
                  <a:extLst>
                    <a:ext uri="{FF2B5EF4-FFF2-40B4-BE49-F238E27FC236}">
                      <a16:creationId xmlns:a16="http://schemas.microsoft.com/office/drawing/2014/main" id="{E5DE2C3E-4EE0-493A-BE6E-11CE226F1114}"/>
                    </a:ext>
                  </a:extLst>
                </p14:cNvPr>
                <p14:cNvContentPartPr/>
                <p14:nvPr/>
              </p14:nvContentPartPr>
              <p14:xfrm>
                <a:off x="7217262" y="1952173"/>
                <a:ext cx="168840" cy="295920"/>
              </p14:xfrm>
            </p:contentPart>
          </mc:Choice>
          <mc:Fallback>
            <p:pic>
              <p:nvPicPr>
                <p:cNvPr id="71" name="Ink 70">
                  <a:extLst>
                    <a:ext uri="{FF2B5EF4-FFF2-40B4-BE49-F238E27FC236}">
                      <a16:creationId xmlns:a16="http://schemas.microsoft.com/office/drawing/2014/main" id="{E5DE2C3E-4EE0-493A-BE6E-11CE226F1114}"/>
                    </a:ext>
                  </a:extLst>
                </p:cNvPr>
                <p:cNvPicPr/>
                <p:nvPr/>
              </p:nvPicPr>
              <p:blipFill>
                <a:blip r:embed="rId107"/>
                <a:stretch>
                  <a:fillRect/>
                </a:stretch>
              </p:blipFill>
              <p:spPr>
                <a:xfrm>
                  <a:off x="7208262" y="1943173"/>
                  <a:ext cx="18648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2" name="Ink 71">
                  <a:extLst>
                    <a:ext uri="{FF2B5EF4-FFF2-40B4-BE49-F238E27FC236}">
                      <a16:creationId xmlns:a16="http://schemas.microsoft.com/office/drawing/2014/main" id="{280A773E-8BBC-4F7E-939D-61B56F130D38}"/>
                    </a:ext>
                  </a:extLst>
                </p14:cNvPr>
                <p14:cNvContentPartPr/>
                <p14:nvPr/>
              </p14:nvContentPartPr>
              <p14:xfrm>
                <a:off x="7374942" y="2058733"/>
                <a:ext cx="144000" cy="295920"/>
              </p14:xfrm>
            </p:contentPart>
          </mc:Choice>
          <mc:Fallback>
            <p:pic>
              <p:nvPicPr>
                <p:cNvPr id="72" name="Ink 71">
                  <a:extLst>
                    <a:ext uri="{FF2B5EF4-FFF2-40B4-BE49-F238E27FC236}">
                      <a16:creationId xmlns:a16="http://schemas.microsoft.com/office/drawing/2014/main" id="{280A773E-8BBC-4F7E-939D-61B56F130D38}"/>
                    </a:ext>
                  </a:extLst>
                </p:cNvPr>
                <p:cNvPicPr/>
                <p:nvPr/>
              </p:nvPicPr>
              <p:blipFill>
                <a:blip r:embed="rId109"/>
                <a:stretch>
                  <a:fillRect/>
                </a:stretch>
              </p:blipFill>
              <p:spPr>
                <a:xfrm>
                  <a:off x="7366302" y="2050093"/>
                  <a:ext cx="1616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3" name="Ink 72">
                  <a:extLst>
                    <a:ext uri="{FF2B5EF4-FFF2-40B4-BE49-F238E27FC236}">
                      <a16:creationId xmlns:a16="http://schemas.microsoft.com/office/drawing/2014/main" id="{5DB90502-D85D-4B93-BE9C-E92780701712}"/>
                    </a:ext>
                  </a:extLst>
                </p14:cNvPr>
                <p14:cNvContentPartPr/>
                <p14:nvPr/>
              </p14:nvContentPartPr>
              <p14:xfrm>
                <a:off x="7624062" y="2002213"/>
                <a:ext cx="284760" cy="186480"/>
              </p14:xfrm>
            </p:contentPart>
          </mc:Choice>
          <mc:Fallback>
            <p:pic>
              <p:nvPicPr>
                <p:cNvPr id="73" name="Ink 72">
                  <a:extLst>
                    <a:ext uri="{FF2B5EF4-FFF2-40B4-BE49-F238E27FC236}">
                      <a16:creationId xmlns:a16="http://schemas.microsoft.com/office/drawing/2014/main" id="{5DB90502-D85D-4B93-BE9C-E92780701712}"/>
                    </a:ext>
                  </a:extLst>
                </p:cNvPr>
                <p:cNvPicPr/>
                <p:nvPr/>
              </p:nvPicPr>
              <p:blipFill>
                <a:blip r:embed="rId111"/>
                <a:stretch>
                  <a:fillRect/>
                </a:stretch>
              </p:blipFill>
              <p:spPr>
                <a:xfrm>
                  <a:off x="7615422" y="1993573"/>
                  <a:ext cx="3024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4" name="Ink 73">
                  <a:extLst>
                    <a:ext uri="{FF2B5EF4-FFF2-40B4-BE49-F238E27FC236}">
                      <a16:creationId xmlns:a16="http://schemas.microsoft.com/office/drawing/2014/main" id="{CB286E0B-AC9E-4210-8D44-663C9807AFA0}"/>
                    </a:ext>
                  </a:extLst>
                </p14:cNvPr>
                <p14:cNvContentPartPr/>
                <p14:nvPr/>
              </p14:nvContentPartPr>
              <p14:xfrm>
                <a:off x="8057502" y="1916173"/>
                <a:ext cx="201600" cy="398880"/>
              </p14:xfrm>
            </p:contentPart>
          </mc:Choice>
          <mc:Fallback>
            <p:pic>
              <p:nvPicPr>
                <p:cNvPr id="74" name="Ink 73">
                  <a:extLst>
                    <a:ext uri="{FF2B5EF4-FFF2-40B4-BE49-F238E27FC236}">
                      <a16:creationId xmlns:a16="http://schemas.microsoft.com/office/drawing/2014/main" id="{CB286E0B-AC9E-4210-8D44-663C9807AFA0}"/>
                    </a:ext>
                  </a:extLst>
                </p:cNvPr>
                <p:cNvPicPr/>
                <p:nvPr/>
              </p:nvPicPr>
              <p:blipFill>
                <a:blip r:embed="rId113"/>
                <a:stretch>
                  <a:fillRect/>
                </a:stretch>
              </p:blipFill>
              <p:spPr>
                <a:xfrm>
                  <a:off x="8048502" y="1907533"/>
                  <a:ext cx="219240" cy="416520"/>
                </a:xfrm>
                <a:prstGeom prst="rect">
                  <a:avLst/>
                </a:prstGeom>
              </p:spPr>
            </p:pic>
          </mc:Fallback>
        </mc:AlternateContent>
      </p:grpSp>
      <p:grpSp>
        <p:nvGrpSpPr>
          <p:cNvPr id="99" name="Group 98">
            <a:extLst>
              <a:ext uri="{FF2B5EF4-FFF2-40B4-BE49-F238E27FC236}">
                <a16:creationId xmlns:a16="http://schemas.microsoft.com/office/drawing/2014/main" id="{F0EE0660-BE64-4D0F-A4A9-287AAFCA2866}"/>
              </a:ext>
            </a:extLst>
          </p:cNvPr>
          <p:cNvGrpSpPr/>
          <p:nvPr/>
        </p:nvGrpSpPr>
        <p:grpSpPr>
          <a:xfrm>
            <a:off x="6885342" y="1064413"/>
            <a:ext cx="2158920" cy="623520"/>
            <a:chOff x="6885342" y="1064413"/>
            <a:chExt cx="2158920" cy="623520"/>
          </a:xfrm>
        </p:grpSpPr>
        <mc:AlternateContent xmlns:mc="http://schemas.openxmlformats.org/markup-compatibility/2006">
          <mc:Choice xmlns:p14="http://schemas.microsoft.com/office/powerpoint/2010/main" Requires="p14">
            <p:contentPart p14:bwMode="auto" r:id="rId114">
              <p14:nvContentPartPr>
                <p14:cNvPr id="87" name="Ink 86">
                  <a:extLst>
                    <a:ext uri="{FF2B5EF4-FFF2-40B4-BE49-F238E27FC236}">
                      <a16:creationId xmlns:a16="http://schemas.microsoft.com/office/drawing/2014/main" id="{8D2486C8-B393-4CE8-84EB-A35A6CFB05C1}"/>
                    </a:ext>
                  </a:extLst>
                </p14:cNvPr>
                <p14:cNvContentPartPr/>
                <p14:nvPr/>
              </p14:nvContentPartPr>
              <p14:xfrm>
                <a:off x="6885342" y="1195453"/>
                <a:ext cx="136080" cy="174240"/>
              </p14:xfrm>
            </p:contentPart>
          </mc:Choice>
          <mc:Fallback>
            <p:pic>
              <p:nvPicPr>
                <p:cNvPr id="87" name="Ink 86">
                  <a:extLst>
                    <a:ext uri="{FF2B5EF4-FFF2-40B4-BE49-F238E27FC236}">
                      <a16:creationId xmlns:a16="http://schemas.microsoft.com/office/drawing/2014/main" id="{8D2486C8-B393-4CE8-84EB-A35A6CFB05C1}"/>
                    </a:ext>
                  </a:extLst>
                </p:cNvPr>
                <p:cNvPicPr/>
                <p:nvPr/>
              </p:nvPicPr>
              <p:blipFill>
                <a:blip r:embed="rId115"/>
                <a:stretch>
                  <a:fillRect/>
                </a:stretch>
              </p:blipFill>
              <p:spPr>
                <a:xfrm>
                  <a:off x="6876342" y="1186813"/>
                  <a:ext cx="1537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8" name="Ink 87">
                  <a:extLst>
                    <a:ext uri="{FF2B5EF4-FFF2-40B4-BE49-F238E27FC236}">
                      <a16:creationId xmlns:a16="http://schemas.microsoft.com/office/drawing/2014/main" id="{42B761E8-4521-449A-AA49-A35EF12C3CCA}"/>
                    </a:ext>
                  </a:extLst>
                </p14:cNvPr>
                <p14:cNvContentPartPr/>
                <p14:nvPr/>
              </p14:nvContentPartPr>
              <p14:xfrm>
                <a:off x="6912342" y="1216693"/>
                <a:ext cx="90360" cy="195480"/>
              </p14:xfrm>
            </p:contentPart>
          </mc:Choice>
          <mc:Fallback>
            <p:pic>
              <p:nvPicPr>
                <p:cNvPr id="88" name="Ink 87">
                  <a:extLst>
                    <a:ext uri="{FF2B5EF4-FFF2-40B4-BE49-F238E27FC236}">
                      <a16:creationId xmlns:a16="http://schemas.microsoft.com/office/drawing/2014/main" id="{42B761E8-4521-449A-AA49-A35EF12C3CCA}"/>
                    </a:ext>
                  </a:extLst>
                </p:cNvPr>
                <p:cNvPicPr/>
                <p:nvPr/>
              </p:nvPicPr>
              <p:blipFill>
                <a:blip r:embed="rId117"/>
                <a:stretch>
                  <a:fillRect/>
                </a:stretch>
              </p:blipFill>
              <p:spPr>
                <a:xfrm>
                  <a:off x="6903702" y="1208053"/>
                  <a:ext cx="10800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9" name="Ink 88">
                  <a:extLst>
                    <a:ext uri="{FF2B5EF4-FFF2-40B4-BE49-F238E27FC236}">
                      <a16:creationId xmlns:a16="http://schemas.microsoft.com/office/drawing/2014/main" id="{D36AAA48-B6E3-43F9-A8C0-ADC1F49110B3}"/>
                    </a:ext>
                  </a:extLst>
                </p14:cNvPr>
                <p14:cNvContentPartPr/>
                <p14:nvPr/>
              </p14:nvContentPartPr>
              <p14:xfrm>
                <a:off x="7112862" y="1299493"/>
                <a:ext cx="56160" cy="181440"/>
              </p14:xfrm>
            </p:contentPart>
          </mc:Choice>
          <mc:Fallback>
            <p:pic>
              <p:nvPicPr>
                <p:cNvPr id="89" name="Ink 88">
                  <a:extLst>
                    <a:ext uri="{FF2B5EF4-FFF2-40B4-BE49-F238E27FC236}">
                      <a16:creationId xmlns:a16="http://schemas.microsoft.com/office/drawing/2014/main" id="{D36AAA48-B6E3-43F9-A8C0-ADC1F49110B3}"/>
                    </a:ext>
                  </a:extLst>
                </p:cNvPr>
                <p:cNvPicPr/>
                <p:nvPr/>
              </p:nvPicPr>
              <p:blipFill>
                <a:blip r:embed="rId119"/>
                <a:stretch>
                  <a:fillRect/>
                </a:stretch>
              </p:blipFill>
              <p:spPr>
                <a:xfrm>
                  <a:off x="7104222" y="1290853"/>
                  <a:ext cx="738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0" name="Ink 89">
                  <a:extLst>
                    <a:ext uri="{FF2B5EF4-FFF2-40B4-BE49-F238E27FC236}">
                      <a16:creationId xmlns:a16="http://schemas.microsoft.com/office/drawing/2014/main" id="{F5F58CE7-5838-4CF8-8315-EBF826142E32}"/>
                    </a:ext>
                  </a:extLst>
                </p14:cNvPr>
                <p14:cNvContentPartPr/>
                <p14:nvPr/>
              </p14:nvContentPartPr>
              <p14:xfrm>
                <a:off x="7311582" y="1064413"/>
                <a:ext cx="190080" cy="280440"/>
              </p14:xfrm>
            </p:contentPart>
          </mc:Choice>
          <mc:Fallback>
            <p:pic>
              <p:nvPicPr>
                <p:cNvPr id="90" name="Ink 89">
                  <a:extLst>
                    <a:ext uri="{FF2B5EF4-FFF2-40B4-BE49-F238E27FC236}">
                      <a16:creationId xmlns:a16="http://schemas.microsoft.com/office/drawing/2014/main" id="{F5F58CE7-5838-4CF8-8315-EBF826142E32}"/>
                    </a:ext>
                  </a:extLst>
                </p:cNvPr>
                <p:cNvPicPr/>
                <p:nvPr/>
              </p:nvPicPr>
              <p:blipFill>
                <a:blip r:embed="rId121"/>
                <a:stretch>
                  <a:fillRect/>
                </a:stretch>
              </p:blipFill>
              <p:spPr>
                <a:xfrm>
                  <a:off x="7302582" y="1055773"/>
                  <a:ext cx="2077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1" name="Ink 90">
                  <a:extLst>
                    <a:ext uri="{FF2B5EF4-FFF2-40B4-BE49-F238E27FC236}">
                      <a16:creationId xmlns:a16="http://schemas.microsoft.com/office/drawing/2014/main" id="{224FBC48-534F-42AD-9142-5CEFF7C69412}"/>
                    </a:ext>
                  </a:extLst>
                </p14:cNvPr>
                <p14:cNvContentPartPr/>
                <p14:nvPr/>
              </p14:nvContentPartPr>
              <p14:xfrm>
                <a:off x="7593462" y="1143613"/>
                <a:ext cx="123120" cy="239760"/>
              </p14:xfrm>
            </p:contentPart>
          </mc:Choice>
          <mc:Fallback>
            <p:pic>
              <p:nvPicPr>
                <p:cNvPr id="91" name="Ink 90">
                  <a:extLst>
                    <a:ext uri="{FF2B5EF4-FFF2-40B4-BE49-F238E27FC236}">
                      <a16:creationId xmlns:a16="http://schemas.microsoft.com/office/drawing/2014/main" id="{224FBC48-534F-42AD-9142-5CEFF7C69412}"/>
                    </a:ext>
                  </a:extLst>
                </p:cNvPr>
                <p:cNvPicPr/>
                <p:nvPr/>
              </p:nvPicPr>
              <p:blipFill>
                <a:blip r:embed="rId123"/>
                <a:stretch>
                  <a:fillRect/>
                </a:stretch>
              </p:blipFill>
              <p:spPr>
                <a:xfrm>
                  <a:off x="7584462" y="1134613"/>
                  <a:ext cx="1407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2" name="Ink 91">
                  <a:extLst>
                    <a:ext uri="{FF2B5EF4-FFF2-40B4-BE49-F238E27FC236}">
                      <a16:creationId xmlns:a16="http://schemas.microsoft.com/office/drawing/2014/main" id="{24F1C3E1-48F6-4C11-BA98-C340B4362A20}"/>
                    </a:ext>
                  </a:extLst>
                </p14:cNvPr>
                <p14:cNvContentPartPr/>
                <p14:nvPr/>
              </p14:nvContentPartPr>
              <p14:xfrm>
                <a:off x="7760862" y="1264213"/>
                <a:ext cx="246960" cy="145440"/>
              </p14:xfrm>
            </p:contentPart>
          </mc:Choice>
          <mc:Fallback>
            <p:pic>
              <p:nvPicPr>
                <p:cNvPr id="92" name="Ink 91">
                  <a:extLst>
                    <a:ext uri="{FF2B5EF4-FFF2-40B4-BE49-F238E27FC236}">
                      <a16:creationId xmlns:a16="http://schemas.microsoft.com/office/drawing/2014/main" id="{24F1C3E1-48F6-4C11-BA98-C340B4362A20}"/>
                    </a:ext>
                  </a:extLst>
                </p:cNvPr>
                <p:cNvPicPr/>
                <p:nvPr/>
              </p:nvPicPr>
              <p:blipFill>
                <a:blip r:embed="rId125"/>
                <a:stretch>
                  <a:fillRect/>
                </a:stretch>
              </p:blipFill>
              <p:spPr>
                <a:xfrm>
                  <a:off x="7751862" y="1255573"/>
                  <a:ext cx="2646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3" name="Ink 92">
                  <a:extLst>
                    <a:ext uri="{FF2B5EF4-FFF2-40B4-BE49-F238E27FC236}">
                      <a16:creationId xmlns:a16="http://schemas.microsoft.com/office/drawing/2014/main" id="{82454B13-E95E-44D4-A3CA-4BFFB868C2DC}"/>
                    </a:ext>
                  </a:extLst>
                </p14:cNvPr>
                <p14:cNvContentPartPr/>
                <p14:nvPr/>
              </p14:nvContentPartPr>
              <p14:xfrm>
                <a:off x="8051022" y="1152973"/>
                <a:ext cx="415080" cy="214560"/>
              </p14:xfrm>
            </p:contentPart>
          </mc:Choice>
          <mc:Fallback>
            <p:pic>
              <p:nvPicPr>
                <p:cNvPr id="93" name="Ink 92">
                  <a:extLst>
                    <a:ext uri="{FF2B5EF4-FFF2-40B4-BE49-F238E27FC236}">
                      <a16:creationId xmlns:a16="http://schemas.microsoft.com/office/drawing/2014/main" id="{82454B13-E95E-44D4-A3CA-4BFFB868C2DC}"/>
                    </a:ext>
                  </a:extLst>
                </p:cNvPr>
                <p:cNvPicPr/>
                <p:nvPr/>
              </p:nvPicPr>
              <p:blipFill>
                <a:blip r:embed="rId127"/>
                <a:stretch>
                  <a:fillRect/>
                </a:stretch>
              </p:blipFill>
              <p:spPr>
                <a:xfrm>
                  <a:off x="8042022" y="1143973"/>
                  <a:ext cx="4327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4" name="Ink 93">
                  <a:extLst>
                    <a:ext uri="{FF2B5EF4-FFF2-40B4-BE49-F238E27FC236}">
                      <a16:creationId xmlns:a16="http://schemas.microsoft.com/office/drawing/2014/main" id="{2F8F0872-9ABC-4498-8529-3B747AB0D5A4}"/>
                    </a:ext>
                  </a:extLst>
                </p14:cNvPr>
                <p14:cNvContentPartPr/>
                <p14:nvPr/>
              </p14:nvContentPartPr>
              <p14:xfrm>
                <a:off x="7779582" y="1507933"/>
                <a:ext cx="232560" cy="180000"/>
              </p14:xfrm>
            </p:contentPart>
          </mc:Choice>
          <mc:Fallback>
            <p:pic>
              <p:nvPicPr>
                <p:cNvPr id="94" name="Ink 93">
                  <a:extLst>
                    <a:ext uri="{FF2B5EF4-FFF2-40B4-BE49-F238E27FC236}">
                      <a16:creationId xmlns:a16="http://schemas.microsoft.com/office/drawing/2014/main" id="{2F8F0872-9ABC-4498-8529-3B747AB0D5A4}"/>
                    </a:ext>
                  </a:extLst>
                </p:cNvPr>
                <p:cNvPicPr/>
                <p:nvPr/>
              </p:nvPicPr>
              <p:blipFill>
                <a:blip r:embed="rId129"/>
                <a:stretch>
                  <a:fillRect/>
                </a:stretch>
              </p:blipFill>
              <p:spPr>
                <a:xfrm>
                  <a:off x="7770942" y="1499293"/>
                  <a:ext cx="2502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5" name="Ink 94">
                  <a:extLst>
                    <a:ext uri="{FF2B5EF4-FFF2-40B4-BE49-F238E27FC236}">
                      <a16:creationId xmlns:a16="http://schemas.microsoft.com/office/drawing/2014/main" id="{29AA2CD1-1D2C-4C9C-B793-19032D320AEE}"/>
                    </a:ext>
                  </a:extLst>
                </p14:cNvPr>
                <p14:cNvContentPartPr/>
                <p14:nvPr/>
              </p14:nvContentPartPr>
              <p14:xfrm>
                <a:off x="8095302" y="1581013"/>
                <a:ext cx="72360" cy="33840"/>
              </p14:xfrm>
            </p:contentPart>
          </mc:Choice>
          <mc:Fallback>
            <p:pic>
              <p:nvPicPr>
                <p:cNvPr id="95" name="Ink 94">
                  <a:extLst>
                    <a:ext uri="{FF2B5EF4-FFF2-40B4-BE49-F238E27FC236}">
                      <a16:creationId xmlns:a16="http://schemas.microsoft.com/office/drawing/2014/main" id="{29AA2CD1-1D2C-4C9C-B793-19032D320AEE}"/>
                    </a:ext>
                  </a:extLst>
                </p:cNvPr>
                <p:cNvPicPr/>
                <p:nvPr/>
              </p:nvPicPr>
              <p:blipFill>
                <a:blip r:embed="rId131"/>
                <a:stretch>
                  <a:fillRect/>
                </a:stretch>
              </p:blipFill>
              <p:spPr>
                <a:xfrm>
                  <a:off x="8086662" y="1572013"/>
                  <a:ext cx="900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6" name="Ink 95">
                  <a:extLst>
                    <a:ext uri="{FF2B5EF4-FFF2-40B4-BE49-F238E27FC236}">
                      <a16:creationId xmlns:a16="http://schemas.microsoft.com/office/drawing/2014/main" id="{0537D538-1960-4775-8145-B704D534C72C}"/>
                    </a:ext>
                  </a:extLst>
                </p14:cNvPr>
                <p14:cNvContentPartPr/>
                <p14:nvPr/>
              </p14:nvContentPartPr>
              <p14:xfrm>
                <a:off x="8206542" y="1509733"/>
                <a:ext cx="103320" cy="165240"/>
              </p14:xfrm>
            </p:contentPart>
          </mc:Choice>
          <mc:Fallback>
            <p:pic>
              <p:nvPicPr>
                <p:cNvPr id="96" name="Ink 95">
                  <a:extLst>
                    <a:ext uri="{FF2B5EF4-FFF2-40B4-BE49-F238E27FC236}">
                      <a16:creationId xmlns:a16="http://schemas.microsoft.com/office/drawing/2014/main" id="{0537D538-1960-4775-8145-B704D534C72C}"/>
                    </a:ext>
                  </a:extLst>
                </p:cNvPr>
                <p:cNvPicPr/>
                <p:nvPr/>
              </p:nvPicPr>
              <p:blipFill>
                <a:blip r:embed="rId133"/>
                <a:stretch>
                  <a:fillRect/>
                </a:stretch>
              </p:blipFill>
              <p:spPr>
                <a:xfrm>
                  <a:off x="8197902" y="1500733"/>
                  <a:ext cx="1209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7" name="Ink 96">
                  <a:extLst>
                    <a:ext uri="{FF2B5EF4-FFF2-40B4-BE49-F238E27FC236}">
                      <a16:creationId xmlns:a16="http://schemas.microsoft.com/office/drawing/2014/main" id="{B85E5D8C-334E-4D1B-846A-CF88065AB677}"/>
                    </a:ext>
                  </a:extLst>
                </p14:cNvPr>
                <p14:cNvContentPartPr/>
                <p14:nvPr/>
              </p14:nvContentPartPr>
              <p14:xfrm>
                <a:off x="8288262" y="1266013"/>
                <a:ext cx="756000" cy="407160"/>
              </p14:xfrm>
            </p:contentPart>
          </mc:Choice>
          <mc:Fallback>
            <p:pic>
              <p:nvPicPr>
                <p:cNvPr id="97" name="Ink 96">
                  <a:extLst>
                    <a:ext uri="{FF2B5EF4-FFF2-40B4-BE49-F238E27FC236}">
                      <a16:creationId xmlns:a16="http://schemas.microsoft.com/office/drawing/2014/main" id="{B85E5D8C-334E-4D1B-846A-CF88065AB677}"/>
                    </a:ext>
                  </a:extLst>
                </p:cNvPr>
                <p:cNvPicPr/>
                <p:nvPr/>
              </p:nvPicPr>
              <p:blipFill>
                <a:blip r:embed="rId135"/>
                <a:stretch>
                  <a:fillRect/>
                </a:stretch>
              </p:blipFill>
              <p:spPr>
                <a:xfrm>
                  <a:off x="8279622" y="1257013"/>
                  <a:ext cx="77364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8" name="Ink 97">
                  <a:extLst>
                    <a:ext uri="{FF2B5EF4-FFF2-40B4-BE49-F238E27FC236}">
                      <a16:creationId xmlns:a16="http://schemas.microsoft.com/office/drawing/2014/main" id="{D5EF3560-6F0E-443D-A09D-A18F947B7AE1}"/>
                    </a:ext>
                  </a:extLst>
                </p14:cNvPr>
                <p14:cNvContentPartPr/>
                <p14:nvPr/>
              </p14:nvContentPartPr>
              <p14:xfrm>
                <a:off x="8947062" y="1622773"/>
                <a:ext cx="73800" cy="47160"/>
              </p14:xfrm>
            </p:contentPart>
          </mc:Choice>
          <mc:Fallback>
            <p:pic>
              <p:nvPicPr>
                <p:cNvPr id="98" name="Ink 97">
                  <a:extLst>
                    <a:ext uri="{FF2B5EF4-FFF2-40B4-BE49-F238E27FC236}">
                      <a16:creationId xmlns:a16="http://schemas.microsoft.com/office/drawing/2014/main" id="{D5EF3560-6F0E-443D-A09D-A18F947B7AE1}"/>
                    </a:ext>
                  </a:extLst>
                </p:cNvPr>
                <p:cNvPicPr/>
                <p:nvPr/>
              </p:nvPicPr>
              <p:blipFill>
                <a:blip r:embed="rId137"/>
                <a:stretch>
                  <a:fillRect/>
                </a:stretch>
              </p:blipFill>
              <p:spPr>
                <a:xfrm>
                  <a:off x="8938062" y="1613773"/>
                  <a:ext cx="91440" cy="64800"/>
                </a:xfrm>
                <a:prstGeom prst="rect">
                  <a:avLst/>
                </a:prstGeom>
              </p:spPr>
            </p:pic>
          </mc:Fallback>
        </mc:AlternateContent>
      </p:grpSp>
      <p:grpSp>
        <p:nvGrpSpPr>
          <p:cNvPr id="101" name="Group 100">
            <a:extLst>
              <a:ext uri="{FF2B5EF4-FFF2-40B4-BE49-F238E27FC236}">
                <a16:creationId xmlns:a16="http://schemas.microsoft.com/office/drawing/2014/main" id="{87C41336-67CF-47FB-94B6-5760169034E2}"/>
              </a:ext>
            </a:extLst>
          </p:cNvPr>
          <p:cNvGrpSpPr/>
          <p:nvPr/>
        </p:nvGrpSpPr>
        <p:grpSpPr>
          <a:xfrm>
            <a:off x="6732342" y="2463013"/>
            <a:ext cx="1534680" cy="441720"/>
            <a:chOff x="6732342" y="2463013"/>
            <a:chExt cx="1534680" cy="441720"/>
          </a:xfrm>
        </p:grpSpPr>
        <mc:AlternateContent xmlns:mc="http://schemas.openxmlformats.org/markup-compatibility/2006">
          <mc:Choice xmlns:p14="http://schemas.microsoft.com/office/powerpoint/2010/main" Requires="p14">
            <p:contentPart p14:bwMode="auto" r:id="rId138">
              <p14:nvContentPartPr>
                <p14:cNvPr id="76" name="Ink 75">
                  <a:extLst>
                    <a:ext uri="{FF2B5EF4-FFF2-40B4-BE49-F238E27FC236}">
                      <a16:creationId xmlns:a16="http://schemas.microsoft.com/office/drawing/2014/main" id="{0AC365B7-C41D-41B9-A9CB-790283C35DD5}"/>
                    </a:ext>
                  </a:extLst>
                </p14:cNvPr>
                <p14:cNvContentPartPr/>
                <p14:nvPr/>
              </p14:nvContentPartPr>
              <p14:xfrm>
                <a:off x="6757182" y="2463013"/>
                <a:ext cx="184680" cy="249480"/>
              </p14:xfrm>
            </p:contentPart>
          </mc:Choice>
          <mc:Fallback>
            <p:pic>
              <p:nvPicPr>
                <p:cNvPr id="76" name="Ink 75">
                  <a:extLst>
                    <a:ext uri="{FF2B5EF4-FFF2-40B4-BE49-F238E27FC236}">
                      <a16:creationId xmlns:a16="http://schemas.microsoft.com/office/drawing/2014/main" id="{0AC365B7-C41D-41B9-A9CB-790283C35DD5}"/>
                    </a:ext>
                  </a:extLst>
                </p:cNvPr>
                <p:cNvPicPr/>
                <p:nvPr/>
              </p:nvPicPr>
              <p:blipFill>
                <a:blip r:embed="rId139"/>
                <a:stretch>
                  <a:fillRect/>
                </a:stretch>
              </p:blipFill>
              <p:spPr>
                <a:xfrm>
                  <a:off x="6748182" y="2454013"/>
                  <a:ext cx="2023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7" name="Ink 76">
                  <a:extLst>
                    <a:ext uri="{FF2B5EF4-FFF2-40B4-BE49-F238E27FC236}">
                      <a16:creationId xmlns:a16="http://schemas.microsoft.com/office/drawing/2014/main" id="{5E60738B-39C8-4FD5-8937-ADC988699767}"/>
                    </a:ext>
                  </a:extLst>
                </p14:cNvPr>
                <p14:cNvContentPartPr/>
                <p14:nvPr/>
              </p14:nvContentPartPr>
              <p14:xfrm>
                <a:off x="6764742" y="2529253"/>
                <a:ext cx="158040" cy="253440"/>
              </p14:xfrm>
            </p:contentPart>
          </mc:Choice>
          <mc:Fallback>
            <p:pic>
              <p:nvPicPr>
                <p:cNvPr id="77" name="Ink 76">
                  <a:extLst>
                    <a:ext uri="{FF2B5EF4-FFF2-40B4-BE49-F238E27FC236}">
                      <a16:creationId xmlns:a16="http://schemas.microsoft.com/office/drawing/2014/main" id="{5E60738B-39C8-4FD5-8937-ADC988699767}"/>
                    </a:ext>
                  </a:extLst>
                </p:cNvPr>
                <p:cNvPicPr/>
                <p:nvPr/>
              </p:nvPicPr>
              <p:blipFill>
                <a:blip r:embed="rId141"/>
                <a:stretch>
                  <a:fillRect/>
                </a:stretch>
              </p:blipFill>
              <p:spPr>
                <a:xfrm>
                  <a:off x="6755742" y="2520613"/>
                  <a:ext cx="1756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8" name="Ink 77">
                  <a:extLst>
                    <a:ext uri="{FF2B5EF4-FFF2-40B4-BE49-F238E27FC236}">
                      <a16:creationId xmlns:a16="http://schemas.microsoft.com/office/drawing/2014/main" id="{5356A859-4EB3-4F28-BDAD-6FAA01E46A3F}"/>
                    </a:ext>
                  </a:extLst>
                </p14:cNvPr>
                <p14:cNvContentPartPr/>
                <p14:nvPr/>
              </p14:nvContentPartPr>
              <p14:xfrm>
                <a:off x="6990822" y="2618173"/>
                <a:ext cx="125280" cy="266040"/>
              </p14:xfrm>
            </p:contentPart>
          </mc:Choice>
          <mc:Fallback>
            <p:pic>
              <p:nvPicPr>
                <p:cNvPr id="78" name="Ink 77">
                  <a:extLst>
                    <a:ext uri="{FF2B5EF4-FFF2-40B4-BE49-F238E27FC236}">
                      <a16:creationId xmlns:a16="http://schemas.microsoft.com/office/drawing/2014/main" id="{5356A859-4EB3-4F28-BDAD-6FAA01E46A3F}"/>
                    </a:ext>
                  </a:extLst>
                </p:cNvPr>
                <p:cNvPicPr/>
                <p:nvPr/>
              </p:nvPicPr>
              <p:blipFill>
                <a:blip r:embed="rId143"/>
                <a:stretch>
                  <a:fillRect/>
                </a:stretch>
              </p:blipFill>
              <p:spPr>
                <a:xfrm>
                  <a:off x="6982182" y="2609173"/>
                  <a:ext cx="1429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9" name="Ink 78">
                  <a:extLst>
                    <a:ext uri="{FF2B5EF4-FFF2-40B4-BE49-F238E27FC236}">
                      <a16:creationId xmlns:a16="http://schemas.microsoft.com/office/drawing/2014/main" id="{DE14B9A9-7C11-4D64-8E30-43BC31DF8592}"/>
                    </a:ext>
                  </a:extLst>
                </p14:cNvPr>
                <p14:cNvContentPartPr/>
                <p14:nvPr/>
              </p14:nvContentPartPr>
              <p14:xfrm>
                <a:off x="7123662" y="2577493"/>
                <a:ext cx="138960" cy="223200"/>
              </p14:xfrm>
            </p:contentPart>
          </mc:Choice>
          <mc:Fallback>
            <p:pic>
              <p:nvPicPr>
                <p:cNvPr id="79" name="Ink 78">
                  <a:extLst>
                    <a:ext uri="{FF2B5EF4-FFF2-40B4-BE49-F238E27FC236}">
                      <a16:creationId xmlns:a16="http://schemas.microsoft.com/office/drawing/2014/main" id="{DE14B9A9-7C11-4D64-8E30-43BC31DF8592}"/>
                    </a:ext>
                  </a:extLst>
                </p:cNvPr>
                <p:cNvPicPr/>
                <p:nvPr/>
              </p:nvPicPr>
              <p:blipFill>
                <a:blip r:embed="rId145"/>
                <a:stretch>
                  <a:fillRect/>
                </a:stretch>
              </p:blipFill>
              <p:spPr>
                <a:xfrm>
                  <a:off x="7115022" y="2568853"/>
                  <a:ext cx="1566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0" name="Ink 79">
                  <a:extLst>
                    <a:ext uri="{FF2B5EF4-FFF2-40B4-BE49-F238E27FC236}">
                      <a16:creationId xmlns:a16="http://schemas.microsoft.com/office/drawing/2014/main" id="{DFCB32A6-D2D0-47F6-8ED1-3AEA69C77C86}"/>
                    </a:ext>
                  </a:extLst>
                </p14:cNvPr>
                <p14:cNvContentPartPr/>
                <p14:nvPr/>
              </p14:nvContentPartPr>
              <p14:xfrm>
                <a:off x="7325622" y="2674333"/>
                <a:ext cx="82440" cy="144720"/>
              </p14:xfrm>
            </p:contentPart>
          </mc:Choice>
          <mc:Fallback>
            <p:pic>
              <p:nvPicPr>
                <p:cNvPr id="80" name="Ink 79">
                  <a:extLst>
                    <a:ext uri="{FF2B5EF4-FFF2-40B4-BE49-F238E27FC236}">
                      <a16:creationId xmlns:a16="http://schemas.microsoft.com/office/drawing/2014/main" id="{DFCB32A6-D2D0-47F6-8ED1-3AEA69C77C86}"/>
                    </a:ext>
                  </a:extLst>
                </p:cNvPr>
                <p:cNvPicPr/>
                <p:nvPr/>
              </p:nvPicPr>
              <p:blipFill>
                <a:blip r:embed="rId147"/>
                <a:stretch>
                  <a:fillRect/>
                </a:stretch>
              </p:blipFill>
              <p:spPr>
                <a:xfrm>
                  <a:off x="7316982" y="2665693"/>
                  <a:ext cx="1000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1" name="Ink 80">
                  <a:extLst>
                    <a:ext uri="{FF2B5EF4-FFF2-40B4-BE49-F238E27FC236}">
                      <a16:creationId xmlns:a16="http://schemas.microsoft.com/office/drawing/2014/main" id="{0BFF3842-1463-4BEC-9FFF-8D5B5628FA35}"/>
                    </a:ext>
                  </a:extLst>
                </p14:cNvPr>
                <p14:cNvContentPartPr/>
                <p14:nvPr/>
              </p14:nvContentPartPr>
              <p14:xfrm>
                <a:off x="7467822" y="2584693"/>
                <a:ext cx="168840" cy="272520"/>
              </p14:xfrm>
            </p:contentPart>
          </mc:Choice>
          <mc:Fallback>
            <p:pic>
              <p:nvPicPr>
                <p:cNvPr id="81" name="Ink 80">
                  <a:extLst>
                    <a:ext uri="{FF2B5EF4-FFF2-40B4-BE49-F238E27FC236}">
                      <a16:creationId xmlns:a16="http://schemas.microsoft.com/office/drawing/2014/main" id="{0BFF3842-1463-4BEC-9FFF-8D5B5628FA35}"/>
                    </a:ext>
                  </a:extLst>
                </p:cNvPr>
                <p:cNvPicPr/>
                <p:nvPr/>
              </p:nvPicPr>
              <p:blipFill>
                <a:blip r:embed="rId149"/>
                <a:stretch>
                  <a:fillRect/>
                </a:stretch>
              </p:blipFill>
              <p:spPr>
                <a:xfrm>
                  <a:off x="7458822" y="2575693"/>
                  <a:ext cx="18648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2" name="Ink 81">
                  <a:extLst>
                    <a:ext uri="{FF2B5EF4-FFF2-40B4-BE49-F238E27FC236}">
                      <a16:creationId xmlns:a16="http://schemas.microsoft.com/office/drawing/2014/main" id="{DC61D564-C372-4C00-AEC0-3EFAF5E2CBBB}"/>
                    </a:ext>
                  </a:extLst>
                </p14:cNvPr>
                <p14:cNvContentPartPr/>
                <p14:nvPr/>
              </p14:nvContentPartPr>
              <p14:xfrm>
                <a:off x="7552062" y="2577493"/>
                <a:ext cx="88920" cy="225720"/>
              </p14:xfrm>
            </p:contentPart>
          </mc:Choice>
          <mc:Fallback>
            <p:pic>
              <p:nvPicPr>
                <p:cNvPr id="82" name="Ink 81">
                  <a:extLst>
                    <a:ext uri="{FF2B5EF4-FFF2-40B4-BE49-F238E27FC236}">
                      <a16:creationId xmlns:a16="http://schemas.microsoft.com/office/drawing/2014/main" id="{DC61D564-C372-4C00-AEC0-3EFAF5E2CBBB}"/>
                    </a:ext>
                  </a:extLst>
                </p:cNvPr>
                <p:cNvPicPr/>
                <p:nvPr/>
              </p:nvPicPr>
              <p:blipFill>
                <a:blip r:embed="rId151"/>
                <a:stretch>
                  <a:fillRect/>
                </a:stretch>
              </p:blipFill>
              <p:spPr>
                <a:xfrm>
                  <a:off x="7543062" y="2568853"/>
                  <a:ext cx="1065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3" name="Ink 82">
                  <a:extLst>
                    <a:ext uri="{FF2B5EF4-FFF2-40B4-BE49-F238E27FC236}">
                      <a16:creationId xmlns:a16="http://schemas.microsoft.com/office/drawing/2014/main" id="{459009DC-A147-4864-9816-3A7D2B8EEE1D}"/>
                    </a:ext>
                  </a:extLst>
                </p14:cNvPr>
                <p14:cNvContentPartPr/>
                <p14:nvPr/>
              </p14:nvContentPartPr>
              <p14:xfrm>
                <a:off x="7682742" y="2659573"/>
                <a:ext cx="107640" cy="205200"/>
              </p14:xfrm>
            </p:contentPart>
          </mc:Choice>
          <mc:Fallback>
            <p:pic>
              <p:nvPicPr>
                <p:cNvPr id="83" name="Ink 82">
                  <a:extLst>
                    <a:ext uri="{FF2B5EF4-FFF2-40B4-BE49-F238E27FC236}">
                      <a16:creationId xmlns:a16="http://schemas.microsoft.com/office/drawing/2014/main" id="{459009DC-A147-4864-9816-3A7D2B8EEE1D}"/>
                    </a:ext>
                  </a:extLst>
                </p:cNvPr>
                <p:cNvPicPr/>
                <p:nvPr/>
              </p:nvPicPr>
              <p:blipFill>
                <a:blip r:embed="rId153"/>
                <a:stretch>
                  <a:fillRect/>
                </a:stretch>
              </p:blipFill>
              <p:spPr>
                <a:xfrm>
                  <a:off x="7673742" y="2650933"/>
                  <a:ext cx="1252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4" name="Ink 83">
                  <a:extLst>
                    <a:ext uri="{FF2B5EF4-FFF2-40B4-BE49-F238E27FC236}">
                      <a16:creationId xmlns:a16="http://schemas.microsoft.com/office/drawing/2014/main" id="{A9640220-7896-4420-ABD3-9B5363A0A521}"/>
                    </a:ext>
                  </a:extLst>
                </p14:cNvPr>
                <p14:cNvContentPartPr/>
                <p14:nvPr/>
              </p14:nvContentPartPr>
              <p14:xfrm>
                <a:off x="7894782" y="2603053"/>
                <a:ext cx="188640" cy="133920"/>
              </p14:xfrm>
            </p:contentPart>
          </mc:Choice>
          <mc:Fallback>
            <p:pic>
              <p:nvPicPr>
                <p:cNvPr id="84" name="Ink 83">
                  <a:extLst>
                    <a:ext uri="{FF2B5EF4-FFF2-40B4-BE49-F238E27FC236}">
                      <a16:creationId xmlns:a16="http://schemas.microsoft.com/office/drawing/2014/main" id="{A9640220-7896-4420-ABD3-9B5363A0A521}"/>
                    </a:ext>
                  </a:extLst>
                </p:cNvPr>
                <p:cNvPicPr/>
                <p:nvPr/>
              </p:nvPicPr>
              <p:blipFill>
                <a:blip r:embed="rId155"/>
                <a:stretch>
                  <a:fillRect/>
                </a:stretch>
              </p:blipFill>
              <p:spPr>
                <a:xfrm>
                  <a:off x="7885782" y="2594413"/>
                  <a:ext cx="2062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5" name="Ink 84">
                  <a:extLst>
                    <a:ext uri="{FF2B5EF4-FFF2-40B4-BE49-F238E27FC236}">
                      <a16:creationId xmlns:a16="http://schemas.microsoft.com/office/drawing/2014/main" id="{880076FC-896F-4ACA-ABBE-893A8A878594}"/>
                    </a:ext>
                  </a:extLst>
                </p14:cNvPr>
                <p14:cNvContentPartPr/>
                <p14:nvPr/>
              </p14:nvContentPartPr>
              <p14:xfrm>
                <a:off x="8129502" y="2589373"/>
                <a:ext cx="137520" cy="315360"/>
              </p14:xfrm>
            </p:contentPart>
          </mc:Choice>
          <mc:Fallback>
            <p:pic>
              <p:nvPicPr>
                <p:cNvPr id="85" name="Ink 84">
                  <a:extLst>
                    <a:ext uri="{FF2B5EF4-FFF2-40B4-BE49-F238E27FC236}">
                      <a16:creationId xmlns:a16="http://schemas.microsoft.com/office/drawing/2014/main" id="{880076FC-896F-4ACA-ABBE-893A8A878594}"/>
                    </a:ext>
                  </a:extLst>
                </p:cNvPr>
                <p:cNvPicPr/>
                <p:nvPr/>
              </p:nvPicPr>
              <p:blipFill>
                <a:blip r:embed="rId157"/>
                <a:stretch>
                  <a:fillRect/>
                </a:stretch>
              </p:blipFill>
              <p:spPr>
                <a:xfrm>
                  <a:off x="8120502" y="2580733"/>
                  <a:ext cx="1551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id="{F4174F72-06CC-476B-81EB-DDBDBBF5D29C}"/>
                    </a:ext>
                  </a:extLst>
                </p14:cNvPr>
                <p14:cNvContentPartPr/>
                <p14:nvPr/>
              </p14:nvContentPartPr>
              <p14:xfrm>
                <a:off x="6732342" y="2878813"/>
                <a:ext cx="1126440" cy="17640"/>
              </p14:xfrm>
            </p:contentPart>
          </mc:Choice>
          <mc:Fallback>
            <p:pic>
              <p:nvPicPr>
                <p:cNvPr id="100" name="Ink 99">
                  <a:extLst>
                    <a:ext uri="{FF2B5EF4-FFF2-40B4-BE49-F238E27FC236}">
                      <a16:creationId xmlns:a16="http://schemas.microsoft.com/office/drawing/2014/main" id="{F4174F72-06CC-476B-81EB-DDBDBBF5D29C}"/>
                    </a:ext>
                  </a:extLst>
                </p:cNvPr>
                <p:cNvPicPr/>
                <p:nvPr/>
              </p:nvPicPr>
              <p:blipFill>
                <a:blip r:embed="rId159"/>
                <a:stretch>
                  <a:fillRect/>
                </a:stretch>
              </p:blipFill>
              <p:spPr>
                <a:xfrm>
                  <a:off x="6723702" y="2869813"/>
                  <a:ext cx="1144080" cy="3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0">
            <p14:nvContentPartPr>
              <p14:cNvPr id="102" name="Ink 101">
                <a:extLst>
                  <a:ext uri="{FF2B5EF4-FFF2-40B4-BE49-F238E27FC236}">
                    <a16:creationId xmlns:a16="http://schemas.microsoft.com/office/drawing/2014/main" id="{736903C9-BB18-4707-9901-7F898B28327A}"/>
                  </a:ext>
                </a:extLst>
              </p14:cNvPr>
              <p14:cNvContentPartPr/>
              <p14:nvPr/>
            </p14:nvContentPartPr>
            <p14:xfrm>
              <a:off x="950022" y="2446813"/>
              <a:ext cx="754200" cy="148320"/>
            </p14:xfrm>
          </p:contentPart>
        </mc:Choice>
        <mc:Fallback>
          <p:pic>
            <p:nvPicPr>
              <p:cNvPr id="102" name="Ink 101">
                <a:extLst>
                  <a:ext uri="{FF2B5EF4-FFF2-40B4-BE49-F238E27FC236}">
                    <a16:creationId xmlns:a16="http://schemas.microsoft.com/office/drawing/2014/main" id="{736903C9-BB18-4707-9901-7F898B28327A}"/>
                  </a:ext>
                </a:extLst>
              </p:cNvPr>
              <p:cNvPicPr/>
              <p:nvPr/>
            </p:nvPicPr>
            <p:blipFill>
              <a:blip r:embed="rId161"/>
              <a:stretch>
                <a:fillRect/>
              </a:stretch>
            </p:blipFill>
            <p:spPr>
              <a:xfrm>
                <a:off x="941382" y="2437813"/>
                <a:ext cx="7718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3" name="Ink 102">
                <a:extLst>
                  <a:ext uri="{FF2B5EF4-FFF2-40B4-BE49-F238E27FC236}">
                    <a16:creationId xmlns:a16="http://schemas.microsoft.com/office/drawing/2014/main" id="{D1681521-F85F-4475-A5B0-19F26CA0B3C1}"/>
                  </a:ext>
                </a:extLst>
              </p14:cNvPr>
              <p14:cNvContentPartPr/>
              <p14:nvPr/>
            </p14:nvContentPartPr>
            <p14:xfrm>
              <a:off x="4939182" y="2949733"/>
              <a:ext cx="294480" cy="291600"/>
            </p14:xfrm>
          </p:contentPart>
        </mc:Choice>
        <mc:Fallback>
          <p:pic>
            <p:nvPicPr>
              <p:cNvPr id="103" name="Ink 102">
                <a:extLst>
                  <a:ext uri="{FF2B5EF4-FFF2-40B4-BE49-F238E27FC236}">
                    <a16:creationId xmlns:a16="http://schemas.microsoft.com/office/drawing/2014/main" id="{D1681521-F85F-4475-A5B0-19F26CA0B3C1}"/>
                  </a:ext>
                </a:extLst>
              </p:cNvPr>
              <p:cNvPicPr/>
              <p:nvPr/>
            </p:nvPicPr>
            <p:blipFill>
              <a:blip r:embed="rId163"/>
              <a:stretch>
                <a:fillRect/>
              </a:stretch>
            </p:blipFill>
            <p:spPr>
              <a:xfrm>
                <a:off x="4930542" y="2940733"/>
                <a:ext cx="31212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4" name="Ink 103">
                <a:extLst>
                  <a:ext uri="{FF2B5EF4-FFF2-40B4-BE49-F238E27FC236}">
                    <a16:creationId xmlns:a16="http://schemas.microsoft.com/office/drawing/2014/main" id="{D8B4F37C-E3A7-4C1E-B4B6-A439FD3BC8C4}"/>
                  </a:ext>
                </a:extLst>
              </p14:cNvPr>
              <p14:cNvContentPartPr/>
              <p14:nvPr/>
            </p14:nvContentPartPr>
            <p14:xfrm>
              <a:off x="6079302" y="3723733"/>
              <a:ext cx="1517040" cy="57240"/>
            </p14:xfrm>
          </p:contentPart>
        </mc:Choice>
        <mc:Fallback>
          <p:pic>
            <p:nvPicPr>
              <p:cNvPr id="104" name="Ink 103">
                <a:extLst>
                  <a:ext uri="{FF2B5EF4-FFF2-40B4-BE49-F238E27FC236}">
                    <a16:creationId xmlns:a16="http://schemas.microsoft.com/office/drawing/2014/main" id="{D8B4F37C-E3A7-4C1E-B4B6-A439FD3BC8C4}"/>
                  </a:ext>
                </a:extLst>
              </p:cNvPr>
              <p:cNvPicPr/>
              <p:nvPr/>
            </p:nvPicPr>
            <p:blipFill>
              <a:blip r:embed="rId165"/>
              <a:stretch>
                <a:fillRect/>
              </a:stretch>
            </p:blipFill>
            <p:spPr>
              <a:xfrm>
                <a:off x="6070302" y="3715093"/>
                <a:ext cx="1534680" cy="74880"/>
              </a:xfrm>
              <a:prstGeom prst="rect">
                <a:avLst/>
              </a:prstGeom>
            </p:spPr>
          </p:pic>
        </mc:Fallback>
      </mc:AlternateContent>
      <p:grpSp>
        <p:nvGrpSpPr>
          <p:cNvPr id="109" name="Group 108">
            <a:extLst>
              <a:ext uri="{FF2B5EF4-FFF2-40B4-BE49-F238E27FC236}">
                <a16:creationId xmlns:a16="http://schemas.microsoft.com/office/drawing/2014/main" id="{DA525392-5D2A-4430-AC1E-6E28F142D35A}"/>
              </a:ext>
            </a:extLst>
          </p:cNvPr>
          <p:cNvGrpSpPr/>
          <p:nvPr/>
        </p:nvGrpSpPr>
        <p:grpSpPr>
          <a:xfrm>
            <a:off x="56862" y="3219013"/>
            <a:ext cx="2953440" cy="747360"/>
            <a:chOff x="56862" y="3219013"/>
            <a:chExt cx="2953440" cy="747360"/>
          </a:xfrm>
        </p:grpSpPr>
        <mc:AlternateContent xmlns:mc="http://schemas.openxmlformats.org/markup-compatibility/2006">
          <mc:Choice xmlns:p14="http://schemas.microsoft.com/office/powerpoint/2010/main" Requires="p14">
            <p:contentPart p14:bwMode="auto" r:id="rId166">
              <p14:nvContentPartPr>
                <p14:cNvPr id="105" name="Ink 104">
                  <a:extLst>
                    <a:ext uri="{FF2B5EF4-FFF2-40B4-BE49-F238E27FC236}">
                      <a16:creationId xmlns:a16="http://schemas.microsoft.com/office/drawing/2014/main" id="{63BF5A2F-F93E-4287-AD69-390AC923F889}"/>
                    </a:ext>
                  </a:extLst>
                </p14:cNvPr>
                <p14:cNvContentPartPr/>
                <p14:nvPr/>
              </p14:nvContentPartPr>
              <p14:xfrm>
                <a:off x="192942" y="3878533"/>
                <a:ext cx="2691360" cy="73440"/>
              </p14:xfrm>
            </p:contentPart>
          </mc:Choice>
          <mc:Fallback>
            <p:pic>
              <p:nvPicPr>
                <p:cNvPr id="105" name="Ink 104">
                  <a:extLst>
                    <a:ext uri="{FF2B5EF4-FFF2-40B4-BE49-F238E27FC236}">
                      <a16:creationId xmlns:a16="http://schemas.microsoft.com/office/drawing/2014/main" id="{63BF5A2F-F93E-4287-AD69-390AC923F889}"/>
                    </a:ext>
                  </a:extLst>
                </p:cNvPr>
                <p:cNvPicPr/>
                <p:nvPr/>
              </p:nvPicPr>
              <p:blipFill>
                <a:blip r:embed="rId167"/>
                <a:stretch>
                  <a:fillRect/>
                </a:stretch>
              </p:blipFill>
              <p:spPr>
                <a:xfrm>
                  <a:off x="183942" y="3869893"/>
                  <a:ext cx="27090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6" name="Ink 105">
                  <a:extLst>
                    <a:ext uri="{FF2B5EF4-FFF2-40B4-BE49-F238E27FC236}">
                      <a16:creationId xmlns:a16="http://schemas.microsoft.com/office/drawing/2014/main" id="{33369005-6506-42B9-B021-3668AD109877}"/>
                    </a:ext>
                  </a:extLst>
                </p14:cNvPr>
                <p14:cNvContentPartPr/>
                <p14:nvPr/>
              </p14:nvContentPartPr>
              <p14:xfrm>
                <a:off x="2671902" y="3610693"/>
                <a:ext cx="338400" cy="355680"/>
              </p14:xfrm>
            </p:contentPart>
          </mc:Choice>
          <mc:Fallback>
            <p:pic>
              <p:nvPicPr>
                <p:cNvPr id="106" name="Ink 105">
                  <a:extLst>
                    <a:ext uri="{FF2B5EF4-FFF2-40B4-BE49-F238E27FC236}">
                      <a16:creationId xmlns:a16="http://schemas.microsoft.com/office/drawing/2014/main" id="{33369005-6506-42B9-B021-3668AD109877}"/>
                    </a:ext>
                  </a:extLst>
                </p:cNvPr>
                <p:cNvPicPr/>
                <p:nvPr/>
              </p:nvPicPr>
              <p:blipFill>
                <a:blip r:embed="rId169"/>
                <a:stretch>
                  <a:fillRect/>
                </a:stretch>
              </p:blipFill>
              <p:spPr>
                <a:xfrm>
                  <a:off x="2663262" y="3601693"/>
                  <a:ext cx="35604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8" name="Ink 107">
                  <a:extLst>
                    <a:ext uri="{FF2B5EF4-FFF2-40B4-BE49-F238E27FC236}">
                      <a16:creationId xmlns:a16="http://schemas.microsoft.com/office/drawing/2014/main" id="{00A8D536-78E3-4884-B3D5-A8367F8B5CD5}"/>
                    </a:ext>
                  </a:extLst>
                </p14:cNvPr>
                <p14:cNvContentPartPr/>
                <p14:nvPr/>
              </p14:nvContentPartPr>
              <p14:xfrm>
                <a:off x="56862" y="3219013"/>
                <a:ext cx="72360" cy="560160"/>
              </p14:xfrm>
            </p:contentPart>
          </mc:Choice>
          <mc:Fallback>
            <p:pic>
              <p:nvPicPr>
                <p:cNvPr id="108" name="Ink 107">
                  <a:extLst>
                    <a:ext uri="{FF2B5EF4-FFF2-40B4-BE49-F238E27FC236}">
                      <a16:creationId xmlns:a16="http://schemas.microsoft.com/office/drawing/2014/main" id="{00A8D536-78E3-4884-B3D5-A8367F8B5CD5}"/>
                    </a:ext>
                  </a:extLst>
                </p:cNvPr>
                <p:cNvPicPr/>
                <p:nvPr/>
              </p:nvPicPr>
              <p:blipFill>
                <a:blip r:embed="rId171"/>
                <a:stretch>
                  <a:fillRect/>
                </a:stretch>
              </p:blipFill>
              <p:spPr>
                <a:xfrm>
                  <a:off x="48222" y="3210373"/>
                  <a:ext cx="90000" cy="577800"/>
                </a:xfrm>
                <a:prstGeom prst="rect">
                  <a:avLst/>
                </a:prstGeom>
              </p:spPr>
            </p:pic>
          </mc:Fallback>
        </mc:AlternateContent>
      </p:grpSp>
    </p:spTree>
    <p:extLst>
      <p:ext uri="{BB962C8B-B14F-4D97-AF65-F5344CB8AC3E}">
        <p14:creationId xmlns:p14="http://schemas.microsoft.com/office/powerpoint/2010/main" val="1572814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2476-3D76-4457-A4BD-4DB47C22FAFB}"/>
              </a:ext>
            </a:extLst>
          </p:cNvPr>
          <p:cNvSpPr>
            <a:spLocks noGrp="1"/>
          </p:cNvSpPr>
          <p:nvPr>
            <p:ph type="title"/>
          </p:nvPr>
        </p:nvSpPr>
        <p:spPr>
          <a:xfrm>
            <a:off x="0" y="699542"/>
            <a:ext cx="6447501" cy="990600"/>
          </a:xfrm>
        </p:spPr>
        <p:txBody>
          <a:bodyPr/>
          <a:lstStyle/>
          <a:p>
            <a:r>
              <a:rPr lang="en-US" dirty="0"/>
              <a:t>Regularization in Regression Models:</a:t>
            </a:r>
            <a:endParaRPr lang="en-IN" dirty="0"/>
          </a:p>
        </p:txBody>
      </p:sp>
      <p:sp>
        <p:nvSpPr>
          <p:cNvPr id="3" name="Content Placeholder 2">
            <a:extLst>
              <a:ext uri="{FF2B5EF4-FFF2-40B4-BE49-F238E27FC236}">
                <a16:creationId xmlns:a16="http://schemas.microsoft.com/office/drawing/2014/main" id="{73621C2D-2F3D-4054-9A01-9C3617569980}"/>
              </a:ext>
            </a:extLst>
          </p:cNvPr>
          <p:cNvSpPr>
            <a:spLocks noGrp="1"/>
          </p:cNvSpPr>
          <p:nvPr>
            <p:ph idx="1"/>
          </p:nvPr>
        </p:nvSpPr>
        <p:spPr>
          <a:xfrm>
            <a:off x="0" y="1419622"/>
            <a:ext cx="7380312" cy="2910580"/>
          </a:xfrm>
        </p:spPr>
        <p:txBody>
          <a:bodyPr>
            <a:normAutofit/>
          </a:bodyPr>
          <a:lstStyle/>
          <a:p>
            <a:pPr algn="just"/>
            <a:r>
              <a:rPr lang="en-US" sz="1800" dirty="0"/>
              <a:t>Ridge Regression</a:t>
            </a:r>
          </a:p>
          <a:p>
            <a:pPr algn="just"/>
            <a:r>
              <a:rPr lang="en-US" sz="1800" dirty="0"/>
              <a:t>Lasso Regression</a:t>
            </a:r>
          </a:p>
          <a:p>
            <a:pPr algn="just"/>
            <a:r>
              <a:rPr lang="en-US" sz="1800" dirty="0"/>
              <a:t>Elastic Net</a:t>
            </a:r>
            <a:endParaRPr lang="en-IN" sz="1800" dirty="0"/>
          </a:p>
          <a:p>
            <a:pPr algn="just"/>
            <a:endParaRPr lang="en-IN" sz="1800" dirty="0"/>
          </a:p>
          <a:p>
            <a:pPr algn="just"/>
            <a:endParaRPr lang="en-IN" sz="1800" dirty="0"/>
          </a:p>
        </p:txBody>
      </p:sp>
      <p:grpSp>
        <p:nvGrpSpPr>
          <p:cNvPr id="63" name="Group 62">
            <a:extLst>
              <a:ext uri="{FF2B5EF4-FFF2-40B4-BE49-F238E27FC236}">
                <a16:creationId xmlns:a16="http://schemas.microsoft.com/office/drawing/2014/main" id="{4B6AD49D-A31A-4BC6-A253-FA8DA250FBD0}"/>
              </a:ext>
            </a:extLst>
          </p:cNvPr>
          <p:cNvGrpSpPr/>
          <p:nvPr/>
        </p:nvGrpSpPr>
        <p:grpSpPr>
          <a:xfrm>
            <a:off x="1602342" y="1230733"/>
            <a:ext cx="4898880" cy="3149640"/>
            <a:chOff x="1602342" y="1230733"/>
            <a:chExt cx="4898880" cy="3149640"/>
          </a:xfrm>
        </p:grpSpPr>
        <mc:AlternateContent xmlns:mc="http://schemas.openxmlformats.org/markup-compatibility/2006">
          <mc:Choice xmlns:p14="http://schemas.microsoft.com/office/powerpoint/2010/main" Requires="p14">
            <p:contentPart p14:bwMode="auto" r:id="rId2">
              <p14:nvContentPartPr>
                <p14:cNvPr id="51" name="Ink 50">
                  <a:extLst>
                    <a:ext uri="{FF2B5EF4-FFF2-40B4-BE49-F238E27FC236}">
                      <a16:creationId xmlns:a16="http://schemas.microsoft.com/office/drawing/2014/main" id="{6FDE9554-6271-4631-82C7-F30CAA19C6CB}"/>
                    </a:ext>
                  </a:extLst>
                </p14:cNvPr>
                <p14:cNvContentPartPr/>
                <p14:nvPr/>
              </p14:nvContentPartPr>
              <p14:xfrm>
                <a:off x="1655982" y="3813733"/>
                <a:ext cx="29880" cy="145440"/>
              </p14:xfrm>
            </p:contentPart>
          </mc:Choice>
          <mc:Fallback>
            <p:pic>
              <p:nvPicPr>
                <p:cNvPr id="51" name="Ink 50">
                  <a:extLst>
                    <a:ext uri="{FF2B5EF4-FFF2-40B4-BE49-F238E27FC236}">
                      <a16:creationId xmlns:a16="http://schemas.microsoft.com/office/drawing/2014/main" id="{6FDE9554-6271-4631-82C7-F30CAA19C6CB}"/>
                    </a:ext>
                  </a:extLst>
                </p:cNvPr>
                <p:cNvPicPr/>
                <p:nvPr/>
              </p:nvPicPr>
              <p:blipFill>
                <a:blip r:embed="rId3"/>
                <a:stretch>
                  <a:fillRect/>
                </a:stretch>
              </p:blipFill>
              <p:spPr>
                <a:xfrm>
                  <a:off x="1646982" y="3804733"/>
                  <a:ext cx="475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2" name="Ink 51">
                  <a:extLst>
                    <a:ext uri="{FF2B5EF4-FFF2-40B4-BE49-F238E27FC236}">
                      <a16:creationId xmlns:a16="http://schemas.microsoft.com/office/drawing/2014/main" id="{2CEF4654-2D5E-476F-AC23-9F1DC38104DE}"/>
                    </a:ext>
                  </a:extLst>
                </p14:cNvPr>
                <p14:cNvContentPartPr/>
                <p14:nvPr/>
              </p14:nvContentPartPr>
              <p14:xfrm>
                <a:off x="1602342" y="3738853"/>
                <a:ext cx="86040" cy="601200"/>
              </p14:xfrm>
            </p:contentPart>
          </mc:Choice>
          <mc:Fallback>
            <p:pic>
              <p:nvPicPr>
                <p:cNvPr id="52" name="Ink 51">
                  <a:extLst>
                    <a:ext uri="{FF2B5EF4-FFF2-40B4-BE49-F238E27FC236}">
                      <a16:creationId xmlns:a16="http://schemas.microsoft.com/office/drawing/2014/main" id="{2CEF4654-2D5E-476F-AC23-9F1DC38104DE}"/>
                    </a:ext>
                  </a:extLst>
                </p:cNvPr>
                <p:cNvPicPr/>
                <p:nvPr/>
              </p:nvPicPr>
              <p:blipFill>
                <a:blip r:embed="rId5"/>
                <a:stretch>
                  <a:fillRect/>
                </a:stretch>
              </p:blipFill>
              <p:spPr>
                <a:xfrm>
                  <a:off x="1593702" y="3730213"/>
                  <a:ext cx="103680" cy="618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3" name="Ink 52">
                  <a:extLst>
                    <a:ext uri="{FF2B5EF4-FFF2-40B4-BE49-F238E27FC236}">
                      <a16:creationId xmlns:a16="http://schemas.microsoft.com/office/drawing/2014/main" id="{1DBB413D-DA84-49BD-98D3-F4FB3E25C050}"/>
                    </a:ext>
                  </a:extLst>
                </p14:cNvPr>
                <p14:cNvContentPartPr/>
                <p14:nvPr/>
              </p14:nvContentPartPr>
              <p14:xfrm>
                <a:off x="1720782" y="3714013"/>
                <a:ext cx="41400" cy="666360"/>
              </p14:xfrm>
            </p:contentPart>
          </mc:Choice>
          <mc:Fallback>
            <p:pic>
              <p:nvPicPr>
                <p:cNvPr id="53" name="Ink 52">
                  <a:extLst>
                    <a:ext uri="{FF2B5EF4-FFF2-40B4-BE49-F238E27FC236}">
                      <a16:creationId xmlns:a16="http://schemas.microsoft.com/office/drawing/2014/main" id="{1DBB413D-DA84-49BD-98D3-F4FB3E25C050}"/>
                    </a:ext>
                  </a:extLst>
                </p:cNvPr>
                <p:cNvPicPr/>
                <p:nvPr/>
              </p:nvPicPr>
              <p:blipFill>
                <a:blip r:embed="rId7"/>
                <a:stretch>
                  <a:fillRect/>
                </a:stretch>
              </p:blipFill>
              <p:spPr>
                <a:xfrm>
                  <a:off x="1711782" y="3705373"/>
                  <a:ext cx="59040" cy="684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4" name="Ink 53">
                  <a:extLst>
                    <a:ext uri="{FF2B5EF4-FFF2-40B4-BE49-F238E27FC236}">
                      <a16:creationId xmlns:a16="http://schemas.microsoft.com/office/drawing/2014/main" id="{823D0C25-A1C9-442B-8E0F-7F3BC4C70207}"/>
                    </a:ext>
                  </a:extLst>
                </p14:cNvPr>
                <p14:cNvContentPartPr/>
                <p14:nvPr/>
              </p14:nvContentPartPr>
              <p14:xfrm>
                <a:off x="2687382" y="3688453"/>
                <a:ext cx="20880" cy="609480"/>
              </p14:xfrm>
            </p:contentPart>
          </mc:Choice>
          <mc:Fallback>
            <p:pic>
              <p:nvPicPr>
                <p:cNvPr id="54" name="Ink 53">
                  <a:extLst>
                    <a:ext uri="{FF2B5EF4-FFF2-40B4-BE49-F238E27FC236}">
                      <a16:creationId xmlns:a16="http://schemas.microsoft.com/office/drawing/2014/main" id="{823D0C25-A1C9-442B-8E0F-7F3BC4C70207}"/>
                    </a:ext>
                  </a:extLst>
                </p:cNvPr>
                <p:cNvPicPr/>
                <p:nvPr/>
              </p:nvPicPr>
              <p:blipFill>
                <a:blip r:embed="rId9"/>
                <a:stretch>
                  <a:fillRect/>
                </a:stretch>
              </p:blipFill>
              <p:spPr>
                <a:xfrm>
                  <a:off x="2678382" y="3679813"/>
                  <a:ext cx="38520" cy="627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5" name="Ink 54">
                  <a:extLst>
                    <a:ext uri="{FF2B5EF4-FFF2-40B4-BE49-F238E27FC236}">
                      <a16:creationId xmlns:a16="http://schemas.microsoft.com/office/drawing/2014/main" id="{2432CD56-6408-4DC8-8BFC-934E6CDED115}"/>
                    </a:ext>
                  </a:extLst>
                </p14:cNvPr>
                <p14:cNvContentPartPr/>
                <p14:nvPr/>
              </p14:nvContentPartPr>
              <p14:xfrm>
                <a:off x="2881782" y="3699253"/>
                <a:ext cx="33120" cy="568080"/>
              </p14:xfrm>
            </p:contentPart>
          </mc:Choice>
          <mc:Fallback>
            <p:pic>
              <p:nvPicPr>
                <p:cNvPr id="55" name="Ink 54">
                  <a:extLst>
                    <a:ext uri="{FF2B5EF4-FFF2-40B4-BE49-F238E27FC236}">
                      <a16:creationId xmlns:a16="http://schemas.microsoft.com/office/drawing/2014/main" id="{2432CD56-6408-4DC8-8BFC-934E6CDED115}"/>
                    </a:ext>
                  </a:extLst>
                </p:cNvPr>
                <p:cNvPicPr/>
                <p:nvPr/>
              </p:nvPicPr>
              <p:blipFill>
                <a:blip r:embed="rId11"/>
                <a:stretch>
                  <a:fillRect/>
                </a:stretch>
              </p:blipFill>
              <p:spPr>
                <a:xfrm>
                  <a:off x="2873142" y="3690613"/>
                  <a:ext cx="5076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 name="Ink 3">
                  <a:extLst>
                    <a:ext uri="{FF2B5EF4-FFF2-40B4-BE49-F238E27FC236}">
                      <a16:creationId xmlns:a16="http://schemas.microsoft.com/office/drawing/2014/main" id="{2905DF59-6C3D-471B-A15A-F9D1CE361EE1}"/>
                    </a:ext>
                  </a:extLst>
                </p14:cNvPr>
                <p14:cNvContentPartPr/>
                <p14:nvPr/>
              </p14:nvContentPartPr>
              <p14:xfrm>
                <a:off x="2147382" y="1496413"/>
                <a:ext cx="455040" cy="299520"/>
              </p14:xfrm>
            </p:contentPart>
          </mc:Choice>
          <mc:Fallback>
            <p:pic>
              <p:nvPicPr>
                <p:cNvPr id="4" name="Ink 3">
                  <a:extLst>
                    <a:ext uri="{FF2B5EF4-FFF2-40B4-BE49-F238E27FC236}">
                      <a16:creationId xmlns:a16="http://schemas.microsoft.com/office/drawing/2014/main" id="{2905DF59-6C3D-471B-A15A-F9D1CE361EE1}"/>
                    </a:ext>
                  </a:extLst>
                </p:cNvPr>
                <p:cNvPicPr/>
                <p:nvPr/>
              </p:nvPicPr>
              <p:blipFill>
                <a:blip r:embed="rId13"/>
                <a:stretch>
                  <a:fillRect/>
                </a:stretch>
              </p:blipFill>
              <p:spPr>
                <a:xfrm>
                  <a:off x="2138382" y="1487773"/>
                  <a:ext cx="47268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 name="Ink 4">
                  <a:extLst>
                    <a:ext uri="{FF2B5EF4-FFF2-40B4-BE49-F238E27FC236}">
                      <a16:creationId xmlns:a16="http://schemas.microsoft.com/office/drawing/2014/main" id="{C4EC5128-BAA3-472F-A492-39F907074F6D}"/>
                    </a:ext>
                  </a:extLst>
                </p14:cNvPr>
                <p14:cNvContentPartPr/>
                <p14:nvPr/>
              </p14:nvContentPartPr>
              <p14:xfrm>
                <a:off x="2003022" y="1984933"/>
                <a:ext cx="510480" cy="268560"/>
              </p14:xfrm>
            </p:contentPart>
          </mc:Choice>
          <mc:Fallback>
            <p:pic>
              <p:nvPicPr>
                <p:cNvPr id="5" name="Ink 4">
                  <a:extLst>
                    <a:ext uri="{FF2B5EF4-FFF2-40B4-BE49-F238E27FC236}">
                      <a16:creationId xmlns:a16="http://schemas.microsoft.com/office/drawing/2014/main" id="{C4EC5128-BAA3-472F-A492-39F907074F6D}"/>
                    </a:ext>
                  </a:extLst>
                </p:cNvPr>
                <p:cNvPicPr/>
                <p:nvPr/>
              </p:nvPicPr>
              <p:blipFill>
                <a:blip r:embed="rId15"/>
                <a:stretch>
                  <a:fillRect/>
                </a:stretch>
              </p:blipFill>
              <p:spPr>
                <a:xfrm>
                  <a:off x="1994382" y="1975933"/>
                  <a:ext cx="52812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 name="Ink 5">
                  <a:extLst>
                    <a:ext uri="{FF2B5EF4-FFF2-40B4-BE49-F238E27FC236}">
                      <a16:creationId xmlns:a16="http://schemas.microsoft.com/office/drawing/2014/main" id="{A4070C32-3C27-43B2-A56B-99F9F0E00AAC}"/>
                    </a:ext>
                  </a:extLst>
                </p14:cNvPr>
                <p14:cNvContentPartPr/>
                <p14:nvPr/>
              </p14:nvContentPartPr>
              <p14:xfrm>
                <a:off x="1652022" y="2417293"/>
                <a:ext cx="487080" cy="274320"/>
              </p14:xfrm>
            </p:contentPart>
          </mc:Choice>
          <mc:Fallback>
            <p:pic>
              <p:nvPicPr>
                <p:cNvPr id="6" name="Ink 5">
                  <a:extLst>
                    <a:ext uri="{FF2B5EF4-FFF2-40B4-BE49-F238E27FC236}">
                      <a16:creationId xmlns:a16="http://schemas.microsoft.com/office/drawing/2014/main" id="{A4070C32-3C27-43B2-A56B-99F9F0E00AAC}"/>
                    </a:ext>
                  </a:extLst>
                </p:cNvPr>
                <p:cNvPicPr/>
                <p:nvPr/>
              </p:nvPicPr>
              <p:blipFill>
                <a:blip r:embed="rId17"/>
                <a:stretch>
                  <a:fillRect/>
                </a:stretch>
              </p:blipFill>
              <p:spPr>
                <a:xfrm>
                  <a:off x="1643022" y="2408653"/>
                  <a:ext cx="5047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 name="Ink 6">
                  <a:extLst>
                    <a:ext uri="{FF2B5EF4-FFF2-40B4-BE49-F238E27FC236}">
                      <a16:creationId xmlns:a16="http://schemas.microsoft.com/office/drawing/2014/main" id="{131C4DB2-7F6E-4FFB-B537-95C04A43454D}"/>
                    </a:ext>
                  </a:extLst>
                </p14:cNvPr>
                <p14:cNvContentPartPr/>
                <p14:nvPr/>
              </p14:nvContentPartPr>
              <p14:xfrm>
                <a:off x="2946222" y="1478053"/>
                <a:ext cx="174600" cy="291240"/>
              </p14:xfrm>
            </p:contentPart>
          </mc:Choice>
          <mc:Fallback>
            <p:pic>
              <p:nvPicPr>
                <p:cNvPr id="7" name="Ink 6">
                  <a:extLst>
                    <a:ext uri="{FF2B5EF4-FFF2-40B4-BE49-F238E27FC236}">
                      <a16:creationId xmlns:a16="http://schemas.microsoft.com/office/drawing/2014/main" id="{131C4DB2-7F6E-4FFB-B537-95C04A43454D}"/>
                    </a:ext>
                  </a:extLst>
                </p:cNvPr>
                <p:cNvPicPr/>
                <p:nvPr/>
              </p:nvPicPr>
              <p:blipFill>
                <a:blip r:embed="rId19"/>
                <a:stretch>
                  <a:fillRect/>
                </a:stretch>
              </p:blipFill>
              <p:spPr>
                <a:xfrm>
                  <a:off x="2937222" y="1469413"/>
                  <a:ext cx="19224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 name="Ink 7">
                  <a:extLst>
                    <a:ext uri="{FF2B5EF4-FFF2-40B4-BE49-F238E27FC236}">
                      <a16:creationId xmlns:a16="http://schemas.microsoft.com/office/drawing/2014/main" id="{51F8C648-E2D2-45C1-BFA0-02B41F5F83DA}"/>
                    </a:ext>
                  </a:extLst>
                </p14:cNvPr>
                <p14:cNvContentPartPr/>
                <p14:nvPr/>
              </p14:nvContentPartPr>
              <p14:xfrm>
                <a:off x="3079062" y="1570573"/>
                <a:ext cx="173880" cy="279720"/>
              </p14:xfrm>
            </p:contentPart>
          </mc:Choice>
          <mc:Fallback>
            <p:pic>
              <p:nvPicPr>
                <p:cNvPr id="8" name="Ink 7">
                  <a:extLst>
                    <a:ext uri="{FF2B5EF4-FFF2-40B4-BE49-F238E27FC236}">
                      <a16:creationId xmlns:a16="http://schemas.microsoft.com/office/drawing/2014/main" id="{51F8C648-E2D2-45C1-BFA0-02B41F5F83DA}"/>
                    </a:ext>
                  </a:extLst>
                </p:cNvPr>
                <p:cNvPicPr/>
                <p:nvPr/>
              </p:nvPicPr>
              <p:blipFill>
                <a:blip r:embed="rId21"/>
                <a:stretch>
                  <a:fillRect/>
                </a:stretch>
              </p:blipFill>
              <p:spPr>
                <a:xfrm>
                  <a:off x="3070062" y="1561573"/>
                  <a:ext cx="1915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 name="Ink 9">
                  <a:extLst>
                    <a:ext uri="{FF2B5EF4-FFF2-40B4-BE49-F238E27FC236}">
                      <a16:creationId xmlns:a16="http://schemas.microsoft.com/office/drawing/2014/main" id="{F2482C0D-CC24-4F39-8528-CAAC60E77F37}"/>
                    </a:ext>
                  </a:extLst>
                </p14:cNvPr>
                <p14:cNvContentPartPr/>
                <p14:nvPr/>
              </p14:nvContentPartPr>
              <p14:xfrm>
                <a:off x="3380022" y="1630333"/>
                <a:ext cx="155880" cy="66600"/>
              </p14:xfrm>
            </p:contentPart>
          </mc:Choice>
          <mc:Fallback>
            <p:pic>
              <p:nvPicPr>
                <p:cNvPr id="10" name="Ink 9">
                  <a:extLst>
                    <a:ext uri="{FF2B5EF4-FFF2-40B4-BE49-F238E27FC236}">
                      <a16:creationId xmlns:a16="http://schemas.microsoft.com/office/drawing/2014/main" id="{F2482C0D-CC24-4F39-8528-CAAC60E77F37}"/>
                    </a:ext>
                  </a:extLst>
                </p:cNvPr>
                <p:cNvPicPr/>
                <p:nvPr/>
              </p:nvPicPr>
              <p:blipFill>
                <a:blip r:embed="rId23"/>
                <a:stretch>
                  <a:fillRect/>
                </a:stretch>
              </p:blipFill>
              <p:spPr>
                <a:xfrm>
                  <a:off x="3371382" y="1621693"/>
                  <a:ext cx="1735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 name="Ink 10">
                  <a:extLst>
                    <a:ext uri="{FF2B5EF4-FFF2-40B4-BE49-F238E27FC236}">
                      <a16:creationId xmlns:a16="http://schemas.microsoft.com/office/drawing/2014/main" id="{72DAF0C1-5E78-42F8-91BB-6DB7DC97BB99}"/>
                    </a:ext>
                  </a:extLst>
                </p14:cNvPr>
                <p14:cNvContentPartPr/>
                <p14:nvPr/>
              </p14:nvContentPartPr>
              <p14:xfrm>
                <a:off x="3642822" y="1443493"/>
                <a:ext cx="203040" cy="307080"/>
              </p14:xfrm>
            </p:contentPart>
          </mc:Choice>
          <mc:Fallback>
            <p:pic>
              <p:nvPicPr>
                <p:cNvPr id="11" name="Ink 10">
                  <a:extLst>
                    <a:ext uri="{FF2B5EF4-FFF2-40B4-BE49-F238E27FC236}">
                      <a16:creationId xmlns:a16="http://schemas.microsoft.com/office/drawing/2014/main" id="{72DAF0C1-5E78-42F8-91BB-6DB7DC97BB99}"/>
                    </a:ext>
                  </a:extLst>
                </p:cNvPr>
                <p:cNvPicPr/>
                <p:nvPr/>
              </p:nvPicPr>
              <p:blipFill>
                <a:blip r:embed="rId25"/>
                <a:stretch>
                  <a:fillRect/>
                </a:stretch>
              </p:blipFill>
              <p:spPr>
                <a:xfrm>
                  <a:off x="3633822" y="1434493"/>
                  <a:ext cx="22068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 name="Ink 11">
                  <a:extLst>
                    <a:ext uri="{FF2B5EF4-FFF2-40B4-BE49-F238E27FC236}">
                      <a16:creationId xmlns:a16="http://schemas.microsoft.com/office/drawing/2014/main" id="{08400C08-E079-4DB9-B146-D19F73C2BBB6}"/>
                    </a:ext>
                  </a:extLst>
                </p14:cNvPr>
                <p14:cNvContentPartPr/>
                <p14:nvPr/>
              </p14:nvContentPartPr>
              <p14:xfrm>
                <a:off x="3909222" y="1527733"/>
                <a:ext cx="110880" cy="154080"/>
              </p14:xfrm>
            </p:contentPart>
          </mc:Choice>
          <mc:Fallback>
            <p:pic>
              <p:nvPicPr>
                <p:cNvPr id="12" name="Ink 11">
                  <a:extLst>
                    <a:ext uri="{FF2B5EF4-FFF2-40B4-BE49-F238E27FC236}">
                      <a16:creationId xmlns:a16="http://schemas.microsoft.com/office/drawing/2014/main" id="{08400C08-E079-4DB9-B146-D19F73C2BBB6}"/>
                    </a:ext>
                  </a:extLst>
                </p:cNvPr>
                <p:cNvPicPr/>
                <p:nvPr/>
              </p:nvPicPr>
              <p:blipFill>
                <a:blip r:embed="rId27"/>
                <a:stretch>
                  <a:fillRect/>
                </a:stretch>
              </p:blipFill>
              <p:spPr>
                <a:xfrm>
                  <a:off x="3900222" y="1518733"/>
                  <a:ext cx="12852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 name="Ink 12">
                  <a:extLst>
                    <a:ext uri="{FF2B5EF4-FFF2-40B4-BE49-F238E27FC236}">
                      <a16:creationId xmlns:a16="http://schemas.microsoft.com/office/drawing/2014/main" id="{04934764-8CD4-4375-B34E-9BC071B1F2BC}"/>
                    </a:ext>
                  </a:extLst>
                </p14:cNvPr>
                <p14:cNvContentPartPr/>
                <p14:nvPr/>
              </p14:nvContentPartPr>
              <p14:xfrm>
                <a:off x="4056822" y="1395253"/>
                <a:ext cx="320400" cy="308520"/>
              </p14:xfrm>
            </p:contentPart>
          </mc:Choice>
          <mc:Fallback>
            <p:pic>
              <p:nvPicPr>
                <p:cNvPr id="13" name="Ink 12">
                  <a:extLst>
                    <a:ext uri="{FF2B5EF4-FFF2-40B4-BE49-F238E27FC236}">
                      <a16:creationId xmlns:a16="http://schemas.microsoft.com/office/drawing/2014/main" id="{04934764-8CD4-4375-B34E-9BC071B1F2BC}"/>
                    </a:ext>
                  </a:extLst>
                </p:cNvPr>
                <p:cNvPicPr/>
                <p:nvPr/>
              </p:nvPicPr>
              <p:blipFill>
                <a:blip r:embed="rId29"/>
                <a:stretch>
                  <a:fillRect/>
                </a:stretch>
              </p:blipFill>
              <p:spPr>
                <a:xfrm>
                  <a:off x="4048182" y="1386613"/>
                  <a:ext cx="3380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0793C33A-C383-4C81-895E-BBA56D50287C}"/>
                    </a:ext>
                  </a:extLst>
                </p14:cNvPr>
                <p14:cNvContentPartPr/>
                <p14:nvPr/>
              </p14:nvContentPartPr>
              <p14:xfrm>
                <a:off x="4488102" y="1342693"/>
                <a:ext cx="183240" cy="628920"/>
              </p14:xfrm>
            </p:contentPart>
          </mc:Choice>
          <mc:Fallback>
            <p:pic>
              <p:nvPicPr>
                <p:cNvPr id="15" name="Ink 14">
                  <a:extLst>
                    <a:ext uri="{FF2B5EF4-FFF2-40B4-BE49-F238E27FC236}">
                      <a16:creationId xmlns:a16="http://schemas.microsoft.com/office/drawing/2014/main" id="{0793C33A-C383-4C81-895E-BBA56D50287C}"/>
                    </a:ext>
                  </a:extLst>
                </p:cNvPr>
                <p:cNvPicPr/>
                <p:nvPr/>
              </p:nvPicPr>
              <p:blipFill>
                <a:blip r:embed="rId31"/>
                <a:stretch>
                  <a:fillRect/>
                </a:stretch>
              </p:blipFill>
              <p:spPr>
                <a:xfrm>
                  <a:off x="4479102" y="1333693"/>
                  <a:ext cx="200880" cy="646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6098D2A6-733A-4854-8FA4-2F97D640B69E}"/>
                    </a:ext>
                  </a:extLst>
                </p14:cNvPr>
                <p14:cNvContentPartPr/>
                <p14:nvPr/>
              </p14:nvContentPartPr>
              <p14:xfrm>
                <a:off x="4800222" y="1381933"/>
                <a:ext cx="213480" cy="341640"/>
              </p14:xfrm>
            </p:contentPart>
          </mc:Choice>
          <mc:Fallback>
            <p:pic>
              <p:nvPicPr>
                <p:cNvPr id="16" name="Ink 15">
                  <a:extLst>
                    <a:ext uri="{FF2B5EF4-FFF2-40B4-BE49-F238E27FC236}">
                      <a16:creationId xmlns:a16="http://schemas.microsoft.com/office/drawing/2014/main" id="{6098D2A6-733A-4854-8FA4-2F97D640B69E}"/>
                    </a:ext>
                  </a:extLst>
                </p:cNvPr>
                <p:cNvPicPr/>
                <p:nvPr/>
              </p:nvPicPr>
              <p:blipFill>
                <a:blip r:embed="rId33"/>
                <a:stretch>
                  <a:fillRect/>
                </a:stretch>
              </p:blipFill>
              <p:spPr>
                <a:xfrm>
                  <a:off x="4791582" y="1372933"/>
                  <a:ext cx="23112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Ink 16">
                  <a:extLst>
                    <a:ext uri="{FF2B5EF4-FFF2-40B4-BE49-F238E27FC236}">
                      <a16:creationId xmlns:a16="http://schemas.microsoft.com/office/drawing/2014/main" id="{BCC36A2B-94FE-460C-8AFB-F3046C72D84E}"/>
                    </a:ext>
                  </a:extLst>
                </p14:cNvPr>
                <p14:cNvContentPartPr/>
                <p14:nvPr/>
              </p14:nvContentPartPr>
              <p14:xfrm>
                <a:off x="4928382" y="1536013"/>
                <a:ext cx="194040" cy="316440"/>
              </p14:xfrm>
            </p:contentPart>
          </mc:Choice>
          <mc:Fallback>
            <p:pic>
              <p:nvPicPr>
                <p:cNvPr id="17" name="Ink 16">
                  <a:extLst>
                    <a:ext uri="{FF2B5EF4-FFF2-40B4-BE49-F238E27FC236}">
                      <a16:creationId xmlns:a16="http://schemas.microsoft.com/office/drawing/2014/main" id="{BCC36A2B-94FE-460C-8AFB-F3046C72D84E}"/>
                    </a:ext>
                  </a:extLst>
                </p:cNvPr>
                <p:cNvPicPr/>
                <p:nvPr/>
              </p:nvPicPr>
              <p:blipFill>
                <a:blip r:embed="rId35"/>
                <a:stretch>
                  <a:fillRect/>
                </a:stretch>
              </p:blipFill>
              <p:spPr>
                <a:xfrm>
                  <a:off x="4919382" y="1527373"/>
                  <a:ext cx="21168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Ink 17">
                  <a:extLst>
                    <a:ext uri="{FF2B5EF4-FFF2-40B4-BE49-F238E27FC236}">
                      <a16:creationId xmlns:a16="http://schemas.microsoft.com/office/drawing/2014/main" id="{1502EC42-3AA1-46EA-9590-357C989EC665}"/>
                    </a:ext>
                  </a:extLst>
                </p14:cNvPr>
                <p14:cNvContentPartPr/>
                <p14:nvPr/>
              </p14:nvContentPartPr>
              <p14:xfrm>
                <a:off x="5178942" y="1480573"/>
                <a:ext cx="108720" cy="22680"/>
              </p14:xfrm>
            </p:contentPart>
          </mc:Choice>
          <mc:Fallback>
            <p:pic>
              <p:nvPicPr>
                <p:cNvPr id="18" name="Ink 17">
                  <a:extLst>
                    <a:ext uri="{FF2B5EF4-FFF2-40B4-BE49-F238E27FC236}">
                      <a16:creationId xmlns:a16="http://schemas.microsoft.com/office/drawing/2014/main" id="{1502EC42-3AA1-46EA-9590-357C989EC665}"/>
                    </a:ext>
                  </a:extLst>
                </p:cNvPr>
                <p:cNvPicPr/>
                <p:nvPr/>
              </p:nvPicPr>
              <p:blipFill>
                <a:blip r:embed="rId37"/>
                <a:stretch>
                  <a:fillRect/>
                </a:stretch>
              </p:blipFill>
              <p:spPr>
                <a:xfrm>
                  <a:off x="5170302" y="1471933"/>
                  <a:ext cx="1263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6A5440D1-D938-48C6-8F19-AF91C341948E}"/>
                    </a:ext>
                  </a:extLst>
                </p14:cNvPr>
                <p14:cNvContentPartPr/>
                <p14:nvPr/>
              </p14:nvContentPartPr>
              <p14:xfrm>
                <a:off x="5426982" y="1302373"/>
                <a:ext cx="85680" cy="397080"/>
              </p14:xfrm>
            </p:contentPart>
          </mc:Choice>
          <mc:Fallback>
            <p:pic>
              <p:nvPicPr>
                <p:cNvPr id="20" name="Ink 19">
                  <a:extLst>
                    <a:ext uri="{FF2B5EF4-FFF2-40B4-BE49-F238E27FC236}">
                      <a16:creationId xmlns:a16="http://schemas.microsoft.com/office/drawing/2014/main" id="{6A5440D1-D938-48C6-8F19-AF91C341948E}"/>
                    </a:ext>
                  </a:extLst>
                </p:cNvPr>
                <p:cNvPicPr/>
                <p:nvPr/>
              </p:nvPicPr>
              <p:blipFill>
                <a:blip r:embed="rId39"/>
                <a:stretch>
                  <a:fillRect/>
                </a:stretch>
              </p:blipFill>
              <p:spPr>
                <a:xfrm>
                  <a:off x="5417982" y="1293733"/>
                  <a:ext cx="10332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Ink 20">
                  <a:extLst>
                    <a:ext uri="{FF2B5EF4-FFF2-40B4-BE49-F238E27FC236}">
                      <a16:creationId xmlns:a16="http://schemas.microsoft.com/office/drawing/2014/main" id="{6C6CB738-646B-4C39-B5C8-CC78DFE7FF83}"/>
                    </a:ext>
                  </a:extLst>
                </p14:cNvPr>
                <p14:cNvContentPartPr/>
                <p14:nvPr/>
              </p14:nvContentPartPr>
              <p14:xfrm>
                <a:off x="5549382" y="1424413"/>
                <a:ext cx="381240" cy="172440"/>
              </p14:xfrm>
            </p:contentPart>
          </mc:Choice>
          <mc:Fallback>
            <p:pic>
              <p:nvPicPr>
                <p:cNvPr id="21" name="Ink 20">
                  <a:extLst>
                    <a:ext uri="{FF2B5EF4-FFF2-40B4-BE49-F238E27FC236}">
                      <a16:creationId xmlns:a16="http://schemas.microsoft.com/office/drawing/2014/main" id="{6C6CB738-646B-4C39-B5C8-CC78DFE7FF83}"/>
                    </a:ext>
                  </a:extLst>
                </p:cNvPr>
                <p:cNvPicPr/>
                <p:nvPr/>
              </p:nvPicPr>
              <p:blipFill>
                <a:blip r:embed="rId41"/>
                <a:stretch>
                  <a:fillRect/>
                </a:stretch>
              </p:blipFill>
              <p:spPr>
                <a:xfrm>
                  <a:off x="5540382" y="1415413"/>
                  <a:ext cx="3988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Ink 21">
                  <a:extLst>
                    <a:ext uri="{FF2B5EF4-FFF2-40B4-BE49-F238E27FC236}">
                      <a16:creationId xmlns:a16="http://schemas.microsoft.com/office/drawing/2014/main" id="{5A4FB144-CA14-40A0-B402-1821146EC548}"/>
                    </a:ext>
                  </a:extLst>
                </p14:cNvPr>
                <p14:cNvContentPartPr/>
                <p14:nvPr/>
              </p14:nvContentPartPr>
              <p14:xfrm>
                <a:off x="5918022" y="1230733"/>
                <a:ext cx="521640" cy="599040"/>
              </p14:xfrm>
            </p:contentPart>
          </mc:Choice>
          <mc:Fallback>
            <p:pic>
              <p:nvPicPr>
                <p:cNvPr id="22" name="Ink 21">
                  <a:extLst>
                    <a:ext uri="{FF2B5EF4-FFF2-40B4-BE49-F238E27FC236}">
                      <a16:creationId xmlns:a16="http://schemas.microsoft.com/office/drawing/2014/main" id="{5A4FB144-CA14-40A0-B402-1821146EC548}"/>
                    </a:ext>
                  </a:extLst>
                </p:cNvPr>
                <p:cNvPicPr/>
                <p:nvPr/>
              </p:nvPicPr>
              <p:blipFill>
                <a:blip r:embed="rId43"/>
                <a:stretch>
                  <a:fillRect/>
                </a:stretch>
              </p:blipFill>
              <p:spPr>
                <a:xfrm>
                  <a:off x="5909022" y="1222093"/>
                  <a:ext cx="539280" cy="616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9B888E4E-739B-4CA3-836D-FB6C2D8680CB}"/>
                    </a:ext>
                  </a:extLst>
                </p14:cNvPr>
                <p14:cNvContentPartPr/>
                <p14:nvPr/>
              </p14:nvContentPartPr>
              <p14:xfrm>
                <a:off x="2951982" y="1942813"/>
                <a:ext cx="256680" cy="360000"/>
              </p14:xfrm>
            </p:contentPart>
          </mc:Choice>
          <mc:Fallback>
            <p:pic>
              <p:nvPicPr>
                <p:cNvPr id="24" name="Ink 23">
                  <a:extLst>
                    <a:ext uri="{FF2B5EF4-FFF2-40B4-BE49-F238E27FC236}">
                      <a16:creationId xmlns:a16="http://schemas.microsoft.com/office/drawing/2014/main" id="{9B888E4E-739B-4CA3-836D-FB6C2D8680CB}"/>
                    </a:ext>
                  </a:extLst>
                </p:cNvPr>
                <p:cNvPicPr/>
                <p:nvPr/>
              </p:nvPicPr>
              <p:blipFill>
                <a:blip r:embed="rId45"/>
                <a:stretch>
                  <a:fillRect/>
                </a:stretch>
              </p:blipFill>
              <p:spPr>
                <a:xfrm>
                  <a:off x="2942982" y="1933813"/>
                  <a:ext cx="27432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95EFAE0E-CD47-405E-B366-15049327E236}"/>
                    </a:ext>
                  </a:extLst>
                </p14:cNvPr>
                <p14:cNvContentPartPr/>
                <p14:nvPr/>
              </p14:nvContentPartPr>
              <p14:xfrm>
                <a:off x="3237462" y="2031733"/>
                <a:ext cx="27360" cy="242280"/>
              </p14:xfrm>
            </p:contentPart>
          </mc:Choice>
          <mc:Fallback>
            <p:pic>
              <p:nvPicPr>
                <p:cNvPr id="25" name="Ink 24">
                  <a:extLst>
                    <a:ext uri="{FF2B5EF4-FFF2-40B4-BE49-F238E27FC236}">
                      <a16:creationId xmlns:a16="http://schemas.microsoft.com/office/drawing/2014/main" id="{95EFAE0E-CD47-405E-B366-15049327E236}"/>
                    </a:ext>
                  </a:extLst>
                </p:cNvPr>
                <p:cNvPicPr/>
                <p:nvPr/>
              </p:nvPicPr>
              <p:blipFill>
                <a:blip r:embed="rId47"/>
                <a:stretch>
                  <a:fillRect/>
                </a:stretch>
              </p:blipFill>
              <p:spPr>
                <a:xfrm>
                  <a:off x="3228462" y="2022733"/>
                  <a:ext cx="450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C50ECF8A-26A0-4444-9F13-F68FA5090DA6}"/>
                    </a:ext>
                  </a:extLst>
                </p14:cNvPr>
                <p14:cNvContentPartPr/>
                <p14:nvPr/>
              </p14:nvContentPartPr>
              <p14:xfrm>
                <a:off x="3454902" y="2072053"/>
                <a:ext cx="168120" cy="66600"/>
              </p14:xfrm>
            </p:contentPart>
          </mc:Choice>
          <mc:Fallback>
            <p:pic>
              <p:nvPicPr>
                <p:cNvPr id="26" name="Ink 25">
                  <a:extLst>
                    <a:ext uri="{FF2B5EF4-FFF2-40B4-BE49-F238E27FC236}">
                      <a16:creationId xmlns:a16="http://schemas.microsoft.com/office/drawing/2014/main" id="{C50ECF8A-26A0-4444-9F13-F68FA5090DA6}"/>
                    </a:ext>
                  </a:extLst>
                </p:cNvPr>
                <p:cNvPicPr/>
                <p:nvPr/>
              </p:nvPicPr>
              <p:blipFill>
                <a:blip r:embed="rId49"/>
                <a:stretch>
                  <a:fillRect/>
                </a:stretch>
              </p:blipFill>
              <p:spPr>
                <a:xfrm>
                  <a:off x="3446262" y="2063413"/>
                  <a:ext cx="1857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E6F14D1F-49AD-441B-B6F8-DCE7AC7920FF}"/>
                    </a:ext>
                  </a:extLst>
                </p14:cNvPr>
                <p14:cNvContentPartPr/>
                <p14:nvPr/>
              </p14:nvContentPartPr>
              <p14:xfrm>
                <a:off x="3695742" y="1957933"/>
                <a:ext cx="230760" cy="239040"/>
              </p14:xfrm>
            </p:contentPart>
          </mc:Choice>
          <mc:Fallback>
            <p:pic>
              <p:nvPicPr>
                <p:cNvPr id="27" name="Ink 26">
                  <a:extLst>
                    <a:ext uri="{FF2B5EF4-FFF2-40B4-BE49-F238E27FC236}">
                      <a16:creationId xmlns:a16="http://schemas.microsoft.com/office/drawing/2014/main" id="{E6F14D1F-49AD-441B-B6F8-DCE7AC7920FF}"/>
                    </a:ext>
                  </a:extLst>
                </p:cNvPr>
                <p:cNvPicPr/>
                <p:nvPr/>
              </p:nvPicPr>
              <p:blipFill>
                <a:blip r:embed="rId51"/>
                <a:stretch>
                  <a:fillRect/>
                </a:stretch>
              </p:blipFill>
              <p:spPr>
                <a:xfrm>
                  <a:off x="3686742" y="1948933"/>
                  <a:ext cx="2484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F6F81B5B-A8D3-4EA6-8D8D-889376E79B71}"/>
                    </a:ext>
                  </a:extLst>
                </p14:cNvPr>
                <p14:cNvContentPartPr/>
                <p14:nvPr/>
              </p14:nvContentPartPr>
              <p14:xfrm>
                <a:off x="3984822" y="2009773"/>
                <a:ext cx="129960" cy="164880"/>
              </p14:xfrm>
            </p:contentPart>
          </mc:Choice>
          <mc:Fallback>
            <p:pic>
              <p:nvPicPr>
                <p:cNvPr id="28" name="Ink 27">
                  <a:extLst>
                    <a:ext uri="{FF2B5EF4-FFF2-40B4-BE49-F238E27FC236}">
                      <a16:creationId xmlns:a16="http://schemas.microsoft.com/office/drawing/2014/main" id="{F6F81B5B-A8D3-4EA6-8D8D-889376E79B71}"/>
                    </a:ext>
                  </a:extLst>
                </p:cNvPr>
                <p:cNvPicPr/>
                <p:nvPr/>
              </p:nvPicPr>
              <p:blipFill>
                <a:blip r:embed="rId53"/>
                <a:stretch>
                  <a:fillRect/>
                </a:stretch>
              </p:blipFill>
              <p:spPr>
                <a:xfrm>
                  <a:off x="3975822" y="2001133"/>
                  <a:ext cx="1476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Ink 28">
                  <a:extLst>
                    <a:ext uri="{FF2B5EF4-FFF2-40B4-BE49-F238E27FC236}">
                      <a16:creationId xmlns:a16="http://schemas.microsoft.com/office/drawing/2014/main" id="{36F1D3CE-3F39-4160-9D27-2EF14B13AB8E}"/>
                    </a:ext>
                  </a:extLst>
                </p14:cNvPr>
                <p14:cNvContentPartPr/>
                <p14:nvPr/>
              </p14:nvContentPartPr>
              <p14:xfrm>
                <a:off x="4119102" y="2024173"/>
                <a:ext cx="281880" cy="160920"/>
              </p14:xfrm>
            </p:contentPart>
          </mc:Choice>
          <mc:Fallback>
            <p:pic>
              <p:nvPicPr>
                <p:cNvPr id="29" name="Ink 28">
                  <a:extLst>
                    <a:ext uri="{FF2B5EF4-FFF2-40B4-BE49-F238E27FC236}">
                      <a16:creationId xmlns:a16="http://schemas.microsoft.com/office/drawing/2014/main" id="{36F1D3CE-3F39-4160-9D27-2EF14B13AB8E}"/>
                    </a:ext>
                  </a:extLst>
                </p:cNvPr>
                <p:cNvPicPr/>
                <p:nvPr/>
              </p:nvPicPr>
              <p:blipFill>
                <a:blip r:embed="rId55"/>
                <a:stretch>
                  <a:fillRect/>
                </a:stretch>
              </p:blipFill>
              <p:spPr>
                <a:xfrm>
                  <a:off x="4110102" y="2015173"/>
                  <a:ext cx="2995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Ink 29">
                  <a:extLst>
                    <a:ext uri="{FF2B5EF4-FFF2-40B4-BE49-F238E27FC236}">
                      <a16:creationId xmlns:a16="http://schemas.microsoft.com/office/drawing/2014/main" id="{5998A3C1-889A-4273-8BBE-AC39495B0948}"/>
                    </a:ext>
                  </a:extLst>
                </p14:cNvPr>
                <p14:cNvContentPartPr/>
                <p14:nvPr/>
              </p14:nvContentPartPr>
              <p14:xfrm>
                <a:off x="4422942" y="1988173"/>
                <a:ext cx="88920" cy="371520"/>
              </p14:xfrm>
            </p:contentPart>
          </mc:Choice>
          <mc:Fallback>
            <p:pic>
              <p:nvPicPr>
                <p:cNvPr id="30" name="Ink 29">
                  <a:extLst>
                    <a:ext uri="{FF2B5EF4-FFF2-40B4-BE49-F238E27FC236}">
                      <a16:creationId xmlns:a16="http://schemas.microsoft.com/office/drawing/2014/main" id="{5998A3C1-889A-4273-8BBE-AC39495B0948}"/>
                    </a:ext>
                  </a:extLst>
                </p:cNvPr>
                <p:cNvPicPr/>
                <p:nvPr/>
              </p:nvPicPr>
              <p:blipFill>
                <a:blip r:embed="rId57"/>
                <a:stretch>
                  <a:fillRect/>
                </a:stretch>
              </p:blipFill>
              <p:spPr>
                <a:xfrm>
                  <a:off x="4414302" y="1979173"/>
                  <a:ext cx="10656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1714CDB7-7150-41D8-9922-779F3AA34611}"/>
                    </a:ext>
                  </a:extLst>
                </p14:cNvPr>
                <p14:cNvContentPartPr/>
                <p14:nvPr/>
              </p14:nvContentPartPr>
              <p14:xfrm>
                <a:off x="4819302" y="1943533"/>
                <a:ext cx="240120" cy="307440"/>
              </p14:xfrm>
            </p:contentPart>
          </mc:Choice>
          <mc:Fallback>
            <p:pic>
              <p:nvPicPr>
                <p:cNvPr id="32" name="Ink 31">
                  <a:extLst>
                    <a:ext uri="{FF2B5EF4-FFF2-40B4-BE49-F238E27FC236}">
                      <a16:creationId xmlns:a16="http://schemas.microsoft.com/office/drawing/2014/main" id="{1714CDB7-7150-41D8-9922-779F3AA34611}"/>
                    </a:ext>
                  </a:extLst>
                </p:cNvPr>
                <p:cNvPicPr/>
                <p:nvPr/>
              </p:nvPicPr>
              <p:blipFill>
                <a:blip r:embed="rId59"/>
                <a:stretch>
                  <a:fillRect/>
                </a:stretch>
              </p:blipFill>
              <p:spPr>
                <a:xfrm>
                  <a:off x="4810302" y="1934533"/>
                  <a:ext cx="25776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1F45E24F-4D88-4C91-8566-B831702D25C9}"/>
                    </a:ext>
                  </a:extLst>
                </p14:cNvPr>
                <p14:cNvContentPartPr/>
                <p14:nvPr/>
              </p14:nvContentPartPr>
              <p14:xfrm>
                <a:off x="5099742" y="2022733"/>
                <a:ext cx="30240" cy="223920"/>
              </p14:xfrm>
            </p:contentPart>
          </mc:Choice>
          <mc:Fallback>
            <p:pic>
              <p:nvPicPr>
                <p:cNvPr id="33" name="Ink 32">
                  <a:extLst>
                    <a:ext uri="{FF2B5EF4-FFF2-40B4-BE49-F238E27FC236}">
                      <a16:creationId xmlns:a16="http://schemas.microsoft.com/office/drawing/2014/main" id="{1F45E24F-4D88-4C91-8566-B831702D25C9}"/>
                    </a:ext>
                  </a:extLst>
                </p:cNvPr>
                <p:cNvPicPr/>
                <p:nvPr/>
              </p:nvPicPr>
              <p:blipFill>
                <a:blip r:embed="rId61"/>
                <a:stretch>
                  <a:fillRect/>
                </a:stretch>
              </p:blipFill>
              <p:spPr>
                <a:xfrm>
                  <a:off x="5091102" y="2013733"/>
                  <a:ext cx="478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478797BF-9D49-436D-A1D9-A046CB0CB60D}"/>
                    </a:ext>
                  </a:extLst>
                </p14:cNvPr>
                <p14:cNvContentPartPr/>
                <p14:nvPr/>
              </p14:nvContentPartPr>
              <p14:xfrm>
                <a:off x="5266062" y="2103013"/>
                <a:ext cx="135360" cy="40680"/>
              </p14:xfrm>
            </p:contentPart>
          </mc:Choice>
          <mc:Fallback>
            <p:pic>
              <p:nvPicPr>
                <p:cNvPr id="34" name="Ink 33">
                  <a:extLst>
                    <a:ext uri="{FF2B5EF4-FFF2-40B4-BE49-F238E27FC236}">
                      <a16:creationId xmlns:a16="http://schemas.microsoft.com/office/drawing/2014/main" id="{478797BF-9D49-436D-A1D9-A046CB0CB60D}"/>
                    </a:ext>
                  </a:extLst>
                </p:cNvPr>
                <p:cNvPicPr/>
                <p:nvPr/>
              </p:nvPicPr>
              <p:blipFill>
                <a:blip r:embed="rId63"/>
                <a:stretch>
                  <a:fillRect/>
                </a:stretch>
              </p:blipFill>
              <p:spPr>
                <a:xfrm>
                  <a:off x="5257422" y="2094013"/>
                  <a:ext cx="1530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5213A10F-E91D-4092-B311-39276A6D1BFC}"/>
                    </a:ext>
                  </a:extLst>
                </p14:cNvPr>
                <p14:cNvContentPartPr/>
                <p14:nvPr/>
              </p14:nvContentPartPr>
              <p14:xfrm>
                <a:off x="5504022" y="1827973"/>
                <a:ext cx="78480" cy="404280"/>
              </p14:xfrm>
            </p:contentPart>
          </mc:Choice>
          <mc:Fallback>
            <p:pic>
              <p:nvPicPr>
                <p:cNvPr id="35" name="Ink 34">
                  <a:extLst>
                    <a:ext uri="{FF2B5EF4-FFF2-40B4-BE49-F238E27FC236}">
                      <a16:creationId xmlns:a16="http://schemas.microsoft.com/office/drawing/2014/main" id="{5213A10F-E91D-4092-B311-39276A6D1BFC}"/>
                    </a:ext>
                  </a:extLst>
                </p:cNvPr>
                <p:cNvPicPr/>
                <p:nvPr/>
              </p:nvPicPr>
              <p:blipFill>
                <a:blip r:embed="rId65"/>
                <a:stretch>
                  <a:fillRect/>
                </a:stretch>
              </p:blipFill>
              <p:spPr>
                <a:xfrm>
                  <a:off x="5495382" y="1819333"/>
                  <a:ext cx="9612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id="{07CA7AFB-BF03-41B9-9E04-58C3E8AB8EF0}"/>
                    </a:ext>
                  </a:extLst>
                </p14:cNvPr>
                <p14:cNvContentPartPr/>
                <p14:nvPr/>
              </p14:nvContentPartPr>
              <p14:xfrm>
                <a:off x="5655582" y="1866853"/>
                <a:ext cx="608760" cy="267480"/>
              </p14:xfrm>
            </p:contentPart>
          </mc:Choice>
          <mc:Fallback>
            <p:pic>
              <p:nvPicPr>
                <p:cNvPr id="36" name="Ink 35">
                  <a:extLst>
                    <a:ext uri="{FF2B5EF4-FFF2-40B4-BE49-F238E27FC236}">
                      <a16:creationId xmlns:a16="http://schemas.microsoft.com/office/drawing/2014/main" id="{07CA7AFB-BF03-41B9-9E04-58C3E8AB8EF0}"/>
                    </a:ext>
                  </a:extLst>
                </p:cNvPr>
                <p:cNvPicPr/>
                <p:nvPr/>
              </p:nvPicPr>
              <p:blipFill>
                <a:blip r:embed="rId67"/>
                <a:stretch>
                  <a:fillRect/>
                </a:stretch>
              </p:blipFill>
              <p:spPr>
                <a:xfrm>
                  <a:off x="5646942" y="1858213"/>
                  <a:ext cx="62640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id="{AADCA971-7AF9-493A-A841-B7D99873936A}"/>
                    </a:ext>
                  </a:extLst>
                </p14:cNvPr>
                <p14:cNvContentPartPr/>
                <p14:nvPr/>
              </p14:nvContentPartPr>
              <p14:xfrm>
                <a:off x="6267582" y="1845613"/>
                <a:ext cx="233640" cy="519840"/>
              </p14:xfrm>
            </p:contentPart>
          </mc:Choice>
          <mc:Fallback>
            <p:pic>
              <p:nvPicPr>
                <p:cNvPr id="37" name="Ink 36">
                  <a:extLst>
                    <a:ext uri="{FF2B5EF4-FFF2-40B4-BE49-F238E27FC236}">
                      <a16:creationId xmlns:a16="http://schemas.microsoft.com/office/drawing/2014/main" id="{AADCA971-7AF9-493A-A841-B7D99873936A}"/>
                    </a:ext>
                  </a:extLst>
                </p:cNvPr>
                <p:cNvPicPr/>
                <p:nvPr/>
              </p:nvPicPr>
              <p:blipFill>
                <a:blip r:embed="rId69"/>
                <a:stretch>
                  <a:fillRect/>
                </a:stretch>
              </p:blipFill>
              <p:spPr>
                <a:xfrm>
                  <a:off x="6258942" y="1836613"/>
                  <a:ext cx="25128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Ink 38">
                  <a:extLst>
                    <a:ext uri="{FF2B5EF4-FFF2-40B4-BE49-F238E27FC236}">
                      <a16:creationId xmlns:a16="http://schemas.microsoft.com/office/drawing/2014/main" id="{C6FE5B30-9703-409C-9973-D099EA1C1446}"/>
                    </a:ext>
                  </a:extLst>
                </p14:cNvPr>
                <p14:cNvContentPartPr/>
                <p14:nvPr/>
              </p14:nvContentPartPr>
              <p14:xfrm>
                <a:off x="2770542" y="2549413"/>
                <a:ext cx="204480" cy="391320"/>
              </p14:xfrm>
            </p:contentPart>
          </mc:Choice>
          <mc:Fallback>
            <p:pic>
              <p:nvPicPr>
                <p:cNvPr id="39" name="Ink 38">
                  <a:extLst>
                    <a:ext uri="{FF2B5EF4-FFF2-40B4-BE49-F238E27FC236}">
                      <a16:creationId xmlns:a16="http://schemas.microsoft.com/office/drawing/2014/main" id="{C6FE5B30-9703-409C-9973-D099EA1C1446}"/>
                    </a:ext>
                  </a:extLst>
                </p:cNvPr>
                <p:cNvPicPr/>
                <p:nvPr/>
              </p:nvPicPr>
              <p:blipFill>
                <a:blip r:embed="rId71"/>
                <a:stretch>
                  <a:fillRect/>
                </a:stretch>
              </p:blipFill>
              <p:spPr>
                <a:xfrm>
                  <a:off x="2761542" y="2540413"/>
                  <a:ext cx="22212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id="{1619A9A7-4CB9-4A8F-BEAF-A5AD9DA77BCA}"/>
                    </a:ext>
                  </a:extLst>
                </p14:cNvPr>
                <p14:cNvContentPartPr/>
                <p14:nvPr/>
              </p14:nvContentPartPr>
              <p14:xfrm>
                <a:off x="3038022" y="2786293"/>
                <a:ext cx="18360" cy="156240"/>
              </p14:xfrm>
            </p:contentPart>
          </mc:Choice>
          <mc:Fallback>
            <p:pic>
              <p:nvPicPr>
                <p:cNvPr id="40" name="Ink 39">
                  <a:extLst>
                    <a:ext uri="{FF2B5EF4-FFF2-40B4-BE49-F238E27FC236}">
                      <a16:creationId xmlns:a16="http://schemas.microsoft.com/office/drawing/2014/main" id="{1619A9A7-4CB9-4A8F-BEAF-A5AD9DA77BCA}"/>
                    </a:ext>
                  </a:extLst>
                </p:cNvPr>
                <p:cNvPicPr/>
                <p:nvPr/>
              </p:nvPicPr>
              <p:blipFill>
                <a:blip r:embed="rId73"/>
                <a:stretch>
                  <a:fillRect/>
                </a:stretch>
              </p:blipFill>
              <p:spPr>
                <a:xfrm>
                  <a:off x="3029382" y="2777293"/>
                  <a:ext cx="360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Ink 40">
                  <a:extLst>
                    <a:ext uri="{FF2B5EF4-FFF2-40B4-BE49-F238E27FC236}">
                      <a16:creationId xmlns:a16="http://schemas.microsoft.com/office/drawing/2014/main" id="{3D0452C4-0A14-492D-AC8F-41F991E9EEB8}"/>
                    </a:ext>
                  </a:extLst>
                </p14:cNvPr>
                <p14:cNvContentPartPr/>
                <p14:nvPr/>
              </p14:nvContentPartPr>
              <p14:xfrm>
                <a:off x="3203622" y="2677573"/>
                <a:ext cx="168840" cy="44640"/>
              </p14:xfrm>
            </p:contentPart>
          </mc:Choice>
          <mc:Fallback>
            <p:pic>
              <p:nvPicPr>
                <p:cNvPr id="41" name="Ink 40">
                  <a:extLst>
                    <a:ext uri="{FF2B5EF4-FFF2-40B4-BE49-F238E27FC236}">
                      <a16:creationId xmlns:a16="http://schemas.microsoft.com/office/drawing/2014/main" id="{3D0452C4-0A14-492D-AC8F-41F991E9EEB8}"/>
                    </a:ext>
                  </a:extLst>
                </p:cNvPr>
                <p:cNvPicPr/>
                <p:nvPr/>
              </p:nvPicPr>
              <p:blipFill>
                <a:blip r:embed="rId75"/>
                <a:stretch>
                  <a:fillRect/>
                </a:stretch>
              </p:blipFill>
              <p:spPr>
                <a:xfrm>
                  <a:off x="3194982" y="2668933"/>
                  <a:ext cx="1864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Ink 41">
                  <a:extLst>
                    <a:ext uri="{FF2B5EF4-FFF2-40B4-BE49-F238E27FC236}">
                      <a16:creationId xmlns:a16="http://schemas.microsoft.com/office/drawing/2014/main" id="{86231405-4BB5-40BE-B303-64982B0EF464}"/>
                    </a:ext>
                  </a:extLst>
                </p14:cNvPr>
                <p14:cNvContentPartPr/>
                <p14:nvPr/>
              </p14:nvContentPartPr>
              <p14:xfrm>
                <a:off x="3281022" y="2598013"/>
                <a:ext cx="27360" cy="282960"/>
              </p14:xfrm>
            </p:contentPart>
          </mc:Choice>
          <mc:Fallback>
            <p:pic>
              <p:nvPicPr>
                <p:cNvPr id="42" name="Ink 41">
                  <a:extLst>
                    <a:ext uri="{FF2B5EF4-FFF2-40B4-BE49-F238E27FC236}">
                      <a16:creationId xmlns:a16="http://schemas.microsoft.com/office/drawing/2014/main" id="{86231405-4BB5-40BE-B303-64982B0EF464}"/>
                    </a:ext>
                  </a:extLst>
                </p:cNvPr>
                <p:cNvPicPr/>
                <p:nvPr/>
              </p:nvPicPr>
              <p:blipFill>
                <a:blip r:embed="rId77"/>
                <a:stretch>
                  <a:fillRect/>
                </a:stretch>
              </p:blipFill>
              <p:spPr>
                <a:xfrm>
                  <a:off x="3272022" y="2589373"/>
                  <a:ext cx="450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Ink 42">
                  <a:extLst>
                    <a:ext uri="{FF2B5EF4-FFF2-40B4-BE49-F238E27FC236}">
                      <a16:creationId xmlns:a16="http://schemas.microsoft.com/office/drawing/2014/main" id="{D9FA46D1-7EE8-4C32-8176-C75785BD5379}"/>
                    </a:ext>
                  </a:extLst>
                </p14:cNvPr>
                <p14:cNvContentPartPr/>
                <p14:nvPr/>
              </p14:nvContentPartPr>
              <p14:xfrm>
                <a:off x="3403782" y="2520973"/>
                <a:ext cx="240840" cy="291240"/>
              </p14:xfrm>
            </p:contentPart>
          </mc:Choice>
          <mc:Fallback>
            <p:pic>
              <p:nvPicPr>
                <p:cNvPr id="43" name="Ink 42">
                  <a:extLst>
                    <a:ext uri="{FF2B5EF4-FFF2-40B4-BE49-F238E27FC236}">
                      <a16:creationId xmlns:a16="http://schemas.microsoft.com/office/drawing/2014/main" id="{D9FA46D1-7EE8-4C32-8176-C75785BD5379}"/>
                    </a:ext>
                  </a:extLst>
                </p:cNvPr>
                <p:cNvPicPr/>
                <p:nvPr/>
              </p:nvPicPr>
              <p:blipFill>
                <a:blip r:embed="rId79"/>
                <a:stretch>
                  <a:fillRect/>
                </a:stretch>
              </p:blipFill>
              <p:spPr>
                <a:xfrm>
                  <a:off x="3395142" y="2512333"/>
                  <a:ext cx="25848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Ink 43">
                  <a:extLst>
                    <a:ext uri="{FF2B5EF4-FFF2-40B4-BE49-F238E27FC236}">
                      <a16:creationId xmlns:a16="http://schemas.microsoft.com/office/drawing/2014/main" id="{AFA3C07F-10D7-4415-9E9D-9CBA967854D5}"/>
                    </a:ext>
                  </a:extLst>
                </p14:cNvPr>
                <p14:cNvContentPartPr/>
                <p14:nvPr/>
              </p14:nvContentPartPr>
              <p14:xfrm>
                <a:off x="3522942" y="2673973"/>
                <a:ext cx="187560" cy="368640"/>
              </p14:xfrm>
            </p:contentPart>
          </mc:Choice>
          <mc:Fallback>
            <p:pic>
              <p:nvPicPr>
                <p:cNvPr id="44" name="Ink 43">
                  <a:extLst>
                    <a:ext uri="{FF2B5EF4-FFF2-40B4-BE49-F238E27FC236}">
                      <a16:creationId xmlns:a16="http://schemas.microsoft.com/office/drawing/2014/main" id="{AFA3C07F-10D7-4415-9E9D-9CBA967854D5}"/>
                    </a:ext>
                  </a:extLst>
                </p:cNvPr>
                <p:cNvPicPr/>
                <p:nvPr/>
              </p:nvPicPr>
              <p:blipFill>
                <a:blip r:embed="rId81"/>
                <a:stretch>
                  <a:fillRect/>
                </a:stretch>
              </p:blipFill>
              <p:spPr>
                <a:xfrm>
                  <a:off x="3513942" y="2665333"/>
                  <a:ext cx="20520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5" name="Ink 44">
                  <a:extLst>
                    <a:ext uri="{FF2B5EF4-FFF2-40B4-BE49-F238E27FC236}">
                      <a16:creationId xmlns:a16="http://schemas.microsoft.com/office/drawing/2014/main" id="{0A649BEB-7D22-44D6-A280-6225D37BAFEE}"/>
                    </a:ext>
                  </a:extLst>
                </p14:cNvPr>
                <p14:cNvContentPartPr/>
                <p14:nvPr/>
              </p14:nvContentPartPr>
              <p14:xfrm>
                <a:off x="3931902" y="2495413"/>
                <a:ext cx="229320" cy="290880"/>
              </p14:xfrm>
            </p:contentPart>
          </mc:Choice>
          <mc:Fallback>
            <p:pic>
              <p:nvPicPr>
                <p:cNvPr id="45" name="Ink 44">
                  <a:extLst>
                    <a:ext uri="{FF2B5EF4-FFF2-40B4-BE49-F238E27FC236}">
                      <a16:creationId xmlns:a16="http://schemas.microsoft.com/office/drawing/2014/main" id="{0A649BEB-7D22-44D6-A280-6225D37BAFEE}"/>
                    </a:ext>
                  </a:extLst>
                </p:cNvPr>
                <p:cNvPicPr/>
                <p:nvPr/>
              </p:nvPicPr>
              <p:blipFill>
                <a:blip r:embed="rId83"/>
                <a:stretch>
                  <a:fillRect/>
                </a:stretch>
              </p:blipFill>
              <p:spPr>
                <a:xfrm>
                  <a:off x="3923262" y="2486773"/>
                  <a:ext cx="2469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6" name="Ink 45">
                  <a:extLst>
                    <a:ext uri="{FF2B5EF4-FFF2-40B4-BE49-F238E27FC236}">
                      <a16:creationId xmlns:a16="http://schemas.microsoft.com/office/drawing/2014/main" id="{4C3D69F7-AB7D-4808-8B83-1C912CCCC891}"/>
                    </a:ext>
                  </a:extLst>
                </p14:cNvPr>
                <p14:cNvContentPartPr/>
                <p14:nvPr/>
              </p14:nvContentPartPr>
              <p14:xfrm>
                <a:off x="4184982" y="2588653"/>
                <a:ext cx="420840" cy="201600"/>
              </p14:xfrm>
            </p:contentPart>
          </mc:Choice>
          <mc:Fallback>
            <p:pic>
              <p:nvPicPr>
                <p:cNvPr id="46" name="Ink 45">
                  <a:extLst>
                    <a:ext uri="{FF2B5EF4-FFF2-40B4-BE49-F238E27FC236}">
                      <a16:creationId xmlns:a16="http://schemas.microsoft.com/office/drawing/2014/main" id="{4C3D69F7-AB7D-4808-8B83-1C912CCCC891}"/>
                    </a:ext>
                  </a:extLst>
                </p:cNvPr>
                <p:cNvPicPr/>
                <p:nvPr/>
              </p:nvPicPr>
              <p:blipFill>
                <a:blip r:embed="rId85"/>
                <a:stretch>
                  <a:fillRect/>
                </a:stretch>
              </p:blipFill>
              <p:spPr>
                <a:xfrm>
                  <a:off x="4175982" y="2580013"/>
                  <a:ext cx="4384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7" name="Ink 46">
                  <a:extLst>
                    <a:ext uri="{FF2B5EF4-FFF2-40B4-BE49-F238E27FC236}">
                      <a16:creationId xmlns:a16="http://schemas.microsoft.com/office/drawing/2014/main" id="{8FF305D4-614A-4C93-A791-0818C76FDF8A}"/>
                    </a:ext>
                  </a:extLst>
                </p14:cNvPr>
                <p14:cNvContentPartPr/>
                <p14:nvPr/>
              </p14:nvContentPartPr>
              <p14:xfrm>
                <a:off x="4634982" y="2468413"/>
                <a:ext cx="139680" cy="439560"/>
              </p14:xfrm>
            </p:contentPart>
          </mc:Choice>
          <mc:Fallback>
            <p:pic>
              <p:nvPicPr>
                <p:cNvPr id="47" name="Ink 46">
                  <a:extLst>
                    <a:ext uri="{FF2B5EF4-FFF2-40B4-BE49-F238E27FC236}">
                      <a16:creationId xmlns:a16="http://schemas.microsoft.com/office/drawing/2014/main" id="{8FF305D4-614A-4C93-A791-0818C76FDF8A}"/>
                    </a:ext>
                  </a:extLst>
                </p:cNvPr>
                <p:cNvPicPr/>
                <p:nvPr/>
              </p:nvPicPr>
              <p:blipFill>
                <a:blip r:embed="rId87"/>
                <a:stretch>
                  <a:fillRect/>
                </a:stretch>
              </p:blipFill>
              <p:spPr>
                <a:xfrm>
                  <a:off x="4626342" y="2459413"/>
                  <a:ext cx="15732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8" name="Ink 47">
                  <a:extLst>
                    <a:ext uri="{FF2B5EF4-FFF2-40B4-BE49-F238E27FC236}">
                      <a16:creationId xmlns:a16="http://schemas.microsoft.com/office/drawing/2014/main" id="{83701A77-A4FA-4841-ACB4-BA045D8E7383}"/>
                    </a:ext>
                  </a:extLst>
                </p14:cNvPr>
                <p14:cNvContentPartPr/>
                <p14:nvPr/>
              </p14:nvContentPartPr>
              <p14:xfrm>
                <a:off x="3704742" y="2501893"/>
                <a:ext cx="135360" cy="616320"/>
              </p14:xfrm>
            </p:contentPart>
          </mc:Choice>
          <mc:Fallback>
            <p:pic>
              <p:nvPicPr>
                <p:cNvPr id="48" name="Ink 47">
                  <a:extLst>
                    <a:ext uri="{FF2B5EF4-FFF2-40B4-BE49-F238E27FC236}">
                      <a16:creationId xmlns:a16="http://schemas.microsoft.com/office/drawing/2014/main" id="{83701A77-A4FA-4841-ACB4-BA045D8E7383}"/>
                    </a:ext>
                  </a:extLst>
                </p:cNvPr>
                <p:cNvPicPr/>
                <p:nvPr/>
              </p:nvPicPr>
              <p:blipFill>
                <a:blip r:embed="rId89"/>
                <a:stretch>
                  <a:fillRect/>
                </a:stretch>
              </p:blipFill>
              <p:spPr>
                <a:xfrm>
                  <a:off x="3696102" y="2492893"/>
                  <a:ext cx="153000" cy="633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9" name="Ink 48">
                  <a:extLst>
                    <a:ext uri="{FF2B5EF4-FFF2-40B4-BE49-F238E27FC236}">
                      <a16:creationId xmlns:a16="http://schemas.microsoft.com/office/drawing/2014/main" id="{964701C1-81A0-4460-BBD0-5691E6952938}"/>
                    </a:ext>
                  </a:extLst>
                </p14:cNvPr>
                <p14:cNvContentPartPr/>
                <p14:nvPr/>
              </p14:nvContentPartPr>
              <p14:xfrm>
                <a:off x="2631222" y="2561653"/>
                <a:ext cx="256680" cy="740160"/>
              </p14:xfrm>
            </p:contentPart>
          </mc:Choice>
          <mc:Fallback>
            <p:pic>
              <p:nvPicPr>
                <p:cNvPr id="49" name="Ink 48">
                  <a:extLst>
                    <a:ext uri="{FF2B5EF4-FFF2-40B4-BE49-F238E27FC236}">
                      <a16:creationId xmlns:a16="http://schemas.microsoft.com/office/drawing/2014/main" id="{964701C1-81A0-4460-BBD0-5691E6952938}"/>
                    </a:ext>
                  </a:extLst>
                </p:cNvPr>
                <p:cNvPicPr/>
                <p:nvPr/>
              </p:nvPicPr>
              <p:blipFill>
                <a:blip r:embed="rId91"/>
                <a:stretch>
                  <a:fillRect/>
                </a:stretch>
              </p:blipFill>
              <p:spPr>
                <a:xfrm>
                  <a:off x="2622582" y="2552653"/>
                  <a:ext cx="274320" cy="757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277862FD-64C3-460A-A53F-EC47007A7A5B}"/>
                    </a:ext>
                  </a:extLst>
                </p14:cNvPr>
                <p14:cNvContentPartPr/>
                <p14:nvPr/>
              </p14:nvContentPartPr>
              <p14:xfrm>
                <a:off x="2157822" y="1623133"/>
                <a:ext cx="722880" cy="1683000"/>
              </p14:xfrm>
            </p:contentPart>
          </mc:Choice>
          <mc:Fallback>
            <p:pic>
              <p:nvPicPr>
                <p:cNvPr id="58" name="Ink 57">
                  <a:extLst>
                    <a:ext uri="{FF2B5EF4-FFF2-40B4-BE49-F238E27FC236}">
                      <a16:creationId xmlns:a16="http://schemas.microsoft.com/office/drawing/2014/main" id="{277862FD-64C3-460A-A53F-EC47007A7A5B}"/>
                    </a:ext>
                  </a:extLst>
                </p:cNvPr>
                <p:cNvPicPr/>
                <p:nvPr/>
              </p:nvPicPr>
              <p:blipFill>
                <a:blip r:embed="rId93"/>
                <a:stretch>
                  <a:fillRect/>
                </a:stretch>
              </p:blipFill>
              <p:spPr>
                <a:xfrm>
                  <a:off x="2149182" y="1614493"/>
                  <a:ext cx="740520" cy="1700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E7F4B5A5-3DD2-47B7-AC50-3E97B52ABDA7}"/>
                    </a:ext>
                  </a:extLst>
                </p14:cNvPr>
                <p14:cNvContentPartPr/>
                <p14:nvPr/>
              </p14:nvContentPartPr>
              <p14:xfrm>
                <a:off x="2386782" y="2134693"/>
                <a:ext cx="1265400" cy="1518480"/>
              </p14:xfrm>
            </p:contentPart>
          </mc:Choice>
          <mc:Fallback>
            <p:pic>
              <p:nvPicPr>
                <p:cNvPr id="60" name="Ink 59">
                  <a:extLst>
                    <a:ext uri="{FF2B5EF4-FFF2-40B4-BE49-F238E27FC236}">
                      <a16:creationId xmlns:a16="http://schemas.microsoft.com/office/drawing/2014/main" id="{E7F4B5A5-3DD2-47B7-AC50-3E97B52ABDA7}"/>
                    </a:ext>
                  </a:extLst>
                </p:cNvPr>
                <p:cNvPicPr/>
                <p:nvPr/>
              </p:nvPicPr>
              <p:blipFill>
                <a:blip r:embed="rId95"/>
                <a:stretch>
                  <a:fillRect/>
                </a:stretch>
              </p:blipFill>
              <p:spPr>
                <a:xfrm>
                  <a:off x="2377782" y="2125693"/>
                  <a:ext cx="1283040" cy="1536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7333854B-E7DC-4524-9A44-DDC0E3F9975F}"/>
                    </a:ext>
                  </a:extLst>
                </p14:cNvPr>
                <p14:cNvContentPartPr/>
                <p14:nvPr/>
              </p14:nvContentPartPr>
              <p14:xfrm>
                <a:off x="4188942" y="3370573"/>
                <a:ext cx="144360" cy="915840"/>
              </p14:xfrm>
            </p:contentPart>
          </mc:Choice>
          <mc:Fallback>
            <p:pic>
              <p:nvPicPr>
                <p:cNvPr id="61" name="Ink 60">
                  <a:extLst>
                    <a:ext uri="{FF2B5EF4-FFF2-40B4-BE49-F238E27FC236}">
                      <a16:creationId xmlns:a16="http://schemas.microsoft.com/office/drawing/2014/main" id="{7333854B-E7DC-4524-9A44-DDC0E3F9975F}"/>
                    </a:ext>
                  </a:extLst>
                </p:cNvPr>
                <p:cNvPicPr/>
                <p:nvPr/>
              </p:nvPicPr>
              <p:blipFill>
                <a:blip r:embed="rId97"/>
                <a:stretch>
                  <a:fillRect/>
                </a:stretch>
              </p:blipFill>
              <p:spPr>
                <a:xfrm>
                  <a:off x="4180302" y="3361933"/>
                  <a:ext cx="162000" cy="933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Ink 61">
                  <a:extLst>
                    <a:ext uri="{FF2B5EF4-FFF2-40B4-BE49-F238E27FC236}">
                      <a16:creationId xmlns:a16="http://schemas.microsoft.com/office/drawing/2014/main" id="{109B6787-4B77-449A-948A-2DF9EF1A1C97}"/>
                    </a:ext>
                  </a:extLst>
                </p14:cNvPr>
                <p14:cNvContentPartPr/>
                <p14:nvPr/>
              </p14:nvContentPartPr>
              <p14:xfrm>
                <a:off x="4966182" y="3258253"/>
                <a:ext cx="78120" cy="880200"/>
              </p14:xfrm>
            </p:contentPart>
          </mc:Choice>
          <mc:Fallback>
            <p:pic>
              <p:nvPicPr>
                <p:cNvPr id="62" name="Ink 61">
                  <a:extLst>
                    <a:ext uri="{FF2B5EF4-FFF2-40B4-BE49-F238E27FC236}">
                      <a16:creationId xmlns:a16="http://schemas.microsoft.com/office/drawing/2014/main" id="{109B6787-4B77-449A-948A-2DF9EF1A1C97}"/>
                    </a:ext>
                  </a:extLst>
                </p:cNvPr>
                <p:cNvPicPr/>
                <p:nvPr/>
              </p:nvPicPr>
              <p:blipFill>
                <a:blip r:embed="rId99"/>
                <a:stretch>
                  <a:fillRect/>
                </a:stretch>
              </p:blipFill>
              <p:spPr>
                <a:xfrm>
                  <a:off x="4957542" y="3249253"/>
                  <a:ext cx="95760" cy="897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D785EC5D-2A0F-437A-84A1-6722F93782FF}"/>
                  </a:ext>
                </a:extLst>
              </p14:cNvPr>
              <p14:cNvContentPartPr/>
              <p14:nvPr/>
            </p14:nvContentPartPr>
            <p14:xfrm>
              <a:off x="3023982" y="4182373"/>
              <a:ext cx="223200" cy="158400"/>
            </p14:xfrm>
          </p:contentPart>
        </mc:Choice>
        <mc:Fallback>
          <p:pic>
            <p:nvPicPr>
              <p:cNvPr id="64" name="Ink 63">
                <a:extLst>
                  <a:ext uri="{FF2B5EF4-FFF2-40B4-BE49-F238E27FC236}">
                    <a16:creationId xmlns:a16="http://schemas.microsoft.com/office/drawing/2014/main" id="{D785EC5D-2A0F-437A-84A1-6722F93782FF}"/>
                  </a:ext>
                </a:extLst>
              </p:cNvPr>
              <p:cNvPicPr/>
              <p:nvPr/>
            </p:nvPicPr>
            <p:blipFill>
              <a:blip r:embed="rId101"/>
              <a:stretch>
                <a:fillRect/>
              </a:stretch>
            </p:blipFill>
            <p:spPr>
              <a:xfrm>
                <a:off x="3014982" y="4173373"/>
                <a:ext cx="240840" cy="176040"/>
              </a:xfrm>
              <a:prstGeom prst="rect">
                <a:avLst/>
              </a:prstGeom>
            </p:spPr>
          </p:pic>
        </mc:Fallback>
      </mc:AlternateContent>
    </p:spTree>
    <p:extLst>
      <p:ext uri="{BB962C8B-B14F-4D97-AF65-F5344CB8AC3E}">
        <p14:creationId xmlns:p14="http://schemas.microsoft.com/office/powerpoint/2010/main" val="3960532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251520" y="962025"/>
            <a:ext cx="6048671" cy="3230361"/>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457200">
              <a:lnSpc>
                <a:spcPct val="90000"/>
              </a:lnSpc>
              <a:spcBef>
                <a:spcPct val="0"/>
              </a:spcBef>
              <a:spcAft>
                <a:spcPts val="600"/>
              </a:spcAft>
              <a:buNone/>
            </a:pPr>
            <a:r>
              <a:rPr lang="en-US" sz="3600" b="1" dirty="0">
                <a:solidFill>
                  <a:schemeClr val="accent1"/>
                </a:solidFill>
                <a:latin typeface="+mj-lt"/>
                <a:ea typeface="+mj-ea"/>
                <a:cs typeface="+mj-cs"/>
              </a:rPr>
              <a:t>Polynomial Regression</a:t>
            </a:r>
          </a:p>
          <a:p>
            <a:pPr marL="0" indent="0" algn="r" defTabSz="457200">
              <a:lnSpc>
                <a:spcPct val="90000"/>
              </a:lnSpc>
              <a:spcBef>
                <a:spcPct val="0"/>
              </a:spcBef>
              <a:spcAft>
                <a:spcPts val="600"/>
              </a:spcAft>
              <a:buNone/>
            </a:pPr>
            <a:r>
              <a:rPr lang="en-US" sz="4600" b="1" dirty="0">
                <a:solidFill>
                  <a:schemeClr val="accent1"/>
                </a:solidFill>
                <a:latin typeface="+mj-lt"/>
                <a:ea typeface="+mj-ea"/>
                <a:cs typeface="+mj-cs"/>
              </a:rPr>
              <a:t>  </a:t>
            </a:r>
          </a:p>
          <a:p>
            <a:pPr algn="r" defTabSz="457200">
              <a:lnSpc>
                <a:spcPct val="90000"/>
              </a:lnSpc>
              <a:spcBef>
                <a:spcPct val="0"/>
              </a:spcBef>
              <a:spcAft>
                <a:spcPts val="600"/>
              </a:spcAft>
              <a:buNone/>
            </a:pPr>
            <a:endParaRPr lang="en-US" sz="4600" dirty="0">
              <a:solidFill>
                <a:schemeClr val="accent1"/>
              </a:solidFill>
              <a:latin typeface="+mj-lt"/>
              <a:ea typeface="+mj-ea"/>
              <a:cs typeface="+mj-cs"/>
            </a:endParaRPr>
          </a:p>
        </p:txBody>
      </p:sp>
      <mc:AlternateContent xmlns:mc="http://schemas.openxmlformats.org/markup-compatibility/2006">
        <mc:Choice xmlns:p14="http://schemas.microsoft.com/office/powerpoint/2010/main" Requires="p14">
          <p:contentPart p14:bwMode="auto" r:id="rId2">
            <p14:nvContentPartPr>
              <p14:cNvPr id="48" name="Ink 47">
                <a:extLst>
                  <a:ext uri="{FF2B5EF4-FFF2-40B4-BE49-F238E27FC236}">
                    <a16:creationId xmlns:a16="http://schemas.microsoft.com/office/drawing/2014/main" id="{1B593378-2091-4491-9DC1-252108B3EA57}"/>
                  </a:ext>
                </a:extLst>
              </p14:cNvPr>
              <p14:cNvContentPartPr/>
              <p14:nvPr/>
            </p14:nvContentPartPr>
            <p14:xfrm>
              <a:off x="4674222" y="3726253"/>
              <a:ext cx="929880" cy="87120"/>
            </p14:xfrm>
          </p:contentPart>
        </mc:Choice>
        <mc:Fallback>
          <p:pic>
            <p:nvPicPr>
              <p:cNvPr id="48" name="Ink 47">
                <a:extLst>
                  <a:ext uri="{FF2B5EF4-FFF2-40B4-BE49-F238E27FC236}">
                    <a16:creationId xmlns:a16="http://schemas.microsoft.com/office/drawing/2014/main" id="{1B593378-2091-4491-9DC1-252108B3EA57}"/>
                  </a:ext>
                </a:extLst>
              </p:cNvPr>
              <p:cNvPicPr/>
              <p:nvPr/>
            </p:nvPicPr>
            <p:blipFill>
              <a:blip r:embed="rId3"/>
              <a:stretch>
                <a:fillRect/>
              </a:stretch>
            </p:blipFill>
            <p:spPr>
              <a:xfrm>
                <a:off x="4665582" y="3717613"/>
                <a:ext cx="9475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0" name="Ink 49">
                <a:extLst>
                  <a:ext uri="{FF2B5EF4-FFF2-40B4-BE49-F238E27FC236}">
                    <a16:creationId xmlns:a16="http://schemas.microsoft.com/office/drawing/2014/main" id="{40DCA874-7F51-4A97-AFBF-057FDE815EAB}"/>
                  </a:ext>
                </a:extLst>
              </p14:cNvPr>
              <p14:cNvContentPartPr/>
              <p14:nvPr/>
            </p14:nvContentPartPr>
            <p14:xfrm>
              <a:off x="1295622" y="4341853"/>
              <a:ext cx="27360" cy="15480"/>
            </p14:xfrm>
          </p:contentPart>
        </mc:Choice>
        <mc:Fallback>
          <p:pic>
            <p:nvPicPr>
              <p:cNvPr id="50" name="Ink 49">
                <a:extLst>
                  <a:ext uri="{FF2B5EF4-FFF2-40B4-BE49-F238E27FC236}">
                    <a16:creationId xmlns:a16="http://schemas.microsoft.com/office/drawing/2014/main" id="{40DCA874-7F51-4A97-AFBF-057FDE815EAB}"/>
                  </a:ext>
                </a:extLst>
              </p:cNvPr>
              <p:cNvPicPr/>
              <p:nvPr/>
            </p:nvPicPr>
            <p:blipFill>
              <a:blip r:embed="rId5"/>
              <a:stretch>
                <a:fillRect/>
              </a:stretch>
            </p:blipFill>
            <p:spPr>
              <a:xfrm>
                <a:off x="1286622" y="4333213"/>
                <a:ext cx="450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7" name="Ink 106">
                <a:extLst>
                  <a:ext uri="{FF2B5EF4-FFF2-40B4-BE49-F238E27FC236}">
                    <a16:creationId xmlns:a16="http://schemas.microsoft.com/office/drawing/2014/main" id="{331612E4-1D8D-4246-8FD3-06D4AA630D1D}"/>
                  </a:ext>
                </a:extLst>
              </p14:cNvPr>
              <p14:cNvContentPartPr/>
              <p14:nvPr/>
            </p14:nvContentPartPr>
            <p14:xfrm>
              <a:off x="3453822" y="3849733"/>
              <a:ext cx="353520" cy="20520"/>
            </p14:xfrm>
          </p:contentPart>
        </mc:Choice>
        <mc:Fallback>
          <p:pic>
            <p:nvPicPr>
              <p:cNvPr id="107" name="Ink 106">
                <a:extLst>
                  <a:ext uri="{FF2B5EF4-FFF2-40B4-BE49-F238E27FC236}">
                    <a16:creationId xmlns:a16="http://schemas.microsoft.com/office/drawing/2014/main" id="{331612E4-1D8D-4246-8FD3-06D4AA630D1D}"/>
                  </a:ext>
                </a:extLst>
              </p:cNvPr>
              <p:cNvPicPr/>
              <p:nvPr/>
            </p:nvPicPr>
            <p:blipFill>
              <a:blip r:embed="rId7"/>
              <a:stretch>
                <a:fillRect/>
              </a:stretch>
            </p:blipFill>
            <p:spPr>
              <a:xfrm>
                <a:off x="3445182" y="3840733"/>
                <a:ext cx="3711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4" name="Ink 113">
                <a:extLst>
                  <a:ext uri="{FF2B5EF4-FFF2-40B4-BE49-F238E27FC236}">
                    <a16:creationId xmlns:a16="http://schemas.microsoft.com/office/drawing/2014/main" id="{6F3511C3-D1C0-4355-9647-F80D467F88FE}"/>
                  </a:ext>
                </a:extLst>
              </p14:cNvPr>
              <p14:cNvContentPartPr/>
              <p14:nvPr/>
            </p14:nvContentPartPr>
            <p14:xfrm>
              <a:off x="4494582" y="4165453"/>
              <a:ext cx="477720" cy="142920"/>
            </p14:xfrm>
          </p:contentPart>
        </mc:Choice>
        <mc:Fallback>
          <p:pic>
            <p:nvPicPr>
              <p:cNvPr id="114" name="Ink 113">
                <a:extLst>
                  <a:ext uri="{FF2B5EF4-FFF2-40B4-BE49-F238E27FC236}">
                    <a16:creationId xmlns:a16="http://schemas.microsoft.com/office/drawing/2014/main" id="{6F3511C3-D1C0-4355-9647-F80D467F88FE}"/>
                  </a:ext>
                </a:extLst>
              </p:cNvPr>
              <p:cNvPicPr/>
              <p:nvPr/>
            </p:nvPicPr>
            <p:blipFill>
              <a:blip r:embed="rId9"/>
              <a:stretch>
                <a:fillRect/>
              </a:stretch>
            </p:blipFill>
            <p:spPr>
              <a:xfrm>
                <a:off x="4485582" y="4156813"/>
                <a:ext cx="4953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0" name="Ink 159">
                <a:extLst>
                  <a:ext uri="{FF2B5EF4-FFF2-40B4-BE49-F238E27FC236}">
                    <a16:creationId xmlns:a16="http://schemas.microsoft.com/office/drawing/2014/main" id="{6C26A393-1C3A-42FF-93DC-D2A01BB342D7}"/>
                  </a:ext>
                </a:extLst>
              </p14:cNvPr>
              <p14:cNvContentPartPr/>
              <p14:nvPr/>
            </p14:nvContentPartPr>
            <p14:xfrm>
              <a:off x="4521582" y="4872133"/>
              <a:ext cx="395640" cy="18720"/>
            </p14:xfrm>
          </p:contentPart>
        </mc:Choice>
        <mc:Fallback>
          <p:pic>
            <p:nvPicPr>
              <p:cNvPr id="160" name="Ink 159">
                <a:extLst>
                  <a:ext uri="{FF2B5EF4-FFF2-40B4-BE49-F238E27FC236}">
                    <a16:creationId xmlns:a16="http://schemas.microsoft.com/office/drawing/2014/main" id="{6C26A393-1C3A-42FF-93DC-D2A01BB342D7}"/>
                  </a:ext>
                </a:extLst>
              </p:cNvPr>
              <p:cNvPicPr/>
              <p:nvPr/>
            </p:nvPicPr>
            <p:blipFill>
              <a:blip r:embed="rId11"/>
              <a:stretch>
                <a:fillRect/>
              </a:stretch>
            </p:blipFill>
            <p:spPr>
              <a:xfrm>
                <a:off x="4512942" y="4863493"/>
                <a:ext cx="413280" cy="36360"/>
              </a:xfrm>
              <a:prstGeom prst="rect">
                <a:avLst/>
              </a:prstGeom>
            </p:spPr>
          </p:pic>
        </mc:Fallback>
      </mc:AlternateContent>
      <p:grpSp>
        <p:nvGrpSpPr>
          <p:cNvPr id="194" name="Group 193">
            <a:extLst>
              <a:ext uri="{FF2B5EF4-FFF2-40B4-BE49-F238E27FC236}">
                <a16:creationId xmlns:a16="http://schemas.microsoft.com/office/drawing/2014/main" id="{A22075C9-6FF4-48E2-9F4C-335663F54DF4}"/>
              </a:ext>
            </a:extLst>
          </p:cNvPr>
          <p:cNvGrpSpPr/>
          <p:nvPr/>
        </p:nvGrpSpPr>
        <p:grpSpPr>
          <a:xfrm>
            <a:off x="802422" y="851293"/>
            <a:ext cx="8272800" cy="4318920"/>
            <a:chOff x="802422" y="851293"/>
            <a:chExt cx="8272800" cy="4318920"/>
          </a:xfrm>
        </p:grpSpPr>
        <mc:AlternateContent xmlns:mc="http://schemas.openxmlformats.org/markup-compatibility/2006">
          <mc:Choice xmlns:p14="http://schemas.microsoft.com/office/powerpoint/2010/main" Requires="p14">
            <p:contentPart p14:bwMode="auto" r:id="rId12">
              <p14:nvContentPartPr>
                <p14:cNvPr id="2" name="Ink 1">
                  <a:extLst>
                    <a:ext uri="{FF2B5EF4-FFF2-40B4-BE49-F238E27FC236}">
                      <a16:creationId xmlns:a16="http://schemas.microsoft.com/office/drawing/2014/main" id="{3A08784A-F5BA-4B3D-B97E-81FA3AA27339}"/>
                    </a:ext>
                  </a:extLst>
                </p14:cNvPr>
                <p14:cNvContentPartPr/>
                <p14:nvPr/>
              </p14:nvContentPartPr>
              <p14:xfrm>
                <a:off x="1530342" y="2319373"/>
                <a:ext cx="4912560" cy="108720"/>
              </p14:xfrm>
            </p:contentPart>
          </mc:Choice>
          <mc:Fallback>
            <p:pic>
              <p:nvPicPr>
                <p:cNvPr id="2" name="Ink 1">
                  <a:extLst>
                    <a:ext uri="{FF2B5EF4-FFF2-40B4-BE49-F238E27FC236}">
                      <a16:creationId xmlns:a16="http://schemas.microsoft.com/office/drawing/2014/main" id="{3A08784A-F5BA-4B3D-B97E-81FA3AA27339}"/>
                    </a:ext>
                  </a:extLst>
                </p:cNvPr>
                <p:cNvPicPr/>
                <p:nvPr/>
              </p:nvPicPr>
              <p:blipFill>
                <a:blip r:embed="rId13"/>
                <a:stretch>
                  <a:fillRect/>
                </a:stretch>
              </p:blipFill>
              <p:spPr>
                <a:xfrm>
                  <a:off x="1521702" y="2310733"/>
                  <a:ext cx="49302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 name="Ink 2">
                  <a:extLst>
                    <a:ext uri="{FF2B5EF4-FFF2-40B4-BE49-F238E27FC236}">
                      <a16:creationId xmlns:a16="http://schemas.microsoft.com/office/drawing/2014/main" id="{6D233931-859F-49D9-A613-AB511AF56C2E}"/>
                    </a:ext>
                  </a:extLst>
                </p14:cNvPr>
                <p14:cNvContentPartPr/>
                <p14:nvPr/>
              </p14:nvContentPartPr>
              <p14:xfrm>
                <a:off x="1361142" y="2779093"/>
                <a:ext cx="9000" cy="241920"/>
              </p14:xfrm>
            </p:contentPart>
          </mc:Choice>
          <mc:Fallback>
            <p:pic>
              <p:nvPicPr>
                <p:cNvPr id="3" name="Ink 2">
                  <a:extLst>
                    <a:ext uri="{FF2B5EF4-FFF2-40B4-BE49-F238E27FC236}">
                      <a16:creationId xmlns:a16="http://schemas.microsoft.com/office/drawing/2014/main" id="{6D233931-859F-49D9-A613-AB511AF56C2E}"/>
                    </a:ext>
                  </a:extLst>
                </p:cNvPr>
                <p:cNvPicPr/>
                <p:nvPr/>
              </p:nvPicPr>
              <p:blipFill>
                <a:blip r:embed="rId15"/>
                <a:stretch>
                  <a:fillRect/>
                </a:stretch>
              </p:blipFill>
              <p:spPr>
                <a:xfrm>
                  <a:off x="1352502" y="2770453"/>
                  <a:ext cx="2664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a:extLst>
                    <a:ext uri="{FF2B5EF4-FFF2-40B4-BE49-F238E27FC236}">
                      <a16:creationId xmlns:a16="http://schemas.microsoft.com/office/drawing/2014/main" id="{1BF7340B-E2B9-4BBB-93BC-E5745A359A2C}"/>
                    </a:ext>
                  </a:extLst>
                </p14:cNvPr>
                <p14:cNvContentPartPr/>
                <p14:nvPr/>
              </p14:nvContentPartPr>
              <p14:xfrm>
                <a:off x="1236942" y="2717533"/>
                <a:ext cx="322200" cy="592200"/>
              </p14:xfrm>
            </p:contentPart>
          </mc:Choice>
          <mc:Fallback>
            <p:pic>
              <p:nvPicPr>
                <p:cNvPr id="4" name="Ink 3">
                  <a:extLst>
                    <a:ext uri="{FF2B5EF4-FFF2-40B4-BE49-F238E27FC236}">
                      <a16:creationId xmlns:a16="http://schemas.microsoft.com/office/drawing/2014/main" id="{1BF7340B-E2B9-4BBB-93BC-E5745A359A2C}"/>
                    </a:ext>
                  </a:extLst>
                </p:cNvPr>
                <p:cNvPicPr/>
                <p:nvPr/>
              </p:nvPicPr>
              <p:blipFill>
                <a:blip r:embed="rId17"/>
                <a:stretch>
                  <a:fillRect/>
                </a:stretch>
              </p:blipFill>
              <p:spPr>
                <a:xfrm>
                  <a:off x="1227942" y="2708893"/>
                  <a:ext cx="33984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 name="Ink 5">
                  <a:extLst>
                    <a:ext uri="{FF2B5EF4-FFF2-40B4-BE49-F238E27FC236}">
                      <a16:creationId xmlns:a16="http://schemas.microsoft.com/office/drawing/2014/main" id="{3B95BBB6-C5E7-4FB7-B7CE-A66D8B922998}"/>
                    </a:ext>
                  </a:extLst>
                </p14:cNvPr>
                <p14:cNvContentPartPr/>
                <p14:nvPr/>
              </p14:nvContentPartPr>
              <p14:xfrm>
                <a:off x="1782342" y="2685853"/>
                <a:ext cx="213480" cy="324360"/>
              </p14:xfrm>
            </p:contentPart>
          </mc:Choice>
          <mc:Fallback>
            <p:pic>
              <p:nvPicPr>
                <p:cNvPr id="6" name="Ink 5">
                  <a:extLst>
                    <a:ext uri="{FF2B5EF4-FFF2-40B4-BE49-F238E27FC236}">
                      <a16:creationId xmlns:a16="http://schemas.microsoft.com/office/drawing/2014/main" id="{3B95BBB6-C5E7-4FB7-B7CE-A66D8B922998}"/>
                    </a:ext>
                  </a:extLst>
                </p:cNvPr>
                <p:cNvPicPr/>
                <p:nvPr/>
              </p:nvPicPr>
              <p:blipFill>
                <a:blip r:embed="rId19"/>
                <a:stretch>
                  <a:fillRect/>
                </a:stretch>
              </p:blipFill>
              <p:spPr>
                <a:xfrm>
                  <a:off x="1773702" y="2677213"/>
                  <a:ext cx="23112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 name="Ink 6">
                  <a:extLst>
                    <a:ext uri="{FF2B5EF4-FFF2-40B4-BE49-F238E27FC236}">
                      <a16:creationId xmlns:a16="http://schemas.microsoft.com/office/drawing/2014/main" id="{1B7512F6-CB8F-4391-8A05-F88980A67815}"/>
                    </a:ext>
                  </a:extLst>
                </p14:cNvPr>
                <p14:cNvContentPartPr/>
                <p14:nvPr/>
              </p14:nvContentPartPr>
              <p14:xfrm>
                <a:off x="2042982" y="2870533"/>
                <a:ext cx="3240" cy="127080"/>
              </p14:xfrm>
            </p:contentPart>
          </mc:Choice>
          <mc:Fallback>
            <p:pic>
              <p:nvPicPr>
                <p:cNvPr id="7" name="Ink 6">
                  <a:extLst>
                    <a:ext uri="{FF2B5EF4-FFF2-40B4-BE49-F238E27FC236}">
                      <a16:creationId xmlns:a16="http://schemas.microsoft.com/office/drawing/2014/main" id="{1B7512F6-CB8F-4391-8A05-F88980A67815}"/>
                    </a:ext>
                  </a:extLst>
                </p:cNvPr>
                <p:cNvPicPr/>
                <p:nvPr/>
              </p:nvPicPr>
              <p:blipFill>
                <a:blip r:embed="rId21"/>
                <a:stretch>
                  <a:fillRect/>
                </a:stretch>
              </p:blipFill>
              <p:spPr>
                <a:xfrm>
                  <a:off x="2034342" y="2861533"/>
                  <a:ext cx="208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 name="Ink 7">
                  <a:extLst>
                    <a:ext uri="{FF2B5EF4-FFF2-40B4-BE49-F238E27FC236}">
                      <a16:creationId xmlns:a16="http://schemas.microsoft.com/office/drawing/2014/main" id="{CBAC254C-A9DD-4DAF-A186-0225FA90F7EB}"/>
                    </a:ext>
                  </a:extLst>
                </p14:cNvPr>
                <p14:cNvContentPartPr/>
                <p14:nvPr/>
              </p14:nvContentPartPr>
              <p14:xfrm>
                <a:off x="2027862" y="2733733"/>
                <a:ext cx="78840" cy="82440"/>
              </p14:xfrm>
            </p:contentPart>
          </mc:Choice>
          <mc:Fallback>
            <p:pic>
              <p:nvPicPr>
                <p:cNvPr id="8" name="Ink 7">
                  <a:extLst>
                    <a:ext uri="{FF2B5EF4-FFF2-40B4-BE49-F238E27FC236}">
                      <a16:creationId xmlns:a16="http://schemas.microsoft.com/office/drawing/2014/main" id="{CBAC254C-A9DD-4DAF-A186-0225FA90F7EB}"/>
                    </a:ext>
                  </a:extLst>
                </p:cNvPr>
                <p:cNvPicPr/>
                <p:nvPr/>
              </p:nvPicPr>
              <p:blipFill>
                <a:blip r:embed="rId23"/>
                <a:stretch>
                  <a:fillRect/>
                </a:stretch>
              </p:blipFill>
              <p:spPr>
                <a:xfrm>
                  <a:off x="2019222" y="2724733"/>
                  <a:ext cx="9648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 name="Ink 8">
                  <a:extLst>
                    <a:ext uri="{FF2B5EF4-FFF2-40B4-BE49-F238E27FC236}">
                      <a16:creationId xmlns:a16="http://schemas.microsoft.com/office/drawing/2014/main" id="{362C41E7-5DBE-43D2-A083-54A50CA10626}"/>
                    </a:ext>
                  </a:extLst>
                </p14:cNvPr>
                <p14:cNvContentPartPr/>
                <p14:nvPr/>
              </p14:nvContentPartPr>
              <p14:xfrm>
                <a:off x="2122182" y="2818333"/>
                <a:ext cx="163800" cy="221400"/>
              </p14:xfrm>
            </p:contentPart>
          </mc:Choice>
          <mc:Fallback>
            <p:pic>
              <p:nvPicPr>
                <p:cNvPr id="9" name="Ink 8">
                  <a:extLst>
                    <a:ext uri="{FF2B5EF4-FFF2-40B4-BE49-F238E27FC236}">
                      <a16:creationId xmlns:a16="http://schemas.microsoft.com/office/drawing/2014/main" id="{362C41E7-5DBE-43D2-A083-54A50CA10626}"/>
                    </a:ext>
                  </a:extLst>
                </p:cNvPr>
                <p:cNvPicPr/>
                <p:nvPr/>
              </p:nvPicPr>
              <p:blipFill>
                <a:blip r:embed="rId25"/>
                <a:stretch>
                  <a:fillRect/>
                </a:stretch>
              </p:blipFill>
              <p:spPr>
                <a:xfrm>
                  <a:off x="2113542" y="2809333"/>
                  <a:ext cx="1814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 name="Ink 9">
                  <a:extLst>
                    <a:ext uri="{FF2B5EF4-FFF2-40B4-BE49-F238E27FC236}">
                      <a16:creationId xmlns:a16="http://schemas.microsoft.com/office/drawing/2014/main" id="{3BC2C4F9-D310-4E5E-B293-58AB946C854B}"/>
                    </a:ext>
                  </a:extLst>
                </p14:cNvPr>
                <p14:cNvContentPartPr/>
                <p14:nvPr/>
              </p14:nvContentPartPr>
              <p14:xfrm>
                <a:off x="2347902" y="2819773"/>
                <a:ext cx="73800" cy="335880"/>
              </p14:xfrm>
            </p:contentPart>
          </mc:Choice>
          <mc:Fallback>
            <p:pic>
              <p:nvPicPr>
                <p:cNvPr id="10" name="Ink 9">
                  <a:extLst>
                    <a:ext uri="{FF2B5EF4-FFF2-40B4-BE49-F238E27FC236}">
                      <a16:creationId xmlns:a16="http://schemas.microsoft.com/office/drawing/2014/main" id="{3BC2C4F9-D310-4E5E-B293-58AB946C854B}"/>
                    </a:ext>
                  </a:extLst>
                </p:cNvPr>
                <p:cNvPicPr/>
                <p:nvPr/>
              </p:nvPicPr>
              <p:blipFill>
                <a:blip r:embed="rId27"/>
                <a:stretch>
                  <a:fillRect/>
                </a:stretch>
              </p:blipFill>
              <p:spPr>
                <a:xfrm>
                  <a:off x="2338902" y="2811133"/>
                  <a:ext cx="9144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 name="Ink 10">
                  <a:extLst>
                    <a:ext uri="{FF2B5EF4-FFF2-40B4-BE49-F238E27FC236}">
                      <a16:creationId xmlns:a16="http://schemas.microsoft.com/office/drawing/2014/main" id="{AC2A8AE4-AAA7-4488-A8E0-04EA07BA5112}"/>
                    </a:ext>
                  </a:extLst>
                </p14:cNvPr>
                <p14:cNvContentPartPr/>
                <p14:nvPr/>
              </p14:nvContentPartPr>
              <p14:xfrm>
                <a:off x="2462022" y="2712493"/>
                <a:ext cx="21240" cy="279000"/>
              </p14:xfrm>
            </p:contentPart>
          </mc:Choice>
          <mc:Fallback>
            <p:pic>
              <p:nvPicPr>
                <p:cNvPr id="11" name="Ink 10">
                  <a:extLst>
                    <a:ext uri="{FF2B5EF4-FFF2-40B4-BE49-F238E27FC236}">
                      <a16:creationId xmlns:a16="http://schemas.microsoft.com/office/drawing/2014/main" id="{AC2A8AE4-AAA7-4488-A8E0-04EA07BA5112}"/>
                    </a:ext>
                  </a:extLst>
                </p:cNvPr>
                <p:cNvPicPr/>
                <p:nvPr/>
              </p:nvPicPr>
              <p:blipFill>
                <a:blip r:embed="rId29"/>
                <a:stretch>
                  <a:fillRect/>
                </a:stretch>
              </p:blipFill>
              <p:spPr>
                <a:xfrm>
                  <a:off x="2453022" y="2703493"/>
                  <a:ext cx="3888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2" name="Ink 11">
                  <a:extLst>
                    <a:ext uri="{FF2B5EF4-FFF2-40B4-BE49-F238E27FC236}">
                      <a16:creationId xmlns:a16="http://schemas.microsoft.com/office/drawing/2014/main" id="{C221E8CC-D05E-4AB5-8C25-F66A622D881F}"/>
                    </a:ext>
                  </a:extLst>
                </p14:cNvPr>
                <p14:cNvContentPartPr/>
                <p14:nvPr/>
              </p14:nvContentPartPr>
              <p14:xfrm>
                <a:off x="2555622" y="2797093"/>
                <a:ext cx="122400" cy="226440"/>
              </p14:xfrm>
            </p:contentPart>
          </mc:Choice>
          <mc:Fallback>
            <p:pic>
              <p:nvPicPr>
                <p:cNvPr id="12" name="Ink 11">
                  <a:extLst>
                    <a:ext uri="{FF2B5EF4-FFF2-40B4-BE49-F238E27FC236}">
                      <a16:creationId xmlns:a16="http://schemas.microsoft.com/office/drawing/2014/main" id="{C221E8CC-D05E-4AB5-8C25-F66A622D881F}"/>
                    </a:ext>
                  </a:extLst>
                </p:cNvPr>
                <p:cNvPicPr/>
                <p:nvPr/>
              </p:nvPicPr>
              <p:blipFill>
                <a:blip r:embed="rId31"/>
                <a:stretch>
                  <a:fillRect/>
                </a:stretch>
              </p:blipFill>
              <p:spPr>
                <a:xfrm>
                  <a:off x="2546622" y="2788453"/>
                  <a:ext cx="1400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 name="Ink 12">
                  <a:extLst>
                    <a:ext uri="{FF2B5EF4-FFF2-40B4-BE49-F238E27FC236}">
                      <a16:creationId xmlns:a16="http://schemas.microsoft.com/office/drawing/2014/main" id="{5BAC5F47-19DE-40CD-BB35-0B250DB9487B}"/>
                    </a:ext>
                  </a:extLst>
                </p14:cNvPr>
                <p14:cNvContentPartPr/>
                <p14:nvPr/>
              </p14:nvContentPartPr>
              <p14:xfrm>
                <a:off x="2920302" y="2675053"/>
                <a:ext cx="144000" cy="356040"/>
              </p14:xfrm>
            </p:contentPart>
          </mc:Choice>
          <mc:Fallback>
            <p:pic>
              <p:nvPicPr>
                <p:cNvPr id="13" name="Ink 12">
                  <a:extLst>
                    <a:ext uri="{FF2B5EF4-FFF2-40B4-BE49-F238E27FC236}">
                      <a16:creationId xmlns:a16="http://schemas.microsoft.com/office/drawing/2014/main" id="{5BAC5F47-19DE-40CD-BB35-0B250DB9487B}"/>
                    </a:ext>
                  </a:extLst>
                </p:cNvPr>
                <p:cNvPicPr/>
                <p:nvPr/>
              </p:nvPicPr>
              <p:blipFill>
                <a:blip r:embed="rId33"/>
                <a:stretch>
                  <a:fillRect/>
                </a:stretch>
              </p:blipFill>
              <p:spPr>
                <a:xfrm>
                  <a:off x="2911302" y="2666413"/>
                  <a:ext cx="16164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4" name="Ink 13">
                  <a:extLst>
                    <a:ext uri="{FF2B5EF4-FFF2-40B4-BE49-F238E27FC236}">
                      <a16:creationId xmlns:a16="http://schemas.microsoft.com/office/drawing/2014/main" id="{F62249AC-1628-48F1-AC84-744BAB6FC3F8}"/>
                    </a:ext>
                  </a:extLst>
                </p14:cNvPr>
                <p14:cNvContentPartPr/>
                <p14:nvPr/>
              </p14:nvContentPartPr>
              <p14:xfrm>
                <a:off x="3055302" y="2674333"/>
                <a:ext cx="104040" cy="127800"/>
              </p14:xfrm>
            </p:contentPart>
          </mc:Choice>
          <mc:Fallback>
            <p:pic>
              <p:nvPicPr>
                <p:cNvPr id="14" name="Ink 13">
                  <a:extLst>
                    <a:ext uri="{FF2B5EF4-FFF2-40B4-BE49-F238E27FC236}">
                      <a16:creationId xmlns:a16="http://schemas.microsoft.com/office/drawing/2014/main" id="{F62249AC-1628-48F1-AC84-744BAB6FC3F8}"/>
                    </a:ext>
                  </a:extLst>
                </p:cNvPr>
                <p:cNvPicPr/>
                <p:nvPr/>
              </p:nvPicPr>
              <p:blipFill>
                <a:blip r:embed="rId35"/>
                <a:stretch>
                  <a:fillRect/>
                </a:stretch>
              </p:blipFill>
              <p:spPr>
                <a:xfrm>
                  <a:off x="3046662" y="2665333"/>
                  <a:ext cx="1216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5" name="Ink 14">
                  <a:extLst>
                    <a:ext uri="{FF2B5EF4-FFF2-40B4-BE49-F238E27FC236}">
                      <a16:creationId xmlns:a16="http://schemas.microsoft.com/office/drawing/2014/main" id="{7A7B6990-5EC2-4A5A-9829-BC7298F6B13D}"/>
                    </a:ext>
                  </a:extLst>
                </p14:cNvPr>
                <p14:cNvContentPartPr/>
                <p14:nvPr/>
              </p14:nvContentPartPr>
              <p14:xfrm>
                <a:off x="3147102" y="2837773"/>
                <a:ext cx="164880" cy="146520"/>
              </p14:xfrm>
            </p:contentPart>
          </mc:Choice>
          <mc:Fallback>
            <p:pic>
              <p:nvPicPr>
                <p:cNvPr id="15" name="Ink 14">
                  <a:extLst>
                    <a:ext uri="{FF2B5EF4-FFF2-40B4-BE49-F238E27FC236}">
                      <a16:creationId xmlns:a16="http://schemas.microsoft.com/office/drawing/2014/main" id="{7A7B6990-5EC2-4A5A-9829-BC7298F6B13D}"/>
                    </a:ext>
                  </a:extLst>
                </p:cNvPr>
                <p:cNvPicPr/>
                <p:nvPr/>
              </p:nvPicPr>
              <p:blipFill>
                <a:blip r:embed="rId37"/>
                <a:stretch>
                  <a:fillRect/>
                </a:stretch>
              </p:blipFill>
              <p:spPr>
                <a:xfrm>
                  <a:off x="3138102" y="2828773"/>
                  <a:ext cx="1825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6" name="Ink 15">
                  <a:extLst>
                    <a:ext uri="{FF2B5EF4-FFF2-40B4-BE49-F238E27FC236}">
                      <a16:creationId xmlns:a16="http://schemas.microsoft.com/office/drawing/2014/main" id="{B5888F4D-2055-4625-8630-184860E2BF80}"/>
                    </a:ext>
                  </a:extLst>
                </p14:cNvPr>
                <p14:cNvContentPartPr/>
                <p14:nvPr/>
              </p14:nvContentPartPr>
              <p14:xfrm>
                <a:off x="3340062" y="2790613"/>
                <a:ext cx="221040" cy="176760"/>
              </p14:xfrm>
            </p:contentPart>
          </mc:Choice>
          <mc:Fallback>
            <p:pic>
              <p:nvPicPr>
                <p:cNvPr id="16" name="Ink 15">
                  <a:extLst>
                    <a:ext uri="{FF2B5EF4-FFF2-40B4-BE49-F238E27FC236}">
                      <a16:creationId xmlns:a16="http://schemas.microsoft.com/office/drawing/2014/main" id="{B5888F4D-2055-4625-8630-184860E2BF80}"/>
                    </a:ext>
                  </a:extLst>
                </p:cNvPr>
                <p:cNvPicPr/>
                <p:nvPr/>
              </p:nvPicPr>
              <p:blipFill>
                <a:blip r:embed="rId39"/>
                <a:stretch>
                  <a:fillRect/>
                </a:stretch>
              </p:blipFill>
              <p:spPr>
                <a:xfrm>
                  <a:off x="3331422" y="2781613"/>
                  <a:ext cx="23868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7" name="Ink 16">
                  <a:extLst>
                    <a:ext uri="{FF2B5EF4-FFF2-40B4-BE49-F238E27FC236}">
                      <a16:creationId xmlns:a16="http://schemas.microsoft.com/office/drawing/2014/main" id="{05B7652D-5782-473B-9CBE-50DE0D8E3432}"/>
                    </a:ext>
                  </a:extLst>
                </p14:cNvPr>
                <p14:cNvContentPartPr/>
                <p14:nvPr/>
              </p14:nvContentPartPr>
              <p14:xfrm>
                <a:off x="3575142" y="2785933"/>
                <a:ext cx="164520" cy="207720"/>
              </p14:xfrm>
            </p:contentPart>
          </mc:Choice>
          <mc:Fallback>
            <p:pic>
              <p:nvPicPr>
                <p:cNvPr id="17" name="Ink 16">
                  <a:extLst>
                    <a:ext uri="{FF2B5EF4-FFF2-40B4-BE49-F238E27FC236}">
                      <a16:creationId xmlns:a16="http://schemas.microsoft.com/office/drawing/2014/main" id="{05B7652D-5782-473B-9CBE-50DE0D8E3432}"/>
                    </a:ext>
                  </a:extLst>
                </p:cNvPr>
                <p:cNvPicPr/>
                <p:nvPr/>
              </p:nvPicPr>
              <p:blipFill>
                <a:blip r:embed="rId41"/>
                <a:stretch>
                  <a:fillRect/>
                </a:stretch>
              </p:blipFill>
              <p:spPr>
                <a:xfrm>
                  <a:off x="3566142" y="2776933"/>
                  <a:ext cx="1821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 name="Ink 17">
                  <a:extLst>
                    <a:ext uri="{FF2B5EF4-FFF2-40B4-BE49-F238E27FC236}">
                      <a16:creationId xmlns:a16="http://schemas.microsoft.com/office/drawing/2014/main" id="{09C0D414-608E-4A89-95C7-68BFDECC6E54}"/>
                    </a:ext>
                  </a:extLst>
                </p14:cNvPr>
                <p14:cNvContentPartPr/>
                <p14:nvPr/>
              </p14:nvContentPartPr>
              <p14:xfrm>
                <a:off x="4069782" y="2653813"/>
                <a:ext cx="178920" cy="320400"/>
              </p14:xfrm>
            </p:contentPart>
          </mc:Choice>
          <mc:Fallback>
            <p:pic>
              <p:nvPicPr>
                <p:cNvPr id="18" name="Ink 17">
                  <a:extLst>
                    <a:ext uri="{FF2B5EF4-FFF2-40B4-BE49-F238E27FC236}">
                      <a16:creationId xmlns:a16="http://schemas.microsoft.com/office/drawing/2014/main" id="{09C0D414-608E-4A89-95C7-68BFDECC6E54}"/>
                    </a:ext>
                  </a:extLst>
                </p:cNvPr>
                <p:cNvPicPr/>
                <p:nvPr/>
              </p:nvPicPr>
              <p:blipFill>
                <a:blip r:embed="rId43"/>
                <a:stretch>
                  <a:fillRect/>
                </a:stretch>
              </p:blipFill>
              <p:spPr>
                <a:xfrm>
                  <a:off x="4060782" y="2645173"/>
                  <a:ext cx="19656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9" name="Ink 18">
                  <a:extLst>
                    <a:ext uri="{FF2B5EF4-FFF2-40B4-BE49-F238E27FC236}">
                      <a16:creationId xmlns:a16="http://schemas.microsoft.com/office/drawing/2014/main" id="{061A171D-C244-43A3-9B4B-1DDC943A5546}"/>
                    </a:ext>
                  </a:extLst>
                </p14:cNvPr>
                <p14:cNvContentPartPr/>
                <p14:nvPr/>
              </p14:nvContentPartPr>
              <p14:xfrm>
                <a:off x="4238262" y="2646613"/>
                <a:ext cx="748080" cy="511560"/>
              </p14:xfrm>
            </p:contentPart>
          </mc:Choice>
          <mc:Fallback>
            <p:pic>
              <p:nvPicPr>
                <p:cNvPr id="19" name="Ink 18">
                  <a:extLst>
                    <a:ext uri="{FF2B5EF4-FFF2-40B4-BE49-F238E27FC236}">
                      <a16:creationId xmlns:a16="http://schemas.microsoft.com/office/drawing/2014/main" id="{061A171D-C244-43A3-9B4B-1DDC943A5546}"/>
                    </a:ext>
                  </a:extLst>
                </p:cNvPr>
                <p:cNvPicPr/>
                <p:nvPr/>
              </p:nvPicPr>
              <p:blipFill>
                <a:blip r:embed="rId45"/>
                <a:stretch>
                  <a:fillRect/>
                </a:stretch>
              </p:blipFill>
              <p:spPr>
                <a:xfrm>
                  <a:off x="4229262" y="2637973"/>
                  <a:ext cx="76572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 name="Ink 19">
                  <a:extLst>
                    <a:ext uri="{FF2B5EF4-FFF2-40B4-BE49-F238E27FC236}">
                      <a16:creationId xmlns:a16="http://schemas.microsoft.com/office/drawing/2014/main" id="{1926DB0A-5137-475D-8084-9DCD7F03D67A}"/>
                    </a:ext>
                  </a:extLst>
                </p14:cNvPr>
                <p14:cNvContentPartPr/>
                <p14:nvPr/>
              </p14:nvContentPartPr>
              <p14:xfrm>
                <a:off x="4859982" y="2595493"/>
                <a:ext cx="34560" cy="92160"/>
              </p14:xfrm>
            </p:contentPart>
          </mc:Choice>
          <mc:Fallback>
            <p:pic>
              <p:nvPicPr>
                <p:cNvPr id="20" name="Ink 19">
                  <a:extLst>
                    <a:ext uri="{FF2B5EF4-FFF2-40B4-BE49-F238E27FC236}">
                      <a16:creationId xmlns:a16="http://schemas.microsoft.com/office/drawing/2014/main" id="{1926DB0A-5137-475D-8084-9DCD7F03D67A}"/>
                    </a:ext>
                  </a:extLst>
                </p:cNvPr>
                <p:cNvPicPr/>
                <p:nvPr/>
              </p:nvPicPr>
              <p:blipFill>
                <a:blip r:embed="rId47"/>
                <a:stretch>
                  <a:fillRect/>
                </a:stretch>
              </p:blipFill>
              <p:spPr>
                <a:xfrm>
                  <a:off x="4850982" y="2586853"/>
                  <a:ext cx="522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 name="Ink 20">
                  <a:extLst>
                    <a:ext uri="{FF2B5EF4-FFF2-40B4-BE49-F238E27FC236}">
                      <a16:creationId xmlns:a16="http://schemas.microsoft.com/office/drawing/2014/main" id="{C81A062C-65EC-4877-B7F4-468E5795A82F}"/>
                    </a:ext>
                  </a:extLst>
                </p14:cNvPr>
                <p14:cNvContentPartPr/>
                <p14:nvPr/>
              </p14:nvContentPartPr>
              <p14:xfrm>
                <a:off x="5017662" y="2727613"/>
                <a:ext cx="296280" cy="266040"/>
              </p14:xfrm>
            </p:contentPart>
          </mc:Choice>
          <mc:Fallback>
            <p:pic>
              <p:nvPicPr>
                <p:cNvPr id="21" name="Ink 20">
                  <a:extLst>
                    <a:ext uri="{FF2B5EF4-FFF2-40B4-BE49-F238E27FC236}">
                      <a16:creationId xmlns:a16="http://schemas.microsoft.com/office/drawing/2014/main" id="{C81A062C-65EC-4877-B7F4-468E5795A82F}"/>
                    </a:ext>
                  </a:extLst>
                </p:cNvPr>
                <p:cNvPicPr/>
                <p:nvPr/>
              </p:nvPicPr>
              <p:blipFill>
                <a:blip r:embed="rId49"/>
                <a:stretch>
                  <a:fillRect/>
                </a:stretch>
              </p:blipFill>
              <p:spPr>
                <a:xfrm>
                  <a:off x="5009022" y="2718613"/>
                  <a:ext cx="3139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2" name="Ink 21">
                  <a:extLst>
                    <a:ext uri="{FF2B5EF4-FFF2-40B4-BE49-F238E27FC236}">
                      <a16:creationId xmlns:a16="http://schemas.microsoft.com/office/drawing/2014/main" id="{0572339F-FA5F-41D8-95AD-A0B4791484CD}"/>
                    </a:ext>
                  </a:extLst>
                </p14:cNvPr>
                <p14:cNvContentPartPr/>
                <p14:nvPr/>
              </p14:nvContentPartPr>
              <p14:xfrm>
                <a:off x="1240902" y="3618253"/>
                <a:ext cx="185400" cy="186480"/>
              </p14:xfrm>
            </p:contentPart>
          </mc:Choice>
          <mc:Fallback>
            <p:pic>
              <p:nvPicPr>
                <p:cNvPr id="22" name="Ink 21">
                  <a:extLst>
                    <a:ext uri="{FF2B5EF4-FFF2-40B4-BE49-F238E27FC236}">
                      <a16:creationId xmlns:a16="http://schemas.microsoft.com/office/drawing/2014/main" id="{0572339F-FA5F-41D8-95AD-A0B4791484CD}"/>
                    </a:ext>
                  </a:extLst>
                </p:cNvPr>
                <p:cNvPicPr/>
                <p:nvPr/>
              </p:nvPicPr>
              <p:blipFill>
                <a:blip r:embed="rId51"/>
                <a:stretch>
                  <a:fillRect/>
                </a:stretch>
              </p:blipFill>
              <p:spPr>
                <a:xfrm>
                  <a:off x="1232262" y="3609253"/>
                  <a:ext cx="20304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3" name="Ink 22">
                  <a:extLst>
                    <a:ext uri="{FF2B5EF4-FFF2-40B4-BE49-F238E27FC236}">
                      <a16:creationId xmlns:a16="http://schemas.microsoft.com/office/drawing/2014/main" id="{ABA260E9-A707-48AA-893C-13F9EC6FEADF}"/>
                    </a:ext>
                  </a:extLst>
                </p14:cNvPr>
                <p14:cNvContentPartPr/>
                <p14:nvPr/>
              </p14:nvContentPartPr>
              <p14:xfrm>
                <a:off x="1189782" y="3452653"/>
                <a:ext cx="370440" cy="663840"/>
              </p14:xfrm>
            </p:contentPart>
          </mc:Choice>
          <mc:Fallback>
            <p:pic>
              <p:nvPicPr>
                <p:cNvPr id="23" name="Ink 22">
                  <a:extLst>
                    <a:ext uri="{FF2B5EF4-FFF2-40B4-BE49-F238E27FC236}">
                      <a16:creationId xmlns:a16="http://schemas.microsoft.com/office/drawing/2014/main" id="{ABA260E9-A707-48AA-893C-13F9EC6FEADF}"/>
                    </a:ext>
                  </a:extLst>
                </p:cNvPr>
                <p:cNvPicPr/>
                <p:nvPr/>
              </p:nvPicPr>
              <p:blipFill>
                <a:blip r:embed="rId53"/>
                <a:stretch>
                  <a:fillRect/>
                </a:stretch>
              </p:blipFill>
              <p:spPr>
                <a:xfrm>
                  <a:off x="1181142" y="3444013"/>
                  <a:ext cx="388080" cy="681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4" name="Ink 23">
                  <a:extLst>
                    <a:ext uri="{FF2B5EF4-FFF2-40B4-BE49-F238E27FC236}">
                      <a16:creationId xmlns:a16="http://schemas.microsoft.com/office/drawing/2014/main" id="{E82139C3-3132-4921-8B10-CBCA5D1C5C59}"/>
                    </a:ext>
                  </a:extLst>
                </p14:cNvPr>
                <p14:cNvContentPartPr/>
                <p14:nvPr/>
              </p14:nvContentPartPr>
              <p14:xfrm>
                <a:off x="1927062" y="3591613"/>
                <a:ext cx="254160" cy="334440"/>
              </p14:xfrm>
            </p:contentPart>
          </mc:Choice>
          <mc:Fallback>
            <p:pic>
              <p:nvPicPr>
                <p:cNvPr id="24" name="Ink 23">
                  <a:extLst>
                    <a:ext uri="{FF2B5EF4-FFF2-40B4-BE49-F238E27FC236}">
                      <a16:creationId xmlns:a16="http://schemas.microsoft.com/office/drawing/2014/main" id="{E82139C3-3132-4921-8B10-CBCA5D1C5C59}"/>
                    </a:ext>
                  </a:extLst>
                </p:cNvPr>
                <p:cNvPicPr/>
                <p:nvPr/>
              </p:nvPicPr>
              <p:blipFill>
                <a:blip r:embed="rId55"/>
                <a:stretch>
                  <a:fillRect/>
                </a:stretch>
              </p:blipFill>
              <p:spPr>
                <a:xfrm>
                  <a:off x="1918062" y="3582613"/>
                  <a:ext cx="27180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5" name="Ink 24">
                  <a:extLst>
                    <a:ext uri="{FF2B5EF4-FFF2-40B4-BE49-F238E27FC236}">
                      <a16:creationId xmlns:a16="http://schemas.microsoft.com/office/drawing/2014/main" id="{6C141DAB-D437-4EA0-BA6F-7683D3A13CB0}"/>
                    </a:ext>
                  </a:extLst>
                </p14:cNvPr>
                <p14:cNvContentPartPr/>
                <p14:nvPr/>
              </p14:nvContentPartPr>
              <p14:xfrm>
                <a:off x="2228022" y="3511333"/>
                <a:ext cx="435240" cy="352080"/>
              </p14:xfrm>
            </p:contentPart>
          </mc:Choice>
          <mc:Fallback>
            <p:pic>
              <p:nvPicPr>
                <p:cNvPr id="25" name="Ink 24">
                  <a:extLst>
                    <a:ext uri="{FF2B5EF4-FFF2-40B4-BE49-F238E27FC236}">
                      <a16:creationId xmlns:a16="http://schemas.microsoft.com/office/drawing/2014/main" id="{6C141DAB-D437-4EA0-BA6F-7683D3A13CB0}"/>
                    </a:ext>
                  </a:extLst>
                </p:cNvPr>
                <p:cNvPicPr/>
                <p:nvPr/>
              </p:nvPicPr>
              <p:blipFill>
                <a:blip r:embed="rId57"/>
                <a:stretch>
                  <a:fillRect/>
                </a:stretch>
              </p:blipFill>
              <p:spPr>
                <a:xfrm>
                  <a:off x="2219022" y="3502333"/>
                  <a:ext cx="45288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6" name="Ink 25">
                  <a:extLst>
                    <a:ext uri="{FF2B5EF4-FFF2-40B4-BE49-F238E27FC236}">
                      <a16:creationId xmlns:a16="http://schemas.microsoft.com/office/drawing/2014/main" id="{945FB1D7-3DC0-4495-9202-226E80163E24}"/>
                    </a:ext>
                  </a:extLst>
                </p14:cNvPr>
                <p14:cNvContentPartPr/>
                <p14:nvPr/>
              </p14:nvContentPartPr>
              <p14:xfrm>
                <a:off x="2626902" y="3527893"/>
                <a:ext cx="58320" cy="138960"/>
              </p14:xfrm>
            </p:contentPart>
          </mc:Choice>
          <mc:Fallback>
            <p:pic>
              <p:nvPicPr>
                <p:cNvPr id="26" name="Ink 25">
                  <a:extLst>
                    <a:ext uri="{FF2B5EF4-FFF2-40B4-BE49-F238E27FC236}">
                      <a16:creationId xmlns:a16="http://schemas.microsoft.com/office/drawing/2014/main" id="{945FB1D7-3DC0-4495-9202-226E80163E24}"/>
                    </a:ext>
                  </a:extLst>
                </p:cNvPr>
                <p:cNvPicPr/>
                <p:nvPr/>
              </p:nvPicPr>
              <p:blipFill>
                <a:blip r:embed="rId59"/>
                <a:stretch>
                  <a:fillRect/>
                </a:stretch>
              </p:blipFill>
              <p:spPr>
                <a:xfrm>
                  <a:off x="2618262" y="3519253"/>
                  <a:ext cx="759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7" name="Ink 26">
                  <a:extLst>
                    <a:ext uri="{FF2B5EF4-FFF2-40B4-BE49-F238E27FC236}">
                      <a16:creationId xmlns:a16="http://schemas.microsoft.com/office/drawing/2014/main" id="{81CDF72A-074D-447F-B636-0FD28A2915AB}"/>
                    </a:ext>
                  </a:extLst>
                </p14:cNvPr>
                <p14:cNvContentPartPr/>
                <p14:nvPr/>
              </p14:nvContentPartPr>
              <p14:xfrm>
                <a:off x="2790342" y="3643453"/>
                <a:ext cx="117720" cy="411840"/>
              </p14:xfrm>
            </p:contentPart>
          </mc:Choice>
          <mc:Fallback>
            <p:pic>
              <p:nvPicPr>
                <p:cNvPr id="27" name="Ink 26">
                  <a:extLst>
                    <a:ext uri="{FF2B5EF4-FFF2-40B4-BE49-F238E27FC236}">
                      <a16:creationId xmlns:a16="http://schemas.microsoft.com/office/drawing/2014/main" id="{81CDF72A-074D-447F-B636-0FD28A2915AB}"/>
                    </a:ext>
                  </a:extLst>
                </p:cNvPr>
                <p:cNvPicPr/>
                <p:nvPr/>
              </p:nvPicPr>
              <p:blipFill>
                <a:blip r:embed="rId61"/>
                <a:stretch>
                  <a:fillRect/>
                </a:stretch>
              </p:blipFill>
              <p:spPr>
                <a:xfrm>
                  <a:off x="2781702" y="3634453"/>
                  <a:ext cx="13536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8" name="Ink 27">
                  <a:extLst>
                    <a:ext uri="{FF2B5EF4-FFF2-40B4-BE49-F238E27FC236}">
                      <a16:creationId xmlns:a16="http://schemas.microsoft.com/office/drawing/2014/main" id="{89CFC181-D0AF-49D0-A265-B6D4267C8C5D}"/>
                    </a:ext>
                  </a:extLst>
                </p14:cNvPr>
                <p14:cNvContentPartPr/>
                <p14:nvPr/>
              </p14:nvContentPartPr>
              <p14:xfrm>
                <a:off x="2913822" y="3485053"/>
                <a:ext cx="22320" cy="338760"/>
              </p14:xfrm>
            </p:contentPart>
          </mc:Choice>
          <mc:Fallback>
            <p:pic>
              <p:nvPicPr>
                <p:cNvPr id="28" name="Ink 27">
                  <a:extLst>
                    <a:ext uri="{FF2B5EF4-FFF2-40B4-BE49-F238E27FC236}">
                      <a16:creationId xmlns:a16="http://schemas.microsoft.com/office/drawing/2014/main" id="{89CFC181-D0AF-49D0-A265-B6D4267C8C5D}"/>
                    </a:ext>
                  </a:extLst>
                </p:cNvPr>
                <p:cNvPicPr/>
                <p:nvPr/>
              </p:nvPicPr>
              <p:blipFill>
                <a:blip r:embed="rId63"/>
                <a:stretch>
                  <a:fillRect/>
                </a:stretch>
              </p:blipFill>
              <p:spPr>
                <a:xfrm>
                  <a:off x="2905182" y="3476053"/>
                  <a:ext cx="3996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9" name="Ink 28">
                  <a:extLst>
                    <a:ext uri="{FF2B5EF4-FFF2-40B4-BE49-F238E27FC236}">
                      <a16:creationId xmlns:a16="http://schemas.microsoft.com/office/drawing/2014/main" id="{21CEBEE6-F938-4FCA-B0B6-6AC5D2A2314D}"/>
                    </a:ext>
                  </a:extLst>
                </p14:cNvPr>
                <p14:cNvContentPartPr/>
                <p14:nvPr/>
              </p14:nvContentPartPr>
              <p14:xfrm>
                <a:off x="3014622" y="3625453"/>
                <a:ext cx="81000" cy="237240"/>
              </p14:xfrm>
            </p:contentPart>
          </mc:Choice>
          <mc:Fallback>
            <p:pic>
              <p:nvPicPr>
                <p:cNvPr id="29" name="Ink 28">
                  <a:extLst>
                    <a:ext uri="{FF2B5EF4-FFF2-40B4-BE49-F238E27FC236}">
                      <a16:creationId xmlns:a16="http://schemas.microsoft.com/office/drawing/2014/main" id="{21CEBEE6-F938-4FCA-B0B6-6AC5D2A2314D}"/>
                    </a:ext>
                  </a:extLst>
                </p:cNvPr>
                <p:cNvPicPr/>
                <p:nvPr/>
              </p:nvPicPr>
              <p:blipFill>
                <a:blip r:embed="rId65"/>
                <a:stretch>
                  <a:fillRect/>
                </a:stretch>
              </p:blipFill>
              <p:spPr>
                <a:xfrm>
                  <a:off x="3005622" y="3616813"/>
                  <a:ext cx="9864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2" name="Ink 31">
                  <a:extLst>
                    <a:ext uri="{FF2B5EF4-FFF2-40B4-BE49-F238E27FC236}">
                      <a16:creationId xmlns:a16="http://schemas.microsoft.com/office/drawing/2014/main" id="{608AFF63-8516-485F-8F62-DB918680F227}"/>
                    </a:ext>
                  </a:extLst>
                </p14:cNvPr>
                <p14:cNvContentPartPr/>
                <p14:nvPr/>
              </p14:nvContentPartPr>
              <p14:xfrm>
                <a:off x="3163662" y="3408373"/>
                <a:ext cx="139680" cy="570960"/>
              </p14:xfrm>
            </p:contentPart>
          </mc:Choice>
          <mc:Fallback>
            <p:pic>
              <p:nvPicPr>
                <p:cNvPr id="32" name="Ink 31">
                  <a:extLst>
                    <a:ext uri="{FF2B5EF4-FFF2-40B4-BE49-F238E27FC236}">
                      <a16:creationId xmlns:a16="http://schemas.microsoft.com/office/drawing/2014/main" id="{608AFF63-8516-485F-8F62-DB918680F227}"/>
                    </a:ext>
                  </a:extLst>
                </p:cNvPr>
                <p:cNvPicPr/>
                <p:nvPr/>
              </p:nvPicPr>
              <p:blipFill>
                <a:blip r:embed="rId67"/>
                <a:stretch>
                  <a:fillRect/>
                </a:stretch>
              </p:blipFill>
              <p:spPr>
                <a:xfrm>
                  <a:off x="3155022" y="3399733"/>
                  <a:ext cx="157320" cy="588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3" name="Ink 32">
                  <a:extLst>
                    <a:ext uri="{FF2B5EF4-FFF2-40B4-BE49-F238E27FC236}">
                      <a16:creationId xmlns:a16="http://schemas.microsoft.com/office/drawing/2014/main" id="{A33CCB39-F447-4379-B452-F8737425C7A7}"/>
                    </a:ext>
                  </a:extLst>
                </p14:cNvPr>
                <p14:cNvContentPartPr/>
                <p14:nvPr/>
              </p14:nvContentPartPr>
              <p14:xfrm>
                <a:off x="3332142" y="3517453"/>
                <a:ext cx="185040" cy="280440"/>
              </p14:xfrm>
            </p:contentPart>
          </mc:Choice>
          <mc:Fallback>
            <p:pic>
              <p:nvPicPr>
                <p:cNvPr id="33" name="Ink 32">
                  <a:extLst>
                    <a:ext uri="{FF2B5EF4-FFF2-40B4-BE49-F238E27FC236}">
                      <a16:creationId xmlns:a16="http://schemas.microsoft.com/office/drawing/2014/main" id="{A33CCB39-F447-4379-B452-F8737425C7A7}"/>
                    </a:ext>
                  </a:extLst>
                </p:cNvPr>
                <p:cNvPicPr/>
                <p:nvPr/>
              </p:nvPicPr>
              <p:blipFill>
                <a:blip r:embed="rId69"/>
                <a:stretch>
                  <a:fillRect/>
                </a:stretch>
              </p:blipFill>
              <p:spPr>
                <a:xfrm>
                  <a:off x="3323502" y="3508453"/>
                  <a:ext cx="20268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4" name="Ink 33">
                  <a:extLst>
                    <a:ext uri="{FF2B5EF4-FFF2-40B4-BE49-F238E27FC236}">
                      <a16:creationId xmlns:a16="http://schemas.microsoft.com/office/drawing/2014/main" id="{16738225-4A25-48DE-BBA4-738838FB2CCE}"/>
                    </a:ext>
                  </a:extLst>
                </p14:cNvPr>
                <p14:cNvContentPartPr/>
                <p14:nvPr/>
              </p14:nvContentPartPr>
              <p14:xfrm>
                <a:off x="3570822" y="3434293"/>
                <a:ext cx="483480" cy="362520"/>
              </p14:xfrm>
            </p:contentPart>
          </mc:Choice>
          <mc:Fallback>
            <p:pic>
              <p:nvPicPr>
                <p:cNvPr id="34" name="Ink 33">
                  <a:extLst>
                    <a:ext uri="{FF2B5EF4-FFF2-40B4-BE49-F238E27FC236}">
                      <a16:creationId xmlns:a16="http://schemas.microsoft.com/office/drawing/2014/main" id="{16738225-4A25-48DE-BBA4-738838FB2CCE}"/>
                    </a:ext>
                  </a:extLst>
                </p:cNvPr>
                <p:cNvPicPr/>
                <p:nvPr/>
              </p:nvPicPr>
              <p:blipFill>
                <a:blip r:embed="rId71"/>
                <a:stretch>
                  <a:fillRect/>
                </a:stretch>
              </p:blipFill>
              <p:spPr>
                <a:xfrm>
                  <a:off x="3561822" y="3425653"/>
                  <a:ext cx="50112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5" name="Ink 34">
                  <a:extLst>
                    <a:ext uri="{FF2B5EF4-FFF2-40B4-BE49-F238E27FC236}">
                      <a16:creationId xmlns:a16="http://schemas.microsoft.com/office/drawing/2014/main" id="{BFC08C8D-BF9C-435C-9A6E-0FDCF7749E1F}"/>
                    </a:ext>
                  </a:extLst>
                </p14:cNvPr>
                <p14:cNvContentPartPr/>
                <p14:nvPr/>
              </p14:nvContentPartPr>
              <p14:xfrm>
                <a:off x="4096062" y="3445093"/>
                <a:ext cx="3240" cy="13680"/>
              </p14:xfrm>
            </p:contentPart>
          </mc:Choice>
          <mc:Fallback>
            <p:pic>
              <p:nvPicPr>
                <p:cNvPr id="35" name="Ink 34">
                  <a:extLst>
                    <a:ext uri="{FF2B5EF4-FFF2-40B4-BE49-F238E27FC236}">
                      <a16:creationId xmlns:a16="http://schemas.microsoft.com/office/drawing/2014/main" id="{BFC08C8D-BF9C-435C-9A6E-0FDCF7749E1F}"/>
                    </a:ext>
                  </a:extLst>
                </p:cNvPr>
                <p:cNvPicPr/>
                <p:nvPr/>
              </p:nvPicPr>
              <p:blipFill>
                <a:blip r:embed="rId73"/>
                <a:stretch>
                  <a:fillRect/>
                </a:stretch>
              </p:blipFill>
              <p:spPr>
                <a:xfrm>
                  <a:off x="4087422" y="3436453"/>
                  <a:ext cx="208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6" name="Ink 35">
                  <a:extLst>
                    <a:ext uri="{FF2B5EF4-FFF2-40B4-BE49-F238E27FC236}">
                      <a16:creationId xmlns:a16="http://schemas.microsoft.com/office/drawing/2014/main" id="{A8B864C7-8DCA-4388-92C8-02F7A93F7263}"/>
                    </a:ext>
                  </a:extLst>
                </p14:cNvPr>
                <p14:cNvContentPartPr/>
                <p14:nvPr/>
              </p14:nvContentPartPr>
              <p14:xfrm>
                <a:off x="4247622" y="3656413"/>
                <a:ext cx="147960" cy="28440"/>
              </p14:xfrm>
            </p:contentPart>
          </mc:Choice>
          <mc:Fallback>
            <p:pic>
              <p:nvPicPr>
                <p:cNvPr id="36" name="Ink 35">
                  <a:extLst>
                    <a:ext uri="{FF2B5EF4-FFF2-40B4-BE49-F238E27FC236}">
                      <a16:creationId xmlns:a16="http://schemas.microsoft.com/office/drawing/2014/main" id="{A8B864C7-8DCA-4388-92C8-02F7A93F7263}"/>
                    </a:ext>
                  </a:extLst>
                </p:cNvPr>
                <p:cNvPicPr/>
                <p:nvPr/>
              </p:nvPicPr>
              <p:blipFill>
                <a:blip r:embed="rId75"/>
                <a:stretch>
                  <a:fillRect/>
                </a:stretch>
              </p:blipFill>
              <p:spPr>
                <a:xfrm>
                  <a:off x="4238622" y="3647413"/>
                  <a:ext cx="1656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A0C75034-81D5-437D-9549-D52BD94E8AF6}"/>
                    </a:ext>
                  </a:extLst>
                </p14:cNvPr>
                <p14:cNvContentPartPr/>
                <p14:nvPr/>
              </p14:nvContentPartPr>
              <p14:xfrm>
                <a:off x="802422" y="2077813"/>
                <a:ext cx="622080" cy="1735200"/>
              </p14:xfrm>
            </p:contentPart>
          </mc:Choice>
          <mc:Fallback>
            <p:pic>
              <p:nvPicPr>
                <p:cNvPr id="51" name="Ink 50">
                  <a:extLst>
                    <a:ext uri="{FF2B5EF4-FFF2-40B4-BE49-F238E27FC236}">
                      <a16:creationId xmlns:a16="http://schemas.microsoft.com/office/drawing/2014/main" id="{A0C75034-81D5-437D-9549-D52BD94E8AF6}"/>
                    </a:ext>
                  </a:extLst>
                </p:cNvPr>
                <p:cNvPicPr/>
                <p:nvPr/>
              </p:nvPicPr>
              <p:blipFill>
                <a:blip r:embed="rId77"/>
                <a:stretch>
                  <a:fillRect/>
                </a:stretch>
              </p:blipFill>
              <p:spPr>
                <a:xfrm>
                  <a:off x="793782" y="2069173"/>
                  <a:ext cx="639720" cy="1752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2789B6A1-F5EF-4F19-9CB4-77553F7C0D50}"/>
                    </a:ext>
                  </a:extLst>
                </p14:cNvPr>
                <p14:cNvContentPartPr/>
                <p14:nvPr/>
              </p14:nvContentPartPr>
              <p14:xfrm>
                <a:off x="895662" y="3549853"/>
                <a:ext cx="213120" cy="430920"/>
              </p14:xfrm>
            </p:contentPart>
          </mc:Choice>
          <mc:Fallback>
            <p:pic>
              <p:nvPicPr>
                <p:cNvPr id="52" name="Ink 51">
                  <a:extLst>
                    <a:ext uri="{FF2B5EF4-FFF2-40B4-BE49-F238E27FC236}">
                      <a16:creationId xmlns:a16="http://schemas.microsoft.com/office/drawing/2014/main" id="{2789B6A1-F5EF-4F19-9CB4-77553F7C0D50}"/>
                    </a:ext>
                  </a:extLst>
                </p:cNvPr>
                <p:cNvPicPr/>
                <p:nvPr/>
              </p:nvPicPr>
              <p:blipFill>
                <a:blip r:embed="rId79"/>
                <a:stretch>
                  <a:fillRect/>
                </a:stretch>
              </p:blipFill>
              <p:spPr>
                <a:xfrm>
                  <a:off x="887022" y="3540853"/>
                  <a:ext cx="23076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7" name="Ink 76">
                  <a:extLst>
                    <a:ext uri="{FF2B5EF4-FFF2-40B4-BE49-F238E27FC236}">
                      <a16:creationId xmlns:a16="http://schemas.microsoft.com/office/drawing/2014/main" id="{F5D87D6E-095F-4CFA-A828-FCC83612C7C4}"/>
                    </a:ext>
                  </a:extLst>
                </p14:cNvPr>
                <p14:cNvContentPartPr/>
                <p14:nvPr/>
              </p14:nvContentPartPr>
              <p14:xfrm>
                <a:off x="5570622" y="2479573"/>
                <a:ext cx="95040" cy="641880"/>
              </p14:xfrm>
            </p:contentPart>
          </mc:Choice>
          <mc:Fallback>
            <p:pic>
              <p:nvPicPr>
                <p:cNvPr id="77" name="Ink 76">
                  <a:extLst>
                    <a:ext uri="{FF2B5EF4-FFF2-40B4-BE49-F238E27FC236}">
                      <a16:creationId xmlns:a16="http://schemas.microsoft.com/office/drawing/2014/main" id="{F5D87D6E-095F-4CFA-A828-FCC83612C7C4}"/>
                    </a:ext>
                  </a:extLst>
                </p:cNvPr>
                <p:cNvPicPr/>
                <p:nvPr/>
              </p:nvPicPr>
              <p:blipFill>
                <a:blip r:embed="rId81"/>
                <a:stretch>
                  <a:fillRect/>
                </a:stretch>
              </p:blipFill>
              <p:spPr>
                <a:xfrm>
                  <a:off x="5561622" y="2470933"/>
                  <a:ext cx="112680" cy="659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8" name="Ink 77">
                  <a:extLst>
                    <a:ext uri="{FF2B5EF4-FFF2-40B4-BE49-F238E27FC236}">
                      <a16:creationId xmlns:a16="http://schemas.microsoft.com/office/drawing/2014/main" id="{01722F19-6E77-49C8-8A83-327B95489814}"/>
                    </a:ext>
                  </a:extLst>
                </p14:cNvPr>
                <p14:cNvContentPartPr/>
                <p14:nvPr/>
              </p14:nvContentPartPr>
              <p14:xfrm>
                <a:off x="5771502" y="2526733"/>
                <a:ext cx="165960" cy="377280"/>
              </p14:xfrm>
            </p:contentPart>
          </mc:Choice>
          <mc:Fallback>
            <p:pic>
              <p:nvPicPr>
                <p:cNvPr id="78" name="Ink 77">
                  <a:extLst>
                    <a:ext uri="{FF2B5EF4-FFF2-40B4-BE49-F238E27FC236}">
                      <a16:creationId xmlns:a16="http://schemas.microsoft.com/office/drawing/2014/main" id="{01722F19-6E77-49C8-8A83-327B95489814}"/>
                    </a:ext>
                  </a:extLst>
                </p:cNvPr>
                <p:cNvPicPr/>
                <p:nvPr/>
              </p:nvPicPr>
              <p:blipFill>
                <a:blip r:embed="rId83"/>
                <a:stretch>
                  <a:fillRect/>
                </a:stretch>
              </p:blipFill>
              <p:spPr>
                <a:xfrm>
                  <a:off x="5762862" y="2518093"/>
                  <a:ext cx="18360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9" name="Ink 78">
                  <a:extLst>
                    <a:ext uri="{FF2B5EF4-FFF2-40B4-BE49-F238E27FC236}">
                      <a16:creationId xmlns:a16="http://schemas.microsoft.com/office/drawing/2014/main" id="{26AB602F-D0AE-4CB4-BD30-E8B968346102}"/>
                    </a:ext>
                  </a:extLst>
                </p14:cNvPr>
                <p14:cNvContentPartPr/>
                <p14:nvPr/>
              </p14:nvContentPartPr>
              <p14:xfrm>
                <a:off x="6001182" y="2741293"/>
                <a:ext cx="112680" cy="201240"/>
              </p14:xfrm>
            </p:contentPart>
          </mc:Choice>
          <mc:Fallback>
            <p:pic>
              <p:nvPicPr>
                <p:cNvPr id="79" name="Ink 78">
                  <a:extLst>
                    <a:ext uri="{FF2B5EF4-FFF2-40B4-BE49-F238E27FC236}">
                      <a16:creationId xmlns:a16="http://schemas.microsoft.com/office/drawing/2014/main" id="{26AB602F-D0AE-4CB4-BD30-E8B968346102}"/>
                    </a:ext>
                  </a:extLst>
                </p:cNvPr>
                <p:cNvPicPr/>
                <p:nvPr/>
              </p:nvPicPr>
              <p:blipFill>
                <a:blip r:embed="rId85"/>
                <a:stretch>
                  <a:fillRect/>
                </a:stretch>
              </p:blipFill>
              <p:spPr>
                <a:xfrm>
                  <a:off x="5992542" y="2732653"/>
                  <a:ext cx="1303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0" name="Ink 79">
                  <a:extLst>
                    <a:ext uri="{FF2B5EF4-FFF2-40B4-BE49-F238E27FC236}">
                      <a16:creationId xmlns:a16="http://schemas.microsoft.com/office/drawing/2014/main" id="{BA9650A9-95CE-42EF-8835-690EC19E6771}"/>
                    </a:ext>
                  </a:extLst>
                </p14:cNvPr>
                <p14:cNvContentPartPr/>
                <p14:nvPr/>
              </p14:nvContentPartPr>
              <p14:xfrm>
                <a:off x="6188742" y="2526013"/>
                <a:ext cx="109440" cy="326880"/>
              </p14:xfrm>
            </p:contentPart>
          </mc:Choice>
          <mc:Fallback>
            <p:pic>
              <p:nvPicPr>
                <p:cNvPr id="80" name="Ink 79">
                  <a:extLst>
                    <a:ext uri="{FF2B5EF4-FFF2-40B4-BE49-F238E27FC236}">
                      <a16:creationId xmlns:a16="http://schemas.microsoft.com/office/drawing/2014/main" id="{BA9650A9-95CE-42EF-8835-690EC19E6771}"/>
                    </a:ext>
                  </a:extLst>
                </p:cNvPr>
                <p:cNvPicPr/>
                <p:nvPr/>
              </p:nvPicPr>
              <p:blipFill>
                <a:blip r:embed="rId87"/>
                <a:stretch>
                  <a:fillRect/>
                </a:stretch>
              </p:blipFill>
              <p:spPr>
                <a:xfrm>
                  <a:off x="6179742" y="2517013"/>
                  <a:ext cx="12708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1" name="Ink 80">
                  <a:extLst>
                    <a:ext uri="{FF2B5EF4-FFF2-40B4-BE49-F238E27FC236}">
                      <a16:creationId xmlns:a16="http://schemas.microsoft.com/office/drawing/2014/main" id="{720175C9-8A50-4982-9F5D-1035956E9FC4}"/>
                    </a:ext>
                  </a:extLst>
                </p14:cNvPr>
                <p14:cNvContentPartPr/>
                <p14:nvPr/>
              </p14:nvContentPartPr>
              <p14:xfrm>
                <a:off x="6266142" y="2640493"/>
                <a:ext cx="144000" cy="156240"/>
              </p14:xfrm>
            </p:contentPart>
          </mc:Choice>
          <mc:Fallback>
            <p:pic>
              <p:nvPicPr>
                <p:cNvPr id="81" name="Ink 80">
                  <a:extLst>
                    <a:ext uri="{FF2B5EF4-FFF2-40B4-BE49-F238E27FC236}">
                      <a16:creationId xmlns:a16="http://schemas.microsoft.com/office/drawing/2014/main" id="{720175C9-8A50-4982-9F5D-1035956E9FC4}"/>
                    </a:ext>
                  </a:extLst>
                </p:cNvPr>
                <p:cNvPicPr/>
                <p:nvPr/>
              </p:nvPicPr>
              <p:blipFill>
                <a:blip r:embed="rId89"/>
                <a:stretch>
                  <a:fillRect/>
                </a:stretch>
              </p:blipFill>
              <p:spPr>
                <a:xfrm>
                  <a:off x="6257502" y="2631493"/>
                  <a:ext cx="1616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2" name="Ink 81">
                  <a:extLst>
                    <a:ext uri="{FF2B5EF4-FFF2-40B4-BE49-F238E27FC236}">
                      <a16:creationId xmlns:a16="http://schemas.microsoft.com/office/drawing/2014/main" id="{D6AADB9B-7EFA-4EF5-A15C-AD2AFFEDBC16}"/>
                    </a:ext>
                  </a:extLst>
                </p14:cNvPr>
                <p14:cNvContentPartPr/>
                <p14:nvPr/>
              </p14:nvContentPartPr>
              <p14:xfrm>
                <a:off x="6383502" y="2469133"/>
                <a:ext cx="172800" cy="540360"/>
              </p14:xfrm>
            </p:contentPart>
          </mc:Choice>
          <mc:Fallback>
            <p:pic>
              <p:nvPicPr>
                <p:cNvPr id="82" name="Ink 81">
                  <a:extLst>
                    <a:ext uri="{FF2B5EF4-FFF2-40B4-BE49-F238E27FC236}">
                      <a16:creationId xmlns:a16="http://schemas.microsoft.com/office/drawing/2014/main" id="{D6AADB9B-7EFA-4EF5-A15C-AD2AFFEDBC16}"/>
                    </a:ext>
                  </a:extLst>
                </p:cNvPr>
                <p:cNvPicPr/>
                <p:nvPr/>
              </p:nvPicPr>
              <p:blipFill>
                <a:blip r:embed="rId91"/>
                <a:stretch>
                  <a:fillRect/>
                </a:stretch>
              </p:blipFill>
              <p:spPr>
                <a:xfrm>
                  <a:off x="6374502" y="2460133"/>
                  <a:ext cx="19044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3" name="Ink 82">
                  <a:extLst>
                    <a:ext uri="{FF2B5EF4-FFF2-40B4-BE49-F238E27FC236}">
                      <a16:creationId xmlns:a16="http://schemas.microsoft.com/office/drawing/2014/main" id="{8651E6F2-C1BD-428D-B11C-E6768E9EB78D}"/>
                    </a:ext>
                  </a:extLst>
                </p14:cNvPr>
                <p14:cNvContentPartPr/>
                <p14:nvPr/>
              </p14:nvContentPartPr>
              <p14:xfrm>
                <a:off x="6637662" y="2672533"/>
                <a:ext cx="155880" cy="88200"/>
              </p14:xfrm>
            </p:contentPart>
          </mc:Choice>
          <mc:Fallback>
            <p:pic>
              <p:nvPicPr>
                <p:cNvPr id="83" name="Ink 82">
                  <a:extLst>
                    <a:ext uri="{FF2B5EF4-FFF2-40B4-BE49-F238E27FC236}">
                      <a16:creationId xmlns:a16="http://schemas.microsoft.com/office/drawing/2014/main" id="{8651E6F2-C1BD-428D-B11C-E6768E9EB78D}"/>
                    </a:ext>
                  </a:extLst>
                </p:cNvPr>
                <p:cNvPicPr/>
                <p:nvPr/>
              </p:nvPicPr>
              <p:blipFill>
                <a:blip r:embed="rId93"/>
                <a:stretch>
                  <a:fillRect/>
                </a:stretch>
              </p:blipFill>
              <p:spPr>
                <a:xfrm>
                  <a:off x="6628662" y="2663533"/>
                  <a:ext cx="1735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4" name="Ink 83">
                  <a:extLst>
                    <a:ext uri="{FF2B5EF4-FFF2-40B4-BE49-F238E27FC236}">
                      <a16:creationId xmlns:a16="http://schemas.microsoft.com/office/drawing/2014/main" id="{E78E6DF3-677F-4393-B2FD-723703E8F02F}"/>
                    </a:ext>
                  </a:extLst>
                </p14:cNvPr>
                <p14:cNvContentPartPr/>
                <p14:nvPr/>
              </p14:nvContentPartPr>
              <p14:xfrm>
                <a:off x="6923142" y="2464453"/>
                <a:ext cx="165960" cy="317160"/>
              </p14:xfrm>
            </p:contentPart>
          </mc:Choice>
          <mc:Fallback>
            <p:pic>
              <p:nvPicPr>
                <p:cNvPr id="84" name="Ink 83">
                  <a:extLst>
                    <a:ext uri="{FF2B5EF4-FFF2-40B4-BE49-F238E27FC236}">
                      <a16:creationId xmlns:a16="http://schemas.microsoft.com/office/drawing/2014/main" id="{E78E6DF3-677F-4393-B2FD-723703E8F02F}"/>
                    </a:ext>
                  </a:extLst>
                </p:cNvPr>
                <p:cNvPicPr/>
                <p:nvPr/>
              </p:nvPicPr>
              <p:blipFill>
                <a:blip r:embed="rId95"/>
                <a:stretch>
                  <a:fillRect/>
                </a:stretch>
              </p:blipFill>
              <p:spPr>
                <a:xfrm>
                  <a:off x="6914142" y="2455813"/>
                  <a:ext cx="18360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5" name="Ink 84">
                  <a:extLst>
                    <a:ext uri="{FF2B5EF4-FFF2-40B4-BE49-F238E27FC236}">
                      <a16:creationId xmlns:a16="http://schemas.microsoft.com/office/drawing/2014/main" id="{7F4FF1F3-6433-46C5-AF43-F0A7021AFFAC}"/>
                    </a:ext>
                  </a:extLst>
                </p14:cNvPr>
                <p14:cNvContentPartPr/>
                <p14:nvPr/>
              </p14:nvContentPartPr>
              <p14:xfrm>
                <a:off x="7140582" y="2671813"/>
                <a:ext cx="98640" cy="176040"/>
              </p14:xfrm>
            </p:contentPart>
          </mc:Choice>
          <mc:Fallback>
            <p:pic>
              <p:nvPicPr>
                <p:cNvPr id="85" name="Ink 84">
                  <a:extLst>
                    <a:ext uri="{FF2B5EF4-FFF2-40B4-BE49-F238E27FC236}">
                      <a16:creationId xmlns:a16="http://schemas.microsoft.com/office/drawing/2014/main" id="{7F4FF1F3-6433-46C5-AF43-F0A7021AFFAC}"/>
                    </a:ext>
                  </a:extLst>
                </p:cNvPr>
                <p:cNvPicPr/>
                <p:nvPr/>
              </p:nvPicPr>
              <p:blipFill>
                <a:blip r:embed="rId97"/>
                <a:stretch>
                  <a:fillRect/>
                </a:stretch>
              </p:blipFill>
              <p:spPr>
                <a:xfrm>
                  <a:off x="7131582" y="2662813"/>
                  <a:ext cx="1162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6" name="Ink 85">
                  <a:extLst>
                    <a:ext uri="{FF2B5EF4-FFF2-40B4-BE49-F238E27FC236}">
                      <a16:creationId xmlns:a16="http://schemas.microsoft.com/office/drawing/2014/main" id="{EA8148AF-EB42-45E5-87EA-A746651DE8A9}"/>
                    </a:ext>
                  </a:extLst>
                </p14:cNvPr>
                <p14:cNvContentPartPr/>
                <p14:nvPr/>
              </p14:nvContentPartPr>
              <p14:xfrm>
                <a:off x="7290702" y="2627533"/>
                <a:ext cx="153720" cy="38160"/>
              </p14:xfrm>
            </p:contentPart>
          </mc:Choice>
          <mc:Fallback>
            <p:pic>
              <p:nvPicPr>
                <p:cNvPr id="86" name="Ink 85">
                  <a:extLst>
                    <a:ext uri="{FF2B5EF4-FFF2-40B4-BE49-F238E27FC236}">
                      <a16:creationId xmlns:a16="http://schemas.microsoft.com/office/drawing/2014/main" id="{EA8148AF-EB42-45E5-87EA-A746651DE8A9}"/>
                    </a:ext>
                  </a:extLst>
                </p:cNvPr>
                <p:cNvPicPr/>
                <p:nvPr/>
              </p:nvPicPr>
              <p:blipFill>
                <a:blip r:embed="rId99"/>
                <a:stretch>
                  <a:fillRect/>
                </a:stretch>
              </p:blipFill>
              <p:spPr>
                <a:xfrm>
                  <a:off x="7282062" y="2618893"/>
                  <a:ext cx="1713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7" name="Ink 86">
                  <a:extLst>
                    <a:ext uri="{FF2B5EF4-FFF2-40B4-BE49-F238E27FC236}">
                      <a16:creationId xmlns:a16="http://schemas.microsoft.com/office/drawing/2014/main" id="{5B124AB0-6139-4F21-AD77-035052E13749}"/>
                    </a:ext>
                  </a:extLst>
                </p14:cNvPr>
                <p14:cNvContentPartPr/>
                <p14:nvPr/>
              </p14:nvContentPartPr>
              <p14:xfrm>
                <a:off x="7358022" y="2571733"/>
                <a:ext cx="7560" cy="236160"/>
              </p14:xfrm>
            </p:contentPart>
          </mc:Choice>
          <mc:Fallback>
            <p:pic>
              <p:nvPicPr>
                <p:cNvPr id="87" name="Ink 86">
                  <a:extLst>
                    <a:ext uri="{FF2B5EF4-FFF2-40B4-BE49-F238E27FC236}">
                      <a16:creationId xmlns:a16="http://schemas.microsoft.com/office/drawing/2014/main" id="{5B124AB0-6139-4F21-AD77-035052E13749}"/>
                    </a:ext>
                  </a:extLst>
                </p:cNvPr>
                <p:cNvPicPr/>
                <p:nvPr/>
              </p:nvPicPr>
              <p:blipFill>
                <a:blip r:embed="rId101"/>
                <a:stretch>
                  <a:fillRect/>
                </a:stretch>
              </p:blipFill>
              <p:spPr>
                <a:xfrm>
                  <a:off x="7349022" y="2563093"/>
                  <a:ext cx="2520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8" name="Ink 87">
                  <a:extLst>
                    <a:ext uri="{FF2B5EF4-FFF2-40B4-BE49-F238E27FC236}">
                      <a16:creationId xmlns:a16="http://schemas.microsoft.com/office/drawing/2014/main" id="{C14EA47F-2C0B-4DDC-8FD9-9B32FDA02409}"/>
                    </a:ext>
                  </a:extLst>
                </p14:cNvPr>
                <p14:cNvContentPartPr/>
                <p14:nvPr/>
              </p14:nvContentPartPr>
              <p14:xfrm>
                <a:off x="7477542" y="2446453"/>
                <a:ext cx="122040" cy="267120"/>
              </p14:xfrm>
            </p:contentPart>
          </mc:Choice>
          <mc:Fallback>
            <p:pic>
              <p:nvPicPr>
                <p:cNvPr id="88" name="Ink 87">
                  <a:extLst>
                    <a:ext uri="{FF2B5EF4-FFF2-40B4-BE49-F238E27FC236}">
                      <a16:creationId xmlns:a16="http://schemas.microsoft.com/office/drawing/2014/main" id="{C14EA47F-2C0B-4DDC-8FD9-9B32FDA02409}"/>
                    </a:ext>
                  </a:extLst>
                </p:cNvPr>
                <p:cNvPicPr/>
                <p:nvPr/>
              </p:nvPicPr>
              <p:blipFill>
                <a:blip r:embed="rId103"/>
                <a:stretch>
                  <a:fillRect/>
                </a:stretch>
              </p:blipFill>
              <p:spPr>
                <a:xfrm>
                  <a:off x="7468542" y="2437453"/>
                  <a:ext cx="1396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9" name="Ink 88">
                  <a:extLst>
                    <a:ext uri="{FF2B5EF4-FFF2-40B4-BE49-F238E27FC236}">
                      <a16:creationId xmlns:a16="http://schemas.microsoft.com/office/drawing/2014/main" id="{040CDE66-BE1B-47FA-BE64-8766355B5C87}"/>
                    </a:ext>
                  </a:extLst>
                </p14:cNvPr>
                <p14:cNvContentPartPr/>
                <p14:nvPr/>
              </p14:nvContentPartPr>
              <p14:xfrm>
                <a:off x="7631262" y="2675773"/>
                <a:ext cx="29520" cy="160200"/>
              </p14:xfrm>
            </p:contentPart>
          </mc:Choice>
          <mc:Fallback>
            <p:pic>
              <p:nvPicPr>
                <p:cNvPr id="89" name="Ink 88">
                  <a:extLst>
                    <a:ext uri="{FF2B5EF4-FFF2-40B4-BE49-F238E27FC236}">
                      <a16:creationId xmlns:a16="http://schemas.microsoft.com/office/drawing/2014/main" id="{040CDE66-BE1B-47FA-BE64-8766355B5C87}"/>
                    </a:ext>
                  </a:extLst>
                </p:cNvPr>
                <p:cNvPicPr/>
                <p:nvPr/>
              </p:nvPicPr>
              <p:blipFill>
                <a:blip r:embed="rId105"/>
                <a:stretch>
                  <a:fillRect/>
                </a:stretch>
              </p:blipFill>
              <p:spPr>
                <a:xfrm>
                  <a:off x="7622622" y="2667133"/>
                  <a:ext cx="471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0" name="Ink 89">
                  <a:extLst>
                    <a:ext uri="{FF2B5EF4-FFF2-40B4-BE49-F238E27FC236}">
                      <a16:creationId xmlns:a16="http://schemas.microsoft.com/office/drawing/2014/main" id="{9173C90E-F630-49AB-9AB1-D2A643322159}"/>
                    </a:ext>
                  </a:extLst>
                </p14:cNvPr>
                <p14:cNvContentPartPr/>
                <p14:nvPr/>
              </p14:nvContentPartPr>
              <p14:xfrm>
                <a:off x="7711182" y="2458333"/>
                <a:ext cx="261000" cy="234360"/>
              </p14:xfrm>
            </p:contentPart>
          </mc:Choice>
          <mc:Fallback>
            <p:pic>
              <p:nvPicPr>
                <p:cNvPr id="90" name="Ink 89">
                  <a:extLst>
                    <a:ext uri="{FF2B5EF4-FFF2-40B4-BE49-F238E27FC236}">
                      <a16:creationId xmlns:a16="http://schemas.microsoft.com/office/drawing/2014/main" id="{9173C90E-F630-49AB-9AB1-D2A643322159}"/>
                    </a:ext>
                  </a:extLst>
                </p:cNvPr>
                <p:cNvPicPr/>
                <p:nvPr/>
              </p:nvPicPr>
              <p:blipFill>
                <a:blip r:embed="rId107"/>
                <a:stretch>
                  <a:fillRect/>
                </a:stretch>
              </p:blipFill>
              <p:spPr>
                <a:xfrm>
                  <a:off x="7702542" y="2449333"/>
                  <a:ext cx="2786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1" name="Ink 90">
                  <a:extLst>
                    <a:ext uri="{FF2B5EF4-FFF2-40B4-BE49-F238E27FC236}">
                      <a16:creationId xmlns:a16="http://schemas.microsoft.com/office/drawing/2014/main" id="{4BF28B78-6F66-435C-BE69-AA1D6057C159}"/>
                    </a:ext>
                  </a:extLst>
                </p14:cNvPr>
                <p14:cNvContentPartPr/>
                <p14:nvPr/>
              </p14:nvContentPartPr>
              <p14:xfrm>
                <a:off x="7647102" y="2266813"/>
                <a:ext cx="511200" cy="745560"/>
              </p14:xfrm>
            </p:contentPart>
          </mc:Choice>
          <mc:Fallback>
            <p:pic>
              <p:nvPicPr>
                <p:cNvPr id="91" name="Ink 90">
                  <a:extLst>
                    <a:ext uri="{FF2B5EF4-FFF2-40B4-BE49-F238E27FC236}">
                      <a16:creationId xmlns:a16="http://schemas.microsoft.com/office/drawing/2014/main" id="{4BF28B78-6F66-435C-BE69-AA1D6057C159}"/>
                    </a:ext>
                  </a:extLst>
                </p:cNvPr>
                <p:cNvPicPr/>
                <p:nvPr/>
              </p:nvPicPr>
              <p:blipFill>
                <a:blip r:embed="rId109"/>
                <a:stretch>
                  <a:fillRect/>
                </a:stretch>
              </p:blipFill>
              <p:spPr>
                <a:xfrm>
                  <a:off x="7638102" y="2257813"/>
                  <a:ext cx="528840" cy="763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3" name="Ink 92">
                  <a:extLst>
                    <a:ext uri="{FF2B5EF4-FFF2-40B4-BE49-F238E27FC236}">
                      <a16:creationId xmlns:a16="http://schemas.microsoft.com/office/drawing/2014/main" id="{35424FA6-BD82-46AA-BD3B-04CBA5387DFC}"/>
                    </a:ext>
                  </a:extLst>
                </p14:cNvPr>
                <p14:cNvContentPartPr/>
                <p14:nvPr/>
              </p14:nvContentPartPr>
              <p14:xfrm>
                <a:off x="2757942" y="3158533"/>
                <a:ext cx="108360" cy="146520"/>
              </p14:xfrm>
            </p:contentPart>
          </mc:Choice>
          <mc:Fallback>
            <p:pic>
              <p:nvPicPr>
                <p:cNvPr id="93" name="Ink 92">
                  <a:extLst>
                    <a:ext uri="{FF2B5EF4-FFF2-40B4-BE49-F238E27FC236}">
                      <a16:creationId xmlns:a16="http://schemas.microsoft.com/office/drawing/2014/main" id="{35424FA6-BD82-46AA-BD3B-04CBA5387DFC}"/>
                    </a:ext>
                  </a:extLst>
                </p:cNvPr>
                <p:cNvPicPr/>
                <p:nvPr/>
              </p:nvPicPr>
              <p:blipFill>
                <a:blip r:embed="rId111"/>
                <a:stretch>
                  <a:fillRect/>
                </a:stretch>
              </p:blipFill>
              <p:spPr>
                <a:xfrm>
                  <a:off x="2749302" y="3149893"/>
                  <a:ext cx="1260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4" name="Ink 93">
                  <a:extLst>
                    <a:ext uri="{FF2B5EF4-FFF2-40B4-BE49-F238E27FC236}">
                      <a16:creationId xmlns:a16="http://schemas.microsoft.com/office/drawing/2014/main" id="{4F181E41-E952-4B75-B8B9-4C76B524637C}"/>
                    </a:ext>
                  </a:extLst>
                </p14:cNvPr>
                <p14:cNvContentPartPr/>
                <p14:nvPr/>
              </p14:nvContentPartPr>
              <p14:xfrm>
                <a:off x="2960622" y="3124693"/>
                <a:ext cx="42840" cy="230760"/>
              </p14:xfrm>
            </p:contentPart>
          </mc:Choice>
          <mc:Fallback>
            <p:pic>
              <p:nvPicPr>
                <p:cNvPr id="94" name="Ink 93">
                  <a:extLst>
                    <a:ext uri="{FF2B5EF4-FFF2-40B4-BE49-F238E27FC236}">
                      <a16:creationId xmlns:a16="http://schemas.microsoft.com/office/drawing/2014/main" id="{4F181E41-E952-4B75-B8B9-4C76B524637C}"/>
                    </a:ext>
                  </a:extLst>
                </p:cNvPr>
                <p:cNvPicPr/>
                <p:nvPr/>
              </p:nvPicPr>
              <p:blipFill>
                <a:blip r:embed="rId113"/>
                <a:stretch>
                  <a:fillRect/>
                </a:stretch>
              </p:blipFill>
              <p:spPr>
                <a:xfrm>
                  <a:off x="2951622" y="3115693"/>
                  <a:ext cx="604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5" name="Ink 94">
                  <a:extLst>
                    <a:ext uri="{FF2B5EF4-FFF2-40B4-BE49-F238E27FC236}">
                      <a16:creationId xmlns:a16="http://schemas.microsoft.com/office/drawing/2014/main" id="{F6386B01-74B0-450A-AF65-7D9D137B2F47}"/>
                    </a:ext>
                  </a:extLst>
                </p14:cNvPr>
                <p14:cNvContentPartPr/>
                <p14:nvPr/>
              </p14:nvContentPartPr>
              <p14:xfrm>
                <a:off x="3121542" y="3163933"/>
                <a:ext cx="17640" cy="132480"/>
              </p14:xfrm>
            </p:contentPart>
          </mc:Choice>
          <mc:Fallback>
            <p:pic>
              <p:nvPicPr>
                <p:cNvPr id="95" name="Ink 94">
                  <a:extLst>
                    <a:ext uri="{FF2B5EF4-FFF2-40B4-BE49-F238E27FC236}">
                      <a16:creationId xmlns:a16="http://schemas.microsoft.com/office/drawing/2014/main" id="{F6386B01-74B0-450A-AF65-7D9D137B2F47}"/>
                    </a:ext>
                  </a:extLst>
                </p:cNvPr>
                <p:cNvPicPr/>
                <p:nvPr/>
              </p:nvPicPr>
              <p:blipFill>
                <a:blip r:embed="rId115"/>
                <a:stretch>
                  <a:fillRect/>
                </a:stretch>
              </p:blipFill>
              <p:spPr>
                <a:xfrm>
                  <a:off x="3112902" y="3154933"/>
                  <a:ext cx="352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6" name="Ink 95">
                  <a:extLst>
                    <a:ext uri="{FF2B5EF4-FFF2-40B4-BE49-F238E27FC236}">
                      <a16:creationId xmlns:a16="http://schemas.microsoft.com/office/drawing/2014/main" id="{32F365E0-0F67-45FB-8450-3F4656A7C7A6}"/>
                    </a:ext>
                  </a:extLst>
                </p14:cNvPr>
                <p14:cNvContentPartPr/>
                <p14:nvPr/>
              </p14:nvContentPartPr>
              <p14:xfrm>
                <a:off x="3179502" y="3117493"/>
                <a:ext cx="129600" cy="193680"/>
              </p14:xfrm>
            </p:contentPart>
          </mc:Choice>
          <mc:Fallback>
            <p:pic>
              <p:nvPicPr>
                <p:cNvPr id="96" name="Ink 95">
                  <a:extLst>
                    <a:ext uri="{FF2B5EF4-FFF2-40B4-BE49-F238E27FC236}">
                      <a16:creationId xmlns:a16="http://schemas.microsoft.com/office/drawing/2014/main" id="{32F365E0-0F67-45FB-8450-3F4656A7C7A6}"/>
                    </a:ext>
                  </a:extLst>
                </p:cNvPr>
                <p:cNvPicPr/>
                <p:nvPr/>
              </p:nvPicPr>
              <p:blipFill>
                <a:blip r:embed="rId117"/>
                <a:stretch>
                  <a:fillRect/>
                </a:stretch>
              </p:blipFill>
              <p:spPr>
                <a:xfrm>
                  <a:off x="3170502" y="3108853"/>
                  <a:ext cx="1472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9" name="Ink 108">
                  <a:extLst>
                    <a:ext uri="{FF2B5EF4-FFF2-40B4-BE49-F238E27FC236}">
                      <a16:creationId xmlns:a16="http://schemas.microsoft.com/office/drawing/2014/main" id="{E6DEF970-714C-40CA-AD20-448551F54949}"/>
                    </a:ext>
                  </a:extLst>
                </p14:cNvPr>
                <p14:cNvContentPartPr/>
                <p14:nvPr/>
              </p14:nvContentPartPr>
              <p14:xfrm>
                <a:off x="3428262" y="3935053"/>
                <a:ext cx="169200" cy="653400"/>
              </p14:xfrm>
            </p:contentPart>
          </mc:Choice>
          <mc:Fallback>
            <p:pic>
              <p:nvPicPr>
                <p:cNvPr id="109" name="Ink 108">
                  <a:extLst>
                    <a:ext uri="{FF2B5EF4-FFF2-40B4-BE49-F238E27FC236}">
                      <a16:creationId xmlns:a16="http://schemas.microsoft.com/office/drawing/2014/main" id="{E6DEF970-714C-40CA-AD20-448551F54949}"/>
                    </a:ext>
                  </a:extLst>
                </p:cNvPr>
                <p:cNvPicPr/>
                <p:nvPr/>
              </p:nvPicPr>
              <p:blipFill>
                <a:blip r:embed="rId119"/>
                <a:stretch>
                  <a:fillRect/>
                </a:stretch>
              </p:blipFill>
              <p:spPr>
                <a:xfrm>
                  <a:off x="3419622" y="3926413"/>
                  <a:ext cx="186840" cy="671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0" name="Ink 109">
                  <a:extLst>
                    <a:ext uri="{FF2B5EF4-FFF2-40B4-BE49-F238E27FC236}">
                      <a16:creationId xmlns:a16="http://schemas.microsoft.com/office/drawing/2014/main" id="{74D8BEBE-476E-4988-92DD-FF9BBC545DF5}"/>
                    </a:ext>
                  </a:extLst>
                </p14:cNvPr>
                <p14:cNvContentPartPr/>
                <p14:nvPr/>
              </p14:nvContentPartPr>
              <p14:xfrm>
                <a:off x="3623742" y="4027213"/>
                <a:ext cx="210600" cy="444240"/>
              </p14:xfrm>
            </p:contentPart>
          </mc:Choice>
          <mc:Fallback>
            <p:pic>
              <p:nvPicPr>
                <p:cNvPr id="110" name="Ink 109">
                  <a:extLst>
                    <a:ext uri="{FF2B5EF4-FFF2-40B4-BE49-F238E27FC236}">
                      <a16:creationId xmlns:a16="http://schemas.microsoft.com/office/drawing/2014/main" id="{74D8BEBE-476E-4988-92DD-FF9BBC545DF5}"/>
                    </a:ext>
                  </a:extLst>
                </p:cNvPr>
                <p:cNvPicPr/>
                <p:nvPr/>
              </p:nvPicPr>
              <p:blipFill>
                <a:blip r:embed="rId121"/>
                <a:stretch>
                  <a:fillRect/>
                </a:stretch>
              </p:blipFill>
              <p:spPr>
                <a:xfrm>
                  <a:off x="3615102" y="4018573"/>
                  <a:ext cx="22824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1" name="Ink 110">
                  <a:extLst>
                    <a:ext uri="{FF2B5EF4-FFF2-40B4-BE49-F238E27FC236}">
                      <a16:creationId xmlns:a16="http://schemas.microsoft.com/office/drawing/2014/main" id="{C50B666C-3BDF-442C-9F70-F8EDC3E27109}"/>
                    </a:ext>
                  </a:extLst>
                </p14:cNvPr>
                <p14:cNvContentPartPr/>
                <p14:nvPr/>
              </p14:nvContentPartPr>
              <p14:xfrm>
                <a:off x="3977622" y="4026493"/>
                <a:ext cx="281520" cy="309240"/>
              </p14:xfrm>
            </p:contentPart>
          </mc:Choice>
          <mc:Fallback>
            <p:pic>
              <p:nvPicPr>
                <p:cNvPr id="111" name="Ink 110">
                  <a:extLst>
                    <a:ext uri="{FF2B5EF4-FFF2-40B4-BE49-F238E27FC236}">
                      <a16:creationId xmlns:a16="http://schemas.microsoft.com/office/drawing/2014/main" id="{C50B666C-3BDF-442C-9F70-F8EDC3E27109}"/>
                    </a:ext>
                  </a:extLst>
                </p:cNvPr>
                <p:cNvPicPr/>
                <p:nvPr/>
              </p:nvPicPr>
              <p:blipFill>
                <a:blip r:embed="rId123"/>
                <a:stretch>
                  <a:fillRect/>
                </a:stretch>
              </p:blipFill>
              <p:spPr>
                <a:xfrm>
                  <a:off x="3968982" y="4017493"/>
                  <a:ext cx="29916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2" name="Ink 111">
                  <a:extLst>
                    <a:ext uri="{FF2B5EF4-FFF2-40B4-BE49-F238E27FC236}">
                      <a16:creationId xmlns:a16="http://schemas.microsoft.com/office/drawing/2014/main" id="{6F766292-BFE4-4108-9DA0-2A2FD761E283}"/>
                    </a:ext>
                  </a:extLst>
                </p14:cNvPr>
                <p14:cNvContentPartPr/>
                <p14:nvPr/>
              </p14:nvContentPartPr>
              <p14:xfrm>
                <a:off x="4101822" y="3925693"/>
                <a:ext cx="302760" cy="615960"/>
              </p14:xfrm>
            </p:contentPart>
          </mc:Choice>
          <mc:Fallback>
            <p:pic>
              <p:nvPicPr>
                <p:cNvPr id="112" name="Ink 111">
                  <a:extLst>
                    <a:ext uri="{FF2B5EF4-FFF2-40B4-BE49-F238E27FC236}">
                      <a16:creationId xmlns:a16="http://schemas.microsoft.com/office/drawing/2014/main" id="{6F766292-BFE4-4108-9DA0-2A2FD761E283}"/>
                    </a:ext>
                  </a:extLst>
                </p:cNvPr>
                <p:cNvPicPr/>
                <p:nvPr/>
              </p:nvPicPr>
              <p:blipFill>
                <a:blip r:embed="rId125"/>
                <a:stretch>
                  <a:fillRect/>
                </a:stretch>
              </p:blipFill>
              <p:spPr>
                <a:xfrm>
                  <a:off x="4093182" y="3916693"/>
                  <a:ext cx="320400" cy="633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7" name="Ink 36">
                  <a:extLst>
                    <a:ext uri="{FF2B5EF4-FFF2-40B4-BE49-F238E27FC236}">
                      <a16:creationId xmlns:a16="http://schemas.microsoft.com/office/drawing/2014/main" id="{FFC246E6-6743-40FE-AC6F-6B67AA982243}"/>
                    </a:ext>
                  </a:extLst>
                </p14:cNvPr>
                <p14:cNvContentPartPr/>
                <p14:nvPr/>
              </p14:nvContentPartPr>
              <p14:xfrm>
                <a:off x="4688262" y="3429613"/>
                <a:ext cx="160560" cy="301320"/>
              </p14:xfrm>
            </p:contentPart>
          </mc:Choice>
          <mc:Fallback>
            <p:pic>
              <p:nvPicPr>
                <p:cNvPr id="37" name="Ink 36">
                  <a:extLst>
                    <a:ext uri="{FF2B5EF4-FFF2-40B4-BE49-F238E27FC236}">
                      <a16:creationId xmlns:a16="http://schemas.microsoft.com/office/drawing/2014/main" id="{FFC246E6-6743-40FE-AC6F-6B67AA982243}"/>
                    </a:ext>
                  </a:extLst>
                </p:cNvPr>
                <p:cNvPicPr/>
                <p:nvPr/>
              </p:nvPicPr>
              <p:blipFill>
                <a:blip r:embed="rId127"/>
                <a:stretch>
                  <a:fillRect/>
                </a:stretch>
              </p:blipFill>
              <p:spPr>
                <a:xfrm>
                  <a:off x="4679262" y="3420973"/>
                  <a:ext cx="17820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8" name="Ink 37">
                  <a:extLst>
                    <a:ext uri="{FF2B5EF4-FFF2-40B4-BE49-F238E27FC236}">
                      <a16:creationId xmlns:a16="http://schemas.microsoft.com/office/drawing/2014/main" id="{DA765E39-4D78-458F-91CC-46346AA66507}"/>
                    </a:ext>
                  </a:extLst>
                </p14:cNvPr>
                <p14:cNvContentPartPr/>
                <p14:nvPr/>
              </p14:nvContentPartPr>
              <p14:xfrm>
                <a:off x="4872222" y="3401533"/>
                <a:ext cx="10440" cy="49320"/>
              </p14:xfrm>
            </p:contentPart>
          </mc:Choice>
          <mc:Fallback>
            <p:pic>
              <p:nvPicPr>
                <p:cNvPr id="38" name="Ink 37">
                  <a:extLst>
                    <a:ext uri="{FF2B5EF4-FFF2-40B4-BE49-F238E27FC236}">
                      <a16:creationId xmlns:a16="http://schemas.microsoft.com/office/drawing/2014/main" id="{DA765E39-4D78-458F-91CC-46346AA66507}"/>
                    </a:ext>
                  </a:extLst>
                </p:cNvPr>
                <p:cNvPicPr/>
                <p:nvPr/>
              </p:nvPicPr>
              <p:blipFill>
                <a:blip r:embed="rId129"/>
                <a:stretch>
                  <a:fillRect/>
                </a:stretch>
              </p:blipFill>
              <p:spPr>
                <a:xfrm>
                  <a:off x="4863222" y="3392533"/>
                  <a:ext cx="2808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9" name="Ink 38">
                  <a:extLst>
                    <a:ext uri="{FF2B5EF4-FFF2-40B4-BE49-F238E27FC236}">
                      <a16:creationId xmlns:a16="http://schemas.microsoft.com/office/drawing/2014/main" id="{87294D20-7575-4802-A9D3-8A0122B9C8F4}"/>
                    </a:ext>
                  </a:extLst>
                </p14:cNvPr>
                <p14:cNvContentPartPr/>
                <p14:nvPr/>
              </p14:nvContentPartPr>
              <p14:xfrm>
                <a:off x="4907142" y="3527173"/>
                <a:ext cx="100080" cy="135360"/>
              </p14:xfrm>
            </p:contentPart>
          </mc:Choice>
          <mc:Fallback>
            <p:pic>
              <p:nvPicPr>
                <p:cNvPr id="39" name="Ink 38">
                  <a:extLst>
                    <a:ext uri="{FF2B5EF4-FFF2-40B4-BE49-F238E27FC236}">
                      <a16:creationId xmlns:a16="http://schemas.microsoft.com/office/drawing/2014/main" id="{87294D20-7575-4802-A9D3-8A0122B9C8F4}"/>
                    </a:ext>
                  </a:extLst>
                </p:cNvPr>
                <p:cNvPicPr/>
                <p:nvPr/>
              </p:nvPicPr>
              <p:blipFill>
                <a:blip r:embed="rId131"/>
                <a:stretch>
                  <a:fillRect/>
                </a:stretch>
              </p:blipFill>
              <p:spPr>
                <a:xfrm>
                  <a:off x="4898142" y="3518533"/>
                  <a:ext cx="1177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40" name="Ink 39">
                  <a:extLst>
                    <a:ext uri="{FF2B5EF4-FFF2-40B4-BE49-F238E27FC236}">
                      <a16:creationId xmlns:a16="http://schemas.microsoft.com/office/drawing/2014/main" id="{6EF88332-DD7C-459A-B842-070A6087A304}"/>
                    </a:ext>
                  </a:extLst>
                </p14:cNvPr>
                <p14:cNvContentPartPr/>
                <p14:nvPr/>
              </p14:nvContentPartPr>
              <p14:xfrm>
                <a:off x="5040702" y="3445813"/>
                <a:ext cx="464400" cy="227880"/>
              </p14:xfrm>
            </p:contentPart>
          </mc:Choice>
          <mc:Fallback>
            <p:pic>
              <p:nvPicPr>
                <p:cNvPr id="40" name="Ink 39">
                  <a:extLst>
                    <a:ext uri="{FF2B5EF4-FFF2-40B4-BE49-F238E27FC236}">
                      <a16:creationId xmlns:a16="http://schemas.microsoft.com/office/drawing/2014/main" id="{6EF88332-DD7C-459A-B842-070A6087A304}"/>
                    </a:ext>
                  </a:extLst>
                </p:cNvPr>
                <p:cNvPicPr/>
                <p:nvPr/>
              </p:nvPicPr>
              <p:blipFill>
                <a:blip r:embed="rId133"/>
                <a:stretch>
                  <a:fillRect/>
                </a:stretch>
              </p:blipFill>
              <p:spPr>
                <a:xfrm>
                  <a:off x="5031702" y="3436813"/>
                  <a:ext cx="4820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41" name="Ink 40">
                  <a:extLst>
                    <a:ext uri="{FF2B5EF4-FFF2-40B4-BE49-F238E27FC236}">
                      <a16:creationId xmlns:a16="http://schemas.microsoft.com/office/drawing/2014/main" id="{0BE8AFFC-9829-4628-AD3B-728545B245A9}"/>
                    </a:ext>
                  </a:extLst>
                </p14:cNvPr>
                <p14:cNvContentPartPr/>
                <p14:nvPr/>
              </p14:nvContentPartPr>
              <p14:xfrm>
                <a:off x="5720742" y="3286333"/>
                <a:ext cx="189000" cy="411480"/>
              </p14:xfrm>
            </p:contentPart>
          </mc:Choice>
          <mc:Fallback>
            <p:pic>
              <p:nvPicPr>
                <p:cNvPr id="41" name="Ink 40">
                  <a:extLst>
                    <a:ext uri="{FF2B5EF4-FFF2-40B4-BE49-F238E27FC236}">
                      <a16:creationId xmlns:a16="http://schemas.microsoft.com/office/drawing/2014/main" id="{0BE8AFFC-9829-4628-AD3B-728545B245A9}"/>
                    </a:ext>
                  </a:extLst>
                </p:cNvPr>
                <p:cNvPicPr/>
                <p:nvPr/>
              </p:nvPicPr>
              <p:blipFill>
                <a:blip r:embed="rId135"/>
                <a:stretch>
                  <a:fillRect/>
                </a:stretch>
              </p:blipFill>
              <p:spPr>
                <a:xfrm>
                  <a:off x="5711742" y="3277333"/>
                  <a:ext cx="20664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42" name="Ink 41">
                  <a:extLst>
                    <a:ext uri="{FF2B5EF4-FFF2-40B4-BE49-F238E27FC236}">
                      <a16:creationId xmlns:a16="http://schemas.microsoft.com/office/drawing/2014/main" id="{DBC8C52D-10DE-49FC-B8F3-82B31B67E43D}"/>
                    </a:ext>
                  </a:extLst>
                </p14:cNvPr>
                <p14:cNvContentPartPr/>
                <p14:nvPr/>
              </p14:nvContentPartPr>
              <p14:xfrm>
                <a:off x="5924502" y="3417013"/>
                <a:ext cx="492120" cy="421920"/>
              </p14:xfrm>
            </p:contentPart>
          </mc:Choice>
          <mc:Fallback>
            <p:pic>
              <p:nvPicPr>
                <p:cNvPr id="42" name="Ink 41">
                  <a:extLst>
                    <a:ext uri="{FF2B5EF4-FFF2-40B4-BE49-F238E27FC236}">
                      <a16:creationId xmlns:a16="http://schemas.microsoft.com/office/drawing/2014/main" id="{DBC8C52D-10DE-49FC-B8F3-82B31B67E43D}"/>
                    </a:ext>
                  </a:extLst>
                </p:cNvPr>
                <p:cNvPicPr/>
                <p:nvPr/>
              </p:nvPicPr>
              <p:blipFill>
                <a:blip r:embed="rId137"/>
                <a:stretch>
                  <a:fillRect/>
                </a:stretch>
              </p:blipFill>
              <p:spPr>
                <a:xfrm>
                  <a:off x="5915502" y="3408013"/>
                  <a:ext cx="50976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43" name="Ink 42">
                  <a:extLst>
                    <a:ext uri="{FF2B5EF4-FFF2-40B4-BE49-F238E27FC236}">
                      <a16:creationId xmlns:a16="http://schemas.microsoft.com/office/drawing/2014/main" id="{1070618F-4D99-4355-9FFC-12C95D7B54FA}"/>
                    </a:ext>
                  </a:extLst>
                </p14:cNvPr>
                <p14:cNvContentPartPr/>
                <p14:nvPr/>
              </p14:nvContentPartPr>
              <p14:xfrm>
                <a:off x="6420582" y="3291013"/>
                <a:ext cx="533880" cy="327240"/>
              </p14:xfrm>
            </p:contentPart>
          </mc:Choice>
          <mc:Fallback>
            <p:pic>
              <p:nvPicPr>
                <p:cNvPr id="43" name="Ink 42">
                  <a:extLst>
                    <a:ext uri="{FF2B5EF4-FFF2-40B4-BE49-F238E27FC236}">
                      <a16:creationId xmlns:a16="http://schemas.microsoft.com/office/drawing/2014/main" id="{1070618F-4D99-4355-9FFC-12C95D7B54FA}"/>
                    </a:ext>
                  </a:extLst>
                </p:cNvPr>
                <p:cNvPicPr/>
                <p:nvPr/>
              </p:nvPicPr>
              <p:blipFill>
                <a:blip r:embed="rId139"/>
                <a:stretch>
                  <a:fillRect/>
                </a:stretch>
              </p:blipFill>
              <p:spPr>
                <a:xfrm>
                  <a:off x="6411582" y="3282013"/>
                  <a:ext cx="55152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44" name="Ink 43">
                  <a:extLst>
                    <a:ext uri="{FF2B5EF4-FFF2-40B4-BE49-F238E27FC236}">
                      <a16:creationId xmlns:a16="http://schemas.microsoft.com/office/drawing/2014/main" id="{DD201BBB-6ECA-4194-9EF2-0886C26B098C}"/>
                    </a:ext>
                  </a:extLst>
                </p14:cNvPr>
                <p14:cNvContentPartPr/>
                <p14:nvPr/>
              </p14:nvContentPartPr>
              <p14:xfrm>
                <a:off x="6913062" y="3232693"/>
                <a:ext cx="37440" cy="62640"/>
              </p14:xfrm>
            </p:contentPart>
          </mc:Choice>
          <mc:Fallback>
            <p:pic>
              <p:nvPicPr>
                <p:cNvPr id="44" name="Ink 43">
                  <a:extLst>
                    <a:ext uri="{FF2B5EF4-FFF2-40B4-BE49-F238E27FC236}">
                      <a16:creationId xmlns:a16="http://schemas.microsoft.com/office/drawing/2014/main" id="{DD201BBB-6ECA-4194-9EF2-0886C26B098C}"/>
                    </a:ext>
                  </a:extLst>
                </p:cNvPr>
                <p:cNvPicPr/>
                <p:nvPr/>
              </p:nvPicPr>
              <p:blipFill>
                <a:blip r:embed="rId141"/>
                <a:stretch>
                  <a:fillRect/>
                </a:stretch>
              </p:blipFill>
              <p:spPr>
                <a:xfrm>
                  <a:off x="6904422" y="3223693"/>
                  <a:ext cx="550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45" name="Ink 44">
                  <a:extLst>
                    <a:ext uri="{FF2B5EF4-FFF2-40B4-BE49-F238E27FC236}">
                      <a16:creationId xmlns:a16="http://schemas.microsoft.com/office/drawing/2014/main" id="{991CA66C-39CB-435F-8BA9-23067E80A6ED}"/>
                    </a:ext>
                  </a:extLst>
                </p14:cNvPr>
                <p14:cNvContentPartPr/>
                <p14:nvPr/>
              </p14:nvContentPartPr>
              <p14:xfrm>
                <a:off x="6973902" y="3291373"/>
                <a:ext cx="388440" cy="344160"/>
              </p14:xfrm>
            </p:contentPart>
          </mc:Choice>
          <mc:Fallback>
            <p:pic>
              <p:nvPicPr>
                <p:cNvPr id="45" name="Ink 44">
                  <a:extLst>
                    <a:ext uri="{FF2B5EF4-FFF2-40B4-BE49-F238E27FC236}">
                      <a16:creationId xmlns:a16="http://schemas.microsoft.com/office/drawing/2014/main" id="{991CA66C-39CB-435F-8BA9-23067E80A6ED}"/>
                    </a:ext>
                  </a:extLst>
                </p:cNvPr>
                <p:cNvPicPr/>
                <p:nvPr/>
              </p:nvPicPr>
              <p:blipFill>
                <a:blip r:embed="rId143"/>
                <a:stretch>
                  <a:fillRect/>
                </a:stretch>
              </p:blipFill>
              <p:spPr>
                <a:xfrm>
                  <a:off x="6965262" y="3282733"/>
                  <a:ext cx="40608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6" name="Ink 115">
                  <a:extLst>
                    <a:ext uri="{FF2B5EF4-FFF2-40B4-BE49-F238E27FC236}">
                      <a16:creationId xmlns:a16="http://schemas.microsoft.com/office/drawing/2014/main" id="{BD14FFA9-62A8-4DA1-88CB-A58A7374872A}"/>
                    </a:ext>
                  </a:extLst>
                </p14:cNvPr>
                <p14:cNvContentPartPr/>
                <p14:nvPr/>
              </p14:nvContentPartPr>
              <p14:xfrm>
                <a:off x="5147982" y="4016773"/>
                <a:ext cx="57960" cy="338040"/>
              </p14:xfrm>
            </p:contentPart>
          </mc:Choice>
          <mc:Fallback>
            <p:pic>
              <p:nvPicPr>
                <p:cNvPr id="116" name="Ink 115">
                  <a:extLst>
                    <a:ext uri="{FF2B5EF4-FFF2-40B4-BE49-F238E27FC236}">
                      <a16:creationId xmlns:a16="http://schemas.microsoft.com/office/drawing/2014/main" id="{BD14FFA9-62A8-4DA1-88CB-A58A7374872A}"/>
                    </a:ext>
                  </a:extLst>
                </p:cNvPr>
                <p:cNvPicPr/>
                <p:nvPr/>
              </p:nvPicPr>
              <p:blipFill>
                <a:blip r:embed="rId145"/>
                <a:stretch>
                  <a:fillRect/>
                </a:stretch>
              </p:blipFill>
              <p:spPr>
                <a:xfrm>
                  <a:off x="5138982" y="4008133"/>
                  <a:ext cx="7560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7" name="Ink 116">
                  <a:extLst>
                    <a:ext uri="{FF2B5EF4-FFF2-40B4-BE49-F238E27FC236}">
                      <a16:creationId xmlns:a16="http://schemas.microsoft.com/office/drawing/2014/main" id="{02887A8E-C40B-4974-967B-5A17E467FF54}"/>
                    </a:ext>
                  </a:extLst>
                </p14:cNvPr>
                <p14:cNvContentPartPr/>
                <p14:nvPr/>
              </p14:nvContentPartPr>
              <p14:xfrm>
                <a:off x="5258502" y="3989413"/>
                <a:ext cx="405720" cy="362520"/>
              </p14:xfrm>
            </p:contentPart>
          </mc:Choice>
          <mc:Fallback>
            <p:pic>
              <p:nvPicPr>
                <p:cNvPr id="117" name="Ink 116">
                  <a:extLst>
                    <a:ext uri="{FF2B5EF4-FFF2-40B4-BE49-F238E27FC236}">
                      <a16:creationId xmlns:a16="http://schemas.microsoft.com/office/drawing/2014/main" id="{02887A8E-C40B-4974-967B-5A17E467FF54}"/>
                    </a:ext>
                  </a:extLst>
                </p:cNvPr>
                <p:cNvPicPr/>
                <p:nvPr/>
              </p:nvPicPr>
              <p:blipFill>
                <a:blip r:embed="rId147"/>
                <a:stretch>
                  <a:fillRect/>
                </a:stretch>
              </p:blipFill>
              <p:spPr>
                <a:xfrm>
                  <a:off x="5249862" y="3980413"/>
                  <a:ext cx="42336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8" name="Ink 117">
                  <a:extLst>
                    <a:ext uri="{FF2B5EF4-FFF2-40B4-BE49-F238E27FC236}">
                      <a16:creationId xmlns:a16="http://schemas.microsoft.com/office/drawing/2014/main" id="{5D97171E-CB2D-48B6-B892-4FC0AC225486}"/>
                    </a:ext>
                  </a:extLst>
                </p14:cNvPr>
                <p14:cNvContentPartPr/>
                <p14:nvPr/>
              </p14:nvContentPartPr>
              <p14:xfrm>
                <a:off x="5658822" y="3981853"/>
                <a:ext cx="52920" cy="74880"/>
              </p14:xfrm>
            </p:contentPart>
          </mc:Choice>
          <mc:Fallback>
            <p:pic>
              <p:nvPicPr>
                <p:cNvPr id="118" name="Ink 117">
                  <a:extLst>
                    <a:ext uri="{FF2B5EF4-FFF2-40B4-BE49-F238E27FC236}">
                      <a16:creationId xmlns:a16="http://schemas.microsoft.com/office/drawing/2014/main" id="{5D97171E-CB2D-48B6-B892-4FC0AC225486}"/>
                    </a:ext>
                  </a:extLst>
                </p:cNvPr>
                <p:cNvPicPr/>
                <p:nvPr/>
              </p:nvPicPr>
              <p:blipFill>
                <a:blip r:embed="rId149"/>
                <a:stretch>
                  <a:fillRect/>
                </a:stretch>
              </p:blipFill>
              <p:spPr>
                <a:xfrm>
                  <a:off x="5649822" y="3972853"/>
                  <a:ext cx="705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9" name="Ink 118">
                  <a:extLst>
                    <a:ext uri="{FF2B5EF4-FFF2-40B4-BE49-F238E27FC236}">
                      <a16:creationId xmlns:a16="http://schemas.microsoft.com/office/drawing/2014/main" id="{2D50B007-F8DE-47A1-8C42-9508EB856229}"/>
                    </a:ext>
                  </a:extLst>
                </p14:cNvPr>
                <p14:cNvContentPartPr/>
                <p14:nvPr/>
              </p14:nvContentPartPr>
              <p14:xfrm>
                <a:off x="5745222" y="3955933"/>
                <a:ext cx="325080" cy="349200"/>
              </p14:xfrm>
            </p:contentPart>
          </mc:Choice>
          <mc:Fallback>
            <p:pic>
              <p:nvPicPr>
                <p:cNvPr id="119" name="Ink 118">
                  <a:extLst>
                    <a:ext uri="{FF2B5EF4-FFF2-40B4-BE49-F238E27FC236}">
                      <a16:creationId xmlns:a16="http://schemas.microsoft.com/office/drawing/2014/main" id="{2D50B007-F8DE-47A1-8C42-9508EB856229}"/>
                    </a:ext>
                  </a:extLst>
                </p:cNvPr>
                <p:cNvPicPr/>
                <p:nvPr/>
              </p:nvPicPr>
              <p:blipFill>
                <a:blip r:embed="rId151"/>
                <a:stretch>
                  <a:fillRect/>
                </a:stretch>
              </p:blipFill>
              <p:spPr>
                <a:xfrm>
                  <a:off x="5736222" y="3947293"/>
                  <a:ext cx="34272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0" name="Ink 119">
                  <a:extLst>
                    <a:ext uri="{FF2B5EF4-FFF2-40B4-BE49-F238E27FC236}">
                      <a16:creationId xmlns:a16="http://schemas.microsoft.com/office/drawing/2014/main" id="{527E3B85-9B16-483D-8614-51AB4986D8D6}"/>
                    </a:ext>
                  </a:extLst>
                </p14:cNvPr>
                <p14:cNvContentPartPr/>
                <p14:nvPr/>
              </p14:nvContentPartPr>
              <p14:xfrm>
                <a:off x="6043662" y="3972853"/>
                <a:ext cx="26640" cy="61200"/>
              </p14:xfrm>
            </p:contentPart>
          </mc:Choice>
          <mc:Fallback>
            <p:pic>
              <p:nvPicPr>
                <p:cNvPr id="120" name="Ink 119">
                  <a:extLst>
                    <a:ext uri="{FF2B5EF4-FFF2-40B4-BE49-F238E27FC236}">
                      <a16:creationId xmlns:a16="http://schemas.microsoft.com/office/drawing/2014/main" id="{527E3B85-9B16-483D-8614-51AB4986D8D6}"/>
                    </a:ext>
                  </a:extLst>
                </p:cNvPr>
                <p:cNvPicPr/>
                <p:nvPr/>
              </p:nvPicPr>
              <p:blipFill>
                <a:blip r:embed="rId153"/>
                <a:stretch>
                  <a:fillRect/>
                </a:stretch>
              </p:blipFill>
              <p:spPr>
                <a:xfrm>
                  <a:off x="6034662" y="3964213"/>
                  <a:ext cx="442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1" name="Ink 120">
                  <a:extLst>
                    <a:ext uri="{FF2B5EF4-FFF2-40B4-BE49-F238E27FC236}">
                      <a16:creationId xmlns:a16="http://schemas.microsoft.com/office/drawing/2014/main" id="{FBE098E6-69C8-4ED5-A7D7-677582211A26}"/>
                    </a:ext>
                  </a:extLst>
                </p14:cNvPr>
                <p14:cNvContentPartPr/>
                <p14:nvPr/>
              </p14:nvContentPartPr>
              <p14:xfrm>
                <a:off x="6157062" y="3974653"/>
                <a:ext cx="235080" cy="459000"/>
              </p14:xfrm>
            </p:contentPart>
          </mc:Choice>
          <mc:Fallback>
            <p:pic>
              <p:nvPicPr>
                <p:cNvPr id="121" name="Ink 120">
                  <a:extLst>
                    <a:ext uri="{FF2B5EF4-FFF2-40B4-BE49-F238E27FC236}">
                      <a16:creationId xmlns:a16="http://schemas.microsoft.com/office/drawing/2014/main" id="{FBE098E6-69C8-4ED5-A7D7-677582211A26}"/>
                    </a:ext>
                  </a:extLst>
                </p:cNvPr>
                <p:cNvPicPr/>
                <p:nvPr/>
              </p:nvPicPr>
              <p:blipFill>
                <a:blip r:embed="rId155"/>
                <a:stretch>
                  <a:fillRect/>
                </a:stretch>
              </p:blipFill>
              <p:spPr>
                <a:xfrm>
                  <a:off x="6148422" y="3965653"/>
                  <a:ext cx="25272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2" name="Ink 121">
                  <a:extLst>
                    <a:ext uri="{FF2B5EF4-FFF2-40B4-BE49-F238E27FC236}">
                      <a16:creationId xmlns:a16="http://schemas.microsoft.com/office/drawing/2014/main" id="{02878826-9133-4A49-A6B1-709D40420A2E}"/>
                    </a:ext>
                  </a:extLst>
                </p14:cNvPr>
                <p14:cNvContentPartPr/>
                <p14:nvPr/>
              </p14:nvContentPartPr>
              <p14:xfrm>
                <a:off x="6590502" y="3946933"/>
                <a:ext cx="261720" cy="222840"/>
              </p14:xfrm>
            </p:contentPart>
          </mc:Choice>
          <mc:Fallback>
            <p:pic>
              <p:nvPicPr>
                <p:cNvPr id="122" name="Ink 121">
                  <a:extLst>
                    <a:ext uri="{FF2B5EF4-FFF2-40B4-BE49-F238E27FC236}">
                      <a16:creationId xmlns:a16="http://schemas.microsoft.com/office/drawing/2014/main" id="{02878826-9133-4A49-A6B1-709D40420A2E}"/>
                    </a:ext>
                  </a:extLst>
                </p:cNvPr>
                <p:cNvPicPr/>
                <p:nvPr/>
              </p:nvPicPr>
              <p:blipFill>
                <a:blip r:embed="rId157"/>
                <a:stretch>
                  <a:fillRect/>
                </a:stretch>
              </p:blipFill>
              <p:spPr>
                <a:xfrm>
                  <a:off x="6581502" y="3938293"/>
                  <a:ext cx="2793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3" name="Ink 122">
                  <a:extLst>
                    <a:ext uri="{FF2B5EF4-FFF2-40B4-BE49-F238E27FC236}">
                      <a16:creationId xmlns:a16="http://schemas.microsoft.com/office/drawing/2014/main" id="{C71F9BAF-AAD0-442B-89D3-3967A9F0467F}"/>
                    </a:ext>
                  </a:extLst>
                </p14:cNvPr>
                <p14:cNvContentPartPr/>
                <p14:nvPr/>
              </p14:nvContentPartPr>
              <p14:xfrm>
                <a:off x="6900822" y="3762613"/>
                <a:ext cx="466920" cy="394200"/>
              </p14:xfrm>
            </p:contentPart>
          </mc:Choice>
          <mc:Fallback>
            <p:pic>
              <p:nvPicPr>
                <p:cNvPr id="123" name="Ink 122">
                  <a:extLst>
                    <a:ext uri="{FF2B5EF4-FFF2-40B4-BE49-F238E27FC236}">
                      <a16:creationId xmlns:a16="http://schemas.microsoft.com/office/drawing/2014/main" id="{C71F9BAF-AAD0-442B-89D3-3967A9F0467F}"/>
                    </a:ext>
                  </a:extLst>
                </p:cNvPr>
                <p:cNvPicPr/>
                <p:nvPr/>
              </p:nvPicPr>
              <p:blipFill>
                <a:blip r:embed="rId159"/>
                <a:stretch>
                  <a:fillRect/>
                </a:stretch>
              </p:blipFill>
              <p:spPr>
                <a:xfrm>
                  <a:off x="6892182" y="3753973"/>
                  <a:ext cx="48456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4" name="Ink 123">
                  <a:extLst>
                    <a:ext uri="{FF2B5EF4-FFF2-40B4-BE49-F238E27FC236}">
                      <a16:creationId xmlns:a16="http://schemas.microsoft.com/office/drawing/2014/main" id="{D0C17DEA-76CF-409A-916A-D2FAE5BA7CD0}"/>
                    </a:ext>
                  </a:extLst>
                </p14:cNvPr>
                <p14:cNvContentPartPr/>
                <p14:nvPr/>
              </p14:nvContentPartPr>
              <p14:xfrm>
                <a:off x="7345782" y="3776653"/>
                <a:ext cx="47520" cy="104040"/>
              </p14:xfrm>
            </p:contentPart>
          </mc:Choice>
          <mc:Fallback>
            <p:pic>
              <p:nvPicPr>
                <p:cNvPr id="124" name="Ink 123">
                  <a:extLst>
                    <a:ext uri="{FF2B5EF4-FFF2-40B4-BE49-F238E27FC236}">
                      <a16:creationId xmlns:a16="http://schemas.microsoft.com/office/drawing/2014/main" id="{D0C17DEA-76CF-409A-916A-D2FAE5BA7CD0}"/>
                    </a:ext>
                  </a:extLst>
                </p:cNvPr>
                <p:cNvPicPr/>
                <p:nvPr/>
              </p:nvPicPr>
              <p:blipFill>
                <a:blip r:embed="rId161"/>
                <a:stretch>
                  <a:fillRect/>
                </a:stretch>
              </p:blipFill>
              <p:spPr>
                <a:xfrm>
                  <a:off x="7337142" y="3767653"/>
                  <a:ext cx="651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5" name="Ink 124">
                  <a:extLst>
                    <a:ext uri="{FF2B5EF4-FFF2-40B4-BE49-F238E27FC236}">
                      <a16:creationId xmlns:a16="http://schemas.microsoft.com/office/drawing/2014/main" id="{88D66FCF-D4A3-4A96-B836-B5C5D15DF586}"/>
                    </a:ext>
                  </a:extLst>
                </p14:cNvPr>
                <p14:cNvContentPartPr/>
                <p14:nvPr/>
              </p14:nvContentPartPr>
              <p14:xfrm>
                <a:off x="7449102" y="3921373"/>
                <a:ext cx="89640" cy="377280"/>
              </p14:xfrm>
            </p:contentPart>
          </mc:Choice>
          <mc:Fallback>
            <p:pic>
              <p:nvPicPr>
                <p:cNvPr id="125" name="Ink 124">
                  <a:extLst>
                    <a:ext uri="{FF2B5EF4-FFF2-40B4-BE49-F238E27FC236}">
                      <a16:creationId xmlns:a16="http://schemas.microsoft.com/office/drawing/2014/main" id="{88D66FCF-D4A3-4A96-B836-B5C5D15DF586}"/>
                    </a:ext>
                  </a:extLst>
                </p:cNvPr>
                <p:cNvPicPr/>
                <p:nvPr/>
              </p:nvPicPr>
              <p:blipFill>
                <a:blip r:embed="rId163"/>
                <a:stretch>
                  <a:fillRect/>
                </a:stretch>
              </p:blipFill>
              <p:spPr>
                <a:xfrm>
                  <a:off x="7440462" y="3912373"/>
                  <a:ext cx="10728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6" name="Ink 125">
                  <a:extLst>
                    <a:ext uri="{FF2B5EF4-FFF2-40B4-BE49-F238E27FC236}">
                      <a16:creationId xmlns:a16="http://schemas.microsoft.com/office/drawing/2014/main" id="{254F132D-CEB2-4A2F-BE8B-8C8A0926BB8E}"/>
                    </a:ext>
                  </a:extLst>
                </p14:cNvPr>
                <p14:cNvContentPartPr/>
                <p14:nvPr/>
              </p14:nvContentPartPr>
              <p14:xfrm>
                <a:off x="7585542" y="3814453"/>
                <a:ext cx="10800" cy="308160"/>
              </p14:xfrm>
            </p:contentPart>
          </mc:Choice>
          <mc:Fallback>
            <p:pic>
              <p:nvPicPr>
                <p:cNvPr id="126" name="Ink 125">
                  <a:extLst>
                    <a:ext uri="{FF2B5EF4-FFF2-40B4-BE49-F238E27FC236}">
                      <a16:creationId xmlns:a16="http://schemas.microsoft.com/office/drawing/2014/main" id="{254F132D-CEB2-4A2F-BE8B-8C8A0926BB8E}"/>
                    </a:ext>
                  </a:extLst>
                </p:cNvPr>
                <p:cNvPicPr/>
                <p:nvPr/>
              </p:nvPicPr>
              <p:blipFill>
                <a:blip r:embed="rId165"/>
                <a:stretch>
                  <a:fillRect/>
                </a:stretch>
              </p:blipFill>
              <p:spPr>
                <a:xfrm>
                  <a:off x="7576902" y="3805453"/>
                  <a:ext cx="284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7" name="Ink 126">
                  <a:extLst>
                    <a:ext uri="{FF2B5EF4-FFF2-40B4-BE49-F238E27FC236}">
                      <a16:creationId xmlns:a16="http://schemas.microsoft.com/office/drawing/2014/main" id="{346D1FCD-B0FD-4A7B-81B4-F5D11738AAC2}"/>
                    </a:ext>
                  </a:extLst>
                </p14:cNvPr>
                <p14:cNvContentPartPr/>
                <p14:nvPr/>
              </p14:nvContentPartPr>
              <p14:xfrm>
                <a:off x="7650702" y="3917773"/>
                <a:ext cx="153720" cy="273240"/>
              </p14:xfrm>
            </p:contentPart>
          </mc:Choice>
          <mc:Fallback>
            <p:pic>
              <p:nvPicPr>
                <p:cNvPr id="127" name="Ink 126">
                  <a:extLst>
                    <a:ext uri="{FF2B5EF4-FFF2-40B4-BE49-F238E27FC236}">
                      <a16:creationId xmlns:a16="http://schemas.microsoft.com/office/drawing/2014/main" id="{346D1FCD-B0FD-4A7B-81B4-F5D11738AAC2}"/>
                    </a:ext>
                  </a:extLst>
                </p:cNvPr>
                <p:cNvPicPr/>
                <p:nvPr/>
              </p:nvPicPr>
              <p:blipFill>
                <a:blip r:embed="rId167"/>
                <a:stretch>
                  <a:fillRect/>
                </a:stretch>
              </p:blipFill>
              <p:spPr>
                <a:xfrm>
                  <a:off x="7641702" y="3908773"/>
                  <a:ext cx="17136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8" name="Ink 127">
                  <a:extLst>
                    <a:ext uri="{FF2B5EF4-FFF2-40B4-BE49-F238E27FC236}">
                      <a16:creationId xmlns:a16="http://schemas.microsoft.com/office/drawing/2014/main" id="{509642AC-5D13-4DCE-BAC1-7BC2A6EE2929}"/>
                    </a:ext>
                  </a:extLst>
                </p14:cNvPr>
                <p14:cNvContentPartPr/>
                <p14:nvPr/>
              </p14:nvContentPartPr>
              <p14:xfrm>
                <a:off x="7872462" y="3835333"/>
                <a:ext cx="245160" cy="270000"/>
              </p14:xfrm>
            </p:contentPart>
          </mc:Choice>
          <mc:Fallback>
            <p:pic>
              <p:nvPicPr>
                <p:cNvPr id="128" name="Ink 127">
                  <a:extLst>
                    <a:ext uri="{FF2B5EF4-FFF2-40B4-BE49-F238E27FC236}">
                      <a16:creationId xmlns:a16="http://schemas.microsoft.com/office/drawing/2014/main" id="{509642AC-5D13-4DCE-BAC1-7BC2A6EE2929}"/>
                    </a:ext>
                  </a:extLst>
                </p:cNvPr>
                <p:cNvPicPr/>
                <p:nvPr/>
              </p:nvPicPr>
              <p:blipFill>
                <a:blip r:embed="rId169"/>
                <a:stretch>
                  <a:fillRect/>
                </a:stretch>
              </p:blipFill>
              <p:spPr>
                <a:xfrm>
                  <a:off x="7863822" y="3826333"/>
                  <a:ext cx="2628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9" name="Ink 128">
                  <a:extLst>
                    <a:ext uri="{FF2B5EF4-FFF2-40B4-BE49-F238E27FC236}">
                      <a16:creationId xmlns:a16="http://schemas.microsoft.com/office/drawing/2014/main" id="{6D5518B7-6E8D-4CF1-AC4B-878FB7E27870}"/>
                    </a:ext>
                  </a:extLst>
                </p14:cNvPr>
                <p14:cNvContentPartPr/>
                <p14:nvPr/>
              </p14:nvContentPartPr>
              <p14:xfrm>
                <a:off x="8123742" y="3940813"/>
                <a:ext cx="125280" cy="126720"/>
              </p14:xfrm>
            </p:contentPart>
          </mc:Choice>
          <mc:Fallback>
            <p:pic>
              <p:nvPicPr>
                <p:cNvPr id="129" name="Ink 128">
                  <a:extLst>
                    <a:ext uri="{FF2B5EF4-FFF2-40B4-BE49-F238E27FC236}">
                      <a16:creationId xmlns:a16="http://schemas.microsoft.com/office/drawing/2014/main" id="{6D5518B7-6E8D-4CF1-AC4B-878FB7E27870}"/>
                    </a:ext>
                  </a:extLst>
                </p:cNvPr>
                <p:cNvPicPr/>
                <p:nvPr/>
              </p:nvPicPr>
              <p:blipFill>
                <a:blip r:embed="rId171"/>
                <a:stretch>
                  <a:fillRect/>
                </a:stretch>
              </p:blipFill>
              <p:spPr>
                <a:xfrm>
                  <a:off x="8115102" y="3931813"/>
                  <a:ext cx="1429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0" name="Ink 129">
                  <a:extLst>
                    <a:ext uri="{FF2B5EF4-FFF2-40B4-BE49-F238E27FC236}">
                      <a16:creationId xmlns:a16="http://schemas.microsoft.com/office/drawing/2014/main" id="{D64F8E4C-334C-46F1-A9BF-0659AA099E34}"/>
                    </a:ext>
                  </a:extLst>
                </p14:cNvPr>
                <p14:cNvContentPartPr/>
                <p14:nvPr/>
              </p14:nvContentPartPr>
              <p14:xfrm>
                <a:off x="8313822" y="3722653"/>
                <a:ext cx="315360" cy="364320"/>
              </p14:xfrm>
            </p:contentPart>
          </mc:Choice>
          <mc:Fallback>
            <p:pic>
              <p:nvPicPr>
                <p:cNvPr id="130" name="Ink 129">
                  <a:extLst>
                    <a:ext uri="{FF2B5EF4-FFF2-40B4-BE49-F238E27FC236}">
                      <a16:creationId xmlns:a16="http://schemas.microsoft.com/office/drawing/2014/main" id="{D64F8E4C-334C-46F1-A9BF-0659AA099E34}"/>
                    </a:ext>
                  </a:extLst>
                </p:cNvPr>
                <p:cNvPicPr/>
                <p:nvPr/>
              </p:nvPicPr>
              <p:blipFill>
                <a:blip r:embed="rId173"/>
                <a:stretch>
                  <a:fillRect/>
                </a:stretch>
              </p:blipFill>
              <p:spPr>
                <a:xfrm>
                  <a:off x="8304822" y="3714013"/>
                  <a:ext cx="33300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1" name="Ink 130">
                  <a:extLst>
                    <a:ext uri="{FF2B5EF4-FFF2-40B4-BE49-F238E27FC236}">
                      <a16:creationId xmlns:a16="http://schemas.microsoft.com/office/drawing/2014/main" id="{AB92BF3D-C1CF-4AB6-9752-E012BFDF7028}"/>
                    </a:ext>
                  </a:extLst>
                </p14:cNvPr>
                <p14:cNvContentPartPr/>
                <p14:nvPr/>
              </p14:nvContentPartPr>
              <p14:xfrm>
                <a:off x="8636382" y="3849733"/>
                <a:ext cx="215640" cy="319680"/>
              </p14:xfrm>
            </p:contentPart>
          </mc:Choice>
          <mc:Fallback>
            <p:pic>
              <p:nvPicPr>
                <p:cNvPr id="131" name="Ink 130">
                  <a:extLst>
                    <a:ext uri="{FF2B5EF4-FFF2-40B4-BE49-F238E27FC236}">
                      <a16:creationId xmlns:a16="http://schemas.microsoft.com/office/drawing/2014/main" id="{AB92BF3D-C1CF-4AB6-9752-E012BFDF7028}"/>
                    </a:ext>
                  </a:extLst>
                </p:cNvPr>
                <p:cNvPicPr/>
                <p:nvPr/>
              </p:nvPicPr>
              <p:blipFill>
                <a:blip r:embed="rId175"/>
                <a:stretch>
                  <a:fillRect/>
                </a:stretch>
              </p:blipFill>
              <p:spPr>
                <a:xfrm>
                  <a:off x="8627382" y="3840733"/>
                  <a:ext cx="23328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54" name="Ink 153">
                  <a:extLst>
                    <a:ext uri="{FF2B5EF4-FFF2-40B4-BE49-F238E27FC236}">
                      <a16:creationId xmlns:a16="http://schemas.microsoft.com/office/drawing/2014/main" id="{6DA61379-5EE7-47C3-A960-C54EBD971FFB}"/>
                    </a:ext>
                  </a:extLst>
                </p14:cNvPr>
                <p14:cNvContentPartPr/>
                <p14:nvPr/>
              </p14:nvContentPartPr>
              <p14:xfrm>
                <a:off x="5241222" y="4340413"/>
                <a:ext cx="3576960" cy="174240"/>
              </p14:xfrm>
            </p:contentPart>
          </mc:Choice>
          <mc:Fallback>
            <p:pic>
              <p:nvPicPr>
                <p:cNvPr id="154" name="Ink 153">
                  <a:extLst>
                    <a:ext uri="{FF2B5EF4-FFF2-40B4-BE49-F238E27FC236}">
                      <a16:creationId xmlns:a16="http://schemas.microsoft.com/office/drawing/2014/main" id="{6DA61379-5EE7-47C3-A960-C54EBD971FFB}"/>
                    </a:ext>
                  </a:extLst>
                </p:cNvPr>
                <p:cNvPicPr/>
                <p:nvPr/>
              </p:nvPicPr>
              <p:blipFill>
                <a:blip r:embed="rId177"/>
                <a:stretch>
                  <a:fillRect/>
                </a:stretch>
              </p:blipFill>
              <p:spPr>
                <a:xfrm>
                  <a:off x="5232222" y="4331413"/>
                  <a:ext cx="35946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4" name="Ink 53">
                  <a:extLst>
                    <a:ext uri="{FF2B5EF4-FFF2-40B4-BE49-F238E27FC236}">
                      <a16:creationId xmlns:a16="http://schemas.microsoft.com/office/drawing/2014/main" id="{9E3ABF44-DCEE-424F-9E54-5154BE720905}"/>
                    </a:ext>
                  </a:extLst>
                </p14:cNvPr>
                <p14:cNvContentPartPr/>
                <p14:nvPr/>
              </p14:nvContentPartPr>
              <p14:xfrm>
                <a:off x="2049462" y="1205893"/>
                <a:ext cx="90000" cy="357480"/>
              </p14:xfrm>
            </p:contentPart>
          </mc:Choice>
          <mc:Fallback>
            <p:pic>
              <p:nvPicPr>
                <p:cNvPr id="54" name="Ink 53">
                  <a:extLst>
                    <a:ext uri="{FF2B5EF4-FFF2-40B4-BE49-F238E27FC236}">
                      <a16:creationId xmlns:a16="http://schemas.microsoft.com/office/drawing/2014/main" id="{9E3ABF44-DCEE-424F-9E54-5154BE720905}"/>
                    </a:ext>
                  </a:extLst>
                </p:cNvPr>
                <p:cNvPicPr/>
                <p:nvPr/>
              </p:nvPicPr>
              <p:blipFill>
                <a:blip r:embed="rId179"/>
                <a:stretch>
                  <a:fillRect/>
                </a:stretch>
              </p:blipFill>
              <p:spPr>
                <a:xfrm>
                  <a:off x="2040822" y="1196893"/>
                  <a:ext cx="10764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5" name="Ink 54">
                  <a:extLst>
                    <a:ext uri="{FF2B5EF4-FFF2-40B4-BE49-F238E27FC236}">
                      <a16:creationId xmlns:a16="http://schemas.microsoft.com/office/drawing/2014/main" id="{68C7DC18-3BD2-4897-A283-48F8100F71D1}"/>
                    </a:ext>
                  </a:extLst>
                </p14:cNvPr>
                <p14:cNvContentPartPr/>
                <p14:nvPr/>
              </p14:nvContentPartPr>
              <p14:xfrm>
                <a:off x="2221182" y="1229653"/>
                <a:ext cx="140400" cy="206280"/>
              </p14:xfrm>
            </p:contentPart>
          </mc:Choice>
          <mc:Fallback>
            <p:pic>
              <p:nvPicPr>
                <p:cNvPr id="55" name="Ink 54">
                  <a:extLst>
                    <a:ext uri="{FF2B5EF4-FFF2-40B4-BE49-F238E27FC236}">
                      <a16:creationId xmlns:a16="http://schemas.microsoft.com/office/drawing/2014/main" id="{68C7DC18-3BD2-4897-A283-48F8100F71D1}"/>
                    </a:ext>
                  </a:extLst>
                </p:cNvPr>
                <p:cNvPicPr/>
                <p:nvPr/>
              </p:nvPicPr>
              <p:blipFill>
                <a:blip r:embed="rId181"/>
                <a:stretch>
                  <a:fillRect/>
                </a:stretch>
              </p:blipFill>
              <p:spPr>
                <a:xfrm>
                  <a:off x="2212182" y="1221013"/>
                  <a:ext cx="1580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6" name="Ink 55">
                  <a:extLst>
                    <a:ext uri="{FF2B5EF4-FFF2-40B4-BE49-F238E27FC236}">
                      <a16:creationId xmlns:a16="http://schemas.microsoft.com/office/drawing/2014/main" id="{EE4A474F-778B-4BBE-A4F2-BE5DC2C2BCAD}"/>
                    </a:ext>
                  </a:extLst>
                </p14:cNvPr>
                <p14:cNvContentPartPr/>
                <p14:nvPr/>
              </p14:nvContentPartPr>
              <p14:xfrm>
                <a:off x="2427462" y="1202653"/>
                <a:ext cx="333000" cy="193680"/>
              </p14:xfrm>
            </p:contentPart>
          </mc:Choice>
          <mc:Fallback>
            <p:pic>
              <p:nvPicPr>
                <p:cNvPr id="56" name="Ink 55">
                  <a:extLst>
                    <a:ext uri="{FF2B5EF4-FFF2-40B4-BE49-F238E27FC236}">
                      <a16:creationId xmlns:a16="http://schemas.microsoft.com/office/drawing/2014/main" id="{EE4A474F-778B-4BBE-A4F2-BE5DC2C2BCAD}"/>
                    </a:ext>
                  </a:extLst>
                </p:cNvPr>
                <p:cNvPicPr/>
                <p:nvPr/>
              </p:nvPicPr>
              <p:blipFill>
                <a:blip r:embed="rId183"/>
                <a:stretch>
                  <a:fillRect/>
                </a:stretch>
              </p:blipFill>
              <p:spPr>
                <a:xfrm>
                  <a:off x="2418822" y="1193653"/>
                  <a:ext cx="3506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7" name="Ink 56">
                  <a:extLst>
                    <a:ext uri="{FF2B5EF4-FFF2-40B4-BE49-F238E27FC236}">
                      <a16:creationId xmlns:a16="http://schemas.microsoft.com/office/drawing/2014/main" id="{1BDDE5FF-4CAE-4B13-8984-F6A6BE26B729}"/>
                    </a:ext>
                  </a:extLst>
                </p14:cNvPr>
                <p14:cNvContentPartPr/>
                <p14:nvPr/>
              </p14:nvContentPartPr>
              <p14:xfrm>
                <a:off x="2823822" y="1260613"/>
                <a:ext cx="146160" cy="51120"/>
              </p14:xfrm>
            </p:contentPart>
          </mc:Choice>
          <mc:Fallback>
            <p:pic>
              <p:nvPicPr>
                <p:cNvPr id="57" name="Ink 56">
                  <a:extLst>
                    <a:ext uri="{FF2B5EF4-FFF2-40B4-BE49-F238E27FC236}">
                      <a16:creationId xmlns:a16="http://schemas.microsoft.com/office/drawing/2014/main" id="{1BDDE5FF-4CAE-4B13-8984-F6A6BE26B729}"/>
                    </a:ext>
                  </a:extLst>
                </p:cNvPr>
                <p:cNvPicPr/>
                <p:nvPr/>
              </p:nvPicPr>
              <p:blipFill>
                <a:blip r:embed="rId185"/>
                <a:stretch>
                  <a:fillRect/>
                </a:stretch>
              </p:blipFill>
              <p:spPr>
                <a:xfrm>
                  <a:off x="2815182" y="1251613"/>
                  <a:ext cx="1638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8" name="Ink 57">
                  <a:extLst>
                    <a:ext uri="{FF2B5EF4-FFF2-40B4-BE49-F238E27FC236}">
                      <a16:creationId xmlns:a16="http://schemas.microsoft.com/office/drawing/2014/main" id="{A730F186-ED6A-4FCB-A28C-CB409A4B4800}"/>
                    </a:ext>
                  </a:extLst>
                </p14:cNvPr>
                <p14:cNvContentPartPr/>
                <p14:nvPr/>
              </p14:nvContentPartPr>
              <p14:xfrm>
                <a:off x="3040182" y="1046413"/>
                <a:ext cx="337320" cy="422640"/>
              </p14:xfrm>
            </p:contentPart>
          </mc:Choice>
          <mc:Fallback>
            <p:pic>
              <p:nvPicPr>
                <p:cNvPr id="58" name="Ink 57">
                  <a:extLst>
                    <a:ext uri="{FF2B5EF4-FFF2-40B4-BE49-F238E27FC236}">
                      <a16:creationId xmlns:a16="http://schemas.microsoft.com/office/drawing/2014/main" id="{A730F186-ED6A-4FCB-A28C-CB409A4B4800}"/>
                    </a:ext>
                  </a:extLst>
                </p:cNvPr>
                <p:cNvPicPr/>
                <p:nvPr/>
              </p:nvPicPr>
              <p:blipFill>
                <a:blip r:embed="rId187"/>
                <a:stretch>
                  <a:fillRect/>
                </a:stretch>
              </p:blipFill>
              <p:spPr>
                <a:xfrm>
                  <a:off x="3031542" y="1037413"/>
                  <a:ext cx="35496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9" name="Ink 58">
                  <a:extLst>
                    <a:ext uri="{FF2B5EF4-FFF2-40B4-BE49-F238E27FC236}">
                      <a16:creationId xmlns:a16="http://schemas.microsoft.com/office/drawing/2014/main" id="{A7671854-6305-45EB-9CDA-3D361C9AE6E0}"/>
                    </a:ext>
                  </a:extLst>
                </p14:cNvPr>
                <p14:cNvContentPartPr/>
                <p14:nvPr/>
              </p14:nvContentPartPr>
              <p14:xfrm>
                <a:off x="3315942" y="1037413"/>
                <a:ext cx="73440" cy="98280"/>
              </p14:xfrm>
            </p:contentPart>
          </mc:Choice>
          <mc:Fallback>
            <p:pic>
              <p:nvPicPr>
                <p:cNvPr id="59" name="Ink 58">
                  <a:extLst>
                    <a:ext uri="{FF2B5EF4-FFF2-40B4-BE49-F238E27FC236}">
                      <a16:creationId xmlns:a16="http://schemas.microsoft.com/office/drawing/2014/main" id="{A7671854-6305-45EB-9CDA-3D361C9AE6E0}"/>
                    </a:ext>
                  </a:extLst>
                </p:cNvPr>
                <p:cNvPicPr/>
                <p:nvPr/>
              </p:nvPicPr>
              <p:blipFill>
                <a:blip r:embed="rId189"/>
                <a:stretch>
                  <a:fillRect/>
                </a:stretch>
              </p:blipFill>
              <p:spPr>
                <a:xfrm>
                  <a:off x="3306942" y="1028413"/>
                  <a:ext cx="9108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60" name="Ink 59">
                  <a:extLst>
                    <a:ext uri="{FF2B5EF4-FFF2-40B4-BE49-F238E27FC236}">
                      <a16:creationId xmlns:a16="http://schemas.microsoft.com/office/drawing/2014/main" id="{3D028F94-0493-4EE1-A6F5-8B3AD1629B33}"/>
                    </a:ext>
                  </a:extLst>
                </p14:cNvPr>
                <p14:cNvContentPartPr/>
                <p14:nvPr/>
              </p14:nvContentPartPr>
              <p14:xfrm>
                <a:off x="3402342" y="1208413"/>
                <a:ext cx="140400" cy="150480"/>
              </p14:xfrm>
            </p:contentPart>
          </mc:Choice>
          <mc:Fallback>
            <p:pic>
              <p:nvPicPr>
                <p:cNvPr id="60" name="Ink 59">
                  <a:extLst>
                    <a:ext uri="{FF2B5EF4-FFF2-40B4-BE49-F238E27FC236}">
                      <a16:creationId xmlns:a16="http://schemas.microsoft.com/office/drawing/2014/main" id="{3D028F94-0493-4EE1-A6F5-8B3AD1629B33}"/>
                    </a:ext>
                  </a:extLst>
                </p:cNvPr>
                <p:cNvPicPr/>
                <p:nvPr/>
              </p:nvPicPr>
              <p:blipFill>
                <a:blip r:embed="rId191"/>
                <a:stretch>
                  <a:fillRect/>
                </a:stretch>
              </p:blipFill>
              <p:spPr>
                <a:xfrm>
                  <a:off x="3393342" y="1199773"/>
                  <a:ext cx="1580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61" name="Ink 60">
                  <a:extLst>
                    <a:ext uri="{FF2B5EF4-FFF2-40B4-BE49-F238E27FC236}">
                      <a16:creationId xmlns:a16="http://schemas.microsoft.com/office/drawing/2014/main" id="{5BDA1AF9-B2E6-42A6-92D0-5A4EBA8FC57C}"/>
                    </a:ext>
                  </a:extLst>
                </p14:cNvPr>
                <p14:cNvContentPartPr/>
                <p14:nvPr/>
              </p14:nvContentPartPr>
              <p14:xfrm>
                <a:off x="3584502" y="1146493"/>
                <a:ext cx="313560" cy="161280"/>
              </p14:xfrm>
            </p:contentPart>
          </mc:Choice>
          <mc:Fallback>
            <p:pic>
              <p:nvPicPr>
                <p:cNvPr id="61" name="Ink 60">
                  <a:extLst>
                    <a:ext uri="{FF2B5EF4-FFF2-40B4-BE49-F238E27FC236}">
                      <a16:creationId xmlns:a16="http://schemas.microsoft.com/office/drawing/2014/main" id="{5BDA1AF9-B2E6-42A6-92D0-5A4EBA8FC57C}"/>
                    </a:ext>
                  </a:extLst>
                </p:cNvPr>
                <p:cNvPicPr/>
                <p:nvPr/>
              </p:nvPicPr>
              <p:blipFill>
                <a:blip r:embed="rId193"/>
                <a:stretch>
                  <a:fillRect/>
                </a:stretch>
              </p:blipFill>
              <p:spPr>
                <a:xfrm>
                  <a:off x="3575862" y="1137853"/>
                  <a:ext cx="3312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62" name="Ink 61">
                  <a:extLst>
                    <a:ext uri="{FF2B5EF4-FFF2-40B4-BE49-F238E27FC236}">
                      <a16:creationId xmlns:a16="http://schemas.microsoft.com/office/drawing/2014/main" id="{56D337D2-F0A8-41FC-944A-3BF9ED344C9C}"/>
                    </a:ext>
                  </a:extLst>
                </p14:cNvPr>
                <p14:cNvContentPartPr/>
                <p14:nvPr/>
              </p14:nvContentPartPr>
              <p14:xfrm>
                <a:off x="3912822" y="1048573"/>
                <a:ext cx="185400" cy="209880"/>
              </p14:xfrm>
            </p:contentPart>
          </mc:Choice>
          <mc:Fallback>
            <p:pic>
              <p:nvPicPr>
                <p:cNvPr id="62" name="Ink 61">
                  <a:extLst>
                    <a:ext uri="{FF2B5EF4-FFF2-40B4-BE49-F238E27FC236}">
                      <a16:creationId xmlns:a16="http://schemas.microsoft.com/office/drawing/2014/main" id="{56D337D2-F0A8-41FC-944A-3BF9ED344C9C}"/>
                    </a:ext>
                  </a:extLst>
                </p:cNvPr>
                <p:cNvPicPr/>
                <p:nvPr/>
              </p:nvPicPr>
              <p:blipFill>
                <a:blip r:embed="rId195"/>
                <a:stretch>
                  <a:fillRect/>
                </a:stretch>
              </p:blipFill>
              <p:spPr>
                <a:xfrm>
                  <a:off x="3903822" y="1039573"/>
                  <a:ext cx="2030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63" name="Ink 62">
                  <a:extLst>
                    <a:ext uri="{FF2B5EF4-FFF2-40B4-BE49-F238E27FC236}">
                      <a16:creationId xmlns:a16="http://schemas.microsoft.com/office/drawing/2014/main" id="{B3BA8C96-04A6-4C7A-8052-9E15A2B34470}"/>
                    </a:ext>
                  </a:extLst>
                </p14:cNvPr>
                <p14:cNvContentPartPr/>
                <p14:nvPr/>
              </p14:nvContentPartPr>
              <p14:xfrm>
                <a:off x="3996342" y="940573"/>
                <a:ext cx="321840" cy="652320"/>
              </p14:xfrm>
            </p:contentPart>
          </mc:Choice>
          <mc:Fallback>
            <p:pic>
              <p:nvPicPr>
                <p:cNvPr id="63" name="Ink 62">
                  <a:extLst>
                    <a:ext uri="{FF2B5EF4-FFF2-40B4-BE49-F238E27FC236}">
                      <a16:creationId xmlns:a16="http://schemas.microsoft.com/office/drawing/2014/main" id="{B3BA8C96-04A6-4C7A-8052-9E15A2B34470}"/>
                    </a:ext>
                  </a:extLst>
                </p:cNvPr>
                <p:cNvPicPr/>
                <p:nvPr/>
              </p:nvPicPr>
              <p:blipFill>
                <a:blip r:embed="rId197"/>
                <a:stretch>
                  <a:fillRect/>
                </a:stretch>
              </p:blipFill>
              <p:spPr>
                <a:xfrm>
                  <a:off x="3987342" y="931933"/>
                  <a:ext cx="339480" cy="6699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65" name="Ink 64">
                  <a:extLst>
                    <a:ext uri="{FF2B5EF4-FFF2-40B4-BE49-F238E27FC236}">
                      <a16:creationId xmlns:a16="http://schemas.microsoft.com/office/drawing/2014/main" id="{B20E85E2-726B-4671-ADAC-895C45FB6BFE}"/>
                    </a:ext>
                  </a:extLst>
                </p14:cNvPr>
                <p14:cNvContentPartPr/>
                <p14:nvPr/>
              </p14:nvContentPartPr>
              <p14:xfrm>
                <a:off x="4413942" y="1193653"/>
                <a:ext cx="187560" cy="38160"/>
              </p14:xfrm>
            </p:contentPart>
          </mc:Choice>
          <mc:Fallback>
            <p:pic>
              <p:nvPicPr>
                <p:cNvPr id="65" name="Ink 64">
                  <a:extLst>
                    <a:ext uri="{FF2B5EF4-FFF2-40B4-BE49-F238E27FC236}">
                      <a16:creationId xmlns:a16="http://schemas.microsoft.com/office/drawing/2014/main" id="{B20E85E2-726B-4671-ADAC-895C45FB6BFE}"/>
                    </a:ext>
                  </a:extLst>
                </p:cNvPr>
                <p:cNvPicPr/>
                <p:nvPr/>
              </p:nvPicPr>
              <p:blipFill>
                <a:blip r:embed="rId199"/>
                <a:stretch>
                  <a:fillRect/>
                </a:stretch>
              </p:blipFill>
              <p:spPr>
                <a:xfrm>
                  <a:off x="4404942" y="1185013"/>
                  <a:ext cx="2052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66" name="Ink 65">
                  <a:extLst>
                    <a:ext uri="{FF2B5EF4-FFF2-40B4-BE49-F238E27FC236}">
                      <a16:creationId xmlns:a16="http://schemas.microsoft.com/office/drawing/2014/main" id="{B16EF2F2-22CD-44F6-B471-06F4907594CB}"/>
                    </a:ext>
                  </a:extLst>
                </p14:cNvPr>
                <p14:cNvContentPartPr/>
                <p14:nvPr/>
              </p14:nvContentPartPr>
              <p14:xfrm>
                <a:off x="4496022" y="1129213"/>
                <a:ext cx="31320" cy="246960"/>
              </p14:xfrm>
            </p:contentPart>
          </mc:Choice>
          <mc:Fallback>
            <p:pic>
              <p:nvPicPr>
                <p:cNvPr id="66" name="Ink 65">
                  <a:extLst>
                    <a:ext uri="{FF2B5EF4-FFF2-40B4-BE49-F238E27FC236}">
                      <a16:creationId xmlns:a16="http://schemas.microsoft.com/office/drawing/2014/main" id="{B16EF2F2-22CD-44F6-B471-06F4907594CB}"/>
                    </a:ext>
                  </a:extLst>
                </p:cNvPr>
                <p:cNvPicPr/>
                <p:nvPr/>
              </p:nvPicPr>
              <p:blipFill>
                <a:blip r:embed="rId201"/>
                <a:stretch>
                  <a:fillRect/>
                </a:stretch>
              </p:blipFill>
              <p:spPr>
                <a:xfrm>
                  <a:off x="4487022" y="1120573"/>
                  <a:ext cx="489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67" name="Ink 66">
                  <a:extLst>
                    <a:ext uri="{FF2B5EF4-FFF2-40B4-BE49-F238E27FC236}">
                      <a16:creationId xmlns:a16="http://schemas.microsoft.com/office/drawing/2014/main" id="{8DAB5F8A-8147-4CC1-A0C7-EE76CF17FBDB}"/>
                    </a:ext>
                  </a:extLst>
                </p14:cNvPr>
                <p14:cNvContentPartPr/>
                <p14:nvPr/>
              </p14:nvContentPartPr>
              <p14:xfrm>
                <a:off x="4750182" y="1048573"/>
                <a:ext cx="215280" cy="198720"/>
              </p14:xfrm>
            </p:contentPart>
          </mc:Choice>
          <mc:Fallback>
            <p:pic>
              <p:nvPicPr>
                <p:cNvPr id="67" name="Ink 66">
                  <a:extLst>
                    <a:ext uri="{FF2B5EF4-FFF2-40B4-BE49-F238E27FC236}">
                      <a16:creationId xmlns:a16="http://schemas.microsoft.com/office/drawing/2014/main" id="{8DAB5F8A-8147-4CC1-A0C7-EE76CF17FBDB}"/>
                    </a:ext>
                  </a:extLst>
                </p:cNvPr>
                <p:cNvPicPr/>
                <p:nvPr/>
              </p:nvPicPr>
              <p:blipFill>
                <a:blip r:embed="rId203"/>
                <a:stretch>
                  <a:fillRect/>
                </a:stretch>
              </p:blipFill>
              <p:spPr>
                <a:xfrm>
                  <a:off x="4741182" y="1039933"/>
                  <a:ext cx="2329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68" name="Ink 67">
                  <a:extLst>
                    <a:ext uri="{FF2B5EF4-FFF2-40B4-BE49-F238E27FC236}">
                      <a16:creationId xmlns:a16="http://schemas.microsoft.com/office/drawing/2014/main" id="{A2280C89-004F-4B23-B22D-57D3367216A6}"/>
                    </a:ext>
                  </a:extLst>
                </p14:cNvPr>
                <p14:cNvContentPartPr/>
                <p14:nvPr/>
              </p14:nvContentPartPr>
              <p14:xfrm>
                <a:off x="5060502" y="967933"/>
                <a:ext cx="365760" cy="244080"/>
              </p14:xfrm>
            </p:contentPart>
          </mc:Choice>
          <mc:Fallback>
            <p:pic>
              <p:nvPicPr>
                <p:cNvPr id="68" name="Ink 67">
                  <a:extLst>
                    <a:ext uri="{FF2B5EF4-FFF2-40B4-BE49-F238E27FC236}">
                      <a16:creationId xmlns:a16="http://schemas.microsoft.com/office/drawing/2014/main" id="{A2280C89-004F-4B23-B22D-57D3367216A6}"/>
                    </a:ext>
                  </a:extLst>
                </p:cNvPr>
                <p:cNvPicPr/>
                <p:nvPr/>
              </p:nvPicPr>
              <p:blipFill>
                <a:blip r:embed="rId205"/>
                <a:stretch>
                  <a:fillRect/>
                </a:stretch>
              </p:blipFill>
              <p:spPr>
                <a:xfrm>
                  <a:off x="5051502" y="958933"/>
                  <a:ext cx="3834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69" name="Ink 68">
                  <a:extLst>
                    <a:ext uri="{FF2B5EF4-FFF2-40B4-BE49-F238E27FC236}">
                      <a16:creationId xmlns:a16="http://schemas.microsoft.com/office/drawing/2014/main" id="{9890193F-AFE9-4DB0-9146-A008E3C962EB}"/>
                    </a:ext>
                  </a:extLst>
                </p14:cNvPr>
                <p14:cNvContentPartPr/>
                <p14:nvPr/>
              </p14:nvContentPartPr>
              <p14:xfrm>
                <a:off x="5520222" y="918973"/>
                <a:ext cx="85320" cy="421560"/>
              </p14:xfrm>
            </p:contentPart>
          </mc:Choice>
          <mc:Fallback>
            <p:pic>
              <p:nvPicPr>
                <p:cNvPr id="69" name="Ink 68">
                  <a:extLst>
                    <a:ext uri="{FF2B5EF4-FFF2-40B4-BE49-F238E27FC236}">
                      <a16:creationId xmlns:a16="http://schemas.microsoft.com/office/drawing/2014/main" id="{9890193F-AFE9-4DB0-9146-A008E3C962EB}"/>
                    </a:ext>
                  </a:extLst>
                </p:cNvPr>
                <p:cNvPicPr/>
                <p:nvPr/>
              </p:nvPicPr>
              <p:blipFill>
                <a:blip r:embed="rId207"/>
                <a:stretch>
                  <a:fillRect/>
                </a:stretch>
              </p:blipFill>
              <p:spPr>
                <a:xfrm>
                  <a:off x="5511582" y="909973"/>
                  <a:ext cx="10296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70" name="Ink 69">
                  <a:extLst>
                    <a:ext uri="{FF2B5EF4-FFF2-40B4-BE49-F238E27FC236}">
                      <a16:creationId xmlns:a16="http://schemas.microsoft.com/office/drawing/2014/main" id="{E06973F3-5753-4C26-B9A6-13A68D462ECB}"/>
                    </a:ext>
                  </a:extLst>
                </p14:cNvPr>
                <p14:cNvContentPartPr/>
                <p14:nvPr/>
              </p14:nvContentPartPr>
              <p14:xfrm>
                <a:off x="5549742" y="910333"/>
                <a:ext cx="693000" cy="302760"/>
              </p14:xfrm>
            </p:contentPart>
          </mc:Choice>
          <mc:Fallback>
            <p:pic>
              <p:nvPicPr>
                <p:cNvPr id="70" name="Ink 69">
                  <a:extLst>
                    <a:ext uri="{FF2B5EF4-FFF2-40B4-BE49-F238E27FC236}">
                      <a16:creationId xmlns:a16="http://schemas.microsoft.com/office/drawing/2014/main" id="{E06973F3-5753-4C26-B9A6-13A68D462ECB}"/>
                    </a:ext>
                  </a:extLst>
                </p:cNvPr>
                <p:cNvPicPr/>
                <p:nvPr/>
              </p:nvPicPr>
              <p:blipFill>
                <a:blip r:embed="rId209"/>
                <a:stretch>
                  <a:fillRect/>
                </a:stretch>
              </p:blipFill>
              <p:spPr>
                <a:xfrm>
                  <a:off x="5540742" y="901333"/>
                  <a:ext cx="7106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71" name="Ink 70">
                  <a:extLst>
                    <a:ext uri="{FF2B5EF4-FFF2-40B4-BE49-F238E27FC236}">
                      <a16:creationId xmlns:a16="http://schemas.microsoft.com/office/drawing/2014/main" id="{3ABC6E65-3B44-4B0B-955F-7FF710A14293}"/>
                    </a:ext>
                  </a:extLst>
                </p14:cNvPr>
                <p14:cNvContentPartPr/>
                <p14:nvPr/>
              </p14:nvContentPartPr>
              <p14:xfrm>
                <a:off x="6297102" y="904213"/>
                <a:ext cx="224280" cy="238320"/>
              </p14:xfrm>
            </p:contentPart>
          </mc:Choice>
          <mc:Fallback>
            <p:pic>
              <p:nvPicPr>
                <p:cNvPr id="71" name="Ink 70">
                  <a:extLst>
                    <a:ext uri="{FF2B5EF4-FFF2-40B4-BE49-F238E27FC236}">
                      <a16:creationId xmlns:a16="http://schemas.microsoft.com/office/drawing/2014/main" id="{3ABC6E65-3B44-4B0B-955F-7FF710A14293}"/>
                    </a:ext>
                  </a:extLst>
                </p:cNvPr>
                <p:cNvPicPr/>
                <p:nvPr/>
              </p:nvPicPr>
              <p:blipFill>
                <a:blip r:embed="rId211"/>
                <a:stretch>
                  <a:fillRect/>
                </a:stretch>
              </p:blipFill>
              <p:spPr>
                <a:xfrm>
                  <a:off x="6288102" y="895573"/>
                  <a:ext cx="2419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72" name="Ink 71">
                  <a:extLst>
                    <a:ext uri="{FF2B5EF4-FFF2-40B4-BE49-F238E27FC236}">
                      <a16:creationId xmlns:a16="http://schemas.microsoft.com/office/drawing/2014/main" id="{A775C6F3-4648-4BEF-98DE-290001E70A6C}"/>
                    </a:ext>
                  </a:extLst>
                </p14:cNvPr>
                <p14:cNvContentPartPr/>
                <p14:nvPr/>
              </p14:nvContentPartPr>
              <p14:xfrm>
                <a:off x="5143302" y="1384453"/>
                <a:ext cx="70920" cy="206640"/>
              </p14:xfrm>
            </p:contentPart>
          </mc:Choice>
          <mc:Fallback>
            <p:pic>
              <p:nvPicPr>
                <p:cNvPr id="72" name="Ink 71">
                  <a:extLst>
                    <a:ext uri="{FF2B5EF4-FFF2-40B4-BE49-F238E27FC236}">
                      <a16:creationId xmlns:a16="http://schemas.microsoft.com/office/drawing/2014/main" id="{A775C6F3-4648-4BEF-98DE-290001E70A6C}"/>
                    </a:ext>
                  </a:extLst>
                </p:cNvPr>
                <p:cNvPicPr/>
                <p:nvPr/>
              </p:nvPicPr>
              <p:blipFill>
                <a:blip r:embed="rId213"/>
                <a:stretch>
                  <a:fillRect/>
                </a:stretch>
              </p:blipFill>
              <p:spPr>
                <a:xfrm>
                  <a:off x="5134662" y="1375453"/>
                  <a:ext cx="885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73" name="Ink 72">
                  <a:extLst>
                    <a:ext uri="{FF2B5EF4-FFF2-40B4-BE49-F238E27FC236}">
                      <a16:creationId xmlns:a16="http://schemas.microsoft.com/office/drawing/2014/main" id="{CEA23C03-FE4E-48F2-ADCD-E8F8DC59D467}"/>
                    </a:ext>
                  </a:extLst>
                </p14:cNvPr>
                <p14:cNvContentPartPr/>
                <p14:nvPr/>
              </p14:nvContentPartPr>
              <p14:xfrm>
                <a:off x="5306742" y="1343413"/>
                <a:ext cx="231480" cy="273600"/>
              </p14:xfrm>
            </p:contentPart>
          </mc:Choice>
          <mc:Fallback>
            <p:pic>
              <p:nvPicPr>
                <p:cNvPr id="73" name="Ink 72">
                  <a:extLst>
                    <a:ext uri="{FF2B5EF4-FFF2-40B4-BE49-F238E27FC236}">
                      <a16:creationId xmlns:a16="http://schemas.microsoft.com/office/drawing/2014/main" id="{CEA23C03-FE4E-48F2-ADCD-E8F8DC59D467}"/>
                    </a:ext>
                  </a:extLst>
                </p:cNvPr>
                <p:cNvPicPr/>
                <p:nvPr/>
              </p:nvPicPr>
              <p:blipFill>
                <a:blip r:embed="rId215"/>
                <a:stretch>
                  <a:fillRect/>
                </a:stretch>
              </p:blipFill>
              <p:spPr>
                <a:xfrm>
                  <a:off x="5298102" y="1334413"/>
                  <a:ext cx="24912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74" name="Ink 73">
                  <a:extLst>
                    <a:ext uri="{FF2B5EF4-FFF2-40B4-BE49-F238E27FC236}">
                      <a16:creationId xmlns:a16="http://schemas.microsoft.com/office/drawing/2014/main" id="{F85CE7F9-0BE0-457E-8FDB-C2E8ACA7F111}"/>
                    </a:ext>
                  </a:extLst>
                </p14:cNvPr>
                <p14:cNvContentPartPr/>
                <p14:nvPr/>
              </p14:nvContentPartPr>
              <p14:xfrm>
                <a:off x="5634702" y="1375093"/>
                <a:ext cx="209520" cy="168120"/>
              </p14:xfrm>
            </p:contentPart>
          </mc:Choice>
          <mc:Fallback>
            <p:pic>
              <p:nvPicPr>
                <p:cNvPr id="74" name="Ink 73">
                  <a:extLst>
                    <a:ext uri="{FF2B5EF4-FFF2-40B4-BE49-F238E27FC236}">
                      <a16:creationId xmlns:a16="http://schemas.microsoft.com/office/drawing/2014/main" id="{F85CE7F9-0BE0-457E-8FDB-C2E8ACA7F111}"/>
                    </a:ext>
                  </a:extLst>
                </p:cNvPr>
                <p:cNvPicPr/>
                <p:nvPr/>
              </p:nvPicPr>
              <p:blipFill>
                <a:blip r:embed="rId217"/>
                <a:stretch>
                  <a:fillRect/>
                </a:stretch>
              </p:blipFill>
              <p:spPr>
                <a:xfrm>
                  <a:off x="5625702" y="1366093"/>
                  <a:ext cx="2271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75" name="Ink 74">
                  <a:extLst>
                    <a:ext uri="{FF2B5EF4-FFF2-40B4-BE49-F238E27FC236}">
                      <a16:creationId xmlns:a16="http://schemas.microsoft.com/office/drawing/2014/main" id="{6C68E4A0-8739-405C-BEBF-26F15176A773}"/>
                    </a:ext>
                  </a:extLst>
                </p14:cNvPr>
                <p14:cNvContentPartPr/>
                <p14:nvPr/>
              </p14:nvContentPartPr>
              <p14:xfrm>
                <a:off x="5797422" y="1311373"/>
                <a:ext cx="213840" cy="372240"/>
              </p14:xfrm>
            </p:contentPart>
          </mc:Choice>
          <mc:Fallback>
            <p:pic>
              <p:nvPicPr>
                <p:cNvPr id="75" name="Ink 74">
                  <a:extLst>
                    <a:ext uri="{FF2B5EF4-FFF2-40B4-BE49-F238E27FC236}">
                      <a16:creationId xmlns:a16="http://schemas.microsoft.com/office/drawing/2014/main" id="{6C68E4A0-8739-405C-BEBF-26F15176A773}"/>
                    </a:ext>
                  </a:extLst>
                </p:cNvPr>
                <p:cNvPicPr/>
                <p:nvPr/>
              </p:nvPicPr>
              <p:blipFill>
                <a:blip r:embed="rId219"/>
                <a:stretch>
                  <a:fillRect/>
                </a:stretch>
              </p:blipFill>
              <p:spPr>
                <a:xfrm>
                  <a:off x="5788422" y="1302373"/>
                  <a:ext cx="23148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98" name="Ink 97">
                  <a:extLst>
                    <a:ext uri="{FF2B5EF4-FFF2-40B4-BE49-F238E27FC236}">
                      <a16:creationId xmlns:a16="http://schemas.microsoft.com/office/drawing/2014/main" id="{65663268-23A9-4D86-97A7-BFF21BE09A8D}"/>
                    </a:ext>
                  </a:extLst>
                </p14:cNvPr>
                <p14:cNvContentPartPr/>
                <p14:nvPr/>
              </p14:nvContentPartPr>
              <p14:xfrm>
                <a:off x="6612822" y="851293"/>
                <a:ext cx="218520" cy="709920"/>
              </p14:xfrm>
            </p:contentPart>
          </mc:Choice>
          <mc:Fallback>
            <p:pic>
              <p:nvPicPr>
                <p:cNvPr id="98" name="Ink 97">
                  <a:extLst>
                    <a:ext uri="{FF2B5EF4-FFF2-40B4-BE49-F238E27FC236}">
                      <a16:creationId xmlns:a16="http://schemas.microsoft.com/office/drawing/2014/main" id="{65663268-23A9-4D86-97A7-BFF21BE09A8D}"/>
                    </a:ext>
                  </a:extLst>
                </p:cNvPr>
                <p:cNvPicPr/>
                <p:nvPr/>
              </p:nvPicPr>
              <p:blipFill>
                <a:blip r:embed="rId221"/>
                <a:stretch>
                  <a:fillRect/>
                </a:stretch>
              </p:blipFill>
              <p:spPr>
                <a:xfrm>
                  <a:off x="6603822" y="842653"/>
                  <a:ext cx="236160" cy="7275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99" name="Ink 98">
                  <a:extLst>
                    <a:ext uri="{FF2B5EF4-FFF2-40B4-BE49-F238E27FC236}">
                      <a16:creationId xmlns:a16="http://schemas.microsoft.com/office/drawing/2014/main" id="{E599AB7A-ABE0-4062-900A-ADF3B9A37C4F}"/>
                    </a:ext>
                  </a:extLst>
                </p14:cNvPr>
                <p14:cNvContentPartPr/>
                <p14:nvPr/>
              </p14:nvContentPartPr>
              <p14:xfrm>
                <a:off x="6792462" y="1025893"/>
                <a:ext cx="153000" cy="269640"/>
              </p14:xfrm>
            </p:contentPart>
          </mc:Choice>
          <mc:Fallback>
            <p:pic>
              <p:nvPicPr>
                <p:cNvPr id="99" name="Ink 98">
                  <a:extLst>
                    <a:ext uri="{FF2B5EF4-FFF2-40B4-BE49-F238E27FC236}">
                      <a16:creationId xmlns:a16="http://schemas.microsoft.com/office/drawing/2014/main" id="{E599AB7A-ABE0-4062-900A-ADF3B9A37C4F}"/>
                    </a:ext>
                  </a:extLst>
                </p:cNvPr>
                <p:cNvPicPr/>
                <p:nvPr/>
              </p:nvPicPr>
              <p:blipFill>
                <a:blip r:embed="rId223"/>
                <a:stretch>
                  <a:fillRect/>
                </a:stretch>
              </p:blipFill>
              <p:spPr>
                <a:xfrm>
                  <a:off x="6783462" y="1016893"/>
                  <a:ext cx="1706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00" name="Ink 99">
                  <a:extLst>
                    <a:ext uri="{FF2B5EF4-FFF2-40B4-BE49-F238E27FC236}">
                      <a16:creationId xmlns:a16="http://schemas.microsoft.com/office/drawing/2014/main" id="{7114865C-CB3E-45E6-A35E-960D7CA55EB2}"/>
                    </a:ext>
                  </a:extLst>
                </p14:cNvPr>
                <p14:cNvContentPartPr/>
                <p14:nvPr/>
              </p14:nvContentPartPr>
              <p14:xfrm>
                <a:off x="7019262" y="946333"/>
                <a:ext cx="72000" cy="452520"/>
              </p14:xfrm>
            </p:contentPart>
          </mc:Choice>
          <mc:Fallback>
            <p:pic>
              <p:nvPicPr>
                <p:cNvPr id="100" name="Ink 99">
                  <a:extLst>
                    <a:ext uri="{FF2B5EF4-FFF2-40B4-BE49-F238E27FC236}">
                      <a16:creationId xmlns:a16="http://schemas.microsoft.com/office/drawing/2014/main" id="{7114865C-CB3E-45E6-A35E-960D7CA55EB2}"/>
                    </a:ext>
                  </a:extLst>
                </p:cNvPr>
                <p:cNvPicPr/>
                <p:nvPr/>
              </p:nvPicPr>
              <p:blipFill>
                <a:blip r:embed="rId225"/>
                <a:stretch>
                  <a:fillRect/>
                </a:stretch>
              </p:blipFill>
              <p:spPr>
                <a:xfrm>
                  <a:off x="7010262" y="937693"/>
                  <a:ext cx="8964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1" name="Ink 100">
                  <a:extLst>
                    <a:ext uri="{FF2B5EF4-FFF2-40B4-BE49-F238E27FC236}">
                      <a16:creationId xmlns:a16="http://schemas.microsoft.com/office/drawing/2014/main" id="{B0398BA1-F826-4419-9FDC-F57452E008CD}"/>
                    </a:ext>
                  </a:extLst>
                </p14:cNvPr>
                <p14:cNvContentPartPr/>
                <p14:nvPr/>
              </p14:nvContentPartPr>
              <p14:xfrm>
                <a:off x="7114302" y="1025173"/>
                <a:ext cx="181080" cy="221400"/>
              </p14:xfrm>
            </p:contentPart>
          </mc:Choice>
          <mc:Fallback>
            <p:pic>
              <p:nvPicPr>
                <p:cNvPr id="101" name="Ink 100">
                  <a:extLst>
                    <a:ext uri="{FF2B5EF4-FFF2-40B4-BE49-F238E27FC236}">
                      <a16:creationId xmlns:a16="http://schemas.microsoft.com/office/drawing/2014/main" id="{B0398BA1-F826-4419-9FDC-F57452E008CD}"/>
                    </a:ext>
                  </a:extLst>
                </p:cNvPr>
                <p:cNvPicPr/>
                <p:nvPr/>
              </p:nvPicPr>
              <p:blipFill>
                <a:blip r:embed="rId227"/>
                <a:stretch>
                  <a:fillRect/>
                </a:stretch>
              </p:blipFill>
              <p:spPr>
                <a:xfrm>
                  <a:off x="7105302" y="1016533"/>
                  <a:ext cx="1987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2" name="Ink 101">
                  <a:extLst>
                    <a:ext uri="{FF2B5EF4-FFF2-40B4-BE49-F238E27FC236}">
                      <a16:creationId xmlns:a16="http://schemas.microsoft.com/office/drawing/2014/main" id="{6152676C-1C2E-4BCD-8625-E537E5E41525}"/>
                    </a:ext>
                  </a:extLst>
                </p14:cNvPr>
                <p14:cNvContentPartPr/>
                <p14:nvPr/>
              </p14:nvContentPartPr>
              <p14:xfrm>
                <a:off x="7259382" y="936973"/>
                <a:ext cx="106920" cy="396000"/>
              </p14:xfrm>
            </p:contentPart>
          </mc:Choice>
          <mc:Fallback>
            <p:pic>
              <p:nvPicPr>
                <p:cNvPr id="102" name="Ink 101">
                  <a:extLst>
                    <a:ext uri="{FF2B5EF4-FFF2-40B4-BE49-F238E27FC236}">
                      <a16:creationId xmlns:a16="http://schemas.microsoft.com/office/drawing/2014/main" id="{6152676C-1C2E-4BCD-8625-E537E5E41525}"/>
                    </a:ext>
                  </a:extLst>
                </p:cNvPr>
                <p:cNvPicPr/>
                <p:nvPr/>
              </p:nvPicPr>
              <p:blipFill>
                <a:blip r:embed="rId229"/>
                <a:stretch>
                  <a:fillRect/>
                </a:stretch>
              </p:blipFill>
              <p:spPr>
                <a:xfrm>
                  <a:off x="7250382" y="927973"/>
                  <a:ext cx="12456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03" name="Ink 102">
                  <a:extLst>
                    <a:ext uri="{FF2B5EF4-FFF2-40B4-BE49-F238E27FC236}">
                      <a16:creationId xmlns:a16="http://schemas.microsoft.com/office/drawing/2014/main" id="{21C920A1-63B5-4858-AB23-3E24817305B5}"/>
                    </a:ext>
                  </a:extLst>
                </p14:cNvPr>
                <p14:cNvContentPartPr/>
                <p14:nvPr/>
              </p14:nvContentPartPr>
              <p14:xfrm>
                <a:off x="7332822" y="852013"/>
                <a:ext cx="208440" cy="588240"/>
              </p14:xfrm>
            </p:contentPart>
          </mc:Choice>
          <mc:Fallback>
            <p:pic>
              <p:nvPicPr>
                <p:cNvPr id="103" name="Ink 102">
                  <a:extLst>
                    <a:ext uri="{FF2B5EF4-FFF2-40B4-BE49-F238E27FC236}">
                      <a16:creationId xmlns:a16="http://schemas.microsoft.com/office/drawing/2014/main" id="{21C920A1-63B5-4858-AB23-3E24817305B5}"/>
                    </a:ext>
                  </a:extLst>
                </p:cNvPr>
                <p:cNvPicPr/>
                <p:nvPr/>
              </p:nvPicPr>
              <p:blipFill>
                <a:blip r:embed="rId231"/>
                <a:stretch>
                  <a:fillRect/>
                </a:stretch>
              </p:blipFill>
              <p:spPr>
                <a:xfrm>
                  <a:off x="7324182" y="843013"/>
                  <a:ext cx="226080" cy="6058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05" name="Ink 104">
                  <a:extLst>
                    <a:ext uri="{FF2B5EF4-FFF2-40B4-BE49-F238E27FC236}">
                      <a16:creationId xmlns:a16="http://schemas.microsoft.com/office/drawing/2014/main" id="{A0192FD7-244D-42C4-BEBC-072583E8B236}"/>
                    </a:ext>
                  </a:extLst>
                </p14:cNvPr>
                <p14:cNvContentPartPr/>
                <p14:nvPr/>
              </p14:nvContentPartPr>
              <p14:xfrm>
                <a:off x="6492222" y="1088533"/>
                <a:ext cx="203040" cy="397080"/>
              </p14:xfrm>
            </p:contentPart>
          </mc:Choice>
          <mc:Fallback>
            <p:pic>
              <p:nvPicPr>
                <p:cNvPr id="105" name="Ink 104">
                  <a:extLst>
                    <a:ext uri="{FF2B5EF4-FFF2-40B4-BE49-F238E27FC236}">
                      <a16:creationId xmlns:a16="http://schemas.microsoft.com/office/drawing/2014/main" id="{A0192FD7-244D-42C4-BEBC-072583E8B236}"/>
                    </a:ext>
                  </a:extLst>
                </p:cNvPr>
                <p:cNvPicPr/>
                <p:nvPr/>
              </p:nvPicPr>
              <p:blipFill>
                <a:blip r:embed="rId233"/>
                <a:stretch>
                  <a:fillRect/>
                </a:stretch>
              </p:blipFill>
              <p:spPr>
                <a:xfrm>
                  <a:off x="6483222" y="1079893"/>
                  <a:ext cx="22068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3" name="Ink 132">
                  <a:extLst>
                    <a:ext uri="{FF2B5EF4-FFF2-40B4-BE49-F238E27FC236}">
                      <a16:creationId xmlns:a16="http://schemas.microsoft.com/office/drawing/2014/main" id="{1DFE15EA-AA17-4EB2-BCA6-888858C7D7AB}"/>
                    </a:ext>
                  </a:extLst>
                </p14:cNvPr>
                <p14:cNvContentPartPr/>
                <p14:nvPr/>
              </p14:nvContentPartPr>
              <p14:xfrm>
                <a:off x="6218622" y="1487773"/>
                <a:ext cx="664560" cy="333000"/>
              </p14:xfrm>
            </p:contentPart>
          </mc:Choice>
          <mc:Fallback>
            <p:pic>
              <p:nvPicPr>
                <p:cNvPr id="133" name="Ink 132">
                  <a:extLst>
                    <a:ext uri="{FF2B5EF4-FFF2-40B4-BE49-F238E27FC236}">
                      <a16:creationId xmlns:a16="http://schemas.microsoft.com/office/drawing/2014/main" id="{1DFE15EA-AA17-4EB2-BCA6-888858C7D7AB}"/>
                    </a:ext>
                  </a:extLst>
                </p:cNvPr>
                <p:cNvPicPr/>
                <p:nvPr/>
              </p:nvPicPr>
              <p:blipFill>
                <a:blip r:embed="rId235"/>
                <a:stretch>
                  <a:fillRect/>
                </a:stretch>
              </p:blipFill>
              <p:spPr>
                <a:xfrm>
                  <a:off x="6209622" y="1479133"/>
                  <a:ext cx="68220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4" name="Ink 133">
                  <a:extLst>
                    <a:ext uri="{FF2B5EF4-FFF2-40B4-BE49-F238E27FC236}">
                      <a16:creationId xmlns:a16="http://schemas.microsoft.com/office/drawing/2014/main" id="{659846B3-91CF-48B4-86C9-E1652CC0A7B9}"/>
                    </a:ext>
                  </a:extLst>
                </p14:cNvPr>
                <p14:cNvContentPartPr/>
                <p14:nvPr/>
              </p14:nvContentPartPr>
              <p14:xfrm>
                <a:off x="7060302" y="1555453"/>
                <a:ext cx="293760" cy="235800"/>
              </p14:xfrm>
            </p:contentPart>
          </mc:Choice>
          <mc:Fallback>
            <p:pic>
              <p:nvPicPr>
                <p:cNvPr id="134" name="Ink 133">
                  <a:extLst>
                    <a:ext uri="{FF2B5EF4-FFF2-40B4-BE49-F238E27FC236}">
                      <a16:creationId xmlns:a16="http://schemas.microsoft.com/office/drawing/2014/main" id="{659846B3-91CF-48B4-86C9-E1652CC0A7B9}"/>
                    </a:ext>
                  </a:extLst>
                </p:cNvPr>
                <p:cNvPicPr/>
                <p:nvPr/>
              </p:nvPicPr>
              <p:blipFill>
                <a:blip r:embed="rId237"/>
                <a:stretch>
                  <a:fillRect/>
                </a:stretch>
              </p:blipFill>
              <p:spPr>
                <a:xfrm>
                  <a:off x="7051302" y="1546813"/>
                  <a:ext cx="3114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5" name="Ink 134">
                  <a:extLst>
                    <a:ext uri="{FF2B5EF4-FFF2-40B4-BE49-F238E27FC236}">
                      <a16:creationId xmlns:a16="http://schemas.microsoft.com/office/drawing/2014/main" id="{486FEBAD-B8ED-460C-B531-13A059854D8B}"/>
                    </a:ext>
                  </a:extLst>
                </p14:cNvPr>
                <p14:cNvContentPartPr/>
                <p14:nvPr/>
              </p14:nvContentPartPr>
              <p14:xfrm>
                <a:off x="7385022" y="1416493"/>
                <a:ext cx="502200" cy="290160"/>
              </p14:xfrm>
            </p:contentPart>
          </mc:Choice>
          <mc:Fallback>
            <p:pic>
              <p:nvPicPr>
                <p:cNvPr id="135" name="Ink 134">
                  <a:extLst>
                    <a:ext uri="{FF2B5EF4-FFF2-40B4-BE49-F238E27FC236}">
                      <a16:creationId xmlns:a16="http://schemas.microsoft.com/office/drawing/2014/main" id="{486FEBAD-B8ED-460C-B531-13A059854D8B}"/>
                    </a:ext>
                  </a:extLst>
                </p:cNvPr>
                <p:cNvPicPr/>
                <p:nvPr/>
              </p:nvPicPr>
              <p:blipFill>
                <a:blip r:embed="rId239"/>
                <a:stretch>
                  <a:fillRect/>
                </a:stretch>
              </p:blipFill>
              <p:spPr>
                <a:xfrm>
                  <a:off x="7376022" y="1407493"/>
                  <a:ext cx="5198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6" name="Ink 135">
                  <a:extLst>
                    <a:ext uri="{FF2B5EF4-FFF2-40B4-BE49-F238E27FC236}">
                      <a16:creationId xmlns:a16="http://schemas.microsoft.com/office/drawing/2014/main" id="{D94CDC0C-CBF3-4115-AB92-DC0E14CDD9F5}"/>
                    </a:ext>
                  </a:extLst>
                </p14:cNvPr>
                <p14:cNvContentPartPr/>
                <p14:nvPr/>
              </p14:nvContentPartPr>
              <p14:xfrm>
                <a:off x="7841142" y="1409293"/>
                <a:ext cx="66960" cy="54360"/>
              </p14:xfrm>
            </p:contentPart>
          </mc:Choice>
          <mc:Fallback>
            <p:pic>
              <p:nvPicPr>
                <p:cNvPr id="136" name="Ink 135">
                  <a:extLst>
                    <a:ext uri="{FF2B5EF4-FFF2-40B4-BE49-F238E27FC236}">
                      <a16:creationId xmlns:a16="http://schemas.microsoft.com/office/drawing/2014/main" id="{D94CDC0C-CBF3-4115-AB92-DC0E14CDD9F5}"/>
                    </a:ext>
                  </a:extLst>
                </p:cNvPr>
                <p:cNvPicPr/>
                <p:nvPr/>
              </p:nvPicPr>
              <p:blipFill>
                <a:blip r:embed="rId241"/>
                <a:stretch>
                  <a:fillRect/>
                </a:stretch>
              </p:blipFill>
              <p:spPr>
                <a:xfrm>
                  <a:off x="7832502" y="1400653"/>
                  <a:ext cx="846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7" name="Ink 136">
                  <a:extLst>
                    <a:ext uri="{FF2B5EF4-FFF2-40B4-BE49-F238E27FC236}">
                      <a16:creationId xmlns:a16="http://schemas.microsoft.com/office/drawing/2014/main" id="{1FB19C3B-0708-444D-8A71-F052D0F8F24D}"/>
                    </a:ext>
                  </a:extLst>
                </p14:cNvPr>
                <p14:cNvContentPartPr/>
                <p14:nvPr/>
              </p14:nvContentPartPr>
              <p14:xfrm>
                <a:off x="7327782" y="1476613"/>
                <a:ext cx="628560" cy="232920"/>
              </p14:xfrm>
            </p:contentPart>
          </mc:Choice>
          <mc:Fallback>
            <p:pic>
              <p:nvPicPr>
                <p:cNvPr id="137" name="Ink 136">
                  <a:extLst>
                    <a:ext uri="{FF2B5EF4-FFF2-40B4-BE49-F238E27FC236}">
                      <a16:creationId xmlns:a16="http://schemas.microsoft.com/office/drawing/2014/main" id="{1FB19C3B-0708-444D-8A71-F052D0F8F24D}"/>
                    </a:ext>
                  </a:extLst>
                </p:cNvPr>
                <p:cNvPicPr/>
                <p:nvPr/>
              </p:nvPicPr>
              <p:blipFill>
                <a:blip r:embed="rId243"/>
                <a:stretch>
                  <a:fillRect/>
                </a:stretch>
              </p:blipFill>
              <p:spPr>
                <a:xfrm>
                  <a:off x="7319142" y="1467973"/>
                  <a:ext cx="6462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8" name="Ink 137">
                  <a:extLst>
                    <a:ext uri="{FF2B5EF4-FFF2-40B4-BE49-F238E27FC236}">
                      <a16:creationId xmlns:a16="http://schemas.microsoft.com/office/drawing/2014/main" id="{1B15C748-20FC-404E-8067-69321E8186EF}"/>
                    </a:ext>
                  </a:extLst>
                </p14:cNvPr>
                <p14:cNvContentPartPr/>
                <p14:nvPr/>
              </p14:nvContentPartPr>
              <p14:xfrm>
                <a:off x="7263702" y="1525573"/>
                <a:ext cx="640800" cy="208440"/>
              </p14:xfrm>
            </p:contentPart>
          </mc:Choice>
          <mc:Fallback>
            <p:pic>
              <p:nvPicPr>
                <p:cNvPr id="138" name="Ink 137">
                  <a:extLst>
                    <a:ext uri="{FF2B5EF4-FFF2-40B4-BE49-F238E27FC236}">
                      <a16:creationId xmlns:a16="http://schemas.microsoft.com/office/drawing/2014/main" id="{1B15C748-20FC-404E-8067-69321E8186EF}"/>
                    </a:ext>
                  </a:extLst>
                </p:cNvPr>
                <p:cNvPicPr/>
                <p:nvPr/>
              </p:nvPicPr>
              <p:blipFill>
                <a:blip r:embed="rId245"/>
                <a:stretch>
                  <a:fillRect/>
                </a:stretch>
              </p:blipFill>
              <p:spPr>
                <a:xfrm>
                  <a:off x="7254702" y="1516933"/>
                  <a:ext cx="6584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39" name="Ink 138">
                  <a:extLst>
                    <a:ext uri="{FF2B5EF4-FFF2-40B4-BE49-F238E27FC236}">
                      <a16:creationId xmlns:a16="http://schemas.microsoft.com/office/drawing/2014/main" id="{2EEDC07D-7246-4EF7-9332-E74A63D963F6}"/>
                    </a:ext>
                  </a:extLst>
                </p14:cNvPr>
                <p14:cNvContentPartPr/>
                <p14:nvPr/>
              </p14:nvContentPartPr>
              <p14:xfrm>
                <a:off x="8096022" y="1426213"/>
                <a:ext cx="360" cy="360"/>
              </p14:xfrm>
            </p:contentPart>
          </mc:Choice>
          <mc:Fallback>
            <p:pic>
              <p:nvPicPr>
                <p:cNvPr id="139" name="Ink 138">
                  <a:extLst>
                    <a:ext uri="{FF2B5EF4-FFF2-40B4-BE49-F238E27FC236}">
                      <a16:creationId xmlns:a16="http://schemas.microsoft.com/office/drawing/2014/main" id="{2EEDC07D-7246-4EF7-9332-E74A63D963F6}"/>
                    </a:ext>
                  </a:extLst>
                </p:cNvPr>
                <p:cNvPicPr/>
                <p:nvPr/>
              </p:nvPicPr>
              <p:blipFill>
                <a:blip r:embed="rId247"/>
                <a:stretch>
                  <a:fillRect/>
                </a:stretch>
              </p:blipFill>
              <p:spPr>
                <a:xfrm>
                  <a:off x="8087022" y="141721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0" name="Ink 139">
                  <a:extLst>
                    <a:ext uri="{FF2B5EF4-FFF2-40B4-BE49-F238E27FC236}">
                      <a16:creationId xmlns:a16="http://schemas.microsoft.com/office/drawing/2014/main" id="{6E6C7406-8D76-45C6-83C5-95102EFE00E5}"/>
                    </a:ext>
                  </a:extLst>
                </p14:cNvPr>
                <p14:cNvContentPartPr/>
                <p14:nvPr/>
              </p14:nvContentPartPr>
              <p14:xfrm>
                <a:off x="8016102" y="1214173"/>
                <a:ext cx="78480" cy="357120"/>
              </p14:xfrm>
            </p:contentPart>
          </mc:Choice>
          <mc:Fallback>
            <p:pic>
              <p:nvPicPr>
                <p:cNvPr id="140" name="Ink 139">
                  <a:extLst>
                    <a:ext uri="{FF2B5EF4-FFF2-40B4-BE49-F238E27FC236}">
                      <a16:creationId xmlns:a16="http://schemas.microsoft.com/office/drawing/2014/main" id="{6E6C7406-8D76-45C6-83C5-95102EFE00E5}"/>
                    </a:ext>
                  </a:extLst>
                </p:cNvPr>
                <p:cNvPicPr/>
                <p:nvPr/>
              </p:nvPicPr>
              <p:blipFill>
                <a:blip r:embed="rId249"/>
                <a:stretch>
                  <a:fillRect/>
                </a:stretch>
              </p:blipFill>
              <p:spPr>
                <a:xfrm>
                  <a:off x="8007102" y="1205533"/>
                  <a:ext cx="9612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1" name="Ink 140">
                  <a:extLst>
                    <a:ext uri="{FF2B5EF4-FFF2-40B4-BE49-F238E27FC236}">
                      <a16:creationId xmlns:a16="http://schemas.microsoft.com/office/drawing/2014/main" id="{08F3620F-C3BE-483F-91DE-CA765E4B9EE4}"/>
                    </a:ext>
                  </a:extLst>
                </p14:cNvPr>
                <p14:cNvContentPartPr/>
                <p14:nvPr/>
              </p14:nvContentPartPr>
              <p14:xfrm>
                <a:off x="8111142" y="1408213"/>
                <a:ext cx="65160" cy="127440"/>
              </p14:xfrm>
            </p:contentPart>
          </mc:Choice>
          <mc:Fallback>
            <p:pic>
              <p:nvPicPr>
                <p:cNvPr id="141" name="Ink 140">
                  <a:extLst>
                    <a:ext uri="{FF2B5EF4-FFF2-40B4-BE49-F238E27FC236}">
                      <a16:creationId xmlns:a16="http://schemas.microsoft.com/office/drawing/2014/main" id="{08F3620F-C3BE-483F-91DE-CA765E4B9EE4}"/>
                    </a:ext>
                  </a:extLst>
                </p:cNvPr>
                <p:cNvPicPr/>
                <p:nvPr/>
              </p:nvPicPr>
              <p:blipFill>
                <a:blip r:embed="rId251"/>
                <a:stretch>
                  <a:fillRect/>
                </a:stretch>
              </p:blipFill>
              <p:spPr>
                <a:xfrm>
                  <a:off x="8102142" y="1399213"/>
                  <a:ext cx="828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2" name="Ink 141">
                  <a:extLst>
                    <a:ext uri="{FF2B5EF4-FFF2-40B4-BE49-F238E27FC236}">
                      <a16:creationId xmlns:a16="http://schemas.microsoft.com/office/drawing/2014/main" id="{14CD92BA-7360-45D2-915F-7B18C7FEAB52}"/>
                    </a:ext>
                  </a:extLst>
                </p14:cNvPr>
                <p14:cNvContentPartPr/>
                <p14:nvPr/>
              </p14:nvContentPartPr>
              <p14:xfrm>
                <a:off x="8158662" y="1188613"/>
                <a:ext cx="374400" cy="344880"/>
              </p14:xfrm>
            </p:contentPart>
          </mc:Choice>
          <mc:Fallback>
            <p:pic>
              <p:nvPicPr>
                <p:cNvPr id="142" name="Ink 141">
                  <a:extLst>
                    <a:ext uri="{FF2B5EF4-FFF2-40B4-BE49-F238E27FC236}">
                      <a16:creationId xmlns:a16="http://schemas.microsoft.com/office/drawing/2014/main" id="{14CD92BA-7360-45D2-915F-7B18C7FEAB52}"/>
                    </a:ext>
                  </a:extLst>
                </p:cNvPr>
                <p:cNvPicPr/>
                <p:nvPr/>
              </p:nvPicPr>
              <p:blipFill>
                <a:blip r:embed="rId253"/>
                <a:stretch>
                  <a:fillRect/>
                </a:stretch>
              </p:blipFill>
              <p:spPr>
                <a:xfrm>
                  <a:off x="8150022" y="1179973"/>
                  <a:ext cx="39204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3" name="Ink 142">
                  <a:extLst>
                    <a:ext uri="{FF2B5EF4-FFF2-40B4-BE49-F238E27FC236}">
                      <a16:creationId xmlns:a16="http://schemas.microsoft.com/office/drawing/2014/main" id="{50F79A9A-E4B0-470A-9BD2-9F5411DED733}"/>
                    </a:ext>
                  </a:extLst>
                </p14:cNvPr>
                <p14:cNvContentPartPr/>
                <p14:nvPr/>
              </p14:nvContentPartPr>
              <p14:xfrm>
                <a:off x="8530902" y="1231093"/>
                <a:ext cx="21600" cy="65160"/>
              </p14:xfrm>
            </p:contentPart>
          </mc:Choice>
          <mc:Fallback>
            <p:pic>
              <p:nvPicPr>
                <p:cNvPr id="143" name="Ink 142">
                  <a:extLst>
                    <a:ext uri="{FF2B5EF4-FFF2-40B4-BE49-F238E27FC236}">
                      <a16:creationId xmlns:a16="http://schemas.microsoft.com/office/drawing/2014/main" id="{50F79A9A-E4B0-470A-9BD2-9F5411DED733}"/>
                    </a:ext>
                  </a:extLst>
                </p:cNvPr>
                <p:cNvPicPr/>
                <p:nvPr/>
              </p:nvPicPr>
              <p:blipFill>
                <a:blip r:embed="rId255"/>
                <a:stretch>
                  <a:fillRect/>
                </a:stretch>
              </p:blipFill>
              <p:spPr>
                <a:xfrm>
                  <a:off x="8521902" y="1222093"/>
                  <a:ext cx="392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4" name="Ink 143">
                  <a:extLst>
                    <a:ext uri="{FF2B5EF4-FFF2-40B4-BE49-F238E27FC236}">
                      <a16:creationId xmlns:a16="http://schemas.microsoft.com/office/drawing/2014/main" id="{452E6308-241A-455C-A606-A5401E4B9A0E}"/>
                    </a:ext>
                  </a:extLst>
                </p14:cNvPr>
                <p14:cNvContentPartPr/>
                <p14:nvPr/>
              </p14:nvContentPartPr>
              <p14:xfrm>
                <a:off x="8564382" y="1142893"/>
                <a:ext cx="170280" cy="367200"/>
              </p14:xfrm>
            </p:contentPart>
          </mc:Choice>
          <mc:Fallback>
            <p:pic>
              <p:nvPicPr>
                <p:cNvPr id="144" name="Ink 143">
                  <a:extLst>
                    <a:ext uri="{FF2B5EF4-FFF2-40B4-BE49-F238E27FC236}">
                      <a16:creationId xmlns:a16="http://schemas.microsoft.com/office/drawing/2014/main" id="{452E6308-241A-455C-A606-A5401E4B9A0E}"/>
                    </a:ext>
                  </a:extLst>
                </p:cNvPr>
                <p:cNvPicPr/>
                <p:nvPr/>
              </p:nvPicPr>
              <p:blipFill>
                <a:blip r:embed="rId257"/>
                <a:stretch>
                  <a:fillRect/>
                </a:stretch>
              </p:blipFill>
              <p:spPr>
                <a:xfrm>
                  <a:off x="8555382" y="1134253"/>
                  <a:ext cx="18792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5" name="Ink 144">
                  <a:extLst>
                    <a:ext uri="{FF2B5EF4-FFF2-40B4-BE49-F238E27FC236}">
                      <a16:creationId xmlns:a16="http://schemas.microsoft.com/office/drawing/2014/main" id="{BF21E3D0-5E70-4724-B3AF-1FCE1CA4FEE3}"/>
                    </a:ext>
                  </a:extLst>
                </p14:cNvPr>
                <p14:cNvContentPartPr/>
                <p14:nvPr/>
              </p14:nvContentPartPr>
              <p14:xfrm>
                <a:off x="8722782" y="1329733"/>
                <a:ext cx="173880" cy="67320"/>
              </p14:xfrm>
            </p:contentPart>
          </mc:Choice>
          <mc:Fallback>
            <p:pic>
              <p:nvPicPr>
                <p:cNvPr id="145" name="Ink 144">
                  <a:extLst>
                    <a:ext uri="{FF2B5EF4-FFF2-40B4-BE49-F238E27FC236}">
                      <a16:creationId xmlns:a16="http://schemas.microsoft.com/office/drawing/2014/main" id="{BF21E3D0-5E70-4724-B3AF-1FCE1CA4FEE3}"/>
                    </a:ext>
                  </a:extLst>
                </p:cNvPr>
                <p:cNvPicPr/>
                <p:nvPr/>
              </p:nvPicPr>
              <p:blipFill>
                <a:blip r:embed="rId259"/>
                <a:stretch>
                  <a:fillRect/>
                </a:stretch>
              </p:blipFill>
              <p:spPr>
                <a:xfrm>
                  <a:off x="8714142" y="1321093"/>
                  <a:ext cx="1915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6" name="Ink 145">
                  <a:extLst>
                    <a:ext uri="{FF2B5EF4-FFF2-40B4-BE49-F238E27FC236}">
                      <a16:creationId xmlns:a16="http://schemas.microsoft.com/office/drawing/2014/main" id="{B1CED6E6-33E6-45C7-B9BB-3712AA81CDB4}"/>
                    </a:ext>
                  </a:extLst>
                </p14:cNvPr>
                <p14:cNvContentPartPr/>
                <p14:nvPr/>
              </p14:nvContentPartPr>
              <p14:xfrm>
                <a:off x="7952382" y="1681813"/>
                <a:ext cx="326160" cy="194760"/>
              </p14:xfrm>
            </p:contentPart>
          </mc:Choice>
          <mc:Fallback>
            <p:pic>
              <p:nvPicPr>
                <p:cNvPr id="146" name="Ink 145">
                  <a:extLst>
                    <a:ext uri="{FF2B5EF4-FFF2-40B4-BE49-F238E27FC236}">
                      <a16:creationId xmlns:a16="http://schemas.microsoft.com/office/drawing/2014/main" id="{B1CED6E6-33E6-45C7-B9BB-3712AA81CDB4}"/>
                    </a:ext>
                  </a:extLst>
                </p:cNvPr>
                <p:cNvPicPr/>
                <p:nvPr/>
              </p:nvPicPr>
              <p:blipFill>
                <a:blip r:embed="rId261"/>
                <a:stretch>
                  <a:fillRect/>
                </a:stretch>
              </p:blipFill>
              <p:spPr>
                <a:xfrm>
                  <a:off x="7943382" y="1672813"/>
                  <a:ext cx="3438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7" name="Ink 146">
                  <a:extLst>
                    <a:ext uri="{FF2B5EF4-FFF2-40B4-BE49-F238E27FC236}">
                      <a16:creationId xmlns:a16="http://schemas.microsoft.com/office/drawing/2014/main" id="{ECAD0F4C-0FF4-47E7-B000-A1CD7954FF32}"/>
                    </a:ext>
                  </a:extLst>
                </p14:cNvPr>
                <p14:cNvContentPartPr/>
                <p14:nvPr/>
              </p14:nvContentPartPr>
              <p14:xfrm>
                <a:off x="8300142" y="1591813"/>
                <a:ext cx="236520" cy="464040"/>
              </p14:xfrm>
            </p:contentPart>
          </mc:Choice>
          <mc:Fallback>
            <p:pic>
              <p:nvPicPr>
                <p:cNvPr id="147" name="Ink 146">
                  <a:extLst>
                    <a:ext uri="{FF2B5EF4-FFF2-40B4-BE49-F238E27FC236}">
                      <a16:creationId xmlns:a16="http://schemas.microsoft.com/office/drawing/2014/main" id="{ECAD0F4C-0FF4-47E7-B000-A1CD7954FF32}"/>
                    </a:ext>
                  </a:extLst>
                </p:cNvPr>
                <p:cNvPicPr/>
                <p:nvPr/>
              </p:nvPicPr>
              <p:blipFill>
                <a:blip r:embed="rId263"/>
                <a:stretch>
                  <a:fillRect/>
                </a:stretch>
              </p:blipFill>
              <p:spPr>
                <a:xfrm>
                  <a:off x="8291502" y="1583173"/>
                  <a:ext cx="25416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49" name="Ink 148">
                  <a:extLst>
                    <a:ext uri="{FF2B5EF4-FFF2-40B4-BE49-F238E27FC236}">
                      <a16:creationId xmlns:a16="http://schemas.microsoft.com/office/drawing/2014/main" id="{92789196-3505-4336-8606-06C5094707A6}"/>
                    </a:ext>
                  </a:extLst>
                </p14:cNvPr>
                <p14:cNvContentPartPr/>
                <p14:nvPr/>
              </p14:nvContentPartPr>
              <p14:xfrm>
                <a:off x="8647182" y="1667053"/>
                <a:ext cx="87120" cy="165960"/>
              </p14:xfrm>
            </p:contentPart>
          </mc:Choice>
          <mc:Fallback>
            <p:pic>
              <p:nvPicPr>
                <p:cNvPr id="149" name="Ink 148">
                  <a:extLst>
                    <a:ext uri="{FF2B5EF4-FFF2-40B4-BE49-F238E27FC236}">
                      <a16:creationId xmlns:a16="http://schemas.microsoft.com/office/drawing/2014/main" id="{92789196-3505-4336-8606-06C5094707A6}"/>
                    </a:ext>
                  </a:extLst>
                </p:cNvPr>
                <p:cNvPicPr/>
                <p:nvPr/>
              </p:nvPicPr>
              <p:blipFill>
                <a:blip r:embed="rId265"/>
                <a:stretch>
                  <a:fillRect/>
                </a:stretch>
              </p:blipFill>
              <p:spPr>
                <a:xfrm>
                  <a:off x="8638182" y="1658413"/>
                  <a:ext cx="1047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0" name="Ink 149">
                  <a:extLst>
                    <a:ext uri="{FF2B5EF4-FFF2-40B4-BE49-F238E27FC236}">
                      <a16:creationId xmlns:a16="http://schemas.microsoft.com/office/drawing/2014/main" id="{E79A59D6-72BB-4673-9881-7BBF283AB2BF}"/>
                    </a:ext>
                  </a:extLst>
                </p14:cNvPr>
                <p14:cNvContentPartPr/>
                <p14:nvPr/>
              </p14:nvContentPartPr>
              <p14:xfrm>
                <a:off x="8776422" y="1643293"/>
                <a:ext cx="234720" cy="220680"/>
              </p14:xfrm>
            </p:contentPart>
          </mc:Choice>
          <mc:Fallback>
            <p:pic>
              <p:nvPicPr>
                <p:cNvPr id="150" name="Ink 149">
                  <a:extLst>
                    <a:ext uri="{FF2B5EF4-FFF2-40B4-BE49-F238E27FC236}">
                      <a16:creationId xmlns:a16="http://schemas.microsoft.com/office/drawing/2014/main" id="{E79A59D6-72BB-4673-9881-7BBF283AB2BF}"/>
                    </a:ext>
                  </a:extLst>
                </p:cNvPr>
                <p:cNvPicPr/>
                <p:nvPr/>
              </p:nvPicPr>
              <p:blipFill>
                <a:blip r:embed="rId267"/>
                <a:stretch>
                  <a:fillRect/>
                </a:stretch>
              </p:blipFill>
              <p:spPr>
                <a:xfrm>
                  <a:off x="8767422" y="1634293"/>
                  <a:ext cx="2523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1" name="Ink 150">
                  <a:extLst>
                    <a:ext uri="{FF2B5EF4-FFF2-40B4-BE49-F238E27FC236}">
                      <a16:creationId xmlns:a16="http://schemas.microsoft.com/office/drawing/2014/main" id="{B6AF3C57-D9B1-432A-8013-E717F27ADE94}"/>
                    </a:ext>
                  </a:extLst>
                </p14:cNvPr>
                <p14:cNvContentPartPr/>
                <p14:nvPr/>
              </p14:nvContentPartPr>
              <p14:xfrm>
                <a:off x="8252262" y="1953973"/>
                <a:ext cx="392400" cy="182880"/>
              </p14:xfrm>
            </p:contentPart>
          </mc:Choice>
          <mc:Fallback>
            <p:pic>
              <p:nvPicPr>
                <p:cNvPr id="151" name="Ink 150">
                  <a:extLst>
                    <a:ext uri="{FF2B5EF4-FFF2-40B4-BE49-F238E27FC236}">
                      <a16:creationId xmlns:a16="http://schemas.microsoft.com/office/drawing/2014/main" id="{B6AF3C57-D9B1-432A-8013-E717F27ADE94}"/>
                    </a:ext>
                  </a:extLst>
                </p:cNvPr>
                <p:cNvPicPr/>
                <p:nvPr/>
              </p:nvPicPr>
              <p:blipFill>
                <a:blip r:embed="rId269"/>
                <a:stretch>
                  <a:fillRect/>
                </a:stretch>
              </p:blipFill>
              <p:spPr>
                <a:xfrm>
                  <a:off x="8243622" y="1945333"/>
                  <a:ext cx="4100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2" name="Ink 151">
                  <a:extLst>
                    <a:ext uri="{FF2B5EF4-FFF2-40B4-BE49-F238E27FC236}">
                      <a16:creationId xmlns:a16="http://schemas.microsoft.com/office/drawing/2014/main" id="{088C3672-65A2-40DE-A128-88D59DC8B181}"/>
                    </a:ext>
                  </a:extLst>
                </p14:cNvPr>
                <p14:cNvContentPartPr/>
                <p14:nvPr/>
              </p14:nvContentPartPr>
              <p14:xfrm>
                <a:off x="8682822" y="1916173"/>
                <a:ext cx="294480" cy="205200"/>
              </p14:xfrm>
            </p:contentPart>
          </mc:Choice>
          <mc:Fallback>
            <p:pic>
              <p:nvPicPr>
                <p:cNvPr id="152" name="Ink 151">
                  <a:extLst>
                    <a:ext uri="{FF2B5EF4-FFF2-40B4-BE49-F238E27FC236}">
                      <a16:creationId xmlns:a16="http://schemas.microsoft.com/office/drawing/2014/main" id="{088C3672-65A2-40DE-A128-88D59DC8B181}"/>
                    </a:ext>
                  </a:extLst>
                </p:cNvPr>
                <p:cNvPicPr/>
                <p:nvPr/>
              </p:nvPicPr>
              <p:blipFill>
                <a:blip r:embed="rId271"/>
                <a:stretch>
                  <a:fillRect/>
                </a:stretch>
              </p:blipFill>
              <p:spPr>
                <a:xfrm>
                  <a:off x="8674182" y="1907173"/>
                  <a:ext cx="3121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6" name="Ink 155">
                  <a:extLst>
                    <a:ext uri="{FF2B5EF4-FFF2-40B4-BE49-F238E27FC236}">
                      <a16:creationId xmlns:a16="http://schemas.microsoft.com/office/drawing/2014/main" id="{A22520E4-016C-43C1-B07C-F35BE5982E4E}"/>
                    </a:ext>
                  </a:extLst>
                </p14:cNvPr>
                <p14:cNvContentPartPr/>
                <p14:nvPr/>
              </p14:nvContentPartPr>
              <p14:xfrm>
                <a:off x="8191422" y="1472653"/>
                <a:ext cx="858960" cy="81000"/>
              </p14:xfrm>
            </p:contentPart>
          </mc:Choice>
          <mc:Fallback>
            <p:pic>
              <p:nvPicPr>
                <p:cNvPr id="156" name="Ink 155">
                  <a:extLst>
                    <a:ext uri="{FF2B5EF4-FFF2-40B4-BE49-F238E27FC236}">
                      <a16:creationId xmlns:a16="http://schemas.microsoft.com/office/drawing/2014/main" id="{A22520E4-016C-43C1-B07C-F35BE5982E4E}"/>
                    </a:ext>
                  </a:extLst>
                </p:cNvPr>
                <p:cNvPicPr/>
                <p:nvPr/>
              </p:nvPicPr>
              <p:blipFill>
                <a:blip r:embed="rId273"/>
                <a:stretch>
                  <a:fillRect/>
                </a:stretch>
              </p:blipFill>
              <p:spPr>
                <a:xfrm>
                  <a:off x="8182422" y="1463653"/>
                  <a:ext cx="87660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7" name="Ink 156">
                  <a:extLst>
                    <a:ext uri="{FF2B5EF4-FFF2-40B4-BE49-F238E27FC236}">
                      <a16:creationId xmlns:a16="http://schemas.microsoft.com/office/drawing/2014/main" id="{BDE50157-88D4-417F-8C37-0809AE6BB977}"/>
                    </a:ext>
                  </a:extLst>
                </p14:cNvPr>
                <p14:cNvContentPartPr/>
                <p14:nvPr/>
              </p14:nvContentPartPr>
              <p14:xfrm>
                <a:off x="8094582" y="1877653"/>
                <a:ext cx="980640" cy="65520"/>
              </p14:xfrm>
            </p:contentPart>
          </mc:Choice>
          <mc:Fallback>
            <p:pic>
              <p:nvPicPr>
                <p:cNvPr id="157" name="Ink 156">
                  <a:extLst>
                    <a:ext uri="{FF2B5EF4-FFF2-40B4-BE49-F238E27FC236}">
                      <a16:creationId xmlns:a16="http://schemas.microsoft.com/office/drawing/2014/main" id="{BDE50157-88D4-417F-8C37-0809AE6BB977}"/>
                    </a:ext>
                  </a:extLst>
                </p:cNvPr>
                <p:cNvPicPr/>
                <p:nvPr/>
              </p:nvPicPr>
              <p:blipFill>
                <a:blip r:embed="rId275"/>
                <a:stretch>
                  <a:fillRect/>
                </a:stretch>
              </p:blipFill>
              <p:spPr>
                <a:xfrm>
                  <a:off x="8085942" y="1868653"/>
                  <a:ext cx="9982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58" name="Ink 157">
                  <a:extLst>
                    <a:ext uri="{FF2B5EF4-FFF2-40B4-BE49-F238E27FC236}">
                      <a16:creationId xmlns:a16="http://schemas.microsoft.com/office/drawing/2014/main" id="{353E7BBA-6624-4343-8340-C83313CDCFFB}"/>
                    </a:ext>
                  </a:extLst>
                </p14:cNvPr>
                <p14:cNvContentPartPr/>
                <p14:nvPr/>
              </p14:nvContentPartPr>
              <p14:xfrm>
                <a:off x="8357742" y="2245573"/>
                <a:ext cx="637200" cy="44640"/>
              </p14:xfrm>
            </p:contentPart>
          </mc:Choice>
          <mc:Fallback>
            <p:pic>
              <p:nvPicPr>
                <p:cNvPr id="158" name="Ink 157">
                  <a:extLst>
                    <a:ext uri="{FF2B5EF4-FFF2-40B4-BE49-F238E27FC236}">
                      <a16:creationId xmlns:a16="http://schemas.microsoft.com/office/drawing/2014/main" id="{353E7BBA-6624-4343-8340-C83313CDCFFB}"/>
                    </a:ext>
                  </a:extLst>
                </p:cNvPr>
                <p:cNvPicPr/>
                <p:nvPr/>
              </p:nvPicPr>
              <p:blipFill>
                <a:blip r:embed="rId277"/>
                <a:stretch>
                  <a:fillRect/>
                </a:stretch>
              </p:blipFill>
              <p:spPr>
                <a:xfrm>
                  <a:off x="8349102" y="2236573"/>
                  <a:ext cx="6548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1" name="Ink 160">
                  <a:extLst>
                    <a:ext uri="{FF2B5EF4-FFF2-40B4-BE49-F238E27FC236}">
                      <a16:creationId xmlns:a16="http://schemas.microsoft.com/office/drawing/2014/main" id="{B96180EC-10CC-4CE2-8E60-303E1CBE9592}"/>
                    </a:ext>
                  </a:extLst>
                </p14:cNvPr>
                <p14:cNvContentPartPr/>
                <p14:nvPr/>
              </p14:nvContentPartPr>
              <p14:xfrm>
                <a:off x="4225662" y="4564333"/>
                <a:ext cx="1047240" cy="364680"/>
              </p14:xfrm>
            </p:contentPart>
          </mc:Choice>
          <mc:Fallback>
            <p:pic>
              <p:nvPicPr>
                <p:cNvPr id="161" name="Ink 160">
                  <a:extLst>
                    <a:ext uri="{FF2B5EF4-FFF2-40B4-BE49-F238E27FC236}">
                      <a16:creationId xmlns:a16="http://schemas.microsoft.com/office/drawing/2014/main" id="{B96180EC-10CC-4CE2-8E60-303E1CBE9592}"/>
                    </a:ext>
                  </a:extLst>
                </p:cNvPr>
                <p:cNvPicPr/>
                <p:nvPr/>
              </p:nvPicPr>
              <p:blipFill>
                <a:blip r:embed="rId279"/>
                <a:stretch>
                  <a:fillRect/>
                </a:stretch>
              </p:blipFill>
              <p:spPr>
                <a:xfrm>
                  <a:off x="4217022" y="4555693"/>
                  <a:ext cx="106488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2" name="Ink 161">
                  <a:extLst>
                    <a:ext uri="{FF2B5EF4-FFF2-40B4-BE49-F238E27FC236}">
                      <a16:creationId xmlns:a16="http://schemas.microsoft.com/office/drawing/2014/main" id="{580E0008-494C-40A9-B310-0487A7F7E37C}"/>
                    </a:ext>
                  </a:extLst>
                </p14:cNvPr>
                <p14:cNvContentPartPr/>
                <p14:nvPr/>
              </p14:nvContentPartPr>
              <p14:xfrm>
                <a:off x="3344382" y="4714453"/>
                <a:ext cx="54000" cy="388800"/>
              </p14:xfrm>
            </p:contentPart>
          </mc:Choice>
          <mc:Fallback>
            <p:pic>
              <p:nvPicPr>
                <p:cNvPr id="162" name="Ink 161">
                  <a:extLst>
                    <a:ext uri="{FF2B5EF4-FFF2-40B4-BE49-F238E27FC236}">
                      <a16:creationId xmlns:a16="http://schemas.microsoft.com/office/drawing/2014/main" id="{580E0008-494C-40A9-B310-0487A7F7E37C}"/>
                    </a:ext>
                  </a:extLst>
                </p:cNvPr>
                <p:cNvPicPr/>
                <p:nvPr/>
              </p:nvPicPr>
              <p:blipFill>
                <a:blip r:embed="rId281"/>
                <a:stretch>
                  <a:fillRect/>
                </a:stretch>
              </p:blipFill>
              <p:spPr>
                <a:xfrm>
                  <a:off x="3335742" y="4705813"/>
                  <a:ext cx="7164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3" name="Ink 162">
                  <a:extLst>
                    <a:ext uri="{FF2B5EF4-FFF2-40B4-BE49-F238E27FC236}">
                      <a16:creationId xmlns:a16="http://schemas.microsoft.com/office/drawing/2014/main" id="{96961FA8-AF4B-4799-9FE5-F5D91D0495AF}"/>
                    </a:ext>
                  </a:extLst>
                </p14:cNvPr>
                <p14:cNvContentPartPr/>
                <p14:nvPr/>
              </p14:nvContentPartPr>
              <p14:xfrm>
                <a:off x="3586302" y="4680613"/>
                <a:ext cx="129600" cy="489600"/>
              </p14:xfrm>
            </p:contentPart>
          </mc:Choice>
          <mc:Fallback>
            <p:pic>
              <p:nvPicPr>
                <p:cNvPr id="163" name="Ink 162">
                  <a:extLst>
                    <a:ext uri="{FF2B5EF4-FFF2-40B4-BE49-F238E27FC236}">
                      <a16:creationId xmlns:a16="http://schemas.microsoft.com/office/drawing/2014/main" id="{96961FA8-AF4B-4799-9FE5-F5D91D0495AF}"/>
                    </a:ext>
                  </a:extLst>
                </p:cNvPr>
                <p:cNvPicPr/>
                <p:nvPr/>
              </p:nvPicPr>
              <p:blipFill>
                <a:blip r:embed="rId283"/>
                <a:stretch>
                  <a:fillRect/>
                </a:stretch>
              </p:blipFill>
              <p:spPr>
                <a:xfrm>
                  <a:off x="3577662" y="4671973"/>
                  <a:ext cx="14724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4" name="Ink 163">
                  <a:extLst>
                    <a:ext uri="{FF2B5EF4-FFF2-40B4-BE49-F238E27FC236}">
                      <a16:creationId xmlns:a16="http://schemas.microsoft.com/office/drawing/2014/main" id="{CF6292D4-6DC2-4D3E-AE4C-054EDFB7B26D}"/>
                    </a:ext>
                  </a:extLst>
                </p14:cNvPr>
                <p14:cNvContentPartPr/>
                <p14:nvPr/>
              </p14:nvContentPartPr>
              <p14:xfrm>
                <a:off x="3970062" y="4689382"/>
                <a:ext cx="61560" cy="356760"/>
              </p14:xfrm>
            </p:contentPart>
          </mc:Choice>
          <mc:Fallback>
            <p:pic>
              <p:nvPicPr>
                <p:cNvPr id="164" name="Ink 163">
                  <a:extLst>
                    <a:ext uri="{FF2B5EF4-FFF2-40B4-BE49-F238E27FC236}">
                      <a16:creationId xmlns:a16="http://schemas.microsoft.com/office/drawing/2014/main" id="{CF6292D4-6DC2-4D3E-AE4C-054EDFB7B26D}"/>
                    </a:ext>
                  </a:extLst>
                </p:cNvPr>
                <p:cNvPicPr/>
                <p:nvPr/>
              </p:nvPicPr>
              <p:blipFill>
                <a:blip r:embed="rId285"/>
                <a:stretch>
                  <a:fillRect/>
                </a:stretch>
              </p:blipFill>
              <p:spPr>
                <a:xfrm>
                  <a:off x="3961062" y="4680742"/>
                  <a:ext cx="7920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5" name="Ink 164">
                  <a:extLst>
                    <a:ext uri="{FF2B5EF4-FFF2-40B4-BE49-F238E27FC236}">
                      <a16:creationId xmlns:a16="http://schemas.microsoft.com/office/drawing/2014/main" id="{C41B998D-FD23-4292-B532-5D4165662A35}"/>
                    </a:ext>
                  </a:extLst>
                </p14:cNvPr>
                <p14:cNvContentPartPr/>
                <p14:nvPr/>
              </p14:nvContentPartPr>
              <p14:xfrm>
                <a:off x="4146102" y="4602262"/>
                <a:ext cx="98280" cy="522720"/>
              </p14:xfrm>
            </p:contentPart>
          </mc:Choice>
          <mc:Fallback>
            <p:pic>
              <p:nvPicPr>
                <p:cNvPr id="165" name="Ink 164">
                  <a:extLst>
                    <a:ext uri="{FF2B5EF4-FFF2-40B4-BE49-F238E27FC236}">
                      <a16:creationId xmlns:a16="http://schemas.microsoft.com/office/drawing/2014/main" id="{C41B998D-FD23-4292-B532-5D4165662A35}"/>
                    </a:ext>
                  </a:extLst>
                </p:cNvPr>
                <p:cNvPicPr/>
                <p:nvPr/>
              </p:nvPicPr>
              <p:blipFill>
                <a:blip r:embed="rId287"/>
                <a:stretch>
                  <a:fillRect/>
                </a:stretch>
              </p:blipFill>
              <p:spPr>
                <a:xfrm>
                  <a:off x="4137102" y="4593622"/>
                  <a:ext cx="11592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7" name="Ink 166">
                  <a:extLst>
                    <a:ext uri="{FF2B5EF4-FFF2-40B4-BE49-F238E27FC236}">
                      <a16:creationId xmlns:a16="http://schemas.microsoft.com/office/drawing/2014/main" id="{AF1C86E9-2129-4C88-A304-8B5A571F4487}"/>
                    </a:ext>
                  </a:extLst>
                </p14:cNvPr>
                <p14:cNvContentPartPr/>
                <p14:nvPr/>
              </p14:nvContentPartPr>
              <p14:xfrm>
                <a:off x="5360742" y="4796662"/>
                <a:ext cx="164520" cy="222120"/>
              </p14:xfrm>
            </p:contentPart>
          </mc:Choice>
          <mc:Fallback>
            <p:pic>
              <p:nvPicPr>
                <p:cNvPr id="167" name="Ink 166">
                  <a:extLst>
                    <a:ext uri="{FF2B5EF4-FFF2-40B4-BE49-F238E27FC236}">
                      <a16:creationId xmlns:a16="http://schemas.microsoft.com/office/drawing/2014/main" id="{AF1C86E9-2129-4C88-A304-8B5A571F4487}"/>
                    </a:ext>
                  </a:extLst>
                </p:cNvPr>
                <p:cNvPicPr/>
                <p:nvPr/>
              </p:nvPicPr>
              <p:blipFill>
                <a:blip r:embed="rId289"/>
                <a:stretch>
                  <a:fillRect/>
                </a:stretch>
              </p:blipFill>
              <p:spPr>
                <a:xfrm>
                  <a:off x="5352102" y="4788022"/>
                  <a:ext cx="18216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8" name="Ink 167">
                  <a:extLst>
                    <a:ext uri="{FF2B5EF4-FFF2-40B4-BE49-F238E27FC236}">
                      <a16:creationId xmlns:a16="http://schemas.microsoft.com/office/drawing/2014/main" id="{0A3237A3-A1B2-4494-9058-A4C49E1B787D}"/>
                    </a:ext>
                  </a:extLst>
                </p14:cNvPr>
                <p14:cNvContentPartPr/>
                <p14:nvPr/>
              </p14:nvContentPartPr>
              <p14:xfrm>
                <a:off x="5520222" y="4727182"/>
                <a:ext cx="59040" cy="399240"/>
              </p14:xfrm>
            </p:contentPart>
          </mc:Choice>
          <mc:Fallback>
            <p:pic>
              <p:nvPicPr>
                <p:cNvPr id="168" name="Ink 167">
                  <a:extLst>
                    <a:ext uri="{FF2B5EF4-FFF2-40B4-BE49-F238E27FC236}">
                      <a16:creationId xmlns:a16="http://schemas.microsoft.com/office/drawing/2014/main" id="{0A3237A3-A1B2-4494-9058-A4C49E1B787D}"/>
                    </a:ext>
                  </a:extLst>
                </p:cNvPr>
                <p:cNvPicPr/>
                <p:nvPr/>
              </p:nvPicPr>
              <p:blipFill>
                <a:blip r:embed="rId291"/>
                <a:stretch>
                  <a:fillRect/>
                </a:stretch>
              </p:blipFill>
              <p:spPr>
                <a:xfrm>
                  <a:off x="5511582" y="4718542"/>
                  <a:ext cx="7668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69" name="Ink 168">
                  <a:extLst>
                    <a:ext uri="{FF2B5EF4-FFF2-40B4-BE49-F238E27FC236}">
                      <a16:creationId xmlns:a16="http://schemas.microsoft.com/office/drawing/2014/main" id="{2AE98B3F-125C-454E-8135-BAA66EC4EE16}"/>
                    </a:ext>
                  </a:extLst>
                </p14:cNvPr>
                <p14:cNvContentPartPr/>
                <p14:nvPr/>
              </p14:nvContentPartPr>
              <p14:xfrm>
                <a:off x="5631102" y="4753822"/>
                <a:ext cx="93960" cy="339840"/>
              </p14:xfrm>
            </p:contentPart>
          </mc:Choice>
          <mc:Fallback>
            <p:pic>
              <p:nvPicPr>
                <p:cNvPr id="169" name="Ink 168">
                  <a:extLst>
                    <a:ext uri="{FF2B5EF4-FFF2-40B4-BE49-F238E27FC236}">
                      <a16:creationId xmlns:a16="http://schemas.microsoft.com/office/drawing/2014/main" id="{2AE98B3F-125C-454E-8135-BAA66EC4EE16}"/>
                    </a:ext>
                  </a:extLst>
                </p:cNvPr>
                <p:cNvPicPr/>
                <p:nvPr/>
              </p:nvPicPr>
              <p:blipFill>
                <a:blip r:embed="rId293"/>
                <a:stretch>
                  <a:fillRect/>
                </a:stretch>
              </p:blipFill>
              <p:spPr>
                <a:xfrm>
                  <a:off x="5622102" y="4744822"/>
                  <a:ext cx="11160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0" name="Ink 169">
                  <a:extLst>
                    <a:ext uri="{FF2B5EF4-FFF2-40B4-BE49-F238E27FC236}">
                      <a16:creationId xmlns:a16="http://schemas.microsoft.com/office/drawing/2014/main" id="{274AB05F-65C5-4D81-B933-D96E20D0085B}"/>
                    </a:ext>
                  </a:extLst>
                </p14:cNvPr>
                <p14:cNvContentPartPr/>
                <p14:nvPr/>
              </p14:nvContentPartPr>
              <p14:xfrm>
                <a:off x="5822982" y="4818262"/>
                <a:ext cx="158040" cy="219600"/>
              </p14:xfrm>
            </p:contentPart>
          </mc:Choice>
          <mc:Fallback>
            <p:pic>
              <p:nvPicPr>
                <p:cNvPr id="170" name="Ink 169">
                  <a:extLst>
                    <a:ext uri="{FF2B5EF4-FFF2-40B4-BE49-F238E27FC236}">
                      <a16:creationId xmlns:a16="http://schemas.microsoft.com/office/drawing/2014/main" id="{274AB05F-65C5-4D81-B933-D96E20D0085B}"/>
                    </a:ext>
                  </a:extLst>
                </p:cNvPr>
                <p:cNvPicPr/>
                <p:nvPr/>
              </p:nvPicPr>
              <p:blipFill>
                <a:blip r:embed="rId295"/>
                <a:stretch>
                  <a:fillRect/>
                </a:stretch>
              </p:blipFill>
              <p:spPr>
                <a:xfrm>
                  <a:off x="5814342" y="4809262"/>
                  <a:ext cx="1756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1" name="Ink 170">
                  <a:extLst>
                    <a:ext uri="{FF2B5EF4-FFF2-40B4-BE49-F238E27FC236}">
                      <a16:creationId xmlns:a16="http://schemas.microsoft.com/office/drawing/2014/main" id="{763F3984-17F8-4225-8292-C61C0ACE3E78}"/>
                    </a:ext>
                  </a:extLst>
                </p14:cNvPr>
                <p14:cNvContentPartPr/>
                <p14:nvPr/>
              </p14:nvContentPartPr>
              <p14:xfrm>
                <a:off x="6200622" y="4781182"/>
                <a:ext cx="410760" cy="278280"/>
              </p14:xfrm>
            </p:contentPart>
          </mc:Choice>
          <mc:Fallback>
            <p:pic>
              <p:nvPicPr>
                <p:cNvPr id="171" name="Ink 170">
                  <a:extLst>
                    <a:ext uri="{FF2B5EF4-FFF2-40B4-BE49-F238E27FC236}">
                      <a16:creationId xmlns:a16="http://schemas.microsoft.com/office/drawing/2014/main" id="{763F3984-17F8-4225-8292-C61C0ACE3E78}"/>
                    </a:ext>
                  </a:extLst>
                </p:cNvPr>
                <p:cNvPicPr/>
                <p:nvPr/>
              </p:nvPicPr>
              <p:blipFill>
                <a:blip r:embed="rId297"/>
                <a:stretch>
                  <a:fillRect/>
                </a:stretch>
              </p:blipFill>
              <p:spPr>
                <a:xfrm>
                  <a:off x="6191622" y="4772182"/>
                  <a:ext cx="42840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2" name="Ink 171">
                  <a:extLst>
                    <a:ext uri="{FF2B5EF4-FFF2-40B4-BE49-F238E27FC236}">
                      <a16:creationId xmlns:a16="http://schemas.microsoft.com/office/drawing/2014/main" id="{28C59EFD-4E11-4A44-85E2-90E6D97D8F71}"/>
                    </a:ext>
                  </a:extLst>
                </p14:cNvPr>
                <p14:cNvContentPartPr/>
                <p14:nvPr/>
              </p14:nvContentPartPr>
              <p14:xfrm>
                <a:off x="6625422" y="4767142"/>
                <a:ext cx="126720" cy="251280"/>
              </p14:xfrm>
            </p:contentPart>
          </mc:Choice>
          <mc:Fallback>
            <p:pic>
              <p:nvPicPr>
                <p:cNvPr id="172" name="Ink 171">
                  <a:extLst>
                    <a:ext uri="{FF2B5EF4-FFF2-40B4-BE49-F238E27FC236}">
                      <a16:creationId xmlns:a16="http://schemas.microsoft.com/office/drawing/2014/main" id="{28C59EFD-4E11-4A44-85E2-90E6D97D8F71}"/>
                    </a:ext>
                  </a:extLst>
                </p:cNvPr>
                <p:cNvPicPr/>
                <p:nvPr/>
              </p:nvPicPr>
              <p:blipFill>
                <a:blip r:embed="rId299"/>
                <a:stretch>
                  <a:fillRect/>
                </a:stretch>
              </p:blipFill>
              <p:spPr>
                <a:xfrm>
                  <a:off x="6616782" y="4758502"/>
                  <a:ext cx="14436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3" name="Ink 172">
                  <a:extLst>
                    <a:ext uri="{FF2B5EF4-FFF2-40B4-BE49-F238E27FC236}">
                      <a16:creationId xmlns:a16="http://schemas.microsoft.com/office/drawing/2014/main" id="{7BBE0B83-65EB-4FC5-828C-F8E02951A6FE}"/>
                    </a:ext>
                  </a:extLst>
                </p14:cNvPr>
                <p14:cNvContentPartPr/>
                <p14:nvPr/>
              </p14:nvContentPartPr>
              <p14:xfrm>
                <a:off x="6908742" y="4720342"/>
                <a:ext cx="403560" cy="225000"/>
              </p14:xfrm>
            </p:contentPart>
          </mc:Choice>
          <mc:Fallback>
            <p:pic>
              <p:nvPicPr>
                <p:cNvPr id="173" name="Ink 172">
                  <a:extLst>
                    <a:ext uri="{FF2B5EF4-FFF2-40B4-BE49-F238E27FC236}">
                      <a16:creationId xmlns:a16="http://schemas.microsoft.com/office/drawing/2014/main" id="{7BBE0B83-65EB-4FC5-828C-F8E02951A6FE}"/>
                    </a:ext>
                  </a:extLst>
                </p:cNvPr>
                <p:cNvPicPr/>
                <p:nvPr/>
              </p:nvPicPr>
              <p:blipFill>
                <a:blip r:embed="rId301"/>
                <a:stretch>
                  <a:fillRect/>
                </a:stretch>
              </p:blipFill>
              <p:spPr>
                <a:xfrm>
                  <a:off x="6900102" y="4711342"/>
                  <a:ext cx="42120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4" name="Ink 173">
                  <a:extLst>
                    <a:ext uri="{FF2B5EF4-FFF2-40B4-BE49-F238E27FC236}">
                      <a16:creationId xmlns:a16="http://schemas.microsoft.com/office/drawing/2014/main" id="{2151751A-6198-4B97-9835-7F199C7C68B5}"/>
                    </a:ext>
                  </a:extLst>
                </p14:cNvPr>
                <p14:cNvContentPartPr/>
                <p14:nvPr/>
              </p14:nvContentPartPr>
              <p14:xfrm>
                <a:off x="7357302" y="4627822"/>
                <a:ext cx="608760" cy="256680"/>
              </p14:xfrm>
            </p:contentPart>
          </mc:Choice>
          <mc:Fallback>
            <p:pic>
              <p:nvPicPr>
                <p:cNvPr id="174" name="Ink 173">
                  <a:extLst>
                    <a:ext uri="{FF2B5EF4-FFF2-40B4-BE49-F238E27FC236}">
                      <a16:creationId xmlns:a16="http://schemas.microsoft.com/office/drawing/2014/main" id="{2151751A-6198-4B97-9835-7F199C7C68B5}"/>
                    </a:ext>
                  </a:extLst>
                </p:cNvPr>
                <p:cNvPicPr/>
                <p:nvPr/>
              </p:nvPicPr>
              <p:blipFill>
                <a:blip r:embed="rId303"/>
                <a:stretch>
                  <a:fillRect/>
                </a:stretch>
              </p:blipFill>
              <p:spPr>
                <a:xfrm>
                  <a:off x="7348302" y="4618822"/>
                  <a:ext cx="62640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6" name="Ink 175">
                  <a:extLst>
                    <a:ext uri="{FF2B5EF4-FFF2-40B4-BE49-F238E27FC236}">
                      <a16:creationId xmlns:a16="http://schemas.microsoft.com/office/drawing/2014/main" id="{9055A1FD-B40F-4299-9DB0-6F5662BB062C}"/>
                    </a:ext>
                  </a:extLst>
                </p14:cNvPr>
                <p14:cNvContentPartPr/>
                <p14:nvPr/>
              </p14:nvContentPartPr>
              <p14:xfrm>
                <a:off x="2467422" y="4726822"/>
                <a:ext cx="1502640" cy="130680"/>
              </p14:xfrm>
            </p:contentPart>
          </mc:Choice>
          <mc:Fallback>
            <p:pic>
              <p:nvPicPr>
                <p:cNvPr id="176" name="Ink 175">
                  <a:extLst>
                    <a:ext uri="{FF2B5EF4-FFF2-40B4-BE49-F238E27FC236}">
                      <a16:creationId xmlns:a16="http://schemas.microsoft.com/office/drawing/2014/main" id="{9055A1FD-B40F-4299-9DB0-6F5662BB062C}"/>
                    </a:ext>
                  </a:extLst>
                </p:cNvPr>
                <p:cNvPicPr/>
                <p:nvPr/>
              </p:nvPicPr>
              <p:blipFill>
                <a:blip r:embed="rId305"/>
                <a:stretch>
                  <a:fillRect/>
                </a:stretch>
              </p:blipFill>
              <p:spPr>
                <a:xfrm>
                  <a:off x="2458422" y="4717822"/>
                  <a:ext cx="15202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8" name="Ink 177">
                  <a:extLst>
                    <a:ext uri="{FF2B5EF4-FFF2-40B4-BE49-F238E27FC236}">
                      <a16:creationId xmlns:a16="http://schemas.microsoft.com/office/drawing/2014/main" id="{2A80DFCA-25DB-4FBB-8C61-CE0A315B8AAA}"/>
                    </a:ext>
                  </a:extLst>
                </p14:cNvPr>
                <p14:cNvContentPartPr/>
                <p14:nvPr/>
              </p14:nvContentPartPr>
              <p14:xfrm>
                <a:off x="989982" y="4608742"/>
                <a:ext cx="312480" cy="265320"/>
              </p14:xfrm>
            </p:contentPart>
          </mc:Choice>
          <mc:Fallback>
            <p:pic>
              <p:nvPicPr>
                <p:cNvPr id="178" name="Ink 177">
                  <a:extLst>
                    <a:ext uri="{FF2B5EF4-FFF2-40B4-BE49-F238E27FC236}">
                      <a16:creationId xmlns:a16="http://schemas.microsoft.com/office/drawing/2014/main" id="{2A80DFCA-25DB-4FBB-8C61-CE0A315B8AAA}"/>
                    </a:ext>
                  </a:extLst>
                </p:cNvPr>
                <p:cNvPicPr/>
                <p:nvPr/>
              </p:nvPicPr>
              <p:blipFill>
                <a:blip r:embed="rId307"/>
                <a:stretch>
                  <a:fillRect/>
                </a:stretch>
              </p:blipFill>
              <p:spPr>
                <a:xfrm>
                  <a:off x="981342" y="4599742"/>
                  <a:ext cx="3301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9" name="Ink 178">
                  <a:extLst>
                    <a:ext uri="{FF2B5EF4-FFF2-40B4-BE49-F238E27FC236}">
                      <a16:creationId xmlns:a16="http://schemas.microsoft.com/office/drawing/2014/main" id="{F2EB9640-C7BC-4394-803A-B409D9FB5607}"/>
                    </a:ext>
                  </a:extLst>
                </p14:cNvPr>
                <p14:cNvContentPartPr/>
                <p14:nvPr/>
              </p14:nvContentPartPr>
              <p14:xfrm>
                <a:off x="1374102" y="4414342"/>
                <a:ext cx="376560" cy="322920"/>
              </p14:xfrm>
            </p:contentPart>
          </mc:Choice>
          <mc:Fallback>
            <p:pic>
              <p:nvPicPr>
                <p:cNvPr id="179" name="Ink 178">
                  <a:extLst>
                    <a:ext uri="{FF2B5EF4-FFF2-40B4-BE49-F238E27FC236}">
                      <a16:creationId xmlns:a16="http://schemas.microsoft.com/office/drawing/2014/main" id="{F2EB9640-C7BC-4394-803A-B409D9FB5607}"/>
                    </a:ext>
                  </a:extLst>
                </p:cNvPr>
                <p:cNvPicPr/>
                <p:nvPr/>
              </p:nvPicPr>
              <p:blipFill>
                <a:blip r:embed="rId309"/>
                <a:stretch>
                  <a:fillRect/>
                </a:stretch>
              </p:blipFill>
              <p:spPr>
                <a:xfrm>
                  <a:off x="1365102" y="4405342"/>
                  <a:ext cx="3942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0" name="Ink 179">
                  <a:extLst>
                    <a:ext uri="{FF2B5EF4-FFF2-40B4-BE49-F238E27FC236}">
                      <a16:creationId xmlns:a16="http://schemas.microsoft.com/office/drawing/2014/main" id="{0B2DF04A-3ECC-4BCE-B131-CF0B97018184}"/>
                    </a:ext>
                  </a:extLst>
                </p14:cNvPr>
                <p14:cNvContentPartPr/>
                <p14:nvPr/>
              </p14:nvContentPartPr>
              <p14:xfrm>
                <a:off x="1730142" y="4385902"/>
                <a:ext cx="64800" cy="87120"/>
              </p14:xfrm>
            </p:contentPart>
          </mc:Choice>
          <mc:Fallback>
            <p:pic>
              <p:nvPicPr>
                <p:cNvPr id="180" name="Ink 179">
                  <a:extLst>
                    <a:ext uri="{FF2B5EF4-FFF2-40B4-BE49-F238E27FC236}">
                      <a16:creationId xmlns:a16="http://schemas.microsoft.com/office/drawing/2014/main" id="{0B2DF04A-3ECC-4BCE-B131-CF0B97018184}"/>
                    </a:ext>
                  </a:extLst>
                </p:cNvPr>
                <p:cNvPicPr/>
                <p:nvPr/>
              </p:nvPicPr>
              <p:blipFill>
                <a:blip r:embed="rId311"/>
                <a:stretch>
                  <a:fillRect/>
                </a:stretch>
              </p:blipFill>
              <p:spPr>
                <a:xfrm>
                  <a:off x="1721142" y="4377262"/>
                  <a:ext cx="824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1" name="Ink 180">
                  <a:extLst>
                    <a:ext uri="{FF2B5EF4-FFF2-40B4-BE49-F238E27FC236}">
                      <a16:creationId xmlns:a16="http://schemas.microsoft.com/office/drawing/2014/main" id="{D15C8DD7-C919-45A8-8E72-76085BBD74C4}"/>
                    </a:ext>
                  </a:extLst>
                </p14:cNvPr>
                <p14:cNvContentPartPr/>
                <p14:nvPr/>
              </p14:nvContentPartPr>
              <p14:xfrm>
                <a:off x="1797822" y="4426582"/>
                <a:ext cx="89280" cy="336600"/>
              </p14:xfrm>
            </p:contentPart>
          </mc:Choice>
          <mc:Fallback>
            <p:pic>
              <p:nvPicPr>
                <p:cNvPr id="181" name="Ink 180">
                  <a:extLst>
                    <a:ext uri="{FF2B5EF4-FFF2-40B4-BE49-F238E27FC236}">
                      <a16:creationId xmlns:a16="http://schemas.microsoft.com/office/drawing/2014/main" id="{D15C8DD7-C919-45A8-8E72-76085BBD74C4}"/>
                    </a:ext>
                  </a:extLst>
                </p:cNvPr>
                <p:cNvPicPr/>
                <p:nvPr/>
              </p:nvPicPr>
              <p:blipFill>
                <a:blip r:embed="rId313"/>
                <a:stretch>
                  <a:fillRect/>
                </a:stretch>
              </p:blipFill>
              <p:spPr>
                <a:xfrm>
                  <a:off x="1788822" y="4417582"/>
                  <a:ext cx="10692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2" name="Ink 181">
                  <a:extLst>
                    <a:ext uri="{FF2B5EF4-FFF2-40B4-BE49-F238E27FC236}">
                      <a16:creationId xmlns:a16="http://schemas.microsoft.com/office/drawing/2014/main" id="{68109A89-03B5-4A54-B6E2-998CE6B2E8F4}"/>
                    </a:ext>
                  </a:extLst>
                </p14:cNvPr>
                <p14:cNvContentPartPr/>
                <p14:nvPr/>
              </p14:nvContentPartPr>
              <p14:xfrm>
                <a:off x="1909422" y="4326502"/>
                <a:ext cx="295920" cy="298800"/>
              </p14:xfrm>
            </p:contentPart>
          </mc:Choice>
          <mc:Fallback>
            <p:pic>
              <p:nvPicPr>
                <p:cNvPr id="182" name="Ink 181">
                  <a:extLst>
                    <a:ext uri="{FF2B5EF4-FFF2-40B4-BE49-F238E27FC236}">
                      <a16:creationId xmlns:a16="http://schemas.microsoft.com/office/drawing/2014/main" id="{68109A89-03B5-4A54-B6E2-998CE6B2E8F4}"/>
                    </a:ext>
                  </a:extLst>
                </p:cNvPr>
                <p:cNvPicPr/>
                <p:nvPr/>
              </p:nvPicPr>
              <p:blipFill>
                <a:blip r:embed="rId315"/>
                <a:stretch>
                  <a:fillRect/>
                </a:stretch>
              </p:blipFill>
              <p:spPr>
                <a:xfrm>
                  <a:off x="1900782" y="4317862"/>
                  <a:ext cx="31356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4" name="Ink 183">
                  <a:extLst>
                    <a:ext uri="{FF2B5EF4-FFF2-40B4-BE49-F238E27FC236}">
                      <a16:creationId xmlns:a16="http://schemas.microsoft.com/office/drawing/2014/main" id="{7BB3A453-ADCF-4CF0-B8B1-C45330CFECD9}"/>
                    </a:ext>
                  </a:extLst>
                </p14:cNvPr>
                <p14:cNvContentPartPr/>
                <p14:nvPr/>
              </p14:nvContentPartPr>
              <p14:xfrm>
                <a:off x="1933182" y="4827262"/>
                <a:ext cx="48960" cy="178200"/>
              </p14:xfrm>
            </p:contentPart>
          </mc:Choice>
          <mc:Fallback>
            <p:pic>
              <p:nvPicPr>
                <p:cNvPr id="184" name="Ink 183">
                  <a:extLst>
                    <a:ext uri="{FF2B5EF4-FFF2-40B4-BE49-F238E27FC236}">
                      <a16:creationId xmlns:a16="http://schemas.microsoft.com/office/drawing/2014/main" id="{7BB3A453-ADCF-4CF0-B8B1-C45330CFECD9}"/>
                    </a:ext>
                  </a:extLst>
                </p:cNvPr>
                <p:cNvPicPr/>
                <p:nvPr/>
              </p:nvPicPr>
              <p:blipFill>
                <a:blip r:embed="rId317"/>
                <a:stretch>
                  <a:fillRect/>
                </a:stretch>
              </p:blipFill>
              <p:spPr>
                <a:xfrm>
                  <a:off x="1924182" y="4818622"/>
                  <a:ext cx="666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5" name="Ink 184">
                  <a:extLst>
                    <a:ext uri="{FF2B5EF4-FFF2-40B4-BE49-F238E27FC236}">
                      <a16:creationId xmlns:a16="http://schemas.microsoft.com/office/drawing/2014/main" id="{C6D776BA-15B3-485B-ACF9-41208EF785A8}"/>
                    </a:ext>
                  </a:extLst>
                </p14:cNvPr>
                <p14:cNvContentPartPr/>
                <p14:nvPr/>
              </p14:nvContentPartPr>
              <p14:xfrm>
                <a:off x="1855422" y="4732222"/>
                <a:ext cx="173880" cy="303840"/>
              </p14:xfrm>
            </p:contentPart>
          </mc:Choice>
          <mc:Fallback>
            <p:pic>
              <p:nvPicPr>
                <p:cNvPr id="185" name="Ink 184">
                  <a:extLst>
                    <a:ext uri="{FF2B5EF4-FFF2-40B4-BE49-F238E27FC236}">
                      <a16:creationId xmlns:a16="http://schemas.microsoft.com/office/drawing/2014/main" id="{C6D776BA-15B3-485B-ACF9-41208EF785A8}"/>
                    </a:ext>
                  </a:extLst>
                </p:cNvPr>
                <p:cNvPicPr/>
                <p:nvPr/>
              </p:nvPicPr>
              <p:blipFill>
                <a:blip r:embed="rId319"/>
                <a:stretch>
                  <a:fillRect/>
                </a:stretch>
              </p:blipFill>
              <p:spPr>
                <a:xfrm>
                  <a:off x="1846422" y="4723222"/>
                  <a:ext cx="19152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6" name="Ink 185">
                  <a:extLst>
                    <a:ext uri="{FF2B5EF4-FFF2-40B4-BE49-F238E27FC236}">
                      <a16:creationId xmlns:a16="http://schemas.microsoft.com/office/drawing/2014/main" id="{A7770E0A-D7BA-4FCA-8436-09902B79AEED}"/>
                    </a:ext>
                  </a:extLst>
                </p14:cNvPr>
                <p14:cNvContentPartPr/>
                <p14:nvPr/>
              </p14:nvContentPartPr>
              <p14:xfrm>
                <a:off x="2051622" y="4695862"/>
                <a:ext cx="69480" cy="354960"/>
              </p14:xfrm>
            </p:contentPart>
          </mc:Choice>
          <mc:Fallback>
            <p:pic>
              <p:nvPicPr>
                <p:cNvPr id="186" name="Ink 185">
                  <a:extLst>
                    <a:ext uri="{FF2B5EF4-FFF2-40B4-BE49-F238E27FC236}">
                      <a16:creationId xmlns:a16="http://schemas.microsoft.com/office/drawing/2014/main" id="{A7770E0A-D7BA-4FCA-8436-09902B79AEED}"/>
                    </a:ext>
                  </a:extLst>
                </p:cNvPr>
                <p:cNvPicPr/>
                <p:nvPr/>
              </p:nvPicPr>
              <p:blipFill>
                <a:blip r:embed="rId321"/>
                <a:stretch>
                  <a:fillRect/>
                </a:stretch>
              </p:blipFill>
              <p:spPr>
                <a:xfrm>
                  <a:off x="2042622" y="4686862"/>
                  <a:ext cx="8712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7" name="Ink 186">
                  <a:extLst>
                    <a:ext uri="{FF2B5EF4-FFF2-40B4-BE49-F238E27FC236}">
                      <a16:creationId xmlns:a16="http://schemas.microsoft.com/office/drawing/2014/main" id="{B4E8469A-0AE6-4C49-8F8E-922C6F59FE27}"/>
                    </a:ext>
                  </a:extLst>
                </p14:cNvPr>
                <p14:cNvContentPartPr/>
                <p14:nvPr/>
              </p14:nvContentPartPr>
              <p14:xfrm>
                <a:off x="2152782" y="4686142"/>
                <a:ext cx="61200" cy="336600"/>
              </p14:xfrm>
            </p:contentPart>
          </mc:Choice>
          <mc:Fallback>
            <p:pic>
              <p:nvPicPr>
                <p:cNvPr id="187" name="Ink 186">
                  <a:extLst>
                    <a:ext uri="{FF2B5EF4-FFF2-40B4-BE49-F238E27FC236}">
                      <a16:creationId xmlns:a16="http://schemas.microsoft.com/office/drawing/2014/main" id="{B4E8469A-0AE6-4C49-8F8E-922C6F59FE27}"/>
                    </a:ext>
                  </a:extLst>
                </p:cNvPr>
                <p:cNvPicPr/>
                <p:nvPr/>
              </p:nvPicPr>
              <p:blipFill>
                <a:blip r:embed="rId323"/>
                <a:stretch>
                  <a:fillRect/>
                </a:stretch>
              </p:blipFill>
              <p:spPr>
                <a:xfrm>
                  <a:off x="2143782" y="4677502"/>
                  <a:ext cx="7884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8" name="Ink 187">
                  <a:extLst>
                    <a:ext uri="{FF2B5EF4-FFF2-40B4-BE49-F238E27FC236}">
                      <a16:creationId xmlns:a16="http://schemas.microsoft.com/office/drawing/2014/main" id="{AA935C10-477A-449A-9504-8E8DC718C940}"/>
                    </a:ext>
                  </a:extLst>
                </p14:cNvPr>
                <p14:cNvContentPartPr/>
                <p14:nvPr/>
              </p14:nvContentPartPr>
              <p14:xfrm>
                <a:off x="2273022" y="4583542"/>
                <a:ext cx="136080" cy="265680"/>
              </p14:xfrm>
            </p:contentPart>
          </mc:Choice>
          <mc:Fallback>
            <p:pic>
              <p:nvPicPr>
                <p:cNvPr id="188" name="Ink 187">
                  <a:extLst>
                    <a:ext uri="{FF2B5EF4-FFF2-40B4-BE49-F238E27FC236}">
                      <a16:creationId xmlns:a16="http://schemas.microsoft.com/office/drawing/2014/main" id="{AA935C10-477A-449A-9504-8E8DC718C940}"/>
                    </a:ext>
                  </a:extLst>
                </p:cNvPr>
                <p:cNvPicPr/>
                <p:nvPr/>
              </p:nvPicPr>
              <p:blipFill>
                <a:blip r:embed="rId325"/>
                <a:stretch>
                  <a:fillRect/>
                </a:stretch>
              </p:blipFill>
              <p:spPr>
                <a:xfrm>
                  <a:off x="2264022" y="4574542"/>
                  <a:ext cx="1537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9" name="Ink 188">
                  <a:extLst>
                    <a:ext uri="{FF2B5EF4-FFF2-40B4-BE49-F238E27FC236}">
                      <a16:creationId xmlns:a16="http://schemas.microsoft.com/office/drawing/2014/main" id="{A75C9C4D-BD2F-404D-B1E4-6C5CB121B29A}"/>
                    </a:ext>
                  </a:extLst>
                </p14:cNvPr>
                <p14:cNvContentPartPr/>
                <p14:nvPr/>
              </p14:nvContentPartPr>
              <p14:xfrm>
                <a:off x="2469222" y="4719622"/>
                <a:ext cx="360" cy="360"/>
              </p14:xfrm>
            </p:contentPart>
          </mc:Choice>
          <mc:Fallback>
            <p:pic>
              <p:nvPicPr>
                <p:cNvPr id="189" name="Ink 188">
                  <a:extLst>
                    <a:ext uri="{FF2B5EF4-FFF2-40B4-BE49-F238E27FC236}">
                      <a16:creationId xmlns:a16="http://schemas.microsoft.com/office/drawing/2014/main" id="{A75C9C4D-BD2F-404D-B1E4-6C5CB121B29A}"/>
                    </a:ext>
                  </a:extLst>
                </p:cNvPr>
                <p:cNvPicPr/>
                <p:nvPr/>
              </p:nvPicPr>
              <p:blipFill>
                <a:blip r:embed="rId247"/>
                <a:stretch>
                  <a:fillRect/>
                </a:stretch>
              </p:blipFill>
              <p:spPr>
                <a:xfrm>
                  <a:off x="2460222" y="471062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90" name="Ink 189">
                  <a:extLst>
                    <a:ext uri="{FF2B5EF4-FFF2-40B4-BE49-F238E27FC236}">
                      <a16:creationId xmlns:a16="http://schemas.microsoft.com/office/drawing/2014/main" id="{A51DA50A-7FF9-4369-80B1-5C18BBC97243}"/>
                    </a:ext>
                  </a:extLst>
                </p14:cNvPr>
                <p14:cNvContentPartPr/>
                <p14:nvPr/>
              </p14:nvContentPartPr>
              <p14:xfrm>
                <a:off x="2350782" y="4471582"/>
                <a:ext cx="53640" cy="503640"/>
              </p14:xfrm>
            </p:contentPart>
          </mc:Choice>
          <mc:Fallback>
            <p:pic>
              <p:nvPicPr>
                <p:cNvPr id="190" name="Ink 189">
                  <a:extLst>
                    <a:ext uri="{FF2B5EF4-FFF2-40B4-BE49-F238E27FC236}">
                      <a16:creationId xmlns:a16="http://schemas.microsoft.com/office/drawing/2014/main" id="{A51DA50A-7FF9-4369-80B1-5C18BBC97243}"/>
                    </a:ext>
                  </a:extLst>
                </p:cNvPr>
                <p:cNvPicPr/>
                <p:nvPr/>
              </p:nvPicPr>
              <p:blipFill>
                <a:blip r:embed="rId328"/>
                <a:stretch>
                  <a:fillRect/>
                </a:stretch>
              </p:blipFill>
              <p:spPr>
                <a:xfrm>
                  <a:off x="2341782" y="4462942"/>
                  <a:ext cx="7128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91" name="Ink 190">
                  <a:extLst>
                    <a:ext uri="{FF2B5EF4-FFF2-40B4-BE49-F238E27FC236}">
                      <a16:creationId xmlns:a16="http://schemas.microsoft.com/office/drawing/2014/main" id="{87F3D8BC-E573-4E56-A678-EA40CACE3D43}"/>
                    </a:ext>
                  </a:extLst>
                </p14:cNvPr>
                <p14:cNvContentPartPr/>
                <p14:nvPr/>
              </p14:nvContentPartPr>
              <p14:xfrm>
                <a:off x="2387862" y="4542142"/>
                <a:ext cx="361440" cy="224640"/>
              </p14:xfrm>
            </p:contentPart>
          </mc:Choice>
          <mc:Fallback>
            <p:pic>
              <p:nvPicPr>
                <p:cNvPr id="191" name="Ink 190">
                  <a:extLst>
                    <a:ext uri="{FF2B5EF4-FFF2-40B4-BE49-F238E27FC236}">
                      <a16:creationId xmlns:a16="http://schemas.microsoft.com/office/drawing/2014/main" id="{87F3D8BC-E573-4E56-A678-EA40CACE3D43}"/>
                    </a:ext>
                  </a:extLst>
                </p:cNvPr>
                <p:cNvPicPr/>
                <p:nvPr/>
              </p:nvPicPr>
              <p:blipFill>
                <a:blip r:embed="rId330"/>
                <a:stretch>
                  <a:fillRect/>
                </a:stretch>
              </p:blipFill>
              <p:spPr>
                <a:xfrm>
                  <a:off x="2378862" y="4533502"/>
                  <a:ext cx="3790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92" name="Ink 191">
                  <a:extLst>
                    <a:ext uri="{FF2B5EF4-FFF2-40B4-BE49-F238E27FC236}">
                      <a16:creationId xmlns:a16="http://schemas.microsoft.com/office/drawing/2014/main" id="{86DEC03D-DAE0-420A-9F5D-6678C3B52DC7}"/>
                    </a:ext>
                  </a:extLst>
                </p14:cNvPr>
                <p14:cNvContentPartPr/>
                <p14:nvPr/>
              </p14:nvContentPartPr>
              <p14:xfrm>
                <a:off x="2738142" y="4391302"/>
                <a:ext cx="208440" cy="329400"/>
              </p14:xfrm>
            </p:contentPart>
          </mc:Choice>
          <mc:Fallback>
            <p:pic>
              <p:nvPicPr>
                <p:cNvPr id="192" name="Ink 191">
                  <a:extLst>
                    <a:ext uri="{FF2B5EF4-FFF2-40B4-BE49-F238E27FC236}">
                      <a16:creationId xmlns:a16="http://schemas.microsoft.com/office/drawing/2014/main" id="{86DEC03D-DAE0-420A-9F5D-6678C3B52DC7}"/>
                    </a:ext>
                  </a:extLst>
                </p:cNvPr>
                <p:cNvPicPr/>
                <p:nvPr/>
              </p:nvPicPr>
              <p:blipFill>
                <a:blip r:embed="rId332"/>
                <a:stretch>
                  <a:fillRect/>
                </a:stretch>
              </p:blipFill>
              <p:spPr>
                <a:xfrm>
                  <a:off x="2729502" y="4382662"/>
                  <a:ext cx="22608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93" name="Ink 192">
                  <a:extLst>
                    <a:ext uri="{FF2B5EF4-FFF2-40B4-BE49-F238E27FC236}">
                      <a16:creationId xmlns:a16="http://schemas.microsoft.com/office/drawing/2014/main" id="{85BA8F4A-4FC1-4CD0-B07F-C1796BE1B611}"/>
                    </a:ext>
                  </a:extLst>
                </p14:cNvPr>
                <p14:cNvContentPartPr/>
                <p14:nvPr/>
              </p14:nvContentPartPr>
              <p14:xfrm>
                <a:off x="2986182" y="4373662"/>
                <a:ext cx="413640" cy="277560"/>
              </p14:xfrm>
            </p:contentPart>
          </mc:Choice>
          <mc:Fallback>
            <p:pic>
              <p:nvPicPr>
                <p:cNvPr id="193" name="Ink 192">
                  <a:extLst>
                    <a:ext uri="{FF2B5EF4-FFF2-40B4-BE49-F238E27FC236}">
                      <a16:creationId xmlns:a16="http://schemas.microsoft.com/office/drawing/2014/main" id="{85BA8F4A-4FC1-4CD0-B07F-C1796BE1B611}"/>
                    </a:ext>
                  </a:extLst>
                </p:cNvPr>
                <p:cNvPicPr/>
                <p:nvPr/>
              </p:nvPicPr>
              <p:blipFill>
                <a:blip r:embed="rId334"/>
                <a:stretch>
                  <a:fillRect/>
                </a:stretch>
              </p:blipFill>
              <p:spPr>
                <a:xfrm>
                  <a:off x="2977182" y="4365022"/>
                  <a:ext cx="431280" cy="295200"/>
                </a:xfrm>
                <a:prstGeom prst="rect">
                  <a:avLst/>
                </a:prstGeom>
              </p:spPr>
            </p:pic>
          </mc:Fallback>
        </mc:AlternateContent>
      </p:grpSp>
    </p:spTree>
    <p:extLst>
      <p:ext uri="{BB962C8B-B14F-4D97-AF65-F5344CB8AC3E}">
        <p14:creationId xmlns:p14="http://schemas.microsoft.com/office/powerpoint/2010/main" val="411308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EA7DF-51E1-4315-A70D-E4C447D4674B}"/>
              </a:ext>
            </a:extLst>
          </p:cNvPr>
          <p:cNvSpPr>
            <a:spLocks noGrp="1"/>
          </p:cNvSpPr>
          <p:nvPr>
            <p:ph type="title"/>
          </p:nvPr>
        </p:nvSpPr>
        <p:spPr>
          <a:xfrm>
            <a:off x="20594" y="771550"/>
            <a:ext cx="6447501" cy="990600"/>
          </a:xfrm>
        </p:spPr>
        <p:txBody>
          <a:bodyPr/>
          <a:lstStyle/>
          <a:p>
            <a:r>
              <a:rPr lang="en-IN" dirty="0"/>
              <a:t>Ridge Regression</a:t>
            </a:r>
          </a:p>
        </p:txBody>
      </p:sp>
      <p:sp>
        <p:nvSpPr>
          <p:cNvPr id="3" name="Content Placeholder 2">
            <a:extLst>
              <a:ext uri="{FF2B5EF4-FFF2-40B4-BE49-F238E27FC236}">
                <a16:creationId xmlns:a16="http://schemas.microsoft.com/office/drawing/2014/main" id="{FF70CC7B-B2A2-4372-849B-5421605722F2}"/>
              </a:ext>
            </a:extLst>
          </p:cNvPr>
          <p:cNvSpPr>
            <a:spLocks noGrp="1"/>
          </p:cNvSpPr>
          <p:nvPr>
            <p:ph idx="1"/>
          </p:nvPr>
        </p:nvSpPr>
        <p:spPr>
          <a:xfrm>
            <a:off x="20594" y="1461370"/>
            <a:ext cx="7215702" cy="2910580"/>
          </a:xfrm>
        </p:spPr>
        <p:txBody>
          <a:bodyPr/>
          <a:lstStyle/>
          <a:p>
            <a:pPr algn="just"/>
            <a:r>
              <a:rPr lang="en-IN" sz="1800" dirty="0"/>
              <a:t>Instead of forcing the predictors to be zero (i.e. removing them from the model), ridge regression penalize them if they are too far from zero.</a:t>
            </a:r>
          </a:p>
          <a:p>
            <a:pPr algn="just"/>
            <a:r>
              <a:rPr lang="en-IN" sz="1800" dirty="0"/>
              <a:t>Thus, forcing the predictors to be small in a continuous way.</a:t>
            </a:r>
          </a:p>
          <a:p>
            <a:pPr algn="just"/>
            <a:r>
              <a:rPr lang="en-IN" sz="1800" dirty="0"/>
              <a:t>This way, it decreases model complexity while keeping all variables in the model.</a:t>
            </a:r>
          </a:p>
          <a:p>
            <a:pPr algn="just"/>
            <a:r>
              <a:rPr lang="en-IN" sz="1800" dirty="0"/>
              <a:t>Also, called as L2-penalty.</a:t>
            </a:r>
          </a:p>
          <a:p>
            <a:pPr algn="just"/>
            <a:endParaRPr lang="en-IN" dirty="0"/>
          </a:p>
        </p:txBody>
      </p:sp>
      <p:grpSp>
        <p:nvGrpSpPr>
          <p:cNvPr id="6" name="Group 5">
            <a:extLst>
              <a:ext uri="{FF2B5EF4-FFF2-40B4-BE49-F238E27FC236}">
                <a16:creationId xmlns:a16="http://schemas.microsoft.com/office/drawing/2014/main" id="{CA460981-0845-45AF-BAB3-634454C38448}"/>
              </a:ext>
            </a:extLst>
          </p:cNvPr>
          <p:cNvGrpSpPr/>
          <p:nvPr/>
        </p:nvGrpSpPr>
        <p:grpSpPr>
          <a:xfrm>
            <a:off x="192582" y="94933"/>
            <a:ext cx="555120" cy="588960"/>
            <a:chOff x="192582" y="94933"/>
            <a:chExt cx="555120" cy="58896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D59DB3E-0C68-4653-ACE6-85F648B1C893}"/>
                    </a:ext>
                  </a:extLst>
                </p14:cNvPr>
                <p14:cNvContentPartPr/>
                <p14:nvPr/>
              </p14:nvContentPartPr>
              <p14:xfrm>
                <a:off x="494982" y="235693"/>
                <a:ext cx="10440" cy="279720"/>
              </p14:xfrm>
            </p:contentPart>
          </mc:Choice>
          <mc:Fallback>
            <p:pic>
              <p:nvPicPr>
                <p:cNvPr id="4" name="Ink 3">
                  <a:extLst>
                    <a:ext uri="{FF2B5EF4-FFF2-40B4-BE49-F238E27FC236}">
                      <a16:creationId xmlns:a16="http://schemas.microsoft.com/office/drawing/2014/main" id="{AD59DB3E-0C68-4653-ACE6-85F648B1C893}"/>
                    </a:ext>
                  </a:extLst>
                </p:cNvPr>
                <p:cNvPicPr/>
                <p:nvPr/>
              </p:nvPicPr>
              <p:blipFill>
                <a:blip r:embed="rId3"/>
                <a:stretch>
                  <a:fillRect/>
                </a:stretch>
              </p:blipFill>
              <p:spPr>
                <a:xfrm>
                  <a:off x="486342" y="226693"/>
                  <a:ext cx="280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1AFB248-D599-4368-8250-3E01826FA5BA}"/>
                    </a:ext>
                  </a:extLst>
                </p14:cNvPr>
                <p14:cNvContentPartPr/>
                <p14:nvPr/>
              </p14:nvContentPartPr>
              <p14:xfrm>
                <a:off x="192582" y="94933"/>
                <a:ext cx="555120" cy="588960"/>
              </p14:xfrm>
            </p:contentPart>
          </mc:Choice>
          <mc:Fallback>
            <p:pic>
              <p:nvPicPr>
                <p:cNvPr id="5" name="Ink 4">
                  <a:extLst>
                    <a:ext uri="{FF2B5EF4-FFF2-40B4-BE49-F238E27FC236}">
                      <a16:creationId xmlns:a16="http://schemas.microsoft.com/office/drawing/2014/main" id="{51AFB248-D599-4368-8250-3E01826FA5BA}"/>
                    </a:ext>
                  </a:extLst>
                </p:cNvPr>
                <p:cNvPicPr/>
                <p:nvPr/>
              </p:nvPicPr>
              <p:blipFill>
                <a:blip r:embed="rId5"/>
                <a:stretch>
                  <a:fillRect/>
                </a:stretch>
              </p:blipFill>
              <p:spPr>
                <a:xfrm>
                  <a:off x="183942" y="85933"/>
                  <a:ext cx="572760" cy="606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
            <p14:nvContentPartPr>
              <p14:cNvPr id="65" name="Ink 64">
                <a:extLst>
                  <a:ext uri="{FF2B5EF4-FFF2-40B4-BE49-F238E27FC236}">
                    <a16:creationId xmlns:a16="http://schemas.microsoft.com/office/drawing/2014/main" id="{9CD87D07-4D98-43E6-BD64-B0F4715E9332}"/>
                  </a:ext>
                </a:extLst>
              </p14:cNvPr>
              <p14:cNvContentPartPr/>
              <p14:nvPr/>
            </p14:nvContentPartPr>
            <p14:xfrm>
              <a:off x="8253702" y="1706293"/>
              <a:ext cx="16200" cy="123480"/>
            </p14:xfrm>
          </p:contentPart>
        </mc:Choice>
        <mc:Fallback>
          <p:pic>
            <p:nvPicPr>
              <p:cNvPr id="65" name="Ink 64">
                <a:extLst>
                  <a:ext uri="{FF2B5EF4-FFF2-40B4-BE49-F238E27FC236}">
                    <a16:creationId xmlns:a16="http://schemas.microsoft.com/office/drawing/2014/main" id="{9CD87D07-4D98-43E6-BD64-B0F4715E9332}"/>
                  </a:ext>
                </a:extLst>
              </p:cNvPr>
              <p:cNvPicPr/>
              <p:nvPr/>
            </p:nvPicPr>
            <p:blipFill>
              <a:blip r:embed="rId7"/>
              <a:stretch>
                <a:fillRect/>
              </a:stretch>
            </p:blipFill>
            <p:spPr>
              <a:xfrm>
                <a:off x="8245062" y="1697293"/>
                <a:ext cx="338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6" name="Ink 65">
                <a:extLst>
                  <a:ext uri="{FF2B5EF4-FFF2-40B4-BE49-F238E27FC236}">
                    <a16:creationId xmlns:a16="http://schemas.microsoft.com/office/drawing/2014/main" id="{E4CA872B-AD3D-4479-B240-07F3598B61A8}"/>
                  </a:ext>
                </a:extLst>
              </p14:cNvPr>
              <p14:cNvContentPartPr/>
              <p14:nvPr/>
            </p14:nvContentPartPr>
            <p14:xfrm>
              <a:off x="4253022" y="2115973"/>
              <a:ext cx="1087560" cy="35640"/>
            </p14:xfrm>
          </p:contentPart>
        </mc:Choice>
        <mc:Fallback>
          <p:pic>
            <p:nvPicPr>
              <p:cNvPr id="66" name="Ink 65">
                <a:extLst>
                  <a:ext uri="{FF2B5EF4-FFF2-40B4-BE49-F238E27FC236}">
                    <a16:creationId xmlns:a16="http://schemas.microsoft.com/office/drawing/2014/main" id="{E4CA872B-AD3D-4479-B240-07F3598B61A8}"/>
                  </a:ext>
                </a:extLst>
              </p:cNvPr>
              <p:cNvPicPr/>
              <p:nvPr/>
            </p:nvPicPr>
            <p:blipFill>
              <a:blip r:embed="rId9"/>
              <a:stretch>
                <a:fillRect/>
              </a:stretch>
            </p:blipFill>
            <p:spPr>
              <a:xfrm>
                <a:off x="4244382" y="2106973"/>
                <a:ext cx="11052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2" name="Ink 71">
                <a:extLst>
                  <a:ext uri="{FF2B5EF4-FFF2-40B4-BE49-F238E27FC236}">
                    <a16:creationId xmlns:a16="http://schemas.microsoft.com/office/drawing/2014/main" id="{F8986D8A-BF1A-4C1F-ABDA-3C42BF5998DB}"/>
                  </a:ext>
                </a:extLst>
              </p14:cNvPr>
              <p14:cNvContentPartPr/>
              <p14:nvPr/>
            </p14:nvContentPartPr>
            <p14:xfrm>
              <a:off x="6936102" y="1300213"/>
              <a:ext cx="483480" cy="513360"/>
            </p14:xfrm>
          </p:contentPart>
        </mc:Choice>
        <mc:Fallback>
          <p:pic>
            <p:nvPicPr>
              <p:cNvPr id="72" name="Ink 71">
                <a:extLst>
                  <a:ext uri="{FF2B5EF4-FFF2-40B4-BE49-F238E27FC236}">
                    <a16:creationId xmlns:a16="http://schemas.microsoft.com/office/drawing/2014/main" id="{F8986D8A-BF1A-4C1F-ABDA-3C42BF5998DB}"/>
                  </a:ext>
                </a:extLst>
              </p:cNvPr>
              <p:cNvPicPr/>
              <p:nvPr/>
            </p:nvPicPr>
            <p:blipFill>
              <a:blip r:embed="rId11"/>
              <a:stretch>
                <a:fillRect/>
              </a:stretch>
            </p:blipFill>
            <p:spPr>
              <a:xfrm>
                <a:off x="6927102" y="1291573"/>
                <a:ext cx="501120" cy="531000"/>
              </a:xfrm>
              <a:prstGeom prst="rect">
                <a:avLst/>
              </a:prstGeom>
            </p:spPr>
          </p:pic>
        </mc:Fallback>
      </mc:AlternateContent>
      <p:grpSp>
        <p:nvGrpSpPr>
          <p:cNvPr id="103" name="Group 102">
            <a:extLst>
              <a:ext uri="{FF2B5EF4-FFF2-40B4-BE49-F238E27FC236}">
                <a16:creationId xmlns:a16="http://schemas.microsoft.com/office/drawing/2014/main" id="{149A92B2-AC80-4FA9-9673-E81398E38643}"/>
              </a:ext>
            </a:extLst>
          </p:cNvPr>
          <p:cNvGrpSpPr/>
          <p:nvPr/>
        </p:nvGrpSpPr>
        <p:grpSpPr>
          <a:xfrm>
            <a:off x="5027742" y="843373"/>
            <a:ext cx="4107240" cy="4260240"/>
            <a:chOff x="5027742" y="843373"/>
            <a:chExt cx="4107240" cy="4260240"/>
          </a:xfrm>
        </p:grpSpPr>
        <mc:AlternateContent xmlns:mc="http://schemas.openxmlformats.org/markup-compatibility/2006">
          <mc:Choice xmlns:p14="http://schemas.microsoft.com/office/powerpoint/2010/main" Requires="p14">
            <p:contentPart p14:bwMode="auto" r:id="rId12">
              <p14:nvContentPartPr>
                <p14:cNvPr id="37" name="Ink 36">
                  <a:extLst>
                    <a:ext uri="{FF2B5EF4-FFF2-40B4-BE49-F238E27FC236}">
                      <a16:creationId xmlns:a16="http://schemas.microsoft.com/office/drawing/2014/main" id="{22B10BB8-D4B7-40F6-9F8B-E456F3D54868}"/>
                    </a:ext>
                  </a:extLst>
                </p14:cNvPr>
                <p14:cNvContentPartPr/>
                <p14:nvPr/>
              </p14:nvContentPartPr>
              <p14:xfrm>
                <a:off x="7872822" y="2343133"/>
                <a:ext cx="97920" cy="805680"/>
              </p14:xfrm>
            </p:contentPart>
          </mc:Choice>
          <mc:Fallback>
            <p:pic>
              <p:nvPicPr>
                <p:cNvPr id="37" name="Ink 36">
                  <a:extLst>
                    <a:ext uri="{FF2B5EF4-FFF2-40B4-BE49-F238E27FC236}">
                      <a16:creationId xmlns:a16="http://schemas.microsoft.com/office/drawing/2014/main" id="{22B10BB8-D4B7-40F6-9F8B-E456F3D54868}"/>
                    </a:ext>
                  </a:extLst>
                </p:cNvPr>
                <p:cNvPicPr/>
                <p:nvPr/>
              </p:nvPicPr>
              <p:blipFill>
                <a:blip r:embed="rId13"/>
                <a:stretch>
                  <a:fillRect/>
                </a:stretch>
              </p:blipFill>
              <p:spPr>
                <a:xfrm>
                  <a:off x="7863822" y="2334133"/>
                  <a:ext cx="115560" cy="823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 name="Ink 37">
                  <a:extLst>
                    <a:ext uri="{FF2B5EF4-FFF2-40B4-BE49-F238E27FC236}">
                      <a16:creationId xmlns:a16="http://schemas.microsoft.com/office/drawing/2014/main" id="{78FA2DFC-4847-4182-A11C-A27AAD0921C8}"/>
                    </a:ext>
                  </a:extLst>
                </p14:cNvPr>
                <p14:cNvContentPartPr/>
                <p14:nvPr/>
              </p14:nvContentPartPr>
              <p14:xfrm>
                <a:off x="7751862" y="2097973"/>
                <a:ext cx="9000" cy="182160"/>
              </p14:xfrm>
            </p:contentPart>
          </mc:Choice>
          <mc:Fallback>
            <p:pic>
              <p:nvPicPr>
                <p:cNvPr id="38" name="Ink 37">
                  <a:extLst>
                    <a:ext uri="{FF2B5EF4-FFF2-40B4-BE49-F238E27FC236}">
                      <a16:creationId xmlns:a16="http://schemas.microsoft.com/office/drawing/2014/main" id="{78FA2DFC-4847-4182-A11C-A27AAD0921C8}"/>
                    </a:ext>
                  </a:extLst>
                </p:cNvPr>
                <p:cNvPicPr/>
                <p:nvPr/>
              </p:nvPicPr>
              <p:blipFill>
                <a:blip r:embed="rId15"/>
                <a:stretch>
                  <a:fillRect/>
                </a:stretch>
              </p:blipFill>
              <p:spPr>
                <a:xfrm>
                  <a:off x="7743222" y="2088973"/>
                  <a:ext cx="266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9" name="Ink 38">
                  <a:extLst>
                    <a:ext uri="{FF2B5EF4-FFF2-40B4-BE49-F238E27FC236}">
                      <a16:creationId xmlns:a16="http://schemas.microsoft.com/office/drawing/2014/main" id="{3F640F23-B479-4F0C-BB7F-A158F230D651}"/>
                    </a:ext>
                  </a:extLst>
                </p14:cNvPr>
                <p14:cNvContentPartPr/>
                <p14:nvPr/>
              </p14:nvContentPartPr>
              <p14:xfrm>
                <a:off x="7766262" y="2044333"/>
                <a:ext cx="227520" cy="260640"/>
              </p14:xfrm>
            </p:contentPart>
          </mc:Choice>
          <mc:Fallback>
            <p:pic>
              <p:nvPicPr>
                <p:cNvPr id="39" name="Ink 38">
                  <a:extLst>
                    <a:ext uri="{FF2B5EF4-FFF2-40B4-BE49-F238E27FC236}">
                      <a16:creationId xmlns:a16="http://schemas.microsoft.com/office/drawing/2014/main" id="{3F640F23-B479-4F0C-BB7F-A158F230D651}"/>
                    </a:ext>
                  </a:extLst>
                </p:cNvPr>
                <p:cNvPicPr/>
                <p:nvPr/>
              </p:nvPicPr>
              <p:blipFill>
                <a:blip r:embed="rId17"/>
                <a:stretch>
                  <a:fillRect/>
                </a:stretch>
              </p:blipFill>
              <p:spPr>
                <a:xfrm>
                  <a:off x="7757262" y="2035333"/>
                  <a:ext cx="2451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0" name="Ink 39">
                  <a:extLst>
                    <a:ext uri="{FF2B5EF4-FFF2-40B4-BE49-F238E27FC236}">
                      <a16:creationId xmlns:a16="http://schemas.microsoft.com/office/drawing/2014/main" id="{15C5DCC8-2EF3-4112-A953-D5543DA72130}"/>
                    </a:ext>
                  </a:extLst>
                </p14:cNvPr>
                <p14:cNvContentPartPr/>
                <p14:nvPr/>
              </p14:nvContentPartPr>
              <p14:xfrm>
                <a:off x="8042382" y="2021653"/>
                <a:ext cx="190440" cy="163440"/>
              </p14:xfrm>
            </p:contentPart>
          </mc:Choice>
          <mc:Fallback>
            <p:pic>
              <p:nvPicPr>
                <p:cNvPr id="40" name="Ink 39">
                  <a:extLst>
                    <a:ext uri="{FF2B5EF4-FFF2-40B4-BE49-F238E27FC236}">
                      <a16:creationId xmlns:a16="http://schemas.microsoft.com/office/drawing/2014/main" id="{15C5DCC8-2EF3-4112-A953-D5543DA72130}"/>
                    </a:ext>
                  </a:extLst>
                </p:cNvPr>
                <p:cNvPicPr/>
                <p:nvPr/>
              </p:nvPicPr>
              <p:blipFill>
                <a:blip r:embed="rId19"/>
                <a:stretch>
                  <a:fillRect/>
                </a:stretch>
              </p:blipFill>
              <p:spPr>
                <a:xfrm>
                  <a:off x="8033742" y="2012653"/>
                  <a:ext cx="2080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1" name="Ink 40">
                  <a:extLst>
                    <a:ext uri="{FF2B5EF4-FFF2-40B4-BE49-F238E27FC236}">
                      <a16:creationId xmlns:a16="http://schemas.microsoft.com/office/drawing/2014/main" id="{B111BFE2-F2AD-4AC0-A0D8-EFD9056E1B40}"/>
                    </a:ext>
                  </a:extLst>
                </p14:cNvPr>
                <p14:cNvContentPartPr/>
                <p14:nvPr/>
              </p14:nvContentPartPr>
              <p14:xfrm>
                <a:off x="8252262" y="2023453"/>
                <a:ext cx="177480" cy="226800"/>
              </p14:xfrm>
            </p:contentPart>
          </mc:Choice>
          <mc:Fallback>
            <p:pic>
              <p:nvPicPr>
                <p:cNvPr id="41" name="Ink 40">
                  <a:extLst>
                    <a:ext uri="{FF2B5EF4-FFF2-40B4-BE49-F238E27FC236}">
                      <a16:creationId xmlns:a16="http://schemas.microsoft.com/office/drawing/2014/main" id="{B111BFE2-F2AD-4AC0-A0D8-EFD9056E1B40}"/>
                    </a:ext>
                  </a:extLst>
                </p:cNvPr>
                <p:cNvPicPr/>
                <p:nvPr/>
              </p:nvPicPr>
              <p:blipFill>
                <a:blip r:embed="rId21"/>
                <a:stretch>
                  <a:fillRect/>
                </a:stretch>
              </p:blipFill>
              <p:spPr>
                <a:xfrm>
                  <a:off x="8243622" y="2014813"/>
                  <a:ext cx="19512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2" name="Ink 41">
                  <a:extLst>
                    <a:ext uri="{FF2B5EF4-FFF2-40B4-BE49-F238E27FC236}">
                      <a16:creationId xmlns:a16="http://schemas.microsoft.com/office/drawing/2014/main" id="{3F13DBE9-0278-44AC-B5E7-7AD6AEEEC264}"/>
                    </a:ext>
                  </a:extLst>
                </p14:cNvPr>
                <p14:cNvContentPartPr/>
                <p14:nvPr/>
              </p14:nvContentPartPr>
              <p14:xfrm>
                <a:off x="7634142" y="2412253"/>
                <a:ext cx="1191960" cy="117720"/>
              </p14:xfrm>
            </p:contentPart>
          </mc:Choice>
          <mc:Fallback>
            <p:pic>
              <p:nvPicPr>
                <p:cNvPr id="42" name="Ink 41">
                  <a:extLst>
                    <a:ext uri="{FF2B5EF4-FFF2-40B4-BE49-F238E27FC236}">
                      <a16:creationId xmlns:a16="http://schemas.microsoft.com/office/drawing/2014/main" id="{3F13DBE9-0278-44AC-B5E7-7AD6AEEEC264}"/>
                    </a:ext>
                  </a:extLst>
                </p:cNvPr>
                <p:cNvPicPr/>
                <p:nvPr/>
              </p:nvPicPr>
              <p:blipFill>
                <a:blip r:embed="rId23"/>
                <a:stretch>
                  <a:fillRect/>
                </a:stretch>
              </p:blipFill>
              <p:spPr>
                <a:xfrm>
                  <a:off x="7625142" y="2403253"/>
                  <a:ext cx="12096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3" name="Ink 42">
                  <a:extLst>
                    <a:ext uri="{FF2B5EF4-FFF2-40B4-BE49-F238E27FC236}">
                      <a16:creationId xmlns:a16="http://schemas.microsoft.com/office/drawing/2014/main" id="{C867C9AD-48CA-475D-A1BD-6ACE816D4E2F}"/>
                    </a:ext>
                  </a:extLst>
                </p14:cNvPr>
                <p14:cNvContentPartPr/>
                <p14:nvPr/>
              </p14:nvContentPartPr>
              <p14:xfrm>
                <a:off x="8278902" y="2394613"/>
                <a:ext cx="39240" cy="687960"/>
              </p14:xfrm>
            </p:contentPart>
          </mc:Choice>
          <mc:Fallback>
            <p:pic>
              <p:nvPicPr>
                <p:cNvPr id="43" name="Ink 42">
                  <a:extLst>
                    <a:ext uri="{FF2B5EF4-FFF2-40B4-BE49-F238E27FC236}">
                      <a16:creationId xmlns:a16="http://schemas.microsoft.com/office/drawing/2014/main" id="{C867C9AD-48CA-475D-A1BD-6ACE816D4E2F}"/>
                    </a:ext>
                  </a:extLst>
                </p:cNvPr>
                <p:cNvPicPr/>
                <p:nvPr/>
              </p:nvPicPr>
              <p:blipFill>
                <a:blip r:embed="rId25"/>
                <a:stretch>
                  <a:fillRect/>
                </a:stretch>
              </p:blipFill>
              <p:spPr>
                <a:xfrm>
                  <a:off x="8269902" y="2385613"/>
                  <a:ext cx="56880" cy="705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4" name="Ink 43">
                  <a:extLst>
                    <a:ext uri="{FF2B5EF4-FFF2-40B4-BE49-F238E27FC236}">
                      <a16:creationId xmlns:a16="http://schemas.microsoft.com/office/drawing/2014/main" id="{421030D6-CB15-41CD-8350-B51EE6F061BF}"/>
                    </a:ext>
                  </a:extLst>
                </p14:cNvPr>
                <p14:cNvContentPartPr/>
                <p14:nvPr/>
              </p14:nvContentPartPr>
              <p14:xfrm>
                <a:off x="8551422" y="2297053"/>
                <a:ext cx="86040" cy="768240"/>
              </p14:xfrm>
            </p:contentPart>
          </mc:Choice>
          <mc:Fallback>
            <p:pic>
              <p:nvPicPr>
                <p:cNvPr id="44" name="Ink 43">
                  <a:extLst>
                    <a:ext uri="{FF2B5EF4-FFF2-40B4-BE49-F238E27FC236}">
                      <a16:creationId xmlns:a16="http://schemas.microsoft.com/office/drawing/2014/main" id="{421030D6-CB15-41CD-8350-B51EE6F061BF}"/>
                    </a:ext>
                  </a:extLst>
                </p:cNvPr>
                <p:cNvPicPr/>
                <p:nvPr/>
              </p:nvPicPr>
              <p:blipFill>
                <a:blip r:embed="rId27"/>
                <a:stretch>
                  <a:fillRect/>
                </a:stretch>
              </p:blipFill>
              <p:spPr>
                <a:xfrm>
                  <a:off x="8542782" y="2288053"/>
                  <a:ext cx="103680" cy="785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5" name="Ink 44">
                  <a:extLst>
                    <a:ext uri="{FF2B5EF4-FFF2-40B4-BE49-F238E27FC236}">
                      <a16:creationId xmlns:a16="http://schemas.microsoft.com/office/drawing/2014/main" id="{FC05826F-FD29-4B7B-9888-26A07EC80B8A}"/>
                    </a:ext>
                  </a:extLst>
                </p14:cNvPr>
                <p14:cNvContentPartPr/>
                <p14:nvPr/>
              </p14:nvContentPartPr>
              <p14:xfrm>
                <a:off x="7693542" y="2411533"/>
                <a:ext cx="120960" cy="120600"/>
              </p14:xfrm>
            </p:contentPart>
          </mc:Choice>
          <mc:Fallback>
            <p:pic>
              <p:nvPicPr>
                <p:cNvPr id="45" name="Ink 44">
                  <a:extLst>
                    <a:ext uri="{FF2B5EF4-FFF2-40B4-BE49-F238E27FC236}">
                      <a16:creationId xmlns:a16="http://schemas.microsoft.com/office/drawing/2014/main" id="{FC05826F-FD29-4B7B-9888-26A07EC80B8A}"/>
                    </a:ext>
                  </a:extLst>
                </p:cNvPr>
                <p:cNvPicPr/>
                <p:nvPr/>
              </p:nvPicPr>
              <p:blipFill>
                <a:blip r:embed="rId29"/>
                <a:stretch>
                  <a:fillRect/>
                </a:stretch>
              </p:blipFill>
              <p:spPr>
                <a:xfrm>
                  <a:off x="7684542" y="2402893"/>
                  <a:ext cx="1386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6" name="Ink 45">
                  <a:extLst>
                    <a:ext uri="{FF2B5EF4-FFF2-40B4-BE49-F238E27FC236}">
                      <a16:creationId xmlns:a16="http://schemas.microsoft.com/office/drawing/2014/main" id="{32F70811-6F51-4B9B-A9EC-67DEC78DF0AF}"/>
                    </a:ext>
                  </a:extLst>
                </p14:cNvPr>
                <p14:cNvContentPartPr/>
                <p14:nvPr/>
              </p14:nvContentPartPr>
              <p14:xfrm>
                <a:off x="7722702" y="2366173"/>
                <a:ext cx="153000" cy="254160"/>
              </p14:xfrm>
            </p:contentPart>
          </mc:Choice>
          <mc:Fallback>
            <p:pic>
              <p:nvPicPr>
                <p:cNvPr id="46" name="Ink 45">
                  <a:extLst>
                    <a:ext uri="{FF2B5EF4-FFF2-40B4-BE49-F238E27FC236}">
                      <a16:creationId xmlns:a16="http://schemas.microsoft.com/office/drawing/2014/main" id="{32F70811-6F51-4B9B-A9EC-67DEC78DF0AF}"/>
                    </a:ext>
                  </a:extLst>
                </p:cNvPr>
                <p:cNvPicPr/>
                <p:nvPr/>
              </p:nvPicPr>
              <p:blipFill>
                <a:blip r:embed="rId31"/>
                <a:stretch>
                  <a:fillRect/>
                </a:stretch>
              </p:blipFill>
              <p:spPr>
                <a:xfrm>
                  <a:off x="7713702" y="2357533"/>
                  <a:ext cx="1706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7" name="Ink 46">
                  <a:extLst>
                    <a:ext uri="{FF2B5EF4-FFF2-40B4-BE49-F238E27FC236}">
                      <a16:creationId xmlns:a16="http://schemas.microsoft.com/office/drawing/2014/main" id="{EE8EC247-548B-49D6-A0CF-2C8BBFC23960}"/>
                    </a:ext>
                  </a:extLst>
                </p14:cNvPr>
                <p14:cNvContentPartPr/>
                <p14:nvPr/>
              </p14:nvContentPartPr>
              <p14:xfrm>
                <a:off x="8033022" y="2333053"/>
                <a:ext cx="88200" cy="120240"/>
              </p14:xfrm>
            </p:contentPart>
          </mc:Choice>
          <mc:Fallback>
            <p:pic>
              <p:nvPicPr>
                <p:cNvPr id="47" name="Ink 46">
                  <a:extLst>
                    <a:ext uri="{FF2B5EF4-FFF2-40B4-BE49-F238E27FC236}">
                      <a16:creationId xmlns:a16="http://schemas.microsoft.com/office/drawing/2014/main" id="{EE8EC247-548B-49D6-A0CF-2C8BBFC23960}"/>
                    </a:ext>
                  </a:extLst>
                </p:cNvPr>
                <p:cNvPicPr/>
                <p:nvPr/>
              </p:nvPicPr>
              <p:blipFill>
                <a:blip r:embed="rId33"/>
                <a:stretch>
                  <a:fillRect/>
                </a:stretch>
              </p:blipFill>
              <p:spPr>
                <a:xfrm>
                  <a:off x="8024382" y="2324053"/>
                  <a:ext cx="1058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8" name="Ink 47">
                  <a:extLst>
                    <a:ext uri="{FF2B5EF4-FFF2-40B4-BE49-F238E27FC236}">
                      <a16:creationId xmlns:a16="http://schemas.microsoft.com/office/drawing/2014/main" id="{0A4EA092-2215-4232-A8D8-AEB87BD9FC63}"/>
                    </a:ext>
                  </a:extLst>
                </p14:cNvPr>
                <p14:cNvContentPartPr/>
                <p14:nvPr/>
              </p14:nvContentPartPr>
              <p14:xfrm>
                <a:off x="8163702" y="2406133"/>
                <a:ext cx="171000" cy="120240"/>
              </p14:xfrm>
            </p:contentPart>
          </mc:Choice>
          <mc:Fallback>
            <p:pic>
              <p:nvPicPr>
                <p:cNvPr id="48" name="Ink 47">
                  <a:extLst>
                    <a:ext uri="{FF2B5EF4-FFF2-40B4-BE49-F238E27FC236}">
                      <a16:creationId xmlns:a16="http://schemas.microsoft.com/office/drawing/2014/main" id="{0A4EA092-2215-4232-A8D8-AEB87BD9FC63}"/>
                    </a:ext>
                  </a:extLst>
                </p:cNvPr>
                <p:cNvPicPr/>
                <p:nvPr/>
              </p:nvPicPr>
              <p:blipFill>
                <a:blip r:embed="rId35"/>
                <a:stretch>
                  <a:fillRect/>
                </a:stretch>
              </p:blipFill>
              <p:spPr>
                <a:xfrm>
                  <a:off x="8155062" y="2397133"/>
                  <a:ext cx="1886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9" name="Ink 48">
                  <a:extLst>
                    <a:ext uri="{FF2B5EF4-FFF2-40B4-BE49-F238E27FC236}">
                      <a16:creationId xmlns:a16="http://schemas.microsoft.com/office/drawing/2014/main" id="{3DD18D2A-312D-464F-80D8-87A02069DDC3}"/>
                    </a:ext>
                  </a:extLst>
                </p14:cNvPr>
                <p14:cNvContentPartPr/>
                <p14:nvPr/>
              </p14:nvContentPartPr>
              <p14:xfrm>
                <a:off x="8382222" y="2304613"/>
                <a:ext cx="100440" cy="137880"/>
              </p14:xfrm>
            </p:contentPart>
          </mc:Choice>
          <mc:Fallback>
            <p:pic>
              <p:nvPicPr>
                <p:cNvPr id="49" name="Ink 48">
                  <a:extLst>
                    <a:ext uri="{FF2B5EF4-FFF2-40B4-BE49-F238E27FC236}">
                      <a16:creationId xmlns:a16="http://schemas.microsoft.com/office/drawing/2014/main" id="{3DD18D2A-312D-464F-80D8-87A02069DDC3}"/>
                    </a:ext>
                  </a:extLst>
                </p:cNvPr>
                <p:cNvPicPr/>
                <p:nvPr/>
              </p:nvPicPr>
              <p:blipFill>
                <a:blip r:embed="rId37"/>
                <a:stretch>
                  <a:fillRect/>
                </a:stretch>
              </p:blipFill>
              <p:spPr>
                <a:xfrm>
                  <a:off x="8373582" y="2295973"/>
                  <a:ext cx="1180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0" name="Ink 49">
                  <a:extLst>
                    <a:ext uri="{FF2B5EF4-FFF2-40B4-BE49-F238E27FC236}">
                      <a16:creationId xmlns:a16="http://schemas.microsoft.com/office/drawing/2014/main" id="{34664294-C9F1-42DE-9AB2-BC7BF05C3084}"/>
                    </a:ext>
                  </a:extLst>
                </p14:cNvPr>
                <p14:cNvContentPartPr/>
                <p14:nvPr/>
              </p14:nvContentPartPr>
              <p14:xfrm>
                <a:off x="8441622" y="2329093"/>
                <a:ext cx="164520" cy="202680"/>
              </p14:xfrm>
            </p:contentPart>
          </mc:Choice>
          <mc:Fallback>
            <p:pic>
              <p:nvPicPr>
                <p:cNvPr id="50" name="Ink 49">
                  <a:extLst>
                    <a:ext uri="{FF2B5EF4-FFF2-40B4-BE49-F238E27FC236}">
                      <a16:creationId xmlns:a16="http://schemas.microsoft.com/office/drawing/2014/main" id="{34664294-C9F1-42DE-9AB2-BC7BF05C3084}"/>
                    </a:ext>
                  </a:extLst>
                </p:cNvPr>
                <p:cNvPicPr/>
                <p:nvPr/>
              </p:nvPicPr>
              <p:blipFill>
                <a:blip r:embed="rId39"/>
                <a:stretch>
                  <a:fillRect/>
                </a:stretch>
              </p:blipFill>
              <p:spPr>
                <a:xfrm>
                  <a:off x="8432622" y="2320453"/>
                  <a:ext cx="1821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1" name="Ink 50">
                  <a:extLst>
                    <a:ext uri="{FF2B5EF4-FFF2-40B4-BE49-F238E27FC236}">
                      <a16:creationId xmlns:a16="http://schemas.microsoft.com/office/drawing/2014/main" id="{81FF721B-94ED-4520-A9F0-FA566D4CE0AF}"/>
                    </a:ext>
                  </a:extLst>
                </p14:cNvPr>
                <p14:cNvContentPartPr/>
                <p14:nvPr/>
              </p14:nvContentPartPr>
              <p14:xfrm>
                <a:off x="8734302" y="2280853"/>
                <a:ext cx="87840" cy="212760"/>
              </p14:xfrm>
            </p:contentPart>
          </mc:Choice>
          <mc:Fallback>
            <p:pic>
              <p:nvPicPr>
                <p:cNvPr id="51" name="Ink 50">
                  <a:extLst>
                    <a:ext uri="{FF2B5EF4-FFF2-40B4-BE49-F238E27FC236}">
                      <a16:creationId xmlns:a16="http://schemas.microsoft.com/office/drawing/2014/main" id="{81FF721B-94ED-4520-A9F0-FA566D4CE0AF}"/>
                    </a:ext>
                  </a:extLst>
                </p:cNvPr>
                <p:cNvPicPr/>
                <p:nvPr/>
              </p:nvPicPr>
              <p:blipFill>
                <a:blip r:embed="rId41"/>
                <a:stretch>
                  <a:fillRect/>
                </a:stretch>
              </p:blipFill>
              <p:spPr>
                <a:xfrm>
                  <a:off x="8725302" y="2272213"/>
                  <a:ext cx="10548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2" name="Ink 51">
                  <a:extLst>
                    <a:ext uri="{FF2B5EF4-FFF2-40B4-BE49-F238E27FC236}">
                      <a16:creationId xmlns:a16="http://schemas.microsoft.com/office/drawing/2014/main" id="{A0EA33BC-DAA9-4EB0-B45F-287CC5552002}"/>
                    </a:ext>
                  </a:extLst>
                </p14:cNvPr>
                <p14:cNvContentPartPr/>
                <p14:nvPr/>
              </p14:nvContentPartPr>
              <p14:xfrm>
                <a:off x="8799822" y="2359693"/>
                <a:ext cx="335160" cy="28080"/>
              </p14:xfrm>
            </p:contentPart>
          </mc:Choice>
          <mc:Fallback>
            <p:pic>
              <p:nvPicPr>
                <p:cNvPr id="52" name="Ink 51">
                  <a:extLst>
                    <a:ext uri="{FF2B5EF4-FFF2-40B4-BE49-F238E27FC236}">
                      <a16:creationId xmlns:a16="http://schemas.microsoft.com/office/drawing/2014/main" id="{A0EA33BC-DAA9-4EB0-B45F-287CC5552002}"/>
                    </a:ext>
                  </a:extLst>
                </p:cNvPr>
                <p:cNvPicPr/>
                <p:nvPr/>
              </p:nvPicPr>
              <p:blipFill>
                <a:blip r:embed="rId43"/>
                <a:stretch>
                  <a:fillRect/>
                </a:stretch>
              </p:blipFill>
              <p:spPr>
                <a:xfrm>
                  <a:off x="8791182" y="2351053"/>
                  <a:ext cx="3528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4" name="Ink 53">
                  <a:extLst>
                    <a:ext uri="{FF2B5EF4-FFF2-40B4-BE49-F238E27FC236}">
                      <a16:creationId xmlns:a16="http://schemas.microsoft.com/office/drawing/2014/main" id="{D22DA5A1-AB89-4F42-A5E0-3B4F14ED77B2}"/>
                    </a:ext>
                  </a:extLst>
                </p14:cNvPr>
                <p14:cNvContentPartPr/>
                <p14:nvPr/>
              </p14:nvContentPartPr>
              <p14:xfrm>
                <a:off x="7624062" y="2598733"/>
                <a:ext cx="1361160" cy="130680"/>
              </p14:xfrm>
            </p:contentPart>
          </mc:Choice>
          <mc:Fallback>
            <p:pic>
              <p:nvPicPr>
                <p:cNvPr id="54" name="Ink 53">
                  <a:extLst>
                    <a:ext uri="{FF2B5EF4-FFF2-40B4-BE49-F238E27FC236}">
                      <a16:creationId xmlns:a16="http://schemas.microsoft.com/office/drawing/2014/main" id="{D22DA5A1-AB89-4F42-A5E0-3B4F14ED77B2}"/>
                    </a:ext>
                  </a:extLst>
                </p:cNvPr>
                <p:cNvPicPr/>
                <p:nvPr/>
              </p:nvPicPr>
              <p:blipFill>
                <a:blip r:embed="rId45"/>
                <a:stretch>
                  <a:fillRect/>
                </a:stretch>
              </p:blipFill>
              <p:spPr>
                <a:xfrm>
                  <a:off x="7615422" y="2590093"/>
                  <a:ext cx="13788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5" name="Ink 54">
                  <a:extLst>
                    <a:ext uri="{FF2B5EF4-FFF2-40B4-BE49-F238E27FC236}">
                      <a16:creationId xmlns:a16="http://schemas.microsoft.com/office/drawing/2014/main" id="{547E2C0F-F26E-4CD3-8C32-43F9E0A6FE8B}"/>
                    </a:ext>
                  </a:extLst>
                </p14:cNvPr>
                <p14:cNvContentPartPr/>
                <p14:nvPr/>
              </p14:nvContentPartPr>
              <p14:xfrm>
                <a:off x="7716582" y="2824093"/>
                <a:ext cx="1314720" cy="75600"/>
              </p14:xfrm>
            </p:contentPart>
          </mc:Choice>
          <mc:Fallback>
            <p:pic>
              <p:nvPicPr>
                <p:cNvPr id="55" name="Ink 54">
                  <a:extLst>
                    <a:ext uri="{FF2B5EF4-FFF2-40B4-BE49-F238E27FC236}">
                      <a16:creationId xmlns:a16="http://schemas.microsoft.com/office/drawing/2014/main" id="{547E2C0F-F26E-4CD3-8C32-43F9E0A6FE8B}"/>
                    </a:ext>
                  </a:extLst>
                </p:cNvPr>
                <p:cNvPicPr/>
                <p:nvPr/>
              </p:nvPicPr>
              <p:blipFill>
                <a:blip r:embed="rId47"/>
                <a:stretch>
                  <a:fillRect/>
                </a:stretch>
              </p:blipFill>
              <p:spPr>
                <a:xfrm>
                  <a:off x="7707942" y="2815453"/>
                  <a:ext cx="13323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6" name="Ink 55">
                  <a:extLst>
                    <a:ext uri="{FF2B5EF4-FFF2-40B4-BE49-F238E27FC236}">
                      <a16:creationId xmlns:a16="http://schemas.microsoft.com/office/drawing/2014/main" id="{5BB5E66A-38CE-4E39-9FA4-4741BED24ED0}"/>
                    </a:ext>
                  </a:extLst>
                </p14:cNvPr>
                <p14:cNvContentPartPr/>
                <p14:nvPr/>
              </p14:nvContentPartPr>
              <p14:xfrm>
                <a:off x="7602822" y="2961613"/>
                <a:ext cx="1393920" cy="133200"/>
              </p14:xfrm>
            </p:contentPart>
          </mc:Choice>
          <mc:Fallback>
            <p:pic>
              <p:nvPicPr>
                <p:cNvPr id="56" name="Ink 55">
                  <a:extLst>
                    <a:ext uri="{FF2B5EF4-FFF2-40B4-BE49-F238E27FC236}">
                      <a16:creationId xmlns:a16="http://schemas.microsoft.com/office/drawing/2014/main" id="{5BB5E66A-38CE-4E39-9FA4-4741BED24ED0}"/>
                    </a:ext>
                  </a:extLst>
                </p:cNvPr>
                <p:cNvPicPr/>
                <p:nvPr/>
              </p:nvPicPr>
              <p:blipFill>
                <a:blip r:embed="rId49"/>
                <a:stretch>
                  <a:fillRect/>
                </a:stretch>
              </p:blipFill>
              <p:spPr>
                <a:xfrm>
                  <a:off x="7593822" y="2952613"/>
                  <a:ext cx="14115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8" name="Ink 57">
                  <a:extLst>
                    <a:ext uri="{FF2B5EF4-FFF2-40B4-BE49-F238E27FC236}">
                      <a16:creationId xmlns:a16="http://schemas.microsoft.com/office/drawing/2014/main" id="{F2F63A4D-CFD6-454D-B749-E83B17973A69}"/>
                    </a:ext>
                  </a:extLst>
                </p14:cNvPr>
                <p14:cNvContentPartPr/>
                <p14:nvPr/>
              </p14:nvContentPartPr>
              <p14:xfrm>
                <a:off x="7611462" y="2868373"/>
                <a:ext cx="298800" cy="39600"/>
              </p14:xfrm>
            </p:contentPart>
          </mc:Choice>
          <mc:Fallback>
            <p:pic>
              <p:nvPicPr>
                <p:cNvPr id="58" name="Ink 57">
                  <a:extLst>
                    <a:ext uri="{FF2B5EF4-FFF2-40B4-BE49-F238E27FC236}">
                      <a16:creationId xmlns:a16="http://schemas.microsoft.com/office/drawing/2014/main" id="{F2F63A4D-CFD6-454D-B749-E83B17973A69}"/>
                    </a:ext>
                  </a:extLst>
                </p:cNvPr>
                <p:cNvPicPr/>
                <p:nvPr/>
              </p:nvPicPr>
              <p:blipFill>
                <a:blip r:embed="rId51"/>
                <a:stretch>
                  <a:fillRect/>
                </a:stretch>
              </p:blipFill>
              <p:spPr>
                <a:xfrm>
                  <a:off x="7602462" y="2859733"/>
                  <a:ext cx="3164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9" name="Ink 58">
                  <a:extLst>
                    <a:ext uri="{FF2B5EF4-FFF2-40B4-BE49-F238E27FC236}">
                      <a16:creationId xmlns:a16="http://schemas.microsoft.com/office/drawing/2014/main" id="{EC659476-CA39-44CE-8C86-8062C902FC25}"/>
                    </a:ext>
                  </a:extLst>
                </p14:cNvPr>
                <p14:cNvContentPartPr/>
                <p14:nvPr/>
              </p14:nvContentPartPr>
              <p14:xfrm>
                <a:off x="7836822" y="2931733"/>
                <a:ext cx="69480" cy="407160"/>
              </p14:xfrm>
            </p:contentPart>
          </mc:Choice>
          <mc:Fallback>
            <p:pic>
              <p:nvPicPr>
                <p:cNvPr id="59" name="Ink 58">
                  <a:extLst>
                    <a:ext uri="{FF2B5EF4-FFF2-40B4-BE49-F238E27FC236}">
                      <a16:creationId xmlns:a16="http://schemas.microsoft.com/office/drawing/2014/main" id="{EC659476-CA39-44CE-8C86-8062C902FC25}"/>
                    </a:ext>
                  </a:extLst>
                </p:cNvPr>
                <p:cNvPicPr/>
                <p:nvPr/>
              </p:nvPicPr>
              <p:blipFill>
                <a:blip r:embed="rId53"/>
                <a:stretch>
                  <a:fillRect/>
                </a:stretch>
              </p:blipFill>
              <p:spPr>
                <a:xfrm>
                  <a:off x="7828182" y="2923093"/>
                  <a:ext cx="8712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1" name="Ink 60">
                  <a:extLst>
                    <a:ext uri="{FF2B5EF4-FFF2-40B4-BE49-F238E27FC236}">
                      <a16:creationId xmlns:a16="http://schemas.microsoft.com/office/drawing/2014/main" id="{4250C8E3-7C22-4162-B75B-0EB9F19D29F5}"/>
                    </a:ext>
                  </a:extLst>
                </p14:cNvPr>
                <p14:cNvContentPartPr/>
                <p14:nvPr/>
              </p14:nvContentPartPr>
              <p14:xfrm>
                <a:off x="8319942" y="2985013"/>
                <a:ext cx="38160" cy="329400"/>
              </p14:xfrm>
            </p:contentPart>
          </mc:Choice>
          <mc:Fallback>
            <p:pic>
              <p:nvPicPr>
                <p:cNvPr id="61" name="Ink 60">
                  <a:extLst>
                    <a:ext uri="{FF2B5EF4-FFF2-40B4-BE49-F238E27FC236}">
                      <a16:creationId xmlns:a16="http://schemas.microsoft.com/office/drawing/2014/main" id="{4250C8E3-7C22-4162-B75B-0EB9F19D29F5}"/>
                    </a:ext>
                  </a:extLst>
                </p:cNvPr>
                <p:cNvPicPr/>
                <p:nvPr/>
              </p:nvPicPr>
              <p:blipFill>
                <a:blip r:embed="rId55"/>
                <a:stretch>
                  <a:fillRect/>
                </a:stretch>
              </p:blipFill>
              <p:spPr>
                <a:xfrm>
                  <a:off x="8311302" y="2976373"/>
                  <a:ext cx="5580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2" name="Ink 61">
                  <a:extLst>
                    <a:ext uri="{FF2B5EF4-FFF2-40B4-BE49-F238E27FC236}">
                      <a16:creationId xmlns:a16="http://schemas.microsoft.com/office/drawing/2014/main" id="{5C2CC2F1-59EF-47E0-A065-4D12FCB731BD}"/>
                    </a:ext>
                  </a:extLst>
                </p14:cNvPr>
                <p14:cNvContentPartPr/>
                <p14:nvPr/>
              </p14:nvContentPartPr>
              <p14:xfrm>
                <a:off x="8487342" y="2957653"/>
                <a:ext cx="90720" cy="547560"/>
              </p14:xfrm>
            </p:contentPart>
          </mc:Choice>
          <mc:Fallback>
            <p:pic>
              <p:nvPicPr>
                <p:cNvPr id="62" name="Ink 61">
                  <a:extLst>
                    <a:ext uri="{FF2B5EF4-FFF2-40B4-BE49-F238E27FC236}">
                      <a16:creationId xmlns:a16="http://schemas.microsoft.com/office/drawing/2014/main" id="{5C2CC2F1-59EF-47E0-A065-4D12FCB731BD}"/>
                    </a:ext>
                  </a:extLst>
                </p:cNvPr>
                <p:cNvPicPr/>
                <p:nvPr/>
              </p:nvPicPr>
              <p:blipFill>
                <a:blip r:embed="rId57"/>
                <a:stretch>
                  <a:fillRect/>
                </a:stretch>
              </p:blipFill>
              <p:spPr>
                <a:xfrm>
                  <a:off x="8478342" y="2949013"/>
                  <a:ext cx="10836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3" name="Ink 62">
                  <a:extLst>
                    <a:ext uri="{FF2B5EF4-FFF2-40B4-BE49-F238E27FC236}">
                      <a16:creationId xmlns:a16="http://schemas.microsoft.com/office/drawing/2014/main" id="{F8B30BCB-4176-4170-8D7F-B0709182B479}"/>
                    </a:ext>
                  </a:extLst>
                </p14:cNvPr>
                <p14:cNvContentPartPr/>
                <p14:nvPr/>
              </p14:nvContentPartPr>
              <p14:xfrm>
                <a:off x="8198982" y="2912653"/>
                <a:ext cx="129600" cy="529200"/>
              </p14:xfrm>
            </p:contentPart>
          </mc:Choice>
          <mc:Fallback>
            <p:pic>
              <p:nvPicPr>
                <p:cNvPr id="63" name="Ink 62">
                  <a:extLst>
                    <a:ext uri="{FF2B5EF4-FFF2-40B4-BE49-F238E27FC236}">
                      <a16:creationId xmlns:a16="http://schemas.microsoft.com/office/drawing/2014/main" id="{F8B30BCB-4176-4170-8D7F-B0709182B479}"/>
                    </a:ext>
                  </a:extLst>
                </p:cNvPr>
                <p:cNvPicPr/>
                <p:nvPr/>
              </p:nvPicPr>
              <p:blipFill>
                <a:blip r:embed="rId59"/>
                <a:stretch>
                  <a:fillRect/>
                </a:stretch>
              </p:blipFill>
              <p:spPr>
                <a:xfrm>
                  <a:off x="8189982" y="2904013"/>
                  <a:ext cx="14724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 name="Ink 6">
                  <a:extLst>
                    <a:ext uri="{FF2B5EF4-FFF2-40B4-BE49-F238E27FC236}">
                      <a16:creationId xmlns:a16="http://schemas.microsoft.com/office/drawing/2014/main" id="{F2C68CB3-0EE9-497F-B19A-65770ED90A2F}"/>
                    </a:ext>
                  </a:extLst>
                </p14:cNvPr>
                <p14:cNvContentPartPr/>
                <p14:nvPr/>
              </p14:nvContentPartPr>
              <p14:xfrm>
                <a:off x="5628222" y="843373"/>
                <a:ext cx="140760" cy="421920"/>
              </p14:xfrm>
            </p:contentPart>
          </mc:Choice>
          <mc:Fallback>
            <p:pic>
              <p:nvPicPr>
                <p:cNvPr id="7" name="Ink 6">
                  <a:extLst>
                    <a:ext uri="{FF2B5EF4-FFF2-40B4-BE49-F238E27FC236}">
                      <a16:creationId xmlns:a16="http://schemas.microsoft.com/office/drawing/2014/main" id="{F2C68CB3-0EE9-497F-B19A-65770ED90A2F}"/>
                    </a:ext>
                  </a:extLst>
                </p:cNvPr>
                <p:cNvPicPr/>
                <p:nvPr/>
              </p:nvPicPr>
              <p:blipFill>
                <a:blip r:embed="rId61"/>
                <a:stretch>
                  <a:fillRect/>
                </a:stretch>
              </p:blipFill>
              <p:spPr>
                <a:xfrm>
                  <a:off x="5619222" y="834733"/>
                  <a:ext cx="15840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 name="Ink 7">
                  <a:extLst>
                    <a:ext uri="{FF2B5EF4-FFF2-40B4-BE49-F238E27FC236}">
                      <a16:creationId xmlns:a16="http://schemas.microsoft.com/office/drawing/2014/main" id="{E511E724-9FC7-4516-836A-93B317AEE767}"/>
                    </a:ext>
                  </a:extLst>
                </p14:cNvPr>
                <p14:cNvContentPartPr/>
                <p14:nvPr/>
              </p14:nvContentPartPr>
              <p14:xfrm>
                <a:off x="5813982" y="1120933"/>
                <a:ext cx="93600" cy="194040"/>
              </p14:xfrm>
            </p:contentPart>
          </mc:Choice>
          <mc:Fallback>
            <p:pic>
              <p:nvPicPr>
                <p:cNvPr id="8" name="Ink 7">
                  <a:extLst>
                    <a:ext uri="{FF2B5EF4-FFF2-40B4-BE49-F238E27FC236}">
                      <a16:creationId xmlns:a16="http://schemas.microsoft.com/office/drawing/2014/main" id="{E511E724-9FC7-4516-836A-93B317AEE767}"/>
                    </a:ext>
                  </a:extLst>
                </p:cNvPr>
                <p:cNvPicPr/>
                <p:nvPr/>
              </p:nvPicPr>
              <p:blipFill>
                <a:blip r:embed="rId63"/>
                <a:stretch>
                  <a:fillRect/>
                </a:stretch>
              </p:blipFill>
              <p:spPr>
                <a:xfrm>
                  <a:off x="5805342" y="1112293"/>
                  <a:ext cx="1112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 name="Ink 8">
                  <a:extLst>
                    <a:ext uri="{FF2B5EF4-FFF2-40B4-BE49-F238E27FC236}">
                      <a16:creationId xmlns:a16="http://schemas.microsoft.com/office/drawing/2014/main" id="{A99DF47A-7A6D-46E8-85A0-CC16160FA24F}"/>
                    </a:ext>
                  </a:extLst>
                </p14:cNvPr>
                <p14:cNvContentPartPr/>
                <p14:nvPr/>
              </p14:nvContentPartPr>
              <p14:xfrm>
                <a:off x="5942142" y="886933"/>
                <a:ext cx="118800" cy="356760"/>
              </p14:xfrm>
            </p:contentPart>
          </mc:Choice>
          <mc:Fallback>
            <p:pic>
              <p:nvPicPr>
                <p:cNvPr id="9" name="Ink 8">
                  <a:extLst>
                    <a:ext uri="{FF2B5EF4-FFF2-40B4-BE49-F238E27FC236}">
                      <a16:creationId xmlns:a16="http://schemas.microsoft.com/office/drawing/2014/main" id="{A99DF47A-7A6D-46E8-85A0-CC16160FA24F}"/>
                    </a:ext>
                  </a:extLst>
                </p:cNvPr>
                <p:cNvPicPr/>
                <p:nvPr/>
              </p:nvPicPr>
              <p:blipFill>
                <a:blip r:embed="rId65"/>
                <a:stretch>
                  <a:fillRect/>
                </a:stretch>
              </p:blipFill>
              <p:spPr>
                <a:xfrm>
                  <a:off x="5933502" y="877933"/>
                  <a:ext cx="13644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0" name="Ink 9">
                  <a:extLst>
                    <a:ext uri="{FF2B5EF4-FFF2-40B4-BE49-F238E27FC236}">
                      <a16:creationId xmlns:a16="http://schemas.microsoft.com/office/drawing/2014/main" id="{33B0FB3B-DBF5-4E6D-9886-846339EE5BD7}"/>
                    </a:ext>
                  </a:extLst>
                </p14:cNvPr>
                <p14:cNvContentPartPr/>
                <p14:nvPr/>
              </p14:nvContentPartPr>
              <p14:xfrm>
                <a:off x="6042942" y="993493"/>
                <a:ext cx="176040" cy="185040"/>
              </p14:xfrm>
            </p:contentPart>
          </mc:Choice>
          <mc:Fallback>
            <p:pic>
              <p:nvPicPr>
                <p:cNvPr id="10" name="Ink 9">
                  <a:extLst>
                    <a:ext uri="{FF2B5EF4-FFF2-40B4-BE49-F238E27FC236}">
                      <a16:creationId xmlns:a16="http://schemas.microsoft.com/office/drawing/2014/main" id="{33B0FB3B-DBF5-4E6D-9886-846339EE5BD7}"/>
                    </a:ext>
                  </a:extLst>
                </p:cNvPr>
                <p:cNvPicPr/>
                <p:nvPr/>
              </p:nvPicPr>
              <p:blipFill>
                <a:blip r:embed="rId67"/>
                <a:stretch>
                  <a:fillRect/>
                </a:stretch>
              </p:blipFill>
              <p:spPr>
                <a:xfrm>
                  <a:off x="6033942" y="984493"/>
                  <a:ext cx="1936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 name="Ink 10">
                  <a:extLst>
                    <a:ext uri="{FF2B5EF4-FFF2-40B4-BE49-F238E27FC236}">
                      <a16:creationId xmlns:a16="http://schemas.microsoft.com/office/drawing/2014/main" id="{9C5EEAE0-0011-4C57-B6D8-309636496429}"/>
                    </a:ext>
                  </a:extLst>
                </p14:cNvPr>
                <p14:cNvContentPartPr/>
                <p14:nvPr/>
              </p14:nvContentPartPr>
              <p14:xfrm>
                <a:off x="6217182" y="852733"/>
                <a:ext cx="114480" cy="463320"/>
              </p14:xfrm>
            </p:contentPart>
          </mc:Choice>
          <mc:Fallback>
            <p:pic>
              <p:nvPicPr>
                <p:cNvPr id="11" name="Ink 10">
                  <a:extLst>
                    <a:ext uri="{FF2B5EF4-FFF2-40B4-BE49-F238E27FC236}">
                      <a16:creationId xmlns:a16="http://schemas.microsoft.com/office/drawing/2014/main" id="{9C5EEAE0-0011-4C57-B6D8-309636496429}"/>
                    </a:ext>
                  </a:extLst>
                </p:cNvPr>
                <p:cNvPicPr/>
                <p:nvPr/>
              </p:nvPicPr>
              <p:blipFill>
                <a:blip r:embed="rId69"/>
                <a:stretch>
                  <a:fillRect/>
                </a:stretch>
              </p:blipFill>
              <p:spPr>
                <a:xfrm>
                  <a:off x="6208182" y="843733"/>
                  <a:ext cx="13212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2" name="Ink 11">
                  <a:extLst>
                    <a:ext uri="{FF2B5EF4-FFF2-40B4-BE49-F238E27FC236}">
                      <a16:creationId xmlns:a16="http://schemas.microsoft.com/office/drawing/2014/main" id="{E503C12E-EDED-42EB-AEE8-032A6E0FEC02}"/>
                    </a:ext>
                  </a:extLst>
                </p14:cNvPr>
                <p14:cNvContentPartPr/>
                <p14:nvPr/>
              </p14:nvContentPartPr>
              <p14:xfrm>
                <a:off x="6428502" y="1038493"/>
                <a:ext cx="180360" cy="81360"/>
              </p14:xfrm>
            </p:contentPart>
          </mc:Choice>
          <mc:Fallback>
            <p:pic>
              <p:nvPicPr>
                <p:cNvPr id="12" name="Ink 11">
                  <a:extLst>
                    <a:ext uri="{FF2B5EF4-FFF2-40B4-BE49-F238E27FC236}">
                      <a16:creationId xmlns:a16="http://schemas.microsoft.com/office/drawing/2014/main" id="{E503C12E-EDED-42EB-AEE8-032A6E0FEC02}"/>
                    </a:ext>
                  </a:extLst>
                </p:cNvPr>
                <p:cNvPicPr/>
                <p:nvPr/>
              </p:nvPicPr>
              <p:blipFill>
                <a:blip r:embed="rId71"/>
                <a:stretch>
                  <a:fillRect/>
                </a:stretch>
              </p:blipFill>
              <p:spPr>
                <a:xfrm>
                  <a:off x="6419502" y="1029853"/>
                  <a:ext cx="1980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4" name="Ink 13">
                  <a:extLst>
                    <a:ext uri="{FF2B5EF4-FFF2-40B4-BE49-F238E27FC236}">
                      <a16:creationId xmlns:a16="http://schemas.microsoft.com/office/drawing/2014/main" id="{61E5C91A-C45E-4CDB-B071-90621A5B21F1}"/>
                    </a:ext>
                  </a:extLst>
                </p14:cNvPr>
                <p14:cNvContentPartPr/>
                <p14:nvPr/>
              </p14:nvContentPartPr>
              <p14:xfrm>
                <a:off x="6788142" y="890893"/>
                <a:ext cx="156600" cy="306000"/>
              </p14:xfrm>
            </p:contentPart>
          </mc:Choice>
          <mc:Fallback>
            <p:pic>
              <p:nvPicPr>
                <p:cNvPr id="14" name="Ink 13">
                  <a:extLst>
                    <a:ext uri="{FF2B5EF4-FFF2-40B4-BE49-F238E27FC236}">
                      <a16:creationId xmlns:a16="http://schemas.microsoft.com/office/drawing/2014/main" id="{61E5C91A-C45E-4CDB-B071-90621A5B21F1}"/>
                    </a:ext>
                  </a:extLst>
                </p:cNvPr>
                <p:cNvPicPr/>
                <p:nvPr/>
              </p:nvPicPr>
              <p:blipFill>
                <a:blip r:embed="rId73"/>
                <a:stretch>
                  <a:fillRect/>
                </a:stretch>
              </p:blipFill>
              <p:spPr>
                <a:xfrm>
                  <a:off x="6779502" y="881893"/>
                  <a:ext cx="17424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5" name="Ink 14">
                  <a:extLst>
                    <a:ext uri="{FF2B5EF4-FFF2-40B4-BE49-F238E27FC236}">
                      <a16:creationId xmlns:a16="http://schemas.microsoft.com/office/drawing/2014/main" id="{20CBC24A-7A0D-43F7-AE56-B756D04EEC56}"/>
                    </a:ext>
                  </a:extLst>
                </p14:cNvPr>
                <p14:cNvContentPartPr/>
                <p14:nvPr/>
              </p14:nvContentPartPr>
              <p14:xfrm>
                <a:off x="6994782" y="1086373"/>
                <a:ext cx="87120" cy="177840"/>
              </p14:xfrm>
            </p:contentPart>
          </mc:Choice>
          <mc:Fallback>
            <p:pic>
              <p:nvPicPr>
                <p:cNvPr id="15" name="Ink 14">
                  <a:extLst>
                    <a:ext uri="{FF2B5EF4-FFF2-40B4-BE49-F238E27FC236}">
                      <a16:creationId xmlns:a16="http://schemas.microsoft.com/office/drawing/2014/main" id="{20CBC24A-7A0D-43F7-AE56-B756D04EEC56}"/>
                    </a:ext>
                  </a:extLst>
                </p:cNvPr>
                <p:cNvPicPr/>
                <p:nvPr/>
              </p:nvPicPr>
              <p:blipFill>
                <a:blip r:embed="rId75"/>
                <a:stretch>
                  <a:fillRect/>
                </a:stretch>
              </p:blipFill>
              <p:spPr>
                <a:xfrm>
                  <a:off x="6985782" y="1077373"/>
                  <a:ext cx="1047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6" name="Ink 15">
                  <a:extLst>
                    <a:ext uri="{FF2B5EF4-FFF2-40B4-BE49-F238E27FC236}">
                      <a16:creationId xmlns:a16="http://schemas.microsoft.com/office/drawing/2014/main" id="{63C3010B-6B17-4703-BC60-21CBEE362A94}"/>
                    </a:ext>
                  </a:extLst>
                </p14:cNvPr>
                <p14:cNvContentPartPr/>
                <p14:nvPr/>
              </p14:nvContentPartPr>
              <p14:xfrm>
                <a:off x="7170102" y="1062613"/>
                <a:ext cx="117360" cy="16920"/>
              </p14:xfrm>
            </p:contentPart>
          </mc:Choice>
          <mc:Fallback>
            <p:pic>
              <p:nvPicPr>
                <p:cNvPr id="16" name="Ink 15">
                  <a:extLst>
                    <a:ext uri="{FF2B5EF4-FFF2-40B4-BE49-F238E27FC236}">
                      <a16:creationId xmlns:a16="http://schemas.microsoft.com/office/drawing/2014/main" id="{63C3010B-6B17-4703-BC60-21CBEE362A94}"/>
                    </a:ext>
                  </a:extLst>
                </p:cNvPr>
                <p:cNvPicPr/>
                <p:nvPr/>
              </p:nvPicPr>
              <p:blipFill>
                <a:blip r:embed="rId77"/>
                <a:stretch>
                  <a:fillRect/>
                </a:stretch>
              </p:blipFill>
              <p:spPr>
                <a:xfrm>
                  <a:off x="7161462" y="1053973"/>
                  <a:ext cx="1350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7" name="Ink 16">
                  <a:extLst>
                    <a:ext uri="{FF2B5EF4-FFF2-40B4-BE49-F238E27FC236}">
                      <a16:creationId xmlns:a16="http://schemas.microsoft.com/office/drawing/2014/main" id="{83907717-0511-4E46-8B10-E85F024C367C}"/>
                    </a:ext>
                  </a:extLst>
                </p14:cNvPr>
                <p14:cNvContentPartPr/>
                <p14:nvPr/>
              </p14:nvContentPartPr>
              <p14:xfrm>
                <a:off x="7211502" y="1018333"/>
                <a:ext cx="29520" cy="191160"/>
              </p14:xfrm>
            </p:contentPart>
          </mc:Choice>
          <mc:Fallback>
            <p:pic>
              <p:nvPicPr>
                <p:cNvPr id="17" name="Ink 16">
                  <a:extLst>
                    <a:ext uri="{FF2B5EF4-FFF2-40B4-BE49-F238E27FC236}">
                      <a16:creationId xmlns:a16="http://schemas.microsoft.com/office/drawing/2014/main" id="{83907717-0511-4E46-8B10-E85F024C367C}"/>
                    </a:ext>
                  </a:extLst>
                </p:cNvPr>
                <p:cNvPicPr/>
                <p:nvPr/>
              </p:nvPicPr>
              <p:blipFill>
                <a:blip r:embed="rId79"/>
                <a:stretch>
                  <a:fillRect/>
                </a:stretch>
              </p:blipFill>
              <p:spPr>
                <a:xfrm>
                  <a:off x="7202862" y="1009693"/>
                  <a:ext cx="471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8" name="Ink 17">
                  <a:extLst>
                    <a:ext uri="{FF2B5EF4-FFF2-40B4-BE49-F238E27FC236}">
                      <a16:creationId xmlns:a16="http://schemas.microsoft.com/office/drawing/2014/main" id="{7B5AFEE9-A494-4C27-97CC-F313D5CBFA3A}"/>
                    </a:ext>
                  </a:extLst>
                </p14:cNvPr>
                <p14:cNvContentPartPr/>
                <p14:nvPr/>
              </p14:nvContentPartPr>
              <p14:xfrm>
                <a:off x="7360542" y="864253"/>
                <a:ext cx="185400" cy="300960"/>
              </p14:xfrm>
            </p:contentPart>
          </mc:Choice>
          <mc:Fallback>
            <p:pic>
              <p:nvPicPr>
                <p:cNvPr id="18" name="Ink 17">
                  <a:extLst>
                    <a:ext uri="{FF2B5EF4-FFF2-40B4-BE49-F238E27FC236}">
                      <a16:creationId xmlns:a16="http://schemas.microsoft.com/office/drawing/2014/main" id="{7B5AFEE9-A494-4C27-97CC-F313D5CBFA3A}"/>
                    </a:ext>
                  </a:extLst>
                </p:cNvPr>
                <p:cNvPicPr/>
                <p:nvPr/>
              </p:nvPicPr>
              <p:blipFill>
                <a:blip r:embed="rId81"/>
                <a:stretch>
                  <a:fillRect/>
                </a:stretch>
              </p:blipFill>
              <p:spPr>
                <a:xfrm>
                  <a:off x="7351902" y="855253"/>
                  <a:ext cx="20304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9" name="Ink 18">
                  <a:extLst>
                    <a:ext uri="{FF2B5EF4-FFF2-40B4-BE49-F238E27FC236}">
                      <a16:creationId xmlns:a16="http://schemas.microsoft.com/office/drawing/2014/main" id="{2FF1C43D-2E96-465B-85C7-7E0D72CBFFC2}"/>
                    </a:ext>
                  </a:extLst>
                </p14:cNvPr>
                <p14:cNvContentPartPr/>
                <p14:nvPr/>
              </p14:nvContentPartPr>
              <p14:xfrm>
                <a:off x="7578342" y="1074853"/>
                <a:ext cx="24480" cy="223920"/>
              </p14:xfrm>
            </p:contentPart>
          </mc:Choice>
          <mc:Fallback>
            <p:pic>
              <p:nvPicPr>
                <p:cNvPr id="19" name="Ink 18">
                  <a:extLst>
                    <a:ext uri="{FF2B5EF4-FFF2-40B4-BE49-F238E27FC236}">
                      <a16:creationId xmlns:a16="http://schemas.microsoft.com/office/drawing/2014/main" id="{2FF1C43D-2E96-465B-85C7-7E0D72CBFFC2}"/>
                    </a:ext>
                  </a:extLst>
                </p:cNvPr>
                <p:cNvPicPr/>
                <p:nvPr/>
              </p:nvPicPr>
              <p:blipFill>
                <a:blip r:embed="rId83"/>
                <a:stretch>
                  <a:fillRect/>
                </a:stretch>
              </p:blipFill>
              <p:spPr>
                <a:xfrm>
                  <a:off x="7569702" y="1066213"/>
                  <a:ext cx="421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0" name="Ink 19">
                  <a:extLst>
                    <a:ext uri="{FF2B5EF4-FFF2-40B4-BE49-F238E27FC236}">
                      <a16:creationId xmlns:a16="http://schemas.microsoft.com/office/drawing/2014/main" id="{11FC946B-15F4-485E-A1FD-675B8A1B5077}"/>
                    </a:ext>
                  </a:extLst>
                </p14:cNvPr>
                <p14:cNvContentPartPr/>
                <p14:nvPr/>
              </p14:nvContentPartPr>
              <p14:xfrm>
                <a:off x="7661142" y="954613"/>
                <a:ext cx="253080" cy="237960"/>
              </p14:xfrm>
            </p:contentPart>
          </mc:Choice>
          <mc:Fallback>
            <p:pic>
              <p:nvPicPr>
                <p:cNvPr id="20" name="Ink 19">
                  <a:extLst>
                    <a:ext uri="{FF2B5EF4-FFF2-40B4-BE49-F238E27FC236}">
                      <a16:creationId xmlns:a16="http://schemas.microsoft.com/office/drawing/2014/main" id="{11FC946B-15F4-485E-A1FD-675B8A1B5077}"/>
                    </a:ext>
                  </a:extLst>
                </p:cNvPr>
                <p:cNvPicPr/>
                <p:nvPr/>
              </p:nvPicPr>
              <p:blipFill>
                <a:blip r:embed="rId85"/>
                <a:stretch>
                  <a:fillRect/>
                </a:stretch>
              </p:blipFill>
              <p:spPr>
                <a:xfrm>
                  <a:off x="7652502" y="945613"/>
                  <a:ext cx="2707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1" name="Ink 20">
                  <a:extLst>
                    <a:ext uri="{FF2B5EF4-FFF2-40B4-BE49-F238E27FC236}">
                      <a16:creationId xmlns:a16="http://schemas.microsoft.com/office/drawing/2014/main" id="{09AE5D4F-23E3-431B-8495-503E19F65CD6}"/>
                    </a:ext>
                  </a:extLst>
                </p14:cNvPr>
                <p14:cNvContentPartPr/>
                <p14:nvPr/>
              </p14:nvContentPartPr>
              <p14:xfrm>
                <a:off x="7974702" y="1135333"/>
                <a:ext cx="5400" cy="176400"/>
              </p14:xfrm>
            </p:contentPart>
          </mc:Choice>
          <mc:Fallback>
            <p:pic>
              <p:nvPicPr>
                <p:cNvPr id="21" name="Ink 20">
                  <a:extLst>
                    <a:ext uri="{FF2B5EF4-FFF2-40B4-BE49-F238E27FC236}">
                      <a16:creationId xmlns:a16="http://schemas.microsoft.com/office/drawing/2014/main" id="{09AE5D4F-23E3-431B-8495-503E19F65CD6}"/>
                    </a:ext>
                  </a:extLst>
                </p:cNvPr>
                <p:cNvPicPr/>
                <p:nvPr/>
              </p:nvPicPr>
              <p:blipFill>
                <a:blip r:embed="rId87"/>
                <a:stretch>
                  <a:fillRect/>
                </a:stretch>
              </p:blipFill>
              <p:spPr>
                <a:xfrm>
                  <a:off x="7965702" y="1126333"/>
                  <a:ext cx="230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2" name="Ink 21">
                  <a:extLst>
                    <a:ext uri="{FF2B5EF4-FFF2-40B4-BE49-F238E27FC236}">
                      <a16:creationId xmlns:a16="http://schemas.microsoft.com/office/drawing/2014/main" id="{B0C90C35-3FDF-4ED8-80D1-E3F81A0D9F04}"/>
                    </a:ext>
                  </a:extLst>
                </p14:cNvPr>
                <p14:cNvContentPartPr/>
                <p14:nvPr/>
              </p14:nvContentPartPr>
              <p14:xfrm>
                <a:off x="8061102" y="1011133"/>
                <a:ext cx="132480" cy="7920"/>
              </p14:xfrm>
            </p:contentPart>
          </mc:Choice>
          <mc:Fallback>
            <p:pic>
              <p:nvPicPr>
                <p:cNvPr id="22" name="Ink 21">
                  <a:extLst>
                    <a:ext uri="{FF2B5EF4-FFF2-40B4-BE49-F238E27FC236}">
                      <a16:creationId xmlns:a16="http://schemas.microsoft.com/office/drawing/2014/main" id="{B0C90C35-3FDF-4ED8-80D1-E3F81A0D9F04}"/>
                    </a:ext>
                  </a:extLst>
                </p:cNvPr>
                <p:cNvPicPr/>
                <p:nvPr/>
              </p:nvPicPr>
              <p:blipFill>
                <a:blip r:embed="rId89"/>
                <a:stretch>
                  <a:fillRect/>
                </a:stretch>
              </p:blipFill>
              <p:spPr>
                <a:xfrm>
                  <a:off x="8052102" y="1002493"/>
                  <a:ext cx="1501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3" name="Ink 22">
                  <a:extLst>
                    <a:ext uri="{FF2B5EF4-FFF2-40B4-BE49-F238E27FC236}">
                      <a16:creationId xmlns:a16="http://schemas.microsoft.com/office/drawing/2014/main" id="{8185518A-76DB-49F1-A0C1-02764D19CDC4}"/>
                    </a:ext>
                  </a:extLst>
                </p14:cNvPr>
                <p14:cNvContentPartPr/>
                <p14:nvPr/>
              </p14:nvContentPartPr>
              <p14:xfrm>
                <a:off x="8127342" y="942733"/>
                <a:ext cx="5400" cy="256680"/>
              </p14:xfrm>
            </p:contentPart>
          </mc:Choice>
          <mc:Fallback>
            <p:pic>
              <p:nvPicPr>
                <p:cNvPr id="23" name="Ink 22">
                  <a:extLst>
                    <a:ext uri="{FF2B5EF4-FFF2-40B4-BE49-F238E27FC236}">
                      <a16:creationId xmlns:a16="http://schemas.microsoft.com/office/drawing/2014/main" id="{8185518A-76DB-49F1-A0C1-02764D19CDC4}"/>
                    </a:ext>
                  </a:extLst>
                </p:cNvPr>
                <p:cNvPicPr/>
                <p:nvPr/>
              </p:nvPicPr>
              <p:blipFill>
                <a:blip r:embed="rId91"/>
                <a:stretch>
                  <a:fillRect/>
                </a:stretch>
              </p:blipFill>
              <p:spPr>
                <a:xfrm>
                  <a:off x="8118702" y="933733"/>
                  <a:ext cx="230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4" name="Ink 23">
                  <a:extLst>
                    <a:ext uri="{FF2B5EF4-FFF2-40B4-BE49-F238E27FC236}">
                      <a16:creationId xmlns:a16="http://schemas.microsoft.com/office/drawing/2014/main" id="{8B132ED9-DCC6-4ACA-A546-9926B1C4C0B1}"/>
                    </a:ext>
                  </a:extLst>
                </p14:cNvPr>
                <p14:cNvContentPartPr/>
                <p14:nvPr/>
              </p14:nvContentPartPr>
              <p14:xfrm>
                <a:off x="8263422" y="936973"/>
                <a:ext cx="141840" cy="273240"/>
              </p14:xfrm>
            </p:contentPart>
          </mc:Choice>
          <mc:Fallback>
            <p:pic>
              <p:nvPicPr>
                <p:cNvPr id="24" name="Ink 23">
                  <a:extLst>
                    <a:ext uri="{FF2B5EF4-FFF2-40B4-BE49-F238E27FC236}">
                      <a16:creationId xmlns:a16="http://schemas.microsoft.com/office/drawing/2014/main" id="{8B132ED9-DCC6-4ACA-A546-9926B1C4C0B1}"/>
                    </a:ext>
                  </a:extLst>
                </p:cNvPr>
                <p:cNvPicPr/>
                <p:nvPr/>
              </p:nvPicPr>
              <p:blipFill>
                <a:blip r:embed="rId93"/>
                <a:stretch>
                  <a:fillRect/>
                </a:stretch>
              </p:blipFill>
              <p:spPr>
                <a:xfrm>
                  <a:off x="8254782" y="928333"/>
                  <a:ext cx="15948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5" name="Ink 24">
                  <a:extLst>
                    <a:ext uri="{FF2B5EF4-FFF2-40B4-BE49-F238E27FC236}">
                      <a16:creationId xmlns:a16="http://schemas.microsoft.com/office/drawing/2014/main" id="{5E342164-5DD6-4A7F-96C6-C1CE1C7BB81F}"/>
                    </a:ext>
                  </a:extLst>
                </p14:cNvPr>
                <p14:cNvContentPartPr/>
                <p14:nvPr/>
              </p14:nvContentPartPr>
              <p14:xfrm>
                <a:off x="8377902" y="1160893"/>
                <a:ext cx="159840" cy="185760"/>
              </p14:xfrm>
            </p:contentPart>
          </mc:Choice>
          <mc:Fallback>
            <p:pic>
              <p:nvPicPr>
                <p:cNvPr id="25" name="Ink 24">
                  <a:extLst>
                    <a:ext uri="{FF2B5EF4-FFF2-40B4-BE49-F238E27FC236}">
                      <a16:creationId xmlns:a16="http://schemas.microsoft.com/office/drawing/2014/main" id="{5E342164-5DD6-4A7F-96C6-C1CE1C7BB81F}"/>
                    </a:ext>
                  </a:extLst>
                </p:cNvPr>
                <p:cNvPicPr/>
                <p:nvPr/>
              </p:nvPicPr>
              <p:blipFill>
                <a:blip r:embed="rId95"/>
                <a:stretch>
                  <a:fillRect/>
                </a:stretch>
              </p:blipFill>
              <p:spPr>
                <a:xfrm>
                  <a:off x="8368902" y="1152253"/>
                  <a:ext cx="1774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6" name="Ink 25">
                  <a:extLst>
                    <a:ext uri="{FF2B5EF4-FFF2-40B4-BE49-F238E27FC236}">
                      <a16:creationId xmlns:a16="http://schemas.microsoft.com/office/drawing/2014/main" id="{235CB609-24C2-4E44-AAB3-BE01D5520902}"/>
                    </a:ext>
                  </a:extLst>
                </p14:cNvPr>
                <p14:cNvContentPartPr/>
                <p14:nvPr/>
              </p14:nvContentPartPr>
              <p14:xfrm>
                <a:off x="8539902" y="976933"/>
                <a:ext cx="133920" cy="254520"/>
              </p14:xfrm>
            </p:contentPart>
          </mc:Choice>
          <mc:Fallback>
            <p:pic>
              <p:nvPicPr>
                <p:cNvPr id="26" name="Ink 25">
                  <a:extLst>
                    <a:ext uri="{FF2B5EF4-FFF2-40B4-BE49-F238E27FC236}">
                      <a16:creationId xmlns:a16="http://schemas.microsoft.com/office/drawing/2014/main" id="{235CB609-24C2-4E44-AAB3-BE01D5520902}"/>
                    </a:ext>
                  </a:extLst>
                </p:cNvPr>
                <p:cNvPicPr/>
                <p:nvPr/>
              </p:nvPicPr>
              <p:blipFill>
                <a:blip r:embed="rId97"/>
                <a:stretch>
                  <a:fillRect/>
                </a:stretch>
              </p:blipFill>
              <p:spPr>
                <a:xfrm>
                  <a:off x="8531262" y="967933"/>
                  <a:ext cx="1515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7" name="Ink 26">
                  <a:extLst>
                    <a:ext uri="{FF2B5EF4-FFF2-40B4-BE49-F238E27FC236}">
                      <a16:creationId xmlns:a16="http://schemas.microsoft.com/office/drawing/2014/main" id="{92C9FF37-661B-4E71-984E-9309E6D1125B}"/>
                    </a:ext>
                  </a:extLst>
                </p14:cNvPr>
                <p14:cNvContentPartPr/>
                <p14:nvPr/>
              </p14:nvContentPartPr>
              <p14:xfrm>
                <a:off x="8655462" y="1154053"/>
                <a:ext cx="231480" cy="212760"/>
              </p14:xfrm>
            </p:contentPart>
          </mc:Choice>
          <mc:Fallback>
            <p:pic>
              <p:nvPicPr>
                <p:cNvPr id="27" name="Ink 26">
                  <a:extLst>
                    <a:ext uri="{FF2B5EF4-FFF2-40B4-BE49-F238E27FC236}">
                      <a16:creationId xmlns:a16="http://schemas.microsoft.com/office/drawing/2014/main" id="{92C9FF37-661B-4E71-984E-9309E6D1125B}"/>
                    </a:ext>
                  </a:extLst>
                </p:cNvPr>
                <p:cNvPicPr/>
                <p:nvPr/>
              </p:nvPicPr>
              <p:blipFill>
                <a:blip r:embed="rId99"/>
                <a:stretch>
                  <a:fillRect/>
                </a:stretch>
              </p:blipFill>
              <p:spPr>
                <a:xfrm>
                  <a:off x="8646462" y="1145053"/>
                  <a:ext cx="24912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9" name="Ink 28">
                  <a:extLst>
                    <a:ext uri="{FF2B5EF4-FFF2-40B4-BE49-F238E27FC236}">
                      <a16:creationId xmlns:a16="http://schemas.microsoft.com/office/drawing/2014/main" id="{31B727DD-F7BB-401C-BBD8-E2CA55475D56}"/>
                    </a:ext>
                  </a:extLst>
                </p14:cNvPr>
                <p14:cNvContentPartPr/>
                <p14:nvPr/>
              </p14:nvContentPartPr>
              <p14:xfrm>
                <a:off x="7865982" y="1320733"/>
                <a:ext cx="22320" cy="374760"/>
              </p14:xfrm>
            </p:contentPart>
          </mc:Choice>
          <mc:Fallback>
            <p:pic>
              <p:nvPicPr>
                <p:cNvPr id="29" name="Ink 28">
                  <a:extLst>
                    <a:ext uri="{FF2B5EF4-FFF2-40B4-BE49-F238E27FC236}">
                      <a16:creationId xmlns:a16="http://schemas.microsoft.com/office/drawing/2014/main" id="{31B727DD-F7BB-401C-BBD8-E2CA55475D56}"/>
                    </a:ext>
                  </a:extLst>
                </p:cNvPr>
                <p:cNvPicPr/>
                <p:nvPr/>
              </p:nvPicPr>
              <p:blipFill>
                <a:blip r:embed="rId101"/>
                <a:stretch>
                  <a:fillRect/>
                </a:stretch>
              </p:blipFill>
              <p:spPr>
                <a:xfrm>
                  <a:off x="7857342" y="1312093"/>
                  <a:ext cx="3996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0" name="Ink 29">
                  <a:extLst>
                    <a:ext uri="{FF2B5EF4-FFF2-40B4-BE49-F238E27FC236}">
                      <a16:creationId xmlns:a16="http://schemas.microsoft.com/office/drawing/2014/main" id="{2D28E93A-EEA5-4A83-AF5E-4163FAE470FD}"/>
                    </a:ext>
                  </a:extLst>
                </p14:cNvPr>
                <p14:cNvContentPartPr/>
                <p14:nvPr/>
              </p14:nvContentPartPr>
              <p14:xfrm>
                <a:off x="7755102" y="1361413"/>
                <a:ext cx="163440" cy="184320"/>
              </p14:xfrm>
            </p:contentPart>
          </mc:Choice>
          <mc:Fallback>
            <p:pic>
              <p:nvPicPr>
                <p:cNvPr id="30" name="Ink 29">
                  <a:extLst>
                    <a:ext uri="{FF2B5EF4-FFF2-40B4-BE49-F238E27FC236}">
                      <a16:creationId xmlns:a16="http://schemas.microsoft.com/office/drawing/2014/main" id="{2D28E93A-EEA5-4A83-AF5E-4163FAE470FD}"/>
                    </a:ext>
                  </a:extLst>
                </p:cNvPr>
                <p:cNvPicPr/>
                <p:nvPr/>
              </p:nvPicPr>
              <p:blipFill>
                <a:blip r:embed="rId103"/>
                <a:stretch>
                  <a:fillRect/>
                </a:stretch>
              </p:blipFill>
              <p:spPr>
                <a:xfrm>
                  <a:off x="7746102" y="1352773"/>
                  <a:ext cx="1810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1" name="Ink 30">
                  <a:extLst>
                    <a:ext uri="{FF2B5EF4-FFF2-40B4-BE49-F238E27FC236}">
                      <a16:creationId xmlns:a16="http://schemas.microsoft.com/office/drawing/2014/main" id="{33430F93-D045-47BC-8B55-BD50DC117575}"/>
                    </a:ext>
                  </a:extLst>
                </p14:cNvPr>
                <p14:cNvContentPartPr/>
                <p14:nvPr/>
              </p14:nvContentPartPr>
              <p14:xfrm>
                <a:off x="8800182" y="1489573"/>
                <a:ext cx="20160" cy="244440"/>
              </p14:xfrm>
            </p:contentPart>
          </mc:Choice>
          <mc:Fallback>
            <p:pic>
              <p:nvPicPr>
                <p:cNvPr id="31" name="Ink 30">
                  <a:extLst>
                    <a:ext uri="{FF2B5EF4-FFF2-40B4-BE49-F238E27FC236}">
                      <a16:creationId xmlns:a16="http://schemas.microsoft.com/office/drawing/2014/main" id="{33430F93-D045-47BC-8B55-BD50DC117575}"/>
                    </a:ext>
                  </a:extLst>
                </p:cNvPr>
                <p:cNvPicPr/>
                <p:nvPr/>
              </p:nvPicPr>
              <p:blipFill>
                <a:blip r:embed="rId105"/>
                <a:stretch>
                  <a:fillRect/>
                </a:stretch>
              </p:blipFill>
              <p:spPr>
                <a:xfrm>
                  <a:off x="8791182" y="1480933"/>
                  <a:ext cx="3780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2" name="Ink 31">
                  <a:extLst>
                    <a:ext uri="{FF2B5EF4-FFF2-40B4-BE49-F238E27FC236}">
                      <a16:creationId xmlns:a16="http://schemas.microsoft.com/office/drawing/2014/main" id="{F3473983-7EE6-4E48-BC0F-E7752C856546}"/>
                    </a:ext>
                  </a:extLst>
                </p14:cNvPr>
                <p14:cNvContentPartPr/>
                <p14:nvPr/>
              </p14:nvContentPartPr>
              <p14:xfrm>
                <a:off x="8713422" y="1480933"/>
                <a:ext cx="223920" cy="163080"/>
              </p14:xfrm>
            </p:contentPart>
          </mc:Choice>
          <mc:Fallback>
            <p:pic>
              <p:nvPicPr>
                <p:cNvPr id="32" name="Ink 31">
                  <a:extLst>
                    <a:ext uri="{FF2B5EF4-FFF2-40B4-BE49-F238E27FC236}">
                      <a16:creationId xmlns:a16="http://schemas.microsoft.com/office/drawing/2014/main" id="{F3473983-7EE6-4E48-BC0F-E7752C856546}"/>
                    </a:ext>
                  </a:extLst>
                </p:cNvPr>
                <p:cNvPicPr/>
                <p:nvPr/>
              </p:nvPicPr>
              <p:blipFill>
                <a:blip r:embed="rId107"/>
                <a:stretch>
                  <a:fillRect/>
                </a:stretch>
              </p:blipFill>
              <p:spPr>
                <a:xfrm>
                  <a:off x="8704422" y="1472293"/>
                  <a:ext cx="24156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5" name="Ink 34">
                  <a:extLst>
                    <a:ext uri="{FF2B5EF4-FFF2-40B4-BE49-F238E27FC236}">
                      <a16:creationId xmlns:a16="http://schemas.microsoft.com/office/drawing/2014/main" id="{3A61A81A-9EC7-4F08-8B2E-0A60F32697A3}"/>
                    </a:ext>
                  </a:extLst>
                </p14:cNvPr>
                <p14:cNvContentPartPr/>
                <p14:nvPr/>
              </p14:nvContentPartPr>
              <p14:xfrm>
                <a:off x="7849062" y="1690093"/>
                <a:ext cx="1022040" cy="45720"/>
              </p14:xfrm>
            </p:contentPart>
          </mc:Choice>
          <mc:Fallback>
            <p:pic>
              <p:nvPicPr>
                <p:cNvPr id="35" name="Ink 34">
                  <a:extLst>
                    <a:ext uri="{FF2B5EF4-FFF2-40B4-BE49-F238E27FC236}">
                      <a16:creationId xmlns:a16="http://schemas.microsoft.com/office/drawing/2014/main" id="{3A61A81A-9EC7-4F08-8B2E-0A60F32697A3}"/>
                    </a:ext>
                  </a:extLst>
                </p:cNvPr>
                <p:cNvPicPr/>
                <p:nvPr/>
              </p:nvPicPr>
              <p:blipFill>
                <a:blip r:embed="rId109"/>
                <a:stretch>
                  <a:fillRect/>
                </a:stretch>
              </p:blipFill>
              <p:spPr>
                <a:xfrm>
                  <a:off x="7840422" y="1681093"/>
                  <a:ext cx="10396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D834F31C-2425-421E-840F-8824D84DA423}"/>
                    </a:ext>
                  </a:extLst>
                </p14:cNvPr>
                <p14:cNvContentPartPr/>
                <p14:nvPr/>
              </p14:nvContentPartPr>
              <p14:xfrm>
                <a:off x="7374222" y="1292653"/>
                <a:ext cx="155880" cy="193680"/>
              </p14:xfrm>
            </p:contentPart>
          </mc:Choice>
          <mc:Fallback>
            <p:pic>
              <p:nvPicPr>
                <p:cNvPr id="67" name="Ink 66">
                  <a:extLst>
                    <a:ext uri="{FF2B5EF4-FFF2-40B4-BE49-F238E27FC236}">
                      <a16:creationId xmlns:a16="http://schemas.microsoft.com/office/drawing/2014/main" id="{D834F31C-2425-421E-840F-8824D84DA423}"/>
                    </a:ext>
                  </a:extLst>
                </p:cNvPr>
                <p:cNvPicPr/>
                <p:nvPr/>
              </p:nvPicPr>
              <p:blipFill>
                <a:blip r:embed="rId111"/>
                <a:stretch>
                  <a:fillRect/>
                </a:stretch>
              </p:blipFill>
              <p:spPr>
                <a:xfrm>
                  <a:off x="7365222" y="1283653"/>
                  <a:ext cx="1735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Ink 67">
                  <a:extLst>
                    <a:ext uri="{FF2B5EF4-FFF2-40B4-BE49-F238E27FC236}">
                      <a16:creationId xmlns:a16="http://schemas.microsoft.com/office/drawing/2014/main" id="{916B4E17-C37E-4919-854A-6E6ADD7E0618}"/>
                    </a:ext>
                  </a:extLst>
                </p14:cNvPr>
                <p14:cNvContentPartPr/>
                <p14:nvPr/>
              </p14:nvContentPartPr>
              <p14:xfrm>
                <a:off x="8086662" y="1335493"/>
                <a:ext cx="263160" cy="140400"/>
              </p14:xfrm>
            </p:contentPart>
          </mc:Choice>
          <mc:Fallback>
            <p:pic>
              <p:nvPicPr>
                <p:cNvPr id="68" name="Ink 67">
                  <a:extLst>
                    <a:ext uri="{FF2B5EF4-FFF2-40B4-BE49-F238E27FC236}">
                      <a16:creationId xmlns:a16="http://schemas.microsoft.com/office/drawing/2014/main" id="{916B4E17-C37E-4919-854A-6E6ADD7E0618}"/>
                    </a:ext>
                  </a:extLst>
                </p:cNvPr>
                <p:cNvPicPr/>
                <p:nvPr/>
              </p:nvPicPr>
              <p:blipFill>
                <a:blip r:embed="rId113"/>
                <a:stretch>
                  <a:fillRect/>
                </a:stretch>
              </p:blipFill>
              <p:spPr>
                <a:xfrm>
                  <a:off x="8078022" y="1326853"/>
                  <a:ext cx="2808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9D88FAD7-1540-4D63-8CDE-725C90172381}"/>
                    </a:ext>
                  </a:extLst>
                </p14:cNvPr>
                <p14:cNvContentPartPr/>
                <p14:nvPr/>
              </p14:nvContentPartPr>
              <p14:xfrm>
                <a:off x="7270902" y="1389133"/>
                <a:ext cx="881280" cy="354960"/>
              </p14:xfrm>
            </p:contentPart>
          </mc:Choice>
          <mc:Fallback>
            <p:pic>
              <p:nvPicPr>
                <p:cNvPr id="69" name="Ink 68">
                  <a:extLst>
                    <a:ext uri="{FF2B5EF4-FFF2-40B4-BE49-F238E27FC236}">
                      <a16:creationId xmlns:a16="http://schemas.microsoft.com/office/drawing/2014/main" id="{9D88FAD7-1540-4D63-8CDE-725C90172381}"/>
                    </a:ext>
                  </a:extLst>
                </p:cNvPr>
                <p:cNvPicPr/>
                <p:nvPr/>
              </p:nvPicPr>
              <p:blipFill>
                <a:blip r:embed="rId115"/>
                <a:stretch>
                  <a:fillRect/>
                </a:stretch>
              </p:blipFill>
              <p:spPr>
                <a:xfrm>
                  <a:off x="7261902" y="1380493"/>
                  <a:ext cx="89892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E301020A-0963-46A4-8D17-FA3B7874F6A3}"/>
                    </a:ext>
                  </a:extLst>
                </p14:cNvPr>
                <p14:cNvContentPartPr/>
                <p14:nvPr/>
              </p14:nvContentPartPr>
              <p14:xfrm>
                <a:off x="7351542" y="1473733"/>
                <a:ext cx="110880" cy="378000"/>
              </p14:xfrm>
            </p:contentPart>
          </mc:Choice>
          <mc:Fallback>
            <p:pic>
              <p:nvPicPr>
                <p:cNvPr id="70" name="Ink 69">
                  <a:extLst>
                    <a:ext uri="{FF2B5EF4-FFF2-40B4-BE49-F238E27FC236}">
                      <a16:creationId xmlns:a16="http://schemas.microsoft.com/office/drawing/2014/main" id="{E301020A-0963-46A4-8D17-FA3B7874F6A3}"/>
                    </a:ext>
                  </a:extLst>
                </p:cNvPr>
                <p:cNvPicPr/>
                <p:nvPr/>
              </p:nvPicPr>
              <p:blipFill>
                <a:blip r:embed="rId117"/>
                <a:stretch>
                  <a:fillRect/>
                </a:stretch>
              </p:blipFill>
              <p:spPr>
                <a:xfrm>
                  <a:off x="7342542" y="1464733"/>
                  <a:ext cx="12852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4" name="Ink 73">
                  <a:extLst>
                    <a:ext uri="{FF2B5EF4-FFF2-40B4-BE49-F238E27FC236}">
                      <a16:creationId xmlns:a16="http://schemas.microsoft.com/office/drawing/2014/main" id="{E23F40B3-65D8-4CB7-82D1-7D48DE140014}"/>
                    </a:ext>
                  </a:extLst>
                </p14:cNvPr>
                <p14:cNvContentPartPr/>
                <p14:nvPr/>
              </p14:nvContentPartPr>
              <p14:xfrm>
                <a:off x="6559542" y="1762813"/>
                <a:ext cx="855720" cy="2209320"/>
              </p14:xfrm>
            </p:contentPart>
          </mc:Choice>
          <mc:Fallback>
            <p:pic>
              <p:nvPicPr>
                <p:cNvPr id="74" name="Ink 73">
                  <a:extLst>
                    <a:ext uri="{FF2B5EF4-FFF2-40B4-BE49-F238E27FC236}">
                      <a16:creationId xmlns:a16="http://schemas.microsoft.com/office/drawing/2014/main" id="{E23F40B3-65D8-4CB7-82D1-7D48DE140014}"/>
                    </a:ext>
                  </a:extLst>
                </p:cNvPr>
                <p:cNvPicPr/>
                <p:nvPr/>
              </p:nvPicPr>
              <p:blipFill>
                <a:blip r:embed="rId119"/>
                <a:stretch>
                  <a:fillRect/>
                </a:stretch>
              </p:blipFill>
              <p:spPr>
                <a:xfrm>
                  <a:off x="6550902" y="1754173"/>
                  <a:ext cx="873360" cy="22269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6" name="Ink 75">
                  <a:extLst>
                    <a:ext uri="{FF2B5EF4-FFF2-40B4-BE49-F238E27FC236}">
                      <a16:creationId xmlns:a16="http://schemas.microsoft.com/office/drawing/2014/main" id="{C8E9330E-E0C4-4708-A549-32B6B3796EDB}"/>
                    </a:ext>
                  </a:extLst>
                </p14:cNvPr>
                <p14:cNvContentPartPr/>
                <p14:nvPr/>
              </p14:nvContentPartPr>
              <p14:xfrm>
                <a:off x="5027742" y="3671893"/>
                <a:ext cx="295560" cy="324000"/>
              </p14:xfrm>
            </p:contentPart>
          </mc:Choice>
          <mc:Fallback>
            <p:pic>
              <p:nvPicPr>
                <p:cNvPr id="76" name="Ink 75">
                  <a:extLst>
                    <a:ext uri="{FF2B5EF4-FFF2-40B4-BE49-F238E27FC236}">
                      <a16:creationId xmlns:a16="http://schemas.microsoft.com/office/drawing/2014/main" id="{C8E9330E-E0C4-4708-A549-32B6B3796EDB}"/>
                    </a:ext>
                  </a:extLst>
                </p:cNvPr>
                <p:cNvPicPr/>
                <p:nvPr/>
              </p:nvPicPr>
              <p:blipFill>
                <a:blip r:embed="rId121"/>
                <a:stretch>
                  <a:fillRect/>
                </a:stretch>
              </p:blipFill>
              <p:spPr>
                <a:xfrm>
                  <a:off x="5018742" y="3663253"/>
                  <a:ext cx="31320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7" name="Ink 76">
                  <a:extLst>
                    <a:ext uri="{FF2B5EF4-FFF2-40B4-BE49-F238E27FC236}">
                      <a16:creationId xmlns:a16="http://schemas.microsoft.com/office/drawing/2014/main" id="{3886DDA6-89BF-431E-97D3-50E3BFEC0DE3}"/>
                    </a:ext>
                  </a:extLst>
                </p14:cNvPr>
                <p14:cNvContentPartPr/>
                <p14:nvPr/>
              </p14:nvContentPartPr>
              <p14:xfrm>
                <a:off x="5351382" y="3574333"/>
                <a:ext cx="47160" cy="609840"/>
              </p14:xfrm>
            </p:contentPart>
          </mc:Choice>
          <mc:Fallback>
            <p:pic>
              <p:nvPicPr>
                <p:cNvPr id="77" name="Ink 76">
                  <a:extLst>
                    <a:ext uri="{FF2B5EF4-FFF2-40B4-BE49-F238E27FC236}">
                      <a16:creationId xmlns:a16="http://schemas.microsoft.com/office/drawing/2014/main" id="{3886DDA6-89BF-431E-97D3-50E3BFEC0DE3}"/>
                    </a:ext>
                  </a:extLst>
                </p:cNvPr>
                <p:cNvPicPr/>
                <p:nvPr/>
              </p:nvPicPr>
              <p:blipFill>
                <a:blip r:embed="rId123"/>
                <a:stretch>
                  <a:fillRect/>
                </a:stretch>
              </p:blipFill>
              <p:spPr>
                <a:xfrm>
                  <a:off x="5342382" y="3565333"/>
                  <a:ext cx="6480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8" name="Ink 77">
                  <a:extLst>
                    <a:ext uri="{FF2B5EF4-FFF2-40B4-BE49-F238E27FC236}">
                      <a16:creationId xmlns:a16="http://schemas.microsoft.com/office/drawing/2014/main" id="{BAC628F5-BC00-43AC-B5C2-239898F913EC}"/>
                    </a:ext>
                  </a:extLst>
                </p14:cNvPr>
                <p14:cNvContentPartPr/>
                <p14:nvPr/>
              </p14:nvContentPartPr>
              <p14:xfrm>
                <a:off x="5384862" y="3551293"/>
                <a:ext cx="203760" cy="562320"/>
              </p14:xfrm>
            </p:contentPart>
          </mc:Choice>
          <mc:Fallback>
            <p:pic>
              <p:nvPicPr>
                <p:cNvPr id="78" name="Ink 77">
                  <a:extLst>
                    <a:ext uri="{FF2B5EF4-FFF2-40B4-BE49-F238E27FC236}">
                      <a16:creationId xmlns:a16="http://schemas.microsoft.com/office/drawing/2014/main" id="{BAC628F5-BC00-43AC-B5C2-239898F913EC}"/>
                    </a:ext>
                  </a:extLst>
                </p:cNvPr>
                <p:cNvPicPr/>
                <p:nvPr/>
              </p:nvPicPr>
              <p:blipFill>
                <a:blip r:embed="rId125"/>
                <a:stretch>
                  <a:fillRect/>
                </a:stretch>
              </p:blipFill>
              <p:spPr>
                <a:xfrm>
                  <a:off x="5375862" y="3542293"/>
                  <a:ext cx="221400" cy="579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9" name="Ink 78">
                  <a:extLst>
                    <a:ext uri="{FF2B5EF4-FFF2-40B4-BE49-F238E27FC236}">
                      <a16:creationId xmlns:a16="http://schemas.microsoft.com/office/drawing/2014/main" id="{ABCC38A8-2B08-437A-BA94-0A552C49A345}"/>
                    </a:ext>
                  </a:extLst>
                </p14:cNvPr>
                <p14:cNvContentPartPr/>
                <p14:nvPr/>
              </p14:nvContentPartPr>
              <p14:xfrm>
                <a:off x="5512302" y="3752533"/>
                <a:ext cx="158760" cy="96120"/>
              </p14:xfrm>
            </p:contentPart>
          </mc:Choice>
          <mc:Fallback>
            <p:pic>
              <p:nvPicPr>
                <p:cNvPr id="79" name="Ink 78">
                  <a:extLst>
                    <a:ext uri="{FF2B5EF4-FFF2-40B4-BE49-F238E27FC236}">
                      <a16:creationId xmlns:a16="http://schemas.microsoft.com/office/drawing/2014/main" id="{ABCC38A8-2B08-437A-BA94-0A552C49A345}"/>
                    </a:ext>
                  </a:extLst>
                </p:cNvPr>
                <p:cNvPicPr/>
                <p:nvPr/>
              </p:nvPicPr>
              <p:blipFill>
                <a:blip r:embed="rId127"/>
                <a:stretch>
                  <a:fillRect/>
                </a:stretch>
              </p:blipFill>
              <p:spPr>
                <a:xfrm>
                  <a:off x="5503662" y="3743893"/>
                  <a:ext cx="1764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0" name="Ink 79">
                  <a:extLst>
                    <a:ext uri="{FF2B5EF4-FFF2-40B4-BE49-F238E27FC236}">
                      <a16:creationId xmlns:a16="http://schemas.microsoft.com/office/drawing/2014/main" id="{39239B31-CF1A-4B4F-99A9-E29B943B795B}"/>
                    </a:ext>
                  </a:extLst>
                </p14:cNvPr>
                <p14:cNvContentPartPr/>
                <p14:nvPr/>
              </p14:nvContentPartPr>
              <p14:xfrm>
                <a:off x="5197662" y="3774493"/>
                <a:ext cx="171720" cy="208440"/>
              </p14:xfrm>
            </p:contentPart>
          </mc:Choice>
          <mc:Fallback>
            <p:pic>
              <p:nvPicPr>
                <p:cNvPr id="80" name="Ink 79">
                  <a:extLst>
                    <a:ext uri="{FF2B5EF4-FFF2-40B4-BE49-F238E27FC236}">
                      <a16:creationId xmlns:a16="http://schemas.microsoft.com/office/drawing/2014/main" id="{39239B31-CF1A-4B4F-99A9-E29B943B795B}"/>
                    </a:ext>
                  </a:extLst>
                </p:cNvPr>
                <p:cNvPicPr/>
                <p:nvPr/>
              </p:nvPicPr>
              <p:blipFill>
                <a:blip r:embed="rId129"/>
                <a:stretch>
                  <a:fillRect/>
                </a:stretch>
              </p:blipFill>
              <p:spPr>
                <a:xfrm>
                  <a:off x="5188662" y="3765853"/>
                  <a:ext cx="1893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Ink 80">
                  <a:extLst>
                    <a:ext uri="{FF2B5EF4-FFF2-40B4-BE49-F238E27FC236}">
                      <a16:creationId xmlns:a16="http://schemas.microsoft.com/office/drawing/2014/main" id="{DEB3937D-C106-4B19-8D17-B23DE3179884}"/>
                    </a:ext>
                  </a:extLst>
                </p14:cNvPr>
                <p14:cNvContentPartPr/>
                <p14:nvPr/>
              </p14:nvContentPartPr>
              <p14:xfrm>
                <a:off x="5627502" y="3744973"/>
                <a:ext cx="38880" cy="119160"/>
              </p14:xfrm>
            </p:contentPart>
          </mc:Choice>
          <mc:Fallback>
            <p:pic>
              <p:nvPicPr>
                <p:cNvPr id="81" name="Ink 80">
                  <a:extLst>
                    <a:ext uri="{FF2B5EF4-FFF2-40B4-BE49-F238E27FC236}">
                      <a16:creationId xmlns:a16="http://schemas.microsoft.com/office/drawing/2014/main" id="{DEB3937D-C106-4B19-8D17-B23DE3179884}"/>
                    </a:ext>
                  </a:extLst>
                </p:cNvPr>
                <p:cNvPicPr/>
                <p:nvPr/>
              </p:nvPicPr>
              <p:blipFill>
                <a:blip r:embed="rId131"/>
                <a:stretch>
                  <a:fillRect/>
                </a:stretch>
              </p:blipFill>
              <p:spPr>
                <a:xfrm>
                  <a:off x="5618502" y="3736333"/>
                  <a:ext cx="565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2" name="Ink 81">
                  <a:extLst>
                    <a:ext uri="{FF2B5EF4-FFF2-40B4-BE49-F238E27FC236}">
                      <a16:creationId xmlns:a16="http://schemas.microsoft.com/office/drawing/2014/main" id="{0D1AC2DD-796F-42E9-9D9A-10A230A17E64}"/>
                    </a:ext>
                  </a:extLst>
                </p14:cNvPr>
                <p14:cNvContentPartPr/>
                <p14:nvPr/>
              </p14:nvContentPartPr>
              <p14:xfrm>
                <a:off x="5657022" y="3711493"/>
                <a:ext cx="115200" cy="153360"/>
              </p14:xfrm>
            </p:contentPart>
          </mc:Choice>
          <mc:Fallback>
            <p:pic>
              <p:nvPicPr>
                <p:cNvPr id="82" name="Ink 81">
                  <a:extLst>
                    <a:ext uri="{FF2B5EF4-FFF2-40B4-BE49-F238E27FC236}">
                      <a16:creationId xmlns:a16="http://schemas.microsoft.com/office/drawing/2014/main" id="{0D1AC2DD-796F-42E9-9D9A-10A230A17E64}"/>
                    </a:ext>
                  </a:extLst>
                </p:cNvPr>
                <p:cNvPicPr/>
                <p:nvPr/>
              </p:nvPicPr>
              <p:blipFill>
                <a:blip r:embed="rId133"/>
                <a:stretch>
                  <a:fillRect/>
                </a:stretch>
              </p:blipFill>
              <p:spPr>
                <a:xfrm>
                  <a:off x="5648022" y="3702853"/>
                  <a:ext cx="1328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3" name="Ink 82">
                  <a:extLst>
                    <a:ext uri="{FF2B5EF4-FFF2-40B4-BE49-F238E27FC236}">
                      <a16:creationId xmlns:a16="http://schemas.microsoft.com/office/drawing/2014/main" id="{EA0AD960-4B81-4D41-99F2-ACEE4C370112}"/>
                    </a:ext>
                  </a:extLst>
                </p14:cNvPr>
                <p14:cNvContentPartPr/>
                <p14:nvPr/>
              </p14:nvContentPartPr>
              <p14:xfrm>
                <a:off x="5682942" y="3518173"/>
                <a:ext cx="47520" cy="128880"/>
              </p14:xfrm>
            </p:contentPart>
          </mc:Choice>
          <mc:Fallback>
            <p:pic>
              <p:nvPicPr>
                <p:cNvPr id="83" name="Ink 82">
                  <a:extLst>
                    <a:ext uri="{FF2B5EF4-FFF2-40B4-BE49-F238E27FC236}">
                      <a16:creationId xmlns:a16="http://schemas.microsoft.com/office/drawing/2014/main" id="{EA0AD960-4B81-4D41-99F2-ACEE4C370112}"/>
                    </a:ext>
                  </a:extLst>
                </p:cNvPr>
                <p:cNvPicPr/>
                <p:nvPr/>
              </p:nvPicPr>
              <p:blipFill>
                <a:blip r:embed="rId135"/>
                <a:stretch>
                  <a:fillRect/>
                </a:stretch>
              </p:blipFill>
              <p:spPr>
                <a:xfrm>
                  <a:off x="5674302" y="3509533"/>
                  <a:ext cx="651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4" name="Ink 83">
                  <a:extLst>
                    <a:ext uri="{FF2B5EF4-FFF2-40B4-BE49-F238E27FC236}">
                      <a16:creationId xmlns:a16="http://schemas.microsoft.com/office/drawing/2014/main" id="{49F661DC-14E4-45C5-89D2-B9EF4A2C3899}"/>
                    </a:ext>
                  </a:extLst>
                </p14:cNvPr>
                <p14:cNvContentPartPr/>
                <p14:nvPr/>
              </p14:nvContentPartPr>
              <p14:xfrm>
                <a:off x="5862222" y="3542653"/>
                <a:ext cx="545400" cy="281160"/>
              </p14:xfrm>
            </p:contentPart>
          </mc:Choice>
          <mc:Fallback>
            <p:pic>
              <p:nvPicPr>
                <p:cNvPr id="84" name="Ink 83">
                  <a:extLst>
                    <a:ext uri="{FF2B5EF4-FFF2-40B4-BE49-F238E27FC236}">
                      <a16:creationId xmlns:a16="http://schemas.microsoft.com/office/drawing/2014/main" id="{49F661DC-14E4-45C5-89D2-B9EF4A2C3899}"/>
                    </a:ext>
                  </a:extLst>
                </p:cNvPr>
                <p:cNvPicPr/>
                <p:nvPr/>
              </p:nvPicPr>
              <p:blipFill>
                <a:blip r:embed="rId137"/>
                <a:stretch>
                  <a:fillRect/>
                </a:stretch>
              </p:blipFill>
              <p:spPr>
                <a:xfrm>
                  <a:off x="5853222" y="3534013"/>
                  <a:ext cx="56304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5" name="Ink 84">
                  <a:extLst>
                    <a:ext uri="{FF2B5EF4-FFF2-40B4-BE49-F238E27FC236}">
                      <a16:creationId xmlns:a16="http://schemas.microsoft.com/office/drawing/2014/main" id="{6FD92B29-A9C1-4D2B-8CAF-A87A0140FEA9}"/>
                    </a:ext>
                  </a:extLst>
                </p14:cNvPr>
                <p14:cNvContentPartPr/>
                <p14:nvPr/>
              </p14:nvContentPartPr>
              <p14:xfrm>
                <a:off x="6350742" y="3455533"/>
                <a:ext cx="85320" cy="549360"/>
              </p14:xfrm>
            </p:contentPart>
          </mc:Choice>
          <mc:Fallback>
            <p:pic>
              <p:nvPicPr>
                <p:cNvPr id="85" name="Ink 84">
                  <a:extLst>
                    <a:ext uri="{FF2B5EF4-FFF2-40B4-BE49-F238E27FC236}">
                      <a16:creationId xmlns:a16="http://schemas.microsoft.com/office/drawing/2014/main" id="{6FD92B29-A9C1-4D2B-8CAF-A87A0140FEA9}"/>
                    </a:ext>
                  </a:extLst>
                </p:cNvPr>
                <p:cNvPicPr/>
                <p:nvPr/>
              </p:nvPicPr>
              <p:blipFill>
                <a:blip r:embed="rId139"/>
                <a:stretch>
                  <a:fillRect/>
                </a:stretch>
              </p:blipFill>
              <p:spPr>
                <a:xfrm>
                  <a:off x="6341742" y="3446533"/>
                  <a:ext cx="102960" cy="567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6" name="Ink 85">
                  <a:extLst>
                    <a:ext uri="{FF2B5EF4-FFF2-40B4-BE49-F238E27FC236}">
                      <a16:creationId xmlns:a16="http://schemas.microsoft.com/office/drawing/2014/main" id="{99B2FE78-6015-41FE-BAF4-AD2B5204FFDD}"/>
                    </a:ext>
                  </a:extLst>
                </p14:cNvPr>
                <p14:cNvContentPartPr/>
                <p14:nvPr/>
              </p14:nvContentPartPr>
              <p14:xfrm>
                <a:off x="5614542" y="4066453"/>
                <a:ext cx="242280" cy="326520"/>
              </p14:xfrm>
            </p:contentPart>
          </mc:Choice>
          <mc:Fallback>
            <p:pic>
              <p:nvPicPr>
                <p:cNvPr id="86" name="Ink 85">
                  <a:extLst>
                    <a:ext uri="{FF2B5EF4-FFF2-40B4-BE49-F238E27FC236}">
                      <a16:creationId xmlns:a16="http://schemas.microsoft.com/office/drawing/2014/main" id="{99B2FE78-6015-41FE-BAF4-AD2B5204FFDD}"/>
                    </a:ext>
                  </a:extLst>
                </p:cNvPr>
                <p:cNvPicPr/>
                <p:nvPr/>
              </p:nvPicPr>
              <p:blipFill>
                <a:blip r:embed="rId141"/>
                <a:stretch>
                  <a:fillRect/>
                </a:stretch>
              </p:blipFill>
              <p:spPr>
                <a:xfrm>
                  <a:off x="5605902" y="4057453"/>
                  <a:ext cx="25992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7" name="Ink 86">
                  <a:extLst>
                    <a:ext uri="{FF2B5EF4-FFF2-40B4-BE49-F238E27FC236}">
                      <a16:creationId xmlns:a16="http://schemas.microsoft.com/office/drawing/2014/main" id="{8CE6DD63-42D7-40F9-9BE8-E864CE257A51}"/>
                    </a:ext>
                  </a:extLst>
                </p14:cNvPr>
                <p14:cNvContentPartPr/>
                <p14:nvPr/>
              </p14:nvContentPartPr>
              <p14:xfrm>
                <a:off x="5326182" y="4446613"/>
                <a:ext cx="581400" cy="297360"/>
              </p14:xfrm>
            </p:contentPart>
          </mc:Choice>
          <mc:Fallback>
            <p:pic>
              <p:nvPicPr>
                <p:cNvPr id="87" name="Ink 86">
                  <a:extLst>
                    <a:ext uri="{FF2B5EF4-FFF2-40B4-BE49-F238E27FC236}">
                      <a16:creationId xmlns:a16="http://schemas.microsoft.com/office/drawing/2014/main" id="{8CE6DD63-42D7-40F9-9BE8-E864CE257A51}"/>
                    </a:ext>
                  </a:extLst>
                </p:cNvPr>
                <p:cNvPicPr/>
                <p:nvPr/>
              </p:nvPicPr>
              <p:blipFill>
                <a:blip r:embed="rId143"/>
                <a:stretch>
                  <a:fillRect/>
                </a:stretch>
              </p:blipFill>
              <p:spPr>
                <a:xfrm>
                  <a:off x="5317182" y="4437973"/>
                  <a:ext cx="59904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8" name="Ink 87">
                  <a:extLst>
                    <a:ext uri="{FF2B5EF4-FFF2-40B4-BE49-F238E27FC236}">
                      <a16:creationId xmlns:a16="http://schemas.microsoft.com/office/drawing/2014/main" id="{BD80A32F-5051-4DAE-98CD-5FBF04BDC58F}"/>
                    </a:ext>
                  </a:extLst>
                </p14:cNvPr>
                <p14:cNvContentPartPr/>
                <p14:nvPr/>
              </p14:nvContentPartPr>
              <p14:xfrm>
                <a:off x="5872302" y="4378933"/>
                <a:ext cx="15480" cy="29880"/>
              </p14:xfrm>
            </p:contentPart>
          </mc:Choice>
          <mc:Fallback>
            <p:pic>
              <p:nvPicPr>
                <p:cNvPr id="88" name="Ink 87">
                  <a:extLst>
                    <a:ext uri="{FF2B5EF4-FFF2-40B4-BE49-F238E27FC236}">
                      <a16:creationId xmlns:a16="http://schemas.microsoft.com/office/drawing/2014/main" id="{BD80A32F-5051-4DAE-98CD-5FBF04BDC58F}"/>
                    </a:ext>
                  </a:extLst>
                </p:cNvPr>
                <p:cNvPicPr/>
                <p:nvPr/>
              </p:nvPicPr>
              <p:blipFill>
                <a:blip r:embed="rId145"/>
                <a:stretch>
                  <a:fillRect/>
                </a:stretch>
              </p:blipFill>
              <p:spPr>
                <a:xfrm>
                  <a:off x="5863302" y="4369933"/>
                  <a:ext cx="331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9" name="Ink 88">
                  <a:extLst>
                    <a:ext uri="{FF2B5EF4-FFF2-40B4-BE49-F238E27FC236}">
                      <a16:creationId xmlns:a16="http://schemas.microsoft.com/office/drawing/2014/main" id="{5CDB7AC3-BAB2-4392-A5D1-28AC1257F534}"/>
                    </a:ext>
                  </a:extLst>
                </p14:cNvPr>
                <p14:cNvContentPartPr/>
                <p14:nvPr/>
              </p14:nvContentPartPr>
              <p14:xfrm>
                <a:off x="5896782" y="4388293"/>
                <a:ext cx="168840" cy="429840"/>
              </p14:xfrm>
            </p:contentPart>
          </mc:Choice>
          <mc:Fallback>
            <p:pic>
              <p:nvPicPr>
                <p:cNvPr id="89" name="Ink 88">
                  <a:extLst>
                    <a:ext uri="{FF2B5EF4-FFF2-40B4-BE49-F238E27FC236}">
                      <a16:creationId xmlns:a16="http://schemas.microsoft.com/office/drawing/2014/main" id="{5CDB7AC3-BAB2-4392-A5D1-28AC1257F534}"/>
                    </a:ext>
                  </a:extLst>
                </p:cNvPr>
                <p:cNvPicPr/>
                <p:nvPr/>
              </p:nvPicPr>
              <p:blipFill>
                <a:blip r:embed="rId147"/>
                <a:stretch>
                  <a:fillRect/>
                </a:stretch>
              </p:blipFill>
              <p:spPr>
                <a:xfrm>
                  <a:off x="5887782" y="4379293"/>
                  <a:ext cx="18648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Ink 89">
                  <a:extLst>
                    <a:ext uri="{FF2B5EF4-FFF2-40B4-BE49-F238E27FC236}">
                      <a16:creationId xmlns:a16="http://schemas.microsoft.com/office/drawing/2014/main" id="{719A6953-7CBF-42E7-A624-5A71E30222AB}"/>
                    </a:ext>
                  </a:extLst>
                </p14:cNvPr>
                <p14:cNvContentPartPr/>
                <p14:nvPr/>
              </p14:nvContentPartPr>
              <p14:xfrm>
                <a:off x="6132942" y="4207573"/>
                <a:ext cx="459360" cy="370800"/>
              </p14:xfrm>
            </p:contentPart>
          </mc:Choice>
          <mc:Fallback>
            <p:pic>
              <p:nvPicPr>
                <p:cNvPr id="90" name="Ink 89">
                  <a:extLst>
                    <a:ext uri="{FF2B5EF4-FFF2-40B4-BE49-F238E27FC236}">
                      <a16:creationId xmlns:a16="http://schemas.microsoft.com/office/drawing/2014/main" id="{719A6953-7CBF-42E7-A624-5A71E30222AB}"/>
                    </a:ext>
                  </a:extLst>
                </p:cNvPr>
                <p:cNvPicPr/>
                <p:nvPr/>
              </p:nvPicPr>
              <p:blipFill>
                <a:blip r:embed="rId149"/>
                <a:stretch>
                  <a:fillRect/>
                </a:stretch>
              </p:blipFill>
              <p:spPr>
                <a:xfrm>
                  <a:off x="6124302" y="4198933"/>
                  <a:ext cx="47700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2" name="Ink 91">
                  <a:extLst>
                    <a:ext uri="{FF2B5EF4-FFF2-40B4-BE49-F238E27FC236}">
                      <a16:creationId xmlns:a16="http://schemas.microsoft.com/office/drawing/2014/main" id="{E4CF2AA2-2734-4A0D-B1E5-626FA69D8E40}"/>
                    </a:ext>
                  </a:extLst>
                </p14:cNvPr>
                <p14:cNvContentPartPr/>
                <p14:nvPr/>
              </p14:nvContentPartPr>
              <p14:xfrm>
                <a:off x="6213942" y="4610773"/>
                <a:ext cx="213480" cy="198000"/>
              </p14:xfrm>
            </p:contentPart>
          </mc:Choice>
          <mc:Fallback>
            <p:pic>
              <p:nvPicPr>
                <p:cNvPr id="92" name="Ink 91">
                  <a:extLst>
                    <a:ext uri="{FF2B5EF4-FFF2-40B4-BE49-F238E27FC236}">
                      <a16:creationId xmlns:a16="http://schemas.microsoft.com/office/drawing/2014/main" id="{E4CF2AA2-2734-4A0D-B1E5-626FA69D8E40}"/>
                    </a:ext>
                  </a:extLst>
                </p:cNvPr>
                <p:cNvPicPr/>
                <p:nvPr/>
              </p:nvPicPr>
              <p:blipFill>
                <a:blip r:embed="rId151"/>
                <a:stretch>
                  <a:fillRect/>
                </a:stretch>
              </p:blipFill>
              <p:spPr>
                <a:xfrm>
                  <a:off x="6204942" y="4601773"/>
                  <a:ext cx="2311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3" name="Ink 92">
                  <a:extLst>
                    <a:ext uri="{FF2B5EF4-FFF2-40B4-BE49-F238E27FC236}">
                      <a16:creationId xmlns:a16="http://schemas.microsoft.com/office/drawing/2014/main" id="{03E8052F-B3E4-40D2-806F-AE84D82B1D35}"/>
                    </a:ext>
                  </a:extLst>
                </p14:cNvPr>
                <p14:cNvContentPartPr/>
                <p14:nvPr/>
              </p14:nvContentPartPr>
              <p14:xfrm>
                <a:off x="6356142" y="4801213"/>
                <a:ext cx="66960" cy="302400"/>
              </p14:xfrm>
            </p:contentPart>
          </mc:Choice>
          <mc:Fallback>
            <p:pic>
              <p:nvPicPr>
                <p:cNvPr id="93" name="Ink 92">
                  <a:extLst>
                    <a:ext uri="{FF2B5EF4-FFF2-40B4-BE49-F238E27FC236}">
                      <a16:creationId xmlns:a16="http://schemas.microsoft.com/office/drawing/2014/main" id="{03E8052F-B3E4-40D2-806F-AE84D82B1D35}"/>
                    </a:ext>
                  </a:extLst>
                </p:cNvPr>
                <p:cNvPicPr/>
                <p:nvPr/>
              </p:nvPicPr>
              <p:blipFill>
                <a:blip r:embed="rId153"/>
                <a:stretch>
                  <a:fillRect/>
                </a:stretch>
              </p:blipFill>
              <p:spPr>
                <a:xfrm>
                  <a:off x="6347502" y="4792573"/>
                  <a:ext cx="8460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4" name="Ink 93">
                  <a:extLst>
                    <a:ext uri="{FF2B5EF4-FFF2-40B4-BE49-F238E27FC236}">
                      <a16:creationId xmlns:a16="http://schemas.microsoft.com/office/drawing/2014/main" id="{326A35E9-957B-4A25-B5AF-542A5AE5F4EF}"/>
                    </a:ext>
                  </a:extLst>
                </p14:cNvPr>
                <p14:cNvContentPartPr/>
                <p14:nvPr/>
              </p14:nvContentPartPr>
              <p14:xfrm>
                <a:off x="6465582" y="4807693"/>
                <a:ext cx="380160" cy="207000"/>
              </p14:xfrm>
            </p:contentPart>
          </mc:Choice>
          <mc:Fallback>
            <p:pic>
              <p:nvPicPr>
                <p:cNvPr id="94" name="Ink 93">
                  <a:extLst>
                    <a:ext uri="{FF2B5EF4-FFF2-40B4-BE49-F238E27FC236}">
                      <a16:creationId xmlns:a16="http://schemas.microsoft.com/office/drawing/2014/main" id="{326A35E9-957B-4A25-B5AF-542A5AE5F4EF}"/>
                    </a:ext>
                  </a:extLst>
                </p:cNvPr>
                <p:cNvPicPr/>
                <p:nvPr/>
              </p:nvPicPr>
              <p:blipFill>
                <a:blip r:embed="rId155"/>
                <a:stretch>
                  <a:fillRect/>
                </a:stretch>
              </p:blipFill>
              <p:spPr>
                <a:xfrm>
                  <a:off x="6456942" y="4798693"/>
                  <a:ext cx="3978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5" name="Ink 94">
                  <a:extLst>
                    <a:ext uri="{FF2B5EF4-FFF2-40B4-BE49-F238E27FC236}">
                      <a16:creationId xmlns:a16="http://schemas.microsoft.com/office/drawing/2014/main" id="{844ECBA1-ADCB-4813-9D86-2C4C27B7B3A3}"/>
                    </a:ext>
                  </a:extLst>
                </p14:cNvPr>
                <p14:cNvContentPartPr/>
                <p14:nvPr/>
              </p14:nvContentPartPr>
              <p14:xfrm>
                <a:off x="6916662" y="4767013"/>
                <a:ext cx="136800" cy="129240"/>
              </p14:xfrm>
            </p:contentPart>
          </mc:Choice>
          <mc:Fallback>
            <p:pic>
              <p:nvPicPr>
                <p:cNvPr id="95" name="Ink 94">
                  <a:extLst>
                    <a:ext uri="{FF2B5EF4-FFF2-40B4-BE49-F238E27FC236}">
                      <a16:creationId xmlns:a16="http://schemas.microsoft.com/office/drawing/2014/main" id="{844ECBA1-ADCB-4813-9D86-2C4C27B7B3A3}"/>
                    </a:ext>
                  </a:extLst>
                </p:cNvPr>
                <p:cNvPicPr/>
                <p:nvPr/>
              </p:nvPicPr>
              <p:blipFill>
                <a:blip r:embed="rId157"/>
                <a:stretch>
                  <a:fillRect/>
                </a:stretch>
              </p:blipFill>
              <p:spPr>
                <a:xfrm>
                  <a:off x="6908022" y="4758373"/>
                  <a:ext cx="1544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6" name="Ink 95">
                  <a:extLst>
                    <a:ext uri="{FF2B5EF4-FFF2-40B4-BE49-F238E27FC236}">
                      <a16:creationId xmlns:a16="http://schemas.microsoft.com/office/drawing/2014/main" id="{CA7E8DCD-F2E6-4E98-8380-B0FD0BC2915A}"/>
                    </a:ext>
                  </a:extLst>
                </p14:cNvPr>
                <p14:cNvContentPartPr/>
                <p14:nvPr/>
              </p14:nvContentPartPr>
              <p14:xfrm>
                <a:off x="7106022" y="4503493"/>
                <a:ext cx="243720" cy="356760"/>
              </p14:xfrm>
            </p:contentPart>
          </mc:Choice>
          <mc:Fallback>
            <p:pic>
              <p:nvPicPr>
                <p:cNvPr id="96" name="Ink 95">
                  <a:extLst>
                    <a:ext uri="{FF2B5EF4-FFF2-40B4-BE49-F238E27FC236}">
                      <a16:creationId xmlns:a16="http://schemas.microsoft.com/office/drawing/2014/main" id="{CA7E8DCD-F2E6-4E98-8380-B0FD0BC2915A}"/>
                    </a:ext>
                  </a:extLst>
                </p:cNvPr>
                <p:cNvPicPr/>
                <p:nvPr/>
              </p:nvPicPr>
              <p:blipFill>
                <a:blip r:embed="rId159"/>
                <a:stretch>
                  <a:fillRect/>
                </a:stretch>
              </p:blipFill>
              <p:spPr>
                <a:xfrm>
                  <a:off x="7097022" y="4494853"/>
                  <a:ext cx="26136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7" name="Ink 96">
                  <a:extLst>
                    <a:ext uri="{FF2B5EF4-FFF2-40B4-BE49-F238E27FC236}">
                      <a16:creationId xmlns:a16="http://schemas.microsoft.com/office/drawing/2014/main" id="{04D9CFD8-7939-4BE6-8E47-757417D9B812}"/>
                    </a:ext>
                  </a:extLst>
                </p14:cNvPr>
                <p14:cNvContentPartPr/>
                <p14:nvPr/>
              </p14:nvContentPartPr>
              <p14:xfrm>
                <a:off x="7351542" y="4447693"/>
                <a:ext cx="373320" cy="300240"/>
              </p14:xfrm>
            </p:contentPart>
          </mc:Choice>
          <mc:Fallback>
            <p:pic>
              <p:nvPicPr>
                <p:cNvPr id="97" name="Ink 96">
                  <a:extLst>
                    <a:ext uri="{FF2B5EF4-FFF2-40B4-BE49-F238E27FC236}">
                      <a16:creationId xmlns:a16="http://schemas.microsoft.com/office/drawing/2014/main" id="{04D9CFD8-7939-4BE6-8E47-757417D9B812}"/>
                    </a:ext>
                  </a:extLst>
                </p:cNvPr>
                <p:cNvPicPr/>
                <p:nvPr/>
              </p:nvPicPr>
              <p:blipFill>
                <a:blip r:embed="rId161"/>
                <a:stretch>
                  <a:fillRect/>
                </a:stretch>
              </p:blipFill>
              <p:spPr>
                <a:xfrm>
                  <a:off x="7342542" y="4438693"/>
                  <a:ext cx="39096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8" name="Ink 97">
                  <a:extLst>
                    <a:ext uri="{FF2B5EF4-FFF2-40B4-BE49-F238E27FC236}">
                      <a16:creationId xmlns:a16="http://schemas.microsoft.com/office/drawing/2014/main" id="{5172A47A-5A14-4A5B-B0BC-A1C6CFDF99A7}"/>
                    </a:ext>
                  </a:extLst>
                </p14:cNvPr>
                <p14:cNvContentPartPr/>
                <p14:nvPr/>
              </p14:nvContentPartPr>
              <p14:xfrm>
                <a:off x="7819182" y="4560373"/>
                <a:ext cx="81000" cy="43920"/>
              </p14:xfrm>
            </p:contentPart>
          </mc:Choice>
          <mc:Fallback>
            <p:pic>
              <p:nvPicPr>
                <p:cNvPr id="98" name="Ink 97">
                  <a:extLst>
                    <a:ext uri="{FF2B5EF4-FFF2-40B4-BE49-F238E27FC236}">
                      <a16:creationId xmlns:a16="http://schemas.microsoft.com/office/drawing/2014/main" id="{5172A47A-5A14-4A5B-B0BC-A1C6CFDF99A7}"/>
                    </a:ext>
                  </a:extLst>
                </p:cNvPr>
                <p:cNvPicPr/>
                <p:nvPr/>
              </p:nvPicPr>
              <p:blipFill>
                <a:blip r:embed="rId163"/>
                <a:stretch>
                  <a:fillRect/>
                </a:stretch>
              </p:blipFill>
              <p:spPr>
                <a:xfrm>
                  <a:off x="7810182" y="4551733"/>
                  <a:ext cx="986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0" name="Ink 99">
                  <a:extLst>
                    <a:ext uri="{FF2B5EF4-FFF2-40B4-BE49-F238E27FC236}">
                      <a16:creationId xmlns:a16="http://schemas.microsoft.com/office/drawing/2014/main" id="{26AAAD1A-29DD-4F9F-B0EE-384AFB75C0A6}"/>
                    </a:ext>
                  </a:extLst>
                </p14:cNvPr>
                <p14:cNvContentPartPr/>
                <p14:nvPr/>
              </p14:nvContentPartPr>
              <p14:xfrm>
                <a:off x="5051142" y="3903733"/>
                <a:ext cx="1294920" cy="346680"/>
              </p14:xfrm>
            </p:contentPart>
          </mc:Choice>
          <mc:Fallback>
            <p:pic>
              <p:nvPicPr>
                <p:cNvPr id="100" name="Ink 99">
                  <a:extLst>
                    <a:ext uri="{FF2B5EF4-FFF2-40B4-BE49-F238E27FC236}">
                      <a16:creationId xmlns:a16="http://schemas.microsoft.com/office/drawing/2014/main" id="{26AAAD1A-29DD-4F9F-B0EE-384AFB75C0A6}"/>
                    </a:ext>
                  </a:extLst>
                </p:cNvPr>
                <p:cNvPicPr/>
                <p:nvPr/>
              </p:nvPicPr>
              <p:blipFill>
                <a:blip r:embed="rId165"/>
                <a:stretch>
                  <a:fillRect/>
                </a:stretch>
              </p:blipFill>
              <p:spPr>
                <a:xfrm>
                  <a:off x="5042142" y="3894733"/>
                  <a:ext cx="131256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1" name="Ink 100">
                  <a:extLst>
                    <a:ext uri="{FF2B5EF4-FFF2-40B4-BE49-F238E27FC236}">
                      <a16:creationId xmlns:a16="http://schemas.microsoft.com/office/drawing/2014/main" id="{89D58422-A1DE-4D7A-90EA-71F686B4F9A7}"/>
                    </a:ext>
                  </a:extLst>
                </p14:cNvPr>
                <p14:cNvContentPartPr/>
                <p14:nvPr/>
              </p14:nvContentPartPr>
              <p14:xfrm>
                <a:off x="5403942" y="4515013"/>
                <a:ext cx="1368720" cy="277200"/>
              </p14:xfrm>
            </p:contentPart>
          </mc:Choice>
          <mc:Fallback>
            <p:pic>
              <p:nvPicPr>
                <p:cNvPr id="101" name="Ink 100">
                  <a:extLst>
                    <a:ext uri="{FF2B5EF4-FFF2-40B4-BE49-F238E27FC236}">
                      <a16:creationId xmlns:a16="http://schemas.microsoft.com/office/drawing/2014/main" id="{89D58422-A1DE-4D7A-90EA-71F686B4F9A7}"/>
                    </a:ext>
                  </a:extLst>
                </p:cNvPr>
                <p:cNvPicPr/>
                <p:nvPr/>
              </p:nvPicPr>
              <p:blipFill>
                <a:blip r:embed="rId167"/>
                <a:stretch>
                  <a:fillRect/>
                </a:stretch>
              </p:blipFill>
              <p:spPr>
                <a:xfrm>
                  <a:off x="5395302" y="4506373"/>
                  <a:ext cx="13863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2" name="Ink 101">
                  <a:extLst>
                    <a:ext uri="{FF2B5EF4-FFF2-40B4-BE49-F238E27FC236}">
                      <a16:creationId xmlns:a16="http://schemas.microsoft.com/office/drawing/2014/main" id="{ED5E8D5F-8A2A-4B99-8106-BC506AC4AB5E}"/>
                    </a:ext>
                  </a:extLst>
                </p14:cNvPr>
                <p14:cNvContentPartPr/>
                <p14:nvPr/>
              </p14:nvContentPartPr>
              <p14:xfrm>
                <a:off x="6730902" y="4812373"/>
                <a:ext cx="1025640" cy="177120"/>
              </p14:xfrm>
            </p:contentPart>
          </mc:Choice>
          <mc:Fallback>
            <p:pic>
              <p:nvPicPr>
                <p:cNvPr id="102" name="Ink 101">
                  <a:extLst>
                    <a:ext uri="{FF2B5EF4-FFF2-40B4-BE49-F238E27FC236}">
                      <a16:creationId xmlns:a16="http://schemas.microsoft.com/office/drawing/2014/main" id="{ED5E8D5F-8A2A-4B99-8106-BC506AC4AB5E}"/>
                    </a:ext>
                  </a:extLst>
                </p:cNvPr>
                <p:cNvPicPr/>
                <p:nvPr/>
              </p:nvPicPr>
              <p:blipFill>
                <a:blip r:embed="rId169"/>
                <a:stretch>
                  <a:fillRect/>
                </a:stretch>
              </p:blipFill>
              <p:spPr>
                <a:xfrm>
                  <a:off x="6722262" y="4803373"/>
                  <a:ext cx="1043280" cy="194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104" name="Ink 103">
                <a:extLst>
                  <a:ext uri="{FF2B5EF4-FFF2-40B4-BE49-F238E27FC236}">
                    <a16:creationId xmlns:a16="http://schemas.microsoft.com/office/drawing/2014/main" id="{457ACF44-31C8-4CC9-A189-B3E5DA88EF9F}"/>
                  </a:ext>
                </a:extLst>
              </p14:cNvPr>
              <p14:cNvContentPartPr/>
              <p14:nvPr/>
            </p14:nvContentPartPr>
            <p14:xfrm>
              <a:off x="2335662" y="1097893"/>
              <a:ext cx="618840" cy="280440"/>
            </p14:xfrm>
          </p:contentPart>
        </mc:Choice>
        <mc:Fallback>
          <p:pic>
            <p:nvPicPr>
              <p:cNvPr id="104" name="Ink 103">
                <a:extLst>
                  <a:ext uri="{FF2B5EF4-FFF2-40B4-BE49-F238E27FC236}">
                    <a16:creationId xmlns:a16="http://schemas.microsoft.com/office/drawing/2014/main" id="{457ACF44-31C8-4CC9-A189-B3E5DA88EF9F}"/>
                  </a:ext>
                </a:extLst>
              </p:cNvPr>
              <p:cNvPicPr/>
              <p:nvPr/>
            </p:nvPicPr>
            <p:blipFill>
              <a:blip r:embed="rId171"/>
              <a:stretch>
                <a:fillRect/>
              </a:stretch>
            </p:blipFill>
            <p:spPr>
              <a:xfrm>
                <a:off x="2327022" y="1089253"/>
                <a:ext cx="636480" cy="298080"/>
              </a:xfrm>
              <a:prstGeom prst="rect">
                <a:avLst/>
              </a:prstGeom>
            </p:spPr>
          </p:pic>
        </mc:Fallback>
      </mc:AlternateContent>
    </p:spTree>
    <p:extLst>
      <p:ext uri="{BB962C8B-B14F-4D97-AF65-F5344CB8AC3E}">
        <p14:creationId xmlns:p14="http://schemas.microsoft.com/office/powerpoint/2010/main" val="2086048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EA7DF-51E1-4315-A70D-E4C447D4674B}"/>
              </a:ext>
            </a:extLst>
          </p:cNvPr>
          <p:cNvSpPr>
            <a:spLocks noGrp="1"/>
          </p:cNvSpPr>
          <p:nvPr>
            <p:ph type="title"/>
          </p:nvPr>
        </p:nvSpPr>
        <p:spPr>
          <a:xfrm>
            <a:off x="20594" y="771550"/>
            <a:ext cx="6447501" cy="990600"/>
          </a:xfrm>
        </p:spPr>
        <p:txBody>
          <a:bodyPr/>
          <a:lstStyle/>
          <a:p>
            <a:r>
              <a:rPr lang="en-IN" dirty="0"/>
              <a:t>Ridge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F70CC7B-B2A2-4372-849B-5421605722F2}"/>
                  </a:ext>
                </a:extLst>
              </p:cNvPr>
              <p:cNvSpPr>
                <a:spLocks noGrp="1"/>
              </p:cNvSpPr>
              <p:nvPr>
                <p:ph idx="1"/>
              </p:nvPr>
            </p:nvSpPr>
            <p:spPr>
              <a:xfrm>
                <a:off x="20594" y="1461370"/>
                <a:ext cx="7215702" cy="2910580"/>
              </a:xfrm>
            </p:spPr>
            <p:txBody>
              <a:bodyPr/>
              <a:lstStyle/>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𝐿</m:t>
                          </m:r>
                        </m:e>
                        <m:sub>
                          <m:r>
                            <a:rPr lang="en-IN" sz="1800" b="0" i="1" smtClean="0">
                              <a:latin typeface="Cambria Math" panose="02040503050406030204" pitchFamily="18" charset="0"/>
                            </a:rPr>
                            <m:t>𝑟𝑖𝑑𝑔𝑒</m:t>
                          </m:r>
                          <m:r>
                            <a:rPr lang="en-IN" sz="1800" b="0" i="1" smtClean="0">
                              <a:latin typeface="Cambria Math" panose="02040503050406030204" pitchFamily="18" charset="0"/>
                            </a:rPr>
                            <m:t>   </m:t>
                          </m:r>
                        </m:sub>
                      </m:sSub>
                      <m:d>
                        <m:dPr>
                          <m:ctrlPr>
                            <a:rPr lang="en-IN" sz="1800" b="0" i="1" smtClean="0">
                              <a:latin typeface="Cambria Math" panose="02040503050406030204" pitchFamily="18" charset="0"/>
                            </a:rPr>
                          </m:ctrlPr>
                        </m:dPr>
                        <m:e>
                          <m:sSup>
                            <m:sSupPr>
                              <m:ctrlPr>
                                <a:rPr lang="el-GR" sz="1800" b="0" i="1" smtClean="0">
                                  <a:latin typeface="Cambria Math" panose="02040503050406030204" pitchFamily="18" charset="0"/>
                                </a:rPr>
                              </m:ctrlPr>
                            </m:sSupPr>
                            <m:e>
                              <m:r>
                                <m:rPr>
                                  <m:sty m:val="p"/>
                                </m:rPr>
                                <a:rPr lang="el-GR" sz="1800" i="1">
                                  <a:latin typeface="Cambria Math" panose="02040503050406030204" pitchFamily="18" charset="0"/>
                                </a:rPr>
                                <m:t>β</m:t>
                              </m:r>
                            </m:e>
                            <m:sup>
                              <m:r>
                                <a:rPr lang="en-IN" sz="1800" b="0" i="1" smtClean="0">
                                  <a:latin typeface="Cambria Math" panose="02040503050406030204" pitchFamily="18" charset="0"/>
                                </a:rPr>
                                <m:t>^</m:t>
                              </m:r>
                            </m:sup>
                          </m:sSup>
                        </m:e>
                      </m:d>
                      <m:r>
                        <a:rPr lang="en-IN" sz="1800" b="0" i="0" smtClean="0">
                          <a:latin typeface="Cambria Math" panose="02040503050406030204" pitchFamily="18" charset="0"/>
                        </a:rPr>
                        <m:t>= </m:t>
                      </m:r>
                      <m:nary>
                        <m:naryPr>
                          <m:chr m:val="∑"/>
                          <m:ctrlPr>
                            <a:rPr lang="en-IN" sz="1800" b="0" i="1" smtClean="0">
                              <a:latin typeface="Cambria Math" panose="02040503050406030204" pitchFamily="18" charset="0"/>
                            </a:rPr>
                          </m:ctrlPr>
                        </m:naryPr>
                        <m:sub>
                          <m:r>
                            <m:rPr>
                              <m:brk m:alnAt="23"/>
                            </m:rPr>
                            <a:rPr lang="en-IN" sz="1800" b="0" i="1" smtClean="0">
                              <a:latin typeface="Cambria Math" panose="02040503050406030204" pitchFamily="18" charset="0"/>
                            </a:rPr>
                            <m:t>𝑖</m:t>
                          </m:r>
                          <m:r>
                            <a:rPr lang="en-IN" sz="1800" b="0" i="1" smtClean="0">
                              <a:latin typeface="Cambria Math" panose="02040503050406030204" pitchFamily="18" charset="0"/>
                            </a:rPr>
                            <m:t>=1</m:t>
                          </m:r>
                        </m:sub>
                        <m:sup>
                          <m:r>
                            <a:rPr lang="en-IN" sz="1800" b="0" i="1" smtClean="0">
                              <a:latin typeface="Cambria Math" panose="02040503050406030204" pitchFamily="18" charset="0"/>
                            </a:rPr>
                            <m:t>𝑛</m:t>
                          </m:r>
                        </m:sup>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𝑦</m:t>
                                  </m:r>
                                </m:e>
                                <m:sub>
                                  <m:r>
                                    <a:rPr lang="en-IN" sz="1800" b="0" i="1" smtClean="0">
                                      <a:latin typeface="Cambria Math" panose="02040503050406030204" pitchFamily="18" charset="0"/>
                                    </a:rPr>
                                    <m:t>𝑖</m:t>
                                  </m:r>
                                </m:sub>
                              </m:sSub>
                              <m:r>
                                <a:rPr lang="en-IN" sz="1800" b="0" i="1" smtClean="0">
                                  <a:latin typeface="Cambria Math" panose="02040503050406030204" pitchFamily="18" charset="0"/>
                                </a:rPr>
                                <m:t> − </m:t>
                              </m:r>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𝑥</m:t>
                                  </m:r>
                                </m:e>
                                <m:sub>
                                  <m:r>
                                    <a:rPr lang="en-IN" sz="1800" b="0" i="1" smtClean="0">
                                      <a:latin typeface="Cambria Math" panose="02040503050406030204" pitchFamily="18" charset="0"/>
                                    </a:rPr>
                                    <m:t>𝑖</m:t>
                                  </m:r>
                                </m:sub>
                                <m:sup>
                                  <m:r>
                                    <a:rPr lang="en-IN" sz="1800" b="0" i="1" smtClean="0">
                                      <a:latin typeface="Cambria Math" panose="02040503050406030204" pitchFamily="18" charset="0"/>
                                    </a:rPr>
                                    <m:t>′ </m:t>
                                  </m:r>
                                </m:sup>
                              </m:sSubSup>
                              <m:sSup>
                                <m:sSupPr>
                                  <m:ctrlPr>
                                    <a:rPr lang="el-GR" sz="1800" i="1">
                                      <a:latin typeface="Cambria Math" panose="02040503050406030204" pitchFamily="18" charset="0"/>
                                    </a:rPr>
                                  </m:ctrlPr>
                                </m:sSupPr>
                                <m:e>
                                  <m:r>
                                    <m:rPr>
                                      <m:sty m:val="p"/>
                                    </m:rPr>
                                    <a:rPr lang="el-GR" sz="1800" i="1">
                                      <a:latin typeface="Cambria Math" panose="02040503050406030204" pitchFamily="18" charset="0"/>
                                    </a:rPr>
                                    <m:t>β</m:t>
                                  </m:r>
                                </m:e>
                                <m:sup>
                                  <m:r>
                                    <a:rPr lang="en-IN" sz="1800" i="1">
                                      <a:latin typeface="Cambria Math" panose="02040503050406030204" pitchFamily="18" charset="0"/>
                                    </a:rPr>
                                    <m:t>^</m:t>
                                  </m:r>
                                </m:sup>
                              </m:sSup>
                              <m:r>
                                <a:rPr lang="en-IN" sz="1800" b="0" i="1" smtClean="0">
                                  <a:latin typeface="Cambria Math" panose="02040503050406030204" pitchFamily="18" charset="0"/>
                                </a:rPr>
                                <m:t>)</m:t>
                              </m:r>
                            </m:e>
                            <m:sup>
                              <m:r>
                                <a:rPr lang="en-IN" sz="1800" b="0" i="1" smtClean="0">
                                  <a:latin typeface="Cambria Math" panose="02040503050406030204" pitchFamily="18" charset="0"/>
                                </a:rPr>
                                <m:t>2</m:t>
                              </m:r>
                            </m:sup>
                          </m:sSup>
                        </m:e>
                      </m:nary>
                      <m:r>
                        <a:rPr lang="en-IN" sz="1800" b="0" i="0" smtClean="0">
                          <a:latin typeface="Cambria Math" panose="02040503050406030204" pitchFamily="18" charset="0"/>
                        </a:rPr>
                        <m:t>+ </m:t>
                      </m:r>
                      <m:r>
                        <m:rPr>
                          <m:sty m:val="p"/>
                        </m:rPr>
                        <a:rPr lang="el-GR" sz="1800" b="0" i="1" smtClean="0">
                          <a:latin typeface="Cambria Math" panose="02040503050406030204" pitchFamily="18" charset="0"/>
                        </a:rPr>
                        <m:t>λ</m:t>
                      </m:r>
                      <m:r>
                        <a:rPr lang="en-IN" sz="1800" b="0" i="0" smtClean="0">
                          <a:latin typeface="Cambria Math" panose="02040503050406030204" pitchFamily="18" charset="0"/>
                        </a:rPr>
                        <m:t> </m:t>
                      </m:r>
                      <m:nary>
                        <m:naryPr>
                          <m:chr m:val="∑"/>
                          <m:ctrlPr>
                            <a:rPr lang="en-IN" sz="1800" b="0" i="1" smtClean="0">
                              <a:latin typeface="Cambria Math" panose="02040503050406030204" pitchFamily="18" charset="0"/>
                            </a:rPr>
                          </m:ctrlPr>
                        </m:naryPr>
                        <m:sub>
                          <m:r>
                            <m:rPr>
                              <m:brk m:alnAt="23"/>
                            </m:rPr>
                            <a:rPr lang="en-IN" sz="1800" b="0" i="1" smtClean="0">
                              <a:latin typeface="Cambria Math" panose="02040503050406030204" pitchFamily="18" charset="0"/>
                            </a:rPr>
                            <m:t>𝑗</m:t>
                          </m:r>
                          <m:r>
                            <a:rPr lang="en-IN" sz="1800" b="0" i="1" smtClean="0">
                              <a:latin typeface="Cambria Math" panose="02040503050406030204" pitchFamily="18" charset="0"/>
                            </a:rPr>
                            <m:t>=1</m:t>
                          </m:r>
                        </m:sub>
                        <m:sup>
                          <m:r>
                            <a:rPr lang="en-IN" sz="1800" b="0" i="1" smtClean="0">
                              <a:latin typeface="Cambria Math" panose="02040503050406030204" pitchFamily="18" charset="0"/>
                            </a:rPr>
                            <m:t>𝑚</m:t>
                          </m:r>
                        </m:sup>
                        <m:e>
                          <m:sSubSup>
                            <m:sSubSupPr>
                              <m:ctrlPr>
                                <a:rPr lang="en-IN" sz="1800" b="0" i="1" smtClean="0">
                                  <a:latin typeface="Cambria Math" panose="02040503050406030204" pitchFamily="18" charset="0"/>
                                </a:rPr>
                              </m:ctrlPr>
                            </m:sSubSupPr>
                            <m:e>
                              <m:sSup>
                                <m:sSupPr>
                                  <m:ctrlPr>
                                    <a:rPr lang="el-GR" sz="1800" i="1">
                                      <a:latin typeface="Cambria Math" panose="02040503050406030204" pitchFamily="18" charset="0"/>
                                    </a:rPr>
                                  </m:ctrlPr>
                                </m:sSupPr>
                                <m:e>
                                  <m:r>
                                    <m:rPr>
                                      <m:sty m:val="p"/>
                                    </m:rPr>
                                    <a:rPr lang="el-GR" sz="1800" i="1">
                                      <a:latin typeface="Cambria Math" panose="02040503050406030204" pitchFamily="18" charset="0"/>
                                    </a:rPr>
                                    <m:t>β</m:t>
                                  </m:r>
                                </m:e>
                                <m:sup>
                                  <m:r>
                                    <a:rPr lang="en-IN" sz="1800" i="1">
                                      <a:latin typeface="Cambria Math" panose="02040503050406030204" pitchFamily="18" charset="0"/>
                                    </a:rPr>
                                    <m:t>^</m:t>
                                  </m:r>
                                </m:sup>
                              </m:sSup>
                            </m:e>
                            <m:sub>
                              <m:r>
                                <a:rPr lang="en-IN" sz="1800" b="0" i="1" smtClean="0">
                                  <a:latin typeface="Cambria Math" panose="02040503050406030204" pitchFamily="18" charset="0"/>
                                </a:rPr>
                                <m:t>𝑗</m:t>
                              </m:r>
                            </m:sub>
                            <m:sup>
                              <m:r>
                                <a:rPr lang="en-IN" sz="1800" b="0" i="1" smtClean="0">
                                  <a:latin typeface="Cambria Math" panose="02040503050406030204" pitchFamily="18" charset="0"/>
                                </a:rPr>
                                <m:t>2</m:t>
                              </m:r>
                            </m:sup>
                          </m:sSubSup>
                        </m:e>
                      </m:nary>
                    </m:oMath>
                  </m:oMathPara>
                </a14:m>
                <a:endParaRPr lang="en-IN" sz="1800" dirty="0"/>
              </a:p>
              <a:p>
                <a:pPr marL="0" indent="0" algn="just">
                  <a:buNone/>
                </a:pPr>
                <a:endParaRPr lang="en-IN" sz="1800" dirty="0"/>
              </a:p>
              <a:p>
                <a:pPr marL="0" indent="0" algn="just">
                  <a:buNone/>
                </a:pPr>
                <a:endParaRPr lang="en-IN" sz="1800" dirty="0"/>
              </a:p>
              <a:p>
                <a:pPr algn="just">
                  <a:buFont typeface="Wingdings" panose="05000000000000000000" pitchFamily="2" charset="2"/>
                  <a:buChar char="Ø"/>
                </a:pPr>
                <a:r>
                  <a:rPr lang="en-IN" sz="1800" dirty="0"/>
                  <a:t> if </a:t>
                </a:r>
                <a14:m>
                  <m:oMath xmlns:m="http://schemas.openxmlformats.org/officeDocument/2006/math">
                    <m:r>
                      <m:rPr>
                        <m:sty m:val="p"/>
                      </m:rPr>
                      <a:rPr lang="el-GR" sz="1800" b="0" i="1" smtClean="0">
                        <a:latin typeface="Cambria Math" panose="02040503050406030204" pitchFamily="18" charset="0"/>
                      </a:rPr>
                      <m:t>λ</m:t>
                    </m:r>
                    <m:r>
                      <a:rPr lang="en-IN" sz="1800" b="0" i="0" smtClean="0">
                        <a:latin typeface="Cambria Math" panose="02040503050406030204" pitchFamily="18" charset="0"/>
                      </a:rPr>
                      <m:t> </m:t>
                    </m:r>
                  </m:oMath>
                </a14:m>
                <a:r>
                  <a:rPr lang="en-IN" sz="1800" dirty="0"/>
                  <a:t> = 0, then </a:t>
                </a:r>
                <a14:m>
                  <m:oMath xmlns:m="http://schemas.openxmlformats.org/officeDocument/2006/math">
                    <m:sSup>
                      <m:sSupPr>
                        <m:ctrlPr>
                          <a:rPr lang="el-GR" sz="1800" i="1">
                            <a:latin typeface="Cambria Math" panose="02040503050406030204" pitchFamily="18" charset="0"/>
                          </a:rPr>
                        </m:ctrlPr>
                      </m:sSupPr>
                      <m:e>
                        <m:r>
                          <m:rPr>
                            <m:sty m:val="p"/>
                          </m:rPr>
                          <a:rPr lang="el-GR" sz="1800" i="1">
                            <a:latin typeface="Cambria Math" panose="02040503050406030204" pitchFamily="18" charset="0"/>
                          </a:rPr>
                          <m:t>β</m:t>
                        </m:r>
                      </m:e>
                      <m:sup>
                        <m:r>
                          <a:rPr lang="en-IN" sz="1800" i="1">
                            <a:latin typeface="Cambria Math" panose="02040503050406030204" pitchFamily="18" charset="0"/>
                          </a:rPr>
                          <m:t>^</m:t>
                        </m:r>
                      </m:sup>
                    </m:sSup>
                    <m:r>
                      <a:rPr lang="en-IN" sz="1800" b="0" i="1" smtClean="0">
                        <a:latin typeface="Cambria Math" panose="02040503050406030204" pitchFamily="18" charset="0"/>
                      </a:rPr>
                      <m:t>−</m:t>
                    </m:r>
                    <m:r>
                      <a:rPr lang="en-IN" sz="1800" i="1">
                        <a:latin typeface="Cambria Math" panose="02040503050406030204" pitchFamily="18" charset="0"/>
                      </a:rPr>
                      <m:t> </m:t>
                    </m:r>
                  </m:oMath>
                </a14:m>
                <a:r>
                  <a:rPr lang="en-IN" sz="1800" dirty="0"/>
                  <a:t>ridge is same as </a:t>
                </a:r>
                <a14:m>
                  <m:oMath xmlns:m="http://schemas.openxmlformats.org/officeDocument/2006/math">
                    <m:sSup>
                      <m:sSupPr>
                        <m:ctrlPr>
                          <a:rPr lang="el-GR" sz="1800" i="1">
                            <a:latin typeface="Cambria Math" panose="02040503050406030204" pitchFamily="18" charset="0"/>
                          </a:rPr>
                        </m:ctrlPr>
                      </m:sSupPr>
                      <m:e>
                        <m:r>
                          <m:rPr>
                            <m:sty m:val="p"/>
                          </m:rPr>
                          <a:rPr lang="el-GR" sz="1800" i="1">
                            <a:latin typeface="Cambria Math" panose="02040503050406030204" pitchFamily="18" charset="0"/>
                          </a:rPr>
                          <m:t>β</m:t>
                        </m:r>
                      </m:e>
                      <m:sup>
                        <m:r>
                          <a:rPr lang="en-IN" sz="1800" i="1">
                            <a:latin typeface="Cambria Math" panose="02040503050406030204" pitchFamily="18" charset="0"/>
                          </a:rPr>
                          <m:t>^</m:t>
                        </m:r>
                      </m:sup>
                    </m:sSup>
                    <m:r>
                      <a:rPr lang="en-IN" sz="1800" i="1">
                        <a:latin typeface="Cambria Math" panose="02040503050406030204" pitchFamily="18" charset="0"/>
                      </a:rPr>
                      <m:t> </m:t>
                    </m:r>
                  </m:oMath>
                </a14:m>
                <a:r>
                  <a:rPr lang="en-IN" sz="1800" dirty="0"/>
                  <a:t>- simple linear regression</a:t>
                </a:r>
              </a:p>
              <a:p>
                <a:pPr algn="just">
                  <a:buFont typeface="Wingdings" panose="05000000000000000000" pitchFamily="2" charset="2"/>
                  <a:buChar char="Ø"/>
                </a:pPr>
                <a:r>
                  <a:rPr lang="en-IN" sz="1800" dirty="0"/>
                  <a:t> the larger the value of </a:t>
                </a:r>
                <a14:m>
                  <m:oMath xmlns:m="http://schemas.openxmlformats.org/officeDocument/2006/math">
                    <m:r>
                      <m:rPr>
                        <m:sty m:val="p"/>
                      </m:rPr>
                      <a:rPr lang="el-GR" sz="1800" b="0" i="1" smtClean="0">
                        <a:latin typeface="Cambria Math" panose="02040503050406030204" pitchFamily="18" charset="0"/>
                      </a:rPr>
                      <m:t>λ</m:t>
                    </m:r>
                  </m:oMath>
                </a14:m>
                <a:r>
                  <a:rPr lang="en-IN" sz="1800" dirty="0"/>
                  <a:t> is, the more are the coefficients shrunk towards zero.</a:t>
                </a:r>
              </a:p>
            </p:txBody>
          </p:sp>
        </mc:Choice>
        <mc:Fallback>
          <p:sp>
            <p:nvSpPr>
              <p:cNvPr id="3" name="Content Placeholder 2">
                <a:extLst>
                  <a:ext uri="{FF2B5EF4-FFF2-40B4-BE49-F238E27FC236}">
                    <a16:creationId xmlns:a16="http://schemas.microsoft.com/office/drawing/2014/main" id="{FF70CC7B-B2A2-4372-849B-5421605722F2}"/>
                  </a:ext>
                </a:extLst>
              </p:cNvPr>
              <p:cNvSpPr>
                <a:spLocks noGrp="1" noRot="1" noChangeAspect="1" noMove="1" noResize="1" noEditPoints="1" noAdjustHandles="1" noChangeArrowheads="1" noChangeShapeType="1" noTextEdit="1"/>
              </p:cNvSpPr>
              <p:nvPr>
                <p:ph idx="1"/>
              </p:nvPr>
            </p:nvSpPr>
            <p:spPr>
              <a:xfrm>
                <a:off x="20594" y="1461370"/>
                <a:ext cx="7215702" cy="2910580"/>
              </a:xfrm>
              <a:blipFill>
                <a:blip r:embed="rId2"/>
                <a:stretch>
                  <a:fillRect l="-169" r="-760"/>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0A1A7D6C-9B24-41FA-94B6-E7D5B2298F47}"/>
                  </a:ext>
                </a:extLst>
              </p14:cNvPr>
              <p14:cNvContentPartPr/>
              <p14:nvPr/>
            </p14:nvContentPartPr>
            <p14:xfrm>
              <a:off x="1194102" y="2520253"/>
              <a:ext cx="5789880" cy="238680"/>
            </p14:xfrm>
          </p:contentPart>
        </mc:Choice>
        <mc:Fallback>
          <p:pic>
            <p:nvPicPr>
              <p:cNvPr id="7" name="Ink 6">
                <a:extLst>
                  <a:ext uri="{FF2B5EF4-FFF2-40B4-BE49-F238E27FC236}">
                    <a16:creationId xmlns:a16="http://schemas.microsoft.com/office/drawing/2014/main" id="{0A1A7D6C-9B24-41FA-94B6-E7D5B2298F47}"/>
                  </a:ext>
                </a:extLst>
              </p:cNvPr>
              <p:cNvPicPr/>
              <p:nvPr/>
            </p:nvPicPr>
            <p:blipFill>
              <a:blip r:embed="rId4"/>
              <a:stretch>
                <a:fillRect/>
              </a:stretch>
            </p:blipFill>
            <p:spPr>
              <a:xfrm>
                <a:off x="1185462" y="2511253"/>
                <a:ext cx="5807520" cy="256320"/>
              </a:xfrm>
              <a:prstGeom prst="rect">
                <a:avLst/>
              </a:prstGeom>
            </p:spPr>
          </p:pic>
        </mc:Fallback>
      </mc:AlternateContent>
      <p:grpSp>
        <p:nvGrpSpPr>
          <p:cNvPr id="10" name="Group 9">
            <a:extLst>
              <a:ext uri="{FF2B5EF4-FFF2-40B4-BE49-F238E27FC236}">
                <a16:creationId xmlns:a16="http://schemas.microsoft.com/office/drawing/2014/main" id="{276885A8-C51B-4488-8179-C64CE9A1B2DF}"/>
              </a:ext>
            </a:extLst>
          </p:cNvPr>
          <p:cNvGrpSpPr/>
          <p:nvPr/>
        </p:nvGrpSpPr>
        <p:grpSpPr>
          <a:xfrm>
            <a:off x="1186182" y="1292653"/>
            <a:ext cx="5725440" cy="1371240"/>
            <a:chOff x="1186182" y="1292653"/>
            <a:chExt cx="5725440" cy="137124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C4D1D04E-16FB-4BDD-B3D7-BFDAF30DF312}"/>
                    </a:ext>
                  </a:extLst>
                </p14:cNvPr>
                <p14:cNvContentPartPr/>
                <p14:nvPr/>
              </p14:nvContentPartPr>
              <p14:xfrm>
                <a:off x="1186182" y="1366453"/>
                <a:ext cx="33840" cy="1142640"/>
              </p14:xfrm>
            </p:contentPart>
          </mc:Choice>
          <mc:Fallback>
            <p:pic>
              <p:nvPicPr>
                <p:cNvPr id="4" name="Ink 3">
                  <a:extLst>
                    <a:ext uri="{FF2B5EF4-FFF2-40B4-BE49-F238E27FC236}">
                      <a16:creationId xmlns:a16="http://schemas.microsoft.com/office/drawing/2014/main" id="{C4D1D04E-16FB-4BDD-B3D7-BFDAF30DF312}"/>
                    </a:ext>
                  </a:extLst>
                </p:cNvPr>
                <p:cNvPicPr/>
                <p:nvPr/>
              </p:nvPicPr>
              <p:blipFill>
                <a:blip r:embed="rId6"/>
                <a:stretch>
                  <a:fillRect/>
                </a:stretch>
              </p:blipFill>
              <p:spPr>
                <a:xfrm>
                  <a:off x="1177542" y="1357813"/>
                  <a:ext cx="51480" cy="1160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8600F5D7-6D28-4E1C-97F3-35346C11EBE5}"/>
                    </a:ext>
                  </a:extLst>
                </p14:cNvPr>
                <p14:cNvContentPartPr/>
                <p14:nvPr/>
              </p14:nvContentPartPr>
              <p14:xfrm>
                <a:off x="1249902" y="1292653"/>
                <a:ext cx="5661720" cy="1371240"/>
              </p14:xfrm>
            </p:contentPart>
          </mc:Choice>
          <mc:Fallback>
            <p:pic>
              <p:nvPicPr>
                <p:cNvPr id="5" name="Ink 4">
                  <a:extLst>
                    <a:ext uri="{FF2B5EF4-FFF2-40B4-BE49-F238E27FC236}">
                      <a16:creationId xmlns:a16="http://schemas.microsoft.com/office/drawing/2014/main" id="{8600F5D7-6D28-4E1C-97F3-35346C11EBE5}"/>
                    </a:ext>
                  </a:extLst>
                </p:cNvPr>
                <p:cNvPicPr/>
                <p:nvPr/>
              </p:nvPicPr>
              <p:blipFill>
                <a:blip r:embed="rId8"/>
                <a:stretch>
                  <a:fillRect/>
                </a:stretch>
              </p:blipFill>
              <p:spPr>
                <a:xfrm>
                  <a:off x="1241262" y="1284013"/>
                  <a:ext cx="5679360" cy="1388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EB686B29-3B1F-42C8-8212-E1E279B05927}"/>
                    </a:ext>
                  </a:extLst>
                </p14:cNvPr>
                <p14:cNvContentPartPr/>
                <p14:nvPr/>
              </p14:nvContentPartPr>
              <p14:xfrm>
                <a:off x="2860542" y="2135773"/>
                <a:ext cx="1972440" cy="285480"/>
              </p14:xfrm>
            </p:contentPart>
          </mc:Choice>
          <mc:Fallback>
            <p:pic>
              <p:nvPicPr>
                <p:cNvPr id="9" name="Ink 8">
                  <a:extLst>
                    <a:ext uri="{FF2B5EF4-FFF2-40B4-BE49-F238E27FC236}">
                      <a16:creationId xmlns:a16="http://schemas.microsoft.com/office/drawing/2014/main" id="{EB686B29-3B1F-42C8-8212-E1E279B05927}"/>
                    </a:ext>
                  </a:extLst>
                </p:cNvPr>
                <p:cNvPicPr/>
                <p:nvPr/>
              </p:nvPicPr>
              <p:blipFill>
                <a:blip r:embed="rId10"/>
                <a:stretch>
                  <a:fillRect/>
                </a:stretch>
              </p:blipFill>
              <p:spPr>
                <a:xfrm>
                  <a:off x="2851542" y="2126773"/>
                  <a:ext cx="1990080" cy="303120"/>
                </a:xfrm>
                <a:prstGeom prst="rect">
                  <a:avLst/>
                </a:prstGeom>
              </p:spPr>
            </p:pic>
          </mc:Fallback>
        </mc:AlternateContent>
      </p:grpSp>
      <p:grpSp>
        <p:nvGrpSpPr>
          <p:cNvPr id="17" name="Group 16">
            <a:extLst>
              <a:ext uri="{FF2B5EF4-FFF2-40B4-BE49-F238E27FC236}">
                <a16:creationId xmlns:a16="http://schemas.microsoft.com/office/drawing/2014/main" id="{D64DC915-1BAD-4F31-B169-741349F2C2D8}"/>
              </a:ext>
            </a:extLst>
          </p:cNvPr>
          <p:cNvGrpSpPr/>
          <p:nvPr/>
        </p:nvGrpSpPr>
        <p:grpSpPr>
          <a:xfrm>
            <a:off x="183222" y="1286893"/>
            <a:ext cx="319320" cy="1406160"/>
            <a:chOff x="183222" y="1286893"/>
            <a:chExt cx="319320" cy="1406160"/>
          </a:xfrm>
        </p:grpSpPr>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84FA28B5-E49D-4720-A5D3-AD0CFE120F1F}"/>
                    </a:ext>
                  </a:extLst>
                </p14:cNvPr>
                <p14:cNvContentPartPr/>
                <p14:nvPr/>
              </p14:nvContentPartPr>
              <p14:xfrm>
                <a:off x="190422" y="1688653"/>
                <a:ext cx="37800" cy="351000"/>
              </p14:xfrm>
            </p:contentPart>
          </mc:Choice>
          <mc:Fallback>
            <p:pic>
              <p:nvPicPr>
                <p:cNvPr id="11" name="Ink 10">
                  <a:extLst>
                    <a:ext uri="{FF2B5EF4-FFF2-40B4-BE49-F238E27FC236}">
                      <a16:creationId xmlns:a16="http://schemas.microsoft.com/office/drawing/2014/main" id="{84FA28B5-E49D-4720-A5D3-AD0CFE120F1F}"/>
                    </a:ext>
                  </a:extLst>
                </p:cNvPr>
                <p:cNvPicPr/>
                <p:nvPr/>
              </p:nvPicPr>
              <p:blipFill>
                <a:blip r:embed="rId12"/>
                <a:stretch>
                  <a:fillRect/>
                </a:stretch>
              </p:blipFill>
              <p:spPr>
                <a:xfrm>
                  <a:off x="181782" y="1680013"/>
                  <a:ext cx="5544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33EB3473-4764-4974-895A-CEBC2B23D9F0}"/>
                    </a:ext>
                  </a:extLst>
                </p14:cNvPr>
                <p14:cNvContentPartPr/>
                <p14:nvPr/>
              </p14:nvContentPartPr>
              <p14:xfrm>
                <a:off x="188982" y="1501813"/>
                <a:ext cx="151920" cy="346680"/>
              </p14:xfrm>
            </p:contentPart>
          </mc:Choice>
          <mc:Fallback>
            <p:pic>
              <p:nvPicPr>
                <p:cNvPr id="12" name="Ink 11">
                  <a:extLst>
                    <a:ext uri="{FF2B5EF4-FFF2-40B4-BE49-F238E27FC236}">
                      <a16:creationId xmlns:a16="http://schemas.microsoft.com/office/drawing/2014/main" id="{33EB3473-4764-4974-895A-CEBC2B23D9F0}"/>
                    </a:ext>
                  </a:extLst>
                </p:cNvPr>
                <p:cNvPicPr/>
                <p:nvPr/>
              </p:nvPicPr>
              <p:blipFill>
                <a:blip r:embed="rId14"/>
                <a:stretch>
                  <a:fillRect/>
                </a:stretch>
              </p:blipFill>
              <p:spPr>
                <a:xfrm>
                  <a:off x="179982" y="1492813"/>
                  <a:ext cx="16956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F2F74588-EA95-4888-8879-47571415A05C}"/>
                    </a:ext>
                  </a:extLst>
                </p14:cNvPr>
                <p14:cNvContentPartPr/>
                <p14:nvPr/>
              </p14:nvContentPartPr>
              <p14:xfrm>
                <a:off x="183222" y="1286893"/>
                <a:ext cx="164520" cy="204480"/>
              </p14:xfrm>
            </p:contentPart>
          </mc:Choice>
          <mc:Fallback>
            <p:pic>
              <p:nvPicPr>
                <p:cNvPr id="13" name="Ink 12">
                  <a:extLst>
                    <a:ext uri="{FF2B5EF4-FFF2-40B4-BE49-F238E27FC236}">
                      <a16:creationId xmlns:a16="http://schemas.microsoft.com/office/drawing/2014/main" id="{F2F74588-EA95-4888-8879-47571415A05C}"/>
                    </a:ext>
                  </a:extLst>
                </p:cNvPr>
                <p:cNvPicPr/>
                <p:nvPr/>
              </p:nvPicPr>
              <p:blipFill>
                <a:blip r:embed="rId16"/>
                <a:stretch>
                  <a:fillRect/>
                </a:stretch>
              </p:blipFill>
              <p:spPr>
                <a:xfrm>
                  <a:off x="174582" y="1278253"/>
                  <a:ext cx="1821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684741C5-3A84-4262-8EA4-F16114BDE374}"/>
                    </a:ext>
                  </a:extLst>
                </p14:cNvPr>
                <p14:cNvContentPartPr/>
                <p14:nvPr/>
              </p14:nvContentPartPr>
              <p14:xfrm>
                <a:off x="358542" y="2006173"/>
                <a:ext cx="144000" cy="183240"/>
              </p14:xfrm>
            </p:contentPart>
          </mc:Choice>
          <mc:Fallback>
            <p:pic>
              <p:nvPicPr>
                <p:cNvPr id="15" name="Ink 14">
                  <a:extLst>
                    <a:ext uri="{FF2B5EF4-FFF2-40B4-BE49-F238E27FC236}">
                      <a16:creationId xmlns:a16="http://schemas.microsoft.com/office/drawing/2014/main" id="{684741C5-3A84-4262-8EA4-F16114BDE374}"/>
                    </a:ext>
                  </a:extLst>
                </p:cNvPr>
                <p:cNvPicPr/>
                <p:nvPr/>
              </p:nvPicPr>
              <p:blipFill>
                <a:blip r:embed="rId18"/>
                <a:stretch>
                  <a:fillRect/>
                </a:stretch>
              </p:blipFill>
              <p:spPr>
                <a:xfrm>
                  <a:off x="349902" y="1997173"/>
                  <a:ext cx="1616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D358F193-97D8-4F56-AB71-9DF381604594}"/>
                    </a:ext>
                  </a:extLst>
                </p14:cNvPr>
                <p14:cNvContentPartPr/>
                <p14:nvPr/>
              </p14:nvContentPartPr>
              <p14:xfrm>
                <a:off x="262782" y="2371213"/>
                <a:ext cx="235800" cy="321840"/>
              </p14:xfrm>
            </p:contentPart>
          </mc:Choice>
          <mc:Fallback>
            <p:pic>
              <p:nvPicPr>
                <p:cNvPr id="16" name="Ink 15">
                  <a:extLst>
                    <a:ext uri="{FF2B5EF4-FFF2-40B4-BE49-F238E27FC236}">
                      <a16:creationId xmlns:a16="http://schemas.microsoft.com/office/drawing/2014/main" id="{D358F193-97D8-4F56-AB71-9DF381604594}"/>
                    </a:ext>
                  </a:extLst>
                </p:cNvPr>
                <p:cNvPicPr/>
                <p:nvPr/>
              </p:nvPicPr>
              <p:blipFill>
                <a:blip r:embed="rId20"/>
                <a:stretch>
                  <a:fillRect/>
                </a:stretch>
              </p:blipFill>
              <p:spPr>
                <a:xfrm>
                  <a:off x="253782" y="2362573"/>
                  <a:ext cx="253440" cy="339480"/>
                </a:xfrm>
                <a:prstGeom prst="rect">
                  <a:avLst/>
                </a:prstGeom>
              </p:spPr>
            </p:pic>
          </mc:Fallback>
        </mc:AlternateContent>
      </p:grpSp>
      <p:grpSp>
        <p:nvGrpSpPr>
          <p:cNvPr id="30" name="Group 29">
            <a:extLst>
              <a:ext uri="{FF2B5EF4-FFF2-40B4-BE49-F238E27FC236}">
                <a16:creationId xmlns:a16="http://schemas.microsoft.com/office/drawing/2014/main" id="{37DBD806-A331-40C7-977C-A424CE6A71F7}"/>
              </a:ext>
            </a:extLst>
          </p:cNvPr>
          <p:cNvGrpSpPr/>
          <p:nvPr/>
        </p:nvGrpSpPr>
        <p:grpSpPr>
          <a:xfrm>
            <a:off x="1783782" y="4161853"/>
            <a:ext cx="2185560" cy="785520"/>
            <a:chOff x="1783782" y="4161853"/>
            <a:chExt cx="2185560" cy="785520"/>
          </a:xfrm>
        </p:grpSpPr>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16513DB-673C-4DA4-B805-41A9C92D7BF9}"/>
                    </a:ext>
                  </a:extLst>
                </p14:cNvPr>
                <p14:cNvContentPartPr/>
                <p14:nvPr/>
              </p14:nvContentPartPr>
              <p14:xfrm>
                <a:off x="1783782" y="4306573"/>
                <a:ext cx="479520" cy="347040"/>
              </p14:xfrm>
            </p:contentPart>
          </mc:Choice>
          <mc:Fallback>
            <p:pic>
              <p:nvPicPr>
                <p:cNvPr id="18" name="Ink 17">
                  <a:extLst>
                    <a:ext uri="{FF2B5EF4-FFF2-40B4-BE49-F238E27FC236}">
                      <a16:creationId xmlns:a16="http://schemas.microsoft.com/office/drawing/2014/main" id="{516513DB-673C-4DA4-B805-41A9C92D7BF9}"/>
                    </a:ext>
                  </a:extLst>
                </p:cNvPr>
                <p:cNvPicPr/>
                <p:nvPr/>
              </p:nvPicPr>
              <p:blipFill>
                <a:blip r:embed="rId22"/>
                <a:stretch>
                  <a:fillRect/>
                </a:stretch>
              </p:blipFill>
              <p:spPr>
                <a:xfrm>
                  <a:off x="1775142" y="4297933"/>
                  <a:ext cx="49716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4FF7861A-AC04-42D0-BA45-48F7FD536C40}"/>
                    </a:ext>
                  </a:extLst>
                </p14:cNvPr>
                <p14:cNvContentPartPr/>
                <p14:nvPr/>
              </p14:nvContentPartPr>
              <p14:xfrm>
                <a:off x="2307942" y="4369213"/>
                <a:ext cx="120240" cy="304200"/>
              </p14:xfrm>
            </p:contentPart>
          </mc:Choice>
          <mc:Fallback>
            <p:pic>
              <p:nvPicPr>
                <p:cNvPr id="19" name="Ink 18">
                  <a:extLst>
                    <a:ext uri="{FF2B5EF4-FFF2-40B4-BE49-F238E27FC236}">
                      <a16:creationId xmlns:a16="http://schemas.microsoft.com/office/drawing/2014/main" id="{4FF7861A-AC04-42D0-BA45-48F7FD536C40}"/>
                    </a:ext>
                  </a:extLst>
                </p:cNvPr>
                <p:cNvPicPr/>
                <p:nvPr/>
              </p:nvPicPr>
              <p:blipFill>
                <a:blip r:embed="rId24"/>
                <a:stretch>
                  <a:fillRect/>
                </a:stretch>
              </p:blipFill>
              <p:spPr>
                <a:xfrm>
                  <a:off x="2298942" y="4360213"/>
                  <a:ext cx="13788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ADB300C2-D48A-43C4-89EF-6DAA1A0B0484}"/>
                    </a:ext>
                  </a:extLst>
                </p14:cNvPr>
                <p14:cNvContentPartPr/>
                <p14:nvPr/>
              </p14:nvContentPartPr>
              <p14:xfrm>
                <a:off x="2507022" y="4161853"/>
                <a:ext cx="120240" cy="673920"/>
              </p14:xfrm>
            </p:contentPart>
          </mc:Choice>
          <mc:Fallback>
            <p:pic>
              <p:nvPicPr>
                <p:cNvPr id="21" name="Ink 20">
                  <a:extLst>
                    <a:ext uri="{FF2B5EF4-FFF2-40B4-BE49-F238E27FC236}">
                      <a16:creationId xmlns:a16="http://schemas.microsoft.com/office/drawing/2014/main" id="{ADB300C2-D48A-43C4-89EF-6DAA1A0B0484}"/>
                    </a:ext>
                  </a:extLst>
                </p:cNvPr>
                <p:cNvPicPr/>
                <p:nvPr/>
              </p:nvPicPr>
              <p:blipFill>
                <a:blip r:embed="rId26"/>
                <a:stretch>
                  <a:fillRect/>
                </a:stretch>
              </p:blipFill>
              <p:spPr>
                <a:xfrm>
                  <a:off x="2498022" y="4153213"/>
                  <a:ext cx="137880" cy="691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0DE0E590-53EB-41DD-8FA7-3C558C7CEC8C}"/>
                    </a:ext>
                  </a:extLst>
                </p14:cNvPr>
                <p14:cNvContentPartPr/>
                <p14:nvPr/>
              </p14:nvContentPartPr>
              <p14:xfrm>
                <a:off x="2469942" y="4388653"/>
                <a:ext cx="334440" cy="218160"/>
              </p14:xfrm>
            </p:contentPart>
          </mc:Choice>
          <mc:Fallback>
            <p:pic>
              <p:nvPicPr>
                <p:cNvPr id="22" name="Ink 21">
                  <a:extLst>
                    <a:ext uri="{FF2B5EF4-FFF2-40B4-BE49-F238E27FC236}">
                      <a16:creationId xmlns:a16="http://schemas.microsoft.com/office/drawing/2014/main" id="{0DE0E590-53EB-41DD-8FA7-3C558C7CEC8C}"/>
                    </a:ext>
                  </a:extLst>
                </p:cNvPr>
                <p:cNvPicPr/>
                <p:nvPr/>
              </p:nvPicPr>
              <p:blipFill>
                <a:blip r:embed="rId28"/>
                <a:stretch>
                  <a:fillRect/>
                </a:stretch>
              </p:blipFill>
              <p:spPr>
                <a:xfrm>
                  <a:off x="2460942" y="4380013"/>
                  <a:ext cx="3520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Ink 22">
                  <a:extLst>
                    <a:ext uri="{FF2B5EF4-FFF2-40B4-BE49-F238E27FC236}">
                      <a16:creationId xmlns:a16="http://schemas.microsoft.com/office/drawing/2014/main" id="{77A95B84-CA5F-44F5-8E76-CAB9B5A37843}"/>
                    </a:ext>
                  </a:extLst>
                </p14:cNvPr>
                <p14:cNvContentPartPr/>
                <p14:nvPr/>
              </p14:nvContentPartPr>
              <p14:xfrm>
                <a:off x="2878182" y="4419613"/>
                <a:ext cx="124920" cy="162360"/>
              </p14:xfrm>
            </p:contentPart>
          </mc:Choice>
          <mc:Fallback>
            <p:pic>
              <p:nvPicPr>
                <p:cNvPr id="23" name="Ink 22">
                  <a:extLst>
                    <a:ext uri="{FF2B5EF4-FFF2-40B4-BE49-F238E27FC236}">
                      <a16:creationId xmlns:a16="http://schemas.microsoft.com/office/drawing/2014/main" id="{77A95B84-CA5F-44F5-8E76-CAB9B5A37843}"/>
                    </a:ext>
                  </a:extLst>
                </p:cNvPr>
                <p:cNvPicPr/>
                <p:nvPr/>
              </p:nvPicPr>
              <p:blipFill>
                <a:blip r:embed="rId30"/>
                <a:stretch>
                  <a:fillRect/>
                </a:stretch>
              </p:blipFill>
              <p:spPr>
                <a:xfrm>
                  <a:off x="2869542" y="4410613"/>
                  <a:ext cx="1425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5FA8CABF-BC3C-46B9-8368-3B092F499E96}"/>
                    </a:ext>
                  </a:extLst>
                </p14:cNvPr>
                <p14:cNvContentPartPr/>
                <p14:nvPr/>
              </p14:nvContentPartPr>
              <p14:xfrm>
                <a:off x="2916702" y="4184893"/>
                <a:ext cx="106200" cy="220680"/>
              </p14:xfrm>
            </p:contentPart>
          </mc:Choice>
          <mc:Fallback>
            <p:pic>
              <p:nvPicPr>
                <p:cNvPr id="24" name="Ink 23">
                  <a:extLst>
                    <a:ext uri="{FF2B5EF4-FFF2-40B4-BE49-F238E27FC236}">
                      <a16:creationId xmlns:a16="http://schemas.microsoft.com/office/drawing/2014/main" id="{5FA8CABF-BC3C-46B9-8368-3B092F499E96}"/>
                    </a:ext>
                  </a:extLst>
                </p:cNvPr>
                <p:cNvPicPr/>
                <p:nvPr/>
              </p:nvPicPr>
              <p:blipFill>
                <a:blip r:embed="rId32"/>
                <a:stretch>
                  <a:fillRect/>
                </a:stretch>
              </p:blipFill>
              <p:spPr>
                <a:xfrm>
                  <a:off x="2907702" y="4175893"/>
                  <a:ext cx="12384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id="{4C721593-B4F7-4842-9A3F-DC0C1B15DFE8}"/>
                    </a:ext>
                  </a:extLst>
                </p14:cNvPr>
                <p14:cNvContentPartPr/>
                <p14:nvPr/>
              </p14:nvContentPartPr>
              <p14:xfrm>
                <a:off x="3191742" y="4357693"/>
                <a:ext cx="174600" cy="246960"/>
              </p14:xfrm>
            </p:contentPart>
          </mc:Choice>
          <mc:Fallback>
            <p:pic>
              <p:nvPicPr>
                <p:cNvPr id="25" name="Ink 24">
                  <a:extLst>
                    <a:ext uri="{FF2B5EF4-FFF2-40B4-BE49-F238E27FC236}">
                      <a16:creationId xmlns:a16="http://schemas.microsoft.com/office/drawing/2014/main" id="{4C721593-B4F7-4842-9A3F-DC0C1B15DFE8}"/>
                    </a:ext>
                  </a:extLst>
                </p:cNvPr>
                <p:cNvPicPr/>
                <p:nvPr/>
              </p:nvPicPr>
              <p:blipFill>
                <a:blip r:embed="rId34"/>
                <a:stretch>
                  <a:fillRect/>
                </a:stretch>
              </p:blipFill>
              <p:spPr>
                <a:xfrm>
                  <a:off x="3182742" y="4348693"/>
                  <a:ext cx="1922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Ink 26">
                  <a:extLst>
                    <a:ext uri="{FF2B5EF4-FFF2-40B4-BE49-F238E27FC236}">
                      <a16:creationId xmlns:a16="http://schemas.microsoft.com/office/drawing/2014/main" id="{5A6CF73F-3227-4AC2-987C-4EAD23512510}"/>
                    </a:ext>
                  </a:extLst>
                </p14:cNvPr>
                <p14:cNvContentPartPr/>
                <p14:nvPr/>
              </p14:nvContentPartPr>
              <p14:xfrm>
                <a:off x="3769182" y="4166533"/>
                <a:ext cx="8280" cy="355320"/>
              </p14:xfrm>
            </p:contentPart>
          </mc:Choice>
          <mc:Fallback>
            <p:pic>
              <p:nvPicPr>
                <p:cNvPr id="27" name="Ink 26">
                  <a:extLst>
                    <a:ext uri="{FF2B5EF4-FFF2-40B4-BE49-F238E27FC236}">
                      <a16:creationId xmlns:a16="http://schemas.microsoft.com/office/drawing/2014/main" id="{5A6CF73F-3227-4AC2-987C-4EAD23512510}"/>
                    </a:ext>
                  </a:extLst>
                </p:cNvPr>
                <p:cNvPicPr/>
                <p:nvPr/>
              </p:nvPicPr>
              <p:blipFill>
                <a:blip r:embed="rId36"/>
                <a:stretch>
                  <a:fillRect/>
                </a:stretch>
              </p:blipFill>
              <p:spPr>
                <a:xfrm>
                  <a:off x="3760182" y="4157893"/>
                  <a:ext cx="2592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8" name="Ink 27">
                  <a:extLst>
                    <a:ext uri="{FF2B5EF4-FFF2-40B4-BE49-F238E27FC236}">
                      <a16:creationId xmlns:a16="http://schemas.microsoft.com/office/drawing/2014/main" id="{041E28BD-0AAD-41EF-B083-0A220E3E8E67}"/>
                    </a:ext>
                  </a:extLst>
                </p14:cNvPr>
                <p14:cNvContentPartPr/>
                <p14:nvPr/>
              </p14:nvContentPartPr>
              <p14:xfrm>
                <a:off x="3641382" y="4475773"/>
                <a:ext cx="327960" cy="43920"/>
              </p14:xfrm>
            </p:contentPart>
          </mc:Choice>
          <mc:Fallback>
            <p:pic>
              <p:nvPicPr>
                <p:cNvPr id="28" name="Ink 27">
                  <a:extLst>
                    <a:ext uri="{FF2B5EF4-FFF2-40B4-BE49-F238E27FC236}">
                      <a16:creationId xmlns:a16="http://schemas.microsoft.com/office/drawing/2014/main" id="{041E28BD-0AAD-41EF-B083-0A220E3E8E67}"/>
                    </a:ext>
                  </a:extLst>
                </p:cNvPr>
                <p:cNvPicPr/>
                <p:nvPr/>
              </p:nvPicPr>
              <p:blipFill>
                <a:blip r:embed="rId38"/>
                <a:stretch>
                  <a:fillRect/>
                </a:stretch>
              </p:blipFill>
              <p:spPr>
                <a:xfrm>
                  <a:off x="3632382" y="4467133"/>
                  <a:ext cx="3456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9" name="Ink 28">
                  <a:extLst>
                    <a:ext uri="{FF2B5EF4-FFF2-40B4-BE49-F238E27FC236}">
                      <a16:creationId xmlns:a16="http://schemas.microsoft.com/office/drawing/2014/main" id="{339420C1-CE39-4E24-865C-53E282D2D12A}"/>
                    </a:ext>
                  </a:extLst>
                </p14:cNvPr>
                <p14:cNvContentPartPr/>
                <p14:nvPr/>
              </p14:nvContentPartPr>
              <p14:xfrm>
                <a:off x="3526542" y="4600333"/>
                <a:ext cx="302040" cy="347040"/>
              </p14:xfrm>
            </p:contentPart>
          </mc:Choice>
          <mc:Fallback>
            <p:pic>
              <p:nvPicPr>
                <p:cNvPr id="29" name="Ink 28">
                  <a:extLst>
                    <a:ext uri="{FF2B5EF4-FFF2-40B4-BE49-F238E27FC236}">
                      <a16:creationId xmlns:a16="http://schemas.microsoft.com/office/drawing/2014/main" id="{339420C1-CE39-4E24-865C-53E282D2D12A}"/>
                    </a:ext>
                  </a:extLst>
                </p:cNvPr>
                <p:cNvPicPr/>
                <p:nvPr/>
              </p:nvPicPr>
              <p:blipFill>
                <a:blip r:embed="rId40"/>
                <a:stretch>
                  <a:fillRect/>
                </a:stretch>
              </p:blipFill>
              <p:spPr>
                <a:xfrm>
                  <a:off x="3517542" y="4591333"/>
                  <a:ext cx="319680" cy="364680"/>
                </a:xfrm>
                <a:prstGeom prst="rect">
                  <a:avLst/>
                </a:prstGeom>
              </p:spPr>
            </p:pic>
          </mc:Fallback>
        </mc:AlternateContent>
      </p:grpSp>
      <p:grpSp>
        <p:nvGrpSpPr>
          <p:cNvPr id="37" name="Group 36">
            <a:extLst>
              <a:ext uri="{FF2B5EF4-FFF2-40B4-BE49-F238E27FC236}">
                <a16:creationId xmlns:a16="http://schemas.microsoft.com/office/drawing/2014/main" id="{C8DC4D03-9FB3-43EF-A988-1F7AC95C2945}"/>
              </a:ext>
            </a:extLst>
          </p:cNvPr>
          <p:cNvGrpSpPr/>
          <p:nvPr/>
        </p:nvGrpSpPr>
        <p:grpSpPr>
          <a:xfrm>
            <a:off x="4495662" y="4070413"/>
            <a:ext cx="720720" cy="381960"/>
            <a:chOff x="4495662" y="4070413"/>
            <a:chExt cx="720720" cy="381960"/>
          </a:xfrm>
        </p:grpSpPr>
        <mc:AlternateContent xmlns:mc="http://schemas.openxmlformats.org/markup-compatibility/2006">
          <mc:Choice xmlns:p14="http://schemas.microsoft.com/office/powerpoint/2010/main" Requires="p14">
            <p:contentPart p14:bwMode="auto" r:id="rId41">
              <p14:nvContentPartPr>
                <p14:cNvPr id="31" name="Ink 30">
                  <a:extLst>
                    <a:ext uri="{FF2B5EF4-FFF2-40B4-BE49-F238E27FC236}">
                      <a16:creationId xmlns:a16="http://schemas.microsoft.com/office/drawing/2014/main" id="{D5F5E1C9-19FB-4584-B951-075007BEA100}"/>
                    </a:ext>
                  </a:extLst>
                </p14:cNvPr>
                <p14:cNvContentPartPr/>
                <p14:nvPr/>
              </p14:nvContentPartPr>
              <p14:xfrm>
                <a:off x="4495662" y="4136653"/>
                <a:ext cx="228240" cy="260640"/>
              </p14:xfrm>
            </p:contentPart>
          </mc:Choice>
          <mc:Fallback>
            <p:pic>
              <p:nvPicPr>
                <p:cNvPr id="31" name="Ink 30">
                  <a:extLst>
                    <a:ext uri="{FF2B5EF4-FFF2-40B4-BE49-F238E27FC236}">
                      <a16:creationId xmlns:a16="http://schemas.microsoft.com/office/drawing/2014/main" id="{D5F5E1C9-19FB-4584-B951-075007BEA100}"/>
                    </a:ext>
                  </a:extLst>
                </p:cNvPr>
                <p:cNvPicPr/>
                <p:nvPr/>
              </p:nvPicPr>
              <p:blipFill>
                <a:blip r:embed="rId42"/>
                <a:stretch>
                  <a:fillRect/>
                </a:stretch>
              </p:blipFill>
              <p:spPr>
                <a:xfrm>
                  <a:off x="4487022" y="4128013"/>
                  <a:ext cx="2458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2" name="Ink 31">
                  <a:extLst>
                    <a:ext uri="{FF2B5EF4-FFF2-40B4-BE49-F238E27FC236}">
                      <a16:creationId xmlns:a16="http://schemas.microsoft.com/office/drawing/2014/main" id="{E6B69875-1240-47F9-9CD4-9093FDA3B752}"/>
                    </a:ext>
                  </a:extLst>
                </p14:cNvPr>
                <p14:cNvContentPartPr/>
                <p14:nvPr/>
              </p14:nvContentPartPr>
              <p14:xfrm>
                <a:off x="4785462" y="4144573"/>
                <a:ext cx="137880" cy="307800"/>
              </p14:xfrm>
            </p:contentPart>
          </mc:Choice>
          <mc:Fallback>
            <p:pic>
              <p:nvPicPr>
                <p:cNvPr id="32" name="Ink 31">
                  <a:extLst>
                    <a:ext uri="{FF2B5EF4-FFF2-40B4-BE49-F238E27FC236}">
                      <a16:creationId xmlns:a16="http://schemas.microsoft.com/office/drawing/2014/main" id="{E6B69875-1240-47F9-9CD4-9093FDA3B752}"/>
                    </a:ext>
                  </a:extLst>
                </p:cNvPr>
                <p:cNvPicPr/>
                <p:nvPr/>
              </p:nvPicPr>
              <p:blipFill>
                <a:blip r:embed="rId44"/>
                <a:stretch>
                  <a:fillRect/>
                </a:stretch>
              </p:blipFill>
              <p:spPr>
                <a:xfrm>
                  <a:off x="4776822" y="4135933"/>
                  <a:ext cx="15552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3" name="Ink 32">
                  <a:extLst>
                    <a:ext uri="{FF2B5EF4-FFF2-40B4-BE49-F238E27FC236}">
                      <a16:creationId xmlns:a16="http://schemas.microsoft.com/office/drawing/2014/main" id="{69238E35-385B-4392-BA7A-42F3D89F3DC7}"/>
                    </a:ext>
                  </a:extLst>
                </p14:cNvPr>
                <p14:cNvContentPartPr/>
                <p14:nvPr/>
              </p14:nvContentPartPr>
              <p14:xfrm>
                <a:off x="4850622" y="4284973"/>
                <a:ext cx="147960" cy="94680"/>
              </p14:xfrm>
            </p:contentPart>
          </mc:Choice>
          <mc:Fallback>
            <p:pic>
              <p:nvPicPr>
                <p:cNvPr id="33" name="Ink 32">
                  <a:extLst>
                    <a:ext uri="{FF2B5EF4-FFF2-40B4-BE49-F238E27FC236}">
                      <a16:creationId xmlns:a16="http://schemas.microsoft.com/office/drawing/2014/main" id="{69238E35-385B-4392-BA7A-42F3D89F3DC7}"/>
                    </a:ext>
                  </a:extLst>
                </p:cNvPr>
                <p:cNvPicPr/>
                <p:nvPr/>
              </p:nvPicPr>
              <p:blipFill>
                <a:blip r:embed="rId46"/>
                <a:stretch>
                  <a:fillRect/>
                </a:stretch>
              </p:blipFill>
              <p:spPr>
                <a:xfrm>
                  <a:off x="4841982" y="4276333"/>
                  <a:ext cx="1656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4" name="Ink 33">
                  <a:extLst>
                    <a:ext uri="{FF2B5EF4-FFF2-40B4-BE49-F238E27FC236}">
                      <a16:creationId xmlns:a16="http://schemas.microsoft.com/office/drawing/2014/main" id="{080724B2-7D94-4B2D-9B7B-75B3763499EE}"/>
                    </a:ext>
                  </a:extLst>
                </p14:cNvPr>
                <p14:cNvContentPartPr/>
                <p14:nvPr/>
              </p14:nvContentPartPr>
              <p14:xfrm>
                <a:off x="5009022" y="4070413"/>
                <a:ext cx="193680" cy="337320"/>
              </p14:xfrm>
            </p:contentPart>
          </mc:Choice>
          <mc:Fallback>
            <p:pic>
              <p:nvPicPr>
                <p:cNvPr id="34" name="Ink 33">
                  <a:extLst>
                    <a:ext uri="{FF2B5EF4-FFF2-40B4-BE49-F238E27FC236}">
                      <a16:creationId xmlns:a16="http://schemas.microsoft.com/office/drawing/2014/main" id="{080724B2-7D94-4B2D-9B7B-75B3763499EE}"/>
                    </a:ext>
                  </a:extLst>
                </p:cNvPr>
                <p:cNvPicPr/>
                <p:nvPr/>
              </p:nvPicPr>
              <p:blipFill>
                <a:blip r:embed="rId48"/>
                <a:stretch>
                  <a:fillRect/>
                </a:stretch>
              </p:blipFill>
              <p:spPr>
                <a:xfrm>
                  <a:off x="5000382" y="4061773"/>
                  <a:ext cx="21132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6" name="Ink 35">
                  <a:extLst>
                    <a:ext uri="{FF2B5EF4-FFF2-40B4-BE49-F238E27FC236}">
                      <a16:creationId xmlns:a16="http://schemas.microsoft.com/office/drawing/2014/main" id="{97E27BD7-46AF-4940-9F73-0DF2E89B04A7}"/>
                    </a:ext>
                  </a:extLst>
                </p14:cNvPr>
                <p14:cNvContentPartPr/>
                <p14:nvPr/>
              </p14:nvContentPartPr>
              <p14:xfrm>
                <a:off x="5017662" y="4258693"/>
                <a:ext cx="198720" cy="52200"/>
              </p14:xfrm>
            </p:contentPart>
          </mc:Choice>
          <mc:Fallback>
            <p:pic>
              <p:nvPicPr>
                <p:cNvPr id="36" name="Ink 35">
                  <a:extLst>
                    <a:ext uri="{FF2B5EF4-FFF2-40B4-BE49-F238E27FC236}">
                      <a16:creationId xmlns:a16="http://schemas.microsoft.com/office/drawing/2014/main" id="{97E27BD7-46AF-4940-9F73-0DF2E89B04A7}"/>
                    </a:ext>
                  </a:extLst>
                </p:cNvPr>
                <p:cNvPicPr/>
                <p:nvPr/>
              </p:nvPicPr>
              <p:blipFill>
                <a:blip r:embed="rId50"/>
                <a:stretch>
                  <a:fillRect/>
                </a:stretch>
              </p:blipFill>
              <p:spPr>
                <a:xfrm>
                  <a:off x="5009022" y="4250053"/>
                  <a:ext cx="216360" cy="69840"/>
                </a:xfrm>
                <a:prstGeom prst="rect">
                  <a:avLst/>
                </a:prstGeom>
              </p:spPr>
            </p:pic>
          </mc:Fallback>
        </mc:AlternateContent>
      </p:grpSp>
      <p:grpSp>
        <p:nvGrpSpPr>
          <p:cNvPr id="42" name="Group 41">
            <a:extLst>
              <a:ext uri="{FF2B5EF4-FFF2-40B4-BE49-F238E27FC236}">
                <a16:creationId xmlns:a16="http://schemas.microsoft.com/office/drawing/2014/main" id="{DF80548A-4313-422F-AAD7-89D7B831A45E}"/>
              </a:ext>
            </a:extLst>
          </p:cNvPr>
          <p:cNvGrpSpPr/>
          <p:nvPr/>
        </p:nvGrpSpPr>
        <p:grpSpPr>
          <a:xfrm>
            <a:off x="4668822" y="4549213"/>
            <a:ext cx="699480" cy="364680"/>
            <a:chOff x="4668822" y="4549213"/>
            <a:chExt cx="699480" cy="364680"/>
          </a:xfrm>
        </p:grpSpPr>
        <mc:AlternateContent xmlns:mc="http://schemas.openxmlformats.org/markup-compatibility/2006">
          <mc:Choice xmlns:p14="http://schemas.microsoft.com/office/powerpoint/2010/main" Requires="p14">
            <p:contentPart p14:bwMode="auto" r:id="rId51">
              <p14:nvContentPartPr>
                <p14:cNvPr id="38" name="Ink 37">
                  <a:extLst>
                    <a:ext uri="{FF2B5EF4-FFF2-40B4-BE49-F238E27FC236}">
                      <a16:creationId xmlns:a16="http://schemas.microsoft.com/office/drawing/2014/main" id="{2EE1C325-AAC6-4B77-AEF5-5715C0D11E90}"/>
                    </a:ext>
                  </a:extLst>
                </p14:cNvPr>
                <p14:cNvContentPartPr/>
                <p14:nvPr/>
              </p14:nvContentPartPr>
              <p14:xfrm>
                <a:off x="4668822" y="4549213"/>
                <a:ext cx="215280" cy="330480"/>
              </p14:xfrm>
            </p:contentPart>
          </mc:Choice>
          <mc:Fallback>
            <p:pic>
              <p:nvPicPr>
                <p:cNvPr id="38" name="Ink 37">
                  <a:extLst>
                    <a:ext uri="{FF2B5EF4-FFF2-40B4-BE49-F238E27FC236}">
                      <a16:creationId xmlns:a16="http://schemas.microsoft.com/office/drawing/2014/main" id="{2EE1C325-AAC6-4B77-AEF5-5715C0D11E90}"/>
                    </a:ext>
                  </a:extLst>
                </p:cNvPr>
                <p:cNvPicPr/>
                <p:nvPr/>
              </p:nvPicPr>
              <p:blipFill>
                <a:blip r:embed="rId52"/>
                <a:stretch>
                  <a:fillRect/>
                </a:stretch>
              </p:blipFill>
              <p:spPr>
                <a:xfrm>
                  <a:off x="4660182" y="4540213"/>
                  <a:ext cx="23292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9" name="Ink 38">
                  <a:extLst>
                    <a:ext uri="{FF2B5EF4-FFF2-40B4-BE49-F238E27FC236}">
                      <a16:creationId xmlns:a16="http://schemas.microsoft.com/office/drawing/2014/main" id="{2D2FB001-6780-4C65-8FE6-B4E51562A5B3}"/>
                    </a:ext>
                  </a:extLst>
                </p14:cNvPr>
                <p14:cNvContentPartPr/>
                <p14:nvPr/>
              </p14:nvContentPartPr>
              <p14:xfrm>
                <a:off x="4913982" y="4587373"/>
                <a:ext cx="150120" cy="259200"/>
              </p14:xfrm>
            </p:contentPart>
          </mc:Choice>
          <mc:Fallback>
            <p:pic>
              <p:nvPicPr>
                <p:cNvPr id="39" name="Ink 38">
                  <a:extLst>
                    <a:ext uri="{FF2B5EF4-FFF2-40B4-BE49-F238E27FC236}">
                      <a16:creationId xmlns:a16="http://schemas.microsoft.com/office/drawing/2014/main" id="{2D2FB001-6780-4C65-8FE6-B4E51562A5B3}"/>
                    </a:ext>
                  </a:extLst>
                </p:cNvPr>
                <p:cNvPicPr/>
                <p:nvPr/>
              </p:nvPicPr>
              <p:blipFill>
                <a:blip r:embed="rId54"/>
                <a:stretch>
                  <a:fillRect/>
                </a:stretch>
              </p:blipFill>
              <p:spPr>
                <a:xfrm>
                  <a:off x="4905342" y="4578733"/>
                  <a:ext cx="16776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0" name="Ink 39">
                  <a:extLst>
                    <a:ext uri="{FF2B5EF4-FFF2-40B4-BE49-F238E27FC236}">
                      <a16:creationId xmlns:a16="http://schemas.microsoft.com/office/drawing/2014/main" id="{EF523C59-0711-427F-A933-63D07FA3C2A2}"/>
                    </a:ext>
                  </a:extLst>
                </p14:cNvPr>
                <p14:cNvContentPartPr/>
                <p14:nvPr/>
              </p14:nvContentPartPr>
              <p14:xfrm>
                <a:off x="5146542" y="4632373"/>
                <a:ext cx="175680" cy="281520"/>
              </p14:xfrm>
            </p:contentPart>
          </mc:Choice>
          <mc:Fallback>
            <p:pic>
              <p:nvPicPr>
                <p:cNvPr id="40" name="Ink 39">
                  <a:extLst>
                    <a:ext uri="{FF2B5EF4-FFF2-40B4-BE49-F238E27FC236}">
                      <a16:creationId xmlns:a16="http://schemas.microsoft.com/office/drawing/2014/main" id="{EF523C59-0711-427F-A933-63D07FA3C2A2}"/>
                    </a:ext>
                  </a:extLst>
                </p:cNvPr>
                <p:cNvPicPr/>
                <p:nvPr/>
              </p:nvPicPr>
              <p:blipFill>
                <a:blip r:embed="rId56"/>
                <a:stretch>
                  <a:fillRect/>
                </a:stretch>
              </p:blipFill>
              <p:spPr>
                <a:xfrm>
                  <a:off x="5137902" y="4623733"/>
                  <a:ext cx="1933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Ink 40">
                  <a:extLst>
                    <a:ext uri="{FF2B5EF4-FFF2-40B4-BE49-F238E27FC236}">
                      <a16:creationId xmlns:a16="http://schemas.microsoft.com/office/drawing/2014/main" id="{B9FB5F4A-BD09-4525-AC54-55B197B5769D}"/>
                    </a:ext>
                  </a:extLst>
                </p14:cNvPr>
                <p14:cNvContentPartPr/>
                <p14:nvPr/>
              </p14:nvContentPartPr>
              <p14:xfrm>
                <a:off x="5177502" y="4600333"/>
                <a:ext cx="190800" cy="171720"/>
              </p14:xfrm>
            </p:contentPart>
          </mc:Choice>
          <mc:Fallback>
            <p:pic>
              <p:nvPicPr>
                <p:cNvPr id="41" name="Ink 40">
                  <a:extLst>
                    <a:ext uri="{FF2B5EF4-FFF2-40B4-BE49-F238E27FC236}">
                      <a16:creationId xmlns:a16="http://schemas.microsoft.com/office/drawing/2014/main" id="{B9FB5F4A-BD09-4525-AC54-55B197B5769D}"/>
                    </a:ext>
                  </a:extLst>
                </p:cNvPr>
                <p:cNvPicPr/>
                <p:nvPr/>
              </p:nvPicPr>
              <p:blipFill>
                <a:blip r:embed="rId58"/>
                <a:stretch>
                  <a:fillRect/>
                </a:stretch>
              </p:blipFill>
              <p:spPr>
                <a:xfrm>
                  <a:off x="5168862" y="4591693"/>
                  <a:ext cx="208440" cy="189360"/>
                </a:xfrm>
                <a:prstGeom prst="rect">
                  <a:avLst/>
                </a:prstGeom>
              </p:spPr>
            </p:pic>
          </mc:Fallback>
        </mc:AlternateContent>
      </p:grpSp>
      <p:grpSp>
        <p:nvGrpSpPr>
          <p:cNvPr id="57" name="Group 56">
            <a:extLst>
              <a:ext uri="{FF2B5EF4-FFF2-40B4-BE49-F238E27FC236}">
                <a16:creationId xmlns:a16="http://schemas.microsoft.com/office/drawing/2014/main" id="{537C1B66-D1CC-47C8-8775-9727E143E2E8}"/>
              </a:ext>
            </a:extLst>
          </p:cNvPr>
          <p:cNvGrpSpPr/>
          <p:nvPr/>
        </p:nvGrpSpPr>
        <p:grpSpPr>
          <a:xfrm>
            <a:off x="5895342" y="3824173"/>
            <a:ext cx="1506600" cy="1090800"/>
            <a:chOff x="5895342" y="3824173"/>
            <a:chExt cx="1506600" cy="1090800"/>
          </a:xfrm>
        </p:grpSpPr>
        <mc:AlternateContent xmlns:mc="http://schemas.openxmlformats.org/markup-compatibility/2006">
          <mc:Choice xmlns:p14="http://schemas.microsoft.com/office/powerpoint/2010/main" Requires="p14">
            <p:contentPart p14:bwMode="auto" r:id="rId59">
              <p14:nvContentPartPr>
                <p14:cNvPr id="43" name="Ink 42">
                  <a:extLst>
                    <a:ext uri="{FF2B5EF4-FFF2-40B4-BE49-F238E27FC236}">
                      <a16:creationId xmlns:a16="http://schemas.microsoft.com/office/drawing/2014/main" id="{C93FBC8A-DA15-48A8-9398-5B890912145D}"/>
                    </a:ext>
                  </a:extLst>
                </p14:cNvPr>
                <p14:cNvContentPartPr/>
                <p14:nvPr/>
              </p14:nvContentPartPr>
              <p14:xfrm>
                <a:off x="5897862" y="4045213"/>
                <a:ext cx="411840" cy="31680"/>
              </p14:xfrm>
            </p:contentPart>
          </mc:Choice>
          <mc:Fallback>
            <p:pic>
              <p:nvPicPr>
                <p:cNvPr id="43" name="Ink 42">
                  <a:extLst>
                    <a:ext uri="{FF2B5EF4-FFF2-40B4-BE49-F238E27FC236}">
                      <a16:creationId xmlns:a16="http://schemas.microsoft.com/office/drawing/2014/main" id="{C93FBC8A-DA15-48A8-9398-5B890912145D}"/>
                    </a:ext>
                  </a:extLst>
                </p:cNvPr>
                <p:cNvPicPr/>
                <p:nvPr/>
              </p:nvPicPr>
              <p:blipFill>
                <a:blip r:embed="rId60"/>
                <a:stretch>
                  <a:fillRect/>
                </a:stretch>
              </p:blipFill>
              <p:spPr>
                <a:xfrm>
                  <a:off x="5889222" y="4036213"/>
                  <a:ext cx="4294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4" name="Ink 43">
                  <a:extLst>
                    <a:ext uri="{FF2B5EF4-FFF2-40B4-BE49-F238E27FC236}">
                      <a16:creationId xmlns:a16="http://schemas.microsoft.com/office/drawing/2014/main" id="{F5EEDD6D-24E0-4458-A769-9CFE0358404E}"/>
                    </a:ext>
                  </a:extLst>
                </p14:cNvPr>
                <p14:cNvContentPartPr/>
                <p14:nvPr/>
              </p14:nvContentPartPr>
              <p14:xfrm>
                <a:off x="5895342" y="4065733"/>
                <a:ext cx="433440" cy="510120"/>
              </p14:xfrm>
            </p:contentPart>
          </mc:Choice>
          <mc:Fallback>
            <p:pic>
              <p:nvPicPr>
                <p:cNvPr id="44" name="Ink 43">
                  <a:extLst>
                    <a:ext uri="{FF2B5EF4-FFF2-40B4-BE49-F238E27FC236}">
                      <a16:creationId xmlns:a16="http://schemas.microsoft.com/office/drawing/2014/main" id="{F5EEDD6D-24E0-4458-A769-9CFE0358404E}"/>
                    </a:ext>
                  </a:extLst>
                </p:cNvPr>
                <p:cNvPicPr/>
                <p:nvPr/>
              </p:nvPicPr>
              <p:blipFill>
                <a:blip r:embed="rId62"/>
                <a:stretch>
                  <a:fillRect/>
                </a:stretch>
              </p:blipFill>
              <p:spPr>
                <a:xfrm>
                  <a:off x="5886702" y="4056733"/>
                  <a:ext cx="45108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5" name="Ink 44">
                  <a:extLst>
                    <a:ext uri="{FF2B5EF4-FFF2-40B4-BE49-F238E27FC236}">
                      <a16:creationId xmlns:a16="http://schemas.microsoft.com/office/drawing/2014/main" id="{CD8026DD-86FA-479A-84F0-D30DEE0EC51E}"/>
                    </a:ext>
                  </a:extLst>
                </p14:cNvPr>
                <p14:cNvContentPartPr/>
                <p14:nvPr/>
              </p14:nvContentPartPr>
              <p14:xfrm>
                <a:off x="6054102" y="4716973"/>
                <a:ext cx="95400" cy="172440"/>
              </p14:xfrm>
            </p:contentPart>
          </mc:Choice>
          <mc:Fallback>
            <p:pic>
              <p:nvPicPr>
                <p:cNvPr id="45" name="Ink 44">
                  <a:extLst>
                    <a:ext uri="{FF2B5EF4-FFF2-40B4-BE49-F238E27FC236}">
                      <a16:creationId xmlns:a16="http://schemas.microsoft.com/office/drawing/2014/main" id="{CD8026DD-86FA-479A-84F0-D30DEE0EC51E}"/>
                    </a:ext>
                  </a:extLst>
                </p:cNvPr>
                <p:cNvPicPr/>
                <p:nvPr/>
              </p:nvPicPr>
              <p:blipFill>
                <a:blip r:embed="rId64"/>
                <a:stretch>
                  <a:fillRect/>
                </a:stretch>
              </p:blipFill>
              <p:spPr>
                <a:xfrm>
                  <a:off x="6045102" y="4707973"/>
                  <a:ext cx="1130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6" name="Ink 45">
                  <a:extLst>
                    <a:ext uri="{FF2B5EF4-FFF2-40B4-BE49-F238E27FC236}">
                      <a16:creationId xmlns:a16="http://schemas.microsoft.com/office/drawing/2014/main" id="{C901B82D-5D1F-4C1E-BE8D-0A37EEA09AC2}"/>
                    </a:ext>
                  </a:extLst>
                </p14:cNvPr>
                <p14:cNvContentPartPr/>
                <p14:nvPr/>
              </p14:nvContentPartPr>
              <p14:xfrm>
                <a:off x="6083262" y="4587373"/>
                <a:ext cx="68760" cy="96480"/>
              </p14:xfrm>
            </p:contentPart>
          </mc:Choice>
          <mc:Fallback>
            <p:pic>
              <p:nvPicPr>
                <p:cNvPr id="46" name="Ink 45">
                  <a:extLst>
                    <a:ext uri="{FF2B5EF4-FFF2-40B4-BE49-F238E27FC236}">
                      <a16:creationId xmlns:a16="http://schemas.microsoft.com/office/drawing/2014/main" id="{C901B82D-5D1F-4C1E-BE8D-0A37EEA09AC2}"/>
                    </a:ext>
                  </a:extLst>
                </p:cNvPr>
                <p:cNvPicPr/>
                <p:nvPr/>
              </p:nvPicPr>
              <p:blipFill>
                <a:blip r:embed="rId66"/>
                <a:stretch>
                  <a:fillRect/>
                </a:stretch>
              </p:blipFill>
              <p:spPr>
                <a:xfrm>
                  <a:off x="6074262" y="4578373"/>
                  <a:ext cx="864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7" name="Ink 46">
                  <a:extLst>
                    <a:ext uri="{FF2B5EF4-FFF2-40B4-BE49-F238E27FC236}">
                      <a16:creationId xmlns:a16="http://schemas.microsoft.com/office/drawing/2014/main" id="{697AFA06-CA7E-4316-9A1B-A6F2E5B1DAA7}"/>
                    </a:ext>
                  </a:extLst>
                </p14:cNvPr>
                <p14:cNvContentPartPr/>
                <p14:nvPr/>
              </p14:nvContentPartPr>
              <p14:xfrm>
                <a:off x="6241302" y="4747933"/>
                <a:ext cx="118800" cy="82440"/>
              </p14:xfrm>
            </p:contentPart>
          </mc:Choice>
          <mc:Fallback>
            <p:pic>
              <p:nvPicPr>
                <p:cNvPr id="47" name="Ink 46">
                  <a:extLst>
                    <a:ext uri="{FF2B5EF4-FFF2-40B4-BE49-F238E27FC236}">
                      <a16:creationId xmlns:a16="http://schemas.microsoft.com/office/drawing/2014/main" id="{697AFA06-CA7E-4316-9A1B-A6F2E5B1DAA7}"/>
                    </a:ext>
                  </a:extLst>
                </p:cNvPr>
                <p:cNvPicPr/>
                <p:nvPr/>
              </p:nvPicPr>
              <p:blipFill>
                <a:blip r:embed="rId68"/>
                <a:stretch>
                  <a:fillRect/>
                </a:stretch>
              </p:blipFill>
              <p:spPr>
                <a:xfrm>
                  <a:off x="6232662" y="4739293"/>
                  <a:ext cx="1364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8" name="Ink 47">
                  <a:extLst>
                    <a:ext uri="{FF2B5EF4-FFF2-40B4-BE49-F238E27FC236}">
                      <a16:creationId xmlns:a16="http://schemas.microsoft.com/office/drawing/2014/main" id="{0A199532-984B-473D-9D4F-3321C7B17DD2}"/>
                    </a:ext>
                  </a:extLst>
                </p14:cNvPr>
                <p14:cNvContentPartPr/>
                <p14:nvPr/>
              </p14:nvContentPartPr>
              <p14:xfrm>
                <a:off x="6366942" y="4699333"/>
                <a:ext cx="51840" cy="215640"/>
              </p14:xfrm>
            </p:contentPart>
          </mc:Choice>
          <mc:Fallback>
            <p:pic>
              <p:nvPicPr>
                <p:cNvPr id="48" name="Ink 47">
                  <a:extLst>
                    <a:ext uri="{FF2B5EF4-FFF2-40B4-BE49-F238E27FC236}">
                      <a16:creationId xmlns:a16="http://schemas.microsoft.com/office/drawing/2014/main" id="{0A199532-984B-473D-9D4F-3321C7B17DD2}"/>
                    </a:ext>
                  </a:extLst>
                </p:cNvPr>
                <p:cNvPicPr/>
                <p:nvPr/>
              </p:nvPicPr>
              <p:blipFill>
                <a:blip r:embed="rId70"/>
                <a:stretch>
                  <a:fillRect/>
                </a:stretch>
              </p:blipFill>
              <p:spPr>
                <a:xfrm>
                  <a:off x="6358302" y="4690333"/>
                  <a:ext cx="694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Ink 48">
                  <a:extLst>
                    <a:ext uri="{FF2B5EF4-FFF2-40B4-BE49-F238E27FC236}">
                      <a16:creationId xmlns:a16="http://schemas.microsoft.com/office/drawing/2014/main" id="{8EA2A7CF-118D-470C-A62F-8EE6CA962BD3}"/>
                    </a:ext>
                  </a:extLst>
                </p14:cNvPr>
                <p14:cNvContentPartPr/>
                <p14:nvPr/>
              </p14:nvContentPartPr>
              <p14:xfrm>
                <a:off x="6008742" y="3824173"/>
                <a:ext cx="172800" cy="195840"/>
              </p14:xfrm>
            </p:contentPart>
          </mc:Choice>
          <mc:Fallback>
            <p:pic>
              <p:nvPicPr>
                <p:cNvPr id="49" name="Ink 48">
                  <a:extLst>
                    <a:ext uri="{FF2B5EF4-FFF2-40B4-BE49-F238E27FC236}">
                      <a16:creationId xmlns:a16="http://schemas.microsoft.com/office/drawing/2014/main" id="{8EA2A7CF-118D-470C-A62F-8EE6CA962BD3}"/>
                    </a:ext>
                  </a:extLst>
                </p:cNvPr>
                <p:cNvPicPr/>
                <p:nvPr/>
              </p:nvPicPr>
              <p:blipFill>
                <a:blip r:embed="rId72"/>
                <a:stretch>
                  <a:fillRect/>
                </a:stretch>
              </p:blipFill>
              <p:spPr>
                <a:xfrm>
                  <a:off x="5999742" y="3815533"/>
                  <a:ext cx="1904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1" name="Ink 50">
                  <a:extLst>
                    <a:ext uri="{FF2B5EF4-FFF2-40B4-BE49-F238E27FC236}">
                      <a16:creationId xmlns:a16="http://schemas.microsoft.com/office/drawing/2014/main" id="{37DA8E03-8BFC-4D46-A483-1903D1AA5C86}"/>
                    </a:ext>
                  </a:extLst>
                </p14:cNvPr>
                <p14:cNvContentPartPr/>
                <p14:nvPr/>
              </p14:nvContentPartPr>
              <p14:xfrm>
                <a:off x="6472062" y="4003093"/>
                <a:ext cx="106560" cy="508680"/>
              </p14:xfrm>
            </p:contentPart>
          </mc:Choice>
          <mc:Fallback>
            <p:pic>
              <p:nvPicPr>
                <p:cNvPr id="51" name="Ink 50">
                  <a:extLst>
                    <a:ext uri="{FF2B5EF4-FFF2-40B4-BE49-F238E27FC236}">
                      <a16:creationId xmlns:a16="http://schemas.microsoft.com/office/drawing/2014/main" id="{37DA8E03-8BFC-4D46-A483-1903D1AA5C86}"/>
                    </a:ext>
                  </a:extLst>
                </p:cNvPr>
                <p:cNvPicPr/>
                <p:nvPr/>
              </p:nvPicPr>
              <p:blipFill>
                <a:blip r:embed="rId74"/>
                <a:stretch>
                  <a:fillRect/>
                </a:stretch>
              </p:blipFill>
              <p:spPr>
                <a:xfrm>
                  <a:off x="6463062" y="3994453"/>
                  <a:ext cx="124200" cy="526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2" name="Ink 51">
                  <a:extLst>
                    <a:ext uri="{FF2B5EF4-FFF2-40B4-BE49-F238E27FC236}">
                      <a16:creationId xmlns:a16="http://schemas.microsoft.com/office/drawing/2014/main" id="{13A761E0-C0F9-4565-88E3-D85096006F17}"/>
                    </a:ext>
                  </a:extLst>
                </p14:cNvPr>
                <p14:cNvContentPartPr/>
                <p14:nvPr/>
              </p14:nvContentPartPr>
              <p14:xfrm>
                <a:off x="6681222" y="4100293"/>
                <a:ext cx="245160" cy="415440"/>
              </p14:xfrm>
            </p:contentPart>
          </mc:Choice>
          <mc:Fallback>
            <p:pic>
              <p:nvPicPr>
                <p:cNvPr id="52" name="Ink 51">
                  <a:extLst>
                    <a:ext uri="{FF2B5EF4-FFF2-40B4-BE49-F238E27FC236}">
                      <a16:creationId xmlns:a16="http://schemas.microsoft.com/office/drawing/2014/main" id="{13A761E0-C0F9-4565-88E3-D85096006F17}"/>
                    </a:ext>
                  </a:extLst>
                </p:cNvPr>
                <p:cNvPicPr/>
                <p:nvPr/>
              </p:nvPicPr>
              <p:blipFill>
                <a:blip r:embed="rId76"/>
                <a:stretch>
                  <a:fillRect/>
                </a:stretch>
              </p:blipFill>
              <p:spPr>
                <a:xfrm>
                  <a:off x="6672222" y="4091293"/>
                  <a:ext cx="26280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3" name="Ink 52">
                  <a:extLst>
                    <a:ext uri="{FF2B5EF4-FFF2-40B4-BE49-F238E27FC236}">
                      <a16:creationId xmlns:a16="http://schemas.microsoft.com/office/drawing/2014/main" id="{753C53E0-31CE-4290-84FD-C21143752B7C}"/>
                    </a:ext>
                  </a:extLst>
                </p14:cNvPr>
                <p14:cNvContentPartPr/>
                <p14:nvPr/>
              </p14:nvContentPartPr>
              <p14:xfrm>
                <a:off x="6971742" y="4347973"/>
                <a:ext cx="68760" cy="219960"/>
              </p14:xfrm>
            </p:contentPart>
          </mc:Choice>
          <mc:Fallback>
            <p:pic>
              <p:nvPicPr>
                <p:cNvPr id="53" name="Ink 52">
                  <a:extLst>
                    <a:ext uri="{FF2B5EF4-FFF2-40B4-BE49-F238E27FC236}">
                      <a16:creationId xmlns:a16="http://schemas.microsoft.com/office/drawing/2014/main" id="{753C53E0-31CE-4290-84FD-C21143752B7C}"/>
                    </a:ext>
                  </a:extLst>
                </p:cNvPr>
                <p:cNvPicPr/>
                <p:nvPr/>
              </p:nvPicPr>
              <p:blipFill>
                <a:blip r:embed="rId78"/>
                <a:stretch>
                  <a:fillRect/>
                </a:stretch>
              </p:blipFill>
              <p:spPr>
                <a:xfrm>
                  <a:off x="6962742" y="4339333"/>
                  <a:ext cx="864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4" name="Ink 53">
                  <a:extLst>
                    <a:ext uri="{FF2B5EF4-FFF2-40B4-BE49-F238E27FC236}">
                      <a16:creationId xmlns:a16="http://schemas.microsoft.com/office/drawing/2014/main" id="{E2275ACB-9A88-471B-B3EA-6AEF492AC4A7}"/>
                    </a:ext>
                  </a:extLst>
                </p14:cNvPr>
                <p14:cNvContentPartPr/>
                <p14:nvPr/>
              </p14:nvContentPartPr>
              <p14:xfrm>
                <a:off x="6989382" y="4260853"/>
                <a:ext cx="68040" cy="52920"/>
              </p14:xfrm>
            </p:contentPart>
          </mc:Choice>
          <mc:Fallback>
            <p:pic>
              <p:nvPicPr>
                <p:cNvPr id="54" name="Ink 53">
                  <a:extLst>
                    <a:ext uri="{FF2B5EF4-FFF2-40B4-BE49-F238E27FC236}">
                      <a16:creationId xmlns:a16="http://schemas.microsoft.com/office/drawing/2014/main" id="{E2275ACB-9A88-471B-B3EA-6AEF492AC4A7}"/>
                    </a:ext>
                  </a:extLst>
                </p:cNvPr>
                <p:cNvPicPr/>
                <p:nvPr/>
              </p:nvPicPr>
              <p:blipFill>
                <a:blip r:embed="rId80"/>
                <a:stretch>
                  <a:fillRect/>
                </a:stretch>
              </p:blipFill>
              <p:spPr>
                <a:xfrm>
                  <a:off x="6980742" y="4251853"/>
                  <a:ext cx="856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6" name="Ink 55">
                  <a:extLst>
                    <a:ext uri="{FF2B5EF4-FFF2-40B4-BE49-F238E27FC236}">
                      <a16:creationId xmlns:a16="http://schemas.microsoft.com/office/drawing/2014/main" id="{D171781F-4DA9-4DE9-BABB-E30BD443FCB0}"/>
                    </a:ext>
                  </a:extLst>
                </p14:cNvPr>
                <p14:cNvContentPartPr/>
                <p14:nvPr/>
              </p14:nvContentPartPr>
              <p14:xfrm>
                <a:off x="7182342" y="4287493"/>
                <a:ext cx="219600" cy="10080"/>
              </p14:xfrm>
            </p:contentPart>
          </mc:Choice>
          <mc:Fallback>
            <p:pic>
              <p:nvPicPr>
                <p:cNvPr id="56" name="Ink 55">
                  <a:extLst>
                    <a:ext uri="{FF2B5EF4-FFF2-40B4-BE49-F238E27FC236}">
                      <a16:creationId xmlns:a16="http://schemas.microsoft.com/office/drawing/2014/main" id="{D171781F-4DA9-4DE9-BABB-E30BD443FCB0}"/>
                    </a:ext>
                  </a:extLst>
                </p:cNvPr>
                <p:cNvPicPr/>
                <p:nvPr/>
              </p:nvPicPr>
              <p:blipFill>
                <a:blip r:embed="rId82"/>
                <a:stretch>
                  <a:fillRect/>
                </a:stretch>
              </p:blipFill>
              <p:spPr>
                <a:xfrm>
                  <a:off x="7173342" y="4278853"/>
                  <a:ext cx="237240" cy="27720"/>
                </a:xfrm>
                <a:prstGeom prst="rect">
                  <a:avLst/>
                </a:prstGeom>
              </p:spPr>
            </p:pic>
          </mc:Fallback>
        </mc:AlternateContent>
      </p:grpSp>
      <p:grpSp>
        <p:nvGrpSpPr>
          <p:cNvPr id="63" name="Group 62">
            <a:extLst>
              <a:ext uri="{FF2B5EF4-FFF2-40B4-BE49-F238E27FC236}">
                <a16:creationId xmlns:a16="http://schemas.microsoft.com/office/drawing/2014/main" id="{B9C604F2-70D7-4694-AE6E-3ACA20C2074C}"/>
              </a:ext>
            </a:extLst>
          </p:cNvPr>
          <p:cNvGrpSpPr/>
          <p:nvPr/>
        </p:nvGrpSpPr>
        <p:grpSpPr>
          <a:xfrm>
            <a:off x="7519302" y="3851893"/>
            <a:ext cx="904320" cy="783360"/>
            <a:chOff x="7519302" y="3851893"/>
            <a:chExt cx="904320" cy="783360"/>
          </a:xfrm>
        </p:grpSpPr>
        <mc:AlternateContent xmlns:mc="http://schemas.openxmlformats.org/markup-compatibility/2006">
          <mc:Choice xmlns:p14="http://schemas.microsoft.com/office/powerpoint/2010/main" Requires="p14">
            <p:contentPart p14:bwMode="auto" r:id="rId83">
              <p14:nvContentPartPr>
                <p14:cNvPr id="58" name="Ink 57">
                  <a:extLst>
                    <a:ext uri="{FF2B5EF4-FFF2-40B4-BE49-F238E27FC236}">
                      <a16:creationId xmlns:a16="http://schemas.microsoft.com/office/drawing/2014/main" id="{A8077444-7F0D-4FEF-BC0F-F6B712E2EBAA}"/>
                    </a:ext>
                  </a:extLst>
                </p14:cNvPr>
                <p14:cNvContentPartPr/>
                <p14:nvPr/>
              </p14:nvContentPartPr>
              <p14:xfrm>
                <a:off x="7519302" y="4061053"/>
                <a:ext cx="224280" cy="407880"/>
              </p14:xfrm>
            </p:contentPart>
          </mc:Choice>
          <mc:Fallback>
            <p:pic>
              <p:nvPicPr>
                <p:cNvPr id="58" name="Ink 57">
                  <a:extLst>
                    <a:ext uri="{FF2B5EF4-FFF2-40B4-BE49-F238E27FC236}">
                      <a16:creationId xmlns:a16="http://schemas.microsoft.com/office/drawing/2014/main" id="{A8077444-7F0D-4FEF-BC0F-F6B712E2EBAA}"/>
                    </a:ext>
                  </a:extLst>
                </p:cNvPr>
                <p:cNvPicPr/>
                <p:nvPr/>
              </p:nvPicPr>
              <p:blipFill>
                <a:blip r:embed="rId84"/>
                <a:stretch>
                  <a:fillRect/>
                </a:stretch>
              </p:blipFill>
              <p:spPr>
                <a:xfrm>
                  <a:off x="7510302" y="4052053"/>
                  <a:ext cx="24192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9" name="Ink 58">
                  <a:extLst>
                    <a:ext uri="{FF2B5EF4-FFF2-40B4-BE49-F238E27FC236}">
                      <a16:creationId xmlns:a16="http://schemas.microsoft.com/office/drawing/2014/main" id="{8C3CDF3E-C616-4D1B-B5D3-FB3D58A6051E}"/>
                    </a:ext>
                  </a:extLst>
                </p14:cNvPr>
                <p14:cNvContentPartPr/>
                <p14:nvPr/>
              </p14:nvContentPartPr>
              <p14:xfrm>
                <a:off x="7856982" y="4370653"/>
                <a:ext cx="123120" cy="203040"/>
              </p14:xfrm>
            </p:contentPart>
          </mc:Choice>
          <mc:Fallback>
            <p:pic>
              <p:nvPicPr>
                <p:cNvPr id="59" name="Ink 58">
                  <a:extLst>
                    <a:ext uri="{FF2B5EF4-FFF2-40B4-BE49-F238E27FC236}">
                      <a16:creationId xmlns:a16="http://schemas.microsoft.com/office/drawing/2014/main" id="{8C3CDF3E-C616-4D1B-B5D3-FB3D58A6051E}"/>
                    </a:ext>
                  </a:extLst>
                </p:cNvPr>
                <p:cNvPicPr/>
                <p:nvPr/>
              </p:nvPicPr>
              <p:blipFill>
                <a:blip r:embed="rId86"/>
                <a:stretch>
                  <a:fillRect/>
                </a:stretch>
              </p:blipFill>
              <p:spPr>
                <a:xfrm>
                  <a:off x="7847982" y="4362013"/>
                  <a:ext cx="1407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0" name="Ink 59">
                  <a:extLst>
                    <a:ext uri="{FF2B5EF4-FFF2-40B4-BE49-F238E27FC236}">
                      <a16:creationId xmlns:a16="http://schemas.microsoft.com/office/drawing/2014/main" id="{5306FC88-116E-453C-A69D-AA0A36978C24}"/>
                    </a:ext>
                  </a:extLst>
                </p14:cNvPr>
                <p14:cNvContentPartPr/>
                <p14:nvPr/>
              </p14:nvContentPartPr>
              <p14:xfrm>
                <a:off x="7552062" y="3866293"/>
                <a:ext cx="197280" cy="173160"/>
              </p14:xfrm>
            </p:contentPart>
          </mc:Choice>
          <mc:Fallback>
            <p:pic>
              <p:nvPicPr>
                <p:cNvPr id="60" name="Ink 59">
                  <a:extLst>
                    <a:ext uri="{FF2B5EF4-FFF2-40B4-BE49-F238E27FC236}">
                      <a16:creationId xmlns:a16="http://schemas.microsoft.com/office/drawing/2014/main" id="{5306FC88-116E-453C-A69D-AA0A36978C24}"/>
                    </a:ext>
                  </a:extLst>
                </p:cNvPr>
                <p:cNvPicPr/>
                <p:nvPr/>
              </p:nvPicPr>
              <p:blipFill>
                <a:blip r:embed="rId88"/>
                <a:stretch>
                  <a:fillRect/>
                </a:stretch>
              </p:blipFill>
              <p:spPr>
                <a:xfrm>
                  <a:off x="7543062" y="3857293"/>
                  <a:ext cx="2149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1" name="Ink 60">
                  <a:extLst>
                    <a:ext uri="{FF2B5EF4-FFF2-40B4-BE49-F238E27FC236}">
                      <a16:creationId xmlns:a16="http://schemas.microsoft.com/office/drawing/2014/main" id="{924D6589-D2FC-498D-8B6C-9A7DA19F7DFC}"/>
                    </a:ext>
                  </a:extLst>
                </p14:cNvPr>
                <p14:cNvContentPartPr/>
                <p14:nvPr/>
              </p14:nvContentPartPr>
              <p14:xfrm>
                <a:off x="7923222" y="4021813"/>
                <a:ext cx="234720" cy="613440"/>
              </p14:xfrm>
            </p:contentPart>
          </mc:Choice>
          <mc:Fallback>
            <p:pic>
              <p:nvPicPr>
                <p:cNvPr id="61" name="Ink 60">
                  <a:extLst>
                    <a:ext uri="{FF2B5EF4-FFF2-40B4-BE49-F238E27FC236}">
                      <a16:creationId xmlns:a16="http://schemas.microsoft.com/office/drawing/2014/main" id="{924D6589-D2FC-498D-8B6C-9A7DA19F7DFC}"/>
                    </a:ext>
                  </a:extLst>
                </p:cNvPr>
                <p:cNvPicPr/>
                <p:nvPr/>
              </p:nvPicPr>
              <p:blipFill>
                <a:blip r:embed="rId90"/>
                <a:stretch>
                  <a:fillRect/>
                </a:stretch>
              </p:blipFill>
              <p:spPr>
                <a:xfrm>
                  <a:off x="7914222" y="4012813"/>
                  <a:ext cx="252360" cy="6310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2" name="Ink 61">
                  <a:extLst>
                    <a:ext uri="{FF2B5EF4-FFF2-40B4-BE49-F238E27FC236}">
                      <a16:creationId xmlns:a16="http://schemas.microsoft.com/office/drawing/2014/main" id="{F3B8DACC-54F0-41F2-97BC-4A2EE31C4237}"/>
                    </a:ext>
                  </a:extLst>
                </p14:cNvPr>
                <p14:cNvContentPartPr/>
                <p14:nvPr/>
              </p14:nvContentPartPr>
              <p14:xfrm>
                <a:off x="8151102" y="3851893"/>
                <a:ext cx="272520" cy="229320"/>
              </p14:xfrm>
            </p:contentPart>
          </mc:Choice>
          <mc:Fallback>
            <p:pic>
              <p:nvPicPr>
                <p:cNvPr id="62" name="Ink 61">
                  <a:extLst>
                    <a:ext uri="{FF2B5EF4-FFF2-40B4-BE49-F238E27FC236}">
                      <a16:creationId xmlns:a16="http://schemas.microsoft.com/office/drawing/2014/main" id="{F3B8DACC-54F0-41F2-97BC-4A2EE31C4237}"/>
                    </a:ext>
                  </a:extLst>
                </p:cNvPr>
                <p:cNvPicPr/>
                <p:nvPr/>
              </p:nvPicPr>
              <p:blipFill>
                <a:blip r:embed="rId92"/>
                <a:stretch>
                  <a:fillRect/>
                </a:stretch>
              </p:blipFill>
              <p:spPr>
                <a:xfrm>
                  <a:off x="8142102" y="3843253"/>
                  <a:ext cx="290160" cy="246960"/>
                </a:xfrm>
                <a:prstGeom prst="rect">
                  <a:avLst/>
                </a:prstGeom>
              </p:spPr>
            </p:pic>
          </mc:Fallback>
        </mc:AlternateContent>
      </p:grpSp>
      <p:grpSp>
        <p:nvGrpSpPr>
          <p:cNvPr id="75" name="Group 74">
            <a:extLst>
              <a:ext uri="{FF2B5EF4-FFF2-40B4-BE49-F238E27FC236}">
                <a16:creationId xmlns:a16="http://schemas.microsoft.com/office/drawing/2014/main" id="{1D4CC7EA-46C5-4702-BB9F-14CC11807B1D}"/>
              </a:ext>
            </a:extLst>
          </p:cNvPr>
          <p:cNvGrpSpPr/>
          <p:nvPr/>
        </p:nvGrpSpPr>
        <p:grpSpPr>
          <a:xfrm>
            <a:off x="7207542" y="1260973"/>
            <a:ext cx="1335600" cy="654840"/>
            <a:chOff x="7207542" y="1260973"/>
            <a:chExt cx="1335600" cy="654840"/>
          </a:xfrm>
        </p:grpSpPr>
        <mc:AlternateContent xmlns:mc="http://schemas.openxmlformats.org/markup-compatibility/2006">
          <mc:Choice xmlns:p14="http://schemas.microsoft.com/office/powerpoint/2010/main" Requires="p14">
            <p:contentPart p14:bwMode="auto" r:id="rId93">
              <p14:nvContentPartPr>
                <p14:cNvPr id="64" name="Ink 63">
                  <a:extLst>
                    <a:ext uri="{FF2B5EF4-FFF2-40B4-BE49-F238E27FC236}">
                      <a16:creationId xmlns:a16="http://schemas.microsoft.com/office/drawing/2014/main" id="{6D675732-5172-44E6-AEBA-D72A6CDF36DE}"/>
                    </a:ext>
                  </a:extLst>
                </p14:cNvPr>
                <p14:cNvContentPartPr/>
                <p14:nvPr/>
              </p14:nvContentPartPr>
              <p14:xfrm>
                <a:off x="7207542" y="1491013"/>
                <a:ext cx="200880" cy="377280"/>
              </p14:xfrm>
            </p:contentPart>
          </mc:Choice>
          <mc:Fallback>
            <p:pic>
              <p:nvPicPr>
                <p:cNvPr id="64" name="Ink 63">
                  <a:extLst>
                    <a:ext uri="{FF2B5EF4-FFF2-40B4-BE49-F238E27FC236}">
                      <a16:creationId xmlns:a16="http://schemas.microsoft.com/office/drawing/2014/main" id="{6D675732-5172-44E6-AEBA-D72A6CDF36DE}"/>
                    </a:ext>
                  </a:extLst>
                </p:cNvPr>
                <p:cNvPicPr/>
                <p:nvPr/>
              </p:nvPicPr>
              <p:blipFill>
                <a:blip r:embed="rId94"/>
                <a:stretch>
                  <a:fillRect/>
                </a:stretch>
              </p:blipFill>
              <p:spPr>
                <a:xfrm>
                  <a:off x="7198902" y="1482013"/>
                  <a:ext cx="21852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5" name="Ink 64">
                  <a:extLst>
                    <a:ext uri="{FF2B5EF4-FFF2-40B4-BE49-F238E27FC236}">
                      <a16:creationId xmlns:a16="http://schemas.microsoft.com/office/drawing/2014/main" id="{9F782C36-C274-4001-87B4-076AE28407E2}"/>
                    </a:ext>
                  </a:extLst>
                </p14:cNvPr>
                <p14:cNvContentPartPr/>
                <p14:nvPr/>
              </p14:nvContentPartPr>
              <p14:xfrm>
                <a:off x="7292502" y="1260973"/>
                <a:ext cx="152280" cy="180000"/>
              </p14:xfrm>
            </p:contentPart>
          </mc:Choice>
          <mc:Fallback>
            <p:pic>
              <p:nvPicPr>
                <p:cNvPr id="65" name="Ink 64">
                  <a:extLst>
                    <a:ext uri="{FF2B5EF4-FFF2-40B4-BE49-F238E27FC236}">
                      <a16:creationId xmlns:a16="http://schemas.microsoft.com/office/drawing/2014/main" id="{9F782C36-C274-4001-87B4-076AE28407E2}"/>
                    </a:ext>
                  </a:extLst>
                </p:cNvPr>
                <p:cNvPicPr/>
                <p:nvPr/>
              </p:nvPicPr>
              <p:blipFill>
                <a:blip r:embed="rId96"/>
                <a:stretch>
                  <a:fillRect/>
                </a:stretch>
              </p:blipFill>
              <p:spPr>
                <a:xfrm>
                  <a:off x="7283502" y="1252333"/>
                  <a:ext cx="1699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6" name="Ink 65">
                  <a:extLst>
                    <a:ext uri="{FF2B5EF4-FFF2-40B4-BE49-F238E27FC236}">
                      <a16:creationId xmlns:a16="http://schemas.microsoft.com/office/drawing/2014/main" id="{CDAB9948-6F88-498C-AFB2-122ACD144D8C}"/>
                    </a:ext>
                  </a:extLst>
                </p14:cNvPr>
                <p14:cNvContentPartPr/>
                <p14:nvPr/>
              </p14:nvContentPartPr>
              <p14:xfrm>
                <a:off x="7570422" y="1563733"/>
                <a:ext cx="65880" cy="25560"/>
              </p14:xfrm>
            </p:contentPart>
          </mc:Choice>
          <mc:Fallback>
            <p:pic>
              <p:nvPicPr>
                <p:cNvPr id="66" name="Ink 65">
                  <a:extLst>
                    <a:ext uri="{FF2B5EF4-FFF2-40B4-BE49-F238E27FC236}">
                      <a16:creationId xmlns:a16="http://schemas.microsoft.com/office/drawing/2014/main" id="{CDAB9948-6F88-498C-AFB2-122ACD144D8C}"/>
                    </a:ext>
                  </a:extLst>
                </p:cNvPr>
                <p:cNvPicPr/>
                <p:nvPr/>
              </p:nvPicPr>
              <p:blipFill>
                <a:blip r:embed="rId98"/>
                <a:stretch>
                  <a:fillRect/>
                </a:stretch>
              </p:blipFill>
              <p:spPr>
                <a:xfrm>
                  <a:off x="7561782" y="1554733"/>
                  <a:ext cx="835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7" name="Ink 66">
                  <a:extLst>
                    <a:ext uri="{FF2B5EF4-FFF2-40B4-BE49-F238E27FC236}">
                      <a16:creationId xmlns:a16="http://schemas.microsoft.com/office/drawing/2014/main" id="{90A56433-7F51-4DE7-B153-35193FF1A848}"/>
                    </a:ext>
                  </a:extLst>
                </p14:cNvPr>
                <p14:cNvContentPartPr/>
                <p14:nvPr/>
              </p14:nvContentPartPr>
              <p14:xfrm>
                <a:off x="7597062" y="1633573"/>
                <a:ext cx="360" cy="360"/>
              </p14:xfrm>
            </p:contentPart>
          </mc:Choice>
          <mc:Fallback>
            <p:pic>
              <p:nvPicPr>
                <p:cNvPr id="67" name="Ink 66">
                  <a:extLst>
                    <a:ext uri="{FF2B5EF4-FFF2-40B4-BE49-F238E27FC236}">
                      <a16:creationId xmlns:a16="http://schemas.microsoft.com/office/drawing/2014/main" id="{90A56433-7F51-4DE7-B153-35193FF1A848}"/>
                    </a:ext>
                  </a:extLst>
                </p:cNvPr>
                <p:cNvPicPr/>
                <p:nvPr/>
              </p:nvPicPr>
              <p:blipFill>
                <a:blip r:embed="rId100"/>
                <a:stretch>
                  <a:fillRect/>
                </a:stretch>
              </p:blipFill>
              <p:spPr>
                <a:xfrm>
                  <a:off x="7588062" y="162457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8" name="Ink 67">
                  <a:extLst>
                    <a:ext uri="{FF2B5EF4-FFF2-40B4-BE49-F238E27FC236}">
                      <a16:creationId xmlns:a16="http://schemas.microsoft.com/office/drawing/2014/main" id="{11D2D1A2-277D-495C-8571-D84BA6B800B0}"/>
                    </a:ext>
                  </a:extLst>
                </p14:cNvPr>
                <p14:cNvContentPartPr/>
                <p14:nvPr/>
              </p14:nvContentPartPr>
              <p14:xfrm>
                <a:off x="7597062" y="1590013"/>
                <a:ext cx="136800" cy="106200"/>
              </p14:xfrm>
            </p:contentPart>
          </mc:Choice>
          <mc:Fallback>
            <p:pic>
              <p:nvPicPr>
                <p:cNvPr id="68" name="Ink 67">
                  <a:extLst>
                    <a:ext uri="{FF2B5EF4-FFF2-40B4-BE49-F238E27FC236}">
                      <a16:creationId xmlns:a16="http://schemas.microsoft.com/office/drawing/2014/main" id="{11D2D1A2-277D-495C-8571-D84BA6B800B0}"/>
                    </a:ext>
                  </a:extLst>
                </p:cNvPr>
                <p:cNvPicPr/>
                <p:nvPr/>
              </p:nvPicPr>
              <p:blipFill>
                <a:blip r:embed="rId102"/>
                <a:stretch>
                  <a:fillRect/>
                </a:stretch>
              </p:blipFill>
              <p:spPr>
                <a:xfrm>
                  <a:off x="7588062" y="1581013"/>
                  <a:ext cx="1544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0" name="Ink 69">
                  <a:extLst>
                    <a:ext uri="{FF2B5EF4-FFF2-40B4-BE49-F238E27FC236}">
                      <a16:creationId xmlns:a16="http://schemas.microsoft.com/office/drawing/2014/main" id="{7CE1B0FE-3AAF-408F-8CC9-6D85AF92EB58}"/>
                    </a:ext>
                  </a:extLst>
                </p14:cNvPr>
                <p14:cNvContentPartPr/>
                <p14:nvPr/>
              </p14:nvContentPartPr>
              <p14:xfrm>
                <a:off x="7835022" y="1376893"/>
                <a:ext cx="139320" cy="407880"/>
              </p14:xfrm>
            </p:contentPart>
          </mc:Choice>
          <mc:Fallback>
            <p:pic>
              <p:nvPicPr>
                <p:cNvPr id="70" name="Ink 69">
                  <a:extLst>
                    <a:ext uri="{FF2B5EF4-FFF2-40B4-BE49-F238E27FC236}">
                      <a16:creationId xmlns:a16="http://schemas.microsoft.com/office/drawing/2014/main" id="{7CE1B0FE-3AAF-408F-8CC9-6D85AF92EB58}"/>
                    </a:ext>
                  </a:extLst>
                </p:cNvPr>
                <p:cNvPicPr/>
                <p:nvPr/>
              </p:nvPicPr>
              <p:blipFill>
                <a:blip r:embed="rId104"/>
                <a:stretch>
                  <a:fillRect/>
                </a:stretch>
              </p:blipFill>
              <p:spPr>
                <a:xfrm>
                  <a:off x="7826022" y="1368253"/>
                  <a:ext cx="15696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1" name="Ink 70">
                  <a:extLst>
                    <a:ext uri="{FF2B5EF4-FFF2-40B4-BE49-F238E27FC236}">
                      <a16:creationId xmlns:a16="http://schemas.microsoft.com/office/drawing/2014/main" id="{8DF0715C-863A-49E8-BB45-92EBB6CBD66F}"/>
                    </a:ext>
                  </a:extLst>
                </p14:cNvPr>
                <p14:cNvContentPartPr/>
                <p14:nvPr/>
              </p14:nvContentPartPr>
              <p14:xfrm>
                <a:off x="8033742" y="1628533"/>
                <a:ext cx="117000" cy="195840"/>
              </p14:xfrm>
            </p:contentPart>
          </mc:Choice>
          <mc:Fallback>
            <p:pic>
              <p:nvPicPr>
                <p:cNvPr id="71" name="Ink 70">
                  <a:extLst>
                    <a:ext uri="{FF2B5EF4-FFF2-40B4-BE49-F238E27FC236}">
                      <a16:creationId xmlns:a16="http://schemas.microsoft.com/office/drawing/2014/main" id="{8DF0715C-863A-49E8-BB45-92EBB6CBD66F}"/>
                    </a:ext>
                  </a:extLst>
                </p:cNvPr>
                <p:cNvPicPr/>
                <p:nvPr/>
              </p:nvPicPr>
              <p:blipFill>
                <a:blip r:embed="rId106"/>
                <a:stretch>
                  <a:fillRect/>
                </a:stretch>
              </p:blipFill>
              <p:spPr>
                <a:xfrm>
                  <a:off x="8024742" y="1619893"/>
                  <a:ext cx="1346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2" name="Ink 71">
                  <a:extLst>
                    <a:ext uri="{FF2B5EF4-FFF2-40B4-BE49-F238E27FC236}">
                      <a16:creationId xmlns:a16="http://schemas.microsoft.com/office/drawing/2014/main" id="{2521121A-39D5-431B-8F70-A1996884CFFD}"/>
                    </a:ext>
                  </a:extLst>
                </p14:cNvPr>
                <p14:cNvContentPartPr/>
                <p14:nvPr/>
              </p14:nvContentPartPr>
              <p14:xfrm>
                <a:off x="8160102" y="1386973"/>
                <a:ext cx="159480" cy="426240"/>
              </p14:xfrm>
            </p:contentPart>
          </mc:Choice>
          <mc:Fallback>
            <p:pic>
              <p:nvPicPr>
                <p:cNvPr id="72" name="Ink 71">
                  <a:extLst>
                    <a:ext uri="{FF2B5EF4-FFF2-40B4-BE49-F238E27FC236}">
                      <a16:creationId xmlns:a16="http://schemas.microsoft.com/office/drawing/2014/main" id="{2521121A-39D5-431B-8F70-A1996884CFFD}"/>
                    </a:ext>
                  </a:extLst>
                </p:cNvPr>
                <p:cNvPicPr/>
                <p:nvPr/>
              </p:nvPicPr>
              <p:blipFill>
                <a:blip r:embed="rId108"/>
                <a:stretch>
                  <a:fillRect/>
                </a:stretch>
              </p:blipFill>
              <p:spPr>
                <a:xfrm>
                  <a:off x="8151462" y="1377973"/>
                  <a:ext cx="17712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3" name="Ink 72">
                  <a:extLst>
                    <a:ext uri="{FF2B5EF4-FFF2-40B4-BE49-F238E27FC236}">
                      <a16:creationId xmlns:a16="http://schemas.microsoft.com/office/drawing/2014/main" id="{C6A5D49B-2596-4666-AD69-F99F62685502}"/>
                    </a:ext>
                  </a:extLst>
                </p14:cNvPr>
                <p14:cNvContentPartPr/>
                <p14:nvPr/>
              </p14:nvContentPartPr>
              <p14:xfrm>
                <a:off x="8284662" y="1482013"/>
                <a:ext cx="132480" cy="208440"/>
              </p14:xfrm>
            </p:contentPart>
          </mc:Choice>
          <mc:Fallback>
            <p:pic>
              <p:nvPicPr>
                <p:cNvPr id="73" name="Ink 72">
                  <a:extLst>
                    <a:ext uri="{FF2B5EF4-FFF2-40B4-BE49-F238E27FC236}">
                      <a16:creationId xmlns:a16="http://schemas.microsoft.com/office/drawing/2014/main" id="{C6A5D49B-2596-4666-AD69-F99F62685502}"/>
                    </a:ext>
                  </a:extLst>
                </p:cNvPr>
                <p:cNvPicPr/>
                <p:nvPr/>
              </p:nvPicPr>
              <p:blipFill>
                <a:blip r:embed="rId110"/>
                <a:stretch>
                  <a:fillRect/>
                </a:stretch>
              </p:blipFill>
              <p:spPr>
                <a:xfrm>
                  <a:off x="8275662" y="1473013"/>
                  <a:ext cx="1501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4" name="Ink 73">
                  <a:extLst>
                    <a:ext uri="{FF2B5EF4-FFF2-40B4-BE49-F238E27FC236}">
                      <a16:creationId xmlns:a16="http://schemas.microsoft.com/office/drawing/2014/main" id="{F14A4C0E-9A6F-4D40-9142-1AFF4CC1E125}"/>
                    </a:ext>
                  </a:extLst>
                </p14:cNvPr>
                <p14:cNvContentPartPr/>
                <p14:nvPr/>
              </p14:nvContentPartPr>
              <p14:xfrm>
                <a:off x="8306622" y="1338013"/>
                <a:ext cx="236520" cy="577800"/>
              </p14:xfrm>
            </p:contentPart>
          </mc:Choice>
          <mc:Fallback>
            <p:pic>
              <p:nvPicPr>
                <p:cNvPr id="74" name="Ink 73">
                  <a:extLst>
                    <a:ext uri="{FF2B5EF4-FFF2-40B4-BE49-F238E27FC236}">
                      <a16:creationId xmlns:a16="http://schemas.microsoft.com/office/drawing/2014/main" id="{F14A4C0E-9A6F-4D40-9142-1AFF4CC1E125}"/>
                    </a:ext>
                  </a:extLst>
                </p:cNvPr>
                <p:cNvPicPr/>
                <p:nvPr/>
              </p:nvPicPr>
              <p:blipFill>
                <a:blip r:embed="rId112"/>
                <a:stretch>
                  <a:fillRect/>
                </a:stretch>
              </p:blipFill>
              <p:spPr>
                <a:xfrm>
                  <a:off x="8297622" y="1329373"/>
                  <a:ext cx="254160" cy="595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3">
            <p14:nvContentPartPr>
              <p14:cNvPr id="76" name="Ink 75">
                <a:extLst>
                  <a:ext uri="{FF2B5EF4-FFF2-40B4-BE49-F238E27FC236}">
                    <a16:creationId xmlns:a16="http://schemas.microsoft.com/office/drawing/2014/main" id="{771269EC-405D-49C5-9174-5C1DAD27C60A}"/>
                  </a:ext>
                </a:extLst>
              </p14:cNvPr>
              <p14:cNvContentPartPr/>
              <p14:nvPr/>
            </p14:nvContentPartPr>
            <p14:xfrm>
              <a:off x="7543062" y="2211013"/>
              <a:ext cx="198360" cy="149400"/>
            </p14:xfrm>
          </p:contentPart>
        </mc:Choice>
        <mc:Fallback>
          <p:pic>
            <p:nvPicPr>
              <p:cNvPr id="76" name="Ink 75">
                <a:extLst>
                  <a:ext uri="{FF2B5EF4-FFF2-40B4-BE49-F238E27FC236}">
                    <a16:creationId xmlns:a16="http://schemas.microsoft.com/office/drawing/2014/main" id="{771269EC-405D-49C5-9174-5C1DAD27C60A}"/>
                  </a:ext>
                </a:extLst>
              </p:cNvPr>
              <p:cNvPicPr/>
              <p:nvPr/>
            </p:nvPicPr>
            <p:blipFill>
              <a:blip r:embed="rId114"/>
              <a:stretch>
                <a:fillRect/>
              </a:stretch>
            </p:blipFill>
            <p:spPr>
              <a:xfrm>
                <a:off x="7534422" y="2202373"/>
                <a:ext cx="216000" cy="167040"/>
              </a:xfrm>
              <a:prstGeom prst="rect">
                <a:avLst/>
              </a:prstGeom>
            </p:spPr>
          </p:pic>
        </mc:Fallback>
      </mc:AlternateContent>
      <p:grpSp>
        <p:nvGrpSpPr>
          <p:cNvPr id="84" name="Group 83">
            <a:extLst>
              <a:ext uri="{FF2B5EF4-FFF2-40B4-BE49-F238E27FC236}">
                <a16:creationId xmlns:a16="http://schemas.microsoft.com/office/drawing/2014/main" id="{3AFDC8FF-1AE7-4C34-9450-2311675E3250}"/>
              </a:ext>
            </a:extLst>
          </p:cNvPr>
          <p:cNvGrpSpPr/>
          <p:nvPr/>
        </p:nvGrpSpPr>
        <p:grpSpPr>
          <a:xfrm>
            <a:off x="7956702" y="2108773"/>
            <a:ext cx="1019880" cy="539280"/>
            <a:chOff x="7956702" y="2108773"/>
            <a:chExt cx="1019880" cy="539280"/>
          </a:xfrm>
        </p:grpSpPr>
        <mc:AlternateContent xmlns:mc="http://schemas.openxmlformats.org/markup-compatibility/2006">
          <mc:Choice xmlns:p14="http://schemas.microsoft.com/office/powerpoint/2010/main" Requires="p14">
            <p:contentPart p14:bwMode="auto" r:id="rId115">
              <p14:nvContentPartPr>
                <p14:cNvPr id="77" name="Ink 76">
                  <a:extLst>
                    <a:ext uri="{FF2B5EF4-FFF2-40B4-BE49-F238E27FC236}">
                      <a16:creationId xmlns:a16="http://schemas.microsoft.com/office/drawing/2014/main" id="{9AD5FEC1-1622-4E1F-B75B-058EF04616C9}"/>
                    </a:ext>
                  </a:extLst>
                </p14:cNvPr>
                <p14:cNvContentPartPr/>
                <p14:nvPr/>
              </p14:nvContentPartPr>
              <p14:xfrm>
                <a:off x="7956702" y="2141893"/>
                <a:ext cx="146160" cy="380880"/>
              </p14:xfrm>
            </p:contentPart>
          </mc:Choice>
          <mc:Fallback>
            <p:pic>
              <p:nvPicPr>
                <p:cNvPr id="77" name="Ink 76">
                  <a:extLst>
                    <a:ext uri="{FF2B5EF4-FFF2-40B4-BE49-F238E27FC236}">
                      <a16:creationId xmlns:a16="http://schemas.microsoft.com/office/drawing/2014/main" id="{9AD5FEC1-1622-4E1F-B75B-058EF04616C9}"/>
                    </a:ext>
                  </a:extLst>
                </p:cNvPr>
                <p:cNvPicPr/>
                <p:nvPr/>
              </p:nvPicPr>
              <p:blipFill>
                <a:blip r:embed="rId116"/>
                <a:stretch>
                  <a:fillRect/>
                </a:stretch>
              </p:blipFill>
              <p:spPr>
                <a:xfrm>
                  <a:off x="7948062" y="2132893"/>
                  <a:ext cx="16380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8" name="Ink 77">
                  <a:extLst>
                    <a:ext uri="{FF2B5EF4-FFF2-40B4-BE49-F238E27FC236}">
                      <a16:creationId xmlns:a16="http://schemas.microsoft.com/office/drawing/2014/main" id="{EE610E34-3783-40AA-B4E4-61CE506F9335}"/>
                    </a:ext>
                  </a:extLst>
                </p14:cNvPr>
                <p14:cNvContentPartPr/>
                <p14:nvPr/>
              </p14:nvContentPartPr>
              <p14:xfrm>
                <a:off x="8158302" y="2445013"/>
                <a:ext cx="90360" cy="203040"/>
              </p14:xfrm>
            </p:contentPart>
          </mc:Choice>
          <mc:Fallback>
            <p:pic>
              <p:nvPicPr>
                <p:cNvPr id="78" name="Ink 77">
                  <a:extLst>
                    <a:ext uri="{FF2B5EF4-FFF2-40B4-BE49-F238E27FC236}">
                      <a16:creationId xmlns:a16="http://schemas.microsoft.com/office/drawing/2014/main" id="{EE610E34-3783-40AA-B4E4-61CE506F9335}"/>
                    </a:ext>
                  </a:extLst>
                </p:cNvPr>
                <p:cNvPicPr/>
                <p:nvPr/>
              </p:nvPicPr>
              <p:blipFill>
                <a:blip r:embed="rId118"/>
                <a:stretch>
                  <a:fillRect/>
                </a:stretch>
              </p:blipFill>
              <p:spPr>
                <a:xfrm>
                  <a:off x="8149302" y="2436373"/>
                  <a:ext cx="1080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9" name="Ink 78">
                  <a:extLst>
                    <a:ext uri="{FF2B5EF4-FFF2-40B4-BE49-F238E27FC236}">
                      <a16:creationId xmlns:a16="http://schemas.microsoft.com/office/drawing/2014/main" id="{D13AAC35-7EAB-438F-B3D0-FE67739EBC4B}"/>
                    </a:ext>
                  </a:extLst>
                </p14:cNvPr>
                <p14:cNvContentPartPr/>
                <p14:nvPr/>
              </p14:nvContentPartPr>
              <p14:xfrm>
                <a:off x="8308062" y="2272573"/>
                <a:ext cx="142560" cy="45360"/>
              </p14:xfrm>
            </p:contentPart>
          </mc:Choice>
          <mc:Fallback>
            <p:pic>
              <p:nvPicPr>
                <p:cNvPr id="79" name="Ink 78">
                  <a:extLst>
                    <a:ext uri="{FF2B5EF4-FFF2-40B4-BE49-F238E27FC236}">
                      <a16:creationId xmlns:a16="http://schemas.microsoft.com/office/drawing/2014/main" id="{D13AAC35-7EAB-438F-B3D0-FE67739EBC4B}"/>
                    </a:ext>
                  </a:extLst>
                </p:cNvPr>
                <p:cNvPicPr/>
                <p:nvPr/>
              </p:nvPicPr>
              <p:blipFill>
                <a:blip r:embed="rId120"/>
                <a:stretch>
                  <a:fillRect/>
                </a:stretch>
              </p:blipFill>
              <p:spPr>
                <a:xfrm>
                  <a:off x="8299062" y="2263573"/>
                  <a:ext cx="1602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0" name="Ink 79">
                  <a:extLst>
                    <a:ext uri="{FF2B5EF4-FFF2-40B4-BE49-F238E27FC236}">
                      <a16:creationId xmlns:a16="http://schemas.microsoft.com/office/drawing/2014/main" id="{EE50CF40-41BC-45E4-B0EF-47FEFDE6D09E}"/>
                    </a:ext>
                  </a:extLst>
                </p14:cNvPr>
                <p14:cNvContentPartPr/>
                <p14:nvPr/>
              </p14:nvContentPartPr>
              <p14:xfrm>
                <a:off x="8380062" y="2239093"/>
                <a:ext cx="11880" cy="228960"/>
              </p14:xfrm>
            </p:contentPart>
          </mc:Choice>
          <mc:Fallback>
            <p:pic>
              <p:nvPicPr>
                <p:cNvPr id="80" name="Ink 79">
                  <a:extLst>
                    <a:ext uri="{FF2B5EF4-FFF2-40B4-BE49-F238E27FC236}">
                      <a16:creationId xmlns:a16="http://schemas.microsoft.com/office/drawing/2014/main" id="{EE50CF40-41BC-45E4-B0EF-47FEFDE6D09E}"/>
                    </a:ext>
                  </a:extLst>
                </p:cNvPr>
                <p:cNvPicPr/>
                <p:nvPr/>
              </p:nvPicPr>
              <p:blipFill>
                <a:blip r:embed="rId122"/>
                <a:stretch>
                  <a:fillRect/>
                </a:stretch>
              </p:blipFill>
              <p:spPr>
                <a:xfrm>
                  <a:off x="8371422" y="2230453"/>
                  <a:ext cx="295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1" name="Ink 80">
                  <a:extLst>
                    <a:ext uri="{FF2B5EF4-FFF2-40B4-BE49-F238E27FC236}">
                      <a16:creationId xmlns:a16="http://schemas.microsoft.com/office/drawing/2014/main" id="{B997E454-F3F2-43E7-A907-80933F7D18DF}"/>
                    </a:ext>
                  </a:extLst>
                </p14:cNvPr>
                <p14:cNvContentPartPr/>
                <p14:nvPr/>
              </p14:nvContentPartPr>
              <p14:xfrm>
                <a:off x="8517222" y="2108773"/>
                <a:ext cx="101520" cy="329760"/>
              </p14:xfrm>
            </p:contentPart>
          </mc:Choice>
          <mc:Fallback>
            <p:pic>
              <p:nvPicPr>
                <p:cNvPr id="81" name="Ink 80">
                  <a:extLst>
                    <a:ext uri="{FF2B5EF4-FFF2-40B4-BE49-F238E27FC236}">
                      <a16:creationId xmlns:a16="http://schemas.microsoft.com/office/drawing/2014/main" id="{B997E454-F3F2-43E7-A907-80933F7D18DF}"/>
                    </a:ext>
                  </a:extLst>
                </p:cNvPr>
                <p:cNvPicPr/>
                <p:nvPr/>
              </p:nvPicPr>
              <p:blipFill>
                <a:blip r:embed="rId124"/>
                <a:stretch>
                  <a:fillRect/>
                </a:stretch>
              </p:blipFill>
              <p:spPr>
                <a:xfrm>
                  <a:off x="8508222" y="2099773"/>
                  <a:ext cx="11916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2" name="Ink 81">
                  <a:extLst>
                    <a:ext uri="{FF2B5EF4-FFF2-40B4-BE49-F238E27FC236}">
                      <a16:creationId xmlns:a16="http://schemas.microsoft.com/office/drawing/2014/main" id="{46F7CC19-C341-49C5-825C-E11F96FD4E2A}"/>
                    </a:ext>
                  </a:extLst>
                </p14:cNvPr>
                <p14:cNvContentPartPr/>
                <p14:nvPr/>
              </p14:nvContentPartPr>
              <p14:xfrm>
                <a:off x="8647902" y="2374093"/>
                <a:ext cx="48240" cy="219960"/>
              </p14:xfrm>
            </p:contentPart>
          </mc:Choice>
          <mc:Fallback>
            <p:pic>
              <p:nvPicPr>
                <p:cNvPr id="82" name="Ink 81">
                  <a:extLst>
                    <a:ext uri="{FF2B5EF4-FFF2-40B4-BE49-F238E27FC236}">
                      <a16:creationId xmlns:a16="http://schemas.microsoft.com/office/drawing/2014/main" id="{46F7CC19-C341-49C5-825C-E11F96FD4E2A}"/>
                    </a:ext>
                  </a:extLst>
                </p:cNvPr>
                <p:cNvPicPr/>
                <p:nvPr/>
              </p:nvPicPr>
              <p:blipFill>
                <a:blip r:embed="rId126"/>
                <a:stretch>
                  <a:fillRect/>
                </a:stretch>
              </p:blipFill>
              <p:spPr>
                <a:xfrm>
                  <a:off x="8638902" y="2365093"/>
                  <a:ext cx="658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3" name="Ink 82">
                  <a:extLst>
                    <a:ext uri="{FF2B5EF4-FFF2-40B4-BE49-F238E27FC236}">
                      <a16:creationId xmlns:a16="http://schemas.microsoft.com/office/drawing/2014/main" id="{C644ED0A-E4BB-42F2-97BC-9F0DFF515250}"/>
                    </a:ext>
                  </a:extLst>
                </p14:cNvPr>
                <p14:cNvContentPartPr/>
                <p14:nvPr/>
              </p14:nvContentPartPr>
              <p14:xfrm>
                <a:off x="8736462" y="2204173"/>
                <a:ext cx="240120" cy="202320"/>
              </p14:xfrm>
            </p:contentPart>
          </mc:Choice>
          <mc:Fallback>
            <p:pic>
              <p:nvPicPr>
                <p:cNvPr id="83" name="Ink 82">
                  <a:extLst>
                    <a:ext uri="{FF2B5EF4-FFF2-40B4-BE49-F238E27FC236}">
                      <a16:creationId xmlns:a16="http://schemas.microsoft.com/office/drawing/2014/main" id="{C644ED0A-E4BB-42F2-97BC-9F0DFF515250}"/>
                    </a:ext>
                  </a:extLst>
                </p:cNvPr>
                <p:cNvPicPr/>
                <p:nvPr/>
              </p:nvPicPr>
              <p:blipFill>
                <a:blip r:embed="rId128"/>
                <a:stretch>
                  <a:fillRect/>
                </a:stretch>
              </p:blipFill>
              <p:spPr>
                <a:xfrm>
                  <a:off x="8727462" y="2195533"/>
                  <a:ext cx="257760" cy="219960"/>
                </a:xfrm>
                <a:prstGeom prst="rect">
                  <a:avLst/>
                </a:prstGeom>
              </p:spPr>
            </p:pic>
          </mc:Fallback>
        </mc:AlternateContent>
      </p:grpSp>
      <p:grpSp>
        <p:nvGrpSpPr>
          <p:cNvPr id="87" name="Group 86">
            <a:extLst>
              <a:ext uri="{FF2B5EF4-FFF2-40B4-BE49-F238E27FC236}">
                <a16:creationId xmlns:a16="http://schemas.microsoft.com/office/drawing/2014/main" id="{562B1FC4-F2D3-4A5F-9A2B-B4AD995C3954}"/>
              </a:ext>
            </a:extLst>
          </p:cNvPr>
          <p:cNvGrpSpPr/>
          <p:nvPr/>
        </p:nvGrpSpPr>
        <p:grpSpPr>
          <a:xfrm>
            <a:off x="8013222" y="2862973"/>
            <a:ext cx="217800" cy="397440"/>
            <a:chOff x="8013222" y="2862973"/>
            <a:chExt cx="217800" cy="397440"/>
          </a:xfrm>
        </p:grpSpPr>
        <mc:AlternateContent xmlns:mc="http://schemas.openxmlformats.org/markup-compatibility/2006">
          <mc:Choice xmlns:p14="http://schemas.microsoft.com/office/powerpoint/2010/main" Requires="p14">
            <p:contentPart p14:bwMode="auto" r:id="rId129">
              <p14:nvContentPartPr>
                <p14:cNvPr id="85" name="Ink 84">
                  <a:extLst>
                    <a:ext uri="{FF2B5EF4-FFF2-40B4-BE49-F238E27FC236}">
                      <a16:creationId xmlns:a16="http://schemas.microsoft.com/office/drawing/2014/main" id="{B4EBD443-8B35-4CDB-B626-500A0799E136}"/>
                    </a:ext>
                  </a:extLst>
                </p14:cNvPr>
                <p14:cNvContentPartPr/>
                <p14:nvPr/>
              </p14:nvContentPartPr>
              <p14:xfrm>
                <a:off x="8013222" y="2862973"/>
                <a:ext cx="210240" cy="360360"/>
              </p14:xfrm>
            </p:contentPart>
          </mc:Choice>
          <mc:Fallback>
            <p:pic>
              <p:nvPicPr>
                <p:cNvPr id="85" name="Ink 84">
                  <a:extLst>
                    <a:ext uri="{FF2B5EF4-FFF2-40B4-BE49-F238E27FC236}">
                      <a16:creationId xmlns:a16="http://schemas.microsoft.com/office/drawing/2014/main" id="{B4EBD443-8B35-4CDB-B626-500A0799E136}"/>
                    </a:ext>
                  </a:extLst>
                </p:cNvPr>
                <p:cNvPicPr/>
                <p:nvPr/>
              </p:nvPicPr>
              <p:blipFill>
                <a:blip r:embed="rId130"/>
                <a:stretch>
                  <a:fillRect/>
                </a:stretch>
              </p:blipFill>
              <p:spPr>
                <a:xfrm>
                  <a:off x="8004582" y="2853973"/>
                  <a:ext cx="2278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6" name="Ink 85">
                  <a:extLst>
                    <a:ext uri="{FF2B5EF4-FFF2-40B4-BE49-F238E27FC236}">
                      <a16:creationId xmlns:a16="http://schemas.microsoft.com/office/drawing/2014/main" id="{0DFAFEDD-4B5D-4312-AC51-DB05CDB3AE94}"/>
                    </a:ext>
                  </a:extLst>
                </p14:cNvPr>
                <p14:cNvContentPartPr/>
                <p14:nvPr/>
              </p14:nvContentPartPr>
              <p14:xfrm>
                <a:off x="8223462" y="3204253"/>
                <a:ext cx="7560" cy="56160"/>
              </p14:xfrm>
            </p:contentPart>
          </mc:Choice>
          <mc:Fallback>
            <p:pic>
              <p:nvPicPr>
                <p:cNvPr id="86" name="Ink 85">
                  <a:extLst>
                    <a:ext uri="{FF2B5EF4-FFF2-40B4-BE49-F238E27FC236}">
                      <a16:creationId xmlns:a16="http://schemas.microsoft.com/office/drawing/2014/main" id="{0DFAFEDD-4B5D-4312-AC51-DB05CDB3AE94}"/>
                    </a:ext>
                  </a:extLst>
                </p:cNvPr>
                <p:cNvPicPr/>
                <p:nvPr/>
              </p:nvPicPr>
              <p:blipFill>
                <a:blip r:embed="rId132"/>
                <a:stretch>
                  <a:fillRect/>
                </a:stretch>
              </p:blipFill>
              <p:spPr>
                <a:xfrm>
                  <a:off x="8214822" y="3195613"/>
                  <a:ext cx="25200" cy="73800"/>
                </a:xfrm>
                <a:prstGeom prst="rect">
                  <a:avLst/>
                </a:prstGeom>
              </p:spPr>
            </p:pic>
          </mc:Fallback>
        </mc:AlternateContent>
      </p:grpSp>
      <p:grpSp>
        <p:nvGrpSpPr>
          <p:cNvPr id="104" name="Group 103">
            <a:extLst>
              <a:ext uri="{FF2B5EF4-FFF2-40B4-BE49-F238E27FC236}">
                <a16:creationId xmlns:a16="http://schemas.microsoft.com/office/drawing/2014/main" id="{F4ED2E10-5137-4997-83A4-2AADA11C85ED}"/>
              </a:ext>
            </a:extLst>
          </p:cNvPr>
          <p:cNvGrpSpPr/>
          <p:nvPr/>
        </p:nvGrpSpPr>
        <p:grpSpPr>
          <a:xfrm>
            <a:off x="3248622" y="161893"/>
            <a:ext cx="2423880" cy="550440"/>
            <a:chOff x="3248622" y="161893"/>
            <a:chExt cx="2423880" cy="550440"/>
          </a:xfrm>
        </p:grpSpPr>
        <mc:AlternateContent xmlns:mc="http://schemas.openxmlformats.org/markup-compatibility/2006">
          <mc:Choice xmlns:p14="http://schemas.microsoft.com/office/powerpoint/2010/main" Requires="p14">
            <p:contentPart p14:bwMode="auto" r:id="rId133">
              <p14:nvContentPartPr>
                <p14:cNvPr id="88" name="Ink 87">
                  <a:extLst>
                    <a:ext uri="{FF2B5EF4-FFF2-40B4-BE49-F238E27FC236}">
                      <a16:creationId xmlns:a16="http://schemas.microsoft.com/office/drawing/2014/main" id="{89A5F198-555C-4B69-AC7B-4E2A2C081DFD}"/>
                    </a:ext>
                  </a:extLst>
                </p14:cNvPr>
                <p14:cNvContentPartPr/>
                <p14:nvPr/>
              </p14:nvContentPartPr>
              <p14:xfrm>
                <a:off x="3895542" y="164413"/>
                <a:ext cx="124560" cy="250920"/>
              </p14:xfrm>
            </p:contentPart>
          </mc:Choice>
          <mc:Fallback>
            <p:pic>
              <p:nvPicPr>
                <p:cNvPr id="88" name="Ink 87">
                  <a:extLst>
                    <a:ext uri="{FF2B5EF4-FFF2-40B4-BE49-F238E27FC236}">
                      <a16:creationId xmlns:a16="http://schemas.microsoft.com/office/drawing/2014/main" id="{89A5F198-555C-4B69-AC7B-4E2A2C081DFD}"/>
                    </a:ext>
                  </a:extLst>
                </p:cNvPr>
                <p:cNvPicPr/>
                <p:nvPr/>
              </p:nvPicPr>
              <p:blipFill>
                <a:blip r:embed="rId134"/>
                <a:stretch>
                  <a:fillRect/>
                </a:stretch>
              </p:blipFill>
              <p:spPr>
                <a:xfrm>
                  <a:off x="3886542" y="155413"/>
                  <a:ext cx="14220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9" name="Ink 88">
                  <a:extLst>
                    <a:ext uri="{FF2B5EF4-FFF2-40B4-BE49-F238E27FC236}">
                      <a16:creationId xmlns:a16="http://schemas.microsoft.com/office/drawing/2014/main" id="{B1A248A6-23A0-4260-ADD3-F8D17E2602CF}"/>
                    </a:ext>
                  </a:extLst>
                </p14:cNvPr>
                <p14:cNvContentPartPr/>
                <p14:nvPr/>
              </p14:nvContentPartPr>
              <p14:xfrm>
                <a:off x="3790422" y="276013"/>
                <a:ext cx="203040" cy="56880"/>
              </p14:xfrm>
            </p:contentPart>
          </mc:Choice>
          <mc:Fallback>
            <p:pic>
              <p:nvPicPr>
                <p:cNvPr id="89" name="Ink 88">
                  <a:extLst>
                    <a:ext uri="{FF2B5EF4-FFF2-40B4-BE49-F238E27FC236}">
                      <a16:creationId xmlns:a16="http://schemas.microsoft.com/office/drawing/2014/main" id="{B1A248A6-23A0-4260-ADD3-F8D17E2602CF}"/>
                    </a:ext>
                  </a:extLst>
                </p:cNvPr>
                <p:cNvPicPr/>
                <p:nvPr/>
              </p:nvPicPr>
              <p:blipFill>
                <a:blip r:embed="rId136"/>
                <a:stretch>
                  <a:fillRect/>
                </a:stretch>
              </p:blipFill>
              <p:spPr>
                <a:xfrm>
                  <a:off x="3781782" y="267373"/>
                  <a:ext cx="2206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0" name="Ink 89">
                  <a:extLst>
                    <a:ext uri="{FF2B5EF4-FFF2-40B4-BE49-F238E27FC236}">
                      <a16:creationId xmlns:a16="http://schemas.microsoft.com/office/drawing/2014/main" id="{C344133F-DFC0-4C0F-9ABD-266E6E874512}"/>
                    </a:ext>
                  </a:extLst>
                </p14:cNvPr>
                <p14:cNvContentPartPr/>
                <p14:nvPr/>
              </p14:nvContentPartPr>
              <p14:xfrm>
                <a:off x="4218102" y="204013"/>
                <a:ext cx="30240" cy="60840"/>
              </p14:xfrm>
            </p:contentPart>
          </mc:Choice>
          <mc:Fallback>
            <p:pic>
              <p:nvPicPr>
                <p:cNvPr id="90" name="Ink 89">
                  <a:extLst>
                    <a:ext uri="{FF2B5EF4-FFF2-40B4-BE49-F238E27FC236}">
                      <a16:creationId xmlns:a16="http://schemas.microsoft.com/office/drawing/2014/main" id="{C344133F-DFC0-4C0F-9ABD-266E6E874512}"/>
                    </a:ext>
                  </a:extLst>
                </p:cNvPr>
                <p:cNvPicPr/>
                <p:nvPr/>
              </p:nvPicPr>
              <p:blipFill>
                <a:blip r:embed="rId138"/>
                <a:stretch>
                  <a:fillRect/>
                </a:stretch>
              </p:blipFill>
              <p:spPr>
                <a:xfrm>
                  <a:off x="4209462" y="195373"/>
                  <a:ext cx="478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1" name="Ink 90">
                  <a:extLst>
                    <a:ext uri="{FF2B5EF4-FFF2-40B4-BE49-F238E27FC236}">
                      <a16:creationId xmlns:a16="http://schemas.microsoft.com/office/drawing/2014/main" id="{E30A71A0-9F87-4DAE-AF60-080D8E61FF8C}"/>
                    </a:ext>
                  </a:extLst>
                </p14:cNvPr>
                <p14:cNvContentPartPr/>
                <p14:nvPr/>
              </p14:nvContentPartPr>
              <p14:xfrm>
                <a:off x="4196142" y="376813"/>
                <a:ext cx="28800" cy="61920"/>
              </p14:xfrm>
            </p:contentPart>
          </mc:Choice>
          <mc:Fallback>
            <p:pic>
              <p:nvPicPr>
                <p:cNvPr id="91" name="Ink 90">
                  <a:extLst>
                    <a:ext uri="{FF2B5EF4-FFF2-40B4-BE49-F238E27FC236}">
                      <a16:creationId xmlns:a16="http://schemas.microsoft.com/office/drawing/2014/main" id="{E30A71A0-9F87-4DAE-AF60-080D8E61FF8C}"/>
                    </a:ext>
                  </a:extLst>
                </p:cNvPr>
                <p:cNvPicPr/>
                <p:nvPr/>
              </p:nvPicPr>
              <p:blipFill>
                <a:blip r:embed="rId140"/>
                <a:stretch>
                  <a:fillRect/>
                </a:stretch>
              </p:blipFill>
              <p:spPr>
                <a:xfrm>
                  <a:off x="4187142" y="368173"/>
                  <a:ext cx="464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2" name="Ink 91">
                  <a:extLst>
                    <a:ext uri="{FF2B5EF4-FFF2-40B4-BE49-F238E27FC236}">
                      <a16:creationId xmlns:a16="http://schemas.microsoft.com/office/drawing/2014/main" id="{C6DAF4E3-1720-46E4-A83B-ECE8D082E562}"/>
                    </a:ext>
                  </a:extLst>
                </p14:cNvPr>
                <p14:cNvContentPartPr/>
                <p14:nvPr/>
              </p14:nvContentPartPr>
              <p14:xfrm>
                <a:off x="4530942" y="161893"/>
                <a:ext cx="38160" cy="209880"/>
              </p14:xfrm>
            </p:contentPart>
          </mc:Choice>
          <mc:Fallback>
            <p:pic>
              <p:nvPicPr>
                <p:cNvPr id="92" name="Ink 91">
                  <a:extLst>
                    <a:ext uri="{FF2B5EF4-FFF2-40B4-BE49-F238E27FC236}">
                      <a16:creationId xmlns:a16="http://schemas.microsoft.com/office/drawing/2014/main" id="{C6DAF4E3-1720-46E4-A83B-ECE8D082E562}"/>
                    </a:ext>
                  </a:extLst>
                </p:cNvPr>
                <p:cNvPicPr/>
                <p:nvPr/>
              </p:nvPicPr>
              <p:blipFill>
                <a:blip r:embed="rId142"/>
                <a:stretch>
                  <a:fillRect/>
                </a:stretch>
              </p:blipFill>
              <p:spPr>
                <a:xfrm>
                  <a:off x="4521942" y="152893"/>
                  <a:ext cx="558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3" name="Ink 92">
                  <a:extLst>
                    <a:ext uri="{FF2B5EF4-FFF2-40B4-BE49-F238E27FC236}">
                      <a16:creationId xmlns:a16="http://schemas.microsoft.com/office/drawing/2014/main" id="{EC20256D-674C-4A6A-BDF9-D7DF65A599C5}"/>
                    </a:ext>
                  </a:extLst>
                </p14:cNvPr>
                <p14:cNvContentPartPr/>
                <p14:nvPr/>
              </p14:nvContentPartPr>
              <p14:xfrm>
                <a:off x="4496742" y="211213"/>
                <a:ext cx="248040" cy="194760"/>
              </p14:xfrm>
            </p:contentPart>
          </mc:Choice>
          <mc:Fallback>
            <p:pic>
              <p:nvPicPr>
                <p:cNvPr id="93" name="Ink 92">
                  <a:extLst>
                    <a:ext uri="{FF2B5EF4-FFF2-40B4-BE49-F238E27FC236}">
                      <a16:creationId xmlns:a16="http://schemas.microsoft.com/office/drawing/2014/main" id="{EC20256D-674C-4A6A-BDF9-D7DF65A599C5}"/>
                    </a:ext>
                  </a:extLst>
                </p:cNvPr>
                <p:cNvPicPr/>
                <p:nvPr/>
              </p:nvPicPr>
              <p:blipFill>
                <a:blip r:embed="rId144"/>
                <a:stretch>
                  <a:fillRect/>
                </a:stretch>
              </p:blipFill>
              <p:spPr>
                <a:xfrm>
                  <a:off x="4487742" y="202573"/>
                  <a:ext cx="2656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4" name="Ink 93">
                  <a:extLst>
                    <a:ext uri="{FF2B5EF4-FFF2-40B4-BE49-F238E27FC236}">
                      <a16:creationId xmlns:a16="http://schemas.microsoft.com/office/drawing/2014/main" id="{124FACA6-7EA1-4927-8DF9-DD16401CF833}"/>
                    </a:ext>
                  </a:extLst>
                </p14:cNvPr>
                <p14:cNvContentPartPr/>
                <p14:nvPr/>
              </p14:nvContentPartPr>
              <p14:xfrm>
                <a:off x="4724262" y="220933"/>
                <a:ext cx="108000" cy="171000"/>
              </p14:xfrm>
            </p:contentPart>
          </mc:Choice>
          <mc:Fallback>
            <p:pic>
              <p:nvPicPr>
                <p:cNvPr id="94" name="Ink 93">
                  <a:extLst>
                    <a:ext uri="{FF2B5EF4-FFF2-40B4-BE49-F238E27FC236}">
                      <a16:creationId xmlns:a16="http://schemas.microsoft.com/office/drawing/2014/main" id="{124FACA6-7EA1-4927-8DF9-DD16401CF833}"/>
                    </a:ext>
                  </a:extLst>
                </p:cNvPr>
                <p:cNvPicPr/>
                <p:nvPr/>
              </p:nvPicPr>
              <p:blipFill>
                <a:blip r:embed="rId146"/>
                <a:stretch>
                  <a:fillRect/>
                </a:stretch>
              </p:blipFill>
              <p:spPr>
                <a:xfrm>
                  <a:off x="4715622" y="212293"/>
                  <a:ext cx="1256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5" name="Ink 94">
                  <a:extLst>
                    <a:ext uri="{FF2B5EF4-FFF2-40B4-BE49-F238E27FC236}">
                      <a16:creationId xmlns:a16="http://schemas.microsoft.com/office/drawing/2014/main" id="{70C9043C-7B10-47AF-B7D0-8B8C966325B0}"/>
                    </a:ext>
                  </a:extLst>
                </p14:cNvPr>
                <p14:cNvContentPartPr/>
                <p14:nvPr/>
              </p14:nvContentPartPr>
              <p14:xfrm>
                <a:off x="4888422" y="227773"/>
                <a:ext cx="212040" cy="128160"/>
              </p14:xfrm>
            </p:contentPart>
          </mc:Choice>
          <mc:Fallback>
            <p:pic>
              <p:nvPicPr>
                <p:cNvPr id="95" name="Ink 94">
                  <a:extLst>
                    <a:ext uri="{FF2B5EF4-FFF2-40B4-BE49-F238E27FC236}">
                      <a16:creationId xmlns:a16="http://schemas.microsoft.com/office/drawing/2014/main" id="{70C9043C-7B10-47AF-B7D0-8B8C966325B0}"/>
                    </a:ext>
                  </a:extLst>
                </p:cNvPr>
                <p:cNvPicPr/>
                <p:nvPr/>
              </p:nvPicPr>
              <p:blipFill>
                <a:blip r:embed="rId148"/>
                <a:stretch>
                  <a:fillRect/>
                </a:stretch>
              </p:blipFill>
              <p:spPr>
                <a:xfrm>
                  <a:off x="4879422" y="219133"/>
                  <a:ext cx="2296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6" name="Ink 95">
                  <a:extLst>
                    <a:ext uri="{FF2B5EF4-FFF2-40B4-BE49-F238E27FC236}">
                      <a16:creationId xmlns:a16="http://schemas.microsoft.com/office/drawing/2014/main" id="{2A440141-4F42-492F-8816-E83433114CCA}"/>
                    </a:ext>
                  </a:extLst>
                </p14:cNvPr>
                <p14:cNvContentPartPr/>
                <p14:nvPr/>
              </p14:nvContentPartPr>
              <p14:xfrm>
                <a:off x="5058342" y="229933"/>
                <a:ext cx="191520" cy="376200"/>
              </p14:xfrm>
            </p:contentPart>
          </mc:Choice>
          <mc:Fallback>
            <p:pic>
              <p:nvPicPr>
                <p:cNvPr id="96" name="Ink 95">
                  <a:extLst>
                    <a:ext uri="{FF2B5EF4-FFF2-40B4-BE49-F238E27FC236}">
                      <a16:creationId xmlns:a16="http://schemas.microsoft.com/office/drawing/2014/main" id="{2A440141-4F42-492F-8816-E83433114CCA}"/>
                    </a:ext>
                  </a:extLst>
                </p:cNvPr>
                <p:cNvPicPr/>
                <p:nvPr/>
              </p:nvPicPr>
              <p:blipFill>
                <a:blip r:embed="rId150"/>
                <a:stretch>
                  <a:fillRect/>
                </a:stretch>
              </p:blipFill>
              <p:spPr>
                <a:xfrm>
                  <a:off x="5049702" y="221293"/>
                  <a:ext cx="20916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7" name="Ink 96">
                  <a:extLst>
                    <a:ext uri="{FF2B5EF4-FFF2-40B4-BE49-F238E27FC236}">
                      <a16:creationId xmlns:a16="http://schemas.microsoft.com/office/drawing/2014/main" id="{DF1AD47D-CA5D-44DE-A13E-E82C8DC944A0}"/>
                    </a:ext>
                  </a:extLst>
                </p14:cNvPr>
                <p14:cNvContentPartPr/>
                <p14:nvPr/>
              </p14:nvContentPartPr>
              <p14:xfrm>
                <a:off x="5282262" y="256573"/>
                <a:ext cx="390240" cy="204840"/>
              </p14:xfrm>
            </p:contentPart>
          </mc:Choice>
          <mc:Fallback>
            <p:pic>
              <p:nvPicPr>
                <p:cNvPr id="97" name="Ink 96">
                  <a:extLst>
                    <a:ext uri="{FF2B5EF4-FFF2-40B4-BE49-F238E27FC236}">
                      <a16:creationId xmlns:a16="http://schemas.microsoft.com/office/drawing/2014/main" id="{DF1AD47D-CA5D-44DE-A13E-E82C8DC944A0}"/>
                    </a:ext>
                  </a:extLst>
                </p:cNvPr>
                <p:cNvPicPr/>
                <p:nvPr/>
              </p:nvPicPr>
              <p:blipFill>
                <a:blip r:embed="rId152"/>
                <a:stretch>
                  <a:fillRect/>
                </a:stretch>
              </p:blipFill>
              <p:spPr>
                <a:xfrm>
                  <a:off x="5273622" y="247573"/>
                  <a:ext cx="4078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0" name="Ink 99">
                  <a:extLst>
                    <a:ext uri="{FF2B5EF4-FFF2-40B4-BE49-F238E27FC236}">
                      <a16:creationId xmlns:a16="http://schemas.microsoft.com/office/drawing/2014/main" id="{E5719B0D-D639-4D5D-A088-C45A1F9F2184}"/>
                    </a:ext>
                  </a:extLst>
                </p14:cNvPr>
                <p14:cNvContentPartPr/>
                <p14:nvPr/>
              </p14:nvContentPartPr>
              <p14:xfrm>
                <a:off x="3689262" y="441613"/>
                <a:ext cx="54720" cy="120960"/>
              </p14:xfrm>
            </p:contentPart>
          </mc:Choice>
          <mc:Fallback>
            <p:pic>
              <p:nvPicPr>
                <p:cNvPr id="100" name="Ink 99">
                  <a:extLst>
                    <a:ext uri="{FF2B5EF4-FFF2-40B4-BE49-F238E27FC236}">
                      <a16:creationId xmlns:a16="http://schemas.microsoft.com/office/drawing/2014/main" id="{E5719B0D-D639-4D5D-A088-C45A1F9F2184}"/>
                    </a:ext>
                  </a:extLst>
                </p:cNvPr>
                <p:cNvPicPr/>
                <p:nvPr/>
              </p:nvPicPr>
              <p:blipFill>
                <a:blip r:embed="rId154"/>
                <a:stretch>
                  <a:fillRect/>
                </a:stretch>
              </p:blipFill>
              <p:spPr>
                <a:xfrm>
                  <a:off x="3680262" y="432973"/>
                  <a:ext cx="723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1" name="Ink 100">
                  <a:extLst>
                    <a:ext uri="{FF2B5EF4-FFF2-40B4-BE49-F238E27FC236}">
                      <a16:creationId xmlns:a16="http://schemas.microsoft.com/office/drawing/2014/main" id="{2CDD4B1B-C15C-4272-A5C7-302EB54A6C00}"/>
                    </a:ext>
                  </a:extLst>
                </p14:cNvPr>
                <p14:cNvContentPartPr/>
                <p14:nvPr/>
              </p14:nvContentPartPr>
              <p14:xfrm>
                <a:off x="3404502" y="228493"/>
                <a:ext cx="221760" cy="29880"/>
              </p14:xfrm>
            </p:contentPart>
          </mc:Choice>
          <mc:Fallback>
            <p:pic>
              <p:nvPicPr>
                <p:cNvPr id="101" name="Ink 100">
                  <a:extLst>
                    <a:ext uri="{FF2B5EF4-FFF2-40B4-BE49-F238E27FC236}">
                      <a16:creationId xmlns:a16="http://schemas.microsoft.com/office/drawing/2014/main" id="{2CDD4B1B-C15C-4272-A5C7-302EB54A6C00}"/>
                    </a:ext>
                  </a:extLst>
                </p:cNvPr>
                <p:cNvPicPr/>
                <p:nvPr/>
              </p:nvPicPr>
              <p:blipFill>
                <a:blip r:embed="rId156"/>
                <a:stretch>
                  <a:fillRect/>
                </a:stretch>
              </p:blipFill>
              <p:spPr>
                <a:xfrm>
                  <a:off x="3395502" y="219853"/>
                  <a:ext cx="2394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2" name="Ink 101">
                  <a:extLst>
                    <a:ext uri="{FF2B5EF4-FFF2-40B4-BE49-F238E27FC236}">
                      <a16:creationId xmlns:a16="http://schemas.microsoft.com/office/drawing/2014/main" id="{0F852CBF-F919-4DB0-AED4-1178E6A1206A}"/>
                    </a:ext>
                  </a:extLst>
                </p14:cNvPr>
                <p14:cNvContentPartPr/>
                <p14:nvPr/>
              </p14:nvContentPartPr>
              <p14:xfrm>
                <a:off x="3508542" y="267013"/>
                <a:ext cx="28800" cy="251280"/>
              </p14:xfrm>
            </p:contentPart>
          </mc:Choice>
          <mc:Fallback>
            <p:pic>
              <p:nvPicPr>
                <p:cNvPr id="102" name="Ink 101">
                  <a:extLst>
                    <a:ext uri="{FF2B5EF4-FFF2-40B4-BE49-F238E27FC236}">
                      <a16:creationId xmlns:a16="http://schemas.microsoft.com/office/drawing/2014/main" id="{0F852CBF-F919-4DB0-AED4-1178E6A1206A}"/>
                    </a:ext>
                  </a:extLst>
                </p:cNvPr>
                <p:cNvPicPr/>
                <p:nvPr/>
              </p:nvPicPr>
              <p:blipFill>
                <a:blip r:embed="rId158"/>
                <a:stretch>
                  <a:fillRect/>
                </a:stretch>
              </p:blipFill>
              <p:spPr>
                <a:xfrm>
                  <a:off x="3499902" y="258373"/>
                  <a:ext cx="464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3" name="Ink 102">
                  <a:extLst>
                    <a:ext uri="{FF2B5EF4-FFF2-40B4-BE49-F238E27FC236}">
                      <a16:creationId xmlns:a16="http://schemas.microsoft.com/office/drawing/2014/main" id="{2750AA43-356A-4F37-8C7B-C3F417A6B65B}"/>
                    </a:ext>
                  </a:extLst>
                </p14:cNvPr>
                <p14:cNvContentPartPr/>
                <p14:nvPr/>
              </p14:nvContentPartPr>
              <p14:xfrm>
                <a:off x="3248622" y="533413"/>
                <a:ext cx="74520" cy="178920"/>
              </p14:xfrm>
            </p:contentPart>
          </mc:Choice>
          <mc:Fallback>
            <p:pic>
              <p:nvPicPr>
                <p:cNvPr id="103" name="Ink 102">
                  <a:extLst>
                    <a:ext uri="{FF2B5EF4-FFF2-40B4-BE49-F238E27FC236}">
                      <a16:creationId xmlns:a16="http://schemas.microsoft.com/office/drawing/2014/main" id="{2750AA43-356A-4F37-8C7B-C3F417A6B65B}"/>
                    </a:ext>
                  </a:extLst>
                </p:cNvPr>
                <p:cNvPicPr/>
                <p:nvPr/>
              </p:nvPicPr>
              <p:blipFill>
                <a:blip r:embed="rId160"/>
                <a:stretch>
                  <a:fillRect/>
                </a:stretch>
              </p:blipFill>
              <p:spPr>
                <a:xfrm>
                  <a:off x="3239982" y="524773"/>
                  <a:ext cx="92160" cy="196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1">
            <p14:nvContentPartPr>
              <p14:cNvPr id="105" name="Ink 104">
                <a:extLst>
                  <a:ext uri="{FF2B5EF4-FFF2-40B4-BE49-F238E27FC236}">
                    <a16:creationId xmlns:a16="http://schemas.microsoft.com/office/drawing/2014/main" id="{7CD19881-31BD-4E04-816D-1305603A197B}"/>
                  </a:ext>
                </a:extLst>
              </p14:cNvPr>
              <p14:cNvContentPartPr/>
              <p14:nvPr/>
            </p14:nvContentPartPr>
            <p14:xfrm>
              <a:off x="2892582" y="225973"/>
              <a:ext cx="47520" cy="164880"/>
            </p14:xfrm>
          </p:contentPart>
        </mc:Choice>
        <mc:Fallback>
          <p:pic>
            <p:nvPicPr>
              <p:cNvPr id="105" name="Ink 104">
                <a:extLst>
                  <a:ext uri="{FF2B5EF4-FFF2-40B4-BE49-F238E27FC236}">
                    <a16:creationId xmlns:a16="http://schemas.microsoft.com/office/drawing/2014/main" id="{7CD19881-31BD-4E04-816D-1305603A197B}"/>
                  </a:ext>
                </a:extLst>
              </p:cNvPr>
              <p:cNvPicPr/>
              <p:nvPr/>
            </p:nvPicPr>
            <p:blipFill>
              <a:blip r:embed="rId162"/>
              <a:stretch>
                <a:fillRect/>
              </a:stretch>
            </p:blipFill>
            <p:spPr>
              <a:xfrm>
                <a:off x="2883582" y="216973"/>
                <a:ext cx="651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6" name="Ink 105">
                <a:extLst>
                  <a:ext uri="{FF2B5EF4-FFF2-40B4-BE49-F238E27FC236}">
                    <a16:creationId xmlns:a16="http://schemas.microsoft.com/office/drawing/2014/main" id="{1CE7D3AC-A4CF-40C4-BBA8-5A470BE14FC7}"/>
                  </a:ext>
                </a:extLst>
              </p14:cNvPr>
              <p14:cNvContentPartPr/>
              <p14:nvPr/>
            </p14:nvContentPartPr>
            <p14:xfrm>
              <a:off x="2534742" y="503173"/>
              <a:ext cx="100440" cy="173880"/>
            </p14:xfrm>
          </p:contentPart>
        </mc:Choice>
        <mc:Fallback>
          <p:pic>
            <p:nvPicPr>
              <p:cNvPr id="106" name="Ink 105">
                <a:extLst>
                  <a:ext uri="{FF2B5EF4-FFF2-40B4-BE49-F238E27FC236}">
                    <a16:creationId xmlns:a16="http://schemas.microsoft.com/office/drawing/2014/main" id="{1CE7D3AC-A4CF-40C4-BBA8-5A470BE14FC7}"/>
                  </a:ext>
                </a:extLst>
              </p:cNvPr>
              <p:cNvPicPr/>
              <p:nvPr/>
            </p:nvPicPr>
            <p:blipFill>
              <a:blip r:embed="rId164"/>
              <a:stretch>
                <a:fillRect/>
              </a:stretch>
            </p:blipFill>
            <p:spPr>
              <a:xfrm>
                <a:off x="2526102" y="494533"/>
                <a:ext cx="118080" cy="191520"/>
              </a:xfrm>
              <a:prstGeom prst="rect">
                <a:avLst/>
              </a:prstGeom>
            </p:spPr>
          </p:pic>
        </mc:Fallback>
      </mc:AlternateContent>
      <p:grpSp>
        <p:nvGrpSpPr>
          <p:cNvPr id="117" name="Group 116">
            <a:extLst>
              <a:ext uri="{FF2B5EF4-FFF2-40B4-BE49-F238E27FC236}">
                <a16:creationId xmlns:a16="http://schemas.microsoft.com/office/drawing/2014/main" id="{074D80FD-29AD-4C35-A1BF-5162499CA34F}"/>
              </a:ext>
            </a:extLst>
          </p:cNvPr>
          <p:cNvGrpSpPr/>
          <p:nvPr/>
        </p:nvGrpSpPr>
        <p:grpSpPr>
          <a:xfrm>
            <a:off x="3490542" y="2395333"/>
            <a:ext cx="1240560" cy="604080"/>
            <a:chOff x="3490542" y="2395333"/>
            <a:chExt cx="1240560" cy="604080"/>
          </a:xfrm>
        </p:grpSpPr>
        <mc:AlternateContent xmlns:mc="http://schemas.openxmlformats.org/markup-compatibility/2006">
          <mc:Choice xmlns:p14="http://schemas.microsoft.com/office/powerpoint/2010/main" Requires="p14">
            <p:contentPart p14:bwMode="auto" r:id="rId165">
              <p14:nvContentPartPr>
                <p14:cNvPr id="107" name="Ink 106">
                  <a:extLst>
                    <a:ext uri="{FF2B5EF4-FFF2-40B4-BE49-F238E27FC236}">
                      <a16:creationId xmlns:a16="http://schemas.microsoft.com/office/drawing/2014/main" id="{3B46FAD3-D937-4466-BBB3-AD7F1CB01738}"/>
                    </a:ext>
                  </a:extLst>
                </p14:cNvPr>
                <p14:cNvContentPartPr/>
                <p14:nvPr/>
              </p14:nvContentPartPr>
              <p14:xfrm>
                <a:off x="3672702" y="2395333"/>
                <a:ext cx="197280" cy="264960"/>
              </p14:xfrm>
            </p:contentPart>
          </mc:Choice>
          <mc:Fallback>
            <p:pic>
              <p:nvPicPr>
                <p:cNvPr id="107" name="Ink 106">
                  <a:extLst>
                    <a:ext uri="{FF2B5EF4-FFF2-40B4-BE49-F238E27FC236}">
                      <a16:creationId xmlns:a16="http://schemas.microsoft.com/office/drawing/2014/main" id="{3B46FAD3-D937-4466-BBB3-AD7F1CB01738}"/>
                    </a:ext>
                  </a:extLst>
                </p:cNvPr>
                <p:cNvPicPr/>
                <p:nvPr/>
              </p:nvPicPr>
              <p:blipFill>
                <a:blip r:embed="rId166"/>
                <a:stretch>
                  <a:fillRect/>
                </a:stretch>
              </p:blipFill>
              <p:spPr>
                <a:xfrm>
                  <a:off x="3664062" y="2386333"/>
                  <a:ext cx="2149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8" name="Ink 107">
                  <a:extLst>
                    <a:ext uri="{FF2B5EF4-FFF2-40B4-BE49-F238E27FC236}">
                      <a16:creationId xmlns:a16="http://schemas.microsoft.com/office/drawing/2014/main" id="{389044DA-A690-487E-817B-AB867A5F5FB3}"/>
                    </a:ext>
                  </a:extLst>
                </p14:cNvPr>
                <p14:cNvContentPartPr/>
                <p14:nvPr/>
              </p14:nvContentPartPr>
              <p14:xfrm>
                <a:off x="3490542" y="2677933"/>
                <a:ext cx="352800" cy="225720"/>
              </p14:xfrm>
            </p:contentPart>
          </mc:Choice>
          <mc:Fallback>
            <p:pic>
              <p:nvPicPr>
                <p:cNvPr id="108" name="Ink 107">
                  <a:extLst>
                    <a:ext uri="{FF2B5EF4-FFF2-40B4-BE49-F238E27FC236}">
                      <a16:creationId xmlns:a16="http://schemas.microsoft.com/office/drawing/2014/main" id="{389044DA-A690-487E-817B-AB867A5F5FB3}"/>
                    </a:ext>
                  </a:extLst>
                </p:cNvPr>
                <p:cNvPicPr/>
                <p:nvPr/>
              </p:nvPicPr>
              <p:blipFill>
                <a:blip r:embed="rId168"/>
                <a:stretch>
                  <a:fillRect/>
                </a:stretch>
              </p:blipFill>
              <p:spPr>
                <a:xfrm>
                  <a:off x="3481542" y="2668933"/>
                  <a:ext cx="3704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9" name="Ink 108">
                  <a:extLst>
                    <a:ext uri="{FF2B5EF4-FFF2-40B4-BE49-F238E27FC236}">
                      <a16:creationId xmlns:a16="http://schemas.microsoft.com/office/drawing/2014/main" id="{68BED60F-F9FF-479E-B0AF-4D7EEA4F18B9}"/>
                    </a:ext>
                  </a:extLst>
                </p14:cNvPr>
                <p14:cNvContentPartPr/>
                <p14:nvPr/>
              </p14:nvContentPartPr>
              <p14:xfrm>
                <a:off x="3874662" y="2738053"/>
                <a:ext cx="171000" cy="181440"/>
              </p14:xfrm>
            </p:contentPart>
          </mc:Choice>
          <mc:Fallback>
            <p:pic>
              <p:nvPicPr>
                <p:cNvPr id="109" name="Ink 108">
                  <a:extLst>
                    <a:ext uri="{FF2B5EF4-FFF2-40B4-BE49-F238E27FC236}">
                      <a16:creationId xmlns:a16="http://schemas.microsoft.com/office/drawing/2014/main" id="{68BED60F-F9FF-479E-B0AF-4D7EEA4F18B9}"/>
                    </a:ext>
                  </a:extLst>
                </p:cNvPr>
                <p:cNvPicPr/>
                <p:nvPr/>
              </p:nvPicPr>
              <p:blipFill>
                <a:blip r:embed="rId170"/>
                <a:stretch>
                  <a:fillRect/>
                </a:stretch>
              </p:blipFill>
              <p:spPr>
                <a:xfrm>
                  <a:off x="3866022" y="2729413"/>
                  <a:ext cx="1886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0" name="Ink 109">
                  <a:extLst>
                    <a:ext uri="{FF2B5EF4-FFF2-40B4-BE49-F238E27FC236}">
                      <a16:creationId xmlns:a16="http://schemas.microsoft.com/office/drawing/2014/main" id="{2498BC39-DD9E-45E5-9A77-CBB318494D1F}"/>
                    </a:ext>
                  </a:extLst>
                </p14:cNvPr>
                <p14:cNvContentPartPr/>
                <p14:nvPr/>
              </p14:nvContentPartPr>
              <p14:xfrm>
                <a:off x="4060422" y="2691973"/>
                <a:ext cx="57600" cy="307440"/>
              </p14:xfrm>
            </p:contentPart>
          </mc:Choice>
          <mc:Fallback>
            <p:pic>
              <p:nvPicPr>
                <p:cNvPr id="110" name="Ink 109">
                  <a:extLst>
                    <a:ext uri="{FF2B5EF4-FFF2-40B4-BE49-F238E27FC236}">
                      <a16:creationId xmlns:a16="http://schemas.microsoft.com/office/drawing/2014/main" id="{2498BC39-DD9E-45E5-9A77-CBB318494D1F}"/>
                    </a:ext>
                  </a:extLst>
                </p:cNvPr>
                <p:cNvPicPr/>
                <p:nvPr/>
              </p:nvPicPr>
              <p:blipFill>
                <a:blip r:embed="rId172"/>
                <a:stretch>
                  <a:fillRect/>
                </a:stretch>
              </p:blipFill>
              <p:spPr>
                <a:xfrm>
                  <a:off x="4051782" y="2682973"/>
                  <a:ext cx="7524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1" name="Ink 110">
                  <a:extLst>
                    <a:ext uri="{FF2B5EF4-FFF2-40B4-BE49-F238E27FC236}">
                      <a16:creationId xmlns:a16="http://schemas.microsoft.com/office/drawing/2014/main" id="{510939BC-C4ED-435C-8924-5E942D2E4499}"/>
                    </a:ext>
                  </a:extLst>
                </p14:cNvPr>
                <p14:cNvContentPartPr/>
                <p14:nvPr/>
              </p14:nvContentPartPr>
              <p14:xfrm>
                <a:off x="4040262" y="2783413"/>
                <a:ext cx="228960" cy="146880"/>
              </p14:xfrm>
            </p:contentPart>
          </mc:Choice>
          <mc:Fallback>
            <p:pic>
              <p:nvPicPr>
                <p:cNvPr id="111" name="Ink 110">
                  <a:extLst>
                    <a:ext uri="{FF2B5EF4-FFF2-40B4-BE49-F238E27FC236}">
                      <a16:creationId xmlns:a16="http://schemas.microsoft.com/office/drawing/2014/main" id="{510939BC-C4ED-435C-8924-5E942D2E4499}"/>
                    </a:ext>
                  </a:extLst>
                </p:cNvPr>
                <p:cNvPicPr/>
                <p:nvPr/>
              </p:nvPicPr>
              <p:blipFill>
                <a:blip r:embed="rId174"/>
                <a:stretch>
                  <a:fillRect/>
                </a:stretch>
              </p:blipFill>
              <p:spPr>
                <a:xfrm>
                  <a:off x="4031622" y="2774773"/>
                  <a:ext cx="2466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2" name="Ink 111">
                  <a:extLst>
                    <a:ext uri="{FF2B5EF4-FFF2-40B4-BE49-F238E27FC236}">
                      <a16:creationId xmlns:a16="http://schemas.microsoft.com/office/drawing/2014/main" id="{40EF69FF-1A5B-4A71-9650-0DE0DAD381EB}"/>
                    </a:ext>
                  </a:extLst>
                </p14:cNvPr>
                <p14:cNvContentPartPr/>
                <p14:nvPr/>
              </p14:nvContentPartPr>
              <p14:xfrm>
                <a:off x="4330062" y="2815093"/>
                <a:ext cx="94680" cy="94680"/>
              </p14:xfrm>
            </p:contentPart>
          </mc:Choice>
          <mc:Fallback>
            <p:pic>
              <p:nvPicPr>
                <p:cNvPr id="112" name="Ink 111">
                  <a:extLst>
                    <a:ext uri="{FF2B5EF4-FFF2-40B4-BE49-F238E27FC236}">
                      <a16:creationId xmlns:a16="http://schemas.microsoft.com/office/drawing/2014/main" id="{40EF69FF-1A5B-4A71-9650-0DE0DAD381EB}"/>
                    </a:ext>
                  </a:extLst>
                </p:cNvPr>
                <p:cNvPicPr/>
                <p:nvPr/>
              </p:nvPicPr>
              <p:blipFill>
                <a:blip r:embed="rId176"/>
                <a:stretch>
                  <a:fillRect/>
                </a:stretch>
              </p:blipFill>
              <p:spPr>
                <a:xfrm>
                  <a:off x="4321422" y="2806453"/>
                  <a:ext cx="1123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3" name="Ink 112">
                  <a:extLst>
                    <a:ext uri="{FF2B5EF4-FFF2-40B4-BE49-F238E27FC236}">
                      <a16:creationId xmlns:a16="http://schemas.microsoft.com/office/drawing/2014/main" id="{D2A7FFE9-B405-451E-BAA2-217F19043A75}"/>
                    </a:ext>
                  </a:extLst>
                </p14:cNvPr>
                <p14:cNvContentPartPr/>
                <p14:nvPr/>
              </p14:nvContentPartPr>
              <p14:xfrm>
                <a:off x="4440222" y="2726533"/>
                <a:ext cx="52560" cy="95400"/>
              </p14:xfrm>
            </p:contentPart>
          </mc:Choice>
          <mc:Fallback>
            <p:pic>
              <p:nvPicPr>
                <p:cNvPr id="113" name="Ink 112">
                  <a:extLst>
                    <a:ext uri="{FF2B5EF4-FFF2-40B4-BE49-F238E27FC236}">
                      <a16:creationId xmlns:a16="http://schemas.microsoft.com/office/drawing/2014/main" id="{D2A7FFE9-B405-451E-BAA2-217F19043A75}"/>
                    </a:ext>
                  </a:extLst>
                </p:cNvPr>
                <p:cNvPicPr/>
                <p:nvPr/>
              </p:nvPicPr>
              <p:blipFill>
                <a:blip r:embed="rId178"/>
                <a:stretch>
                  <a:fillRect/>
                </a:stretch>
              </p:blipFill>
              <p:spPr>
                <a:xfrm>
                  <a:off x="4431222" y="2717533"/>
                  <a:ext cx="702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4" name="Ink 113">
                  <a:extLst>
                    <a:ext uri="{FF2B5EF4-FFF2-40B4-BE49-F238E27FC236}">
                      <a16:creationId xmlns:a16="http://schemas.microsoft.com/office/drawing/2014/main" id="{74911056-7CE5-4E17-A140-2BEED285F048}"/>
                    </a:ext>
                  </a:extLst>
                </p14:cNvPr>
                <p14:cNvContentPartPr/>
                <p14:nvPr/>
              </p14:nvContentPartPr>
              <p14:xfrm>
                <a:off x="4418262" y="2639773"/>
                <a:ext cx="102240" cy="105840"/>
              </p14:xfrm>
            </p:contentPart>
          </mc:Choice>
          <mc:Fallback>
            <p:pic>
              <p:nvPicPr>
                <p:cNvPr id="114" name="Ink 113">
                  <a:extLst>
                    <a:ext uri="{FF2B5EF4-FFF2-40B4-BE49-F238E27FC236}">
                      <a16:creationId xmlns:a16="http://schemas.microsoft.com/office/drawing/2014/main" id="{74911056-7CE5-4E17-A140-2BEED285F048}"/>
                    </a:ext>
                  </a:extLst>
                </p:cNvPr>
                <p:cNvPicPr/>
                <p:nvPr/>
              </p:nvPicPr>
              <p:blipFill>
                <a:blip r:embed="rId180"/>
                <a:stretch>
                  <a:fillRect/>
                </a:stretch>
              </p:blipFill>
              <p:spPr>
                <a:xfrm>
                  <a:off x="4409262" y="2631133"/>
                  <a:ext cx="1198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5" name="Ink 114">
                  <a:extLst>
                    <a:ext uri="{FF2B5EF4-FFF2-40B4-BE49-F238E27FC236}">
                      <a16:creationId xmlns:a16="http://schemas.microsoft.com/office/drawing/2014/main" id="{3AD56B23-85AC-453A-9F90-2ED6741D7E58}"/>
                    </a:ext>
                  </a:extLst>
                </p14:cNvPr>
                <p14:cNvContentPartPr/>
                <p14:nvPr/>
              </p14:nvContentPartPr>
              <p14:xfrm>
                <a:off x="4494582" y="2755333"/>
                <a:ext cx="236520" cy="79920"/>
              </p14:xfrm>
            </p:contentPart>
          </mc:Choice>
          <mc:Fallback>
            <p:pic>
              <p:nvPicPr>
                <p:cNvPr id="115" name="Ink 114">
                  <a:extLst>
                    <a:ext uri="{FF2B5EF4-FFF2-40B4-BE49-F238E27FC236}">
                      <a16:creationId xmlns:a16="http://schemas.microsoft.com/office/drawing/2014/main" id="{3AD56B23-85AC-453A-9F90-2ED6741D7E58}"/>
                    </a:ext>
                  </a:extLst>
                </p:cNvPr>
                <p:cNvPicPr/>
                <p:nvPr/>
              </p:nvPicPr>
              <p:blipFill>
                <a:blip r:embed="rId182"/>
                <a:stretch>
                  <a:fillRect/>
                </a:stretch>
              </p:blipFill>
              <p:spPr>
                <a:xfrm>
                  <a:off x="4485582" y="2746693"/>
                  <a:ext cx="2541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6" name="Ink 115">
                  <a:extLst>
                    <a:ext uri="{FF2B5EF4-FFF2-40B4-BE49-F238E27FC236}">
                      <a16:creationId xmlns:a16="http://schemas.microsoft.com/office/drawing/2014/main" id="{A6721D54-AF8C-4AF1-9727-150A61AD22AC}"/>
                    </a:ext>
                  </a:extLst>
                </p14:cNvPr>
                <p14:cNvContentPartPr/>
                <p14:nvPr/>
              </p14:nvContentPartPr>
              <p14:xfrm>
                <a:off x="4403862" y="2843893"/>
                <a:ext cx="256680" cy="97200"/>
              </p14:xfrm>
            </p:contentPart>
          </mc:Choice>
          <mc:Fallback>
            <p:pic>
              <p:nvPicPr>
                <p:cNvPr id="116" name="Ink 115">
                  <a:extLst>
                    <a:ext uri="{FF2B5EF4-FFF2-40B4-BE49-F238E27FC236}">
                      <a16:creationId xmlns:a16="http://schemas.microsoft.com/office/drawing/2014/main" id="{A6721D54-AF8C-4AF1-9727-150A61AD22AC}"/>
                    </a:ext>
                  </a:extLst>
                </p:cNvPr>
                <p:cNvPicPr/>
                <p:nvPr/>
              </p:nvPicPr>
              <p:blipFill>
                <a:blip r:embed="rId184"/>
                <a:stretch>
                  <a:fillRect/>
                </a:stretch>
              </p:blipFill>
              <p:spPr>
                <a:xfrm>
                  <a:off x="4394862" y="2835253"/>
                  <a:ext cx="274320" cy="114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5">
            <p14:nvContentPartPr>
              <p14:cNvPr id="118" name="Ink 117">
                <a:extLst>
                  <a:ext uri="{FF2B5EF4-FFF2-40B4-BE49-F238E27FC236}">
                    <a16:creationId xmlns:a16="http://schemas.microsoft.com/office/drawing/2014/main" id="{EB0CB002-188D-46CA-9D48-0C874AA65D27}"/>
                  </a:ext>
                </a:extLst>
              </p14:cNvPr>
              <p14:cNvContentPartPr/>
              <p14:nvPr/>
            </p14:nvContentPartPr>
            <p14:xfrm>
              <a:off x="4791582" y="1187893"/>
              <a:ext cx="1465920" cy="1505880"/>
            </p14:xfrm>
          </p:contentPart>
        </mc:Choice>
        <mc:Fallback>
          <p:pic>
            <p:nvPicPr>
              <p:cNvPr id="118" name="Ink 117">
                <a:extLst>
                  <a:ext uri="{FF2B5EF4-FFF2-40B4-BE49-F238E27FC236}">
                    <a16:creationId xmlns:a16="http://schemas.microsoft.com/office/drawing/2014/main" id="{EB0CB002-188D-46CA-9D48-0C874AA65D27}"/>
                  </a:ext>
                </a:extLst>
              </p:cNvPr>
              <p:cNvPicPr/>
              <p:nvPr/>
            </p:nvPicPr>
            <p:blipFill>
              <a:blip r:embed="rId186"/>
              <a:stretch>
                <a:fillRect/>
              </a:stretch>
            </p:blipFill>
            <p:spPr>
              <a:xfrm>
                <a:off x="4782582" y="1179253"/>
                <a:ext cx="1483560" cy="1523520"/>
              </a:xfrm>
              <a:prstGeom prst="rect">
                <a:avLst/>
              </a:prstGeom>
            </p:spPr>
          </p:pic>
        </mc:Fallback>
      </mc:AlternateContent>
      <p:grpSp>
        <p:nvGrpSpPr>
          <p:cNvPr id="135" name="Group 134">
            <a:extLst>
              <a:ext uri="{FF2B5EF4-FFF2-40B4-BE49-F238E27FC236}">
                <a16:creationId xmlns:a16="http://schemas.microsoft.com/office/drawing/2014/main" id="{A8EBE75E-EC24-4E85-841F-85BF0339CABE}"/>
              </a:ext>
            </a:extLst>
          </p:cNvPr>
          <p:cNvGrpSpPr/>
          <p:nvPr/>
        </p:nvGrpSpPr>
        <p:grpSpPr>
          <a:xfrm>
            <a:off x="6316902" y="149293"/>
            <a:ext cx="2406240" cy="586800"/>
            <a:chOff x="6316902" y="149293"/>
            <a:chExt cx="2406240" cy="586800"/>
          </a:xfrm>
        </p:grpSpPr>
        <mc:AlternateContent xmlns:mc="http://schemas.openxmlformats.org/markup-compatibility/2006">
          <mc:Choice xmlns:p14="http://schemas.microsoft.com/office/powerpoint/2010/main" Requires="p14">
            <p:contentPart p14:bwMode="auto" r:id="rId187">
              <p14:nvContentPartPr>
                <p14:cNvPr id="119" name="Ink 118">
                  <a:extLst>
                    <a:ext uri="{FF2B5EF4-FFF2-40B4-BE49-F238E27FC236}">
                      <a16:creationId xmlns:a16="http://schemas.microsoft.com/office/drawing/2014/main" id="{313322BE-32C0-4754-9C95-8BFCA59EBB02}"/>
                    </a:ext>
                  </a:extLst>
                </p14:cNvPr>
                <p14:cNvContentPartPr/>
                <p14:nvPr/>
              </p14:nvContentPartPr>
              <p14:xfrm>
                <a:off x="6470622" y="173773"/>
                <a:ext cx="56880" cy="285120"/>
              </p14:xfrm>
            </p:contentPart>
          </mc:Choice>
          <mc:Fallback>
            <p:pic>
              <p:nvPicPr>
                <p:cNvPr id="119" name="Ink 118">
                  <a:extLst>
                    <a:ext uri="{FF2B5EF4-FFF2-40B4-BE49-F238E27FC236}">
                      <a16:creationId xmlns:a16="http://schemas.microsoft.com/office/drawing/2014/main" id="{313322BE-32C0-4754-9C95-8BFCA59EBB02}"/>
                    </a:ext>
                  </a:extLst>
                </p:cNvPr>
                <p:cNvPicPr/>
                <p:nvPr/>
              </p:nvPicPr>
              <p:blipFill>
                <a:blip r:embed="rId188"/>
                <a:stretch>
                  <a:fillRect/>
                </a:stretch>
              </p:blipFill>
              <p:spPr>
                <a:xfrm>
                  <a:off x="6461622" y="164773"/>
                  <a:ext cx="745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0" name="Ink 119">
                  <a:extLst>
                    <a:ext uri="{FF2B5EF4-FFF2-40B4-BE49-F238E27FC236}">
                      <a16:creationId xmlns:a16="http://schemas.microsoft.com/office/drawing/2014/main" id="{A32E0B7A-F519-4529-88F9-0A25D08B2D6F}"/>
                    </a:ext>
                  </a:extLst>
                </p14:cNvPr>
                <p14:cNvContentPartPr/>
                <p14:nvPr/>
              </p14:nvContentPartPr>
              <p14:xfrm>
                <a:off x="6316902" y="247213"/>
                <a:ext cx="173160" cy="211320"/>
              </p14:xfrm>
            </p:contentPart>
          </mc:Choice>
          <mc:Fallback>
            <p:pic>
              <p:nvPicPr>
                <p:cNvPr id="120" name="Ink 119">
                  <a:extLst>
                    <a:ext uri="{FF2B5EF4-FFF2-40B4-BE49-F238E27FC236}">
                      <a16:creationId xmlns:a16="http://schemas.microsoft.com/office/drawing/2014/main" id="{A32E0B7A-F519-4529-88F9-0A25D08B2D6F}"/>
                    </a:ext>
                  </a:extLst>
                </p:cNvPr>
                <p:cNvPicPr/>
                <p:nvPr/>
              </p:nvPicPr>
              <p:blipFill>
                <a:blip r:embed="rId190"/>
                <a:stretch>
                  <a:fillRect/>
                </a:stretch>
              </p:blipFill>
              <p:spPr>
                <a:xfrm>
                  <a:off x="6308262" y="238213"/>
                  <a:ext cx="19080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1" name="Ink 120">
                  <a:extLst>
                    <a:ext uri="{FF2B5EF4-FFF2-40B4-BE49-F238E27FC236}">
                      <a16:creationId xmlns:a16="http://schemas.microsoft.com/office/drawing/2014/main" id="{14C00FEB-8AD1-45CC-A09A-18C9FBFA3077}"/>
                    </a:ext>
                  </a:extLst>
                </p14:cNvPr>
                <p14:cNvContentPartPr/>
                <p14:nvPr/>
              </p14:nvContentPartPr>
              <p14:xfrm>
                <a:off x="6629742" y="205453"/>
                <a:ext cx="56880" cy="113760"/>
              </p14:xfrm>
            </p:contentPart>
          </mc:Choice>
          <mc:Fallback>
            <p:pic>
              <p:nvPicPr>
                <p:cNvPr id="121" name="Ink 120">
                  <a:extLst>
                    <a:ext uri="{FF2B5EF4-FFF2-40B4-BE49-F238E27FC236}">
                      <a16:creationId xmlns:a16="http://schemas.microsoft.com/office/drawing/2014/main" id="{14C00FEB-8AD1-45CC-A09A-18C9FBFA3077}"/>
                    </a:ext>
                  </a:extLst>
                </p:cNvPr>
                <p:cNvPicPr/>
                <p:nvPr/>
              </p:nvPicPr>
              <p:blipFill>
                <a:blip r:embed="rId192"/>
                <a:stretch>
                  <a:fillRect/>
                </a:stretch>
              </p:blipFill>
              <p:spPr>
                <a:xfrm>
                  <a:off x="6620742" y="196813"/>
                  <a:ext cx="745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2" name="Ink 121">
                  <a:extLst>
                    <a:ext uri="{FF2B5EF4-FFF2-40B4-BE49-F238E27FC236}">
                      <a16:creationId xmlns:a16="http://schemas.microsoft.com/office/drawing/2014/main" id="{828593B0-C919-4ACE-8E3D-313EF176761E}"/>
                    </a:ext>
                  </a:extLst>
                </p14:cNvPr>
                <p14:cNvContentPartPr/>
                <p14:nvPr/>
              </p14:nvContentPartPr>
              <p14:xfrm>
                <a:off x="6606702" y="390853"/>
                <a:ext cx="90360" cy="84960"/>
              </p14:xfrm>
            </p:contentPart>
          </mc:Choice>
          <mc:Fallback>
            <p:pic>
              <p:nvPicPr>
                <p:cNvPr id="122" name="Ink 121">
                  <a:extLst>
                    <a:ext uri="{FF2B5EF4-FFF2-40B4-BE49-F238E27FC236}">
                      <a16:creationId xmlns:a16="http://schemas.microsoft.com/office/drawing/2014/main" id="{828593B0-C919-4ACE-8E3D-313EF176761E}"/>
                    </a:ext>
                  </a:extLst>
                </p:cNvPr>
                <p:cNvPicPr/>
                <p:nvPr/>
              </p:nvPicPr>
              <p:blipFill>
                <a:blip r:embed="rId194"/>
                <a:stretch>
                  <a:fillRect/>
                </a:stretch>
              </p:blipFill>
              <p:spPr>
                <a:xfrm>
                  <a:off x="6598062" y="382213"/>
                  <a:ext cx="1080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3" name="Ink 122">
                  <a:extLst>
                    <a:ext uri="{FF2B5EF4-FFF2-40B4-BE49-F238E27FC236}">
                      <a16:creationId xmlns:a16="http://schemas.microsoft.com/office/drawing/2014/main" id="{51C8E61B-5A67-41D6-80E2-ED32F0527CE5}"/>
                    </a:ext>
                  </a:extLst>
                </p14:cNvPr>
                <p14:cNvContentPartPr/>
                <p14:nvPr/>
              </p14:nvContentPartPr>
              <p14:xfrm>
                <a:off x="6840342" y="222373"/>
                <a:ext cx="34560" cy="212040"/>
              </p14:xfrm>
            </p:contentPart>
          </mc:Choice>
          <mc:Fallback>
            <p:pic>
              <p:nvPicPr>
                <p:cNvPr id="123" name="Ink 122">
                  <a:extLst>
                    <a:ext uri="{FF2B5EF4-FFF2-40B4-BE49-F238E27FC236}">
                      <a16:creationId xmlns:a16="http://schemas.microsoft.com/office/drawing/2014/main" id="{51C8E61B-5A67-41D6-80E2-ED32F0527CE5}"/>
                    </a:ext>
                  </a:extLst>
                </p:cNvPr>
                <p:cNvPicPr/>
                <p:nvPr/>
              </p:nvPicPr>
              <p:blipFill>
                <a:blip r:embed="rId196"/>
                <a:stretch>
                  <a:fillRect/>
                </a:stretch>
              </p:blipFill>
              <p:spPr>
                <a:xfrm>
                  <a:off x="6831342" y="213373"/>
                  <a:ext cx="522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4" name="Ink 123">
                  <a:extLst>
                    <a:ext uri="{FF2B5EF4-FFF2-40B4-BE49-F238E27FC236}">
                      <a16:creationId xmlns:a16="http://schemas.microsoft.com/office/drawing/2014/main" id="{61A891EF-5251-4A05-B066-AC65FA4CB620}"/>
                    </a:ext>
                  </a:extLst>
                </p14:cNvPr>
                <p14:cNvContentPartPr/>
                <p14:nvPr/>
              </p14:nvContentPartPr>
              <p14:xfrm>
                <a:off x="6893982" y="149293"/>
                <a:ext cx="118800" cy="272520"/>
              </p14:xfrm>
            </p:contentPart>
          </mc:Choice>
          <mc:Fallback>
            <p:pic>
              <p:nvPicPr>
                <p:cNvPr id="124" name="Ink 123">
                  <a:extLst>
                    <a:ext uri="{FF2B5EF4-FFF2-40B4-BE49-F238E27FC236}">
                      <a16:creationId xmlns:a16="http://schemas.microsoft.com/office/drawing/2014/main" id="{61A891EF-5251-4A05-B066-AC65FA4CB620}"/>
                    </a:ext>
                  </a:extLst>
                </p:cNvPr>
                <p:cNvPicPr/>
                <p:nvPr/>
              </p:nvPicPr>
              <p:blipFill>
                <a:blip r:embed="rId198"/>
                <a:stretch>
                  <a:fillRect/>
                </a:stretch>
              </p:blipFill>
              <p:spPr>
                <a:xfrm>
                  <a:off x="6884982" y="140293"/>
                  <a:ext cx="13644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5" name="Ink 124">
                  <a:extLst>
                    <a:ext uri="{FF2B5EF4-FFF2-40B4-BE49-F238E27FC236}">
                      <a16:creationId xmlns:a16="http://schemas.microsoft.com/office/drawing/2014/main" id="{0A70ACA6-C0DE-405D-A716-20C5852BD179}"/>
                    </a:ext>
                  </a:extLst>
                </p14:cNvPr>
                <p14:cNvContentPartPr/>
                <p14:nvPr/>
              </p14:nvContentPartPr>
              <p14:xfrm>
                <a:off x="7027902" y="223453"/>
                <a:ext cx="400680" cy="428400"/>
              </p14:xfrm>
            </p:contentPart>
          </mc:Choice>
          <mc:Fallback>
            <p:pic>
              <p:nvPicPr>
                <p:cNvPr id="125" name="Ink 124">
                  <a:extLst>
                    <a:ext uri="{FF2B5EF4-FFF2-40B4-BE49-F238E27FC236}">
                      <a16:creationId xmlns:a16="http://schemas.microsoft.com/office/drawing/2014/main" id="{0A70ACA6-C0DE-405D-A716-20C5852BD179}"/>
                    </a:ext>
                  </a:extLst>
                </p:cNvPr>
                <p:cNvPicPr/>
                <p:nvPr/>
              </p:nvPicPr>
              <p:blipFill>
                <a:blip r:embed="rId200"/>
                <a:stretch>
                  <a:fillRect/>
                </a:stretch>
              </p:blipFill>
              <p:spPr>
                <a:xfrm>
                  <a:off x="7019262" y="214453"/>
                  <a:ext cx="41832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6" name="Ink 125">
                  <a:extLst>
                    <a:ext uri="{FF2B5EF4-FFF2-40B4-BE49-F238E27FC236}">
                      <a16:creationId xmlns:a16="http://schemas.microsoft.com/office/drawing/2014/main" id="{B0A35624-A56A-4618-B5D8-1F768B02C023}"/>
                    </a:ext>
                  </a:extLst>
                </p14:cNvPr>
                <p14:cNvContentPartPr/>
                <p14:nvPr/>
              </p14:nvContentPartPr>
              <p14:xfrm>
                <a:off x="7462062" y="170173"/>
                <a:ext cx="153720" cy="236520"/>
              </p14:xfrm>
            </p:contentPart>
          </mc:Choice>
          <mc:Fallback>
            <p:pic>
              <p:nvPicPr>
                <p:cNvPr id="126" name="Ink 125">
                  <a:extLst>
                    <a:ext uri="{FF2B5EF4-FFF2-40B4-BE49-F238E27FC236}">
                      <a16:creationId xmlns:a16="http://schemas.microsoft.com/office/drawing/2014/main" id="{B0A35624-A56A-4618-B5D8-1F768B02C023}"/>
                    </a:ext>
                  </a:extLst>
                </p:cNvPr>
                <p:cNvPicPr/>
                <p:nvPr/>
              </p:nvPicPr>
              <p:blipFill>
                <a:blip r:embed="rId202"/>
                <a:stretch>
                  <a:fillRect/>
                </a:stretch>
              </p:blipFill>
              <p:spPr>
                <a:xfrm>
                  <a:off x="7453422" y="161173"/>
                  <a:ext cx="1713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7" name="Ink 126">
                  <a:extLst>
                    <a:ext uri="{FF2B5EF4-FFF2-40B4-BE49-F238E27FC236}">
                      <a16:creationId xmlns:a16="http://schemas.microsoft.com/office/drawing/2014/main" id="{4BAD5A05-C80D-430D-B9CB-0D0C1334B50A}"/>
                    </a:ext>
                  </a:extLst>
                </p14:cNvPr>
                <p14:cNvContentPartPr/>
                <p14:nvPr/>
              </p14:nvContentPartPr>
              <p14:xfrm>
                <a:off x="7647822" y="247573"/>
                <a:ext cx="199440" cy="186840"/>
              </p14:xfrm>
            </p:contentPart>
          </mc:Choice>
          <mc:Fallback>
            <p:pic>
              <p:nvPicPr>
                <p:cNvPr id="127" name="Ink 126">
                  <a:extLst>
                    <a:ext uri="{FF2B5EF4-FFF2-40B4-BE49-F238E27FC236}">
                      <a16:creationId xmlns:a16="http://schemas.microsoft.com/office/drawing/2014/main" id="{4BAD5A05-C80D-430D-B9CB-0D0C1334B50A}"/>
                    </a:ext>
                  </a:extLst>
                </p:cNvPr>
                <p:cNvPicPr/>
                <p:nvPr/>
              </p:nvPicPr>
              <p:blipFill>
                <a:blip r:embed="rId204"/>
                <a:stretch>
                  <a:fillRect/>
                </a:stretch>
              </p:blipFill>
              <p:spPr>
                <a:xfrm>
                  <a:off x="7638822" y="238573"/>
                  <a:ext cx="2170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8" name="Ink 127">
                  <a:extLst>
                    <a:ext uri="{FF2B5EF4-FFF2-40B4-BE49-F238E27FC236}">
                      <a16:creationId xmlns:a16="http://schemas.microsoft.com/office/drawing/2014/main" id="{C33EA1F1-CA63-48A5-B71C-A329C2531A39}"/>
                    </a:ext>
                  </a:extLst>
                </p14:cNvPr>
                <p14:cNvContentPartPr/>
                <p14:nvPr/>
              </p14:nvContentPartPr>
              <p14:xfrm>
                <a:off x="7729902" y="157213"/>
                <a:ext cx="168120" cy="71640"/>
              </p14:xfrm>
            </p:contentPart>
          </mc:Choice>
          <mc:Fallback>
            <p:pic>
              <p:nvPicPr>
                <p:cNvPr id="128" name="Ink 127">
                  <a:extLst>
                    <a:ext uri="{FF2B5EF4-FFF2-40B4-BE49-F238E27FC236}">
                      <a16:creationId xmlns:a16="http://schemas.microsoft.com/office/drawing/2014/main" id="{C33EA1F1-CA63-48A5-B71C-A329C2531A39}"/>
                    </a:ext>
                  </a:extLst>
                </p:cNvPr>
                <p:cNvPicPr/>
                <p:nvPr/>
              </p:nvPicPr>
              <p:blipFill>
                <a:blip r:embed="rId206"/>
                <a:stretch>
                  <a:fillRect/>
                </a:stretch>
              </p:blipFill>
              <p:spPr>
                <a:xfrm>
                  <a:off x="7720902" y="148573"/>
                  <a:ext cx="1857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9" name="Ink 128">
                  <a:extLst>
                    <a:ext uri="{FF2B5EF4-FFF2-40B4-BE49-F238E27FC236}">
                      <a16:creationId xmlns:a16="http://schemas.microsoft.com/office/drawing/2014/main" id="{4CFBE989-C0D5-48B2-874A-E1C8AA5675FB}"/>
                    </a:ext>
                  </a:extLst>
                </p14:cNvPr>
                <p14:cNvContentPartPr/>
                <p14:nvPr/>
              </p14:nvContentPartPr>
              <p14:xfrm>
                <a:off x="7902702" y="242173"/>
                <a:ext cx="484200" cy="207720"/>
              </p14:xfrm>
            </p:contentPart>
          </mc:Choice>
          <mc:Fallback>
            <p:pic>
              <p:nvPicPr>
                <p:cNvPr id="129" name="Ink 128">
                  <a:extLst>
                    <a:ext uri="{FF2B5EF4-FFF2-40B4-BE49-F238E27FC236}">
                      <a16:creationId xmlns:a16="http://schemas.microsoft.com/office/drawing/2014/main" id="{4CFBE989-C0D5-48B2-874A-E1C8AA5675FB}"/>
                    </a:ext>
                  </a:extLst>
                </p:cNvPr>
                <p:cNvPicPr/>
                <p:nvPr/>
              </p:nvPicPr>
              <p:blipFill>
                <a:blip r:embed="rId208"/>
                <a:stretch>
                  <a:fillRect/>
                </a:stretch>
              </p:blipFill>
              <p:spPr>
                <a:xfrm>
                  <a:off x="7893702" y="233173"/>
                  <a:ext cx="5018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0" name="Ink 129">
                  <a:extLst>
                    <a:ext uri="{FF2B5EF4-FFF2-40B4-BE49-F238E27FC236}">
                      <a16:creationId xmlns:a16="http://schemas.microsoft.com/office/drawing/2014/main" id="{580E4667-D40F-4FA9-9D45-811519B4B939}"/>
                    </a:ext>
                  </a:extLst>
                </p14:cNvPr>
                <p14:cNvContentPartPr/>
                <p14:nvPr/>
              </p14:nvContentPartPr>
              <p14:xfrm>
                <a:off x="8420022" y="209773"/>
                <a:ext cx="9720" cy="75600"/>
              </p14:xfrm>
            </p:contentPart>
          </mc:Choice>
          <mc:Fallback>
            <p:pic>
              <p:nvPicPr>
                <p:cNvPr id="130" name="Ink 129">
                  <a:extLst>
                    <a:ext uri="{FF2B5EF4-FFF2-40B4-BE49-F238E27FC236}">
                      <a16:creationId xmlns:a16="http://schemas.microsoft.com/office/drawing/2014/main" id="{580E4667-D40F-4FA9-9D45-811519B4B939}"/>
                    </a:ext>
                  </a:extLst>
                </p:cNvPr>
                <p:cNvPicPr/>
                <p:nvPr/>
              </p:nvPicPr>
              <p:blipFill>
                <a:blip r:embed="rId210"/>
                <a:stretch>
                  <a:fillRect/>
                </a:stretch>
              </p:blipFill>
              <p:spPr>
                <a:xfrm>
                  <a:off x="8411382" y="201133"/>
                  <a:ext cx="273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1" name="Ink 130">
                  <a:extLst>
                    <a:ext uri="{FF2B5EF4-FFF2-40B4-BE49-F238E27FC236}">
                      <a16:creationId xmlns:a16="http://schemas.microsoft.com/office/drawing/2014/main" id="{4D429644-F492-4BE4-A872-896F559E5C88}"/>
                    </a:ext>
                  </a:extLst>
                </p14:cNvPr>
                <p14:cNvContentPartPr/>
                <p14:nvPr/>
              </p14:nvContentPartPr>
              <p14:xfrm>
                <a:off x="8454582" y="257293"/>
                <a:ext cx="268560" cy="269640"/>
              </p14:xfrm>
            </p:contentPart>
          </mc:Choice>
          <mc:Fallback>
            <p:pic>
              <p:nvPicPr>
                <p:cNvPr id="131" name="Ink 130">
                  <a:extLst>
                    <a:ext uri="{FF2B5EF4-FFF2-40B4-BE49-F238E27FC236}">
                      <a16:creationId xmlns:a16="http://schemas.microsoft.com/office/drawing/2014/main" id="{4D429644-F492-4BE4-A872-896F559E5C88}"/>
                    </a:ext>
                  </a:extLst>
                </p:cNvPr>
                <p:cNvPicPr/>
                <p:nvPr/>
              </p:nvPicPr>
              <p:blipFill>
                <a:blip r:embed="rId212"/>
                <a:stretch>
                  <a:fillRect/>
                </a:stretch>
              </p:blipFill>
              <p:spPr>
                <a:xfrm>
                  <a:off x="8445942" y="248293"/>
                  <a:ext cx="28620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2" name="Ink 131">
                  <a:extLst>
                    <a:ext uri="{FF2B5EF4-FFF2-40B4-BE49-F238E27FC236}">
                      <a16:creationId xmlns:a16="http://schemas.microsoft.com/office/drawing/2014/main" id="{E8F7A85C-A0F9-4478-8444-93FE6B114957}"/>
                    </a:ext>
                  </a:extLst>
                </p14:cNvPr>
                <p14:cNvContentPartPr/>
                <p14:nvPr/>
              </p14:nvContentPartPr>
              <p14:xfrm>
                <a:off x="7899102" y="529813"/>
                <a:ext cx="51840" cy="189000"/>
              </p14:xfrm>
            </p:contentPart>
          </mc:Choice>
          <mc:Fallback>
            <p:pic>
              <p:nvPicPr>
                <p:cNvPr id="132" name="Ink 131">
                  <a:extLst>
                    <a:ext uri="{FF2B5EF4-FFF2-40B4-BE49-F238E27FC236}">
                      <a16:creationId xmlns:a16="http://schemas.microsoft.com/office/drawing/2014/main" id="{E8F7A85C-A0F9-4478-8444-93FE6B114957}"/>
                    </a:ext>
                  </a:extLst>
                </p:cNvPr>
                <p:cNvPicPr/>
                <p:nvPr/>
              </p:nvPicPr>
              <p:blipFill>
                <a:blip r:embed="rId214"/>
                <a:stretch>
                  <a:fillRect/>
                </a:stretch>
              </p:blipFill>
              <p:spPr>
                <a:xfrm>
                  <a:off x="7890102" y="521173"/>
                  <a:ext cx="694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3" name="Ink 132">
                  <a:extLst>
                    <a:ext uri="{FF2B5EF4-FFF2-40B4-BE49-F238E27FC236}">
                      <a16:creationId xmlns:a16="http://schemas.microsoft.com/office/drawing/2014/main" id="{AF26CC75-DAE6-4C87-879C-5FB9BA16F332}"/>
                    </a:ext>
                  </a:extLst>
                </p14:cNvPr>
                <p14:cNvContentPartPr/>
                <p14:nvPr/>
              </p14:nvContentPartPr>
              <p14:xfrm>
                <a:off x="7859142" y="558613"/>
                <a:ext cx="645840" cy="177480"/>
              </p14:xfrm>
            </p:contentPart>
          </mc:Choice>
          <mc:Fallback>
            <p:pic>
              <p:nvPicPr>
                <p:cNvPr id="133" name="Ink 132">
                  <a:extLst>
                    <a:ext uri="{FF2B5EF4-FFF2-40B4-BE49-F238E27FC236}">
                      <a16:creationId xmlns:a16="http://schemas.microsoft.com/office/drawing/2014/main" id="{AF26CC75-DAE6-4C87-879C-5FB9BA16F332}"/>
                    </a:ext>
                  </a:extLst>
                </p:cNvPr>
                <p:cNvPicPr/>
                <p:nvPr/>
              </p:nvPicPr>
              <p:blipFill>
                <a:blip r:embed="rId216"/>
                <a:stretch>
                  <a:fillRect/>
                </a:stretch>
              </p:blipFill>
              <p:spPr>
                <a:xfrm>
                  <a:off x="7850142" y="549973"/>
                  <a:ext cx="6634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4" name="Ink 133">
                  <a:extLst>
                    <a:ext uri="{FF2B5EF4-FFF2-40B4-BE49-F238E27FC236}">
                      <a16:creationId xmlns:a16="http://schemas.microsoft.com/office/drawing/2014/main" id="{730F53A6-A13F-4EB2-BEB1-2394A2A4DE61}"/>
                    </a:ext>
                  </a:extLst>
                </p14:cNvPr>
                <p14:cNvContentPartPr/>
                <p14:nvPr/>
              </p14:nvContentPartPr>
              <p14:xfrm>
                <a:off x="8530182" y="706213"/>
                <a:ext cx="36000" cy="24120"/>
              </p14:xfrm>
            </p:contentPart>
          </mc:Choice>
          <mc:Fallback>
            <p:pic>
              <p:nvPicPr>
                <p:cNvPr id="134" name="Ink 133">
                  <a:extLst>
                    <a:ext uri="{FF2B5EF4-FFF2-40B4-BE49-F238E27FC236}">
                      <a16:creationId xmlns:a16="http://schemas.microsoft.com/office/drawing/2014/main" id="{730F53A6-A13F-4EB2-BEB1-2394A2A4DE61}"/>
                    </a:ext>
                  </a:extLst>
                </p:cNvPr>
                <p:cNvPicPr/>
                <p:nvPr/>
              </p:nvPicPr>
              <p:blipFill>
                <a:blip r:embed="rId218"/>
                <a:stretch>
                  <a:fillRect/>
                </a:stretch>
              </p:blipFill>
              <p:spPr>
                <a:xfrm>
                  <a:off x="8521182" y="697573"/>
                  <a:ext cx="53640" cy="41760"/>
                </a:xfrm>
                <a:prstGeom prst="rect">
                  <a:avLst/>
                </a:prstGeom>
              </p:spPr>
            </p:pic>
          </mc:Fallback>
        </mc:AlternateContent>
      </p:grpSp>
    </p:spTree>
    <p:extLst>
      <p:ext uri="{BB962C8B-B14F-4D97-AF65-F5344CB8AC3E}">
        <p14:creationId xmlns:p14="http://schemas.microsoft.com/office/powerpoint/2010/main" val="3836689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FB22D93-F1C1-43E5-A5D4-269D36306680}"/>
              </a:ext>
            </a:extLst>
          </p:cNvPr>
          <p:cNvGrpSpPr/>
          <p:nvPr/>
        </p:nvGrpSpPr>
        <p:grpSpPr>
          <a:xfrm>
            <a:off x="1507302" y="966493"/>
            <a:ext cx="4384440" cy="2757240"/>
            <a:chOff x="1507302" y="966493"/>
            <a:chExt cx="4384440" cy="275724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1EDD3B4-1454-421E-9B1A-A82BF568D969}"/>
                    </a:ext>
                  </a:extLst>
                </p14:cNvPr>
                <p14:cNvContentPartPr/>
                <p14:nvPr/>
              </p14:nvContentPartPr>
              <p14:xfrm>
                <a:off x="1507302" y="985573"/>
                <a:ext cx="254520" cy="415800"/>
              </p14:xfrm>
            </p:contentPart>
          </mc:Choice>
          <mc:Fallback>
            <p:pic>
              <p:nvPicPr>
                <p:cNvPr id="4" name="Ink 3">
                  <a:extLst>
                    <a:ext uri="{FF2B5EF4-FFF2-40B4-BE49-F238E27FC236}">
                      <a16:creationId xmlns:a16="http://schemas.microsoft.com/office/drawing/2014/main" id="{51EDD3B4-1454-421E-9B1A-A82BF568D969}"/>
                    </a:ext>
                  </a:extLst>
                </p:cNvPr>
                <p:cNvPicPr/>
                <p:nvPr/>
              </p:nvPicPr>
              <p:blipFill>
                <a:blip r:embed="rId3"/>
                <a:stretch>
                  <a:fillRect/>
                </a:stretch>
              </p:blipFill>
              <p:spPr>
                <a:xfrm>
                  <a:off x="1498662" y="976933"/>
                  <a:ext cx="27216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5F57344-70AC-47A2-9419-6B2515351E23}"/>
                    </a:ext>
                  </a:extLst>
                </p14:cNvPr>
                <p14:cNvContentPartPr/>
                <p14:nvPr/>
              </p14:nvContentPartPr>
              <p14:xfrm>
                <a:off x="1836702" y="1249453"/>
                <a:ext cx="153720" cy="195120"/>
              </p14:xfrm>
            </p:contentPart>
          </mc:Choice>
          <mc:Fallback>
            <p:pic>
              <p:nvPicPr>
                <p:cNvPr id="5" name="Ink 4">
                  <a:extLst>
                    <a:ext uri="{FF2B5EF4-FFF2-40B4-BE49-F238E27FC236}">
                      <a16:creationId xmlns:a16="http://schemas.microsoft.com/office/drawing/2014/main" id="{85F57344-70AC-47A2-9419-6B2515351E23}"/>
                    </a:ext>
                  </a:extLst>
                </p:cNvPr>
                <p:cNvPicPr/>
                <p:nvPr/>
              </p:nvPicPr>
              <p:blipFill>
                <a:blip r:embed="rId5"/>
                <a:stretch>
                  <a:fillRect/>
                </a:stretch>
              </p:blipFill>
              <p:spPr>
                <a:xfrm>
                  <a:off x="1827702" y="1240453"/>
                  <a:ext cx="17136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5A5BAFEC-54CA-480F-85AD-63625D902630}"/>
                    </a:ext>
                  </a:extLst>
                </p14:cNvPr>
                <p14:cNvContentPartPr/>
                <p14:nvPr/>
              </p14:nvContentPartPr>
              <p14:xfrm>
                <a:off x="2023902" y="1002133"/>
                <a:ext cx="119520" cy="477000"/>
              </p14:xfrm>
            </p:contentPart>
          </mc:Choice>
          <mc:Fallback>
            <p:pic>
              <p:nvPicPr>
                <p:cNvPr id="6" name="Ink 5">
                  <a:extLst>
                    <a:ext uri="{FF2B5EF4-FFF2-40B4-BE49-F238E27FC236}">
                      <a16:creationId xmlns:a16="http://schemas.microsoft.com/office/drawing/2014/main" id="{5A5BAFEC-54CA-480F-85AD-63625D902630}"/>
                    </a:ext>
                  </a:extLst>
                </p:cNvPr>
                <p:cNvPicPr/>
                <p:nvPr/>
              </p:nvPicPr>
              <p:blipFill>
                <a:blip r:embed="rId7"/>
                <a:stretch>
                  <a:fillRect/>
                </a:stretch>
              </p:blipFill>
              <p:spPr>
                <a:xfrm>
                  <a:off x="2014902" y="993493"/>
                  <a:ext cx="13716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940E37B1-A1F7-4380-B39B-B12C29F5E857}"/>
                    </a:ext>
                  </a:extLst>
                </p14:cNvPr>
                <p14:cNvContentPartPr/>
                <p14:nvPr/>
              </p14:nvContentPartPr>
              <p14:xfrm>
                <a:off x="2152782" y="1128133"/>
                <a:ext cx="195840" cy="200880"/>
              </p14:xfrm>
            </p:contentPart>
          </mc:Choice>
          <mc:Fallback>
            <p:pic>
              <p:nvPicPr>
                <p:cNvPr id="7" name="Ink 6">
                  <a:extLst>
                    <a:ext uri="{FF2B5EF4-FFF2-40B4-BE49-F238E27FC236}">
                      <a16:creationId xmlns:a16="http://schemas.microsoft.com/office/drawing/2014/main" id="{940E37B1-A1F7-4380-B39B-B12C29F5E857}"/>
                    </a:ext>
                  </a:extLst>
                </p:cNvPr>
                <p:cNvPicPr/>
                <p:nvPr/>
              </p:nvPicPr>
              <p:blipFill>
                <a:blip r:embed="rId9"/>
                <a:stretch>
                  <a:fillRect/>
                </a:stretch>
              </p:blipFill>
              <p:spPr>
                <a:xfrm>
                  <a:off x="2144142" y="1119133"/>
                  <a:ext cx="2134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449F4E33-3C8E-4BD0-A02E-A6801D8E13CD}"/>
                    </a:ext>
                  </a:extLst>
                </p14:cNvPr>
                <p14:cNvContentPartPr/>
                <p14:nvPr/>
              </p14:nvContentPartPr>
              <p14:xfrm>
                <a:off x="2286342" y="966493"/>
                <a:ext cx="190080" cy="530280"/>
              </p14:xfrm>
            </p:contentPart>
          </mc:Choice>
          <mc:Fallback>
            <p:pic>
              <p:nvPicPr>
                <p:cNvPr id="8" name="Ink 7">
                  <a:extLst>
                    <a:ext uri="{FF2B5EF4-FFF2-40B4-BE49-F238E27FC236}">
                      <a16:creationId xmlns:a16="http://schemas.microsoft.com/office/drawing/2014/main" id="{449F4E33-3C8E-4BD0-A02E-A6801D8E13CD}"/>
                    </a:ext>
                  </a:extLst>
                </p:cNvPr>
                <p:cNvPicPr/>
                <p:nvPr/>
              </p:nvPicPr>
              <p:blipFill>
                <a:blip r:embed="rId11"/>
                <a:stretch>
                  <a:fillRect/>
                </a:stretch>
              </p:blipFill>
              <p:spPr>
                <a:xfrm>
                  <a:off x="2277702" y="957493"/>
                  <a:ext cx="207720" cy="547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E3D16334-D9DE-4500-AB06-D2AFB274DDED}"/>
                    </a:ext>
                  </a:extLst>
                </p14:cNvPr>
                <p14:cNvContentPartPr/>
                <p14:nvPr/>
              </p14:nvContentPartPr>
              <p14:xfrm>
                <a:off x="2611782" y="1185373"/>
                <a:ext cx="155160" cy="89280"/>
              </p14:xfrm>
            </p:contentPart>
          </mc:Choice>
          <mc:Fallback>
            <p:pic>
              <p:nvPicPr>
                <p:cNvPr id="9" name="Ink 8">
                  <a:extLst>
                    <a:ext uri="{FF2B5EF4-FFF2-40B4-BE49-F238E27FC236}">
                      <a16:creationId xmlns:a16="http://schemas.microsoft.com/office/drawing/2014/main" id="{E3D16334-D9DE-4500-AB06-D2AFB274DDED}"/>
                    </a:ext>
                  </a:extLst>
                </p:cNvPr>
                <p:cNvPicPr/>
                <p:nvPr/>
              </p:nvPicPr>
              <p:blipFill>
                <a:blip r:embed="rId13"/>
                <a:stretch>
                  <a:fillRect/>
                </a:stretch>
              </p:blipFill>
              <p:spPr>
                <a:xfrm>
                  <a:off x="2603142" y="1176733"/>
                  <a:ext cx="172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2FABC203-0B01-4DF1-BE72-68AB33E59218}"/>
                    </a:ext>
                  </a:extLst>
                </p14:cNvPr>
                <p14:cNvContentPartPr/>
                <p14:nvPr/>
              </p14:nvContentPartPr>
              <p14:xfrm>
                <a:off x="3021102" y="1083493"/>
                <a:ext cx="316080" cy="230040"/>
              </p14:xfrm>
            </p:contentPart>
          </mc:Choice>
          <mc:Fallback>
            <p:pic>
              <p:nvPicPr>
                <p:cNvPr id="10" name="Ink 9">
                  <a:extLst>
                    <a:ext uri="{FF2B5EF4-FFF2-40B4-BE49-F238E27FC236}">
                      <a16:creationId xmlns:a16="http://schemas.microsoft.com/office/drawing/2014/main" id="{2FABC203-0B01-4DF1-BE72-68AB33E59218}"/>
                    </a:ext>
                  </a:extLst>
                </p:cNvPr>
                <p:cNvPicPr/>
                <p:nvPr/>
              </p:nvPicPr>
              <p:blipFill>
                <a:blip r:embed="rId15"/>
                <a:stretch>
                  <a:fillRect/>
                </a:stretch>
              </p:blipFill>
              <p:spPr>
                <a:xfrm>
                  <a:off x="3012102" y="1074853"/>
                  <a:ext cx="3337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B85F5B9B-CE43-4E06-BB78-7E1564901F60}"/>
                    </a:ext>
                  </a:extLst>
                </p14:cNvPr>
                <p14:cNvContentPartPr/>
                <p14:nvPr/>
              </p14:nvContentPartPr>
              <p14:xfrm>
                <a:off x="3374982" y="1089973"/>
                <a:ext cx="204480" cy="200520"/>
              </p14:xfrm>
            </p:contentPart>
          </mc:Choice>
          <mc:Fallback>
            <p:pic>
              <p:nvPicPr>
                <p:cNvPr id="11" name="Ink 10">
                  <a:extLst>
                    <a:ext uri="{FF2B5EF4-FFF2-40B4-BE49-F238E27FC236}">
                      <a16:creationId xmlns:a16="http://schemas.microsoft.com/office/drawing/2014/main" id="{B85F5B9B-CE43-4E06-BB78-7E1564901F60}"/>
                    </a:ext>
                  </a:extLst>
                </p:cNvPr>
                <p:cNvPicPr/>
                <p:nvPr/>
              </p:nvPicPr>
              <p:blipFill>
                <a:blip r:embed="rId17"/>
                <a:stretch>
                  <a:fillRect/>
                </a:stretch>
              </p:blipFill>
              <p:spPr>
                <a:xfrm>
                  <a:off x="3366342" y="1080973"/>
                  <a:ext cx="2221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C25AB971-25DD-4DC3-ADFB-3C98FD584ADC}"/>
                    </a:ext>
                  </a:extLst>
                </p14:cNvPr>
                <p14:cNvContentPartPr/>
                <p14:nvPr/>
              </p14:nvContentPartPr>
              <p14:xfrm>
                <a:off x="3638502" y="1112293"/>
                <a:ext cx="211680" cy="291240"/>
              </p14:xfrm>
            </p:contentPart>
          </mc:Choice>
          <mc:Fallback>
            <p:pic>
              <p:nvPicPr>
                <p:cNvPr id="12" name="Ink 11">
                  <a:extLst>
                    <a:ext uri="{FF2B5EF4-FFF2-40B4-BE49-F238E27FC236}">
                      <a16:creationId xmlns:a16="http://schemas.microsoft.com/office/drawing/2014/main" id="{C25AB971-25DD-4DC3-ADFB-3C98FD584ADC}"/>
                    </a:ext>
                  </a:extLst>
                </p:cNvPr>
                <p:cNvPicPr/>
                <p:nvPr/>
              </p:nvPicPr>
              <p:blipFill>
                <a:blip r:embed="rId19"/>
                <a:stretch>
                  <a:fillRect/>
                </a:stretch>
              </p:blipFill>
              <p:spPr>
                <a:xfrm>
                  <a:off x="3629862" y="1103293"/>
                  <a:ext cx="2293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DACD54EF-A5CD-48E6-B037-8804D3120996}"/>
                    </a:ext>
                  </a:extLst>
                </p14:cNvPr>
                <p14:cNvContentPartPr/>
                <p14:nvPr/>
              </p14:nvContentPartPr>
              <p14:xfrm>
                <a:off x="3957822" y="1061533"/>
                <a:ext cx="230040" cy="187920"/>
              </p14:xfrm>
            </p:contentPart>
          </mc:Choice>
          <mc:Fallback>
            <p:pic>
              <p:nvPicPr>
                <p:cNvPr id="13" name="Ink 12">
                  <a:extLst>
                    <a:ext uri="{FF2B5EF4-FFF2-40B4-BE49-F238E27FC236}">
                      <a16:creationId xmlns:a16="http://schemas.microsoft.com/office/drawing/2014/main" id="{DACD54EF-A5CD-48E6-B037-8804D3120996}"/>
                    </a:ext>
                  </a:extLst>
                </p:cNvPr>
                <p:cNvPicPr/>
                <p:nvPr/>
              </p:nvPicPr>
              <p:blipFill>
                <a:blip r:embed="rId21"/>
                <a:stretch>
                  <a:fillRect/>
                </a:stretch>
              </p:blipFill>
              <p:spPr>
                <a:xfrm>
                  <a:off x="3948822" y="1052533"/>
                  <a:ext cx="2476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92F20107-0D66-4561-B464-AD65F909FFB2}"/>
                    </a:ext>
                  </a:extLst>
                </p14:cNvPr>
                <p14:cNvContentPartPr/>
                <p14:nvPr/>
              </p14:nvContentPartPr>
              <p14:xfrm>
                <a:off x="2366982" y="1953973"/>
                <a:ext cx="106560" cy="55080"/>
              </p14:xfrm>
            </p:contentPart>
          </mc:Choice>
          <mc:Fallback>
            <p:pic>
              <p:nvPicPr>
                <p:cNvPr id="16" name="Ink 15">
                  <a:extLst>
                    <a:ext uri="{FF2B5EF4-FFF2-40B4-BE49-F238E27FC236}">
                      <a16:creationId xmlns:a16="http://schemas.microsoft.com/office/drawing/2014/main" id="{92F20107-0D66-4561-B464-AD65F909FFB2}"/>
                    </a:ext>
                  </a:extLst>
                </p:cNvPr>
                <p:cNvPicPr/>
                <p:nvPr/>
              </p:nvPicPr>
              <p:blipFill>
                <a:blip r:embed="rId23"/>
                <a:stretch>
                  <a:fillRect/>
                </a:stretch>
              </p:blipFill>
              <p:spPr>
                <a:xfrm>
                  <a:off x="2358342" y="1945333"/>
                  <a:ext cx="1242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42AF2605-18FD-408F-AB1E-60EB36012AE4}"/>
                    </a:ext>
                  </a:extLst>
                </p14:cNvPr>
                <p14:cNvContentPartPr/>
                <p14:nvPr/>
              </p14:nvContentPartPr>
              <p14:xfrm>
                <a:off x="2359062" y="2049733"/>
                <a:ext cx="155880" cy="39600"/>
              </p14:xfrm>
            </p:contentPart>
          </mc:Choice>
          <mc:Fallback>
            <p:pic>
              <p:nvPicPr>
                <p:cNvPr id="17" name="Ink 16">
                  <a:extLst>
                    <a:ext uri="{FF2B5EF4-FFF2-40B4-BE49-F238E27FC236}">
                      <a16:creationId xmlns:a16="http://schemas.microsoft.com/office/drawing/2014/main" id="{42AF2605-18FD-408F-AB1E-60EB36012AE4}"/>
                    </a:ext>
                  </a:extLst>
                </p:cNvPr>
                <p:cNvPicPr/>
                <p:nvPr/>
              </p:nvPicPr>
              <p:blipFill>
                <a:blip r:embed="rId25"/>
                <a:stretch>
                  <a:fillRect/>
                </a:stretch>
              </p:blipFill>
              <p:spPr>
                <a:xfrm>
                  <a:off x="2350422" y="2040733"/>
                  <a:ext cx="1735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1124399A-61CA-4A39-A8BB-CFEE876A0B7C}"/>
                    </a:ext>
                  </a:extLst>
                </p14:cNvPr>
                <p14:cNvContentPartPr/>
                <p14:nvPr/>
              </p14:nvContentPartPr>
              <p14:xfrm>
                <a:off x="2825622" y="1633933"/>
                <a:ext cx="176400" cy="700920"/>
              </p14:xfrm>
            </p:contentPart>
          </mc:Choice>
          <mc:Fallback>
            <p:pic>
              <p:nvPicPr>
                <p:cNvPr id="19" name="Ink 18">
                  <a:extLst>
                    <a:ext uri="{FF2B5EF4-FFF2-40B4-BE49-F238E27FC236}">
                      <a16:creationId xmlns:a16="http://schemas.microsoft.com/office/drawing/2014/main" id="{1124399A-61CA-4A39-A8BB-CFEE876A0B7C}"/>
                    </a:ext>
                  </a:extLst>
                </p:cNvPr>
                <p:cNvPicPr/>
                <p:nvPr/>
              </p:nvPicPr>
              <p:blipFill>
                <a:blip r:embed="rId27"/>
                <a:stretch>
                  <a:fillRect/>
                </a:stretch>
              </p:blipFill>
              <p:spPr>
                <a:xfrm>
                  <a:off x="2816982" y="1625293"/>
                  <a:ext cx="194040" cy="718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C139113B-42BC-4A79-BD20-BB3D8CCC2FE1}"/>
                    </a:ext>
                  </a:extLst>
                </p14:cNvPr>
                <p14:cNvContentPartPr/>
                <p14:nvPr/>
              </p14:nvContentPartPr>
              <p14:xfrm>
                <a:off x="3173022" y="1860373"/>
                <a:ext cx="7560" cy="360"/>
              </p14:xfrm>
            </p:contentPart>
          </mc:Choice>
          <mc:Fallback>
            <p:pic>
              <p:nvPicPr>
                <p:cNvPr id="20" name="Ink 19">
                  <a:extLst>
                    <a:ext uri="{FF2B5EF4-FFF2-40B4-BE49-F238E27FC236}">
                      <a16:creationId xmlns:a16="http://schemas.microsoft.com/office/drawing/2014/main" id="{C139113B-42BC-4A79-BD20-BB3D8CCC2FE1}"/>
                    </a:ext>
                  </a:extLst>
                </p:cNvPr>
                <p:cNvPicPr/>
                <p:nvPr/>
              </p:nvPicPr>
              <p:blipFill>
                <a:blip r:embed="rId29"/>
                <a:stretch>
                  <a:fillRect/>
                </a:stretch>
              </p:blipFill>
              <p:spPr>
                <a:xfrm>
                  <a:off x="3164382" y="1851373"/>
                  <a:ext cx="25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9F9776EF-4C33-4B95-95E4-7E4F7EB21903}"/>
                    </a:ext>
                  </a:extLst>
                </p14:cNvPr>
                <p14:cNvContentPartPr/>
                <p14:nvPr/>
              </p14:nvContentPartPr>
              <p14:xfrm>
                <a:off x="3116502" y="1838413"/>
                <a:ext cx="239040" cy="227520"/>
              </p14:xfrm>
            </p:contentPart>
          </mc:Choice>
          <mc:Fallback>
            <p:pic>
              <p:nvPicPr>
                <p:cNvPr id="21" name="Ink 20">
                  <a:extLst>
                    <a:ext uri="{FF2B5EF4-FFF2-40B4-BE49-F238E27FC236}">
                      <a16:creationId xmlns:a16="http://schemas.microsoft.com/office/drawing/2014/main" id="{9F9776EF-4C33-4B95-95E4-7E4F7EB21903}"/>
                    </a:ext>
                  </a:extLst>
                </p:cNvPr>
                <p:cNvPicPr/>
                <p:nvPr/>
              </p:nvPicPr>
              <p:blipFill>
                <a:blip r:embed="rId31"/>
                <a:stretch>
                  <a:fillRect/>
                </a:stretch>
              </p:blipFill>
              <p:spPr>
                <a:xfrm>
                  <a:off x="3107502" y="1829773"/>
                  <a:ext cx="2566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8534903E-0B51-4EF8-AD59-C90E88C12CDA}"/>
                    </a:ext>
                  </a:extLst>
                </p14:cNvPr>
                <p14:cNvContentPartPr/>
                <p14:nvPr/>
              </p14:nvContentPartPr>
              <p14:xfrm>
                <a:off x="3753342" y="1817533"/>
                <a:ext cx="302400" cy="201600"/>
              </p14:xfrm>
            </p:contentPart>
          </mc:Choice>
          <mc:Fallback>
            <p:pic>
              <p:nvPicPr>
                <p:cNvPr id="22" name="Ink 21">
                  <a:extLst>
                    <a:ext uri="{FF2B5EF4-FFF2-40B4-BE49-F238E27FC236}">
                      <a16:creationId xmlns:a16="http://schemas.microsoft.com/office/drawing/2014/main" id="{8534903E-0B51-4EF8-AD59-C90E88C12CDA}"/>
                    </a:ext>
                  </a:extLst>
                </p:cNvPr>
                <p:cNvPicPr/>
                <p:nvPr/>
              </p:nvPicPr>
              <p:blipFill>
                <a:blip r:embed="rId33"/>
                <a:stretch>
                  <a:fillRect/>
                </a:stretch>
              </p:blipFill>
              <p:spPr>
                <a:xfrm>
                  <a:off x="3744702" y="1808893"/>
                  <a:ext cx="3200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F41F3E86-0DB0-474A-8903-27715EFDD119}"/>
                    </a:ext>
                  </a:extLst>
                </p14:cNvPr>
                <p14:cNvContentPartPr/>
                <p14:nvPr/>
              </p14:nvContentPartPr>
              <p14:xfrm>
                <a:off x="4127382" y="1619893"/>
                <a:ext cx="222120" cy="573120"/>
              </p14:xfrm>
            </p:contentPart>
          </mc:Choice>
          <mc:Fallback>
            <p:pic>
              <p:nvPicPr>
                <p:cNvPr id="23" name="Ink 22">
                  <a:extLst>
                    <a:ext uri="{FF2B5EF4-FFF2-40B4-BE49-F238E27FC236}">
                      <a16:creationId xmlns:a16="http://schemas.microsoft.com/office/drawing/2014/main" id="{F41F3E86-0DB0-474A-8903-27715EFDD119}"/>
                    </a:ext>
                  </a:extLst>
                </p:cNvPr>
                <p:cNvPicPr/>
                <p:nvPr/>
              </p:nvPicPr>
              <p:blipFill>
                <a:blip r:embed="rId35"/>
                <a:stretch>
                  <a:fillRect/>
                </a:stretch>
              </p:blipFill>
              <p:spPr>
                <a:xfrm>
                  <a:off x="4118742" y="1611253"/>
                  <a:ext cx="239760" cy="590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8072C7A0-11F0-4E4F-8CDC-74C643796E76}"/>
                    </a:ext>
                  </a:extLst>
                </p14:cNvPr>
                <p14:cNvContentPartPr/>
                <p14:nvPr/>
              </p14:nvContentPartPr>
              <p14:xfrm>
                <a:off x="4680342" y="1456813"/>
                <a:ext cx="258480" cy="923400"/>
              </p14:xfrm>
            </p:contentPart>
          </mc:Choice>
          <mc:Fallback>
            <p:pic>
              <p:nvPicPr>
                <p:cNvPr id="24" name="Ink 23">
                  <a:extLst>
                    <a:ext uri="{FF2B5EF4-FFF2-40B4-BE49-F238E27FC236}">
                      <a16:creationId xmlns:a16="http://schemas.microsoft.com/office/drawing/2014/main" id="{8072C7A0-11F0-4E4F-8CDC-74C643796E76}"/>
                    </a:ext>
                  </a:extLst>
                </p:cNvPr>
                <p:cNvPicPr/>
                <p:nvPr/>
              </p:nvPicPr>
              <p:blipFill>
                <a:blip r:embed="rId37"/>
                <a:stretch>
                  <a:fillRect/>
                </a:stretch>
              </p:blipFill>
              <p:spPr>
                <a:xfrm>
                  <a:off x="4671342" y="1448173"/>
                  <a:ext cx="276120" cy="941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2D299B0B-7B50-4B97-BE0B-257996EB2DCA}"/>
                    </a:ext>
                  </a:extLst>
                </p14:cNvPr>
                <p14:cNvContentPartPr/>
                <p14:nvPr/>
              </p14:nvContentPartPr>
              <p14:xfrm>
                <a:off x="5069862" y="1462213"/>
                <a:ext cx="24480" cy="261720"/>
              </p14:xfrm>
            </p:contentPart>
          </mc:Choice>
          <mc:Fallback>
            <p:pic>
              <p:nvPicPr>
                <p:cNvPr id="25" name="Ink 24">
                  <a:extLst>
                    <a:ext uri="{FF2B5EF4-FFF2-40B4-BE49-F238E27FC236}">
                      <a16:creationId xmlns:a16="http://schemas.microsoft.com/office/drawing/2014/main" id="{2D299B0B-7B50-4B97-BE0B-257996EB2DCA}"/>
                    </a:ext>
                  </a:extLst>
                </p:cNvPr>
                <p:cNvPicPr/>
                <p:nvPr/>
              </p:nvPicPr>
              <p:blipFill>
                <a:blip r:embed="rId39"/>
                <a:stretch>
                  <a:fillRect/>
                </a:stretch>
              </p:blipFill>
              <p:spPr>
                <a:xfrm>
                  <a:off x="5060862" y="1453213"/>
                  <a:ext cx="4212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DDA24176-4CC6-4FA2-AFFF-101711A0758B}"/>
                    </a:ext>
                  </a:extLst>
                </p14:cNvPr>
                <p14:cNvContentPartPr/>
                <p14:nvPr/>
              </p14:nvContentPartPr>
              <p14:xfrm>
                <a:off x="5061942" y="1902493"/>
                <a:ext cx="307440" cy="342720"/>
              </p14:xfrm>
            </p:contentPart>
          </mc:Choice>
          <mc:Fallback>
            <p:pic>
              <p:nvPicPr>
                <p:cNvPr id="26" name="Ink 25">
                  <a:extLst>
                    <a:ext uri="{FF2B5EF4-FFF2-40B4-BE49-F238E27FC236}">
                      <a16:creationId xmlns:a16="http://schemas.microsoft.com/office/drawing/2014/main" id="{DDA24176-4CC6-4FA2-AFFF-101711A0758B}"/>
                    </a:ext>
                  </a:extLst>
                </p:cNvPr>
                <p:cNvPicPr/>
                <p:nvPr/>
              </p:nvPicPr>
              <p:blipFill>
                <a:blip r:embed="rId41"/>
                <a:stretch>
                  <a:fillRect/>
                </a:stretch>
              </p:blipFill>
              <p:spPr>
                <a:xfrm>
                  <a:off x="5053302" y="1893853"/>
                  <a:ext cx="32508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5C27CD97-6994-4BC4-BCAE-66CEDB570ED2}"/>
                    </a:ext>
                  </a:extLst>
                </p14:cNvPr>
                <p14:cNvContentPartPr/>
                <p14:nvPr/>
              </p14:nvContentPartPr>
              <p14:xfrm>
                <a:off x="5451102" y="1311013"/>
                <a:ext cx="340560" cy="949320"/>
              </p14:xfrm>
            </p:contentPart>
          </mc:Choice>
          <mc:Fallback>
            <p:pic>
              <p:nvPicPr>
                <p:cNvPr id="27" name="Ink 26">
                  <a:extLst>
                    <a:ext uri="{FF2B5EF4-FFF2-40B4-BE49-F238E27FC236}">
                      <a16:creationId xmlns:a16="http://schemas.microsoft.com/office/drawing/2014/main" id="{5C27CD97-6994-4BC4-BCAE-66CEDB570ED2}"/>
                    </a:ext>
                  </a:extLst>
                </p:cNvPr>
                <p:cNvPicPr/>
                <p:nvPr/>
              </p:nvPicPr>
              <p:blipFill>
                <a:blip r:embed="rId43"/>
                <a:stretch>
                  <a:fillRect/>
                </a:stretch>
              </p:blipFill>
              <p:spPr>
                <a:xfrm>
                  <a:off x="5442102" y="1302013"/>
                  <a:ext cx="358200" cy="966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63BDCE60-1D55-40F3-BE9C-C9CDB912E422}"/>
                    </a:ext>
                  </a:extLst>
                </p14:cNvPr>
                <p14:cNvContentPartPr/>
                <p14:nvPr/>
              </p14:nvContentPartPr>
              <p14:xfrm>
                <a:off x="4997862" y="1494973"/>
                <a:ext cx="232560" cy="281160"/>
              </p14:xfrm>
            </p:contentPart>
          </mc:Choice>
          <mc:Fallback>
            <p:pic>
              <p:nvPicPr>
                <p:cNvPr id="31" name="Ink 30">
                  <a:extLst>
                    <a:ext uri="{FF2B5EF4-FFF2-40B4-BE49-F238E27FC236}">
                      <a16:creationId xmlns:a16="http://schemas.microsoft.com/office/drawing/2014/main" id="{63BDCE60-1D55-40F3-BE9C-C9CDB912E422}"/>
                    </a:ext>
                  </a:extLst>
                </p:cNvPr>
                <p:cNvPicPr/>
                <p:nvPr/>
              </p:nvPicPr>
              <p:blipFill>
                <a:blip r:embed="rId45"/>
                <a:stretch>
                  <a:fillRect/>
                </a:stretch>
              </p:blipFill>
              <p:spPr>
                <a:xfrm>
                  <a:off x="4989222" y="1485973"/>
                  <a:ext cx="2502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3" name="Ink 32">
                  <a:extLst>
                    <a:ext uri="{FF2B5EF4-FFF2-40B4-BE49-F238E27FC236}">
                      <a16:creationId xmlns:a16="http://schemas.microsoft.com/office/drawing/2014/main" id="{8025CBA4-E208-4C95-8C5B-AFA9CDEFF83E}"/>
                    </a:ext>
                  </a:extLst>
                </p14:cNvPr>
                <p14:cNvContentPartPr/>
                <p14:nvPr/>
              </p14:nvContentPartPr>
              <p14:xfrm>
                <a:off x="2422062" y="2962333"/>
                <a:ext cx="171720" cy="29880"/>
              </p14:xfrm>
            </p:contentPart>
          </mc:Choice>
          <mc:Fallback>
            <p:pic>
              <p:nvPicPr>
                <p:cNvPr id="33" name="Ink 32">
                  <a:extLst>
                    <a:ext uri="{FF2B5EF4-FFF2-40B4-BE49-F238E27FC236}">
                      <a16:creationId xmlns:a16="http://schemas.microsoft.com/office/drawing/2014/main" id="{8025CBA4-E208-4C95-8C5B-AFA9CDEFF83E}"/>
                    </a:ext>
                  </a:extLst>
                </p:cNvPr>
                <p:cNvPicPr/>
                <p:nvPr/>
              </p:nvPicPr>
              <p:blipFill>
                <a:blip r:embed="rId47"/>
                <a:stretch>
                  <a:fillRect/>
                </a:stretch>
              </p:blipFill>
              <p:spPr>
                <a:xfrm>
                  <a:off x="2413062" y="2953333"/>
                  <a:ext cx="1893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4" name="Ink 33">
                  <a:extLst>
                    <a:ext uri="{FF2B5EF4-FFF2-40B4-BE49-F238E27FC236}">
                      <a16:creationId xmlns:a16="http://schemas.microsoft.com/office/drawing/2014/main" id="{37B9CDDA-2297-4D90-8FB1-55FB7EF97C0F}"/>
                    </a:ext>
                  </a:extLst>
                </p14:cNvPr>
                <p14:cNvContentPartPr/>
                <p14:nvPr/>
              </p14:nvContentPartPr>
              <p14:xfrm>
                <a:off x="2474982" y="3049453"/>
                <a:ext cx="119520" cy="7920"/>
              </p14:xfrm>
            </p:contentPart>
          </mc:Choice>
          <mc:Fallback>
            <p:pic>
              <p:nvPicPr>
                <p:cNvPr id="34" name="Ink 33">
                  <a:extLst>
                    <a:ext uri="{FF2B5EF4-FFF2-40B4-BE49-F238E27FC236}">
                      <a16:creationId xmlns:a16="http://schemas.microsoft.com/office/drawing/2014/main" id="{37B9CDDA-2297-4D90-8FB1-55FB7EF97C0F}"/>
                    </a:ext>
                  </a:extLst>
                </p:cNvPr>
                <p:cNvPicPr/>
                <p:nvPr/>
              </p:nvPicPr>
              <p:blipFill>
                <a:blip r:embed="rId49"/>
                <a:stretch>
                  <a:fillRect/>
                </a:stretch>
              </p:blipFill>
              <p:spPr>
                <a:xfrm>
                  <a:off x="2465982" y="3040813"/>
                  <a:ext cx="1371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Ink 35">
                  <a:extLst>
                    <a:ext uri="{FF2B5EF4-FFF2-40B4-BE49-F238E27FC236}">
                      <a16:creationId xmlns:a16="http://schemas.microsoft.com/office/drawing/2014/main" id="{18E001EF-4911-4570-BB2D-7A351F1EBD61}"/>
                    </a:ext>
                  </a:extLst>
                </p14:cNvPr>
                <p14:cNvContentPartPr/>
                <p14:nvPr/>
              </p14:nvContentPartPr>
              <p14:xfrm>
                <a:off x="2900142" y="2647333"/>
                <a:ext cx="227160" cy="738360"/>
              </p14:xfrm>
            </p:contentPart>
          </mc:Choice>
          <mc:Fallback>
            <p:pic>
              <p:nvPicPr>
                <p:cNvPr id="36" name="Ink 35">
                  <a:extLst>
                    <a:ext uri="{FF2B5EF4-FFF2-40B4-BE49-F238E27FC236}">
                      <a16:creationId xmlns:a16="http://schemas.microsoft.com/office/drawing/2014/main" id="{18E001EF-4911-4570-BB2D-7A351F1EBD61}"/>
                    </a:ext>
                  </a:extLst>
                </p:cNvPr>
                <p:cNvPicPr/>
                <p:nvPr/>
              </p:nvPicPr>
              <p:blipFill>
                <a:blip r:embed="rId51"/>
                <a:stretch>
                  <a:fillRect/>
                </a:stretch>
              </p:blipFill>
              <p:spPr>
                <a:xfrm>
                  <a:off x="2891142" y="2638333"/>
                  <a:ext cx="244800" cy="756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7" name="Ink 36">
                  <a:extLst>
                    <a:ext uri="{FF2B5EF4-FFF2-40B4-BE49-F238E27FC236}">
                      <a16:creationId xmlns:a16="http://schemas.microsoft.com/office/drawing/2014/main" id="{5DDBBA92-8A8B-4F36-9E57-EFBFF5C480B1}"/>
                    </a:ext>
                  </a:extLst>
                </p14:cNvPr>
                <p14:cNvContentPartPr/>
                <p14:nvPr/>
              </p14:nvContentPartPr>
              <p14:xfrm>
                <a:off x="3198942" y="2732653"/>
                <a:ext cx="181440" cy="359640"/>
              </p14:xfrm>
            </p:contentPart>
          </mc:Choice>
          <mc:Fallback>
            <p:pic>
              <p:nvPicPr>
                <p:cNvPr id="37" name="Ink 36">
                  <a:extLst>
                    <a:ext uri="{FF2B5EF4-FFF2-40B4-BE49-F238E27FC236}">
                      <a16:creationId xmlns:a16="http://schemas.microsoft.com/office/drawing/2014/main" id="{5DDBBA92-8A8B-4F36-9E57-EFBFF5C480B1}"/>
                    </a:ext>
                  </a:extLst>
                </p:cNvPr>
                <p:cNvPicPr/>
                <p:nvPr/>
              </p:nvPicPr>
              <p:blipFill>
                <a:blip r:embed="rId53"/>
                <a:stretch>
                  <a:fillRect/>
                </a:stretch>
              </p:blipFill>
              <p:spPr>
                <a:xfrm>
                  <a:off x="3189942" y="2724013"/>
                  <a:ext cx="19908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8" name="Ink 37">
                  <a:extLst>
                    <a:ext uri="{FF2B5EF4-FFF2-40B4-BE49-F238E27FC236}">
                      <a16:creationId xmlns:a16="http://schemas.microsoft.com/office/drawing/2014/main" id="{D4AD5D72-DB50-455B-A9B6-804FC63BB091}"/>
                    </a:ext>
                  </a:extLst>
                </p14:cNvPr>
                <p14:cNvContentPartPr/>
                <p14:nvPr/>
              </p14:nvContentPartPr>
              <p14:xfrm>
                <a:off x="3424302" y="3011653"/>
                <a:ext cx="137520" cy="201960"/>
              </p14:xfrm>
            </p:contentPart>
          </mc:Choice>
          <mc:Fallback>
            <p:pic>
              <p:nvPicPr>
                <p:cNvPr id="38" name="Ink 37">
                  <a:extLst>
                    <a:ext uri="{FF2B5EF4-FFF2-40B4-BE49-F238E27FC236}">
                      <a16:creationId xmlns:a16="http://schemas.microsoft.com/office/drawing/2014/main" id="{D4AD5D72-DB50-455B-A9B6-804FC63BB091}"/>
                    </a:ext>
                  </a:extLst>
                </p:cNvPr>
                <p:cNvPicPr/>
                <p:nvPr/>
              </p:nvPicPr>
              <p:blipFill>
                <a:blip r:embed="rId55"/>
                <a:stretch>
                  <a:fillRect/>
                </a:stretch>
              </p:blipFill>
              <p:spPr>
                <a:xfrm>
                  <a:off x="3415662" y="3003013"/>
                  <a:ext cx="15516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9" name="Ink 38">
                  <a:extLst>
                    <a:ext uri="{FF2B5EF4-FFF2-40B4-BE49-F238E27FC236}">
                      <a16:creationId xmlns:a16="http://schemas.microsoft.com/office/drawing/2014/main" id="{2516E485-97A7-405C-9BD2-102AA80F8A84}"/>
                    </a:ext>
                  </a:extLst>
                </p14:cNvPr>
                <p14:cNvContentPartPr/>
                <p14:nvPr/>
              </p14:nvContentPartPr>
              <p14:xfrm>
                <a:off x="3924342" y="2727973"/>
                <a:ext cx="172080" cy="335520"/>
              </p14:xfrm>
            </p:contentPart>
          </mc:Choice>
          <mc:Fallback>
            <p:pic>
              <p:nvPicPr>
                <p:cNvPr id="39" name="Ink 38">
                  <a:extLst>
                    <a:ext uri="{FF2B5EF4-FFF2-40B4-BE49-F238E27FC236}">
                      <a16:creationId xmlns:a16="http://schemas.microsoft.com/office/drawing/2014/main" id="{2516E485-97A7-405C-9BD2-102AA80F8A84}"/>
                    </a:ext>
                  </a:extLst>
                </p:cNvPr>
                <p:cNvPicPr/>
                <p:nvPr/>
              </p:nvPicPr>
              <p:blipFill>
                <a:blip r:embed="rId57"/>
                <a:stretch>
                  <a:fillRect/>
                </a:stretch>
              </p:blipFill>
              <p:spPr>
                <a:xfrm>
                  <a:off x="3915702" y="2719333"/>
                  <a:ext cx="1897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Ink 39">
                  <a:extLst>
                    <a:ext uri="{FF2B5EF4-FFF2-40B4-BE49-F238E27FC236}">
                      <a16:creationId xmlns:a16="http://schemas.microsoft.com/office/drawing/2014/main" id="{6F2A3C68-AA9D-45AB-B21B-5D24A746808B}"/>
                    </a:ext>
                  </a:extLst>
                </p14:cNvPr>
                <p14:cNvContentPartPr/>
                <p14:nvPr/>
              </p14:nvContentPartPr>
              <p14:xfrm>
                <a:off x="4183902" y="2969173"/>
                <a:ext cx="36000" cy="203400"/>
              </p14:xfrm>
            </p:contentPart>
          </mc:Choice>
          <mc:Fallback>
            <p:pic>
              <p:nvPicPr>
                <p:cNvPr id="40" name="Ink 39">
                  <a:extLst>
                    <a:ext uri="{FF2B5EF4-FFF2-40B4-BE49-F238E27FC236}">
                      <a16:creationId xmlns:a16="http://schemas.microsoft.com/office/drawing/2014/main" id="{6F2A3C68-AA9D-45AB-B21B-5D24A746808B}"/>
                    </a:ext>
                  </a:extLst>
                </p:cNvPr>
                <p:cNvPicPr/>
                <p:nvPr/>
              </p:nvPicPr>
              <p:blipFill>
                <a:blip r:embed="rId59"/>
                <a:stretch>
                  <a:fillRect/>
                </a:stretch>
              </p:blipFill>
              <p:spPr>
                <a:xfrm>
                  <a:off x="4175262" y="2960533"/>
                  <a:ext cx="536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Ink 40">
                  <a:extLst>
                    <a:ext uri="{FF2B5EF4-FFF2-40B4-BE49-F238E27FC236}">
                      <a16:creationId xmlns:a16="http://schemas.microsoft.com/office/drawing/2014/main" id="{97D3C2F3-8BE0-4C36-85D7-824A88202388}"/>
                    </a:ext>
                  </a:extLst>
                </p14:cNvPr>
                <p14:cNvContentPartPr/>
                <p14:nvPr/>
              </p14:nvContentPartPr>
              <p14:xfrm>
                <a:off x="4324662" y="2540773"/>
                <a:ext cx="227520" cy="738000"/>
              </p14:xfrm>
            </p:contentPart>
          </mc:Choice>
          <mc:Fallback>
            <p:pic>
              <p:nvPicPr>
                <p:cNvPr id="41" name="Ink 40">
                  <a:extLst>
                    <a:ext uri="{FF2B5EF4-FFF2-40B4-BE49-F238E27FC236}">
                      <a16:creationId xmlns:a16="http://schemas.microsoft.com/office/drawing/2014/main" id="{97D3C2F3-8BE0-4C36-85D7-824A88202388}"/>
                    </a:ext>
                  </a:extLst>
                </p:cNvPr>
                <p:cNvPicPr/>
                <p:nvPr/>
              </p:nvPicPr>
              <p:blipFill>
                <a:blip r:embed="rId61"/>
                <a:stretch>
                  <a:fillRect/>
                </a:stretch>
              </p:blipFill>
              <p:spPr>
                <a:xfrm>
                  <a:off x="4315662" y="2532133"/>
                  <a:ext cx="245160" cy="755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8" name="Ink 47">
                  <a:extLst>
                    <a:ext uri="{FF2B5EF4-FFF2-40B4-BE49-F238E27FC236}">
                      <a16:creationId xmlns:a16="http://schemas.microsoft.com/office/drawing/2014/main" id="{EFE1CA32-56B2-406E-8C0B-D49FA7B33C10}"/>
                    </a:ext>
                  </a:extLst>
                </p14:cNvPr>
                <p14:cNvContentPartPr/>
                <p14:nvPr/>
              </p14:nvContentPartPr>
              <p14:xfrm>
                <a:off x="5113422" y="2045413"/>
                <a:ext cx="211680" cy="109440"/>
              </p14:xfrm>
            </p:contentPart>
          </mc:Choice>
          <mc:Fallback>
            <p:pic>
              <p:nvPicPr>
                <p:cNvPr id="48" name="Ink 47">
                  <a:extLst>
                    <a:ext uri="{FF2B5EF4-FFF2-40B4-BE49-F238E27FC236}">
                      <a16:creationId xmlns:a16="http://schemas.microsoft.com/office/drawing/2014/main" id="{EFE1CA32-56B2-406E-8C0B-D49FA7B33C10}"/>
                    </a:ext>
                  </a:extLst>
                </p:cNvPr>
                <p:cNvPicPr/>
                <p:nvPr/>
              </p:nvPicPr>
              <p:blipFill>
                <a:blip r:embed="rId63"/>
                <a:stretch>
                  <a:fillRect/>
                </a:stretch>
              </p:blipFill>
              <p:spPr>
                <a:xfrm>
                  <a:off x="5104422" y="2036413"/>
                  <a:ext cx="2293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9" name="Ink 48">
                  <a:extLst>
                    <a:ext uri="{FF2B5EF4-FFF2-40B4-BE49-F238E27FC236}">
                      <a16:creationId xmlns:a16="http://schemas.microsoft.com/office/drawing/2014/main" id="{415E84C1-5037-4DCF-A9E3-2AD194525A2F}"/>
                    </a:ext>
                  </a:extLst>
                </p14:cNvPr>
                <p14:cNvContentPartPr/>
                <p14:nvPr/>
              </p14:nvContentPartPr>
              <p14:xfrm>
                <a:off x="5498262" y="2027413"/>
                <a:ext cx="302760" cy="190440"/>
              </p14:xfrm>
            </p:contentPart>
          </mc:Choice>
          <mc:Fallback>
            <p:pic>
              <p:nvPicPr>
                <p:cNvPr id="49" name="Ink 48">
                  <a:extLst>
                    <a:ext uri="{FF2B5EF4-FFF2-40B4-BE49-F238E27FC236}">
                      <a16:creationId xmlns:a16="http://schemas.microsoft.com/office/drawing/2014/main" id="{415E84C1-5037-4DCF-A9E3-2AD194525A2F}"/>
                    </a:ext>
                  </a:extLst>
                </p:cNvPr>
                <p:cNvPicPr/>
                <p:nvPr/>
              </p:nvPicPr>
              <p:blipFill>
                <a:blip r:embed="rId65"/>
                <a:stretch>
                  <a:fillRect/>
                </a:stretch>
              </p:blipFill>
              <p:spPr>
                <a:xfrm>
                  <a:off x="5489622" y="2018413"/>
                  <a:ext cx="3204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2A80393E-2D51-4EA0-BEA2-4F13FB04AC6A}"/>
                    </a:ext>
                  </a:extLst>
                </p14:cNvPr>
                <p14:cNvContentPartPr/>
                <p14:nvPr/>
              </p14:nvContentPartPr>
              <p14:xfrm>
                <a:off x="4829022" y="2577493"/>
                <a:ext cx="342360" cy="1094040"/>
              </p14:xfrm>
            </p:contentPart>
          </mc:Choice>
          <mc:Fallback>
            <p:pic>
              <p:nvPicPr>
                <p:cNvPr id="42" name="Ink 41">
                  <a:extLst>
                    <a:ext uri="{FF2B5EF4-FFF2-40B4-BE49-F238E27FC236}">
                      <a16:creationId xmlns:a16="http://schemas.microsoft.com/office/drawing/2014/main" id="{2A80393E-2D51-4EA0-BEA2-4F13FB04AC6A}"/>
                    </a:ext>
                  </a:extLst>
                </p:cNvPr>
                <p:cNvPicPr/>
                <p:nvPr/>
              </p:nvPicPr>
              <p:blipFill>
                <a:blip r:embed="rId67"/>
                <a:stretch>
                  <a:fillRect/>
                </a:stretch>
              </p:blipFill>
              <p:spPr>
                <a:xfrm>
                  <a:off x="4820382" y="2568853"/>
                  <a:ext cx="360000" cy="1111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94947F05-A171-45A3-8AA9-D9BA581D6A87}"/>
                    </a:ext>
                  </a:extLst>
                </p14:cNvPr>
                <p14:cNvContentPartPr/>
                <p14:nvPr/>
              </p14:nvContentPartPr>
              <p14:xfrm>
                <a:off x="5398182" y="2613853"/>
                <a:ext cx="33840" cy="326160"/>
              </p14:xfrm>
            </p:contentPart>
          </mc:Choice>
          <mc:Fallback>
            <p:pic>
              <p:nvPicPr>
                <p:cNvPr id="43" name="Ink 42">
                  <a:extLst>
                    <a:ext uri="{FF2B5EF4-FFF2-40B4-BE49-F238E27FC236}">
                      <a16:creationId xmlns:a16="http://schemas.microsoft.com/office/drawing/2014/main" id="{94947F05-A171-45A3-8AA9-D9BA581D6A87}"/>
                    </a:ext>
                  </a:extLst>
                </p:cNvPr>
                <p:cNvPicPr/>
                <p:nvPr/>
              </p:nvPicPr>
              <p:blipFill>
                <a:blip r:embed="rId69"/>
                <a:stretch>
                  <a:fillRect/>
                </a:stretch>
              </p:blipFill>
              <p:spPr>
                <a:xfrm>
                  <a:off x="5389542" y="2605213"/>
                  <a:ext cx="5148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id="{933D2011-42BD-4C56-BE06-BAB98FDC26CB}"/>
                    </a:ext>
                  </a:extLst>
                </p14:cNvPr>
                <p14:cNvContentPartPr/>
                <p14:nvPr/>
              </p14:nvContentPartPr>
              <p14:xfrm>
                <a:off x="5296302" y="3226933"/>
                <a:ext cx="346680" cy="216720"/>
              </p14:xfrm>
            </p:contentPart>
          </mc:Choice>
          <mc:Fallback>
            <p:pic>
              <p:nvPicPr>
                <p:cNvPr id="46" name="Ink 45">
                  <a:extLst>
                    <a:ext uri="{FF2B5EF4-FFF2-40B4-BE49-F238E27FC236}">
                      <a16:creationId xmlns:a16="http://schemas.microsoft.com/office/drawing/2014/main" id="{933D2011-42BD-4C56-BE06-BAB98FDC26CB}"/>
                    </a:ext>
                  </a:extLst>
                </p:cNvPr>
                <p:cNvPicPr/>
                <p:nvPr/>
              </p:nvPicPr>
              <p:blipFill>
                <a:blip r:embed="rId71"/>
                <a:stretch>
                  <a:fillRect/>
                </a:stretch>
              </p:blipFill>
              <p:spPr>
                <a:xfrm>
                  <a:off x="5287302" y="3218293"/>
                  <a:ext cx="3643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Ink 49">
                  <a:extLst>
                    <a:ext uri="{FF2B5EF4-FFF2-40B4-BE49-F238E27FC236}">
                      <a16:creationId xmlns:a16="http://schemas.microsoft.com/office/drawing/2014/main" id="{E7E62BA6-6042-4DD2-859C-0589301BD307}"/>
                    </a:ext>
                  </a:extLst>
                </p14:cNvPr>
                <p14:cNvContentPartPr/>
                <p14:nvPr/>
              </p14:nvContentPartPr>
              <p14:xfrm>
                <a:off x="5500062" y="2569213"/>
                <a:ext cx="391680" cy="1154520"/>
              </p14:xfrm>
            </p:contentPart>
          </mc:Choice>
          <mc:Fallback>
            <p:pic>
              <p:nvPicPr>
                <p:cNvPr id="50" name="Ink 49">
                  <a:extLst>
                    <a:ext uri="{FF2B5EF4-FFF2-40B4-BE49-F238E27FC236}">
                      <a16:creationId xmlns:a16="http://schemas.microsoft.com/office/drawing/2014/main" id="{E7E62BA6-6042-4DD2-859C-0589301BD307}"/>
                    </a:ext>
                  </a:extLst>
                </p:cNvPr>
                <p:cNvPicPr/>
                <p:nvPr/>
              </p:nvPicPr>
              <p:blipFill>
                <a:blip r:embed="rId73"/>
                <a:stretch>
                  <a:fillRect/>
                </a:stretch>
              </p:blipFill>
              <p:spPr>
                <a:xfrm>
                  <a:off x="5491422" y="2560213"/>
                  <a:ext cx="409320" cy="1172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53" name="Ink 52">
                <a:extLst>
                  <a:ext uri="{FF2B5EF4-FFF2-40B4-BE49-F238E27FC236}">
                    <a16:creationId xmlns:a16="http://schemas.microsoft.com/office/drawing/2014/main" id="{9D43ADF4-BEA0-48D5-89B8-B1FD755A7B94}"/>
                  </a:ext>
                </a:extLst>
              </p14:cNvPr>
              <p14:cNvContentPartPr/>
              <p14:nvPr/>
            </p14:nvContentPartPr>
            <p14:xfrm>
              <a:off x="2631222" y="4221613"/>
              <a:ext cx="262440" cy="115560"/>
            </p14:xfrm>
          </p:contentPart>
        </mc:Choice>
        <mc:Fallback>
          <p:pic>
            <p:nvPicPr>
              <p:cNvPr id="53" name="Ink 52">
                <a:extLst>
                  <a:ext uri="{FF2B5EF4-FFF2-40B4-BE49-F238E27FC236}">
                    <a16:creationId xmlns:a16="http://schemas.microsoft.com/office/drawing/2014/main" id="{9D43ADF4-BEA0-48D5-89B8-B1FD755A7B94}"/>
                  </a:ext>
                </a:extLst>
              </p:cNvPr>
              <p:cNvPicPr/>
              <p:nvPr/>
            </p:nvPicPr>
            <p:blipFill>
              <a:blip r:embed="rId75"/>
              <a:stretch>
                <a:fillRect/>
              </a:stretch>
            </p:blipFill>
            <p:spPr>
              <a:xfrm>
                <a:off x="2622582" y="4212613"/>
                <a:ext cx="280080" cy="133200"/>
              </a:xfrm>
              <a:prstGeom prst="rect">
                <a:avLst/>
              </a:prstGeom>
            </p:spPr>
          </p:pic>
        </mc:Fallback>
      </mc:AlternateContent>
      <p:grpSp>
        <p:nvGrpSpPr>
          <p:cNvPr id="72" name="Group 71">
            <a:extLst>
              <a:ext uri="{FF2B5EF4-FFF2-40B4-BE49-F238E27FC236}">
                <a16:creationId xmlns:a16="http://schemas.microsoft.com/office/drawing/2014/main" id="{2FF447CE-52C1-49DD-BE7A-1472863073DD}"/>
              </a:ext>
            </a:extLst>
          </p:cNvPr>
          <p:cNvGrpSpPr/>
          <p:nvPr/>
        </p:nvGrpSpPr>
        <p:grpSpPr>
          <a:xfrm>
            <a:off x="1396062" y="4077613"/>
            <a:ext cx="1065960" cy="709200"/>
            <a:chOff x="1396062" y="4077613"/>
            <a:chExt cx="1065960" cy="709200"/>
          </a:xfrm>
        </p:grpSpPr>
        <mc:AlternateContent xmlns:mc="http://schemas.openxmlformats.org/markup-compatibility/2006">
          <mc:Choice xmlns:p14="http://schemas.microsoft.com/office/powerpoint/2010/main" Requires="p14">
            <p:contentPart p14:bwMode="auto" r:id="rId76">
              <p14:nvContentPartPr>
                <p14:cNvPr id="62" name="Ink 61">
                  <a:extLst>
                    <a:ext uri="{FF2B5EF4-FFF2-40B4-BE49-F238E27FC236}">
                      <a16:creationId xmlns:a16="http://schemas.microsoft.com/office/drawing/2014/main" id="{BA613838-1E08-4DD2-91BB-095E6EC06618}"/>
                    </a:ext>
                  </a:extLst>
                </p14:cNvPr>
                <p14:cNvContentPartPr/>
                <p14:nvPr/>
              </p14:nvContentPartPr>
              <p14:xfrm>
                <a:off x="1695222" y="4077613"/>
                <a:ext cx="204480" cy="537840"/>
              </p14:xfrm>
            </p:contentPart>
          </mc:Choice>
          <mc:Fallback>
            <p:pic>
              <p:nvPicPr>
                <p:cNvPr id="62" name="Ink 61">
                  <a:extLst>
                    <a:ext uri="{FF2B5EF4-FFF2-40B4-BE49-F238E27FC236}">
                      <a16:creationId xmlns:a16="http://schemas.microsoft.com/office/drawing/2014/main" id="{BA613838-1E08-4DD2-91BB-095E6EC06618}"/>
                    </a:ext>
                  </a:extLst>
                </p:cNvPr>
                <p:cNvPicPr/>
                <p:nvPr/>
              </p:nvPicPr>
              <p:blipFill>
                <a:blip r:embed="rId77"/>
                <a:stretch>
                  <a:fillRect/>
                </a:stretch>
              </p:blipFill>
              <p:spPr>
                <a:xfrm>
                  <a:off x="1686582" y="4068973"/>
                  <a:ext cx="222120"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3" name="Ink 62">
                  <a:extLst>
                    <a:ext uri="{FF2B5EF4-FFF2-40B4-BE49-F238E27FC236}">
                      <a16:creationId xmlns:a16="http://schemas.microsoft.com/office/drawing/2014/main" id="{2F79ABFA-6061-4401-B8DA-8A743ED72E1E}"/>
                    </a:ext>
                  </a:extLst>
                </p14:cNvPr>
                <p14:cNvContentPartPr/>
                <p14:nvPr/>
              </p14:nvContentPartPr>
              <p14:xfrm>
                <a:off x="1927782" y="4480453"/>
                <a:ext cx="121320" cy="213840"/>
              </p14:xfrm>
            </p:contentPart>
          </mc:Choice>
          <mc:Fallback>
            <p:pic>
              <p:nvPicPr>
                <p:cNvPr id="63" name="Ink 62">
                  <a:extLst>
                    <a:ext uri="{FF2B5EF4-FFF2-40B4-BE49-F238E27FC236}">
                      <a16:creationId xmlns:a16="http://schemas.microsoft.com/office/drawing/2014/main" id="{2F79ABFA-6061-4401-B8DA-8A743ED72E1E}"/>
                    </a:ext>
                  </a:extLst>
                </p:cNvPr>
                <p:cNvPicPr/>
                <p:nvPr/>
              </p:nvPicPr>
              <p:blipFill>
                <a:blip r:embed="rId79"/>
                <a:stretch>
                  <a:fillRect/>
                </a:stretch>
              </p:blipFill>
              <p:spPr>
                <a:xfrm>
                  <a:off x="1919142" y="4471813"/>
                  <a:ext cx="1389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4" name="Ink 63">
                  <a:extLst>
                    <a:ext uri="{FF2B5EF4-FFF2-40B4-BE49-F238E27FC236}">
                      <a16:creationId xmlns:a16="http://schemas.microsoft.com/office/drawing/2014/main" id="{6319E4FA-EA5E-4B16-9679-7D5CEDC30945}"/>
                    </a:ext>
                  </a:extLst>
                </p14:cNvPr>
                <p14:cNvContentPartPr/>
                <p14:nvPr/>
              </p14:nvContentPartPr>
              <p14:xfrm>
                <a:off x="2118582" y="4157893"/>
                <a:ext cx="76320" cy="443880"/>
              </p14:xfrm>
            </p:contentPart>
          </mc:Choice>
          <mc:Fallback>
            <p:pic>
              <p:nvPicPr>
                <p:cNvPr id="64" name="Ink 63">
                  <a:extLst>
                    <a:ext uri="{FF2B5EF4-FFF2-40B4-BE49-F238E27FC236}">
                      <a16:creationId xmlns:a16="http://schemas.microsoft.com/office/drawing/2014/main" id="{6319E4FA-EA5E-4B16-9679-7D5CEDC30945}"/>
                    </a:ext>
                  </a:extLst>
                </p:cNvPr>
                <p:cNvPicPr/>
                <p:nvPr/>
              </p:nvPicPr>
              <p:blipFill>
                <a:blip r:embed="rId81"/>
                <a:stretch>
                  <a:fillRect/>
                </a:stretch>
              </p:blipFill>
              <p:spPr>
                <a:xfrm>
                  <a:off x="2109582" y="4149253"/>
                  <a:ext cx="9396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5" name="Ink 64">
                  <a:extLst>
                    <a:ext uri="{FF2B5EF4-FFF2-40B4-BE49-F238E27FC236}">
                      <a16:creationId xmlns:a16="http://schemas.microsoft.com/office/drawing/2014/main" id="{BEAA07B1-E89A-4C38-A7A3-F08F7A5AFF6F}"/>
                    </a:ext>
                  </a:extLst>
                </p14:cNvPr>
                <p14:cNvContentPartPr/>
                <p14:nvPr/>
              </p14:nvContentPartPr>
              <p14:xfrm>
                <a:off x="2191302" y="4313053"/>
                <a:ext cx="172440" cy="151560"/>
              </p14:xfrm>
            </p:contentPart>
          </mc:Choice>
          <mc:Fallback>
            <p:pic>
              <p:nvPicPr>
                <p:cNvPr id="65" name="Ink 64">
                  <a:extLst>
                    <a:ext uri="{FF2B5EF4-FFF2-40B4-BE49-F238E27FC236}">
                      <a16:creationId xmlns:a16="http://schemas.microsoft.com/office/drawing/2014/main" id="{BEAA07B1-E89A-4C38-A7A3-F08F7A5AFF6F}"/>
                    </a:ext>
                  </a:extLst>
                </p:cNvPr>
                <p:cNvPicPr/>
                <p:nvPr/>
              </p:nvPicPr>
              <p:blipFill>
                <a:blip r:embed="rId83"/>
                <a:stretch>
                  <a:fillRect/>
                </a:stretch>
              </p:blipFill>
              <p:spPr>
                <a:xfrm>
                  <a:off x="2182662" y="4304053"/>
                  <a:ext cx="1900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6" name="Ink 65">
                  <a:extLst>
                    <a:ext uri="{FF2B5EF4-FFF2-40B4-BE49-F238E27FC236}">
                      <a16:creationId xmlns:a16="http://schemas.microsoft.com/office/drawing/2014/main" id="{6B5296DF-2E7F-4155-ACEC-6FF26200F1FC}"/>
                    </a:ext>
                  </a:extLst>
                </p14:cNvPr>
                <p14:cNvContentPartPr/>
                <p14:nvPr/>
              </p14:nvContentPartPr>
              <p14:xfrm>
                <a:off x="2236302" y="4115413"/>
                <a:ext cx="225720" cy="671400"/>
              </p14:xfrm>
            </p:contentPart>
          </mc:Choice>
          <mc:Fallback>
            <p:pic>
              <p:nvPicPr>
                <p:cNvPr id="66" name="Ink 65">
                  <a:extLst>
                    <a:ext uri="{FF2B5EF4-FFF2-40B4-BE49-F238E27FC236}">
                      <a16:creationId xmlns:a16="http://schemas.microsoft.com/office/drawing/2014/main" id="{6B5296DF-2E7F-4155-ACEC-6FF26200F1FC}"/>
                    </a:ext>
                  </a:extLst>
                </p:cNvPr>
                <p:cNvPicPr/>
                <p:nvPr/>
              </p:nvPicPr>
              <p:blipFill>
                <a:blip r:embed="rId85"/>
                <a:stretch>
                  <a:fillRect/>
                </a:stretch>
              </p:blipFill>
              <p:spPr>
                <a:xfrm>
                  <a:off x="2227662" y="4106773"/>
                  <a:ext cx="243360" cy="689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7" name="Ink 66">
                  <a:extLst>
                    <a:ext uri="{FF2B5EF4-FFF2-40B4-BE49-F238E27FC236}">
                      <a16:creationId xmlns:a16="http://schemas.microsoft.com/office/drawing/2014/main" id="{0AC096BC-9BB1-49E7-8A54-2C6CC02EDC52}"/>
                    </a:ext>
                  </a:extLst>
                </p14:cNvPr>
                <p14:cNvContentPartPr/>
                <p14:nvPr/>
              </p14:nvContentPartPr>
              <p14:xfrm>
                <a:off x="1429182" y="4310173"/>
                <a:ext cx="160920" cy="26640"/>
              </p14:xfrm>
            </p:contentPart>
          </mc:Choice>
          <mc:Fallback>
            <p:pic>
              <p:nvPicPr>
                <p:cNvPr id="67" name="Ink 66">
                  <a:extLst>
                    <a:ext uri="{FF2B5EF4-FFF2-40B4-BE49-F238E27FC236}">
                      <a16:creationId xmlns:a16="http://schemas.microsoft.com/office/drawing/2014/main" id="{0AC096BC-9BB1-49E7-8A54-2C6CC02EDC52}"/>
                    </a:ext>
                  </a:extLst>
                </p:cNvPr>
                <p:cNvPicPr/>
                <p:nvPr/>
              </p:nvPicPr>
              <p:blipFill>
                <a:blip r:embed="rId87"/>
                <a:stretch>
                  <a:fillRect/>
                </a:stretch>
              </p:blipFill>
              <p:spPr>
                <a:xfrm>
                  <a:off x="1420182" y="4301173"/>
                  <a:ext cx="17856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8" name="Ink 67">
                  <a:extLst>
                    <a:ext uri="{FF2B5EF4-FFF2-40B4-BE49-F238E27FC236}">
                      <a16:creationId xmlns:a16="http://schemas.microsoft.com/office/drawing/2014/main" id="{637CD813-75C0-47EA-9F27-E0004CEF774E}"/>
                    </a:ext>
                  </a:extLst>
                </p14:cNvPr>
                <p14:cNvContentPartPr/>
                <p14:nvPr/>
              </p14:nvContentPartPr>
              <p14:xfrm>
                <a:off x="1396062" y="4358413"/>
                <a:ext cx="168120" cy="58680"/>
              </p14:xfrm>
            </p:contentPart>
          </mc:Choice>
          <mc:Fallback>
            <p:pic>
              <p:nvPicPr>
                <p:cNvPr id="68" name="Ink 67">
                  <a:extLst>
                    <a:ext uri="{FF2B5EF4-FFF2-40B4-BE49-F238E27FC236}">
                      <a16:creationId xmlns:a16="http://schemas.microsoft.com/office/drawing/2014/main" id="{637CD813-75C0-47EA-9F27-E0004CEF774E}"/>
                    </a:ext>
                  </a:extLst>
                </p:cNvPr>
                <p:cNvPicPr/>
                <p:nvPr/>
              </p:nvPicPr>
              <p:blipFill>
                <a:blip r:embed="rId89"/>
                <a:stretch>
                  <a:fillRect/>
                </a:stretch>
              </p:blipFill>
              <p:spPr>
                <a:xfrm>
                  <a:off x="1387422" y="4349413"/>
                  <a:ext cx="185760" cy="76320"/>
                </a:xfrm>
                <a:prstGeom prst="rect">
                  <a:avLst/>
                </a:prstGeom>
              </p:spPr>
            </p:pic>
          </mc:Fallback>
        </mc:AlternateContent>
      </p:grpSp>
      <p:grpSp>
        <p:nvGrpSpPr>
          <p:cNvPr id="71" name="Group 70">
            <a:extLst>
              <a:ext uri="{FF2B5EF4-FFF2-40B4-BE49-F238E27FC236}">
                <a16:creationId xmlns:a16="http://schemas.microsoft.com/office/drawing/2014/main" id="{6764F720-E131-44F9-87AC-82D2352EE667}"/>
              </a:ext>
            </a:extLst>
          </p:cNvPr>
          <p:cNvGrpSpPr/>
          <p:nvPr/>
        </p:nvGrpSpPr>
        <p:grpSpPr>
          <a:xfrm>
            <a:off x="936702" y="3936853"/>
            <a:ext cx="220680" cy="856440"/>
            <a:chOff x="936702" y="3936853"/>
            <a:chExt cx="220680" cy="856440"/>
          </a:xfrm>
        </p:grpSpPr>
        <mc:AlternateContent xmlns:mc="http://schemas.openxmlformats.org/markup-compatibility/2006">
          <mc:Choice xmlns:p14="http://schemas.microsoft.com/office/powerpoint/2010/main" Requires="p14">
            <p:contentPart p14:bwMode="auto" r:id="rId90">
              <p14:nvContentPartPr>
                <p14:cNvPr id="69" name="Ink 68">
                  <a:extLst>
                    <a:ext uri="{FF2B5EF4-FFF2-40B4-BE49-F238E27FC236}">
                      <a16:creationId xmlns:a16="http://schemas.microsoft.com/office/drawing/2014/main" id="{AC67B032-406F-467E-AB6F-17C9DD6C715C}"/>
                    </a:ext>
                  </a:extLst>
                </p14:cNvPr>
                <p14:cNvContentPartPr/>
                <p14:nvPr/>
              </p14:nvContentPartPr>
              <p14:xfrm>
                <a:off x="943182" y="4220173"/>
                <a:ext cx="183600" cy="573120"/>
              </p14:xfrm>
            </p:contentPart>
          </mc:Choice>
          <mc:Fallback>
            <p:pic>
              <p:nvPicPr>
                <p:cNvPr id="69" name="Ink 68">
                  <a:extLst>
                    <a:ext uri="{FF2B5EF4-FFF2-40B4-BE49-F238E27FC236}">
                      <a16:creationId xmlns:a16="http://schemas.microsoft.com/office/drawing/2014/main" id="{AC67B032-406F-467E-AB6F-17C9DD6C715C}"/>
                    </a:ext>
                  </a:extLst>
                </p:cNvPr>
                <p:cNvPicPr/>
                <p:nvPr/>
              </p:nvPicPr>
              <p:blipFill>
                <a:blip r:embed="rId91"/>
                <a:stretch>
                  <a:fillRect/>
                </a:stretch>
              </p:blipFill>
              <p:spPr>
                <a:xfrm>
                  <a:off x="934182" y="4211173"/>
                  <a:ext cx="201240" cy="590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0" name="Ink 69">
                  <a:extLst>
                    <a:ext uri="{FF2B5EF4-FFF2-40B4-BE49-F238E27FC236}">
                      <a16:creationId xmlns:a16="http://schemas.microsoft.com/office/drawing/2014/main" id="{C6327D2D-2F56-431D-8D2A-E02A90B2AF1A}"/>
                    </a:ext>
                  </a:extLst>
                </p14:cNvPr>
                <p14:cNvContentPartPr/>
                <p14:nvPr/>
              </p14:nvContentPartPr>
              <p14:xfrm>
                <a:off x="936702" y="3936853"/>
                <a:ext cx="220680" cy="183960"/>
              </p14:xfrm>
            </p:contentPart>
          </mc:Choice>
          <mc:Fallback>
            <p:pic>
              <p:nvPicPr>
                <p:cNvPr id="70" name="Ink 69">
                  <a:extLst>
                    <a:ext uri="{FF2B5EF4-FFF2-40B4-BE49-F238E27FC236}">
                      <a16:creationId xmlns:a16="http://schemas.microsoft.com/office/drawing/2014/main" id="{C6327D2D-2F56-431D-8D2A-E02A90B2AF1A}"/>
                    </a:ext>
                  </a:extLst>
                </p:cNvPr>
                <p:cNvPicPr/>
                <p:nvPr/>
              </p:nvPicPr>
              <p:blipFill>
                <a:blip r:embed="rId93"/>
                <a:stretch>
                  <a:fillRect/>
                </a:stretch>
              </p:blipFill>
              <p:spPr>
                <a:xfrm>
                  <a:off x="928062" y="3928213"/>
                  <a:ext cx="238320" cy="201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4">
            <p14:nvContentPartPr>
              <p14:cNvPr id="73" name="Ink 72">
                <a:extLst>
                  <a:ext uri="{FF2B5EF4-FFF2-40B4-BE49-F238E27FC236}">
                    <a16:creationId xmlns:a16="http://schemas.microsoft.com/office/drawing/2014/main" id="{C067DBB5-4769-47BD-8A73-4BB4D78BE69B}"/>
                  </a:ext>
                </a:extLst>
              </p14:cNvPr>
              <p14:cNvContentPartPr/>
              <p14:nvPr/>
            </p14:nvContentPartPr>
            <p14:xfrm>
              <a:off x="4459302" y="4155013"/>
              <a:ext cx="647280" cy="423000"/>
            </p14:xfrm>
          </p:contentPart>
        </mc:Choice>
        <mc:Fallback>
          <p:pic>
            <p:nvPicPr>
              <p:cNvPr id="73" name="Ink 72">
                <a:extLst>
                  <a:ext uri="{FF2B5EF4-FFF2-40B4-BE49-F238E27FC236}">
                    <a16:creationId xmlns:a16="http://schemas.microsoft.com/office/drawing/2014/main" id="{C067DBB5-4769-47BD-8A73-4BB4D78BE69B}"/>
                  </a:ext>
                </a:extLst>
              </p:cNvPr>
              <p:cNvPicPr/>
              <p:nvPr/>
            </p:nvPicPr>
            <p:blipFill>
              <a:blip r:embed="rId95"/>
              <a:stretch>
                <a:fillRect/>
              </a:stretch>
            </p:blipFill>
            <p:spPr>
              <a:xfrm>
                <a:off x="4450302" y="4146373"/>
                <a:ext cx="664920" cy="440640"/>
              </a:xfrm>
              <a:prstGeom prst="rect">
                <a:avLst/>
              </a:prstGeom>
            </p:spPr>
          </p:pic>
        </mc:Fallback>
      </mc:AlternateContent>
      <p:grpSp>
        <p:nvGrpSpPr>
          <p:cNvPr id="79" name="Group 78">
            <a:extLst>
              <a:ext uri="{FF2B5EF4-FFF2-40B4-BE49-F238E27FC236}">
                <a16:creationId xmlns:a16="http://schemas.microsoft.com/office/drawing/2014/main" id="{0737F041-4C9B-4987-B8CA-DC56AE364611}"/>
              </a:ext>
            </a:extLst>
          </p:cNvPr>
          <p:cNvGrpSpPr/>
          <p:nvPr/>
        </p:nvGrpSpPr>
        <p:grpSpPr>
          <a:xfrm>
            <a:off x="3367422" y="3822013"/>
            <a:ext cx="929160" cy="752400"/>
            <a:chOff x="3367422" y="3822013"/>
            <a:chExt cx="929160" cy="752400"/>
          </a:xfrm>
        </p:grpSpPr>
        <mc:AlternateContent xmlns:mc="http://schemas.openxmlformats.org/markup-compatibility/2006">
          <mc:Choice xmlns:p14="http://schemas.microsoft.com/office/powerpoint/2010/main" Requires="p14">
            <p:contentPart p14:bwMode="auto" r:id="rId96">
              <p14:nvContentPartPr>
                <p14:cNvPr id="54" name="Ink 53">
                  <a:extLst>
                    <a:ext uri="{FF2B5EF4-FFF2-40B4-BE49-F238E27FC236}">
                      <a16:creationId xmlns:a16="http://schemas.microsoft.com/office/drawing/2014/main" id="{409DBFC4-6A95-4A33-A00F-D34528A54641}"/>
                    </a:ext>
                  </a:extLst>
                </p14:cNvPr>
                <p14:cNvContentPartPr/>
                <p14:nvPr/>
              </p14:nvContentPartPr>
              <p14:xfrm>
                <a:off x="3367422" y="4094173"/>
                <a:ext cx="223920" cy="460800"/>
              </p14:xfrm>
            </p:contentPart>
          </mc:Choice>
          <mc:Fallback>
            <p:pic>
              <p:nvPicPr>
                <p:cNvPr id="54" name="Ink 53">
                  <a:extLst>
                    <a:ext uri="{FF2B5EF4-FFF2-40B4-BE49-F238E27FC236}">
                      <a16:creationId xmlns:a16="http://schemas.microsoft.com/office/drawing/2014/main" id="{409DBFC4-6A95-4A33-A00F-D34528A54641}"/>
                    </a:ext>
                  </a:extLst>
                </p:cNvPr>
                <p:cNvPicPr/>
                <p:nvPr/>
              </p:nvPicPr>
              <p:blipFill>
                <a:blip r:embed="rId97"/>
                <a:stretch>
                  <a:fillRect/>
                </a:stretch>
              </p:blipFill>
              <p:spPr>
                <a:xfrm>
                  <a:off x="3358422" y="4085173"/>
                  <a:ext cx="24156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5" name="Ink 54">
                  <a:extLst>
                    <a:ext uri="{FF2B5EF4-FFF2-40B4-BE49-F238E27FC236}">
                      <a16:creationId xmlns:a16="http://schemas.microsoft.com/office/drawing/2014/main" id="{032DE329-B662-4A35-95A3-958D635816F4}"/>
                    </a:ext>
                  </a:extLst>
                </p14:cNvPr>
                <p14:cNvContentPartPr/>
                <p14:nvPr/>
              </p14:nvContentPartPr>
              <p14:xfrm>
                <a:off x="3531582" y="3949093"/>
                <a:ext cx="33120" cy="11160"/>
              </p14:xfrm>
            </p:contentPart>
          </mc:Choice>
          <mc:Fallback>
            <p:pic>
              <p:nvPicPr>
                <p:cNvPr id="55" name="Ink 54">
                  <a:extLst>
                    <a:ext uri="{FF2B5EF4-FFF2-40B4-BE49-F238E27FC236}">
                      <a16:creationId xmlns:a16="http://schemas.microsoft.com/office/drawing/2014/main" id="{032DE329-B662-4A35-95A3-958D635816F4}"/>
                    </a:ext>
                  </a:extLst>
                </p:cNvPr>
                <p:cNvPicPr/>
                <p:nvPr/>
              </p:nvPicPr>
              <p:blipFill>
                <a:blip r:embed="rId99"/>
                <a:stretch>
                  <a:fillRect/>
                </a:stretch>
              </p:blipFill>
              <p:spPr>
                <a:xfrm>
                  <a:off x="3522582" y="3940453"/>
                  <a:ext cx="507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6" name="Ink 55">
                  <a:extLst>
                    <a:ext uri="{FF2B5EF4-FFF2-40B4-BE49-F238E27FC236}">
                      <a16:creationId xmlns:a16="http://schemas.microsoft.com/office/drawing/2014/main" id="{8143D0B6-83BF-4525-A77D-56F59C76E621}"/>
                    </a:ext>
                  </a:extLst>
                </p14:cNvPr>
                <p14:cNvContentPartPr/>
                <p14:nvPr/>
              </p14:nvContentPartPr>
              <p14:xfrm>
                <a:off x="3589182" y="3957733"/>
                <a:ext cx="270000" cy="14040"/>
              </p14:xfrm>
            </p:contentPart>
          </mc:Choice>
          <mc:Fallback>
            <p:pic>
              <p:nvPicPr>
                <p:cNvPr id="56" name="Ink 55">
                  <a:extLst>
                    <a:ext uri="{FF2B5EF4-FFF2-40B4-BE49-F238E27FC236}">
                      <a16:creationId xmlns:a16="http://schemas.microsoft.com/office/drawing/2014/main" id="{8143D0B6-83BF-4525-A77D-56F59C76E621}"/>
                    </a:ext>
                  </a:extLst>
                </p:cNvPr>
                <p:cNvPicPr/>
                <p:nvPr/>
              </p:nvPicPr>
              <p:blipFill>
                <a:blip r:embed="rId101"/>
                <a:stretch>
                  <a:fillRect/>
                </a:stretch>
              </p:blipFill>
              <p:spPr>
                <a:xfrm>
                  <a:off x="3580182" y="3948733"/>
                  <a:ext cx="2876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7" name="Ink 56">
                  <a:extLst>
                    <a:ext uri="{FF2B5EF4-FFF2-40B4-BE49-F238E27FC236}">
                      <a16:creationId xmlns:a16="http://schemas.microsoft.com/office/drawing/2014/main" id="{E4BACF84-2CDC-449B-8F3F-78E119DB9555}"/>
                    </a:ext>
                  </a:extLst>
                </p14:cNvPr>
                <p14:cNvContentPartPr/>
                <p14:nvPr/>
              </p14:nvContentPartPr>
              <p14:xfrm>
                <a:off x="3743262" y="3927493"/>
                <a:ext cx="17640" cy="12600"/>
              </p14:xfrm>
            </p:contentPart>
          </mc:Choice>
          <mc:Fallback>
            <p:pic>
              <p:nvPicPr>
                <p:cNvPr id="57" name="Ink 56">
                  <a:extLst>
                    <a:ext uri="{FF2B5EF4-FFF2-40B4-BE49-F238E27FC236}">
                      <a16:creationId xmlns:a16="http://schemas.microsoft.com/office/drawing/2014/main" id="{E4BACF84-2CDC-449B-8F3F-78E119DB9555}"/>
                    </a:ext>
                  </a:extLst>
                </p:cNvPr>
                <p:cNvPicPr/>
                <p:nvPr/>
              </p:nvPicPr>
              <p:blipFill>
                <a:blip r:embed="rId103"/>
                <a:stretch>
                  <a:fillRect/>
                </a:stretch>
              </p:blipFill>
              <p:spPr>
                <a:xfrm>
                  <a:off x="3734622" y="3918493"/>
                  <a:ext cx="352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8" name="Ink 57">
                  <a:extLst>
                    <a:ext uri="{FF2B5EF4-FFF2-40B4-BE49-F238E27FC236}">
                      <a16:creationId xmlns:a16="http://schemas.microsoft.com/office/drawing/2014/main" id="{D2649BBA-524C-4C74-AFD9-B7EDCD82647E}"/>
                    </a:ext>
                  </a:extLst>
                </p14:cNvPr>
                <p14:cNvContentPartPr/>
                <p14:nvPr/>
              </p14:nvContentPartPr>
              <p14:xfrm>
                <a:off x="3707622" y="3977173"/>
                <a:ext cx="22680" cy="222840"/>
              </p14:xfrm>
            </p:contentPart>
          </mc:Choice>
          <mc:Fallback>
            <p:pic>
              <p:nvPicPr>
                <p:cNvPr id="58" name="Ink 57">
                  <a:extLst>
                    <a:ext uri="{FF2B5EF4-FFF2-40B4-BE49-F238E27FC236}">
                      <a16:creationId xmlns:a16="http://schemas.microsoft.com/office/drawing/2014/main" id="{D2649BBA-524C-4C74-AFD9-B7EDCD82647E}"/>
                    </a:ext>
                  </a:extLst>
                </p:cNvPr>
                <p:cNvPicPr/>
                <p:nvPr/>
              </p:nvPicPr>
              <p:blipFill>
                <a:blip r:embed="rId105"/>
                <a:stretch>
                  <a:fillRect/>
                </a:stretch>
              </p:blipFill>
              <p:spPr>
                <a:xfrm>
                  <a:off x="3698982" y="3968173"/>
                  <a:ext cx="403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9" name="Ink 58">
                  <a:extLst>
                    <a:ext uri="{FF2B5EF4-FFF2-40B4-BE49-F238E27FC236}">
                      <a16:creationId xmlns:a16="http://schemas.microsoft.com/office/drawing/2014/main" id="{B5DF77F7-554A-4FC1-99AD-2D986147468D}"/>
                    </a:ext>
                  </a:extLst>
                </p14:cNvPr>
                <p14:cNvContentPartPr/>
                <p14:nvPr/>
              </p14:nvContentPartPr>
              <p14:xfrm>
                <a:off x="3993462" y="4195333"/>
                <a:ext cx="273960" cy="363960"/>
              </p14:xfrm>
            </p:contentPart>
          </mc:Choice>
          <mc:Fallback>
            <p:pic>
              <p:nvPicPr>
                <p:cNvPr id="59" name="Ink 58">
                  <a:extLst>
                    <a:ext uri="{FF2B5EF4-FFF2-40B4-BE49-F238E27FC236}">
                      <a16:creationId xmlns:a16="http://schemas.microsoft.com/office/drawing/2014/main" id="{B5DF77F7-554A-4FC1-99AD-2D986147468D}"/>
                    </a:ext>
                  </a:extLst>
                </p:cNvPr>
                <p:cNvPicPr/>
                <p:nvPr/>
              </p:nvPicPr>
              <p:blipFill>
                <a:blip r:embed="rId107"/>
                <a:stretch>
                  <a:fillRect/>
                </a:stretch>
              </p:blipFill>
              <p:spPr>
                <a:xfrm>
                  <a:off x="3984462" y="4186333"/>
                  <a:ext cx="29160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0" name="Ink 59">
                  <a:extLst>
                    <a:ext uri="{FF2B5EF4-FFF2-40B4-BE49-F238E27FC236}">
                      <a16:creationId xmlns:a16="http://schemas.microsoft.com/office/drawing/2014/main" id="{91729552-39E7-49AE-8C7C-75BF7D0DF3C5}"/>
                    </a:ext>
                  </a:extLst>
                </p14:cNvPr>
                <p14:cNvContentPartPr/>
                <p14:nvPr/>
              </p14:nvContentPartPr>
              <p14:xfrm>
                <a:off x="3955662" y="4134133"/>
                <a:ext cx="340920" cy="440280"/>
              </p14:xfrm>
            </p:contentPart>
          </mc:Choice>
          <mc:Fallback>
            <p:pic>
              <p:nvPicPr>
                <p:cNvPr id="60" name="Ink 59">
                  <a:extLst>
                    <a:ext uri="{FF2B5EF4-FFF2-40B4-BE49-F238E27FC236}">
                      <a16:creationId xmlns:a16="http://schemas.microsoft.com/office/drawing/2014/main" id="{91729552-39E7-49AE-8C7C-75BF7D0DF3C5}"/>
                    </a:ext>
                  </a:extLst>
                </p:cNvPr>
                <p:cNvPicPr/>
                <p:nvPr/>
              </p:nvPicPr>
              <p:blipFill>
                <a:blip r:embed="rId109"/>
                <a:stretch>
                  <a:fillRect/>
                </a:stretch>
              </p:blipFill>
              <p:spPr>
                <a:xfrm>
                  <a:off x="3946662" y="4125133"/>
                  <a:ext cx="35856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5" name="Ink 74">
                  <a:extLst>
                    <a:ext uri="{FF2B5EF4-FFF2-40B4-BE49-F238E27FC236}">
                      <a16:creationId xmlns:a16="http://schemas.microsoft.com/office/drawing/2014/main" id="{97FA4657-8300-4482-9E28-E1A5C7D6C86D}"/>
                    </a:ext>
                  </a:extLst>
                </p14:cNvPr>
                <p14:cNvContentPartPr/>
                <p14:nvPr/>
              </p14:nvContentPartPr>
              <p14:xfrm>
                <a:off x="3693942" y="3822013"/>
                <a:ext cx="184320" cy="397080"/>
              </p14:xfrm>
            </p:contentPart>
          </mc:Choice>
          <mc:Fallback>
            <p:pic>
              <p:nvPicPr>
                <p:cNvPr id="75" name="Ink 74">
                  <a:extLst>
                    <a:ext uri="{FF2B5EF4-FFF2-40B4-BE49-F238E27FC236}">
                      <a16:creationId xmlns:a16="http://schemas.microsoft.com/office/drawing/2014/main" id="{97FA4657-8300-4482-9E28-E1A5C7D6C86D}"/>
                    </a:ext>
                  </a:extLst>
                </p:cNvPr>
                <p:cNvPicPr/>
                <p:nvPr/>
              </p:nvPicPr>
              <p:blipFill>
                <a:blip r:embed="rId111"/>
                <a:stretch>
                  <a:fillRect/>
                </a:stretch>
              </p:blipFill>
              <p:spPr>
                <a:xfrm>
                  <a:off x="3684942" y="3813373"/>
                  <a:ext cx="20196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6" name="Ink 75">
                  <a:extLst>
                    <a:ext uri="{FF2B5EF4-FFF2-40B4-BE49-F238E27FC236}">
                      <a16:creationId xmlns:a16="http://schemas.microsoft.com/office/drawing/2014/main" id="{146CACC6-E5C5-4DA3-B32B-5D8390EF876A}"/>
                    </a:ext>
                  </a:extLst>
                </p14:cNvPr>
                <p14:cNvContentPartPr/>
                <p14:nvPr/>
              </p14:nvContentPartPr>
              <p14:xfrm>
                <a:off x="3579102" y="3944773"/>
                <a:ext cx="317880" cy="8640"/>
              </p14:xfrm>
            </p:contentPart>
          </mc:Choice>
          <mc:Fallback>
            <p:pic>
              <p:nvPicPr>
                <p:cNvPr id="76" name="Ink 75">
                  <a:extLst>
                    <a:ext uri="{FF2B5EF4-FFF2-40B4-BE49-F238E27FC236}">
                      <a16:creationId xmlns:a16="http://schemas.microsoft.com/office/drawing/2014/main" id="{146CACC6-E5C5-4DA3-B32B-5D8390EF876A}"/>
                    </a:ext>
                  </a:extLst>
                </p:cNvPr>
                <p:cNvPicPr/>
                <p:nvPr/>
              </p:nvPicPr>
              <p:blipFill>
                <a:blip r:embed="rId113"/>
                <a:stretch>
                  <a:fillRect/>
                </a:stretch>
              </p:blipFill>
              <p:spPr>
                <a:xfrm>
                  <a:off x="3570462" y="3935773"/>
                  <a:ext cx="33552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7" name="Ink 76">
                  <a:extLst>
                    <a:ext uri="{FF2B5EF4-FFF2-40B4-BE49-F238E27FC236}">
                      <a16:creationId xmlns:a16="http://schemas.microsoft.com/office/drawing/2014/main" id="{492FCEFA-CB66-438F-9DCB-338808520D24}"/>
                    </a:ext>
                  </a:extLst>
                </p14:cNvPr>
                <p14:cNvContentPartPr/>
                <p14:nvPr/>
              </p14:nvContentPartPr>
              <p14:xfrm>
                <a:off x="3695742" y="3845053"/>
                <a:ext cx="167760" cy="366480"/>
              </p14:xfrm>
            </p:contentPart>
          </mc:Choice>
          <mc:Fallback>
            <p:pic>
              <p:nvPicPr>
                <p:cNvPr id="77" name="Ink 76">
                  <a:extLst>
                    <a:ext uri="{FF2B5EF4-FFF2-40B4-BE49-F238E27FC236}">
                      <a16:creationId xmlns:a16="http://schemas.microsoft.com/office/drawing/2014/main" id="{492FCEFA-CB66-438F-9DCB-338808520D24}"/>
                    </a:ext>
                  </a:extLst>
                </p:cNvPr>
                <p:cNvPicPr/>
                <p:nvPr/>
              </p:nvPicPr>
              <p:blipFill>
                <a:blip r:embed="rId115"/>
                <a:stretch>
                  <a:fillRect/>
                </a:stretch>
              </p:blipFill>
              <p:spPr>
                <a:xfrm>
                  <a:off x="3687102" y="3836413"/>
                  <a:ext cx="18540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8" name="Ink 77">
                  <a:extLst>
                    <a:ext uri="{FF2B5EF4-FFF2-40B4-BE49-F238E27FC236}">
                      <a16:creationId xmlns:a16="http://schemas.microsoft.com/office/drawing/2014/main" id="{F4118C9A-A805-4DEE-9A2C-FB07087DF2CA}"/>
                    </a:ext>
                  </a:extLst>
                </p14:cNvPr>
                <p14:cNvContentPartPr/>
                <p14:nvPr/>
              </p14:nvContentPartPr>
              <p14:xfrm>
                <a:off x="3636342" y="3908773"/>
                <a:ext cx="244440" cy="28080"/>
              </p14:xfrm>
            </p:contentPart>
          </mc:Choice>
          <mc:Fallback>
            <p:pic>
              <p:nvPicPr>
                <p:cNvPr id="78" name="Ink 77">
                  <a:extLst>
                    <a:ext uri="{FF2B5EF4-FFF2-40B4-BE49-F238E27FC236}">
                      <a16:creationId xmlns:a16="http://schemas.microsoft.com/office/drawing/2014/main" id="{F4118C9A-A805-4DEE-9A2C-FB07087DF2CA}"/>
                    </a:ext>
                  </a:extLst>
                </p:cNvPr>
                <p:cNvPicPr/>
                <p:nvPr/>
              </p:nvPicPr>
              <p:blipFill>
                <a:blip r:embed="rId117"/>
                <a:stretch>
                  <a:fillRect/>
                </a:stretch>
              </p:blipFill>
              <p:spPr>
                <a:xfrm>
                  <a:off x="3627702" y="3899773"/>
                  <a:ext cx="262080" cy="45720"/>
                </a:xfrm>
                <a:prstGeom prst="rect">
                  <a:avLst/>
                </a:prstGeom>
              </p:spPr>
            </p:pic>
          </mc:Fallback>
        </mc:AlternateContent>
      </p:grpSp>
    </p:spTree>
    <p:extLst>
      <p:ext uri="{BB962C8B-B14F-4D97-AF65-F5344CB8AC3E}">
        <p14:creationId xmlns:p14="http://schemas.microsoft.com/office/powerpoint/2010/main" val="231050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EA7DF-51E1-4315-A70D-E4C447D4674B}"/>
              </a:ext>
            </a:extLst>
          </p:cNvPr>
          <p:cNvSpPr>
            <a:spLocks noGrp="1"/>
          </p:cNvSpPr>
          <p:nvPr>
            <p:ph type="title"/>
          </p:nvPr>
        </p:nvSpPr>
        <p:spPr>
          <a:xfrm>
            <a:off x="20594" y="771550"/>
            <a:ext cx="6447501" cy="990600"/>
          </a:xfrm>
        </p:spPr>
        <p:txBody>
          <a:bodyPr>
            <a:normAutofit fontScale="90000"/>
          </a:bodyPr>
          <a:lstStyle/>
          <a:p>
            <a:r>
              <a:rPr lang="en-IN" dirty="0"/>
              <a:t>Lasso Regression (Least Absolute Shrinkage and Selection Operator)</a:t>
            </a:r>
            <a:br>
              <a:rPr lang="en-IN" dirty="0"/>
            </a:br>
            <a:endParaRPr lang="en-IN" dirty="0"/>
          </a:p>
        </p:txBody>
      </p:sp>
      <p:sp>
        <p:nvSpPr>
          <p:cNvPr id="3" name="Content Placeholder 2">
            <a:extLst>
              <a:ext uri="{FF2B5EF4-FFF2-40B4-BE49-F238E27FC236}">
                <a16:creationId xmlns:a16="http://schemas.microsoft.com/office/drawing/2014/main" id="{FF70CC7B-B2A2-4372-849B-5421605722F2}"/>
              </a:ext>
            </a:extLst>
          </p:cNvPr>
          <p:cNvSpPr>
            <a:spLocks noGrp="1"/>
          </p:cNvSpPr>
          <p:nvPr>
            <p:ph idx="1"/>
          </p:nvPr>
        </p:nvSpPr>
        <p:spPr>
          <a:xfrm>
            <a:off x="107504" y="1926061"/>
            <a:ext cx="7215702" cy="2910580"/>
          </a:xfrm>
        </p:spPr>
        <p:txBody>
          <a:bodyPr/>
          <a:lstStyle/>
          <a:p>
            <a:pPr algn="just"/>
            <a:r>
              <a:rPr lang="en-IN" sz="1800" dirty="0"/>
              <a:t>Similar to ridge</a:t>
            </a:r>
          </a:p>
          <a:p>
            <a:pPr algn="just"/>
            <a:r>
              <a:rPr lang="en-IN" sz="1800" dirty="0"/>
              <a:t>Unlike ridge regression which penalizes sum of squared coefficients, it penalizes the sum of their absolute values.</a:t>
            </a:r>
          </a:p>
          <a:p>
            <a:pPr algn="just"/>
            <a:r>
              <a:rPr lang="en-IN" sz="1800" dirty="0"/>
              <a:t> L1 penalty</a:t>
            </a:r>
          </a:p>
          <a:p>
            <a:pPr marL="0" indent="0" algn="just">
              <a:buNone/>
            </a:pPr>
            <a:endParaRPr lang="en-IN" sz="1800" dirty="0"/>
          </a:p>
          <a:p>
            <a:pPr algn="just"/>
            <a:endParaRPr lang="en-IN"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8892F74-0DEA-4527-8833-E22660598CB8}"/>
                  </a:ext>
                </a:extLst>
              </p:cNvPr>
              <p:cNvSpPr txBox="1"/>
              <p:nvPr/>
            </p:nvSpPr>
            <p:spPr>
              <a:xfrm>
                <a:off x="1797012" y="3381351"/>
                <a:ext cx="4628444"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𝐿</m:t>
                          </m:r>
                        </m:e>
                        <m:sub>
                          <m:r>
                            <a:rPr lang="en-IN" sz="1800" b="0" i="1" smtClean="0">
                              <a:latin typeface="Cambria Math" panose="02040503050406030204" pitchFamily="18" charset="0"/>
                            </a:rPr>
                            <m:t>𝐿𝑎𝑠𝑠𝑜</m:t>
                          </m:r>
                          <m:r>
                            <a:rPr lang="en-IN" sz="1800" b="0" i="1" smtClean="0">
                              <a:latin typeface="Cambria Math" panose="02040503050406030204" pitchFamily="18" charset="0"/>
                            </a:rPr>
                            <m:t>   </m:t>
                          </m:r>
                        </m:sub>
                      </m:sSub>
                      <m:d>
                        <m:dPr>
                          <m:ctrlPr>
                            <a:rPr lang="en-IN" sz="1800" b="0" i="1" smtClean="0">
                              <a:latin typeface="Cambria Math" panose="02040503050406030204" pitchFamily="18" charset="0"/>
                            </a:rPr>
                          </m:ctrlPr>
                        </m:dPr>
                        <m:e>
                          <m:sSup>
                            <m:sSupPr>
                              <m:ctrlPr>
                                <a:rPr lang="el-GR" sz="1800" b="0" i="1" smtClean="0">
                                  <a:latin typeface="Cambria Math" panose="02040503050406030204" pitchFamily="18" charset="0"/>
                                </a:rPr>
                              </m:ctrlPr>
                            </m:sSupPr>
                            <m:e>
                              <m:r>
                                <m:rPr>
                                  <m:sty m:val="p"/>
                                </m:rPr>
                                <a:rPr lang="el-GR" sz="1800" i="1">
                                  <a:latin typeface="Cambria Math" panose="02040503050406030204" pitchFamily="18" charset="0"/>
                                </a:rPr>
                                <m:t>β</m:t>
                              </m:r>
                            </m:e>
                            <m:sup>
                              <m:r>
                                <a:rPr lang="en-IN" sz="1800" b="0" i="1" smtClean="0">
                                  <a:latin typeface="Cambria Math" panose="02040503050406030204" pitchFamily="18" charset="0"/>
                                </a:rPr>
                                <m:t>^</m:t>
                              </m:r>
                            </m:sup>
                          </m:sSup>
                        </m:e>
                      </m:d>
                      <m:r>
                        <a:rPr lang="en-IN" sz="1800" b="0" i="0" smtClean="0">
                          <a:latin typeface="Cambria Math" panose="02040503050406030204" pitchFamily="18" charset="0"/>
                        </a:rPr>
                        <m:t>= </m:t>
                      </m:r>
                      <m:nary>
                        <m:naryPr>
                          <m:chr m:val="∑"/>
                          <m:ctrlPr>
                            <a:rPr lang="en-IN" sz="1800" b="0" i="1" smtClean="0">
                              <a:latin typeface="Cambria Math" panose="02040503050406030204" pitchFamily="18" charset="0"/>
                            </a:rPr>
                          </m:ctrlPr>
                        </m:naryPr>
                        <m:sub>
                          <m:r>
                            <m:rPr>
                              <m:brk m:alnAt="23"/>
                            </m:rPr>
                            <a:rPr lang="en-IN" sz="1800" b="0" i="1" smtClean="0">
                              <a:latin typeface="Cambria Math" panose="02040503050406030204" pitchFamily="18" charset="0"/>
                            </a:rPr>
                            <m:t>𝑖</m:t>
                          </m:r>
                          <m:r>
                            <a:rPr lang="en-IN" sz="1800" b="0" i="1" smtClean="0">
                              <a:latin typeface="Cambria Math" panose="02040503050406030204" pitchFamily="18" charset="0"/>
                            </a:rPr>
                            <m:t>=1</m:t>
                          </m:r>
                        </m:sub>
                        <m:sup>
                          <m:r>
                            <a:rPr lang="en-IN" sz="1800" b="0" i="1" smtClean="0">
                              <a:latin typeface="Cambria Math" panose="02040503050406030204" pitchFamily="18" charset="0"/>
                            </a:rPr>
                            <m:t>𝑛</m:t>
                          </m:r>
                        </m:sup>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𝑦</m:t>
                                  </m:r>
                                </m:e>
                                <m:sub>
                                  <m:r>
                                    <a:rPr lang="en-IN" sz="1800" b="0" i="1" smtClean="0">
                                      <a:latin typeface="Cambria Math" panose="02040503050406030204" pitchFamily="18" charset="0"/>
                                    </a:rPr>
                                    <m:t>𝑖</m:t>
                                  </m:r>
                                </m:sub>
                              </m:sSub>
                              <m:r>
                                <a:rPr lang="en-IN" sz="1800" b="0" i="1" smtClean="0">
                                  <a:latin typeface="Cambria Math" panose="02040503050406030204" pitchFamily="18" charset="0"/>
                                </a:rPr>
                                <m:t> − </m:t>
                              </m:r>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rPr>
                                    <m:t>𝑥</m:t>
                                  </m:r>
                                </m:e>
                                <m:sub>
                                  <m:r>
                                    <a:rPr lang="en-IN" sz="1800" b="0" i="1" smtClean="0">
                                      <a:latin typeface="Cambria Math" panose="02040503050406030204" pitchFamily="18" charset="0"/>
                                    </a:rPr>
                                    <m:t>𝑖</m:t>
                                  </m:r>
                                </m:sub>
                                <m:sup>
                                  <m:r>
                                    <a:rPr lang="en-IN" sz="1800" b="0" i="1" smtClean="0">
                                      <a:latin typeface="Cambria Math" panose="02040503050406030204" pitchFamily="18" charset="0"/>
                                    </a:rPr>
                                    <m:t>′ </m:t>
                                  </m:r>
                                </m:sup>
                              </m:sSubSup>
                              <m:sSup>
                                <m:sSupPr>
                                  <m:ctrlPr>
                                    <a:rPr lang="el-GR" sz="1800" i="1">
                                      <a:latin typeface="Cambria Math" panose="02040503050406030204" pitchFamily="18" charset="0"/>
                                    </a:rPr>
                                  </m:ctrlPr>
                                </m:sSupPr>
                                <m:e>
                                  <m:r>
                                    <m:rPr>
                                      <m:sty m:val="p"/>
                                    </m:rPr>
                                    <a:rPr lang="el-GR" sz="1800" i="1">
                                      <a:latin typeface="Cambria Math" panose="02040503050406030204" pitchFamily="18" charset="0"/>
                                    </a:rPr>
                                    <m:t>β</m:t>
                                  </m:r>
                                </m:e>
                                <m:sup>
                                  <m:r>
                                    <a:rPr lang="en-IN" sz="1800" i="1">
                                      <a:latin typeface="Cambria Math" panose="02040503050406030204" pitchFamily="18" charset="0"/>
                                    </a:rPr>
                                    <m:t>^</m:t>
                                  </m:r>
                                </m:sup>
                              </m:sSup>
                              <m:r>
                                <a:rPr lang="en-IN" sz="1800" b="0" i="1" smtClean="0">
                                  <a:latin typeface="Cambria Math" panose="02040503050406030204" pitchFamily="18" charset="0"/>
                                </a:rPr>
                                <m:t>)</m:t>
                              </m:r>
                            </m:e>
                            <m:sup>
                              <m:r>
                                <a:rPr lang="en-IN" sz="1800" b="0" i="1" smtClean="0">
                                  <a:latin typeface="Cambria Math" panose="02040503050406030204" pitchFamily="18" charset="0"/>
                                </a:rPr>
                                <m:t>2</m:t>
                              </m:r>
                            </m:sup>
                          </m:sSup>
                        </m:e>
                      </m:nary>
                      <m:r>
                        <a:rPr lang="en-IN" sz="1800" b="0" i="0" smtClean="0">
                          <a:latin typeface="Cambria Math" panose="02040503050406030204" pitchFamily="18" charset="0"/>
                        </a:rPr>
                        <m:t>+ </m:t>
                      </m:r>
                      <m:r>
                        <m:rPr>
                          <m:sty m:val="p"/>
                        </m:rPr>
                        <a:rPr lang="el-GR" sz="1800" b="0" i="1" smtClean="0">
                          <a:latin typeface="Cambria Math" panose="02040503050406030204" pitchFamily="18" charset="0"/>
                        </a:rPr>
                        <m:t>λ</m:t>
                      </m:r>
                      <m:r>
                        <a:rPr lang="en-IN" sz="1800" b="0" i="0" smtClean="0">
                          <a:latin typeface="Cambria Math" panose="02040503050406030204" pitchFamily="18" charset="0"/>
                        </a:rPr>
                        <m:t> </m:t>
                      </m:r>
                      <m:nary>
                        <m:naryPr>
                          <m:chr m:val="∑"/>
                          <m:ctrlPr>
                            <a:rPr lang="en-IN" sz="1800" b="0" i="1" smtClean="0">
                              <a:latin typeface="Cambria Math" panose="02040503050406030204" pitchFamily="18" charset="0"/>
                            </a:rPr>
                          </m:ctrlPr>
                        </m:naryPr>
                        <m:sub>
                          <m:r>
                            <m:rPr>
                              <m:brk m:alnAt="23"/>
                            </m:rPr>
                            <a:rPr lang="en-IN" sz="1800" b="0" i="1" smtClean="0">
                              <a:latin typeface="Cambria Math" panose="02040503050406030204" pitchFamily="18" charset="0"/>
                            </a:rPr>
                            <m:t>𝑗</m:t>
                          </m:r>
                          <m:r>
                            <a:rPr lang="en-IN" sz="1800" b="0" i="1" smtClean="0">
                              <a:latin typeface="Cambria Math" panose="02040503050406030204" pitchFamily="18" charset="0"/>
                            </a:rPr>
                            <m:t>=1</m:t>
                          </m:r>
                        </m:sub>
                        <m:sup>
                          <m:r>
                            <a:rPr lang="en-IN" sz="1800" b="0" i="1" smtClean="0">
                              <a:latin typeface="Cambria Math" panose="02040503050406030204" pitchFamily="18" charset="0"/>
                            </a:rPr>
                            <m:t>𝑚</m:t>
                          </m:r>
                        </m:sup>
                        <m:e>
                          <m:sSubSup>
                            <m:sSubSupPr>
                              <m:ctrlPr>
                                <a:rPr lang="en-IN" sz="1800" b="0" i="1" smtClean="0">
                                  <a:latin typeface="Cambria Math" panose="02040503050406030204" pitchFamily="18" charset="0"/>
                                </a:rPr>
                              </m:ctrlPr>
                            </m:sSubSupPr>
                            <m:e>
                              <m:sSup>
                                <m:sSupPr>
                                  <m:ctrlPr>
                                    <a:rPr lang="el-GR" sz="1800" i="1">
                                      <a:latin typeface="Cambria Math" panose="02040503050406030204" pitchFamily="18" charset="0"/>
                                    </a:rPr>
                                  </m:ctrlPr>
                                </m:sSupPr>
                                <m:e>
                                  <m:r>
                                    <m:rPr>
                                      <m:sty m:val="p"/>
                                    </m:rPr>
                                    <a:rPr lang="el-GR" sz="1800" i="1">
                                      <a:latin typeface="Cambria Math" panose="02040503050406030204" pitchFamily="18" charset="0"/>
                                    </a:rPr>
                                    <m:t>β</m:t>
                                  </m:r>
                                </m:e>
                                <m:sup>
                                  <m:r>
                                    <a:rPr lang="en-IN" sz="1800" i="1">
                                      <a:latin typeface="Cambria Math" panose="02040503050406030204" pitchFamily="18" charset="0"/>
                                    </a:rPr>
                                    <m:t>^</m:t>
                                  </m:r>
                                </m:sup>
                              </m:sSup>
                            </m:e>
                            <m:sub>
                              <m:r>
                                <a:rPr lang="en-IN" sz="1800" b="0" i="1" smtClean="0">
                                  <a:latin typeface="Cambria Math" panose="02040503050406030204" pitchFamily="18" charset="0"/>
                                </a:rPr>
                                <m:t>𝑗</m:t>
                              </m:r>
                            </m:sub>
                            <m:sup/>
                          </m:sSubSup>
                        </m:e>
                      </m:nary>
                    </m:oMath>
                  </m:oMathPara>
                </a14:m>
                <a:endParaRPr lang="en-IN" dirty="0"/>
              </a:p>
            </p:txBody>
          </p:sp>
        </mc:Choice>
        <mc:Fallback>
          <p:sp>
            <p:nvSpPr>
              <p:cNvPr id="4" name="TextBox 3">
                <a:extLst>
                  <a:ext uri="{FF2B5EF4-FFF2-40B4-BE49-F238E27FC236}">
                    <a16:creationId xmlns:a16="http://schemas.microsoft.com/office/drawing/2014/main" id="{88892F74-0DEA-4527-8833-E22660598CB8}"/>
                  </a:ext>
                </a:extLst>
              </p:cNvPr>
              <p:cNvSpPr txBox="1">
                <a:spLocks noRot="1" noChangeAspect="1" noMove="1" noResize="1" noEditPoints="1" noAdjustHandles="1" noChangeArrowheads="1" noChangeShapeType="1" noTextEdit="1"/>
              </p:cNvSpPr>
              <p:nvPr/>
            </p:nvSpPr>
            <p:spPr>
              <a:xfrm>
                <a:off x="1797012" y="3381351"/>
                <a:ext cx="4628444" cy="879856"/>
              </a:xfrm>
              <a:prstGeom prst="rect">
                <a:avLst/>
              </a:prstGeom>
              <a:blipFill>
                <a:blip r:embed="rId2"/>
                <a:stretch>
                  <a:fillRect/>
                </a:stretch>
              </a:blipFill>
            </p:spPr>
            <p:txBody>
              <a:bodyPr/>
              <a:lstStyle/>
              <a:p>
                <a:r>
                  <a:rPr lang="en-IN">
                    <a:noFill/>
                  </a:rPr>
                  <a:t> </a:t>
                </a:r>
              </a:p>
            </p:txBody>
          </p:sp>
        </mc:Fallback>
      </mc:AlternateContent>
      <p:grpSp>
        <p:nvGrpSpPr>
          <p:cNvPr id="24" name="Group 23">
            <a:extLst>
              <a:ext uri="{FF2B5EF4-FFF2-40B4-BE49-F238E27FC236}">
                <a16:creationId xmlns:a16="http://schemas.microsoft.com/office/drawing/2014/main" id="{A98B2441-9267-44FD-AE7F-2DF7F03585BF}"/>
              </a:ext>
            </a:extLst>
          </p:cNvPr>
          <p:cNvGrpSpPr/>
          <p:nvPr/>
        </p:nvGrpSpPr>
        <p:grpSpPr>
          <a:xfrm>
            <a:off x="272142" y="45022"/>
            <a:ext cx="946440" cy="566280"/>
            <a:chOff x="272142" y="45022"/>
            <a:chExt cx="946440" cy="56628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8CC4384-B065-4EDB-A9D1-68F576E8E832}"/>
                    </a:ext>
                  </a:extLst>
                </p14:cNvPr>
                <p14:cNvContentPartPr/>
                <p14:nvPr/>
              </p14:nvContentPartPr>
              <p14:xfrm>
                <a:off x="355302" y="200902"/>
                <a:ext cx="157680" cy="255960"/>
              </p14:xfrm>
            </p:contentPart>
          </mc:Choice>
          <mc:Fallback>
            <p:pic>
              <p:nvPicPr>
                <p:cNvPr id="5" name="Ink 4">
                  <a:extLst>
                    <a:ext uri="{FF2B5EF4-FFF2-40B4-BE49-F238E27FC236}">
                      <a16:creationId xmlns:a16="http://schemas.microsoft.com/office/drawing/2014/main" id="{08CC4384-B065-4EDB-A9D1-68F576E8E832}"/>
                    </a:ext>
                  </a:extLst>
                </p:cNvPr>
                <p:cNvPicPr/>
                <p:nvPr/>
              </p:nvPicPr>
              <p:blipFill>
                <a:blip r:embed="rId4"/>
                <a:stretch>
                  <a:fillRect/>
                </a:stretch>
              </p:blipFill>
              <p:spPr>
                <a:xfrm>
                  <a:off x="346302" y="191902"/>
                  <a:ext cx="1753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F23AEB0C-AC3F-4F11-BDA6-127DE5A534BA}"/>
                    </a:ext>
                  </a:extLst>
                </p14:cNvPr>
                <p14:cNvContentPartPr/>
                <p14:nvPr/>
              </p14:nvContentPartPr>
              <p14:xfrm>
                <a:off x="272142" y="45022"/>
                <a:ext cx="583200" cy="566280"/>
              </p14:xfrm>
            </p:contentPart>
          </mc:Choice>
          <mc:Fallback>
            <p:pic>
              <p:nvPicPr>
                <p:cNvPr id="6" name="Ink 5">
                  <a:extLst>
                    <a:ext uri="{FF2B5EF4-FFF2-40B4-BE49-F238E27FC236}">
                      <a16:creationId xmlns:a16="http://schemas.microsoft.com/office/drawing/2014/main" id="{F23AEB0C-AC3F-4F11-BDA6-127DE5A534BA}"/>
                    </a:ext>
                  </a:extLst>
                </p:cNvPr>
                <p:cNvPicPr/>
                <p:nvPr/>
              </p:nvPicPr>
              <p:blipFill>
                <a:blip r:embed="rId6"/>
                <a:stretch>
                  <a:fillRect/>
                </a:stretch>
              </p:blipFill>
              <p:spPr>
                <a:xfrm>
                  <a:off x="263502" y="36022"/>
                  <a:ext cx="600840" cy="583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6755BFFD-1200-45B9-AC73-F409C3FABCFA}"/>
                    </a:ext>
                  </a:extLst>
                </p14:cNvPr>
                <p14:cNvContentPartPr/>
                <p14:nvPr/>
              </p14:nvContentPartPr>
              <p14:xfrm>
                <a:off x="1003662" y="300982"/>
                <a:ext cx="214920" cy="234720"/>
              </p14:xfrm>
            </p:contentPart>
          </mc:Choice>
          <mc:Fallback>
            <p:pic>
              <p:nvPicPr>
                <p:cNvPr id="7" name="Ink 6">
                  <a:extLst>
                    <a:ext uri="{FF2B5EF4-FFF2-40B4-BE49-F238E27FC236}">
                      <a16:creationId xmlns:a16="http://schemas.microsoft.com/office/drawing/2014/main" id="{6755BFFD-1200-45B9-AC73-F409C3FABCFA}"/>
                    </a:ext>
                  </a:extLst>
                </p:cNvPr>
                <p:cNvPicPr/>
                <p:nvPr/>
              </p:nvPicPr>
              <p:blipFill>
                <a:blip r:embed="rId8"/>
                <a:stretch>
                  <a:fillRect/>
                </a:stretch>
              </p:blipFill>
              <p:spPr>
                <a:xfrm>
                  <a:off x="994662" y="291982"/>
                  <a:ext cx="232560" cy="252360"/>
                </a:xfrm>
                <a:prstGeom prst="rect">
                  <a:avLst/>
                </a:prstGeom>
              </p:spPr>
            </p:pic>
          </mc:Fallback>
        </mc:AlternateContent>
      </p:grpSp>
      <p:grpSp>
        <p:nvGrpSpPr>
          <p:cNvPr id="23" name="Group 22">
            <a:extLst>
              <a:ext uri="{FF2B5EF4-FFF2-40B4-BE49-F238E27FC236}">
                <a16:creationId xmlns:a16="http://schemas.microsoft.com/office/drawing/2014/main" id="{883EDAFE-D2D8-45E7-A93B-AF8226AF414A}"/>
              </a:ext>
            </a:extLst>
          </p:cNvPr>
          <p:cNvGrpSpPr/>
          <p:nvPr/>
        </p:nvGrpSpPr>
        <p:grpSpPr>
          <a:xfrm>
            <a:off x="1697382" y="133942"/>
            <a:ext cx="4634280" cy="582120"/>
            <a:chOff x="1697382" y="133942"/>
            <a:chExt cx="4634280" cy="582120"/>
          </a:xfrm>
        </p:grpSpPr>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D5B661D8-02BA-4C58-8109-72EF663CB4AB}"/>
                    </a:ext>
                  </a:extLst>
                </p14:cNvPr>
                <p14:cNvContentPartPr/>
                <p14:nvPr/>
              </p14:nvContentPartPr>
              <p14:xfrm>
                <a:off x="1697382" y="198022"/>
                <a:ext cx="158760" cy="285840"/>
              </p14:xfrm>
            </p:contentPart>
          </mc:Choice>
          <mc:Fallback>
            <p:pic>
              <p:nvPicPr>
                <p:cNvPr id="8" name="Ink 7">
                  <a:extLst>
                    <a:ext uri="{FF2B5EF4-FFF2-40B4-BE49-F238E27FC236}">
                      <a16:creationId xmlns:a16="http://schemas.microsoft.com/office/drawing/2014/main" id="{D5B661D8-02BA-4C58-8109-72EF663CB4AB}"/>
                    </a:ext>
                  </a:extLst>
                </p:cNvPr>
                <p:cNvPicPr/>
                <p:nvPr/>
              </p:nvPicPr>
              <p:blipFill>
                <a:blip r:embed="rId10"/>
                <a:stretch>
                  <a:fillRect/>
                </a:stretch>
              </p:blipFill>
              <p:spPr>
                <a:xfrm>
                  <a:off x="1688742" y="189382"/>
                  <a:ext cx="17640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85B07EDF-7D1F-4408-9389-ECA90510716D}"/>
                    </a:ext>
                  </a:extLst>
                </p14:cNvPr>
                <p14:cNvContentPartPr/>
                <p14:nvPr/>
              </p14:nvContentPartPr>
              <p14:xfrm>
                <a:off x="1909422" y="240502"/>
                <a:ext cx="25920" cy="233640"/>
              </p14:xfrm>
            </p:contentPart>
          </mc:Choice>
          <mc:Fallback>
            <p:pic>
              <p:nvPicPr>
                <p:cNvPr id="9" name="Ink 8">
                  <a:extLst>
                    <a:ext uri="{FF2B5EF4-FFF2-40B4-BE49-F238E27FC236}">
                      <a16:creationId xmlns:a16="http://schemas.microsoft.com/office/drawing/2014/main" id="{85B07EDF-7D1F-4408-9389-ECA90510716D}"/>
                    </a:ext>
                  </a:extLst>
                </p:cNvPr>
                <p:cNvPicPr/>
                <p:nvPr/>
              </p:nvPicPr>
              <p:blipFill>
                <a:blip r:embed="rId12"/>
                <a:stretch>
                  <a:fillRect/>
                </a:stretch>
              </p:blipFill>
              <p:spPr>
                <a:xfrm>
                  <a:off x="1900782" y="231502"/>
                  <a:ext cx="435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B2FFB2EF-E4AB-47B8-BBCE-CBAE51B8E852}"/>
                    </a:ext>
                  </a:extLst>
                </p14:cNvPr>
                <p14:cNvContentPartPr/>
                <p14:nvPr/>
              </p14:nvContentPartPr>
              <p14:xfrm>
                <a:off x="2053062" y="352102"/>
                <a:ext cx="132480" cy="34920"/>
              </p14:xfrm>
            </p:contentPart>
          </mc:Choice>
          <mc:Fallback>
            <p:pic>
              <p:nvPicPr>
                <p:cNvPr id="10" name="Ink 9">
                  <a:extLst>
                    <a:ext uri="{FF2B5EF4-FFF2-40B4-BE49-F238E27FC236}">
                      <a16:creationId xmlns:a16="http://schemas.microsoft.com/office/drawing/2014/main" id="{B2FFB2EF-E4AB-47B8-BBCE-CBAE51B8E852}"/>
                    </a:ext>
                  </a:extLst>
                </p:cNvPr>
                <p:cNvPicPr/>
                <p:nvPr/>
              </p:nvPicPr>
              <p:blipFill>
                <a:blip r:embed="rId14"/>
                <a:stretch>
                  <a:fillRect/>
                </a:stretch>
              </p:blipFill>
              <p:spPr>
                <a:xfrm>
                  <a:off x="2044062" y="343462"/>
                  <a:ext cx="1501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AF911056-2E14-40B8-AA1B-EFC423D4D3AB}"/>
                    </a:ext>
                  </a:extLst>
                </p14:cNvPr>
                <p14:cNvContentPartPr/>
                <p14:nvPr/>
              </p14:nvContentPartPr>
              <p14:xfrm>
                <a:off x="2403342" y="243742"/>
                <a:ext cx="221040" cy="213840"/>
              </p14:xfrm>
            </p:contentPart>
          </mc:Choice>
          <mc:Fallback>
            <p:pic>
              <p:nvPicPr>
                <p:cNvPr id="11" name="Ink 10">
                  <a:extLst>
                    <a:ext uri="{FF2B5EF4-FFF2-40B4-BE49-F238E27FC236}">
                      <a16:creationId xmlns:a16="http://schemas.microsoft.com/office/drawing/2014/main" id="{AF911056-2E14-40B8-AA1B-EFC423D4D3AB}"/>
                    </a:ext>
                  </a:extLst>
                </p:cNvPr>
                <p:cNvPicPr/>
                <p:nvPr/>
              </p:nvPicPr>
              <p:blipFill>
                <a:blip r:embed="rId16"/>
                <a:stretch>
                  <a:fillRect/>
                </a:stretch>
              </p:blipFill>
              <p:spPr>
                <a:xfrm>
                  <a:off x="2394702" y="235102"/>
                  <a:ext cx="2386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027AFB71-05EF-49B4-974D-9F5F80B3A3E0}"/>
                    </a:ext>
                  </a:extLst>
                </p14:cNvPr>
                <p14:cNvContentPartPr/>
                <p14:nvPr/>
              </p14:nvContentPartPr>
              <p14:xfrm>
                <a:off x="2674062" y="259222"/>
                <a:ext cx="181080" cy="219960"/>
              </p14:xfrm>
            </p:contentPart>
          </mc:Choice>
          <mc:Fallback>
            <p:pic>
              <p:nvPicPr>
                <p:cNvPr id="12" name="Ink 11">
                  <a:extLst>
                    <a:ext uri="{FF2B5EF4-FFF2-40B4-BE49-F238E27FC236}">
                      <a16:creationId xmlns:a16="http://schemas.microsoft.com/office/drawing/2014/main" id="{027AFB71-05EF-49B4-974D-9F5F80B3A3E0}"/>
                    </a:ext>
                  </a:extLst>
                </p:cNvPr>
                <p:cNvPicPr/>
                <p:nvPr/>
              </p:nvPicPr>
              <p:blipFill>
                <a:blip r:embed="rId18"/>
                <a:stretch>
                  <a:fillRect/>
                </a:stretch>
              </p:blipFill>
              <p:spPr>
                <a:xfrm>
                  <a:off x="2665422" y="250582"/>
                  <a:ext cx="1987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080AFA03-770E-461D-876E-47E95DFD15FE}"/>
                    </a:ext>
                  </a:extLst>
                </p14:cNvPr>
                <p14:cNvContentPartPr/>
                <p14:nvPr/>
              </p14:nvContentPartPr>
              <p14:xfrm>
                <a:off x="2998062" y="245902"/>
                <a:ext cx="399240" cy="187200"/>
              </p14:xfrm>
            </p:contentPart>
          </mc:Choice>
          <mc:Fallback>
            <p:pic>
              <p:nvPicPr>
                <p:cNvPr id="13" name="Ink 12">
                  <a:extLst>
                    <a:ext uri="{FF2B5EF4-FFF2-40B4-BE49-F238E27FC236}">
                      <a16:creationId xmlns:a16="http://schemas.microsoft.com/office/drawing/2014/main" id="{080AFA03-770E-461D-876E-47E95DFD15FE}"/>
                    </a:ext>
                  </a:extLst>
                </p:cNvPr>
                <p:cNvPicPr/>
                <p:nvPr/>
              </p:nvPicPr>
              <p:blipFill>
                <a:blip r:embed="rId20"/>
                <a:stretch>
                  <a:fillRect/>
                </a:stretch>
              </p:blipFill>
              <p:spPr>
                <a:xfrm>
                  <a:off x="2989422" y="236902"/>
                  <a:ext cx="4168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CC7774C6-4BBF-43F4-8FA0-F3CB6CA46BE3}"/>
                    </a:ext>
                  </a:extLst>
                </p14:cNvPr>
                <p14:cNvContentPartPr/>
                <p14:nvPr/>
              </p14:nvContentPartPr>
              <p14:xfrm>
                <a:off x="2992302" y="261022"/>
                <a:ext cx="109080" cy="213840"/>
              </p14:xfrm>
            </p:contentPart>
          </mc:Choice>
          <mc:Fallback>
            <p:pic>
              <p:nvPicPr>
                <p:cNvPr id="14" name="Ink 13">
                  <a:extLst>
                    <a:ext uri="{FF2B5EF4-FFF2-40B4-BE49-F238E27FC236}">
                      <a16:creationId xmlns:a16="http://schemas.microsoft.com/office/drawing/2014/main" id="{CC7774C6-4BBF-43F4-8FA0-F3CB6CA46BE3}"/>
                    </a:ext>
                  </a:extLst>
                </p:cNvPr>
                <p:cNvPicPr/>
                <p:nvPr/>
              </p:nvPicPr>
              <p:blipFill>
                <a:blip r:embed="rId22"/>
                <a:stretch>
                  <a:fillRect/>
                </a:stretch>
              </p:blipFill>
              <p:spPr>
                <a:xfrm>
                  <a:off x="2983302" y="252022"/>
                  <a:ext cx="1267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7B3FEEB2-3813-446A-A0EA-1CE846F3CA9D}"/>
                    </a:ext>
                  </a:extLst>
                </p14:cNvPr>
                <p14:cNvContentPartPr/>
                <p14:nvPr/>
              </p14:nvContentPartPr>
              <p14:xfrm>
                <a:off x="3207222" y="254902"/>
                <a:ext cx="245520" cy="209160"/>
              </p14:xfrm>
            </p:contentPart>
          </mc:Choice>
          <mc:Fallback>
            <p:pic>
              <p:nvPicPr>
                <p:cNvPr id="15" name="Ink 14">
                  <a:extLst>
                    <a:ext uri="{FF2B5EF4-FFF2-40B4-BE49-F238E27FC236}">
                      <a16:creationId xmlns:a16="http://schemas.microsoft.com/office/drawing/2014/main" id="{7B3FEEB2-3813-446A-A0EA-1CE846F3CA9D}"/>
                    </a:ext>
                  </a:extLst>
                </p:cNvPr>
                <p:cNvPicPr/>
                <p:nvPr/>
              </p:nvPicPr>
              <p:blipFill>
                <a:blip r:embed="rId24"/>
                <a:stretch>
                  <a:fillRect/>
                </a:stretch>
              </p:blipFill>
              <p:spPr>
                <a:xfrm>
                  <a:off x="3198582" y="246262"/>
                  <a:ext cx="2631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AE131F25-6FC9-46BA-9C5C-18B19AD40409}"/>
                    </a:ext>
                  </a:extLst>
                </p14:cNvPr>
                <p14:cNvContentPartPr/>
                <p14:nvPr/>
              </p14:nvContentPartPr>
              <p14:xfrm>
                <a:off x="3518982" y="167062"/>
                <a:ext cx="241560" cy="549000"/>
              </p14:xfrm>
            </p:contentPart>
          </mc:Choice>
          <mc:Fallback>
            <p:pic>
              <p:nvPicPr>
                <p:cNvPr id="16" name="Ink 15">
                  <a:extLst>
                    <a:ext uri="{FF2B5EF4-FFF2-40B4-BE49-F238E27FC236}">
                      <a16:creationId xmlns:a16="http://schemas.microsoft.com/office/drawing/2014/main" id="{AE131F25-6FC9-46BA-9C5C-18B19AD40409}"/>
                    </a:ext>
                  </a:extLst>
                </p:cNvPr>
                <p:cNvPicPr/>
                <p:nvPr/>
              </p:nvPicPr>
              <p:blipFill>
                <a:blip r:embed="rId26"/>
                <a:stretch>
                  <a:fillRect/>
                </a:stretch>
              </p:blipFill>
              <p:spPr>
                <a:xfrm>
                  <a:off x="3509982" y="158422"/>
                  <a:ext cx="25920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5ED63003-EA86-40EB-9D74-10E04DD37D22}"/>
                    </a:ext>
                  </a:extLst>
                </p14:cNvPr>
                <p14:cNvContentPartPr/>
                <p14:nvPr/>
              </p14:nvContentPartPr>
              <p14:xfrm>
                <a:off x="4027662" y="237982"/>
                <a:ext cx="211680" cy="295560"/>
              </p14:xfrm>
            </p:contentPart>
          </mc:Choice>
          <mc:Fallback>
            <p:pic>
              <p:nvPicPr>
                <p:cNvPr id="17" name="Ink 16">
                  <a:extLst>
                    <a:ext uri="{FF2B5EF4-FFF2-40B4-BE49-F238E27FC236}">
                      <a16:creationId xmlns:a16="http://schemas.microsoft.com/office/drawing/2014/main" id="{5ED63003-EA86-40EB-9D74-10E04DD37D22}"/>
                    </a:ext>
                  </a:extLst>
                </p:cNvPr>
                <p:cNvPicPr/>
                <p:nvPr/>
              </p:nvPicPr>
              <p:blipFill>
                <a:blip r:embed="rId28"/>
                <a:stretch>
                  <a:fillRect/>
                </a:stretch>
              </p:blipFill>
              <p:spPr>
                <a:xfrm>
                  <a:off x="4019022" y="228982"/>
                  <a:ext cx="2293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B79446FC-9D6B-4D04-8459-33C6261120BE}"/>
                    </a:ext>
                  </a:extLst>
                </p14:cNvPr>
                <p14:cNvContentPartPr/>
                <p14:nvPr/>
              </p14:nvContentPartPr>
              <p14:xfrm>
                <a:off x="4264542" y="307822"/>
                <a:ext cx="48960" cy="205920"/>
              </p14:xfrm>
            </p:contentPart>
          </mc:Choice>
          <mc:Fallback>
            <p:pic>
              <p:nvPicPr>
                <p:cNvPr id="18" name="Ink 17">
                  <a:extLst>
                    <a:ext uri="{FF2B5EF4-FFF2-40B4-BE49-F238E27FC236}">
                      <a16:creationId xmlns:a16="http://schemas.microsoft.com/office/drawing/2014/main" id="{B79446FC-9D6B-4D04-8459-33C6261120BE}"/>
                    </a:ext>
                  </a:extLst>
                </p:cNvPr>
                <p:cNvPicPr/>
                <p:nvPr/>
              </p:nvPicPr>
              <p:blipFill>
                <a:blip r:embed="rId30"/>
                <a:stretch>
                  <a:fillRect/>
                </a:stretch>
              </p:blipFill>
              <p:spPr>
                <a:xfrm>
                  <a:off x="4255902" y="299182"/>
                  <a:ext cx="666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3BA1BD99-9CFB-4D47-A455-DF9D00EE5DCC}"/>
                    </a:ext>
                  </a:extLst>
                </p14:cNvPr>
                <p14:cNvContentPartPr/>
                <p14:nvPr/>
              </p14:nvContentPartPr>
              <p14:xfrm>
                <a:off x="4467222" y="327262"/>
                <a:ext cx="139680" cy="29160"/>
              </p14:xfrm>
            </p:contentPart>
          </mc:Choice>
          <mc:Fallback>
            <p:pic>
              <p:nvPicPr>
                <p:cNvPr id="19" name="Ink 18">
                  <a:extLst>
                    <a:ext uri="{FF2B5EF4-FFF2-40B4-BE49-F238E27FC236}">
                      <a16:creationId xmlns:a16="http://schemas.microsoft.com/office/drawing/2014/main" id="{3BA1BD99-9CFB-4D47-A455-DF9D00EE5DCC}"/>
                    </a:ext>
                  </a:extLst>
                </p:cNvPr>
                <p:cNvPicPr/>
                <p:nvPr/>
              </p:nvPicPr>
              <p:blipFill>
                <a:blip r:embed="rId32"/>
                <a:stretch>
                  <a:fillRect/>
                </a:stretch>
              </p:blipFill>
              <p:spPr>
                <a:xfrm>
                  <a:off x="4458582" y="318262"/>
                  <a:ext cx="1573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Ink 19">
                  <a:extLst>
                    <a:ext uri="{FF2B5EF4-FFF2-40B4-BE49-F238E27FC236}">
                      <a16:creationId xmlns:a16="http://schemas.microsoft.com/office/drawing/2014/main" id="{D35368A8-F026-46BB-99FD-131406A76AF1}"/>
                    </a:ext>
                  </a:extLst>
                </p14:cNvPr>
                <p14:cNvContentPartPr/>
                <p14:nvPr/>
              </p14:nvContentPartPr>
              <p14:xfrm>
                <a:off x="4838382" y="160582"/>
                <a:ext cx="145080" cy="381600"/>
              </p14:xfrm>
            </p:contentPart>
          </mc:Choice>
          <mc:Fallback>
            <p:pic>
              <p:nvPicPr>
                <p:cNvPr id="20" name="Ink 19">
                  <a:extLst>
                    <a:ext uri="{FF2B5EF4-FFF2-40B4-BE49-F238E27FC236}">
                      <a16:creationId xmlns:a16="http://schemas.microsoft.com/office/drawing/2014/main" id="{D35368A8-F026-46BB-99FD-131406A76AF1}"/>
                    </a:ext>
                  </a:extLst>
                </p:cNvPr>
                <p:cNvPicPr/>
                <p:nvPr/>
              </p:nvPicPr>
              <p:blipFill>
                <a:blip r:embed="rId34"/>
                <a:stretch>
                  <a:fillRect/>
                </a:stretch>
              </p:blipFill>
              <p:spPr>
                <a:xfrm>
                  <a:off x="4829382" y="151582"/>
                  <a:ext cx="1627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Ink 20">
                  <a:extLst>
                    <a:ext uri="{FF2B5EF4-FFF2-40B4-BE49-F238E27FC236}">
                      <a16:creationId xmlns:a16="http://schemas.microsoft.com/office/drawing/2014/main" id="{44DBFD33-7BCE-4B31-9DC3-D5CADED1CFEE}"/>
                    </a:ext>
                  </a:extLst>
                </p14:cNvPr>
                <p14:cNvContentPartPr/>
                <p14:nvPr/>
              </p14:nvContentPartPr>
              <p14:xfrm>
                <a:off x="4958622" y="133942"/>
                <a:ext cx="1137960" cy="521280"/>
              </p14:xfrm>
            </p:contentPart>
          </mc:Choice>
          <mc:Fallback>
            <p:pic>
              <p:nvPicPr>
                <p:cNvPr id="21" name="Ink 20">
                  <a:extLst>
                    <a:ext uri="{FF2B5EF4-FFF2-40B4-BE49-F238E27FC236}">
                      <a16:creationId xmlns:a16="http://schemas.microsoft.com/office/drawing/2014/main" id="{44DBFD33-7BCE-4B31-9DC3-D5CADED1CFEE}"/>
                    </a:ext>
                  </a:extLst>
                </p:cNvPr>
                <p:cNvPicPr/>
                <p:nvPr/>
              </p:nvPicPr>
              <p:blipFill>
                <a:blip r:embed="rId36"/>
                <a:stretch>
                  <a:fillRect/>
                </a:stretch>
              </p:blipFill>
              <p:spPr>
                <a:xfrm>
                  <a:off x="4949622" y="124942"/>
                  <a:ext cx="115560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2" name="Ink 21">
                  <a:extLst>
                    <a:ext uri="{FF2B5EF4-FFF2-40B4-BE49-F238E27FC236}">
                      <a16:creationId xmlns:a16="http://schemas.microsoft.com/office/drawing/2014/main" id="{3EEA958A-EDEB-43B6-A4B8-1735A0CE253D}"/>
                    </a:ext>
                  </a:extLst>
                </p14:cNvPr>
                <p14:cNvContentPartPr/>
                <p14:nvPr/>
              </p14:nvContentPartPr>
              <p14:xfrm>
                <a:off x="6299982" y="433822"/>
                <a:ext cx="31680" cy="7560"/>
              </p14:xfrm>
            </p:contentPart>
          </mc:Choice>
          <mc:Fallback>
            <p:pic>
              <p:nvPicPr>
                <p:cNvPr id="22" name="Ink 21">
                  <a:extLst>
                    <a:ext uri="{FF2B5EF4-FFF2-40B4-BE49-F238E27FC236}">
                      <a16:creationId xmlns:a16="http://schemas.microsoft.com/office/drawing/2014/main" id="{3EEA958A-EDEB-43B6-A4B8-1735A0CE253D}"/>
                    </a:ext>
                  </a:extLst>
                </p:cNvPr>
                <p:cNvPicPr/>
                <p:nvPr/>
              </p:nvPicPr>
              <p:blipFill>
                <a:blip r:embed="rId38"/>
                <a:stretch>
                  <a:fillRect/>
                </a:stretch>
              </p:blipFill>
              <p:spPr>
                <a:xfrm>
                  <a:off x="6290982" y="424822"/>
                  <a:ext cx="49320" cy="2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25" name="Ink 24">
                <a:extLst>
                  <a:ext uri="{FF2B5EF4-FFF2-40B4-BE49-F238E27FC236}">
                    <a16:creationId xmlns:a16="http://schemas.microsoft.com/office/drawing/2014/main" id="{385E5F6F-1E5B-4CBF-9E6A-B91B0CD2C6D0}"/>
                  </a:ext>
                </a:extLst>
              </p14:cNvPr>
              <p14:cNvContentPartPr/>
              <p14:nvPr/>
            </p14:nvContentPartPr>
            <p14:xfrm>
              <a:off x="2178342" y="2058142"/>
              <a:ext cx="324720" cy="204840"/>
            </p14:xfrm>
          </p:contentPart>
        </mc:Choice>
        <mc:Fallback>
          <p:pic>
            <p:nvPicPr>
              <p:cNvPr id="25" name="Ink 24">
                <a:extLst>
                  <a:ext uri="{FF2B5EF4-FFF2-40B4-BE49-F238E27FC236}">
                    <a16:creationId xmlns:a16="http://schemas.microsoft.com/office/drawing/2014/main" id="{385E5F6F-1E5B-4CBF-9E6A-B91B0CD2C6D0}"/>
                  </a:ext>
                </a:extLst>
              </p:cNvPr>
              <p:cNvPicPr/>
              <p:nvPr/>
            </p:nvPicPr>
            <p:blipFill>
              <a:blip r:embed="rId40"/>
              <a:stretch>
                <a:fillRect/>
              </a:stretch>
            </p:blipFill>
            <p:spPr>
              <a:xfrm>
                <a:off x="2169702" y="2049142"/>
                <a:ext cx="3423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Ink 25">
                <a:extLst>
                  <a:ext uri="{FF2B5EF4-FFF2-40B4-BE49-F238E27FC236}">
                    <a16:creationId xmlns:a16="http://schemas.microsoft.com/office/drawing/2014/main" id="{54006DA8-763D-4817-BFD8-509E7D216460}"/>
                  </a:ext>
                </a:extLst>
              </p14:cNvPr>
              <p14:cNvContentPartPr/>
              <p14:nvPr/>
            </p14:nvContentPartPr>
            <p14:xfrm>
              <a:off x="2703222" y="2939422"/>
              <a:ext cx="3863520" cy="136800"/>
            </p14:xfrm>
          </p:contentPart>
        </mc:Choice>
        <mc:Fallback>
          <p:pic>
            <p:nvPicPr>
              <p:cNvPr id="26" name="Ink 25">
                <a:extLst>
                  <a:ext uri="{FF2B5EF4-FFF2-40B4-BE49-F238E27FC236}">
                    <a16:creationId xmlns:a16="http://schemas.microsoft.com/office/drawing/2014/main" id="{54006DA8-763D-4817-BFD8-509E7D216460}"/>
                  </a:ext>
                </a:extLst>
              </p:cNvPr>
              <p:cNvPicPr/>
              <p:nvPr/>
            </p:nvPicPr>
            <p:blipFill>
              <a:blip r:embed="rId42"/>
              <a:stretch>
                <a:fillRect/>
              </a:stretch>
            </p:blipFill>
            <p:spPr>
              <a:xfrm>
                <a:off x="2694582" y="2930782"/>
                <a:ext cx="3881160" cy="154440"/>
              </a:xfrm>
              <a:prstGeom prst="rect">
                <a:avLst/>
              </a:prstGeom>
            </p:spPr>
          </p:pic>
        </mc:Fallback>
      </mc:AlternateContent>
      <p:grpSp>
        <p:nvGrpSpPr>
          <p:cNvPr id="30" name="Group 29">
            <a:extLst>
              <a:ext uri="{FF2B5EF4-FFF2-40B4-BE49-F238E27FC236}">
                <a16:creationId xmlns:a16="http://schemas.microsoft.com/office/drawing/2014/main" id="{572E723D-7226-4700-BFA0-B87928740D16}"/>
              </a:ext>
            </a:extLst>
          </p:cNvPr>
          <p:cNvGrpSpPr/>
          <p:nvPr/>
        </p:nvGrpSpPr>
        <p:grpSpPr>
          <a:xfrm>
            <a:off x="1521702" y="3212302"/>
            <a:ext cx="5231880" cy="1541880"/>
            <a:chOff x="1521702" y="3212302"/>
            <a:chExt cx="5231880" cy="1541880"/>
          </a:xfrm>
        </p:grpSpPr>
        <mc:AlternateContent xmlns:mc="http://schemas.openxmlformats.org/markup-compatibility/2006">
          <mc:Choice xmlns:p14="http://schemas.microsoft.com/office/powerpoint/2010/main" Requires="p14">
            <p:contentPart p14:bwMode="auto" r:id="rId43">
              <p14:nvContentPartPr>
                <p14:cNvPr id="27" name="Ink 26">
                  <a:extLst>
                    <a:ext uri="{FF2B5EF4-FFF2-40B4-BE49-F238E27FC236}">
                      <a16:creationId xmlns:a16="http://schemas.microsoft.com/office/drawing/2014/main" id="{0E645DBD-9EA0-4850-8D20-0A8B91E3ED70}"/>
                    </a:ext>
                  </a:extLst>
                </p14:cNvPr>
                <p14:cNvContentPartPr/>
                <p14:nvPr/>
              </p14:nvContentPartPr>
              <p14:xfrm>
                <a:off x="1526742" y="3499942"/>
                <a:ext cx="129600" cy="806760"/>
              </p14:xfrm>
            </p:contentPart>
          </mc:Choice>
          <mc:Fallback>
            <p:pic>
              <p:nvPicPr>
                <p:cNvPr id="27" name="Ink 26">
                  <a:extLst>
                    <a:ext uri="{FF2B5EF4-FFF2-40B4-BE49-F238E27FC236}">
                      <a16:creationId xmlns:a16="http://schemas.microsoft.com/office/drawing/2014/main" id="{0E645DBD-9EA0-4850-8D20-0A8B91E3ED70}"/>
                    </a:ext>
                  </a:extLst>
                </p:cNvPr>
                <p:cNvPicPr/>
                <p:nvPr/>
              </p:nvPicPr>
              <p:blipFill>
                <a:blip r:embed="rId44"/>
                <a:stretch>
                  <a:fillRect/>
                </a:stretch>
              </p:blipFill>
              <p:spPr>
                <a:xfrm>
                  <a:off x="1518102" y="3491302"/>
                  <a:ext cx="147240" cy="824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8" name="Ink 27">
                  <a:extLst>
                    <a:ext uri="{FF2B5EF4-FFF2-40B4-BE49-F238E27FC236}">
                      <a16:creationId xmlns:a16="http://schemas.microsoft.com/office/drawing/2014/main" id="{401799A0-068A-4457-A334-65AA849DD572}"/>
                    </a:ext>
                  </a:extLst>
                </p14:cNvPr>
                <p14:cNvContentPartPr/>
                <p14:nvPr/>
              </p14:nvContentPartPr>
              <p14:xfrm>
                <a:off x="1523142" y="3212302"/>
                <a:ext cx="5230440" cy="1508040"/>
              </p14:xfrm>
            </p:contentPart>
          </mc:Choice>
          <mc:Fallback>
            <p:pic>
              <p:nvPicPr>
                <p:cNvPr id="28" name="Ink 27">
                  <a:extLst>
                    <a:ext uri="{FF2B5EF4-FFF2-40B4-BE49-F238E27FC236}">
                      <a16:creationId xmlns:a16="http://schemas.microsoft.com/office/drawing/2014/main" id="{401799A0-068A-4457-A334-65AA849DD572}"/>
                    </a:ext>
                  </a:extLst>
                </p:cNvPr>
                <p:cNvPicPr/>
                <p:nvPr/>
              </p:nvPicPr>
              <p:blipFill>
                <a:blip r:embed="rId46"/>
                <a:stretch>
                  <a:fillRect/>
                </a:stretch>
              </p:blipFill>
              <p:spPr>
                <a:xfrm>
                  <a:off x="1514502" y="3203662"/>
                  <a:ext cx="5248080" cy="15256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62554C3E-0A00-4AB5-B86C-DB17DB34D3C2}"/>
                    </a:ext>
                  </a:extLst>
                </p14:cNvPr>
                <p14:cNvContentPartPr/>
                <p14:nvPr/>
              </p14:nvContentPartPr>
              <p14:xfrm>
                <a:off x="1521702" y="3462502"/>
                <a:ext cx="380160" cy="1291680"/>
              </p14:xfrm>
            </p:contentPart>
          </mc:Choice>
          <mc:Fallback>
            <p:pic>
              <p:nvPicPr>
                <p:cNvPr id="29" name="Ink 28">
                  <a:extLst>
                    <a:ext uri="{FF2B5EF4-FFF2-40B4-BE49-F238E27FC236}">
                      <a16:creationId xmlns:a16="http://schemas.microsoft.com/office/drawing/2014/main" id="{62554C3E-0A00-4AB5-B86C-DB17DB34D3C2}"/>
                    </a:ext>
                  </a:extLst>
                </p:cNvPr>
                <p:cNvPicPr/>
                <p:nvPr/>
              </p:nvPicPr>
              <p:blipFill>
                <a:blip r:embed="rId48"/>
                <a:stretch>
                  <a:fillRect/>
                </a:stretch>
              </p:blipFill>
              <p:spPr>
                <a:xfrm>
                  <a:off x="1513062" y="3453862"/>
                  <a:ext cx="397800" cy="1309320"/>
                </a:xfrm>
                <a:prstGeom prst="rect">
                  <a:avLst/>
                </a:prstGeom>
              </p:spPr>
            </p:pic>
          </mc:Fallback>
        </mc:AlternateContent>
      </p:grpSp>
    </p:spTree>
    <p:extLst>
      <p:ext uri="{BB962C8B-B14F-4D97-AF65-F5344CB8AC3E}">
        <p14:creationId xmlns:p14="http://schemas.microsoft.com/office/powerpoint/2010/main" val="479847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EA7DF-51E1-4315-A70D-E4C447D4674B}"/>
              </a:ext>
            </a:extLst>
          </p:cNvPr>
          <p:cNvSpPr>
            <a:spLocks noGrp="1"/>
          </p:cNvSpPr>
          <p:nvPr>
            <p:ph type="title"/>
          </p:nvPr>
        </p:nvSpPr>
        <p:spPr>
          <a:xfrm>
            <a:off x="20594" y="771550"/>
            <a:ext cx="6447501" cy="990600"/>
          </a:xfrm>
        </p:spPr>
        <p:txBody>
          <a:bodyPr>
            <a:normAutofit/>
          </a:bodyPr>
          <a:lstStyle/>
          <a:p>
            <a:r>
              <a:rPr lang="en-IN" dirty="0"/>
              <a:t>Elastic Net</a:t>
            </a:r>
            <a:br>
              <a:rPr lang="en-IN" dirty="0"/>
            </a:br>
            <a:endParaRPr lang="en-IN" dirty="0"/>
          </a:p>
        </p:txBody>
      </p:sp>
      <p:sp>
        <p:nvSpPr>
          <p:cNvPr id="3" name="Content Placeholder 2">
            <a:extLst>
              <a:ext uri="{FF2B5EF4-FFF2-40B4-BE49-F238E27FC236}">
                <a16:creationId xmlns:a16="http://schemas.microsoft.com/office/drawing/2014/main" id="{FF70CC7B-B2A2-4372-849B-5421605722F2}"/>
              </a:ext>
            </a:extLst>
          </p:cNvPr>
          <p:cNvSpPr>
            <a:spLocks noGrp="1"/>
          </p:cNvSpPr>
          <p:nvPr>
            <p:ph idx="1"/>
          </p:nvPr>
        </p:nvSpPr>
        <p:spPr>
          <a:xfrm>
            <a:off x="107504" y="1926061"/>
            <a:ext cx="7215702" cy="2910580"/>
          </a:xfrm>
        </p:spPr>
        <p:txBody>
          <a:bodyPr/>
          <a:lstStyle/>
          <a:p>
            <a:pPr algn="just"/>
            <a:r>
              <a:rPr lang="en-IN" sz="1800" dirty="0"/>
              <a:t>Combines ridge and lasso</a:t>
            </a:r>
          </a:p>
          <a:p>
            <a:pPr marL="0" indent="0" algn="just">
              <a:buNone/>
            </a:pPr>
            <a:endParaRPr lang="en-IN" sz="1800" dirty="0"/>
          </a:p>
          <a:p>
            <a:pPr algn="just"/>
            <a:endParaRPr lang="en-IN" dirty="0"/>
          </a:p>
        </p:txBody>
      </p:sp>
      <p:grpSp>
        <p:nvGrpSpPr>
          <p:cNvPr id="8" name="Group 7">
            <a:extLst>
              <a:ext uri="{FF2B5EF4-FFF2-40B4-BE49-F238E27FC236}">
                <a16:creationId xmlns:a16="http://schemas.microsoft.com/office/drawing/2014/main" id="{052BD440-DF57-4407-B2DC-5E4D99AD17A0}"/>
              </a:ext>
            </a:extLst>
          </p:cNvPr>
          <p:cNvGrpSpPr/>
          <p:nvPr/>
        </p:nvGrpSpPr>
        <p:grpSpPr>
          <a:xfrm>
            <a:off x="149742" y="120133"/>
            <a:ext cx="655920" cy="702720"/>
            <a:chOff x="149742" y="120133"/>
            <a:chExt cx="655920" cy="702720"/>
          </a:xfrm>
        </p:grpSpPr>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09072754-FB3F-43F0-96C3-FDAD656A9E8F}"/>
                    </a:ext>
                  </a:extLst>
                </p14:cNvPr>
                <p14:cNvContentPartPr/>
                <p14:nvPr/>
              </p14:nvContentPartPr>
              <p14:xfrm>
                <a:off x="248382" y="277093"/>
                <a:ext cx="212760" cy="310680"/>
              </p14:xfrm>
            </p:contentPart>
          </mc:Choice>
          <mc:Fallback>
            <p:pic>
              <p:nvPicPr>
                <p:cNvPr id="6" name="Ink 5">
                  <a:extLst>
                    <a:ext uri="{FF2B5EF4-FFF2-40B4-BE49-F238E27FC236}">
                      <a16:creationId xmlns:a16="http://schemas.microsoft.com/office/drawing/2014/main" id="{09072754-FB3F-43F0-96C3-FDAD656A9E8F}"/>
                    </a:ext>
                  </a:extLst>
                </p:cNvPr>
                <p:cNvPicPr/>
                <p:nvPr/>
              </p:nvPicPr>
              <p:blipFill>
                <a:blip r:embed="rId3"/>
                <a:stretch>
                  <a:fillRect/>
                </a:stretch>
              </p:blipFill>
              <p:spPr>
                <a:xfrm>
                  <a:off x="239382" y="268093"/>
                  <a:ext cx="23040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83F13BC9-6520-41A3-90DE-05B28EE13D86}"/>
                    </a:ext>
                  </a:extLst>
                </p14:cNvPr>
                <p14:cNvContentPartPr/>
                <p14:nvPr/>
              </p14:nvContentPartPr>
              <p14:xfrm>
                <a:off x="149742" y="120133"/>
                <a:ext cx="655920" cy="702720"/>
              </p14:xfrm>
            </p:contentPart>
          </mc:Choice>
          <mc:Fallback>
            <p:pic>
              <p:nvPicPr>
                <p:cNvPr id="7" name="Ink 6">
                  <a:extLst>
                    <a:ext uri="{FF2B5EF4-FFF2-40B4-BE49-F238E27FC236}">
                      <a16:creationId xmlns:a16="http://schemas.microsoft.com/office/drawing/2014/main" id="{83F13BC9-6520-41A3-90DE-05B28EE13D86}"/>
                    </a:ext>
                  </a:extLst>
                </p:cNvPr>
                <p:cNvPicPr/>
                <p:nvPr/>
              </p:nvPicPr>
              <p:blipFill>
                <a:blip r:embed="rId5"/>
                <a:stretch>
                  <a:fillRect/>
                </a:stretch>
              </p:blipFill>
              <p:spPr>
                <a:xfrm>
                  <a:off x="141102" y="111133"/>
                  <a:ext cx="673560" cy="720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
            <p14:nvContentPartPr>
              <p14:cNvPr id="64" name="Ink 63">
                <a:extLst>
                  <a:ext uri="{FF2B5EF4-FFF2-40B4-BE49-F238E27FC236}">
                    <a16:creationId xmlns:a16="http://schemas.microsoft.com/office/drawing/2014/main" id="{B5FCF854-5458-4A39-B86A-958E3BF7B907}"/>
                  </a:ext>
                </a:extLst>
              </p14:cNvPr>
              <p14:cNvContentPartPr/>
              <p14:nvPr/>
            </p14:nvContentPartPr>
            <p14:xfrm>
              <a:off x="7881822" y="4060333"/>
              <a:ext cx="351720" cy="712440"/>
            </p14:xfrm>
          </p:contentPart>
        </mc:Choice>
        <mc:Fallback>
          <p:pic>
            <p:nvPicPr>
              <p:cNvPr id="64" name="Ink 63">
                <a:extLst>
                  <a:ext uri="{FF2B5EF4-FFF2-40B4-BE49-F238E27FC236}">
                    <a16:creationId xmlns:a16="http://schemas.microsoft.com/office/drawing/2014/main" id="{B5FCF854-5458-4A39-B86A-958E3BF7B907}"/>
                  </a:ext>
                </a:extLst>
              </p:cNvPr>
              <p:cNvPicPr/>
              <p:nvPr/>
            </p:nvPicPr>
            <p:blipFill>
              <a:blip r:embed="rId7"/>
              <a:stretch>
                <a:fillRect/>
              </a:stretch>
            </p:blipFill>
            <p:spPr>
              <a:xfrm>
                <a:off x="7873182" y="4051333"/>
                <a:ext cx="369360" cy="730080"/>
              </a:xfrm>
              <a:prstGeom prst="rect">
                <a:avLst/>
              </a:prstGeom>
            </p:spPr>
          </p:pic>
        </mc:Fallback>
      </mc:AlternateContent>
      <p:grpSp>
        <p:nvGrpSpPr>
          <p:cNvPr id="83" name="Group 82">
            <a:extLst>
              <a:ext uri="{FF2B5EF4-FFF2-40B4-BE49-F238E27FC236}">
                <a16:creationId xmlns:a16="http://schemas.microsoft.com/office/drawing/2014/main" id="{CF627BEA-5CEB-45B0-B849-6F5E674C6660}"/>
              </a:ext>
            </a:extLst>
          </p:cNvPr>
          <p:cNvGrpSpPr/>
          <p:nvPr/>
        </p:nvGrpSpPr>
        <p:grpSpPr>
          <a:xfrm>
            <a:off x="604422" y="2119213"/>
            <a:ext cx="7833960" cy="1334520"/>
            <a:chOff x="604422" y="2119213"/>
            <a:chExt cx="7833960" cy="1334520"/>
          </a:xfrm>
        </p:grpSpPr>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4AFF9318-2404-49D2-A0AD-410D5D0C1B54}"/>
                    </a:ext>
                  </a:extLst>
                </p14:cNvPr>
                <p14:cNvContentPartPr/>
                <p14:nvPr/>
              </p14:nvContentPartPr>
              <p14:xfrm>
                <a:off x="1598382" y="2355733"/>
                <a:ext cx="539280" cy="23760"/>
              </p14:xfrm>
            </p:contentPart>
          </mc:Choice>
          <mc:Fallback>
            <p:pic>
              <p:nvPicPr>
                <p:cNvPr id="9" name="Ink 8">
                  <a:extLst>
                    <a:ext uri="{FF2B5EF4-FFF2-40B4-BE49-F238E27FC236}">
                      <a16:creationId xmlns:a16="http://schemas.microsoft.com/office/drawing/2014/main" id="{4AFF9318-2404-49D2-A0AD-410D5D0C1B54}"/>
                    </a:ext>
                  </a:extLst>
                </p:cNvPr>
                <p:cNvPicPr/>
                <p:nvPr/>
              </p:nvPicPr>
              <p:blipFill>
                <a:blip r:embed="rId9"/>
                <a:stretch>
                  <a:fillRect/>
                </a:stretch>
              </p:blipFill>
              <p:spPr>
                <a:xfrm>
                  <a:off x="1589382" y="2346733"/>
                  <a:ext cx="5569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7BB6F559-5837-430E-89D3-78D73064BD0B}"/>
                    </a:ext>
                  </a:extLst>
                </p14:cNvPr>
                <p14:cNvContentPartPr/>
                <p14:nvPr/>
              </p14:nvContentPartPr>
              <p14:xfrm>
                <a:off x="2898342" y="2323693"/>
                <a:ext cx="381240" cy="18360"/>
              </p14:xfrm>
            </p:contentPart>
          </mc:Choice>
          <mc:Fallback>
            <p:pic>
              <p:nvPicPr>
                <p:cNvPr id="10" name="Ink 9">
                  <a:extLst>
                    <a:ext uri="{FF2B5EF4-FFF2-40B4-BE49-F238E27FC236}">
                      <a16:creationId xmlns:a16="http://schemas.microsoft.com/office/drawing/2014/main" id="{7BB6F559-5837-430E-89D3-78D73064BD0B}"/>
                    </a:ext>
                  </a:extLst>
                </p:cNvPr>
                <p:cNvPicPr/>
                <p:nvPr/>
              </p:nvPicPr>
              <p:blipFill>
                <a:blip r:embed="rId11"/>
                <a:stretch>
                  <a:fillRect/>
                </a:stretch>
              </p:blipFill>
              <p:spPr>
                <a:xfrm>
                  <a:off x="2889342" y="2315053"/>
                  <a:ext cx="3988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57A9E448-C583-42D9-A551-BAA422C88734}"/>
                    </a:ext>
                  </a:extLst>
                </p14:cNvPr>
                <p14:cNvContentPartPr/>
                <p14:nvPr/>
              </p14:nvContentPartPr>
              <p14:xfrm>
                <a:off x="604422" y="2640853"/>
                <a:ext cx="220680" cy="333720"/>
              </p14:xfrm>
            </p:contentPart>
          </mc:Choice>
          <mc:Fallback>
            <p:pic>
              <p:nvPicPr>
                <p:cNvPr id="11" name="Ink 10">
                  <a:extLst>
                    <a:ext uri="{FF2B5EF4-FFF2-40B4-BE49-F238E27FC236}">
                      <a16:creationId xmlns:a16="http://schemas.microsoft.com/office/drawing/2014/main" id="{57A9E448-C583-42D9-A551-BAA422C88734}"/>
                    </a:ext>
                  </a:extLst>
                </p:cNvPr>
                <p:cNvPicPr/>
                <p:nvPr/>
              </p:nvPicPr>
              <p:blipFill>
                <a:blip r:embed="rId13"/>
                <a:stretch>
                  <a:fillRect/>
                </a:stretch>
              </p:blipFill>
              <p:spPr>
                <a:xfrm>
                  <a:off x="595422" y="2631853"/>
                  <a:ext cx="23832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2A692506-6953-4AAD-9711-A51B98C1E2C9}"/>
                    </a:ext>
                  </a:extLst>
                </p14:cNvPr>
                <p14:cNvContentPartPr/>
                <p14:nvPr/>
              </p14:nvContentPartPr>
              <p14:xfrm>
                <a:off x="901422" y="2857933"/>
                <a:ext cx="186120" cy="225720"/>
              </p14:xfrm>
            </p:contentPart>
          </mc:Choice>
          <mc:Fallback>
            <p:pic>
              <p:nvPicPr>
                <p:cNvPr id="12" name="Ink 11">
                  <a:extLst>
                    <a:ext uri="{FF2B5EF4-FFF2-40B4-BE49-F238E27FC236}">
                      <a16:creationId xmlns:a16="http://schemas.microsoft.com/office/drawing/2014/main" id="{2A692506-6953-4AAD-9711-A51B98C1E2C9}"/>
                    </a:ext>
                  </a:extLst>
                </p:cNvPr>
                <p:cNvPicPr/>
                <p:nvPr/>
              </p:nvPicPr>
              <p:blipFill>
                <a:blip r:embed="rId15"/>
                <a:stretch>
                  <a:fillRect/>
                </a:stretch>
              </p:blipFill>
              <p:spPr>
                <a:xfrm>
                  <a:off x="892422" y="2848933"/>
                  <a:ext cx="2037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CB41BBFD-0029-4657-AA9C-75E416C53DCE}"/>
                    </a:ext>
                  </a:extLst>
                </p14:cNvPr>
                <p14:cNvContentPartPr/>
                <p14:nvPr/>
              </p14:nvContentPartPr>
              <p14:xfrm>
                <a:off x="1119942" y="2836693"/>
                <a:ext cx="18000" cy="254520"/>
              </p14:xfrm>
            </p:contentPart>
          </mc:Choice>
          <mc:Fallback>
            <p:pic>
              <p:nvPicPr>
                <p:cNvPr id="13" name="Ink 12">
                  <a:extLst>
                    <a:ext uri="{FF2B5EF4-FFF2-40B4-BE49-F238E27FC236}">
                      <a16:creationId xmlns:a16="http://schemas.microsoft.com/office/drawing/2014/main" id="{CB41BBFD-0029-4657-AA9C-75E416C53DCE}"/>
                    </a:ext>
                  </a:extLst>
                </p:cNvPr>
                <p:cNvPicPr/>
                <p:nvPr/>
              </p:nvPicPr>
              <p:blipFill>
                <a:blip r:embed="rId17"/>
                <a:stretch>
                  <a:fillRect/>
                </a:stretch>
              </p:blipFill>
              <p:spPr>
                <a:xfrm>
                  <a:off x="1110942" y="2827693"/>
                  <a:ext cx="356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F98703C8-A9F4-4068-9249-2E2FD38660D3}"/>
                    </a:ext>
                  </a:extLst>
                </p14:cNvPr>
                <p14:cNvContentPartPr/>
                <p14:nvPr/>
              </p14:nvContentPartPr>
              <p14:xfrm>
                <a:off x="1199142" y="2935333"/>
                <a:ext cx="119520" cy="164520"/>
              </p14:xfrm>
            </p:contentPart>
          </mc:Choice>
          <mc:Fallback>
            <p:pic>
              <p:nvPicPr>
                <p:cNvPr id="14" name="Ink 13">
                  <a:extLst>
                    <a:ext uri="{FF2B5EF4-FFF2-40B4-BE49-F238E27FC236}">
                      <a16:creationId xmlns:a16="http://schemas.microsoft.com/office/drawing/2014/main" id="{F98703C8-A9F4-4068-9249-2E2FD38660D3}"/>
                    </a:ext>
                  </a:extLst>
                </p:cNvPr>
                <p:cNvPicPr/>
                <p:nvPr/>
              </p:nvPicPr>
              <p:blipFill>
                <a:blip r:embed="rId19"/>
                <a:stretch>
                  <a:fillRect/>
                </a:stretch>
              </p:blipFill>
              <p:spPr>
                <a:xfrm>
                  <a:off x="1190502" y="2926333"/>
                  <a:ext cx="1371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20EF4726-1F5E-4FF8-9B80-31024661369C}"/>
                    </a:ext>
                  </a:extLst>
                </p14:cNvPr>
                <p14:cNvContentPartPr/>
                <p14:nvPr/>
              </p14:nvContentPartPr>
              <p14:xfrm>
                <a:off x="1366182" y="2848573"/>
                <a:ext cx="194400" cy="300600"/>
              </p14:xfrm>
            </p:contentPart>
          </mc:Choice>
          <mc:Fallback>
            <p:pic>
              <p:nvPicPr>
                <p:cNvPr id="15" name="Ink 14">
                  <a:extLst>
                    <a:ext uri="{FF2B5EF4-FFF2-40B4-BE49-F238E27FC236}">
                      <a16:creationId xmlns:a16="http://schemas.microsoft.com/office/drawing/2014/main" id="{20EF4726-1F5E-4FF8-9B80-31024661369C}"/>
                    </a:ext>
                  </a:extLst>
                </p:cNvPr>
                <p:cNvPicPr/>
                <p:nvPr/>
              </p:nvPicPr>
              <p:blipFill>
                <a:blip r:embed="rId21"/>
                <a:stretch>
                  <a:fillRect/>
                </a:stretch>
              </p:blipFill>
              <p:spPr>
                <a:xfrm>
                  <a:off x="1357542" y="2839933"/>
                  <a:ext cx="21204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D10844A2-677A-4A77-9ECE-52CDBAA563B9}"/>
                    </a:ext>
                  </a:extLst>
                </p14:cNvPr>
                <p14:cNvContentPartPr/>
                <p14:nvPr/>
              </p14:nvContentPartPr>
              <p14:xfrm>
                <a:off x="1539702" y="3042973"/>
                <a:ext cx="162360" cy="71640"/>
              </p14:xfrm>
            </p:contentPart>
          </mc:Choice>
          <mc:Fallback>
            <p:pic>
              <p:nvPicPr>
                <p:cNvPr id="16" name="Ink 15">
                  <a:extLst>
                    <a:ext uri="{FF2B5EF4-FFF2-40B4-BE49-F238E27FC236}">
                      <a16:creationId xmlns:a16="http://schemas.microsoft.com/office/drawing/2014/main" id="{D10844A2-677A-4A77-9ECE-52CDBAA563B9}"/>
                    </a:ext>
                  </a:extLst>
                </p:cNvPr>
                <p:cNvPicPr/>
                <p:nvPr/>
              </p:nvPicPr>
              <p:blipFill>
                <a:blip r:embed="rId23"/>
                <a:stretch>
                  <a:fillRect/>
                </a:stretch>
              </p:blipFill>
              <p:spPr>
                <a:xfrm>
                  <a:off x="1530702" y="3034333"/>
                  <a:ext cx="1800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0633A942-CDD5-4BA3-8541-D2DCDF458752}"/>
                    </a:ext>
                  </a:extLst>
                </p14:cNvPr>
                <p14:cNvContentPartPr/>
                <p14:nvPr/>
              </p14:nvContentPartPr>
              <p14:xfrm>
                <a:off x="1816542" y="2624293"/>
                <a:ext cx="77040" cy="682200"/>
              </p14:xfrm>
            </p:contentPart>
          </mc:Choice>
          <mc:Fallback>
            <p:pic>
              <p:nvPicPr>
                <p:cNvPr id="18" name="Ink 17">
                  <a:extLst>
                    <a:ext uri="{FF2B5EF4-FFF2-40B4-BE49-F238E27FC236}">
                      <a16:creationId xmlns:a16="http://schemas.microsoft.com/office/drawing/2014/main" id="{0633A942-CDD5-4BA3-8541-D2DCDF458752}"/>
                    </a:ext>
                  </a:extLst>
                </p:cNvPr>
                <p:cNvPicPr/>
                <p:nvPr/>
              </p:nvPicPr>
              <p:blipFill>
                <a:blip r:embed="rId25"/>
                <a:stretch>
                  <a:fillRect/>
                </a:stretch>
              </p:blipFill>
              <p:spPr>
                <a:xfrm>
                  <a:off x="1807542" y="2615653"/>
                  <a:ext cx="94680" cy="699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34597756-ADE1-44BF-B1AD-D4C3EFDF33AA}"/>
                    </a:ext>
                  </a:extLst>
                </p14:cNvPr>
                <p14:cNvContentPartPr/>
                <p14:nvPr/>
              </p14:nvContentPartPr>
              <p14:xfrm>
                <a:off x="1928142" y="2731573"/>
                <a:ext cx="116280" cy="449280"/>
              </p14:xfrm>
            </p:contentPart>
          </mc:Choice>
          <mc:Fallback>
            <p:pic>
              <p:nvPicPr>
                <p:cNvPr id="19" name="Ink 18">
                  <a:extLst>
                    <a:ext uri="{FF2B5EF4-FFF2-40B4-BE49-F238E27FC236}">
                      <a16:creationId xmlns:a16="http://schemas.microsoft.com/office/drawing/2014/main" id="{34597756-ADE1-44BF-B1AD-D4C3EFDF33AA}"/>
                    </a:ext>
                  </a:extLst>
                </p:cNvPr>
                <p:cNvPicPr/>
                <p:nvPr/>
              </p:nvPicPr>
              <p:blipFill>
                <a:blip r:embed="rId27"/>
                <a:stretch>
                  <a:fillRect/>
                </a:stretch>
              </p:blipFill>
              <p:spPr>
                <a:xfrm>
                  <a:off x="1919142" y="2722933"/>
                  <a:ext cx="13392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0582C709-B2A3-4229-9999-E2209A1889FC}"/>
                    </a:ext>
                  </a:extLst>
                </p14:cNvPr>
                <p14:cNvContentPartPr/>
                <p14:nvPr/>
              </p14:nvContentPartPr>
              <p14:xfrm>
                <a:off x="1992222" y="2640853"/>
                <a:ext cx="253440" cy="297360"/>
              </p14:xfrm>
            </p:contentPart>
          </mc:Choice>
          <mc:Fallback>
            <p:pic>
              <p:nvPicPr>
                <p:cNvPr id="20" name="Ink 19">
                  <a:extLst>
                    <a:ext uri="{FF2B5EF4-FFF2-40B4-BE49-F238E27FC236}">
                      <a16:creationId xmlns:a16="http://schemas.microsoft.com/office/drawing/2014/main" id="{0582C709-B2A3-4229-9999-E2209A1889FC}"/>
                    </a:ext>
                  </a:extLst>
                </p:cNvPr>
                <p:cNvPicPr/>
                <p:nvPr/>
              </p:nvPicPr>
              <p:blipFill>
                <a:blip r:embed="rId29"/>
                <a:stretch>
                  <a:fillRect/>
                </a:stretch>
              </p:blipFill>
              <p:spPr>
                <a:xfrm>
                  <a:off x="1983582" y="2632213"/>
                  <a:ext cx="27108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F482EBE4-5FE1-4AE1-92B1-266C1796E7A7}"/>
                    </a:ext>
                  </a:extLst>
                </p14:cNvPr>
                <p14:cNvContentPartPr/>
                <p14:nvPr/>
              </p14:nvContentPartPr>
              <p14:xfrm>
                <a:off x="2092662" y="2433853"/>
                <a:ext cx="162000" cy="175680"/>
              </p14:xfrm>
            </p:contentPart>
          </mc:Choice>
          <mc:Fallback>
            <p:pic>
              <p:nvPicPr>
                <p:cNvPr id="21" name="Ink 20">
                  <a:extLst>
                    <a:ext uri="{FF2B5EF4-FFF2-40B4-BE49-F238E27FC236}">
                      <a16:creationId xmlns:a16="http://schemas.microsoft.com/office/drawing/2014/main" id="{F482EBE4-5FE1-4AE1-92B1-266C1796E7A7}"/>
                    </a:ext>
                  </a:extLst>
                </p:cNvPr>
                <p:cNvPicPr/>
                <p:nvPr/>
              </p:nvPicPr>
              <p:blipFill>
                <a:blip r:embed="rId31"/>
                <a:stretch>
                  <a:fillRect/>
                </a:stretch>
              </p:blipFill>
              <p:spPr>
                <a:xfrm>
                  <a:off x="2083662" y="2424853"/>
                  <a:ext cx="1796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00EF1C0F-79B7-4F0D-AE45-394BDD90EB75}"/>
                    </a:ext>
                  </a:extLst>
                </p14:cNvPr>
                <p14:cNvContentPartPr/>
                <p14:nvPr/>
              </p14:nvContentPartPr>
              <p14:xfrm>
                <a:off x="2204262" y="2485693"/>
                <a:ext cx="250200" cy="654840"/>
              </p14:xfrm>
            </p:contentPart>
          </mc:Choice>
          <mc:Fallback>
            <p:pic>
              <p:nvPicPr>
                <p:cNvPr id="22" name="Ink 21">
                  <a:extLst>
                    <a:ext uri="{FF2B5EF4-FFF2-40B4-BE49-F238E27FC236}">
                      <a16:creationId xmlns:a16="http://schemas.microsoft.com/office/drawing/2014/main" id="{00EF1C0F-79B7-4F0D-AE45-394BDD90EB75}"/>
                    </a:ext>
                  </a:extLst>
                </p:cNvPr>
                <p:cNvPicPr/>
                <p:nvPr/>
              </p:nvPicPr>
              <p:blipFill>
                <a:blip r:embed="rId33"/>
                <a:stretch>
                  <a:fillRect/>
                </a:stretch>
              </p:blipFill>
              <p:spPr>
                <a:xfrm>
                  <a:off x="2195622" y="2477053"/>
                  <a:ext cx="267840" cy="672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A82B6B2D-A2EF-4462-BF81-632B05D2B531}"/>
                    </a:ext>
                  </a:extLst>
                </p14:cNvPr>
                <p14:cNvContentPartPr/>
                <p14:nvPr/>
              </p14:nvContentPartPr>
              <p14:xfrm>
                <a:off x="2624742" y="2763253"/>
                <a:ext cx="120240" cy="24840"/>
              </p14:xfrm>
            </p:contentPart>
          </mc:Choice>
          <mc:Fallback>
            <p:pic>
              <p:nvPicPr>
                <p:cNvPr id="23" name="Ink 22">
                  <a:extLst>
                    <a:ext uri="{FF2B5EF4-FFF2-40B4-BE49-F238E27FC236}">
                      <a16:creationId xmlns:a16="http://schemas.microsoft.com/office/drawing/2014/main" id="{A82B6B2D-A2EF-4462-BF81-632B05D2B531}"/>
                    </a:ext>
                  </a:extLst>
                </p:cNvPr>
                <p:cNvPicPr/>
                <p:nvPr/>
              </p:nvPicPr>
              <p:blipFill>
                <a:blip r:embed="rId35"/>
                <a:stretch>
                  <a:fillRect/>
                </a:stretch>
              </p:blipFill>
              <p:spPr>
                <a:xfrm>
                  <a:off x="2616102" y="2754253"/>
                  <a:ext cx="1378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E155ACFE-9A8A-4DBD-9893-0E2309FAF6F4}"/>
                    </a:ext>
                  </a:extLst>
                </p14:cNvPr>
                <p14:cNvContentPartPr/>
                <p14:nvPr/>
              </p14:nvContentPartPr>
              <p14:xfrm>
                <a:off x="2625462" y="2836333"/>
                <a:ext cx="125280" cy="19800"/>
              </p14:xfrm>
            </p:contentPart>
          </mc:Choice>
          <mc:Fallback>
            <p:pic>
              <p:nvPicPr>
                <p:cNvPr id="24" name="Ink 23">
                  <a:extLst>
                    <a:ext uri="{FF2B5EF4-FFF2-40B4-BE49-F238E27FC236}">
                      <a16:creationId xmlns:a16="http://schemas.microsoft.com/office/drawing/2014/main" id="{E155ACFE-9A8A-4DBD-9893-0E2309FAF6F4}"/>
                    </a:ext>
                  </a:extLst>
                </p:cNvPr>
                <p:cNvPicPr/>
                <p:nvPr/>
              </p:nvPicPr>
              <p:blipFill>
                <a:blip r:embed="rId37"/>
                <a:stretch>
                  <a:fillRect/>
                </a:stretch>
              </p:blipFill>
              <p:spPr>
                <a:xfrm>
                  <a:off x="2616822" y="2827693"/>
                  <a:ext cx="1429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31261753-EF2E-4A9C-9AF5-5EC49C0B5FFA}"/>
                    </a:ext>
                  </a:extLst>
                </p14:cNvPr>
                <p14:cNvContentPartPr/>
                <p14:nvPr/>
              </p14:nvContentPartPr>
              <p14:xfrm>
                <a:off x="2964582" y="2531413"/>
                <a:ext cx="390240" cy="42840"/>
              </p14:xfrm>
            </p:contentPart>
          </mc:Choice>
          <mc:Fallback>
            <p:pic>
              <p:nvPicPr>
                <p:cNvPr id="26" name="Ink 25">
                  <a:extLst>
                    <a:ext uri="{FF2B5EF4-FFF2-40B4-BE49-F238E27FC236}">
                      <a16:creationId xmlns:a16="http://schemas.microsoft.com/office/drawing/2014/main" id="{31261753-EF2E-4A9C-9AF5-5EC49C0B5FFA}"/>
                    </a:ext>
                  </a:extLst>
                </p:cNvPr>
                <p:cNvPicPr/>
                <p:nvPr/>
              </p:nvPicPr>
              <p:blipFill>
                <a:blip r:embed="rId39"/>
                <a:stretch>
                  <a:fillRect/>
                </a:stretch>
              </p:blipFill>
              <p:spPr>
                <a:xfrm>
                  <a:off x="2955942" y="2522413"/>
                  <a:ext cx="4078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981B97CB-5A6B-40E8-9319-7D4E34C958B4}"/>
                    </a:ext>
                  </a:extLst>
                </p14:cNvPr>
                <p14:cNvContentPartPr/>
                <p14:nvPr/>
              </p14:nvContentPartPr>
              <p14:xfrm>
                <a:off x="2960982" y="2573533"/>
                <a:ext cx="481320" cy="450720"/>
              </p14:xfrm>
            </p:contentPart>
          </mc:Choice>
          <mc:Fallback>
            <p:pic>
              <p:nvPicPr>
                <p:cNvPr id="27" name="Ink 26">
                  <a:extLst>
                    <a:ext uri="{FF2B5EF4-FFF2-40B4-BE49-F238E27FC236}">
                      <a16:creationId xmlns:a16="http://schemas.microsoft.com/office/drawing/2014/main" id="{981B97CB-5A6B-40E8-9319-7D4E34C958B4}"/>
                    </a:ext>
                  </a:extLst>
                </p:cNvPr>
                <p:cNvPicPr/>
                <p:nvPr/>
              </p:nvPicPr>
              <p:blipFill>
                <a:blip r:embed="rId41"/>
                <a:stretch>
                  <a:fillRect/>
                </a:stretch>
              </p:blipFill>
              <p:spPr>
                <a:xfrm>
                  <a:off x="2952342" y="2564893"/>
                  <a:ext cx="49896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F13F070E-C771-4F0C-9B97-ADC0D9D91805}"/>
                    </a:ext>
                  </a:extLst>
                </p14:cNvPr>
                <p14:cNvContentPartPr/>
                <p14:nvPr/>
              </p14:nvContentPartPr>
              <p14:xfrm>
                <a:off x="3094902" y="3252493"/>
                <a:ext cx="112680" cy="195480"/>
              </p14:xfrm>
            </p:contentPart>
          </mc:Choice>
          <mc:Fallback>
            <p:pic>
              <p:nvPicPr>
                <p:cNvPr id="29" name="Ink 28">
                  <a:extLst>
                    <a:ext uri="{FF2B5EF4-FFF2-40B4-BE49-F238E27FC236}">
                      <a16:creationId xmlns:a16="http://schemas.microsoft.com/office/drawing/2014/main" id="{F13F070E-C771-4F0C-9B97-ADC0D9D91805}"/>
                    </a:ext>
                  </a:extLst>
                </p:cNvPr>
                <p:cNvPicPr/>
                <p:nvPr/>
              </p:nvPicPr>
              <p:blipFill>
                <a:blip r:embed="rId43"/>
                <a:stretch>
                  <a:fillRect/>
                </a:stretch>
              </p:blipFill>
              <p:spPr>
                <a:xfrm>
                  <a:off x="3085902" y="3243493"/>
                  <a:ext cx="1303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35503FB6-ACD5-4A63-A54A-A57A0596ADD2}"/>
                    </a:ext>
                  </a:extLst>
                </p14:cNvPr>
                <p14:cNvContentPartPr/>
                <p14:nvPr/>
              </p14:nvContentPartPr>
              <p14:xfrm>
                <a:off x="3165102" y="3117853"/>
                <a:ext cx="73080" cy="85680"/>
              </p14:xfrm>
            </p:contentPart>
          </mc:Choice>
          <mc:Fallback>
            <p:pic>
              <p:nvPicPr>
                <p:cNvPr id="30" name="Ink 29">
                  <a:extLst>
                    <a:ext uri="{FF2B5EF4-FFF2-40B4-BE49-F238E27FC236}">
                      <a16:creationId xmlns:a16="http://schemas.microsoft.com/office/drawing/2014/main" id="{35503FB6-ACD5-4A63-A54A-A57A0596ADD2}"/>
                    </a:ext>
                  </a:extLst>
                </p:cNvPr>
                <p:cNvPicPr/>
                <p:nvPr/>
              </p:nvPicPr>
              <p:blipFill>
                <a:blip r:embed="rId45"/>
                <a:stretch>
                  <a:fillRect/>
                </a:stretch>
              </p:blipFill>
              <p:spPr>
                <a:xfrm>
                  <a:off x="3156102" y="3108853"/>
                  <a:ext cx="907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DC7D2D78-2B62-480C-9A9B-73D4C0E48C92}"/>
                    </a:ext>
                  </a:extLst>
                </p14:cNvPr>
                <p14:cNvContentPartPr/>
                <p14:nvPr/>
              </p14:nvContentPartPr>
              <p14:xfrm>
                <a:off x="3237462" y="3298213"/>
                <a:ext cx="139680" cy="20880"/>
              </p14:xfrm>
            </p:contentPart>
          </mc:Choice>
          <mc:Fallback>
            <p:pic>
              <p:nvPicPr>
                <p:cNvPr id="31" name="Ink 30">
                  <a:extLst>
                    <a:ext uri="{FF2B5EF4-FFF2-40B4-BE49-F238E27FC236}">
                      <a16:creationId xmlns:a16="http://schemas.microsoft.com/office/drawing/2014/main" id="{DC7D2D78-2B62-480C-9A9B-73D4C0E48C92}"/>
                    </a:ext>
                  </a:extLst>
                </p:cNvPr>
                <p:cNvPicPr/>
                <p:nvPr/>
              </p:nvPicPr>
              <p:blipFill>
                <a:blip r:embed="rId47"/>
                <a:stretch>
                  <a:fillRect/>
                </a:stretch>
              </p:blipFill>
              <p:spPr>
                <a:xfrm>
                  <a:off x="3228462" y="3289213"/>
                  <a:ext cx="1573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CCC3394C-9573-4796-8919-478AC4C30E8B}"/>
                    </a:ext>
                  </a:extLst>
                </p14:cNvPr>
                <p14:cNvContentPartPr/>
                <p14:nvPr/>
              </p14:nvContentPartPr>
              <p14:xfrm>
                <a:off x="3273822" y="3192013"/>
                <a:ext cx="198720" cy="261720"/>
              </p14:xfrm>
            </p:contentPart>
          </mc:Choice>
          <mc:Fallback>
            <p:pic>
              <p:nvPicPr>
                <p:cNvPr id="32" name="Ink 31">
                  <a:extLst>
                    <a:ext uri="{FF2B5EF4-FFF2-40B4-BE49-F238E27FC236}">
                      <a16:creationId xmlns:a16="http://schemas.microsoft.com/office/drawing/2014/main" id="{CCC3394C-9573-4796-8919-478AC4C30E8B}"/>
                    </a:ext>
                  </a:extLst>
                </p:cNvPr>
                <p:cNvPicPr/>
                <p:nvPr/>
              </p:nvPicPr>
              <p:blipFill>
                <a:blip r:embed="rId49"/>
                <a:stretch>
                  <a:fillRect/>
                </a:stretch>
              </p:blipFill>
              <p:spPr>
                <a:xfrm>
                  <a:off x="3264822" y="3183373"/>
                  <a:ext cx="21636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7B02AB8D-EEE6-4081-B307-727ECD089E98}"/>
                    </a:ext>
                  </a:extLst>
                </p14:cNvPr>
                <p14:cNvContentPartPr/>
                <p14:nvPr/>
              </p14:nvContentPartPr>
              <p14:xfrm>
                <a:off x="3119382" y="2334493"/>
                <a:ext cx="126000" cy="190080"/>
              </p14:xfrm>
            </p:contentPart>
          </mc:Choice>
          <mc:Fallback>
            <p:pic>
              <p:nvPicPr>
                <p:cNvPr id="33" name="Ink 32">
                  <a:extLst>
                    <a:ext uri="{FF2B5EF4-FFF2-40B4-BE49-F238E27FC236}">
                      <a16:creationId xmlns:a16="http://schemas.microsoft.com/office/drawing/2014/main" id="{7B02AB8D-EEE6-4081-B307-727ECD089E98}"/>
                    </a:ext>
                  </a:extLst>
                </p:cNvPr>
                <p:cNvPicPr/>
                <p:nvPr/>
              </p:nvPicPr>
              <p:blipFill>
                <a:blip r:embed="rId51"/>
                <a:stretch>
                  <a:fillRect/>
                </a:stretch>
              </p:blipFill>
              <p:spPr>
                <a:xfrm>
                  <a:off x="3110742" y="2325493"/>
                  <a:ext cx="1436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D40E61D6-2F43-4A72-93A1-64EA8DD94DC6}"/>
                    </a:ext>
                  </a:extLst>
                </p14:cNvPr>
                <p14:cNvContentPartPr/>
                <p14:nvPr/>
              </p14:nvContentPartPr>
              <p14:xfrm>
                <a:off x="3646062" y="2441773"/>
                <a:ext cx="105120" cy="558000"/>
              </p14:xfrm>
            </p:contentPart>
          </mc:Choice>
          <mc:Fallback>
            <p:pic>
              <p:nvPicPr>
                <p:cNvPr id="34" name="Ink 33">
                  <a:extLst>
                    <a:ext uri="{FF2B5EF4-FFF2-40B4-BE49-F238E27FC236}">
                      <a16:creationId xmlns:a16="http://schemas.microsoft.com/office/drawing/2014/main" id="{D40E61D6-2F43-4A72-93A1-64EA8DD94DC6}"/>
                    </a:ext>
                  </a:extLst>
                </p:cNvPr>
                <p:cNvPicPr/>
                <p:nvPr/>
              </p:nvPicPr>
              <p:blipFill>
                <a:blip r:embed="rId53"/>
                <a:stretch>
                  <a:fillRect/>
                </a:stretch>
              </p:blipFill>
              <p:spPr>
                <a:xfrm>
                  <a:off x="3637062" y="2433133"/>
                  <a:ext cx="12276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9E361A00-2045-4A44-B60A-A0F880B6FFD9}"/>
                    </a:ext>
                  </a:extLst>
                </p14:cNvPr>
                <p14:cNvContentPartPr/>
                <p14:nvPr/>
              </p14:nvContentPartPr>
              <p14:xfrm>
                <a:off x="3818502" y="2573173"/>
                <a:ext cx="228960" cy="462960"/>
              </p14:xfrm>
            </p:contentPart>
          </mc:Choice>
          <mc:Fallback>
            <p:pic>
              <p:nvPicPr>
                <p:cNvPr id="35" name="Ink 34">
                  <a:extLst>
                    <a:ext uri="{FF2B5EF4-FFF2-40B4-BE49-F238E27FC236}">
                      <a16:creationId xmlns:a16="http://schemas.microsoft.com/office/drawing/2014/main" id="{9E361A00-2045-4A44-B60A-A0F880B6FFD9}"/>
                    </a:ext>
                  </a:extLst>
                </p:cNvPr>
                <p:cNvPicPr/>
                <p:nvPr/>
              </p:nvPicPr>
              <p:blipFill>
                <a:blip r:embed="rId55"/>
                <a:stretch>
                  <a:fillRect/>
                </a:stretch>
              </p:blipFill>
              <p:spPr>
                <a:xfrm>
                  <a:off x="3809502" y="2564173"/>
                  <a:ext cx="24660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31D55B74-6D36-4EEE-9408-613BD7D001AD}"/>
                    </a:ext>
                  </a:extLst>
                </p14:cNvPr>
                <p14:cNvContentPartPr/>
                <p14:nvPr/>
              </p14:nvContentPartPr>
              <p14:xfrm>
                <a:off x="4078782" y="2806093"/>
                <a:ext cx="83160" cy="206640"/>
              </p14:xfrm>
            </p:contentPart>
          </mc:Choice>
          <mc:Fallback>
            <p:pic>
              <p:nvPicPr>
                <p:cNvPr id="36" name="Ink 35">
                  <a:extLst>
                    <a:ext uri="{FF2B5EF4-FFF2-40B4-BE49-F238E27FC236}">
                      <a16:creationId xmlns:a16="http://schemas.microsoft.com/office/drawing/2014/main" id="{31D55B74-6D36-4EEE-9408-613BD7D001AD}"/>
                    </a:ext>
                  </a:extLst>
                </p:cNvPr>
                <p:cNvPicPr/>
                <p:nvPr/>
              </p:nvPicPr>
              <p:blipFill>
                <a:blip r:embed="rId57"/>
                <a:stretch>
                  <a:fillRect/>
                </a:stretch>
              </p:blipFill>
              <p:spPr>
                <a:xfrm>
                  <a:off x="4070142" y="2797453"/>
                  <a:ext cx="1008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D7C2917F-5132-4844-943B-46770F5753A1}"/>
                    </a:ext>
                  </a:extLst>
                </p14:cNvPr>
                <p14:cNvContentPartPr/>
                <p14:nvPr/>
              </p14:nvContentPartPr>
              <p14:xfrm>
                <a:off x="4091382" y="2666053"/>
                <a:ext cx="87120" cy="83520"/>
              </p14:xfrm>
            </p:contentPart>
          </mc:Choice>
          <mc:Fallback>
            <p:pic>
              <p:nvPicPr>
                <p:cNvPr id="37" name="Ink 36">
                  <a:extLst>
                    <a:ext uri="{FF2B5EF4-FFF2-40B4-BE49-F238E27FC236}">
                      <a16:creationId xmlns:a16="http://schemas.microsoft.com/office/drawing/2014/main" id="{D7C2917F-5132-4844-943B-46770F5753A1}"/>
                    </a:ext>
                  </a:extLst>
                </p:cNvPr>
                <p:cNvPicPr/>
                <p:nvPr/>
              </p:nvPicPr>
              <p:blipFill>
                <a:blip r:embed="rId59"/>
                <a:stretch>
                  <a:fillRect/>
                </a:stretch>
              </p:blipFill>
              <p:spPr>
                <a:xfrm>
                  <a:off x="4082382" y="2657413"/>
                  <a:ext cx="1047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08832AC0-C29E-438C-8112-EB31450A2196}"/>
                    </a:ext>
                  </a:extLst>
                </p14:cNvPr>
                <p14:cNvContentPartPr/>
                <p14:nvPr/>
              </p14:nvContentPartPr>
              <p14:xfrm>
                <a:off x="4230342" y="2624293"/>
                <a:ext cx="177480" cy="9360"/>
              </p14:xfrm>
            </p:contentPart>
          </mc:Choice>
          <mc:Fallback>
            <p:pic>
              <p:nvPicPr>
                <p:cNvPr id="38" name="Ink 37">
                  <a:extLst>
                    <a:ext uri="{FF2B5EF4-FFF2-40B4-BE49-F238E27FC236}">
                      <a16:creationId xmlns:a16="http://schemas.microsoft.com/office/drawing/2014/main" id="{08832AC0-C29E-438C-8112-EB31450A2196}"/>
                    </a:ext>
                  </a:extLst>
                </p:cNvPr>
                <p:cNvPicPr/>
                <p:nvPr/>
              </p:nvPicPr>
              <p:blipFill>
                <a:blip r:embed="rId61"/>
                <a:stretch>
                  <a:fillRect/>
                </a:stretch>
              </p:blipFill>
              <p:spPr>
                <a:xfrm>
                  <a:off x="4221342" y="2615653"/>
                  <a:ext cx="1951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48933975-05E2-4CA5-AC11-E2C737DF9456}"/>
                    </a:ext>
                  </a:extLst>
                </p14:cNvPr>
                <p14:cNvContentPartPr/>
                <p14:nvPr/>
              </p14:nvContentPartPr>
              <p14:xfrm>
                <a:off x="4490982" y="2517013"/>
                <a:ext cx="212400" cy="306360"/>
              </p14:xfrm>
            </p:contentPart>
          </mc:Choice>
          <mc:Fallback>
            <p:pic>
              <p:nvPicPr>
                <p:cNvPr id="41" name="Ink 40">
                  <a:extLst>
                    <a:ext uri="{FF2B5EF4-FFF2-40B4-BE49-F238E27FC236}">
                      <a16:creationId xmlns:a16="http://schemas.microsoft.com/office/drawing/2014/main" id="{48933975-05E2-4CA5-AC11-E2C737DF9456}"/>
                    </a:ext>
                  </a:extLst>
                </p:cNvPr>
                <p:cNvPicPr/>
                <p:nvPr/>
              </p:nvPicPr>
              <p:blipFill>
                <a:blip r:embed="rId63"/>
                <a:stretch>
                  <a:fillRect/>
                </a:stretch>
              </p:blipFill>
              <p:spPr>
                <a:xfrm>
                  <a:off x="4481982" y="2508013"/>
                  <a:ext cx="23004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Ink 42">
                  <a:extLst>
                    <a:ext uri="{FF2B5EF4-FFF2-40B4-BE49-F238E27FC236}">
                      <a16:creationId xmlns:a16="http://schemas.microsoft.com/office/drawing/2014/main" id="{25BAC59C-9217-486F-A6D7-80F1AEB6E58F}"/>
                    </a:ext>
                  </a:extLst>
                </p14:cNvPr>
                <p14:cNvContentPartPr/>
                <p14:nvPr/>
              </p14:nvContentPartPr>
              <p14:xfrm>
                <a:off x="4767462" y="2779813"/>
                <a:ext cx="73800" cy="176040"/>
              </p14:xfrm>
            </p:contentPart>
          </mc:Choice>
          <mc:Fallback>
            <p:pic>
              <p:nvPicPr>
                <p:cNvPr id="43" name="Ink 42">
                  <a:extLst>
                    <a:ext uri="{FF2B5EF4-FFF2-40B4-BE49-F238E27FC236}">
                      <a16:creationId xmlns:a16="http://schemas.microsoft.com/office/drawing/2014/main" id="{25BAC59C-9217-486F-A6D7-80F1AEB6E58F}"/>
                    </a:ext>
                  </a:extLst>
                </p:cNvPr>
                <p:cNvPicPr/>
                <p:nvPr/>
              </p:nvPicPr>
              <p:blipFill>
                <a:blip r:embed="rId65"/>
                <a:stretch>
                  <a:fillRect/>
                </a:stretch>
              </p:blipFill>
              <p:spPr>
                <a:xfrm>
                  <a:off x="4758462" y="2771173"/>
                  <a:ext cx="914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id="{94AD1B7A-CF36-4A40-B0ED-91B0724977DD}"/>
                    </a:ext>
                  </a:extLst>
                </p14:cNvPr>
                <p14:cNvContentPartPr/>
                <p14:nvPr/>
              </p14:nvContentPartPr>
              <p14:xfrm>
                <a:off x="4809222" y="2680093"/>
                <a:ext cx="77040" cy="47160"/>
              </p14:xfrm>
            </p:contentPart>
          </mc:Choice>
          <mc:Fallback>
            <p:pic>
              <p:nvPicPr>
                <p:cNvPr id="44" name="Ink 43">
                  <a:extLst>
                    <a:ext uri="{FF2B5EF4-FFF2-40B4-BE49-F238E27FC236}">
                      <a16:creationId xmlns:a16="http://schemas.microsoft.com/office/drawing/2014/main" id="{94AD1B7A-CF36-4A40-B0ED-91B0724977DD}"/>
                    </a:ext>
                  </a:extLst>
                </p:cNvPr>
                <p:cNvPicPr/>
                <p:nvPr/>
              </p:nvPicPr>
              <p:blipFill>
                <a:blip r:embed="rId67"/>
                <a:stretch>
                  <a:fillRect/>
                </a:stretch>
              </p:blipFill>
              <p:spPr>
                <a:xfrm>
                  <a:off x="4800582" y="2671093"/>
                  <a:ext cx="946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id="{0C4ABAF2-FB54-496B-847D-CB5A8413F26A}"/>
                    </a:ext>
                  </a:extLst>
                </p14:cNvPr>
                <p14:cNvContentPartPr/>
                <p14:nvPr/>
              </p14:nvContentPartPr>
              <p14:xfrm>
                <a:off x="4721022" y="2338453"/>
                <a:ext cx="93960" cy="238320"/>
              </p14:xfrm>
            </p:contentPart>
          </mc:Choice>
          <mc:Fallback>
            <p:pic>
              <p:nvPicPr>
                <p:cNvPr id="45" name="Ink 44">
                  <a:extLst>
                    <a:ext uri="{FF2B5EF4-FFF2-40B4-BE49-F238E27FC236}">
                      <a16:creationId xmlns:a16="http://schemas.microsoft.com/office/drawing/2014/main" id="{0C4ABAF2-FB54-496B-847D-CB5A8413F26A}"/>
                    </a:ext>
                  </a:extLst>
                </p:cNvPr>
                <p:cNvPicPr/>
                <p:nvPr/>
              </p:nvPicPr>
              <p:blipFill>
                <a:blip r:embed="rId69"/>
                <a:stretch>
                  <a:fillRect/>
                </a:stretch>
              </p:blipFill>
              <p:spPr>
                <a:xfrm>
                  <a:off x="4712022" y="2329813"/>
                  <a:ext cx="1116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id="{386515B5-AEF3-46A5-A924-CEDDFF6FF82F}"/>
                    </a:ext>
                  </a:extLst>
                </p14:cNvPr>
                <p14:cNvContentPartPr/>
                <p14:nvPr/>
              </p14:nvContentPartPr>
              <p14:xfrm>
                <a:off x="4792302" y="2210653"/>
                <a:ext cx="81000" cy="116280"/>
              </p14:xfrm>
            </p:contentPart>
          </mc:Choice>
          <mc:Fallback>
            <p:pic>
              <p:nvPicPr>
                <p:cNvPr id="46" name="Ink 45">
                  <a:extLst>
                    <a:ext uri="{FF2B5EF4-FFF2-40B4-BE49-F238E27FC236}">
                      <a16:creationId xmlns:a16="http://schemas.microsoft.com/office/drawing/2014/main" id="{386515B5-AEF3-46A5-A924-CEDDFF6FF82F}"/>
                    </a:ext>
                  </a:extLst>
                </p:cNvPr>
                <p:cNvPicPr/>
                <p:nvPr/>
              </p:nvPicPr>
              <p:blipFill>
                <a:blip r:embed="rId71"/>
                <a:stretch>
                  <a:fillRect/>
                </a:stretch>
              </p:blipFill>
              <p:spPr>
                <a:xfrm>
                  <a:off x="4783302" y="2202013"/>
                  <a:ext cx="986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30CA53E1-F7BA-4816-9BC5-BFDC3A20E831}"/>
                    </a:ext>
                  </a:extLst>
                </p14:cNvPr>
                <p14:cNvContentPartPr/>
                <p14:nvPr/>
              </p14:nvContentPartPr>
              <p14:xfrm>
                <a:off x="4990662" y="2592973"/>
                <a:ext cx="45360" cy="466920"/>
              </p14:xfrm>
            </p:contentPart>
          </mc:Choice>
          <mc:Fallback>
            <p:pic>
              <p:nvPicPr>
                <p:cNvPr id="48" name="Ink 47">
                  <a:extLst>
                    <a:ext uri="{FF2B5EF4-FFF2-40B4-BE49-F238E27FC236}">
                      <a16:creationId xmlns:a16="http://schemas.microsoft.com/office/drawing/2014/main" id="{30CA53E1-F7BA-4816-9BC5-BFDC3A20E831}"/>
                    </a:ext>
                  </a:extLst>
                </p:cNvPr>
                <p:cNvPicPr/>
                <p:nvPr/>
              </p:nvPicPr>
              <p:blipFill>
                <a:blip r:embed="rId73"/>
                <a:stretch>
                  <a:fillRect/>
                </a:stretch>
              </p:blipFill>
              <p:spPr>
                <a:xfrm>
                  <a:off x="4981662" y="2583973"/>
                  <a:ext cx="6300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2972872C-EFC1-4D00-8471-D22B298AFCCF}"/>
                    </a:ext>
                  </a:extLst>
                </p14:cNvPr>
                <p14:cNvContentPartPr/>
                <p14:nvPr/>
              </p14:nvContentPartPr>
              <p14:xfrm>
                <a:off x="5031702" y="2465533"/>
                <a:ext cx="177840" cy="286560"/>
              </p14:xfrm>
            </p:contentPart>
          </mc:Choice>
          <mc:Fallback>
            <p:pic>
              <p:nvPicPr>
                <p:cNvPr id="50" name="Ink 49">
                  <a:extLst>
                    <a:ext uri="{FF2B5EF4-FFF2-40B4-BE49-F238E27FC236}">
                      <a16:creationId xmlns:a16="http://schemas.microsoft.com/office/drawing/2014/main" id="{2972872C-EFC1-4D00-8471-D22B298AFCCF}"/>
                    </a:ext>
                  </a:extLst>
                </p:cNvPr>
                <p:cNvPicPr/>
                <p:nvPr/>
              </p:nvPicPr>
              <p:blipFill>
                <a:blip r:embed="rId75"/>
                <a:stretch>
                  <a:fillRect/>
                </a:stretch>
              </p:blipFill>
              <p:spPr>
                <a:xfrm>
                  <a:off x="5022702" y="2456533"/>
                  <a:ext cx="19548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Ink 51">
                  <a:extLst>
                    <a:ext uri="{FF2B5EF4-FFF2-40B4-BE49-F238E27FC236}">
                      <a16:creationId xmlns:a16="http://schemas.microsoft.com/office/drawing/2014/main" id="{B04DC1A6-4069-4375-B3D3-374DC676BBA0}"/>
                    </a:ext>
                  </a:extLst>
                </p14:cNvPr>
                <p14:cNvContentPartPr/>
                <p14:nvPr/>
              </p14:nvContentPartPr>
              <p14:xfrm>
                <a:off x="5113422" y="2292373"/>
                <a:ext cx="147960" cy="132120"/>
              </p14:xfrm>
            </p:contentPart>
          </mc:Choice>
          <mc:Fallback>
            <p:pic>
              <p:nvPicPr>
                <p:cNvPr id="52" name="Ink 51">
                  <a:extLst>
                    <a:ext uri="{FF2B5EF4-FFF2-40B4-BE49-F238E27FC236}">
                      <a16:creationId xmlns:a16="http://schemas.microsoft.com/office/drawing/2014/main" id="{B04DC1A6-4069-4375-B3D3-374DC676BBA0}"/>
                    </a:ext>
                  </a:extLst>
                </p:cNvPr>
                <p:cNvPicPr/>
                <p:nvPr/>
              </p:nvPicPr>
              <p:blipFill>
                <a:blip r:embed="rId77"/>
                <a:stretch>
                  <a:fillRect/>
                </a:stretch>
              </p:blipFill>
              <p:spPr>
                <a:xfrm>
                  <a:off x="5104422" y="2283733"/>
                  <a:ext cx="1656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id="{2C99436E-A2E2-49D0-86EC-F2A17F64F8F2}"/>
                    </a:ext>
                  </a:extLst>
                </p14:cNvPr>
                <p14:cNvContentPartPr/>
                <p14:nvPr/>
              </p14:nvContentPartPr>
              <p14:xfrm>
                <a:off x="5287662" y="2324773"/>
                <a:ext cx="173880" cy="667440"/>
              </p14:xfrm>
            </p:contentPart>
          </mc:Choice>
          <mc:Fallback>
            <p:pic>
              <p:nvPicPr>
                <p:cNvPr id="53" name="Ink 52">
                  <a:extLst>
                    <a:ext uri="{FF2B5EF4-FFF2-40B4-BE49-F238E27FC236}">
                      <a16:creationId xmlns:a16="http://schemas.microsoft.com/office/drawing/2014/main" id="{2C99436E-A2E2-49D0-86EC-F2A17F64F8F2}"/>
                    </a:ext>
                  </a:extLst>
                </p:cNvPr>
                <p:cNvPicPr/>
                <p:nvPr/>
              </p:nvPicPr>
              <p:blipFill>
                <a:blip r:embed="rId79"/>
                <a:stretch>
                  <a:fillRect/>
                </a:stretch>
              </p:blipFill>
              <p:spPr>
                <a:xfrm>
                  <a:off x="5278662" y="2315773"/>
                  <a:ext cx="191520" cy="685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B93F325D-50D4-4575-833E-D79E19AF5018}"/>
                    </a:ext>
                  </a:extLst>
                </p14:cNvPr>
                <p14:cNvContentPartPr/>
                <p14:nvPr/>
              </p14:nvContentPartPr>
              <p14:xfrm>
                <a:off x="5443902" y="2224333"/>
                <a:ext cx="255960" cy="179640"/>
              </p14:xfrm>
            </p:contentPart>
          </mc:Choice>
          <mc:Fallback>
            <p:pic>
              <p:nvPicPr>
                <p:cNvPr id="55" name="Ink 54">
                  <a:extLst>
                    <a:ext uri="{FF2B5EF4-FFF2-40B4-BE49-F238E27FC236}">
                      <a16:creationId xmlns:a16="http://schemas.microsoft.com/office/drawing/2014/main" id="{B93F325D-50D4-4575-833E-D79E19AF5018}"/>
                    </a:ext>
                  </a:extLst>
                </p:cNvPr>
                <p:cNvPicPr/>
                <p:nvPr/>
              </p:nvPicPr>
              <p:blipFill>
                <a:blip r:embed="rId81"/>
                <a:stretch>
                  <a:fillRect/>
                </a:stretch>
              </p:blipFill>
              <p:spPr>
                <a:xfrm>
                  <a:off x="5435262" y="2215333"/>
                  <a:ext cx="2736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7" name="Ink 56">
                  <a:extLst>
                    <a:ext uri="{FF2B5EF4-FFF2-40B4-BE49-F238E27FC236}">
                      <a16:creationId xmlns:a16="http://schemas.microsoft.com/office/drawing/2014/main" id="{9D404B04-9B14-4998-AF67-94C2EA4D92D7}"/>
                    </a:ext>
                  </a:extLst>
                </p14:cNvPr>
                <p14:cNvContentPartPr/>
                <p14:nvPr/>
              </p14:nvContentPartPr>
              <p14:xfrm>
                <a:off x="5625342" y="2642293"/>
                <a:ext cx="212400" cy="34560"/>
              </p14:xfrm>
            </p:contentPart>
          </mc:Choice>
          <mc:Fallback>
            <p:pic>
              <p:nvPicPr>
                <p:cNvPr id="57" name="Ink 56">
                  <a:extLst>
                    <a:ext uri="{FF2B5EF4-FFF2-40B4-BE49-F238E27FC236}">
                      <a16:creationId xmlns:a16="http://schemas.microsoft.com/office/drawing/2014/main" id="{9D404B04-9B14-4998-AF67-94C2EA4D92D7}"/>
                    </a:ext>
                  </a:extLst>
                </p:cNvPr>
                <p:cNvPicPr/>
                <p:nvPr/>
              </p:nvPicPr>
              <p:blipFill>
                <a:blip r:embed="rId83"/>
                <a:stretch>
                  <a:fillRect/>
                </a:stretch>
              </p:blipFill>
              <p:spPr>
                <a:xfrm>
                  <a:off x="5616342" y="2633653"/>
                  <a:ext cx="2300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8" name="Ink 57">
                  <a:extLst>
                    <a:ext uri="{FF2B5EF4-FFF2-40B4-BE49-F238E27FC236}">
                      <a16:creationId xmlns:a16="http://schemas.microsoft.com/office/drawing/2014/main" id="{52B5A429-633C-491D-9F86-EDB2BEC93F2A}"/>
                    </a:ext>
                  </a:extLst>
                </p14:cNvPr>
                <p14:cNvContentPartPr/>
                <p14:nvPr/>
              </p14:nvContentPartPr>
              <p14:xfrm>
                <a:off x="5696622" y="2572453"/>
                <a:ext cx="41040" cy="227520"/>
              </p14:xfrm>
            </p:contentPart>
          </mc:Choice>
          <mc:Fallback>
            <p:pic>
              <p:nvPicPr>
                <p:cNvPr id="58" name="Ink 57">
                  <a:extLst>
                    <a:ext uri="{FF2B5EF4-FFF2-40B4-BE49-F238E27FC236}">
                      <a16:creationId xmlns:a16="http://schemas.microsoft.com/office/drawing/2014/main" id="{52B5A429-633C-491D-9F86-EDB2BEC93F2A}"/>
                    </a:ext>
                  </a:extLst>
                </p:cNvPr>
                <p:cNvPicPr/>
                <p:nvPr/>
              </p:nvPicPr>
              <p:blipFill>
                <a:blip r:embed="rId85"/>
                <a:stretch>
                  <a:fillRect/>
                </a:stretch>
              </p:blipFill>
              <p:spPr>
                <a:xfrm>
                  <a:off x="5687982" y="2563453"/>
                  <a:ext cx="586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0" name="Ink 59">
                  <a:extLst>
                    <a:ext uri="{FF2B5EF4-FFF2-40B4-BE49-F238E27FC236}">
                      <a16:creationId xmlns:a16="http://schemas.microsoft.com/office/drawing/2014/main" id="{E7E1EA43-F2A8-4DE1-B74E-6A6EAB0F19AD}"/>
                    </a:ext>
                  </a:extLst>
                </p14:cNvPr>
                <p14:cNvContentPartPr/>
                <p14:nvPr/>
              </p14:nvContentPartPr>
              <p14:xfrm>
                <a:off x="6002262" y="2455453"/>
                <a:ext cx="149400" cy="283320"/>
              </p14:xfrm>
            </p:contentPart>
          </mc:Choice>
          <mc:Fallback>
            <p:pic>
              <p:nvPicPr>
                <p:cNvPr id="60" name="Ink 59">
                  <a:extLst>
                    <a:ext uri="{FF2B5EF4-FFF2-40B4-BE49-F238E27FC236}">
                      <a16:creationId xmlns:a16="http://schemas.microsoft.com/office/drawing/2014/main" id="{E7E1EA43-F2A8-4DE1-B74E-6A6EAB0F19AD}"/>
                    </a:ext>
                  </a:extLst>
                </p:cNvPr>
                <p:cNvPicPr/>
                <p:nvPr/>
              </p:nvPicPr>
              <p:blipFill>
                <a:blip r:embed="rId87"/>
                <a:stretch>
                  <a:fillRect/>
                </a:stretch>
              </p:blipFill>
              <p:spPr>
                <a:xfrm>
                  <a:off x="5993262" y="2446813"/>
                  <a:ext cx="16704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1" name="Ink 60">
                  <a:extLst>
                    <a:ext uri="{FF2B5EF4-FFF2-40B4-BE49-F238E27FC236}">
                      <a16:creationId xmlns:a16="http://schemas.microsoft.com/office/drawing/2014/main" id="{3C5BC379-7CFD-4AF0-A404-D49EDD6161D4}"/>
                    </a:ext>
                  </a:extLst>
                </p14:cNvPr>
                <p14:cNvContentPartPr/>
                <p14:nvPr/>
              </p14:nvContentPartPr>
              <p14:xfrm>
                <a:off x="5897862" y="2571013"/>
                <a:ext cx="198720" cy="284760"/>
              </p14:xfrm>
            </p:contentPart>
          </mc:Choice>
          <mc:Fallback>
            <p:pic>
              <p:nvPicPr>
                <p:cNvPr id="61" name="Ink 60">
                  <a:extLst>
                    <a:ext uri="{FF2B5EF4-FFF2-40B4-BE49-F238E27FC236}">
                      <a16:creationId xmlns:a16="http://schemas.microsoft.com/office/drawing/2014/main" id="{3C5BC379-7CFD-4AF0-A404-D49EDD6161D4}"/>
                    </a:ext>
                  </a:extLst>
                </p:cNvPr>
                <p:cNvPicPr/>
                <p:nvPr/>
              </p:nvPicPr>
              <p:blipFill>
                <a:blip r:embed="rId89"/>
                <a:stretch>
                  <a:fillRect/>
                </a:stretch>
              </p:blipFill>
              <p:spPr>
                <a:xfrm>
                  <a:off x="5889222" y="2562373"/>
                  <a:ext cx="21636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2" name="Ink 61">
                  <a:extLst>
                    <a:ext uri="{FF2B5EF4-FFF2-40B4-BE49-F238E27FC236}">
                      <a16:creationId xmlns:a16="http://schemas.microsoft.com/office/drawing/2014/main" id="{1C4370B1-EB17-4422-B96B-476607CB5271}"/>
                    </a:ext>
                  </a:extLst>
                </p14:cNvPr>
                <p14:cNvContentPartPr/>
                <p14:nvPr/>
              </p14:nvContentPartPr>
              <p14:xfrm>
                <a:off x="6213582" y="2220733"/>
                <a:ext cx="249120" cy="907920"/>
              </p14:xfrm>
            </p:contentPart>
          </mc:Choice>
          <mc:Fallback>
            <p:pic>
              <p:nvPicPr>
                <p:cNvPr id="62" name="Ink 61">
                  <a:extLst>
                    <a:ext uri="{FF2B5EF4-FFF2-40B4-BE49-F238E27FC236}">
                      <a16:creationId xmlns:a16="http://schemas.microsoft.com/office/drawing/2014/main" id="{1C4370B1-EB17-4422-B96B-476607CB5271}"/>
                    </a:ext>
                  </a:extLst>
                </p:cNvPr>
                <p:cNvPicPr/>
                <p:nvPr/>
              </p:nvPicPr>
              <p:blipFill>
                <a:blip r:embed="rId91"/>
                <a:stretch>
                  <a:fillRect/>
                </a:stretch>
              </p:blipFill>
              <p:spPr>
                <a:xfrm>
                  <a:off x="6204942" y="2212093"/>
                  <a:ext cx="266760" cy="925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5" name="Ink 64">
                  <a:extLst>
                    <a:ext uri="{FF2B5EF4-FFF2-40B4-BE49-F238E27FC236}">
                      <a16:creationId xmlns:a16="http://schemas.microsoft.com/office/drawing/2014/main" id="{069F7E45-9DAD-4E28-92B8-9F2A6DA34324}"/>
                    </a:ext>
                  </a:extLst>
                </p14:cNvPr>
                <p14:cNvContentPartPr/>
                <p14:nvPr/>
              </p14:nvContentPartPr>
              <p14:xfrm>
                <a:off x="6390342" y="2325133"/>
                <a:ext cx="119160" cy="329040"/>
              </p14:xfrm>
            </p:contentPart>
          </mc:Choice>
          <mc:Fallback>
            <p:pic>
              <p:nvPicPr>
                <p:cNvPr id="65" name="Ink 64">
                  <a:extLst>
                    <a:ext uri="{FF2B5EF4-FFF2-40B4-BE49-F238E27FC236}">
                      <a16:creationId xmlns:a16="http://schemas.microsoft.com/office/drawing/2014/main" id="{069F7E45-9DAD-4E28-92B8-9F2A6DA34324}"/>
                    </a:ext>
                  </a:extLst>
                </p:cNvPr>
                <p:cNvPicPr/>
                <p:nvPr/>
              </p:nvPicPr>
              <p:blipFill>
                <a:blip r:embed="rId93"/>
                <a:stretch>
                  <a:fillRect/>
                </a:stretch>
              </p:blipFill>
              <p:spPr>
                <a:xfrm>
                  <a:off x="6381342" y="2316493"/>
                  <a:ext cx="13680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6" name="Ink 65">
                  <a:extLst>
                    <a:ext uri="{FF2B5EF4-FFF2-40B4-BE49-F238E27FC236}">
                      <a16:creationId xmlns:a16="http://schemas.microsoft.com/office/drawing/2014/main" id="{CBDD42C9-D125-4473-926D-664AC3DC5E7C}"/>
                    </a:ext>
                  </a:extLst>
                </p14:cNvPr>
                <p14:cNvContentPartPr/>
                <p14:nvPr/>
              </p14:nvContentPartPr>
              <p14:xfrm>
                <a:off x="6544062" y="2490373"/>
                <a:ext cx="163080" cy="28080"/>
              </p14:xfrm>
            </p:contentPart>
          </mc:Choice>
          <mc:Fallback>
            <p:pic>
              <p:nvPicPr>
                <p:cNvPr id="66" name="Ink 65">
                  <a:extLst>
                    <a:ext uri="{FF2B5EF4-FFF2-40B4-BE49-F238E27FC236}">
                      <a16:creationId xmlns:a16="http://schemas.microsoft.com/office/drawing/2014/main" id="{CBDD42C9-D125-4473-926D-664AC3DC5E7C}"/>
                    </a:ext>
                  </a:extLst>
                </p:cNvPr>
                <p:cNvPicPr/>
                <p:nvPr/>
              </p:nvPicPr>
              <p:blipFill>
                <a:blip r:embed="rId95"/>
                <a:stretch>
                  <a:fillRect/>
                </a:stretch>
              </p:blipFill>
              <p:spPr>
                <a:xfrm>
                  <a:off x="6535062" y="2481373"/>
                  <a:ext cx="180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7" name="Ink 66">
                  <a:extLst>
                    <a:ext uri="{FF2B5EF4-FFF2-40B4-BE49-F238E27FC236}">
                      <a16:creationId xmlns:a16="http://schemas.microsoft.com/office/drawing/2014/main" id="{9E766219-4880-4D39-9671-78ABE0B925FE}"/>
                    </a:ext>
                  </a:extLst>
                </p14:cNvPr>
                <p14:cNvContentPartPr/>
                <p14:nvPr/>
              </p14:nvContentPartPr>
              <p14:xfrm>
                <a:off x="6796062" y="2380933"/>
                <a:ext cx="234360" cy="238320"/>
              </p14:xfrm>
            </p:contentPart>
          </mc:Choice>
          <mc:Fallback>
            <p:pic>
              <p:nvPicPr>
                <p:cNvPr id="67" name="Ink 66">
                  <a:extLst>
                    <a:ext uri="{FF2B5EF4-FFF2-40B4-BE49-F238E27FC236}">
                      <a16:creationId xmlns:a16="http://schemas.microsoft.com/office/drawing/2014/main" id="{9E766219-4880-4D39-9671-78ABE0B925FE}"/>
                    </a:ext>
                  </a:extLst>
                </p:cNvPr>
                <p:cNvPicPr/>
                <p:nvPr/>
              </p:nvPicPr>
              <p:blipFill>
                <a:blip r:embed="rId97"/>
                <a:stretch>
                  <a:fillRect/>
                </a:stretch>
              </p:blipFill>
              <p:spPr>
                <a:xfrm>
                  <a:off x="6787422" y="2371933"/>
                  <a:ext cx="2520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8" name="Ink 67">
                  <a:extLst>
                    <a:ext uri="{FF2B5EF4-FFF2-40B4-BE49-F238E27FC236}">
                      <a16:creationId xmlns:a16="http://schemas.microsoft.com/office/drawing/2014/main" id="{7C5D0B04-4B4C-4949-ACA2-4E522B520688}"/>
                    </a:ext>
                  </a:extLst>
                </p14:cNvPr>
                <p14:cNvContentPartPr/>
                <p14:nvPr/>
              </p14:nvContentPartPr>
              <p14:xfrm>
                <a:off x="6349302" y="2711053"/>
                <a:ext cx="679680" cy="16560"/>
              </p14:xfrm>
            </p:contentPart>
          </mc:Choice>
          <mc:Fallback>
            <p:pic>
              <p:nvPicPr>
                <p:cNvPr id="68" name="Ink 67">
                  <a:extLst>
                    <a:ext uri="{FF2B5EF4-FFF2-40B4-BE49-F238E27FC236}">
                      <a16:creationId xmlns:a16="http://schemas.microsoft.com/office/drawing/2014/main" id="{7C5D0B04-4B4C-4949-ACA2-4E522B520688}"/>
                    </a:ext>
                  </a:extLst>
                </p:cNvPr>
                <p:cNvPicPr/>
                <p:nvPr/>
              </p:nvPicPr>
              <p:blipFill>
                <a:blip r:embed="rId99"/>
                <a:stretch>
                  <a:fillRect/>
                </a:stretch>
              </p:blipFill>
              <p:spPr>
                <a:xfrm>
                  <a:off x="6340302" y="2702413"/>
                  <a:ext cx="6973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9" name="Ink 68">
                  <a:extLst>
                    <a:ext uri="{FF2B5EF4-FFF2-40B4-BE49-F238E27FC236}">
                      <a16:creationId xmlns:a16="http://schemas.microsoft.com/office/drawing/2014/main" id="{5C79D397-4B56-4966-A3BC-2C90817D1D30}"/>
                    </a:ext>
                  </a:extLst>
                </p14:cNvPr>
                <p14:cNvContentPartPr/>
                <p14:nvPr/>
              </p14:nvContentPartPr>
              <p14:xfrm>
                <a:off x="6607782" y="2815093"/>
                <a:ext cx="202320" cy="198000"/>
              </p14:xfrm>
            </p:contentPart>
          </mc:Choice>
          <mc:Fallback>
            <p:pic>
              <p:nvPicPr>
                <p:cNvPr id="69" name="Ink 68">
                  <a:extLst>
                    <a:ext uri="{FF2B5EF4-FFF2-40B4-BE49-F238E27FC236}">
                      <a16:creationId xmlns:a16="http://schemas.microsoft.com/office/drawing/2014/main" id="{5C79D397-4B56-4966-A3BC-2C90817D1D30}"/>
                    </a:ext>
                  </a:extLst>
                </p:cNvPr>
                <p:cNvPicPr/>
                <p:nvPr/>
              </p:nvPicPr>
              <p:blipFill>
                <a:blip r:embed="rId101"/>
                <a:stretch>
                  <a:fillRect/>
                </a:stretch>
              </p:blipFill>
              <p:spPr>
                <a:xfrm>
                  <a:off x="6598782" y="2806093"/>
                  <a:ext cx="2199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0" name="Ink 69">
                  <a:extLst>
                    <a:ext uri="{FF2B5EF4-FFF2-40B4-BE49-F238E27FC236}">
                      <a16:creationId xmlns:a16="http://schemas.microsoft.com/office/drawing/2014/main" id="{2D02CE24-C9B5-492E-976B-EB449AC39DED}"/>
                    </a:ext>
                  </a:extLst>
                </p14:cNvPr>
                <p14:cNvContentPartPr/>
                <p14:nvPr/>
              </p14:nvContentPartPr>
              <p14:xfrm>
                <a:off x="7217262" y="2380573"/>
                <a:ext cx="328680" cy="18720"/>
              </p14:xfrm>
            </p:contentPart>
          </mc:Choice>
          <mc:Fallback>
            <p:pic>
              <p:nvPicPr>
                <p:cNvPr id="70" name="Ink 69">
                  <a:extLst>
                    <a:ext uri="{FF2B5EF4-FFF2-40B4-BE49-F238E27FC236}">
                      <a16:creationId xmlns:a16="http://schemas.microsoft.com/office/drawing/2014/main" id="{2D02CE24-C9B5-492E-976B-EB449AC39DED}"/>
                    </a:ext>
                  </a:extLst>
                </p:cNvPr>
                <p:cNvPicPr/>
                <p:nvPr/>
              </p:nvPicPr>
              <p:blipFill>
                <a:blip r:embed="rId103"/>
                <a:stretch>
                  <a:fillRect/>
                </a:stretch>
              </p:blipFill>
              <p:spPr>
                <a:xfrm>
                  <a:off x="7208262" y="2371573"/>
                  <a:ext cx="3463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1" name="Ink 70">
                  <a:extLst>
                    <a:ext uri="{FF2B5EF4-FFF2-40B4-BE49-F238E27FC236}">
                      <a16:creationId xmlns:a16="http://schemas.microsoft.com/office/drawing/2014/main" id="{EAD9FB69-ED29-4B54-923D-D2118FE80E7E}"/>
                    </a:ext>
                  </a:extLst>
                </p14:cNvPr>
                <p14:cNvContentPartPr/>
                <p14:nvPr/>
              </p14:nvContentPartPr>
              <p14:xfrm>
                <a:off x="7233822" y="2422693"/>
                <a:ext cx="384480" cy="370800"/>
              </p14:xfrm>
            </p:contentPart>
          </mc:Choice>
          <mc:Fallback>
            <p:pic>
              <p:nvPicPr>
                <p:cNvPr id="71" name="Ink 70">
                  <a:extLst>
                    <a:ext uri="{FF2B5EF4-FFF2-40B4-BE49-F238E27FC236}">
                      <a16:creationId xmlns:a16="http://schemas.microsoft.com/office/drawing/2014/main" id="{EAD9FB69-ED29-4B54-923D-D2118FE80E7E}"/>
                    </a:ext>
                  </a:extLst>
                </p:cNvPr>
                <p:cNvPicPr/>
                <p:nvPr/>
              </p:nvPicPr>
              <p:blipFill>
                <a:blip r:embed="rId105"/>
                <a:stretch>
                  <a:fillRect/>
                </a:stretch>
              </p:blipFill>
              <p:spPr>
                <a:xfrm>
                  <a:off x="7224822" y="2414053"/>
                  <a:ext cx="40212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3" name="Ink 72">
                  <a:extLst>
                    <a:ext uri="{FF2B5EF4-FFF2-40B4-BE49-F238E27FC236}">
                      <a16:creationId xmlns:a16="http://schemas.microsoft.com/office/drawing/2014/main" id="{EF9A7641-874C-4C8A-9E28-141E8B85B654}"/>
                    </a:ext>
                  </a:extLst>
                </p14:cNvPr>
                <p14:cNvContentPartPr/>
                <p14:nvPr/>
              </p14:nvContentPartPr>
              <p14:xfrm>
                <a:off x="7135542" y="2997973"/>
                <a:ext cx="217080" cy="306360"/>
              </p14:xfrm>
            </p:contentPart>
          </mc:Choice>
          <mc:Fallback>
            <p:pic>
              <p:nvPicPr>
                <p:cNvPr id="73" name="Ink 72">
                  <a:extLst>
                    <a:ext uri="{FF2B5EF4-FFF2-40B4-BE49-F238E27FC236}">
                      <a16:creationId xmlns:a16="http://schemas.microsoft.com/office/drawing/2014/main" id="{EF9A7641-874C-4C8A-9E28-141E8B85B654}"/>
                    </a:ext>
                  </a:extLst>
                </p:cNvPr>
                <p:cNvPicPr/>
                <p:nvPr/>
              </p:nvPicPr>
              <p:blipFill>
                <a:blip r:embed="rId107"/>
                <a:stretch>
                  <a:fillRect/>
                </a:stretch>
              </p:blipFill>
              <p:spPr>
                <a:xfrm>
                  <a:off x="7126902" y="2989333"/>
                  <a:ext cx="23472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4" name="Ink 73">
                  <a:extLst>
                    <a:ext uri="{FF2B5EF4-FFF2-40B4-BE49-F238E27FC236}">
                      <a16:creationId xmlns:a16="http://schemas.microsoft.com/office/drawing/2014/main" id="{7F566471-6DE5-4729-82CA-C61AC127F680}"/>
                    </a:ext>
                  </a:extLst>
                </p14:cNvPr>
                <p14:cNvContentPartPr/>
                <p14:nvPr/>
              </p14:nvContentPartPr>
              <p14:xfrm>
                <a:off x="7320222" y="2878453"/>
                <a:ext cx="78120" cy="79560"/>
              </p14:xfrm>
            </p:contentPart>
          </mc:Choice>
          <mc:Fallback>
            <p:pic>
              <p:nvPicPr>
                <p:cNvPr id="74" name="Ink 73">
                  <a:extLst>
                    <a:ext uri="{FF2B5EF4-FFF2-40B4-BE49-F238E27FC236}">
                      <a16:creationId xmlns:a16="http://schemas.microsoft.com/office/drawing/2014/main" id="{7F566471-6DE5-4729-82CA-C61AC127F680}"/>
                    </a:ext>
                  </a:extLst>
                </p:cNvPr>
                <p:cNvPicPr/>
                <p:nvPr/>
              </p:nvPicPr>
              <p:blipFill>
                <a:blip r:embed="rId109"/>
                <a:stretch>
                  <a:fillRect/>
                </a:stretch>
              </p:blipFill>
              <p:spPr>
                <a:xfrm>
                  <a:off x="7311582" y="2869813"/>
                  <a:ext cx="957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5" name="Ink 74">
                  <a:extLst>
                    <a:ext uri="{FF2B5EF4-FFF2-40B4-BE49-F238E27FC236}">
                      <a16:creationId xmlns:a16="http://schemas.microsoft.com/office/drawing/2014/main" id="{B353452B-F1E0-4434-8E3A-3DAB672E357C}"/>
                    </a:ext>
                  </a:extLst>
                </p14:cNvPr>
                <p14:cNvContentPartPr/>
                <p14:nvPr/>
              </p14:nvContentPartPr>
              <p14:xfrm>
                <a:off x="7439742" y="3063853"/>
                <a:ext cx="77040" cy="75960"/>
              </p14:xfrm>
            </p:contentPart>
          </mc:Choice>
          <mc:Fallback>
            <p:pic>
              <p:nvPicPr>
                <p:cNvPr id="75" name="Ink 74">
                  <a:extLst>
                    <a:ext uri="{FF2B5EF4-FFF2-40B4-BE49-F238E27FC236}">
                      <a16:creationId xmlns:a16="http://schemas.microsoft.com/office/drawing/2014/main" id="{B353452B-F1E0-4434-8E3A-3DAB672E357C}"/>
                    </a:ext>
                  </a:extLst>
                </p:cNvPr>
                <p:cNvPicPr/>
                <p:nvPr/>
              </p:nvPicPr>
              <p:blipFill>
                <a:blip r:embed="rId111"/>
                <a:stretch>
                  <a:fillRect/>
                </a:stretch>
              </p:blipFill>
              <p:spPr>
                <a:xfrm>
                  <a:off x="7431102" y="3054853"/>
                  <a:ext cx="946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6" name="Ink 75">
                  <a:extLst>
                    <a:ext uri="{FF2B5EF4-FFF2-40B4-BE49-F238E27FC236}">
                      <a16:creationId xmlns:a16="http://schemas.microsoft.com/office/drawing/2014/main" id="{78BB98FE-D9A1-49C2-9ED1-483ECE5E97CF}"/>
                    </a:ext>
                  </a:extLst>
                </p14:cNvPr>
                <p14:cNvContentPartPr/>
                <p14:nvPr/>
              </p14:nvContentPartPr>
              <p14:xfrm>
                <a:off x="7571142" y="3033973"/>
                <a:ext cx="50400" cy="191160"/>
              </p14:xfrm>
            </p:contentPart>
          </mc:Choice>
          <mc:Fallback>
            <p:pic>
              <p:nvPicPr>
                <p:cNvPr id="76" name="Ink 75">
                  <a:extLst>
                    <a:ext uri="{FF2B5EF4-FFF2-40B4-BE49-F238E27FC236}">
                      <a16:creationId xmlns:a16="http://schemas.microsoft.com/office/drawing/2014/main" id="{78BB98FE-D9A1-49C2-9ED1-483ECE5E97CF}"/>
                    </a:ext>
                  </a:extLst>
                </p:cNvPr>
                <p:cNvPicPr/>
                <p:nvPr/>
              </p:nvPicPr>
              <p:blipFill>
                <a:blip r:embed="rId113"/>
                <a:stretch>
                  <a:fillRect/>
                </a:stretch>
              </p:blipFill>
              <p:spPr>
                <a:xfrm>
                  <a:off x="7562502" y="3025333"/>
                  <a:ext cx="680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7" name="Ink 76">
                  <a:extLst>
                    <a:ext uri="{FF2B5EF4-FFF2-40B4-BE49-F238E27FC236}">
                      <a16:creationId xmlns:a16="http://schemas.microsoft.com/office/drawing/2014/main" id="{F5B7060F-2C73-40F4-B396-D0D3AE2AC777}"/>
                    </a:ext>
                  </a:extLst>
                </p14:cNvPr>
                <p14:cNvContentPartPr/>
                <p14:nvPr/>
              </p14:nvContentPartPr>
              <p14:xfrm>
                <a:off x="7377822" y="2144053"/>
                <a:ext cx="196560" cy="179640"/>
              </p14:xfrm>
            </p:contentPart>
          </mc:Choice>
          <mc:Fallback>
            <p:pic>
              <p:nvPicPr>
                <p:cNvPr id="77" name="Ink 76">
                  <a:extLst>
                    <a:ext uri="{FF2B5EF4-FFF2-40B4-BE49-F238E27FC236}">
                      <a16:creationId xmlns:a16="http://schemas.microsoft.com/office/drawing/2014/main" id="{F5B7060F-2C73-40F4-B396-D0D3AE2AC777}"/>
                    </a:ext>
                  </a:extLst>
                </p:cNvPr>
                <p:cNvPicPr/>
                <p:nvPr/>
              </p:nvPicPr>
              <p:blipFill>
                <a:blip r:embed="rId115"/>
                <a:stretch>
                  <a:fillRect/>
                </a:stretch>
              </p:blipFill>
              <p:spPr>
                <a:xfrm>
                  <a:off x="7369182" y="2135413"/>
                  <a:ext cx="2142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8" name="Ink 77">
                  <a:extLst>
                    <a:ext uri="{FF2B5EF4-FFF2-40B4-BE49-F238E27FC236}">
                      <a16:creationId xmlns:a16="http://schemas.microsoft.com/office/drawing/2014/main" id="{8C02D7B6-E4C7-4030-9EC3-F2AEF5205A8D}"/>
                    </a:ext>
                  </a:extLst>
                </p14:cNvPr>
                <p14:cNvContentPartPr/>
                <p14:nvPr/>
              </p14:nvContentPartPr>
              <p14:xfrm>
                <a:off x="7776342" y="2520613"/>
                <a:ext cx="56880" cy="432720"/>
              </p14:xfrm>
            </p:contentPart>
          </mc:Choice>
          <mc:Fallback>
            <p:pic>
              <p:nvPicPr>
                <p:cNvPr id="78" name="Ink 77">
                  <a:extLst>
                    <a:ext uri="{FF2B5EF4-FFF2-40B4-BE49-F238E27FC236}">
                      <a16:creationId xmlns:a16="http://schemas.microsoft.com/office/drawing/2014/main" id="{8C02D7B6-E4C7-4030-9EC3-F2AEF5205A8D}"/>
                    </a:ext>
                  </a:extLst>
                </p:cNvPr>
                <p:cNvPicPr/>
                <p:nvPr/>
              </p:nvPicPr>
              <p:blipFill>
                <a:blip r:embed="rId117"/>
                <a:stretch>
                  <a:fillRect/>
                </a:stretch>
              </p:blipFill>
              <p:spPr>
                <a:xfrm>
                  <a:off x="7767342" y="2511613"/>
                  <a:ext cx="7452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9" name="Ink 78">
                  <a:extLst>
                    <a:ext uri="{FF2B5EF4-FFF2-40B4-BE49-F238E27FC236}">
                      <a16:creationId xmlns:a16="http://schemas.microsoft.com/office/drawing/2014/main" id="{03F30C97-C49A-44EB-B3F4-B42434F746E1}"/>
                    </a:ext>
                  </a:extLst>
                </p14:cNvPr>
                <p14:cNvContentPartPr/>
                <p14:nvPr/>
              </p14:nvContentPartPr>
              <p14:xfrm>
                <a:off x="7820982" y="2413693"/>
                <a:ext cx="233280" cy="286920"/>
              </p14:xfrm>
            </p:contentPart>
          </mc:Choice>
          <mc:Fallback>
            <p:pic>
              <p:nvPicPr>
                <p:cNvPr id="79" name="Ink 78">
                  <a:extLst>
                    <a:ext uri="{FF2B5EF4-FFF2-40B4-BE49-F238E27FC236}">
                      <a16:creationId xmlns:a16="http://schemas.microsoft.com/office/drawing/2014/main" id="{03F30C97-C49A-44EB-B3F4-B42434F746E1}"/>
                    </a:ext>
                  </a:extLst>
                </p:cNvPr>
                <p:cNvPicPr/>
                <p:nvPr/>
              </p:nvPicPr>
              <p:blipFill>
                <a:blip r:embed="rId119"/>
                <a:stretch>
                  <a:fillRect/>
                </a:stretch>
              </p:blipFill>
              <p:spPr>
                <a:xfrm>
                  <a:off x="7812342" y="2404693"/>
                  <a:ext cx="25092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0" name="Ink 79">
                  <a:extLst>
                    <a:ext uri="{FF2B5EF4-FFF2-40B4-BE49-F238E27FC236}">
                      <a16:creationId xmlns:a16="http://schemas.microsoft.com/office/drawing/2014/main" id="{C798CED6-65CF-4023-AE2D-A167E7D6BE60}"/>
                    </a:ext>
                  </a:extLst>
                </p14:cNvPr>
                <p14:cNvContentPartPr/>
                <p14:nvPr/>
              </p14:nvContentPartPr>
              <p14:xfrm>
                <a:off x="7854462" y="2698813"/>
                <a:ext cx="230400" cy="354960"/>
              </p14:xfrm>
            </p:contentPart>
          </mc:Choice>
          <mc:Fallback>
            <p:pic>
              <p:nvPicPr>
                <p:cNvPr id="80" name="Ink 79">
                  <a:extLst>
                    <a:ext uri="{FF2B5EF4-FFF2-40B4-BE49-F238E27FC236}">
                      <a16:creationId xmlns:a16="http://schemas.microsoft.com/office/drawing/2014/main" id="{C798CED6-65CF-4023-AE2D-A167E7D6BE60}"/>
                    </a:ext>
                  </a:extLst>
                </p:cNvPr>
                <p:cNvPicPr/>
                <p:nvPr/>
              </p:nvPicPr>
              <p:blipFill>
                <a:blip r:embed="rId121"/>
                <a:stretch>
                  <a:fillRect/>
                </a:stretch>
              </p:blipFill>
              <p:spPr>
                <a:xfrm>
                  <a:off x="7845462" y="2690173"/>
                  <a:ext cx="24804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1" name="Ink 80">
                  <a:extLst>
                    <a:ext uri="{FF2B5EF4-FFF2-40B4-BE49-F238E27FC236}">
                      <a16:creationId xmlns:a16="http://schemas.microsoft.com/office/drawing/2014/main" id="{020BE421-30D6-4DF3-AEAF-45A4C95939B4}"/>
                    </a:ext>
                  </a:extLst>
                </p14:cNvPr>
                <p14:cNvContentPartPr/>
                <p14:nvPr/>
              </p14:nvContentPartPr>
              <p14:xfrm>
                <a:off x="8079462" y="2609533"/>
                <a:ext cx="37440" cy="31680"/>
              </p14:xfrm>
            </p:contentPart>
          </mc:Choice>
          <mc:Fallback>
            <p:pic>
              <p:nvPicPr>
                <p:cNvPr id="81" name="Ink 80">
                  <a:extLst>
                    <a:ext uri="{FF2B5EF4-FFF2-40B4-BE49-F238E27FC236}">
                      <a16:creationId xmlns:a16="http://schemas.microsoft.com/office/drawing/2014/main" id="{020BE421-30D6-4DF3-AEAF-45A4C95939B4}"/>
                    </a:ext>
                  </a:extLst>
                </p:cNvPr>
                <p:cNvPicPr/>
                <p:nvPr/>
              </p:nvPicPr>
              <p:blipFill>
                <a:blip r:embed="rId123"/>
                <a:stretch>
                  <a:fillRect/>
                </a:stretch>
              </p:blipFill>
              <p:spPr>
                <a:xfrm>
                  <a:off x="8070822" y="2600893"/>
                  <a:ext cx="550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2" name="Ink 81">
                  <a:extLst>
                    <a:ext uri="{FF2B5EF4-FFF2-40B4-BE49-F238E27FC236}">
                      <a16:creationId xmlns:a16="http://schemas.microsoft.com/office/drawing/2014/main" id="{DB3E8EE2-13EB-4EB7-9E93-2B4AAF68FA17}"/>
                    </a:ext>
                  </a:extLst>
                </p14:cNvPr>
                <p14:cNvContentPartPr/>
                <p14:nvPr/>
              </p14:nvContentPartPr>
              <p14:xfrm>
                <a:off x="8103222" y="2119213"/>
                <a:ext cx="335160" cy="200160"/>
              </p14:xfrm>
            </p:contentPart>
          </mc:Choice>
          <mc:Fallback>
            <p:pic>
              <p:nvPicPr>
                <p:cNvPr id="82" name="Ink 81">
                  <a:extLst>
                    <a:ext uri="{FF2B5EF4-FFF2-40B4-BE49-F238E27FC236}">
                      <a16:creationId xmlns:a16="http://schemas.microsoft.com/office/drawing/2014/main" id="{DB3E8EE2-13EB-4EB7-9E93-2B4AAF68FA17}"/>
                    </a:ext>
                  </a:extLst>
                </p:cNvPr>
                <p:cNvPicPr/>
                <p:nvPr/>
              </p:nvPicPr>
              <p:blipFill>
                <a:blip r:embed="rId125"/>
                <a:stretch>
                  <a:fillRect/>
                </a:stretch>
              </p:blipFill>
              <p:spPr>
                <a:xfrm>
                  <a:off x="8094222" y="2110573"/>
                  <a:ext cx="352800" cy="217800"/>
                </a:xfrm>
                <a:prstGeom prst="rect">
                  <a:avLst/>
                </a:prstGeom>
              </p:spPr>
            </p:pic>
          </mc:Fallback>
        </mc:AlternateContent>
      </p:grpSp>
      <p:grpSp>
        <p:nvGrpSpPr>
          <p:cNvPr id="87" name="Group 86">
            <a:extLst>
              <a:ext uri="{FF2B5EF4-FFF2-40B4-BE49-F238E27FC236}">
                <a16:creationId xmlns:a16="http://schemas.microsoft.com/office/drawing/2014/main" id="{9DFF85A4-B6BB-4476-88B2-214E1C93E2CE}"/>
              </a:ext>
            </a:extLst>
          </p:cNvPr>
          <p:cNvGrpSpPr/>
          <p:nvPr/>
        </p:nvGrpSpPr>
        <p:grpSpPr>
          <a:xfrm>
            <a:off x="4647942" y="4013893"/>
            <a:ext cx="652680" cy="396000"/>
            <a:chOff x="4647942" y="4013893"/>
            <a:chExt cx="652680" cy="396000"/>
          </a:xfrm>
        </p:grpSpPr>
        <mc:AlternateContent xmlns:mc="http://schemas.openxmlformats.org/markup-compatibility/2006">
          <mc:Choice xmlns:p14="http://schemas.microsoft.com/office/powerpoint/2010/main" Requires="p14">
            <p:contentPart p14:bwMode="auto" r:id="rId126">
              <p14:nvContentPartPr>
                <p14:cNvPr id="84" name="Ink 83">
                  <a:extLst>
                    <a:ext uri="{FF2B5EF4-FFF2-40B4-BE49-F238E27FC236}">
                      <a16:creationId xmlns:a16="http://schemas.microsoft.com/office/drawing/2014/main" id="{DDF763DF-502D-440E-9C64-B5C4C8103E6B}"/>
                    </a:ext>
                  </a:extLst>
                </p14:cNvPr>
                <p14:cNvContentPartPr/>
                <p14:nvPr/>
              </p14:nvContentPartPr>
              <p14:xfrm>
                <a:off x="4647942" y="4143133"/>
                <a:ext cx="304560" cy="19800"/>
              </p14:xfrm>
            </p:contentPart>
          </mc:Choice>
          <mc:Fallback>
            <p:pic>
              <p:nvPicPr>
                <p:cNvPr id="84" name="Ink 83">
                  <a:extLst>
                    <a:ext uri="{FF2B5EF4-FFF2-40B4-BE49-F238E27FC236}">
                      <a16:creationId xmlns:a16="http://schemas.microsoft.com/office/drawing/2014/main" id="{DDF763DF-502D-440E-9C64-B5C4C8103E6B}"/>
                    </a:ext>
                  </a:extLst>
                </p:cNvPr>
                <p:cNvPicPr/>
                <p:nvPr/>
              </p:nvPicPr>
              <p:blipFill>
                <a:blip r:embed="rId127"/>
                <a:stretch>
                  <a:fillRect/>
                </a:stretch>
              </p:blipFill>
              <p:spPr>
                <a:xfrm>
                  <a:off x="4639302" y="4134493"/>
                  <a:ext cx="3222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5" name="Ink 84">
                  <a:extLst>
                    <a:ext uri="{FF2B5EF4-FFF2-40B4-BE49-F238E27FC236}">
                      <a16:creationId xmlns:a16="http://schemas.microsoft.com/office/drawing/2014/main" id="{659808C3-5262-4F2E-AFF8-75EB35FE501E}"/>
                    </a:ext>
                  </a:extLst>
                </p14:cNvPr>
                <p14:cNvContentPartPr/>
                <p14:nvPr/>
              </p14:nvContentPartPr>
              <p14:xfrm>
                <a:off x="4795182" y="4048813"/>
                <a:ext cx="25200" cy="316440"/>
              </p14:xfrm>
            </p:contentPart>
          </mc:Choice>
          <mc:Fallback>
            <p:pic>
              <p:nvPicPr>
                <p:cNvPr id="85" name="Ink 84">
                  <a:extLst>
                    <a:ext uri="{FF2B5EF4-FFF2-40B4-BE49-F238E27FC236}">
                      <a16:creationId xmlns:a16="http://schemas.microsoft.com/office/drawing/2014/main" id="{659808C3-5262-4F2E-AFF8-75EB35FE501E}"/>
                    </a:ext>
                  </a:extLst>
                </p:cNvPr>
                <p:cNvPicPr/>
                <p:nvPr/>
              </p:nvPicPr>
              <p:blipFill>
                <a:blip r:embed="rId129"/>
                <a:stretch>
                  <a:fillRect/>
                </a:stretch>
              </p:blipFill>
              <p:spPr>
                <a:xfrm>
                  <a:off x="4786182" y="4039813"/>
                  <a:ext cx="428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 name="Ink 85">
                  <a:extLst>
                    <a:ext uri="{FF2B5EF4-FFF2-40B4-BE49-F238E27FC236}">
                      <a16:creationId xmlns:a16="http://schemas.microsoft.com/office/drawing/2014/main" id="{70B8D3B2-0960-449E-98A6-53AE8DB4D0EF}"/>
                    </a:ext>
                  </a:extLst>
                </p14:cNvPr>
                <p14:cNvContentPartPr/>
                <p14:nvPr/>
              </p14:nvContentPartPr>
              <p14:xfrm>
                <a:off x="4960422" y="4013893"/>
                <a:ext cx="340200" cy="396000"/>
              </p14:xfrm>
            </p:contentPart>
          </mc:Choice>
          <mc:Fallback>
            <p:pic>
              <p:nvPicPr>
                <p:cNvPr id="86" name="Ink 85">
                  <a:extLst>
                    <a:ext uri="{FF2B5EF4-FFF2-40B4-BE49-F238E27FC236}">
                      <a16:creationId xmlns:a16="http://schemas.microsoft.com/office/drawing/2014/main" id="{70B8D3B2-0960-449E-98A6-53AE8DB4D0EF}"/>
                    </a:ext>
                  </a:extLst>
                </p:cNvPr>
                <p:cNvPicPr/>
                <p:nvPr/>
              </p:nvPicPr>
              <p:blipFill>
                <a:blip r:embed="rId131"/>
                <a:stretch>
                  <a:fillRect/>
                </a:stretch>
              </p:blipFill>
              <p:spPr>
                <a:xfrm>
                  <a:off x="4951782" y="4005253"/>
                  <a:ext cx="357840" cy="413640"/>
                </a:xfrm>
                <a:prstGeom prst="rect">
                  <a:avLst/>
                </a:prstGeom>
              </p:spPr>
            </p:pic>
          </mc:Fallback>
        </mc:AlternateContent>
      </p:grpSp>
      <p:grpSp>
        <p:nvGrpSpPr>
          <p:cNvPr id="105" name="Group 104">
            <a:extLst>
              <a:ext uri="{FF2B5EF4-FFF2-40B4-BE49-F238E27FC236}">
                <a16:creationId xmlns:a16="http://schemas.microsoft.com/office/drawing/2014/main" id="{16DEFC58-B163-4DB3-8F84-0575D1FF606B}"/>
              </a:ext>
            </a:extLst>
          </p:cNvPr>
          <p:cNvGrpSpPr/>
          <p:nvPr/>
        </p:nvGrpSpPr>
        <p:grpSpPr>
          <a:xfrm>
            <a:off x="5614542" y="3656053"/>
            <a:ext cx="1744920" cy="1499760"/>
            <a:chOff x="5614542" y="3656053"/>
            <a:chExt cx="1744920" cy="1499760"/>
          </a:xfrm>
        </p:grpSpPr>
        <mc:AlternateContent xmlns:mc="http://schemas.openxmlformats.org/markup-compatibility/2006">
          <mc:Choice xmlns:p14="http://schemas.microsoft.com/office/powerpoint/2010/main" Requires="p14">
            <p:contentPart p14:bwMode="auto" r:id="rId132">
              <p14:nvContentPartPr>
                <p14:cNvPr id="88" name="Ink 87">
                  <a:extLst>
                    <a:ext uri="{FF2B5EF4-FFF2-40B4-BE49-F238E27FC236}">
                      <a16:creationId xmlns:a16="http://schemas.microsoft.com/office/drawing/2014/main" id="{68D8CB7A-A88A-45C3-A43B-409024ABB6C5}"/>
                    </a:ext>
                  </a:extLst>
                </p14:cNvPr>
                <p14:cNvContentPartPr/>
                <p14:nvPr/>
              </p14:nvContentPartPr>
              <p14:xfrm>
                <a:off x="5796702" y="3883573"/>
                <a:ext cx="379440" cy="9360"/>
              </p14:xfrm>
            </p:contentPart>
          </mc:Choice>
          <mc:Fallback>
            <p:pic>
              <p:nvPicPr>
                <p:cNvPr id="88" name="Ink 87">
                  <a:extLst>
                    <a:ext uri="{FF2B5EF4-FFF2-40B4-BE49-F238E27FC236}">
                      <a16:creationId xmlns:a16="http://schemas.microsoft.com/office/drawing/2014/main" id="{68D8CB7A-A88A-45C3-A43B-409024ABB6C5}"/>
                    </a:ext>
                  </a:extLst>
                </p:cNvPr>
                <p:cNvPicPr/>
                <p:nvPr/>
              </p:nvPicPr>
              <p:blipFill>
                <a:blip r:embed="rId133"/>
                <a:stretch>
                  <a:fillRect/>
                </a:stretch>
              </p:blipFill>
              <p:spPr>
                <a:xfrm>
                  <a:off x="5787702" y="3874933"/>
                  <a:ext cx="3970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9" name="Ink 88">
                  <a:extLst>
                    <a:ext uri="{FF2B5EF4-FFF2-40B4-BE49-F238E27FC236}">
                      <a16:creationId xmlns:a16="http://schemas.microsoft.com/office/drawing/2014/main" id="{DDBF7979-6F44-475F-866E-84BCF8566BE5}"/>
                    </a:ext>
                  </a:extLst>
                </p14:cNvPr>
                <p14:cNvContentPartPr/>
                <p14:nvPr/>
              </p14:nvContentPartPr>
              <p14:xfrm>
                <a:off x="5649462" y="3972493"/>
                <a:ext cx="562320" cy="554400"/>
              </p14:xfrm>
            </p:contentPart>
          </mc:Choice>
          <mc:Fallback>
            <p:pic>
              <p:nvPicPr>
                <p:cNvPr id="89" name="Ink 88">
                  <a:extLst>
                    <a:ext uri="{FF2B5EF4-FFF2-40B4-BE49-F238E27FC236}">
                      <a16:creationId xmlns:a16="http://schemas.microsoft.com/office/drawing/2014/main" id="{DDBF7979-6F44-475F-866E-84BCF8566BE5}"/>
                    </a:ext>
                  </a:extLst>
                </p:cNvPr>
                <p:cNvPicPr/>
                <p:nvPr/>
              </p:nvPicPr>
              <p:blipFill>
                <a:blip r:embed="rId135"/>
                <a:stretch>
                  <a:fillRect/>
                </a:stretch>
              </p:blipFill>
              <p:spPr>
                <a:xfrm>
                  <a:off x="5640462" y="3963493"/>
                  <a:ext cx="57996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0" name="Ink 89">
                  <a:extLst>
                    <a:ext uri="{FF2B5EF4-FFF2-40B4-BE49-F238E27FC236}">
                      <a16:creationId xmlns:a16="http://schemas.microsoft.com/office/drawing/2014/main" id="{929A790A-291C-4055-B31D-A8423F1326AF}"/>
                    </a:ext>
                  </a:extLst>
                </p14:cNvPr>
                <p14:cNvContentPartPr/>
                <p14:nvPr/>
              </p14:nvContentPartPr>
              <p14:xfrm>
                <a:off x="5614542" y="4667653"/>
                <a:ext cx="193320" cy="344520"/>
              </p14:xfrm>
            </p:contentPart>
          </mc:Choice>
          <mc:Fallback>
            <p:pic>
              <p:nvPicPr>
                <p:cNvPr id="90" name="Ink 89">
                  <a:extLst>
                    <a:ext uri="{FF2B5EF4-FFF2-40B4-BE49-F238E27FC236}">
                      <a16:creationId xmlns:a16="http://schemas.microsoft.com/office/drawing/2014/main" id="{929A790A-291C-4055-B31D-A8423F1326AF}"/>
                    </a:ext>
                  </a:extLst>
                </p:cNvPr>
                <p:cNvPicPr/>
                <p:nvPr/>
              </p:nvPicPr>
              <p:blipFill>
                <a:blip r:embed="rId137"/>
                <a:stretch>
                  <a:fillRect/>
                </a:stretch>
              </p:blipFill>
              <p:spPr>
                <a:xfrm>
                  <a:off x="5605542" y="4659013"/>
                  <a:ext cx="21096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1" name="Ink 90">
                  <a:extLst>
                    <a:ext uri="{FF2B5EF4-FFF2-40B4-BE49-F238E27FC236}">
                      <a16:creationId xmlns:a16="http://schemas.microsoft.com/office/drawing/2014/main" id="{0C5102EB-4C60-4D12-A917-A2E2BA602741}"/>
                    </a:ext>
                  </a:extLst>
                </p14:cNvPr>
                <p14:cNvContentPartPr/>
                <p14:nvPr/>
              </p14:nvContentPartPr>
              <p14:xfrm>
                <a:off x="5809302" y="4603213"/>
                <a:ext cx="90000" cy="70200"/>
              </p14:xfrm>
            </p:contentPart>
          </mc:Choice>
          <mc:Fallback>
            <p:pic>
              <p:nvPicPr>
                <p:cNvPr id="91" name="Ink 90">
                  <a:extLst>
                    <a:ext uri="{FF2B5EF4-FFF2-40B4-BE49-F238E27FC236}">
                      <a16:creationId xmlns:a16="http://schemas.microsoft.com/office/drawing/2014/main" id="{0C5102EB-4C60-4D12-A917-A2E2BA602741}"/>
                    </a:ext>
                  </a:extLst>
                </p:cNvPr>
                <p:cNvPicPr/>
                <p:nvPr/>
              </p:nvPicPr>
              <p:blipFill>
                <a:blip r:embed="rId139"/>
                <a:stretch>
                  <a:fillRect/>
                </a:stretch>
              </p:blipFill>
              <p:spPr>
                <a:xfrm>
                  <a:off x="5800662" y="4594213"/>
                  <a:ext cx="1076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2" name="Ink 91">
                  <a:extLst>
                    <a:ext uri="{FF2B5EF4-FFF2-40B4-BE49-F238E27FC236}">
                      <a16:creationId xmlns:a16="http://schemas.microsoft.com/office/drawing/2014/main" id="{4537FC48-76CA-4072-B0C8-E550D25BC9CB}"/>
                    </a:ext>
                  </a:extLst>
                </p14:cNvPr>
                <p14:cNvContentPartPr/>
                <p14:nvPr/>
              </p14:nvContentPartPr>
              <p14:xfrm>
                <a:off x="5960142" y="4787173"/>
                <a:ext cx="115200" cy="81000"/>
              </p14:xfrm>
            </p:contentPart>
          </mc:Choice>
          <mc:Fallback>
            <p:pic>
              <p:nvPicPr>
                <p:cNvPr id="92" name="Ink 91">
                  <a:extLst>
                    <a:ext uri="{FF2B5EF4-FFF2-40B4-BE49-F238E27FC236}">
                      <a16:creationId xmlns:a16="http://schemas.microsoft.com/office/drawing/2014/main" id="{4537FC48-76CA-4072-B0C8-E550D25BC9CB}"/>
                    </a:ext>
                  </a:extLst>
                </p:cNvPr>
                <p:cNvPicPr/>
                <p:nvPr/>
              </p:nvPicPr>
              <p:blipFill>
                <a:blip r:embed="rId141"/>
                <a:stretch>
                  <a:fillRect/>
                </a:stretch>
              </p:blipFill>
              <p:spPr>
                <a:xfrm>
                  <a:off x="5951142" y="4778533"/>
                  <a:ext cx="1328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3" name="Ink 92">
                  <a:extLst>
                    <a:ext uri="{FF2B5EF4-FFF2-40B4-BE49-F238E27FC236}">
                      <a16:creationId xmlns:a16="http://schemas.microsoft.com/office/drawing/2014/main" id="{10209A55-345A-4B6E-B902-465CA332EBEB}"/>
                    </a:ext>
                  </a:extLst>
                </p14:cNvPr>
                <p14:cNvContentPartPr/>
                <p14:nvPr/>
              </p14:nvContentPartPr>
              <p14:xfrm>
                <a:off x="6135102" y="4720573"/>
                <a:ext cx="61200" cy="200880"/>
              </p14:xfrm>
            </p:contentPart>
          </mc:Choice>
          <mc:Fallback>
            <p:pic>
              <p:nvPicPr>
                <p:cNvPr id="93" name="Ink 92">
                  <a:extLst>
                    <a:ext uri="{FF2B5EF4-FFF2-40B4-BE49-F238E27FC236}">
                      <a16:creationId xmlns:a16="http://schemas.microsoft.com/office/drawing/2014/main" id="{10209A55-345A-4B6E-B902-465CA332EBEB}"/>
                    </a:ext>
                  </a:extLst>
                </p:cNvPr>
                <p:cNvPicPr/>
                <p:nvPr/>
              </p:nvPicPr>
              <p:blipFill>
                <a:blip r:embed="rId143"/>
                <a:stretch>
                  <a:fillRect/>
                </a:stretch>
              </p:blipFill>
              <p:spPr>
                <a:xfrm>
                  <a:off x="6126102" y="4711573"/>
                  <a:ext cx="788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4" name="Ink 93">
                  <a:extLst>
                    <a:ext uri="{FF2B5EF4-FFF2-40B4-BE49-F238E27FC236}">
                      <a16:creationId xmlns:a16="http://schemas.microsoft.com/office/drawing/2014/main" id="{587C4078-6667-49D8-8EF9-4FF7E81FCC31}"/>
                    </a:ext>
                  </a:extLst>
                </p14:cNvPr>
                <p14:cNvContentPartPr/>
                <p14:nvPr/>
              </p14:nvContentPartPr>
              <p14:xfrm>
                <a:off x="5836662" y="3656053"/>
                <a:ext cx="245880" cy="188280"/>
              </p14:xfrm>
            </p:contentPart>
          </mc:Choice>
          <mc:Fallback>
            <p:pic>
              <p:nvPicPr>
                <p:cNvPr id="94" name="Ink 93">
                  <a:extLst>
                    <a:ext uri="{FF2B5EF4-FFF2-40B4-BE49-F238E27FC236}">
                      <a16:creationId xmlns:a16="http://schemas.microsoft.com/office/drawing/2014/main" id="{587C4078-6667-49D8-8EF9-4FF7E81FCC31}"/>
                    </a:ext>
                  </a:extLst>
                </p:cNvPr>
                <p:cNvPicPr/>
                <p:nvPr/>
              </p:nvPicPr>
              <p:blipFill>
                <a:blip r:embed="rId145"/>
                <a:stretch>
                  <a:fillRect/>
                </a:stretch>
              </p:blipFill>
              <p:spPr>
                <a:xfrm>
                  <a:off x="5827662" y="3647053"/>
                  <a:ext cx="2635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6" name="Ink 95">
                  <a:extLst>
                    <a:ext uri="{FF2B5EF4-FFF2-40B4-BE49-F238E27FC236}">
                      <a16:creationId xmlns:a16="http://schemas.microsoft.com/office/drawing/2014/main" id="{1D777CF8-E37F-42D8-9D4B-7233FB4D41AC}"/>
                    </a:ext>
                  </a:extLst>
                </p14:cNvPr>
                <p14:cNvContentPartPr/>
                <p14:nvPr/>
              </p14:nvContentPartPr>
              <p14:xfrm>
                <a:off x="6365502" y="3997333"/>
                <a:ext cx="54720" cy="587880"/>
              </p14:xfrm>
            </p:contentPart>
          </mc:Choice>
          <mc:Fallback>
            <p:pic>
              <p:nvPicPr>
                <p:cNvPr id="96" name="Ink 95">
                  <a:extLst>
                    <a:ext uri="{FF2B5EF4-FFF2-40B4-BE49-F238E27FC236}">
                      <a16:creationId xmlns:a16="http://schemas.microsoft.com/office/drawing/2014/main" id="{1D777CF8-E37F-42D8-9D4B-7233FB4D41AC}"/>
                    </a:ext>
                  </a:extLst>
                </p:cNvPr>
                <p:cNvPicPr/>
                <p:nvPr/>
              </p:nvPicPr>
              <p:blipFill>
                <a:blip r:embed="rId147"/>
                <a:stretch>
                  <a:fillRect/>
                </a:stretch>
              </p:blipFill>
              <p:spPr>
                <a:xfrm>
                  <a:off x="6356862" y="3988693"/>
                  <a:ext cx="72360" cy="605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7" name="Ink 96">
                  <a:extLst>
                    <a:ext uri="{FF2B5EF4-FFF2-40B4-BE49-F238E27FC236}">
                      <a16:creationId xmlns:a16="http://schemas.microsoft.com/office/drawing/2014/main" id="{1C8E7851-24D1-49CB-873C-B3148504D027}"/>
                    </a:ext>
                  </a:extLst>
                </p14:cNvPr>
                <p14:cNvContentPartPr/>
                <p14:nvPr/>
              </p14:nvContentPartPr>
              <p14:xfrm>
                <a:off x="6575382" y="4068613"/>
                <a:ext cx="47880" cy="361080"/>
              </p14:xfrm>
            </p:contentPart>
          </mc:Choice>
          <mc:Fallback>
            <p:pic>
              <p:nvPicPr>
                <p:cNvPr id="97" name="Ink 96">
                  <a:extLst>
                    <a:ext uri="{FF2B5EF4-FFF2-40B4-BE49-F238E27FC236}">
                      <a16:creationId xmlns:a16="http://schemas.microsoft.com/office/drawing/2014/main" id="{1C8E7851-24D1-49CB-873C-B3148504D027}"/>
                    </a:ext>
                  </a:extLst>
                </p:cNvPr>
                <p:cNvPicPr/>
                <p:nvPr/>
              </p:nvPicPr>
              <p:blipFill>
                <a:blip r:embed="rId149"/>
                <a:stretch>
                  <a:fillRect/>
                </a:stretch>
              </p:blipFill>
              <p:spPr>
                <a:xfrm>
                  <a:off x="6566742" y="4059973"/>
                  <a:ext cx="6552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8" name="Ink 97">
                  <a:extLst>
                    <a:ext uri="{FF2B5EF4-FFF2-40B4-BE49-F238E27FC236}">
                      <a16:creationId xmlns:a16="http://schemas.microsoft.com/office/drawing/2014/main" id="{C61C0F2B-BEE6-4BBC-B384-AD6C0F19C298}"/>
                    </a:ext>
                  </a:extLst>
                </p14:cNvPr>
                <p14:cNvContentPartPr/>
                <p14:nvPr/>
              </p14:nvContentPartPr>
              <p14:xfrm>
                <a:off x="6611742" y="3933253"/>
                <a:ext cx="228240" cy="344520"/>
              </p14:xfrm>
            </p:contentPart>
          </mc:Choice>
          <mc:Fallback>
            <p:pic>
              <p:nvPicPr>
                <p:cNvPr id="98" name="Ink 97">
                  <a:extLst>
                    <a:ext uri="{FF2B5EF4-FFF2-40B4-BE49-F238E27FC236}">
                      <a16:creationId xmlns:a16="http://schemas.microsoft.com/office/drawing/2014/main" id="{C61C0F2B-BEE6-4BBC-B384-AD6C0F19C298}"/>
                    </a:ext>
                  </a:extLst>
                </p:cNvPr>
                <p:cNvPicPr/>
                <p:nvPr/>
              </p:nvPicPr>
              <p:blipFill>
                <a:blip r:embed="rId151"/>
                <a:stretch>
                  <a:fillRect/>
                </a:stretch>
              </p:blipFill>
              <p:spPr>
                <a:xfrm>
                  <a:off x="6603102" y="3924253"/>
                  <a:ext cx="2458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9" name="Ink 98">
                  <a:extLst>
                    <a:ext uri="{FF2B5EF4-FFF2-40B4-BE49-F238E27FC236}">
                      <a16:creationId xmlns:a16="http://schemas.microsoft.com/office/drawing/2014/main" id="{12C5682E-DA25-4D84-8BA9-153CB312EF6A}"/>
                    </a:ext>
                  </a:extLst>
                </p14:cNvPr>
                <p14:cNvContentPartPr/>
                <p14:nvPr/>
              </p14:nvContentPartPr>
              <p14:xfrm>
                <a:off x="6705702" y="4253653"/>
                <a:ext cx="158040" cy="304200"/>
              </p14:xfrm>
            </p:contentPart>
          </mc:Choice>
          <mc:Fallback>
            <p:pic>
              <p:nvPicPr>
                <p:cNvPr id="99" name="Ink 98">
                  <a:extLst>
                    <a:ext uri="{FF2B5EF4-FFF2-40B4-BE49-F238E27FC236}">
                      <a16:creationId xmlns:a16="http://schemas.microsoft.com/office/drawing/2014/main" id="{12C5682E-DA25-4D84-8BA9-153CB312EF6A}"/>
                    </a:ext>
                  </a:extLst>
                </p:cNvPr>
                <p:cNvPicPr/>
                <p:nvPr/>
              </p:nvPicPr>
              <p:blipFill>
                <a:blip r:embed="rId153"/>
                <a:stretch>
                  <a:fillRect/>
                </a:stretch>
              </p:blipFill>
              <p:spPr>
                <a:xfrm>
                  <a:off x="6697062" y="4245013"/>
                  <a:ext cx="17568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0" name="Ink 99">
                  <a:extLst>
                    <a:ext uri="{FF2B5EF4-FFF2-40B4-BE49-F238E27FC236}">
                      <a16:creationId xmlns:a16="http://schemas.microsoft.com/office/drawing/2014/main" id="{4E409A20-363E-463D-A745-996EB489197A}"/>
                    </a:ext>
                  </a:extLst>
                </p14:cNvPr>
                <p14:cNvContentPartPr/>
                <p14:nvPr/>
              </p14:nvContentPartPr>
              <p14:xfrm>
                <a:off x="6883182" y="4121173"/>
                <a:ext cx="50760" cy="48960"/>
              </p14:xfrm>
            </p:contentPart>
          </mc:Choice>
          <mc:Fallback>
            <p:pic>
              <p:nvPicPr>
                <p:cNvPr id="100" name="Ink 99">
                  <a:extLst>
                    <a:ext uri="{FF2B5EF4-FFF2-40B4-BE49-F238E27FC236}">
                      <a16:creationId xmlns:a16="http://schemas.microsoft.com/office/drawing/2014/main" id="{4E409A20-363E-463D-A745-996EB489197A}"/>
                    </a:ext>
                  </a:extLst>
                </p:cNvPr>
                <p:cNvPicPr/>
                <p:nvPr/>
              </p:nvPicPr>
              <p:blipFill>
                <a:blip r:embed="rId155"/>
                <a:stretch>
                  <a:fillRect/>
                </a:stretch>
              </p:blipFill>
              <p:spPr>
                <a:xfrm>
                  <a:off x="6874182" y="4112533"/>
                  <a:ext cx="684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1" name="Ink 100">
                  <a:extLst>
                    <a:ext uri="{FF2B5EF4-FFF2-40B4-BE49-F238E27FC236}">
                      <a16:creationId xmlns:a16="http://schemas.microsoft.com/office/drawing/2014/main" id="{A1FF316A-FE27-4CF3-BFCC-E7CD174045EF}"/>
                    </a:ext>
                  </a:extLst>
                </p14:cNvPr>
                <p14:cNvContentPartPr/>
                <p14:nvPr/>
              </p14:nvContentPartPr>
              <p14:xfrm>
                <a:off x="6679062" y="3696733"/>
                <a:ext cx="195120" cy="250920"/>
              </p14:xfrm>
            </p:contentPart>
          </mc:Choice>
          <mc:Fallback>
            <p:pic>
              <p:nvPicPr>
                <p:cNvPr id="101" name="Ink 100">
                  <a:extLst>
                    <a:ext uri="{FF2B5EF4-FFF2-40B4-BE49-F238E27FC236}">
                      <a16:creationId xmlns:a16="http://schemas.microsoft.com/office/drawing/2014/main" id="{A1FF316A-FE27-4CF3-BFCC-E7CD174045EF}"/>
                    </a:ext>
                  </a:extLst>
                </p:cNvPr>
                <p:cNvPicPr/>
                <p:nvPr/>
              </p:nvPicPr>
              <p:blipFill>
                <a:blip r:embed="rId157"/>
                <a:stretch>
                  <a:fillRect/>
                </a:stretch>
              </p:blipFill>
              <p:spPr>
                <a:xfrm>
                  <a:off x="6670422" y="3688093"/>
                  <a:ext cx="2127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2" name="Ink 101">
                  <a:extLst>
                    <a:ext uri="{FF2B5EF4-FFF2-40B4-BE49-F238E27FC236}">
                      <a16:creationId xmlns:a16="http://schemas.microsoft.com/office/drawing/2014/main" id="{C8D97D4A-9C66-46AA-ACDF-332DFA002729}"/>
                    </a:ext>
                  </a:extLst>
                </p14:cNvPr>
                <p14:cNvContentPartPr/>
                <p14:nvPr/>
              </p14:nvContentPartPr>
              <p14:xfrm>
                <a:off x="7019982" y="3864493"/>
                <a:ext cx="41400" cy="871200"/>
              </p14:xfrm>
            </p:contentPart>
          </mc:Choice>
          <mc:Fallback>
            <p:pic>
              <p:nvPicPr>
                <p:cNvPr id="102" name="Ink 101">
                  <a:extLst>
                    <a:ext uri="{FF2B5EF4-FFF2-40B4-BE49-F238E27FC236}">
                      <a16:creationId xmlns:a16="http://schemas.microsoft.com/office/drawing/2014/main" id="{C8D97D4A-9C66-46AA-ACDF-332DFA002729}"/>
                    </a:ext>
                  </a:extLst>
                </p:cNvPr>
                <p:cNvPicPr/>
                <p:nvPr/>
              </p:nvPicPr>
              <p:blipFill>
                <a:blip r:embed="rId159"/>
                <a:stretch>
                  <a:fillRect/>
                </a:stretch>
              </p:blipFill>
              <p:spPr>
                <a:xfrm>
                  <a:off x="7011342" y="3855493"/>
                  <a:ext cx="59040" cy="888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4" name="Ink 103">
                  <a:extLst>
                    <a:ext uri="{FF2B5EF4-FFF2-40B4-BE49-F238E27FC236}">
                      <a16:creationId xmlns:a16="http://schemas.microsoft.com/office/drawing/2014/main" id="{EDAB9DE6-5F63-4CFA-8E2A-A407CB3B2A4F}"/>
                    </a:ext>
                  </a:extLst>
                </p14:cNvPr>
                <p14:cNvContentPartPr/>
                <p14:nvPr/>
              </p14:nvContentPartPr>
              <p14:xfrm>
                <a:off x="7084062" y="3697093"/>
                <a:ext cx="275400" cy="1458720"/>
              </p14:xfrm>
            </p:contentPart>
          </mc:Choice>
          <mc:Fallback>
            <p:pic>
              <p:nvPicPr>
                <p:cNvPr id="104" name="Ink 103">
                  <a:extLst>
                    <a:ext uri="{FF2B5EF4-FFF2-40B4-BE49-F238E27FC236}">
                      <a16:creationId xmlns:a16="http://schemas.microsoft.com/office/drawing/2014/main" id="{EDAB9DE6-5F63-4CFA-8E2A-A407CB3B2A4F}"/>
                    </a:ext>
                  </a:extLst>
                </p:cNvPr>
                <p:cNvPicPr/>
                <p:nvPr/>
              </p:nvPicPr>
              <p:blipFill>
                <a:blip r:embed="rId161"/>
                <a:stretch>
                  <a:fillRect/>
                </a:stretch>
              </p:blipFill>
              <p:spPr>
                <a:xfrm>
                  <a:off x="7075422" y="3688093"/>
                  <a:ext cx="293040" cy="1476360"/>
                </a:xfrm>
                <a:prstGeom prst="rect">
                  <a:avLst/>
                </a:prstGeom>
              </p:spPr>
            </p:pic>
          </mc:Fallback>
        </mc:AlternateContent>
      </p:grpSp>
    </p:spTree>
    <p:extLst>
      <p:ext uri="{BB962C8B-B14F-4D97-AF65-F5344CB8AC3E}">
        <p14:creationId xmlns:p14="http://schemas.microsoft.com/office/powerpoint/2010/main" val="4186490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3" name="Ink 62">
                <a:extLst>
                  <a:ext uri="{FF2B5EF4-FFF2-40B4-BE49-F238E27FC236}">
                    <a16:creationId xmlns:a16="http://schemas.microsoft.com/office/drawing/2014/main" id="{397E9E18-AF5A-41CB-AD28-716496DD3E64}"/>
                  </a:ext>
                </a:extLst>
              </p14:cNvPr>
              <p14:cNvContentPartPr/>
              <p14:nvPr/>
            </p14:nvContentPartPr>
            <p14:xfrm>
              <a:off x="2403342" y="1268173"/>
              <a:ext cx="2084040" cy="239760"/>
            </p14:xfrm>
          </p:contentPart>
        </mc:Choice>
        <mc:Fallback>
          <p:pic>
            <p:nvPicPr>
              <p:cNvPr id="63" name="Ink 62">
                <a:extLst>
                  <a:ext uri="{FF2B5EF4-FFF2-40B4-BE49-F238E27FC236}">
                    <a16:creationId xmlns:a16="http://schemas.microsoft.com/office/drawing/2014/main" id="{397E9E18-AF5A-41CB-AD28-716496DD3E64}"/>
                  </a:ext>
                </a:extLst>
              </p:cNvPr>
              <p:cNvPicPr/>
              <p:nvPr/>
            </p:nvPicPr>
            <p:blipFill>
              <a:blip r:embed="rId3"/>
              <a:stretch>
                <a:fillRect/>
              </a:stretch>
            </p:blipFill>
            <p:spPr>
              <a:xfrm>
                <a:off x="2394702" y="1259173"/>
                <a:ext cx="2101680" cy="257400"/>
              </a:xfrm>
              <a:prstGeom prst="rect">
                <a:avLst/>
              </a:prstGeom>
            </p:spPr>
          </p:pic>
        </mc:Fallback>
      </mc:AlternateContent>
      <p:grpSp>
        <p:nvGrpSpPr>
          <p:cNvPr id="280" name="Group 279">
            <a:extLst>
              <a:ext uri="{FF2B5EF4-FFF2-40B4-BE49-F238E27FC236}">
                <a16:creationId xmlns:a16="http://schemas.microsoft.com/office/drawing/2014/main" id="{B0BBC65A-6741-4B0E-BB69-1AB102AC8542}"/>
              </a:ext>
            </a:extLst>
          </p:cNvPr>
          <p:cNvGrpSpPr/>
          <p:nvPr/>
        </p:nvGrpSpPr>
        <p:grpSpPr>
          <a:xfrm>
            <a:off x="246942" y="67933"/>
            <a:ext cx="8952120" cy="5083920"/>
            <a:chOff x="246942" y="67933"/>
            <a:chExt cx="8952120" cy="508392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305EE81-BE34-4CC9-8CD1-31C5F7BD4938}"/>
                    </a:ext>
                  </a:extLst>
                </p14:cNvPr>
                <p14:cNvContentPartPr/>
                <p14:nvPr/>
              </p14:nvContentPartPr>
              <p14:xfrm>
                <a:off x="3417102" y="186373"/>
                <a:ext cx="23760" cy="320760"/>
              </p14:xfrm>
            </p:contentPart>
          </mc:Choice>
          <mc:Fallback>
            <p:pic>
              <p:nvPicPr>
                <p:cNvPr id="4" name="Ink 3">
                  <a:extLst>
                    <a:ext uri="{FF2B5EF4-FFF2-40B4-BE49-F238E27FC236}">
                      <a16:creationId xmlns:a16="http://schemas.microsoft.com/office/drawing/2014/main" id="{6305EE81-BE34-4CC9-8CD1-31C5F7BD4938}"/>
                    </a:ext>
                  </a:extLst>
                </p:cNvPr>
                <p:cNvPicPr/>
                <p:nvPr/>
              </p:nvPicPr>
              <p:blipFill>
                <a:blip r:embed="rId5"/>
                <a:stretch>
                  <a:fillRect/>
                </a:stretch>
              </p:blipFill>
              <p:spPr>
                <a:xfrm>
                  <a:off x="3408462" y="177373"/>
                  <a:ext cx="4140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1FC80EEA-EB90-466F-AB81-6247B4BCB896}"/>
                    </a:ext>
                  </a:extLst>
                </p14:cNvPr>
                <p14:cNvContentPartPr/>
                <p14:nvPr/>
              </p14:nvContentPartPr>
              <p14:xfrm>
                <a:off x="3567942" y="281773"/>
                <a:ext cx="125640" cy="158760"/>
              </p14:xfrm>
            </p:contentPart>
          </mc:Choice>
          <mc:Fallback>
            <p:pic>
              <p:nvPicPr>
                <p:cNvPr id="5" name="Ink 4">
                  <a:extLst>
                    <a:ext uri="{FF2B5EF4-FFF2-40B4-BE49-F238E27FC236}">
                      <a16:creationId xmlns:a16="http://schemas.microsoft.com/office/drawing/2014/main" id="{1FC80EEA-EB90-466F-AB81-6247B4BCB896}"/>
                    </a:ext>
                  </a:extLst>
                </p:cNvPr>
                <p:cNvPicPr/>
                <p:nvPr/>
              </p:nvPicPr>
              <p:blipFill>
                <a:blip r:embed="rId7"/>
                <a:stretch>
                  <a:fillRect/>
                </a:stretch>
              </p:blipFill>
              <p:spPr>
                <a:xfrm>
                  <a:off x="3558942" y="273133"/>
                  <a:ext cx="1432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E9EE8699-0089-4215-95F7-EECBC7401431}"/>
                    </a:ext>
                  </a:extLst>
                </p14:cNvPr>
                <p14:cNvContentPartPr/>
                <p14:nvPr/>
              </p14:nvContentPartPr>
              <p14:xfrm>
                <a:off x="3769182" y="292573"/>
                <a:ext cx="280440" cy="460080"/>
              </p14:xfrm>
            </p:contentPart>
          </mc:Choice>
          <mc:Fallback>
            <p:pic>
              <p:nvPicPr>
                <p:cNvPr id="6" name="Ink 5">
                  <a:extLst>
                    <a:ext uri="{FF2B5EF4-FFF2-40B4-BE49-F238E27FC236}">
                      <a16:creationId xmlns:a16="http://schemas.microsoft.com/office/drawing/2014/main" id="{E9EE8699-0089-4215-95F7-EECBC7401431}"/>
                    </a:ext>
                  </a:extLst>
                </p:cNvPr>
                <p:cNvPicPr/>
                <p:nvPr/>
              </p:nvPicPr>
              <p:blipFill>
                <a:blip r:embed="rId9"/>
                <a:stretch>
                  <a:fillRect/>
                </a:stretch>
              </p:blipFill>
              <p:spPr>
                <a:xfrm>
                  <a:off x="3760182" y="283933"/>
                  <a:ext cx="29808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6327B0E6-1D1B-473E-B3FA-286ADEEA8521}"/>
                    </a:ext>
                  </a:extLst>
                </p14:cNvPr>
                <p14:cNvContentPartPr/>
                <p14:nvPr/>
              </p14:nvContentPartPr>
              <p14:xfrm>
                <a:off x="4006782" y="230653"/>
                <a:ext cx="84600" cy="78120"/>
              </p14:xfrm>
            </p:contentPart>
          </mc:Choice>
          <mc:Fallback>
            <p:pic>
              <p:nvPicPr>
                <p:cNvPr id="7" name="Ink 6">
                  <a:extLst>
                    <a:ext uri="{FF2B5EF4-FFF2-40B4-BE49-F238E27FC236}">
                      <a16:creationId xmlns:a16="http://schemas.microsoft.com/office/drawing/2014/main" id="{6327B0E6-1D1B-473E-B3FA-286ADEEA8521}"/>
                    </a:ext>
                  </a:extLst>
                </p:cNvPr>
                <p:cNvPicPr/>
                <p:nvPr/>
              </p:nvPicPr>
              <p:blipFill>
                <a:blip r:embed="rId11"/>
                <a:stretch>
                  <a:fillRect/>
                </a:stretch>
              </p:blipFill>
              <p:spPr>
                <a:xfrm>
                  <a:off x="3998142" y="221653"/>
                  <a:ext cx="1022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03F39973-9D96-458C-89EA-0089BC7306FC}"/>
                    </a:ext>
                  </a:extLst>
                </p14:cNvPr>
                <p14:cNvContentPartPr/>
                <p14:nvPr/>
              </p14:nvContentPartPr>
              <p14:xfrm>
                <a:off x="4117662" y="264493"/>
                <a:ext cx="138960" cy="245880"/>
              </p14:xfrm>
            </p:contentPart>
          </mc:Choice>
          <mc:Fallback>
            <p:pic>
              <p:nvPicPr>
                <p:cNvPr id="8" name="Ink 7">
                  <a:extLst>
                    <a:ext uri="{FF2B5EF4-FFF2-40B4-BE49-F238E27FC236}">
                      <a16:creationId xmlns:a16="http://schemas.microsoft.com/office/drawing/2014/main" id="{03F39973-9D96-458C-89EA-0089BC7306FC}"/>
                    </a:ext>
                  </a:extLst>
                </p:cNvPr>
                <p:cNvPicPr/>
                <p:nvPr/>
              </p:nvPicPr>
              <p:blipFill>
                <a:blip r:embed="rId13"/>
                <a:stretch>
                  <a:fillRect/>
                </a:stretch>
              </p:blipFill>
              <p:spPr>
                <a:xfrm>
                  <a:off x="4108662" y="255493"/>
                  <a:ext cx="1566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84F91FFA-DCA2-4093-97B2-4FA4A3A9193C}"/>
                    </a:ext>
                  </a:extLst>
                </p14:cNvPr>
                <p14:cNvContentPartPr/>
                <p14:nvPr/>
              </p14:nvContentPartPr>
              <p14:xfrm>
                <a:off x="4356702" y="200773"/>
                <a:ext cx="165600" cy="313920"/>
              </p14:xfrm>
            </p:contentPart>
          </mc:Choice>
          <mc:Fallback>
            <p:pic>
              <p:nvPicPr>
                <p:cNvPr id="9" name="Ink 8">
                  <a:extLst>
                    <a:ext uri="{FF2B5EF4-FFF2-40B4-BE49-F238E27FC236}">
                      <a16:creationId xmlns:a16="http://schemas.microsoft.com/office/drawing/2014/main" id="{84F91FFA-DCA2-4093-97B2-4FA4A3A9193C}"/>
                    </a:ext>
                  </a:extLst>
                </p:cNvPr>
                <p:cNvPicPr/>
                <p:nvPr/>
              </p:nvPicPr>
              <p:blipFill>
                <a:blip r:embed="rId15"/>
                <a:stretch>
                  <a:fillRect/>
                </a:stretch>
              </p:blipFill>
              <p:spPr>
                <a:xfrm>
                  <a:off x="4347702" y="192133"/>
                  <a:ext cx="18324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5D68DB5E-2863-40F4-8E9C-292350B2FC30}"/>
                    </a:ext>
                  </a:extLst>
                </p14:cNvPr>
                <p14:cNvContentPartPr/>
                <p14:nvPr/>
              </p14:nvContentPartPr>
              <p14:xfrm>
                <a:off x="4492062" y="160093"/>
                <a:ext cx="66960" cy="119880"/>
              </p14:xfrm>
            </p:contentPart>
          </mc:Choice>
          <mc:Fallback>
            <p:pic>
              <p:nvPicPr>
                <p:cNvPr id="10" name="Ink 9">
                  <a:extLst>
                    <a:ext uri="{FF2B5EF4-FFF2-40B4-BE49-F238E27FC236}">
                      <a16:creationId xmlns:a16="http://schemas.microsoft.com/office/drawing/2014/main" id="{5D68DB5E-2863-40F4-8E9C-292350B2FC30}"/>
                    </a:ext>
                  </a:extLst>
                </p:cNvPr>
                <p:cNvPicPr/>
                <p:nvPr/>
              </p:nvPicPr>
              <p:blipFill>
                <a:blip r:embed="rId17"/>
                <a:stretch>
                  <a:fillRect/>
                </a:stretch>
              </p:blipFill>
              <p:spPr>
                <a:xfrm>
                  <a:off x="4483422" y="151453"/>
                  <a:ext cx="846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DF1FF498-EA15-4CBB-AB0D-0B84E54C933E}"/>
                    </a:ext>
                  </a:extLst>
                </p14:cNvPr>
                <p14:cNvContentPartPr/>
                <p14:nvPr/>
              </p14:nvContentPartPr>
              <p14:xfrm>
                <a:off x="4594302" y="287533"/>
                <a:ext cx="148680" cy="186480"/>
              </p14:xfrm>
            </p:contentPart>
          </mc:Choice>
          <mc:Fallback>
            <p:pic>
              <p:nvPicPr>
                <p:cNvPr id="11" name="Ink 10">
                  <a:extLst>
                    <a:ext uri="{FF2B5EF4-FFF2-40B4-BE49-F238E27FC236}">
                      <a16:creationId xmlns:a16="http://schemas.microsoft.com/office/drawing/2014/main" id="{DF1FF498-EA15-4CBB-AB0D-0B84E54C933E}"/>
                    </a:ext>
                  </a:extLst>
                </p:cNvPr>
                <p:cNvPicPr/>
                <p:nvPr/>
              </p:nvPicPr>
              <p:blipFill>
                <a:blip r:embed="rId19"/>
                <a:stretch>
                  <a:fillRect/>
                </a:stretch>
              </p:blipFill>
              <p:spPr>
                <a:xfrm>
                  <a:off x="4585662" y="278893"/>
                  <a:ext cx="1663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52290C26-9828-4BB4-BEEE-B6A193D3B265}"/>
                    </a:ext>
                  </a:extLst>
                </p14:cNvPr>
                <p14:cNvContentPartPr/>
                <p14:nvPr/>
              </p14:nvContentPartPr>
              <p14:xfrm>
                <a:off x="4975542" y="262693"/>
                <a:ext cx="50040" cy="353520"/>
              </p14:xfrm>
            </p:contentPart>
          </mc:Choice>
          <mc:Fallback>
            <p:pic>
              <p:nvPicPr>
                <p:cNvPr id="13" name="Ink 12">
                  <a:extLst>
                    <a:ext uri="{FF2B5EF4-FFF2-40B4-BE49-F238E27FC236}">
                      <a16:creationId xmlns:a16="http://schemas.microsoft.com/office/drawing/2014/main" id="{52290C26-9828-4BB4-BEEE-B6A193D3B265}"/>
                    </a:ext>
                  </a:extLst>
                </p:cNvPr>
                <p:cNvPicPr/>
                <p:nvPr/>
              </p:nvPicPr>
              <p:blipFill>
                <a:blip r:embed="rId21"/>
                <a:stretch>
                  <a:fillRect/>
                </a:stretch>
              </p:blipFill>
              <p:spPr>
                <a:xfrm>
                  <a:off x="4966902" y="253693"/>
                  <a:ext cx="6768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71D36A6D-10D6-4470-82BD-0BCD96B7D47F}"/>
                    </a:ext>
                  </a:extLst>
                </p14:cNvPr>
                <p14:cNvContentPartPr/>
                <p14:nvPr/>
              </p14:nvContentPartPr>
              <p14:xfrm>
                <a:off x="4996422" y="199333"/>
                <a:ext cx="202320" cy="333360"/>
              </p14:xfrm>
            </p:contentPart>
          </mc:Choice>
          <mc:Fallback>
            <p:pic>
              <p:nvPicPr>
                <p:cNvPr id="14" name="Ink 13">
                  <a:extLst>
                    <a:ext uri="{FF2B5EF4-FFF2-40B4-BE49-F238E27FC236}">
                      <a16:creationId xmlns:a16="http://schemas.microsoft.com/office/drawing/2014/main" id="{71D36A6D-10D6-4470-82BD-0BCD96B7D47F}"/>
                    </a:ext>
                  </a:extLst>
                </p:cNvPr>
                <p:cNvPicPr/>
                <p:nvPr/>
              </p:nvPicPr>
              <p:blipFill>
                <a:blip r:embed="rId23"/>
                <a:stretch>
                  <a:fillRect/>
                </a:stretch>
              </p:blipFill>
              <p:spPr>
                <a:xfrm>
                  <a:off x="4987782" y="190333"/>
                  <a:ext cx="21996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DA2BF6C1-DD84-49C3-81C3-F0124D963931}"/>
                    </a:ext>
                  </a:extLst>
                </p14:cNvPr>
                <p14:cNvContentPartPr/>
                <p14:nvPr/>
              </p14:nvContentPartPr>
              <p14:xfrm>
                <a:off x="5202342" y="133813"/>
                <a:ext cx="1059840" cy="575640"/>
              </p14:xfrm>
            </p:contentPart>
          </mc:Choice>
          <mc:Fallback>
            <p:pic>
              <p:nvPicPr>
                <p:cNvPr id="15" name="Ink 14">
                  <a:extLst>
                    <a:ext uri="{FF2B5EF4-FFF2-40B4-BE49-F238E27FC236}">
                      <a16:creationId xmlns:a16="http://schemas.microsoft.com/office/drawing/2014/main" id="{DA2BF6C1-DD84-49C3-81C3-F0124D963931}"/>
                    </a:ext>
                  </a:extLst>
                </p:cNvPr>
                <p:cNvPicPr/>
                <p:nvPr/>
              </p:nvPicPr>
              <p:blipFill>
                <a:blip r:embed="rId25"/>
                <a:stretch>
                  <a:fillRect/>
                </a:stretch>
              </p:blipFill>
              <p:spPr>
                <a:xfrm>
                  <a:off x="5193702" y="124813"/>
                  <a:ext cx="1077480" cy="593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94CD3CBB-088C-4209-8A48-F58B56E388AD}"/>
                    </a:ext>
                  </a:extLst>
                </p14:cNvPr>
                <p14:cNvContentPartPr/>
                <p14:nvPr/>
              </p14:nvContentPartPr>
              <p14:xfrm>
                <a:off x="6197022" y="67933"/>
                <a:ext cx="80280" cy="84960"/>
              </p14:xfrm>
            </p:contentPart>
          </mc:Choice>
          <mc:Fallback>
            <p:pic>
              <p:nvPicPr>
                <p:cNvPr id="16" name="Ink 15">
                  <a:extLst>
                    <a:ext uri="{FF2B5EF4-FFF2-40B4-BE49-F238E27FC236}">
                      <a16:creationId xmlns:a16="http://schemas.microsoft.com/office/drawing/2014/main" id="{94CD3CBB-088C-4209-8A48-F58B56E388AD}"/>
                    </a:ext>
                  </a:extLst>
                </p:cNvPr>
                <p:cNvPicPr/>
                <p:nvPr/>
              </p:nvPicPr>
              <p:blipFill>
                <a:blip r:embed="rId27"/>
                <a:stretch>
                  <a:fillRect/>
                </a:stretch>
              </p:blipFill>
              <p:spPr>
                <a:xfrm>
                  <a:off x="6188382" y="59293"/>
                  <a:ext cx="979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912132B8-3952-403F-85F4-D34BD2A9077A}"/>
                    </a:ext>
                  </a:extLst>
                </p14:cNvPr>
                <p14:cNvContentPartPr/>
                <p14:nvPr/>
              </p14:nvContentPartPr>
              <p14:xfrm>
                <a:off x="6352902" y="191773"/>
                <a:ext cx="321480" cy="188640"/>
              </p14:xfrm>
            </p:contentPart>
          </mc:Choice>
          <mc:Fallback>
            <p:pic>
              <p:nvPicPr>
                <p:cNvPr id="17" name="Ink 16">
                  <a:extLst>
                    <a:ext uri="{FF2B5EF4-FFF2-40B4-BE49-F238E27FC236}">
                      <a16:creationId xmlns:a16="http://schemas.microsoft.com/office/drawing/2014/main" id="{912132B8-3952-403F-85F4-D34BD2A9077A}"/>
                    </a:ext>
                  </a:extLst>
                </p:cNvPr>
                <p:cNvPicPr/>
                <p:nvPr/>
              </p:nvPicPr>
              <p:blipFill>
                <a:blip r:embed="rId29"/>
                <a:stretch>
                  <a:fillRect/>
                </a:stretch>
              </p:blipFill>
              <p:spPr>
                <a:xfrm>
                  <a:off x="6343902" y="183133"/>
                  <a:ext cx="3391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5341BADF-64FA-482D-AB88-FD2203018B05}"/>
                    </a:ext>
                  </a:extLst>
                </p14:cNvPr>
                <p14:cNvContentPartPr/>
                <p14:nvPr/>
              </p14:nvContentPartPr>
              <p14:xfrm>
                <a:off x="6796062" y="312013"/>
                <a:ext cx="15480" cy="19080"/>
              </p14:xfrm>
            </p:contentPart>
          </mc:Choice>
          <mc:Fallback>
            <p:pic>
              <p:nvPicPr>
                <p:cNvPr id="18" name="Ink 17">
                  <a:extLst>
                    <a:ext uri="{FF2B5EF4-FFF2-40B4-BE49-F238E27FC236}">
                      <a16:creationId xmlns:a16="http://schemas.microsoft.com/office/drawing/2014/main" id="{5341BADF-64FA-482D-AB88-FD2203018B05}"/>
                    </a:ext>
                  </a:extLst>
                </p:cNvPr>
                <p:cNvPicPr/>
                <p:nvPr/>
              </p:nvPicPr>
              <p:blipFill>
                <a:blip r:embed="rId31"/>
                <a:stretch>
                  <a:fillRect/>
                </a:stretch>
              </p:blipFill>
              <p:spPr>
                <a:xfrm>
                  <a:off x="6787062" y="303013"/>
                  <a:ext cx="33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Ink 26">
                  <a:extLst>
                    <a:ext uri="{FF2B5EF4-FFF2-40B4-BE49-F238E27FC236}">
                      <a16:creationId xmlns:a16="http://schemas.microsoft.com/office/drawing/2014/main" id="{FC6C50AB-B3FC-42B7-9107-CAA79C83AC30}"/>
                    </a:ext>
                  </a:extLst>
                </p14:cNvPr>
                <p14:cNvContentPartPr/>
                <p14:nvPr/>
              </p14:nvContentPartPr>
              <p14:xfrm>
                <a:off x="2290662" y="1195093"/>
                <a:ext cx="285120" cy="237600"/>
              </p14:xfrm>
            </p:contentPart>
          </mc:Choice>
          <mc:Fallback>
            <p:pic>
              <p:nvPicPr>
                <p:cNvPr id="27" name="Ink 26">
                  <a:extLst>
                    <a:ext uri="{FF2B5EF4-FFF2-40B4-BE49-F238E27FC236}">
                      <a16:creationId xmlns:a16="http://schemas.microsoft.com/office/drawing/2014/main" id="{FC6C50AB-B3FC-42B7-9107-CAA79C83AC30}"/>
                    </a:ext>
                  </a:extLst>
                </p:cNvPr>
                <p:cNvPicPr/>
                <p:nvPr/>
              </p:nvPicPr>
              <p:blipFill>
                <a:blip r:embed="rId33"/>
                <a:stretch>
                  <a:fillRect/>
                </a:stretch>
              </p:blipFill>
              <p:spPr>
                <a:xfrm>
                  <a:off x="2281662" y="1186093"/>
                  <a:ext cx="3027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Ink 27">
                  <a:extLst>
                    <a:ext uri="{FF2B5EF4-FFF2-40B4-BE49-F238E27FC236}">
                      <a16:creationId xmlns:a16="http://schemas.microsoft.com/office/drawing/2014/main" id="{98B9936B-0A8F-4222-B76B-D6ADF9672BEE}"/>
                    </a:ext>
                  </a:extLst>
                </p14:cNvPr>
                <p14:cNvContentPartPr/>
                <p14:nvPr/>
              </p14:nvContentPartPr>
              <p14:xfrm>
                <a:off x="2579742" y="1056853"/>
                <a:ext cx="733680" cy="343080"/>
              </p14:xfrm>
            </p:contentPart>
          </mc:Choice>
          <mc:Fallback>
            <p:pic>
              <p:nvPicPr>
                <p:cNvPr id="28" name="Ink 27">
                  <a:extLst>
                    <a:ext uri="{FF2B5EF4-FFF2-40B4-BE49-F238E27FC236}">
                      <a16:creationId xmlns:a16="http://schemas.microsoft.com/office/drawing/2014/main" id="{98B9936B-0A8F-4222-B76B-D6ADF9672BEE}"/>
                    </a:ext>
                  </a:extLst>
                </p:cNvPr>
                <p:cNvPicPr/>
                <p:nvPr/>
              </p:nvPicPr>
              <p:blipFill>
                <a:blip r:embed="rId35"/>
                <a:stretch>
                  <a:fillRect/>
                </a:stretch>
              </p:blipFill>
              <p:spPr>
                <a:xfrm>
                  <a:off x="2571102" y="1048213"/>
                  <a:ext cx="75132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Ink 28">
                  <a:extLst>
                    <a:ext uri="{FF2B5EF4-FFF2-40B4-BE49-F238E27FC236}">
                      <a16:creationId xmlns:a16="http://schemas.microsoft.com/office/drawing/2014/main" id="{F39F1290-3858-408A-A296-09BB6087B30D}"/>
                    </a:ext>
                  </a:extLst>
                </p14:cNvPr>
                <p14:cNvContentPartPr/>
                <p14:nvPr/>
              </p14:nvContentPartPr>
              <p14:xfrm>
                <a:off x="3228102" y="1013293"/>
                <a:ext cx="97920" cy="93960"/>
              </p14:xfrm>
            </p:contentPart>
          </mc:Choice>
          <mc:Fallback>
            <p:pic>
              <p:nvPicPr>
                <p:cNvPr id="29" name="Ink 28">
                  <a:extLst>
                    <a:ext uri="{FF2B5EF4-FFF2-40B4-BE49-F238E27FC236}">
                      <a16:creationId xmlns:a16="http://schemas.microsoft.com/office/drawing/2014/main" id="{F39F1290-3858-408A-A296-09BB6087B30D}"/>
                    </a:ext>
                  </a:extLst>
                </p:cNvPr>
                <p:cNvPicPr/>
                <p:nvPr/>
              </p:nvPicPr>
              <p:blipFill>
                <a:blip r:embed="rId37"/>
                <a:stretch>
                  <a:fillRect/>
                </a:stretch>
              </p:blipFill>
              <p:spPr>
                <a:xfrm>
                  <a:off x="3219102" y="1004653"/>
                  <a:ext cx="1155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Ink 29">
                  <a:extLst>
                    <a:ext uri="{FF2B5EF4-FFF2-40B4-BE49-F238E27FC236}">
                      <a16:creationId xmlns:a16="http://schemas.microsoft.com/office/drawing/2014/main" id="{0D1F70EC-7AA3-4987-B3E1-AAFC6508E564}"/>
                    </a:ext>
                  </a:extLst>
                </p14:cNvPr>
                <p14:cNvContentPartPr/>
                <p14:nvPr/>
              </p14:nvContentPartPr>
              <p14:xfrm>
                <a:off x="3380022" y="1046413"/>
                <a:ext cx="230760" cy="550800"/>
              </p14:xfrm>
            </p:contentPart>
          </mc:Choice>
          <mc:Fallback>
            <p:pic>
              <p:nvPicPr>
                <p:cNvPr id="30" name="Ink 29">
                  <a:extLst>
                    <a:ext uri="{FF2B5EF4-FFF2-40B4-BE49-F238E27FC236}">
                      <a16:creationId xmlns:a16="http://schemas.microsoft.com/office/drawing/2014/main" id="{0D1F70EC-7AA3-4987-B3E1-AAFC6508E564}"/>
                    </a:ext>
                  </a:extLst>
                </p:cNvPr>
                <p:cNvPicPr/>
                <p:nvPr/>
              </p:nvPicPr>
              <p:blipFill>
                <a:blip r:embed="rId39"/>
                <a:stretch>
                  <a:fillRect/>
                </a:stretch>
              </p:blipFill>
              <p:spPr>
                <a:xfrm>
                  <a:off x="3371382" y="1037773"/>
                  <a:ext cx="24840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Ink 30">
                  <a:extLst>
                    <a:ext uri="{FF2B5EF4-FFF2-40B4-BE49-F238E27FC236}">
                      <a16:creationId xmlns:a16="http://schemas.microsoft.com/office/drawing/2014/main" id="{3241651E-3F50-4097-80F1-A04D13979A71}"/>
                    </a:ext>
                  </a:extLst>
                </p14:cNvPr>
                <p14:cNvContentPartPr/>
                <p14:nvPr/>
              </p14:nvContentPartPr>
              <p14:xfrm>
                <a:off x="3575862" y="1059373"/>
                <a:ext cx="64440" cy="108360"/>
              </p14:xfrm>
            </p:contentPart>
          </mc:Choice>
          <mc:Fallback>
            <p:pic>
              <p:nvPicPr>
                <p:cNvPr id="31" name="Ink 30">
                  <a:extLst>
                    <a:ext uri="{FF2B5EF4-FFF2-40B4-BE49-F238E27FC236}">
                      <a16:creationId xmlns:a16="http://schemas.microsoft.com/office/drawing/2014/main" id="{3241651E-3F50-4097-80F1-A04D13979A71}"/>
                    </a:ext>
                  </a:extLst>
                </p:cNvPr>
                <p:cNvPicPr/>
                <p:nvPr/>
              </p:nvPicPr>
              <p:blipFill>
                <a:blip r:embed="rId41"/>
                <a:stretch>
                  <a:fillRect/>
                </a:stretch>
              </p:blipFill>
              <p:spPr>
                <a:xfrm>
                  <a:off x="3566862" y="1050733"/>
                  <a:ext cx="82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Ink 31">
                  <a:extLst>
                    <a:ext uri="{FF2B5EF4-FFF2-40B4-BE49-F238E27FC236}">
                      <a16:creationId xmlns:a16="http://schemas.microsoft.com/office/drawing/2014/main" id="{078360C1-0C78-4F41-9BB2-FC62DFBDD49D}"/>
                    </a:ext>
                  </a:extLst>
                </p14:cNvPr>
                <p14:cNvContentPartPr/>
                <p14:nvPr/>
              </p14:nvContentPartPr>
              <p14:xfrm>
                <a:off x="3749742" y="1101853"/>
                <a:ext cx="480240" cy="268920"/>
              </p14:xfrm>
            </p:contentPart>
          </mc:Choice>
          <mc:Fallback>
            <p:pic>
              <p:nvPicPr>
                <p:cNvPr id="32" name="Ink 31">
                  <a:extLst>
                    <a:ext uri="{FF2B5EF4-FFF2-40B4-BE49-F238E27FC236}">
                      <a16:creationId xmlns:a16="http://schemas.microsoft.com/office/drawing/2014/main" id="{078360C1-0C78-4F41-9BB2-FC62DFBDD49D}"/>
                    </a:ext>
                  </a:extLst>
                </p:cNvPr>
                <p:cNvPicPr/>
                <p:nvPr/>
              </p:nvPicPr>
              <p:blipFill>
                <a:blip r:embed="rId43"/>
                <a:stretch>
                  <a:fillRect/>
                </a:stretch>
              </p:blipFill>
              <p:spPr>
                <a:xfrm>
                  <a:off x="3741102" y="1093213"/>
                  <a:ext cx="49788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Ink 32">
                  <a:extLst>
                    <a:ext uri="{FF2B5EF4-FFF2-40B4-BE49-F238E27FC236}">
                      <a16:creationId xmlns:a16="http://schemas.microsoft.com/office/drawing/2014/main" id="{26247CC2-82F6-4E88-9BE5-EC2DED5E95C0}"/>
                    </a:ext>
                  </a:extLst>
                </p14:cNvPr>
                <p14:cNvContentPartPr/>
                <p14:nvPr/>
              </p14:nvContentPartPr>
              <p14:xfrm>
                <a:off x="4190382" y="960013"/>
                <a:ext cx="41760" cy="106920"/>
              </p14:xfrm>
            </p:contentPart>
          </mc:Choice>
          <mc:Fallback>
            <p:pic>
              <p:nvPicPr>
                <p:cNvPr id="33" name="Ink 32">
                  <a:extLst>
                    <a:ext uri="{FF2B5EF4-FFF2-40B4-BE49-F238E27FC236}">
                      <a16:creationId xmlns:a16="http://schemas.microsoft.com/office/drawing/2014/main" id="{26247CC2-82F6-4E88-9BE5-EC2DED5E95C0}"/>
                    </a:ext>
                  </a:extLst>
                </p:cNvPr>
                <p:cNvPicPr/>
                <p:nvPr/>
              </p:nvPicPr>
              <p:blipFill>
                <a:blip r:embed="rId45"/>
                <a:stretch>
                  <a:fillRect/>
                </a:stretch>
              </p:blipFill>
              <p:spPr>
                <a:xfrm>
                  <a:off x="4181382" y="951013"/>
                  <a:ext cx="594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8D1C4F40-142B-4D72-BF34-83A1C8A7BD10}"/>
                    </a:ext>
                  </a:extLst>
                </p14:cNvPr>
                <p14:cNvContentPartPr/>
                <p14:nvPr/>
              </p14:nvContentPartPr>
              <p14:xfrm>
                <a:off x="4315302" y="1154773"/>
                <a:ext cx="369720" cy="195120"/>
              </p14:xfrm>
            </p:contentPart>
          </mc:Choice>
          <mc:Fallback>
            <p:pic>
              <p:nvPicPr>
                <p:cNvPr id="34" name="Ink 33">
                  <a:extLst>
                    <a:ext uri="{FF2B5EF4-FFF2-40B4-BE49-F238E27FC236}">
                      <a16:creationId xmlns:a16="http://schemas.microsoft.com/office/drawing/2014/main" id="{8D1C4F40-142B-4D72-BF34-83A1C8A7BD10}"/>
                    </a:ext>
                  </a:extLst>
                </p:cNvPr>
                <p:cNvPicPr/>
                <p:nvPr/>
              </p:nvPicPr>
              <p:blipFill>
                <a:blip r:embed="rId47"/>
                <a:stretch>
                  <a:fillRect/>
                </a:stretch>
              </p:blipFill>
              <p:spPr>
                <a:xfrm>
                  <a:off x="4306302" y="1146133"/>
                  <a:ext cx="38736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0" name="Ink 19">
                  <a:extLst>
                    <a:ext uri="{FF2B5EF4-FFF2-40B4-BE49-F238E27FC236}">
                      <a16:creationId xmlns:a16="http://schemas.microsoft.com/office/drawing/2014/main" id="{D53E3EA2-9CFD-4606-9959-54D22A5298B5}"/>
                    </a:ext>
                  </a:extLst>
                </p14:cNvPr>
                <p14:cNvContentPartPr/>
                <p14:nvPr/>
              </p14:nvContentPartPr>
              <p14:xfrm>
                <a:off x="617022" y="1164133"/>
                <a:ext cx="17640" cy="290880"/>
              </p14:xfrm>
            </p:contentPart>
          </mc:Choice>
          <mc:Fallback>
            <p:pic>
              <p:nvPicPr>
                <p:cNvPr id="20" name="Ink 19">
                  <a:extLst>
                    <a:ext uri="{FF2B5EF4-FFF2-40B4-BE49-F238E27FC236}">
                      <a16:creationId xmlns:a16="http://schemas.microsoft.com/office/drawing/2014/main" id="{D53E3EA2-9CFD-4606-9959-54D22A5298B5}"/>
                    </a:ext>
                  </a:extLst>
                </p:cNvPr>
                <p:cNvPicPr/>
                <p:nvPr/>
              </p:nvPicPr>
              <p:blipFill>
                <a:blip r:embed="rId49"/>
                <a:stretch>
                  <a:fillRect/>
                </a:stretch>
              </p:blipFill>
              <p:spPr>
                <a:xfrm>
                  <a:off x="608382" y="1155133"/>
                  <a:ext cx="3528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1" name="Ink 20">
                  <a:extLst>
                    <a:ext uri="{FF2B5EF4-FFF2-40B4-BE49-F238E27FC236}">
                      <a16:creationId xmlns:a16="http://schemas.microsoft.com/office/drawing/2014/main" id="{129AE6BF-1F3B-468E-8069-A22BA29189B2}"/>
                    </a:ext>
                  </a:extLst>
                </p14:cNvPr>
                <p14:cNvContentPartPr/>
                <p14:nvPr/>
              </p14:nvContentPartPr>
              <p14:xfrm>
                <a:off x="349542" y="1060453"/>
                <a:ext cx="463320" cy="676080"/>
              </p14:xfrm>
            </p:contentPart>
          </mc:Choice>
          <mc:Fallback>
            <p:pic>
              <p:nvPicPr>
                <p:cNvPr id="21" name="Ink 20">
                  <a:extLst>
                    <a:ext uri="{FF2B5EF4-FFF2-40B4-BE49-F238E27FC236}">
                      <a16:creationId xmlns:a16="http://schemas.microsoft.com/office/drawing/2014/main" id="{129AE6BF-1F3B-468E-8069-A22BA29189B2}"/>
                    </a:ext>
                  </a:extLst>
                </p:cNvPr>
                <p:cNvPicPr/>
                <p:nvPr/>
              </p:nvPicPr>
              <p:blipFill>
                <a:blip r:embed="rId51"/>
                <a:stretch>
                  <a:fillRect/>
                </a:stretch>
              </p:blipFill>
              <p:spPr>
                <a:xfrm>
                  <a:off x="340902" y="1051453"/>
                  <a:ext cx="480960" cy="693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2" name="Ink 21">
                  <a:extLst>
                    <a:ext uri="{FF2B5EF4-FFF2-40B4-BE49-F238E27FC236}">
                      <a16:creationId xmlns:a16="http://schemas.microsoft.com/office/drawing/2014/main" id="{60634C4C-394A-4861-BFA6-CF5D2B332A6D}"/>
                    </a:ext>
                  </a:extLst>
                </p14:cNvPr>
                <p14:cNvContentPartPr/>
                <p14:nvPr/>
              </p14:nvContentPartPr>
              <p14:xfrm>
                <a:off x="976662" y="1141813"/>
                <a:ext cx="151560" cy="297000"/>
              </p14:xfrm>
            </p:contentPart>
          </mc:Choice>
          <mc:Fallback>
            <p:pic>
              <p:nvPicPr>
                <p:cNvPr id="22" name="Ink 21">
                  <a:extLst>
                    <a:ext uri="{FF2B5EF4-FFF2-40B4-BE49-F238E27FC236}">
                      <a16:creationId xmlns:a16="http://schemas.microsoft.com/office/drawing/2014/main" id="{60634C4C-394A-4861-BFA6-CF5D2B332A6D}"/>
                    </a:ext>
                  </a:extLst>
                </p:cNvPr>
                <p:cNvPicPr/>
                <p:nvPr/>
              </p:nvPicPr>
              <p:blipFill>
                <a:blip r:embed="rId53"/>
                <a:stretch>
                  <a:fillRect/>
                </a:stretch>
              </p:blipFill>
              <p:spPr>
                <a:xfrm>
                  <a:off x="968022" y="1133173"/>
                  <a:ext cx="16920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3" name="Ink 22">
                  <a:extLst>
                    <a:ext uri="{FF2B5EF4-FFF2-40B4-BE49-F238E27FC236}">
                      <a16:creationId xmlns:a16="http://schemas.microsoft.com/office/drawing/2014/main" id="{A9FD1690-56C3-4E34-9BC7-848FD4BF92FF}"/>
                    </a:ext>
                  </a:extLst>
                </p14:cNvPr>
                <p14:cNvContentPartPr/>
                <p14:nvPr/>
              </p14:nvContentPartPr>
              <p14:xfrm>
                <a:off x="1247022" y="1113373"/>
                <a:ext cx="49680" cy="310680"/>
              </p14:xfrm>
            </p:contentPart>
          </mc:Choice>
          <mc:Fallback>
            <p:pic>
              <p:nvPicPr>
                <p:cNvPr id="23" name="Ink 22">
                  <a:extLst>
                    <a:ext uri="{FF2B5EF4-FFF2-40B4-BE49-F238E27FC236}">
                      <a16:creationId xmlns:a16="http://schemas.microsoft.com/office/drawing/2014/main" id="{A9FD1690-56C3-4E34-9BC7-848FD4BF92FF}"/>
                    </a:ext>
                  </a:extLst>
                </p:cNvPr>
                <p:cNvPicPr/>
                <p:nvPr/>
              </p:nvPicPr>
              <p:blipFill>
                <a:blip r:embed="rId55"/>
                <a:stretch>
                  <a:fillRect/>
                </a:stretch>
              </p:blipFill>
              <p:spPr>
                <a:xfrm>
                  <a:off x="1238022" y="1104733"/>
                  <a:ext cx="6732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4" name="Ink 23">
                  <a:extLst>
                    <a:ext uri="{FF2B5EF4-FFF2-40B4-BE49-F238E27FC236}">
                      <a16:creationId xmlns:a16="http://schemas.microsoft.com/office/drawing/2014/main" id="{60992BB1-A6FB-42BA-9B83-4744CEB212D5}"/>
                    </a:ext>
                  </a:extLst>
                </p14:cNvPr>
                <p14:cNvContentPartPr/>
                <p14:nvPr/>
              </p14:nvContentPartPr>
              <p14:xfrm>
                <a:off x="1247742" y="1258453"/>
                <a:ext cx="176760" cy="59400"/>
              </p14:xfrm>
            </p:contentPart>
          </mc:Choice>
          <mc:Fallback>
            <p:pic>
              <p:nvPicPr>
                <p:cNvPr id="24" name="Ink 23">
                  <a:extLst>
                    <a:ext uri="{FF2B5EF4-FFF2-40B4-BE49-F238E27FC236}">
                      <a16:creationId xmlns:a16="http://schemas.microsoft.com/office/drawing/2014/main" id="{60992BB1-A6FB-42BA-9B83-4744CEB212D5}"/>
                    </a:ext>
                  </a:extLst>
                </p:cNvPr>
                <p:cNvPicPr/>
                <p:nvPr/>
              </p:nvPicPr>
              <p:blipFill>
                <a:blip r:embed="rId57"/>
                <a:stretch>
                  <a:fillRect/>
                </a:stretch>
              </p:blipFill>
              <p:spPr>
                <a:xfrm>
                  <a:off x="1238742" y="1249813"/>
                  <a:ext cx="1944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5" name="Ink 24">
                  <a:extLst>
                    <a:ext uri="{FF2B5EF4-FFF2-40B4-BE49-F238E27FC236}">
                      <a16:creationId xmlns:a16="http://schemas.microsoft.com/office/drawing/2014/main" id="{198F7949-B931-4FB5-B5F7-816AF6C5B1FC}"/>
                    </a:ext>
                  </a:extLst>
                </p14:cNvPr>
                <p14:cNvContentPartPr/>
                <p14:nvPr/>
              </p14:nvContentPartPr>
              <p14:xfrm>
                <a:off x="1599822" y="1231453"/>
                <a:ext cx="18360" cy="169200"/>
              </p14:xfrm>
            </p:contentPart>
          </mc:Choice>
          <mc:Fallback>
            <p:pic>
              <p:nvPicPr>
                <p:cNvPr id="25" name="Ink 24">
                  <a:extLst>
                    <a:ext uri="{FF2B5EF4-FFF2-40B4-BE49-F238E27FC236}">
                      <a16:creationId xmlns:a16="http://schemas.microsoft.com/office/drawing/2014/main" id="{198F7949-B931-4FB5-B5F7-816AF6C5B1FC}"/>
                    </a:ext>
                  </a:extLst>
                </p:cNvPr>
                <p:cNvPicPr/>
                <p:nvPr/>
              </p:nvPicPr>
              <p:blipFill>
                <a:blip r:embed="rId59"/>
                <a:stretch>
                  <a:fillRect/>
                </a:stretch>
              </p:blipFill>
              <p:spPr>
                <a:xfrm>
                  <a:off x="1590822" y="1222813"/>
                  <a:ext cx="360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6" name="Ink 25">
                  <a:extLst>
                    <a:ext uri="{FF2B5EF4-FFF2-40B4-BE49-F238E27FC236}">
                      <a16:creationId xmlns:a16="http://schemas.microsoft.com/office/drawing/2014/main" id="{5411E82B-12DA-4F8B-A732-90F4C3C91A9E}"/>
                    </a:ext>
                  </a:extLst>
                </p14:cNvPr>
                <p14:cNvContentPartPr/>
                <p14:nvPr/>
              </p14:nvContentPartPr>
              <p14:xfrm>
                <a:off x="1551942" y="1015453"/>
                <a:ext cx="381960" cy="356040"/>
              </p14:xfrm>
            </p:contentPart>
          </mc:Choice>
          <mc:Fallback>
            <p:pic>
              <p:nvPicPr>
                <p:cNvPr id="26" name="Ink 25">
                  <a:extLst>
                    <a:ext uri="{FF2B5EF4-FFF2-40B4-BE49-F238E27FC236}">
                      <a16:creationId xmlns:a16="http://schemas.microsoft.com/office/drawing/2014/main" id="{5411E82B-12DA-4F8B-A732-90F4C3C91A9E}"/>
                    </a:ext>
                  </a:extLst>
                </p:cNvPr>
                <p:cNvPicPr/>
                <p:nvPr/>
              </p:nvPicPr>
              <p:blipFill>
                <a:blip r:embed="rId61"/>
                <a:stretch>
                  <a:fillRect/>
                </a:stretch>
              </p:blipFill>
              <p:spPr>
                <a:xfrm>
                  <a:off x="1542942" y="1006813"/>
                  <a:ext cx="3996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AE82670C-7AC4-4514-83AF-AD96EB0E6409}"/>
                    </a:ext>
                  </a:extLst>
                </p14:cNvPr>
                <p14:cNvContentPartPr/>
                <p14:nvPr/>
              </p14:nvContentPartPr>
              <p14:xfrm>
                <a:off x="429462" y="1897093"/>
                <a:ext cx="205920" cy="261360"/>
              </p14:xfrm>
            </p:contentPart>
          </mc:Choice>
          <mc:Fallback>
            <p:pic>
              <p:nvPicPr>
                <p:cNvPr id="38" name="Ink 37">
                  <a:extLst>
                    <a:ext uri="{FF2B5EF4-FFF2-40B4-BE49-F238E27FC236}">
                      <a16:creationId xmlns:a16="http://schemas.microsoft.com/office/drawing/2014/main" id="{AE82670C-7AC4-4514-83AF-AD96EB0E6409}"/>
                    </a:ext>
                  </a:extLst>
                </p:cNvPr>
                <p:cNvPicPr/>
                <p:nvPr/>
              </p:nvPicPr>
              <p:blipFill>
                <a:blip r:embed="rId63"/>
                <a:stretch>
                  <a:fillRect/>
                </a:stretch>
              </p:blipFill>
              <p:spPr>
                <a:xfrm>
                  <a:off x="420822" y="1888453"/>
                  <a:ext cx="22356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34EB8AA8-C38B-48C7-B78C-E0BE64EBE4E6}"/>
                    </a:ext>
                  </a:extLst>
                </p14:cNvPr>
                <p14:cNvContentPartPr/>
                <p14:nvPr/>
              </p14:nvContentPartPr>
              <p14:xfrm>
                <a:off x="362502" y="1786573"/>
                <a:ext cx="369720" cy="630000"/>
              </p14:xfrm>
            </p:contentPart>
          </mc:Choice>
          <mc:Fallback>
            <p:pic>
              <p:nvPicPr>
                <p:cNvPr id="39" name="Ink 38">
                  <a:extLst>
                    <a:ext uri="{FF2B5EF4-FFF2-40B4-BE49-F238E27FC236}">
                      <a16:creationId xmlns:a16="http://schemas.microsoft.com/office/drawing/2014/main" id="{34EB8AA8-C38B-48C7-B78C-E0BE64EBE4E6}"/>
                    </a:ext>
                  </a:extLst>
                </p:cNvPr>
                <p:cNvPicPr/>
                <p:nvPr/>
              </p:nvPicPr>
              <p:blipFill>
                <a:blip r:embed="rId65"/>
                <a:stretch>
                  <a:fillRect/>
                </a:stretch>
              </p:blipFill>
              <p:spPr>
                <a:xfrm>
                  <a:off x="353502" y="1777573"/>
                  <a:ext cx="387360" cy="647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0" name="Ink 59">
                  <a:extLst>
                    <a:ext uri="{FF2B5EF4-FFF2-40B4-BE49-F238E27FC236}">
                      <a16:creationId xmlns:a16="http://schemas.microsoft.com/office/drawing/2014/main" id="{13DB0B8B-DBFC-4E2C-8D6F-10F3445AF290}"/>
                    </a:ext>
                  </a:extLst>
                </p14:cNvPr>
                <p14:cNvContentPartPr/>
                <p14:nvPr/>
              </p14:nvContentPartPr>
              <p14:xfrm>
                <a:off x="372582" y="2590453"/>
                <a:ext cx="187200" cy="279720"/>
              </p14:xfrm>
            </p:contentPart>
          </mc:Choice>
          <mc:Fallback>
            <p:pic>
              <p:nvPicPr>
                <p:cNvPr id="60" name="Ink 59">
                  <a:extLst>
                    <a:ext uri="{FF2B5EF4-FFF2-40B4-BE49-F238E27FC236}">
                      <a16:creationId xmlns:a16="http://schemas.microsoft.com/office/drawing/2014/main" id="{13DB0B8B-DBFC-4E2C-8D6F-10F3445AF290}"/>
                    </a:ext>
                  </a:extLst>
                </p:cNvPr>
                <p:cNvPicPr/>
                <p:nvPr/>
              </p:nvPicPr>
              <p:blipFill>
                <a:blip r:embed="rId67"/>
                <a:stretch>
                  <a:fillRect/>
                </a:stretch>
              </p:blipFill>
              <p:spPr>
                <a:xfrm>
                  <a:off x="363582" y="2581813"/>
                  <a:ext cx="2048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1" name="Ink 60">
                  <a:extLst>
                    <a:ext uri="{FF2B5EF4-FFF2-40B4-BE49-F238E27FC236}">
                      <a16:creationId xmlns:a16="http://schemas.microsoft.com/office/drawing/2014/main" id="{8E9D3866-B721-4BB3-8596-2655EFA37724}"/>
                    </a:ext>
                  </a:extLst>
                </p14:cNvPr>
                <p14:cNvContentPartPr/>
                <p14:nvPr/>
              </p14:nvContentPartPr>
              <p14:xfrm>
                <a:off x="322542" y="2449333"/>
                <a:ext cx="371880" cy="770040"/>
              </p14:xfrm>
            </p:contentPart>
          </mc:Choice>
          <mc:Fallback>
            <p:pic>
              <p:nvPicPr>
                <p:cNvPr id="61" name="Ink 60">
                  <a:extLst>
                    <a:ext uri="{FF2B5EF4-FFF2-40B4-BE49-F238E27FC236}">
                      <a16:creationId xmlns:a16="http://schemas.microsoft.com/office/drawing/2014/main" id="{8E9D3866-B721-4BB3-8596-2655EFA37724}"/>
                    </a:ext>
                  </a:extLst>
                </p:cNvPr>
                <p:cNvPicPr/>
                <p:nvPr/>
              </p:nvPicPr>
              <p:blipFill>
                <a:blip r:embed="rId69"/>
                <a:stretch>
                  <a:fillRect/>
                </a:stretch>
              </p:blipFill>
              <p:spPr>
                <a:xfrm>
                  <a:off x="313542" y="2440693"/>
                  <a:ext cx="389520" cy="787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0B9E51D2-FD43-4B42-B023-8B518CD06789}"/>
                    </a:ext>
                  </a:extLst>
                </p14:cNvPr>
                <p14:cNvContentPartPr/>
                <p14:nvPr/>
              </p14:nvContentPartPr>
              <p14:xfrm>
                <a:off x="1057662" y="1844533"/>
                <a:ext cx="76320" cy="369000"/>
              </p14:xfrm>
            </p:contentPart>
          </mc:Choice>
          <mc:Fallback>
            <p:pic>
              <p:nvPicPr>
                <p:cNvPr id="44" name="Ink 43">
                  <a:extLst>
                    <a:ext uri="{FF2B5EF4-FFF2-40B4-BE49-F238E27FC236}">
                      <a16:creationId xmlns:a16="http://schemas.microsoft.com/office/drawing/2014/main" id="{0B9E51D2-FD43-4B42-B023-8B518CD06789}"/>
                    </a:ext>
                  </a:extLst>
                </p:cNvPr>
                <p:cNvPicPr/>
                <p:nvPr/>
              </p:nvPicPr>
              <p:blipFill>
                <a:blip r:embed="rId71"/>
                <a:stretch>
                  <a:fillRect/>
                </a:stretch>
              </p:blipFill>
              <p:spPr>
                <a:xfrm>
                  <a:off x="1049022" y="1835893"/>
                  <a:ext cx="9396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8C22B12D-074B-4DE7-8F56-E4A2F6F00CF3}"/>
                    </a:ext>
                  </a:extLst>
                </p14:cNvPr>
                <p14:cNvContentPartPr/>
                <p14:nvPr/>
              </p14:nvContentPartPr>
              <p14:xfrm>
                <a:off x="1038582" y="1803493"/>
                <a:ext cx="372600" cy="430560"/>
              </p14:xfrm>
            </p:contentPart>
          </mc:Choice>
          <mc:Fallback>
            <p:pic>
              <p:nvPicPr>
                <p:cNvPr id="45" name="Ink 44">
                  <a:extLst>
                    <a:ext uri="{FF2B5EF4-FFF2-40B4-BE49-F238E27FC236}">
                      <a16:creationId xmlns:a16="http://schemas.microsoft.com/office/drawing/2014/main" id="{8C22B12D-074B-4DE7-8F56-E4A2F6F00CF3}"/>
                    </a:ext>
                  </a:extLst>
                </p:cNvPr>
                <p:cNvPicPr/>
                <p:nvPr/>
              </p:nvPicPr>
              <p:blipFill>
                <a:blip r:embed="rId73"/>
                <a:stretch>
                  <a:fillRect/>
                </a:stretch>
              </p:blipFill>
              <p:spPr>
                <a:xfrm>
                  <a:off x="1029942" y="1794493"/>
                  <a:ext cx="39024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00F6059F-AB7B-4455-B76D-18C2B86F61CF}"/>
                    </a:ext>
                  </a:extLst>
                </p14:cNvPr>
                <p14:cNvContentPartPr/>
                <p14:nvPr/>
              </p14:nvContentPartPr>
              <p14:xfrm>
                <a:off x="1353222" y="1836973"/>
                <a:ext cx="33120" cy="56880"/>
              </p14:xfrm>
            </p:contentPart>
          </mc:Choice>
          <mc:Fallback>
            <p:pic>
              <p:nvPicPr>
                <p:cNvPr id="46" name="Ink 45">
                  <a:extLst>
                    <a:ext uri="{FF2B5EF4-FFF2-40B4-BE49-F238E27FC236}">
                      <a16:creationId xmlns:a16="http://schemas.microsoft.com/office/drawing/2014/main" id="{00F6059F-AB7B-4455-B76D-18C2B86F61CF}"/>
                    </a:ext>
                  </a:extLst>
                </p:cNvPr>
                <p:cNvPicPr/>
                <p:nvPr/>
              </p:nvPicPr>
              <p:blipFill>
                <a:blip r:embed="rId75"/>
                <a:stretch>
                  <a:fillRect/>
                </a:stretch>
              </p:blipFill>
              <p:spPr>
                <a:xfrm>
                  <a:off x="1344582" y="1828333"/>
                  <a:ext cx="507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CF73FA1B-CFE5-4FAD-AA90-5AF53FA2D011}"/>
                    </a:ext>
                  </a:extLst>
                </p14:cNvPr>
                <p14:cNvContentPartPr/>
                <p14:nvPr/>
              </p14:nvContentPartPr>
              <p14:xfrm>
                <a:off x="1480302" y="1902133"/>
                <a:ext cx="392400" cy="165240"/>
              </p14:xfrm>
            </p:contentPart>
          </mc:Choice>
          <mc:Fallback>
            <p:pic>
              <p:nvPicPr>
                <p:cNvPr id="47" name="Ink 46">
                  <a:extLst>
                    <a:ext uri="{FF2B5EF4-FFF2-40B4-BE49-F238E27FC236}">
                      <a16:creationId xmlns:a16="http://schemas.microsoft.com/office/drawing/2014/main" id="{CF73FA1B-CFE5-4FAD-AA90-5AF53FA2D011}"/>
                    </a:ext>
                  </a:extLst>
                </p:cNvPr>
                <p:cNvPicPr/>
                <p:nvPr/>
              </p:nvPicPr>
              <p:blipFill>
                <a:blip r:embed="rId77"/>
                <a:stretch>
                  <a:fillRect/>
                </a:stretch>
              </p:blipFill>
              <p:spPr>
                <a:xfrm>
                  <a:off x="1471662" y="1893493"/>
                  <a:ext cx="4100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4B0540DA-8929-4C5F-8819-61C29A12DE6E}"/>
                    </a:ext>
                  </a:extLst>
                </p14:cNvPr>
                <p14:cNvContentPartPr/>
                <p14:nvPr/>
              </p14:nvContentPartPr>
              <p14:xfrm>
                <a:off x="1893942" y="1891333"/>
                <a:ext cx="172800" cy="418680"/>
              </p14:xfrm>
            </p:contentPart>
          </mc:Choice>
          <mc:Fallback>
            <p:pic>
              <p:nvPicPr>
                <p:cNvPr id="48" name="Ink 47">
                  <a:extLst>
                    <a:ext uri="{FF2B5EF4-FFF2-40B4-BE49-F238E27FC236}">
                      <a16:creationId xmlns:a16="http://schemas.microsoft.com/office/drawing/2014/main" id="{4B0540DA-8929-4C5F-8819-61C29A12DE6E}"/>
                    </a:ext>
                  </a:extLst>
                </p:cNvPr>
                <p:cNvPicPr/>
                <p:nvPr/>
              </p:nvPicPr>
              <p:blipFill>
                <a:blip r:embed="rId79"/>
                <a:stretch>
                  <a:fillRect/>
                </a:stretch>
              </p:blipFill>
              <p:spPr>
                <a:xfrm>
                  <a:off x="1884942" y="1882693"/>
                  <a:ext cx="19044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61D75F24-9FF6-4942-AB7B-0F5D58883CB4}"/>
                    </a:ext>
                  </a:extLst>
                </p14:cNvPr>
                <p14:cNvContentPartPr/>
                <p14:nvPr/>
              </p14:nvContentPartPr>
              <p14:xfrm>
                <a:off x="2352942" y="1858573"/>
                <a:ext cx="243000" cy="230760"/>
              </p14:xfrm>
            </p:contentPart>
          </mc:Choice>
          <mc:Fallback>
            <p:pic>
              <p:nvPicPr>
                <p:cNvPr id="49" name="Ink 48">
                  <a:extLst>
                    <a:ext uri="{FF2B5EF4-FFF2-40B4-BE49-F238E27FC236}">
                      <a16:creationId xmlns:a16="http://schemas.microsoft.com/office/drawing/2014/main" id="{61D75F24-9FF6-4942-AB7B-0F5D58883CB4}"/>
                    </a:ext>
                  </a:extLst>
                </p:cNvPr>
                <p:cNvPicPr/>
                <p:nvPr/>
              </p:nvPicPr>
              <p:blipFill>
                <a:blip r:embed="rId81"/>
                <a:stretch>
                  <a:fillRect/>
                </a:stretch>
              </p:blipFill>
              <p:spPr>
                <a:xfrm>
                  <a:off x="2343942" y="1849933"/>
                  <a:ext cx="2606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FCD0B978-CC91-49AC-B8FD-339AEF50B0DA}"/>
                    </a:ext>
                  </a:extLst>
                </p14:cNvPr>
                <p14:cNvContentPartPr/>
                <p14:nvPr/>
              </p14:nvContentPartPr>
              <p14:xfrm>
                <a:off x="2597742" y="1727533"/>
                <a:ext cx="636120" cy="321120"/>
              </p14:xfrm>
            </p:contentPart>
          </mc:Choice>
          <mc:Fallback>
            <p:pic>
              <p:nvPicPr>
                <p:cNvPr id="50" name="Ink 49">
                  <a:extLst>
                    <a:ext uri="{FF2B5EF4-FFF2-40B4-BE49-F238E27FC236}">
                      <a16:creationId xmlns:a16="http://schemas.microsoft.com/office/drawing/2014/main" id="{FCD0B978-CC91-49AC-B8FD-339AEF50B0DA}"/>
                    </a:ext>
                  </a:extLst>
                </p:cNvPr>
                <p:cNvPicPr/>
                <p:nvPr/>
              </p:nvPicPr>
              <p:blipFill>
                <a:blip r:embed="rId83"/>
                <a:stretch>
                  <a:fillRect/>
                </a:stretch>
              </p:blipFill>
              <p:spPr>
                <a:xfrm>
                  <a:off x="2589102" y="1718893"/>
                  <a:ext cx="65376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5B6F8118-2DF4-4E1B-B683-67B29B9AFB92}"/>
                    </a:ext>
                  </a:extLst>
                </p14:cNvPr>
                <p14:cNvContentPartPr/>
                <p14:nvPr/>
              </p14:nvContentPartPr>
              <p14:xfrm>
                <a:off x="3192462" y="1706293"/>
                <a:ext cx="5400" cy="56160"/>
              </p14:xfrm>
            </p:contentPart>
          </mc:Choice>
          <mc:Fallback>
            <p:pic>
              <p:nvPicPr>
                <p:cNvPr id="51" name="Ink 50">
                  <a:extLst>
                    <a:ext uri="{FF2B5EF4-FFF2-40B4-BE49-F238E27FC236}">
                      <a16:creationId xmlns:a16="http://schemas.microsoft.com/office/drawing/2014/main" id="{5B6F8118-2DF4-4E1B-B683-67B29B9AFB92}"/>
                    </a:ext>
                  </a:extLst>
                </p:cNvPr>
                <p:cNvPicPr/>
                <p:nvPr/>
              </p:nvPicPr>
              <p:blipFill>
                <a:blip r:embed="rId85"/>
                <a:stretch>
                  <a:fillRect/>
                </a:stretch>
              </p:blipFill>
              <p:spPr>
                <a:xfrm>
                  <a:off x="3183462" y="1697293"/>
                  <a:ext cx="230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449A8256-AB71-47D5-BC07-73C2E50FF9F6}"/>
                    </a:ext>
                  </a:extLst>
                </p14:cNvPr>
                <p14:cNvContentPartPr/>
                <p14:nvPr/>
              </p14:nvContentPartPr>
              <p14:xfrm>
                <a:off x="3252582" y="1716373"/>
                <a:ext cx="293400" cy="567360"/>
              </p14:xfrm>
            </p:contentPart>
          </mc:Choice>
          <mc:Fallback>
            <p:pic>
              <p:nvPicPr>
                <p:cNvPr id="52" name="Ink 51">
                  <a:extLst>
                    <a:ext uri="{FF2B5EF4-FFF2-40B4-BE49-F238E27FC236}">
                      <a16:creationId xmlns:a16="http://schemas.microsoft.com/office/drawing/2014/main" id="{449A8256-AB71-47D5-BC07-73C2E50FF9F6}"/>
                    </a:ext>
                  </a:extLst>
                </p:cNvPr>
                <p:cNvPicPr/>
                <p:nvPr/>
              </p:nvPicPr>
              <p:blipFill>
                <a:blip r:embed="rId87"/>
                <a:stretch>
                  <a:fillRect/>
                </a:stretch>
              </p:blipFill>
              <p:spPr>
                <a:xfrm>
                  <a:off x="3243582" y="1707733"/>
                  <a:ext cx="311040" cy="585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F1AC6EB9-6E5E-4616-9DAD-4621DE163178}"/>
                    </a:ext>
                  </a:extLst>
                </p14:cNvPr>
                <p14:cNvContentPartPr/>
                <p14:nvPr/>
              </p14:nvContentPartPr>
              <p14:xfrm>
                <a:off x="3512142" y="1777933"/>
                <a:ext cx="36720" cy="79920"/>
              </p14:xfrm>
            </p:contentPart>
          </mc:Choice>
          <mc:Fallback>
            <p:pic>
              <p:nvPicPr>
                <p:cNvPr id="53" name="Ink 52">
                  <a:extLst>
                    <a:ext uri="{FF2B5EF4-FFF2-40B4-BE49-F238E27FC236}">
                      <a16:creationId xmlns:a16="http://schemas.microsoft.com/office/drawing/2014/main" id="{F1AC6EB9-6E5E-4616-9DAD-4621DE163178}"/>
                    </a:ext>
                  </a:extLst>
                </p:cNvPr>
                <p:cNvPicPr/>
                <p:nvPr/>
              </p:nvPicPr>
              <p:blipFill>
                <a:blip r:embed="rId89"/>
                <a:stretch>
                  <a:fillRect/>
                </a:stretch>
              </p:blipFill>
              <p:spPr>
                <a:xfrm>
                  <a:off x="3503502" y="1769293"/>
                  <a:ext cx="543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D04198EB-C798-449A-89D7-C6F314795B06}"/>
                    </a:ext>
                  </a:extLst>
                </p14:cNvPr>
                <p14:cNvContentPartPr/>
                <p14:nvPr/>
              </p14:nvContentPartPr>
              <p14:xfrm>
                <a:off x="3639582" y="1725013"/>
                <a:ext cx="485640" cy="298800"/>
              </p14:xfrm>
            </p:contentPart>
          </mc:Choice>
          <mc:Fallback>
            <p:pic>
              <p:nvPicPr>
                <p:cNvPr id="54" name="Ink 53">
                  <a:extLst>
                    <a:ext uri="{FF2B5EF4-FFF2-40B4-BE49-F238E27FC236}">
                      <a16:creationId xmlns:a16="http://schemas.microsoft.com/office/drawing/2014/main" id="{D04198EB-C798-449A-89D7-C6F314795B06}"/>
                    </a:ext>
                  </a:extLst>
                </p:cNvPr>
                <p:cNvPicPr/>
                <p:nvPr/>
              </p:nvPicPr>
              <p:blipFill>
                <a:blip r:embed="rId91"/>
                <a:stretch>
                  <a:fillRect/>
                </a:stretch>
              </p:blipFill>
              <p:spPr>
                <a:xfrm>
                  <a:off x="3630942" y="1716013"/>
                  <a:ext cx="50328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1BF61792-76AA-4EFB-8828-6218B3540F31}"/>
                    </a:ext>
                  </a:extLst>
                </p14:cNvPr>
                <p14:cNvContentPartPr/>
                <p14:nvPr/>
              </p14:nvContentPartPr>
              <p14:xfrm>
                <a:off x="4131702" y="1688653"/>
                <a:ext cx="24480" cy="51120"/>
              </p14:xfrm>
            </p:contentPart>
          </mc:Choice>
          <mc:Fallback>
            <p:pic>
              <p:nvPicPr>
                <p:cNvPr id="55" name="Ink 54">
                  <a:extLst>
                    <a:ext uri="{FF2B5EF4-FFF2-40B4-BE49-F238E27FC236}">
                      <a16:creationId xmlns:a16="http://schemas.microsoft.com/office/drawing/2014/main" id="{1BF61792-76AA-4EFB-8828-6218B3540F31}"/>
                    </a:ext>
                  </a:extLst>
                </p:cNvPr>
                <p:cNvPicPr/>
                <p:nvPr/>
              </p:nvPicPr>
              <p:blipFill>
                <a:blip r:embed="rId93"/>
                <a:stretch>
                  <a:fillRect/>
                </a:stretch>
              </p:blipFill>
              <p:spPr>
                <a:xfrm>
                  <a:off x="4123062" y="1680013"/>
                  <a:ext cx="421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2697402D-7F4E-4811-BB6E-72FC15A125E0}"/>
                    </a:ext>
                  </a:extLst>
                </p14:cNvPr>
                <p14:cNvContentPartPr/>
                <p14:nvPr/>
              </p14:nvContentPartPr>
              <p14:xfrm>
                <a:off x="4213062" y="1772893"/>
                <a:ext cx="400320" cy="277920"/>
              </p14:xfrm>
            </p:contentPart>
          </mc:Choice>
          <mc:Fallback>
            <p:pic>
              <p:nvPicPr>
                <p:cNvPr id="56" name="Ink 55">
                  <a:extLst>
                    <a:ext uri="{FF2B5EF4-FFF2-40B4-BE49-F238E27FC236}">
                      <a16:creationId xmlns:a16="http://schemas.microsoft.com/office/drawing/2014/main" id="{2697402D-7F4E-4811-BB6E-72FC15A125E0}"/>
                    </a:ext>
                  </a:extLst>
                </p:cNvPr>
                <p:cNvPicPr/>
                <p:nvPr/>
              </p:nvPicPr>
              <p:blipFill>
                <a:blip r:embed="rId95"/>
                <a:stretch>
                  <a:fillRect/>
                </a:stretch>
              </p:blipFill>
              <p:spPr>
                <a:xfrm>
                  <a:off x="4204422" y="1764253"/>
                  <a:ext cx="4179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3C65A7BE-8A9F-4EAF-829F-0E1C1699DAAB}"/>
                    </a:ext>
                  </a:extLst>
                </p14:cNvPr>
                <p14:cNvContentPartPr/>
                <p14:nvPr/>
              </p14:nvContentPartPr>
              <p14:xfrm>
                <a:off x="4686462" y="1914733"/>
                <a:ext cx="27360" cy="13680"/>
              </p14:xfrm>
            </p:contentPart>
          </mc:Choice>
          <mc:Fallback>
            <p:pic>
              <p:nvPicPr>
                <p:cNvPr id="57" name="Ink 56">
                  <a:extLst>
                    <a:ext uri="{FF2B5EF4-FFF2-40B4-BE49-F238E27FC236}">
                      <a16:creationId xmlns:a16="http://schemas.microsoft.com/office/drawing/2014/main" id="{3C65A7BE-8A9F-4EAF-829F-0E1C1699DAAB}"/>
                    </a:ext>
                  </a:extLst>
                </p:cNvPr>
                <p:cNvPicPr/>
                <p:nvPr/>
              </p:nvPicPr>
              <p:blipFill>
                <a:blip r:embed="rId97"/>
                <a:stretch>
                  <a:fillRect/>
                </a:stretch>
              </p:blipFill>
              <p:spPr>
                <a:xfrm>
                  <a:off x="4677822" y="1906093"/>
                  <a:ext cx="450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5" name="Ink 64">
                  <a:extLst>
                    <a:ext uri="{FF2B5EF4-FFF2-40B4-BE49-F238E27FC236}">
                      <a16:creationId xmlns:a16="http://schemas.microsoft.com/office/drawing/2014/main" id="{0F1E0C6E-CDAE-4813-A081-E08BABDC4FBC}"/>
                    </a:ext>
                  </a:extLst>
                </p14:cNvPr>
                <p14:cNvContentPartPr/>
                <p14:nvPr/>
              </p14:nvContentPartPr>
              <p14:xfrm>
                <a:off x="1067382" y="2601253"/>
                <a:ext cx="152280" cy="327240"/>
              </p14:xfrm>
            </p:contentPart>
          </mc:Choice>
          <mc:Fallback>
            <p:pic>
              <p:nvPicPr>
                <p:cNvPr id="65" name="Ink 64">
                  <a:extLst>
                    <a:ext uri="{FF2B5EF4-FFF2-40B4-BE49-F238E27FC236}">
                      <a16:creationId xmlns:a16="http://schemas.microsoft.com/office/drawing/2014/main" id="{0F1E0C6E-CDAE-4813-A081-E08BABDC4FBC}"/>
                    </a:ext>
                  </a:extLst>
                </p:cNvPr>
                <p:cNvPicPr/>
                <p:nvPr/>
              </p:nvPicPr>
              <p:blipFill>
                <a:blip r:embed="rId99"/>
                <a:stretch>
                  <a:fillRect/>
                </a:stretch>
              </p:blipFill>
              <p:spPr>
                <a:xfrm>
                  <a:off x="1058742" y="2592613"/>
                  <a:ext cx="16992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6" name="Ink 65">
                  <a:extLst>
                    <a:ext uri="{FF2B5EF4-FFF2-40B4-BE49-F238E27FC236}">
                      <a16:creationId xmlns:a16="http://schemas.microsoft.com/office/drawing/2014/main" id="{B91B3EDF-F036-4D30-960D-6D43688CC65F}"/>
                    </a:ext>
                  </a:extLst>
                </p14:cNvPr>
                <p14:cNvContentPartPr/>
                <p14:nvPr/>
              </p14:nvContentPartPr>
              <p14:xfrm>
                <a:off x="1177182" y="2537533"/>
                <a:ext cx="108000" cy="129600"/>
              </p14:xfrm>
            </p:contentPart>
          </mc:Choice>
          <mc:Fallback>
            <p:pic>
              <p:nvPicPr>
                <p:cNvPr id="66" name="Ink 65">
                  <a:extLst>
                    <a:ext uri="{FF2B5EF4-FFF2-40B4-BE49-F238E27FC236}">
                      <a16:creationId xmlns:a16="http://schemas.microsoft.com/office/drawing/2014/main" id="{B91B3EDF-F036-4D30-960D-6D43688CC65F}"/>
                    </a:ext>
                  </a:extLst>
                </p:cNvPr>
                <p:cNvPicPr/>
                <p:nvPr/>
              </p:nvPicPr>
              <p:blipFill>
                <a:blip r:embed="rId101"/>
                <a:stretch>
                  <a:fillRect/>
                </a:stretch>
              </p:blipFill>
              <p:spPr>
                <a:xfrm>
                  <a:off x="1168182" y="2528893"/>
                  <a:ext cx="1256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Ink 66">
                  <a:extLst>
                    <a:ext uri="{FF2B5EF4-FFF2-40B4-BE49-F238E27FC236}">
                      <a16:creationId xmlns:a16="http://schemas.microsoft.com/office/drawing/2014/main" id="{8346FE9E-8B00-4384-9C0D-AF5CCCEE252B}"/>
                    </a:ext>
                  </a:extLst>
                </p14:cNvPr>
                <p14:cNvContentPartPr/>
                <p14:nvPr/>
              </p14:nvContentPartPr>
              <p14:xfrm>
                <a:off x="1315422" y="2700253"/>
                <a:ext cx="177480" cy="172800"/>
              </p14:xfrm>
            </p:contentPart>
          </mc:Choice>
          <mc:Fallback>
            <p:pic>
              <p:nvPicPr>
                <p:cNvPr id="67" name="Ink 66">
                  <a:extLst>
                    <a:ext uri="{FF2B5EF4-FFF2-40B4-BE49-F238E27FC236}">
                      <a16:creationId xmlns:a16="http://schemas.microsoft.com/office/drawing/2014/main" id="{8346FE9E-8B00-4384-9C0D-AF5CCCEE252B}"/>
                    </a:ext>
                  </a:extLst>
                </p:cNvPr>
                <p:cNvPicPr/>
                <p:nvPr/>
              </p:nvPicPr>
              <p:blipFill>
                <a:blip r:embed="rId103"/>
                <a:stretch>
                  <a:fillRect/>
                </a:stretch>
              </p:blipFill>
              <p:spPr>
                <a:xfrm>
                  <a:off x="1306782" y="2691253"/>
                  <a:ext cx="1951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Ink 67">
                  <a:extLst>
                    <a:ext uri="{FF2B5EF4-FFF2-40B4-BE49-F238E27FC236}">
                      <a16:creationId xmlns:a16="http://schemas.microsoft.com/office/drawing/2014/main" id="{E01FD49F-A58A-4C35-9BEF-7E1C0BDEDB5B}"/>
                    </a:ext>
                  </a:extLst>
                </p14:cNvPr>
                <p14:cNvContentPartPr/>
                <p14:nvPr/>
              </p14:nvContentPartPr>
              <p14:xfrm>
                <a:off x="1506582" y="2650213"/>
                <a:ext cx="411120" cy="173160"/>
              </p14:xfrm>
            </p:contentPart>
          </mc:Choice>
          <mc:Fallback>
            <p:pic>
              <p:nvPicPr>
                <p:cNvPr id="68" name="Ink 67">
                  <a:extLst>
                    <a:ext uri="{FF2B5EF4-FFF2-40B4-BE49-F238E27FC236}">
                      <a16:creationId xmlns:a16="http://schemas.microsoft.com/office/drawing/2014/main" id="{E01FD49F-A58A-4C35-9BEF-7E1C0BDEDB5B}"/>
                    </a:ext>
                  </a:extLst>
                </p:cNvPr>
                <p:cNvPicPr/>
                <p:nvPr/>
              </p:nvPicPr>
              <p:blipFill>
                <a:blip r:embed="rId105"/>
                <a:stretch>
                  <a:fillRect/>
                </a:stretch>
              </p:blipFill>
              <p:spPr>
                <a:xfrm>
                  <a:off x="1497582" y="2641573"/>
                  <a:ext cx="4287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Ink 68">
                  <a:extLst>
                    <a:ext uri="{FF2B5EF4-FFF2-40B4-BE49-F238E27FC236}">
                      <a16:creationId xmlns:a16="http://schemas.microsoft.com/office/drawing/2014/main" id="{2BCFB42E-0CDD-4C57-B089-9CEF9E8AB2BD}"/>
                    </a:ext>
                  </a:extLst>
                </p14:cNvPr>
                <p14:cNvContentPartPr/>
                <p14:nvPr/>
              </p14:nvContentPartPr>
              <p14:xfrm>
                <a:off x="2183382" y="2510533"/>
                <a:ext cx="185760" cy="393480"/>
              </p14:xfrm>
            </p:contentPart>
          </mc:Choice>
          <mc:Fallback>
            <p:pic>
              <p:nvPicPr>
                <p:cNvPr id="69" name="Ink 68">
                  <a:extLst>
                    <a:ext uri="{FF2B5EF4-FFF2-40B4-BE49-F238E27FC236}">
                      <a16:creationId xmlns:a16="http://schemas.microsoft.com/office/drawing/2014/main" id="{2BCFB42E-0CDD-4C57-B089-9CEF9E8AB2BD}"/>
                    </a:ext>
                  </a:extLst>
                </p:cNvPr>
                <p:cNvPicPr/>
                <p:nvPr/>
              </p:nvPicPr>
              <p:blipFill>
                <a:blip r:embed="rId107"/>
                <a:stretch>
                  <a:fillRect/>
                </a:stretch>
              </p:blipFill>
              <p:spPr>
                <a:xfrm>
                  <a:off x="2174742" y="2501533"/>
                  <a:ext cx="20340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3BE85FE4-253E-49A2-B52B-736C0667843A}"/>
                    </a:ext>
                  </a:extLst>
                </p14:cNvPr>
                <p14:cNvContentPartPr/>
                <p14:nvPr/>
              </p14:nvContentPartPr>
              <p14:xfrm>
                <a:off x="2379222" y="2468053"/>
                <a:ext cx="686880" cy="396360"/>
              </p14:xfrm>
            </p:contentPart>
          </mc:Choice>
          <mc:Fallback>
            <p:pic>
              <p:nvPicPr>
                <p:cNvPr id="70" name="Ink 69">
                  <a:extLst>
                    <a:ext uri="{FF2B5EF4-FFF2-40B4-BE49-F238E27FC236}">
                      <a16:creationId xmlns:a16="http://schemas.microsoft.com/office/drawing/2014/main" id="{3BE85FE4-253E-49A2-B52B-736C0667843A}"/>
                    </a:ext>
                  </a:extLst>
                </p:cNvPr>
                <p:cNvPicPr/>
                <p:nvPr/>
              </p:nvPicPr>
              <p:blipFill>
                <a:blip r:embed="rId109"/>
                <a:stretch>
                  <a:fillRect/>
                </a:stretch>
              </p:blipFill>
              <p:spPr>
                <a:xfrm>
                  <a:off x="2370582" y="2459053"/>
                  <a:ext cx="70452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19CBBCEB-DDC5-4495-959D-99E70D4517D1}"/>
                    </a:ext>
                  </a:extLst>
                </p14:cNvPr>
                <p14:cNvContentPartPr/>
                <p14:nvPr/>
              </p14:nvContentPartPr>
              <p14:xfrm>
                <a:off x="3101742" y="2487133"/>
                <a:ext cx="61200" cy="120600"/>
              </p14:xfrm>
            </p:contentPart>
          </mc:Choice>
          <mc:Fallback>
            <p:pic>
              <p:nvPicPr>
                <p:cNvPr id="71" name="Ink 70">
                  <a:extLst>
                    <a:ext uri="{FF2B5EF4-FFF2-40B4-BE49-F238E27FC236}">
                      <a16:creationId xmlns:a16="http://schemas.microsoft.com/office/drawing/2014/main" id="{19CBBCEB-DDC5-4495-959D-99E70D4517D1}"/>
                    </a:ext>
                  </a:extLst>
                </p:cNvPr>
                <p:cNvPicPr/>
                <p:nvPr/>
              </p:nvPicPr>
              <p:blipFill>
                <a:blip r:embed="rId111"/>
                <a:stretch>
                  <a:fillRect/>
                </a:stretch>
              </p:blipFill>
              <p:spPr>
                <a:xfrm>
                  <a:off x="3092742" y="2478133"/>
                  <a:ext cx="788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3" name="Ink 72">
                  <a:extLst>
                    <a:ext uri="{FF2B5EF4-FFF2-40B4-BE49-F238E27FC236}">
                      <a16:creationId xmlns:a16="http://schemas.microsoft.com/office/drawing/2014/main" id="{190FDADB-C0A3-41BE-AA55-218E14EF445C}"/>
                    </a:ext>
                  </a:extLst>
                </p14:cNvPr>
                <p14:cNvContentPartPr/>
                <p14:nvPr/>
              </p14:nvContentPartPr>
              <p14:xfrm>
                <a:off x="3150342" y="2578573"/>
                <a:ext cx="387360" cy="242640"/>
              </p14:xfrm>
            </p:contentPart>
          </mc:Choice>
          <mc:Fallback>
            <p:pic>
              <p:nvPicPr>
                <p:cNvPr id="73" name="Ink 72">
                  <a:extLst>
                    <a:ext uri="{FF2B5EF4-FFF2-40B4-BE49-F238E27FC236}">
                      <a16:creationId xmlns:a16="http://schemas.microsoft.com/office/drawing/2014/main" id="{190FDADB-C0A3-41BE-AA55-218E14EF445C}"/>
                    </a:ext>
                  </a:extLst>
                </p:cNvPr>
                <p:cNvPicPr/>
                <p:nvPr/>
              </p:nvPicPr>
              <p:blipFill>
                <a:blip r:embed="rId113"/>
                <a:stretch>
                  <a:fillRect/>
                </a:stretch>
              </p:blipFill>
              <p:spPr>
                <a:xfrm>
                  <a:off x="3141342" y="2569933"/>
                  <a:ext cx="40500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4" name="Ink 73">
                  <a:extLst>
                    <a:ext uri="{FF2B5EF4-FFF2-40B4-BE49-F238E27FC236}">
                      <a16:creationId xmlns:a16="http://schemas.microsoft.com/office/drawing/2014/main" id="{CFBFDA3E-9028-4A22-99C4-F223033554C2}"/>
                    </a:ext>
                  </a:extLst>
                </p14:cNvPr>
                <p14:cNvContentPartPr/>
                <p14:nvPr/>
              </p14:nvContentPartPr>
              <p14:xfrm>
                <a:off x="3571542" y="2461933"/>
                <a:ext cx="52560" cy="356040"/>
              </p14:xfrm>
            </p:contentPart>
          </mc:Choice>
          <mc:Fallback>
            <p:pic>
              <p:nvPicPr>
                <p:cNvPr id="74" name="Ink 73">
                  <a:extLst>
                    <a:ext uri="{FF2B5EF4-FFF2-40B4-BE49-F238E27FC236}">
                      <a16:creationId xmlns:a16="http://schemas.microsoft.com/office/drawing/2014/main" id="{CFBFDA3E-9028-4A22-99C4-F223033554C2}"/>
                    </a:ext>
                  </a:extLst>
                </p:cNvPr>
                <p:cNvPicPr/>
                <p:nvPr/>
              </p:nvPicPr>
              <p:blipFill>
                <a:blip r:embed="rId115"/>
                <a:stretch>
                  <a:fillRect/>
                </a:stretch>
              </p:blipFill>
              <p:spPr>
                <a:xfrm>
                  <a:off x="3562542" y="2453293"/>
                  <a:ext cx="702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5" name="Ink 74">
                  <a:extLst>
                    <a:ext uri="{FF2B5EF4-FFF2-40B4-BE49-F238E27FC236}">
                      <a16:creationId xmlns:a16="http://schemas.microsoft.com/office/drawing/2014/main" id="{222549A6-AC0E-4D48-AA07-17C55F1BEDDF}"/>
                    </a:ext>
                  </a:extLst>
                </p14:cNvPr>
                <p14:cNvContentPartPr/>
                <p14:nvPr/>
              </p14:nvContentPartPr>
              <p14:xfrm>
                <a:off x="3612222" y="2653093"/>
                <a:ext cx="107280" cy="173160"/>
              </p14:xfrm>
            </p:contentPart>
          </mc:Choice>
          <mc:Fallback>
            <p:pic>
              <p:nvPicPr>
                <p:cNvPr id="75" name="Ink 74">
                  <a:extLst>
                    <a:ext uri="{FF2B5EF4-FFF2-40B4-BE49-F238E27FC236}">
                      <a16:creationId xmlns:a16="http://schemas.microsoft.com/office/drawing/2014/main" id="{222549A6-AC0E-4D48-AA07-17C55F1BEDDF}"/>
                    </a:ext>
                  </a:extLst>
                </p:cNvPr>
                <p:cNvPicPr/>
                <p:nvPr/>
              </p:nvPicPr>
              <p:blipFill>
                <a:blip r:embed="rId117"/>
                <a:stretch>
                  <a:fillRect/>
                </a:stretch>
              </p:blipFill>
              <p:spPr>
                <a:xfrm>
                  <a:off x="3603222" y="2644453"/>
                  <a:ext cx="1249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6" name="Ink 75">
                  <a:extLst>
                    <a:ext uri="{FF2B5EF4-FFF2-40B4-BE49-F238E27FC236}">
                      <a16:creationId xmlns:a16="http://schemas.microsoft.com/office/drawing/2014/main" id="{D982F624-0B10-4BFE-8AF5-11AC52CCEED2}"/>
                    </a:ext>
                  </a:extLst>
                </p14:cNvPr>
                <p14:cNvContentPartPr/>
                <p14:nvPr/>
              </p14:nvContentPartPr>
              <p14:xfrm>
                <a:off x="3766302" y="2712493"/>
                <a:ext cx="40320" cy="166680"/>
              </p14:xfrm>
            </p:contentPart>
          </mc:Choice>
          <mc:Fallback>
            <p:pic>
              <p:nvPicPr>
                <p:cNvPr id="76" name="Ink 75">
                  <a:extLst>
                    <a:ext uri="{FF2B5EF4-FFF2-40B4-BE49-F238E27FC236}">
                      <a16:creationId xmlns:a16="http://schemas.microsoft.com/office/drawing/2014/main" id="{D982F624-0B10-4BFE-8AF5-11AC52CCEED2}"/>
                    </a:ext>
                  </a:extLst>
                </p:cNvPr>
                <p:cNvPicPr/>
                <p:nvPr/>
              </p:nvPicPr>
              <p:blipFill>
                <a:blip r:embed="rId119"/>
                <a:stretch>
                  <a:fillRect/>
                </a:stretch>
              </p:blipFill>
              <p:spPr>
                <a:xfrm>
                  <a:off x="3757662" y="2703493"/>
                  <a:ext cx="579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7" name="Ink 76">
                  <a:extLst>
                    <a:ext uri="{FF2B5EF4-FFF2-40B4-BE49-F238E27FC236}">
                      <a16:creationId xmlns:a16="http://schemas.microsoft.com/office/drawing/2014/main" id="{1934A720-406E-4CE3-886D-E2174D7A72D0}"/>
                    </a:ext>
                  </a:extLst>
                </p14:cNvPr>
                <p14:cNvContentPartPr/>
                <p14:nvPr/>
              </p14:nvContentPartPr>
              <p14:xfrm>
                <a:off x="3761982" y="2518453"/>
                <a:ext cx="101160" cy="83880"/>
              </p14:xfrm>
            </p:contentPart>
          </mc:Choice>
          <mc:Fallback>
            <p:pic>
              <p:nvPicPr>
                <p:cNvPr id="77" name="Ink 76">
                  <a:extLst>
                    <a:ext uri="{FF2B5EF4-FFF2-40B4-BE49-F238E27FC236}">
                      <a16:creationId xmlns:a16="http://schemas.microsoft.com/office/drawing/2014/main" id="{1934A720-406E-4CE3-886D-E2174D7A72D0}"/>
                    </a:ext>
                  </a:extLst>
                </p:cNvPr>
                <p:cNvPicPr/>
                <p:nvPr/>
              </p:nvPicPr>
              <p:blipFill>
                <a:blip r:embed="rId121"/>
                <a:stretch>
                  <a:fillRect/>
                </a:stretch>
              </p:blipFill>
              <p:spPr>
                <a:xfrm>
                  <a:off x="3753342" y="2509453"/>
                  <a:ext cx="1188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8" name="Ink 77">
                  <a:extLst>
                    <a:ext uri="{FF2B5EF4-FFF2-40B4-BE49-F238E27FC236}">
                      <a16:creationId xmlns:a16="http://schemas.microsoft.com/office/drawing/2014/main" id="{A54B8E32-5B80-4B23-B3E7-49951915DF91}"/>
                    </a:ext>
                  </a:extLst>
                </p14:cNvPr>
                <p14:cNvContentPartPr/>
                <p14:nvPr/>
              </p14:nvContentPartPr>
              <p14:xfrm>
                <a:off x="3873942" y="2589013"/>
                <a:ext cx="271080" cy="444240"/>
              </p14:xfrm>
            </p:contentPart>
          </mc:Choice>
          <mc:Fallback>
            <p:pic>
              <p:nvPicPr>
                <p:cNvPr id="78" name="Ink 77">
                  <a:extLst>
                    <a:ext uri="{FF2B5EF4-FFF2-40B4-BE49-F238E27FC236}">
                      <a16:creationId xmlns:a16="http://schemas.microsoft.com/office/drawing/2014/main" id="{A54B8E32-5B80-4B23-B3E7-49951915DF91}"/>
                    </a:ext>
                  </a:extLst>
                </p:cNvPr>
                <p:cNvPicPr/>
                <p:nvPr/>
              </p:nvPicPr>
              <p:blipFill>
                <a:blip r:embed="rId123"/>
                <a:stretch>
                  <a:fillRect/>
                </a:stretch>
              </p:blipFill>
              <p:spPr>
                <a:xfrm>
                  <a:off x="3864942" y="2580373"/>
                  <a:ext cx="28872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9" name="Ink 78">
                  <a:extLst>
                    <a:ext uri="{FF2B5EF4-FFF2-40B4-BE49-F238E27FC236}">
                      <a16:creationId xmlns:a16="http://schemas.microsoft.com/office/drawing/2014/main" id="{1A6253E3-D0BA-4B10-BF79-D53DB2EC1119}"/>
                    </a:ext>
                  </a:extLst>
                </p14:cNvPr>
                <p14:cNvContentPartPr/>
                <p14:nvPr/>
              </p14:nvContentPartPr>
              <p14:xfrm>
                <a:off x="4334022" y="2371933"/>
                <a:ext cx="158040" cy="630720"/>
              </p14:xfrm>
            </p:contentPart>
          </mc:Choice>
          <mc:Fallback>
            <p:pic>
              <p:nvPicPr>
                <p:cNvPr id="79" name="Ink 78">
                  <a:extLst>
                    <a:ext uri="{FF2B5EF4-FFF2-40B4-BE49-F238E27FC236}">
                      <a16:creationId xmlns:a16="http://schemas.microsoft.com/office/drawing/2014/main" id="{1A6253E3-D0BA-4B10-BF79-D53DB2EC1119}"/>
                    </a:ext>
                  </a:extLst>
                </p:cNvPr>
                <p:cNvPicPr/>
                <p:nvPr/>
              </p:nvPicPr>
              <p:blipFill>
                <a:blip r:embed="rId125"/>
                <a:stretch>
                  <a:fillRect/>
                </a:stretch>
              </p:blipFill>
              <p:spPr>
                <a:xfrm>
                  <a:off x="4325022" y="2362933"/>
                  <a:ext cx="175680" cy="648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Ink 79">
                  <a:extLst>
                    <a:ext uri="{FF2B5EF4-FFF2-40B4-BE49-F238E27FC236}">
                      <a16:creationId xmlns:a16="http://schemas.microsoft.com/office/drawing/2014/main" id="{9147A94C-9DA6-40B6-A345-3E18EDCB1EB8}"/>
                    </a:ext>
                  </a:extLst>
                </p14:cNvPr>
                <p14:cNvContentPartPr/>
                <p14:nvPr/>
              </p14:nvContentPartPr>
              <p14:xfrm>
                <a:off x="4569462" y="2556973"/>
                <a:ext cx="43200" cy="223200"/>
              </p14:xfrm>
            </p:contentPart>
          </mc:Choice>
          <mc:Fallback>
            <p:pic>
              <p:nvPicPr>
                <p:cNvPr id="80" name="Ink 79">
                  <a:extLst>
                    <a:ext uri="{FF2B5EF4-FFF2-40B4-BE49-F238E27FC236}">
                      <a16:creationId xmlns:a16="http://schemas.microsoft.com/office/drawing/2014/main" id="{9147A94C-9DA6-40B6-A345-3E18EDCB1EB8}"/>
                    </a:ext>
                  </a:extLst>
                </p:cNvPr>
                <p:cNvPicPr/>
                <p:nvPr/>
              </p:nvPicPr>
              <p:blipFill>
                <a:blip r:embed="rId127"/>
                <a:stretch>
                  <a:fillRect/>
                </a:stretch>
              </p:blipFill>
              <p:spPr>
                <a:xfrm>
                  <a:off x="4560462" y="2548333"/>
                  <a:ext cx="608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1" name="Ink 80">
                  <a:extLst>
                    <a:ext uri="{FF2B5EF4-FFF2-40B4-BE49-F238E27FC236}">
                      <a16:creationId xmlns:a16="http://schemas.microsoft.com/office/drawing/2014/main" id="{1AFBDD84-909F-459F-9877-C35184F80E6C}"/>
                    </a:ext>
                  </a:extLst>
                </p14:cNvPr>
                <p14:cNvContentPartPr/>
                <p14:nvPr/>
              </p14:nvContentPartPr>
              <p14:xfrm>
                <a:off x="4577382" y="2472733"/>
                <a:ext cx="246600" cy="337680"/>
              </p14:xfrm>
            </p:contentPart>
          </mc:Choice>
          <mc:Fallback>
            <p:pic>
              <p:nvPicPr>
                <p:cNvPr id="81" name="Ink 80">
                  <a:extLst>
                    <a:ext uri="{FF2B5EF4-FFF2-40B4-BE49-F238E27FC236}">
                      <a16:creationId xmlns:a16="http://schemas.microsoft.com/office/drawing/2014/main" id="{1AFBDD84-909F-459F-9877-C35184F80E6C}"/>
                    </a:ext>
                  </a:extLst>
                </p:cNvPr>
                <p:cNvPicPr/>
                <p:nvPr/>
              </p:nvPicPr>
              <p:blipFill>
                <a:blip r:embed="rId129"/>
                <a:stretch>
                  <a:fillRect/>
                </a:stretch>
              </p:blipFill>
              <p:spPr>
                <a:xfrm>
                  <a:off x="4568382" y="2463733"/>
                  <a:ext cx="26424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2" name="Ink 81">
                  <a:extLst>
                    <a:ext uri="{FF2B5EF4-FFF2-40B4-BE49-F238E27FC236}">
                      <a16:creationId xmlns:a16="http://schemas.microsoft.com/office/drawing/2014/main" id="{9C8BAB41-6A84-430A-AE42-DCDD65759B7C}"/>
                    </a:ext>
                  </a:extLst>
                </p14:cNvPr>
                <p14:cNvContentPartPr/>
                <p14:nvPr/>
              </p14:nvContentPartPr>
              <p14:xfrm>
                <a:off x="4881582" y="2425573"/>
                <a:ext cx="355680" cy="329040"/>
              </p14:xfrm>
            </p:contentPart>
          </mc:Choice>
          <mc:Fallback>
            <p:pic>
              <p:nvPicPr>
                <p:cNvPr id="82" name="Ink 81">
                  <a:extLst>
                    <a:ext uri="{FF2B5EF4-FFF2-40B4-BE49-F238E27FC236}">
                      <a16:creationId xmlns:a16="http://schemas.microsoft.com/office/drawing/2014/main" id="{9C8BAB41-6A84-430A-AE42-DCDD65759B7C}"/>
                    </a:ext>
                  </a:extLst>
                </p:cNvPr>
                <p:cNvPicPr/>
                <p:nvPr/>
              </p:nvPicPr>
              <p:blipFill>
                <a:blip r:embed="rId131"/>
                <a:stretch>
                  <a:fillRect/>
                </a:stretch>
              </p:blipFill>
              <p:spPr>
                <a:xfrm>
                  <a:off x="4872942" y="2416573"/>
                  <a:ext cx="37332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3" name="Ink 82">
                  <a:extLst>
                    <a:ext uri="{FF2B5EF4-FFF2-40B4-BE49-F238E27FC236}">
                      <a16:creationId xmlns:a16="http://schemas.microsoft.com/office/drawing/2014/main" id="{1C1C480C-51D3-4291-8E49-75EBDA9294E8}"/>
                    </a:ext>
                  </a:extLst>
                </p14:cNvPr>
                <p14:cNvContentPartPr/>
                <p14:nvPr/>
              </p14:nvContentPartPr>
              <p14:xfrm>
                <a:off x="5334462" y="2419453"/>
                <a:ext cx="288360" cy="323280"/>
              </p14:xfrm>
            </p:contentPart>
          </mc:Choice>
          <mc:Fallback>
            <p:pic>
              <p:nvPicPr>
                <p:cNvPr id="83" name="Ink 82">
                  <a:extLst>
                    <a:ext uri="{FF2B5EF4-FFF2-40B4-BE49-F238E27FC236}">
                      <a16:creationId xmlns:a16="http://schemas.microsoft.com/office/drawing/2014/main" id="{1C1C480C-51D3-4291-8E49-75EBDA9294E8}"/>
                    </a:ext>
                  </a:extLst>
                </p:cNvPr>
                <p:cNvPicPr/>
                <p:nvPr/>
              </p:nvPicPr>
              <p:blipFill>
                <a:blip r:embed="rId133"/>
                <a:stretch>
                  <a:fillRect/>
                </a:stretch>
              </p:blipFill>
              <p:spPr>
                <a:xfrm>
                  <a:off x="5325822" y="2410453"/>
                  <a:ext cx="30600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4" name="Ink 83">
                  <a:extLst>
                    <a:ext uri="{FF2B5EF4-FFF2-40B4-BE49-F238E27FC236}">
                      <a16:creationId xmlns:a16="http://schemas.microsoft.com/office/drawing/2014/main" id="{5D85EF36-5951-43A0-BA08-FFF58B42CC4A}"/>
                    </a:ext>
                  </a:extLst>
                </p14:cNvPr>
                <p14:cNvContentPartPr/>
                <p14:nvPr/>
              </p14:nvContentPartPr>
              <p14:xfrm>
                <a:off x="5481702" y="2338813"/>
                <a:ext cx="317160" cy="546840"/>
              </p14:xfrm>
            </p:contentPart>
          </mc:Choice>
          <mc:Fallback>
            <p:pic>
              <p:nvPicPr>
                <p:cNvPr id="84" name="Ink 83">
                  <a:extLst>
                    <a:ext uri="{FF2B5EF4-FFF2-40B4-BE49-F238E27FC236}">
                      <a16:creationId xmlns:a16="http://schemas.microsoft.com/office/drawing/2014/main" id="{5D85EF36-5951-43A0-BA08-FFF58B42CC4A}"/>
                    </a:ext>
                  </a:extLst>
                </p:cNvPr>
                <p:cNvPicPr/>
                <p:nvPr/>
              </p:nvPicPr>
              <p:blipFill>
                <a:blip r:embed="rId135"/>
                <a:stretch>
                  <a:fillRect/>
                </a:stretch>
              </p:blipFill>
              <p:spPr>
                <a:xfrm>
                  <a:off x="5473062" y="2329813"/>
                  <a:ext cx="33480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9C40030E-8687-45E2-9114-C165E88EA2EB}"/>
                    </a:ext>
                  </a:extLst>
                </p14:cNvPr>
                <p14:cNvContentPartPr/>
                <p14:nvPr/>
              </p14:nvContentPartPr>
              <p14:xfrm>
                <a:off x="5304582" y="2391373"/>
                <a:ext cx="279720" cy="79200"/>
              </p14:xfrm>
            </p:contentPart>
          </mc:Choice>
          <mc:Fallback>
            <p:pic>
              <p:nvPicPr>
                <p:cNvPr id="86" name="Ink 85">
                  <a:extLst>
                    <a:ext uri="{FF2B5EF4-FFF2-40B4-BE49-F238E27FC236}">
                      <a16:creationId xmlns:a16="http://schemas.microsoft.com/office/drawing/2014/main" id="{9C40030E-8687-45E2-9114-C165E88EA2EB}"/>
                    </a:ext>
                  </a:extLst>
                </p:cNvPr>
                <p:cNvPicPr/>
                <p:nvPr/>
              </p:nvPicPr>
              <p:blipFill>
                <a:blip r:embed="rId137"/>
                <a:stretch>
                  <a:fillRect/>
                </a:stretch>
              </p:blipFill>
              <p:spPr>
                <a:xfrm>
                  <a:off x="5295942" y="2382733"/>
                  <a:ext cx="2973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id="{E6507B91-8C50-48B3-9CFD-5394D73E48B3}"/>
                    </a:ext>
                  </a:extLst>
                </p14:cNvPr>
                <p14:cNvContentPartPr/>
                <p14:nvPr/>
              </p14:nvContentPartPr>
              <p14:xfrm>
                <a:off x="5311062" y="2437453"/>
                <a:ext cx="126000" cy="394560"/>
              </p14:xfrm>
            </p:contentPart>
          </mc:Choice>
          <mc:Fallback>
            <p:pic>
              <p:nvPicPr>
                <p:cNvPr id="87" name="Ink 86">
                  <a:extLst>
                    <a:ext uri="{FF2B5EF4-FFF2-40B4-BE49-F238E27FC236}">
                      <a16:creationId xmlns:a16="http://schemas.microsoft.com/office/drawing/2014/main" id="{E6507B91-8C50-48B3-9CFD-5394D73E48B3}"/>
                    </a:ext>
                  </a:extLst>
                </p:cNvPr>
                <p:cNvPicPr/>
                <p:nvPr/>
              </p:nvPicPr>
              <p:blipFill>
                <a:blip r:embed="rId139"/>
                <a:stretch>
                  <a:fillRect/>
                </a:stretch>
              </p:blipFill>
              <p:spPr>
                <a:xfrm>
                  <a:off x="5302422" y="2428813"/>
                  <a:ext cx="1436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Ink 87">
                  <a:extLst>
                    <a:ext uri="{FF2B5EF4-FFF2-40B4-BE49-F238E27FC236}">
                      <a16:creationId xmlns:a16="http://schemas.microsoft.com/office/drawing/2014/main" id="{6FA65CA7-11DA-4626-B2EB-CA4F10CDD116}"/>
                    </a:ext>
                  </a:extLst>
                </p14:cNvPr>
                <p14:cNvContentPartPr/>
                <p14:nvPr/>
              </p14:nvContentPartPr>
              <p14:xfrm>
                <a:off x="5261022" y="2739133"/>
                <a:ext cx="378360" cy="52560"/>
              </p14:xfrm>
            </p:contentPart>
          </mc:Choice>
          <mc:Fallback>
            <p:pic>
              <p:nvPicPr>
                <p:cNvPr id="88" name="Ink 87">
                  <a:extLst>
                    <a:ext uri="{FF2B5EF4-FFF2-40B4-BE49-F238E27FC236}">
                      <a16:creationId xmlns:a16="http://schemas.microsoft.com/office/drawing/2014/main" id="{6FA65CA7-11DA-4626-B2EB-CA4F10CDD116}"/>
                    </a:ext>
                  </a:extLst>
                </p:cNvPr>
                <p:cNvPicPr/>
                <p:nvPr/>
              </p:nvPicPr>
              <p:blipFill>
                <a:blip r:embed="rId141"/>
                <a:stretch>
                  <a:fillRect/>
                </a:stretch>
              </p:blipFill>
              <p:spPr>
                <a:xfrm>
                  <a:off x="5252382" y="2730493"/>
                  <a:ext cx="3960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6" name="Ink 115">
                  <a:extLst>
                    <a:ext uri="{FF2B5EF4-FFF2-40B4-BE49-F238E27FC236}">
                      <a16:creationId xmlns:a16="http://schemas.microsoft.com/office/drawing/2014/main" id="{70481203-0C8D-47E8-A422-3290BF959DE1}"/>
                    </a:ext>
                  </a:extLst>
                </p14:cNvPr>
                <p14:cNvContentPartPr/>
                <p14:nvPr/>
              </p14:nvContentPartPr>
              <p14:xfrm>
                <a:off x="5980662" y="3162133"/>
                <a:ext cx="153720" cy="484200"/>
              </p14:xfrm>
            </p:contentPart>
          </mc:Choice>
          <mc:Fallback>
            <p:pic>
              <p:nvPicPr>
                <p:cNvPr id="116" name="Ink 115">
                  <a:extLst>
                    <a:ext uri="{FF2B5EF4-FFF2-40B4-BE49-F238E27FC236}">
                      <a16:creationId xmlns:a16="http://schemas.microsoft.com/office/drawing/2014/main" id="{70481203-0C8D-47E8-A422-3290BF959DE1}"/>
                    </a:ext>
                  </a:extLst>
                </p:cNvPr>
                <p:cNvPicPr/>
                <p:nvPr/>
              </p:nvPicPr>
              <p:blipFill>
                <a:blip r:embed="rId143"/>
                <a:stretch>
                  <a:fillRect/>
                </a:stretch>
              </p:blipFill>
              <p:spPr>
                <a:xfrm>
                  <a:off x="5971662" y="3153493"/>
                  <a:ext cx="171360" cy="5018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7" name="Ink 116">
                  <a:extLst>
                    <a:ext uri="{FF2B5EF4-FFF2-40B4-BE49-F238E27FC236}">
                      <a16:creationId xmlns:a16="http://schemas.microsoft.com/office/drawing/2014/main" id="{99806FF3-BF99-4B9C-9004-16916F33DC04}"/>
                    </a:ext>
                  </a:extLst>
                </p14:cNvPr>
                <p14:cNvContentPartPr/>
                <p14:nvPr/>
              </p14:nvContentPartPr>
              <p14:xfrm>
                <a:off x="6130062" y="3336733"/>
                <a:ext cx="269280" cy="221760"/>
              </p14:xfrm>
            </p:contentPart>
          </mc:Choice>
          <mc:Fallback>
            <p:pic>
              <p:nvPicPr>
                <p:cNvPr id="117" name="Ink 116">
                  <a:extLst>
                    <a:ext uri="{FF2B5EF4-FFF2-40B4-BE49-F238E27FC236}">
                      <a16:creationId xmlns:a16="http://schemas.microsoft.com/office/drawing/2014/main" id="{99806FF3-BF99-4B9C-9004-16916F33DC04}"/>
                    </a:ext>
                  </a:extLst>
                </p:cNvPr>
                <p:cNvPicPr/>
                <p:nvPr/>
              </p:nvPicPr>
              <p:blipFill>
                <a:blip r:embed="rId145"/>
                <a:stretch>
                  <a:fillRect/>
                </a:stretch>
              </p:blipFill>
              <p:spPr>
                <a:xfrm>
                  <a:off x="6121062" y="3327733"/>
                  <a:ext cx="2869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8" name="Ink 117">
                  <a:extLst>
                    <a:ext uri="{FF2B5EF4-FFF2-40B4-BE49-F238E27FC236}">
                      <a16:creationId xmlns:a16="http://schemas.microsoft.com/office/drawing/2014/main" id="{72AB900C-34D7-4376-B83A-CF26F8D3B144}"/>
                    </a:ext>
                  </a:extLst>
                </p14:cNvPr>
                <p14:cNvContentPartPr/>
                <p14:nvPr/>
              </p14:nvContentPartPr>
              <p14:xfrm>
                <a:off x="6479622" y="3205693"/>
                <a:ext cx="438840" cy="301680"/>
              </p14:xfrm>
            </p:contentPart>
          </mc:Choice>
          <mc:Fallback>
            <p:pic>
              <p:nvPicPr>
                <p:cNvPr id="118" name="Ink 117">
                  <a:extLst>
                    <a:ext uri="{FF2B5EF4-FFF2-40B4-BE49-F238E27FC236}">
                      <a16:creationId xmlns:a16="http://schemas.microsoft.com/office/drawing/2014/main" id="{72AB900C-34D7-4376-B83A-CF26F8D3B144}"/>
                    </a:ext>
                  </a:extLst>
                </p:cNvPr>
                <p:cNvPicPr/>
                <p:nvPr/>
              </p:nvPicPr>
              <p:blipFill>
                <a:blip r:embed="rId147"/>
                <a:stretch>
                  <a:fillRect/>
                </a:stretch>
              </p:blipFill>
              <p:spPr>
                <a:xfrm>
                  <a:off x="6470982" y="3196693"/>
                  <a:ext cx="45648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9" name="Ink 118">
                  <a:extLst>
                    <a:ext uri="{FF2B5EF4-FFF2-40B4-BE49-F238E27FC236}">
                      <a16:creationId xmlns:a16="http://schemas.microsoft.com/office/drawing/2014/main" id="{13A142CC-5CBF-420F-A272-D292BA48D19F}"/>
                    </a:ext>
                  </a:extLst>
                </p14:cNvPr>
                <p14:cNvContentPartPr/>
                <p14:nvPr/>
              </p14:nvContentPartPr>
              <p14:xfrm>
                <a:off x="6983982" y="3177973"/>
                <a:ext cx="226800" cy="349920"/>
              </p14:xfrm>
            </p:contentPart>
          </mc:Choice>
          <mc:Fallback>
            <p:pic>
              <p:nvPicPr>
                <p:cNvPr id="119" name="Ink 118">
                  <a:extLst>
                    <a:ext uri="{FF2B5EF4-FFF2-40B4-BE49-F238E27FC236}">
                      <a16:creationId xmlns:a16="http://schemas.microsoft.com/office/drawing/2014/main" id="{13A142CC-5CBF-420F-A272-D292BA48D19F}"/>
                    </a:ext>
                  </a:extLst>
                </p:cNvPr>
                <p:cNvPicPr/>
                <p:nvPr/>
              </p:nvPicPr>
              <p:blipFill>
                <a:blip r:embed="rId149"/>
                <a:stretch>
                  <a:fillRect/>
                </a:stretch>
              </p:blipFill>
              <p:spPr>
                <a:xfrm>
                  <a:off x="6975342" y="3168973"/>
                  <a:ext cx="24444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0" name="Ink 119">
                  <a:extLst>
                    <a:ext uri="{FF2B5EF4-FFF2-40B4-BE49-F238E27FC236}">
                      <a16:creationId xmlns:a16="http://schemas.microsoft.com/office/drawing/2014/main" id="{F879D67D-92B0-4907-BA79-AFAA0D945243}"/>
                    </a:ext>
                  </a:extLst>
                </p14:cNvPr>
                <p14:cNvContentPartPr/>
                <p14:nvPr/>
              </p14:nvContentPartPr>
              <p14:xfrm>
                <a:off x="7188822" y="3186253"/>
                <a:ext cx="46800" cy="81360"/>
              </p14:xfrm>
            </p:contentPart>
          </mc:Choice>
          <mc:Fallback>
            <p:pic>
              <p:nvPicPr>
                <p:cNvPr id="120" name="Ink 119">
                  <a:extLst>
                    <a:ext uri="{FF2B5EF4-FFF2-40B4-BE49-F238E27FC236}">
                      <a16:creationId xmlns:a16="http://schemas.microsoft.com/office/drawing/2014/main" id="{F879D67D-92B0-4907-BA79-AFAA0D945243}"/>
                    </a:ext>
                  </a:extLst>
                </p:cNvPr>
                <p:cNvPicPr/>
                <p:nvPr/>
              </p:nvPicPr>
              <p:blipFill>
                <a:blip r:embed="rId151"/>
                <a:stretch>
                  <a:fillRect/>
                </a:stretch>
              </p:blipFill>
              <p:spPr>
                <a:xfrm>
                  <a:off x="7179822" y="3177613"/>
                  <a:ext cx="644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1" name="Ink 120">
                  <a:extLst>
                    <a:ext uri="{FF2B5EF4-FFF2-40B4-BE49-F238E27FC236}">
                      <a16:creationId xmlns:a16="http://schemas.microsoft.com/office/drawing/2014/main" id="{D5C0F72C-E835-4237-99CF-28DFB087EE5D}"/>
                    </a:ext>
                  </a:extLst>
                </p14:cNvPr>
                <p14:cNvContentPartPr/>
                <p14:nvPr/>
              </p14:nvContentPartPr>
              <p14:xfrm>
                <a:off x="7293582" y="3170773"/>
                <a:ext cx="176760" cy="374760"/>
              </p14:xfrm>
            </p:contentPart>
          </mc:Choice>
          <mc:Fallback>
            <p:pic>
              <p:nvPicPr>
                <p:cNvPr id="121" name="Ink 120">
                  <a:extLst>
                    <a:ext uri="{FF2B5EF4-FFF2-40B4-BE49-F238E27FC236}">
                      <a16:creationId xmlns:a16="http://schemas.microsoft.com/office/drawing/2014/main" id="{D5C0F72C-E835-4237-99CF-28DFB087EE5D}"/>
                    </a:ext>
                  </a:extLst>
                </p:cNvPr>
                <p:cNvPicPr/>
                <p:nvPr/>
              </p:nvPicPr>
              <p:blipFill>
                <a:blip r:embed="rId153"/>
                <a:stretch>
                  <a:fillRect/>
                </a:stretch>
              </p:blipFill>
              <p:spPr>
                <a:xfrm>
                  <a:off x="7284942" y="3162133"/>
                  <a:ext cx="19440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2" name="Ink 121">
                  <a:extLst>
                    <a:ext uri="{FF2B5EF4-FFF2-40B4-BE49-F238E27FC236}">
                      <a16:creationId xmlns:a16="http://schemas.microsoft.com/office/drawing/2014/main" id="{E5EF8987-06B1-4A18-AA00-2716D4F025E4}"/>
                    </a:ext>
                  </a:extLst>
                </p14:cNvPr>
                <p14:cNvContentPartPr/>
                <p14:nvPr/>
              </p14:nvContentPartPr>
              <p14:xfrm>
                <a:off x="7576542" y="3196693"/>
                <a:ext cx="118800" cy="412560"/>
              </p14:xfrm>
            </p:contentPart>
          </mc:Choice>
          <mc:Fallback>
            <p:pic>
              <p:nvPicPr>
                <p:cNvPr id="122" name="Ink 121">
                  <a:extLst>
                    <a:ext uri="{FF2B5EF4-FFF2-40B4-BE49-F238E27FC236}">
                      <a16:creationId xmlns:a16="http://schemas.microsoft.com/office/drawing/2014/main" id="{E5EF8987-06B1-4A18-AA00-2716D4F025E4}"/>
                    </a:ext>
                  </a:extLst>
                </p:cNvPr>
                <p:cNvPicPr/>
                <p:nvPr/>
              </p:nvPicPr>
              <p:blipFill>
                <a:blip r:embed="rId155"/>
                <a:stretch>
                  <a:fillRect/>
                </a:stretch>
              </p:blipFill>
              <p:spPr>
                <a:xfrm>
                  <a:off x="7567902" y="3187693"/>
                  <a:ext cx="13644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3" name="Ink 122">
                  <a:extLst>
                    <a:ext uri="{FF2B5EF4-FFF2-40B4-BE49-F238E27FC236}">
                      <a16:creationId xmlns:a16="http://schemas.microsoft.com/office/drawing/2014/main" id="{18747840-3ED1-4F47-B878-C9B76E390D64}"/>
                    </a:ext>
                  </a:extLst>
                </p14:cNvPr>
                <p14:cNvContentPartPr/>
                <p14:nvPr/>
              </p14:nvContentPartPr>
              <p14:xfrm>
                <a:off x="7853382" y="3422053"/>
                <a:ext cx="33840" cy="25920"/>
              </p14:xfrm>
            </p:contentPart>
          </mc:Choice>
          <mc:Fallback>
            <p:pic>
              <p:nvPicPr>
                <p:cNvPr id="123" name="Ink 122">
                  <a:extLst>
                    <a:ext uri="{FF2B5EF4-FFF2-40B4-BE49-F238E27FC236}">
                      <a16:creationId xmlns:a16="http://schemas.microsoft.com/office/drawing/2014/main" id="{18747840-3ED1-4F47-B878-C9B76E390D64}"/>
                    </a:ext>
                  </a:extLst>
                </p:cNvPr>
                <p:cNvPicPr/>
                <p:nvPr/>
              </p:nvPicPr>
              <p:blipFill>
                <a:blip r:embed="rId157"/>
                <a:stretch>
                  <a:fillRect/>
                </a:stretch>
              </p:blipFill>
              <p:spPr>
                <a:xfrm>
                  <a:off x="7844382" y="3413053"/>
                  <a:ext cx="514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9" name="Ink 88">
                  <a:extLst>
                    <a:ext uri="{FF2B5EF4-FFF2-40B4-BE49-F238E27FC236}">
                      <a16:creationId xmlns:a16="http://schemas.microsoft.com/office/drawing/2014/main" id="{E0F47F09-A890-4A8C-ADCB-8D57BC241AD6}"/>
                    </a:ext>
                  </a:extLst>
                </p14:cNvPr>
                <p14:cNvContentPartPr/>
                <p14:nvPr/>
              </p14:nvContentPartPr>
              <p14:xfrm>
                <a:off x="338022" y="3360133"/>
                <a:ext cx="231120" cy="301680"/>
              </p14:xfrm>
            </p:contentPart>
          </mc:Choice>
          <mc:Fallback>
            <p:pic>
              <p:nvPicPr>
                <p:cNvPr id="89" name="Ink 88">
                  <a:extLst>
                    <a:ext uri="{FF2B5EF4-FFF2-40B4-BE49-F238E27FC236}">
                      <a16:creationId xmlns:a16="http://schemas.microsoft.com/office/drawing/2014/main" id="{E0F47F09-A890-4A8C-ADCB-8D57BC241AD6}"/>
                    </a:ext>
                  </a:extLst>
                </p:cNvPr>
                <p:cNvPicPr/>
                <p:nvPr/>
              </p:nvPicPr>
              <p:blipFill>
                <a:blip r:embed="rId159"/>
                <a:stretch>
                  <a:fillRect/>
                </a:stretch>
              </p:blipFill>
              <p:spPr>
                <a:xfrm>
                  <a:off x="329022" y="3351493"/>
                  <a:ext cx="24876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0" name="Ink 89">
                  <a:extLst>
                    <a:ext uri="{FF2B5EF4-FFF2-40B4-BE49-F238E27FC236}">
                      <a16:creationId xmlns:a16="http://schemas.microsoft.com/office/drawing/2014/main" id="{2BF0C2CC-2A96-4AE1-B83A-CC8B1A93F8F7}"/>
                    </a:ext>
                  </a:extLst>
                </p14:cNvPr>
                <p14:cNvContentPartPr/>
                <p14:nvPr/>
              </p14:nvContentPartPr>
              <p14:xfrm>
                <a:off x="311742" y="3319093"/>
                <a:ext cx="375840" cy="637920"/>
              </p14:xfrm>
            </p:contentPart>
          </mc:Choice>
          <mc:Fallback>
            <p:pic>
              <p:nvPicPr>
                <p:cNvPr id="90" name="Ink 89">
                  <a:extLst>
                    <a:ext uri="{FF2B5EF4-FFF2-40B4-BE49-F238E27FC236}">
                      <a16:creationId xmlns:a16="http://schemas.microsoft.com/office/drawing/2014/main" id="{2BF0C2CC-2A96-4AE1-B83A-CC8B1A93F8F7}"/>
                    </a:ext>
                  </a:extLst>
                </p:cNvPr>
                <p:cNvPicPr/>
                <p:nvPr/>
              </p:nvPicPr>
              <p:blipFill>
                <a:blip r:embed="rId161"/>
                <a:stretch>
                  <a:fillRect/>
                </a:stretch>
              </p:blipFill>
              <p:spPr>
                <a:xfrm>
                  <a:off x="303102" y="3310453"/>
                  <a:ext cx="393480" cy="6555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3" name="Ink 92">
                  <a:extLst>
                    <a:ext uri="{FF2B5EF4-FFF2-40B4-BE49-F238E27FC236}">
                      <a16:creationId xmlns:a16="http://schemas.microsoft.com/office/drawing/2014/main" id="{CCC12E56-AAB6-456F-81E1-636464FFFF55}"/>
                    </a:ext>
                  </a:extLst>
                </p14:cNvPr>
                <p14:cNvContentPartPr/>
                <p14:nvPr/>
              </p14:nvContentPartPr>
              <p14:xfrm>
                <a:off x="1092222" y="3404053"/>
                <a:ext cx="6120" cy="336240"/>
              </p14:xfrm>
            </p:contentPart>
          </mc:Choice>
          <mc:Fallback>
            <p:pic>
              <p:nvPicPr>
                <p:cNvPr id="93" name="Ink 92">
                  <a:extLst>
                    <a:ext uri="{FF2B5EF4-FFF2-40B4-BE49-F238E27FC236}">
                      <a16:creationId xmlns:a16="http://schemas.microsoft.com/office/drawing/2014/main" id="{CCC12E56-AAB6-456F-81E1-636464FFFF55}"/>
                    </a:ext>
                  </a:extLst>
                </p:cNvPr>
                <p:cNvPicPr/>
                <p:nvPr/>
              </p:nvPicPr>
              <p:blipFill>
                <a:blip r:embed="rId163"/>
                <a:stretch>
                  <a:fillRect/>
                </a:stretch>
              </p:blipFill>
              <p:spPr>
                <a:xfrm>
                  <a:off x="1083222" y="3395053"/>
                  <a:ext cx="2376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4" name="Ink 93">
                  <a:extLst>
                    <a:ext uri="{FF2B5EF4-FFF2-40B4-BE49-F238E27FC236}">
                      <a16:creationId xmlns:a16="http://schemas.microsoft.com/office/drawing/2014/main" id="{5C234126-B000-4C82-A4F3-3D94A6DB5704}"/>
                    </a:ext>
                  </a:extLst>
                </p14:cNvPr>
                <p14:cNvContentPartPr/>
                <p14:nvPr/>
              </p14:nvContentPartPr>
              <p14:xfrm>
                <a:off x="1047222" y="3434293"/>
                <a:ext cx="222120" cy="321840"/>
              </p14:xfrm>
            </p:contentPart>
          </mc:Choice>
          <mc:Fallback>
            <p:pic>
              <p:nvPicPr>
                <p:cNvPr id="94" name="Ink 93">
                  <a:extLst>
                    <a:ext uri="{FF2B5EF4-FFF2-40B4-BE49-F238E27FC236}">
                      <a16:creationId xmlns:a16="http://schemas.microsoft.com/office/drawing/2014/main" id="{5C234126-B000-4C82-A4F3-3D94A6DB5704}"/>
                    </a:ext>
                  </a:extLst>
                </p:cNvPr>
                <p:cNvPicPr/>
                <p:nvPr/>
              </p:nvPicPr>
              <p:blipFill>
                <a:blip r:embed="rId165"/>
                <a:stretch>
                  <a:fillRect/>
                </a:stretch>
              </p:blipFill>
              <p:spPr>
                <a:xfrm>
                  <a:off x="1038222" y="3425653"/>
                  <a:ext cx="23976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5" name="Ink 94">
                  <a:extLst>
                    <a:ext uri="{FF2B5EF4-FFF2-40B4-BE49-F238E27FC236}">
                      <a16:creationId xmlns:a16="http://schemas.microsoft.com/office/drawing/2014/main" id="{7C625D51-01C5-47EF-9D25-EEC8B66222B3}"/>
                    </a:ext>
                  </a:extLst>
                </p14:cNvPr>
                <p14:cNvContentPartPr/>
                <p14:nvPr/>
              </p14:nvContentPartPr>
              <p14:xfrm>
                <a:off x="1265742" y="3549133"/>
                <a:ext cx="41040" cy="160920"/>
              </p14:xfrm>
            </p:contentPart>
          </mc:Choice>
          <mc:Fallback>
            <p:pic>
              <p:nvPicPr>
                <p:cNvPr id="95" name="Ink 94">
                  <a:extLst>
                    <a:ext uri="{FF2B5EF4-FFF2-40B4-BE49-F238E27FC236}">
                      <a16:creationId xmlns:a16="http://schemas.microsoft.com/office/drawing/2014/main" id="{7C625D51-01C5-47EF-9D25-EEC8B66222B3}"/>
                    </a:ext>
                  </a:extLst>
                </p:cNvPr>
                <p:cNvPicPr/>
                <p:nvPr/>
              </p:nvPicPr>
              <p:blipFill>
                <a:blip r:embed="rId167"/>
                <a:stretch>
                  <a:fillRect/>
                </a:stretch>
              </p:blipFill>
              <p:spPr>
                <a:xfrm>
                  <a:off x="1256742" y="3540493"/>
                  <a:ext cx="586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6" name="Ink 95">
                  <a:extLst>
                    <a:ext uri="{FF2B5EF4-FFF2-40B4-BE49-F238E27FC236}">
                      <a16:creationId xmlns:a16="http://schemas.microsoft.com/office/drawing/2014/main" id="{55FE4C8F-D1C1-4CA7-8500-EA5E3DCBF4BA}"/>
                    </a:ext>
                  </a:extLst>
                </p14:cNvPr>
                <p14:cNvContentPartPr/>
                <p14:nvPr/>
              </p14:nvContentPartPr>
              <p14:xfrm>
                <a:off x="1257102" y="3324493"/>
                <a:ext cx="121680" cy="110160"/>
              </p14:xfrm>
            </p:contentPart>
          </mc:Choice>
          <mc:Fallback>
            <p:pic>
              <p:nvPicPr>
                <p:cNvPr id="96" name="Ink 95">
                  <a:extLst>
                    <a:ext uri="{FF2B5EF4-FFF2-40B4-BE49-F238E27FC236}">
                      <a16:creationId xmlns:a16="http://schemas.microsoft.com/office/drawing/2014/main" id="{55FE4C8F-D1C1-4CA7-8500-EA5E3DCBF4BA}"/>
                    </a:ext>
                  </a:extLst>
                </p:cNvPr>
                <p:cNvPicPr/>
                <p:nvPr/>
              </p:nvPicPr>
              <p:blipFill>
                <a:blip r:embed="rId169"/>
                <a:stretch>
                  <a:fillRect/>
                </a:stretch>
              </p:blipFill>
              <p:spPr>
                <a:xfrm>
                  <a:off x="1248102" y="3315493"/>
                  <a:ext cx="1393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7" name="Ink 96">
                  <a:extLst>
                    <a:ext uri="{FF2B5EF4-FFF2-40B4-BE49-F238E27FC236}">
                      <a16:creationId xmlns:a16="http://schemas.microsoft.com/office/drawing/2014/main" id="{35A8101B-08F2-4FDB-ADA9-9599BDB5FC8E}"/>
                    </a:ext>
                  </a:extLst>
                </p14:cNvPr>
                <p14:cNvContentPartPr/>
                <p14:nvPr/>
              </p14:nvContentPartPr>
              <p14:xfrm>
                <a:off x="1349982" y="3468493"/>
                <a:ext cx="162720" cy="263160"/>
              </p14:xfrm>
            </p:contentPart>
          </mc:Choice>
          <mc:Fallback>
            <p:pic>
              <p:nvPicPr>
                <p:cNvPr id="97" name="Ink 96">
                  <a:extLst>
                    <a:ext uri="{FF2B5EF4-FFF2-40B4-BE49-F238E27FC236}">
                      <a16:creationId xmlns:a16="http://schemas.microsoft.com/office/drawing/2014/main" id="{35A8101B-08F2-4FDB-ADA9-9599BDB5FC8E}"/>
                    </a:ext>
                  </a:extLst>
                </p:cNvPr>
                <p:cNvPicPr/>
                <p:nvPr/>
              </p:nvPicPr>
              <p:blipFill>
                <a:blip r:embed="rId171"/>
                <a:stretch>
                  <a:fillRect/>
                </a:stretch>
              </p:blipFill>
              <p:spPr>
                <a:xfrm>
                  <a:off x="1340982" y="3459493"/>
                  <a:ext cx="18036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8" name="Ink 97">
                  <a:extLst>
                    <a:ext uri="{FF2B5EF4-FFF2-40B4-BE49-F238E27FC236}">
                      <a16:creationId xmlns:a16="http://schemas.microsoft.com/office/drawing/2014/main" id="{E286D7C2-9308-4027-9992-55981D18B6D2}"/>
                    </a:ext>
                  </a:extLst>
                </p14:cNvPr>
                <p14:cNvContentPartPr/>
                <p14:nvPr/>
              </p14:nvContentPartPr>
              <p14:xfrm>
                <a:off x="1558782" y="3360853"/>
                <a:ext cx="764280" cy="374040"/>
              </p14:xfrm>
            </p:contentPart>
          </mc:Choice>
          <mc:Fallback>
            <p:pic>
              <p:nvPicPr>
                <p:cNvPr id="98" name="Ink 97">
                  <a:extLst>
                    <a:ext uri="{FF2B5EF4-FFF2-40B4-BE49-F238E27FC236}">
                      <a16:creationId xmlns:a16="http://schemas.microsoft.com/office/drawing/2014/main" id="{E286D7C2-9308-4027-9992-55981D18B6D2}"/>
                    </a:ext>
                  </a:extLst>
                </p:cNvPr>
                <p:cNvPicPr/>
                <p:nvPr/>
              </p:nvPicPr>
              <p:blipFill>
                <a:blip r:embed="rId173"/>
                <a:stretch>
                  <a:fillRect/>
                </a:stretch>
              </p:blipFill>
              <p:spPr>
                <a:xfrm>
                  <a:off x="1550142" y="3351853"/>
                  <a:ext cx="78192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9" name="Ink 98">
                  <a:extLst>
                    <a:ext uri="{FF2B5EF4-FFF2-40B4-BE49-F238E27FC236}">
                      <a16:creationId xmlns:a16="http://schemas.microsoft.com/office/drawing/2014/main" id="{B945F929-F7D5-4D01-8F7A-38970B3BC11B}"/>
                    </a:ext>
                  </a:extLst>
                </p14:cNvPr>
                <p14:cNvContentPartPr/>
                <p14:nvPr/>
              </p14:nvContentPartPr>
              <p14:xfrm>
                <a:off x="2655702" y="3461293"/>
                <a:ext cx="139320" cy="198720"/>
              </p14:xfrm>
            </p:contentPart>
          </mc:Choice>
          <mc:Fallback>
            <p:pic>
              <p:nvPicPr>
                <p:cNvPr id="99" name="Ink 98">
                  <a:extLst>
                    <a:ext uri="{FF2B5EF4-FFF2-40B4-BE49-F238E27FC236}">
                      <a16:creationId xmlns:a16="http://schemas.microsoft.com/office/drawing/2014/main" id="{B945F929-F7D5-4D01-8F7A-38970B3BC11B}"/>
                    </a:ext>
                  </a:extLst>
                </p:cNvPr>
                <p:cNvPicPr/>
                <p:nvPr/>
              </p:nvPicPr>
              <p:blipFill>
                <a:blip r:embed="rId175"/>
                <a:stretch>
                  <a:fillRect/>
                </a:stretch>
              </p:blipFill>
              <p:spPr>
                <a:xfrm>
                  <a:off x="2646702" y="3452293"/>
                  <a:ext cx="1569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0" name="Ink 99">
                  <a:extLst>
                    <a:ext uri="{FF2B5EF4-FFF2-40B4-BE49-F238E27FC236}">
                      <a16:creationId xmlns:a16="http://schemas.microsoft.com/office/drawing/2014/main" id="{544052B7-4560-40B1-A82D-0BFF0BCF2586}"/>
                    </a:ext>
                  </a:extLst>
                </p14:cNvPr>
                <p14:cNvContentPartPr/>
                <p14:nvPr/>
              </p14:nvContentPartPr>
              <p14:xfrm>
                <a:off x="2799702" y="3354013"/>
                <a:ext cx="80640" cy="487800"/>
              </p14:xfrm>
            </p:contentPart>
          </mc:Choice>
          <mc:Fallback>
            <p:pic>
              <p:nvPicPr>
                <p:cNvPr id="100" name="Ink 99">
                  <a:extLst>
                    <a:ext uri="{FF2B5EF4-FFF2-40B4-BE49-F238E27FC236}">
                      <a16:creationId xmlns:a16="http://schemas.microsoft.com/office/drawing/2014/main" id="{544052B7-4560-40B1-A82D-0BFF0BCF2586}"/>
                    </a:ext>
                  </a:extLst>
                </p:cNvPr>
                <p:cNvPicPr/>
                <p:nvPr/>
              </p:nvPicPr>
              <p:blipFill>
                <a:blip r:embed="rId177"/>
                <a:stretch>
                  <a:fillRect/>
                </a:stretch>
              </p:blipFill>
              <p:spPr>
                <a:xfrm>
                  <a:off x="2791062" y="3345013"/>
                  <a:ext cx="98280"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1" name="Ink 100">
                  <a:extLst>
                    <a:ext uri="{FF2B5EF4-FFF2-40B4-BE49-F238E27FC236}">
                      <a16:creationId xmlns:a16="http://schemas.microsoft.com/office/drawing/2014/main" id="{2524701A-9077-4146-BEC9-5EEC1A361600}"/>
                    </a:ext>
                  </a:extLst>
                </p14:cNvPr>
                <p14:cNvContentPartPr/>
                <p14:nvPr/>
              </p14:nvContentPartPr>
              <p14:xfrm>
                <a:off x="2946222" y="3380653"/>
                <a:ext cx="183600" cy="419040"/>
              </p14:xfrm>
            </p:contentPart>
          </mc:Choice>
          <mc:Fallback>
            <p:pic>
              <p:nvPicPr>
                <p:cNvPr id="101" name="Ink 100">
                  <a:extLst>
                    <a:ext uri="{FF2B5EF4-FFF2-40B4-BE49-F238E27FC236}">
                      <a16:creationId xmlns:a16="http://schemas.microsoft.com/office/drawing/2014/main" id="{2524701A-9077-4146-BEC9-5EEC1A361600}"/>
                    </a:ext>
                  </a:extLst>
                </p:cNvPr>
                <p:cNvPicPr/>
                <p:nvPr/>
              </p:nvPicPr>
              <p:blipFill>
                <a:blip r:embed="rId179"/>
                <a:stretch>
                  <a:fillRect/>
                </a:stretch>
              </p:blipFill>
              <p:spPr>
                <a:xfrm>
                  <a:off x="2937222" y="3372013"/>
                  <a:ext cx="20124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4" name="Ink 103">
                  <a:extLst>
                    <a:ext uri="{FF2B5EF4-FFF2-40B4-BE49-F238E27FC236}">
                      <a16:creationId xmlns:a16="http://schemas.microsoft.com/office/drawing/2014/main" id="{7E335908-72F4-435B-88AD-C01F5C7C4054}"/>
                    </a:ext>
                  </a:extLst>
                </p14:cNvPr>
                <p14:cNvContentPartPr/>
                <p14:nvPr/>
              </p14:nvContentPartPr>
              <p14:xfrm>
                <a:off x="3232422" y="3481453"/>
                <a:ext cx="437760" cy="232920"/>
              </p14:xfrm>
            </p:contentPart>
          </mc:Choice>
          <mc:Fallback>
            <p:pic>
              <p:nvPicPr>
                <p:cNvPr id="104" name="Ink 103">
                  <a:extLst>
                    <a:ext uri="{FF2B5EF4-FFF2-40B4-BE49-F238E27FC236}">
                      <a16:creationId xmlns:a16="http://schemas.microsoft.com/office/drawing/2014/main" id="{7E335908-72F4-435B-88AD-C01F5C7C4054}"/>
                    </a:ext>
                  </a:extLst>
                </p:cNvPr>
                <p:cNvPicPr/>
                <p:nvPr/>
              </p:nvPicPr>
              <p:blipFill>
                <a:blip r:embed="rId181"/>
                <a:stretch>
                  <a:fillRect/>
                </a:stretch>
              </p:blipFill>
              <p:spPr>
                <a:xfrm>
                  <a:off x="3223422" y="3472813"/>
                  <a:ext cx="4554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6" name="Ink 105">
                  <a:extLst>
                    <a:ext uri="{FF2B5EF4-FFF2-40B4-BE49-F238E27FC236}">
                      <a16:creationId xmlns:a16="http://schemas.microsoft.com/office/drawing/2014/main" id="{9842B4BA-5AD3-463A-ABB2-960FF8D7CC31}"/>
                    </a:ext>
                  </a:extLst>
                </p14:cNvPr>
                <p14:cNvContentPartPr/>
                <p14:nvPr/>
              </p14:nvContentPartPr>
              <p14:xfrm>
                <a:off x="3832542" y="3280573"/>
                <a:ext cx="124920" cy="391320"/>
              </p14:xfrm>
            </p:contentPart>
          </mc:Choice>
          <mc:Fallback>
            <p:pic>
              <p:nvPicPr>
                <p:cNvPr id="106" name="Ink 105">
                  <a:extLst>
                    <a:ext uri="{FF2B5EF4-FFF2-40B4-BE49-F238E27FC236}">
                      <a16:creationId xmlns:a16="http://schemas.microsoft.com/office/drawing/2014/main" id="{9842B4BA-5AD3-463A-ABB2-960FF8D7CC31}"/>
                    </a:ext>
                  </a:extLst>
                </p:cNvPr>
                <p:cNvPicPr/>
                <p:nvPr/>
              </p:nvPicPr>
              <p:blipFill>
                <a:blip r:embed="rId183"/>
                <a:stretch>
                  <a:fillRect/>
                </a:stretch>
              </p:blipFill>
              <p:spPr>
                <a:xfrm>
                  <a:off x="3823902" y="3271933"/>
                  <a:ext cx="14256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7" name="Ink 106">
                  <a:extLst>
                    <a:ext uri="{FF2B5EF4-FFF2-40B4-BE49-F238E27FC236}">
                      <a16:creationId xmlns:a16="http://schemas.microsoft.com/office/drawing/2014/main" id="{259191BD-5A54-4522-81F6-D52F42A5AE94}"/>
                    </a:ext>
                  </a:extLst>
                </p14:cNvPr>
                <p14:cNvContentPartPr/>
                <p14:nvPr/>
              </p14:nvContentPartPr>
              <p14:xfrm>
                <a:off x="3996342" y="3219373"/>
                <a:ext cx="609480" cy="377280"/>
              </p14:xfrm>
            </p:contentPart>
          </mc:Choice>
          <mc:Fallback>
            <p:pic>
              <p:nvPicPr>
                <p:cNvPr id="107" name="Ink 106">
                  <a:extLst>
                    <a:ext uri="{FF2B5EF4-FFF2-40B4-BE49-F238E27FC236}">
                      <a16:creationId xmlns:a16="http://schemas.microsoft.com/office/drawing/2014/main" id="{259191BD-5A54-4522-81F6-D52F42A5AE94}"/>
                    </a:ext>
                  </a:extLst>
                </p:cNvPr>
                <p:cNvPicPr/>
                <p:nvPr/>
              </p:nvPicPr>
              <p:blipFill>
                <a:blip r:embed="rId185"/>
                <a:stretch>
                  <a:fillRect/>
                </a:stretch>
              </p:blipFill>
              <p:spPr>
                <a:xfrm>
                  <a:off x="3987342" y="3210373"/>
                  <a:ext cx="62712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8" name="Ink 107">
                  <a:extLst>
                    <a:ext uri="{FF2B5EF4-FFF2-40B4-BE49-F238E27FC236}">
                      <a16:creationId xmlns:a16="http://schemas.microsoft.com/office/drawing/2014/main" id="{C413F335-A8B2-4CDF-82E7-0C29474BF54F}"/>
                    </a:ext>
                  </a:extLst>
                </p14:cNvPr>
                <p14:cNvContentPartPr/>
                <p14:nvPr/>
              </p14:nvContentPartPr>
              <p14:xfrm>
                <a:off x="4579542" y="3189493"/>
                <a:ext cx="96840" cy="174240"/>
              </p14:xfrm>
            </p:contentPart>
          </mc:Choice>
          <mc:Fallback>
            <p:pic>
              <p:nvPicPr>
                <p:cNvPr id="108" name="Ink 107">
                  <a:extLst>
                    <a:ext uri="{FF2B5EF4-FFF2-40B4-BE49-F238E27FC236}">
                      <a16:creationId xmlns:a16="http://schemas.microsoft.com/office/drawing/2014/main" id="{C413F335-A8B2-4CDF-82E7-0C29474BF54F}"/>
                    </a:ext>
                  </a:extLst>
                </p:cNvPr>
                <p:cNvPicPr/>
                <p:nvPr/>
              </p:nvPicPr>
              <p:blipFill>
                <a:blip r:embed="rId187"/>
                <a:stretch>
                  <a:fillRect/>
                </a:stretch>
              </p:blipFill>
              <p:spPr>
                <a:xfrm>
                  <a:off x="4570902" y="3180853"/>
                  <a:ext cx="1144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9" name="Ink 108">
                  <a:extLst>
                    <a:ext uri="{FF2B5EF4-FFF2-40B4-BE49-F238E27FC236}">
                      <a16:creationId xmlns:a16="http://schemas.microsoft.com/office/drawing/2014/main" id="{A3437F6C-2F7E-48E6-9C48-0D8E36BF4ED2}"/>
                    </a:ext>
                  </a:extLst>
                </p14:cNvPr>
                <p14:cNvContentPartPr/>
                <p14:nvPr/>
              </p14:nvContentPartPr>
              <p14:xfrm>
                <a:off x="4741902" y="3237013"/>
                <a:ext cx="402480" cy="352440"/>
              </p14:xfrm>
            </p:contentPart>
          </mc:Choice>
          <mc:Fallback>
            <p:pic>
              <p:nvPicPr>
                <p:cNvPr id="109" name="Ink 108">
                  <a:extLst>
                    <a:ext uri="{FF2B5EF4-FFF2-40B4-BE49-F238E27FC236}">
                      <a16:creationId xmlns:a16="http://schemas.microsoft.com/office/drawing/2014/main" id="{A3437F6C-2F7E-48E6-9C48-0D8E36BF4ED2}"/>
                    </a:ext>
                  </a:extLst>
                </p:cNvPr>
                <p:cNvPicPr/>
                <p:nvPr/>
              </p:nvPicPr>
              <p:blipFill>
                <a:blip r:embed="rId189"/>
                <a:stretch>
                  <a:fillRect/>
                </a:stretch>
              </p:blipFill>
              <p:spPr>
                <a:xfrm>
                  <a:off x="4733262" y="3228013"/>
                  <a:ext cx="42012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0" name="Ink 109">
                  <a:extLst>
                    <a:ext uri="{FF2B5EF4-FFF2-40B4-BE49-F238E27FC236}">
                      <a16:creationId xmlns:a16="http://schemas.microsoft.com/office/drawing/2014/main" id="{B52126A0-E24E-4046-A5CE-4A220506B275}"/>
                    </a:ext>
                  </a:extLst>
                </p14:cNvPr>
                <p14:cNvContentPartPr/>
                <p14:nvPr/>
              </p14:nvContentPartPr>
              <p14:xfrm>
                <a:off x="5084982" y="3359053"/>
                <a:ext cx="75960" cy="37440"/>
              </p14:xfrm>
            </p:contentPart>
          </mc:Choice>
          <mc:Fallback>
            <p:pic>
              <p:nvPicPr>
                <p:cNvPr id="110" name="Ink 109">
                  <a:extLst>
                    <a:ext uri="{FF2B5EF4-FFF2-40B4-BE49-F238E27FC236}">
                      <a16:creationId xmlns:a16="http://schemas.microsoft.com/office/drawing/2014/main" id="{B52126A0-E24E-4046-A5CE-4A220506B275}"/>
                    </a:ext>
                  </a:extLst>
                </p:cNvPr>
                <p:cNvPicPr/>
                <p:nvPr/>
              </p:nvPicPr>
              <p:blipFill>
                <a:blip r:embed="rId191"/>
                <a:stretch>
                  <a:fillRect/>
                </a:stretch>
              </p:blipFill>
              <p:spPr>
                <a:xfrm>
                  <a:off x="5075982" y="3350413"/>
                  <a:ext cx="936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1" name="Ink 110">
                  <a:extLst>
                    <a:ext uri="{FF2B5EF4-FFF2-40B4-BE49-F238E27FC236}">
                      <a16:creationId xmlns:a16="http://schemas.microsoft.com/office/drawing/2014/main" id="{91B74E55-69C1-476B-913B-9E6F68C51629}"/>
                    </a:ext>
                  </a:extLst>
                </p14:cNvPr>
                <p14:cNvContentPartPr/>
                <p14:nvPr/>
              </p14:nvContentPartPr>
              <p14:xfrm>
                <a:off x="5363262" y="3468853"/>
                <a:ext cx="360" cy="360"/>
              </p14:xfrm>
            </p:contentPart>
          </mc:Choice>
          <mc:Fallback>
            <p:pic>
              <p:nvPicPr>
                <p:cNvPr id="111" name="Ink 110">
                  <a:extLst>
                    <a:ext uri="{FF2B5EF4-FFF2-40B4-BE49-F238E27FC236}">
                      <a16:creationId xmlns:a16="http://schemas.microsoft.com/office/drawing/2014/main" id="{91B74E55-69C1-476B-913B-9E6F68C51629}"/>
                    </a:ext>
                  </a:extLst>
                </p:cNvPr>
                <p:cNvPicPr/>
                <p:nvPr/>
              </p:nvPicPr>
              <p:blipFill>
                <a:blip r:embed="rId193"/>
                <a:stretch>
                  <a:fillRect/>
                </a:stretch>
              </p:blipFill>
              <p:spPr>
                <a:xfrm>
                  <a:off x="5354622" y="346021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2" name="Ink 111">
                  <a:extLst>
                    <a:ext uri="{FF2B5EF4-FFF2-40B4-BE49-F238E27FC236}">
                      <a16:creationId xmlns:a16="http://schemas.microsoft.com/office/drawing/2014/main" id="{C16E5D74-B1A3-4141-A0B1-90149310A98C}"/>
                    </a:ext>
                  </a:extLst>
                </p14:cNvPr>
                <p14:cNvContentPartPr/>
                <p14:nvPr/>
              </p14:nvContentPartPr>
              <p14:xfrm>
                <a:off x="5273262" y="3468853"/>
                <a:ext cx="90360" cy="38160"/>
              </p14:xfrm>
            </p:contentPart>
          </mc:Choice>
          <mc:Fallback>
            <p:pic>
              <p:nvPicPr>
                <p:cNvPr id="112" name="Ink 111">
                  <a:extLst>
                    <a:ext uri="{FF2B5EF4-FFF2-40B4-BE49-F238E27FC236}">
                      <a16:creationId xmlns:a16="http://schemas.microsoft.com/office/drawing/2014/main" id="{C16E5D74-B1A3-4141-A0B1-90149310A98C}"/>
                    </a:ext>
                  </a:extLst>
                </p:cNvPr>
                <p:cNvPicPr/>
                <p:nvPr/>
              </p:nvPicPr>
              <p:blipFill>
                <a:blip r:embed="rId195"/>
                <a:stretch>
                  <a:fillRect/>
                </a:stretch>
              </p:blipFill>
              <p:spPr>
                <a:xfrm>
                  <a:off x="5264622" y="3460213"/>
                  <a:ext cx="1080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3" name="Ink 112">
                  <a:extLst>
                    <a:ext uri="{FF2B5EF4-FFF2-40B4-BE49-F238E27FC236}">
                      <a16:creationId xmlns:a16="http://schemas.microsoft.com/office/drawing/2014/main" id="{AB42C753-0530-4313-9A82-65E951E65726}"/>
                    </a:ext>
                  </a:extLst>
                </p14:cNvPr>
                <p14:cNvContentPartPr/>
                <p14:nvPr/>
              </p14:nvContentPartPr>
              <p14:xfrm>
                <a:off x="5149782" y="3384613"/>
                <a:ext cx="43200" cy="180720"/>
              </p14:xfrm>
            </p:contentPart>
          </mc:Choice>
          <mc:Fallback>
            <p:pic>
              <p:nvPicPr>
                <p:cNvPr id="113" name="Ink 112">
                  <a:extLst>
                    <a:ext uri="{FF2B5EF4-FFF2-40B4-BE49-F238E27FC236}">
                      <a16:creationId xmlns:a16="http://schemas.microsoft.com/office/drawing/2014/main" id="{AB42C753-0530-4313-9A82-65E951E65726}"/>
                    </a:ext>
                  </a:extLst>
                </p:cNvPr>
                <p:cNvPicPr/>
                <p:nvPr/>
              </p:nvPicPr>
              <p:blipFill>
                <a:blip r:embed="rId197"/>
                <a:stretch>
                  <a:fillRect/>
                </a:stretch>
              </p:blipFill>
              <p:spPr>
                <a:xfrm>
                  <a:off x="5141142" y="3375973"/>
                  <a:ext cx="608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4" name="Ink 113">
                  <a:extLst>
                    <a:ext uri="{FF2B5EF4-FFF2-40B4-BE49-F238E27FC236}">
                      <a16:creationId xmlns:a16="http://schemas.microsoft.com/office/drawing/2014/main" id="{EE57F719-A5E1-489E-B70B-87919D1AD1BD}"/>
                    </a:ext>
                  </a:extLst>
                </p14:cNvPr>
                <p14:cNvContentPartPr/>
                <p14:nvPr/>
              </p14:nvContentPartPr>
              <p14:xfrm>
                <a:off x="5179662" y="3269773"/>
                <a:ext cx="33840" cy="51840"/>
              </p14:xfrm>
            </p:contentPart>
          </mc:Choice>
          <mc:Fallback>
            <p:pic>
              <p:nvPicPr>
                <p:cNvPr id="114" name="Ink 113">
                  <a:extLst>
                    <a:ext uri="{FF2B5EF4-FFF2-40B4-BE49-F238E27FC236}">
                      <a16:creationId xmlns:a16="http://schemas.microsoft.com/office/drawing/2014/main" id="{EE57F719-A5E1-489E-B70B-87919D1AD1BD}"/>
                    </a:ext>
                  </a:extLst>
                </p:cNvPr>
                <p:cNvPicPr/>
                <p:nvPr/>
              </p:nvPicPr>
              <p:blipFill>
                <a:blip r:embed="rId199"/>
                <a:stretch>
                  <a:fillRect/>
                </a:stretch>
              </p:blipFill>
              <p:spPr>
                <a:xfrm>
                  <a:off x="5171022" y="3261133"/>
                  <a:ext cx="514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5" name="Ink 114">
                  <a:extLst>
                    <a:ext uri="{FF2B5EF4-FFF2-40B4-BE49-F238E27FC236}">
                      <a16:creationId xmlns:a16="http://schemas.microsoft.com/office/drawing/2014/main" id="{CA885601-1402-49E0-BCDE-F79C6C8DC0A6}"/>
                    </a:ext>
                  </a:extLst>
                </p14:cNvPr>
                <p14:cNvContentPartPr/>
                <p14:nvPr/>
              </p14:nvContentPartPr>
              <p14:xfrm>
                <a:off x="5286222" y="3319093"/>
                <a:ext cx="333720" cy="475560"/>
              </p14:xfrm>
            </p:contentPart>
          </mc:Choice>
          <mc:Fallback>
            <p:pic>
              <p:nvPicPr>
                <p:cNvPr id="115" name="Ink 114">
                  <a:extLst>
                    <a:ext uri="{FF2B5EF4-FFF2-40B4-BE49-F238E27FC236}">
                      <a16:creationId xmlns:a16="http://schemas.microsoft.com/office/drawing/2014/main" id="{CA885601-1402-49E0-BCDE-F79C6C8DC0A6}"/>
                    </a:ext>
                  </a:extLst>
                </p:cNvPr>
                <p:cNvPicPr/>
                <p:nvPr/>
              </p:nvPicPr>
              <p:blipFill>
                <a:blip r:embed="rId201"/>
                <a:stretch>
                  <a:fillRect/>
                </a:stretch>
              </p:blipFill>
              <p:spPr>
                <a:xfrm>
                  <a:off x="5277222" y="3310453"/>
                  <a:ext cx="35136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4" name="Ink 123">
                  <a:extLst>
                    <a:ext uri="{FF2B5EF4-FFF2-40B4-BE49-F238E27FC236}">
                      <a16:creationId xmlns:a16="http://schemas.microsoft.com/office/drawing/2014/main" id="{511F3E3C-2CEF-4830-B429-D0C81F32E599}"/>
                    </a:ext>
                  </a:extLst>
                </p14:cNvPr>
                <p14:cNvContentPartPr/>
                <p14:nvPr/>
              </p14:nvContentPartPr>
              <p14:xfrm>
                <a:off x="299502" y="4076893"/>
                <a:ext cx="210960" cy="46080"/>
              </p14:xfrm>
            </p:contentPart>
          </mc:Choice>
          <mc:Fallback>
            <p:pic>
              <p:nvPicPr>
                <p:cNvPr id="124" name="Ink 123">
                  <a:extLst>
                    <a:ext uri="{FF2B5EF4-FFF2-40B4-BE49-F238E27FC236}">
                      <a16:creationId xmlns:a16="http://schemas.microsoft.com/office/drawing/2014/main" id="{511F3E3C-2CEF-4830-B429-D0C81F32E599}"/>
                    </a:ext>
                  </a:extLst>
                </p:cNvPr>
                <p:cNvPicPr/>
                <p:nvPr/>
              </p:nvPicPr>
              <p:blipFill>
                <a:blip r:embed="rId203"/>
                <a:stretch>
                  <a:fillRect/>
                </a:stretch>
              </p:blipFill>
              <p:spPr>
                <a:xfrm>
                  <a:off x="290862" y="4068253"/>
                  <a:ext cx="2286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5" name="Ink 124">
                  <a:extLst>
                    <a:ext uri="{FF2B5EF4-FFF2-40B4-BE49-F238E27FC236}">
                      <a16:creationId xmlns:a16="http://schemas.microsoft.com/office/drawing/2014/main" id="{834740DF-0050-48CB-ADD6-94E7BC540670}"/>
                    </a:ext>
                  </a:extLst>
                </p14:cNvPr>
                <p14:cNvContentPartPr/>
                <p14:nvPr/>
              </p14:nvContentPartPr>
              <p14:xfrm>
                <a:off x="246942" y="4089853"/>
                <a:ext cx="130320" cy="263160"/>
              </p14:xfrm>
            </p:contentPart>
          </mc:Choice>
          <mc:Fallback>
            <p:pic>
              <p:nvPicPr>
                <p:cNvPr id="125" name="Ink 124">
                  <a:extLst>
                    <a:ext uri="{FF2B5EF4-FFF2-40B4-BE49-F238E27FC236}">
                      <a16:creationId xmlns:a16="http://schemas.microsoft.com/office/drawing/2014/main" id="{834740DF-0050-48CB-ADD6-94E7BC540670}"/>
                    </a:ext>
                  </a:extLst>
                </p:cNvPr>
                <p:cNvPicPr/>
                <p:nvPr/>
              </p:nvPicPr>
              <p:blipFill>
                <a:blip r:embed="rId205"/>
                <a:stretch>
                  <a:fillRect/>
                </a:stretch>
              </p:blipFill>
              <p:spPr>
                <a:xfrm>
                  <a:off x="237942" y="4080853"/>
                  <a:ext cx="14796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6" name="Ink 125">
                  <a:extLst>
                    <a:ext uri="{FF2B5EF4-FFF2-40B4-BE49-F238E27FC236}">
                      <a16:creationId xmlns:a16="http://schemas.microsoft.com/office/drawing/2014/main" id="{14C35FF5-B5C9-499C-830B-C1C788F88E1C}"/>
                    </a:ext>
                  </a:extLst>
                </p14:cNvPr>
                <p14:cNvContentPartPr/>
                <p14:nvPr/>
              </p14:nvContentPartPr>
              <p14:xfrm>
                <a:off x="286182" y="3969253"/>
                <a:ext cx="286560" cy="576720"/>
              </p14:xfrm>
            </p:contentPart>
          </mc:Choice>
          <mc:Fallback>
            <p:pic>
              <p:nvPicPr>
                <p:cNvPr id="126" name="Ink 125">
                  <a:extLst>
                    <a:ext uri="{FF2B5EF4-FFF2-40B4-BE49-F238E27FC236}">
                      <a16:creationId xmlns:a16="http://schemas.microsoft.com/office/drawing/2014/main" id="{14C35FF5-B5C9-499C-830B-C1C788F88E1C}"/>
                    </a:ext>
                  </a:extLst>
                </p:cNvPr>
                <p:cNvPicPr/>
                <p:nvPr/>
              </p:nvPicPr>
              <p:blipFill>
                <a:blip r:embed="rId207"/>
                <a:stretch>
                  <a:fillRect/>
                </a:stretch>
              </p:blipFill>
              <p:spPr>
                <a:xfrm>
                  <a:off x="277182" y="3960253"/>
                  <a:ext cx="304200" cy="594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44" name="Ink 143">
                  <a:extLst>
                    <a:ext uri="{FF2B5EF4-FFF2-40B4-BE49-F238E27FC236}">
                      <a16:creationId xmlns:a16="http://schemas.microsoft.com/office/drawing/2014/main" id="{82D28A67-8146-4100-BD59-DA1F519FC33E}"/>
                    </a:ext>
                  </a:extLst>
                </p14:cNvPr>
                <p14:cNvContentPartPr/>
                <p14:nvPr/>
              </p14:nvContentPartPr>
              <p14:xfrm>
                <a:off x="370782" y="4736053"/>
                <a:ext cx="128520" cy="293400"/>
              </p14:xfrm>
            </p:contentPart>
          </mc:Choice>
          <mc:Fallback>
            <p:pic>
              <p:nvPicPr>
                <p:cNvPr id="144" name="Ink 143">
                  <a:extLst>
                    <a:ext uri="{FF2B5EF4-FFF2-40B4-BE49-F238E27FC236}">
                      <a16:creationId xmlns:a16="http://schemas.microsoft.com/office/drawing/2014/main" id="{82D28A67-8146-4100-BD59-DA1F519FC33E}"/>
                    </a:ext>
                  </a:extLst>
                </p:cNvPr>
                <p:cNvPicPr/>
                <p:nvPr/>
              </p:nvPicPr>
              <p:blipFill>
                <a:blip r:embed="rId209"/>
                <a:stretch>
                  <a:fillRect/>
                </a:stretch>
              </p:blipFill>
              <p:spPr>
                <a:xfrm>
                  <a:off x="361782" y="4727053"/>
                  <a:ext cx="14616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45" name="Ink 144">
                  <a:extLst>
                    <a:ext uri="{FF2B5EF4-FFF2-40B4-BE49-F238E27FC236}">
                      <a16:creationId xmlns:a16="http://schemas.microsoft.com/office/drawing/2014/main" id="{3D360144-CA2C-4C3C-8CC1-BC98BFC2B539}"/>
                    </a:ext>
                  </a:extLst>
                </p14:cNvPr>
                <p14:cNvContentPartPr/>
                <p14:nvPr/>
              </p14:nvContentPartPr>
              <p14:xfrm>
                <a:off x="472302" y="4661893"/>
                <a:ext cx="208800" cy="489960"/>
              </p14:xfrm>
            </p:contentPart>
          </mc:Choice>
          <mc:Fallback>
            <p:pic>
              <p:nvPicPr>
                <p:cNvPr id="145" name="Ink 144">
                  <a:extLst>
                    <a:ext uri="{FF2B5EF4-FFF2-40B4-BE49-F238E27FC236}">
                      <a16:creationId xmlns:a16="http://schemas.microsoft.com/office/drawing/2014/main" id="{3D360144-CA2C-4C3C-8CC1-BC98BFC2B539}"/>
                    </a:ext>
                  </a:extLst>
                </p:cNvPr>
                <p:cNvPicPr/>
                <p:nvPr/>
              </p:nvPicPr>
              <p:blipFill>
                <a:blip r:embed="rId211"/>
                <a:stretch>
                  <a:fillRect/>
                </a:stretch>
              </p:blipFill>
              <p:spPr>
                <a:xfrm>
                  <a:off x="463662" y="4652893"/>
                  <a:ext cx="22644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Ink 126">
                  <a:extLst>
                    <a:ext uri="{FF2B5EF4-FFF2-40B4-BE49-F238E27FC236}">
                      <a16:creationId xmlns:a16="http://schemas.microsoft.com/office/drawing/2014/main" id="{E8256387-55C9-4E26-9081-48FDFCAD2111}"/>
                    </a:ext>
                  </a:extLst>
                </p14:cNvPr>
                <p14:cNvContentPartPr/>
                <p14:nvPr/>
              </p14:nvContentPartPr>
              <p14:xfrm>
                <a:off x="939582" y="4043773"/>
                <a:ext cx="452880" cy="363960"/>
              </p14:xfrm>
            </p:contentPart>
          </mc:Choice>
          <mc:Fallback>
            <p:pic>
              <p:nvPicPr>
                <p:cNvPr id="127" name="Ink 126">
                  <a:extLst>
                    <a:ext uri="{FF2B5EF4-FFF2-40B4-BE49-F238E27FC236}">
                      <a16:creationId xmlns:a16="http://schemas.microsoft.com/office/drawing/2014/main" id="{E8256387-55C9-4E26-9081-48FDFCAD2111}"/>
                    </a:ext>
                  </a:extLst>
                </p:cNvPr>
                <p:cNvPicPr/>
                <p:nvPr/>
              </p:nvPicPr>
              <p:blipFill>
                <a:blip r:embed="rId213"/>
                <a:stretch>
                  <a:fillRect/>
                </a:stretch>
              </p:blipFill>
              <p:spPr>
                <a:xfrm>
                  <a:off x="930582" y="4034773"/>
                  <a:ext cx="47052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8" name="Ink 127">
                  <a:extLst>
                    <a:ext uri="{FF2B5EF4-FFF2-40B4-BE49-F238E27FC236}">
                      <a16:creationId xmlns:a16="http://schemas.microsoft.com/office/drawing/2014/main" id="{24A9044A-377D-4C14-BA4B-2D8DB4377872}"/>
                    </a:ext>
                  </a:extLst>
                </p14:cNvPr>
                <p14:cNvContentPartPr/>
                <p14:nvPr/>
              </p14:nvContentPartPr>
              <p14:xfrm>
                <a:off x="1422702" y="4113613"/>
                <a:ext cx="241560" cy="356040"/>
              </p14:xfrm>
            </p:contentPart>
          </mc:Choice>
          <mc:Fallback>
            <p:pic>
              <p:nvPicPr>
                <p:cNvPr id="128" name="Ink 127">
                  <a:extLst>
                    <a:ext uri="{FF2B5EF4-FFF2-40B4-BE49-F238E27FC236}">
                      <a16:creationId xmlns:a16="http://schemas.microsoft.com/office/drawing/2014/main" id="{24A9044A-377D-4C14-BA4B-2D8DB4377872}"/>
                    </a:ext>
                  </a:extLst>
                </p:cNvPr>
                <p:cNvPicPr/>
                <p:nvPr/>
              </p:nvPicPr>
              <p:blipFill>
                <a:blip r:embed="rId215"/>
                <a:stretch>
                  <a:fillRect/>
                </a:stretch>
              </p:blipFill>
              <p:spPr>
                <a:xfrm>
                  <a:off x="1413702" y="4104613"/>
                  <a:ext cx="2592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9" name="Ink 128">
                  <a:extLst>
                    <a:ext uri="{FF2B5EF4-FFF2-40B4-BE49-F238E27FC236}">
                      <a16:creationId xmlns:a16="http://schemas.microsoft.com/office/drawing/2014/main" id="{964E86F6-D379-42C8-AF41-9A781B0A3601}"/>
                    </a:ext>
                  </a:extLst>
                </p14:cNvPr>
                <p14:cNvContentPartPr/>
                <p14:nvPr/>
              </p14:nvContentPartPr>
              <p14:xfrm>
                <a:off x="1850382" y="4010293"/>
                <a:ext cx="91440" cy="640440"/>
              </p14:xfrm>
            </p:contentPart>
          </mc:Choice>
          <mc:Fallback>
            <p:pic>
              <p:nvPicPr>
                <p:cNvPr id="129" name="Ink 128">
                  <a:extLst>
                    <a:ext uri="{FF2B5EF4-FFF2-40B4-BE49-F238E27FC236}">
                      <a16:creationId xmlns:a16="http://schemas.microsoft.com/office/drawing/2014/main" id="{964E86F6-D379-42C8-AF41-9A781B0A3601}"/>
                    </a:ext>
                  </a:extLst>
                </p:cNvPr>
                <p:cNvPicPr/>
                <p:nvPr/>
              </p:nvPicPr>
              <p:blipFill>
                <a:blip r:embed="rId217"/>
                <a:stretch>
                  <a:fillRect/>
                </a:stretch>
              </p:blipFill>
              <p:spPr>
                <a:xfrm>
                  <a:off x="1841382" y="4001653"/>
                  <a:ext cx="109080" cy="6580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0" name="Ink 129">
                  <a:extLst>
                    <a:ext uri="{FF2B5EF4-FFF2-40B4-BE49-F238E27FC236}">
                      <a16:creationId xmlns:a16="http://schemas.microsoft.com/office/drawing/2014/main" id="{2089B6D1-BFE4-42AF-9A2D-310B88425878}"/>
                    </a:ext>
                  </a:extLst>
                </p14:cNvPr>
                <p14:cNvContentPartPr/>
                <p14:nvPr/>
              </p14:nvContentPartPr>
              <p14:xfrm>
                <a:off x="1783782" y="4178413"/>
                <a:ext cx="345960" cy="259200"/>
              </p14:xfrm>
            </p:contentPart>
          </mc:Choice>
          <mc:Fallback>
            <p:pic>
              <p:nvPicPr>
                <p:cNvPr id="130" name="Ink 129">
                  <a:extLst>
                    <a:ext uri="{FF2B5EF4-FFF2-40B4-BE49-F238E27FC236}">
                      <a16:creationId xmlns:a16="http://schemas.microsoft.com/office/drawing/2014/main" id="{2089B6D1-BFE4-42AF-9A2D-310B88425878}"/>
                    </a:ext>
                  </a:extLst>
                </p:cNvPr>
                <p:cNvPicPr/>
                <p:nvPr/>
              </p:nvPicPr>
              <p:blipFill>
                <a:blip r:embed="rId219"/>
                <a:stretch>
                  <a:fillRect/>
                </a:stretch>
              </p:blipFill>
              <p:spPr>
                <a:xfrm>
                  <a:off x="1775142" y="4169773"/>
                  <a:ext cx="3636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1" name="Ink 130">
                  <a:extLst>
                    <a:ext uri="{FF2B5EF4-FFF2-40B4-BE49-F238E27FC236}">
                      <a16:creationId xmlns:a16="http://schemas.microsoft.com/office/drawing/2014/main" id="{96682645-DFDF-4976-8CF6-4545759C7E54}"/>
                    </a:ext>
                  </a:extLst>
                </p14:cNvPr>
                <p14:cNvContentPartPr/>
                <p14:nvPr/>
              </p14:nvContentPartPr>
              <p14:xfrm>
                <a:off x="2223702" y="4182373"/>
                <a:ext cx="151560" cy="189000"/>
              </p14:xfrm>
            </p:contentPart>
          </mc:Choice>
          <mc:Fallback>
            <p:pic>
              <p:nvPicPr>
                <p:cNvPr id="131" name="Ink 130">
                  <a:extLst>
                    <a:ext uri="{FF2B5EF4-FFF2-40B4-BE49-F238E27FC236}">
                      <a16:creationId xmlns:a16="http://schemas.microsoft.com/office/drawing/2014/main" id="{96682645-DFDF-4976-8CF6-4545759C7E54}"/>
                    </a:ext>
                  </a:extLst>
                </p:cNvPr>
                <p:cNvPicPr/>
                <p:nvPr/>
              </p:nvPicPr>
              <p:blipFill>
                <a:blip r:embed="rId221"/>
                <a:stretch>
                  <a:fillRect/>
                </a:stretch>
              </p:blipFill>
              <p:spPr>
                <a:xfrm>
                  <a:off x="2214702" y="4173373"/>
                  <a:ext cx="1692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2" name="Ink 131">
                  <a:extLst>
                    <a:ext uri="{FF2B5EF4-FFF2-40B4-BE49-F238E27FC236}">
                      <a16:creationId xmlns:a16="http://schemas.microsoft.com/office/drawing/2014/main" id="{ECB43B8C-AEC7-4198-9842-9CB43FB293B0}"/>
                    </a:ext>
                  </a:extLst>
                </p14:cNvPr>
                <p14:cNvContentPartPr/>
                <p14:nvPr/>
              </p14:nvContentPartPr>
              <p14:xfrm>
                <a:off x="2493342" y="4058533"/>
                <a:ext cx="352080" cy="350640"/>
              </p14:xfrm>
            </p:contentPart>
          </mc:Choice>
          <mc:Fallback>
            <p:pic>
              <p:nvPicPr>
                <p:cNvPr id="132" name="Ink 131">
                  <a:extLst>
                    <a:ext uri="{FF2B5EF4-FFF2-40B4-BE49-F238E27FC236}">
                      <a16:creationId xmlns:a16="http://schemas.microsoft.com/office/drawing/2014/main" id="{ECB43B8C-AEC7-4198-9842-9CB43FB293B0}"/>
                    </a:ext>
                  </a:extLst>
                </p:cNvPr>
                <p:cNvPicPr/>
                <p:nvPr/>
              </p:nvPicPr>
              <p:blipFill>
                <a:blip r:embed="rId223"/>
                <a:stretch>
                  <a:fillRect/>
                </a:stretch>
              </p:blipFill>
              <p:spPr>
                <a:xfrm>
                  <a:off x="2484702" y="4049893"/>
                  <a:ext cx="36972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3" name="Ink 132">
                  <a:extLst>
                    <a:ext uri="{FF2B5EF4-FFF2-40B4-BE49-F238E27FC236}">
                      <a16:creationId xmlns:a16="http://schemas.microsoft.com/office/drawing/2014/main" id="{901A4689-67E8-45FF-B5AF-CC995D3C40AB}"/>
                    </a:ext>
                  </a:extLst>
                </p14:cNvPr>
                <p14:cNvContentPartPr/>
                <p14:nvPr/>
              </p14:nvContentPartPr>
              <p14:xfrm>
                <a:off x="2828142" y="3965293"/>
                <a:ext cx="11880" cy="70200"/>
              </p14:xfrm>
            </p:contentPart>
          </mc:Choice>
          <mc:Fallback>
            <p:pic>
              <p:nvPicPr>
                <p:cNvPr id="133" name="Ink 132">
                  <a:extLst>
                    <a:ext uri="{FF2B5EF4-FFF2-40B4-BE49-F238E27FC236}">
                      <a16:creationId xmlns:a16="http://schemas.microsoft.com/office/drawing/2014/main" id="{901A4689-67E8-45FF-B5AF-CC995D3C40AB}"/>
                    </a:ext>
                  </a:extLst>
                </p:cNvPr>
                <p:cNvPicPr/>
                <p:nvPr/>
              </p:nvPicPr>
              <p:blipFill>
                <a:blip r:embed="rId225"/>
                <a:stretch>
                  <a:fillRect/>
                </a:stretch>
              </p:blipFill>
              <p:spPr>
                <a:xfrm>
                  <a:off x="2819502" y="3956293"/>
                  <a:ext cx="295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4" name="Ink 133">
                  <a:extLst>
                    <a:ext uri="{FF2B5EF4-FFF2-40B4-BE49-F238E27FC236}">
                      <a16:creationId xmlns:a16="http://schemas.microsoft.com/office/drawing/2014/main" id="{F9E6B650-7366-4311-8CFD-09EBEA0EA40E}"/>
                    </a:ext>
                  </a:extLst>
                </p14:cNvPr>
                <p14:cNvContentPartPr/>
                <p14:nvPr/>
              </p14:nvContentPartPr>
              <p14:xfrm>
                <a:off x="2905542" y="4139893"/>
                <a:ext cx="398160" cy="224640"/>
              </p14:xfrm>
            </p:contentPart>
          </mc:Choice>
          <mc:Fallback>
            <p:pic>
              <p:nvPicPr>
                <p:cNvPr id="134" name="Ink 133">
                  <a:extLst>
                    <a:ext uri="{FF2B5EF4-FFF2-40B4-BE49-F238E27FC236}">
                      <a16:creationId xmlns:a16="http://schemas.microsoft.com/office/drawing/2014/main" id="{F9E6B650-7366-4311-8CFD-09EBEA0EA40E}"/>
                    </a:ext>
                  </a:extLst>
                </p:cNvPr>
                <p:cNvPicPr/>
                <p:nvPr/>
              </p:nvPicPr>
              <p:blipFill>
                <a:blip r:embed="rId227"/>
                <a:stretch>
                  <a:fillRect/>
                </a:stretch>
              </p:blipFill>
              <p:spPr>
                <a:xfrm>
                  <a:off x="2896542" y="4130893"/>
                  <a:ext cx="41580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5" name="Ink 134">
                  <a:extLst>
                    <a:ext uri="{FF2B5EF4-FFF2-40B4-BE49-F238E27FC236}">
                      <a16:creationId xmlns:a16="http://schemas.microsoft.com/office/drawing/2014/main" id="{99A51298-F024-4538-B6A5-54BBE8FD355E}"/>
                    </a:ext>
                  </a:extLst>
                </p14:cNvPr>
                <p14:cNvContentPartPr/>
                <p14:nvPr/>
              </p14:nvContentPartPr>
              <p14:xfrm>
                <a:off x="3379302" y="4180213"/>
                <a:ext cx="199800" cy="187200"/>
              </p14:xfrm>
            </p:contentPart>
          </mc:Choice>
          <mc:Fallback>
            <p:pic>
              <p:nvPicPr>
                <p:cNvPr id="135" name="Ink 134">
                  <a:extLst>
                    <a:ext uri="{FF2B5EF4-FFF2-40B4-BE49-F238E27FC236}">
                      <a16:creationId xmlns:a16="http://schemas.microsoft.com/office/drawing/2014/main" id="{99A51298-F024-4538-B6A5-54BBE8FD355E}"/>
                    </a:ext>
                  </a:extLst>
                </p:cNvPr>
                <p:cNvPicPr/>
                <p:nvPr/>
              </p:nvPicPr>
              <p:blipFill>
                <a:blip r:embed="rId229"/>
                <a:stretch>
                  <a:fillRect/>
                </a:stretch>
              </p:blipFill>
              <p:spPr>
                <a:xfrm>
                  <a:off x="3370662" y="4171573"/>
                  <a:ext cx="2174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6" name="Ink 135">
                  <a:extLst>
                    <a:ext uri="{FF2B5EF4-FFF2-40B4-BE49-F238E27FC236}">
                      <a16:creationId xmlns:a16="http://schemas.microsoft.com/office/drawing/2014/main" id="{A0B8265C-6130-42A1-A8B8-837B1C678454}"/>
                    </a:ext>
                  </a:extLst>
                </p14:cNvPr>
                <p14:cNvContentPartPr/>
                <p14:nvPr/>
              </p14:nvContentPartPr>
              <p14:xfrm>
                <a:off x="3759462" y="3944773"/>
                <a:ext cx="315000" cy="632880"/>
              </p14:xfrm>
            </p:contentPart>
          </mc:Choice>
          <mc:Fallback>
            <p:pic>
              <p:nvPicPr>
                <p:cNvPr id="136" name="Ink 135">
                  <a:extLst>
                    <a:ext uri="{FF2B5EF4-FFF2-40B4-BE49-F238E27FC236}">
                      <a16:creationId xmlns:a16="http://schemas.microsoft.com/office/drawing/2014/main" id="{A0B8265C-6130-42A1-A8B8-837B1C678454}"/>
                    </a:ext>
                  </a:extLst>
                </p:cNvPr>
                <p:cNvPicPr/>
                <p:nvPr/>
              </p:nvPicPr>
              <p:blipFill>
                <a:blip r:embed="rId231"/>
                <a:stretch>
                  <a:fillRect/>
                </a:stretch>
              </p:blipFill>
              <p:spPr>
                <a:xfrm>
                  <a:off x="3750462" y="3936133"/>
                  <a:ext cx="33264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7" name="Ink 136">
                  <a:extLst>
                    <a:ext uri="{FF2B5EF4-FFF2-40B4-BE49-F238E27FC236}">
                      <a16:creationId xmlns:a16="http://schemas.microsoft.com/office/drawing/2014/main" id="{9CEF026A-6A5C-4BE4-A2B6-2FFEE563C637}"/>
                    </a:ext>
                  </a:extLst>
                </p14:cNvPr>
                <p14:cNvContentPartPr/>
                <p14:nvPr/>
              </p14:nvContentPartPr>
              <p14:xfrm>
                <a:off x="4054302" y="4091653"/>
                <a:ext cx="163800" cy="234360"/>
              </p14:xfrm>
            </p:contentPart>
          </mc:Choice>
          <mc:Fallback>
            <p:pic>
              <p:nvPicPr>
                <p:cNvPr id="137" name="Ink 136">
                  <a:extLst>
                    <a:ext uri="{FF2B5EF4-FFF2-40B4-BE49-F238E27FC236}">
                      <a16:creationId xmlns:a16="http://schemas.microsoft.com/office/drawing/2014/main" id="{9CEF026A-6A5C-4BE4-A2B6-2FFEE563C637}"/>
                    </a:ext>
                  </a:extLst>
                </p:cNvPr>
                <p:cNvPicPr/>
                <p:nvPr/>
              </p:nvPicPr>
              <p:blipFill>
                <a:blip r:embed="rId233"/>
                <a:stretch>
                  <a:fillRect/>
                </a:stretch>
              </p:blipFill>
              <p:spPr>
                <a:xfrm>
                  <a:off x="4045302" y="4083013"/>
                  <a:ext cx="1814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8" name="Ink 137">
                  <a:extLst>
                    <a:ext uri="{FF2B5EF4-FFF2-40B4-BE49-F238E27FC236}">
                      <a16:creationId xmlns:a16="http://schemas.microsoft.com/office/drawing/2014/main" id="{27C2BA41-19D2-4136-896C-6A49B4C65FA9}"/>
                    </a:ext>
                  </a:extLst>
                </p14:cNvPr>
                <p14:cNvContentPartPr/>
                <p14:nvPr/>
              </p14:nvContentPartPr>
              <p14:xfrm>
                <a:off x="4310262" y="4323493"/>
                <a:ext cx="81000" cy="137160"/>
              </p14:xfrm>
            </p:contentPart>
          </mc:Choice>
          <mc:Fallback>
            <p:pic>
              <p:nvPicPr>
                <p:cNvPr id="138" name="Ink 137">
                  <a:extLst>
                    <a:ext uri="{FF2B5EF4-FFF2-40B4-BE49-F238E27FC236}">
                      <a16:creationId xmlns:a16="http://schemas.microsoft.com/office/drawing/2014/main" id="{27C2BA41-19D2-4136-896C-6A49B4C65FA9}"/>
                    </a:ext>
                  </a:extLst>
                </p:cNvPr>
                <p:cNvPicPr/>
                <p:nvPr/>
              </p:nvPicPr>
              <p:blipFill>
                <a:blip r:embed="rId235"/>
                <a:stretch>
                  <a:fillRect/>
                </a:stretch>
              </p:blipFill>
              <p:spPr>
                <a:xfrm>
                  <a:off x="4301622" y="4314853"/>
                  <a:ext cx="986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9" name="Ink 138">
                  <a:extLst>
                    <a:ext uri="{FF2B5EF4-FFF2-40B4-BE49-F238E27FC236}">
                      <a16:creationId xmlns:a16="http://schemas.microsoft.com/office/drawing/2014/main" id="{40210CAC-4C01-45BC-A47F-5213A361D9A1}"/>
                    </a:ext>
                  </a:extLst>
                </p14:cNvPr>
                <p14:cNvContentPartPr/>
                <p14:nvPr/>
              </p14:nvContentPartPr>
              <p14:xfrm>
                <a:off x="4625262" y="4037293"/>
                <a:ext cx="25920" cy="326520"/>
              </p14:xfrm>
            </p:contentPart>
          </mc:Choice>
          <mc:Fallback>
            <p:pic>
              <p:nvPicPr>
                <p:cNvPr id="139" name="Ink 138">
                  <a:extLst>
                    <a:ext uri="{FF2B5EF4-FFF2-40B4-BE49-F238E27FC236}">
                      <a16:creationId xmlns:a16="http://schemas.microsoft.com/office/drawing/2014/main" id="{40210CAC-4C01-45BC-A47F-5213A361D9A1}"/>
                    </a:ext>
                  </a:extLst>
                </p:cNvPr>
                <p:cNvPicPr/>
                <p:nvPr/>
              </p:nvPicPr>
              <p:blipFill>
                <a:blip r:embed="rId237"/>
                <a:stretch>
                  <a:fillRect/>
                </a:stretch>
              </p:blipFill>
              <p:spPr>
                <a:xfrm>
                  <a:off x="4616262" y="4028293"/>
                  <a:ext cx="4356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0" name="Ink 139">
                  <a:extLst>
                    <a:ext uri="{FF2B5EF4-FFF2-40B4-BE49-F238E27FC236}">
                      <a16:creationId xmlns:a16="http://schemas.microsoft.com/office/drawing/2014/main" id="{D5F1ED65-851F-47CB-B0B9-A56E93CD19C4}"/>
                    </a:ext>
                  </a:extLst>
                </p14:cNvPr>
                <p14:cNvContentPartPr/>
                <p14:nvPr/>
              </p14:nvContentPartPr>
              <p14:xfrm>
                <a:off x="4690062" y="3943333"/>
                <a:ext cx="227880" cy="551520"/>
              </p14:xfrm>
            </p:contentPart>
          </mc:Choice>
          <mc:Fallback>
            <p:pic>
              <p:nvPicPr>
                <p:cNvPr id="140" name="Ink 139">
                  <a:extLst>
                    <a:ext uri="{FF2B5EF4-FFF2-40B4-BE49-F238E27FC236}">
                      <a16:creationId xmlns:a16="http://schemas.microsoft.com/office/drawing/2014/main" id="{D5F1ED65-851F-47CB-B0B9-A56E93CD19C4}"/>
                    </a:ext>
                  </a:extLst>
                </p:cNvPr>
                <p:cNvPicPr/>
                <p:nvPr/>
              </p:nvPicPr>
              <p:blipFill>
                <a:blip r:embed="rId239"/>
                <a:stretch>
                  <a:fillRect/>
                </a:stretch>
              </p:blipFill>
              <p:spPr>
                <a:xfrm>
                  <a:off x="4681422" y="3934693"/>
                  <a:ext cx="245520" cy="5691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1" name="Ink 140">
                  <a:extLst>
                    <a:ext uri="{FF2B5EF4-FFF2-40B4-BE49-F238E27FC236}">
                      <a16:creationId xmlns:a16="http://schemas.microsoft.com/office/drawing/2014/main" id="{BA080A24-AD17-4D6D-B2DF-8E9F09DA8B70}"/>
                    </a:ext>
                  </a:extLst>
                </p14:cNvPr>
                <p14:cNvContentPartPr/>
                <p14:nvPr/>
              </p14:nvContentPartPr>
              <p14:xfrm>
                <a:off x="5106942" y="4265173"/>
                <a:ext cx="44640" cy="23400"/>
              </p14:xfrm>
            </p:contentPart>
          </mc:Choice>
          <mc:Fallback>
            <p:pic>
              <p:nvPicPr>
                <p:cNvPr id="141" name="Ink 140">
                  <a:extLst>
                    <a:ext uri="{FF2B5EF4-FFF2-40B4-BE49-F238E27FC236}">
                      <a16:creationId xmlns:a16="http://schemas.microsoft.com/office/drawing/2014/main" id="{BA080A24-AD17-4D6D-B2DF-8E9F09DA8B70}"/>
                    </a:ext>
                  </a:extLst>
                </p:cNvPr>
                <p:cNvPicPr/>
                <p:nvPr/>
              </p:nvPicPr>
              <p:blipFill>
                <a:blip r:embed="rId241"/>
                <a:stretch>
                  <a:fillRect/>
                </a:stretch>
              </p:blipFill>
              <p:spPr>
                <a:xfrm>
                  <a:off x="5098302" y="4256173"/>
                  <a:ext cx="622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7" name="Ink 146">
                  <a:extLst>
                    <a:ext uri="{FF2B5EF4-FFF2-40B4-BE49-F238E27FC236}">
                      <a16:creationId xmlns:a16="http://schemas.microsoft.com/office/drawing/2014/main" id="{47F47275-4198-41A0-835B-9D54703EB327}"/>
                    </a:ext>
                  </a:extLst>
                </p14:cNvPr>
                <p14:cNvContentPartPr/>
                <p14:nvPr/>
              </p14:nvContentPartPr>
              <p14:xfrm>
                <a:off x="1018422" y="4788742"/>
                <a:ext cx="176760" cy="300600"/>
              </p14:xfrm>
            </p:contentPart>
          </mc:Choice>
          <mc:Fallback>
            <p:pic>
              <p:nvPicPr>
                <p:cNvPr id="147" name="Ink 146">
                  <a:extLst>
                    <a:ext uri="{FF2B5EF4-FFF2-40B4-BE49-F238E27FC236}">
                      <a16:creationId xmlns:a16="http://schemas.microsoft.com/office/drawing/2014/main" id="{47F47275-4198-41A0-835B-9D54703EB327}"/>
                    </a:ext>
                  </a:extLst>
                </p:cNvPr>
                <p:cNvPicPr/>
                <p:nvPr/>
              </p:nvPicPr>
              <p:blipFill>
                <a:blip r:embed="rId243"/>
                <a:stretch>
                  <a:fillRect/>
                </a:stretch>
              </p:blipFill>
              <p:spPr>
                <a:xfrm>
                  <a:off x="1009782" y="4779742"/>
                  <a:ext cx="19440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8" name="Ink 147">
                  <a:extLst>
                    <a:ext uri="{FF2B5EF4-FFF2-40B4-BE49-F238E27FC236}">
                      <a16:creationId xmlns:a16="http://schemas.microsoft.com/office/drawing/2014/main" id="{85D96DDA-41CD-47EC-BDE3-2C09204FDD36}"/>
                    </a:ext>
                  </a:extLst>
                </p14:cNvPr>
                <p14:cNvContentPartPr/>
                <p14:nvPr/>
              </p14:nvContentPartPr>
              <p14:xfrm>
                <a:off x="1252422" y="4815382"/>
                <a:ext cx="123480" cy="219240"/>
              </p14:xfrm>
            </p:contentPart>
          </mc:Choice>
          <mc:Fallback>
            <p:pic>
              <p:nvPicPr>
                <p:cNvPr id="148" name="Ink 147">
                  <a:extLst>
                    <a:ext uri="{FF2B5EF4-FFF2-40B4-BE49-F238E27FC236}">
                      <a16:creationId xmlns:a16="http://schemas.microsoft.com/office/drawing/2014/main" id="{85D96DDA-41CD-47EC-BDE3-2C09204FDD36}"/>
                    </a:ext>
                  </a:extLst>
                </p:cNvPr>
                <p:cNvPicPr/>
                <p:nvPr/>
              </p:nvPicPr>
              <p:blipFill>
                <a:blip r:embed="rId245"/>
                <a:stretch>
                  <a:fillRect/>
                </a:stretch>
              </p:blipFill>
              <p:spPr>
                <a:xfrm>
                  <a:off x="1243422" y="4806382"/>
                  <a:ext cx="1411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9" name="Ink 148">
                  <a:extLst>
                    <a:ext uri="{FF2B5EF4-FFF2-40B4-BE49-F238E27FC236}">
                      <a16:creationId xmlns:a16="http://schemas.microsoft.com/office/drawing/2014/main" id="{278DBF31-88ED-4259-B4C0-E8EEEBE3587F}"/>
                    </a:ext>
                  </a:extLst>
                </p14:cNvPr>
                <p14:cNvContentPartPr/>
                <p14:nvPr/>
              </p14:nvContentPartPr>
              <p14:xfrm>
                <a:off x="1430622" y="4750942"/>
                <a:ext cx="195840" cy="292320"/>
              </p14:xfrm>
            </p:contentPart>
          </mc:Choice>
          <mc:Fallback>
            <p:pic>
              <p:nvPicPr>
                <p:cNvPr id="149" name="Ink 148">
                  <a:extLst>
                    <a:ext uri="{FF2B5EF4-FFF2-40B4-BE49-F238E27FC236}">
                      <a16:creationId xmlns:a16="http://schemas.microsoft.com/office/drawing/2014/main" id="{278DBF31-88ED-4259-B4C0-E8EEEBE3587F}"/>
                    </a:ext>
                  </a:extLst>
                </p:cNvPr>
                <p:cNvPicPr/>
                <p:nvPr/>
              </p:nvPicPr>
              <p:blipFill>
                <a:blip r:embed="rId247"/>
                <a:stretch>
                  <a:fillRect/>
                </a:stretch>
              </p:blipFill>
              <p:spPr>
                <a:xfrm>
                  <a:off x="1421622" y="4742302"/>
                  <a:ext cx="21348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0" name="Ink 149">
                  <a:extLst>
                    <a:ext uri="{FF2B5EF4-FFF2-40B4-BE49-F238E27FC236}">
                      <a16:creationId xmlns:a16="http://schemas.microsoft.com/office/drawing/2014/main" id="{4DEFBC69-C3B9-45C5-AED8-17CA5BF7B5F3}"/>
                    </a:ext>
                  </a:extLst>
                </p14:cNvPr>
                <p14:cNvContentPartPr/>
                <p14:nvPr/>
              </p14:nvContentPartPr>
              <p14:xfrm>
                <a:off x="1583262" y="4801342"/>
                <a:ext cx="312120" cy="192600"/>
              </p14:xfrm>
            </p:contentPart>
          </mc:Choice>
          <mc:Fallback>
            <p:pic>
              <p:nvPicPr>
                <p:cNvPr id="150" name="Ink 149">
                  <a:extLst>
                    <a:ext uri="{FF2B5EF4-FFF2-40B4-BE49-F238E27FC236}">
                      <a16:creationId xmlns:a16="http://schemas.microsoft.com/office/drawing/2014/main" id="{4DEFBC69-C3B9-45C5-AED8-17CA5BF7B5F3}"/>
                    </a:ext>
                  </a:extLst>
                </p:cNvPr>
                <p:cNvPicPr/>
                <p:nvPr/>
              </p:nvPicPr>
              <p:blipFill>
                <a:blip r:embed="rId249"/>
                <a:stretch>
                  <a:fillRect/>
                </a:stretch>
              </p:blipFill>
              <p:spPr>
                <a:xfrm>
                  <a:off x="1574262" y="4792702"/>
                  <a:ext cx="32976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1" name="Ink 150">
                  <a:extLst>
                    <a:ext uri="{FF2B5EF4-FFF2-40B4-BE49-F238E27FC236}">
                      <a16:creationId xmlns:a16="http://schemas.microsoft.com/office/drawing/2014/main" id="{E69B93A2-AE85-4849-AB58-ED5BE13AF7D9}"/>
                    </a:ext>
                  </a:extLst>
                </p14:cNvPr>
                <p14:cNvContentPartPr/>
                <p14:nvPr/>
              </p14:nvContentPartPr>
              <p14:xfrm>
                <a:off x="1919502" y="4833742"/>
                <a:ext cx="247680" cy="176400"/>
              </p14:xfrm>
            </p:contentPart>
          </mc:Choice>
          <mc:Fallback>
            <p:pic>
              <p:nvPicPr>
                <p:cNvPr id="151" name="Ink 150">
                  <a:extLst>
                    <a:ext uri="{FF2B5EF4-FFF2-40B4-BE49-F238E27FC236}">
                      <a16:creationId xmlns:a16="http://schemas.microsoft.com/office/drawing/2014/main" id="{E69B93A2-AE85-4849-AB58-ED5BE13AF7D9}"/>
                    </a:ext>
                  </a:extLst>
                </p:cNvPr>
                <p:cNvPicPr/>
                <p:nvPr/>
              </p:nvPicPr>
              <p:blipFill>
                <a:blip r:embed="rId251"/>
                <a:stretch>
                  <a:fillRect/>
                </a:stretch>
              </p:blipFill>
              <p:spPr>
                <a:xfrm>
                  <a:off x="1910502" y="4825102"/>
                  <a:ext cx="2653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2" name="Ink 151">
                  <a:extLst>
                    <a:ext uri="{FF2B5EF4-FFF2-40B4-BE49-F238E27FC236}">
                      <a16:creationId xmlns:a16="http://schemas.microsoft.com/office/drawing/2014/main" id="{4B0B52C3-0743-4E06-9306-6C58D66A5586}"/>
                    </a:ext>
                  </a:extLst>
                </p14:cNvPr>
                <p14:cNvContentPartPr/>
                <p14:nvPr/>
              </p14:nvContentPartPr>
              <p14:xfrm>
                <a:off x="2201742" y="4783342"/>
                <a:ext cx="133920" cy="195480"/>
              </p14:xfrm>
            </p:contentPart>
          </mc:Choice>
          <mc:Fallback>
            <p:pic>
              <p:nvPicPr>
                <p:cNvPr id="152" name="Ink 151">
                  <a:extLst>
                    <a:ext uri="{FF2B5EF4-FFF2-40B4-BE49-F238E27FC236}">
                      <a16:creationId xmlns:a16="http://schemas.microsoft.com/office/drawing/2014/main" id="{4B0B52C3-0743-4E06-9306-6C58D66A5586}"/>
                    </a:ext>
                  </a:extLst>
                </p:cNvPr>
                <p:cNvPicPr/>
                <p:nvPr/>
              </p:nvPicPr>
              <p:blipFill>
                <a:blip r:embed="rId253"/>
                <a:stretch>
                  <a:fillRect/>
                </a:stretch>
              </p:blipFill>
              <p:spPr>
                <a:xfrm>
                  <a:off x="2193102" y="4774342"/>
                  <a:ext cx="1515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4" name="Ink 153">
                  <a:extLst>
                    <a:ext uri="{FF2B5EF4-FFF2-40B4-BE49-F238E27FC236}">
                      <a16:creationId xmlns:a16="http://schemas.microsoft.com/office/drawing/2014/main" id="{207D2D58-306B-4D10-ADDC-A0598EC8BCB0}"/>
                    </a:ext>
                  </a:extLst>
                </p14:cNvPr>
                <p14:cNvContentPartPr/>
                <p14:nvPr/>
              </p14:nvContentPartPr>
              <p14:xfrm>
                <a:off x="2517462" y="4790542"/>
                <a:ext cx="332280" cy="198000"/>
              </p14:xfrm>
            </p:contentPart>
          </mc:Choice>
          <mc:Fallback>
            <p:pic>
              <p:nvPicPr>
                <p:cNvPr id="154" name="Ink 153">
                  <a:extLst>
                    <a:ext uri="{FF2B5EF4-FFF2-40B4-BE49-F238E27FC236}">
                      <a16:creationId xmlns:a16="http://schemas.microsoft.com/office/drawing/2014/main" id="{207D2D58-306B-4D10-ADDC-A0598EC8BCB0}"/>
                    </a:ext>
                  </a:extLst>
                </p:cNvPr>
                <p:cNvPicPr/>
                <p:nvPr/>
              </p:nvPicPr>
              <p:blipFill>
                <a:blip r:embed="rId255"/>
                <a:stretch>
                  <a:fillRect/>
                </a:stretch>
              </p:blipFill>
              <p:spPr>
                <a:xfrm>
                  <a:off x="2508462" y="4781542"/>
                  <a:ext cx="3499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6" name="Ink 155">
                  <a:extLst>
                    <a:ext uri="{FF2B5EF4-FFF2-40B4-BE49-F238E27FC236}">
                      <a16:creationId xmlns:a16="http://schemas.microsoft.com/office/drawing/2014/main" id="{9F2E9B21-7A7C-4C3C-B616-FEE43648C738}"/>
                    </a:ext>
                  </a:extLst>
                </p14:cNvPr>
                <p14:cNvContentPartPr/>
                <p14:nvPr/>
              </p14:nvContentPartPr>
              <p14:xfrm>
                <a:off x="3191742" y="4757782"/>
                <a:ext cx="183960" cy="226800"/>
              </p14:xfrm>
            </p:contentPart>
          </mc:Choice>
          <mc:Fallback>
            <p:pic>
              <p:nvPicPr>
                <p:cNvPr id="156" name="Ink 155">
                  <a:extLst>
                    <a:ext uri="{FF2B5EF4-FFF2-40B4-BE49-F238E27FC236}">
                      <a16:creationId xmlns:a16="http://schemas.microsoft.com/office/drawing/2014/main" id="{9F2E9B21-7A7C-4C3C-B616-FEE43648C738}"/>
                    </a:ext>
                  </a:extLst>
                </p:cNvPr>
                <p:cNvPicPr/>
                <p:nvPr/>
              </p:nvPicPr>
              <p:blipFill>
                <a:blip r:embed="rId257"/>
                <a:stretch>
                  <a:fillRect/>
                </a:stretch>
              </p:blipFill>
              <p:spPr>
                <a:xfrm>
                  <a:off x="3183102" y="4749142"/>
                  <a:ext cx="2016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7" name="Ink 156">
                  <a:extLst>
                    <a:ext uri="{FF2B5EF4-FFF2-40B4-BE49-F238E27FC236}">
                      <a16:creationId xmlns:a16="http://schemas.microsoft.com/office/drawing/2014/main" id="{5182C9C4-DAB8-49F2-AC90-E9FE8B735551}"/>
                    </a:ext>
                  </a:extLst>
                </p14:cNvPr>
                <p14:cNvContentPartPr/>
                <p14:nvPr/>
              </p14:nvContentPartPr>
              <p14:xfrm>
                <a:off x="3446622" y="4596862"/>
                <a:ext cx="1213920" cy="351360"/>
              </p14:xfrm>
            </p:contentPart>
          </mc:Choice>
          <mc:Fallback>
            <p:pic>
              <p:nvPicPr>
                <p:cNvPr id="157" name="Ink 156">
                  <a:extLst>
                    <a:ext uri="{FF2B5EF4-FFF2-40B4-BE49-F238E27FC236}">
                      <a16:creationId xmlns:a16="http://schemas.microsoft.com/office/drawing/2014/main" id="{5182C9C4-DAB8-49F2-AC90-E9FE8B735551}"/>
                    </a:ext>
                  </a:extLst>
                </p:cNvPr>
                <p:cNvPicPr/>
                <p:nvPr/>
              </p:nvPicPr>
              <p:blipFill>
                <a:blip r:embed="rId259"/>
                <a:stretch>
                  <a:fillRect/>
                </a:stretch>
              </p:blipFill>
              <p:spPr>
                <a:xfrm>
                  <a:off x="3437622" y="4587862"/>
                  <a:ext cx="123156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8" name="Ink 157">
                  <a:extLst>
                    <a:ext uri="{FF2B5EF4-FFF2-40B4-BE49-F238E27FC236}">
                      <a16:creationId xmlns:a16="http://schemas.microsoft.com/office/drawing/2014/main" id="{8B430133-18E4-40EC-B382-EE2E1B40B398}"/>
                    </a:ext>
                  </a:extLst>
                </p14:cNvPr>
                <p14:cNvContentPartPr/>
                <p14:nvPr/>
              </p14:nvContentPartPr>
              <p14:xfrm>
                <a:off x="4633542" y="4559062"/>
                <a:ext cx="28080" cy="31680"/>
              </p14:xfrm>
            </p:contentPart>
          </mc:Choice>
          <mc:Fallback>
            <p:pic>
              <p:nvPicPr>
                <p:cNvPr id="158" name="Ink 157">
                  <a:extLst>
                    <a:ext uri="{FF2B5EF4-FFF2-40B4-BE49-F238E27FC236}">
                      <a16:creationId xmlns:a16="http://schemas.microsoft.com/office/drawing/2014/main" id="{8B430133-18E4-40EC-B382-EE2E1B40B398}"/>
                    </a:ext>
                  </a:extLst>
                </p:cNvPr>
                <p:cNvPicPr/>
                <p:nvPr/>
              </p:nvPicPr>
              <p:blipFill>
                <a:blip r:embed="rId261"/>
                <a:stretch>
                  <a:fillRect/>
                </a:stretch>
              </p:blipFill>
              <p:spPr>
                <a:xfrm>
                  <a:off x="4624902" y="4550062"/>
                  <a:ext cx="457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9" name="Ink 158">
                  <a:extLst>
                    <a:ext uri="{FF2B5EF4-FFF2-40B4-BE49-F238E27FC236}">
                      <a16:creationId xmlns:a16="http://schemas.microsoft.com/office/drawing/2014/main" id="{203A7645-F88C-412F-85E7-C15860C95679}"/>
                    </a:ext>
                  </a:extLst>
                </p14:cNvPr>
                <p14:cNvContentPartPr/>
                <p14:nvPr/>
              </p14:nvContentPartPr>
              <p14:xfrm>
                <a:off x="4741902" y="4629622"/>
                <a:ext cx="359640" cy="202320"/>
              </p14:xfrm>
            </p:contentPart>
          </mc:Choice>
          <mc:Fallback>
            <p:pic>
              <p:nvPicPr>
                <p:cNvPr id="159" name="Ink 158">
                  <a:extLst>
                    <a:ext uri="{FF2B5EF4-FFF2-40B4-BE49-F238E27FC236}">
                      <a16:creationId xmlns:a16="http://schemas.microsoft.com/office/drawing/2014/main" id="{203A7645-F88C-412F-85E7-C15860C95679}"/>
                    </a:ext>
                  </a:extLst>
                </p:cNvPr>
                <p:cNvPicPr/>
                <p:nvPr/>
              </p:nvPicPr>
              <p:blipFill>
                <a:blip r:embed="rId263"/>
                <a:stretch>
                  <a:fillRect/>
                </a:stretch>
              </p:blipFill>
              <p:spPr>
                <a:xfrm>
                  <a:off x="4733262" y="4620982"/>
                  <a:ext cx="3772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0" name="Ink 159">
                  <a:extLst>
                    <a:ext uri="{FF2B5EF4-FFF2-40B4-BE49-F238E27FC236}">
                      <a16:creationId xmlns:a16="http://schemas.microsoft.com/office/drawing/2014/main" id="{9CD79245-1B06-4A09-82B4-6AF838283E49}"/>
                    </a:ext>
                  </a:extLst>
                </p14:cNvPr>
                <p14:cNvContentPartPr/>
                <p14:nvPr/>
              </p14:nvContentPartPr>
              <p14:xfrm>
                <a:off x="5014782" y="4342702"/>
                <a:ext cx="147960" cy="660600"/>
              </p14:xfrm>
            </p:contentPart>
          </mc:Choice>
          <mc:Fallback>
            <p:pic>
              <p:nvPicPr>
                <p:cNvPr id="160" name="Ink 159">
                  <a:extLst>
                    <a:ext uri="{FF2B5EF4-FFF2-40B4-BE49-F238E27FC236}">
                      <a16:creationId xmlns:a16="http://schemas.microsoft.com/office/drawing/2014/main" id="{9CD79245-1B06-4A09-82B4-6AF838283E49}"/>
                    </a:ext>
                  </a:extLst>
                </p:cNvPr>
                <p:cNvPicPr/>
                <p:nvPr/>
              </p:nvPicPr>
              <p:blipFill>
                <a:blip r:embed="rId265"/>
                <a:stretch>
                  <a:fillRect/>
                </a:stretch>
              </p:blipFill>
              <p:spPr>
                <a:xfrm>
                  <a:off x="5006142" y="4334062"/>
                  <a:ext cx="165600" cy="678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2" name="Ink 161">
                  <a:extLst>
                    <a:ext uri="{FF2B5EF4-FFF2-40B4-BE49-F238E27FC236}">
                      <a16:creationId xmlns:a16="http://schemas.microsoft.com/office/drawing/2014/main" id="{32E7521C-2B2F-4024-A4D7-26EEBD5A46E9}"/>
                    </a:ext>
                  </a:extLst>
                </p14:cNvPr>
                <p14:cNvContentPartPr/>
                <p14:nvPr/>
              </p14:nvContentPartPr>
              <p14:xfrm>
                <a:off x="5408262" y="4755982"/>
                <a:ext cx="360" cy="360"/>
              </p14:xfrm>
            </p:contentPart>
          </mc:Choice>
          <mc:Fallback>
            <p:pic>
              <p:nvPicPr>
                <p:cNvPr id="162" name="Ink 161">
                  <a:extLst>
                    <a:ext uri="{FF2B5EF4-FFF2-40B4-BE49-F238E27FC236}">
                      <a16:creationId xmlns:a16="http://schemas.microsoft.com/office/drawing/2014/main" id="{32E7521C-2B2F-4024-A4D7-26EEBD5A46E9}"/>
                    </a:ext>
                  </a:extLst>
                </p:cNvPr>
                <p:cNvPicPr/>
                <p:nvPr/>
              </p:nvPicPr>
              <p:blipFill>
                <a:blip r:embed="rId193"/>
                <a:stretch>
                  <a:fillRect/>
                </a:stretch>
              </p:blipFill>
              <p:spPr>
                <a:xfrm>
                  <a:off x="5399262" y="474734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3" name="Ink 162">
                  <a:extLst>
                    <a:ext uri="{FF2B5EF4-FFF2-40B4-BE49-F238E27FC236}">
                      <a16:creationId xmlns:a16="http://schemas.microsoft.com/office/drawing/2014/main" id="{2EC4BE15-610D-4DD2-B86E-6E56E3A0E924}"/>
                    </a:ext>
                  </a:extLst>
                </p14:cNvPr>
                <p14:cNvContentPartPr/>
                <p14:nvPr/>
              </p14:nvContentPartPr>
              <p14:xfrm>
                <a:off x="5408262" y="4755982"/>
                <a:ext cx="360" cy="360"/>
              </p14:xfrm>
            </p:contentPart>
          </mc:Choice>
          <mc:Fallback>
            <p:pic>
              <p:nvPicPr>
                <p:cNvPr id="163" name="Ink 162">
                  <a:extLst>
                    <a:ext uri="{FF2B5EF4-FFF2-40B4-BE49-F238E27FC236}">
                      <a16:creationId xmlns:a16="http://schemas.microsoft.com/office/drawing/2014/main" id="{2EC4BE15-610D-4DD2-B86E-6E56E3A0E924}"/>
                    </a:ext>
                  </a:extLst>
                </p:cNvPr>
                <p:cNvPicPr/>
                <p:nvPr/>
              </p:nvPicPr>
              <p:blipFill>
                <a:blip r:embed="rId193"/>
                <a:stretch>
                  <a:fillRect/>
                </a:stretch>
              </p:blipFill>
              <p:spPr>
                <a:xfrm>
                  <a:off x="5399262" y="474734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4" name="Ink 163">
                  <a:extLst>
                    <a:ext uri="{FF2B5EF4-FFF2-40B4-BE49-F238E27FC236}">
                      <a16:creationId xmlns:a16="http://schemas.microsoft.com/office/drawing/2014/main" id="{64E03C66-B0C4-4249-A657-F145CBCC6C85}"/>
                    </a:ext>
                  </a:extLst>
                </p14:cNvPr>
                <p14:cNvContentPartPr/>
                <p14:nvPr/>
              </p14:nvContentPartPr>
              <p14:xfrm>
                <a:off x="5379102" y="4492102"/>
                <a:ext cx="96480" cy="427680"/>
              </p14:xfrm>
            </p:contentPart>
          </mc:Choice>
          <mc:Fallback>
            <p:pic>
              <p:nvPicPr>
                <p:cNvPr id="164" name="Ink 163">
                  <a:extLst>
                    <a:ext uri="{FF2B5EF4-FFF2-40B4-BE49-F238E27FC236}">
                      <a16:creationId xmlns:a16="http://schemas.microsoft.com/office/drawing/2014/main" id="{64E03C66-B0C4-4249-A657-F145CBCC6C85}"/>
                    </a:ext>
                  </a:extLst>
                </p:cNvPr>
                <p:cNvPicPr/>
                <p:nvPr/>
              </p:nvPicPr>
              <p:blipFill>
                <a:blip r:embed="rId269"/>
                <a:stretch>
                  <a:fillRect/>
                </a:stretch>
              </p:blipFill>
              <p:spPr>
                <a:xfrm>
                  <a:off x="5370102" y="4483102"/>
                  <a:ext cx="11412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5" name="Ink 164">
                  <a:extLst>
                    <a:ext uri="{FF2B5EF4-FFF2-40B4-BE49-F238E27FC236}">
                      <a16:creationId xmlns:a16="http://schemas.microsoft.com/office/drawing/2014/main" id="{0BB18A75-7F95-4EA2-8704-9CBF450CD7C6}"/>
                    </a:ext>
                  </a:extLst>
                </p14:cNvPr>
                <p14:cNvContentPartPr/>
                <p14:nvPr/>
              </p14:nvContentPartPr>
              <p14:xfrm>
                <a:off x="5504022" y="4591102"/>
                <a:ext cx="309240" cy="260280"/>
              </p14:xfrm>
            </p:contentPart>
          </mc:Choice>
          <mc:Fallback>
            <p:pic>
              <p:nvPicPr>
                <p:cNvPr id="165" name="Ink 164">
                  <a:extLst>
                    <a:ext uri="{FF2B5EF4-FFF2-40B4-BE49-F238E27FC236}">
                      <a16:creationId xmlns:a16="http://schemas.microsoft.com/office/drawing/2014/main" id="{0BB18A75-7F95-4EA2-8704-9CBF450CD7C6}"/>
                    </a:ext>
                  </a:extLst>
                </p:cNvPr>
                <p:cNvPicPr/>
                <p:nvPr/>
              </p:nvPicPr>
              <p:blipFill>
                <a:blip r:embed="rId271"/>
                <a:stretch>
                  <a:fillRect/>
                </a:stretch>
              </p:blipFill>
              <p:spPr>
                <a:xfrm>
                  <a:off x="5495022" y="4582102"/>
                  <a:ext cx="32688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6" name="Ink 165">
                  <a:extLst>
                    <a:ext uri="{FF2B5EF4-FFF2-40B4-BE49-F238E27FC236}">
                      <a16:creationId xmlns:a16="http://schemas.microsoft.com/office/drawing/2014/main" id="{C4557C14-E3DB-4B80-AAC7-92F6AC461D07}"/>
                    </a:ext>
                  </a:extLst>
                </p14:cNvPr>
                <p14:cNvContentPartPr/>
                <p14:nvPr/>
              </p14:nvContentPartPr>
              <p14:xfrm>
                <a:off x="5805342" y="4574542"/>
                <a:ext cx="97560" cy="243720"/>
              </p14:xfrm>
            </p:contentPart>
          </mc:Choice>
          <mc:Fallback>
            <p:pic>
              <p:nvPicPr>
                <p:cNvPr id="166" name="Ink 165">
                  <a:extLst>
                    <a:ext uri="{FF2B5EF4-FFF2-40B4-BE49-F238E27FC236}">
                      <a16:creationId xmlns:a16="http://schemas.microsoft.com/office/drawing/2014/main" id="{C4557C14-E3DB-4B80-AAC7-92F6AC461D07}"/>
                    </a:ext>
                  </a:extLst>
                </p:cNvPr>
                <p:cNvPicPr/>
                <p:nvPr/>
              </p:nvPicPr>
              <p:blipFill>
                <a:blip r:embed="rId273"/>
                <a:stretch>
                  <a:fillRect/>
                </a:stretch>
              </p:blipFill>
              <p:spPr>
                <a:xfrm>
                  <a:off x="5796342" y="4565902"/>
                  <a:ext cx="1152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7" name="Ink 166">
                  <a:extLst>
                    <a:ext uri="{FF2B5EF4-FFF2-40B4-BE49-F238E27FC236}">
                      <a16:creationId xmlns:a16="http://schemas.microsoft.com/office/drawing/2014/main" id="{0EA1B736-1E27-4C8E-92D1-6A7A1E9A8B7E}"/>
                    </a:ext>
                  </a:extLst>
                </p14:cNvPr>
                <p14:cNvContentPartPr/>
                <p14:nvPr/>
              </p14:nvContentPartPr>
              <p14:xfrm>
                <a:off x="5947902" y="4649422"/>
                <a:ext cx="212040" cy="202680"/>
              </p14:xfrm>
            </p:contentPart>
          </mc:Choice>
          <mc:Fallback>
            <p:pic>
              <p:nvPicPr>
                <p:cNvPr id="167" name="Ink 166">
                  <a:extLst>
                    <a:ext uri="{FF2B5EF4-FFF2-40B4-BE49-F238E27FC236}">
                      <a16:creationId xmlns:a16="http://schemas.microsoft.com/office/drawing/2014/main" id="{0EA1B736-1E27-4C8E-92D1-6A7A1E9A8B7E}"/>
                    </a:ext>
                  </a:extLst>
                </p:cNvPr>
                <p:cNvPicPr/>
                <p:nvPr/>
              </p:nvPicPr>
              <p:blipFill>
                <a:blip r:embed="rId275"/>
                <a:stretch>
                  <a:fillRect/>
                </a:stretch>
              </p:blipFill>
              <p:spPr>
                <a:xfrm>
                  <a:off x="5939262" y="4640782"/>
                  <a:ext cx="2296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8" name="Ink 167">
                  <a:extLst>
                    <a:ext uri="{FF2B5EF4-FFF2-40B4-BE49-F238E27FC236}">
                      <a16:creationId xmlns:a16="http://schemas.microsoft.com/office/drawing/2014/main" id="{1F13E6EB-149D-4975-9E5D-442422292A76}"/>
                    </a:ext>
                  </a:extLst>
                </p14:cNvPr>
                <p14:cNvContentPartPr/>
                <p14:nvPr/>
              </p14:nvContentPartPr>
              <p14:xfrm>
                <a:off x="6087222" y="4425142"/>
                <a:ext cx="109440" cy="66960"/>
              </p14:xfrm>
            </p:contentPart>
          </mc:Choice>
          <mc:Fallback>
            <p:pic>
              <p:nvPicPr>
                <p:cNvPr id="168" name="Ink 167">
                  <a:extLst>
                    <a:ext uri="{FF2B5EF4-FFF2-40B4-BE49-F238E27FC236}">
                      <a16:creationId xmlns:a16="http://schemas.microsoft.com/office/drawing/2014/main" id="{1F13E6EB-149D-4975-9E5D-442422292A76}"/>
                    </a:ext>
                  </a:extLst>
                </p:cNvPr>
                <p:cNvPicPr/>
                <p:nvPr/>
              </p:nvPicPr>
              <p:blipFill>
                <a:blip r:embed="rId277"/>
                <a:stretch>
                  <a:fillRect/>
                </a:stretch>
              </p:blipFill>
              <p:spPr>
                <a:xfrm>
                  <a:off x="6078222" y="4416142"/>
                  <a:ext cx="1270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9" name="Ink 168">
                  <a:extLst>
                    <a:ext uri="{FF2B5EF4-FFF2-40B4-BE49-F238E27FC236}">
                      <a16:creationId xmlns:a16="http://schemas.microsoft.com/office/drawing/2014/main" id="{2FA74C2A-828B-4C4F-A3EC-A21F61183D1D}"/>
                    </a:ext>
                  </a:extLst>
                </p14:cNvPr>
                <p14:cNvContentPartPr/>
                <p14:nvPr/>
              </p14:nvContentPartPr>
              <p14:xfrm>
                <a:off x="6209622" y="4600822"/>
                <a:ext cx="498960" cy="239760"/>
              </p14:xfrm>
            </p:contentPart>
          </mc:Choice>
          <mc:Fallback>
            <p:pic>
              <p:nvPicPr>
                <p:cNvPr id="169" name="Ink 168">
                  <a:extLst>
                    <a:ext uri="{FF2B5EF4-FFF2-40B4-BE49-F238E27FC236}">
                      <a16:creationId xmlns:a16="http://schemas.microsoft.com/office/drawing/2014/main" id="{2FA74C2A-828B-4C4F-A3EC-A21F61183D1D}"/>
                    </a:ext>
                  </a:extLst>
                </p:cNvPr>
                <p:cNvPicPr/>
                <p:nvPr/>
              </p:nvPicPr>
              <p:blipFill>
                <a:blip r:embed="rId279"/>
                <a:stretch>
                  <a:fillRect/>
                </a:stretch>
              </p:blipFill>
              <p:spPr>
                <a:xfrm>
                  <a:off x="6200622" y="4592182"/>
                  <a:ext cx="5166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0" name="Ink 169">
                  <a:extLst>
                    <a:ext uri="{FF2B5EF4-FFF2-40B4-BE49-F238E27FC236}">
                      <a16:creationId xmlns:a16="http://schemas.microsoft.com/office/drawing/2014/main" id="{02464560-6BEB-4413-B6A8-39CC37EDA7A6}"/>
                    </a:ext>
                  </a:extLst>
                </p14:cNvPr>
                <p14:cNvContentPartPr/>
                <p14:nvPr/>
              </p14:nvContentPartPr>
              <p14:xfrm>
                <a:off x="7077222" y="4738702"/>
                <a:ext cx="66600" cy="21600"/>
              </p14:xfrm>
            </p:contentPart>
          </mc:Choice>
          <mc:Fallback>
            <p:pic>
              <p:nvPicPr>
                <p:cNvPr id="170" name="Ink 169">
                  <a:extLst>
                    <a:ext uri="{FF2B5EF4-FFF2-40B4-BE49-F238E27FC236}">
                      <a16:creationId xmlns:a16="http://schemas.microsoft.com/office/drawing/2014/main" id="{02464560-6BEB-4413-B6A8-39CC37EDA7A6}"/>
                    </a:ext>
                  </a:extLst>
                </p:cNvPr>
                <p:cNvPicPr/>
                <p:nvPr/>
              </p:nvPicPr>
              <p:blipFill>
                <a:blip r:embed="rId281"/>
                <a:stretch>
                  <a:fillRect/>
                </a:stretch>
              </p:blipFill>
              <p:spPr>
                <a:xfrm>
                  <a:off x="7068582" y="4730062"/>
                  <a:ext cx="842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1" name="Ink 170">
                  <a:extLst>
                    <a:ext uri="{FF2B5EF4-FFF2-40B4-BE49-F238E27FC236}">
                      <a16:creationId xmlns:a16="http://schemas.microsoft.com/office/drawing/2014/main" id="{037D7104-2859-4466-A959-F88CD10BA0E6}"/>
                    </a:ext>
                  </a:extLst>
                </p14:cNvPr>
                <p14:cNvContentPartPr/>
                <p14:nvPr/>
              </p14:nvContentPartPr>
              <p14:xfrm>
                <a:off x="7058862" y="4651582"/>
                <a:ext cx="72360" cy="263160"/>
              </p14:xfrm>
            </p:contentPart>
          </mc:Choice>
          <mc:Fallback>
            <p:pic>
              <p:nvPicPr>
                <p:cNvPr id="171" name="Ink 170">
                  <a:extLst>
                    <a:ext uri="{FF2B5EF4-FFF2-40B4-BE49-F238E27FC236}">
                      <a16:creationId xmlns:a16="http://schemas.microsoft.com/office/drawing/2014/main" id="{037D7104-2859-4466-A959-F88CD10BA0E6}"/>
                    </a:ext>
                  </a:extLst>
                </p:cNvPr>
                <p:cNvPicPr/>
                <p:nvPr/>
              </p:nvPicPr>
              <p:blipFill>
                <a:blip r:embed="rId283"/>
                <a:stretch>
                  <a:fillRect/>
                </a:stretch>
              </p:blipFill>
              <p:spPr>
                <a:xfrm>
                  <a:off x="7049862" y="4642582"/>
                  <a:ext cx="900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2" name="Ink 171">
                  <a:extLst>
                    <a:ext uri="{FF2B5EF4-FFF2-40B4-BE49-F238E27FC236}">
                      <a16:creationId xmlns:a16="http://schemas.microsoft.com/office/drawing/2014/main" id="{4C27C025-7189-48B7-AF50-3465C5A3D8AF}"/>
                    </a:ext>
                  </a:extLst>
                </p14:cNvPr>
                <p14:cNvContentPartPr/>
                <p14:nvPr/>
              </p14:nvContentPartPr>
              <p14:xfrm>
                <a:off x="7075782" y="4556542"/>
                <a:ext cx="241560" cy="335520"/>
              </p14:xfrm>
            </p:contentPart>
          </mc:Choice>
          <mc:Fallback>
            <p:pic>
              <p:nvPicPr>
                <p:cNvPr id="172" name="Ink 171">
                  <a:extLst>
                    <a:ext uri="{FF2B5EF4-FFF2-40B4-BE49-F238E27FC236}">
                      <a16:creationId xmlns:a16="http://schemas.microsoft.com/office/drawing/2014/main" id="{4C27C025-7189-48B7-AF50-3465C5A3D8AF}"/>
                    </a:ext>
                  </a:extLst>
                </p:cNvPr>
                <p:cNvPicPr/>
                <p:nvPr/>
              </p:nvPicPr>
              <p:blipFill>
                <a:blip r:embed="rId285"/>
                <a:stretch>
                  <a:fillRect/>
                </a:stretch>
              </p:blipFill>
              <p:spPr>
                <a:xfrm>
                  <a:off x="7067142" y="4547902"/>
                  <a:ext cx="2592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3" name="Ink 172">
                  <a:extLst>
                    <a:ext uri="{FF2B5EF4-FFF2-40B4-BE49-F238E27FC236}">
                      <a16:creationId xmlns:a16="http://schemas.microsoft.com/office/drawing/2014/main" id="{5D7D080D-E545-4C68-9ED9-15414E1F36AE}"/>
                    </a:ext>
                  </a:extLst>
                </p14:cNvPr>
                <p14:cNvContentPartPr/>
                <p14:nvPr/>
              </p14:nvContentPartPr>
              <p14:xfrm>
                <a:off x="7265502" y="4667422"/>
                <a:ext cx="280440" cy="155520"/>
              </p14:xfrm>
            </p:contentPart>
          </mc:Choice>
          <mc:Fallback>
            <p:pic>
              <p:nvPicPr>
                <p:cNvPr id="173" name="Ink 172">
                  <a:extLst>
                    <a:ext uri="{FF2B5EF4-FFF2-40B4-BE49-F238E27FC236}">
                      <a16:creationId xmlns:a16="http://schemas.microsoft.com/office/drawing/2014/main" id="{5D7D080D-E545-4C68-9ED9-15414E1F36AE}"/>
                    </a:ext>
                  </a:extLst>
                </p:cNvPr>
                <p:cNvPicPr/>
                <p:nvPr/>
              </p:nvPicPr>
              <p:blipFill>
                <a:blip r:embed="rId287"/>
                <a:stretch>
                  <a:fillRect/>
                </a:stretch>
              </p:blipFill>
              <p:spPr>
                <a:xfrm>
                  <a:off x="7256502" y="4658422"/>
                  <a:ext cx="2980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4" name="Ink 173">
                  <a:extLst>
                    <a:ext uri="{FF2B5EF4-FFF2-40B4-BE49-F238E27FC236}">
                      <a16:creationId xmlns:a16="http://schemas.microsoft.com/office/drawing/2014/main" id="{EC9368E6-ACBF-45BC-9F01-260A224C3012}"/>
                    </a:ext>
                  </a:extLst>
                </p14:cNvPr>
                <p14:cNvContentPartPr/>
                <p14:nvPr/>
              </p14:nvContentPartPr>
              <p14:xfrm>
                <a:off x="7547742" y="4512982"/>
                <a:ext cx="323640" cy="334080"/>
              </p14:xfrm>
            </p:contentPart>
          </mc:Choice>
          <mc:Fallback>
            <p:pic>
              <p:nvPicPr>
                <p:cNvPr id="174" name="Ink 173">
                  <a:extLst>
                    <a:ext uri="{FF2B5EF4-FFF2-40B4-BE49-F238E27FC236}">
                      <a16:creationId xmlns:a16="http://schemas.microsoft.com/office/drawing/2014/main" id="{EC9368E6-ACBF-45BC-9F01-260A224C3012}"/>
                    </a:ext>
                  </a:extLst>
                </p:cNvPr>
                <p:cNvPicPr/>
                <p:nvPr/>
              </p:nvPicPr>
              <p:blipFill>
                <a:blip r:embed="rId289"/>
                <a:stretch>
                  <a:fillRect/>
                </a:stretch>
              </p:blipFill>
              <p:spPr>
                <a:xfrm>
                  <a:off x="7539102" y="4503982"/>
                  <a:ext cx="34128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5" name="Ink 174">
                  <a:extLst>
                    <a:ext uri="{FF2B5EF4-FFF2-40B4-BE49-F238E27FC236}">
                      <a16:creationId xmlns:a16="http://schemas.microsoft.com/office/drawing/2014/main" id="{5547C2B7-6FA2-4550-B453-21543F8E4327}"/>
                    </a:ext>
                  </a:extLst>
                </p14:cNvPr>
                <p14:cNvContentPartPr/>
                <p14:nvPr/>
              </p14:nvContentPartPr>
              <p14:xfrm>
                <a:off x="7961742" y="4523062"/>
                <a:ext cx="365040" cy="348480"/>
              </p14:xfrm>
            </p:contentPart>
          </mc:Choice>
          <mc:Fallback>
            <p:pic>
              <p:nvPicPr>
                <p:cNvPr id="175" name="Ink 174">
                  <a:extLst>
                    <a:ext uri="{FF2B5EF4-FFF2-40B4-BE49-F238E27FC236}">
                      <a16:creationId xmlns:a16="http://schemas.microsoft.com/office/drawing/2014/main" id="{5547C2B7-6FA2-4550-B453-21543F8E4327}"/>
                    </a:ext>
                  </a:extLst>
                </p:cNvPr>
                <p:cNvPicPr/>
                <p:nvPr/>
              </p:nvPicPr>
              <p:blipFill>
                <a:blip r:embed="rId291"/>
                <a:stretch>
                  <a:fillRect/>
                </a:stretch>
              </p:blipFill>
              <p:spPr>
                <a:xfrm>
                  <a:off x="7953102" y="4514062"/>
                  <a:ext cx="38268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6" name="Ink 175">
                  <a:extLst>
                    <a:ext uri="{FF2B5EF4-FFF2-40B4-BE49-F238E27FC236}">
                      <a16:creationId xmlns:a16="http://schemas.microsoft.com/office/drawing/2014/main" id="{BEE82628-58F6-4FB7-A37E-5D272AB85C51}"/>
                    </a:ext>
                  </a:extLst>
                </p14:cNvPr>
                <p14:cNvContentPartPr/>
                <p14:nvPr/>
              </p14:nvContentPartPr>
              <p14:xfrm>
                <a:off x="8351622" y="4795942"/>
                <a:ext cx="360" cy="360"/>
              </p14:xfrm>
            </p:contentPart>
          </mc:Choice>
          <mc:Fallback>
            <p:pic>
              <p:nvPicPr>
                <p:cNvPr id="176" name="Ink 175">
                  <a:extLst>
                    <a:ext uri="{FF2B5EF4-FFF2-40B4-BE49-F238E27FC236}">
                      <a16:creationId xmlns:a16="http://schemas.microsoft.com/office/drawing/2014/main" id="{BEE82628-58F6-4FB7-A37E-5D272AB85C51}"/>
                    </a:ext>
                  </a:extLst>
                </p:cNvPr>
                <p:cNvPicPr/>
                <p:nvPr/>
              </p:nvPicPr>
              <p:blipFill>
                <a:blip r:embed="rId193"/>
                <a:stretch>
                  <a:fillRect/>
                </a:stretch>
              </p:blipFill>
              <p:spPr>
                <a:xfrm>
                  <a:off x="8342622" y="478730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77" name="Ink 176">
                  <a:extLst>
                    <a:ext uri="{FF2B5EF4-FFF2-40B4-BE49-F238E27FC236}">
                      <a16:creationId xmlns:a16="http://schemas.microsoft.com/office/drawing/2014/main" id="{BEA6C8C3-EAC5-4A75-832A-AAFB0F08B5A0}"/>
                    </a:ext>
                  </a:extLst>
                </p14:cNvPr>
                <p14:cNvContentPartPr/>
                <p14:nvPr/>
              </p14:nvContentPartPr>
              <p14:xfrm>
                <a:off x="8216622" y="4635022"/>
                <a:ext cx="341640" cy="245880"/>
              </p14:xfrm>
            </p:contentPart>
          </mc:Choice>
          <mc:Fallback>
            <p:pic>
              <p:nvPicPr>
                <p:cNvPr id="177" name="Ink 176">
                  <a:extLst>
                    <a:ext uri="{FF2B5EF4-FFF2-40B4-BE49-F238E27FC236}">
                      <a16:creationId xmlns:a16="http://schemas.microsoft.com/office/drawing/2014/main" id="{BEA6C8C3-EAC5-4A75-832A-AAFB0F08B5A0}"/>
                    </a:ext>
                  </a:extLst>
                </p:cNvPr>
                <p:cNvPicPr/>
                <p:nvPr/>
              </p:nvPicPr>
              <p:blipFill>
                <a:blip r:embed="rId294"/>
                <a:stretch>
                  <a:fillRect/>
                </a:stretch>
              </p:blipFill>
              <p:spPr>
                <a:xfrm>
                  <a:off x="8207622" y="4626382"/>
                  <a:ext cx="3592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35" name="Ink 34">
                  <a:extLst>
                    <a:ext uri="{FF2B5EF4-FFF2-40B4-BE49-F238E27FC236}">
                      <a16:creationId xmlns:a16="http://schemas.microsoft.com/office/drawing/2014/main" id="{3C7953E4-A91C-4680-9565-8A1852EB5757}"/>
                    </a:ext>
                  </a:extLst>
                </p14:cNvPr>
                <p14:cNvContentPartPr/>
                <p14:nvPr/>
              </p14:nvContentPartPr>
              <p14:xfrm>
                <a:off x="5123502" y="1035613"/>
                <a:ext cx="208080" cy="368640"/>
              </p14:xfrm>
            </p:contentPart>
          </mc:Choice>
          <mc:Fallback>
            <p:pic>
              <p:nvPicPr>
                <p:cNvPr id="35" name="Ink 34">
                  <a:extLst>
                    <a:ext uri="{FF2B5EF4-FFF2-40B4-BE49-F238E27FC236}">
                      <a16:creationId xmlns:a16="http://schemas.microsoft.com/office/drawing/2014/main" id="{3C7953E4-A91C-4680-9565-8A1852EB5757}"/>
                    </a:ext>
                  </a:extLst>
                </p:cNvPr>
                <p:cNvPicPr/>
                <p:nvPr/>
              </p:nvPicPr>
              <p:blipFill>
                <a:blip r:embed="rId296"/>
                <a:stretch>
                  <a:fillRect/>
                </a:stretch>
              </p:blipFill>
              <p:spPr>
                <a:xfrm>
                  <a:off x="5114862" y="1026613"/>
                  <a:ext cx="22572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36" name="Ink 35">
                  <a:extLst>
                    <a:ext uri="{FF2B5EF4-FFF2-40B4-BE49-F238E27FC236}">
                      <a16:creationId xmlns:a16="http://schemas.microsoft.com/office/drawing/2014/main" id="{662F1137-0B08-4C05-AC17-1866EC58535B}"/>
                    </a:ext>
                  </a:extLst>
                </p14:cNvPr>
                <p14:cNvContentPartPr/>
                <p14:nvPr/>
              </p14:nvContentPartPr>
              <p14:xfrm>
                <a:off x="5172822" y="980533"/>
                <a:ext cx="685440" cy="651960"/>
              </p14:xfrm>
            </p:contentPart>
          </mc:Choice>
          <mc:Fallback>
            <p:pic>
              <p:nvPicPr>
                <p:cNvPr id="36" name="Ink 35">
                  <a:extLst>
                    <a:ext uri="{FF2B5EF4-FFF2-40B4-BE49-F238E27FC236}">
                      <a16:creationId xmlns:a16="http://schemas.microsoft.com/office/drawing/2014/main" id="{662F1137-0B08-4C05-AC17-1866EC58535B}"/>
                    </a:ext>
                  </a:extLst>
                </p:cNvPr>
                <p:cNvPicPr/>
                <p:nvPr/>
              </p:nvPicPr>
              <p:blipFill>
                <a:blip r:embed="rId298"/>
                <a:stretch>
                  <a:fillRect/>
                </a:stretch>
              </p:blipFill>
              <p:spPr>
                <a:xfrm>
                  <a:off x="5163822" y="971893"/>
                  <a:ext cx="703080" cy="6696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37" name="Ink 36">
                  <a:extLst>
                    <a:ext uri="{FF2B5EF4-FFF2-40B4-BE49-F238E27FC236}">
                      <a16:creationId xmlns:a16="http://schemas.microsoft.com/office/drawing/2014/main" id="{73ECF8DF-3FB0-4710-8D9A-6A5C58E6A168}"/>
                    </a:ext>
                  </a:extLst>
                </p14:cNvPr>
                <p14:cNvContentPartPr/>
                <p14:nvPr/>
              </p14:nvContentPartPr>
              <p14:xfrm>
                <a:off x="5986422" y="1239373"/>
                <a:ext cx="16200" cy="25920"/>
              </p14:xfrm>
            </p:contentPart>
          </mc:Choice>
          <mc:Fallback>
            <p:pic>
              <p:nvPicPr>
                <p:cNvPr id="37" name="Ink 36">
                  <a:extLst>
                    <a:ext uri="{FF2B5EF4-FFF2-40B4-BE49-F238E27FC236}">
                      <a16:creationId xmlns:a16="http://schemas.microsoft.com/office/drawing/2014/main" id="{73ECF8DF-3FB0-4710-8D9A-6A5C58E6A168}"/>
                    </a:ext>
                  </a:extLst>
                </p:cNvPr>
                <p:cNvPicPr/>
                <p:nvPr/>
              </p:nvPicPr>
              <p:blipFill>
                <a:blip r:embed="rId300"/>
                <a:stretch>
                  <a:fillRect/>
                </a:stretch>
              </p:blipFill>
              <p:spPr>
                <a:xfrm>
                  <a:off x="5977782" y="1230373"/>
                  <a:ext cx="338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80" name="Ink 179">
                  <a:extLst>
                    <a:ext uri="{FF2B5EF4-FFF2-40B4-BE49-F238E27FC236}">
                      <a16:creationId xmlns:a16="http://schemas.microsoft.com/office/drawing/2014/main" id="{8079ACA4-BCAD-4566-9523-1C7734BFE55A}"/>
                    </a:ext>
                  </a:extLst>
                </p14:cNvPr>
                <p14:cNvContentPartPr/>
                <p14:nvPr/>
              </p14:nvContentPartPr>
              <p14:xfrm>
                <a:off x="6062742" y="911542"/>
                <a:ext cx="69120" cy="97200"/>
              </p14:xfrm>
            </p:contentPart>
          </mc:Choice>
          <mc:Fallback>
            <p:pic>
              <p:nvPicPr>
                <p:cNvPr id="180" name="Ink 179">
                  <a:extLst>
                    <a:ext uri="{FF2B5EF4-FFF2-40B4-BE49-F238E27FC236}">
                      <a16:creationId xmlns:a16="http://schemas.microsoft.com/office/drawing/2014/main" id="{8079ACA4-BCAD-4566-9523-1C7734BFE55A}"/>
                    </a:ext>
                  </a:extLst>
                </p:cNvPr>
                <p:cNvPicPr/>
                <p:nvPr/>
              </p:nvPicPr>
              <p:blipFill>
                <a:blip r:embed="rId302"/>
                <a:stretch>
                  <a:fillRect/>
                </a:stretch>
              </p:blipFill>
              <p:spPr>
                <a:xfrm>
                  <a:off x="6054102" y="902542"/>
                  <a:ext cx="867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81" name="Ink 180">
                  <a:extLst>
                    <a:ext uri="{FF2B5EF4-FFF2-40B4-BE49-F238E27FC236}">
                      <a16:creationId xmlns:a16="http://schemas.microsoft.com/office/drawing/2014/main" id="{7DA95343-A6F4-4EA1-AF6D-2A512152E6C7}"/>
                    </a:ext>
                  </a:extLst>
                </p14:cNvPr>
                <p14:cNvContentPartPr/>
                <p14:nvPr/>
              </p14:nvContentPartPr>
              <p14:xfrm>
                <a:off x="5928462" y="1006942"/>
                <a:ext cx="306720" cy="334080"/>
              </p14:xfrm>
            </p:contentPart>
          </mc:Choice>
          <mc:Fallback>
            <p:pic>
              <p:nvPicPr>
                <p:cNvPr id="181" name="Ink 180">
                  <a:extLst>
                    <a:ext uri="{FF2B5EF4-FFF2-40B4-BE49-F238E27FC236}">
                      <a16:creationId xmlns:a16="http://schemas.microsoft.com/office/drawing/2014/main" id="{7DA95343-A6F4-4EA1-AF6D-2A512152E6C7}"/>
                    </a:ext>
                  </a:extLst>
                </p:cNvPr>
                <p:cNvPicPr/>
                <p:nvPr/>
              </p:nvPicPr>
              <p:blipFill>
                <a:blip r:embed="rId304"/>
                <a:stretch>
                  <a:fillRect/>
                </a:stretch>
              </p:blipFill>
              <p:spPr>
                <a:xfrm>
                  <a:off x="5919822" y="998302"/>
                  <a:ext cx="32436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82" name="Ink 181">
                  <a:extLst>
                    <a:ext uri="{FF2B5EF4-FFF2-40B4-BE49-F238E27FC236}">
                      <a16:creationId xmlns:a16="http://schemas.microsoft.com/office/drawing/2014/main" id="{59276BD4-C2A6-4F4F-A67D-ED14E6F9950B}"/>
                    </a:ext>
                  </a:extLst>
                </p14:cNvPr>
                <p14:cNvContentPartPr/>
                <p14:nvPr/>
              </p14:nvContentPartPr>
              <p14:xfrm>
                <a:off x="6384942" y="1042222"/>
                <a:ext cx="173880" cy="319680"/>
              </p14:xfrm>
            </p:contentPart>
          </mc:Choice>
          <mc:Fallback>
            <p:pic>
              <p:nvPicPr>
                <p:cNvPr id="182" name="Ink 181">
                  <a:extLst>
                    <a:ext uri="{FF2B5EF4-FFF2-40B4-BE49-F238E27FC236}">
                      <a16:creationId xmlns:a16="http://schemas.microsoft.com/office/drawing/2014/main" id="{59276BD4-C2A6-4F4F-A67D-ED14E6F9950B}"/>
                    </a:ext>
                  </a:extLst>
                </p:cNvPr>
                <p:cNvPicPr/>
                <p:nvPr/>
              </p:nvPicPr>
              <p:blipFill>
                <a:blip r:embed="rId306"/>
                <a:stretch>
                  <a:fillRect/>
                </a:stretch>
              </p:blipFill>
              <p:spPr>
                <a:xfrm>
                  <a:off x="6376302" y="1033582"/>
                  <a:ext cx="1915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83" name="Ink 182">
                  <a:extLst>
                    <a:ext uri="{FF2B5EF4-FFF2-40B4-BE49-F238E27FC236}">
                      <a16:creationId xmlns:a16="http://schemas.microsoft.com/office/drawing/2014/main" id="{96261EA4-2776-4DDD-A775-47DE248CA699}"/>
                    </a:ext>
                  </a:extLst>
                </p14:cNvPr>
                <p14:cNvContentPartPr/>
                <p14:nvPr/>
              </p14:nvContentPartPr>
              <p14:xfrm>
                <a:off x="6557022" y="1173982"/>
                <a:ext cx="157320" cy="221760"/>
              </p14:xfrm>
            </p:contentPart>
          </mc:Choice>
          <mc:Fallback>
            <p:pic>
              <p:nvPicPr>
                <p:cNvPr id="183" name="Ink 182">
                  <a:extLst>
                    <a:ext uri="{FF2B5EF4-FFF2-40B4-BE49-F238E27FC236}">
                      <a16:creationId xmlns:a16="http://schemas.microsoft.com/office/drawing/2014/main" id="{96261EA4-2776-4DDD-A775-47DE248CA699}"/>
                    </a:ext>
                  </a:extLst>
                </p:cNvPr>
                <p:cNvPicPr/>
                <p:nvPr/>
              </p:nvPicPr>
              <p:blipFill>
                <a:blip r:embed="rId308"/>
                <a:stretch>
                  <a:fillRect/>
                </a:stretch>
              </p:blipFill>
              <p:spPr>
                <a:xfrm>
                  <a:off x="6548022" y="1164982"/>
                  <a:ext cx="1749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84" name="Ink 183">
                  <a:extLst>
                    <a:ext uri="{FF2B5EF4-FFF2-40B4-BE49-F238E27FC236}">
                      <a16:creationId xmlns:a16="http://schemas.microsoft.com/office/drawing/2014/main" id="{BA869E66-6747-47D0-9E75-5C929AD4737B}"/>
                    </a:ext>
                  </a:extLst>
                </p14:cNvPr>
                <p14:cNvContentPartPr/>
                <p14:nvPr/>
              </p14:nvContentPartPr>
              <p14:xfrm>
                <a:off x="6766182" y="1163542"/>
                <a:ext cx="194400" cy="457920"/>
              </p14:xfrm>
            </p:contentPart>
          </mc:Choice>
          <mc:Fallback>
            <p:pic>
              <p:nvPicPr>
                <p:cNvPr id="184" name="Ink 183">
                  <a:extLst>
                    <a:ext uri="{FF2B5EF4-FFF2-40B4-BE49-F238E27FC236}">
                      <a16:creationId xmlns:a16="http://schemas.microsoft.com/office/drawing/2014/main" id="{BA869E66-6747-47D0-9E75-5C929AD4737B}"/>
                    </a:ext>
                  </a:extLst>
                </p:cNvPr>
                <p:cNvPicPr/>
                <p:nvPr/>
              </p:nvPicPr>
              <p:blipFill>
                <a:blip r:embed="rId310"/>
                <a:stretch>
                  <a:fillRect/>
                </a:stretch>
              </p:blipFill>
              <p:spPr>
                <a:xfrm>
                  <a:off x="6757182" y="1154542"/>
                  <a:ext cx="21204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85" name="Ink 184">
                  <a:extLst>
                    <a:ext uri="{FF2B5EF4-FFF2-40B4-BE49-F238E27FC236}">
                      <a16:creationId xmlns:a16="http://schemas.microsoft.com/office/drawing/2014/main" id="{BB463180-55D4-4CEE-8FBE-883F55A9EC54}"/>
                    </a:ext>
                  </a:extLst>
                </p14:cNvPr>
                <p14:cNvContentPartPr/>
                <p14:nvPr/>
              </p14:nvContentPartPr>
              <p14:xfrm>
                <a:off x="6968142" y="1184782"/>
                <a:ext cx="515520" cy="195120"/>
              </p14:xfrm>
            </p:contentPart>
          </mc:Choice>
          <mc:Fallback>
            <p:pic>
              <p:nvPicPr>
                <p:cNvPr id="185" name="Ink 184">
                  <a:extLst>
                    <a:ext uri="{FF2B5EF4-FFF2-40B4-BE49-F238E27FC236}">
                      <a16:creationId xmlns:a16="http://schemas.microsoft.com/office/drawing/2014/main" id="{BB463180-55D4-4CEE-8FBE-883F55A9EC54}"/>
                    </a:ext>
                  </a:extLst>
                </p:cNvPr>
                <p:cNvPicPr/>
                <p:nvPr/>
              </p:nvPicPr>
              <p:blipFill>
                <a:blip r:embed="rId312"/>
                <a:stretch>
                  <a:fillRect/>
                </a:stretch>
              </p:blipFill>
              <p:spPr>
                <a:xfrm>
                  <a:off x="6959142" y="1175782"/>
                  <a:ext cx="53316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86" name="Ink 185">
                  <a:extLst>
                    <a:ext uri="{FF2B5EF4-FFF2-40B4-BE49-F238E27FC236}">
                      <a16:creationId xmlns:a16="http://schemas.microsoft.com/office/drawing/2014/main" id="{B1191B98-C4CE-4862-955D-A96E1574932D}"/>
                    </a:ext>
                  </a:extLst>
                </p14:cNvPr>
                <p14:cNvContentPartPr/>
                <p14:nvPr/>
              </p14:nvContentPartPr>
              <p14:xfrm>
                <a:off x="7373502" y="1036822"/>
                <a:ext cx="138600" cy="97200"/>
              </p14:xfrm>
            </p:contentPart>
          </mc:Choice>
          <mc:Fallback>
            <p:pic>
              <p:nvPicPr>
                <p:cNvPr id="186" name="Ink 185">
                  <a:extLst>
                    <a:ext uri="{FF2B5EF4-FFF2-40B4-BE49-F238E27FC236}">
                      <a16:creationId xmlns:a16="http://schemas.microsoft.com/office/drawing/2014/main" id="{B1191B98-C4CE-4862-955D-A96E1574932D}"/>
                    </a:ext>
                  </a:extLst>
                </p:cNvPr>
                <p:cNvPicPr/>
                <p:nvPr/>
              </p:nvPicPr>
              <p:blipFill>
                <a:blip r:embed="rId314"/>
                <a:stretch>
                  <a:fillRect/>
                </a:stretch>
              </p:blipFill>
              <p:spPr>
                <a:xfrm>
                  <a:off x="7364862" y="1027822"/>
                  <a:ext cx="1562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87" name="Ink 186">
                  <a:extLst>
                    <a:ext uri="{FF2B5EF4-FFF2-40B4-BE49-F238E27FC236}">
                      <a16:creationId xmlns:a16="http://schemas.microsoft.com/office/drawing/2014/main" id="{E5F88962-52F2-419D-8A78-B365DACE496D}"/>
                    </a:ext>
                  </a:extLst>
                </p14:cNvPr>
                <p14:cNvContentPartPr/>
                <p14:nvPr/>
              </p14:nvContentPartPr>
              <p14:xfrm>
                <a:off x="7515702" y="1161382"/>
                <a:ext cx="175680" cy="214560"/>
              </p14:xfrm>
            </p:contentPart>
          </mc:Choice>
          <mc:Fallback>
            <p:pic>
              <p:nvPicPr>
                <p:cNvPr id="187" name="Ink 186">
                  <a:extLst>
                    <a:ext uri="{FF2B5EF4-FFF2-40B4-BE49-F238E27FC236}">
                      <a16:creationId xmlns:a16="http://schemas.microsoft.com/office/drawing/2014/main" id="{E5F88962-52F2-419D-8A78-B365DACE496D}"/>
                    </a:ext>
                  </a:extLst>
                </p:cNvPr>
                <p:cNvPicPr/>
                <p:nvPr/>
              </p:nvPicPr>
              <p:blipFill>
                <a:blip r:embed="rId316"/>
                <a:stretch>
                  <a:fillRect/>
                </a:stretch>
              </p:blipFill>
              <p:spPr>
                <a:xfrm>
                  <a:off x="7506702" y="1152742"/>
                  <a:ext cx="1933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88" name="Ink 187">
                  <a:extLst>
                    <a:ext uri="{FF2B5EF4-FFF2-40B4-BE49-F238E27FC236}">
                      <a16:creationId xmlns:a16="http://schemas.microsoft.com/office/drawing/2014/main" id="{1FA7CD62-5C40-4DBB-B99C-79F768440CB5}"/>
                    </a:ext>
                  </a:extLst>
                </p14:cNvPr>
                <p14:cNvContentPartPr/>
                <p14:nvPr/>
              </p14:nvContentPartPr>
              <p14:xfrm>
                <a:off x="7712622" y="1064182"/>
                <a:ext cx="393840" cy="312480"/>
              </p14:xfrm>
            </p:contentPart>
          </mc:Choice>
          <mc:Fallback>
            <p:pic>
              <p:nvPicPr>
                <p:cNvPr id="188" name="Ink 187">
                  <a:extLst>
                    <a:ext uri="{FF2B5EF4-FFF2-40B4-BE49-F238E27FC236}">
                      <a16:creationId xmlns:a16="http://schemas.microsoft.com/office/drawing/2014/main" id="{1FA7CD62-5C40-4DBB-B99C-79F768440CB5}"/>
                    </a:ext>
                  </a:extLst>
                </p:cNvPr>
                <p:cNvPicPr/>
                <p:nvPr/>
              </p:nvPicPr>
              <p:blipFill>
                <a:blip r:embed="rId318"/>
                <a:stretch>
                  <a:fillRect/>
                </a:stretch>
              </p:blipFill>
              <p:spPr>
                <a:xfrm>
                  <a:off x="7703982" y="1055542"/>
                  <a:ext cx="41148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89" name="Ink 188">
                  <a:extLst>
                    <a:ext uri="{FF2B5EF4-FFF2-40B4-BE49-F238E27FC236}">
                      <a16:creationId xmlns:a16="http://schemas.microsoft.com/office/drawing/2014/main" id="{5D1AC28E-7687-4A98-B2DA-3E924AB524B2}"/>
                    </a:ext>
                  </a:extLst>
                </p14:cNvPr>
                <p14:cNvContentPartPr/>
                <p14:nvPr/>
              </p14:nvContentPartPr>
              <p14:xfrm>
                <a:off x="8270982" y="1045102"/>
                <a:ext cx="69120" cy="315720"/>
              </p14:xfrm>
            </p:contentPart>
          </mc:Choice>
          <mc:Fallback>
            <p:pic>
              <p:nvPicPr>
                <p:cNvPr id="189" name="Ink 188">
                  <a:extLst>
                    <a:ext uri="{FF2B5EF4-FFF2-40B4-BE49-F238E27FC236}">
                      <a16:creationId xmlns:a16="http://schemas.microsoft.com/office/drawing/2014/main" id="{5D1AC28E-7687-4A98-B2DA-3E924AB524B2}"/>
                    </a:ext>
                  </a:extLst>
                </p:cNvPr>
                <p:cNvPicPr/>
                <p:nvPr/>
              </p:nvPicPr>
              <p:blipFill>
                <a:blip r:embed="rId320"/>
                <a:stretch>
                  <a:fillRect/>
                </a:stretch>
              </p:blipFill>
              <p:spPr>
                <a:xfrm>
                  <a:off x="8261982" y="1036102"/>
                  <a:ext cx="867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90" name="Ink 189">
                  <a:extLst>
                    <a:ext uri="{FF2B5EF4-FFF2-40B4-BE49-F238E27FC236}">
                      <a16:creationId xmlns:a16="http://schemas.microsoft.com/office/drawing/2014/main" id="{D40664B0-5331-4D8E-8AF3-4F2EF192DBE7}"/>
                    </a:ext>
                  </a:extLst>
                </p14:cNvPr>
                <p14:cNvContentPartPr/>
                <p14:nvPr/>
              </p14:nvContentPartPr>
              <p14:xfrm>
                <a:off x="8362422" y="1179382"/>
                <a:ext cx="538560" cy="155160"/>
              </p14:xfrm>
            </p:contentPart>
          </mc:Choice>
          <mc:Fallback>
            <p:pic>
              <p:nvPicPr>
                <p:cNvPr id="190" name="Ink 189">
                  <a:extLst>
                    <a:ext uri="{FF2B5EF4-FFF2-40B4-BE49-F238E27FC236}">
                      <a16:creationId xmlns:a16="http://schemas.microsoft.com/office/drawing/2014/main" id="{D40664B0-5331-4D8E-8AF3-4F2EF192DBE7}"/>
                    </a:ext>
                  </a:extLst>
                </p:cNvPr>
                <p:cNvPicPr/>
                <p:nvPr/>
              </p:nvPicPr>
              <p:blipFill>
                <a:blip r:embed="rId322"/>
                <a:stretch>
                  <a:fillRect/>
                </a:stretch>
              </p:blipFill>
              <p:spPr>
                <a:xfrm>
                  <a:off x="8353782" y="1170742"/>
                  <a:ext cx="5562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91" name="Ink 190">
                  <a:extLst>
                    <a:ext uri="{FF2B5EF4-FFF2-40B4-BE49-F238E27FC236}">
                      <a16:creationId xmlns:a16="http://schemas.microsoft.com/office/drawing/2014/main" id="{DE2CFC8B-4325-403D-86F8-A766B8C85B33}"/>
                    </a:ext>
                  </a:extLst>
                </p14:cNvPr>
                <p14:cNvContentPartPr/>
                <p14:nvPr/>
              </p14:nvContentPartPr>
              <p14:xfrm>
                <a:off x="8906382" y="1260022"/>
                <a:ext cx="30240" cy="26640"/>
              </p14:xfrm>
            </p:contentPart>
          </mc:Choice>
          <mc:Fallback>
            <p:pic>
              <p:nvPicPr>
                <p:cNvPr id="191" name="Ink 190">
                  <a:extLst>
                    <a:ext uri="{FF2B5EF4-FFF2-40B4-BE49-F238E27FC236}">
                      <a16:creationId xmlns:a16="http://schemas.microsoft.com/office/drawing/2014/main" id="{DE2CFC8B-4325-403D-86F8-A766B8C85B33}"/>
                    </a:ext>
                  </a:extLst>
                </p:cNvPr>
                <p:cNvPicPr/>
                <p:nvPr/>
              </p:nvPicPr>
              <p:blipFill>
                <a:blip r:embed="rId324"/>
                <a:stretch>
                  <a:fillRect/>
                </a:stretch>
              </p:blipFill>
              <p:spPr>
                <a:xfrm>
                  <a:off x="8897382" y="1251382"/>
                  <a:ext cx="478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92" name="Ink 191">
                  <a:extLst>
                    <a:ext uri="{FF2B5EF4-FFF2-40B4-BE49-F238E27FC236}">
                      <a16:creationId xmlns:a16="http://schemas.microsoft.com/office/drawing/2014/main" id="{E9468007-06BC-4B99-AE31-9680F5020332}"/>
                    </a:ext>
                  </a:extLst>
                </p14:cNvPr>
                <p14:cNvContentPartPr/>
                <p14:nvPr/>
              </p14:nvContentPartPr>
              <p14:xfrm>
                <a:off x="7966062" y="1615342"/>
                <a:ext cx="587160" cy="42120"/>
              </p14:xfrm>
            </p:contentPart>
          </mc:Choice>
          <mc:Fallback>
            <p:pic>
              <p:nvPicPr>
                <p:cNvPr id="192" name="Ink 191">
                  <a:extLst>
                    <a:ext uri="{FF2B5EF4-FFF2-40B4-BE49-F238E27FC236}">
                      <a16:creationId xmlns:a16="http://schemas.microsoft.com/office/drawing/2014/main" id="{E9468007-06BC-4B99-AE31-9680F5020332}"/>
                    </a:ext>
                  </a:extLst>
                </p:cNvPr>
                <p:cNvPicPr/>
                <p:nvPr/>
              </p:nvPicPr>
              <p:blipFill>
                <a:blip r:embed="rId326"/>
                <a:stretch>
                  <a:fillRect/>
                </a:stretch>
              </p:blipFill>
              <p:spPr>
                <a:xfrm>
                  <a:off x="7957422" y="1606342"/>
                  <a:ext cx="6048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94" name="Ink 193">
                  <a:extLst>
                    <a:ext uri="{FF2B5EF4-FFF2-40B4-BE49-F238E27FC236}">
                      <a16:creationId xmlns:a16="http://schemas.microsoft.com/office/drawing/2014/main" id="{CCF983F6-B7E3-4427-89A7-204ACCD35C9F}"/>
                    </a:ext>
                  </a:extLst>
                </p14:cNvPr>
                <p14:cNvContentPartPr/>
                <p14:nvPr/>
              </p14:nvContentPartPr>
              <p14:xfrm>
                <a:off x="5081382" y="1809382"/>
                <a:ext cx="157680" cy="147600"/>
              </p14:xfrm>
            </p:contentPart>
          </mc:Choice>
          <mc:Fallback>
            <p:pic>
              <p:nvPicPr>
                <p:cNvPr id="194" name="Ink 193">
                  <a:extLst>
                    <a:ext uri="{FF2B5EF4-FFF2-40B4-BE49-F238E27FC236}">
                      <a16:creationId xmlns:a16="http://schemas.microsoft.com/office/drawing/2014/main" id="{CCF983F6-B7E3-4427-89A7-204ACCD35C9F}"/>
                    </a:ext>
                  </a:extLst>
                </p:cNvPr>
                <p:cNvPicPr/>
                <p:nvPr/>
              </p:nvPicPr>
              <p:blipFill>
                <a:blip r:embed="rId328"/>
                <a:stretch>
                  <a:fillRect/>
                </a:stretch>
              </p:blipFill>
              <p:spPr>
                <a:xfrm>
                  <a:off x="5072382" y="1800382"/>
                  <a:ext cx="1753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95" name="Ink 194">
                  <a:extLst>
                    <a:ext uri="{FF2B5EF4-FFF2-40B4-BE49-F238E27FC236}">
                      <a16:creationId xmlns:a16="http://schemas.microsoft.com/office/drawing/2014/main" id="{A71CD802-9BED-44F8-8D6A-9CA9FCABC2DA}"/>
                    </a:ext>
                  </a:extLst>
                </p14:cNvPr>
                <p14:cNvContentPartPr/>
                <p14:nvPr/>
              </p14:nvContentPartPr>
              <p14:xfrm>
                <a:off x="5131422" y="1690222"/>
                <a:ext cx="223560" cy="458280"/>
              </p14:xfrm>
            </p:contentPart>
          </mc:Choice>
          <mc:Fallback>
            <p:pic>
              <p:nvPicPr>
                <p:cNvPr id="195" name="Ink 194">
                  <a:extLst>
                    <a:ext uri="{FF2B5EF4-FFF2-40B4-BE49-F238E27FC236}">
                      <a16:creationId xmlns:a16="http://schemas.microsoft.com/office/drawing/2014/main" id="{A71CD802-9BED-44F8-8D6A-9CA9FCABC2DA}"/>
                    </a:ext>
                  </a:extLst>
                </p:cNvPr>
                <p:cNvPicPr/>
                <p:nvPr/>
              </p:nvPicPr>
              <p:blipFill>
                <a:blip r:embed="rId330"/>
                <a:stretch>
                  <a:fillRect/>
                </a:stretch>
              </p:blipFill>
              <p:spPr>
                <a:xfrm>
                  <a:off x="5122422" y="1681222"/>
                  <a:ext cx="24120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97" name="Ink 196">
                  <a:extLst>
                    <a:ext uri="{FF2B5EF4-FFF2-40B4-BE49-F238E27FC236}">
                      <a16:creationId xmlns:a16="http://schemas.microsoft.com/office/drawing/2014/main" id="{458F77FD-E580-469A-B6CB-9CF39011DEAC}"/>
                    </a:ext>
                  </a:extLst>
                </p14:cNvPr>
                <p14:cNvContentPartPr/>
                <p14:nvPr/>
              </p14:nvContentPartPr>
              <p14:xfrm>
                <a:off x="5482062" y="1760062"/>
                <a:ext cx="12960" cy="220320"/>
              </p14:xfrm>
            </p:contentPart>
          </mc:Choice>
          <mc:Fallback>
            <p:pic>
              <p:nvPicPr>
                <p:cNvPr id="197" name="Ink 196">
                  <a:extLst>
                    <a:ext uri="{FF2B5EF4-FFF2-40B4-BE49-F238E27FC236}">
                      <a16:creationId xmlns:a16="http://schemas.microsoft.com/office/drawing/2014/main" id="{458F77FD-E580-469A-B6CB-9CF39011DEAC}"/>
                    </a:ext>
                  </a:extLst>
                </p:cNvPr>
                <p:cNvPicPr/>
                <p:nvPr/>
              </p:nvPicPr>
              <p:blipFill>
                <a:blip r:embed="rId332"/>
                <a:stretch>
                  <a:fillRect/>
                </a:stretch>
              </p:blipFill>
              <p:spPr>
                <a:xfrm>
                  <a:off x="5473422" y="1751422"/>
                  <a:ext cx="3060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98" name="Ink 197">
                  <a:extLst>
                    <a:ext uri="{FF2B5EF4-FFF2-40B4-BE49-F238E27FC236}">
                      <a16:creationId xmlns:a16="http://schemas.microsoft.com/office/drawing/2014/main" id="{53A4602F-8A60-4BB4-8616-2F39872D963D}"/>
                    </a:ext>
                  </a:extLst>
                </p14:cNvPr>
                <p14:cNvContentPartPr/>
                <p14:nvPr/>
              </p14:nvContentPartPr>
              <p14:xfrm>
                <a:off x="5464062" y="1695622"/>
                <a:ext cx="157320" cy="255240"/>
              </p14:xfrm>
            </p:contentPart>
          </mc:Choice>
          <mc:Fallback>
            <p:pic>
              <p:nvPicPr>
                <p:cNvPr id="198" name="Ink 197">
                  <a:extLst>
                    <a:ext uri="{FF2B5EF4-FFF2-40B4-BE49-F238E27FC236}">
                      <a16:creationId xmlns:a16="http://schemas.microsoft.com/office/drawing/2014/main" id="{53A4602F-8A60-4BB4-8616-2F39872D963D}"/>
                    </a:ext>
                  </a:extLst>
                </p:cNvPr>
                <p:cNvPicPr/>
                <p:nvPr/>
              </p:nvPicPr>
              <p:blipFill>
                <a:blip r:embed="rId334"/>
                <a:stretch>
                  <a:fillRect/>
                </a:stretch>
              </p:blipFill>
              <p:spPr>
                <a:xfrm>
                  <a:off x="5455062" y="1686622"/>
                  <a:ext cx="17496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99" name="Ink 198">
                  <a:extLst>
                    <a:ext uri="{FF2B5EF4-FFF2-40B4-BE49-F238E27FC236}">
                      <a16:creationId xmlns:a16="http://schemas.microsoft.com/office/drawing/2014/main" id="{5551F9EA-9045-4A63-B200-59BA020E5903}"/>
                    </a:ext>
                  </a:extLst>
                </p14:cNvPr>
                <p14:cNvContentPartPr/>
                <p14:nvPr/>
              </p14:nvContentPartPr>
              <p14:xfrm>
                <a:off x="5641182" y="1744222"/>
                <a:ext cx="159480" cy="234000"/>
              </p14:xfrm>
            </p:contentPart>
          </mc:Choice>
          <mc:Fallback>
            <p:pic>
              <p:nvPicPr>
                <p:cNvPr id="199" name="Ink 198">
                  <a:extLst>
                    <a:ext uri="{FF2B5EF4-FFF2-40B4-BE49-F238E27FC236}">
                      <a16:creationId xmlns:a16="http://schemas.microsoft.com/office/drawing/2014/main" id="{5551F9EA-9045-4A63-B200-59BA020E5903}"/>
                    </a:ext>
                  </a:extLst>
                </p:cNvPr>
                <p:cNvPicPr/>
                <p:nvPr/>
              </p:nvPicPr>
              <p:blipFill>
                <a:blip r:embed="rId336"/>
                <a:stretch>
                  <a:fillRect/>
                </a:stretch>
              </p:blipFill>
              <p:spPr>
                <a:xfrm>
                  <a:off x="5632182" y="1735222"/>
                  <a:ext cx="1771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01" name="Ink 200">
                  <a:extLst>
                    <a:ext uri="{FF2B5EF4-FFF2-40B4-BE49-F238E27FC236}">
                      <a16:creationId xmlns:a16="http://schemas.microsoft.com/office/drawing/2014/main" id="{DEDA7EBF-E74C-4AA1-AB8F-7657A006BAF8}"/>
                    </a:ext>
                  </a:extLst>
                </p14:cNvPr>
                <p14:cNvContentPartPr/>
                <p14:nvPr/>
              </p14:nvContentPartPr>
              <p14:xfrm>
                <a:off x="5795262" y="1636582"/>
                <a:ext cx="674280" cy="338760"/>
              </p14:xfrm>
            </p:contentPart>
          </mc:Choice>
          <mc:Fallback>
            <p:pic>
              <p:nvPicPr>
                <p:cNvPr id="201" name="Ink 200">
                  <a:extLst>
                    <a:ext uri="{FF2B5EF4-FFF2-40B4-BE49-F238E27FC236}">
                      <a16:creationId xmlns:a16="http://schemas.microsoft.com/office/drawing/2014/main" id="{DEDA7EBF-E74C-4AA1-AB8F-7657A006BAF8}"/>
                    </a:ext>
                  </a:extLst>
                </p:cNvPr>
                <p:cNvPicPr/>
                <p:nvPr/>
              </p:nvPicPr>
              <p:blipFill>
                <a:blip r:embed="rId338"/>
                <a:stretch>
                  <a:fillRect/>
                </a:stretch>
              </p:blipFill>
              <p:spPr>
                <a:xfrm>
                  <a:off x="5786262" y="1627942"/>
                  <a:ext cx="69192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02" name="Ink 201">
                  <a:extLst>
                    <a:ext uri="{FF2B5EF4-FFF2-40B4-BE49-F238E27FC236}">
                      <a16:creationId xmlns:a16="http://schemas.microsoft.com/office/drawing/2014/main" id="{9C0EF16C-3EA9-475C-97EC-1384C9823A92}"/>
                    </a:ext>
                  </a:extLst>
                </p14:cNvPr>
                <p14:cNvContentPartPr/>
                <p14:nvPr/>
              </p14:nvContentPartPr>
              <p14:xfrm>
                <a:off x="6720462" y="1692022"/>
                <a:ext cx="35280" cy="251640"/>
              </p14:xfrm>
            </p:contentPart>
          </mc:Choice>
          <mc:Fallback>
            <p:pic>
              <p:nvPicPr>
                <p:cNvPr id="202" name="Ink 201">
                  <a:extLst>
                    <a:ext uri="{FF2B5EF4-FFF2-40B4-BE49-F238E27FC236}">
                      <a16:creationId xmlns:a16="http://schemas.microsoft.com/office/drawing/2014/main" id="{9C0EF16C-3EA9-475C-97EC-1384C9823A92}"/>
                    </a:ext>
                  </a:extLst>
                </p:cNvPr>
                <p:cNvPicPr/>
                <p:nvPr/>
              </p:nvPicPr>
              <p:blipFill>
                <a:blip r:embed="rId340"/>
                <a:stretch>
                  <a:fillRect/>
                </a:stretch>
              </p:blipFill>
              <p:spPr>
                <a:xfrm>
                  <a:off x="6711462" y="1683382"/>
                  <a:ext cx="529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03" name="Ink 202">
                  <a:extLst>
                    <a:ext uri="{FF2B5EF4-FFF2-40B4-BE49-F238E27FC236}">
                      <a16:creationId xmlns:a16="http://schemas.microsoft.com/office/drawing/2014/main" id="{252A7B1D-70B5-4B32-8B84-CAF0FB7884FE}"/>
                    </a:ext>
                  </a:extLst>
                </p14:cNvPr>
                <p14:cNvContentPartPr/>
                <p14:nvPr/>
              </p14:nvContentPartPr>
              <p14:xfrm>
                <a:off x="6664662" y="1781302"/>
                <a:ext cx="273240" cy="155160"/>
              </p14:xfrm>
            </p:contentPart>
          </mc:Choice>
          <mc:Fallback>
            <p:pic>
              <p:nvPicPr>
                <p:cNvPr id="203" name="Ink 202">
                  <a:extLst>
                    <a:ext uri="{FF2B5EF4-FFF2-40B4-BE49-F238E27FC236}">
                      <a16:creationId xmlns:a16="http://schemas.microsoft.com/office/drawing/2014/main" id="{252A7B1D-70B5-4B32-8B84-CAF0FB7884FE}"/>
                    </a:ext>
                  </a:extLst>
                </p:cNvPr>
                <p:cNvPicPr/>
                <p:nvPr/>
              </p:nvPicPr>
              <p:blipFill>
                <a:blip r:embed="rId342"/>
                <a:stretch>
                  <a:fillRect/>
                </a:stretch>
              </p:blipFill>
              <p:spPr>
                <a:xfrm>
                  <a:off x="6656022" y="1772662"/>
                  <a:ext cx="2908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04" name="Ink 203">
                  <a:extLst>
                    <a:ext uri="{FF2B5EF4-FFF2-40B4-BE49-F238E27FC236}">
                      <a16:creationId xmlns:a16="http://schemas.microsoft.com/office/drawing/2014/main" id="{778374CF-55B8-4118-80EA-6D6D38164C85}"/>
                    </a:ext>
                  </a:extLst>
                </p14:cNvPr>
                <p14:cNvContentPartPr/>
                <p14:nvPr/>
              </p14:nvContentPartPr>
              <p14:xfrm>
                <a:off x="7134102" y="1777702"/>
                <a:ext cx="15480" cy="208800"/>
              </p14:xfrm>
            </p:contentPart>
          </mc:Choice>
          <mc:Fallback>
            <p:pic>
              <p:nvPicPr>
                <p:cNvPr id="204" name="Ink 203">
                  <a:extLst>
                    <a:ext uri="{FF2B5EF4-FFF2-40B4-BE49-F238E27FC236}">
                      <a16:creationId xmlns:a16="http://schemas.microsoft.com/office/drawing/2014/main" id="{778374CF-55B8-4118-80EA-6D6D38164C85}"/>
                    </a:ext>
                  </a:extLst>
                </p:cNvPr>
                <p:cNvPicPr/>
                <p:nvPr/>
              </p:nvPicPr>
              <p:blipFill>
                <a:blip r:embed="rId344"/>
                <a:stretch>
                  <a:fillRect/>
                </a:stretch>
              </p:blipFill>
              <p:spPr>
                <a:xfrm>
                  <a:off x="7125462" y="1768702"/>
                  <a:ext cx="331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05" name="Ink 204">
                  <a:extLst>
                    <a:ext uri="{FF2B5EF4-FFF2-40B4-BE49-F238E27FC236}">
                      <a16:creationId xmlns:a16="http://schemas.microsoft.com/office/drawing/2014/main" id="{C2B72A4C-7305-4E15-A065-6CDD8B208EE2}"/>
                    </a:ext>
                  </a:extLst>
                </p14:cNvPr>
                <p14:cNvContentPartPr/>
                <p14:nvPr/>
              </p14:nvContentPartPr>
              <p14:xfrm>
                <a:off x="7018182" y="1569622"/>
                <a:ext cx="228240" cy="444240"/>
              </p14:xfrm>
            </p:contentPart>
          </mc:Choice>
          <mc:Fallback>
            <p:pic>
              <p:nvPicPr>
                <p:cNvPr id="205" name="Ink 204">
                  <a:extLst>
                    <a:ext uri="{FF2B5EF4-FFF2-40B4-BE49-F238E27FC236}">
                      <a16:creationId xmlns:a16="http://schemas.microsoft.com/office/drawing/2014/main" id="{C2B72A4C-7305-4E15-A065-6CDD8B208EE2}"/>
                    </a:ext>
                  </a:extLst>
                </p:cNvPr>
                <p:cNvPicPr/>
                <p:nvPr/>
              </p:nvPicPr>
              <p:blipFill>
                <a:blip r:embed="rId346"/>
                <a:stretch>
                  <a:fillRect/>
                </a:stretch>
              </p:blipFill>
              <p:spPr>
                <a:xfrm>
                  <a:off x="7009182" y="1560982"/>
                  <a:ext cx="24588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06" name="Ink 205">
                  <a:extLst>
                    <a:ext uri="{FF2B5EF4-FFF2-40B4-BE49-F238E27FC236}">
                      <a16:creationId xmlns:a16="http://schemas.microsoft.com/office/drawing/2014/main" id="{5F9F1129-BA3A-45E9-9A90-B4640C1E7448}"/>
                    </a:ext>
                  </a:extLst>
                </p14:cNvPr>
                <p14:cNvContentPartPr/>
                <p14:nvPr/>
              </p14:nvContentPartPr>
              <p14:xfrm>
                <a:off x="7192062" y="1799662"/>
                <a:ext cx="312840" cy="174240"/>
              </p14:xfrm>
            </p:contentPart>
          </mc:Choice>
          <mc:Fallback>
            <p:pic>
              <p:nvPicPr>
                <p:cNvPr id="206" name="Ink 205">
                  <a:extLst>
                    <a:ext uri="{FF2B5EF4-FFF2-40B4-BE49-F238E27FC236}">
                      <a16:creationId xmlns:a16="http://schemas.microsoft.com/office/drawing/2014/main" id="{5F9F1129-BA3A-45E9-9A90-B4640C1E7448}"/>
                    </a:ext>
                  </a:extLst>
                </p:cNvPr>
                <p:cNvPicPr/>
                <p:nvPr/>
              </p:nvPicPr>
              <p:blipFill>
                <a:blip r:embed="rId348"/>
                <a:stretch>
                  <a:fillRect/>
                </a:stretch>
              </p:blipFill>
              <p:spPr>
                <a:xfrm>
                  <a:off x="7183422" y="1791022"/>
                  <a:ext cx="3304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07" name="Ink 206">
                  <a:extLst>
                    <a:ext uri="{FF2B5EF4-FFF2-40B4-BE49-F238E27FC236}">
                      <a16:creationId xmlns:a16="http://schemas.microsoft.com/office/drawing/2014/main" id="{813A200A-340B-4D21-944D-F7327B3E0C0B}"/>
                    </a:ext>
                  </a:extLst>
                </p14:cNvPr>
                <p14:cNvContentPartPr/>
                <p14:nvPr/>
              </p14:nvContentPartPr>
              <p14:xfrm>
                <a:off x="7534782" y="1687342"/>
                <a:ext cx="313560" cy="267480"/>
              </p14:xfrm>
            </p:contentPart>
          </mc:Choice>
          <mc:Fallback>
            <p:pic>
              <p:nvPicPr>
                <p:cNvPr id="207" name="Ink 206">
                  <a:extLst>
                    <a:ext uri="{FF2B5EF4-FFF2-40B4-BE49-F238E27FC236}">
                      <a16:creationId xmlns:a16="http://schemas.microsoft.com/office/drawing/2014/main" id="{813A200A-340B-4D21-944D-F7327B3E0C0B}"/>
                    </a:ext>
                  </a:extLst>
                </p:cNvPr>
                <p:cNvPicPr/>
                <p:nvPr/>
              </p:nvPicPr>
              <p:blipFill>
                <a:blip r:embed="rId350"/>
                <a:stretch>
                  <a:fillRect/>
                </a:stretch>
              </p:blipFill>
              <p:spPr>
                <a:xfrm>
                  <a:off x="7525782" y="1678342"/>
                  <a:ext cx="33120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08" name="Ink 207">
                  <a:extLst>
                    <a:ext uri="{FF2B5EF4-FFF2-40B4-BE49-F238E27FC236}">
                      <a16:creationId xmlns:a16="http://schemas.microsoft.com/office/drawing/2014/main" id="{8BC5D1D8-26F3-4921-B440-1087EC05BC25}"/>
                    </a:ext>
                  </a:extLst>
                </p14:cNvPr>
                <p14:cNvContentPartPr/>
                <p14:nvPr/>
              </p14:nvContentPartPr>
              <p14:xfrm>
                <a:off x="7899102" y="1672582"/>
                <a:ext cx="180360" cy="281160"/>
              </p14:xfrm>
            </p:contentPart>
          </mc:Choice>
          <mc:Fallback>
            <p:pic>
              <p:nvPicPr>
                <p:cNvPr id="208" name="Ink 207">
                  <a:extLst>
                    <a:ext uri="{FF2B5EF4-FFF2-40B4-BE49-F238E27FC236}">
                      <a16:creationId xmlns:a16="http://schemas.microsoft.com/office/drawing/2014/main" id="{8BC5D1D8-26F3-4921-B440-1087EC05BC25}"/>
                    </a:ext>
                  </a:extLst>
                </p:cNvPr>
                <p:cNvPicPr/>
                <p:nvPr/>
              </p:nvPicPr>
              <p:blipFill>
                <a:blip r:embed="rId352"/>
                <a:stretch>
                  <a:fillRect/>
                </a:stretch>
              </p:blipFill>
              <p:spPr>
                <a:xfrm>
                  <a:off x="7890102" y="1663582"/>
                  <a:ext cx="1980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09" name="Ink 208">
                  <a:extLst>
                    <a:ext uri="{FF2B5EF4-FFF2-40B4-BE49-F238E27FC236}">
                      <a16:creationId xmlns:a16="http://schemas.microsoft.com/office/drawing/2014/main" id="{9CC30706-DC24-448F-A8CA-6936A7BF7ECF}"/>
                    </a:ext>
                  </a:extLst>
                </p14:cNvPr>
                <p14:cNvContentPartPr/>
                <p14:nvPr/>
              </p14:nvContentPartPr>
              <p14:xfrm>
                <a:off x="8080182" y="1739902"/>
                <a:ext cx="1080" cy="20880"/>
              </p14:xfrm>
            </p:contentPart>
          </mc:Choice>
          <mc:Fallback>
            <p:pic>
              <p:nvPicPr>
                <p:cNvPr id="209" name="Ink 208">
                  <a:extLst>
                    <a:ext uri="{FF2B5EF4-FFF2-40B4-BE49-F238E27FC236}">
                      <a16:creationId xmlns:a16="http://schemas.microsoft.com/office/drawing/2014/main" id="{9CC30706-DC24-448F-A8CA-6936A7BF7ECF}"/>
                    </a:ext>
                  </a:extLst>
                </p:cNvPr>
                <p:cNvPicPr/>
                <p:nvPr/>
              </p:nvPicPr>
              <p:blipFill>
                <a:blip r:embed="rId354"/>
                <a:stretch>
                  <a:fillRect/>
                </a:stretch>
              </p:blipFill>
              <p:spPr>
                <a:xfrm>
                  <a:off x="8071542" y="1730902"/>
                  <a:ext cx="187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10" name="Ink 209">
                  <a:extLst>
                    <a:ext uri="{FF2B5EF4-FFF2-40B4-BE49-F238E27FC236}">
                      <a16:creationId xmlns:a16="http://schemas.microsoft.com/office/drawing/2014/main" id="{4396CF9F-66A2-42AB-BF8C-4ECAD8DB04BE}"/>
                    </a:ext>
                  </a:extLst>
                </p14:cNvPr>
                <p14:cNvContentPartPr/>
                <p14:nvPr/>
              </p14:nvContentPartPr>
              <p14:xfrm>
                <a:off x="8120862" y="1633342"/>
                <a:ext cx="140760" cy="315000"/>
              </p14:xfrm>
            </p:contentPart>
          </mc:Choice>
          <mc:Fallback>
            <p:pic>
              <p:nvPicPr>
                <p:cNvPr id="210" name="Ink 209">
                  <a:extLst>
                    <a:ext uri="{FF2B5EF4-FFF2-40B4-BE49-F238E27FC236}">
                      <a16:creationId xmlns:a16="http://schemas.microsoft.com/office/drawing/2014/main" id="{4396CF9F-66A2-42AB-BF8C-4ECAD8DB04BE}"/>
                    </a:ext>
                  </a:extLst>
                </p:cNvPr>
                <p:cNvPicPr/>
                <p:nvPr/>
              </p:nvPicPr>
              <p:blipFill>
                <a:blip r:embed="rId356"/>
                <a:stretch>
                  <a:fillRect/>
                </a:stretch>
              </p:blipFill>
              <p:spPr>
                <a:xfrm>
                  <a:off x="8111862" y="1624702"/>
                  <a:ext cx="1584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11" name="Ink 210">
                  <a:extLst>
                    <a:ext uri="{FF2B5EF4-FFF2-40B4-BE49-F238E27FC236}">
                      <a16:creationId xmlns:a16="http://schemas.microsoft.com/office/drawing/2014/main" id="{2DF18A58-5582-42E8-962F-988E78CF83AF}"/>
                    </a:ext>
                  </a:extLst>
                </p14:cNvPr>
                <p14:cNvContentPartPr/>
                <p14:nvPr/>
              </p14:nvContentPartPr>
              <p14:xfrm>
                <a:off x="8280342" y="1723342"/>
                <a:ext cx="21240" cy="10800"/>
              </p14:xfrm>
            </p:contentPart>
          </mc:Choice>
          <mc:Fallback>
            <p:pic>
              <p:nvPicPr>
                <p:cNvPr id="211" name="Ink 210">
                  <a:extLst>
                    <a:ext uri="{FF2B5EF4-FFF2-40B4-BE49-F238E27FC236}">
                      <a16:creationId xmlns:a16="http://schemas.microsoft.com/office/drawing/2014/main" id="{2DF18A58-5582-42E8-962F-988E78CF83AF}"/>
                    </a:ext>
                  </a:extLst>
                </p:cNvPr>
                <p:cNvPicPr/>
                <p:nvPr/>
              </p:nvPicPr>
              <p:blipFill>
                <a:blip r:embed="rId358"/>
                <a:stretch>
                  <a:fillRect/>
                </a:stretch>
              </p:blipFill>
              <p:spPr>
                <a:xfrm>
                  <a:off x="8271342" y="1714342"/>
                  <a:ext cx="388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12" name="Ink 211">
                  <a:extLst>
                    <a:ext uri="{FF2B5EF4-FFF2-40B4-BE49-F238E27FC236}">
                      <a16:creationId xmlns:a16="http://schemas.microsoft.com/office/drawing/2014/main" id="{1D549CC6-2275-4556-9C5E-370C7093041E}"/>
                    </a:ext>
                  </a:extLst>
                </p14:cNvPr>
                <p14:cNvContentPartPr/>
                <p14:nvPr/>
              </p14:nvContentPartPr>
              <p14:xfrm>
                <a:off x="8395902" y="1657822"/>
                <a:ext cx="217800" cy="402840"/>
              </p14:xfrm>
            </p:contentPart>
          </mc:Choice>
          <mc:Fallback>
            <p:pic>
              <p:nvPicPr>
                <p:cNvPr id="212" name="Ink 211">
                  <a:extLst>
                    <a:ext uri="{FF2B5EF4-FFF2-40B4-BE49-F238E27FC236}">
                      <a16:creationId xmlns:a16="http://schemas.microsoft.com/office/drawing/2014/main" id="{1D549CC6-2275-4556-9C5E-370C7093041E}"/>
                    </a:ext>
                  </a:extLst>
                </p:cNvPr>
                <p:cNvPicPr/>
                <p:nvPr/>
              </p:nvPicPr>
              <p:blipFill>
                <a:blip r:embed="rId360"/>
                <a:stretch>
                  <a:fillRect/>
                </a:stretch>
              </p:blipFill>
              <p:spPr>
                <a:xfrm>
                  <a:off x="8386902" y="1648822"/>
                  <a:ext cx="23544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13" name="Ink 212">
                  <a:extLst>
                    <a:ext uri="{FF2B5EF4-FFF2-40B4-BE49-F238E27FC236}">
                      <a16:creationId xmlns:a16="http://schemas.microsoft.com/office/drawing/2014/main" id="{E3F92206-2A87-47E6-BD40-7E09C44B0762}"/>
                    </a:ext>
                  </a:extLst>
                </p14:cNvPr>
                <p14:cNvContentPartPr/>
                <p14:nvPr/>
              </p14:nvContentPartPr>
              <p14:xfrm>
                <a:off x="8761302" y="1820182"/>
                <a:ext cx="11880" cy="29880"/>
              </p14:xfrm>
            </p:contentPart>
          </mc:Choice>
          <mc:Fallback>
            <p:pic>
              <p:nvPicPr>
                <p:cNvPr id="213" name="Ink 212">
                  <a:extLst>
                    <a:ext uri="{FF2B5EF4-FFF2-40B4-BE49-F238E27FC236}">
                      <a16:creationId xmlns:a16="http://schemas.microsoft.com/office/drawing/2014/main" id="{E3F92206-2A87-47E6-BD40-7E09C44B0762}"/>
                    </a:ext>
                  </a:extLst>
                </p:cNvPr>
                <p:cNvPicPr/>
                <p:nvPr/>
              </p:nvPicPr>
              <p:blipFill>
                <a:blip r:embed="rId362"/>
                <a:stretch>
                  <a:fillRect/>
                </a:stretch>
              </p:blipFill>
              <p:spPr>
                <a:xfrm>
                  <a:off x="8752662" y="1811182"/>
                  <a:ext cx="295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15" name="Ink 214">
                  <a:extLst>
                    <a:ext uri="{FF2B5EF4-FFF2-40B4-BE49-F238E27FC236}">
                      <a16:creationId xmlns:a16="http://schemas.microsoft.com/office/drawing/2014/main" id="{72EA6200-7AEF-4B0A-B2EB-78DCE00C0082}"/>
                    </a:ext>
                  </a:extLst>
                </p14:cNvPr>
                <p14:cNvContentPartPr/>
                <p14:nvPr/>
              </p14:nvContentPartPr>
              <p14:xfrm>
                <a:off x="5993622" y="2226622"/>
                <a:ext cx="118440" cy="246600"/>
              </p14:xfrm>
            </p:contentPart>
          </mc:Choice>
          <mc:Fallback>
            <p:pic>
              <p:nvPicPr>
                <p:cNvPr id="215" name="Ink 214">
                  <a:extLst>
                    <a:ext uri="{FF2B5EF4-FFF2-40B4-BE49-F238E27FC236}">
                      <a16:creationId xmlns:a16="http://schemas.microsoft.com/office/drawing/2014/main" id="{72EA6200-7AEF-4B0A-B2EB-78DCE00C0082}"/>
                    </a:ext>
                  </a:extLst>
                </p:cNvPr>
                <p:cNvPicPr/>
                <p:nvPr/>
              </p:nvPicPr>
              <p:blipFill>
                <a:blip r:embed="rId364"/>
                <a:stretch>
                  <a:fillRect/>
                </a:stretch>
              </p:blipFill>
              <p:spPr>
                <a:xfrm>
                  <a:off x="5984622" y="2217982"/>
                  <a:ext cx="1360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16" name="Ink 215">
                  <a:extLst>
                    <a:ext uri="{FF2B5EF4-FFF2-40B4-BE49-F238E27FC236}">
                      <a16:creationId xmlns:a16="http://schemas.microsoft.com/office/drawing/2014/main" id="{AC968B5D-8628-4103-B083-F071212867F8}"/>
                    </a:ext>
                  </a:extLst>
                </p14:cNvPr>
                <p14:cNvContentPartPr/>
                <p14:nvPr/>
              </p14:nvContentPartPr>
              <p14:xfrm>
                <a:off x="6035022" y="2152822"/>
                <a:ext cx="255240" cy="477000"/>
              </p14:xfrm>
            </p:contentPart>
          </mc:Choice>
          <mc:Fallback>
            <p:pic>
              <p:nvPicPr>
                <p:cNvPr id="216" name="Ink 215">
                  <a:extLst>
                    <a:ext uri="{FF2B5EF4-FFF2-40B4-BE49-F238E27FC236}">
                      <a16:creationId xmlns:a16="http://schemas.microsoft.com/office/drawing/2014/main" id="{AC968B5D-8628-4103-B083-F071212867F8}"/>
                    </a:ext>
                  </a:extLst>
                </p:cNvPr>
                <p:cNvPicPr/>
                <p:nvPr/>
              </p:nvPicPr>
              <p:blipFill>
                <a:blip r:embed="rId366"/>
                <a:stretch>
                  <a:fillRect/>
                </a:stretch>
              </p:blipFill>
              <p:spPr>
                <a:xfrm>
                  <a:off x="6026382" y="2143822"/>
                  <a:ext cx="27288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18" name="Ink 217">
                  <a:extLst>
                    <a:ext uri="{FF2B5EF4-FFF2-40B4-BE49-F238E27FC236}">
                      <a16:creationId xmlns:a16="http://schemas.microsoft.com/office/drawing/2014/main" id="{9A8DAD94-ADFC-43A9-88B3-0D26447FE2A5}"/>
                    </a:ext>
                  </a:extLst>
                </p14:cNvPr>
                <p14:cNvContentPartPr/>
                <p14:nvPr/>
              </p14:nvContentPartPr>
              <p14:xfrm>
                <a:off x="4413942" y="801022"/>
                <a:ext cx="163800" cy="180360"/>
              </p14:xfrm>
            </p:contentPart>
          </mc:Choice>
          <mc:Fallback>
            <p:pic>
              <p:nvPicPr>
                <p:cNvPr id="218" name="Ink 217">
                  <a:extLst>
                    <a:ext uri="{FF2B5EF4-FFF2-40B4-BE49-F238E27FC236}">
                      <a16:creationId xmlns:a16="http://schemas.microsoft.com/office/drawing/2014/main" id="{9A8DAD94-ADFC-43A9-88B3-0D26447FE2A5}"/>
                    </a:ext>
                  </a:extLst>
                </p:cNvPr>
                <p:cNvPicPr/>
                <p:nvPr/>
              </p:nvPicPr>
              <p:blipFill>
                <a:blip r:embed="rId368"/>
                <a:stretch>
                  <a:fillRect/>
                </a:stretch>
              </p:blipFill>
              <p:spPr>
                <a:xfrm>
                  <a:off x="4404942" y="792382"/>
                  <a:ext cx="1814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19" name="Ink 218">
                  <a:extLst>
                    <a:ext uri="{FF2B5EF4-FFF2-40B4-BE49-F238E27FC236}">
                      <a16:creationId xmlns:a16="http://schemas.microsoft.com/office/drawing/2014/main" id="{8060FC7A-9701-4F0C-B3CF-AB95C292325C}"/>
                    </a:ext>
                  </a:extLst>
                </p14:cNvPr>
                <p14:cNvContentPartPr/>
                <p14:nvPr/>
              </p14:nvContentPartPr>
              <p14:xfrm>
                <a:off x="4660182" y="788062"/>
                <a:ext cx="2520" cy="219960"/>
              </p14:xfrm>
            </p:contentPart>
          </mc:Choice>
          <mc:Fallback>
            <p:pic>
              <p:nvPicPr>
                <p:cNvPr id="219" name="Ink 218">
                  <a:extLst>
                    <a:ext uri="{FF2B5EF4-FFF2-40B4-BE49-F238E27FC236}">
                      <a16:creationId xmlns:a16="http://schemas.microsoft.com/office/drawing/2014/main" id="{8060FC7A-9701-4F0C-B3CF-AB95C292325C}"/>
                    </a:ext>
                  </a:extLst>
                </p:cNvPr>
                <p:cNvPicPr/>
                <p:nvPr/>
              </p:nvPicPr>
              <p:blipFill>
                <a:blip r:embed="rId370"/>
                <a:stretch>
                  <a:fillRect/>
                </a:stretch>
              </p:blipFill>
              <p:spPr>
                <a:xfrm>
                  <a:off x="4651182" y="779422"/>
                  <a:ext cx="201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20" name="Ink 219">
                  <a:extLst>
                    <a:ext uri="{FF2B5EF4-FFF2-40B4-BE49-F238E27FC236}">
                      <a16:creationId xmlns:a16="http://schemas.microsoft.com/office/drawing/2014/main" id="{0E577C60-DECD-4549-B7D8-F8696697A612}"/>
                    </a:ext>
                  </a:extLst>
                </p14:cNvPr>
                <p14:cNvContentPartPr/>
                <p14:nvPr/>
              </p14:nvContentPartPr>
              <p14:xfrm>
                <a:off x="4643622" y="731902"/>
                <a:ext cx="122400" cy="233280"/>
              </p14:xfrm>
            </p:contentPart>
          </mc:Choice>
          <mc:Fallback>
            <p:pic>
              <p:nvPicPr>
                <p:cNvPr id="220" name="Ink 219">
                  <a:extLst>
                    <a:ext uri="{FF2B5EF4-FFF2-40B4-BE49-F238E27FC236}">
                      <a16:creationId xmlns:a16="http://schemas.microsoft.com/office/drawing/2014/main" id="{0E577C60-DECD-4549-B7D8-F8696697A612}"/>
                    </a:ext>
                  </a:extLst>
                </p:cNvPr>
                <p:cNvPicPr/>
                <p:nvPr/>
              </p:nvPicPr>
              <p:blipFill>
                <a:blip r:embed="rId372"/>
                <a:stretch>
                  <a:fillRect/>
                </a:stretch>
              </p:blipFill>
              <p:spPr>
                <a:xfrm>
                  <a:off x="4634982" y="722902"/>
                  <a:ext cx="1400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21" name="Ink 220">
                  <a:extLst>
                    <a:ext uri="{FF2B5EF4-FFF2-40B4-BE49-F238E27FC236}">
                      <a16:creationId xmlns:a16="http://schemas.microsoft.com/office/drawing/2014/main" id="{6926CE7A-B21F-4D39-9F00-1384F60C3EB9}"/>
                    </a:ext>
                  </a:extLst>
                </p14:cNvPr>
                <p14:cNvContentPartPr/>
                <p14:nvPr/>
              </p14:nvContentPartPr>
              <p14:xfrm>
                <a:off x="4775742" y="785542"/>
                <a:ext cx="307080" cy="381240"/>
              </p14:xfrm>
            </p:contentPart>
          </mc:Choice>
          <mc:Fallback>
            <p:pic>
              <p:nvPicPr>
                <p:cNvPr id="221" name="Ink 220">
                  <a:extLst>
                    <a:ext uri="{FF2B5EF4-FFF2-40B4-BE49-F238E27FC236}">
                      <a16:creationId xmlns:a16="http://schemas.microsoft.com/office/drawing/2014/main" id="{6926CE7A-B21F-4D39-9F00-1384F60C3EB9}"/>
                    </a:ext>
                  </a:extLst>
                </p:cNvPr>
                <p:cNvPicPr/>
                <p:nvPr/>
              </p:nvPicPr>
              <p:blipFill>
                <a:blip r:embed="rId374"/>
                <a:stretch>
                  <a:fillRect/>
                </a:stretch>
              </p:blipFill>
              <p:spPr>
                <a:xfrm>
                  <a:off x="4767102" y="776542"/>
                  <a:ext cx="3247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22" name="Ink 221">
                  <a:extLst>
                    <a:ext uri="{FF2B5EF4-FFF2-40B4-BE49-F238E27FC236}">
                      <a16:creationId xmlns:a16="http://schemas.microsoft.com/office/drawing/2014/main" id="{8EE57C40-07FD-4701-9F86-4CC7DB074F45}"/>
                    </a:ext>
                  </a:extLst>
                </p14:cNvPr>
                <p14:cNvContentPartPr/>
                <p14:nvPr/>
              </p14:nvContentPartPr>
              <p14:xfrm>
                <a:off x="5045022" y="731542"/>
                <a:ext cx="521640" cy="217440"/>
              </p14:xfrm>
            </p:contentPart>
          </mc:Choice>
          <mc:Fallback>
            <p:pic>
              <p:nvPicPr>
                <p:cNvPr id="222" name="Ink 221">
                  <a:extLst>
                    <a:ext uri="{FF2B5EF4-FFF2-40B4-BE49-F238E27FC236}">
                      <a16:creationId xmlns:a16="http://schemas.microsoft.com/office/drawing/2014/main" id="{8EE57C40-07FD-4701-9F86-4CC7DB074F45}"/>
                    </a:ext>
                  </a:extLst>
                </p:cNvPr>
                <p:cNvPicPr/>
                <p:nvPr/>
              </p:nvPicPr>
              <p:blipFill>
                <a:blip r:embed="rId376"/>
                <a:stretch>
                  <a:fillRect/>
                </a:stretch>
              </p:blipFill>
              <p:spPr>
                <a:xfrm>
                  <a:off x="5036022" y="722542"/>
                  <a:ext cx="5392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23" name="Ink 222">
                  <a:extLst>
                    <a:ext uri="{FF2B5EF4-FFF2-40B4-BE49-F238E27FC236}">
                      <a16:creationId xmlns:a16="http://schemas.microsoft.com/office/drawing/2014/main" id="{BF44D7D5-3E76-43AC-A619-8633F8930F63}"/>
                    </a:ext>
                  </a:extLst>
                </p14:cNvPr>
                <p14:cNvContentPartPr/>
                <p14:nvPr/>
              </p14:nvContentPartPr>
              <p14:xfrm>
                <a:off x="5511222" y="642262"/>
                <a:ext cx="50400" cy="126000"/>
              </p14:xfrm>
            </p:contentPart>
          </mc:Choice>
          <mc:Fallback>
            <p:pic>
              <p:nvPicPr>
                <p:cNvPr id="223" name="Ink 222">
                  <a:extLst>
                    <a:ext uri="{FF2B5EF4-FFF2-40B4-BE49-F238E27FC236}">
                      <a16:creationId xmlns:a16="http://schemas.microsoft.com/office/drawing/2014/main" id="{BF44D7D5-3E76-43AC-A619-8633F8930F63}"/>
                    </a:ext>
                  </a:extLst>
                </p:cNvPr>
                <p:cNvPicPr/>
                <p:nvPr/>
              </p:nvPicPr>
              <p:blipFill>
                <a:blip r:embed="rId378"/>
                <a:stretch>
                  <a:fillRect/>
                </a:stretch>
              </p:blipFill>
              <p:spPr>
                <a:xfrm>
                  <a:off x="5502222" y="633262"/>
                  <a:ext cx="680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24" name="Ink 223">
                  <a:extLst>
                    <a:ext uri="{FF2B5EF4-FFF2-40B4-BE49-F238E27FC236}">
                      <a16:creationId xmlns:a16="http://schemas.microsoft.com/office/drawing/2014/main" id="{8367DF0D-3C54-43A2-B80F-663DB33725AD}"/>
                    </a:ext>
                  </a:extLst>
                </p14:cNvPr>
                <p14:cNvContentPartPr/>
                <p14:nvPr/>
              </p14:nvContentPartPr>
              <p14:xfrm>
                <a:off x="5619582" y="725782"/>
                <a:ext cx="336240" cy="261360"/>
              </p14:xfrm>
            </p:contentPart>
          </mc:Choice>
          <mc:Fallback>
            <p:pic>
              <p:nvPicPr>
                <p:cNvPr id="224" name="Ink 223">
                  <a:extLst>
                    <a:ext uri="{FF2B5EF4-FFF2-40B4-BE49-F238E27FC236}">
                      <a16:creationId xmlns:a16="http://schemas.microsoft.com/office/drawing/2014/main" id="{8367DF0D-3C54-43A2-B80F-663DB33725AD}"/>
                    </a:ext>
                  </a:extLst>
                </p:cNvPr>
                <p:cNvPicPr/>
                <p:nvPr/>
              </p:nvPicPr>
              <p:blipFill>
                <a:blip r:embed="rId380"/>
                <a:stretch>
                  <a:fillRect/>
                </a:stretch>
              </p:blipFill>
              <p:spPr>
                <a:xfrm>
                  <a:off x="5610942" y="716782"/>
                  <a:ext cx="35388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26" name="Ink 225">
                  <a:extLst>
                    <a:ext uri="{FF2B5EF4-FFF2-40B4-BE49-F238E27FC236}">
                      <a16:creationId xmlns:a16="http://schemas.microsoft.com/office/drawing/2014/main" id="{90E17728-4A24-46A4-81C6-495F9EB40727}"/>
                    </a:ext>
                  </a:extLst>
                </p14:cNvPr>
                <p14:cNvContentPartPr/>
                <p14:nvPr/>
              </p14:nvContentPartPr>
              <p14:xfrm>
                <a:off x="4886982" y="1247062"/>
                <a:ext cx="78840" cy="136800"/>
              </p14:xfrm>
            </p:contentPart>
          </mc:Choice>
          <mc:Fallback>
            <p:pic>
              <p:nvPicPr>
                <p:cNvPr id="226" name="Ink 225">
                  <a:extLst>
                    <a:ext uri="{FF2B5EF4-FFF2-40B4-BE49-F238E27FC236}">
                      <a16:creationId xmlns:a16="http://schemas.microsoft.com/office/drawing/2014/main" id="{90E17728-4A24-46A4-81C6-495F9EB40727}"/>
                    </a:ext>
                  </a:extLst>
                </p:cNvPr>
                <p:cNvPicPr/>
                <p:nvPr/>
              </p:nvPicPr>
              <p:blipFill>
                <a:blip r:embed="rId382"/>
                <a:stretch>
                  <a:fillRect/>
                </a:stretch>
              </p:blipFill>
              <p:spPr>
                <a:xfrm>
                  <a:off x="4878342" y="1238062"/>
                  <a:ext cx="9648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28" name="Ink 227">
                  <a:extLst>
                    <a:ext uri="{FF2B5EF4-FFF2-40B4-BE49-F238E27FC236}">
                      <a16:creationId xmlns:a16="http://schemas.microsoft.com/office/drawing/2014/main" id="{36C74631-1BE2-4746-AFF8-4129330D3C80}"/>
                    </a:ext>
                  </a:extLst>
                </p14:cNvPr>
                <p14:cNvContentPartPr/>
                <p14:nvPr/>
              </p14:nvContentPartPr>
              <p14:xfrm>
                <a:off x="2109942" y="2139862"/>
                <a:ext cx="73080" cy="144360"/>
              </p14:xfrm>
            </p:contentPart>
          </mc:Choice>
          <mc:Fallback>
            <p:pic>
              <p:nvPicPr>
                <p:cNvPr id="228" name="Ink 227">
                  <a:extLst>
                    <a:ext uri="{FF2B5EF4-FFF2-40B4-BE49-F238E27FC236}">
                      <a16:creationId xmlns:a16="http://schemas.microsoft.com/office/drawing/2014/main" id="{36C74631-1BE2-4746-AFF8-4129330D3C80}"/>
                    </a:ext>
                  </a:extLst>
                </p:cNvPr>
                <p:cNvPicPr/>
                <p:nvPr/>
              </p:nvPicPr>
              <p:blipFill>
                <a:blip r:embed="rId384"/>
                <a:stretch>
                  <a:fillRect/>
                </a:stretch>
              </p:blipFill>
              <p:spPr>
                <a:xfrm>
                  <a:off x="2101302" y="2131222"/>
                  <a:ext cx="907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29" name="Ink 228">
                  <a:extLst>
                    <a:ext uri="{FF2B5EF4-FFF2-40B4-BE49-F238E27FC236}">
                      <a16:creationId xmlns:a16="http://schemas.microsoft.com/office/drawing/2014/main" id="{A903EF9B-4BAD-40B4-96FB-B95DE9D2F773}"/>
                    </a:ext>
                  </a:extLst>
                </p14:cNvPr>
                <p14:cNvContentPartPr/>
                <p14:nvPr/>
              </p14:nvContentPartPr>
              <p14:xfrm>
                <a:off x="1986462" y="1634422"/>
                <a:ext cx="212040" cy="183960"/>
              </p14:xfrm>
            </p:contentPart>
          </mc:Choice>
          <mc:Fallback>
            <p:pic>
              <p:nvPicPr>
                <p:cNvPr id="229" name="Ink 228">
                  <a:extLst>
                    <a:ext uri="{FF2B5EF4-FFF2-40B4-BE49-F238E27FC236}">
                      <a16:creationId xmlns:a16="http://schemas.microsoft.com/office/drawing/2014/main" id="{A903EF9B-4BAD-40B4-96FB-B95DE9D2F773}"/>
                    </a:ext>
                  </a:extLst>
                </p:cNvPr>
                <p:cNvPicPr/>
                <p:nvPr/>
              </p:nvPicPr>
              <p:blipFill>
                <a:blip r:embed="rId386"/>
                <a:stretch>
                  <a:fillRect/>
                </a:stretch>
              </p:blipFill>
              <p:spPr>
                <a:xfrm>
                  <a:off x="1977822" y="1625782"/>
                  <a:ext cx="2296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30" name="Ink 229">
                  <a:extLst>
                    <a:ext uri="{FF2B5EF4-FFF2-40B4-BE49-F238E27FC236}">
                      <a16:creationId xmlns:a16="http://schemas.microsoft.com/office/drawing/2014/main" id="{E9B69E4B-E5C3-493B-82CB-71431B36B6DC}"/>
                    </a:ext>
                  </a:extLst>
                </p14:cNvPr>
                <p14:cNvContentPartPr/>
                <p14:nvPr/>
              </p14:nvContentPartPr>
              <p14:xfrm>
                <a:off x="2262222" y="1548382"/>
                <a:ext cx="294120" cy="259560"/>
              </p14:xfrm>
            </p:contentPart>
          </mc:Choice>
          <mc:Fallback>
            <p:pic>
              <p:nvPicPr>
                <p:cNvPr id="230" name="Ink 229">
                  <a:extLst>
                    <a:ext uri="{FF2B5EF4-FFF2-40B4-BE49-F238E27FC236}">
                      <a16:creationId xmlns:a16="http://schemas.microsoft.com/office/drawing/2014/main" id="{E9B69E4B-E5C3-493B-82CB-71431B36B6DC}"/>
                    </a:ext>
                  </a:extLst>
                </p:cNvPr>
                <p:cNvPicPr/>
                <p:nvPr/>
              </p:nvPicPr>
              <p:blipFill>
                <a:blip r:embed="rId388"/>
                <a:stretch>
                  <a:fillRect/>
                </a:stretch>
              </p:blipFill>
              <p:spPr>
                <a:xfrm>
                  <a:off x="2253222" y="1539742"/>
                  <a:ext cx="31176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31" name="Ink 230">
                  <a:extLst>
                    <a:ext uri="{FF2B5EF4-FFF2-40B4-BE49-F238E27FC236}">
                      <a16:creationId xmlns:a16="http://schemas.microsoft.com/office/drawing/2014/main" id="{F31789B1-4829-4D0E-AAA6-E70DF31232CF}"/>
                    </a:ext>
                  </a:extLst>
                </p14:cNvPr>
                <p14:cNvContentPartPr/>
                <p14:nvPr/>
              </p14:nvContentPartPr>
              <p14:xfrm>
                <a:off x="2556342" y="1500502"/>
                <a:ext cx="129240" cy="128520"/>
              </p14:xfrm>
            </p:contentPart>
          </mc:Choice>
          <mc:Fallback>
            <p:pic>
              <p:nvPicPr>
                <p:cNvPr id="231" name="Ink 230">
                  <a:extLst>
                    <a:ext uri="{FF2B5EF4-FFF2-40B4-BE49-F238E27FC236}">
                      <a16:creationId xmlns:a16="http://schemas.microsoft.com/office/drawing/2014/main" id="{F31789B1-4829-4D0E-AAA6-E70DF31232CF}"/>
                    </a:ext>
                  </a:extLst>
                </p:cNvPr>
                <p:cNvPicPr/>
                <p:nvPr/>
              </p:nvPicPr>
              <p:blipFill>
                <a:blip r:embed="rId390"/>
                <a:stretch>
                  <a:fillRect/>
                </a:stretch>
              </p:blipFill>
              <p:spPr>
                <a:xfrm>
                  <a:off x="2547342" y="1491862"/>
                  <a:ext cx="1468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33" name="Ink 232">
                  <a:extLst>
                    <a:ext uri="{FF2B5EF4-FFF2-40B4-BE49-F238E27FC236}">
                      <a16:creationId xmlns:a16="http://schemas.microsoft.com/office/drawing/2014/main" id="{EAD3BFC5-F262-462D-819A-918CD4BCD9B9}"/>
                    </a:ext>
                  </a:extLst>
                </p14:cNvPr>
                <p14:cNvContentPartPr/>
                <p14:nvPr/>
              </p14:nvContentPartPr>
              <p14:xfrm>
                <a:off x="2891862" y="2119342"/>
                <a:ext cx="234360" cy="258480"/>
              </p14:xfrm>
            </p:contentPart>
          </mc:Choice>
          <mc:Fallback>
            <p:pic>
              <p:nvPicPr>
                <p:cNvPr id="233" name="Ink 232">
                  <a:extLst>
                    <a:ext uri="{FF2B5EF4-FFF2-40B4-BE49-F238E27FC236}">
                      <a16:creationId xmlns:a16="http://schemas.microsoft.com/office/drawing/2014/main" id="{EAD3BFC5-F262-462D-819A-918CD4BCD9B9}"/>
                    </a:ext>
                  </a:extLst>
                </p:cNvPr>
                <p:cNvPicPr/>
                <p:nvPr/>
              </p:nvPicPr>
              <p:blipFill>
                <a:blip r:embed="rId392"/>
                <a:stretch>
                  <a:fillRect/>
                </a:stretch>
              </p:blipFill>
              <p:spPr>
                <a:xfrm>
                  <a:off x="2882862" y="2110702"/>
                  <a:ext cx="25200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34" name="Ink 233">
                  <a:extLst>
                    <a:ext uri="{FF2B5EF4-FFF2-40B4-BE49-F238E27FC236}">
                      <a16:creationId xmlns:a16="http://schemas.microsoft.com/office/drawing/2014/main" id="{B7E0957C-E6FE-42F7-89AE-7F7F876787DF}"/>
                    </a:ext>
                  </a:extLst>
                </p14:cNvPr>
                <p14:cNvContentPartPr/>
                <p14:nvPr/>
              </p14:nvContentPartPr>
              <p14:xfrm>
                <a:off x="3546702" y="2176222"/>
                <a:ext cx="40680" cy="232920"/>
              </p14:xfrm>
            </p:contentPart>
          </mc:Choice>
          <mc:Fallback>
            <p:pic>
              <p:nvPicPr>
                <p:cNvPr id="234" name="Ink 233">
                  <a:extLst>
                    <a:ext uri="{FF2B5EF4-FFF2-40B4-BE49-F238E27FC236}">
                      <a16:creationId xmlns:a16="http://schemas.microsoft.com/office/drawing/2014/main" id="{B7E0957C-E6FE-42F7-89AE-7F7F876787DF}"/>
                    </a:ext>
                  </a:extLst>
                </p:cNvPr>
                <p:cNvPicPr/>
                <p:nvPr/>
              </p:nvPicPr>
              <p:blipFill>
                <a:blip r:embed="rId394"/>
                <a:stretch>
                  <a:fillRect/>
                </a:stretch>
              </p:blipFill>
              <p:spPr>
                <a:xfrm>
                  <a:off x="3538062" y="2167582"/>
                  <a:ext cx="583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35" name="Ink 234">
                  <a:extLst>
                    <a:ext uri="{FF2B5EF4-FFF2-40B4-BE49-F238E27FC236}">
                      <a16:creationId xmlns:a16="http://schemas.microsoft.com/office/drawing/2014/main" id="{29800049-9E1F-4BED-A79A-0221DD057822}"/>
                    </a:ext>
                  </a:extLst>
                </p14:cNvPr>
                <p14:cNvContentPartPr/>
                <p14:nvPr/>
              </p14:nvContentPartPr>
              <p14:xfrm>
                <a:off x="3544902" y="2085502"/>
                <a:ext cx="149400" cy="303120"/>
              </p14:xfrm>
            </p:contentPart>
          </mc:Choice>
          <mc:Fallback>
            <p:pic>
              <p:nvPicPr>
                <p:cNvPr id="235" name="Ink 234">
                  <a:extLst>
                    <a:ext uri="{FF2B5EF4-FFF2-40B4-BE49-F238E27FC236}">
                      <a16:creationId xmlns:a16="http://schemas.microsoft.com/office/drawing/2014/main" id="{29800049-9E1F-4BED-A79A-0221DD057822}"/>
                    </a:ext>
                  </a:extLst>
                </p:cNvPr>
                <p:cNvPicPr/>
                <p:nvPr/>
              </p:nvPicPr>
              <p:blipFill>
                <a:blip r:embed="rId396"/>
                <a:stretch>
                  <a:fillRect/>
                </a:stretch>
              </p:blipFill>
              <p:spPr>
                <a:xfrm>
                  <a:off x="3536262" y="2076862"/>
                  <a:ext cx="16704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36" name="Ink 235">
                  <a:extLst>
                    <a:ext uri="{FF2B5EF4-FFF2-40B4-BE49-F238E27FC236}">
                      <a16:creationId xmlns:a16="http://schemas.microsoft.com/office/drawing/2014/main" id="{3D623DDF-3DFC-498C-8941-36B6AE66A972}"/>
                    </a:ext>
                  </a:extLst>
                </p14:cNvPr>
                <p14:cNvContentPartPr/>
                <p14:nvPr/>
              </p14:nvContentPartPr>
              <p14:xfrm>
                <a:off x="3733542" y="2091982"/>
                <a:ext cx="945360" cy="355680"/>
              </p14:xfrm>
            </p:contentPart>
          </mc:Choice>
          <mc:Fallback>
            <p:pic>
              <p:nvPicPr>
                <p:cNvPr id="236" name="Ink 235">
                  <a:extLst>
                    <a:ext uri="{FF2B5EF4-FFF2-40B4-BE49-F238E27FC236}">
                      <a16:creationId xmlns:a16="http://schemas.microsoft.com/office/drawing/2014/main" id="{3D623DDF-3DFC-498C-8941-36B6AE66A972}"/>
                    </a:ext>
                  </a:extLst>
                </p:cNvPr>
                <p:cNvPicPr/>
                <p:nvPr/>
              </p:nvPicPr>
              <p:blipFill>
                <a:blip r:embed="rId398"/>
                <a:stretch>
                  <a:fillRect/>
                </a:stretch>
              </p:blipFill>
              <p:spPr>
                <a:xfrm>
                  <a:off x="3724542" y="2082982"/>
                  <a:ext cx="96300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37" name="Ink 236">
                  <a:extLst>
                    <a:ext uri="{FF2B5EF4-FFF2-40B4-BE49-F238E27FC236}">
                      <a16:creationId xmlns:a16="http://schemas.microsoft.com/office/drawing/2014/main" id="{3E8C3963-9175-4677-91A3-4C47C508FDC1}"/>
                    </a:ext>
                  </a:extLst>
                </p14:cNvPr>
                <p14:cNvContentPartPr/>
                <p14:nvPr/>
              </p14:nvContentPartPr>
              <p14:xfrm>
                <a:off x="4634262" y="2061022"/>
                <a:ext cx="28800" cy="42120"/>
              </p14:xfrm>
            </p:contentPart>
          </mc:Choice>
          <mc:Fallback>
            <p:pic>
              <p:nvPicPr>
                <p:cNvPr id="237" name="Ink 236">
                  <a:extLst>
                    <a:ext uri="{FF2B5EF4-FFF2-40B4-BE49-F238E27FC236}">
                      <a16:creationId xmlns:a16="http://schemas.microsoft.com/office/drawing/2014/main" id="{3E8C3963-9175-4677-91A3-4C47C508FDC1}"/>
                    </a:ext>
                  </a:extLst>
                </p:cNvPr>
                <p:cNvPicPr/>
                <p:nvPr/>
              </p:nvPicPr>
              <p:blipFill>
                <a:blip r:embed="rId400"/>
                <a:stretch>
                  <a:fillRect/>
                </a:stretch>
              </p:blipFill>
              <p:spPr>
                <a:xfrm>
                  <a:off x="4625622" y="2052022"/>
                  <a:ext cx="464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38" name="Ink 237">
                  <a:extLst>
                    <a:ext uri="{FF2B5EF4-FFF2-40B4-BE49-F238E27FC236}">
                      <a16:creationId xmlns:a16="http://schemas.microsoft.com/office/drawing/2014/main" id="{D3CC04A5-9CE2-4825-98DA-9409555FDCE5}"/>
                    </a:ext>
                  </a:extLst>
                </p14:cNvPr>
                <p14:cNvContentPartPr/>
                <p14:nvPr/>
              </p14:nvContentPartPr>
              <p14:xfrm>
                <a:off x="4746582" y="2136262"/>
                <a:ext cx="288360" cy="180000"/>
              </p14:xfrm>
            </p:contentPart>
          </mc:Choice>
          <mc:Fallback>
            <p:pic>
              <p:nvPicPr>
                <p:cNvPr id="238" name="Ink 237">
                  <a:extLst>
                    <a:ext uri="{FF2B5EF4-FFF2-40B4-BE49-F238E27FC236}">
                      <a16:creationId xmlns:a16="http://schemas.microsoft.com/office/drawing/2014/main" id="{D3CC04A5-9CE2-4825-98DA-9409555FDCE5}"/>
                    </a:ext>
                  </a:extLst>
                </p:cNvPr>
                <p:cNvPicPr/>
                <p:nvPr/>
              </p:nvPicPr>
              <p:blipFill>
                <a:blip r:embed="rId402"/>
                <a:stretch>
                  <a:fillRect/>
                </a:stretch>
              </p:blipFill>
              <p:spPr>
                <a:xfrm>
                  <a:off x="4737582" y="2127262"/>
                  <a:ext cx="3060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39" name="Ink 238">
                  <a:extLst>
                    <a:ext uri="{FF2B5EF4-FFF2-40B4-BE49-F238E27FC236}">
                      <a16:creationId xmlns:a16="http://schemas.microsoft.com/office/drawing/2014/main" id="{1F3EFC87-9E2B-4CE4-8115-30B61B04274E}"/>
                    </a:ext>
                  </a:extLst>
                </p14:cNvPr>
                <p14:cNvContentPartPr/>
                <p14:nvPr/>
              </p14:nvContentPartPr>
              <p14:xfrm>
                <a:off x="5106942" y="2264422"/>
                <a:ext cx="19080" cy="15120"/>
              </p14:xfrm>
            </p:contentPart>
          </mc:Choice>
          <mc:Fallback>
            <p:pic>
              <p:nvPicPr>
                <p:cNvPr id="239" name="Ink 238">
                  <a:extLst>
                    <a:ext uri="{FF2B5EF4-FFF2-40B4-BE49-F238E27FC236}">
                      <a16:creationId xmlns:a16="http://schemas.microsoft.com/office/drawing/2014/main" id="{1F3EFC87-9E2B-4CE4-8115-30B61B04274E}"/>
                    </a:ext>
                  </a:extLst>
                </p:cNvPr>
                <p:cNvPicPr/>
                <p:nvPr/>
              </p:nvPicPr>
              <p:blipFill>
                <a:blip r:embed="rId404"/>
                <a:stretch>
                  <a:fillRect/>
                </a:stretch>
              </p:blipFill>
              <p:spPr>
                <a:xfrm>
                  <a:off x="5098302" y="2255782"/>
                  <a:ext cx="367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41" name="Ink 240">
                  <a:extLst>
                    <a:ext uri="{FF2B5EF4-FFF2-40B4-BE49-F238E27FC236}">
                      <a16:creationId xmlns:a16="http://schemas.microsoft.com/office/drawing/2014/main" id="{E409C24A-FECE-42A8-A8BE-CDC75CCB3842}"/>
                    </a:ext>
                  </a:extLst>
                </p14:cNvPr>
                <p14:cNvContentPartPr/>
                <p14:nvPr/>
              </p14:nvContentPartPr>
              <p14:xfrm>
                <a:off x="5271102" y="2764102"/>
                <a:ext cx="1165320" cy="158400"/>
              </p14:xfrm>
            </p:contentPart>
          </mc:Choice>
          <mc:Fallback>
            <p:pic>
              <p:nvPicPr>
                <p:cNvPr id="241" name="Ink 240">
                  <a:extLst>
                    <a:ext uri="{FF2B5EF4-FFF2-40B4-BE49-F238E27FC236}">
                      <a16:creationId xmlns:a16="http://schemas.microsoft.com/office/drawing/2014/main" id="{E409C24A-FECE-42A8-A8BE-CDC75CCB3842}"/>
                    </a:ext>
                  </a:extLst>
                </p:cNvPr>
                <p:cNvPicPr/>
                <p:nvPr/>
              </p:nvPicPr>
              <p:blipFill>
                <a:blip r:embed="rId406"/>
                <a:stretch>
                  <a:fillRect/>
                </a:stretch>
              </p:blipFill>
              <p:spPr>
                <a:xfrm>
                  <a:off x="5262462" y="2755462"/>
                  <a:ext cx="118296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43" name="Ink 242">
                  <a:extLst>
                    <a:ext uri="{FF2B5EF4-FFF2-40B4-BE49-F238E27FC236}">
                      <a16:creationId xmlns:a16="http://schemas.microsoft.com/office/drawing/2014/main" id="{60E7DB67-F0D1-4398-A1B6-688EB11130B8}"/>
                    </a:ext>
                  </a:extLst>
                </p14:cNvPr>
                <p14:cNvContentPartPr/>
                <p14:nvPr/>
              </p14:nvContentPartPr>
              <p14:xfrm>
                <a:off x="6671142" y="2340382"/>
                <a:ext cx="180360" cy="274680"/>
              </p14:xfrm>
            </p:contentPart>
          </mc:Choice>
          <mc:Fallback>
            <p:pic>
              <p:nvPicPr>
                <p:cNvPr id="243" name="Ink 242">
                  <a:extLst>
                    <a:ext uri="{FF2B5EF4-FFF2-40B4-BE49-F238E27FC236}">
                      <a16:creationId xmlns:a16="http://schemas.microsoft.com/office/drawing/2014/main" id="{60E7DB67-F0D1-4398-A1B6-688EB11130B8}"/>
                    </a:ext>
                  </a:extLst>
                </p:cNvPr>
                <p:cNvPicPr/>
                <p:nvPr/>
              </p:nvPicPr>
              <p:blipFill>
                <a:blip r:embed="rId408"/>
                <a:stretch>
                  <a:fillRect/>
                </a:stretch>
              </p:blipFill>
              <p:spPr>
                <a:xfrm>
                  <a:off x="6662502" y="2331382"/>
                  <a:ext cx="1980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44" name="Ink 243">
                  <a:extLst>
                    <a:ext uri="{FF2B5EF4-FFF2-40B4-BE49-F238E27FC236}">
                      <a16:creationId xmlns:a16="http://schemas.microsoft.com/office/drawing/2014/main" id="{349C4F7C-5580-45DD-A6C7-C0E19D882862}"/>
                    </a:ext>
                  </a:extLst>
                </p14:cNvPr>
                <p14:cNvContentPartPr/>
                <p14:nvPr/>
              </p14:nvContentPartPr>
              <p14:xfrm>
                <a:off x="6944382" y="2494462"/>
                <a:ext cx="7560" cy="120960"/>
              </p14:xfrm>
            </p:contentPart>
          </mc:Choice>
          <mc:Fallback>
            <p:pic>
              <p:nvPicPr>
                <p:cNvPr id="244" name="Ink 243">
                  <a:extLst>
                    <a:ext uri="{FF2B5EF4-FFF2-40B4-BE49-F238E27FC236}">
                      <a16:creationId xmlns:a16="http://schemas.microsoft.com/office/drawing/2014/main" id="{349C4F7C-5580-45DD-A6C7-C0E19D882862}"/>
                    </a:ext>
                  </a:extLst>
                </p:cNvPr>
                <p:cNvPicPr/>
                <p:nvPr/>
              </p:nvPicPr>
              <p:blipFill>
                <a:blip r:embed="rId410"/>
                <a:stretch>
                  <a:fillRect/>
                </a:stretch>
              </p:blipFill>
              <p:spPr>
                <a:xfrm>
                  <a:off x="6935742" y="2485462"/>
                  <a:ext cx="252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45" name="Ink 244">
                  <a:extLst>
                    <a:ext uri="{FF2B5EF4-FFF2-40B4-BE49-F238E27FC236}">
                      <a16:creationId xmlns:a16="http://schemas.microsoft.com/office/drawing/2014/main" id="{6256692C-C9C8-432E-9662-1FDC388DE178}"/>
                    </a:ext>
                  </a:extLst>
                </p14:cNvPr>
                <p14:cNvContentPartPr/>
                <p14:nvPr/>
              </p14:nvContentPartPr>
              <p14:xfrm>
                <a:off x="6918102" y="2315182"/>
                <a:ext cx="54720" cy="88200"/>
              </p14:xfrm>
            </p:contentPart>
          </mc:Choice>
          <mc:Fallback>
            <p:pic>
              <p:nvPicPr>
                <p:cNvPr id="245" name="Ink 244">
                  <a:extLst>
                    <a:ext uri="{FF2B5EF4-FFF2-40B4-BE49-F238E27FC236}">
                      <a16:creationId xmlns:a16="http://schemas.microsoft.com/office/drawing/2014/main" id="{6256692C-C9C8-432E-9662-1FDC388DE178}"/>
                    </a:ext>
                  </a:extLst>
                </p:cNvPr>
                <p:cNvPicPr/>
                <p:nvPr/>
              </p:nvPicPr>
              <p:blipFill>
                <a:blip r:embed="rId412"/>
                <a:stretch>
                  <a:fillRect/>
                </a:stretch>
              </p:blipFill>
              <p:spPr>
                <a:xfrm>
                  <a:off x="6909102" y="2306542"/>
                  <a:ext cx="723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46" name="Ink 245">
                  <a:extLst>
                    <a:ext uri="{FF2B5EF4-FFF2-40B4-BE49-F238E27FC236}">
                      <a16:creationId xmlns:a16="http://schemas.microsoft.com/office/drawing/2014/main" id="{8EF54685-DF95-455B-B171-C2A2D75E5B9B}"/>
                    </a:ext>
                  </a:extLst>
                </p14:cNvPr>
                <p14:cNvContentPartPr/>
                <p14:nvPr/>
              </p14:nvContentPartPr>
              <p14:xfrm>
                <a:off x="7012782" y="2423182"/>
                <a:ext cx="414000" cy="363240"/>
              </p14:xfrm>
            </p:contentPart>
          </mc:Choice>
          <mc:Fallback>
            <p:pic>
              <p:nvPicPr>
                <p:cNvPr id="246" name="Ink 245">
                  <a:extLst>
                    <a:ext uri="{FF2B5EF4-FFF2-40B4-BE49-F238E27FC236}">
                      <a16:creationId xmlns:a16="http://schemas.microsoft.com/office/drawing/2014/main" id="{8EF54685-DF95-455B-B171-C2A2D75E5B9B}"/>
                    </a:ext>
                  </a:extLst>
                </p:cNvPr>
                <p:cNvPicPr/>
                <p:nvPr/>
              </p:nvPicPr>
              <p:blipFill>
                <a:blip r:embed="rId414"/>
                <a:stretch>
                  <a:fillRect/>
                </a:stretch>
              </p:blipFill>
              <p:spPr>
                <a:xfrm>
                  <a:off x="7004142" y="2414182"/>
                  <a:ext cx="43164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47" name="Ink 246">
                  <a:extLst>
                    <a:ext uri="{FF2B5EF4-FFF2-40B4-BE49-F238E27FC236}">
                      <a16:creationId xmlns:a16="http://schemas.microsoft.com/office/drawing/2014/main" id="{1E36C4C3-FA7C-407E-A565-44D7A465D949}"/>
                    </a:ext>
                  </a:extLst>
                </p14:cNvPr>
                <p14:cNvContentPartPr/>
                <p14:nvPr/>
              </p14:nvContentPartPr>
              <p14:xfrm>
                <a:off x="7464942" y="2425342"/>
                <a:ext cx="187920" cy="201600"/>
              </p14:xfrm>
            </p:contentPart>
          </mc:Choice>
          <mc:Fallback>
            <p:pic>
              <p:nvPicPr>
                <p:cNvPr id="247" name="Ink 246">
                  <a:extLst>
                    <a:ext uri="{FF2B5EF4-FFF2-40B4-BE49-F238E27FC236}">
                      <a16:creationId xmlns:a16="http://schemas.microsoft.com/office/drawing/2014/main" id="{1E36C4C3-FA7C-407E-A565-44D7A465D949}"/>
                    </a:ext>
                  </a:extLst>
                </p:cNvPr>
                <p:cNvPicPr/>
                <p:nvPr/>
              </p:nvPicPr>
              <p:blipFill>
                <a:blip r:embed="rId416"/>
                <a:stretch>
                  <a:fillRect/>
                </a:stretch>
              </p:blipFill>
              <p:spPr>
                <a:xfrm>
                  <a:off x="7456302" y="2416342"/>
                  <a:ext cx="20556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48" name="Ink 247">
                  <a:extLst>
                    <a:ext uri="{FF2B5EF4-FFF2-40B4-BE49-F238E27FC236}">
                      <a16:creationId xmlns:a16="http://schemas.microsoft.com/office/drawing/2014/main" id="{84C507C6-38E6-41ED-B294-D10130155BE8}"/>
                    </a:ext>
                  </a:extLst>
                </p14:cNvPr>
                <p14:cNvContentPartPr/>
                <p14:nvPr/>
              </p14:nvContentPartPr>
              <p14:xfrm>
                <a:off x="7614702" y="2283142"/>
                <a:ext cx="36360" cy="129600"/>
              </p14:xfrm>
            </p:contentPart>
          </mc:Choice>
          <mc:Fallback>
            <p:pic>
              <p:nvPicPr>
                <p:cNvPr id="248" name="Ink 247">
                  <a:extLst>
                    <a:ext uri="{FF2B5EF4-FFF2-40B4-BE49-F238E27FC236}">
                      <a16:creationId xmlns:a16="http://schemas.microsoft.com/office/drawing/2014/main" id="{84C507C6-38E6-41ED-B294-D10130155BE8}"/>
                    </a:ext>
                  </a:extLst>
                </p:cNvPr>
                <p:cNvPicPr/>
                <p:nvPr/>
              </p:nvPicPr>
              <p:blipFill>
                <a:blip r:embed="rId418"/>
                <a:stretch>
                  <a:fillRect/>
                </a:stretch>
              </p:blipFill>
              <p:spPr>
                <a:xfrm>
                  <a:off x="7606062" y="2274502"/>
                  <a:ext cx="540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49" name="Ink 248">
                  <a:extLst>
                    <a:ext uri="{FF2B5EF4-FFF2-40B4-BE49-F238E27FC236}">
                      <a16:creationId xmlns:a16="http://schemas.microsoft.com/office/drawing/2014/main" id="{7B5607C7-FC8C-434B-91CB-EDA847F12483}"/>
                    </a:ext>
                  </a:extLst>
                </p14:cNvPr>
                <p14:cNvContentPartPr/>
                <p14:nvPr/>
              </p14:nvContentPartPr>
              <p14:xfrm>
                <a:off x="7692462" y="2257942"/>
                <a:ext cx="207360" cy="350640"/>
              </p14:xfrm>
            </p:contentPart>
          </mc:Choice>
          <mc:Fallback>
            <p:pic>
              <p:nvPicPr>
                <p:cNvPr id="249" name="Ink 248">
                  <a:extLst>
                    <a:ext uri="{FF2B5EF4-FFF2-40B4-BE49-F238E27FC236}">
                      <a16:creationId xmlns:a16="http://schemas.microsoft.com/office/drawing/2014/main" id="{7B5607C7-FC8C-434B-91CB-EDA847F12483}"/>
                    </a:ext>
                  </a:extLst>
                </p:cNvPr>
                <p:cNvPicPr/>
                <p:nvPr/>
              </p:nvPicPr>
              <p:blipFill>
                <a:blip r:embed="rId420"/>
                <a:stretch>
                  <a:fillRect/>
                </a:stretch>
              </p:blipFill>
              <p:spPr>
                <a:xfrm>
                  <a:off x="7683822" y="2248942"/>
                  <a:ext cx="22500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50" name="Ink 249">
                  <a:extLst>
                    <a:ext uri="{FF2B5EF4-FFF2-40B4-BE49-F238E27FC236}">
                      <a16:creationId xmlns:a16="http://schemas.microsoft.com/office/drawing/2014/main" id="{3D1B60A4-C0FF-429D-8A33-D0FB7155ED2C}"/>
                    </a:ext>
                  </a:extLst>
                </p14:cNvPr>
                <p14:cNvContentPartPr/>
                <p14:nvPr/>
              </p14:nvContentPartPr>
              <p14:xfrm>
                <a:off x="7934742" y="2250742"/>
                <a:ext cx="316800" cy="356400"/>
              </p14:xfrm>
            </p:contentPart>
          </mc:Choice>
          <mc:Fallback>
            <p:pic>
              <p:nvPicPr>
                <p:cNvPr id="250" name="Ink 249">
                  <a:extLst>
                    <a:ext uri="{FF2B5EF4-FFF2-40B4-BE49-F238E27FC236}">
                      <a16:creationId xmlns:a16="http://schemas.microsoft.com/office/drawing/2014/main" id="{3D1B60A4-C0FF-429D-8A33-D0FB7155ED2C}"/>
                    </a:ext>
                  </a:extLst>
                </p:cNvPr>
                <p:cNvPicPr/>
                <p:nvPr/>
              </p:nvPicPr>
              <p:blipFill>
                <a:blip r:embed="rId422"/>
                <a:stretch>
                  <a:fillRect/>
                </a:stretch>
              </p:blipFill>
              <p:spPr>
                <a:xfrm>
                  <a:off x="7925742" y="2241742"/>
                  <a:ext cx="33444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51" name="Ink 250">
                  <a:extLst>
                    <a:ext uri="{FF2B5EF4-FFF2-40B4-BE49-F238E27FC236}">
                      <a16:creationId xmlns:a16="http://schemas.microsoft.com/office/drawing/2014/main" id="{D0C8777A-A1BA-4798-B649-DA5F1B52B39F}"/>
                    </a:ext>
                  </a:extLst>
                </p14:cNvPr>
                <p14:cNvContentPartPr/>
                <p14:nvPr/>
              </p14:nvContentPartPr>
              <p14:xfrm>
                <a:off x="6788502" y="2873182"/>
                <a:ext cx="158760" cy="200880"/>
              </p14:xfrm>
            </p:contentPart>
          </mc:Choice>
          <mc:Fallback>
            <p:pic>
              <p:nvPicPr>
                <p:cNvPr id="251" name="Ink 250">
                  <a:extLst>
                    <a:ext uri="{FF2B5EF4-FFF2-40B4-BE49-F238E27FC236}">
                      <a16:creationId xmlns:a16="http://schemas.microsoft.com/office/drawing/2014/main" id="{D0C8777A-A1BA-4798-B649-DA5F1B52B39F}"/>
                    </a:ext>
                  </a:extLst>
                </p:cNvPr>
                <p:cNvPicPr/>
                <p:nvPr/>
              </p:nvPicPr>
              <p:blipFill>
                <a:blip r:embed="rId424"/>
                <a:stretch>
                  <a:fillRect/>
                </a:stretch>
              </p:blipFill>
              <p:spPr>
                <a:xfrm>
                  <a:off x="6779502" y="2864182"/>
                  <a:ext cx="1764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52" name="Ink 251">
                  <a:extLst>
                    <a:ext uri="{FF2B5EF4-FFF2-40B4-BE49-F238E27FC236}">
                      <a16:creationId xmlns:a16="http://schemas.microsoft.com/office/drawing/2014/main" id="{B693440A-368F-4D73-96F8-E3402CD5A162}"/>
                    </a:ext>
                  </a:extLst>
                </p14:cNvPr>
                <p14:cNvContentPartPr/>
                <p14:nvPr/>
              </p14:nvContentPartPr>
              <p14:xfrm>
                <a:off x="6995862" y="2807302"/>
                <a:ext cx="298440" cy="246600"/>
              </p14:xfrm>
            </p:contentPart>
          </mc:Choice>
          <mc:Fallback>
            <p:pic>
              <p:nvPicPr>
                <p:cNvPr id="252" name="Ink 251">
                  <a:extLst>
                    <a:ext uri="{FF2B5EF4-FFF2-40B4-BE49-F238E27FC236}">
                      <a16:creationId xmlns:a16="http://schemas.microsoft.com/office/drawing/2014/main" id="{B693440A-368F-4D73-96F8-E3402CD5A162}"/>
                    </a:ext>
                  </a:extLst>
                </p:cNvPr>
                <p:cNvPicPr/>
                <p:nvPr/>
              </p:nvPicPr>
              <p:blipFill>
                <a:blip r:embed="rId426"/>
                <a:stretch>
                  <a:fillRect/>
                </a:stretch>
              </p:blipFill>
              <p:spPr>
                <a:xfrm>
                  <a:off x="6987222" y="2798662"/>
                  <a:ext cx="3160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53" name="Ink 252">
                  <a:extLst>
                    <a:ext uri="{FF2B5EF4-FFF2-40B4-BE49-F238E27FC236}">
                      <a16:creationId xmlns:a16="http://schemas.microsoft.com/office/drawing/2014/main" id="{D5B27EF8-68F9-4B56-A05A-60019C78BC22}"/>
                    </a:ext>
                  </a:extLst>
                </p14:cNvPr>
                <p14:cNvContentPartPr/>
                <p14:nvPr/>
              </p14:nvContentPartPr>
              <p14:xfrm>
                <a:off x="7276302" y="2809822"/>
                <a:ext cx="12600" cy="58320"/>
              </p14:xfrm>
            </p:contentPart>
          </mc:Choice>
          <mc:Fallback>
            <p:pic>
              <p:nvPicPr>
                <p:cNvPr id="253" name="Ink 252">
                  <a:extLst>
                    <a:ext uri="{FF2B5EF4-FFF2-40B4-BE49-F238E27FC236}">
                      <a16:creationId xmlns:a16="http://schemas.microsoft.com/office/drawing/2014/main" id="{D5B27EF8-68F9-4B56-A05A-60019C78BC22}"/>
                    </a:ext>
                  </a:extLst>
                </p:cNvPr>
                <p:cNvPicPr/>
                <p:nvPr/>
              </p:nvPicPr>
              <p:blipFill>
                <a:blip r:embed="rId428"/>
                <a:stretch>
                  <a:fillRect/>
                </a:stretch>
              </p:blipFill>
              <p:spPr>
                <a:xfrm>
                  <a:off x="7267662" y="2800822"/>
                  <a:ext cx="302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54" name="Ink 253">
                  <a:extLst>
                    <a:ext uri="{FF2B5EF4-FFF2-40B4-BE49-F238E27FC236}">
                      <a16:creationId xmlns:a16="http://schemas.microsoft.com/office/drawing/2014/main" id="{E2981604-36A7-4E1A-9A2C-CFBFB5939B70}"/>
                    </a:ext>
                  </a:extLst>
                </p14:cNvPr>
                <p14:cNvContentPartPr/>
                <p14:nvPr/>
              </p14:nvContentPartPr>
              <p14:xfrm>
                <a:off x="7261182" y="2860222"/>
                <a:ext cx="233280" cy="175320"/>
              </p14:xfrm>
            </p:contentPart>
          </mc:Choice>
          <mc:Fallback>
            <p:pic>
              <p:nvPicPr>
                <p:cNvPr id="254" name="Ink 253">
                  <a:extLst>
                    <a:ext uri="{FF2B5EF4-FFF2-40B4-BE49-F238E27FC236}">
                      <a16:creationId xmlns:a16="http://schemas.microsoft.com/office/drawing/2014/main" id="{E2981604-36A7-4E1A-9A2C-CFBFB5939B70}"/>
                    </a:ext>
                  </a:extLst>
                </p:cNvPr>
                <p:cNvPicPr/>
                <p:nvPr/>
              </p:nvPicPr>
              <p:blipFill>
                <a:blip r:embed="rId430"/>
                <a:stretch>
                  <a:fillRect/>
                </a:stretch>
              </p:blipFill>
              <p:spPr>
                <a:xfrm>
                  <a:off x="7252542" y="2851582"/>
                  <a:ext cx="25092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55" name="Ink 254">
                  <a:extLst>
                    <a:ext uri="{FF2B5EF4-FFF2-40B4-BE49-F238E27FC236}">
                      <a16:creationId xmlns:a16="http://schemas.microsoft.com/office/drawing/2014/main" id="{B86D9FF2-59DB-46B3-AA86-45B7D707796B}"/>
                    </a:ext>
                  </a:extLst>
                </p14:cNvPr>
                <p14:cNvContentPartPr/>
                <p14:nvPr/>
              </p14:nvContentPartPr>
              <p14:xfrm>
                <a:off x="7499142" y="2875342"/>
                <a:ext cx="136800" cy="135360"/>
              </p14:xfrm>
            </p:contentPart>
          </mc:Choice>
          <mc:Fallback>
            <p:pic>
              <p:nvPicPr>
                <p:cNvPr id="255" name="Ink 254">
                  <a:extLst>
                    <a:ext uri="{FF2B5EF4-FFF2-40B4-BE49-F238E27FC236}">
                      <a16:creationId xmlns:a16="http://schemas.microsoft.com/office/drawing/2014/main" id="{B86D9FF2-59DB-46B3-AA86-45B7D707796B}"/>
                    </a:ext>
                  </a:extLst>
                </p:cNvPr>
                <p:cNvPicPr/>
                <p:nvPr/>
              </p:nvPicPr>
              <p:blipFill>
                <a:blip r:embed="rId432"/>
                <a:stretch>
                  <a:fillRect/>
                </a:stretch>
              </p:blipFill>
              <p:spPr>
                <a:xfrm>
                  <a:off x="7490142" y="2866342"/>
                  <a:ext cx="1544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56" name="Ink 255">
                  <a:extLst>
                    <a:ext uri="{FF2B5EF4-FFF2-40B4-BE49-F238E27FC236}">
                      <a16:creationId xmlns:a16="http://schemas.microsoft.com/office/drawing/2014/main" id="{436ECA6C-6E8D-4BCB-93DA-02EEEFFF65C7}"/>
                    </a:ext>
                  </a:extLst>
                </p14:cNvPr>
                <p14:cNvContentPartPr/>
                <p14:nvPr/>
              </p14:nvContentPartPr>
              <p14:xfrm>
                <a:off x="7683102" y="2796862"/>
                <a:ext cx="59760" cy="201240"/>
              </p14:xfrm>
            </p:contentPart>
          </mc:Choice>
          <mc:Fallback>
            <p:pic>
              <p:nvPicPr>
                <p:cNvPr id="256" name="Ink 255">
                  <a:extLst>
                    <a:ext uri="{FF2B5EF4-FFF2-40B4-BE49-F238E27FC236}">
                      <a16:creationId xmlns:a16="http://schemas.microsoft.com/office/drawing/2014/main" id="{436ECA6C-6E8D-4BCB-93DA-02EEEFFF65C7}"/>
                    </a:ext>
                  </a:extLst>
                </p:cNvPr>
                <p:cNvPicPr/>
                <p:nvPr/>
              </p:nvPicPr>
              <p:blipFill>
                <a:blip r:embed="rId434"/>
                <a:stretch>
                  <a:fillRect/>
                </a:stretch>
              </p:blipFill>
              <p:spPr>
                <a:xfrm>
                  <a:off x="7674102" y="2788222"/>
                  <a:ext cx="774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57" name="Ink 256">
                  <a:extLst>
                    <a:ext uri="{FF2B5EF4-FFF2-40B4-BE49-F238E27FC236}">
                      <a16:creationId xmlns:a16="http://schemas.microsoft.com/office/drawing/2014/main" id="{013175B8-2118-423E-B770-552EB96C1595}"/>
                    </a:ext>
                  </a:extLst>
                </p14:cNvPr>
                <p14:cNvContentPartPr/>
                <p14:nvPr/>
              </p14:nvContentPartPr>
              <p14:xfrm>
                <a:off x="7623342" y="2855182"/>
                <a:ext cx="192960" cy="57600"/>
              </p14:xfrm>
            </p:contentPart>
          </mc:Choice>
          <mc:Fallback>
            <p:pic>
              <p:nvPicPr>
                <p:cNvPr id="257" name="Ink 256">
                  <a:extLst>
                    <a:ext uri="{FF2B5EF4-FFF2-40B4-BE49-F238E27FC236}">
                      <a16:creationId xmlns:a16="http://schemas.microsoft.com/office/drawing/2014/main" id="{013175B8-2118-423E-B770-552EB96C1595}"/>
                    </a:ext>
                  </a:extLst>
                </p:cNvPr>
                <p:cNvPicPr/>
                <p:nvPr/>
              </p:nvPicPr>
              <p:blipFill>
                <a:blip r:embed="rId436"/>
                <a:stretch>
                  <a:fillRect/>
                </a:stretch>
              </p:blipFill>
              <p:spPr>
                <a:xfrm>
                  <a:off x="7614702" y="2846542"/>
                  <a:ext cx="2106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58" name="Ink 257">
                  <a:extLst>
                    <a:ext uri="{FF2B5EF4-FFF2-40B4-BE49-F238E27FC236}">
                      <a16:creationId xmlns:a16="http://schemas.microsoft.com/office/drawing/2014/main" id="{D0D4D947-D56D-4244-A337-2C69930B7B12}"/>
                    </a:ext>
                  </a:extLst>
                </p14:cNvPr>
                <p14:cNvContentPartPr/>
                <p14:nvPr/>
              </p14:nvContentPartPr>
              <p14:xfrm>
                <a:off x="7805502" y="2831062"/>
                <a:ext cx="21600" cy="172440"/>
              </p14:xfrm>
            </p:contentPart>
          </mc:Choice>
          <mc:Fallback>
            <p:pic>
              <p:nvPicPr>
                <p:cNvPr id="258" name="Ink 257">
                  <a:extLst>
                    <a:ext uri="{FF2B5EF4-FFF2-40B4-BE49-F238E27FC236}">
                      <a16:creationId xmlns:a16="http://schemas.microsoft.com/office/drawing/2014/main" id="{D0D4D947-D56D-4244-A337-2C69930B7B12}"/>
                    </a:ext>
                  </a:extLst>
                </p:cNvPr>
                <p:cNvPicPr/>
                <p:nvPr/>
              </p:nvPicPr>
              <p:blipFill>
                <a:blip r:embed="rId438"/>
                <a:stretch>
                  <a:fillRect/>
                </a:stretch>
              </p:blipFill>
              <p:spPr>
                <a:xfrm>
                  <a:off x="7796502" y="2822062"/>
                  <a:ext cx="392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59" name="Ink 258">
                  <a:extLst>
                    <a:ext uri="{FF2B5EF4-FFF2-40B4-BE49-F238E27FC236}">
                      <a16:creationId xmlns:a16="http://schemas.microsoft.com/office/drawing/2014/main" id="{6D9615C8-0F13-44D6-8A30-A5601EEAD3D0}"/>
                    </a:ext>
                  </a:extLst>
                </p14:cNvPr>
                <p14:cNvContentPartPr/>
                <p14:nvPr/>
              </p14:nvContentPartPr>
              <p14:xfrm>
                <a:off x="7823142" y="2729542"/>
                <a:ext cx="51120" cy="61920"/>
              </p14:xfrm>
            </p:contentPart>
          </mc:Choice>
          <mc:Fallback>
            <p:pic>
              <p:nvPicPr>
                <p:cNvPr id="259" name="Ink 258">
                  <a:extLst>
                    <a:ext uri="{FF2B5EF4-FFF2-40B4-BE49-F238E27FC236}">
                      <a16:creationId xmlns:a16="http://schemas.microsoft.com/office/drawing/2014/main" id="{6D9615C8-0F13-44D6-8A30-A5601EEAD3D0}"/>
                    </a:ext>
                  </a:extLst>
                </p:cNvPr>
                <p:cNvPicPr/>
                <p:nvPr/>
              </p:nvPicPr>
              <p:blipFill>
                <a:blip r:embed="rId440"/>
                <a:stretch>
                  <a:fillRect/>
                </a:stretch>
              </p:blipFill>
              <p:spPr>
                <a:xfrm>
                  <a:off x="7814502" y="2720542"/>
                  <a:ext cx="687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60" name="Ink 259">
                  <a:extLst>
                    <a:ext uri="{FF2B5EF4-FFF2-40B4-BE49-F238E27FC236}">
                      <a16:creationId xmlns:a16="http://schemas.microsoft.com/office/drawing/2014/main" id="{A6A23C20-8C26-4D62-8E04-B63B72690100}"/>
                    </a:ext>
                  </a:extLst>
                </p14:cNvPr>
                <p14:cNvContentPartPr/>
                <p14:nvPr/>
              </p14:nvContentPartPr>
              <p14:xfrm>
                <a:off x="7898022" y="2811622"/>
                <a:ext cx="276840" cy="153720"/>
              </p14:xfrm>
            </p:contentPart>
          </mc:Choice>
          <mc:Fallback>
            <p:pic>
              <p:nvPicPr>
                <p:cNvPr id="260" name="Ink 259">
                  <a:extLst>
                    <a:ext uri="{FF2B5EF4-FFF2-40B4-BE49-F238E27FC236}">
                      <a16:creationId xmlns:a16="http://schemas.microsoft.com/office/drawing/2014/main" id="{A6A23C20-8C26-4D62-8E04-B63B72690100}"/>
                    </a:ext>
                  </a:extLst>
                </p:cNvPr>
                <p:cNvPicPr/>
                <p:nvPr/>
              </p:nvPicPr>
              <p:blipFill>
                <a:blip r:embed="rId442"/>
                <a:stretch>
                  <a:fillRect/>
                </a:stretch>
              </p:blipFill>
              <p:spPr>
                <a:xfrm>
                  <a:off x="7889382" y="2802982"/>
                  <a:ext cx="2944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261" name="Ink 260">
                  <a:extLst>
                    <a:ext uri="{FF2B5EF4-FFF2-40B4-BE49-F238E27FC236}">
                      <a16:creationId xmlns:a16="http://schemas.microsoft.com/office/drawing/2014/main" id="{8B7EEF95-B39D-4A78-A4D1-31AE3208D508}"/>
                    </a:ext>
                  </a:extLst>
                </p14:cNvPr>
                <p14:cNvContentPartPr/>
                <p14:nvPr/>
              </p14:nvContentPartPr>
              <p14:xfrm>
                <a:off x="8326782" y="2637382"/>
                <a:ext cx="48960" cy="430200"/>
              </p14:xfrm>
            </p:contentPart>
          </mc:Choice>
          <mc:Fallback>
            <p:pic>
              <p:nvPicPr>
                <p:cNvPr id="261" name="Ink 260">
                  <a:extLst>
                    <a:ext uri="{FF2B5EF4-FFF2-40B4-BE49-F238E27FC236}">
                      <a16:creationId xmlns:a16="http://schemas.microsoft.com/office/drawing/2014/main" id="{8B7EEF95-B39D-4A78-A4D1-31AE3208D508}"/>
                    </a:ext>
                  </a:extLst>
                </p:cNvPr>
                <p:cNvPicPr/>
                <p:nvPr/>
              </p:nvPicPr>
              <p:blipFill>
                <a:blip r:embed="rId444"/>
                <a:stretch>
                  <a:fillRect/>
                </a:stretch>
              </p:blipFill>
              <p:spPr>
                <a:xfrm>
                  <a:off x="8317782" y="2628382"/>
                  <a:ext cx="6660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262" name="Ink 261">
                  <a:extLst>
                    <a:ext uri="{FF2B5EF4-FFF2-40B4-BE49-F238E27FC236}">
                      <a16:creationId xmlns:a16="http://schemas.microsoft.com/office/drawing/2014/main" id="{613459E5-710B-466B-BADC-F0502677E635}"/>
                    </a:ext>
                  </a:extLst>
                </p14:cNvPr>
                <p14:cNvContentPartPr/>
                <p14:nvPr/>
              </p14:nvContentPartPr>
              <p14:xfrm>
                <a:off x="8260182" y="2756542"/>
                <a:ext cx="289440" cy="174240"/>
              </p14:xfrm>
            </p:contentPart>
          </mc:Choice>
          <mc:Fallback>
            <p:pic>
              <p:nvPicPr>
                <p:cNvPr id="262" name="Ink 261">
                  <a:extLst>
                    <a:ext uri="{FF2B5EF4-FFF2-40B4-BE49-F238E27FC236}">
                      <a16:creationId xmlns:a16="http://schemas.microsoft.com/office/drawing/2014/main" id="{613459E5-710B-466B-BADC-F0502677E635}"/>
                    </a:ext>
                  </a:extLst>
                </p:cNvPr>
                <p:cNvPicPr/>
                <p:nvPr/>
              </p:nvPicPr>
              <p:blipFill>
                <a:blip r:embed="rId446"/>
                <a:stretch>
                  <a:fillRect/>
                </a:stretch>
              </p:blipFill>
              <p:spPr>
                <a:xfrm>
                  <a:off x="8251542" y="2747902"/>
                  <a:ext cx="3070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263" name="Ink 262">
                  <a:extLst>
                    <a:ext uri="{FF2B5EF4-FFF2-40B4-BE49-F238E27FC236}">
                      <a16:creationId xmlns:a16="http://schemas.microsoft.com/office/drawing/2014/main" id="{A90AAD6C-FA51-4FFF-8AF4-E96B2F1E6BC0}"/>
                    </a:ext>
                  </a:extLst>
                </p14:cNvPr>
                <p14:cNvContentPartPr/>
                <p14:nvPr/>
              </p14:nvContentPartPr>
              <p14:xfrm>
                <a:off x="8587062" y="2763022"/>
                <a:ext cx="106560" cy="119520"/>
              </p14:xfrm>
            </p:contentPart>
          </mc:Choice>
          <mc:Fallback>
            <p:pic>
              <p:nvPicPr>
                <p:cNvPr id="263" name="Ink 262">
                  <a:extLst>
                    <a:ext uri="{FF2B5EF4-FFF2-40B4-BE49-F238E27FC236}">
                      <a16:creationId xmlns:a16="http://schemas.microsoft.com/office/drawing/2014/main" id="{A90AAD6C-FA51-4FFF-8AF4-E96B2F1E6BC0}"/>
                    </a:ext>
                  </a:extLst>
                </p:cNvPr>
                <p:cNvPicPr/>
                <p:nvPr/>
              </p:nvPicPr>
              <p:blipFill>
                <a:blip r:embed="rId448"/>
                <a:stretch>
                  <a:fillRect/>
                </a:stretch>
              </p:blipFill>
              <p:spPr>
                <a:xfrm>
                  <a:off x="8578422" y="2754382"/>
                  <a:ext cx="1242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264" name="Ink 263">
                  <a:extLst>
                    <a:ext uri="{FF2B5EF4-FFF2-40B4-BE49-F238E27FC236}">
                      <a16:creationId xmlns:a16="http://schemas.microsoft.com/office/drawing/2014/main" id="{BA802B17-E2F5-4EC3-8BD0-E9AFBEE60012}"/>
                    </a:ext>
                  </a:extLst>
                </p14:cNvPr>
                <p14:cNvContentPartPr/>
                <p14:nvPr/>
              </p14:nvContentPartPr>
              <p14:xfrm>
                <a:off x="8741142" y="2637382"/>
                <a:ext cx="222840" cy="264960"/>
              </p14:xfrm>
            </p:contentPart>
          </mc:Choice>
          <mc:Fallback>
            <p:pic>
              <p:nvPicPr>
                <p:cNvPr id="264" name="Ink 263">
                  <a:extLst>
                    <a:ext uri="{FF2B5EF4-FFF2-40B4-BE49-F238E27FC236}">
                      <a16:creationId xmlns:a16="http://schemas.microsoft.com/office/drawing/2014/main" id="{BA802B17-E2F5-4EC3-8BD0-E9AFBEE60012}"/>
                    </a:ext>
                  </a:extLst>
                </p:cNvPr>
                <p:cNvPicPr/>
                <p:nvPr/>
              </p:nvPicPr>
              <p:blipFill>
                <a:blip r:embed="rId450"/>
                <a:stretch>
                  <a:fillRect/>
                </a:stretch>
              </p:blipFill>
              <p:spPr>
                <a:xfrm>
                  <a:off x="8732142" y="2628742"/>
                  <a:ext cx="24048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265" name="Ink 264">
                  <a:extLst>
                    <a:ext uri="{FF2B5EF4-FFF2-40B4-BE49-F238E27FC236}">
                      <a16:creationId xmlns:a16="http://schemas.microsoft.com/office/drawing/2014/main" id="{DE6AC7D5-C9B6-4A49-BE46-110C7D859AAB}"/>
                    </a:ext>
                  </a:extLst>
                </p14:cNvPr>
                <p14:cNvContentPartPr/>
                <p14:nvPr/>
              </p14:nvContentPartPr>
              <p14:xfrm>
                <a:off x="8933382" y="2635582"/>
                <a:ext cx="23760" cy="43560"/>
              </p14:xfrm>
            </p:contentPart>
          </mc:Choice>
          <mc:Fallback>
            <p:pic>
              <p:nvPicPr>
                <p:cNvPr id="265" name="Ink 264">
                  <a:extLst>
                    <a:ext uri="{FF2B5EF4-FFF2-40B4-BE49-F238E27FC236}">
                      <a16:creationId xmlns:a16="http://schemas.microsoft.com/office/drawing/2014/main" id="{DE6AC7D5-C9B6-4A49-BE46-110C7D859AAB}"/>
                    </a:ext>
                  </a:extLst>
                </p:cNvPr>
                <p:cNvPicPr/>
                <p:nvPr/>
              </p:nvPicPr>
              <p:blipFill>
                <a:blip r:embed="rId452"/>
                <a:stretch>
                  <a:fillRect/>
                </a:stretch>
              </p:blipFill>
              <p:spPr>
                <a:xfrm>
                  <a:off x="8924742" y="2626942"/>
                  <a:ext cx="414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266" name="Ink 265">
                  <a:extLst>
                    <a:ext uri="{FF2B5EF4-FFF2-40B4-BE49-F238E27FC236}">
                      <a16:creationId xmlns:a16="http://schemas.microsoft.com/office/drawing/2014/main" id="{2F3637FD-D268-40E7-B960-0FE4024925E0}"/>
                    </a:ext>
                  </a:extLst>
                </p14:cNvPr>
                <p14:cNvContentPartPr/>
                <p14:nvPr/>
              </p14:nvContentPartPr>
              <p14:xfrm>
                <a:off x="9024102" y="2712262"/>
                <a:ext cx="174960" cy="152640"/>
              </p14:xfrm>
            </p:contentPart>
          </mc:Choice>
          <mc:Fallback>
            <p:pic>
              <p:nvPicPr>
                <p:cNvPr id="266" name="Ink 265">
                  <a:extLst>
                    <a:ext uri="{FF2B5EF4-FFF2-40B4-BE49-F238E27FC236}">
                      <a16:creationId xmlns:a16="http://schemas.microsoft.com/office/drawing/2014/main" id="{2F3637FD-D268-40E7-B960-0FE4024925E0}"/>
                    </a:ext>
                  </a:extLst>
                </p:cNvPr>
                <p:cNvPicPr/>
                <p:nvPr/>
              </p:nvPicPr>
              <p:blipFill>
                <a:blip r:embed="rId454"/>
                <a:stretch>
                  <a:fillRect/>
                </a:stretch>
              </p:blipFill>
              <p:spPr>
                <a:xfrm>
                  <a:off x="9015102" y="2703262"/>
                  <a:ext cx="19260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268" name="Ink 267">
                  <a:extLst>
                    <a:ext uri="{FF2B5EF4-FFF2-40B4-BE49-F238E27FC236}">
                      <a16:creationId xmlns:a16="http://schemas.microsoft.com/office/drawing/2014/main" id="{74E989F9-9A37-422B-85E7-13C62BBDA0C8}"/>
                    </a:ext>
                  </a:extLst>
                </p14:cNvPr>
                <p14:cNvContentPartPr/>
                <p14:nvPr/>
              </p14:nvContentPartPr>
              <p14:xfrm>
                <a:off x="2386422" y="3119422"/>
                <a:ext cx="27360" cy="56520"/>
              </p14:xfrm>
            </p:contentPart>
          </mc:Choice>
          <mc:Fallback>
            <p:pic>
              <p:nvPicPr>
                <p:cNvPr id="268" name="Ink 267">
                  <a:extLst>
                    <a:ext uri="{FF2B5EF4-FFF2-40B4-BE49-F238E27FC236}">
                      <a16:creationId xmlns:a16="http://schemas.microsoft.com/office/drawing/2014/main" id="{74E989F9-9A37-422B-85E7-13C62BBDA0C8}"/>
                    </a:ext>
                  </a:extLst>
                </p:cNvPr>
                <p:cNvPicPr/>
                <p:nvPr/>
              </p:nvPicPr>
              <p:blipFill>
                <a:blip r:embed="rId456"/>
                <a:stretch>
                  <a:fillRect/>
                </a:stretch>
              </p:blipFill>
              <p:spPr>
                <a:xfrm>
                  <a:off x="2377422" y="3110782"/>
                  <a:ext cx="450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69" name="Ink 268">
                  <a:extLst>
                    <a:ext uri="{FF2B5EF4-FFF2-40B4-BE49-F238E27FC236}">
                      <a16:creationId xmlns:a16="http://schemas.microsoft.com/office/drawing/2014/main" id="{C942AE45-755C-422F-8A3D-EC748C2AE91B}"/>
                    </a:ext>
                  </a:extLst>
                </p14:cNvPr>
                <p14:cNvContentPartPr/>
                <p14:nvPr/>
              </p14:nvContentPartPr>
              <p14:xfrm>
                <a:off x="2322702" y="3373942"/>
                <a:ext cx="104040" cy="551160"/>
              </p14:xfrm>
            </p:contentPart>
          </mc:Choice>
          <mc:Fallback>
            <p:pic>
              <p:nvPicPr>
                <p:cNvPr id="269" name="Ink 268">
                  <a:extLst>
                    <a:ext uri="{FF2B5EF4-FFF2-40B4-BE49-F238E27FC236}">
                      <a16:creationId xmlns:a16="http://schemas.microsoft.com/office/drawing/2014/main" id="{C942AE45-755C-422F-8A3D-EC748C2AE91B}"/>
                    </a:ext>
                  </a:extLst>
                </p:cNvPr>
                <p:cNvPicPr/>
                <p:nvPr/>
              </p:nvPicPr>
              <p:blipFill>
                <a:blip r:embed="rId458"/>
                <a:stretch>
                  <a:fillRect/>
                </a:stretch>
              </p:blipFill>
              <p:spPr>
                <a:xfrm>
                  <a:off x="2314062" y="3365302"/>
                  <a:ext cx="12168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270" name="Ink 269">
                  <a:extLst>
                    <a:ext uri="{FF2B5EF4-FFF2-40B4-BE49-F238E27FC236}">
                      <a16:creationId xmlns:a16="http://schemas.microsoft.com/office/drawing/2014/main" id="{C40C6255-1777-49A2-82D8-F1CF46BC8EA5}"/>
                    </a:ext>
                  </a:extLst>
                </p14:cNvPr>
                <p14:cNvContentPartPr/>
                <p14:nvPr/>
              </p14:nvContentPartPr>
              <p14:xfrm>
                <a:off x="2541942" y="3019702"/>
                <a:ext cx="653040" cy="286200"/>
              </p14:xfrm>
            </p:contentPart>
          </mc:Choice>
          <mc:Fallback>
            <p:pic>
              <p:nvPicPr>
                <p:cNvPr id="270" name="Ink 269">
                  <a:extLst>
                    <a:ext uri="{FF2B5EF4-FFF2-40B4-BE49-F238E27FC236}">
                      <a16:creationId xmlns:a16="http://schemas.microsoft.com/office/drawing/2014/main" id="{C40C6255-1777-49A2-82D8-F1CF46BC8EA5}"/>
                    </a:ext>
                  </a:extLst>
                </p:cNvPr>
                <p:cNvPicPr/>
                <p:nvPr/>
              </p:nvPicPr>
              <p:blipFill>
                <a:blip r:embed="rId460"/>
                <a:stretch>
                  <a:fillRect/>
                </a:stretch>
              </p:blipFill>
              <p:spPr>
                <a:xfrm>
                  <a:off x="2533302" y="3011062"/>
                  <a:ext cx="67068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271" name="Ink 270">
                  <a:extLst>
                    <a:ext uri="{FF2B5EF4-FFF2-40B4-BE49-F238E27FC236}">
                      <a16:creationId xmlns:a16="http://schemas.microsoft.com/office/drawing/2014/main" id="{59EBA893-1880-4644-AACE-3582880B6AEB}"/>
                    </a:ext>
                  </a:extLst>
                </p14:cNvPr>
                <p14:cNvContentPartPr/>
                <p14:nvPr/>
              </p14:nvContentPartPr>
              <p14:xfrm>
                <a:off x="3090222" y="2966782"/>
                <a:ext cx="113040" cy="105840"/>
              </p14:xfrm>
            </p:contentPart>
          </mc:Choice>
          <mc:Fallback>
            <p:pic>
              <p:nvPicPr>
                <p:cNvPr id="271" name="Ink 270">
                  <a:extLst>
                    <a:ext uri="{FF2B5EF4-FFF2-40B4-BE49-F238E27FC236}">
                      <a16:creationId xmlns:a16="http://schemas.microsoft.com/office/drawing/2014/main" id="{59EBA893-1880-4644-AACE-3582880B6AEB}"/>
                    </a:ext>
                  </a:extLst>
                </p:cNvPr>
                <p:cNvPicPr/>
                <p:nvPr/>
              </p:nvPicPr>
              <p:blipFill>
                <a:blip r:embed="rId462"/>
                <a:stretch>
                  <a:fillRect/>
                </a:stretch>
              </p:blipFill>
              <p:spPr>
                <a:xfrm>
                  <a:off x="3081582" y="2958142"/>
                  <a:ext cx="1306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73" name="Ink 272">
                  <a:extLst>
                    <a:ext uri="{FF2B5EF4-FFF2-40B4-BE49-F238E27FC236}">
                      <a16:creationId xmlns:a16="http://schemas.microsoft.com/office/drawing/2014/main" id="{C659F741-4B74-4E65-A1F0-36FEB60E92B4}"/>
                    </a:ext>
                  </a:extLst>
                </p14:cNvPr>
                <p14:cNvContentPartPr/>
                <p14:nvPr/>
              </p14:nvContentPartPr>
              <p14:xfrm>
                <a:off x="3265542" y="3133822"/>
                <a:ext cx="122040" cy="151560"/>
              </p14:xfrm>
            </p:contentPart>
          </mc:Choice>
          <mc:Fallback>
            <p:pic>
              <p:nvPicPr>
                <p:cNvPr id="273" name="Ink 272">
                  <a:extLst>
                    <a:ext uri="{FF2B5EF4-FFF2-40B4-BE49-F238E27FC236}">
                      <a16:creationId xmlns:a16="http://schemas.microsoft.com/office/drawing/2014/main" id="{C659F741-4B74-4E65-A1F0-36FEB60E92B4}"/>
                    </a:ext>
                  </a:extLst>
                </p:cNvPr>
                <p:cNvPicPr/>
                <p:nvPr/>
              </p:nvPicPr>
              <p:blipFill>
                <a:blip r:embed="rId464"/>
                <a:stretch>
                  <a:fillRect/>
                </a:stretch>
              </p:blipFill>
              <p:spPr>
                <a:xfrm>
                  <a:off x="3256902" y="3124822"/>
                  <a:ext cx="1396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274" name="Ink 273">
                  <a:extLst>
                    <a:ext uri="{FF2B5EF4-FFF2-40B4-BE49-F238E27FC236}">
                      <a16:creationId xmlns:a16="http://schemas.microsoft.com/office/drawing/2014/main" id="{7D279F1D-1F49-4578-97C2-589869FC3136}"/>
                    </a:ext>
                  </a:extLst>
                </p14:cNvPr>
                <p14:cNvContentPartPr/>
                <p14:nvPr/>
              </p14:nvContentPartPr>
              <p14:xfrm>
                <a:off x="3402702" y="3032662"/>
                <a:ext cx="395640" cy="221040"/>
              </p14:xfrm>
            </p:contentPart>
          </mc:Choice>
          <mc:Fallback>
            <p:pic>
              <p:nvPicPr>
                <p:cNvPr id="274" name="Ink 273">
                  <a:extLst>
                    <a:ext uri="{FF2B5EF4-FFF2-40B4-BE49-F238E27FC236}">
                      <a16:creationId xmlns:a16="http://schemas.microsoft.com/office/drawing/2014/main" id="{7D279F1D-1F49-4578-97C2-589869FC3136}"/>
                    </a:ext>
                  </a:extLst>
                </p:cNvPr>
                <p:cNvPicPr/>
                <p:nvPr/>
              </p:nvPicPr>
              <p:blipFill>
                <a:blip r:embed="rId466"/>
                <a:stretch>
                  <a:fillRect/>
                </a:stretch>
              </p:blipFill>
              <p:spPr>
                <a:xfrm>
                  <a:off x="3393702" y="3023662"/>
                  <a:ext cx="4132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75" name="Ink 274">
                  <a:extLst>
                    <a:ext uri="{FF2B5EF4-FFF2-40B4-BE49-F238E27FC236}">
                      <a16:creationId xmlns:a16="http://schemas.microsoft.com/office/drawing/2014/main" id="{FCD2AC9E-4D81-489B-9324-FA4486C6E1AA}"/>
                    </a:ext>
                  </a:extLst>
                </p14:cNvPr>
                <p14:cNvContentPartPr/>
                <p14:nvPr/>
              </p14:nvContentPartPr>
              <p14:xfrm>
                <a:off x="3778542" y="3182782"/>
                <a:ext cx="13320" cy="19800"/>
              </p14:xfrm>
            </p:contentPart>
          </mc:Choice>
          <mc:Fallback>
            <p:pic>
              <p:nvPicPr>
                <p:cNvPr id="275" name="Ink 274">
                  <a:extLst>
                    <a:ext uri="{FF2B5EF4-FFF2-40B4-BE49-F238E27FC236}">
                      <a16:creationId xmlns:a16="http://schemas.microsoft.com/office/drawing/2014/main" id="{FCD2AC9E-4D81-489B-9324-FA4486C6E1AA}"/>
                    </a:ext>
                  </a:extLst>
                </p:cNvPr>
                <p:cNvPicPr/>
                <p:nvPr/>
              </p:nvPicPr>
              <p:blipFill>
                <a:blip r:embed="rId468"/>
                <a:stretch>
                  <a:fillRect/>
                </a:stretch>
              </p:blipFill>
              <p:spPr>
                <a:xfrm>
                  <a:off x="3769542" y="3174142"/>
                  <a:ext cx="309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277" name="Ink 276">
                  <a:extLst>
                    <a:ext uri="{FF2B5EF4-FFF2-40B4-BE49-F238E27FC236}">
                      <a16:creationId xmlns:a16="http://schemas.microsoft.com/office/drawing/2014/main" id="{2EB9C501-86F1-4F30-8B69-5576695F74A9}"/>
                    </a:ext>
                  </a:extLst>
                </p14:cNvPr>
                <p14:cNvContentPartPr/>
                <p14:nvPr/>
              </p14:nvContentPartPr>
              <p14:xfrm>
                <a:off x="4069782" y="3636742"/>
                <a:ext cx="3563640" cy="147240"/>
              </p14:xfrm>
            </p:contentPart>
          </mc:Choice>
          <mc:Fallback>
            <p:pic>
              <p:nvPicPr>
                <p:cNvPr id="277" name="Ink 276">
                  <a:extLst>
                    <a:ext uri="{FF2B5EF4-FFF2-40B4-BE49-F238E27FC236}">
                      <a16:creationId xmlns:a16="http://schemas.microsoft.com/office/drawing/2014/main" id="{2EB9C501-86F1-4F30-8B69-5576695F74A9}"/>
                    </a:ext>
                  </a:extLst>
                </p:cNvPr>
                <p:cNvPicPr/>
                <p:nvPr/>
              </p:nvPicPr>
              <p:blipFill>
                <a:blip r:embed="rId470"/>
                <a:stretch>
                  <a:fillRect/>
                </a:stretch>
              </p:blipFill>
              <p:spPr>
                <a:xfrm>
                  <a:off x="4060782" y="3628102"/>
                  <a:ext cx="35812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279" name="Ink 278">
                  <a:extLst>
                    <a:ext uri="{FF2B5EF4-FFF2-40B4-BE49-F238E27FC236}">
                      <a16:creationId xmlns:a16="http://schemas.microsoft.com/office/drawing/2014/main" id="{E560A925-7C7E-4C2E-9138-8B174E4BAE51}"/>
                    </a:ext>
                  </a:extLst>
                </p14:cNvPr>
                <p14:cNvContentPartPr/>
                <p14:nvPr/>
              </p14:nvContentPartPr>
              <p14:xfrm>
                <a:off x="5903622" y="3680662"/>
                <a:ext cx="619200" cy="239400"/>
              </p14:xfrm>
            </p:contentPart>
          </mc:Choice>
          <mc:Fallback>
            <p:pic>
              <p:nvPicPr>
                <p:cNvPr id="279" name="Ink 278">
                  <a:extLst>
                    <a:ext uri="{FF2B5EF4-FFF2-40B4-BE49-F238E27FC236}">
                      <a16:creationId xmlns:a16="http://schemas.microsoft.com/office/drawing/2014/main" id="{E560A925-7C7E-4C2E-9138-8B174E4BAE51}"/>
                    </a:ext>
                  </a:extLst>
                </p:cNvPr>
                <p:cNvPicPr/>
                <p:nvPr/>
              </p:nvPicPr>
              <p:blipFill>
                <a:blip r:embed="rId472"/>
                <a:stretch>
                  <a:fillRect/>
                </a:stretch>
              </p:blipFill>
              <p:spPr>
                <a:xfrm>
                  <a:off x="5894982" y="3671662"/>
                  <a:ext cx="636840" cy="257040"/>
                </a:xfrm>
                <a:prstGeom prst="rect">
                  <a:avLst/>
                </a:prstGeom>
              </p:spPr>
            </p:pic>
          </mc:Fallback>
        </mc:AlternateContent>
      </p:grpSp>
    </p:spTree>
    <p:extLst>
      <p:ext uri="{BB962C8B-B14F-4D97-AF65-F5344CB8AC3E}">
        <p14:creationId xmlns:p14="http://schemas.microsoft.com/office/powerpoint/2010/main" val="362551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1" name="Ink 40">
                <a:extLst>
                  <a:ext uri="{FF2B5EF4-FFF2-40B4-BE49-F238E27FC236}">
                    <a16:creationId xmlns:a16="http://schemas.microsoft.com/office/drawing/2014/main" id="{DA6A6273-C27F-42ED-9FC6-2EF3D9AD72BC}"/>
                  </a:ext>
                </a:extLst>
              </p14:cNvPr>
              <p14:cNvContentPartPr/>
              <p14:nvPr/>
            </p14:nvContentPartPr>
            <p14:xfrm>
              <a:off x="4989942" y="2506213"/>
              <a:ext cx="390240" cy="216360"/>
            </p14:xfrm>
          </p:contentPart>
        </mc:Choice>
        <mc:Fallback>
          <p:pic>
            <p:nvPicPr>
              <p:cNvPr id="41" name="Ink 40">
                <a:extLst>
                  <a:ext uri="{FF2B5EF4-FFF2-40B4-BE49-F238E27FC236}">
                    <a16:creationId xmlns:a16="http://schemas.microsoft.com/office/drawing/2014/main" id="{DA6A6273-C27F-42ED-9FC6-2EF3D9AD72BC}"/>
                  </a:ext>
                </a:extLst>
              </p:cNvPr>
              <p:cNvPicPr/>
              <p:nvPr/>
            </p:nvPicPr>
            <p:blipFill>
              <a:blip r:embed="rId3"/>
              <a:stretch>
                <a:fillRect/>
              </a:stretch>
            </p:blipFill>
            <p:spPr>
              <a:xfrm>
                <a:off x="4980942" y="2497573"/>
                <a:ext cx="407880" cy="234000"/>
              </a:xfrm>
              <a:prstGeom prst="rect">
                <a:avLst/>
              </a:prstGeom>
            </p:spPr>
          </p:pic>
        </mc:Fallback>
      </mc:AlternateContent>
      <p:grpSp>
        <p:nvGrpSpPr>
          <p:cNvPr id="64" name="Group 63">
            <a:extLst>
              <a:ext uri="{FF2B5EF4-FFF2-40B4-BE49-F238E27FC236}">
                <a16:creationId xmlns:a16="http://schemas.microsoft.com/office/drawing/2014/main" id="{E4D49EA8-19AC-468D-BA5B-DB2E6D7DDF7C}"/>
              </a:ext>
            </a:extLst>
          </p:cNvPr>
          <p:cNvGrpSpPr/>
          <p:nvPr/>
        </p:nvGrpSpPr>
        <p:grpSpPr>
          <a:xfrm>
            <a:off x="6077862" y="75133"/>
            <a:ext cx="707040" cy="282960"/>
            <a:chOff x="6077862" y="75133"/>
            <a:chExt cx="707040" cy="282960"/>
          </a:xfrm>
        </p:grpSpPr>
        <mc:AlternateContent xmlns:mc="http://schemas.openxmlformats.org/markup-compatibility/2006">
          <mc:Choice xmlns:p14="http://schemas.microsoft.com/office/powerpoint/2010/main" Requires="p14">
            <p:contentPart p14:bwMode="auto" r:id="rId4">
              <p14:nvContentPartPr>
                <p14:cNvPr id="59" name="Ink 58">
                  <a:extLst>
                    <a:ext uri="{FF2B5EF4-FFF2-40B4-BE49-F238E27FC236}">
                      <a16:creationId xmlns:a16="http://schemas.microsoft.com/office/drawing/2014/main" id="{ED501981-589A-4CBB-A697-93C47CCBC6F2}"/>
                    </a:ext>
                  </a:extLst>
                </p14:cNvPr>
                <p14:cNvContentPartPr/>
                <p14:nvPr/>
              </p14:nvContentPartPr>
              <p14:xfrm>
                <a:off x="6161742" y="95653"/>
                <a:ext cx="159840" cy="199080"/>
              </p14:xfrm>
            </p:contentPart>
          </mc:Choice>
          <mc:Fallback>
            <p:pic>
              <p:nvPicPr>
                <p:cNvPr id="59" name="Ink 58">
                  <a:extLst>
                    <a:ext uri="{FF2B5EF4-FFF2-40B4-BE49-F238E27FC236}">
                      <a16:creationId xmlns:a16="http://schemas.microsoft.com/office/drawing/2014/main" id="{ED501981-589A-4CBB-A697-93C47CCBC6F2}"/>
                    </a:ext>
                  </a:extLst>
                </p:cNvPr>
                <p:cNvPicPr/>
                <p:nvPr/>
              </p:nvPicPr>
              <p:blipFill>
                <a:blip r:embed="rId5"/>
                <a:stretch>
                  <a:fillRect/>
                </a:stretch>
              </p:blipFill>
              <p:spPr>
                <a:xfrm>
                  <a:off x="6152742" y="86653"/>
                  <a:ext cx="1774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0" name="Ink 59">
                  <a:extLst>
                    <a:ext uri="{FF2B5EF4-FFF2-40B4-BE49-F238E27FC236}">
                      <a16:creationId xmlns:a16="http://schemas.microsoft.com/office/drawing/2014/main" id="{7093A00D-A3FC-4AD4-A781-F66261DE2F97}"/>
                    </a:ext>
                  </a:extLst>
                </p14:cNvPr>
                <p14:cNvContentPartPr/>
                <p14:nvPr/>
              </p14:nvContentPartPr>
              <p14:xfrm>
                <a:off x="6077862" y="154693"/>
                <a:ext cx="222480" cy="30600"/>
              </p14:xfrm>
            </p:contentPart>
          </mc:Choice>
          <mc:Fallback>
            <p:pic>
              <p:nvPicPr>
                <p:cNvPr id="60" name="Ink 59">
                  <a:extLst>
                    <a:ext uri="{FF2B5EF4-FFF2-40B4-BE49-F238E27FC236}">
                      <a16:creationId xmlns:a16="http://schemas.microsoft.com/office/drawing/2014/main" id="{7093A00D-A3FC-4AD4-A781-F66261DE2F97}"/>
                    </a:ext>
                  </a:extLst>
                </p:cNvPr>
                <p:cNvPicPr/>
                <p:nvPr/>
              </p:nvPicPr>
              <p:blipFill>
                <a:blip r:embed="rId7"/>
                <a:stretch>
                  <a:fillRect/>
                </a:stretch>
              </p:blipFill>
              <p:spPr>
                <a:xfrm>
                  <a:off x="6069222" y="145693"/>
                  <a:ext cx="2401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1" name="Ink 60">
                  <a:extLst>
                    <a:ext uri="{FF2B5EF4-FFF2-40B4-BE49-F238E27FC236}">
                      <a16:creationId xmlns:a16="http://schemas.microsoft.com/office/drawing/2014/main" id="{21063343-1779-4B65-AF72-429C9A5E29FA}"/>
                    </a:ext>
                  </a:extLst>
                </p14:cNvPr>
                <p14:cNvContentPartPr/>
                <p14:nvPr/>
              </p14:nvContentPartPr>
              <p14:xfrm>
                <a:off x="6465582" y="258733"/>
                <a:ext cx="31680" cy="99360"/>
              </p14:xfrm>
            </p:contentPart>
          </mc:Choice>
          <mc:Fallback>
            <p:pic>
              <p:nvPicPr>
                <p:cNvPr id="61" name="Ink 60">
                  <a:extLst>
                    <a:ext uri="{FF2B5EF4-FFF2-40B4-BE49-F238E27FC236}">
                      <a16:creationId xmlns:a16="http://schemas.microsoft.com/office/drawing/2014/main" id="{21063343-1779-4B65-AF72-429C9A5E29FA}"/>
                    </a:ext>
                  </a:extLst>
                </p:cNvPr>
                <p:cNvPicPr/>
                <p:nvPr/>
              </p:nvPicPr>
              <p:blipFill>
                <a:blip r:embed="rId9"/>
                <a:stretch>
                  <a:fillRect/>
                </a:stretch>
              </p:blipFill>
              <p:spPr>
                <a:xfrm>
                  <a:off x="6456582" y="249733"/>
                  <a:ext cx="493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2" name="Ink 61">
                  <a:extLst>
                    <a:ext uri="{FF2B5EF4-FFF2-40B4-BE49-F238E27FC236}">
                      <a16:creationId xmlns:a16="http://schemas.microsoft.com/office/drawing/2014/main" id="{321025E6-E6A9-4990-B211-63E07CF3949D}"/>
                    </a:ext>
                  </a:extLst>
                </p14:cNvPr>
                <p14:cNvContentPartPr/>
                <p14:nvPr/>
              </p14:nvContentPartPr>
              <p14:xfrm>
                <a:off x="6548382" y="75133"/>
                <a:ext cx="236520" cy="42120"/>
              </p14:xfrm>
            </p:contentPart>
          </mc:Choice>
          <mc:Fallback>
            <p:pic>
              <p:nvPicPr>
                <p:cNvPr id="62" name="Ink 61">
                  <a:extLst>
                    <a:ext uri="{FF2B5EF4-FFF2-40B4-BE49-F238E27FC236}">
                      <a16:creationId xmlns:a16="http://schemas.microsoft.com/office/drawing/2014/main" id="{321025E6-E6A9-4990-B211-63E07CF3949D}"/>
                    </a:ext>
                  </a:extLst>
                </p:cNvPr>
                <p:cNvPicPr/>
                <p:nvPr/>
              </p:nvPicPr>
              <p:blipFill>
                <a:blip r:embed="rId11"/>
                <a:stretch>
                  <a:fillRect/>
                </a:stretch>
              </p:blipFill>
              <p:spPr>
                <a:xfrm>
                  <a:off x="6539382" y="66133"/>
                  <a:ext cx="2541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3" name="Ink 62">
                  <a:extLst>
                    <a:ext uri="{FF2B5EF4-FFF2-40B4-BE49-F238E27FC236}">
                      <a16:creationId xmlns:a16="http://schemas.microsoft.com/office/drawing/2014/main" id="{66656CCB-9792-4861-93AD-83805520558E}"/>
                    </a:ext>
                  </a:extLst>
                </p14:cNvPr>
                <p14:cNvContentPartPr/>
                <p14:nvPr/>
              </p14:nvContentPartPr>
              <p14:xfrm>
                <a:off x="6658902" y="107893"/>
                <a:ext cx="10440" cy="222480"/>
              </p14:xfrm>
            </p:contentPart>
          </mc:Choice>
          <mc:Fallback>
            <p:pic>
              <p:nvPicPr>
                <p:cNvPr id="63" name="Ink 62">
                  <a:extLst>
                    <a:ext uri="{FF2B5EF4-FFF2-40B4-BE49-F238E27FC236}">
                      <a16:creationId xmlns:a16="http://schemas.microsoft.com/office/drawing/2014/main" id="{66656CCB-9792-4861-93AD-83805520558E}"/>
                    </a:ext>
                  </a:extLst>
                </p:cNvPr>
                <p:cNvPicPr/>
                <p:nvPr/>
              </p:nvPicPr>
              <p:blipFill>
                <a:blip r:embed="rId13"/>
                <a:stretch>
                  <a:fillRect/>
                </a:stretch>
              </p:blipFill>
              <p:spPr>
                <a:xfrm>
                  <a:off x="6650262" y="98893"/>
                  <a:ext cx="28080" cy="240120"/>
                </a:xfrm>
                <a:prstGeom prst="rect">
                  <a:avLst/>
                </a:prstGeom>
              </p:spPr>
            </p:pic>
          </mc:Fallback>
        </mc:AlternateContent>
      </p:grpSp>
      <p:grpSp>
        <p:nvGrpSpPr>
          <p:cNvPr id="76" name="Group 75">
            <a:extLst>
              <a:ext uri="{FF2B5EF4-FFF2-40B4-BE49-F238E27FC236}">
                <a16:creationId xmlns:a16="http://schemas.microsoft.com/office/drawing/2014/main" id="{2CE80FFD-CCC7-4CC6-8A8E-00E6BC1A511E}"/>
              </a:ext>
            </a:extLst>
          </p:cNvPr>
          <p:cNvGrpSpPr/>
          <p:nvPr/>
        </p:nvGrpSpPr>
        <p:grpSpPr>
          <a:xfrm>
            <a:off x="6922422" y="48133"/>
            <a:ext cx="1847880" cy="383040"/>
            <a:chOff x="6922422" y="48133"/>
            <a:chExt cx="1847880" cy="383040"/>
          </a:xfrm>
        </p:grpSpPr>
        <mc:AlternateContent xmlns:mc="http://schemas.openxmlformats.org/markup-compatibility/2006">
          <mc:Choice xmlns:p14="http://schemas.microsoft.com/office/powerpoint/2010/main" Requires="p14">
            <p:contentPart p14:bwMode="auto" r:id="rId14">
              <p14:nvContentPartPr>
                <p14:cNvPr id="65" name="Ink 64">
                  <a:extLst>
                    <a:ext uri="{FF2B5EF4-FFF2-40B4-BE49-F238E27FC236}">
                      <a16:creationId xmlns:a16="http://schemas.microsoft.com/office/drawing/2014/main" id="{C53B4895-2DD2-4BE6-9805-B382A4222FA8}"/>
                    </a:ext>
                  </a:extLst>
                </p14:cNvPr>
                <p14:cNvContentPartPr/>
                <p14:nvPr/>
              </p14:nvContentPartPr>
              <p14:xfrm>
                <a:off x="6950862" y="81253"/>
                <a:ext cx="97200" cy="104760"/>
              </p14:xfrm>
            </p:contentPart>
          </mc:Choice>
          <mc:Fallback>
            <p:pic>
              <p:nvPicPr>
                <p:cNvPr id="65" name="Ink 64">
                  <a:extLst>
                    <a:ext uri="{FF2B5EF4-FFF2-40B4-BE49-F238E27FC236}">
                      <a16:creationId xmlns:a16="http://schemas.microsoft.com/office/drawing/2014/main" id="{C53B4895-2DD2-4BE6-9805-B382A4222FA8}"/>
                    </a:ext>
                  </a:extLst>
                </p:cNvPr>
                <p:cNvPicPr/>
                <p:nvPr/>
              </p:nvPicPr>
              <p:blipFill>
                <a:blip r:embed="rId15"/>
                <a:stretch>
                  <a:fillRect/>
                </a:stretch>
              </p:blipFill>
              <p:spPr>
                <a:xfrm>
                  <a:off x="6942222" y="72253"/>
                  <a:ext cx="1148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6" name="Ink 65">
                  <a:extLst>
                    <a:ext uri="{FF2B5EF4-FFF2-40B4-BE49-F238E27FC236}">
                      <a16:creationId xmlns:a16="http://schemas.microsoft.com/office/drawing/2014/main" id="{FE72244D-9397-45BA-A646-D3A10C383885}"/>
                    </a:ext>
                  </a:extLst>
                </p14:cNvPr>
                <p14:cNvContentPartPr/>
                <p14:nvPr/>
              </p14:nvContentPartPr>
              <p14:xfrm>
                <a:off x="6922422" y="268813"/>
                <a:ext cx="92160" cy="94680"/>
              </p14:xfrm>
            </p:contentPart>
          </mc:Choice>
          <mc:Fallback>
            <p:pic>
              <p:nvPicPr>
                <p:cNvPr id="66" name="Ink 65">
                  <a:extLst>
                    <a:ext uri="{FF2B5EF4-FFF2-40B4-BE49-F238E27FC236}">
                      <a16:creationId xmlns:a16="http://schemas.microsoft.com/office/drawing/2014/main" id="{FE72244D-9397-45BA-A646-D3A10C383885}"/>
                    </a:ext>
                  </a:extLst>
                </p:cNvPr>
                <p:cNvPicPr/>
                <p:nvPr/>
              </p:nvPicPr>
              <p:blipFill>
                <a:blip r:embed="rId17"/>
                <a:stretch>
                  <a:fillRect/>
                </a:stretch>
              </p:blipFill>
              <p:spPr>
                <a:xfrm>
                  <a:off x="6913422" y="259813"/>
                  <a:ext cx="1098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7" name="Ink 66">
                  <a:extLst>
                    <a:ext uri="{FF2B5EF4-FFF2-40B4-BE49-F238E27FC236}">
                      <a16:creationId xmlns:a16="http://schemas.microsoft.com/office/drawing/2014/main" id="{515ECC90-B86F-48EA-B573-943FAAC2D276}"/>
                    </a:ext>
                  </a:extLst>
                </p14:cNvPr>
                <p14:cNvContentPartPr/>
                <p14:nvPr/>
              </p14:nvContentPartPr>
              <p14:xfrm>
                <a:off x="7229142" y="48133"/>
                <a:ext cx="179640" cy="142920"/>
              </p14:xfrm>
            </p:contentPart>
          </mc:Choice>
          <mc:Fallback>
            <p:pic>
              <p:nvPicPr>
                <p:cNvPr id="67" name="Ink 66">
                  <a:extLst>
                    <a:ext uri="{FF2B5EF4-FFF2-40B4-BE49-F238E27FC236}">
                      <a16:creationId xmlns:a16="http://schemas.microsoft.com/office/drawing/2014/main" id="{515ECC90-B86F-48EA-B573-943FAAC2D276}"/>
                    </a:ext>
                  </a:extLst>
                </p:cNvPr>
                <p:cNvPicPr/>
                <p:nvPr/>
              </p:nvPicPr>
              <p:blipFill>
                <a:blip r:embed="rId19"/>
                <a:stretch>
                  <a:fillRect/>
                </a:stretch>
              </p:blipFill>
              <p:spPr>
                <a:xfrm>
                  <a:off x="7220142" y="39493"/>
                  <a:ext cx="1972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8" name="Ink 67">
                  <a:extLst>
                    <a:ext uri="{FF2B5EF4-FFF2-40B4-BE49-F238E27FC236}">
                      <a16:creationId xmlns:a16="http://schemas.microsoft.com/office/drawing/2014/main" id="{5B28DF3E-FC07-4427-A4F1-85A42BF139E0}"/>
                    </a:ext>
                  </a:extLst>
                </p14:cNvPr>
                <p14:cNvContentPartPr/>
                <p14:nvPr/>
              </p14:nvContentPartPr>
              <p14:xfrm>
                <a:off x="7301502" y="184213"/>
                <a:ext cx="11160" cy="169920"/>
              </p14:xfrm>
            </p:contentPart>
          </mc:Choice>
          <mc:Fallback>
            <p:pic>
              <p:nvPicPr>
                <p:cNvPr id="68" name="Ink 67">
                  <a:extLst>
                    <a:ext uri="{FF2B5EF4-FFF2-40B4-BE49-F238E27FC236}">
                      <a16:creationId xmlns:a16="http://schemas.microsoft.com/office/drawing/2014/main" id="{5B28DF3E-FC07-4427-A4F1-85A42BF139E0}"/>
                    </a:ext>
                  </a:extLst>
                </p:cNvPr>
                <p:cNvPicPr/>
                <p:nvPr/>
              </p:nvPicPr>
              <p:blipFill>
                <a:blip r:embed="rId21"/>
                <a:stretch>
                  <a:fillRect/>
                </a:stretch>
              </p:blipFill>
              <p:spPr>
                <a:xfrm>
                  <a:off x="7292502" y="175573"/>
                  <a:ext cx="288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9" name="Ink 68">
                  <a:extLst>
                    <a:ext uri="{FF2B5EF4-FFF2-40B4-BE49-F238E27FC236}">
                      <a16:creationId xmlns:a16="http://schemas.microsoft.com/office/drawing/2014/main" id="{BC8370DD-3B34-44DA-9860-4AABF5B9CE4C}"/>
                    </a:ext>
                  </a:extLst>
                </p14:cNvPr>
                <p14:cNvContentPartPr/>
                <p14:nvPr/>
              </p14:nvContentPartPr>
              <p14:xfrm>
                <a:off x="7375662" y="182053"/>
                <a:ext cx="147960" cy="135720"/>
              </p14:xfrm>
            </p:contentPart>
          </mc:Choice>
          <mc:Fallback>
            <p:pic>
              <p:nvPicPr>
                <p:cNvPr id="69" name="Ink 68">
                  <a:extLst>
                    <a:ext uri="{FF2B5EF4-FFF2-40B4-BE49-F238E27FC236}">
                      <a16:creationId xmlns:a16="http://schemas.microsoft.com/office/drawing/2014/main" id="{BC8370DD-3B34-44DA-9860-4AABF5B9CE4C}"/>
                    </a:ext>
                  </a:extLst>
                </p:cNvPr>
                <p:cNvPicPr/>
                <p:nvPr/>
              </p:nvPicPr>
              <p:blipFill>
                <a:blip r:embed="rId23"/>
                <a:stretch>
                  <a:fillRect/>
                </a:stretch>
              </p:blipFill>
              <p:spPr>
                <a:xfrm>
                  <a:off x="7367022" y="173413"/>
                  <a:ext cx="1656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0" name="Ink 69">
                  <a:extLst>
                    <a:ext uri="{FF2B5EF4-FFF2-40B4-BE49-F238E27FC236}">
                      <a16:creationId xmlns:a16="http://schemas.microsoft.com/office/drawing/2014/main" id="{49096669-0509-4BE7-8CEE-A207F8273E63}"/>
                    </a:ext>
                  </a:extLst>
                </p14:cNvPr>
                <p14:cNvContentPartPr/>
                <p14:nvPr/>
              </p14:nvContentPartPr>
              <p14:xfrm>
                <a:off x="7521102" y="188533"/>
                <a:ext cx="103320" cy="109800"/>
              </p14:xfrm>
            </p:contentPart>
          </mc:Choice>
          <mc:Fallback>
            <p:pic>
              <p:nvPicPr>
                <p:cNvPr id="70" name="Ink 69">
                  <a:extLst>
                    <a:ext uri="{FF2B5EF4-FFF2-40B4-BE49-F238E27FC236}">
                      <a16:creationId xmlns:a16="http://schemas.microsoft.com/office/drawing/2014/main" id="{49096669-0509-4BE7-8CEE-A207F8273E63}"/>
                    </a:ext>
                  </a:extLst>
                </p:cNvPr>
                <p:cNvPicPr/>
                <p:nvPr/>
              </p:nvPicPr>
              <p:blipFill>
                <a:blip r:embed="rId25"/>
                <a:stretch>
                  <a:fillRect/>
                </a:stretch>
              </p:blipFill>
              <p:spPr>
                <a:xfrm>
                  <a:off x="7512462" y="179533"/>
                  <a:ext cx="1209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1" name="Ink 70">
                  <a:extLst>
                    <a:ext uri="{FF2B5EF4-FFF2-40B4-BE49-F238E27FC236}">
                      <a16:creationId xmlns:a16="http://schemas.microsoft.com/office/drawing/2014/main" id="{8B6A446F-CC04-4822-82F1-E722A421909C}"/>
                    </a:ext>
                  </a:extLst>
                </p14:cNvPr>
                <p14:cNvContentPartPr/>
                <p14:nvPr/>
              </p14:nvContentPartPr>
              <p14:xfrm>
                <a:off x="7665462" y="123013"/>
                <a:ext cx="254160" cy="155160"/>
              </p14:xfrm>
            </p:contentPart>
          </mc:Choice>
          <mc:Fallback>
            <p:pic>
              <p:nvPicPr>
                <p:cNvPr id="71" name="Ink 70">
                  <a:extLst>
                    <a:ext uri="{FF2B5EF4-FFF2-40B4-BE49-F238E27FC236}">
                      <a16:creationId xmlns:a16="http://schemas.microsoft.com/office/drawing/2014/main" id="{8B6A446F-CC04-4822-82F1-E722A421909C}"/>
                    </a:ext>
                  </a:extLst>
                </p:cNvPr>
                <p:cNvPicPr/>
                <p:nvPr/>
              </p:nvPicPr>
              <p:blipFill>
                <a:blip r:embed="rId27"/>
                <a:stretch>
                  <a:fillRect/>
                </a:stretch>
              </p:blipFill>
              <p:spPr>
                <a:xfrm>
                  <a:off x="7656462" y="114373"/>
                  <a:ext cx="2718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2" name="Ink 71">
                  <a:extLst>
                    <a:ext uri="{FF2B5EF4-FFF2-40B4-BE49-F238E27FC236}">
                      <a16:creationId xmlns:a16="http://schemas.microsoft.com/office/drawing/2014/main" id="{D94FA7BF-7DD3-4094-9084-8FE65F455255}"/>
                    </a:ext>
                  </a:extLst>
                </p14:cNvPr>
                <p14:cNvContentPartPr/>
                <p14:nvPr/>
              </p14:nvContentPartPr>
              <p14:xfrm>
                <a:off x="7962462" y="125173"/>
                <a:ext cx="135000" cy="306000"/>
              </p14:xfrm>
            </p:contentPart>
          </mc:Choice>
          <mc:Fallback>
            <p:pic>
              <p:nvPicPr>
                <p:cNvPr id="72" name="Ink 71">
                  <a:extLst>
                    <a:ext uri="{FF2B5EF4-FFF2-40B4-BE49-F238E27FC236}">
                      <a16:creationId xmlns:a16="http://schemas.microsoft.com/office/drawing/2014/main" id="{D94FA7BF-7DD3-4094-9084-8FE65F455255}"/>
                    </a:ext>
                  </a:extLst>
                </p:cNvPr>
                <p:cNvPicPr/>
                <p:nvPr/>
              </p:nvPicPr>
              <p:blipFill>
                <a:blip r:embed="rId29"/>
                <a:stretch>
                  <a:fillRect/>
                </a:stretch>
              </p:blipFill>
              <p:spPr>
                <a:xfrm>
                  <a:off x="7953822" y="116173"/>
                  <a:ext cx="15264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3" name="Ink 72">
                  <a:extLst>
                    <a:ext uri="{FF2B5EF4-FFF2-40B4-BE49-F238E27FC236}">
                      <a16:creationId xmlns:a16="http://schemas.microsoft.com/office/drawing/2014/main" id="{86B60C26-4723-4DDE-A94C-EABD94D5E75E}"/>
                    </a:ext>
                  </a:extLst>
                </p14:cNvPr>
                <p14:cNvContentPartPr/>
                <p14:nvPr/>
              </p14:nvContentPartPr>
              <p14:xfrm>
                <a:off x="8132022" y="131293"/>
                <a:ext cx="218520" cy="149040"/>
              </p14:xfrm>
            </p:contentPart>
          </mc:Choice>
          <mc:Fallback>
            <p:pic>
              <p:nvPicPr>
                <p:cNvPr id="73" name="Ink 72">
                  <a:extLst>
                    <a:ext uri="{FF2B5EF4-FFF2-40B4-BE49-F238E27FC236}">
                      <a16:creationId xmlns:a16="http://schemas.microsoft.com/office/drawing/2014/main" id="{86B60C26-4723-4DDE-A94C-EABD94D5E75E}"/>
                    </a:ext>
                  </a:extLst>
                </p:cNvPr>
                <p:cNvPicPr/>
                <p:nvPr/>
              </p:nvPicPr>
              <p:blipFill>
                <a:blip r:embed="rId31"/>
                <a:stretch>
                  <a:fillRect/>
                </a:stretch>
              </p:blipFill>
              <p:spPr>
                <a:xfrm>
                  <a:off x="8123382" y="122293"/>
                  <a:ext cx="2361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4" name="Ink 73">
                  <a:extLst>
                    <a:ext uri="{FF2B5EF4-FFF2-40B4-BE49-F238E27FC236}">
                      <a16:creationId xmlns:a16="http://schemas.microsoft.com/office/drawing/2014/main" id="{5CC4AFB9-0A4F-472C-A2E6-B4673BD6D81F}"/>
                    </a:ext>
                  </a:extLst>
                </p14:cNvPr>
                <p14:cNvContentPartPr/>
                <p14:nvPr/>
              </p14:nvContentPartPr>
              <p14:xfrm>
                <a:off x="8368542" y="128773"/>
                <a:ext cx="187560" cy="176400"/>
              </p14:xfrm>
            </p:contentPart>
          </mc:Choice>
          <mc:Fallback>
            <p:pic>
              <p:nvPicPr>
                <p:cNvPr id="74" name="Ink 73">
                  <a:extLst>
                    <a:ext uri="{FF2B5EF4-FFF2-40B4-BE49-F238E27FC236}">
                      <a16:creationId xmlns:a16="http://schemas.microsoft.com/office/drawing/2014/main" id="{5CC4AFB9-0A4F-472C-A2E6-B4673BD6D81F}"/>
                    </a:ext>
                  </a:extLst>
                </p:cNvPr>
                <p:cNvPicPr/>
                <p:nvPr/>
              </p:nvPicPr>
              <p:blipFill>
                <a:blip r:embed="rId33"/>
                <a:stretch>
                  <a:fillRect/>
                </a:stretch>
              </p:blipFill>
              <p:spPr>
                <a:xfrm>
                  <a:off x="8359902" y="120133"/>
                  <a:ext cx="2052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5" name="Ink 74">
                  <a:extLst>
                    <a:ext uri="{FF2B5EF4-FFF2-40B4-BE49-F238E27FC236}">
                      <a16:creationId xmlns:a16="http://schemas.microsoft.com/office/drawing/2014/main" id="{FE9A3CEF-8CBE-439B-99FA-464DA3A1E2CC}"/>
                    </a:ext>
                  </a:extLst>
                </p14:cNvPr>
                <p14:cNvContentPartPr/>
                <p14:nvPr/>
              </p14:nvContentPartPr>
              <p14:xfrm>
                <a:off x="8124462" y="295813"/>
                <a:ext cx="645840" cy="62640"/>
              </p14:xfrm>
            </p:contentPart>
          </mc:Choice>
          <mc:Fallback>
            <p:pic>
              <p:nvPicPr>
                <p:cNvPr id="75" name="Ink 74">
                  <a:extLst>
                    <a:ext uri="{FF2B5EF4-FFF2-40B4-BE49-F238E27FC236}">
                      <a16:creationId xmlns:a16="http://schemas.microsoft.com/office/drawing/2014/main" id="{FE9A3CEF-8CBE-439B-99FA-464DA3A1E2CC}"/>
                    </a:ext>
                  </a:extLst>
                </p:cNvPr>
                <p:cNvPicPr/>
                <p:nvPr/>
              </p:nvPicPr>
              <p:blipFill>
                <a:blip r:embed="rId35"/>
                <a:stretch>
                  <a:fillRect/>
                </a:stretch>
              </p:blipFill>
              <p:spPr>
                <a:xfrm>
                  <a:off x="8115822" y="287173"/>
                  <a:ext cx="663480" cy="80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80" name="Ink 79">
                <a:extLst>
                  <a:ext uri="{FF2B5EF4-FFF2-40B4-BE49-F238E27FC236}">
                    <a16:creationId xmlns:a16="http://schemas.microsoft.com/office/drawing/2014/main" id="{EAD9A0A3-B8D1-4089-9967-04110E25DE74}"/>
                  </a:ext>
                </a:extLst>
              </p14:cNvPr>
              <p14:cNvContentPartPr/>
              <p14:nvPr/>
            </p14:nvContentPartPr>
            <p14:xfrm>
              <a:off x="385182" y="3127342"/>
              <a:ext cx="2875320" cy="966600"/>
            </p14:xfrm>
          </p:contentPart>
        </mc:Choice>
        <mc:Fallback>
          <p:pic>
            <p:nvPicPr>
              <p:cNvPr id="80" name="Ink 79">
                <a:extLst>
                  <a:ext uri="{FF2B5EF4-FFF2-40B4-BE49-F238E27FC236}">
                    <a16:creationId xmlns:a16="http://schemas.microsoft.com/office/drawing/2014/main" id="{EAD9A0A3-B8D1-4089-9967-04110E25DE74}"/>
                  </a:ext>
                </a:extLst>
              </p:cNvPr>
              <p:cNvPicPr/>
              <p:nvPr/>
            </p:nvPicPr>
            <p:blipFill>
              <a:blip r:embed="rId37"/>
              <a:stretch>
                <a:fillRect/>
              </a:stretch>
            </p:blipFill>
            <p:spPr>
              <a:xfrm>
                <a:off x="376542" y="3118342"/>
                <a:ext cx="2892960" cy="984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 name="Ink 1">
                <a:extLst>
                  <a:ext uri="{FF2B5EF4-FFF2-40B4-BE49-F238E27FC236}">
                    <a16:creationId xmlns:a16="http://schemas.microsoft.com/office/drawing/2014/main" id="{B858AF0A-02C6-4177-BDCF-DCCE161E50CB}"/>
                  </a:ext>
                </a:extLst>
              </p14:cNvPr>
              <p14:cNvContentPartPr/>
              <p14:nvPr/>
            </p14:nvContentPartPr>
            <p14:xfrm>
              <a:off x="273942" y="1187893"/>
              <a:ext cx="234720" cy="351720"/>
            </p14:xfrm>
          </p:contentPart>
        </mc:Choice>
        <mc:Fallback>
          <p:pic>
            <p:nvPicPr>
              <p:cNvPr id="2" name="Ink 1">
                <a:extLst>
                  <a:ext uri="{FF2B5EF4-FFF2-40B4-BE49-F238E27FC236}">
                    <a16:creationId xmlns:a16="http://schemas.microsoft.com/office/drawing/2014/main" id="{B858AF0A-02C6-4177-BDCF-DCCE161E50CB}"/>
                  </a:ext>
                </a:extLst>
              </p:cNvPr>
              <p:cNvPicPr/>
              <p:nvPr/>
            </p:nvPicPr>
            <p:blipFill>
              <a:blip r:embed="rId39"/>
              <a:stretch>
                <a:fillRect/>
              </a:stretch>
            </p:blipFill>
            <p:spPr>
              <a:xfrm>
                <a:off x="264942" y="1178893"/>
                <a:ext cx="25236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 name="Ink 2">
                <a:extLst>
                  <a:ext uri="{FF2B5EF4-FFF2-40B4-BE49-F238E27FC236}">
                    <a16:creationId xmlns:a16="http://schemas.microsoft.com/office/drawing/2014/main" id="{0D8B3677-2540-45F1-AB2B-99F3FAA8A031}"/>
                  </a:ext>
                </a:extLst>
              </p14:cNvPr>
              <p14:cNvContentPartPr/>
              <p14:nvPr/>
            </p14:nvContentPartPr>
            <p14:xfrm>
              <a:off x="581022" y="1385533"/>
              <a:ext cx="33840" cy="140400"/>
            </p14:xfrm>
          </p:contentPart>
        </mc:Choice>
        <mc:Fallback>
          <p:pic>
            <p:nvPicPr>
              <p:cNvPr id="3" name="Ink 2">
                <a:extLst>
                  <a:ext uri="{FF2B5EF4-FFF2-40B4-BE49-F238E27FC236}">
                    <a16:creationId xmlns:a16="http://schemas.microsoft.com/office/drawing/2014/main" id="{0D8B3677-2540-45F1-AB2B-99F3FAA8A031}"/>
                  </a:ext>
                </a:extLst>
              </p:cNvPr>
              <p:cNvPicPr/>
              <p:nvPr/>
            </p:nvPicPr>
            <p:blipFill>
              <a:blip r:embed="rId41"/>
              <a:stretch>
                <a:fillRect/>
              </a:stretch>
            </p:blipFill>
            <p:spPr>
              <a:xfrm>
                <a:off x="572022" y="1376893"/>
                <a:ext cx="514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 name="Ink 3">
                <a:extLst>
                  <a:ext uri="{FF2B5EF4-FFF2-40B4-BE49-F238E27FC236}">
                    <a16:creationId xmlns:a16="http://schemas.microsoft.com/office/drawing/2014/main" id="{83F8B3F0-745D-4F7D-8FC7-B546E606A7ED}"/>
                  </a:ext>
                </a:extLst>
              </p14:cNvPr>
              <p14:cNvContentPartPr/>
              <p14:nvPr/>
            </p14:nvContentPartPr>
            <p14:xfrm>
              <a:off x="595062" y="1220653"/>
              <a:ext cx="121680" cy="69120"/>
            </p14:xfrm>
          </p:contentPart>
        </mc:Choice>
        <mc:Fallback>
          <p:pic>
            <p:nvPicPr>
              <p:cNvPr id="4" name="Ink 3">
                <a:extLst>
                  <a:ext uri="{FF2B5EF4-FFF2-40B4-BE49-F238E27FC236}">
                    <a16:creationId xmlns:a16="http://schemas.microsoft.com/office/drawing/2014/main" id="{83F8B3F0-745D-4F7D-8FC7-B546E606A7ED}"/>
                  </a:ext>
                </a:extLst>
              </p:cNvPr>
              <p:cNvPicPr/>
              <p:nvPr/>
            </p:nvPicPr>
            <p:blipFill>
              <a:blip r:embed="rId43"/>
              <a:stretch>
                <a:fillRect/>
              </a:stretch>
            </p:blipFill>
            <p:spPr>
              <a:xfrm>
                <a:off x="586422" y="1212013"/>
                <a:ext cx="1393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 name="Ink 4">
                <a:extLst>
                  <a:ext uri="{FF2B5EF4-FFF2-40B4-BE49-F238E27FC236}">
                    <a16:creationId xmlns:a16="http://schemas.microsoft.com/office/drawing/2014/main" id="{2EA70038-E708-4BA9-AA55-DA8FFE3C59DB}"/>
                  </a:ext>
                </a:extLst>
              </p14:cNvPr>
              <p14:cNvContentPartPr/>
              <p14:nvPr/>
            </p14:nvContentPartPr>
            <p14:xfrm>
              <a:off x="683982" y="1335133"/>
              <a:ext cx="539640" cy="482400"/>
            </p14:xfrm>
          </p:contentPart>
        </mc:Choice>
        <mc:Fallback>
          <p:pic>
            <p:nvPicPr>
              <p:cNvPr id="5" name="Ink 4">
                <a:extLst>
                  <a:ext uri="{FF2B5EF4-FFF2-40B4-BE49-F238E27FC236}">
                    <a16:creationId xmlns:a16="http://schemas.microsoft.com/office/drawing/2014/main" id="{2EA70038-E708-4BA9-AA55-DA8FFE3C59DB}"/>
                  </a:ext>
                </a:extLst>
              </p:cNvPr>
              <p:cNvPicPr/>
              <p:nvPr/>
            </p:nvPicPr>
            <p:blipFill>
              <a:blip r:embed="rId45"/>
              <a:stretch>
                <a:fillRect/>
              </a:stretch>
            </p:blipFill>
            <p:spPr>
              <a:xfrm>
                <a:off x="675342" y="1326133"/>
                <a:ext cx="557280" cy="500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 name="Ink 5">
                <a:extLst>
                  <a:ext uri="{FF2B5EF4-FFF2-40B4-BE49-F238E27FC236}">
                    <a16:creationId xmlns:a16="http://schemas.microsoft.com/office/drawing/2014/main" id="{104D4F93-09CD-43B0-9CD2-51925A5CA072}"/>
                  </a:ext>
                </a:extLst>
              </p14:cNvPr>
              <p14:cNvContentPartPr/>
              <p14:nvPr/>
            </p14:nvContentPartPr>
            <p14:xfrm>
              <a:off x="1294902" y="1312813"/>
              <a:ext cx="200880" cy="232560"/>
            </p14:xfrm>
          </p:contentPart>
        </mc:Choice>
        <mc:Fallback>
          <p:pic>
            <p:nvPicPr>
              <p:cNvPr id="6" name="Ink 5">
                <a:extLst>
                  <a:ext uri="{FF2B5EF4-FFF2-40B4-BE49-F238E27FC236}">
                    <a16:creationId xmlns:a16="http://schemas.microsoft.com/office/drawing/2014/main" id="{104D4F93-09CD-43B0-9CD2-51925A5CA072}"/>
                  </a:ext>
                </a:extLst>
              </p:cNvPr>
              <p:cNvPicPr/>
              <p:nvPr/>
            </p:nvPicPr>
            <p:blipFill>
              <a:blip r:embed="rId47"/>
              <a:stretch>
                <a:fillRect/>
              </a:stretch>
            </p:blipFill>
            <p:spPr>
              <a:xfrm>
                <a:off x="1286262" y="1304173"/>
                <a:ext cx="2185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 name="Ink 6">
                <a:extLst>
                  <a:ext uri="{FF2B5EF4-FFF2-40B4-BE49-F238E27FC236}">
                    <a16:creationId xmlns:a16="http://schemas.microsoft.com/office/drawing/2014/main" id="{8C706756-5149-4476-BCC5-4923DD3B9073}"/>
                  </a:ext>
                </a:extLst>
              </p14:cNvPr>
              <p14:cNvContentPartPr/>
              <p14:nvPr/>
            </p14:nvContentPartPr>
            <p14:xfrm>
              <a:off x="1424142" y="1227853"/>
              <a:ext cx="97560" cy="88920"/>
            </p14:xfrm>
          </p:contentPart>
        </mc:Choice>
        <mc:Fallback>
          <p:pic>
            <p:nvPicPr>
              <p:cNvPr id="7" name="Ink 6">
                <a:extLst>
                  <a:ext uri="{FF2B5EF4-FFF2-40B4-BE49-F238E27FC236}">
                    <a16:creationId xmlns:a16="http://schemas.microsoft.com/office/drawing/2014/main" id="{8C706756-5149-4476-BCC5-4923DD3B9073}"/>
                  </a:ext>
                </a:extLst>
              </p:cNvPr>
              <p:cNvPicPr/>
              <p:nvPr/>
            </p:nvPicPr>
            <p:blipFill>
              <a:blip r:embed="rId49"/>
              <a:stretch>
                <a:fillRect/>
              </a:stretch>
            </p:blipFill>
            <p:spPr>
              <a:xfrm>
                <a:off x="1415142" y="1218853"/>
                <a:ext cx="1152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8" name="Ink 7">
                <a:extLst>
                  <a:ext uri="{FF2B5EF4-FFF2-40B4-BE49-F238E27FC236}">
                    <a16:creationId xmlns:a16="http://schemas.microsoft.com/office/drawing/2014/main" id="{D360A4B0-F570-4EF6-BB63-70A9AD2CEDE3}"/>
                  </a:ext>
                </a:extLst>
              </p14:cNvPr>
              <p14:cNvContentPartPr/>
              <p14:nvPr/>
            </p14:nvContentPartPr>
            <p14:xfrm>
              <a:off x="1554102" y="1125253"/>
              <a:ext cx="181800" cy="360360"/>
            </p14:xfrm>
          </p:contentPart>
        </mc:Choice>
        <mc:Fallback>
          <p:pic>
            <p:nvPicPr>
              <p:cNvPr id="8" name="Ink 7">
                <a:extLst>
                  <a:ext uri="{FF2B5EF4-FFF2-40B4-BE49-F238E27FC236}">
                    <a16:creationId xmlns:a16="http://schemas.microsoft.com/office/drawing/2014/main" id="{D360A4B0-F570-4EF6-BB63-70A9AD2CEDE3}"/>
                  </a:ext>
                </a:extLst>
              </p:cNvPr>
              <p:cNvPicPr/>
              <p:nvPr/>
            </p:nvPicPr>
            <p:blipFill>
              <a:blip r:embed="rId51"/>
              <a:stretch>
                <a:fillRect/>
              </a:stretch>
            </p:blipFill>
            <p:spPr>
              <a:xfrm>
                <a:off x="1545102" y="1116253"/>
                <a:ext cx="19944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 name="Ink 8">
                <a:extLst>
                  <a:ext uri="{FF2B5EF4-FFF2-40B4-BE49-F238E27FC236}">
                    <a16:creationId xmlns:a16="http://schemas.microsoft.com/office/drawing/2014/main" id="{C49320C2-319A-428D-9430-782D86C2CD87}"/>
                  </a:ext>
                </a:extLst>
              </p14:cNvPr>
              <p14:cNvContentPartPr/>
              <p14:nvPr/>
            </p14:nvContentPartPr>
            <p14:xfrm>
              <a:off x="1763262" y="1132453"/>
              <a:ext cx="315000" cy="404280"/>
            </p14:xfrm>
          </p:contentPart>
        </mc:Choice>
        <mc:Fallback>
          <p:pic>
            <p:nvPicPr>
              <p:cNvPr id="9" name="Ink 8">
                <a:extLst>
                  <a:ext uri="{FF2B5EF4-FFF2-40B4-BE49-F238E27FC236}">
                    <a16:creationId xmlns:a16="http://schemas.microsoft.com/office/drawing/2014/main" id="{C49320C2-319A-428D-9430-782D86C2CD87}"/>
                  </a:ext>
                </a:extLst>
              </p:cNvPr>
              <p:cNvPicPr/>
              <p:nvPr/>
            </p:nvPicPr>
            <p:blipFill>
              <a:blip r:embed="rId53"/>
              <a:stretch>
                <a:fillRect/>
              </a:stretch>
            </p:blipFill>
            <p:spPr>
              <a:xfrm>
                <a:off x="1754622" y="1123813"/>
                <a:ext cx="33264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 name="Ink 9">
                <a:extLst>
                  <a:ext uri="{FF2B5EF4-FFF2-40B4-BE49-F238E27FC236}">
                    <a16:creationId xmlns:a16="http://schemas.microsoft.com/office/drawing/2014/main" id="{2A575131-6001-4C87-B693-60609A9D2AB7}"/>
                  </a:ext>
                </a:extLst>
              </p14:cNvPr>
              <p14:cNvContentPartPr/>
              <p14:nvPr/>
            </p14:nvContentPartPr>
            <p14:xfrm>
              <a:off x="2424582" y="1246933"/>
              <a:ext cx="206280" cy="236880"/>
            </p14:xfrm>
          </p:contentPart>
        </mc:Choice>
        <mc:Fallback>
          <p:pic>
            <p:nvPicPr>
              <p:cNvPr id="10" name="Ink 9">
                <a:extLst>
                  <a:ext uri="{FF2B5EF4-FFF2-40B4-BE49-F238E27FC236}">
                    <a16:creationId xmlns:a16="http://schemas.microsoft.com/office/drawing/2014/main" id="{2A575131-6001-4C87-B693-60609A9D2AB7}"/>
                  </a:ext>
                </a:extLst>
              </p:cNvPr>
              <p:cNvPicPr/>
              <p:nvPr/>
            </p:nvPicPr>
            <p:blipFill>
              <a:blip r:embed="rId55"/>
              <a:stretch>
                <a:fillRect/>
              </a:stretch>
            </p:blipFill>
            <p:spPr>
              <a:xfrm>
                <a:off x="2415942" y="1237933"/>
                <a:ext cx="2239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1" name="Ink 10">
                <a:extLst>
                  <a:ext uri="{FF2B5EF4-FFF2-40B4-BE49-F238E27FC236}">
                    <a16:creationId xmlns:a16="http://schemas.microsoft.com/office/drawing/2014/main" id="{0C350906-EA39-4315-8BF9-8332CF53C230}"/>
                  </a:ext>
                </a:extLst>
              </p14:cNvPr>
              <p14:cNvContentPartPr/>
              <p14:nvPr/>
            </p14:nvContentPartPr>
            <p14:xfrm>
              <a:off x="2733102" y="1184653"/>
              <a:ext cx="283320" cy="299520"/>
            </p14:xfrm>
          </p:contentPart>
        </mc:Choice>
        <mc:Fallback>
          <p:pic>
            <p:nvPicPr>
              <p:cNvPr id="11" name="Ink 10">
                <a:extLst>
                  <a:ext uri="{FF2B5EF4-FFF2-40B4-BE49-F238E27FC236}">
                    <a16:creationId xmlns:a16="http://schemas.microsoft.com/office/drawing/2014/main" id="{0C350906-EA39-4315-8BF9-8332CF53C230}"/>
                  </a:ext>
                </a:extLst>
              </p:cNvPr>
              <p:cNvPicPr/>
              <p:nvPr/>
            </p:nvPicPr>
            <p:blipFill>
              <a:blip r:embed="rId57"/>
              <a:stretch>
                <a:fillRect/>
              </a:stretch>
            </p:blipFill>
            <p:spPr>
              <a:xfrm>
                <a:off x="2724462" y="1176013"/>
                <a:ext cx="30096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2" name="Ink 11">
                <a:extLst>
                  <a:ext uri="{FF2B5EF4-FFF2-40B4-BE49-F238E27FC236}">
                    <a16:creationId xmlns:a16="http://schemas.microsoft.com/office/drawing/2014/main" id="{A53FD1CB-8BD0-4042-88A8-646EE19C11CB}"/>
                  </a:ext>
                </a:extLst>
              </p14:cNvPr>
              <p14:cNvContentPartPr/>
              <p14:nvPr/>
            </p14:nvContentPartPr>
            <p14:xfrm>
              <a:off x="2999502" y="1148653"/>
              <a:ext cx="33840" cy="67320"/>
            </p14:xfrm>
          </p:contentPart>
        </mc:Choice>
        <mc:Fallback>
          <p:pic>
            <p:nvPicPr>
              <p:cNvPr id="12" name="Ink 11">
                <a:extLst>
                  <a:ext uri="{FF2B5EF4-FFF2-40B4-BE49-F238E27FC236}">
                    <a16:creationId xmlns:a16="http://schemas.microsoft.com/office/drawing/2014/main" id="{A53FD1CB-8BD0-4042-88A8-646EE19C11CB}"/>
                  </a:ext>
                </a:extLst>
              </p:cNvPr>
              <p:cNvPicPr/>
              <p:nvPr/>
            </p:nvPicPr>
            <p:blipFill>
              <a:blip r:embed="rId59"/>
              <a:stretch>
                <a:fillRect/>
              </a:stretch>
            </p:blipFill>
            <p:spPr>
              <a:xfrm>
                <a:off x="2990862" y="1140013"/>
                <a:ext cx="514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 name="Ink 12">
                <a:extLst>
                  <a:ext uri="{FF2B5EF4-FFF2-40B4-BE49-F238E27FC236}">
                    <a16:creationId xmlns:a16="http://schemas.microsoft.com/office/drawing/2014/main" id="{33957086-231D-4D0E-8509-124587A0344D}"/>
                  </a:ext>
                </a:extLst>
              </p14:cNvPr>
              <p14:cNvContentPartPr/>
              <p14:nvPr/>
            </p14:nvContentPartPr>
            <p14:xfrm>
              <a:off x="3066102" y="1164853"/>
              <a:ext cx="555840" cy="316440"/>
            </p14:xfrm>
          </p:contentPart>
        </mc:Choice>
        <mc:Fallback>
          <p:pic>
            <p:nvPicPr>
              <p:cNvPr id="13" name="Ink 12">
                <a:extLst>
                  <a:ext uri="{FF2B5EF4-FFF2-40B4-BE49-F238E27FC236}">
                    <a16:creationId xmlns:a16="http://schemas.microsoft.com/office/drawing/2014/main" id="{33957086-231D-4D0E-8509-124587A0344D}"/>
                  </a:ext>
                </a:extLst>
              </p:cNvPr>
              <p:cNvPicPr/>
              <p:nvPr/>
            </p:nvPicPr>
            <p:blipFill>
              <a:blip r:embed="rId61"/>
              <a:stretch>
                <a:fillRect/>
              </a:stretch>
            </p:blipFill>
            <p:spPr>
              <a:xfrm>
                <a:off x="3057102" y="1156213"/>
                <a:ext cx="57348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4" name="Ink 13">
                <a:extLst>
                  <a:ext uri="{FF2B5EF4-FFF2-40B4-BE49-F238E27FC236}">
                    <a16:creationId xmlns:a16="http://schemas.microsoft.com/office/drawing/2014/main" id="{DF37E37E-252D-4A45-A37D-27DAB466973A}"/>
                  </a:ext>
                </a:extLst>
              </p14:cNvPr>
              <p14:cNvContentPartPr/>
              <p14:nvPr/>
            </p14:nvContentPartPr>
            <p14:xfrm>
              <a:off x="3584142" y="1142173"/>
              <a:ext cx="24480" cy="68400"/>
            </p14:xfrm>
          </p:contentPart>
        </mc:Choice>
        <mc:Fallback>
          <p:pic>
            <p:nvPicPr>
              <p:cNvPr id="14" name="Ink 13">
                <a:extLst>
                  <a:ext uri="{FF2B5EF4-FFF2-40B4-BE49-F238E27FC236}">
                    <a16:creationId xmlns:a16="http://schemas.microsoft.com/office/drawing/2014/main" id="{DF37E37E-252D-4A45-A37D-27DAB466973A}"/>
                  </a:ext>
                </a:extLst>
              </p:cNvPr>
              <p:cNvPicPr/>
              <p:nvPr/>
            </p:nvPicPr>
            <p:blipFill>
              <a:blip r:embed="rId63"/>
              <a:stretch>
                <a:fillRect/>
              </a:stretch>
            </p:blipFill>
            <p:spPr>
              <a:xfrm>
                <a:off x="3575502" y="1133533"/>
                <a:ext cx="421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5" name="Ink 14">
                <a:extLst>
                  <a:ext uri="{FF2B5EF4-FFF2-40B4-BE49-F238E27FC236}">
                    <a16:creationId xmlns:a16="http://schemas.microsoft.com/office/drawing/2014/main" id="{AD52B5C4-2E92-488E-9809-2397E2C1CE0C}"/>
                  </a:ext>
                </a:extLst>
              </p14:cNvPr>
              <p14:cNvContentPartPr/>
              <p14:nvPr/>
            </p14:nvContentPartPr>
            <p14:xfrm>
              <a:off x="3681342" y="1239373"/>
              <a:ext cx="398160" cy="190800"/>
            </p14:xfrm>
          </p:contentPart>
        </mc:Choice>
        <mc:Fallback>
          <p:pic>
            <p:nvPicPr>
              <p:cNvPr id="15" name="Ink 14">
                <a:extLst>
                  <a:ext uri="{FF2B5EF4-FFF2-40B4-BE49-F238E27FC236}">
                    <a16:creationId xmlns:a16="http://schemas.microsoft.com/office/drawing/2014/main" id="{AD52B5C4-2E92-488E-9809-2397E2C1CE0C}"/>
                  </a:ext>
                </a:extLst>
              </p:cNvPr>
              <p:cNvPicPr/>
              <p:nvPr/>
            </p:nvPicPr>
            <p:blipFill>
              <a:blip r:embed="rId65"/>
              <a:stretch>
                <a:fillRect/>
              </a:stretch>
            </p:blipFill>
            <p:spPr>
              <a:xfrm>
                <a:off x="3672702" y="1230733"/>
                <a:ext cx="4158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6" name="Ink 15">
                <a:extLst>
                  <a:ext uri="{FF2B5EF4-FFF2-40B4-BE49-F238E27FC236}">
                    <a16:creationId xmlns:a16="http://schemas.microsoft.com/office/drawing/2014/main" id="{2540AAF3-A542-4B42-A1E1-ADCF7B351FA3}"/>
                  </a:ext>
                </a:extLst>
              </p14:cNvPr>
              <p14:cNvContentPartPr/>
              <p14:nvPr/>
            </p14:nvContentPartPr>
            <p14:xfrm>
              <a:off x="4373262" y="1119853"/>
              <a:ext cx="88560" cy="497880"/>
            </p14:xfrm>
          </p:contentPart>
        </mc:Choice>
        <mc:Fallback>
          <p:pic>
            <p:nvPicPr>
              <p:cNvPr id="16" name="Ink 15">
                <a:extLst>
                  <a:ext uri="{FF2B5EF4-FFF2-40B4-BE49-F238E27FC236}">
                    <a16:creationId xmlns:a16="http://schemas.microsoft.com/office/drawing/2014/main" id="{2540AAF3-A542-4B42-A1E1-ADCF7B351FA3}"/>
                  </a:ext>
                </a:extLst>
              </p:cNvPr>
              <p:cNvPicPr/>
              <p:nvPr/>
            </p:nvPicPr>
            <p:blipFill>
              <a:blip r:embed="rId67"/>
              <a:stretch>
                <a:fillRect/>
              </a:stretch>
            </p:blipFill>
            <p:spPr>
              <a:xfrm>
                <a:off x="4364262" y="1111213"/>
                <a:ext cx="10620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7" name="Ink 16">
                <a:extLst>
                  <a:ext uri="{FF2B5EF4-FFF2-40B4-BE49-F238E27FC236}">
                    <a16:creationId xmlns:a16="http://schemas.microsoft.com/office/drawing/2014/main" id="{6EF6119E-7A3E-48D3-94CC-625C2F9EFEB1}"/>
                  </a:ext>
                </a:extLst>
              </p14:cNvPr>
              <p14:cNvContentPartPr/>
              <p14:nvPr/>
            </p14:nvContentPartPr>
            <p14:xfrm>
              <a:off x="4315302" y="1233973"/>
              <a:ext cx="356040" cy="218160"/>
            </p14:xfrm>
          </p:contentPart>
        </mc:Choice>
        <mc:Fallback>
          <p:pic>
            <p:nvPicPr>
              <p:cNvPr id="17" name="Ink 16">
                <a:extLst>
                  <a:ext uri="{FF2B5EF4-FFF2-40B4-BE49-F238E27FC236}">
                    <a16:creationId xmlns:a16="http://schemas.microsoft.com/office/drawing/2014/main" id="{6EF6119E-7A3E-48D3-94CC-625C2F9EFEB1}"/>
                  </a:ext>
                </a:extLst>
              </p:cNvPr>
              <p:cNvPicPr/>
              <p:nvPr/>
            </p:nvPicPr>
            <p:blipFill>
              <a:blip r:embed="rId69"/>
              <a:stretch>
                <a:fillRect/>
              </a:stretch>
            </p:blipFill>
            <p:spPr>
              <a:xfrm>
                <a:off x="4306302" y="1224973"/>
                <a:ext cx="3736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8" name="Ink 17">
                <a:extLst>
                  <a:ext uri="{FF2B5EF4-FFF2-40B4-BE49-F238E27FC236}">
                    <a16:creationId xmlns:a16="http://schemas.microsoft.com/office/drawing/2014/main" id="{DCB32CF3-C277-4273-84F5-B7CCAF7B9CF2}"/>
                  </a:ext>
                </a:extLst>
              </p14:cNvPr>
              <p14:cNvContentPartPr/>
              <p14:nvPr/>
            </p14:nvContentPartPr>
            <p14:xfrm>
              <a:off x="4734342" y="1224613"/>
              <a:ext cx="179280" cy="207720"/>
            </p14:xfrm>
          </p:contentPart>
        </mc:Choice>
        <mc:Fallback>
          <p:pic>
            <p:nvPicPr>
              <p:cNvPr id="18" name="Ink 17">
                <a:extLst>
                  <a:ext uri="{FF2B5EF4-FFF2-40B4-BE49-F238E27FC236}">
                    <a16:creationId xmlns:a16="http://schemas.microsoft.com/office/drawing/2014/main" id="{DCB32CF3-C277-4273-84F5-B7CCAF7B9CF2}"/>
                  </a:ext>
                </a:extLst>
              </p:cNvPr>
              <p:cNvPicPr/>
              <p:nvPr/>
            </p:nvPicPr>
            <p:blipFill>
              <a:blip r:embed="rId71"/>
              <a:stretch>
                <a:fillRect/>
              </a:stretch>
            </p:blipFill>
            <p:spPr>
              <a:xfrm>
                <a:off x="4725342" y="1215613"/>
                <a:ext cx="1969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9" name="Ink 18">
                <a:extLst>
                  <a:ext uri="{FF2B5EF4-FFF2-40B4-BE49-F238E27FC236}">
                    <a16:creationId xmlns:a16="http://schemas.microsoft.com/office/drawing/2014/main" id="{3B3E6F78-1110-423C-B697-DD8C491963A9}"/>
                  </a:ext>
                </a:extLst>
              </p14:cNvPr>
              <p14:cNvContentPartPr/>
              <p14:nvPr/>
            </p14:nvContentPartPr>
            <p14:xfrm>
              <a:off x="4965822" y="1100773"/>
              <a:ext cx="344520" cy="332280"/>
            </p14:xfrm>
          </p:contentPart>
        </mc:Choice>
        <mc:Fallback>
          <p:pic>
            <p:nvPicPr>
              <p:cNvPr id="19" name="Ink 18">
                <a:extLst>
                  <a:ext uri="{FF2B5EF4-FFF2-40B4-BE49-F238E27FC236}">
                    <a16:creationId xmlns:a16="http://schemas.microsoft.com/office/drawing/2014/main" id="{3B3E6F78-1110-423C-B697-DD8C491963A9}"/>
                  </a:ext>
                </a:extLst>
              </p:cNvPr>
              <p:cNvPicPr/>
              <p:nvPr/>
            </p:nvPicPr>
            <p:blipFill>
              <a:blip r:embed="rId73"/>
              <a:stretch>
                <a:fillRect/>
              </a:stretch>
            </p:blipFill>
            <p:spPr>
              <a:xfrm>
                <a:off x="4956822" y="1092133"/>
                <a:ext cx="36216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0" name="Ink 19">
                <a:extLst>
                  <a:ext uri="{FF2B5EF4-FFF2-40B4-BE49-F238E27FC236}">
                    <a16:creationId xmlns:a16="http://schemas.microsoft.com/office/drawing/2014/main" id="{75290D34-2C33-4AE6-9ABA-C70E6C40CB78}"/>
                  </a:ext>
                </a:extLst>
              </p14:cNvPr>
              <p14:cNvContentPartPr/>
              <p14:nvPr/>
            </p14:nvContentPartPr>
            <p14:xfrm>
              <a:off x="5277582" y="1064773"/>
              <a:ext cx="53280" cy="80640"/>
            </p14:xfrm>
          </p:contentPart>
        </mc:Choice>
        <mc:Fallback>
          <p:pic>
            <p:nvPicPr>
              <p:cNvPr id="20" name="Ink 19">
                <a:extLst>
                  <a:ext uri="{FF2B5EF4-FFF2-40B4-BE49-F238E27FC236}">
                    <a16:creationId xmlns:a16="http://schemas.microsoft.com/office/drawing/2014/main" id="{75290D34-2C33-4AE6-9ABA-C70E6C40CB78}"/>
                  </a:ext>
                </a:extLst>
              </p:cNvPr>
              <p:cNvPicPr/>
              <p:nvPr/>
            </p:nvPicPr>
            <p:blipFill>
              <a:blip r:embed="rId75"/>
              <a:stretch>
                <a:fillRect/>
              </a:stretch>
            </p:blipFill>
            <p:spPr>
              <a:xfrm>
                <a:off x="5268942" y="1055773"/>
                <a:ext cx="709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1" name="Ink 20">
                <a:extLst>
                  <a:ext uri="{FF2B5EF4-FFF2-40B4-BE49-F238E27FC236}">
                    <a16:creationId xmlns:a16="http://schemas.microsoft.com/office/drawing/2014/main" id="{8A98FF7E-7786-468C-9271-BA123BC5BD10}"/>
                  </a:ext>
                </a:extLst>
              </p14:cNvPr>
              <p14:cNvContentPartPr/>
              <p14:nvPr/>
            </p14:nvContentPartPr>
            <p14:xfrm>
              <a:off x="5371902" y="1191493"/>
              <a:ext cx="358200" cy="209160"/>
            </p14:xfrm>
          </p:contentPart>
        </mc:Choice>
        <mc:Fallback>
          <p:pic>
            <p:nvPicPr>
              <p:cNvPr id="21" name="Ink 20">
                <a:extLst>
                  <a:ext uri="{FF2B5EF4-FFF2-40B4-BE49-F238E27FC236}">
                    <a16:creationId xmlns:a16="http://schemas.microsoft.com/office/drawing/2014/main" id="{8A98FF7E-7786-468C-9271-BA123BC5BD10}"/>
                  </a:ext>
                </a:extLst>
              </p:cNvPr>
              <p:cNvPicPr/>
              <p:nvPr/>
            </p:nvPicPr>
            <p:blipFill>
              <a:blip r:embed="rId77"/>
              <a:stretch>
                <a:fillRect/>
              </a:stretch>
            </p:blipFill>
            <p:spPr>
              <a:xfrm>
                <a:off x="5362902" y="1182853"/>
                <a:ext cx="3758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2" name="Ink 21">
                <a:extLst>
                  <a:ext uri="{FF2B5EF4-FFF2-40B4-BE49-F238E27FC236}">
                    <a16:creationId xmlns:a16="http://schemas.microsoft.com/office/drawing/2014/main" id="{EE40BA5F-1E60-4FE5-8678-289011F1305E}"/>
                  </a:ext>
                </a:extLst>
              </p14:cNvPr>
              <p14:cNvContentPartPr/>
              <p14:nvPr/>
            </p14:nvContentPartPr>
            <p14:xfrm>
              <a:off x="5919462" y="1446013"/>
              <a:ext cx="47520" cy="28080"/>
            </p14:xfrm>
          </p:contentPart>
        </mc:Choice>
        <mc:Fallback>
          <p:pic>
            <p:nvPicPr>
              <p:cNvPr id="22" name="Ink 21">
                <a:extLst>
                  <a:ext uri="{FF2B5EF4-FFF2-40B4-BE49-F238E27FC236}">
                    <a16:creationId xmlns:a16="http://schemas.microsoft.com/office/drawing/2014/main" id="{EE40BA5F-1E60-4FE5-8678-289011F1305E}"/>
                  </a:ext>
                </a:extLst>
              </p:cNvPr>
              <p:cNvPicPr/>
              <p:nvPr/>
            </p:nvPicPr>
            <p:blipFill>
              <a:blip r:embed="rId79"/>
              <a:stretch>
                <a:fillRect/>
              </a:stretch>
            </p:blipFill>
            <p:spPr>
              <a:xfrm>
                <a:off x="5910462" y="1437373"/>
                <a:ext cx="651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3" name="Ink 22">
                <a:extLst>
                  <a:ext uri="{FF2B5EF4-FFF2-40B4-BE49-F238E27FC236}">
                    <a16:creationId xmlns:a16="http://schemas.microsoft.com/office/drawing/2014/main" id="{D29C0169-D507-4D0F-BE74-6D4DE2C9A711}"/>
                  </a:ext>
                </a:extLst>
              </p14:cNvPr>
              <p14:cNvContentPartPr/>
              <p14:nvPr/>
            </p14:nvContentPartPr>
            <p14:xfrm>
              <a:off x="1325862" y="1490653"/>
              <a:ext cx="4135680" cy="237240"/>
            </p14:xfrm>
          </p:contentPart>
        </mc:Choice>
        <mc:Fallback>
          <p:pic>
            <p:nvPicPr>
              <p:cNvPr id="23" name="Ink 22">
                <a:extLst>
                  <a:ext uri="{FF2B5EF4-FFF2-40B4-BE49-F238E27FC236}">
                    <a16:creationId xmlns:a16="http://schemas.microsoft.com/office/drawing/2014/main" id="{D29C0169-D507-4D0F-BE74-6D4DE2C9A711}"/>
                  </a:ext>
                </a:extLst>
              </p:cNvPr>
              <p:cNvPicPr/>
              <p:nvPr/>
            </p:nvPicPr>
            <p:blipFill>
              <a:blip r:embed="rId81"/>
              <a:stretch>
                <a:fillRect/>
              </a:stretch>
            </p:blipFill>
            <p:spPr>
              <a:xfrm>
                <a:off x="1316862" y="1481653"/>
                <a:ext cx="41533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5" name="Ink 24">
                <a:extLst>
                  <a:ext uri="{FF2B5EF4-FFF2-40B4-BE49-F238E27FC236}">
                    <a16:creationId xmlns:a16="http://schemas.microsoft.com/office/drawing/2014/main" id="{30D3A4B1-D092-436B-916F-91BBCE2BCC6F}"/>
                  </a:ext>
                </a:extLst>
              </p14:cNvPr>
              <p14:cNvContentPartPr/>
              <p14:nvPr/>
            </p14:nvContentPartPr>
            <p14:xfrm>
              <a:off x="2139462" y="2106613"/>
              <a:ext cx="308880" cy="748800"/>
            </p14:xfrm>
          </p:contentPart>
        </mc:Choice>
        <mc:Fallback>
          <p:pic>
            <p:nvPicPr>
              <p:cNvPr id="25" name="Ink 24">
                <a:extLst>
                  <a:ext uri="{FF2B5EF4-FFF2-40B4-BE49-F238E27FC236}">
                    <a16:creationId xmlns:a16="http://schemas.microsoft.com/office/drawing/2014/main" id="{30D3A4B1-D092-436B-916F-91BBCE2BCC6F}"/>
                  </a:ext>
                </a:extLst>
              </p:cNvPr>
              <p:cNvPicPr/>
              <p:nvPr/>
            </p:nvPicPr>
            <p:blipFill>
              <a:blip r:embed="rId83"/>
              <a:stretch>
                <a:fillRect/>
              </a:stretch>
            </p:blipFill>
            <p:spPr>
              <a:xfrm>
                <a:off x="2130462" y="2097973"/>
                <a:ext cx="326520" cy="766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6" name="Ink 25">
                <a:extLst>
                  <a:ext uri="{FF2B5EF4-FFF2-40B4-BE49-F238E27FC236}">
                    <a16:creationId xmlns:a16="http://schemas.microsoft.com/office/drawing/2014/main" id="{5E5C133F-5859-45C4-8405-8DDAB6248B35}"/>
                  </a:ext>
                </a:extLst>
              </p14:cNvPr>
              <p14:cNvContentPartPr/>
              <p14:nvPr/>
            </p14:nvContentPartPr>
            <p14:xfrm>
              <a:off x="2190222" y="2389213"/>
              <a:ext cx="351000" cy="187200"/>
            </p14:xfrm>
          </p:contentPart>
        </mc:Choice>
        <mc:Fallback>
          <p:pic>
            <p:nvPicPr>
              <p:cNvPr id="26" name="Ink 25">
                <a:extLst>
                  <a:ext uri="{FF2B5EF4-FFF2-40B4-BE49-F238E27FC236}">
                    <a16:creationId xmlns:a16="http://schemas.microsoft.com/office/drawing/2014/main" id="{5E5C133F-5859-45C4-8405-8DDAB6248B35}"/>
                  </a:ext>
                </a:extLst>
              </p:cNvPr>
              <p:cNvPicPr/>
              <p:nvPr/>
            </p:nvPicPr>
            <p:blipFill>
              <a:blip r:embed="rId85"/>
              <a:stretch>
                <a:fillRect/>
              </a:stretch>
            </p:blipFill>
            <p:spPr>
              <a:xfrm>
                <a:off x="2181222" y="2380573"/>
                <a:ext cx="3686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7" name="Ink 26">
                <a:extLst>
                  <a:ext uri="{FF2B5EF4-FFF2-40B4-BE49-F238E27FC236}">
                    <a16:creationId xmlns:a16="http://schemas.microsoft.com/office/drawing/2014/main" id="{39074851-2F21-4E1B-8DC4-8E9B022C308E}"/>
                  </a:ext>
                </a:extLst>
              </p14:cNvPr>
              <p14:cNvContentPartPr/>
              <p14:nvPr/>
            </p14:nvContentPartPr>
            <p14:xfrm>
              <a:off x="2515302" y="2146213"/>
              <a:ext cx="169560" cy="525960"/>
            </p14:xfrm>
          </p:contentPart>
        </mc:Choice>
        <mc:Fallback>
          <p:pic>
            <p:nvPicPr>
              <p:cNvPr id="27" name="Ink 26">
                <a:extLst>
                  <a:ext uri="{FF2B5EF4-FFF2-40B4-BE49-F238E27FC236}">
                    <a16:creationId xmlns:a16="http://schemas.microsoft.com/office/drawing/2014/main" id="{39074851-2F21-4E1B-8DC4-8E9B022C308E}"/>
                  </a:ext>
                </a:extLst>
              </p:cNvPr>
              <p:cNvPicPr/>
              <p:nvPr/>
            </p:nvPicPr>
            <p:blipFill>
              <a:blip r:embed="rId87"/>
              <a:stretch>
                <a:fillRect/>
              </a:stretch>
            </p:blipFill>
            <p:spPr>
              <a:xfrm>
                <a:off x="2506662" y="2137213"/>
                <a:ext cx="18720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8" name="Ink 27">
                <a:extLst>
                  <a:ext uri="{FF2B5EF4-FFF2-40B4-BE49-F238E27FC236}">
                    <a16:creationId xmlns:a16="http://schemas.microsoft.com/office/drawing/2014/main" id="{14C42C5E-6A3D-4471-B3A8-84040541F4D5}"/>
                  </a:ext>
                </a:extLst>
              </p14:cNvPr>
              <p14:cNvContentPartPr/>
              <p14:nvPr/>
            </p14:nvContentPartPr>
            <p14:xfrm>
              <a:off x="2638422" y="2283013"/>
              <a:ext cx="237960" cy="251280"/>
            </p14:xfrm>
          </p:contentPart>
        </mc:Choice>
        <mc:Fallback>
          <p:pic>
            <p:nvPicPr>
              <p:cNvPr id="28" name="Ink 27">
                <a:extLst>
                  <a:ext uri="{FF2B5EF4-FFF2-40B4-BE49-F238E27FC236}">
                    <a16:creationId xmlns:a16="http://schemas.microsoft.com/office/drawing/2014/main" id="{14C42C5E-6A3D-4471-B3A8-84040541F4D5}"/>
                  </a:ext>
                </a:extLst>
              </p:cNvPr>
              <p:cNvPicPr/>
              <p:nvPr/>
            </p:nvPicPr>
            <p:blipFill>
              <a:blip r:embed="rId89"/>
              <a:stretch>
                <a:fillRect/>
              </a:stretch>
            </p:blipFill>
            <p:spPr>
              <a:xfrm>
                <a:off x="2629422" y="2274013"/>
                <a:ext cx="2556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9" name="Ink 28">
                <a:extLst>
                  <a:ext uri="{FF2B5EF4-FFF2-40B4-BE49-F238E27FC236}">
                    <a16:creationId xmlns:a16="http://schemas.microsoft.com/office/drawing/2014/main" id="{68D61066-29E5-4235-BDA4-0617E244FCF7}"/>
                  </a:ext>
                </a:extLst>
              </p14:cNvPr>
              <p14:cNvContentPartPr/>
              <p14:nvPr/>
            </p14:nvContentPartPr>
            <p14:xfrm>
              <a:off x="2859102" y="2133973"/>
              <a:ext cx="136440" cy="582120"/>
            </p14:xfrm>
          </p:contentPart>
        </mc:Choice>
        <mc:Fallback>
          <p:pic>
            <p:nvPicPr>
              <p:cNvPr id="29" name="Ink 28">
                <a:extLst>
                  <a:ext uri="{FF2B5EF4-FFF2-40B4-BE49-F238E27FC236}">
                    <a16:creationId xmlns:a16="http://schemas.microsoft.com/office/drawing/2014/main" id="{68D61066-29E5-4235-BDA4-0617E244FCF7}"/>
                  </a:ext>
                </a:extLst>
              </p:cNvPr>
              <p:cNvPicPr/>
              <p:nvPr/>
            </p:nvPicPr>
            <p:blipFill>
              <a:blip r:embed="rId91"/>
              <a:stretch>
                <a:fillRect/>
              </a:stretch>
            </p:blipFill>
            <p:spPr>
              <a:xfrm>
                <a:off x="2850462" y="2124973"/>
                <a:ext cx="154080" cy="599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0" name="Ink 29">
                <a:extLst>
                  <a:ext uri="{FF2B5EF4-FFF2-40B4-BE49-F238E27FC236}">
                    <a16:creationId xmlns:a16="http://schemas.microsoft.com/office/drawing/2014/main" id="{886DE3F4-9671-4FE1-BEA5-7AD9322452B6}"/>
                  </a:ext>
                </a:extLst>
              </p14:cNvPr>
              <p14:cNvContentPartPr/>
              <p14:nvPr/>
            </p14:nvContentPartPr>
            <p14:xfrm>
              <a:off x="3149622" y="2410093"/>
              <a:ext cx="121680" cy="38880"/>
            </p14:xfrm>
          </p:contentPart>
        </mc:Choice>
        <mc:Fallback>
          <p:pic>
            <p:nvPicPr>
              <p:cNvPr id="30" name="Ink 29">
                <a:extLst>
                  <a:ext uri="{FF2B5EF4-FFF2-40B4-BE49-F238E27FC236}">
                    <a16:creationId xmlns:a16="http://schemas.microsoft.com/office/drawing/2014/main" id="{886DE3F4-9671-4FE1-BEA5-7AD9322452B6}"/>
                  </a:ext>
                </a:extLst>
              </p:cNvPr>
              <p:cNvPicPr/>
              <p:nvPr/>
            </p:nvPicPr>
            <p:blipFill>
              <a:blip r:embed="rId93"/>
              <a:stretch>
                <a:fillRect/>
              </a:stretch>
            </p:blipFill>
            <p:spPr>
              <a:xfrm>
                <a:off x="3140622" y="2401093"/>
                <a:ext cx="1393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1" name="Ink 30">
                <a:extLst>
                  <a:ext uri="{FF2B5EF4-FFF2-40B4-BE49-F238E27FC236}">
                    <a16:creationId xmlns:a16="http://schemas.microsoft.com/office/drawing/2014/main" id="{48E83663-A374-4F42-83D0-D124FCB772A6}"/>
                  </a:ext>
                </a:extLst>
              </p14:cNvPr>
              <p14:cNvContentPartPr/>
              <p14:nvPr/>
            </p14:nvContentPartPr>
            <p14:xfrm>
              <a:off x="3138822" y="2448613"/>
              <a:ext cx="170280" cy="89640"/>
            </p14:xfrm>
          </p:contentPart>
        </mc:Choice>
        <mc:Fallback>
          <p:pic>
            <p:nvPicPr>
              <p:cNvPr id="31" name="Ink 30">
                <a:extLst>
                  <a:ext uri="{FF2B5EF4-FFF2-40B4-BE49-F238E27FC236}">
                    <a16:creationId xmlns:a16="http://schemas.microsoft.com/office/drawing/2014/main" id="{48E83663-A374-4F42-83D0-D124FCB772A6}"/>
                  </a:ext>
                </a:extLst>
              </p:cNvPr>
              <p:cNvPicPr/>
              <p:nvPr/>
            </p:nvPicPr>
            <p:blipFill>
              <a:blip r:embed="rId95"/>
              <a:stretch>
                <a:fillRect/>
              </a:stretch>
            </p:blipFill>
            <p:spPr>
              <a:xfrm>
                <a:off x="3129822" y="2439613"/>
                <a:ext cx="1879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2" name="Ink 31">
                <a:extLst>
                  <a:ext uri="{FF2B5EF4-FFF2-40B4-BE49-F238E27FC236}">
                    <a16:creationId xmlns:a16="http://schemas.microsoft.com/office/drawing/2014/main" id="{CB0416A3-AF98-42FD-91EA-87A75B2D4E74}"/>
                  </a:ext>
                </a:extLst>
              </p14:cNvPr>
              <p14:cNvContentPartPr/>
              <p14:nvPr/>
            </p14:nvContentPartPr>
            <p14:xfrm>
              <a:off x="4223142" y="1875133"/>
              <a:ext cx="29520" cy="497880"/>
            </p14:xfrm>
          </p:contentPart>
        </mc:Choice>
        <mc:Fallback>
          <p:pic>
            <p:nvPicPr>
              <p:cNvPr id="32" name="Ink 31">
                <a:extLst>
                  <a:ext uri="{FF2B5EF4-FFF2-40B4-BE49-F238E27FC236}">
                    <a16:creationId xmlns:a16="http://schemas.microsoft.com/office/drawing/2014/main" id="{CB0416A3-AF98-42FD-91EA-87A75B2D4E74}"/>
                  </a:ext>
                </a:extLst>
              </p:cNvPr>
              <p:cNvPicPr/>
              <p:nvPr/>
            </p:nvPicPr>
            <p:blipFill>
              <a:blip r:embed="rId97"/>
              <a:stretch>
                <a:fillRect/>
              </a:stretch>
            </p:blipFill>
            <p:spPr>
              <a:xfrm>
                <a:off x="4214502" y="1866133"/>
                <a:ext cx="4716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3" name="Ink 32">
                <a:extLst>
                  <a:ext uri="{FF2B5EF4-FFF2-40B4-BE49-F238E27FC236}">
                    <a16:creationId xmlns:a16="http://schemas.microsoft.com/office/drawing/2014/main" id="{A7BC76F9-012B-458A-B415-8A108886B15B}"/>
                  </a:ext>
                </a:extLst>
              </p14:cNvPr>
              <p14:cNvContentPartPr/>
              <p14:nvPr/>
            </p14:nvContentPartPr>
            <p14:xfrm>
              <a:off x="3735702" y="2322613"/>
              <a:ext cx="1848240" cy="141120"/>
            </p14:xfrm>
          </p:contentPart>
        </mc:Choice>
        <mc:Fallback>
          <p:pic>
            <p:nvPicPr>
              <p:cNvPr id="33" name="Ink 32">
                <a:extLst>
                  <a:ext uri="{FF2B5EF4-FFF2-40B4-BE49-F238E27FC236}">
                    <a16:creationId xmlns:a16="http://schemas.microsoft.com/office/drawing/2014/main" id="{A7BC76F9-012B-458A-B415-8A108886B15B}"/>
                  </a:ext>
                </a:extLst>
              </p:cNvPr>
              <p:cNvPicPr/>
              <p:nvPr/>
            </p:nvPicPr>
            <p:blipFill>
              <a:blip r:embed="rId99"/>
              <a:stretch>
                <a:fillRect/>
              </a:stretch>
            </p:blipFill>
            <p:spPr>
              <a:xfrm>
                <a:off x="3726702" y="2313613"/>
                <a:ext cx="18658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4" name="Ink 33">
                <a:extLst>
                  <a:ext uri="{FF2B5EF4-FFF2-40B4-BE49-F238E27FC236}">
                    <a16:creationId xmlns:a16="http://schemas.microsoft.com/office/drawing/2014/main" id="{59F1497E-5AEF-4122-A665-B832EE2FD03D}"/>
                  </a:ext>
                </a:extLst>
              </p14:cNvPr>
              <p14:cNvContentPartPr/>
              <p14:nvPr/>
            </p14:nvContentPartPr>
            <p14:xfrm>
              <a:off x="3873942" y="2560573"/>
              <a:ext cx="41760" cy="537120"/>
            </p14:xfrm>
          </p:contentPart>
        </mc:Choice>
        <mc:Fallback>
          <p:pic>
            <p:nvPicPr>
              <p:cNvPr id="34" name="Ink 33">
                <a:extLst>
                  <a:ext uri="{FF2B5EF4-FFF2-40B4-BE49-F238E27FC236}">
                    <a16:creationId xmlns:a16="http://schemas.microsoft.com/office/drawing/2014/main" id="{59F1497E-5AEF-4122-A665-B832EE2FD03D}"/>
                  </a:ext>
                </a:extLst>
              </p:cNvPr>
              <p:cNvPicPr/>
              <p:nvPr/>
            </p:nvPicPr>
            <p:blipFill>
              <a:blip r:embed="rId101"/>
              <a:stretch>
                <a:fillRect/>
              </a:stretch>
            </p:blipFill>
            <p:spPr>
              <a:xfrm>
                <a:off x="3865302" y="2551573"/>
                <a:ext cx="59400" cy="554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5" name="Ink 34">
                <a:extLst>
                  <a:ext uri="{FF2B5EF4-FFF2-40B4-BE49-F238E27FC236}">
                    <a16:creationId xmlns:a16="http://schemas.microsoft.com/office/drawing/2014/main" id="{CAF4A351-C377-4B25-A5D4-48BE61E07FD8}"/>
                  </a:ext>
                </a:extLst>
              </p14:cNvPr>
              <p14:cNvContentPartPr/>
              <p14:nvPr/>
            </p14:nvContentPartPr>
            <p14:xfrm>
              <a:off x="4111182" y="2814373"/>
              <a:ext cx="294480" cy="49320"/>
            </p14:xfrm>
          </p:contentPart>
        </mc:Choice>
        <mc:Fallback>
          <p:pic>
            <p:nvPicPr>
              <p:cNvPr id="35" name="Ink 34">
                <a:extLst>
                  <a:ext uri="{FF2B5EF4-FFF2-40B4-BE49-F238E27FC236}">
                    <a16:creationId xmlns:a16="http://schemas.microsoft.com/office/drawing/2014/main" id="{CAF4A351-C377-4B25-A5D4-48BE61E07FD8}"/>
                  </a:ext>
                </a:extLst>
              </p:cNvPr>
              <p:cNvPicPr/>
              <p:nvPr/>
            </p:nvPicPr>
            <p:blipFill>
              <a:blip r:embed="rId103"/>
              <a:stretch>
                <a:fillRect/>
              </a:stretch>
            </p:blipFill>
            <p:spPr>
              <a:xfrm>
                <a:off x="4102182" y="2805733"/>
                <a:ext cx="3121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6" name="Ink 35">
                <a:extLst>
                  <a:ext uri="{FF2B5EF4-FFF2-40B4-BE49-F238E27FC236}">
                    <a16:creationId xmlns:a16="http://schemas.microsoft.com/office/drawing/2014/main" id="{88D85A7D-9747-4B9D-A223-EB7616078833}"/>
                  </a:ext>
                </a:extLst>
              </p14:cNvPr>
              <p14:cNvContentPartPr/>
              <p14:nvPr/>
            </p14:nvContentPartPr>
            <p14:xfrm>
              <a:off x="4236822" y="2715733"/>
              <a:ext cx="23760" cy="374760"/>
            </p14:xfrm>
          </p:contentPart>
        </mc:Choice>
        <mc:Fallback>
          <p:pic>
            <p:nvPicPr>
              <p:cNvPr id="36" name="Ink 35">
                <a:extLst>
                  <a:ext uri="{FF2B5EF4-FFF2-40B4-BE49-F238E27FC236}">
                    <a16:creationId xmlns:a16="http://schemas.microsoft.com/office/drawing/2014/main" id="{88D85A7D-9747-4B9D-A223-EB7616078833}"/>
                  </a:ext>
                </a:extLst>
              </p:cNvPr>
              <p:cNvPicPr/>
              <p:nvPr/>
            </p:nvPicPr>
            <p:blipFill>
              <a:blip r:embed="rId105"/>
              <a:stretch>
                <a:fillRect/>
              </a:stretch>
            </p:blipFill>
            <p:spPr>
              <a:xfrm>
                <a:off x="4228182" y="2706733"/>
                <a:ext cx="4140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7" name="Ink 36">
                <a:extLst>
                  <a:ext uri="{FF2B5EF4-FFF2-40B4-BE49-F238E27FC236}">
                    <a16:creationId xmlns:a16="http://schemas.microsoft.com/office/drawing/2014/main" id="{24653DC7-C3CE-4CBE-A07D-C9997D805CFA}"/>
                  </a:ext>
                </a:extLst>
              </p14:cNvPr>
              <p14:cNvContentPartPr/>
              <p14:nvPr/>
            </p14:nvContentPartPr>
            <p14:xfrm>
              <a:off x="4530582" y="2726533"/>
              <a:ext cx="286560" cy="330120"/>
            </p14:xfrm>
          </p:contentPart>
        </mc:Choice>
        <mc:Fallback>
          <p:pic>
            <p:nvPicPr>
              <p:cNvPr id="37" name="Ink 36">
                <a:extLst>
                  <a:ext uri="{FF2B5EF4-FFF2-40B4-BE49-F238E27FC236}">
                    <a16:creationId xmlns:a16="http://schemas.microsoft.com/office/drawing/2014/main" id="{24653DC7-C3CE-4CBE-A07D-C9997D805CFA}"/>
                  </a:ext>
                </a:extLst>
              </p:cNvPr>
              <p:cNvPicPr/>
              <p:nvPr/>
            </p:nvPicPr>
            <p:blipFill>
              <a:blip r:embed="rId107"/>
              <a:stretch>
                <a:fillRect/>
              </a:stretch>
            </p:blipFill>
            <p:spPr>
              <a:xfrm>
                <a:off x="4521942" y="2717533"/>
                <a:ext cx="30420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9" name="Ink 38">
                <a:extLst>
                  <a:ext uri="{FF2B5EF4-FFF2-40B4-BE49-F238E27FC236}">
                    <a16:creationId xmlns:a16="http://schemas.microsoft.com/office/drawing/2014/main" id="{18286499-AC99-4329-A842-995B1DD637B6}"/>
                  </a:ext>
                </a:extLst>
              </p14:cNvPr>
              <p14:cNvContentPartPr/>
              <p14:nvPr/>
            </p14:nvContentPartPr>
            <p14:xfrm>
              <a:off x="4706622" y="2643373"/>
              <a:ext cx="200160" cy="6480"/>
            </p14:xfrm>
          </p:contentPart>
        </mc:Choice>
        <mc:Fallback>
          <p:pic>
            <p:nvPicPr>
              <p:cNvPr id="39" name="Ink 38">
                <a:extLst>
                  <a:ext uri="{FF2B5EF4-FFF2-40B4-BE49-F238E27FC236}">
                    <a16:creationId xmlns:a16="http://schemas.microsoft.com/office/drawing/2014/main" id="{18286499-AC99-4329-A842-995B1DD637B6}"/>
                  </a:ext>
                </a:extLst>
              </p:cNvPr>
              <p:cNvPicPr/>
              <p:nvPr/>
            </p:nvPicPr>
            <p:blipFill>
              <a:blip r:embed="rId109"/>
              <a:stretch>
                <a:fillRect/>
              </a:stretch>
            </p:blipFill>
            <p:spPr>
              <a:xfrm>
                <a:off x="4697622" y="2634373"/>
                <a:ext cx="2178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3" name="Ink 42">
                <a:extLst>
                  <a:ext uri="{FF2B5EF4-FFF2-40B4-BE49-F238E27FC236}">
                    <a16:creationId xmlns:a16="http://schemas.microsoft.com/office/drawing/2014/main" id="{08B4C80D-3483-4183-8210-E417224683C6}"/>
                  </a:ext>
                </a:extLst>
              </p14:cNvPr>
              <p14:cNvContentPartPr/>
              <p14:nvPr/>
            </p14:nvContentPartPr>
            <p14:xfrm>
              <a:off x="3262302" y="3819493"/>
              <a:ext cx="146880" cy="48600"/>
            </p14:xfrm>
          </p:contentPart>
        </mc:Choice>
        <mc:Fallback>
          <p:pic>
            <p:nvPicPr>
              <p:cNvPr id="43" name="Ink 42">
                <a:extLst>
                  <a:ext uri="{FF2B5EF4-FFF2-40B4-BE49-F238E27FC236}">
                    <a16:creationId xmlns:a16="http://schemas.microsoft.com/office/drawing/2014/main" id="{08B4C80D-3483-4183-8210-E417224683C6}"/>
                  </a:ext>
                </a:extLst>
              </p:cNvPr>
              <p:cNvPicPr/>
              <p:nvPr/>
            </p:nvPicPr>
            <p:blipFill>
              <a:blip r:embed="rId111"/>
              <a:stretch>
                <a:fillRect/>
              </a:stretch>
            </p:blipFill>
            <p:spPr>
              <a:xfrm>
                <a:off x="3253662" y="3810493"/>
                <a:ext cx="1645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4" name="Ink 43">
                <a:extLst>
                  <a:ext uri="{FF2B5EF4-FFF2-40B4-BE49-F238E27FC236}">
                    <a16:creationId xmlns:a16="http://schemas.microsoft.com/office/drawing/2014/main" id="{92633F29-C584-4E44-9A97-F5F7A7B511B4}"/>
                  </a:ext>
                </a:extLst>
              </p14:cNvPr>
              <p14:cNvContentPartPr/>
              <p14:nvPr/>
            </p14:nvContentPartPr>
            <p14:xfrm>
              <a:off x="3200742" y="3892213"/>
              <a:ext cx="306000" cy="65880"/>
            </p14:xfrm>
          </p:contentPart>
        </mc:Choice>
        <mc:Fallback>
          <p:pic>
            <p:nvPicPr>
              <p:cNvPr id="44" name="Ink 43">
                <a:extLst>
                  <a:ext uri="{FF2B5EF4-FFF2-40B4-BE49-F238E27FC236}">
                    <a16:creationId xmlns:a16="http://schemas.microsoft.com/office/drawing/2014/main" id="{92633F29-C584-4E44-9A97-F5F7A7B511B4}"/>
                  </a:ext>
                </a:extLst>
              </p:cNvPr>
              <p:cNvPicPr/>
              <p:nvPr/>
            </p:nvPicPr>
            <p:blipFill>
              <a:blip r:embed="rId113"/>
              <a:stretch>
                <a:fillRect/>
              </a:stretch>
            </p:blipFill>
            <p:spPr>
              <a:xfrm>
                <a:off x="3192102" y="3883213"/>
                <a:ext cx="3236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5" name="Ink 44">
                <a:extLst>
                  <a:ext uri="{FF2B5EF4-FFF2-40B4-BE49-F238E27FC236}">
                    <a16:creationId xmlns:a16="http://schemas.microsoft.com/office/drawing/2014/main" id="{48993680-815B-45FE-85B0-1BDB568AFB3D}"/>
                  </a:ext>
                </a:extLst>
              </p14:cNvPr>
              <p14:cNvContentPartPr/>
              <p14:nvPr/>
            </p14:nvContentPartPr>
            <p14:xfrm>
              <a:off x="4410342" y="3348253"/>
              <a:ext cx="34560" cy="505080"/>
            </p14:xfrm>
          </p:contentPart>
        </mc:Choice>
        <mc:Fallback>
          <p:pic>
            <p:nvPicPr>
              <p:cNvPr id="45" name="Ink 44">
                <a:extLst>
                  <a:ext uri="{FF2B5EF4-FFF2-40B4-BE49-F238E27FC236}">
                    <a16:creationId xmlns:a16="http://schemas.microsoft.com/office/drawing/2014/main" id="{48993680-815B-45FE-85B0-1BDB568AFB3D}"/>
                  </a:ext>
                </a:extLst>
              </p:cNvPr>
              <p:cNvPicPr/>
              <p:nvPr/>
            </p:nvPicPr>
            <p:blipFill>
              <a:blip r:embed="rId115"/>
              <a:stretch>
                <a:fillRect/>
              </a:stretch>
            </p:blipFill>
            <p:spPr>
              <a:xfrm>
                <a:off x="4401342" y="3339253"/>
                <a:ext cx="5220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6" name="Ink 45">
                <a:extLst>
                  <a:ext uri="{FF2B5EF4-FFF2-40B4-BE49-F238E27FC236}">
                    <a16:creationId xmlns:a16="http://schemas.microsoft.com/office/drawing/2014/main" id="{2906A00D-7813-44A9-AABB-695B39F1D14F}"/>
                  </a:ext>
                </a:extLst>
              </p14:cNvPr>
              <p14:cNvContentPartPr/>
              <p14:nvPr/>
            </p14:nvContentPartPr>
            <p14:xfrm>
              <a:off x="3782862" y="3802213"/>
              <a:ext cx="2273400" cy="141120"/>
            </p14:xfrm>
          </p:contentPart>
        </mc:Choice>
        <mc:Fallback>
          <p:pic>
            <p:nvPicPr>
              <p:cNvPr id="46" name="Ink 45">
                <a:extLst>
                  <a:ext uri="{FF2B5EF4-FFF2-40B4-BE49-F238E27FC236}">
                    <a16:creationId xmlns:a16="http://schemas.microsoft.com/office/drawing/2014/main" id="{2906A00D-7813-44A9-AABB-695B39F1D14F}"/>
                  </a:ext>
                </a:extLst>
              </p:cNvPr>
              <p:cNvPicPr/>
              <p:nvPr/>
            </p:nvPicPr>
            <p:blipFill>
              <a:blip r:embed="rId117"/>
              <a:stretch>
                <a:fillRect/>
              </a:stretch>
            </p:blipFill>
            <p:spPr>
              <a:xfrm>
                <a:off x="3773862" y="3793213"/>
                <a:ext cx="22910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7" name="Ink 46">
                <a:extLst>
                  <a:ext uri="{FF2B5EF4-FFF2-40B4-BE49-F238E27FC236}">
                    <a16:creationId xmlns:a16="http://schemas.microsoft.com/office/drawing/2014/main" id="{D3EE3193-304F-4D68-A958-C57946F20C1E}"/>
                  </a:ext>
                </a:extLst>
              </p14:cNvPr>
              <p14:cNvContentPartPr/>
              <p14:nvPr/>
            </p14:nvContentPartPr>
            <p14:xfrm>
              <a:off x="4038462" y="4138813"/>
              <a:ext cx="36720" cy="445320"/>
            </p14:xfrm>
          </p:contentPart>
        </mc:Choice>
        <mc:Fallback>
          <p:pic>
            <p:nvPicPr>
              <p:cNvPr id="47" name="Ink 46">
                <a:extLst>
                  <a:ext uri="{FF2B5EF4-FFF2-40B4-BE49-F238E27FC236}">
                    <a16:creationId xmlns:a16="http://schemas.microsoft.com/office/drawing/2014/main" id="{D3EE3193-304F-4D68-A958-C57946F20C1E}"/>
                  </a:ext>
                </a:extLst>
              </p:cNvPr>
              <p:cNvPicPr/>
              <p:nvPr/>
            </p:nvPicPr>
            <p:blipFill>
              <a:blip r:embed="rId119"/>
              <a:stretch>
                <a:fillRect/>
              </a:stretch>
            </p:blipFill>
            <p:spPr>
              <a:xfrm>
                <a:off x="4029462" y="4130173"/>
                <a:ext cx="5436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8" name="Ink 47">
                <a:extLst>
                  <a:ext uri="{FF2B5EF4-FFF2-40B4-BE49-F238E27FC236}">
                    <a16:creationId xmlns:a16="http://schemas.microsoft.com/office/drawing/2014/main" id="{1E364F31-1F3B-4922-AC3A-4B19C10476F4}"/>
                  </a:ext>
                </a:extLst>
              </p14:cNvPr>
              <p14:cNvContentPartPr/>
              <p14:nvPr/>
            </p14:nvContentPartPr>
            <p14:xfrm>
              <a:off x="4224582" y="4371733"/>
              <a:ext cx="355320" cy="57600"/>
            </p14:xfrm>
          </p:contentPart>
        </mc:Choice>
        <mc:Fallback>
          <p:pic>
            <p:nvPicPr>
              <p:cNvPr id="48" name="Ink 47">
                <a:extLst>
                  <a:ext uri="{FF2B5EF4-FFF2-40B4-BE49-F238E27FC236}">
                    <a16:creationId xmlns:a16="http://schemas.microsoft.com/office/drawing/2014/main" id="{1E364F31-1F3B-4922-AC3A-4B19C10476F4}"/>
                  </a:ext>
                </a:extLst>
              </p:cNvPr>
              <p:cNvPicPr/>
              <p:nvPr/>
            </p:nvPicPr>
            <p:blipFill>
              <a:blip r:embed="rId121"/>
              <a:stretch>
                <a:fillRect/>
              </a:stretch>
            </p:blipFill>
            <p:spPr>
              <a:xfrm>
                <a:off x="4215942" y="4362733"/>
                <a:ext cx="3729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9" name="Ink 48">
                <a:extLst>
                  <a:ext uri="{FF2B5EF4-FFF2-40B4-BE49-F238E27FC236}">
                    <a16:creationId xmlns:a16="http://schemas.microsoft.com/office/drawing/2014/main" id="{A8DBB3EB-5A9F-473B-93ED-C9FA11FB39B0}"/>
                  </a:ext>
                </a:extLst>
              </p14:cNvPr>
              <p14:cNvContentPartPr/>
              <p14:nvPr/>
            </p14:nvContentPartPr>
            <p14:xfrm>
              <a:off x="4750902" y="4243573"/>
              <a:ext cx="163800" cy="135720"/>
            </p14:xfrm>
          </p:contentPart>
        </mc:Choice>
        <mc:Fallback>
          <p:pic>
            <p:nvPicPr>
              <p:cNvPr id="49" name="Ink 48">
                <a:extLst>
                  <a:ext uri="{FF2B5EF4-FFF2-40B4-BE49-F238E27FC236}">
                    <a16:creationId xmlns:a16="http://schemas.microsoft.com/office/drawing/2014/main" id="{A8DBB3EB-5A9F-473B-93ED-C9FA11FB39B0}"/>
                  </a:ext>
                </a:extLst>
              </p:cNvPr>
              <p:cNvPicPr/>
              <p:nvPr/>
            </p:nvPicPr>
            <p:blipFill>
              <a:blip r:embed="rId123"/>
              <a:stretch>
                <a:fillRect/>
              </a:stretch>
            </p:blipFill>
            <p:spPr>
              <a:xfrm>
                <a:off x="4741902" y="4234573"/>
                <a:ext cx="1814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0" name="Ink 49">
                <a:extLst>
                  <a:ext uri="{FF2B5EF4-FFF2-40B4-BE49-F238E27FC236}">
                    <a16:creationId xmlns:a16="http://schemas.microsoft.com/office/drawing/2014/main" id="{0A21F3A5-B841-42DE-B126-A2B35B515D78}"/>
                  </a:ext>
                </a:extLst>
              </p14:cNvPr>
              <p14:cNvContentPartPr/>
              <p14:nvPr/>
            </p14:nvContentPartPr>
            <p14:xfrm>
              <a:off x="4275342" y="4286053"/>
              <a:ext cx="62640" cy="368280"/>
            </p14:xfrm>
          </p:contentPart>
        </mc:Choice>
        <mc:Fallback>
          <p:pic>
            <p:nvPicPr>
              <p:cNvPr id="50" name="Ink 49">
                <a:extLst>
                  <a:ext uri="{FF2B5EF4-FFF2-40B4-BE49-F238E27FC236}">
                    <a16:creationId xmlns:a16="http://schemas.microsoft.com/office/drawing/2014/main" id="{0A21F3A5-B841-42DE-B126-A2B35B515D78}"/>
                  </a:ext>
                </a:extLst>
              </p:cNvPr>
              <p:cNvPicPr/>
              <p:nvPr/>
            </p:nvPicPr>
            <p:blipFill>
              <a:blip r:embed="rId125"/>
              <a:stretch>
                <a:fillRect/>
              </a:stretch>
            </p:blipFill>
            <p:spPr>
              <a:xfrm>
                <a:off x="4266342" y="4277053"/>
                <a:ext cx="8028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1" name="Ink 50">
                <a:extLst>
                  <a:ext uri="{FF2B5EF4-FFF2-40B4-BE49-F238E27FC236}">
                    <a16:creationId xmlns:a16="http://schemas.microsoft.com/office/drawing/2014/main" id="{DBBFE8E7-2BE5-4540-A3C2-046C1B6A82B6}"/>
                  </a:ext>
                </a:extLst>
              </p14:cNvPr>
              <p14:cNvContentPartPr/>
              <p14:nvPr/>
            </p14:nvContentPartPr>
            <p14:xfrm>
              <a:off x="4728222" y="4218733"/>
              <a:ext cx="283320" cy="344520"/>
            </p14:xfrm>
          </p:contentPart>
        </mc:Choice>
        <mc:Fallback>
          <p:pic>
            <p:nvPicPr>
              <p:cNvPr id="51" name="Ink 50">
                <a:extLst>
                  <a:ext uri="{FF2B5EF4-FFF2-40B4-BE49-F238E27FC236}">
                    <a16:creationId xmlns:a16="http://schemas.microsoft.com/office/drawing/2014/main" id="{DBBFE8E7-2BE5-4540-A3C2-046C1B6A82B6}"/>
                  </a:ext>
                </a:extLst>
              </p:cNvPr>
              <p:cNvPicPr/>
              <p:nvPr/>
            </p:nvPicPr>
            <p:blipFill>
              <a:blip r:embed="rId127"/>
              <a:stretch>
                <a:fillRect/>
              </a:stretch>
            </p:blipFill>
            <p:spPr>
              <a:xfrm>
                <a:off x="4719222" y="4210093"/>
                <a:ext cx="30096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2" name="Ink 51">
                <a:extLst>
                  <a:ext uri="{FF2B5EF4-FFF2-40B4-BE49-F238E27FC236}">
                    <a16:creationId xmlns:a16="http://schemas.microsoft.com/office/drawing/2014/main" id="{B485E41A-84F8-44E1-B48A-3DBD8FEF4B17}"/>
                  </a:ext>
                </a:extLst>
              </p14:cNvPr>
              <p14:cNvContentPartPr/>
              <p14:nvPr/>
            </p14:nvContentPartPr>
            <p14:xfrm>
              <a:off x="4867902" y="4101733"/>
              <a:ext cx="209520" cy="36000"/>
            </p14:xfrm>
          </p:contentPart>
        </mc:Choice>
        <mc:Fallback>
          <p:pic>
            <p:nvPicPr>
              <p:cNvPr id="52" name="Ink 51">
                <a:extLst>
                  <a:ext uri="{FF2B5EF4-FFF2-40B4-BE49-F238E27FC236}">
                    <a16:creationId xmlns:a16="http://schemas.microsoft.com/office/drawing/2014/main" id="{B485E41A-84F8-44E1-B48A-3DBD8FEF4B17}"/>
                  </a:ext>
                </a:extLst>
              </p:cNvPr>
              <p:cNvPicPr/>
              <p:nvPr/>
            </p:nvPicPr>
            <p:blipFill>
              <a:blip r:embed="rId129"/>
              <a:stretch>
                <a:fillRect/>
              </a:stretch>
            </p:blipFill>
            <p:spPr>
              <a:xfrm>
                <a:off x="4858902" y="4092733"/>
                <a:ext cx="2271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3" name="Ink 52">
                <a:extLst>
                  <a:ext uri="{FF2B5EF4-FFF2-40B4-BE49-F238E27FC236}">
                    <a16:creationId xmlns:a16="http://schemas.microsoft.com/office/drawing/2014/main" id="{8E3B76BA-0790-4623-B8E8-E055B141A666}"/>
                  </a:ext>
                </a:extLst>
              </p14:cNvPr>
              <p14:cNvContentPartPr/>
              <p14:nvPr/>
            </p14:nvContentPartPr>
            <p14:xfrm>
              <a:off x="5195862" y="3948373"/>
              <a:ext cx="171360" cy="344880"/>
            </p14:xfrm>
          </p:contentPart>
        </mc:Choice>
        <mc:Fallback>
          <p:pic>
            <p:nvPicPr>
              <p:cNvPr id="53" name="Ink 52">
                <a:extLst>
                  <a:ext uri="{FF2B5EF4-FFF2-40B4-BE49-F238E27FC236}">
                    <a16:creationId xmlns:a16="http://schemas.microsoft.com/office/drawing/2014/main" id="{8E3B76BA-0790-4623-B8E8-E055B141A666}"/>
                  </a:ext>
                </a:extLst>
              </p:cNvPr>
              <p:cNvPicPr/>
              <p:nvPr/>
            </p:nvPicPr>
            <p:blipFill>
              <a:blip r:embed="rId131"/>
              <a:stretch>
                <a:fillRect/>
              </a:stretch>
            </p:blipFill>
            <p:spPr>
              <a:xfrm>
                <a:off x="5187222" y="3939373"/>
                <a:ext cx="1890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4" name="Ink 53">
                <a:extLst>
                  <a:ext uri="{FF2B5EF4-FFF2-40B4-BE49-F238E27FC236}">
                    <a16:creationId xmlns:a16="http://schemas.microsoft.com/office/drawing/2014/main" id="{EA8EAC05-639E-48A5-88C3-96EFF167FDBE}"/>
                  </a:ext>
                </a:extLst>
              </p14:cNvPr>
              <p14:cNvContentPartPr/>
              <p14:nvPr/>
            </p14:nvContentPartPr>
            <p14:xfrm>
              <a:off x="5397462" y="3876733"/>
              <a:ext cx="122400" cy="196200"/>
            </p14:xfrm>
          </p:contentPart>
        </mc:Choice>
        <mc:Fallback>
          <p:pic>
            <p:nvPicPr>
              <p:cNvPr id="54" name="Ink 53">
                <a:extLst>
                  <a:ext uri="{FF2B5EF4-FFF2-40B4-BE49-F238E27FC236}">
                    <a16:creationId xmlns:a16="http://schemas.microsoft.com/office/drawing/2014/main" id="{EA8EAC05-639E-48A5-88C3-96EFF167FDBE}"/>
                  </a:ext>
                </a:extLst>
              </p:cNvPr>
              <p:cNvPicPr/>
              <p:nvPr/>
            </p:nvPicPr>
            <p:blipFill>
              <a:blip r:embed="rId133"/>
              <a:stretch>
                <a:fillRect/>
              </a:stretch>
            </p:blipFill>
            <p:spPr>
              <a:xfrm>
                <a:off x="5388822" y="3867733"/>
                <a:ext cx="1400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5" name="Ink 54">
                <a:extLst>
                  <a:ext uri="{FF2B5EF4-FFF2-40B4-BE49-F238E27FC236}">
                    <a16:creationId xmlns:a16="http://schemas.microsoft.com/office/drawing/2014/main" id="{CB2251F8-65CB-46CB-BAFA-94BCEF09E890}"/>
                  </a:ext>
                </a:extLst>
              </p14:cNvPr>
              <p14:cNvContentPartPr/>
              <p14:nvPr/>
            </p14:nvContentPartPr>
            <p14:xfrm>
              <a:off x="5343102" y="3951613"/>
              <a:ext cx="160200" cy="36360"/>
            </p14:xfrm>
          </p:contentPart>
        </mc:Choice>
        <mc:Fallback>
          <p:pic>
            <p:nvPicPr>
              <p:cNvPr id="55" name="Ink 54">
                <a:extLst>
                  <a:ext uri="{FF2B5EF4-FFF2-40B4-BE49-F238E27FC236}">
                    <a16:creationId xmlns:a16="http://schemas.microsoft.com/office/drawing/2014/main" id="{CB2251F8-65CB-46CB-BAFA-94BCEF09E890}"/>
                  </a:ext>
                </a:extLst>
              </p:cNvPr>
              <p:cNvPicPr/>
              <p:nvPr/>
            </p:nvPicPr>
            <p:blipFill>
              <a:blip r:embed="rId135"/>
              <a:stretch>
                <a:fillRect/>
              </a:stretch>
            </p:blipFill>
            <p:spPr>
              <a:xfrm>
                <a:off x="5334462" y="3942973"/>
                <a:ext cx="1778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6" name="Ink 55">
                <a:extLst>
                  <a:ext uri="{FF2B5EF4-FFF2-40B4-BE49-F238E27FC236}">
                    <a16:creationId xmlns:a16="http://schemas.microsoft.com/office/drawing/2014/main" id="{2139A3D2-9507-44F7-BFF4-0F9A48C08807}"/>
                  </a:ext>
                </a:extLst>
              </p14:cNvPr>
              <p14:cNvContentPartPr/>
              <p14:nvPr/>
            </p14:nvContentPartPr>
            <p14:xfrm>
              <a:off x="5573862" y="3950533"/>
              <a:ext cx="186120" cy="228240"/>
            </p14:xfrm>
          </p:contentPart>
        </mc:Choice>
        <mc:Fallback>
          <p:pic>
            <p:nvPicPr>
              <p:cNvPr id="56" name="Ink 55">
                <a:extLst>
                  <a:ext uri="{FF2B5EF4-FFF2-40B4-BE49-F238E27FC236}">
                    <a16:creationId xmlns:a16="http://schemas.microsoft.com/office/drawing/2014/main" id="{2139A3D2-9507-44F7-BFF4-0F9A48C08807}"/>
                  </a:ext>
                </a:extLst>
              </p:cNvPr>
              <p:cNvPicPr/>
              <p:nvPr/>
            </p:nvPicPr>
            <p:blipFill>
              <a:blip r:embed="rId137"/>
              <a:stretch>
                <a:fillRect/>
              </a:stretch>
            </p:blipFill>
            <p:spPr>
              <a:xfrm>
                <a:off x="5565222" y="3941533"/>
                <a:ext cx="2037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7" name="Ink 56">
                <a:extLst>
                  <a:ext uri="{FF2B5EF4-FFF2-40B4-BE49-F238E27FC236}">
                    <a16:creationId xmlns:a16="http://schemas.microsoft.com/office/drawing/2014/main" id="{D5C4A31A-A2AE-4B1A-84AB-31C68CA017EE}"/>
                  </a:ext>
                </a:extLst>
              </p14:cNvPr>
              <p14:cNvContentPartPr/>
              <p14:nvPr/>
            </p14:nvContentPartPr>
            <p14:xfrm>
              <a:off x="5560902" y="3914173"/>
              <a:ext cx="201240" cy="320400"/>
            </p14:xfrm>
          </p:contentPart>
        </mc:Choice>
        <mc:Fallback>
          <p:pic>
            <p:nvPicPr>
              <p:cNvPr id="57" name="Ink 56">
                <a:extLst>
                  <a:ext uri="{FF2B5EF4-FFF2-40B4-BE49-F238E27FC236}">
                    <a16:creationId xmlns:a16="http://schemas.microsoft.com/office/drawing/2014/main" id="{D5C4A31A-A2AE-4B1A-84AB-31C68CA017EE}"/>
                  </a:ext>
                </a:extLst>
              </p:cNvPr>
              <p:cNvPicPr/>
              <p:nvPr/>
            </p:nvPicPr>
            <p:blipFill>
              <a:blip r:embed="rId139"/>
              <a:stretch>
                <a:fillRect/>
              </a:stretch>
            </p:blipFill>
            <p:spPr>
              <a:xfrm>
                <a:off x="5551902" y="3905533"/>
                <a:ext cx="21888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7" name="Ink 76">
                <a:extLst>
                  <a:ext uri="{FF2B5EF4-FFF2-40B4-BE49-F238E27FC236}">
                    <a16:creationId xmlns:a16="http://schemas.microsoft.com/office/drawing/2014/main" id="{459186FC-AD67-472F-BC8B-03895998371A}"/>
                  </a:ext>
                </a:extLst>
              </p14:cNvPr>
              <p14:cNvContentPartPr/>
              <p14:nvPr/>
            </p14:nvContentPartPr>
            <p14:xfrm>
              <a:off x="1657422" y="3181933"/>
              <a:ext cx="103320" cy="1978560"/>
            </p14:xfrm>
          </p:contentPart>
        </mc:Choice>
        <mc:Fallback>
          <p:pic>
            <p:nvPicPr>
              <p:cNvPr id="77" name="Ink 76">
                <a:extLst>
                  <a:ext uri="{FF2B5EF4-FFF2-40B4-BE49-F238E27FC236}">
                    <a16:creationId xmlns:a16="http://schemas.microsoft.com/office/drawing/2014/main" id="{459186FC-AD67-472F-BC8B-03895998371A}"/>
                  </a:ext>
                </a:extLst>
              </p:cNvPr>
              <p:cNvPicPr/>
              <p:nvPr/>
            </p:nvPicPr>
            <p:blipFill>
              <a:blip r:embed="rId141"/>
              <a:stretch>
                <a:fillRect/>
              </a:stretch>
            </p:blipFill>
            <p:spPr>
              <a:xfrm>
                <a:off x="1648782" y="3172933"/>
                <a:ext cx="120960" cy="1996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8" name="Ink 77">
                <a:extLst>
                  <a:ext uri="{FF2B5EF4-FFF2-40B4-BE49-F238E27FC236}">
                    <a16:creationId xmlns:a16="http://schemas.microsoft.com/office/drawing/2014/main" id="{69EB01AE-D893-4A2D-92C8-AE8D246B0CF0}"/>
                  </a:ext>
                </a:extLst>
              </p14:cNvPr>
              <p14:cNvContentPartPr/>
              <p14:nvPr/>
            </p14:nvContentPartPr>
            <p14:xfrm>
              <a:off x="295542" y="4205902"/>
              <a:ext cx="2839320" cy="32400"/>
            </p14:xfrm>
          </p:contentPart>
        </mc:Choice>
        <mc:Fallback>
          <p:pic>
            <p:nvPicPr>
              <p:cNvPr id="78" name="Ink 77">
                <a:extLst>
                  <a:ext uri="{FF2B5EF4-FFF2-40B4-BE49-F238E27FC236}">
                    <a16:creationId xmlns:a16="http://schemas.microsoft.com/office/drawing/2014/main" id="{69EB01AE-D893-4A2D-92C8-AE8D246B0CF0}"/>
                  </a:ext>
                </a:extLst>
              </p:cNvPr>
              <p:cNvPicPr/>
              <p:nvPr/>
            </p:nvPicPr>
            <p:blipFill>
              <a:blip r:embed="rId143"/>
              <a:stretch>
                <a:fillRect/>
              </a:stretch>
            </p:blipFill>
            <p:spPr>
              <a:xfrm>
                <a:off x="286902" y="4196902"/>
                <a:ext cx="28569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2" name="Ink 81">
                <a:extLst>
                  <a:ext uri="{FF2B5EF4-FFF2-40B4-BE49-F238E27FC236}">
                    <a16:creationId xmlns:a16="http://schemas.microsoft.com/office/drawing/2014/main" id="{0D464263-5AF6-47A9-8AAE-690F3C283CBE}"/>
                  </a:ext>
                </a:extLst>
              </p14:cNvPr>
              <p14:cNvContentPartPr/>
              <p14:nvPr/>
            </p14:nvContentPartPr>
            <p14:xfrm>
              <a:off x="1732302" y="3465742"/>
              <a:ext cx="30960" cy="108720"/>
            </p14:xfrm>
          </p:contentPart>
        </mc:Choice>
        <mc:Fallback>
          <p:pic>
            <p:nvPicPr>
              <p:cNvPr id="82" name="Ink 81">
                <a:extLst>
                  <a:ext uri="{FF2B5EF4-FFF2-40B4-BE49-F238E27FC236}">
                    <a16:creationId xmlns:a16="http://schemas.microsoft.com/office/drawing/2014/main" id="{0D464263-5AF6-47A9-8AAE-690F3C283CBE}"/>
                  </a:ext>
                </a:extLst>
              </p:cNvPr>
              <p:cNvPicPr/>
              <p:nvPr/>
            </p:nvPicPr>
            <p:blipFill>
              <a:blip r:embed="rId145"/>
              <a:stretch>
                <a:fillRect/>
              </a:stretch>
            </p:blipFill>
            <p:spPr>
              <a:xfrm>
                <a:off x="1723662" y="3456742"/>
                <a:ext cx="486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6" name="Ink 85">
                <a:extLst>
                  <a:ext uri="{FF2B5EF4-FFF2-40B4-BE49-F238E27FC236}">
                    <a16:creationId xmlns:a16="http://schemas.microsoft.com/office/drawing/2014/main" id="{E4F10C7E-4542-45AF-8CDD-E250A13D2A53}"/>
                  </a:ext>
                </a:extLst>
              </p14:cNvPr>
              <p14:cNvContentPartPr/>
              <p14:nvPr/>
            </p14:nvContentPartPr>
            <p14:xfrm>
              <a:off x="1715382" y="3482662"/>
              <a:ext cx="101160" cy="25560"/>
            </p14:xfrm>
          </p:contentPart>
        </mc:Choice>
        <mc:Fallback>
          <p:pic>
            <p:nvPicPr>
              <p:cNvPr id="86" name="Ink 85">
                <a:extLst>
                  <a:ext uri="{FF2B5EF4-FFF2-40B4-BE49-F238E27FC236}">
                    <a16:creationId xmlns:a16="http://schemas.microsoft.com/office/drawing/2014/main" id="{E4F10C7E-4542-45AF-8CDD-E250A13D2A53}"/>
                  </a:ext>
                </a:extLst>
              </p:cNvPr>
              <p:cNvPicPr/>
              <p:nvPr/>
            </p:nvPicPr>
            <p:blipFill>
              <a:blip r:embed="rId147"/>
              <a:stretch>
                <a:fillRect/>
              </a:stretch>
            </p:blipFill>
            <p:spPr>
              <a:xfrm>
                <a:off x="1706382" y="3474022"/>
                <a:ext cx="1188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7" name="Ink 86">
                <a:extLst>
                  <a:ext uri="{FF2B5EF4-FFF2-40B4-BE49-F238E27FC236}">
                    <a16:creationId xmlns:a16="http://schemas.microsoft.com/office/drawing/2014/main" id="{0F3CA171-6937-47EF-B259-E63E6D7344D4}"/>
                  </a:ext>
                </a:extLst>
              </p14:cNvPr>
              <p14:cNvContentPartPr/>
              <p14:nvPr/>
            </p14:nvContentPartPr>
            <p14:xfrm>
              <a:off x="1367622" y="3498862"/>
              <a:ext cx="84240" cy="109080"/>
            </p14:xfrm>
          </p:contentPart>
        </mc:Choice>
        <mc:Fallback>
          <p:pic>
            <p:nvPicPr>
              <p:cNvPr id="87" name="Ink 86">
                <a:extLst>
                  <a:ext uri="{FF2B5EF4-FFF2-40B4-BE49-F238E27FC236}">
                    <a16:creationId xmlns:a16="http://schemas.microsoft.com/office/drawing/2014/main" id="{0F3CA171-6937-47EF-B259-E63E6D7344D4}"/>
                  </a:ext>
                </a:extLst>
              </p:cNvPr>
              <p:cNvPicPr/>
              <p:nvPr/>
            </p:nvPicPr>
            <p:blipFill>
              <a:blip r:embed="rId149"/>
              <a:stretch>
                <a:fillRect/>
              </a:stretch>
            </p:blipFill>
            <p:spPr>
              <a:xfrm>
                <a:off x="1358982" y="3490222"/>
                <a:ext cx="1018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Ink 87">
                <a:extLst>
                  <a:ext uri="{FF2B5EF4-FFF2-40B4-BE49-F238E27FC236}">
                    <a16:creationId xmlns:a16="http://schemas.microsoft.com/office/drawing/2014/main" id="{97ACAC88-6D16-4D31-B39C-9CC02E7D9157}"/>
                  </a:ext>
                </a:extLst>
              </p14:cNvPr>
              <p14:cNvContentPartPr/>
              <p14:nvPr/>
            </p14:nvContentPartPr>
            <p14:xfrm>
              <a:off x="1501902" y="3529102"/>
              <a:ext cx="16920" cy="39600"/>
            </p14:xfrm>
          </p:contentPart>
        </mc:Choice>
        <mc:Fallback>
          <p:pic>
            <p:nvPicPr>
              <p:cNvPr id="88" name="Ink 87">
                <a:extLst>
                  <a:ext uri="{FF2B5EF4-FFF2-40B4-BE49-F238E27FC236}">
                    <a16:creationId xmlns:a16="http://schemas.microsoft.com/office/drawing/2014/main" id="{97ACAC88-6D16-4D31-B39C-9CC02E7D9157}"/>
                  </a:ext>
                </a:extLst>
              </p:cNvPr>
              <p:cNvPicPr/>
              <p:nvPr/>
            </p:nvPicPr>
            <p:blipFill>
              <a:blip r:embed="rId151"/>
              <a:stretch>
                <a:fillRect/>
              </a:stretch>
            </p:blipFill>
            <p:spPr>
              <a:xfrm>
                <a:off x="1492902" y="3520102"/>
                <a:ext cx="345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9" name="Ink 88">
                <a:extLst>
                  <a:ext uri="{FF2B5EF4-FFF2-40B4-BE49-F238E27FC236}">
                    <a16:creationId xmlns:a16="http://schemas.microsoft.com/office/drawing/2014/main" id="{F5F36A60-AD8A-4683-AD8C-8387FA62C1DD}"/>
                  </a:ext>
                </a:extLst>
              </p14:cNvPr>
              <p14:cNvContentPartPr/>
              <p14:nvPr/>
            </p14:nvContentPartPr>
            <p14:xfrm>
              <a:off x="1598382" y="3440902"/>
              <a:ext cx="63360" cy="26640"/>
            </p14:xfrm>
          </p:contentPart>
        </mc:Choice>
        <mc:Fallback>
          <p:pic>
            <p:nvPicPr>
              <p:cNvPr id="89" name="Ink 88">
                <a:extLst>
                  <a:ext uri="{FF2B5EF4-FFF2-40B4-BE49-F238E27FC236}">
                    <a16:creationId xmlns:a16="http://schemas.microsoft.com/office/drawing/2014/main" id="{F5F36A60-AD8A-4683-AD8C-8387FA62C1DD}"/>
                  </a:ext>
                </a:extLst>
              </p:cNvPr>
              <p:cNvPicPr/>
              <p:nvPr/>
            </p:nvPicPr>
            <p:blipFill>
              <a:blip r:embed="rId153"/>
              <a:stretch>
                <a:fillRect/>
              </a:stretch>
            </p:blipFill>
            <p:spPr>
              <a:xfrm>
                <a:off x="1589382" y="3432262"/>
                <a:ext cx="810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EFFB1EA7-ECC0-4936-AAA7-14644C45AB8E}"/>
                  </a:ext>
                </a:extLst>
              </p14:cNvPr>
              <p14:cNvContentPartPr/>
              <p14:nvPr/>
            </p14:nvContentPartPr>
            <p14:xfrm>
              <a:off x="1605942" y="3439102"/>
              <a:ext cx="74520" cy="142920"/>
            </p14:xfrm>
          </p:contentPart>
        </mc:Choice>
        <mc:Fallback>
          <p:pic>
            <p:nvPicPr>
              <p:cNvPr id="90" name="Ink 89">
                <a:extLst>
                  <a:ext uri="{FF2B5EF4-FFF2-40B4-BE49-F238E27FC236}">
                    <a16:creationId xmlns:a16="http://schemas.microsoft.com/office/drawing/2014/main" id="{EFFB1EA7-ECC0-4936-AAA7-14644C45AB8E}"/>
                  </a:ext>
                </a:extLst>
              </p:cNvPr>
              <p:cNvPicPr/>
              <p:nvPr/>
            </p:nvPicPr>
            <p:blipFill>
              <a:blip r:embed="rId155"/>
              <a:stretch>
                <a:fillRect/>
              </a:stretch>
            </p:blipFill>
            <p:spPr>
              <a:xfrm>
                <a:off x="1597302" y="3430102"/>
                <a:ext cx="921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2" name="Ink 91">
                <a:extLst>
                  <a:ext uri="{FF2B5EF4-FFF2-40B4-BE49-F238E27FC236}">
                    <a16:creationId xmlns:a16="http://schemas.microsoft.com/office/drawing/2014/main" id="{AD934359-54C1-4336-A799-F06448E2F056}"/>
                  </a:ext>
                </a:extLst>
              </p14:cNvPr>
              <p14:cNvContentPartPr/>
              <p14:nvPr/>
            </p14:nvContentPartPr>
            <p14:xfrm>
              <a:off x="1633302" y="3425062"/>
              <a:ext cx="42840" cy="21960"/>
            </p14:xfrm>
          </p:contentPart>
        </mc:Choice>
        <mc:Fallback>
          <p:pic>
            <p:nvPicPr>
              <p:cNvPr id="92" name="Ink 91">
                <a:extLst>
                  <a:ext uri="{FF2B5EF4-FFF2-40B4-BE49-F238E27FC236}">
                    <a16:creationId xmlns:a16="http://schemas.microsoft.com/office/drawing/2014/main" id="{AD934359-54C1-4336-A799-F06448E2F056}"/>
                  </a:ext>
                </a:extLst>
              </p:cNvPr>
              <p:cNvPicPr/>
              <p:nvPr/>
            </p:nvPicPr>
            <p:blipFill>
              <a:blip r:embed="rId157"/>
              <a:stretch>
                <a:fillRect/>
              </a:stretch>
            </p:blipFill>
            <p:spPr>
              <a:xfrm>
                <a:off x="1624302" y="3416422"/>
                <a:ext cx="60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4" name="Ink 93">
                <a:extLst>
                  <a:ext uri="{FF2B5EF4-FFF2-40B4-BE49-F238E27FC236}">
                    <a16:creationId xmlns:a16="http://schemas.microsoft.com/office/drawing/2014/main" id="{2D181387-AEC8-493E-AEEA-C29723AABBCD}"/>
                  </a:ext>
                </a:extLst>
              </p14:cNvPr>
              <p14:cNvContentPartPr/>
              <p14:nvPr/>
            </p14:nvContentPartPr>
            <p14:xfrm>
              <a:off x="1733742" y="4159822"/>
              <a:ext cx="86040" cy="105840"/>
            </p14:xfrm>
          </p:contentPart>
        </mc:Choice>
        <mc:Fallback>
          <p:pic>
            <p:nvPicPr>
              <p:cNvPr id="94" name="Ink 93">
                <a:extLst>
                  <a:ext uri="{FF2B5EF4-FFF2-40B4-BE49-F238E27FC236}">
                    <a16:creationId xmlns:a16="http://schemas.microsoft.com/office/drawing/2014/main" id="{2D181387-AEC8-493E-AEEA-C29723AABBCD}"/>
                  </a:ext>
                </a:extLst>
              </p:cNvPr>
              <p:cNvPicPr/>
              <p:nvPr/>
            </p:nvPicPr>
            <p:blipFill>
              <a:blip r:embed="rId159"/>
              <a:stretch>
                <a:fillRect/>
              </a:stretch>
            </p:blipFill>
            <p:spPr>
              <a:xfrm>
                <a:off x="1725102" y="4151182"/>
                <a:ext cx="1036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Ink 95">
                <a:extLst>
                  <a:ext uri="{FF2B5EF4-FFF2-40B4-BE49-F238E27FC236}">
                    <a16:creationId xmlns:a16="http://schemas.microsoft.com/office/drawing/2014/main" id="{9E2B1B9C-C3F1-49D5-9C92-405BEB49C38E}"/>
                  </a:ext>
                </a:extLst>
              </p14:cNvPr>
              <p14:cNvContentPartPr/>
              <p14:nvPr/>
            </p14:nvContentPartPr>
            <p14:xfrm>
              <a:off x="1660302" y="4353142"/>
              <a:ext cx="89640" cy="126720"/>
            </p14:xfrm>
          </p:contentPart>
        </mc:Choice>
        <mc:Fallback>
          <p:pic>
            <p:nvPicPr>
              <p:cNvPr id="96" name="Ink 95">
                <a:extLst>
                  <a:ext uri="{FF2B5EF4-FFF2-40B4-BE49-F238E27FC236}">
                    <a16:creationId xmlns:a16="http://schemas.microsoft.com/office/drawing/2014/main" id="{9E2B1B9C-C3F1-49D5-9C92-405BEB49C38E}"/>
                  </a:ext>
                </a:extLst>
              </p:cNvPr>
              <p:cNvPicPr/>
              <p:nvPr/>
            </p:nvPicPr>
            <p:blipFill>
              <a:blip r:embed="rId161"/>
              <a:stretch>
                <a:fillRect/>
              </a:stretch>
            </p:blipFill>
            <p:spPr>
              <a:xfrm>
                <a:off x="1651302" y="4344142"/>
                <a:ext cx="1072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3" name="Ink 82">
                <a:extLst>
                  <a:ext uri="{FF2B5EF4-FFF2-40B4-BE49-F238E27FC236}">
                    <a16:creationId xmlns:a16="http://schemas.microsoft.com/office/drawing/2014/main" id="{DC5BECEA-FE2A-4821-A2D1-AA612C3D2837}"/>
                  </a:ext>
                </a:extLst>
              </p14:cNvPr>
              <p14:cNvContentPartPr/>
              <p14:nvPr/>
            </p14:nvContentPartPr>
            <p14:xfrm>
              <a:off x="1496502" y="2981902"/>
              <a:ext cx="96480" cy="146880"/>
            </p14:xfrm>
          </p:contentPart>
        </mc:Choice>
        <mc:Fallback>
          <p:pic>
            <p:nvPicPr>
              <p:cNvPr id="83" name="Ink 82">
                <a:extLst>
                  <a:ext uri="{FF2B5EF4-FFF2-40B4-BE49-F238E27FC236}">
                    <a16:creationId xmlns:a16="http://schemas.microsoft.com/office/drawing/2014/main" id="{DC5BECEA-FE2A-4821-A2D1-AA612C3D2837}"/>
                  </a:ext>
                </a:extLst>
              </p:cNvPr>
              <p:cNvPicPr/>
              <p:nvPr/>
            </p:nvPicPr>
            <p:blipFill>
              <a:blip r:embed="rId163"/>
              <a:stretch>
                <a:fillRect/>
              </a:stretch>
            </p:blipFill>
            <p:spPr>
              <a:xfrm>
                <a:off x="1487862" y="2972902"/>
                <a:ext cx="1141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4" name="Ink 83">
                <a:extLst>
                  <a:ext uri="{FF2B5EF4-FFF2-40B4-BE49-F238E27FC236}">
                    <a16:creationId xmlns:a16="http://schemas.microsoft.com/office/drawing/2014/main" id="{7FFBA663-9ED1-4F61-BB89-45DC593B5AC3}"/>
                  </a:ext>
                </a:extLst>
              </p14:cNvPr>
              <p14:cNvContentPartPr/>
              <p14:nvPr/>
            </p14:nvContentPartPr>
            <p14:xfrm>
              <a:off x="1637982" y="3048142"/>
              <a:ext cx="6120" cy="19080"/>
            </p14:xfrm>
          </p:contentPart>
        </mc:Choice>
        <mc:Fallback>
          <p:pic>
            <p:nvPicPr>
              <p:cNvPr id="84" name="Ink 83">
                <a:extLst>
                  <a:ext uri="{FF2B5EF4-FFF2-40B4-BE49-F238E27FC236}">
                    <a16:creationId xmlns:a16="http://schemas.microsoft.com/office/drawing/2014/main" id="{7FFBA663-9ED1-4F61-BB89-45DC593B5AC3}"/>
                  </a:ext>
                </a:extLst>
              </p:cNvPr>
              <p:cNvPicPr/>
              <p:nvPr/>
            </p:nvPicPr>
            <p:blipFill>
              <a:blip r:embed="rId165"/>
              <a:stretch>
                <a:fillRect/>
              </a:stretch>
            </p:blipFill>
            <p:spPr>
              <a:xfrm>
                <a:off x="1628982" y="3039142"/>
                <a:ext cx="237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8" name="Ink 97">
                <a:extLst>
                  <a:ext uri="{FF2B5EF4-FFF2-40B4-BE49-F238E27FC236}">
                    <a16:creationId xmlns:a16="http://schemas.microsoft.com/office/drawing/2014/main" id="{6F2B7215-677B-4005-9578-4BEB0552DD0A}"/>
                  </a:ext>
                </a:extLst>
              </p14:cNvPr>
              <p14:cNvContentPartPr/>
              <p14:nvPr/>
            </p14:nvContentPartPr>
            <p14:xfrm>
              <a:off x="1463382" y="3013942"/>
              <a:ext cx="108720" cy="101520"/>
            </p14:xfrm>
          </p:contentPart>
        </mc:Choice>
        <mc:Fallback>
          <p:pic>
            <p:nvPicPr>
              <p:cNvPr id="98" name="Ink 97">
                <a:extLst>
                  <a:ext uri="{FF2B5EF4-FFF2-40B4-BE49-F238E27FC236}">
                    <a16:creationId xmlns:a16="http://schemas.microsoft.com/office/drawing/2014/main" id="{6F2B7215-677B-4005-9578-4BEB0552DD0A}"/>
                  </a:ext>
                </a:extLst>
              </p:cNvPr>
              <p:cNvPicPr/>
              <p:nvPr/>
            </p:nvPicPr>
            <p:blipFill>
              <a:blip r:embed="rId167"/>
              <a:stretch>
                <a:fillRect/>
              </a:stretch>
            </p:blipFill>
            <p:spPr>
              <a:xfrm>
                <a:off x="1454742" y="3004942"/>
                <a:ext cx="1263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9" name="Ink 98">
                <a:extLst>
                  <a:ext uri="{FF2B5EF4-FFF2-40B4-BE49-F238E27FC236}">
                    <a16:creationId xmlns:a16="http://schemas.microsoft.com/office/drawing/2014/main" id="{93A4694A-7AD1-4094-AF81-D8F9F69013E2}"/>
                  </a:ext>
                </a:extLst>
              </p14:cNvPr>
              <p14:cNvContentPartPr/>
              <p14:nvPr/>
            </p14:nvContentPartPr>
            <p14:xfrm>
              <a:off x="1650942" y="2919622"/>
              <a:ext cx="234000" cy="214560"/>
            </p14:xfrm>
          </p:contentPart>
        </mc:Choice>
        <mc:Fallback>
          <p:pic>
            <p:nvPicPr>
              <p:cNvPr id="99" name="Ink 98">
                <a:extLst>
                  <a:ext uri="{FF2B5EF4-FFF2-40B4-BE49-F238E27FC236}">
                    <a16:creationId xmlns:a16="http://schemas.microsoft.com/office/drawing/2014/main" id="{93A4694A-7AD1-4094-AF81-D8F9F69013E2}"/>
                  </a:ext>
                </a:extLst>
              </p:cNvPr>
              <p:cNvPicPr/>
              <p:nvPr/>
            </p:nvPicPr>
            <p:blipFill>
              <a:blip r:embed="rId169"/>
              <a:stretch>
                <a:fillRect/>
              </a:stretch>
            </p:blipFill>
            <p:spPr>
              <a:xfrm>
                <a:off x="1642302" y="2910982"/>
                <a:ext cx="2516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1" name="Ink 100">
                <a:extLst>
                  <a:ext uri="{FF2B5EF4-FFF2-40B4-BE49-F238E27FC236}">
                    <a16:creationId xmlns:a16="http://schemas.microsoft.com/office/drawing/2014/main" id="{9873876F-A3D9-4E92-A25B-10F81E3102C5}"/>
                  </a:ext>
                </a:extLst>
              </p14:cNvPr>
              <p14:cNvContentPartPr/>
              <p14:nvPr/>
            </p14:nvContentPartPr>
            <p14:xfrm>
              <a:off x="1690182" y="3218782"/>
              <a:ext cx="33120" cy="1080"/>
            </p14:xfrm>
          </p:contentPart>
        </mc:Choice>
        <mc:Fallback>
          <p:pic>
            <p:nvPicPr>
              <p:cNvPr id="101" name="Ink 100">
                <a:extLst>
                  <a:ext uri="{FF2B5EF4-FFF2-40B4-BE49-F238E27FC236}">
                    <a16:creationId xmlns:a16="http://schemas.microsoft.com/office/drawing/2014/main" id="{9873876F-A3D9-4E92-A25B-10F81E3102C5}"/>
                  </a:ext>
                </a:extLst>
              </p:cNvPr>
              <p:cNvPicPr/>
              <p:nvPr/>
            </p:nvPicPr>
            <p:blipFill>
              <a:blip r:embed="rId171"/>
              <a:stretch>
                <a:fillRect/>
              </a:stretch>
            </p:blipFill>
            <p:spPr>
              <a:xfrm>
                <a:off x="1681542" y="3210142"/>
                <a:ext cx="507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2" name="Ink 101">
                <a:extLst>
                  <a:ext uri="{FF2B5EF4-FFF2-40B4-BE49-F238E27FC236}">
                    <a16:creationId xmlns:a16="http://schemas.microsoft.com/office/drawing/2014/main" id="{3F5FBEF5-1C95-4EA1-8357-22E7F5249C5E}"/>
                  </a:ext>
                </a:extLst>
              </p14:cNvPr>
              <p14:cNvContentPartPr/>
              <p14:nvPr/>
            </p14:nvContentPartPr>
            <p14:xfrm>
              <a:off x="1967382" y="3206542"/>
              <a:ext cx="110880" cy="10800"/>
            </p14:xfrm>
          </p:contentPart>
        </mc:Choice>
        <mc:Fallback>
          <p:pic>
            <p:nvPicPr>
              <p:cNvPr id="102" name="Ink 101">
                <a:extLst>
                  <a:ext uri="{FF2B5EF4-FFF2-40B4-BE49-F238E27FC236}">
                    <a16:creationId xmlns:a16="http://schemas.microsoft.com/office/drawing/2014/main" id="{3F5FBEF5-1C95-4EA1-8357-22E7F5249C5E}"/>
                  </a:ext>
                </a:extLst>
              </p:cNvPr>
              <p:cNvPicPr/>
              <p:nvPr/>
            </p:nvPicPr>
            <p:blipFill>
              <a:blip r:embed="rId173"/>
              <a:stretch>
                <a:fillRect/>
              </a:stretch>
            </p:blipFill>
            <p:spPr>
              <a:xfrm>
                <a:off x="1958382" y="3197902"/>
                <a:ext cx="1285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3" name="Ink 102">
                <a:extLst>
                  <a:ext uri="{FF2B5EF4-FFF2-40B4-BE49-F238E27FC236}">
                    <a16:creationId xmlns:a16="http://schemas.microsoft.com/office/drawing/2014/main" id="{1898163B-47CD-4BC1-AC82-E27F6D682F5F}"/>
                  </a:ext>
                </a:extLst>
              </p14:cNvPr>
              <p14:cNvContentPartPr/>
              <p14:nvPr/>
            </p14:nvContentPartPr>
            <p14:xfrm>
              <a:off x="2218662" y="3180262"/>
              <a:ext cx="283680" cy="18360"/>
            </p14:xfrm>
          </p:contentPart>
        </mc:Choice>
        <mc:Fallback>
          <p:pic>
            <p:nvPicPr>
              <p:cNvPr id="103" name="Ink 102">
                <a:extLst>
                  <a:ext uri="{FF2B5EF4-FFF2-40B4-BE49-F238E27FC236}">
                    <a16:creationId xmlns:a16="http://schemas.microsoft.com/office/drawing/2014/main" id="{1898163B-47CD-4BC1-AC82-E27F6D682F5F}"/>
                  </a:ext>
                </a:extLst>
              </p:cNvPr>
              <p:cNvPicPr/>
              <p:nvPr/>
            </p:nvPicPr>
            <p:blipFill>
              <a:blip r:embed="rId175"/>
              <a:stretch>
                <a:fillRect/>
              </a:stretch>
            </p:blipFill>
            <p:spPr>
              <a:xfrm>
                <a:off x="2209662" y="3171622"/>
                <a:ext cx="3013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4" name="Ink 103">
                <a:extLst>
                  <a:ext uri="{FF2B5EF4-FFF2-40B4-BE49-F238E27FC236}">
                    <a16:creationId xmlns:a16="http://schemas.microsoft.com/office/drawing/2014/main" id="{244F9A82-4153-4D82-B617-65923FC472DA}"/>
                  </a:ext>
                </a:extLst>
              </p14:cNvPr>
              <p14:cNvContentPartPr/>
              <p14:nvPr/>
            </p14:nvContentPartPr>
            <p14:xfrm>
              <a:off x="2991582" y="3105742"/>
              <a:ext cx="343800" cy="22680"/>
            </p14:xfrm>
          </p:contentPart>
        </mc:Choice>
        <mc:Fallback>
          <p:pic>
            <p:nvPicPr>
              <p:cNvPr id="104" name="Ink 103">
                <a:extLst>
                  <a:ext uri="{FF2B5EF4-FFF2-40B4-BE49-F238E27FC236}">
                    <a16:creationId xmlns:a16="http://schemas.microsoft.com/office/drawing/2014/main" id="{244F9A82-4153-4D82-B617-65923FC472DA}"/>
                  </a:ext>
                </a:extLst>
              </p:cNvPr>
              <p:cNvPicPr/>
              <p:nvPr/>
            </p:nvPicPr>
            <p:blipFill>
              <a:blip r:embed="rId177"/>
              <a:stretch>
                <a:fillRect/>
              </a:stretch>
            </p:blipFill>
            <p:spPr>
              <a:xfrm>
                <a:off x="2982942" y="3097102"/>
                <a:ext cx="3614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5" name="Ink 104">
                <a:extLst>
                  <a:ext uri="{FF2B5EF4-FFF2-40B4-BE49-F238E27FC236}">
                    <a16:creationId xmlns:a16="http://schemas.microsoft.com/office/drawing/2014/main" id="{BA5EE613-AE77-42CF-88A0-7829A7F8EBE1}"/>
                  </a:ext>
                </a:extLst>
              </p14:cNvPr>
              <p14:cNvContentPartPr/>
              <p14:nvPr/>
            </p14:nvContentPartPr>
            <p14:xfrm>
              <a:off x="3296502" y="3121942"/>
              <a:ext cx="49680" cy="360"/>
            </p14:xfrm>
          </p:contentPart>
        </mc:Choice>
        <mc:Fallback>
          <p:pic>
            <p:nvPicPr>
              <p:cNvPr id="105" name="Ink 104">
                <a:extLst>
                  <a:ext uri="{FF2B5EF4-FFF2-40B4-BE49-F238E27FC236}">
                    <a16:creationId xmlns:a16="http://schemas.microsoft.com/office/drawing/2014/main" id="{BA5EE613-AE77-42CF-88A0-7829A7F8EBE1}"/>
                  </a:ext>
                </a:extLst>
              </p:cNvPr>
              <p:cNvPicPr/>
              <p:nvPr/>
            </p:nvPicPr>
            <p:blipFill>
              <a:blip r:embed="rId179"/>
              <a:stretch>
                <a:fillRect/>
              </a:stretch>
            </p:blipFill>
            <p:spPr>
              <a:xfrm>
                <a:off x="3287862" y="3112942"/>
                <a:ext cx="67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6" name="Ink 105">
                <a:extLst>
                  <a:ext uri="{FF2B5EF4-FFF2-40B4-BE49-F238E27FC236}">
                    <a16:creationId xmlns:a16="http://schemas.microsoft.com/office/drawing/2014/main" id="{80F90A71-7EB2-45CA-84F8-30E78A13333C}"/>
                  </a:ext>
                </a:extLst>
              </p14:cNvPr>
              <p14:cNvContentPartPr/>
              <p14:nvPr/>
            </p14:nvContentPartPr>
            <p14:xfrm>
              <a:off x="3233862" y="3128782"/>
              <a:ext cx="171720" cy="38160"/>
            </p14:xfrm>
          </p:contentPart>
        </mc:Choice>
        <mc:Fallback>
          <p:pic>
            <p:nvPicPr>
              <p:cNvPr id="106" name="Ink 105">
                <a:extLst>
                  <a:ext uri="{FF2B5EF4-FFF2-40B4-BE49-F238E27FC236}">
                    <a16:creationId xmlns:a16="http://schemas.microsoft.com/office/drawing/2014/main" id="{80F90A71-7EB2-45CA-84F8-30E78A13333C}"/>
                  </a:ext>
                </a:extLst>
              </p:cNvPr>
              <p:cNvPicPr/>
              <p:nvPr/>
            </p:nvPicPr>
            <p:blipFill>
              <a:blip r:embed="rId181"/>
              <a:stretch>
                <a:fillRect/>
              </a:stretch>
            </p:blipFill>
            <p:spPr>
              <a:xfrm>
                <a:off x="3224862" y="3120142"/>
                <a:ext cx="1893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4" name="Ink 113">
                <a:extLst>
                  <a:ext uri="{FF2B5EF4-FFF2-40B4-BE49-F238E27FC236}">
                    <a16:creationId xmlns:a16="http://schemas.microsoft.com/office/drawing/2014/main" id="{A9271CCF-D465-446E-8DB8-F34447120D50}"/>
                  </a:ext>
                </a:extLst>
              </p14:cNvPr>
              <p14:cNvContentPartPr/>
              <p14:nvPr/>
            </p14:nvContentPartPr>
            <p14:xfrm>
              <a:off x="1761822" y="4254142"/>
              <a:ext cx="1800" cy="1800"/>
            </p14:xfrm>
          </p:contentPart>
        </mc:Choice>
        <mc:Fallback>
          <p:pic>
            <p:nvPicPr>
              <p:cNvPr id="114" name="Ink 113">
                <a:extLst>
                  <a:ext uri="{FF2B5EF4-FFF2-40B4-BE49-F238E27FC236}">
                    <a16:creationId xmlns:a16="http://schemas.microsoft.com/office/drawing/2014/main" id="{A9271CCF-D465-446E-8DB8-F34447120D50}"/>
                  </a:ext>
                </a:extLst>
              </p:cNvPr>
              <p:cNvPicPr/>
              <p:nvPr/>
            </p:nvPicPr>
            <p:blipFill>
              <a:blip r:embed="rId183"/>
              <a:stretch>
                <a:fillRect/>
              </a:stretch>
            </p:blipFill>
            <p:spPr>
              <a:xfrm>
                <a:off x="1752822" y="4245142"/>
                <a:ext cx="1944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6" name="Ink 115">
                <a:extLst>
                  <a:ext uri="{FF2B5EF4-FFF2-40B4-BE49-F238E27FC236}">
                    <a16:creationId xmlns:a16="http://schemas.microsoft.com/office/drawing/2014/main" id="{134DC7A5-C431-4E44-AB83-99F6A6D95D14}"/>
                  </a:ext>
                </a:extLst>
              </p14:cNvPr>
              <p14:cNvContentPartPr/>
              <p14:nvPr/>
            </p14:nvContentPartPr>
            <p14:xfrm>
              <a:off x="1758222" y="4283662"/>
              <a:ext cx="3960" cy="5400"/>
            </p14:xfrm>
          </p:contentPart>
        </mc:Choice>
        <mc:Fallback>
          <p:pic>
            <p:nvPicPr>
              <p:cNvPr id="116" name="Ink 115">
                <a:extLst>
                  <a:ext uri="{FF2B5EF4-FFF2-40B4-BE49-F238E27FC236}">
                    <a16:creationId xmlns:a16="http://schemas.microsoft.com/office/drawing/2014/main" id="{134DC7A5-C431-4E44-AB83-99F6A6D95D14}"/>
                  </a:ext>
                </a:extLst>
              </p:cNvPr>
              <p:cNvPicPr/>
              <p:nvPr/>
            </p:nvPicPr>
            <p:blipFill>
              <a:blip r:embed="rId185"/>
              <a:stretch>
                <a:fillRect/>
              </a:stretch>
            </p:blipFill>
            <p:spPr>
              <a:xfrm>
                <a:off x="1749222" y="4274662"/>
                <a:ext cx="21600" cy="23040"/>
              </a:xfrm>
              <a:prstGeom prst="rect">
                <a:avLst/>
              </a:prstGeom>
            </p:spPr>
          </p:pic>
        </mc:Fallback>
      </mc:AlternateContent>
      <p:grpSp>
        <p:nvGrpSpPr>
          <p:cNvPr id="120" name="Group 119">
            <a:extLst>
              <a:ext uri="{FF2B5EF4-FFF2-40B4-BE49-F238E27FC236}">
                <a16:creationId xmlns:a16="http://schemas.microsoft.com/office/drawing/2014/main" id="{6122C019-C7DB-4591-9E02-8D0793CBB59B}"/>
              </a:ext>
            </a:extLst>
          </p:cNvPr>
          <p:cNvGrpSpPr/>
          <p:nvPr/>
        </p:nvGrpSpPr>
        <p:grpSpPr>
          <a:xfrm>
            <a:off x="117702" y="4069102"/>
            <a:ext cx="746280" cy="302040"/>
            <a:chOff x="117702" y="4069102"/>
            <a:chExt cx="746280" cy="302040"/>
          </a:xfrm>
        </p:grpSpPr>
        <mc:AlternateContent xmlns:mc="http://schemas.openxmlformats.org/markup-compatibility/2006">
          <mc:Choice xmlns:p14="http://schemas.microsoft.com/office/powerpoint/2010/main" Requires="p14">
            <p:contentPart p14:bwMode="auto" r:id="rId186">
              <p14:nvContentPartPr>
                <p14:cNvPr id="109" name="Ink 108">
                  <a:extLst>
                    <a:ext uri="{FF2B5EF4-FFF2-40B4-BE49-F238E27FC236}">
                      <a16:creationId xmlns:a16="http://schemas.microsoft.com/office/drawing/2014/main" id="{643603B0-4979-4330-8BA8-5A051442A0C4}"/>
                    </a:ext>
                  </a:extLst>
                </p14:cNvPr>
                <p14:cNvContentPartPr/>
                <p14:nvPr/>
              </p14:nvContentPartPr>
              <p14:xfrm>
                <a:off x="154422" y="4069102"/>
                <a:ext cx="709560" cy="167400"/>
              </p14:xfrm>
            </p:contentPart>
          </mc:Choice>
          <mc:Fallback>
            <p:pic>
              <p:nvPicPr>
                <p:cNvPr id="109" name="Ink 108">
                  <a:extLst>
                    <a:ext uri="{FF2B5EF4-FFF2-40B4-BE49-F238E27FC236}">
                      <a16:creationId xmlns:a16="http://schemas.microsoft.com/office/drawing/2014/main" id="{643603B0-4979-4330-8BA8-5A051442A0C4}"/>
                    </a:ext>
                  </a:extLst>
                </p:cNvPr>
                <p:cNvPicPr/>
                <p:nvPr/>
              </p:nvPicPr>
              <p:blipFill>
                <a:blip r:embed="rId187"/>
                <a:stretch>
                  <a:fillRect/>
                </a:stretch>
              </p:blipFill>
              <p:spPr>
                <a:xfrm>
                  <a:off x="145422" y="4060462"/>
                  <a:ext cx="7272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0" name="Ink 109">
                  <a:extLst>
                    <a:ext uri="{FF2B5EF4-FFF2-40B4-BE49-F238E27FC236}">
                      <a16:creationId xmlns:a16="http://schemas.microsoft.com/office/drawing/2014/main" id="{6B213BB3-D02E-47A7-A26E-3E6EE88D8EF3}"/>
                    </a:ext>
                  </a:extLst>
                </p14:cNvPr>
                <p14:cNvContentPartPr/>
                <p14:nvPr/>
              </p14:nvContentPartPr>
              <p14:xfrm>
                <a:off x="205542" y="4116622"/>
                <a:ext cx="325080" cy="45360"/>
              </p14:xfrm>
            </p:contentPart>
          </mc:Choice>
          <mc:Fallback>
            <p:pic>
              <p:nvPicPr>
                <p:cNvPr id="110" name="Ink 109">
                  <a:extLst>
                    <a:ext uri="{FF2B5EF4-FFF2-40B4-BE49-F238E27FC236}">
                      <a16:creationId xmlns:a16="http://schemas.microsoft.com/office/drawing/2014/main" id="{6B213BB3-D02E-47A7-A26E-3E6EE88D8EF3}"/>
                    </a:ext>
                  </a:extLst>
                </p:cNvPr>
                <p:cNvPicPr/>
                <p:nvPr/>
              </p:nvPicPr>
              <p:blipFill>
                <a:blip r:embed="rId189"/>
                <a:stretch>
                  <a:fillRect/>
                </a:stretch>
              </p:blipFill>
              <p:spPr>
                <a:xfrm>
                  <a:off x="196542" y="4107622"/>
                  <a:ext cx="3427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1" name="Ink 110">
                  <a:extLst>
                    <a:ext uri="{FF2B5EF4-FFF2-40B4-BE49-F238E27FC236}">
                      <a16:creationId xmlns:a16="http://schemas.microsoft.com/office/drawing/2014/main" id="{F0FC48FE-0048-497F-A438-1AF596CD8187}"/>
                    </a:ext>
                  </a:extLst>
                </p14:cNvPr>
                <p14:cNvContentPartPr/>
                <p14:nvPr/>
              </p14:nvContentPartPr>
              <p14:xfrm>
                <a:off x="117702" y="4173862"/>
                <a:ext cx="246960" cy="96480"/>
              </p14:xfrm>
            </p:contentPart>
          </mc:Choice>
          <mc:Fallback>
            <p:pic>
              <p:nvPicPr>
                <p:cNvPr id="111" name="Ink 110">
                  <a:extLst>
                    <a:ext uri="{FF2B5EF4-FFF2-40B4-BE49-F238E27FC236}">
                      <a16:creationId xmlns:a16="http://schemas.microsoft.com/office/drawing/2014/main" id="{F0FC48FE-0048-497F-A438-1AF596CD8187}"/>
                    </a:ext>
                  </a:extLst>
                </p:cNvPr>
                <p:cNvPicPr/>
                <p:nvPr/>
              </p:nvPicPr>
              <p:blipFill>
                <a:blip r:embed="rId191"/>
                <a:stretch>
                  <a:fillRect/>
                </a:stretch>
              </p:blipFill>
              <p:spPr>
                <a:xfrm>
                  <a:off x="109062" y="4164862"/>
                  <a:ext cx="2646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2" name="Ink 111">
                  <a:extLst>
                    <a:ext uri="{FF2B5EF4-FFF2-40B4-BE49-F238E27FC236}">
                      <a16:creationId xmlns:a16="http://schemas.microsoft.com/office/drawing/2014/main" id="{E6EC201F-4374-47D8-A2CA-34BB849BBDEA}"/>
                    </a:ext>
                  </a:extLst>
                </p14:cNvPr>
                <p14:cNvContentPartPr/>
                <p14:nvPr/>
              </p14:nvContentPartPr>
              <p14:xfrm>
                <a:off x="136062" y="4233982"/>
                <a:ext cx="87480" cy="10080"/>
              </p14:xfrm>
            </p:contentPart>
          </mc:Choice>
          <mc:Fallback>
            <p:pic>
              <p:nvPicPr>
                <p:cNvPr id="112" name="Ink 111">
                  <a:extLst>
                    <a:ext uri="{FF2B5EF4-FFF2-40B4-BE49-F238E27FC236}">
                      <a16:creationId xmlns:a16="http://schemas.microsoft.com/office/drawing/2014/main" id="{E6EC201F-4374-47D8-A2CA-34BB849BBDEA}"/>
                    </a:ext>
                  </a:extLst>
                </p:cNvPr>
                <p:cNvPicPr/>
                <p:nvPr/>
              </p:nvPicPr>
              <p:blipFill>
                <a:blip r:embed="rId193"/>
                <a:stretch>
                  <a:fillRect/>
                </a:stretch>
              </p:blipFill>
              <p:spPr>
                <a:xfrm>
                  <a:off x="127422" y="4225342"/>
                  <a:ext cx="105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8" name="Ink 117">
                  <a:extLst>
                    <a:ext uri="{FF2B5EF4-FFF2-40B4-BE49-F238E27FC236}">
                      <a16:creationId xmlns:a16="http://schemas.microsoft.com/office/drawing/2014/main" id="{B6BCF8AD-DD89-4E2E-AF1E-060A9285FC96}"/>
                    </a:ext>
                  </a:extLst>
                </p14:cNvPr>
                <p14:cNvContentPartPr/>
                <p14:nvPr/>
              </p14:nvContentPartPr>
              <p14:xfrm>
                <a:off x="318942" y="4237222"/>
                <a:ext cx="16920" cy="133920"/>
              </p14:xfrm>
            </p:contentPart>
          </mc:Choice>
          <mc:Fallback>
            <p:pic>
              <p:nvPicPr>
                <p:cNvPr id="118" name="Ink 117">
                  <a:extLst>
                    <a:ext uri="{FF2B5EF4-FFF2-40B4-BE49-F238E27FC236}">
                      <a16:creationId xmlns:a16="http://schemas.microsoft.com/office/drawing/2014/main" id="{B6BCF8AD-DD89-4E2E-AF1E-060A9285FC96}"/>
                    </a:ext>
                  </a:extLst>
                </p:cNvPr>
                <p:cNvPicPr/>
                <p:nvPr/>
              </p:nvPicPr>
              <p:blipFill>
                <a:blip r:embed="rId195"/>
                <a:stretch>
                  <a:fillRect/>
                </a:stretch>
              </p:blipFill>
              <p:spPr>
                <a:xfrm>
                  <a:off x="310302" y="4228582"/>
                  <a:ext cx="34560" cy="151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6">
            <p14:nvContentPartPr>
              <p14:cNvPr id="119" name="Ink 118">
                <a:extLst>
                  <a:ext uri="{FF2B5EF4-FFF2-40B4-BE49-F238E27FC236}">
                    <a16:creationId xmlns:a16="http://schemas.microsoft.com/office/drawing/2014/main" id="{28D290F8-AF9B-4CC5-A032-902C5E0994E2}"/>
                  </a:ext>
                </a:extLst>
              </p14:cNvPr>
              <p14:cNvContentPartPr/>
              <p14:nvPr/>
            </p14:nvContentPartPr>
            <p14:xfrm>
              <a:off x="3060342" y="4185382"/>
              <a:ext cx="22320" cy="150120"/>
            </p14:xfrm>
          </p:contentPart>
        </mc:Choice>
        <mc:Fallback>
          <p:pic>
            <p:nvPicPr>
              <p:cNvPr id="119" name="Ink 118">
                <a:extLst>
                  <a:ext uri="{FF2B5EF4-FFF2-40B4-BE49-F238E27FC236}">
                    <a16:creationId xmlns:a16="http://schemas.microsoft.com/office/drawing/2014/main" id="{28D290F8-AF9B-4CC5-A032-902C5E0994E2}"/>
                  </a:ext>
                </a:extLst>
              </p:cNvPr>
              <p:cNvPicPr/>
              <p:nvPr/>
            </p:nvPicPr>
            <p:blipFill>
              <a:blip r:embed="rId197"/>
              <a:stretch>
                <a:fillRect/>
              </a:stretch>
            </p:blipFill>
            <p:spPr>
              <a:xfrm>
                <a:off x="3051342" y="4176382"/>
                <a:ext cx="39960" cy="167760"/>
              </a:xfrm>
              <a:prstGeom prst="rect">
                <a:avLst/>
              </a:prstGeom>
            </p:spPr>
          </p:pic>
        </mc:Fallback>
      </mc:AlternateContent>
    </p:spTree>
    <p:extLst>
      <p:ext uri="{BB962C8B-B14F-4D97-AF65-F5344CB8AC3E}">
        <p14:creationId xmlns:p14="http://schemas.microsoft.com/office/powerpoint/2010/main" val="3077264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704129D-A5DB-4054-802D-4C9AA9ACC034}"/>
              </a:ext>
            </a:extLst>
          </p:cNvPr>
          <p:cNvGrpSpPr/>
          <p:nvPr/>
        </p:nvGrpSpPr>
        <p:grpSpPr>
          <a:xfrm>
            <a:off x="256302" y="880453"/>
            <a:ext cx="2110320" cy="676800"/>
            <a:chOff x="256302" y="880453"/>
            <a:chExt cx="2110320" cy="6768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06E56C8-6C84-4380-A67C-F852598D41CC}"/>
                    </a:ext>
                  </a:extLst>
                </p14:cNvPr>
                <p14:cNvContentPartPr/>
                <p14:nvPr/>
              </p14:nvContentPartPr>
              <p14:xfrm>
                <a:off x="256302" y="986293"/>
                <a:ext cx="545760" cy="342720"/>
              </p14:xfrm>
            </p:contentPart>
          </mc:Choice>
          <mc:Fallback>
            <p:pic>
              <p:nvPicPr>
                <p:cNvPr id="2" name="Ink 1">
                  <a:extLst>
                    <a:ext uri="{FF2B5EF4-FFF2-40B4-BE49-F238E27FC236}">
                      <a16:creationId xmlns:a16="http://schemas.microsoft.com/office/drawing/2014/main" id="{B06E56C8-6C84-4380-A67C-F852598D41CC}"/>
                    </a:ext>
                  </a:extLst>
                </p:cNvPr>
                <p:cNvPicPr/>
                <p:nvPr/>
              </p:nvPicPr>
              <p:blipFill>
                <a:blip r:embed="rId3"/>
                <a:stretch>
                  <a:fillRect/>
                </a:stretch>
              </p:blipFill>
              <p:spPr>
                <a:xfrm>
                  <a:off x="247302" y="977653"/>
                  <a:ext cx="56340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2AC55E2-FE14-4477-B485-F5A9CA30A03C}"/>
                    </a:ext>
                  </a:extLst>
                </p14:cNvPr>
                <p14:cNvContentPartPr/>
                <p14:nvPr/>
              </p14:nvContentPartPr>
              <p14:xfrm>
                <a:off x="898542" y="880453"/>
                <a:ext cx="663480" cy="396720"/>
              </p14:xfrm>
            </p:contentPart>
          </mc:Choice>
          <mc:Fallback>
            <p:pic>
              <p:nvPicPr>
                <p:cNvPr id="3" name="Ink 2">
                  <a:extLst>
                    <a:ext uri="{FF2B5EF4-FFF2-40B4-BE49-F238E27FC236}">
                      <a16:creationId xmlns:a16="http://schemas.microsoft.com/office/drawing/2014/main" id="{82AC55E2-FE14-4477-B485-F5A9CA30A03C}"/>
                    </a:ext>
                  </a:extLst>
                </p:cNvPr>
                <p:cNvPicPr/>
                <p:nvPr/>
              </p:nvPicPr>
              <p:blipFill>
                <a:blip r:embed="rId5"/>
                <a:stretch>
                  <a:fillRect/>
                </a:stretch>
              </p:blipFill>
              <p:spPr>
                <a:xfrm>
                  <a:off x="889902" y="871813"/>
                  <a:ext cx="68112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5E783A8-BBAA-45FB-AC2B-1C2077B16744}"/>
                    </a:ext>
                  </a:extLst>
                </p14:cNvPr>
                <p14:cNvContentPartPr/>
                <p14:nvPr/>
              </p14:nvContentPartPr>
              <p14:xfrm>
                <a:off x="1556262" y="913573"/>
                <a:ext cx="20520" cy="97200"/>
              </p14:xfrm>
            </p:contentPart>
          </mc:Choice>
          <mc:Fallback>
            <p:pic>
              <p:nvPicPr>
                <p:cNvPr id="4" name="Ink 3">
                  <a:extLst>
                    <a:ext uri="{FF2B5EF4-FFF2-40B4-BE49-F238E27FC236}">
                      <a16:creationId xmlns:a16="http://schemas.microsoft.com/office/drawing/2014/main" id="{15E783A8-BBAA-45FB-AC2B-1C2077B16744}"/>
                    </a:ext>
                  </a:extLst>
                </p:cNvPr>
                <p:cNvPicPr/>
                <p:nvPr/>
              </p:nvPicPr>
              <p:blipFill>
                <a:blip r:embed="rId7"/>
                <a:stretch>
                  <a:fillRect/>
                </a:stretch>
              </p:blipFill>
              <p:spPr>
                <a:xfrm>
                  <a:off x="1547262" y="904933"/>
                  <a:ext cx="381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94484EC-71BB-4A90-AE94-7EBFD1CD71C6}"/>
                    </a:ext>
                  </a:extLst>
                </p14:cNvPr>
                <p14:cNvContentPartPr/>
                <p14:nvPr/>
              </p14:nvContentPartPr>
              <p14:xfrm>
                <a:off x="1631142" y="1050013"/>
                <a:ext cx="311400" cy="174960"/>
              </p14:xfrm>
            </p:contentPart>
          </mc:Choice>
          <mc:Fallback>
            <p:pic>
              <p:nvPicPr>
                <p:cNvPr id="5" name="Ink 4">
                  <a:extLst>
                    <a:ext uri="{FF2B5EF4-FFF2-40B4-BE49-F238E27FC236}">
                      <a16:creationId xmlns:a16="http://schemas.microsoft.com/office/drawing/2014/main" id="{B94484EC-71BB-4A90-AE94-7EBFD1CD71C6}"/>
                    </a:ext>
                  </a:extLst>
                </p:cNvPr>
                <p:cNvPicPr/>
                <p:nvPr/>
              </p:nvPicPr>
              <p:blipFill>
                <a:blip r:embed="rId9"/>
                <a:stretch>
                  <a:fillRect/>
                </a:stretch>
              </p:blipFill>
              <p:spPr>
                <a:xfrm>
                  <a:off x="1622502" y="1041013"/>
                  <a:ext cx="3290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CEC7B729-CD60-41C9-95D8-DAB61E79660B}"/>
                    </a:ext>
                  </a:extLst>
                </p14:cNvPr>
                <p14:cNvContentPartPr/>
                <p14:nvPr/>
              </p14:nvContentPartPr>
              <p14:xfrm>
                <a:off x="2018862" y="937693"/>
                <a:ext cx="117360" cy="107280"/>
              </p14:xfrm>
            </p:contentPart>
          </mc:Choice>
          <mc:Fallback>
            <p:pic>
              <p:nvPicPr>
                <p:cNvPr id="6" name="Ink 5">
                  <a:extLst>
                    <a:ext uri="{FF2B5EF4-FFF2-40B4-BE49-F238E27FC236}">
                      <a16:creationId xmlns:a16="http://schemas.microsoft.com/office/drawing/2014/main" id="{CEC7B729-CD60-41C9-95D8-DAB61E79660B}"/>
                    </a:ext>
                  </a:extLst>
                </p:cNvPr>
                <p:cNvPicPr/>
                <p:nvPr/>
              </p:nvPicPr>
              <p:blipFill>
                <a:blip r:embed="rId11"/>
                <a:stretch>
                  <a:fillRect/>
                </a:stretch>
              </p:blipFill>
              <p:spPr>
                <a:xfrm>
                  <a:off x="2009862" y="929053"/>
                  <a:ext cx="1350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8C1D42C6-293F-48E7-A0D0-C5EF76862E6C}"/>
                    </a:ext>
                  </a:extLst>
                </p14:cNvPr>
                <p14:cNvContentPartPr/>
                <p14:nvPr/>
              </p14:nvContentPartPr>
              <p14:xfrm>
                <a:off x="2092302" y="1142893"/>
                <a:ext cx="96120" cy="109080"/>
              </p14:xfrm>
            </p:contentPart>
          </mc:Choice>
          <mc:Fallback>
            <p:pic>
              <p:nvPicPr>
                <p:cNvPr id="7" name="Ink 6">
                  <a:extLst>
                    <a:ext uri="{FF2B5EF4-FFF2-40B4-BE49-F238E27FC236}">
                      <a16:creationId xmlns:a16="http://schemas.microsoft.com/office/drawing/2014/main" id="{8C1D42C6-293F-48E7-A0D0-C5EF76862E6C}"/>
                    </a:ext>
                  </a:extLst>
                </p:cNvPr>
                <p:cNvPicPr/>
                <p:nvPr/>
              </p:nvPicPr>
              <p:blipFill>
                <a:blip r:embed="rId13"/>
                <a:stretch>
                  <a:fillRect/>
                </a:stretch>
              </p:blipFill>
              <p:spPr>
                <a:xfrm>
                  <a:off x="2083302" y="1134253"/>
                  <a:ext cx="1137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76EAC4DF-0625-4114-8B7B-2E50EA3B6633}"/>
                    </a:ext>
                  </a:extLst>
                </p14:cNvPr>
                <p14:cNvContentPartPr/>
                <p14:nvPr/>
              </p14:nvContentPartPr>
              <p14:xfrm>
                <a:off x="2237742" y="1100413"/>
                <a:ext cx="128880" cy="40680"/>
              </p14:xfrm>
            </p:contentPart>
          </mc:Choice>
          <mc:Fallback>
            <p:pic>
              <p:nvPicPr>
                <p:cNvPr id="8" name="Ink 7">
                  <a:extLst>
                    <a:ext uri="{FF2B5EF4-FFF2-40B4-BE49-F238E27FC236}">
                      <a16:creationId xmlns:a16="http://schemas.microsoft.com/office/drawing/2014/main" id="{76EAC4DF-0625-4114-8B7B-2E50EA3B6633}"/>
                    </a:ext>
                  </a:extLst>
                </p:cNvPr>
                <p:cNvPicPr/>
                <p:nvPr/>
              </p:nvPicPr>
              <p:blipFill>
                <a:blip r:embed="rId15"/>
                <a:stretch>
                  <a:fillRect/>
                </a:stretch>
              </p:blipFill>
              <p:spPr>
                <a:xfrm>
                  <a:off x="2229102" y="1091773"/>
                  <a:ext cx="1465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122764A7-2EBB-4D20-9DBD-2E6DB55F168D}"/>
                    </a:ext>
                  </a:extLst>
                </p14:cNvPr>
                <p14:cNvContentPartPr/>
                <p14:nvPr/>
              </p14:nvContentPartPr>
              <p14:xfrm>
                <a:off x="352422" y="1335133"/>
                <a:ext cx="1789920" cy="77400"/>
              </p14:xfrm>
            </p:contentPart>
          </mc:Choice>
          <mc:Fallback>
            <p:pic>
              <p:nvPicPr>
                <p:cNvPr id="9" name="Ink 8">
                  <a:extLst>
                    <a:ext uri="{FF2B5EF4-FFF2-40B4-BE49-F238E27FC236}">
                      <a16:creationId xmlns:a16="http://schemas.microsoft.com/office/drawing/2014/main" id="{122764A7-2EBB-4D20-9DBD-2E6DB55F168D}"/>
                    </a:ext>
                  </a:extLst>
                </p:cNvPr>
                <p:cNvPicPr/>
                <p:nvPr/>
              </p:nvPicPr>
              <p:blipFill>
                <a:blip r:embed="rId17"/>
                <a:stretch>
                  <a:fillRect/>
                </a:stretch>
              </p:blipFill>
              <p:spPr>
                <a:xfrm>
                  <a:off x="343782" y="1326133"/>
                  <a:ext cx="18075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086E68DD-9E14-47E9-9C31-C27335FDD05F}"/>
                    </a:ext>
                  </a:extLst>
                </p14:cNvPr>
                <p14:cNvContentPartPr/>
                <p14:nvPr/>
              </p14:nvContentPartPr>
              <p14:xfrm>
                <a:off x="634302" y="1503613"/>
                <a:ext cx="1540800" cy="53640"/>
              </p14:xfrm>
            </p:contentPart>
          </mc:Choice>
          <mc:Fallback>
            <p:pic>
              <p:nvPicPr>
                <p:cNvPr id="10" name="Ink 9">
                  <a:extLst>
                    <a:ext uri="{FF2B5EF4-FFF2-40B4-BE49-F238E27FC236}">
                      <a16:creationId xmlns:a16="http://schemas.microsoft.com/office/drawing/2014/main" id="{086E68DD-9E14-47E9-9C31-C27335FDD05F}"/>
                    </a:ext>
                  </a:extLst>
                </p:cNvPr>
                <p:cNvPicPr/>
                <p:nvPr/>
              </p:nvPicPr>
              <p:blipFill>
                <a:blip r:embed="rId19"/>
                <a:stretch>
                  <a:fillRect/>
                </a:stretch>
              </p:blipFill>
              <p:spPr>
                <a:xfrm>
                  <a:off x="625302" y="1494973"/>
                  <a:ext cx="1558440" cy="71280"/>
                </a:xfrm>
                <a:prstGeom prst="rect">
                  <a:avLst/>
                </a:prstGeom>
              </p:spPr>
            </p:pic>
          </mc:Fallback>
        </mc:AlternateContent>
      </p:grpSp>
      <p:grpSp>
        <p:nvGrpSpPr>
          <p:cNvPr id="22" name="Group 21">
            <a:extLst>
              <a:ext uri="{FF2B5EF4-FFF2-40B4-BE49-F238E27FC236}">
                <a16:creationId xmlns:a16="http://schemas.microsoft.com/office/drawing/2014/main" id="{E3D634E1-8959-4BDF-AB0A-E9F3DE50E318}"/>
              </a:ext>
            </a:extLst>
          </p:cNvPr>
          <p:cNvGrpSpPr/>
          <p:nvPr/>
        </p:nvGrpSpPr>
        <p:grpSpPr>
          <a:xfrm>
            <a:off x="2627262" y="935173"/>
            <a:ext cx="1303920" cy="619560"/>
            <a:chOff x="2627262" y="935173"/>
            <a:chExt cx="1303920" cy="619560"/>
          </a:xfrm>
        </p:grpSpPr>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CBAA7FD6-2EA9-4574-AB24-4974AD0095D5}"/>
                    </a:ext>
                  </a:extLst>
                </p14:cNvPr>
                <p14:cNvContentPartPr/>
                <p14:nvPr/>
              </p14:nvContentPartPr>
              <p14:xfrm>
                <a:off x="2627262" y="948853"/>
                <a:ext cx="299880" cy="315360"/>
              </p14:xfrm>
            </p:contentPart>
          </mc:Choice>
          <mc:Fallback>
            <p:pic>
              <p:nvPicPr>
                <p:cNvPr id="15" name="Ink 14">
                  <a:extLst>
                    <a:ext uri="{FF2B5EF4-FFF2-40B4-BE49-F238E27FC236}">
                      <a16:creationId xmlns:a16="http://schemas.microsoft.com/office/drawing/2014/main" id="{CBAA7FD6-2EA9-4574-AB24-4974AD0095D5}"/>
                    </a:ext>
                  </a:extLst>
                </p:cNvPr>
                <p:cNvPicPr/>
                <p:nvPr/>
              </p:nvPicPr>
              <p:blipFill>
                <a:blip r:embed="rId21"/>
                <a:stretch>
                  <a:fillRect/>
                </a:stretch>
              </p:blipFill>
              <p:spPr>
                <a:xfrm>
                  <a:off x="2618622" y="940213"/>
                  <a:ext cx="31752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7DD2AB71-90B7-4302-BFF3-6B47A3571F37}"/>
                    </a:ext>
                  </a:extLst>
                </p14:cNvPr>
                <p14:cNvContentPartPr/>
                <p14:nvPr/>
              </p14:nvContentPartPr>
              <p14:xfrm>
                <a:off x="2985822" y="1061533"/>
                <a:ext cx="270720" cy="493200"/>
              </p14:xfrm>
            </p:contentPart>
          </mc:Choice>
          <mc:Fallback>
            <p:pic>
              <p:nvPicPr>
                <p:cNvPr id="16" name="Ink 15">
                  <a:extLst>
                    <a:ext uri="{FF2B5EF4-FFF2-40B4-BE49-F238E27FC236}">
                      <a16:creationId xmlns:a16="http://schemas.microsoft.com/office/drawing/2014/main" id="{7DD2AB71-90B7-4302-BFF3-6B47A3571F37}"/>
                    </a:ext>
                  </a:extLst>
                </p:cNvPr>
                <p:cNvPicPr/>
                <p:nvPr/>
              </p:nvPicPr>
              <p:blipFill>
                <a:blip r:embed="rId23"/>
                <a:stretch>
                  <a:fillRect/>
                </a:stretch>
              </p:blipFill>
              <p:spPr>
                <a:xfrm>
                  <a:off x="2977182" y="1052533"/>
                  <a:ext cx="28836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3BC52D4B-6C7B-40AC-AF30-1155D376C408}"/>
                    </a:ext>
                  </a:extLst>
                </p14:cNvPr>
                <p14:cNvContentPartPr/>
                <p14:nvPr/>
              </p14:nvContentPartPr>
              <p14:xfrm>
                <a:off x="3202182" y="949933"/>
                <a:ext cx="98640" cy="66240"/>
              </p14:xfrm>
            </p:contentPart>
          </mc:Choice>
          <mc:Fallback>
            <p:pic>
              <p:nvPicPr>
                <p:cNvPr id="17" name="Ink 16">
                  <a:extLst>
                    <a:ext uri="{FF2B5EF4-FFF2-40B4-BE49-F238E27FC236}">
                      <a16:creationId xmlns:a16="http://schemas.microsoft.com/office/drawing/2014/main" id="{3BC52D4B-6C7B-40AC-AF30-1155D376C408}"/>
                    </a:ext>
                  </a:extLst>
                </p:cNvPr>
                <p:cNvPicPr/>
                <p:nvPr/>
              </p:nvPicPr>
              <p:blipFill>
                <a:blip r:embed="rId25"/>
                <a:stretch>
                  <a:fillRect/>
                </a:stretch>
              </p:blipFill>
              <p:spPr>
                <a:xfrm>
                  <a:off x="3193542" y="941293"/>
                  <a:ext cx="1162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B83338C8-6B52-442E-9BD7-3B563725F646}"/>
                    </a:ext>
                  </a:extLst>
                </p14:cNvPr>
                <p14:cNvContentPartPr/>
                <p14:nvPr/>
              </p14:nvContentPartPr>
              <p14:xfrm>
                <a:off x="3316662" y="1029133"/>
                <a:ext cx="146520" cy="243360"/>
              </p14:xfrm>
            </p:contentPart>
          </mc:Choice>
          <mc:Fallback>
            <p:pic>
              <p:nvPicPr>
                <p:cNvPr id="18" name="Ink 17">
                  <a:extLst>
                    <a:ext uri="{FF2B5EF4-FFF2-40B4-BE49-F238E27FC236}">
                      <a16:creationId xmlns:a16="http://schemas.microsoft.com/office/drawing/2014/main" id="{B83338C8-6B52-442E-9BD7-3B563725F646}"/>
                    </a:ext>
                  </a:extLst>
                </p:cNvPr>
                <p:cNvPicPr/>
                <p:nvPr/>
              </p:nvPicPr>
              <p:blipFill>
                <a:blip r:embed="rId27"/>
                <a:stretch>
                  <a:fillRect/>
                </a:stretch>
              </p:blipFill>
              <p:spPr>
                <a:xfrm>
                  <a:off x="3307662" y="1020133"/>
                  <a:ext cx="16416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FFCC118E-4C18-4D8D-A23C-6D154D5F1237}"/>
                    </a:ext>
                  </a:extLst>
                </p14:cNvPr>
                <p14:cNvContentPartPr/>
                <p14:nvPr/>
              </p14:nvContentPartPr>
              <p14:xfrm>
                <a:off x="3539142" y="986293"/>
                <a:ext cx="135720" cy="308520"/>
              </p14:xfrm>
            </p:contentPart>
          </mc:Choice>
          <mc:Fallback>
            <p:pic>
              <p:nvPicPr>
                <p:cNvPr id="19" name="Ink 18">
                  <a:extLst>
                    <a:ext uri="{FF2B5EF4-FFF2-40B4-BE49-F238E27FC236}">
                      <a16:creationId xmlns:a16="http://schemas.microsoft.com/office/drawing/2014/main" id="{FFCC118E-4C18-4D8D-A23C-6D154D5F1237}"/>
                    </a:ext>
                  </a:extLst>
                </p:cNvPr>
                <p:cNvPicPr/>
                <p:nvPr/>
              </p:nvPicPr>
              <p:blipFill>
                <a:blip r:embed="rId29"/>
                <a:stretch>
                  <a:fillRect/>
                </a:stretch>
              </p:blipFill>
              <p:spPr>
                <a:xfrm>
                  <a:off x="3530502" y="977293"/>
                  <a:ext cx="15336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98395DB8-1A61-4456-ABE3-75D7F04C718B}"/>
                    </a:ext>
                  </a:extLst>
                </p14:cNvPr>
                <p14:cNvContentPartPr/>
                <p14:nvPr/>
              </p14:nvContentPartPr>
              <p14:xfrm>
                <a:off x="3659382" y="935173"/>
                <a:ext cx="114120" cy="90720"/>
              </p14:xfrm>
            </p:contentPart>
          </mc:Choice>
          <mc:Fallback>
            <p:pic>
              <p:nvPicPr>
                <p:cNvPr id="20" name="Ink 19">
                  <a:extLst>
                    <a:ext uri="{FF2B5EF4-FFF2-40B4-BE49-F238E27FC236}">
                      <a16:creationId xmlns:a16="http://schemas.microsoft.com/office/drawing/2014/main" id="{98395DB8-1A61-4456-ABE3-75D7F04C718B}"/>
                    </a:ext>
                  </a:extLst>
                </p:cNvPr>
                <p:cNvPicPr/>
                <p:nvPr/>
              </p:nvPicPr>
              <p:blipFill>
                <a:blip r:embed="rId31"/>
                <a:stretch>
                  <a:fillRect/>
                </a:stretch>
              </p:blipFill>
              <p:spPr>
                <a:xfrm>
                  <a:off x="3650382" y="926173"/>
                  <a:ext cx="1317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B84E00EF-0DA4-4447-BCF1-2439B3939071}"/>
                    </a:ext>
                  </a:extLst>
                </p14:cNvPr>
                <p14:cNvContentPartPr/>
                <p14:nvPr/>
              </p14:nvContentPartPr>
              <p14:xfrm>
                <a:off x="3762702" y="1120213"/>
                <a:ext cx="168480" cy="180000"/>
              </p14:xfrm>
            </p:contentPart>
          </mc:Choice>
          <mc:Fallback>
            <p:pic>
              <p:nvPicPr>
                <p:cNvPr id="21" name="Ink 20">
                  <a:extLst>
                    <a:ext uri="{FF2B5EF4-FFF2-40B4-BE49-F238E27FC236}">
                      <a16:creationId xmlns:a16="http://schemas.microsoft.com/office/drawing/2014/main" id="{B84E00EF-0DA4-4447-BCF1-2439B3939071}"/>
                    </a:ext>
                  </a:extLst>
                </p:cNvPr>
                <p:cNvPicPr/>
                <p:nvPr/>
              </p:nvPicPr>
              <p:blipFill>
                <a:blip r:embed="rId33"/>
                <a:stretch>
                  <a:fillRect/>
                </a:stretch>
              </p:blipFill>
              <p:spPr>
                <a:xfrm>
                  <a:off x="3754062" y="1111213"/>
                  <a:ext cx="186120" cy="197640"/>
                </a:xfrm>
                <a:prstGeom prst="rect">
                  <a:avLst/>
                </a:prstGeom>
              </p:spPr>
            </p:pic>
          </mc:Fallback>
        </mc:AlternateContent>
      </p:grpSp>
      <p:grpSp>
        <p:nvGrpSpPr>
          <p:cNvPr id="28" name="Group 27">
            <a:extLst>
              <a:ext uri="{FF2B5EF4-FFF2-40B4-BE49-F238E27FC236}">
                <a16:creationId xmlns:a16="http://schemas.microsoft.com/office/drawing/2014/main" id="{EFCB9DD0-7155-4BF3-8AFC-0501584573D8}"/>
              </a:ext>
            </a:extLst>
          </p:cNvPr>
          <p:cNvGrpSpPr/>
          <p:nvPr/>
        </p:nvGrpSpPr>
        <p:grpSpPr>
          <a:xfrm>
            <a:off x="4224222" y="876493"/>
            <a:ext cx="1694880" cy="630000"/>
            <a:chOff x="4224222" y="876493"/>
            <a:chExt cx="1694880" cy="630000"/>
          </a:xfrm>
        </p:grpSpPr>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BEF9EB1E-D65A-40FC-9C51-5E8A07761045}"/>
                    </a:ext>
                  </a:extLst>
                </p14:cNvPr>
                <p14:cNvContentPartPr/>
                <p14:nvPr/>
              </p14:nvContentPartPr>
              <p14:xfrm>
                <a:off x="4248342" y="985213"/>
                <a:ext cx="21240" cy="299880"/>
              </p14:xfrm>
            </p:contentPart>
          </mc:Choice>
          <mc:Fallback>
            <p:pic>
              <p:nvPicPr>
                <p:cNvPr id="23" name="Ink 22">
                  <a:extLst>
                    <a:ext uri="{FF2B5EF4-FFF2-40B4-BE49-F238E27FC236}">
                      <a16:creationId xmlns:a16="http://schemas.microsoft.com/office/drawing/2014/main" id="{BEF9EB1E-D65A-40FC-9C51-5E8A07761045}"/>
                    </a:ext>
                  </a:extLst>
                </p:cNvPr>
                <p:cNvPicPr/>
                <p:nvPr/>
              </p:nvPicPr>
              <p:blipFill>
                <a:blip r:embed="rId35"/>
                <a:stretch>
                  <a:fillRect/>
                </a:stretch>
              </p:blipFill>
              <p:spPr>
                <a:xfrm>
                  <a:off x="4239702" y="976573"/>
                  <a:ext cx="3888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580C9397-B780-4B00-A0AB-3F1410E27405}"/>
                    </a:ext>
                  </a:extLst>
                </p14:cNvPr>
                <p14:cNvContentPartPr/>
                <p14:nvPr/>
              </p14:nvContentPartPr>
              <p14:xfrm>
                <a:off x="4224222" y="910333"/>
                <a:ext cx="178560" cy="340920"/>
              </p14:xfrm>
            </p:contentPart>
          </mc:Choice>
          <mc:Fallback>
            <p:pic>
              <p:nvPicPr>
                <p:cNvPr id="24" name="Ink 23">
                  <a:extLst>
                    <a:ext uri="{FF2B5EF4-FFF2-40B4-BE49-F238E27FC236}">
                      <a16:creationId xmlns:a16="http://schemas.microsoft.com/office/drawing/2014/main" id="{580C9397-B780-4B00-A0AB-3F1410E27405}"/>
                    </a:ext>
                  </a:extLst>
                </p:cNvPr>
                <p:cNvPicPr/>
                <p:nvPr/>
              </p:nvPicPr>
              <p:blipFill>
                <a:blip r:embed="rId37"/>
                <a:stretch>
                  <a:fillRect/>
                </a:stretch>
              </p:blipFill>
              <p:spPr>
                <a:xfrm>
                  <a:off x="4215582" y="901333"/>
                  <a:ext cx="19620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06C4C6C6-FECC-4790-89F3-3A074E3CF8C3}"/>
                    </a:ext>
                  </a:extLst>
                </p14:cNvPr>
                <p14:cNvContentPartPr/>
                <p14:nvPr/>
              </p14:nvContentPartPr>
              <p14:xfrm>
                <a:off x="4420062" y="898813"/>
                <a:ext cx="1099440" cy="607680"/>
              </p14:xfrm>
            </p:contentPart>
          </mc:Choice>
          <mc:Fallback>
            <p:pic>
              <p:nvPicPr>
                <p:cNvPr id="25" name="Ink 24">
                  <a:extLst>
                    <a:ext uri="{FF2B5EF4-FFF2-40B4-BE49-F238E27FC236}">
                      <a16:creationId xmlns:a16="http://schemas.microsoft.com/office/drawing/2014/main" id="{06C4C6C6-FECC-4790-89F3-3A074E3CF8C3}"/>
                    </a:ext>
                  </a:extLst>
                </p:cNvPr>
                <p:cNvPicPr/>
                <p:nvPr/>
              </p:nvPicPr>
              <p:blipFill>
                <a:blip r:embed="rId39"/>
                <a:stretch>
                  <a:fillRect/>
                </a:stretch>
              </p:blipFill>
              <p:spPr>
                <a:xfrm>
                  <a:off x="4411422" y="890173"/>
                  <a:ext cx="1117080" cy="625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87B0919A-89A4-4517-8C60-FA17DF669028}"/>
                    </a:ext>
                  </a:extLst>
                </p14:cNvPr>
                <p14:cNvContentPartPr/>
                <p14:nvPr/>
              </p14:nvContentPartPr>
              <p14:xfrm>
                <a:off x="5500422" y="876493"/>
                <a:ext cx="70920" cy="91080"/>
              </p14:xfrm>
            </p:contentPart>
          </mc:Choice>
          <mc:Fallback>
            <p:pic>
              <p:nvPicPr>
                <p:cNvPr id="26" name="Ink 25">
                  <a:extLst>
                    <a:ext uri="{FF2B5EF4-FFF2-40B4-BE49-F238E27FC236}">
                      <a16:creationId xmlns:a16="http://schemas.microsoft.com/office/drawing/2014/main" id="{87B0919A-89A4-4517-8C60-FA17DF669028}"/>
                    </a:ext>
                  </a:extLst>
                </p:cNvPr>
                <p:cNvPicPr/>
                <p:nvPr/>
              </p:nvPicPr>
              <p:blipFill>
                <a:blip r:embed="rId41"/>
                <a:stretch>
                  <a:fillRect/>
                </a:stretch>
              </p:blipFill>
              <p:spPr>
                <a:xfrm>
                  <a:off x="5491422" y="867493"/>
                  <a:ext cx="885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0351A8C9-E9D3-45D3-9E94-EA5E4C5412F8}"/>
                    </a:ext>
                  </a:extLst>
                </p14:cNvPr>
                <p14:cNvContentPartPr/>
                <p14:nvPr/>
              </p14:nvContentPartPr>
              <p14:xfrm>
                <a:off x="5597982" y="972253"/>
                <a:ext cx="321120" cy="187200"/>
              </p14:xfrm>
            </p:contentPart>
          </mc:Choice>
          <mc:Fallback>
            <p:pic>
              <p:nvPicPr>
                <p:cNvPr id="27" name="Ink 26">
                  <a:extLst>
                    <a:ext uri="{FF2B5EF4-FFF2-40B4-BE49-F238E27FC236}">
                      <a16:creationId xmlns:a16="http://schemas.microsoft.com/office/drawing/2014/main" id="{0351A8C9-E9D3-45D3-9E94-EA5E4C5412F8}"/>
                    </a:ext>
                  </a:extLst>
                </p:cNvPr>
                <p:cNvPicPr/>
                <p:nvPr/>
              </p:nvPicPr>
              <p:blipFill>
                <a:blip r:embed="rId43"/>
                <a:stretch>
                  <a:fillRect/>
                </a:stretch>
              </p:blipFill>
              <p:spPr>
                <a:xfrm>
                  <a:off x="5589342" y="963613"/>
                  <a:ext cx="338760" cy="204840"/>
                </a:xfrm>
                <a:prstGeom prst="rect">
                  <a:avLst/>
                </a:prstGeom>
              </p:spPr>
            </p:pic>
          </mc:Fallback>
        </mc:AlternateContent>
      </p:grpSp>
      <p:grpSp>
        <p:nvGrpSpPr>
          <p:cNvPr id="34" name="Group 33">
            <a:extLst>
              <a:ext uri="{FF2B5EF4-FFF2-40B4-BE49-F238E27FC236}">
                <a16:creationId xmlns:a16="http://schemas.microsoft.com/office/drawing/2014/main" id="{87D5579F-2155-4B54-872F-E2591EB9DC91}"/>
              </a:ext>
            </a:extLst>
          </p:cNvPr>
          <p:cNvGrpSpPr/>
          <p:nvPr/>
        </p:nvGrpSpPr>
        <p:grpSpPr>
          <a:xfrm>
            <a:off x="198342" y="1756693"/>
            <a:ext cx="1008720" cy="460800"/>
            <a:chOff x="198342" y="1756693"/>
            <a:chExt cx="1008720" cy="460800"/>
          </a:xfrm>
        </p:grpSpPr>
        <mc:AlternateContent xmlns:mc="http://schemas.openxmlformats.org/markup-compatibility/2006">
          <mc:Choice xmlns:p14="http://schemas.microsoft.com/office/powerpoint/2010/main" Requires="p14">
            <p:contentPart p14:bwMode="auto" r:id="rId44">
              <p14:nvContentPartPr>
                <p14:cNvPr id="12" name="Ink 11">
                  <a:extLst>
                    <a:ext uri="{FF2B5EF4-FFF2-40B4-BE49-F238E27FC236}">
                      <a16:creationId xmlns:a16="http://schemas.microsoft.com/office/drawing/2014/main" id="{09203E6F-1E26-4E0E-B512-D7F691CC736D}"/>
                    </a:ext>
                  </a:extLst>
                </p14:cNvPr>
                <p14:cNvContentPartPr/>
                <p14:nvPr/>
              </p14:nvContentPartPr>
              <p14:xfrm>
                <a:off x="198342" y="1777573"/>
                <a:ext cx="16920" cy="71640"/>
              </p14:xfrm>
            </p:contentPart>
          </mc:Choice>
          <mc:Fallback>
            <p:pic>
              <p:nvPicPr>
                <p:cNvPr id="12" name="Ink 11">
                  <a:extLst>
                    <a:ext uri="{FF2B5EF4-FFF2-40B4-BE49-F238E27FC236}">
                      <a16:creationId xmlns:a16="http://schemas.microsoft.com/office/drawing/2014/main" id="{09203E6F-1E26-4E0E-B512-D7F691CC736D}"/>
                    </a:ext>
                  </a:extLst>
                </p:cNvPr>
                <p:cNvPicPr/>
                <p:nvPr/>
              </p:nvPicPr>
              <p:blipFill>
                <a:blip r:embed="rId45"/>
                <a:stretch>
                  <a:fillRect/>
                </a:stretch>
              </p:blipFill>
              <p:spPr>
                <a:xfrm>
                  <a:off x="189342" y="1768573"/>
                  <a:ext cx="345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3" name="Ink 12">
                  <a:extLst>
                    <a:ext uri="{FF2B5EF4-FFF2-40B4-BE49-F238E27FC236}">
                      <a16:creationId xmlns:a16="http://schemas.microsoft.com/office/drawing/2014/main" id="{E5057CF8-F9BC-468E-92E7-F28CA7C4D4A1}"/>
                    </a:ext>
                  </a:extLst>
                </p14:cNvPr>
                <p14:cNvContentPartPr/>
                <p14:nvPr/>
              </p14:nvContentPartPr>
              <p14:xfrm>
                <a:off x="234702" y="1756693"/>
                <a:ext cx="11160" cy="102600"/>
              </p14:xfrm>
            </p:contentPart>
          </mc:Choice>
          <mc:Fallback>
            <p:pic>
              <p:nvPicPr>
                <p:cNvPr id="13" name="Ink 12">
                  <a:extLst>
                    <a:ext uri="{FF2B5EF4-FFF2-40B4-BE49-F238E27FC236}">
                      <a16:creationId xmlns:a16="http://schemas.microsoft.com/office/drawing/2014/main" id="{E5057CF8-F9BC-468E-92E7-F28CA7C4D4A1}"/>
                    </a:ext>
                  </a:extLst>
                </p:cNvPr>
                <p:cNvPicPr/>
                <p:nvPr/>
              </p:nvPicPr>
              <p:blipFill>
                <a:blip r:embed="rId47"/>
                <a:stretch>
                  <a:fillRect/>
                </a:stretch>
              </p:blipFill>
              <p:spPr>
                <a:xfrm>
                  <a:off x="226062" y="1748053"/>
                  <a:ext cx="288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9898C8CE-55A3-4979-B058-18B641285D8B}"/>
                    </a:ext>
                  </a:extLst>
                </p14:cNvPr>
                <p14:cNvContentPartPr/>
                <p14:nvPr/>
              </p14:nvContentPartPr>
              <p14:xfrm>
                <a:off x="373302" y="1847053"/>
                <a:ext cx="196920" cy="370440"/>
              </p14:xfrm>
            </p:contentPart>
          </mc:Choice>
          <mc:Fallback>
            <p:pic>
              <p:nvPicPr>
                <p:cNvPr id="29" name="Ink 28">
                  <a:extLst>
                    <a:ext uri="{FF2B5EF4-FFF2-40B4-BE49-F238E27FC236}">
                      <a16:creationId xmlns:a16="http://schemas.microsoft.com/office/drawing/2014/main" id="{9898C8CE-55A3-4979-B058-18B641285D8B}"/>
                    </a:ext>
                  </a:extLst>
                </p:cNvPr>
                <p:cNvPicPr/>
                <p:nvPr/>
              </p:nvPicPr>
              <p:blipFill>
                <a:blip r:embed="rId49"/>
                <a:stretch>
                  <a:fillRect/>
                </a:stretch>
              </p:blipFill>
              <p:spPr>
                <a:xfrm>
                  <a:off x="364662" y="1838413"/>
                  <a:ext cx="21456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9DEC1D39-1130-4FB5-9097-7C51D6CF005C}"/>
                    </a:ext>
                  </a:extLst>
                </p14:cNvPr>
                <p14:cNvContentPartPr/>
                <p14:nvPr/>
              </p14:nvContentPartPr>
              <p14:xfrm>
                <a:off x="618102" y="1863613"/>
                <a:ext cx="28080" cy="310680"/>
              </p14:xfrm>
            </p:contentPart>
          </mc:Choice>
          <mc:Fallback>
            <p:pic>
              <p:nvPicPr>
                <p:cNvPr id="30" name="Ink 29">
                  <a:extLst>
                    <a:ext uri="{FF2B5EF4-FFF2-40B4-BE49-F238E27FC236}">
                      <a16:creationId xmlns:a16="http://schemas.microsoft.com/office/drawing/2014/main" id="{9DEC1D39-1130-4FB5-9097-7C51D6CF005C}"/>
                    </a:ext>
                  </a:extLst>
                </p:cNvPr>
                <p:cNvPicPr/>
                <p:nvPr/>
              </p:nvPicPr>
              <p:blipFill>
                <a:blip r:embed="rId51"/>
                <a:stretch>
                  <a:fillRect/>
                </a:stretch>
              </p:blipFill>
              <p:spPr>
                <a:xfrm>
                  <a:off x="609102" y="1854613"/>
                  <a:ext cx="4572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AAE4F029-3228-49A1-B1C5-920166851944}"/>
                    </a:ext>
                  </a:extLst>
                </p14:cNvPr>
                <p14:cNvContentPartPr/>
                <p14:nvPr/>
              </p14:nvContentPartPr>
              <p14:xfrm>
                <a:off x="619542" y="2057293"/>
                <a:ext cx="133920" cy="54360"/>
              </p14:xfrm>
            </p:contentPart>
          </mc:Choice>
          <mc:Fallback>
            <p:pic>
              <p:nvPicPr>
                <p:cNvPr id="31" name="Ink 30">
                  <a:extLst>
                    <a:ext uri="{FF2B5EF4-FFF2-40B4-BE49-F238E27FC236}">
                      <a16:creationId xmlns:a16="http://schemas.microsoft.com/office/drawing/2014/main" id="{AAE4F029-3228-49A1-B1C5-920166851944}"/>
                    </a:ext>
                  </a:extLst>
                </p:cNvPr>
                <p:cNvPicPr/>
                <p:nvPr/>
              </p:nvPicPr>
              <p:blipFill>
                <a:blip r:embed="rId53"/>
                <a:stretch>
                  <a:fillRect/>
                </a:stretch>
              </p:blipFill>
              <p:spPr>
                <a:xfrm>
                  <a:off x="610542" y="2048653"/>
                  <a:ext cx="1515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ECA24034-2567-4E38-AD13-0E83937119DE}"/>
                    </a:ext>
                  </a:extLst>
                </p14:cNvPr>
                <p14:cNvContentPartPr/>
                <p14:nvPr/>
              </p14:nvContentPartPr>
              <p14:xfrm>
                <a:off x="932742" y="1977733"/>
                <a:ext cx="38160" cy="178200"/>
              </p14:xfrm>
            </p:contentPart>
          </mc:Choice>
          <mc:Fallback>
            <p:pic>
              <p:nvPicPr>
                <p:cNvPr id="32" name="Ink 31">
                  <a:extLst>
                    <a:ext uri="{FF2B5EF4-FFF2-40B4-BE49-F238E27FC236}">
                      <a16:creationId xmlns:a16="http://schemas.microsoft.com/office/drawing/2014/main" id="{ECA24034-2567-4E38-AD13-0E83937119DE}"/>
                    </a:ext>
                  </a:extLst>
                </p:cNvPr>
                <p:cNvPicPr/>
                <p:nvPr/>
              </p:nvPicPr>
              <p:blipFill>
                <a:blip r:embed="rId55"/>
                <a:stretch>
                  <a:fillRect/>
                </a:stretch>
              </p:blipFill>
              <p:spPr>
                <a:xfrm>
                  <a:off x="924102" y="1969093"/>
                  <a:ext cx="558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438134AE-3241-4833-AE75-7D82F9127C38}"/>
                    </a:ext>
                  </a:extLst>
                </p14:cNvPr>
                <p14:cNvContentPartPr/>
                <p14:nvPr/>
              </p14:nvContentPartPr>
              <p14:xfrm>
                <a:off x="906822" y="1818973"/>
                <a:ext cx="300240" cy="352440"/>
              </p14:xfrm>
            </p:contentPart>
          </mc:Choice>
          <mc:Fallback>
            <p:pic>
              <p:nvPicPr>
                <p:cNvPr id="33" name="Ink 32">
                  <a:extLst>
                    <a:ext uri="{FF2B5EF4-FFF2-40B4-BE49-F238E27FC236}">
                      <a16:creationId xmlns:a16="http://schemas.microsoft.com/office/drawing/2014/main" id="{438134AE-3241-4833-AE75-7D82F9127C38}"/>
                    </a:ext>
                  </a:extLst>
                </p:cNvPr>
                <p:cNvPicPr/>
                <p:nvPr/>
              </p:nvPicPr>
              <p:blipFill>
                <a:blip r:embed="rId57"/>
                <a:stretch>
                  <a:fillRect/>
                </a:stretch>
              </p:blipFill>
              <p:spPr>
                <a:xfrm>
                  <a:off x="897822" y="1810333"/>
                  <a:ext cx="317880" cy="370080"/>
                </a:xfrm>
                <a:prstGeom prst="rect">
                  <a:avLst/>
                </a:prstGeom>
              </p:spPr>
            </p:pic>
          </mc:Fallback>
        </mc:AlternateContent>
      </p:grpSp>
      <p:grpSp>
        <p:nvGrpSpPr>
          <p:cNvPr id="52" name="Group 51">
            <a:extLst>
              <a:ext uri="{FF2B5EF4-FFF2-40B4-BE49-F238E27FC236}">
                <a16:creationId xmlns:a16="http://schemas.microsoft.com/office/drawing/2014/main" id="{5ADED6C9-275A-46B1-8678-5DC54EF46213}"/>
              </a:ext>
            </a:extLst>
          </p:cNvPr>
          <p:cNvGrpSpPr/>
          <p:nvPr/>
        </p:nvGrpSpPr>
        <p:grpSpPr>
          <a:xfrm>
            <a:off x="1575342" y="1627453"/>
            <a:ext cx="4377240" cy="714240"/>
            <a:chOff x="1575342" y="1627453"/>
            <a:chExt cx="4377240" cy="714240"/>
          </a:xfrm>
        </p:grpSpPr>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D340B1ED-C2A7-421D-835F-15952F78389E}"/>
                    </a:ext>
                  </a:extLst>
                </p14:cNvPr>
                <p14:cNvContentPartPr/>
                <p14:nvPr/>
              </p14:nvContentPartPr>
              <p14:xfrm>
                <a:off x="1575342" y="1959013"/>
                <a:ext cx="164520" cy="209160"/>
              </p14:xfrm>
            </p:contentPart>
          </mc:Choice>
          <mc:Fallback>
            <p:pic>
              <p:nvPicPr>
                <p:cNvPr id="35" name="Ink 34">
                  <a:extLst>
                    <a:ext uri="{FF2B5EF4-FFF2-40B4-BE49-F238E27FC236}">
                      <a16:creationId xmlns:a16="http://schemas.microsoft.com/office/drawing/2014/main" id="{D340B1ED-C2A7-421D-835F-15952F78389E}"/>
                    </a:ext>
                  </a:extLst>
                </p:cNvPr>
                <p:cNvPicPr/>
                <p:nvPr/>
              </p:nvPicPr>
              <p:blipFill>
                <a:blip r:embed="rId59"/>
                <a:stretch>
                  <a:fillRect/>
                </a:stretch>
              </p:blipFill>
              <p:spPr>
                <a:xfrm>
                  <a:off x="1566342" y="1950013"/>
                  <a:ext cx="1821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65B90A7C-F9F1-42CA-9EF9-957327564614}"/>
                    </a:ext>
                  </a:extLst>
                </p14:cNvPr>
                <p14:cNvContentPartPr/>
                <p14:nvPr/>
              </p14:nvContentPartPr>
              <p14:xfrm>
                <a:off x="1910862" y="1904293"/>
                <a:ext cx="166680" cy="246600"/>
              </p14:xfrm>
            </p:contentPart>
          </mc:Choice>
          <mc:Fallback>
            <p:pic>
              <p:nvPicPr>
                <p:cNvPr id="36" name="Ink 35">
                  <a:extLst>
                    <a:ext uri="{FF2B5EF4-FFF2-40B4-BE49-F238E27FC236}">
                      <a16:creationId xmlns:a16="http://schemas.microsoft.com/office/drawing/2014/main" id="{65B90A7C-F9F1-42CA-9EF9-957327564614}"/>
                    </a:ext>
                  </a:extLst>
                </p:cNvPr>
                <p:cNvPicPr/>
                <p:nvPr/>
              </p:nvPicPr>
              <p:blipFill>
                <a:blip r:embed="rId61"/>
                <a:stretch>
                  <a:fillRect/>
                </a:stretch>
              </p:blipFill>
              <p:spPr>
                <a:xfrm>
                  <a:off x="1902222" y="1895653"/>
                  <a:ext cx="18432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D192AAF6-3E4B-4EC6-8FB6-B5A72206EA59}"/>
                    </a:ext>
                  </a:extLst>
                </p14:cNvPr>
                <p14:cNvContentPartPr/>
                <p14:nvPr/>
              </p14:nvContentPartPr>
              <p14:xfrm>
                <a:off x="2122902" y="1950373"/>
                <a:ext cx="121320" cy="193320"/>
              </p14:xfrm>
            </p:contentPart>
          </mc:Choice>
          <mc:Fallback>
            <p:pic>
              <p:nvPicPr>
                <p:cNvPr id="37" name="Ink 36">
                  <a:extLst>
                    <a:ext uri="{FF2B5EF4-FFF2-40B4-BE49-F238E27FC236}">
                      <a16:creationId xmlns:a16="http://schemas.microsoft.com/office/drawing/2014/main" id="{D192AAF6-3E4B-4EC6-8FB6-B5A72206EA59}"/>
                    </a:ext>
                  </a:extLst>
                </p:cNvPr>
                <p:cNvPicPr/>
                <p:nvPr/>
              </p:nvPicPr>
              <p:blipFill>
                <a:blip r:embed="rId63"/>
                <a:stretch>
                  <a:fillRect/>
                </a:stretch>
              </p:blipFill>
              <p:spPr>
                <a:xfrm>
                  <a:off x="2113902" y="1941373"/>
                  <a:ext cx="1389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BD430638-42FE-4F9A-93D5-A821D04546AD}"/>
                    </a:ext>
                  </a:extLst>
                </p14:cNvPr>
                <p14:cNvContentPartPr/>
                <p14:nvPr/>
              </p14:nvContentPartPr>
              <p14:xfrm>
                <a:off x="2300382" y="1919773"/>
                <a:ext cx="107640" cy="421920"/>
              </p14:xfrm>
            </p:contentPart>
          </mc:Choice>
          <mc:Fallback>
            <p:pic>
              <p:nvPicPr>
                <p:cNvPr id="39" name="Ink 38">
                  <a:extLst>
                    <a:ext uri="{FF2B5EF4-FFF2-40B4-BE49-F238E27FC236}">
                      <a16:creationId xmlns:a16="http://schemas.microsoft.com/office/drawing/2014/main" id="{BD430638-42FE-4F9A-93D5-A821D04546AD}"/>
                    </a:ext>
                  </a:extLst>
                </p:cNvPr>
                <p:cNvPicPr/>
                <p:nvPr/>
              </p:nvPicPr>
              <p:blipFill>
                <a:blip r:embed="rId65"/>
                <a:stretch>
                  <a:fillRect/>
                </a:stretch>
              </p:blipFill>
              <p:spPr>
                <a:xfrm>
                  <a:off x="2291382" y="1911133"/>
                  <a:ext cx="12528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AF4705D8-29D1-4FC8-A3A3-91275246E7B3}"/>
                    </a:ext>
                  </a:extLst>
                </p14:cNvPr>
                <p14:cNvContentPartPr/>
                <p14:nvPr/>
              </p14:nvContentPartPr>
              <p14:xfrm>
                <a:off x="2456262" y="1889893"/>
                <a:ext cx="302040" cy="221040"/>
              </p14:xfrm>
            </p:contentPart>
          </mc:Choice>
          <mc:Fallback>
            <p:pic>
              <p:nvPicPr>
                <p:cNvPr id="40" name="Ink 39">
                  <a:extLst>
                    <a:ext uri="{FF2B5EF4-FFF2-40B4-BE49-F238E27FC236}">
                      <a16:creationId xmlns:a16="http://schemas.microsoft.com/office/drawing/2014/main" id="{AF4705D8-29D1-4FC8-A3A3-91275246E7B3}"/>
                    </a:ext>
                  </a:extLst>
                </p:cNvPr>
                <p:cNvPicPr/>
                <p:nvPr/>
              </p:nvPicPr>
              <p:blipFill>
                <a:blip r:embed="rId67"/>
                <a:stretch>
                  <a:fillRect/>
                </a:stretch>
              </p:blipFill>
              <p:spPr>
                <a:xfrm>
                  <a:off x="2447622" y="1881253"/>
                  <a:ext cx="3196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7760BA0A-ED48-4A71-9F02-B2C80689180C}"/>
                    </a:ext>
                  </a:extLst>
                </p14:cNvPr>
                <p14:cNvContentPartPr/>
                <p14:nvPr/>
              </p14:nvContentPartPr>
              <p14:xfrm>
                <a:off x="2787102" y="1905373"/>
                <a:ext cx="227160" cy="213120"/>
              </p14:xfrm>
            </p:contentPart>
          </mc:Choice>
          <mc:Fallback>
            <p:pic>
              <p:nvPicPr>
                <p:cNvPr id="41" name="Ink 40">
                  <a:extLst>
                    <a:ext uri="{FF2B5EF4-FFF2-40B4-BE49-F238E27FC236}">
                      <a16:creationId xmlns:a16="http://schemas.microsoft.com/office/drawing/2014/main" id="{7760BA0A-ED48-4A71-9F02-B2C80689180C}"/>
                    </a:ext>
                  </a:extLst>
                </p:cNvPr>
                <p:cNvPicPr/>
                <p:nvPr/>
              </p:nvPicPr>
              <p:blipFill>
                <a:blip r:embed="rId69"/>
                <a:stretch>
                  <a:fillRect/>
                </a:stretch>
              </p:blipFill>
              <p:spPr>
                <a:xfrm>
                  <a:off x="2778462" y="1896733"/>
                  <a:ext cx="2448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C08362F4-D082-45DD-91CF-754E1F188C4F}"/>
                    </a:ext>
                  </a:extLst>
                </p14:cNvPr>
                <p14:cNvContentPartPr/>
                <p14:nvPr/>
              </p14:nvContentPartPr>
              <p14:xfrm>
                <a:off x="2954862" y="1786213"/>
                <a:ext cx="65160" cy="105840"/>
              </p14:xfrm>
            </p:contentPart>
          </mc:Choice>
          <mc:Fallback>
            <p:pic>
              <p:nvPicPr>
                <p:cNvPr id="42" name="Ink 41">
                  <a:extLst>
                    <a:ext uri="{FF2B5EF4-FFF2-40B4-BE49-F238E27FC236}">
                      <a16:creationId xmlns:a16="http://schemas.microsoft.com/office/drawing/2014/main" id="{C08362F4-D082-45DD-91CF-754E1F188C4F}"/>
                    </a:ext>
                  </a:extLst>
                </p:cNvPr>
                <p:cNvPicPr/>
                <p:nvPr/>
              </p:nvPicPr>
              <p:blipFill>
                <a:blip r:embed="rId71"/>
                <a:stretch>
                  <a:fillRect/>
                </a:stretch>
              </p:blipFill>
              <p:spPr>
                <a:xfrm>
                  <a:off x="2945862" y="1777213"/>
                  <a:ext cx="828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819E25DC-DC5B-4151-9701-8172B4DAE562}"/>
                    </a:ext>
                  </a:extLst>
                </p14:cNvPr>
                <p14:cNvContentPartPr/>
                <p14:nvPr/>
              </p14:nvContentPartPr>
              <p14:xfrm>
                <a:off x="3068982" y="1851373"/>
                <a:ext cx="112320" cy="236160"/>
              </p14:xfrm>
            </p:contentPart>
          </mc:Choice>
          <mc:Fallback>
            <p:pic>
              <p:nvPicPr>
                <p:cNvPr id="43" name="Ink 42">
                  <a:extLst>
                    <a:ext uri="{FF2B5EF4-FFF2-40B4-BE49-F238E27FC236}">
                      <a16:creationId xmlns:a16="http://schemas.microsoft.com/office/drawing/2014/main" id="{819E25DC-DC5B-4151-9701-8172B4DAE562}"/>
                    </a:ext>
                  </a:extLst>
                </p:cNvPr>
                <p:cNvPicPr/>
                <p:nvPr/>
              </p:nvPicPr>
              <p:blipFill>
                <a:blip r:embed="rId73"/>
                <a:stretch>
                  <a:fillRect/>
                </a:stretch>
              </p:blipFill>
              <p:spPr>
                <a:xfrm>
                  <a:off x="3059982" y="1842733"/>
                  <a:ext cx="12996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F4A8E16A-3B2C-484A-8C62-73061C66D6C2}"/>
                    </a:ext>
                  </a:extLst>
                </p14:cNvPr>
                <p14:cNvContentPartPr/>
                <p14:nvPr/>
              </p14:nvContentPartPr>
              <p14:xfrm>
                <a:off x="3252222" y="1721413"/>
                <a:ext cx="397440" cy="338400"/>
              </p14:xfrm>
            </p:contentPart>
          </mc:Choice>
          <mc:Fallback>
            <p:pic>
              <p:nvPicPr>
                <p:cNvPr id="44" name="Ink 43">
                  <a:extLst>
                    <a:ext uri="{FF2B5EF4-FFF2-40B4-BE49-F238E27FC236}">
                      <a16:creationId xmlns:a16="http://schemas.microsoft.com/office/drawing/2014/main" id="{F4A8E16A-3B2C-484A-8C62-73061C66D6C2}"/>
                    </a:ext>
                  </a:extLst>
                </p:cNvPr>
                <p:cNvPicPr/>
                <p:nvPr/>
              </p:nvPicPr>
              <p:blipFill>
                <a:blip r:embed="rId75"/>
                <a:stretch>
                  <a:fillRect/>
                </a:stretch>
              </p:blipFill>
              <p:spPr>
                <a:xfrm>
                  <a:off x="3243582" y="1712413"/>
                  <a:ext cx="41508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0882D53C-1889-4D9F-9B47-46350188955F}"/>
                    </a:ext>
                  </a:extLst>
                </p14:cNvPr>
                <p14:cNvContentPartPr/>
                <p14:nvPr/>
              </p14:nvContentPartPr>
              <p14:xfrm>
                <a:off x="3852342" y="1791253"/>
                <a:ext cx="34920" cy="281160"/>
              </p14:xfrm>
            </p:contentPart>
          </mc:Choice>
          <mc:Fallback>
            <p:pic>
              <p:nvPicPr>
                <p:cNvPr id="45" name="Ink 44">
                  <a:extLst>
                    <a:ext uri="{FF2B5EF4-FFF2-40B4-BE49-F238E27FC236}">
                      <a16:creationId xmlns:a16="http://schemas.microsoft.com/office/drawing/2014/main" id="{0882D53C-1889-4D9F-9B47-46350188955F}"/>
                    </a:ext>
                  </a:extLst>
                </p:cNvPr>
                <p:cNvPicPr/>
                <p:nvPr/>
              </p:nvPicPr>
              <p:blipFill>
                <a:blip r:embed="rId77"/>
                <a:stretch>
                  <a:fillRect/>
                </a:stretch>
              </p:blipFill>
              <p:spPr>
                <a:xfrm>
                  <a:off x="3843342" y="1782613"/>
                  <a:ext cx="5256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412CB676-FBD8-4E64-99DA-B7EC6E487468}"/>
                    </a:ext>
                  </a:extLst>
                </p14:cNvPr>
                <p14:cNvContentPartPr/>
                <p14:nvPr/>
              </p14:nvContentPartPr>
              <p14:xfrm>
                <a:off x="3963942" y="1767493"/>
                <a:ext cx="551520" cy="250920"/>
              </p14:xfrm>
            </p:contentPart>
          </mc:Choice>
          <mc:Fallback>
            <p:pic>
              <p:nvPicPr>
                <p:cNvPr id="46" name="Ink 45">
                  <a:extLst>
                    <a:ext uri="{FF2B5EF4-FFF2-40B4-BE49-F238E27FC236}">
                      <a16:creationId xmlns:a16="http://schemas.microsoft.com/office/drawing/2014/main" id="{412CB676-FBD8-4E64-99DA-B7EC6E487468}"/>
                    </a:ext>
                  </a:extLst>
                </p:cNvPr>
                <p:cNvPicPr/>
                <p:nvPr/>
              </p:nvPicPr>
              <p:blipFill>
                <a:blip r:embed="rId79"/>
                <a:stretch>
                  <a:fillRect/>
                </a:stretch>
              </p:blipFill>
              <p:spPr>
                <a:xfrm>
                  <a:off x="3955302" y="1758853"/>
                  <a:ext cx="5691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113A29F7-D76D-484D-BE7D-4A8CAEDFBA19}"/>
                    </a:ext>
                  </a:extLst>
                </p14:cNvPr>
                <p14:cNvContentPartPr/>
                <p14:nvPr/>
              </p14:nvContentPartPr>
              <p14:xfrm>
                <a:off x="4550742" y="1792693"/>
                <a:ext cx="240840" cy="153000"/>
              </p14:xfrm>
            </p:contentPart>
          </mc:Choice>
          <mc:Fallback>
            <p:pic>
              <p:nvPicPr>
                <p:cNvPr id="47" name="Ink 46">
                  <a:extLst>
                    <a:ext uri="{FF2B5EF4-FFF2-40B4-BE49-F238E27FC236}">
                      <a16:creationId xmlns:a16="http://schemas.microsoft.com/office/drawing/2014/main" id="{113A29F7-D76D-484D-BE7D-4A8CAEDFBA19}"/>
                    </a:ext>
                  </a:extLst>
                </p:cNvPr>
                <p:cNvPicPr/>
                <p:nvPr/>
              </p:nvPicPr>
              <p:blipFill>
                <a:blip r:embed="rId81"/>
                <a:stretch>
                  <a:fillRect/>
                </a:stretch>
              </p:blipFill>
              <p:spPr>
                <a:xfrm>
                  <a:off x="4542102" y="1784053"/>
                  <a:ext cx="2584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C62B4409-3DE0-4D4A-A39E-B88228AF8DB7}"/>
                    </a:ext>
                  </a:extLst>
                </p14:cNvPr>
                <p14:cNvContentPartPr/>
                <p14:nvPr/>
              </p14:nvContentPartPr>
              <p14:xfrm>
                <a:off x="4729302" y="1657333"/>
                <a:ext cx="113040" cy="118080"/>
              </p14:xfrm>
            </p:contentPart>
          </mc:Choice>
          <mc:Fallback>
            <p:pic>
              <p:nvPicPr>
                <p:cNvPr id="48" name="Ink 47">
                  <a:extLst>
                    <a:ext uri="{FF2B5EF4-FFF2-40B4-BE49-F238E27FC236}">
                      <a16:creationId xmlns:a16="http://schemas.microsoft.com/office/drawing/2014/main" id="{C62B4409-3DE0-4D4A-A39E-B88228AF8DB7}"/>
                    </a:ext>
                  </a:extLst>
                </p:cNvPr>
                <p:cNvPicPr/>
                <p:nvPr/>
              </p:nvPicPr>
              <p:blipFill>
                <a:blip r:embed="rId83"/>
                <a:stretch>
                  <a:fillRect/>
                </a:stretch>
              </p:blipFill>
              <p:spPr>
                <a:xfrm>
                  <a:off x="4720302" y="1648333"/>
                  <a:ext cx="1306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31C087BF-DF82-4F83-9A15-E1439867CB4F}"/>
                    </a:ext>
                  </a:extLst>
                </p14:cNvPr>
                <p14:cNvContentPartPr/>
                <p14:nvPr/>
              </p14:nvContentPartPr>
              <p14:xfrm>
                <a:off x="4898502" y="1772173"/>
                <a:ext cx="242280" cy="321840"/>
              </p14:xfrm>
            </p:contentPart>
          </mc:Choice>
          <mc:Fallback>
            <p:pic>
              <p:nvPicPr>
                <p:cNvPr id="49" name="Ink 48">
                  <a:extLst>
                    <a:ext uri="{FF2B5EF4-FFF2-40B4-BE49-F238E27FC236}">
                      <a16:creationId xmlns:a16="http://schemas.microsoft.com/office/drawing/2014/main" id="{31C087BF-DF82-4F83-9A15-E1439867CB4F}"/>
                    </a:ext>
                  </a:extLst>
                </p:cNvPr>
                <p:cNvPicPr/>
                <p:nvPr/>
              </p:nvPicPr>
              <p:blipFill>
                <a:blip r:embed="rId85"/>
                <a:stretch>
                  <a:fillRect/>
                </a:stretch>
              </p:blipFill>
              <p:spPr>
                <a:xfrm>
                  <a:off x="4889862" y="1763533"/>
                  <a:ext cx="25992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4B96A7B8-BA29-4A07-89C4-BC0AE306BAA8}"/>
                    </a:ext>
                  </a:extLst>
                </p14:cNvPr>
                <p14:cNvContentPartPr/>
                <p14:nvPr/>
              </p14:nvContentPartPr>
              <p14:xfrm>
                <a:off x="5346342" y="1632133"/>
                <a:ext cx="159120" cy="334440"/>
              </p14:xfrm>
            </p:contentPart>
          </mc:Choice>
          <mc:Fallback>
            <p:pic>
              <p:nvPicPr>
                <p:cNvPr id="50" name="Ink 49">
                  <a:extLst>
                    <a:ext uri="{FF2B5EF4-FFF2-40B4-BE49-F238E27FC236}">
                      <a16:creationId xmlns:a16="http://schemas.microsoft.com/office/drawing/2014/main" id="{4B96A7B8-BA29-4A07-89C4-BC0AE306BAA8}"/>
                    </a:ext>
                  </a:extLst>
                </p:cNvPr>
                <p:cNvPicPr/>
                <p:nvPr/>
              </p:nvPicPr>
              <p:blipFill>
                <a:blip r:embed="rId87"/>
                <a:stretch>
                  <a:fillRect/>
                </a:stretch>
              </p:blipFill>
              <p:spPr>
                <a:xfrm>
                  <a:off x="5337342" y="1623493"/>
                  <a:ext cx="17676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4CF0A869-1401-4FA1-883F-B1B06DFE79D4}"/>
                    </a:ext>
                  </a:extLst>
                </p14:cNvPr>
                <p14:cNvContentPartPr/>
                <p14:nvPr/>
              </p14:nvContentPartPr>
              <p14:xfrm>
                <a:off x="5352462" y="1627453"/>
                <a:ext cx="600120" cy="514440"/>
              </p14:xfrm>
            </p:contentPart>
          </mc:Choice>
          <mc:Fallback>
            <p:pic>
              <p:nvPicPr>
                <p:cNvPr id="51" name="Ink 50">
                  <a:extLst>
                    <a:ext uri="{FF2B5EF4-FFF2-40B4-BE49-F238E27FC236}">
                      <a16:creationId xmlns:a16="http://schemas.microsoft.com/office/drawing/2014/main" id="{4CF0A869-1401-4FA1-883F-B1B06DFE79D4}"/>
                    </a:ext>
                  </a:extLst>
                </p:cNvPr>
                <p:cNvPicPr/>
                <p:nvPr/>
              </p:nvPicPr>
              <p:blipFill>
                <a:blip r:embed="rId89"/>
                <a:stretch>
                  <a:fillRect/>
                </a:stretch>
              </p:blipFill>
              <p:spPr>
                <a:xfrm>
                  <a:off x="5343822" y="1618453"/>
                  <a:ext cx="617760" cy="53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D7D4438A-51A4-4E77-82AD-87B5D27D5095}"/>
                  </a:ext>
                </a:extLst>
              </p14:cNvPr>
              <p14:cNvContentPartPr/>
              <p14:nvPr/>
            </p14:nvContentPartPr>
            <p14:xfrm>
              <a:off x="6170742" y="1781173"/>
              <a:ext cx="12960" cy="13680"/>
            </p14:xfrm>
          </p:contentPart>
        </mc:Choice>
        <mc:Fallback>
          <p:pic>
            <p:nvPicPr>
              <p:cNvPr id="53" name="Ink 52">
                <a:extLst>
                  <a:ext uri="{FF2B5EF4-FFF2-40B4-BE49-F238E27FC236}">
                    <a16:creationId xmlns:a16="http://schemas.microsoft.com/office/drawing/2014/main" id="{D7D4438A-51A4-4E77-82AD-87B5D27D5095}"/>
                  </a:ext>
                </a:extLst>
              </p:cNvPr>
              <p:cNvPicPr/>
              <p:nvPr/>
            </p:nvPicPr>
            <p:blipFill>
              <a:blip r:embed="rId91"/>
              <a:stretch>
                <a:fillRect/>
              </a:stretch>
            </p:blipFill>
            <p:spPr>
              <a:xfrm>
                <a:off x="6161742" y="1772533"/>
                <a:ext cx="30600" cy="31320"/>
              </a:xfrm>
              <a:prstGeom prst="rect">
                <a:avLst/>
              </a:prstGeom>
            </p:spPr>
          </p:pic>
        </mc:Fallback>
      </mc:AlternateContent>
      <p:grpSp>
        <p:nvGrpSpPr>
          <p:cNvPr id="61" name="Group 60">
            <a:extLst>
              <a:ext uri="{FF2B5EF4-FFF2-40B4-BE49-F238E27FC236}">
                <a16:creationId xmlns:a16="http://schemas.microsoft.com/office/drawing/2014/main" id="{4801024C-D8AB-43EE-B927-679A265371B9}"/>
              </a:ext>
            </a:extLst>
          </p:cNvPr>
          <p:cNvGrpSpPr/>
          <p:nvPr/>
        </p:nvGrpSpPr>
        <p:grpSpPr>
          <a:xfrm>
            <a:off x="6171822" y="1541773"/>
            <a:ext cx="1405800" cy="444960"/>
            <a:chOff x="6171822" y="1541773"/>
            <a:chExt cx="1405800" cy="444960"/>
          </a:xfrm>
        </p:grpSpPr>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14117128-E3CA-441A-B961-D692521E1193}"/>
                    </a:ext>
                  </a:extLst>
                </p14:cNvPr>
                <p14:cNvContentPartPr/>
                <p14:nvPr/>
              </p14:nvContentPartPr>
              <p14:xfrm>
                <a:off x="6171822" y="1763173"/>
                <a:ext cx="228600" cy="223560"/>
              </p14:xfrm>
            </p:contentPart>
          </mc:Choice>
          <mc:Fallback>
            <p:pic>
              <p:nvPicPr>
                <p:cNvPr id="54" name="Ink 53">
                  <a:extLst>
                    <a:ext uri="{FF2B5EF4-FFF2-40B4-BE49-F238E27FC236}">
                      <a16:creationId xmlns:a16="http://schemas.microsoft.com/office/drawing/2014/main" id="{14117128-E3CA-441A-B961-D692521E1193}"/>
                    </a:ext>
                  </a:extLst>
                </p:cNvPr>
                <p:cNvPicPr/>
                <p:nvPr/>
              </p:nvPicPr>
              <p:blipFill>
                <a:blip r:embed="rId93"/>
                <a:stretch>
                  <a:fillRect/>
                </a:stretch>
              </p:blipFill>
              <p:spPr>
                <a:xfrm>
                  <a:off x="6162822" y="1754173"/>
                  <a:ext cx="2462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D9E64984-8CF2-40AF-9B07-6E53BEBADDAC}"/>
                    </a:ext>
                  </a:extLst>
                </p14:cNvPr>
                <p14:cNvContentPartPr/>
                <p14:nvPr/>
              </p14:nvContentPartPr>
              <p14:xfrm>
                <a:off x="6447582" y="1656973"/>
                <a:ext cx="259560" cy="249840"/>
              </p14:xfrm>
            </p:contentPart>
          </mc:Choice>
          <mc:Fallback>
            <p:pic>
              <p:nvPicPr>
                <p:cNvPr id="55" name="Ink 54">
                  <a:extLst>
                    <a:ext uri="{FF2B5EF4-FFF2-40B4-BE49-F238E27FC236}">
                      <a16:creationId xmlns:a16="http://schemas.microsoft.com/office/drawing/2014/main" id="{D9E64984-8CF2-40AF-9B07-6E53BEBADDAC}"/>
                    </a:ext>
                  </a:extLst>
                </p:cNvPr>
                <p:cNvPicPr/>
                <p:nvPr/>
              </p:nvPicPr>
              <p:blipFill>
                <a:blip r:embed="rId95"/>
                <a:stretch>
                  <a:fillRect/>
                </a:stretch>
              </p:blipFill>
              <p:spPr>
                <a:xfrm>
                  <a:off x="6438942" y="1647973"/>
                  <a:ext cx="2772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AC08657F-C221-4BC6-B5F3-44EB5ADEBDA0}"/>
                    </a:ext>
                  </a:extLst>
                </p14:cNvPr>
                <p14:cNvContentPartPr/>
                <p14:nvPr/>
              </p14:nvContentPartPr>
              <p14:xfrm>
                <a:off x="6668982" y="1610893"/>
                <a:ext cx="71280" cy="108000"/>
              </p14:xfrm>
            </p:contentPart>
          </mc:Choice>
          <mc:Fallback>
            <p:pic>
              <p:nvPicPr>
                <p:cNvPr id="56" name="Ink 55">
                  <a:extLst>
                    <a:ext uri="{FF2B5EF4-FFF2-40B4-BE49-F238E27FC236}">
                      <a16:creationId xmlns:a16="http://schemas.microsoft.com/office/drawing/2014/main" id="{AC08657F-C221-4BC6-B5F3-44EB5ADEBDA0}"/>
                    </a:ext>
                  </a:extLst>
                </p:cNvPr>
                <p:cNvPicPr/>
                <p:nvPr/>
              </p:nvPicPr>
              <p:blipFill>
                <a:blip r:embed="rId97"/>
                <a:stretch>
                  <a:fillRect/>
                </a:stretch>
              </p:blipFill>
              <p:spPr>
                <a:xfrm>
                  <a:off x="6660342" y="1601893"/>
                  <a:ext cx="889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4D9BE643-9955-4AE8-9157-3050D34969C3}"/>
                    </a:ext>
                  </a:extLst>
                </p14:cNvPr>
                <p14:cNvContentPartPr/>
                <p14:nvPr/>
              </p14:nvContentPartPr>
              <p14:xfrm>
                <a:off x="6796422" y="1566253"/>
                <a:ext cx="363600" cy="352800"/>
              </p14:xfrm>
            </p:contentPart>
          </mc:Choice>
          <mc:Fallback>
            <p:pic>
              <p:nvPicPr>
                <p:cNvPr id="58" name="Ink 57">
                  <a:extLst>
                    <a:ext uri="{FF2B5EF4-FFF2-40B4-BE49-F238E27FC236}">
                      <a16:creationId xmlns:a16="http://schemas.microsoft.com/office/drawing/2014/main" id="{4D9BE643-9955-4AE8-9157-3050D34969C3}"/>
                    </a:ext>
                  </a:extLst>
                </p:cNvPr>
                <p:cNvPicPr/>
                <p:nvPr/>
              </p:nvPicPr>
              <p:blipFill>
                <a:blip r:embed="rId99"/>
                <a:stretch>
                  <a:fillRect/>
                </a:stretch>
              </p:blipFill>
              <p:spPr>
                <a:xfrm>
                  <a:off x="6787422" y="1557253"/>
                  <a:ext cx="38124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B363E8E4-CAF9-4762-B225-6EBB8E760E69}"/>
                    </a:ext>
                  </a:extLst>
                </p14:cNvPr>
                <p14:cNvContentPartPr/>
                <p14:nvPr/>
              </p14:nvContentPartPr>
              <p14:xfrm>
                <a:off x="7345782" y="1748773"/>
                <a:ext cx="9720" cy="170280"/>
              </p14:xfrm>
            </p:contentPart>
          </mc:Choice>
          <mc:Fallback>
            <p:pic>
              <p:nvPicPr>
                <p:cNvPr id="59" name="Ink 58">
                  <a:extLst>
                    <a:ext uri="{FF2B5EF4-FFF2-40B4-BE49-F238E27FC236}">
                      <a16:creationId xmlns:a16="http://schemas.microsoft.com/office/drawing/2014/main" id="{B363E8E4-CAF9-4762-B225-6EBB8E760E69}"/>
                    </a:ext>
                  </a:extLst>
                </p:cNvPr>
                <p:cNvPicPr/>
                <p:nvPr/>
              </p:nvPicPr>
              <p:blipFill>
                <a:blip r:embed="rId101"/>
                <a:stretch>
                  <a:fillRect/>
                </a:stretch>
              </p:blipFill>
              <p:spPr>
                <a:xfrm>
                  <a:off x="7336782" y="1739773"/>
                  <a:ext cx="273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624F9A6C-CE7A-4E4A-80DD-9B4270BE8CFB}"/>
                    </a:ext>
                  </a:extLst>
                </p14:cNvPr>
                <p14:cNvContentPartPr/>
                <p14:nvPr/>
              </p14:nvContentPartPr>
              <p14:xfrm>
                <a:off x="7313742" y="1541773"/>
                <a:ext cx="263880" cy="326160"/>
              </p14:xfrm>
            </p:contentPart>
          </mc:Choice>
          <mc:Fallback>
            <p:pic>
              <p:nvPicPr>
                <p:cNvPr id="60" name="Ink 59">
                  <a:extLst>
                    <a:ext uri="{FF2B5EF4-FFF2-40B4-BE49-F238E27FC236}">
                      <a16:creationId xmlns:a16="http://schemas.microsoft.com/office/drawing/2014/main" id="{624F9A6C-CE7A-4E4A-80DD-9B4270BE8CFB}"/>
                    </a:ext>
                  </a:extLst>
                </p:cNvPr>
                <p:cNvPicPr/>
                <p:nvPr/>
              </p:nvPicPr>
              <p:blipFill>
                <a:blip r:embed="rId103"/>
                <a:stretch>
                  <a:fillRect/>
                </a:stretch>
              </p:blipFill>
              <p:spPr>
                <a:xfrm>
                  <a:off x="7304742" y="1532773"/>
                  <a:ext cx="281520" cy="343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E69047B9-1264-4BFA-8283-397B5FE8CF87}"/>
                  </a:ext>
                </a:extLst>
              </p14:cNvPr>
              <p14:cNvContentPartPr/>
              <p14:nvPr/>
            </p14:nvContentPartPr>
            <p14:xfrm>
              <a:off x="7841502" y="1723573"/>
              <a:ext cx="13320" cy="10080"/>
            </p14:xfrm>
          </p:contentPart>
        </mc:Choice>
        <mc:Fallback>
          <p:pic>
            <p:nvPicPr>
              <p:cNvPr id="62" name="Ink 61">
                <a:extLst>
                  <a:ext uri="{FF2B5EF4-FFF2-40B4-BE49-F238E27FC236}">
                    <a16:creationId xmlns:a16="http://schemas.microsoft.com/office/drawing/2014/main" id="{E69047B9-1264-4BFA-8283-397B5FE8CF87}"/>
                  </a:ext>
                </a:extLst>
              </p:cNvPr>
              <p:cNvPicPr/>
              <p:nvPr/>
            </p:nvPicPr>
            <p:blipFill>
              <a:blip r:embed="rId105"/>
              <a:stretch>
                <a:fillRect/>
              </a:stretch>
            </p:blipFill>
            <p:spPr>
              <a:xfrm>
                <a:off x="7832862" y="1714573"/>
                <a:ext cx="30960" cy="27720"/>
              </a:xfrm>
              <a:prstGeom prst="rect">
                <a:avLst/>
              </a:prstGeom>
            </p:spPr>
          </p:pic>
        </mc:Fallback>
      </mc:AlternateContent>
      <p:grpSp>
        <p:nvGrpSpPr>
          <p:cNvPr id="67" name="Group 66">
            <a:extLst>
              <a:ext uri="{FF2B5EF4-FFF2-40B4-BE49-F238E27FC236}">
                <a16:creationId xmlns:a16="http://schemas.microsoft.com/office/drawing/2014/main" id="{1FE766FD-640D-4E7D-9261-13E01170037E}"/>
              </a:ext>
            </a:extLst>
          </p:cNvPr>
          <p:cNvGrpSpPr/>
          <p:nvPr/>
        </p:nvGrpSpPr>
        <p:grpSpPr>
          <a:xfrm>
            <a:off x="7769862" y="1558693"/>
            <a:ext cx="1136520" cy="378000"/>
            <a:chOff x="7769862" y="1558693"/>
            <a:chExt cx="1136520" cy="378000"/>
          </a:xfrm>
        </p:grpSpPr>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0650365C-21C2-4019-8790-4E4B730BF5FF}"/>
                    </a:ext>
                  </a:extLst>
                </p14:cNvPr>
                <p14:cNvContentPartPr/>
                <p14:nvPr/>
              </p14:nvContentPartPr>
              <p14:xfrm>
                <a:off x="7769862" y="1657333"/>
                <a:ext cx="308520" cy="205200"/>
              </p14:xfrm>
            </p:contentPart>
          </mc:Choice>
          <mc:Fallback>
            <p:pic>
              <p:nvPicPr>
                <p:cNvPr id="63" name="Ink 62">
                  <a:extLst>
                    <a:ext uri="{FF2B5EF4-FFF2-40B4-BE49-F238E27FC236}">
                      <a16:creationId xmlns:a16="http://schemas.microsoft.com/office/drawing/2014/main" id="{0650365C-21C2-4019-8790-4E4B730BF5FF}"/>
                    </a:ext>
                  </a:extLst>
                </p:cNvPr>
                <p:cNvPicPr/>
                <p:nvPr/>
              </p:nvPicPr>
              <p:blipFill>
                <a:blip r:embed="rId107"/>
                <a:stretch>
                  <a:fillRect/>
                </a:stretch>
              </p:blipFill>
              <p:spPr>
                <a:xfrm>
                  <a:off x="7760862" y="1648333"/>
                  <a:ext cx="3261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6201B59F-0374-4BE1-ADC8-F74F75F29443}"/>
                    </a:ext>
                  </a:extLst>
                </p14:cNvPr>
                <p14:cNvContentPartPr/>
                <p14:nvPr/>
              </p14:nvContentPartPr>
              <p14:xfrm>
                <a:off x="8075862" y="1558693"/>
                <a:ext cx="356040" cy="378000"/>
              </p14:xfrm>
            </p:contentPart>
          </mc:Choice>
          <mc:Fallback>
            <p:pic>
              <p:nvPicPr>
                <p:cNvPr id="64" name="Ink 63">
                  <a:extLst>
                    <a:ext uri="{FF2B5EF4-FFF2-40B4-BE49-F238E27FC236}">
                      <a16:creationId xmlns:a16="http://schemas.microsoft.com/office/drawing/2014/main" id="{6201B59F-0374-4BE1-ADC8-F74F75F29443}"/>
                    </a:ext>
                  </a:extLst>
                </p:cNvPr>
                <p:cNvPicPr/>
                <p:nvPr/>
              </p:nvPicPr>
              <p:blipFill>
                <a:blip r:embed="rId109"/>
                <a:stretch>
                  <a:fillRect/>
                </a:stretch>
              </p:blipFill>
              <p:spPr>
                <a:xfrm>
                  <a:off x="8067222" y="1549693"/>
                  <a:ext cx="37368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17DD994F-C6DC-4D9E-BD0C-2AAED9E5B54C}"/>
                    </a:ext>
                  </a:extLst>
                </p14:cNvPr>
                <p14:cNvContentPartPr/>
                <p14:nvPr/>
              </p14:nvContentPartPr>
              <p14:xfrm>
                <a:off x="8702982" y="1577053"/>
                <a:ext cx="11160" cy="305280"/>
              </p14:xfrm>
            </p:contentPart>
          </mc:Choice>
          <mc:Fallback>
            <p:pic>
              <p:nvPicPr>
                <p:cNvPr id="65" name="Ink 64">
                  <a:extLst>
                    <a:ext uri="{FF2B5EF4-FFF2-40B4-BE49-F238E27FC236}">
                      <a16:creationId xmlns:a16="http://schemas.microsoft.com/office/drawing/2014/main" id="{17DD994F-C6DC-4D9E-BD0C-2AAED9E5B54C}"/>
                    </a:ext>
                  </a:extLst>
                </p:cNvPr>
                <p:cNvPicPr/>
                <p:nvPr/>
              </p:nvPicPr>
              <p:blipFill>
                <a:blip r:embed="rId111"/>
                <a:stretch>
                  <a:fillRect/>
                </a:stretch>
              </p:blipFill>
              <p:spPr>
                <a:xfrm>
                  <a:off x="8693982" y="1568053"/>
                  <a:ext cx="2880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id="{524AB23A-F5C5-40A2-9130-DA98E06123C5}"/>
                    </a:ext>
                  </a:extLst>
                </p14:cNvPr>
                <p14:cNvContentPartPr/>
                <p14:nvPr/>
              </p14:nvContentPartPr>
              <p14:xfrm>
                <a:off x="8644302" y="1680733"/>
                <a:ext cx="262080" cy="152280"/>
              </p14:xfrm>
            </p:contentPart>
          </mc:Choice>
          <mc:Fallback>
            <p:pic>
              <p:nvPicPr>
                <p:cNvPr id="66" name="Ink 65">
                  <a:extLst>
                    <a:ext uri="{FF2B5EF4-FFF2-40B4-BE49-F238E27FC236}">
                      <a16:creationId xmlns:a16="http://schemas.microsoft.com/office/drawing/2014/main" id="{524AB23A-F5C5-40A2-9130-DA98E06123C5}"/>
                    </a:ext>
                  </a:extLst>
                </p:cNvPr>
                <p:cNvPicPr/>
                <p:nvPr/>
              </p:nvPicPr>
              <p:blipFill>
                <a:blip r:embed="rId113"/>
                <a:stretch>
                  <a:fillRect/>
                </a:stretch>
              </p:blipFill>
              <p:spPr>
                <a:xfrm>
                  <a:off x="8635302" y="1672093"/>
                  <a:ext cx="279720" cy="169920"/>
                </a:xfrm>
                <a:prstGeom prst="rect">
                  <a:avLst/>
                </a:prstGeom>
              </p:spPr>
            </p:pic>
          </mc:Fallback>
        </mc:AlternateContent>
      </p:grpSp>
      <p:grpSp>
        <p:nvGrpSpPr>
          <p:cNvPr id="79" name="Group 78">
            <a:extLst>
              <a:ext uri="{FF2B5EF4-FFF2-40B4-BE49-F238E27FC236}">
                <a16:creationId xmlns:a16="http://schemas.microsoft.com/office/drawing/2014/main" id="{BD3565AF-32F4-4772-B507-B21E347FE3F6}"/>
              </a:ext>
            </a:extLst>
          </p:cNvPr>
          <p:cNvGrpSpPr/>
          <p:nvPr/>
        </p:nvGrpSpPr>
        <p:grpSpPr>
          <a:xfrm>
            <a:off x="353862" y="2483533"/>
            <a:ext cx="3260520" cy="531000"/>
            <a:chOff x="353862" y="2483533"/>
            <a:chExt cx="3260520" cy="531000"/>
          </a:xfrm>
        </p:grpSpPr>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BA55AFFF-B94D-4824-BD75-51ADB9395909}"/>
                    </a:ext>
                  </a:extLst>
                </p14:cNvPr>
                <p14:cNvContentPartPr/>
                <p14:nvPr/>
              </p14:nvContentPartPr>
              <p14:xfrm>
                <a:off x="401382" y="2744533"/>
                <a:ext cx="24120" cy="270000"/>
              </p14:xfrm>
            </p:contentPart>
          </mc:Choice>
          <mc:Fallback>
            <p:pic>
              <p:nvPicPr>
                <p:cNvPr id="68" name="Ink 67">
                  <a:extLst>
                    <a:ext uri="{FF2B5EF4-FFF2-40B4-BE49-F238E27FC236}">
                      <a16:creationId xmlns:a16="http://schemas.microsoft.com/office/drawing/2014/main" id="{BA55AFFF-B94D-4824-BD75-51ADB9395909}"/>
                    </a:ext>
                  </a:extLst>
                </p:cNvPr>
                <p:cNvPicPr/>
                <p:nvPr/>
              </p:nvPicPr>
              <p:blipFill>
                <a:blip r:embed="rId115"/>
                <a:stretch>
                  <a:fillRect/>
                </a:stretch>
              </p:blipFill>
              <p:spPr>
                <a:xfrm>
                  <a:off x="392742" y="2735533"/>
                  <a:ext cx="4176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F309E034-37A3-4202-BA21-D523B2946C79}"/>
                    </a:ext>
                  </a:extLst>
                </p14:cNvPr>
                <p14:cNvContentPartPr/>
                <p14:nvPr/>
              </p14:nvContentPartPr>
              <p14:xfrm>
                <a:off x="353862" y="2560213"/>
                <a:ext cx="125280" cy="316800"/>
              </p14:xfrm>
            </p:contentPart>
          </mc:Choice>
          <mc:Fallback>
            <p:pic>
              <p:nvPicPr>
                <p:cNvPr id="69" name="Ink 68">
                  <a:extLst>
                    <a:ext uri="{FF2B5EF4-FFF2-40B4-BE49-F238E27FC236}">
                      <a16:creationId xmlns:a16="http://schemas.microsoft.com/office/drawing/2014/main" id="{F309E034-37A3-4202-BA21-D523B2946C79}"/>
                    </a:ext>
                  </a:extLst>
                </p:cNvPr>
                <p:cNvPicPr/>
                <p:nvPr/>
              </p:nvPicPr>
              <p:blipFill>
                <a:blip r:embed="rId117"/>
                <a:stretch>
                  <a:fillRect/>
                </a:stretch>
              </p:blipFill>
              <p:spPr>
                <a:xfrm>
                  <a:off x="345222" y="2551573"/>
                  <a:ext cx="14292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8C9004B5-FEE2-4CD1-95D8-952A7C330284}"/>
                    </a:ext>
                  </a:extLst>
                </p14:cNvPr>
                <p14:cNvContentPartPr/>
                <p14:nvPr/>
              </p14:nvContentPartPr>
              <p14:xfrm>
                <a:off x="463302" y="2533213"/>
                <a:ext cx="637200" cy="411120"/>
              </p14:xfrm>
            </p:contentPart>
          </mc:Choice>
          <mc:Fallback>
            <p:pic>
              <p:nvPicPr>
                <p:cNvPr id="70" name="Ink 69">
                  <a:extLst>
                    <a:ext uri="{FF2B5EF4-FFF2-40B4-BE49-F238E27FC236}">
                      <a16:creationId xmlns:a16="http://schemas.microsoft.com/office/drawing/2014/main" id="{8C9004B5-FEE2-4CD1-95D8-952A7C330284}"/>
                    </a:ext>
                  </a:extLst>
                </p:cNvPr>
                <p:cNvPicPr/>
                <p:nvPr/>
              </p:nvPicPr>
              <p:blipFill>
                <a:blip r:embed="rId119"/>
                <a:stretch>
                  <a:fillRect/>
                </a:stretch>
              </p:blipFill>
              <p:spPr>
                <a:xfrm>
                  <a:off x="454302" y="2524573"/>
                  <a:ext cx="65484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77EBDD0E-DD82-4560-BA3D-C6E145AE2885}"/>
                    </a:ext>
                  </a:extLst>
                </p14:cNvPr>
                <p14:cNvContentPartPr/>
                <p14:nvPr/>
              </p14:nvContentPartPr>
              <p14:xfrm>
                <a:off x="1063422" y="2578213"/>
                <a:ext cx="61920" cy="133200"/>
              </p14:xfrm>
            </p:contentPart>
          </mc:Choice>
          <mc:Fallback>
            <p:pic>
              <p:nvPicPr>
                <p:cNvPr id="71" name="Ink 70">
                  <a:extLst>
                    <a:ext uri="{FF2B5EF4-FFF2-40B4-BE49-F238E27FC236}">
                      <a16:creationId xmlns:a16="http://schemas.microsoft.com/office/drawing/2014/main" id="{77EBDD0E-DD82-4560-BA3D-C6E145AE2885}"/>
                    </a:ext>
                  </a:extLst>
                </p:cNvPr>
                <p:cNvPicPr/>
                <p:nvPr/>
              </p:nvPicPr>
              <p:blipFill>
                <a:blip r:embed="rId121"/>
                <a:stretch>
                  <a:fillRect/>
                </a:stretch>
              </p:blipFill>
              <p:spPr>
                <a:xfrm>
                  <a:off x="1054782" y="2569213"/>
                  <a:ext cx="795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08A2EB8A-1702-4C38-90B2-1ADE8BA851B2}"/>
                    </a:ext>
                  </a:extLst>
                </p14:cNvPr>
                <p14:cNvContentPartPr/>
                <p14:nvPr/>
              </p14:nvContentPartPr>
              <p14:xfrm>
                <a:off x="1202382" y="2585053"/>
                <a:ext cx="308880" cy="324720"/>
              </p14:xfrm>
            </p:contentPart>
          </mc:Choice>
          <mc:Fallback>
            <p:pic>
              <p:nvPicPr>
                <p:cNvPr id="72" name="Ink 71">
                  <a:extLst>
                    <a:ext uri="{FF2B5EF4-FFF2-40B4-BE49-F238E27FC236}">
                      <a16:creationId xmlns:a16="http://schemas.microsoft.com/office/drawing/2014/main" id="{08A2EB8A-1702-4C38-90B2-1ADE8BA851B2}"/>
                    </a:ext>
                  </a:extLst>
                </p:cNvPr>
                <p:cNvPicPr/>
                <p:nvPr/>
              </p:nvPicPr>
              <p:blipFill>
                <a:blip r:embed="rId123"/>
                <a:stretch>
                  <a:fillRect/>
                </a:stretch>
              </p:blipFill>
              <p:spPr>
                <a:xfrm>
                  <a:off x="1193382" y="2576413"/>
                  <a:ext cx="32652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Ink 73">
                  <a:extLst>
                    <a:ext uri="{FF2B5EF4-FFF2-40B4-BE49-F238E27FC236}">
                      <a16:creationId xmlns:a16="http://schemas.microsoft.com/office/drawing/2014/main" id="{51338241-F4AC-4ECD-9ECC-BDB24A4C2F5E}"/>
                    </a:ext>
                  </a:extLst>
                </p14:cNvPr>
                <p14:cNvContentPartPr/>
                <p14:nvPr/>
              </p14:nvContentPartPr>
              <p14:xfrm>
                <a:off x="1661742" y="2664253"/>
                <a:ext cx="14040" cy="268920"/>
              </p14:xfrm>
            </p:contentPart>
          </mc:Choice>
          <mc:Fallback>
            <p:pic>
              <p:nvPicPr>
                <p:cNvPr id="74" name="Ink 73">
                  <a:extLst>
                    <a:ext uri="{FF2B5EF4-FFF2-40B4-BE49-F238E27FC236}">
                      <a16:creationId xmlns:a16="http://schemas.microsoft.com/office/drawing/2014/main" id="{51338241-F4AC-4ECD-9ECC-BDB24A4C2F5E}"/>
                    </a:ext>
                  </a:extLst>
                </p:cNvPr>
                <p:cNvPicPr/>
                <p:nvPr/>
              </p:nvPicPr>
              <p:blipFill>
                <a:blip r:embed="rId125"/>
                <a:stretch>
                  <a:fillRect/>
                </a:stretch>
              </p:blipFill>
              <p:spPr>
                <a:xfrm>
                  <a:off x="1653102" y="2655613"/>
                  <a:ext cx="3168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 name="Ink 74">
                  <a:extLst>
                    <a:ext uri="{FF2B5EF4-FFF2-40B4-BE49-F238E27FC236}">
                      <a16:creationId xmlns:a16="http://schemas.microsoft.com/office/drawing/2014/main" id="{70E6F37E-E154-4113-86F9-BC426C372DD1}"/>
                    </a:ext>
                  </a:extLst>
                </p14:cNvPr>
                <p14:cNvContentPartPr/>
                <p14:nvPr/>
              </p14:nvContentPartPr>
              <p14:xfrm>
                <a:off x="1635462" y="2587213"/>
                <a:ext cx="483120" cy="317520"/>
              </p14:xfrm>
            </p:contentPart>
          </mc:Choice>
          <mc:Fallback>
            <p:pic>
              <p:nvPicPr>
                <p:cNvPr id="75" name="Ink 74">
                  <a:extLst>
                    <a:ext uri="{FF2B5EF4-FFF2-40B4-BE49-F238E27FC236}">
                      <a16:creationId xmlns:a16="http://schemas.microsoft.com/office/drawing/2014/main" id="{70E6F37E-E154-4113-86F9-BC426C372DD1}"/>
                    </a:ext>
                  </a:extLst>
                </p:cNvPr>
                <p:cNvPicPr/>
                <p:nvPr/>
              </p:nvPicPr>
              <p:blipFill>
                <a:blip r:embed="rId127"/>
                <a:stretch>
                  <a:fillRect/>
                </a:stretch>
              </p:blipFill>
              <p:spPr>
                <a:xfrm>
                  <a:off x="1626462" y="2578213"/>
                  <a:ext cx="50076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420A77C4-FA2D-4D60-9B21-F2F8AC2FB77D}"/>
                    </a:ext>
                  </a:extLst>
                </p14:cNvPr>
                <p14:cNvContentPartPr/>
                <p14:nvPr/>
              </p14:nvContentPartPr>
              <p14:xfrm>
                <a:off x="2343582" y="2483533"/>
                <a:ext cx="481680" cy="357480"/>
              </p14:xfrm>
            </p:contentPart>
          </mc:Choice>
          <mc:Fallback>
            <p:pic>
              <p:nvPicPr>
                <p:cNvPr id="76" name="Ink 75">
                  <a:extLst>
                    <a:ext uri="{FF2B5EF4-FFF2-40B4-BE49-F238E27FC236}">
                      <a16:creationId xmlns:a16="http://schemas.microsoft.com/office/drawing/2014/main" id="{420A77C4-FA2D-4D60-9B21-F2F8AC2FB77D}"/>
                    </a:ext>
                  </a:extLst>
                </p:cNvPr>
                <p:cNvPicPr/>
                <p:nvPr/>
              </p:nvPicPr>
              <p:blipFill>
                <a:blip r:embed="rId129"/>
                <a:stretch>
                  <a:fillRect/>
                </a:stretch>
              </p:blipFill>
              <p:spPr>
                <a:xfrm>
                  <a:off x="2334942" y="2474893"/>
                  <a:ext cx="49932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75C4DA74-50DC-409B-8CF0-EC98C624B648}"/>
                    </a:ext>
                  </a:extLst>
                </p14:cNvPr>
                <p14:cNvContentPartPr/>
                <p14:nvPr/>
              </p14:nvContentPartPr>
              <p14:xfrm>
                <a:off x="2809062" y="2590093"/>
                <a:ext cx="642960" cy="233640"/>
              </p14:xfrm>
            </p:contentPart>
          </mc:Choice>
          <mc:Fallback>
            <p:pic>
              <p:nvPicPr>
                <p:cNvPr id="77" name="Ink 76">
                  <a:extLst>
                    <a:ext uri="{FF2B5EF4-FFF2-40B4-BE49-F238E27FC236}">
                      <a16:creationId xmlns:a16="http://schemas.microsoft.com/office/drawing/2014/main" id="{75C4DA74-50DC-409B-8CF0-EC98C624B648}"/>
                    </a:ext>
                  </a:extLst>
                </p:cNvPr>
                <p:cNvPicPr/>
                <p:nvPr/>
              </p:nvPicPr>
              <p:blipFill>
                <a:blip r:embed="rId131"/>
                <a:stretch>
                  <a:fillRect/>
                </a:stretch>
              </p:blipFill>
              <p:spPr>
                <a:xfrm>
                  <a:off x="2800062" y="2581093"/>
                  <a:ext cx="6606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DD9110AA-3562-4AF9-A925-7B8CC0967F18}"/>
                    </a:ext>
                  </a:extLst>
                </p14:cNvPr>
                <p14:cNvContentPartPr/>
                <p14:nvPr/>
              </p14:nvContentPartPr>
              <p14:xfrm>
                <a:off x="3484422" y="2592613"/>
                <a:ext cx="129960" cy="208080"/>
              </p14:xfrm>
            </p:contentPart>
          </mc:Choice>
          <mc:Fallback>
            <p:pic>
              <p:nvPicPr>
                <p:cNvPr id="78" name="Ink 77">
                  <a:extLst>
                    <a:ext uri="{FF2B5EF4-FFF2-40B4-BE49-F238E27FC236}">
                      <a16:creationId xmlns:a16="http://schemas.microsoft.com/office/drawing/2014/main" id="{DD9110AA-3562-4AF9-A925-7B8CC0967F18}"/>
                    </a:ext>
                  </a:extLst>
                </p:cNvPr>
                <p:cNvPicPr/>
                <p:nvPr/>
              </p:nvPicPr>
              <p:blipFill>
                <a:blip r:embed="rId133"/>
                <a:stretch>
                  <a:fillRect/>
                </a:stretch>
              </p:blipFill>
              <p:spPr>
                <a:xfrm>
                  <a:off x="3475782" y="2583973"/>
                  <a:ext cx="147600" cy="225720"/>
                </a:xfrm>
                <a:prstGeom prst="rect">
                  <a:avLst/>
                </a:prstGeom>
              </p:spPr>
            </p:pic>
          </mc:Fallback>
        </mc:AlternateContent>
      </p:grpSp>
      <p:grpSp>
        <p:nvGrpSpPr>
          <p:cNvPr id="91" name="Group 90">
            <a:extLst>
              <a:ext uri="{FF2B5EF4-FFF2-40B4-BE49-F238E27FC236}">
                <a16:creationId xmlns:a16="http://schemas.microsoft.com/office/drawing/2014/main" id="{66865C1F-384B-4A25-A099-91B2473AF3E2}"/>
              </a:ext>
            </a:extLst>
          </p:cNvPr>
          <p:cNvGrpSpPr/>
          <p:nvPr/>
        </p:nvGrpSpPr>
        <p:grpSpPr>
          <a:xfrm>
            <a:off x="3889782" y="2282653"/>
            <a:ext cx="4305240" cy="550440"/>
            <a:chOff x="3889782" y="2282653"/>
            <a:chExt cx="4305240" cy="550440"/>
          </a:xfrm>
        </p:grpSpPr>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F0B65D81-456E-4B95-B98D-3A7BB04A5BF5}"/>
                    </a:ext>
                  </a:extLst>
                </p14:cNvPr>
                <p14:cNvContentPartPr/>
                <p14:nvPr/>
              </p14:nvContentPartPr>
              <p14:xfrm>
                <a:off x="3889782" y="2381293"/>
                <a:ext cx="862920" cy="451800"/>
              </p14:xfrm>
            </p:contentPart>
          </mc:Choice>
          <mc:Fallback>
            <p:pic>
              <p:nvPicPr>
                <p:cNvPr id="80" name="Ink 79">
                  <a:extLst>
                    <a:ext uri="{FF2B5EF4-FFF2-40B4-BE49-F238E27FC236}">
                      <a16:creationId xmlns:a16="http://schemas.microsoft.com/office/drawing/2014/main" id="{F0B65D81-456E-4B95-B98D-3A7BB04A5BF5}"/>
                    </a:ext>
                  </a:extLst>
                </p:cNvPr>
                <p:cNvPicPr/>
                <p:nvPr/>
              </p:nvPicPr>
              <p:blipFill>
                <a:blip r:embed="rId135"/>
                <a:stretch>
                  <a:fillRect/>
                </a:stretch>
              </p:blipFill>
              <p:spPr>
                <a:xfrm>
                  <a:off x="3880782" y="2372293"/>
                  <a:ext cx="88056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82CF95DC-09E9-4428-9852-9DE1790262CC}"/>
                    </a:ext>
                  </a:extLst>
                </p14:cNvPr>
                <p14:cNvContentPartPr/>
                <p14:nvPr/>
              </p14:nvContentPartPr>
              <p14:xfrm>
                <a:off x="5007942" y="2475613"/>
                <a:ext cx="397800" cy="252000"/>
              </p14:xfrm>
            </p:contentPart>
          </mc:Choice>
          <mc:Fallback>
            <p:pic>
              <p:nvPicPr>
                <p:cNvPr id="81" name="Ink 80">
                  <a:extLst>
                    <a:ext uri="{FF2B5EF4-FFF2-40B4-BE49-F238E27FC236}">
                      <a16:creationId xmlns:a16="http://schemas.microsoft.com/office/drawing/2014/main" id="{82CF95DC-09E9-4428-9852-9DE1790262CC}"/>
                    </a:ext>
                  </a:extLst>
                </p:cNvPr>
                <p:cNvPicPr/>
                <p:nvPr/>
              </p:nvPicPr>
              <p:blipFill>
                <a:blip r:embed="rId137"/>
                <a:stretch>
                  <a:fillRect/>
                </a:stretch>
              </p:blipFill>
              <p:spPr>
                <a:xfrm>
                  <a:off x="4999302" y="2466973"/>
                  <a:ext cx="4154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D476CD63-DB5E-42AC-A053-6E5A3C1CE40C}"/>
                    </a:ext>
                  </a:extLst>
                </p14:cNvPr>
                <p14:cNvContentPartPr/>
                <p14:nvPr/>
              </p14:nvContentPartPr>
              <p14:xfrm>
                <a:off x="5659542" y="2333413"/>
                <a:ext cx="111600" cy="397080"/>
              </p14:xfrm>
            </p:contentPart>
          </mc:Choice>
          <mc:Fallback>
            <p:pic>
              <p:nvPicPr>
                <p:cNvPr id="82" name="Ink 81">
                  <a:extLst>
                    <a:ext uri="{FF2B5EF4-FFF2-40B4-BE49-F238E27FC236}">
                      <a16:creationId xmlns:a16="http://schemas.microsoft.com/office/drawing/2014/main" id="{D476CD63-DB5E-42AC-A053-6E5A3C1CE40C}"/>
                    </a:ext>
                  </a:extLst>
                </p:cNvPr>
                <p:cNvPicPr/>
                <p:nvPr/>
              </p:nvPicPr>
              <p:blipFill>
                <a:blip r:embed="rId139"/>
                <a:stretch>
                  <a:fillRect/>
                </a:stretch>
              </p:blipFill>
              <p:spPr>
                <a:xfrm>
                  <a:off x="5650542" y="2324773"/>
                  <a:ext cx="12924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7C545197-F5CC-42FE-B54A-F047DF6D3172}"/>
                    </a:ext>
                  </a:extLst>
                </p14:cNvPr>
                <p14:cNvContentPartPr/>
                <p14:nvPr/>
              </p14:nvContentPartPr>
              <p14:xfrm>
                <a:off x="5745942" y="2450413"/>
                <a:ext cx="259200" cy="204840"/>
              </p14:xfrm>
            </p:contentPart>
          </mc:Choice>
          <mc:Fallback>
            <p:pic>
              <p:nvPicPr>
                <p:cNvPr id="83" name="Ink 82">
                  <a:extLst>
                    <a:ext uri="{FF2B5EF4-FFF2-40B4-BE49-F238E27FC236}">
                      <a16:creationId xmlns:a16="http://schemas.microsoft.com/office/drawing/2014/main" id="{7C545197-F5CC-42FE-B54A-F047DF6D3172}"/>
                    </a:ext>
                  </a:extLst>
                </p:cNvPr>
                <p:cNvPicPr/>
                <p:nvPr/>
              </p:nvPicPr>
              <p:blipFill>
                <a:blip r:embed="rId141"/>
                <a:stretch>
                  <a:fillRect/>
                </a:stretch>
              </p:blipFill>
              <p:spPr>
                <a:xfrm>
                  <a:off x="5736942" y="2441773"/>
                  <a:ext cx="2768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F893B868-A4BE-47F1-83EF-D1A8DA432186}"/>
                    </a:ext>
                  </a:extLst>
                </p14:cNvPr>
                <p14:cNvContentPartPr/>
                <p14:nvPr/>
              </p14:nvContentPartPr>
              <p14:xfrm>
                <a:off x="6077142" y="2292013"/>
                <a:ext cx="652320" cy="356760"/>
              </p14:xfrm>
            </p:contentPart>
          </mc:Choice>
          <mc:Fallback>
            <p:pic>
              <p:nvPicPr>
                <p:cNvPr id="84" name="Ink 83">
                  <a:extLst>
                    <a:ext uri="{FF2B5EF4-FFF2-40B4-BE49-F238E27FC236}">
                      <a16:creationId xmlns:a16="http://schemas.microsoft.com/office/drawing/2014/main" id="{F893B868-A4BE-47F1-83EF-D1A8DA432186}"/>
                    </a:ext>
                  </a:extLst>
                </p:cNvPr>
                <p:cNvPicPr/>
                <p:nvPr/>
              </p:nvPicPr>
              <p:blipFill>
                <a:blip r:embed="rId143"/>
                <a:stretch>
                  <a:fillRect/>
                </a:stretch>
              </p:blipFill>
              <p:spPr>
                <a:xfrm>
                  <a:off x="6068502" y="2283013"/>
                  <a:ext cx="66996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9B0E9742-6451-4C8B-B560-BADF530B2239}"/>
                    </a:ext>
                  </a:extLst>
                </p14:cNvPr>
                <p14:cNvContentPartPr/>
                <p14:nvPr/>
              </p14:nvContentPartPr>
              <p14:xfrm>
                <a:off x="6693822" y="2320093"/>
                <a:ext cx="37440" cy="15120"/>
              </p14:xfrm>
            </p:contentPart>
          </mc:Choice>
          <mc:Fallback>
            <p:pic>
              <p:nvPicPr>
                <p:cNvPr id="85" name="Ink 84">
                  <a:extLst>
                    <a:ext uri="{FF2B5EF4-FFF2-40B4-BE49-F238E27FC236}">
                      <a16:creationId xmlns:a16="http://schemas.microsoft.com/office/drawing/2014/main" id="{9B0E9742-6451-4C8B-B560-BADF530B2239}"/>
                    </a:ext>
                  </a:extLst>
                </p:cNvPr>
                <p:cNvPicPr/>
                <p:nvPr/>
              </p:nvPicPr>
              <p:blipFill>
                <a:blip r:embed="rId145"/>
                <a:stretch>
                  <a:fillRect/>
                </a:stretch>
              </p:blipFill>
              <p:spPr>
                <a:xfrm>
                  <a:off x="6685182" y="2311093"/>
                  <a:ext cx="550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6" name="Ink 85">
                  <a:extLst>
                    <a:ext uri="{FF2B5EF4-FFF2-40B4-BE49-F238E27FC236}">
                      <a16:creationId xmlns:a16="http://schemas.microsoft.com/office/drawing/2014/main" id="{71C5E221-4F02-4AF0-8733-E0FC76DC404F}"/>
                    </a:ext>
                  </a:extLst>
                </p14:cNvPr>
                <p14:cNvContentPartPr/>
                <p14:nvPr/>
              </p14:nvContentPartPr>
              <p14:xfrm>
                <a:off x="6830982" y="2302093"/>
                <a:ext cx="116640" cy="291600"/>
              </p14:xfrm>
            </p:contentPart>
          </mc:Choice>
          <mc:Fallback>
            <p:pic>
              <p:nvPicPr>
                <p:cNvPr id="86" name="Ink 85">
                  <a:extLst>
                    <a:ext uri="{FF2B5EF4-FFF2-40B4-BE49-F238E27FC236}">
                      <a16:creationId xmlns:a16="http://schemas.microsoft.com/office/drawing/2014/main" id="{71C5E221-4F02-4AF0-8733-E0FC76DC404F}"/>
                    </a:ext>
                  </a:extLst>
                </p:cNvPr>
                <p:cNvPicPr/>
                <p:nvPr/>
              </p:nvPicPr>
              <p:blipFill>
                <a:blip r:embed="rId147"/>
                <a:stretch>
                  <a:fillRect/>
                </a:stretch>
              </p:blipFill>
              <p:spPr>
                <a:xfrm>
                  <a:off x="6822342" y="2293093"/>
                  <a:ext cx="1342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7" name="Ink 86">
                  <a:extLst>
                    <a:ext uri="{FF2B5EF4-FFF2-40B4-BE49-F238E27FC236}">
                      <a16:creationId xmlns:a16="http://schemas.microsoft.com/office/drawing/2014/main" id="{3C6E4E8C-5994-490B-B952-58AF8D14F407}"/>
                    </a:ext>
                  </a:extLst>
                </p14:cNvPr>
                <p14:cNvContentPartPr/>
                <p14:nvPr/>
              </p14:nvContentPartPr>
              <p14:xfrm>
                <a:off x="6932502" y="2282653"/>
                <a:ext cx="43200" cy="37080"/>
              </p14:xfrm>
            </p:contentPart>
          </mc:Choice>
          <mc:Fallback>
            <p:pic>
              <p:nvPicPr>
                <p:cNvPr id="87" name="Ink 86">
                  <a:extLst>
                    <a:ext uri="{FF2B5EF4-FFF2-40B4-BE49-F238E27FC236}">
                      <a16:creationId xmlns:a16="http://schemas.microsoft.com/office/drawing/2014/main" id="{3C6E4E8C-5994-490B-B952-58AF8D14F407}"/>
                    </a:ext>
                  </a:extLst>
                </p:cNvPr>
                <p:cNvPicPr/>
                <p:nvPr/>
              </p:nvPicPr>
              <p:blipFill>
                <a:blip r:embed="rId149"/>
                <a:stretch>
                  <a:fillRect/>
                </a:stretch>
              </p:blipFill>
              <p:spPr>
                <a:xfrm>
                  <a:off x="6923502" y="2274013"/>
                  <a:ext cx="608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Ink 87">
                  <a:extLst>
                    <a:ext uri="{FF2B5EF4-FFF2-40B4-BE49-F238E27FC236}">
                      <a16:creationId xmlns:a16="http://schemas.microsoft.com/office/drawing/2014/main" id="{8FDC04DC-5B39-4573-BCA8-5B7152B63B9B}"/>
                    </a:ext>
                  </a:extLst>
                </p14:cNvPr>
                <p14:cNvContentPartPr/>
                <p14:nvPr/>
              </p14:nvContentPartPr>
              <p14:xfrm>
                <a:off x="7042302" y="2320093"/>
                <a:ext cx="281880" cy="478800"/>
              </p14:xfrm>
            </p:contentPart>
          </mc:Choice>
          <mc:Fallback>
            <p:pic>
              <p:nvPicPr>
                <p:cNvPr id="88" name="Ink 87">
                  <a:extLst>
                    <a:ext uri="{FF2B5EF4-FFF2-40B4-BE49-F238E27FC236}">
                      <a16:creationId xmlns:a16="http://schemas.microsoft.com/office/drawing/2014/main" id="{8FDC04DC-5B39-4573-BCA8-5B7152B63B9B}"/>
                    </a:ext>
                  </a:extLst>
                </p:cNvPr>
                <p:cNvPicPr/>
                <p:nvPr/>
              </p:nvPicPr>
              <p:blipFill>
                <a:blip r:embed="rId151"/>
                <a:stretch>
                  <a:fillRect/>
                </a:stretch>
              </p:blipFill>
              <p:spPr>
                <a:xfrm>
                  <a:off x="7033302" y="2311093"/>
                  <a:ext cx="29952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9" name="Ink 88">
                  <a:extLst>
                    <a:ext uri="{FF2B5EF4-FFF2-40B4-BE49-F238E27FC236}">
                      <a16:creationId xmlns:a16="http://schemas.microsoft.com/office/drawing/2014/main" id="{B7A57DFD-AE61-4444-9308-639D0192D655}"/>
                    </a:ext>
                  </a:extLst>
                </p14:cNvPr>
                <p14:cNvContentPartPr/>
                <p14:nvPr/>
              </p14:nvContentPartPr>
              <p14:xfrm>
                <a:off x="7536222" y="2403973"/>
                <a:ext cx="231120" cy="220680"/>
              </p14:xfrm>
            </p:contentPart>
          </mc:Choice>
          <mc:Fallback>
            <p:pic>
              <p:nvPicPr>
                <p:cNvPr id="89" name="Ink 88">
                  <a:extLst>
                    <a:ext uri="{FF2B5EF4-FFF2-40B4-BE49-F238E27FC236}">
                      <a16:creationId xmlns:a16="http://schemas.microsoft.com/office/drawing/2014/main" id="{B7A57DFD-AE61-4444-9308-639D0192D655}"/>
                    </a:ext>
                  </a:extLst>
                </p:cNvPr>
                <p:cNvPicPr/>
                <p:nvPr/>
              </p:nvPicPr>
              <p:blipFill>
                <a:blip r:embed="rId153"/>
                <a:stretch>
                  <a:fillRect/>
                </a:stretch>
              </p:blipFill>
              <p:spPr>
                <a:xfrm>
                  <a:off x="7527582" y="2395333"/>
                  <a:ext cx="2487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9C3E1687-126B-41E2-BDBF-CE0B5349FA29}"/>
                    </a:ext>
                  </a:extLst>
                </p14:cNvPr>
                <p14:cNvContentPartPr/>
                <p14:nvPr/>
              </p14:nvContentPartPr>
              <p14:xfrm>
                <a:off x="7814142" y="2293453"/>
                <a:ext cx="380880" cy="308880"/>
              </p14:xfrm>
            </p:contentPart>
          </mc:Choice>
          <mc:Fallback>
            <p:pic>
              <p:nvPicPr>
                <p:cNvPr id="90" name="Ink 89">
                  <a:extLst>
                    <a:ext uri="{FF2B5EF4-FFF2-40B4-BE49-F238E27FC236}">
                      <a16:creationId xmlns:a16="http://schemas.microsoft.com/office/drawing/2014/main" id="{9C3E1687-126B-41E2-BDBF-CE0B5349FA29}"/>
                    </a:ext>
                  </a:extLst>
                </p:cNvPr>
                <p:cNvPicPr/>
                <p:nvPr/>
              </p:nvPicPr>
              <p:blipFill>
                <a:blip r:embed="rId155"/>
                <a:stretch>
                  <a:fillRect/>
                </a:stretch>
              </p:blipFill>
              <p:spPr>
                <a:xfrm>
                  <a:off x="7805142" y="2284453"/>
                  <a:ext cx="398520" cy="326520"/>
                </a:xfrm>
                <a:prstGeom prst="rect">
                  <a:avLst/>
                </a:prstGeom>
              </p:spPr>
            </p:pic>
          </mc:Fallback>
        </mc:AlternateContent>
      </p:grpSp>
      <p:grpSp>
        <p:nvGrpSpPr>
          <p:cNvPr id="123" name="Group 122">
            <a:extLst>
              <a:ext uri="{FF2B5EF4-FFF2-40B4-BE49-F238E27FC236}">
                <a16:creationId xmlns:a16="http://schemas.microsoft.com/office/drawing/2014/main" id="{BFED4C22-DAC5-4718-A060-80E67BCA3C30}"/>
              </a:ext>
            </a:extLst>
          </p:cNvPr>
          <p:cNvGrpSpPr/>
          <p:nvPr/>
        </p:nvGrpSpPr>
        <p:grpSpPr>
          <a:xfrm>
            <a:off x="500382" y="3311533"/>
            <a:ext cx="1215360" cy="477000"/>
            <a:chOff x="500382" y="3311533"/>
            <a:chExt cx="1215360" cy="477000"/>
          </a:xfrm>
        </p:grpSpPr>
        <mc:AlternateContent xmlns:mc="http://schemas.openxmlformats.org/markup-compatibility/2006">
          <mc:Choice xmlns:p14="http://schemas.microsoft.com/office/powerpoint/2010/main" Requires="p14">
            <p:contentPart p14:bwMode="auto" r:id="rId156">
              <p14:nvContentPartPr>
                <p14:cNvPr id="92" name="Ink 91">
                  <a:extLst>
                    <a:ext uri="{FF2B5EF4-FFF2-40B4-BE49-F238E27FC236}">
                      <a16:creationId xmlns:a16="http://schemas.microsoft.com/office/drawing/2014/main" id="{36D834F0-4051-4402-A6D2-9224BE1947B5}"/>
                    </a:ext>
                  </a:extLst>
                </p14:cNvPr>
                <p14:cNvContentPartPr/>
                <p14:nvPr/>
              </p14:nvContentPartPr>
              <p14:xfrm>
                <a:off x="500382" y="3387853"/>
                <a:ext cx="128520" cy="271080"/>
              </p14:xfrm>
            </p:contentPart>
          </mc:Choice>
          <mc:Fallback>
            <p:pic>
              <p:nvPicPr>
                <p:cNvPr id="92" name="Ink 91">
                  <a:extLst>
                    <a:ext uri="{FF2B5EF4-FFF2-40B4-BE49-F238E27FC236}">
                      <a16:creationId xmlns:a16="http://schemas.microsoft.com/office/drawing/2014/main" id="{36D834F0-4051-4402-A6D2-9224BE1947B5}"/>
                    </a:ext>
                  </a:extLst>
                </p:cNvPr>
                <p:cNvPicPr/>
                <p:nvPr/>
              </p:nvPicPr>
              <p:blipFill>
                <a:blip r:embed="rId157"/>
                <a:stretch>
                  <a:fillRect/>
                </a:stretch>
              </p:blipFill>
              <p:spPr>
                <a:xfrm>
                  <a:off x="491382" y="3379213"/>
                  <a:ext cx="14616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3" name="Ink 92">
                  <a:extLst>
                    <a:ext uri="{FF2B5EF4-FFF2-40B4-BE49-F238E27FC236}">
                      <a16:creationId xmlns:a16="http://schemas.microsoft.com/office/drawing/2014/main" id="{EFABB8DA-5514-47EA-80F7-B19C882C02EF}"/>
                    </a:ext>
                  </a:extLst>
                </p14:cNvPr>
                <p14:cNvContentPartPr/>
                <p14:nvPr/>
              </p14:nvContentPartPr>
              <p14:xfrm>
                <a:off x="664542" y="3415933"/>
                <a:ext cx="147600" cy="186480"/>
              </p14:xfrm>
            </p:contentPart>
          </mc:Choice>
          <mc:Fallback>
            <p:pic>
              <p:nvPicPr>
                <p:cNvPr id="93" name="Ink 92">
                  <a:extLst>
                    <a:ext uri="{FF2B5EF4-FFF2-40B4-BE49-F238E27FC236}">
                      <a16:creationId xmlns:a16="http://schemas.microsoft.com/office/drawing/2014/main" id="{EFABB8DA-5514-47EA-80F7-B19C882C02EF}"/>
                    </a:ext>
                  </a:extLst>
                </p:cNvPr>
                <p:cNvPicPr/>
                <p:nvPr/>
              </p:nvPicPr>
              <p:blipFill>
                <a:blip r:embed="rId159"/>
                <a:stretch>
                  <a:fillRect/>
                </a:stretch>
              </p:blipFill>
              <p:spPr>
                <a:xfrm>
                  <a:off x="655542" y="3406933"/>
                  <a:ext cx="16524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4" name="Ink 93">
                  <a:extLst>
                    <a:ext uri="{FF2B5EF4-FFF2-40B4-BE49-F238E27FC236}">
                      <a16:creationId xmlns:a16="http://schemas.microsoft.com/office/drawing/2014/main" id="{5C8E0996-9FEA-43D5-9EF5-22392590B4B9}"/>
                    </a:ext>
                  </a:extLst>
                </p14:cNvPr>
                <p14:cNvContentPartPr/>
                <p14:nvPr/>
              </p14:nvContentPartPr>
              <p14:xfrm>
                <a:off x="836622" y="3424213"/>
                <a:ext cx="194400" cy="184680"/>
              </p14:xfrm>
            </p:contentPart>
          </mc:Choice>
          <mc:Fallback>
            <p:pic>
              <p:nvPicPr>
                <p:cNvPr id="94" name="Ink 93">
                  <a:extLst>
                    <a:ext uri="{FF2B5EF4-FFF2-40B4-BE49-F238E27FC236}">
                      <a16:creationId xmlns:a16="http://schemas.microsoft.com/office/drawing/2014/main" id="{5C8E0996-9FEA-43D5-9EF5-22392590B4B9}"/>
                    </a:ext>
                  </a:extLst>
                </p:cNvPr>
                <p:cNvPicPr/>
                <p:nvPr/>
              </p:nvPicPr>
              <p:blipFill>
                <a:blip r:embed="rId161"/>
                <a:stretch>
                  <a:fillRect/>
                </a:stretch>
              </p:blipFill>
              <p:spPr>
                <a:xfrm>
                  <a:off x="827982" y="3415573"/>
                  <a:ext cx="2120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5" name="Ink 94">
                  <a:extLst>
                    <a:ext uri="{FF2B5EF4-FFF2-40B4-BE49-F238E27FC236}">
                      <a16:creationId xmlns:a16="http://schemas.microsoft.com/office/drawing/2014/main" id="{618C9031-C806-4860-BADF-32CBDF8ED558}"/>
                    </a:ext>
                  </a:extLst>
                </p14:cNvPr>
                <p14:cNvContentPartPr/>
                <p14:nvPr/>
              </p14:nvContentPartPr>
              <p14:xfrm>
                <a:off x="1087542" y="3333493"/>
                <a:ext cx="32040" cy="331560"/>
              </p14:xfrm>
            </p:contentPart>
          </mc:Choice>
          <mc:Fallback>
            <p:pic>
              <p:nvPicPr>
                <p:cNvPr id="95" name="Ink 94">
                  <a:extLst>
                    <a:ext uri="{FF2B5EF4-FFF2-40B4-BE49-F238E27FC236}">
                      <a16:creationId xmlns:a16="http://schemas.microsoft.com/office/drawing/2014/main" id="{618C9031-C806-4860-BADF-32CBDF8ED558}"/>
                    </a:ext>
                  </a:extLst>
                </p:cNvPr>
                <p:cNvPicPr/>
                <p:nvPr/>
              </p:nvPicPr>
              <p:blipFill>
                <a:blip r:embed="rId163"/>
                <a:stretch>
                  <a:fillRect/>
                </a:stretch>
              </p:blipFill>
              <p:spPr>
                <a:xfrm>
                  <a:off x="1078902" y="3324493"/>
                  <a:ext cx="4968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6" name="Ink 95">
                  <a:extLst>
                    <a:ext uri="{FF2B5EF4-FFF2-40B4-BE49-F238E27FC236}">
                      <a16:creationId xmlns:a16="http://schemas.microsoft.com/office/drawing/2014/main" id="{551EEFEB-40AF-47FB-A1FB-1D20693FB5C8}"/>
                    </a:ext>
                  </a:extLst>
                </p14:cNvPr>
                <p14:cNvContentPartPr/>
                <p14:nvPr/>
              </p14:nvContentPartPr>
              <p14:xfrm>
                <a:off x="1138302" y="3352573"/>
                <a:ext cx="165960" cy="214200"/>
              </p14:xfrm>
            </p:contentPart>
          </mc:Choice>
          <mc:Fallback>
            <p:pic>
              <p:nvPicPr>
                <p:cNvPr id="96" name="Ink 95">
                  <a:extLst>
                    <a:ext uri="{FF2B5EF4-FFF2-40B4-BE49-F238E27FC236}">
                      <a16:creationId xmlns:a16="http://schemas.microsoft.com/office/drawing/2014/main" id="{551EEFEB-40AF-47FB-A1FB-1D20693FB5C8}"/>
                    </a:ext>
                  </a:extLst>
                </p:cNvPr>
                <p:cNvPicPr/>
                <p:nvPr/>
              </p:nvPicPr>
              <p:blipFill>
                <a:blip r:embed="rId165"/>
                <a:stretch>
                  <a:fillRect/>
                </a:stretch>
              </p:blipFill>
              <p:spPr>
                <a:xfrm>
                  <a:off x="1129662" y="3343933"/>
                  <a:ext cx="1836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7" name="Ink 96">
                  <a:extLst>
                    <a:ext uri="{FF2B5EF4-FFF2-40B4-BE49-F238E27FC236}">
                      <a16:creationId xmlns:a16="http://schemas.microsoft.com/office/drawing/2014/main" id="{EDF84681-166D-4A7F-8169-BF0A4F70BEC5}"/>
                    </a:ext>
                  </a:extLst>
                </p14:cNvPr>
                <p14:cNvContentPartPr/>
                <p14:nvPr/>
              </p14:nvContentPartPr>
              <p14:xfrm>
                <a:off x="1257822" y="3325573"/>
                <a:ext cx="20520" cy="27360"/>
              </p14:xfrm>
            </p:contentPart>
          </mc:Choice>
          <mc:Fallback>
            <p:pic>
              <p:nvPicPr>
                <p:cNvPr id="97" name="Ink 96">
                  <a:extLst>
                    <a:ext uri="{FF2B5EF4-FFF2-40B4-BE49-F238E27FC236}">
                      <a16:creationId xmlns:a16="http://schemas.microsoft.com/office/drawing/2014/main" id="{EDF84681-166D-4A7F-8169-BF0A4F70BEC5}"/>
                    </a:ext>
                  </a:extLst>
                </p:cNvPr>
                <p:cNvPicPr/>
                <p:nvPr/>
              </p:nvPicPr>
              <p:blipFill>
                <a:blip r:embed="rId167"/>
                <a:stretch>
                  <a:fillRect/>
                </a:stretch>
              </p:blipFill>
              <p:spPr>
                <a:xfrm>
                  <a:off x="1248822" y="3316933"/>
                  <a:ext cx="38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8" name="Ink 97">
                  <a:extLst>
                    <a:ext uri="{FF2B5EF4-FFF2-40B4-BE49-F238E27FC236}">
                      <a16:creationId xmlns:a16="http://schemas.microsoft.com/office/drawing/2014/main" id="{7B0702B9-AC58-4ED8-9D34-914226359F90}"/>
                    </a:ext>
                  </a:extLst>
                </p14:cNvPr>
                <p14:cNvContentPartPr/>
                <p14:nvPr/>
              </p14:nvContentPartPr>
              <p14:xfrm>
                <a:off x="1374822" y="3311533"/>
                <a:ext cx="340920" cy="477000"/>
              </p14:xfrm>
            </p:contentPart>
          </mc:Choice>
          <mc:Fallback>
            <p:pic>
              <p:nvPicPr>
                <p:cNvPr id="98" name="Ink 97">
                  <a:extLst>
                    <a:ext uri="{FF2B5EF4-FFF2-40B4-BE49-F238E27FC236}">
                      <a16:creationId xmlns:a16="http://schemas.microsoft.com/office/drawing/2014/main" id="{7B0702B9-AC58-4ED8-9D34-914226359F90}"/>
                    </a:ext>
                  </a:extLst>
                </p:cNvPr>
                <p:cNvPicPr/>
                <p:nvPr/>
              </p:nvPicPr>
              <p:blipFill>
                <a:blip r:embed="rId169"/>
                <a:stretch>
                  <a:fillRect/>
                </a:stretch>
              </p:blipFill>
              <p:spPr>
                <a:xfrm>
                  <a:off x="1365822" y="3302893"/>
                  <a:ext cx="358560" cy="494640"/>
                </a:xfrm>
                <a:prstGeom prst="rect">
                  <a:avLst/>
                </a:prstGeom>
              </p:spPr>
            </p:pic>
          </mc:Fallback>
        </mc:AlternateContent>
      </p:grpSp>
      <p:grpSp>
        <p:nvGrpSpPr>
          <p:cNvPr id="122" name="Group 121">
            <a:extLst>
              <a:ext uri="{FF2B5EF4-FFF2-40B4-BE49-F238E27FC236}">
                <a16:creationId xmlns:a16="http://schemas.microsoft.com/office/drawing/2014/main" id="{ED0449BA-3B72-4ABD-9E4E-D5FB40E5F0AA}"/>
              </a:ext>
            </a:extLst>
          </p:cNvPr>
          <p:cNvGrpSpPr/>
          <p:nvPr/>
        </p:nvGrpSpPr>
        <p:grpSpPr>
          <a:xfrm>
            <a:off x="2046582" y="3112453"/>
            <a:ext cx="1244880" cy="619200"/>
            <a:chOff x="2046582" y="3112453"/>
            <a:chExt cx="1244880" cy="619200"/>
          </a:xfrm>
        </p:grpSpPr>
        <mc:AlternateContent xmlns:mc="http://schemas.openxmlformats.org/markup-compatibility/2006">
          <mc:Choice xmlns:p14="http://schemas.microsoft.com/office/powerpoint/2010/main" Requires="p14">
            <p:contentPart p14:bwMode="auto" r:id="rId170">
              <p14:nvContentPartPr>
                <p14:cNvPr id="99" name="Ink 98">
                  <a:extLst>
                    <a:ext uri="{FF2B5EF4-FFF2-40B4-BE49-F238E27FC236}">
                      <a16:creationId xmlns:a16="http://schemas.microsoft.com/office/drawing/2014/main" id="{18E628A5-4AE3-4BDF-B00E-75D2AAF7E35A}"/>
                    </a:ext>
                  </a:extLst>
                </p14:cNvPr>
                <p14:cNvContentPartPr/>
                <p14:nvPr/>
              </p14:nvContentPartPr>
              <p14:xfrm>
                <a:off x="2046582" y="3278413"/>
                <a:ext cx="210600" cy="279720"/>
              </p14:xfrm>
            </p:contentPart>
          </mc:Choice>
          <mc:Fallback>
            <p:pic>
              <p:nvPicPr>
                <p:cNvPr id="99" name="Ink 98">
                  <a:extLst>
                    <a:ext uri="{FF2B5EF4-FFF2-40B4-BE49-F238E27FC236}">
                      <a16:creationId xmlns:a16="http://schemas.microsoft.com/office/drawing/2014/main" id="{18E628A5-4AE3-4BDF-B00E-75D2AAF7E35A}"/>
                    </a:ext>
                  </a:extLst>
                </p:cNvPr>
                <p:cNvPicPr/>
                <p:nvPr/>
              </p:nvPicPr>
              <p:blipFill>
                <a:blip r:embed="rId171"/>
                <a:stretch>
                  <a:fillRect/>
                </a:stretch>
              </p:blipFill>
              <p:spPr>
                <a:xfrm>
                  <a:off x="2037582" y="3269413"/>
                  <a:ext cx="2282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0" name="Ink 99">
                  <a:extLst>
                    <a:ext uri="{FF2B5EF4-FFF2-40B4-BE49-F238E27FC236}">
                      <a16:creationId xmlns:a16="http://schemas.microsoft.com/office/drawing/2014/main" id="{87E60379-E8C7-4B5C-9954-E53C46AAC6DE}"/>
                    </a:ext>
                  </a:extLst>
                </p14:cNvPr>
                <p14:cNvContentPartPr/>
                <p14:nvPr/>
              </p14:nvContentPartPr>
              <p14:xfrm>
                <a:off x="2287782" y="3364813"/>
                <a:ext cx="38880" cy="139680"/>
              </p14:xfrm>
            </p:contentPart>
          </mc:Choice>
          <mc:Fallback>
            <p:pic>
              <p:nvPicPr>
                <p:cNvPr id="100" name="Ink 99">
                  <a:extLst>
                    <a:ext uri="{FF2B5EF4-FFF2-40B4-BE49-F238E27FC236}">
                      <a16:creationId xmlns:a16="http://schemas.microsoft.com/office/drawing/2014/main" id="{87E60379-E8C7-4B5C-9954-E53C46AAC6DE}"/>
                    </a:ext>
                  </a:extLst>
                </p:cNvPr>
                <p:cNvPicPr/>
                <p:nvPr/>
              </p:nvPicPr>
              <p:blipFill>
                <a:blip r:embed="rId173"/>
                <a:stretch>
                  <a:fillRect/>
                </a:stretch>
              </p:blipFill>
              <p:spPr>
                <a:xfrm>
                  <a:off x="2279142" y="3356173"/>
                  <a:ext cx="565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1" name="Ink 100">
                  <a:extLst>
                    <a:ext uri="{FF2B5EF4-FFF2-40B4-BE49-F238E27FC236}">
                      <a16:creationId xmlns:a16="http://schemas.microsoft.com/office/drawing/2014/main" id="{5D68EF67-21D7-457A-9FD9-63CEBE2BB647}"/>
                    </a:ext>
                  </a:extLst>
                </p14:cNvPr>
                <p14:cNvContentPartPr/>
                <p14:nvPr/>
              </p14:nvContentPartPr>
              <p14:xfrm>
                <a:off x="2271582" y="3196333"/>
                <a:ext cx="109440" cy="121320"/>
              </p14:xfrm>
            </p:contentPart>
          </mc:Choice>
          <mc:Fallback>
            <p:pic>
              <p:nvPicPr>
                <p:cNvPr id="101" name="Ink 100">
                  <a:extLst>
                    <a:ext uri="{FF2B5EF4-FFF2-40B4-BE49-F238E27FC236}">
                      <a16:creationId xmlns:a16="http://schemas.microsoft.com/office/drawing/2014/main" id="{5D68EF67-21D7-457A-9FD9-63CEBE2BB647}"/>
                    </a:ext>
                  </a:extLst>
                </p:cNvPr>
                <p:cNvPicPr/>
                <p:nvPr/>
              </p:nvPicPr>
              <p:blipFill>
                <a:blip r:embed="rId175"/>
                <a:stretch>
                  <a:fillRect/>
                </a:stretch>
              </p:blipFill>
              <p:spPr>
                <a:xfrm>
                  <a:off x="2262582" y="3187333"/>
                  <a:ext cx="1270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2" name="Ink 101">
                  <a:extLst>
                    <a:ext uri="{FF2B5EF4-FFF2-40B4-BE49-F238E27FC236}">
                      <a16:creationId xmlns:a16="http://schemas.microsoft.com/office/drawing/2014/main" id="{9C1C1853-08A6-42B9-A882-D8451685CA00}"/>
                    </a:ext>
                  </a:extLst>
                </p14:cNvPr>
                <p14:cNvContentPartPr/>
                <p14:nvPr/>
              </p14:nvContentPartPr>
              <p14:xfrm>
                <a:off x="2389302" y="3279133"/>
                <a:ext cx="436320" cy="452520"/>
              </p14:xfrm>
            </p:contentPart>
          </mc:Choice>
          <mc:Fallback>
            <p:pic>
              <p:nvPicPr>
                <p:cNvPr id="102" name="Ink 101">
                  <a:extLst>
                    <a:ext uri="{FF2B5EF4-FFF2-40B4-BE49-F238E27FC236}">
                      <a16:creationId xmlns:a16="http://schemas.microsoft.com/office/drawing/2014/main" id="{9C1C1853-08A6-42B9-A882-D8451685CA00}"/>
                    </a:ext>
                  </a:extLst>
                </p:cNvPr>
                <p:cNvPicPr/>
                <p:nvPr/>
              </p:nvPicPr>
              <p:blipFill>
                <a:blip r:embed="rId177"/>
                <a:stretch>
                  <a:fillRect/>
                </a:stretch>
              </p:blipFill>
              <p:spPr>
                <a:xfrm>
                  <a:off x="2380662" y="3270493"/>
                  <a:ext cx="45396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3" name="Ink 102">
                  <a:extLst>
                    <a:ext uri="{FF2B5EF4-FFF2-40B4-BE49-F238E27FC236}">
                      <a16:creationId xmlns:a16="http://schemas.microsoft.com/office/drawing/2014/main" id="{FE0F4101-ED96-40BD-8D5D-286C52BA2681}"/>
                    </a:ext>
                  </a:extLst>
                </p14:cNvPr>
                <p14:cNvContentPartPr/>
                <p14:nvPr/>
              </p14:nvContentPartPr>
              <p14:xfrm>
                <a:off x="2882862" y="3285253"/>
                <a:ext cx="189000" cy="188640"/>
              </p14:xfrm>
            </p:contentPart>
          </mc:Choice>
          <mc:Fallback>
            <p:pic>
              <p:nvPicPr>
                <p:cNvPr id="103" name="Ink 102">
                  <a:extLst>
                    <a:ext uri="{FF2B5EF4-FFF2-40B4-BE49-F238E27FC236}">
                      <a16:creationId xmlns:a16="http://schemas.microsoft.com/office/drawing/2014/main" id="{FE0F4101-ED96-40BD-8D5D-286C52BA2681}"/>
                    </a:ext>
                  </a:extLst>
                </p:cNvPr>
                <p:cNvPicPr/>
                <p:nvPr/>
              </p:nvPicPr>
              <p:blipFill>
                <a:blip r:embed="rId179"/>
                <a:stretch>
                  <a:fillRect/>
                </a:stretch>
              </p:blipFill>
              <p:spPr>
                <a:xfrm>
                  <a:off x="2874222" y="3276253"/>
                  <a:ext cx="20664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4" name="Ink 103">
                  <a:extLst>
                    <a:ext uri="{FF2B5EF4-FFF2-40B4-BE49-F238E27FC236}">
                      <a16:creationId xmlns:a16="http://schemas.microsoft.com/office/drawing/2014/main" id="{0B192B9A-93DA-4799-9181-825D6D0BCB1A}"/>
                    </a:ext>
                  </a:extLst>
                </p14:cNvPr>
                <p14:cNvContentPartPr/>
                <p14:nvPr/>
              </p14:nvContentPartPr>
              <p14:xfrm>
                <a:off x="3051702" y="3217213"/>
                <a:ext cx="39600" cy="45360"/>
              </p14:xfrm>
            </p:contentPart>
          </mc:Choice>
          <mc:Fallback>
            <p:pic>
              <p:nvPicPr>
                <p:cNvPr id="104" name="Ink 103">
                  <a:extLst>
                    <a:ext uri="{FF2B5EF4-FFF2-40B4-BE49-F238E27FC236}">
                      <a16:creationId xmlns:a16="http://schemas.microsoft.com/office/drawing/2014/main" id="{0B192B9A-93DA-4799-9181-825D6D0BCB1A}"/>
                    </a:ext>
                  </a:extLst>
                </p:cNvPr>
                <p:cNvPicPr/>
                <p:nvPr/>
              </p:nvPicPr>
              <p:blipFill>
                <a:blip r:embed="rId181"/>
                <a:stretch>
                  <a:fillRect/>
                </a:stretch>
              </p:blipFill>
              <p:spPr>
                <a:xfrm>
                  <a:off x="3043062" y="3208213"/>
                  <a:ext cx="572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5" name="Ink 104">
                  <a:extLst>
                    <a:ext uri="{FF2B5EF4-FFF2-40B4-BE49-F238E27FC236}">
                      <a16:creationId xmlns:a16="http://schemas.microsoft.com/office/drawing/2014/main" id="{973AC9B4-E0F1-4B19-8602-7EFE4BF050DB}"/>
                    </a:ext>
                  </a:extLst>
                </p14:cNvPr>
                <p14:cNvContentPartPr/>
                <p14:nvPr/>
              </p14:nvContentPartPr>
              <p14:xfrm>
                <a:off x="3152142" y="3112453"/>
                <a:ext cx="139320" cy="358560"/>
              </p14:xfrm>
            </p:contentPart>
          </mc:Choice>
          <mc:Fallback>
            <p:pic>
              <p:nvPicPr>
                <p:cNvPr id="105" name="Ink 104">
                  <a:extLst>
                    <a:ext uri="{FF2B5EF4-FFF2-40B4-BE49-F238E27FC236}">
                      <a16:creationId xmlns:a16="http://schemas.microsoft.com/office/drawing/2014/main" id="{973AC9B4-E0F1-4B19-8602-7EFE4BF050DB}"/>
                    </a:ext>
                  </a:extLst>
                </p:cNvPr>
                <p:cNvPicPr/>
                <p:nvPr/>
              </p:nvPicPr>
              <p:blipFill>
                <a:blip r:embed="rId183"/>
                <a:stretch>
                  <a:fillRect/>
                </a:stretch>
              </p:blipFill>
              <p:spPr>
                <a:xfrm>
                  <a:off x="3143502" y="3103813"/>
                  <a:ext cx="156960" cy="376200"/>
                </a:xfrm>
                <a:prstGeom prst="rect">
                  <a:avLst/>
                </a:prstGeom>
              </p:spPr>
            </p:pic>
          </mc:Fallback>
        </mc:AlternateContent>
      </p:grpSp>
      <p:grpSp>
        <p:nvGrpSpPr>
          <p:cNvPr id="121" name="Group 120">
            <a:extLst>
              <a:ext uri="{FF2B5EF4-FFF2-40B4-BE49-F238E27FC236}">
                <a16:creationId xmlns:a16="http://schemas.microsoft.com/office/drawing/2014/main" id="{1E8D1E61-BBC2-44EA-8F08-55CF954CA735}"/>
              </a:ext>
            </a:extLst>
          </p:cNvPr>
          <p:cNvGrpSpPr/>
          <p:nvPr/>
        </p:nvGrpSpPr>
        <p:grpSpPr>
          <a:xfrm>
            <a:off x="3608982" y="2986813"/>
            <a:ext cx="3669840" cy="524160"/>
            <a:chOff x="3608982" y="2986813"/>
            <a:chExt cx="3669840" cy="524160"/>
          </a:xfrm>
        </p:grpSpPr>
        <mc:AlternateContent xmlns:mc="http://schemas.openxmlformats.org/markup-compatibility/2006">
          <mc:Choice xmlns:p14="http://schemas.microsoft.com/office/powerpoint/2010/main" Requires="p14">
            <p:contentPart p14:bwMode="auto" r:id="rId184">
              <p14:nvContentPartPr>
                <p14:cNvPr id="106" name="Ink 105">
                  <a:extLst>
                    <a:ext uri="{FF2B5EF4-FFF2-40B4-BE49-F238E27FC236}">
                      <a16:creationId xmlns:a16="http://schemas.microsoft.com/office/drawing/2014/main" id="{ECAAFC6F-9EFD-4C75-97DD-7379CF226F98}"/>
                    </a:ext>
                  </a:extLst>
                </p14:cNvPr>
                <p14:cNvContentPartPr/>
                <p14:nvPr/>
              </p14:nvContentPartPr>
              <p14:xfrm>
                <a:off x="3608982" y="3243493"/>
                <a:ext cx="279720" cy="207000"/>
              </p14:xfrm>
            </p:contentPart>
          </mc:Choice>
          <mc:Fallback>
            <p:pic>
              <p:nvPicPr>
                <p:cNvPr id="106" name="Ink 105">
                  <a:extLst>
                    <a:ext uri="{FF2B5EF4-FFF2-40B4-BE49-F238E27FC236}">
                      <a16:creationId xmlns:a16="http://schemas.microsoft.com/office/drawing/2014/main" id="{ECAAFC6F-9EFD-4C75-97DD-7379CF226F98}"/>
                    </a:ext>
                  </a:extLst>
                </p:cNvPr>
                <p:cNvPicPr/>
                <p:nvPr/>
              </p:nvPicPr>
              <p:blipFill>
                <a:blip r:embed="rId185"/>
                <a:stretch>
                  <a:fillRect/>
                </a:stretch>
              </p:blipFill>
              <p:spPr>
                <a:xfrm>
                  <a:off x="3599982" y="3234493"/>
                  <a:ext cx="2973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7" name="Ink 106">
                  <a:extLst>
                    <a:ext uri="{FF2B5EF4-FFF2-40B4-BE49-F238E27FC236}">
                      <a16:creationId xmlns:a16="http://schemas.microsoft.com/office/drawing/2014/main" id="{7414BE72-C9D1-4B60-A0EE-D57FA43F1F48}"/>
                    </a:ext>
                  </a:extLst>
                </p14:cNvPr>
                <p14:cNvContentPartPr/>
                <p14:nvPr/>
              </p14:nvContentPartPr>
              <p14:xfrm>
                <a:off x="3945942" y="3143773"/>
                <a:ext cx="382680" cy="322560"/>
              </p14:xfrm>
            </p:contentPart>
          </mc:Choice>
          <mc:Fallback>
            <p:pic>
              <p:nvPicPr>
                <p:cNvPr id="107" name="Ink 106">
                  <a:extLst>
                    <a:ext uri="{FF2B5EF4-FFF2-40B4-BE49-F238E27FC236}">
                      <a16:creationId xmlns:a16="http://schemas.microsoft.com/office/drawing/2014/main" id="{7414BE72-C9D1-4B60-A0EE-D57FA43F1F48}"/>
                    </a:ext>
                  </a:extLst>
                </p:cNvPr>
                <p:cNvPicPr/>
                <p:nvPr/>
              </p:nvPicPr>
              <p:blipFill>
                <a:blip r:embed="rId187"/>
                <a:stretch>
                  <a:fillRect/>
                </a:stretch>
              </p:blipFill>
              <p:spPr>
                <a:xfrm>
                  <a:off x="3936942" y="3135133"/>
                  <a:ext cx="40032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8" name="Ink 107">
                  <a:extLst>
                    <a:ext uri="{FF2B5EF4-FFF2-40B4-BE49-F238E27FC236}">
                      <a16:creationId xmlns:a16="http://schemas.microsoft.com/office/drawing/2014/main" id="{56927632-E239-4498-B2B8-77D599549B31}"/>
                    </a:ext>
                  </a:extLst>
                </p14:cNvPr>
                <p14:cNvContentPartPr/>
                <p14:nvPr/>
              </p14:nvContentPartPr>
              <p14:xfrm>
                <a:off x="4267422" y="3121453"/>
                <a:ext cx="65880" cy="50400"/>
              </p14:xfrm>
            </p:contentPart>
          </mc:Choice>
          <mc:Fallback>
            <p:pic>
              <p:nvPicPr>
                <p:cNvPr id="108" name="Ink 107">
                  <a:extLst>
                    <a:ext uri="{FF2B5EF4-FFF2-40B4-BE49-F238E27FC236}">
                      <a16:creationId xmlns:a16="http://schemas.microsoft.com/office/drawing/2014/main" id="{56927632-E239-4498-B2B8-77D599549B31}"/>
                    </a:ext>
                  </a:extLst>
                </p:cNvPr>
                <p:cNvPicPr/>
                <p:nvPr/>
              </p:nvPicPr>
              <p:blipFill>
                <a:blip r:embed="rId189"/>
                <a:stretch>
                  <a:fillRect/>
                </a:stretch>
              </p:blipFill>
              <p:spPr>
                <a:xfrm>
                  <a:off x="4258782" y="3112813"/>
                  <a:ext cx="835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9" name="Ink 108">
                  <a:extLst>
                    <a:ext uri="{FF2B5EF4-FFF2-40B4-BE49-F238E27FC236}">
                      <a16:creationId xmlns:a16="http://schemas.microsoft.com/office/drawing/2014/main" id="{50EB48B6-1B83-4ABF-9C22-9BFC78BB4960}"/>
                    </a:ext>
                  </a:extLst>
                </p14:cNvPr>
                <p14:cNvContentPartPr/>
                <p14:nvPr/>
              </p14:nvContentPartPr>
              <p14:xfrm>
                <a:off x="4389462" y="3124333"/>
                <a:ext cx="566640" cy="287640"/>
              </p14:xfrm>
            </p:contentPart>
          </mc:Choice>
          <mc:Fallback>
            <p:pic>
              <p:nvPicPr>
                <p:cNvPr id="109" name="Ink 108">
                  <a:extLst>
                    <a:ext uri="{FF2B5EF4-FFF2-40B4-BE49-F238E27FC236}">
                      <a16:creationId xmlns:a16="http://schemas.microsoft.com/office/drawing/2014/main" id="{50EB48B6-1B83-4ABF-9C22-9BFC78BB4960}"/>
                    </a:ext>
                  </a:extLst>
                </p:cNvPr>
                <p:cNvPicPr/>
                <p:nvPr/>
              </p:nvPicPr>
              <p:blipFill>
                <a:blip r:embed="rId191"/>
                <a:stretch>
                  <a:fillRect/>
                </a:stretch>
              </p:blipFill>
              <p:spPr>
                <a:xfrm>
                  <a:off x="4380822" y="3115693"/>
                  <a:ext cx="58428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0" name="Ink 109">
                  <a:extLst>
                    <a:ext uri="{FF2B5EF4-FFF2-40B4-BE49-F238E27FC236}">
                      <a16:creationId xmlns:a16="http://schemas.microsoft.com/office/drawing/2014/main" id="{D9056E59-A176-4D5B-8FC9-9177ED92D889}"/>
                    </a:ext>
                  </a:extLst>
                </p14:cNvPr>
                <p14:cNvContentPartPr/>
                <p14:nvPr/>
              </p14:nvContentPartPr>
              <p14:xfrm>
                <a:off x="4916502" y="3022453"/>
                <a:ext cx="23040" cy="107640"/>
              </p14:xfrm>
            </p:contentPart>
          </mc:Choice>
          <mc:Fallback>
            <p:pic>
              <p:nvPicPr>
                <p:cNvPr id="110" name="Ink 109">
                  <a:extLst>
                    <a:ext uri="{FF2B5EF4-FFF2-40B4-BE49-F238E27FC236}">
                      <a16:creationId xmlns:a16="http://schemas.microsoft.com/office/drawing/2014/main" id="{D9056E59-A176-4D5B-8FC9-9177ED92D889}"/>
                    </a:ext>
                  </a:extLst>
                </p:cNvPr>
                <p:cNvPicPr/>
                <p:nvPr/>
              </p:nvPicPr>
              <p:blipFill>
                <a:blip r:embed="rId193"/>
                <a:stretch>
                  <a:fillRect/>
                </a:stretch>
              </p:blipFill>
              <p:spPr>
                <a:xfrm>
                  <a:off x="4907502" y="3013813"/>
                  <a:ext cx="406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1" name="Ink 110">
                  <a:extLst>
                    <a:ext uri="{FF2B5EF4-FFF2-40B4-BE49-F238E27FC236}">
                      <a16:creationId xmlns:a16="http://schemas.microsoft.com/office/drawing/2014/main" id="{01953637-CAD4-4239-AFF6-0C393307DF8A}"/>
                    </a:ext>
                  </a:extLst>
                </p14:cNvPr>
                <p14:cNvContentPartPr/>
                <p14:nvPr/>
              </p14:nvContentPartPr>
              <p14:xfrm>
                <a:off x="5050422" y="3143413"/>
                <a:ext cx="364680" cy="165240"/>
              </p14:xfrm>
            </p:contentPart>
          </mc:Choice>
          <mc:Fallback>
            <p:pic>
              <p:nvPicPr>
                <p:cNvPr id="111" name="Ink 110">
                  <a:extLst>
                    <a:ext uri="{FF2B5EF4-FFF2-40B4-BE49-F238E27FC236}">
                      <a16:creationId xmlns:a16="http://schemas.microsoft.com/office/drawing/2014/main" id="{01953637-CAD4-4239-AFF6-0C393307DF8A}"/>
                    </a:ext>
                  </a:extLst>
                </p:cNvPr>
                <p:cNvPicPr/>
                <p:nvPr/>
              </p:nvPicPr>
              <p:blipFill>
                <a:blip r:embed="rId195"/>
                <a:stretch>
                  <a:fillRect/>
                </a:stretch>
              </p:blipFill>
              <p:spPr>
                <a:xfrm>
                  <a:off x="5041782" y="3134413"/>
                  <a:ext cx="3823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2" name="Ink 111">
                  <a:extLst>
                    <a:ext uri="{FF2B5EF4-FFF2-40B4-BE49-F238E27FC236}">
                      <a16:creationId xmlns:a16="http://schemas.microsoft.com/office/drawing/2014/main" id="{C6CA3DA6-544B-483A-9005-59767A4314CA}"/>
                    </a:ext>
                  </a:extLst>
                </p14:cNvPr>
                <p14:cNvContentPartPr/>
                <p14:nvPr/>
              </p14:nvContentPartPr>
              <p14:xfrm>
                <a:off x="5580702" y="2986813"/>
                <a:ext cx="58320" cy="524160"/>
              </p14:xfrm>
            </p:contentPart>
          </mc:Choice>
          <mc:Fallback>
            <p:pic>
              <p:nvPicPr>
                <p:cNvPr id="112" name="Ink 111">
                  <a:extLst>
                    <a:ext uri="{FF2B5EF4-FFF2-40B4-BE49-F238E27FC236}">
                      <a16:creationId xmlns:a16="http://schemas.microsoft.com/office/drawing/2014/main" id="{C6CA3DA6-544B-483A-9005-59767A4314CA}"/>
                    </a:ext>
                  </a:extLst>
                </p:cNvPr>
                <p:cNvPicPr/>
                <p:nvPr/>
              </p:nvPicPr>
              <p:blipFill>
                <a:blip r:embed="rId197"/>
                <a:stretch>
                  <a:fillRect/>
                </a:stretch>
              </p:blipFill>
              <p:spPr>
                <a:xfrm>
                  <a:off x="5572062" y="2978173"/>
                  <a:ext cx="7596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3" name="Ink 112">
                  <a:extLst>
                    <a:ext uri="{FF2B5EF4-FFF2-40B4-BE49-F238E27FC236}">
                      <a16:creationId xmlns:a16="http://schemas.microsoft.com/office/drawing/2014/main" id="{6041D4E3-2748-486C-BA5D-BF277F0BB15F}"/>
                    </a:ext>
                  </a:extLst>
                </p14:cNvPr>
                <p14:cNvContentPartPr/>
                <p14:nvPr/>
              </p14:nvContentPartPr>
              <p14:xfrm>
                <a:off x="5500062" y="3157813"/>
                <a:ext cx="386280" cy="222840"/>
              </p14:xfrm>
            </p:contentPart>
          </mc:Choice>
          <mc:Fallback>
            <p:pic>
              <p:nvPicPr>
                <p:cNvPr id="113" name="Ink 112">
                  <a:extLst>
                    <a:ext uri="{FF2B5EF4-FFF2-40B4-BE49-F238E27FC236}">
                      <a16:creationId xmlns:a16="http://schemas.microsoft.com/office/drawing/2014/main" id="{6041D4E3-2748-486C-BA5D-BF277F0BB15F}"/>
                    </a:ext>
                  </a:extLst>
                </p:cNvPr>
                <p:cNvPicPr/>
                <p:nvPr/>
              </p:nvPicPr>
              <p:blipFill>
                <a:blip r:embed="rId199"/>
                <a:stretch>
                  <a:fillRect/>
                </a:stretch>
              </p:blipFill>
              <p:spPr>
                <a:xfrm>
                  <a:off x="5491062" y="3148813"/>
                  <a:ext cx="4039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4" name="Ink 113">
                  <a:extLst>
                    <a:ext uri="{FF2B5EF4-FFF2-40B4-BE49-F238E27FC236}">
                      <a16:creationId xmlns:a16="http://schemas.microsoft.com/office/drawing/2014/main" id="{359E0C9D-9457-4B74-91FA-F6032D72B289}"/>
                    </a:ext>
                  </a:extLst>
                </p14:cNvPr>
                <p14:cNvContentPartPr/>
                <p14:nvPr/>
              </p14:nvContentPartPr>
              <p14:xfrm>
                <a:off x="5918742" y="3138013"/>
                <a:ext cx="196560" cy="178200"/>
              </p14:xfrm>
            </p:contentPart>
          </mc:Choice>
          <mc:Fallback>
            <p:pic>
              <p:nvPicPr>
                <p:cNvPr id="114" name="Ink 113">
                  <a:extLst>
                    <a:ext uri="{FF2B5EF4-FFF2-40B4-BE49-F238E27FC236}">
                      <a16:creationId xmlns:a16="http://schemas.microsoft.com/office/drawing/2014/main" id="{359E0C9D-9457-4B74-91FA-F6032D72B289}"/>
                    </a:ext>
                  </a:extLst>
                </p:cNvPr>
                <p:cNvPicPr/>
                <p:nvPr/>
              </p:nvPicPr>
              <p:blipFill>
                <a:blip r:embed="rId201"/>
                <a:stretch>
                  <a:fillRect/>
                </a:stretch>
              </p:blipFill>
              <p:spPr>
                <a:xfrm>
                  <a:off x="5909742" y="3129373"/>
                  <a:ext cx="2142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5" name="Ink 114">
                  <a:extLst>
                    <a:ext uri="{FF2B5EF4-FFF2-40B4-BE49-F238E27FC236}">
                      <a16:creationId xmlns:a16="http://schemas.microsoft.com/office/drawing/2014/main" id="{D3398E34-F140-464C-AD2E-CC6A7EF5A5B5}"/>
                    </a:ext>
                  </a:extLst>
                </p14:cNvPr>
                <p14:cNvContentPartPr/>
                <p14:nvPr/>
              </p14:nvContentPartPr>
              <p14:xfrm>
                <a:off x="6185502" y="3059533"/>
                <a:ext cx="298080" cy="289800"/>
              </p14:xfrm>
            </p:contentPart>
          </mc:Choice>
          <mc:Fallback>
            <p:pic>
              <p:nvPicPr>
                <p:cNvPr id="115" name="Ink 114">
                  <a:extLst>
                    <a:ext uri="{FF2B5EF4-FFF2-40B4-BE49-F238E27FC236}">
                      <a16:creationId xmlns:a16="http://schemas.microsoft.com/office/drawing/2014/main" id="{D3398E34-F140-464C-AD2E-CC6A7EF5A5B5}"/>
                    </a:ext>
                  </a:extLst>
                </p:cNvPr>
                <p:cNvPicPr/>
                <p:nvPr/>
              </p:nvPicPr>
              <p:blipFill>
                <a:blip r:embed="rId203"/>
                <a:stretch>
                  <a:fillRect/>
                </a:stretch>
              </p:blipFill>
              <p:spPr>
                <a:xfrm>
                  <a:off x="6176862" y="3050893"/>
                  <a:ext cx="31572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6" name="Ink 115">
                  <a:extLst>
                    <a:ext uri="{FF2B5EF4-FFF2-40B4-BE49-F238E27FC236}">
                      <a16:creationId xmlns:a16="http://schemas.microsoft.com/office/drawing/2014/main" id="{7E53B6CE-436A-4F43-BD93-8F28776BB8A9}"/>
                    </a:ext>
                  </a:extLst>
                </p14:cNvPr>
                <p14:cNvContentPartPr/>
                <p14:nvPr/>
              </p14:nvContentPartPr>
              <p14:xfrm>
                <a:off x="6427782" y="3000853"/>
                <a:ext cx="141840" cy="90720"/>
              </p14:xfrm>
            </p:contentPart>
          </mc:Choice>
          <mc:Fallback>
            <p:pic>
              <p:nvPicPr>
                <p:cNvPr id="116" name="Ink 115">
                  <a:extLst>
                    <a:ext uri="{FF2B5EF4-FFF2-40B4-BE49-F238E27FC236}">
                      <a16:creationId xmlns:a16="http://schemas.microsoft.com/office/drawing/2014/main" id="{7E53B6CE-436A-4F43-BD93-8F28776BB8A9}"/>
                    </a:ext>
                  </a:extLst>
                </p:cNvPr>
                <p:cNvPicPr/>
                <p:nvPr/>
              </p:nvPicPr>
              <p:blipFill>
                <a:blip r:embed="rId205"/>
                <a:stretch>
                  <a:fillRect/>
                </a:stretch>
              </p:blipFill>
              <p:spPr>
                <a:xfrm>
                  <a:off x="6418782" y="2991853"/>
                  <a:ext cx="1594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7" name="Ink 116">
                  <a:extLst>
                    <a:ext uri="{FF2B5EF4-FFF2-40B4-BE49-F238E27FC236}">
                      <a16:creationId xmlns:a16="http://schemas.microsoft.com/office/drawing/2014/main" id="{7D67AAAD-ABC8-4E30-B0A0-538EA40971CA}"/>
                    </a:ext>
                  </a:extLst>
                </p14:cNvPr>
                <p14:cNvContentPartPr/>
                <p14:nvPr/>
              </p14:nvContentPartPr>
              <p14:xfrm>
                <a:off x="6477102" y="3143053"/>
                <a:ext cx="437040" cy="228960"/>
              </p14:xfrm>
            </p:contentPart>
          </mc:Choice>
          <mc:Fallback>
            <p:pic>
              <p:nvPicPr>
                <p:cNvPr id="117" name="Ink 116">
                  <a:extLst>
                    <a:ext uri="{FF2B5EF4-FFF2-40B4-BE49-F238E27FC236}">
                      <a16:creationId xmlns:a16="http://schemas.microsoft.com/office/drawing/2014/main" id="{7D67AAAD-ABC8-4E30-B0A0-538EA40971CA}"/>
                    </a:ext>
                  </a:extLst>
                </p:cNvPr>
                <p:cNvPicPr/>
                <p:nvPr/>
              </p:nvPicPr>
              <p:blipFill>
                <a:blip r:embed="rId207"/>
                <a:stretch>
                  <a:fillRect/>
                </a:stretch>
              </p:blipFill>
              <p:spPr>
                <a:xfrm>
                  <a:off x="6468462" y="3134413"/>
                  <a:ext cx="4546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8" name="Ink 117">
                  <a:extLst>
                    <a:ext uri="{FF2B5EF4-FFF2-40B4-BE49-F238E27FC236}">
                      <a16:creationId xmlns:a16="http://schemas.microsoft.com/office/drawing/2014/main" id="{3262CFF8-8383-4006-9296-E8C653D5D190}"/>
                    </a:ext>
                  </a:extLst>
                </p14:cNvPr>
                <p14:cNvContentPartPr/>
                <p14:nvPr/>
              </p14:nvContentPartPr>
              <p14:xfrm>
                <a:off x="7062462" y="3054493"/>
                <a:ext cx="8280" cy="124200"/>
              </p14:xfrm>
            </p:contentPart>
          </mc:Choice>
          <mc:Fallback>
            <p:pic>
              <p:nvPicPr>
                <p:cNvPr id="118" name="Ink 117">
                  <a:extLst>
                    <a:ext uri="{FF2B5EF4-FFF2-40B4-BE49-F238E27FC236}">
                      <a16:creationId xmlns:a16="http://schemas.microsoft.com/office/drawing/2014/main" id="{3262CFF8-8383-4006-9296-E8C653D5D190}"/>
                    </a:ext>
                  </a:extLst>
                </p:cNvPr>
                <p:cNvPicPr/>
                <p:nvPr/>
              </p:nvPicPr>
              <p:blipFill>
                <a:blip r:embed="rId209"/>
                <a:stretch>
                  <a:fillRect/>
                </a:stretch>
              </p:blipFill>
              <p:spPr>
                <a:xfrm>
                  <a:off x="7053462" y="3045853"/>
                  <a:ext cx="259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9" name="Ink 118">
                  <a:extLst>
                    <a:ext uri="{FF2B5EF4-FFF2-40B4-BE49-F238E27FC236}">
                      <a16:creationId xmlns:a16="http://schemas.microsoft.com/office/drawing/2014/main" id="{EF6BE2CC-005A-42AA-BE05-66EF6CE57B27}"/>
                    </a:ext>
                  </a:extLst>
                </p14:cNvPr>
                <p14:cNvContentPartPr/>
                <p14:nvPr/>
              </p14:nvContentPartPr>
              <p14:xfrm>
                <a:off x="7109982" y="3088693"/>
                <a:ext cx="28800" cy="146160"/>
              </p14:xfrm>
            </p:contentPart>
          </mc:Choice>
          <mc:Fallback>
            <p:pic>
              <p:nvPicPr>
                <p:cNvPr id="119" name="Ink 118">
                  <a:extLst>
                    <a:ext uri="{FF2B5EF4-FFF2-40B4-BE49-F238E27FC236}">
                      <a16:creationId xmlns:a16="http://schemas.microsoft.com/office/drawing/2014/main" id="{EF6BE2CC-005A-42AA-BE05-66EF6CE57B27}"/>
                    </a:ext>
                  </a:extLst>
                </p:cNvPr>
                <p:cNvPicPr/>
                <p:nvPr/>
              </p:nvPicPr>
              <p:blipFill>
                <a:blip r:embed="rId211"/>
                <a:stretch>
                  <a:fillRect/>
                </a:stretch>
              </p:blipFill>
              <p:spPr>
                <a:xfrm>
                  <a:off x="7101342" y="3080053"/>
                  <a:ext cx="464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0" name="Ink 119">
                  <a:extLst>
                    <a:ext uri="{FF2B5EF4-FFF2-40B4-BE49-F238E27FC236}">
                      <a16:creationId xmlns:a16="http://schemas.microsoft.com/office/drawing/2014/main" id="{BFF780FD-E000-4810-9267-63EE47B7FDE2}"/>
                    </a:ext>
                  </a:extLst>
                </p14:cNvPr>
                <p14:cNvContentPartPr/>
                <p14:nvPr/>
              </p14:nvContentPartPr>
              <p14:xfrm>
                <a:off x="7278462" y="3326293"/>
                <a:ext cx="360" cy="360"/>
              </p14:xfrm>
            </p:contentPart>
          </mc:Choice>
          <mc:Fallback>
            <p:pic>
              <p:nvPicPr>
                <p:cNvPr id="120" name="Ink 119">
                  <a:extLst>
                    <a:ext uri="{FF2B5EF4-FFF2-40B4-BE49-F238E27FC236}">
                      <a16:creationId xmlns:a16="http://schemas.microsoft.com/office/drawing/2014/main" id="{BFF780FD-E000-4810-9267-63EE47B7FDE2}"/>
                    </a:ext>
                  </a:extLst>
                </p:cNvPr>
                <p:cNvPicPr/>
                <p:nvPr/>
              </p:nvPicPr>
              <p:blipFill>
                <a:blip r:embed="rId213"/>
                <a:stretch>
                  <a:fillRect/>
                </a:stretch>
              </p:blipFill>
              <p:spPr>
                <a:xfrm>
                  <a:off x="7269822" y="3317653"/>
                  <a:ext cx="18000" cy="18000"/>
                </a:xfrm>
                <a:prstGeom prst="rect">
                  <a:avLst/>
                </a:prstGeom>
              </p:spPr>
            </p:pic>
          </mc:Fallback>
        </mc:AlternateContent>
      </p:grpSp>
    </p:spTree>
    <p:extLst>
      <p:ext uri="{BB962C8B-B14F-4D97-AF65-F5344CB8AC3E}">
        <p14:creationId xmlns:p14="http://schemas.microsoft.com/office/powerpoint/2010/main" val="2584730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D47A5FBD-0B7A-4684-9E02-9DF994C09053}"/>
              </a:ext>
            </a:extLst>
          </p:cNvPr>
          <p:cNvGrpSpPr/>
          <p:nvPr/>
        </p:nvGrpSpPr>
        <p:grpSpPr>
          <a:xfrm>
            <a:off x="164502" y="233173"/>
            <a:ext cx="1997640" cy="580680"/>
            <a:chOff x="164502" y="233173"/>
            <a:chExt cx="1997640" cy="5806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08177C6-B028-4C57-8814-2FBFD8D49B85}"/>
                    </a:ext>
                  </a:extLst>
                </p14:cNvPr>
                <p14:cNvContentPartPr/>
                <p14:nvPr/>
              </p14:nvContentPartPr>
              <p14:xfrm>
                <a:off x="164502" y="330013"/>
                <a:ext cx="214560" cy="292680"/>
              </p14:xfrm>
            </p:contentPart>
          </mc:Choice>
          <mc:Fallback>
            <p:pic>
              <p:nvPicPr>
                <p:cNvPr id="2" name="Ink 1">
                  <a:extLst>
                    <a:ext uri="{FF2B5EF4-FFF2-40B4-BE49-F238E27FC236}">
                      <a16:creationId xmlns:a16="http://schemas.microsoft.com/office/drawing/2014/main" id="{B08177C6-B028-4C57-8814-2FBFD8D49B85}"/>
                    </a:ext>
                  </a:extLst>
                </p:cNvPr>
                <p:cNvPicPr/>
                <p:nvPr/>
              </p:nvPicPr>
              <p:blipFill>
                <a:blip r:embed="rId3"/>
                <a:stretch>
                  <a:fillRect/>
                </a:stretch>
              </p:blipFill>
              <p:spPr>
                <a:xfrm>
                  <a:off x="155862" y="321373"/>
                  <a:ext cx="2322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6A96955-DF0E-4FE2-A476-25F96F918367}"/>
                    </a:ext>
                  </a:extLst>
                </p14:cNvPr>
                <p14:cNvContentPartPr/>
                <p14:nvPr/>
              </p14:nvContentPartPr>
              <p14:xfrm>
                <a:off x="440262" y="402373"/>
                <a:ext cx="202320" cy="137880"/>
              </p14:xfrm>
            </p:contentPart>
          </mc:Choice>
          <mc:Fallback>
            <p:pic>
              <p:nvPicPr>
                <p:cNvPr id="3" name="Ink 2">
                  <a:extLst>
                    <a:ext uri="{FF2B5EF4-FFF2-40B4-BE49-F238E27FC236}">
                      <a16:creationId xmlns:a16="http://schemas.microsoft.com/office/drawing/2014/main" id="{36A96955-DF0E-4FE2-A476-25F96F918367}"/>
                    </a:ext>
                  </a:extLst>
                </p:cNvPr>
                <p:cNvPicPr/>
                <p:nvPr/>
              </p:nvPicPr>
              <p:blipFill>
                <a:blip r:embed="rId5"/>
                <a:stretch>
                  <a:fillRect/>
                </a:stretch>
              </p:blipFill>
              <p:spPr>
                <a:xfrm>
                  <a:off x="431622" y="393733"/>
                  <a:ext cx="2199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522D0BA-4DFA-4C3E-AB53-8008D9BD6087}"/>
                    </a:ext>
                  </a:extLst>
                </p14:cNvPr>
                <p14:cNvContentPartPr/>
                <p14:nvPr/>
              </p14:nvContentPartPr>
              <p14:xfrm>
                <a:off x="504702" y="367093"/>
                <a:ext cx="113040" cy="294480"/>
              </p14:xfrm>
            </p:contentPart>
          </mc:Choice>
          <mc:Fallback>
            <p:pic>
              <p:nvPicPr>
                <p:cNvPr id="4" name="Ink 3">
                  <a:extLst>
                    <a:ext uri="{FF2B5EF4-FFF2-40B4-BE49-F238E27FC236}">
                      <a16:creationId xmlns:a16="http://schemas.microsoft.com/office/drawing/2014/main" id="{D522D0BA-4DFA-4C3E-AB53-8008D9BD6087}"/>
                    </a:ext>
                  </a:extLst>
                </p:cNvPr>
                <p:cNvPicPr/>
                <p:nvPr/>
              </p:nvPicPr>
              <p:blipFill>
                <a:blip r:embed="rId7"/>
                <a:stretch>
                  <a:fillRect/>
                </a:stretch>
              </p:blipFill>
              <p:spPr>
                <a:xfrm>
                  <a:off x="495702" y="358453"/>
                  <a:ext cx="1306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7679BE66-A67A-4EEF-92BE-4FC8F21109B4}"/>
                    </a:ext>
                  </a:extLst>
                </p14:cNvPr>
                <p14:cNvContentPartPr/>
                <p14:nvPr/>
              </p14:nvContentPartPr>
              <p14:xfrm>
                <a:off x="701622" y="394093"/>
                <a:ext cx="123480" cy="243720"/>
              </p14:xfrm>
            </p:contentPart>
          </mc:Choice>
          <mc:Fallback>
            <p:pic>
              <p:nvPicPr>
                <p:cNvPr id="5" name="Ink 4">
                  <a:extLst>
                    <a:ext uri="{FF2B5EF4-FFF2-40B4-BE49-F238E27FC236}">
                      <a16:creationId xmlns:a16="http://schemas.microsoft.com/office/drawing/2014/main" id="{7679BE66-A67A-4EEF-92BE-4FC8F21109B4}"/>
                    </a:ext>
                  </a:extLst>
                </p:cNvPr>
                <p:cNvPicPr/>
                <p:nvPr/>
              </p:nvPicPr>
              <p:blipFill>
                <a:blip r:embed="rId9"/>
                <a:stretch>
                  <a:fillRect/>
                </a:stretch>
              </p:blipFill>
              <p:spPr>
                <a:xfrm>
                  <a:off x="692622" y="385093"/>
                  <a:ext cx="1411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F8682E69-2A84-4C15-9E35-700E04D63F69}"/>
                    </a:ext>
                  </a:extLst>
                </p14:cNvPr>
                <p14:cNvContentPartPr/>
                <p14:nvPr/>
              </p14:nvContentPartPr>
              <p14:xfrm>
                <a:off x="885222" y="371413"/>
                <a:ext cx="207720" cy="216000"/>
              </p14:xfrm>
            </p:contentPart>
          </mc:Choice>
          <mc:Fallback>
            <p:pic>
              <p:nvPicPr>
                <p:cNvPr id="6" name="Ink 5">
                  <a:extLst>
                    <a:ext uri="{FF2B5EF4-FFF2-40B4-BE49-F238E27FC236}">
                      <a16:creationId xmlns:a16="http://schemas.microsoft.com/office/drawing/2014/main" id="{F8682E69-2A84-4C15-9E35-700E04D63F69}"/>
                    </a:ext>
                  </a:extLst>
                </p:cNvPr>
                <p:cNvPicPr/>
                <p:nvPr/>
              </p:nvPicPr>
              <p:blipFill>
                <a:blip r:embed="rId11"/>
                <a:stretch>
                  <a:fillRect/>
                </a:stretch>
              </p:blipFill>
              <p:spPr>
                <a:xfrm>
                  <a:off x="876222" y="362413"/>
                  <a:ext cx="2253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24B558E1-D2FC-441F-BB33-1FD775BD8B3B}"/>
                    </a:ext>
                  </a:extLst>
                </p14:cNvPr>
                <p14:cNvContentPartPr/>
                <p14:nvPr/>
              </p14:nvContentPartPr>
              <p14:xfrm>
                <a:off x="1152702" y="348013"/>
                <a:ext cx="136080" cy="410400"/>
              </p14:xfrm>
            </p:contentPart>
          </mc:Choice>
          <mc:Fallback>
            <p:pic>
              <p:nvPicPr>
                <p:cNvPr id="7" name="Ink 6">
                  <a:extLst>
                    <a:ext uri="{FF2B5EF4-FFF2-40B4-BE49-F238E27FC236}">
                      <a16:creationId xmlns:a16="http://schemas.microsoft.com/office/drawing/2014/main" id="{24B558E1-D2FC-441F-BB33-1FD775BD8B3B}"/>
                    </a:ext>
                  </a:extLst>
                </p:cNvPr>
                <p:cNvPicPr/>
                <p:nvPr/>
              </p:nvPicPr>
              <p:blipFill>
                <a:blip r:embed="rId13"/>
                <a:stretch>
                  <a:fillRect/>
                </a:stretch>
              </p:blipFill>
              <p:spPr>
                <a:xfrm>
                  <a:off x="1144062" y="339373"/>
                  <a:ext cx="15372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A9DA3EE9-6531-43FB-BE34-FFDA2EBDEC83}"/>
                    </a:ext>
                  </a:extLst>
                </p14:cNvPr>
                <p14:cNvContentPartPr/>
                <p14:nvPr/>
              </p14:nvContentPartPr>
              <p14:xfrm>
                <a:off x="1322622" y="233173"/>
                <a:ext cx="54720" cy="396720"/>
              </p14:xfrm>
            </p:contentPart>
          </mc:Choice>
          <mc:Fallback>
            <p:pic>
              <p:nvPicPr>
                <p:cNvPr id="8" name="Ink 7">
                  <a:extLst>
                    <a:ext uri="{FF2B5EF4-FFF2-40B4-BE49-F238E27FC236}">
                      <a16:creationId xmlns:a16="http://schemas.microsoft.com/office/drawing/2014/main" id="{A9DA3EE9-6531-43FB-BE34-FFDA2EBDEC83}"/>
                    </a:ext>
                  </a:extLst>
                </p:cNvPr>
                <p:cNvPicPr/>
                <p:nvPr/>
              </p:nvPicPr>
              <p:blipFill>
                <a:blip r:embed="rId15"/>
                <a:stretch>
                  <a:fillRect/>
                </a:stretch>
              </p:blipFill>
              <p:spPr>
                <a:xfrm>
                  <a:off x="1313982" y="224173"/>
                  <a:ext cx="723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1DC78992-895D-40CB-AE9D-9BB4595349D7}"/>
                    </a:ext>
                  </a:extLst>
                </p14:cNvPr>
                <p14:cNvContentPartPr/>
                <p14:nvPr/>
              </p14:nvContentPartPr>
              <p14:xfrm>
                <a:off x="1438182" y="385453"/>
                <a:ext cx="153720" cy="253800"/>
              </p14:xfrm>
            </p:contentPart>
          </mc:Choice>
          <mc:Fallback>
            <p:pic>
              <p:nvPicPr>
                <p:cNvPr id="9" name="Ink 8">
                  <a:extLst>
                    <a:ext uri="{FF2B5EF4-FFF2-40B4-BE49-F238E27FC236}">
                      <a16:creationId xmlns:a16="http://schemas.microsoft.com/office/drawing/2014/main" id="{1DC78992-895D-40CB-AE9D-9BB4595349D7}"/>
                    </a:ext>
                  </a:extLst>
                </p:cNvPr>
                <p:cNvPicPr/>
                <p:nvPr/>
              </p:nvPicPr>
              <p:blipFill>
                <a:blip r:embed="rId17"/>
                <a:stretch>
                  <a:fillRect/>
                </a:stretch>
              </p:blipFill>
              <p:spPr>
                <a:xfrm>
                  <a:off x="1429542" y="376453"/>
                  <a:ext cx="1713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6B76DB56-4EC5-43C0-9436-6C36E71A1225}"/>
                    </a:ext>
                  </a:extLst>
                </p14:cNvPr>
                <p14:cNvContentPartPr/>
                <p14:nvPr/>
              </p14:nvContentPartPr>
              <p14:xfrm>
                <a:off x="1682622" y="270253"/>
                <a:ext cx="140400" cy="249120"/>
              </p14:xfrm>
            </p:contentPart>
          </mc:Choice>
          <mc:Fallback>
            <p:pic>
              <p:nvPicPr>
                <p:cNvPr id="10" name="Ink 9">
                  <a:extLst>
                    <a:ext uri="{FF2B5EF4-FFF2-40B4-BE49-F238E27FC236}">
                      <a16:creationId xmlns:a16="http://schemas.microsoft.com/office/drawing/2014/main" id="{6B76DB56-4EC5-43C0-9436-6C36E71A1225}"/>
                    </a:ext>
                  </a:extLst>
                </p:cNvPr>
                <p:cNvPicPr/>
                <p:nvPr/>
              </p:nvPicPr>
              <p:blipFill>
                <a:blip r:embed="rId19"/>
                <a:stretch>
                  <a:fillRect/>
                </a:stretch>
              </p:blipFill>
              <p:spPr>
                <a:xfrm>
                  <a:off x="1673622" y="261253"/>
                  <a:ext cx="1580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83C4299D-2488-4288-A8A6-B57B661D9DCD}"/>
                    </a:ext>
                  </a:extLst>
                </p14:cNvPr>
                <p14:cNvContentPartPr/>
                <p14:nvPr/>
              </p14:nvContentPartPr>
              <p14:xfrm>
                <a:off x="1804662" y="412813"/>
                <a:ext cx="357480" cy="210960"/>
              </p14:xfrm>
            </p:contentPart>
          </mc:Choice>
          <mc:Fallback>
            <p:pic>
              <p:nvPicPr>
                <p:cNvPr id="11" name="Ink 10">
                  <a:extLst>
                    <a:ext uri="{FF2B5EF4-FFF2-40B4-BE49-F238E27FC236}">
                      <a16:creationId xmlns:a16="http://schemas.microsoft.com/office/drawing/2014/main" id="{83C4299D-2488-4288-A8A6-B57B661D9DCD}"/>
                    </a:ext>
                  </a:extLst>
                </p:cNvPr>
                <p:cNvPicPr/>
                <p:nvPr/>
              </p:nvPicPr>
              <p:blipFill>
                <a:blip r:embed="rId21"/>
                <a:stretch>
                  <a:fillRect/>
                </a:stretch>
              </p:blipFill>
              <p:spPr>
                <a:xfrm>
                  <a:off x="1795662" y="403813"/>
                  <a:ext cx="3751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201B7F21-A496-4888-B5D3-DB11C201A28D}"/>
                    </a:ext>
                  </a:extLst>
                </p14:cNvPr>
                <p14:cNvContentPartPr/>
                <p14:nvPr/>
              </p14:nvContentPartPr>
              <p14:xfrm>
                <a:off x="220662" y="709453"/>
                <a:ext cx="1454040" cy="104400"/>
              </p14:xfrm>
            </p:contentPart>
          </mc:Choice>
          <mc:Fallback>
            <p:pic>
              <p:nvPicPr>
                <p:cNvPr id="12" name="Ink 11">
                  <a:extLst>
                    <a:ext uri="{FF2B5EF4-FFF2-40B4-BE49-F238E27FC236}">
                      <a16:creationId xmlns:a16="http://schemas.microsoft.com/office/drawing/2014/main" id="{201B7F21-A496-4888-B5D3-DB11C201A28D}"/>
                    </a:ext>
                  </a:extLst>
                </p:cNvPr>
                <p:cNvPicPr/>
                <p:nvPr/>
              </p:nvPicPr>
              <p:blipFill>
                <a:blip r:embed="rId23"/>
                <a:stretch>
                  <a:fillRect/>
                </a:stretch>
              </p:blipFill>
              <p:spPr>
                <a:xfrm>
                  <a:off x="212022" y="700813"/>
                  <a:ext cx="1471680" cy="122040"/>
                </a:xfrm>
                <a:prstGeom prst="rect">
                  <a:avLst/>
                </a:prstGeom>
              </p:spPr>
            </p:pic>
          </mc:Fallback>
        </mc:AlternateContent>
      </p:grpSp>
      <p:grpSp>
        <p:nvGrpSpPr>
          <p:cNvPr id="28" name="Group 27">
            <a:extLst>
              <a:ext uri="{FF2B5EF4-FFF2-40B4-BE49-F238E27FC236}">
                <a16:creationId xmlns:a16="http://schemas.microsoft.com/office/drawing/2014/main" id="{ED47E98F-038A-4F74-ADFE-40A67EAF55BC}"/>
              </a:ext>
            </a:extLst>
          </p:cNvPr>
          <p:cNvGrpSpPr/>
          <p:nvPr/>
        </p:nvGrpSpPr>
        <p:grpSpPr>
          <a:xfrm>
            <a:off x="2504862" y="221293"/>
            <a:ext cx="1378080" cy="727920"/>
            <a:chOff x="2504862" y="221293"/>
            <a:chExt cx="1378080" cy="727920"/>
          </a:xfrm>
        </p:grpSpPr>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B0168DF0-4101-4E9A-B707-807D5525D692}"/>
                    </a:ext>
                  </a:extLst>
                </p14:cNvPr>
                <p14:cNvContentPartPr/>
                <p14:nvPr/>
              </p14:nvContentPartPr>
              <p14:xfrm>
                <a:off x="2504862" y="221293"/>
                <a:ext cx="330480" cy="385920"/>
              </p14:xfrm>
            </p:contentPart>
          </mc:Choice>
          <mc:Fallback>
            <p:pic>
              <p:nvPicPr>
                <p:cNvPr id="13" name="Ink 12">
                  <a:extLst>
                    <a:ext uri="{FF2B5EF4-FFF2-40B4-BE49-F238E27FC236}">
                      <a16:creationId xmlns:a16="http://schemas.microsoft.com/office/drawing/2014/main" id="{B0168DF0-4101-4E9A-B707-807D5525D692}"/>
                    </a:ext>
                  </a:extLst>
                </p:cNvPr>
                <p:cNvPicPr/>
                <p:nvPr/>
              </p:nvPicPr>
              <p:blipFill>
                <a:blip r:embed="rId25"/>
                <a:stretch>
                  <a:fillRect/>
                </a:stretch>
              </p:blipFill>
              <p:spPr>
                <a:xfrm>
                  <a:off x="2496222" y="212653"/>
                  <a:ext cx="34812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A0D7FA0D-45C7-4D10-8395-C3A165E68AF0}"/>
                    </a:ext>
                  </a:extLst>
                </p14:cNvPr>
                <p14:cNvContentPartPr/>
                <p14:nvPr/>
              </p14:nvContentPartPr>
              <p14:xfrm>
                <a:off x="2855142" y="380413"/>
                <a:ext cx="268200" cy="568800"/>
              </p14:xfrm>
            </p:contentPart>
          </mc:Choice>
          <mc:Fallback>
            <p:pic>
              <p:nvPicPr>
                <p:cNvPr id="14" name="Ink 13">
                  <a:extLst>
                    <a:ext uri="{FF2B5EF4-FFF2-40B4-BE49-F238E27FC236}">
                      <a16:creationId xmlns:a16="http://schemas.microsoft.com/office/drawing/2014/main" id="{A0D7FA0D-45C7-4D10-8395-C3A165E68AF0}"/>
                    </a:ext>
                  </a:extLst>
                </p:cNvPr>
                <p:cNvPicPr/>
                <p:nvPr/>
              </p:nvPicPr>
              <p:blipFill>
                <a:blip r:embed="rId27"/>
                <a:stretch>
                  <a:fillRect/>
                </a:stretch>
              </p:blipFill>
              <p:spPr>
                <a:xfrm>
                  <a:off x="2846502" y="371413"/>
                  <a:ext cx="28584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BE52E38B-6711-4324-9A09-940104C6E4F3}"/>
                    </a:ext>
                  </a:extLst>
                </p14:cNvPr>
                <p14:cNvContentPartPr/>
                <p14:nvPr/>
              </p14:nvContentPartPr>
              <p14:xfrm>
                <a:off x="3067542" y="301933"/>
                <a:ext cx="135720" cy="95040"/>
              </p14:xfrm>
            </p:contentPart>
          </mc:Choice>
          <mc:Fallback>
            <p:pic>
              <p:nvPicPr>
                <p:cNvPr id="15" name="Ink 14">
                  <a:extLst>
                    <a:ext uri="{FF2B5EF4-FFF2-40B4-BE49-F238E27FC236}">
                      <a16:creationId xmlns:a16="http://schemas.microsoft.com/office/drawing/2014/main" id="{BE52E38B-6711-4324-9A09-940104C6E4F3}"/>
                    </a:ext>
                  </a:extLst>
                </p:cNvPr>
                <p:cNvPicPr/>
                <p:nvPr/>
              </p:nvPicPr>
              <p:blipFill>
                <a:blip r:embed="rId29"/>
                <a:stretch>
                  <a:fillRect/>
                </a:stretch>
              </p:blipFill>
              <p:spPr>
                <a:xfrm>
                  <a:off x="3058542" y="293293"/>
                  <a:ext cx="1533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88470972-B53D-47B8-9725-8B18D59CDBE8}"/>
                    </a:ext>
                  </a:extLst>
                </p14:cNvPr>
                <p14:cNvContentPartPr/>
                <p14:nvPr/>
              </p14:nvContentPartPr>
              <p14:xfrm>
                <a:off x="3234582" y="365653"/>
                <a:ext cx="151200" cy="270720"/>
              </p14:xfrm>
            </p:contentPart>
          </mc:Choice>
          <mc:Fallback>
            <p:pic>
              <p:nvPicPr>
                <p:cNvPr id="16" name="Ink 15">
                  <a:extLst>
                    <a:ext uri="{FF2B5EF4-FFF2-40B4-BE49-F238E27FC236}">
                      <a16:creationId xmlns:a16="http://schemas.microsoft.com/office/drawing/2014/main" id="{88470972-B53D-47B8-9725-8B18D59CDBE8}"/>
                    </a:ext>
                  </a:extLst>
                </p:cNvPr>
                <p:cNvPicPr/>
                <p:nvPr/>
              </p:nvPicPr>
              <p:blipFill>
                <a:blip r:embed="rId31"/>
                <a:stretch>
                  <a:fillRect/>
                </a:stretch>
              </p:blipFill>
              <p:spPr>
                <a:xfrm>
                  <a:off x="3225582" y="357013"/>
                  <a:ext cx="1688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89ECFE2E-FD2E-4916-AE17-DF1EFEA98096}"/>
                    </a:ext>
                  </a:extLst>
                </p14:cNvPr>
                <p14:cNvContentPartPr/>
                <p14:nvPr/>
              </p14:nvContentPartPr>
              <p14:xfrm>
                <a:off x="3440862" y="334333"/>
                <a:ext cx="162000" cy="279720"/>
              </p14:xfrm>
            </p:contentPart>
          </mc:Choice>
          <mc:Fallback>
            <p:pic>
              <p:nvPicPr>
                <p:cNvPr id="17" name="Ink 16">
                  <a:extLst>
                    <a:ext uri="{FF2B5EF4-FFF2-40B4-BE49-F238E27FC236}">
                      <a16:creationId xmlns:a16="http://schemas.microsoft.com/office/drawing/2014/main" id="{89ECFE2E-FD2E-4916-AE17-DF1EFEA98096}"/>
                    </a:ext>
                  </a:extLst>
                </p:cNvPr>
                <p:cNvPicPr/>
                <p:nvPr/>
              </p:nvPicPr>
              <p:blipFill>
                <a:blip r:embed="rId33"/>
                <a:stretch>
                  <a:fillRect/>
                </a:stretch>
              </p:blipFill>
              <p:spPr>
                <a:xfrm>
                  <a:off x="3431862" y="325693"/>
                  <a:ext cx="1796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06ADADE4-A075-40A2-B3A9-7E621D0D4565}"/>
                    </a:ext>
                  </a:extLst>
                </p14:cNvPr>
                <p14:cNvContentPartPr/>
                <p14:nvPr/>
              </p14:nvContentPartPr>
              <p14:xfrm>
                <a:off x="3581262" y="237493"/>
                <a:ext cx="134280" cy="192240"/>
              </p14:xfrm>
            </p:contentPart>
          </mc:Choice>
          <mc:Fallback>
            <p:pic>
              <p:nvPicPr>
                <p:cNvPr id="18" name="Ink 17">
                  <a:extLst>
                    <a:ext uri="{FF2B5EF4-FFF2-40B4-BE49-F238E27FC236}">
                      <a16:creationId xmlns:a16="http://schemas.microsoft.com/office/drawing/2014/main" id="{06ADADE4-A075-40A2-B3A9-7E621D0D4565}"/>
                    </a:ext>
                  </a:extLst>
                </p:cNvPr>
                <p:cNvPicPr/>
                <p:nvPr/>
              </p:nvPicPr>
              <p:blipFill>
                <a:blip r:embed="rId35"/>
                <a:stretch>
                  <a:fillRect/>
                </a:stretch>
              </p:blipFill>
              <p:spPr>
                <a:xfrm>
                  <a:off x="3572622" y="228493"/>
                  <a:ext cx="1519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548AA8F2-7058-4335-B484-5A70BF7DA737}"/>
                    </a:ext>
                  </a:extLst>
                </p14:cNvPr>
                <p14:cNvContentPartPr/>
                <p14:nvPr/>
              </p14:nvContentPartPr>
              <p14:xfrm>
                <a:off x="3660462" y="430453"/>
                <a:ext cx="222480" cy="174960"/>
              </p14:xfrm>
            </p:contentPart>
          </mc:Choice>
          <mc:Fallback>
            <p:pic>
              <p:nvPicPr>
                <p:cNvPr id="19" name="Ink 18">
                  <a:extLst>
                    <a:ext uri="{FF2B5EF4-FFF2-40B4-BE49-F238E27FC236}">
                      <a16:creationId xmlns:a16="http://schemas.microsoft.com/office/drawing/2014/main" id="{548AA8F2-7058-4335-B484-5A70BF7DA737}"/>
                    </a:ext>
                  </a:extLst>
                </p:cNvPr>
                <p:cNvPicPr/>
                <p:nvPr/>
              </p:nvPicPr>
              <p:blipFill>
                <a:blip r:embed="rId37"/>
                <a:stretch>
                  <a:fillRect/>
                </a:stretch>
              </p:blipFill>
              <p:spPr>
                <a:xfrm>
                  <a:off x="3651822" y="421813"/>
                  <a:ext cx="240120" cy="192600"/>
                </a:xfrm>
                <a:prstGeom prst="rect">
                  <a:avLst/>
                </a:prstGeom>
              </p:spPr>
            </p:pic>
          </mc:Fallback>
        </mc:AlternateContent>
      </p:grpSp>
      <p:grpSp>
        <p:nvGrpSpPr>
          <p:cNvPr id="27" name="Group 26">
            <a:extLst>
              <a:ext uri="{FF2B5EF4-FFF2-40B4-BE49-F238E27FC236}">
                <a16:creationId xmlns:a16="http://schemas.microsoft.com/office/drawing/2014/main" id="{0BAE2209-29C6-40A2-B987-F8292154DEC7}"/>
              </a:ext>
            </a:extLst>
          </p:cNvPr>
          <p:cNvGrpSpPr/>
          <p:nvPr/>
        </p:nvGrpSpPr>
        <p:grpSpPr>
          <a:xfrm>
            <a:off x="4204782" y="166573"/>
            <a:ext cx="1845000" cy="627840"/>
            <a:chOff x="4204782" y="166573"/>
            <a:chExt cx="1845000" cy="627840"/>
          </a:xfrm>
        </p:grpSpPr>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E54DD789-A1E6-4313-809A-D2B12139A48F}"/>
                    </a:ext>
                  </a:extLst>
                </p14:cNvPr>
                <p14:cNvContentPartPr/>
                <p14:nvPr/>
              </p14:nvContentPartPr>
              <p14:xfrm>
                <a:off x="4266702" y="311653"/>
                <a:ext cx="65880" cy="305640"/>
              </p14:xfrm>
            </p:contentPart>
          </mc:Choice>
          <mc:Fallback>
            <p:pic>
              <p:nvPicPr>
                <p:cNvPr id="20" name="Ink 19">
                  <a:extLst>
                    <a:ext uri="{FF2B5EF4-FFF2-40B4-BE49-F238E27FC236}">
                      <a16:creationId xmlns:a16="http://schemas.microsoft.com/office/drawing/2014/main" id="{E54DD789-A1E6-4313-809A-D2B12139A48F}"/>
                    </a:ext>
                  </a:extLst>
                </p:cNvPr>
                <p:cNvPicPr/>
                <p:nvPr/>
              </p:nvPicPr>
              <p:blipFill>
                <a:blip r:embed="rId39"/>
                <a:stretch>
                  <a:fillRect/>
                </a:stretch>
              </p:blipFill>
              <p:spPr>
                <a:xfrm>
                  <a:off x="4258062" y="302653"/>
                  <a:ext cx="8352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Ink 20">
                  <a:extLst>
                    <a:ext uri="{FF2B5EF4-FFF2-40B4-BE49-F238E27FC236}">
                      <a16:creationId xmlns:a16="http://schemas.microsoft.com/office/drawing/2014/main" id="{DE442890-1F18-4F70-ACB8-63C6D0B5B504}"/>
                    </a:ext>
                  </a:extLst>
                </p14:cNvPr>
                <p14:cNvContentPartPr/>
                <p14:nvPr/>
              </p14:nvContentPartPr>
              <p14:xfrm>
                <a:off x="4204782" y="166573"/>
                <a:ext cx="265680" cy="381960"/>
              </p14:xfrm>
            </p:contentPart>
          </mc:Choice>
          <mc:Fallback>
            <p:pic>
              <p:nvPicPr>
                <p:cNvPr id="21" name="Ink 20">
                  <a:extLst>
                    <a:ext uri="{FF2B5EF4-FFF2-40B4-BE49-F238E27FC236}">
                      <a16:creationId xmlns:a16="http://schemas.microsoft.com/office/drawing/2014/main" id="{DE442890-1F18-4F70-ACB8-63C6D0B5B504}"/>
                    </a:ext>
                  </a:extLst>
                </p:cNvPr>
                <p:cNvPicPr/>
                <p:nvPr/>
              </p:nvPicPr>
              <p:blipFill>
                <a:blip r:embed="rId41"/>
                <a:stretch>
                  <a:fillRect/>
                </a:stretch>
              </p:blipFill>
              <p:spPr>
                <a:xfrm>
                  <a:off x="4195782" y="157573"/>
                  <a:ext cx="28332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Ink 21">
                  <a:extLst>
                    <a:ext uri="{FF2B5EF4-FFF2-40B4-BE49-F238E27FC236}">
                      <a16:creationId xmlns:a16="http://schemas.microsoft.com/office/drawing/2014/main" id="{BCD520DF-939F-4533-B404-9B5F551D20E7}"/>
                    </a:ext>
                  </a:extLst>
                </p14:cNvPr>
                <p14:cNvContentPartPr/>
                <p14:nvPr/>
              </p14:nvContentPartPr>
              <p14:xfrm>
                <a:off x="4474422" y="331093"/>
                <a:ext cx="391680" cy="463320"/>
              </p14:xfrm>
            </p:contentPart>
          </mc:Choice>
          <mc:Fallback>
            <p:pic>
              <p:nvPicPr>
                <p:cNvPr id="22" name="Ink 21">
                  <a:extLst>
                    <a:ext uri="{FF2B5EF4-FFF2-40B4-BE49-F238E27FC236}">
                      <a16:creationId xmlns:a16="http://schemas.microsoft.com/office/drawing/2014/main" id="{BCD520DF-939F-4533-B404-9B5F551D20E7}"/>
                    </a:ext>
                  </a:extLst>
                </p:cNvPr>
                <p:cNvPicPr/>
                <p:nvPr/>
              </p:nvPicPr>
              <p:blipFill>
                <a:blip r:embed="rId43"/>
                <a:stretch>
                  <a:fillRect/>
                </a:stretch>
              </p:blipFill>
              <p:spPr>
                <a:xfrm>
                  <a:off x="4465422" y="322093"/>
                  <a:ext cx="40932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Ink 22">
                  <a:extLst>
                    <a:ext uri="{FF2B5EF4-FFF2-40B4-BE49-F238E27FC236}">
                      <a16:creationId xmlns:a16="http://schemas.microsoft.com/office/drawing/2014/main" id="{FAFC6B83-880A-45F9-BC18-C6AED1FEAA03}"/>
                    </a:ext>
                  </a:extLst>
                </p14:cNvPr>
                <p14:cNvContentPartPr/>
                <p14:nvPr/>
              </p14:nvContentPartPr>
              <p14:xfrm>
                <a:off x="4803462" y="270253"/>
                <a:ext cx="705240" cy="336960"/>
              </p14:xfrm>
            </p:contentPart>
          </mc:Choice>
          <mc:Fallback>
            <p:pic>
              <p:nvPicPr>
                <p:cNvPr id="23" name="Ink 22">
                  <a:extLst>
                    <a:ext uri="{FF2B5EF4-FFF2-40B4-BE49-F238E27FC236}">
                      <a16:creationId xmlns:a16="http://schemas.microsoft.com/office/drawing/2014/main" id="{FAFC6B83-880A-45F9-BC18-C6AED1FEAA03}"/>
                    </a:ext>
                  </a:extLst>
                </p:cNvPr>
                <p:cNvPicPr/>
                <p:nvPr/>
              </p:nvPicPr>
              <p:blipFill>
                <a:blip r:embed="rId45"/>
                <a:stretch>
                  <a:fillRect/>
                </a:stretch>
              </p:blipFill>
              <p:spPr>
                <a:xfrm>
                  <a:off x="4794822" y="261613"/>
                  <a:ext cx="72288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Ink 23">
                  <a:extLst>
                    <a:ext uri="{FF2B5EF4-FFF2-40B4-BE49-F238E27FC236}">
                      <a16:creationId xmlns:a16="http://schemas.microsoft.com/office/drawing/2014/main" id="{359B7BB0-142C-4054-A2D2-0E259C0C252A}"/>
                    </a:ext>
                  </a:extLst>
                </p14:cNvPr>
                <p14:cNvContentPartPr/>
                <p14:nvPr/>
              </p14:nvContentPartPr>
              <p14:xfrm>
                <a:off x="5404662" y="274573"/>
                <a:ext cx="58320" cy="65160"/>
              </p14:xfrm>
            </p:contentPart>
          </mc:Choice>
          <mc:Fallback>
            <p:pic>
              <p:nvPicPr>
                <p:cNvPr id="24" name="Ink 23">
                  <a:extLst>
                    <a:ext uri="{FF2B5EF4-FFF2-40B4-BE49-F238E27FC236}">
                      <a16:creationId xmlns:a16="http://schemas.microsoft.com/office/drawing/2014/main" id="{359B7BB0-142C-4054-A2D2-0E259C0C252A}"/>
                    </a:ext>
                  </a:extLst>
                </p:cNvPr>
                <p:cNvPicPr/>
                <p:nvPr/>
              </p:nvPicPr>
              <p:blipFill>
                <a:blip r:embed="rId47"/>
                <a:stretch>
                  <a:fillRect/>
                </a:stretch>
              </p:blipFill>
              <p:spPr>
                <a:xfrm>
                  <a:off x="5396022" y="265933"/>
                  <a:ext cx="759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Ink 24">
                  <a:extLst>
                    <a:ext uri="{FF2B5EF4-FFF2-40B4-BE49-F238E27FC236}">
                      <a16:creationId xmlns:a16="http://schemas.microsoft.com/office/drawing/2014/main" id="{A20557C6-DF31-428B-91D7-5985BD923240}"/>
                    </a:ext>
                  </a:extLst>
                </p14:cNvPr>
                <p14:cNvContentPartPr/>
                <p14:nvPr/>
              </p14:nvContentPartPr>
              <p14:xfrm>
                <a:off x="5563782" y="323173"/>
                <a:ext cx="379800" cy="214560"/>
              </p14:xfrm>
            </p:contentPart>
          </mc:Choice>
          <mc:Fallback>
            <p:pic>
              <p:nvPicPr>
                <p:cNvPr id="25" name="Ink 24">
                  <a:extLst>
                    <a:ext uri="{FF2B5EF4-FFF2-40B4-BE49-F238E27FC236}">
                      <a16:creationId xmlns:a16="http://schemas.microsoft.com/office/drawing/2014/main" id="{A20557C6-DF31-428B-91D7-5985BD923240}"/>
                    </a:ext>
                  </a:extLst>
                </p:cNvPr>
                <p:cNvPicPr/>
                <p:nvPr/>
              </p:nvPicPr>
              <p:blipFill>
                <a:blip r:embed="rId49"/>
                <a:stretch>
                  <a:fillRect/>
                </a:stretch>
              </p:blipFill>
              <p:spPr>
                <a:xfrm>
                  <a:off x="5555142" y="314173"/>
                  <a:ext cx="3974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 name="Ink 25">
                  <a:extLst>
                    <a:ext uri="{FF2B5EF4-FFF2-40B4-BE49-F238E27FC236}">
                      <a16:creationId xmlns:a16="http://schemas.microsoft.com/office/drawing/2014/main" id="{16E1BC20-DB1A-4191-A8BF-7EC661770C42}"/>
                    </a:ext>
                  </a:extLst>
                </p14:cNvPr>
                <p14:cNvContentPartPr/>
                <p14:nvPr/>
              </p14:nvContentPartPr>
              <p14:xfrm>
                <a:off x="6035022" y="489853"/>
                <a:ext cx="14760" cy="9360"/>
              </p14:xfrm>
            </p:contentPart>
          </mc:Choice>
          <mc:Fallback>
            <p:pic>
              <p:nvPicPr>
                <p:cNvPr id="26" name="Ink 25">
                  <a:extLst>
                    <a:ext uri="{FF2B5EF4-FFF2-40B4-BE49-F238E27FC236}">
                      <a16:creationId xmlns:a16="http://schemas.microsoft.com/office/drawing/2014/main" id="{16E1BC20-DB1A-4191-A8BF-7EC661770C42}"/>
                    </a:ext>
                  </a:extLst>
                </p:cNvPr>
                <p:cNvPicPr/>
                <p:nvPr/>
              </p:nvPicPr>
              <p:blipFill>
                <a:blip r:embed="rId51"/>
                <a:stretch>
                  <a:fillRect/>
                </a:stretch>
              </p:blipFill>
              <p:spPr>
                <a:xfrm>
                  <a:off x="6026382" y="481213"/>
                  <a:ext cx="32400" cy="27000"/>
                </a:xfrm>
                <a:prstGeom prst="rect">
                  <a:avLst/>
                </a:prstGeom>
              </p:spPr>
            </p:pic>
          </mc:Fallback>
        </mc:AlternateContent>
      </p:grpSp>
      <p:grpSp>
        <p:nvGrpSpPr>
          <p:cNvPr id="58" name="Group 57">
            <a:extLst>
              <a:ext uri="{FF2B5EF4-FFF2-40B4-BE49-F238E27FC236}">
                <a16:creationId xmlns:a16="http://schemas.microsoft.com/office/drawing/2014/main" id="{95EE2CF3-74A2-4DB3-ABC7-C40C96120DCC}"/>
              </a:ext>
            </a:extLst>
          </p:cNvPr>
          <p:cNvGrpSpPr/>
          <p:nvPr/>
        </p:nvGrpSpPr>
        <p:grpSpPr>
          <a:xfrm>
            <a:off x="57582" y="976933"/>
            <a:ext cx="4115880" cy="404280"/>
            <a:chOff x="57582" y="976933"/>
            <a:chExt cx="4115880" cy="404280"/>
          </a:xfrm>
        </p:grpSpPr>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3307208F-A56B-4489-BBD2-2D797D81DE26}"/>
                    </a:ext>
                  </a:extLst>
                </p14:cNvPr>
                <p14:cNvContentPartPr/>
                <p14:nvPr/>
              </p14:nvContentPartPr>
              <p14:xfrm>
                <a:off x="258462" y="1033093"/>
                <a:ext cx="176760" cy="348120"/>
              </p14:xfrm>
            </p:contentPart>
          </mc:Choice>
          <mc:Fallback>
            <p:pic>
              <p:nvPicPr>
                <p:cNvPr id="30" name="Ink 29">
                  <a:extLst>
                    <a:ext uri="{FF2B5EF4-FFF2-40B4-BE49-F238E27FC236}">
                      <a16:creationId xmlns:a16="http://schemas.microsoft.com/office/drawing/2014/main" id="{3307208F-A56B-4489-BBD2-2D797D81DE26}"/>
                    </a:ext>
                  </a:extLst>
                </p:cNvPr>
                <p:cNvPicPr/>
                <p:nvPr/>
              </p:nvPicPr>
              <p:blipFill>
                <a:blip r:embed="rId53"/>
                <a:stretch>
                  <a:fillRect/>
                </a:stretch>
              </p:blipFill>
              <p:spPr>
                <a:xfrm>
                  <a:off x="249822" y="1024093"/>
                  <a:ext cx="19440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1E2E8EB2-B5EC-45BB-AF48-29321E9C75C8}"/>
                    </a:ext>
                  </a:extLst>
                </p14:cNvPr>
                <p14:cNvContentPartPr/>
                <p14:nvPr/>
              </p14:nvContentPartPr>
              <p14:xfrm>
                <a:off x="281142" y="1250173"/>
                <a:ext cx="158040" cy="10800"/>
              </p14:xfrm>
            </p:contentPart>
          </mc:Choice>
          <mc:Fallback>
            <p:pic>
              <p:nvPicPr>
                <p:cNvPr id="31" name="Ink 30">
                  <a:extLst>
                    <a:ext uri="{FF2B5EF4-FFF2-40B4-BE49-F238E27FC236}">
                      <a16:creationId xmlns:a16="http://schemas.microsoft.com/office/drawing/2014/main" id="{1E2E8EB2-B5EC-45BB-AF48-29321E9C75C8}"/>
                    </a:ext>
                  </a:extLst>
                </p:cNvPr>
                <p:cNvPicPr/>
                <p:nvPr/>
              </p:nvPicPr>
              <p:blipFill>
                <a:blip r:embed="rId55"/>
                <a:stretch>
                  <a:fillRect/>
                </a:stretch>
              </p:blipFill>
              <p:spPr>
                <a:xfrm>
                  <a:off x="272142" y="1241533"/>
                  <a:ext cx="1756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62819390-1C20-4A98-B35B-1CCD65738A97}"/>
                    </a:ext>
                  </a:extLst>
                </p14:cNvPr>
                <p14:cNvContentPartPr/>
                <p14:nvPr/>
              </p14:nvContentPartPr>
              <p14:xfrm>
                <a:off x="523062" y="1013653"/>
                <a:ext cx="179640" cy="353160"/>
              </p14:xfrm>
            </p:contentPart>
          </mc:Choice>
          <mc:Fallback>
            <p:pic>
              <p:nvPicPr>
                <p:cNvPr id="32" name="Ink 31">
                  <a:extLst>
                    <a:ext uri="{FF2B5EF4-FFF2-40B4-BE49-F238E27FC236}">
                      <a16:creationId xmlns:a16="http://schemas.microsoft.com/office/drawing/2014/main" id="{62819390-1C20-4A98-B35B-1CCD65738A97}"/>
                    </a:ext>
                  </a:extLst>
                </p:cNvPr>
                <p:cNvPicPr/>
                <p:nvPr/>
              </p:nvPicPr>
              <p:blipFill>
                <a:blip r:embed="rId57"/>
                <a:stretch>
                  <a:fillRect/>
                </a:stretch>
              </p:blipFill>
              <p:spPr>
                <a:xfrm>
                  <a:off x="514422" y="1004653"/>
                  <a:ext cx="19728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283D913D-6618-4451-AF66-F9FE407E8D4E}"/>
                    </a:ext>
                  </a:extLst>
                </p14:cNvPr>
                <p14:cNvContentPartPr/>
                <p14:nvPr/>
              </p14:nvContentPartPr>
              <p14:xfrm>
                <a:off x="57582" y="1209853"/>
                <a:ext cx="122040" cy="38880"/>
              </p14:xfrm>
            </p:contentPart>
          </mc:Choice>
          <mc:Fallback>
            <p:pic>
              <p:nvPicPr>
                <p:cNvPr id="33" name="Ink 32">
                  <a:extLst>
                    <a:ext uri="{FF2B5EF4-FFF2-40B4-BE49-F238E27FC236}">
                      <a16:creationId xmlns:a16="http://schemas.microsoft.com/office/drawing/2014/main" id="{283D913D-6618-4451-AF66-F9FE407E8D4E}"/>
                    </a:ext>
                  </a:extLst>
                </p:cNvPr>
                <p:cNvPicPr/>
                <p:nvPr/>
              </p:nvPicPr>
              <p:blipFill>
                <a:blip r:embed="rId59"/>
                <a:stretch>
                  <a:fillRect/>
                </a:stretch>
              </p:blipFill>
              <p:spPr>
                <a:xfrm>
                  <a:off x="48582" y="1200853"/>
                  <a:ext cx="1396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8B75A89E-BE5F-438F-BBC5-33C1BB1CFE6B}"/>
                    </a:ext>
                  </a:extLst>
                </p14:cNvPr>
                <p14:cNvContentPartPr/>
                <p14:nvPr/>
              </p14:nvContentPartPr>
              <p14:xfrm>
                <a:off x="67662" y="1135333"/>
                <a:ext cx="119160" cy="201960"/>
              </p14:xfrm>
            </p:contentPart>
          </mc:Choice>
          <mc:Fallback>
            <p:pic>
              <p:nvPicPr>
                <p:cNvPr id="34" name="Ink 33">
                  <a:extLst>
                    <a:ext uri="{FF2B5EF4-FFF2-40B4-BE49-F238E27FC236}">
                      <a16:creationId xmlns:a16="http://schemas.microsoft.com/office/drawing/2014/main" id="{8B75A89E-BE5F-438F-BBC5-33C1BB1CFE6B}"/>
                    </a:ext>
                  </a:extLst>
                </p:cNvPr>
                <p:cNvPicPr/>
                <p:nvPr/>
              </p:nvPicPr>
              <p:blipFill>
                <a:blip r:embed="rId61"/>
                <a:stretch>
                  <a:fillRect/>
                </a:stretch>
              </p:blipFill>
              <p:spPr>
                <a:xfrm>
                  <a:off x="59022" y="1126333"/>
                  <a:ext cx="1368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6139A122-4AF9-4D13-88F0-527AA995998B}"/>
                    </a:ext>
                  </a:extLst>
                </p14:cNvPr>
                <p14:cNvContentPartPr/>
                <p14:nvPr/>
              </p14:nvContentPartPr>
              <p14:xfrm>
                <a:off x="743022" y="1171693"/>
                <a:ext cx="341640" cy="169920"/>
              </p14:xfrm>
            </p:contentPart>
          </mc:Choice>
          <mc:Fallback>
            <p:pic>
              <p:nvPicPr>
                <p:cNvPr id="35" name="Ink 34">
                  <a:extLst>
                    <a:ext uri="{FF2B5EF4-FFF2-40B4-BE49-F238E27FC236}">
                      <a16:creationId xmlns:a16="http://schemas.microsoft.com/office/drawing/2014/main" id="{6139A122-4AF9-4D13-88F0-527AA995998B}"/>
                    </a:ext>
                  </a:extLst>
                </p:cNvPr>
                <p:cNvPicPr/>
                <p:nvPr/>
              </p:nvPicPr>
              <p:blipFill>
                <a:blip r:embed="rId63"/>
                <a:stretch>
                  <a:fillRect/>
                </a:stretch>
              </p:blipFill>
              <p:spPr>
                <a:xfrm>
                  <a:off x="734022" y="1163053"/>
                  <a:ext cx="3592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B8A7589A-CD72-4ED0-B6F4-4E8EC3FAA76B}"/>
                    </a:ext>
                  </a:extLst>
                </p14:cNvPr>
                <p14:cNvContentPartPr/>
                <p14:nvPr/>
              </p14:nvContentPartPr>
              <p14:xfrm>
                <a:off x="1014102" y="985573"/>
                <a:ext cx="151200" cy="110880"/>
              </p14:xfrm>
            </p:contentPart>
          </mc:Choice>
          <mc:Fallback>
            <p:pic>
              <p:nvPicPr>
                <p:cNvPr id="36" name="Ink 35">
                  <a:extLst>
                    <a:ext uri="{FF2B5EF4-FFF2-40B4-BE49-F238E27FC236}">
                      <a16:creationId xmlns:a16="http://schemas.microsoft.com/office/drawing/2014/main" id="{B8A7589A-CD72-4ED0-B6F4-4E8EC3FAA76B}"/>
                    </a:ext>
                  </a:extLst>
                </p:cNvPr>
                <p:cNvPicPr/>
                <p:nvPr/>
              </p:nvPicPr>
              <p:blipFill>
                <a:blip r:embed="rId65"/>
                <a:stretch>
                  <a:fillRect/>
                </a:stretch>
              </p:blipFill>
              <p:spPr>
                <a:xfrm>
                  <a:off x="1005462" y="976573"/>
                  <a:ext cx="1688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15718443-DF22-4C13-A7EE-D4AC529E75E1}"/>
                    </a:ext>
                  </a:extLst>
                </p14:cNvPr>
                <p14:cNvContentPartPr/>
                <p14:nvPr/>
              </p14:nvContentPartPr>
              <p14:xfrm>
                <a:off x="1142982" y="1061893"/>
                <a:ext cx="409320" cy="253800"/>
              </p14:xfrm>
            </p:contentPart>
          </mc:Choice>
          <mc:Fallback>
            <p:pic>
              <p:nvPicPr>
                <p:cNvPr id="37" name="Ink 36">
                  <a:extLst>
                    <a:ext uri="{FF2B5EF4-FFF2-40B4-BE49-F238E27FC236}">
                      <a16:creationId xmlns:a16="http://schemas.microsoft.com/office/drawing/2014/main" id="{15718443-DF22-4C13-A7EE-D4AC529E75E1}"/>
                    </a:ext>
                  </a:extLst>
                </p:cNvPr>
                <p:cNvPicPr/>
                <p:nvPr/>
              </p:nvPicPr>
              <p:blipFill>
                <a:blip r:embed="rId67"/>
                <a:stretch>
                  <a:fillRect/>
                </a:stretch>
              </p:blipFill>
              <p:spPr>
                <a:xfrm>
                  <a:off x="1134342" y="1053253"/>
                  <a:ext cx="4269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Ink 37">
                  <a:extLst>
                    <a:ext uri="{FF2B5EF4-FFF2-40B4-BE49-F238E27FC236}">
                      <a16:creationId xmlns:a16="http://schemas.microsoft.com/office/drawing/2014/main" id="{6A519C54-5140-4731-BE9C-51A1EC068117}"/>
                    </a:ext>
                  </a:extLst>
                </p14:cNvPr>
                <p14:cNvContentPartPr/>
                <p14:nvPr/>
              </p14:nvContentPartPr>
              <p14:xfrm>
                <a:off x="1521702" y="1078093"/>
                <a:ext cx="41040" cy="43920"/>
              </p14:xfrm>
            </p:contentPart>
          </mc:Choice>
          <mc:Fallback>
            <p:pic>
              <p:nvPicPr>
                <p:cNvPr id="38" name="Ink 37">
                  <a:extLst>
                    <a:ext uri="{FF2B5EF4-FFF2-40B4-BE49-F238E27FC236}">
                      <a16:creationId xmlns:a16="http://schemas.microsoft.com/office/drawing/2014/main" id="{6A519C54-5140-4731-BE9C-51A1EC068117}"/>
                    </a:ext>
                  </a:extLst>
                </p:cNvPr>
                <p:cNvPicPr/>
                <p:nvPr/>
              </p:nvPicPr>
              <p:blipFill>
                <a:blip r:embed="rId69"/>
                <a:stretch>
                  <a:fillRect/>
                </a:stretch>
              </p:blipFill>
              <p:spPr>
                <a:xfrm>
                  <a:off x="1513062" y="1069093"/>
                  <a:ext cx="586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Ink 38">
                  <a:extLst>
                    <a:ext uri="{FF2B5EF4-FFF2-40B4-BE49-F238E27FC236}">
                      <a16:creationId xmlns:a16="http://schemas.microsoft.com/office/drawing/2014/main" id="{531C11B9-6033-4162-8704-56ADEFC2CDE6}"/>
                    </a:ext>
                  </a:extLst>
                </p14:cNvPr>
                <p14:cNvContentPartPr/>
                <p14:nvPr/>
              </p14:nvContentPartPr>
              <p14:xfrm>
                <a:off x="1653462" y="1114813"/>
                <a:ext cx="380520" cy="216000"/>
              </p14:xfrm>
            </p:contentPart>
          </mc:Choice>
          <mc:Fallback>
            <p:pic>
              <p:nvPicPr>
                <p:cNvPr id="39" name="Ink 38">
                  <a:extLst>
                    <a:ext uri="{FF2B5EF4-FFF2-40B4-BE49-F238E27FC236}">
                      <a16:creationId xmlns:a16="http://schemas.microsoft.com/office/drawing/2014/main" id="{531C11B9-6033-4162-8704-56ADEFC2CDE6}"/>
                    </a:ext>
                  </a:extLst>
                </p:cNvPr>
                <p:cNvPicPr/>
                <p:nvPr/>
              </p:nvPicPr>
              <p:blipFill>
                <a:blip r:embed="rId71"/>
                <a:stretch>
                  <a:fillRect/>
                </a:stretch>
              </p:blipFill>
              <p:spPr>
                <a:xfrm>
                  <a:off x="1644822" y="1106173"/>
                  <a:ext cx="3981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id="{467F6C19-E66F-4731-AD26-62DCB995A142}"/>
                    </a:ext>
                  </a:extLst>
                </p14:cNvPr>
                <p14:cNvContentPartPr/>
                <p14:nvPr/>
              </p14:nvContentPartPr>
              <p14:xfrm>
                <a:off x="2186622" y="1169173"/>
                <a:ext cx="46800" cy="155880"/>
              </p14:xfrm>
            </p:contentPart>
          </mc:Choice>
          <mc:Fallback>
            <p:pic>
              <p:nvPicPr>
                <p:cNvPr id="40" name="Ink 39">
                  <a:extLst>
                    <a:ext uri="{FF2B5EF4-FFF2-40B4-BE49-F238E27FC236}">
                      <a16:creationId xmlns:a16="http://schemas.microsoft.com/office/drawing/2014/main" id="{467F6C19-E66F-4731-AD26-62DCB995A142}"/>
                    </a:ext>
                  </a:extLst>
                </p:cNvPr>
                <p:cNvPicPr/>
                <p:nvPr/>
              </p:nvPicPr>
              <p:blipFill>
                <a:blip r:embed="rId73"/>
                <a:stretch>
                  <a:fillRect/>
                </a:stretch>
              </p:blipFill>
              <p:spPr>
                <a:xfrm>
                  <a:off x="2177622" y="1160533"/>
                  <a:ext cx="644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Ink 40">
                  <a:extLst>
                    <a:ext uri="{FF2B5EF4-FFF2-40B4-BE49-F238E27FC236}">
                      <a16:creationId xmlns:a16="http://schemas.microsoft.com/office/drawing/2014/main" id="{29323D1D-64CA-4BCB-97ED-811B531AD752}"/>
                    </a:ext>
                  </a:extLst>
                </p14:cNvPr>
                <p14:cNvContentPartPr/>
                <p14:nvPr/>
              </p14:nvContentPartPr>
              <p14:xfrm>
                <a:off x="2080782" y="976933"/>
                <a:ext cx="133200" cy="142200"/>
              </p14:xfrm>
            </p:contentPart>
          </mc:Choice>
          <mc:Fallback>
            <p:pic>
              <p:nvPicPr>
                <p:cNvPr id="41" name="Ink 40">
                  <a:extLst>
                    <a:ext uri="{FF2B5EF4-FFF2-40B4-BE49-F238E27FC236}">
                      <a16:creationId xmlns:a16="http://schemas.microsoft.com/office/drawing/2014/main" id="{29323D1D-64CA-4BCB-97ED-811B531AD752}"/>
                    </a:ext>
                  </a:extLst>
                </p:cNvPr>
                <p:cNvPicPr/>
                <p:nvPr/>
              </p:nvPicPr>
              <p:blipFill>
                <a:blip r:embed="rId75"/>
                <a:stretch>
                  <a:fillRect/>
                </a:stretch>
              </p:blipFill>
              <p:spPr>
                <a:xfrm>
                  <a:off x="2071782" y="967933"/>
                  <a:ext cx="1508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Ink 41">
                  <a:extLst>
                    <a:ext uri="{FF2B5EF4-FFF2-40B4-BE49-F238E27FC236}">
                      <a16:creationId xmlns:a16="http://schemas.microsoft.com/office/drawing/2014/main" id="{1F2C42FB-4D08-4B25-A4FF-5CF592E98FB9}"/>
                    </a:ext>
                  </a:extLst>
                </p14:cNvPr>
                <p14:cNvContentPartPr/>
                <p14:nvPr/>
              </p14:nvContentPartPr>
              <p14:xfrm>
                <a:off x="2243502" y="1178173"/>
                <a:ext cx="171720" cy="158400"/>
              </p14:xfrm>
            </p:contentPart>
          </mc:Choice>
          <mc:Fallback>
            <p:pic>
              <p:nvPicPr>
                <p:cNvPr id="42" name="Ink 41">
                  <a:extLst>
                    <a:ext uri="{FF2B5EF4-FFF2-40B4-BE49-F238E27FC236}">
                      <a16:creationId xmlns:a16="http://schemas.microsoft.com/office/drawing/2014/main" id="{1F2C42FB-4D08-4B25-A4FF-5CF592E98FB9}"/>
                    </a:ext>
                  </a:extLst>
                </p:cNvPr>
                <p:cNvPicPr/>
                <p:nvPr/>
              </p:nvPicPr>
              <p:blipFill>
                <a:blip r:embed="rId77"/>
                <a:stretch>
                  <a:fillRect/>
                </a:stretch>
              </p:blipFill>
              <p:spPr>
                <a:xfrm>
                  <a:off x="2234862" y="1169533"/>
                  <a:ext cx="18936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Ink 42">
                  <a:extLst>
                    <a:ext uri="{FF2B5EF4-FFF2-40B4-BE49-F238E27FC236}">
                      <a16:creationId xmlns:a16="http://schemas.microsoft.com/office/drawing/2014/main" id="{28C5F63E-DACE-4465-A4B1-0AE860065DD0}"/>
                    </a:ext>
                  </a:extLst>
                </p14:cNvPr>
                <p14:cNvContentPartPr/>
                <p14:nvPr/>
              </p14:nvContentPartPr>
              <p14:xfrm>
                <a:off x="2859102" y="1086013"/>
                <a:ext cx="22320" cy="257040"/>
              </p14:xfrm>
            </p:contentPart>
          </mc:Choice>
          <mc:Fallback>
            <p:pic>
              <p:nvPicPr>
                <p:cNvPr id="43" name="Ink 42">
                  <a:extLst>
                    <a:ext uri="{FF2B5EF4-FFF2-40B4-BE49-F238E27FC236}">
                      <a16:creationId xmlns:a16="http://schemas.microsoft.com/office/drawing/2014/main" id="{28C5F63E-DACE-4465-A4B1-0AE860065DD0}"/>
                    </a:ext>
                  </a:extLst>
                </p:cNvPr>
                <p:cNvPicPr/>
                <p:nvPr/>
              </p:nvPicPr>
              <p:blipFill>
                <a:blip r:embed="rId79"/>
                <a:stretch>
                  <a:fillRect/>
                </a:stretch>
              </p:blipFill>
              <p:spPr>
                <a:xfrm>
                  <a:off x="2850102" y="1077013"/>
                  <a:ext cx="399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Ink 43">
                  <a:extLst>
                    <a:ext uri="{FF2B5EF4-FFF2-40B4-BE49-F238E27FC236}">
                      <a16:creationId xmlns:a16="http://schemas.microsoft.com/office/drawing/2014/main" id="{52069C5F-1176-439F-9162-246248A6342E}"/>
                    </a:ext>
                  </a:extLst>
                </p14:cNvPr>
                <p14:cNvContentPartPr/>
                <p14:nvPr/>
              </p14:nvContentPartPr>
              <p14:xfrm>
                <a:off x="2636262" y="1046413"/>
                <a:ext cx="364320" cy="316440"/>
              </p14:xfrm>
            </p:contentPart>
          </mc:Choice>
          <mc:Fallback>
            <p:pic>
              <p:nvPicPr>
                <p:cNvPr id="44" name="Ink 43">
                  <a:extLst>
                    <a:ext uri="{FF2B5EF4-FFF2-40B4-BE49-F238E27FC236}">
                      <a16:creationId xmlns:a16="http://schemas.microsoft.com/office/drawing/2014/main" id="{52069C5F-1176-439F-9162-246248A6342E}"/>
                    </a:ext>
                  </a:extLst>
                </p:cNvPr>
                <p:cNvPicPr/>
                <p:nvPr/>
              </p:nvPicPr>
              <p:blipFill>
                <a:blip r:embed="rId81"/>
                <a:stretch>
                  <a:fillRect/>
                </a:stretch>
              </p:blipFill>
              <p:spPr>
                <a:xfrm>
                  <a:off x="2627262" y="1037413"/>
                  <a:ext cx="38196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5" name="Ink 44">
                  <a:extLst>
                    <a:ext uri="{FF2B5EF4-FFF2-40B4-BE49-F238E27FC236}">
                      <a16:creationId xmlns:a16="http://schemas.microsoft.com/office/drawing/2014/main" id="{0ED38E12-6A9C-49B9-8B01-18326A2D804F}"/>
                    </a:ext>
                  </a:extLst>
                </p14:cNvPr>
                <p14:cNvContentPartPr/>
                <p14:nvPr/>
              </p14:nvContentPartPr>
              <p14:xfrm>
                <a:off x="3021102" y="1091413"/>
                <a:ext cx="379080" cy="216720"/>
              </p14:xfrm>
            </p:contentPart>
          </mc:Choice>
          <mc:Fallback>
            <p:pic>
              <p:nvPicPr>
                <p:cNvPr id="45" name="Ink 44">
                  <a:extLst>
                    <a:ext uri="{FF2B5EF4-FFF2-40B4-BE49-F238E27FC236}">
                      <a16:creationId xmlns:a16="http://schemas.microsoft.com/office/drawing/2014/main" id="{0ED38E12-6A9C-49B9-8B01-18326A2D804F}"/>
                    </a:ext>
                  </a:extLst>
                </p:cNvPr>
                <p:cNvPicPr/>
                <p:nvPr/>
              </p:nvPicPr>
              <p:blipFill>
                <a:blip r:embed="rId83"/>
                <a:stretch>
                  <a:fillRect/>
                </a:stretch>
              </p:blipFill>
              <p:spPr>
                <a:xfrm>
                  <a:off x="3012102" y="1082413"/>
                  <a:ext cx="3967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6" name="Ink 45">
                  <a:extLst>
                    <a:ext uri="{FF2B5EF4-FFF2-40B4-BE49-F238E27FC236}">
                      <a16:creationId xmlns:a16="http://schemas.microsoft.com/office/drawing/2014/main" id="{F8379E31-7F23-4732-B6BB-7831F5BA77EA}"/>
                    </a:ext>
                  </a:extLst>
                </p14:cNvPr>
                <p14:cNvContentPartPr/>
                <p14:nvPr/>
              </p14:nvContentPartPr>
              <p14:xfrm>
                <a:off x="3487302" y="1118773"/>
                <a:ext cx="158040" cy="163440"/>
              </p14:xfrm>
            </p:contentPart>
          </mc:Choice>
          <mc:Fallback>
            <p:pic>
              <p:nvPicPr>
                <p:cNvPr id="46" name="Ink 45">
                  <a:extLst>
                    <a:ext uri="{FF2B5EF4-FFF2-40B4-BE49-F238E27FC236}">
                      <a16:creationId xmlns:a16="http://schemas.microsoft.com/office/drawing/2014/main" id="{F8379E31-7F23-4732-B6BB-7831F5BA77EA}"/>
                    </a:ext>
                  </a:extLst>
                </p:cNvPr>
                <p:cNvPicPr/>
                <p:nvPr/>
              </p:nvPicPr>
              <p:blipFill>
                <a:blip r:embed="rId85"/>
                <a:stretch>
                  <a:fillRect/>
                </a:stretch>
              </p:blipFill>
              <p:spPr>
                <a:xfrm>
                  <a:off x="3478302" y="1109773"/>
                  <a:ext cx="1756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C017110B-1C1E-4822-9B0D-E890395AB408}"/>
                    </a:ext>
                  </a:extLst>
                </p14:cNvPr>
                <p14:cNvContentPartPr/>
                <p14:nvPr/>
              </p14:nvContentPartPr>
              <p14:xfrm>
                <a:off x="3685662" y="1015453"/>
                <a:ext cx="251640" cy="281520"/>
              </p14:xfrm>
            </p:contentPart>
          </mc:Choice>
          <mc:Fallback>
            <p:pic>
              <p:nvPicPr>
                <p:cNvPr id="48" name="Ink 47">
                  <a:extLst>
                    <a:ext uri="{FF2B5EF4-FFF2-40B4-BE49-F238E27FC236}">
                      <a16:creationId xmlns:a16="http://schemas.microsoft.com/office/drawing/2014/main" id="{C017110B-1C1E-4822-9B0D-E890395AB408}"/>
                    </a:ext>
                  </a:extLst>
                </p:cNvPr>
                <p:cNvPicPr/>
                <p:nvPr/>
              </p:nvPicPr>
              <p:blipFill>
                <a:blip r:embed="rId87"/>
                <a:stretch>
                  <a:fillRect/>
                </a:stretch>
              </p:blipFill>
              <p:spPr>
                <a:xfrm>
                  <a:off x="3676662" y="1006453"/>
                  <a:ext cx="26928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9" name="Ink 48">
                  <a:extLst>
                    <a:ext uri="{FF2B5EF4-FFF2-40B4-BE49-F238E27FC236}">
                      <a16:creationId xmlns:a16="http://schemas.microsoft.com/office/drawing/2014/main" id="{71B57D2F-D1A3-4581-BCEA-8322ECE56029}"/>
                    </a:ext>
                  </a:extLst>
                </p14:cNvPr>
                <p14:cNvContentPartPr/>
                <p14:nvPr/>
              </p14:nvContentPartPr>
              <p14:xfrm>
                <a:off x="3912102" y="1008973"/>
                <a:ext cx="187560" cy="297000"/>
              </p14:xfrm>
            </p:contentPart>
          </mc:Choice>
          <mc:Fallback>
            <p:pic>
              <p:nvPicPr>
                <p:cNvPr id="49" name="Ink 48">
                  <a:extLst>
                    <a:ext uri="{FF2B5EF4-FFF2-40B4-BE49-F238E27FC236}">
                      <a16:creationId xmlns:a16="http://schemas.microsoft.com/office/drawing/2014/main" id="{71B57D2F-D1A3-4581-BCEA-8322ECE56029}"/>
                    </a:ext>
                  </a:extLst>
                </p:cNvPr>
                <p:cNvPicPr/>
                <p:nvPr/>
              </p:nvPicPr>
              <p:blipFill>
                <a:blip r:embed="rId89"/>
                <a:stretch>
                  <a:fillRect/>
                </a:stretch>
              </p:blipFill>
              <p:spPr>
                <a:xfrm>
                  <a:off x="3903102" y="1000333"/>
                  <a:ext cx="20520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Ink 49">
                  <a:extLst>
                    <a:ext uri="{FF2B5EF4-FFF2-40B4-BE49-F238E27FC236}">
                      <a16:creationId xmlns:a16="http://schemas.microsoft.com/office/drawing/2014/main" id="{E4A26F97-3F12-48B5-B74D-8048D7E51CFF}"/>
                    </a:ext>
                  </a:extLst>
                </p14:cNvPr>
                <p14:cNvContentPartPr/>
                <p14:nvPr/>
              </p14:nvContentPartPr>
              <p14:xfrm>
                <a:off x="4064742" y="1205173"/>
                <a:ext cx="108720" cy="46440"/>
              </p14:xfrm>
            </p:contentPart>
          </mc:Choice>
          <mc:Fallback>
            <p:pic>
              <p:nvPicPr>
                <p:cNvPr id="50" name="Ink 49">
                  <a:extLst>
                    <a:ext uri="{FF2B5EF4-FFF2-40B4-BE49-F238E27FC236}">
                      <a16:creationId xmlns:a16="http://schemas.microsoft.com/office/drawing/2014/main" id="{E4A26F97-3F12-48B5-B74D-8048D7E51CFF}"/>
                    </a:ext>
                  </a:extLst>
                </p:cNvPr>
                <p:cNvPicPr/>
                <p:nvPr/>
              </p:nvPicPr>
              <p:blipFill>
                <a:blip r:embed="rId91"/>
                <a:stretch>
                  <a:fillRect/>
                </a:stretch>
              </p:blipFill>
              <p:spPr>
                <a:xfrm>
                  <a:off x="4055742" y="1196533"/>
                  <a:ext cx="126360" cy="64080"/>
                </a:xfrm>
                <a:prstGeom prst="rect">
                  <a:avLst/>
                </a:prstGeom>
              </p:spPr>
            </p:pic>
          </mc:Fallback>
        </mc:AlternateContent>
      </p:grpSp>
      <p:grpSp>
        <p:nvGrpSpPr>
          <p:cNvPr id="57" name="Group 56">
            <a:extLst>
              <a:ext uri="{FF2B5EF4-FFF2-40B4-BE49-F238E27FC236}">
                <a16:creationId xmlns:a16="http://schemas.microsoft.com/office/drawing/2014/main" id="{BA1D666C-9085-484B-B142-C23131C0BB4C}"/>
              </a:ext>
            </a:extLst>
          </p:cNvPr>
          <p:cNvGrpSpPr/>
          <p:nvPr/>
        </p:nvGrpSpPr>
        <p:grpSpPr>
          <a:xfrm>
            <a:off x="4462902" y="1006813"/>
            <a:ext cx="1689480" cy="545400"/>
            <a:chOff x="4462902" y="1006813"/>
            <a:chExt cx="1689480" cy="545400"/>
          </a:xfrm>
        </p:grpSpPr>
        <mc:AlternateContent xmlns:mc="http://schemas.openxmlformats.org/markup-compatibility/2006">
          <mc:Choice xmlns:p14="http://schemas.microsoft.com/office/powerpoint/2010/main" Requires="p14">
            <p:contentPart p14:bwMode="auto" r:id="rId92">
              <p14:nvContentPartPr>
                <p14:cNvPr id="51" name="Ink 50">
                  <a:extLst>
                    <a:ext uri="{FF2B5EF4-FFF2-40B4-BE49-F238E27FC236}">
                      <a16:creationId xmlns:a16="http://schemas.microsoft.com/office/drawing/2014/main" id="{FBA0BF71-AB9B-4645-8283-30A039F0C1D8}"/>
                    </a:ext>
                  </a:extLst>
                </p14:cNvPr>
                <p14:cNvContentPartPr/>
                <p14:nvPr/>
              </p14:nvContentPartPr>
              <p14:xfrm>
                <a:off x="4462902" y="1034173"/>
                <a:ext cx="234000" cy="316800"/>
              </p14:xfrm>
            </p:contentPart>
          </mc:Choice>
          <mc:Fallback>
            <p:pic>
              <p:nvPicPr>
                <p:cNvPr id="51" name="Ink 50">
                  <a:extLst>
                    <a:ext uri="{FF2B5EF4-FFF2-40B4-BE49-F238E27FC236}">
                      <a16:creationId xmlns:a16="http://schemas.microsoft.com/office/drawing/2014/main" id="{FBA0BF71-AB9B-4645-8283-30A039F0C1D8}"/>
                    </a:ext>
                  </a:extLst>
                </p:cNvPr>
                <p:cNvPicPr/>
                <p:nvPr/>
              </p:nvPicPr>
              <p:blipFill>
                <a:blip r:embed="rId93"/>
                <a:stretch>
                  <a:fillRect/>
                </a:stretch>
              </p:blipFill>
              <p:spPr>
                <a:xfrm>
                  <a:off x="4454262" y="1025533"/>
                  <a:ext cx="25164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2" name="Ink 51">
                  <a:extLst>
                    <a:ext uri="{FF2B5EF4-FFF2-40B4-BE49-F238E27FC236}">
                      <a16:creationId xmlns:a16="http://schemas.microsoft.com/office/drawing/2014/main" id="{EDA01DD4-04B3-4D4B-832B-5EB94BD2DE82}"/>
                    </a:ext>
                  </a:extLst>
                </p14:cNvPr>
                <p14:cNvContentPartPr/>
                <p14:nvPr/>
              </p14:nvContentPartPr>
              <p14:xfrm>
                <a:off x="4705182" y="1183573"/>
                <a:ext cx="263160" cy="141120"/>
              </p14:xfrm>
            </p:contentPart>
          </mc:Choice>
          <mc:Fallback>
            <p:pic>
              <p:nvPicPr>
                <p:cNvPr id="52" name="Ink 51">
                  <a:extLst>
                    <a:ext uri="{FF2B5EF4-FFF2-40B4-BE49-F238E27FC236}">
                      <a16:creationId xmlns:a16="http://schemas.microsoft.com/office/drawing/2014/main" id="{EDA01DD4-04B3-4D4B-832B-5EB94BD2DE82}"/>
                    </a:ext>
                  </a:extLst>
                </p:cNvPr>
                <p:cNvPicPr/>
                <p:nvPr/>
              </p:nvPicPr>
              <p:blipFill>
                <a:blip r:embed="rId95"/>
                <a:stretch>
                  <a:fillRect/>
                </a:stretch>
              </p:blipFill>
              <p:spPr>
                <a:xfrm>
                  <a:off x="4696182" y="1174933"/>
                  <a:ext cx="2808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3" name="Ink 52">
                  <a:extLst>
                    <a:ext uri="{FF2B5EF4-FFF2-40B4-BE49-F238E27FC236}">
                      <a16:creationId xmlns:a16="http://schemas.microsoft.com/office/drawing/2014/main" id="{66E4D3DF-F9FC-4926-8098-2687F24460B2}"/>
                    </a:ext>
                  </a:extLst>
                </p14:cNvPr>
                <p14:cNvContentPartPr/>
                <p14:nvPr/>
              </p14:nvContentPartPr>
              <p14:xfrm>
                <a:off x="4916502" y="1006813"/>
                <a:ext cx="101520" cy="79560"/>
              </p14:xfrm>
            </p:contentPart>
          </mc:Choice>
          <mc:Fallback>
            <p:pic>
              <p:nvPicPr>
                <p:cNvPr id="53" name="Ink 52">
                  <a:extLst>
                    <a:ext uri="{FF2B5EF4-FFF2-40B4-BE49-F238E27FC236}">
                      <a16:creationId xmlns:a16="http://schemas.microsoft.com/office/drawing/2014/main" id="{66E4D3DF-F9FC-4926-8098-2687F24460B2}"/>
                    </a:ext>
                  </a:extLst>
                </p:cNvPr>
                <p:cNvPicPr/>
                <p:nvPr/>
              </p:nvPicPr>
              <p:blipFill>
                <a:blip r:embed="rId97"/>
                <a:stretch>
                  <a:fillRect/>
                </a:stretch>
              </p:blipFill>
              <p:spPr>
                <a:xfrm>
                  <a:off x="4907502" y="998173"/>
                  <a:ext cx="1191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4" name="Ink 53">
                  <a:extLst>
                    <a:ext uri="{FF2B5EF4-FFF2-40B4-BE49-F238E27FC236}">
                      <a16:creationId xmlns:a16="http://schemas.microsoft.com/office/drawing/2014/main" id="{6273C975-5222-4CF0-B5B2-8436B301CC80}"/>
                    </a:ext>
                  </a:extLst>
                </p14:cNvPr>
                <p14:cNvContentPartPr/>
                <p14:nvPr/>
              </p14:nvContentPartPr>
              <p14:xfrm>
                <a:off x="4994982" y="1046053"/>
                <a:ext cx="825840" cy="280800"/>
              </p14:xfrm>
            </p:contentPart>
          </mc:Choice>
          <mc:Fallback>
            <p:pic>
              <p:nvPicPr>
                <p:cNvPr id="54" name="Ink 53">
                  <a:extLst>
                    <a:ext uri="{FF2B5EF4-FFF2-40B4-BE49-F238E27FC236}">
                      <a16:creationId xmlns:a16="http://schemas.microsoft.com/office/drawing/2014/main" id="{6273C975-5222-4CF0-B5B2-8436B301CC80}"/>
                    </a:ext>
                  </a:extLst>
                </p:cNvPr>
                <p:cNvPicPr/>
                <p:nvPr/>
              </p:nvPicPr>
              <p:blipFill>
                <a:blip r:embed="rId99"/>
                <a:stretch>
                  <a:fillRect/>
                </a:stretch>
              </p:blipFill>
              <p:spPr>
                <a:xfrm>
                  <a:off x="4985982" y="1037413"/>
                  <a:ext cx="8434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5" name="Ink 54">
                  <a:extLst>
                    <a:ext uri="{FF2B5EF4-FFF2-40B4-BE49-F238E27FC236}">
                      <a16:creationId xmlns:a16="http://schemas.microsoft.com/office/drawing/2014/main" id="{0885E995-D092-4634-B2DA-6AAF576B81CA}"/>
                    </a:ext>
                  </a:extLst>
                </p14:cNvPr>
                <p14:cNvContentPartPr/>
                <p14:nvPr/>
              </p14:nvContentPartPr>
              <p14:xfrm>
                <a:off x="5800302" y="1036333"/>
                <a:ext cx="36720" cy="19080"/>
              </p14:xfrm>
            </p:contentPart>
          </mc:Choice>
          <mc:Fallback>
            <p:pic>
              <p:nvPicPr>
                <p:cNvPr id="55" name="Ink 54">
                  <a:extLst>
                    <a:ext uri="{FF2B5EF4-FFF2-40B4-BE49-F238E27FC236}">
                      <a16:creationId xmlns:a16="http://schemas.microsoft.com/office/drawing/2014/main" id="{0885E995-D092-4634-B2DA-6AAF576B81CA}"/>
                    </a:ext>
                  </a:extLst>
                </p:cNvPr>
                <p:cNvPicPr/>
                <p:nvPr/>
              </p:nvPicPr>
              <p:blipFill>
                <a:blip r:embed="rId101"/>
                <a:stretch>
                  <a:fillRect/>
                </a:stretch>
              </p:blipFill>
              <p:spPr>
                <a:xfrm>
                  <a:off x="5791302" y="1027693"/>
                  <a:ext cx="54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6" name="Ink 55">
                  <a:extLst>
                    <a:ext uri="{FF2B5EF4-FFF2-40B4-BE49-F238E27FC236}">
                      <a16:creationId xmlns:a16="http://schemas.microsoft.com/office/drawing/2014/main" id="{4869CCFB-D52C-4701-82E8-E08E5AE2ADB7}"/>
                    </a:ext>
                  </a:extLst>
                </p14:cNvPr>
                <p14:cNvContentPartPr/>
                <p14:nvPr/>
              </p14:nvContentPartPr>
              <p14:xfrm>
                <a:off x="5891742" y="1029853"/>
                <a:ext cx="260640" cy="522360"/>
              </p14:xfrm>
            </p:contentPart>
          </mc:Choice>
          <mc:Fallback>
            <p:pic>
              <p:nvPicPr>
                <p:cNvPr id="56" name="Ink 55">
                  <a:extLst>
                    <a:ext uri="{FF2B5EF4-FFF2-40B4-BE49-F238E27FC236}">
                      <a16:creationId xmlns:a16="http://schemas.microsoft.com/office/drawing/2014/main" id="{4869CCFB-D52C-4701-82E8-E08E5AE2ADB7}"/>
                    </a:ext>
                  </a:extLst>
                </p:cNvPr>
                <p:cNvPicPr/>
                <p:nvPr/>
              </p:nvPicPr>
              <p:blipFill>
                <a:blip r:embed="rId103"/>
                <a:stretch>
                  <a:fillRect/>
                </a:stretch>
              </p:blipFill>
              <p:spPr>
                <a:xfrm>
                  <a:off x="5882742" y="1021213"/>
                  <a:ext cx="278280" cy="540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26138348-8046-4817-8D49-09D284AEF4D2}"/>
                  </a:ext>
                </a:extLst>
              </p14:cNvPr>
              <p14:cNvContentPartPr/>
              <p14:nvPr/>
            </p14:nvContentPartPr>
            <p14:xfrm>
              <a:off x="6316902" y="1282933"/>
              <a:ext cx="5400" cy="2160"/>
            </p14:xfrm>
          </p:contentPart>
        </mc:Choice>
        <mc:Fallback>
          <p:pic>
            <p:nvPicPr>
              <p:cNvPr id="59" name="Ink 58">
                <a:extLst>
                  <a:ext uri="{FF2B5EF4-FFF2-40B4-BE49-F238E27FC236}">
                    <a16:creationId xmlns:a16="http://schemas.microsoft.com/office/drawing/2014/main" id="{26138348-8046-4817-8D49-09D284AEF4D2}"/>
                  </a:ext>
                </a:extLst>
              </p:cNvPr>
              <p:cNvPicPr/>
              <p:nvPr/>
            </p:nvPicPr>
            <p:blipFill>
              <a:blip r:embed="rId105"/>
              <a:stretch>
                <a:fillRect/>
              </a:stretch>
            </p:blipFill>
            <p:spPr>
              <a:xfrm>
                <a:off x="6308262" y="1274293"/>
                <a:ext cx="23040" cy="19800"/>
              </a:xfrm>
              <a:prstGeom prst="rect">
                <a:avLst/>
              </a:prstGeom>
            </p:spPr>
          </p:pic>
        </mc:Fallback>
      </mc:AlternateContent>
      <p:grpSp>
        <p:nvGrpSpPr>
          <p:cNvPr id="70" name="Group 69">
            <a:extLst>
              <a:ext uri="{FF2B5EF4-FFF2-40B4-BE49-F238E27FC236}">
                <a16:creationId xmlns:a16="http://schemas.microsoft.com/office/drawing/2014/main" id="{22D30660-CC5C-4DB5-9E2C-C02AD476AB58}"/>
              </a:ext>
            </a:extLst>
          </p:cNvPr>
          <p:cNvGrpSpPr/>
          <p:nvPr/>
        </p:nvGrpSpPr>
        <p:grpSpPr>
          <a:xfrm>
            <a:off x="1407582" y="1706293"/>
            <a:ext cx="2156040" cy="420120"/>
            <a:chOff x="1407582" y="1706293"/>
            <a:chExt cx="2156040" cy="420120"/>
          </a:xfrm>
        </p:grpSpPr>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93F176CD-944D-4774-AA3A-7F5A947D22A2}"/>
                    </a:ext>
                  </a:extLst>
                </p14:cNvPr>
                <p14:cNvContentPartPr/>
                <p14:nvPr/>
              </p14:nvContentPartPr>
              <p14:xfrm>
                <a:off x="1407582" y="1853173"/>
                <a:ext cx="33120" cy="273240"/>
              </p14:xfrm>
            </p:contentPart>
          </mc:Choice>
          <mc:Fallback>
            <p:pic>
              <p:nvPicPr>
                <p:cNvPr id="60" name="Ink 59">
                  <a:extLst>
                    <a:ext uri="{FF2B5EF4-FFF2-40B4-BE49-F238E27FC236}">
                      <a16:creationId xmlns:a16="http://schemas.microsoft.com/office/drawing/2014/main" id="{93F176CD-944D-4774-AA3A-7F5A947D22A2}"/>
                    </a:ext>
                  </a:extLst>
                </p:cNvPr>
                <p:cNvPicPr/>
                <p:nvPr/>
              </p:nvPicPr>
              <p:blipFill>
                <a:blip r:embed="rId107"/>
                <a:stretch>
                  <a:fillRect/>
                </a:stretch>
              </p:blipFill>
              <p:spPr>
                <a:xfrm>
                  <a:off x="1398582" y="1844533"/>
                  <a:ext cx="5076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Ink 60">
                  <a:extLst>
                    <a:ext uri="{FF2B5EF4-FFF2-40B4-BE49-F238E27FC236}">
                      <a16:creationId xmlns:a16="http://schemas.microsoft.com/office/drawing/2014/main" id="{A6DDD48B-A7BC-4DAF-8C94-180C661D960F}"/>
                    </a:ext>
                  </a:extLst>
                </p14:cNvPr>
                <p14:cNvContentPartPr/>
                <p14:nvPr/>
              </p14:nvContentPartPr>
              <p14:xfrm>
                <a:off x="1518462" y="1820413"/>
                <a:ext cx="169560" cy="230040"/>
              </p14:xfrm>
            </p:contentPart>
          </mc:Choice>
          <mc:Fallback>
            <p:pic>
              <p:nvPicPr>
                <p:cNvPr id="61" name="Ink 60">
                  <a:extLst>
                    <a:ext uri="{FF2B5EF4-FFF2-40B4-BE49-F238E27FC236}">
                      <a16:creationId xmlns:a16="http://schemas.microsoft.com/office/drawing/2014/main" id="{A6DDD48B-A7BC-4DAF-8C94-180C661D960F}"/>
                    </a:ext>
                  </a:extLst>
                </p:cNvPr>
                <p:cNvPicPr/>
                <p:nvPr/>
              </p:nvPicPr>
              <p:blipFill>
                <a:blip r:embed="rId109"/>
                <a:stretch>
                  <a:fillRect/>
                </a:stretch>
              </p:blipFill>
              <p:spPr>
                <a:xfrm>
                  <a:off x="1509462" y="1811413"/>
                  <a:ext cx="18720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65725943-9707-45DA-B3F5-FB17E34947DD}"/>
                    </a:ext>
                  </a:extLst>
                </p14:cNvPr>
                <p14:cNvContentPartPr/>
                <p14:nvPr/>
              </p14:nvContentPartPr>
              <p14:xfrm>
                <a:off x="1673622" y="1706293"/>
                <a:ext cx="215640" cy="183240"/>
              </p14:xfrm>
            </p:contentPart>
          </mc:Choice>
          <mc:Fallback>
            <p:pic>
              <p:nvPicPr>
                <p:cNvPr id="62" name="Ink 61">
                  <a:extLst>
                    <a:ext uri="{FF2B5EF4-FFF2-40B4-BE49-F238E27FC236}">
                      <a16:creationId xmlns:a16="http://schemas.microsoft.com/office/drawing/2014/main" id="{65725943-9707-45DA-B3F5-FB17E34947DD}"/>
                    </a:ext>
                  </a:extLst>
                </p:cNvPr>
                <p:cNvPicPr/>
                <p:nvPr/>
              </p:nvPicPr>
              <p:blipFill>
                <a:blip r:embed="rId111"/>
                <a:stretch>
                  <a:fillRect/>
                </a:stretch>
              </p:blipFill>
              <p:spPr>
                <a:xfrm>
                  <a:off x="1664982" y="1697293"/>
                  <a:ext cx="2332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3" name="Ink 62">
                  <a:extLst>
                    <a:ext uri="{FF2B5EF4-FFF2-40B4-BE49-F238E27FC236}">
                      <a16:creationId xmlns:a16="http://schemas.microsoft.com/office/drawing/2014/main" id="{33EC8960-B321-4AD3-AD19-46094127A0CB}"/>
                    </a:ext>
                  </a:extLst>
                </p14:cNvPr>
                <p14:cNvContentPartPr/>
                <p14:nvPr/>
              </p14:nvContentPartPr>
              <p14:xfrm>
                <a:off x="2098062" y="1793413"/>
                <a:ext cx="260640" cy="236160"/>
              </p14:xfrm>
            </p:contentPart>
          </mc:Choice>
          <mc:Fallback>
            <p:pic>
              <p:nvPicPr>
                <p:cNvPr id="63" name="Ink 62">
                  <a:extLst>
                    <a:ext uri="{FF2B5EF4-FFF2-40B4-BE49-F238E27FC236}">
                      <a16:creationId xmlns:a16="http://schemas.microsoft.com/office/drawing/2014/main" id="{33EC8960-B321-4AD3-AD19-46094127A0CB}"/>
                    </a:ext>
                  </a:extLst>
                </p:cNvPr>
                <p:cNvPicPr/>
                <p:nvPr/>
              </p:nvPicPr>
              <p:blipFill>
                <a:blip r:embed="rId113"/>
                <a:stretch>
                  <a:fillRect/>
                </a:stretch>
              </p:blipFill>
              <p:spPr>
                <a:xfrm>
                  <a:off x="2089422" y="1784413"/>
                  <a:ext cx="27828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1DCD42CA-91E4-4B0A-8CA5-435E6CC1E872}"/>
                    </a:ext>
                  </a:extLst>
                </p14:cNvPr>
                <p14:cNvContentPartPr/>
                <p14:nvPr/>
              </p14:nvContentPartPr>
              <p14:xfrm>
                <a:off x="2417382" y="1836973"/>
                <a:ext cx="18720" cy="221040"/>
              </p14:xfrm>
            </p:contentPart>
          </mc:Choice>
          <mc:Fallback>
            <p:pic>
              <p:nvPicPr>
                <p:cNvPr id="64" name="Ink 63">
                  <a:extLst>
                    <a:ext uri="{FF2B5EF4-FFF2-40B4-BE49-F238E27FC236}">
                      <a16:creationId xmlns:a16="http://schemas.microsoft.com/office/drawing/2014/main" id="{1DCD42CA-91E4-4B0A-8CA5-435E6CC1E872}"/>
                    </a:ext>
                  </a:extLst>
                </p:cNvPr>
                <p:cNvPicPr/>
                <p:nvPr/>
              </p:nvPicPr>
              <p:blipFill>
                <a:blip r:embed="rId115"/>
                <a:stretch>
                  <a:fillRect/>
                </a:stretch>
              </p:blipFill>
              <p:spPr>
                <a:xfrm>
                  <a:off x="2408742" y="1828333"/>
                  <a:ext cx="363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3F2FF1C1-EDA0-4CB0-9132-7DF43D0017AF}"/>
                    </a:ext>
                  </a:extLst>
                </p14:cNvPr>
                <p14:cNvContentPartPr/>
                <p14:nvPr/>
              </p14:nvContentPartPr>
              <p14:xfrm>
                <a:off x="2399022" y="1765693"/>
                <a:ext cx="176040" cy="303120"/>
              </p14:xfrm>
            </p:contentPart>
          </mc:Choice>
          <mc:Fallback>
            <p:pic>
              <p:nvPicPr>
                <p:cNvPr id="65" name="Ink 64">
                  <a:extLst>
                    <a:ext uri="{FF2B5EF4-FFF2-40B4-BE49-F238E27FC236}">
                      <a16:creationId xmlns:a16="http://schemas.microsoft.com/office/drawing/2014/main" id="{3F2FF1C1-EDA0-4CB0-9132-7DF43D0017AF}"/>
                    </a:ext>
                  </a:extLst>
                </p:cNvPr>
                <p:cNvPicPr/>
                <p:nvPr/>
              </p:nvPicPr>
              <p:blipFill>
                <a:blip r:embed="rId117"/>
                <a:stretch>
                  <a:fillRect/>
                </a:stretch>
              </p:blipFill>
              <p:spPr>
                <a:xfrm>
                  <a:off x="2390382" y="1756693"/>
                  <a:ext cx="19368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Ink 65">
                  <a:extLst>
                    <a:ext uri="{FF2B5EF4-FFF2-40B4-BE49-F238E27FC236}">
                      <a16:creationId xmlns:a16="http://schemas.microsoft.com/office/drawing/2014/main" id="{926E0F5C-C31C-4EF7-A483-2CBAD643B6F9}"/>
                    </a:ext>
                  </a:extLst>
                </p14:cNvPr>
                <p14:cNvContentPartPr/>
                <p14:nvPr/>
              </p14:nvContentPartPr>
              <p14:xfrm>
                <a:off x="2671902" y="1794493"/>
                <a:ext cx="93240" cy="269640"/>
              </p14:xfrm>
            </p:contentPart>
          </mc:Choice>
          <mc:Fallback>
            <p:pic>
              <p:nvPicPr>
                <p:cNvPr id="66" name="Ink 65">
                  <a:extLst>
                    <a:ext uri="{FF2B5EF4-FFF2-40B4-BE49-F238E27FC236}">
                      <a16:creationId xmlns:a16="http://schemas.microsoft.com/office/drawing/2014/main" id="{926E0F5C-C31C-4EF7-A483-2CBAD643B6F9}"/>
                    </a:ext>
                  </a:extLst>
                </p:cNvPr>
                <p:cNvPicPr/>
                <p:nvPr/>
              </p:nvPicPr>
              <p:blipFill>
                <a:blip r:embed="rId119"/>
                <a:stretch>
                  <a:fillRect/>
                </a:stretch>
              </p:blipFill>
              <p:spPr>
                <a:xfrm>
                  <a:off x="2662902" y="1785853"/>
                  <a:ext cx="1108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 name="Ink 66">
                  <a:extLst>
                    <a:ext uri="{FF2B5EF4-FFF2-40B4-BE49-F238E27FC236}">
                      <a16:creationId xmlns:a16="http://schemas.microsoft.com/office/drawing/2014/main" id="{2006C9B1-F05F-4241-89B6-10AEA2748C9F}"/>
                    </a:ext>
                  </a:extLst>
                </p14:cNvPr>
                <p14:cNvContentPartPr/>
                <p14:nvPr/>
              </p14:nvContentPartPr>
              <p14:xfrm>
                <a:off x="2857302" y="1765333"/>
                <a:ext cx="206280" cy="324000"/>
              </p14:xfrm>
            </p:contentPart>
          </mc:Choice>
          <mc:Fallback>
            <p:pic>
              <p:nvPicPr>
                <p:cNvPr id="67" name="Ink 66">
                  <a:extLst>
                    <a:ext uri="{FF2B5EF4-FFF2-40B4-BE49-F238E27FC236}">
                      <a16:creationId xmlns:a16="http://schemas.microsoft.com/office/drawing/2014/main" id="{2006C9B1-F05F-4241-89B6-10AEA2748C9F}"/>
                    </a:ext>
                  </a:extLst>
                </p:cNvPr>
                <p:cNvPicPr/>
                <p:nvPr/>
              </p:nvPicPr>
              <p:blipFill>
                <a:blip r:embed="rId121"/>
                <a:stretch>
                  <a:fillRect/>
                </a:stretch>
              </p:blipFill>
              <p:spPr>
                <a:xfrm>
                  <a:off x="2848302" y="1756693"/>
                  <a:ext cx="22392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8" name="Ink 67">
                  <a:extLst>
                    <a:ext uri="{FF2B5EF4-FFF2-40B4-BE49-F238E27FC236}">
                      <a16:creationId xmlns:a16="http://schemas.microsoft.com/office/drawing/2014/main" id="{BF4CEC8D-EA54-4A4E-8D3B-E0AE10862F71}"/>
                    </a:ext>
                  </a:extLst>
                </p14:cNvPr>
                <p14:cNvContentPartPr/>
                <p14:nvPr/>
              </p14:nvContentPartPr>
              <p14:xfrm>
                <a:off x="2981142" y="1964413"/>
                <a:ext cx="117360" cy="24840"/>
              </p14:xfrm>
            </p:contentPart>
          </mc:Choice>
          <mc:Fallback>
            <p:pic>
              <p:nvPicPr>
                <p:cNvPr id="68" name="Ink 67">
                  <a:extLst>
                    <a:ext uri="{FF2B5EF4-FFF2-40B4-BE49-F238E27FC236}">
                      <a16:creationId xmlns:a16="http://schemas.microsoft.com/office/drawing/2014/main" id="{BF4CEC8D-EA54-4A4E-8D3B-E0AE10862F71}"/>
                    </a:ext>
                  </a:extLst>
                </p:cNvPr>
                <p:cNvPicPr/>
                <p:nvPr/>
              </p:nvPicPr>
              <p:blipFill>
                <a:blip r:embed="rId123"/>
                <a:stretch>
                  <a:fillRect/>
                </a:stretch>
              </p:blipFill>
              <p:spPr>
                <a:xfrm>
                  <a:off x="2972142" y="1955413"/>
                  <a:ext cx="1350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9" name="Ink 68">
                  <a:extLst>
                    <a:ext uri="{FF2B5EF4-FFF2-40B4-BE49-F238E27FC236}">
                      <a16:creationId xmlns:a16="http://schemas.microsoft.com/office/drawing/2014/main" id="{B7BED1A8-98F5-440B-BF48-FD4C13C96A3B}"/>
                    </a:ext>
                  </a:extLst>
                </p14:cNvPr>
                <p14:cNvContentPartPr/>
                <p14:nvPr/>
              </p14:nvContentPartPr>
              <p14:xfrm>
                <a:off x="3317022" y="1803853"/>
                <a:ext cx="246600" cy="101520"/>
              </p14:xfrm>
            </p:contentPart>
          </mc:Choice>
          <mc:Fallback>
            <p:pic>
              <p:nvPicPr>
                <p:cNvPr id="69" name="Ink 68">
                  <a:extLst>
                    <a:ext uri="{FF2B5EF4-FFF2-40B4-BE49-F238E27FC236}">
                      <a16:creationId xmlns:a16="http://schemas.microsoft.com/office/drawing/2014/main" id="{B7BED1A8-98F5-440B-BF48-FD4C13C96A3B}"/>
                    </a:ext>
                  </a:extLst>
                </p:cNvPr>
                <p:cNvPicPr/>
                <p:nvPr/>
              </p:nvPicPr>
              <p:blipFill>
                <a:blip r:embed="rId125"/>
                <a:stretch>
                  <a:fillRect/>
                </a:stretch>
              </p:blipFill>
              <p:spPr>
                <a:xfrm>
                  <a:off x="3308382" y="1795213"/>
                  <a:ext cx="264240" cy="119160"/>
                </a:xfrm>
                <a:prstGeom prst="rect">
                  <a:avLst/>
                </a:prstGeom>
              </p:spPr>
            </p:pic>
          </mc:Fallback>
        </mc:AlternateContent>
      </p:grpSp>
      <p:grpSp>
        <p:nvGrpSpPr>
          <p:cNvPr id="74" name="Group 73">
            <a:extLst>
              <a:ext uri="{FF2B5EF4-FFF2-40B4-BE49-F238E27FC236}">
                <a16:creationId xmlns:a16="http://schemas.microsoft.com/office/drawing/2014/main" id="{C8B47289-C449-42E2-A75B-2D6FF68FD415}"/>
              </a:ext>
            </a:extLst>
          </p:cNvPr>
          <p:cNvGrpSpPr/>
          <p:nvPr/>
        </p:nvGrpSpPr>
        <p:grpSpPr>
          <a:xfrm>
            <a:off x="3886182" y="1669573"/>
            <a:ext cx="528120" cy="390960"/>
            <a:chOff x="3886182" y="1669573"/>
            <a:chExt cx="528120" cy="390960"/>
          </a:xfrm>
        </p:grpSpPr>
        <mc:AlternateContent xmlns:mc="http://schemas.openxmlformats.org/markup-compatibility/2006">
          <mc:Choice xmlns:p14="http://schemas.microsoft.com/office/powerpoint/2010/main" Requires="p14">
            <p:contentPart p14:bwMode="auto" r:id="rId126">
              <p14:nvContentPartPr>
                <p14:cNvPr id="71" name="Ink 70">
                  <a:extLst>
                    <a:ext uri="{FF2B5EF4-FFF2-40B4-BE49-F238E27FC236}">
                      <a16:creationId xmlns:a16="http://schemas.microsoft.com/office/drawing/2014/main" id="{CFE0357F-0BA4-4005-BFE3-13BD36A2CAD4}"/>
                    </a:ext>
                  </a:extLst>
                </p14:cNvPr>
                <p14:cNvContentPartPr/>
                <p14:nvPr/>
              </p14:nvContentPartPr>
              <p14:xfrm>
                <a:off x="3886182" y="1695853"/>
                <a:ext cx="180360" cy="321480"/>
              </p14:xfrm>
            </p:contentPart>
          </mc:Choice>
          <mc:Fallback>
            <p:pic>
              <p:nvPicPr>
                <p:cNvPr id="71" name="Ink 70">
                  <a:extLst>
                    <a:ext uri="{FF2B5EF4-FFF2-40B4-BE49-F238E27FC236}">
                      <a16:creationId xmlns:a16="http://schemas.microsoft.com/office/drawing/2014/main" id="{CFE0357F-0BA4-4005-BFE3-13BD36A2CAD4}"/>
                    </a:ext>
                  </a:extLst>
                </p:cNvPr>
                <p:cNvPicPr/>
                <p:nvPr/>
              </p:nvPicPr>
              <p:blipFill>
                <a:blip r:embed="rId127"/>
                <a:stretch>
                  <a:fillRect/>
                </a:stretch>
              </p:blipFill>
              <p:spPr>
                <a:xfrm>
                  <a:off x="3877542" y="1687213"/>
                  <a:ext cx="19800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2" name="Ink 71">
                  <a:extLst>
                    <a:ext uri="{FF2B5EF4-FFF2-40B4-BE49-F238E27FC236}">
                      <a16:creationId xmlns:a16="http://schemas.microsoft.com/office/drawing/2014/main" id="{D1E3E07D-AAE9-48FE-8316-C3EB177E30E2}"/>
                    </a:ext>
                  </a:extLst>
                </p14:cNvPr>
                <p14:cNvContentPartPr/>
                <p14:nvPr/>
              </p14:nvContentPartPr>
              <p14:xfrm>
                <a:off x="4164822" y="1858573"/>
                <a:ext cx="13320" cy="23400"/>
              </p14:xfrm>
            </p:contentPart>
          </mc:Choice>
          <mc:Fallback>
            <p:pic>
              <p:nvPicPr>
                <p:cNvPr id="72" name="Ink 71">
                  <a:extLst>
                    <a:ext uri="{FF2B5EF4-FFF2-40B4-BE49-F238E27FC236}">
                      <a16:creationId xmlns:a16="http://schemas.microsoft.com/office/drawing/2014/main" id="{D1E3E07D-AAE9-48FE-8316-C3EB177E30E2}"/>
                    </a:ext>
                  </a:extLst>
                </p:cNvPr>
                <p:cNvPicPr/>
                <p:nvPr/>
              </p:nvPicPr>
              <p:blipFill>
                <a:blip r:embed="rId129"/>
                <a:stretch>
                  <a:fillRect/>
                </a:stretch>
              </p:blipFill>
              <p:spPr>
                <a:xfrm>
                  <a:off x="4155822" y="1849573"/>
                  <a:ext cx="309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3" name="Ink 72">
                  <a:extLst>
                    <a:ext uri="{FF2B5EF4-FFF2-40B4-BE49-F238E27FC236}">
                      <a16:creationId xmlns:a16="http://schemas.microsoft.com/office/drawing/2014/main" id="{7B4700E9-7128-4865-9933-D10850AE9646}"/>
                    </a:ext>
                  </a:extLst>
                </p14:cNvPr>
                <p14:cNvContentPartPr/>
                <p14:nvPr/>
              </p14:nvContentPartPr>
              <p14:xfrm>
                <a:off x="4253742" y="1669573"/>
                <a:ext cx="160560" cy="390960"/>
              </p14:xfrm>
            </p:contentPart>
          </mc:Choice>
          <mc:Fallback>
            <p:pic>
              <p:nvPicPr>
                <p:cNvPr id="73" name="Ink 72">
                  <a:extLst>
                    <a:ext uri="{FF2B5EF4-FFF2-40B4-BE49-F238E27FC236}">
                      <a16:creationId xmlns:a16="http://schemas.microsoft.com/office/drawing/2014/main" id="{7B4700E9-7128-4865-9933-D10850AE9646}"/>
                    </a:ext>
                  </a:extLst>
                </p:cNvPr>
                <p:cNvPicPr/>
                <p:nvPr/>
              </p:nvPicPr>
              <p:blipFill>
                <a:blip r:embed="rId131"/>
                <a:stretch>
                  <a:fillRect/>
                </a:stretch>
              </p:blipFill>
              <p:spPr>
                <a:xfrm>
                  <a:off x="4245102" y="1660573"/>
                  <a:ext cx="178200" cy="408600"/>
                </a:xfrm>
                <a:prstGeom prst="rect">
                  <a:avLst/>
                </a:prstGeom>
              </p:spPr>
            </p:pic>
          </mc:Fallback>
        </mc:AlternateContent>
      </p:grpSp>
      <p:grpSp>
        <p:nvGrpSpPr>
          <p:cNvPr id="88" name="Group 87">
            <a:extLst>
              <a:ext uri="{FF2B5EF4-FFF2-40B4-BE49-F238E27FC236}">
                <a16:creationId xmlns:a16="http://schemas.microsoft.com/office/drawing/2014/main" id="{1EB63BE6-DC7D-4CD4-9BD4-02417A438D3A}"/>
              </a:ext>
            </a:extLst>
          </p:cNvPr>
          <p:cNvGrpSpPr/>
          <p:nvPr/>
        </p:nvGrpSpPr>
        <p:grpSpPr>
          <a:xfrm>
            <a:off x="1473102" y="2384533"/>
            <a:ext cx="2200320" cy="415080"/>
            <a:chOff x="1473102" y="2384533"/>
            <a:chExt cx="2200320" cy="415080"/>
          </a:xfrm>
        </p:grpSpPr>
        <mc:AlternateContent xmlns:mc="http://schemas.openxmlformats.org/markup-compatibility/2006">
          <mc:Choice xmlns:p14="http://schemas.microsoft.com/office/powerpoint/2010/main" Requires="p14">
            <p:contentPart p14:bwMode="auto" r:id="rId132">
              <p14:nvContentPartPr>
                <p14:cNvPr id="75" name="Ink 74">
                  <a:extLst>
                    <a:ext uri="{FF2B5EF4-FFF2-40B4-BE49-F238E27FC236}">
                      <a16:creationId xmlns:a16="http://schemas.microsoft.com/office/drawing/2014/main" id="{3496472B-0C23-4E93-8C5F-AB6CECB1066C}"/>
                    </a:ext>
                  </a:extLst>
                </p14:cNvPr>
                <p14:cNvContentPartPr/>
                <p14:nvPr/>
              </p14:nvContentPartPr>
              <p14:xfrm>
                <a:off x="1473102" y="2498653"/>
                <a:ext cx="246240" cy="300960"/>
              </p14:xfrm>
            </p:contentPart>
          </mc:Choice>
          <mc:Fallback>
            <p:pic>
              <p:nvPicPr>
                <p:cNvPr id="75" name="Ink 74">
                  <a:extLst>
                    <a:ext uri="{FF2B5EF4-FFF2-40B4-BE49-F238E27FC236}">
                      <a16:creationId xmlns:a16="http://schemas.microsoft.com/office/drawing/2014/main" id="{3496472B-0C23-4E93-8C5F-AB6CECB1066C}"/>
                    </a:ext>
                  </a:extLst>
                </p:cNvPr>
                <p:cNvPicPr/>
                <p:nvPr/>
              </p:nvPicPr>
              <p:blipFill>
                <a:blip r:embed="rId133"/>
                <a:stretch>
                  <a:fillRect/>
                </a:stretch>
              </p:blipFill>
              <p:spPr>
                <a:xfrm>
                  <a:off x="1464102" y="2490013"/>
                  <a:ext cx="26388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6" name="Ink 75">
                  <a:extLst>
                    <a:ext uri="{FF2B5EF4-FFF2-40B4-BE49-F238E27FC236}">
                      <a16:creationId xmlns:a16="http://schemas.microsoft.com/office/drawing/2014/main" id="{915F9C0B-0753-416B-8081-E139338831D8}"/>
                    </a:ext>
                  </a:extLst>
                </p14:cNvPr>
                <p14:cNvContentPartPr/>
                <p14:nvPr/>
              </p14:nvContentPartPr>
              <p14:xfrm>
                <a:off x="1711062" y="2607373"/>
                <a:ext cx="131040" cy="127080"/>
              </p14:xfrm>
            </p:contentPart>
          </mc:Choice>
          <mc:Fallback>
            <p:pic>
              <p:nvPicPr>
                <p:cNvPr id="76" name="Ink 75">
                  <a:extLst>
                    <a:ext uri="{FF2B5EF4-FFF2-40B4-BE49-F238E27FC236}">
                      <a16:creationId xmlns:a16="http://schemas.microsoft.com/office/drawing/2014/main" id="{915F9C0B-0753-416B-8081-E139338831D8}"/>
                    </a:ext>
                  </a:extLst>
                </p:cNvPr>
                <p:cNvPicPr/>
                <p:nvPr/>
              </p:nvPicPr>
              <p:blipFill>
                <a:blip r:embed="rId135"/>
                <a:stretch>
                  <a:fillRect/>
                </a:stretch>
              </p:blipFill>
              <p:spPr>
                <a:xfrm>
                  <a:off x="1702062" y="2598373"/>
                  <a:ext cx="1486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7" name="Ink 76">
                  <a:extLst>
                    <a:ext uri="{FF2B5EF4-FFF2-40B4-BE49-F238E27FC236}">
                      <a16:creationId xmlns:a16="http://schemas.microsoft.com/office/drawing/2014/main" id="{BE64A03F-2C81-4EBB-9BE5-5FAD3B384D2C}"/>
                    </a:ext>
                  </a:extLst>
                </p14:cNvPr>
                <p14:cNvContentPartPr/>
                <p14:nvPr/>
              </p14:nvContentPartPr>
              <p14:xfrm>
                <a:off x="1888902" y="2476693"/>
                <a:ext cx="8280" cy="279000"/>
              </p14:xfrm>
            </p:contentPart>
          </mc:Choice>
          <mc:Fallback>
            <p:pic>
              <p:nvPicPr>
                <p:cNvPr id="77" name="Ink 76">
                  <a:extLst>
                    <a:ext uri="{FF2B5EF4-FFF2-40B4-BE49-F238E27FC236}">
                      <a16:creationId xmlns:a16="http://schemas.microsoft.com/office/drawing/2014/main" id="{BE64A03F-2C81-4EBB-9BE5-5FAD3B384D2C}"/>
                    </a:ext>
                  </a:extLst>
                </p:cNvPr>
                <p:cNvPicPr/>
                <p:nvPr/>
              </p:nvPicPr>
              <p:blipFill>
                <a:blip r:embed="rId137"/>
                <a:stretch>
                  <a:fillRect/>
                </a:stretch>
              </p:blipFill>
              <p:spPr>
                <a:xfrm>
                  <a:off x="1879902" y="2468053"/>
                  <a:ext cx="259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8" name="Ink 77">
                  <a:extLst>
                    <a:ext uri="{FF2B5EF4-FFF2-40B4-BE49-F238E27FC236}">
                      <a16:creationId xmlns:a16="http://schemas.microsoft.com/office/drawing/2014/main" id="{D5E3A721-0CBB-4FA9-AEB7-FD8B7F0AD556}"/>
                    </a:ext>
                  </a:extLst>
                </p14:cNvPr>
                <p14:cNvContentPartPr/>
                <p14:nvPr/>
              </p14:nvContentPartPr>
              <p14:xfrm>
                <a:off x="1883142" y="2542573"/>
                <a:ext cx="361440" cy="187200"/>
              </p14:xfrm>
            </p:contentPart>
          </mc:Choice>
          <mc:Fallback>
            <p:pic>
              <p:nvPicPr>
                <p:cNvPr id="78" name="Ink 77">
                  <a:extLst>
                    <a:ext uri="{FF2B5EF4-FFF2-40B4-BE49-F238E27FC236}">
                      <a16:creationId xmlns:a16="http://schemas.microsoft.com/office/drawing/2014/main" id="{D5E3A721-0CBB-4FA9-AEB7-FD8B7F0AD556}"/>
                    </a:ext>
                  </a:extLst>
                </p:cNvPr>
                <p:cNvPicPr/>
                <p:nvPr/>
              </p:nvPicPr>
              <p:blipFill>
                <a:blip r:embed="rId139"/>
                <a:stretch>
                  <a:fillRect/>
                </a:stretch>
              </p:blipFill>
              <p:spPr>
                <a:xfrm>
                  <a:off x="1874142" y="2533573"/>
                  <a:ext cx="3790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9" name="Ink 78">
                  <a:extLst>
                    <a:ext uri="{FF2B5EF4-FFF2-40B4-BE49-F238E27FC236}">
                      <a16:creationId xmlns:a16="http://schemas.microsoft.com/office/drawing/2014/main" id="{74B9658D-5035-464A-8723-8B8075670AB2}"/>
                    </a:ext>
                  </a:extLst>
                </p14:cNvPr>
                <p14:cNvContentPartPr/>
                <p14:nvPr/>
              </p14:nvContentPartPr>
              <p14:xfrm>
                <a:off x="2310102" y="2507653"/>
                <a:ext cx="92520" cy="195480"/>
              </p14:xfrm>
            </p:contentPart>
          </mc:Choice>
          <mc:Fallback>
            <p:pic>
              <p:nvPicPr>
                <p:cNvPr id="79" name="Ink 78">
                  <a:extLst>
                    <a:ext uri="{FF2B5EF4-FFF2-40B4-BE49-F238E27FC236}">
                      <a16:creationId xmlns:a16="http://schemas.microsoft.com/office/drawing/2014/main" id="{74B9658D-5035-464A-8723-8B8075670AB2}"/>
                    </a:ext>
                  </a:extLst>
                </p:cNvPr>
                <p:cNvPicPr/>
                <p:nvPr/>
              </p:nvPicPr>
              <p:blipFill>
                <a:blip r:embed="rId141"/>
                <a:stretch>
                  <a:fillRect/>
                </a:stretch>
              </p:blipFill>
              <p:spPr>
                <a:xfrm>
                  <a:off x="2301102" y="2498653"/>
                  <a:ext cx="1101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1" name="Ink 80">
                  <a:extLst>
                    <a:ext uri="{FF2B5EF4-FFF2-40B4-BE49-F238E27FC236}">
                      <a16:creationId xmlns:a16="http://schemas.microsoft.com/office/drawing/2014/main" id="{32FEFEC5-4BA0-4978-BD3E-E90447F9648E}"/>
                    </a:ext>
                  </a:extLst>
                </p14:cNvPr>
                <p14:cNvContentPartPr/>
                <p14:nvPr/>
              </p14:nvContentPartPr>
              <p14:xfrm>
                <a:off x="2293542" y="2630053"/>
                <a:ext cx="15480" cy="7560"/>
              </p14:xfrm>
            </p:contentPart>
          </mc:Choice>
          <mc:Fallback>
            <p:pic>
              <p:nvPicPr>
                <p:cNvPr id="81" name="Ink 80">
                  <a:extLst>
                    <a:ext uri="{FF2B5EF4-FFF2-40B4-BE49-F238E27FC236}">
                      <a16:creationId xmlns:a16="http://schemas.microsoft.com/office/drawing/2014/main" id="{32FEFEC5-4BA0-4978-BD3E-E90447F9648E}"/>
                    </a:ext>
                  </a:extLst>
                </p:cNvPr>
                <p:cNvPicPr/>
                <p:nvPr/>
              </p:nvPicPr>
              <p:blipFill>
                <a:blip r:embed="rId143"/>
                <a:stretch>
                  <a:fillRect/>
                </a:stretch>
              </p:blipFill>
              <p:spPr>
                <a:xfrm>
                  <a:off x="2284902" y="2621413"/>
                  <a:ext cx="331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2" name="Ink 81">
                  <a:extLst>
                    <a:ext uri="{FF2B5EF4-FFF2-40B4-BE49-F238E27FC236}">
                      <a16:creationId xmlns:a16="http://schemas.microsoft.com/office/drawing/2014/main" id="{635E7AD6-AAFA-4A9F-93D4-61DD9F9C115F}"/>
                    </a:ext>
                  </a:extLst>
                </p14:cNvPr>
                <p14:cNvContentPartPr/>
                <p14:nvPr/>
              </p14:nvContentPartPr>
              <p14:xfrm>
                <a:off x="2408382" y="2511613"/>
                <a:ext cx="157320" cy="172440"/>
              </p14:xfrm>
            </p:contentPart>
          </mc:Choice>
          <mc:Fallback>
            <p:pic>
              <p:nvPicPr>
                <p:cNvPr id="82" name="Ink 81">
                  <a:extLst>
                    <a:ext uri="{FF2B5EF4-FFF2-40B4-BE49-F238E27FC236}">
                      <a16:creationId xmlns:a16="http://schemas.microsoft.com/office/drawing/2014/main" id="{635E7AD6-AAFA-4A9F-93D4-61DD9F9C115F}"/>
                    </a:ext>
                  </a:extLst>
                </p:cNvPr>
                <p:cNvPicPr/>
                <p:nvPr/>
              </p:nvPicPr>
              <p:blipFill>
                <a:blip r:embed="rId145"/>
                <a:stretch>
                  <a:fillRect/>
                </a:stretch>
              </p:blipFill>
              <p:spPr>
                <a:xfrm>
                  <a:off x="2399742" y="2502613"/>
                  <a:ext cx="1749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3" name="Ink 82">
                  <a:extLst>
                    <a:ext uri="{FF2B5EF4-FFF2-40B4-BE49-F238E27FC236}">
                      <a16:creationId xmlns:a16="http://schemas.microsoft.com/office/drawing/2014/main" id="{AAB2672F-C784-4954-B486-D7E6EDDE7EAF}"/>
                    </a:ext>
                  </a:extLst>
                </p14:cNvPr>
                <p14:cNvContentPartPr/>
                <p14:nvPr/>
              </p14:nvContentPartPr>
              <p14:xfrm>
                <a:off x="2681262" y="2384533"/>
                <a:ext cx="239040" cy="288360"/>
              </p14:xfrm>
            </p:contentPart>
          </mc:Choice>
          <mc:Fallback>
            <p:pic>
              <p:nvPicPr>
                <p:cNvPr id="83" name="Ink 82">
                  <a:extLst>
                    <a:ext uri="{FF2B5EF4-FFF2-40B4-BE49-F238E27FC236}">
                      <a16:creationId xmlns:a16="http://schemas.microsoft.com/office/drawing/2014/main" id="{AAB2672F-C784-4954-B486-D7E6EDDE7EAF}"/>
                    </a:ext>
                  </a:extLst>
                </p:cNvPr>
                <p:cNvPicPr/>
                <p:nvPr/>
              </p:nvPicPr>
              <p:blipFill>
                <a:blip r:embed="rId147"/>
                <a:stretch>
                  <a:fillRect/>
                </a:stretch>
              </p:blipFill>
              <p:spPr>
                <a:xfrm>
                  <a:off x="2672262" y="2375533"/>
                  <a:ext cx="25668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4" name="Ink 83">
                  <a:extLst>
                    <a:ext uri="{FF2B5EF4-FFF2-40B4-BE49-F238E27FC236}">
                      <a16:creationId xmlns:a16="http://schemas.microsoft.com/office/drawing/2014/main" id="{FFCE4201-7E82-48EE-9D14-C15973AE9716}"/>
                    </a:ext>
                  </a:extLst>
                </p14:cNvPr>
                <p14:cNvContentPartPr/>
                <p14:nvPr/>
              </p14:nvContentPartPr>
              <p14:xfrm>
                <a:off x="2916702" y="2448613"/>
                <a:ext cx="120960" cy="245520"/>
              </p14:xfrm>
            </p:contentPart>
          </mc:Choice>
          <mc:Fallback>
            <p:pic>
              <p:nvPicPr>
                <p:cNvPr id="84" name="Ink 83">
                  <a:extLst>
                    <a:ext uri="{FF2B5EF4-FFF2-40B4-BE49-F238E27FC236}">
                      <a16:creationId xmlns:a16="http://schemas.microsoft.com/office/drawing/2014/main" id="{FFCE4201-7E82-48EE-9D14-C15973AE9716}"/>
                    </a:ext>
                  </a:extLst>
                </p:cNvPr>
                <p:cNvPicPr/>
                <p:nvPr/>
              </p:nvPicPr>
              <p:blipFill>
                <a:blip r:embed="rId149"/>
                <a:stretch>
                  <a:fillRect/>
                </a:stretch>
              </p:blipFill>
              <p:spPr>
                <a:xfrm>
                  <a:off x="2908062" y="2439613"/>
                  <a:ext cx="1386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5" name="Ink 84">
                  <a:extLst>
                    <a:ext uri="{FF2B5EF4-FFF2-40B4-BE49-F238E27FC236}">
                      <a16:creationId xmlns:a16="http://schemas.microsoft.com/office/drawing/2014/main" id="{5E92F224-A900-4400-AEA8-E7823721A9D1}"/>
                    </a:ext>
                  </a:extLst>
                </p14:cNvPr>
                <p14:cNvContentPartPr/>
                <p14:nvPr/>
              </p14:nvContentPartPr>
              <p14:xfrm>
                <a:off x="3054222" y="2493253"/>
                <a:ext cx="121320" cy="169920"/>
              </p14:xfrm>
            </p:contentPart>
          </mc:Choice>
          <mc:Fallback>
            <p:pic>
              <p:nvPicPr>
                <p:cNvPr id="85" name="Ink 84">
                  <a:extLst>
                    <a:ext uri="{FF2B5EF4-FFF2-40B4-BE49-F238E27FC236}">
                      <a16:creationId xmlns:a16="http://schemas.microsoft.com/office/drawing/2014/main" id="{5E92F224-A900-4400-AEA8-E7823721A9D1}"/>
                    </a:ext>
                  </a:extLst>
                </p:cNvPr>
                <p:cNvPicPr/>
                <p:nvPr/>
              </p:nvPicPr>
              <p:blipFill>
                <a:blip r:embed="rId151"/>
                <a:stretch>
                  <a:fillRect/>
                </a:stretch>
              </p:blipFill>
              <p:spPr>
                <a:xfrm>
                  <a:off x="3045222" y="2484613"/>
                  <a:ext cx="1389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6" name="Ink 85">
                  <a:extLst>
                    <a:ext uri="{FF2B5EF4-FFF2-40B4-BE49-F238E27FC236}">
                      <a16:creationId xmlns:a16="http://schemas.microsoft.com/office/drawing/2014/main" id="{FAD0B2B0-7F90-42C2-A405-4C8CF83B371F}"/>
                    </a:ext>
                  </a:extLst>
                </p14:cNvPr>
                <p14:cNvContentPartPr/>
                <p14:nvPr/>
              </p14:nvContentPartPr>
              <p14:xfrm>
                <a:off x="3241782" y="2407213"/>
                <a:ext cx="187920" cy="213840"/>
              </p14:xfrm>
            </p:contentPart>
          </mc:Choice>
          <mc:Fallback>
            <p:pic>
              <p:nvPicPr>
                <p:cNvPr id="86" name="Ink 85">
                  <a:extLst>
                    <a:ext uri="{FF2B5EF4-FFF2-40B4-BE49-F238E27FC236}">
                      <a16:creationId xmlns:a16="http://schemas.microsoft.com/office/drawing/2014/main" id="{FAD0B2B0-7F90-42C2-A405-4C8CF83B371F}"/>
                    </a:ext>
                  </a:extLst>
                </p:cNvPr>
                <p:cNvPicPr/>
                <p:nvPr/>
              </p:nvPicPr>
              <p:blipFill>
                <a:blip r:embed="rId153"/>
                <a:stretch>
                  <a:fillRect/>
                </a:stretch>
              </p:blipFill>
              <p:spPr>
                <a:xfrm>
                  <a:off x="3232782" y="2398573"/>
                  <a:ext cx="2055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7" name="Ink 86">
                  <a:extLst>
                    <a:ext uri="{FF2B5EF4-FFF2-40B4-BE49-F238E27FC236}">
                      <a16:creationId xmlns:a16="http://schemas.microsoft.com/office/drawing/2014/main" id="{9202DB59-0ECB-48F5-A129-7E787A4DCAF1}"/>
                    </a:ext>
                  </a:extLst>
                </p14:cNvPr>
                <p14:cNvContentPartPr/>
                <p14:nvPr/>
              </p14:nvContentPartPr>
              <p14:xfrm>
                <a:off x="3562542" y="2475613"/>
                <a:ext cx="110880" cy="124200"/>
              </p14:xfrm>
            </p:contentPart>
          </mc:Choice>
          <mc:Fallback>
            <p:pic>
              <p:nvPicPr>
                <p:cNvPr id="87" name="Ink 86">
                  <a:extLst>
                    <a:ext uri="{FF2B5EF4-FFF2-40B4-BE49-F238E27FC236}">
                      <a16:creationId xmlns:a16="http://schemas.microsoft.com/office/drawing/2014/main" id="{9202DB59-0ECB-48F5-A129-7E787A4DCAF1}"/>
                    </a:ext>
                  </a:extLst>
                </p:cNvPr>
                <p:cNvPicPr/>
                <p:nvPr/>
              </p:nvPicPr>
              <p:blipFill>
                <a:blip r:embed="rId155"/>
                <a:stretch>
                  <a:fillRect/>
                </a:stretch>
              </p:blipFill>
              <p:spPr>
                <a:xfrm>
                  <a:off x="3553542" y="2466613"/>
                  <a:ext cx="128520" cy="141840"/>
                </a:xfrm>
                <a:prstGeom prst="rect">
                  <a:avLst/>
                </a:prstGeom>
              </p:spPr>
            </p:pic>
          </mc:Fallback>
        </mc:AlternateContent>
      </p:grpSp>
      <p:grpSp>
        <p:nvGrpSpPr>
          <p:cNvPr id="95" name="Group 94">
            <a:extLst>
              <a:ext uri="{FF2B5EF4-FFF2-40B4-BE49-F238E27FC236}">
                <a16:creationId xmlns:a16="http://schemas.microsoft.com/office/drawing/2014/main" id="{A4E627A9-594B-4A0C-A048-1608C2031463}"/>
              </a:ext>
            </a:extLst>
          </p:cNvPr>
          <p:cNvGrpSpPr/>
          <p:nvPr/>
        </p:nvGrpSpPr>
        <p:grpSpPr>
          <a:xfrm>
            <a:off x="4074822" y="2292733"/>
            <a:ext cx="1143360" cy="422640"/>
            <a:chOff x="4074822" y="2292733"/>
            <a:chExt cx="1143360" cy="422640"/>
          </a:xfrm>
        </p:grpSpPr>
        <mc:AlternateContent xmlns:mc="http://schemas.openxmlformats.org/markup-compatibility/2006">
          <mc:Choice xmlns:p14="http://schemas.microsoft.com/office/powerpoint/2010/main" Requires="p14">
            <p:contentPart p14:bwMode="auto" r:id="rId156">
              <p14:nvContentPartPr>
                <p14:cNvPr id="89" name="Ink 88">
                  <a:extLst>
                    <a:ext uri="{FF2B5EF4-FFF2-40B4-BE49-F238E27FC236}">
                      <a16:creationId xmlns:a16="http://schemas.microsoft.com/office/drawing/2014/main" id="{F5119944-5EDE-41DC-8ADF-C4EE02A4DAED}"/>
                    </a:ext>
                  </a:extLst>
                </p14:cNvPr>
                <p14:cNvContentPartPr/>
                <p14:nvPr/>
              </p14:nvContentPartPr>
              <p14:xfrm>
                <a:off x="4074822" y="2382373"/>
                <a:ext cx="216000" cy="315720"/>
              </p14:xfrm>
            </p:contentPart>
          </mc:Choice>
          <mc:Fallback>
            <p:pic>
              <p:nvPicPr>
                <p:cNvPr id="89" name="Ink 88">
                  <a:extLst>
                    <a:ext uri="{FF2B5EF4-FFF2-40B4-BE49-F238E27FC236}">
                      <a16:creationId xmlns:a16="http://schemas.microsoft.com/office/drawing/2014/main" id="{F5119944-5EDE-41DC-8ADF-C4EE02A4DAED}"/>
                    </a:ext>
                  </a:extLst>
                </p:cNvPr>
                <p:cNvPicPr/>
                <p:nvPr/>
              </p:nvPicPr>
              <p:blipFill>
                <a:blip r:embed="rId157"/>
                <a:stretch>
                  <a:fillRect/>
                </a:stretch>
              </p:blipFill>
              <p:spPr>
                <a:xfrm>
                  <a:off x="4066182" y="2373733"/>
                  <a:ext cx="23364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0" name="Ink 89">
                  <a:extLst>
                    <a:ext uri="{FF2B5EF4-FFF2-40B4-BE49-F238E27FC236}">
                      <a16:creationId xmlns:a16="http://schemas.microsoft.com/office/drawing/2014/main" id="{71380330-B22B-451D-8EC4-DB031EA90084}"/>
                    </a:ext>
                  </a:extLst>
                </p14:cNvPr>
                <p14:cNvContentPartPr/>
                <p14:nvPr/>
              </p14:nvContentPartPr>
              <p14:xfrm>
                <a:off x="4474062" y="2314333"/>
                <a:ext cx="163080" cy="369720"/>
              </p14:xfrm>
            </p:contentPart>
          </mc:Choice>
          <mc:Fallback>
            <p:pic>
              <p:nvPicPr>
                <p:cNvPr id="90" name="Ink 89">
                  <a:extLst>
                    <a:ext uri="{FF2B5EF4-FFF2-40B4-BE49-F238E27FC236}">
                      <a16:creationId xmlns:a16="http://schemas.microsoft.com/office/drawing/2014/main" id="{71380330-B22B-451D-8EC4-DB031EA90084}"/>
                    </a:ext>
                  </a:extLst>
                </p:cNvPr>
                <p:cNvPicPr/>
                <p:nvPr/>
              </p:nvPicPr>
              <p:blipFill>
                <a:blip r:embed="rId159"/>
                <a:stretch>
                  <a:fillRect/>
                </a:stretch>
              </p:blipFill>
              <p:spPr>
                <a:xfrm>
                  <a:off x="4465422" y="2305693"/>
                  <a:ext cx="18072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2" name="Ink 91">
                  <a:extLst>
                    <a:ext uri="{FF2B5EF4-FFF2-40B4-BE49-F238E27FC236}">
                      <a16:creationId xmlns:a16="http://schemas.microsoft.com/office/drawing/2014/main" id="{B61F7F69-8F78-48B6-80E9-6DDA11C094FD}"/>
                    </a:ext>
                  </a:extLst>
                </p14:cNvPr>
                <p14:cNvContentPartPr/>
                <p14:nvPr/>
              </p14:nvContentPartPr>
              <p14:xfrm>
                <a:off x="4161942" y="2370493"/>
                <a:ext cx="509760" cy="344880"/>
              </p14:xfrm>
            </p:contentPart>
          </mc:Choice>
          <mc:Fallback>
            <p:pic>
              <p:nvPicPr>
                <p:cNvPr id="92" name="Ink 91">
                  <a:extLst>
                    <a:ext uri="{FF2B5EF4-FFF2-40B4-BE49-F238E27FC236}">
                      <a16:creationId xmlns:a16="http://schemas.microsoft.com/office/drawing/2014/main" id="{B61F7F69-8F78-48B6-80E9-6DDA11C094FD}"/>
                    </a:ext>
                  </a:extLst>
                </p:cNvPr>
                <p:cNvPicPr/>
                <p:nvPr/>
              </p:nvPicPr>
              <p:blipFill>
                <a:blip r:embed="rId161"/>
                <a:stretch>
                  <a:fillRect/>
                </a:stretch>
              </p:blipFill>
              <p:spPr>
                <a:xfrm>
                  <a:off x="4153302" y="2361493"/>
                  <a:ext cx="5274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3" name="Ink 92">
                  <a:extLst>
                    <a:ext uri="{FF2B5EF4-FFF2-40B4-BE49-F238E27FC236}">
                      <a16:creationId xmlns:a16="http://schemas.microsoft.com/office/drawing/2014/main" id="{218C235E-D6DE-4CDB-B8CB-F2C1F7D3FA70}"/>
                    </a:ext>
                  </a:extLst>
                </p14:cNvPr>
                <p14:cNvContentPartPr/>
                <p14:nvPr/>
              </p14:nvContentPartPr>
              <p14:xfrm>
                <a:off x="4852782" y="2292733"/>
                <a:ext cx="148680" cy="348840"/>
              </p14:xfrm>
            </p:contentPart>
          </mc:Choice>
          <mc:Fallback>
            <p:pic>
              <p:nvPicPr>
                <p:cNvPr id="93" name="Ink 92">
                  <a:extLst>
                    <a:ext uri="{FF2B5EF4-FFF2-40B4-BE49-F238E27FC236}">
                      <a16:creationId xmlns:a16="http://schemas.microsoft.com/office/drawing/2014/main" id="{218C235E-D6DE-4CDB-B8CB-F2C1F7D3FA70}"/>
                    </a:ext>
                  </a:extLst>
                </p:cNvPr>
                <p:cNvPicPr/>
                <p:nvPr/>
              </p:nvPicPr>
              <p:blipFill>
                <a:blip r:embed="rId163"/>
                <a:stretch>
                  <a:fillRect/>
                </a:stretch>
              </p:blipFill>
              <p:spPr>
                <a:xfrm>
                  <a:off x="4843782" y="2284093"/>
                  <a:ext cx="16632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4" name="Ink 93">
                  <a:extLst>
                    <a:ext uri="{FF2B5EF4-FFF2-40B4-BE49-F238E27FC236}">
                      <a16:creationId xmlns:a16="http://schemas.microsoft.com/office/drawing/2014/main" id="{CBC0A4FE-27A9-4EBD-947E-BEBBDEDC8712}"/>
                    </a:ext>
                  </a:extLst>
                </p14:cNvPr>
                <p14:cNvContentPartPr/>
                <p14:nvPr/>
              </p14:nvContentPartPr>
              <p14:xfrm>
                <a:off x="5074542" y="2335933"/>
                <a:ext cx="143640" cy="371160"/>
              </p14:xfrm>
            </p:contentPart>
          </mc:Choice>
          <mc:Fallback>
            <p:pic>
              <p:nvPicPr>
                <p:cNvPr id="94" name="Ink 93">
                  <a:extLst>
                    <a:ext uri="{FF2B5EF4-FFF2-40B4-BE49-F238E27FC236}">
                      <a16:creationId xmlns:a16="http://schemas.microsoft.com/office/drawing/2014/main" id="{CBC0A4FE-27A9-4EBD-947E-BEBBDEDC8712}"/>
                    </a:ext>
                  </a:extLst>
                </p:cNvPr>
                <p:cNvPicPr/>
                <p:nvPr/>
              </p:nvPicPr>
              <p:blipFill>
                <a:blip r:embed="rId165"/>
                <a:stretch>
                  <a:fillRect/>
                </a:stretch>
              </p:blipFill>
              <p:spPr>
                <a:xfrm>
                  <a:off x="5065542" y="2326933"/>
                  <a:ext cx="161280" cy="388800"/>
                </a:xfrm>
                <a:prstGeom prst="rect">
                  <a:avLst/>
                </a:prstGeom>
              </p:spPr>
            </p:pic>
          </mc:Fallback>
        </mc:AlternateContent>
      </p:grpSp>
      <p:grpSp>
        <p:nvGrpSpPr>
          <p:cNvPr id="229" name="Group 228">
            <a:extLst>
              <a:ext uri="{FF2B5EF4-FFF2-40B4-BE49-F238E27FC236}">
                <a16:creationId xmlns:a16="http://schemas.microsoft.com/office/drawing/2014/main" id="{E81D042A-538F-4C79-B051-37C0DE7151F4}"/>
              </a:ext>
            </a:extLst>
          </p:cNvPr>
          <p:cNvGrpSpPr/>
          <p:nvPr/>
        </p:nvGrpSpPr>
        <p:grpSpPr>
          <a:xfrm>
            <a:off x="86382" y="2945413"/>
            <a:ext cx="8740080" cy="2169360"/>
            <a:chOff x="86382" y="2945413"/>
            <a:chExt cx="8740080" cy="2169360"/>
          </a:xfrm>
        </p:grpSpPr>
        <mc:AlternateContent xmlns:mc="http://schemas.openxmlformats.org/markup-compatibility/2006">
          <mc:Choice xmlns:p14="http://schemas.microsoft.com/office/powerpoint/2010/main" Requires="p14">
            <p:contentPart p14:bwMode="auto" r:id="rId166">
              <p14:nvContentPartPr>
                <p14:cNvPr id="96" name="Ink 95">
                  <a:extLst>
                    <a:ext uri="{FF2B5EF4-FFF2-40B4-BE49-F238E27FC236}">
                      <a16:creationId xmlns:a16="http://schemas.microsoft.com/office/drawing/2014/main" id="{2D302733-512E-463E-98B4-5AF0A5470999}"/>
                    </a:ext>
                  </a:extLst>
                </p14:cNvPr>
                <p14:cNvContentPartPr/>
                <p14:nvPr/>
              </p14:nvContentPartPr>
              <p14:xfrm>
                <a:off x="203742" y="3156373"/>
                <a:ext cx="134280" cy="317880"/>
              </p14:xfrm>
            </p:contentPart>
          </mc:Choice>
          <mc:Fallback>
            <p:pic>
              <p:nvPicPr>
                <p:cNvPr id="96" name="Ink 95">
                  <a:extLst>
                    <a:ext uri="{FF2B5EF4-FFF2-40B4-BE49-F238E27FC236}">
                      <a16:creationId xmlns:a16="http://schemas.microsoft.com/office/drawing/2014/main" id="{2D302733-512E-463E-98B4-5AF0A5470999}"/>
                    </a:ext>
                  </a:extLst>
                </p:cNvPr>
                <p:cNvPicPr/>
                <p:nvPr/>
              </p:nvPicPr>
              <p:blipFill>
                <a:blip r:embed="rId167"/>
                <a:stretch>
                  <a:fillRect/>
                </a:stretch>
              </p:blipFill>
              <p:spPr>
                <a:xfrm>
                  <a:off x="195102" y="3147373"/>
                  <a:ext cx="1519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7" name="Ink 96">
                  <a:extLst>
                    <a:ext uri="{FF2B5EF4-FFF2-40B4-BE49-F238E27FC236}">
                      <a16:creationId xmlns:a16="http://schemas.microsoft.com/office/drawing/2014/main" id="{DFA11BE7-2E28-4A1F-A8FD-29BF9477E371}"/>
                    </a:ext>
                  </a:extLst>
                </p14:cNvPr>
                <p14:cNvContentPartPr/>
                <p14:nvPr/>
              </p14:nvContentPartPr>
              <p14:xfrm>
                <a:off x="358902" y="3154213"/>
                <a:ext cx="85320" cy="124560"/>
              </p14:xfrm>
            </p:contentPart>
          </mc:Choice>
          <mc:Fallback>
            <p:pic>
              <p:nvPicPr>
                <p:cNvPr id="97" name="Ink 96">
                  <a:extLst>
                    <a:ext uri="{FF2B5EF4-FFF2-40B4-BE49-F238E27FC236}">
                      <a16:creationId xmlns:a16="http://schemas.microsoft.com/office/drawing/2014/main" id="{DFA11BE7-2E28-4A1F-A8FD-29BF9477E371}"/>
                    </a:ext>
                  </a:extLst>
                </p:cNvPr>
                <p:cNvPicPr/>
                <p:nvPr/>
              </p:nvPicPr>
              <p:blipFill>
                <a:blip r:embed="rId169"/>
                <a:stretch>
                  <a:fillRect/>
                </a:stretch>
              </p:blipFill>
              <p:spPr>
                <a:xfrm>
                  <a:off x="350262" y="3145213"/>
                  <a:ext cx="1029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8" name="Ink 97">
                  <a:extLst>
                    <a:ext uri="{FF2B5EF4-FFF2-40B4-BE49-F238E27FC236}">
                      <a16:creationId xmlns:a16="http://schemas.microsoft.com/office/drawing/2014/main" id="{41585954-3644-4769-A22B-AC4142F86620}"/>
                    </a:ext>
                  </a:extLst>
                </p14:cNvPr>
                <p14:cNvContentPartPr/>
                <p14:nvPr/>
              </p14:nvContentPartPr>
              <p14:xfrm>
                <a:off x="388422" y="3288493"/>
                <a:ext cx="415440" cy="159840"/>
              </p14:xfrm>
            </p:contentPart>
          </mc:Choice>
          <mc:Fallback>
            <p:pic>
              <p:nvPicPr>
                <p:cNvPr id="98" name="Ink 97">
                  <a:extLst>
                    <a:ext uri="{FF2B5EF4-FFF2-40B4-BE49-F238E27FC236}">
                      <a16:creationId xmlns:a16="http://schemas.microsoft.com/office/drawing/2014/main" id="{41585954-3644-4769-A22B-AC4142F86620}"/>
                    </a:ext>
                  </a:extLst>
                </p:cNvPr>
                <p:cNvPicPr/>
                <p:nvPr/>
              </p:nvPicPr>
              <p:blipFill>
                <a:blip r:embed="rId171"/>
                <a:stretch>
                  <a:fillRect/>
                </a:stretch>
              </p:blipFill>
              <p:spPr>
                <a:xfrm>
                  <a:off x="379422" y="3279853"/>
                  <a:ext cx="4330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9" name="Ink 98">
                  <a:extLst>
                    <a:ext uri="{FF2B5EF4-FFF2-40B4-BE49-F238E27FC236}">
                      <a16:creationId xmlns:a16="http://schemas.microsoft.com/office/drawing/2014/main" id="{014AB59E-F990-46DB-95D2-2E70F1BCB565}"/>
                    </a:ext>
                  </a:extLst>
                </p14:cNvPr>
                <p14:cNvContentPartPr/>
                <p14:nvPr/>
              </p14:nvContentPartPr>
              <p14:xfrm>
                <a:off x="833742" y="3302893"/>
                <a:ext cx="149760" cy="145080"/>
              </p14:xfrm>
            </p:contentPart>
          </mc:Choice>
          <mc:Fallback>
            <p:pic>
              <p:nvPicPr>
                <p:cNvPr id="99" name="Ink 98">
                  <a:extLst>
                    <a:ext uri="{FF2B5EF4-FFF2-40B4-BE49-F238E27FC236}">
                      <a16:creationId xmlns:a16="http://schemas.microsoft.com/office/drawing/2014/main" id="{014AB59E-F990-46DB-95D2-2E70F1BCB565}"/>
                    </a:ext>
                  </a:extLst>
                </p:cNvPr>
                <p:cNvPicPr/>
                <p:nvPr/>
              </p:nvPicPr>
              <p:blipFill>
                <a:blip r:embed="rId173"/>
                <a:stretch>
                  <a:fillRect/>
                </a:stretch>
              </p:blipFill>
              <p:spPr>
                <a:xfrm>
                  <a:off x="824742" y="3294253"/>
                  <a:ext cx="1674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0" name="Ink 99">
                  <a:extLst>
                    <a:ext uri="{FF2B5EF4-FFF2-40B4-BE49-F238E27FC236}">
                      <a16:creationId xmlns:a16="http://schemas.microsoft.com/office/drawing/2014/main" id="{59122A1C-35F7-42AA-9C80-773C7CD9D29C}"/>
                    </a:ext>
                  </a:extLst>
                </p14:cNvPr>
                <p14:cNvContentPartPr/>
                <p14:nvPr/>
              </p14:nvContentPartPr>
              <p14:xfrm>
                <a:off x="1124262" y="3180493"/>
                <a:ext cx="133200" cy="313560"/>
              </p14:xfrm>
            </p:contentPart>
          </mc:Choice>
          <mc:Fallback>
            <p:pic>
              <p:nvPicPr>
                <p:cNvPr id="100" name="Ink 99">
                  <a:extLst>
                    <a:ext uri="{FF2B5EF4-FFF2-40B4-BE49-F238E27FC236}">
                      <a16:creationId xmlns:a16="http://schemas.microsoft.com/office/drawing/2014/main" id="{59122A1C-35F7-42AA-9C80-773C7CD9D29C}"/>
                    </a:ext>
                  </a:extLst>
                </p:cNvPr>
                <p:cNvPicPr/>
                <p:nvPr/>
              </p:nvPicPr>
              <p:blipFill>
                <a:blip r:embed="rId175"/>
                <a:stretch>
                  <a:fillRect/>
                </a:stretch>
              </p:blipFill>
              <p:spPr>
                <a:xfrm>
                  <a:off x="1115622" y="3171853"/>
                  <a:ext cx="15084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2" name="Ink 101">
                  <a:extLst>
                    <a:ext uri="{FF2B5EF4-FFF2-40B4-BE49-F238E27FC236}">
                      <a16:creationId xmlns:a16="http://schemas.microsoft.com/office/drawing/2014/main" id="{FAA6808A-2B6C-4A75-A4A7-4EDABE9B9189}"/>
                    </a:ext>
                  </a:extLst>
                </p14:cNvPr>
                <p14:cNvContentPartPr/>
                <p14:nvPr/>
              </p14:nvContentPartPr>
              <p14:xfrm>
                <a:off x="1264302" y="3211813"/>
                <a:ext cx="903960" cy="493200"/>
              </p14:xfrm>
            </p:contentPart>
          </mc:Choice>
          <mc:Fallback>
            <p:pic>
              <p:nvPicPr>
                <p:cNvPr id="102" name="Ink 101">
                  <a:extLst>
                    <a:ext uri="{FF2B5EF4-FFF2-40B4-BE49-F238E27FC236}">
                      <a16:creationId xmlns:a16="http://schemas.microsoft.com/office/drawing/2014/main" id="{FAA6808A-2B6C-4A75-A4A7-4EDABE9B9189}"/>
                    </a:ext>
                  </a:extLst>
                </p:cNvPr>
                <p:cNvPicPr/>
                <p:nvPr/>
              </p:nvPicPr>
              <p:blipFill>
                <a:blip r:embed="rId177"/>
                <a:stretch>
                  <a:fillRect/>
                </a:stretch>
              </p:blipFill>
              <p:spPr>
                <a:xfrm>
                  <a:off x="1255302" y="3202813"/>
                  <a:ext cx="92160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3" name="Ink 102">
                  <a:extLst>
                    <a:ext uri="{FF2B5EF4-FFF2-40B4-BE49-F238E27FC236}">
                      <a16:creationId xmlns:a16="http://schemas.microsoft.com/office/drawing/2014/main" id="{48126910-5EAC-4450-BC70-29F2CAFC7BDB}"/>
                    </a:ext>
                  </a:extLst>
                </p14:cNvPr>
                <p14:cNvContentPartPr/>
                <p14:nvPr/>
              </p14:nvContentPartPr>
              <p14:xfrm>
                <a:off x="2055942" y="3119293"/>
                <a:ext cx="162720" cy="145440"/>
              </p14:xfrm>
            </p:contentPart>
          </mc:Choice>
          <mc:Fallback>
            <p:pic>
              <p:nvPicPr>
                <p:cNvPr id="103" name="Ink 102">
                  <a:extLst>
                    <a:ext uri="{FF2B5EF4-FFF2-40B4-BE49-F238E27FC236}">
                      <a16:creationId xmlns:a16="http://schemas.microsoft.com/office/drawing/2014/main" id="{48126910-5EAC-4450-BC70-29F2CAFC7BDB}"/>
                    </a:ext>
                  </a:extLst>
                </p:cNvPr>
                <p:cNvPicPr/>
                <p:nvPr/>
              </p:nvPicPr>
              <p:blipFill>
                <a:blip r:embed="rId179"/>
                <a:stretch>
                  <a:fillRect/>
                </a:stretch>
              </p:blipFill>
              <p:spPr>
                <a:xfrm>
                  <a:off x="2047302" y="3110653"/>
                  <a:ext cx="1803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4" name="Ink 103">
                  <a:extLst>
                    <a:ext uri="{FF2B5EF4-FFF2-40B4-BE49-F238E27FC236}">
                      <a16:creationId xmlns:a16="http://schemas.microsoft.com/office/drawing/2014/main" id="{B59CA5FB-EDB6-4C96-9070-DF9692FBFBE6}"/>
                    </a:ext>
                  </a:extLst>
                </p14:cNvPr>
                <p14:cNvContentPartPr/>
                <p14:nvPr/>
              </p14:nvContentPartPr>
              <p14:xfrm>
                <a:off x="2252142" y="3296413"/>
                <a:ext cx="262080" cy="168120"/>
              </p14:xfrm>
            </p:contentPart>
          </mc:Choice>
          <mc:Fallback>
            <p:pic>
              <p:nvPicPr>
                <p:cNvPr id="104" name="Ink 103">
                  <a:extLst>
                    <a:ext uri="{FF2B5EF4-FFF2-40B4-BE49-F238E27FC236}">
                      <a16:creationId xmlns:a16="http://schemas.microsoft.com/office/drawing/2014/main" id="{B59CA5FB-EDB6-4C96-9070-DF9692FBFBE6}"/>
                    </a:ext>
                  </a:extLst>
                </p:cNvPr>
                <p:cNvPicPr/>
                <p:nvPr/>
              </p:nvPicPr>
              <p:blipFill>
                <a:blip r:embed="rId181"/>
                <a:stretch>
                  <a:fillRect/>
                </a:stretch>
              </p:blipFill>
              <p:spPr>
                <a:xfrm>
                  <a:off x="2243502" y="3287413"/>
                  <a:ext cx="2797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5" name="Ink 104">
                  <a:extLst>
                    <a:ext uri="{FF2B5EF4-FFF2-40B4-BE49-F238E27FC236}">
                      <a16:creationId xmlns:a16="http://schemas.microsoft.com/office/drawing/2014/main" id="{69AE031C-F5FC-45E6-847B-D56F96D98421}"/>
                    </a:ext>
                  </a:extLst>
                </p14:cNvPr>
                <p14:cNvContentPartPr/>
                <p14:nvPr/>
              </p14:nvContentPartPr>
              <p14:xfrm>
                <a:off x="2505582" y="3309733"/>
                <a:ext cx="190080" cy="192240"/>
              </p14:xfrm>
            </p:contentPart>
          </mc:Choice>
          <mc:Fallback>
            <p:pic>
              <p:nvPicPr>
                <p:cNvPr id="105" name="Ink 104">
                  <a:extLst>
                    <a:ext uri="{FF2B5EF4-FFF2-40B4-BE49-F238E27FC236}">
                      <a16:creationId xmlns:a16="http://schemas.microsoft.com/office/drawing/2014/main" id="{69AE031C-F5FC-45E6-847B-D56F96D98421}"/>
                    </a:ext>
                  </a:extLst>
                </p:cNvPr>
                <p:cNvPicPr/>
                <p:nvPr/>
              </p:nvPicPr>
              <p:blipFill>
                <a:blip r:embed="rId183"/>
                <a:stretch>
                  <a:fillRect/>
                </a:stretch>
              </p:blipFill>
              <p:spPr>
                <a:xfrm>
                  <a:off x="2496942" y="3300733"/>
                  <a:ext cx="2077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6" name="Ink 105">
                  <a:extLst>
                    <a:ext uri="{FF2B5EF4-FFF2-40B4-BE49-F238E27FC236}">
                      <a16:creationId xmlns:a16="http://schemas.microsoft.com/office/drawing/2014/main" id="{29870266-525C-4BA1-AA22-35EFB9EA153B}"/>
                    </a:ext>
                  </a:extLst>
                </p14:cNvPr>
                <p14:cNvContentPartPr/>
                <p14:nvPr/>
              </p14:nvContentPartPr>
              <p14:xfrm>
                <a:off x="2757582" y="3203533"/>
                <a:ext cx="122760" cy="119880"/>
              </p14:xfrm>
            </p:contentPart>
          </mc:Choice>
          <mc:Fallback>
            <p:pic>
              <p:nvPicPr>
                <p:cNvPr id="106" name="Ink 105">
                  <a:extLst>
                    <a:ext uri="{FF2B5EF4-FFF2-40B4-BE49-F238E27FC236}">
                      <a16:creationId xmlns:a16="http://schemas.microsoft.com/office/drawing/2014/main" id="{29870266-525C-4BA1-AA22-35EFB9EA153B}"/>
                    </a:ext>
                  </a:extLst>
                </p:cNvPr>
                <p:cNvPicPr/>
                <p:nvPr/>
              </p:nvPicPr>
              <p:blipFill>
                <a:blip r:embed="rId185"/>
                <a:stretch>
                  <a:fillRect/>
                </a:stretch>
              </p:blipFill>
              <p:spPr>
                <a:xfrm>
                  <a:off x="2748942" y="3194893"/>
                  <a:ext cx="1404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7" name="Ink 106">
                  <a:extLst>
                    <a:ext uri="{FF2B5EF4-FFF2-40B4-BE49-F238E27FC236}">
                      <a16:creationId xmlns:a16="http://schemas.microsoft.com/office/drawing/2014/main" id="{3FF38618-2953-40DE-BF55-34E1C5243DA2}"/>
                    </a:ext>
                  </a:extLst>
                </p14:cNvPr>
                <p14:cNvContentPartPr/>
                <p14:nvPr/>
              </p14:nvContentPartPr>
              <p14:xfrm>
                <a:off x="2874582" y="3453013"/>
                <a:ext cx="107640" cy="97920"/>
              </p14:xfrm>
            </p:contentPart>
          </mc:Choice>
          <mc:Fallback>
            <p:pic>
              <p:nvPicPr>
                <p:cNvPr id="107" name="Ink 106">
                  <a:extLst>
                    <a:ext uri="{FF2B5EF4-FFF2-40B4-BE49-F238E27FC236}">
                      <a16:creationId xmlns:a16="http://schemas.microsoft.com/office/drawing/2014/main" id="{3FF38618-2953-40DE-BF55-34E1C5243DA2}"/>
                    </a:ext>
                  </a:extLst>
                </p:cNvPr>
                <p:cNvPicPr/>
                <p:nvPr/>
              </p:nvPicPr>
              <p:blipFill>
                <a:blip r:embed="rId187"/>
                <a:stretch>
                  <a:fillRect/>
                </a:stretch>
              </p:blipFill>
              <p:spPr>
                <a:xfrm>
                  <a:off x="2865942" y="3444373"/>
                  <a:ext cx="1252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9" name="Ink 108">
                  <a:extLst>
                    <a:ext uri="{FF2B5EF4-FFF2-40B4-BE49-F238E27FC236}">
                      <a16:creationId xmlns:a16="http://schemas.microsoft.com/office/drawing/2014/main" id="{36C77C27-3FE8-490D-85E0-833F5B2BCE89}"/>
                    </a:ext>
                  </a:extLst>
                </p14:cNvPr>
                <p14:cNvContentPartPr/>
                <p14:nvPr/>
              </p14:nvContentPartPr>
              <p14:xfrm>
                <a:off x="3224142" y="3228733"/>
                <a:ext cx="317520" cy="292680"/>
              </p14:xfrm>
            </p:contentPart>
          </mc:Choice>
          <mc:Fallback>
            <p:pic>
              <p:nvPicPr>
                <p:cNvPr id="109" name="Ink 108">
                  <a:extLst>
                    <a:ext uri="{FF2B5EF4-FFF2-40B4-BE49-F238E27FC236}">
                      <a16:creationId xmlns:a16="http://schemas.microsoft.com/office/drawing/2014/main" id="{36C77C27-3FE8-490D-85E0-833F5B2BCE89}"/>
                    </a:ext>
                  </a:extLst>
                </p:cNvPr>
                <p:cNvPicPr/>
                <p:nvPr/>
              </p:nvPicPr>
              <p:blipFill>
                <a:blip r:embed="rId189"/>
                <a:stretch>
                  <a:fillRect/>
                </a:stretch>
              </p:blipFill>
              <p:spPr>
                <a:xfrm>
                  <a:off x="3215142" y="3219733"/>
                  <a:ext cx="3351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0" name="Ink 109">
                  <a:extLst>
                    <a:ext uri="{FF2B5EF4-FFF2-40B4-BE49-F238E27FC236}">
                      <a16:creationId xmlns:a16="http://schemas.microsoft.com/office/drawing/2014/main" id="{85BE119A-4456-4511-A1F7-A74D9BE732FA}"/>
                    </a:ext>
                  </a:extLst>
                </p14:cNvPr>
                <p14:cNvContentPartPr/>
                <p14:nvPr/>
              </p14:nvContentPartPr>
              <p14:xfrm>
                <a:off x="3624102" y="3220813"/>
                <a:ext cx="31680" cy="281160"/>
              </p14:xfrm>
            </p:contentPart>
          </mc:Choice>
          <mc:Fallback>
            <p:pic>
              <p:nvPicPr>
                <p:cNvPr id="110" name="Ink 109">
                  <a:extLst>
                    <a:ext uri="{FF2B5EF4-FFF2-40B4-BE49-F238E27FC236}">
                      <a16:creationId xmlns:a16="http://schemas.microsoft.com/office/drawing/2014/main" id="{85BE119A-4456-4511-A1F7-A74D9BE732FA}"/>
                    </a:ext>
                  </a:extLst>
                </p:cNvPr>
                <p:cNvPicPr/>
                <p:nvPr/>
              </p:nvPicPr>
              <p:blipFill>
                <a:blip r:embed="rId191"/>
                <a:stretch>
                  <a:fillRect/>
                </a:stretch>
              </p:blipFill>
              <p:spPr>
                <a:xfrm>
                  <a:off x="3615462" y="3212173"/>
                  <a:ext cx="4932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1" name="Ink 110">
                  <a:extLst>
                    <a:ext uri="{FF2B5EF4-FFF2-40B4-BE49-F238E27FC236}">
                      <a16:creationId xmlns:a16="http://schemas.microsoft.com/office/drawing/2014/main" id="{834470E8-F4E6-4FC0-BC8D-36CB9CFFEDB2}"/>
                    </a:ext>
                  </a:extLst>
                </p14:cNvPr>
                <p14:cNvContentPartPr/>
                <p14:nvPr/>
              </p14:nvContentPartPr>
              <p14:xfrm>
                <a:off x="3053862" y="3195973"/>
                <a:ext cx="23040" cy="78840"/>
              </p14:xfrm>
            </p:contentPart>
          </mc:Choice>
          <mc:Fallback>
            <p:pic>
              <p:nvPicPr>
                <p:cNvPr id="111" name="Ink 110">
                  <a:extLst>
                    <a:ext uri="{FF2B5EF4-FFF2-40B4-BE49-F238E27FC236}">
                      <a16:creationId xmlns:a16="http://schemas.microsoft.com/office/drawing/2014/main" id="{834470E8-F4E6-4FC0-BC8D-36CB9CFFEDB2}"/>
                    </a:ext>
                  </a:extLst>
                </p:cNvPr>
                <p:cNvPicPr/>
                <p:nvPr/>
              </p:nvPicPr>
              <p:blipFill>
                <a:blip r:embed="rId193"/>
                <a:stretch>
                  <a:fillRect/>
                </a:stretch>
              </p:blipFill>
              <p:spPr>
                <a:xfrm>
                  <a:off x="3044862" y="3186973"/>
                  <a:ext cx="406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2" name="Ink 111">
                  <a:extLst>
                    <a:ext uri="{FF2B5EF4-FFF2-40B4-BE49-F238E27FC236}">
                      <a16:creationId xmlns:a16="http://schemas.microsoft.com/office/drawing/2014/main" id="{1DED7C44-5E92-4567-8595-24035E648137}"/>
                    </a:ext>
                  </a:extLst>
                </p14:cNvPr>
                <p14:cNvContentPartPr/>
                <p14:nvPr/>
              </p14:nvContentPartPr>
              <p14:xfrm>
                <a:off x="3101742" y="3168253"/>
                <a:ext cx="27360" cy="136440"/>
              </p14:xfrm>
            </p:contentPart>
          </mc:Choice>
          <mc:Fallback>
            <p:pic>
              <p:nvPicPr>
                <p:cNvPr id="112" name="Ink 111">
                  <a:extLst>
                    <a:ext uri="{FF2B5EF4-FFF2-40B4-BE49-F238E27FC236}">
                      <a16:creationId xmlns:a16="http://schemas.microsoft.com/office/drawing/2014/main" id="{1DED7C44-5E92-4567-8595-24035E648137}"/>
                    </a:ext>
                  </a:extLst>
                </p:cNvPr>
                <p:cNvPicPr/>
                <p:nvPr/>
              </p:nvPicPr>
              <p:blipFill>
                <a:blip r:embed="rId195"/>
                <a:stretch>
                  <a:fillRect/>
                </a:stretch>
              </p:blipFill>
              <p:spPr>
                <a:xfrm>
                  <a:off x="3092742" y="3159613"/>
                  <a:ext cx="450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3" name="Ink 112">
                  <a:extLst>
                    <a:ext uri="{FF2B5EF4-FFF2-40B4-BE49-F238E27FC236}">
                      <a16:creationId xmlns:a16="http://schemas.microsoft.com/office/drawing/2014/main" id="{C80AC7A8-AA57-492C-B643-D21BEFEFEE9A}"/>
                    </a:ext>
                  </a:extLst>
                </p14:cNvPr>
                <p14:cNvContentPartPr/>
                <p14:nvPr/>
              </p14:nvContentPartPr>
              <p14:xfrm>
                <a:off x="3722022" y="3246373"/>
                <a:ext cx="24120" cy="211320"/>
              </p14:xfrm>
            </p:contentPart>
          </mc:Choice>
          <mc:Fallback>
            <p:pic>
              <p:nvPicPr>
                <p:cNvPr id="113" name="Ink 112">
                  <a:extLst>
                    <a:ext uri="{FF2B5EF4-FFF2-40B4-BE49-F238E27FC236}">
                      <a16:creationId xmlns:a16="http://schemas.microsoft.com/office/drawing/2014/main" id="{C80AC7A8-AA57-492C-B643-D21BEFEFEE9A}"/>
                    </a:ext>
                  </a:extLst>
                </p:cNvPr>
                <p:cNvPicPr/>
                <p:nvPr/>
              </p:nvPicPr>
              <p:blipFill>
                <a:blip r:embed="rId197"/>
                <a:stretch>
                  <a:fillRect/>
                </a:stretch>
              </p:blipFill>
              <p:spPr>
                <a:xfrm>
                  <a:off x="3713382" y="3237733"/>
                  <a:ext cx="417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4" name="Ink 113">
                  <a:extLst>
                    <a:ext uri="{FF2B5EF4-FFF2-40B4-BE49-F238E27FC236}">
                      <a16:creationId xmlns:a16="http://schemas.microsoft.com/office/drawing/2014/main" id="{7ADD1E07-07E8-4570-94D5-393B0C64B288}"/>
                    </a:ext>
                  </a:extLst>
                </p14:cNvPr>
                <p14:cNvContentPartPr/>
                <p14:nvPr/>
              </p14:nvContentPartPr>
              <p14:xfrm>
                <a:off x="3815622" y="3241693"/>
                <a:ext cx="27360" cy="285480"/>
              </p14:xfrm>
            </p:contentPart>
          </mc:Choice>
          <mc:Fallback>
            <p:pic>
              <p:nvPicPr>
                <p:cNvPr id="114" name="Ink 113">
                  <a:extLst>
                    <a:ext uri="{FF2B5EF4-FFF2-40B4-BE49-F238E27FC236}">
                      <a16:creationId xmlns:a16="http://schemas.microsoft.com/office/drawing/2014/main" id="{7ADD1E07-07E8-4570-94D5-393B0C64B288}"/>
                    </a:ext>
                  </a:extLst>
                </p:cNvPr>
                <p:cNvPicPr/>
                <p:nvPr/>
              </p:nvPicPr>
              <p:blipFill>
                <a:blip r:embed="rId199"/>
                <a:stretch>
                  <a:fillRect/>
                </a:stretch>
              </p:blipFill>
              <p:spPr>
                <a:xfrm>
                  <a:off x="3806622" y="3232693"/>
                  <a:ext cx="4500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5" name="Ink 114">
                  <a:extLst>
                    <a:ext uri="{FF2B5EF4-FFF2-40B4-BE49-F238E27FC236}">
                      <a16:creationId xmlns:a16="http://schemas.microsoft.com/office/drawing/2014/main" id="{B2187DD9-D626-4A1C-8B44-20D3F6D7D035}"/>
                    </a:ext>
                  </a:extLst>
                </p14:cNvPr>
                <p14:cNvContentPartPr/>
                <p14:nvPr/>
              </p14:nvContentPartPr>
              <p14:xfrm>
                <a:off x="4130982" y="3221533"/>
                <a:ext cx="61920" cy="293040"/>
              </p14:xfrm>
            </p:contentPart>
          </mc:Choice>
          <mc:Fallback>
            <p:pic>
              <p:nvPicPr>
                <p:cNvPr id="115" name="Ink 114">
                  <a:extLst>
                    <a:ext uri="{FF2B5EF4-FFF2-40B4-BE49-F238E27FC236}">
                      <a16:creationId xmlns:a16="http://schemas.microsoft.com/office/drawing/2014/main" id="{B2187DD9-D626-4A1C-8B44-20D3F6D7D035}"/>
                    </a:ext>
                  </a:extLst>
                </p:cNvPr>
                <p:cNvPicPr/>
                <p:nvPr/>
              </p:nvPicPr>
              <p:blipFill>
                <a:blip r:embed="rId201"/>
                <a:stretch>
                  <a:fillRect/>
                </a:stretch>
              </p:blipFill>
              <p:spPr>
                <a:xfrm>
                  <a:off x="4122342" y="3212893"/>
                  <a:ext cx="7956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6" name="Ink 115">
                  <a:extLst>
                    <a:ext uri="{FF2B5EF4-FFF2-40B4-BE49-F238E27FC236}">
                      <a16:creationId xmlns:a16="http://schemas.microsoft.com/office/drawing/2014/main" id="{0209E6E5-3B07-4B36-906C-465CCBC199DA}"/>
                    </a:ext>
                  </a:extLst>
                </p14:cNvPr>
                <p14:cNvContentPartPr/>
                <p14:nvPr/>
              </p14:nvContentPartPr>
              <p14:xfrm>
                <a:off x="4177422" y="3182293"/>
                <a:ext cx="196920" cy="321480"/>
              </p14:xfrm>
            </p:contentPart>
          </mc:Choice>
          <mc:Fallback>
            <p:pic>
              <p:nvPicPr>
                <p:cNvPr id="116" name="Ink 115">
                  <a:extLst>
                    <a:ext uri="{FF2B5EF4-FFF2-40B4-BE49-F238E27FC236}">
                      <a16:creationId xmlns:a16="http://schemas.microsoft.com/office/drawing/2014/main" id="{0209E6E5-3B07-4B36-906C-465CCBC199DA}"/>
                    </a:ext>
                  </a:extLst>
                </p:cNvPr>
                <p:cNvPicPr/>
                <p:nvPr/>
              </p:nvPicPr>
              <p:blipFill>
                <a:blip r:embed="rId203"/>
                <a:stretch>
                  <a:fillRect/>
                </a:stretch>
              </p:blipFill>
              <p:spPr>
                <a:xfrm>
                  <a:off x="4168422" y="3173653"/>
                  <a:ext cx="21456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7" name="Ink 116">
                  <a:extLst>
                    <a:ext uri="{FF2B5EF4-FFF2-40B4-BE49-F238E27FC236}">
                      <a16:creationId xmlns:a16="http://schemas.microsoft.com/office/drawing/2014/main" id="{6EDAC94B-EF18-4A4C-82D3-501A2BFC26C5}"/>
                    </a:ext>
                  </a:extLst>
                </p14:cNvPr>
                <p14:cNvContentPartPr/>
                <p14:nvPr/>
              </p14:nvContentPartPr>
              <p14:xfrm>
                <a:off x="4424382" y="3139813"/>
                <a:ext cx="479520" cy="326880"/>
              </p14:xfrm>
            </p:contentPart>
          </mc:Choice>
          <mc:Fallback>
            <p:pic>
              <p:nvPicPr>
                <p:cNvPr id="117" name="Ink 116">
                  <a:extLst>
                    <a:ext uri="{FF2B5EF4-FFF2-40B4-BE49-F238E27FC236}">
                      <a16:creationId xmlns:a16="http://schemas.microsoft.com/office/drawing/2014/main" id="{6EDAC94B-EF18-4A4C-82D3-501A2BFC26C5}"/>
                    </a:ext>
                  </a:extLst>
                </p:cNvPr>
                <p:cNvPicPr/>
                <p:nvPr/>
              </p:nvPicPr>
              <p:blipFill>
                <a:blip r:embed="rId205"/>
                <a:stretch>
                  <a:fillRect/>
                </a:stretch>
              </p:blipFill>
              <p:spPr>
                <a:xfrm>
                  <a:off x="4415382" y="3131173"/>
                  <a:ext cx="49716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8" name="Ink 117">
                  <a:extLst>
                    <a:ext uri="{FF2B5EF4-FFF2-40B4-BE49-F238E27FC236}">
                      <a16:creationId xmlns:a16="http://schemas.microsoft.com/office/drawing/2014/main" id="{8F14E482-799C-4E3D-9D1A-8ECD98051FCC}"/>
                    </a:ext>
                  </a:extLst>
                </p14:cNvPr>
                <p14:cNvContentPartPr/>
                <p14:nvPr/>
              </p14:nvContentPartPr>
              <p14:xfrm>
                <a:off x="5217102" y="3200293"/>
                <a:ext cx="362520" cy="263880"/>
              </p14:xfrm>
            </p:contentPart>
          </mc:Choice>
          <mc:Fallback>
            <p:pic>
              <p:nvPicPr>
                <p:cNvPr id="118" name="Ink 117">
                  <a:extLst>
                    <a:ext uri="{FF2B5EF4-FFF2-40B4-BE49-F238E27FC236}">
                      <a16:creationId xmlns:a16="http://schemas.microsoft.com/office/drawing/2014/main" id="{8F14E482-799C-4E3D-9D1A-8ECD98051FCC}"/>
                    </a:ext>
                  </a:extLst>
                </p:cNvPr>
                <p:cNvPicPr/>
                <p:nvPr/>
              </p:nvPicPr>
              <p:blipFill>
                <a:blip r:embed="rId207"/>
                <a:stretch>
                  <a:fillRect/>
                </a:stretch>
              </p:blipFill>
              <p:spPr>
                <a:xfrm>
                  <a:off x="5208462" y="3191653"/>
                  <a:ext cx="3801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9" name="Ink 118">
                  <a:extLst>
                    <a:ext uri="{FF2B5EF4-FFF2-40B4-BE49-F238E27FC236}">
                      <a16:creationId xmlns:a16="http://schemas.microsoft.com/office/drawing/2014/main" id="{ED02F131-AB7A-49DD-B583-4F44130BB899}"/>
                    </a:ext>
                  </a:extLst>
                </p14:cNvPr>
                <p14:cNvContentPartPr/>
                <p14:nvPr/>
              </p14:nvContentPartPr>
              <p14:xfrm>
                <a:off x="5713182" y="3267973"/>
                <a:ext cx="178920" cy="188640"/>
              </p14:xfrm>
            </p:contentPart>
          </mc:Choice>
          <mc:Fallback>
            <p:pic>
              <p:nvPicPr>
                <p:cNvPr id="119" name="Ink 118">
                  <a:extLst>
                    <a:ext uri="{FF2B5EF4-FFF2-40B4-BE49-F238E27FC236}">
                      <a16:creationId xmlns:a16="http://schemas.microsoft.com/office/drawing/2014/main" id="{ED02F131-AB7A-49DD-B583-4F44130BB899}"/>
                    </a:ext>
                  </a:extLst>
                </p:cNvPr>
                <p:cNvPicPr/>
                <p:nvPr/>
              </p:nvPicPr>
              <p:blipFill>
                <a:blip r:embed="rId209"/>
                <a:stretch>
                  <a:fillRect/>
                </a:stretch>
              </p:blipFill>
              <p:spPr>
                <a:xfrm>
                  <a:off x="5704182" y="3258973"/>
                  <a:ext cx="1965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0" name="Ink 119">
                  <a:extLst>
                    <a:ext uri="{FF2B5EF4-FFF2-40B4-BE49-F238E27FC236}">
                      <a16:creationId xmlns:a16="http://schemas.microsoft.com/office/drawing/2014/main" id="{99674656-EDE4-4E49-BF4E-52E14F100805}"/>
                    </a:ext>
                  </a:extLst>
                </p14:cNvPr>
                <p14:cNvContentPartPr/>
                <p14:nvPr/>
              </p14:nvContentPartPr>
              <p14:xfrm>
                <a:off x="5942502" y="3138013"/>
                <a:ext cx="190800" cy="336960"/>
              </p14:xfrm>
            </p:contentPart>
          </mc:Choice>
          <mc:Fallback>
            <p:pic>
              <p:nvPicPr>
                <p:cNvPr id="120" name="Ink 119">
                  <a:extLst>
                    <a:ext uri="{FF2B5EF4-FFF2-40B4-BE49-F238E27FC236}">
                      <a16:creationId xmlns:a16="http://schemas.microsoft.com/office/drawing/2014/main" id="{99674656-EDE4-4E49-BF4E-52E14F100805}"/>
                    </a:ext>
                  </a:extLst>
                </p:cNvPr>
                <p:cNvPicPr/>
                <p:nvPr/>
              </p:nvPicPr>
              <p:blipFill>
                <a:blip r:embed="rId211"/>
                <a:stretch>
                  <a:fillRect/>
                </a:stretch>
              </p:blipFill>
              <p:spPr>
                <a:xfrm>
                  <a:off x="5933502" y="3129013"/>
                  <a:ext cx="20844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1" name="Ink 120">
                  <a:extLst>
                    <a:ext uri="{FF2B5EF4-FFF2-40B4-BE49-F238E27FC236}">
                      <a16:creationId xmlns:a16="http://schemas.microsoft.com/office/drawing/2014/main" id="{E20601E2-3728-4F80-A723-4AA75398BE60}"/>
                    </a:ext>
                  </a:extLst>
                </p14:cNvPr>
                <p14:cNvContentPartPr/>
                <p14:nvPr/>
              </p14:nvContentPartPr>
              <p14:xfrm>
                <a:off x="6117102" y="3198493"/>
                <a:ext cx="358560" cy="153000"/>
              </p14:xfrm>
            </p:contentPart>
          </mc:Choice>
          <mc:Fallback>
            <p:pic>
              <p:nvPicPr>
                <p:cNvPr id="121" name="Ink 120">
                  <a:extLst>
                    <a:ext uri="{FF2B5EF4-FFF2-40B4-BE49-F238E27FC236}">
                      <a16:creationId xmlns:a16="http://schemas.microsoft.com/office/drawing/2014/main" id="{E20601E2-3728-4F80-A723-4AA75398BE60}"/>
                    </a:ext>
                  </a:extLst>
                </p:cNvPr>
                <p:cNvPicPr/>
                <p:nvPr/>
              </p:nvPicPr>
              <p:blipFill>
                <a:blip r:embed="rId213"/>
                <a:stretch>
                  <a:fillRect/>
                </a:stretch>
              </p:blipFill>
              <p:spPr>
                <a:xfrm>
                  <a:off x="6108462" y="3189853"/>
                  <a:ext cx="3762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2" name="Ink 121">
                  <a:extLst>
                    <a:ext uri="{FF2B5EF4-FFF2-40B4-BE49-F238E27FC236}">
                      <a16:creationId xmlns:a16="http://schemas.microsoft.com/office/drawing/2014/main" id="{9EEC7CC9-8C26-4E24-8E89-7EB6CE13C151}"/>
                    </a:ext>
                  </a:extLst>
                </p14:cNvPr>
                <p14:cNvContentPartPr/>
                <p14:nvPr/>
              </p14:nvContentPartPr>
              <p14:xfrm>
                <a:off x="6433542" y="3137653"/>
                <a:ext cx="26640" cy="38160"/>
              </p14:xfrm>
            </p:contentPart>
          </mc:Choice>
          <mc:Fallback>
            <p:pic>
              <p:nvPicPr>
                <p:cNvPr id="122" name="Ink 121">
                  <a:extLst>
                    <a:ext uri="{FF2B5EF4-FFF2-40B4-BE49-F238E27FC236}">
                      <a16:creationId xmlns:a16="http://schemas.microsoft.com/office/drawing/2014/main" id="{9EEC7CC9-8C26-4E24-8E89-7EB6CE13C151}"/>
                    </a:ext>
                  </a:extLst>
                </p:cNvPr>
                <p:cNvPicPr/>
                <p:nvPr/>
              </p:nvPicPr>
              <p:blipFill>
                <a:blip r:embed="rId215"/>
                <a:stretch>
                  <a:fillRect/>
                </a:stretch>
              </p:blipFill>
              <p:spPr>
                <a:xfrm>
                  <a:off x="6424542" y="3128653"/>
                  <a:ext cx="442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3" name="Ink 122">
                  <a:extLst>
                    <a:ext uri="{FF2B5EF4-FFF2-40B4-BE49-F238E27FC236}">
                      <a16:creationId xmlns:a16="http://schemas.microsoft.com/office/drawing/2014/main" id="{33E1F761-52E0-42A9-BC36-8EEEC7EEA461}"/>
                    </a:ext>
                  </a:extLst>
                </p14:cNvPr>
                <p14:cNvContentPartPr/>
                <p14:nvPr/>
              </p14:nvContentPartPr>
              <p14:xfrm>
                <a:off x="6510582" y="3095893"/>
                <a:ext cx="97560" cy="291960"/>
              </p14:xfrm>
            </p:contentPart>
          </mc:Choice>
          <mc:Fallback>
            <p:pic>
              <p:nvPicPr>
                <p:cNvPr id="123" name="Ink 122">
                  <a:extLst>
                    <a:ext uri="{FF2B5EF4-FFF2-40B4-BE49-F238E27FC236}">
                      <a16:creationId xmlns:a16="http://schemas.microsoft.com/office/drawing/2014/main" id="{33E1F761-52E0-42A9-BC36-8EEEC7EEA461}"/>
                    </a:ext>
                  </a:extLst>
                </p:cNvPr>
                <p:cNvPicPr/>
                <p:nvPr/>
              </p:nvPicPr>
              <p:blipFill>
                <a:blip r:embed="rId217"/>
                <a:stretch>
                  <a:fillRect/>
                </a:stretch>
              </p:blipFill>
              <p:spPr>
                <a:xfrm>
                  <a:off x="6501582" y="3086893"/>
                  <a:ext cx="11520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4" name="Ink 123">
                  <a:extLst>
                    <a:ext uri="{FF2B5EF4-FFF2-40B4-BE49-F238E27FC236}">
                      <a16:creationId xmlns:a16="http://schemas.microsoft.com/office/drawing/2014/main" id="{BDFF2EE5-044F-4AC9-AE8D-E55EC7783EF4}"/>
                    </a:ext>
                  </a:extLst>
                </p14:cNvPr>
                <p14:cNvContentPartPr/>
                <p14:nvPr/>
              </p14:nvContentPartPr>
              <p14:xfrm>
                <a:off x="6594822" y="3024253"/>
                <a:ext cx="558000" cy="320400"/>
              </p14:xfrm>
            </p:contentPart>
          </mc:Choice>
          <mc:Fallback>
            <p:pic>
              <p:nvPicPr>
                <p:cNvPr id="124" name="Ink 123">
                  <a:extLst>
                    <a:ext uri="{FF2B5EF4-FFF2-40B4-BE49-F238E27FC236}">
                      <a16:creationId xmlns:a16="http://schemas.microsoft.com/office/drawing/2014/main" id="{BDFF2EE5-044F-4AC9-AE8D-E55EC7783EF4}"/>
                    </a:ext>
                  </a:extLst>
                </p:cNvPr>
                <p:cNvPicPr/>
                <p:nvPr/>
              </p:nvPicPr>
              <p:blipFill>
                <a:blip r:embed="rId219"/>
                <a:stretch>
                  <a:fillRect/>
                </a:stretch>
              </p:blipFill>
              <p:spPr>
                <a:xfrm>
                  <a:off x="6585822" y="3015253"/>
                  <a:ext cx="5756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5" name="Ink 124">
                  <a:extLst>
                    <a:ext uri="{FF2B5EF4-FFF2-40B4-BE49-F238E27FC236}">
                      <a16:creationId xmlns:a16="http://schemas.microsoft.com/office/drawing/2014/main" id="{0055CB2D-DF42-4930-AC06-007C1930AF0F}"/>
                    </a:ext>
                  </a:extLst>
                </p14:cNvPr>
                <p14:cNvContentPartPr/>
                <p14:nvPr/>
              </p14:nvContentPartPr>
              <p14:xfrm>
                <a:off x="7472142" y="3036853"/>
                <a:ext cx="20880" cy="277200"/>
              </p14:xfrm>
            </p:contentPart>
          </mc:Choice>
          <mc:Fallback>
            <p:pic>
              <p:nvPicPr>
                <p:cNvPr id="125" name="Ink 124">
                  <a:extLst>
                    <a:ext uri="{FF2B5EF4-FFF2-40B4-BE49-F238E27FC236}">
                      <a16:creationId xmlns:a16="http://schemas.microsoft.com/office/drawing/2014/main" id="{0055CB2D-DF42-4930-AC06-007C1930AF0F}"/>
                    </a:ext>
                  </a:extLst>
                </p:cNvPr>
                <p:cNvPicPr/>
                <p:nvPr/>
              </p:nvPicPr>
              <p:blipFill>
                <a:blip r:embed="rId221"/>
                <a:stretch>
                  <a:fillRect/>
                </a:stretch>
              </p:blipFill>
              <p:spPr>
                <a:xfrm>
                  <a:off x="7463142" y="3027853"/>
                  <a:ext cx="3852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6" name="Ink 125">
                  <a:extLst>
                    <a:ext uri="{FF2B5EF4-FFF2-40B4-BE49-F238E27FC236}">
                      <a16:creationId xmlns:a16="http://schemas.microsoft.com/office/drawing/2014/main" id="{057265D9-4F00-4217-8AA5-E435DF70D53D}"/>
                    </a:ext>
                  </a:extLst>
                </p14:cNvPr>
                <p14:cNvContentPartPr/>
                <p14:nvPr/>
              </p14:nvContentPartPr>
              <p14:xfrm>
                <a:off x="7381422" y="3152773"/>
                <a:ext cx="342000" cy="121680"/>
              </p14:xfrm>
            </p:contentPart>
          </mc:Choice>
          <mc:Fallback>
            <p:pic>
              <p:nvPicPr>
                <p:cNvPr id="126" name="Ink 125">
                  <a:extLst>
                    <a:ext uri="{FF2B5EF4-FFF2-40B4-BE49-F238E27FC236}">
                      <a16:creationId xmlns:a16="http://schemas.microsoft.com/office/drawing/2014/main" id="{057265D9-4F00-4217-8AA5-E435DF70D53D}"/>
                    </a:ext>
                  </a:extLst>
                </p:cNvPr>
                <p:cNvPicPr/>
                <p:nvPr/>
              </p:nvPicPr>
              <p:blipFill>
                <a:blip r:embed="rId223"/>
                <a:stretch>
                  <a:fillRect/>
                </a:stretch>
              </p:blipFill>
              <p:spPr>
                <a:xfrm>
                  <a:off x="7372422" y="3144133"/>
                  <a:ext cx="3596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7" name="Ink 126">
                  <a:extLst>
                    <a:ext uri="{FF2B5EF4-FFF2-40B4-BE49-F238E27FC236}">
                      <a16:creationId xmlns:a16="http://schemas.microsoft.com/office/drawing/2014/main" id="{4DC18593-7125-42C9-B1CF-926FA6F0933E}"/>
                    </a:ext>
                  </a:extLst>
                </p14:cNvPr>
                <p14:cNvContentPartPr/>
                <p14:nvPr/>
              </p14:nvContentPartPr>
              <p14:xfrm>
                <a:off x="7957422" y="3079693"/>
                <a:ext cx="39600" cy="243000"/>
              </p14:xfrm>
            </p:contentPart>
          </mc:Choice>
          <mc:Fallback>
            <p:pic>
              <p:nvPicPr>
                <p:cNvPr id="127" name="Ink 126">
                  <a:extLst>
                    <a:ext uri="{FF2B5EF4-FFF2-40B4-BE49-F238E27FC236}">
                      <a16:creationId xmlns:a16="http://schemas.microsoft.com/office/drawing/2014/main" id="{4DC18593-7125-42C9-B1CF-926FA6F0933E}"/>
                    </a:ext>
                  </a:extLst>
                </p:cNvPr>
                <p:cNvPicPr/>
                <p:nvPr/>
              </p:nvPicPr>
              <p:blipFill>
                <a:blip r:embed="rId225"/>
                <a:stretch>
                  <a:fillRect/>
                </a:stretch>
              </p:blipFill>
              <p:spPr>
                <a:xfrm>
                  <a:off x="7948782" y="3071053"/>
                  <a:ext cx="572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8" name="Ink 127">
                  <a:extLst>
                    <a:ext uri="{FF2B5EF4-FFF2-40B4-BE49-F238E27FC236}">
                      <a16:creationId xmlns:a16="http://schemas.microsoft.com/office/drawing/2014/main" id="{932EF4D0-1442-4430-8AD7-522767512356}"/>
                    </a:ext>
                  </a:extLst>
                </p14:cNvPr>
                <p14:cNvContentPartPr/>
                <p14:nvPr/>
              </p14:nvContentPartPr>
              <p14:xfrm>
                <a:off x="7900542" y="2983573"/>
                <a:ext cx="259200" cy="331200"/>
              </p14:xfrm>
            </p:contentPart>
          </mc:Choice>
          <mc:Fallback>
            <p:pic>
              <p:nvPicPr>
                <p:cNvPr id="128" name="Ink 127">
                  <a:extLst>
                    <a:ext uri="{FF2B5EF4-FFF2-40B4-BE49-F238E27FC236}">
                      <a16:creationId xmlns:a16="http://schemas.microsoft.com/office/drawing/2014/main" id="{932EF4D0-1442-4430-8AD7-522767512356}"/>
                    </a:ext>
                  </a:extLst>
                </p:cNvPr>
                <p:cNvPicPr/>
                <p:nvPr/>
              </p:nvPicPr>
              <p:blipFill>
                <a:blip r:embed="rId227"/>
                <a:stretch>
                  <a:fillRect/>
                </a:stretch>
              </p:blipFill>
              <p:spPr>
                <a:xfrm>
                  <a:off x="7891542" y="2974573"/>
                  <a:ext cx="27684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9" name="Ink 128">
                  <a:extLst>
                    <a:ext uri="{FF2B5EF4-FFF2-40B4-BE49-F238E27FC236}">
                      <a16:creationId xmlns:a16="http://schemas.microsoft.com/office/drawing/2014/main" id="{5D757A9D-D294-4B74-B56A-2A4F6396825F}"/>
                    </a:ext>
                  </a:extLst>
                </p14:cNvPr>
                <p14:cNvContentPartPr/>
                <p14:nvPr/>
              </p14:nvContentPartPr>
              <p14:xfrm>
                <a:off x="8286462" y="3035413"/>
                <a:ext cx="140040" cy="290160"/>
              </p14:xfrm>
            </p:contentPart>
          </mc:Choice>
          <mc:Fallback>
            <p:pic>
              <p:nvPicPr>
                <p:cNvPr id="129" name="Ink 128">
                  <a:extLst>
                    <a:ext uri="{FF2B5EF4-FFF2-40B4-BE49-F238E27FC236}">
                      <a16:creationId xmlns:a16="http://schemas.microsoft.com/office/drawing/2014/main" id="{5D757A9D-D294-4B74-B56A-2A4F6396825F}"/>
                    </a:ext>
                  </a:extLst>
                </p:cNvPr>
                <p:cNvPicPr/>
                <p:nvPr/>
              </p:nvPicPr>
              <p:blipFill>
                <a:blip r:embed="rId229"/>
                <a:stretch>
                  <a:fillRect/>
                </a:stretch>
              </p:blipFill>
              <p:spPr>
                <a:xfrm>
                  <a:off x="8277462" y="3026413"/>
                  <a:ext cx="15768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3" name="Ink 132">
                  <a:extLst>
                    <a:ext uri="{FF2B5EF4-FFF2-40B4-BE49-F238E27FC236}">
                      <a16:creationId xmlns:a16="http://schemas.microsoft.com/office/drawing/2014/main" id="{DAF64A23-46C3-4CA0-8A95-E40567526012}"/>
                    </a:ext>
                  </a:extLst>
                </p14:cNvPr>
                <p14:cNvContentPartPr/>
                <p14:nvPr/>
              </p14:nvContentPartPr>
              <p14:xfrm>
                <a:off x="8542782" y="2945413"/>
                <a:ext cx="15480" cy="93960"/>
              </p14:xfrm>
            </p:contentPart>
          </mc:Choice>
          <mc:Fallback>
            <p:pic>
              <p:nvPicPr>
                <p:cNvPr id="133" name="Ink 132">
                  <a:extLst>
                    <a:ext uri="{FF2B5EF4-FFF2-40B4-BE49-F238E27FC236}">
                      <a16:creationId xmlns:a16="http://schemas.microsoft.com/office/drawing/2014/main" id="{DAF64A23-46C3-4CA0-8A95-E40567526012}"/>
                    </a:ext>
                  </a:extLst>
                </p:cNvPr>
                <p:cNvPicPr/>
                <p:nvPr/>
              </p:nvPicPr>
              <p:blipFill>
                <a:blip r:embed="rId231"/>
                <a:stretch>
                  <a:fillRect/>
                </a:stretch>
              </p:blipFill>
              <p:spPr>
                <a:xfrm>
                  <a:off x="8534142" y="2936773"/>
                  <a:ext cx="331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4" name="Ink 133">
                  <a:extLst>
                    <a:ext uri="{FF2B5EF4-FFF2-40B4-BE49-F238E27FC236}">
                      <a16:creationId xmlns:a16="http://schemas.microsoft.com/office/drawing/2014/main" id="{67A26A70-B9CA-423E-B0C3-C299BAA1C978}"/>
                    </a:ext>
                  </a:extLst>
                </p14:cNvPr>
                <p14:cNvContentPartPr/>
                <p14:nvPr/>
              </p14:nvContentPartPr>
              <p14:xfrm>
                <a:off x="8546382" y="2964853"/>
                <a:ext cx="70200" cy="124200"/>
              </p14:xfrm>
            </p:contentPart>
          </mc:Choice>
          <mc:Fallback>
            <p:pic>
              <p:nvPicPr>
                <p:cNvPr id="134" name="Ink 133">
                  <a:extLst>
                    <a:ext uri="{FF2B5EF4-FFF2-40B4-BE49-F238E27FC236}">
                      <a16:creationId xmlns:a16="http://schemas.microsoft.com/office/drawing/2014/main" id="{67A26A70-B9CA-423E-B0C3-C299BAA1C978}"/>
                    </a:ext>
                  </a:extLst>
                </p:cNvPr>
                <p:cNvPicPr/>
                <p:nvPr/>
              </p:nvPicPr>
              <p:blipFill>
                <a:blip r:embed="rId233"/>
                <a:stretch>
                  <a:fillRect/>
                </a:stretch>
              </p:blipFill>
              <p:spPr>
                <a:xfrm>
                  <a:off x="8537742" y="2955853"/>
                  <a:ext cx="878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6" name="Ink 135">
                  <a:extLst>
                    <a:ext uri="{FF2B5EF4-FFF2-40B4-BE49-F238E27FC236}">
                      <a16:creationId xmlns:a16="http://schemas.microsoft.com/office/drawing/2014/main" id="{6C4B2C90-0C17-47D7-B77F-2A9438350063}"/>
                    </a:ext>
                  </a:extLst>
                </p14:cNvPr>
                <p14:cNvContentPartPr/>
                <p14:nvPr/>
              </p14:nvContentPartPr>
              <p14:xfrm>
                <a:off x="5394942" y="3636613"/>
                <a:ext cx="117360" cy="224640"/>
              </p14:xfrm>
            </p:contentPart>
          </mc:Choice>
          <mc:Fallback>
            <p:pic>
              <p:nvPicPr>
                <p:cNvPr id="136" name="Ink 135">
                  <a:extLst>
                    <a:ext uri="{FF2B5EF4-FFF2-40B4-BE49-F238E27FC236}">
                      <a16:creationId xmlns:a16="http://schemas.microsoft.com/office/drawing/2014/main" id="{6C4B2C90-0C17-47D7-B77F-2A9438350063}"/>
                    </a:ext>
                  </a:extLst>
                </p:cNvPr>
                <p:cNvPicPr/>
                <p:nvPr/>
              </p:nvPicPr>
              <p:blipFill>
                <a:blip r:embed="rId235"/>
                <a:stretch>
                  <a:fillRect/>
                </a:stretch>
              </p:blipFill>
              <p:spPr>
                <a:xfrm>
                  <a:off x="5385942" y="3627613"/>
                  <a:ext cx="13500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7" name="Ink 136">
                  <a:extLst>
                    <a:ext uri="{FF2B5EF4-FFF2-40B4-BE49-F238E27FC236}">
                      <a16:creationId xmlns:a16="http://schemas.microsoft.com/office/drawing/2014/main" id="{78C7B633-9132-497A-8617-A1F9DE4DA6DA}"/>
                    </a:ext>
                  </a:extLst>
                </p14:cNvPr>
                <p14:cNvContentPartPr/>
                <p14:nvPr/>
              </p14:nvContentPartPr>
              <p14:xfrm>
                <a:off x="5416902" y="3707893"/>
                <a:ext cx="131040" cy="187200"/>
              </p14:xfrm>
            </p:contentPart>
          </mc:Choice>
          <mc:Fallback>
            <p:pic>
              <p:nvPicPr>
                <p:cNvPr id="137" name="Ink 136">
                  <a:extLst>
                    <a:ext uri="{FF2B5EF4-FFF2-40B4-BE49-F238E27FC236}">
                      <a16:creationId xmlns:a16="http://schemas.microsoft.com/office/drawing/2014/main" id="{78C7B633-9132-497A-8617-A1F9DE4DA6DA}"/>
                    </a:ext>
                  </a:extLst>
                </p:cNvPr>
                <p:cNvPicPr/>
                <p:nvPr/>
              </p:nvPicPr>
              <p:blipFill>
                <a:blip r:embed="rId237"/>
                <a:stretch>
                  <a:fillRect/>
                </a:stretch>
              </p:blipFill>
              <p:spPr>
                <a:xfrm>
                  <a:off x="5407902" y="3698893"/>
                  <a:ext cx="1486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8" name="Ink 137">
                  <a:extLst>
                    <a:ext uri="{FF2B5EF4-FFF2-40B4-BE49-F238E27FC236}">
                      <a16:creationId xmlns:a16="http://schemas.microsoft.com/office/drawing/2014/main" id="{A3850BBC-AB89-46AC-A03E-030A654F9353}"/>
                    </a:ext>
                  </a:extLst>
                </p14:cNvPr>
                <p14:cNvContentPartPr/>
                <p14:nvPr/>
              </p14:nvContentPartPr>
              <p14:xfrm>
                <a:off x="5703102" y="3740653"/>
                <a:ext cx="127440" cy="248760"/>
              </p14:xfrm>
            </p:contentPart>
          </mc:Choice>
          <mc:Fallback>
            <p:pic>
              <p:nvPicPr>
                <p:cNvPr id="138" name="Ink 137">
                  <a:extLst>
                    <a:ext uri="{FF2B5EF4-FFF2-40B4-BE49-F238E27FC236}">
                      <a16:creationId xmlns:a16="http://schemas.microsoft.com/office/drawing/2014/main" id="{A3850BBC-AB89-46AC-A03E-030A654F9353}"/>
                    </a:ext>
                  </a:extLst>
                </p:cNvPr>
                <p:cNvPicPr/>
                <p:nvPr/>
              </p:nvPicPr>
              <p:blipFill>
                <a:blip r:embed="rId239"/>
                <a:stretch>
                  <a:fillRect/>
                </a:stretch>
              </p:blipFill>
              <p:spPr>
                <a:xfrm>
                  <a:off x="5694102" y="3731653"/>
                  <a:ext cx="1450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9" name="Ink 138">
                  <a:extLst>
                    <a:ext uri="{FF2B5EF4-FFF2-40B4-BE49-F238E27FC236}">
                      <a16:creationId xmlns:a16="http://schemas.microsoft.com/office/drawing/2014/main" id="{BF58B0D3-559F-4079-8155-433BA163ADE5}"/>
                    </a:ext>
                  </a:extLst>
                </p14:cNvPr>
                <p14:cNvContentPartPr/>
                <p14:nvPr/>
              </p14:nvContentPartPr>
              <p14:xfrm>
                <a:off x="5903622" y="3777733"/>
                <a:ext cx="234000" cy="212400"/>
              </p14:xfrm>
            </p:contentPart>
          </mc:Choice>
          <mc:Fallback>
            <p:pic>
              <p:nvPicPr>
                <p:cNvPr id="139" name="Ink 138">
                  <a:extLst>
                    <a:ext uri="{FF2B5EF4-FFF2-40B4-BE49-F238E27FC236}">
                      <a16:creationId xmlns:a16="http://schemas.microsoft.com/office/drawing/2014/main" id="{BF58B0D3-559F-4079-8155-433BA163ADE5}"/>
                    </a:ext>
                  </a:extLst>
                </p:cNvPr>
                <p:cNvPicPr/>
                <p:nvPr/>
              </p:nvPicPr>
              <p:blipFill>
                <a:blip r:embed="rId241"/>
                <a:stretch>
                  <a:fillRect/>
                </a:stretch>
              </p:blipFill>
              <p:spPr>
                <a:xfrm>
                  <a:off x="5894982" y="3769093"/>
                  <a:ext cx="2516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0" name="Ink 139">
                  <a:extLst>
                    <a:ext uri="{FF2B5EF4-FFF2-40B4-BE49-F238E27FC236}">
                      <a16:creationId xmlns:a16="http://schemas.microsoft.com/office/drawing/2014/main" id="{B7EC4A1B-5C77-4E56-8F32-50ED625A2B24}"/>
                    </a:ext>
                  </a:extLst>
                </p14:cNvPr>
                <p14:cNvContentPartPr/>
                <p14:nvPr/>
              </p14:nvContentPartPr>
              <p14:xfrm>
                <a:off x="6220782" y="3658573"/>
                <a:ext cx="66960" cy="433440"/>
              </p14:xfrm>
            </p:contentPart>
          </mc:Choice>
          <mc:Fallback>
            <p:pic>
              <p:nvPicPr>
                <p:cNvPr id="140" name="Ink 139">
                  <a:extLst>
                    <a:ext uri="{FF2B5EF4-FFF2-40B4-BE49-F238E27FC236}">
                      <a16:creationId xmlns:a16="http://schemas.microsoft.com/office/drawing/2014/main" id="{B7EC4A1B-5C77-4E56-8F32-50ED625A2B24}"/>
                    </a:ext>
                  </a:extLst>
                </p:cNvPr>
                <p:cNvPicPr/>
                <p:nvPr/>
              </p:nvPicPr>
              <p:blipFill>
                <a:blip r:embed="rId243"/>
                <a:stretch>
                  <a:fillRect/>
                </a:stretch>
              </p:blipFill>
              <p:spPr>
                <a:xfrm>
                  <a:off x="6211782" y="3649933"/>
                  <a:ext cx="8460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1" name="Ink 140">
                  <a:extLst>
                    <a:ext uri="{FF2B5EF4-FFF2-40B4-BE49-F238E27FC236}">
                      <a16:creationId xmlns:a16="http://schemas.microsoft.com/office/drawing/2014/main" id="{0C565930-FA7D-45A1-B780-6E1729D544AA}"/>
                    </a:ext>
                  </a:extLst>
                </p14:cNvPr>
                <p14:cNvContentPartPr/>
                <p14:nvPr/>
              </p14:nvContentPartPr>
              <p14:xfrm>
                <a:off x="6360462" y="3723733"/>
                <a:ext cx="211680" cy="261000"/>
              </p14:xfrm>
            </p:contentPart>
          </mc:Choice>
          <mc:Fallback>
            <p:pic>
              <p:nvPicPr>
                <p:cNvPr id="141" name="Ink 140">
                  <a:extLst>
                    <a:ext uri="{FF2B5EF4-FFF2-40B4-BE49-F238E27FC236}">
                      <a16:creationId xmlns:a16="http://schemas.microsoft.com/office/drawing/2014/main" id="{0C565930-FA7D-45A1-B780-6E1729D544AA}"/>
                    </a:ext>
                  </a:extLst>
                </p:cNvPr>
                <p:cNvPicPr/>
                <p:nvPr/>
              </p:nvPicPr>
              <p:blipFill>
                <a:blip r:embed="rId245"/>
                <a:stretch>
                  <a:fillRect/>
                </a:stretch>
              </p:blipFill>
              <p:spPr>
                <a:xfrm>
                  <a:off x="6351822" y="3715093"/>
                  <a:ext cx="2293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2" name="Ink 141">
                  <a:extLst>
                    <a:ext uri="{FF2B5EF4-FFF2-40B4-BE49-F238E27FC236}">
                      <a16:creationId xmlns:a16="http://schemas.microsoft.com/office/drawing/2014/main" id="{E08DCB23-CEC2-4C0B-AF21-8621A2572AFA}"/>
                    </a:ext>
                  </a:extLst>
                </p14:cNvPr>
                <p14:cNvContentPartPr/>
                <p14:nvPr/>
              </p14:nvContentPartPr>
              <p14:xfrm>
                <a:off x="6654582" y="3804373"/>
                <a:ext cx="110160" cy="173160"/>
              </p14:xfrm>
            </p:contentPart>
          </mc:Choice>
          <mc:Fallback>
            <p:pic>
              <p:nvPicPr>
                <p:cNvPr id="142" name="Ink 141">
                  <a:extLst>
                    <a:ext uri="{FF2B5EF4-FFF2-40B4-BE49-F238E27FC236}">
                      <a16:creationId xmlns:a16="http://schemas.microsoft.com/office/drawing/2014/main" id="{E08DCB23-CEC2-4C0B-AF21-8621A2572AFA}"/>
                    </a:ext>
                  </a:extLst>
                </p:cNvPr>
                <p:cNvPicPr/>
                <p:nvPr/>
              </p:nvPicPr>
              <p:blipFill>
                <a:blip r:embed="rId247"/>
                <a:stretch>
                  <a:fillRect/>
                </a:stretch>
              </p:blipFill>
              <p:spPr>
                <a:xfrm>
                  <a:off x="6645942" y="3795373"/>
                  <a:ext cx="1278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3" name="Ink 142">
                  <a:extLst>
                    <a:ext uri="{FF2B5EF4-FFF2-40B4-BE49-F238E27FC236}">
                      <a16:creationId xmlns:a16="http://schemas.microsoft.com/office/drawing/2014/main" id="{36BCAFA3-CCCA-4F33-A6C3-9F8077405578}"/>
                    </a:ext>
                  </a:extLst>
                </p14:cNvPr>
                <p14:cNvContentPartPr/>
                <p14:nvPr/>
              </p14:nvContentPartPr>
              <p14:xfrm>
                <a:off x="6918822" y="3858733"/>
                <a:ext cx="14040" cy="13320"/>
              </p14:xfrm>
            </p:contentPart>
          </mc:Choice>
          <mc:Fallback>
            <p:pic>
              <p:nvPicPr>
                <p:cNvPr id="143" name="Ink 142">
                  <a:extLst>
                    <a:ext uri="{FF2B5EF4-FFF2-40B4-BE49-F238E27FC236}">
                      <a16:creationId xmlns:a16="http://schemas.microsoft.com/office/drawing/2014/main" id="{36BCAFA3-CCCA-4F33-A6C3-9F8077405578}"/>
                    </a:ext>
                  </a:extLst>
                </p:cNvPr>
                <p:cNvPicPr/>
                <p:nvPr/>
              </p:nvPicPr>
              <p:blipFill>
                <a:blip r:embed="rId249"/>
                <a:stretch>
                  <a:fillRect/>
                </a:stretch>
              </p:blipFill>
              <p:spPr>
                <a:xfrm>
                  <a:off x="6909822" y="3849733"/>
                  <a:ext cx="316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73" name="Ink 172">
                  <a:extLst>
                    <a:ext uri="{FF2B5EF4-FFF2-40B4-BE49-F238E27FC236}">
                      <a16:creationId xmlns:a16="http://schemas.microsoft.com/office/drawing/2014/main" id="{E4EF7B37-253F-4B9F-A031-E49240E3649D}"/>
                    </a:ext>
                  </a:extLst>
                </p14:cNvPr>
                <p14:cNvContentPartPr/>
                <p14:nvPr/>
              </p14:nvContentPartPr>
              <p14:xfrm>
                <a:off x="5752422" y="4308733"/>
                <a:ext cx="11160" cy="209880"/>
              </p14:xfrm>
            </p:contentPart>
          </mc:Choice>
          <mc:Fallback>
            <p:pic>
              <p:nvPicPr>
                <p:cNvPr id="173" name="Ink 172">
                  <a:extLst>
                    <a:ext uri="{FF2B5EF4-FFF2-40B4-BE49-F238E27FC236}">
                      <a16:creationId xmlns:a16="http://schemas.microsoft.com/office/drawing/2014/main" id="{E4EF7B37-253F-4B9F-A031-E49240E3649D}"/>
                    </a:ext>
                  </a:extLst>
                </p:cNvPr>
                <p:cNvPicPr/>
                <p:nvPr/>
              </p:nvPicPr>
              <p:blipFill>
                <a:blip r:embed="rId251"/>
                <a:stretch>
                  <a:fillRect/>
                </a:stretch>
              </p:blipFill>
              <p:spPr>
                <a:xfrm>
                  <a:off x="5743422" y="4300093"/>
                  <a:ext cx="288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4" name="Ink 173">
                  <a:extLst>
                    <a:ext uri="{FF2B5EF4-FFF2-40B4-BE49-F238E27FC236}">
                      <a16:creationId xmlns:a16="http://schemas.microsoft.com/office/drawing/2014/main" id="{EBED1785-2515-4D49-B6D0-777CD5EA78ED}"/>
                    </a:ext>
                  </a:extLst>
                </p14:cNvPr>
                <p14:cNvContentPartPr/>
                <p14:nvPr/>
              </p14:nvContentPartPr>
              <p14:xfrm>
                <a:off x="5745582" y="4139893"/>
                <a:ext cx="91440" cy="272880"/>
              </p14:xfrm>
            </p:contentPart>
          </mc:Choice>
          <mc:Fallback>
            <p:pic>
              <p:nvPicPr>
                <p:cNvPr id="174" name="Ink 173">
                  <a:extLst>
                    <a:ext uri="{FF2B5EF4-FFF2-40B4-BE49-F238E27FC236}">
                      <a16:creationId xmlns:a16="http://schemas.microsoft.com/office/drawing/2014/main" id="{EBED1785-2515-4D49-B6D0-777CD5EA78ED}"/>
                    </a:ext>
                  </a:extLst>
                </p:cNvPr>
                <p:cNvPicPr/>
                <p:nvPr/>
              </p:nvPicPr>
              <p:blipFill>
                <a:blip r:embed="rId253"/>
                <a:stretch>
                  <a:fillRect/>
                </a:stretch>
              </p:blipFill>
              <p:spPr>
                <a:xfrm>
                  <a:off x="5736942" y="4130893"/>
                  <a:ext cx="1090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5" name="Ink 174">
                  <a:extLst>
                    <a:ext uri="{FF2B5EF4-FFF2-40B4-BE49-F238E27FC236}">
                      <a16:creationId xmlns:a16="http://schemas.microsoft.com/office/drawing/2014/main" id="{36310440-4C52-4DCA-8029-E001F47425A9}"/>
                    </a:ext>
                  </a:extLst>
                </p14:cNvPr>
                <p14:cNvContentPartPr/>
                <p14:nvPr/>
              </p14:nvContentPartPr>
              <p14:xfrm>
                <a:off x="5862942" y="4265893"/>
                <a:ext cx="300960" cy="162000"/>
              </p14:xfrm>
            </p:contentPart>
          </mc:Choice>
          <mc:Fallback>
            <p:pic>
              <p:nvPicPr>
                <p:cNvPr id="175" name="Ink 174">
                  <a:extLst>
                    <a:ext uri="{FF2B5EF4-FFF2-40B4-BE49-F238E27FC236}">
                      <a16:creationId xmlns:a16="http://schemas.microsoft.com/office/drawing/2014/main" id="{36310440-4C52-4DCA-8029-E001F47425A9}"/>
                    </a:ext>
                  </a:extLst>
                </p:cNvPr>
                <p:cNvPicPr/>
                <p:nvPr/>
              </p:nvPicPr>
              <p:blipFill>
                <a:blip r:embed="rId255"/>
                <a:stretch>
                  <a:fillRect/>
                </a:stretch>
              </p:blipFill>
              <p:spPr>
                <a:xfrm>
                  <a:off x="5854302" y="4256893"/>
                  <a:ext cx="3186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6" name="Ink 175">
                  <a:extLst>
                    <a:ext uri="{FF2B5EF4-FFF2-40B4-BE49-F238E27FC236}">
                      <a16:creationId xmlns:a16="http://schemas.microsoft.com/office/drawing/2014/main" id="{2F167E5C-3DA8-4A41-9FC0-FC648A432DD5}"/>
                    </a:ext>
                  </a:extLst>
                </p14:cNvPr>
                <p14:cNvContentPartPr/>
                <p14:nvPr/>
              </p14:nvContentPartPr>
              <p14:xfrm>
                <a:off x="6234102" y="4202173"/>
                <a:ext cx="270720" cy="248400"/>
              </p14:xfrm>
            </p:contentPart>
          </mc:Choice>
          <mc:Fallback>
            <p:pic>
              <p:nvPicPr>
                <p:cNvPr id="176" name="Ink 175">
                  <a:extLst>
                    <a:ext uri="{FF2B5EF4-FFF2-40B4-BE49-F238E27FC236}">
                      <a16:creationId xmlns:a16="http://schemas.microsoft.com/office/drawing/2014/main" id="{2F167E5C-3DA8-4A41-9FC0-FC648A432DD5}"/>
                    </a:ext>
                  </a:extLst>
                </p:cNvPr>
                <p:cNvPicPr/>
                <p:nvPr/>
              </p:nvPicPr>
              <p:blipFill>
                <a:blip r:embed="rId257"/>
                <a:stretch>
                  <a:fillRect/>
                </a:stretch>
              </p:blipFill>
              <p:spPr>
                <a:xfrm>
                  <a:off x="6225462" y="4193533"/>
                  <a:ext cx="2883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7" name="Ink 176">
                  <a:extLst>
                    <a:ext uri="{FF2B5EF4-FFF2-40B4-BE49-F238E27FC236}">
                      <a16:creationId xmlns:a16="http://schemas.microsoft.com/office/drawing/2014/main" id="{39981535-429D-4BD9-B348-C32B118F17D5}"/>
                    </a:ext>
                  </a:extLst>
                </p14:cNvPr>
                <p14:cNvContentPartPr/>
                <p14:nvPr/>
              </p14:nvContentPartPr>
              <p14:xfrm>
                <a:off x="6563862" y="4156453"/>
                <a:ext cx="227520" cy="283320"/>
              </p14:xfrm>
            </p:contentPart>
          </mc:Choice>
          <mc:Fallback>
            <p:pic>
              <p:nvPicPr>
                <p:cNvPr id="177" name="Ink 176">
                  <a:extLst>
                    <a:ext uri="{FF2B5EF4-FFF2-40B4-BE49-F238E27FC236}">
                      <a16:creationId xmlns:a16="http://schemas.microsoft.com/office/drawing/2014/main" id="{39981535-429D-4BD9-B348-C32B118F17D5}"/>
                    </a:ext>
                  </a:extLst>
                </p:cNvPr>
                <p:cNvPicPr/>
                <p:nvPr/>
              </p:nvPicPr>
              <p:blipFill>
                <a:blip r:embed="rId259"/>
                <a:stretch>
                  <a:fillRect/>
                </a:stretch>
              </p:blipFill>
              <p:spPr>
                <a:xfrm>
                  <a:off x="6555222" y="4147813"/>
                  <a:ext cx="2451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8" name="Ink 177">
                  <a:extLst>
                    <a:ext uri="{FF2B5EF4-FFF2-40B4-BE49-F238E27FC236}">
                      <a16:creationId xmlns:a16="http://schemas.microsoft.com/office/drawing/2014/main" id="{EC870A37-FF9D-42F4-A55B-1C5D05AABE23}"/>
                    </a:ext>
                  </a:extLst>
                </p14:cNvPr>
                <p14:cNvContentPartPr/>
                <p14:nvPr/>
              </p14:nvContentPartPr>
              <p14:xfrm>
                <a:off x="6783102" y="4124053"/>
                <a:ext cx="15480" cy="64440"/>
              </p14:xfrm>
            </p:contentPart>
          </mc:Choice>
          <mc:Fallback>
            <p:pic>
              <p:nvPicPr>
                <p:cNvPr id="178" name="Ink 177">
                  <a:extLst>
                    <a:ext uri="{FF2B5EF4-FFF2-40B4-BE49-F238E27FC236}">
                      <a16:creationId xmlns:a16="http://schemas.microsoft.com/office/drawing/2014/main" id="{EC870A37-FF9D-42F4-A55B-1C5D05AABE23}"/>
                    </a:ext>
                  </a:extLst>
                </p:cNvPr>
                <p:cNvPicPr/>
                <p:nvPr/>
              </p:nvPicPr>
              <p:blipFill>
                <a:blip r:embed="rId261"/>
                <a:stretch>
                  <a:fillRect/>
                </a:stretch>
              </p:blipFill>
              <p:spPr>
                <a:xfrm>
                  <a:off x="6774462" y="4115053"/>
                  <a:ext cx="331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9" name="Ink 178">
                  <a:extLst>
                    <a:ext uri="{FF2B5EF4-FFF2-40B4-BE49-F238E27FC236}">
                      <a16:creationId xmlns:a16="http://schemas.microsoft.com/office/drawing/2014/main" id="{21C0BADE-581F-41F3-AF1A-A5E2DC8B3048}"/>
                    </a:ext>
                  </a:extLst>
                </p14:cNvPr>
                <p14:cNvContentPartPr/>
                <p14:nvPr/>
              </p14:nvContentPartPr>
              <p14:xfrm>
                <a:off x="6866262" y="4140973"/>
                <a:ext cx="129600" cy="256680"/>
              </p14:xfrm>
            </p:contentPart>
          </mc:Choice>
          <mc:Fallback>
            <p:pic>
              <p:nvPicPr>
                <p:cNvPr id="179" name="Ink 178">
                  <a:extLst>
                    <a:ext uri="{FF2B5EF4-FFF2-40B4-BE49-F238E27FC236}">
                      <a16:creationId xmlns:a16="http://schemas.microsoft.com/office/drawing/2014/main" id="{21C0BADE-581F-41F3-AF1A-A5E2DC8B3048}"/>
                    </a:ext>
                  </a:extLst>
                </p:cNvPr>
                <p:cNvPicPr/>
                <p:nvPr/>
              </p:nvPicPr>
              <p:blipFill>
                <a:blip r:embed="rId263"/>
                <a:stretch>
                  <a:fillRect/>
                </a:stretch>
              </p:blipFill>
              <p:spPr>
                <a:xfrm>
                  <a:off x="6857262" y="4132333"/>
                  <a:ext cx="1472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80" name="Ink 179">
                  <a:extLst>
                    <a:ext uri="{FF2B5EF4-FFF2-40B4-BE49-F238E27FC236}">
                      <a16:creationId xmlns:a16="http://schemas.microsoft.com/office/drawing/2014/main" id="{B7F55B59-2254-49AA-8A1A-397C733C7013}"/>
                    </a:ext>
                  </a:extLst>
                </p14:cNvPr>
                <p14:cNvContentPartPr/>
                <p14:nvPr/>
              </p14:nvContentPartPr>
              <p14:xfrm>
                <a:off x="6989382" y="4139173"/>
                <a:ext cx="21600" cy="19080"/>
              </p14:xfrm>
            </p:contentPart>
          </mc:Choice>
          <mc:Fallback>
            <p:pic>
              <p:nvPicPr>
                <p:cNvPr id="180" name="Ink 179">
                  <a:extLst>
                    <a:ext uri="{FF2B5EF4-FFF2-40B4-BE49-F238E27FC236}">
                      <a16:creationId xmlns:a16="http://schemas.microsoft.com/office/drawing/2014/main" id="{B7F55B59-2254-49AA-8A1A-397C733C7013}"/>
                    </a:ext>
                  </a:extLst>
                </p:cNvPr>
                <p:cNvPicPr/>
                <p:nvPr/>
              </p:nvPicPr>
              <p:blipFill>
                <a:blip r:embed="rId265"/>
                <a:stretch>
                  <a:fillRect/>
                </a:stretch>
              </p:blipFill>
              <p:spPr>
                <a:xfrm>
                  <a:off x="6980742" y="4130533"/>
                  <a:ext cx="392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81" name="Ink 180">
                  <a:extLst>
                    <a:ext uri="{FF2B5EF4-FFF2-40B4-BE49-F238E27FC236}">
                      <a16:creationId xmlns:a16="http://schemas.microsoft.com/office/drawing/2014/main" id="{A13CFA43-8FEA-4B0C-A24B-8119FAF44E43}"/>
                    </a:ext>
                  </a:extLst>
                </p14:cNvPr>
                <p14:cNvContentPartPr/>
                <p14:nvPr/>
              </p14:nvContentPartPr>
              <p14:xfrm>
                <a:off x="7096302" y="4107133"/>
                <a:ext cx="250560" cy="379080"/>
              </p14:xfrm>
            </p:contentPart>
          </mc:Choice>
          <mc:Fallback>
            <p:pic>
              <p:nvPicPr>
                <p:cNvPr id="181" name="Ink 180">
                  <a:extLst>
                    <a:ext uri="{FF2B5EF4-FFF2-40B4-BE49-F238E27FC236}">
                      <a16:creationId xmlns:a16="http://schemas.microsoft.com/office/drawing/2014/main" id="{A13CFA43-8FEA-4B0C-A24B-8119FAF44E43}"/>
                    </a:ext>
                  </a:extLst>
                </p:cNvPr>
                <p:cNvPicPr/>
                <p:nvPr/>
              </p:nvPicPr>
              <p:blipFill>
                <a:blip r:embed="rId267"/>
                <a:stretch>
                  <a:fillRect/>
                </a:stretch>
              </p:blipFill>
              <p:spPr>
                <a:xfrm>
                  <a:off x="7087662" y="4098493"/>
                  <a:ext cx="26820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83" name="Ink 182">
                  <a:extLst>
                    <a:ext uri="{FF2B5EF4-FFF2-40B4-BE49-F238E27FC236}">
                      <a16:creationId xmlns:a16="http://schemas.microsoft.com/office/drawing/2014/main" id="{08C4AACA-1E09-4B25-9BE3-91B35A28A9CF}"/>
                    </a:ext>
                  </a:extLst>
                </p14:cNvPr>
                <p14:cNvContentPartPr/>
                <p14:nvPr/>
              </p14:nvContentPartPr>
              <p14:xfrm>
                <a:off x="7610742" y="4189213"/>
                <a:ext cx="88560" cy="161280"/>
              </p14:xfrm>
            </p:contentPart>
          </mc:Choice>
          <mc:Fallback>
            <p:pic>
              <p:nvPicPr>
                <p:cNvPr id="183" name="Ink 182">
                  <a:extLst>
                    <a:ext uri="{FF2B5EF4-FFF2-40B4-BE49-F238E27FC236}">
                      <a16:creationId xmlns:a16="http://schemas.microsoft.com/office/drawing/2014/main" id="{08C4AACA-1E09-4B25-9BE3-91B35A28A9CF}"/>
                    </a:ext>
                  </a:extLst>
                </p:cNvPr>
                <p:cNvPicPr/>
                <p:nvPr/>
              </p:nvPicPr>
              <p:blipFill>
                <a:blip r:embed="rId269"/>
                <a:stretch>
                  <a:fillRect/>
                </a:stretch>
              </p:blipFill>
              <p:spPr>
                <a:xfrm>
                  <a:off x="7601742" y="4180573"/>
                  <a:ext cx="1062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84" name="Ink 183">
                  <a:extLst>
                    <a:ext uri="{FF2B5EF4-FFF2-40B4-BE49-F238E27FC236}">
                      <a16:creationId xmlns:a16="http://schemas.microsoft.com/office/drawing/2014/main" id="{B05C35E4-6402-478B-9FFF-8B485D0E9FAA}"/>
                    </a:ext>
                  </a:extLst>
                </p14:cNvPr>
                <p14:cNvContentPartPr/>
                <p14:nvPr/>
              </p14:nvContentPartPr>
              <p14:xfrm>
                <a:off x="7711182" y="4096333"/>
                <a:ext cx="210960" cy="401040"/>
              </p14:xfrm>
            </p:contentPart>
          </mc:Choice>
          <mc:Fallback>
            <p:pic>
              <p:nvPicPr>
                <p:cNvPr id="184" name="Ink 183">
                  <a:extLst>
                    <a:ext uri="{FF2B5EF4-FFF2-40B4-BE49-F238E27FC236}">
                      <a16:creationId xmlns:a16="http://schemas.microsoft.com/office/drawing/2014/main" id="{B05C35E4-6402-478B-9FFF-8B485D0E9FAA}"/>
                    </a:ext>
                  </a:extLst>
                </p:cNvPr>
                <p:cNvPicPr/>
                <p:nvPr/>
              </p:nvPicPr>
              <p:blipFill>
                <a:blip r:embed="rId271"/>
                <a:stretch>
                  <a:fillRect/>
                </a:stretch>
              </p:blipFill>
              <p:spPr>
                <a:xfrm>
                  <a:off x="7702542" y="4087333"/>
                  <a:ext cx="22860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85" name="Ink 184">
                  <a:extLst>
                    <a:ext uri="{FF2B5EF4-FFF2-40B4-BE49-F238E27FC236}">
                      <a16:creationId xmlns:a16="http://schemas.microsoft.com/office/drawing/2014/main" id="{C1C97CE9-797D-4FF0-A6E2-91028B769D57}"/>
                    </a:ext>
                  </a:extLst>
                </p14:cNvPr>
                <p14:cNvContentPartPr/>
                <p14:nvPr/>
              </p14:nvContentPartPr>
              <p14:xfrm>
                <a:off x="8131662" y="4045573"/>
                <a:ext cx="21600" cy="279720"/>
              </p14:xfrm>
            </p:contentPart>
          </mc:Choice>
          <mc:Fallback>
            <p:pic>
              <p:nvPicPr>
                <p:cNvPr id="185" name="Ink 184">
                  <a:extLst>
                    <a:ext uri="{FF2B5EF4-FFF2-40B4-BE49-F238E27FC236}">
                      <a16:creationId xmlns:a16="http://schemas.microsoft.com/office/drawing/2014/main" id="{C1C97CE9-797D-4FF0-A6E2-91028B769D57}"/>
                    </a:ext>
                  </a:extLst>
                </p:cNvPr>
                <p:cNvPicPr/>
                <p:nvPr/>
              </p:nvPicPr>
              <p:blipFill>
                <a:blip r:embed="rId273"/>
                <a:stretch>
                  <a:fillRect/>
                </a:stretch>
              </p:blipFill>
              <p:spPr>
                <a:xfrm>
                  <a:off x="8123022" y="4036573"/>
                  <a:ext cx="392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86" name="Ink 185">
                  <a:extLst>
                    <a:ext uri="{FF2B5EF4-FFF2-40B4-BE49-F238E27FC236}">
                      <a16:creationId xmlns:a16="http://schemas.microsoft.com/office/drawing/2014/main" id="{229DE4DA-4BC1-48D2-A98C-B74F9837AD4A}"/>
                    </a:ext>
                  </a:extLst>
                </p14:cNvPr>
                <p14:cNvContentPartPr/>
                <p14:nvPr/>
              </p14:nvContentPartPr>
              <p14:xfrm>
                <a:off x="8109342" y="3987613"/>
                <a:ext cx="159480" cy="331920"/>
              </p14:xfrm>
            </p:contentPart>
          </mc:Choice>
          <mc:Fallback>
            <p:pic>
              <p:nvPicPr>
                <p:cNvPr id="186" name="Ink 185">
                  <a:extLst>
                    <a:ext uri="{FF2B5EF4-FFF2-40B4-BE49-F238E27FC236}">
                      <a16:creationId xmlns:a16="http://schemas.microsoft.com/office/drawing/2014/main" id="{229DE4DA-4BC1-48D2-A98C-B74F9837AD4A}"/>
                    </a:ext>
                  </a:extLst>
                </p:cNvPr>
                <p:cNvPicPr/>
                <p:nvPr/>
              </p:nvPicPr>
              <p:blipFill>
                <a:blip r:embed="rId275"/>
                <a:stretch>
                  <a:fillRect/>
                </a:stretch>
              </p:blipFill>
              <p:spPr>
                <a:xfrm>
                  <a:off x="8100342" y="3978613"/>
                  <a:ext cx="17712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7" name="Ink 186">
                  <a:extLst>
                    <a:ext uri="{FF2B5EF4-FFF2-40B4-BE49-F238E27FC236}">
                      <a16:creationId xmlns:a16="http://schemas.microsoft.com/office/drawing/2014/main" id="{3695BAB6-7E49-480A-A941-C7B628F07431}"/>
                    </a:ext>
                  </a:extLst>
                </p14:cNvPr>
                <p14:cNvContentPartPr/>
                <p14:nvPr/>
              </p14:nvContentPartPr>
              <p14:xfrm>
                <a:off x="8301942" y="4152493"/>
                <a:ext cx="122040" cy="127080"/>
              </p14:xfrm>
            </p:contentPart>
          </mc:Choice>
          <mc:Fallback>
            <p:pic>
              <p:nvPicPr>
                <p:cNvPr id="187" name="Ink 186">
                  <a:extLst>
                    <a:ext uri="{FF2B5EF4-FFF2-40B4-BE49-F238E27FC236}">
                      <a16:creationId xmlns:a16="http://schemas.microsoft.com/office/drawing/2014/main" id="{3695BAB6-7E49-480A-A941-C7B628F07431}"/>
                    </a:ext>
                  </a:extLst>
                </p:cNvPr>
                <p:cNvPicPr/>
                <p:nvPr/>
              </p:nvPicPr>
              <p:blipFill>
                <a:blip r:embed="rId277"/>
                <a:stretch>
                  <a:fillRect/>
                </a:stretch>
              </p:blipFill>
              <p:spPr>
                <a:xfrm>
                  <a:off x="8293302" y="4143853"/>
                  <a:ext cx="1396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8" name="Ink 187">
                  <a:extLst>
                    <a:ext uri="{FF2B5EF4-FFF2-40B4-BE49-F238E27FC236}">
                      <a16:creationId xmlns:a16="http://schemas.microsoft.com/office/drawing/2014/main" id="{D131BF64-A763-41D0-AEE8-AE6B30A02959}"/>
                    </a:ext>
                  </a:extLst>
                </p14:cNvPr>
                <p14:cNvContentPartPr/>
                <p14:nvPr/>
              </p14:nvContentPartPr>
              <p14:xfrm>
                <a:off x="8504262" y="3979333"/>
                <a:ext cx="322200" cy="274680"/>
              </p14:xfrm>
            </p:contentPart>
          </mc:Choice>
          <mc:Fallback>
            <p:pic>
              <p:nvPicPr>
                <p:cNvPr id="188" name="Ink 187">
                  <a:extLst>
                    <a:ext uri="{FF2B5EF4-FFF2-40B4-BE49-F238E27FC236}">
                      <a16:creationId xmlns:a16="http://schemas.microsoft.com/office/drawing/2014/main" id="{D131BF64-A763-41D0-AEE8-AE6B30A02959}"/>
                    </a:ext>
                  </a:extLst>
                </p:cNvPr>
                <p:cNvPicPr/>
                <p:nvPr/>
              </p:nvPicPr>
              <p:blipFill>
                <a:blip r:embed="rId279"/>
                <a:stretch>
                  <a:fillRect/>
                </a:stretch>
              </p:blipFill>
              <p:spPr>
                <a:xfrm>
                  <a:off x="8495622" y="3970693"/>
                  <a:ext cx="33984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45" name="Ink 144">
                  <a:extLst>
                    <a:ext uri="{FF2B5EF4-FFF2-40B4-BE49-F238E27FC236}">
                      <a16:creationId xmlns:a16="http://schemas.microsoft.com/office/drawing/2014/main" id="{CC49C6C4-6432-48F8-A430-BC40DD109114}"/>
                    </a:ext>
                  </a:extLst>
                </p14:cNvPr>
                <p14:cNvContentPartPr/>
                <p14:nvPr/>
              </p14:nvContentPartPr>
              <p14:xfrm>
                <a:off x="86382" y="4185613"/>
                <a:ext cx="142920" cy="388080"/>
              </p14:xfrm>
            </p:contentPart>
          </mc:Choice>
          <mc:Fallback>
            <p:pic>
              <p:nvPicPr>
                <p:cNvPr id="145" name="Ink 144">
                  <a:extLst>
                    <a:ext uri="{FF2B5EF4-FFF2-40B4-BE49-F238E27FC236}">
                      <a16:creationId xmlns:a16="http://schemas.microsoft.com/office/drawing/2014/main" id="{CC49C6C4-6432-48F8-A430-BC40DD109114}"/>
                    </a:ext>
                  </a:extLst>
                </p:cNvPr>
                <p:cNvPicPr/>
                <p:nvPr/>
              </p:nvPicPr>
              <p:blipFill>
                <a:blip r:embed="rId281"/>
                <a:stretch>
                  <a:fillRect/>
                </a:stretch>
              </p:blipFill>
              <p:spPr>
                <a:xfrm>
                  <a:off x="77742" y="4176613"/>
                  <a:ext cx="16056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46" name="Ink 145">
                  <a:extLst>
                    <a:ext uri="{FF2B5EF4-FFF2-40B4-BE49-F238E27FC236}">
                      <a16:creationId xmlns:a16="http://schemas.microsoft.com/office/drawing/2014/main" id="{2147E98E-2CF0-4AE1-A3E3-F53EA729EE0F}"/>
                    </a:ext>
                  </a:extLst>
                </p14:cNvPr>
                <p14:cNvContentPartPr/>
                <p14:nvPr/>
              </p14:nvContentPartPr>
              <p14:xfrm>
                <a:off x="242982" y="4348333"/>
                <a:ext cx="117000" cy="191520"/>
              </p14:xfrm>
            </p:contentPart>
          </mc:Choice>
          <mc:Fallback>
            <p:pic>
              <p:nvPicPr>
                <p:cNvPr id="146" name="Ink 145">
                  <a:extLst>
                    <a:ext uri="{FF2B5EF4-FFF2-40B4-BE49-F238E27FC236}">
                      <a16:creationId xmlns:a16="http://schemas.microsoft.com/office/drawing/2014/main" id="{2147E98E-2CF0-4AE1-A3E3-F53EA729EE0F}"/>
                    </a:ext>
                  </a:extLst>
                </p:cNvPr>
                <p:cNvPicPr/>
                <p:nvPr/>
              </p:nvPicPr>
              <p:blipFill>
                <a:blip r:embed="rId283"/>
                <a:stretch>
                  <a:fillRect/>
                </a:stretch>
              </p:blipFill>
              <p:spPr>
                <a:xfrm>
                  <a:off x="233982" y="4339693"/>
                  <a:ext cx="1346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47" name="Ink 146">
                  <a:extLst>
                    <a:ext uri="{FF2B5EF4-FFF2-40B4-BE49-F238E27FC236}">
                      <a16:creationId xmlns:a16="http://schemas.microsoft.com/office/drawing/2014/main" id="{D167BA52-DEB8-44CC-9291-FD80F9693740}"/>
                    </a:ext>
                  </a:extLst>
                </p14:cNvPr>
                <p14:cNvContentPartPr/>
                <p14:nvPr/>
              </p14:nvContentPartPr>
              <p14:xfrm>
                <a:off x="372222" y="4323853"/>
                <a:ext cx="207000" cy="432000"/>
              </p14:xfrm>
            </p:contentPart>
          </mc:Choice>
          <mc:Fallback>
            <p:pic>
              <p:nvPicPr>
                <p:cNvPr id="147" name="Ink 146">
                  <a:extLst>
                    <a:ext uri="{FF2B5EF4-FFF2-40B4-BE49-F238E27FC236}">
                      <a16:creationId xmlns:a16="http://schemas.microsoft.com/office/drawing/2014/main" id="{D167BA52-DEB8-44CC-9291-FD80F9693740}"/>
                    </a:ext>
                  </a:extLst>
                </p:cNvPr>
                <p:cNvPicPr/>
                <p:nvPr/>
              </p:nvPicPr>
              <p:blipFill>
                <a:blip r:embed="rId285"/>
                <a:stretch>
                  <a:fillRect/>
                </a:stretch>
              </p:blipFill>
              <p:spPr>
                <a:xfrm>
                  <a:off x="363222" y="4315213"/>
                  <a:ext cx="22464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48" name="Ink 147">
                  <a:extLst>
                    <a:ext uri="{FF2B5EF4-FFF2-40B4-BE49-F238E27FC236}">
                      <a16:creationId xmlns:a16="http://schemas.microsoft.com/office/drawing/2014/main" id="{8542D6CB-1E0B-4D25-B85D-D85689115377}"/>
                    </a:ext>
                  </a:extLst>
                </p14:cNvPr>
                <p14:cNvContentPartPr/>
                <p14:nvPr/>
              </p14:nvContentPartPr>
              <p14:xfrm>
                <a:off x="513342" y="4225213"/>
                <a:ext cx="100080" cy="95400"/>
              </p14:xfrm>
            </p:contentPart>
          </mc:Choice>
          <mc:Fallback>
            <p:pic>
              <p:nvPicPr>
                <p:cNvPr id="148" name="Ink 147">
                  <a:extLst>
                    <a:ext uri="{FF2B5EF4-FFF2-40B4-BE49-F238E27FC236}">
                      <a16:creationId xmlns:a16="http://schemas.microsoft.com/office/drawing/2014/main" id="{8542D6CB-1E0B-4D25-B85D-D85689115377}"/>
                    </a:ext>
                  </a:extLst>
                </p:cNvPr>
                <p:cNvPicPr/>
                <p:nvPr/>
              </p:nvPicPr>
              <p:blipFill>
                <a:blip r:embed="rId287"/>
                <a:stretch>
                  <a:fillRect/>
                </a:stretch>
              </p:blipFill>
              <p:spPr>
                <a:xfrm>
                  <a:off x="504702" y="4216573"/>
                  <a:ext cx="1177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49" name="Ink 148">
                  <a:extLst>
                    <a:ext uri="{FF2B5EF4-FFF2-40B4-BE49-F238E27FC236}">
                      <a16:creationId xmlns:a16="http://schemas.microsoft.com/office/drawing/2014/main" id="{9929B4FD-BC5E-4FEB-A38B-958FCB72EF88}"/>
                    </a:ext>
                  </a:extLst>
                </p14:cNvPr>
                <p14:cNvContentPartPr/>
                <p14:nvPr/>
              </p14:nvContentPartPr>
              <p14:xfrm>
                <a:off x="579582" y="4269133"/>
                <a:ext cx="156240" cy="268200"/>
              </p14:xfrm>
            </p:contentPart>
          </mc:Choice>
          <mc:Fallback>
            <p:pic>
              <p:nvPicPr>
                <p:cNvPr id="149" name="Ink 148">
                  <a:extLst>
                    <a:ext uri="{FF2B5EF4-FFF2-40B4-BE49-F238E27FC236}">
                      <a16:creationId xmlns:a16="http://schemas.microsoft.com/office/drawing/2014/main" id="{9929B4FD-BC5E-4FEB-A38B-958FCB72EF88}"/>
                    </a:ext>
                  </a:extLst>
                </p:cNvPr>
                <p:cNvPicPr/>
                <p:nvPr/>
              </p:nvPicPr>
              <p:blipFill>
                <a:blip r:embed="rId289"/>
                <a:stretch>
                  <a:fillRect/>
                </a:stretch>
              </p:blipFill>
              <p:spPr>
                <a:xfrm>
                  <a:off x="570582" y="4260133"/>
                  <a:ext cx="17388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50" name="Ink 149">
                  <a:extLst>
                    <a:ext uri="{FF2B5EF4-FFF2-40B4-BE49-F238E27FC236}">
                      <a16:creationId xmlns:a16="http://schemas.microsoft.com/office/drawing/2014/main" id="{8011A2CF-0600-4E77-865F-2C4848A0F02D}"/>
                    </a:ext>
                  </a:extLst>
                </p14:cNvPr>
                <p14:cNvContentPartPr/>
                <p14:nvPr/>
              </p14:nvContentPartPr>
              <p14:xfrm>
                <a:off x="737262" y="4287493"/>
                <a:ext cx="136440" cy="222120"/>
              </p14:xfrm>
            </p:contentPart>
          </mc:Choice>
          <mc:Fallback>
            <p:pic>
              <p:nvPicPr>
                <p:cNvPr id="150" name="Ink 149">
                  <a:extLst>
                    <a:ext uri="{FF2B5EF4-FFF2-40B4-BE49-F238E27FC236}">
                      <a16:creationId xmlns:a16="http://schemas.microsoft.com/office/drawing/2014/main" id="{8011A2CF-0600-4E77-865F-2C4848A0F02D}"/>
                    </a:ext>
                  </a:extLst>
                </p:cNvPr>
                <p:cNvPicPr/>
                <p:nvPr/>
              </p:nvPicPr>
              <p:blipFill>
                <a:blip r:embed="rId291"/>
                <a:stretch>
                  <a:fillRect/>
                </a:stretch>
              </p:blipFill>
              <p:spPr>
                <a:xfrm>
                  <a:off x="728622" y="4278853"/>
                  <a:ext cx="15408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51" name="Ink 150">
                  <a:extLst>
                    <a:ext uri="{FF2B5EF4-FFF2-40B4-BE49-F238E27FC236}">
                      <a16:creationId xmlns:a16="http://schemas.microsoft.com/office/drawing/2014/main" id="{52E38475-6267-4C14-96B4-BCF417864915}"/>
                    </a:ext>
                  </a:extLst>
                </p14:cNvPr>
                <p14:cNvContentPartPr/>
                <p14:nvPr/>
              </p14:nvContentPartPr>
              <p14:xfrm>
                <a:off x="892062" y="4248973"/>
                <a:ext cx="7560" cy="42120"/>
              </p14:xfrm>
            </p:contentPart>
          </mc:Choice>
          <mc:Fallback>
            <p:pic>
              <p:nvPicPr>
                <p:cNvPr id="151" name="Ink 150">
                  <a:extLst>
                    <a:ext uri="{FF2B5EF4-FFF2-40B4-BE49-F238E27FC236}">
                      <a16:creationId xmlns:a16="http://schemas.microsoft.com/office/drawing/2014/main" id="{52E38475-6267-4C14-96B4-BCF417864915}"/>
                    </a:ext>
                  </a:extLst>
                </p:cNvPr>
                <p:cNvPicPr/>
                <p:nvPr/>
              </p:nvPicPr>
              <p:blipFill>
                <a:blip r:embed="rId293"/>
                <a:stretch>
                  <a:fillRect/>
                </a:stretch>
              </p:blipFill>
              <p:spPr>
                <a:xfrm>
                  <a:off x="883422" y="4240333"/>
                  <a:ext cx="252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52" name="Ink 151">
                  <a:extLst>
                    <a:ext uri="{FF2B5EF4-FFF2-40B4-BE49-F238E27FC236}">
                      <a16:creationId xmlns:a16="http://schemas.microsoft.com/office/drawing/2014/main" id="{81EA74E2-D3BF-4874-9C8F-837A5149407B}"/>
                    </a:ext>
                  </a:extLst>
                </p14:cNvPr>
                <p14:cNvContentPartPr/>
                <p14:nvPr/>
              </p14:nvContentPartPr>
              <p14:xfrm>
                <a:off x="942822" y="4347253"/>
                <a:ext cx="158760" cy="135720"/>
              </p14:xfrm>
            </p:contentPart>
          </mc:Choice>
          <mc:Fallback>
            <p:pic>
              <p:nvPicPr>
                <p:cNvPr id="152" name="Ink 151">
                  <a:extLst>
                    <a:ext uri="{FF2B5EF4-FFF2-40B4-BE49-F238E27FC236}">
                      <a16:creationId xmlns:a16="http://schemas.microsoft.com/office/drawing/2014/main" id="{81EA74E2-D3BF-4874-9C8F-837A5149407B}"/>
                    </a:ext>
                  </a:extLst>
                </p:cNvPr>
                <p:cNvPicPr/>
                <p:nvPr/>
              </p:nvPicPr>
              <p:blipFill>
                <a:blip r:embed="rId295"/>
                <a:stretch>
                  <a:fillRect/>
                </a:stretch>
              </p:blipFill>
              <p:spPr>
                <a:xfrm>
                  <a:off x="934182" y="4338613"/>
                  <a:ext cx="1764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53" name="Ink 152">
                  <a:extLst>
                    <a:ext uri="{FF2B5EF4-FFF2-40B4-BE49-F238E27FC236}">
                      <a16:creationId xmlns:a16="http://schemas.microsoft.com/office/drawing/2014/main" id="{E7444B30-67C8-4181-837D-D9D1235CCC07}"/>
                    </a:ext>
                  </a:extLst>
                </p14:cNvPr>
                <p14:cNvContentPartPr/>
                <p14:nvPr/>
              </p14:nvContentPartPr>
              <p14:xfrm>
                <a:off x="1175022" y="4248613"/>
                <a:ext cx="32400" cy="263160"/>
              </p14:xfrm>
            </p:contentPart>
          </mc:Choice>
          <mc:Fallback>
            <p:pic>
              <p:nvPicPr>
                <p:cNvPr id="153" name="Ink 152">
                  <a:extLst>
                    <a:ext uri="{FF2B5EF4-FFF2-40B4-BE49-F238E27FC236}">
                      <a16:creationId xmlns:a16="http://schemas.microsoft.com/office/drawing/2014/main" id="{E7444B30-67C8-4181-837D-D9D1235CCC07}"/>
                    </a:ext>
                  </a:extLst>
                </p:cNvPr>
                <p:cNvPicPr/>
                <p:nvPr/>
              </p:nvPicPr>
              <p:blipFill>
                <a:blip r:embed="rId297"/>
                <a:stretch>
                  <a:fillRect/>
                </a:stretch>
              </p:blipFill>
              <p:spPr>
                <a:xfrm>
                  <a:off x="1166022" y="4239613"/>
                  <a:ext cx="500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54" name="Ink 153">
                  <a:extLst>
                    <a:ext uri="{FF2B5EF4-FFF2-40B4-BE49-F238E27FC236}">
                      <a16:creationId xmlns:a16="http://schemas.microsoft.com/office/drawing/2014/main" id="{786EE5D8-4BB9-45CA-9538-881C45A56332}"/>
                    </a:ext>
                  </a:extLst>
                </p14:cNvPr>
                <p14:cNvContentPartPr/>
                <p14:nvPr/>
              </p14:nvContentPartPr>
              <p14:xfrm>
                <a:off x="1193382" y="4116493"/>
                <a:ext cx="139680" cy="342360"/>
              </p14:xfrm>
            </p:contentPart>
          </mc:Choice>
          <mc:Fallback>
            <p:pic>
              <p:nvPicPr>
                <p:cNvPr id="154" name="Ink 153">
                  <a:extLst>
                    <a:ext uri="{FF2B5EF4-FFF2-40B4-BE49-F238E27FC236}">
                      <a16:creationId xmlns:a16="http://schemas.microsoft.com/office/drawing/2014/main" id="{786EE5D8-4BB9-45CA-9538-881C45A56332}"/>
                    </a:ext>
                  </a:extLst>
                </p:cNvPr>
                <p:cNvPicPr/>
                <p:nvPr/>
              </p:nvPicPr>
              <p:blipFill>
                <a:blip r:embed="rId299"/>
                <a:stretch>
                  <a:fillRect/>
                </a:stretch>
              </p:blipFill>
              <p:spPr>
                <a:xfrm>
                  <a:off x="1184742" y="4107493"/>
                  <a:ext cx="15732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55" name="Ink 154">
                  <a:extLst>
                    <a:ext uri="{FF2B5EF4-FFF2-40B4-BE49-F238E27FC236}">
                      <a16:creationId xmlns:a16="http://schemas.microsoft.com/office/drawing/2014/main" id="{6F2AA4B6-0BCB-4EEC-B6E5-9588D07E30DF}"/>
                    </a:ext>
                  </a:extLst>
                </p14:cNvPr>
                <p14:cNvContentPartPr/>
                <p14:nvPr/>
              </p14:nvContentPartPr>
              <p14:xfrm>
                <a:off x="1327302" y="4198573"/>
                <a:ext cx="503640" cy="420480"/>
              </p14:xfrm>
            </p:contentPart>
          </mc:Choice>
          <mc:Fallback>
            <p:pic>
              <p:nvPicPr>
                <p:cNvPr id="155" name="Ink 154">
                  <a:extLst>
                    <a:ext uri="{FF2B5EF4-FFF2-40B4-BE49-F238E27FC236}">
                      <a16:creationId xmlns:a16="http://schemas.microsoft.com/office/drawing/2014/main" id="{6F2AA4B6-0BCB-4EEC-B6E5-9588D07E30DF}"/>
                    </a:ext>
                  </a:extLst>
                </p:cNvPr>
                <p:cNvPicPr/>
                <p:nvPr/>
              </p:nvPicPr>
              <p:blipFill>
                <a:blip r:embed="rId301"/>
                <a:stretch>
                  <a:fillRect/>
                </a:stretch>
              </p:blipFill>
              <p:spPr>
                <a:xfrm>
                  <a:off x="1318302" y="4189573"/>
                  <a:ext cx="52128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56" name="Ink 155">
                  <a:extLst>
                    <a:ext uri="{FF2B5EF4-FFF2-40B4-BE49-F238E27FC236}">
                      <a16:creationId xmlns:a16="http://schemas.microsoft.com/office/drawing/2014/main" id="{D90A8EF7-1532-435A-A335-0444D909CC9D}"/>
                    </a:ext>
                  </a:extLst>
                </p14:cNvPr>
                <p14:cNvContentPartPr/>
                <p14:nvPr/>
              </p14:nvContentPartPr>
              <p14:xfrm>
                <a:off x="1831662" y="4138453"/>
                <a:ext cx="529920" cy="312840"/>
              </p14:xfrm>
            </p:contentPart>
          </mc:Choice>
          <mc:Fallback>
            <p:pic>
              <p:nvPicPr>
                <p:cNvPr id="156" name="Ink 155">
                  <a:extLst>
                    <a:ext uri="{FF2B5EF4-FFF2-40B4-BE49-F238E27FC236}">
                      <a16:creationId xmlns:a16="http://schemas.microsoft.com/office/drawing/2014/main" id="{D90A8EF7-1532-435A-A335-0444D909CC9D}"/>
                    </a:ext>
                  </a:extLst>
                </p:cNvPr>
                <p:cNvPicPr/>
                <p:nvPr/>
              </p:nvPicPr>
              <p:blipFill>
                <a:blip r:embed="rId303"/>
                <a:stretch>
                  <a:fillRect/>
                </a:stretch>
              </p:blipFill>
              <p:spPr>
                <a:xfrm>
                  <a:off x="1823022" y="4129813"/>
                  <a:ext cx="5475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57" name="Ink 156">
                  <a:extLst>
                    <a:ext uri="{FF2B5EF4-FFF2-40B4-BE49-F238E27FC236}">
                      <a16:creationId xmlns:a16="http://schemas.microsoft.com/office/drawing/2014/main" id="{D34CAB5E-26EE-4FB6-AC19-41A599A1C561}"/>
                    </a:ext>
                  </a:extLst>
                </p14:cNvPr>
                <p14:cNvContentPartPr/>
                <p14:nvPr/>
              </p14:nvContentPartPr>
              <p14:xfrm>
                <a:off x="2297142" y="4070413"/>
                <a:ext cx="86040" cy="132480"/>
              </p14:xfrm>
            </p:contentPart>
          </mc:Choice>
          <mc:Fallback>
            <p:pic>
              <p:nvPicPr>
                <p:cNvPr id="157" name="Ink 156">
                  <a:extLst>
                    <a:ext uri="{FF2B5EF4-FFF2-40B4-BE49-F238E27FC236}">
                      <a16:creationId xmlns:a16="http://schemas.microsoft.com/office/drawing/2014/main" id="{D34CAB5E-26EE-4FB6-AC19-41A599A1C561}"/>
                    </a:ext>
                  </a:extLst>
                </p:cNvPr>
                <p:cNvPicPr/>
                <p:nvPr/>
              </p:nvPicPr>
              <p:blipFill>
                <a:blip r:embed="rId305"/>
                <a:stretch>
                  <a:fillRect/>
                </a:stretch>
              </p:blipFill>
              <p:spPr>
                <a:xfrm>
                  <a:off x="2288142" y="4061773"/>
                  <a:ext cx="1036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58" name="Ink 157">
                  <a:extLst>
                    <a:ext uri="{FF2B5EF4-FFF2-40B4-BE49-F238E27FC236}">
                      <a16:creationId xmlns:a16="http://schemas.microsoft.com/office/drawing/2014/main" id="{3FF516D9-39BB-48D5-AAA2-B5C8C3C12336}"/>
                    </a:ext>
                  </a:extLst>
                </p14:cNvPr>
                <p14:cNvContentPartPr/>
                <p14:nvPr/>
              </p14:nvContentPartPr>
              <p14:xfrm>
                <a:off x="2396862" y="4217653"/>
                <a:ext cx="296280" cy="170280"/>
              </p14:xfrm>
            </p:contentPart>
          </mc:Choice>
          <mc:Fallback>
            <p:pic>
              <p:nvPicPr>
                <p:cNvPr id="158" name="Ink 157">
                  <a:extLst>
                    <a:ext uri="{FF2B5EF4-FFF2-40B4-BE49-F238E27FC236}">
                      <a16:creationId xmlns:a16="http://schemas.microsoft.com/office/drawing/2014/main" id="{3FF516D9-39BB-48D5-AAA2-B5C8C3C12336}"/>
                    </a:ext>
                  </a:extLst>
                </p:cNvPr>
                <p:cNvPicPr/>
                <p:nvPr/>
              </p:nvPicPr>
              <p:blipFill>
                <a:blip r:embed="rId307"/>
                <a:stretch>
                  <a:fillRect/>
                </a:stretch>
              </p:blipFill>
              <p:spPr>
                <a:xfrm>
                  <a:off x="2388222" y="4209013"/>
                  <a:ext cx="31392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59" name="Ink 158">
                  <a:extLst>
                    <a:ext uri="{FF2B5EF4-FFF2-40B4-BE49-F238E27FC236}">
                      <a16:creationId xmlns:a16="http://schemas.microsoft.com/office/drawing/2014/main" id="{3F1241B0-D985-41EC-980E-7B589E697A1D}"/>
                    </a:ext>
                  </a:extLst>
                </p14:cNvPr>
                <p14:cNvContentPartPr/>
                <p14:nvPr/>
              </p14:nvContentPartPr>
              <p14:xfrm>
                <a:off x="2792502" y="4161853"/>
                <a:ext cx="122760" cy="83520"/>
              </p14:xfrm>
            </p:contentPart>
          </mc:Choice>
          <mc:Fallback>
            <p:pic>
              <p:nvPicPr>
                <p:cNvPr id="159" name="Ink 158">
                  <a:extLst>
                    <a:ext uri="{FF2B5EF4-FFF2-40B4-BE49-F238E27FC236}">
                      <a16:creationId xmlns:a16="http://schemas.microsoft.com/office/drawing/2014/main" id="{3F1241B0-D985-41EC-980E-7B589E697A1D}"/>
                    </a:ext>
                  </a:extLst>
                </p:cNvPr>
                <p:cNvPicPr/>
                <p:nvPr/>
              </p:nvPicPr>
              <p:blipFill>
                <a:blip r:embed="rId309"/>
                <a:stretch>
                  <a:fillRect/>
                </a:stretch>
              </p:blipFill>
              <p:spPr>
                <a:xfrm>
                  <a:off x="2783862" y="4153213"/>
                  <a:ext cx="1404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60" name="Ink 159">
                  <a:extLst>
                    <a:ext uri="{FF2B5EF4-FFF2-40B4-BE49-F238E27FC236}">
                      <a16:creationId xmlns:a16="http://schemas.microsoft.com/office/drawing/2014/main" id="{9FC43BBB-CD76-4CEB-8D71-D12E35FE9AFC}"/>
                    </a:ext>
                  </a:extLst>
                </p14:cNvPr>
                <p14:cNvContentPartPr/>
                <p14:nvPr/>
              </p14:nvContentPartPr>
              <p14:xfrm>
                <a:off x="2819142" y="4272373"/>
                <a:ext cx="357480" cy="120960"/>
              </p14:xfrm>
            </p:contentPart>
          </mc:Choice>
          <mc:Fallback>
            <p:pic>
              <p:nvPicPr>
                <p:cNvPr id="160" name="Ink 159">
                  <a:extLst>
                    <a:ext uri="{FF2B5EF4-FFF2-40B4-BE49-F238E27FC236}">
                      <a16:creationId xmlns:a16="http://schemas.microsoft.com/office/drawing/2014/main" id="{9FC43BBB-CD76-4CEB-8D71-D12E35FE9AFC}"/>
                    </a:ext>
                  </a:extLst>
                </p:cNvPr>
                <p:cNvPicPr/>
                <p:nvPr/>
              </p:nvPicPr>
              <p:blipFill>
                <a:blip r:embed="rId311"/>
                <a:stretch>
                  <a:fillRect/>
                </a:stretch>
              </p:blipFill>
              <p:spPr>
                <a:xfrm>
                  <a:off x="2810142" y="4263373"/>
                  <a:ext cx="3751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61" name="Ink 160">
                  <a:extLst>
                    <a:ext uri="{FF2B5EF4-FFF2-40B4-BE49-F238E27FC236}">
                      <a16:creationId xmlns:a16="http://schemas.microsoft.com/office/drawing/2014/main" id="{30BB153F-0985-481D-86F8-DFE79AB44338}"/>
                    </a:ext>
                  </a:extLst>
                </p14:cNvPr>
                <p14:cNvContentPartPr/>
                <p14:nvPr/>
              </p14:nvContentPartPr>
              <p14:xfrm>
                <a:off x="291942" y="4615093"/>
                <a:ext cx="2311920" cy="167400"/>
              </p14:xfrm>
            </p:contentPart>
          </mc:Choice>
          <mc:Fallback>
            <p:pic>
              <p:nvPicPr>
                <p:cNvPr id="161" name="Ink 160">
                  <a:extLst>
                    <a:ext uri="{FF2B5EF4-FFF2-40B4-BE49-F238E27FC236}">
                      <a16:creationId xmlns:a16="http://schemas.microsoft.com/office/drawing/2014/main" id="{30BB153F-0985-481D-86F8-DFE79AB44338}"/>
                    </a:ext>
                  </a:extLst>
                </p:cNvPr>
                <p:cNvPicPr/>
                <p:nvPr/>
              </p:nvPicPr>
              <p:blipFill>
                <a:blip r:embed="rId313"/>
                <a:stretch>
                  <a:fillRect/>
                </a:stretch>
              </p:blipFill>
              <p:spPr>
                <a:xfrm>
                  <a:off x="283302" y="4606453"/>
                  <a:ext cx="23295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63" name="Ink 162">
                  <a:extLst>
                    <a:ext uri="{FF2B5EF4-FFF2-40B4-BE49-F238E27FC236}">
                      <a16:creationId xmlns:a16="http://schemas.microsoft.com/office/drawing/2014/main" id="{A16C8F59-D760-4ADD-B5BA-00B052D8DDD5}"/>
                    </a:ext>
                  </a:extLst>
                </p14:cNvPr>
                <p14:cNvContentPartPr/>
                <p14:nvPr/>
              </p14:nvContentPartPr>
              <p14:xfrm>
                <a:off x="3296502" y="4125853"/>
                <a:ext cx="127800" cy="157320"/>
              </p14:xfrm>
            </p:contentPart>
          </mc:Choice>
          <mc:Fallback>
            <p:pic>
              <p:nvPicPr>
                <p:cNvPr id="163" name="Ink 162">
                  <a:extLst>
                    <a:ext uri="{FF2B5EF4-FFF2-40B4-BE49-F238E27FC236}">
                      <a16:creationId xmlns:a16="http://schemas.microsoft.com/office/drawing/2014/main" id="{A16C8F59-D760-4ADD-B5BA-00B052D8DDD5}"/>
                    </a:ext>
                  </a:extLst>
                </p:cNvPr>
                <p:cNvPicPr/>
                <p:nvPr/>
              </p:nvPicPr>
              <p:blipFill>
                <a:blip r:embed="rId315"/>
                <a:stretch>
                  <a:fillRect/>
                </a:stretch>
              </p:blipFill>
              <p:spPr>
                <a:xfrm>
                  <a:off x="3287502" y="4117213"/>
                  <a:ext cx="1454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64" name="Ink 163">
                  <a:extLst>
                    <a:ext uri="{FF2B5EF4-FFF2-40B4-BE49-F238E27FC236}">
                      <a16:creationId xmlns:a16="http://schemas.microsoft.com/office/drawing/2014/main" id="{F08F7D0F-6BAA-4BD9-95EC-97AAC5C13469}"/>
                    </a:ext>
                  </a:extLst>
                </p14:cNvPr>
                <p14:cNvContentPartPr/>
                <p14:nvPr/>
              </p14:nvContentPartPr>
              <p14:xfrm>
                <a:off x="3531582" y="4190293"/>
                <a:ext cx="213120" cy="225000"/>
              </p14:xfrm>
            </p:contentPart>
          </mc:Choice>
          <mc:Fallback>
            <p:pic>
              <p:nvPicPr>
                <p:cNvPr id="164" name="Ink 163">
                  <a:extLst>
                    <a:ext uri="{FF2B5EF4-FFF2-40B4-BE49-F238E27FC236}">
                      <a16:creationId xmlns:a16="http://schemas.microsoft.com/office/drawing/2014/main" id="{F08F7D0F-6BAA-4BD9-95EC-97AAC5C13469}"/>
                    </a:ext>
                  </a:extLst>
                </p:cNvPr>
                <p:cNvPicPr/>
                <p:nvPr/>
              </p:nvPicPr>
              <p:blipFill>
                <a:blip r:embed="rId317"/>
                <a:stretch>
                  <a:fillRect/>
                </a:stretch>
              </p:blipFill>
              <p:spPr>
                <a:xfrm>
                  <a:off x="3522582" y="4181293"/>
                  <a:ext cx="2307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65" name="Ink 164">
                  <a:extLst>
                    <a:ext uri="{FF2B5EF4-FFF2-40B4-BE49-F238E27FC236}">
                      <a16:creationId xmlns:a16="http://schemas.microsoft.com/office/drawing/2014/main" id="{DE3B30DD-8DD2-4DC6-BA8E-CB36C4EE2EA1}"/>
                    </a:ext>
                  </a:extLst>
                </p14:cNvPr>
                <p14:cNvContentPartPr/>
                <p14:nvPr/>
              </p14:nvContentPartPr>
              <p14:xfrm>
                <a:off x="3831822" y="4112173"/>
                <a:ext cx="391680" cy="300240"/>
              </p14:xfrm>
            </p:contentPart>
          </mc:Choice>
          <mc:Fallback>
            <p:pic>
              <p:nvPicPr>
                <p:cNvPr id="165" name="Ink 164">
                  <a:extLst>
                    <a:ext uri="{FF2B5EF4-FFF2-40B4-BE49-F238E27FC236}">
                      <a16:creationId xmlns:a16="http://schemas.microsoft.com/office/drawing/2014/main" id="{DE3B30DD-8DD2-4DC6-BA8E-CB36C4EE2EA1}"/>
                    </a:ext>
                  </a:extLst>
                </p:cNvPr>
                <p:cNvPicPr/>
                <p:nvPr/>
              </p:nvPicPr>
              <p:blipFill>
                <a:blip r:embed="rId319"/>
                <a:stretch>
                  <a:fillRect/>
                </a:stretch>
              </p:blipFill>
              <p:spPr>
                <a:xfrm>
                  <a:off x="3823182" y="4103533"/>
                  <a:ext cx="4093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66" name="Ink 165">
                  <a:extLst>
                    <a:ext uri="{FF2B5EF4-FFF2-40B4-BE49-F238E27FC236}">
                      <a16:creationId xmlns:a16="http://schemas.microsoft.com/office/drawing/2014/main" id="{BC8CE43E-FB28-44C0-9E01-B9088BF163DD}"/>
                    </a:ext>
                  </a:extLst>
                </p14:cNvPr>
                <p14:cNvContentPartPr/>
                <p14:nvPr/>
              </p14:nvContentPartPr>
              <p14:xfrm>
                <a:off x="4249782" y="4293973"/>
                <a:ext cx="104760" cy="49320"/>
              </p14:xfrm>
            </p:contentPart>
          </mc:Choice>
          <mc:Fallback>
            <p:pic>
              <p:nvPicPr>
                <p:cNvPr id="166" name="Ink 165">
                  <a:extLst>
                    <a:ext uri="{FF2B5EF4-FFF2-40B4-BE49-F238E27FC236}">
                      <a16:creationId xmlns:a16="http://schemas.microsoft.com/office/drawing/2014/main" id="{BC8CE43E-FB28-44C0-9E01-B9088BF163DD}"/>
                    </a:ext>
                  </a:extLst>
                </p:cNvPr>
                <p:cNvPicPr/>
                <p:nvPr/>
              </p:nvPicPr>
              <p:blipFill>
                <a:blip r:embed="rId321"/>
                <a:stretch>
                  <a:fillRect/>
                </a:stretch>
              </p:blipFill>
              <p:spPr>
                <a:xfrm>
                  <a:off x="4240782" y="4285333"/>
                  <a:ext cx="1224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67" name="Ink 166">
                  <a:extLst>
                    <a:ext uri="{FF2B5EF4-FFF2-40B4-BE49-F238E27FC236}">
                      <a16:creationId xmlns:a16="http://schemas.microsoft.com/office/drawing/2014/main" id="{7CEA3E6C-AD0D-48C2-B760-AC3111EAD027}"/>
                    </a:ext>
                  </a:extLst>
                </p14:cNvPr>
                <p14:cNvContentPartPr/>
                <p14:nvPr/>
              </p14:nvContentPartPr>
              <p14:xfrm>
                <a:off x="4497462" y="4272733"/>
                <a:ext cx="6120" cy="168480"/>
              </p14:xfrm>
            </p:contentPart>
          </mc:Choice>
          <mc:Fallback>
            <p:pic>
              <p:nvPicPr>
                <p:cNvPr id="167" name="Ink 166">
                  <a:extLst>
                    <a:ext uri="{FF2B5EF4-FFF2-40B4-BE49-F238E27FC236}">
                      <a16:creationId xmlns:a16="http://schemas.microsoft.com/office/drawing/2014/main" id="{7CEA3E6C-AD0D-48C2-B760-AC3111EAD027}"/>
                    </a:ext>
                  </a:extLst>
                </p:cNvPr>
                <p:cNvPicPr/>
                <p:nvPr/>
              </p:nvPicPr>
              <p:blipFill>
                <a:blip r:embed="rId323"/>
                <a:stretch>
                  <a:fillRect/>
                </a:stretch>
              </p:blipFill>
              <p:spPr>
                <a:xfrm>
                  <a:off x="4488462" y="4264093"/>
                  <a:ext cx="237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68" name="Ink 167">
                  <a:extLst>
                    <a:ext uri="{FF2B5EF4-FFF2-40B4-BE49-F238E27FC236}">
                      <a16:creationId xmlns:a16="http://schemas.microsoft.com/office/drawing/2014/main" id="{0E0DBE90-8865-4E95-A830-E31DBD36476F}"/>
                    </a:ext>
                  </a:extLst>
                </p14:cNvPr>
                <p14:cNvContentPartPr/>
                <p14:nvPr/>
              </p14:nvContentPartPr>
              <p14:xfrm>
                <a:off x="4474062" y="4102453"/>
                <a:ext cx="255600" cy="329760"/>
              </p14:xfrm>
            </p:contentPart>
          </mc:Choice>
          <mc:Fallback>
            <p:pic>
              <p:nvPicPr>
                <p:cNvPr id="168" name="Ink 167">
                  <a:extLst>
                    <a:ext uri="{FF2B5EF4-FFF2-40B4-BE49-F238E27FC236}">
                      <a16:creationId xmlns:a16="http://schemas.microsoft.com/office/drawing/2014/main" id="{0E0DBE90-8865-4E95-A830-E31DBD36476F}"/>
                    </a:ext>
                  </a:extLst>
                </p:cNvPr>
                <p:cNvPicPr/>
                <p:nvPr/>
              </p:nvPicPr>
              <p:blipFill>
                <a:blip r:embed="rId325"/>
                <a:stretch>
                  <a:fillRect/>
                </a:stretch>
              </p:blipFill>
              <p:spPr>
                <a:xfrm>
                  <a:off x="4465062" y="4093453"/>
                  <a:ext cx="27324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70" name="Ink 169">
                  <a:extLst>
                    <a:ext uri="{FF2B5EF4-FFF2-40B4-BE49-F238E27FC236}">
                      <a16:creationId xmlns:a16="http://schemas.microsoft.com/office/drawing/2014/main" id="{81A6F6D6-975B-4BBE-B8C6-1EA564BF5DCE}"/>
                    </a:ext>
                  </a:extLst>
                </p14:cNvPr>
                <p14:cNvContentPartPr/>
                <p14:nvPr/>
              </p14:nvContentPartPr>
              <p14:xfrm>
                <a:off x="5049342" y="4236733"/>
                <a:ext cx="12240" cy="260280"/>
              </p14:xfrm>
            </p:contentPart>
          </mc:Choice>
          <mc:Fallback>
            <p:pic>
              <p:nvPicPr>
                <p:cNvPr id="170" name="Ink 169">
                  <a:extLst>
                    <a:ext uri="{FF2B5EF4-FFF2-40B4-BE49-F238E27FC236}">
                      <a16:creationId xmlns:a16="http://schemas.microsoft.com/office/drawing/2014/main" id="{81A6F6D6-975B-4BBE-B8C6-1EA564BF5DCE}"/>
                    </a:ext>
                  </a:extLst>
                </p:cNvPr>
                <p:cNvPicPr/>
                <p:nvPr/>
              </p:nvPicPr>
              <p:blipFill>
                <a:blip r:embed="rId327"/>
                <a:stretch>
                  <a:fillRect/>
                </a:stretch>
              </p:blipFill>
              <p:spPr>
                <a:xfrm>
                  <a:off x="5040342" y="4227733"/>
                  <a:ext cx="2988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71" name="Ink 170">
                  <a:extLst>
                    <a:ext uri="{FF2B5EF4-FFF2-40B4-BE49-F238E27FC236}">
                      <a16:creationId xmlns:a16="http://schemas.microsoft.com/office/drawing/2014/main" id="{B9EF5B3A-68F1-4477-806E-290A8CBCDD6C}"/>
                    </a:ext>
                  </a:extLst>
                </p14:cNvPr>
                <p14:cNvContentPartPr/>
                <p14:nvPr/>
              </p14:nvContentPartPr>
              <p14:xfrm>
                <a:off x="4966902" y="4198213"/>
                <a:ext cx="500040" cy="284040"/>
              </p14:xfrm>
            </p:contentPart>
          </mc:Choice>
          <mc:Fallback>
            <p:pic>
              <p:nvPicPr>
                <p:cNvPr id="171" name="Ink 170">
                  <a:extLst>
                    <a:ext uri="{FF2B5EF4-FFF2-40B4-BE49-F238E27FC236}">
                      <a16:creationId xmlns:a16="http://schemas.microsoft.com/office/drawing/2014/main" id="{B9EF5B3A-68F1-4477-806E-290A8CBCDD6C}"/>
                    </a:ext>
                  </a:extLst>
                </p:cNvPr>
                <p:cNvPicPr/>
                <p:nvPr/>
              </p:nvPicPr>
              <p:blipFill>
                <a:blip r:embed="rId329"/>
                <a:stretch>
                  <a:fillRect/>
                </a:stretch>
              </p:blipFill>
              <p:spPr>
                <a:xfrm>
                  <a:off x="4958262" y="4189213"/>
                  <a:ext cx="5176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1" name="Ink 190">
                  <a:extLst>
                    <a:ext uri="{FF2B5EF4-FFF2-40B4-BE49-F238E27FC236}">
                      <a16:creationId xmlns:a16="http://schemas.microsoft.com/office/drawing/2014/main" id="{907CE4DD-5CFD-420F-95D9-F9EC9B3E58B8}"/>
                    </a:ext>
                  </a:extLst>
                </p14:cNvPr>
                <p14:cNvContentPartPr/>
                <p14:nvPr/>
              </p14:nvContentPartPr>
              <p14:xfrm>
                <a:off x="477342" y="4881133"/>
                <a:ext cx="160200" cy="204480"/>
              </p14:xfrm>
            </p:contentPart>
          </mc:Choice>
          <mc:Fallback>
            <p:pic>
              <p:nvPicPr>
                <p:cNvPr id="191" name="Ink 190">
                  <a:extLst>
                    <a:ext uri="{FF2B5EF4-FFF2-40B4-BE49-F238E27FC236}">
                      <a16:creationId xmlns:a16="http://schemas.microsoft.com/office/drawing/2014/main" id="{907CE4DD-5CFD-420F-95D9-F9EC9B3E58B8}"/>
                    </a:ext>
                  </a:extLst>
                </p:cNvPr>
                <p:cNvPicPr/>
                <p:nvPr/>
              </p:nvPicPr>
              <p:blipFill>
                <a:blip r:embed="rId331"/>
                <a:stretch>
                  <a:fillRect/>
                </a:stretch>
              </p:blipFill>
              <p:spPr>
                <a:xfrm>
                  <a:off x="468702" y="4872133"/>
                  <a:ext cx="1778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2" name="Ink 191">
                  <a:extLst>
                    <a:ext uri="{FF2B5EF4-FFF2-40B4-BE49-F238E27FC236}">
                      <a16:creationId xmlns:a16="http://schemas.microsoft.com/office/drawing/2014/main" id="{02655193-9FE2-4D49-B34C-E2FF706BE5EE}"/>
                    </a:ext>
                  </a:extLst>
                </p14:cNvPr>
                <p14:cNvContentPartPr/>
                <p14:nvPr/>
              </p14:nvContentPartPr>
              <p14:xfrm>
                <a:off x="664542" y="4882573"/>
                <a:ext cx="212760" cy="185040"/>
              </p14:xfrm>
            </p:contentPart>
          </mc:Choice>
          <mc:Fallback>
            <p:pic>
              <p:nvPicPr>
                <p:cNvPr id="192" name="Ink 191">
                  <a:extLst>
                    <a:ext uri="{FF2B5EF4-FFF2-40B4-BE49-F238E27FC236}">
                      <a16:creationId xmlns:a16="http://schemas.microsoft.com/office/drawing/2014/main" id="{02655193-9FE2-4D49-B34C-E2FF706BE5EE}"/>
                    </a:ext>
                  </a:extLst>
                </p:cNvPr>
                <p:cNvPicPr/>
                <p:nvPr/>
              </p:nvPicPr>
              <p:blipFill>
                <a:blip r:embed="rId333"/>
                <a:stretch>
                  <a:fillRect/>
                </a:stretch>
              </p:blipFill>
              <p:spPr>
                <a:xfrm>
                  <a:off x="655542" y="4873573"/>
                  <a:ext cx="2304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3" name="Ink 192">
                  <a:extLst>
                    <a:ext uri="{FF2B5EF4-FFF2-40B4-BE49-F238E27FC236}">
                      <a16:creationId xmlns:a16="http://schemas.microsoft.com/office/drawing/2014/main" id="{2FA440F8-7661-4085-A2FA-42CB64A2AECA}"/>
                    </a:ext>
                  </a:extLst>
                </p14:cNvPr>
                <p14:cNvContentPartPr/>
                <p14:nvPr/>
              </p14:nvContentPartPr>
              <p14:xfrm>
                <a:off x="820782" y="4823173"/>
                <a:ext cx="38160" cy="37440"/>
              </p14:xfrm>
            </p:contentPart>
          </mc:Choice>
          <mc:Fallback>
            <p:pic>
              <p:nvPicPr>
                <p:cNvPr id="193" name="Ink 192">
                  <a:extLst>
                    <a:ext uri="{FF2B5EF4-FFF2-40B4-BE49-F238E27FC236}">
                      <a16:creationId xmlns:a16="http://schemas.microsoft.com/office/drawing/2014/main" id="{2FA440F8-7661-4085-A2FA-42CB64A2AECA}"/>
                    </a:ext>
                  </a:extLst>
                </p:cNvPr>
                <p:cNvPicPr/>
                <p:nvPr/>
              </p:nvPicPr>
              <p:blipFill>
                <a:blip r:embed="rId335"/>
                <a:stretch>
                  <a:fillRect/>
                </a:stretch>
              </p:blipFill>
              <p:spPr>
                <a:xfrm>
                  <a:off x="812142" y="4814533"/>
                  <a:ext cx="558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4" name="Ink 193">
                  <a:extLst>
                    <a:ext uri="{FF2B5EF4-FFF2-40B4-BE49-F238E27FC236}">
                      <a16:creationId xmlns:a16="http://schemas.microsoft.com/office/drawing/2014/main" id="{CBB50238-8134-43FB-9239-3184982DB4EA}"/>
                    </a:ext>
                  </a:extLst>
                </p14:cNvPr>
                <p14:cNvContentPartPr/>
                <p14:nvPr/>
              </p14:nvContentPartPr>
              <p14:xfrm>
                <a:off x="897822" y="4861693"/>
                <a:ext cx="196920" cy="253080"/>
              </p14:xfrm>
            </p:contentPart>
          </mc:Choice>
          <mc:Fallback>
            <p:pic>
              <p:nvPicPr>
                <p:cNvPr id="194" name="Ink 193">
                  <a:extLst>
                    <a:ext uri="{FF2B5EF4-FFF2-40B4-BE49-F238E27FC236}">
                      <a16:creationId xmlns:a16="http://schemas.microsoft.com/office/drawing/2014/main" id="{CBB50238-8134-43FB-9239-3184982DB4EA}"/>
                    </a:ext>
                  </a:extLst>
                </p:cNvPr>
                <p:cNvPicPr/>
                <p:nvPr/>
              </p:nvPicPr>
              <p:blipFill>
                <a:blip r:embed="rId337"/>
                <a:stretch>
                  <a:fillRect/>
                </a:stretch>
              </p:blipFill>
              <p:spPr>
                <a:xfrm>
                  <a:off x="889182" y="4853053"/>
                  <a:ext cx="21456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5" name="Ink 194">
                  <a:extLst>
                    <a:ext uri="{FF2B5EF4-FFF2-40B4-BE49-F238E27FC236}">
                      <a16:creationId xmlns:a16="http://schemas.microsoft.com/office/drawing/2014/main" id="{AA2542D0-0330-43FF-A6E3-E2B0A0DAD30D}"/>
                    </a:ext>
                  </a:extLst>
                </p14:cNvPr>
                <p14:cNvContentPartPr/>
                <p14:nvPr/>
              </p14:nvContentPartPr>
              <p14:xfrm>
                <a:off x="1469142" y="4809853"/>
                <a:ext cx="25200" cy="19440"/>
              </p14:xfrm>
            </p:contentPart>
          </mc:Choice>
          <mc:Fallback>
            <p:pic>
              <p:nvPicPr>
                <p:cNvPr id="195" name="Ink 194">
                  <a:extLst>
                    <a:ext uri="{FF2B5EF4-FFF2-40B4-BE49-F238E27FC236}">
                      <a16:creationId xmlns:a16="http://schemas.microsoft.com/office/drawing/2014/main" id="{AA2542D0-0330-43FF-A6E3-E2B0A0DAD30D}"/>
                    </a:ext>
                  </a:extLst>
                </p:cNvPr>
                <p:cNvPicPr/>
                <p:nvPr/>
              </p:nvPicPr>
              <p:blipFill>
                <a:blip r:embed="rId339"/>
                <a:stretch>
                  <a:fillRect/>
                </a:stretch>
              </p:blipFill>
              <p:spPr>
                <a:xfrm>
                  <a:off x="1460142" y="4800853"/>
                  <a:ext cx="428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6" name="Ink 195">
                  <a:extLst>
                    <a:ext uri="{FF2B5EF4-FFF2-40B4-BE49-F238E27FC236}">
                      <a16:creationId xmlns:a16="http://schemas.microsoft.com/office/drawing/2014/main" id="{62C5BC01-09D6-4598-BEA5-3BE6D712030B}"/>
                    </a:ext>
                  </a:extLst>
                </p14:cNvPr>
                <p14:cNvContentPartPr/>
                <p14:nvPr/>
              </p14:nvContentPartPr>
              <p14:xfrm>
                <a:off x="1453302" y="4808053"/>
                <a:ext cx="152280" cy="161280"/>
              </p14:xfrm>
            </p:contentPart>
          </mc:Choice>
          <mc:Fallback>
            <p:pic>
              <p:nvPicPr>
                <p:cNvPr id="196" name="Ink 195">
                  <a:extLst>
                    <a:ext uri="{FF2B5EF4-FFF2-40B4-BE49-F238E27FC236}">
                      <a16:creationId xmlns:a16="http://schemas.microsoft.com/office/drawing/2014/main" id="{62C5BC01-09D6-4598-BEA5-3BE6D712030B}"/>
                    </a:ext>
                  </a:extLst>
                </p:cNvPr>
                <p:cNvPicPr/>
                <p:nvPr/>
              </p:nvPicPr>
              <p:blipFill>
                <a:blip r:embed="rId341"/>
                <a:stretch>
                  <a:fillRect/>
                </a:stretch>
              </p:blipFill>
              <p:spPr>
                <a:xfrm>
                  <a:off x="1444662" y="4799413"/>
                  <a:ext cx="1699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7" name="Ink 196">
                  <a:extLst>
                    <a:ext uri="{FF2B5EF4-FFF2-40B4-BE49-F238E27FC236}">
                      <a16:creationId xmlns:a16="http://schemas.microsoft.com/office/drawing/2014/main" id="{C8430778-1E23-43D0-8AC9-6FD6B6011EFA}"/>
                    </a:ext>
                  </a:extLst>
                </p14:cNvPr>
                <p14:cNvContentPartPr/>
                <p14:nvPr/>
              </p14:nvContentPartPr>
              <p14:xfrm>
                <a:off x="1617462" y="4696813"/>
                <a:ext cx="174600" cy="340560"/>
              </p14:xfrm>
            </p:contentPart>
          </mc:Choice>
          <mc:Fallback>
            <p:pic>
              <p:nvPicPr>
                <p:cNvPr id="197" name="Ink 196">
                  <a:extLst>
                    <a:ext uri="{FF2B5EF4-FFF2-40B4-BE49-F238E27FC236}">
                      <a16:creationId xmlns:a16="http://schemas.microsoft.com/office/drawing/2014/main" id="{C8430778-1E23-43D0-8AC9-6FD6B6011EFA}"/>
                    </a:ext>
                  </a:extLst>
                </p:cNvPr>
                <p:cNvPicPr/>
                <p:nvPr/>
              </p:nvPicPr>
              <p:blipFill>
                <a:blip r:embed="rId343"/>
                <a:stretch>
                  <a:fillRect/>
                </a:stretch>
              </p:blipFill>
              <p:spPr>
                <a:xfrm>
                  <a:off x="1608822" y="4687813"/>
                  <a:ext cx="19224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98" name="Ink 197">
                  <a:extLst>
                    <a:ext uri="{FF2B5EF4-FFF2-40B4-BE49-F238E27FC236}">
                      <a16:creationId xmlns:a16="http://schemas.microsoft.com/office/drawing/2014/main" id="{4CA6F01E-FC01-402D-81D6-AA1C31B356BE}"/>
                    </a:ext>
                  </a:extLst>
                </p14:cNvPr>
                <p14:cNvContentPartPr/>
                <p14:nvPr/>
              </p14:nvContentPartPr>
              <p14:xfrm>
                <a:off x="1769742" y="4804093"/>
                <a:ext cx="322920" cy="168840"/>
              </p14:xfrm>
            </p:contentPart>
          </mc:Choice>
          <mc:Fallback>
            <p:pic>
              <p:nvPicPr>
                <p:cNvPr id="198" name="Ink 197">
                  <a:extLst>
                    <a:ext uri="{FF2B5EF4-FFF2-40B4-BE49-F238E27FC236}">
                      <a16:creationId xmlns:a16="http://schemas.microsoft.com/office/drawing/2014/main" id="{4CA6F01E-FC01-402D-81D6-AA1C31B356BE}"/>
                    </a:ext>
                  </a:extLst>
                </p:cNvPr>
                <p:cNvPicPr/>
                <p:nvPr/>
              </p:nvPicPr>
              <p:blipFill>
                <a:blip r:embed="rId345"/>
                <a:stretch>
                  <a:fillRect/>
                </a:stretch>
              </p:blipFill>
              <p:spPr>
                <a:xfrm>
                  <a:off x="1760742" y="4795453"/>
                  <a:ext cx="34056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99" name="Ink 198">
                  <a:extLst>
                    <a:ext uri="{FF2B5EF4-FFF2-40B4-BE49-F238E27FC236}">
                      <a16:creationId xmlns:a16="http://schemas.microsoft.com/office/drawing/2014/main" id="{5A948F7E-ACFD-4D50-ACC7-550C22B5E8DB}"/>
                    </a:ext>
                  </a:extLst>
                </p14:cNvPr>
                <p14:cNvContentPartPr/>
                <p14:nvPr/>
              </p14:nvContentPartPr>
              <p14:xfrm>
                <a:off x="2082942" y="4769893"/>
                <a:ext cx="16920" cy="34560"/>
              </p14:xfrm>
            </p:contentPart>
          </mc:Choice>
          <mc:Fallback>
            <p:pic>
              <p:nvPicPr>
                <p:cNvPr id="199" name="Ink 198">
                  <a:extLst>
                    <a:ext uri="{FF2B5EF4-FFF2-40B4-BE49-F238E27FC236}">
                      <a16:creationId xmlns:a16="http://schemas.microsoft.com/office/drawing/2014/main" id="{5A948F7E-ACFD-4D50-ACC7-550C22B5E8DB}"/>
                    </a:ext>
                  </a:extLst>
                </p:cNvPr>
                <p:cNvPicPr/>
                <p:nvPr/>
              </p:nvPicPr>
              <p:blipFill>
                <a:blip r:embed="rId347"/>
                <a:stretch>
                  <a:fillRect/>
                </a:stretch>
              </p:blipFill>
              <p:spPr>
                <a:xfrm>
                  <a:off x="2074302" y="4761253"/>
                  <a:ext cx="345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0" name="Ink 199">
                  <a:extLst>
                    <a:ext uri="{FF2B5EF4-FFF2-40B4-BE49-F238E27FC236}">
                      <a16:creationId xmlns:a16="http://schemas.microsoft.com/office/drawing/2014/main" id="{A3EC9866-BBED-4961-848A-4A6B985257DB}"/>
                    </a:ext>
                  </a:extLst>
                </p14:cNvPr>
                <p14:cNvContentPartPr/>
                <p14:nvPr/>
              </p14:nvContentPartPr>
              <p14:xfrm>
                <a:off x="2194902" y="4706893"/>
                <a:ext cx="28080" cy="214200"/>
              </p14:xfrm>
            </p:contentPart>
          </mc:Choice>
          <mc:Fallback>
            <p:pic>
              <p:nvPicPr>
                <p:cNvPr id="200" name="Ink 199">
                  <a:extLst>
                    <a:ext uri="{FF2B5EF4-FFF2-40B4-BE49-F238E27FC236}">
                      <a16:creationId xmlns:a16="http://schemas.microsoft.com/office/drawing/2014/main" id="{A3EC9866-BBED-4961-848A-4A6B985257DB}"/>
                    </a:ext>
                  </a:extLst>
                </p:cNvPr>
                <p:cNvPicPr/>
                <p:nvPr/>
              </p:nvPicPr>
              <p:blipFill>
                <a:blip r:embed="rId349"/>
                <a:stretch>
                  <a:fillRect/>
                </a:stretch>
              </p:blipFill>
              <p:spPr>
                <a:xfrm>
                  <a:off x="2186262" y="4698253"/>
                  <a:ext cx="457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1" name="Ink 200">
                  <a:extLst>
                    <a:ext uri="{FF2B5EF4-FFF2-40B4-BE49-F238E27FC236}">
                      <a16:creationId xmlns:a16="http://schemas.microsoft.com/office/drawing/2014/main" id="{11137EE4-B072-4F0C-A9C7-CC12E826C82E}"/>
                    </a:ext>
                  </a:extLst>
                </p14:cNvPr>
                <p14:cNvContentPartPr/>
                <p14:nvPr/>
              </p14:nvContentPartPr>
              <p14:xfrm>
                <a:off x="2241342" y="4694293"/>
                <a:ext cx="241560" cy="204120"/>
              </p14:xfrm>
            </p:contentPart>
          </mc:Choice>
          <mc:Fallback>
            <p:pic>
              <p:nvPicPr>
                <p:cNvPr id="201" name="Ink 200">
                  <a:extLst>
                    <a:ext uri="{FF2B5EF4-FFF2-40B4-BE49-F238E27FC236}">
                      <a16:creationId xmlns:a16="http://schemas.microsoft.com/office/drawing/2014/main" id="{11137EE4-B072-4F0C-A9C7-CC12E826C82E}"/>
                    </a:ext>
                  </a:extLst>
                </p:cNvPr>
                <p:cNvPicPr/>
                <p:nvPr/>
              </p:nvPicPr>
              <p:blipFill>
                <a:blip r:embed="rId351"/>
                <a:stretch>
                  <a:fillRect/>
                </a:stretch>
              </p:blipFill>
              <p:spPr>
                <a:xfrm>
                  <a:off x="2232702" y="4685293"/>
                  <a:ext cx="2592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2" name="Ink 201">
                  <a:extLst>
                    <a:ext uri="{FF2B5EF4-FFF2-40B4-BE49-F238E27FC236}">
                      <a16:creationId xmlns:a16="http://schemas.microsoft.com/office/drawing/2014/main" id="{7252EFC1-D782-4E00-A13B-1CCC545564F6}"/>
                    </a:ext>
                  </a:extLst>
                </p14:cNvPr>
                <p14:cNvContentPartPr/>
                <p14:nvPr/>
              </p14:nvContentPartPr>
              <p14:xfrm>
                <a:off x="2492622" y="4609693"/>
                <a:ext cx="187200" cy="333000"/>
              </p14:xfrm>
            </p:contentPart>
          </mc:Choice>
          <mc:Fallback>
            <p:pic>
              <p:nvPicPr>
                <p:cNvPr id="202" name="Ink 201">
                  <a:extLst>
                    <a:ext uri="{FF2B5EF4-FFF2-40B4-BE49-F238E27FC236}">
                      <a16:creationId xmlns:a16="http://schemas.microsoft.com/office/drawing/2014/main" id="{7252EFC1-D782-4E00-A13B-1CCC545564F6}"/>
                    </a:ext>
                  </a:extLst>
                </p:cNvPr>
                <p:cNvPicPr/>
                <p:nvPr/>
              </p:nvPicPr>
              <p:blipFill>
                <a:blip r:embed="rId353"/>
                <a:stretch>
                  <a:fillRect/>
                </a:stretch>
              </p:blipFill>
              <p:spPr>
                <a:xfrm>
                  <a:off x="2483982" y="4600693"/>
                  <a:ext cx="20484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5" name="Ink 204">
                  <a:extLst>
                    <a:ext uri="{FF2B5EF4-FFF2-40B4-BE49-F238E27FC236}">
                      <a16:creationId xmlns:a16="http://schemas.microsoft.com/office/drawing/2014/main" id="{6142FB3D-DE84-41F9-B6A0-EEBFFACB28A6}"/>
                    </a:ext>
                  </a:extLst>
                </p14:cNvPr>
                <p14:cNvContentPartPr/>
                <p14:nvPr/>
              </p14:nvContentPartPr>
              <p14:xfrm>
                <a:off x="3103902" y="4675573"/>
                <a:ext cx="251280" cy="363960"/>
              </p14:xfrm>
            </p:contentPart>
          </mc:Choice>
          <mc:Fallback>
            <p:pic>
              <p:nvPicPr>
                <p:cNvPr id="205" name="Ink 204">
                  <a:extLst>
                    <a:ext uri="{FF2B5EF4-FFF2-40B4-BE49-F238E27FC236}">
                      <a16:creationId xmlns:a16="http://schemas.microsoft.com/office/drawing/2014/main" id="{6142FB3D-DE84-41F9-B6A0-EEBFFACB28A6}"/>
                    </a:ext>
                  </a:extLst>
                </p:cNvPr>
                <p:cNvPicPr/>
                <p:nvPr/>
              </p:nvPicPr>
              <p:blipFill>
                <a:blip r:embed="rId355"/>
                <a:stretch>
                  <a:fillRect/>
                </a:stretch>
              </p:blipFill>
              <p:spPr>
                <a:xfrm>
                  <a:off x="3094902" y="4666933"/>
                  <a:ext cx="26892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6" name="Ink 205">
                  <a:extLst>
                    <a:ext uri="{FF2B5EF4-FFF2-40B4-BE49-F238E27FC236}">
                      <a16:creationId xmlns:a16="http://schemas.microsoft.com/office/drawing/2014/main" id="{1584A378-2723-4F9A-950A-0A2E66EEE3AF}"/>
                    </a:ext>
                  </a:extLst>
                </p14:cNvPr>
                <p14:cNvContentPartPr/>
                <p14:nvPr/>
              </p14:nvContentPartPr>
              <p14:xfrm>
                <a:off x="3283542" y="4610773"/>
                <a:ext cx="17640" cy="75960"/>
              </p14:xfrm>
            </p:contentPart>
          </mc:Choice>
          <mc:Fallback>
            <p:pic>
              <p:nvPicPr>
                <p:cNvPr id="206" name="Ink 205">
                  <a:extLst>
                    <a:ext uri="{FF2B5EF4-FFF2-40B4-BE49-F238E27FC236}">
                      <a16:creationId xmlns:a16="http://schemas.microsoft.com/office/drawing/2014/main" id="{1584A378-2723-4F9A-950A-0A2E66EEE3AF}"/>
                    </a:ext>
                  </a:extLst>
                </p:cNvPr>
                <p:cNvPicPr/>
                <p:nvPr/>
              </p:nvPicPr>
              <p:blipFill>
                <a:blip r:embed="rId357"/>
                <a:stretch>
                  <a:fillRect/>
                </a:stretch>
              </p:blipFill>
              <p:spPr>
                <a:xfrm>
                  <a:off x="3274902" y="4601773"/>
                  <a:ext cx="352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07" name="Ink 206">
                  <a:extLst>
                    <a:ext uri="{FF2B5EF4-FFF2-40B4-BE49-F238E27FC236}">
                      <a16:creationId xmlns:a16="http://schemas.microsoft.com/office/drawing/2014/main" id="{3CC7601F-5289-47AF-A81E-3D917771B5A4}"/>
                    </a:ext>
                  </a:extLst>
                </p14:cNvPr>
                <p14:cNvContentPartPr/>
                <p14:nvPr/>
              </p14:nvContentPartPr>
              <p14:xfrm>
                <a:off x="3370662" y="4628773"/>
                <a:ext cx="436320" cy="224640"/>
              </p14:xfrm>
            </p:contentPart>
          </mc:Choice>
          <mc:Fallback>
            <p:pic>
              <p:nvPicPr>
                <p:cNvPr id="207" name="Ink 206">
                  <a:extLst>
                    <a:ext uri="{FF2B5EF4-FFF2-40B4-BE49-F238E27FC236}">
                      <a16:creationId xmlns:a16="http://schemas.microsoft.com/office/drawing/2014/main" id="{3CC7601F-5289-47AF-A81E-3D917771B5A4}"/>
                    </a:ext>
                  </a:extLst>
                </p:cNvPr>
                <p:cNvPicPr/>
                <p:nvPr/>
              </p:nvPicPr>
              <p:blipFill>
                <a:blip r:embed="rId359"/>
                <a:stretch>
                  <a:fillRect/>
                </a:stretch>
              </p:blipFill>
              <p:spPr>
                <a:xfrm>
                  <a:off x="3362022" y="4620133"/>
                  <a:ext cx="4539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08" name="Ink 207">
                  <a:extLst>
                    <a:ext uri="{FF2B5EF4-FFF2-40B4-BE49-F238E27FC236}">
                      <a16:creationId xmlns:a16="http://schemas.microsoft.com/office/drawing/2014/main" id="{B874F821-5817-4D25-BA90-25C2F24A0413}"/>
                    </a:ext>
                  </a:extLst>
                </p14:cNvPr>
                <p14:cNvContentPartPr/>
                <p14:nvPr/>
              </p14:nvContentPartPr>
              <p14:xfrm>
                <a:off x="3991302" y="4574413"/>
                <a:ext cx="316080" cy="325440"/>
              </p14:xfrm>
            </p:contentPart>
          </mc:Choice>
          <mc:Fallback>
            <p:pic>
              <p:nvPicPr>
                <p:cNvPr id="208" name="Ink 207">
                  <a:extLst>
                    <a:ext uri="{FF2B5EF4-FFF2-40B4-BE49-F238E27FC236}">
                      <a16:creationId xmlns:a16="http://schemas.microsoft.com/office/drawing/2014/main" id="{B874F821-5817-4D25-BA90-25C2F24A0413}"/>
                    </a:ext>
                  </a:extLst>
                </p:cNvPr>
                <p:cNvPicPr/>
                <p:nvPr/>
              </p:nvPicPr>
              <p:blipFill>
                <a:blip r:embed="rId361"/>
                <a:stretch>
                  <a:fillRect/>
                </a:stretch>
              </p:blipFill>
              <p:spPr>
                <a:xfrm>
                  <a:off x="3982302" y="4565413"/>
                  <a:ext cx="3337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09" name="Ink 208">
                  <a:extLst>
                    <a:ext uri="{FF2B5EF4-FFF2-40B4-BE49-F238E27FC236}">
                      <a16:creationId xmlns:a16="http://schemas.microsoft.com/office/drawing/2014/main" id="{A604B254-94EB-47FA-833C-15915DF348F2}"/>
                    </a:ext>
                  </a:extLst>
                </p14:cNvPr>
                <p14:cNvContentPartPr/>
                <p14:nvPr/>
              </p14:nvContentPartPr>
              <p14:xfrm>
                <a:off x="4250862" y="4574773"/>
                <a:ext cx="226080" cy="298800"/>
              </p14:xfrm>
            </p:contentPart>
          </mc:Choice>
          <mc:Fallback>
            <p:pic>
              <p:nvPicPr>
                <p:cNvPr id="209" name="Ink 208">
                  <a:extLst>
                    <a:ext uri="{FF2B5EF4-FFF2-40B4-BE49-F238E27FC236}">
                      <a16:creationId xmlns:a16="http://schemas.microsoft.com/office/drawing/2014/main" id="{A604B254-94EB-47FA-833C-15915DF348F2}"/>
                    </a:ext>
                  </a:extLst>
                </p:cNvPr>
                <p:cNvPicPr/>
                <p:nvPr/>
              </p:nvPicPr>
              <p:blipFill>
                <a:blip r:embed="rId363"/>
                <a:stretch>
                  <a:fillRect/>
                </a:stretch>
              </p:blipFill>
              <p:spPr>
                <a:xfrm>
                  <a:off x="4241862" y="4565773"/>
                  <a:ext cx="24372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0" name="Ink 209">
                  <a:extLst>
                    <a:ext uri="{FF2B5EF4-FFF2-40B4-BE49-F238E27FC236}">
                      <a16:creationId xmlns:a16="http://schemas.microsoft.com/office/drawing/2014/main" id="{F5F50F01-6F67-4613-85E9-B7FC046D0D12}"/>
                    </a:ext>
                  </a:extLst>
                </p14:cNvPr>
                <p14:cNvContentPartPr/>
                <p14:nvPr/>
              </p14:nvContentPartPr>
              <p14:xfrm>
                <a:off x="4603662" y="4686013"/>
                <a:ext cx="176040" cy="248040"/>
              </p14:xfrm>
            </p:contentPart>
          </mc:Choice>
          <mc:Fallback>
            <p:pic>
              <p:nvPicPr>
                <p:cNvPr id="210" name="Ink 209">
                  <a:extLst>
                    <a:ext uri="{FF2B5EF4-FFF2-40B4-BE49-F238E27FC236}">
                      <a16:creationId xmlns:a16="http://schemas.microsoft.com/office/drawing/2014/main" id="{F5F50F01-6F67-4613-85E9-B7FC046D0D12}"/>
                    </a:ext>
                  </a:extLst>
                </p:cNvPr>
                <p:cNvPicPr/>
                <p:nvPr/>
              </p:nvPicPr>
              <p:blipFill>
                <a:blip r:embed="rId365"/>
                <a:stretch>
                  <a:fillRect/>
                </a:stretch>
              </p:blipFill>
              <p:spPr>
                <a:xfrm>
                  <a:off x="4594662" y="4677013"/>
                  <a:ext cx="1936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1" name="Ink 210">
                  <a:extLst>
                    <a:ext uri="{FF2B5EF4-FFF2-40B4-BE49-F238E27FC236}">
                      <a16:creationId xmlns:a16="http://schemas.microsoft.com/office/drawing/2014/main" id="{81F9D84D-77C0-45BE-B41E-4E02EBBC08D8}"/>
                    </a:ext>
                  </a:extLst>
                </p14:cNvPr>
                <p14:cNvContentPartPr/>
                <p14:nvPr/>
              </p14:nvContentPartPr>
              <p14:xfrm>
                <a:off x="4877262" y="4684573"/>
                <a:ext cx="102240" cy="273240"/>
              </p14:xfrm>
            </p:contentPart>
          </mc:Choice>
          <mc:Fallback>
            <p:pic>
              <p:nvPicPr>
                <p:cNvPr id="211" name="Ink 210">
                  <a:extLst>
                    <a:ext uri="{FF2B5EF4-FFF2-40B4-BE49-F238E27FC236}">
                      <a16:creationId xmlns:a16="http://schemas.microsoft.com/office/drawing/2014/main" id="{81F9D84D-77C0-45BE-B41E-4E02EBBC08D8}"/>
                    </a:ext>
                  </a:extLst>
                </p:cNvPr>
                <p:cNvPicPr/>
                <p:nvPr/>
              </p:nvPicPr>
              <p:blipFill>
                <a:blip r:embed="rId367"/>
                <a:stretch>
                  <a:fillRect/>
                </a:stretch>
              </p:blipFill>
              <p:spPr>
                <a:xfrm>
                  <a:off x="4868262" y="4675573"/>
                  <a:ext cx="11988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2" name="Ink 211">
                  <a:extLst>
                    <a:ext uri="{FF2B5EF4-FFF2-40B4-BE49-F238E27FC236}">
                      <a16:creationId xmlns:a16="http://schemas.microsoft.com/office/drawing/2014/main" id="{80E48F36-7610-4647-BB71-05B4EC22D22B}"/>
                    </a:ext>
                  </a:extLst>
                </p14:cNvPr>
                <p14:cNvContentPartPr/>
                <p14:nvPr/>
              </p14:nvContentPartPr>
              <p14:xfrm>
                <a:off x="5045742" y="4687453"/>
                <a:ext cx="125280" cy="289800"/>
              </p14:xfrm>
            </p:contentPart>
          </mc:Choice>
          <mc:Fallback>
            <p:pic>
              <p:nvPicPr>
                <p:cNvPr id="212" name="Ink 211">
                  <a:extLst>
                    <a:ext uri="{FF2B5EF4-FFF2-40B4-BE49-F238E27FC236}">
                      <a16:creationId xmlns:a16="http://schemas.microsoft.com/office/drawing/2014/main" id="{80E48F36-7610-4647-BB71-05B4EC22D22B}"/>
                    </a:ext>
                  </a:extLst>
                </p:cNvPr>
                <p:cNvPicPr/>
                <p:nvPr/>
              </p:nvPicPr>
              <p:blipFill>
                <a:blip r:embed="rId369"/>
                <a:stretch>
                  <a:fillRect/>
                </a:stretch>
              </p:blipFill>
              <p:spPr>
                <a:xfrm>
                  <a:off x="5036742" y="4678453"/>
                  <a:ext cx="14292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3" name="Ink 212">
                  <a:extLst>
                    <a:ext uri="{FF2B5EF4-FFF2-40B4-BE49-F238E27FC236}">
                      <a16:creationId xmlns:a16="http://schemas.microsoft.com/office/drawing/2014/main" id="{B608DC31-9398-4404-B43E-A84E84437BE1}"/>
                    </a:ext>
                  </a:extLst>
                </p14:cNvPr>
                <p14:cNvContentPartPr/>
                <p14:nvPr/>
              </p14:nvContentPartPr>
              <p14:xfrm>
                <a:off x="5257062" y="4695013"/>
                <a:ext cx="145080" cy="290160"/>
              </p14:xfrm>
            </p:contentPart>
          </mc:Choice>
          <mc:Fallback>
            <p:pic>
              <p:nvPicPr>
                <p:cNvPr id="213" name="Ink 212">
                  <a:extLst>
                    <a:ext uri="{FF2B5EF4-FFF2-40B4-BE49-F238E27FC236}">
                      <a16:creationId xmlns:a16="http://schemas.microsoft.com/office/drawing/2014/main" id="{B608DC31-9398-4404-B43E-A84E84437BE1}"/>
                    </a:ext>
                  </a:extLst>
                </p:cNvPr>
                <p:cNvPicPr/>
                <p:nvPr/>
              </p:nvPicPr>
              <p:blipFill>
                <a:blip r:embed="rId371"/>
                <a:stretch>
                  <a:fillRect/>
                </a:stretch>
              </p:blipFill>
              <p:spPr>
                <a:xfrm>
                  <a:off x="5248062" y="4686373"/>
                  <a:ext cx="16272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4" name="Ink 213">
                  <a:extLst>
                    <a:ext uri="{FF2B5EF4-FFF2-40B4-BE49-F238E27FC236}">
                      <a16:creationId xmlns:a16="http://schemas.microsoft.com/office/drawing/2014/main" id="{FD7AA94B-E1C4-4942-B24D-BC1167D2575D}"/>
                    </a:ext>
                  </a:extLst>
                </p14:cNvPr>
                <p14:cNvContentPartPr/>
                <p14:nvPr/>
              </p14:nvContentPartPr>
              <p14:xfrm>
                <a:off x="5314662" y="4868893"/>
                <a:ext cx="104760" cy="45360"/>
              </p14:xfrm>
            </p:contentPart>
          </mc:Choice>
          <mc:Fallback>
            <p:pic>
              <p:nvPicPr>
                <p:cNvPr id="214" name="Ink 213">
                  <a:extLst>
                    <a:ext uri="{FF2B5EF4-FFF2-40B4-BE49-F238E27FC236}">
                      <a16:creationId xmlns:a16="http://schemas.microsoft.com/office/drawing/2014/main" id="{FD7AA94B-E1C4-4942-B24D-BC1167D2575D}"/>
                    </a:ext>
                  </a:extLst>
                </p:cNvPr>
                <p:cNvPicPr/>
                <p:nvPr/>
              </p:nvPicPr>
              <p:blipFill>
                <a:blip r:embed="rId373"/>
                <a:stretch>
                  <a:fillRect/>
                </a:stretch>
              </p:blipFill>
              <p:spPr>
                <a:xfrm>
                  <a:off x="5306022" y="4859893"/>
                  <a:ext cx="1224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6" name="Ink 215">
                  <a:extLst>
                    <a:ext uri="{FF2B5EF4-FFF2-40B4-BE49-F238E27FC236}">
                      <a16:creationId xmlns:a16="http://schemas.microsoft.com/office/drawing/2014/main" id="{8D39213F-C4AC-4CDF-8DCD-1B2F40E866FB}"/>
                    </a:ext>
                  </a:extLst>
                </p14:cNvPr>
                <p14:cNvContentPartPr/>
                <p14:nvPr/>
              </p14:nvContentPartPr>
              <p14:xfrm>
                <a:off x="5662062" y="4655053"/>
                <a:ext cx="233280" cy="228960"/>
              </p14:xfrm>
            </p:contentPart>
          </mc:Choice>
          <mc:Fallback>
            <p:pic>
              <p:nvPicPr>
                <p:cNvPr id="216" name="Ink 215">
                  <a:extLst>
                    <a:ext uri="{FF2B5EF4-FFF2-40B4-BE49-F238E27FC236}">
                      <a16:creationId xmlns:a16="http://schemas.microsoft.com/office/drawing/2014/main" id="{8D39213F-C4AC-4CDF-8DCD-1B2F40E866FB}"/>
                    </a:ext>
                  </a:extLst>
                </p:cNvPr>
                <p:cNvPicPr/>
                <p:nvPr/>
              </p:nvPicPr>
              <p:blipFill>
                <a:blip r:embed="rId375"/>
                <a:stretch>
                  <a:fillRect/>
                </a:stretch>
              </p:blipFill>
              <p:spPr>
                <a:xfrm>
                  <a:off x="5653422" y="4646053"/>
                  <a:ext cx="2509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17" name="Ink 216">
                  <a:extLst>
                    <a:ext uri="{FF2B5EF4-FFF2-40B4-BE49-F238E27FC236}">
                      <a16:creationId xmlns:a16="http://schemas.microsoft.com/office/drawing/2014/main" id="{731F0147-C824-4375-9F3D-0F00D8AB89B4}"/>
                    </a:ext>
                  </a:extLst>
                </p14:cNvPr>
                <p14:cNvContentPartPr/>
                <p14:nvPr/>
              </p14:nvContentPartPr>
              <p14:xfrm>
                <a:off x="6039342" y="4658653"/>
                <a:ext cx="177840" cy="302760"/>
              </p14:xfrm>
            </p:contentPart>
          </mc:Choice>
          <mc:Fallback>
            <p:pic>
              <p:nvPicPr>
                <p:cNvPr id="217" name="Ink 216">
                  <a:extLst>
                    <a:ext uri="{FF2B5EF4-FFF2-40B4-BE49-F238E27FC236}">
                      <a16:creationId xmlns:a16="http://schemas.microsoft.com/office/drawing/2014/main" id="{731F0147-C824-4375-9F3D-0F00D8AB89B4}"/>
                    </a:ext>
                  </a:extLst>
                </p:cNvPr>
                <p:cNvPicPr/>
                <p:nvPr/>
              </p:nvPicPr>
              <p:blipFill>
                <a:blip r:embed="rId377"/>
                <a:stretch>
                  <a:fillRect/>
                </a:stretch>
              </p:blipFill>
              <p:spPr>
                <a:xfrm>
                  <a:off x="6030702" y="4649653"/>
                  <a:ext cx="19548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18" name="Ink 217">
                  <a:extLst>
                    <a:ext uri="{FF2B5EF4-FFF2-40B4-BE49-F238E27FC236}">
                      <a16:creationId xmlns:a16="http://schemas.microsoft.com/office/drawing/2014/main" id="{ACC7B6EC-86B8-4CD7-8619-66C375936034}"/>
                    </a:ext>
                  </a:extLst>
                </p14:cNvPr>
                <p14:cNvContentPartPr/>
                <p14:nvPr/>
              </p14:nvContentPartPr>
              <p14:xfrm>
                <a:off x="6231222" y="4747933"/>
                <a:ext cx="121680" cy="214920"/>
              </p14:xfrm>
            </p:contentPart>
          </mc:Choice>
          <mc:Fallback>
            <p:pic>
              <p:nvPicPr>
                <p:cNvPr id="218" name="Ink 217">
                  <a:extLst>
                    <a:ext uri="{FF2B5EF4-FFF2-40B4-BE49-F238E27FC236}">
                      <a16:creationId xmlns:a16="http://schemas.microsoft.com/office/drawing/2014/main" id="{ACC7B6EC-86B8-4CD7-8619-66C375936034}"/>
                    </a:ext>
                  </a:extLst>
                </p:cNvPr>
                <p:cNvPicPr/>
                <p:nvPr/>
              </p:nvPicPr>
              <p:blipFill>
                <a:blip r:embed="rId379"/>
                <a:stretch>
                  <a:fillRect/>
                </a:stretch>
              </p:blipFill>
              <p:spPr>
                <a:xfrm>
                  <a:off x="6222582" y="4739293"/>
                  <a:ext cx="1393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0" name="Ink 219">
                  <a:extLst>
                    <a:ext uri="{FF2B5EF4-FFF2-40B4-BE49-F238E27FC236}">
                      <a16:creationId xmlns:a16="http://schemas.microsoft.com/office/drawing/2014/main" id="{7D80E7C4-57A2-4033-AB99-4367EA56741D}"/>
                    </a:ext>
                  </a:extLst>
                </p14:cNvPr>
                <p14:cNvContentPartPr/>
                <p14:nvPr/>
              </p14:nvContentPartPr>
              <p14:xfrm>
                <a:off x="6361902" y="4751893"/>
                <a:ext cx="115920" cy="177840"/>
              </p14:xfrm>
            </p:contentPart>
          </mc:Choice>
          <mc:Fallback>
            <p:pic>
              <p:nvPicPr>
                <p:cNvPr id="220" name="Ink 219">
                  <a:extLst>
                    <a:ext uri="{FF2B5EF4-FFF2-40B4-BE49-F238E27FC236}">
                      <a16:creationId xmlns:a16="http://schemas.microsoft.com/office/drawing/2014/main" id="{7D80E7C4-57A2-4033-AB99-4367EA56741D}"/>
                    </a:ext>
                  </a:extLst>
                </p:cNvPr>
                <p:cNvPicPr/>
                <p:nvPr/>
              </p:nvPicPr>
              <p:blipFill>
                <a:blip r:embed="rId381"/>
                <a:stretch>
                  <a:fillRect/>
                </a:stretch>
              </p:blipFill>
              <p:spPr>
                <a:xfrm>
                  <a:off x="6352902" y="4743253"/>
                  <a:ext cx="1335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1" name="Ink 220">
                  <a:extLst>
                    <a:ext uri="{FF2B5EF4-FFF2-40B4-BE49-F238E27FC236}">
                      <a16:creationId xmlns:a16="http://schemas.microsoft.com/office/drawing/2014/main" id="{D2EB2EFA-6D6C-45D8-A7E0-441621D8BCDC}"/>
                    </a:ext>
                  </a:extLst>
                </p14:cNvPr>
                <p14:cNvContentPartPr/>
                <p14:nvPr/>
              </p14:nvContentPartPr>
              <p14:xfrm>
                <a:off x="6556302" y="4729573"/>
                <a:ext cx="177120" cy="200160"/>
              </p14:xfrm>
            </p:contentPart>
          </mc:Choice>
          <mc:Fallback>
            <p:pic>
              <p:nvPicPr>
                <p:cNvPr id="221" name="Ink 220">
                  <a:extLst>
                    <a:ext uri="{FF2B5EF4-FFF2-40B4-BE49-F238E27FC236}">
                      <a16:creationId xmlns:a16="http://schemas.microsoft.com/office/drawing/2014/main" id="{D2EB2EFA-6D6C-45D8-A7E0-441621D8BCDC}"/>
                    </a:ext>
                  </a:extLst>
                </p:cNvPr>
                <p:cNvPicPr/>
                <p:nvPr/>
              </p:nvPicPr>
              <p:blipFill>
                <a:blip r:embed="rId383"/>
                <a:stretch>
                  <a:fillRect/>
                </a:stretch>
              </p:blipFill>
              <p:spPr>
                <a:xfrm>
                  <a:off x="6547662" y="4720573"/>
                  <a:ext cx="1947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2" name="Ink 221">
                  <a:extLst>
                    <a:ext uri="{FF2B5EF4-FFF2-40B4-BE49-F238E27FC236}">
                      <a16:creationId xmlns:a16="http://schemas.microsoft.com/office/drawing/2014/main" id="{286539FC-78FB-4387-8947-8D85CFC7D91B}"/>
                    </a:ext>
                  </a:extLst>
                </p14:cNvPr>
                <p14:cNvContentPartPr/>
                <p14:nvPr/>
              </p14:nvContentPartPr>
              <p14:xfrm>
                <a:off x="6933942" y="4640653"/>
                <a:ext cx="147960" cy="265680"/>
              </p14:xfrm>
            </p:contentPart>
          </mc:Choice>
          <mc:Fallback>
            <p:pic>
              <p:nvPicPr>
                <p:cNvPr id="222" name="Ink 221">
                  <a:extLst>
                    <a:ext uri="{FF2B5EF4-FFF2-40B4-BE49-F238E27FC236}">
                      <a16:creationId xmlns:a16="http://schemas.microsoft.com/office/drawing/2014/main" id="{286539FC-78FB-4387-8947-8D85CFC7D91B}"/>
                    </a:ext>
                  </a:extLst>
                </p:cNvPr>
                <p:cNvPicPr/>
                <p:nvPr/>
              </p:nvPicPr>
              <p:blipFill>
                <a:blip r:embed="rId385"/>
                <a:stretch>
                  <a:fillRect/>
                </a:stretch>
              </p:blipFill>
              <p:spPr>
                <a:xfrm>
                  <a:off x="6924942" y="4631653"/>
                  <a:ext cx="1656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3" name="Ink 222">
                  <a:extLst>
                    <a:ext uri="{FF2B5EF4-FFF2-40B4-BE49-F238E27FC236}">
                      <a16:creationId xmlns:a16="http://schemas.microsoft.com/office/drawing/2014/main" id="{00E6AF79-4452-4F77-BB54-5230F79BDD2A}"/>
                    </a:ext>
                  </a:extLst>
                </p14:cNvPr>
                <p14:cNvContentPartPr/>
                <p14:nvPr/>
              </p14:nvContentPartPr>
              <p14:xfrm>
                <a:off x="7113582" y="4732093"/>
                <a:ext cx="290160" cy="204840"/>
              </p14:xfrm>
            </p:contentPart>
          </mc:Choice>
          <mc:Fallback>
            <p:pic>
              <p:nvPicPr>
                <p:cNvPr id="223" name="Ink 222">
                  <a:extLst>
                    <a:ext uri="{FF2B5EF4-FFF2-40B4-BE49-F238E27FC236}">
                      <a16:creationId xmlns:a16="http://schemas.microsoft.com/office/drawing/2014/main" id="{00E6AF79-4452-4F77-BB54-5230F79BDD2A}"/>
                    </a:ext>
                  </a:extLst>
                </p:cNvPr>
                <p:cNvPicPr/>
                <p:nvPr/>
              </p:nvPicPr>
              <p:blipFill>
                <a:blip r:embed="rId387"/>
                <a:stretch>
                  <a:fillRect/>
                </a:stretch>
              </p:blipFill>
              <p:spPr>
                <a:xfrm>
                  <a:off x="7104942" y="4723093"/>
                  <a:ext cx="3078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4" name="Ink 223">
                  <a:extLst>
                    <a:ext uri="{FF2B5EF4-FFF2-40B4-BE49-F238E27FC236}">
                      <a16:creationId xmlns:a16="http://schemas.microsoft.com/office/drawing/2014/main" id="{3229D75B-5402-45B5-901A-896F051F540A}"/>
                    </a:ext>
                  </a:extLst>
                </p14:cNvPr>
                <p14:cNvContentPartPr/>
                <p14:nvPr/>
              </p14:nvContentPartPr>
              <p14:xfrm>
                <a:off x="7400862" y="4652533"/>
                <a:ext cx="311760" cy="214920"/>
              </p14:xfrm>
            </p:contentPart>
          </mc:Choice>
          <mc:Fallback>
            <p:pic>
              <p:nvPicPr>
                <p:cNvPr id="224" name="Ink 223">
                  <a:extLst>
                    <a:ext uri="{FF2B5EF4-FFF2-40B4-BE49-F238E27FC236}">
                      <a16:creationId xmlns:a16="http://schemas.microsoft.com/office/drawing/2014/main" id="{3229D75B-5402-45B5-901A-896F051F540A}"/>
                    </a:ext>
                  </a:extLst>
                </p:cNvPr>
                <p:cNvPicPr/>
                <p:nvPr/>
              </p:nvPicPr>
              <p:blipFill>
                <a:blip r:embed="rId389"/>
                <a:stretch>
                  <a:fillRect/>
                </a:stretch>
              </p:blipFill>
              <p:spPr>
                <a:xfrm>
                  <a:off x="7391862" y="4643533"/>
                  <a:ext cx="3294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25" name="Ink 224">
                  <a:extLst>
                    <a:ext uri="{FF2B5EF4-FFF2-40B4-BE49-F238E27FC236}">
                      <a16:creationId xmlns:a16="http://schemas.microsoft.com/office/drawing/2014/main" id="{8395A90D-AD2F-4F10-8C2C-4A9188473E49}"/>
                    </a:ext>
                  </a:extLst>
                </p14:cNvPr>
                <p14:cNvContentPartPr/>
                <p14:nvPr/>
              </p14:nvContentPartPr>
              <p14:xfrm>
                <a:off x="7783182" y="4773853"/>
                <a:ext cx="36720" cy="40680"/>
              </p14:xfrm>
            </p:contentPart>
          </mc:Choice>
          <mc:Fallback>
            <p:pic>
              <p:nvPicPr>
                <p:cNvPr id="225" name="Ink 224">
                  <a:extLst>
                    <a:ext uri="{FF2B5EF4-FFF2-40B4-BE49-F238E27FC236}">
                      <a16:creationId xmlns:a16="http://schemas.microsoft.com/office/drawing/2014/main" id="{8395A90D-AD2F-4F10-8C2C-4A9188473E49}"/>
                    </a:ext>
                  </a:extLst>
                </p:cNvPr>
                <p:cNvPicPr/>
                <p:nvPr/>
              </p:nvPicPr>
              <p:blipFill>
                <a:blip r:embed="rId391"/>
                <a:stretch>
                  <a:fillRect/>
                </a:stretch>
              </p:blipFill>
              <p:spPr>
                <a:xfrm>
                  <a:off x="7774542" y="4764853"/>
                  <a:ext cx="543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27" name="Ink 226">
                  <a:extLst>
                    <a:ext uri="{FF2B5EF4-FFF2-40B4-BE49-F238E27FC236}">
                      <a16:creationId xmlns:a16="http://schemas.microsoft.com/office/drawing/2014/main" id="{2609B086-E099-43F5-B4A7-CEA4C66D983F}"/>
                    </a:ext>
                  </a:extLst>
                </p14:cNvPr>
                <p14:cNvContentPartPr/>
                <p14:nvPr/>
              </p14:nvContentPartPr>
              <p14:xfrm>
                <a:off x="7921782" y="4605013"/>
                <a:ext cx="11880" cy="87120"/>
              </p14:xfrm>
            </p:contentPart>
          </mc:Choice>
          <mc:Fallback>
            <p:pic>
              <p:nvPicPr>
                <p:cNvPr id="227" name="Ink 226">
                  <a:extLst>
                    <a:ext uri="{FF2B5EF4-FFF2-40B4-BE49-F238E27FC236}">
                      <a16:creationId xmlns:a16="http://schemas.microsoft.com/office/drawing/2014/main" id="{2609B086-E099-43F5-B4A7-CEA4C66D983F}"/>
                    </a:ext>
                  </a:extLst>
                </p:cNvPr>
                <p:cNvPicPr/>
                <p:nvPr/>
              </p:nvPicPr>
              <p:blipFill>
                <a:blip r:embed="rId393"/>
                <a:stretch>
                  <a:fillRect/>
                </a:stretch>
              </p:blipFill>
              <p:spPr>
                <a:xfrm>
                  <a:off x="7913142" y="4596013"/>
                  <a:ext cx="295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28" name="Ink 227">
                  <a:extLst>
                    <a:ext uri="{FF2B5EF4-FFF2-40B4-BE49-F238E27FC236}">
                      <a16:creationId xmlns:a16="http://schemas.microsoft.com/office/drawing/2014/main" id="{7C161DE1-BCED-479C-B9BF-689406A1388C}"/>
                    </a:ext>
                  </a:extLst>
                </p14:cNvPr>
                <p14:cNvContentPartPr/>
                <p14:nvPr/>
              </p14:nvContentPartPr>
              <p14:xfrm>
                <a:off x="7931862" y="4592773"/>
                <a:ext cx="100440" cy="132480"/>
              </p14:xfrm>
            </p:contentPart>
          </mc:Choice>
          <mc:Fallback>
            <p:pic>
              <p:nvPicPr>
                <p:cNvPr id="228" name="Ink 227">
                  <a:extLst>
                    <a:ext uri="{FF2B5EF4-FFF2-40B4-BE49-F238E27FC236}">
                      <a16:creationId xmlns:a16="http://schemas.microsoft.com/office/drawing/2014/main" id="{7C161DE1-BCED-479C-B9BF-689406A1388C}"/>
                    </a:ext>
                  </a:extLst>
                </p:cNvPr>
                <p:cNvPicPr/>
                <p:nvPr/>
              </p:nvPicPr>
              <p:blipFill>
                <a:blip r:embed="rId395"/>
                <a:stretch>
                  <a:fillRect/>
                </a:stretch>
              </p:blipFill>
              <p:spPr>
                <a:xfrm>
                  <a:off x="7922862" y="4583773"/>
                  <a:ext cx="118080" cy="150120"/>
                </a:xfrm>
                <a:prstGeom prst="rect">
                  <a:avLst/>
                </a:prstGeom>
              </p:spPr>
            </p:pic>
          </mc:Fallback>
        </mc:AlternateContent>
      </p:grpSp>
    </p:spTree>
    <p:extLst>
      <p:ext uri="{BB962C8B-B14F-4D97-AF65-F5344CB8AC3E}">
        <p14:creationId xmlns:p14="http://schemas.microsoft.com/office/powerpoint/2010/main" val="1590495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556B154-7425-4143-B63C-483757200F37}"/>
              </a:ext>
            </a:extLst>
          </p:cNvPr>
          <p:cNvGrpSpPr/>
          <p:nvPr/>
        </p:nvGrpSpPr>
        <p:grpSpPr>
          <a:xfrm>
            <a:off x="218862" y="705133"/>
            <a:ext cx="2397240" cy="760680"/>
            <a:chOff x="218862" y="705133"/>
            <a:chExt cx="2397240" cy="7606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DC8AB0A-42C5-48F5-896A-75091A8E05EB}"/>
                    </a:ext>
                  </a:extLst>
                </p14:cNvPr>
                <p14:cNvContentPartPr/>
                <p14:nvPr/>
              </p14:nvContentPartPr>
              <p14:xfrm>
                <a:off x="222462" y="792973"/>
                <a:ext cx="544320" cy="312840"/>
              </p14:xfrm>
            </p:contentPart>
          </mc:Choice>
          <mc:Fallback>
            <p:pic>
              <p:nvPicPr>
                <p:cNvPr id="2" name="Ink 1">
                  <a:extLst>
                    <a:ext uri="{FF2B5EF4-FFF2-40B4-BE49-F238E27FC236}">
                      <a16:creationId xmlns:a16="http://schemas.microsoft.com/office/drawing/2014/main" id="{FDC8AB0A-42C5-48F5-896A-75091A8E05EB}"/>
                    </a:ext>
                  </a:extLst>
                </p:cNvPr>
                <p:cNvPicPr/>
                <p:nvPr/>
              </p:nvPicPr>
              <p:blipFill>
                <a:blip r:embed="rId3"/>
                <a:stretch>
                  <a:fillRect/>
                </a:stretch>
              </p:blipFill>
              <p:spPr>
                <a:xfrm>
                  <a:off x="213822" y="783973"/>
                  <a:ext cx="5619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1618A2F-3AAD-4F89-8C0C-8D3E04352D64}"/>
                    </a:ext>
                  </a:extLst>
                </p14:cNvPr>
                <p14:cNvContentPartPr/>
                <p14:nvPr/>
              </p14:nvContentPartPr>
              <p14:xfrm>
                <a:off x="722862" y="812413"/>
                <a:ext cx="180360" cy="291960"/>
              </p14:xfrm>
            </p:contentPart>
          </mc:Choice>
          <mc:Fallback>
            <p:pic>
              <p:nvPicPr>
                <p:cNvPr id="3" name="Ink 2">
                  <a:extLst>
                    <a:ext uri="{FF2B5EF4-FFF2-40B4-BE49-F238E27FC236}">
                      <a16:creationId xmlns:a16="http://schemas.microsoft.com/office/drawing/2014/main" id="{11618A2F-3AAD-4F89-8C0C-8D3E04352D64}"/>
                    </a:ext>
                  </a:extLst>
                </p:cNvPr>
                <p:cNvPicPr/>
                <p:nvPr/>
              </p:nvPicPr>
              <p:blipFill>
                <a:blip r:embed="rId5"/>
                <a:stretch>
                  <a:fillRect/>
                </a:stretch>
              </p:blipFill>
              <p:spPr>
                <a:xfrm>
                  <a:off x="714222" y="803413"/>
                  <a:ext cx="19800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7E575863-157A-4ABD-86AA-C6600E9759C9}"/>
                    </a:ext>
                  </a:extLst>
                </p14:cNvPr>
                <p14:cNvContentPartPr/>
                <p14:nvPr/>
              </p14:nvContentPartPr>
              <p14:xfrm>
                <a:off x="979182" y="817813"/>
                <a:ext cx="455760" cy="245520"/>
              </p14:xfrm>
            </p:contentPart>
          </mc:Choice>
          <mc:Fallback>
            <p:pic>
              <p:nvPicPr>
                <p:cNvPr id="4" name="Ink 3">
                  <a:extLst>
                    <a:ext uri="{FF2B5EF4-FFF2-40B4-BE49-F238E27FC236}">
                      <a16:creationId xmlns:a16="http://schemas.microsoft.com/office/drawing/2014/main" id="{7E575863-157A-4ABD-86AA-C6600E9759C9}"/>
                    </a:ext>
                  </a:extLst>
                </p:cNvPr>
                <p:cNvPicPr/>
                <p:nvPr/>
              </p:nvPicPr>
              <p:blipFill>
                <a:blip r:embed="rId7"/>
                <a:stretch>
                  <a:fillRect/>
                </a:stretch>
              </p:blipFill>
              <p:spPr>
                <a:xfrm>
                  <a:off x="970542" y="809173"/>
                  <a:ext cx="4734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74B31821-AA6F-46A7-B86D-6B685121E7E3}"/>
                    </a:ext>
                  </a:extLst>
                </p14:cNvPr>
                <p14:cNvContentPartPr/>
                <p14:nvPr/>
              </p14:nvContentPartPr>
              <p14:xfrm>
                <a:off x="1431342" y="719893"/>
                <a:ext cx="27360" cy="58320"/>
              </p14:xfrm>
            </p:contentPart>
          </mc:Choice>
          <mc:Fallback>
            <p:pic>
              <p:nvPicPr>
                <p:cNvPr id="5" name="Ink 4">
                  <a:extLst>
                    <a:ext uri="{FF2B5EF4-FFF2-40B4-BE49-F238E27FC236}">
                      <a16:creationId xmlns:a16="http://schemas.microsoft.com/office/drawing/2014/main" id="{74B31821-AA6F-46A7-B86D-6B685121E7E3}"/>
                    </a:ext>
                  </a:extLst>
                </p:cNvPr>
                <p:cNvPicPr/>
                <p:nvPr/>
              </p:nvPicPr>
              <p:blipFill>
                <a:blip r:embed="rId9"/>
                <a:stretch>
                  <a:fillRect/>
                </a:stretch>
              </p:blipFill>
              <p:spPr>
                <a:xfrm>
                  <a:off x="1422342" y="710893"/>
                  <a:ext cx="450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9B6412EB-0A91-4CB5-969E-CCB47D9FE920}"/>
                    </a:ext>
                  </a:extLst>
                </p14:cNvPr>
                <p14:cNvContentPartPr/>
                <p14:nvPr/>
              </p14:nvContentPartPr>
              <p14:xfrm>
                <a:off x="1530342" y="705133"/>
                <a:ext cx="702360" cy="518400"/>
              </p14:xfrm>
            </p:contentPart>
          </mc:Choice>
          <mc:Fallback>
            <p:pic>
              <p:nvPicPr>
                <p:cNvPr id="6" name="Ink 5">
                  <a:extLst>
                    <a:ext uri="{FF2B5EF4-FFF2-40B4-BE49-F238E27FC236}">
                      <a16:creationId xmlns:a16="http://schemas.microsoft.com/office/drawing/2014/main" id="{9B6412EB-0A91-4CB5-969E-CCB47D9FE920}"/>
                    </a:ext>
                  </a:extLst>
                </p:cNvPr>
                <p:cNvPicPr/>
                <p:nvPr/>
              </p:nvPicPr>
              <p:blipFill>
                <a:blip r:embed="rId11"/>
                <a:stretch>
                  <a:fillRect/>
                </a:stretch>
              </p:blipFill>
              <p:spPr>
                <a:xfrm>
                  <a:off x="1521342" y="696493"/>
                  <a:ext cx="72000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42F5C448-46A7-4C61-8815-F115452BDDD1}"/>
                    </a:ext>
                  </a:extLst>
                </p14:cNvPr>
                <p14:cNvContentPartPr/>
                <p14:nvPr/>
              </p14:nvContentPartPr>
              <p14:xfrm>
                <a:off x="2405502" y="896653"/>
                <a:ext cx="210600" cy="249840"/>
              </p14:xfrm>
            </p:contentPart>
          </mc:Choice>
          <mc:Fallback>
            <p:pic>
              <p:nvPicPr>
                <p:cNvPr id="7" name="Ink 6">
                  <a:extLst>
                    <a:ext uri="{FF2B5EF4-FFF2-40B4-BE49-F238E27FC236}">
                      <a16:creationId xmlns:a16="http://schemas.microsoft.com/office/drawing/2014/main" id="{42F5C448-46A7-4C61-8815-F115452BDDD1}"/>
                    </a:ext>
                  </a:extLst>
                </p:cNvPr>
                <p:cNvPicPr/>
                <p:nvPr/>
              </p:nvPicPr>
              <p:blipFill>
                <a:blip r:embed="rId13"/>
                <a:stretch>
                  <a:fillRect/>
                </a:stretch>
              </p:blipFill>
              <p:spPr>
                <a:xfrm>
                  <a:off x="2396862" y="887653"/>
                  <a:ext cx="22824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CC8736D1-F883-43C2-8A8C-1CBF996A21C2}"/>
                    </a:ext>
                  </a:extLst>
                </p14:cNvPr>
                <p14:cNvContentPartPr/>
                <p14:nvPr/>
              </p14:nvContentPartPr>
              <p14:xfrm>
                <a:off x="218862" y="1336933"/>
                <a:ext cx="1673640" cy="128880"/>
              </p14:xfrm>
            </p:contentPart>
          </mc:Choice>
          <mc:Fallback>
            <p:pic>
              <p:nvPicPr>
                <p:cNvPr id="8" name="Ink 7">
                  <a:extLst>
                    <a:ext uri="{FF2B5EF4-FFF2-40B4-BE49-F238E27FC236}">
                      <a16:creationId xmlns:a16="http://schemas.microsoft.com/office/drawing/2014/main" id="{CC8736D1-F883-43C2-8A8C-1CBF996A21C2}"/>
                    </a:ext>
                  </a:extLst>
                </p:cNvPr>
                <p:cNvPicPr/>
                <p:nvPr/>
              </p:nvPicPr>
              <p:blipFill>
                <a:blip r:embed="rId15"/>
                <a:stretch>
                  <a:fillRect/>
                </a:stretch>
              </p:blipFill>
              <p:spPr>
                <a:xfrm>
                  <a:off x="210222" y="1327933"/>
                  <a:ext cx="1691280" cy="146520"/>
                </a:xfrm>
                <a:prstGeom prst="rect">
                  <a:avLst/>
                </a:prstGeom>
              </p:spPr>
            </p:pic>
          </mc:Fallback>
        </mc:AlternateContent>
      </p:grpSp>
      <p:grpSp>
        <p:nvGrpSpPr>
          <p:cNvPr id="25" name="Group 24">
            <a:extLst>
              <a:ext uri="{FF2B5EF4-FFF2-40B4-BE49-F238E27FC236}">
                <a16:creationId xmlns:a16="http://schemas.microsoft.com/office/drawing/2014/main" id="{62C5E15C-4997-494E-938B-A3947943A58A}"/>
              </a:ext>
            </a:extLst>
          </p:cNvPr>
          <p:cNvGrpSpPr/>
          <p:nvPr/>
        </p:nvGrpSpPr>
        <p:grpSpPr>
          <a:xfrm>
            <a:off x="3252942" y="737173"/>
            <a:ext cx="2806560" cy="771120"/>
            <a:chOff x="3252942" y="737173"/>
            <a:chExt cx="2806560" cy="771120"/>
          </a:xfrm>
        </p:grpSpPr>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66109135-F5D6-4021-9F0A-0A763B383418}"/>
                    </a:ext>
                  </a:extLst>
                </p14:cNvPr>
                <p14:cNvContentPartPr/>
                <p14:nvPr/>
              </p14:nvContentPartPr>
              <p14:xfrm>
                <a:off x="3252942" y="757693"/>
                <a:ext cx="162000" cy="521640"/>
              </p14:xfrm>
            </p:contentPart>
          </mc:Choice>
          <mc:Fallback>
            <p:pic>
              <p:nvPicPr>
                <p:cNvPr id="10" name="Ink 9">
                  <a:extLst>
                    <a:ext uri="{FF2B5EF4-FFF2-40B4-BE49-F238E27FC236}">
                      <a16:creationId xmlns:a16="http://schemas.microsoft.com/office/drawing/2014/main" id="{66109135-F5D6-4021-9F0A-0A763B383418}"/>
                    </a:ext>
                  </a:extLst>
                </p:cNvPr>
                <p:cNvPicPr/>
                <p:nvPr/>
              </p:nvPicPr>
              <p:blipFill>
                <a:blip r:embed="rId17"/>
                <a:stretch>
                  <a:fillRect/>
                </a:stretch>
              </p:blipFill>
              <p:spPr>
                <a:xfrm>
                  <a:off x="3244302" y="748693"/>
                  <a:ext cx="179640" cy="539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D93D7407-AD0C-4824-89CC-EFA642B3754B}"/>
                    </a:ext>
                  </a:extLst>
                </p14:cNvPr>
                <p14:cNvContentPartPr/>
                <p14:nvPr/>
              </p14:nvContentPartPr>
              <p14:xfrm>
                <a:off x="3538062" y="757333"/>
                <a:ext cx="97200" cy="662760"/>
              </p14:xfrm>
            </p:contentPart>
          </mc:Choice>
          <mc:Fallback>
            <p:pic>
              <p:nvPicPr>
                <p:cNvPr id="11" name="Ink 10">
                  <a:extLst>
                    <a:ext uri="{FF2B5EF4-FFF2-40B4-BE49-F238E27FC236}">
                      <a16:creationId xmlns:a16="http://schemas.microsoft.com/office/drawing/2014/main" id="{D93D7407-AD0C-4824-89CC-EFA642B3754B}"/>
                    </a:ext>
                  </a:extLst>
                </p:cNvPr>
                <p:cNvPicPr/>
                <p:nvPr/>
              </p:nvPicPr>
              <p:blipFill>
                <a:blip r:embed="rId19"/>
                <a:stretch>
                  <a:fillRect/>
                </a:stretch>
              </p:blipFill>
              <p:spPr>
                <a:xfrm>
                  <a:off x="3529422" y="748693"/>
                  <a:ext cx="114840" cy="680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5646849E-000C-4989-8024-2B108F956709}"/>
                    </a:ext>
                  </a:extLst>
                </p14:cNvPr>
                <p14:cNvContentPartPr/>
                <p14:nvPr/>
              </p14:nvContentPartPr>
              <p14:xfrm>
                <a:off x="3761982" y="868573"/>
                <a:ext cx="207360" cy="538560"/>
              </p14:xfrm>
            </p:contentPart>
          </mc:Choice>
          <mc:Fallback>
            <p:pic>
              <p:nvPicPr>
                <p:cNvPr id="13" name="Ink 12">
                  <a:extLst>
                    <a:ext uri="{FF2B5EF4-FFF2-40B4-BE49-F238E27FC236}">
                      <a16:creationId xmlns:a16="http://schemas.microsoft.com/office/drawing/2014/main" id="{5646849E-000C-4989-8024-2B108F956709}"/>
                    </a:ext>
                  </a:extLst>
                </p:cNvPr>
                <p:cNvPicPr/>
                <p:nvPr/>
              </p:nvPicPr>
              <p:blipFill>
                <a:blip r:embed="rId21"/>
                <a:stretch>
                  <a:fillRect/>
                </a:stretch>
              </p:blipFill>
              <p:spPr>
                <a:xfrm>
                  <a:off x="3753342" y="859933"/>
                  <a:ext cx="22500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CA8EE72B-ACBD-4010-B8F1-2BD830BC4566}"/>
                    </a:ext>
                  </a:extLst>
                </p14:cNvPr>
                <p14:cNvContentPartPr/>
                <p14:nvPr/>
              </p14:nvContentPartPr>
              <p14:xfrm>
                <a:off x="4091742" y="1046773"/>
                <a:ext cx="122400" cy="6840"/>
              </p14:xfrm>
            </p:contentPart>
          </mc:Choice>
          <mc:Fallback>
            <p:pic>
              <p:nvPicPr>
                <p:cNvPr id="14" name="Ink 13">
                  <a:extLst>
                    <a:ext uri="{FF2B5EF4-FFF2-40B4-BE49-F238E27FC236}">
                      <a16:creationId xmlns:a16="http://schemas.microsoft.com/office/drawing/2014/main" id="{CA8EE72B-ACBD-4010-B8F1-2BD830BC4566}"/>
                    </a:ext>
                  </a:extLst>
                </p:cNvPr>
                <p:cNvPicPr/>
                <p:nvPr/>
              </p:nvPicPr>
              <p:blipFill>
                <a:blip r:embed="rId23"/>
                <a:stretch>
                  <a:fillRect/>
                </a:stretch>
              </p:blipFill>
              <p:spPr>
                <a:xfrm>
                  <a:off x="4083102" y="1037773"/>
                  <a:ext cx="1400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B0FE9073-56C4-4916-AAF4-ADCC927814C2}"/>
                    </a:ext>
                  </a:extLst>
                </p14:cNvPr>
                <p14:cNvContentPartPr/>
                <p14:nvPr/>
              </p14:nvContentPartPr>
              <p14:xfrm>
                <a:off x="4116942" y="1100413"/>
                <a:ext cx="103320" cy="34920"/>
              </p14:xfrm>
            </p:contentPart>
          </mc:Choice>
          <mc:Fallback>
            <p:pic>
              <p:nvPicPr>
                <p:cNvPr id="15" name="Ink 14">
                  <a:extLst>
                    <a:ext uri="{FF2B5EF4-FFF2-40B4-BE49-F238E27FC236}">
                      <a16:creationId xmlns:a16="http://schemas.microsoft.com/office/drawing/2014/main" id="{B0FE9073-56C4-4916-AAF4-ADCC927814C2}"/>
                    </a:ext>
                  </a:extLst>
                </p:cNvPr>
                <p:cNvPicPr/>
                <p:nvPr/>
              </p:nvPicPr>
              <p:blipFill>
                <a:blip r:embed="rId25"/>
                <a:stretch>
                  <a:fillRect/>
                </a:stretch>
              </p:blipFill>
              <p:spPr>
                <a:xfrm>
                  <a:off x="4107942" y="1091773"/>
                  <a:ext cx="1209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2ECE7D33-14F0-4E53-892E-CFA16F8E6D2C}"/>
                    </a:ext>
                  </a:extLst>
                </p14:cNvPr>
                <p14:cNvContentPartPr/>
                <p14:nvPr/>
              </p14:nvContentPartPr>
              <p14:xfrm>
                <a:off x="4325382" y="865693"/>
                <a:ext cx="253080" cy="356760"/>
              </p14:xfrm>
            </p:contentPart>
          </mc:Choice>
          <mc:Fallback>
            <p:pic>
              <p:nvPicPr>
                <p:cNvPr id="16" name="Ink 15">
                  <a:extLst>
                    <a:ext uri="{FF2B5EF4-FFF2-40B4-BE49-F238E27FC236}">
                      <a16:creationId xmlns:a16="http://schemas.microsoft.com/office/drawing/2014/main" id="{2ECE7D33-14F0-4E53-892E-CFA16F8E6D2C}"/>
                    </a:ext>
                  </a:extLst>
                </p:cNvPr>
                <p:cNvPicPr/>
                <p:nvPr/>
              </p:nvPicPr>
              <p:blipFill>
                <a:blip r:embed="rId27"/>
                <a:stretch>
                  <a:fillRect/>
                </a:stretch>
              </p:blipFill>
              <p:spPr>
                <a:xfrm>
                  <a:off x="4316382" y="856693"/>
                  <a:ext cx="27072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5120D4F2-8039-4351-A2EE-0FDA78D211EE}"/>
                    </a:ext>
                  </a:extLst>
                </p14:cNvPr>
                <p14:cNvContentPartPr/>
                <p14:nvPr/>
              </p14:nvContentPartPr>
              <p14:xfrm>
                <a:off x="4722822" y="737173"/>
                <a:ext cx="66960" cy="771120"/>
              </p14:xfrm>
            </p:contentPart>
          </mc:Choice>
          <mc:Fallback>
            <p:pic>
              <p:nvPicPr>
                <p:cNvPr id="18" name="Ink 17">
                  <a:extLst>
                    <a:ext uri="{FF2B5EF4-FFF2-40B4-BE49-F238E27FC236}">
                      <a16:creationId xmlns:a16="http://schemas.microsoft.com/office/drawing/2014/main" id="{5120D4F2-8039-4351-A2EE-0FDA78D211EE}"/>
                    </a:ext>
                  </a:extLst>
                </p:cNvPr>
                <p:cNvPicPr/>
                <p:nvPr/>
              </p:nvPicPr>
              <p:blipFill>
                <a:blip r:embed="rId29"/>
                <a:stretch>
                  <a:fillRect/>
                </a:stretch>
              </p:blipFill>
              <p:spPr>
                <a:xfrm>
                  <a:off x="4714182" y="728173"/>
                  <a:ext cx="84600" cy="788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5B2A749C-D939-4994-8FA1-AEFE64521850}"/>
                    </a:ext>
                  </a:extLst>
                </p14:cNvPr>
                <p14:cNvContentPartPr/>
                <p14:nvPr/>
              </p14:nvContentPartPr>
              <p14:xfrm>
                <a:off x="4954662" y="906013"/>
                <a:ext cx="336240" cy="299880"/>
              </p14:xfrm>
            </p:contentPart>
          </mc:Choice>
          <mc:Fallback>
            <p:pic>
              <p:nvPicPr>
                <p:cNvPr id="19" name="Ink 18">
                  <a:extLst>
                    <a:ext uri="{FF2B5EF4-FFF2-40B4-BE49-F238E27FC236}">
                      <a16:creationId xmlns:a16="http://schemas.microsoft.com/office/drawing/2014/main" id="{5B2A749C-D939-4994-8FA1-AEFE64521850}"/>
                    </a:ext>
                  </a:extLst>
                </p:cNvPr>
                <p:cNvPicPr/>
                <p:nvPr/>
              </p:nvPicPr>
              <p:blipFill>
                <a:blip r:embed="rId31"/>
                <a:stretch>
                  <a:fillRect/>
                </a:stretch>
              </p:blipFill>
              <p:spPr>
                <a:xfrm>
                  <a:off x="4946022" y="897373"/>
                  <a:ext cx="35388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3FC854D2-9F1C-44EB-9E58-B7B4C7DDE88D}"/>
                    </a:ext>
                  </a:extLst>
                </p14:cNvPr>
                <p14:cNvContentPartPr/>
                <p14:nvPr/>
              </p14:nvContentPartPr>
              <p14:xfrm>
                <a:off x="5331222" y="1034533"/>
                <a:ext cx="158040" cy="376560"/>
              </p14:xfrm>
            </p:contentPart>
          </mc:Choice>
          <mc:Fallback>
            <p:pic>
              <p:nvPicPr>
                <p:cNvPr id="21" name="Ink 20">
                  <a:extLst>
                    <a:ext uri="{FF2B5EF4-FFF2-40B4-BE49-F238E27FC236}">
                      <a16:creationId xmlns:a16="http://schemas.microsoft.com/office/drawing/2014/main" id="{3FC854D2-9F1C-44EB-9E58-B7B4C7DDE88D}"/>
                    </a:ext>
                  </a:extLst>
                </p:cNvPr>
                <p:cNvPicPr/>
                <p:nvPr/>
              </p:nvPicPr>
              <p:blipFill>
                <a:blip r:embed="rId33"/>
                <a:stretch>
                  <a:fillRect/>
                </a:stretch>
              </p:blipFill>
              <p:spPr>
                <a:xfrm>
                  <a:off x="5322222" y="1025533"/>
                  <a:ext cx="17568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7219C51A-0693-4D27-9D6B-74101E1945C0}"/>
                    </a:ext>
                  </a:extLst>
                </p14:cNvPr>
                <p14:cNvContentPartPr/>
                <p14:nvPr/>
              </p14:nvContentPartPr>
              <p14:xfrm>
                <a:off x="5496822" y="903493"/>
                <a:ext cx="8280" cy="8640"/>
              </p14:xfrm>
            </p:contentPart>
          </mc:Choice>
          <mc:Fallback>
            <p:pic>
              <p:nvPicPr>
                <p:cNvPr id="22" name="Ink 21">
                  <a:extLst>
                    <a:ext uri="{FF2B5EF4-FFF2-40B4-BE49-F238E27FC236}">
                      <a16:creationId xmlns:a16="http://schemas.microsoft.com/office/drawing/2014/main" id="{7219C51A-0693-4D27-9D6B-74101E1945C0}"/>
                    </a:ext>
                  </a:extLst>
                </p:cNvPr>
                <p:cNvPicPr/>
                <p:nvPr/>
              </p:nvPicPr>
              <p:blipFill>
                <a:blip r:embed="rId35"/>
                <a:stretch>
                  <a:fillRect/>
                </a:stretch>
              </p:blipFill>
              <p:spPr>
                <a:xfrm>
                  <a:off x="5487822" y="894493"/>
                  <a:ext cx="2592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6BE6F1A8-7C62-4E54-A817-122CF9B310DD}"/>
                    </a:ext>
                  </a:extLst>
                </p14:cNvPr>
                <p14:cNvContentPartPr/>
                <p14:nvPr/>
              </p14:nvContentPartPr>
              <p14:xfrm>
                <a:off x="5681142" y="861373"/>
                <a:ext cx="191520" cy="390960"/>
              </p14:xfrm>
            </p:contentPart>
          </mc:Choice>
          <mc:Fallback>
            <p:pic>
              <p:nvPicPr>
                <p:cNvPr id="23" name="Ink 22">
                  <a:extLst>
                    <a:ext uri="{FF2B5EF4-FFF2-40B4-BE49-F238E27FC236}">
                      <a16:creationId xmlns:a16="http://schemas.microsoft.com/office/drawing/2014/main" id="{6BE6F1A8-7C62-4E54-A817-122CF9B310DD}"/>
                    </a:ext>
                  </a:extLst>
                </p:cNvPr>
                <p:cNvPicPr/>
                <p:nvPr/>
              </p:nvPicPr>
              <p:blipFill>
                <a:blip r:embed="rId37"/>
                <a:stretch>
                  <a:fillRect/>
                </a:stretch>
              </p:blipFill>
              <p:spPr>
                <a:xfrm>
                  <a:off x="5672142" y="852733"/>
                  <a:ext cx="20916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FFE8FDA1-8F83-470A-9966-832C67696D7C}"/>
                    </a:ext>
                  </a:extLst>
                </p14:cNvPr>
                <p14:cNvContentPartPr/>
                <p14:nvPr/>
              </p14:nvContentPartPr>
              <p14:xfrm>
                <a:off x="5857182" y="771373"/>
                <a:ext cx="202320" cy="684000"/>
              </p14:xfrm>
            </p:contentPart>
          </mc:Choice>
          <mc:Fallback>
            <p:pic>
              <p:nvPicPr>
                <p:cNvPr id="24" name="Ink 23">
                  <a:extLst>
                    <a:ext uri="{FF2B5EF4-FFF2-40B4-BE49-F238E27FC236}">
                      <a16:creationId xmlns:a16="http://schemas.microsoft.com/office/drawing/2014/main" id="{FFE8FDA1-8F83-470A-9966-832C67696D7C}"/>
                    </a:ext>
                  </a:extLst>
                </p:cNvPr>
                <p:cNvPicPr/>
                <p:nvPr/>
              </p:nvPicPr>
              <p:blipFill>
                <a:blip r:embed="rId39"/>
                <a:stretch>
                  <a:fillRect/>
                </a:stretch>
              </p:blipFill>
              <p:spPr>
                <a:xfrm>
                  <a:off x="5848542" y="762733"/>
                  <a:ext cx="219960" cy="701640"/>
                </a:xfrm>
                <a:prstGeom prst="rect">
                  <a:avLst/>
                </a:prstGeom>
              </p:spPr>
            </p:pic>
          </mc:Fallback>
        </mc:AlternateContent>
      </p:grpSp>
      <p:grpSp>
        <p:nvGrpSpPr>
          <p:cNvPr id="32" name="Group 31">
            <a:extLst>
              <a:ext uri="{FF2B5EF4-FFF2-40B4-BE49-F238E27FC236}">
                <a16:creationId xmlns:a16="http://schemas.microsoft.com/office/drawing/2014/main" id="{C6B8DFB3-B464-4842-8934-C7B87C703E1F}"/>
              </a:ext>
            </a:extLst>
          </p:cNvPr>
          <p:cNvGrpSpPr/>
          <p:nvPr/>
        </p:nvGrpSpPr>
        <p:grpSpPr>
          <a:xfrm>
            <a:off x="445302" y="1861453"/>
            <a:ext cx="1065240" cy="504000"/>
            <a:chOff x="445302" y="1861453"/>
            <a:chExt cx="1065240" cy="504000"/>
          </a:xfrm>
        </p:grpSpPr>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DAE4F907-A1B6-4E39-9F92-537DCAFD450B}"/>
                    </a:ext>
                  </a:extLst>
                </p14:cNvPr>
                <p14:cNvContentPartPr/>
                <p14:nvPr/>
              </p14:nvContentPartPr>
              <p14:xfrm>
                <a:off x="445302" y="1971253"/>
                <a:ext cx="195120" cy="394200"/>
              </p14:xfrm>
            </p:contentPart>
          </mc:Choice>
          <mc:Fallback>
            <p:pic>
              <p:nvPicPr>
                <p:cNvPr id="26" name="Ink 25">
                  <a:extLst>
                    <a:ext uri="{FF2B5EF4-FFF2-40B4-BE49-F238E27FC236}">
                      <a16:creationId xmlns:a16="http://schemas.microsoft.com/office/drawing/2014/main" id="{DAE4F907-A1B6-4E39-9F92-537DCAFD450B}"/>
                    </a:ext>
                  </a:extLst>
                </p:cNvPr>
                <p:cNvPicPr/>
                <p:nvPr/>
              </p:nvPicPr>
              <p:blipFill>
                <a:blip r:embed="rId41"/>
                <a:stretch>
                  <a:fillRect/>
                </a:stretch>
              </p:blipFill>
              <p:spPr>
                <a:xfrm>
                  <a:off x="436662" y="1962253"/>
                  <a:ext cx="21276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8BD145CB-74C6-471B-AE3E-08602FB9F757}"/>
                    </a:ext>
                  </a:extLst>
                </p14:cNvPr>
                <p14:cNvContentPartPr/>
                <p14:nvPr/>
              </p14:nvContentPartPr>
              <p14:xfrm>
                <a:off x="719982" y="2057293"/>
                <a:ext cx="144000" cy="20160"/>
              </p14:xfrm>
            </p:contentPart>
          </mc:Choice>
          <mc:Fallback>
            <p:pic>
              <p:nvPicPr>
                <p:cNvPr id="27" name="Ink 26">
                  <a:extLst>
                    <a:ext uri="{FF2B5EF4-FFF2-40B4-BE49-F238E27FC236}">
                      <a16:creationId xmlns:a16="http://schemas.microsoft.com/office/drawing/2014/main" id="{8BD145CB-74C6-471B-AE3E-08602FB9F757}"/>
                    </a:ext>
                  </a:extLst>
                </p:cNvPr>
                <p:cNvPicPr/>
                <p:nvPr/>
              </p:nvPicPr>
              <p:blipFill>
                <a:blip r:embed="rId43"/>
                <a:stretch>
                  <a:fillRect/>
                </a:stretch>
              </p:blipFill>
              <p:spPr>
                <a:xfrm>
                  <a:off x="711342" y="2048653"/>
                  <a:ext cx="1616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0BBFDB98-3B71-4333-BF1A-0BB5477A457A}"/>
                    </a:ext>
                  </a:extLst>
                </p14:cNvPr>
                <p14:cNvContentPartPr/>
                <p14:nvPr/>
              </p14:nvContentPartPr>
              <p14:xfrm>
                <a:off x="736542" y="2121013"/>
                <a:ext cx="135360" cy="45360"/>
              </p14:xfrm>
            </p:contentPart>
          </mc:Choice>
          <mc:Fallback>
            <p:pic>
              <p:nvPicPr>
                <p:cNvPr id="28" name="Ink 27">
                  <a:extLst>
                    <a:ext uri="{FF2B5EF4-FFF2-40B4-BE49-F238E27FC236}">
                      <a16:creationId xmlns:a16="http://schemas.microsoft.com/office/drawing/2014/main" id="{0BBFDB98-3B71-4333-BF1A-0BB5477A457A}"/>
                    </a:ext>
                  </a:extLst>
                </p:cNvPr>
                <p:cNvPicPr/>
                <p:nvPr/>
              </p:nvPicPr>
              <p:blipFill>
                <a:blip r:embed="rId45"/>
                <a:stretch>
                  <a:fillRect/>
                </a:stretch>
              </p:blipFill>
              <p:spPr>
                <a:xfrm>
                  <a:off x="727902" y="2112013"/>
                  <a:ext cx="1530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DE6AAA6A-87A7-4671-AEA1-F70F97A8ACD3}"/>
                    </a:ext>
                  </a:extLst>
                </p14:cNvPr>
                <p14:cNvContentPartPr/>
                <p14:nvPr/>
              </p14:nvContentPartPr>
              <p14:xfrm>
                <a:off x="952182" y="1861453"/>
                <a:ext cx="225360" cy="413280"/>
              </p14:xfrm>
            </p:contentPart>
          </mc:Choice>
          <mc:Fallback>
            <p:pic>
              <p:nvPicPr>
                <p:cNvPr id="29" name="Ink 28">
                  <a:extLst>
                    <a:ext uri="{FF2B5EF4-FFF2-40B4-BE49-F238E27FC236}">
                      <a16:creationId xmlns:a16="http://schemas.microsoft.com/office/drawing/2014/main" id="{DE6AAA6A-87A7-4671-AEA1-F70F97A8ACD3}"/>
                    </a:ext>
                  </a:extLst>
                </p:cNvPr>
                <p:cNvPicPr/>
                <p:nvPr/>
              </p:nvPicPr>
              <p:blipFill>
                <a:blip r:embed="rId47"/>
                <a:stretch>
                  <a:fillRect/>
                </a:stretch>
              </p:blipFill>
              <p:spPr>
                <a:xfrm>
                  <a:off x="943182" y="1852813"/>
                  <a:ext cx="24300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436477C6-28E6-4483-A2D4-FA73F58A04CF}"/>
                    </a:ext>
                  </a:extLst>
                </p14:cNvPr>
                <p14:cNvContentPartPr/>
                <p14:nvPr/>
              </p14:nvContentPartPr>
              <p14:xfrm>
                <a:off x="1379502" y="1876933"/>
                <a:ext cx="119160" cy="141120"/>
              </p14:xfrm>
            </p:contentPart>
          </mc:Choice>
          <mc:Fallback>
            <p:pic>
              <p:nvPicPr>
                <p:cNvPr id="30" name="Ink 29">
                  <a:extLst>
                    <a:ext uri="{FF2B5EF4-FFF2-40B4-BE49-F238E27FC236}">
                      <a16:creationId xmlns:a16="http://schemas.microsoft.com/office/drawing/2014/main" id="{436477C6-28E6-4483-A2D4-FA73F58A04CF}"/>
                    </a:ext>
                  </a:extLst>
                </p:cNvPr>
                <p:cNvPicPr/>
                <p:nvPr/>
              </p:nvPicPr>
              <p:blipFill>
                <a:blip r:embed="rId49"/>
                <a:stretch>
                  <a:fillRect/>
                </a:stretch>
              </p:blipFill>
              <p:spPr>
                <a:xfrm>
                  <a:off x="1370502" y="1867933"/>
                  <a:ext cx="1368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F7BC67CF-FB0F-419F-A27B-343C7F1014E9}"/>
                    </a:ext>
                  </a:extLst>
                </p14:cNvPr>
                <p14:cNvContentPartPr/>
                <p14:nvPr/>
              </p14:nvContentPartPr>
              <p14:xfrm>
                <a:off x="1438182" y="2161333"/>
                <a:ext cx="72360" cy="61920"/>
              </p14:xfrm>
            </p:contentPart>
          </mc:Choice>
          <mc:Fallback>
            <p:pic>
              <p:nvPicPr>
                <p:cNvPr id="31" name="Ink 30">
                  <a:extLst>
                    <a:ext uri="{FF2B5EF4-FFF2-40B4-BE49-F238E27FC236}">
                      <a16:creationId xmlns:a16="http://schemas.microsoft.com/office/drawing/2014/main" id="{F7BC67CF-FB0F-419F-A27B-343C7F1014E9}"/>
                    </a:ext>
                  </a:extLst>
                </p:cNvPr>
                <p:cNvPicPr/>
                <p:nvPr/>
              </p:nvPicPr>
              <p:blipFill>
                <a:blip r:embed="rId51"/>
                <a:stretch>
                  <a:fillRect/>
                </a:stretch>
              </p:blipFill>
              <p:spPr>
                <a:xfrm>
                  <a:off x="1429542" y="2152333"/>
                  <a:ext cx="90000" cy="79560"/>
                </a:xfrm>
                <a:prstGeom prst="rect">
                  <a:avLst/>
                </a:prstGeom>
              </p:spPr>
            </p:pic>
          </mc:Fallback>
        </mc:AlternateContent>
      </p:grpSp>
      <p:grpSp>
        <p:nvGrpSpPr>
          <p:cNvPr id="43" name="Group 42">
            <a:extLst>
              <a:ext uri="{FF2B5EF4-FFF2-40B4-BE49-F238E27FC236}">
                <a16:creationId xmlns:a16="http://schemas.microsoft.com/office/drawing/2014/main" id="{9452A02F-E15F-4CA2-8C65-6C3D67AC4434}"/>
              </a:ext>
            </a:extLst>
          </p:cNvPr>
          <p:cNvGrpSpPr/>
          <p:nvPr/>
        </p:nvGrpSpPr>
        <p:grpSpPr>
          <a:xfrm>
            <a:off x="2022822" y="1717093"/>
            <a:ext cx="1958760" cy="493920"/>
            <a:chOff x="2022822" y="1717093"/>
            <a:chExt cx="1958760" cy="493920"/>
          </a:xfrm>
        </p:grpSpPr>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4AA53440-B119-4E0F-97EB-AFED10EC72A8}"/>
                    </a:ext>
                  </a:extLst>
                </p14:cNvPr>
                <p14:cNvContentPartPr/>
                <p14:nvPr/>
              </p14:nvContentPartPr>
              <p14:xfrm>
                <a:off x="2022822" y="1836613"/>
                <a:ext cx="46080" cy="105120"/>
              </p14:xfrm>
            </p:contentPart>
          </mc:Choice>
          <mc:Fallback>
            <p:pic>
              <p:nvPicPr>
                <p:cNvPr id="33" name="Ink 32">
                  <a:extLst>
                    <a:ext uri="{FF2B5EF4-FFF2-40B4-BE49-F238E27FC236}">
                      <a16:creationId xmlns:a16="http://schemas.microsoft.com/office/drawing/2014/main" id="{4AA53440-B119-4E0F-97EB-AFED10EC72A8}"/>
                    </a:ext>
                  </a:extLst>
                </p:cNvPr>
                <p:cNvPicPr/>
                <p:nvPr/>
              </p:nvPicPr>
              <p:blipFill>
                <a:blip r:embed="rId53"/>
                <a:stretch>
                  <a:fillRect/>
                </a:stretch>
              </p:blipFill>
              <p:spPr>
                <a:xfrm>
                  <a:off x="2014182" y="1827613"/>
                  <a:ext cx="637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A44BC89A-B3C3-46CD-8877-7D3578D7AABD}"/>
                    </a:ext>
                  </a:extLst>
                </p14:cNvPr>
                <p14:cNvContentPartPr/>
                <p14:nvPr/>
              </p14:nvContentPartPr>
              <p14:xfrm>
                <a:off x="2110662" y="1834453"/>
                <a:ext cx="51840" cy="150480"/>
              </p14:xfrm>
            </p:contentPart>
          </mc:Choice>
          <mc:Fallback>
            <p:pic>
              <p:nvPicPr>
                <p:cNvPr id="34" name="Ink 33">
                  <a:extLst>
                    <a:ext uri="{FF2B5EF4-FFF2-40B4-BE49-F238E27FC236}">
                      <a16:creationId xmlns:a16="http://schemas.microsoft.com/office/drawing/2014/main" id="{A44BC89A-B3C3-46CD-8877-7D3578D7AABD}"/>
                    </a:ext>
                  </a:extLst>
                </p:cNvPr>
                <p:cNvPicPr/>
                <p:nvPr/>
              </p:nvPicPr>
              <p:blipFill>
                <a:blip r:embed="rId55"/>
                <a:stretch>
                  <a:fillRect/>
                </a:stretch>
              </p:blipFill>
              <p:spPr>
                <a:xfrm>
                  <a:off x="2102022" y="1825813"/>
                  <a:ext cx="694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C001E2C9-1C7F-4DF4-8B0C-9EA2B4701AEF}"/>
                    </a:ext>
                  </a:extLst>
                </p14:cNvPr>
                <p14:cNvContentPartPr/>
                <p14:nvPr/>
              </p14:nvContentPartPr>
              <p14:xfrm>
                <a:off x="2401542" y="1991053"/>
                <a:ext cx="206640" cy="188640"/>
              </p14:xfrm>
            </p:contentPart>
          </mc:Choice>
          <mc:Fallback>
            <p:pic>
              <p:nvPicPr>
                <p:cNvPr id="35" name="Ink 34">
                  <a:extLst>
                    <a:ext uri="{FF2B5EF4-FFF2-40B4-BE49-F238E27FC236}">
                      <a16:creationId xmlns:a16="http://schemas.microsoft.com/office/drawing/2014/main" id="{C001E2C9-1C7F-4DF4-8B0C-9EA2B4701AEF}"/>
                    </a:ext>
                  </a:extLst>
                </p:cNvPr>
                <p:cNvPicPr/>
                <p:nvPr/>
              </p:nvPicPr>
              <p:blipFill>
                <a:blip r:embed="rId57"/>
                <a:stretch>
                  <a:fillRect/>
                </a:stretch>
              </p:blipFill>
              <p:spPr>
                <a:xfrm>
                  <a:off x="2392902" y="1982413"/>
                  <a:ext cx="2242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3B32EF0D-6CE3-43FD-9A67-61A2C218849F}"/>
                    </a:ext>
                  </a:extLst>
                </p14:cNvPr>
                <p14:cNvContentPartPr/>
                <p14:nvPr/>
              </p14:nvContentPartPr>
              <p14:xfrm>
                <a:off x="2641662" y="1826173"/>
                <a:ext cx="163800" cy="384840"/>
              </p14:xfrm>
            </p:contentPart>
          </mc:Choice>
          <mc:Fallback>
            <p:pic>
              <p:nvPicPr>
                <p:cNvPr id="36" name="Ink 35">
                  <a:extLst>
                    <a:ext uri="{FF2B5EF4-FFF2-40B4-BE49-F238E27FC236}">
                      <a16:creationId xmlns:a16="http://schemas.microsoft.com/office/drawing/2014/main" id="{3B32EF0D-6CE3-43FD-9A67-61A2C218849F}"/>
                    </a:ext>
                  </a:extLst>
                </p:cNvPr>
                <p:cNvPicPr/>
                <p:nvPr/>
              </p:nvPicPr>
              <p:blipFill>
                <a:blip r:embed="rId59"/>
                <a:stretch>
                  <a:fillRect/>
                </a:stretch>
              </p:blipFill>
              <p:spPr>
                <a:xfrm>
                  <a:off x="2633022" y="1817533"/>
                  <a:ext cx="18144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6903BC21-CF99-4E91-966D-6B8CF2CD8064}"/>
                    </a:ext>
                  </a:extLst>
                </p14:cNvPr>
                <p14:cNvContentPartPr/>
                <p14:nvPr/>
              </p14:nvContentPartPr>
              <p14:xfrm>
                <a:off x="2874582" y="1980613"/>
                <a:ext cx="302400" cy="206640"/>
              </p14:xfrm>
            </p:contentPart>
          </mc:Choice>
          <mc:Fallback>
            <p:pic>
              <p:nvPicPr>
                <p:cNvPr id="37" name="Ink 36">
                  <a:extLst>
                    <a:ext uri="{FF2B5EF4-FFF2-40B4-BE49-F238E27FC236}">
                      <a16:creationId xmlns:a16="http://schemas.microsoft.com/office/drawing/2014/main" id="{6903BC21-CF99-4E91-966D-6B8CF2CD8064}"/>
                    </a:ext>
                  </a:extLst>
                </p:cNvPr>
                <p:cNvPicPr/>
                <p:nvPr/>
              </p:nvPicPr>
              <p:blipFill>
                <a:blip r:embed="rId61"/>
                <a:stretch>
                  <a:fillRect/>
                </a:stretch>
              </p:blipFill>
              <p:spPr>
                <a:xfrm>
                  <a:off x="2865942" y="1971973"/>
                  <a:ext cx="3200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9554A879-7123-4E29-B2B5-349968D5C19C}"/>
                    </a:ext>
                  </a:extLst>
                </p14:cNvPr>
                <p14:cNvContentPartPr/>
                <p14:nvPr/>
              </p14:nvContentPartPr>
              <p14:xfrm>
                <a:off x="3160782" y="1893493"/>
                <a:ext cx="27360" cy="25920"/>
              </p14:xfrm>
            </p:contentPart>
          </mc:Choice>
          <mc:Fallback>
            <p:pic>
              <p:nvPicPr>
                <p:cNvPr id="38" name="Ink 37">
                  <a:extLst>
                    <a:ext uri="{FF2B5EF4-FFF2-40B4-BE49-F238E27FC236}">
                      <a16:creationId xmlns:a16="http://schemas.microsoft.com/office/drawing/2014/main" id="{9554A879-7123-4E29-B2B5-349968D5C19C}"/>
                    </a:ext>
                  </a:extLst>
                </p:cNvPr>
                <p:cNvPicPr/>
                <p:nvPr/>
              </p:nvPicPr>
              <p:blipFill>
                <a:blip r:embed="rId63"/>
                <a:stretch>
                  <a:fillRect/>
                </a:stretch>
              </p:blipFill>
              <p:spPr>
                <a:xfrm>
                  <a:off x="3152142" y="1884853"/>
                  <a:ext cx="450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3204AC74-19A5-4405-9110-14DBF957EF12}"/>
                    </a:ext>
                  </a:extLst>
                </p14:cNvPr>
                <p14:cNvContentPartPr/>
                <p14:nvPr/>
              </p14:nvContentPartPr>
              <p14:xfrm>
                <a:off x="3264102" y="1820413"/>
                <a:ext cx="145800" cy="320760"/>
              </p14:xfrm>
            </p:contentPart>
          </mc:Choice>
          <mc:Fallback>
            <p:pic>
              <p:nvPicPr>
                <p:cNvPr id="39" name="Ink 38">
                  <a:extLst>
                    <a:ext uri="{FF2B5EF4-FFF2-40B4-BE49-F238E27FC236}">
                      <a16:creationId xmlns:a16="http://schemas.microsoft.com/office/drawing/2014/main" id="{3204AC74-19A5-4405-9110-14DBF957EF12}"/>
                    </a:ext>
                  </a:extLst>
                </p:cNvPr>
                <p:cNvPicPr/>
                <p:nvPr/>
              </p:nvPicPr>
              <p:blipFill>
                <a:blip r:embed="rId65"/>
                <a:stretch>
                  <a:fillRect/>
                </a:stretch>
              </p:blipFill>
              <p:spPr>
                <a:xfrm>
                  <a:off x="3255462" y="1811413"/>
                  <a:ext cx="16344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C2CA8A66-AE15-4817-815C-97CEA632049C}"/>
                    </a:ext>
                  </a:extLst>
                </p14:cNvPr>
                <p14:cNvContentPartPr/>
                <p14:nvPr/>
              </p14:nvContentPartPr>
              <p14:xfrm>
                <a:off x="3400902" y="1781533"/>
                <a:ext cx="321840" cy="365760"/>
              </p14:xfrm>
            </p:contentPart>
          </mc:Choice>
          <mc:Fallback>
            <p:pic>
              <p:nvPicPr>
                <p:cNvPr id="40" name="Ink 39">
                  <a:extLst>
                    <a:ext uri="{FF2B5EF4-FFF2-40B4-BE49-F238E27FC236}">
                      <a16:creationId xmlns:a16="http://schemas.microsoft.com/office/drawing/2014/main" id="{C2CA8A66-AE15-4817-815C-97CEA632049C}"/>
                    </a:ext>
                  </a:extLst>
                </p:cNvPr>
                <p:cNvPicPr/>
                <p:nvPr/>
              </p:nvPicPr>
              <p:blipFill>
                <a:blip r:embed="rId67"/>
                <a:stretch>
                  <a:fillRect/>
                </a:stretch>
              </p:blipFill>
              <p:spPr>
                <a:xfrm>
                  <a:off x="3391902" y="1772533"/>
                  <a:ext cx="33948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D171A535-134C-45BF-94AC-6C0A4CD0248B}"/>
                    </a:ext>
                  </a:extLst>
                </p14:cNvPr>
                <p14:cNvContentPartPr/>
                <p14:nvPr/>
              </p14:nvContentPartPr>
              <p14:xfrm>
                <a:off x="3904902" y="1717093"/>
                <a:ext cx="76680" cy="195480"/>
              </p14:xfrm>
            </p:contentPart>
          </mc:Choice>
          <mc:Fallback>
            <p:pic>
              <p:nvPicPr>
                <p:cNvPr id="41" name="Ink 40">
                  <a:extLst>
                    <a:ext uri="{FF2B5EF4-FFF2-40B4-BE49-F238E27FC236}">
                      <a16:creationId xmlns:a16="http://schemas.microsoft.com/office/drawing/2014/main" id="{D171A535-134C-45BF-94AC-6C0A4CD0248B}"/>
                    </a:ext>
                  </a:extLst>
                </p:cNvPr>
                <p:cNvPicPr/>
                <p:nvPr/>
              </p:nvPicPr>
              <p:blipFill>
                <a:blip r:embed="rId69"/>
                <a:stretch>
                  <a:fillRect/>
                </a:stretch>
              </p:blipFill>
              <p:spPr>
                <a:xfrm>
                  <a:off x="3895902" y="1708093"/>
                  <a:ext cx="94320" cy="213120"/>
                </a:xfrm>
                <a:prstGeom prst="rect">
                  <a:avLst/>
                </a:prstGeom>
              </p:spPr>
            </p:pic>
          </mc:Fallback>
        </mc:AlternateContent>
      </p:grpSp>
      <p:grpSp>
        <p:nvGrpSpPr>
          <p:cNvPr id="64" name="Group 63">
            <a:extLst>
              <a:ext uri="{FF2B5EF4-FFF2-40B4-BE49-F238E27FC236}">
                <a16:creationId xmlns:a16="http://schemas.microsoft.com/office/drawing/2014/main" id="{F0AE373D-819D-4FBA-B4D3-CCC2652D3C2C}"/>
              </a:ext>
            </a:extLst>
          </p:cNvPr>
          <p:cNvGrpSpPr/>
          <p:nvPr/>
        </p:nvGrpSpPr>
        <p:grpSpPr>
          <a:xfrm>
            <a:off x="543582" y="2624293"/>
            <a:ext cx="1025280" cy="432720"/>
            <a:chOff x="543582" y="2624293"/>
            <a:chExt cx="1025280" cy="432720"/>
          </a:xfrm>
        </p:grpSpPr>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2AA1FC6A-B1BC-49B5-9FF3-DCD3A0087C9C}"/>
                    </a:ext>
                  </a:extLst>
                </p14:cNvPr>
                <p14:cNvContentPartPr/>
                <p14:nvPr/>
              </p14:nvContentPartPr>
              <p14:xfrm>
                <a:off x="543582" y="2650573"/>
                <a:ext cx="183240" cy="406440"/>
              </p14:xfrm>
            </p:contentPart>
          </mc:Choice>
          <mc:Fallback>
            <p:pic>
              <p:nvPicPr>
                <p:cNvPr id="44" name="Ink 43">
                  <a:extLst>
                    <a:ext uri="{FF2B5EF4-FFF2-40B4-BE49-F238E27FC236}">
                      <a16:creationId xmlns:a16="http://schemas.microsoft.com/office/drawing/2014/main" id="{2AA1FC6A-B1BC-49B5-9FF3-DCD3A0087C9C}"/>
                    </a:ext>
                  </a:extLst>
                </p:cNvPr>
                <p:cNvPicPr/>
                <p:nvPr/>
              </p:nvPicPr>
              <p:blipFill>
                <a:blip r:embed="rId71"/>
                <a:stretch>
                  <a:fillRect/>
                </a:stretch>
              </p:blipFill>
              <p:spPr>
                <a:xfrm>
                  <a:off x="534942" y="2641573"/>
                  <a:ext cx="20088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F5D8C9D5-7C7B-4E56-BA22-67802A9F687A}"/>
                    </a:ext>
                  </a:extLst>
                </p14:cNvPr>
                <p14:cNvContentPartPr/>
                <p14:nvPr/>
              </p14:nvContentPartPr>
              <p14:xfrm>
                <a:off x="825102" y="2795293"/>
                <a:ext cx="118080" cy="93240"/>
              </p14:xfrm>
            </p:contentPart>
          </mc:Choice>
          <mc:Fallback>
            <p:pic>
              <p:nvPicPr>
                <p:cNvPr id="45" name="Ink 44">
                  <a:extLst>
                    <a:ext uri="{FF2B5EF4-FFF2-40B4-BE49-F238E27FC236}">
                      <a16:creationId xmlns:a16="http://schemas.microsoft.com/office/drawing/2014/main" id="{F5D8C9D5-7C7B-4E56-BA22-67802A9F687A}"/>
                    </a:ext>
                  </a:extLst>
                </p:cNvPr>
                <p:cNvPicPr/>
                <p:nvPr/>
              </p:nvPicPr>
              <p:blipFill>
                <a:blip r:embed="rId73"/>
                <a:stretch>
                  <a:fillRect/>
                </a:stretch>
              </p:blipFill>
              <p:spPr>
                <a:xfrm>
                  <a:off x="816102" y="2786293"/>
                  <a:ext cx="1357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EEF28473-B6AE-425C-9D96-7781FC258851}"/>
                    </a:ext>
                  </a:extLst>
                </p14:cNvPr>
                <p14:cNvContentPartPr/>
                <p14:nvPr/>
              </p14:nvContentPartPr>
              <p14:xfrm>
                <a:off x="1038582" y="2644453"/>
                <a:ext cx="192240" cy="305640"/>
              </p14:xfrm>
            </p:contentPart>
          </mc:Choice>
          <mc:Fallback>
            <p:pic>
              <p:nvPicPr>
                <p:cNvPr id="46" name="Ink 45">
                  <a:extLst>
                    <a:ext uri="{FF2B5EF4-FFF2-40B4-BE49-F238E27FC236}">
                      <a16:creationId xmlns:a16="http://schemas.microsoft.com/office/drawing/2014/main" id="{EEF28473-B6AE-425C-9D96-7781FC258851}"/>
                    </a:ext>
                  </a:extLst>
                </p:cNvPr>
                <p:cNvPicPr/>
                <p:nvPr/>
              </p:nvPicPr>
              <p:blipFill>
                <a:blip r:embed="rId75"/>
                <a:stretch>
                  <a:fillRect/>
                </a:stretch>
              </p:blipFill>
              <p:spPr>
                <a:xfrm>
                  <a:off x="1029582" y="2635813"/>
                  <a:ext cx="20988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85F2502C-B607-434C-A9BE-45BCB6B516E0}"/>
                    </a:ext>
                  </a:extLst>
                </p14:cNvPr>
                <p14:cNvContentPartPr/>
                <p14:nvPr/>
              </p14:nvContentPartPr>
              <p14:xfrm>
                <a:off x="1427742" y="2624293"/>
                <a:ext cx="119520" cy="111600"/>
              </p14:xfrm>
            </p:contentPart>
          </mc:Choice>
          <mc:Fallback>
            <p:pic>
              <p:nvPicPr>
                <p:cNvPr id="47" name="Ink 46">
                  <a:extLst>
                    <a:ext uri="{FF2B5EF4-FFF2-40B4-BE49-F238E27FC236}">
                      <a16:creationId xmlns:a16="http://schemas.microsoft.com/office/drawing/2014/main" id="{85F2502C-B607-434C-A9BE-45BCB6B516E0}"/>
                    </a:ext>
                  </a:extLst>
                </p:cNvPr>
                <p:cNvPicPr/>
                <p:nvPr/>
              </p:nvPicPr>
              <p:blipFill>
                <a:blip r:embed="rId77"/>
                <a:stretch>
                  <a:fillRect/>
                </a:stretch>
              </p:blipFill>
              <p:spPr>
                <a:xfrm>
                  <a:off x="1418742" y="2615293"/>
                  <a:ext cx="1371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126D74C7-4248-42CE-A0F4-A6B5C2AAF3B9}"/>
                    </a:ext>
                  </a:extLst>
                </p14:cNvPr>
                <p14:cNvContentPartPr/>
                <p14:nvPr/>
              </p14:nvContentPartPr>
              <p14:xfrm>
                <a:off x="1466262" y="2880973"/>
                <a:ext cx="102600" cy="63360"/>
              </p14:xfrm>
            </p:contentPart>
          </mc:Choice>
          <mc:Fallback>
            <p:pic>
              <p:nvPicPr>
                <p:cNvPr id="48" name="Ink 47">
                  <a:extLst>
                    <a:ext uri="{FF2B5EF4-FFF2-40B4-BE49-F238E27FC236}">
                      <a16:creationId xmlns:a16="http://schemas.microsoft.com/office/drawing/2014/main" id="{126D74C7-4248-42CE-A0F4-A6B5C2AAF3B9}"/>
                    </a:ext>
                  </a:extLst>
                </p:cNvPr>
                <p:cNvPicPr/>
                <p:nvPr/>
              </p:nvPicPr>
              <p:blipFill>
                <a:blip r:embed="rId79"/>
                <a:stretch>
                  <a:fillRect/>
                </a:stretch>
              </p:blipFill>
              <p:spPr>
                <a:xfrm>
                  <a:off x="1457262" y="2871973"/>
                  <a:ext cx="120240" cy="81000"/>
                </a:xfrm>
                <a:prstGeom prst="rect">
                  <a:avLst/>
                </a:prstGeom>
              </p:spPr>
            </p:pic>
          </mc:Fallback>
        </mc:AlternateContent>
      </p:grpSp>
      <p:grpSp>
        <p:nvGrpSpPr>
          <p:cNvPr id="63" name="Group 62">
            <a:extLst>
              <a:ext uri="{FF2B5EF4-FFF2-40B4-BE49-F238E27FC236}">
                <a16:creationId xmlns:a16="http://schemas.microsoft.com/office/drawing/2014/main" id="{F9061DEB-C4E2-43CC-960F-B536BE0D3EC7}"/>
              </a:ext>
            </a:extLst>
          </p:cNvPr>
          <p:cNvGrpSpPr/>
          <p:nvPr/>
        </p:nvGrpSpPr>
        <p:grpSpPr>
          <a:xfrm>
            <a:off x="2117862" y="2435653"/>
            <a:ext cx="2697480" cy="469800"/>
            <a:chOff x="2117862" y="2435653"/>
            <a:chExt cx="2697480" cy="469800"/>
          </a:xfrm>
        </p:grpSpPr>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83715245-B6EC-4303-826D-4040806F9C4A}"/>
                    </a:ext>
                  </a:extLst>
                </p14:cNvPr>
                <p14:cNvContentPartPr/>
                <p14:nvPr/>
              </p14:nvContentPartPr>
              <p14:xfrm>
                <a:off x="2117862" y="2457613"/>
                <a:ext cx="49680" cy="132480"/>
              </p14:xfrm>
            </p:contentPart>
          </mc:Choice>
          <mc:Fallback>
            <p:pic>
              <p:nvPicPr>
                <p:cNvPr id="49" name="Ink 48">
                  <a:extLst>
                    <a:ext uri="{FF2B5EF4-FFF2-40B4-BE49-F238E27FC236}">
                      <a16:creationId xmlns:a16="http://schemas.microsoft.com/office/drawing/2014/main" id="{83715245-B6EC-4303-826D-4040806F9C4A}"/>
                    </a:ext>
                  </a:extLst>
                </p:cNvPr>
                <p:cNvPicPr/>
                <p:nvPr/>
              </p:nvPicPr>
              <p:blipFill>
                <a:blip r:embed="rId81"/>
                <a:stretch>
                  <a:fillRect/>
                </a:stretch>
              </p:blipFill>
              <p:spPr>
                <a:xfrm>
                  <a:off x="2109222" y="2448613"/>
                  <a:ext cx="673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1828AE07-AA77-4CDA-883A-EC9EDE1ACC0B}"/>
                    </a:ext>
                  </a:extLst>
                </p14:cNvPr>
                <p14:cNvContentPartPr/>
                <p14:nvPr/>
              </p14:nvContentPartPr>
              <p14:xfrm>
                <a:off x="2189502" y="2507653"/>
                <a:ext cx="20520" cy="140400"/>
              </p14:xfrm>
            </p:contentPart>
          </mc:Choice>
          <mc:Fallback>
            <p:pic>
              <p:nvPicPr>
                <p:cNvPr id="50" name="Ink 49">
                  <a:extLst>
                    <a:ext uri="{FF2B5EF4-FFF2-40B4-BE49-F238E27FC236}">
                      <a16:creationId xmlns:a16="http://schemas.microsoft.com/office/drawing/2014/main" id="{1828AE07-AA77-4CDA-883A-EC9EDE1ACC0B}"/>
                    </a:ext>
                  </a:extLst>
                </p:cNvPr>
                <p:cNvPicPr/>
                <p:nvPr/>
              </p:nvPicPr>
              <p:blipFill>
                <a:blip r:embed="rId83"/>
                <a:stretch>
                  <a:fillRect/>
                </a:stretch>
              </p:blipFill>
              <p:spPr>
                <a:xfrm>
                  <a:off x="2180502" y="2498653"/>
                  <a:ext cx="381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512A49D3-9270-4DB4-8C51-B3E4EE3A6B46}"/>
                    </a:ext>
                  </a:extLst>
                </p14:cNvPr>
                <p14:cNvContentPartPr/>
                <p14:nvPr/>
              </p14:nvContentPartPr>
              <p14:xfrm>
                <a:off x="2425662" y="2643373"/>
                <a:ext cx="205200" cy="238680"/>
              </p14:xfrm>
            </p:contentPart>
          </mc:Choice>
          <mc:Fallback>
            <p:pic>
              <p:nvPicPr>
                <p:cNvPr id="51" name="Ink 50">
                  <a:extLst>
                    <a:ext uri="{FF2B5EF4-FFF2-40B4-BE49-F238E27FC236}">
                      <a16:creationId xmlns:a16="http://schemas.microsoft.com/office/drawing/2014/main" id="{512A49D3-9270-4DB4-8C51-B3E4EE3A6B46}"/>
                    </a:ext>
                  </a:extLst>
                </p:cNvPr>
                <p:cNvPicPr/>
                <p:nvPr/>
              </p:nvPicPr>
              <p:blipFill>
                <a:blip r:embed="rId85"/>
                <a:stretch>
                  <a:fillRect/>
                </a:stretch>
              </p:blipFill>
              <p:spPr>
                <a:xfrm>
                  <a:off x="2416662" y="2634733"/>
                  <a:ext cx="2228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275EA72E-9534-4135-B295-0C146711797A}"/>
                    </a:ext>
                  </a:extLst>
                </p14:cNvPr>
                <p14:cNvContentPartPr/>
                <p14:nvPr/>
              </p14:nvContentPartPr>
              <p14:xfrm>
                <a:off x="2687742" y="2706013"/>
                <a:ext cx="89280" cy="167760"/>
              </p14:xfrm>
            </p:contentPart>
          </mc:Choice>
          <mc:Fallback>
            <p:pic>
              <p:nvPicPr>
                <p:cNvPr id="52" name="Ink 51">
                  <a:extLst>
                    <a:ext uri="{FF2B5EF4-FFF2-40B4-BE49-F238E27FC236}">
                      <a16:creationId xmlns:a16="http://schemas.microsoft.com/office/drawing/2014/main" id="{275EA72E-9534-4135-B295-0C146711797A}"/>
                    </a:ext>
                  </a:extLst>
                </p:cNvPr>
                <p:cNvPicPr/>
                <p:nvPr/>
              </p:nvPicPr>
              <p:blipFill>
                <a:blip r:embed="rId87"/>
                <a:stretch>
                  <a:fillRect/>
                </a:stretch>
              </p:blipFill>
              <p:spPr>
                <a:xfrm>
                  <a:off x="2679102" y="2697013"/>
                  <a:ext cx="1069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5E98C07B-8DA4-4B3D-8590-E4CCEC9413DF}"/>
                    </a:ext>
                  </a:extLst>
                </p14:cNvPr>
                <p14:cNvContentPartPr/>
                <p14:nvPr/>
              </p14:nvContentPartPr>
              <p14:xfrm>
                <a:off x="2813382" y="2604493"/>
                <a:ext cx="178200" cy="280440"/>
              </p14:xfrm>
            </p:contentPart>
          </mc:Choice>
          <mc:Fallback>
            <p:pic>
              <p:nvPicPr>
                <p:cNvPr id="53" name="Ink 52">
                  <a:extLst>
                    <a:ext uri="{FF2B5EF4-FFF2-40B4-BE49-F238E27FC236}">
                      <a16:creationId xmlns:a16="http://schemas.microsoft.com/office/drawing/2014/main" id="{5E98C07B-8DA4-4B3D-8590-E4CCEC9413DF}"/>
                    </a:ext>
                  </a:extLst>
                </p:cNvPr>
                <p:cNvPicPr/>
                <p:nvPr/>
              </p:nvPicPr>
              <p:blipFill>
                <a:blip r:embed="rId89"/>
                <a:stretch>
                  <a:fillRect/>
                </a:stretch>
              </p:blipFill>
              <p:spPr>
                <a:xfrm>
                  <a:off x="2804382" y="2595853"/>
                  <a:ext cx="1958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1759E472-488F-4E59-8AA6-FDB72362E1A8}"/>
                    </a:ext>
                  </a:extLst>
                </p14:cNvPr>
                <p14:cNvContentPartPr/>
                <p14:nvPr/>
              </p14:nvContentPartPr>
              <p14:xfrm>
                <a:off x="3096702" y="2701333"/>
                <a:ext cx="242640" cy="190080"/>
              </p14:xfrm>
            </p:contentPart>
          </mc:Choice>
          <mc:Fallback>
            <p:pic>
              <p:nvPicPr>
                <p:cNvPr id="54" name="Ink 53">
                  <a:extLst>
                    <a:ext uri="{FF2B5EF4-FFF2-40B4-BE49-F238E27FC236}">
                      <a16:creationId xmlns:a16="http://schemas.microsoft.com/office/drawing/2014/main" id="{1759E472-488F-4E59-8AA6-FDB72362E1A8}"/>
                    </a:ext>
                  </a:extLst>
                </p:cNvPr>
                <p:cNvPicPr/>
                <p:nvPr/>
              </p:nvPicPr>
              <p:blipFill>
                <a:blip r:embed="rId91"/>
                <a:stretch>
                  <a:fillRect/>
                </a:stretch>
              </p:blipFill>
              <p:spPr>
                <a:xfrm>
                  <a:off x="3087702" y="2692333"/>
                  <a:ext cx="2602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76FA3A9A-EBF9-4B42-BD40-B708AD0664B3}"/>
                    </a:ext>
                  </a:extLst>
                </p14:cNvPr>
                <p14:cNvContentPartPr/>
                <p14:nvPr/>
              </p14:nvContentPartPr>
              <p14:xfrm>
                <a:off x="3372822" y="2554453"/>
                <a:ext cx="142920" cy="351000"/>
              </p14:xfrm>
            </p:contentPart>
          </mc:Choice>
          <mc:Fallback>
            <p:pic>
              <p:nvPicPr>
                <p:cNvPr id="55" name="Ink 54">
                  <a:extLst>
                    <a:ext uri="{FF2B5EF4-FFF2-40B4-BE49-F238E27FC236}">
                      <a16:creationId xmlns:a16="http://schemas.microsoft.com/office/drawing/2014/main" id="{76FA3A9A-EBF9-4B42-BD40-B708AD0664B3}"/>
                    </a:ext>
                  </a:extLst>
                </p:cNvPr>
                <p:cNvPicPr/>
                <p:nvPr/>
              </p:nvPicPr>
              <p:blipFill>
                <a:blip r:embed="rId93"/>
                <a:stretch>
                  <a:fillRect/>
                </a:stretch>
              </p:blipFill>
              <p:spPr>
                <a:xfrm>
                  <a:off x="3364182" y="2545453"/>
                  <a:ext cx="16056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56B26188-E040-4C5C-B9F9-A463F5C8BBF6}"/>
                    </a:ext>
                  </a:extLst>
                </p14:cNvPr>
                <p14:cNvContentPartPr/>
                <p14:nvPr/>
              </p14:nvContentPartPr>
              <p14:xfrm>
                <a:off x="3572982" y="2694133"/>
                <a:ext cx="339840" cy="188280"/>
              </p14:xfrm>
            </p:contentPart>
          </mc:Choice>
          <mc:Fallback>
            <p:pic>
              <p:nvPicPr>
                <p:cNvPr id="56" name="Ink 55">
                  <a:extLst>
                    <a:ext uri="{FF2B5EF4-FFF2-40B4-BE49-F238E27FC236}">
                      <a16:creationId xmlns:a16="http://schemas.microsoft.com/office/drawing/2014/main" id="{56B26188-E040-4C5C-B9F9-A463F5C8BBF6}"/>
                    </a:ext>
                  </a:extLst>
                </p:cNvPr>
                <p:cNvPicPr/>
                <p:nvPr/>
              </p:nvPicPr>
              <p:blipFill>
                <a:blip r:embed="rId95"/>
                <a:stretch>
                  <a:fillRect/>
                </a:stretch>
              </p:blipFill>
              <p:spPr>
                <a:xfrm>
                  <a:off x="3563982" y="2685493"/>
                  <a:ext cx="3574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C30D4941-FA34-46B6-9909-05F2470870C1}"/>
                    </a:ext>
                  </a:extLst>
                </p14:cNvPr>
                <p14:cNvContentPartPr/>
                <p14:nvPr/>
              </p14:nvContentPartPr>
              <p14:xfrm>
                <a:off x="3856302" y="2570653"/>
                <a:ext cx="7560" cy="29880"/>
              </p14:xfrm>
            </p:contentPart>
          </mc:Choice>
          <mc:Fallback>
            <p:pic>
              <p:nvPicPr>
                <p:cNvPr id="57" name="Ink 56">
                  <a:extLst>
                    <a:ext uri="{FF2B5EF4-FFF2-40B4-BE49-F238E27FC236}">
                      <a16:creationId xmlns:a16="http://schemas.microsoft.com/office/drawing/2014/main" id="{C30D4941-FA34-46B6-9909-05F2470870C1}"/>
                    </a:ext>
                  </a:extLst>
                </p:cNvPr>
                <p:cNvPicPr/>
                <p:nvPr/>
              </p:nvPicPr>
              <p:blipFill>
                <a:blip r:embed="rId97"/>
                <a:stretch>
                  <a:fillRect/>
                </a:stretch>
              </p:blipFill>
              <p:spPr>
                <a:xfrm>
                  <a:off x="3847302" y="2561653"/>
                  <a:ext cx="252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5F252D39-3230-4F60-B251-CB9AC68D8CEB}"/>
                    </a:ext>
                  </a:extLst>
                </p14:cNvPr>
                <p14:cNvContentPartPr/>
                <p14:nvPr/>
              </p14:nvContentPartPr>
              <p14:xfrm>
                <a:off x="4033422" y="2588293"/>
                <a:ext cx="18720" cy="243720"/>
              </p14:xfrm>
            </p:contentPart>
          </mc:Choice>
          <mc:Fallback>
            <p:pic>
              <p:nvPicPr>
                <p:cNvPr id="58" name="Ink 57">
                  <a:extLst>
                    <a:ext uri="{FF2B5EF4-FFF2-40B4-BE49-F238E27FC236}">
                      <a16:creationId xmlns:a16="http://schemas.microsoft.com/office/drawing/2014/main" id="{5F252D39-3230-4F60-B251-CB9AC68D8CEB}"/>
                    </a:ext>
                  </a:extLst>
                </p:cNvPr>
                <p:cNvPicPr/>
                <p:nvPr/>
              </p:nvPicPr>
              <p:blipFill>
                <a:blip r:embed="rId99"/>
                <a:stretch>
                  <a:fillRect/>
                </a:stretch>
              </p:blipFill>
              <p:spPr>
                <a:xfrm>
                  <a:off x="4024422" y="2579653"/>
                  <a:ext cx="363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913A0902-781A-4959-A776-E2825AE3208A}"/>
                    </a:ext>
                  </a:extLst>
                </p14:cNvPr>
                <p14:cNvContentPartPr/>
                <p14:nvPr/>
              </p14:nvContentPartPr>
              <p14:xfrm>
                <a:off x="4021902" y="2462653"/>
                <a:ext cx="560160" cy="351360"/>
              </p14:xfrm>
            </p:contentPart>
          </mc:Choice>
          <mc:Fallback>
            <p:pic>
              <p:nvPicPr>
                <p:cNvPr id="59" name="Ink 58">
                  <a:extLst>
                    <a:ext uri="{FF2B5EF4-FFF2-40B4-BE49-F238E27FC236}">
                      <a16:creationId xmlns:a16="http://schemas.microsoft.com/office/drawing/2014/main" id="{913A0902-781A-4959-A776-E2825AE3208A}"/>
                    </a:ext>
                  </a:extLst>
                </p:cNvPr>
                <p:cNvPicPr/>
                <p:nvPr/>
              </p:nvPicPr>
              <p:blipFill>
                <a:blip r:embed="rId101"/>
                <a:stretch>
                  <a:fillRect/>
                </a:stretch>
              </p:blipFill>
              <p:spPr>
                <a:xfrm>
                  <a:off x="4012902" y="2454013"/>
                  <a:ext cx="57780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7648290B-94CF-45FB-897F-FFC1709A0A41}"/>
                    </a:ext>
                  </a:extLst>
                </p14:cNvPr>
                <p14:cNvContentPartPr/>
                <p14:nvPr/>
              </p14:nvContentPartPr>
              <p14:xfrm>
                <a:off x="4732902" y="2435653"/>
                <a:ext cx="24480" cy="131400"/>
              </p14:xfrm>
            </p:contentPart>
          </mc:Choice>
          <mc:Fallback>
            <p:pic>
              <p:nvPicPr>
                <p:cNvPr id="60" name="Ink 59">
                  <a:extLst>
                    <a:ext uri="{FF2B5EF4-FFF2-40B4-BE49-F238E27FC236}">
                      <a16:creationId xmlns:a16="http://schemas.microsoft.com/office/drawing/2014/main" id="{7648290B-94CF-45FB-897F-FFC1709A0A41}"/>
                    </a:ext>
                  </a:extLst>
                </p:cNvPr>
                <p:cNvPicPr/>
                <p:nvPr/>
              </p:nvPicPr>
              <p:blipFill>
                <a:blip r:embed="rId103"/>
                <a:stretch>
                  <a:fillRect/>
                </a:stretch>
              </p:blipFill>
              <p:spPr>
                <a:xfrm>
                  <a:off x="4724262" y="2426653"/>
                  <a:ext cx="421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7CC9B3E0-3482-4394-857C-D94ADAB40D05}"/>
                    </a:ext>
                  </a:extLst>
                </p14:cNvPr>
                <p14:cNvContentPartPr/>
                <p14:nvPr/>
              </p14:nvContentPartPr>
              <p14:xfrm>
                <a:off x="4730742" y="2490373"/>
                <a:ext cx="84600" cy="142200"/>
              </p14:xfrm>
            </p:contentPart>
          </mc:Choice>
          <mc:Fallback>
            <p:pic>
              <p:nvPicPr>
                <p:cNvPr id="61" name="Ink 60">
                  <a:extLst>
                    <a:ext uri="{FF2B5EF4-FFF2-40B4-BE49-F238E27FC236}">
                      <a16:creationId xmlns:a16="http://schemas.microsoft.com/office/drawing/2014/main" id="{7CC9B3E0-3482-4394-857C-D94ADAB40D05}"/>
                    </a:ext>
                  </a:extLst>
                </p:cNvPr>
                <p:cNvPicPr/>
                <p:nvPr/>
              </p:nvPicPr>
              <p:blipFill>
                <a:blip r:embed="rId105"/>
                <a:stretch>
                  <a:fillRect/>
                </a:stretch>
              </p:blipFill>
              <p:spPr>
                <a:xfrm>
                  <a:off x="4722102" y="2481373"/>
                  <a:ext cx="102240" cy="159840"/>
                </a:xfrm>
                <a:prstGeom prst="rect">
                  <a:avLst/>
                </a:prstGeom>
              </p:spPr>
            </p:pic>
          </mc:Fallback>
        </mc:AlternateContent>
      </p:grpSp>
      <p:grpSp>
        <p:nvGrpSpPr>
          <p:cNvPr id="68" name="Group 67">
            <a:extLst>
              <a:ext uri="{FF2B5EF4-FFF2-40B4-BE49-F238E27FC236}">
                <a16:creationId xmlns:a16="http://schemas.microsoft.com/office/drawing/2014/main" id="{E5572CB9-8630-475A-8870-C15608766D03}"/>
              </a:ext>
            </a:extLst>
          </p:cNvPr>
          <p:cNvGrpSpPr/>
          <p:nvPr/>
        </p:nvGrpSpPr>
        <p:grpSpPr>
          <a:xfrm>
            <a:off x="470142" y="3386053"/>
            <a:ext cx="509400" cy="374400"/>
            <a:chOff x="470142" y="3386053"/>
            <a:chExt cx="509400" cy="374400"/>
          </a:xfrm>
        </p:grpSpPr>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6EF84268-DDC7-4475-8DB5-7DB0A32B8F33}"/>
                    </a:ext>
                  </a:extLst>
                </p14:cNvPr>
                <p14:cNvContentPartPr/>
                <p14:nvPr/>
              </p14:nvContentPartPr>
              <p14:xfrm>
                <a:off x="470142" y="3420253"/>
                <a:ext cx="216720" cy="271080"/>
              </p14:xfrm>
            </p:contentPart>
          </mc:Choice>
          <mc:Fallback>
            <p:pic>
              <p:nvPicPr>
                <p:cNvPr id="65" name="Ink 64">
                  <a:extLst>
                    <a:ext uri="{FF2B5EF4-FFF2-40B4-BE49-F238E27FC236}">
                      <a16:creationId xmlns:a16="http://schemas.microsoft.com/office/drawing/2014/main" id="{6EF84268-DDC7-4475-8DB5-7DB0A32B8F33}"/>
                    </a:ext>
                  </a:extLst>
                </p:cNvPr>
                <p:cNvPicPr/>
                <p:nvPr/>
              </p:nvPicPr>
              <p:blipFill>
                <a:blip r:embed="rId107"/>
                <a:stretch>
                  <a:fillRect/>
                </a:stretch>
              </p:blipFill>
              <p:spPr>
                <a:xfrm>
                  <a:off x="461502" y="3411253"/>
                  <a:ext cx="23436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02B4066F-7587-4ED1-B44A-34F9A77A7F95}"/>
                    </a:ext>
                  </a:extLst>
                </p14:cNvPr>
                <p14:cNvContentPartPr/>
                <p14:nvPr/>
              </p14:nvContentPartPr>
              <p14:xfrm>
                <a:off x="805302" y="3386053"/>
                <a:ext cx="126360" cy="133200"/>
              </p14:xfrm>
            </p:contentPart>
          </mc:Choice>
          <mc:Fallback>
            <p:pic>
              <p:nvPicPr>
                <p:cNvPr id="66" name="Ink 65">
                  <a:extLst>
                    <a:ext uri="{FF2B5EF4-FFF2-40B4-BE49-F238E27FC236}">
                      <a16:creationId xmlns:a16="http://schemas.microsoft.com/office/drawing/2014/main" id="{02B4066F-7587-4ED1-B44A-34F9A77A7F95}"/>
                    </a:ext>
                  </a:extLst>
                </p:cNvPr>
                <p:cNvPicPr/>
                <p:nvPr/>
              </p:nvPicPr>
              <p:blipFill>
                <a:blip r:embed="rId109"/>
                <a:stretch>
                  <a:fillRect/>
                </a:stretch>
              </p:blipFill>
              <p:spPr>
                <a:xfrm>
                  <a:off x="796302" y="3377053"/>
                  <a:ext cx="1440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9C20A9E9-D31F-4807-A348-CFC51F37F995}"/>
                    </a:ext>
                  </a:extLst>
                </p14:cNvPr>
                <p14:cNvContentPartPr/>
                <p14:nvPr/>
              </p14:nvContentPartPr>
              <p14:xfrm>
                <a:off x="868302" y="3653893"/>
                <a:ext cx="111240" cy="106560"/>
              </p14:xfrm>
            </p:contentPart>
          </mc:Choice>
          <mc:Fallback>
            <p:pic>
              <p:nvPicPr>
                <p:cNvPr id="67" name="Ink 66">
                  <a:extLst>
                    <a:ext uri="{FF2B5EF4-FFF2-40B4-BE49-F238E27FC236}">
                      <a16:creationId xmlns:a16="http://schemas.microsoft.com/office/drawing/2014/main" id="{9C20A9E9-D31F-4807-A348-CFC51F37F995}"/>
                    </a:ext>
                  </a:extLst>
                </p:cNvPr>
                <p:cNvPicPr/>
                <p:nvPr/>
              </p:nvPicPr>
              <p:blipFill>
                <a:blip r:embed="rId111"/>
                <a:stretch>
                  <a:fillRect/>
                </a:stretch>
              </p:blipFill>
              <p:spPr>
                <a:xfrm>
                  <a:off x="859662" y="3644893"/>
                  <a:ext cx="128880" cy="124200"/>
                </a:xfrm>
                <a:prstGeom prst="rect">
                  <a:avLst/>
                </a:prstGeom>
              </p:spPr>
            </p:pic>
          </mc:Fallback>
        </mc:AlternateContent>
      </p:grpSp>
      <p:grpSp>
        <p:nvGrpSpPr>
          <p:cNvPr id="85" name="Group 84">
            <a:extLst>
              <a:ext uri="{FF2B5EF4-FFF2-40B4-BE49-F238E27FC236}">
                <a16:creationId xmlns:a16="http://schemas.microsoft.com/office/drawing/2014/main" id="{B9C846E8-22EB-4977-BE43-60EFD931016F}"/>
              </a:ext>
            </a:extLst>
          </p:cNvPr>
          <p:cNvGrpSpPr/>
          <p:nvPr/>
        </p:nvGrpSpPr>
        <p:grpSpPr>
          <a:xfrm>
            <a:off x="1302102" y="3091933"/>
            <a:ext cx="2725560" cy="748440"/>
            <a:chOff x="1302102" y="3091933"/>
            <a:chExt cx="2725560" cy="748440"/>
          </a:xfrm>
        </p:grpSpPr>
        <mc:AlternateContent xmlns:mc="http://schemas.openxmlformats.org/markup-compatibility/2006">
          <mc:Choice xmlns:p14="http://schemas.microsoft.com/office/powerpoint/2010/main" Requires="p14">
            <p:contentPart p14:bwMode="auto" r:id="rId112">
              <p14:nvContentPartPr>
                <p14:cNvPr id="69" name="Ink 68">
                  <a:extLst>
                    <a:ext uri="{FF2B5EF4-FFF2-40B4-BE49-F238E27FC236}">
                      <a16:creationId xmlns:a16="http://schemas.microsoft.com/office/drawing/2014/main" id="{D59ABAA7-47D8-4780-B50F-4259480711ED}"/>
                    </a:ext>
                  </a:extLst>
                </p14:cNvPr>
                <p14:cNvContentPartPr/>
                <p14:nvPr/>
              </p14:nvContentPartPr>
              <p14:xfrm>
                <a:off x="1302102" y="3336373"/>
                <a:ext cx="174600" cy="358200"/>
              </p14:xfrm>
            </p:contentPart>
          </mc:Choice>
          <mc:Fallback>
            <p:pic>
              <p:nvPicPr>
                <p:cNvPr id="69" name="Ink 68">
                  <a:extLst>
                    <a:ext uri="{FF2B5EF4-FFF2-40B4-BE49-F238E27FC236}">
                      <a16:creationId xmlns:a16="http://schemas.microsoft.com/office/drawing/2014/main" id="{D59ABAA7-47D8-4780-B50F-4259480711ED}"/>
                    </a:ext>
                  </a:extLst>
                </p:cNvPr>
                <p:cNvPicPr/>
                <p:nvPr/>
              </p:nvPicPr>
              <p:blipFill>
                <a:blip r:embed="rId113"/>
                <a:stretch>
                  <a:fillRect/>
                </a:stretch>
              </p:blipFill>
              <p:spPr>
                <a:xfrm>
                  <a:off x="1293102" y="3327373"/>
                  <a:ext cx="19224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0" name="Ink 69">
                  <a:extLst>
                    <a:ext uri="{FF2B5EF4-FFF2-40B4-BE49-F238E27FC236}">
                      <a16:creationId xmlns:a16="http://schemas.microsoft.com/office/drawing/2014/main" id="{08F47080-FCF9-4793-AADD-B770664A3EBD}"/>
                    </a:ext>
                  </a:extLst>
                </p14:cNvPr>
                <p14:cNvContentPartPr/>
                <p14:nvPr/>
              </p14:nvContentPartPr>
              <p14:xfrm>
                <a:off x="1499742" y="3310093"/>
                <a:ext cx="303840" cy="355320"/>
              </p14:xfrm>
            </p:contentPart>
          </mc:Choice>
          <mc:Fallback>
            <p:pic>
              <p:nvPicPr>
                <p:cNvPr id="70" name="Ink 69">
                  <a:extLst>
                    <a:ext uri="{FF2B5EF4-FFF2-40B4-BE49-F238E27FC236}">
                      <a16:creationId xmlns:a16="http://schemas.microsoft.com/office/drawing/2014/main" id="{08F47080-FCF9-4793-AADD-B770664A3EBD}"/>
                    </a:ext>
                  </a:extLst>
                </p:cNvPr>
                <p:cNvPicPr/>
                <p:nvPr/>
              </p:nvPicPr>
              <p:blipFill>
                <a:blip r:embed="rId115"/>
                <a:stretch>
                  <a:fillRect/>
                </a:stretch>
              </p:blipFill>
              <p:spPr>
                <a:xfrm>
                  <a:off x="1490742" y="3301093"/>
                  <a:ext cx="32148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620F4A1A-2354-4181-ABC5-03F373F20116}"/>
                    </a:ext>
                  </a:extLst>
                </p14:cNvPr>
                <p14:cNvContentPartPr/>
                <p14:nvPr/>
              </p14:nvContentPartPr>
              <p14:xfrm>
                <a:off x="1813662" y="3506653"/>
                <a:ext cx="175320" cy="55440"/>
              </p14:xfrm>
            </p:contentPart>
          </mc:Choice>
          <mc:Fallback>
            <p:pic>
              <p:nvPicPr>
                <p:cNvPr id="71" name="Ink 70">
                  <a:extLst>
                    <a:ext uri="{FF2B5EF4-FFF2-40B4-BE49-F238E27FC236}">
                      <a16:creationId xmlns:a16="http://schemas.microsoft.com/office/drawing/2014/main" id="{620F4A1A-2354-4181-ABC5-03F373F20116}"/>
                    </a:ext>
                  </a:extLst>
                </p:cNvPr>
                <p:cNvPicPr/>
                <p:nvPr/>
              </p:nvPicPr>
              <p:blipFill>
                <a:blip r:embed="rId117"/>
                <a:stretch>
                  <a:fillRect/>
                </a:stretch>
              </p:blipFill>
              <p:spPr>
                <a:xfrm>
                  <a:off x="1805022" y="3498013"/>
                  <a:ext cx="1929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561EFF48-2DD1-4DE3-AA10-0F4062C1C2A8}"/>
                    </a:ext>
                  </a:extLst>
                </p14:cNvPr>
                <p14:cNvContentPartPr/>
                <p14:nvPr/>
              </p14:nvContentPartPr>
              <p14:xfrm>
                <a:off x="2197782" y="3467413"/>
                <a:ext cx="118800" cy="153000"/>
              </p14:xfrm>
            </p:contentPart>
          </mc:Choice>
          <mc:Fallback>
            <p:pic>
              <p:nvPicPr>
                <p:cNvPr id="72" name="Ink 71">
                  <a:extLst>
                    <a:ext uri="{FF2B5EF4-FFF2-40B4-BE49-F238E27FC236}">
                      <a16:creationId xmlns:a16="http://schemas.microsoft.com/office/drawing/2014/main" id="{561EFF48-2DD1-4DE3-AA10-0F4062C1C2A8}"/>
                    </a:ext>
                  </a:extLst>
                </p:cNvPr>
                <p:cNvPicPr/>
                <p:nvPr/>
              </p:nvPicPr>
              <p:blipFill>
                <a:blip r:embed="rId119"/>
                <a:stretch>
                  <a:fillRect/>
                </a:stretch>
              </p:blipFill>
              <p:spPr>
                <a:xfrm>
                  <a:off x="2189142" y="3458773"/>
                  <a:ext cx="1364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72B4FFB5-E54E-4B85-897C-E53209309EF4}"/>
                    </a:ext>
                  </a:extLst>
                </p14:cNvPr>
                <p14:cNvContentPartPr/>
                <p14:nvPr/>
              </p14:nvContentPartPr>
              <p14:xfrm>
                <a:off x="2334942" y="3318733"/>
                <a:ext cx="136800" cy="493920"/>
              </p14:xfrm>
            </p:contentPart>
          </mc:Choice>
          <mc:Fallback>
            <p:pic>
              <p:nvPicPr>
                <p:cNvPr id="73" name="Ink 72">
                  <a:extLst>
                    <a:ext uri="{FF2B5EF4-FFF2-40B4-BE49-F238E27FC236}">
                      <a16:creationId xmlns:a16="http://schemas.microsoft.com/office/drawing/2014/main" id="{72B4FFB5-E54E-4B85-897C-E53209309EF4}"/>
                    </a:ext>
                  </a:extLst>
                </p:cNvPr>
                <p:cNvPicPr/>
                <p:nvPr/>
              </p:nvPicPr>
              <p:blipFill>
                <a:blip r:embed="rId121"/>
                <a:stretch>
                  <a:fillRect/>
                </a:stretch>
              </p:blipFill>
              <p:spPr>
                <a:xfrm>
                  <a:off x="2325942" y="3309733"/>
                  <a:ext cx="15444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5" name="Ink 74">
                  <a:extLst>
                    <a:ext uri="{FF2B5EF4-FFF2-40B4-BE49-F238E27FC236}">
                      <a16:creationId xmlns:a16="http://schemas.microsoft.com/office/drawing/2014/main" id="{60C8DBC7-27D9-4F20-B7E4-31111091D2C6}"/>
                    </a:ext>
                  </a:extLst>
                </p14:cNvPr>
                <p14:cNvContentPartPr/>
                <p14:nvPr/>
              </p14:nvContentPartPr>
              <p14:xfrm>
                <a:off x="2777742" y="3285973"/>
                <a:ext cx="93960" cy="554400"/>
              </p14:xfrm>
            </p:contentPart>
          </mc:Choice>
          <mc:Fallback>
            <p:pic>
              <p:nvPicPr>
                <p:cNvPr id="75" name="Ink 74">
                  <a:extLst>
                    <a:ext uri="{FF2B5EF4-FFF2-40B4-BE49-F238E27FC236}">
                      <a16:creationId xmlns:a16="http://schemas.microsoft.com/office/drawing/2014/main" id="{60C8DBC7-27D9-4F20-B7E4-31111091D2C6}"/>
                    </a:ext>
                  </a:extLst>
                </p:cNvPr>
                <p:cNvPicPr/>
                <p:nvPr/>
              </p:nvPicPr>
              <p:blipFill>
                <a:blip r:embed="rId123"/>
                <a:stretch>
                  <a:fillRect/>
                </a:stretch>
              </p:blipFill>
              <p:spPr>
                <a:xfrm>
                  <a:off x="2768742" y="3277333"/>
                  <a:ext cx="11160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Ink 75">
                  <a:extLst>
                    <a:ext uri="{FF2B5EF4-FFF2-40B4-BE49-F238E27FC236}">
                      <a16:creationId xmlns:a16="http://schemas.microsoft.com/office/drawing/2014/main" id="{5F109DA8-D60A-4DF3-AE22-A82890A2DE57}"/>
                    </a:ext>
                  </a:extLst>
                </p14:cNvPr>
                <p14:cNvContentPartPr/>
                <p14:nvPr/>
              </p14:nvContentPartPr>
              <p14:xfrm>
                <a:off x="2773422" y="3354373"/>
                <a:ext cx="619200" cy="209880"/>
              </p14:xfrm>
            </p:contentPart>
          </mc:Choice>
          <mc:Fallback>
            <p:pic>
              <p:nvPicPr>
                <p:cNvPr id="76" name="Ink 75">
                  <a:extLst>
                    <a:ext uri="{FF2B5EF4-FFF2-40B4-BE49-F238E27FC236}">
                      <a16:creationId xmlns:a16="http://schemas.microsoft.com/office/drawing/2014/main" id="{5F109DA8-D60A-4DF3-AE22-A82890A2DE57}"/>
                    </a:ext>
                  </a:extLst>
                </p:cNvPr>
                <p:cNvPicPr/>
                <p:nvPr/>
              </p:nvPicPr>
              <p:blipFill>
                <a:blip r:embed="rId125"/>
                <a:stretch>
                  <a:fillRect/>
                </a:stretch>
              </p:blipFill>
              <p:spPr>
                <a:xfrm>
                  <a:off x="2764422" y="3345373"/>
                  <a:ext cx="6368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7" name="Ink 76">
                  <a:extLst>
                    <a:ext uri="{FF2B5EF4-FFF2-40B4-BE49-F238E27FC236}">
                      <a16:creationId xmlns:a16="http://schemas.microsoft.com/office/drawing/2014/main" id="{D1536666-09AA-49F8-9D6C-A4C24AEB4B37}"/>
                    </a:ext>
                  </a:extLst>
                </p14:cNvPr>
                <p14:cNvContentPartPr/>
                <p14:nvPr/>
              </p14:nvContentPartPr>
              <p14:xfrm>
                <a:off x="3400182" y="3249973"/>
                <a:ext cx="40320" cy="341280"/>
              </p14:xfrm>
            </p:contentPart>
          </mc:Choice>
          <mc:Fallback>
            <p:pic>
              <p:nvPicPr>
                <p:cNvPr id="77" name="Ink 76">
                  <a:extLst>
                    <a:ext uri="{FF2B5EF4-FFF2-40B4-BE49-F238E27FC236}">
                      <a16:creationId xmlns:a16="http://schemas.microsoft.com/office/drawing/2014/main" id="{D1536666-09AA-49F8-9D6C-A4C24AEB4B37}"/>
                    </a:ext>
                  </a:extLst>
                </p:cNvPr>
                <p:cNvPicPr/>
                <p:nvPr/>
              </p:nvPicPr>
              <p:blipFill>
                <a:blip r:embed="rId127"/>
                <a:stretch>
                  <a:fillRect/>
                </a:stretch>
              </p:blipFill>
              <p:spPr>
                <a:xfrm>
                  <a:off x="3391182" y="3240973"/>
                  <a:ext cx="5796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8" name="Ink 77">
                  <a:extLst>
                    <a:ext uri="{FF2B5EF4-FFF2-40B4-BE49-F238E27FC236}">
                      <a16:creationId xmlns:a16="http://schemas.microsoft.com/office/drawing/2014/main" id="{ECB755CD-69E1-47B8-8186-859EA03813E5}"/>
                    </a:ext>
                  </a:extLst>
                </p14:cNvPr>
                <p14:cNvContentPartPr/>
                <p14:nvPr/>
              </p14:nvContentPartPr>
              <p14:xfrm>
                <a:off x="3395862" y="3334933"/>
                <a:ext cx="266400" cy="201240"/>
              </p14:xfrm>
            </p:contentPart>
          </mc:Choice>
          <mc:Fallback>
            <p:pic>
              <p:nvPicPr>
                <p:cNvPr id="78" name="Ink 77">
                  <a:extLst>
                    <a:ext uri="{FF2B5EF4-FFF2-40B4-BE49-F238E27FC236}">
                      <a16:creationId xmlns:a16="http://schemas.microsoft.com/office/drawing/2014/main" id="{ECB755CD-69E1-47B8-8186-859EA03813E5}"/>
                    </a:ext>
                  </a:extLst>
                </p:cNvPr>
                <p:cNvPicPr/>
                <p:nvPr/>
              </p:nvPicPr>
              <p:blipFill>
                <a:blip r:embed="rId129"/>
                <a:stretch>
                  <a:fillRect/>
                </a:stretch>
              </p:blipFill>
              <p:spPr>
                <a:xfrm>
                  <a:off x="3386862" y="3325933"/>
                  <a:ext cx="2840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Ink 78">
                  <a:extLst>
                    <a:ext uri="{FF2B5EF4-FFF2-40B4-BE49-F238E27FC236}">
                      <a16:creationId xmlns:a16="http://schemas.microsoft.com/office/drawing/2014/main" id="{FFDB32A7-0C9A-46C3-9735-3EE7036002E3}"/>
                    </a:ext>
                  </a:extLst>
                </p14:cNvPr>
                <p14:cNvContentPartPr/>
                <p14:nvPr/>
              </p14:nvContentPartPr>
              <p14:xfrm>
                <a:off x="3705462" y="3282373"/>
                <a:ext cx="322200" cy="231840"/>
              </p14:xfrm>
            </p:contentPart>
          </mc:Choice>
          <mc:Fallback>
            <p:pic>
              <p:nvPicPr>
                <p:cNvPr id="79" name="Ink 78">
                  <a:extLst>
                    <a:ext uri="{FF2B5EF4-FFF2-40B4-BE49-F238E27FC236}">
                      <a16:creationId xmlns:a16="http://schemas.microsoft.com/office/drawing/2014/main" id="{FFDB32A7-0C9A-46C3-9735-3EE7036002E3}"/>
                    </a:ext>
                  </a:extLst>
                </p:cNvPr>
                <p:cNvPicPr/>
                <p:nvPr/>
              </p:nvPicPr>
              <p:blipFill>
                <a:blip r:embed="rId131"/>
                <a:stretch>
                  <a:fillRect/>
                </a:stretch>
              </p:blipFill>
              <p:spPr>
                <a:xfrm>
                  <a:off x="3696822" y="3273733"/>
                  <a:ext cx="3398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1" name="Ink 80">
                  <a:extLst>
                    <a:ext uri="{FF2B5EF4-FFF2-40B4-BE49-F238E27FC236}">
                      <a16:creationId xmlns:a16="http://schemas.microsoft.com/office/drawing/2014/main" id="{7D08B293-8A27-49C1-9A30-A2ED233D686C}"/>
                    </a:ext>
                  </a:extLst>
                </p14:cNvPr>
                <p14:cNvContentPartPr/>
                <p14:nvPr/>
              </p14:nvContentPartPr>
              <p14:xfrm>
                <a:off x="2444742" y="3211453"/>
                <a:ext cx="23760" cy="135720"/>
              </p14:xfrm>
            </p:contentPart>
          </mc:Choice>
          <mc:Fallback>
            <p:pic>
              <p:nvPicPr>
                <p:cNvPr id="81" name="Ink 80">
                  <a:extLst>
                    <a:ext uri="{FF2B5EF4-FFF2-40B4-BE49-F238E27FC236}">
                      <a16:creationId xmlns:a16="http://schemas.microsoft.com/office/drawing/2014/main" id="{7D08B293-8A27-49C1-9A30-A2ED233D686C}"/>
                    </a:ext>
                  </a:extLst>
                </p:cNvPr>
                <p:cNvPicPr/>
                <p:nvPr/>
              </p:nvPicPr>
              <p:blipFill>
                <a:blip r:embed="rId133"/>
                <a:stretch>
                  <a:fillRect/>
                </a:stretch>
              </p:blipFill>
              <p:spPr>
                <a:xfrm>
                  <a:off x="2436102" y="3202453"/>
                  <a:ext cx="414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2" name="Ink 81">
                  <a:extLst>
                    <a:ext uri="{FF2B5EF4-FFF2-40B4-BE49-F238E27FC236}">
                      <a16:creationId xmlns:a16="http://schemas.microsoft.com/office/drawing/2014/main" id="{2B3A7459-87E5-4916-AA95-36CCDEEC4FDB}"/>
                    </a:ext>
                  </a:extLst>
                </p14:cNvPr>
                <p14:cNvContentPartPr/>
                <p14:nvPr/>
              </p14:nvContentPartPr>
              <p14:xfrm>
                <a:off x="2404782" y="3141253"/>
                <a:ext cx="117360" cy="59400"/>
              </p14:xfrm>
            </p:contentPart>
          </mc:Choice>
          <mc:Fallback>
            <p:pic>
              <p:nvPicPr>
                <p:cNvPr id="82" name="Ink 81">
                  <a:extLst>
                    <a:ext uri="{FF2B5EF4-FFF2-40B4-BE49-F238E27FC236}">
                      <a16:creationId xmlns:a16="http://schemas.microsoft.com/office/drawing/2014/main" id="{2B3A7459-87E5-4916-AA95-36CCDEEC4FDB}"/>
                    </a:ext>
                  </a:extLst>
                </p:cNvPr>
                <p:cNvPicPr/>
                <p:nvPr/>
              </p:nvPicPr>
              <p:blipFill>
                <a:blip r:embed="rId135"/>
                <a:stretch>
                  <a:fillRect/>
                </a:stretch>
              </p:blipFill>
              <p:spPr>
                <a:xfrm>
                  <a:off x="2396142" y="3132613"/>
                  <a:ext cx="1350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3" name="Ink 82">
                  <a:extLst>
                    <a:ext uri="{FF2B5EF4-FFF2-40B4-BE49-F238E27FC236}">
                      <a16:creationId xmlns:a16="http://schemas.microsoft.com/office/drawing/2014/main" id="{FC33BB69-F489-4737-87C0-383D0CA0F460}"/>
                    </a:ext>
                  </a:extLst>
                </p14:cNvPr>
                <p14:cNvContentPartPr/>
                <p14:nvPr/>
              </p14:nvContentPartPr>
              <p14:xfrm>
                <a:off x="2422782" y="3091933"/>
                <a:ext cx="205200" cy="288000"/>
              </p14:xfrm>
            </p:contentPart>
          </mc:Choice>
          <mc:Fallback>
            <p:pic>
              <p:nvPicPr>
                <p:cNvPr id="83" name="Ink 82">
                  <a:extLst>
                    <a:ext uri="{FF2B5EF4-FFF2-40B4-BE49-F238E27FC236}">
                      <a16:creationId xmlns:a16="http://schemas.microsoft.com/office/drawing/2014/main" id="{FC33BB69-F489-4737-87C0-383D0CA0F460}"/>
                    </a:ext>
                  </a:extLst>
                </p:cNvPr>
                <p:cNvPicPr/>
                <p:nvPr/>
              </p:nvPicPr>
              <p:blipFill>
                <a:blip r:embed="rId137"/>
                <a:stretch>
                  <a:fillRect/>
                </a:stretch>
              </p:blipFill>
              <p:spPr>
                <a:xfrm>
                  <a:off x="2413782" y="3082933"/>
                  <a:ext cx="22284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4" name="Ink 83">
                  <a:extLst>
                    <a:ext uri="{FF2B5EF4-FFF2-40B4-BE49-F238E27FC236}">
                      <a16:creationId xmlns:a16="http://schemas.microsoft.com/office/drawing/2014/main" id="{CEA253AD-C147-4F13-A14C-F2D45602D4AC}"/>
                    </a:ext>
                  </a:extLst>
                </p14:cNvPr>
                <p14:cNvContentPartPr/>
                <p14:nvPr/>
              </p14:nvContentPartPr>
              <p14:xfrm>
                <a:off x="2696382" y="3135133"/>
                <a:ext cx="102600" cy="271080"/>
              </p14:xfrm>
            </p:contentPart>
          </mc:Choice>
          <mc:Fallback>
            <p:pic>
              <p:nvPicPr>
                <p:cNvPr id="84" name="Ink 83">
                  <a:extLst>
                    <a:ext uri="{FF2B5EF4-FFF2-40B4-BE49-F238E27FC236}">
                      <a16:creationId xmlns:a16="http://schemas.microsoft.com/office/drawing/2014/main" id="{CEA253AD-C147-4F13-A14C-F2D45602D4AC}"/>
                    </a:ext>
                  </a:extLst>
                </p:cNvPr>
                <p:cNvPicPr/>
                <p:nvPr/>
              </p:nvPicPr>
              <p:blipFill>
                <a:blip r:embed="rId139"/>
                <a:stretch>
                  <a:fillRect/>
                </a:stretch>
              </p:blipFill>
              <p:spPr>
                <a:xfrm>
                  <a:off x="2687742" y="3126133"/>
                  <a:ext cx="120240" cy="28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0">
            <p14:nvContentPartPr>
              <p14:cNvPr id="86" name="Ink 85">
                <a:extLst>
                  <a:ext uri="{FF2B5EF4-FFF2-40B4-BE49-F238E27FC236}">
                    <a16:creationId xmlns:a16="http://schemas.microsoft.com/office/drawing/2014/main" id="{D4201399-27DC-4A10-B085-128B3E074858}"/>
                  </a:ext>
                </a:extLst>
              </p14:cNvPr>
              <p14:cNvContentPartPr/>
              <p14:nvPr/>
            </p14:nvContentPartPr>
            <p14:xfrm>
              <a:off x="4174542" y="3185533"/>
              <a:ext cx="83520" cy="536400"/>
            </p14:xfrm>
          </p:contentPart>
        </mc:Choice>
        <mc:Fallback>
          <p:pic>
            <p:nvPicPr>
              <p:cNvPr id="86" name="Ink 85">
                <a:extLst>
                  <a:ext uri="{FF2B5EF4-FFF2-40B4-BE49-F238E27FC236}">
                    <a16:creationId xmlns:a16="http://schemas.microsoft.com/office/drawing/2014/main" id="{D4201399-27DC-4A10-B085-128B3E074858}"/>
                  </a:ext>
                </a:extLst>
              </p:cNvPr>
              <p:cNvPicPr/>
              <p:nvPr/>
            </p:nvPicPr>
            <p:blipFill>
              <a:blip r:embed="rId141"/>
              <a:stretch>
                <a:fillRect/>
              </a:stretch>
            </p:blipFill>
            <p:spPr>
              <a:xfrm>
                <a:off x="4165542" y="3176893"/>
                <a:ext cx="101160" cy="554040"/>
              </a:xfrm>
              <a:prstGeom prst="rect">
                <a:avLst/>
              </a:prstGeom>
            </p:spPr>
          </p:pic>
        </mc:Fallback>
      </mc:AlternateContent>
      <p:grpSp>
        <p:nvGrpSpPr>
          <p:cNvPr id="93" name="Group 92">
            <a:extLst>
              <a:ext uri="{FF2B5EF4-FFF2-40B4-BE49-F238E27FC236}">
                <a16:creationId xmlns:a16="http://schemas.microsoft.com/office/drawing/2014/main" id="{99BA6218-18B0-44F8-9450-03C5645E20B9}"/>
              </a:ext>
            </a:extLst>
          </p:cNvPr>
          <p:cNvGrpSpPr/>
          <p:nvPr/>
        </p:nvGrpSpPr>
        <p:grpSpPr>
          <a:xfrm>
            <a:off x="4471902" y="3168973"/>
            <a:ext cx="1161360" cy="417600"/>
            <a:chOff x="4471902" y="3168973"/>
            <a:chExt cx="1161360" cy="417600"/>
          </a:xfrm>
        </p:grpSpPr>
        <mc:AlternateContent xmlns:mc="http://schemas.openxmlformats.org/markup-compatibility/2006">
          <mc:Choice xmlns:p14="http://schemas.microsoft.com/office/powerpoint/2010/main" Requires="p14">
            <p:contentPart p14:bwMode="auto" r:id="rId142">
              <p14:nvContentPartPr>
                <p14:cNvPr id="87" name="Ink 86">
                  <a:extLst>
                    <a:ext uri="{FF2B5EF4-FFF2-40B4-BE49-F238E27FC236}">
                      <a16:creationId xmlns:a16="http://schemas.microsoft.com/office/drawing/2014/main" id="{4F199A83-A8AD-4251-A0D6-6D77A81119D5}"/>
                    </a:ext>
                  </a:extLst>
                </p14:cNvPr>
                <p14:cNvContentPartPr/>
                <p14:nvPr/>
              </p14:nvContentPartPr>
              <p14:xfrm>
                <a:off x="4471902" y="3260773"/>
                <a:ext cx="177840" cy="270360"/>
              </p14:xfrm>
            </p:contentPart>
          </mc:Choice>
          <mc:Fallback>
            <p:pic>
              <p:nvPicPr>
                <p:cNvPr id="87" name="Ink 86">
                  <a:extLst>
                    <a:ext uri="{FF2B5EF4-FFF2-40B4-BE49-F238E27FC236}">
                      <a16:creationId xmlns:a16="http://schemas.microsoft.com/office/drawing/2014/main" id="{4F199A83-A8AD-4251-A0D6-6D77A81119D5}"/>
                    </a:ext>
                  </a:extLst>
                </p:cNvPr>
                <p:cNvPicPr/>
                <p:nvPr/>
              </p:nvPicPr>
              <p:blipFill>
                <a:blip r:embed="rId143"/>
                <a:stretch>
                  <a:fillRect/>
                </a:stretch>
              </p:blipFill>
              <p:spPr>
                <a:xfrm>
                  <a:off x="4462902" y="3251773"/>
                  <a:ext cx="19548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8" name="Ink 87">
                  <a:extLst>
                    <a:ext uri="{FF2B5EF4-FFF2-40B4-BE49-F238E27FC236}">
                      <a16:creationId xmlns:a16="http://schemas.microsoft.com/office/drawing/2014/main" id="{D3ACF1EE-A346-4B84-A3E7-65BCC16E0145}"/>
                    </a:ext>
                  </a:extLst>
                </p14:cNvPr>
                <p14:cNvContentPartPr/>
                <p14:nvPr/>
              </p14:nvContentPartPr>
              <p14:xfrm>
                <a:off x="4715622" y="3207133"/>
                <a:ext cx="235080" cy="317520"/>
              </p14:xfrm>
            </p:contentPart>
          </mc:Choice>
          <mc:Fallback>
            <p:pic>
              <p:nvPicPr>
                <p:cNvPr id="88" name="Ink 87">
                  <a:extLst>
                    <a:ext uri="{FF2B5EF4-FFF2-40B4-BE49-F238E27FC236}">
                      <a16:creationId xmlns:a16="http://schemas.microsoft.com/office/drawing/2014/main" id="{D3ACF1EE-A346-4B84-A3E7-65BCC16E0145}"/>
                    </a:ext>
                  </a:extLst>
                </p:cNvPr>
                <p:cNvPicPr/>
                <p:nvPr/>
              </p:nvPicPr>
              <p:blipFill>
                <a:blip r:embed="rId145"/>
                <a:stretch>
                  <a:fillRect/>
                </a:stretch>
              </p:blipFill>
              <p:spPr>
                <a:xfrm>
                  <a:off x="4706622" y="3198133"/>
                  <a:ext cx="25272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9" name="Ink 88">
                  <a:extLst>
                    <a:ext uri="{FF2B5EF4-FFF2-40B4-BE49-F238E27FC236}">
                      <a16:creationId xmlns:a16="http://schemas.microsoft.com/office/drawing/2014/main" id="{DE217AC4-9E04-43B8-94FD-379A61C07A8A}"/>
                    </a:ext>
                  </a:extLst>
                </p14:cNvPr>
                <p14:cNvContentPartPr/>
                <p14:nvPr/>
              </p14:nvContentPartPr>
              <p14:xfrm>
                <a:off x="5059062" y="3195613"/>
                <a:ext cx="141120" cy="309240"/>
              </p14:xfrm>
            </p:contentPart>
          </mc:Choice>
          <mc:Fallback>
            <p:pic>
              <p:nvPicPr>
                <p:cNvPr id="89" name="Ink 88">
                  <a:extLst>
                    <a:ext uri="{FF2B5EF4-FFF2-40B4-BE49-F238E27FC236}">
                      <a16:creationId xmlns:a16="http://schemas.microsoft.com/office/drawing/2014/main" id="{DE217AC4-9E04-43B8-94FD-379A61C07A8A}"/>
                    </a:ext>
                  </a:extLst>
                </p:cNvPr>
                <p:cNvPicPr/>
                <p:nvPr/>
              </p:nvPicPr>
              <p:blipFill>
                <a:blip r:embed="rId147"/>
                <a:stretch>
                  <a:fillRect/>
                </a:stretch>
              </p:blipFill>
              <p:spPr>
                <a:xfrm>
                  <a:off x="5050422" y="3186973"/>
                  <a:ext cx="15876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Ink 89">
                  <a:extLst>
                    <a:ext uri="{FF2B5EF4-FFF2-40B4-BE49-F238E27FC236}">
                      <a16:creationId xmlns:a16="http://schemas.microsoft.com/office/drawing/2014/main" id="{E3E5B04A-ECE8-423C-88EA-BBC43E4168A6}"/>
                    </a:ext>
                  </a:extLst>
                </p14:cNvPr>
                <p14:cNvContentPartPr/>
                <p14:nvPr/>
              </p14:nvContentPartPr>
              <p14:xfrm>
                <a:off x="5288022" y="3168973"/>
                <a:ext cx="156240" cy="330480"/>
              </p14:xfrm>
            </p:contentPart>
          </mc:Choice>
          <mc:Fallback>
            <p:pic>
              <p:nvPicPr>
                <p:cNvPr id="90" name="Ink 89">
                  <a:extLst>
                    <a:ext uri="{FF2B5EF4-FFF2-40B4-BE49-F238E27FC236}">
                      <a16:creationId xmlns:a16="http://schemas.microsoft.com/office/drawing/2014/main" id="{E3E5B04A-ECE8-423C-88EA-BBC43E4168A6}"/>
                    </a:ext>
                  </a:extLst>
                </p:cNvPr>
                <p:cNvPicPr/>
                <p:nvPr/>
              </p:nvPicPr>
              <p:blipFill>
                <a:blip r:embed="rId149"/>
                <a:stretch>
                  <a:fillRect/>
                </a:stretch>
              </p:blipFill>
              <p:spPr>
                <a:xfrm>
                  <a:off x="5279382" y="3159973"/>
                  <a:ext cx="17388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 name="Ink 90">
                  <a:extLst>
                    <a:ext uri="{FF2B5EF4-FFF2-40B4-BE49-F238E27FC236}">
                      <a16:creationId xmlns:a16="http://schemas.microsoft.com/office/drawing/2014/main" id="{11E54360-76DB-49CF-BF59-017F3F3BFF28}"/>
                    </a:ext>
                  </a:extLst>
                </p14:cNvPr>
                <p14:cNvContentPartPr/>
                <p14:nvPr/>
              </p14:nvContentPartPr>
              <p14:xfrm>
                <a:off x="5321862" y="3384613"/>
                <a:ext cx="165960" cy="19080"/>
              </p14:xfrm>
            </p:contentPart>
          </mc:Choice>
          <mc:Fallback>
            <p:pic>
              <p:nvPicPr>
                <p:cNvPr id="91" name="Ink 90">
                  <a:extLst>
                    <a:ext uri="{FF2B5EF4-FFF2-40B4-BE49-F238E27FC236}">
                      <a16:creationId xmlns:a16="http://schemas.microsoft.com/office/drawing/2014/main" id="{11E54360-76DB-49CF-BF59-017F3F3BFF28}"/>
                    </a:ext>
                  </a:extLst>
                </p:cNvPr>
                <p:cNvPicPr/>
                <p:nvPr/>
              </p:nvPicPr>
              <p:blipFill>
                <a:blip r:embed="rId151"/>
                <a:stretch>
                  <a:fillRect/>
                </a:stretch>
              </p:blipFill>
              <p:spPr>
                <a:xfrm>
                  <a:off x="5312862" y="3375973"/>
                  <a:ext cx="1836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Ink 91">
                  <a:extLst>
                    <a:ext uri="{FF2B5EF4-FFF2-40B4-BE49-F238E27FC236}">
                      <a16:creationId xmlns:a16="http://schemas.microsoft.com/office/drawing/2014/main" id="{912EA997-1A43-451E-AB60-EBA43AB186FA}"/>
                    </a:ext>
                  </a:extLst>
                </p14:cNvPr>
                <p14:cNvContentPartPr/>
                <p14:nvPr/>
              </p14:nvContentPartPr>
              <p14:xfrm>
                <a:off x="5606622" y="3439333"/>
                <a:ext cx="26640" cy="147240"/>
              </p14:xfrm>
            </p:contentPart>
          </mc:Choice>
          <mc:Fallback>
            <p:pic>
              <p:nvPicPr>
                <p:cNvPr id="92" name="Ink 91">
                  <a:extLst>
                    <a:ext uri="{FF2B5EF4-FFF2-40B4-BE49-F238E27FC236}">
                      <a16:creationId xmlns:a16="http://schemas.microsoft.com/office/drawing/2014/main" id="{912EA997-1A43-451E-AB60-EBA43AB186FA}"/>
                    </a:ext>
                  </a:extLst>
                </p:cNvPr>
                <p:cNvPicPr/>
                <p:nvPr/>
              </p:nvPicPr>
              <p:blipFill>
                <a:blip r:embed="rId153"/>
                <a:stretch>
                  <a:fillRect/>
                </a:stretch>
              </p:blipFill>
              <p:spPr>
                <a:xfrm>
                  <a:off x="5597982" y="3430333"/>
                  <a:ext cx="44280" cy="164880"/>
                </a:xfrm>
                <a:prstGeom prst="rect">
                  <a:avLst/>
                </a:prstGeom>
              </p:spPr>
            </p:pic>
          </mc:Fallback>
        </mc:AlternateContent>
      </p:grpSp>
      <p:grpSp>
        <p:nvGrpSpPr>
          <p:cNvPr id="107" name="Group 106">
            <a:extLst>
              <a:ext uri="{FF2B5EF4-FFF2-40B4-BE49-F238E27FC236}">
                <a16:creationId xmlns:a16="http://schemas.microsoft.com/office/drawing/2014/main" id="{9A473468-4966-44BE-A775-5D4540DE1C1F}"/>
              </a:ext>
            </a:extLst>
          </p:cNvPr>
          <p:cNvGrpSpPr/>
          <p:nvPr/>
        </p:nvGrpSpPr>
        <p:grpSpPr>
          <a:xfrm>
            <a:off x="5925942" y="2825533"/>
            <a:ext cx="1566360" cy="686880"/>
            <a:chOff x="5925942" y="2825533"/>
            <a:chExt cx="1566360" cy="686880"/>
          </a:xfrm>
        </p:grpSpPr>
        <mc:AlternateContent xmlns:mc="http://schemas.openxmlformats.org/markup-compatibility/2006">
          <mc:Choice xmlns:p14="http://schemas.microsoft.com/office/powerpoint/2010/main" Requires="p14">
            <p:contentPart p14:bwMode="auto" r:id="rId154">
              <p14:nvContentPartPr>
                <p14:cNvPr id="94" name="Ink 93">
                  <a:extLst>
                    <a:ext uri="{FF2B5EF4-FFF2-40B4-BE49-F238E27FC236}">
                      <a16:creationId xmlns:a16="http://schemas.microsoft.com/office/drawing/2014/main" id="{8C49097A-3848-4E68-8BCB-2A029FF77EDE}"/>
                    </a:ext>
                  </a:extLst>
                </p14:cNvPr>
                <p14:cNvContentPartPr/>
                <p14:nvPr/>
              </p14:nvContentPartPr>
              <p14:xfrm>
                <a:off x="5925942" y="3140893"/>
                <a:ext cx="156960" cy="305640"/>
              </p14:xfrm>
            </p:contentPart>
          </mc:Choice>
          <mc:Fallback>
            <p:pic>
              <p:nvPicPr>
                <p:cNvPr id="94" name="Ink 93">
                  <a:extLst>
                    <a:ext uri="{FF2B5EF4-FFF2-40B4-BE49-F238E27FC236}">
                      <a16:creationId xmlns:a16="http://schemas.microsoft.com/office/drawing/2014/main" id="{8C49097A-3848-4E68-8BCB-2A029FF77EDE}"/>
                    </a:ext>
                  </a:extLst>
                </p:cNvPr>
                <p:cNvPicPr/>
                <p:nvPr/>
              </p:nvPicPr>
              <p:blipFill>
                <a:blip r:embed="rId155"/>
                <a:stretch>
                  <a:fillRect/>
                </a:stretch>
              </p:blipFill>
              <p:spPr>
                <a:xfrm>
                  <a:off x="5916942" y="3131893"/>
                  <a:ext cx="17460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5" name="Ink 94">
                  <a:extLst>
                    <a:ext uri="{FF2B5EF4-FFF2-40B4-BE49-F238E27FC236}">
                      <a16:creationId xmlns:a16="http://schemas.microsoft.com/office/drawing/2014/main" id="{EE837DFC-4A46-4F86-9691-ECE0153120C2}"/>
                    </a:ext>
                  </a:extLst>
                </p14:cNvPr>
                <p14:cNvContentPartPr/>
                <p14:nvPr/>
              </p14:nvContentPartPr>
              <p14:xfrm>
                <a:off x="5945742" y="3224053"/>
                <a:ext cx="140400" cy="84960"/>
              </p14:xfrm>
            </p:contentPart>
          </mc:Choice>
          <mc:Fallback>
            <p:pic>
              <p:nvPicPr>
                <p:cNvPr id="95" name="Ink 94">
                  <a:extLst>
                    <a:ext uri="{FF2B5EF4-FFF2-40B4-BE49-F238E27FC236}">
                      <a16:creationId xmlns:a16="http://schemas.microsoft.com/office/drawing/2014/main" id="{EE837DFC-4A46-4F86-9691-ECE0153120C2}"/>
                    </a:ext>
                  </a:extLst>
                </p:cNvPr>
                <p:cNvPicPr/>
                <p:nvPr/>
              </p:nvPicPr>
              <p:blipFill>
                <a:blip r:embed="rId157"/>
                <a:stretch>
                  <a:fillRect/>
                </a:stretch>
              </p:blipFill>
              <p:spPr>
                <a:xfrm>
                  <a:off x="5937102" y="3215413"/>
                  <a:ext cx="1580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6" name="Ink 95">
                  <a:extLst>
                    <a:ext uri="{FF2B5EF4-FFF2-40B4-BE49-F238E27FC236}">
                      <a16:creationId xmlns:a16="http://schemas.microsoft.com/office/drawing/2014/main" id="{0CF83264-D952-4907-91E4-96C7F186D115}"/>
                    </a:ext>
                  </a:extLst>
                </p14:cNvPr>
                <p14:cNvContentPartPr/>
                <p14:nvPr/>
              </p14:nvContentPartPr>
              <p14:xfrm>
                <a:off x="6002262" y="3075373"/>
                <a:ext cx="122400" cy="46080"/>
              </p14:xfrm>
            </p:contentPart>
          </mc:Choice>
          <mc:Fallback>
            <p:pic>
              <p:nvPicPr>
                <p:cNvPr id="96" name="Ink 95">
                  <a:extLst>
                    <a:ext uri="{FF2B5EF4-FFF2-40B4-BE49-F238E27FC236}">
                      <a16:creationId xmlns:a16="http://schemas.microsoft.com/office/drawing/2014/main" id="{0CF83264-D952-4907-91E4-96C7F186D115}"/>
                    </a:ext>
                  </a:extLst>
                </p:cNvPr>
                <p:cNvPicPr/>
                <p:nvPr/>
              </p:nvPicPr>
              <p:blipFill>
                <a:blip r:embed="rId159"/>
                <a:stretch>
                  <a:fillRect/>
                </a:stretch>
              </p:blipFill>
              <p:spPr>
                <a:xfrm>
                  <a:off x="5993262" y="3066373"/>
                  <a:ext cx="1400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7" name="Ink 96">
                  <a:extLst>
                    <a:ext uri="{FF2B5EF4-FFF2-40B4-BE49-F238E27FC236}">
                      <a16:creationId xmlns:a16="http://schemas.microsoft.com/office/drawing/2014/main" id="{C618C31E-F3E5-4F56-B184-2D829EF35EF0}"/>
                    </a:ext>
                  </a:extLst>
                </p14:cNvPr>
                <p14:cNvContentPartPr/>
                <p14:nvPr/>
              </p14:nvContentPartPr>
              <p14:xfrm>
                <a:off x="6102702" y="3189493"/>
                <a:ext cx="173160" cy="124920"/>
              </p14:xfrm>
            </p:contentPart>
          </mc:Choice>
          <mc:Fallback>
            <p:pic>
              <p:nvPicPr>
                <p:cNvPr id="97" name="Ink 96">
                  <a:extLst>
                    <a:ext uri="{FF2B5EF4-FFF2-40B4-BE49-F238E27FC236}">
                      <a16:creationId xmlns:a16="http://schemas.microsoft.com/office/drawing/2014/main" id="{C618C31E-F3E5-4F56-B184-2D829EF35EF0}"/>
                    </a:ext>
                  </a:extLst>
                </p:cNvPr>
                <p:cNvPicPr/>
                <p:nvPr/>
              </p:nvPicPr>
              <p:blipFill>
                <a:blip r:embed="rId161"/>
                <a:stretch>
                  <a:fillRect/>
                </a:stretch>
              </p:blipFill>
              <p:spPr>
                <a:xfrm>
                  <a:off x="6094062" y="3180853"/>
                  <a:ext cx="1908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8" name="Ink 97">
                  <a:extLst>
                    <a:ext uri="{FF2B5EF4-FFF2-40B4-BE49-F238E27FC236}">
                      <a16:creationId xmlns:a16="http://schemas.microsoft.com/office/drawing/2014/main" id="{1C644172-0FBE-46C6-82BB-0951D8E5C2EF}"/>
                    </a:ext>
                  </a:extLst>
                </p14:cNvPr>
                <p14:cNvContentPartPr/>
                <p14:nvPr/>
              </p14:nvContentPartPr>
              <p14:xfrm>
                <a:off x="6184062" y="3167533"/>
                <a:ext cx="90360" cy="210240"/>
              </p14:xfrm>
            </p:contentPart>
          </mc:Choice>
          <mc:Fallback>
            <p:pic>
              <p:nvPicPr>
                <p:cNvPr id="98" name="Ink 97">
                  <a:extLst>
                    <a:ext uri="{FF2B5EF4-FFF2-40B4-BE49-F238E27FC236}">
                      <a16:creationId xmlns:a16="http://schemas.microsoft.com/office/drawing/2014/main" id="{1C644172-0FBE-46C6-82BB-0951D8E5C2EF}"/>
                    </a:ext>
                  </a:extLst>
                </p:cNvPr>
                <p:cNvPicPr/>
                <p:nvPr/>
              </p:nvPicPr>
              <p:blipFill>
                <a:blip r:embed="rId163"/>
                <a:stretch>
                  <a:fillRect/>
                </a:stretch>
              </p:blipFill>
              <p:spPr>
                <a:xfrm>
                  <a:off x="6175422" y="3158893"/>
                  <a:ext cx="1080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9" name="Ink 98">
                  <a:extLst>
                    <a:ext uri="{FF2B5EF4-FFF2-40B4-BE49-F238E27FC236}">
                      <a16:creationId xmlns:a16="http://schemas.microsoft.com/office/drawing/2014/main" id="{4ADA9951-FD39-41B7-AC95-29B4FDF22A36}"/>
                    </a:ext>
                  </a:extLst>
                </p14:cNvPr>
                <p14:cNvContentPartPr/>
                <p14:nvPr/>
              </p14:nvContentPartPr>
              <p14:xfrm>
                <a:off x="6333102" y="3158533"/>
                <a:ext cx="109080" cy="208800"/>
              </p14:xfrm>
            </p:contentPart>
          </mc:Choice>
          <mc:Fallback>
            <p:pic>
              <p:nvPicPr>
                <p:cNvPr id="99" name="Ink 98">
                  <a:extLst>
                    <a:ext uri="{FF2B5EF4-FFF2-40B4-BE49-F238E27FC236}">
                      <a16:creationId xmlns:a16="http://schemas.microsoft.com/office/drawing/2014/main" id="{4ADA9951-FD39-41B7-AC95-29B4FDF22A36}"/>
                    </a:ext>
                  </a:extLst>
                </p:cNvPr>
                <p:cNvPicPr/>
                <p:nvPr/>
              </p:nvPicPr>
              <p:blipFill>
                <a:blip r:embed="rId165"/>
                <a:stretch>
                  <a:fillRect/>
                </a:stretch>
              </p:blipFill>
              <p:spPr>
                <a:xfrm>
                  <a:off x="6324102" y="3149533"/>
                  <a:ext cx="1267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0" name="Ink 99">
                  <a:extLst>
                    <a:ext uri="{FF2B5EF4-FFF2-40B4-BE49-F238E27FC236}">
                      <a16:creationId xmlns:a16="http://schemas.microsoft.com/office/drawing/2014/main" id="{99484345-DB48-4ADC-A666-F22CE6B9AEDE}"/>
                    </a:ext>
                  </a:extLst>
                </p14:cNvPr>
                <p14:cNvContentPartPr/>
                <p14:nvPr/>
              </p14:nvContentPartPr>
              <p14:xfrm>
                <a:off x="6503382" y="3179773"/>
                <a:ext cx="167400" cy="182160"/>
              </p14:xfrm>
            </p:contentPart>
          </mc:Choice>
          <mc:Fallback>
            <p:pic>
              <p:nvPicPr>
                <p:cNvPr id="100" name="Ink 99">
                  <a:extLst>
                    <a:ext uri="{FF2B5EF4-FFF2-40B4-BE49-F238E27FC236}">
                      <a16:creationId xmlns:a16="http://schemas.microsoft.com/office/drawing/2014/main" id="{99484345-DB48-4ADC-A666-F22CE6B9AEDE}"/>
                    </a:ext>
                  </a:extLst>
                </p:cNvPr>
                <p:cNvPicPr/>
                <p:nvPr/>
              </p:nvPicPr>
              <p:blipFill>
                <a:blip r:embed="rId167"/>
                <a:stretch>
                  <a:fillRect/>
                </a:stretch>
              </p:blipFill>
              <p:spPr>
                <a:xfrm>
                  <a:off x="6494742" y="3171133"/>
                  <a:ext cx="1850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1" name="Ink 100">
                  <a:extLst>
                    <a:ext uri="{FF2B5EF4-FFF2-40B4-BE49-F238E27FC236}">
                      <a16:creationId xmlns:a16="http://schemas.microsoft.com/office/drawing/2014/main" id="{B9D18180-D31F-4DF5-9449-B0ED90CB2E78}"/>
                    </a:ext>
                  </a:extLst>
                </p14:cNvPr>
                <p14:cNvContentPartPr/>
                <p14:nvPr/>
              </p14:nvContentPartPr>
              <p14:xfrm>
                <a:off x="6749622" y="3051613"/>
                <a:ext cx="168120" cy="279000"/>
              </p14:xfrm>
            </p:contentPart>
          </mc:Choice>
          <mc:Fallback>
            <p:pic>
              <p:nvPicPr>
                <p:cNvPr id="101" name="Ink 100">
                  <a:extLst>
                    <a:ext uri="{FF2B5EF4-FFF2-40B4-BE49-F238E27FC236}">
                      <a16:creationId xmlns:a16="http://schemas.microsoft.com/office/drawing/2014/main" id="{B9D18180-D31F-4DF5-9449-B0ED90CB2E78}"/>
                    </a:ext>
                  </a:extLst>
                </p:cNvPr>
                <p:cNvPicPr/>
                <p:nvPr/>
              </p:nvPicPr>
              <p:blipFill>
                <a:blip r:embed="rId169"/>
                <a:stretch>
                  <a:fillRect/>
                </a:stretch>
              </p:blipFill>
              <p:spPr>
                <a:xfrm>
                  <a:off x="6740982" y="3042613"/>
                  <a:ext cx="1857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Ink 101">
                  <a:extLst>
                    <a:ext uri="{FF2B5EF4-FFF2-40B4-BE49-F238E27FC236}">
                      <a16:creationId xmlns:a16="http://schemas.microsoft.com/office/drawing/2014/main" id="{311CE005-7A0B-4E4D-8E77-E1FCACBACE4E}"/>
                    </a:ext>
                  </a:extLst>
                </p14:cNvPr>
                <p14:cNvContentPartPr/>
                <p14:nvPr/>
              </p14:nvContentPartPr>
              <p14:xfrm>
                <a:off x="6958422" y="3145213"/>
                <a:ext cx="177840" cy="205920"/>
              </p14:xfrm>
            </p:contentPart>
          </mc:Choice>
          <mc:Fallback>
            <p:pic>
              <p:nvPicPr>
                <p:cNvPr id="102" name="Ink 101">
                  <a:extLst>
                    <a:ext uri="{FF2B5EF4-FFF2-40B4-BE49-F238E27FC236}">
                      <a16:creationId xmlns:a16="http://schemas.microsoft.com/office/drawing/2014/main" id="{311CE005-7A0B-4E4D-8E77-E1FCACBACE4E}"/>
                    </a:ext>
                  </a:extLst>
                </p:cNvPr>
                <p:cNvPicPr/>
                <p:nvPr/>
              </p:nvPicPr>
              <p:blipFill>
                <a:blip r:embed="rId171"/>
                <a:stretch>
                  <a:fillRect/>
                </a:stretch>
              </p:blipFill>
              <p:spPr>
                <a:xfrm>
                  <a:off x="6949422" y="3136573"/>
                  <a:ext cx="1954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4" name="Ink 103">
                  <a:extLst>
                    <a:ext uri="{FF2B5EF4-FFF2-40B4-BE49-F238E27FC236}">
                      <a16:creationId xmlns:a16="http://schemas.microsoft.com/office/drawing/2014/main" id="{A41945B7-1976-49BE-8B89-4787D1A42D85}"/>
                    </a:ext>
                  </a:extLst>
                </p14:cNvPr>
                <p14:cNvContentPartPr/>
                <p14:nvPr/>
              </p14:nvContentPartPr>
              <p14:xfrm>
                <a:off x="6917742" y="3106333"/>
                <a:ext cx="138960" cy="275760"/>
              </p14:xfrm>
            </p:contentPart>
          </mc:Choice>
          <mc:Fallback>
            <p:pic>
              <p:nvPicPr>
                <p:cNvPr id="104" name="Ink 103">
                  <a:extLst>
                    <a:ext uri="{FF2B5EF4-FFF2-40B4-BE49-F238E27FC236}">
                      <a16:creationId xmlns:a16="http://schemas.microsoft.com/office/drawing/2014/main" id="{A41945B7-1976-49BE-8B89-4787D1A42D85}"/>
                    </a:ext>
                  </a:extLst>
                </p:cNvPr>
                <p:cNvPicPr/>
                <p:nvPr/>
              </p:nvPicPr>
              <p:blipFill>
                <a:blip r:embed="rId173"/>
                <a:stretch>
                  <a:fillRect/>
                </a:stretch>
              </p:blipFill>
              <p:spPr>
                <a:xfrm>
                  <a:off x="6909102" y="3097693"/>
                  <a:ext cx="15660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5" name="Ink 104">
                  <a:extLst>
                    <a:ext uri="{FF2B5EF4-FFF2-40B4-BE49-F238E27FC236}">
                      <a16:creationId xmlns:a16="http://schemas.microsoft.com/office/drawing/2014/main" id="{146FAA25-23E3-4B99-B690-67376E41CEB7}"/>
                    </a:ext>
                  </a:extLst>
                </p14:cNvPr>
                <p14:cNvContentPartPr/>
                <p14:nvPr/>
              </p14:nvContentPartPr>
              <p14:xfrm>
                <a:off x="7170102" y="3062053"/>
                <a:ext cx="271800" cy="195840"/>
              </p14:xfrm>
            </p:contentPart>
          </mc:Choice>
          <mc:Fallback>
            <p:pic>
              <p:nvPicPr>
                <p:cNvPr id="105" name="Ink 104">
                  <a:extLst>
                    <a:ext uri="{FF2B5EF4-FFF2-40B4-BE49-F238E27FC236}">
                      <a16:creationId xmlns:a16="http://schemas.microsoft.com/office/drawing/2014/main" id="{146FAA25-23E3-4B99-B690-67376E41CEB7}"/>
                    </a:ext>
                  </a:extLst>
                </p:cNvPr>
                <p:cNvPicPr/>
                <p:nvPr/>
              </p:nvPicPr>
              <p:blipFill>
                <a:blip r:embed="rId175"/>
                <a:stretch>
                  <a:fillRect/>
                </a:stretch>
              </p:blipFill>
              <p:spPr>
                <a:xfrm>
                  <a:off x="7161462" y="3053413"/>
                  <a:ext cx="2894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3F90E82B-FDE6-4E67-A779-5C5A20F74494}"/>
                    </a:ext>
                  </a:extLst>
                </p14:cNvPr>
                <p14:cNvContentPartPr/>
                <p14:nvPr/>
              </p14:nvContentPartPr>
              <p14:xfrm>
                <a:off x="7270902" y="2825533"/>
                <a:ext cx="221400" cy="686880"/>
              </p14:xfrm>
            </p:contentPart>
          </mc:Choice>
          <mc:Fallback>
            <p:pic>
              <p:nvPicPr>
                <p:cNvPr id="106" name="Ink 105">
                  <a:extLst>
                    <a:ext uri="{FF2B5EF4-FFF2-40B4-BE49-F238E27FC236}">
                      <a16:creationId xmlns:a16="http://schemas.microsoft.com/office/drawing/2014/main" id="{3F90E82B-FDE6-4E67-A779-5C5A20F74494}"/>
                    </a:ext>
                  </a:extLst>
                </p:cNvPr>
                <p:cNvPicPr/>
                <p:nvPr/>
              </p:nvPicPr>
              <p:blipFill>
                <a:blip r:embed="rId177"/>
                <a:stretch>
                  <a:fillRect/>
                </a:stretch>
              </p:blipFill>
              <p:spPr>
                <a:xfrm>
                  <a:off x="7261902" y="2816533"/>
                  <a:ext cx="239040" cy="704520"/>
                </a:xfrm>
                <a:prstGeom prst="rect">
                  <a:avLst/>
                </a:prstGeom>
              </p:spPr>
            </p:pic>
          </mc:Fallback>
        </mc:AlternateContent>
      </p:grpSp>
      <p:grpSp>
        <p:nvGrpSpPr>
          <p:cNvPr id="111" name="Group 110">
            <a:extLst>
              <a:ext uri="{FF2B5EF4-FFF2-40B4-BE49-F238E27FC236}">
                <a16:creationId xmlns:a16="http://schemas.microsoft.com/office/drawing/2014/main" id="{151C4409-16DA-4BF5-8EFA-713BBE72BDB1}"/>
              </a:ext>
            </a:extLst>
          </p:cNvPr>
          <p:cNvGrpSpPr/>
          <p:nvPr/>
        </p:nvGrpSpPr>
        <p:grpSpPr>
          <a:xfrm>
            <a:off x="417582" y="4115053"/>
            <a:ext cx="515880" cy="513360"/>
            <a:chOff x="417582" y="4115053"/>
            <a:chExt cx="515880" cy="513360"/>
          </a:xfrm>
        </p:grpSpPr>
        <mc:AlternateContent xmlns:mc="http://schemas.openxmlformats.org/markup-compatibility/2006">
          <mc:Choice xmlns:p14="http://schemas.microsoft.com/office/powerpoint/2010/main" Requires="p14">
            <p:contentPart p14:bwMode="auto" r:id="rId178">
              <p14:nvContentPartPr>
                <p14:cNvPr id="108" name="Ink 107">
                  <a:extLst>
                    <a:ext uri="{FF2B5EF4-FFF2-40B4-BE49-F238E27FC236}">
                      <a16:creationId xmlns:a16="http://schemas.microsoft.com/office/drawing/2014/main" id="{CD2118E2-8D38-49D1-B986-985693CFAFB2}"/>
                    </a:ext>
                  </a:extLst>
                </p14:cNvPr>
                <p14:cNvContentPartPr/>
                <p14:nvPr/>
              </p14:nvContentPartPr>
              <p14:xfrm>
                <a:off x="417582" y="4115053"/>
                <a:ext cx="193680" cy="444240"/>
              </p14:xfrm>
            </p:contentPart>
          </mc:Choice>
          <mc:Fallback>
            <p:pic>
              <p:nvPicPr>
                <p:cNvPr id="108" name="Ink 107">
                  <a:extLst>
                    <a:ext uri="{FF2B5EF4-FFF2-40B4-BE49-F238E27FC236}">
                      <a16:creationId xmlns:a16="http://schemas.microsoft.com/office/drawing/2014/main" id="{CD2118E2-8D38-49D1-B986-985693CFAFB2}"/>
                    </a:ext>
                  </a:extLst>
                </p:cNvPr>
                <p:cNvPicPr/>
                <p:nvPr/>
              </p:nvPicPr>
              <p:blipFill>
                <a:blip r:embed="rId179"/>
                <a:stretch>
                  <a:fillRect/>
                </a:stretch>
              </p:blipFill>
              <p:spPr>
                <a:xfrm>
                  <a:off x="408942" y="4106413"/>
                  <a:ext cx="21132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9" name="Ink 108">
                  <a:extLst>
                    <a:ext uri="{FF2B5EF4-FFF2-40B4-BE49-F238E27FC236}">
                      <a16:creationId xmlns:a16="http://schemas.microsoft.com/office/drawing/2014/main" id="{0DAD1AD9-94A6-482E-8BCA-BFC0B805D8A3}"/>
                    </a:ext>
                  </a:extLst>
                </p14:cNvPr>
                <p14:cNvContentPartPr/>
                <p14:nvPr/>
              </p14:nvContentPartPr>
              <p14:xfrm>
                <a:off x="771102" y="4190653"/>
                <a:ext cx="129600" cy="142200"/>
              </p14:xfrm>
            </p:contentPart>
          </mc:Choice>
          <mc:Fallback>
            <p:pic>
              <p:nvPicPr>
                <p:cNvPr id="109" name="Ink 108">
                  <a:extLst>
                    <a:ext uri="{FF2B5EF4-FFF2-40B4-BE49-F238E27FC236}">
                      <a16:creationId xmlns:a16="http://schemas.microsoft.com/office/drawing/2014/main" id="{0DAD1AD9-94A6-482E-8BCA-BFC0B805D8A3}"/>
                    </a:ext>
                  </a:extLst>
                </p:cNvPr>
                <p:cNvPicPr/>
                <p:nvPr/>
              </p:nvPicPr>
              <p:blipFill>
                <a:blip r:embed="rId181"/>
                <a:stretch>
                  <a:fillRect/>
                </a:stretch>
              </p:blipFill>
              <p:spPr>
                <a:xfrm>
                  <a:off x="762462" y="4181653"/>
                  <a:ext cx="1472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0" name="Ink 109">
                  <a:extLst>
                    <a:ext uri="{FF2B5EF4-FFF2-40B4-BE49-F238E27FC236}">
                      <a16:creationId xmlns:a16="http://schemas.microsoft.com/office/drawing/2014/main" id="{40B9A51A-2872-432F-90CD-6336969B0B06}"/>
                    </a:ext>
                  </a:extLst>
                </p14:cNvPr>
                <p14:cNvContentPartPr/>
                <p14:nvPr/>
              </p14:nvContentPartPr>
              <p14:xfrm>
                <a:off x="817182" y="4484413"/>
                <a:ext cx="116280" cy="144000"/>
              </p14:xfrm>
            </p:contentPart>
          </mc:Choice>
          <mc:Fallback>
            <p:pic>
              <p:nvPicPr>
                <p:cNvPr id="110" name="Ink 109">
                  <a:extLst>
                    <a:ext uri="{FF2B5EF4-FFF2-40B4-BE49-F238E27FC236}">
                      <a16:creationId xmlns:a16="http://schemas.microsoft.com/office/drawing/2014/main" id="{40B9A51A-2872-432F-90CD-6336969B0B06}"/>
                    </a:ext>
                  </a:extLst>
                </p:cNvPr>
                <p:cNvPicPr/>
                <p:nvPr/>
              </p:nvPicPr>
              <p:blipFill>
                <a:blip r:embed="rId183"/>
                <a:stretch>
                  <a:fillRect/>
                </a:stretch>
              </p:blipFill>
              <p:spPr>
                <a:xfrm>
                  <a:off x="808542" y="4475413"/>
                  <a:ext cx="133920" cy="161640"/>
                </a:xfrm>
                <a:prstGeom prst="rect">
                  <a:avLst/>
                </a:prstGeom>
              </p:spPr>
            </p:pic>
          </mc:Fallback>
        </mc:AlternateContent>
      </p:grpSp>
      <p:grpSp>
        <p:nvGrpSpPr>
          <p:cNvPr id="123" name="Group 122">
            <a:extLst>
              <a:ext uri="{FF2B5EF4-FFF2-40B4-BE49-F238E27FC236}">
                <a16:creationId xmlns:a16="http://schemas.microsoft.com/office/drawing/2014/main" id="{F081027A-46F5-4396-A4EF-BD04FCDC18DE}"/>
              </a:ext>
            </a:extLst>
          </p:cNvPr>
          <p:cNvGrpSpPr/>
          <p:nvPr/>
        </p:nvGrpSpPr>
        <p:grpSpPr>
          <a:xfrm>
            <a:off x="1170702" y="3951613"/>
            <a:ext cx="2362680" cy="558720"/>
            <a:chOff x="1170702" y="3951613"/>
            <a:chExt cx="2362680" cy="558720"/>
          </a:xfrm>
        </p:grpSpPr>
        <mc:AlternateContent xmlns:mc="http://schemas.openxmlformats.org/markup-compatibility/2006">
          <mc:Choice xmlns:p14="http://schemas.microsoft.com/office/powerpoint/2010/main" Requires="p14">
            <p:contentPart p14:bwMode="auto" r:id="rId184">
              <p14:nvContentPartPr>
                <p14:cNvPr id="112" name="Ink 111">
                  <a:extLst>
                    <a:ext uri="{FF2B5EF4-FFF2-40B4-BE49-F238E27FC236}">
                      <a16:creationId xmlns:a16="http://schemas.microsoft.com/office/drawing/2014/main" id="{4F6EDD3A-6439-464F-8913-EBB542870A45}"/>
                    </a:ext>
                  </a:extLst>
                </p14:cNvPr>
                <p14:cNvContentPartPr/>
                <p14:nvPr/>
              </p14:nvContentPartPr>
              <p14:xfrm>
                <a:off x="1170702" y="4137373"/>
                <a:ext cx="88920" cy="372960"/>
              </p14:xfrm>
            </p:contentPart>
          </mc:Choice>
          <mc:Fallback>
            <p:pic>
              <p:nvPicPr>
                <p:cNvPr id="112" name="Ink 111">
                  <a:extLst>
                    <a:ext uri="{FF2B5EF4-FFF2-40B4-BE49-F238E27FC236}">
                      <a16:creationId xmlns:a16="http://schemas.microsoft.com/office/drawing/2014/main" id="{4F6EDD3A-6439-464F-8913-EBB542870A45}"/>
                    </a:ext>
                  </a:extLst>
                </p:cNvPr>
                <p:cNvPicPr/>
                <p:nvPr/>
              </p:nvPicPr>
              <p:blipFill>
                <a:blip r:embed="rId185"/>
                <a:stretch>
                  <a:fillRect/>
                </a:stretch>
              </p:blipFill>
              <p:spPr>
                <a:xfrm>
                  <a:off x="1161702" y="4128373"/>
                  <a:ext cx="10656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F7012EE3-F1B8-4B85-B9EE-732696BAA1C4}"/>
                    </a:ext>
                  </a:extLst>
                </p14:cNvPr>
                <p14:cNvContentPartPr/>
                <p14:nvPr/>
              </p14:nvContentPartPr>
              <p14:xfrm>
                <a:off x="1289862" y="4297933"/>
                <a:ext cx="108720" cy="181440"/>
              </p14:xfrm>
            </p:contentPart>
          </mc:Choice>
          <mc:Fallback>
            <p:pic>
              <p:nvPicPr>
                <p:cNvPr id="113" name="Ink 112">
                  <a:extLst>
                    <a:ext uri="{FF2B5EF4-FFF2-40B4-BE49-F238E27FC236}">
                      <a16:creationId xmlns:a16="http://schemas.microsoft.com/office/drawing/2014/main" id="{F7012EE3-F1B8-4B85-B9EE-732696BAA1C4}"/>
                    </a:ext>
                  </a:extLst>
                </p:cNvPr>
                <p:cNvPicPr/>
                <p:nvPr/>
              </p:nvPicPr>
              <p:blipFill>
                <a:blip r:embed="rId187"/>
                <a:stretch>
                  <a:fillRect/>
                </a:stretch>
              </p:blipFill>
              <p:spPr>
                <a:xfrm>
                  <a:off x="1281222" y="4288933"/>
                  <a:ext cx="1263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4" name="Ink 113">
                  <a:extLst>
                    <a:ext uri="{FF2B5EF4-FFF2-40B4-BE49-F238E27FC236}">
                      <a16:creationId xmlns:a16="http://schemas.microsoft.com/office/drawing/2014/main" id="{C499AD05-FE5A-43E7-A123-6481AE8FC596}"/>
                    </a:ext>
                  </a:extLst>
                </p14:cNvPr>
                <p14:cNvContentPartPr/>
                <p14:nvPr/>
              </p14:nvContentPartPr>
              <p14:xfrm>
                <a:off x="1416942" y="4246093"/>
                <a:ext cx="274320" cy="203400"/>
              </p14:xfrm>
            </p:contentPart>
          </mc:Choice>
          <mc:Fallback>
            <p:pic>
              <p:nvPicPr>
                <p:cNvPr id="114" name="Ink 113">
                  <a:extLst>
                    <a:ext uri="{FF2B5EF4-FFF2-40B4-BE49-F238E27FC236}">
                      <a16:creationId xmlns:a16="http://schemas.microsoft.com/office/drawing/2014/main" id="{C499AD05-FE5A-43E7-A123-6481AE8FC596}"/>
                    </a:ext>
                  </a:extLst>
                </p:cNvPr>
                <p:cNvPicPr/>
                <p:nvPr/>
              </p:nvPicPr>
              <p:blipFill>
                <a:blip r:embed="rId189"/>
                <a:stretch>
                  <a:fillRect/>
                </a:stretch>
              </p:blipFill>
              <p:spPr>
                <a:xfrm>
                  <a:off x="1407942" y="4237093"/>
                  <a:ext cx="2919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5" name="Ink 114">
                  <a:extLst>
                    <a:ext uri="{FF2B5EF4-FFF2-40B4-BE49-F238E27FC236}">
                      <a16:creationId xmlns:a16="http://schemas.microsoft.com/office/drawing/2014/main" id="{A56003DD-5627-44CC-9275-107F72203392}"/>
                    </a:ext>
                  </a:extLst>
                </p14:cNvPr>
                <p14:cNvContentPartPr/>
                <p14:nvPr/>
              </p14:nvContentPartPr>
              <p14:xfrm>
                <a:off x="1758222" y="4223053"/>
                <a:ext cx="143640" cy="194040"/>
              </p14:xfrm>
            </p:contentPart>
          </mc:Choice>
          <mc:Fallback>
            <p:pic>
              <p:nvPicPr>
                <p:cNvPr id="115" name="Ink 114">
                  <a:extLst>
                    <a:ext uri="{FF2B5EF4-FFF2-40B4-BE49-F238E27FC236}">
                      <a16:creationId xmlns:a16="http://schemas.microsoft.com/office/drawing/2014/main" id="{A56003DD-5627-44CC-9275-107F72203392}"/>
                    </a:ext>
                  </a:extLst>
                </p:cNvPr>
                <p:cNvPicPr/>
                <p:nvPr/>
              </p:nvPicPr>
              <p:blipFill>
                <a:blip r:embed="rId191"/>
                <a:stretch>
                  <a:fillRect/>
                </a:stretch>
              </p:blipFill>
              <p:spPr>
                <a:xfrm>
                  <a:off x="1749222" y="4214053"/>
                  <a:ext cx="1612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6" name="Ink 115">
                  <a:extLst>
                    <a:ext uri="{FF2B5EF4-FFF2-40B4-BE49-F238E27FC236}">
                      <a16:creationId xmlns:a16="http://schemas.microsoft.com/office/drawing/2014/main" id="{037D1EC5-2C6A-476B-86C6-6A2E7567D6AF}"/>
                    </a:ext>
                  </a:extLst>
                </p14:cNvPr>
                <p14:cNvContentPartPr/>
                <p14:nvPr/>
              </p14:nvContentPartPr>
              <p14:xfrm>
                <a:off x="1967742" y="4076533"/>
                <a:ext cx="198000" cy="324360"/>
              </p14:xfrm>
            </p:contentPart>
          </mc:Choice>
          <mc:Fallback>
            <p:pic>
              <p:nvPicPr>
                <p:cNvPr id="116" name="Ink 115">
                  <a:extLst>
                    <a:ext uri="{FF2B5EF4-FFF2-40B4-BE49-F238E27FC236}">
                      <a16:creationId xmlns:a16="http://schemas.microsoft.com/office/drawing/2014/main" id="{037D1EC5-2C6A-476B-86C6-6A2E7567D6AF}"/>
                    </a:ext>
                  </a:extLst>
                </p:cNvPr>
                <p:cNvPicPr/>
                <p:nvPr/>
              </p:nvPicPr>
              <p:blipFill>
                <a:blip r:embed="rId193"/>
                <a:stretch>
                  <a:fillRect/>
                </a:stretch>
              </p:blipFill>
              <p:spPr>
                <a:xfrm>
                  <a:off x="1958742" y="4067893"/>
                  <a:ext cx="21564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7" name="Ink 116">
                  <a:extLst>
                    <a:ext uri="{FF2B5EF4-FFF2-40B4-BE49-F238E27FC236}">
                      <a16:creationId xmlns:a16="http://schemas.microsoft.com/office/drawing/2014/main" id="{EC3B8FB5-6A94-49DF-81BA-FA1935B6ABA3}"/>
                    </a:ext>
                  </a:extLst>
                </p14:cNvPr>
                <p14:cNvContentPartPr/>
                <p14:nvPr/>
              </p14:nvContentPartPr>
              <p14:xfrm>
                <a:off x="2161422" y="4183093"/>
                <a:ext cx="274320" cy="151920"/>
              </p14:xfrm>
            </p:contentPart>
          </mc:Choice>
          <mc:Fallback>
            <p:pic>
              <p:nvPicPr>
                <p:cNvPr id="117" name="Ink 116">
                  <a:extLst>
                    <a:ext uri="{FF2B5EF4-FFF2-40B4-BE49-F238E27FC236}">
                      <a16:creationId xmlns:a16="http://schemas.microsoft.com/office/drawing/2014/main" id="{EC3B8FB5-6A94-49DF-81BA-FA1935B6ABA3}"/>
                    </a:ext>
                  </a:extLst>
                </p:cNvPr>
                <p:cNvPicPr/>
                <p:nvPr/>
              </p:nvPicPr>
              <p:blipFill>
                <a:blip r:embed="rId195"/>
                <a:stretch>
                  <a:fillRect/>
                </a:stretch>
              </p:blipFill>
              <p:spPr>
                <a:xfrm>
                  <a:off x="2152782" y="4174093"/>
                  <a:ext cx="2919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9" name="Ink 118">
                  <a:extLst>
                    <a:ext uri="{FF2B5EF4-FFF2-40B4-BE49-F238E27FC236}">
                      <a16:creationId xmlns:a16="http://schemas.microsoft.com/office/drawing/2014/main" id="{72347050-A666-4B42-8881-2737FD86178A}"/>
                    </a:ext>
                  </a:extLst>
                </p14:cNvPr>
                <p14:cNvContentPartPr/>
                <p14:nvPr/>
              </p14:nvContentPartPr>
              <p14:xfrm>
                <a:off x="2616822" y="4146733"/>
                <a:ext cx="234360" cy="211320"/>
              </p14:xfrm>
            </p:contentPart>
          </mc:Choice>
          <mc:Fallback>
            <p:pic>
              <p:nvPicPr>
                <p:cNvPr id="119" name="Ink 118">
                  <a:extLst>
                    <a:ext uri="{FF2B5EF4-FFF2-40B4-BE49-F238E27FC236}">
                      <a16:creationId xmlns:a16="http://schemas.microsoft.com/office/drawing/2014/main" id="{72347050-A666-4B42-8881-2737FD86178A}"/>
                    </a:ext>
                  </a:extLst>
                </p:cNvPr>
                <p:cNvPicPr/>
                <p:nvPr/>
              </p:nvPicPr>
              <p:blipFill>
                <a:blip r:embed="rId197"/>
                <a:stretch>
                  <a:fillRect/>
                </a:stretch>
              </p:blipFill>
              <p:spPr>
                <a:xfrm>
                  <a:off x="2607822" y="4137733"/>
                  <a:ext cx="25200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0" name="Ink 119">
                  <a:extLst>
                    <a:ext uri="{FF2B5EF4-FFF2-40B4-BE49-F238E27FC236}">
                      <a16:creationId xmlns:a16="http://schemas.microsoft.com/office/drawing/2014/main" id="{2115C84A-6279-4C4A-B351-521EC1955DC3}"/>
                    </a:ext>
                  </a:extLst>
                </p14:cNvPr>
                <p14:cNvContentPartPr/>
                <p14:nvPr/>
              </p14:nvContentPartPr>
              <p14:xfrm>
                <a:off x="2894022" y="4117933"/>
                <a:ext cx="221400" cy="209520"/>
              </p14:xfrm>
            </p:contentPart>
          </mc:Choice>
          <mc:Fallback>
            <p:pic>
              <p:nvPicPr>
                <p:cNvPr id="120" name="Ink 119">
                  <a:extLst>
                    <a:ext uri="{FF2B5EF4-FFF2-40B4-BE49-F238E27FC236}">
                      <a16:creationId xmlns:a16="http://schemas.microsoft.com/office/drawing/2014/main" id="{2115C84A-6279-4C4A-B351-521EC1955DC3}"/>
                    </a:ext>
                  </a:extLst>
                </p:cNvPr>
                <p:cNvPicPr/>
                <p:nvPr/>
              </p:nvPicPr>
              <p:blipFill>
                <a:blip r:embed="rId199"/>
                <a:stretch>
                  <a:fillRect/>
                </a:stretch>
              </p:blipFill>
              <p:spPr>
                <a:xfrm>
                  <a:off x="2885382" y="4109293"/>
                  <a:ext cx="2390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1" name="Ink 120">
                  <a:extLst>
                    <a:ext uri="{FF2B5EF4-FFF2-40B4-BE49-F238E27FC236}">
                      <a16:creationId xmlns:a16="http://schemas.microsoft.com/office/drawing/2014/main" id="{FD0C05B2-94BC-47E4-9D75-31663A00B49F}"/>
                    </a:ext>
                  </a:extLst>
                </p14:cNvPr>
                <p14:cNvContentPartPr/>
                <p14:nvPr/>
              </p14:nvContentPartPr>
              <p14:xfrm>
                <a:off x="3053142" y="3984373"/>
                <a:ext cx="53280" cy="111600"/>
              </p14:xfrm>
            </p:contentPart>
          </mc:Choice>
          <mc:Fallback>
            <p:pic>
              <p:nvPicPr>
                <p:cNvPr id="121" name="Ink 120">
                  <a:extLst>
                    <a:ext uri="{FF2B5EF4-FFF2-40B4-BE49-F238E27FC236}">
                      <a16:creationId xmlns:a16="http://schemas.microsoft.com/office/drawing/2014/main" id="{FD0C05B2-94BC-47E4-9D75-31663A00B49F}"/>
                    </a:ext>
                  </a:extLst>
                </p:cNvPr>
                <p:cNvPicPr/>
                <p:nvPr/>
              </p:nvPicPr>
              <p:blipFill>
                <a:blip r:embed="rId201"/>
                <a:stretch>
                  <a:fillRect/>
                </a:stretch>
              </p:blipFill>
              <p:spPr>
                <a:xfrm>
                  <a:off x="3044502" y="3975733"/>
                  <a:ext cx="709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2" name="Ink 121">
                  <a:extLst>
                    <a:ext uri="{FF2B5EF4-FFF2-40B4-BE49-F238E27FC236}">
                      <a16:creationId xmlns:a16="http://schemas.microsoft.com/office/drawing/2014/main" id="{6E27722E-D417-4409-8DDB-402A8E46534F}"/>
                    </a:ext>
                  </a:extLst>
                </p14:cNvPr>
                <p14:cNvContentPartPr/>
                <p14:nvPr/>
              </p14:nvContentPartPr>
              <p14:xfrm>
                <a:off x="3184902" y="3951613"/>
                <a:ext cx="348480" cy="357120"/>
              </p14:xfrm>
            </p:contentPart>
          </mc:Choice>
          <mc:Fallback>
            <p:pic>
              <p:nvPicPr>
                <p:cNvPr id="122" name="Ink 121">
                  <a:extLst>
                    <a:ext uri="{FF2B5EF4-FFF2-40B4-BE49-F238E27FC236}">
                      <a16:creationId xmlns:a16="http://schemas.microsoft.com/office/drawing/2014/main" id="{6E27722E-D417-4409-8DDB-402A8E46534F}"/>
                    </a:ext>
                  </a:extLst>
                </p:cNvPr>
                <p:cNvPicPr/>
                <p:nvPr/>
              </p:nvPicPr>
              <p:blipFill>
                <a:blip r:embed="rId203"/>
                <a:stretch>
                  <a:fillRect/>
                </a:stretch>
              </p:blipFill>
              <p:spPr>
                <a:xfrm>
                  <a:off x="3175902" y="3942613"/>
                  <a:ext cx="366120" cy="374760"/>
                </a:xfrm>
                <a:prstGeom prst="rect">
                  <a:avLst/>
                </a:prstGeom>
              </p:spPr>
            </p:pic>
          </mc:Fallback>
        </mc:AlternateContent>
      </p:grpSp>
      <p:grpSp>
        <p:nvGrpSpPr>
          <p:cNvPr id="133" name="Group 132">
            <a:extLst>
              <a:ext uri="{FF2B5EF4-FFF2-40B4-BE49-F238E27FC236}">
                <a16:creationId xmlns:a16="http://schemas.microsoft.com/office/drawing/2014/main" id="{90F73410-AA07-4D37-8BE8-F5BCA54D0200}"/>
              </a:ext>
            </a:extLst>
          </p:cNvPr>
          <p:cNvGrpSpPr/>
          <p:nvPr/>
        </p:nvGrpSpPr>
        <p:grpSpPr>
          <a:xfrm>
            <a:off x="3808782" y="3873853"/>
            <a:ext cx="1339920" cy="417960"/>
            <a:chOff x="3808782" y="3873853"/>
            <a:chExt cx="1339920" cy="417960"/>
          </a:xfrm>
        </p:grpSpPr>
        <mc:AlternateContent xmlns:mc="http://schemas.openxmlformats.org/markup-compatibility/2006">
          <mc:Choice xmlns:p14="http://schemas.microsoft.com/office/powerpoint/2010/main" Requires="p14">
            <p:contentPart p14:bwMode="auto" r:id="rId204">
              <p14:nvContentPartPr>
                <p14:cNvPr id="124" name="Ink 123">
                  <a:extLst>
                    <a:ext uri="{FF2B5EF4-FFF2-40B4-BE49-F238E27FC236}">
                      <a16:creationId xmlns:a16="http://schemas.microsoft.com/office/drawing/2014/main" id="{1B696F39-9257-4B46-B7B7-D580BD82353E}"/>
                    </a:ext>
                  </a:extLst>
                </p14:cNvPr>
                <p14:cNvContentPartPr/>
                <p14:nvPr/>
              </p14:nvContentPartPr>
              <p14:xfrm>
                <a:off x="3808782" y="3949813"/>
                <a:ext cx="193680" cy="342000"/>
              </p14:xfrm>
            </p:contentPart>
          </mc:Choice>
          <mc:Fallback>
            <p:pic>
              <p:nvPicPr>
                <p:cNvPr id="124" name="Ink 123">
                  <a:extLst>
                    <a:ext uri="{FF2B5EF4-FFF2-40B4-BE49-F238E27FC236}">
                      <a16:creationId xmlns:a16="http://schemas.microsoft.com/office/drawing/2014/main" id="{1B696F39-9257-4B46-B7B7-D580BD82353E}"/>
                    </a:ext>
                  </a:extLst>
                </p:cNvPr>
                <p:cNvPicPr/>
                <p:nvPr/>
              </p:nvPicPr>
              <p:blipFill>
                <a:blip r:embed="rId205"/>
                <a:stretch>
                  <a:fillRect/>
                </a:stretch>
              </p:blipFill>
              <p:spPr>
                <a:xfrm>
                  <a:off x="3799782" y="3941173"/>
                  <a:ext cx="21132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5" name="Ink 124">
                  <a:extLst>
                    <a:ext uri="{FF2B5EF4-FFF2-40B4-BE49-F238E27FC236}">
                      <a16:creationId xmlns:a16="http://schemas.microsoft.com/office/drawing/2014/main" id="{1E59FD81-C947-4E8F-9A5E-06DC6ACFB189}"/>
                    </a:ext>
                  </a:extLst>
                </p14:cNvPr>
                <p14:cNvContentPartPr/>
                <p14:nvPr/>
              </p14:nvContentPartPr>
              <p14:xfrm>
                <a:off x="4049622" y="3998773"/>
                <a:ext cx="284400" cy="244800"/>
              </p14:xfrm>
            </p:contentPart>
          </mc:Choice>
          <mc:Fallback>
            <p:pic>
              <p:nvPicPr>
                <p:cNvPr id="125" name="Ink 124">
                  <a:extLst>
                    <a:ext uri="{FF2B5EF4-FFF2-40B4-BE49-F238E27FC236}">
                      <a16:creationId xmlns:a16="http://schemas.microsoft.com/office/drawing/2014/main" id="{1E59FD81-C947-4E8F-9A5E-06DC6ACFB189}"/>
                    </a:ext>
                  </a:extLst>
                </p:cNvPr>
                <p:cNvPicPr/>
                <p:nvPr/>
              </p:nvPicPr>
              <p:blipFill>
                <a:blip r:embed="rId207"/>
                <a:stretch>
                  <a:fillRect/>
                </a:stretch>
              </p:blipFill>
              <p:spPr>
                <a:xfrm>
                  <a:off x="4040982" y="3990133"/>
                  <a:ext cx="3020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6" name="Ink 125">
                  <a:extLst>
                    <a:ext uri="{FF2B5EF4-FFF2-40B4-BE49-F238E27FC236}">
                      <a16:creationId xmlns:a16="http://schemas.microsoft.com/office/drawing/2014/main" id="{2E39B90B-9137-47A9-8608-744690BBF65B}"/>
                    </a:ext>
                  </a:extLst>
                </p14:cNvPr>
                <p14:cNvContentPartPr/>
                <p14:nvPr/>
              </p14:nvContentPartPr>
              <p14:xfrm>
                <a:off x="4367502" y="4005253"/>
                <a:ext cx="295200" cy="201960"/>
              </p14:xfrm>
            </p:contentPart>
          </mc:Choice>
          <mc:Fallback>
            <p:pic>
              <p:nvPicPr>
                <p:cNvPr id="126" name="Ink 125">
                  <a:extLst>
                    <a:ext uri="{FF2B5EF4-FFF2-40B4-BE49-F238E27FC236}">
                      <a16:creationId xmlns:a16="http://schemas.microsoft.com/office/drawing/2014/main" id="{2E39B90B-9137-47A9-8608-744690BBF65B}"/>
                    </a:ext>
                  </a:extLst>
                </p:cNvPr>
                <p:cNvPicPr/>
                <p:nvPr/>
              </p:nvPicPr>
              <p:blipFill>
                <a:blip r:embed="rId209"/>
                <a:stretch>
                  <a:fillRect/>
                </a:stretch>
              </p:blipFill>
              <p:spPr>
                <a:xfrm>
                  <a:off x="4358502" y="3996253"/>
                  <a:ext cx="3128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7" name="Ink 126">
                  <a:extLst>
                    <a:ext uri="{FF2B5EF4-FFF2-40B4-BE49-F238E27FC236}">
                      <a16:creationId xmlns:a16="http://schemas.microsoft.com/office/drawing/2014/main" id="{321C1F3F-B525-4389-AA96-D20E104387A4}"/>
                    </a:ext>
                  </a:extLst>
                </p14:cNvPr>
                <p14:cNvContentPartPr/>
                <p14:nvPr/>
              </p14:nvContentPartPr>
              <p14:xfrm>
                <a:off x="4574502" y="3873853"/>
                <a:ext cx="91800" cy="81000"/>
              </p14:xfrm>
            </p:contentPart>
          </mc:Choice>
          <mc:Fallback>
            <p:pic>
              <p:nvPicPr>
                <p:cNvPr id="127" name="Ink 126">
                  <a:extLst>
                    <a:ext uri="{FF2B5EF4-FFF2-40B4-BE49-F238E27FC236}">
                      <a16:creationId xmlns:a16="http://schemas.microsoft.com/office/drawing/2014/main" id="{321C1F3F-B525-4389-AA96-D20E104387A4}"/>
                    </a:ext>
                  </a:extLst>
                </p:cNvPr>
                <p:cNvPicPr/>
                <p:nvPr/>
              </p:nvPicPr>
              <p:blipFill>
                <a:blip r:embed="rId211"/>
                <a:stretch>
                  <a:fillRect/>
                </a:stretch>
              </p:blipFill>
              <p:spPr>
                <a:xfrm>
                  <a:off x="4565502" y="3864853"/>
                  <a:ext cx="1094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8" name="Ink 127">
                  <a:extLst>
                    <a:ext uri="{FF2B5EF4-FFF2-40B4-BE49-F238E27FC236}">
                      <a16:creationId xmlns:a16="http://schemas.microsoft.com/office/drawing/2014/main" id="{0C718FFF-5758-4052-9571-4BEB87F52DA5}"/>
                    </a:ext>
                  </a:extLst>
                </p14:cNvPr>
                <p14:cNvContentPartPr/>
                <p14:nvPr/>
              </p14:nvContentPartPr>
              <p14:xfrm>
                <a:off x="4773942" y="3902293"/>
                <a:ext cx="131040" cy="242280"/>
              </p14:xfrm>
            </p:contentPart>
          </mc:Choice>
          <mc:Fallback>
            <p:pic>
              <p:nvPicPr>
                <p:cNvPr id="128" name="Ink 127">
                  <a:extLst>
                    <a:ext uri="{FF2B5EF4-FFF2-40B4-BE49-F238E27FC236}">
                      <a16:creationId xmlns:a16="http://schemas.microsoft.com/office/drawing/2014/main" id="{0C718FFF-5758-4052-9571-4BEB87F52DA5}"/>
                    </a:ext>
                  </a:extLst>
                </p:cNvPr>
                <p:cNvPicPr/>
                <p:nvPr/>
              </p:nvPicPr>
              <p:blipFill>
                <a:blip r:embed="rId213"/>
                <a:stretch>
                  <a:fillRect/>
                </a:stretch>
              </p:blipFill>
              <p:spPr>
                <a:xfrm>
                  <a:off x="4765302" y="3893293"/>
                  <a:ext cx="1486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9" name="Ink 128">
                  <a:extLst>
                    <a:ext uri="{FF2B5EF4-FFF2-40B4-BE49-F238E27FC236}">
                      <a16:creationId xmlns:a16="http://schemas.microsoft.com/office/drawing/2014/main" id="{53797F3E-A302-4397-B8C5-912FE71005D7}"/>
                    </a:ext>
                  </a:extLst>
                </p14:cNvPr>
                <p14:cNvContentPartPr/>
                <p14:nvPr/>
              </p14:nvContentPartPr>
              <p14:xfrm>
                <a:off x="4930542" y="3904453"/>
                <a:ext cx="218160" cy="245520"/>
              </p14:xfrm>
            </p:contentPart>
          </mc:Choice>
          <mc:Fallback>
            <p:pic>
              <p:nvPicPr>
                <p:cNvPr id="129" name="Ink 128">
                  <a:extLst>
                    <a:ext uri="{FF2B5EF4-FFF2-40B4-BE49-F238E27FC236}">
                      <a16:creationId xmlns:a16="http://schemas.microsoft.com/office/drawing/2014/main" id="{53797F3E-A302-4397-B8C5-912FE71005D7}"/>
                    </a:ext>
                  </a:extLst>
                </p:cNvPr>
                <p:cNvPicPr/>
                <p:nvPr/>
              </p:nvPicPr>
              <p:blipFill>
                <a:blip r:embed="rId215"/>
                <a:stretch>
                  <a:fillRect/>
                </a:stretch>
              </p:blipFill>
              <p:spPr>
                <a:xfrm>
                  <a:off x="4921902" y="3895453"/>
                  <a:ext cx="235800" cy="263160"/>
                </a:xfrm>
                <a:prstGeom prst="rect">
                  <a:avLst/>
                </a:prstGeom>
              </p:spPr>
            </p:pic>
          </mc:Fallback>
        </mc:AlternateContent>
      </p:grpSp>
      <p:grpSp>
        <p:nvGrpSpPr>
          <p:cNvPr id="132" name="Group 131">
            <a:extLst>
              <a:ext uri="{FF2B5EF4-FFF2-40B4-BE49-F238E27FC236}">
                <a16:creationId xmlns:a16="http://schemas.microsoft.com/office/drawing/2014/main" id="{104B60D4-6641-4729-9353-327087EA7099}"/>
              </a:ext>
            </a:extLst>
          </p:cNvPr>
          <p:cNvGrpSpPr/>
          <p:nvPr/>
        </p:nvGrpSpPr>
        <p:grpSpPr>
          <a:xfrm>
            <a:off x="5393862" y="3851533"/>
            <a:ext cx="620640" cy="295200"/>
            <a:chOff x="5393862" y="3851533"/>
            <a:chExt cx="620640" cy="295200"/>
          </a:xfrm>
        </p:grpSpPr>
        <mc:AlternateContent xmlns:mc="http://schemas.openxmlformats.org/markup-compatibility/2006">
          <mc:Choice xmlns:p14="http://schemas.microsoft.com/office/powerpoint/2010/main" Requires="p14">
            <p:contentPart p14:bwMode="auto" r:id="rId216">
              <p14:nvContentPartPr>
                <p14:cNvPr id="130" name="Ink 129">
                  <a:extLst>
                    <a:ext uri="{FF2B5EF4-FFF2-40B4-BE49-F238E27FC236}">
                      <a16:creationId xmlns:a16="http://schemas.microsoft.com/office/drawing/2014/main" id="{529AD6E4-6825-413A-A993-8174924D757E}"/>
                    </a:ext>
                  </a:extLst>
                </p14:cNvPr>
                <p14:cNvContentPartPr/>
                <p14:nvPr/>
              </p14:nvContentPartPr>
              <p14:xfrm>
                <a:off x="5393862" y="3869533"/>
                <a:ext cx="210240" cy="277200"/>
              </p14:xfrm>
            </p:contentPart>
          </mc:Choice>
          <mc:Fallback>
            <p:pic>
              <p:nvPicPr>
                <p:cNvPr id="130" name="Ink 129">
                  <a:extLst>
                    <a:ext uri="{FF2B5EF4-FFF2-40B4-BE49-F238E27FC236}">
                      <a16:creationId xmlns:a16="http://schemas.microsoft.com/office/drawing/2014/main" id="{529AD6E4-6825-413A-A993-8174924D757E}"/>
                    </a:ext>
                  </a:extLst>
                </p:cNvPr>
                <p:cNvPicPr/>
                <p:nvPr/>
              </p:nvPicPr>
              <p:blipFill>
                <a:blip r:embed="rId217"/>
                <a:stretch>
                  <a:fillRect/>
                </a:stretch>
              </p:blipFill>
              <p:spPr>
                <a:xfrm>
                  <a:off x="5385222" y="3860893"/>
                  <a:ext cx="2278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1" name="Ink 130">
                  <a:extLst>
                    <a:ext uri="{FF2B5EF4-FFF2-40B4-BE49-F238E27FC236}">
                      <a16:creationId xmlns:a16="http://schemas.microsoft.com/office/drawing/2014/main" id="{146BE225-AB6A-4B8F-88BD-D33693B10402}"/>
                    </a:ext>
                  </a:extLst>
                </p14:cNvPr>
                <p14:cNvContentPartPr/>
                <p14:nvPr/>
              </p14:nvContentPartPr>
              <p14:xfrm>
                <a:off x="5560542" y="3851533"/>
                <a:ext cx="453960" cy="230040"/>
              </p14:xfrm>
            </p:contentPart>
          </mc:Choice>
          <mc:Fallback>
            <p:pic>
              <p:nvPicPr>
                <p:cNvPr id="131" name="Ink 130">
                  <a:extLst>
                    <a:ext uri="{FF2B5EF4-FFF2-40B4-BE49-F238E27FC236}">
                      <a16:creationId xmlns:a16="http://schemas.microsoft.com/office/drawing/2014/main" id="{146BE225-AB6A-4B8F-88BD-D33693B10402}"/>
                    </a:ext>
                  </a:extLst>
                </p:cNvPr>
                <p:cNvPicPr/>
                <p:nvPr/>
              </p:nvPicPr>
              <p:blipFill>
                <a:blip r:embed="rId219"/>
                <a:stretch>
                  <a:fillRect/>
                </a:stretch>
              </p:blipFill>
              <p:spPr>
                <a:xfrm>
                  <a:off x="5551902" y="3842893"/>
                  <a:ext cx="471600" cy="247680"/>
                </a:xfrm>
                <a:prstGeom prst="rect">
                  <a:avLst/>
                </a:prstGeom>
              </p:spPr>
            </p:pic>
          </mc:Fallback>
        </mc:AlternateContent>
      </p:grpSp>
      <p:grpSp>
        <p:nvGrpSpPr>
          <p:cNvPr id="150" name="Group 149">
            <a:extLst>
              <a:ext uri="{FF2B5EF4-FFF2-40B4-BE49-F238E27FC236}">
                <a16:creationId xmlns:a16="http://schemas.microsoft.com/office/drawing/2014/main" id="{50A6C4D6-AA31-4DBC-B8DE-DBF8F23BD6BC}"/>
              </a:ext>
            </a:extLst>
          </p:cNvPr>
          <p:cNvGrpSpPr/>
          <p:nvPr/>
        </p:nvGrpSpPr>
        <p:grpSpPr>
          <a:xfrm>
            <a:off x="6234822" y="3568213"/>
            <a:ext cx="2763720" cy="603720"/>
            <a:chOff x="6234822" y="3568213"/>
            <a:chExt cx="2763720" cy="603720"/>
          </a:xfrm>
        </p:grpSpPr>
        <mc:AlternateContent xmlns:mc="http://schemas.openxmlformats.org/markup-compatibility/2006">
          <mc:Choice xmlns:p14="http://schemas.microsoft.com/office/powerpoint/2010/main" Requires="p14">
            <p:contentPart p14:bwMode="auto" r:id="rId220">
              <p14:nvContentPartPr>
                <p14:cNvPr id="134" name="Ink 133">
                  <a:extLst>
                    <a:ext uri="{FF2B5EF4-FFF2-40B4-BE49-F238E27FC236}">
                      <a16:creationId xmlns:a16="http://schemas.microsoft.com/office/drawing/2014/main" id="{656FB48B-F534-442B-AB7B-424EA0C20EFD}"/>
                    </a:ext>
                  </a:extLst>
                </p14:cNvPr>
                <p14:cNvContentPartPr/>
                <p14:nvPr/>
              </p14:nvContentPartPr>
              <p14:xfrm>
                <a:off x="6234822" y="3854413"/>
                <a:ext cx="218520" cy="179280"/>
              </p14:xfrm>
            </p:contentPart>
          </mc:Choice>
          <mc:Fallback>
            <p:pic>
              <p:nvPicPr>
                <p:cNvPr id="134" name="Ink 133">
                  <a:extLst>
                    <a:ext uri="{FF2B5EF4-FFF2-40B4-BE49-F238E27FC236}">
                      <a16:creationId xmlns:a16="http://schemas.microsoft.com/office/drawing/2014/main" id="{656FB48B-F534-442B-AB7B-424EA0C20EFD}"/>
                    </a:ext>
                  </a:extLst>
                </p:cNvPr>
                <p:cNvPicPr/>
                <p:nvPr/>
              </p:nvPicPr>
              <p:blipFill>
                <a:blip r:embed="rId221"/>
                <a:stretch>
                  <a:fillRect/>
                </a:stretch>
              </p:blipFill>
              <p:spPr>
                <a:xfrm>
                  <a:off x="6226182" y="3845773"/>
                  <a:ext cx="23616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5" name="Ink 134">
                  <a:extLst>
                    <a:ext uri="{FF2B5EF4-FFF2-40B4-BE49-F238E27FC236}">
                      <a16:creationId xmlns:a16="http://schemas.microsoft.com/office/drawing/2014/main" id="{503F0749-47F5-4CBE-B60C-291CFD3501B2}"/>
                    </a:ext>
                  </a:extLst>
                </p14:cNvPr>
                <p14:cNvContentPartPr/>
                <p14:nvPr/>
              </p14:nvContentPartPr>
              <p14:xfrm>
                <a:off x="6499782" y="3838933"/>
                <a:ext cx="161640" cy="164880"/>
              </p14:xfrm>
            </p:contentPart>
          </mc:Choice>
          <mc:Fallback>
            <p:pic>
              <p:nvPicPr>
                <p:cNvPr id="135" name="Ink 134">
                  <a:extLst>
                    <a:ext uri="{FF2B5EF4-FFF2-40B4-BE49-F238E27FC236}">
                      <a16:creationId xmlns:a16="http://schemas.microsoft.com/office/drawing/2014/main" id="{503F0749-47F5-4CBE-B60C-291CFD3501B2}"/>
                    </a:ext>
                  </a:extLst>
                </p:cNvPr>
                <p:cNvPicPr/>
                <p:nvPr/>
              </p:nvPicPr>
              <p:blipFill>
                <a:blip r:embed="rId223"/>
                <a:stretch>
                  <a:fillRect/>
                </a:stretch>
              </p:blipFill>
              <p:spPr>
                <a:xfrm>
                  <a:off x="6490782" y="3829933"/>
                  <a:ext cx="17928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6" name="Ink 135">
                  <a:extLst>
                    <a:ext uri="{FF2B5EF4-FFF2-40B4-BE49-F238E27FC236}">
                      <a16:creationId xmlns:a16="http://schemas.microsoft.com/office/drawing/2014/main" id="{7E593D61-9B7E-4AB2-B0EB-16EE23495400}"/>
                    </a:ext>
                  </a:extLst>
                </p14:cNvPr>
                <p14:cNvContentPartPr/>
                <p14:nvPr/>
              </p14:nvContentPartPr>
              <p14:xfrm>
                <a:off x="6733422" y="3702493"/>
                <a:ext cx="269280" cy="312480"/>
              </p14:xfrm>
            </p:contentPart>
          </mc:Choice>
          <mc:Fallback>
            <p:pic>
              <p:nvPicPr>
                <p:cNvPr id="136" name="Ink 135">
                  <a:extLst>
                    <a:ext uri="{FF2B5EF4-FFF2-40B4-BE49-F238E27FC236}">
                      <a16:creationId xmlns:a16="http://schemas.microsoft.com/office/drawing/2014/main" id="{7E593D61-9B7E-4AB2-B0EB-16EE23495400}"/>
                    </a:ext>
                  </a:extLst>
                </p:cNvPr>
                <p:cNvPicPr/>
                <p:nvPr/>
              </p:nvPicPr>
              <p:blipFill>
                <a:blip r:embed="rId225"/>
                <a:stretch>
                  <a:fillRect/>
                </a:stretch>
              </p:blipFill>
              <p:spPr>
                <a:xfrm>
                  <a:off x="6724422" y="3693493"/>
                  <a:ext cx="28692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7" name="Ink 136">
                  <a:extLst>
                    <a:ext uri="{FF2B5EF4-FFF2-40B4-BE49-F238E27FC236}">
                      <a16:creationId xmlns:a16="http://schemas.microsoft.com/office/drawing/2014/main" id="{4CE0C8BE-B6BF-42F2-957D-B523D0BEF890}"/>
                    </a:ext>
                  </a:extLst>
                </p14:cNvPr>
                <p14:cNvContentPartPr/>
                <p14:nvPr/>
              </p14:nvContentPartPr>
              <p14:xfrm>
                <a:off x="7167222" y="3747493"/>
                <a:ext cx="216000" cy="202680"/>
              </p14:xfrm>
            </p:contentPart>
          </mc:Choice>
          <mc:Fallback>
            <p:pic>
              <p:nvPicPr>
                <p:cNvPr id="137" name="Ink 136">
                  <a:extLst>
                    <a:ext uri="{FF2B5EF4-FFF2-40B4-BE49-F238E27FC236}">
                      <a16:creationId xmlns:a16="http://schemas.microsoft.com/office/drawing/2014/main" id="{4CE0C8BE-B6BF-42F2-957D-B523D0BEF890}"/>
                    </a:ext>
                  </a:extLst>
                </p:cNvPr>
                <p:cNvPicPr/>
                <p:nvPr/>
              </p:nvPicPr>
              <p:blipFill>
                <a:blip r:embed="rId227"/>
                <a:stretch>
                  <a:fillRect/>
                </a:stretch>
              </p:blipFill>
              <p:spPr>
                <a:xfrm>
                  <a:off x="7158582" y="3738493"/>
                  <a:ext cx="2336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8" name="Ink 137">
                  <a:extLst>
                    <a:ext uri="{FF2B5EF4-FFF2-40B4-BE49-F238E27FC236}">
                      <a16:creationId xmlns:a16="http://schemas.microsoft.com/office/drawing/2014/main" id="{80DC23EA-8BDE-4B5B-B28C-BDF3DBFBA4E7}"/>
                    </a:ext>
                  </a:extLst>
                </p14:cNvPr>
                <p14:cNvContentPartPr/>
                <p14:nvPr/>
              </p14:nvContentPartPr>
              <p14:xfrm>
                <a:off x="7394382" y="3707893"/>
                <a:ext cx="218520" cy="288000"/>
              </p14:xfrm>
            </p:contentPart>
          </mc:Choice>
          <mc:Fallback>
            <p:pic>
              <p:nvPicPr>
                <p:cNvPr id="138" name="Ink 137">
                  <a:extLst>
                    <a:ext uri="{FF2B5EF4-FFF2-40B4-BE49-F238E27FC236}">
                      <a16:creationId xmlns:a16="http://schemas.microsoft.com/office/drawing/2014/main" id="{80DC23EA-8BDE-4B5B-B28C-BDF3DBFBA4E7}"/>
                    </a:ext>
                  </a:extLst>
                </p:cNvPr>
                <p:cNvPicPr/>
                <p:nvPr/>
              </p:nvPicPr>
              <p:blipFill>
                <a:blip r:embed="rId229"/>
                <a:stretch>
                  <a:fillRect/>
                </a:stretch>
              </p:blipFill>
              <p:spPr>
                <a:xfrm>
                  <a:off x="7385742" y="3698893"/>
                  <a:ext cx="2361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9" name="Ink 138">
                  <a:extLst>
                    <a:ext uri="{FF2B5EF4-FFF2-40B4-BE49-F238E27FC236}">
                      <a16:creationId xmlns:a16="http://schemas.microsoft.com/office/drawing/2014/main" id="{84CCFFE2-0FD6-42AB-A6DD-718B950520FC}"/>
                    </a:ext>
                  </a:extLst>
                </p14:cNvPr>
                <p14:cNvContentPartPr/>
                <p14:nvPr/>
              </p14:nvContentPartPr>
              <p14:xfrm>
                <a:off x="7744662" y="3642373"/>
                <a:ext cx="118440" cy="315360"/>
              </p14:xfrm>
            </p:contentPart>
          </mc:Choice>
          <mc:Fallback>
            <p:pic>
              <p:nvPicPr>
                <p:cNvPr id="139" name="Ink 138">
                  <a:extLst>
                    <a:ext uri="{FF2B5EF4-FFF2-40B4-BE49-F238E27FC236}">
                      <a16:creationId xmlns:a16="http://schemas.microsoft.com/office/drawing/2014/main" id="{84CCFFE2-0FD6-42AB-A6DD-718B950520FC}"/>
                    </a:ext>
                  </a:extLst>
                </p:cNvPr>
                <p:cNvPicPr/>
                <p:nvPr/>
              </p:nvPicPr>
              <p:blipFill>
                <a:blip r:embed="rId231"/>
                <a:stretch>
                  <a:fillRect/>
                </a:stretch>
              </p:blipFill>
              <p:spPr>
                <a:xfrm>
                  <a:off x="7736022" y="3633373"/>
                  <a:ext cx="1360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0" name="Ink 139">
                  <a:extLst>
                    <a:ext uri="{FF2B5EF4-FFF2-40B4-BE49-F238E27FC236}">
                      <a16:creationId xmlns:a16="http://schemas.microsoft.com/office/drawing/2014/main" id="{DBE7AAB4-A491-42DD-8FB7-B314985376BA}"/>
                    </a:ext>
                  </a:extLst>
                </p14:cNvPr>
                <p14:cNvContentPartPr/>
                <p14:nvPr/>
              </p14:nvContentPartPr>
              <p14:xfrm>
                <a:off x="7901262" y="3717253"/>
                <a:ext cx="161640" cy="234720"/>
              </p14:xfrm>
            </p:contentPart>
          </mc:Choice>
          <mc:Fallback>
            <p:pic>
              <p:nvPicPr>
                <p:cNvPr id="140" name="Ink 139">
                  <a:extLst>
                    <a:ext uri="{FF2B5EF4-FFF2-40B4-BE49-F238E27FC236}">
                      <a16:creationId xmlns:a16="http://schemas.microsoft.com/office/drawing/2014/main" id="{DBE7AAB4-A491-42DD-8FB7-B314985376BA}"/>
                    </a:ext>
                  </a:extLst>
                </p:cNvPr>
                <p:cNvPicPr/>
                <p:nvPr/>
              </p:nvPicPr>
              <p:blipFill>
                <a:blip r:embed="rId233"/>
                <a:stretch>
                  <a:fillRect/>
                </a:stretch>
              </p:blipFill>
              <p:spPr>
                <a:xfrm>
                  <a:off x="7892622" y="3708613"/>
                  <a:ext cx="1792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1" name="Ink 140">
                  <a:extLst>
                    <a:ext uri="{FF2B5EF4-FFF2-40B4-BE49-F238E27FC236}">
                      <a16:creationId xmlns:a16="http://schemas.microsoft.com/office/drawing/2014/main" id="{38FCC3D9-9DBF-4127-B4EA-DF2ED1064149}"/>
                    </a:ext>
                  </a:extLst>
                </p14:cNvPr>
                <p14:cNvContentPartPr/>
                <p14:nvPr/>
              </p14:nvContentPartPr>
              <p14:xfrm>
                <a:off x="7966062" y="3788173"/>
                <a:ext cx="159480" cy="111600"/>
              </p14:xfrm>
            </p:contentPart>
          </mc:Choice>
          <mc:Fallback>
            <p:pic>
              <p:nvPicPr>
                <p:cNvPr id="141" name="Ink 140">
                  <a:extLst>
                    <a:ext uri="{FF2B5EF4-FFF2-40B4-BE49-F238E27FC236}">
                      <a16:creationId xmlns:a16="http://schemas.microsoft.com/office/drawing/2014/main" id="{38FCC3D9-9DBF-4127-B4EA-DF2ED1064149}"/>
                    </a:ext>
                  </a:extLst>
                </p:cNvPr>
                <p:cNvPicPr/>
                <p:nvPr/>
              </p:nvPicPr>
              <p:blipFill>
                <a:blip r:embed="rId235"/>
                <a:stretch>
                  <a:fillRect/>
                </a:stretch>
              </p:blipFill>
              <p:spPr>
                <a:xfrm>
                  <a:off x="7957422" y="3779173"/>
                  <a:ext cx="1771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2" name="Ink 141">
                  <a:extLst>
                    <a:ext uri="{FF2B5EF4-FFF2-40B4-BE49-F238E27FC236}">
                      <a16:creationId xmlns:a16="http://schemas.microsoft.com/office/drawing/2014/main" id="{82065BCD-07EF-469B-AEFB-D4556FBBE737}"/>
                    </a:ext>
                  </a:extLst>
                </p14:cNvPr>
                <p14:cNvContentPartPr/>
                <p14:nvPr/>
              </p14:nvContentPartPr>
              <p14:xfrm>
                <a:off x="8105382" y="3568213"/>
                <a:ext cx="131760" cy="603720"/>
              </p14:xfrm>
            </p:contentPart>
          </mc:Choice>
          <mc:Fallback>
            <p:pic>
              <p:nvPicPr>
                <p:cNvPr id="142" name="Ink 141">
                  <a:extLst>
                    <a:ext uri="{FF2B5EF4-FFF2-40B4-BE49-F238E27FC236}">
                      <a16:creationId xmlns:a16="http://schemas.microsoft.com/office/drawing/2014/main" id="{82065BCD-07EF-469B-AEFB-D4556FBBE737}"/>
                    </a:ext>
                  </a:extLst>
                </p:cNvPr>
                <p:cNvPicPr/>
                <p:nvPr/>
              </p:nvPicPr>
              <p:blipFill>
                <a:blip r:embed="rId237"/>
                <a:stretch>
                  <a:fillRect/>
                </a:stretch>
              </p:blipFill>
              <p:spPr>
                <a:xfrm>
                  <a:off x="8096382" y="3559573"/>
                  <a:ext cx="149400" cy="621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4" name="Ink 143">
                  <a:extLst>
                    <a:ext uri="{FF2B5EF4-FFF2-40B4-BE49-F238E27FC236}">
                      <a16:creationId xmlns:a16="http://schemas.microsoft.com/office/drawing/2014/main" id="{D76ADB65-108F-4633-9BE9-7AF2ED0096EE}"/>
                    </a:ext>
                  </a:extLst>
                </p14:cNvPr>
                <p14:cNvContentPartPr/>
                <p14:nvPr/>
              </p14:nvContentPartPr>
              <p14:xfrm>
                <a:off x="8316702" y="3741013"/>
                <a:ext cx="185400" cy="260640"/>
              </p14:xfrm>
            </p:contentPart>
          </mc:Choice>
          <mc:Fallback>
            <p:pic>
              <p:nvPicPr>
                <p:cNvPr id="144" name="Ink 143">
                  <a:extLst>
                    <a:ext uri="{FF2B5EF4-FFF2-40B4-BE49-F238E27FC236}">
                      <a16:creationId xmlns:a16="http://schemas.microsoft.com/office/drawing/2014/main" id="{D76ADB65-108F-4633-9BE9-7AF2ED0096EE}"/>
                    </a:ext>
                  </a:extLst>
                </p:cNvPr>
                <p:cNvPicPr/>
                <p:nvPr/>
              </p:nvPicPr>
              <p:blipFill>
                <a:blip r:embed="rId239"/>
                <a:stretch>
                  <a:fillRect/>
                </a:stretch>
              </p:blipFill>
              <p:spPr>
                <a:xfrm>
                  <a:off x="8307702" y="3732013"/>
                  <a:ext cx="20304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5" name="Ink 144">
                  <a:extLst>
                    <a:ext uri="{FF2B5EF4-FFF2-40B4-BE49-F238E27FC236}">
                      <a16:creationId xmlns:a16="http://schemas.microsoft.com/office/drawing/2014/main" id="{DF98DA70-040B-42EF-B36C-F8A5CF656544}"/>
                    </a:ext>
                  </a:extLst>
                </p14:cNvPr>
                <p14:cNvContentPartPr/>
                <p14:nvPr/>
              </p14:nvContentPartPr>
              <p14:xfrm>
                <a:off x="8385102" y="3651373"/>
                <a:ext cx="107280" cy="210960"/>
              </p14:xfrm>
            </p:contentPart>
          </mc:Choice>
          <mc:Fallback>
            <p:pic>
              <p:nvPicPr>
                <p:cNvPr id="145" name="Ink 144">
                  <a:extLst>
                    <a:ext uri="{FF2B5EF4-FFF2-40B4-BE49-F238E27FC236}">
                      <a16:creationId xmlns:a16="http://schemas.microsoft.com/office/drawing/2014/main" id="{DF98DA70-040B-42EF-B36C-F8A5CF656544}"/>
                    </a:ext>
                  </a:extLst>
                </p:cNvPr>
                <p:cNvPicPr/>
                <p:nvPr/>
              </p:nvPicPr>
              <p:blipFill>
                <a:blip r:embed="rId241"/>
                <a:stretch>
                  <a:fillRect/>
                </a:stretch>
              </p:blipFill>
              <p:spPr>
                <a:xfrm>
                  <a:off x="8376462" y="3642373"/>
                  <a:ext cx="1249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6" name="Ink 145">
                  <a:extLst>
                    <a:ext uri="{FF2B5EF4-FFF2-40B4-BE49-F238E27FC236}">
                      <a16:creationId xmlns:a16="http://schemas.microsoft.com/office/drawing/2014/main" id="{8E35CEC7-62F8-49EB-86A1-C62BCB3F880C}"/>
                    </a:ext>
                  </a:extLst>
                </p14:cNvPr>
                <p14:cNvContentPartPr/>
                <p14:nvPr/>
              </p14:nvContentPartPr>
              <p14:xfrm>
                <a:off x="8570142" y="3774493"/>
                <a:ext cx="115920" cy="150120"/>
              </p14:xfrm>
            </p:contentPart>
          </mc:Choice>
          <mc:Fallback>
            <p:pic>
              <p:nvPicPr>
                <p:cNvPr id="146" name="Ink 145">
                  <a:extLst>
                    <a:ext uri="{FF2B5EF4-FFF2-40B4-BE49-F238E27FC236}">
                      <a16:creationId xmlns:a16="http://schemas.microsoft.com/office/drawing/2014/main" id="{8E35CEC7-62F8-49EB-86A1-C62BCB3F880C}"/>
                    </a:ext>
                  </a:extLst>
                </p:cNvPr>
                <p:cNvPicPr/>
                <p:nvPr/>
              </p:nvPicPr>
              <p:blipFill>
                <a:blip r:embed="rId243"/>
                <a:stretch>
                  <a:fillRect/>
                </a:stretch>
              </p:blipFill>
              <p:spPr>
                <a:xfrm>
                  <a:off x="8561142" y="3765853"/>
                  <a:ext cx="1335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7" name="Ink 146">
                  <a:extLst>
                    <a:ext uri="{FF2B5EF4-FFF2-40B4-BE49-F238E27FC236}">
                      <a16:creationId xmlns:a16="http://schemas.microsoft.com/office/drawing/2014/main" id="{A3CEB39C-7231-42C3-8937-0AB24200FF6E}"/>
                    </a:ext>
                  </a:extLst>
                </p14:cNvPr>
                <p14:cNvContentPartPr/>
                <p14:nvPr/>
              </p14:nvContentPartPr>
              <p14:xfrm>
                <a:off x="8609382" y="3788533"/>
                <a:ext cx="54000" cy="163440"/>
              </p14:xfrm>
            </p:contentPart>
          </mc:Choice>
          <mc:Fallback>
            <p:pic>
              <p:nvPicPr>
                <p:cNvPr id="147" name="Ink 146">
                  <a:extLst>
                    <a:ext uri="{FF2B5EF4-FFF2-40B4-BE49-F238E27FC236}">
                      <a16:creationId xmlns:a16="http://schemas.microsoft.com/office/drawing/2014/main" id="{A3CEB39C-7231-42C3-8937-0AB24200FF6E}"/>
                    </a:ext>
                  </a:extLst>
                </p:cNvPr>
                <p:cNvPicPr/>
                <p:nvPr/>
              </p:nvPicPr>
              <p:blipFill>
                <a:blip r:embed="rId245"/>
                <a:stretch>
                  <a:fillRect/>
                </a:stretch>
              </p:blipFill>
              <p:spPr>
                <a:xfrm>
                  <a:off x="8600382" y="3779893"/>
                  <a:ext cx="716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8" name="Ink 147">
                  <a:extLst>
                    <a:ext uri="{FF2B5EF4-FFF2-40B4-BE49-F238E27FC236}">
                      <a16:creationId xmlns:a16="http://schemas.microsoft.com/office/drawing/2014/main" id="{CC6D5224-9B25-4BE1-909B-7545A83BE412}"/>
                    </a:ext>
                  </a:extLst>
                </p14:cNvPr>
                <p14:cNvContentPartPr/>
                <p14:nvPr/>
              </p14:nvContentPartPr>
              <p14:xfrm>
                <a:off x="8738262" y="3731653"/>
                <a:ext cx="104760" cy="168480"/>
              </p14:xfrm>
            </p:contentPart>
          </mc:Choice>
          <mc:Fallback>
            <p:pic>
              <p:nvPicPr>
                <p:cNvPr id="148" name="Ink 147">
                  <a:extLst>
                    <a:ext uri="{FF2B5EF4-FFF2-40B4-BE49-F238E27FC236}">
                      <a16:creationId xmlns:a16="http://schemas.microsoft.com/office/drawing/2014/main" id="{CC6D5224-9B25-4BE1-909B-7545A83BE412}"/>
                    </a:ext>
                  </a:extLst>
                </p:cNvPr>
                <p:cNvPicPr/>
                <p:nvPr/>
              </p:nvPicPr>
              <p:blipFill>
                <a:blip r:embed="rId247"/>
                <a:stretch>
                  <a:fillRect/>
                </a:stretch>
              </p:blipFill>
              <p:spPr>
                <a:xfrm>
                  <a:off x="8729262" y="3722653"/>
                  <a:ext cx="1224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9" name="Ink 148">
                  <a:extLst>
                    <a:ext uri="{FF2B5EF4-FFF2-40B4-BE49-F238E27FC236}">
                      <a16:creationId xmlns:a16="http://schemas.microsoft.com/office/drawing/2014/main" id="{3EE85138-D9B3-44E3-B850-73BB2F123B7D}"/>
                    </a:ext>
                  </a:extLst>
                </p14:cNvPr>
                <p14:cNvContentPartPr/>
                <p14:nvPr/>
              </p14:nvContentPartPr>
              <p14:xfrm>
                <a:off x="8891982" y="3743533"/>
                <a:ext cx="106560" cy="145440"/>
              </p14:xfrm>
            </p:contentPart>
          </mc:Choice>
          <mc:Fallback>
            <p:pic>
              <p:nvPicPr>
                <p:cNvPr id="149" name="Ink 148">
                  <a:extLst>
                    <a:ext uri="{FF2B5EF4-FFF2-40B4-BE49-F238E27FC236}">
                      <a16:creationId xmlns:a16="http://schemas.microsoft.com/office/drawing/2014/main" id="{3EE85138-D9B3-44E3-B850-73BB2F123B7D}"/>
                    </a:ext>
                  </a:extLst>
                </p:cNvPr>
                <p:cNvPicPr/>
                <p:nvPr/>
              </p:nvPicPr>
              <p:blipFill>
                <a:blip r:embed="rId249"/>
                <a:stretch>
                  <a:fillRect/>
                </a:stretch>
              </p:blipFill>
              <p:spPr>
                <a:xfrm>
                  <a:off x="8883342" y="3734893"/>
                  <a:ext cx="124200" cy="163080"/>
                </a:xfrm>
                <a:prstGeom prst="rect">
                  <a:avLst/>
                </a:prstGeom>
              </p:spPr>
            </p:pic>
          </mc:Fallback>
        </mc:AlternateContent>
      </p:grpSp>
      <p:grpSp>
        <p:nvGrpSpPr>
          <p:cNvPr id="155" name="Group 154">
            <a:extLst>
              <a:ext uri="{FF2B5EF4-FFF2-40B4-BE49-F238E27FC236}">
                <a16:creationId xmlns:a16="http://schemas.microsoft.com/office/drawing/2014/main" id="{EBB4BC1A-8559-4C23-9894-95930A5AC360}"/>
              </a:ext>
            </a:extLst>
          </p:cNvPr>
          <p:cNvGrpSpPr/>
          <p:nvPr/>
        </p:nvGrpSpPr>
        <p:grpSpPr>
          <a:xfrm>
            <a:off x="1476342" y="4675213"/>
            <a:ext cx="841320" cy="327240"/>
            <a:chOff x="1476342" y="4675213"/>
            <a:chExt cx="841320" cy="327240"/>
          </a:xfrm>
        </p:grpSpPr>
        <mc:AlternateContent xmlns:mc="http://schemas.openxmlformats.org/markup-compatibility/2006">
          <mc:Choice xmlns:p14="http://schemas.microsoft.com/office/powerpoint/2010/main" Requires="p14">
            <p:contentPart p14:bwMode="auto" r:id="rId250">
              <p14:nvContentPartPr>
                <p14:cNvPr id="151" name="Ink 150">
                  <a:extLst>
                    <a:ext uri="{FF2B5EF4-FFF2-40B4-BE49-F238E27FC236}">
                      <a16:creationId xmlns:a16="http://schemas.microsoft.com/office/drawing/2014/main" id="{E6252144-F0DA-4AF5-894D-3D3F19E50AEF}"/>
                    </a:ext>
                  </a:extLst>
                </p14:cNvPr>
                <p14:cNvContentPartPr/>
                <p14:nvPr/>
              </p14:nvContentPartPr>
              <p14:xfrm>
                <a:off x="1476342" y="4714093"/>
                <a:ext cx="186120" cy="267480"/>
              </p14:xfrm>
            </p:contentPart>
          </mc:Choice>
          <mc:Fallback>
            <p:pic>
              <p:nvPicPr>
                <p:cNvPr id="151" name="Ink 150">
                  <a:extLst>
                    <a:ext uri="{FF2B5EF4-FFF2-40B4-BE49-F238E27FC236}">
                      <a16:creationId xmlns:a16="http://schemas.microsoft.com/office/drawing/2014/main" id="{E6252144-F0DA-4AF5-894D-3D3F19E50AEF}"/>
                    </a:ext>
                  </a:extLst>
                </p:cNvPr>
                <p:cNvPicPr/>
                <p:nvPr/>
              </p:nvPicPr>
              <p:blipFill>
                <a:blip r:embed="rId251"/>
                <a:stretch>
                  <a:fillRect/>
                </a:stretch>
              </p:blipFill>
              <p:spPr>
                <a:xfrm>
                  <a:off x="1467342" y="4705093"/>
                  <a:ext cx="20376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2" name="Ink 151">
                  <a:extLst>
                    <a:ext uri="{FF2B5EF4-FFF2-40B4-BE49-F238E27FC236}">
                      <a16:creationId xmlns:a16="http://schemas.microsoft.com/office/drawing/2014/main" id="{398CB762-9DEF-454C-AB4F-A62AA04EA56C}"/>
                    </a:ext>
                  </a:extLst>
                </p14:cNvPr>
                <p14:cNvContentPartPr/>
                <p14:nvPr/>
              </p14:nvContentPartPr>
              <p14:xfrm>
                <a:off x="1679022" y="4807693"/>
                <a:ext cx="259560" cy="194760"/>
              </p14:xfrm>
            </p:contentPart>
          </mc:Choice>
          <mc:Fallback>
            <p:pic>
              <p:nvPicPr>
                <p:cNvPr id="152" name="Ink 151">
                  <a:extLst>
                    <a:ext uri="{FF2B5EF4-FFF2-40B4-BE49-F238E27FC236}">
                      <a16:creationId xmlns:a16="http://schemas.microsoft.com/office/drawing/2014/main" id="{398CB762-9DEF-454C-AB4F-A62AA04EA56C}"/>
                    </a:ext>
                  </a:extLst>
                </p:cNvPr>
                <p:cNvPicPr/>
                <p:nvPr/>
              </p:nvPicPr>
              <p:blipFill>
                <a:blip r:embed="rId253"/>
                <a:stretch>
                  <a:fillRect/>
                </a:stretch>
              </p:blipFill>
              <p:spPr>
                <a:xfrm>
                  <a:off x="1670022" y="4799053"/>
                  <a:ext cx="2772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3" name="Ink 152">
                  <a:extLst>
                    <a:ext uri="{FF2B5EF4-FFF2-40B4-BE49-F238E27FC236}">
                      <a16:creationId xmlns:a16="http://schemas.microsoft.com/office/drawing/2014/main" id="{CC4A47F6-3EF5-4FE9-B138-5AC7A3C7502C}"/>
                    </a:ext>
                  </a:extLst>
                </p14:cNvPr>
                <p14:cNvContentPartPr/>
                <p14:nvPr/>
              </p14:nvContentPartPr>
              <p14:xfrm>
                <a:off x="1952262" y="4734613"/>
                <a:ext cx="176040" cy="153000"/>
              </p14:xfrm>
            </p:contentPart>
          </mc:Choice>
          <mc:Fallback>
            <p:pic>
              <p:nvPicPr>
                <p:cNvPr id="153" name="Ink 152">
                  <a:extLst>
                    <a:ext uri="{FF2B5EF4-FFF2-40B4-BE49-F238E27FC236}">
                      <a16:creationId xmlns:a16="http://schemas.microsoft.com/office/drawing/2014/main" id="{CC4A47F6-3EF5-4FE9-B138-5AC7A3C7502C}"/>
                    </a:ext>
                  </a:extLst>
                </p:cNvPr>
                <p:cNvPicPr/>
                <p:nvPr/>
              </p:nvPicPr>
              <p:blipFill>
                <a:blip r:embed="rId255"/>
                <a:stretch>
                  <a:fillRect/>
                </a:stretch>
              </p:blipFill>
              <p:spPr>
                <a:xfrm>
                  <a:off x="1943622" y="4725613"/>
                  <a:ext cx="1936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4" name="Ink 153">
                  <a:extLst>
                    <a:ext uri="{FF2B5EF4-FFF2-40B4-BE49-F238E27FC236}">
                      <a16:creationId xmlns:a16="http://schemas.microsoft.com/office/drawing/2014/main" id="{53D68BEB-A340-4FC6-8F96-3F5764DED30C}"/>
                    </a:ext>
                  </a:extLst>
                </p14:cNvPr>
                <p14:cNvContentPartPr/>
                <p14:nvPr/>
              </p14:nvContentPartPr>
              <p14:xfrm>
                <a:off x="2146662" y="4675213"/>
                <a:ext cx="171000" cy="196200"/>
              </p14:xfrm>
            </p:contentPart>
          </mc:Choice>
          <mc:Fallback>
            <p:pic>
              <p:nvPicPr>
                <p:cNvPr id="154" name="Ink 153">
                  <a:extLst>
                    <a:ext uri="{FF2B5EF4-FFF2-40B4-BE49-F238E27FC236}">
                      <a16:creationId xmlns:a16="http://schemas.microsoft.com/office/drawing/2014/main" id="{53D68BEB-A340-4FC6-8F96-3F5764DED30C}"/>
                    </a:ext>
                  </a:extLst>
                </p:cNvPr>
                <p:cNvPicPr/>
                <p:nvPr/>
              </p:nvPicPr>
              <p:blipFill>
                <a:blip r:embed="rId257"/>
                <a:stretch>
                  <a:fillRect/>
                </a:stretch>
              </p:blipFill>
              <p:spPr>
                <a:xfrm>
                  <a:off x="2137662" y="4666573"/>
                  <a:ext cx="188640" cy="213840"/>
                </a:xfrm>
                <a:prstGeom prst="rect">
                  <a:avLst/>
                </a:prstGeom>
              </p:spPr>
            </p:pic>
          </mc:Fallback>
        </mc:AlternateContent>
      </p:grpSp>
      <p:grpSp>
        <p:nvGrpSpPr>
          <p:cNvPr id="172" name="Group 171">
            <a:extLst>
              <a:ext uri="{FF2B5EF4-FFF2-40B4-BE49-F238E27FC236}">
                <a16:creationId xmlns:a16="http://schemas.microsoft.com/office/drawing/2014/main" id="{88F8C3FE-6EA6-4319-B5C4-D2227E107C9D}"/>
              </a:ext>
            </a:extLst>
          </p:cNvPr>
          <p:cNvGrpSpPr/>
          <p:nvPr/>
        </p:nvGrpSpPr>
        <p:grpSpPr>
          <a:xfrm>
            <a:off x="2901582" y="4463533"/>
            <a:ext cx="1032840" cy="600480"/>
            <a:chOff x="2901582" y="4463533"/>
            <a:chExt cx="1032840" cy="600480"/>
          </a:xfrm>
        </p:grpSpPr>
        <mc:AlternateContent xmlns:mc="http://schemas.openxmlformats.org/markup-compatibility/2006">
          <mc:Choice xmlns:p14="http://schemas.microsoft.com/office/powerpoint/2010/main" Requires="p14">
            <p:contentPart p14:bwMode="auto" r:id="rId258">
              <p14:nvContentPartPr>
                <p14:cNvPr id="156" name="Ink 155">
                  <a:extLst>
                    <a:ext uri="{FF2B5EF4-FFF2-40B4-BE49-F238E27FC236}">
                      <a16:creationId xmlns:a16="http://schemas.microsoft.com/office/drawing/2014/main" id="{E9188649-4450-4064-BBE1-3B4E4B84D50F}"/>
                    </a:ext>
                  </a:extLst>
                </p14:cNvPr>
                <p14:cNvContentPartPr/>
                <p14:nvPr/>
              </p14:nvContentPartPr>
              <p14:xfrm>
                <a:off x="2901582" y="4702933"/>
                <a:ext cx="154080" cy="183600"/>
              </p14:xfrm>
            </p:contentPart>
          </mc:Choice>
          <mc:Fallback>
            <p:pic>
              <p:nvPicPr>
                <p:cNvPr id="156" name="Ink 155">
                  <a:extLst>
                    <a:ext uri="{FF2B5EF4-FFF2-40B4-BE49-F238E27FC236}">
                      <a16:creationId xmlns:a16="http://schemas.microsoft.com/office/drawing/2014/main" id="{E9188649-4450-4064-BBE1-3B4E4B84D50F}"/>
                    </a:ext>
                  </a:extLst>
                </p:cNvPr>
                <p:cNvPicPr/>
                <p:nvPr/>
              </p:nvPicPr>
              <p:blipFill>
                <a:blip r:embed="rId259"/>
                <a:stretch>
                  <a:fillRect/>
                </a:stretch>
              </p:blipFill>
              <p:spPr>
                <a:xfrm>
                  <a:off x="2892942" y="4694293"/>
                  <a:ext cx="17172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7" name="Ink 156">
                  <a:extLst>
                    <a:ext uri="{FF2B5EF4-FFF2-40B4-BE49-F238E27FC236}">
                      <a16:creationId xmlns:a16="http://schemas.microsoft.com/office/drawing/2014/main" id="{7A950397-712D-485B-A2A7-25AFD0CC9D0A}"/>
                    </a:ext>
                  </a:extLst>
                </p14:cNvPr>
                <p14:cNvContentPartPr/>
                <p14:nvPr/>
              </p14:nvContentPartPr>
              <p14:xfrm>
                <a:off x="3120102" y="4557493"/>
                <a:ext cx="83880" cy="506520"/>
              </p14:xfrm>
            </p:contentPart>
          </mc:Choice>
          <mc:Fallback>
            <p:pic>
              <p:nvPicPr>
                <p:cNvPr id="157" name="Ink 156">
                  <a:extLst>
                    <a:ext uri="{FF2B5EF4-FFF2-40B4-BE49-F238E27FC236}">
                      <a16:creationId xmlns:a16="http://schemas.microsoft.com/office/drawing/2014/main" id="{7A950397-712D-485B-A2A7-25AFD0CC9D0A}"/>
                    </a:ext>
                  </a:extLst>
                </p:cNvPr>
                <p:cNvPicPr/>
                <p:nvPr/>
              </p:nvPicPr>
              <p:blipFill>
                <a:blip r:embed="rId261"/>
                <a:stretch>
                  <a:fillRect/>
                </a:stretch>
              </p:blipFill>
              <p:spPr>
                <a:xfrm>
                  <a:off x="3111462" y="4548493"/>
                  <a:ext cx="10152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8" name="Ink 157">
                  <a:extLst>
                    <a:ext uri="{FF2B5EF4-FFF2-40B4-BE49-F238E27FC236}">
                      <a16:creationId xmlns:a16="http://schemas.microsoft.com/office/drawing/2014/main" id="{8146DD7C-BE98-41D5-BE2C-CD87FF1FB88A}"/>
                    </a:ext>
                  </a:extLst>
                </p14:cNvPr>
                <p14:cNvContentPartPr/>
                <p14:nvPr/>
              </p14:nvContentPartPr>
              <p14:xfrm>
                <a:off x="3103902" y="4516813"/>
                <a:ext cx="201600" cy="489960"/>
              </p14:xfrm>
            </p:contentPart>
          </mc:Choice>
          <mc:Fallback>
            <p:pic>
              <p:nvPicPr>
                <p:cNvPr id="158" name="Ink 157">
                  <a:extLst>
                    <a:ext uri="{FF2B5EF4-FFF2-40B4-BE49-F238E27FC236}">
                      <a16:creationId xmlns:a16="http://schemas.microsoft.com/office/drawing/2014/main" id="{8146DD7C-BE98-41D5-BE2C-CD87FF1FB88A}"/>
                    </a:ext>
                  </a:extLst>
                </p:cNvPr>
                <p:cNvPicPr/>
                <p:nvPr/>
              </p:nvPicPr>
              <p:blipFill>
                <a:blip r:embed="rId263"/>
                <a:stretch>
                  <a:fillRect/>
                </a:stretch>
              </p:blipFill>
              <p:spPr>
                <a:xfrm>
                  <a:off x="3094902" y="4507813"/>
                  <a:ext cx="21924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9" name="Ink 158">
                  <a:extLst>
                    <a:ext uri="{FF2B5EF4-FFF2-40B4-BE49-F238E27FC236}">
                      <a16:creationId xmlns:a16="http://schemas.microsoft.com/office/drawing/2014/main" id="{436F9A7C-4B92-42E8-8808-8901EA1464B6}"/>
                    </a:ext>
                  </a:extLst>
                </p14:cNvPr>
                <p14:cNvContentPartPr/>
                <p14:nvPr/>
              </p14:nvContentPartPr>
              <p14:xfrm>
                <a:off x="3235302" y="4668373"/>
                <a:ext cx="190080" cy="119160"/>
              </p14:xfrm>
            </p:contentPart>
          </mc:Choice>
          <mc:Fallback>
            <p:pic>
              <p:nvPicPr>
                <p:cNvPr id="159" name="Ink 158">
                  <a:extLst>
                    <a:ext uri="{FF2B5EF4-FFF2-40B4-BE49-F238E27FC236}">
                      <a16:creationId xmlns:a16="http://schemas.microsoft.com/office/drawing/2014/main" id="{436F9A7C-4B92-42E8-8808-8901EA1464B6}"/>
                    </a:ext>
                  </a:extLst>
                </p:cNvPr>
                <p:cNvPicPr/>
                <p:nvPr/>
              </p:nvPicPr>
              <p:blipFill>
                <a:blip r:embed="rId265"/>
                <a:stretch>
                  <a:fillRect/>
                </a:stretch>
              </p:blipFill>
              <p:spPr>
                <a:xfrm>
                  <a:off x="3226302" y="4659733"/>
                  <a:ext cx="2077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0" name="Ink 159">
                  <a:extLst>
                    <a:ext uri="{FF2B5EF4-FFF2-40B4-BE49-F238E27FC236}">
                      <a16:creationId xmlns:a16="http://schemas.microsoft.com/office/drawing/2014/main" id="{085A26F1-1D8B-4D71-B9F5-9EC6B27A95E2}"/>
                    </a:ext>
                  </a:extLst>
                </p14:cNvPr>
                <p14:cNvContentPartPr/>
                <p14:nvPr/>
              </p14:nvContentPartPr>
              <p14:xfrm>
                <a:off x="3412782" y="4553533"/>
                <a:ext cx="16200" cy="37440"/>
              </p14:xfrm>
            </p:contentPart>
          </mc:Choice>
          <mc:Fallback>
            <p:pic>
              <p:nvPicPr>
                <p:cNvPr id="160" name="Ink 159">
                  <a:extLst>
                    <a:ext uri="{FF2B5EF4-FFF2-40B4-BE49-F238E27FC236}">
                      <a16:creationId xmlns:a16="http://schemas.microsoft.com/office/drawing/2014/main" id="{085A26F1-1D8B-4D71-B9F5-9EC6B27A95E2}"/>
                    </a:ext>
                  </a:extLst>
                </p:cNvPr>
                <p:cNvPicPr/>
                <p:nvPr/>
              </p:nvPicPr>
              <p:blipFill>
                <a:blip r:embed="rId267"/>
                <a:stretch>
                  <a:fillRect/>
                </a:stretch>
              </p:blipFill>
              <p:spPr>
                <a:xfrm>
                  <a:off x="3404142" y="4544533"/>
                  <a:ext cx="338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1" name="Ink 160">
                  <a:extLst>
                    <a:ext uri="{FF2B5EF4-FFF2-40B4-BE49-F238E27FC236}">
                      <a16:creationId xmlns:a16="http://schemas.microsoft.com/office/drawing/2014/main" id="{654CE310-5BDE-47AD-9B7C-8141E7ABF493}"/>
                    </a:ext>
                  </a:extLst>
                </p14:cNvPr>
                <p14:cNvContentPartPr/>
                <p14:nvPr/>
              </p14:nvContentPartPr>
              <p14:xfrm>
                <a:off x="3398382" y="4574773"/>
                <a:ext cx="114840" cy="229320"/>
              </p14:xfrm>
            </p:contentPart>
          </mc:Choice>
          <mc:Fallback>
            <p:pic>
              <p:nvPicPr>
                <p:cNvPr id="161" name="Ink 160">
                  <a:extLst>
                    <a:ext uri="{FF2B5EF4-FFF2-40B4-BE49-F238E27FC236}">
                      <a16:creationId xmlns:a16="http://schemas.microsoft.com/office/drawing/2014/main" id="{654CE310-5BDE-47AD-9B7C-8141E7ABF493}"/>
                    </a:ext>
                  </a:extLst>
                </p:cNvPr>
                <p:cNvPicPr/>
                <p:nvPr/>
              </p:nvPicPr>
              <p:blipFill>
                <a:blip r:embed="rId269"/>
                <a:stretch>
                  <a:fillRect/>
                </a:stretch>
              </p:blipFill>
              <p:spPr>
                <a:xfrm>
                  <a:off x="3389382" y="4565773"/>
                  <a:ext cx="1324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2" name="Ink 161">
                  <a:extLst>
                    <a:ext uri="{FF2B5EF4-FFF2-40B4-BE49-F238E27FC236}">
                      <a16:creationId xmlns:a16="http://schemas.microsoft.com/office/drawing/2014/main" id="{00AFD761-5583-46B9-8170-E71F22B156FA}"/>
                    </a:ext>
                  </a:extLst>
                </p14:cNvPr>
                <p14:cNvContentPartPr/>
                <p14:nvPr/>
              </p14:nvContentPartPr>
              <p14:xfrm>
                <a:off x="3579462" y="4463533"/>
                <a:ext cx="354960" cy="363960"/>
              </p14:xfrm>
            </p:contentPart>
          </mc:Choice>
          <mc:Fallback>
            <p:pic>
              <p:nvPicPr>
                <p:cNvPr id="162" name="Ink 161">
                  <a:extLst>
                    <a:ext uri="{FF2B5EF4-FFF2-40B4-BE49-F238E27FC236}">
                      <a16:creationId xmlns:a16="http://schemas.microsoft.com/office/drawing/2014/main" id="{00AFD761-5583-46B9-8170-E71F22B156FA}"/>
                    </a:ext>
                  </a:extLst>
                </p:cNvPr>
                <p:cNvPicPr/>
                <p:nvPr/>
              </p:nvPicPr>
              <p:blipFill>
                <a:blip r:embed="rId271"/>
                <a:stretch>
                  <a:fillRect/>
                </a:stretch>
              </p:blipFill>
              <p:spPr>
                <a:xfrm>
                  <a:off x="3570462" y="4454533"/>
                  <a:ext cx="372600" cy="381600"/>
                </a:xfrm>
                <a:prstGeom prst="rect">
                  <a:avLst/>
                </a:prstGeom>
              </p:spPr>
            </p:pic>
          </mc:Fallback>
        </mc:AlternateContent>
      </p:grpSp>
      <p:grpSp>
        <p:nvGrpSpPr>
          <p:cNvPr id="171" name="Group 170">
            <a:extLst>
              <a:ext uri="{FF2B5EF4-FFF2-40B4-BE49-F238E27FC236}">
                <a16:creationId xmlns:a16="http://schemas.microsoft.com/office/drawing/2014/main" id="{092C380C-D60F-4BF4-AC12-CAECCEF1C1A2}"/>
              </a:ext>
            </a:extLst>
          </p:cNvPr>
          <p:cNvGrpSpPr/>
          <p:nvPr/>
        </p:nvGrpSpPr>
        <p:grpSpPr>
          <a:xfrm>
            <a:off x="4291902" y="4341493"/>
            <a:ext cx="1844640" cy="536400"/>
            <a:chOff x="4291902" y="4341493"/>
            <a:chExt cx="1844640" cy="536400"/>
          </a:xfrm>
        </p:grpSpPr>
        <mc:AlternateContent xmlns:mc="http://schemas.openxmlformats.org/markup-compatibility/2006">
          <mc:Choice xmlns:p14="http://schemas.microsoft.com/office/powerpoint/2010/main" Requires="p14">
            <p:contentPart p14:bwMode="auto" r:id="rId272">
              <p14:nvContentPartPr>
                <p14:cNvPr id="163" name="Ink 162">
                  <a:extLst>
                    <a:ext uri="{FF2B5EF4-FFF2-40B4-BE49-F238E27FC236}">
                      <a16:creationId xmlns:a16="http://schemas.microsoft.com/office/drawing/2014/main" id="{9227EBD7-F041-48A9-84DA-1DE2186AE768}"/>
                    </a:ext>
                  </a:extLst>
                </p14:cNvPr>
                <p14:cNvContentPartPr/>
                <p14:nvPr/>
              </p14:nvContentPartPr>
              <p14:xfrm>
                <a:off x="4291902" y="4457773"/>
                <a:ext cx="60840" cy="420120"/>
              </p14:xfrm>
            </p:contentPart>
          </mc:Choice>
          <mc:Fallback>
            <p:pic>
              <p:nvPicPr>
                <p:cNvPr id="163" name="Ink 162">
                  <a:extLst>
                    <a:ext uri="{FF2B5EF4-FFF2-40B4-BE49-F238E27FC236}">
                      <a16:creationId xmlns:a16="http://schemas.microsoft.com/office/drawing/2014/main" id="{9227EBD7-F041-48A9-84DA-1DE2186AE768}"/>
                    </a:ext>
                  </a:extLst>
                </p:cNvPr>
                <p:cNvPicPr/>
                <p:nvPr/>
              </p:nvPicPr>
              <p:blipFill>
                <a:blip r:embed="rId273"/>
                <a:stretch>
                  <a:fillRect/>
                </a:stretch>
              </p:blipFill>
              <p:spPr>
                <a:xfrm>
                  <a:off x="4282902" y="4449133"/>
                  <a:ext cx="7848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4" name="Ink 163">
                  <a:extLst>
                    <a:ext uri="{FF2B5EF4-FFF2-40B4-BE49-F238E27FC236}">
                      <a16:creationId xmlns:a16="http://schemas.microsoft.com/office/drawing/2014/main" id="{510AAF97-9BBA-41F6-976C-0D02C9F85483}"/>
                    </a:ext>
                  </a:extLst>
                </p14:cNvPr>
                <p14:cNvContentPartPr/>
                <p14:nvPr/>
              </p14:nvContentPartPr>
              <p14:xfrm>
                <a:off x="4362462" y="4603573"/>
                <a:ext cx="300240" cy="188280"/>
              </p14:xfrm>
            </p:contentPart>
          </mc:Choice>
          <mc:Fallback>
            <p:pic>
              <p:nvPicPr>
                <p:cNvPr id="164" name="Ink 163">
                  <a:extLst>
                    <a:ext uri="{FF2B5EF4-FFF2-40B4-BE49-F238E27FC236}">
                      <a16:creationId xmlns:a16="http://schemas.microsoft.com/office/drawing/2014/main" id="{510AAF97-9BBA-41F6-976C-0D02C9F85483}"/>
                    </a:ext>
                  </a:extLst>
                </p:cNvPr>
                <p:cNvPicPr/>
                <p:nvPr/>
              </p:nvPicPr>
              <p:blipFill>
                <a:blip r:embed="rId275"/>
                <a:stretch>
                  <a:fillRect/>
                </a:stretch>
              </p:blipFill>
              <p:spPr>
                <a:xfrm>
                  <a:off x="4353462" y="4594933"/>
                  <a:ext cx="3178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5" name="Ink 164">
                  <a:extLst>
                    <a:ext uri="{FF2B5EF4-FFF2-40B4-BE49-F238E27FC236}">
                      <a16:creationId xmlns:a16="http://schemas.microsoft.com/office/drawing/2014/main" id="{76C1E653-D74D-4289-A0E4-1FBA667AA628}"/>
                    </a:ext>
                  </a:extLst>
                </p14:cNvPr>
                <p14:cNvContentPartPr/>
                <p14:nvPr/>
              </p14:nvContentPartPr>
              <p14:xfrm>
                <a:off x="4754862" y="4480453"/>
                <a:ext cx="296640" cy="317520"/>
              </p14:xfrm>
            </p:contentPart>
          </mc:Choice>
          <mc:Fallback>
            <p:pic>
              <p:nvPicPr>
                <p:cNvPr id="165" name="Ink 164">
                  <a:extLst>
                    <a:ext uri="{FF2B5EF4-FFF2-40B4-BE49-F238E27FC236}">
                      <a16:creationId xmlns:a16="http://schemas.microsoft.com/office/drawing/2014/main" id="{76C1E653-D74D-4289-A0E4-1FBA667AA628}"/>
                    </a:ext>
                  </a:extLst>
                </p:cNvPr>
                <p:cNvPicPr/>
                <p:nvPr/>
              </p:nvPicPr>
              <p:blipFill>
                <a:blip r:embed="rId277"/>
                <a:stretch>
                  <a:fillRect/>
                </a:stretch>
              </p:blipFill>
              <p:spPr>
                <a:xfrm>
                  <a:off x="4746222" y="4471453"/>
                  <a:ext cx="31428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6" name="Ink 165">
                  <a:extLst>
                    <a:ext uri="{FF2B5EF4-FFF2-40B4-BE49-F238E27FC236}">
                      <a16:creationId xmlns:a16="http://schemas.microsoft.com/office/drawing/2014/main" id="{877A6230-F131-46AE-B070-154E71BCEDE9}"/>
                    </a:ext>
                  </a:extLst>
                </p14:cNvPr>
                <p14:cNvContentPartPr/>
                <p14:nvPr/>
              </p14:nvContentPartPr>
              <p14:xfrm>
                <a:off x="5093982" y="4442293"/>
                <a:ext cx="245520" cy="303120"/>
              </p14:xfrm>
            </p:contentPart>
          </mc:Choice>
          <mc:Fallback>
            <p:pic>
              <p:nvPicPr>
                <p:cNvPr id="166" name="Ink 165">
                  <a:extLst>
                    <a:ext uri="{FF2B5EF4-FFF2-40B4-BE49-F238E27FC236}">
                      <a16:creationId xmlns:a16="http://schemas.microsoft.com/office/drawing/2014/main" id="{877A6230-F131-46AE-B070-154E71BCEDE9}"/>
                    </a:ext>
                  </a:extLst>
                </p:cNvPr>
                <p:cNvPicPr/>
                <p:nvPr/>
              </p:nvPicPr>
              <p:blipFill>
                <a:blip r:embed="rId279"/>
                <a:stretch>
                  <a:fillRect/>
                </a:stretch>
              </p:blipFill>
              <p:spPr>
                <a:xfrm>
                  <a:off x="5085342" y="4433293"/>
                  <a:ext cx="26316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7" name="Ink 166">
                  <a:extLst>
                    <a:ext uri="{FF2B5EF4-FFF2-40B4-BE49-F238E27FC236}">
                      <a16:creationId xmlns:a16="http://schemas.microsoft.com/office/drawing/2014/main" id="{7BD05EE5-AB6D-4CA3-83D9-BFA8A0582D2A}"/>
                    </a:ext>
                  </a:extLst>
                </p14:cNvPr>
                <p14:cNvContentPartPr/>
                <p14:nvPr/>
              </p14:nvContentPartPr>
              <p14:xfrm>
                <a:off x="5300982" y="4420693"/>
                <a:ext cx="44640" cy="63360"/>
              </p14:xfrm>
            </p:contentPart>
          </mc:Choice>
          <mc:Fallback>
            <p:pic>
              <p:nvPicPr>
                <p:cNvPr id="167" name="Ink 166">
                  <a:extLst>
                    <a:ext uri="{FF2B5EF4-FFF2-40B4-BE49-F238E27FC236}">
                      <a16:creationId xmlns:a16="http://schemas.microsoft.com/office/drawing/2014/main" id="{7BD05EE5-AB6D-4CA3-83D9-BFA8A0582D2A}"/>
                    </a:ext>
                  </a:extLst>
                </p:cNvPr>
                <p:cNvPicPr/>
                <p:nvPr/>
              </p:nvPicPr>
              <p:blipFill>
                <a:blip r:embed="rId281"/>
                <a:stretch>
                  <a:fillRect/>
                </a:stretch>
              </p:blipFill>
              <p:spPr>
                <a:xfrm>
                  <a:off x="5292342" y="4411693"/>
                  <a:ext cx="622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8" name="Ink 167">
                  <a:extLst>
                    <a:ext uri="{FF2B5EF4-FFF2-40B4-BE49-F238E27FC236}">
                      <a16:creationId xmlns:a16="http://schemas.microsoft.com/office/drawing/2014/main" id="{6F151415-AA94-44B9-BA75-C85BEDC87147}"/>
                    </a:ext>
                  </a:extLst>
                </p14:cNvPr>
                <p14:cNvContentPartPr/>
                <p14:nvPr/>
              </p14:nvContentPartPr>
              <p14:xfrm>
                <a:off x="5417262" y="4402693"/>
                <a:ext cx="199080" cy="311040"/>
              </p14:xfrm>
            </p:contentPart>
          </mc:Choice>
          <mc:Fallback>
            <p:pic>
              <p:nvPicPr>
                <p:cNvPr id="168" name="Ink 167">
                  <a:extLst>
                    <a:ext uri="{FF2B5EF4-FFF2-40B4-BE49-F238E27FC236}">
                      <a16:creationId xmlns:a16="http://schemas.microsoft.com/office/drawing/2014/main" id="{6F151415-AA94-44B9-BA75-C85BEDC87147}"/>
                    </a:ext>
                  </a:extLst>
                </p:cNvPr>
                <p:cNvPicPr/>
                <p:nvPr/>
              </p:nvPicPr>
              <p:blipFill>
                <a:blip r:embed="rId283"/>
                <a:stretch>
                  <a:fillRect/>
                </a:stretch>
              </p:blipFill>
              <p:spPr>
                <a:xfrm>
                  <a:off x="5408262" y="4393693"/>
                  <a:ext cx="2167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9" name="Ink 168">
                  <a:extLst>
                    <a:ext uri="{FF2B5EF4-FFF2-40B4-BE49-F238E27FC236}">
                      <a16:creationId xmlns:a16="http://schemas.microsoft.com/office/drawing/2014/main" id="{BC111D78-67A3-4C43-AAA4-348BF777FD51}"/>
                    </a:ext>
                  </a:extLst>
                </p14:cNvPr>
                <p14:cNvContentPartPr/>
                <p14:nvPr/>
              </p14:nvContentPartPr>
              <p14:xfrm>
                <a:off x="5706342" y="4341493"/>
                <a:ext cx="233640" cy="380520"/>
              </p14:xfrm>
            </p:contentPart>
          </mc:Choice>
          <mc:Fallback>
            <p:pic>
              <p:nvPicPr>
                <p:cNvPr id="169" name="Ink 168">
                  <a:extLst>
                    <a:ext uri="{FF2B5EF4-FFF2-40B4-BE49-F238E27FC236}">
                      <a16:creationId xmlns:a16="http://schemas.microsoft.com/office/drawing/2014/main" id="{BC111D78-67A3-4C43-AAA4-348BF777FD51}"/>
                    </a:ext>
                  </a:extLst>
                </p:cNvPr>
                <p:cNvPicPr/>
                <p:nvPr/>
              </p:nvPicPr>
              <p:blipFill>
                <a:blip r:embed="rId285"/>
                <a:stretch>
                  <a:fillRect/>
                </a:stretch>
              </p:blipFill>
              <p:spPr>
                <a:xfrm>
                  <a:off x="5697702" y="4332853"/>
                  <a:ext cx="25128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0" name="Ink 169">
                  <a:extLst>
                    <a:ext uri="{FF2B5EF4-FFF2-40B4-BE49-F238E27FC236}">
                      <a16:creationId xmlns:a16="http://schemas.microsoft.com/office/drawing/2014/main" id="{A85746FB-942E-45D1-9D4E-9FB7DCDFE60B}"/>
                    </a:ext>
                  </a:extLst>
                </p14:cNvPr>
                <p14:cNvContentPartPr/>
                <p14:nvPr/>
              </p14:nvContentPartPr>
              <p14:xfrm>
                <a:off x="6064902" y="4560373"/>
                <a:ext cx="71640" cy="24840"/>
              </p14:xfrm>
            </p:contentPart>
          </mc:Choice>
          <mc:Fallback>
            <p:pic>
              <p:nvPicPr>
                <p:cNvPr id="170" name="Ink 169">
                  <a:extLst>
                    <a:ext uri="{FF2B5EF4-FFF2-40B4-BE49-F238E27FC236}">
                      <a16:creationId xmlns:a16="http://schemas.microsoft.com/office/drawing/2014/main" id="{A85746FB-942E-45D1-9D4E-9FB7DCDFE60B}"/>
                    </a:ext>
                  </a:extLst>
                </p:cNvPr>
                <p:cNvPicPr/>
                <p:nvPr/>
              </p:nvPicPr>
              <p:blipFill>
                <a:blip r:embed="rId287"/>
                <a:stretch>
                  <a:fillRect/>
                </a:stretch>
              </p:blipFill>
              <p:spPr>
                <a:xfrm>
                  <a:off x="6056262" y="4551733"/>
                  <a:ext cx="89280" cy="42480"/>
                </a:xfrm>
                <a:prstGeom prst="rect">
                  <a:avLst/>
                </a:prstGeom>
              </p:spPr>
            </p:pic>
          </mc:Fallback>
        </mc:AlternateContent>
      </p:grpSp>
    </p:spTree>
    <p:extLst>
      <p:ext uri="{BB962C8B-B14F-4D97-AF65-F5344CB8AC3E}">
        <p14:creationId xmlns:p14="http://schemas.microsoft.com/office/powerpoint/2010/main" val="232484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91" name="Ink 190">
                <a:extLst>
                  <a:ext uri="{FF2B5EF4-FFF2-40B4-BE49-F238E27FC236}">
                    <a16:creationId xmlns:a16="http://schemas.microsoft.com/office/drawing/2014/main" id="{2EA3183E-D3B9-44D6-B9C0-2E2AC9A81732}"/>
                  </a:ext>
                </a:extLst>
              </p14:cNvPr>
              <p14:cNvContentPartPr/>
              <p14:nvPr/>
            </p14:nvContentPartPr>
            <p14:xfrm>
              <a:off x="966222" y="3867013"/>
              <a:ext cx="1306440" cy="92880"/>
            </p14:xfrm>
          </p:contentPart>
        </mc:Choice>
        <mc:Fallback>
          <p:pic>
            <p:nvPicPr>
              <p:cNvPr id="191" name="Ink 190">
                <a:extLst>
                  <a:ext uri="{FF2B5EF4-FFF2-40B4-BE49-F238E27FC236}">
                    <a16:creationId xmlns:a16="http://schemas.microsoft.com/office/drawing/2014/main" id="{2EA3183E-D3B9-44D6-B9C0-2E2AC9A81732}"/>
                  </a:ext>
                </a:extLst>
              </p:cNvPr>
              <p:cNvPicPr/>
              <p:nvPr/>
            </p:nvPicPr>
            <p:blipFill>
              <a:blip r:embed="rId3"/>
              <a:stretch>
                <a:fillRect/>
              </a:stretch>
            </p:blipFill>
            <p:spPr>
              <a:xfrm>
                <a:off x="957222" y="3858373"/>
                <a:ext cx="1324080" cy="110520"/>
              </a:xfrm>
              <a:prstGeom prst="rect">
                <a:avLst/>
              </a:prstGeom>
            </p:spPr>
          </p:pic>
        </mc:Fallback>
      </mc:AlternateContent>
      <p:grpSp>
        <p:nvGrpSpPr>
          <p:cNvPr id="288" name="Group 287">
            <a:extLst>
              <a:ext uri="{FF2B5EF4-FFF2-40B4-BE49-F238E27FC236}">
                <a16:creationId xmlns:a16="http://schemas.microsoft.com/office/drawing/2014/main" id="{E3A4510A-AF3F-4B04-AF84-CB5D3609A95B}"/>
              </a:ext>
            </a:extLst>
          </p:cNvPr>
          <p:cNvGrpSpPr/>
          <p:nvPr/>
        </p:nvGrpSpPr>
        <p:grpSpPr>
          <a:xfrm>
            <a:off x="60822" y="747613"/>
            <a:ext cx="8533800" cy="4428000"/>
            <a:chOff x="60822" y="747613"/>
            <a:chExt cx="8533800" cy="4428000"/>
          </a:xfrm>
        </p:grpSpPr>
        <mc:AlternateContent xmlns:mc="http://schemas.openxmlformats.org/markup-compatibility/2006">
          <mc:Choice xmlns:p14="http://schemas.microsoft.com/office/powerpoint/2010/main" Requires="p14">
            <p:contentPart p14:bwMode="auto" r:id="rId4">
              <p14:nvContentPartPr>
                <p14:cNvPr id="19" name="Ink 18">
                  <a:extLst>
                    <a:ext uri="{FF2B5EF4-FFF2-40B4-BE49-F238E27FC236}">
                      <a16:creationId xmlns:a16="http://schemas.microsoft.com/office/drawing/2014/main" id="{B43BADEE-69F8-4414-B4CE-0B7C903BBE4F}"/>
                    </a:ext>
                  </a:extLst>
                </p14:cNvPr>
                <p14:cNvContentPartPr/>
                <p14:nvPr/>
              </p14:nvContentPartPr>
              <p14:xfrm>
                <a:off x="6194142" y="988813"/>
                <a:ext cx="27360" cy="861840"/>
              </p14:xfrm>
            </p:contentPart>
          </mc:Choice>
          <mc:Fallback>
            <p:pic>
              <p:nvPicPr>
                <p:cNvPr id="19" name="Ink 18">
                  <a:extLst>
                    <a:ext uri="{FF2B5EF4-FFF2-40B4-BE49-F238E27FC236}">
                      <a16:creationId xmlns:a16="http://schemas.microsoft.com/office/drawing/2014/main" id="{B43BADEE-69F8-4414-B4CE-0B7C903BBE4F}"/>
                    </a:ext>
                  </a:extLst>
                </p:cNvPr>
                <p:cNvPicPr/>
                <p:nvPr/>
              </p:nvPicPr>
              <p:blipFill>
                <a:blip r:embed="rId5"/>
                <a:stretch>
                  <a:fillRect/>
                </a:stretch>
              </p:blipFill>
              <p:spPr>
                <a:xfrm>
                  <a:off x="6185502" y="980173"/>
                  <a:ext cx="45000" cy="879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109E1323-1B4F-4069-916B-59B986C7CF09}"/>
                    </a:ext>
                  </a:extLst>
                </p14:cNvPr>
                <p14:cNvContentPartPr/>
                <p14:nvPr/>
              </p14:nvContentPartPr>
              <p14:xfrm>
                <a:off x="5694462" y="1223893"/>
                <a:ext cx="1284840" cy="16560"/>
              </p14:xfrm>
            </p:contentPart>
          </mc:Choice>
          <mc:Fallback>
            <p:pic>
              <p:nvPicPr>
                <p:cNvPr id="20" name="Ink 19">
                  <a:extLst>
                    <a:ext uri="{FF2B5EF4-FFF2-40B4-BE49-F238E27FC236}">
                      <a16:creationId xmlns:a16="http://schemas.microsoft.com/office/drawing/2014/main" id="{109E1323-1B4F-4069-916B-59B986C7CF09}"/>
                    </a:ext>
                  </a:extLst>
                </p:cNvPr>
                <p:cNvPicPr/>
                <p:nvPr/>
              </p:nvPicPr>
              <p:blipFill>
                <a:blip r:embed="rId7"/>
                <a:stretch>
                  <a:fillRect/>
                </a:stretch>
              </p:blipFill>
              <p:spPr>
                <a:xfrm>
                  <a:off x="5685822" y="1214893"/>
                  <a:ext cx="13024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3" name="Ink 22">
                  <a:extLst>
                    <a:ext uri="{FF2B5EF4-FFF2-40B4-BE49-F238E27FC236}">
                      <a16:creationId xmlns:a16="http://schemas.microsoft.com/office/drawing/2014/main" id="{3D86FA44-85F5-4435-AA15-B3F94C03CA99}"/>
                    </a:ext>
                  </a:extLst>
                </p14:cNvPr>
                <p14:cNvContentPartPr/>
                <p14:nvPr/>
              </p14:nvContentPartPr>
              <p14:xfrm>
                <a:off x="5818302" y="1001053"/>
                <a:ext cx="177120" cy="135360"/>
              </p14:xfrm>
            </p:contentPart>
          </mc:Choice>
          <mc:Fallback>
            <p:pic>
              <p:nvPicPr>
                <p:cNvPr id="23" name="Ink 22">
                  <a:extLst>
                    <a:ext uri="{FF2B5EF4-FFF2-40B4-BE49-F238E27FC236}">
                      <a16:creationId xmlns:a16="http://schemas.microsoft.com/office/drawing/2014/main" id="{3D86FA44-85F5-4435-AA15-B3F94C03CA99}"/>
                    </a:ext>
                  </a:extLst>
                </p:cNvPr>
                <p:cNvPicPr/>
                <p:nvPr/>
              </p:nvPicPr>
              <p:blipFill>
                <a:blip r:embed="rId9"/>
                <a:stretch>
                  <a:fillRect/>
                </a:stretch>
              </p:blipFill>
              <p:spPr>
                <a:xfrm>
                  <a:off x="5809662" y="992053"/>
                  <a:ext cx="1947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4" name="Ink 23">
                  <a:extLst>
                    <a:ext uri="{FF2B5EF4-FFF2-40B4-BE49-F238E27FC236}">
                      <a16:creationId xmlns:a16="http://schemas.microsoft.com/office/drawing/2014/main" id="{FF5D500A-F8CF-4477-AF5E-1A7CC0B6A823}"/>
                    </a:ext>
                  </a:extLst>
                </p14:cNvPr>
                <p14:cNvContentPartPr/>
                <p14:nvPr/>
              </p14:nvContentPartPr>
              <p14:xfrm>
                <a:off x="5779422" y="973693"/>
                <a:ext cx="191520" cy="232200"/>
              </p14:xfrm>
            </p:contentPart>
          </mc:Choice>
          <mc:Fallback>
            <p:pic>
              <p:nvPicPr>
                <p:cNvPr id="24" name="Ink 23">
                  <a:extLst>
                    <a:ext uri="{FF2B5EF4-FFF2-40B4-BE49-F238E27FC236}">
                      <a16:creationId xmlns:a16="http://schemas.microsoft.com/office/drawing/2014/main" id="{FF5D500A-F8CF-4477-AF5E-1A7CC0B6A823}"/>
                    </a:ext>
                  </a:extLst>
                </p:cNvPr>
                <p:cNvPicPr/>
                <p:nvPr/>
              </p:nvPicPr>
              <p:blipFill>
                <a:blip r:embed="rId11"/>
                <a:stretch>
                  <a:fillRect/>
                </a:stretch>
              </p:blipFill>
              <p:spPr>
                <a:xfrm>
                  <a:off x="5770782" y="964693"/>
                  <a:ext cx="2091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 name="Ink 25">
                  <a:extLst>
                    <a:ext uri="{FF2B5EF4-FFF2-40B4-BE49-F238E27FC236}">
                      <a16:creationId xmlns:a16="http://schemas.microsoft.com/office/drawing/2014/main" id="{33B81126-810C-46E6-AA38-DE0171171531}"/>
                    </a:ext>
                  </a:extLst>
                </p14:cNvPr>
                <p14:cNvContentPartPr/>
                <p14:nvPr/>
              </p14:nvContentPartPr>
              <p14:xfrm>
                <a:off x="6410502" y="987013"/>
                <a:ext cx="147600" cy="257760"/>
              </p14:xfrm>
            </p:contentPart>
          </mc:Choice>
          <mc:Fallback>
            <p:pic>
              <p:nvPicPr>
                <p:cNvPr id="26" name="Ink 25">
                  <a:extLst>
                    <a:ext uri="{FF2B5EF4-FFF2-40B4-BE49-F238E27FC236}">
                      <a16:creationId xmlns:a16="http://schemas.microsoft.com/office/drawing/2014/main" id="{33B81126-810C-46E6-AA38-DE0171171531}"/>
                    </a:ext>
                  </a:extLst>
                </p:cNvPr>
                <p:cNvPicPr/>
                <p:nvPr/>
              </p:nvPicPr>
              <p:blipFill>
                <a:blip r:embed="rId13"/>
                <a:stretch>
                  <a:fillRect/>
                </a:stretch>
              </p:blipFill>
              <p:spPr>
                <a:xfrm>
                  <a:off x="6401862" y="978013"/>
                  <a:ext cx="16524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8" name="Ink 27">
                  <a:extLst>
                    <a:ext uri="{FF2B5EF4-FFF2-40B4-BE49-F238E27FC236}">
                      <a16:creationId xmlns:a16="http://schemas.microsoft.com/office/drawing/2014/main" id="{6316E4F9-D6C5-492F-A96D-B9C67251E765}"/>
                    </a:ext>
                  </a:extLst>
                </p14:cNvPr>
                <p14:cNvContentPartPr/>
                <p14:nvPr/>
              </p14:nvContentPartPr>
              <p14:xfrm>
                <a:off x="5891022" y="754453"/>
                <a:ext cx="145800" cy="150120"/>
              </p14:xfrm>
            </p:contentPart>
          </mc:Choice>
          <mc:Fallback>
            <p:pic>
              <p:nvPicPr>
                <p:cNvPr id="28" name="Ink 27">
                  <a:extLst>
                    <a:ext uri="{FF2B5EF4-FFF2-40B4-BE49-F238E27FC236}">
                      <a16:creationId xmlns:a16="http://schemas.microsoft.com/office/drawing/2014/main" id="{6316E4F9-D6C5-492F-A96D-B9C67251E765}"/>
                    </a:ext>
                  </a:extLst>
                </p:cNvPr>
                <p:cNvPicPr/>
                <p:nvPr/>
              </p:nvPicPr>
              <p:blipFill>
                <a:blip r:embed="rId15"/>
                <a:stretch>
                  <a:fillRect/>
                </a:stretch>
              </p:blipFill>
              <p:spPr>
                <a:xfrm>
                  <a:off x="5882382" y="745453"/>
                  <a:ext cx="1634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9" name="Ink 28">
                  <a:extLst>
                    <a:ext uri="{FF2B5EF4-FFF2-40B4-BE49-F238E27FC236}">
                      <a16:creationId xmlns:a16="http://schemas.microsoft.com/office/drawing/2014/main" id="{72CB3048-7458-4D8B-92E6-3F7120A86673}"/>
                    </a:ext>
                  </a:extLst>
                </p14:cNvPr>
                <p14:cNvContentPartPr/>
                <p14:nvPr/>
              </p14:nvContentPartPr>
              <p14:xfrm>
                <a:off x="6364062" y="747613"/>
                <a:ext cx="148320" cy="161280"/>
              </p14:xfrm>
            </p:contentPart>
          </mc:Choice>
          <mc:Fallback>
            <p:pic>
              <p:nvPicPr>
                <p:cNvPr id="29" name="Ink 28">
                  <a:extLst>
                    <a:ext uri="{FF2B5EF4-FFF2-40B4-BE49-F238E27FC236}">
                      <a16:creationId xmlns:a16="http://schemas.microsoft.com/office/drawing/2014/main" id="{72CB3048-7458-4D8B-92E6-3F7120A86673}"/>
                    </a:ext>
                  </a:extLst>
                </p:cNvPr>
                <p:cNvPicPr/>
                <p:nvPr/>
              </p:nvPicPr>
              <p:blipFill>
                <a:blip r:embed="rId17"/>
                <a:stretch>
                  <a:fillRect/>
                </a:stretch>
              </p:blipFill>
              <p:spPr>
                <a:xfrm>
                  <a:off x="6355422" y="738973"/>
                  <a:ext cx="1659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 name="Ink 3">
                  <a:extLst>
                    <a:ext uri="{FF2B5EF4-FFF2-40B4-BE49-F238E27FC236}">
                      <a16:creationId xmlns:a16="http://schemas.microsoft.com/office/drawing/2014/main" id="{2143BE50-72C3-4112-AB0B-A815A0095EF8}"/>
                    </a:ext>
                  </a:extLst>
                </p14:cNvPr>
                <p14:cNvContentPartPr/>
                <p14:nvPr/>
              </p14:nvContentPartPr>
              <p14:xfrm>
                <a:off x="1016982" y="1011853"/>
                <a:ext cx="215280" cy="300960"/>
              </p14:xfrm>
            </p:contentPart>
          </mc:Choice>
          <mc:Fallback>
            <p:pic>
              <p:nvPicPr>
                <p:cNvPr id="4" name="Ink 3">
                  <a:extLst>
                    <a:ext uri="{FF2B5EF4-FFF2-40B4-BE49-F238E27FC236}">
                      <a16:creationId xmlns:a16="http://schemas.microsoft.com/office/drawing/2014/main" id="{2143BE50-72C3-4112-AB0B-A815A0095EF8}"/>
                    </a:ext>
                  </a:extLst>
                </p:cNvPr>
                <p:cNvPicPr/>
                <p:nvPr/>
              </p:nvPicPr>
              <p:blipFill>
                <a:blip r:embed="rId19"/>
                <a:stretch>
                  <a:fillRect/>
                </a:stretch>
              </p:blipFill>
              <p:spPr>
                <a:xfrm>
                  <a:off x="1007982" y="1003213"/>
                  <a:ext cx="23292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 name="Ink 4">
                  <a:extLst>
                    <a:ext uri="{FF2B5EF4-FFF2-40B4-BE49-F238E27FC236}">
                      <a16:creationId xmlns:a16="http://schemas.microsoft.com/office/drawing/2014/main" id="{8F376740-B4C6-42CC-AEB4-4A67C290D5D8}"/>
                    </a:ext>
                  </a:extLst>
                </p14:cNvPr>
                <p14:cNvContentPartPr/>
                <p14:nvPr/>
              </p14:nvContentPartPr>
              <p14:xfrm>
                <a:off x="1229742" y="1187893"/>
                <a:ext cx="32400" cy="86040"/>
              </p14:xfrm>
            </p:contentPart>
          </mc:Choice>
          <mc:Fallback>
            <p:pic>
              <p:nvPicPr>
                <p:cNvPr id="5" name="Ink 4">
                  <a:extLst>
                    <a:ext uri="{FF2B5EF4-FFF2-40B4-BE49-F238E27FC236}">
                      <a16:creationId xmlns:a16="http://schemas.microsoft.com/office/drawing/2014/main" id="{8F376740-B4C6-42CC-AEB4-4A67C290D5D8}"/>
                    </a:ext>
                  </a:extLst>
                </p:cNvPr>
                <p:cNvPicPr/>
                <p:nvPr/>
              </p:nvPicPr>
              <p:blipFill>
                <a:blip r:embed="rId21"/>
                <a:stretch>
                  <a:fillRect/>
                </a:stretch>
              </p:blipFill>
              <p:spPr>
                <a:xfrm>
                  <a:off x="1221102" y="1179253"/>
                  <a:ext cx="500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 name="Ink 5">
                  <a:extLst>
                    <a:ext uri="{FF2B5EF4-FFF2-40B4-BE49-F238E27FC236}">
                      <a16:creationId xmlns:a16="http://schemas.microsoft.com/office/drawing/2014/main" id="{1A7D07B2-0957-4FA7-9D71-F77945BD7D11}"/>
                    </a:ext>
                  </a:extLst>
                </p14:cNvPr>
                <p14:cNvContentPartPr/>
                <p14:nvPr/>
              </p14:nvContentPartPr>
              <p14:xfrm>
                <a:off x="1241982" y="1079533"/>
                <a:ext cx="63000" cy="79200"/>
              </p14:xfrm>
            </p:contentPart>
          </mc:Choice>
          <mc:Fallback>
            <p:pic>
              <p:nvPicPr>
                <p:cNvPr id="6" name="Ink 5">
                  <a:extLst>
                    <a:ext uri="{FF2B5EF4-FFF2-40B4-BE49-F238E27FC236}">
                      <a16:creationId xmlns:a16="http://schemas.microsoft.com/office/drawing/2014/main" id="{1A7D07B2-0957-4FA7-9D71-F77945BD7D11}"/>
                    </a:ext>
                  </a:extLst>
                </p:cNvPr>
                <p:cNvPicPr/>
                <p:nvPr/>
              </p:nvPicPr>
              <p:blipFill>
                <a:blip r:embed="rId23"/>
                <a:stretch>
                  <a:fillRect/>
                </a:stretch>
              </p:blipFill>
              <p:spPr>
                <a:xfrm>
                  <a:off x="1233342" y="1070533"/>
                  <a:ext cx="806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 name="Ink 6">
                  <a:extLst>
                    <a:ext uri="{FF2B5EF4-FFF2-40B4-BE49-F238E27FC236}">
                      <a16:creationId xmlns:a16="http://schemas.microsoft.com/office/drawing/2014/main" id="{FFF8935C-4035-43B1-8E1E-0CE61127EC5F}"/>
                    </a:ext>
                  </a:extLst>
                </p14:cNvPr>
                <p14:cNvContentPartPr/>
                <p14:nvPr/>
              </p14:nvContentPartPr>
              <p14:xfrm>
                <a:off x="1311102" y="1185733"/>
                <a:ext cx="177840" cy="125280"/>
              </p14:xfrm>
            </p:contentPart>
          </mc:Choice>
          <mc:Fallback>
            <p:pic>
              <p:nvPicPr>
                <p:cNvPr id="7" name="Ink 6">
                  <a:extLst>
                    <a:ext uri="{FF2B5EF4-FFF2-40B4-BE49-F238E27FC236}">
                      <a16:creationId xmlns:a16="http://schemas.microsoft.com/office/drawing/2014/main" id="{FFF8935C-4035-43B1-8E1E-0CE61127EC5F}"/>
                    </a:ext>
                  </a:extLst>
                </p:cNvPr>
                <p:cNvPicPr/>
                <p:nvPr/>
              </p:nvPicPr>
              <p:blipFill>
                <a:blip r:embed="rId25"/>
                <a:stretch>
                  <a:fillRect/>
                </a:stretch>
              </p:blipFill>
              <p:spPr>
                <a:xfrm>
                  <a:off x="1302462" y="1176733"/>
                  <a:ext cx="1954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 name="Ink 7">
                  <a:extLst>
                    <a:ext uri="{FF2B5EF4-FFF2-40B4-BE49-F238E27FC236}">
                      <a16:creationId xmlns:a16="http://schemas.microsoft.com/office/drawing/2014/main" id="{E6A54320-BDE3-4952-8A69-940E47A8A475}"/>
                    </a:ext>
                  </a:extLst>
                </p14:cNvPr>
                <p14:cNvContentPartPr/>
                <p14:nvPr/>
              </p14:nvContentPartPr>
              <p14:xfrm>
                <a:off x="1558782" y="1141453"/>
                <a:ext cx="80640" cy="274680"/>
              </p14:xfrm>
            </p:contentPart>
          </mc:Choice>
          <mc:Fallback>
            <p:pic>
              <p:nvPicPr>
                <p:cNvPr id="8" name="Ink 7">
                  <a:extLst>
                    <a:ext uri="{FF2B5EF4-FFF2-40B4-BE49-F238E27FC236}">
                      <a16:creationId xmlns:a16="http://schemas.microsoft.com/office/drawing/2014/main" id="{E6A54320-BDE3-4952-8A69-940E47A8A475}"/>
                    </a:ext>
                  </a:extLst>
                </p:cNvPr>
                <p:cNvPicPr/>
                <p:nvPr/>
              </p:nvPicPr>
              <p:blipFill>
                <a:blip r:embed="rId27"/>
                <a:stretch>
                  <a:fillRect/>
                </a:stretch>
              </p:blipFill>
              <p:spPr>
                <a:xfrm>
                  <a:off x="1549782" y="1132453"/>
                  <a:ext cx="9828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 name="Ink 8">
                  <a:extLst>
                    <a:ext uri="{FF2B5EF4-FFF2-40B4-BE49-F238E27FC236}">
                      <a16:creationId xmlns:a16="http://schemas.microsoft.com/office/drawing/2014/main" id="{3F5F34AD-3231-4679-918D-F48429A85EA3}"/>
                    </a:ext>
                  </a:extLst>
                </p14:cNvPr>
                <p14:cNvContentPartPr/>
                <p14:nvPr/>
              </p14:nvContentPartPr>
              <p14:xfrm>
                <a:off x="1674702" y="1112293"/>
                <a:ext cx="41040" cy="200880"/>
              </p14:xfrm>
            </p:contentPart>
          </mc:Choice>
          <mc:Fallback>
            <p:pic>
              <p:nvPicPr>
                <p:cNvPr id="9" name="Ink 8">
                  <a:extLst>
                    <a:ext uri="{FF2B5EF4-FFF2-40B4-BE49-F238E27FC236}">
                      <a16:creationId xmlns:a16="http://schemas.microsoft.com/office/drawing/2014/main" id="{3F5F34AD-3231-4679-918D-F48429A85EA3}"/>
                    </a:ext>
                  </a:extLst>
                </p:cNvPr>
                <p:cNvPicPr/>
                <p:nvPr/>
              </p:nvPicPr>
              <p:blipFill>
                <a:blip r:embed="rId29"/>
                <a:stretch>
                  <a:fillRect/>
                </a:stretch>
              </p:blipFill>
              <p:spPr>
                <a:xfrm>
                  <a:off x="1665702" y="1103293"/>
                  <a:ext cx="586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 name="Ink 9">
                  <a:extLst>
                    <a:ext uri="{FF2B5EF4-FFF2-40B4-BE49-F238E27FC236}">
                      <a16:creationId xmlns:a16="http://schemas.microsoft.com/office/drawing/2014/main" id="{1D2071BF-7ECA-4C39-8E8B-AD69F589995D}"/>
                    </a:ext>
                  </a:extLst>
                </p14:cNvPr>
                <p14:cNvContentPartPr/>
                <p14:nvPr/>
              </p14:nvContentPartPr>
              <p14:xfrm>
                <a:off x="1740222" y="1168093"/>
                <a:ext cx="140760" cy="188640"/>
              </p14:xfrm>
            </p:contentPart>
          </mc:Choice>
          <mc:Fallback>
            <p:pic>
              <p:nvPicPr>
                <p:cNvPr id="10" name="Ink 9">
                  <a:extLst>
                    <a:ext uri="{FF2B5EF4-FFF2-40B4-BE49-F238E27FC236}">
                      <a16:creationId xmlns:a16="http://schemas.microsoft.com/office/drawing/2014/main" id="{1D2071BF-7ECA-4C39-8E8B-AD69F589995D}"/>
                    </a:ext>
                  </a:extLst>
                </p:cNvPr>
                <p:cNvPicPr/>
                <p:nvPr/>
              </p:nvPicPr>
              <p:blipFill>
                <a:blip r:embed="rId31"/>
                <a:stretch>
                  <a:fillRect/>
                </a:stretch>
              </p:blipFill>
              <p:spPr>
                <a:xfrm>
                  <a:off x="1731582" y="1159093"/>
                  <a:ext cx="1584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 name="Ink 10">
                  <a:extLst>
                    <a:ext uri="{FF2B5EF4-FFF2-40B4-BE49-F238E27FC236}">
                      <a16:creationId xmlns:a16="http://schemas.microsoft.com/office/drawing/2014/main" id="{07CD394C-CC3F-4EB7-ABD4-F8D1F088F00F}"/>
                    </a:ext>
                  </a:extLst>
                </p14:cNvPr>
                <p14:cNvContentPartPr/>
                <p14:nvPr/>
              </p14:nvContentPartPr>
              <p14:xfrm>
                <a:off x="2032182" y="1066573"/>
                <a:ext cx="196200" cy="288360"/>
              </p14:xfrm>
            </p:contentPart>
          </mc:Choice>
          <mc:Fallback>
            <p:pic>
              <p:nvPicPr>
                <p:cNvPr id="11" name="Ink 10">
                  <a:extLst>
                    <a:ext uri="{FF2B5EF4-FFF2-40B4-BE49-F238E27FC236}">
                      <a16:creationId xmlns:a16="http://schemas.microsoft.com/office/drawing/2014/main" id="{07CD394C-CC3F-4EB7-ABD4-F8D1F088F00F}"/>
                    </a:ext>
                  </a:extLst>
                </p:cNvPr>
                <p:cNvPicPr/>
                <p:nvPr/>
              </p:nvPicPr>
              <p:blipFill>
                <a:blip r:embed="rId33"/>
                <a:stretch>
                  <a:fillRect/>
                </a:stretch>
              </p:blipFill>
              <p:spPr>
                <a:xfrm>
                  <a:off x="2023182" y="1057573"/>
                  <a:ext cx="2138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 name="Ink 11">
                  <a:extLst>
                    <a:ext uri="{FF2B5EF4-FFF2-40B4-BE49-F238E27FC236}">
                      <a16:creationId xmlns:a16="http://schemas.microsoft.com/office/drawing/2014/main" id="{208A3870-E68C-44E8-A624-5B576CE51608}"/>
                    </a:ext>
                  </a:extLst>
                </p14:cNvPr>
                <p14:cNvContentPartPr/>
                <p14:nvPr/>
              </p14:nvContentPartPr>
              <p14:xfrm>
                <a:off x="2225862" y="1018333"/>
                <a:ext cx="74520" cy="128880"/>
              </p14:xfrm>
            </p:contentPart>
          </mc:Choice>
          <mc:Fallback>
            <p:pic>
              <p:nvPicPr>
                <p:cNvPr id="12" name="Ink 11">
                  <a:extLst>
                    <a:ext uri="{FF2B5EF4-FFF2-40B4-BE49-F238E27FC236}">
                      <a16:creationId xmlns:a16="http://schemas.microsoft.com/office/drawing/2014/main" id="{208A3870-E68C-44E8-A624-5B576CE51608}"/>
                    </a:ext>
                  </a:extLst>
                </p:cNvPr>
                <p:cNvPicPr/>
                <p:nvPr/>
              </p:nvPicPr>
              <p:blipFill>
                <a:blip r:embed="rId35"/>
                <a:stretch>
                  <a:fillRect/>
                </a:stretch>
              </p:blipFill>
              <p:spPr>
                <a:xfrm>
                  <a:off x="2217222" y="1009333"/>
                  <a:ext cx="921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 name="Ink 12">
                  <a:extLst>
                    <a:ext uri="{FF2B5EF4-FFF2-40B4-BE49-F238E27FC236}">
                      <a16:creationId xmlns:a16="http://schemas.microsoft.com/office/drawing/2014/main" id="{865544B0-9171-4B65-BE5E-89E13F9B9A6A}"/>
                    </a:ext>
                  </a:extLst>
                </p14:cNvPr>
                <p14:cNvContentPartPr/>
                <p14:nvPr/>
              </p14:nvContentPartPr>
              <p14:xfrm>
                <a:off x="2315142" y="1155133"/>
                <a:ext cx="149400" cy="102240"/>
              </p14:xfrm>
            </p:contentPart>
          </mc:Choice>
          <mc:Fallback>
            <p:pic>
              <p:nvPicPr>
                <p:cNvPr id="13" name="Ink 12">
                  <a:extLst>
                    <a:ext uri="{FF2B5EF4-FFF2-40B4-BE49-F238E27FC236}">
                      <a16:creationId xmlns:a16="http://schemas.microsoft.com/office/drawing/2014/main" id="{865544B0-9171-4B65-BE5E-89E13F9B9A6A}"/>
                    </a:ext>
                  </a:extLst>
                </p:cNvPr>
                <p:cNvPicPr/>
                <p:nvPr/>
              </p:nvPicPr>
              <p:blipFill>
                <a:blip r:embed="rId37"/>
                <a:stretch>
                  <a:fillRect/>
                </a:stretch>
              </p:blipFill>
              <p:spPr>
                <a:xfrm>
                  <a:off x="2306142" y="1146493"/>
                  <a:ext cx="1670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 name="Ink 13">
                  <a:extLst>
                    <a:ext uri="{FF2B5EF4-FFF2-40B4-BE49-F238E27FC236}">
                      <a16:creationId xmlns:a16="http://schemas.microsoft.com/office/drawing/2014/main" id="{7A52E75E-3AA7-4144-B511-F00CD39DD00B}"/>
                    </a:ext>
                  </a:extLst>
                </p14:cNvPr>
                <p14:cNvContentPartPr/>
                <p14:nvPr/>
              </p14:nvContentPartPr>
              <p14:xfrm>
                <a:off x="2462742" y="1089253"/>
                <a:ext cx="431640" cy="191520"/>
              </p14:xfrm>
            </p:contentPart>
          </mc:Choice>
          <mc:Fallback>
            <p:pic>
              <p:nvPicPr>
                <p:cNvPr id="14" name="Ink 13">
                  <a:extLst>
                    <a:ext uri="{FF2B5EF4-FFF2-40B4-BE49-F238E27FC236}">
                      <a16:creationId xmlns:a16="http://schemas.microsoft.com/office/drawing/2014/main" id="{7A52E75E-3AA7-4144-B511-F00CD39DD00B}"/>
                    </a:ext>
                  </a:extLst>
                </p:cNvPr>
                <p:cNvPicPr/>
                <p:nvPr/>
              </p:nvPicPr>
              <p:blipFill>
                <a:blip r:embed="rId39"/>
                <a:stretch>
                  <a:fillRect/>
                </a:stretch>
              </p:blipFill>
              <p:spPr>
                <a:xfrm>
                  <a:off x="2453742" y="1080613"/>
                  <a:ext cx="44928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5" name="Ink 14">
                  <a:extLst>
                    <a:ext uri="{FF2B5EF4-FFF2-40B4-BE49-F238E27FC236}">
                      <a16:creationId xmlns:a16="http://schemas.microsoft.com/office/drawing/2014/main" id="{4A29D351-F602-4090-877F-295CAD3477F3}"/>
                    </a:ext>
                  </a:extLst>
                </p14:cNvPr>
                <p14:cNvContentPartPr/>
                <p14:nvPr/>
              </p14:nvContentPartPr>
              <p14:xfrm>
                <a:off x="3100302" y="1039573"/>
                <a:ext cx="188280" cy="295200"/>
              </p14:xfrm>
            </p:contentPart>
          </mc:Choice>
          <mc:Fallback>
            <p:pic>
              <p:nvPicPr>
                <p:cNvPr id="15" name="Ink 14">
                  <a:extLst>
                    <a:ext uri="{FF2B5EF4-FFF2-40B4-BE49-F238E27FC236}">
                      <a16:creationId xmlns:a16="http://schemas.microsoft.com/office/drawing/2014/main" id="{4A29D351-F602-4090-877F-295CAD3477F3}"/>
                    </a:ext>
                  </a:extLst>
                </p:cNvPr>
                <p:cNvPicPr/>
                <p:nvPr/>
              </p:nvPicPr>
              <p:blipFill>
                <a:blip r:embed="rId41"/>
                <a:stretch>
                  <a:fillRect/>
                </a:stretch>
              </p:blipFill>
              <p:spPr>
                <a:xfrm>
                  <a:off x="3091302" y="1030573"/>
                  <a:ext cx="2059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6" name="Ink 15">
                  <a:extLst>
                    <a:ext uri="{FF2B5EF4-FFF2-40B4-BE49-F238E27FC236}">
                      <a16:creationId xmlns:a16="http://schemas.microsoft.com/office/drawing/2014/main" id="{F8F56365-AA1B-4B7D-BFC0-E27C870570FE}"/>
                    </a:ext>
                  </a:extLst>
                </p14:cNvPr>
                <p14:cNvContentPartPr/>
                <p14:nvPr/>
              </p14:nvContentPartPr>
              <p14:xfrm>
                <a:off x="3270222" y="1009333"/>
                <a:ext cx="954360" cy="521640"/>
              </p14:xfrm>
            </p:contentPart>
          </mc:Choice>
          <mc:Fallback>
            <p:pic>
              <p:nvPicPr>
                <p:cNvPr id="16" name="Ink 15">
                  <a:extLst>
                    <a:ext uri="{FF2B5EF4-FFF2-40B4-BE49-F238E27FC236}">
                      <a16:creationId xmlns:a16="http://schemas.microsoft.com/office/drawing/2014/main" id="{F8F56365-AA1B-4B7D-BFC0-E27C870570FE}"/>
                    </a:ext>
                  </a:extLst>
                </p:cNvPr>
                <p:cNvPicPr/>
                <p:nvPr/>
              </p:nvPicPr>
              <p:blipFill>
                <a:blip r:embed="rId43"/>
                <a:stretch>
                  <a:fillRect/>
                </a:stretch>
              </p:blipFill>
              <p:spPr>
                <a:xfrm>
                  <a:off x="3261582" y="1000693"/>
                  <a:ext cx="972000" cy="539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7" name="Ink 16">
                  <a:extLst>
                    <a:ext uri="{FF2B5EF4-FFF2-40B4-BE49-F238E27FC236}">
                      <a16:creationId xmlns:a16="http://schemas.microsoft.com/office/drawing/2014/main" id="{5870DF14-F69C-4C79-AEA9-14B01D03F91A}"/>
                    </a:ext>
                  </a:extLst>
                </p14:cNvPr>
                <p14:cNvContentPartPr/>
                <p14:nvPr/>
              </p14:nvContentPartPr>
              <p14:xfrm>
                <a:off x="4125942" y="957493"/>
                <a:ext cx="70200" cy="63360"/>
              </p14:xfrm>
            </p:contentPart>
          </mc:Choice>
          <mc:Fallback>
            <p:pic>
              <p:nvPicPr>
                <p:cNvPr id="17" name="Ink 16">
                  <a:extLst>
                    <a:ext uri="{FF2B5EF4-FFF2-40B4-BE49-F238E27FC236}">
                      <a16:creationId xmlns:a16="http://schemas.microsoft.com/office/drawing/2014/main" id="{5870DF14-F69C-4C79-AEA9-14B01D03F91A}"/>
                    </a:ext>
                  </a:extLst>
                </p:cNvPr>
                <p:cNvPicPr/>
                <p:nvPr/>
              </p:nvPicPr>
              <p:blipFill>
                <a:blip r:embed="rId45"/>
                <a:stretch>
                  <a:fillRect/>
                </a:stretch>
              </p:blipFill>
              <p:spPr>
                <a:xfrm>
                  <a:off x="4117302" y="948493"/>
                  <a:ext cx="878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8" name="Ink 17">
                  <a:extLst>
                    <a:ext uri="{FF2B5EF4-FFF2-40B4-BE49-F238E27FC236}">
                      <a16:creationId xmlns:a16="http://schemas.microsoft.com/office/drawing/2014/main" id="{31D003D7-00F2-4779-AA95-FFD58F240287}"/>
                    </a:ext>
                  </a:extLst>
                </p14:cNvPr>
                <p14:cNvContentPartPr/>
                <p14:nvPr/>
              </p14:nvContentPartPr>
              <p14:xfrm>
                <a:off x="4258422" y="1126693"/>
                <a:ext cx="330480" cy="177120"/>
              </p14:xfrm>
            </p:contentPart>
          </mc:Choice>
          <mc:Fallback>
            <p:pic>
              <p:nvPicPr>
                <p:cNvPr id="18" name="Ink 17">
                  <a:extLst>
                    <a:ext uri="{FF2B5EF4-FFF2-40B4-BE49-F238E27FC236}">
                      <a16:creationId xmlns:a16="http://schemas.microsoft.com/office/drawing/2014/main" id="{31D003D7-00F2-4779-AA95-FFD58F240287}"/>
                    </a:ext>
                  </a:extLst>
                </p:cNvPr>
                <p:cNvPicPr/>
                <p:nvPr/>
              </p:nvPicPr>
              <p:blipFill>
                <a:blip r:embed="rId47"/>
                <a:stretch>
                  <a:fillRect/>
                </a:stretch>
              </p:blipFill>
              <p:spPr>
                <a:xfrm>
                  <a:off x="4249782" y="1118053"/>
                  <a:ext cx="34812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D0E6EC11-AFD1-4431-AA1E-15CEA76889B5}"/>
                    </a:ext>
                  </a:extLst>
                </p14:cNvPr>
                <p14:cNvContentPartPr/>
                <p14:nvPr/>
              </p14:nvContentPartPr>
              <p14:xfrm>
                <a:off x="3679902" y="1441693"/>
                <a:ext cx="91080" cy="461520"/>
              </p14:xfrm>
            </p:contentPart>
          </mc:Choice>
          <mc:Fallback>
            <p:pic>
              <p:nvPicPr>
                <p:cNvPr id="31" name="Ink 30">
                  <a:extLst>
                    <a:ext uri="{FF2B5EF4-FFF2-40B4-BE49-F238E27FC236}">
                      <a16:creationId xmlns:a16="http://schemas.microsoft.com/office/drawing/2014/main" id="{D0E6EC11-AFD1-4431-AA1E-15CEA76889B5}"/>
                    </a:ext>
                  </a:extLst>
                </p:cNvPr>
                <p:cNvPicPr/>
                <p:nvPr/>
              </p:nvPicPr>
              <p:blipFill>
                <a:blip r:embed="rId49"/>
                <a:stretch>
                  <a:fillRect/>
                </a:stretch>
              </p:blipFill>
              <p:spPr>
                <a:xfrm>
                  <a:off x="3671262" y="1432693"/>
                  <a:ext cx="10872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4AB13E95-79D8-4F78-A0A7-95F93A81F788}"/>
                    </a:ext>
                  </a:extLst>
                </p14:cNvPr>
                <p14:cNvContentPartPr/>
                <p14:nvPr/>
              </p14:nvContentPartPr>
              <p14:xfrm>
                <a:off x="3891222" y="1413973"/>
                <a:ext cx="155160" cy="342000"/>
              </p14:xfrm>
            </p:contentPart>
          </mc:Choice>
          <mc:Fallback>
            <p:pic>
              <p:nvPicPr>
                <p:cNvPr id="32" name="Ink 31">
                  <a:extLst>
                    <a:ext uri="{FF2B5EF4-FFF2-40B4-BE49-F238E27FC236}">
                      <a16:creationId xmlns:a16="http://schemas.microsoft.com/office/drawing/2014/main" id="{4AB13E95-79D8-4F78-A0A7-95F93A81F788}"/>
                    </a:ext>
                  </a:extLst>
                </p:cNvPr>
                <p:cNvPicPr/>
                <p:nvPr/>
              </p:nvPicPr>
              <p:blipFill>
                <a:blip r:embed="rId51"/>
                <a:stretch>
                  <a:fillRect/>
                </a:stretch>
              </p:blipFill>
              <p:spPr>
                <a:xfrm>
                  <a:off x="3882582" y="1405333"/>
                  <a:ext cx="17280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78D4C879-2A1E-40BF-96FE-EBD9EAAD982F}"/>
                    </a:ext>
                  </a:extLst>
                </p14:cNvPr>
                <p14:cNvContentPartPr/>
                <p14:nvPr/>
              </p14:nvContentPartPr>
              <p14:xfrm>
                <a:off x="4087062" y="1582813"/>
                <a:ext cx="90000" cy="204480"/>
              </p14:xfrm>
            </p:contentPart>
          </mc:Choice>
          <mc:Fallback>
            <p:pic>
              <p:nvPicPr>
                <p:cNvPr id="33" name="Ink 32">
                  <a:extLst>
                    <a:ext uri="{FF2B5EF4-FFF2-40B4-BE49-F238E27FC236}">
                      <a16:creationId xmlns:a16="http://schemas.microsoft.com/office/drawing/2014/main" id="{78D4C879-2A1E-40BF-96FE-EBD9EAAD982F}"/>
                    </a:ext>
                  </a:extLst>
                </p:cNvPr>
                <p:cNvPicPr/>
                <p:nvPr/>
              </p:nvPicPr>
              <p:blipFill>
                <a:blip r:embed="rId53"/>
                <a:stretch>
                  <a:fillRect/>
                </a:stretch>
              </p:blipFill>
              <p:spPr>
                <a:xfrm>
                  <a:off x="4078422" y="1574173"/>
                  <a:ext cx="1076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2A3631BD-D963-4044-B85B-78FB9A229B42}"/>
                    </a:ext>
                  </a:extLst>
                </p14:cNvPr>
                <p14:cNvContentPartPr/>
                <p14:nvPr/>
              </p14:nvContentPartPr>
              <p14:xfrm>
                <a:off x="4265262" y="1433773"/>
                <a:ext cx="96120" cy="299520"/>
              </p14:xfrm>
            </p:contentPart>
          </mc:Choice>
          <mc:Fallback>
            <p:pic>
              <p:nvPicPr>
                <p:cNvPr id="35" name="Ink 34">
                  <a:extLst>
                    <a:ext uri="{FF2B5EF4-FFF2-40B4-BE49-F238E27FC236}">
                      <a16:creationId xmlns:a16="http://schemas.microsoft.com/office/drawing/2014/main" id="{2A3631BD-D963-4044-B85B-78FB9A229B42}"/>
                    </a:ext>
                  </a:extLst>
                </p:cNvPr>
                <p:cNvPicPr/>
                <p:nvPr/>
              </p:nvPicPr>
              <p:blipFill>
                <a:blip r:embed="rId55"/>
                <a:stretch>
                  <a:fillRect/>
                </a:stretch>
              </p:blipFill>
              <p:spPr>
                <a:xfrm>
                  <a:off x="4256262" y="1425133"/>
                  <a:ext cx="11376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7F8936C8-324B-45C1-850B-A434586D4C15}"/>
                    </a:ext>
                  </a:extLst>
                </p14:cNvPr>
                <p14:cNvContentPartPr/>
                <p14:nvPr/>
              </p14:nvContentPartPr>
              <p14:xfrm>
                <a:off x="4356702" y="1530973"/>
                <a:ext cx="150120" cy="131040"/>
              </p14:xfrm>
            </p:contentPart>
          </mc:Choice>
          <mc:Fallback>
            <p:pic>
              <p:nvPicPr>
                <p:cNvPr id="36" name="Ink 35">
                  <a:extLst>
                    <a:ext uri="{FF2B5EF4-FFF2-40B4-BE49-F238E27FC236}">
                      <a16:creationId xmlns:a16="http://schemas.microsoft.com/office/drawing/2014/main" id="{7F8936C8-324B-45C1-850B-A434586D4C15}"/>
                    </a:ext>
                  </a:extLst>
                </p:cNvPr>
                <p:cNvPicPr/>
                <p:nvPr/>
              </p:nvPicPr>
              <p:blipFill>
                <a:blip r:embed="rId57"/>
                <a:stretch>
                  <a:fillRect/>
                </a:stretch>
              </p:blipFill>
              <p:spPr>
                <a:xfrm>
                  <a:off x="4347702" y="1521973"/>
                  <a:ext cx="1677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B5D04C15-7033-4B13-980D-D06032A5485D}"/>
                    </a:ext>
                  </a:extLst>
                </p14:cNvPr>
                <p14:cNvContentPartPr/>
                <p14:nvPr/>
              </p14:nvContentPartPr>
              <p14:xfrm>
                <a:off x="4511502" y="1428733"/>
                <a:ext cx="67320" cy="329760"/>
              </p14:xfrm>
            </p:contentPart>
          </mc:Choice>
          <mc:Fallback>
            <p:pic>
              <p:nvPicPr>
                <p:cNvPr id="37" name="Ink 36">
                  <a:extLst>
                    <a:ext uri="{FF2B5EF4-FFF2-40B4-BE49-F238E27FC236}">
                      <a16:creationId xmlns:a16="http://schemas.microsoft.com/office/drawing/2014/main" id="{B5D04C15-7033-4B13-980D-D06032A5485D}"/>
                    </a:ext>
                  </a:extLst>
                </p:cNvPr>
                <p:cNvPicPr/>
                <p:nvPr/>
              </p:nvPicPr>
              <p:blipFill>
                <a:blip r:embed="rId59"/>
                <a:stretch>
                  <a:fillRect/>
                </a:stretch>
              </p:blipFill>
              <p:spPr>
                <a:xfrm>
                  <a:off x="4502862" y="1419733"/>
                  <a:ext cx="8496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2D9AA858-7B11-4E77-A667-22C672E2175A}"/>
                    </a:ext>
                  </a:extLst>
                </p14:cNvPr>
                <p14:cNvContentPartPr/>
                <p14:nvPr/>
              </p14:nvContentPartPr>
              <p14:xfrm>
                <a:off x="4627422" y="1556173"/>
                <a:ext cx="138600" cy="104760"/>
              </p14:xfrm>
            </p:contentPart>
          </mc:Choice>
          <mc:Fallback>
            <p:pic>
              <p:nvPicPr>
                <p:cNvPr id="38" name="Ink 37">
                  <a:extLst>
                    <a:ext uri="{FF2B5EF4-FFF2-40B4-BE49-F238E27FC236}">
                      <a16:creationId xmlns:a16="http://schemas.microsoft.com/office/drawing/2014/main" id="{2D9AA858-7B11-4E77-A667-22C672E2175A}"/>
                    </a:ext>
                  </a:extLst>
                </p:cNvPr>
                <p:cNvPicPr/>
                <p:nvPr/>
              </p:nvPicPr>
              <p:blipFill>
                <a:blip r:embed="rId61"/>
                <a:stretch>
                  <a:fillRect/>
                </a:stretch>
              </p:blipFill>
              <p:spPr>
                <a:xfrm>
                  <a:off x="4618422" y="1547533"/>
                  <a:ext cx="1562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4413A2D4-16AD-4411-96B3-960590E245B9}"/>
                    </a:ext>
                  </a:extLst>
                </p14:cNvPr>
                <p14:cNvContentPartPr/>
                <p14:nvPr/>
              </p14:nvContentPartPr>
              <p14:xfrm>
                <a:off x="4883382" y="1390213"/>
                <a:ext cx="125280" cy="300960"/>
              </p14:xfrm>
            </p:contentPart>
          </mc:Choice>
          <mc:Fallback>
            <p:pic>
              <p:nvPicPr>
                <p:cNvPr id="39" name="Ink 38">
                  <a:extLst>
                    <a:ext uri="{FF2B5EF4-FFF2-40B4-BE49-F238E27FC236}">
                      <a16:creationId xmlns:a16="http://schemas.microsoft.com/office/drawing/2014/main" id="{4413A2D4-16AD-4411-96B3-960590E245B9}"/>
                    </a:ext>
                  </a:extLst>
                </p:cNvPr>
                <p:cNvPicPr/>
                <p:nvPr/>
              </p:nvPicPr>
              <p:blipFill>
                <a:blip r:embed="rId63"/>
                <a:stretch>
                  <a:fillRect/>
                </a:stretch>
              </p:blipFill>
              <p:spPr>
                <a:xfrm>
                  <a:off x="4874742" y="1381213"/>
                  <a:ext cx="14292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A9600B24-4CEC-4F44-B841-2F24D60EAC5E}"/>
                    </a:ext>
                  </a:extLst>
                </p14:cNvPr>
                <p14:cNvContentPartPr/>
                <p14:nvPr/>
              </p14:nvContentPartPr>
              <p14:xfrm>
                <a:off x="5048622" y="1615933"/>
                <a:ext cx="69480" cy="144000"/>
              </p14:xfrm>
            </p:contentPart>
          </mc:Choice>
          <mc:Fallback>
            <p:pic>
              <p:nvPicPr>
                <p:cNvPr id="40" name="Ink 39">
                  <a:extLst>
                    <a:ext uri="{FF2B5EF4-FFF2-40B4-BE49-F238E27FC236}">
                      <a16:creationId xmlns:a16="http://schemas.microsoft.com/office/drawing/2014/main" id="{A9600B24-4CEC-4F44-B841-2F24D60EAC5E}"/>
                    </a:ext>
                  </a:extLst>
                </p:cNvPr>
                <p:cNvPicPr/>
                <p:nvPr/>
              </p:nvPicPr>
              <p:blipFill>
                <a:blip r:embed="rId65"/>
                <a:stretch>
                  <a:fillRect/>
                </a:stretch>
              </p:blipFill>
              <p:spPr>
                <a:xfrm>
                  <a:off x="5039622" y="1606933"/>
                  <a:ext cx="871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1E017B98-1F20-4F23-BD80-233AC7629424}"/>
                    </a:ext>
                  </a:extLst>
                </p14:cNvPr>
                <p14:cNvContentPartPr/>
                <p14:nvPr/>
              </p14:nvContentPartPr>
              <p14:xfrm>
                <a:off x="5178942" y="1545013"/>
                <a:ext cx="87480" cy="25560"/>
              </p14:xfrm>
            </p:contentPart>
          </mc:Choice>
          <mc:Fallback>
            <p:pic>
              <p:nvPicPr>
                <p:cNvPr id="41" name="Ink 40">
                  <a:extLst>
                    <a:ext uri="{FF2B5EF4-FFF2-40B4-BE49-F238E27FC236}">
                      <a16:creationId xmlns:a16="http://schemas.microsoft.com/office/drawing/2014/main" id="{1E017B98-1F20-4F23-BD80-233AC7629424}"/>
                    </a:ext>
                  </a:extLst>
                </p:cNvPr>
                <p:cNvPicPr/>
                <p:nvPr/>
              </p:nvPicPr>
              <p:blipFill>
                <a:blip r:embed="rId67"/>
                <a:stretch>
                  <a:fillRect/>
                </a:stretch>
              </p:blipFill>
              <p:spPr>
                <a:xfrm>
                  <a:off x="5170302" y="1536013"/>
                  <a:ext cx="1051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4FBC2739-5A31-498A-8A29-67EBFFD6C61E}"/>
                    </a:ext>
                  </a:extLst>
                </p14:cNvPr>
                <p14:cNvContentPartPr/>
                <p14:nvPr/>
              </p14:nvContentPartPr>
              <p14:xfrm>
                <a:off x="5221062" y="1487773"/>
                <a:ext cx="21240" cy="194760"/>
              </p14:xfrm>
            </p:contentPart>
          </mc:Choice>
          <mc:Fallback>
            <p:pic>
              <p:nvPicPr>
                <p:cNvPr id="42" name="Ink 41">
                  <a:extLst>
                    <a:ext uri="{FF2B5EF4-FFF2-40B4-BE49-F238E27FC236}">
                      <a16:creationId xmlns:a16="http://schemas.microsoft.com/office/drawing/2014/main" id="{4FBC2739-5A31-498A-8A29-67EBFFD6C61E}"/>
                    </a:ext>
                  </a:extLst>
                </p:cNvPr>
                <p:cNvPicPr/>
                <p:nvPr/>
              </p:nvPicPr>
              <p:blipFill>
                <a:blip r:embed="rId69"/>
                <a:stretch>
                  <a:fillRect/>
                </a:stretch>
              </p:blipFill>
              <p:spPr>
                <a:xfrm>
                  <a:off x="5212422" y="1479133"/>
                  <a:ext cx="388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9E3A04A3-6455-48DC-B8E8-BF8B6C6EDC9A}"/>
                    </a:ext>
                  </a:extLst>
                </p14:cNvPr>
                <p14:cNvContentPartPr/>
                <p14:nvPr/>
              </p14:nvContentPartPr>
              <p14:xfrm>
                <a:off x="5329782" y="1397053"/>
                <a:ext cx="162360" cy="330480"/>
              </p14:xfrm>
            </p:contentPart>
          </mc:Choice>
          <mc:Fallback>
            <p:pic>
              <p:nvPicPr>
                <p:cNvPr id="43" name="Ink 42">
                  <a:extLst>
                    <a:ext uri="{FF2B5EF4-FFF2-40B4-BE49-F238E27FC236}">
                      <a16:creationId xmlns:a16="http://schemas.microsoft.com/office/drawing/2014/main" id="{9E3A04A3-6455-48DC-B8E8-BF8B6C6EDC9A}"/>
                    </a:ext>
                  </a:extLst>
                </p:cNvPr>
                <p:cNvPicPr/>
                <p:nvPr/>
              </p:nvPicPr>
              <p:blipFill>
                <a:blip r:embed="rId71"/>
                <a:stretch>
                  <a:fillRect/>
                </a:stretch>
              </p:blipFill>
              <p:spPr>
                <a:xfrm>
                  <a:off x="5320782" y="1388413"/>
                  <a:ext cx="18000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1915EBF4-5A85-44E5-9D6A-4A64996433DD}"/>
                    </a:ext>
                  </a:extLst>
                </p14:cNvPr>
                <p14:cNvContentPartPr/>
                <p14:nvPr/>
              </p14:nvContentPartPr>
              <p14:xfrm>
                <a:off x="5536062" y="1416853"/>
                <a:ext cx="193680" cy="205560"/>
              </p14:xfrm>
            </p:contentPart>
          </mc:Choice>
          <mc:Fallback>
            <p:pic>
              <p:nvPicPr>
                <p:cNvPr id="44" name="Ink 43">
                  <a:extLst>
                    <a:ext uri="{FF2B5EF4-FFF2-40B4-BE49-F238E27FC236}">
                      <a16:creationId xmlns:a16="http://schemas.microsoft.com/office/drawing/2014/main" id="{1915EBF4-5A85-44E5-9D6A-4A64996433DD}"/>
                    </a:ext>
                  </a:extLst>
                </p:cNvPr>
                <p:cNvPicPr/>
                <p:nvPr/>
              </p:nvPicPr>
              <p:blipFill>
                <a:blip r:embed="rId73"/>
                <a:stretch>
                  <a:fillRect/>
                </a:stretch>
              </p:blipFill>
              <p:spPr>
                <a:xfrm>
                  <a:off x="5527062" y="1408213"/>
                  <a:ext cx="21132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1A5D3B9C-72CA-45DE-B44F-EC42FA03D86C}"/>
                    </a:ext>
                  </a:extLst>
                </p14:cNvPr>
                <p14:cNvContentPartPr/>
                <p14:nvPr/>
              </p14:nvContentPartPr>
              <p14:xfrm>
                <a:off x="5696622" y="1299493"/>
                <a:ext cx="208440" cy="561600"/>
              </p14:xfrm>
            </p:contentPart>
          </mc:Choice>
          <mc:Fallback>
            <p:pic>
              <p:nvPicPr>
                <p:cNvPr id="45" name="Ink 44">
                  <a:extLst>
                    <a:ext uri="{FF2B5EF4-FFF2-40B4-BE49-F238E27FC236}">
                      <a16:creationId xmlns:a16="http://schemas.microsoft.com/office/drawing/2014/main" id="{1A5D3B9C-72CA-45DE-B44F-EC42FA03D86C}"/>
                    </a:ext>
                  </a:extLst>
                </p:cNvPr>
                <p:cNvPicPr/>
                <p:nvPr/>
              </p:nvPicPr>
              <p:blipFill>
                <a:blip r:embed="rId75"/>
                <a:stretch>
                  <a:fillRect/>
                </a:stretch>
              </p:blipFill>
              <p:spPr>
                <a:xfrm>
                  <a:off x="5687982" y="1290853"/>
                  <a:ext cx="226080" cy="579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140C7CB1-0764-4483-A7AD-079F383FB807}"/>
                    </a:ext>
                  </a:extLst>
                </p14:cNvPr>
                <p14:cNvContentPartPr/>
                <p14:nvPr/>
              </p14:nvContentPartPr>
              <p14:xfrm>
                <a:off x="750942" y="1152613"/>
                <a:ext cx="16200" cy="233640"/>
              </p14:xfrm>
            </p:contentPart>
          </mc:Choice>
          <mc:Fallback>
            <p:pic>
              <p:nvPicPr>
                <p:cNvPr id="47" name="Ink 46">
                  <a:extLst>
                    <a:ext uri="{FF2B5EF4-FFF2-40B4-BE49-F238E27FC236}">
                      <a16:creationId xmlns:a16="http://schemas.microsoft.com/office/drawing/2014/main" id="{140C7CB1-0764-4483-A7AD-079F383FB807}"/>
                    </a:ext>
                  </a:extLst>
                </p:cNvPr>
                <p:cNvPicPr/>
                <p:nvPr/>
              </p:nvPicPr>
              <p:blipFill>
                <a:blip r:embed="rId77"/>
                <a:stretch>
                  <a:fillRect/>
                </a:stretch>
              </p:blipFill>
              <p:spPr>
                <a:xfrm>
                  <a:off x="741942" y="1143613"/>
                  <a:ext cx="338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11089856-404F-4DD8-9596-6F9EF03AE3BB}"/>
                    </a:ext>
                  </a:extLst>
                </p14:cNvPr>
                <p14:cNvContentPartPr/>
                <p14:nvPr/>
              </p14:nvContentPartPr>
              <p14:xfrm>
                <a:off x="643302" y="1048573"/>
                <a:ext cx="215280" cy="477360"/>
              </p14:xfrm>
            </p:contentPart>
          </mc:Choice>
          <mc:Fallback>
            <p:pic>
              <p:nvPicPr>
                <p:cNvPr id="48" name="Ink 47">
                  <a:extLst>
                    <a:ext uri="{FF2B5EF4-FFF2-40B4-BE49-F238E27FC236}">
                      <a16:creationId xmlns:a16="http://schemas.microsoft.com/office/drawing/2014/main" id="{11089856-404F-4DD8-9596-6F9EF03AE3BB}"/>
                    </a:ext>
                  </a:extLst>
                </p:cNvPr>
                <p:cNvPicPr/>
                <p:nvPr/>
              </p:nvPicPr>
              <p:blipFill>
                <a:blip r:embed="rId79"/>
                <a:stretch>
                  <a:fillRect/>
                </a:stretch>
              </p:blipFill>
              <p:spPr>
                <a:xfrm>
                  <a:off x="634302" y="1039933"/>
                  <a:ext cx="232920" cy="495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id="{B1B46C64-7E27-413B-9517-29B6ECD2BDD6}"/>
                    </a:ext>
                  </a:extLst>
                </p14:cNvPr>
                <p14:cNvContentPartPr/>
                <p14:nvPr/>
              </p14:nvContentPartPr>
              <p14:xfrm>
                <a:off x="634302" y="1968373"/>
                <a:ext cx="156960" cy="232200"/>
              </p14:xfrm>
            </p:contentPart>
          </mc:Choice>
          <mc:Fallback>
            <p:pic>
              <p:nvPicPr>
                <p:cNvPr id="50" name="Ink 49">
                  <a:extLst>
                    <a:ext uri="{FF2B5EF4-FFF2-40B4-BE49-F238E27FC236}">
                      <a16:creationId xmlns:a16="http://schemas.microsoft.com/office/drawing/2014/main" id="{B1B46C64-7E27-413B-9517-29B6ECD2BDD6}"/>
                    </a:ext>
                  </a:extLst>
                </p:cNvPr>
                <p:cNvPicPr/>
                <p:nvPr/>
              </p:nvPicPr>
              <p:blipFill>
                <a:blip r:embed="rId81"/>
                <a:stretch>
                  <a:fillRect/>
                </a:stretch>
              </p:blipFill>
              <p:spPr>
                <a:xfrm>
                  <a:off x="625302" y="1959733"/>
                  <a:ext cx="1746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1" name="Ink 50">
                  <a:extLst>
                    <a:ext uri="{FF2B5EF4-FFF2-40B4-BE49-F238E27FC236}">
                      <a16:creationId xmlns:a16="http://schemas.microsoft.com/office/drawing/2014/main" id="{99ADDF39-CD53-43D3-B84D-6D483F084501}"/>
                    </a:ext>
                  </a:extLst>
                </p14:cNvPr>
                <p14:cNvContentPartPr/>
                <p14:nvPr/>
              </p14:nvContentPartPr>
              <p14:xfrm>
                <a:off x="660222" y="1898533"/>
                <a:ext cx="217440" cy="448200"/>
              </p14:xfrm>
            </p:contentPart>
          </mc:Choice>
          <mc:Fallback>
            <p:pic>
              <p:nvPicPr>
                <p:cNvPr id="51" name="Ink 50">
                  <a:extLst>
                    <a:ext uri="{FF2B5EF4-FFF2-40B4-BE49-F238E27FC236}">
                      <a16:creationId xmlns:a16="http://schemas.microsoft.com/office/drawing/2014/main" id="{99ADDF39-CD53-43D3-B84D-6D483F084501}"/>
                    </a:ext>
                  </a:extLst>
                </p:cNvPr>
                <p:cNvPicPr/>
                <p:nvPr/>
              </p:nvPicPr>
              <p:blipFill>
                <a:blip r:embed="rId83"/>
                <a:stretch>
                  <a:fillRect/>
                </a:stretch>
              </p:blipFill>
              <p:spPr>
                <a:xfrm>
                  <a:off x="651222" y="1889893"/>
                  <a:ext cx="23508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17C29A37-C4F1-40DF-A582-92669200ADF9}"/>
                    </a:ext>
                  </a:extLst>
                </p14:cNvPr>
                <p14:cNvContentPartPr/>
                <p14:nvPr/>
              </p14:nvContentPartPr>
              <p14:xfrm>
                <a:off x="955782" y="1931293"/>
                <a:ext cx="520560" cy="325440"/>
              </p14:xfrm>
            </p:contentPart>
          </mc:Choice>
          <mc:Fallback>
            <p:pic>
              <p:nvPicPr>
                <p:cNvPr id="53" name="Ink 52">
                  <a:extLst>
                    <a:ext uri="{FF2B5EF4-FFF2-40B4-BE49-F238E27FC236}">
                      <a16:creationId xmlns:a16="http://schemas.microsoft.com/office/drawing/2014/main" id="{17C29A37-C4F1-40DF-A582-92669200ADF9}"/>
                    </a:ext>
                  </a:extLst>
                </p:cNvPr>
                <p:cNvPicPr/>
                <p:nvPr/>
              </p:nvPicPr>
              <p:blipFill>
                <a:blip r:embed="rId85"/>
                <a:stretch>
                  <a:fillRect/>
                </a:stretch>
              </p:blipFill>
              <p:spPr>
                <a:xfrm>
                  <a:off x="946782" y="1922653"/>
                  <a:ext cx="5382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4A1F182D-B248-4F57-89B3-644A12386AF8}"/>
                    </a:ext>
                  </a:extLst>
                </p14:cNvPr>
                <p14:cNvContentPartPr/>
                <p14:nvPr/>
              </p14:nvContentPartPr>
              <p14:xfrm>
                <a:off x="1413342" y="2061253"/>
                <a:ext cx="129600" cy="154080"/>
              </p14:xfrm>
            </p:contentPart>
          </mc:Choice>
          <mc:Fallback>
            <p:pic>
              <p:nvPicPr>
                <p:cNvPr id="54" name="Ink 53">
                  <a:extLst>
                    <a:ext uri="{FF2B5EF4-FFF2-40B4-BE49-F238E27FC236}">
                      <a16:creationId xmlns:a16="http://schemas.microsoft.com/office/drawing/2014/main" id="{4A1F182D-B248-4F57-89B3-644A12386AF8}"/>
                    </a:ext>
                  </a:extLst>
                </p:cNvPr>
                <p:cNvPicPr/>
                <p:nvPr/>
              </p:nvPicPr>
              <p:blipFill>
                <a:blip r:embed="rId87"/>
                <a:stretch>
                  <a:fillRect/>
                </a:stretch>
              </p:blipFill>
              <p:spPr>
                <a:xfrm>
                  <a:off x="1404702" y="2052253"/>
                  <a:ext cx="1472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53376809-1B01-47B7-A951-FFCF74E3F5A4}"/>
                    </a:ext>
                  </a:extLst>
                </p14:cNvPr>
                <p14:cNvContentPartPr/>
                <p14:nvPr/>
              </p14:nvContentPartPr>
              <p14:xfrm>
                <a:off x="1529622" y="1900333"/>
                <a:ext cx="77040" cy="97920"/>
              </p14:xfrm>
            </p:contentPart>
          </mc:Choice>
          <mc:Fallback>
            <p:pic>
              <p:nvPicPr>
                <p:cNvPr id="55" name="Ink 54">
                  <a:extLst>
                    <a:ext uri="{FF2B5EF4-FFF2-40B4-BE49-F238E27FC236}">
                      <a16:creationId xmlns:a16="http://schemas.microsoft.com/office/drawing/2014/main" id="{53376809-1B01-47B7-A951-FFCF74E3F5A4}"/>
                    </a:ext>
                  </a:extLst>
                </p:cNvPr>
                <p:cNvPicPr/>
                <p:nvPr/>
              </p:nvPicPr>
              <p:blipFill>
                <a:blip r:embed="rId89"/>
                <a:stretch>
                  <a:fillRect/>
                </a:stretch>
              </p:blipFill>
              <p:spPr>
                <a:xfrm>
                  <a:off x="1520982" y="1891333"/>
                  <a:ext cx="946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6" name="Ink 55">
                  <a:extLst>
                    <a:ext uri="{FF2B5EF4-FFF2-40B4-BE49-F238E27FC236}">
                      <a16:creationId xmlns:a16="http://schemas.microsoft.com/office/drawing/2014/main" id="{5AF4FB9D-368D-4D7F-8CD4-29C3AAC6DF1C}"/>
                    </a:ext>
                  </a:extLst>
                </p14:cNvPr>
                <p14:cNvContentPartPr/>
                <p14:nvPr/>
              </p14:nvContentPartPr>
              <p14:xfrm>
                <a:off x="1713942" y="2112733"/>
                <a:ext cx="124560" cy="29160"/>
              </p14:xfrm>
            </p:contentPart>
          </mc:Choice>
          <mc:Fallback>
            <p:pic>
              <p:nvPicPr>
                <p:cNvPr id="56" name="Ink 55">
                  <a:extLst>
                    <a:ext uri="{FF2B5EF4-FFF2-40B4-BE49-F238E27FC236}">
                      <a16:creationId xmlns:a16="http://schemas.microsoft.com/office/drawing/2014/main" id="{5AF4FB9D-368D-4D7F-8CD4-29C3AAC6DF1C}"/>
                    </a:ext>
                  </a:extLst>
                </p:cNvPr>
                <p:cNvPicPr/>
                <p:nvPr/>
              </p:nvPicPr>
              <p:blipFill>
                <a:blip r:embed="rId91"/>
                <a:stretch>
                  <a:fillRect/>
                </a:stretch>
              </p:blipFill>
              <p:spPr>
                <a:xfrm>
                  <a:off x="1704942" y="2103733"/>
                  <a:ext cx="1422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7" name="Ink 56">
                  <a:extLst>
                    <a:ext uri="{FF2B5EF4-FFF2-40B4-BE49-F238E27FC236}">
                      <a16:creationId xmlns:a16="http://schemas.microsoft.com/office/drawing/2014/main" id="{43BDDEA2-E886-4E08-817B-EBD193E575B7}"/>
                    </a:ext>
                  </a:extLst>
                </p14:cNvPr>
                <p14:cNvContentPartPr/>
                <p14:nvPr/>
              </p14:nvContentPartPr>
              <p14:xfrm>
                <a:off x="1915902" y="1919413"/>
                <a:ext cx="156600" cy="300240"/>
              </p14:xfrm>
            </p:contentPart>
          </mc:Choice>
          <mc:Fallback>
            <p:pic>
              <p:nvPicPr>
                <p:cNvPr id="57" name="Ink 56">
                  <a:extLst>
                    <a:ext uri="{FF2B5EF4-FFF2-40B4-BE49-F238E27FC236}">
                      <a16:creationId xmlns:a16="http://schemas.microsoft.com/office/drawing/2014/main" id="{43BDDEA2-E886-4E08-817B-EBD193E575B7}"/>
                    </a:ext>
                  </a:extLst>
                </p:cNvPr>
                <p:cNvPicPr/>
                <p:nvPr/>
              </p:nvPicPr>
              <p:blipFill>
                <a:blip r:embed="rId93"/>
                <a:stretch>
                  <a:fillRect/>
                </a:stretch>
              </p:blipFill>
              <p:spPr>
                <a:xfrm>
                  <a:off x="1907262" y="1910773"/>
                  <a:ext cx="17424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Ink 57">
                  <a:extLst>
                    <a:ext uri="{FF2B5EF4-FFF2-40B4-BE49-F238E27FC236}">
                      <a16:creationId xmlns:a16="http://schemas.microsoft.com/office/drawing/2014/main" id="{1AFB4CB7-8CCF-48C5-98CF-29D484BF658D}"/>
                    </a:ext>
                  </a:extLst>
                </p14:cNvPr>
                <p14:cNvContentPartPr/>
                <p14:nvPr/>
              </p14:nvContentPartPr>
              <p14:xfrm>
                <a:off x="2066382" y="2000053"/>
                <a:ext cx="308880" cy="405720"/>
              </p14:xfrm>
            </p:contentPart>
          </mc:Choice>
          <mc:Fallback>
            <p:pic>
              <p:nvPicPr>
                <p:cNvPr id="58" name="Ink 57">
                  <a:extLst>
                    <a:ext uri="{FF2B5EF4-FFF2-40B4-BE49-F238E27FC236}">
                      <a16:creationId xmlns:a16="http://schemas.microsoft.com/office/drawing/2014/main" id="{1AFB4CB7-8CCF-48C5-98CF-29D484BF658D}"/>
                    </a:ext>
                  </a:extLst>
                </p:cNvPr>
                <p:cNvPicPr/>
                <p:nvPr/>
              </p:nvPicPr>
              <p:blipFill>
                <a:blip r:embed="rId95"/>
                <a:stretch>
                  <a:fillRect/>
                </a:stretch>
              </p:blipFill>
              <p:spPr>
                <a:xfrm>
                  <a:off x="2057742" y="1991053"/>
                  <a:ext cx="32652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96DB2650-19BE-4B1C-B64D-72B2AD6B0931}"/>
                    </a:ext>
                  </a:extLst>
                </p14:cNvPr>
                <p14:cNvContentPartPr/>
                <p14:nvPr/>
              </p14:nvContentPartPr>
              <p14:xfrm>
                <a:off x="2355822" y="1907893"/>
                <a:ext cx="603360" cy="325800"/>
              </p14:xfrm>
            </p:contentPart>
          </mc:Choice>
          <mc:Fallback>
            <p:pic>
              <p:nvPicPr>
                <p:cNvPr id="59" name="Ink 58">
                  <a:extLst>
                    <a:ext uri="{FF2B5EF4-FFF2-40B4-BE49-F238E27FC236}">
                      <a16:creationId xmlns:a16="http://schemas.microsoft.com/office/drawing/2014/main" id="{96DB2650-19BE-4B1C-B64D-72B2AD6B0931}"/>
                    </a:ext>
                  </a:extLst>
                </p:cNvPr>
                <p:cNvPicPr/>
                <p:nvPr/>
              </p:nvPicPr>
              <p:blipFill>
                <a:blip r:embed="rId97"/>
                <a:stretch>
                  <a:fillRect/>
                </a:stretch>
              </p:blipFill>
              <p:spPr>
                <a:xfrm>
                  <a:off x="2346822" y="1899253"/>
                  <a:ext cx="6210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568606EC-D399-47B8-9B58-1F51F8146EBB}"/>
                    </a:ext>
                  </a:extLst>
                </p14:cNvPr>
                <p14:cNvContentPartPr/>
                <p14:nvPr/>
              </p14:nvContentPartPr>
              <p14:xfrm>
                <a:off x="2865942" y="1910413"/>
                <a:ext cx="38880" cy="56160"/>
              </p14:xfrm>
            </p:contentPart>
          </mc:Choice>
          <mc:Fallback>
            <p:pic>
              <p:nvPicPr>
                <p:cNvPr id="60" name="Ink 59">
                  <a:extLst>
                    <a:ext uri="{FF2B5EF4-FFF2-40B4-BE49-F238E27FC236}">
                      <a16:creationId xmlns:a16="http://schemas.microsoft.com/office/drawing/2014/main" id="{568606EC-D399-47B8-9B58-1F51F8146EBB}"/>
                    </a:ext>
                  </a:extLst>
                </p:cNvPr>
                <p:cNvPicPr/>
                <p:nvPr/>
              </p:nvPicPr>
              <p:blipFill>
                <a:blip r:embed="rId99"/>
                <a:stretch>
                  <a:fillRect/>
                </a:stretch>
              </p:blipFill>
              <p:spPr>
                <a:xfrm>
                  <a:off x="2857302" y="1901413"/>
                  <a:ext cx="565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Ink 60">
                  <a:extLst>
                    <a:ext uri="{FF2B5EF4-FFF2-40B4-BE49-F238E27FC236}">
                      <a16:creationId xmlns:a16="http://schemas.microsoft.com/office/drawing/2014/main" id="{0B2C8C4D-7EAD-4BB4-B888-2EE8AA46092F}"/>
                    </a:ext>
                  </a:extLst>
                </p14:cNvPr>
                <p14:cNvContentPartPr/>
                <p14:nvPr/>
              </p14:nvContentPartPr>
              <p14:xfrm>
                <a:off x="3006342" y="1945693"/>
                <a:ext cx="342000" cy="284760"/>
              </p14:xfrm>
            </p:contentPart>
          </mc:Choice>
          <mc:Fallback>
            <p:pic>
              <p:nvPicPr>
                <p:cNvPr id="61" name="Ink 60">
                  <a:extLst>
                    <a:ext uri="{FF2B5EF4-FFF2-40B4-BE49-F238E27FC236}">
                      <a16:creationId xmlns:a16="http://schemas.microsoft.com/office/drawing/2014/main" id="{0B2C8C4D-7EAD-4BB4-B888-2EE8AA46092F}"/>
                    </a:ext>
                  </a:extLst>
                </p:cNvPr>
                <p:cNvPicPr/>
                <p:nvPr/>
              </p:nvPicPr>
              <p:blipFill>
                <a:blip r:embed="rId101"/>
                <a:stretch>
                  <a:fillRect/>
                </a:stretch>
              </p:blipFill>
              <p:spPr>
                <a:xfrm>
                  <a:off x="2997702" y="1937053"/>
                  <a:ext cx="35964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Ink 62">
                  <a:extLst>
                    <a:ext uri="{FF2B5EF4-FFF2-40B4-BE49-F238E27FC236}">
                      <a16:creationId xmlns:a16="http://schemas.microsoft.com/office/drawing/2014/main" id="{E1BABF01-0EDF-4E7E-A82C-101031D37FDE}"/>
                    </a:ext>
                  </a:extLst>
                </p14:cNvPr>
                <p14:cNvContentPartPr/>
                <p14:nvPr/>
              </p14:nvContentPartPr>
              <p14:xfrm>
                <a:off x="3354462" y="1913653"/>
                <a:ext cx="113760" cy="532800"/>
              </p14:xfrm>
            </p:contentPart>
          </mc:Choice>
          <mc:Fallback>
            <p:pic>
              <p:nvPicPr>
                <p:cNvPr id="63" name="Ink 62">
                  <a:extLst>
                    <a:ext uri="{FF2B5EF4-FFF2-40B4-BE49-F238E27FC236}">
                      <a16:creationId xmlns:a16="http://schemas.microsoft.com/office/drawing/2014/main" id="{E1BABF01-0EDF-4E7E-A82C-101031D37FDE}"/>
                    </a:ext>
                  </a:extLst>
                </p:cNvPr>
                <p:cNvPicPr/>
                <p:nvPr/>
              </p:nvPicPr>
              <p:blipFill>
                <a:blip r:embed="rId103"/>
                <a:stretch>
                  <a:fillRect/>
                </a:stretch>
              </p:blipFill>
              <p:spPr>
                <a:xfrm>
                  <a:off x="3345822" y="1904653"/>
                  <a:ext cx="13140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Ink 63">
                  <a:extLst>
                    <a:ext uri="{FF2B5EF4-FFF2-40B4-BE49-F238E27FC236}">
                      <a16:creationId xmlns:a16="http://schemas.microsoft.com/office/drawing/2014/main" id="{FFB8ED51-B4D8-4ACC-9051-185185934BF5}"/>
                    </a:ext>
                  </a:extLst>
                </p14:cNvPr>
                <p14:cNvContentPartPr/>
                <p14:nvPr/>
              </p14:nvContentPartPr>
              <p14:xfrm>
                <a:off x="3543822" y="1968733"/>
                <a:ext cx="525600" cy="326880"/>
              </p14:xfrm>
            </p:contentPart>
          </mc:Choice>
          <mc:Fallback>
            <p:pic>
              <p:nvPicPr>
                <p:cNvPr id="64" name="Ink 63">
                  <a:extLst>
                    <a:ext uri="{FF2B5EF4-FFF2-40B4-BE49-F238E27FC236}">
                      <a16:creationId xmlns:a16="http://schemas.microsoft.com/office/drawing/2014/main" id="{FFB8ED51-B4D8-4ACC-9051-185185934BF5}"/>
                    </a:ext>
                  </a:extLst>
                </p:cNvPr>
                <p:cNvPicPr/>
                <p:nvPr/>
              </p:nvPicPr>
              <p:blipFill>
                <a:blip r:embed="rId105"/>
                <a:stretch>
                  <a:fillRect/>
                </a:stretch>
              </p:blipFill>
              <p:spPr>
                <a:xfrm>
                  <a:off x="3534822" y="1959733"/>
                  <a:ext cx="5432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09BC6018-BC22-4F5E-A3DC-FFD10ECEB0F7}"/>
                    </a:ext>
                  </a:extLst>
                </p14:cNvPr>
                <p14:cNvContentPartPr/>
                <p14:nvPr/>
              </p14:nvContentPartPr>
              <p14:xfrm>
                <a:off x="4052862" y="1935253"/>
                <a:ext cx="90360" cy="151920"/>
              </p14:xfrm>
            </p:contentPart>
          </mc:Choice>
          <mc:Fallback>
            <p:pic>
              <p:nvPicPr>
                <p:cNvPr id="65" name="Ink 64">
                  <a:extLst>
                    <a:ext uri="{FF2B5EF4-FFF2-40B4-BE49-F238E27FC236}">
                      <a16:creationId xmlns:a16="http://schemas.microsoft.com/office/drawing/2014/main" id="{09BC6018-BC22-4F5E-A3DC-FFD10ECEB0F7}"/>
                    </a:ext>
                  </a:extLst>
                </p:cNvPr>
                <p:cNvPicPr/>
                <p:nvPr/>
              </p:nvPicPr>
              <p:blipFill>
                <a:blip r:embed="rId107"/>
                <a:stretch>
                  <a:fillRect/>
                </a:stretch>
              </p:blipFill>
              <p:spPr>
                <a:xfrm>
                  <a:off x="4043862" y="1926253"/>
                  <a:ext cx="1080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A21AA775-3248-466A-BD03-BF5111065225}"/>
                    </a:ext>
                  </a:extLst>
                </p14:cNvPr>
                <p14:cNvContentPartPr/>
                <p14:nvPr/>
              </p14:nvContentPartPr>
              <p14:xfrm>
                <a:off x="4150062" y="2074573"/>
                <a:ext cx="93240" cy="298440"/>
              </p14:xfrm>
            </p:contentPart>
          </mc:Choice>
          <mc:Fallback>
            <p:pic>
              <p:nvPicPr>
                <p:cNvPr id="66" name="Ink 65">
                  <a:extLst>
                    <a:ext uri="{FF2B5EF4-FFF2-40B4-BE49-F238E27FC236}">
                      <a16:creationId xmlns:a16="http://schemas.microsoft.com/office/drawing/2014/main" id="{A21AA775-3248-466A-BD03-BF5111065225}"/>
                    </a:ext>
                  </a:extLst>
                </p:cNvPr>
                <p:cNvPicPr/>
                <p:nvPr/>
              </p:nvPicPr>
              <p:blipFill>
                <a:blip r:embed="rId109"/>
                <a:stretch>
                  <a:fillRect/>
                </a:stretch>
              </p:blipFill>
              <p:spPr>
                <a:xfrm>
                  <a:off x="4141062" y="2065573"/>
                  <a:ext cx="11088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CB4D44C8-2F31-461E-A407-6E88EF59F5C4}"/>
                    </a:ext>
                  </a:extLst>
                </p14:cNvPr>
                <p14:cNvContentPartPr/>
                <p14:nvPr/>
              </p14:nvContentPartPr>
              <p14:xfrm>
                <a:off x="4276782" y="1985293"/>
                <a:ext cx="147240" cy="286200"/>
              </p14:xfrm>
            </p:contentPart>
          </mc:Choice>
          <mc:Fallback>
            <p:pic>
              <p:nvPicPr>
                <p:cNvPr id="67" name="Ink 66">
                  <a:extLst>
                    <a:ext uri="{FF2B5EF4-FFF2-40B4-BE49-F238E27FC236}">
                      <a16:creationId xmlns:a16="http://schemas.microsoft.com/office/drawing/2014/main" id="{CB4D44C8-2F31-461E-A407-6E88EF59F5C4}"/>
                    </a:ext>
                  </a:extLst>
                </p:cNvPr>
                <p:cNvPicPr/>
                <p:nvPr/>
              </p:nvPicPr>
              <p:blipFill>
                <a:blip r:embed="rId111"/>
                <a:stretch>
                  <a:fillRect/>
                </a:stretch>
              </p:blipFill>
              <p:spPr>
                <a:xfrm>
                  <a:off x="4267782" y="1976653"/>
                  <a:ext cx="16488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Ink 67">
                  <a:extLst>
                    <a:ext uri="{FF2B5EF4-FFF2-40B4-BE49-F238E27FC236}">
                      <a16:creationId xmlns:a16="http://schemas.microsoft.com/office/drawing/2014/main" id="{E691875B-A3C5-4218-A0E4-422D32957026}"/>
                    </a:ext>
                  </a:extLst>
                </p14:cNvPr>
                <p14:cNvContentPartPr/>
                <p14:nvPr/>
              </p14:nvContentPartPr>
              <p14:xfrm>
                <a:off x="4574142" y="1969093"/>
                <a:ext cx="155160" cy="261720"/>
              </p14:xfrm>
            </p:contentPart>
          </mc:Choice>
          <mc:Fallback>
            <p:pic>
              <p:nvPicPr>
                <p:cNvPr id="68" name="Ink 67">
                  <a:extLst>
                    <a:ext uri="{FF2B5EF4-FFF2-40B4-BE49-F238E27FC236}">
                      <a16:creationId xmlns:a16="http://schemas.microsoft.com/office/drawing/2014/main" id="{E691875B-A3C5-4218-A0E4-422D32957026}"/>
                    </a:ext>
                  </a:extLst>
                </p:cNvPr>
                <p:cNvPicPr/>
                <p:nvPr/>
              </p:nvPicPr>
              <p:blipFill>
                <a:blip r:embed="rId113"/>
                <a:stretch>
                  <a:fillRect/>
                </a:stretch>
              </p:blipFill>
              <p:spPr>
                <a:xfrm>
                  <a:off x="4565142" y="1960093"/>
                  <a:ext cx="1728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D8F0E460-90B1-425F-8DB6-B9058EA5FFF0}"/>
                    </a:ext>
                  </a:extLst>
                </p14:cNvPr>
                <p14:cNvContentPartPr/>
                <p14:nvPr/>
              </p14:nvContentPartPr>
              <p14:xfrm>
                <a:off x="4691502" y="1955773"/>
                <a:ext cx="66600" cy="122040"/>
              </p14:xfrm>
            </p:contentPart>
          </mc:Choice>
          <mc:Fallback>
            <p:pic>
              <p:nvPicPr>
                <p:cNvPr id="69" name="Ink 68">
                  <a:extLst>
                    <a:ext uri="{FF2B5EF4-FFF2-40B4-BE49-F238E27FC236}">
                      <a16:creationId xmlns:a16="http://schemas.microsoft.com/office/drawing/2014/main" id="{D8F0E460-90B1-425F-8DB6-B9058EA5FFF0}"/>
                    </a:ext>
                  </a:extLst>
                </p:cNvPr>
                <p:cNvPicPr/>
                <p:nvPr/>
              </p:nvPicPr>
              <p:blipFill>
                <a:blip r:embed="rId115"/>
                <a:stretch>
                  <a:fillRect/>
                </a:stretch>
              </p:blipFill>
              <p:spPr>
                <a:xfrm>
                  <a:off x="4682502" y="1946773"/>
                  <a:ext cx="842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16846B6A-B029-4370-97B5-A2CD684967DF}"/>
                    </a:ext>
                  </a:extLst>
                </p14:cNvPr>
                <p14:cNvContentPartPr/>
                <p14:nvPr/>
              </p14:nvContentPartPr>
              <p14:xfrm>
                <a:off x="4776822" y="2094013"/>
                <a:ext cx="111600" cy="149400"/>
              </p14:xfrm>
            </p:contentPart>
          </mc:Choice>
          <mc:Fallback>
            <p:pic>
              <p:nvPicPr>
                <p:cNvPr id="70" name="Ink 69">
                  <a:extLst>
                    <a:ext uri="{FF2B5EF4-FFF2-40B4-BE49-F238E27FC236}">
                      <a16:creationId xmlns:a16="http://schemas.microsoft.com/office/drawing/2014/main" id="{16846B6A-B029-4370-97B5-A2CD684967DF}"/>
                    </a:ext>
                  </a:extLst>
                </p:cNvPr>
                <p:cNvPicPr/>
                <p:nvPr/>
              </p:nvPicPr>
              <p:blipFill>
                <a:blip r:embed="rId117"/>
                <a:stretch>
                  <a:fillRect/>
                </a:stretch>
              </p:blipFill>
              <p:spPr>
                <a:xfrm>
                  <a:off x="4767822" y="2085013"/>
                  <a:ext cx="1292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1" name="Ink 70">
                  <a:extLst>
                    <a:ext uri="{FF2B5EF4-FFF2-40B4-BE49-F238E27FC236}">
                      <a16:creationId xmlns:a16="http://schemas.microsoft.com/office/drawing/2014/main" id="{C598C46B-9D13-4B6B-B0AC-1FA482F233E1}"/>
                    </a:ext>
                  </a:extLst>
                </p14:cNvPr>
                <p14:cNvContentPartPr/>
                <p14:nvPr/>
              </p14:nvContentPartPr>
              <p14:xfrm>
                <a:off x="4927662" y="2029933"/>
                <a:ext cx="351000" cy="165240"/>
              </p14:xfrm>
            </p:contentPart>
          </mc:Choice>
          <mc:Fallback>
            <p:pic>
              <p:nvPicPr>
                <p:cNvPr id="71" name="Ink 70">
                  <a:extLst>
                    <a:ext uri="{FF2B5EF4-FFF2-40B4-BE49-F238E27FC236}">
                      <a16:creationId xmlns:a16="http://schemas.microsoft.com/office/drawing/2014/main" id="{C598C46B-9D13-4B6B-B0AC-1FA482F233E1}"/>
                    </a:ext>
                  </a:extLst>
                </p:cNvPr>
                <p:cNvPicPr/>
                <p:nvPr/>
              </p:nvPicPr>
              <p:blipFill>
                <a:blip r:embed="rId119"/>
                <a:stretch>
                  <a:fillRect/>
                </a:stretch>
              </p:blipFill>
              <p:spPr>
                <a:xfrm>
                  <a:off x="4919022" y="2021293"/>
                  <a:ext cx="3686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2" name="Ink 71">
                  <a:extLst>
                    <a:ext uri="{FF2B5EF4-FFF2-40B4-BE49-F238E27FC236}">
                      <a16:creationId xmlns:a16="http://schemas.microsoft.com/office/drawing/2014/main" id="{3F80CC56-41A4-4D2F-BABD-6E4D6396AB90}"/>
                    </a:ext>
                  </a:extLst>
                </p14:cNvPr>
                <p14:cNvContentPartPr/>
                <p14:nvPr/>
              </p14:nvContentPartPr>
              <p14:xfrm>
                <a:off x="5454702" y="1998973"/>
                <a:ext cx="158760" cy="241560"/>
              </p14:xfrm>
            </p:contentPart>
          </mc:Choice>
          <mc:Fallback>
            <p:pic>
              <p:nvPicPr>
                <p:cNvPr id="72" name="Ink 71">
                  <a:extLst>
                    <a:ext uri="{FF2B5EF4-FFF2-40B4-BE49-F238E27FC236}">
                      <a16:creationId xmlns:a16="http://schemas.microsoft.com/office/drawing/2014/main" id="{3F80CC56-41A4-4D2F-BABD-6E4D6396AB90}"/>
                    </a:ext>
                  </a:extLst>
                </p:cNvPr>
                <p:cNvPicPr/>
                <p:nvPr/>
              </p:nvPicPr>
              <p:blipFill>
                <a:blip r:embed="rId121"/>
                <a:stretch>
                  <a:fillRect/>
                </a:stretch>
              </p:blipFill>
              <p:spPr>
                <a:xfrm>
                  <a:off x="5445702" y="1990333"/>
                  <a:ext cx="1764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3" name="Ink 72">
                  <a:extLst>
                    <a:ext uri="{FF2B5EF4-FFF2-40B4-BE49-F238E27FC236}">
                      <a16:creationId xmlns:a16="http://schemas.microsoft.com/office/drawing/2014/main" id="{2F6162BB-53F8-4898-AF6A-58BC477613FB}"/>
                    </a:ext>
                  </a:extLst>
                </p14:cNvPr>
                <p14:cNvContentPartPr/>
                <p14:nvPr/>
              </p14:nvContentPartPr>
              <p14:xfrm>
                <a:off x="5610582" y="2042893"/>
                <a:ext cx="303480" cy="373320"/>
              </p14:xfrm>
            </p:contentPart>
          </mc:Choice>
          <mc:Fallback>
            <p:pic>
              <p:nvPicPr>
                <p:cNvPr id="73" name="Ink 72">
                  <a:extLst>
                    <a:ext uri="{FF2B5EF4-FFF2-40B4-BE49-F238E27FC236}">
                      <a16:creationId xmlns:a16="http://schemas.microsoft.com/office/drawing/2014/main" id="{2F6162BB-53F8-4898-AF6A-58BC477613FB}"/>
                    </a:ext>
                  </a:extLst>
                </p:cNvPr>
                <p:cNvPicPr/>
                <p:nvPr/>
              </p:nvPicPr>
              <p:blipFill>
                <a:blip r:embed="rId123"/>
                <a:stretch>
                  <a:fillRect/>
                </a:stretch>
              </p:blipFill>
              <p:spPr>
                <a:xfrm>
                  <a:off x="5601582" y="2033893"/>
                  <a:ext cx="3211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Ink 73">
                  <a:extLst>
                    <a:ext uri="{FF2B5EF4-FFF2-40B4-BE49-F238E27FC236}">
                      <a16:creationId xmlns:a16="http://schemas.microsoft.com/office/drawing/2014/main" id="{BC10E7F6-39E0-45A4-AE51-B758A12BF97B}"/>
                    </a:ext>
                  </a:extLst>
                </p14:cNvPr>
                <p14:cNvContentPartPr/>
                <p14:nvPr/>
              </p14:nvContentPartPr>
              <p14:xfrm>
                <a:off x="5907942" y="2078173"/>
                <a:ext cx="720" cy="3240"/>
              </p14:xfrm>
            </p:contentPart>
          </mc:Choice>
          <mc:Fallback>
            <p:pic>
              <p:nvPicPr>
                <p:cNvPr id="74" name="Ink 73">
                  <a:extLst>
                    <a:ext uri="{FF2B5EF4-FFF2-40B4-BE49-F238E27FC236}">
                      <a16:creationId xmlns:a16="http://schemas.microsoft.com/office/drawing/2014/main" id="{BC10E7F6-39E0-45A4-AE51-B758A12BF97B}"/>
                    </a:ext>
                  </a:extLst>
                </p:cNvPr>
                <p:cNvPicPr/>
                <p:nvPr/>
              </p:nvPicPr>
              <p:blipFill>
                <a:blip r:embed="rId125"/>
                <a:stretch>
                  <a:fillRect/>
                </a:stretch>
              </p:blipFill>
              <p:spPr>
                <a:xfrm>
                  <a:off x="5899302" y="2069173"/>
                  <a:ext cx="1836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0118362D-8C3E-4565-A912-C35111BECDF1}"/>
                    </a:ext>
                  </a:extLst>
                </p14:cNvPr>
                <p14:cNvContentPartPr/>
                <p14:nvPr/>
              </p14:nvContentPartPr>
              <p14:xfrm>
                <a:off x="5922702" y="1926613"/>
                <a:ext cx="566280" cy="289080"/>
              </p14:xfrm>
            </p:contentPart>
          </mc:Choice>
          <mc:Fallback>
            <p:pic>
              <p:nvPicPr>
                <p:cNvPr id="76" name="Ink 75">
                  <a:extLst>
                    <a:ext uri="{FF2B5EF4-FFF2-40B4-BE49-F238E27FC236}">
                      <a16:creationId xmlns:a16="http://schemas.microsoft.com/office/drawing/2014/main" id="{0118362D-8C3E-4565-A912-C35111BECDF1}"/>
                    </a:ext>
                  </a:extLst>
                </p:cNvPr>
                <p:cNvPicPr/>
                <p:nvPr/>
              </p:nvPicPr>
              <p:blipFill>
                <a:blip r:embed="rId127"/>
                <a:stretch>
                  <a:fillRect/>
                </a:stretch>
              </p:blipFill>
              <p:spPr>
                <a:xfrm>
                  <a:off x="5914062" y="1917973"/>
                  <a:ext cx="58392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ACE2EB89-B86A-4005-BEAA-8ED10D9FCD99}"/>
                    </a:ext>
                  </a:extLst>
                </p14:cNvPr>
                <p14:cNvContentPartPr/>
                <p14:nvPr/>
              </p14:nvContentPartPr>
              <p14:xfrm>
                <a:off x="6419142" y="1916173"/>
                <a:ext cx="29520" cy="25560"/>
              </p14:xfrm>
            </p:contentPart>
          </mc:Choice>
          <mc:Fallback>
            <p:pic>
              <p:nvPicPr>
                <p:cNvPr id="77" name="Ink 76">
                  <a:extLst>
                    <a:ext uri="{FF2B5EF4-FFF2-40B4-BE49-F238E27FC236}">
                      <a16:creationId xmlns:a16="http://schemas.microsoft.com/office/drawing/2014/main" id="{ACE2EB89-B86A-4005-BEAA-8ED10D9FCD99}"/>
                    </a:ext>
                  </a:extLst>
                </p:cNvPr>
                <p:cNvPicPr/>
                <p:nvPr/>
              </p:nvPicPr>
              <p:blipFill>
                <a:blip r:embed="rId129"/>
                <a:stretch>
                  <a:fillRect/>
                </a:stretch>
              </p:blipFill>
              <p:spPr>
                <a:xfrm>
                  <a:off x="6410142" y="1907173"/>
                  <a:ext cx="471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8" name="Ink 77">
                  <a:extLst>
                    <a:ext uri="{FF2B5EF4-FFF2-40B4-BE49-F238E27FC236}">
                      <a16:creationId xmlns:a16="http://schemas.microsoft.com/office/drawing/2014/main" id="{9B03D57B-2562-4BBB-84BF-39C0FE4AE48C}"/>
                    </a:ext>
                  </a:extLst>
                </p14:cNvPr>
                <p14:cNvContentPartPr/>
                <p14:nvPr/>
              </p14:nvContentPartPr>
              <p14:xfrm>
                <a:off x="6525342" y="1975933"/>
                <a:ext cx="333720" cy="169200"/>
              </p14:xfrm>
            </p:contentPart>
          </mc:Choice>
          <mc:Fallback>
            <p:pic>
              <p:nvPicPr>
                <p:cNvPr id="78" name="Ink 77">
                  <a:extLst>
                    <a:ext uri="{FF2B5EF4-FFF2-40B4-BE49-F238E27FC236}">
                      <a16:creationId xmlns:a16="http://schemas.microsoft.com/office/drawing/2014/main" id="{9B03D57B-2562-4BBB-84BF-39C0FE4AE48C}"/>
                    </a:ext>
                  </a:extLst>
                </p:cNvPr>
                <p:cNvPicPr/>
                <p:nvPr/>
              </p:nvPicPr>
              <p:blipFill>
                <a:blip r:embed="rId131"/>
                <a:stretch>
                  <a:fillRect/>
                </a:stretch>
              </p:blipFill>
              <p:spPr>
                <a:xfrm>
                  <a:off x="6516702" y="1966933"/>
                  <a:ext cx="3513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E9FE30E3-6B0F-4D33-9A87-C47CFCE0B570}"/>
                    </a:ext>
                  </a:extLst>
                </p14:cNvPr>
                <p14:cNvContentPartPr/>
                <p14:nvPr/>
              </p14:nvContentPartPr>
              <p14:xfrm>
                <a:off x="6924582" y="2068813"/>
                <a:ext cx="36720" cy="360"/>
              </p14:xfrm>
            </p:contentPart>
          </mc:Choice>
          <mc:Fallback>
            <p:pic>
              <p:nvPicPr>
                <p:cNvPr id="79" name="Ink 78">
                  <a:extLst>
                    <a:ext uri="{FF2B5EF4-FFF2-40B4-BE49-F238E27FC236}">
                      <a16:creationId xmlns:a16="http://schemas.microsoft.com/office/drawing/2014/main" id="{E9FE30E3-6B0F-4D33-9A87-C47CFCE0B570}"/>
                    </a:ext>
                  </a:extLst>
                </p:cNvPr>
                <p:cNvPicPr/>
                <p:nvPr/>
              </p:nvPicPr>
              <p:blipFill>
                <a:blip r:embed="rId133"/>
                <a:stretch>
                  <a:fillRect/>
                </a:stretch>
              </p:blipFill>
              <p:spPr>
                <a:xfrm>
                  <a:off x="6915582" y="2060173"/>
                  <a:ext cx="54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2D1C9285-B3F7-4131-8AEA-74E025889391}"/>
                    </a:ext>
                  </a:extLst>
                </p14:cNvPr>
                <p14:cNvContentPartPr/>
                <p14:nvPr/>
              </p14:nvContentPartPr>
              <p14:xfrm>
                <a:off x="6149862" y="2469133"/>
                <a:ext cx="83880" cy="1367640"/>
              </p14:xfrm>
            </p:contentPart>
          </mc:Choice>
          <mc:Fallback>
            <p:pic>
              <p:nvPicPr>
                <p:cNvPr id="80" name="Ink 79">
                  <a:extLst>
                    <a:ext uri="{FF2B5EF4-FFF2-40B4-BE49-F238E27FC236}">
                      <a16:creationId xmlns:a16="http://schemas.microsoft.com/office/drawing/2014/main" id="{2D1C9285-B3F7-4131-8AEA-74E025889391}"/>
                    </a:ext>
                  </a:extLst>
                </p:cNvPr>
                <p:cNvPicPr/>
                <p:nvPr/>
              </p:nvPicPr>
              <p:blipFill>
                <a:blip r:embed="rId135"/>
                <a:stretch>
                  <a:fillRect/>
                </a:stretch>
              </p:blipFill>
              <p:spPr>
                <a:xfrm>
                  <a:off x="6140862" y="2460133"/>
                  <a:ext cx="101520" cy="1385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164B07F6-2178-49EA-9517-719F49E37D86}"/>
                    </a:ext>
                  </a:extLst>
                </p14:cNvPr>
                <p14:cNvContentPartPr/>
                <p14:nvPr/>
              </p14:nvContentPartPr>
              <p14:xfrm>
                <a:off x="4802022" y="2766853"/>
                <a:ext cx="2550240" cy="124200"/>
              </p14:xfrm>
            </p:contentPart>
          </mc:Choice>
          <mc:Fallback>
            <p:pic>
              <p:nvPicPr>
                <p:cNvPr id="81" name="Ink 80">
                  <a:extLst>
                    <a:ext uri="{FF2B5EF4-FFF2-40B4-BE49-F238E27FC236}">
                      <a16:creationId xmlns:a16="http://schemas.microsoft.com/office/drawing/2014/main" id="{164B07F6-2178-49EA-9517-719F49E37D86}"/>
                    </a:ext>
                  </a:extLst>
                </p:cNvPr>
                <p:cNvPicPr/>
                <p:nvPr/>
              </p:nvPicPr>
              <p:blipFill>
                <a:blip r:embed="rId137"/>
                <a:stretch>
                  <a:fillRect/>
                </a:stretch>
              </p:blipFill>
              <p:spPr>
                <a:xfrm>
                  <a:off x="4793382" y="2758213"/>
                  <a:ext cx="25678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1887285C-EEAC-4736-925F-6CD6AA090CF1}"/>
                    </a:ext>
                  </a:extLst>
                </p14:cNvPr>
                <p14:cNvContentPartPr/>
                <p14:nvPr/>
              </p14:nvContentPartPr>
              <p14:xfrm>
                <a:off x="5051502" y="2625733"/>
                <a:ext cx="56520" cy="1293840"/>
              </p14:xfrm>
            </p:contentPart>
          </mc:Choice>
          <mc:Fallback>
            <p:pic>
              <p:nvPicPr>
                <p:cNvPr id="82" name="Ink 81">
                  <a:extLst>
                    <a:ext uri="{FF2B5EF4-FFF2-40B4-BE49-F238E27FC236}">
                      <a16:creationId xmlns:a16="http://schemas.microsoft.com/office/drawing/2014/main" id="{1887285C-EEAC-4736-925F-6CD6AA090CF1}"/>
                    </a:ext>
                  </a:extLst>
                </p:cNvPr>
                <p:cNvPicPr/>
                <p:nvPr/>
              </p:nvPicPr>
              <p:blipFill>
                <a:blip r:embed="rId139"/>
                <a:stretch>
                  <a:fillRect/>
                </a:stretch>
              </p:blipFill>
              <p:spPr>
                <a:xfrm>
                  <a:off x="5042862" y="2616733"/>
                  <a:ext cx="74160" cy="1311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BCCDCBAB-BD6D-49FD-803F-E69AAB4005EB}"/>
                    </a:ext>
                  </a:extLst>
                </p14:cNvPr>
                <p14:cNvContentPartPr/>
                <p14:nvPr/>
              </p14:nvContentPartPr>
              <p14:xfrm>
                <a:off x="5408982" y="2593693"/>
                <a:ext cx="70920" cy="1365480"/>
              </p14:xfrm>
            </p:contentPart>
          </mc:Choice>
          <mc:Fallback>
            <p:pic>
              <p:nvPicPr>
                <p:cNvPr id="83" name="Ink 82">
                  <a:extLst>
                    <a:ext uri="{FF2B5EF4-FFF2-40B4-BE49-F238E27FC236}">
                      <a16:creationId xmlns:a16="http://schemas.microsoft.com/office/drawing/2014/main" id="{BCCDCBAB-BD6D-49FD-803F-E69AAB4005EB}"/>
                    </a:ext>
                  </a:extLst>
                </p:cNvPr>
                <p:cNvPicPr/>
                <p:nvPr/>
              </p:nvPicPr>
              <p:blipFill>
                <a:blip r:embed="rId141"/>
                <a:stretch>
                  <a:fillRect/>
                </a:stretch>
              </p:blipFill>
              <p:spPr>
                <a:xfrm>
                  <a:off x="5399982" y="2584693"/>
                  <a:ext cx="88560" cy="1383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5C2A82D1-AD3B-4C5F-84CA-9A69A96A44FC}"/>
                    </a:ext>
                  </a:extLst>
                </p14:cNvPr>
                <p14:cNvContentPartPr/>
                <p14:nvPr/>
              </p14:nvContentPartPr>
              <p14:xfrm>
                <a:off x="5791662" y="2559493"/>
                <a:ext cx="27360" cy="1322640"/>
              </p14:xfrm>
            </p:contentPart>
          </mc:Choice>
          <mc:Fallback>
            <p:pic>
              <p:nvPicPr>
                <p:cNvPr id="84" name="Ink 83">
                  <a:extLst>
                    <a:ext uri="{FF2B5EF4-FFF2-40B4-BE49-F238E27FC236}">
                      <a16:creationId xmlns:a16="http://schemas.microsoft.com/office/drawing/2014/main" id="{5C2A82D1-AD3B-4C5F-84CA-9A69A96A44FC}"/>
                    </a:ext>
                  </a:extLst>
                </p:cNvPr>
                <p:cNvPicPr/>
                <p:nvPr/>
              </p:nvPicPr>
              <p:blipFill>
                <a:blip r:embed="rId143"/>
                <a:stretch>
                  <a:fillRect/>
                </a:stretch>
              </p:blipFill>
              <p:spPr>
                <a:xfrm>
                  <a:off x="5782662" y="2550853"/>
                  <a:ext cx="45000" cy="13402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0B853F44-7871-4E1C-97CA-60A00A8E4B4F}"/>
                    </a:ext>
                  </a:extLst>
                </p14:cNvPr>
                <p14:cNvContentPartPr/>
                <p14:nvPr/>
              </p14:nvContentPartPr>
              <p14:xfrm>
                <a:off x="4641462" y="2670733"/>
                <a:ext cx="172440" cy="96120"/>
              </p14:xfrm>
            </p:contentPart>
          </mc:Choice>
          <mc:Fallback>
            <p:pic>
              <p:nvPicPr>
                <p:cNvPr id="85" name="Ink 84">
                  <a:extLst>
                    <a:ext uri="{FF2B5EF4-FFF2-40B4-BE49-F238E27FC236}">
                      <a16:creationId xmlns:a16="http://schemas.microsoft.com/office/drawing/2014/main" id="{0B853F44-7871-4E1C-97CA-60A00A8E4B4F}"/>
                    </a:ext>
                  </a:extLst>
                </p:cNvPr>
                <p:cNvPicPr/>
                <p:nvPr/>
              </p:nvPicPr>
              <p:blipFill>
                <a:blip r:embed="rId145"/>
                <a:stretch>
                  <a:fillRect/>
                </a:stretch>
              </p:blipFill>
              <p:spPr>
                <a:xfrm>
                  <a:off x="4632822" y="2661733"/>
                  <a:ext cx="1900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6" name="Ink 85">
                  <a:extLst>
                    <a:ext uri="{FF2B5EF4-FFF2-40B4-BE49-F238E27FC236}">
                      <a16:creationId xmlns:a16="http://schemas.microsoft.com/office/drawing/2014/main" id="{1523948F-5C56-46B2-8FAC-B90CDE4FE931}"/>
                    </a:ext>
                  </a:extLst>
                </p14:cNvPr>
                <p14:cNvContentPartPr/>
                <p14:nvPr/>
              </p14:nvContentPartPr>
              <p14:xfrm>
                <a:off x="4690782" y="2604493"/>
                <a:ext cx="73800" cy="213480"/>
              </p14:xfrm>
            </p:contentPart>
          </mc:Choice>
          <mc:Fallback>
            <p:pic>
              <p:nvPicPr>
                <p:cNvPr id="86" name="Ink 85">
                  <a:extLst>
                    <a:ext uri="{FF2B5EF4-FFF2-40B4-BE49-F238E27FC236}">
                      <a16:creationId xmlns:a16="http://schemas.microsoft.com/office/drawing/2014/main" id="{1523948F-5C56-46B2-8FAC-B90CDE4FE931}"/>
                    </a:ext>
                  </a:extLst>
                </p:cNvPr>
                <p:cNvPicPr/>
                <p:nvPr/>
              </p:nvPicPr>
              <p:blipFill>
                <a:blip r:embed="rId147"/>
                <a:stretch>
                  <a:fillRect/>
                </a:stretch>
              </p:blipFill>
              <p:spPr>
                <a:xfrm>
                  <a:off x="4682142" y="2595853"/>
                  <a:ext cx="914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7" name="Ink 86">
                  <a:extLst>
                    <a:ext uri="{FF2B5EF4-FFF2-40B4-BE49-F238E27FC236}">
                      <a16:creationId xmlns:a16="http://schemas.microsoft.com/office/drawing/2014/main" id="{27B0F739-FD58-4ABD-8815-B9FA335E5AD8}"/>
                    </a:ext>
                  </a:extLst>
                </p14:cNvPr>
                <p14:cNvContentPartPr/>
                <p14:nvPr/>
              </p14:nvContentPartPr>
              <p14:xfrm>
                <a:off x="4843422" y="2716813"/>
                <a:ext cx="12600" cy="138600"/>
              </p14:xfrm>
            </p:contentPart>
          </mc:Choice>
          <mc:Fallback>
            <p:pic>
              <p:nvPicPr>
                <p:cNvPr id="87" name="Ink 86">
                  <a:extLst>
                    <a:ext uri="{FF2B5EF4-FFF2-40B4-BE49-F238E27FC236}">
                      <a16:creationId xmlns:a16="http://schemas.microsoft.com/office/drawing/2014/main" id="{27B0F739-FD58-4ABD-8815-B9FA335E5AD8}"/>
                    </a:ext>
                  </a:extLst>
                </p:cNvPr>
                <p:cNvPicPr/>
                <p:nvPr/>
              </p:nvPicPr>
              <p:blipFill>
                <a:blip r:embed="rId149"/>
                <a:stretch>
                  <a:fillRect/>
                </a:stretch>
              </p:blipFill>
              <p:spPr>
                <a:xfrm>
                  <a:off x="4834782" y="2708173"/>
                  <a:ext cx="302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Ink 87">
                  <a:extLst>
                    <a:ext uri="{FF2B5EF4-FFF2-40B4-BE49-F238E27FC236}">
                      <a16:creationId xmlns:a16="http://schemas.microsoft.com/office/drawing/2014/main" id="{771A5182-1592-41C3-892F-44EBAC7A03F4}"/>
                    </a:ext>
                  </a:extLst>
                </p14:cNvPr>
                <p14:cNvContentPartPr/>
                <p14:nvPr/>
              </p14:nvContentPartPr>
              <p14:xfrm>
                <a:off x="5177502" y="2632933"/>
                <a:ext cx="86040" cy="95760"/>
              </p14:xfrm>
            </p:contentPart>
          </mc:Choice>
          <mc:Fallback>
            <p:pic>
              <p:nvPicPr>
                <p:cNvPr id="88" name="Ink 87">
                  <a:extLst>
                    <a:ext uri="{FF2B5EF4-FFF2-40B4-BE49-F238E27FC236}">
                      <a16:creationId xmlns:a16="http://schemas.microsoft.com/office/drawing/2014/main" id="{771A5182-1592-41C3-892F-44EBAC7A03F4}"/>
                    </a:ext>
                  </a:extLst>
                </p:cNvPr>
                <p:cNvPicPr/>
                <p:nvPr/>
              </p:nvPicPr>
              <p:blipFill>
                <a:blip r:embed="rId151"/>
                <a:stretch>
                  <a:fillRect/>
                </a:stretch>
              </p:blipFill>
              <p:spPr>
                <a:xfrm>
                  <a:off x="5168862" y="2623933"/>
                  <a:ext cx="1036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9" name="Ink 88">
                  <a:extLst>
                    <a:ext uri="{FF2B5EF4-FFF2-40B4-BE49-F238E27FC236}">
                      <a16:creationId xmlns:a16="http://schemas.microsoft.com/office/drawing/2014/main" id="{DF12C86C-2D80-4DCB-BFB3-4FA8F7BB2F01}"/>
                    </a:ext>
                  </a:extLst>
                </p14:cNvPr>
                <p14:cNvContentPartPr/>
                <p14:nvPr/>
              </p14:nvContentPartPr>
              <p14:xfrm>
                <a:off x="5210622" y="2618533"/>
                <a:ext cx="57600" cy="153720"/>
              </p14:xfrm>
            </p:contentPart>
          </mc:Choice>
          <mc:Fallback>
            <p:pic>
              <p:nvPicPr>
                <p:cNvPr id="89" name="Ink 88">
                  <a:extLst>
                    <a:ext uri="{FF2B5EF4-FFF2-40B4-BE49-F238E27FC236}">
                      <a16:creationId xmlns:a16="http://schemas.microsoft.com/office/drawing/2014/main" id="{DF12C86C-2D80-4DCB-BFB3-4FA8F7BB2F01}"/>
                    </a:ext>
                  </a:extLst>
                </p:cNvPr>
                <p:cNvPicPr/>
                <p:nvPr/>
              </p:nvPicPr>
              <p:blipFill>
                <a:blip r:embed="rId153"/>
                <a:stretch>
                  <a:fillRect/>
                </a:stretch>
              </p:blipFill>
              <p:spPr>
                <a:xfrm>
                  <a:off x="5201622" y="2609893"/>
                  <a:ext cx="752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2B81A951-7CD7-4A1A-99B1-D8116004C31B}"/>
                    </a:ext>
                  </a:extLst>
                </p14:cNvPr>
                <p14:cNvContentPartPr/>
                <p14:nvPr/>
              </p14:nvContentPartPr>
              <p14:xfrm>
                <a:off x="5277582" y="2673253"/>
                <a:ext cx="122400" cy="166680"/>
              </p14:xfrm>
            </p:contentPart>
          </mc:Choice>
          <mc:Fallback>
            <p:pic>
              <p:nvPicPr>
                <p:cNvPr id="90" name="Ink 89">
                  <a:extLst>
                    <a:ext uri="{FF2B5EF4-FFF2-40B4-BE49-F238E27FC236}">
                      <a16:creationId xmlns:a16="http://schemas.microsoft.com/office/drawing/2014/main" id="{2B81A951-7CD7-4A1A-99B1-D8116004C31B}"/>
                    </a:ext>
                  </a:extLst>
                </p:cNvPr>
                <p:cNvPicPr/>
                <p:nvPr/>
              </p:nvPicPr>
              <p:blipFill>
                <a:blip r:embed="rId155"/>
                <a:stretch>
                  <a:fillRect/>
                </a:stretch>
              </p:blipFill>
              <p:spPr>
                <a:xfrm>
                  <a:off x="5268942" y="2664253"/>
                  <a:ext cx="1400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D976FBDA-E47C-4FAA-A5A0-F1A143A998E7}"/>
                    </a:ext>
                  </a:extLst>
                </p14:cNvPr>
                <p14:cNvContentPartPr/>
                <p14:nvPr/>
              </p14:nvContentPartPr>
              <p14:xfrm>
                <a:off x="5475942" y="2618173"/>
                <a:ext cx="110160" cy="74880"/>
              </p14:xfrm>
            </p:contentPart>
          </mc:Choice>
          <mc:Fallback>
            <p:pic>
              <p:nvPicPr>
                <p:cNvPr id="91" name="Ink 90">
                  <a:extLst>
                    <a:ext uri="{FF2B5EF4-FFF2-40B4-BE49-F238E27FC236}">
                      <a16:creationId xmlns:a16="http://schemas.microsoft.com/office/drawing/2014/main" id="{D976FBDA-E47C-4FAA-A5A0-F1A143A998E7}"/>
                    </a:ext>
                  </a:extLst>
                </p:cNvPr>
                <p:cNvPicPr/>
                <p:nvPr/>
              </p:nvPicPr>
              <p:blipFill>
                <a:blip r:embed="rId157"/>
                <a:stretch>
                  <a:fillRect/>
                </a:stretch>
              </p:blipFill>
              <p:spPr>
                <a:xfrm>
                  <a:off x="5467302" y="2609173"/>
                  <a:ext cx="1278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8073447F-07D9-4876-A873-19E060E47978}"/>
                    </a:ext>
                  </a:extLst>
                </p14:cNvPr>
                <p14:cNvContentPartPr/>
                <p14:nvPr/>
              </p14:nvContentPartPr>
              <p14:xfrm>
                <a:off x="5533902" y="2592253"/>
                <a:ext cx="43200" cy="173160"/>
              </p14:xfrm>
            </p:contentPart>
          </mc:Choice>
          <mc:Fallback>
            <p:pic>
              <p:nvPicPr>
                <p:cNvPr id="92" name="Ink 91">
                  <a:extLst>
                    <a:ext uri="{FF2B5EF4-FFF2-40B4-BE49-F238E27FC236}">
                      <a16:creationId xmlns:a16="http://schemas.microsoft.com/office/drawing/2014/main" id="{8073447F-07D9-4876-A873-19E060E47978}"/>
                    </a:ext>
                  </a:extLst>
                </p:cNvPr>
                <p:cNvPicPr/>
                <p:nvPr/>
              </p:nvPicPr>
              <p:blipFill>
                <a:blip r:embed="rId159"/>
                <a:stretch>
                  <a:fillRect/>
                </a:stretch>
              </p:blipFill>
              <p:spPr>
                <a:xfrm>
                  <a:off x="5524902" y="2583613"/>
                  <a:ext cx="608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3" name="Ink 92">
                  <a:extLst>
                    <a:ext uri="{FF2B5EF4-FFF2-40B4-BE49-F238E27FC236}">
                      <a16:creationId xmlns:a16="http://schemas.microsoft.com/office/drawing/2014/main" id="{C79EA784-CE69-4A17-AC50-F09EE3846A0F}"/>
                    </a:ext>
                  </a:extLst>
                </p14:cNvPr>
                <p14:cNvContentPartPr/>
                <p14:nvPr/>
              </p14:nvContentPartPr>
              <p14:xfrm>
                <a:off x="5569542" y="2654533"/>
                <a:ext cx="132480" cy="210600"/>
              </p14:xfrm>
            </p:contentPart>
          </mc:Choice>
          <mc:Fallback>
            <p:pic>
              <p:nvPicPr>
                <p:cNvPr id="93" name="Ink 92">
                  <a:extLst>
                    <a:ext uri="{FF2B5EF4-FFF2-40B4-BE49-F238E27FC236}">
                      <a16:creationId xmlns:a16="http://schemas.microsoft.com/office/drawing/2014/main" id="{C79EA784-CE69-4A17-AC50-F09EE3846A0F}"/>
                    </a:ext>
                  </a:extLst>
                </p:cNvPr>
                <p:cNvPicPr/>
                <p:nvPr/>
              </p:nvPicPr>
              <p:blipFill>
                <a:blip r:embed="rId161"/>
                <a:stretch>
                  <a:fillRect/>
                </a:stretch>
              </p:blipFill>
              <p:spPr>
                <a:xfrm>
                  <a:off x="5560902" y="2645893"/>
                  <a:ext cx="1501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4" name="Ink 93">
                  <a:extLst>
                    <a:ext uri="{FF2B5EF4-FFF2-40B4-BE49-F238E27FC236}">
                      <a16:creationId xmlns:a16="http://schemas.microsoft.com/office/drawing/2014/main" id="{30AAF11F-1DA9-433D-B48F-2570A8A7E0C3}"/>
                    </a:ext>
                  </a:extLst>
                </p14:cNvPr>
                <p14:cNvContentPartPr/>
                <p14:nvPr/>
              </p14:nvContentPartPr>
              <p14:xfrm>
                <a:off x="5830902" y="2560213"/>
                <a:ext cx="103320" cy="102600"/>
              </p14:xfrm>
            </p:contentPart>
          </mc:Choice>
          <mc:Fallback>
            <p:pic>
              <p:nvPicPr>
                <p:cNvPr id="94" name="Ink 93">
                  <a:extLst>
                    <a:ext uri="{FF2B5EF4-FFF2-40B4-BE49-F238E27FC236}">
                      <a16:creationId xmlns:a16="http://schemas.microsoft.com/office/drawing/2014/main" id="{30AAF11F-1DA9-433D-B48F-2570A8A7E0C3}"/>
                    </a:ext>
                  </a:extLst>
                </p:cNvPr>
                <p:cNvPicPr/>
                <p:nvPr/>
              </p:nvPicPr>
              <p:blipFill>
                <a:blip r:embed="rId163"/>
                <a:stretch>
                  <a:fillRect/>
                </a:stretch>
              </p:blipFill>
              <p:spPr>
                <a:xfrm>
                  <a:off x="5821902" y="2551213"/>
                  <a:ext cx="1209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5" name="Ink 94">
                  <a:extLst>
                    <a:ext uri="{FF2B5EF4-FFF2-40B4-BE49-F238E27FC236}">
                      <a16:creationId xmlns:a16="http://schemas.microsoft.com/office/drawing/2014/main" id="{D7406931-8C45-41BC-A303-ADC733FCF014}"/>
                    </a:ext>
                  </a:extLst>
                </p14:cNvPr>
                <p14:cNvContentPartPr/>
                <p14:nvPr/>
              </p14:nvContentPartPr>
              <p14:xfrm>
                <a:off x="5881662" y="2571733"/>
                <a:ext cx="44640" cy="141480"/>
              </p14:xfrm>
            </p:contentPart>
          </mc:Choice>
          <mc:Fallback>
            <p:pic>
              <p:nvPicPr>
                <p:cNvPr id="95" name="Ink 94">
                  <a:extLst>
                    <a:ext uri="{FF2B5EF4-FFF2-40B4-BE49-F238E27FC236}">
                      <a16:creationId xmlns:a16="http://schemas.microsoft.com/office/drawing/2014/main" id="{D7406931-8C45-41BC-A303-ADC733FCF014}"/>
                    </a:ext>
                  </a:extLst>
                </p:cNvPr>
                <p:cNvPicPr/>
                <p:nvPr/>
              </p:nvPicPr>
              <p:blipFill>
                <a:blip r:embed="rId165"/>
                <a:stretch>
                  <a:fillRect/>
                </a:stretch>
              </p:blipFill>
              <p:spPr>
                <a:xfrm>
                  <a:off x="5872662" y="2563093"/>
                  <a:ext cx="622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6" name="Ink 95">
                  <a:extLst>
                    <a:ext uri="{FF2B5EF4-FFF2-40B4-BE49-F238E27FC236}">
                      <a16:creationId xmlns:a16="http://schemas.microsoft.com/office/drawing/2014/main" id="{2DFDAD02-4C59-4F71-B1B2-4AF5000E0EDB}"/>
                    </a:ext>
                  </a:extLst>
                </p14:cNvPr>
                <p14:cNvContentPartPr/>
                <p14:nvPr/>
              </p14:nvContentPartPr>
              <p14:xfrm>
                <a:off x="5993622" y="2614213"/>
                <a:ext cx="84240" cy="186120"/>
              </p14:xfrm>
            </p:contentPart>
          </mc:Choice>
          <mc:Fallback>
            <p:pic>
              <p:nvPicPr>
                <p:cNvPr id="96" name="Ink 95">
                  <a:extLst>
                    <a:ext uri="{FF2B5EF4-FFF2-40B4-BE49-F238E27FC236}">
                      <a16:creationId xmlns:a16="http://schemas.microsoft.com/office/drawing/2014/main" id="{2DFDAD02-4C59-4F71-B1B2-4AF5000E0EDB}"/>
                    </a:ext>
                  </a:extLst>
                </p:cNvPr>
                <p:cNvPicPr/>
                <p:nvPr/>
              </p:nvPicPr>
              <p:blipFill>
                <a:blip r:embed="rId167"/>
                <a:stretch>
                  <a:fillRect/>
                </a:stretch>
              </p:blipFill>
              <p:spPr>
                <a:xfrm>
                  <a:off x="5984982" y="2605213"/>
                  <a:ext cx="10188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7" name="Ink 96">
                  <a:extLst>
                    <a:ext uri="{FF2B5EF4-FFF2-40B4-BE49-F238E27FC236}">
                      <a16:creationId xmlns:a16="http://schemas.microsoft.com/office/drawing/2014/main" id="{8D0495FC-639A-4823-9964-5BB571C60698}"/>
                    </a:ext>
                  </a:extLst>
                </p14:cNvPr>
                <p14:cNvContentPartPr/>
                <p14:nvPr/>
              </p14:nvContentPartPr>
              <p14:xfrm>
                <a:off x="6414822" y="2528173"/>
                <a:ext cx="147600" cy="300960"/>
              </p14:xfrm>
            </p:contentPart>
          </mc:Choice>
          <mc:Fallback>
            <p:pic>
              <p:nvPicPr>
                <p:cNvPr id="97" name="Ink 96">
                  <a:extLst>
                    <a:ext uri="{FF2B5EF4-FFF2-40B4-BE49-F238E27FC236}">
                      <a16:creationId xmlns:a16="http://schemas.microsoft.com/office/drawing/2014/main" id="{8D0495FC-639A-4823-9964-5BB571C60698}"/>
                    </a:ext>
                  </a:extLst>
                </p:cNvPr>
                <p:cNvPicPr/>
                <p:nvPr/>
              </p:nvPicPr>
              <p:blipFill>
                <a:blip r:embed="rId169"/>
                <a:stretch>
                  <a:fillRect/>
                </a:stretch>
              </p:blipFill>
              <p:spPr>
                <a:xfrm>
                  <a:off x="6405822" y="2519173"/>
                  <a:ext cx="16524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0" name="Ink 99">
                  <a:extLst>
                    <a:ext uri="{FF2B5EF4-FFF2-40B4-BE49-F238E27FC236}">
                      <a16:creationId xmlns:a16="http://schemas.microsoft.com/office/drawing/2014/main" id="{146A3621-CE86-4BBB-B86A-A06B1B0DFB95}"/>
                    </a:ext>
                  </a:extLst>
                </p14:cNvPr>
                <p14:cNvContentPartPr/>
                <p14:nvPr/>
              </p14:nvContentPartPr>
              <p14:xfrm>
                <a:off x="488142" y="2718613"/>
                <a:ext cx="163440" cy="422280"/>
              </p14:xfrm>
            </p:contentPart>
          </mc:Choice>
          <mc:Fallback>
            <p:pic>
              <p:nvPicPr>
                <p:cNvPr id="100" name="Ink 99">
                  <a:extLst>
                    <a:ext uri="{FF2B5EF4-FFF2-40B4-BE49-F238E27FC236}">
                      <a16:creationId xmlns:a16="http://schemas.microsoft.com/office/drawing/2014/main" id="{146A3621-CE86-4BBB-B86A-A06B1B0DFB95}"/>
                    </a:ext>
                  </a:extLst>
                </p:cNvPr>
                <p:cNvPicPr/>
                <p:nvPr/>
              </p:nvPicPr>
              <p:blipFill>
                <a:blip r:embed="rId171"/>
                <a:stretch>
                  <a:fillRect/>
                </a:stretch>
              </p:blipFill>
              <p:spPr>
                <a:xfrm>
                  <a:off x="479142" y="2709613"/>
                  <a:ext cx="18108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1" name="Ink 100">
                  <a:extLst>
                    <a:ext uri="{FF2B5EF4-FFF2-40B4-BE49-F238E27FC236}">
                      <a16:creationId xmlns:a16="http://schemas.microsoft.com/office/drawing/2014/main" id="{D5053A52-756C-497D-9717-AD3AC44BB8F1}"/>
                    </a:ext>
                  </a:extLst>
                </p14:cNvPr>
                <p14:cNvContentPartPr/>
                <p14:nvPr/>
              </p14:nvContentPartPr>
              <p14:xfrm>
                <a:off x="691542" y="2981053"/>
                <a:ext cx="75960" cy="225360"/>
              </p14:xfrm>
            </p:contentPart>
          </mc:Choice>
          <mc:Fallback>
            <p:pic>
              <p:nvPicPr>
                <p:cNvPr id="101" name="Ink 100">
                  <a:extLst>
                    <a:ext uri="{FF2B5EF4-FFF2-40B4-BE49-F238E27FC236}">
                      <a16:creationId xmlns:a16="http://schemas.microsoft.com/office/drawing/2014/main" id="{D5053A52-756C-497D-9717-AD3AC44BB8F1}"/>
                    </a:ext>
                  </a:extLst>
                </p:cNvPr>
                <p:cNvPicPr/>
                <p:nvPr/>
              </p:nvPicPr>
              <p:blipFill>
                <a:blip r:embed="rId173"/>
                <a:stretch>
                  <a:fillRect/>
                </a:stretch>
              </p:blipFill>
              <p:spPr>
                <a:xfrm>
                  <a:off x="682902" y="2972413"/>
                  <a:ext cx="936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2" name="Ink 101">
                  <a:extLst>
                    <a:ext uri="{FF2B5EF4-FFF2-40B4-BE49-F238E27FC236}">
                      <a16:creationId xmlns:a16="http://schemas.microsoft.com/office/drawing/2014/main" id="{4BC746A6-E23C-4692-BEDF-27F35B3E6DF7}"/>
                    </a:ext>
                  </a:extLst>
                </p14:cNvPr>
                <p14:cNvContentPartPr/>
                <p14:nvPr/>
              </p14:nvContentPartPr>
              <p14:xfrm>
                <a:off x="794142" y="2748493"/>
                <a:ext cx="70560" cy="328680"/>
              </p14:xfrm>
            </p:contentPart>
          </mc:Choice>
          <mc:Fallback>
            <p:pic>
              <p:nvPicPr>
                <p:cNvPr id="102" name="Ink 101">
                  <a:extLst>
                    <a:ext uri="{FF2B5EF4-FFF2-40B4-BE49-F238E27FC236}">
                      <a16:creationId xmlns:a16="http://schemas.microsoft.com/office/drawing/2014/main" id="{4BC746A6-E23C-4692-BEDF-27F35B3E6DF7}"/>
                    </a:ext>
                  </a:extLst>
                </p:cNvPr>
                <p:cNvPicPr/>
                <p:nvPr/>
              </p:nvPicPr>
              <p:blipFill>
                <a:blip r:embed="rId175"/>
                <a:stretch>
                  <a:fillRect/>
                </a:stretch>
              </p:blipFill>
              <p:spPr>
                <a:xfrm>
                  <a:off x="785502" y="2739853"/>
                  <a:ext cx="8820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3" name="Ink 102">
                  <a:extLst>
                    <a:ext uri="{FF2B5EF4-FFF2-40B4-BE49-F238E27FC236}">
                      <a16:creationId xmlns:a16="http://schemas.microsoft.com/office/drawing/2014/main" id="{F3876A0E-7E56-4AAC-9E6F-68B1E67910ED}"/>
                    </a:ext>
                  </a:extLst>
                </p14:cNvPr>
                <p14:cNvContentPartPr/>
                <p14:nvPr/>
              </p14:nvContentPartPr>
              <p14:xfrm>
                <a:off x="853542" y="2829133"/>
                <a:ext cx="127440" cy="159120"/>
              </p14:xfrm>
            </p:contentPart>
          </mc:Choice>
          <mc:Fallback>
            <p:pic>
              <p:nvPicPr>
                <p:cNvPr id="103" name="Ink 102">
                  <a:extLst>
                    <a:ext uri="{FF2B5EF4-FFF2-40B4-BE49-F238E27FC236}">
                      <a16:creationId xmlns:a16="http://schemas.microsoft.com/office/drawing/2014/main" id="{F3876A0E-7E56-4AAC-9E6F-68B1E67910ED}"/>
                    </a:ext>
                  </a:extLst>
                </p:cNvPr>
                <p:cNvPicPr/>
                <p:nvPr/>
              </p:nvPicPr>
              <p:blipFill>
                <a:blip r:embed="rId177"/>
                <a:stretch>
                  <a:fillRect/>
                </a:stretch>
              </p:blipFill>
              <p:spPr>
                <a:xfrm>
                  <a:off x="844902" y="2820133"/>
                  <a:ext cx="1450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4" name="Ink 103">
                  <a:extLst>
                    <a:ext uri="{FF2B5EF4-FFF2-40B4-BE49-F238E27FC236}">
                      <a16:creationId xmlns:a16="http://schemas.microsoft.com/office/drawing/2014/main" id="{D246FA7D-A949-439B-8476-D300E56349A0}"/>
                    </a:ext>
                  </a:extLst>
                </p14:cNvPr>
                <p14:cNvContentPartPr/>
                <p14:nvPr/>
              </p14:nvContentPartPr>
              <p14:xfrm>
                <a:off x="965142" y="2738773"/>
                <a:ext cx="57240" cy="469080"/>
              </p14:xfrm>
            </p:contentPart>
          </mc:Choice>
          <mc:Fallback>
            <p:pic>
              <p:nvPicPr>
                <p:cNvPr id="104" name="Ink 103">
                  <a:extLst>
                    <a:ext uri="{FF2B5EF4-FFF2-40B4-BE49-F238E27FC236}">
                      <a16:creationId xmlns:a16="http://schemas.microsoft.com/office/drawing/2014/main" id="{D246FA7D-A949-439B-8476-D300E56349A0}"/>
                    </a:ext>
                  </a:extLst>
                </p:cNvPr>
                <p:cNvPicPr/>
                <p:nvPr/>
              </p:nvPicPr>
              <p:blipFill>
                <a:blip r:embed="rId179"/>
                <a:stretch>
                  <a:fillRect/>
                </a:stretch>
              </p:blipFill>
              <p:spPr>
                <a:xfrm>
                  <a:off x="956142" y="2729773"/>
                  <a:ext cx="74880" cy="4867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5" name="Ink 104">
                  <a:extLst>
                    <a:ext uri="{FF2B5EF4-FFF2-40B4-BE49-F238E27FC236}">
                      <a16:creationId xmlns:a16="http://schemas.microsoft.com/office/drawing/2014/main" id="{9A205E8A-BB3A-41E6-876F-A7785C585B72}"/>
                    </a:ext>
                  </a:extLst>
                </p14:cNvPr>
                <p14:cNvContentPartPr/>
                <p14:nvPr/>
              </p14:nvContentPartPr>
              <p14:xfrm>
                <a:off x="1102662" y="2924893"/>
                <a:ext cx="94680" cy="20160"/>
              </p14:xfrm>
            </p:contentPart>
          </mc:Choice>
          <mc:Fallback>
            <p:pic>
              <p:nvPicPr>
                <p:cNvPr id="105" name="Ink 104">
                  <a:extLst>
                    <a:ext uri="{FF2B5EF4-FFF2-40B4-BE49-F238E27FC236}">
                      <a16:creationId xmlns:a16="http://schemas.microsoft.com/office/drawing/2014/main" id="{9A205E8A-BB3A-41E6-876F-A7785C585B72}"/>
                    </a:ext>
                  </a:extLst>
                </p:cNvPr>
                <p:cNvPicPr/>
                <p:nvPr/>
              </p:nvPicPr>
              <p:blipFill>
                <a:blip r:embed="rId181"/>
                <a:stretch>
                  <a:fillRect/>
                </a:stretch>
              </p:blipFill>
              <p:spPr>
                <a:xfrm>
                  <a:off x="1094022" y="2916253"/>
                  <a:ext cx="1123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6" name="Ink 105">
                  <a:extLst>
                    <a:ext uri="{FF2B5EF4-FFF2-40B4-BE49-F238E27FC236}">
                      <a16:creationId xmlns:a16="http://schemas.microsoft.com/office/drawing/2014/main" id="{AFFA4031-B7A6-42F9-BE25-575B454CF585}"/>
                    </a:ext>
                  </a:extLst>
                </p14:cNvPr>
                <p14:cNvContentPartPr/>
                <p14:nvPr/>
              </p14:nvContentPartPr>
              <p14:xfrm>
                <a:off x="1129302" y="2959093"/>
                <a:ext cx="61920" cy="35640"/>
              </p14:xfrm>
            </p:contentPart>
          </mc:Choice>
          <mc:Fallback>
            <p:pic>
              <p:nvPicPr>
                <p:cNvPr id="106" name="Ink 105">
                  <a:extLst>
                    <a:ext uri="{FF2B5EF4-FFF2-40B4-BE49-F238E27FC236}">
                      <a16:creationId xmlns:a16="http://schemas.microsoft.com/office/drawing/2014/main" id="{AFFA4031-B7A6-42F9-BE25-575B454CF585}"/>
                    </a:ext>
                  </a:extLst>
                </p:cNvPr>
                <p:cNvPicPr/>
                <p:nvPr/>
              </p:nvPicPr>
              <p:blipFill>
                <a:blip r:embed="rId183"/>
                <a:stretch>
                  <a:fillRect/>
                </a:stretch>
              </p:blipFill>
              <p:spPr>
                <a:xfrm>
                  <a:off x="1120302" y="2950093"/>
                  <a:ext cx="795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7" name="Ink 106">
                  <a:extLst>
                    <a:ext uri="{FF2B5EF4-FFF2-40B4-BE49-F238E27FC236}">
                      <a16:creationId xmlns:a16="http://schemas.microsoft.com/office/drawing/2014/main" id="{A069D678-B83A-485B-8535-8EFBCC7BE190}"/>
                    </a:ext>
                  </a:extLst>
                </p14:cNvPr>
                <p14:cNvContentPartPr/>
                <p14:nvPr/>
              </p14:nvContentPartPr>
              <p14:xfrm>
                <a:off x="1347462" y="2747773"/>
                <a:ext cx="148680" cy="336960"/>
              </p14:xfrm>
            </p:contentPart>
          </mc:Choice>
          <mc:Fallback>
            <p:pic>
              <p:nvPicPr>
                <p:cNvPr id="107" name="Ink 106">
                  <a:extLst>
                    <a:ext uri="{FF2B5EF4-FFF2-40B4-BE49-F238E27FC236}">
                      <a16:creationId xmlns:a16="http://schemas.microsoft.com/office/drawing/2014/main" id="{A069D678-B83A-485B-8535-8EFBCC7BE190}"/>
                    </a:ext>
                  </a:extLst>
                </p:cNvPr>
                <p:cNvPicPr/>
                <p:nvPr/>
              </p:nvPicPr>
              <p:blipFill>
                <a:blip r:embed="rId185"/>
                <a:stretch>
                  <a:fillRect/>
                </a:stretch>
              </p:blipFill>
              <p:spPr>
                <a:xfrm>
                  <a:off x="1338822" y="2738773"/>
                  <a:ext cx="16632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9" name="Ink 108">
                  <a:extLst>
                    <a:ext uri="{FF2B5EF4-FFF2-40B4-BE49-F238E27FC236}">
                      <a16:creationId xmlns:a16="http://schemas.microsoft.com/office/drawing/2014/main" id="{3780D58A-0677-4583-9EE8-B14156D2ADB2}"/>
                    </a:ext>
                  </a:extLst>
                </p14:cNvPr>
                <p14:cNvContentPartPr/>
                <p14:nvPr/>
              </p14:nvContentPartPr>
              <p14:xfrm>
                <a:off x="1532862" y="2981413"/>
                <a:ext cx="92880" cy="177840"/>
              </p14:xfrm>
            </p:contentPart>
          </mc:Choice>
          <mc:Fallback>
            <p:pic>
              <p:nvPicPr>
                <p:cNvPr id="109" name="Ink 108">
                  <a:extLst>
                    <a:ext uri="{FF2B5EF4-FFF2-40B4-BE49-F238E27FC236}">
                      <a16:creationId xmlns:a16="http://schemas.microsoft.com/office/drawing/2014/main" id="{3780D58A-0677-4583-9EE8-B14156D2ADB2}"/>
                    </a:ext>
                  </a:extLst>
                </p:cNvPr>
                <p:cNvPicPr/>
                <p:nvPr/>
              </p:nvPicPr>
              <p:blipFill>
                <a:blip r:embed="rId187"/>
                <a:stretch>
                  <a:fillRect/>
                </a:stretch>
              </p:blipFill>
              <p:spPr>
                <a:xfrm>
                  <a:off x="1524222" y="2972773"/>
                  <a:ext cx="1105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0" name="Ink 109">
                  <a:extLst>
                    <a:ext uri="{FF2B5EF4-FFF2-40B4-BE49-F238E27FC236}">
                      <a16:creationId xmlns:a16="http://schemas.microsoft.com/office/drawing/2014/main" id="{277B770D-4C3A-48D2-9ED0-D1D24FFF2E7B}"/>
                    </a:ext>
                  </a:extLst>
                </p14:cNvPr>
                <p14:cNvContentPartPr/>
                <p14:nvPr/>
              </p14:nvContentPartPr>
              <p14:xfrm>
                <a:off x="1734462" y="2888173"/>
                <a:ext cx="140400" cy="16560"/>
              </p14:xfrm>
            </p:contentPart>
          </mc:Choice>
          <mc:Fallback>
            <p:pic>
              <p:nvPicPr>
                <p:cNvPr id="110" name="Ink 109">
                  <a:extLst>
                    <a:ext uri="{FF2B5EF4-FFF2-40B4-BE49-F238E27FC236}">
                      <a16:creationId xmlns:a16="http://schemas.microsoft.com/office/drawing/2014/main" id="{277B770D-4C3A-48D2-9ED0-D1D24FFF2E7B}"/>
                    </a:ext>
                  </a:extLst>
                </p:cNvPr>
                <p:cNvPicPr/>
                <p:nvPr/>
              </p:nvPicPr>
              <p:blipFill>
                <a:blip r:embed="rId189"/>
                <a:stretch>
                  <a:fillRect/>
                </a:stretch>
              </p:blipFill>
              <p:spPr>
                <a:xfrm>
                  <a:off x="1725822" y="2879533"/>
                  <a:ext cx="1580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1" name="Ink 110">
                  <a:extLst>
                    <a:ext uri="{FF2B5EF4-FFF2-40B4-BE49-F238E27FC236}">
                      <a16:creationId xmlns:a16="http://schemas.microsoft.com/office/drawing/2014/main" id="{2ED18162-4C5B-428C-A7F1-92E83E1D8054}"/>
                    </a:ext>
                  </a:extLst>
                </p14:cNvPr>
                <p14:cNvContentPartPr/>
                <p14:nvPr/>
              </p14:nvContentPartPr>
              <p14:xfrm>
                <a:off x="1803942" y="2852533"/>
                <a:ext cx="14760" cy="189720"/>
              </p14:xfrm>
            </p:contentPart>
          </mc:Choice>
          <mc:Fallback>
            <p:pic>
              <p:nvPicPr>
                <p:cNvPr id="111" name="Ink 110">
                  <a:extLst>
                    <a:ext uri="{FF2B5EF4-FFF2-40B4-BE49-F238E27FC236}">
                      <a16:creationId xmlns:a16="http://schemas.microsoft.com/office/drawing/2014/main" id="{2ED18162-4C5B-428C-A7F1-92E83E1D8054}"/>
                    </a:ext>
                  </a:extLst>
                </p:cNvPr>
                <p:cNvPicPr/>
                <p:nvPr/>
              </p:nvPicPr>
              <p:blipFill>
                <a:blip r:embed="rId191"/>
                <a:stretch>
                  <a:fillRect/>
                </a:stretch>
              </p:blipFill>
              <p:spPr>
                <a:xfrm>
                  <a:off x="1794942" y="2843533"/>
                  <a:ext cx="324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2" name="Ink 111">
                  <a:extLst>
                    <a:ext uri="{FF2B5EF4-FFF2-40B4-BE49-F238E27FC236}">
                      <a16:creationId xmlns:a16="http://schemas.microsoft.com/office/drawing/2014/main" id="{4160B598-BE03-4298-988E-1E9048DD30C0}"/>
                    </a:ext>
                  </a:extLst>
                </p14:cNvPr>
                <p14:cNvContentPartPr/>
                <p14:nvPr/>
              </p14:nvContentPartPr>
              <p14:xfrm>
                <a:off x="1919502" y="2723653"/>
                <a:ext cx="145800" cy="309240"/>
              </p14:xfrm>
            </p:contentPart>
          </mc:Choice>
          <mc:Fallback>
            <p:pic>
              <p:nvPicPr>
                <p:cNvPr id="112" name="Ink 111">
                  <a:extLst>
                    <a:ext uri="{FF2B5EF4-FFF2-40B4-BE49-F238E27FC236}">
                      <a16:creationId xmlns:a16="http://schemas.microsoft.com/office/drawing/2014/main" id="{4160B598-BE03-4298-988E-1E9048DD30C0}"/>
                    </a:ext>
                  </a:extLst>
                </p:cNvPr>
                <p:cNvPicPr/>
                <p:nvPr/>
              </p:nvPicPr>
              <p:blipFill>
                <a:blip r:embed="rId193"/>
                <a:stretch>
                  <a:fillRect/>
                </a:stretch>
              </p:blipFill>
              <p:spPr>
                <a:xfrm>
                  <a:off x="1910862" y="2715013"/>
                  <a:ext cx="16344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3" name="Ink 112">
                  <a:extLst>
                    <a:ext uri="{FF2B5EF4-FFF2-40B4-BE49-F238E27FC236}">
                      <a16:creationId xmlns:a16="http://schemas.microsoft.com/office/drawing/2014/main" id="{BC5E929B-4E00-49BE-85F3-66C7415E14A5}"/>
                    </a:ext>
                  </a:extLst>
                </p14:cNvPr>
                <p14:cNvContentPartPr/>
                <p14:nvPr/>
              </p14:nvContentPartPr>
              <p14:xfrm>
                <a:off x="2109222" y="2951893"/>
                <a:ext cx="19080" cy="171000"/>
              </p14:xfrm>
            </p:contentPart>
          </mc:Choice>
          <mc:Fallback>
            <p:pic>
              <p:nvPicPr>
                <p:cNvPr id="113" name="Ink 112">
                  <a:extLst>
                    <a:ext uri="{FF2B5EF4-FFF2-40B4-BE49-F238E27FC236}">
                      <a16:creationId xmlns:a16="http://schemas.microsoft.com/office/drawing/2014/main" id="{BC5E929B-4E00-49BE-85F3-66C7415E14A5}"/>
                    </a:ext>
                  </a:extLst>
                </p:cNvPr>
                <p:cNvPicPr/>
                <p:nvPr/>
              </p:nvPicPr>
              <p:blipFill>
                <a:blip r:embed="rId195"/>
                <a:stretch>
                  <a:fillRect/>
                </a:stretch>
              </p:blipFill>
              <p:spPr>
                <a:xfrm>
                  <a:off x="2100582" y="2943253"/>
                  <a:ext cx="367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4" name="Ink 113">
                  <a:extLst>
                    <a:ext uri="{FF2B5EF4-FFF2-40B4-BE49-F238E27FC236}">
                      <a16:creationId xmlns:a16="http://schemas.microsoft.com/office/drawing/2014/main" id="{C81D4584-A671-4498-BC44-31D2BF15C5A3}"/>
                    </a:ext>
                  </a:extLst>
                </p14:cNvPr>
                <p14:cNvContentPartPr/>
                <p14:nvPr/>
              </p14:nvContentPartPr>
              <p14:xfrm>
                <a:off x="2165022" y="2785933"/>
                <a:ext cx="235800" cy="240840"/>
              </p14:xfrm>
            </p:contentPart>
          </mc:Choice>
          <mc:Fallback>
            <p:pic>
              <p:nvPicPr>
                <p:cNvPr id="114" name="Ink 113">
                  <a:extLst>
                    <a:ext uri="{FF2B5EF4-FFF2-40B4-BE49-F238E27FC236}">
                      <a16:creationId xmlns:a16="http://schemas.microsoft.com/office/drawing/2014/main" id="{C81D4584-A671-4498-BC44-31D2BF15C5A3}"/>
                    </a:ext>
                  </a:extLst>
                </p:cNvPr>
                <p:cNvPicPr/>
                <p:nvPr/>
              </p:nvPicPr>
              <p:blipFill>
                <a:blip r:embed="rId197"/>
                <a:stretch>
                  <a:fillRect/>
                </a:stretch>
              </p:blipFill>
              <p:spPr>
                <a:xfrm>
                  <a:off x="2156382" y="2776933"/>
                  <a:ext cx="25344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5" name="Ink 114">
                  <a:extLst>
                    <a:ext uri="{FF2B5EF4-FFF2-40B4-BE49-F238E27FC236}">
                      <a16:creationId xmlns:a16="http://schemas.microsoft.com/office/drawing/2014/main" id="{955FB816-816E-4BAF-B3AB-6426ACC2645A}"/>
                    </a:ext>
                  </a:extLst>
                </p14:cNvPr>
                <p14:cNvContentPartPr/>
                <p14:nvPr/>
              </p14:nvContentPartPr>
              <p14:xfrm>
                <a:off x="2550582" y="2863333"/>
                <a:ext cx="134640" cy="23400"/>
              </p14:xfrm>
            </p:contentPart>
          </mc:Choice>
          <mc:Fallback>
            <p:pic>
              <p:nvPicPr>
                <p:cNvPr id="115" name="Ink 114">
                  <a:extLst>
                    <a:ext uri="{FF2B5EF4-FFF2-40B4-BE49-F238E27FC236}">
                      <a16:creationId xmlns:a16="http://schemas.microsoft.com/office/drawing/2014/main" id="{955FB816-816E-4BAF-B3AB-6426ACC2645A}"/>
                    </a:ext>
                  </a:extLst>
                </p:cNvPr>
                <p:cNvPicPr/>
                <p:nvPr/>
              </p:nvPicPr>
              <p:blipFill>
                <a:blip r:embed="rId199"/>
                <a:stretch>
                  <a:fillRect/>
                </a:stretch>
              </p:blipFill>
              <p:spPr>
                <a:xfrm>
                  <a:off x="2541582" y="2854333"/>
                  <a:ext cx="1522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6" name="Ink 115">
                  <a:extLst>
                    <a:ext uri="{FF2B5EF4-FFF2-40B4-BE49-F238E27FC236}">
                      <a16:creationId xmlns:a16="http://schemas.microsoft.com/office/drawing/2014/main" id="{338B394D-218A-4E3F-B621-7B5716F6EDC6}"/>
                    </a:ext>
                  </a:extLst>
                </p14:cNvPr>
                <p14:cNvContentPartPr/>
                <p14:nvPr/>
              </p14:nvContentPartPr>
              <p14:xfrm>
                <a:off x="2611062" y="2820133"/>
                <a:ext cx="38160" cy="201240"/>
              </p14:xfrm>
            </p:contentPart>
          </mc:Choice>
          <mc:Fallback>
            <p:pic>
              <p:nvPicPr>
                <p:cNvPr id="116" name="Ink 115">
                  <a:extLst>
                    <a:ext uri="{FF2B5EF4-FFF2-40B4-BE49-F238E27FC236}">
                      <a16:creationId xmlns:a16="http://schemas.microsoft.com/office/drawing/2014/main" id="{338B394D-218A-4E3F-B621-7B5716F6EDC6}"/>
                    </a:ext>
                  </a:extLst>
                </p:cNvPr>
                <p:cNvPicPr/>
                <p:nvPr/>
              </p:nvPicPr>
              <p:blipFill>
                <a:blip r:embed="rId201"/>
                <a:stretch>
                  <a:fillRect/>
                </a:stretch>
              </p:blipFill>
              <p:spPr>
                <a:xfrm>
                  <a:off x="2602422" y="2811493"/>
                  <a:ext cx="558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7" name="Ink 116">
                  <a:extLst>
                    <a:ext uri="{FF2B5EF4-FFF2-40B4-BE49-F238E27FC236}">
                      <a16:creationId xmlns:a16="http://schemas.microsoft.com/office/drawing/2014/main" id="{00697CB1-0A86-4093-8499-BC3A1F88D1C8}"/>
                    </a:ext>
                  </a:extLst>
                </p14:cNvPr>
                <p14:cNvContentPartPr/>
                <p14:nvPr/>
              </p14:nvContentPartPr>
              <p14:xfrm>
                <a:off x="2746422" y="2726893"/>
                <a:ext cx="125640" cy="270000"/>
              </p14:xfrm>
            </p:contentPart>
          </mc:Choice>
          <mc:Fallback>
            <p:pic>
              <p:nvPicPr>
                <p:cNvPr id="117" name="Ink 116">
                  <a:extLst>
                    <a:ext uri="{FF2B5EF4-FFF2-40B4-BE49-F238E27FC236}">
                      <a16:creationId xmlns:a16="http://schemas.microsoft.com/office/drawing/2014/main" id="{00697CB1-0A86-4093-8499-BC3A1F88D1C8}"/>
                    </a:ext>
                  </a:extLst>
                </p:cNvPr>
                <p:cNvPicPr/>
                <p:nvPr/>
              </p:nvPicPr>
              <p:blipFill>
                <a:blip r:embed="rId203"/>
                <a:stretch>
                  <a:fillRect/>
                </a:stretch>
              </p:blipFill>
              <p:spPr>
                <a:xfrm>
                  <a:off x="2737422" y="2717893"/>
                  <a:ext cx="1432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8" name="Ink 117">
                  <a:extLst>
                    <a:ext uri="{FF2B5EF4-FFF2-40B4-BE49-F238E27FC236}">
                      <a16:creationId xmlns:a16="http://schemas.microsoft.com/office/drawing/2014/main" id="{2BD3C9BD-3C88-4E07-97C6-543DD4F528BA}"/>
                    </a:ext>
                  </a:extLst>
                </p14:cNvPr>
                <p14:cNvContentPartPr/>
                <p14:nvPr/>
              </p14:nvContentPartPr>
              <p14:xfrm>
                <a:off x="2435742" y="2991133"/>
                <a:ext cx="40320" cy="199440"/>
              </p14:xfrm>
            </p:contentPart>
          </mc:Choice>
          <mc:Fallback>
            <p:pic>
              <p:nvPicPr>
                <p:cNvPr id="118" name="Ink 117">
                  <a:extLst>
                    <a:ext uri="{FF2B5EF4-FFF2-40B4-BE49-F238E27FC236}">
                      <a16:creationId xmlns:a16="http://schemas.microsoft.com/office/drawing/2014/main" id="{2BD3C9BD-3C88-4E07-97C6-543DD4F528BA}"/>
                    </a:ext>
                  </a:extLst>
                </p:cNvPr>
                <p:cNvPicPr/>
                <p:nvPr/>
              </p:nvPicPr>
              <p:blipFill>
                <a:blip r:embed="rId205"/>
                <a:stretch>
                  <a:fillRect/>
                </a:stretch>
              </p:blipFill>
              <p:spPr>
                <a:xfrm>
                  <a:off x="2426742" y="2982133"/>
                  <a:ext cx="579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0" name="Ink 119">
                  <a:extLst>
                    <a:ext uri="{FF2B5EF4-FFF2-40B4-BE49-F238E27FC236}">
                      <a16:creationId xmlns:a16="http://schemas.microsoft.com/office/drawing/2014/main" id="{E11A1D23-1924-4C12-AD02-ABC511C7651A}"/>
                    </a:ext>
                  </a:extLst>
                </p14:cNvPr>
                <p14:cNvContentPartPr/>
                <p14:nvPr/>
              </p14:nvContentPartPr>
              <p14:xfrm>
                <a:off x="2888982" y="2955853"/>
                <a:ext cx="133200" cy="150840"/>
              </p14:xfrm>
            </p:contentPart>
          </mc:Choice>
          <mc:Fallback>
            <p:pic>
              <p:nvPicPr>
                <p:cNvPr id="120" name="Ink 119">
                  <a:extLst>
                    <a:ext uri="{FF2B5EF4-FFF2-40B4-BE49-F238E27FC236}">
                      <a16:creationId xmlns:a16="http://schemas.microsoft.com/office/drawing/2014/main" id="{E11A1D23-1924-4C12-AD02-ABC511C7651A}"/>
                    </a:ext>
                  </a:extLst>
                </p:cNvPr>
                <p:cNvPicPr/>
                <p:nvPr/>
              </p:nvPicPr>
              <p:blipFill>
                <a:blip r:embed="rId207"/>
                <a:stretch>
                  <a:fillRect/>
                </a:stretch>
              </p:blipFill>
              <p:spPr>
                <a:xfrm>
                  <a:off x="2879982" y="2946853"/>
                  <a:ext cx="1508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1" name="Ink 120">
                  <a:extLst>
                    <a:ext uri="{FF2B5EF4-FFF2-40B4-BE49-F238E27FC236}">
                      <a16:creationId xmlns:a16="http://schemas.microsoft.com/office/drawing/2014/main" id="{8253573B-F395-431F-8A25-91D5FE578C3B}"/>
                    </a:ext>
                  </a:extLst>
                </p14:cNvPr>
                <p14:cNvContentPartPr/>
                <p14:nvPr/>
              </p14:nvContentPartPr>
              <p14:xfrm>
                <a:off x="3025782" y="2857213"/>
                <a:ext cx="123120" cy="229320"/>
              </p14:xfrm>
            </p:contentPart>
          </mc:Choice>
          <mc:Fallback>
            <p:pic>
              <p:nvPicPr>
                <p:cNvPr id="121" name="Ink 120">
                  <a:extLst>
                    <a:ext uri="{FF2B5EF4-FFF2-40B4-BE49-F238E27FC236}">
                      <a16:creationId xmlns:a16="http://schemas.microsoft.com/office/drawing/2014/main" id="{8253573B-F395-431F-8A25-91D5FE578C3B}"/>
                    </a:ext>
                  </a:extLst>
                </p:cNvPr>
                <p:cNvPicPr/>
                <p:nvPr/>
              </p:nvPicPr>
              <p:blipFill>
                <a:blip r:embed="rId209"/>
                <a:stretch>
                  <a:fillRect/>
                </a:stretch>
              </p:blipFill>
              <p:spPr>
                <a:xfrm>
                  <a:off x="3016782" y="2848573"/>
                  <a:ext cx="140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2" name="Ink 121">
                  <a:extLst>
                    <a:ext uri="{FF2B5EF4-FFF2-40B4-BE49-F238E27FC236}">
                      <a16:creationId xmlns:a16="http://schemas.microsoft.com/office/drawing/2014/main" id="{9E444B99-42FA-4B81-94FF-A7031388FC1A}"/>
                    </a:ext>
                  </a:extLst>
                </p14:cNvPr>
                <p14:cNvContentPartPr/>
                <p14:nvPr/>
              </p14:nvContentPartPr>
              <p14:xfrm>
                <a:off x="3176622" y="3020293"/>
                <a:ext cx="200880" cy="133920"/>
              </p14:xfrm>
            </p:contentPart>
          </mc:Choice>
          <mc:Fallback>
            <p:pic>
              <p:nvPicPr>
                <p:cNvPr id="122" name="Ink 121">
                  <a:extLst>
                    <a:ext uri="{FF2B5EF4-FFF2-40B4-BE49-F238E27FC236}">
                      <a16:creationId xmlns:a16="http://schemas.microsoft.com/office/drawing/2014/main" id="{9E444B99-42FA-4B81-94FF-A7031388FC1A}"/>
                    </a:ext>
                  </a:extLst>
                </p:cNvPr>
                <p:cNvPicPr/>
                <p:nvPr/>
              </p:nvPicPr>
              <p:blipFill>
                <a:blip r:embed="rId211"/>
                <a:stretch>
                  <a:fillRect/>
                </a:stretch>
              </p:blipFill>
              <p:spPr>
                <a:xfrm>
                  <a:off x="3167982" y="3011293"/>
                  <a:ext cx="2185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3" name="Ink 122">
                  <a:extLst>
                    <a:ext uri="{FF2B5EF4-FFF2-40B4-BE49-F238E27FC236}">
                      <a16:creationId xmlns:a16="http://schemas.microsoft.com/office/drawing/2014/main" id="{D40C2899-4178-4EB7-A916-9A57908E3A71}"/>
                    </a:ext>
                  </a:extLst>
                </p14:cNvPr>
                <p14:cNvContentPartPr/>
                <p14:nvPr/>
              </p14:nvContentPartPr>
              <p14:xfrm>
                <a:off x="3331422" y="2909053"/>
                <a:ext cx="140400" cy="30600"/>
              </p14:xfrm>
            </p:contentPart>
          </mc:Choice>
          <mc:Fallback>
            <p:pic>
              <p:nvPicPr>
                <p:cNvPr id="123" name="Ink 122">
                  <a:extLst>
                    <a:ext uri="{FF2B5EF4-FFF2-40B4-BE49-F238E27FC236}">
                      <a16:creationId xmlns:a16="http://schemas.microsoft.com/office/drawing/2014/main" id="{D40C2899-4178-4EB7-A916-9A57908E3A71}"/>
                    </a:ext>
                  </a:extLst>
                </p:cNvPr>
                <p:cNvPicPr/>
                <p:nvPr/>
              </p:nvPicPr>
              <p:blipFill>
                <a:blip r:embed="rId213"/>
                <a:stretch>
                  <a:fillRect/>
                </a:stretch>
              </p:blipFill>
              <p:spPr>
                <a:xfrm>
                  <a:off x="3322782" y="2900053"/>
                  <a:ext cx="1580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4" name="Ink 123">
                  <a:extLst>
                    <a:ext uri="{FF2B5EF4-FFF2-40B4-BE49-F238E27FC236}">
                      <a16:creationId xmlns:a16="http://schemas.microsoft.com/office/drawing/2014/main" id="{782AFFDC-ADE8-4DE5-82B4-87A9F623D39A}"/>
                    </a:ext>
                  </a:extLst>
                </p14:cNvPr>
                <p14:cNvContentPartPr/>
                <p14:nvPr/>
              </p14:nvContentPartPr>
              <p14:xfrm>
                <a:off x="3383622" y="2862613"/>
                <a:ext cx="15480" cy="259920"/>
              </p14:xfrm>
            </p:contentPart>
          </mc:Choice>
          <mc:Fallback>
            <p:pic>
              <p:nvPicPr>
                <p:cNvPr id="124" name="Ink 123">
                  <a:extLst>
                    <a:ext uri="{FF2B5EF4-FFF2-40B4-BE49-F238E27FC236}">
                      <a16:creationId xmlns:a16="http://schemas.microsoft.com/office/drawing/2014/main" id="{782AFFDC-ADE8-4DE5-82B4-87A9F623D39A}"/>
                    </a:ext>
                  </a:extLst>
                </p:cNvPr>
                <p:cNvPicPr/>
                <p:nvPr/>
              </p:nvPicPr>
              <p:blipFill>
                <a:blip r:embed="rId215"/>
                <a:stretch>
                  <a:fillRect/>
                </a:stretch>
              </p:blipFill>
              <p:spPr>
                <a:xfrm>
                  <a:off x="3374982" y="2853973"/>
                  <a:ext cx="3312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5" name="Ink 124">
                  <a:extLst>
                    <a:ext uri="{FF2B5EF4-FFF2-40B4-BE49-F238E27FC236}">
                      <a16:creationId xmlns:a16="http://schemas.microsoft.com/office/drawing/2014/main" id="{5266D4FE-E29B-426B-A7FB-7722A2EC1E4D}"/>
                    </a:ext>
                  </a:extLst>
                </p14:cNvPr>
                <p14:cNvContentPartPr/>
                <p14:nvPr/>
              </p14:nvContentPartPr>
              <p14:xfrm>
                <a:off x="3479382" y="2767573"/>
                <a:ext cx="133200" cy="226080"/>
              </p14:xfrm>
            </p:contentPart>
          </mc:Choice>
          <mc:Fallback>
            <p:pic>
              <p:nvPicPr>
                <p:cNvPr id="125" name="Ink 124">
                  <a:extLst>
                    <a:ext uri="{FF2B5EF4-FFF2-40B4-BE49-F238E27FC236}">
                      <a16:creationId xmlns:a16="http://schemas.microsoft.com/office/drawing/2014/main" id="{5266D4FE-E29B-426B-A7FB-7722A2EC1E4D}"/>
                    </a:ext>
                  </a:extLst>
                </p:cNvPr>
                <p:cNvPicPr/>
                <p:nvPr/>
              </p:nvPicPr>
              <p:blipFill>
                <a:blip r:embed="rId217"/>
                <a:stretch>
                  <a:fillRect/>
                </a:stretch>
              </p:blipFill>
              <p:spPr>
                <a:xfrm>
                  <a:off x="3470382" y="2758933"/>
                  <a:ext cx="1508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6" name="Ink 125">
                  <a:extLst>
                    <a:ext uri="{FF2B5EF4-FFF2-40B4-BE49-F238E27FC236}">
                      <a16:creationId xmlns:a16="http://schemas.microsoft.com/office/drawing/2014/main" id="{6C180A6D-23D7-4E83-9F8B-3669A7BB05E8}"/>
                    </a:ext>
                  </a:extLst>
                </p14:cNvPr>
                <p14:cNvContentPartPr/>
                <p14:nvPr/>
              </p14:nvContentPartPr>
              <p14:xfrm>
                <a:off x="3573342" y="2926693"/>
                <a:ext cx="154800" cy="209160"/>
              </p14:xfrm>
            </p:contentPart>
          </mc:Choice>
          <mc:Fallback>
            <p:pic>
              <p:nvPicPr>
                <p:cNvPr id="126" name="Ink 125">
                  <a:extLst>
                    <a:ext uri="{FF2B5EF4-FFF2-40B4-BE49-F238E27FC236}">
                      <a16:creationId xmlns:a16="http://schemas.microsoft.com/office/drawing/2014/main" id="{6C180A6D-23D7-4E83-9F8B-3669A7BB05E8}"/>
                    </a:ext>
                  </a:extLst>
                </p:cNvPr>
                <p:cNvPicPr/>
                <p:nvPr/>
              </p:nvPicPr>
              <p:blipFill>
                <a:blip r:embed="rId219"/>
                <a:stretch>
                  <a:fillRect/>
                </a:stretch>
              </p:blipFill>
              <p:spPr>
                <a:xfrm>
                  <a:off x="3564342" y="2918053"/>
                  <a:ext cx="1724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7" name="Ink 126">
                  <a:extLst>
                    <a:ext uri="{FF2B5EF4-FFF2-40B4-BE49-F238E27FC236}">
                      <a16:creationId xmlns:a16="http://schemas.microsoft.com/office/drawing/2014/main" id="{2ED0BA5F-D316-4D82-B712-C6DFB789CEA3}"/>
                    </a:ext>
                  </a:extLst>
                </p14:cNvPr>
                <p14:cNvContentPartPr/>
                <p14:nvPr/>
              </p14:nvContentPartPr>
              <p14:xfrm>
                <a:off x="3707622" y="2806453"/>
                <a:ext cx="169560" cy="217800"/>
              </p14:xfrm>
            </p:contentPart>
          </mc:Choice>
          <mc:Fallback>
            <p:pic>
              <p:nvPicPr>
                <p:cNvPr id="127" name="Ink 126">
                  <a:extLst>
                    <a:ext uri="{FF2B5EF4-FFF2-40B4-BE49-F238E27FC236}">
                      <a16:creationId xmlns:a16="http://schemas.microsoft.com/office/drawing/2014/main" id="{2ED0BA5F-D316-4D82-B712-C6DFB789CEA3}"/>
                    </a:ext>
                  </a:extLst>
                </p:cNvPr>
                <p:cNvPicPr/>
                <p:nvPr/>
              </p:nvPicPr>
              <p:blipFill>
                <a:blip r:embed="rId221"/>
                <a:stretch>
                  <a:fillRect/>
                </a:stretch>
              </p:blipFill>
              <p:spPr>
                <a:xfrm>
                  <a:off x="3698982" y="2797453"/>
                  <a:ext cx="1872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8" name="Ink 127">
                  <a:extLst>
                    <a:ext uri="{FF2B5EF4-FFF2-40B4-BE49-F238E27FC236}">
                      <a16:creationId xmlns:a16="http://schemas.microsoft.com/office/drawing/2014/main" id="{C72F60D0-0B6F-4BDB-9BA8-AEAB11417A55}"/>
                    </a:ext>
                  </a:extLst>
                </p14:cNvPr>
                <p14:cNvContentPartPr/>
                <p14:nvPr/>
              </p14:nvContentPartPr>
              <p14:xfrm>
                <a:off x="3899862" y="2908333"/>
                <a:ext cx="101880" cy="274680"/>
              </p14:xfrm>
            </p:contentPart>
          </mc:Choice>
          <mc:Fallback>
            <p:pic>
              <p:nvPicPr>
                <p:cNvPr id="128" name="Ink 127">
                  <a:extLst>
                    <a:ext uri="{FF2B5EF4-FFF2-40B4-BE49-F238E27FC236}">
                      <a16:creationId xmlns:a16="http://schemas.microsoft.com/office/drawing/2014/main" id="{C72F60D0-0B6F-4BDB-9BA8-AEAB11417A55}"/>
                    </a:ext>
                  </a:extLst>
                </p:cNvPr>
                <p:cNvPicPr/>
                <p:nvPr/>
              </p:nvPicPr>
              <p:blipFill>
                <a:blip r:embed="rId223"/>
                <a:stretch>
                  <a:fillRect/>
                </a:stretch>
              </p:blipFill>
              <p:spPr>
                <a:xfrm>
                  <a:off x="3890862" y="2899333"/>
                  <a:ext cx="11952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0" name="Ink 129">
                  <a:extLst>
                    <a:ext uri="{FF2B5EF4-FFF2-40B4-BE49-F238E27FC236}">
                      <a16:creationId xmlns:a16="http://schemas.microsoft.com/office/drawing/2014/main" id="{6F66F86E-C718-4962-9FA2-C464DE593AAD}"/>
                    </a:ext>
                  </a:extLst>
                </p14:cNvPr>
                <p14:cNvContentPartPr/>
                <p14:nvPr/>
              </p14:nvContentPartPr>
              <p14:xfrm>
                <a:off x="4049622" y="2876653"/>
                <a:ext cx="78840" cy="10080"/>
              </p14:xfrm>
            </p:contentPart>
          </mc:Choice>
          <mc:Fallback>
            <p:pic>
              <p:nvPicPr>
                <p:cNvPr id="130" name="Ink 129">
                  <a:extLst>
                    <a:ext uri="{FF2B5EF4-FFF2-40B4-BE49-F238E27FC236}">
                      <a16:creationId xmlns:a16="http://schemas.microsoft.com/office/drawing/2014/main" id="{6F66F86E-C718-4962-9FA2-C464DE593AAD}"/>
                    </a:ext>
                  </a:extLst>
                </p:cNvPr>
                <p:cNvPicPr/>
                <p:nvPr/>
              </p:nvPicPr>
              <p:blipFill>
                <a:blip r:embed="rId225"/>
                <a:stretch>
                  <a:fillRect/>
                </a:stretch>
              </p:blipFill>
              <p:spPr>
                <a:xfrm>
                  <a:off x="4040982" y="2868013"/>
                  <a:ext cx="964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1" name="Ink 130">
                  <a:extLst>
                    <a:ext uri="{FF2B5EF4-FFF2-40B4-BE49-F238E27FC236}">
                      <a16:creationId xmlns:a16="http://schemas.microsoft.com/office/drawing/2014/main" id="{B17C0454-AE75-4946-85B7-57A25BE884A9}"/>
                    </a:ext>
                  </a:extLst>
                </p14:cNvPr>
                <p14:cNvContentPartPr/>
                <p14:nvPr/>
              </p14:nvContentPartPr>
              <p14:xfrm>
                <a:off x="4085262" y="2841373"/>
                <a:ext cx="14040" cy="200880"/>
              </p14:xfrm>
            </p:contentPart>
          </mc:Choice>
          <mc:Fallback>
            <p:pic>
              <p:nvPicPr>
                <p:cNvPr id="131" name="Ink 130">
                  <a:extLst>
                    <a:ext uri="{FF2B5EF4-FFF2-40B4-BE49-F238E27FC236}">
                      <a16:creationId xmlns:a16="http://schemas.microsoft.com/office/drawing/2014/main" id="{B17C0454-AE75-4946-85B7-57A25BE884A9}"/>
                    </a:ext>
                  </a:extLst>
                </p:cNvPr>
                <p:cNvPicPr/>
                <p:nvPr/>
              </p:nvPicPr>
              <p:blipFill>
                <a:blip r:embed="rId227"/>
                <a:stretch>
                  <a:fillRect/>
                </a:stretch>
              </p:blipFill>
              <p:spPr>
                <a:xfrm>
                  <a:off x="4076622" y="2832733"/>
                  <a:ext cx="316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2" name="Ink 131">
                  <a:extLst>
                    <a:ext uri="{FF2B5EF4-FFF2-40B4-BE49-F238E27FC236}">
                      <a16:creationId xmlns:a16="http://schemas.microsoft.com/office/drawing/2014/main" id="{14F59E64-E1D4-4E5B-9FCE-3C26E451674F}"/>
                    </a:ext>
                  </a:extLst>
                </p14:cNvPr>
                <p14:cNvContentPartPr/>
                <p14:nvPr/>
              </p14:nvContentPartPr>
              <p14:xfrm>
                <a:off x="4246902" y="2907613"/>
                <a:ext cx="214920" cy="22680"/>
              </p14:xfrm>
            </p:contentPart>
          </mc:Choice>
          <mc:Fallback>
            <p:pic>
              <p:nvPicPr>
                <p:cNvPr id="132" name="Ink 131">
                  <a:extLst>
                    <a:ext uri="{FF2B5EF4-FFF2-40B4-BE49-F238E27FC236}">
                      <a16:creationId xmlns:a16="http://schemas.microsoft.com/office/drawing/2014/main" id="{14F59E64-E1D4-4E5B-9FCE-3C26E451674F}"/>
                    </a:ext>
                  </a:extLst>
                </p:cNvPr>
                <p:cNvPicPr/>
                <p:nvPr/>
              </p:nvPicPr>
              <p:blipFill>
                <a:blip r:embed="rId229"/>
                <a:stretch>
                  <a:fillRect/>
                </a:stretch>
              </p:blipFill>
              <p:spPr>
                <a:xfrm>
                  <a:off x="4237902" y="2898613"/>
                  <a:ext cx="2325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4" name="Ink 133">
                  <a:extLst>
                    <a:ext uri="{FF2B5EF4-FFF2-40B4-BE49-F238E27FC236}">
                      <a16:creationId xmlns:a16="http://schemas.microsoft.com/office/drawing/2014/main" id="{4C3131D4-FE8A-47CF-B6B8-D38EF662D38E}"/>
                    </a:ext>
                  </a:extLst>
                </p14:cNvPr>
                <p14:cNvContentPartPr/>
                <p14:nvPr/>
              </p14:nvContentPartPr>
              <p14:xfrm>
                <a:off x="429462" y="3480013"/>
                <a:ext cx="157320" cy="278280"/>
              </p14:xfrm>
            </p:contentPart>
          </mc:Choice>
          <mc:Fallback>
            <p:pic>
              <p:nvPicPr>
                <p:cNvPr id="134" name="Ink 133">
                  <a:extLst>
                    <a:ext uri="{FF2B5EF4-FFF2-40B4-BE49-F238E27FC236}">
                      <a16:creationId xmlns:a16="http://schemas.microsoft.com/office/drawing/2014/main" id="{4C3131D4-FE8A-47CF-B6B8-D38EF662D38E}"/>
                    </a:ext>
                  </a:extLst>
                </p:cNvPr>
                <p:cNvPicPr/>
                <p:nvPr/>
              </p:nvPicPr>
              <p:blipFill>
                <a:blip r:embed="rId231"/>
                <a:stretch>
                  <a:fillRect/>
                </a:stretch>
              </p:blipFill>
              <p:spPr>
                <a:xfrm>
                  <a:off x="420822" y="3471013"/>
                  <a:ext cx="17496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5" name="Ink 134">
                  <a:extLst>
                    <a:ext uri="{FF2B5EF4-FFF2-40B4-BE49-F238E27FC236}">
                      <a16:creationId xmlns:a16="http://schemas.microsoft.com/office/drawing/2014/main" id="{1553A5D2-F24C-4D6F-8317-E1ABA4777283}"/>
                    </a:ext>
                  </a:extLst>
                </p14:cNvPr>
                <p14:cNvContentPartPr/>
                <p14:nvPr/>
              </p14:nvContentPartPr>
              <p14:xfrm>
                <a:off x="374022" y="3443293"/>
                <a:ext cx="322200" cy="554400"/>
              </p14:xfrm>
            </p:contentPart>
          </mc:Choice>
          <mc:Fallback>
            <p:pic>
              <p:nvPicPr>
                <p:cNvPr id="135" name="Ink 134">
                  <a:extLst>
                    <a:ext uri="{FF2B5EF4-FFF2-40B4-BE49-F238E27FC236}">
                      <a16:creationId xmlns:a16="http://schemas.microsoft.com/office/drawing/2014/main" id="{1553A5D2-F24C-4D6F-8317-E1ABA4777283}"/>
                    </a:ext>
                  </a:extLst>
                </p:cNvPr>
                <p:cNvPicPr/>
                <p:nvPr/>
              </p:nvPicPr>
              <p:blipFill>
                <a:blip r:embed="rId233"/>
                <a:stretch>
                  <a:fillRect/>
                </a:stretch>
              </p:blipFill>
              <p:spPr>
                <a:xfrm>
                  <a:off x="365382" y="3434293"/>
                  <a:ext cx="33984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Ink 144">
                  <a:extLst>
                    <a:ext uri="{FF2B5EF4-FFF2-40B4-BE49-F238E27FC236}">
                      <a16:creationId xmlns:a16="http://schemas.microsoft.com/office/drawing/2014/main" id="{A648FBED-68C1-49FC-BC6F-5B0E65C04226}"/>
                    </a:ext>
                  </a:extLst>
                </p14:cNvPr>
                <p14:cNvContentPartPr/>
                <p14:nvPr/>
              </p14:nvContentPartPr>
              <p14:xfrm>
                <a:off x="2708982" y="3466693"/>
                <a:ext cx="148680" cy="299160"/>
              </p14:xfrm>
            </p:contentPart>
          </mc:Choice>
          <mc:Fallback>
            <p:pic>
              <p:nvPicPr>
                <p:cNvPr id="145" name="Ink 144">
                  <a:extLst>
                    <a:ext uri="{FF2B5EF4-FFF2-40B4-BE49-F238E27FC236}">
                      <a16:creationId xmlns:a16="http://schemas.microsoft.com/office/drawing/2014/main" id="{A648FBED-68C1-49FC-BC6F-5B0E65C04226}"/>
                    </a:ext>
                  </a:extLst>
                </p:cNvPr>
                <p:cNvPicPr/>
                <p:nvPr/>
              </p:nvPicPr>
              <p:blipFill>
                <a:blip r:embed="rId235"/>
                <a:stretch>
                  <a:fillRect/>
                </a:stretch>
              </p:blipFill>
              <p:spPr>
                <a:xfrm>
                  <a:off x="2700342" y="3458053"/>
                  <a:ext cx="16632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Ink 145">
                  <a:extLst>
                    <a:ext uri="{FF2B5EF4-FFF2-40B4-BE49-F238E27FC236}">
                      <a16:creationId xmlns:a16="http://schemas.microsoft.com/office/drawing/2014/main" id="{8F034DB1-ECF3-47ED-96E8-73DBD0A4D7F4}"/>
                    </a:ext>
                  </a:extLst>
                </p14:cNvPr>
                <p14:cNvContentPartPr/>
                <p14:nvPr/>
              </p14:nvContentPartPr>
              <p14:xfrm>
                <a:off x="2854782" y="3532213"/>
                <a:ext cx="430200" cy="423720"/>
              </p14:xfrm>
            </p:contentPart>
          </mc:Choice>
          <mc:Fallback>
            <p:pic>
              <p:nvPicPr>
                <p:cNvPr id="146" name="Ink 145">
                  <a:extLst>
                    <a:ext uri="{FF2B5EF4-FFF2-40B4-BE49-F238E27FC236}">
                      <a16:creationId xmlns:a16="http://schemas.microsoft.com/office/drawing/2014/main" id="{8F034DB1-ECF3-47ED-96E8-73DBD0A4D7F4}"/>
                    </a:ext>
                  </a:extLst>
                </p:cNvPr>
                <p:cNvPicPr/>
                <p:nvPr/>
              </p:nvPicPr>
              <p:blipFill>
                <a:blip r:embed="rId237"/>
                <a:stretch>
                  <a:fillRect/>
                </a:stretch>
              </p:blipFill>
              <p:spPr>
                <a:xfrm>
                  <a:off x="2845782" y="3523213"/>
                  <a:ext cx="44784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7" name="Ink 146">
                  <a:extLst>
                    <a:ext uri="{FF2B5EF4-FFF2-40B4-BE49-F238E27FC236}">
                      <a16:creationId xmlns:a16="http://schemas.microsoft.com/office/drawing/2014/main" id="{BFCA1AAB-783F-48D8-848C-AC618D2A1660}"/>
                    </a:ext>
                  </a:extLst>
                </p14:cNvPr>
                <p14:cNvContentPartPr/>
                <p14:nvPr/>
              </p14:nvContentPartPr>
              <p14:xfrm>
                <a:off x="3264462" y="3438973"/>
                <a:ext cx="582480" cy="317880"/>
              </p14:xfrm>
            </p:contentPart>
          </mc:Choice>
          <mc:Fallback>
            <p:pic>
              <p:nvPicPr>
                <p:cNvPr id="147" name="Ink 146">
                  <a:extLst>
                    <a:ext uri="{FF2B5EF4-FFF2-40B4-BE49-F238E27FC236}">
                      <a16:creationId xmlns:a16="http://schemas.microsoft.com/office/drawing/2014/main" id="{BFCA1AAB-783F-48D8-848C-AC618D2A1660}"/>
                    </a:ext>
                  </a:extLst>
                </p:cNvPr>
                <p:cNvPicPr/>
                <p:nvPr/>
              </p:nvPicPr>
              <p:blipFill>
                <a:blip r:embed="rId239"/>
                <a:stretch>
                  <a:fillRect/>
                </a:stretch>
              </p:blipFill>
              <p:spPr>
                <a:xfrm>
                  <a:off x="3255462" y="3430333"/>
                  <a:ext cx="6001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8" name="Ink 147">
                  <a:extLst>
                    <a:ext uri="{FF2B5EF4-FFF2-40B4-BE49-F238E27FC236}">
                      <a16:creationId xmlns:a16="http://schemas.microsoft.com/office/drawing/2014/main" id="{3ADAF5E4-5863-43C9-993E-398C2901811A}"/>
                    </a:ext>
                  </a:extLst>
                </p14:cNvPr>
                <p14:cNvContentPartPr/>
                <p14:nvPr/>
              </p14:nvContentPartPr>
              <p14:xfrm>
                <a:off x="3791862" y="3422773"/>
                <a:ext cx="63720" cy="86400"/>
              </p14:xfrm>
            </p:contentPart>
          </mc:Choice>
          <mc:Fallback>
            <p:pic>
              <p:nvPicPr>
                <p:cNvPr id="148" name="Ink 147">
                  <a:extLst>
                    <a:ext uri="{FF2B5EF4-FFF2-40B4-BE49-F238E27FC236}">
                      <a16:creationId xmlns:a16="http://schemas.microsoft.com/office/drawing/2014/main" id="{3ADAF5E4-5863-43C9-993E-398C2901811A}"/>
                    </a:ext>
                  </a:extLst>
                </p:cNvPr>
                <p:cNvPicPr/>
                <p:nvPr/>
              </p:nvPicPr>
              <p:blipFill>
                <a:blip r:embed="rId241"/>
                <a:stretch>
                  <a:fillRect/>
                </a:stretch>
              </p:blipFill>
              <p:spPr>
                <a:xfrm>
                  <a:off x="3783222" y="3413773"/>
                  <a:ext cx="813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9" name="Ink 148">
                  <a:extLst>
                    <a:ext uri="{FF2B5EF4-FFF2-40B4-BE49-F238E27FC236}">
                      <a16:creationId xmlns:a16="http://schemas.microsoft.com/office/drawing/2014/main" id="{9681007C-36F2-4F72-A116-9BE743F90C38}"/>
                    </a:ext>
                  </a:extLst>
                </p14:cNvPr>
                <p14:cNvContentPartPr/>
                <p14:nvPr/>
              </p14:nvContentPartPr>
              <p14:xfrm>
                <a:off x="3863142" y="3466693"/>
                <a:ext cx="339840" cy="329400"/>
              </p14:xfrm>
            </p:contentPart>
          </mc:Choice>
          <mc:Fallback>
            <p:pic>
              <p:nvPicPr>
                <p:cNvPr id="149" name="Ink 148">
                  <a:extLst>
                    <a:ext uri="{FF2B5EF4-FFF2-40B4-BE49-F238E27FC236}">
                      <a16:creationId xmlns:a16="http://schemas.microsoft.com/office/drawing/2014/main" id="{9681007C-36F2-4F72-A116-9BE743F90C38}"/>
                    </a:ext>
                  </a:extLst>
                </p:cNvPr>
                <p:cNvPicPr/>
                <p:nvPr/>
              </p:nvPicPr>
              <p:blipFill>
                <a:blip r:embed="rId243"/>
                <a:stretch>
                  <a:fillRect/>
                </a:stretch>
              </p:blipFill>
              <p:spPr>
                <a:xfrm>
                  <a:off x="3854502" y="3458053"/>
                  <a:ext cx="35748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2" name="Ink 151">
                  <a:extLst>
                    <a:ext uri="{FF2B5EF4-FFF2-40B4-BE49-F238E27FC236}">
                      <a16:creationId xmlns:a16="http://schemas.microsoft.com/office/drawing/2014/main" id="{C89731D6-1A26-4AC2-808E-D5A99055AD87}"/>
                    </a:ext>
                  </a:extLst>
                </p14:cNvPr>
                <p14:cNvContentPartPr/>
                <p14:nvPr/>
              </p14:nvContentPartPr>
              <p14:xfrm>
                <a:off x="272142" y="1224973"/>
                <a:ext cx="261360" cy="1768680"/>
              </p14:xfrm>
            </p:contentPart>
          </mc:Choice>
          <mc:Fallback>
            <p:pic>
              <p:nvPicPr>
                <p:cNvPr id="152" name="Ink 151">
                  <a:extLst>
                    <a:ext uri="{FF2B5EF4-FFF2-40B4-BE49-F238E27FC236}">
                      <a16:creationId xmlns:a16="http://schemas.microsoft.com/office/drawing/2014/main" id="{C89731D6-1A26-4AC2-808E-D5A99055AD87}"/>
                    </a:ext>
                  </a:extLst>
                </p:cNvPr>
                <p:cNvPicPr/>
                <p:nvPr/>
              </p:nvPicPr>
              <p:blipFill>
                <a:blip r:embed="rId245"/>
                <a:stretch>
                  <a:fillRect/>
                </a:stretch>
              </p:blipFill>
              <p:spPr>
                <a:xfrm>
                  <a:off x="263502" y="1215973"/>
                  <a:ext cx="279000" cy="17863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4" name="Ink 153">
                  <a:extLst>
                    <a:ext uri="{FF2B5EF4-FFF2-40B4-BE49-F238E27FC236}">
                      <a16:creationId xmlns:a16="http://schemas.microsoft.com/office/drawing/2014/main" id="{5513B957-25D2-4709-A049-FB021C23D719}"/>
                    </a:ext>
                  </a:extLst>
                </p14:cNvPr>
                <p14:cNvContentPartPr/>
                <p14:nvPr/>
              </p14:nvContentPartPr>
              <p14:xfrm>
                <a:off x="60822" y="1824373"/>
                <a:ext cx="147600" cy="213840"/>
              </p14:xfrm>
            </p:contentPart>
          </mc:Choice>
          <mc:Fallback>
            <p:pic>
              <p:nvPicPr>
                <p:cNvPr id="154" name="Ink 153">
                  <a:extLst>
                    <a:ext uri="{FF2B5EF4-FFF2-40B4-BE49-F238E27FC236}">
                      <a16:creationId xmlns:a16="http://schemas.microsoft.com/office/drawing/2014/main" id="{5513B957-25D2-4709-A049-FB021C23D719}"/>
                    </a:ext>
                  </a:extLst>
                </p:cNvPr>
                <p:cNvPicPr/>
                <p:nvPr/>
              </p:nvPicPr>
              <p:blipFill>
                <a:blip r:embed="rId247"/>
                <a:stretch>
                  <a:fillRect/>
                </a:stretch>
              </p:blipFill>
              <p:spPr>
                <a:xfrm>
                  <a:off x="51822" y="1815373"/>
                  <a:ext cx="1652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5" name="Ink 154">
                  <a:extLst>
                    <a:ext uri="{FF2B5EF4-FFF2-40B4-BE49-F238E27FC236}">
                      <a16:creationId xmlns:a16="http://schemas.microsoft.com/office/drawing/2014/main" id="{EE87068F-1E18-4242-B1EC-9435A9AC4C4D}"/>
                    </a:ext>
                  </a:extLst>
                </p14:cNvPr>
                <p14:cNvContentPartPr/>
                <p14:nvPr/>
              </p14:nvContentPartPr>
              <p14:xfrm>
                <a:off x="168462" y="1749133"/>
                <a:ext cx="22320" cy="52920"/>
              </p14:xfrm>
            </p:contentPart>
          </mc:Choice>
          <mc:Fallback>
            <p:pic>
              <p:nvPicPr>
                <p:cNvPr id="155" name="Ink 154">
                  <a:extLst>
                    <a:ext uri="{FF2B5EF4-FFF2-40B4-BE49-F238E27FC236}">
                      <a16:creationId xmlns:a16="http://schemas.microsoft.com/office/drawing/2014/main" id="{EE87068F-1E18-4242-B1EC-9435A9AC4C4D}"/>
                    </a:ext>
                  </a:extLst>
                </p:cNvPr>
                <p:cNvPicPr/>
                <p:nvPr/>
              </p:nvPicPr>
              <p:blipFill>
                <a:blip r:embed="rId249"/>
                <a:stretch>
                  <a:fillRect/>
                </a:stretch>
              </p:blipFill>
              <p:spPr>
                <a:xfrm>
                  <a:off x="159462" y="1740493"/>
                  <a:ext cx="399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6" name="Ink 155">
                  <a:extLst>
                    <a:ext uri="{FF2B5EF4-FFF2-40B4-BE49-F238E27FC236}">
                      <a16:creationId xmlns:a16="http://schemas.microsoft.com/office/drawing/2014/main" id="{4A27D722-5BB0-495D-A2BE-6E07C71764EB}"/>
                    </a:ext>
                  </a:extLst>
                </p14:cNvPr>
                <p14:cNvContentPartPr/>
                <p14:nvPr/>
              </p14:nvContentPartPr>
              <p14:xfrm>
                <a:off x="222462" y="1808893"/>
                <a:ext cx="146160" cy="115560"/>
              </p14:xfrm>
            </p:contentPart>
          </mc:Choice>
          <mc:Fallback>
            <p:pic>
              <p:nvPicPr>
                <p:cNvPr id="156" name="Ink 155">
                  <a:extLst>
                    <a:ext uri="{FF2B5EF4-FFF2-40B4-BE49-F238E27FC236}">
                      <a16:creationId xmlns:a16="http://schemas.microsoft.com/office/drawing/2014/main" id="{4A27D722-5BB0-495D-A2BE-6E07C71764EB}"/>
                    </a:ext>
                  </a:extLst>
                </p:cNvPr>
                <p:cNvPicPr/>
                <p:nvPr/>
              </p:nvPicPr>
              <p:blipFill>
                <a:blip r:embed="rId251"/>
                <a:stretch>
                  <a:fillRect/>
                </a:stretch>
              </p:blipFill>
              <p:spPr>
                <a:xfrm>
                  <a:off x="213822" y="1799893"/>
                  <a:ext cx="1638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7" name="Ink 156">
                  <a:extLst>
                    <a:ext uri="{FF2B5EF4-FFF2-40B4-BE49-F238E27FC236}">
                      <a16:creationId xmlns:a16="http://schemas.microsoft.com/office/drawing/2014/main" id="{C533AA3C-3247-4B5C-996E-5686AB422E37}"/>
                    </a:ext>
                  </a:extLst>
                </p14:cNvPr>
                <p14:cNvContentPartPr/>
                <p14:nvPr/>
              </p14:nvContentPartPr>
              <p14:xfrm>
                <a:off x="353142" y="1701973"/>
                <a:ext cx="203040" cy="151560"/>
              </p14:xfrm>
            </p:contentPart>
          </mc:Choice>
          <mc:Fallback>
            <p:pic>
              <p:nvPicPr>
                <p:cNvPr id="157" name="Ink 156">
                  <a:extLst>
                    <a:ext uri="{FF2B5EF4-FFF2-40B4-BE49-F238E27FC236}">
                      <a16:creationId xmlns:a16="http://schemas.microsoft.com/office/drawing/2014/main" id="{C533AA3C-3247-4B5C-996E-5686AB422E37}"/>
                    </a:ext>
                  </a:extLst>
                </p:cNvPr>
                <p:cNvPicPr/>
                <p:nvPr/>
              </p:nvPicPr>
              <p:blipFill>
                <a:blip r:embed="rId253"/>
                <a:stretch>
                  <a:fillRect/>
                </a:stretch>
              </p:blipFill>
              <p:spPr>
                <a:xfrm>
                  <a:off x="344502" y="1693333"/>
                  <a:ext cx="2206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8" name="Ink 157">
                  <a:extLst>
                    <a:ext uri="{FF2B5EF4-FFF2-40B4-BE49-F238E27FC236}">
                      <a16:creationId xmlns:a16="http://schemas.microsoft.com/office/drawing/2014/main" id="{5AB0E90F-3354-4F38-A093-5276E3B2F6E6}"/>
                    </a:ext>
                  </a:extLst>
                </p14:cNvPr>
                <p14:cNvContentPartPr/>
                <p14:nvPr/>
              </p14:nvContentPartPr>
              <p14:xfrm>
                <a:off x="559422" y="1609453"/>
                <a:ext cx="117720" cy="164880"/>
              </p14:xfrm>
            </p:contentPart>
          </mc:Choice>
          <mc:Fallback>
            <p:pic>
              <p:nvPicPr>
                <p:cNvPr id="158" name="Ink 157">
                  <a:extLst>
                    <a:ext uri="{FF2B5EF4-FFF2-40B4-BE49-F238E27FC236}">
                      <a16:creationId xmlns:a16="http://schemas.microsoft.com/office/drawing/2014/main" id="{5AB0E90F-3354-4F38-A093-5276E3B2F6E6}"/>
                    </a:ext>
                  </a:extLst>
                </p:cNvPr>
                <p:cNvPicPr/>
                <p:nvPr/>
              </p:nvPicPr>
              <p:blipFill>
                <a:blip r:embed="rId255"/>
                <a:stretch>
                  <a:fillRect/>
                </a:stretch>
              </p:blipFill>
              <p:spPr>
                <a:xfrm>
                  <a:off x="550782" y="1600813"/>
                  <a:ext cx="1353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0" name="Ink 159">
                  <a:extLst>
                    <a:ext uri="{FF2B5EF4-FFF2-40B4-BE49-F238E27FC236}">
                      <a16:creationId xmlns:a16="http://schemas.microsoft.com/office/drawing/2014/main" id="{45BD6DBA-D13D-4343-BD85-7389448B2D9D}"/>
                    </a:ext>
                  </a:extLst>
                </p14:cNvPr>
                <p14:cNvContentPartPr/>
                <p14:nvPr/>
              </p14:nvContentPartPr>
              <p14:xfrm>
                <a:off x="92502" y="2159533"/>
                <a:ext cx="168480" cy="259560"/>
              </p14:xfrm>
            </p:contentPart>
          </mc:Choice>
          <mc:Fallback>
            <p:pic>
              <p:nvPicPr>
                <p:cNvPr id="160" name="Ink 159">
                  <a:extLst>
                    <a:ext uri="{FF2B5EF4-FFF2-40B4-BE49-F238E27FC236}">
                      <a16:creationId xmlns:a16="http://schemas.microsoft.com/office/drawing/2014/main" id="{45BD6DBA-D13D-4343-BD85-7389448B2D9D}"/>
                    </a:ext>
                  </a:extLst>
                </p:cNvPr>
                <p:cNvPicPr/>
                <p:nvPr/>
              </p:nvPicPr>
              <p:blipFill>
                <a:blip r:embed="rId257"/>
                <a:stretch>
                  <a:fillRect/>
                </a:stretch>
              </p:blipFill>
              <p:spPr>
                <a:xfrm>
                  <a:off x="83502" y="2150893"/>
                  <a:ext cx="18612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1" name="Ink 160">
                  <a:extLst>
                    <a:ext uri="{FF2B5EF4-FFF2-40B4-BE49-F238E27FC236}">
                      <a16:creationId xmlns:a16="http://schemas.microsoft.com/office/drawing/2014/main" id="{113C7EC1-C3A3-46CD-B185-3C427ACB1F6E}"/>
                    </a:ext>
                  </a:extLst>
                </p14:cNvPr>
                <p14:cNvContentPartPr/>
                <p14:nvPr/>
              </p14:nvContentPartPr>
              <p14:xfrm>
                <a:off x="215262" y="2137933"/>
                <a:ext cx="158760" cy="147960"/>
              </p14:xfrm>
            </p:contentPart>
          </mc:Choice>
          <mc:Fallback>
            <p:pic>
              <p:nvPicPr>
                <p:cNvPr id="161" name="Ink 160">
                  <a:extLst>
                    <a:ext uri="{FF2B5EF4-FFF2-40B4-BE49-F238E27FC236}">
                      <a16:creationId xmlns:a16="http://schemas.microsoft.com/office/drawing/2014/main" id="{113C7EC1-C3A3-46CD-B185-3C427ACB1F6E}"/>
                    </a:ext>
                  </a:extLst>
                </p:cNvPr>
                <p:cNvPicPr/>
                <p:nvPr/>
              </p:nvPicPr>
              <p:blipFill>
                <a:blip r:embed="rId259"/>
                <a:stretch>
                  <a:fillRect/>
                </a:stretch>
              </p:blipFill>
              <p:spPr>
                <a:xfrm>
                  <a:off x="206622" y="2129293"/>
                  <a:ext cx="1764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2" name="Ink 161">
                  <a:extLst>
                    <a:ext uri="{FF2B5EF4-FFF2-40B4-BE49-F238E27FC236}">
                      <a16:creationId xmlns:a16="http://schemas.microsoft.com/office/drawing/2014/main" id="{3140CB37-EF71-400D-9FAE-FEAD545292A0}"/>
                    </a:ext>
                  </a:extLst>
                </p14:cNvPr>
                <p14:cNvContentPartPr/>
                <p14:nvPr/>
              </p14:nvContentPartPr>
              <p14:xfrm>
                <a:off x="308862" y="1964773"/>
                <a:ext cx="272520" cy="236880"/>
              </p14:xfrm>
            </p:contentPart>
          </mc:Choice>
          <mc:Fallback>
            <p:pic>
              <p:nvPicPr>
                <p:cNvPr id="162" name="Ink 161">
                  <a:extLst>
                    <a:ext uri="{FF2B5EF4-FFF2-40B4-BE49-F238E27FC236}">
                      <a16:creationId xmlns:a16="http://schemas.microsoft.com/office/drawing/2014/main" id="{3140CB37-EF71-400D-9FAE-FEAD545292A0}"/>
                    </a:ext>
                  </a:extLst>
                </p:cNvPr>
                <p:cNvPicPr/>
                <p:nvPr/>
              </p:nvPicPr>
              <p:blipFill>
                <a:blip r:embed="rId261"/>
                <a:stretch>
                  <a:fillRect/>
                </a:stretch>
              </p:blipFill>
              <p:spPr>
                <a:xfrm>
                  <a:off x="300222" y="1955773"/>
                  <a:ext cx="2901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3" name="Ink 162">
                  <a:extLst>
                    <a:ext uri="{FF2B5EF4-FFF2-40B4-BE49-F238E27FC236}">
                      <a16:creationId xmlns:a16="http://schemas.microsoft.com/office/drawing/2014/main" id="{24EB2B62-601F-49D5-ADBD-FC8DA9CB28B6}"/>
                    </a:ext>
                  </a:extLst>
                </p14:cNvPr>
                <p14:cNvContentPartPr/>
                <p14:nvPr/>
              </p14:nvContentPartPr>
              <p14:xfrm>
                <a:off x="530262" y="1917253"/>
                <a:ext cx="360" cy="360"/>
              </p14:xfrm>
            </p:contentPart>
          </mc:Choice>
          <mc:Fallback>
            <p:pic>
              <p:nvPicPr>
                <p:cNvPr id="163" name="Ink 162">
                  <a:extLst>
                    <a:ext uri="{FF2B5EF4-FFF2-40B4-BE49-F238E27FC236}">
                      <a16:creationId xmlns:a16="http://schemas.microsoft.com/office/drawing/2014/main" id="{24EB2B62-601F-49D5-ADBD-FC8DA9CB28B6}"/>
                    </a:ext>
                  </a:extLst>
                </p:cNvPr>
                <p:cNvPicPr/>
                <p:nvPr/>
              </p:nvPicPr>
              <p:blipFill>
                <a:blip r:embed="rId263"/>
                <a:stretch>
                  <a:fillRect/>
                </a:stretch>
              </p:blipFill>
              <p:spPr>
                <a:xfrm>
                  <a:off x="521622" y="190861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4" name="Ink 163">
                  <a:extLst>
                    <a:ext uri="{FF2B5EF4-FFF2-40B4-BE49-F238E27FC236}">
                      <a16:creationId xmlns:a16="http://schemas.microsoft.com/office/drawing/2014/main" id="{97AE6E42-FF90-4908-9A10-02699695F82B}"/>
                    </a:ext>
                  </a:extLst>
                </p14:cNvPr>
                <p14:cNvContentPartPr/>
                <p14:nvPr/>
              </p14:nvContentPartPr>
              <p14:xfrm>
                <a:off x="586782" y="1758493"/>
                <a:ext cx="300600" cy="243360"/>
              </p14:xfrm>
            </p:contentPart>
          </mc:Choice>
          <mc:Fallback>
            <p:pic>
              <p:nvPicPr>
                <p:cNvPr id="164" name="Ink 163">
                  <a:extLst>
                    <a:ext uri="{FF2B5EF4-FFF2-40B4-BE49-F238E27FC236}">
                      <a16:creationId xmlns:a16="http://schemas.microsoft.com/office/drawing/2014/main" id="{97AE6E42-FF90-4908-9A10-02699695F82B}"/>
                    </a:ext>
                  </a:extLst>
                </p:cNvPr>
                <p:cNvPicPr/>
                <p:nvPr/>
              </p:nvPicPr>
              <p:blipFill>
                <a:blip r:embed="rId265"/>
                <a:stretch>
                  <a:fillRect/>
                </a:stretch>
              </p:blipFill>
              <p:spPr>
                <a:xfrm>
                  <a:off x="577782" y="1749493"/>
                  <a:ext cx="31824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5" name="Ink 164">
                  <a:extLst>
                    <a:ext uri="{FF2B5EF4-FFF2-40B4-BE49-F238E27FC236}">
                      <a16:creationId xmlns:a16="http://schemas.microsoft.com/office/drawing/2014/main" id="{3D4AE092-1F1E-49D6-996C-73C71168CD2E}"/>
                    </a:ext>
                  </a:extLst>
                </p14:cNvPr>
                <p14:cNvContentPartPr/>
                <p14:nvPr/>
              </p14:nvContentPartPr>
              <p14:xfrm>
                <a:off x="855702" y="1689373"/>
                <a:ext cx="179280" cy="132840"/>
              </p14:xfrm>
            </p:contentPart>
          </mc:Choice>
          <mc:Fallback>
            <p:pic>
              <p:nvPicPr>
                <p:cNvPr id="165" name="Ink 164">
                  <a:extLst>
                    <a:ext uri="{FF2B5EF4-FFF2-40B4-BE49-F238E27FC236}">
                      <a16:creationId xmlns:a16="http://schemas.microsoft.com/office/drawing/2014/main" id="{3D4AE092-1F1E-49D6-996C-73C71168CD2E}"/>
                    </a:ext>
                  </a:extLst>
                </p:cNvPr>
                <p:cNvPicPr/>
                <p:nvPr/>
              </p:nvPicPr>
              <p:blipFill>
                <a:blip r:embed="rId267"/>
                <a:stretch>
                  <a:fillRect/>
                </a:stretch>
              </p:blipFill>
              <p:spPr>
                <a:xfrm>
                  <a:off x="847062" y="1680733"/>
                  <a:ext cx="1969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6" name="Ink 165">
                  <a:extLst>
                    <a:ext uri="{FF2B5EF4-FFF2-40B4-BE49-F238E27FC236}">
                      <a16:creationId xmlns:a16="http://schemas.microsoft.com/office/drawing/2014/main" id="{60D97E05-99E7-4F3A-A923-4BE01FFC1989}"/>
                    </a:ext>
                  </a:extLst>
                </p14:cNvPr>
                <p14:cNvContentPartPr/>
                <p14:nvPr/>
              </p14:nvContentPartPr>
              <p14:xfrm>
                <a:off x="975582" y="1632133"/>
                <a:ext cx="21240" cy="51120"/>
              </p14:xfrm>
            </p:contentPart>
          </mc:Choice>
          <mc:Fallback>
            <p:pic>
              <p:nvPicPr>
                <p:cNvPr id="166" name="Ink 165">
                  <a:extLst>
                    <a:ext uri="{FF2B5EF4-FFF2-40B4-BE49-F238E27FC236}">
                      <a16:creationId xmlns:a16="http://schemas.microsoft.com/office/drawing/2014/main" id="{60D97E05-99E7-4F3A-A923-4BE01FFC1989}"/>
                    </a:ext>
                  </a:extLst>
                </p:cNvPr>
                <p:cNvPicPr/>
                <p:nvPr/>
              </p:nvPicPr>
              <p:blipFill>
                <a:blip r:embed="rId269"/>
                <a:stretch>
                  <a:fillRect/>
                </a:stretch>
              </p:blipFill>
              <p:spPr>
                <a:xfrm>
                  <a:off x="966942" y="1623493"/>
                  <a:ext cx="388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7" name="Ink 166">
                  <a:extLst>
                    <a:ext uri="{FF2B5EF4-FFF2-40B4-BE49-F238E27FC236}">
                      <a16:creationId xmlns:a16="http://schemas.microsoft.com/office/drawing/2014/main" id="{7F857D19-44F5-44A8-AF8B-EA61CCC15062}"/>
                    </a:ext>
                  </a:extLst>
                </p14:cNvPr>
                <p14:cNvContentPartPr/>
                <p14:nvPr/>
              </p14:nvContentPartPr>
              <p14:xfrm>
                <a:off x="1068462" y="1619173"/>
                <a:ext cx="72720" cy="281520"/>
              </p14:xfrm>
            </p:contentPart>
          </mc:Choice>
          <mc:Fallback>
            <p:pic>
              <p:nvPicPr>
                <p:cNvPr id="167" name="Ink 166">
                  <a:extLst>
                    <a:ext uri="{FF2B5EF4-FFF2-40B4-BE49-F238E27FC236}">
                      <a16:creationId xmlns:a16="http://schemas.microsoft.com/office/drawing/2014/main" id="{7F857D19-44F5-44A8-AF8B-EA61CCC15062}"/>
                    </a:ext>
                  </a:extLst>
                </p:cNvPr>
                <p:cNvPicPr/>
                <p:nvPr/>
              </p:nvPicPr>
              <p:blipFill>
                <a:blip r:embed="rId271"/>
                <a:stretch>
                  <a:fillRect/>
                </a:stretch>
              </p:blipFill>
              <p:spPr>
                <a:xfrm>
                  <a:off x="1059462" y="1610173"/>
                  <a:ext cx="9036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9" name="Ink 168">
                  <a:extLst>
                    <a:ext uri="{FF2B5EF4-FFF2-40B4-BE49-F238E27FC236}">
                      <a16:creationId xmlns:a16="http://schemas.microsoft.com/office/drawing/2014/main" id="{B960FBAF-812A-4706-8E58-4E331741BD61}"/>
                    </a:ext>
                  </a:extLst>
                </p14:cNvPr>
                <p14:cNvContentPartPr/>
                <p14:nvPr/>
              </p14:nvContentPartPr>
              <p14:xfrm>
                <a:off x="6731622" y="1380493"/>
                <a:ext cx="928800" cy="320040"/>
              </p14:xfrm>
            </p:contentPart>
          </mc:Choice>
          <mc:Fallback>
            <p:pic>
              <p:nvPicPr>
                <p:cNvPr id="169" name="Ink 168">
                  <a:extLst>
                    <a:ext uri="{FF2B5EF4-FFF2-40B4-BE49-F238E27FC236}">
                      <a16:creationId xmlns:a16="http://schemas.microsoft.com/office/drawing/2014/main" id="{B960FBAF-812A-4706-8E58-4E331741BD61}"/>
                    </a:ext>
                  </a:extLst>
                </p:cNvPr>
                <p:cNvPicPr/>
                <p:nvPr/>
              </p:nvPicPr>
              <p:blipFill>
                <a:blip r:embed="rId273"/>
                <a:stretch>
                  <a:fillRect/>
                </a:stretch>
              </p:blipFill>
              <p:spPr>
                <a:xfrm>
                  <a:off x="6722982" y="1371853"/>
                  <a:ext cx="94644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0" name="Ink 169">
                  <a:extLst>
                    <a:ext uri="{FF2B5EF4-FFF2-40B4-BE49-F238E27FC236}">
                      <a16:creationId xmlns:a16="http://schemas.microsoft.com/office/drawing/2014/main" id="{55A4F684-6F91-41E6-AB81-3BFED275E941}"/>
                    </a:ext>
                  </a:extLst>
                </p14:cNvPr>
                <p14:cNvContentPartPr/>
                <p14:nvPr/>
              </p14:nvContentPartPr>
              <p14:xfrm>
                <a:off x="6908022" y="2294173"/>
                <a:ext cx="686520" cy="304920"/>
              </p14:xfrm>
            </p:contentPart>
          </mc:Choice>
          <mc:Fallback>
            <p:pic>
              <p:nvPicPr>
                <p:cNvPr id="170" name="Ink 169">
                  <a:extLst>
                    <a:ext uri="{FF2B5EF4-FFF2-40B4-BE49-F238E27FC236}">
                      <a16:creationId xmlns:a16="http://schemas.microsoft.com/office/drawing/2014/main" id="{55A4F684-6F91-41E6-AB81-3BFED275E941}"/>
                    </a:ext>
                  </a:extLst>
                </p:cNvPr>
                <p:cNvPicPr/>
                <p:nvPr/>
              </p:nvPicPr>
              <p:blipFill>
                <a:blip r:embed="rId275"/>
                <a:stretch>
                  <a:fillRect/>
                </a:stretch>
              </p:blipFill>
              <p:spPr>
                <a:xfrm>
                  <a:off x="6899382" y="2285533"/>
                  <a:ext cx="7041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1" name="Ink 170">
                  <a:extLst>
                    <a:ext uri="{FF2B5EF4-FFF2-40B4-BE49-F238E27FC236}">
                      <a16:creationId xmlns:a16="http://schemas.microsoft.com/office/drawing/2014/main" id="{A7AF221A-E511-42F8-BA7C-4B461BAB1898}"/>
                    </a:ext>
                  </a:extLst>
                </p14:cNvPr>
                <p14:cNvContentPartPr/>
                <p14:nvPr/>
              </p14:nvContentPartPr>
              <p14:xfrm>
                <a:off x="6941862" y="2579293"/>
                <a:ext cx="50760" cy="279720"/>
              </p14:xfrm>
            </p:contentPart>
          </mc:Choice>
          <mc:Fallback>
            <p:pic>
              <p:nvPicPr>
                <p:cNvPr id="171" name="Ink 170">
                  <a:extLst>
                    <a:ext uri="{FF2B5EF4-FFF2-40B4-BE49-F238E27FC236}">
                      <a16:creationId xmlns:a16="http://schemas.microsoft.com/office/drawing/2014/main" id="{A7AF221A-E511-42F8-BA7C-4B461BAB1898}"/>
                    </a:ext>
                  </a:extLst>
                </p:cNvPr>
                <p:cNvPicPr/>
                <p:nvPr/>
              </p:nvPicPr>
              <p:blipFill>
                <a:blip r:embed="rId277"/>
                <a:stretch>
                  <a:fillRect/>
                </a:stretch>
              </p:blipFill>
              <p:spPr>
                <a:xfrm>
                  <a:off x="6932862" y="2570653"/>
                  <a:ext cx="6840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2" name="Ink 171">
                  <a:extLst>
                    <a:ext uri="{FF2B5EF4-FFF2-40B4-BE49-F238E27FC236}">
                      <a16:creationId xmlns:a16="http://schemas.microsoft.com/office/drawing/2014/main" id="{2B797260-1C75-49B9-B878-723BAA74EC0B}"/>
                    </a:ext>
                  </a:extLst>
                </p14:cNvPr>
                <p14:cNvContentPartPr/>
                <p14:nvPr/>
              </p14:nvContentPartPr>
              <p14:xfrm>
                <a:off x="7467822" y="2291653"/>
                <a:ext cx="156600" cy="304200"/>
              </p14:xfrm>
            </p:contentPart>
          </mc:Choice>
          <mc:Fallback>
            <p:pic>
              <p:nvPicPr>
                <p:cNvPr id="172" name="Ink 171">
                  <a:extLst>
                    <a:ext uri="{FF2B5EF4-FFF2-40B4-BE49-F238E27FC236}">
                      <a16:creationId xmlns:a16="http://schemas.microsoft.com/office/drawing/2014/main" id="{2B797260-1C75-49B9-B878-723BAA74EC0B}"/>
                    </a:ext>
                  </a:extLst>
                </p:cNvPr>
                <p:cNvPicPr/>
                <p:nvPr/>
              </p:nvPicPr>
              <p:blipFill>
                <a:blip r:embed="rId279"/>
                <a:stretch>
                  <a:fillRect/>
                </a:stretch>
              </p:blipFill>
              <p:spPr>
                <a:xfrm>
                  <a:off x="7458822" y="2283013"/>
                  <a:ext cx="17424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3" name="Ink 172">
                  <a:extLst>
                    <a:ext uri="{FF2B5EF4-FFF2-40B4-BE49-F238E27FC236}">
                      <a16:creationId xmlns:a16="http://schemas.microsoft.com/office/drawing/2014/main" id="{0D3A8069-B3AA-4C6C-A85B-AD9832B31CC8}"/>
                    </a:ext>
                  </a:extLst>
                </p14:cNvPr>
                <p14:cNvContentPartPr/>
                <p14:nvPr/>
              </p14:nvContentPartPr>
              <p14:xfrm>
                <a:off x="6959502" y="2490373"/>
                <a:ext cx="694080" cy="331920"/>
              </p14:xfrm>
            </p:contentPart>
          </mc:Choice>
          <mc:Fallback>
            <p:pic>
              <p:nvPicPr>
                <p:cNvPr id="173" name="Ink 172">
                  <a:extLst>
                    <a:ext uri="{FF2B5EF4-FFF2-40B4-BE49-F238E27FC236}">
                      <a16:creationId xmlns:a16="http://schemas.microsoft.com/office/drawing/2014/main" id="{0D3A8069-B3AA-4C6C-A85B-AD9832B31CC8}"/>
                    </a:ext>
                  </a:extLst>
                </p:cNvPr>
                <p:cNvPicPr/>
                <p:nvPr/>
              </p:nvPicPr>
              <p:blipFill>
                <a:blip r:embed="rId281"/>
                <a:stretch>
                  <a:fillRect/>
                </a:stretch>
              </p:blipFill>
              <p:spPr>
                <a:xfrm>
                  <a:off x="6950862" y="2481373"/>
                  <a:ext cx="71172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9" name="Ink 178">
                  <a:extLst>
                    <a:ext uri="{FF2B5EF4-FFF2-40B4-BE49-F238E27FC236}">
                      <a16:creationId xmlns:a16="http://schemas.microsoft.com/office/drawing/2014/main" id="{3E8D53A6-F38A-4FFE-9941-81211ECF73C6}"/>
                    </a:ext>
                  </a:extLst>
                </p14:cNvPr>
                <p14:cNvContentPartPr/>
                <p14:nvPr/>
              </p14:nvContentPartPr>
              <p14:xfrm>
                <a:off x="7122582" y="2093293"/>
                <a:ext cx="126000" cy="336960"/>
              </p14:xfrm>
            </p:contentPart>
          </mc:Choice>
          <mc:Fallback>
            <p:pic>
              <p:nvPicPr>
                <p:cNvPr id="179" name="Ink 178">
                  <a:extLst>
                    <a:ext uri="{FF2B5EF4-FFF2-40B4-BE49-F238E27FC236}">
                      <a16:creationId xmlns:a16="http://schemas.microsoft.com/office/drawing/2014/main" id="{3E8D53A6-F38A-4FFE-9941-81211ECF73C6}"/>
                    </a:ext>
                  </a:extLst>
                </p:cNvPr>
                <p:cNvPicPr/>
                <p:nvPr/>
              </p:nvPicPr>
              <p:blipFill>
                <a:blip r:embed="rId283"/>
                <a:stretch>
                  <a:fillRect/>
                </a:stretch>
              </p:blipFill>
              <p:spPr>
                <a:xfrm>
                  <a:off x="7113582" y="2084293"/>
                  <a:ext cx="14364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0" name="Ink 179">
                  <a:extLst>
                    <a:ext uri="{FF2B5EF4-FFF2-40B4-BE49-F238E27FC236}">
                      <a16:creationId xmlns:a16="http://schemas.microsoft.com/office/drawing/2014/main" id="{7C0B590B-5277-40D4-B566-1BABFBB2C5D4}"/>
                    </a:ext>
                  </a:extLst>
                </p14:cNvPr>
                <p14:cNvContentPartPr/>
                <p14:nvPr/>
              </p14:nvContentPartPr>
              <p14:xfrm>
                <a:off x="7320222" y="2021293"/>
                <a:ext cx="152280" cy="236160"/>
              </p14:xfrm>
            </p:contentPart>
          </mc:Choice>
          <mc:Fallback>
            <p:pic>
              <p:nvPicPr>
                <p:cNvPr id="180" name="Ink 179">
                  <a:extLst>
                    <a:ext uri="{FF2B5EF4-FFF2-40B4-BE49-F238E27FC236}">
                      <a16:creationId xmlns:a16="http://schemas.microsoft.com/office/drawing/2014/main" id="{7C0B590B-5277-40D4-B566-1BABFBB2C5D4}"/>
                    </a:ext>
                  </a:extLst>
                </p:cNvPr>
                <p:cNvPicPr/>
                <p:nvPr/>
              </p:nvPicPr>
              <p:blipFill>
                <a:blip r:embed="rId285"/>
                <a:stretch>
                  <a:fillRect/>
                </a:stretch>
              </p:blipFill>
              <p:spPr>
                <a:xfrm>
                  <a:off x="7311222" y="2012653"/>
                  <a:ext cx="16992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1" name="Ink 180">
                  <a:extLst>
                    <a:ext uri="{FF2B5EF4-FFF2-40B4-BE49-F238E27FC236}">
                      <a16:creationId xmlns:a16="http://schemas.microsoft.com/office/drawing/2014/main" id="{F406A751-D618-4DC9-AB4C-57D67EC63D9B}"/>
                    </a:ext>
                  </a:extLst>
                </p14:cNvPr>
                <p14:cNvContentPartPr/>
                <p14:nvPr/>
              </p14:nvContentPartPr>
              <p14:xfrm>
                <a:off x="7527222" y="2040013"/>
                <a:ext cx="264960" cy="230400"/>
              </p14:xfrm>
            </p:contentPart>
          </mc:Choice>
          <mc:Fallback>
            <p:pic>
              <p:nvPicPr>
                <p:cNvPr id="181" name="Ink 180">
                  <a:extLst>
                    <a:ext uri="{FF2B5EF4-FFF2-40B4-BE49-F238E27FC236}">
                      <a16:creationId xmlns:a16="http://schemas.microsoft.com/office/drawing/2014/main" id="{F406A751-D618-4DC9-AB4C-57D67EC63D9B}"/>
                    </a:ext>
                  </a:extLst>
                </p:cNvPr>
                <p:cNvPicPr/>
                <p:nvPr/>
              </p:nvPicPr>
              <p:blipFill>
                <a:blip r:embed="rId287"/>
                <a:stretch>
                  <a:fillRect/>
                </a:stretch>
              </p:blipFill>
              <p:spPr>
                <a:xfrm>
                  <a:off x="7518222" y="2031013"/>
                  <a:ext cx="2826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2" name="Ink 181">
                  <a:extLst>
                    <a:ext uri="{FF2B5EF4-FFF2-40B4-BE49-F238E27FC236}">
                      <a16:creationId xmlns:a16="http://schemas.microsoft.com/office/drawing/2014/main" id="{54BC6E28-693F-4A29-AAA5-43AD34FD8581}"/>
                    </a:ext>
                  </a:extLst>
                </p14:cNvPr>
                <p14:cNvContentPartPr/>
                <p14:nvPr/>
              </p14:nvContentPartPr>
              <p14:xfrm>
                <a:off x="6874542" y="2972053"/>
                <a:ext cx="47520" cy="248040"/>
              </p14:xfrm>
            </p:contentPart>
          </mc:Choice>
          <mc:Fallback>
            <p:pic>
              <p:nvPicPr>
                <p:cNvPr id="182" name="Ink 181">
                  <a:extLst>
                    <a:ext uri="{FF2B5EF4-FFF2-40B4-BE49-F238E27FC236}">
                      <a16:creationId xmlns:a16="http://schemas.microsoft.com/office/drawing/2014/main" id="{54BC6E28-693F-4A29-AAA5-43AD34FD8581}"/>
                    </a:ext>
                  </a:extLst>
                </p:cNvPr>
                <p:cNvPicPr/>
                <p:nvPr/>
              </p:nvPicPr>
              <p:blipFill>
                <a:blip r:embed="rId289"/>
                <a:stretch>
                  <a:fillRect/>
                </a:stretch>
              </p:blipFill>
              <p:spPr>
                <a:xfrm>
                  <a:off x="6865902" y="2963413"/>
                  <a:ext cx="651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3" name="Ink 182">
                  <a:extLst>
                    <a:ext uri="{FF2B5EF4-FFF2-40B4-BE49-F238E27FC236}">
                      <a16:creationId xmlns:a16="http://schemas.microsoft.com/office/drawing/2014/main" id="{38892F3C-6A84-432A-AE08-0D1DB8E10D49}"/>
                    </a:ext>
                  </a:extLst>
                </p14:cNvPr>
                <p14:cNvContentPartPr/>
                <p14:nvPr/>
              </p14:nvContentPartPr>
              <p14:xfrm>
                <a:off x="6898662" y="2981413"/>
                <a:ext cx="111600" cy="224640"/>
              </p14:xfrm>
            </p:contentPart>
          </mc:Choice>
          <mc:Fallback>
            <p:pic>
              <p:nvPicPr>
                <p:cNvPr id="183" name="Ink 182">
                  <a:extLst>
                    <a:ext uri="{FF2B5EF4-FFF2-40B4-BE49-F238E27FC236}">
                      <a16:creationId xmlns:a16="http://schemas.microsoft.com/office/drawing/2014/main" id="{38892F3C-6A84-432A-AE08-0D1DB8E10D49}"/>
                    </a:ext>
                  </a:extLst>
                </p:cNvPr>
                <p:cNvPicPr/>
                <p:nvPr/>
              </p:nvPicPr>
              <p:blipFill>
                <a:blip r:embed="rId291"/>
                <a:stretch>
                  <a:fillRect/>
                </a:stretch>
              </p:blipFill>
              <p:spPr>
                <a:xfrm>
                  <a:off x="6890022" y="2972773"/>
                  <a:ext cx="1292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4" name="Ink 183">
                  <a:extLst>
                    <a:ext uri="{FF2B5EF4-FFF2-40B4-BE49-F238E27FC236}">
                      <a16:creationId xmlns:a16="http://schemas.microsoft.com/office/drawing/2014/main" id="{6620532C-1859-41B1-BF8C-25054CF48484}"/>
                    </a:ext>
                  </a:extLst>
                </p14:cNvPr>
                <p14:cNvContentPartPr/>
                <p14:nvPr/>
              </p14:nvContentPartPr>
              <p14:xfrm>
                <a:off x="6991542" y="3078613"/>
                <a:ext cx="187920" cy="274680"/>
              </p14:xfrm>
            </p:contentPart>
          </mc:Choice>
          <mc:Fallback>
            <p:pic>
              <p:nvPicPr>
                <p:cNvPr id="184" name="Ink 183">
                  <a:extLst>
                    <a:ext uri="{FF2B5EF4-FFF2-40B4-BE49-F238E27FC236}">
                      <a16:creationId xmlns:a16="http://schemas.microsoft.com/office/drawing/2014/main" id="{6620532C-1859-41B1-BF8C-25054CF48484}"/>
                    </a:ext>
                  </a:extLst>
                </p:cNvPr>
                <p:cNvPicPr/>
                <p:nvPr/>
              </p:nvPicPr>
              <p:blipFill>
                <a:blip r:embed="rId293"/>
                <a:stretch>
                  <a:fillRect/>
                </a:stretch>
              </p:blipFill>
              <p:spPr>
                <a:xfrm>
                  <a:off x="6982902" y="3069613"/>
                  <a:ext cx="20556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5" name="Ink 184">
                  <a:extLst>
                    <a:ext uri="{FF2B5EF4-FFF2-40B4-BE49-F238E27FC236}">
                      <a16:creationId xmlns:a16="http://schemas.microsoft.com/office/drawing/2014/main" id="{8783838C-AC2E-4660-A88D-55AC9E8A79D4}"/>
                    </a:ext>
                  </a:extLst>
                </p14:cNvPr>
                <p14:cNvContentPartPr/>
                <p14:nvPr/>
              </p14:nvContentPartPr>
              <p14:xfrm>
                <a:off x="7202862" y="3014173"/>
                <a:ext cx="117000" cy="303480"/>
              </p14:xfrm>
            </p:contentPart>
          </mc:Choice>
          <mc:Fallback>
            <p:pic>
              <p:nvPicPr>
                <p:cNvPr id="185" name="Ink 184">
                  <a:extLst>
                    <a:ext uri="{FF2B5EF4-FFF2-40B4-BE49-F238E27FC236}">
                      <a16:creationId xmlns:a16="http://schemas.microsoft.com/office/drawing/2014/main" id="{8783838C-AC2E-4660-A88D-55AC9E8A79D4}"/>
                    </a:ext>
                  </a:extLst>
                </p:cNvPr>
                <p:cNvPicPr/>
                <p:nvPr/>
              </p:nvPicPr>
              <p:blipFill>
                <a:blip r:embed="rId295"/>
                <a:stretch>
                  <a:fillRect/>
                </a:stretch>
              </p:blipFill>
              <p:spPr>
                <a:xfrm>
                  <a:off x="7194222" y="3005173"/>
                  <a:ext cx="13464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6" name="Ink 185">
                  <a:extLst>
                    <a:ext uri="{FF2B5EF4-FFF2-40B4-BE49-F238E27FC236}">
                      <a16:creationId xmlns:a16="http://schemas.microsoft.com/office/drawing/2014/main" id="{ADF266D6-EADA-488E-B56B-887638EC7A5C}"/>
                    </a:ext>
                  </a:extLst>
                </p14:cNvPr>
                <p14:cNvContentPartPr/>
                <p14:nvPr/>
              </p14:nvContentPartPr>
              <p14:xfrm>
                <a:off x="7315182" y="3023173"/>
                <a:ext cx="198000" cy="189360"/>
              </p14:xfrm>
            </p:contentPart>
          </mc:Choice>
          <mc:Fallback>
            <p:pic>
              <p:nvPicPr>
                <p:cNvPr id="186" name="Ink 185">
                  <a:extLst>
                    <a:ext uri="{FF2B5EF4-FFF2-40B4-BE49-F238E27FC236}">
                      <a16:creationId xmlns:a16="http://schemas.microsoft.com/office/drawing/2014/main" id="{ADF266D6-EADA-488E-B56B-887638EC7A5C}"/>
                    </a:ext>
                  </a:extLst>
                </p:cNvPr>
                <p:cNvPicPr/>
                <p:nvPr/>
              </p:nvPicPr>
              <p:blipFill>
                <a:blip r:embed="rId297"/>
                <a:stretch>
                  <a:fillRect/>
                </a:stretch>
              </p:blipFill>
              <p:spPr>
                <a:xfrm>
                  <a:off x="7306182" y="3014533"/>
                  <a:ext cx="21564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7" name="Ink 186">
                  <a:extLst>
                    <a:ext uri="{FF2B5EF4-FFF2-40B4-BE49-F238E27FC236}">
                      <a16:creationId xmlns:a16="http://schemas.microsoft.com/office/drawing/2014/main" id="{A07C0BAE-8D42-4315-AF91-79AB71818B59}"/>
                    </a:ext>
                  </a:extLst>
                </p14:cNvPr>
                <p14:cNvContentPartPr/>
                <p14:nvPr/>
              </p14:nvContentPartPr>
              <p14:xfrm>
                <a:off x="7537302" y="2912293"/>
                <a:ext cx="86760" cy="354600"/>
              </p14:xfrm>
            </p:contentPart>
          </mc:Choice>
          <mc:Fallback>
            <p:pic>
              <p:nvPicPr>
                <p:cNvPr id="187" name="Ink 186">
                  <a:extLst>
                    <a:ext uri="{FF2B5EF4-FFF2-40B4-BE49-F238E27FC236}">
                      <a16:creationId xmlns:a16="http://schemas.microsoft.com/office/drawing/2014/main" id="{A07C0BAE-8D42-4315-AF91-79AB71818B59}"/>
                    </a:ext>
                  </a:extLst>
                </p:cNvPr>
                <p:cNvPicPr/>
                <p:nvPr/>
              </p:nvPicPr>
              <p:blipFill>
                <a:blip r:embed="rId299"/>
                <a:stretch>
                  <a:fillRect/>
                </a:stretch>
              </p:blipFill>
              <p:spPr>
                <a:xfrm>
                  <a:off x="7528302" y="2903653"/>
                  <a:ext cx="10440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8" name="Ink 187">
                  <a:extLst>
                    <a:ext uri="{FF2B5EF4-FFF2-40B4-BE49-F238E27FC236}">
                      <a16:creationId xmlns:a16="http://schemas.microsoft.com/office/drawing/2014/main" id="{FC92E514-2E29-4B99-9C3B-49820C4A9E76}"/>
                    </a:ext>
                  </a:extLst>
                </p14:cNvPr>
                <p14:cNvContentPartPr/>
                <p14:nvPr/>
              </p14:nvContentPartPr>
              <p14:xfrm>
                <a:off x="7637022" y="2874133"/>
                <a:ext cx="175680" cy="195480"/>
              </p14:xfrm>
            </p:contentPart>
          </mc:Choice>
          <mc:Fallback>
            <p:pic>
              <p:nvPicPr>
                <p:cNvPr id="188" name="Ink 187">
                  <a:extLst>
                    <a:ext uri="{FF2B5EF4-FFF2-40B4-BE49-F238E27FC236}">
                      <a16:creationId xmlns:a16="http://schemas.microsoft.com/office/drawing/2014/main" id="{FC92E514-2E29-4B99-9C3B-49820C4A9E76}"/>
                    </a:ext>
                  </a:extLst>
                </p:cNvPr>
                <p:cNvPicPr/>
                <p:nvPr/>
              </p:nvPicPr>
              <p:blipFill>
                <a:blip r:embed="rId301"/>
                <a:stretch>
                  <a:fillRect/>
                </a:stretch>
              </p:blipFill>
              <p:spPr>
                <a:xfrm>
                  <a:off x="7628022" y="2865493"/>
                  <a:ext cx="1933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9" name="Ink 188">
                  <a:extLst>
                    <a:ext uri="{FF2B5EF4-FFF2-40B4-BE49-F238E27FC236}">
                      <a16:creationId xmlns:a16="http://schemas.microsoft.com/office/drawing/2014/main" id="{3E921BB6-8DBE-435C-A859-A0937725ECA0}"/>
                    </a:ext>
                  </a:extLst>
                </p14:cNvPr>
                <p14:cNvContentPartPr/>
                <p14:nvPr/>
              </p14:nvContentPartPr>
              <p14:xfrm>
                <a:off x="7853382" y="2874493"/>
                <a:ext cx="310320" cy="215280"/>
              </p14:xfrm>
            </p:contentPart>
          </mc:Choice>
          <mc:Fallback>
            <p:pic>
              <p:nvPicPr>
                <p:cNvPr id="189" name="Ink 188">
                  <a:extLst>
                    <a:ext uri="{FF2B5EF4-FFF2-40B4-BE49-F238E27FC236}">
                      <a16:creationId xmlns:a16="http://schemas.microsoft.com/office/drawing/2014/main" id="{3E921BB6-8DBE-435C-A859-A0937725ECA0}"/>
                    </a:ext>
                  </a:extLst>
                </p:cNvPr>
                <p:cNvPicPr/>
                <p:nvPr/>
              </p:nvPicPr>
              <p:blipFill>
                <a:blip r:embed="rId303"/>
                <a:stretch>
                  <a:fillRect/>
                </a:stretch>
              </p:blipFill>
              <p:spPr>
                <a:xfrm>
                  <a:off x="7844382" y="2865853"/>
                  <a:ext cx="3279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37" name="Ink 136">
                  <a:extLst>
                    <a:ext uri="{FF2B5EF4-FFF2-40B4-BE49-F238E27FC236}">
                      <a16:creationId xmlns:a16="http://schemas.microsoft.com/office/drawing/2014/main" id="{F964CF46-B540-49E4-903B-2317C0948543}"/>
                    </a:ext>
                  </a:extLst>
                </p14:cNvPr>
                <p14:cNvContentPartPr/>
                <p14:nvPr/>
              </p14:nvContentPartPr>
              <p14:xfrm>
                <a:off x="931302" y="3455893"/>
                <a:ext cx="109440" cy="400680"/>
              </p14:xfrm>
            </p:contentPart>
          </mc:Choice>
          <mc:Fallback>
            <p:pic>
              <p:nvPicPr>
                <p:cNvPr id="137" name="Ink 136">
                  <a:extLst>
                    <a:ext uri="{FF2B5EF4-FFF2-40B4-BE49-F238E27FC236}">
                      <a16:creationId xmlns:a16="http://schemas.microsoft.com/office/drawing/2014/main" id="{F964CF46-B540-49E4-903B-2317C0948543}"/>
                    </a:ext>
                  </a:extLst>
                </p:cNvPr>
                <p:cNvPicPr/>
                <p:nvPr/>
              </p:nvPicPr>
              <p:blipFill>
                <a:blip r:embed="rId305"/>
                <a:stretch>
                  <a:fillRect/>
                </a:stretch>
              </p:blipFill>
              <p:spPr>
                <a:xfrm>
                  <a:off x="922302" y="3446893"/>
                  <a:ext cx="12708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38" name="Ink 137">
                  <a:extLst>
                    <a:ext uri="{FF2B5EF4-FFF2-40B4-BE49-F238E27FC236}">
                      <a16:creationId xmlns:a16="http://schemas.microsoft.com/office/drawing/2014/main" id="{4624628E-697C-4504-81C7-09BC2396B4AB}"/>
                    </a:ext>
                  </a:extLst>
                </p14:cNvPr>
                <p14:cNvContentPartPr/>
                <p14:nvPr/>
              </p14:nvContentPartPr>
              <p14:xfrm>
                <a:off x="1056942" y="3649573"/>
                <a:ext cx="108360" cy="168840"/>
              </p14:xfrm>
            </p:contentPart>
          </mc:Choice>
          <mc:Fallback>
            <p:pic>
              <p:nvPicPr>
                <p:cNvPr id="138" name="Ink 137">
                  <a:extLst>
                    <a:ext uri="{FF2B5EF4-FFF2-40B4-BE49-F238E27FC236}">
                      <a16:creationId xmlns:a16="http://schemas.microsoft.com/office/drawing/2014/main" id="{4624628E-697C-4504-81C7-09BC2396B4AB}"/>
                    </a:ext>
                  </a:extLst>
                </p:cNvPr>
                <p:cNvPicPr/>
                <p:nvPr/>
              </p:nvPicPr>
              <p:blipFill>
                <a:blip r:embed="rId307"/>
                <a:stretch>
                  <a:fillRect/>
                </a:stretch>
              </p:blipFill>
              <p:spPr>
                <a:xfrm>
                  <a:off x="1047942" y="3640573"/>
                  <a:ext cx="1260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39" name="Ink 138">
                  <a:extLst>
                    <a:ext uri="{FF2B5EF4-FFF2-40B4-BE49-F238E27FC236}">
                      <a16:creationId xmlns:a16="http://schemas.microsoft.com/office/drawing/2014/main" id="{D0D10599-08C5-481C-A9D7-EFD6F13E72BE}"/>
                    </a:ext>
                  </a:extLst>
                </p14:cNvPr>
                <p14:cNvContentPartPr/>
                <p14:nvPr/>
              </p14:nvContentPartPr>
              <p14:xfrm>
                <a:off x="1209222" y="3447613"/>
                <a:ext cx="33120" cy="332280"/>
              </p14:xfrm>
            </p:contentPart>
          </mc:Choice>
          <mc:Fallback>
            <p:pic>
              <p:nvPicPr>
                <p:cNvPr id="139" name="Ink 138">
                  <a:extLst>
                    <a:ext uri="{FF2B5EF4-FFF2-40B4-BE49-F238E27FC236}">
                      <a16:creationId xmlns:a16="http://schemas.microsoft.com/office/drawing/2014/main" id="{D0D10599-08C5-481C-A9D7-EFD6F13E72BE}"/>
                    </a:ext>
                  </a:extLst>
                </p:cNvPr>
                <p:cNvPicPr/>
                <p:nvPr/>
              </p:nvPicPr>
              <p:blipFill>
                <a:blip r:embed="rId309"/>
                <a:stretch>
                  <a:fillRect/>
                </a:stretch>
              </p:blipFill>
              <p:spPr>
                <a:xfrm>
                  <a:off x="1200222" y="3438973"/>
                  <a:ext cx="5076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40" name="Ink 139">
                  <a:extLst>
                    <a:ext uri="{FF2B5EF4-FFF2-40B4-BE49-F238E27FC236}">
                      <a16:creationId xmlns:a16="http://schemas.microsoft.com/office/drawing/2014/main" id="{9455AD89-C13A-4265-A76D-AFC54160B67B}"/>
                    </a:ext>
                  </a:extLst>
                </p14:cNvPr>
                <p14:cNvContentPartPr/>
                <p14:nvPr/>
              </p14:nvContentPartPr>
              <p14:xfrm>
                <a:off x="1263582" y="3662173"/>
                <a:ext cx="81720" cy="314280"/>
              </p14:xfrm>
            </p:contentPart>
          </mc:Choice>
          <mc:Fallback>
            <p:pic>
              <p:nvPicPr>
                <p:cNvPr id="140" name="Ink 139">
                  <a:extLst>
                    <a:ext uri="{FF2B5EF4-FFF2-40B4-BE49-F238E27FC236}">
                      <a16:creationId xmlns:a16="http://schemas.microsoft.com/office/drawing/2014/main" id="{9455AD89-C13A-4265-A76D-AFC54160B67B}"/>
                    </a:ext>
                  </a:extLst>
                </p:cNvPr>
                <p:cNvPicPr/>
                <p:nvPr/>
              </p:nvPicPr>
              <p:blipFill>
                <a:blip r:embed="rId311"/>
                <a:stretch>
                  <a:fillRect/>
                </a:stretch>
              </p:blipFill>
              <p:spPr>
                <a:xfrm>
                  <a:off x="1254582" y="3653173"/>
                  <a:ext cx="9936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41" name="Ink 140">
                  <a:extLst>
                    <a:ext uri="{FF2B5EF4-FFF2-40B4-BE49-F238E27FC236}">
                      <a16:creationId xmlns:a16="http://schemas.microsoft.com/office/drawing/2014/main" id="{39960659-ACE3-44C9-A7E6-74CAE6B79E8B}"/>
                    </a:ext>
                  </a:extLst>
                </p14:cNvPr>
                <p14:cNvContentPartPr/>
                <p14:nvPr/>
              </p14:nvContentPartPr>
              <p14:xfrm>
                <a:off x="1463382" y="3614293"/>
                <a:ext cx="183240" cy="177480"/>
              </p14:xfrm>
            </p:contentPart>
          </mc:Choice>
          <mc:Fallback>
            <p:pic>
              <p:nvPicPr>
                <p:cNvPr id="141" name="Ink 140">
                  <a:extLst>
                    <a:ext uri="{FF2B5EF4-FFF2-40B4-BE49-F238E27FC236}">
                      <a16:creationId xmlns:a16="http://schemas.microsoft.com/office/drawing/2014/main" id="{39960659-ACE3-44C9-A7E6-74CAE6B79E8B}"/>
                    </a:ext>
                  </a:extLst>
                </p:cNvPr>
                <p:cNvPicPr/>
                <p:nvPr/>
              </p:nvPicPr>
              <p:blipFill>
                <a:blip r:embed="rId313"/>
                <a:stretch>
                  <a:fillRect/>
                </a:stretch>
              </p:blipFill>
              <p:spPr>
                <a:xfrm>
                  <a:off x="1454382" y="3605293"/>
                  <a:ext cx="2008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42" name="Ink 141">
                  <a:extLst>
                    <a:ext uri="{FF2B5EF4-FFF2-40B4-BE49-F238E27FC236}">
                      <a16:creationId xmlns:a16="http://schemas.microsoft.com/office/drawing/2014/main" id="{DAFEEFF7-D3F7-464C-BA24-552ED1765BA9}"/>
                    </a:ext>
                  </a:extLst>
                </p14:cNvPr>
                <p14:cNvContentPartPr/>
                <p14:nvPr/>
              </p14:nvContentPartPr>
              <p14:xfrm>
                <a:off x="1631862" y="3627973"/>
                <a:ext cx="444240" cy="169560"/>
              </p14:xfrm>
            </p:contentPart>
          </mc:Choice>
          <mc:Fallback>
            <p:pic>
              <p:nvPicPr>
                <p:cNvPr id="142" name="Ink 141">
                  <a:extLst>
                    <a:ext uri="{FF2B5EF4-FFF2-40B4-BE49-F238E27FC236}">
                      <a16:creationId xmlns:a16="http://schemas.microsoft.com/office/drawing/2014/main" id="{DAFEEFF7-D3F7-464C-BA24-552ED1765BA9}"/>
                    </a:ext>
                  </a:extLst>
                </p:cNvPr>
                <p:cNvPicPr/>
                <p:nvPr/>
              </p:nvPicPr>
              <p:blipFill>
                <a:blip r:embed="rId315"/>
                <a:stretch>
                  <a:fillRect/>
                </a:stretch>
              </p:blipFill>
              <p:spPr>
                <a:xfrm>
                  <a:off x="1623222" y="3618973"/>
                  <a:ext cx="4618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43" name="Ink 142">
                  <a:extLst>
                    <a:ext uri="{FF2B5EF4-FFF2-40B4-BE49-F238E27FC236}">
                      <a16:creationId xmlns:a16="http://schemas.microsoft.com/office/drawing/2014/main" id="{A3785934-2C42-4B97-8656-617894F99918}"/>
                    </a:ext>
                  </a:extLst>
                </p14:cNvPr>
                <p14:cNvContentPartPr/>
                <p14:nvPr/>
              </p14:nvContentPartPr>
              <p14:xfrm>
                <a:off x="2004462" y="3498373"/>
                <a:ext cx="87480" cy="61920"/>
              </p14:xfrm>
            </p:contentPart>
          </mc:Choice>
          <mc:Fallback>
            <p:pic>
              <p:nvPicPr>
                <p:cNvPr id="143" name="Ink 142">
                  <a:extLst>
                    <a:ext uri="{FF2B5EF4-FFF2-40B4-BE49-F238E27FC236}">
                      <a16:creationId xmlns:a16="http://schemas.microsoft.com/office/drawing/2014/main" id="{A3785934-2C42-4B97-8656-617894F99918}"/>
                    </a:ext>
                  </a:extLst>
                </p:cNvPr>
                <p:cNvPicPr/>
                <p:nvPr/>
              </p:nvPicPr>
              <p:blipFill>
                <a:blip r:embed="rId317"/>
                <a:stretch>
                  <a:fillRect/>
                </a:stretch>
              </p:blipFill>
              <p:spPr>
                <a:xfrm>
                  <a:off x="1995462" y="3489733"/>
                  <a:ext cx="1051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44" name="Ink 143">
                  <a:extLst>
                    <a:ext uri="{FF2B5EF4-FFF2-40B4-BE49-F238E27FC236}">
                      <a16:creationId xmlns:a16="http://schemas.microsoft.com/office/drawing/2014/main" id="{7C328CED-3568-4914-985B-BD0787D09B59}"/>
                    </a:ext>
                  </a:extLst>
                </p14:cNvPr>
                <p14:cNvContentPartPr/>
                <p14:nvPr/>
              </p14:nvContentPartPr>
              <p14:xfrm>
                <a:off x="2131182" y="3423853"/>
                <a:ext cx="241200" cy="408600"/>
              </p14:xfrm>
            </p:contentPart>
          </mc:Choice>
          <mc:Fallback>
            <p:pic>
              <p:nvPicPr>
                <p:cNvPr id="144" name="Ink 143">
                  <a:extLst>
                    <a:ext uri="{FF2B5EF4-FFF2-40B4-BE49-F238E27FC236}">
                      <a16:creationId xmlns:a16="http://schemas.microsoft.com/office/drawing/2014/main" id="{7C328CED-3568-4914-985B-BD0787D09B59}"/>
                    </a:ext>
                  </a:extLst>
                </p:cNvPr>
                <p:cNvPicPr/>
                <p:nvPr/>
              </p:nvPicPr>
              <p:blipFill>
                <a:blip r:embed="rId319"/>
                <a:stretch>
                  <a:fillRect/>
                </a:stretch>
              </p:blipFill>
              <p:spPr>
                <a:xfrm>
                  <a:off x="2122542" y="3415213"/>
                  <a:ext cx="25884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15" name="Ink 214">
                  <a:extLst>
                    <a:ext uri="{FF2B5EF4-FFF2-40B4-BE49-F238E27FC236}">
                      <a16:creationId xmlns:a16="http://schemas.microsoft.com/office/drawing/2014/main" id="{531A37E4-7E9C-4AE7-8CC7-48156E136928}"/>
                    </a:ext>
                  </a:extLst>
                </p14:cNvPr>
                <p14:cNvContentPartPr/>
                <p14:nvPr/>
              </p14:nvContentPartPr>
              <p14:xfrm>
                <a:off x="5674302" y="4209373"/>
                <a:ext cx="57600" cy="841320"/>
              </p14:xfrm>
            </p:contentPart>
          </mc:Choice>
          <mc:Fallback>
            <p:pic>
              <p:nvPicPr>
                <p:cNvPr id="215" name="Ink 214">
                  <a:extLst>
                    <a:ext uri="{FF2B5EF4-FFF2-40B4-BE49-F238E27FC236}">
                      <a16:creationId xmlns:a16="http://schemas.microsoft.com/office/drawing/2014/main" id="{531A37E4-7E9C-4AE7-8CC7-48156E136928}"/>
                    </a:ext>
                  </a:extLst>
                </p:cNvPr>
                <p:cNvPicPr/>
                <p:nvPr/>
              </p:nvPicPr>
              <p:blipFill>
                <a:blip r:embed="rId321"/>
                <a:stretch>
                  <a:fillRect/>
                </a:stretch>
              </p:blipFill>
              <p:spPr>
                <a:xfrm>
                  <a:off x="5665302" y="4200733"/>
                  <a:ext cx="75240" cy="8589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16" name="Ink 215">
                  <a:extLst>
                    <a:ext uri="{FF2B5EF4-FFF2-40B4-BE49-F238E27FC236}">
                      <a16:creationId xmlns:a16="http://schemas.microsoft.com/office/drawing/2014/main" id="{8C51D953-49C8-4B78-84B2-2C97D63AC865}"/>
                    </a:ext>
                  </a:extLst>
                </p14:cNvPr>
                <p14:cNvContentPartPr/>
                <p14:nvPr/>
              </p14:nvContentPartPr>
              <p14:xfrm>
                <a:off x="5866542" y="4239973"/>
                <a:ext cx="59760" cy="799200"/>
              </p14:xfrm>
            </p:contentPart>
          </mc:Choice>
          <mc:Fallback>
            <p:pic>
              <p:nvPicPr>
                <p:cNvPr id="216" name="Ink 215">
                  <a:extLst>
                    <a:ext uri="{FF2B5EF4-FFF2-40B4-BE49-F238E27FC236}">
                      <a16:creationId xmlns:a16="http://schemas.microsoft.com/office/drawing/2014/main" id="{8C51D953-49C8-4B78-84B2-2C97D63AC865}"/>
                    </a:ext>
                  </a:extLst>
                </p:cNvPr>
                <p:cNvPicPr/>
                <p:nvPr/>
              </p:nvPicPr>
              <p:blipFill>
                <a:blip r:embed="rId323"/>
                <a:stretch>
                  <a:fillRect/>
                </a:stretch>
              </p:blipFill>
              <p:spPr>
                <a:xfrm>
                  <a:off x="5857542" y="4231333"/>
                  <a:ext cx="77400" cy="8168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17" name="Ink 216">
                  <a:extLst>
                    <a:ext uri="{FF2B5EF4-FFF2-40B4-BE49-F238E27FC236}">
                      <a16:creationId xmlns:a16="http://schemas.microsoft.com/office/drawing/2014/main" id="{80D3EF44-E8CD-4B8B-A2FF-8052BF900DEB}"/>
                    </a:ext>
                  </a:extLst>
                </p14:cNvPr>
                <p14:cNvContentPartPr/>
                <p14:nvPr/>
              </p14:nvContentPartPr>
              <p14:xfrm>
                <a:off x="6127182" y="4255813"/>
                <a:ext cx="78120" cy="871560"/>
              </p14:xfrm>
            </p:contentPart>
          </mc:Choice>
          <mc:Fallback>
            <p:pic>
              <p:nvPicPr>
                <p:cNvPr id="217" name="Ink 216">
                  <a:extLst>
                    <a:ext uri="{FF2B5EF4-FFF2-40B4-BE49-F238E27FC236}">
                      <a16:creationId xmlns:a16="http://schemas.microsoft.com/office/drawing/2014/main" id="{80D3EF44-E8CD-4B8B-A2FF-8052BF900DEB}"/>
                    </a:ext>
                  </a:extLst>
                </p:cNvPr>
                <p:cNvPicPr/>
                <p:nvPr/>
              </p:nvPicPr>
              <p:blipFill>
                <a:blip r:embed="rId325"/>
                <a:stretch>
                  <a:fillRect/>
                </a:stretch>
              </p:blipFill>
              <p:spPr>
                <a:xfrm>
                  <a:off x="6118182" y="4246813"/>
                  <a:ext cx="95760" cy="8892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18" name="Ink 217">
                  <a:extLst>
                    <a:ext uri="{FF2B5EF4-FFF2-40B4-BE49-F238E27FC236}">
                      <a16:creationId xmlns:a16="http://schemas.microsoft.com/office/drawing/2014/main" id="{021B0A4C-BD4A-4F63-83F3-6C09863C9CB4}"/>
                    </a:ext>
                  </a:extLst>
                </p14:cNvPr>
                <p14:cNvContentPartPr/>
                <p14:nvPr/>
              </p14:nvContentPartPr>
              <p14:xfrm>
                <a:off x="6494022" y="4218373"/>
                <a:ext cx="122400" cy="957240"/>
              </p14:xfrm>
            </p:contentPart>
          </mc:Choice>
          <mc:Fallback>
            <p:pic>
              <p:nvPicPr>
                <p:cNvPr id="218" name="Ink 217">
                  <a:extLst>
                    <a:ext uri="{FF2B5EF4-FFF2-40B4-BE49-F238E27FC236}">
                      <a16:creationId xmlns:a16="http://schemas.microsoft.com/office/drawing/2014/main" id="{021B0A4C-BD4A-4F63-83F3-6C09863C9CB4}"/>
                    </a:ext>
                  </a:extLst>
                </p:cNvPr>
                <p:cNvPicPr/>
                <p:nvPr/>
              </p:nvPicPr>
              <p:blipFill>
                <a:blip r:embed="rId327"/>
                <a:stretch>
                  <a:fillRect/>
                </a:stretch>
              </p:blipFill>
              <p:spPr>
                <a:xfrm>
                  <a:off x="6485382" y="4209373"/>
                  <a:ext cx="140040" cy="9748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9" name="Ink 218">
                  <a:extLst>
                    <a:ext uri="{FF2B5EF4-FFF2-40B4-BE49-F238E27FC236}">
                      <a16:creationId xmlns:a16="http://schemas.microsoft.com/office/drawing/2014/main" id="{DACDFCD5-16BB-4799-8C71-A0DAE6314912}"/>
                    </a:ext>
                  </a:extLst>
                </p14:cNvPr>
                <p14:cNvContentPartPr/>
                <p14:nvPr/>
              </p14:nvContentPartPr>
              <p14:xfrm>
                <a:off x="5222142" y="4499302"/>
                <a:ext cx="2355840" cy="46080"/>
              </p14:xfrm>
            </p:contentPart>
          </mc:Choice>
          <mc:Fallback>
            <p:pic>
              <p:nvPicPr>
                <p:cNvPr id="219" name="Ink 218">
                  <a:extLst>
                    <a:ext uri="{FF2B5EF4-FFF2-40B4-BE49-F238E27FC236}">
                      <a16:creationId xmlns:a16="http://schemas.microsoft.com/office/drawing/2014/main" id="{DACDFCD5-16BB-4799-8C71-A0DAE6314912}"/>
                    </a:ext>
                  </a:extLst>
                </p:cNvPr>
                <p:cNvPicPr/>
                <p:nvPr/>
              </p:nvPicPr>
              <p:blipFill>
                <a:blip r:embed="rId329"/>
                <a:stretch>
                  <a:fillRect/>
                </a:stretch>
              </p:blipFill>
              <p:spPr>
                <a:xfrm>
                  <a:off x="5213502" y="4490662"/>
                  <a:ext cx="23734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21" name="Ink 220">
                  <a:extLst>
                    <a:ext uri="{FF2B5EF4-FFF2-40B4-BE49-F238E27FC236}">
                      <a16:creationId xmlns:a16="http://schemas.microsoft.com/office/drawing/2014/main" id="{EEF75E5A-8DB9-4302-9930-57A8D92FA991}"/>
                    </a:ext>
                  </a:extLst>
                </p14:cNvPr>
                <p14:cNvContentPartPr/>
                <p14:nvPr/>
              </p14:nvContentPartPr>
              <p14:xfrm>
                <a:off x="6806862" y="4221022"/>
                <a:ext cx="170280" cy="355320"/>
              </p14:xfrm>
            </p:contentPart>
          </mc:Choice>
          <mc:Fallback>
            <p:pic>
              <p:nvPicPr>
                <p:cNvPr id="221" name="Ink 220">
                  <a:extLst>
                    <a:ext uri="{FF2B5EF4-FFF2-40B4-BE49-F238E27FC236}">
                      <a16:creationId xmlns:a16="http://schemas.microsoft.com/office/drawing/2014/main" id="{EEF75E5A-8DB9-4302-9930-57A8D92FA991}"/>
                    </a:ext>
                  </a:extLst>
                </p:cNvPr>
                <p:cNvPicPr/>
                <p:nvPr/>
              </p:nvPicPr>
              <p:blipFill>
                <a:blip r:embed="rId331"/>
                <a:stretch>
                  <a:fillRect/>
                </a:stretch>
              </p:blipFill>
              <p:spPr>
                <a:xfrm>
                  <a:off x="6797862" y="4212022"/>
                  <a:ext cx="18792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23" name="Ink 222">
                  <a:extLst>
                    <a:ext uri="{FF2B5EF4-FFF2-40B4-BE49-F238E27FC236}">
                      <a16:creationId xmlns:a16="http://schemas.microsoft.com/office/drawing/2014/main" id="{9815F7BE-C469-4A25-8D36-CA9BFE279593}"/>
                    </a:ext>
                  </a:extLst>
                </p14:cNvPr>
                <p14:cNvContentPartPr/>
                <p14:nvPr/>
              </p14:nvContentPartPr>
              <p14:xfrm>
                <a:off x="5286582" y="4278982"/>
                <a:ext cx="150120" cy="147240"/>
              </p14:xfrm>
            </p:contentPart>
          </mc:Choice>
          <mc:Fallback>
            <p:pic>
              <p:nvPicPr>
                <p:cNvPr id="223" name="Ink 222">
                  <a:extLst>
                    <a:ext uri="{FF2B5EF4-FFF2-40B4-BE49-F238E27FC236}">
                      <a16:creationId xmlns:a16="http://schemas.microsoft.com/office/drawing/2014/main" id="{9815F7BE-C469-4A25-8D36-CA9BFE279593}"/>
                    </a:ext>
                  </a:extLst>
                </p:cNvPr>
                <p:cNvPicPr/>
                <p:nvPr/>
              </p:nvPicPr>
              <p:blipFill>
                <a:blip r:embed="rId333"/>
                <a:stretch>
                  <a:fillRect/>
                </a:stretch>
              </p:blipFill>
              <p:spPr>
                <a:xfrm>
                  <a:off x="5277582" y="4270342"/>
                  <a:ext cx="1677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24" name="Ink 223">
                  <a:extLst>
                    <a:ext uri="{FF2B5EF4-FFF2-40B4-BE49-F238E27FC236}">
                      <a16:creationId xmlns:a16="http://schemas.microsoft.com/office/drawing/2014/main" id="{CBE537BC-358A-4AC9-8684-664D97789DCF}"/>
                    </a:ext>
                  </a:extLst>
                </p14:cNvPr>
                <p14:cNvContentPartPr/>
                <p14:nvPr/>
              </p14:nvContentPartPr>
              <p14:xfrm>
                <a:off x="5289102" y="4263502"/>
                <a:ext cx="156600" cy="189720"/>
              </p14:xfrm>
            </p:contentPart>
          </mc:Choice>
          <mc:Fallback>
            <p:pic>
              <p:nvPicPr>
                <p:cNvPr id="224" name="Ink 223">
                  <a:extLst>
                    <a:ext uri="{FF2B5EF4-FFF2-40B4-BE49-F238E27FC236}">
                      <a16:creationId xmlns:a16="http://schemas.microsoft.com/office/drawing/2014/main" id="{CBE537BC-358A-4AC9-8684-664D97789DCF}"/>
                    </a:ext>
                  </a:extLst>
                </p:cNvPr>
                <p:cNvPicPr/>
                <p:nvPr/>
              </p:nvPicPr>
              <p:blipFill>
                <a:blip r:embed="rId335"/>
                <a:stretch>
                  <a:fillRect/>
                </a:stretch>
              </p:blipFill>
              <p:spPr>
                <a:xfrm>
                  <a:off x="5280102" y="4254862"/>
                  <a:ext cx="17424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25" name="Ink 224">
                  <a:extLst>
                    <a:ext uri="{FF2B5EF4-FFF2-40B4-BE49-F238E27FC236}">
                      <a16:creationId xmlns:a16="http://schemas.microsoft.com/office/drawing/2014/main" id="{98B60C01-27E9-4ADE-9462-08C4E5F67497}"/>
                    </a:ext>
                  </a:extLst>
                </p14:cNvPr>
                <p14:cNvContentPartPr/>
                <p14:nvPr/>
              </p14:nvContentPartPr>
              <p14:xfrm>
                <a:off x="5500422" y="4342702"/>
                <a:ext cx="14760" cy="162360"/>
              </p14:xfrm>
            </p:contentPart>
          </mc:Choice>
          <mc:Fallback>
            <p:pic>
              <p:nvPicPr>
                <p:cNvPr id="225" name="Ink 224">
                  <a:extLst>
                    <a:ext uri="{FF2B5EF4-FFF2-40B4-BE49-F238E27FC236}">
                      <a16:creationId xmlns:a16="http://schemas.microsoft.com/office/drawing/2014/main" id="{98B60C01-27E9-4ADE-9462-08C4E5F67497}"/>
                    </a:ext>
                  </a:extLst>
                </p:cNvPr>
                <p:cNvPicPr/>
                <p:nvPr/>
              </p:nvPicPr>
              <p:blipFill>
                <a:blip r:embed="rId337"/>
                <a:stretch>
                  <a:fillRect/>
                </a:stretch>
              </p:blipFill>
              <p:spPr>
                <a:xfrm>
                  <a:off x="5491422" y="4333702"/>
                  <a:ext cx="324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26" name="Ink 225">
                  <a:extLst>
                    <a:ext uri="{FF2B5EF4-FFF2-40B4-BE49-F238E27FC236}">
                      <a16:creationId xmlns:a16="http://schemas.microsoft.com/office/drawing/2014/main" id="{2FB19D8F-B19F-48C9-A56A-E971C36AA157}"/>
                    </a:ext>
                  </a:extLst>
                </p14:cNvPr>
                <p14:cNvContentPartPr/>
                <p14:nvPr/>
              </p14:nvContentPartPr>
              <p14:xfrm>
                <a:off x="5700942" y="4247662"/>
                <a:ext cx="97560" cy="115200"/>
              </p14:xfrm>
            </p:contentPart>
          </mc:Choice>
          <mc:Fallback>
            <p:pic>
              <p:nvPicPr>
                <p:cNvPr id="226" name="Ink 225">
                  <a:extLst>
                    <a:ext uri="{FF2B5EF4-FFF2-40B4-BE49-F238E27FC236}">
                      <a16:creationId xmlns:a16="http://schemas.microsoft.com/office/drawing/2014/main" id="{2FB19D8F-B19F-48C9-A56A-E971C36AA157}"/>
                    </a:ext>
                  </a:extLst>
                </p:cNvPr>
                <p:cNvPicPr/>
                <p:nvPr/>
              </p:nvPicPr>
              <p:blipFill>
                <a:blip r:embed="rId339"/>
                <a:stretch>
                  <a:fillRect/>
                </a:stretch>
              </p:blipFill>
              <p:spPr>
                <a:xfrm>
                  <a:off x="5691942" y="4238662"/>
                  <a:ext cx="1152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27" name="Ink 226">
                  <a:extLst>
                    <a:ext uri="{FF2B5EF4-FFF2-40B4-BE49-F238E27FC236}">
                      <a16:creationId xmlns:a16="http://schemas.microsoft.com/office/drawing/2014/main" id="{47EA2507-2E42-41ED-9E8D-884E2142893F}"/>
                    </a:ext>
                  </a:extLst>
                </p14:cNvPr>
                <p14:cNvContentPartPr/>
                <p14:nvPr/>
              </p14:nvContentPartPr>
              <p14:xfrm>
                <a:off x="5721462" y="4278262"/>
                <a:ext cx="80280" cy="160200"/>
              </p14:xfrm>
            </p:contentPart>
          </mc:Choice>
          <mc:Fallback>
            <p:pic>
              <p:nvPicPr>
                <p:cNvPr id="227" name="Ink 226">
                  <a:extLst>
                    <a:ext uri="{FF2B5EF4-FFF2-40B4-BE49-F238E27FC236}">
                      <a16:creationId xmlns:a16="http://schemas.microsoft.com/office/drawing/2014/main" id="{47EA2507-2E42-41ED-9E8D-884E2142893F}"/>
                    </a:ext>
                  </a:extLst>
                </p:cNvPr>
                <p:cNvPicPr/>
                <p:nvPr/>
              </p:nvPicPr>
              <p:blipFill>
                <a:blip r:embed="rId341"/>
                <a:stretch>
                  <a:fillRect/>
                </a:stretch>
              </p:blipFill>
              <p:spPr>
                <a:xfrm>
                  <a:off x="5712822" y="4269622"/>
                  <a:ext cx="979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28" name="Ink 227">
                  <a:extLst>
                    <a:ext uri="{FF2B5EF4-FFF2-40B4-BE49-F238E27FC236}">
                      <a16:creationId xmlns:a16="http://schemas.microsoft.com/office/drawing/2014/main" id="{58474E65-EB85-45E5-A355-218AEA36391A}"/>
                    </a:ext>
                  </a:extLst>
                </p14:cNvPr>
                <p14:cNvContentPartPr/>
                <p14:nvPr/>
              </p14:nvContentPartPr>
              <p14:xfrm>
                <a:off x="5778702" y="4338742"/>
                <a:ext cx="147240" cy="135360"/>
              </p14:xfrm>
            </p:contentPart>
          </mc:Choice>
          <mc:Fallback>
            <p:pic>
              <p:nvPicPr>
                <p:cNvPr id="228" name="Ink 227">
                  <a:extLst>
                    <a:ext uri="{FF2B5EF4-FFF2-40B4-BE49-F238E27FC236}">
                      <a16:creationId xmlns:a16="http://schemas.microsoft.com/office/drawing/2014/main" id="{58474E65-EB85-45E5-A355-218AEA36391A}"/>
                    </a:ext>
                  </a:extLst>
                </p:cNvPr>
                <p:cNvPicPr/>
                <p:nvPr/>
              </p:nvPicPr>
              <p:blipFill>
                <a:blip r:embed="rId343"/>
                <a:stretch>
                  <a:fillRect/>
                </a:stretch>
              </p:blipFill>
              <p:spPr>
                <a:xfrm>
                  <a:off x="5770062" y="4329742"/>
                  <a:ext cx="1648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9" name="Ink 228">
                  <a:extLst>
                    <a:ext uri="{FF2B5EF4-FFF2-40B4-BE49-F238E27FC236}">
                      <a16:creationId xmlns:a16="http://schemas.microsoft.com/office/drawing/2014/main" id="{053172CB-D33D-40EE-ACF1-B94599972300}"/>
                    </a:ext>
                  </a:extLst>
                </p14:cNvPr>
                <p14:cNvContentPartPr/>
                <p14:nvPr/>
              </p14:nvContentPartPr>
              <p14:xfrm>
                <a:off x="5977782" y="4331542"/>
                <a:ext cx="107280" cy="192960"/>
              </p14:xfrm>
            </p:contentPart>
          </mc:Choice>
          <mc:Fallback>
            <p:pic>
              <p:nvPicPr>
                <p:cNvPr id="229" name="Ink 228">
                  <a:extLst>
                    <a:ext uri="{FF2B5EF4-FFF2-40B4-BE49-F238E27FC236}">
                      <a16:creationId xmlns:a16="http://schemas.microsoft.com/office/drawing/2014/main" id="{053172CB-D33D-40EE-ACF1-B94599972300}"/>
                    </a:ext>
                  </a:extLst>
                </p:cNvPr>
                <p:cNvPicPr/>
                <p:nvPr/>
              </p:nvPicPr>
              <p:blipFill>
                <a:blip r:embed="rId345"/>
                <a:stretch>
                  <a:fillRect/>
                </a:stretch>
              </p:blipFill>
              <p:spPr>
                <a:xfrm>
                  <a:off x="5969142" y="4322902"/>
                  <a:ext cx="1249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30" name="Ink 229">
                  <a:extLst>
                    <a:ext uri="{FF2B5EF4-FFF2-40B4-BE49-F238E27FC236}">
                      <a16:creationId xmlns:a16="http://schemas.microsoft.com/office/drawing/2014/main" id="{18572896-3495-4359-95EA-56129687258D}"/>
                    </a:ext>
                  </a:extLst>
                </p14:cNvPr>
                <p14:cNvContentPartPr/>
                <p14:nvPr/>
              </p14:nvContentPartPr>
              <p14:xfrm>
                <a:off x="6091542" y="4407142"/>
                <a:ext cx="67320" cy="145440"/>
              </p14:xfrm>
            </p:contentPart>
          </mc:Choice>
          <mc:Fallback>
            <p:pic>
              <p:nvPicPr>
                <p:cNvPr id="230" name="Ink 229">
                  <a:extLst>
                    <a:ext uri="{FF2B5EF4-FFF2-40B4-BE49-F238E27FC236}">
                      <a16:creationId xmlns:a16="http://schemas.microsoft.com/office/drawing/2014/main" id="{18572896-3495-4359-95EA-56129687258D}"/>
                    </a:ext>
                  </a:extLst>
                </p:cNvPr>
                <p:cNvPicPr/>
                <p:nvPr/>
              </p:nvPicPr>
              <p:blipFill>
                <a:blip r:embed="rId347"/>
                <a:stretch>
                  <a:fillRect/>
                </a:stretch>
              </p:blipFill>
              <p:spPr>
                <a:xfrm>
                  <a:off x="6082542" y="4398502"/>
                  <a:ext cx="849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31" name="Ink 230">
                  <a:extLst>
                    <a:ext uri="{FF2B5EF4-FFF2-40B4-BE49-F238E27FC236}">
                      <a16:creationId xmlns:a16="http://schemas.microsoft.com/office/drawing/2014/main" id="{115886E6-5D9D-43BF-95B0-A9D56A9CF2A3}"/>
                    </a:ext>
                  </a:extLst>
                </p14:cNvPr>
                <p14:cNvContentPartPr/>
                <p14:nvPr/>
              </p14:nvContentPartPr>
              <p14:xfrm>
                <a:off x="6337062" y="4312462"/>
                <a:ext cx="63720" cy="103680"/>
              </p14:xfrm>
            </p:contentPart>
          </mc:Choice>
          <mc:Fallback>
            <p:pic>
              <p:nvPicPr>
                <p:cNvPr id="231" name="Ink 230">
                  <a:extLst>
                    <a:ext uri="{FF2B5EF4-FFF2-40B4-BE49-F238E27FC236}">
                      <a16:creationId xmlns:a16="http://schemas.microsoft.com/office/drawing/2014/main" id="{115886E6-5D9D-43BF-95B0-A9D56A9CF2A3}"/>
                    </a:ext>
                  </a:extLst>
                </p:cNvPr>
                <p:cNvPicPr/>
                <p:nvPr/>
              </p:nvPicPr>
              <p:blipFill>
                <a:blip r:embed="rId349"/>
                <a:stretch>
                  <a:fillRect/>
                </a:stretch>
              </p:blipFill>
              <p:spPr>
                <a:xfrm>
                  <a:off x="6328062" y="4303462"/>
                  <a:ext cx="8136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32" name="Ink 231">
                  <a:extLst>
                    <a:ext uri="{FF2B5EF4-FFF2-40B4-BE49-F238E27FC236}">
                      <a16:creationId xmlns:a16="http://schemas.microsoft.com/office/drawing/2014/main" id="{5896BF20-B1F7-4820-BCD7-65D031664A26}"/>
                    </a:ext>
                  </a:extLst>
                </p14:cNvPr>
                <p14:cNvContentPartPr/>
                <p14:nvPr/>
              </p14:nvContentPartPr>
              <p14:xfrm>
                <a:off x="6298542" y="4307782"/>
                <a:ext cx="105480" cy="177480"/>
              </p14:xfrm>
            </p:contentPart>
          </mc:Choice>
          <mc:Fallback>
            <p:pic>
              <p:nvPicPr>
                <p:cNvPr id="232" name="Ink 231">
                  <a:extLst>
                    <a:ext uri="{FF2B5EF4-FFF2-40B4-BE49-F238E27FC236}">
                      <a16:creationId xmlns:a16="http://schemas.microsoft.com/office/drawing/2014/main" id="{5896BF20-B1F7-4820-BCD7-65D031664A26}"/>
                    </a:ext>
                  </a:extLst>
                </p:cNvPr>
                <p:cNvPicPr/>
                <p:nvPr/>
              </p:nvPicPr>
              <p:blipFill>
                <a:blip r:embed="rId351"/>
                <a:stretch>
                  <a:fillRect/>
                </a:stretch>
              </p:blipFill>
              <p:spPr>
                <a:xfrm>
                  <a:off x="6289542" y="4299142"/>
                  <a:ext cx="1231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33" name="Ink 232">
                  <a:extLst>
                    <a:ext uri="{FF2B5EF4-FFF2-40B4-BE49-F238E27FC236}">
                      <a16:creationId xmlns:a16="http://schemas.microsoft.com/office/drawing/2014/main" id="{D765B091-8F08-4775-8BA8-7D3BA89D2512}"/>
                    </a:ext>
                  </a:extLst>
                </p14:cNvPr>
                <p14:cNvContentPartPr/>
                <p14:nvPr/>
              </p14:nvContentPartPr>
              <p14:xfrm>
                <a:off x="6460542" y="4383022"/>
                <a:ext cx="100440" cy="232920"/>
              </p14:xfrm>
            </p:contentPart>
          </mc:Choice>
          <mc:Fallback>
            <p:pic>
              <p:nvPicPr>
                <p:cNvPr id="233" name="Ink 232">
                  <a:extLst>
                    <a:ext uri="{FF2B5EF4-FFF2-40B4-BE49-F238E27FC236}">
                      <a16:creationId xmlns:a16="http://schemas.microsoft.com/office/drawing/2014/main" id="{D765B091-8F08-4775-8BA8-7D3BA89D2512}"/>
                    </a:ext>
                  </a:extLst>
                </p:cNvPr>
                <p:cNvPicPr/>
                <p:nvPr/>
              </p:nvPicPr>
              <p:blipFill>
                <a:blip r:embed="rId353"/>
                <a:stretch>
                  <a:fillRect/>
                </a:stretch>
              </p:blipFill>
              <p:spPr>
                <a:xfrm>
                  <a:off x="6451542" y="4374382"/>
                  <a:ext cx="1180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9" name="Ink 208">
                  <a:extLst>
                    <a:ext uri="{FF2B5EF4-FFF2-40B4-BE49-F238E27FC236}">
                      <a16:creationId xmlns:a16="http://schemas.microsoft.com/office/drawing/2014/main" id="{F99464EE-C5B8-4132-9B38-EF7304960538}"/>
                    </a:ext>
                  </a:extLst>
                </p14:cNvPr>
                <p14:cNvContentPartPr/>
                <p14:nvPr/>
              </p14:nvContentPartPr>
              <p14:xfrm>
                <a:off x="1028142" y="4799053"/>
                <a:ext cx="140760" cy="248760"/>
              </p14:xfrm>
            </p:contentPart>
          </mc:Choice>
          <mc:Fallback>
            <p:pic>
              <p:nvPicPr>
                <p:cNvPr id="209" name="Ink 208">
                  <a:extLst>
                    <a:ext uri="{FF2B5EF4-FFF2-40B4-BE49-F238E27FC236}">
                      <a16:creationId xmlns:a16="http://schemas.microsoft.com/office/drawing/2014/main" id="{F99464EE-C5B8-4132-9B38-EF7304960538}"/>
                    </a:ext>
                  </a:extLst>
                </p:cNvPr>
                <p:cNvPicPr/>
                <p:nvPr/>
              </p:nvPicPr>
              <p:blipFill>
                <a:blip r:embed="rId355"/>
                <a:stretch>
                  <a:fillRect/>
                </a:stretch>
              </p:blipFill>
              <p:spPr>
                <a:xfrm>
                  <a:off x="1019142" y="4790053"/>
                  <a:ext cx="15840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0" name="Ink 209">
                  <a:extLst>
                    <a:ext uri="{FF2B5EF4-FFF2-40B4-BE49-F238E27FC236}">
                      <a16:creationId xmlns:a16="http://schemas.microsoft.com/office/drawing/2014/main" id="{A92F7EA7-CEE3-4017-82AC-62B94A8791E9}"/>
                    </a:ext>
                  </a:extLst>
                </p14:cNvPr>
                <p14:cNvContentPartPr/>
                <p14:nvPr/>
              </p14:nvContentPartPr>
              <p14:xfrm>
                <a:off x="4240422" y="4107133"/>
                <a:ext cx="100080" cy="451080"/>
              </p14:xfrm>
            </p:contentPart>
          </mc:Choice>
          <mc:Fallback>
            <p:pic>
              <p:nvPicPr>
                <p:cNvPr id="210" name="Ink 209">
                  <a:extLst>
                    <a:ext uri="{FF2B5EF4-FFF2-40B4-BE49-F238E27FC236}">
                      <a16:creationId xmlns:a16="http://schemas.microsoft.com/office/drawing/2014/main" id="{A92F7EA7-CEE3-4017-82AC-62B94A8791E9}"/>
                    </a:ext>
                  </a:extLst>
                </p:cNvPr>
                <p:cNvPicPr/>
                <p:nvPr/>
              </p:nvPicPr>
              <p:blipFill>
                <a:blip r:embed="rId357"/>
                <a:stretch>
                  <a:fillRect/>
                </a:stretch>
              </p:blipFill>
              <p:spPr>
                <a:xfrm>
                  <a:off x="4231782" y="4098493"/>
                  <a:ext cx="11772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1" name="Ink 210">
                  <a:extLst>
                    <a:ext uri="{FF2B5EF4-FFF2-40B4-BE49-F238E27FC236}">
                      <a16:creationId xmlns:a16="http://schemas.microsoft.com/office/drawing/2014/main" id="{413BA98C-0DBF-4A1C-BB80-763B3BC7A122}"/>
                    </a:ext>
                  </a:extLst>
                </p14:cNvPr>
                <p14:cNvContentPartPr/>
                <p14:nvPr/>
              </p14:nvContentPartPr>
              <p14:xfrm>
                <a:off x="4466502" y="4243213"/>
                <a:ext cx="34560" cy="40320"/>
              </p14:xfrm>
            </p:contentPart>
          </mc:Choice>
          <mc:Fallback>
            <p:pic>
              <p:nvPicPr>
                <p:cNvPr id="211" name="Ink 210">
                  <a:extLst>
                    <a:ext uri="{FF2B5EF4-FFF2-40B4-BE49-F238E27FC236}">
                      <a16:creationId xmlns:a16="http://schemas.microsoft.com/office/drawing/2014/main" id="{413BA98C-0DBF-4A1C-BB80-763B3BC7A122}"/>
                    </a:ext>
                  </a:extLst>
                </p:cNvPr>
                <p:cNvPicPr/>
                <p:nvPr/>
              </p:nvPicPr>
              <p:blipFill>
                <a:blip r:embed="rId359"/>
                <a:stretch>
                  <a:fillRect/>
                </a:stretch>
              </p:blipFill>
              <p:spPr>
                <a:xfrm>
                  <a:off x="4457862" y="4234573"/>
                  <a:ext cx="522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2" name="Ink 211">
                  <a:extLst>
                    <a:ext uri="{FF2B5EF4-FFF2-40B4-BE49-F238E27FC236}">
                      <a16:creationId xmlns:a16="http://schemas.microsoft.com/office/drawing/2014/main" id="{CCC1FCFE-263B-4F6C-A8E5-3B8C2EDD2A35}"/>
                    </a:ext>
                  </a:extLst>
                </p14:cNvPr>
                <p14:cNvContentPartPr/>
                <p14:nvPr/>
              </p14:nvContentPartPr>
              <p14:xfrm>
                <a:off x="4373262" y="4420693"/>
                <a:ext cx="28080" cy="360"/>
              </p14:xfrm>
            </p:contentPart>
          </mc:Choice>
          <mc:Fallback>
            <p:pic>
              <p:nvPicPr>
                <p:cNvPr id="212" name="Ink 211">
                  <a:extLst>
                    <a:ext uri="{FF2B5EF4-FFF2-40B4-BE49-F238E27FC236}">
                      <a16:creationId xmlns:a16="http://schemas.microsoft.com/office/drawing/2014/main" id="{CCC1FCFE-263B-4F6C-A8E5-3B8C2EDD2A35}"/>
                    </a:ext>
                  </a:extLst>
                </p:cNvPr>
                <p:cNvPicPr/>
                <p:nvPr/>
              </p:nvPicPr>
              <p:blipFill>
                <a:blip r:embed="rId361"/>
                <a:stretch>
                  <a:fillRect/>
                </a:stretch>
              </p:blipFill>
              <p:spPr>
                <a:xfrm>
                  <a:off x="4364262" y="4411693"/>
                  <a:ext cx="45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3" name="Ink 212">
                  <a:extLst>
                    <a:ext uri="{FF2B5EF4-FFF2-40B4-BE49-F238E27FC236}">
                      <a16:creationId xmlns:a16="http://schemas.microsoft.com/office/drawing/2014/main" id="{9E383454-4B9F-49D0-A47B-2796643F7CE6}"/>
                    </a:ext>
                  </a:extLst>
                </p14:cNvPr>
                <p14:cNvContentPartPr/>
                <p14:nvPr/>
              </p14:nvContentPartPr>
              <p14:xfrm>
                <a:off x="4593582" y="4407733"/>
                <a:ext cx="17640" cy="13320"/>
              </p14:xfrm>
            </p:contentPart>
          </mc:Choice>
          <mc:Fallback>
            <p:pic>
              <p:nvPicPr>
                <p:cNvPr id="213" name="Ink 212">
                  <a:extLst>
                    <a:ext uri="{FF2B5EF4-FFF2-40B4-BE49-F238E27FC236}">
                      <a16:creationId xmlns:a16="http://schemas.microsoft.com/office/drawing/2014/main" id="{9E383454-4B9F-49D0-A47B-2796643F7CE6}"/>
                    </a:ext>
                  </a:extLst>
                </p:cNvPr>
                <p:cNvPicPr/>
                <p:nvPr/>
              </p:nvPicPr>
              <p:blipFill>
                <a:blip r:embed="rId363"/>
                <a:stretch>
                  <a:fillRect/>
                </a:stretch>
              </p:blipFill>
              <p:spPr>
                <a:xfrm>
                  <a:off x="4584942" y="4398733"/>
                  <a:ext cx="352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193" name="Ink 192">
                  <a:extLst>
                    <a:ext uri="{FF2B5EF4-FFF2-40B4-BE49-F238E27FC236}">
                      <a16:creationId xmlns:a16="http://schemas.microsoft.com/office/drawing/2014/main" id="{0632946F-EED5-47A4-8BAD-026A3A6AC388}"/>
                    </a:ext>
                  </a:extLst>
                </p14:cNvPr>
                <p14:cNvContentPartPr/>
                <p14:nvPr/>
              </p14:nvContentPartPr>
              <p14:xfrm>
                <a:off x="755982" y="4284253"/>
                <a:ext cx="327240" cy="204120"/>
              </p14:xfrm>
            </p:contentPart>
          </mc:Choice>
          <mc:Fallback>
            <p:pic>
              <p:nvPicPr>
                <p:cNvPr id="193" name="Ink 192">
                  <a:extLst>
                    <a:ext uri="{FF2B5EF4-FFF2-40B4-BE49-F238E27FC236}">
                      <a16:creationId xmlns:a16="http://schemas.microsoft.com/office/drawing/2014/main" id="{0632946F-EED5-47A4-8BAD-026A3A6AC388}"/>
                    </a:ext>
                  </a:extLst>
                </p:cNvPr>
                <p:cNvPicPr/>
                <p:nvPr/>
              </p:nvPicPr>
              <p:blipFill>
                <a:blip r:embed="rId365"/>
                <a:stretch>
                  <a:fillRect/>
                </a:stretch>
              </p:blipFill>
              <p:spPr>
                <a:xfrm>
                  <a:off x="746982" y="4275253"/>
                  <a:ext cx="34488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194" name="Ink 193">
                  <a:extLst>
                    <a:ext uri="{FF2B5EF4-FFF2-40B4-BE49-F238E27FC236}">
                      <a16:creationId xmlns:a16="http://schemas.microsoft.com/office/drawing/2014/main" id="{E8DED037-2900-45ED-97AE-821204474568}"/>
                    </a:ext>
                  </a:extLst>
                </p14:cNvPr>
                <p14:cNvContentPartPr/>
                <p14:nvPr/>
              </p14:nvContentPartPr>
              <p14:xfrm>
                <a:off x="1214262" y="4246453"/>
                <a:ext cx="229680" cy="180360"/>
              </p14:xfrm>
            </p:contentPart>
          </mc:Choice>
          <mc:Fallback>
            <p:pic>
              <p:nvPicPr>
                <p:cNvPr id="194" name="Ink 193">
                  <a:extLst>
                    <a:ext uri="{FF2B5EF4-FFF2-40B4-BE49-F238E27FC236}">
                      <a16:creationId xmlns:a16="http://schemas.microsoft.com/office/drawing/2014/main" id="{E8DED037-2900-45ED-97AE-821204474568}"/>
                    </a:ext>
                  </a:extLst>
                </p:cNvPr>
                <p:cNvPicPr/>
                <p:nvPr/>
              </p:nvPicPr>
              <p:blipFill>
                <a:blip r:embed="rId367"/>
                <a:stretch>
                  <a:fillRect/>
                </a:stretch>
              </p:blipFill>
              <p:spPr>
                <a:xfrm>
                  <a:off x="1205262" y="4237453"/>
                  <a:ext cx="24732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195" name="Ink 194">
                  <a:extLst>
                    <a:ext uri="{FF2B5EF4-FFF2-40B4-BE49-F238E27FC236}">
                      <a16:creationId xmlns:a16="http://schemas.microsoft.com/office/drawing/2014/main" id="{2F235259-003E-4DA3-81FD-0F0AD0FD6762}"/>
                    </a:ext>
                  </a:extLst>
                </p14:cNvPr>
                <p14:cNvContentPartPr/>
                <p14:nvPr/>
              </p14:nvContentPartPr>
              <p14:xfrm>
                <a:off x="1496502" y="4237093"/>
                <a:ext cx="286560" cy="191520"/>
              </p14:xfrm>
            </p:contentPart>
          </mc:Choice>
          <mc:Fallback>
            <p:pic>
              <p:nvPicPr>
                <p:cNvPr id="195" name="Ink 194">
                  <a:extLst>
                    <a:ext uri="{FF2B5EF4-FFF2-40B4-BE49-F238E27FC236}">
                      <a16:creationId xmlns:a16="http://schemas.microsoft.com/office/drawing/2014/main" id="{2F235259-003E-4DA3-81FD-0F0AD0FD6762}"/>
                    </a:ext>
                  </a:extLst>
                </p:cNvPr>
                <p:cNvPicPr/>
                <p:nvPr/>
              </p:nvPicPr>
              <p:blipFill>
                <a:blip r:embed="rId369"/>
                <a:stretch>
                  <a:fillRect/>
                </a:stretch>
              </p:blipFill>
              <p:spPr>
                <a:xfrm>
                  <a:off x="1487862" y="4228093"/>
                  <a:ext cx="3042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96" name="Ink 195">
                  <a:extLst>
                    <a:ext uri="{FF2B5EF4-FFF2-40B4-BE49-F238E27FC236}">
                      <a16:creationId xmlns:a16="http://schemas.microsoft.com/office/drawing/2014/main" id="{1CA6B0FE-4872-4458-BAE8-2EEA35691E38}"/>
                    </a:ext>
                  </a:extLst>
                </p14:cNvPr>
                <p14:cNvContentPartPr/>
                <p14:nvPr/>
              </p14:nvContentPartPr>
              <p14:xfrm>
                <a:off x="2103102" y="4216213"/>
                <a:ext cx="4680" cy="218520"/>
              </p14:xfrm>
            </p:contentPart>
          </mc:Choice>
          <mc:Fallback>
            <p:pic>
              <p:nvPicPr>
                <p:cNvPr id="196" name="Ink 195">
                  <a:extLst>
                    <a:ext uri="{FF2B5EF4-FFF2-40B4-BE49-F238E27FC236}">
                      <a16:creationId xmlns:a16="http://schemas.microsoft.com/office/drawing/2014/main" id="{1CA6B0FE-4872-4458-BAE8-2EEA35691E38}"/>
                    </a:ext>
                  </a:extLst>
                </p:cNvPr>
                <p:cNvPicPr/>
                <p:nvPr/>
              </p:nvPicPr>
              <p:blipFill>
                <a:blip r:embed="rId371"/>
                <a:stretch>
                  <a:fillRect/>
                </a:stretch>
              </p:blipFill>
              <p:spPr>
                <a:xfrm>
                  <a:off x="2094102" y="4207573"/>
                  <a:ext cx="223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197" name="Ink 196">
                  <a:extLst>
                    <a:ext uri="{FF2B5EF4-FFF2-40B4-BE49-F238E27FC236}">
                      <a16:creationId xmlns:a16="http://schemas.microsoft.com/office/drawing/2014/main" id="{96C7899D-A3EC-421D-9B31-45A6A0A19AEC}"/>
                    </a:ext>
                  </a:extLst>
                </p14:cNvPr>
                <p14:cNvContentPartPr/>
                <p14:nvPr/>
              </p14:nvContentPartPr>
              <p14:xfrm>
                <a:off x="2064582" y="4170133"/>
                <a:ext cx="397440" cy="218160"/>
              </p14:xfrm>
            </p:contentPart>
          </mc:Choice>
          <mc:Fallback>
            <p:pic>
              <p:nvPicPr>
                <p:cNvPr id="197" name="Ink 196">
                  <a:extLst>
                    <a:ext uri="{FF2B5EF4-FFF2-40B4-BE49-F238E27FC236}">
                      <a16:creationId xmlns:a16="http://schemas.microsoft.com/office/drawing/2014/main" id="{96C7899D-A3EC-421D-9B31-45A6A0A19AEC}"/>
                    </a:ext>
                  </a:extLst>
                </p:cNvPr>
                <p:cNvPicPr/>
                <p:nvPr/>
              </p:nvPicPr>
              <p:blipFill>
                <a:blip r:embed="rId373"/>
                <a:stretch>
                  <a:fillRect/>
                </a:stretch>
              </p:blipFill>
              <p:spPr>
                <a:xfrm>
                  <a:off x="2055582" y="4161133"/>
                  <a:ext cx="4150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198" name="Ink 197">
                  <a:extLst>
                    <a:ext uri="{FF2B5EF4-FFF2-40B4-BE49-F238E27FC236}">
                      <a16:creationId xmlns:a16="http://schemas.microsoft.com/office/drawing/2014/main" id="{0E161E47-1330-46CD-938F-365DCACBA68B}"/>
                    </a:ext>
                  </a:extLst>
                </p14:cNvPr>
                <p14:cNvContentPartPr/>
                <p14:nvPr/>
              </p14:nvContentPartPr>
              <p14:xfrm>
                <a:off x="2500542" y="4264453"/>
                <a:ext cx="150840" cy="179640"/>
              </p14:xfrm>
            </p:contentPart>
          </mc:Choice>
          <mc:Fallback>
            <p:pic>
              <p:nvPicPr>
                <p:cNvPr id="198" name="Ink 197">
                  <a:extLst>
                    <a:ext uri="{FF2B5EF4-FFF2-40B4-BE49-F238E27FC236}">
                      <a16:creationId xmlns:a16="http://schemas.microsoft.com/office/drawing/2014/main" id="{0E161E47-1330-46CD-938F-365DCACBA68B}"/>
                    </a:ext>
                  </a:extLst>
                </p:cNvPr>
                <p:cNvPicPr/>
                <p:nvPr/>
              </p:nvPicPr>
              <p:blipFill>
                <a:blip r:embed="rId375"/>
                <a:stretch>
                  <a:fillRect/>
                </a:stretch>
              </p:blipFill>
              <p:spPr>
                <a:xfrm>
                  <a:off x="2491902" y="4255813"/>
                  <a:ext cx="1684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01" name="Ink 200">
                  <a:extLst>
                    <a:ext uri="{FF2B5EF4-FFF2-40B4-BE49-F238E27FC236}">
                      <a16:creationId xmlns:a16="http://schemas.microsoft.com/office/drawing/2014/main" id="{C0793099-B9AF-469F-9579-A1FDFB48D27D}"/>
                    </a:ext>
                  </a:extLst>
                </p14:cNvPr>
                <p14:cNvContentPartPr/>
                <p14:nvPr/>
              </p14:nvContentPartPr>
              <p14:xfrm>
                <a:off x="2783142" y="4164373"/>
                <a:ext cx="83520" cy="412560"/>
              </p14:xfrm>
            </p:contentPart>
          </mc:Choice>
          <mc:Fallback>
            <p:pic>
              <p:nvPicPr>
                <p:cNvPr id="201" name="Ink 200">
                  <a:extLst>
                    <a:ext uri="{FF2B5EF4-FFF2-40B4-BE49-F238E27FC236}">
                      <a16:creationId xmlns:a16="http://schemas.microsoft.com/office/drawing/2014/main" id="{C0793099-B9AF-469F-9579-A1FDFB48D27D}"/>
                    </a:ext>
                  </a:extLst>
                </p:cNvPr>
                <p:cNvPicPr/>
                <p:nvPr/>
              </p:nvPicPr>
              <p:blipFill>
                <a:blip r:embed="rId377"/>
                <a:stretch>
                  <a:fillRect/>
                </a:stretch>
              </p:blipFill>
              <p:spPr>
                <a:xfrm>
                  <a:off x="2774142" y="4155373"/>
                  <a:ext cx="10116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03" name="Ink 202">
                  <a:extLst>
                    <a:ext uri="{FF2B5EF4-FFF2-40B4-BE49-F238E27FC236}">
                      <a16:creationId xmlns:a16="http://schemas.microsoft.com/office/drawing/2014/main" id="{33612695-538D-4796-9D5A-0A6642F87B2E}"/>
                    </a:ext>
                  </a:extLst>
                </p14:cNvPr>
                <p14:cNvContentPartPr/>
                <p14:nvPr/>
              </p14:nvContentPartPr>
              <p14:xfrm>
                <a:off x="2900862" y="4232413"/>
                <a:ext cx="151920" cy="217080"/>
              </p14:xfrm>
            </p:contentPart>
          </mc:Choice>
          <mc:Fallback>
            <p:pic>
              <p:nvPicPr>
                <p:cNvPr id="203" name="Ink 202">
                  <a:extLst>
                    <a:ext uri="{FF2B5EF4-FFF2-40B4-BE49-F238E27FC236}">
                      <a16:creationId xmlns:a16="http://schemas.microsoft.com/office/drawing/2014/main" id="{33612695-538D-4796-9D5A-0A6642F87B2E}"/>
                    </a:ext>
                  </a:extLst>
                </p:cNvPr>
                <p:cNvPicPr/>
                <p:nvPr/>
              </p:nvPicPr>
              <p:blipFill>
                <a:blip r:embed="rId379"/>
                <a:stretch>
                  <a:fillRect/>
                </a:stretch>
              </p:blipFill>
              <p:spPr>
                <a:xfrm>
                  <a:off x="2891862" y="4223413"/>
                  <a:ext cx="16956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04" name="Ink 203">
                  <a:extLst>
                    <a:ext uri="{FF2B5EF4-FFF2-40B4-BE49-F238E27FC236}">
                      <a16:creationId xmlns:a16="http://schemas.microsoft.com/office/drawing/2014/main" id="{12E42D45-B3AE-4ED5-A7E9-A680A993C7F9}"/>
                    </a:ext>
                  </a:extLst>
                </p14:cNvPr>
                <p14:cNvContentPartPr/>
                <p14:nvPr/>
              </p14:nvContentPartPr>
              <p14:xfrm>
                <a:off x="3055302" y="4154293"/>
                <a:ext cx="126720" cy="415440"/>
              </p14:xfrm>
            </p:contentPart>
          </mc:Choice>
          <mc:Fallback>
            <p:pic>
              <p:nvPicPr>
                <p:cNvPr id="204" name="Ink 203">
                  <a:extLst>
                    <a:ext uri="{FF2B5EF4-FFF2-40B4-BE49-F238E27FC236}">
                      <a16:creationId xmlns:a16="http://schemas.microsoft.com/office/drawing/2014/main" id="{12E42D45-B3AE-4ED5-A7E9-A680A993C7F9}"/>
                    </a:ext>
                  </a:extLst>
                </p:cNvPr>
                <p:cNvPicPr/>
                <p:nvPr/>
              </p:nvPicPr>
              <p:blipFill>
                <a:blip r:embed="rId381"/>
                <a:stretch>
                  <a:fillRect/>
                </a:stretch>
              </p:blipFill>
              <p:spPr>
                <a:xfrm>
                  <a:off x="3046302" y="4145653"/>
                  <a:ext cx="14436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05" name="Ink 204">
                  <a:extLst>
                    <a:ext uri="{FF2B5EF4-FFF2-40B4-BE49-F238E27FC236}">
                      <a16:creationId xmlns:a16="http://schemas.microsoft.com/office/drawing/2014/main" id="{33E09D33-989A-4A93-BC56-153E7D040960}"/>
                    </a:ext>
                  </a:extLst>
                </p14:cNvPr>
                <p14:cNvContentPartPr/>
                <p14:nvPr/>
              </p14:nvContentPartPr>
              <p14:xfrm>
                <a:off x="3252222" y="4239613"/>
                <a:ext cx="284400" cy="213480"/>
              </p14:xfrm>
            </p:contentPart>
          </mc:Choice>
          <mc:Fallback>
            <p:pic>
              <p:nvPicPr>
                <p:cNvPr id="205" name="Ink 204">
                  <a:extLst>
                    <a:ext uri="{FF2B5EF4-FFF2-40B4-BE49-F238E27FC236}">
                      <a16:creationId xmlns:a16="http://schemas.microsoft.com/office/drawing/2014/main" id="{33E09D33-989A-4A93-BC56-153E7D040960}"/>
                    </a:ext>
                  </a:extLst>
                </p:cNvPr>
                <p:cNvPicPr/>
                <p:nvPr/>
              </p:nvPicPr>
              <p:blipFill>
                <a:blip r:embed="rId383"/>
                <a:stretch>
                  <a:fillRect/>
                </a:stretch>
              </p:blipFill>
              <p:spPr>
                <a:xfrm>
                  <a:off x="3243582" y="4230613"/>
                  <a:ext cx="3020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06" name="Ink 205">
                  <a:extLst>
                    <a:ext uri="{FF2B5EF4-FFF2-40B4-BE49-F238E27FC236}">
                      <a16:creationId xmlns:a16="http://schemas.microsoft.com/office/drawing/2014/main" id="{D6632E4D-58A2-427B-9907-8223C51821E7}"/>
                    </a:ext>
                  </a:extLst>
                </p14:cNvPr>
                <p14:cNvContentPartPr/>
                <p14:nvPr/>
              </p14:nvContentPartPr>
              <p14:xfrm>
                <a:off x="3573342" y="4120453"/>
                <a:ext cx="161280" cy="324000"/>
              </p14:xfrm>
            </p:contentPart>
          </mc:Choice>
          <mc:Fallback>
            <p:pic>
              <p:nvPicPr>
                <p:cNvPr id="206" name="Ink 205">
                  <a:extLst>
                    <a:ext uri="{FF2B5EF4-FFF2-40B4-BE49-F238E27FC236}">
                      <a16:creationId xmlns:a16="http://schemas.microsoft.com/office/drawing/2014/main" id="{D6632E4D-58A2-427B-9907-8223C51821E7}"/>
                    </a:ext>
                  </a:extLst>
                </p:cNvPr>
                <p:cNvPicPr/>
                <p:nvPr/>
              </p:nvPicPr>
              <p:blipFill>
                <a:blip r:embed="rId385"/>
                <a:stretch>
                  <a:fillRect/>
                </a:stretch>
              </p:blipFill>
              <p:spPr>
                <a:xfrm>
                  <a:off x="3564702" y="4111813"/>
                  <a:ext cx="17892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07" name="Ink 206">
                  <a:extLst>
                    <a:ext uri="{FF2B5EF4-FFF2-40B4-BE49-F238E27FC236}">
                      <a16:creationId xmlns:a16="http://schemas.microsoft.com/office/drawing/2014/main" id="{5A4D3B63-7913-4411-BA49-BD987588FB96}"/>
                    </a:ext>
                  </a:extLst>
                </p14:cNvPr>
                <p14:cNvContentPartPr/>
                <p14:nvPr/>
              </p14:nvContentPartPr>
              <p14:xfrm>
                <a:off x="3767022" y="4149973"/>
                <a:ext cx="260640" cy="242640"/>
              </p14:xfrm>
            </p:contentPart>
          </mc:Choice>
          <mc:Fallback>
            <p:pic>
              <p:nvPicPr>
                <p:cNvPr id="207" name="Ink 206">
                  <a:extLst>
                    <a:ext uri="{FF2B5EF4-FFF2-40B4-BE49-F238E27FC236}">
                      <a16:creationId xmlns:a16="http://schemas.microsoft.com/office/drawing/2014/main" id="{5A4D3B63-7913-4411-BA49-BD987588FB96}"/>
                    </a:ext>
                  </a:extLst>
                </p:cNvPr>
                <p:cNvPicPr/>
                <p:nvPr/>
              </p:nvPicPr>
              <p:blipFill>
                <a:blip r:embed="rId387"/>
                <a:stretch>
                  <a:fillRect/>
                </a:stretch>
              </p:blipFill>
              <p:spPr>
                <a:xfrm>
                  <a:off x="3758382" y="4140973"/>
                  <a:ext cx="2782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5" name="Ink 234">
                  <a:extLst>
                    <a:ext uri="{FF2B5EF4-FFF2-40B4-BE49-F238E27FC236}">
                      <a16:creationId xmlns:a16="http://schemas.microsoft.com/office/drawing/2014/main" id="{35D3CC52-CD3F-4321-8056-42A959A14348}"/>
                    </a:ext>
                  </a:extLst>
                </p14:cNvPr>
                <p14:cNvContentPartPr/>
                <p14:nvPr/>
              </p14:nvContentPartPr>
              <p14:xfrm>
                <a:off x="618102" y="4631782"/>
                <a:ext cx="143280" cy="356040"/>
              </p14:xfrm>
            </p:contentPart>
          </mc:Choice>
          <mc:Fallback>
            <p:pic>
              <p:nvPicPr>
                <p:cNvPr id="235" name="Ink 234">
                  <a:extLst>
                    <a:ext uri="{FF2B5EF4-FFF2-40B4-BE49-F238E27FC236}">
                      <a16:creationId xmlns:a16="http://schemas.microsoft.com/office/drawing/2014/main" id="{35D3CC52-CD3F-4321-8056-42A959A14348}"/>
                    </a:ext>
                  </a:extLst>
                </p:cNvPr>
                <p:cNvPicPr/>
                <p:nvPr/>
              </p:nvPicPr>
              <p:blipFill>
                <a:blip r:embed="rId389"/>
                <a:stretch>
                  <a:fillRect/>
                </a:stretch>
              </p:blipFill>
              <p:spPr>
                <a:xfrm>
                  <a:off x="609102" y="4622782"/>
                  <a:ext cx="16092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6" name="Ink 235">
                  <a:extLst>
                    <a:ext uri="{FF2B5EF4-FFF2-40B4-BE49-F238E27FC236}">
                      <a16:creationId xmlns:a16="http://schemas.microsoft.com/office/drawing/2014/main" id="{77B451D2-D59F-4AE9-9F35-4D787F437964}"/>
                    </a:ext>
                  </a:extLst>
                </p14:cNvPr>
                <p14:cNvContentPartPr/>
                <p14:nvPr/>
              </p14:nvContentPartPr>
              <p14:xfrm>
                <a:off x="804582" y="4946062"/>
                <a:ext cx="130320" cy="198720"/>
              </p14:xfrm>
            </p:contentPart>
          </mc:Choice>
          <mc:Fallback>
            <p:pic>
              <p:nvPicPr>
                <p:cNvPr id="236" name="Ink 235">
                  <a:extLst>
                    <a:ext uri="{FF2B5EF4-FFF2-40B4-BE49-F238E27FC236}">
                      <a16:creationId xmlns:a16="http://schemas.microsoft.com/office/drawing/2014/main" id="{77B451D2-D59F-4AE9-9F35-4D787F437964}"/>
                    </a:ext>
                  </a:extLst>
                </p:cNvPr>
                <p:cNvPicPr/>
                <p:nvPr/>
              </p:nvPicPr>
              <p:blipFill>
                <a:blip r:embed="rId391"/>
                <a:stretch>
                  <a:fillRect/>
                </a:stretch>
              </p:blipFill>
              <p:spPr>
                <a:xfrm>
                  <a:off x="795582" y="4937422"/>
                  <a:ext cx="1479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7" name="Ink 236">
                  <a:extLst>
                    <a:ext uri="{FF2B5EF4-FFF2-40B4-BE49-F238E27FC236}">
                      <a16:creationId xmlns:a16="http://schemas.microsoft.com/office/drawing/2014/main" id="{26E78B31-EBCB-4ADE-B3A1-48D7DF26126A}"/>
                    </a:ext>
                  </a:extLst>
                </p14:cNvPr>
                <p14:cNvContentPartPr/>
                <p14:nvPr/>
              </p14:nvContentPartPr>
              <p14:xfrm>
                <a:off x="933822" y="4659502"/>
                <a:ext cx="116640" cy="448200"/>
              </p14:xfrm>
            </p:contentPart>
          </mc:Choice>
          <mc:Fallback>
            <p:pic>
              <p:nvPicPr>
                <p:cNvPr id="237" name="Ink 236">
                  <a:extLst>
                    <a:ext uri="{FF2B5EF4-FFF2-40B4-BE49-F238E27FC236}">
                      <a16:creationId xmlns:a16="http://schemas.microsoft.com/office/drawing/2014/main" id="{26E78B31-EBCB-4ADE-B3A1-48D7DF26126A}"/>
                    </a:ext>
                  </a:extLst>
                </p:cNvPr>
                <p:cNvPicPr/>
                <p:nvPr/>
              </p:nvPicPr>
              <p:blipFill>
                <a:blip r:embed="rId393"/>
                <a:stretch>
                  <a:fillRect/>
                </a:stretch>
              </p:blipFill>
              <p:spPr>
                <a:xfrm>
                  <a:off x="924822" y="4650502"/>
                  <a:ext cx="13428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9" name="Ink 238">
                  <a:extLst>
                    <a:ext uri="{FF2B5EF4-FFF2-40B4-BE49-F238E27FC236}">
                      <a16:creationId xmlns:a16="http://schemas.microsoft.com/office/drawing/2014/main" id="{201E70C6-8E91-48C9-AD12-6FA08C0AF626}"/>
                    </a:ext>
                  </a:extLst>
                </p14:cNvPr>
                <p14:cNvContentPartPr/>
                <p14:nvPr/>
              </p14:nvContentPartPr>
              <p14:xfrm>
                <a:off x="1018422" y="4810342"/>
                <a:ext cx="232920" cy="262800"/>
              </p14:xfrm>
            </p:contentPart>
          </mc:Choice>
          <mc:Fallback>
            <p:pic>
              <p:nvPicPr>
                <p:cNvPr id="239" name="Ink 238">
                  <a:extLst>
                    <a:ext uri="{FF2B5EF4-FFF2-40B4-BE49-F238E27FC236}">
                      <a16:creationId xmlns:a16="http://schemas.microsoft.com/office/drawing/2014/main" id="{201E70C6-8E91-48C9-AD12-6FA08C0AF626}"/>
                    </a:ext>
                  </a:extLst>
                </p:cNvPr>
                <p:cNvPicPr/>
                <p:nvPr/>
              </p:nvPicPr>
              <p:blipFill>
                <a:blip r:embed="rId395"/>
                <a:stretch>
                  <a:fillRect/>
                </a:stretch>
              </p:blipFill>
              <p:spPr>
                <a:xfrm>
                  <a:off x="1009782" y="4801342"/>
                  <a:ext cx="2505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0" name="Ink 239">
                  <a:extLst>
                    <a:ext uri="{FF2B5EF4-FFF2-40B4-BE49-F238E27FC236}">
                      <a16:creationId xmlns:a16="http://schemas.microsoft.com/office/drawing/2014/main" id="{7155F331-F9B7-47D3-B22D-FA54B005ACF6}"/>
                    </a:ext>
                  </a:extLst>
                </p14:cNvPr>
                <p14:cNvContentPartPr/>
                <p14:nvPr/>
              </p14:nvContentPartPr>
              <p14:xfrm>
                <a:off x="1238382" y="4819342"/>
                <a:ext cx="263880" cy="206280"/>
              </p14:xfrm>
            </p:contentPart>
          </mc:Choice>
          <mc:Fallback>
            <p:pic>
              <p:nvPicPr>
                <p:cNvPr id="240" name="Ink 239">
                  <a:extLst>
                    <a:ext uri="{FF2B5EF4-FFF2-40B4-BE49-F238E27FC236}">
                      <a16:creationId xmlns:a16="http://schemas.microsoft.com/office/drawing/2014/main" id="{7155F331-F9B7-47D3-B22D-FA54B005ACF6}"/>
                    </a:ext>
                  </a:extLst>
                </p:cNvPr>
                <p:cNvPicPr/>
                <p:nvPr/>
              </p:nvPicPr>
              <p:blipFill>
                <a:blip r:embed="rId397"/>
                <a:stretch>
                  <a:fillRect/>
                </a:stretch>
              </p:blipFill>
              <p:spPr>
                <a:xfrm>
                  <a:off x="1229382" y="4810342"/>
                  <a:ext cx="2815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1" name="Ink 240">
                  <a:extLst>
                    <a:ext uri="{FF2B5EF4-FFF2-40B4-BE49-F238E27FC236}">
                      <a16:creationId xmlns:a16="http://schemas.microsoft.com/office/drawing/2014/main" id="{8675298D-8CA0-4105-B6AA-BD94CA3B4758}"/>
                    </a:ext>
                  </a:extLst>
                </p14:cNvPr>
                <p14:cNvContentPartPr/>
                <p14:nvPr/>
              </p14:nvContentPartPr>
              <p14:xfrm>
                <a:off x="1451862" y="4654102"/>
                <a:ext cx="96840" cy="515520"/>
              </p14:xfrm>
            </p:contentPart>
          </mc:Choice>
          <mc:Fallback>
            <p:pic>
              <p:nvPicPr>
                <p:cNvPr id="241" name="Ink 240">
                  <a:extLst>
                    <a:ext uri="{FF2B5EF4-FFF2-40B4-BE49-F238E27FC236}">
                      <a16:creationId xmlns:a16="http://schemas.microsoft.com/office/drawing/2014/main" id="{8675298D-8CA0-4105-B6AA-BD94CA3B4758}"/>
                    </a:ext>
                  </a:extLst>
                </p:cNvPr>
                <p:cNvPicPr/>
                <p:nvPr/>
              </p:nvPicPr>
              <p:blipFill>
                <a:blip r:embed="rId399"/>
                <a:stretch>
                  <a:fillRect/>
                </a:stretch>
              </p:blipFill>
              <p:spPr>
                <a:xfrm>
                  <a:off x="1443222" y="4645102"/>
                  <a:ext cx="11448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2" name="Ink 241">
                  <a:extLst>
                    <a:ext uri="{FF2B5EF4-FFF2-40B4-BE49-F238E27FC236}">
                      <a16:creationId xmlns:a16="http://schemas.microsoft.com/office/drawing/2014/main" id="{AA4997F8-3140-474C-BCCB-0D434B30C1B5}"/>
                    </a:ext>
                  </a:extLst>
                </p14:cNvPr>
                <p14:cNvContentPartPr/>
                <p14:nvPr/>
              </p14:nvContentPartPr>
              <p14:xfrm>
                <a:off x="1663182" y="4837702"/>
                <a:ext cx="98280" cy="28080"/>
              </p14:xfrm>
            </p:contentPart>
          </mc:Choice>
          <mc:Fallback>
            <p:pic>
              <p:nvPicPr>
                <p:cNvPr id="242" name="Ink 241">
                  <a:extLst>
                    <a:ext uri="{FF2B5EF4-FFF2-40B4-BE49-F238E27FC236}">
                      <a16:creationId xmlns:a16="http://schemas.microsoft.com/office/drawing/2014/main" id="{AA4997F8-3140-474C-BCCB-0D434B30C1B5}"/>
                    </a:ext>
                  </a:extLst>
                </p:cNvPr>
                <p:cNvPicPr/>
                <p:nvPr/>
              </p:nvPicPr>
              <p:blipFill>
                <a:blip r:embed="rId401"/>
                <a:stretch>
                  <a:fillRect/>
                </a:stretch>
              </p:blipFill>
              <p:spPr>
                <a:xfrm>
                  <a:off x="1654542" y="4828702"/>
                  <a:ext cx="1159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3" name="Ink 242">
                  <a:extLst>
                    <a:ext uri="{FF2B5EF4-FFF2-40B4-BE49-F238E27FC236}">
                      <a16:creationId xmlns:a16="http://schemas.microsoft.com/office/drawing/2014/main" id="{3544A87A-1193-4F75-B3DC-0EA49D39CAEA}"/>
                    </a:ext>
                  </a:extLst>
                </p14:cNvPr>
                <p14:cNvContentPartPr/>
                <p14:nvPr/>
              </p14:nvContentPartPr>
              <p14:xfrm>
                <a:off x="1684062" y="4879462"/>
                <a:ext cx="74520" cy="43920"/>
              </p14:xfrm>
            </p:contentPart>
          </mc:Choice>
          <mc:Fallback>
            <p:pic>
              <p:nvPicPr>
                <p:cNvPr id="243" name="Ink 242">
                  <a:extLst>
                    <a:ext uri="{FF2B5EF4-FFF2-40B4-BE49-F238E27FC236}">
                      <a16:creationId xmlns:a16="http://schemas.microsoft.com/office/drawing/2014/main" id="{3544A87A-1193-4F75-B3DC-0EA49D39CAEA}"/>
                    </a:ext>
                  </a:extLst>
                </p:cNvPr>
                <p:cNvPicPr/>
                <p:nvPr/>
              </p:nvPicPr>
              <p:blipFill>
                <a:blip r:embed="rId403"/>
                <a:stretch>
                  <a:fillRect/>
                </a:stretch>
              </p:blipFill>
              <p:spPr>
                <a:xfrm>
                  <a:off x="1675062" y="4870462"/>
                  <a:ext cx="921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5" name="Ink 244">
                  <a:extLst>
                    <a:ext uri="{FF2B5EF4-FFF2-40B4-BE49-F238E27FC236}">
                      <a16:creationId xmlns:a16="http://schemas.microsoft.com/office/drawing/2014/main" id="{58F625D7-8347-45ED-9C2D-133335DF423F}"/>
                    </a:ext>
                  </a:extLst>
                </p14:cNvPr>
                <p14:cNvContentPartPr/>
                <p14:nvPr/>
              </p14:nvContentPartPr>
              <p14:xfrm>
                <a:off x="1927422" y="4725382"/>
                <a:ext cx="130320" cy="295560"/>
              </p14:xfrm>
            </p:contentPart>
          </mc:Choice>
          <mc:Fallback>
            <p:pic>
              <p:nvPicPr>
                <p:cNvPr id="245" name="Ink 244">
                  <a:extLst>
                    <a:ext uri="{FF2B5EF4-FFF2-40B4-BE49-F238E27FC236}">
                      <a16:creationId xmlns:a16="http://schemas.microsoft.com/office/drawing/2014/main" id="{58F625D7-8347-45ED-9C2D-133335DF423F}"/>
                    </a:ext>
                  </a:extLst>
                </p:cNvPr>
                <p:cNvPicPr/>
                <p:nvPr/>
              </p:nvPicPr>
              <p:blipFill>
                <a:blip r:embed="rId405"/>
                <a:stretch>
                  <a:fillRect/>
                </a:stretch>
              </p:blipFill>
              <p:spPr>
                <a:xfrm>
                  <a:off x="1918422" y="4716742"/>
                  <a:ext cx="1479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6" name="Ink 245">
                  <a:extLst>
                    <a:ext uri="{FF2B5EF4-FFF2-40B4-BE49-F238E27FC236}">
                      <a16:creationId xmlns:a16="http://schemas.microsoft.com/office/drawing/2014/main" id="{FF22935A-EA7F-425F-814D-3E3740E6206B}"/>
                    </a:ext>
                  </a:extLst>
                </p14:cNvPr>
                <p14:cNvContentPartPr/>
                <p14:nvPr/>
              </p14:nvContentPartPr>
              <p14:xfrm>
                <a:off x="2097702" y="4951462"/>
                <a:ext cx="76680" cy="153360"/>
              </p14:xfrm>
            </p:contentPart>
          </mc:Choice>
          <mc:Fallback>
            <p:pic>
              <p:nvPicPr>
                <p:cNvPr id="246" name="Ink 245">
                  <a:extLst>
                    <a:ext uri="{FF2B5EF4-FFF2-40B4-BE49-F238E27FC236}">
                      <a16:creationId xmlns:a16="http://schemas.microsoft.com/office/drawing/2014/main" id="{FF22935A-EA7F-425F-814D-3E3740E6206B}"/>
                    </a:ext>
                  </a:extLst>
                </p:cNvPr>
                <p:cNvPicPr/>
                <p:nvPr/>
              </p:nvPicPr>
              <p:blipFill>
                <a:blip r:embed="rId407"/>
                <a:stretch>
                  <a:fillRect/>
                </a:stretch>
              </p:blipFill>
              <p:spPr>
                <a:xfrm>
                  <a:off x="2088702" y="4942462"/>
                  <a:ext cx="943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7" name="Ink 246">
                  <a:extLst>
                    <a:ext uri="{FF2B5EF4-FFF2-40B4-BE49-F238E27FC236}">
                      <a16:creationId xmlns:a16="http://schemas.microsoft.com/office/drawing/2014/main" id="{7893EF50-6DF0-4B6F-B025-8D8B40B73012}"/>
                    </a:ext>
                  </a:extLst>
                </p14:cNvPr>
                <p14:cNvContentPartPr/>
                <p14:nvPr/>
              </p14:nvContentPartPr>
              <p14:xfrm>
                <a:off x="2236302" y="4887742"/>
                <a:ext cx="108000" cy="9360"/>
              </p14:xfrm>
            </p:contentPart>
          </mc:Choice>
          <mc:Fallback>
            <p:pic>
              <p:nvPicPr>
                <p:cNvPr id="247" name="Ink 246">
                  <a:extLst>
                    <a:ext uri="{FF2B5EF4-FFF2-40B4-BE49-F238E27FC236}">
                      <a16:creationId xmlns:a16="http://schemas.microsoft.com/office/drawing/2014/main" id="{7893EF50-6DF0-4B6F-B025-8D8B40B73012}"/>
                    </a:ext>
                  </a:extLst>
                </p:cNvPr>
                <p:cNvPicPr/>
                <p:nvPr/>
              </p:nvPicPr>
              <p:blipFill>
                <a:blip r:embed="rId409"/>
                <a:stretch>
                  <a:fillRect/>
                </a:stretch>
              </p:blipFill>
              <p:spPr>
                <a:xfrm>
                  <a:off x="2227662" y="4879102"/>
                  <a:ext cx="1256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8" name="Ink 247">
                  <a:extLst>
                    <a:ext uri="{FF2B5EF4-FFF2-40B4-BE49-F238E27FC236}">
                      <a16:creationId xmlns:a16="http://schemas.microsoft.com/office/drawing/2014/main" id="{5FBF5EC2-079E-4BD3-92C1-C69E125FB69F}"/>
                    </a:ext>
                  </a:extLst>
                </p14:cNvPr>
                <p14:cNvContentPartPr/>
                <p14:nvPr/>
              </p14:nvContentPartPr>
              <p14:xfrm>
                <a:off x="2271582" y="4826902"/>
                <a:ext cx="6840" cy="205200"/>
              </p14:xfrm>
            </p:contentPart>
          </mc:Choice>
          <mc:Fallback>
            <p:pic>
              <p:nvPicPr>
                <p:cNvPr id="248" name="Ink 247">
                  <a:extLst>
                    <a:ext uri="{FF2B5EF4-FFF2-40B4-BE49-F238E27FC236}">
                      <a16:creationId xmlns:a16="http://schemas.microsoft.com/office/drawing/2014/main" id="{5FBF5EC2-079E-4BD3-92C1-C69E125FB69F}"/>
                    </a:ext>
                  </a:extLst>
                </p:cNvPr>
                <p:cNvPicPr/>
                <p:nvPr/>
              </p:nvPicPr>
              <p:blipFill>
                <a:blip r:embed="rId411"/>
                <a:stretch>
                  <a:fillRect/>
                </a:stretch>
              </p:blipFill>
              <p:spPr>
                <a:xfrm>
                  <a:off x="2262582" y="4817902"/>
                  <a:ext cx="244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9" name="Ink 248">
                  <a:extLst>
                    <a:ext uri="{FF2B5EF4-FFF2-40B4-BE49-F238E27FC236}">
                      <a16:creationId xmlns:a16="http://schemas.microsoft.com/office/drawing/2014/main" id="{F233062D-4CC0-4D20-868B-85FF542EB7E1}"/>
                    </a:ext>
                  </a:extLst>
                </p14:cNvPr>
                <p14:cNvContentPartPr/>
                <p14:nvPr/>
              </p14:nvContentPartPr>
              <p14:xfrm>
                <a:off x="2406942" y="4784422"/>
                <a:ext cx="136080" cy="217800"/>
              </p14:xfrm>
            </p:contentPart>
          </mc:Choice>
          <mc:Fallback>
            <p:pic>
              <p:nvPicPr>
                <p:cNvPr id="249" name="Ink 248">
                  <a:extLst>
                    <a:ext uri="{FF2B5EF4-FFF2-40B4-BE49-F238E27FC236}">
                      <a16:creationId xmlns:a16="http://schemas.microsoft.com/office/drawing/2014/main" id="{F233062D-4CC0-4D20-868B-85FF542EB7E1}"/>
                    </a:ext>
                  </a:extLst>
                </p:cNvPr>
                <p:cNvPicPr/>
                <p:nvPr/>
              </p:nvPicPr>
              <p:blipFill>
                <a:blip r:embed="rId413"/>
                <a:stretch>
                  <a:fillRect/>
                </a:stretch>
              </p:blipFill>
              <p:spPr>
                <a:xfrm>
                  <a:off x="2398302" y="4775782"/>
                  <a:ext cx="1537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0" name="Ink 249">
                  <a:extLst>
                    <a:ext uri="{FF2B5EF4-FFF2-40B4-BE49-F238E27FC236}">
                      <a16:creationId xmlns:a16="http://schemas.microsoft.com/office/drawing/2014/main" id="{382A3952-E251-4570-8C0B-8FAD14058DB0}"/>
                    </a:ext>
                  </a:extLst>
                </p14:cNvPr>
                <p14:cNvContentPartPr/>
                <p14:nvPr/>
              </p14:nvContentPartPr>
              <p14:xfrm>
                <a:off x="2553462" y="4934542"/>
                <a:ext cx="50400" cy="189000"/>
              </p14:xfrm>
            </p:contentPart>
          </mc:Choice>
          <mc:Fallback>
            <p:pic>
              <p:nvPicPr>
                <p:cNvPr id="250" name="Ink 249">
                  <a:extLst>
                    <a:ext uri="{FF2B5EF4-FFF2-40B4-BE49-F238E27FC236}">
                      <a16:creationId xmlns:a16="http://schemas.microsoft.com/office/drawing/2014/main" id="{382A3952-E251-4570-8C0B-8FAD14058DB0}"/>
                    </a:ext>
                  </a:extLst>
                </p:cNvPr>
                <p:cNvPicPr/>
                <p:nvPr/>
              </p:nvPicPr>
              <p:blipFill>
                <a:blip r:embed="rId415"/>
                <a:stretch>
                  <a:fillRect/>
                </a:stretch>
              </p:blipFill>
              <p:spPr>
                <a:xfrm>
                  <a:off x="2544462" y="4925902"/>
                  <a:ext cx="680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1" name="Ink 250">
                  <a:extLst>
                    <a:ext uri="{FF2B5EF4-FFF2-40B4-BE49-F238E27FC236}">
                      <a16:creationId xmlns:a16="http://schemas.microsoft.com/office/drawing/2014/main" id="{CDD6B5F3-90B0-4268-89B2-5FA01532F615}"/>
                    </a:ext>
                  </a:extLst>
                </p14:cNvPr>
                <p14:cNvContentPartPr/>
                <p14:nvPr/>
              </p14:nvContentPartPr>
              <p14:xfrm>
                <a:off x="2663262" y="4831582"/>
                <a:ext cx="239400" cy="221400"/>
              </p14:xfrm>
            </p:contentPart>
          </mc:Choice>
          <mc:Fallback>
            <p:pic>
              <p:nvPicPr>
                <p:cNvPr id="251" name="Ink 250">
                  <a:extLst>
                    <a:ext uri="{FF2B5EF4-FFF2-40B4-BE49-F238E27FC236}">
                      <a16:creationId xmlns:a16="http://schemas.microsoft.com/office/drawing/2014/main" id="{CDD6B5F3-90B0-4268-89B2-5FA01532F615}"/>
                    </a:ext>
                  </a:extLst>
                </p:cNvPr>
                <p:cNvPicPr/>
                <p:nvPr/>
              </p:nvPicPr>
              <p:blipFill>
                <a:blip r:embed="rId417"/>
                <a:stretch>
                  <a:fillRect/>
                </a:stretch>
              </p:blipFill>
              <p:spPr>
                <a:xfrm>
                  <a:off x="2654622" y="4822582"/>
                  <a:ext cx="2570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3" name="Ink 252">
                  <a:extLst>
                    <a:ext uri="{FF2B5EF4-FFF2-40B4-BE49-F238E27FC236}">
                      <a16:creationId xmlns:a16="http://schemas.microsoft.com/office/drawing/2014/main" id="{E92C08B2-85FF-4543-BFE9-0DB4B8CBE29D}"/>
                    </a:ext>
                  </a:extLst>
                </p14:cNvPr>
                <p14:cNvContentPartPr/>
                <p14:nvPr/>
              </p14:nvContentPartPr>
              <p14:xfrm>
                <a:off x="2974302" y="4916542"/>
                <a:ext cx="132480" cy="24840"/>
              </p14:xfrm>
            </p:contentPart>
          </mc:Choice>
          <mc:Fallback>
            <p:pic>
              <p:nvPicPr>
                <p:cNvPr id="253" name="Ink 252">
                  <a:extLst>
                    <a:ext uri="{FF2B5EF4-FFF2-40B4-BE49-F238E27FC236}">
                      <a16:creationId xmlns:a16="http://schemas.microsoft.com/office/drawing/2014/main" id="{E92C08B2-85FF-4543-BFE9-0DB4B8CBE29D}"/>
                    </a:ext>
                  </a:extLst>
                </p:cNvPr>
                <p:cNvPicPr/>
                <p:nvPr/>
              </p:nvPicPr>
              <p:blipFill>
                <a:blip r:embed="rId419"/>
                <a:stretch>
                  <a:fillRect/>
                </a:stretch>
              </p:blipFill>
              <p:spPr>
                <a:xfrm>
                  <a:off x="2965662" y="4907902"/>
                  <a:ext cx="1501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4" name="Ink 253">
                  <a:extLst>
                    <a:ext uri="{FF2B5EF4-FFF2-40B4-BE49-F238E27FC236}">
                      <a16:creationId xmlns:a16="http://schemas.microsoft.com/office/drawing/2014/main" id="{56822B13-545C-432D-841E-7BF8995EA3B0}"/>
                    </a:ext>
                  </a:extLst>
                </p14:cNvPr>
                <p14:cNvContentPartPr/>
                <p14:nvPr/>
              </p14:nvContentPartPr>
              <p14:xfrm>
                <a:off x="3038022" y="4865782"/>
                <a:ext cx="20520" cy="227520"/>
              </p14:xfrm>
            </p:contentPart>
          </mc:Choice>
          <mc:Fallback>
            <p:pic>
              <p:nvPicPr>
                <p:cNvPr id="254" name="Ink 253">
                  <a:extLst>
                    <a:ext uri="{FF2B5EF4-FFF2-40B4-BE49-F238E27FC236}">
                      <a16:creationId xmlns:a16="http://schemas.microsoft.com/office/drawing/2014/main" id="{56822B13-545C-432D-841E-7BF8995EA3B0}"/>
                    </a:ext>
                  </a:extLst>
                </p:cNvPr>
                <p:cNvPicPr/>
                <p:nvPr/>
              </p:nvPicPr>
              <p:blipFill>
                <a:blip r:embed="rId421"/>
                <a:stretch>
                  <a:fillRect/>
                </a:stretch>
              </p:blipFill>
              <p:spPr>
                <a:xfrm>
                  <a:off x="3029382" y="4857142"/>
                  <a:ext cx="381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5" name="Ink 254">
                  <a:extLst>
                    <a:ext uri="{FF2B5EF4-FFF2-40B4-BE49-F238E27FC236}">
                      <a16:creationId xmlns:a16="http://schemas.microsoft.com/office/drawing/2014/main" id="{225FB94F-06C7-4DCA-B7CF-CAAB912D9894}"/>
                    </a:ext>
                  </a:extLst>
                </p14:cNvPr>
                <p14:cNvContentPartPr/>
                <p14:nvPr/>
              </p14:nvContentPartPr>
              <p14:xfrm>
                <a:off x="3173742" y="4795222"/>
                <a:ext cx="107640" cy="257760"/>
              </p14:xfrm>
            </p:contentPart>
          </mc:Choice>
          <mc:Fallback>
            <p:pic>
              <p:nvPicPr>
                <p:cNvPr id="255" name="Ink 254">
                  <a:extLst>
                    <a:ext uri="{FF2B5EF4-FFF2-40B4-BE49-F238E27FC236}">
                      <a16:creationId xmlns:a16="http://schemas.microsoft.com/office/drawing/2014/main" id="{225FB94F-06C7-4DCA-B7CF-CAAB912D9894}"/>
                    </a:ext>
                  </a:extLst>
                </p:cNvPr>
                <p:cNvPicPr/>
                <p:nvPr/>
              </p:nvPicPr>
              <p:blipFill>
                <a:blip r:embed="rId423"/>
                <a:stretch>
                  <a:fillRect/>
                </a:stretch>
              </p:blipFill>
              <p:spPr>
                <a:xfrm>
                  <a:off x="3164742" y="4786222"/>
                  <a:ext cx="12528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7" name="Ink 256">
                  <a:extLst>
                    <a:ext uri="{FF2B5EF4-FFF2-40B4-BE49-F238E27FC236}">
                      <a16:creationId xmlns:a16="http://schemas.microsoft.com/office/drawing/2014/main" id="{F094686B-0E36-47F0-A8D0-F10CD19DF780}"/>
                    </a:ext>
                  </a:extLst>
                </p14:cNvPr>
                <p14:cNvContentPartPr/>
                <p14:nvPr/>
              </p14:nvContentPartPr>
              <p14:xfrm>
                <a:off x="3304422" y="4974502"/>
                <a:ext cx="122400" cy="141840"/>
              </p14:xfrm>
            </p:contentPart>
          </mc:Choice>
          <mc:Fallback>
            <p:pic>
              <p:nvPicPr>
                <p:cNvPr id="257" name="Ink 256">
                  <a:extLst>
                    <a:ext uri="{FF2B5EF4-FFF2-40B4-BE49-F238E27FC236}">
                      <a16:creationId xmlns:a16="http://schemas.microsoft.com/office/drawing/2014/main" id="{F094686B-0E36-47F0-A8D0-F10CD19DF780}"/>
                    </a:ext>
                  </a:extLst>
                </p:cNvPr>
                <p:cNvPicPr/>
                <p:nvPr/>
              </p:nvPicPr>
              <p:blipFill>
                <a:blip r:embed="rId425"/>
                <a:stretch>
                  <a:fillRect/>
                </a:stretch>
              </p:blipFill>
              <p:spPr>
                <a:xfrm>
                  <a:off x="3295782" y="4965502"/>
                  <a:ext cx="1400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8" name="Ink 257">
                  <a:extLst>
                    <a:ext uri="{FF2B5EF4-FFF2-40B4-BE49-F238E27FC236}">
                      <a16:creationId xmlns:a16="http://schemas.microsoft.com/office/drawing/2014/main" id="{4D43550B-50DE-4621-BF9B-DEEAAFBEE685}"/>
                    </a:ext>
                  </a:extLst>
                </p14:cNvPr>
                <p14:cNvContentPartPr/>
                <p14:nvPr/>
              </p14:nvContentPartPr>
              <p14:xfrm>
                <a:off x="3449502" y="4880542"/>
                <a:ext cx="194400" cy="173160"/>
              </p14:xfrm>
            </p:contentPart>
          </mc:Choice>
          <mc:Fallback>
            <p:pic>
              <p:nvPicPr>
                <p:cNvPr id="258" name="Ink 257">
                  <a:extLst>
                    <a:ext uri="{FF2B5EF4-FFF2-40B4-BE49-F238E27FC236}">
                      <a16:creationId xmlns:a16="http://schemas.microsoft.com/office/drawing/2014/main" id="{4D43550B-50DE-4621-BF9B-DEEAAFBEE685}"/>
                    </a:ext>
                  </a:extLst>
                </p:cNvPr>
                <p:cNvPicPr/>
                <p:nvPr/>
              </p:nvPicPr>
              <p:blipFill>
                <a:blip r:embed="rId427"/>
                <a:stretch>
                  <a:fillRect/>
                </a:stretch>
              </p:blipFill>
              <p:spPr>
                <a:xfrm>
                  <a:off x="3440502" y="4871902"/>
                  <a:ext cx="2120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60" name="Ink 259">
                  <a:extLst>
                    <a:ext uri="{FF2B5EF4-FFF2-40B4-BE49-F238E27FC236}">
                      <a16:creationId xmlns:a16="http://schemas.microsoft.com/office/drawing/2014/main" id="{4009A71A-07FD-4381-A708-6115A2CF460A}"/>
                    </a:ext>
                  </a:extLst>
                </p14:cNvPr>
                <p14:cNvContentPartPr/>
                <p14:nvPr/>
              </p14:nvContentPartPr>
              <p14:xfrm>
                <a:off x="3634902" y="4734742"/>
                <a:ext cx="196920" cy="151560"/>
              </p14:xfrm>
            </p:contentPart>
          </mc:Choice>
          <mc:Fallback>
            <p:pic>
              <p:nvPicPr>
                <p:cNvPr id="260" name="Ink 259">
                  <a:extLst>
                    <a:ext uri="{FF2B5EF4-FFF2-40B4-BE49-F238E27FC236}">
                      <a16:creationId xmlns:a16="http://schemas.microsoft.com/office/drawing/2014/main" id="{4009A71A-07FD-4381-A708-6115A2CF460A}"/>
                    </a:ext>
                  </a:extLst>
                </p:cNvPr>
                <p:cNvPicPr/>
                <p:nvPr/>
              </p:nvPicPr>
              <p:blipFill>
                <a:blip r:embed="rId429"/>
                <a:stretch>
                  <a:fillRect/>
                </a:stretch>
              </p:blipFill>
              <p:spPr>
                <a:xfrm>
                  <a:off x="3625902" y="4726102"/>
                  <a:ext cx="2145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1" name="Ink 260">
                  <a:extLst>
                    <a:ext uri="{FF2B5EF4-FFF2-40B4-BE49-F238E27FC236}">
                      <a16:creationId xmlns:a16="http://schemas.microsoft.com/office/drawing/2014/main" id="{A9078E87-0090-4E94-861B-4E1A22E1806C}"/>
                    </a:ext>
                  </a:extLst>
                </p14:cNvPr>
                <p14:cNvContentPartPr/>
                <p14:nvPr/>
              </p14:nvContentPartPr>
              <p14:xfrm>
                <a:off x="3730662" y="4946782"/>
                <a:ext cx="161640" cy="43920"/>
              </p14:xfrm>
            </p:contentPart>
          </mc:Choice>
          <mc:Fallback>
            <p:pic>
              <p:nvPicPr>
                <p:cNvPr id="261" name="Ink 260">
                  <a:extLst>
                    <a:ext uri="{FF2B5EF4-FFF2-40B4-BE49-F238E27FC236}">
                      <a16:creationId xmlns:a16="http://schemas.microsoft.com/office/drawing/2014/main" id="{A9078E87-0090-4E94-861B-4E1A22E1806C}"/>
                    </a:ext>
                  </a:extLst>
                </p:cNvPr>
                <p:cNvPicPr/>
                <p:nvPr/>
              </p:nvPicPr>
              <p:blipFill>
                <a:blip r:embed="rId431"/>
                <a:stretch>
                  <a:fillRect/>
                </a:stretch>
              </p:blipFill>
              <p:spPr>
                <a:xfrm>
                  <a:off x="3721662" y="4938142"/>
                  <a:ext cx="1792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2" name="Ink 261">
                  <a:extLst>
                    <a:ext uri="{FF2B5EF4-FFF2-40B4-BE49-F238E27FC236}">
                      <a16:creationId xmlns:a16="http://schemas.microsoft.com/office/drawing/2014/main" id="{CA79C96D-595E-4172-B3F6-D5CF20DB5A5E}"/>
                    </a:ext>
                  </a:extLst>
                </p14:cNvPr>
                <p14:cNvContentPartPr/>
                <p14:nvPr/>
              </p14:nvContentPartPr>
              <p14:xfrm>
                <a:off x="3812742" y="4901422"/>
                <a:ext cx="10440" cy="192240"/>
              </p14:xfrm>
            </p:contentPart>
          </mc:Choice>
          <mc:Fallback>
            <p:pic>
              <p:nvPicPr>
                <p:cNvPr id="262" name="Ink 261">
                  <a:extLst>
                    <a:ext uri="{FF2B5EF4-FFF2-40B4-BE49-F238E27FC236}">
                      <a16:creationId xmlns:a16="http://schemas.microsoft.com/office/drawing/2014/main" id="{CA79C96D-595E-4172-B3F6-D5CF20DB5A5E}"/>
                    </a:ext>
                  </a:extLst>
                </p:cNvPr>
                <p:cNvPicPr/>
                <p:nvPr/>
              </p:nvPicPr>
              <p:blipFill>
                <a:blip r:embed="rId433"/>
                <a:stretch>
                  <a:fillRect/>
                </a:stretch>
              </p:blipFill>
              <p:spPr>
                <a:xfrm>
                  <a:off x="3803742" y="4892422"/>
                  <a:ext cx="280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3" name="Ink 262">
                  <a:extLst>
                    <a:ext uri="{FF2B5EF4-FFF2-40B4-BE49-F238E27FC236}">
                      <a16:creationId xmlns:a16="http://schemas.microsoft.com/office/drawing/2014/main" id="{6C1D00CB-67AB-49C1-9275-07461CC5258A}"/>
                    </a:ext>
                  </a:extLst>
                </p14:cNvPr>
                <p14:cNvContentPartPr/>
                <p14:nvPr/>
              </p14:nvContentPartPr>
              <p14:xfrm>
                <a:off x="4013982" y="4818982"/>
                <a:ext cx="114480" cy="274320"/>
              </p14:xfrm>
            </p:contentPart>
          </mc:Choice>
          <mc:Fallback>
            <p:pic>
              <p:nvPicPr>
                <p:cNvPr id="263" name="Ink 262">
                  <a:extLst>
                    <a:ext uri="{FF2B5EF4-FFF2-40B4-BE49-F238E27FC236}">
                      <a16:creationId xmlns:a16="http://schemas.microsoft.com/office/drawing/2014/main" id="{6C1D00CB-67AB-49C1-9275-07461CC5258A}"/>
                    </a:ext>
                  </a:extLst>
                </p:cNvPr>
                <p:cNvPicPr/>
                <p:nvPr/>
              </p:nvPicPr>
              <p:blipFill>
                <a:blip r:embed="rId435"/>
                <a:stretch>
                  <a:fillRect/>
                </a:stretch>
              </p:blipFill>
              <p:spPr>
                <a:xfrm>
                  <a:off x="4005342" y="4810342"/>
                  <a:ext cx="1321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4" name="Ink 263">
                  <a:extLst>
                    <a:ext uri="{FF2B5EF4-FFF2-40B4-BE49-F238E27FC236}">
                      <a16:creationId xmlns:a16="http://schemas.microsoft.com/office/drawing/2014/main" id="{ABC0C8A2-39A8-4BFE-9E20-8A43FCCEC208}"/>
                    </a:ext>
                  </a:extLst>
                </p14:cNvPr>
                <p14:cNvContentPartPr/>
                <p14:nvPr/>
              </p14:nvContentPartPr>
              <p14:xfrm>
                <a:off x="4169862" y="4970902"/>
                <a:ext cx="78840" cy="157680"/>
              </p14:xfrm>
            </p:contentPart>
          </mc:Choice>
          <mc:Fallback>
            <p:pic>
              <p:nvPicPr>
                <p:cNvPr id="264" name="Ink 263">
                  <a:extLst>
                    <a:ext uri="{FF2B5EF4-FFF2-40B4-BE49-F238E27FC236}">
                      <a16:creationId xmlns:a16="http://schemas.microsoft.com/office/drawing/2014/main" id="{ABC0C8A2-39A8-4BFE-9E20-8A43FCCEC208}"/>
                    </a:ext>
                  </a:extLst>
                </p:cNvPr>
                <p:cNvPicPr/>
                <p:nvPr/>
              </p:nvPicPr>
              <p:blipFill>
                <a:blip r:embed="rId437"/>
                <a:stretch>
                  <a:fillRect/>
                </a:stretch>
              </p:blipFill>
              <p:spPr>
                <a:xfrm>
                  <a:off x="4161222" y="4962262"/>
                  <a:ext cx="964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5" name="Ink 264">
                  <a:extLst>
                    <a:ext uri="{FF2B5EF4-FFF2-40B4-BE49-F238E27FC236}">
                      <a16:creationId xmlns:a16="http://schemas.microsoft.com/office/drawing/2014/main" id="{8AFA8D84-338A-4468-8186-898331106CB2}"/>
                    </a:ext>
                  </a:extLst>
                </p14:cNvPr>
                <p14:cNvContentPartPr/>
                <p14:nvPr/>
              </p14:nvContentPartPr>
              <p14:xfrm>
                <a:off x="4296582" y="4869742"/>
                <a:ext cx="245880" cy="211320"/>
              </p14:xfrm>
            </p:contentPart>
          </mc:Choice>
          <mc:Fallback>
            <p:pic>
              <p:nvPicPr>
                <p:cNvPr id="265" name="Ink 264">
                  <a:extLst>
                    <a:ext uri="{FF2B5EF4-FFF2-40B4-BE49-F238E27FC236}">
                      <a16:creationId xmlns:a16="http://schemas.microsoft.com/office/drawing/2014/main" id="{8AFA8D84-338A-4468-8186-898331106CB2}"/>
                    </a:ext>
                  </a:extLst>
                </p:cNvPr>
                <p:cNvPicPr/>
                <p:nvPr/>
              </p:nvPicPr>
              <p:blipFill>
                <a:blip r:embed="rId439"/>
                <a:stretch>
                  <a:fillRect/>
                </a:stretch>
              </p:blipFill>
              <p:spPr>
                <a:xfrm>
                  <a:off x="4287942" y="4861102"/>
                  <a:ext cx="26352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6" name="Ink 265">
                  <a:extLst>
                    <a:ext uri="{FF2B5EF4-FFF2-40B4-BE49-F238E27FC236}">
                      <a16:creationId xmlns:a16="http://schemas.microsoft.com/office/drawing/2014/main" id="{2F814CEE-924A-41D2-8B72-5EAF0644DC88}"/>
                    </a:ext>
                  </a:extLst>
                </p14:cNvPr>
                <p14:cNvContentPartPr/>
                <p14:nvPr/>
              </p14:nvContentPartPr>
              <p14:xfrm>
                <a:off x="4470102" y="4699462"/>
                <a:ext cx="78840" cy="140400"/>
              </p14:xfrm>
            </p:contentPart>
          </mc:Choice>
          <mc:Fallback>
            <p:pic>
              <p:nvPicPr>
                <p:cNvPr id="266" name="Ink 265">
                  <a:extLst>
                    <a:ext uri="{FF2B5EF4-FFF2-40B4-BE49-F238E27FC236}">
                      <a16:creationId xmlns:a16="http://schemas.microsoft.com/office/drawing/2014/main" id="{2F814CEE-924A-41D2-8B72-5EAF0644DC88}"/>
                    </a:ext>
                  </a:extLst>
                </p:cNvPr>
                <p:cNvPicPr/>
                <p:nvPr/>
              </p:nvPicPr>
              <p:blipFill>
                <a:blip r:embed="rId441"/>
                <a:stretch>
                  <a:fillRect/>
                </a:stretch>
              </p:blipFill>
              <p:spPr>
                <a:xfrm>
                  <a:off x="4461462" y="4690462"/>
                  <a:ext cx="964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67" name="Ink 266">
                  <a:extLst>
                    <a:ext uri="{FF2B5EF4-FFF2-40B4-BE49-F238E27FC236}">
                      <a16:creationId xmlns:a16="http://schemas.microsoft.com/office/drawing/2014/main" id="{AC24776C-BFE4-48A5-93AD-5E7C2F154C9A}"/>
                    </a:ext>
                  </a:extLst>
                </p14:cNvPr>
                <p14:cNvContentPartPr/>
                <p14:nvPr/>
              </p14:nvContentPartPr>
              <p14:xfrm>
                <a:off x="4600782" y="4893502"/>
                <a:ext cx="89640" cy="14400"/>
              </p14:xfrm>
            </p:contentPart>
          </mc:Choice>
          <mc:Fallback>
            <p:pic>
              <p:nvPicPr>
                <p:cNvPr id="267" name="Ink 266">
                  <a:extLst>
                    <a:ext uri="{FF2B5EF4-FFF2-40B4-BE49-F238E27FC236}">
                      <a16:creationId xmlns:a16="http://schemas.microsoft.com/office/drawing/2014/main" id="{AC24776C-BFE4-48A5-93AD-5E7C2F154C9A}"/>
                    </a:ext>
                  </a:extLst>
                </p:cNvPr>
                <p:cNvPicPr/>
                <p:nvPr/>
              </p:nvPicPr>
              <p:blipFill>
                <a:blip r:embed="rId443"/>
                <a:stretch>
                  <a:fillRect/>
                </a:stretch>
              </p:blipFill>
              <p:spPr>
                <a:xfrm>
                  <a:off x="4592142" y="4884862"/>
                  <a:ext cx="1072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8" name="Ink 267">
                  <a:extLst>
                    <a:ext uri="{FF2B5EF4-FFF2-40B4-BE49-F238E27FC236}">
                      <a16:creationId xmlns:a16="http://schemas.microsoft.com/office/drawing/2014/main" id="{A69E22AD-3DF7-4F5A-AB23-A34FE76513DA}"/>
                    </a:ext>
                  </a:extLst>
                </p14:cNvPr>
                <p14:cNvContentPartPr/>
                <p14:nvPr/>
              </p14:nvContentPartPr>
              <p14:xfrm>
                <a:off x="4600062" y="4834462"/>
                <a:ext cx="37440" cy="210960"/>
              </p14:xfrm>
            </p:contentPart>
          </mc:Choice>
          <mc:Fallback>
            <p:pic>
              <p:nvPicPr>
                <p:cNvPr id="268" name="Ink 267">
                  <a:extLst>
                    <a:ext uri="{FF2B5EF4-FFF2-40B4-BE49-F238E27FC236}">
                      <a16:creationId xmlns:a16="http://schemas.microsoft.com/office/drawing/2014/main" id="{A69E22AD-3DF7-4F5A-AB23-A34FE76513DA}"/>
                    </a:ext>
                  </a:extLst>
                </p:cNvPr>
                <p:cNvPicPr/>
                <p:nvPr/>
              </p:nvPicPr>
              <p:blipFill>
                <a:blip r:embed="rId445"/>
                <a:stretch>
                  <a:fillRect/>
                </a:stretch>
              </p:blipFill>
              <p:spPr>
                <a:xfrm>
                  <a:off x="4591422" y="4825822"/>
                  <a:ext cx="550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9" name="Ink 268">
                  <a:extLst>
                    <a:ext uri="{FF2B5EF4-FFF2-40B4-BE49-F238E27FC236}">
                      <a16:creationId xmlns:a16="http://schemas.microsoft.com/office/drawing/2014/main" id="{AFA2401F-2B7B-43C0-A5AE-25F57E230BC3}"/>
                    </a:ext>
                  </a:extLst>
                </p14:cNvPr>
                <p14:cNvContentPartPr/>
                <p14:nvPr/>
              </p14:nvContentPartPr>
              <p14:xfrm>
                <a:off x="4745862" y="4926262"/>
                <a:ext cx="187560" cy="19800"/>
              </p14:xfrm>
            </p:contentPart>
          </mc:Choice>
          <mc:Fallback>
            <p:pic>
              <p:nvPicPr>
                <p:cNvPr id="269" name="Ink 268">
                  <a:extLst>
                    <a:ext uri="{FF2B5EF4-FFF2-40B4-BE49-F238E27FC236}">
                      <a16:creationId xmlns:a16="http://schemas.microsoft.com/office/drawing/2014/main" id="{AFA2401F-2B7B-43C0-A5AE-25F57E230BC3}"/>
                    </a:ext>
                  </a:extLst>
                </p:cNvPr>
                <p:cNvPicPr/>
                <p:nvPr/>
              </p:nvPicPr>
              <p:blipFill>
                <a:blip r:embed="rId447"/>
                <a:stretch>
                  <a:fillRect/>
                </a:stretch>
              </p:blipFill>
              <p:spPr>
                <a:xfrm>
                  <a:off x="4736862" y="4917622"/>
                  <a:ext cx="2052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0" name="Ink 269">
                  <a:extLst>
                    <a:ext uri="{FF2B5EF4-FFF2-40B4-BE49-F238E27FC236}">
                      <a16:creationId xmlns:a16="http://schemas.microsoft.com/office/drawing/2014/main" id="{3DEF8454-3E39-4A2A-A837-A6BC13E5591D}"/>
                    </a:ext>
                  </a:extLst>
                </p14:cNvPr>
                <p14:cNvContentPartPr/>
                <p14:nvPr/>
              </p14:nvContentPartPr>
              <p14:xfrm>
                <a:off x="4964742" y="4946062"/>
                <a:ext cx="17640" cy="1080"/>
              </p14:xfrm>
            </p:contentPart>
          </mc:Choice>
          <mc:Fallback>
            <p:pic>
              <p:nvPicPr>
                <p:cNvPr id="270" name="Ink 269">
                  <a:extLst>
                    <a:ext uri="{FF2B5EF4-FFF2-40B4-BE49-F238E27FC236}">
                      <a16:creationId xmlns:a16="http://schemas.microsoft.com/office/drawing/2014/main" id="{3DEF8454-3E39-4A2A-A837-A6BC13E5591D}"/>
                    </a:ext>
                  </a:extLst>
                </p:cNvPr>
                <p:cNvPicPr/>
                <p:nvPr/>
              </p:nvPicPr>
              <p:blipFill>
                <a:blip r:embed="rId449"/>
                <a:stretch>
                  <a:fillRect/>
                </a:stretch>
              </p:blipFill>
              <p:spPr>
                <a:xfrm>
                  <a:off x="4956102" y="4937422"/>
                  <a:ext cx="3528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2" name="Ink 271">
                  <a:extLst>
                    <a:ext uri="{FF2B5EF4-FFF2-40B4-BE49-F238E27FC236}">
                      <a16:creationId xmlns:a16="http://schemas.microsoft.com/office/drawing/2014/main" id="{EA7576BE-F494-41E6-9CC3-F2374D2B7C9B}"/>
                    </a:ext>
                  </a:extLst>
                </p14:cNvPr>
                <p14:cNvContentPartPr/>
                <p14:nvPr/>
              </p14:nvContentPartPr>
              <p14:xfrm>
                <a:off x="7021782" y="3957502"/>
                <a:ext cx="302040" cy="961920"/>
              </p14:xfrm>
            </p:contentPart>
          </mc:Choice>
          <mc:Fallback>
            <p:pic>
              <p:nvPicPr>
                <p:cNvPr id="272" name="Ink 271">
                  <a:extLst>
                    <a:ext uri="{FF2B5EF4-FFF2-40B4-BE49-F238E27FC236}">
                      <a16:creationId xmlns:a16="http://schemas.microsoft.com/office/drawing/2014/main" id="{EA7576BE-F494-41E6-9CC3-F2374D2B7C9B}"/>
                    </a:ext>
                  </a:extLst>
                </p:cNvPr>
                <p:cNvPicPr/>
                <p:nvPr/>
              </p:nvPicPr>
              <p:blipFill>
                <a:blip r:embed="rId451"/>
                <a:stretch>
                  <a:fillRect/>
                </a:stretch>
              </p:blipFill>
              <p:spPr>
                <a:xfrm>
                  <a:off x="7012782" y="3948502"/>
                  <a:ext cx="319680" cy="97956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3" name="Ink 272">
                  <a:extLst>
                    <a:ext uri="{FF2B5EF4-FFF2-40B4-BE49-F238E27FC236}">
                      <a16:creationId xmlns:a16="http://schemas.microsoft.com/office/drawing/2014/main" id="{24E123B9-B90D-4493-864A-C8EC1935BFEA}"/>
                    </a:ext>
                  </a:extLst>
                </p14:cNvPr>
                <p14:cNvContentPartPr/>
                <p14:nvPr/>
              </p14:nvContentPartPr>
              <p14:xfrm>
                <a:off x="7497702" y="3992782"/>
                <a:ext cx="404640" cy="363960"/>
              </p14:xfrm>
            </p:contentPart>
          </mc:Choice>
          <mc:Fallback>
            <p:pic>
              <p:nvPicPr>
                <p:cNvPr id="273" name="Ink 272">
                  <a:extLst>
                    <a:ext uri="{FF2B5EF4-FFF2-40B4-BE49-F238E27FC236}">
                      <a16:creationId xmlns:a16="http://schemas.microsoft.com/office/drawing/2014/main" id="{24E123B9-B90D-4493-864A-C8EC1935BFEA}"/>
                    </a:ext>
                  </a:extLst>
                </p:cNvPr>
                <p:cNvPicPr/>
                <p:nvPr/>
              </p:nvPicPr>
              <p:blipFill>
                <a:blip r:embed="rId453"/>
                <a:stretch>
                  <a:fillRect/>
                </a:stretch>
              </p:blipFill>
              <p:spPr>
                <a:xfrm>
                  <a:off x="7489062" y="3983782"/>
                  <a:ext cx="42228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74" name="Ink 273">
                  <a:extLst>
                    <a:ext uri="{FF2B5EF4-FFF2-40B4-BE49-F238E27FC236}">
                      <a16:creationId xmlns:a16="http://schemas.microsoft.com/office/drawing/2014/main" id="{A6F7B15B-8153-4DA0-9EDF-0F5296B05AEA}"/>
                    </a:ext>
                  </a:extLst>
                </p14:cNvPr>
                <p14:cNvContentPartPr/>
                <p14:nvPr/>
              </p14:nvContentPartPr>
              <p14:xfrm>
                <a:off x="7903422" y="3993502"/>
                <a:ext cx="123120" cy="237960"/>
              </p14:xfrm>
            </p:contentPart>
          </mc:Choice>
          <mc:Fallback>
            <p:pic>
              <p:nvPicPr>
                <p:cNvPr id="274" name="Ink 273">
                  <a:extLst>
                    <a:ext uri="{FF2B5EF4-FFF2-40B4-BE49-F238E27FC236}">
                      <a16:creationId xmlns:a16="http://schemas.microsoft.com/office/drawing/2014/main" id="{A6F7B15B-8153-4DA0-9EDF-0F5296B05AEA}"/>
                    </a:ext>
                  </a:extLst>
                </p:cNvPr>
                <p:cNvPicPr/>
                <p:nvPr/>
              </p:nvPicPr>
              <p:blipFill>
                <a:blip r:embed="rId455"/>
                <a:stretch>
                  <a:fillRect/>
                </a:stretch>
              </p:blipFill>
              <p:spPr>
                <a:xfrm>
                  <a:off x="7894422" y="3984502"/>
                  <a:ext cx="1407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5" name="Ink 274">
                  <a:extLst>
                    <a:ext uri="{FF2B5EF4-FFF2-40B4-BE49-F238E27FC236}">
                      <a16:creationId xmlns:a16="http://schemas.microsoft.com/office/drawing/2014/main" id="{54F35949-59B2-4994-A8A7-022B4BB7B389}"/>
                    </a:ext>
                  </a:extLst>
                </p14:cNvPr>
                <p14:cNvContentPartPr/>
                <p14:nvPr/>
              </p14:nvContentPartPr>
              <p14:xfrm>
                <a:off x="8056062" y="3978022"/>
                <a:ext cx="218880" cy="232200"/>
              </p14:xfrm>
            </p:contentPart>
          </mc:Choice>
          <mc:Fallback>
            <p:pic>
              <p:nvPicPr>
                <p:cNvPr id="275" name="Ink 274">
                  <a:extLst>
                    <a:ext uri="{FF2B5EF4-FFF2-40B4-BE49-F238E27FC236}">
                      <a16:creationId xmlns:a16="http://schemas.microsoft.com/office/drawing/2014/main" id="{54F35949-59B2-4994-A8A7-022B4BB7B389}"/>
                    </a:ext>
                  </a:extLst>
                </p:cNvPr>
                <p:cNvPicPr/>
                <p:nvPr/>
              </p:nvPicPr>
              <p:blipFill>
                <a:blip r:embed="rId457"/>
                <a:stretch>
                  <a:fillRect/>
                </a:stretch>
              </p:blipFill>
              <p:spPr>
                <a:xfrm>
                  <a:off x="8047062" y="3969022"/>
                  <a:ext cx="2365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76" name="Ink 275">
                  <a:extLst>
                    <a:ext uri="{FF2B5EF4-FFF2-40B4-BE49-F238E27FC236}">
                      <a16:creationId xmlns:a16="http://schemas.microsoft.com/office/drawing/2014/main" id="{D2DB2A74-E125-416F-B1EF-99503540BB34}"/>
                    </a:ext>
                  </a:extLst>
                </p14:cNvPr>
                <p14:cNvContentPartPr/>
                <p14:nvPr/>
              </p14:nvContentPartPr>
              <p14:xfrm>
                <a:off x="8304462" y="3933022"/>
                <a:ext cx="266040" cy="258840"/>
              </p14:xfrm>
            </p:contentPart>
          </mc:Choice>
          <mc:Fallback>
            <p:pic>
              <p:nvPicPr>
                <p:cNvPr id="276" name="Ink 275">
                  <a:extLst>
                    <a:ext uri="{FF2B5EF4-FFF2-40B4-BE49-F238E27FC236}">
                      <a16:creationId xmlns:a16="http://schemas.microsoft.com/office/drawing/2014/main" id="{D2DB2A74-E125-416F-B1EF-99503540BB34}"/>
                    </a:ext>
                  </a:extLst>
                </p:cNvPr>
                <p:cNvPicPr/>
                <p:nvPr/>
              </p:nvPicPr>
              <p:blipFill>
                <a:blip r:embed="rId459"/>
                <a:stretch>
                  <a:fillRect/>
                </a:stretch>
              </p:blipFill>
              <p:spPr>
                <a:xfrm>
                  <a:off x="8295462" y="3924382"/>
                  <a:ext cx="28368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77" name="Ink 276">
                  <a:extLst>
                    <a:ext uri="{FF2B5EF4-FFF2-40B4-BE49-F238E27FC236}">
                      <a16:creationId xmlns:a16="http://schemas.microsoft.com/office/drawing/2014/main" id="{3E8BED47-114D-4622-AC15-E8208909FC2D}"/>
                    </a:ext>
                  </a:extLst>
                </p14:cNvPr>
                <p14:cNvContentPartPr/>
                <p14:nvPr/>
              </p14:nvContentPartPr>
              <p14:xfrm>
                <a:off x="7829622" y="4319302"/>
                <a:ext cx="675000" cy="229680"/>
              </p14:xfrm>
            </p:contentPart>
          </mc:Choice>
          <mc:Fallback>
            <p:pic>
              <p:nvPicPr>
                <p:cNvPr id="277" name="Ink 276">
                  <a:extLst>
                    <a:ext uri="{FF2B5EF4-FFF2-40B4-BE49-F238E27FC236}">
                      <a16:creationId xmlns:a16="http://schemas.microsoft.com/office/drawing/2014/main" id="{3E8BED47-114D-4622-AC15-E8208909FC2D}"/>
                    </a:ext>
                  </a:extLst>
                </p:cNvPr>
                <p:cNvPicPr/>
                <p:nvPr/>
              </p:nvPicPr>
              <p:blipFill>
                <a:blip r:embed="rId461"/>
                <a:stretch>
                  <a:fillRect/>
                </a:stretch>
              </p:blipFill>
              <p:spPr>
                <a:xfrm>
                  <a:off x="7820982" y="4310662"/>
                  <a:ext cx="6926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78" name="Ink 277">
                  <a:extLst>
                    <a:ext uri="{FF2B5EF4-FFF2-40B4-BE49-F238E27FC236}">
                      <a16:creationId xmlns:a16="http://schemas.microsoft.com/office/drawing/2014/main" id="{EC3F0C3B-69F6-4605-8785-2C8141B86D38}"/>
                    </a:ext>
                  </a:extLst>
                </p14:cNvPr>
                <p14:cNvContentPartPr/>
                <p14:nvPr/>
              </p14:nvContentPartPr>
              <p14:xfrm>
                <a:off x="7822062" y="4380142"/>
                <a:ext cx="725400" cy="288360"/>
              </p14:xfrm>
            </p:contentPart>
          </mc:Choice>
          <mc:Fallback>
            <p:pic>
              <p:nvPicPr>
                <p:cNvPr id="278" name="Ink 277">
                  <a:extLst>
                    <a:ext uri="{FF2B5EF4-FFF2-40B4-BE49-F238E27FC236}">
                      <a16:creationId xmlns:a16="http://schemas.microsoft.com/office/drawing/2014/main" id="{EC3F0C3B-69F6-4605-8785-2C8141B86D38}"/>
                    </a:ext>
                  </a:extLst>
                </p:cNvPr>
                <p:cNvPicPr/>
                <p:nvPr/>
              </p:nvPicPr>
              <p:blipFill>
                <a:blip r:embed="rId463"/>
                <a:stretch>
                  <a:fillRect/>
                </a:stretch>
              </p:blipFill>
              <p:spPr>
                <a:xfrm>
                  <a:off x="7813062" y="4371502"/>
                  <a:ext cx="7430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79" name="Ink 278">
                  <a:extLst>
                    <a:ext uri="{FF2B5EF4-FFF2-40B4-BE49-F238E27FC236}">
                      <a16:creationId xmlns:a16="http://schemas.microsoft.com/office/drawing/2014/main" id="{7D990A38-1FFB-483A-A767-309B6199D75E}"/>
                    </a:ext>
                  </a:extLst>
                </p14:cNvPr>
                <p14:cNvContentPartPr/>
                <p14:nvPr/>
              </p14:nvContentPartPr>
              <p14:xfrm>
                <a:off x="7946262" y="4410742"/>
                <a:ext cx="573120" cy="226080"/>
              </p14:xfrm>
            </p:contentPart>
          </mc:Choice>
          <mc:Fallback>
            <p:pic>
              <p:nvPicPr>
                <p:cNvPr id="279" name="Ink 278">
                  <a:extLst>
                    <a:ext uri="{FF2B5EF4-FFF2-40B4-BE49-F238E27FC236}">
                      <a16:creationId xmlns:a16="http://schemas.microsoft.com/office/drawing/2014/main" id="{7D990A38-1FFB-483A-A767-309B6199D75E}"/>
                    </a:ext>
                  </a:extLst>
                </p:cNvPr>
                <p:cNvPicPr/>
                <p:nvPr/>
              </p:nvPicPr>
              <p:blipFill>
                <a:blip r:embed="rId465"/>
                <a:stretch>
                  <a:fillRect/>
                </a:stretch>
              </p:blipFill>
              <p:spPr>
                <a:xfrm>
                  <a:off x="7937262" y="4402102"/>
                  <a:ext cx="5907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175" name="Ink 174">
                  <a:extLst>
                    <a:ext uri="{FF2B5EF4-FFF2-40B4-BE49-F238E27FC236}">
                      <a16:creationId xmlns:a16="http://schemas.microsoft.com/office/drawing/2014/main" id="{1C84E0AC-C91B-4B6C-8D0E-C1ECA9E5EB9D}"/>
                    </a:ext>
                  </a:extLst>
                </p14:cNvPr>
                <p14:cNvContentPartPr/>
                <p14:nvPr/>
              </p14:nvContentPartPr>
              <p14:xfrm>
                <a:off x="7089102" y="1321453"/>
                <a:ext cx="135000" cy="191160"/>
              </p14:xfrm>
            </p:contentPart>
          </mc:Choice>
          <mc:Fallback>
            <p:pic>
              <p:nvPicPr>
                <p:cNvPr id="175" name="Ink 174">
                  <a:extLst>
                    <a:ext uri="{FF2B5EF4-FFF2-40B4-BE49-F238E27FC236}">
                      <a16:creationId xmlns:a16="http://schemas.microsoft.com/office/drawing/2014/main" id="{1C84E0AC-C91B-4B6C-8D0E-C1ECA9E5EB9D}"/>
                    </a:ext>
                  </a:extLst>
                </p:cNvPr>
                <p:cNvPicPr/>
                <p:nvPr/>
              </p:nvPicPr>
              <p:blipFill>
                <a:blip r:embed="rId467"/>
                <a:stretch>
                  <a:fillRect/>
                </a:stretch>
              </p:blipFill>
              <p:spPr>
                <a:xfrm>
                  <a:off x="7080102" y="1312453"/>
                  <a:ext cx="1526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176" name="Ink 175">
                  <a:extLst>
                    <a:ext uri="{FF2B5EF4-FFF2-40B4-BE49-F238E27FC236}">
                      <a16:creationId xmlns:a16="http://schemas.microsoft.com/office/drawing/2014/main" id="{6CB611A3-7329-4019-9E4D-35AFD8835A63}"/>
                    </a:ext>
                  </a:extLst>
                </p14:cNvPr>
                <p14:cNvContentPartPr/>
                <p14:nvPr/>
              </p14:nvContentPartPr>
              <p14:xfrm>
                <a:off x="7233102" y="1266373"/>
                <a:ext cx="2520" cy="32400"/>
              </p14:xfrm>
            </p:contentPart>
          </mc:Choice>
          <mc:Fallback>
            <p:pic>
              <p:nvPicPr>
                <p:cNvPr id="176" name="Ink 175">
                  <a:extLst>
                    <a:ext uri="{FF2B5EF4-FFF2-40B4-BE49-F238E27FC236}">
                      <a16:creationId xmlns:a16="http://schemas.microsoft.com/office/drawing/2014/main" id="{6CB611A3-7329-4019-9E4D-35AFD8835A63}"/>
                    </a:ext>
                  </a:extLst>
                </p:cNvPr>
                <p:cNvPicPr/>
                <p:nvPr/>
              </p:nvPicPr>
              <p:blipFill>
                <a:blip r:embed="rId469"/>
                <a:stretch>
                  <a:fillRect/>
                </a:stretch>
              </p:blipFill>
              <p:spPr>
                <a:xfrm>
                  <a:off x="7224102" y="1257373"/>
                  <a:ext cx="201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177" name="Ink 176">
                  <a:extLst>
                    <a:ext uri="{FF2B5EF4-FFF2-40B4-BE49-F238E27FC236}">
                      <a16:creationId xmlns:a16="http://schemas.microsoft.com/office/drawing/2014/main" id="{4D2134CF-7E7A-4B38-8DF4-790C98B444AA}"/>
                    </a:ext>
                  </a:extLst>
                </p14:cNvPr>
                <p14:cNvContentPartPr/>
                <p14:nvPr/>
              </p14:nvContentPartPr>
              <p14:xfrm>
                <a:off x="7288542" y="1311733"/>
                <a:ext cx="151560" cy="96480"/>
              </p14:xfrm>
            </p:contentPart>
          </mc:Choice>
          <mc:Fallback>
            <p:pic>
              <p:nvPicPr>
                <p:cNvPr id="177" name="Ink 176">
                  <a:extLst>
                    <a:ext uri="{FF2B5EF4-FFF2-40B4-BE49-F238E27FC236}">
                      <a16:creationId xmlns:a16="http://schemas.microsoft.com/office/drawing/2014/main" id="{4D2134CF-7E7A-4B38-8DF4-790C98B444AA}"/>
                    </a:ext>
                  </a:extLst>
                </p:cNvPr>
                <p:cNvPicPr/>
                <p:nvPr/>
              </p:nvPicPr>
              <p:blipFill>
                <a:blip r:embed="rId471"/>
                <a:stretch>
                  <a:fillRect/>
                </a:stretch>
              </p:blipFill>
              <p:spPr>
                <a:xfrm>
                  <a:off x="7279902" y="1303093"/>
                  <a:ext cx="1692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178" name="Ink 177">
                  <a:extLst>
                    <a:ext uri="{FF2B5EF4-FFF2-40B4-BE49-F238E27FC236}">
                      <a16:creationId xmlns:a16="http://schemas.microsoft.com/office/drawing/2014/main" id="{1D3BA290-2AB4-48B1-BA12-686B472B619F}"/>
                    </a:ext>
                  </a:extLst>
                </p14:cNvPr>
                <p14:cNvContentPartPr/>
                <p14:nvPr/>
              </p14:nvContentPartPr>
              <p14:xfrm>
                <a:off x="7434702" y="1227133"/>
                <a:ext cx="115920" cy="209520"/>
              </p14:xfrm>
            </p:contentPart>
          </mc:Choice>
          <mc:Fallback>
            <p:pic>
              <p:nvPicPr>
                <p:cNvPr id="178" name="Ink 177">
                  <a:extLst>
                    <a:ext uri="{FF2B5EF4-FFF2-40B4-BE49-F238E27FC236}">
                      <a16:creationId xmlns:a16="http://schemas.microsoft.com/office/drawing/2014/main" id="{1D3BA290-2AB4-48B1-BA12-686B472B619F}"/>
                    </a:ext>
                  </a:extLst>
                </p:cNvPr>
                <p:cNvPicPr/>
                <p:nvPr/>
              </p:nvPicPr>
              <p:blipFill>
                <a:blip r:embed="rId473"/>
                <a:stretch>
                  <a:fillRect/>
                </a:stretch>
              </p:blipFill>
              <p:spPr>
                <a:xfrm>
                  <a:off x="7425702" y="1218133"/>
                  <a:ext cx="1335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81" name="Ink 280">
                  <a:extLst>
                    <a:ext uri="{FF2B5EF4-FFF2-40B4-BE49-F238E27FC236}">
                      <a16:creationId xmlns:a16="http://schemas.microsoft.com/office/drawing/2014/main" id="{64F834CF-E2CF-4BA0-B60E-C4F8BFFC07CF}"/>
                    </a:ext>
                  </a:extLst>
                </p14:cNvPr>
                <p14:cNvContentPartPr/>
                <p14:nvPr/>
              </p14:nvContentPartPr>
              <p14:xfrm>
                <a:off x="7521462" y="1335622"/>
                <a:ext cx="295920" cy="223560"/>
              </p14:xfrm>
            </p:contentPart>
          </mc:Choice>
          <mc:Fallback>
            <p:pic>
              <p:nvPicPr>
                <p:cNvPr id="281" name="Ink 280">
                  <a:extLst>
                    <a:ext uri="{FF2B5EF4-FFF2-40B4-BE49-F238E27FC236}">
                      <a16:creationId xmlns:a16="http://schemas.microsoft.com/office/drawing/2014/main" id="{64F834CF-E2CF-4BA0-B60E-C4F8BFFC07CF}"/>
                    </a:ext>
                  </a:extLst>
                </p:cNvPr>
                <p:cNvPicPr/>
                <p:nvPr/>
              </p:nvPicPr>
              <p:blipFill>
                <a:blip r:embed="rId475"/>
                <a:stretch>
                  <a:fillRect/>
                </a:stretch>
              </p:blipFill>
              <p:spPr>
                <a:xfrm>
                  <a:off x="7512462" y="1326622"/>
                  <a:ext cx="3135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83" name="Ink 282">
                  <a:extLst>
                    <a:ext uri="{FF2B5EF4-FFF2-40B4-BE49-F238E27FC236}">
                      <a16:creationId xmlns:a16="http://schemas.microsoft.com/office/drawing/2014/main" id="{22430709-B394-4D98-B4A0-3D22DEC73935}"/>
                    </a:ext>
                  </a:extLst>
                </p14:cNvPr>
                <p14:cNvContentPartPr/>
                <p14:nvPr/>
              </p14:nvContentPartPr>
              <p14:xfrm>
                <a:off x="8192502" y="1987222"/>
                <a:ext cx="402120" cy="343080"/>
              </p14:xfrm>
            </p:contentPart>
          </mc:Choice>
          <mc:Fallback>
            <p:pic>
              <p:nvPicPr>
                <p:cNvPr id="283" name="Ink 282">
                  <a:extLst>
                    <a:ext uri="{FF2B5EF4-FFF2-40B4-BE49-F238E27FC236}">
                      <a16:creationId xmlns:a16="http://schemas.microsoft.com/office/drawing/2014/main" id="{22430709-B394-4D98-B4A0-3D22DEC73935}"/>
                    </a:ext>
                  </a:extLst>
                </p:cNvPr>
                <p:cNvPicPr/>
                <p:nvPr/>
              </p:nvPicPr>
              <p:blipFill>
                <a:blip r:embed="rId477"/>
                <a:stretch>
                  <a:fillRect/>
                </a:stretch>
              </p:blipFill>
              <p:spPr>
                <a:xfrm>
                  <a:off x="8183502" y="1978582"/>
                  <a:ext cx="41976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84" name="Ink 283">
                  <a:extLst>
                    <a:ext uri="{FF2B5EF4-FFF2-40B4-BE49-F238E27FC236}">
                      <a16:creationId xmlns:a16="http://schemas.microsoft.com/office/drawing/2014/main" id="{27938BC1-29B3-46AE-98BA-2FCA8E9AFCF8}"/>
                    </a:ext>
                  </a:extLst>
                </p14:cNvPr>
                <p14:cNvContentPartPr/>
                <p14:nvPr/>
              </p14:nvContentPartPr>
              <p14:xfrm>
                <a:off x="8249382" y="2868862"/>
                <a:ext cx="307440" cy="270360"/>
              </p14:xfrm>
            </p:contentPart>
          </mc:Choice>
          <mc:Fallback>
            <p:pic>
              <p:nvPicPr>
                <p:cNvPr id="284" name="Ink 283">
                  <a:extLst>
                    <a:ext uri="{FF2B5EF4-FFF2-40B4-BE49-F238E27FC236}">
                      <a16:creationId xmlns:a16="http://schemas.microsoft.com/office/drawing/2014/main" id="{27938BC1-29B3-46AE-98BA-2FCA8E9AFCF8}"/>
                    </a:ext>
                  </a:extLst>
                </p:cNvPr>
                <p:cNvPicPr/>
                <p:nvPr/>
              </p:nvPicPr>
              <p:blipFill>
                <a:blip r:embed="rId479"/>
                <a:stretch>
                  <a:fillRect/>
                </a:stretch>
              </p:blipFill>
              <p:spPr>
                <a:xfrm>
                  <a:off x="8240742" y="2859862"/>
                  <a:ext cx="32508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85" name="Ink 284">
                  <a:extLst>
                    <a:ext uri="{FF2B5EF4-FFF2-40B4-BE49-F238E27FC236}">
                      <a16:creationId xmlns:a16="http://schemas.microsoft.com/office/drawing/2014/main" id="{3EF303B0-BE37-46EA-B16E-27F965DF0D01}"/>
                    </a:ext>
                  </a:extLst>
                </p14:cNvPr>
                <p14:cNvContentPartPr/>
                <p14:nvPr/>
              </p14:nvContentPartPr>
              <p14:xfrm>
                <a:off x="7671942" y="4455022"/>
                <a:ext cx="542160" cy="233640"/>
              </p14:xfrm>
            </p:contentPart>
          </mc:Choice>
          <mc:Fallback>
            <p:pic>
              <p:nvPicPr>
                <p:cNvPr id="285" name="Ink 284">
                  <a:extLst>
                    <a:ext uri="{FF2B5EF4-FFF2-40B4-BE49-F238E27FC236}">
                      <a16:creationId xmlns:a16="http://schemas.microsoft.com/office/drawing/2014/main" id="{3EF303B0-BE37-46EA-B16E-27F965DF0D01}"/>
                    </a:ext>
                  </a:extLst>
                </p:cNvPr>
                <p:cNvPicPr/>
                <p:nvPr/>
              </p:nvPicPr>
              <p:blipFill>
                <a:blip r:embed="rId481"/>
                <a:stretch>
                  <a:fillRect/>
                </a:stretch>
              </p:blipFill>
              <p:spPr>
                <a:xfrm>
                  <a:off x="7663302" y="4446022"/>
                  <a:ext cx="5598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86" name="Ink 285">
                  <a:extLst>
                    <a:ext uri="{FF2B5EF4-FFF2-40B4-BE49-F238E27FC236}">
                      <a16:creationId xmlns:a16="http://schemas.microsoft.com/office/drawing/2014/main" id="{F1D86062-A3C2-4F49-8E41-D2078800B087}"/>
                    </a:ext>
                  </a:extLst>
                </p14:cNvPr>
                <p14:cNvContentPartPr/>
                <p14:nvPr/>
              </p14:nvContentPartPr>
              <p14:xfrm>
                <a:off x="7701102" y="4494622"/>
                <a:ext cx="472320" cy="195480"/>
              </p14:xfrm>
            </p:contentPart>
          </mc:Choice>
          <mc:Fallback>
            <p:pic>
              <p:nvPicPr>
                <p:cNvPr id="286" name="Ink 285">
                  <a:extLst>
                    <a:ext uri="{FF2B5EF4-FFF2-40B4-BE49-F238E27FC236}">
                      <a16:creationId xmlns:a16="http://schemas.microsoft.com/office/drawing/2014/main" id="{F1D86062-A3C2-4F49-8E41-D2078800B087}"/>
                    </a:ext>
                  </a:extLst>
                </p:cNvPr>
                <p:cNvPicPr/>
                <p:nvPr/>
              </p:nvPicPr>
              <p:blipFill>
                <a:blip r:embed="rId483"/>
                <a:stretch>
                  <a:fillRect/>
                </a:stretch>
              </p:blipFill>
              <p:spPr>
                <a:xfrm>
                  <a:off x="7692462" y="4485982"/>
                  <a:ext cx="4899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87" name="Ink 286">
                  <a:extLst>
                    <a:ext uri="{FF2B5EF4-FFF2-40B4-BE49-F238E27FC236}">
                      <a16:creationId xmlns:a16="http://schemas.microsoft.com/office/drawing/2014/main" id="{F793460D-B3DA-4EDC-8048-6492A2191256}"/>
                    </a:ext>
                  </a:extLst>
                </p14:cNvPr>
                <p14:cNvContentPartPr/>
                <p14:nvPr/>
              </p14:nvContentPartPr>
              <p14:xfrm>
                <a:off x="7698222" y="4561582"/>
                <a:ext cx="482400" cy="156240"/>
              </p14:xfrm>
            </p:contentPart>
          </mc:Choice>
          <mc:Fallback>
            <p:pic>
              <p:nvPicPr>
                <p:cNvPr id="287" name="Ink 286">
                  <a:extLst>
                    <a:ext uri="{FF2B5EF4-FFF2-40B4-BE49-F238E27FC236}">
                      <a16:creationId xmlns:a16="http://schemas.microsoft.com/office/drawing/2014/main" id="{F793460D-B3DA-4EDC-8048-6492A2191256}"/>
                    </a:ext>
                  </a:extLst>
                </p:cNvPr>
                <p:cNvPicPr/>
                <p:nvPr/>
              </p:nvPicPr>
              <p:blipFill>
                <a:blip r:embed="rId485"/>
                <a:stretch>
                  <a:fillRect/>
                </a:stretch>
              </p:blipFill>
              <p:spPr>
                <a:xfrm>
                  <a:off x="7689582" y="4552582"/>
                  <a:ext cx="500040" cy="173880"/>
                </a:xfrm>
                <a:prstGeom prst="rect">
                  <a:avLst/>
                </a:prstGeom>
              </p:spPr>
            </p:pic>
          </mc:Fallback>
        </mc:AlternateContent>
      </p:grpSp>
    </p:spTree>
    <p:extLst>
      <p:ext uri="{BB962C8B-B14F-4D97-AF65-F5344CB8AC3E}">
        <p14:creationId xmlns:p14="http://schemas.microsoft.com/office/powerpoint/2010/main" val="1520597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BCDC6423-50DB-4654-9CD9-36E9754627C3}"/>
              </a:ext>
            </a:extLst>
          </p:cNvPr>
          <p:cNvGrpSpPr/>
          <p:nvPr/>
        </p:nvGrpSpPr>
        <p:grpSpPr>
          <a:xfrm>
            <a:off x="609462" y="98173"/>
            <a:ext cx="404280" cy="378360"/>
            <a:chOff x="609462" y="98173"/>
            <a:chExt cx="404280" cy="378360"/>
          </a:xfrm>
        </p:grpSpPr>
        <mc:AlternateContent xmlns:mc="http://schemas.openxmlformats.org/markup-compatibility/2006">
          <mc:Choice xmlns:p14="http://schemas.microsoft.com/office/powerpoint/2010/main" Requires="p14">
            <p:contentPart p14:bwMode="auto" r:id="rId2">
              <p14:nvContentPartPr>
                <p14:cNvPr id="96" name="Ink 95">
                  <a:extLst>
                    <a:ext uri="{FF2B5EF4-FFF2-40B4-BE49-F238E27FC236}">
                      <a16:creationId xmlns:a16="http://schemas.microsoft.com/office/drawing/2014/main" id="{437AB91A-B2CA-4495-8400-7D6B462B50B3}"/>
                    </a:ext>
                  </a:extLst>
                </p14:cNvPr>
                <p14:cNvContentPartPr/>
                <p14:nvPr/>
              </p14:nvContentPartPr>
              <p14:xfrm>
                <a:off x="609462" y="98173"/>
                <a:ext cx="335520" cy="16560"/>
              </p14:xfrm>
            </p:contentPart>
          </mc:Choice>
          <mc:Fallback>
            <p:pic>
              <p:nvPicPr>
                <p:cNvPr id="96" name="Ink 95">
                  <a:extLst>
                    <a:ext uri="{FF2B5EF4-FFF2-40B4-BE49-F238E27FC236}">
                      <a16:creationId xmlns:a16="http://schemas.microsoft.com/office/drawing/2014/main" id="{437AB91A-B2CA-4495-8400-7D6B462B50B3}"/>
                    </a:ext>
                  </a:extLst>
                </p:cNvPr>
                <p:cNvPicPr/>
                <p:nvPr/>
              </p:nvPicPr>
              <p:blipFill>
                <a:blip r:embed="rId3"/>
                <a:stretch>
                  <a:fillRect/>
                </a:stretch>
              </p:blipFill>
              <p:spPr>
                <a:xfrm>
                  <a:off x="600822" y="89173"/>
                  <a:ext cx="3531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7" name="Ink 96">
                  <a:extLst>
                    <a:ext uri="{FF2B5EF4-FFF2-40B4-BE49-F238E27FC236}">
                      <a16:creationId xmlns:a16="http://schemas.microsoft.com/office/drawing/2014/main" id="{7BF640FC-3BEC-47B6-AC5C-240795285DA9}"/>
                    </a:ext>
                  </a:extLst>
                </p14:cNvPr>
                <p14:cNvContentPartPr/>
                <p14:nvPr/>
              </p14:nvContentPartPr>
              <p14:xfrm>
                <a:off x="644022" y="133453"/>
                <a:ext cx="369720" cy="343080"/>
              </p14:xfrm>
            </p:contentPart>
          </mc:Choice>
          <mc:Fallback>
            <p:pic>
              <p:nvPicPr>
                <p:cNvPr id="97" name="Ink 96">
                  <a:extLst>
                    <a:ext uri="{FF2B5EF4-FFF2-40B4-BE49-F238E27FC236}">
                      <a16:creationId xmlns:a16="http://schemas.microsoft.com/office/drawing/2014/main" id="{7BF640FC-3BEC-47B6-AC5C-240795285DA9}"/>
                    </a:ext>
                  </a:extLst>
                </p:cNvPr>
                <p:cNvPicPr/>
                <p:nvPr/>
              </p:nvPicPr>
              <p:blipFill>
                <a:blip r:embed="rId5"/>
                <a:stretch>
                  <a:fillRect/>
                </a:stretch>
              </p:blipFill>
              <p:spPr>
                <a:xfrm>
                  <a:off x="635022" y="124813"/>
                  <a:ext cx="387360" cy="360720"/>
                </a:xfrm>
                <a:prstGeom prst="rect">
                  <a:avLst/>
                </a:prstGeom>
              </p:spPr>
            </p:pic>
          </mc:Fallback>
        </mc:AlternateContent>
      </p:grpSp>
      <p:grpSp>
        <p:nvGrpSpPr>
          <p:cNvPr id="115" name="Group 114">
            <a:extLst>
              <a:ext uri="{FF2B5EF4-FFF2-40B4-BE49-F238E27FC236}">
                <a16:creationId xmlns:a16="http://schemas.microsoft.com/office/drawing/2014/main" id="{68461347-4A0E-4B74-852D-CDE64BC63B80}"/>
              </a:ext>
            </a:extLst>
          </p:cNvPr>
          <p:cNvGrpSpPr/>
          <p:nvPr/>
        </p:nvGrpSpPr>
        <p:grpSpPr>
          <a:xfrm>
            <a:off x="1284822" y="84133"/>
            <a:ext cx="1194120" cy="519840"/>
            <a:chOff x="1284822" y="84133"/>
            <a:chExt cx="1194120" cy="519840"/>
          </a:xfrm>
        </p:grpSpPr>
        <mc:AlternateContent xmlns:mc="http://schemas.openxmlformats.org/markup-compatibility/2006">
          <mc:Choice xmlns:p14="http://schemas.microsoft.com/office/powerpoint/2010/main" Requires="p14">
            <p:contentPart p14:bwMode="auto" r:id="rId6">
              <p14:nvContentPartPr>
                <p14:cNvPr id="98" name="Ink 97">
                  <a:extLst>
                    <a:ext uri="{FF2B5EF4-FFF2-40B4-BE49-F238E27FC236}">
                      <a16:creationId xmlns:a16="http://schemas.microsoft.com/office/drawing/2014/main" id="{B3659F69-D84F-40D1-8555-CDD84B4AA3FB}"/>
                    </a:ext>
                  </a:extLst>
                </p14:cNvPr>
                <p14:cNvContentPartPr/>
                <p14:nvPr/>
              </p14:nvContentPartPr>
              <p14:xfrm>
                <a:off x="1641222" y="495613"/>
                <a:ext cx="59040" cy="108360"/>
              </p14:xfrm>
            </p:contentPart>
          </mc:Choice>
          <mc:Fallback>
            <p:pic>
              <p:nvPicPr>
                <p:cNvPr id="98" name="Ink 97">
                  <a:extLst>
                    <a:ext uri="{FF2B5EF4-FFF2-40B4-BE49-F238E27FC236}">
                      <a16:creationId xmlns:a16="http://schemas.microsoft.com/office/drawing/2014/main" id="{B3659F69-D84F-40D1-8555-CDD84B4AA3FB}"/>
                    </a:ext>
                  </a:extLst>
                </p:cNvPr>
                <p:cNvPicPr/>
                <p:nvPr/>
              </p:nvPicPr>
              <p:blipFill>
                <a:blip r:embed="rId7"/>
                <a:stretch>
                  <a:fillRect/>
                </a:stretch>
              </p:blipFill>
              <p:spPr>
                <a:xfrm>
                  <a:off x="1632222" y="486973"/>
                  <a:ext cx="766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3" name="Ink 102">
                  <a:extLst>
                    <a:ext uri="{FF2B5EF4-FFF2-40B4-BE49-F238E27FC236}">
                      <a16:creationId xmlns:a16="http://schemas.microsoft.com/office/drawing/2014/main" id="{3FD887F8-38F3-499A-BD19-510063032B77}"/>
                    </a:ext>
                  </a:extLst>
                </p14:cNvPr>
                <p14:cNvContentPartPr/>
                <p14:nvPr/>
              </p14:nvContentPartPr>
              <p14:xfrm>
                <a:off x="1308222" y="203293"/>
                <a:ext cx="227520" cy="25920"/>
              </p14:xfrm>
            </p:contentPart>
          </mc:Choice>
          <mc:Fallback>
            <p:pic>
              <p:nvPicPr>
                <p:cNvPr id="103" name="Ink 102">
                  <a:extLst>
                    <a:ext uri="{FF2B5EF4-FFF2-40B4-BE49-F238E27FC236}">
                      <a16:creationId xmlns:a16="http://schemas.microsoft.com/office/drawing/2014/main" id="{3FD887F8-38F3-499A-BD19-510063032B77}"/>
                    </a:ext>
                  </a:extLst>
                </p:cNvPr>
                <p:cNvPicPr/>
                <p:nvPr/>
              </p:nvPicPr>
              <p:blipFill>
                <a:blip r:embed="rId9"/>
                <a:stretch>
                  <a:fillRect/>
                </a:stretch>
              </p:blipFill>
              <p:spPr>
                <a:xfrm>
                  <a:off x="1299582" y="194653"/>
                  <a:ext cx="2451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4" name="Ink 103">
                  <a:extLst>
                    <a:ext uri="{FF2B5EF4-FFF2-40B4-BE49-F238E27FC236}">
                      <a16:creationId xmlns:a16="http://schemas.microsoft.com/office/drawing/2014/main" id="{8C163E83-311A-4364-8F74-520C471806A8}"/>
                    </a:ext>
                  </a:extLst>
                </p14:cNvPr>
                <p14:cNvContentPartPr/>
                <p14:nvPr/>
              </p14:nvContentPartPr>
              <p14:xfrm>
                <a:off x="1284822" y="295813"/>
                <a:ext cx="225360" cy="36360"/>
              </p14:xfrm>
            </p:contentPart>
          </mc:Choice>
          <mc:Fallback>
            <p:pic>
              <p:nvPicPr>
                <p:cNvPr id="104" name="Ink 103">
                  <a:extLst>
                    <a:ext uri="{FF2B5EF4-FFF2-40B4-BE49-F238E27FC236}">
                      <a16:creationId xmlns:a16="http://schemas.microsoft.com/office/drawing/2014/main" id="{8C163E83-311A-4364-8F74-520C471806A8}"/>
                    </a:ext>
                  </a:extLst>
                </p:cNvPr>
                <p:cNvPicPr/>
                <p:nvPr/>
              </p:nvPicPr>
              <p:blipFill>
                <a:blip r:embed="rId11"/>
                <a:stretch>
                  <a:fillRect/>
                </a:stretch>
              </p:blipFill>
              <p:spPr>
                <a:xfrm>
                  <a:off x="1276182" y="287173"/>
                  <a:ext cx="2430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7" name="Ink 106">
                  <a:extLst>
                    <a:ext uri="{FF2B5EF4-FFF2-40B4-BE49-F238E27FC236}">
                      <a16:creationId xmlns:a16="http://schemas.microsoft.com/office/drawing/2014/main" id="{45EEC884-3D70-4A7F-822E-9357726C3B6F}"/>
                    </a:ext>
                  </a:extLst>
                </p14:cNvPr>
                <p14:cNvContentPartPr/>
                <p14:nvPr/>
              </p14:nvContentPartPr>
              <p14:xfrm>
                <a:off x="1369062" y="293293"/>
                <a:ext cx="237600" cy="23400"/>
              </p14:xfrm>
            </p:contentPart>
          </mc:Choice>
          <mc:Fallback>
            <p:pic>
              <p:nvPicPr>
                <p:cNvPr id="107" name="Ink 106">
                  <a:extLst>
                    <a:ext uri="{FF2B5EF4-FFF2-40B4-BE49-F238E27FC236}">
                      <a16:creationId xmlns:a16="http://schemas.microsoft.com/office/drawing/2014/main" id="{45EEC884-3D70-4A7F-822E-9357726C3B6F}"/>
                    </a:ext>
                  </a:extLst>
                </p:cNvPr>
                <p:cNvPicPr/>
                <p:nvPr/>
              </p:nvPicPr>
              <p:blipFill>
                <a:blip r:embed="rId13"/>
                <a:stretch>
                  <a:fillRect/>
                </a:stretch>
              </p:blipFill>
              <p:spPr>
                <a:xfrm>
                  <a:off x="1360422" y="284653"/>
                  <a:ext cx="2552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9" name="Ink 108">
                  <a:extLst>
                    <a:ext uri="{FF2B5EF4-FFF2-40B4-BE49-F238E27FC236}">
                      <a16:creationId xmlns:a16="http://schemas.microsoft.com/office/drawing/2014/main" id="{5BB714FF-8773-4B28-8057-94E0C20995AE}"/>
                    </a:ext>
                  </a:extLst>
                </p14:cNvPr>
                <p14:cNvContentPartPr/>
                <p14:nvPr/>
              </p14:nvContentPartPr>
              <p14:xfrm>
                <a:off x="1744182" y="112213"/>
                <a:ext cx="142200" cy="212040"/>
              </p14:xfrm>
            </p:contentPart>
          </mc:Choice>
          <mc:Fallback>
            <p:pic>
              <p:nvPicPr>
                <p:cNvPr id="109" name="Ink 108">
                  <a:extLst>
                    <a:ext uri="{FF2B5EF4-FFF2-40B4-BE49-F238E27FC236}">
                      <a16:creationId xmlns:a16="http://schemas.microsoft.com/office/drawing/2014/main" id="{5BB714FF-8773-4B28-8057-94E0C20995AE}"/>
                    </a:ext>
                  </a:extLst>
                </p:cNvPr>
                <p:cNvPicPr/>
                <p:nvPr/>
              </p:nvPicPr>
              <p:blipFill>
                <a:blip r:embed="rId15"/>
                <a:stretch>
                  <a:fillRect/>
                </a:stretch>
              </p:blipFill>
              <p:spPr>
                <a:xfrm>
                  <a:off x="1735542" y="103213"/>
                  <a:ext cx="1598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0" name="Ink 109">
                  <a:extLst>
                    <a:ext uri="{FF2B5EF4-FFF2-40B4-BE49-F238E27FC236}">
                      <a16:creationId xmlns:a16="http://schemas.microsoft.com/office/drawing/2014/main" id="{CA7F2A02-F162-406E-89D1-D5661304BF3F}"/>
                    </a:ext>
                  </a:extLst>
                </p14:cNvPr>
                <p14:cNvContentPartPr/>
                <p14:nvPr/>
              </p14:nvContentPartPr>
              <p14:xfrm>
                <a:off x="1973142" y="198253"/>
                <a:ext cx="1800" cy="92880"/>
              </p14:xfrm>
            </p:contentPart>
          </mc:Choice>
          <mc:Fallback>
            <p:pic>
              <p:nvPicPr>
                <p:cNvPr id="110" name="Ink 109">
                  <a:extLst>
                    <a:ext uri="{FF2B5EF4-FFF2-40B4-BE49-F238E27FC236}">
                      <a16:creationId xmlns:a16="http://schemas.microsoft.com/office/drawing/2014/main" id="{CA7F2A02-F162-406E-89D1-D5661304BF3F}"/>
                    </a:ext>
                  </a:extLst>
                </p:cNvPr>
                <p:cNvPicPr/>
                <p:nvPr/>
              </p:nvPicPr>
              <p:blipFill>
                <a:blip r:embed="rId17"/>
                <a:stretch>
                  <a:fillRect/>
                </a:stretch>
              </p:blipFill>
              <p:spPr>
                <a:xfrm>
                  <a:off x="1964142" y="189613"/>
                  <a:ext cx="194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1" name="Ink 110">
                  <a:extLst>
                    <a:ext uri="{FF2B5EF4-FFF2-40B4-BE49-F238E27FC236}">
                      <a16:creationId xmlns:a16="http://schemas.microsoft.com/office/drawing/2014/main" id="{FBFF921C-E6CD-48F6-99AC-F5235A9C1F14}"/>
                    </a:ext>
                  </a:extLst>
                </p14:cNvPr>
                <p14:cNvContentPartPr/>
                <p14:nvPr/>
              </p14:nvContentPartPr>
              <p14:xfrm>
                <a:off x="2010942" y="84133"/>
                <a:ext cx="24480" cy="55080"/>
              </p14:xfrm>
            </p:contentPart>
          </mc:Choice>
          <mc:Fallback>
            <p:pic>
              <p:nvPicPr>
                <p:cNvPr id="111" name="Ink 110">
                  <a:extLst>
                    <a:ext uri="{FF2B5EF4-FFF2-40B4-BE49-F238E27FC236}">
                      <a16:creationId xmlns:a16="http://schemas.microsoft.com/office/drawing/2014/main" id="{FBFF921C-E6CD-48F6-99AC-F5235A9C1F14}"/>
                    </a:ext>
                  </a:extLst>
                </p:cNvPr>
                <p:cNvPicPr/>
                <p:nvPr/>
              </p:nvPicPr>
              <p:blipFill>
                <a:blip r:embed="rId19"/>
                <a:stretch>
                  <a:fillRect/>
                </a:stretch>
              </p:blipFill>
              <p:spPr>
                <a:xfrm>
                  <a:off x="2001942" y="75133"/>
                  <a:ext cx="421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2" name="Ink 111">
                  <a:extLst>
                    <a:ext uri="{FF2B5EF4-FFF2-40B4-BE49-F238E27FC236}">
                      <a16:creationId xmlns:a16="http://schemas.microsoft.com/office/drawing/2014/main" id="{63588B9F-A14B-4CFA-8597-A25F440AD866}"/>
                    </a:ext>
                  </a:extLst>
                </p14:cNvPr>
                <p14:cNvContentPartPr/>
                <p14:nvPr/>
              </p14:nvContentPartPr>
              <p14:xfrm>
                <a:off x="2139462" y="181693"/>
                <a:ext cx="10800" cy="9360"/>
              </p14:xfrm>
            </p:contentPart>
          </mc:Choice>
          <mc:Fallback>
            <p:pic>
              <p:nvPicPr>
                <p:cNvPr id="112" name="Ink 111">
                  <a:extLst>
                    <a:ext uri="{FF2B5EF4-FFF2-40B4-BE49-F238E27FC236}">
                      <a16:creationId xmlns:a16="http://schemas.microsoft.com/office/drawing/2014/main" id="{63588B9F-A14B-4CFA-8597-A25F440AD866}"/>
                    </a:ext>
                  </a:extLst>
                </p:cNvPr>
                <p:cNvPicPr/>
                <p:nvPr/>
              </p:nvPicPr>
              <p:blipFill>
                <a:blip r:embed="rId21"/>
                <a:stretch>
                  <a:fillRect/>
                </a:stretch>
              </p:blipFill>
              <p:spPr>
                <a:xfrm>
                  <a:off x="2130462" y="172693"/>
                  <a:ext cx="284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3" name="Ink 112">
                  <a:extLst>
                    <a:ext uri="{FF2B5EF4-FFF2-40B4-BE49-F238E27FC236}">
                      <a16:creationId xmlns:a16="http://schemas.microsoft.com/office/drawing/2014/main" id="{05958D3A-1BAB-48BE-99ED-5A063DF1B653}"/>
                    </a:ext>
                  </a:extLst>
                </p14:cNvPr>
                <p14:cNvContentPartPr/>
                <p14:nvPr/>
              </p14:nvContentPartPr>
              <p14:xfrm>
                <a:off x="1989342" y="113653"/>
                <a:ext cx="162000" cy="252000"/>
              </p14:xfrm>
            </p:contentPart>
          </mc:Choice>
          <mc:Fallback>
            <p:pic>
              <p:nvPicPr>
                <p:cNvPr id="113" name="Ink 112">
                  <a:extLst>
                    <a:ext uri="{FF2B5EF4-FFF2-40B4-BE49-F238E27FC236}">
                      <a16:creationId xmlns:a16="http://schemas.microsoft.com/office/drawing/2014/main" id="{05958D3A-1BAB-48BE-99ED-5A063DF1B653}"/>
                    </a:ext>
                  </a:extLst>
                </p:cNvPr>
                <p:cNvPicPr/>
                <p:nvPr/>
              </p:nvPicPr>
              <p:blipFill>
                <a:blip r:embed="rId23"/>
                <a:stretch>
                  <a:fillRect/>
                </a:stretch>
              </p:blipFill>
              <p:spPr>
                <a:xfrm>
                  <a:off x="1980342" y="104653"/>
                  <a:ext cx="1796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4" name="Ink 113">
                  <a:extLst>
                    <a:ext uri="{FF2B5EF4-FFF2-40B4-BE49-F238E27FC236}">
                      <a16:creationId xmlns:a16="http://schemas.microsoft.com/office/drawing/2014/main" id="{2DF5BAEA-D4E8-415F-A6A9-657BF7AB8058}"/>
                    </a:ext>
                  </a:extLst>
                </p14:cNvPr>
                <p14:cNvContentPartPr/>
                <p14:nvPr/>
              </p14:nvContentPartPr>
              <p14:xfrm>
                <a:off x="2238462" y="160453"/>
                <a:ext cx="240480" cy="233640"/>
              </p14:xfrm>
            </p:contentPart>
          </mc:Choice>
          <mc:Fallback>
            <p:pic>
              <p:nvPicPr>
                <p:cNvPr id="114" name="Ink 113">
                  <a:extLst>
                    <a:ext uri="{FF2B5EF4-FFF2-40B4-BE49-F238E27FC236}">
                      <a16:creationId xmlns:a16="http://schemas.microsoft.com/office/drawing/2014/main" id="{2DF5BAEA-D4E8-415F-A6A9-657BF7AB8058}"/>
                    </a:ext>
                  </a:extLst>
                </p:cNvPr>
                <p:cNvPicPr/>
                <p:nvPr/>
              </p:nvPicPr>
              <p:blipFill>
                <a:blip r:embed="rId25"/>
                <a:stretch>
                  <a:fillRect/>
                </a:stretch>
              </p:blipFill>
              <p:spPr>
                <a:xfrm>
                  <a:off x="2229822" y="151453"/>
                  <a:ext cx="258120" cy="251280"/>
                </a:xfrm>
                <a:prstGeom prst="rect">
                  <a:avLst/>
                </a:prstGeom>
              </p:spPr>
            </p:pic>
          </mc:Fallback>
        </mc:AlternateContent>
      </p:grpSp>
      <p:grpSp>
        <p:nvGrpSpPr>
          <p:cNvPr id="124" name="Group 123">
            <a:extLst>
              <a:ext uri="{FF2B5EF4-FFF2-40B4-BE49-F238E27FC236}">
                <a16:creationId xmlns:a16="http://schemas.microsoft.com/office/drawing/2014/main" id="{B346C232-BCFF-4640-A194-EC8C663500A2}"/>
              </a:ext>
            </a:extLst>
          </p:cNvPr>
          <p:cNvGrpSpPr/>
          <p:nvPr/>
        </p:nvGrpSpPr>
        <p:grpSpPr>
          <a:xfrm>
            <a:off x="4920462" y="120133"/>
            <a:ext cx="2452680" cy="444240"/>
            <a:chOff x="4920462" y="120133"/>
            <a:chExt cx="2452680" cy="444240"/>
          </a:xfrm>
        </p:grpSpPr>
        <mc:AlternateContent xmlns:mc="http://schemas.openxmlformats.org/markup-compatibility/2006">
          <mc:Choice xmlns:p14="http://schemas.microsoft.com/office/powerpoint/2010/main" Requires="p14">
            <p:contentPart p14:bwMode="auto" r:id="rId26">
              <p14:nvContentPartPr>
                <p14:cNvPr id="100" name="Ink 99">
                  <a:extLst>
                    <a:ext uri="{FF2B5EF4-FFF2-40B4-BE49-F238E27FC236}">
                      <a16:creationId xmlns:a16="http://schemas.microsoft.com/office/drawing/2014/main" id="{F7D188C8-2C57-4F02-90DB-AA935AE4CB99}"/>
                    </a:ext>
                  </a:extLst>
                </p14:cNvPr>
                <p14:cNvContentPartPr/>
                <p14:nvPr/>
              </p14:nvContentPartPr>
              <p14:xfrm>
                <a:off x="4920462" y="232453"/>
                <a:ext cx="307080" cy="15840"/>
              </p14:xfrm>
            </p:contentPart>
          </mc:Choice>
          <mc:Fallback>
            <p:pic>
              <p:nvPicPr>
                <p:cNvPr id="100" name="Ink 99">
                  <a:extLst>
                    <a:ext uri="{FF2B5EF4-FFF2-40B4-BE49-F238E27FC236}">
                      <a16:creationId xmlns:a16="http://schemas.microsoft.com/office/drawing/2014/main" id="{F7D188C8-2C57-4F02-90DB-AA935AE4CB99}"/>
                    </a:ext>
                  </a:extLst>
                </p:cNvPr>
                <p:cNvPicPr/>
                <p:nvPr/>
              </p:nvPicPr>
              <p:blipFill>
                <a:blip r:embed="rId27"/>
                <a:stretch>
                  <a:fillRect/>
                </a:stretch>
              </p:blipFill>
              <p:spPr>
                <a:xfrm>
                  <a:off x="4911462" y="223453"/>
                  <a:ext cx="3247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1" name="Ink 100">
                  <a:extLst>
                    <a:ext uri="{FF2B5EF4-FFF2-40B4-BE49-F238E27FC236}">
                      <a16:creationId xmlns:a16="http://schemas.microsoft.com/office/drawing/2014/main" id="{041B5028-BB2A-43DD-9317-BB8E233C5752}"/>
                    </a:ext>
                  </a:extLst>
                </p14:cNvPr>
                <p14:cNvContentPartPr/>
                <p14:nvPr/>
              </p14:nvContentPartPr>
              <p14:xfrm>
                <a:off x="4970502" y="243973"/>
                <a:ext cx="65520" cy="303480"/>
              </p14:xfrm>
            </p:contentPart>
          </mc:Choice>
          <mc:Fallback>
            <p:pic>
              <p:nvPicPr>
                <p:cNvPr id="101" name="Ink 100">
                  <a:extLst>
                    <a:ext uri="{FF2B5EF4-FFF2-40B4-BE49-F238E27FC236}">
                      <a16:creationId xmlns:a16="http://schemas.microsoft.com/office/drawing/2014/main" id="{041B5028-BB2A-43DD-9317-BB8E233C5752}"/>
                    </a:ext>
                  </a:extLst>
                </p:cNvPr>
                <p:cNvPicPr/>
                <p:nvPr/>
              </p:nvPicPr>
              <p:blipFill>
                <a:blip r:embed="rId29"/>
                <a:stretch>
                  <a:fillRect/>
                </a:stretch>
              </p:blipFill>
              <p:spPr>
                <a:xfrm>
                  <a:off x="4961502" y="234973"/>
                  <a:ext cx="8316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2" name="Ink 101">
                  <a:extLst>
                    <a:ext uri="{FF2B5EF4-FFF2-40B4-BE49-F238E27FC236}">
                      <a16:creationId xmlns:a16="http://schemas.microsoft.com/office/drawing/2014/main" id="{5526EB22-C6AD-40A1-9F42-77BA92804F3B}"/>
                    </a:ext>
                  </a:extLst>
                </p14:cNvPr>
                <p14:cNvContentPartPr/>
                <p14:nvPr/>
              </p14:nvContentPartPr>
              <p14:xfrm>
                <a:off x="5117022" y="252973"/>
                <a:ext cx="51840" cy="278280"/>
              </p14:xfrm>
            </p:contentPart>
          </mc:Choice>
          <mc:Fallback>
            <p:pic>
              <p:nvPicPr>
                <p:cNvPr id="102" name="Ink 101">
                  <a:extLst>
                    <a:ext uri="{FF2B5EF4-FFF2-40B4-BE49-F238E27FC236}">
                      <a16:creationId xmlns:a16="http://schemas.microsoft.com/office/drawing/2014/main" id="{5526EB22-C6AD-40A1-9F42-77BA92804F3B}"/>
                    </a:ext>
                  </a:extLst>
                </p:cNvPr>
                <p:cNvPicPr/>
                <p:nvPr/>
              </p:nvPicPr>
              <p:blipFill>
                <a:blip r:embed="rId31"/>
                <a:stretch>
                  <a:fillRect/>
                </a:stretch>
              </p:blipFill>
              <p:spPr>
                <a:xfrm>
                  <a:off x="5108022" y="243973"/>
                  <a:ext cx="694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6" name="Ink 115">
                  <a:extLst>
                    <a:ext uri="{FF2B5EF4-FFF2-40B4-BE49-F238E27FC236}">
                      <a16:creationId xmlns:a16="http://schemas.microsoft.com/office/drawing/2014/main" id="{B13004A4-4699-4D71-BB60-11EFEB9263FE}"/>
                    </a:ext>
                  </a:extLst>
                </p14:cNvPr>
                <p14:cNvContentPartPr/>
                <p14:nvPr/>
              </p14:nvContentPartPr>
              <p14:xfrm>
                <a:off x="5374062" y="316693"/>
                <a:ext cx="225360" cy="111240"/>
              </p14:xfrm>
            </p:contentPart>
          </mc:Choice>
          <mc:Fallback>
            <p:pic>
              <p:nvPicPr>
                <p:cNvPr id="116" name="Ink 115">
                  <a:extLst>
                    <a:ext uri="{FF2B5EF4-FFF2-40B4-BE49-F238E27FC236}">
                      <a16:creationId xmlns:a16="http://schemas.microsoft.com/office/drawing/2014/main" id="{B13004A4-4699-4D71-BB60-11EFEB9263FE}"/>
                    </a:ext>
                  </a:extLst>
                </p:cNvPr>
                <p:cNvPicPr/>
                <p:nvPr/>
              </p:nvPicPr>
              <p:blipFill>
                <a:blip r:embed="rId33"/>
                <a:stretch>
                  <a:fillRect/>
                </a:stretch>
              </p:blipFill>
              <p:spPr>
                <a:xfrm>
                  <a:off x="5365062" y="307693"/>
                  <a:ext cx="2430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7" name="Ink 116">
                  <a:extLst>
                    <a:ext uri="{FF2B5EF4-FFF2-40B4-BE49-F238E27FC236}">
                      <a16:creationId xmlns:a16="http://schemas.microsoft.com/office/drawing/2014/main" id="{7280FF22-E611-4084-8B4C-F860D3369EE7}"/>
                    </a:ext>
                  </a:extLst>
                </p14:cNvPr>
                <p14:cNvContentPartPr/>
                <p14:nvPr/>
              </p14:nvContentPartPr>
              <p14:xfrm>
                <a:off x="5845302" y="288253"/>
                <a:ext cx="96480" cy="276120"/>
              </p14:xfrm>
            </p:contentPart>
          </mc:Choice>
          <mc:Fallback>
            <p:pic>
              <p:nvPicPr>
                <p:cNvPr id="117" name="Ink 116">
                  <a:extLst>
                    <a:ext uri="{FF2B5EF4-FFF2-40B4-BE49-F238E27FC236}">
                      <a16:creationId xmlns:a16="http://schemas.microsoft.com/office/drawing/2014/main" id="{7280FF22-E611-4084-8B4C-F860D3369EE7}"/>
                    </a:ext>
                  </a:extLst>
                </p:cNvPr>
                <p:cNvPicPr/>
                <p:nvPr/>
              </p:nvPicPr>
              <p:blipFill>
                <a:blip r:embed="rId35"/>
                <a:stretch>
                  <a:fillRect/>
                </a:stretch>
              </p:blipFill>
              <p:spPr>
                <a:xfrm>
                  <a:off x="5836662" y="279253"/>
                  <a:ext cx="1141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8" name="Ink 117">
                  <a:extLst>
                    <a:ext uri="{FF2B5EF4-FFF2-40B4-BE49-F238E27FC236}">
                      <a16:creationId xmlns:a16="http://schemas.microsoft.com/office/drawing/2014/main" id="{33C5ED07-CB0C-49E7-9FE0-B9436E4745E1}"/>
                    </a:ext>
                  </a:extLst>
                </p14:cNvPr>
                <p14:cNvContentPartPr/>
                <p14:nvPr/>
              </p14:nvContentPartPr>
              <p14:xfrm>
                <a:off x="5881662" y="120133"/>
                <a:ext cx="165240" cy="351360"/>
              </p14:xfrm>
            </p:contentPart>
          </mc:Choice>
          <mc:Fallback>
            <p:pic>
              <p:nvPicPr>
                <p:cNvPr id="118" name="Ink 117">
                  <a:extLst>
                    <a:ext uri="{FF2B5EF4-FFF2-40B4-BE49-F238E27FC236}">
                      <a16:creationId xmlns:a16="http://schemas.microsoft.com/office/drawing/2014/main" id="{33C5ED07-CB0C-49E7-9FE0-B9436E4745E1}"/>
                    </a:ext>
                  </a:extLst>
                </p:cNvPr>
                <p:cNvPicPr/>
                <p:nvPr/>
              </p:nvPicPr>
              <p:blipFill>
                <a:blip r:embed="rId37"/>
                <a:stretch>
                  <a:fillRect/>
                </a:stretch>
              </p:blipFill>
              <p:spPr>
                <a:xfrm>
                  <a:off x="5872662" y="111493"/>
                  <a:ext cx="18288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9" name="Ink 118">
                  <a:extLst>
                    <a:ext uri="{FF2B5EF4-FFF2-40B4-BE49-F238E27FC236}">
                      <a16:creationId xmlns:a16="http://schemas.microsoft.com/office/drawing/2014/main" id="{A4D92793-C35A-4DC4-BA02-81A138B5A3FE}"/>
                    </a:ext>
                  </a:extLst>
                </p14:cNvPr>
                <p14:cNvContentPartPr/>
                <p14:nvPr/>
              </p14:nvContentPartPr>
              <p14:xfrm>
                <a:off x="6028542" y="266293"/>
                <a:ext cx="338400" cy="198360"/>
              </p14:xfrm>
            </p:contentPart>
          </mc:Choice>
          <mc:Fallback>
            <p:pic>
              <p:nvPicPr>
                <p:cNvPr id="119" name="Ink 118">
                  <a:extLst>
                    <a:ext uri="{FF2B5EF4-FFF2-40B4-BE49-F238E27FC236}">
                      <a16:creationId xmlns:a16="http://schemas.microsoft.com/office/drawing/2014/main" id="{A4D92793-C35A-4DC4-BA02-81A138B5A3FE}"/>
                    </a:ext>
                  </a:extLst>
                </p:cNvPr>
                <p:cNvPicPr/>
                <p:nvPr/>
              </p:nvPicPr>
              <p:blipFill>
                <a:blip r:embed="rId39"/>
                <a:stretch>
                  <a:fillRect/>
                </a:stretch>
              </p:blipFill>
              <p:spPr>
                <a:xfrm>
                  <a:off x="6019902" y="257653"/>
                  <a:ext cx="3560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20" name="Ink 119">
                  <a:extLst>
                    <a:ext uri="{FF2B5EF4-FFF2-40B4-BE49-F238E27FC236}">
                      <a16:creationId xmlns:a16="http://schemas.microsoft.com/office/drawing/2014/main" id="{F17FFBDB-CCAA-41FE-B10B-B6FCA2DADBFA}"/>
                    </a:ext>
                  </a:extLst>
                </p14:cNvPr>
                <p14:cNvContentPartPr/>
                <p14:nvPr/>
              </p14:nvContentPartPr>
              <p14:xfrm>
                <a:off x="6401862" y="148213"/>
                <a:ext cx="425160" cy="322560"/>
              </p14:xfrm>
            </p:contentPart>
          </mc:Choice>
          <mc:Fallback>
            <p:pic>
              <p:nvPicPr>
                <p:cNvPr id="120" name="Ink 119">
                  <a:extLst>
                    <a:ext uri="{FF2B5EF4-FFF2-40B4-BE49-F238E27FC236}">
                      <a16:creationId xmlns:a16="http://schemas.microsoft.com/office/drawing/2014/main" id="{F17FFBDB-CCAA-41FE-B10B-B6FCA2DADBFA}"/>
                    </a:ext>
                  </a:extLst>
                </p:cNvPr>
                <p:cNvPicPr/>
                <p:nvPr/>
              </p:nvPicPr>
              <p:blipFill>
                <a:blip r:embed="rId41"/>
                <a:stretch>
                  <a:fillRect/>
                </a:stretch>
              </p:blipFill>
              <p:spPr>
                <a:xfrm>
                  <a:off x="6393222" y="139573"/>
                  <a:ext cx="44280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21" name="Ink 120">
                  <a:extLst>
                    <a:ext uri="{FF2B5EF4-FFF2-40B4-BE49-F238E27FC236}">
                      <a16:creationId xmlns:a16="http://schemas.microsoft.com/office/drawing/2014/main" id="{3E2DE869-A826-4A0D-8025-9F810DFA0E5B}"/>
                    </a:ext>
                  </a:extLst>
                </p14:cNvPr>
                <p14:cNvContentPartPr/>
                <p14:nvPr/>
              </p14:nvContentPartPr>
              <p14:xfrm>
                <a:off x="6925662" y="137053"/>
                <a:ext cx="193320" cy="316440"/>
              </p14:xfrm>
            </p:contentPart>
          </mc:Choice>
          <mc:Fallback>
            <p:pic>
              <p:nvPicPr>
                <p:cNvPr id="121" name="Ink 120">
                  <a:extLst>
                    <a:ext uri="{FF2B5EF4-FFF2-40B4-BE49-F238E27FC236}">
                      <a16:creationId xmlns:a16="http://schemas.microsoft.com/office/drawing/2014/main" id="{3E2DE869-A826-4A0D-8025-9F810DFA0E5B}"/>
                    </a:ext>
                  </a:extLst>
                </p:cNvPr>
                <p:cNvPicPr/>
                <p:nvPr/>
              </p:nvPicPr>
              <p:blipFill>
                <a:blip r:embed="rId43"/>
                <a:stretch>
                  <a:fillRect/>
                </a:stretch>
              </p:blipFill>
              <p:spPr>
                <a:xfrm>
                  <a:off x="6916662" y="128413"/>
                  <a:ext cx="21096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22" name="Ink 121">
                  <a:extLst>
                    <a:ext uri="{FF2B5EF4-FFF2-40B4-BE49-F238E27FC236}">
                      <a16:creationId xmlns:a16="http://schemas.microsoft.com/office/drawing/2014/main" id="{0E400CC2-5002-4E78-9A23-E5240572C81A}"/>
                    </a:ext>
                  </a:extLst>
                </p14:cNvPr>
                <p14:cNvContentPartPr/>
                <p14:nvPr/>
              </p14:nvContentPartPr>
              <p14:xfrm>
                <a:off x="7098102" y="287533"/>
                <a:ext cx="275040" cy="56160"/>
              </p14:xfrm>
            </p:contentPart>
          </mc:Choice>
          <mc:Fallback>
            <p:pic>
              <p:nvPicPr>
                <p:cNvPr id="122" name="Ink 121">
                  <a:extLst>
                    <a:ext uri="{FF2B5EF4-FFF2-40B4-BE49-F238E27FC236}">
                      <a16:creationId xmlns:a16="http://schemas.microsoft.com/office/drawing/2014/main" id="{0E400CC2-5002-4E78-9A23-E5240572C81A}"/>
                    </a:ext>
                  </a:extLst>
                </p:cNvPr>
                <p:cNvPicPr/>
                <p:nvPr/>
              </p:nvPicPr>
              <p:blipFill>
                <a:blip r:embed="rId45"/>
                <a:stretch>
                  <a:fillRect/>
                </a:stretch>
              </p:blipFill>
              <p:spPr>
                <a:xfrm>
                  <a:off x="7089102" y="278893"/>
                  <a:ext cx="292680" cy="73800"/>
                </a:xfrm>
                <a:prstGeom prst="rect">
                  <a:avLst/>
                </a:prstGeom>
              </p:spPr>
            </p:pic>
          </mc:Fallback>
        </mc:AlternateContent>
      </p:grpSp>
      <p:grpSp>
        <p:nvGrpSpPr>
          <p:cNvPr id="157" name="Group 156">
            <a:extLst>
              <a:ext uri="{FF2B5EF4-FFF2-40B4-BE49-F238E27FC236}">
                <a16:creationId xmlns:a16="http://schemas.microsoft.com/office/drawing/2014/main" id="{97B1FCA7-EC1B-4F5A-ADF3-1AB0BA4F9CE5}"/>
              </a:ext>
            </a:extLst>
          </p:cNvPr>
          <p:cNvGrpSpPr/>
          <p:nvPr/>
        </p:nvGrpSpPr>
        <p:grpSpPr>
          <a:xfrm>
            <a:off x="192582" y="830413"/>
            <a:ext cx="8400600" cy="3355560"/>
            <a:chOff x="192582" y="830413"/>
            <a:chExt cx="8400600" cy="3355560"/>
          </a:xfrm>
        </p:grpSpPr>
        <mc:AlternateContent xmlns:mc="http://schemas.openxmlformats.org/markup-compatibility/2006">
          <mc:Choice xmlns:p14="http://schemas.microsoft.com/office/powerpoint/2010/main" Requires="p14">
            <p:contentPart p14:bwMode="auto" r:id="rId46">
              <p14:nvContentPartPr>
                <p14:cNvPr id="41" name="Ink 40">
                  <a:extLst>
                    <a:ext uri="{FF2B5EF4-FFF2-40B4-BE49-F238E27FC236}">
                      <a16:creationId xmlns:a16="http://schemas.microsoft.com/office/drawing/2014/main" id="{B7B150B3-6CC3-4267-B5DF-806FDFDB5A6A}"/>
                    </a:ext>
                  </a:extLst>
                </p14:cNvPr>
                <p14:cNvContentPartPr/>
                <p14:nvPr/>
              </p14:nvContentPartPr>
              <p14:xfrm>
                <a:off x="7786422" y="901333"/>
                <a:ext cx="683640" cy="397800"/>
              </p14:xfrm>
            </p:contentPart>
          </mc:Choice>
          <mc:Fallback>
            <p:pic>
              <p:nvPicPr>
                <p:cNvPr id="41" name="Ink 40">
                  <a:extLst>
                    <a:ext uri="{FF2B5EF4-FFF2-40B4-BE49-F238E27FC236}">
                      <a16:creationId xmlns:a16="http://schemas.microsoft.com/office/drawing/2014/main" id="{B7B150B3-6CC3-4267-B5DF-806FDFDB5A6A}"/>
                    </a:ext>
                  </a:extLst>
                </p:cNvPr>
                <p:cNvPicPr/>
                <p:nvPr/>
              </p:nvPicPr>
              <p:blipFill>
                <a:blip r:embed="rId47"/>
                <a:stretch>
                  <a:fillRect/>
                </a:stretch>
              </p:blipFill>
              <p:spPr>
                <a:xfrm>
                  <a:off x="7777422" y="892693"/>
                  <a:ext cx="70128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Ink 41">
                  <a:extLst>
                    <a:ext uri="{FF2B5EF4-FFF2-40B4-BE49-F238E27FC236}">
                      <a16:creationId xmlns:a16="http://schemas.microsoft.com/office/drawing/2014/main" id="{916A7557-BE9B-4FDC-A701-6C5466DA2BE0}"/>
                    </a:ext>
                  </a:extLst>
                </p14:cNvPr>
                <p14:cNvContentPartPr/>
                <p14:nvPr/>
              </p14:nvContentPartPr>
              <p14:xfrm>
                <a:off x="8393742" y="1095373"/>
                <a:ext cx="199440" cy="154080"/>
              </p14:xfrm>
            </p:contentPart>
          </mc:Choice>
          <mc:Fallback>
            <p:pic>
              <p:nvPicPr>
                <p:cNvPr id="42" name="Ink 41">
                  <a:extLst>
                    <a:ext uri="{FF2B5EF4-FFF2-40B4-BE49-F238E27FC236}">
                      <a16:creationId xmlns:a16="http://schemas.microsoft.com/office/drawing/2014/main" id="{916A7557-BE9B-4FDC-A701-6C5466DA2BE0}"/>
                    </a:ext>
                  </a:extLst>
                </p:cNvPr>
                <p:cNvPicPr/>
                <p:nvPr/>
              </p:nvPicPr>
              <p:blipFill>
                <a:blip r:embed="rId49"/>
                <a:stretch>
                  <a:fillRect/>
                </a:stretch>
              </p:blipFill>
              <p:spPr>
                <a:xfrm>
                  <a:off x="8385102" y="1086373"/>
                  <a:ext cx="2170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 name="Ink 1">
                  <a:extLst>
                    <a:ext uri="{FF2B5EF4-FFF2-40B4-BE49-F238E27FC236}">
                      <a16:creationId xmlns:a16="http://schemas.microsoft.com/office/drawing/2014/main" id="{E4D463E1-46A1-41E8-B487-80D55E9FF8BA}"/>
                    </a:ext>
                  </a:extLst>
                </p14:cNvPr>
                <p14:cNvContentPartPr/>
                <p14:nvPr/>
              </p14:nvContentPartPr>
              <p14:xfrm>
                <a:off x="192582" y="1025173"/>
                <a:ext cx="243000" cy="213840"/>
              </p14:xfrm>
            </p:contentPart>
          </mc:Choice>
          <mc:Fallback>
            <p:pic>
              <p:nvPicPr>
                <p:cNvPr id="2" name="Ink 1">
                  <a:extLst>
                    <a:ext uri="{FF2B5EF4-FFF2-40B4-BE49-F238E27FC236}">
                      <a16:creationId xmlns:a16="http://schemas.microsoft.com/office/drawing/2014/main" id="{E4D463E1-46A1-41E8-B487-80D55E9FF8BA}"/>
                    </a:ext>
                  </a:extLst>
                </p:cNvPr>
                <p:cNvPicPr/>
                <p:nvPr/>
              </p:nvPicPr>
              <p:blipFill>
                <a:blip r:embed="rId51"/>
                <a:stretch>
                  <a:fillRect/>
                </a:stretch>
              </p:blipFill>
              <p:spPr>
                <a:xfrm>
                  <a:off x="183582" y="1016173"/>
                  <a:ext cx="2606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 name="Ink 2">
                  <a:extLst>
                    <a:ext uri="{FF2B5EF4-FFF2-40B4-BE49-F238E27FC236}">
                      <a16:creationId xmlns:a16="http://schemas.microsoft.com/office/drawing/2014/main" id="{E3E4D612-EB0E-4C28-902F-409EA45BB088}"/>
                    </a:ext>
                  </a:extLst>
                </p14:cNvPr>
                <p14:cNvContentPartPr/>
                <p14:nvPr/>
              </p14:nvContentPartPr>
              <p14:xfrm>
                <a:off x="619182" y="1009693"/>
                <a:ext cx="394560" cy="218160"/>
              </p14:xfrm>
            </p:contentPart>
          </mc:Choice>
          <mc:Fallback>
            <p:pic>
              <p:nvPicPr>
                <p:cNvPr id="3" name="Ink 2">
                  <a:extLst>
                    <a:ext uri="{FF2B5EF4-FFF2-40B4-BE49-F238E27FC236}">
                      <a16:creationId xmlns:a16="http://schemas.microsoft.com/office/drawing/2014/main" id="{E3E4D612-EB0E-4C28-902F-409EA45BB088}"/>
                    </a:ext>
                  </a:extLst>
                </p:cNvPr>
                <p:cNvPicPr/>
                <p:nvPr/>
              </p:nvPicPr>
              <p:blipFill>
                <a:blip r:embed="rId53"/>
                <a:stretch>
                  <a:fillRect/>
                </a:stretch>
              </p:blipFill>
              <p:spPr>
                <a:xfrm>
                  <a:off x="610542" y="1001053"/>
                  <a:ext cx="4122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 name="Ink 3">
                  <a:extLst>
                    <a:ext uri="{FF2B5EF4-FFF2-40B4-BE49-F238E27FC236}">
                      <a16:creationId xmlns:a16="http://schemas.microsoft.com/office/drawing/2014/main" id="{778E0880-646C-400F-B01D-D06682D2B23E}"/>
                    </a:ext>
                  </a:extLst>
                </p14:cNvPr>
                <p14:cNvContentPartPr/>
                <p14:nvPr/>
              </p14:nvContentPartPr>
              <p14:xfrm>
                <a:off x="1104822" y="1091413"/>
                <a:ext cx="106560" cy="93960"/>
              </p14:xfrm>
            </p:contentPart>
          </mc:Choice>
          <mc:Fallback>
            <p:pic>
              <p:nvPicPr>
                <p:cNvPr id="4" name="Ink 3">
                  <a:extLst>
                    <a:ext uri="{FF2B5EF4-FFF2-40B4-BE49-F238E27FC236}">
                      <a16:creationId xmlns:a16="http://schemas.microsoft.com/office/drawing/2014/main" id="{778E0880-646C-400F-B01D-D06682D2B23E}"/>
                    </a:ext>
                  </a:extLst>
                </p:cNvPr>
                <p:cNvPicPr/>
                <p:nvPr/>
              </p:nvPicPr>
              <p:blipFill>
                <a:blip r:embed="rId55"/>
                <a:stretch>
                  <a:fillRect/>
                </a:stretch>
              </p:blipFill>
              <p:spPr>
                <a:xfrm>
                  <a:off x="1096182" y="1082773"/>
                  <a:ext cx="1242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 name="Ink 4">
                  <a:extLst>
                    <a:ext uri="{FF2B5EF4-FFF2-40B4-BE49-F238E27FC236}">
                      <a16:creationId xmlns:a16="http://schemas.microsoft.com/office/drawing/2014/main" id="{FDD4DE9B-34BD-49CD-AEF4-4E4A35E5298D}"/>
                    </a:ext>
                  </a:extLst>
                </p14:cNvPr>
                <p14:cNvContentPartPr/>
                <p14:nvPr/>
              </p14:nvContentPartPr>
              <p14:xfrm>
                <a:off x="1141182" y="1065133"/>
                <a:ext cx="151560" cy="212760"/>
              </p14:xfrm>
            </p:contentPart>
          </mc:Choice>
          <mc:Fallback>
            <p:pic>
              <p:nvPicPr>
                <p:cNvPr id="5" name="Ink 4">
                  <a:extLst>
                    <a:ext uri="{FF2B5EF4-FFF2-40B4-BE49-F238E27FC236}">
                      <a16:creationId xmlns:a16="http://schemas.microsoft.com/office/drawing/2014/main" id="{FDD4DE9B-34BD-49CD-AEF4-4E4A35E5298D}"/>
                    </a:ext>
                  </a:extLst>
                </p:cNvPr>
                <p:cNvPicPr/>
                <p:nvPr/>
              </p:nvPicPr>
              <p:blipFill>
                <a:blip r:embed="rId57"/>
                <a:stretch>
                  <a:fillRect/>
                </a:stretch>
              </p:blipFill>
              <p:spPr>
                <a:xfrm>
                  <a:off x="1132542" y="1056493"/>
                  <a:ext cx="1692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 name="Ink 5">
                  <a:extLst>
                    <a:ext uri="{FF2B5EF4-FFF2-40B4-BE49-F238E27FC236}">
                      <a16:creationId xmlns:a16="http://schemas.microsoft.com/office/drawing/2014/main" id="{884E8DBF-84FA-4BB1-B68F-75A7497DDF06}"/>
                    </a:ext>
                  </a:extLst>
                </p14:cNvPr>
                <p14:cNvContentPartPr/>
                <p14:nvPr/>
              </p14:nvContentPartPr>
              <p14:xfrm>
                <a:off x="1177902" y="896293"/>
                <a:ext cx="195120" cy="145080"/>
              </p14:xfrm>
            </p:contentPart>
          </mc:Choice>
          <mc:Fallback>
            <p:pic>
              <p:nvPicPr>
                <p:cNvPr id="6" name="Ink 5">
                  <a:extLst>
                    <a:ext uri="{FF2B5EF4-FFF2-40B4-BE49-F238E27FC236}">
                      <a16:creationId xmlns:a16="http://schemas.microsoft.com/office/drawing/2014/main" id="{884E8DBF-84FA-4BB1-B68F-75A7497DDF06}"/>
                    </a:ext>
                  </a:extLst>
                </p:cNvPr>
                <p:cNvPicPr/>
                <p:nvPr/>
              </p:nvPicPr>
              <p:blipFill>
                <a:blip r:embed="rId59"/>
                <a:stretch>
                  <a:fillRect/>
                </a:stretch>
              </p:blipFill>
              <p:spPr>
                <a:xfrm>
                  <a:off x="1168902" y="887293"/>
                  <a:ext cx="2127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 name="Ink 6">
                  <a:extLst>
                    <a:ext uri="{FF2B5EF4-FFF2-40B4-BE49-F238E27FC236}">
                      <a16:creationId xmlns:a16="http://schemas.microsoft.com/office/drawing/2014/main" id="{838E972A-BBBE-488A-A9C2-59C268276763}"/>
                    </a:ext>
                  </a:extLst>
                </p14:cNvPr>
                <p14:cNvContentPartPr/>
                <p14:nvPr/>
              </p14:nvContentPartPr>
              <p14:xfrm>
                <a:off x="1393902" y="1053973"/>
                <a:ext cx="313920" cy="180000"/>
              </p14:xfrm>
            </p:contentPart>
          </mc:Choice>
          <mc:Fallback>
            <p:pic>
              <p:nvPicPr>
                <p:cNvPr id="7" name="Ink 6">
                  <a:extLst>
                    <a:ext uri="{FF2B5EF4-FFF2-40B4-BE49-F238E27FC236}">
                      <a16:creationId xmlns:a16="http://schemas.microsoft.com/office/drawing/2014/main" id="{838E972A-BBBE-488A-A9C2-59C268276763}"/>
                    </a:ext>
                  </a:extLst>
                </p:cNvPr>
                <p:cNvPicPr/>
                <p:nvPr/>
              </p:nvPicPr>
              <p:blipFill>
                <a:blip r:embed="rId61"/>
                <a:stretch>
                  <a:fillRect/>
                </a:stretch>
              </p:blipFill>
              <p:spPr>
                <a:xfrm>
                  <a:off x="1385262" y="1045333"/>
                  <a:ext cx="3315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 name="Ink 7">
                  <a:extLst>
                    <a:ext uri="{FF2B5EF4-FFF2-40B4-BE49-F238E27FC236}">
                      <a16:creationId xmlns:a16="http://schemas.microsoft.com/office/drawing/2014/main" id="{E654A1FA-591E-4399-9749-C78B9C63602D}"/>
                    </a:ext>
                  </a:extLst>
                </p14:cNvPr>
                <p14:cNvContentPartPr/>
                <p14:nvPr/>
              </p14:nvContentPartPr>
              <p14:xfrm>
                <a:off x="1666062" y="884413"/>
                <a:ext cx="141840" cy="136440"/>
              </p14:xfrm>
            </p:contentPart>
          </mc:Choice>
          <mc:Fallback>
            <p:pic>
              <p:nvPicPr>
                <p:cNvPr id="8" name="Ink 7">
                  <a:extLst>
                    <a:ext uri="{FF2B5EF4-FFF2-40B4-BE49-F238E27FC236}">
                      <a16:creationId xmlns:a16="http://schemas.microsoft.com/office/drawing/2014/main" id="{E654A1FA-591E-4399-9749-C78B9C63602D}"/>
                    </a:ext>
                  </a:extLst>
                </p:cNvPr>
                <p:cNvPicPr/>
                <p:nvPr/>
              </p:nvPicPr>
              <p:blipFill>
                <a:blip r:embed="rId63"/>
                <a:stretch>
                  <a:fillRect/>
                </a:stretch>
              </p:blipFill>
              <p:spPr>
                <a:xfrm>
                  <a:off x="1657062" y="875413"/>
                  <a:ext cx="1594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 name="Ink 8">
                  <a:extLst>
                    <a:ext uri="{FF2B5EF4-FFF2-40B4-BE49-F238E27FC236}">
                      <a16:creationId xmlns:a16="http://schemas.microsoft.com/office/drawing/2014/main" id="{4CE6B9A3-1510-4E23-803A-BAB539E2E905}"/>
                    </a:ext>
                  </a:extLst>
                </p14:cNvPr>
                <p14:cNvContentPartPr/>
                <p14:nvPr/>
              </p14:nvContentPartPr>
              <p14:xfrm>
                <a:off x="1797462" y="1042093"/>
                <a:ext cx="348840" cy="189000"/>
              </p14:xfrm>
            </p:contentPart>
          </mc:Choice>
          <mc:Fallback>
            <p:pic>
              <p:nvPicPr>
                <p:cNvPr id="9" name="Ink 8">
                  <a:extLst>
                    <a:ext uri="{FF2B5EF4-FFF2-40B4-BE49-F238E27FC236}">
                      <a16:creationId xmlns:a16="http://schemas.microsoft.com/office/drawing/2014/main" id="{4CE6B9A3-1510-4E23-803A-BAB539E2E905}"/>
                    </a:ext>
                  </a:extLst>
                </p:cNvPr>
                <p:cNvPicPr/>
                <p:nvPr/>
              </p:nvPicPr>
              <p:blipFill>
                <a:blip r:embed="rId65"/>
                <a:stretch>
                  <a:fillRect/>
                </a:stretch>
              </p:blipFill>
              <p:spPr>
                <a:xfrm>
                  <a:off x="1788462" y="1033453"/>
                  <a:ext cx="3664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1" name="Ink 10">
                  <a:extLst>
                    <a:ext uri="{FF2B5EF4-FFF2-40B4-BE49-F238E27FC236}">
                      <a16:creationId xmlns:a16="http://schemas.microsoft.com/office/drawing/2014/main" id="{FC8DE180-1BB9-498C-B89F-5F895E565B1F}"/>
                    </a:ext>
                  </a:extLst>
                </p14:cNvPr>
                <p14:cNvContentPartPr/>
                <p14:nvPr/>
              </p14:nvContentPartPr>
              <p14:xfrm>
                <a:off x="2435742" y="976573"/>
                <a:ext cx="17640" cy="231480"/>
              </p14:xfrm>
            </p:contentPart>
          </mc:Choice>
          <mc:Fallback>
            <p:pic>
              <p:nvPicPr>
                <p:cNvPr id="11" name="Ink 10">
                  <a:extLst>
                    <a:ext uri="{FF2B5EF4-FFF2-40B4-BE49-F238E27FC236}">
                      <a16:creationId xmlns:a16="http://schemas.microsoft.com/office/drawing/2014/main" id="{FC8DE180-1BB9-498C-B89F-5F895E565B1F}"/>
                    </a:ext>
                  </a:extLst>
                </p:cNvPr>
                <p:cNvPicPr/>
                <p:nvPr/>
              </p:nvPicPr>
              <p:blipFill>
                <a:blip r:embed="rId67"/>
                <a:stretch>
                  <a:fillRect/>
                </a:stretch>
              </p:blipFill>
              <p:spPr>
                <a:xfrm>
                  <a:off x="2426742" y="967933"/>
                  <a:ext cx="352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2" name="Ink 11">
                  <a:extLst>
                    <a:ext uri="{FF2B5EF4-FFF2-40B4-BE49-F238E27FC236}">
                      <a16:creationId xmlns:a16="http://schemas.microsoft.com/office/drawing/2014/main" id="{37C0B02E-7D26-4D6C-A34A-3B4C2D04F57B}"/>
                    </a:ext>
                  </a:extLst>
                </p14:cNvPr>
                <p14:cNvContentPartPr/>
                <p14:nvPr/>
              </p14:nvContentPartPr>
              <p14:xfrm>
                <a:off x="2377062" y="905293"/>
                <a:ext cx="528120" cy="288720"/>
              </p14:xfrm>
            </p:contentPart>
          </mc:Choice>
          <mc:Fallback>
            <p:pic>
              <p:nvPicPr>
                <p:cNvPr id="12" name="Ink 11">
                  <a:extLst>
                    <a:ext uri="{FF2B5EF4-FFF2-40B4-BE49-F238E27FC236}">
                      <a16:creationId xmlns:a16="http://schemas.microsoft.com/office/drawing/2014/main" id="{37C0B02E-7D26-4D6C-A34A-3B4C2D04F57B}"/>
                    </a:ext>
                  </a:extLst>
                </p:cNvPr>
                <p:cNvPicPr/>
                <p:nvPr/>
              </p:nvPicPr>
              <p:blipFill>
                <a:blip r:embed="rId69"/>
                <a:stretch>
                  <a:fillRect/>
                </a:stretch>
              </p:blipFill>
              <p:spPr>
                <a:xfrm>
                  <a:off x="2368422" y="896293"/>
                  <a:ext cx="54576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4" name="Ink 13">
                  <a:extLst>
                    <a:ext uri="{FF2B5EF4-FFF2-40B4-BE49-F238E27FC236}">
                      <a16:creationId xmlns:a16="http://schemas.microsoft.com/office/drawing/2014/main" id="{5B92F4EA-4AA0-44CE-9DB0-7FAFE532F46D}"/>
                    </a:ext>
                  </a:extLst>
                </p14:cNvPr>
                <p14:cNvContentPartPr/>
                <p14:nvPr/>
              </p14:nvContentPartPr>
              <p14:xfrm>
                <a:off x="3169062" y="871093"/>
                <a:ext cx="188280" cy="424080"/>
              </p14:xfrm>
            </p:contentPart>
          </mc:Choice>
          <mc:Fallback>
            <p:pic>
              <p:nvPicPr>
                <p:cNvPr id="14" name="Ink 13">
                  <a:extLst>
                    <a:ext uri="{FF2B5EF4-FFF2-40B4-BE49-F238E27FC236}">
                      <a16:creationId xmlns:a16="http://schemas.microsoft.com/office/drawing/2014/main" id="{5B92F4EA-4AA0-44CE-9DB0-7FAFE532F46D}"/>
                    </a:ext>
                  </a:extLst>
                </p:cNvPr>
                <p:cNvPicPr/>
                <p:nvPr/>
              </p:nvPicPr>
              <p:blipFill>
                <a:blip r:embed="rId71"/>
                <a:stretch>
                  <a:fillRect/>
                </a:stretch>
              </p:blipFill>
              <p:spPr>
                <a:xfrm>
                  <a:off x="3160422" y="862453"/>
                  <a:ext cx="20592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5" name="Ink 14">
                  <a:extLst>
                    <a:ext uri="{FF2B5EF4-FFF2-40B4-BE49-F238E27FC236}">
                      <a16:creationId xmlns:a16="http://schemas.microsoft.com/office/drawing/2014/main" id="{DA45D9B5-2976-4A8E-834E-8F68386A51E4}"/>
                    </a:ext>
                  </a:extLst>
                </p14:cNvPr>
                <p14:cNvContentPartPr/>
                <p14:nvPr/>
              </p14:nvContentPartPr>
              <p14:xfrm>
                <a:off x="3324582" y="1019053"/>
                <a:ext cx="334080" cy="214560"/>
              </p14:xfrm>
            </p:contentPart>
          </mc:Choice>
          <mc:Fallback>
            <p:pic>
              <p:nvPicPr>
                <p:cNvPr id="15" name="Ink 14">
                  <a:extLst>
                    <a:ext uri="{FF2B5EF4-FFF2-40B4-BE49-F238E27FC236}">
                      <a16:creationId xmlns:a16="http://schemas.microsoft.com/office/drawing/2014/main" id="{DA45D9B5-2976-4A8E-834E-8F68386A51E4}"/>
                    </a:ext>
                  </a:extLst>
                </p:cNvPr>
                <p:cNvPicPr/>
                <p:nvPr/>
              </p:nvPicPr>
              <p:blipFill>
                <a:blip r:embed="rId73"/>
                <a:stretch>
                  <a:fillRect/>
                </a:stretch>
              </p:blipFill>
              <p:spPr>
                <a:xfrm>
                  <a:off x="3315582" y="1010053"/>
                  <a:ext cx="3517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6" name="Ink 15">
                  <a:extLst>
                    <a:ext uri="{FF2B5EF4-FFF2-40B4-BE49-F238E27FC236}">
                      <a16:creationId xmlns:a16="http://schemas.microsoft.com/office/drawing/2014/main" id="{9BA79099-7484-4C9F-89CB-7CB1C403B079}"/>
                    </a:ext>
                  </a:extLst>
                </p14:cNvPr>
                <p14:cNvContentPartPr/>
                <p14:nvPr/>
              </p14:nvContentPartPr>
              <p14:xfrm>
                <a:off x="3703662" y="1075573"/>
                <a:ext cx="36000" cy="83880"/>
              </p14:xfrm>
            </p:contentPart>
          </mc:Choice>
          <mc:Fallback>
            <p:pic>
              <p:nvPicPr>
                <p:cNvPr id="16" name="Ink 15">
                  <a:extLst>
                    <a:ext uri="{FF2B5EF4-FFF2-40B4-BE49-F238E27FC236}">
                      <a16:creationId xmlns:a16="http://schemas.microsoft.com/office/drawing/2014/main" id="{9BA79099-7484-4C9F-89CB-7CB1C403B079}"/>
                    </a:ext>
                  </a:extLst>
                </p:cNvPr>
                <p:cNvPicPr/>
                <p:nvPr/>
              </p:nvPicPr>
              <p:blipFill>
                <a:blip r:embed="rId75"/>
                <a:stretch>
                  <a:fillRect/>
                </a:stretch>
              </p:blipFill>
              <p:spPr>
                <a:xfrm>
                  <a:off x="3694662" y="1066573"/>
                  <a:ext cx="536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7" name="Ink 16">
                  <a:extLst>
                    <a:ext uri="{FF2B5EF4-FFF2-40B4-BE49-F238E27FC236}">
                      <a16:creationId xmlns:a16="http://schemas.microsoft.com/office/drawing/2014/main" id="{BF367FDC-81C4-43D2-8B75-AE2E17C8570A}"/>
                    </a:ext>
                  </a:extLst>
                </p14:cNvPr>
                <p14:cNvContentPartPr/>
                <p14:nvPr/>
              </p14:nvContentPartPr>
              <p14:xfrm>
                <a:off x="3720582" y="959293"/>
                <a:ext cx="491040" cy="303840"/>
              </p14:xfrm>
            </p:contentPart>
          </mc:Choice>
          <mc:Fallback>
            <p:pic>
              <p:nvPicPr>
                <p:cNvPr id="17" name="Ink 16">
                  <a:extLst>
                    <a:ext uri="{FF2B5EF4-FFF2-40B4-BE49-F238E27FC236}">
                      <a16:creationId xmlns:a16="http://schemas.microsoft.com/office/drawing/2014/main" id="{BF367FDC-81C4-43D2-8B75-AE2E17C8570A}"/>
                    </a:ext>
                  </a:extLst>
                </p:cNvPr>
                <p:cNvPicPr/>
                <p:nvPr/>
              </p:nvPicPr>
              <p:blipFill>
                <a:blip r:embed="rId77"/>
                <a:stretch>
                  <a:fillRect/>
                </a:stretch>
              </p:blipFill>
              <p:spPr>
                <a:xfrm>
                  <a:off x="3711942" y="950293"/>
                  <a:ext cx="50868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8" name="Ink 17">
                  <a:extLst>
                    <a:ext uri="{FF2B5EF4-FFF2-40B4-BE49-F238E27FC236}">
                      <a16:creationId xmlns:a16="http://schemas.microsoft.com/office/drawing/2014/main" id="{E219FD37-EFE4-4B81-89B3-AA050F046851}"/>
                    </a:ext>
                  </a:extLst>
                </p14:cNvPr>
                <p14:cNvContentPartPr/>
                <p14:nvPr/>
              </p14:nvContentPartPr>
              <p14:xfrm>
                <a:off x="4237542" y="972253"/>
                <a:ext cx="39600" cy="22680"/>
              </p14:xfrm>
            </p:contentPart>
          </mc:Choice>
          <mc:Fallback>
            <p:pic>
              <p:nvPicPr>
                <p:cNvPr id="18" name="Ink 17">
                  <a:extLst>
                    <a:ext uri="{FF2B5EF4-FFF2-40B4-BE49-F238E27FC236}">
                      <a16:creationId xmlns:a16="http://schemas.microsoft.com/office/drawing/2014/main" id="{E219FD37-EFE4-4B81-89B3-AA050F046851}"/>
                    </a:ext>
                  </a:extLst>
                </p:cNvPr>
                <p:cNvPicPr/>
                <p:nvPr/>
              </p:nvPicPr>
              <p:blipFill>
                <a:blip r:embed="rId79"/>
                <a:stretch>
                  <a:fillRect/>
                </a:stretch>
              </p:blipFill>
              <p:spPr>
                <a:xfrm>
                  <a:off x="4228542" y="963253"/>
                  <a:ext cx="572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9" name="Ink 18">
                  <a:extLst>
                    <a:ext uri="{FF2B5EF4-FFF2-40B4-BE49-F238E27FC236}">
                      <a16:creationId xmlns:a16="http://schemas.microsoft.com/office/drawing/2014/main" id="{F8D972AC-A40B-4BBF-9C55-6074428C9512}"/>
                    </a:ext>
                  </a:extLst>
                </p14:cNvPr>
                <p14:cNvContentPartPr/>
                <p14:nvPr/>
              </p14:nvContentPartPr>
              <p14:xfrm>
                <a:off x="4312782" y="952093"/>
                <a:ext cx="219960" cy="241920"/>
              </p14:xfrm>
            </p:contentPart>
          </mc:Choice>
          <mc:Fallback>
            <p:pic>
              <p:nvPicPr>
                <p:cNvPr id="19" name="Ink 18">
                  <a:extLst>
                    <a:ext uri="{FF2B5EF4-FFF2-40B4-BE49-F238E27FC236}">
                      <a16:creationId xmlns:a16="http://schemas.microsoft.com/office/drawing/2014/main" id="{F8D972AC-A40B-4BBF-9C55-6074428C9512}"/>
                    </a:ext>
                  </a:extLst>
                </p:cNvPr>
                <p:cNvPicPr/>
                <p:nvPr/>
              </p:nvPicPr>
              <p:blipFill>
                <a:blip r:embed="rId81"/>
                <a:stretch>
                  <a:fillRect/>
                </a:stretch>
              </p:blipFill>
              <p:spPr>
                <a:xfrm>
                  <a:off x="4304142" y="943453"/>
                  <a:ext cx="2376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0" name="Ink 19">
                  <a:extLst>
                    <a:ext uri="{FF2B5EF4-FFF2-40B4-BE49-F238E27FC236}">
                      <a16:creationId xmlns:a16="http://schemas.microsoft.com/office/drawing/2014/main" id="{62F0484F-1209-4A75-8E97-CE4447A3DAD2}"/>
                    </a:ext>
                  </a:extLst>
                </p14:cNvPr>
                <p14:cNvContentPartPr/>
                <p14:nvPr/>
              </p14:nvContentPartPr>
              <p14:xfrm>
                <a:off x="4547862" y="950293"/>
                <a:ext cx="139320" cy="448560"/>
              </p14:xfrm>
            </p:contentPart>
          </mc:Choice>
          <mc:Fallback>
            <p:pic>
              <p:nvPicPr>
                <p:cNvPr id="20" name="Ink 19">
                  <a:extLst>
                    <a:ext uri="{FF2B5EF4-FFF2-40B4-BE49-F238E27FC236}">
                      <a16:creationId xmlns:a16="http://schemas.microsoft.com/office/drawing/2014/main" id="{62F0484F-1209-4A75-8E97-CE4447A3DAD2}"/>
                    </a:ext>
                  </a:extLst>
                </p:cNvPr>
                <p:cNvPicPr/>
                <p:nvPr/>
              </p:nvPicPr>
              <p:blipFill>
                <a:blip r:embed="rId83"/>
                <a:stretch>
                  <a:fillRect/>
                </a:stretch>
              </p:blipFill>
              <p:spPr>
                <a:xfrm>
                  <a:off x="4539222" y="941653"/>
                  <a:ext cx="15696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2" name="Ink 21">
                  <a:extLst>
                    <a:ext uri="{FF2B5EF4-FFF2-40B4-BE49-F238E27FC236}">
                      <a16:creationId xmlns:a16="http://schemas.microsoft.com/office/drawing/2014/main" id="{430A415A-63E5-4D3C-9C87-7D3F9F813E44}"/>
                    </a:ext>
                  </a:extLst>
                </p14:cNvPr>
                <p14:cNvContentPartPr/>
                <p14:nvPr/>
              </p14:nvContentPartPr>
              <p14:xfrm>
                <a:off x="3178782" y="1053613"/>
                <a:ext cx="1229040" cy="138600"/>
              </p14:xfrm>
            </p:contentPart>
          </mc:Choice>
          <mc:Fallback>
            <p:pic>
              <p:nvPicPr>
                <p:cNvPr id="22" name="Ink 21">
                  <a:extLst>
                    <a:ext uri="{FF2B5EF4-FFF2-40B4-BE49-F238E27FC236}">
                      <a16:creationId xmlns:a16="http://schemas.microsoft.com/office/drawing/2014/main" id="{430A415A-63E5-4D3C-9C87-7D3F9F813E44}"/>
                    </a:ext>
                  </a:extLst>
                </p:cNvPr>
                <p:cNvPicPr/>
                <p:nvPr/>
              </p:nvPicPr>
              <p:blipFill>
                <a:blip r:embed="rId85"/>
                <a:stretch>
                  <a:fillRect/>
                </a:stretch>
              </p:blipFill>
              <p:spPr>
                <a:xfrm>
                  <a:off x="3170142" y="1044973"/>
                  <a:ext cx="12466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3" name="Ink 22">
                  <a:extLst>
                    <a:ext uri="{FF2B5EF4-FFF2-40B4-BE49-F238E27FC236}">
                      <a16:creationId xmlns:a16="http://schemas.microsoft.com/office/drawing/2014/main" id="{0A5B7A14-0AC4-4695-948A-0043672FD785}"/>
                    </a:ext>
                  </a:extLst>
                </p14:cNvPr>
                <p14:cNvContentPartPr/>
                <p14:nvPr/>
              </p14:nvContentPartPr>
              <p14:xfrm>
                <a:off x="3413502" y="1129573"/>
                <a:ext cx="1121760" cy="69840"/>
              </p14:xfrm>
            </p:contentPart>
          </mc:Choice>
          <mc:Fallback>
            <p:pic>
              <p:nvPicPr>
                <p:cNvPr id="23" name="Ink 22">
                  <a:extLst>
                    <a:ext uri="{FF2B5EF4-FFF2-40B4-BE49-F238E27FC236}">
                      <a16:creationId xmlns:a16="http://schemas.microsoft.com/office/drawing/2014/main" id="{0A5B7A14-0AC4-4695-948A-0043672FD785}"/>
                    </a:ext>
                  </a:extLst>
                </p:cNvPr>
                <p:cNvPicPr/>
                <p:nvPr/>
              </p:nvPicPr>
              <p:blipFill>
                <a:blip r:embed="rId87"/>
                <a:stretch>
                  <a:fillRect/>
                </a:stretch>
              </p:blipFill>
              <p:spPr>
                <a:xfrm>
                  <a:off x="3404862" y="1120573"/>
                  <a:ext cx="11394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4" name="Ink 23">
                  <a:extLst>
                    <a:ext uri="{FF2B5EF4-FFF2-40B4-BE49-F238E27FC236}">
                      <a16:creationId xmlns:a16="http://schemas.microsoft.com/office/drawing/2014/main" id="{8F02F34F-4153-4E83-A66B-1927967365D5}"/>
                    </a:ext>
                  </a:extLst>
                </p14:cNvPr>
                <p14:cNvContentPartPr/>
                <p14:nvPr/>
              </p14:nvContentPartPr>
              <p14:xfrm>
                <a:off x="3658662" y="1141813"/>
                <a:ext cx="1104840" cy="95400"/>
              </p14:xfrm>
            </p:contentPart>
          </mc:Choice>
          <mc:Fallback>
            <p:pic>
              <p:nvPicPr>
                <p:cNvPr id="24" name="Ink 23">
                  <a:extLst>
                    <a:ext uri="{FF2B5EF4-FFF2-40B4-BE49-F238E27FC236}">
                      <a16:creationId xmlns:a16="http://schemas.microsoft.com/office/drawing/2014/main" id="{8F02F34F-4153-4E83-A66B-1927967365D5}"/>
                    </a:ext>
                  </a:extLst>
                </p:cNvPr>
                <p:cNvPicPr/>
                <p:nvPr/>
              </p:nvPicPr>
              <p:blipFill>
                <a:blip r:embed="rId89"/>
                <a:stretch>
                  <a:fillRect/>
                </a:stretch>
              </p:blipFill>
              <p:spPr>
                <a:xfrm>
                  <a:off x="3649662" y="1132813"/>
                  <a:ext cx="11224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5" name="Ink 24">
                  <a:extLst>
                    <a:ext uri="{FF2B5EF4-FFF2-40B4-BE49-F238E27FC236}">
                      <a16:creationId xmlns:a16="http://schemas.microsoft.com/office/drawing/2014/main" id="{588F0D63-0925-4195-84EF-675C59635864}"/>
                    </a:ext>
                  </a:extLst>
                </p14:cNvPr>
                <p14:cNvContentPartPr/>
                <p14:nvPr/>
              </p14:nvContentPartPr>
              <p14:xfrm>
                <a:off x="4973382" y="830413"/>
                <a:ext cx="159840" cy="421920"/>
              </p14:xfrm>
            </p:contentPart>
          </mc:Choice>
          <mc:Fallback>
            <p:pic>
              <p:nvPicPr>
                <p:cNvPr id="25" name="Ink 24">
                  <a:extLst>
                    <a:ext uri="{FF2B5EF4-FFF2-40B4-BE49-F238E27FC236}">
                      <a16:creationId xmlns:a16="http://schemas.microsoft.com/office/drawing/2014/main" id="{588F0D63-0925-4195-84EF-675C59635864}"/>
                    </a:ext>
                  </a:extLst>
                </p:cNvPr>
                <p:cNvPicPr/>
                <p:nvPr/>
              </p:nvPicPr>
              <p:blipFill>
                <a:blip r:embed="rId91"/>
                <a:stretch>
                  <a:fillRect/>
                </a:stretch>
              </p:blipFill>
              <p:spPr>
                <a:xfrm>
                  <a:off x="4964382" y="821773"/>
                  <a:ext cx="17748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6" name="Ink 25">
                  <a:extLst>
                    <a:ext uri="{FF2B5EF4-FFF2-40B4-BE49-F238E27FC236}">
                      <a16:creationId xmlns:a16="http://schemas.microsoft.com/office/drawing/2014/main" id="{49D28E8B-3E13-4E11-A0DF-D4882CEE1A20}"/>
                    </a:ext>
                  </a:extLst>
                </p14:cNvPr>
                <p14:cNvContentPartPr/>
                <p14:nvPr/>
              </p14:nvContentPartPr>
              <p14:xfrm>
                <a:off x="5090022" y="1018693"/>
                <a:ext cx="297360" cy="184680"/>
              </p14:xfrm>
            </p:contentPart>
          </mc:Choice>
          <mc:Fallback>
            <p:pic>
              <p:nvPicPr>
                <p:cNvPr id="26" name="Ink 25">
                  <a:extLst>
                    <a:ext uri="{FF2B5EF4-FFF2-40B4-BE49-F238E27FC236}">
                      <a16:creationId xmlns:a16="http://schemas.microsoft.com/office/drawing/2014/main" id="{49D28E8B-3E13-4E11-A0DF-D4882CEE1A20}"/>
                    </a:ext>
                  </a:extLst>
                </p:cNvPr>
                <p:cNvPicPr/>
                <p:nvPr/>
              </p:nvPicPr>
              <p:blipFill>
                <a:blip r:embed="rId93"/>
                <a:stretch>
                  <a:fillRect/>
                </a:stretch>
              </p:blipFill>
              <p:spPr>
                <a:xfrm>
                  <a:off x="5081022" y="1010053"/>
                  <a:ext cx="3150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7" name="Ink 26">
                  <a:extLst>
                    <a:ext uri="{FF2B5EF4-FFF2-40B4-BE49-F238E27FC236}">
                      <a16:creationId xmlns:a16="http://schemas.microsoft.com/office/drawing/2014/main" id="{5ED9723C-F69D-4005-98FC-81023E0E78FD}"/>
                    </a:ext>
                  </a:extLst>
                </p14:cNvPr>
                <p14:cNvContentPartPr/>
                <p14:nvPr/>
              </p14:nvContentPartPr>
              <p14:xfrm>
                <a:off x="5448942" y="918973"/>
                <a:ext cx="194400" cy="318240"/>
              </p14:xfrm>
            </p:contentPart>
          </mc:Choice>
          <mc:Fallback>
            <p:pic>
              <p:nvPicPr>
                <p:cNvPr id="27" name="Ink 26">
                  <a:extLst>
                    <a:ext uri="{FF2B5EF4-FFF2-40B4-BE49-F238E27FC236}">
                      <a16:creationId xmlns:a16="http://schemas.microsoft.com/office/drawing/2014/main" id="{5ED9723C-F69D-4005-98FC-81023E0E78FD}"/>
                    </a:ext>
                  </a:extLst>
                </p:cNvPr>
                <p:cNvPicPr/>
                <p:nvPr/>
              </p:nvPicPr>
              <p:blipFill>
                <a:blip r:embed="rId95"/>
                <a:stretch>
                  <a:fillRect/>
                </a:stretch>
              </p:blipFill>
              <p:spPr>
                <a:xfrm>
                  <a:off x="5440302" y="910333"/>
                  <a:ext cx="21204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9" name="Ink 28">
                  <a:extLst>
                    <a:ext uri="{FF2B5EF4-FFF2-40B4-BE49-F238E27FC236}">
                      <a16:creationId xmlns:a16="http://schemas.microsoft.com/office/drawing/2014/main" id="{4B74B923-1716-47E6-AA0F-2C4BD87DC2A4}"/>
                    </a:ext>
                  </a:extLst>
                </p14:cNvPr>
                <p14:cNvContentPartPr/>
                <p14:nvPr/>
              </p14:nvContentPartPr>
              <p14:xfrm>
                <a:off x="5701662" y="1072693"/>
                <a:ext cx="96120" cy="167400"/>
              </p14:xfrm>
            </p:contentPart>
          </mc:Choice>
          <mc:Fallback>
            <p:pic>
              <p:nvPicPr>
                <p:cNvPr id="29" name="Ink 28">
                  <a:extLst>
                    <a:ext uri="{FF2B5EF4-FFF2-40B4-BE49-F238E27FC236}">
                      <a16:creationId xmlns:a16="http://schemas.microsoft.com/office/drawing/2014/main" id="{4B74B923-1716-47E6-AA0F-2C4BD87DC2A4}"/>
                    </a:ext>
                  </a:extLst>
                </p:cNvPr>
                <p:cNvPicPr/>
                <p:nvPr/>
              </p:nvPicPr>
              <p:blipFill>
                <a:blip r:embed="rId97"/>
                <a:stretch>
                  <a:fillRect/>
                </a:stretch>
              </p:blipFill>
              <p:spPr>
                <a:xfrm>
                  <a:off x="5692662" y="1064053"/>
                  <a:ext cx="1137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0" name="Ink 29">
                  <a:extLst>
                    <a:ext uri="{FF2B5EF4-FFF2-40B4-BE49-F238E27FC236}">
                      <a16:creationId xmlns:a16="http://schemas.microsoft.com/office/drawing/2014/main" id="{A9474DB8-7FE1-4CA9-9091-F3F2A1773C27}"/>
                    </a:ext>
                  </a:extLst>
                </p14:cNvPr>
                <p14:cNvContentPartPr/>
                <p14:nvPr/>
              </p14:nvContentPartPr>
              <p14:xfrm>
                <a:off x="5850702" y="955693"/>
                <a:ext cx="181440" cy="281520"/>
              </p14:xfrm>
            </p:contentPart>
          </mc:Choice>
          <mc:Fallback>
            <p:pic>
              <p:nvPicPr>
                <p:cNvPr id="30" name="Ink 29">
                  <a:extLst>
                    <a:ext uri="{FF2B5EF4-FFF2-40B4-BE49-F238E27FC236}">
                      <a16:creationId xmlns:a16="http://schemas.microsoft.com/office/drawing/2014/main" id="{A9474DB8-7FE1-4CA9-9091-F3F2A1773C27}"/>
                    </a:ext>
                  </a:extLst>
                </p:cNvPr>
                <p:cNvPicPr/>
                <p:nvPr/>
              </p:nvPicPr>
              <p:blipFill>
                <a:blip r:embed="rId99"/>
                <a:stretch>
                  <a:fillRect/>
                </a:stretch>
              </p:blipFill>
              <p:spPr>
                <a:xfrm>
                  <a:off x="5842062" y="947053"/>
                  <a:ext cx="19908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1" name="Ink 30">
                  <a:extLst>
                    <a:ext uri="{FF2B5EF4-FFF2-40B4-BE49-F238E27FC236}">
                      <a16:creationId xmlns:a16="http://schemas.microsoft.com/office/drawing/2014/main" id="{D510036C-03E0-44EF-A768-98C9DCA2CA6C}"/>
                    </a:ext>
                  </a:extLst>
                </p14:cNvPr>
                <p14:cNvContentPartPr/>
                <p14:nvPr/>
              </p14:nvContentPartPr>
              <p14:xfrm>
                <a:off x="6059142" y="982333"/>
                <a:ext cx="24480" cy="21600"/>
              </p14:xfrm>
            </p:contentPart>
          </mc:Choice>
          <mc:Fallback>
            <p:pic>
              <p:nvPicPr>
                <p:cNvPr id="31" name="Ink 30">
                  <a:extLst>
                    <a:ext uri="{FF2B5EF4-FFF2-40B4-BE49-F238E27FC236}">
                      <a16:creationId xmlns:a16="http://schemas.microsoft.com/office/drawing/2014/main" id="{D510036C-03E0-44EF-A768-98C9DCA2CA6C}"/>
                    </a:ext>
                  </a:extLst>
                </p:cNvPr>
                <p:cNvPicPr/>
                <p:nvPr/>
              </p:nvPicPr>
              <p:blipFill>
                <a:blip r:embed="rId101"/>
                <a:stretch>
                  <a:fillRect/>
                </a:stretch>
              </p:blipFill>
              <p:spPr>
                <a:xfrm>
                  <a:off x="6050502" y="973693"/>
                  <a:ext cx="421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2" name="Ink 31">
                  <a:extLst>
                    <a:ext uri="{FF2B5EF4-FFF2-40B4-BE49-F238E27FC236}">
                      <a16:creationId xmlns:a16="http://schemas.microsoft.com/office/drawing/2014/main" id="{ABFD7EBB-FC40-4BB4-9A8C-37980C10AD02}"/>
                    </a:ext>
                  </a:extLst>
                </p14:cNvPr>
                <p14:cNvContentPartPr/>
                <p14:nvPr/>
              </p14:nvContentPartPr>
              <p14:xfrm>
                <a:off x="6130422" y="892333"/>
                <a:ext cx="129240" cy="353520"/>
              </p14:xfrm>
            </p:contentPart>
          </mc:Choice>
          <mc:Fallback>
            <p:pic>
              <p:nvPicPr>
                <p:cNvPr id="32" name="Ink 31">
                  <a:extLst>
                    <a:ext uri="{FF2B5EF4-FFF2-40B4-BE49-F238E27FC236}">
                      <a16:creationId xmlns:a16="http://schemas.microsoft.com/office/drawing/2014/main" id="{ABFD7EBB-FC40-4BB4-9A8C-37980C10AD02}"/>
                    </a:ext>
                  </a:extLst>
                </p:cNvPr>
                <p:cNvPicPr/>
                <p:nvPr/>
              </p:nvPicPr>
              <p:blipFill>
                <a:blip r:embed="rId103"/>
                <a:stretch>
                  <a:fillRect/>
                </a:stretch>
              </p:blipFill>
              <p:spPr>
                <a:xfrm>
                  <a:off x="6121782" y="883693"/>
                  <a:ext cx="14688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3" name="Ink 32">
                  <a:extLst>
                    <a:ext uri="{FF2B5EF4-FFF2-40B4-BE49-F238E27FC236}">
                      <a16:creationId xmlns:a16="http://schemas.microsoft.com/office/drawing/2014/main" id="{FC58EA2A-8D9E-4332-9DA3-AF1B361C7346}"/>
                    </a:ext>
                  </a:extLst>
                </p14:cNvPr>
                <p14:cNvContentPartPr/>
                <p14:nvPr/>
              </p14:nvContentPartPr>
              <p14:xfrm>
                <a:off x="6287022" y="945253"/>
                <a:ext cx="360" cy="360"/>
              </p14:xfrm>
            </p:contentPart>
          </mc:Choice>
          <mc:Fallback>
            <p:pic>
              <p:nvPicPr>
                <p:cNvPr id="33" name="Ink 32">
                  <a:extLst>
                    <a:ext uri="{FF2B5EF4-FFF2-40B4-BE49-F238E27FC236}">
                      <a16:creationId xmlns:a16="http://schemas.microsoft.com/office/drawing/2014/main" id="{FC58EA2A-8D9E-4332-9DA3-AF1B361C7346}"/>
                    </a:ext>
                  </a:extLst>
                </p:cNvPr>
                <p:cNvPicPr/>
                <p:nvPr/>
              </p:nvPicPr>
              <p:blipFill>
                <a:blip r:embed="rId105"/>
                <a:stretch>
                  <a:fillRect/>
                </a:stretch>
              </p:blipFill>
              <p:spPr>
                <a:xfrm>
                  <a:off x="6278382" y="93625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4" name="Ink 33">
                  <a:extLst>
                    <a:ext uri="{FF2B5EF4-FFF2-40B4-BE49-F238E27FC236}">
                      <a16:creationId xmlns:a16="http://schemas.microsoft.com/office/drawing/2014/main" id="{98FFB832-F2A8-4A1D-803B-F3EAB2760B5C}"/>
                    </a:ext>
                  </a:extLst>
                </p14:cNvPr>
                <p14:cNvContentPartPr/>
                <p14:nvPr/>
              </p14:nvContentPartPr>
              <p14:xfrm>
                <a:off x="6332022" y="962533"/>
                <a:ext cx="240480" cy="559800"/>
              </p14:xfrm>
            </p:contentPart>
          </mc:Choice>
          <mc:Fallback>
            <p:pic>
              <p:nvPicPr>
                <p:cNvPr id="34" name="Ink 33">
                  <a:extLst>
                    <a:ext uri="{FF2B5EF4-FFF2-40B4-BE49-F238E27FC236}">
                      <a16:creationId xmlns:a16="http://schemas.microsoft.com/office/drawing/2014/main" id="{98FFB832-F2A8-4A1D-803B-F3EAB2760B5C}"/>
                    </a:ext>
                  </a:extLst>
                </p:cNvPr>
                <p:cNvPicPr/>
                <p:nvPr/>
              </p:nvPicPr>
              <p:blipFill>
                <a:blip r:embed="rId107"/>
                <a:stretch>
                  <a:fillRect/>
                </a:stretch>
              </p:blipFill>
              <p:spPr>
                <a:xfrm>
                  <a:off x="6323382" y="953533"/>
                  <a:ext cx="258120" cy="577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6" name="Ink 35">
                  <a:extLst>
                    <a:ext uri="{FF2B5EF4-FFF2-40B4-BE49-F238E27FC236}">
                      <a16:creationId xmlns:a16="http://schemas.microsoft.com/office/drawing/2014/main" id="{BADBBD94-7678-4174-8090-7447D87AFFB6}"/>
                    </a:ext>
                  </a:extLst>
                </p14:cNvPr>
                <p14:cNvContentPartPr/>
                <p14:nvPr/>
              </p14:nvContentPartPr>
              <p14:xfrm>
                <a:off x="6714342" y="1170253"/>
                <a:ext cx="107280" cy="133920"/>
              </p14:xfrm>
            </p:contentPart>
          </mc:Choice>
          <mc:Fallback>
            <p:pic>
              <p:nvPicPr>
                <p:cNvPr id="36" name="Ink 35">
                  <a:extLst>
                    <a:ext uri="{FF2B5EF4-FFF2-40B4-BE49-F238E27FC236}">
                      <a16:creationId xmlns:a16="http://schemas.microsoft.com/office/drawing/2014/main" id="{BADBBD94-7678-4174-8090-7447D87AFFB6}"/>
                    </a:ext>
                  </a:extLst>
                </p:cNvPr>
                <p:cNvPicPr/>
                <p:nvPr/>
              </p:nvPicPr>
              <p:blipFill>
                <a:blip r:embed="rId109"/>
                <a:stretch>
                  <a:fillRect/>
                </a:stretch>
              </p:blipFill>
              <p:spPr>
                <a:xfrm>
                  <a:off x="6705702" y="1161253"/>
                  <a:ext cx="1249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7" name="Ink 36">
                  <a:extLst>
                    <a:ext uri="{FF2B5EF4-FFF2-40B4-BE49-F238E27FC236}">
                      <a16:creationId xmlns:a16="http://schemas.microsoft.com/office/drawing/2014/main" id="{38FA7DAF-9004-4EC9-918F-AC4074C38478}"/>
                    </a:ext>
                  </a:extLst>
                </p14:cNvPr>
                <p14:cNvContentPartPr/>
                <p14:nvPr/>
              </p14:nvContentPartPr>
              <p14:xfrm>
                <a:off x="6863382" y="1027333"/>
                <a:ext cx="190080" cy="435600"/>
              </p14:xfrm>
            </p:contentPart>
          </mc:Choice>
          <mc:Fallback>
            <p:pic>
              <p:nvPicPr>
                <p:cNvPr id="37" name="Ink 36">
                  <a:extLst>
                    <a:ext uri="{FF2B5EF4-FFF2-40B4-BE49-F238E27FC236}">
                      <a16:creationId xmlns:a16="http://schemas.microsoft.com/office/drawing/2014/main" id="{38FA7DAF-9004-4EC9-918F-AC4074C38478}"/>
                    </a:ext>
                  </a:extLst>
                </p:cNvPr>
                <p:cNvPicPr/>
                <p:nvPr/>
              </p:nvPicPr>
              <p:blipFill>
                <a:blip r:embed="rId111"/>
                <a:stretch>
                  <a:fillRect/>
                </a:stretch>
              </p:blipFill>
              <p:spPr>
                <a:xfrm>
                  <a:off x="6854382" y="1018693"/>
                  <a:ext cx="20772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8" name="Ink 37">
                  <a:extLst>
                    <a:ext uri="{FF2B5EF4-FFF2-40B4-BE49-F238E27FC236}">
                      <a16:creationId xmlns:a16="http://schemas.microsoft.com/office/drawing/2014/main" id="{8148E399-A932-4E93-919B-FF7823B62485}"/>
                    </a:ext>
                  </a:extLst>
                </p14:cNvPr>
                <p14:cNvContentPartPr/>
                <p14:nvPr/>
              </p14:nvContentPartPr>
              <p14:xfrm>
                <a:off x="7136262" y="1042453"/>
                <a:ext cx="175320" cy="221760"/>
              </p14:xfrm>
            </p:contentPart>
          </mc:Choice>
          <mc:Fallback>
            <p:pic>
              <p:nvPicPr>
                <p:cNvPr id="38" name="Ink 37">
                  <a:extLst>
                    <a:ext uri="{FF2B5EF4-FFF2-40B4-BE49-F238E27FC236}">
                      <a16:creationId xmlns:a16="http://schemas.microsoft.com/office/drawing/2014/main" id="{8148E399-A932-4E93-919B-FF7823B62485}"/>
                    </a:ext>
                  </a:extLst>
                </p:cNvPr>
                <p:cNvPicPr/>
                <p:nvPr/>
              </p:nvPicPr>
              <p:blipFill>
                <a:blip r:embed="rId113"/>
                <a:stretch>
                  <a:fillRect/>
                </a:stretch>
              </p:blipFill>
              <p:spPr>
                <a:xfrm>
                  <a:off x="7127262" y="1033813"/>
                  <a:ext cx="1929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9" name="Ink 38">
                  <a:extLst>
                    <a:ext uri="{FF2B5EF4-FFF2-40B4-BE49-F238E27FC236}">
                      <a16:creationId xmlns:a16="http://schemas.microsoft.com/office/drawing/2014/main" id="{EA39C087-C49A-4149-B3AC-FB1647B70FB3}"/>
                    </a:ext>
                  </a:extLst>
                </p14:cNvPr>
                <p14:cNvContentPartPr/>
                <p14:nvPr/>
              </p14:nvContentPartPr>
              <p14:xfrm>
                <a:off x="7403382" y="1011853"/>
                <a:ext cx="12600" cy="255960"/>
              </p14:xfrm>
            </p:contentPart>
          </mc:Choice>
          <mc:Fallback>
            <p:pic>
              <p:nvPicPr>
                <p:cNvPr id="39" name="Ink 38">
                  <a:extLst>
                    <a:ext uri="{FF2B5EF4-FFF2-40B4-BE49-F238E27FC236}">
                      <a16:creationId xmlns:a16="http://schemas.microsoft.com/office/drawing/2014/main" id="{EA39C087-C49A-4149-B3AC-FB1647B70FB3}"/>
                    </a:ext>
                  </a:extLst>
                </p:cNvPr>
                <p:cNvPicPr/>
                <p:nvPr/>
              </p:nvPicPr>
              <p:blipFill>
                <a:blip r:embed="rId115"/>
                <a:stretch>
                  <a:fillRect/>
                </a:stretch>
              </p:blipFill>
              <p:spPr>
                <a:xfrm>
                  <a:off x="7394742" y="1003213"/>
                  <a:ext cx="3024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 name="Ink 39">
                  <a:extLst>
                    <a:ext uri="{FF2B5EF4-FFF2-40B4-BE49-F238E27FC236}">
                      <a16:creationId xmlns:a16="http://schemas.microsoft.com/office/drawing/2014/main" id="{E183EE50-7186-45FE-AE86-528C1C6B70EA}"/>
                    </a:ext>
                  </a:extLst>
                </p14:cNvPr>
                <p14:cNvContentPartPr/>
                <p14:nvPr/>
              </p14:nvContentPartPr>
              <p14:xfrm>
                <a:off x="7491222" y="938053"/>
                <a:ext cx="19080" cy="369720"/>
              </p14:xfrm>
            </p:contentPart>
          </mc:Choice>
          <mc:Fallback>
            <p:pic>
              <p:nvPicPr>
                <p:cNvPr id="40" name="Ink 39">
                  <a:extLst>
                    <a:ext uri="{FF2B5EF4-FFF2-40B4-BE49-F238E27FC236}">
                      <a16:creationId xmlns:a16="http://schemas.microsoft.com/office/drawing/2014/main" id="{E183EE50-7186-45FE-AE86-528C1C6B70EA}"/>
                    </a:ext>
                  </a:extLst>
                </p:cNvPr>
                <p:cNvPicPr/>
                <p:nvPr/>
              </p:nvPicPr>
              <p:blipFill>
                <a:blip r:embed="rId117"/>
                <a:stretch>
                  <a:fillRect/>
                </a:stretch>
              </p:blipFill>
              <p:spPr>
                <a:xfrm>
                  <a:off x="7482582" y="929413"/>
                  <a:ext cx="3672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5" name="Ink 54">
                  <a:extLst>
                    <a:ext uri="{FF2B5EF4-FFF2-40B4-BE49-F238E27FC236}">
                      <a16:creationId xmlns:a16="http://schemas.microsoft.com/office/drawing/2014/main" id="{FD219307-B5D6-46B4-8895-1B99C63310C4}"/>
                    </a:ext>
                  </a:extLst>
                </p14:cNvPr>
                <p14:cNvContentPartPr/>
                <p14:nvPr/>
              </p14:nvContentPartPr>
              <p14:xfrm>
                <a:off x="214902" y="2276893"/>
                <a:ext cx="275040" cy="261360"/>
              </p14:xfrm>
            </p:contentPart>
          </mc:Choice>
          <mc:Fallback>
            <p:pic>
              <p:nvPicPr>
                <p:cNvPr id="55" name="Ink 54">
                  <a:extLst>
                    <a:ext uri="{FF2B5EF4-FFF2-40B4-BE49-F238E27FC236}">
                      <a16:creationId xmlns:a16="http://schemas.microsoft.com/office/drawing/2014/main" id="{FD219307-B5D6-46B4-8895-1B99C63310C4}"/>
                    </a:ext>
                  </a:extLst>
                </p:cNvPr>
                <p:cNvPicPr/>
                <p:nvPr/>
              </p:nvPicPr>
              <p:blipFill>
                <a:blip r:embed="rId119"/>
                <a:stretch>
                  <a:fillRect/>
                </a:stretch>
              </p:blipFill>
              <p:spPr>
                <a:xfrm>
                  <a:off x="205902" y="2268253"/>
                  <a:ext cx="29268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5" name="Ink 44">
                  <a:extLst>
                    <a:ext uri="{FF2B5EF4-FFF2-40B4-BE49-F238E27FC236}">
                      <a16:creationId xmlns:a16="http://schemas.microsoft.com/office/drawing/2014/main" id="{E2F813C0-1F4F-48FC-B396-2EBD9EAB1A99}"/>
                    </a:ext>
                  </a:extLst>
                </p14:cNvPr>
                <p14:cNvContentPartPr/>
                <p14:nvPr/>
              </p14:nvContentPartPr>
              <p14:xfrm>
                <a:off x="1004382" y="1520173"/>
                <a:ext cx="156960" cy="492120"/>
              </p14:xfrm>
            </p:contentPart>
          </mc:Choice>
          <mc:Fallback>
            <p:pic>
              <p:nvPicPr>
                <p:cNvPr id="45" name="Ink 44">
                  <a:extLst>
                    <a:ext uri="{FF2B5EF4-FFF2-40B4-BE49-F238E27FC236}">
                      <a16:creationId xmlns:a16="http://schemas.microsoft.com/office/drawing/2014/main" id="{E2F813C0-1F4F-48FC-B396-2EBD9EAB1A99}"/>
                    </a:ext>
                  </a:extLst>
                </p:cNvPr>
                <p:cNvPicPr/>
                <p:nvPr/>
              </p:nvPicPr>
              <p:blipFill>
                <a:blip r:embed="rId121"/>
                <a:stretch>
                  <a:fillRect/>
                </a:stretch>
              </p:blipFill>
              <p:spPr>
                <a:xfrm>
                  <a:off x="995382" y="1511173"/>
                  <a:ext cx="174600" cy="509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6" name="Ink 45">
                  <a:extLst>
                    <a:ext uri="{FF2B5EF4-FFF2-40B4-BE49-F238E27FC236}">
                      <a16:creationId xmlns:a16="http://schemas.microsoft.com/office/drawing/2014/main" id="{8F8F3210-456D-4739-8ED4-58452D064DDB}"/>
                    </a:ext>
                  </a:extLst>
                </p14:cNvPr>
                <p14:cNvContentPartPr/>
                <p14:nvPr/>
              </p14:nvContentPartPr>
              <p14:xfrm>
                <a:off x="1213542" y="1609093"/>
                <a:ext cx="255240" cy="235440"/>
              </p14:xfrm>
            </p:contentPart>
          </mc:Choice>
          <mc:Fallback>
            <p:pic>
              <p:nvPicPr>
                <p:cNvPr id="46" name="Ink 45">
                  <a:extLst>
                    <a:ext uri="{FF2B5EF4-FFF2-40B4-BE49-F238E27FC236}">
                      <a16:creationId xmlns:a16="http://schemas.microsoft.com/office/drawing/2014/main" id="{8F8F3210-456D-4739-8ED4-58452D064DDB}"/>
                    </a:ext>
                  </a:extLst>
                </p:cNvPr>
                <p:cNvPicPr/>
                <p:nvPr/>
              </p:nvPicPr>
              <p:blipFill>
                <a:blip r:embed="rId123"/>
                <a:stretch>
                  <a:fillRect/>
                </a:stretch>
              </p:blipFill>
              <p:spPr>
                <a:xfrm>
                  <a:off x="1204542" y="1600093"/>
                  <a:ext cx="2728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7" name="Ink 46">
                  <a:extLst>
                    <a:ext uri="{FF2B5EF4-FFF2-40B4-BE49-F238E27FC236}">
                      <a16:creationId xmlns:a16="http://schemas.microsoft.com/office/drawing/2014/main" id="{C6FF2341-B925-4E06-9EEF-6DE254A9ADDA}"/>
                    </a:ext>
                  </a:extLst>
                </p14:cNvPr>
                <p14:cNvContentPartPr/>
                <p14:nvPr/>
              </p14:nvContentPartPr>
              <p14:xfrm>
                <a:off x="1422702" y="1529533"/>
                <a:ext cx="6120" cy="19800"/>
              </p14:xfrm>
            </p:contentPart>
          </mc:Choice>
          <mc:Fallback>
            <p:pic>
              <p:nvPicPr>
                <p:cNvPr id="47" name="Ink 46">
                  <a:extLst>
                    <a:ext uri="{FF2B5EF4-FFF2-40B4-BE49-F238E27FC236}">
                      <a16:creationId xmlns:a16="http://schemas.microsoft.com/office/drawing/2014/main" id="{C6FF2341-B925-4E06-9EEF-6DE254A9ADDA}"/>
                    </a:ext>
                  </a:extLst>
                </p:cNvPr>
                <p:cNvPicPr/>
                <p:nvPr/>
              </p:nvPicPr>
              <p:blipFill>
                <a:blip r:embed="rId125"/>
                <a:stretch>
                  <a:fillRect/>
                </a:stretch>
              </p:blipFill>
              <p:spPr>
                <a:xfrm>
                  <a:off x="1413702" y="1520533"/>
                  <a:ext cx="237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8" name="Ink 47">
                  <a:extLst>
                    <a:ext uri="{FF2B5EF4-FFF2-40B4-BE49-F238E27FC236}">
                      <a16:creationId xmlns:a16="http://schemas.microsoft.com/office/drawing/2014/main" id="{E00A8E56-DF14-4E00-B447-F0237FFA481A}"/>
                    </a:ext>
                  </a:extLst>
                </p14:cNvPr>
                <p14:cNvContentPartPr/>
                <p14:nvPr/>
              </p14:nvContentPartPr>
              <p14:xfrm>
                <a:off x="1538982" y="1451053"/>
                <a:ext cx="394200" cy="318600"/>
              </p14:xfrm>
            </p:contentPart>
          </mc:Choice>
          <mc:Fallback>
            <p:pic>
              <p:nvPicPr>
                <p:cNvPr id="48" name="Ink 47">
                  <a:extLst>
                    <a:ext uri="{FF2B5EF4-FFF2-40B4-BE49-F238E27FC236}">
                      <a16:creationId xmlns:a16="http://schemas.microsoft.com/office/drawing/2014/main" id="{E00A8E56-DF14-4E00-B447-F0237FFA481A}"/>
                    </a:ext>
                  </a:extLst>
                </p:cNvPr>
                <p:cNvPicPr/>
                <p:nvPr/>
              </p:nvPicPr>
              <p:blipFill>
                <a:blip r:embed="rId127"/>
                <a:stretch>
                  <a:fillRect/>
                </a:stretch>
              </p:blipFill>
              <p:spPr>
                <a:xfrm>
                  <a:off x="1530342" y="1442053"/>
                  <a:ext cx="41184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9" name="Ink 48">
                  <a:extLst>
                    <a:ext uri="{FF2B5EF4-FFF2-40B4-BE49-F238E27FC236}">
                      <a16:creationId xmlns:a16="http://schemas.microsoft.com/office/drawing/2014/main" id="{213DC2C9-7558-4281-878C-EE280F395CF7}"/>
                    </a:ext>
                  </a:extLst>
                </p14:cNvPr>
                <p14:cNvContentPartPr/>
                <p14:nvPr/>
              </p14:nvContentPartPr>
              <p14:xfrm>
                <a:off x="2264742" y="1593613"/>
                <a:ext cx="387360" cy="478080"/>
              </p14:xfrm>
            </p:contentPart>
          </mc:Choice>
          <mc:Fallback>
            <p:pic>
              <p:nvPicPr>
                <p:cNvPr id="49" name="Ink 48">
                  <a:extLst>
                    <a:ext uri="{FF2B5EF4-FFF2-40B4-BE49-F238E27FC236}">
                      <a16:creationId xmlns:a16="http://schemas.microsoft.com/office/drawing/2014/main" id="{213DC2C9-7558-4281-878C-EE280F395CF7}"/>
                    </a:ext>
                  </a:extLst>
                </p:cNvPr>
                <p:cNvPicPr/>
                <p:nvPr/>
              </p:nvPicPr>
              <p:blipFill>
                <a:blip r:embed="rId129"/>
                <a:stretch>
                  <a:fillRect/>
                </a:stretch>
              </p:blipFill>
              <p:spPr>
                <a:xfrm>
                  <a:off x="2256102" y="1584613"/>
                  <a:ext cx="405000" cy="495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0" name="Ink 49">
                  <a:extLst>
                    <a:ext uri="{FF2B5EF4-FFF2-40B4-BE49-F238E27FC236}">
                      <a16:creationId xmlns:a16="http://schemas.microsoft.com/office/drawing/2014/main" id="{096F8DC5-ABA3-40E1-90C4-A575B267E1CB}"/>
                    </a:ext>
                  </a:extLst>
                </p14:cNvPr>
                <p14:cNvContentPartPr/>
                <p14:nvPr/>
              </p14:nvContentPartPr>
              <p14:xfrm>
                <a:off x="2594862" y="1501453"/>
                <a:ext cx="41040" cy="97920"/>
              </p14:xfrm>
            </p:contentPart>
          </mc:Choice>
          <mc:Fallback>
            <p:pic>
              <p:nvPicPr>
                <p:cNvPr id="50" name="Ink 49">
                  <a:extLst>
                    <a:ext uri="{FF2B5EF4-FFF2-40B4-BE49-F238E27FC236}">
                      <a16:creationId xmlns:a16="http://schemas.microsoft.com/office/drawing/2014/main" id="{096F8DC5-ABA3-40E1-90C4-A575B267E1CB}"/>
                    </a:ext>
                  </a:extLst>
                </p:cNvPr>
                <p:cNvPicPr/>
                <p:nvPr/>
              </p:nvPicPr>
              <p:blipFill>
                <a:blip r:embed="rId131"/>
                <a:stretch>
                  <a:fillRect/>
                </a:stretch>
              </p:blipFill>
              <p:spPr>
                <a:xfrm>
                  <a:off x="2585862" y="1492453"/>
                  <a:ext cx="586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1" name="Ink 50">
                  <a:extLst>
                    <a:ext uri="{FF2B5EF4-FFF2-40B4-BE49-F238E27FC236}">
                      <a16:creationId xmlns:a16="http://schemas.microsoft.com/office/drawing/2014/main" id="{AD5B01C3-6EF5-4E4B-86EF-6459AEFB92A6}"/>
                    </a:ext>
                  </a:extLst>
                </p14:cNvPr>
                <p14:cNvContentPartPr/>
                <p14:nvPr/>
              </p14:nvContentPartPr>
              <p14:xfrm>
                <a:off x="2732742" y="1560493"/>
                <a:ext cx="264600" cy="193320"/>
              </p14:xfrm>
            </p:contentPart>
          </mc:Choice>
          <mc:Fallback>
            <p:pic>
              <p:nvPicPr>
                <p:cNvPr id="51" name="Ink 50">
                  <a:extLst>
                    <a:ext uri="{FF2B5EF4-FFF2-40B4-BE49-F238E27FC236}">
                      <a16:creationId xmlns:a16="http://schemas.microsoft.com/office/drawing/2014/main" id="{AD5B01C3-6EF5-4E4B-86EF-6459AEFB92A6}"/>
                    </a:ext>
                  </a:extLst>
                </p:cNvPr>
                <p:cNvPicPr/>
                <p:nvPr/>
              </p:nvPicPr>
              <p:blipFill>
                <a:blip r:embed="rId133"/>
                <a:stretch>
                  <a:fillRect/>
                </a:stretch>
              </p:blipFill>
              <p:spPr>
                <a:xfrm>
                  <a:off x="2723742" y="1551493"/>
                  <a:ext cx="2822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2" name="Ink 51">
                  <a:extLst>
                    <a:ext uri="{FF2B5EF4-FFF2-40B4-BE49-F238E27FC236}">
                      <a16:creationId xmlns:a16="http://schemas.microsoft.com/office/drawing/2014/main" id="{6C66B029-ACDA-4CB7-A6F2-256CC7B21D10}"/>
                    </a:ext>
                  </a:extLst>
                </p14:cNvPr>
                <p14:cNvContentPartPr/>
                <p14:nvPr/>
              </p14:nvContentPartPr>
              <p14:xfrm>
                <a:off x="3035862" y="1645093"/>
                <a:ext cx="240840" cy="96120"/>
              </p14:xfrm>
            </p:contentPart>
          </mc:Choice>
          <mc:Fallback>
            <p:pic>
              <p:nvPicPr>
                <p:cNvPr id="52" name="Ink 51">
                  <a:extLst>
                    <a:ext uri="{FF2B5EF4-FFF2-40B4-BE49-F238E27FC236}">
                      <a16:creationId xmlns:a16="http://schemas.microsoft.com/office/drawing/2014/main" id="{6C66B029-ACDA-4CB7-A6F2-256CC7B21D10}"/>
                    </a:ext>
                  </a:extLst>
                </p:cNvPr>
                <p:cNvPicPr/>
                <p:nvPr/>
              </p:nvPicPr>
              <p:blipFill>
                <a:blip r:embed="rId135"/>
                <a:stretch>
                  <a:fillRect/>
                </a:stretch>
              </p:blipFill>
              <p:spPr>
                <a:xfrm>
                  <a:off x="3027222" y="1636453"/>
                  <a:ext cx="2584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6" name="Ink 55">
                  <a:extLst>
                    <a:ext uri="{FF2B5EF4-FFF2-40B4-BE49-F238E27FC236}">
                      <a16:creationId xmlns:a16="http://schemas.microsoft.com/office/drawing/2014/main" id="{EA21B27A-C759-43B5-8D19-EABEB36355CB}"/>
                    </a:ext>
                  </a:extLst>
                </p14:cNvPr>
                <p14:cNvContentPartPr/>
                <p14:nvPr/>
              </p14:nvContentPartPr>
              <p14:xfrm>
                <a:off x="1283382" y="2301013"/>
                <a:ext cx="133560" cy="426600"/>
              </p14:xfrm>
            </p:contentPart>
          </mc:Choice>
          <mc:Fallback>
            <p:pic>
              <p:nvPicPr>
                <p:cNvPr id="56" name="Ink 55">
                  <a:extLst>
                    <a:ext uri="{FF2B5EF4-FFF2-40B4-BE49-F238E27FC236}">
                      <a16:creationId xmlns:a16="http://schemas.microsoft.com/office/drawing/2014/main" id="{EA21B27A-C759-43B5-8D19-EABEB36355CB}"/>
                    </a:ext>
                  </a:extLst>
                </p:cNvPr>
                <p:cNvPicPr/>
                <p:nvPr/>
              </p:nvPicPr>
              <p:blipFill>
                <a:blip r:embed="rId137"/>
                <a:stretch>
                  <a:fillRect/>
                </a:stretch>
              </p:blipFill>
              <p:spPr>
                <a:xfrm>
                  <a:off x="1274742" y="2292373"/>
                  <a:ext cx="15120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7" name="Ink 56">
                  <a:extLst>
                    <a:ext uri="{FF2B5EF4-FFF2-40B4-BE49-F238E27FC236}">
                      <a16:creationId xmlns:a16="http://schemas.microsoft.com/office/drawing/2014/main" id="{07807004-6319-4955-8B3F-1B457F9E36DD}"/>
                    </a:ext>
                  </a:extLst>
                </p14:cNvPr>
                <p14:cNvContentPartPr/>
                <p14:nvPr/>
              </p14:nvContentPartPr>
              <p14:xfrm>
                <a:off x="1547262" y="2237293"/>
                <a:ext cx="113400" cy="493920"/>
              </p14:xfrm>
            </p:contentPart>
          </mc:Choice>
          <mc:Fallback>
            <p:pic>
              <p:nvPicPr>
                <p:cNvPr id="57" name="Ink 56">
                  <a:extLst>
                    <a:ext uri="{FF2B5EF4-FFF2-40B4-BE49-F238E27FC236}">
                      <a16:creationId xmlns:a16="http://schemas.microsoft.com/office/drawing/2014/main" id="{07807004-6319-4955-8B3F-1B457F9E36DD}"/>
                    </a:ext>
                  </a:extLst>
                </p:cNvPr>
                <p:cNvPicPr/>
                <p:nvPr/>
              </p:nvPicPr>
              <p:blipFill>
                <a:blip r:embed="rId139"/>
                <a:stretch>
                  <a:fillRect/>
                </a:stretch>
              </p:blipFill>
              <p:spPr>
                <a:xfrm>
                  <a:off x="1538622" y="2228653"/>
                  <a:ext cx="13104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8" name="Ink 57">
                  <a:extLst>
                    <a:ext uri="{FF2B5EF4-FFF2-40B4-BE49-F238E27FC236}">
                      <a16:creationId xmlns:a16="http://schemas.microsoft.com/office/drawing/2014/main" id="{3D8B34A5-B119-498D-A5B0-64060EC177B6}"/>
                    </a:ext>
                  </a:extLst>
                </p14:cNvPr>
                <p14:cNvContentPartPr/>
                <p14:nvPr/>
              </p14:nvContentPartPr>
              <p14:xfrm>
                <a:off x="1804662" y="2407933"/>
                <a:ext cx="360" cy="360"/>
              </p14:xfrm>
            </p:contentPart>
          </mc:Choice>
          <mc:Fallback>
            <p:pic>
              <p:nvPicPr>
                <p:cNvPr id="58" name="Ink 57">
                  <a:extLst>
                    <a:ext uri="{FF2B5EF4-FFF2-40B4-BE49-F238E27FC236}">
                      <a16:creationId xmlns:a16="http://schemas.microsoft.com/office/drawing/2014/main" id="{3D8B34A5-B119-498D-A5B0-64060EC177B6}"/>
                    </a:ext>
                  </a:extLst>
                </p:cNvPr>
                <p:cNvPicPr/>
                <p:nvPr/>
              </p:nvPicPr>
              <p:blipFill>
                <a:blip r:embed="rId105"/>
                <a:stretch>
                  <a:fillRect/>
                </a:stretch>
              </p:blipFill>
              <p:spPr>
                <a:xfrm>
                  <a:off x="1795662" y="239929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9" name="Ink 58">
                  <a:extLst>
                    <a:ext uri="{FF2B5EF4-FFF2-40B4-BE49-F238E27FC236}">
                      <a16:creationId xmlns:a16="http://schemas.microsoft.com/office/drawing/2014/main" id="{30906C89-4356-4BD3-A3FC-89A94B050796}"/>
                    </a:ext>
                  </a:extLst>
                </p14:cNvPr>
                <p14:cNvContentPartPr/>
                <p14:nvPr/>
              </p14:nvContentPartPr>
              <p14:xfrm>
                <a:off x="1757142" y="2279413"/>
                <a:ext cx="183600" cy="352440"/>
              </p14:xfrm>
            </p:contentPart>
          </mc:Choice>
          <mc:Fallback>
            <p:pic>
              <p:nvPicPr>
                <p:cNvPr id="59" name="Ink 58">
                  <a:extLst>
                    <a:ext uri="{FF2B5EF4-FFF2-40B4-BE49-F238E27FC236}">
                      <a16:creationId xmlns:a16="http://schemas.microsoft.com/office/drawing/2014/main" id="{30906C89-4356-4BD3-A3FC-89A94B050796}"/>
                    </a:ext>
                  </a:extLst>
                </p:cNvPr>
                <p:cNvPicPr/>
                <p:nvPr/>
              </p:nvPicPr>
              <p:blipFill>
                <a:blip r:embed="rId142"/>
                <a:stretch>
                  <a:fillRect/>
                </a:stretch>
              </p:blipFill>
              <p:spPr>
                <a:xfrm>
                  <a:off x="1748142" y="2270773"/>
                  <a:ext cx="20124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60" name="Ink 59">
                  <a:extLst>
                    <a:ext uri="{FF2B5EF4-FFF2-40B4-BE49-F238E27FC236}">
                      <a16:creationId xmlns:a16="http://schemas.microsoft.com/office/drawing/2014/main" id="{1B012786-BF6A-403F-B707-710BBE06F50E}"/>
                    </a:ext>
                  </a:extLst>
                </p14:cNvPr>
                <p14:cNvContentPartPr/>
                <p14:nvPr/>
              </p14:nvContentPartPr>
              <p14:xfrm>
                <a:off x="1833102" y="2484253"/>
                <a:ext cx="173880" cy="40320"/>
              </p14:xfrm>
            </p:contentPart>
          </mc:Choice>
          <mc:Fallback>
            <p:pic>
              <p:nvPicPr>
                <p:cNvPr id="60" name="Ink 59">
                  <a:extLst>
                    <a:ext uri="{FF2B5EF4-FFF2-40B4-BE49-F238E27FC236}">
                      <a16:creationId xmlns:a16="http://schemas.microsoft.com/office/drawing/2014/main" id="{1B012786-BF6A-403F-B707-710BBE06F50E}"/>
                    </a:ext>
                  </a:extLst>
                </p:cNvPr>
                <p:cNvPicPr/>
                <p:nvPr/>
              </p:nvPicPr>
              <p:blipFill>
                <a:blip r:embed="rId144"/>
                <a:stretch>
                  <a:fillRect/>
                </a:stretch>
              </p:blipFill>
              <p:spPr>
                <a:xfrm>
                  <a:off x="1824462" y="2475613"/>
                  <a:ext cx="1915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61" name="Ink 60">
                  <a:extLst>
                    <a:ext uri="{FF2B5EF4-FFF2-40B4-BE49-F238E27FC236}">
                      <a16:creationId xmlns:a16="http://schemas.microsoft.com/office/drawing/2014/main" id="{CF428053-9DA7-4166-ABFC-9EE958B30DA7}"/>
                    </a:ext>
                  </a:extLst>
                </p14:cNvPr>
                <p14:cNvContentPartPr/>
                <p14:nvPr/>
              </p14:nvContentPartPr>
              <p14:xfrm>
                <a:off x="2107782" y="2396773"/>
                <a:ext cx="170640" cy="215280"/>
              </p14:xfrm>
            </p:contentPart>
          </mc:Choice>
          <mc:Fallback>
            <p:pic>
              <p:nvPicPr>
                <p:cNvPr id="61" name="Ink 60">
                  <a:extLst>
                    <a:ext uri="{FF2B5EF4-FFF2-40B4-BE49-F238E27FC236}">
                      <a16:creationId xmlns:a16="http://schemas.microsoft.com/office/drawing/2014/main" id="{CF428053-9DA7-4166-ABFC-9EE958B30DA7}"/>
                    </a:ext>
                  </a:extLst>
                </p:cNvPr>
                <p:cNvPicPr/>
                <p:nvPr/>
              </p:nvPicPr>
              <p:blipFill>
                <a:blip r:embed="rId146"/>
                <a:stretch>
                  <a:fillRect/>
                </a:stretch>
              </p:blipFill>
              <p:spPr>
                <a:xfrm>
                  <a:off x="2098782" y="2387773"/>
                  <a:ext cx="1882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62" name="Ink 61">
                  <a:extLst>
                    <a:ext uri="{FF2B5EF4-FFF2-40B4-BE49-F238E27FC236}">
                      <a16:creationId xmlns:a16="http://schemas.microsoft.com/office/drawing/2014/main" id="{D191D99F-F2B7-4434-A874-915C10358ED7}"/>
                    </a:ext>
                  </a:extLst>
                </p14:cNvPr>
                <p14:cNvContentPartPr/>
                <p14:nvPr/>
              </p14:nvContentPartPr>
              <p14:xfrm>
                <a:off x="2330622" y="2403613"/>
                <a:ext cx="226800" cy="194760"/>
              </p14:xfrm>
            </p:contentPart>
          </mc:Choice>
          <mc:Fallback>
            <p:pic>
              <p:nvPicPr>
                <p:cNvPr id="62" name="Ink 61">
                  <a:extLst>
                    <a:ext uri="{FF2B5EF4-FFF2-40B4-BE49-F238E27FC236}">
                      <a16:creationId xmlns:a16="http://schemas.microsoft.com/office/drawing/2014/main" id="{D191D99F-F2B7-4434-A874-915C10358ED7}"/>
                    </a:ext>
                  </a:extLst>
                </p:cNvPr>
                <p:cNvPicPr/>
                <p:nvPr/>
              </p:nvPicPr>
              <p:blipFill>
                <a:blip r:embed="rId148"/>
                <a:stretch>
                  <a:fillRect/>
                </a:stretch>
              </p:blipFill>
              <p:spPr>
                <a:xfrm>
                  <a:off x="2321982" y="2394613"/>
                  <a:ext cx="2444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63" name="Ink 62">
                  <a:extLst>
                    <a:ext uri="{FF2B5EF4-FFF2-40B4-BE49-F238E27FC236}">
                      <a16:creationId xmlns:a16="http://schemas.microsoft.com/office/drawing/2014/main" id="{F5AE27FF-0370-4CA8-90E6-A93211932D69}"/>
                    </a:ext>
                  </a:extLst>
                </p14:cNvPr>
                <p14:cNvContentPartPr/>
                <p14:nvPr/>
              </p14:nvContentPartPr>
              <p14:xfrm>
                <a:off x="2579742" y="2259253"/>
                <a:ext cx="149760" cy="362880"/>
              </p14:xfrm>
            </p:contentPart>
          </mc:Choice>
          <mc:Fallback>
            <p:pic>
              <p:nvPicPr>
                <p:cNvPr id="63" name="Ink 62">
                  <a:extLst>
                    <a:ext uri="{FF2B5EF4-FFF2-40B4-BE49-F238E27FC236}">
                      <a16:creationId xmlns:a16="http://schemas.microsoft.com/office/drawing/2014/main" id="{F5AE27FF-0370-4CA8-90E6-A93211932D69}"/>
                    </a:ext>
                  </a:extLst>
                </p:cNvPr>
                <p:cNvPicPr/>
                <p:nvPr/>
              </p:nvPicPr>
              <p:blipFill>
                <a:blip r:embed="rId150"/>
                <a:stretch>
                  <a:fillRect/>
                </a:stretch>
              </p:blipFill>
              <p:spPr>
                <a:xfrm>
                  <a:off x="2570742" y="2250253"/>
                  <a:ext cx="16740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64" name="Ink 63">
                  <a:extLst>
                    <a:ext uri="{FF2B5EF4-FFF2-40B4-BE49-F238E27FC236}">
                      <a16:creationId xmlns:a16="http://schemas.microsoft.com/office/drawing/2014/main" id="{FAE2A856-58D8-49AB-B326-E678B863517F}"/>
                    </a:ext>
                  </a:extLst>
                </p14:cNvPr>
                <p14:cNvContentPartPr/>
                <p14:nvPr/>
              </p14:nvContentPartPr>
              <p14:xfrm>
                <a:off x="2886822" y="2311093"/>
                <a:ext cx="28080" cy="252000"/>
              </p14:xfrm>
            </p:contentPart>
          </mc:Choice>
          <mc:Fallback>
            <p:pic>
              <p:nvPicPr>
                <p:cNvPr id="64" name="Ink 63">
                  <a:extLst>
                    <a:ext uri="{FF2B5EF4-FFF2-40B4-BE49-F238E27FC236}">
                      <a16:creationId xmlns:a16="http://schemas.microsoft.com/office/drawing/2014/main" id="{FAE2A856-58D8-49AB-B326-E678B863517F}"/>
                    </a:ext>
                  </a:extLst>
                </p:cNvPr>
                <p:cNvPicPr/>
                <p:nvPr/>
              </p:nvPicPr>
              <p:blipFill>
                <a:blip r:embed="rId152"/>
                <a:stretch>
                  <a:fillRect/>
                </a:stretch>
              </p:blipFill>
              <p:spPr>
                <a:xfrm>
                  <a:off x="2877822" y="2302093"/>
                  <a:ext cx="457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65" name="Ink 64">
                  <a:extLst>
                    <a:ext uri="{FF2B5EF4-FFF2-40B4-BE49-F238E27FC236}">
                      <a16:creationId xmlns:a16="http://schemas.microsoft.com/office/drawing/2014/main" id="{B33FD109-520A-4064-8E21-5F7E1CCC5FF1}"/>
                    </a:ext>
                  </a:extLst>
                </p14:cNvPr>
                <p14:cNvContentPartPr/>
                <p14:nvPr/>
              </p14:nvContentPartPr>
              <p14:xfrm>
                <a:off x="2944422" y="2240893"/>
                <a:ext cx="142920" cy="312480"/>
              </p14:xfrm>
            </p:contentPart>
          </mc:Choice>
          <mc:Fallback>
            <p:pic>
              <p:nvPicPr>
                <p:cNvPr id="65" name="Ink 64">
                  <a:extLst>
                    <a:ext uri="{FF2B5EF4-FFF2-40B4-BE49-F238E27FC236}">
                      <a16:creationId xmlns:a16="http://schemas.microsoft.com/office/drawing/2014/main" id="{B33FD109-520A-4064-8E21-5F7E1CCC5FF1}"/>
                    </a:ext>
                  </a:extLst>
                </p:cNvPr>
                <p:cNvPicPr/>
                <p:nvPr/>
              </p:nvPicPr>
              <p:blipFill>
                <a:blip r:embed="rId154"/>
                <a:stretch>
                  <a:fillRect/>
                </a:stretch>
              </p:blipFill>
              <p:spPr>
                <a:xfrm>
                  <a:off x="2935422" y="2231893"/>
                  <a:ext cx="16056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66" name="Ink 65">
                  <a:extLst>
                    <a:ext uri="{FF2B5EF4-FFF2-40B4-BE49-F238E27FC236}">
                      <a16:creationId xmlns:a16="http://schemas.microsoft.com/office/drawing/2014/main" id="{71089D62-D506-4001-9F67-210846391114}"/>
                    </a:ext>
                  </a:extLst>
                </p14:cNvPr>
                <p14:cNvContentPartPr/>
                <p14:nvPr/>
              </p14:nvContentPartPr>
              <p14:xfrm>
                <a:off x="3115422" y="2132533"/>
                <a:ext cx="185040" cy="572040"/>
              </p14:xfrm>
            </p:contentPart>
          </mc:Choice>
          <mc:Fallback>
            <p:pic>
              <p:nvPicPr>
                <p:cNvPr id="66" name="Ink 65">
                  <a:extLst>
                    <a:ext uri="{FF2B5EF4-FFF2-40B4-BE49-F238E27FC236}">
                      <a16:creationId xmlns:a16="http://schemas.microsoft.com/office/drawing/2014/main" id="{71089D62-D506-4001-9F67-210846391114}"/>
                    </a:ext>
                  </a:extLst>
                </p:cNvPr>
                <p:cNvPicPr/>
                <p:nvPr/>
              </p:nvPicPr>
              <p:blipFill>
                <a:blip r:embed="rId156"/>
                <a:stretch>
                  <a:fillRect/>
                </a:stretch>
              </p:blipFill>
              <p:spPr>
                <a:xfrm>
                  <a:off x="3106422" y="2123533"/>
                  <a:ext cx="202680" cy="5896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67" name="Ink 66">
                  <a:extLst>
                    <a:ext uri="{FF2B5EF4-FFF2-40B4-BE49-F238E27FC236}">
                      <a16:creationId xmlns:a16="http://schemas.microsoft.com/office/drawing/2014/main" id="{E6A0E883-0EFD-474F-8166-63163288DD29}"/>
                    </a:ext>
                  </a:extLst>
                </p14:cNvPr>
                <p14:cNvContentPartPr/>
                <p14:nvPr/>
              </p14:nvContentPartPr>
              <p14:xfrm>
                <a:off x="3628422" y="2350693"/>
                <a:ext cx="173880" cy="31320"/>
              </p14:xfrm>
            </p:contentPart>
          </mc:Choice>
          <mc:Fallback>
            <p:pic>
              <p:nvPicPr>
                <p:cNvPr id="67" name="Ink 66">
                  <a:extLst>
                    <a:ext uri="{FF2B5EF4-FFF2-40B4-BE49-F238E27FC236}">
                      <a16:creationId xmlns:a16="http://schemas.microsoft.com/office/drawing/2014/main" id="{E6A0E883-0EFD-474F-8166-63163288DD29}"/>
                    </a:ext>
                  </a:extLst>
                </p:cNvPr>
                <p:cNvPicPr/>
                <p:nvPr/>
              </p:nvPicPr>
              <p:blipFill>
                <a:blip r:embed="rId158"/>
                <a:stretch>
                  <a:fillRect/>
                </a:stretch>
              </p:blipFill>
              <p:spPr>
                <a:xfrm>
                  <a:off x="3619782" y="2342053"/>
                  <a:ext cx="1915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68" name="Ink 67">
                  <a:extLst>
                    <a:ext uri="{FF2B5EF4-FFF2-40B4-BE49-F238E27FC236}">
                      <a16:creationId xmlns:a16="http://schemas.microsoft.com/office/drawing/2014/main" id="{23B3E0D0-8D1E-4B75-A1AD-B09A408D8D99}"/>
                    </a:ext>
                  </a:extLst>
                </p14:cNvPr>
                <p14:cNvContentPartPr/>
                <p14:nvPr/>
              </p14:nvContentPartPr>
              <p14:xfrm>
                <a:off x="3637782" y="2441413"/>
                <a:ext cx="199440" cy="10080"/>
              </p14:xfrm>
            </p:contentPart>
          </mc:Choice>
          <mc:Fallback>
            <p:pic>
              <p:nvPicPr>
                <p:cNvPr id="68" name="Ink 67">
                  <a:extLst>
                    <a:ext uri="{FF2B5EF4-FFF2-40B4-BE49-F238E27FC236}">
                      <a16:creationId xmlns:a16="http://schemas.microsoft.com/office/drawing/2014/main" id="{23B3E0D0-8D1E-4B75-A1AD-B09A408D8D99}"/>
                    </a:ext>
                  </a:extLst>
                </p:cNvPr>
                <p:cNvPicPr/>
                <p:nvPr/>
              </p:nvPicPr>
              <p:blipFill>
                <a:blip r:embed="rId160"/>
                <a:stretch>
                  <a:fillRect/>
                </a:stretch>
              </p:blipFill>
              <p:spPr>
                <a:xfrm>
                  <a:off x="3629142" y="2432413"/>
                  <a:ext cx="2170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71" name="Ink 70">
                  <a:extLst>
                    <a:ext uri="{FF2B5EF4-FFF2-40B4-BE49-F238E27FC236}">
                      <a16:creationId xmlns:a16="http://schemas.microsoft.com/office/drawing/2014/main" id="{FD15D563-D189-4C46-949D-9864733E97A0}"/>
                    </a:ext>
                  </a:extLst>
                </p14:cNvPr>
                <p14:cNvContentPartPr/>
                <p14:nvPr/>
              </p14:nvContentPartPr>
              <p14:xfrm>
                <a:off x="4107582" y="2147653"/>
                <a:ext cx="181440" cy="408240"/>
              </p14:xfrm>
            </p:contentPart>
          </mc:Choice>
          <mc:Fallback>
            <p:pic>
              <p:nvPicPr>
                <p:cNvPr id="71" name="Ink 70">
                  <a:extLst>
                    <a:ext uri="{FF2B5EF4-FFF2-40B4-BE49-F238E27FC236}">
                      <a16:creationId xmlns:a16="http://schemas.microsoft.com/office/drawing/2014/main" id="{FD15D563-D189-4C46-949D-9864733E97A0}"/>
                    </a:ext>
                  </a:extLst>
                </p:cNvPr>
                <p:cNvPicPr/>
                <p:nvPr/>
              </p:nvPicPr>
              <p:blipFill>
                <a:blip r:embed="rId162"/>
                <a:stretch>
                  <a:fillRect/>
                </a:stretch>
              </p:blipFill>
              <p:spPr>
                <a:xfrm>
                  <a:off x="4098582" y="2138653"/>
                  <a:ext cx="19908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72" name="Ink 71">
                  <a:extLst>
                    <a:ext uri="{FF2B5EF4-FFF2-40B4-BE49-F238E27FC236}">
                      <a16:creationId xmlns:a16="http://schemas.microsoft.com/office/drawing/2014/main" id="{2A3DEA59-9CA0-4C76-8161-05D9DA463F3D}"/>
                    </a:ext>
                  </a:extLst>
                </p14:cNvPr>
                <p14:cNvContentPartPr/>
                <p14:nvPr/>
              </p14:nvContentPartPr>
              <p14:xfrm>
                <a:off x="4367142" y="2181493"/>
                <a:ext cx="124560" cy="444960"/>
              </p14:xfrm>
            </p:contentPart>
          </mc:Choice>
          <mc:Fallback>
            <p:pic>
              <p:nvPicPr>
                <p:cNvPr id="72" name="Ink 71">
                  <a:extLst>
                    <a:ext uri="{FF2B5EF4-FFF2-40B4-BE49-F238E27FC236}">
                      <a16:creationId xmlns:a16="http://schemas.microsoft.com/office/drawing/2014/main" id="{2A3DEA59-9CA0-4C76-8161-05D9DA463F3D}"/>
                    </a:ext>
                  </a:extLst>
                </p:cNvPr>
                <p:cNvPicPr/>
                <p:nvPr/>
              </p:nvPicPr>
              <p:blipFill>
                <a:blip r:embed="rId164"/>
                <a:stretch>
                  <a:fillRect/>
                </a:stretch>
              </p:blipFill>
              <p:spPr>
                <a:xfrm>
                  <a:off x="4358502" y="2172853"/>
                  <a:ext cx="14220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73" name="Ink 72">
                  <a:extLst>
                    <a:ext uri="{FF2B5EF4-FFF2-40B4-BE49-F238E27FC236}">
                      <a16:creationId xmlns:a16="http://schemas.microsoft.com/office/drawing/2014/main" id="{538673F5-F3EA-46E9-A7B4-7BF2258F794B}"/>
                    </a:ext>
                  </a:extLst>
                </p14:cNvPr>
                <p14:cNvContentPartPr/>
                <p14:nvPr/>
              </p14:nvContentPartPr>
              <p14:xfrm>
                <a:off x="4548222" y="2203813"/>
                <a:ext cx="167040" cy="328320"/>
              </p14:xfrm>
            </p:contentPart>
          </mc:Choice>
          <mc:Fallback>
            <p:pic>
              <p:nvPicPr>
                <p:cNvPr id="73" name="Ink 72">
                  <a:extLst>
                    <a:ext uri="{FF2B5EF4-FFF2-40B4-BE49-F238E27FC236}">
                      <a16:creationId xmlns:a16="http://schemas.microsoft.com/office/drawing/2014/main" id="{538673F5-F3EA-46E9-A7B4-7BF2258F794B}"/>
                    </a:ext>
                  </a:extLst>
                </p:cNvPr>
                <p:cNvPicPr/>
                <p:nvPr/>
              </p:nvPicPr>
              <p:blipFill>
                <a:blip r:embed="rId166"/>
                <a:stretch>
                  <a:fillRect/>
                </a:stretch>
              </p:blipFill>
              <p:spPr>
                <a:xfrm>
                  <a:off x="4539222" y="2195173"/>
                  <a:ext cx="18468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74" name="Ink 73">
                  <a:extLst>
                    <a:ext uri="{FF2B5EF4-FFF2-40B4-BE49-F238E27FC236}">
                      <a16:creationId xmlns:a16="http://schemas.microsoft.com/office/drawing/2014/main" id="{2E8D4F1C-EFDA-4839-B010-8BBFB8FF767E}"/>
                    </a:ext>
                  </a:extLst>
                </p14:cNvPr>
                <p14:cNvContentPartPr/>
                <p14:nvPr/>
              </p14:nvContentPartPr>
              <p14:xfrm>
                <a:off x="4595022" y="2309653"/>
                <a:ext cx="181800" cy="83160"/>
              </p14:xfrm>
            </p:contentPart>
          </mc:Choice>
          <mc:Fallback>
            <p:pic>
              <p:nvPicPr>
                <p:cNvPr id="74" name="Ink 73">
                  <a:extLst>
                    <a:ext uri="{FF2B5EF4-FFF2-40B4-BE49-F238E27FC236}">
                      <a16:creationId xmlns:a16="http://schemas.microsoft.com/office/drawing/2014/main" id="{2E8D4F1C-EFDA-4839-B010-8BBFB8FF767E}"/>
                    </a:ext>
                  </a:extLst>
                </p:cNvPr>
                <p:cNvPicPr/>
                <p:nvPr/>
              </p:nvPicPr>
              <p:blipFill>
                <a:blip r:embed="rId168"/>
                <a:stretch>
                  <a:fillRect/>
                </a:stretch>
              </p:blipFill>
              <p:spPr>
                <a:xfrm>
                  <a:off x="4586382" y="2301013"/>
                  <a:ext cx="1994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75" name="Ink 74">
                  <a:extLst>
                    <a:ext uri="{FF2B5EF4-FFF2-40B4-BE49-F238E27FC236}">
                      <a16:creationId xmlns:a16="http://schemas.microsoft.com/office/drawing/2014/main" id="{18269BFA-FB81-4737-B7D0-B3DC3E483CD8}"/>
                    </a:ext>
                  </a:extLst>
                </p14:cNvPr>
                <p14:cNvContentPartPr/>
                <p14:nvPr/>
              </p14:nvContentPartPr>
              <p14:xfrm>
                <a:off x="4724982" y="2183293"/>
                <a:ext cx="144000" cy="453240"/>
              </p14:xfrm>
            </p:contentPart>
          </mc:Choice>
          <mc:Fallback>
            <p:pic>
              <p:nvPicPr>
                <p:cNvPr id="75" name="Ink 74">
                  <a:extLst>
                    <a:ext uri="{FF2B5EF4-FFF2-40B4-BE49-F238E27FC236}">
                      <a16:creationId xmlns:a16="http://schemas.microsoft.com/office/drawing/2014/main" id="{18269BFA-FB81-4737-B7D0-B3DC3E483CD8}"/>
                    </a:ext>
                  </a:extLst>
                </p:cNvPr>
                <p:cNvPicPr/>
                <p:nvPr/>
              </p:nvPicPr>
              <p:blipFill>
                <a:blip r:embed="rId170"/>
                <a:stretch>
                  <a:fillRect/>
                </a:stretch>
              </p:blipFill>
              <p:spPr>
                <a:xfrm>
                  <a:off x="4716342" y="2174293"/>
                  <a:ext cx="16164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76" name="Ink 75">
                  <a:extLst>
                    <a:ext uri="{FF2B5EF4-FFF2-40B4-BE49-F238E27FC236}">
                      <a16:creationId xmlns:a16="http://schemas.microsoft.com/office/drawing/2014/main" id="{E68D0CDC-0E9A-4D73-B88F-78A2D158A884}"/>
                    </a:ext>
                  </a:extLst>
                </p14:cNvPr>
                <p14:cNvContentPartPr/>
                <p14:nvPr/>
              </p14:nvContentPartPr>
              <p14:xfrm>
                <a:off x="5065542" y="2276893"/>
                <a:ext cx="206640" cy="46440"/>
              </p14:xfrm>
            </p:contentPart>
          </mc:Choice>
          <mc:Fallback>
            <p:pic>
              <p:nvPicPr>
                <p:cNvPr id="76" name="Ink 75">
                  <a:extLst>
                    <a:ext uri="{FF2B5EF4-FFF2-40B4-BE49-F238E27FC236}">
                      <a16:creationId xmlns:a16="http://schemas.microsoft.com/office/drawing/2014/main" id="{E68D0CDC-0E9A-4D73-B88F-78A2D158A884}"/>
                    </a:ext>
                  </a:extLst>
                </p:cNvPr>
                <p:cNvPicPr/>
                <p:nvPr/>
              </p:nvPicPr>
              <p:blipFill>
                <a:blip r:embed="rId172"/>
                <a:stretch>
                  <a:fillRect/>
                </a:stretch>
              </p:blipFill>
              <p:spPr>
                <a:xfrm>
                  <a:off x="5056902" y="2268253"/>
                  <a:ext cx="2242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77" name="Ink 76">
                  <a:extLst>
                    <a:ext uri="{FF2B5EF4-FFF2-40B4-BE49-F238E27FC236}">
                      <a16:creationId xmlns:a16="http://schemas.microsoft.com/office/drawing/2014/main" id="{974C4F3A-B003-4AA7-BEF6-70B54928A486}"/>
                    </a:ext>
                  </a:extLst>
                </p14:cNvPr>
                <p14:cNvContentPartPr/>
                <p14:nvPr/>
              </p14:nvContentPartPr>
              <p14:xfrm>
                <a:off x="5086782" y="2198773"/>
                <a:ext cx="196920" cy="210240"/>
              </p14:xfrm>
            </p:contentPart>
          </mc:Choice>
          <mc:Fallback>
            <p:pic>
              <p:nvPicPr>
                <p:cNvPr id="77" name="Ink 76">
                  <a:extLst>
                    <a:ext uri="{FF2B5EF4-FFF2-40B4-BE49-F238E27FC236}">
                      <a16:creationId xmlns:a16="http://schemas.microsoft.com/office/drawing/2014/main" id="{974C4F3A-B003-4AA7-BEF6-70B54928A486}"/>
                    </a:ext>
                  </a:extLst>
                </p:cNvPr>
                <p:cNvPicPr/>
                <p:nvPr/>
              </p:nvPicPr>
              <p:blipFill>
                <a:blip r:embed="rId174"/>
                <a:stretch>
                  <a:fillRect/>
                </a:stretch>
              </p:blipFill>
              <p:spPr>
                <a:xfrm>
                  <a:off x="5077782" y="2190133"/>
                  <a:ext cx="21456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78" name="Ink 77">
                  <a:extLst>
                    <a:ext uri="{FF2B5EF4-FFF2-40B4-BE49-F238E27FC236}">
                      <a16:creationId xmlns:a16="http://schemas.microsoft.com/office/drawing/2014/main" id="{6BA731FE-114B-4404-AABE-463FDC17D8F0}"/>
                    </a:ext>
                  </a:extLst>
                </p14:cNvPr>
                <p14:cNvContentPartPr/>
                <p14:nvPr/>
              </p14:nvContentPartPr>
              <p14:xfrm>
                <a:off x="5562342" y="2133613"/>
                <a:ext cx="167400" cy="437400"/>
              </p14:xfrm>
            </p:contentPart>
          </mc:Choice>
          <mc:Fallback>
            <p:pic>
              <p:nvPicPr>
                <p:cNvPr id="78" name="Ink 77">
                  <a:extLst>
                    <a:ext uri="{FF2B5EF4-FFF2-40B4-BE49-F238E27FC236}">
                      <a16:creationId xmlns:a16="http://schemas.microsoft.com/office/drawing/2014/main" id="{6BA731FE-114B-4404-AABE-463FDC17D8F0}"/>
                    </a:ext>
                  </a:extLst>
                </p:cNvPr>
                <p:cNvPicPr/>
                <p:nvPr/>
              </p:nvPicPr>
              <p:blipFill>
                <a:blip r:embed="rId176"/>
                <a:stretch>
                  <a:fillRect/>
                </a:stretch>
              </p:blipFill>
              <p:spPr>
                <a:xfrm>
                  <a:off x="5553702" y="2124973"/>
                  <a:ext cx="185040" cy="4550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79" name="Ink 78">
                  <a:extLst>
                    <a:ext uri="{FF2B5EF4-FFF2-40B4-BE49-F238E27FC236}">
                      <a16:creationId xmlns:a16="http://schemas.microsoft.com/office/drawing/2014/main" id="{0FF9990E-9847-49F8-9F1A-7FD491BAAA29}"/>
                    </a:ext>
                  </a:extLst>
                </p14:cNvPr>
                <p14:cNvContentPartPr/>
                <p14:nvPr/>
              </p14:nvContentPartPr>
              <p14:xfrm>
                <a:off x="5829462" y="2171053"/>
                <a:ext cx="101160" cy="398520"/>
              </p14:xfrm>
            </p:contentPart>
          </mc:Choice>
          <mc:Fallback>
            <p:pic>
              <p:nvPicPr>
                <p:cNvPr id="79" name="Ink 78">
                  <a:extLst>
                    <a:ext uri="{FF2B5EF4-FFF2-40B4-BE49-F238E27FC236}">
                      <a16:creationId xmlns:a16="http://schemas.microsoft.com/office/drawing/2014/main" id="{0FF9990E-9847-49F8-9F1A-7FD491BAAA29}"/>
                    </a:ext>
                  </a:extLst>
                </p:cNvPr>
                <p:cNvPicPr/>
                <p:nvPr/>
              </p:nvPicPr>
              <p:blipFill>
                <a:blip r:embed="rId178"/>
                <a:stretch>
                  <a:fillRect/>
                </a:stretch>
              </p:blipFill>
              <p:spPr>
                <a:xfrm>
                  <a:off x="5820462" y="2162053"/>
                  <a:ext cx="11880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80" name="Ink 79">
                  <a:extLst>
                    <a:ext uri="{FF2B5EF4-FFF2-40B4-BE49-F238E27FC236}">
                      <a16:creationId xmlns:a16="http://schemas.microsoft.com/office/drawing/2014/main" id="{71A1A8B6-F253-4F9E-98F1-3E4DED6C68A3}"/>
                    </a:ext>
                  </a:extLst>
                </p14:cNvPr>
                <p14:cNvContentPartPr/>
                <p14:nvPr/>
              </p14:nvContentPartPr>
              <p14:xfrm>
                <a:off x="5990022" y="2251333"/>
                <a:ext cx="75960" cy="252000"/>
              </p14:xfrm>
            </p:contentPart>
          </mc:Choice>
          <mc:Fallback>
            <p:pic>
              <p:nvPicPr>
                <p:cNvPr id="80" name="Ink 79">
                  <a:extLst>
                    <a:ext uri="{FF2B5EF4-FFF2-40B4-BE49-F238E27FC236}">
                      <a16:creationId xmlns:a16="http://schemas.microsoft.com/office/drawing/2014/main" id="{71A1A8B6-F253-4F9E-98F1-3E4DED6C68A3}"/>
                    </a:ext>
                  </a:extLst>
                </p:cNvPr>
                <p:cNvPicPr/>
                <p:nvPr/>
              </p:nvPicPr>
              <p:blipFill>
                <a:blip r:embed="rId180"/>
                <a:stretch>
                  <a:fillRect/>
                </a:stretch>
              </p:blipFill>
              <p:spPr>
                <a:xfrm>
                  <a:off x="5981382" y="2242333"/>
                  <a:ext cx="936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81" name="Ink 80">
                  <a:extLst>
                    <a:ext uri="{FF2B5EF4-FFF2-40B4-BE49-F238E27FC236}">
                      <a16:creationId xmlns:a16="http://schemas.microsoft.com/office/drawing/2014/main" id="{93107D3F-0847-4964-BDFF-880C34A41331}"/>
                    </a:ext>
                  </a:extLst>
                </p14:cNvPr>
                <p14:cNvContentPartPr/>
                <p14:nvPr/>
              </p14:nvContentPartPr>
              <p14:xfrm>
                <a:off x="6054462" y="2174653"/>
                <a:ext cx="192600" cy="316440"/>
              </p14:xfrm>
            </p:contentPart>
          </mc:Choice>
          <mc:Fallback>
            <p:pic>
              <p:nvPicPr>
                <p:cNvPr id="81" name="Ink 80">
                  <a:extLst>
                    <a:ext uri="{FF2B5EF4-FFF2-40B4-BE49-F238E27FC236}">
                      <a16:creationId xmlns:a16="http://schemas.microsoft.com/office/drawing/2014/main" id="{93107D3F-0847-4964-BDFF-880C34A41331}"/>
                    </a:ext>
                  </a:extLst>
                </p:cNvPr>
                <p:cNvPicPr/>
                <p:nvPr/>
              </p:nvPicPr>
              <p:blipFill>
                <a:blip r:embed="rId182"/>
                <a:stretch>
                  <a:fillRect/>
                </a:stretch>
              </p:blipFill>
              <p:spPr>
                <a:xfrm>
                  <a:off x="6045462" y="2166013"/>
                  <a:ext cx="2102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82" name="Ink 81">
                  <a:extLst>
                    <a:ext uri="{FF2B5EF4-FFF2-40B4-BE49-F238E27FC236}">
                      <a16:creationId xmlns:a16="http://schemas.microsoft.com/office/drawing/2014/main" id="{34A64820-4726-4A4D-A050-CB6550F91FD7}"/>
                    </a:ext>
                  </a:extLst>
                </p14:cNvPr>
                <p14:cNvContentPartPr/>
                <p14:nvPr/>
              </p14:nvContentPartPr>
              <p14:xfrm>
                <a:off x="6212862" y="2086813"/>
                <a:ext cx="285120" cy="562320"/>
              </p14:xfrm>
            </p:contentPart>
          </mc:Choice>
          <mc:Fallback>
            <p:pic>
              <p:nvPicPr>
                <p:cNvPr id="82" name="Ink 81">
                  <a:extLst>
                    <a:ext uri="{FF2B5EF4-FFF2-40B4-BE49-F238E27FC236}">
                      <a16:creationId xmlns:a16="http://schemas.microsoft.com/office/drawing/2014/main" id="{34A64820-4726-4A4D-A050-CB6550F91FD7}"/>
                    </a:ext>
                  </a:extLst>
                </p:cNvPr>
                <p:cNvPicPr/>
                <p:nvPr/>
              </p:nvPicPr>
              <p:blipFill>
                <a:blip r:embed="rId184"/>
                <a:stretch>
                  <a:fillRect/>
                </a:stretch>
              </p:blipFill>
              <p:spPr>
                <a:xfrm>
                  <a:off x="6203862" y="2078173"/>
                  <a:ext cx="302760" cy="5799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85" name="Ink 84">
                  <a:extLst>
                    <a:ext uri="{FF2B5EF4-FFF2-40B4-BE49-F238E27FC236}">
                      <a16:creationId xmlns:a16="http://schemas.microsoft.com/office/drawing/2014/main" id="{06395810-A30B-4F8E-B507-17120BC09C19}"/>
                    </a:ext>
                  </a:extLst>
                </p14:cNvPr>
                <p14:cNvContentPartPr/>
                <p14:nvPr/>
              </p14:nvContentPartPr>
              <p14:xfrm>
                <a:off x="1526742" y="3213613"/>
                <a:ext cx="222120" cy="420840"/>
              </p14:xfrm>
            </p:contentPart>
          </mc:Choice>
          <mc:Fallback>
            <p:pic>
              <p:nvPicPr>
                <p:cNvPr id="85" name="Ink 84">
                  <a:extLst>
                    <a:ext uri="{FF2B5EF4-FFF2-40B4-BE49-F238E27FC236}">
                      <a16:creationId xmlns:a16="http://schemas.microsoft.com/office/drawing/2014/main" id="{06395810-A30B-4F8E-B507-17120BC09C19}"/>
                    </a:ext>
                  </a:extLst>
                </p:cNvPr>
                <p:cNvPicPr/>
                <p:nvPr/>
              </p:nvPicPr>
              <p:blipFill>
                <a:blip r:embed="rId186"/>
                <a:stretch>
                  <a:fillRect/>
                </a:stretch>
              </p:blipFill>
              <p:spPr>
                <a:xfrm>
                  <a:off x="1518102" y="3204613"/>
                  <a:ext cx="23976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86" name="Ink 85">
                  <a:extLst>
                    <a:ext uri="{FF2B5EF4-FFF2-40B4-BE49-F238E27FC236}">
                      <a16:creationId xmlns:a16="http://schemas.microsoft.com/office/drawing/2014/main" id="{43F1646D-A791-4C7F-919E-8534029B6BCC}"/>
                    </a:ext>
                  </a:extLst>
                </p14:cNvPr>
                <p14:cNvContentPartPr/>
                <p14:nvPr/>
              </p14:nvContentPartPr>
              <p14:xfrm>
                <a:off x="1903662" y="3156733"/>
                <a:ext cx="170280" cy="540360"/>
              </p14:xfrm>
            </p:contentPart>
          </mc:Choice>
          <mc:Fallback>
            <p:pic>
              <p:nvPicPr>
                <p:cNvPr id="86" name="Ink 85">
                  <a:extLst>
                    <a:ext uri="{FF2B5EF4-FFF2-40B4-BE49-F238E27FC236}">
                      <a16:creationId xmlns:a16="http://schemas.microsoft.com/office/drawing/2014/main" id="{43F1646D-A791-4C7F-919E-8534029B6BCC}"/>
                    </a:ext>
                  </a:extLst>
                </p:cNvPr>
                <p:cNvPicPr/>
                <p:nvPr/>
              </p:nvPicPr>
              <p:blipFill>
                <a:blip r:embed="rId188"/>
                <a:stretch>
                  <a:fillRect/>
                </a:stretch>
              </p:blipFill>
              <p:spPr>
                <a:xfrm>
                  <a:off x="1895022" y="3148093"/>
                  <a:ext cx="18792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87" name="Ink 86">
                  <a:extLst>
                    <a:ext uri="{FF2B5EF4-FFF2-40B4-BE49-F238E27FC236}">
                      <a16:creationId xmlns:a16="http://schemas.microsoft.com/office/drawing/2014/main" id="{7D58A7D9-5A8F-473B-B3DC-E0ECDF581B75}"/>
                    </a:ext>
                  </a:extLst>
                </p14:cNvPr>
                <p14:cNvContentPartPr/>
                <p14:nvPr/>
              </p14:nvContentPartPr>
              <p14:xfrm>
                <a:off x="2157102" y="3175453"/>
                <a:ext cx="226800" cy="388800"/>
              </p14:xfrm>
            </p:contentPart>
          </mc:Choice>
          <mc:Fallback>
            <p:pic>
              <p:nvPicPr>
                <p:cNvPr id="87" name="Ink 86">
                  <a:extLst>
                    <a:ext uri="{FF2B5EF4-FFF2-40B4-BE49-F238E27FC236}">
                      <a16:creationId xmlns:a16="http://schemas.microsoft.com/office/drawing/2014/main" id="{7D58A7D9-5A8F-473B-B3DC-E0ECDF581B75}"/>
                    </a:ext>
                  </a:extLst>
                </p:cNvPr>
                <p:cNvPicPr/>
                <p:nvPr/>
              </p:nvPicPr>
              <p:blipFill>
                <a:blip r:embed="rId190"/>
                <a:stretch>
                  <a:fillRect/>
                </a:stretch>
              </p:blipFill>
              <p:spPr>
                <a:xfrm>
                  <a:off x="2148462" y="3166453"/>
                  <a:ext cx="24444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88" name="Ink 87">
                  <a:extLst>
                    <a:ext uri="{FF2B5EF4-FFF2-40B4-BE49-F238E27FC236}">
                      <a16:creationId xmlns:a16="http://schemas.microsoft.com/office/drawing/2014/main" id="{4DAC8EBB-549E-4BA3-95B2-0DD1952FB8DB}"/>
                    </a:ext>
                  </a:extLst>
                </p14:cNvPr>
                <p14:cNvContentPartPr/>
                <p14:nvPr/>
              </p14:nvContentPartPr>
              <p14:xfrm>
                <a:off x="2370582" y="3098413"/>
                <a:ext cx="166320" cy="591840"/>
              </p14:xfrm>
            </p:contentPart>
          </mc:Choice>
          <mc:Fallback>
            <p:pic>
              <p:nvPicPr>
                <p:cNvPr id="88" name="Ink 87">
                  <a:extLst>
                    <a:ext uri="{FF2B5EF4-FFF2-40B4-BE49-F238E27FC236}">
                      <a16:creationId xmlns:a16="http://schemas.microsoft.com/office/drawing/2014/main" id="{4DAC8EBB-549E-4BA3-95B2-0DD1952FB8DB}"/>
                    </a:ext>
                  </a:extLst>
                </p:cNvPr>
                <p:cNvPicPr/>
                <p:nvPr/>
              </p:nvPicPr>
              <p:blipFill>
                <a:blip r:embed="rId192"/>
                <a:stretch>
                  <a:fillRect/>
                </a:stretch>
              </p:blipFill>
              <p:spPr>
                <a:xfrm>
                  <a:off x="2361942" y="3089413"/>
                  <a:ext cx="18396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89" name="Ink 88">
                  <a:extLst>
                    <a:ext uri="{FF2B5EF4-FFF2-40B4-BE49-F238E27FC236}">
                      <a16:creationId xmlns:a16="http://schemas.microsoft.com/office/drawing/2014/main" id="{620C4B27-55EF-44D9-8B1B-F7B0BE0472DB}"/>
                    </a:ext>
                  </a:extLst>
                </p14:cNvPr>
                <p14:cNvContentPartPr/>
                <p14:nvPr/>
              </p14:nvContentPartPr>
              <p14:xfrm>
                <a:off x="2738142" y="3282733"/>
                <a:ext cx="319320" cy="33840"/>
              </p14:xfrm>
            </p:contentPart>
          </mc:Choice>
          <mc:Fallback>
            <p:pic>
              <p:nvPicPr>
                <p:cNvPr id="89" name="Ink 88">
                  <a:extLst>
                    <a:ext uri="{FF2B5EF4-FFF2-40B4-BE49-F238E27FC236}">
                      <a16:creationId xmlns:a16="http://schemas.microsoft.com/office/drawing/2014/main" id="{620C4B27-55EF-44D9-8B1B-F7B0BE0472DB}"/>
                    </a:ext>
                  </a:extLst>
                </p:cNvPr>
                <p:cNvPicPr/>
                <p:nvPr/>
              </p:nvPicPr>
              <p:blipFill>
                <a:blip r:embed="rId194"/>
                <a:stretch>
                  <a:fillRect/>
                </a:stretch>
              </p:blipFill>
              <p:spPr>
                <a:xfrm>
                  <a:off x="2729502" y="3273733"/>
                  <a:ext cx="3369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90" name="Ink 89">
                  <a:extLst>
                    <a:ext uri="{FF2B5EF4-FFF2-40B4-BE49-F238E27FC236}">
                      <a16:creationId xmlns:a16="http://schemas.microsoft.com/office/drawing/2014/main" id="{319668D8-DC76-4243-BDE4-3D4A2BC3E0A9}"/>
                    </a:ext>
                  </a:extLst>
                </p14:cNvPr>
                <p14:cNvContentPartPr/>
                <p14:nvPr/>
              </p14:nvContentPartPr>
              <p14:xfrm>
                <a:off x="2764782" y="3328093"/>
                <a:ext cx="397440" cy="48600"/>
              </p14:xfrm>
            </p:contentPart>
          </mc:Choice>
          <mc:Fallback>
            <p:pic>
              <p:nvPicPr>
                <p:cNvPr id="90" name="Ink 89">
                  <a:extLst>
                    <a:ext uri="{FF2B5EF4-FFF2-40B4-BE49-F238E27FC236}">
                      <a16:creationId xmlns:a16="http://schemas.microsoft.com/office/drawing/2014/main" id="{319668D8-DC76-4243-BDE4-3D4A2BC3E0A9}"/>
                    </a:ext>
                  </a:extLst>
                </p:cNvPr>
                <p:cNvPicPr/>
                <p:nvPr/>
              </p:nvPicPr>
              <p:blipFill>
                <a:blip r:embed="rId196"/>
                <a:stretch>
                  <a:fillRect/>
                </a:stretch>
              </p:blipFill>
              <p:spPr>
                <a:xfrm>
                  <a:off x="2755782" y="3319453"/>
                  <a:ext cx="4150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92" name="Ink 91">
                  <a:extLst>
                    <a:ext uri="{FF2B5EF4-FFF2-40B4-BE49-F238E27FC236}">
                      <a16:creationId xmlns:a16="http://schemas.microsoft.com/office/drawing/2014/main" id="{3028FCFD-3B0D-49EB-91C8-FFE362C27AED}"/>
                    </a:ext>
                  </a:extLst>
                </p14:cNvPr>
                <p14:cNvContentPartPr/>
                <p14:nvPr/>
              </p14:nvContentPartPr>
              <p14:xfrm>
                <a:off x="3403422" y="3111013"/>
                <a:ext cx="739440" cy="68040"/>
              </p14:xfrm>
            </p:contentPart>
          </mc:Choice>
          <mc:Fallback>
            <p:pic>
              <p:nvPicPr>
                <p:cNvPr id="92" name="Ink 91">
                  <a:extLst>
                    <a:ext uri="{FF2B5EF4-FFF2-40B4-BE49-F238E27FC236}">
                      <a16:creationId xmlns:a16="http://schemas.microsoft.com/office/drawing/2014/main" id="{3028FCFD-3B0D-49EB-91C8-FFE362C27AED}"/>
                    </a:ext>
                  </a:extLst>
                </p:cNvPr>
                <p:cNvPicPr/>
                <p:nvPr/>
              </p:nvPicPr>
              <p:blipFill>
                <a:blip r:embed="rId198"/>
                <a:stretch>
                  <a:fillRect/>
                </a:stretch>
              </p:blipFill>
              <p:spPr>
                <a:xfrm>
                  <a:off x="3394782" y="3102373"/>
                  <a:ext cx="7570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93" name="Ink 92">
                  <a:extLst>
                    <a:ext uri="{FF2B5EF4-FFF2-40B4-BE49-F238E27FC236}">
                      <a16:creationId xmlns:a16="http://schemas.microsoft.com/office/drawing/2014/main" id="{D32612CC-1DCC-4585-AC5B-2312C5B6A936}"/>
                    </a:ext>
                  </a:extLst>
                </p14:cNvPr>
                <p14:cNvContentPartPr/>
                <p14:nvPr/>
              </p14:nvContentPartPr>
              <p14:xfrm>
                <a:off x="3620142" y="3118213"/>
                <a:ext cx="84960" cy="489600"/>
              </p14:xfrm>
            </p:contentPart>
          </mc:Choice>
          <mc:Fallback>
            <p:pic>
              <p:nvPicPr>
                <p:cNvPr id="93" name="Ink 92">
                  <a:extLst>
                    <a:ext uri="{FF2B5EF4-FFF2-40B4-BE49-F238E27FC236}">
                      <a16:creationId xmlns:a16="http://schemas.microsoft.com/office/drawing/2014/main" id="{D32612CC-1DCC-4585-AC5B-2312C5B6A936}"/>
                    </a:ext>
                  </a:extLst>
                </p:cNvPr>
                <p:cNvPicPr/>
                <p:nvPr/>
              </p:nvPicPr>
              <p:blipFill>
                <a:blip r:embed="rId200"/>
                <a:stretch>
                  <a:fillRect/>
                </a:stretch>
              </p:blipFill>
              <p:spPr>
                <a:xfrm>
                  <a:off x="3611502" y="3109573"/>
                  <a:ext cx="10260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94" name="Ink 93">
                  <a:extLst>
                    <a:ext uri="{FF2B5EF4-FFF2-40B4-BE49-F238E27FC236}">
                      <a16:creationId xmlns:a16="http://schemas.microsoft.com/office/drawing/2014/main" id="{3E08436B-82D8-4252-8956-CE69C67F81B5}"/>
                    </a:ext>
                  </a:extLst>
                </p14:cNvPr>
                <p14:cNvContentPartPr/>
                <p14:nvPr/>
              </p14:nvContentPartPr>
              <p14:xfrm>
                <a:off x="3899142" y="3126133"/>
                <a:ext cx="57240" cy="501840"/>
              </p14:xfrm>
            </p:contentPart>
          </mc:Choice>
          <mc:Fallback>
            <p:pic>
              <p:nvPicPr>
                <p:cNvPr id="94" name="Ink 93">
                  <a:extLst>
                    <a:ext uri="{FF2B5EF4-FFF2-40B4-BE49-F238E27FC236}">
                      <a16:creationId xmlns:a16="http://schemas.microsoft.com/office/drawing/2014/main" id="{3E08436B-82D8-4252-8956-CE69C67F81B5}"/>
                    </a:ext>
                  </a:extLst>
                </p:cNvPr>
                <p:cNvPicPr/>
                <p:nvPr/>
              </p:nvPicPr>
              <p:blipFill>
                <a:blip r:embed="rId202"/>
                <a:stretch>
                  <a:fillRect/>
                </a:stretch>
              </p:blipFill>
              <p:spPr>
                <a:xfrm>
                  <a:off x="3890142" y="3117133"/>
                  <a:ext cx="7488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5" name="Ink 124">
                  <a:extLst>
                    <a:ext uri="{FF2B5EF4-FFF2-40B4-BE49-F238E27FC236}">
                      <a16:creationId xmlns:a16="http://schemas.microsoft.com/office/drawing/2014/main" id="{07FF6875-856C-4D6D-BF1A-DCBE9C8D5B2B}"/>
                    </a:ext>
                  </a:extLst>
                </p14:cNvPr>
                <p14:cNvContentPartPr/>
                <p14:nvPr/>
              </p14:nvContentPartPr>
              <p14:xfrm>
                <a:off x="3644982" y="3805813"/>
                <a:ext cx="128160" cy="217800"/>
              </p14:xfrm>
            </p:contentPart>
          </mc:Choice>
          <mc:Fallback>
            <p:pic>
              <p:nvPicPr>
                <p:cNvPr id="125" name="Ink 124">
                  <a:extLst>
                    <a:ext uri="{FF2B5EF4-FFF2-40B4-BE49-F238E27FC236}">
                      <a16:creationId xmlns:a16="http://schemas.microsoft.com/office/drawing/2014/main" id="{07FF6875-856C-4D6D-BF1A-DCBE9C8D5B2B}"/>
                    </a:ext>
                  </a:extLst>
                </p:cNvPr>
                <p:cNvPicPr/>
                <p:nvPr/>
              </p:nvPicPr>
              <p:blipFill>
                <a:blip r:embed="rId204"/>
                <a:stretch>
                  <a:fillRect/>
                </a:stretch>
              </p:blipFill>
              <p:spPr>
                <a:xfrm>
                  <a:off x="3635982" y="3796813"/>
                  <a:ext cx="1458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6" name="Ink 125">
                  <a:extLst>
                    <a:ext uri="{FF2B5EF4-FFF2-40B4-BE49-F238E27FC236}">
                      <a16:creationId xmlns:a16="http://schemas.microsoft.com/office/drawing/2014/main" id="{6D009149-71E9-483F-B345-4BC8E83B1910}"/>
                    </a:ext>
                  </a:extLst>
                </p14:cNvPr>
                <p14:cNvContentPartPr/>
                <p14:nvPr/>
              </p14:nvContentPartPr>
              <p14:xfrm>
                <a:off x="3707982" y="3702853"/>
                <a:ext cx="112680" cy="72000"/>
              </p14:xfrm>
            </p:contentPart>
          </mc:Choice>
          <mc:Fallback>
            <p:pic>
              <p:nvPicPr>
                <p:cNvPr id="126" name="Ink 125">
                  <a:extLst>
                    <a:ext uri="{FF2B5EF4-FFF2-40B4-BE49-F238E27FC236}">
                      <a16:creationId xmlns:a16="http://schemas.microsoft.com/office/drawing/2014/main" id="{6D009149-71E9-483F-B345-4BC8E83B1910}"/>
                    </a:ext>
                  </a:extLst>
                </p:cNvPr>
                <p:cNvPicPr/>
                <p:nvPr/>
              </p:nvPicPr>
              <p:blipFill>
                <a:blip r:embed="rId206"/>
                <a:stretch>
                  <a:fillRect/>
                </a:stretch>
              </p:blipFill>
              <p:spPr>
                <a:xfrm>
                  <a:off x="3699342" y="3693853"/>
                  <a:ext cx="1303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7" name="Ink 126">
                  <a:extLst>
                    <a:ext uri="{FF2B5EF4-FFF2-40B4-BE49-F238E27FC236}">
                      <a16:creationId xmlns:a16="http://schemas.microsoft.com/office/drawing/2014/main" id="{D236610A-1AF0-4252-9C14-D3F6529502DD}"/>
                    </a:ext>
                  </a:extLst>
                </p14:cNvPr>
                <p14:cNvContentPartPr/>
                <p14:nvPr/>
              </p14:nvContentPartPr>
              <p14:xfrm>
                <a:off x="3867822" y="3897253"/>
                <a:ext cx="118080" cy="30600"/>
              </p14:xfrm>
            </p:contentPart>
          </mc:Choice>
          <mc:Fallback>
            <p:pic>
              <p:nvPicPr>
                <p:cNvPr id="127" name="Ink 126">
                  <a:extLst>
                    <a:ext uri="{FF2B5EF4-FFF2-40B4-BE49-F238E27FC236}">
                      <a16:creationId xmlns:a16="http://schemas.microsoft.com/office/drawing/2014/main" id="{D236610A-1AF0-4252-9C14-D3F6529502DD}"/>
                    </a:ext>
                  </a:extLst>
                </p:cNvPr>
                <p:cNvPicPr/>
                <p:nvPr/>
              </p:nvPicPr>
              <p:blipFill>
                <a:blip r:embed="rId208"/>
                <a:stretch>
                  <a:fillRect/>
                </a:stretch>
              </p:blipFill>
              <p:spPr>
                <a:xfrm>
                  <a:off x="3858822" y="3888253"/>
                  <a:ext cx="1357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8" name="Ink 127">
                  <a:extLst>
                    <a:ext uri="{FF2B5EF4-FFF2-40B4-BE49-F238E27FC236}">
                      <a16:creationId xmlns:a16="http://schemas.microsoft.com/office/drawing/2014/main" id="{B67335EF-92E8-4450-871D-46DFA5D99C24}"/>
                    </a:ext>
                  </a:extLst>
                </p14:cNvPr>
                <p14:cNvContentPartPr/>
                <p14:nvPr/>
              </p14:nvContentPartPr>
              <p14:xfrm>
                <a:off x="3902022" y="3820933"/>
                <a:ext cx="228960" cy="215640"/>
              </p14:xfrm>
            </p:contentPart>
          </mc:Choice>
          <mc:Fallback>
            <p:pic>
              <p:nvPicPr>
                <p:cNvPr id="128" name="Ink 127">
                  <a:extLst>
                    <a:ext uri="{FF2B5EF4-FFF2-40B4-BE49-F238E27FC236}">
                      <a16:creationId xmlns:a16="http://schemas.microsoft.com/office/drawing/2014/main" id="{B67335EF-92E8-4450-871D-46DFA5D99C24}"/>
                    </a:ext>
                  </a:extLst>
                </p:cNvPr>
                <p:cNvPicPr/>
                <p:nvPr/>
              </p:nvPicPr>
              <p:blipFill>
                <a:blip r:embed="rId210"/>
                <a:stretch>
                  <a:fillRect/>
                </a:stretch>
              </p:blipFill>
              <p:spPr>
                <a:xfrm>
                  <a:off x="3893022" y="3811933"/>
                  <a:ext cx="2466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0" name="Ink 129">
                  <a:extLst>
                    <a:ext uri="{FF2B5EF4-FFF2-40B4-BE49-F238E27FC236}">
                      <a16:creationId xmlns:a16="http://schemas.microsoft.com/office/drawing/2014/main" id="{C382CB45-F772-4C47-AD16-A56ED262C877}"/>
                    </a:ext>
                  </a:extLst>
                </p14:cNvPr>
                <p14:cNvContentPartPr/>
                <p14:nvPr/>
              </p14:nvContentPartPr>
              <p14:xfrm>
                <a:off x="3754782" y="2827333"/>
                <a:ext cx="304200" cy="237240"/>
              </p14:xfrm>
            </p:contentPart>
          </mc:Choice>
          <mc:Fallback>
            <p:pic>
              <p:nvPicPr>
                <p:cNvPr id="130" name="Ink 129">
                  <a:extLst>
                    <a:ext uri="{FF2B5EF4-FFF2-40B4-BE49-F238E27FC236}">
                      <a16:creationId xmlns:a16="http://schemas.microsoft.com/office/drawing/2014/main" id="{C382CB45-F772-4C47-AD16-A56ED262C877}"/>
                    </a:ext>
                  </a:extLst>
                </p:cNvPr>
                <p:cNvPicPr/>
                <p:nvPr/>
              </p:nvPicPr>
              <p:blipFill>
                <a:blip r:embed="rId212"/>
                <a:stretch>
                  <a:fillRect/>
                </a:stretch>
              </p:blipFill>
              <p:spPr>
                <a:xfrm>
                  <a:off x="3746142" y="2818333"/>
                  <a:ext cx="32184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1" name="Ink 130">
                  <a:extLst>
                    <a:ext uri="{FF2B5EF4-FFF2-40B4-BE49-F238E27FC236}">
                      <a16:creationId xmlns:a16="http://schemas.microsoft.com/office/drawing/2014/main" id="{44EE64CE-1B3F-40BB-A353-1DEFA96671B2}"/>
                    </a:ext>
                  </a:extLst>
                </p14:cNvPr>
                <p14:cNvContentPartPr/>
                <p14:nvPr/>
              </p14:nvContentPartPr>
              <p14:xfrm>
                <a:off x="4485582" y="3037213"/>
                <a:ext cx="229680" cy="555840"/>
              </p14:xfrm>
            </p:contentPart>
          </mc:Choice>
          <mc:Fallback>
            <p:pic>
              <p:nvPicPr>
                <p:cNvPr id="131" name="Ink 130">
                  <a:extLst>
                    <a:ext uri="{FF2B5EF4-FFF2-40B4-BE49-F238E27FC236}">
                      <a16:creationId xmlns:a16="http://schemas.microsoft.com/office/drawing/2014/main" id="{44EE64CE-1B3F-40BB-A353-1DEFA96671B2}"/>
                    </a:ext>
                  </a:extLst>
                </p:cNvPr>
                <p:cNvPicPr/>
                <p:nvPr/>
              </p:nvPicPr>
              <p:blipFill>
                <a:blip r:embed="rId214"/>
                <a:stretch>
                  <a:fillRect/>
                </a:stretch>
              </p:blipFill>
              <p:spPr>
                <a:xfrm>
                  <a:off x="4476942" y="3028213"/>
                  <a:ext cx="247320" cy="5734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2" name="Ink 131">
                  <a:extLst>
                    <a:ext uri="{FF2B5EF4-FFF2-40B4-BE49-F238E27FC236}">
                      <a16:creationId xmlns:a16="http://schemas.microsoft.com/office/drawing/2014/main" id="{5D1BE916-B0DA-4E5F-BBCF-DA352990657F}"/>
                    </a:ext>
                  </a:extLst>
                </p14:cNvPr>
                <p14:cNvContentPartPr/>
                <p14:nvPr/>
              </p14:nvContentPartPr>
              <p14:xfrm>
                <a:off x="4812822" y="2978893"/>
                <a:ext cx="136800" cy="726480"/>
              </p14:xfrm>
            </p:contentPart>
          </mc:Choice>
          <mc:Fallback>
            <p:pic>
              <p:nvPicPr>
                <p:cNvPr id="132" name="Ink 131">
                  <a:extLst>
                    <a:ext uri="{FF2B5EF4-FFF2-40B4-BE49-F238E27FC236}">
                      <a16:creationId xmlns:a16="http://schemas.microsoft.com/office/drawing/2014/main" id="{5D1BE916-B0DA-4E5F-BBCF-DA352990657F}"/>
                    </a:ext>
                  </a:extLst>
                </p:cNvPr>
                <p:cNvPicPr/>
                <p:nvPr/>
              </p:nvPicPr>
              <p:blipFill>
                <a:blip r:embed="rId216"/>
                <a:stretch>
                  <a:fillRect/>
                </a:stretch>
              </p:blipFill>
              <p:spPr>
                <a:xfrm>
                  <a:off x="4803822" y="2970253"/>
                  <a:ext cx="154440" cy="7441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5" name="Ink 134">
                  <a:extLst>
                    <a:ext uri="{FF2B5EF4-FFF2-40B4-BE49-F238E27FC236}">
                      <a16:creationId xmlns:a16="http://schemas.microsoft.com/office/drawing/2014/main" id="{9D45B434-9A9F-4954-9F92-1DCC2FA3869A}"/>
                    </a:ext>
                  </a:extLst>
                </p14:cNvPr>
                <p14:cNvContentPartPr/>
                <p14:nvPr/>
              </p14:nvContentPartPr>
              <p14:xfrm>
                <a:off x="5024862" y="3166453"/>
                <a:ext cx="290160" cy="462600"/>
              </p14:xfrm>
            </p:contentPart>
          </mc:Choice>
          <mc:Fallback>
            <p:pic>
              <p:nvPicPr>
                <p:cNvPr id="135" name="Ink 134">
                  <a:extLst>
                    <a:ext uri="{FF2B5EF4-FFF2-40B4-BE49-F238E27FC236}">
                      <a16:creationId xmlns:a16="http://schemas.microsoft.com/office/drawing/2014/main" id="{9D45B434-9A9F-4954-9F92-1DCC2FA3869A}"/>
                    </a:ext>
                  </a:extLst>
                </p:cNvPr>
                <p:cNvPicPr/>
                <p:nvPr/>
              </p:nvPicPr>
              <p:blipFill>
                <a:blip r:embed="rId218"/>
                <a:stretch>
                  <a:fillRect/>
                </a:stretch>
              </p:blipFill>
              <p:spPr>
                <a:xfrm>
                  <a:off x="5016222" y="3157453"/>
                  <a:ext cx="30780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6" name="Ink 135">
                  <a:extLst>
                    <a:ext uri="{FF2B5EF4-FFF2-40B4-BE49-F238E27FC236}">
                      <a16:creationId xmlns:a16="http://schemas.microsoft.com/office/drawing/2014/main" id="{3C89ECAE-8EA6-410D-B486-934BA08F6006}"/>
                    </a:ext>
                  </a:extLst>
                </p14:cNvPr>
                <p14:cNvContentPartPr/>
                <p14:nvPr/>
              </p14:nvContentPartPr>
              <p14:xfrm>
                <a:off x="5311422" y="3013813"/>
                <a:ext cx="78120" cy="221400"/>
              </p14:xfrm>
            </p:contentPart>
          </mc:Choice>
          <mc:Fallback>
            <p:pic>
              <p:nvPicPr>
                <p:cNvPr id="136" name="Ink 135">
                  <a:extLst>
                    <a:ext uri="{FF2B5EF4-FFF2-40B4-BE49-F238E27FC236}">
                      <a16:creationId xmlns:a16="http://schemas.microsoft.com/office/drawing/2014/main" id="{3C89ECAE-8EA6-410D-B486-934BA08F6006}"/>
                    </a:ext>
                  </a:extLst>
                </p:cNvPr>
                <p:cNvPicPr/>
                <p:nvPr/>
              </p:nvPicPr>
              <p:blipFill>
                <a:blip r:embed="rId220"/>
                <a:stretch>
                  <a:fillRect/>
                </a:stretch>
              </p:blipFill>
              <p:spPr>
                <a:xfrm>
                  <a:off x="5302422" y="3004813"/>
                  <a:ext cx="957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7" name="Ink 136">
                  <a:extLst>
                    <a:ext uri="{FF2B5EF4-FFF2-40B4-BE49-F238E27FC236}">
                      <a16:creationId xmlns:a16="http://schemas.microsoft.com/office/drawing/2014/main" id="{81817A7D-55FE-43D1-AA0F-0EAA1901432A}"/>
                    </a:ext>
                  </a:extLst>
                </p14:cNvPr>
                <p14:cNvContentPartPr/>
                <p14:nvPr/>
              </p14:nvContentPartPr>
              <p14:xfrm>
                <a:off x="5340582" y="2847133"/>
                <a:ext cx="142200" cy="90000"/>
              </p14:xfrm>
            </p:contentPart>
          </mc:Choice>
          <mc:Fallback>
            <p:pic>
              <p:nvPicPr>
                <p:cNvPr id="137" name="Ink 136">
                  <a:extLst>
                    <a:ext uri="{FF2B5EF4-FFF2-40B4-BE49-F238E27FC236}">
                      <a16:creationId xmlns:a16="http://schemas.microsoft.com/office/drawing/2014/main" id="{81817A7D-55FE-43D1-AA0F-0EAA1901432A}"/>
                    </a:ext>
                  </a:extLst>
                </p:cNvPr>
                <p:cNvPicPr/>
                <p:nvPr/>
              </p:nvPicPr>
              <p:blipFill>
                <a:blip r:embed="rId222"/>
                <a:stretch>
                  <a:fillRect/>
                </a:stretch>
              </p:blipFill>
              <p:spPr>
                <a:xfrm>
                  <a:off x="5331582" y="2838133"/>
                  <a:ext cx="1598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9" name="Ink 138">
                  <a:extLst>
                    <a:ext uri="{FF2B5EF4-FFF2-40B4-BE49-F238E27FC236}">
                      <a16:creationId xmlns:a16="http://schemas.microsoft.com/office/drawing/2014/main" id="{DADFE770-F985-4B3C-B00E-156335393854}"/>
                    </a:ext>
                  </a:extLst>
                </p14:cNvPr>
                <p14:cNvContentPartPr/>
                <p14:nvPr/>
              </p14:nvContentPartPr>
              <p14:xfrm>
                <a:off x="5654142" y="2913733"/>
                <a:ext cx="92880" cy="811080"/>
              </p14:xfrm>
            </p:contentPart>
          </mc:Choice>
          <mc:Fallback>
            <p:pic>
              <p:nvPicPr>
                <p:cNvPr id="139" name="Ink 138">
                  <a:extLst>
                    <a:ext uri="{FF2B5EF4-FFF2-40B4-BE49-F238E27FC236}">
                      <a16:creationId xmlns:a16="http://schemas.microsoft.com/office/drawing/2014/main" id="{DADFE770-F985-4B3C-B00E-156335393854}"/>
                    </a:ext>
                  </a:extLst>
                </p:cNvPr>
                <p:cNvPicPr/>
                <p:nvPr/>
              </p:nvPicPr>
              <p:blipFill>
                <a:blip r:embed="rId224"/>
                <a:stretch>
                  <a:fillRect/>
                </a:stretch>
              </p:blipFill>
              <p:spPr>
                <a:xfrm>
                  <a:off x="5645502" y="2904733"/>
                  <a:ext cx="110520" cy="8287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1" name="Ink 140">
                  <a:extLst>
                    <a:ext uri="{FF2B5EF4-FFF2-40B4-BE49-F238E27FC236}">
                      <a16:creationId xmlns:a16="http://schemas.microsoft.com/office/drawing/2014/main" id="{2754F48F-66C7-43A7-B59D-730E78EC1E66}"/>
                    </a:ext>
                  </a:extLst>
                </p14:cNvPr>
                <p14:cNvContentPartPr/>
                <p14:nvPr/>
              </p14:nvContentPartPr>
              <p14:xfrm>
                <a:off x="5918022" y="3100573"/>
                <a:ext cx="356760" cy="355320"/>
              </p14:xfrm>
            </p:contentPart>
          </mc:Choice>
          <mc:Fallback>
            <p:pic>
              <p:nvPicPr>
                <p:cNvPr id="141" name="Ink 140">
                  <a:extLst>
                    <a:ext uri="{FF2B5EF4-FFF2-40B4-BE49-F238E27FC236}">
                      <a16:creationId xmlns:a16="http://schemas.microsoft.com/office/drawing/2014/main" id="{2754F48F-66C7-43A7-B59D-730E78EC1E66}"/>
                    </a:ext>
                  </a:extLst>
                </p:cNvPr>
                <p:cNvPicPr/>
                <p:nvPr/>
              </p:nvPicPr>
              <p:blipFill>
                <a:blip r:embed="rId226"/>
                <a:stretch>
                  <a:fillRect/>
                </a:stretch>
              </p:blipFill>
              <p:spPr>
                <a:xfrm>
                  <a:off x="5909022" y="3091573"/>
                  <a:ext cx="37440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3" name="Ink 142">
                  <a:extLst>
                    <a:ext uri="{FF2B5EF4-FFF2-40B4-BE49-F238E27FC236}">
                      <a16:creationId xmlns:a16="http://schemas.microsoft.com/office/drawing/2014/main" id="{8EF3A784-CD50-477C-9572-6C2810AF600F}"/>
                    </a:ext>
                  </a:extLst>
                </p14:cNvPr>
                <p14:cNvContentPartPr/>
                <p14:nvPr/>
              </p14:nvContentPartPr>
              <p14:xfrm>
                <a:off x="6295662" y="2901853"/>
                <a:ext cx="123840" cy="210600"/>
              </p14:xfrm>
            </p:contentPart>
          </mc:Choice>
          <mc:Fallback>
            <p:pic>
              <p:nvPicPr>
                <p:cNvPr id="143" name="Ink 142">
                  <a:extLst>
                    <a:ext uri="{FF2B5EF4-FFF2-40B4-BE49-F238E27FC236}">
                      <a16:creationId xmlns:a16="http://schemas.microsoft.com/office/drawing/2014/main" id="{8EF3A784-CD50-477C-9572-6C2810AF600F}"/>
                    </a:ext>
                  </a:extLst>
                </p:cNvPr>
                <p:cNvPicPr/>
                <p:nvPr/>
              </p:nvPicPr>
              <p:blipFill>
                <a:blip r:embed="rId228"/>
                <a:stretch>
                  <a:fillRect/>
                </a:stretch>
              </p:blipFill>
              <p:spPr>
                <a:xfrm>
                  <a:off x="6286662" y="2893213"/>
                  <a:ext cx="1414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4" name="Ink 143">
                  <a:extLst>
                    <a:ext uri="{FF2B5EF4-FFF2-40B4-BE49-F238E27FC236}">
                      <a16:creationId xmlns:a16="http://schemas.microsoft.com/office/drawing/2014/main" id="{A7E92305-1637-4D52-ACAA-4CC17DA29A90}"/>
                    </a:ext>
                  </a:extLst>
                </p14:cNvPr>
                <p14:cNvContentPartPr/>
                <p14:nvPr/>
              </p14:nvContentPartPr>
              <p14:xfrm>
                <a:off x="6294942" y="2750293"/>
                <a:ext cx="149760" cy="97560"/>
              </p14:xfrm>
            </p:contentPart>
          </mc:Choice>
          <mc:Fallback>
            <p:pic>
              <p:nvPicPr>
                <p:cNvPr id="144" name="Ink 143">
                  <a:extLst>
                    <a:ext uri="{FF2B5EF4-FFF2-40B4-BE49-F238E27FC236}">
                      <a16:creationId xmlns:a16="http://schemas.microsoft.com/office/drawing/2014/main" id="{A7E92305-1637-4D52-ACAA-4CC17DA29A90}"/>
                    </a:ext>
                  </a:extLst>
                </p:cNvPr>
                <p:cNvPicPr/>
                <p:nvPr/>
              </p:nvPicPr>
              <p:blipFill>
                <a:blip r:embed="rId230"/>
                <a:stretch>
                  <a:fillRect/>
                </a:stretch>
              </p:blipFill>
              <p:spPr>
                <a:xfrm>
                  <a:off x="6285942" y="2741293"/>
                  <a:ext cx="1674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5" name="Ink 144">
                  <a:extLst>
                    <a:ext uri="{FF2B5EF4-FFF2-40B4-BE49-F238E27FC236}">
                      <a16:creationId xmlns:a16="http://schemas.microsoft.com/office/drawing/2014/main" id="{1663ACD2-D648-4CA1-A5F8-2456B048071A}"/>
                    </a:ext>
                  </a:extLst>
                </p14:cNvPr>
                <p14:cNvContentPartPr/>
                <p14:nvPr/>
              </p14:nvContentPartPr>
              <p14:xfrm>
                <a:off x="6506982" y="3294253"/>
                <a:ext cx="133920" cy="257760"/>
              </p14:xfrm>
            </p:contentPart>
          </mc:Choice>
          <mc:Fallback>
            <p:pic>
              <p:nvPicPr>
                <p:cNvPr id="145" name="Ink 144">
                  <a:extLst>
                    <a:ext uri="{FF2B5EF4-FFF2-40B4-BE49-F238E27FC236}">
                      <a16:creationId xmlns:a16="http://schemas.microsoft.com/office/drawing/2014/main" id="{1663ACD2-D648-4CA1-A5F8-2456B048071A}"/>
                    </a:ext>
                  </a:extLst>
                </p:cNvPr>
                <p:cNvPicPr/>
                <p:nvPr/>
              </p:nvPicPr>
              <p:blipFill>
                <a:blip r:embed="rId232"/>
                <a:stretch>
                  <a:fillRect/>
                </a:stretch>
              </p:blipFill>
              <p:spPr>
                <a:xfrm>
                  <a:off x="6497982" y="3285253"/>
                  <a:ext cx="1515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7" name="Ink 146">
                  <a:extLst>
                    <a:ext uri="{FF2B5EF4-FFF2-40B4-BE49-F238E27FC236}">
                      <a16:creationId xmlns:a16="http://schemas.microsoft.com/office/drawing/2014/main" id="{24A0B6C8-B645-4DC3-BED5-25A1034250D7}"/>
                    </a:ext>
                  </a:extLst>
                </p14:cNvPr>
                <p14:cNvContentPartPr/>
                <p14:nvPr/>
              </p14:nvContentPartPr>
              <p14:xfrm>
                <a:off x="6595542" y="3127213"/>
                <a:ext cx="23040" cy="25920"/>
              </p14:xfrm>
            </p:contentPart>
          </mc:Choice>
          <mc:Fallback>
            <p:pic>
              <p:nvPicPr>
                <p:cNvPr id="147" name="Ink 146">
                  <a:extLst>
                    <a:ext uri="{FF2B5EF4-FFF2-40B4-BE49-F238E27FC236}">
                      <a16:creationId xmlns:a16="http://schemas.microsoft.com/office/drawing/2014/main" id="{24A0B6C8-B645-4DC3-BED5-25A1034250D7}"/>
                    </a:ext>
                  </a:extLst>
                </p:cNvPr>
                <p:cNvPicPr/>
                <p:nvPr/>
              </p:nvPicPr>
              <p:blipFill>
                <a:blip r:embed="rId234"/>
                <a:stretch>
                  <a:fillRect/>
                </a:stretch>
              </p:blipFill>
              <p:spPr>
                <a:xfrm>
                  <a:off x="6586542" y="3118573"/>
                  <a:ext cx="406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8" name="Ink 147">
                  <a:extLst>
                    <a:ext uri="{FF2B5EF4-FFF2-40B4-BE49-F238E27FC236}">
                      <a16:creationId xmlns:a16="http://schemas.microsoft.com/office/drawing/2014/main" id="{E4622170-8119-4328-8A66-067CB2062AC1}"/>
                    </a:ext>
                  </a:extLst>
                </p14:cNvPr>
                <p14:cNvContentPartPr/>
                <p14:nvPr/>
              </p14:nvContentPartPr>
              <p14:xfrm>
                <a:off x="6871302" y="2945413"/>
                <a:ext cx="241200" cy="554760"/>
              </p14:xfrm>
            </p:contentPart>
          </mc:Choice>
          <mc:Fallback>
            <p:pic>
              <p:nvPicPr>
                <p:cNvPr id="148" name="Ink 147">
                  <a:extLst>
                    <a:ext uri="{FF2B5EF4-FFF2-40B4-BE49-F238E27FC236}">
                      <a16:creationId xmlns:a16="http://schemas.microsoft.com/office/drawing/2014/main" id="{E4622170-8119-4328-8A66-067CB2062AC1}"/>
                    </a:ext>
                  </a:extLst>
                </p:cNvPr>
                <p:cNvPicPr/>
                <p:nvPr/>
              </p:nvPicPr>
              <p:blipFill>
                <a:blip r:embed="rId236"/>
                <a:stretch>
                  <a:fillRect/>
                </a:stretch>
              </p:blipFill>
              <p:spPr>
                <a:xfrm>
                  <a:off x="6862662" y="2936413"/>
                  <a:ext cx="258840" cy="5724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9" name="Ink 148">
                  <a:extLst>
                    <a:ext uri="{FF2B5EF4-FFF2-40B4-BE49-F238E27FC236}">
                      <a16:creationId xmlns:a16="http://schemas.microsoft.com/office/drawing/2014/main" id="{DC98CF77-E417-4D78-9E98-BB61BDECE85F}"/>
                    </a:ext>
                  </a:extLst>
                </p14:cNvPr>
                <p14:cNvContentPartPr/>
                <p14:nvPr/>
              </p14:nvContentPartPr>
              <p14:xfrm>
                <a:off x="7005942" y="2787733"/>
                <a:ext cx="366840" cy="902160"/>
              </p14:xfrm>
            </p:contentPart>
          </mc:Choice>
          <mc:Fallback>
            <p:pic>
              <p:nvPicPr>
                <p:cNvPr id="149" name="Ink 148">
                  <a:extLst>
                    <a:ext uri="{FF2B5EF4-FFF2-40B4-BE49-F238E27FC236}">
                      <a16:creationId xmlns:a16="http://schemas.microsoft.com/office/drawing/2014/main" id="{DC98CF77-E417-4D78-9E98-BB61BDECE85F}"/>
                    </a:ext>
                  </a:extLst>
                </p:cNvPr>
                <p:cNvPicPr/>
                <p:nvPr/>
              </p:nvPicPr>
              <p:blipFill>
                <a:blip r:embed="rId238"/>
                <a:stretch>
                  <a:fillRect/>
                </a:stretch>
              </p:blipFill>
              <p:spPr>
                <a:xfrm>
                  <a:off x="6996942" y="2779093"/>
                  <a:ext cx="384480" cy="9198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52" name="Ink 151">
                  <a:extLst>
                    <a:ext uri="{FF2B5EF4-FFF2-40B4-BE49-F238E27FC236}">
                      <a16:creationId xmlns:a16="http://schemas.microsoft.com/office/drawing/2014/main" id="{8522BE90-3342-4A02-9DD3-F8A4B9A45EB2}"/>
                    </a:ext>
                  </a:extLst>
                </p14:cNvPr>
                <p14:cNvContentPartPr/>
                <p14:nvPr/>
              </p14:nvContentPartPr>
              <p14:xfrm>
                <a:off x="965142" y="2981773"/>
                <a:ext cx="163800" cy="1131120"/>
              </p14:xfrm>
            </p:contentPart>
          </mc:Choice>
          <mc:Fallback>
            <p:pic>
              <p:nvPicPr>
                <p:cNvPr id="152" name="Ink 151">
                  <a:extLst>
                    <a:ext uri="{FF2B5EF4-FFF2-40B4-BE49-F238E27FC236}">
                      <a16:creationId xmlns:a16="http://schemas.microsoft.com/office/drawing/2014/main" id="{8522BE90-3342-4A02-9DD3-F8A4B9A45EB2}"/>
                    </a:ext>
                  </a:extLst>
                </p:cNvPr>
                <p:cNvPicPr/>
                <p:nvPr/>
              </p:nvPicPr>
              <p:blipFill>
                <a:blip r:embed="rId240"/>
                <a:stretch>
                  <a:fillRect/>
                </a:stretch>
              </p:blipFill>
              <p:spPr>
                <a:xfrm>
                  <a:off x="956142" y="2973133"/>
                  <a:ext cx="181440" cy="11487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5" name="Ink 154">
                  <a:extLst>
                    <a:ext uri="{FF2B5EF4-FFF2-40B4-BE49-F238E27FC236}">
                      <a16:creationId xmlns:a16="http://schemas.microsoft.com/office/drawing/2014/main" id="{22A7DB00-76C1-4047-8F6E-E1A3294214A9}"/>
                    </a:ext>
                  </a:extLst>
                </p14:cNvPr>
                <p14:cNvContentPartPr/>
                <p14:nvPr/>
              </p14:nvContentPartPr>
              <p14:xfrm>
                <a:off x="1175022" y="2684773"/>
                <a:ext cx="6825600" cy="1242360"/>
              </p14:xfrm>
            </p:contentPart>
          </mc:Choice>
          <mc:Fallback>
            <p:pic>
              <p:nvPicPr>
                <p:cNvPr id="155" name="Ink 154">
                  <a:extLst>
                    <a:ext uri="{FF2B5EF4-FFF2-40B4-BE49-F238E27FC236}">
                      <a16:creationId xmlns:a16="http://schemas.microsoft.com/office/drawing/2014/main" id="{22A7DB00-76C1-4047-8F6E-E1A3294214A9}"/>
                    </a:ext>
                  </a:extLst>
                </p:cNvPr>
                <p:cNvPicPr/>
                <p:nvPr/>
              </p:nvPicPr>
              <p:blipFill>
                <a:blip r:embed="rId242"/>
                <a:stretch>
                  <a:fillRect/>
                </a:stretch>
              </p:blipFill>
              <p:spPr>
                <a:xfrm>
                  <a:off x="1166022" y="2675773"/>
                  <a:ext cx="6843240" cy="12600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6" name="Ink 155">
                  <a:extLst>
                    <a:ext uri="{FF2B5EF4-FFF2-40B4-BE49-F238E27FC236}">
                      <a16:creationId xmlns:a16="http://schemas.microsoft.com/office/drawing/2014/main" id="{59D44CFB-2001-4914-940A-87B86DB2D77A}"/>
                    </a:ext>
                  </a:extLst>
                </p14:cNvPr>
                <p14:cNvContentPartPr/>
                <p14:nvPr/>
              </p14:nvContentPartPr>
              <p14:xfrm>
                <a:off x="965142" y="3779173"/>
                <a:ext cx="6893640" cy="406800"/>
              </p14:xfrm>
            </p:contentPart>
          </mc:Choice>
          <mc:Fallback>
            <p:pic>
              <p:nvPicPr>
                <p:cNvPr id="156" name="Ink 155">
                  <a:extLst>
                    <a:ext uri="{FF2B5EF4-FFF2-40B4-BE49-F238E27FC236}">
                      <a16:creationId xmlns:a16="http://schemas.microsoft.com/office/drawing/2014/main" id="{59D44CFB-2001-4914-940A-87B86DB2D77A}"/>
                    </a:ext>
                  </a:extLst>
                </p:cNvPr>
                <p:cNvPicPr/>
                <p:nvPr/>
              </p:nvPicPr>
              <p:blipFill>
                <a:blip r:embed="rId244"/>
                <a:stretch>
                  <a:fillRect/>
                </a:stretch>
              </p:blipFill>
              <p:spPr>
                <a:xfrm>
                  <a:off x="956502" y="3770173"/>
                  <a:ext cx="6911280" cy="424440"/>
                </a:xfrm>
                <a:prstGeom prst="rect">
                  <a:avLst/>
                </a:prstGeom>
              </p:spPr>
            </p:pic>
          </mc:Fallback>
        </mc:AlternateContent>
      </p:grpSp>
      <p:grpSp>
        <p:nvGrpSpPr>
          <p:cNvPr id="170" name="Group 169">
            <a:extLst>
              <a:ext uri="{FF2B5EF4-FFF2-40B4-BE49-F238E27FC236}">
                <a16:creationId xmlns:a16="http://schemas.microsoft.com/office/drawing/2014/main" id="{5994D599-F803-4DD2-963F-2B238281C1AC}"/>
              </a:ext>
            </a:extLst>
          </p:cNvPr>
          <p:cNvGrpSpPr/>
          <p:nvPr/>
        </p:nvGrpSpPr>
        <p:grpSpPr>
          <a:xfrm>
            <a:off x="982782" y="4310173"/>
            <a:ext cx="903960" cy="507240"/>
            <a:chOff x="982782" y="4310173"/>
            <a:chExt cx="903960" cy="507240"/>
          </a:xfrm>
        </p:grpSpPr>
        <mc:AlternateContent xmlns:mc="http://schemas.openxmlformats.org/markup-compatibility/2006">
          <mc:Choice xmlns:p14="http://schemas.microsoft.com/office/powerpoint/2010/main" Requires="p14">
            <p:contentPart p14:bwMode="auto" r:id="rId245">
              <p14:nvContentPartPr>
                <p14:cNvPr id="158" name="Ink 157">
                  <a:extLst>
                    <a:ext uri="{FF2B5EF4-FFF2-40B4-BE49-F238E27FC236}">
                      <a16:creationId xmlns:a16="http://schemas.microsoft.com/office/drawing/2014/main" id="{AB9965F0-38DD-4DBD-9287-DE07F49A4F4C}"/>
                    </a:ext>
                  </a:extLst>
                </p14:cNvPr>
                <p14:cNvContentPartPr/>
                <p14:nvPr/>
              </p14:nvContentPartPr>
              <p14:xfrm>
                <a:off x="1005822" y="4606813"/>
                <a:ext cx="30960" cy="210600"/>
              </p14:xfrm>
            </p:contentPart>
          </mc:Choice>
          <mc:Fallback>
            <p:pic>
              <p:nvPicPr>
                <p:cNvPr id="158" name="Ink 157">
                  <a:extLst>
                    <a:ext uri="{FF2B5EF4-FFF2-40B4-BE49-F238E27FC236}">
                      <a16:creationId xmlns:a16="http://schemas.microsoft.com/office/drawing/2014/main" id="{AB9965F0-38DD-4DBD-9287-DE07F49A4F4C}"/>
                    </a:ext>
                  </a:extLst>
                </p:cNvPr>
                <p:cNvPicPr/>
                <p:nvPr/>
              </p:nvPicPr>
              <p:blipFill>
                <a:blip r:embed="rId246"/>
                <a:stretch>
                  <a:fillRect/>
                </a:stretch>
              </p:blipFill>
              <p:spPr>
                <a:xfrm>
                  <a:off x="996822" y="4597813"/>
                  <a:ext cx="486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9" name="Ink 158">
                  <a:extLst>
                    <a:ext uri="{FF2B5EF4-FFF2-40B4-BE49-F238E27FC236}">
                      <a16:creationId xmlns:a16="http://schemas.microsoft.com/office/drawing/2014/main" id="{3A3653FC-04D6-4880-BDDE-AFD2851FA30F}"/>
                    </a:ext>
                  </a:extLst>
                </p14:cNvPr>
                <p14:cNvContentPartPr/>
                <p14:nvPr/>
              </p14:nvContentPartPr>
              <p14:xfrm>
                <a:off x="982782" y="4378933"/>
                <a:ext cx="146520" cy="131040"/>
              </p14:xfrm>
            </p:contentPart>
          </mc:Choice>
          <mc:Fallback>
            <p:pic>
              <p:nvPicPr>
                <p:cNvPr id="159" name="Ink 158">
                  <a:extLst>
                    <a:ext uri="{FF2B5EF4-FFF2-40B4-BE49-F238E27FC236}">
                      <a16:creationId xmlns:a16="http://schemas.microsoft.com/office/drawing/2014/main" id="{3A3653FC-04D6-4880-BDDE-AFD2851FA30F}"/>
                    </a:ext>
                  </a:extLst>
                </p:cNvPr>
                <p:cNvPicPr/>
                <p:nvPr/>
              </p:nvPicPr>
              <p:blipFill>
                <a:blip r:embed="rId248"/>
                <a:stretch>
                  <a:fillRect/>
                </a:stretch>
              </p:blipFill>
              <p:spPr>
                <a:xfrm>
                  <a:off x="974142" y="4369933"/>
                  <a:ext cx="1641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60" name="Ink 159">
                  <a:extLst>
                    <a:ext uri="{FF2B5EF4-FFF2-40B4-BE49-F238E27FC236}">
                      <a16:creationId xmlns:a16="http://schemas.microsoft.com/office/drawing/2014/main" id="{1C995BF1-8A30-444E-ACE8-47F4C089911D}"/>
                    </a:ext>
                  </a:extLst>
                </p14:cNvPr>
                <p14:cNvContentPartPr/>
                <p14:nvPr/>
              </p14:nvContentPartPr>
              <p14:xfrm>
                <a:off x="1178622" y="4464973"/>
                <a:ext cx="234360" cy="349200"/>
              </p14:xfrm>
            </p:contentPart>
          </mc:Choice>
          <mc:Fallback>
            <p:pic>
              <p:nvPicPr>
                <p:cNvPr id="160" name="Ink 159">
                  <a:extLst>
                    <a:ext uri="{FF2B5EF4-FFF2-40B4-BE49-F238E27FC236}">
                      <a16:creationId xmlns:a16="http://schemas.microsoft.com/office/drawing/2014/main" id="{1C995BF1-8A30-444E-ACE8-47F4C089911D}"/>
                    </a:ext>
                  </a:extLst>
                </p:cNvPr>
                <p:cNvPicPr/>
                <p:nvPr/>
              </p:nvPicPr>
              <p:blipFill>
                <a:blip r:embed="rId250"/>
                <a:stretch>
                  <a:fillRect/>
                </a:stretch>
              </p:blipFill>
              <p:spPr>
                <a:xfrm>
                  <a:off x="1169622" y="4455973"/>
                  <a:ext cx="25200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61" name="Ink 160">
                  <a:extLst>
                    <a:ext uri="{FF2B5EF4-FFF2-40B4-BE49-F238E27FC236}">
                      <a16:creationId xmlns:a16="http://schemas.microsoft.com/office/drawing/2014/main" id="{34B3D765-15D4-4FBA-A9D7-AAE3910F5F4B}"/>
                    </a:ext>
                  </a:extLst>
                </p14:cNvPr>
                <p14:cNvContentPartPr/>
                <p14:nvPr/>
              </p14:nvContentPartPr>
              <p14:xfrm>
                <a:off x="1556982" y="4568293"/>
                <a:ext cx="16200" cy="178200"/>
              </p14:xfrm>
            </p:contentPart>
          </mc:Choice>
          <mc:Fallback>
            <p:pic>
              <p:nvPicPr>
                <p:cNvPr id="161" name="Ink 160">
                  <a:extLst>
                    <a:ext uri="{FF2B5EF4-FFF2-40B4-BE49-F238E27FC236}">
                      <a16:creationId xmlns:a16="http://schemas.microsoft.com/office/drawing/2014/main" id="{34B3D765-15D4-4FBA-A9D7-AAE3910F5F4B}"/>
                    </a:ext>
                  </a:extLst>
                </p:cNvPr>
                <p:cNvPicPr/>
                <p:nvPr/>
              </p:nvPicPr>
              <p:blipFill>
                <a:blip r:embed="rId252"/>
                <a:stretch>
                  <a:fillRect/>
                </a:stretch>
              </p:blipFill>
              <p:spPr>
                <a:xfrm>
                  <a:off x="1547982" y="4559293"/>
                  <a:ext cx="338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62" name="Ink 161">
                  <a:extLst>
                    <a:ext uri="{FF2B5EF4-FFF2-40B4-BE49-F238E27FC236}">
                      <a16:creationId xmlns:a16="http://schemas.microsoft.com/office/drawing/2014/main" id="{AE3119BA-D563-4629-AE64-E0D2BE030553}"/>
                    </a:ext>
                  </a:extLst>
                </p14:cNvPr>
                <p14:cNvContentPartPr/>
                <p14:nvPr/>
              </p14:nvContentPartPr>
              <p14:xfrm>
                <a:off x="1539342" y="4310173"/>
                <a:ext cx="347400" cy="402840"/>
              </p14:xfrm>
            </p:contentPart>
          </mc:Choice>
          <mc:Fallback>
            <p:pic>
              <p:nvPicPr>
                <p:cNvPr id="162" name="Ink 161">
                  <a:extLst>
                    <a:ext uri="{FF2B5EF4-FFF2-40B4-BE49-F238E27FC236}">
                      <a16:creationId xmlns:a16="http://schemas.microsoft.com/office/drawing/2014/main" id="{AE3119BA-D563-4629-AE64-E0D2BE030553}"/>
                    </a:ext>
                  </a:extLst>
                </p:cNvPr>
                <p:cNvPicPr/>
                <p:nvPr/>
              </p:nvPicPr>
              <p:blipFill>
                <a:blip r:embed="rId254"/>
                <a:stretch>
                  <a:fillRect/>
                </a:stretch>
              </p:blipFill>
              <p:spPr>
                <a:xfrm>
                  <a:off x="1530342" y="4301533"/>
                  <a:ext cx="365040" cy="420480"/>
                </a:xfrm>
                <a:prstGeom prst="rect">
                  <a:avLst/>
                </a:prstGeom>
              </p:spPr>
            </p:pic>
          </mc:Fallback>
        </mc:AlternateContent>
      </p:grpSp>
      <p:grpSp>
        <p:nvGrpSpPr>
          <p:cNvPr id="169" name="Group 168">
            <a:extLst>
              <a:ext uri="{FF2B5EF4-FFF2-40B4-BE49-F238E27FC236}">
                <a16:creationId xmlns:a16="http://schemas.microsoft.com/office/drawing/2014/main" id="{E7E6AFF5-9592-4EFC-84EA-222C3E57E177}"/>
              </a:ext>
            </a:extLst>
          </p:cNvPr>
          <p:cNvGrpSpPr/>
          <p:nvPr/>
        </p:nvGrpSpPr>
        <p:grpSpPr>
          <a:xfrm>
            <a:off x="2268702" y="4401253"/>
            <a:ext cx="1149840" cy="420480"/>
            <a:chOff x="2268702" y="4401253"/>
            <a:chExt cx="1149840" cy="420480"/>
          </a:xfrm>
        </p:grpSpPr>
        <mc:AlternateContent xmlns:mc="http://schemas.openxmlformats.org/markup-compatibility/2006">
          <mc:Choice xmlns:p14="http://schemas.microsoft.com/office/powerpoint/2010/main" Requires="p14">
            <p:contentPart p14:bwMode="auto" r:id="rId255">
              <p14:nvContentPartPr>
                <p14:cNvPr id="163" name="Ink 162">
                  <a:extLst>
                    <a:ext uri="{FF2B5EF4-FFF2-40B4-BE49-F238E27FC236}">
                      <a16:creationId xmlns:a16="http://schemas.microsoft.com/office/drawing/2014/main" id="{7D940CED-6642-462D-BC41-31B7457B6D3A}"/>
                    </a:ext>
                  </a:extLst>
                </p14:cNvPr>
                <p14:cNvContentPartPr/>
                <p14:nvPr/>
              </p14:nvContentPartPr>
              <p14:xfrm>
                <a:off x="2268702" y="4411693"/>
                <a:ext cx="286920" cy="403560"/>
              </p14:xfrm>
            </p:contentPart>
          </mc:Choice>
          <mc:Fallback>
            <p:pic>
              <p:nvPicPr>
                <p:cNvPr id="163" name="Ink 162">
                  <a:extLst>
                    <a:ext uri="{FF2B5EF4-FFF2-40B4-BE49-F238E27FC236}">
                      <a16:creationId xmlns:a16="http://schemas.microsoft.com/office/drawing/2014/main" id="{7D940CED-6642-462D-BC41-31B7457B6D3A}"/>
                    </a:ext>
                  </a:extLst>
                </p:cNvPr>
                <p:cNvPicPr/>
                <p:nvPr/>
              </p:nvPicPr>
              <p:blipFill>
                <a:blip r:embed="rId256"/>
                <a:stretch>
                  <a:fillRect/>
                </a:stretch>
              </p:blipFill>
              <p:spPr>
                <a:xfrm>
                  <a:off x="2259702" y="4402693"/>
                  <a:ext cx="30456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64" name="Ink 163">
                  <a:extLst>
                    <a:ext uri="{FF2B5EF4-FFF2-40B4-BE49-F238E27FC236}">
                      <a16:creationId xmlns:a16="http://schemas.microsoft.com/office/drawing/2014/main" id="{D6823618-460B-45D6-9610-318CCE5D9D6B}"/>
                    </a:ext>
                  </a:extLst>
                </p14:cNvPr>
                <p14:cNvContentPartPr/>
                <p14:nvPr/>
              </p14:nvContentPartPr>
              <p14:xfrm>
                <a:off x="2719782" y="4435093"/>
                <a:ext cx="196200" cy="376920"/>
              </p14:xfrm>
            </p:contentPart>
          </mc:Choice>
          <mc:Fallback>
            <p:pic>
              <p:nvPicPr>
                <p:cNvPr id="164" name="Ink 163">
                  <a:extLst>
                    <a:ext uri="{FF2B5EF4-FFF2-40B4-BE49-F238E27FC236}">
                      <a16:creationId xmlns:a16="http://schemas.microsoft.com/office/drawing/2014/main" id="{D6823618-460B-45D6-9610-318CCE5D9D6B}"/>
                    </a:ext>
                  </a:extLst>
                </p:cNvPr>
                <p:cNvPicPr/>
                <p:nvPr/>
              </p:nvPicPr>
              <p:blipFill>
                <a:blip r:embed="rId258"/>
                <a:stretch>
                  <a:fillRect/>
                </a:stretch>
              </p:blipFill>
              <p:spPr>
                <a:xfrm>
                  <a:off x="2710782" y="4426453"/>
                  <a:ext cx="21384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65" name="Ink 164">
                  <a:extLst>
                    <a:ext uri="{FF2B5EF4-FFF2-40B4-BE49-F238E27FC236}">
                      <a16:creationId xmlns:a16="http://schemas.microsoft.com/office/drawing/2014/main" id="{F5C9A5FF-50F4-484D-8347-58DF8D23562F}"/>
                    </a:ext>
                  </a:extLst>
                </p14:cNvPr>
                <p14:cNvContentPartPr/>
                <p14:nvPr/>
              </p14:nvContentPartPr>
              <p14:xfrm>
                <a:off x="3041262" y="4453453"/>
                <a:ext cx="244080" cy="368280"/>
              </p14:xfrm>
            </p:contentPart>
          </mc:Choice>
          <mc:Fallback>
            <p:pic>
              <p:nvPicPr>
                <p:cNvPr id="165" name="Ink 164">
                  <a:extLst>
                    <a:ext uri="{FF2B5EF4-FFF2-40B4-BE49-F238E27FC236}">
                      <a16:creationId xmlns:a16="http://schemas.microsoft.com/office/drawing/2014/main" id="{F5C9A5FF-50F4-484D-8347-58DF8D23562F}"/>
                    </a:ext>
                  </a:extLst>
                </p:cNvPr>
                <p:cNvPicPr/>
                <p:nvPr/>
              </p:nvPicPr>
              <p:blipFill>
                <a:blip r:embed="rId260"/>
                <a:stretch>
                  <a:fillRect/>
                </a:stretch>
              </p:blipFill>
              <p:spPr>
                <a:xfrm>
                  <a:off x="3032622" y="4444453"/>
                  <a:ext cx="2617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66" name="Ink 165">
                  <a:extLst>
                    <a:ext uri="{FF2B5EF4-FFF2-40B4-BE49-F238E27FC236}">
                      <a16:creationId xmlns:a16="http://schemas.microsoft.com/office/drawing/2014/main" id="{257A7B35-2A01-4C93-AFCB-1BFB0776122B}"/>
                    </a:ext>
                  </a:extLst>
                </p14:cNvPr>
                <p14:cNvContentPartPr/>
                <p14:nvPr/>
              </p14:nvContentPartPr>
              <p14:xfrm>
                <a:off x="3083022" y="4572253"/>
                <a:ext cx="215280" cy="75960"/>
              </p14:xfrm>
            </p:contentPart>
          </mc:Choice>
          <mc:Fallback>
            <p:pic>
              <p:nvPicPr>
                <p:cNvPr id="166" name="Ink 165">
                  <a:extLst>
                    <a:ext uri="{FF2B5EF4-FFF2-40B4-BE49-F238E27FC236}">
                      <a16:creationId xmlns:a16="http://schemas.microsoft.com/office/drawing/2014/main" id="{257A7B35-2A01-4C93-AFCB-1BFB0776122B}"/>
                    </a:ext>
                  </a:extLst>
                </p:cNvPr>
                <p:cNvPicPr/>
                <p:nvPr/>
              </p:nvPicPr>
              <p:blipFill>
                <a:blip r:embed="rId262"/>
                <a:stretch>
                  <a:fillRect/>
                </a:stretch>
              </p:blipFill>
              <p:spPr>
                <a:xfrm>
                  <a:off x="3074382" y="4563253"/>
                  <a:ext cx="2329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7" name="Ink 166">
                  <a:extLst>
                    <a:ext uri="{FF2B5EF4-FFF2-40B4-BE49-F238E27FC236}">
                      <a16:creationId xmlns:a16="http://schemas.microsoft.com/office/drawing/2014/main" id="{996682DF-DBE2-479A-A7F6-0EA83B82C869}"/>
                    </a:ext>
                  </a:extLst>
                </p14:cNvPr>
                <p14:cNvContentPartPr/>
                <p14:nvPr/>
              </p14:nvContentPartPr>
              <p14:xfrm>
                <a:off x="3122982" y="4401253"/>
                <a:ext cx="237240" cy="51120"/>
              </p14:xfrm>
            </p:contentPart>
          </mc:Choice>
          <mc:Fallback>
            <p:pic>
              <p:nvPicPr>
                <p:cNvPr id="167" name="Ink 166">
                  <a:extLst>
                    <a:ext uri="{FF2B5EF4-FFF2-40B4-BE49-F238E27FC236}">
                      <a16:creationId xmlns:a16="http://schemas.microsoft.com/office/drawing/2014/main" id="{996682DF-DBE2-479A-A7F6-0EA83B82C869}"/>
                    </a:ext>
                  </a:extLst>
                </p:cNvPr>
                <p:cNvPicPr/>
                <p:nvPr/>
              </p:nvPicPr>
              <p:blipFill>
                <a:blip r:embed="rId264"/>
                <a:stretch>
                  <a:fillRect/>
                </a:stretch>
              </p:blipFill>
              <p:spPr>
                <a:xfrm>
                  <a:off x="3114342" y="4392613"/>
                  <a:ext cx="2548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8" name="Ink 167">
                  <a:extLst>
                    <a:ext uri="{FF2B5EF4-FFF2-40B4-BE49-F238E27FC236}">
                      <a16:creationId xmlns:a16="http://schemas.microsoft.com/office/drawing/2014/main" id="{27547810-18AB-4D99-B59C-3EFF2831310D}"/>
                    </a:ext>
                  </a:extLst>
                </p14:cNvPr>
                <p14:cNvContentPartPr/>
                <p14:nvPr/>
              </p14:nvContentPartPr>
              <p14:xfrm>
                <a:off x="3401622" y="4693573"/>
                <a:ext cx="16920" cy="13680"/>
              </p14:xfrm>
            </p:contentPart>
          </mc:Choice>
          <mc:Fallback>
            <p:pic>
              <p:nvPicPr>
                <p:cNvPr id="168" name="Ink 167">
                  <a:extLst>
                    <a:ext uri="{FF2B5EF4-FFF2-40B4-BE49-F238E27FC236}">
                      <a16:creationId xmlns:a16="http://schemas.microsoft.com/office/drawing/2014/main" id="{27547810-18AB-4D99-B59C-3EFF2831310D}"/>
                    </a:ext>
                  </a:extLst>
                </p:cNvPr>
                <p:cNvPicPr/>
                <p:nvPr/>
              </p:nvPicPr>
              <p:blipFill>
                <a:blip r:embed="rId266"/>
                <a:stretch>
                  <a:fillRect/>
                </a:stretch>
              </p:blipFill>
              <p:spPr>
                <a:xfrm>
                  <a:off x="3392622" y="4684573"/>
                  <a:ext cx="34560" cy="31320"/>
                </a:xfrm>
                <a:prstGeom prst="rect">
                  <a:avLst/>
                </a:prstGeom>
              </p:spPr>
            </p:pic>
          </mc:Fallback>
        </mc:AlternateContent>
      </p:grpSp>
    </p:spTree>
    <p:extLst>
      <p:ext uri="{BB962C8B-B14F-4D97-AF65-F5344CB8AC3E}">
        <p14:creationId xmlns:p14="http://schemas.microsoft.com/office/powerpoint/2010/main" val="774686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91" name="Ink 90">
                <a:extLst>
                  <a:ext uri="{FF2B5EF4-FFF2-40B4-BE49-F238E27FC236}">
                    <a16:creationId xmlns:a16="http://schemas.microsoft.com/office/drawing/2014/main" id="{FED12766-EBFB-4DAA-A121-246B77CCA82D}"/>
                  </a:ext>
                </a:extLst>
              </p14:cNvPr>
              <p14:cNvContentPartPr/>
              <p14:nvPr/>
            </p14:nvContentPartPr>
            <p14:xfrm>
              <a:off x="1068822" y="2801053"/>
              <a:ext cx="154440" cy="990720"/>
            </p14:xfrm>
          </p:contentPart>
        </mc:Choice>
        <mc:Fallback>
          <p:pic>
            <p:nvPicPr>
              <p:cNvPr id="91" name="Ink 90">
                <a:extLst>
                  <a:ext uri="{FF2B5EF4-FFF2-40B4-BE49-F238E27FC236}">
                    <a16:creationId xmlns:a16="http://schemas.microsoft.com/office/drawing/2014/main" id="{FED12766-EBFB-4DAA-A121-246B77CCA82D}"/>
                  </a:ext>
                </a:extLst>
              </p:cNvPr>
              <p:cNvPicPr/>
              <p:nvPr/>
            </p:nvPicPr>
            <p:blipFill>
              <a:blip r:embed="rId3"/>
              <a:stretch>
                <a:fillRect/>
              </a:stretch>
            </p:blipFill>
            <p:spPr>
              <a:xfrm>
                <a:off x="1059822" y="2792053"/>
                <a:ext cx="172080" cy="1008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CB0DFD3-F8D6-457E-AF21-FF51F652250F}"/>
                  </a:ext>
                </a:extLst>
              </p14:cNvPr>
              <p14:cNvContentPartPr/>
              <p14:nvPr/>
            </p14:nvContentPartPr>
            <p14:xfrm>
              <a:off x="1592622" y="1126333"/>
              <a:ext cx="360" cy="360"/>
            </p14:xfrm>
          </p:contentPart>
        </mc:Choice>
        <mc:Fallback>
          <p:pic>
            <p:nvPicPr>
              <p:cNvPr id="2" name="Ink 1">
                <a:extLst>
                  <a:ext uri="{FF2B5EF4-FFF2-40B4-BE49-F238E27FC236}">
                    <a16:creationId xmlns:a16="http://schemas.microsoft.com/office/drawing/2014/main" id="{9CB0DFD3-F8D6-457E-AF21-FF51F652250F}"/>
                  </a:ext>
                </a:extLst>
              </p:cNvPr>
              <p:cNvPicPr/>
              <p:nvPr/>
            </p:nvPicPr>
            <p:blipFill>
              <a:blip r:embed="rId5"/>
              <a:stretch>
                <a:fillRect/>
              </a:stretch>
            </p:blipFill>
            <p:spPr>
              <a:xfrm>
                <a:off x="1583622" y="111733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4777DCDB-0D14-4263-B230-D1D6E8F795F4}"/>
                  </a:ext>
                </a:extLst>
              </p14:cNvPr>
              <p14:cNvContentPartPr/>
              <p14:nvPr/>
            </p14:nvContentPartPr>
            <p14:xfrm>
              <a:off x="1328382" y="994213"/>
              <a:ext cx="60120" cy="411120"/>
            </p14:xfrm>
          </p:contentPart>
        </mc:Choice>
        <mc:Fallback>
          <p:pic>
            <p:nvPicPr>
              <p:cNvPr id="3" name="Ink 2">
                <a:extLst>
                  <a:ext uri="{FF2B5EF4-FFF2-40B4-BE49-F238E27FC236}">
                    <a16:creationId xmlns:a16="http://schemas.microsoft.com/office/drawing/2014/main" id="{4777DCDB-0D14-4263-B230-D1D6E8F795F4}"/>
                  </a:ext>
                </a:extLst>
              </p:cNvPr>
              <p:cNvPicPr/>
              <p:nvPr/>
            </p:nvPicPr>
            <p:blipFill>
              <a:blip r:embed="rId7"/>
              <a:stretch>
                <a:fillRect/>
              </a:stretch>
            </p:blipFill>
            <p:spPr>
              <a:xfrm>
                <a:off x="1319742" y="985573"/>
                <a:ext cx="7776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A2E3A727-CB36-4E2C-A8B8-3307C00EE0BB}"/>
                  </a:ext>
                </a:extLst>
              </p14:cNvPr>
              <p14:cNvContentPartPr/>
              <p14:nvPr/>
            </p14:nvContentPartPr>
            <p14:xfrm>
              <a:off x="1553742" y="944533"/>
              <a:ext cx="137520" cy="503640"/>
            </p14:xfrm>
          </p:contentPart>
        </mc:Choice>
        <mc:Fallback>
          <p:pic>
            <p:nvPicPr>
              <p:cNvPr id="4" name="Ink 3">
                <a:extLst>
                  <a:ext uri="{FF2B5EF4-FFF2-40B4-BE49-F238E27FC236}">
                    <a16:creationId xmlns:a16="http://schemas.microsoft.com/office/drawing/2014/main" id="{A2E3A727-CB36-4E2C-A8B8-3307C00EE0BB}"/>
                  </a:ext>
                </a:extLst>
              </p:cNvPr>
              <p:cNvPicPr/>
              <p:nvPr/>
            </p:nvPicPr>
            <p:blipFill>
              <a:blip r:embed="rId9"/>
              <a:stretch>
                <a:fillRect/>
              </a:stretch>
            </p:blipFill>
            <p:spPr>
              <a:xfrm>
                <a:off x="1545102" y="935893"/>
                <a:ext cx="15516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BC8CE37E-3A59-496D-AA51-F335B4A71F9B}"/>
                  </a:ext>
                </a:extLst>
              </p14:cNvPr>
              <p14:cNvContentPartPr/>
              <p14:nvPr/>
            </p14:nvContentPartPr>
            <p14:xfrm>
              <a:off x="1774062" y="1023013"/>
              <a:ext cx="172800" cy="456480"/>
            </p14:xfrm>
          </p:contentPart>
        </mc:Choice>
        <mc:Fallback>
          <p:pic>
            <p:nvPicPr>
              <p:cNvPr id="5" name="Ink 4">
                <a:extLst>
                  <a:ext uri="{FF2B5EF4-FFF2-40B4-BE49-F238E27FC236}">
                    <a16:creationId xmlns:a16="http://schemas.microsoft.com/office/drawing/2014/main" id="{BC8CE37E-3A59-496D-AA51-F335B4A71F9B}"/>
                  </a:ext>
                </a:extLst>
              </p:cNvPr>
              <p:cNvPicPr/>
              <p:nvPr/>
            </p:nvPicPr>
            <p:blipFill>
              <a:blip r:embed="rId11"/>
              <a:stretch>
                <a:fillRect/>
              </a:stretch>
            </p:blipFill>
            <p:spPr>
              <a:xfrm>
                <a:off x="1765422" y="1014373"/>
                <a:ext cx="19044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8ACF03F9-C4D7-4B52-8322-A1C5F097CF25}"/>
                  </a:ext>
                </a:extLst>
              </p14:cNvPr>
              <p14:cNvContentPartPr/>
              <p14:nvPr/>
            </p14:nvContentPartPr>
            <p14:xfrm>
              <a:off x="2030742" y="1093573"/>
              <a:ext cx="219600" cy="40320"/>
            </p14:xfrm>
          </p:contentPart>
        </mc:Choice>
        <mc:Fallback>
          <p:pic>
            <p:nvPicPr>
              <p:cNvPr id="6" name="Ink 5">
                <a:extLst>
                  <a:ext uri="{FF2B5EF4-FFF2-40B4-BE49-F238E27FC236}">
                    <a16:creationId xmlns:a16="http://schemas.microsoft.com/office/drawing/2014/main" id="{8ACF03F9-C4D7-4B52-8322-A1C5F097CF25}"/>
                  </a:ext>
                </a:extLst>
              </p:cNvPr>
              <p:cNvPicPr/>
              <p:nvPr/>
            </p:nvPicPr>
            <p:blipFill>
              <a:blip r:embed="rId13"/>
              <a:stretch>
                <a:fillRect/>
              </a:stretch>
            </p:blipFill>
            <p:spPr>
              <a:xfrm>
                <a:off x="2021742" y="1084573"/>
                <a:ext cx="2372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799F5E70-3479-4CB2-B071-A7BD01FB5FB8}"/>
                  </a:ext>
                </a:extLst>
              </p14:cNvPr>
              <p14:cNvContentPartPr/>
              <p14:nvPr/>
            </p14:nvContentPartPr>
            <p14:xfrm>
              <a:off x="2064582" y="1155853"/>
              <a:ext cx="182520" cy="39600"/>
            </p14:xfrm>
          </p:contentPart>
        </mc:Choice>
        <mc:Fallback>
          <p:pic>
            <p:nvPicPr>
              <p:cNvPr id="7" name="Ink 6">
                <a:extLst>
                  <a:ext uri="{FF2B5EF4-FFF2-40B4-BE49-F238E27FC236}">
                    <a16:creationId xmlns:a16="http://schemas.microsoft.com/office/drawing/2014/main" id="{799F5E70-3479-4CB2-B071-A7BD01FB5FB8}"/>
                  </a:ext>
                </a:extLst>
              </p:cNvPr>
              <p:cNvPicPr/>
              <p:nvPr/>
            </p:nvPicPr>
            <p:blipFill>
              <a:blip r:embed="rId15"/>
              <a:stretch>
                <a:fillRect/>
              </a:stretch>
            </p:blipFill>
            <p:spPr>
              <a:xfrm>
                <a:off x="2055582" y="1146853"/>
                <a:ext cx="2001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CD6F91A1-CA3C-49F5-9108-D9F544E9C6C6}"/>
                  </a:ext>
                </a:extLst>
              </p14:cNvPr>
              <p14:cNvContentPartPr/>
              <p14:nvPr/>
            </p14:nvContentPartPr>
            <p14:xfrm>
              <a:off x="2378502" y="986293"/>
              <a:ext cx="31680" cy="353160"/>
            </p14:xfrm>
          </p:contentPart>
        </mc:Choice>
        <mc:Fallback>
          <p:pic>
            <p:nvPicPr>
              <p:cNvPr id="8" name="Ink 7">
                <a:extLst>
                  <a:ext uri="{FF2B5EF4-FFF2-40B4-BE49-F238E27FC236}">
                    <a16:creationId xmlns:a16="http://schemas.microsoft.com/office/drawing/2014/main" id="{CD6F91A1-CA3C-49F5-9108-D9F544E9C6C6}"/>
                  </a:ext>
                </a:extLst>
              </p:cNvPr>
              <p:cNvPicPr/>
              <p:nvPr/>
            </p:nvPicPr>
            <p:blipFill>
              <a:blip r:embed="rId17"/>
              <a:stretch>
                <a:fillRect/>
              </a:stretch>
            </p:blipFill>
            <p:spPr>
              <a:xfrm>
                <a:off x="2369862" y="977653"/>
                <a:ext cx="4932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2AFA3FCB-1048-4B73-AC8A-2C346FA38F46}"/>
                  </a:ext>
                </a:extLst>
              </p14:cNvPr>
              <p14:cNvContentPartPr/>
              <p14:nvPr/>
            </p14:nvContentPartPr>
            <p14:xfrm>
              <a:off x="2705382" y="870013"/>
              <a:ext cx="42120" cy="670320"/>
            </p14:xfrm>
          </p:contentPart>
        </mc:Choice>
        <mc:Fallback>
          <p:pic>
            <p:nvPicPr>
              <p:cNvPr id="10" name="Ink 9">
                <a:extLst>
                  <a:ext uri="{FF2B5EF4-FFF2-40B4-BE49-F238E27FC236}">
                    <a16:creationId xmlns:a16="http://schemas.microsoft.com/office/drawing/2014/main" id="{2AFA3FCB-1048-4B73-AC8A-2C346FA38F46}"/>
                  </a:ext>
                </a:extLst>
              </p:cNvPr>
              <p:cNvPicPr/>
              <p:nvPr/>
            </p:nvPicPr>
            <p:blipFill>
              <a:blip r:embed="rId19"/>
              <a:stretch>
                <a:fillRect/>
              </a:stretch>
            </p:blipFill>
            <p:spPr>
              <a:xfrm>
                <a:off x="2696742" y="861373"/>
                <a:ext cx="59760" cy="687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81656CD0-3FDB-4D3E-BB84-63478ACC041F}"/>
                  </a:ext>
                </a:extLst>
              </p14:cNvPr>
              <p14:cNvContentPartPr/>
              <p14:nvPr/>
            </p14:nvContentPartPr>
            <p14:xfrm>
              <a:off x="2853702" y="1035253"/>
              <a:ext cx="281160" cy="298800"/>
            </p14:xfrm>
          </p:contentPart>
        </mc:Choice>
        <mc:Fallback>
          <p:pic>
            <p:nvPicPr>
              <p:cNvPr id="11" name="Ink 10">
                <a:extLst>
                  <a:ext uri="{FF2B5EF4-FFF2-40B4-BE49-F238E27FC236}">
                    <a16:creationId xmlns:a16="http://schemas.microsoft.com/office/drawing/2014/main" id="{81656CD0-3FDB-4D3E-BB84-63478ACC041F}"/>
                  </a:ext>
                </a:extLst>
              </p:cNvPr>
              <p:cNvPicPr/>
              <p:nvPr/>
            </p:nvPicPr>
            <p:blipFill>
              <a:blip r:embed="rId21"/>
              <a:stretch>
                <a:fillRect/>
              </a:stretch>
            </p:blipFill>
            <p:spPr>
              <a:xfrm>
                <a:off x="2844702" y="1026253"/>
                <a:ext cx="29880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B9595098-A106-4CDA-B721-E28619E4B187}"/>
                  </a:ext>
                </a:extLst>
              </p14:cNvPr>
              <p14:cNvContentPartPr/>
              <p14:nvPr/>
            </p14:nvContentPartPr>
            <p14:xfrm>
              <a:off x="3251502" y="1144693"/>
              <a:ext cx="116640" cy="327960"/>
            </p14:xfrm>
          </p:contentPart>
        </mc:Choice>
        <mc:Fallback>
          <p:pic>
            <p:nvPicPr>
              <p:cNvPr id="13" name="Ink 12">
                <a:extLst>
                  <a:ext uri="{FF2B5EF4-FFF2-40B4-BE49-F238E27FC236}">
                    <a16:creationId xmlns:a16="http://schemas.microsoft.com/office/drawing/2014/main" id="{B9595098-A106-4CDA-B721-E28619E4B187}"/>
                  </a:ext>
                </a:extLst>
              </p:cNvPr>
              <p:cNvPicPr/>
              <p:nvPr/>
            </p:nvPicPr>
            <p:blipFill>
              <a:blip r:embed="rId23"/>
              <a:stretch>
                <a:fillRect/>
              </a:stretch>
            </p:blipFill>
            <p:spPr>
              <a:xfrm>
                <a:off x="3242862" y="1136053"/>
                <a:ext cx="13428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701A152A-F695-45FB-8224-B95665EE6292}"/>
                  </a:ext>
                </a:extLst>
              </p14:cNvPr>
              <p14:cNvContentPartPr/>
              <p14:nvPr/>
            </p14:nvContentPartPr>
            <p14:xfrm>
              <a:off x="3330702" y="1034533"/>
              <a:ext cx="15480" cy="34920"/>
            </p14:xfrm>
          </p:contentPart>
        </mc:Choice>
        <mc:Fallback>
          <p:pic>
            <p:nvPicPr>
              <p:cNvPr id="14" name="Ink 13">
                <a:extLst>
                  <a:ext uri="{FF2B5EF4-FFF2-40B4-BE49-F238E27FC236}">
                    <a16:creationId xmlns:a16="http://schemas.microsoft.com/office/drawing/2014/main" id="{701A152A-F695-45FB-8224-B95665EE6292}"/>
                  </a:ext>
                </a:extLst>
              </p:cNvPr>
              <p:cNvPicPr/>
              <p:nvPr/>
            </p:nvPicPr>
            <p:blipFill>
              <a:blip r:embed="rId25"/>
              <a:stretch>
                <a:fillRect/>
              </a:stretch>
            </p:blipFill>
            <p:spPr>
              <a:xfrm>
                <a:off x="3322062" y="1025533"/>
                <a:ext cx="331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33099366-067A-464A-BB97-0176FC89427A}"/>
                  </a:ext>
                </a:extLst>
              </p14:cNvPr>
              <p14:cNvContentPartPr/>
              <p14:nvPr/>
            </p14:nvContentPartPr>
            <p14:xfrm>
              <a:off x="3549582" y="926533"/>
              <a:ext cx="163080" cy="431280"/>
            </p14:xfrm>
          </p:contentPart>
        </mc:Choice>
        <mc:Fallback>
          <p:pic>
            <p:nvPicPr>
              <p:cNvPr id="15" name="Ink 14">
                <a:extLst>
                  <a:ext uri="{FF2B5EF4-FFF2-40B4-BE49-F238E27FC236}">
                    <a16:creationId xmlns:a16="http://schemas.microsoft.com/office/drawing/2014/main" id="{33099366-067A-464A-BB97-0176FC89427A}"/>
                  </a:ext>
                </a:extLst>
              </p:cNvPr>
              <p:cNvPicPr/>
              <p:nvPr/>
            </p:nvPicPr>
            <p:blipFill>
              <a:blip r:embed="rId27"/>
              <a:stretch>
                <a:fillRect/>
              </a:stretch>
            </p:blipFill>
            <p:spPr>
              <a:xfrm>
                <a:off x="3540582" y="917893"/>
                <a:ext cx="18072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F69D86CD-2B8C-476D-802D-8BC37829416B}"/>
                  </a:ext>
                </a:extLst>
              </p14:cNvPr>
              <p14:cNvContentPartPr/>
              <p14:nvPr/>
            </p14:nvContentPartPr>
            <p14:xfrm>
              <a:off x="3841182" y="837613"/>
              <a:ext cx="130680" cy="595800"/>
            </p14:xfrm>
          </p:contentPart>
        </mc:Choice>
        <mc:Fallback>
          <p:pic>
            <p:nvPicPr>
              <p:cNvPr id="16" name="Ink 15">
                <a:extLst>
                  <a:ext uri="{FF2B5EF4-FFF2-40B4-BE49-F238E27FC236}">
                    <a16:creationId xmlns:a16="http://schemas.microsoft.com/office/drawing/2014/main" id="{F69D86CD-2B8C-476D-802D-8BC37829416B}"/>
                  </a:ext>
                </a:extLst>
              </p:cNvPr>
              <p:cNvPicPr/>
              <p:nvPr/>
            </p:nvPicPr>
            <p:blipFill>
              <a:blip r:embed="rId29"/>
              <a:stretch>
                <a:fillRect/>
              </a:stretch>
            </p:blipFill>
            <p:spPr>
              <a:xfrm>
                <a:off x="3832542" y="828613"/>
                <a:ext cx="148320" cy="613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05F8DEFE-62F4-4CA4-8C78-4AD5A6D0D886}"/>
                  </a:ext>
                </a:extLst>
              </p14:cNvPr>
              <p14:cNvContentPartPr/>
              <p14:nvPr/>
            </p14:nvContentPartPr>
            <p14:xfrm>
              <a:off x="4231062" y="1164133"/>
              <a:ext cx="172440" cy="10080"/>
            </p14:xfrm>
          </p:contentPart>
        </mc:Choice>
        <mc:Fallback>
          <p:pic>
            <p:nvPicPr>
              <p:cNvPr id="17" name="Ink 16">
                <a:extLst>
                  <a:ext uri="{FF2B5EF4-FFF2-40B4-BE49-F238E27FC236}">
                    <a16:creationId xmlns:a16="http://schemas.microsoft.com/office/drawing/2014/main" id="{05F8DEFE-62F4-4CA4-8C78-4AD5A6D0D886}"/>
                  </a:ext>
                </a:extLst>
              </p:cNvPr>
              <p:cNvPicPr/>
              <p:nvPr/>
            </p:nvPicPr>
            <p:blipFill>
              <a:blip r:embed="rId31"/>
              <a:stretch>
                <a:fillRect/>
              </a:stretch>
            </p:blipFill>
            <p:spPr>
              <a:xfrm>
                <a:off x="4222062" y="1155493"/>
                <a:ext cx="1900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BF96C6EA-C224-44B9-987D-2876AA040AFC}"/>
                  </a:ext>
                </a:extLst>
              </p14:cNvPr>
              <p14:cNvContentPartPr/>
              <p14:nvPr/>
            </p14:nvContentPartPr>
            <p14:xfrm>
              <a:off x="4246902" y="1225693"/>
              <a:ext cx="161640" cy="29160"/>
            </p14:xfrm>
          </p:contentPart>
        </mc:Choice>
        <mc:Fallback>
          <p:pic>
            <p:nvPicPr>
              <p:cNvPr id="18" name="Ink 17">
                <a:extLst>
                  <a:ext uri="{FF2B5EF4-FFF2-40B4-BE49-F238E27FC236}">
                    <a16:creationId xmlns:a16="http://schemas.microsoft.com/office/drawing/2014/main" id="{BF96C6EA-C224-44B9-987D-2876AA040AFC}"/>
                  </a:ext>
                </a:extLst>
              </p:cNvPr>
              <p:cNvPicPr/>
              <p:nvPr/>
            </p:nvPicPr>
            <p:blipFill>
              <a:blip r:embed="rId33"/>
              <a:stretch>
                <a:fillRect/>
              </a:stretch>
            </p:blipFill>
            <p:spPr>
              <a:xfrm>
                <a:off x="4237902" y="1217053"/>
                <a:ext cx="179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B5460A61-E6CC-4648-ACB5-58EECDD2E49D}"/>
                  </a:ext>
                </a:extLst>
              </p14:cNvPr>
              <p14:cNvContentPartPr/>
              <p14:nvPr/>
            </p14:nvContentPartPr>
            <p14:xfrm>
              <a:off x="4793742" y="886933"/>
              <a:ext cx="254520" cy="458280"/>
            </p14:xfrm>
          </p:contentPart>
        </mc:Choice>
        <mc:Fallback>
          <p:pic>
            <p:nvPicPr>
              <p:cNvPr id="19" name="Ink 18">
                <a:extLst>
                  <a:ext uri="{FF2B5EF4-FFF2-40B4-BE49-F238E27FC236}">
                    <a16:creationId xmlns:a16="http://schemas.microsoft.com/office/drawing/2014/main" id="{B5460A61-E6CC-4648-ACB5-58EECDD2E49D}"/>
                  </a:ext>
                </a:extLst>
              </p:cNvPr>
              <p:cNvPicPr/>
              <p:nvPr/>
            </p:nvPicPr>
            <p:blipFill>
              <a:blip r:embed="rId35"/>
              <a:stretch>
                <a:fillRect/>
              </a:stretch>
            </p:blipFill>
            <p:spPr>
              <a:xfrm>
                <a:off x="4784742" y="877933"/>
                <a:ext cx="27216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5C76BC12-01BB-458F-9374-0CF5339626DB}"/>
                  </a:ext>
                </a:extLst>
              </p14:cNvPr>
              <p14:cNvContentPartPr/>
              <p14:nvPr/>
            </p14:nvContentPartPr>
            <p14:xfrm>
              <a:off x="5102262" y="897733"/>
              <a:ext cx="90000" cy="603720"/>
            </p14:xfrm>
          </p:contentPart>
        </mc:Choice>
        <mc:Fallback>
          <p:pic>
            <p:nvPicPr>
              <p:cNvPr id="20" name="Ink 19">
                <a:extLst>
                  <a:ext uri="{FF2B5EF4-FFF2-40B4-BE49-F238E27FC236}">
                    <a16:creationId xmlns:a16="http://schemas.microsoft.com/office/drawing/2014/main" id="{5C76BC12-01BB-458F-9374-0CF5339626DB}"/>
                  </a:ext>
                </a:extLst>
              </p:cNvPr>
              <p:cNvPicPr/>
              <p:nvPr/>
            </p:nvPicPr>
            <p:blipFill>
              <a:blip r:embed="rId37"/>
              <a:stretch>
                <a:fillRect/>
              </a:stretch>
            </p:blipFill>
            <p:spPr>
              <a:xfrm>
                <a:off x="5093262" y="889093"/>
                <a:ext cx="107640" cy="621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8CC06D53-1124-4D24-A90A-B577A289083D}"/>
                  </a:ext>
                </a:extLst>
              </p14:cNvPr>
              <p14:cNvContentPartPr/>
              <p14:nvPr/>
            </p14:nvContentPartPr>
            <p14:xfrm>
              <a:off x="5233302" y="1056133"/>
              <a:ext cx="285840" cy="232200"/>
            </p14:xfrm>
          </p:contentPart>
        </mc:Choice>
        <mc:Fallback>
          <p:pic>
            <p:nvPicPr>
              <p:cNvPr id="21" name="Ink 20">
                <a:extLst>
                  <a:ext uri="{FF2B5EF4-FFF2-40B4-BE49-F238E27FC236}">
                    <a16:creationId xmlns:a16="http://schemas.microsoft.com/office/drawing/2014/main" id="{8CC06D53-1124-4D24-A90A-B577A289083D}"/>
                  </a:ext>
                </a:extLst>
              </p:cNvPr>
              <p:cNvPicPr/>
              <p:nvPr/>
            </p:nvPicPr>
            <p:blipFill>
              <a:blip r:embed="rId39"/>
              <a:stretch>
                <a:fillRect/>
              </a:stretch>
            </p:blipFill>
            <p:spPr>
              <a:xfrm>
                <a:off x="5224662" y="1047493"/>
                <a:ext cx="3034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9E63AF99-8FB8-4652-9826-42AFF09C50AE}"/>
                  </a:ext>
                </a:extLst>
              </p14:cNvPr>
              <p14:cNvContentPartPr/>
              <p14:nvPr/>
            </p14:nvContentPartPr>
            <p14:xfrm>
              <a:off x="5491062" y="835813"/>
              <a:ext cx="213840" cy="643320"/>
            </p14:xfrm>
          </p:contentPart>
        </mc:Choice>
        <mc:Fallback>
          <p:pic>
            <p:nvPicPr>
              <p:cNvPr id="22" name="Ink 21">
                <a:extLst>
                  <a:ext uri="{FF2B5EF4-FFF2-40B4-BE49-F238E27FC236}">
                    <a16:creationId xmlns:a16="http://schemas.microsoft.com/office/drawing/2014/main" id="{9E63AF99-8FB8-4652-9826-42AFF09C50AE}"/>
                  </a:ext>
                </a:extLst>
              </p:cNvPr>
              <p:cNvPicPr/>
              <p:nvPr/>
            </p:nvPicPr>
            <p:blipFill>
              <a:blip r:embed="rId41"/>
              <a:stretch>
                <a:fillRect/>
              </a:stretch>
            </p:blipFill>
            <p:spPr>
              <a:xfrm>
                <a:off x="5482062" y="827173"/>
                <a:ext cx="231480" cy="660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6E6324CE-3B1B-479D-8E9E-9988A80BDED0}"/>
                  </a:ext>
                </a:extLst>
              </p14:cNvPr>
              <p14:cNvContentPartPr/>
              <p14:nvPr/>
            </p14:nvContentPartPr>
            <p14:xfrm>
              <a:off x="1328382" y="1820053"/>
              <a:ext cx="163440" cy="550440"/>
            </p14:xfrm>
          </p:contentPart>
        </mc:Choice>
        <mc:Fallback>
          <p:pic>
            <p:nvPicPr>
              <p:cNvPr id="26" name="Ink 25">
                <a:extLst>
                  <a:ext uri="{FF2B5EF4-FFF2-40B4-BE49-F238E27FC236}">
                    <a16:creationId xmlns:a16="http://schemas.microsoft.com/office/drawing/2014/main" id="{6E6324CE-3B1B-479D-8E9E-9988A80BDED0}"/>
                  </a:ext>
                </a:extLst>
              </p:cNvPr>
              <p:cNvPicPr/>
              <p:nvPr/>
            </p:nvPicPr>
            <p:blipFill>
              <a:blip r:embed="rId43"/>
              <a:stretch>
                <a:fillRect/>
              </a:stretch>
            </p:blipFill>
            <p:spPr>
              <a:xfrm>
                <a:off x="1319742" y="1811053"/>
                <a:ext cx="181080" cy="568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7227DD41-4432-42F2-8125-8FFE22EEF7C8}"/>
                  </a:ext>
                </a:extLst>
              </p14:cNvPr>
              <p14:cNvContentPartPr/>
              <p14:nvPr/>
            </p14:nvContentPartPr>
            <p14:xfrm>
              <a:off x="1617822" y="1784773"/>
              <a:ext cx="93240" cy="642240"/>
            </p14:xfrm>
          </p:contentPart>
        </mc:Choice>
        <mc:Fallback>
          <p:pic>
            <p:nvPicPr>
              <p:cNvPr id="27" name="Ink 26">
                <a:extLst>
                  <a:ext uri="{FF2B5EF4-FFF2-40B4-BE49-F238E27FC236}">
                    <a16:creationId xmlns:a16="http://schemas.microsoft.com/office/drawing/2014/main" id="{7227DD41-4432-42F2-8125-8FFE22EEF7C8}"/>
                  </a:ext>
                </a:extLst>
              </p:cNvPr>
              <p:cNvPicPr/>
              <p:nvPr/>
            </p:nvPicPr>
            <p:blipFill>
              <a:blip r:embed="rId45"/>
              <a:stretch>
                <a:fillRect/>
              </a:stretch>
            </p:blipFill>
            <p:spPr>
              <a:xfrm>
                <a:off x="1609182" y="1775773"/>
                <a:ext cx="110880" cy="659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28DFDE41-217D-4374-8DBB-D69B475442EE}"/>
                  </a:ext>
                </a:extLst>
              </p14:cNvPr>
              <p14:cNvContentPartPr/>
              <p14:nvPr/>
            </p14:nvContentPartPr>
            <p14:xfrm>
              <a:off x="1884942" y="1833013"/>
              <a:ext cx="221040" cy="620640"/>
            </p14:xfrm>
          </p:contentPart>
        </mc:Choice>
        <mc:Fallback>
          <p:pic>
            <p:nvPicPr>
              <p:cNvPr id="28" name="Ink 27">
                <a:extLst>
                  <a:ext uri="{FF2B5EF4-FFF2-40B4-BE49-F238E27FC236}">
                    <a16:creationId xmlns:a16="http://schemas.microsoft.com/office/drawing/2014/main" id="{28DFDE41-217D-4374-8DBB-D69B475442EE}"/>
                  </a:ext>
                </a:extLst>
              </p:cNvPr>
              <p:cNvPicPr/>
              <p:nvPr/>
            </p:nvPicPr>
            <p:blipFill>
              <a:blip r:embed="rId47"/>
              <a:stretch>
                <a:fillRect/>
              </a:stretch>
            </p:blipFill>
            <p:spPr>
              <a:xfrm>
                <a:off x="1876302" y="1824373"/>
                <a:ext cx="238680" cy="638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E993CB71-0740-4AE0-A4B7-4E66297B0661}"/>
                  </a:ext>
                </a:extLst>
              </p14:cNvPr>
              <p14:cNvContentPartPr/>
              <p14:nvPr/>
            </p14:nvContentPartPr>
            <p14:xfrm>
              <a:off x="2223702" y="1943173"/>
              <a:ext cx="96120" cy="47160"/>
            </p14:xfrm>
          </p:contentPart>
        </mc:Choice>
        <mc:Fallback>
          <p:pic>
            <p:nvPicPr>
              <p:cNvPr id="29" name="Ink 28">
                <a:extLst>
                  <a:ext uri="{FF2B5EF4-FFF2-40B4-BE49-F238E27FC236}">
                    <a16:creationId xmlns:a16="http://schemas.microsoft.com/office/drawing/2014/main" id="{E993CB71-0740-4AE0-A4B7-4E66297B0661}"/>
                  </a:ext>
                </a:extLst>
              </p:cNvPr>
              <p:cNvPicPr/>
              <p:nvPr/>
            </p:nvPicPr>
            <p:blipFill>
              <a:blip r:embed="rId49"/>
              <a:stretch>
                <a:fillRect/>
              </a:stretch>
            </p:blipFill>
            <p:spPr>
              <a:xfrm>
                <a:off x="2214702" y="1934173"/>
                <a:ext cx="1137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E55C4268-D6A5-4A83-9664-42F763FD0FBF}"/>
                  </a:ext>
                </a:extLst>
              </p14:cNvPr>
              <p14:cNvContentPartPr/>
              <p14:nvPr/>
            </p14:nvContentPartPr>
            <p14:xfrm>
              <a:off x="2222262" y="1997533"/>
              <a:ext cx="154440" cy="70920"/>
            </p14:xfrm>
          </p:contentPart>
        </mc:Choice>
        <mc:Fallback>
          <p:pic>
            <p:nvPicPr>
              <p:cNvPr id="30" name="Ink 29">
                <a:extLst>
                  <a:ext uri="{FF2B5EF4-FFF2-40B4-BE49-F238E27FC236}">
                    <a16:creationId xmlns:a16="http://schemas.microsoft.com/office/drawing/2014/main" id="{E55C4268-D6A5-4A83-9664-42F763FD0FBF}"/>
                  </a:ext>
                </a:extLst>
              </p:cNvPr>
              <p:cNvPicPr/>
              <p:nvPr/>
            </p:nvPicPr>
            <p:blipFill>
              <a:blip r:embed="rId51"/>
              <a:stretch>
                <a:fillRect/>
              </a:stretch>
            </p:blipFill>
            <p:spPr>
              <a:xfrm>
                <a:off x="2213262" y="1988893"/>
                <a:ext cx="1720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35CADB31-F697-4715-A16E-D70B4A4FBA11}"/>
                  </a:ext>
                </a:extLst>
              </p14:cNvPr>
              <p14:cNvContentPartPr/>
              <p14:nvPr/>
            </p14:nvContentPartPr>
            <p14:xfrm>
              <a:off x="2474262" y="1800973"/>
              <a:ext cx="223200" cy="340200"/>
            </p14:xfrm>
          </p:contentPart>
        </mc:Choice>
        <mc:Fallback>
          <p:pic>
            <p:nvPicPr>
              <p:cNvPr id="31" name="Ink 30">
                <a:extLst>
                  <a:ext uri="{FF2B5EF4-FFF2-40B4-BE49-F238E27FC236}">
                    <a16:creationId xmlns:a16="http://schemas.microsoft.com/office/drawing/2014/main" id="{35CADB31-F697-4715-A16E-D70B4A4FBA11}"/>
                  </a:ext>
                </a:extLst>
              </p:cNvPr>
              <p:cNvPicPr/>
              <p:nvPr/>
            </p:nvPicPr>
            <p:blipFill>
              <a:blip r:embed="rId53"/>
              <a:stretch>
                <a:fillRect/>
              </a:stretch>
            </p:blipFill>
            <p:spPr>
              <a:xfrm>
                <a:off x="2465262" y="1791973"/>
                <a:ext cx="24084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7206D37F-8330-41E7-9D42-C92D2005CB0D}"/>
                  </a:ext>
                </a:extLst>
              </p14:cNvPr>
              <p14:cNvContentPartPr/>
              <p14:nvPr/>
            </p14:nvContentPartPr>
            <p14:xfrm>
              <a:off x="2867382" y="1724293"/>
              <a:ext cx="27720" cy="587880"/>
            </p14:xfrm>
          </p:contentPart>
        </mc:Choice>
        <mc:Fallback>
          <p:pic>
            <p:nvPicPr>
              <p:cNvPr id="32" name="Ink 31">
                <a:extLst>
                  <a:ext uri="{FF2B5EF4-FFF2-40B4-BE49-F238E27FC236}">
                    <a16:creationId xmlns:a16="http://schemas.microsoft.com/office/drawing/2014/main" id="{7206D37F-8330-41E7-9D42-C92D2005CB0D}"/>
                  </a:ext>
                </a:extLst>
              </p:cNvPr>
              <p:cNvPicPr/>
              <p:nvPr/>
            </p:nvPicPr>
            <p:blipFill>
              <a:blip r:embed="rId55"/>
              <a:stretch>
                <a:fillRect/>
              </a:stretch>
            </p:blipFill>
            <p:spPr>
              <a:xfrm>
                <a:off x="2858382" y="1715653"/>
                <a:ext cx="45360" cy="605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95C5CA85-B058-48F5-BB46-7EF9992D2A04}"/>
                  </a:ext>
                </a:extLst>
              </p14:cNvPr>
              <p14:cNvContentPartPr/>
              <p14:nvPr/>
            </p14:nvContentPartPr>
            <p14:xfrm>
              <a:off x="3036942" y="1792333"/>
              <a:ext cx="342720" cy="341280"/>
            </p14:xfrm>
          </p:contentPart>
        </mc:Choice>
        <mc:Fallback>
          <p:pic>
            <p:nvPicPr>
              <p:cNvPr id="33" name="Ink 32">
                <a:extLst>
                  <a:ext uri="{FF2B5EF4-FFF2-40B4-BE49-F238E27FC236}">
                    <a16:creationId xmlns:a16="http://schemas.microsoft.com/office/drawing/2014/main" id="{95C5CA85-B058-48F5-BB46-7EF9992D2A04}"/>
                  </a:ext>
                </a:extLst>
              </p:cNvPr>
              <p:cNvPicPr/>
              <p:nvPr/>
            </p:nvPicPr>
            <p:blipFill>
              <a:blip r:embed="rId57"/>
              <a:stretch>
                <a:fillRect/>
              </a:stretch>
            </p:blipFill>
            <p:spPr>
              <a:xfrm>
                <a:off x="3028302" y="1783693"/>
                <a:ext cx="36036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97B4A91B-6109-44BF-ACBC-C598266F4712}"/>
                  </a:ext>
                </a:extLst>
              </p14:cNvPr>
              <p14:cNvContentPartPr/>
              <p14:nvPr/>
            </p14:nvContentPartPr>
            <p14:xfrm>
              <a:off x="3399462" y="1885933"/>
              <a:ext cx="119160" cy="324720"/>
            </p14:xfrm>
          </p:contentPart>
        </mc:Choice>
        <mc:Fallback>
          <p:pic>
            <p:nvPicPr>
              <p:cNvPr id="34" name="Ink 33">
                <a:extLst>
                  <a:ext uri="{FF2B5EF4-FFF2-40B4-BE49-F238E27FC236}">
                    <a16:creationId xmlns:a16="http://schemas.microsoft.com/office/drawing/2014/main" id="{97B4A91B-6109-44BF-ACBC-C598266F4712}"/>
                  </a:ext>
                </a:extLst>
              </p:cNvPr>
              <p:cNvPicPr/>
              <p:nvPr/>
            </p:nvPicPr>
            <p:blipFill>
              <a:blip r:embed="rId59"/>
              <a:stretch>
                <a:fillRect/>
              </a:stretch>
            </p:blipFill>
            <p:spPr>
              <a:xfrm>
                <a:off x="3390462" y="1876933"/>
                <a:ext cx="13680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88BF62F0-9A77-49FC-9F00-8EE289D49755}"/>
                  </a:ext>
                </a:extLst>
              </p14:cNvPr>
              <p14:cNvContentPartPr/>
              <p14:nvPr/>
            </p14:nvContentPartPr>
            <p14:xfrm>
              <a:off x="3531582" y="1762813"/>
              <a:ext cx="16920" cy="37080"/>
            </p14:xfrm>
          </p:contentPart>
        </mc:Choice>
        <mc:Fallback>
          <p:pic>
            <p:nvPicPr>
              <p:cNvPr id="35" name="Ink 34">
                <a:extLst>
                  <a:ext uri="{FF2B5EF4-FFF2-40B4-BE49-F238E27FC236}">
                    <a16:creationId xmlns:a16="http://schemas.microsoft.com/office/drawing/2014/main" id="{88BF62F0-9A77-49FC-9F00-8EE289D49755}"/>
                  </a:ext>
                </a:extLst>
              </p:cNvPr>
              <p:cNvPicPr/>
              <p:nvPr/>
            </p:nvPicPr>
            <p:blipFill>
              <a:blip r:embed="rId61"/>
              <a:stretch>
                <a:fillRect/>
              </a:stretch>
            </p:blipFill>
            <p:spPr>
              <a:xfrm>
                <a:off x="3522582" y="1753813"/>
                <a:ext cx="345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67654934-E1D1-4535-85BB-7BDF1E60DE6B}"/>
                  </a:ext>
                </a:extLst>
              </p14:cNvPr>
              <p14:cNvContentPartPr/>
              <p14:nvPr/>
            </p14:nvContentPartPr>
            <p14:xfrm>
              <a:off x="3763422" y="1695853"/>
              <a:ext cx="218880" cy="416160"/>
            </p14:xfrm>
          </p:contentPart>
        </mc:Choice>
        <mc:Fallback>
          <p:pic>
            <p:nvPicPr>
              <p:cNvPr id="36" name="Ink 35">
                <a:extLst>
                  <a:ext uri="{FF2B5EF4-FFF2-40B4-BE49-F238E27FC236}">
                    <a16:creationId xmlns:a16="http://schemas.microsoft.com/office/drawing/2014/main" id="{67654934-E1D1-4535-85BB-7BDF1E60DE6B}"/>
                  </a:ext>
                </a:extLst>
              </p:cNvPr>
              <p:cNvPicPr/>
              <p:nvPr/>
            </p:nvPicPr>
            <p:blipFill>
              <a:blip r:embed="rId63"/>
              <a:stretch>
                <a:fillRect/>
              </a:stretch>
            </p:blipFill>
            <p:spPr>
              <a:xfrm>
                <a:off x="3754782" y="1687213"/>
                <a:ext cx="23652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A9EFB4D9-38E8-40C6-ABC8-ACA322A3051B}"/>
                  </a:ext>
                </a:extLst>
              </p14:cNvPr>
              <p14:cNvContentPartPr/>
              <p14:nvPr/>
            </p14:nvContentPartPr>
            <p14:xfrm>
              <a:off x="3934062" y="1626373"/>
              <a:ext cx="203040" cy="598320"/>
            </p14:xfrm>
          </p:contentPart>
        </mc:Choice>
        <mc:Fallback>
          <p:pic>
            <p:nvPicPr>
              <p:cNvPr id="37" name="Ink 36">
                <a:extLst>
                  <a:ext uri="{FF2B5EF4-FFF2-40B4-BE49-F238E27FC236}">
                    <a16:creationId xmlns:a16="http://schemas.microsoft.com/office/drawing/2014/main" id="{A9EFB4D9-38E8-40C6-ABC8-ACA322A3051B}"/>
                  </a:ext>
                </a:extLst>
              </p:cNvPr>
              <p:cNvPicPr/>
              <p:nvPr/>
            </p:nvPicPr>
            <p:blipFill>
              <a:blip r:embed="rId65"/>
              <a:stretch>
                <a:fillRect/>
              </a:stretch>
            </p:blipFill>
            <p:spPr>
              <a:xfrm>
                <a:off x="3925422" y="1617733"/>
                <a:ext cx="220680" cy="615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583321C6-E25C-41A7-A900-7390161FCB33}"/>
                  </a:ext>
                </a:extLst>
              </p14:cNvPr>
              <p14:cNvContentPartPr/>
              <p14:nvPr/>
            </p14:nvContentPartPr>
            <p14:xfrm>
              <a:off x="4515102" y="1870453"/>
              <a:ext cx="181080" cy="24840"/>
            </p14:xfrm>
          </p:contentPart>
        </mc:Choice>
        <mc:Fallback>
          <p:pic>
            <p:nvPicPr>
              <p:cNvPr id="38" name="Ink 37">
                <a:extLst>
                  <a:ext uri="{FF2B5EF4-FFF2-40B4-BE49-F238E27FC236}">
                    <a16:creationId xmlns:a16="http://schemas.microsoft.com/office/drawing/2014/main" id="{583321C6-E25C-41A7-A900-7390161FCB33}"/>
                  </a:ext>
                </a:extLst>
              </p:cNvPr>
              <p:cNvPicPr/>
              <p:nvPr/>
            </p:nvPicPr>
            <p:blipFill>
              <a:blip r:embed="rId67"/>
              <a:stretch>
                <a:fillRect/>
              </a:stretch>
            </p:blipFill>
            <p:spPr>
              <a:xfrm>
                <a:off x="4506462" y="1861813"/>
                <a:ext cx="1987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1E608CA1-AE83-4C22-8781-D8956D2FBA84}"/>
                  </a:ext>
                </a:extLst>
              </p14:cNvPr>
              <p14:cNvContentPartPr/>
              <p14:nvPr/>
            </p14:nvContentPartPr>
            <p14:xfrm>
              <a:off x="4478022" y="1961533"/>
              <a:ext cx="259560" cy="39600"/>
            </p14:xfrm>
          </p:contentPart>
        </mc:Choice>
        <mc:Fallback>
          <p:pic>
            <p:nvPicPr>
              <p:cNvPr id="39" name="Ink 38">
                <a:extLst>
                  <a:ext uri="{FF2B5EF4-FFF2-40B4-BE49-F238E27FC236}">
                    <a16:creationId xmlns:a16="http://schemas.microsoft.com/office/drawing/2014/main" id="{1E608CA1-AE83-4C22-8781-D8956D2FBA84}"/>
                  </a:ext>
                </a:extLst>
              </p:cNvPr>
              <p:cNvPicPr/>
              <p:nvPr/>
            </p:nvPicPr>
            <p:blipFill>
              <a:blip r:embed="rId69"/>
              <a:stretch>
                <a:fillRect/>
              </a:stretch>
            </p:blipFill>
            <p:spPr>
              <a:xfrm>
                <a:off x="4469382" y="1952893"/>
                <a:ext cx="2772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B2BB3923-A4A0-45A0-8535-B4E9E960E59F}"/>
                  </a:ext>
                </a:extLst>
              </p14:cNvPr>
              <p14:cNvContentPartPr/>
              <p14:nvPr/>
            </p14:nvContentPartPr>
            <p14:xfrm>
              <a:off x="5084622" y="1786933"/>
              <a:ext cx="18720" cy="6120"/>
            </p14:xfrm>
          </p:contentPart>
        </mc:Choice>
        <mc:Fallback>
          <p:pic>
            <p:nvPicPr>
              <p:cNvPr id="40" name="Ink 39">
                <a:extLst>
                  <a:ext uri="{FF2B5EF4-FFF2-40B4-BE49-F238E27FC236}">
                    <a16:creationId xmlns:a16="http://schemas.microsoft.com/office/drawing/2014/main" id="{B2BB3923-A4A0-45A0-8535-B4E9E960E59F}"/>
                  </a:ext>
                </a:extLst>
              </p:cNvPr>
              <p:cNvPicPr/>
              <p:nvPr/>
            </p:nvPicPr>
            <p:blipFill>
              <a:blip r:embed="rId71"/>
              <a:stretch>
                <a:fillRect/>
              </a:stretch>
            </p:blipFill>
            <p:spPr>
              <a:xfrm>
                <a:off x="5075622" y="1778293"/>
                <a:ext cx="363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12B313E5-CF06-41AE-A34B-4C46C46AFD14}"/>
                  </a:ext>
                </a:extLst>
              </p14:cNvPr>
              <p14:cNvContentPartPr/>
              <p14:nvPr/>
            </p14:nvContentPartPr>
            <p14:xfrm>
              <a:off x="5084262" y="1754893"/>
              <a:ext cx="25920" cy="414720"/>
            </p14:xfrm>
          </p:contentPart>
        </mc:Choice>
        <mc:Fallback>
          <p:pic>
            <p:nvPicPr>
              <p:cNvPr id="41" name="Ink 40">
                <a:extLst>
                  <a:ext uri="{FF2B5EF4-FFF2-40B4-BE49-F238E27FC236}">
                    <a16:creationId xmlns:a16="http://schemas.microsoft.com/office/drawing/2014/main" id="{12B313E5-CF06-41AE-A34B-4C46C46AFD14}"/>
                  </a:ext>
                </a:extLst>
              </p:cNvPr>
              <p:cNvPicPr/>
              <p:nvPr/>
            </p:nvPicPr>
            <p:blipFill>
              <a:blip r:embed="rId73"/>
              <a:stretch>
                <a:fillRect/>
              </a:stretch>
            </p:blipFill>
            <p:spPr>
              <a:xfrm>
                <a:off x="5075262" y="1746253"/>
                <a:ext cx="4356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D27AE850-94FB-4946-AD10-15F364762778}"/>
                  </a:ext>
                </a:extLst>
              </p14:cNvPr>
              <p14:cNvContentPartPr/>
              <p14:nvPr/>
            </p14:nvContentPartPr>
            <p14:xfrm>
              <a:off x="5297022" y="1934893"/>
              <a:ext cx="289440" cy="41400"/>
            </p14:xfrm>
          </p:contentPart>
        </mc:Choice>
        <mc:Fallback>
          <p:pic>
            <p:nvPicPr>
              <p:cNvPr id="42" name="Ink 41">
                <a:extLst>
                  <a:ext uri="{FF2B5EF4-FFF2-40B4-BE49-F238E27FC236}">
                    <a16:creationId xmlns:a16="http://schemas.microsoft.com/office/drawing/2014/main" id="{D27AE850-94FB-4946-AD10-15F364762778}"/>
                  </a:ext>
                </a:extLst>
              </p:cNvPr>
              <p:cNvPicPr/>
              <p:nvPr/>
            </p:nvPicPr>
            <p:blipFill>
              <a:blip r:embed="rId75"/>
              <a:stretch>
                <a:fillRect/>
              </a:stretch>
            </p:blipFill>
            <p:spPr>
              <a:xfrm>
                <a:off x="5288022" y="1925893"/>
                <a:ext cx="3070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DF097FAB-60D0-4D5B-8353-74B44B696539}"/>
                  </a:ext>
                </a:extLst>
              </p14:cNvPr>
              <p14:cNvContentPartPr/>
              <p14:nvPr/>
            </p14:nvContentPartPr>
            <p14:xfrm>
              <a:off x="5732622" y="1653013"/>
              <a:ext cx="230760" cy="379800"/>
            </p14:xfrm>
          </p:contentPart>
        </mc:Choice>
        <mc:Fallback>
          <p:pic>
            <p:nvPicPr>
              <p:cNvPr id="43" name="Ink 42">
                <a:extLst>
                  <a:ext uri="{FF2B5EF4-FFF2-40B4-BE49-F238E27FC236}">
                    <a16:creationId xmlns:a16="http://schemas.microsoft.com/office/drawing/2014/main" id="{DF097FAB-60D0-4D5B-8353-74B44B696539}"/>
                  </a:ext>
                </a:extLst>
              </p:cNvPr>
              <p:cNvPicPr/>
              <p:nvPr/>
            </p:nvPicPr>
            <p:blipFill>
              <a:blip r:embed="rId77"/>
              <a:stretch>
                <a:fillRect/>
              </a:stretch>
            </p:blipFill>
            <p:spPr>
              <a:xfrm>
                <a:off x="5723622" y="1644013"/>
                <a:ext cx="24840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43F7F430-2440-45CF-8C30-F907B12F3001}"/>
                  </a:ext>
                </a:extLst>
              </p14:cNvPr>
              <p14:cNvContentPartPr/>
              <p14:nvPr/>
            </p14:nvContentPartPr>
            <p14:xfrm>
              <a:off x="6056982" y="1650853"/>
              <a:ext cx="72720" cy="445320"/>
            </p14:xfrm>
          </p:contentPart>
        </mc:Choice>
        <mc:Fallback>
          <p:pic>
            <p:nvPicPr>
              <p:cNvPr id="44" name="Ink 43">
                <a:extLst>
                  <a:ext uri="{FF2B5EF4-FFF2-40B4-BE49-F238E27FC236}">
                    <a16:creationId xmlns:a16="http://schemas.microsoft.com/office/drawing/2014/main" id="{43F7F430-2440-45CF-8C30-F907B12F3001}"/>
                  </a:ext>
                </a:extLst>
              </p:cNvPr>
              <p:cNvPicPr/>
              <p:nvPr/>
            </p:nvPicPr>
            <p:blipFill>
              <a:blip r:embed="rId79"/>
              <a:stretch>
                <a:fillRect/>
              </a:stretch>
            </p:blipFill>
            <p:spPr>
              <a:xfrm>
                <a:off x="6048342" y="1642213"/>
                <a:ext cx="9036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2871FFD8-7432-4EA2-AD59-50C83051645D}"/>
                  </a:ext>
                </a:extLst>
              </p14:cNvPr>
              <p14:cNvContentPartPr/>
              <p14:nvPr/>
            </p14:nvContentPartPr>
            <p14:xfrm>
              <a:off x="6230502" y="1747333"/>
              <a:ext cx="172440" cy="196560"/>
            </p14:xfrm>
          </p:contentPart>
        </mc:Choice>
        <mc:Fallback>
          <p:pic>
            <p:nvPicPr>
              <p:cNvPr id="45" name="Ink 44">
                <a:extLst>
                  <a:ext uri="{FF2B5EF4-FFF2-40B4-BE49-F238E27FC236}">
                    <a16:creationId xmlns:a16="http://schemas.microsoft.com/office/drawing/2014/main" id="{2871FFD8-7432-4EA2-AD59-50C83051645D}"/>
                  </a:ext>
                </a:extLst>
              </p:cNvPr>
              <p:cNvPicPr/>
              <p:nvPr/>
            </p:nvPicPr>
            <p:blipFill>
              <a:blip r:embed="rId81"/>
              <a:stretch>
                <a:fillRect/>
              </a:stretch>
            </p:blipFill>
            <p:spPr>
              <a:xfrm>
                <a:off x="6221862" y="1738693"/>
                <a:ext cx="1900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26B236F8-406C-4AE2-9DA3-C6DFC71923C8}"/>
                  </a:ext>
                </a:extLst>
              </p14:cNvPr>
              <p14:cNvContentPartPr/>
              <p14:nvPr/>
            </p14:nvContentPartPr>
            <p14:xfrm>
              <a:off x="6238422" y="1586773"/>
              <a:ext cx="430200" cy="632880"/>
            </p14:xfrm>
          </p:contentPart>
        </mc:Choice>
        <mc:Fallback>
          <p:pic>
            <p:nvPicPr>
              <p:cNvPr id="46" name="Ink 45">
                <a:extLst>
                  <a:ext uri="{FF2B5EF4-FFF2-40B4-BE49-F238E27FC236}">
                    <a16:creationId xmlns:a16="http://schemas.microsoft.com/office/drawing/2014/main" id="{26B236F8-406C-4AE2-9DA3-C6DFC71923C8}"/>
                  </a:ext>
                </a:extLst>
              </p:cNvPr>
              <p:cNvPicPr/>
              <p:nvPr/>
            </p:nvPicPr>
            <p:blipFill>
              <a:blip r:embed="rId83"/>
              <a:stretch>
                <a:fillRect/>
              </a:stretch>
            </p:blipFill>
            <p:spPr>
              <a:xfrm>
                <a:off x="6229782" y="1577773"/>
                <a:ext cx="44784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9D854CAF-EF5D-4A92-8320-FAEDDAD48E2C}"/>
                  </a:ext>
                </a:extLst>
              </p14:cNvPr>
              <p14:cNvContentPartPr/>
              <p14:nvPr/>
            </p14:nvContentPartPr>
            <p14:xfrm>
              <a:off x="865782" y="957133"/>
              <a:ext cx="285840" cy="1366200"/>
            </p14:xfrm>
          </p:contentPart>
        </mc:Choice>
        <mc:Fallback>
          <p:pic>
            <p:nvPicPr>
              <p:cNvPr id="47" name="Ink 46">
                <a:extLst>
                  <a:ext uri="{FF2B5EF4-FFF2-40B4-BE49-F238E27FC236}">
                    <a16:creationId xmlns:a16="http://schemas.microsoft.com/office/drawing/2014/main" id="{9D854CAF-EF5D-4A92-8320-FAEDDAD48E2C}"/>
                  </a:ext>
                </a:extLst>
              </p:cNvPr>
              <p:cNvPicPr/>
              <p:nvPr/>
            </p:nvPicPr>
            <p:blipFill>
              <a:blip r:embed="rId85"/>
              <a:stretch>
                <a:fillRect/>
              </a:stretch>
            </p:blipFill>
            <p:spPr>
              <a:xfrm>
                <a:off x="857142" y="948493"/>
                <a:ext cx="303480" cy="1383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673E2CFE-2EEA-4BAB-8EBC-6A40BD18B164}"/>
                  </a:ext>
                </a:extLst>
              </p14:cNvPr>
              <p14:cNvContentPartPr/>
              <p14:nvPr/>
            </p14:nvContentPartPr>
            <p14:xfrm>
              <a:off x="427302" y="1456453"/>
              <a:ext cx="547920" cy="1461600"/>
            </p14:xfrm>
          </p:contentPart>
        </mc:Choice>
        <mc:Fallback>
          <p:pic>
            <p:nvPicPr>
              <p:cNvPr id="48" name="Ink 47">
                <a:extLst>
                  <a:ext uri="{FF2B5EF4-FFF2-40B4-BE49-F238E27FC236}">
                    <a16:creationId xmlns:a16="http://schemas.microsoft.com/office/drawing/2014/main" id="{673E2CFE-2EEA-4BAB-8EBC-6A40BD18B164}"/>
                  </a:ext>
                </a:extLst>
              </p:cNvPr>
              <p:cNvPicPr/>
              <p:nvPr/>
            </p:nvPicPr>
            <p:blipFill>
              <a:blip r:embed="rId87"/>
              <a:stretch>
                <a:fillRect/>
              </a:stretch>
            </p:blipFill>
            <p:spPr>
              <a:xfrm>
                <a:off x="418662" y="1447813"/>
                <a:ext cx="565560" cy="1479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91DE2621-FC62-4461-8D5C-90820B08C704}"/>
                  </a:ext>
                </a:extLst>
              </p14:cNvPr>
              <p14:cNvContentPartPr/>
              <p14:nvPr/>
            </p14:nvContentPartPr>
            <p14:xfrm>
              <a:off x="138222" y="1297693"/>
              <a:ext cx="296640" cy="291600"/>
            </p14:xfrm>
          </p:contentPart>
        </mc:Choice>
        <mc:Fallback>
          <p:pic>
            <p:nvPicPr>
              <p:cNvPr id="51" name="Ink 50">
                <a:extLst>
                  <a:ext uri="{FF2B5EF4-FFF2-40B4-BE49-F238E27FC236}">
                    <a16:creationId xmlns:a16="http://schemas.microsoft.com/office/drawing/2014/main" id="{91DE2621-FC62-4461-8D5C-90820B08C704}"/>
                  </a:ext>
                </a:extLst>
              </p:cNvPr>
              <p:cNvPicPr/>
              <p:nvPr/>
            </p:nvPicPr>
            <p:blipFill>
              <a:blip r:embed="rId89"/>
              <a:stretch>
                <a:fillRect/>
              </a:stretch>
            </p:blipFill>
            <p:spPr>
              <a:xfrm>
                <a:off x="129582" y="1288693"/>
                <a:ext cx="3142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04C258A7-664A-4E81-9187-095F11EB23C7}"/>
                  </a:ext>
                </a:extLst>
              </p14:cNvPr>
              <p14:cNvContentPartPr/>
              <p14:nvPr/>
            </p14:nvContentPartPr>
            <p14:xfrm>
              <a:off x="441702" y="1327573"/>
              <a:ext cx="150120" cy="122040"/>
            </p14:xfrm>
          </p:contentPart>
        </mc:Choice>
        <mc:Fallback>
          <p:pic>
            <p:nvPicPr>
              <p:cNvPr id="52" name="Ink 51">
                <a:extLst>
                  <a:ext uri="{FF2B5EF4-FFF2-40B4-BE49-F238E27FC236}">
                    <a16:creationId xmlns:a16="http://schemas.microsoft.com/office/drawing/2014/main" id="{04C258A7-664A-4E81-9187-095F11EB23C7}"/>
                  </a:ext>
                </a:extLst>
              </p:cNvPr>
              <p:cNvPicPr/>
              <p:nvPr/>
            </p:nvPicPr>
            <p:blipFill>
              <a:blip r:embed="rId91"/>
              <a:stretch>
                <a:fillRect/>
              </a:stretch>
            </p:blipFill>
            <p:spPr>
              <a:xfrm>
                <a:off x="433062" y="1318573"/>
                <a:ext cx="1677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0D9977FD-DF0D-4B16-83D8-2603CD48F3D5}"/>
                  </a:ext>
                </a:extLst>
              </p14:cNvPr>
              <p14:cNvContentPartPr/>
              <p14:nvPr/>
            </p14:nvContentPartPr>
            <p14:xfrm>
              <a:off x="614862" y="1144333"/>
              <a:ext cx="166680" cy="282240"/>
            </p14:xfrm>
          </p:contentPart>
        </mc:Choice>
        <mc:Fallback>
          <p:pic>
            <p:nvPicPr>
              <p:cNvPr id="53" name="Ink 52">
                <a:extLst>
                  <a:ext uri="{FF2B5EF4-FFF2-40B4-BE49-F238E27FC236}">
                    <a16:creationId xmlns:a16="http://schemas.microsoft.com/office/drawing/2014/main" id="{0D9977FD-DF0D-4B16-83D8-2603CD48F3D5}"/>
                  </a:ext>
                </a:extLst>
              </p:cNvPr>
              <p:cNvPicPr/>
              <p:nvPr/>
            </p:nvPicPr>
            <p:blipFill>
              <a:blip r:embed="rId93"/>
              <a:stretch>
                <a:fillRect/>
              </a:stretch>
            </p:blipFill>
            <p:spPr>
              <a:xfrm>
                <a:off x="605862" y="1135333"/>
                <a:ext cx="1843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6E5EEAF8-718D-48FE-8BE5-5BB5A1C9592F}"/>
                  </a:ext>
                </a:extLst>
              </p14:cNvPr>
              <p14:cNvContentPartPr/>
              <p14:nvPr/>
            </p14:nvContentPartPr>
            <p14:xfrm>
              <a:off x="745902" y="1132093"/>
              <a:ext cx="30240" cy="49320"/>
            </p14:xfrm>
          </p:contentPart>
        </mc:Choice>
        <mc:Fallback>
          <p:pic>
            <p:nvPicPr>
              <p:cNvPr id="54" name="Ink 53">
                <a:extLst>
                  <a:ext uri="{FF2B5EF4-FFF2-40B4-BE49-F238E27FC236}">
                    <a16:creationId xmlns:a16="http://schemas.microsoft.com/office/drawing/2014/main" id="{6E5EEAF8-718D-48FE-8BE5-5BB5A1C9592F}"/>
                  </a:ext>
                </a:extLst>
              </p:cNvPr>
              <p:cNvPicPr/>
              <p:nvPr/>
            </p:nvPicPr>
            <p:blipFill>
              <a:blip r:embed="rId95"/>
              <a:stretch>
                <a:fillRect/>
              </a:stretch>
            </p:blipFill>
            <p:spPr>
              <a:xfrm>
                <a:off x="736902" y="1123093"/>
                <a:ext cx="4788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2C654433-12A1-427B-9214-5A2DEAD95657}"/>
                  </a:ext>
                </a:extLst>
              </p14:cNvPr>
              <p14:cNvContentPartPr/>
              <p14:nvPr/>
            </p14:nvContentPartPr>
            <p14:xfrm>
              <a:off x="801702" y="1160533"/>
              <a:ext cx="228960" cy="136440"/>
            </p14:xfrm>
          </p:contentPart>
        </mc:Choice>
        <mc:Fallback>
          <p:pic>
            <p:nvPicPr>
              <p:cNvPr id="55" name="Ink 54">
                <a:extLst>
                  <a:ext uri="{FF2B5EF4-FFF2-40B4-BE49-F238E27FC236}">
                    <a16:creationId xmlns:a16="http://schemas.microsoft.com/office/drawing/2014/main" id="{2C654433-12A1-427B-9214-5A2DEAD95657}"/>
                  </a:ext>
                </a:extLst>
              </p:cNvPr>
              <p:cNvPicPr/>
              <p:nvPr/>
            </p:nvPicPr>
            <p:blipFill>
              <a:blip r:embed="rId97"/>
              <a:stretch>
                <a:fillRect/>
              </a:stretch>
            </p:blipFill>
            <p:spPr>
              <a:xfrm>
                <a:off x="792702" y="1151533"/>
                <a:ext cx="2466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0703BB99-0C59-4256-B122-2C3A2A294678}"/>
                  </a:ext>
                </a:extLst>
              </p14:cNvPr>
              <p14:cNvContentPartPr/>
              <p14:nvPr/>
            </p14:nvContentPartPr>
            <p14:xfrm>
              <a:off x="485262" y="1429093"/>
              <a:ext cx="457920" cy="191160"/>
            </p14:xfrm>
          </p:contentPart>
        </mc:Choice>
        <mc:Fallback>
          <p:pic>
            <p:nvPicPr>
              <p:cNvPr id="56" name="Ink 55">
                <a:extLst>
                  <a:ext uri="{FF2B5EF4-FFF2-40B4-BE49-F238E27FC236}">
                    <a16:creationId xmlns:a16="http://schemas.microsoft.com/office/drawing/2014/main" id="{0703BB99-0C59-4256-B122-2C3A2A294678}"/>
                  </a:ext>
                </a:extLst>
              </p:cNvPr>
              <p:cNvPicPr/>
              <p:nvPr/>
            </p:nvPicPr>
            <p:blipFill>
              <a:blip r:embed="rId99"/>
              <a:stretch>
                <a:fillRect/>
              </a:stretch>
            </p:blipFill>
            <p:spPr>
              <a:xfrm>
                <a:off x="476622" y="1420453"/>
                <a:ext cx="4755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8" name="Ink 67">
                <a:extLst>
                  <a:ext uri="{FF2B5EF4-FFF2-40B4-BE49-F238E27FC236}">
                    <a16:creationId xmlns:a16="http://schemas.microsoft.com/office/drawing/2014/main" id="{63BE24B3-5345-4163-8F1F-BA750C742956}"/>
                  </a:ext>
                </a:extLst>
              </p14:cNvPr>
              <p14:cNvContentPartPr/>
              <p14:nvPr/>
            </p14:nvContentPartPr>
            <p14:xfrm>
              <a:off x="4185342" y="3034693"/>
              <a:ext cx="261720" cy="28440"/>
            </p14:xfrm>
          </p:contentPart>
        </mc:Choice>
        <mc:Fallback>
          <p:pic>
            <p:nvPicPr>
              <p:cNvPr id="68" name="Ink 67">
                <a:extLst>
                  <a:ext uri="{FF2B5EF4-FFF2-40B4-BE49-F238E27FC236}">
                    <a16:creationId xmlns:a16="http://schemas.microsoft.com/office/drawing/2014/main" id="{63BE24B3-5345-4163-8F1F-BA750C742956}"/>
                  </a:ext>
                </a:extLst>
              </p:cNvPr>
              <p:cNvPicPr/>
              <p:nvPr/>
            </p:nvPicPr>
            <p:blipFill>
              <a:blip r:embed="rId101"/>
              <a:stretch>
                <a:fillRect/>
              </a:stretch>
            </p:blipFill>
            <p:spPr>
              <a:xfrm>
                <a:off x="4176702" y="3026053"/>
                <a:ext cx="2793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9" name="Ink 68">
                <a:extLst>
                  <a:ext uri="{FF2B5EF4-FFF2-40B4-BE49-F238E27FC236}">
                    <a16:creationId xmlns:a16="http://schemas.microsoft.com/office/drawing/2014/main" id="{961DFCCA-C1EB-437C-B83E-4C7A250814FE}"/>
                  </a:ext>
                </a:extLst>
              </p14:cNvPr>
              <p14:cNvContentPartPr/>
              <p14:nvPr/>
            </p14:nvContentPartPr>
            <p14:xfrm>
              <a:off x="4236102" y="3132253"/>
              <a:ext cx="224640" cy="42840"/>
            </p14:xfrm>
          </p:contentPart>
        </mc:Choice>
        <mc:Fallback>
          <p:pic>
            <p:nvPicPr>
              <p:cNvPr id="69" name="Ink 68">
                <a:extLst>
                  <a:ext uri="{FF2B5EF4-FFF2-40B4-BE49-F238E27FC236}">
                    <a16:creationId xmlns:a16="http://schemas.microsoft.com/office/drawing/2014/main" id="{961DFCCA-C1EB-437C-B83E-4C7A250814FE}"/>
                  </a:ext>
                </a:extLst>
              </p:cNvPr>
              <p:cNvPicPr/>
              <p:nvPr/>
            </p:nvPicPr>
            <p:blipFill>
              <a:blip r:embed="rId103"/>
              <a:stretch>
                <a:fillRect/>
              </a:stretch>
            </p:blipFill>
            <p:spPr>
              <a:xfrm>
                <a:off x="4227102" y="3123613"/>
                <a:ext cx="2422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2" name="Ink 91">
                <a:extLst>
                  <a:ext uri="{FF2B5EF4-FFF2-40B4-BE49-F238E27FC236}">
                    <a16:creationId xmlns:a16="http://schemas.microsoft.com/office/drawing/2014/main" id="{FE85C0DE-73A6-4D40-B99A-A5EA90F8CBB3}"/>
                  </a:ext>
                </a:extLst>
              </p14:cNvPr>
              <p14:cNvContentPartPr/>
              <p14:nvPr/>
            </p14:nvContentPartPr>
            <p14:xfrm>
              <a:off x="1084302" y="2371933"/>
              <a:ext cx="7061400" cy="1656720"/>
            </p14:xfrm>
          </p:contentPart>
        </mc:Choice>
        <mc:Fallback>
          <p:pic>
            <p:nvPicPr>
              <p:cNvPr id="92" name="Ink 91">
                <a:extLst>
                  <a:ext uri="{FF2B5EF4-FFF2-40B4-BE49-F238E27FC236}">
                    <a16:creationId xmlns:a16="http://schemas.microsoft.com/office/drawing/2014/main" id="{FE85C0DE-73A6-4D40-B99A-A5EA90F8CBB3}"/>
                  </a:ext>
                </a:extLst>
              </p:cNvPr>
              <p:cNvPicPr/>
              <p:nvPr/>
            </p:nvPicPr>
            <p:blipFill>
              <a:blip r:embed="rId105"/>
              <a:stretch>
                <a:fillRect/>
              </a:stretch>
            </p:blipFill>
            <p:spPr>
              <a:xfrm>
                <a:off x="1075302" y="2363293"/>
                <a:ext cx="7079040" cy="1674360"/>
              </a:xfrm>
              <a:prstGeom prst="rect">
                <a:avLst/>
              </a:prstGeom>
            </p:spPr>
          </p:pic>
        </mc:Fallback>
      </mc:AlternateContent>
      <p:grpSp>
        <p:nvGrpSpPr>
          <p:cNvPr id="154" name="Group 153">
            <a:extLst>
              <a:ext uri="{FF2B5EF4-FFF2-40B4-BE49-F238E27FC236}">
                <a16:creationId xmlns:a16="http://schemas.microsoft.com/office/drawing/2014/main" id="{B969ACB7-4F98-4754-A6F2-FBE7D51E9F75}"/>
              </a:ext>
            </a:extLst>
          </p:cNvPr>
          <p:cNvGrpSpPr/>
          <p:nvPr/>
        </p:nvGrpSpPr>
        <p:grpSpPr>
          <a:xfrm>
            <a:off x="4173822" y="3967093"/>
            <a:ext cx="3442320" cy="1183320"/>
            <a:chOff x="4173822" y="3967093"/>
            <a:chExt cx="3442320" cy="1183320"/>
          </a:xfrm>
        </p:grpSpPr>
        <mc:AlternateContent xmlns:mc="http://schemas.openxmlformats.org/markup-compatibility/2006">
          <mc:Choice xmlns:p14="http://schemas.microsoft.com/office/powerpoint/2010/main" Requires="p14">
            <p:contentPart p14:bwMode="auto" r:id="rId106">
              <p14:nvContentPartPr>
                <p14:cNvPr id="111" name="Ink 110">
                  <a:extLst>
                    <a:ext uri="{FF2B5EF4-FFF2-40B4-BE49-F238E27FC236}">
                      <a16:creationId xmlns:a16="http://schemas.microsoft.com/office/drawing/2014/main" id="{981AE670-4506-4122-AC86-59E2C1DB6BD6}"/>
                    </a:ext>
                  </a:extLst>
                </p14:cNvPr>
                <p14:cNvContentPartPr/>
                <p14:nvPr/>
              </p14:nvContentPartPr>
              <p14:xfrm>
                <a:off x="5786262" y="4018213"/>
                <a:ext cx="101880" cy="522720"/>
              </p14:xfrm>
            </p:contentPart>
          </mc:Choice>
          <mc:Fallback>
            <p:pic>
              <p:nvPicPr>
                <p:cNvPr id="111" name="Ink 110">
                  <a:extLst>
                    <a:ext uri="{FF2B5EF4-FFF2-40B4-BE49-F238E27FC236}">
                      <a16:creationId xmlns:a16="http://schemas.microsoft.com/office/drawing/2014/main" id="{981AE670-4506-4122-AC86-59E2C1DB6BD6}"/>
                    </a:ext>
                  </a:extLst>
                </p:cNvPr>
                <p:cNvPicPr/>
                <p:nvPr/>
              </p:nvPicPr>
              <p:blipFill>
                <a:blip r:embed="rId107"/>
                <a:stretch>
                  <a:fillRect/>
                </a:stretch>
              </p:blipFill>
              <p:spPr>
                <a:xfrm>
                  <a:off x="5777622" y="4009573"/>
                  <a:ext cx="11952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2" name="Ink 111">
                  <a:extLst>
                    <a:ext uri="{FF2B5EF4-FFF2-40B4-BE49-F238E27FC236}">
                      <a16:creationId xmlns:a16="http://schemas.microsoft.com/office/drawing/2014/main" id="{1572A9A6-2453-4855-8355-821126B93E17}"/>
                    </a:ext>
                  </a:extLst>
                </p14:cNvPr>
                <p14:cNvContentPartPr/>
                <p14:nvPr/>
              </p14:nvContentPartPr>
              <p14:xfrm>
                <a:off x="5969502" y="4156093"/>
                <a:ext cx="25920" cy="283680"/>
              </p14:xfrm>
            </p:contentPart>
          </mc:Choice>
          <mc:Fallback>
            <p:pic>
              <p:nvPicPr>
                <p:cNvPr id="112" name="Ink 111">
                  <a:extLst>
                    <a:ext uri="{FF2B5EF4-FFF2-40B4-BE49-F238E27FC236}">
                      <a16:creationId xmlns:a16="http://schemas.microsoft.com/office/drawing/2014/main" id="{1572A9A6-2453-4855-8355-821126B93E17}"/>
                    </a:ext>
                  </a:extLst>
                </p:cNvPr>
                <p:cNvPicPr/>
                <p:nvPr/>
              </p:nvPicPr>
              <p:blipFill>
                <a:blip r:embed="rId109"/>
                <a:stretch>
                  <a:fillRect/>
                </a:stretch>
              </p:blipFill>
              <p:spPr>
                <a:xfrm>
                  <a:off x="5960502" y="4147093"/>
                  <a:ext cx="435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3" name="Ink 112">
                  <a:extLst>
                    <a:ext uri="{FF2B5EF4-FFF2-40B4-BE49-F238E27FC236}">
                      <a16:creationId xmlns:a16="http://schemas.microsoft.com/office/drawing/2014/main" id="{5F49393D-8E90-4AF9-838B-AA66497A857A}"/>
                    </a:ext>
                  </a:extLst>
                </p14:cNvPr>
                <p14:cNvContentPartPr/>
                <p14:nvPr/>
              </p14:nvContentPartPr>
              <p14:xfrm>
                <a:off x="6124302" y="4263733"/>
                <a:ext cx="174600" cy="33840"/>
              </p14:xfrm>
            </p:contentPart>
          </mc:Choice>
          <mc:Fallback>
            <p:pic>
              <p:nvPicPr>
                <p:cNvPr id="113" name="Ink 112">
                  <a:extLst>
                    <a:ext uri="{FF2B5EF4-FFF2-40B4-BE49-F238E27FC236}">
                      <a16:creationId xmlns:a16="http://schemas.microsoft.com/office/drawing/2014/main" id="{5F49393D-8E90-4AF9-838B-AA66497A857A}"/>
                    </a:ext>
                  </a:extLst>
                </p:cNvPr>
                <p:cNvPicPr/>
                <p:nvPr/>
              </p:nvPicPr>
              <p:blipFill>
                <a:blip r:embed="rId111"/>
                <a:stretch>
                  <a:fillRect/>
                </a:stretch>
              </p:blipFill>
              <p:spPr>
                <a:xfrm>
                  <a:off x="6115302" y="4255093"/>
                  <a:ext cx="1922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4" name="Ink 113">
                  <a:extLst>
                    <a:ext uri="{FF2B5EF4-FFF2-40B4-BE49-F238E27FC236}">
                      <a16:creationId xmlns:a16="http://schemas.microsoft.com/office/drawing/2014/main" id="{72FE5CF0-4C45-445F-81A6-E8909FAD1546}"/>
                    </a:ext>
                  </a:extLst>
                </p14:cNvPr>
                <p14:cNvContentPartPr/>
                <p14:nvPr/>
              </p14:nvContentPartPr>
              <p14:xfrm>
                <a:off x="6324822" y="4091653"/>
                <a:ext cx="120240" cy="306720"/>
              </p14:xfrm>
            </p:contentPart>
          </mc:Choice>
          <mc:Fallback>
            <p:pic>
              <p:nvPicPr>
                <p:cNvPr id="114" name="Ink 113">
                  <a:extLst>
                    <a:ext uri="{FF2B5EF4-FFF2-40B4-BE49-F238E27FC236}">
                      <a16:creationId xmlns:a16="http://schemas.microsoft.com/office/drawing/2014/main" id="{72FE5CF0-4C45-445F-81A6-E8909FAD1546}"/>
                    </a:ext>
                  </a:extLst>
                </p:cNvPr>
                <p:cNvPicPr/>
                <p:nvPr/>
              </p:nvPicPr>
              <p:blipFill>
                <a:blip r:embed="rId113"/>
                <a:stretch>
                  <a:fillRect/>
                </a:stretch>
              </p:blipFill>
              <p:spPr>
                <a:xfrm>
                  <a:off x="6316182" y="4083013"/>
                  <a:ext cx="13788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5" name="Ink 114">
                  <a:extLst>
                    <a:ext uri="{FF2B5EF4-FFF2-40B4-BE49-F238E27FC236}">
                      <a16:creationId xmlns:a16="http://schemas.microsoft.com/office/drawing/2014/main" id="{514C467E-7536-41F8-8802-818368620CCF}"/>
                    </a:ext>
                  </a:extLst>
                </p14:cNvPr>
                <p14:cNvContentPartPr/>
                <p14:nvPr/>
              </p14:nvContentPartPr>
              <p14:xfrm>
                <a:off x="6564582" y="4068613"/>
                <a:ext cx="75960" cy="457560"/>
              </p14:xfrm>
            </p:contentPart>
          </mc:Choice>
          <mc:Fallback>
            <p:pic>
              <p:nvPicPr>
                <p:cNvPr id="115" name="Ink 114">
                  <a:extLst>
                    <a:ext uri="{FF2B5EF4-FFF2-40B4-BE49-F238E27FC236}">
                      <a16:creationId xmlns:a16="http://schemas.microsoft.com/office/drawing/2014/main" id="{514C467E-7536-41F8-8802-818368620CCF}"/>
                    </a:ext>
                  </a:extLst>
                </p:cNvPr>
                <p:cNvPicPr/>
                <p:nvPr/>
              </p:nvPicPr>
              <p:blipFill>
                <a:blip r:embed="rId115"/>
                <a:stretch>
                  <a:fillRect/>
                </a:stretch>
              </p:blipFill>
              <p:spPr>
                <a:xfrm>
                  <a:off x="6555942" y="4059973"/>
                  <a:ext cx="93600" cy="4752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6" name="Ink 115">
                  <a:extLst>
                    <a:ext uri="{FF2B5EF4-FFF2-40B4-BE49-F238E27FC236}">
                      <a16:creationId xmlns:a16="http://schemas.microsoft.com/office/drawing/2014/main" id="{B39111DC-6254-4354-A35C-8BFCDC83FE0B}"/>
                    </a:ext>
                  </a:extLst>
                </p14:cNvPr>
                <p14:cNvContentPartPr/>
                <p14:nvPr/>
              </p14:nvContentPartPr>
              <p14:xfrm>
                <a:off x="6680502" y="4229533"/>
                <a:ext cx="176040" cy="137880"/>
              </p14:xfrm>
            </p:contentPart>
          </mc:Choice>
          <mc:Fallback>
            <p:pic>
              <p:nvPicPr>
                <p:cNvPr id="116" name="Ink 115">
                  <a:extLst>
                    <a:ext uri="{FF2B5EF4-FFF2-40B4-BE49-F238E27FC236}">
                      <a16:creationId xmlns:a16="http://schemas.microsoft.com/office/drawing/2014/main" id="{B39111DC-6254-4354-A35C-8BFCDC83FE0B}"/>
                    </a:ext>
                  </a:extLst>
                </p:cNvPr>
                <p:cNvPicPr/>
                <p:nvPr/>
              </p:nvPicPr>
              <p:blipFill>
                <a:blip r:embed="rId117"/>
                <a:stretch>
                  <a:fillRect/>
                </a:stretch>
              </p:blipFill>
              <p:spPr>
                <a:xfrm>
                  <a:off x="6671502" y="4220893"/>
                  <a:ext cx="1936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7" name="Ink 116">
                  <a:extLst>
                    <a:ext uri="{FF2B5EF4-FFF2-40B4-BE49-F238E27FC236}">
                      <a16:creationId xmlns:a16="http://schemas.microsoft.com/office/drawing/2014/main" id="{1F09E724-EDCE-4E9E-B6D6-3D1918FA33D8}"/>
                    </a:ext>
                  </a:extLst>
                </p14:cNvPr>
                <p14:cNvContentPartPr/>
                <p14:nvPr/>
              </p14:nvContentPartPr>
              <p14:xfrm>
                <a:off x="6765462" y="4062133"/>
                <a:ext cx="200160" cy="516600"/>
              </p14:xfrm>
            </p:contentPart>
          </mc:Choice>
          <mc:Fallback>
            <p:pic>
              <p:nvPicPr>
                <p:cNvPr id="117" name="Ink 116">
                  <a:extLst>
                    <a:ext uri="{FF2B5EF4-FFF2-40B4-BE49-F238E27FC236}">
                      <a16:creationId xmlns:a16="http://schemas.microsoft.com/office/drawing/2014/main" id="{1F09E724-EDCE-4E9E-B6D6-3D1918FA33D8}"/>
                    </a:ext>
                  </a:extLst>
                </p:cNvPr>
                <p:cNvPicPr/>
                <p:nvPr/>
              </p:nvPicPr>
              <p:blipFill>
                <a:blip r:embed="rId119"/>
                <a:stretch>
                  <a:fillRect/>
                </a:stretch>
              </p:blipFill>
              <p:spPr>
                <a:xfrm>
                  <a:off x="6756462" y="4053493"/>
                  <a:ext cx="217800" cy="534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9" name="Ink 118">
                  <a:extLst>
                    <a:ext uri="{FF2B5EF4-FFF2-40B4-BE49-F238E27FC236}">
                      <a16:creationId xmlns:a16="http://schemas.microsoft.com/office/drawing/2014/main" id="{7ADE86B9-BA73-48E5-BBBA-C2A5A3960B4F}"/>
                    </a:ext>
                  </a:extLst>
                </p14:cNvPr>
                <p14:cNvContentPartPr/>
                <p14:nvPr/>
              </p14:nvContentPartPr>
              <p14:xfrm>
                <a:off x="6890382" y="3990853"/>
                <a:ext cx="228240" cy="633600"/>
              </p14:xfrm>
            </p:contentPart>
          </mc:Choice>
          <mc:Fallback>
            <p:pic>
              <p:nvPicPr>
                <p:cNvPr id="119" name="Ink 118">
                  <a:extLst>
                    <a:ext uri="{FF2B5EF4-FFF2-40B4-BE49-F238E27FC236}">
                      <a16:creationId xmlns:a16="http://schemas.microsoft.com/office/drawing/2014/main" id="{7ADE86B9-BA73-48E5-BBBA-C2A5A3960B4F}"/>
                    </a:ext>
                  </a:extLst>
                </p:cNvPr>
                <p:cNvPicPr/>
                <p:nvPr/>
              </p:nvPicPr>
              <p:blipFill>
                <a:blip r:embed="rId121"/>
                <a:stretch>
                  <a:fillRect/>
                </a:stretch>
              </p:blipFill>
              <p:spPr>
                <a:xfrm>
                  <a:off x="6881382" y="3981853"/>
                  <a:ext cx="245880" cy="651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0" name="Ink 119">
                  <a:extLst>
                    <a:ext uri="{FF2B5EF4-FFF2-40B4-BE49-F238E27FC236}">
                      <a16:creationId xmlns:a16="http://schemas.microsoft.com/office/drawing/2014/main" id="{58971B12-AB1A-44BB-8496-833E7ED6A502}"/>
                    </a:ext>
                  </a:extLst>
                </p14:cNvPr>
                <p14:cNvContentPartPr/>
                <p14:nvPr/>
              </p14:nvContentPartPr>
              <p14:xfrm>
                <a:off x="7186662" y="3990853"/>
                <a:ext cx="43920" cy="272520"/>
              </p14:xfrm>
            </p:contentPart>
          </mc:Choice>
          <mc:Fallback>
            <p:pic>
              <p:nvPicPr>
                <p:cNvPr id="120" name="Ink 119">
                  <a:extLst>
                    <a:ext uri="{FF2B5EF4-FFF2-40B4-BE49-F238E27FC236}">
                      <a16:creationId xmlns:a16="http://schemas.microsoft.com/office/drawing/2014/main" id="{58971B12-AB1A-44BB-8496-833E7ED6A502}"/>
                    </a:ext>
                  </a:extLst>
                </p:cNvPr>
                <p:cNvPicPr/>
                <p:nvPr/>
              </p:nvPicPr>
              <p:blipFill>
                <a:blip r:embed="rId123"/>
                <a:stretch>
                  <a:fillRect/>
                </a:stretch>
              </p:blipFill>
              <p:spPr>
                <a:xfrm>
                  <a:off x="7177662" y="3982213"/>
                  <a:ext cx="6156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1" name="Ink 120">
                  <a:extLst>
                    <a:ext uri="{FF2B5EF4-FFF2-40B4-BE49-F238E27FC236}">
                      <a16:creationId xmlns:a16="http://schemas.microsoft.com/office/drawing/2014/main" id="{00D635B9-BAC6-411F-BC7D-A75400DAC4CB}"/>
                    </a:ext>
                  </a:extLst>
                </p14:cNvPr>
                <p14:cNvContentPartPr/>
                <p14:nvPr/>
              </p14:nvContentPartPr>
              <p14:xfrm>
                <a:off x="7292862" y="4124413"/>
                <a:ext cx="123840" cy="16920"/>
              </p14:xfrm>
            </p:contentPart>
          </mc:Choice>
          <mc:Fallback>
            <p:pic>
              <p:nvPicPr>
                <p:cNvPr id="121" name="Ink 120">
                  <a:extLst>
                    <a:ext uri="{FF2B5EF4-FFF2-40B4-BE49-F238E27FC236}">
                      <a16:creationId xmlns:a16="http://schemas.microsoft.com/office/drawing/2014/main" id="{00D635B9-BAC6-411F-BC7D-A75400DAC4CB}"/>
                    </a:ext>
                  </a:extLst>
                </p:cNvPr>
                <p:cNvPicPr/>
                <p:nvPr/>
              </p:nvPicPr>
              <p:blipFill>
                <a:blip r:embed="rId125"/>
                <a:stretch>
                  <a:fillRect/>
                </a:stretch>
              </p:blipFill>
              <p:spPr>
                <a:xfrm>
                  <a:off x="7284222" y="4115773"/>
                  <a:ext cx="14148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22" name="Ink 121">
                  <a:extLst>
                    <a:ext uri="{FF2B5EF4-FFF2-40B4-BE49-F238E27FC236}">
                      <a16:creationId xmlns:a16="http://schemas.microsoft.com/office/drawing/2014/main" id="{1D2C70A1-E6B9-47BF-BF1F-7806D55DE410}"/>
                    </a:ext>
                  </a:extLst>
                </p14:cNvPr>
                <p14:cNvContentPartPr/>
                <p14:nvPr/>
              </p14:nvContentPartPr>
              <p14:xfrm>
                <a:off x="7444782" y="4006693"/>
                <a:ext cx="86040" cy="267840"/>
              </p14:xfrm>
            </p:contentPart>
          </mc:Choice>
          <mc:Fallback>
            <p:pic>
              <p:nvPicPr>
                <p:cNvPr id="122" name="Ink 121">
                  <a:extLst>
                    <a:ext uri="{FF2B5EF4-FFF2-40B4-BE49-F238E27FC236}">
                      <a16:creationId xmlns:a16="http://schemas.microsoft.com/office/drawing/2014/main" id="{1D2C70A1-E6B9-47BF-BF1F-7806D55DE410}"/>
                    </a:ext>
                  </a:extLst>
                </p:cNvPr>
                <p:cNvPicPr/>
                <p:nvPr/>
              </p:nvPicPr>
              <p:blipFill>
                <a:blip r:embed="rId127"/>
                <a:stretch>
                  <a:fillRect/>
                </a:stretch>
              </p:blipFill>
              <p:spPr>
                <a:xfrm>
                  <a:off x="7436142" y="3997693"/>
                  <a:ext cx="1036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0" name="Ink 99">
                  <a:extLst>
                    <a:ext uri="{FF2B5EF4-FFF2-40B4-BE49-F238E27FC236}">
                      <a16:creationId xmlns:a16="http://schemas.microsoft.com/office/drawing/2014/main" id="{DC49BF11-FD6C-4D06-BE36-64B3B9B84B33}"/>
                    </a:ext>
                  </a:extLst>
                </p14:cNvPr>
                <p14:cNvContentPartPr/>
                <p14:nvPr/>
              </p14:nvContentPartPr>
              <p14:xfrm>
                <a:off x="4173822" y="4261933"/>
                <a:ext cx="189360" cy="10800"/>
              </p14:xfrm>
            </p:contentPart>
          </mc:Choice>
          <mc:Fallback>
            <p:pic>
              <p:nvPicPr>
                <p:cNvPr id="100" name="Ink 99">
                  <a:extLst>
                    <a:ext uri="{FF2B5EF4-FFF2-40B4-BE49-F238E27FC236}">
                      <a16:creationId xmlns:a16="http://schemas.microsoft.com/office/drawing/2014/main" id="{DC49BF11-FD6C-4D06-BE36-64B3B9B84B33}"/>
                    </a:ext>
                  </a:extLst>
                </p:cNvPr>
                <p:cNvPicPr/>
                <p:nvPr/>
              </p:nvPicPr>
              <p:blipFill>
                <a:blip r:embed="rId129"/>
                <a:stretch>
                  <a:fillRect/>
                </a:stretch>
              </p:blipFill>
              <p:spPr>
                <a:xfrm>
                  <a:off x="4165182" y="4253293"/>
                  <a:ext cx="2070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1" name="Ink 100">
                  <a:extLst>
                    <a:ext uri="{FF2B5EF4-FFF2-40B4-BE49-F238E27FC236}">
                      <a16:creationId xmlns:a16="http://schemas.microsoft.com/office/drawing/2014/main" id="{2F441323-137D-4161-B324-7CB4C631CEAC}"/>
                    </a:ext>
                  </a:extLst>
                </p14:cNvPr>
                <p14:cNvContentPartPr/>
                <p14:nvPr/>
              </p14:nvContentPartPr>
              <p14:xfrm>
                <a:off x="4186062" y="4294693"/>
                <a:ext cx="174600" cy="35640"/>
              </p14:xfrm>
            </p:contentPart>
          </mc:Choice>
          <mc:Fallback>
            <p:pic>
              <p:nvPicPr>
                <p:cNvPr id="101" name="Ink 100">
                  <a:extLst>
                    <a:ext uri="{FF2B5EF4-FFF2-40B4-BE49-F238E27FC236}">
                      <a16:creationId xmlns:a16="http://schemas.microsoft.com/office/drawing/2014/main" id="{2F441323-137D-4161-B324-7CB4C631CEAC}"/>
                    </a:ext>
                  </a:extLst>
                </p:cNvPr>
                <p:cNvPicPr/>
                <p:nvPr/>
              </p:nvPicPr>
              <p:blipFill>
                <a:blip r:embed="rId131"/>
                <a:stretch>
                  <a:fillRect/>
                </a:stretch>
              </p:blipFill>
              <p:spPr>
                <a:xfrm>
                  <a:off x="4177422" y="4285693"/>
                  <a:ext cx="1922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2" name="Ink 101">
                  <a:extLst>
                    <a:ext uri="{FF2B5EF4-FFF2-40B4-BE49-F238E27FC236}">
                      <a16:creationId xmlns:a16="http://schemas.microsoft.com/office/drawing/2014/main" id="{4785DDB1-646A-4900-BC56-76402BF04910}"/>
                    </a:ext>
                  </a:extLst>
                </p14:cNvPr>
                <p14:cNvContentPartPr/>
                <p14:nvPr/>
              </p14:nvContentPartPr>
              <p14:xfrm>
                <a:off x="4696182" y="4077973"/>
                <a:ext cx="243000" cy="385920"/>
              </p14:xfrm>
            </p:contentPart>
          </mc:Choice>
          <mc:Fallback>
            <p:pic>
              <p:nvPicPr>
                <p:cNvPr id="102" name="Ink 101">
                  <a:extLst>
                    <a:ext uri="{FF2B5EF4-FFF2-40B4-BE49-F238E27FC236}">
                      <a16:creationId xmlns:a16="http://schemas.microsoft.com/office/drawing/2014/main" id="{4785DDB1-646A-4900-BC56-76402BF04910}"/>
                    </a:ext>
                  </a:extLst>
                </p:cNvPr>
                <p:cNvPicPr/>
                <p:nvPr/>
              </p:nvPicPr>
              <p:blipFill>
                <a:blip r:embed="rId133"/>
                <a:stretch>
                  <a:fillRect/>
                </a:stretch>
              </p:blipFill>
              <p:spPr>
                <a:xfrm>
                  <a:off x="4687182" y="4069333"/>
                  <a:ext cx="26064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3" name="Ink 102">
                  <a:extLst>
                    <a:ext uri="{FF2B5EF4-FFF2-40B4-BE49-F238E27FC236}">
                      <a16:creationId xmlns:a16="http://schemas.microsoft.com/office/drawing/2014/main" id="{BBF68299-7E48-4B29-ADFE-BEC1BFD5CE63}"/>
                    </a:ext>
                  </a:extLst>
                </p14:cNvPr>
                <p14:cNvContentPartPr/>
                <p14:nvPr/>
              </p14:nvContentPartPr>
              <p14:xfrm>
                <a:off x="4959342" y="4058533"/>
                <a:ext cx="125280" cy="509400"/>
              </p14:xfrm>
            </p:contentPart>
          </mc:Choice>
          <mc:Fallback>
            <p:pic>
              <p:nvPicPr>
                <p:cNvPr id="103" name="Ink 102">
                  <a:extLst>
                    <a:ext uri="{FF2B5EF4-FFF2-40B4-BE49-F238E27FC236}">
                      <a16:creationId xmlns:a16="http://schemas.microsoft.com/office/drawing/2014/main" id="{BBF68299-7E48-4B29-ADFE-BEC1BFD5CE63}"/>
                    </a:ext>
                  </a:extLst>
                </p:cNvPr>
                <p:cNvPicPr/>
                <p:nvPr/>
              </p:nvPicPr>
              <p:blipFill>
                <a:blip r:embed="rId135"/>
                <a:stretch>
                  <a:fillRect/>
                </a:stretch>
              </p:blipFill>
              <p:spPr>
                <a:xfrm>
                  <a:off x="4950342" y="4049533"/>
                  <a:ext cx="14292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4" name="Ink 103">
                  <a:extLst>
                    <a:ext uri="{FF2B5EF4-FFF2-40B4-BE49-F238E27FC236}">
                      <a16:creationId xmlns:a16="http://schemas.microsoft.com/office/drawing/2014/main" id="{FFF3AC99-ABCF-4388-BC40-AABE7616DB43}"/>
                    </a:ext>
                  </a:extLst>
                </p14:cNvPr>
                <p14:cNvContentPartPr/>
                <p14:nvPr/>
              </p14:nvContentPartPr>
              <p14:xfrm>
                <a:off x="5123142" y="4211893"/>
                <a:ext cx="218160" cy="175320"/>
              </p14:xfrm>
            </p:contentPart>
          </mc:Choice>
          <mc:Fallback>
            <p:pic>
              <p:nvPicPr>
                <p:cNvPr id="104" name="Ink 103">
                  <a:extLst>
                    <a:ext uri="{FF2B5EF4-FFF2-40B4-BE49-F238E27FC236}">
                      <a16:creationId xmlns:a16="http://schemas.microsoft.com/office/drawing/2014/main" id="{FFF3AC99-ABCF-4388-BC40-AABE7616DB43}"/>
                    </a:ext>
                  </a:extLst>
                </p:cNvPr>
                <p:cNvPicPr/>
                <p:nvPr/>
              </p:nvPicPr>
              <p:blipFill>
                <a:blip r:embed="rId137"/>
                <a:stretch>
                  <a:fillRect/>
                </a:stretch>
              </p:blipFill>
              <p:spPr>
                <a:xfrm>
                  <a:off x="5114502" y="4202893"/>
                  <a:ext cx="2358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5" name="Ink 104">
                  <a:extLst>
                    <a:ext uri="{FF2B5EF4-FFF2-40B4-BE49-F238E27FC236}">
                      <a16:creationId xmlns:a16="http://schemas.microsoft.com/office/drawing/2014/main" id="{DE55B669-4F3A-4A40-98D5-E345A08AA9BE}"/>
                    </a:ext>
                  </a:extLst>
                </p14:cNvPr>
                <p14:cNvContentPartPr/>
                <p14:nvPr/>
              </p14:nvContentPartPr>
              <p14:xfrm>
                <a:off x="5299902" y="4039813"/>
                <a:ext cx="120960" cy="533880"/>
              </p14:xfrm>
            </p:contentPart>
          </mc:Choice>
          <mc:Fallback>
            <p:pic>
              <p:nvPicPr>
                <p:cNvPr id="105" name="Ink 104">
                  <a:extLst>
                    <a:ext uri="{FF2B5EF4-FFF2-40B4-BE49-F238E27FC236}">
                      <a16:creationId xmlns:a16="http://schemas.microsoft.com/office/drawing/2014/main" id="{DE55B669-4F3A-4A40-98D5-E345A08AA9BE}"/>
                    </a:ext>
                  </a:extLst>
                </p:cNvPr>
                <p:cNvPicPr/>
                <p:nvPr/>
              </p:nvPicPr>
              <p:blipFill>
                <a:blip r:embed="rId139"/>
                <a:stretch>
                  <a:fillRect/>
                </a:stretch>
              </p:blipFill>
              <p:spPr>
                <a:xfrm>
                  <a:off x="5290902" y="4030813"/>
                  <a:ext cx="138600" cy="5515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6" name="Ink 105">
                  <a:extLst>
                    <a:ext uri="{FF2B5EF4-FFF2-40B4-BE49-F238E27FC236}">
                      <a16:creationId xmlns:a16="http://schemas.microsoft.com/office/drawing/2014/main" id="{2F338B05-D9CB-4352-B902-3ED65E6C421A}"/>
                    </a:ext>
                  </a:extLst>
                </p14:cNvPr>
                <p14:cNvContentPartPr/>
                <p14:nvPr/>
              </p14:nvContentPartPr>
              <p14:xfrm>
                <a:off x="5533902" y="3967093"/>
                <a:ext cx="30240" cy="112680"/>
              </p14:xfrm>
            </p:contentPart>
          </mc:Choice>
          <mc:Fallback>
            <p:pic>
              <p:nvPicPr>
                <p:cNvPr id="106" name="Ink 105">
                  <a:extLst>
                    <a:ext uri="{FF2B5EF4-FFF2-40B4-BE49-F238E27FC236}">
                      <a16:creationId xmlns:a16="http://schemas.microsoft.com/office/drawing/2014/main" id="{2F338B05-D9CB-4352-B902-3ED65E6C421A}"/>
                    </a:ext>
                  </a:extLst>
                </p:cNvPr>
                <p:cNvPicPr/>
                <p:nvPr/>
              </p:nvPicPr>
              <p:blipFill>
                <a:blip r:embed="rId141"/>
                <a:stretch>
                  <a:fillRect/>
                </a:stretch>
              </p:blipFill>
              <p:spPr>
                <a:xfrm>
                  <a:off x="5524902" y="3958453"/>
                  <a:ext cx="478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9" name="Ink 108">
                  <a:extLst>
                    <a:ext uri="{FF2B5EF4-FFF2-40B4-BE49-F238E27FC236}">
                      <a16:creationId xmlns:a16="http://schemas.microsoft.com/office/drawing/2014/main" id="{1D6C0F1F-6F98-4A50-B469-9FD870932C6B}"/>
                    </a:ext>
                  </a:extLst>
                </p14:cNvPr>
                <p14:cNvContentPartPr/>
                <p14:nvPr/>
              </p14:nvContentPartPr>
              <p14:xfrm>
                <a:off x="5530302" y="3999853"/>
                <a:ext cx="43920" cy="162720"/>
              </p14:xfrm>
            </p:contentPart>
          </mc:Choice>
          <mc:Fallback>
            <p:pic>
              <p:nvPicPr>
                <p:cNvPr id="109" name="Ink 108">
                  <a:extLst>
                    <a:ext uri="{FF2B5EF4-FFF2-40B4-BE49-F238E27FC236}">
                      <a16:creationId xmlns:a16="http://schemas.microsoft.com/office/drawing/2014/main" id="{1D6C0F1F-6F98-4A50-B469-9FD870932C6B}"/>
                    </a:ext>
                  </a:extLst>
                </p:cNvPr>
                <p:cNvPicPr/>
                <p:nvPr/>
              </p:nvPicPr>
              <p:blipFill>
                <a:blip r:embed="rId143"/>
                <a:stretch>
                  <a:fillRect/>
                </a:stretch>
              </p:blipFill>
              <p:spPr>
                <a:xfrm>
                  <a:off x="5521662" y="3990853"/>
                  <a:ext cx="615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4" name="Ink 123">
                  <a:extLst>
                    <a:ext uri="{FF2B5EF4-FFF2-40B4-BE49-F238E27FC236}">
                      <a16:creationId xmlns:a16="http://schemas.microsoft.com/office/drawing/2014/main" id="{E9E46BEB-5273-42E0-A64F-2164F99889AA}"/>
                    </a:ext>
                  </a:extLst>
                </p14:cNvPr>
                <p14:cNvContentPartPr/>
                <p14:nvPr/>
              </p14:nvContentPartPr>
              <p14:xfrm>
                <a:off x="4453182" y="4875373"/>
                <a:ext cx="154440" cy="12600"/>
              </p14:xfrm>
            </p:contentPart>
          </mc:Choice>
          <mc:Fallback>
            <p:pic>
              <p:nvPicPr>
                <p:cNvPr id="124" name="Ink 123">
                  <a:extLst>
                    <a:ext uri="{FF2B5EF4-FFF2-40B4-BE49-F238E27FC236}">
                      <a16:creationId xmlns:a16="http://schemas.microsoft.com/office/drawing/2014/main" id="{E9E46BEB-5273-42E0-A64F-2164F99889AA}"/>
                    </a:ext>
                  </a:extLst>
                </p:cNvPr>
                <p:cNvPicPr/>
                <p:nvPr/>
              </p:nvPicPr>
              <p:blipFill>
                <a:blip r:embed="rId145"/>
                <a:stretch>
                  <a:fillRect/>
                </a:stretch>
              </p:blipFill>
              <p:spPr>
                <a:xfrm>
                  <a:off x="4444182" y="4866373"/>
                  <a:ext cx="1720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5" name="Ink 124">
                  <a:extLst>
                    <a:ext uri="{FF2B5EF4-FFF2-40B4-BE49-F238E27FC236}">
                      <a16:creationId xmlns:a16="http://schemas.microsoft.com/office/drawing/2014/main" id="{076ABEFC-8D03-4B8C-A198-DBAC6E65BFA5}"/>
                    </a:ext>
                  </a:extLst>
                </p14:cNvPr>
                <p14:cNvContentPartPr/>
                <p14:nvPr/>
              </p14:nvContentPartPr>
              <p14:xfrm>
                <a:off x="4517982" y="4891213"/>
                <a:ext cx="203040" cy="44640"/>
              </p14:xfrm>
            </p:contentPart>
          </mc:Choice>
          <mc:Fallback>
            <p:pic>
              <p:nvPicPr>
                <p:cNvPr id="125" name="Ink 124">
                  <a:extLst>
                    <a:ext uri="{FF2B5EF4-FFF2-40B4-BE49-F238E27FC236}">
                      <a16:creationId xmlns:a16="http://schemas.microsoft.com/office/drawing/2014/main" id="{076ABEFC-8D03-4B8C-A198-DBAC6E65BFA5}"/>
                    </a:ext>
                  </a:extLst>
                </p:cNvPr>
                <p:cNvPicPr/>
                <p:nvPr/>
              </p:nvPicPr>
              <p:blipFill>
                <a:blip r:embed="rId147"/>
                <a:stretch>
                  <a:fillRect/>
                </a:stretch>
              </p:blipFill>
              <p:spPr>
                <a:xfrm>
                  <a:off x="4509342" y="4882573"/>
                  <a:ext cx="2206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6" name="Ink 125">
                  <a:extLst>
                    <a:ext uri="{FF2B5EF4-FFF2-40B4-BE49-F238E27FC236}">
                      <a16:creationId xmlns:a16="http://schemas.microsoft.com/office/drawing/2014/main" id="{92614086-D3B2-4236-B7F3-1E46C473E4E9}"/>
                    </a:ext>
                  </a:extLst>
                </p14:cNvPr>
                <p14:cNvContentPartPr/>
                <p14:nvPr/>
              </p14:nvContentPartPr>
              <p14:xfrm>
                <a:off x="4760982" y="4691413"/>
                <a:ext cx="217800" cy="375840"/>
              </p14:xfrm>
            </p:contentPart>
          </mc:Choice>
          <mc:Fallback>
            <p:pic>
              <p:nvPicPr>
                <p:cNvPr id="126" name="Ink 125">
                  <a:extLst>
                    <a:ext uri="{FF2B5EF4-FFF2-40B4-BE49-F238E27FC236}">
                      <a16:creationId xmlns:a16="http://schemas.microsoft.com/office/drawing/2014/main" id="{92614086-D3B2-4236-B7F3-1E46C473E4E9}"/>
                    </a:ext>
                  </a:extLst>
                </p:cNvPr>
                <p:cNvPicPr/>
                <p:nvPr/>
              </p:nvPicPr>
              <p:blipFill>
                <a:blip r:embed="rId149"/>
                <a:stretch>
                  <a:fillRect/>
                </a:stretch>
              </p:blipFill>
              <p:spPr>
                <a:xfrm>
                  <a:off x="4751982" y="4682413"/>
                  <a:ext cx="23544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7" name="Ink 126">
                  <a:extLst>
                    <a:ext uri="{FF2B5EF4-FFF2-40B4-BE49-F238E27FC236}">
                      <a16:creationId xmlns:a16="http://schemas.microsoft.com/office/drawing/2014/main" id="{51998FB3-31A1-4152-B389-20BED599B1C5}"/>
                    </a:ext>
                  </a:extLst>
                </p14:cNvPr>
                <p14:cNvContentPartPr/>
                <p14:nvPr/>
              </p14:nvContentPartPr>
              <p14:xfrm>
                <a:off x="5087142" y="4742173"/>
                <a:ext cx="88920" cy="336240"/>
              </p14:xfrm>
            </p:contentPart>
          </mc:Choice>
          <mc:Fallback>
            <p:pic>
              <p:nvPicPr>
                <p:cNvPr id="127" name="Ink 126">
                  <a:extLst>
                    <a:ext uri="{FF2B5EF4-FFF2-40B4-BE49-F238E27FC236}">
                      <a16:creationId xmlns:a16="http://schemas.microsoft.com/office/drawing/2014/main" id="{51998FB3-31A1-4152-B389-20BED599B1C5}"/>
                    </a:ext>
                  </a:extLst>
                </p:cNvPr>
                <p:cNvPicPr/>
                <p:nvPr/>
              </p:nvPicPr>
              <p:blipFill>
                <a:blip r:embed="rId151"/>
                <a:stretch>
                  <a:fillRect/>
                </a:stretch>
              </p:blipFill>
              <p:spPr>
                <a:xfrm>
                  <a:off x="5078142" y="4733533"/>
                  <a:ext cx="10656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8" name="Ink 127">
                  <a:extLst>
                    <a:ext uri="{FF2B5EF4-FFF2-40B4-BE49-F238E27FC236}">
                      <a16:creationId xmlns:a16="http://schemas.microsoft.com/office/drawing/2014/main" id="{C0DE1483-5384-4DCF-9A2A-9133DF441620}"/>
                    </a:ext>
                  </a:extLst>
                </p14:cNvPr>
                <p14:cNvContentPartPr/>
                <p14:nvPr/>
              </p14:nvContentPartPr>
              <p14:xfrm>
                <a:off x="5244822" y="4793653"/>
                <a:ext cx="294480" cy="356760"/>
              </p14:xfrm>
            </p:contentPart>
          </mc:Choice>
          <mc:Fallback>
            <p:pic>
              <p:nvPicPr>
                <p:cNvPr id="128" name="Ink 127">
                  <a:extLst>
                    <a:ext uri="{FF2B5EF4-FFF2-40B4-BE49-F238E27FC236}">
                      <a16:creationId xmlns:a16="http://schemas.microsoft.com/office/drawing/2014/main" id="{C0DE1483-5384-4DCF-9A2A-9133DF441620}"/>
                    </a:ext>
                  </a:extLst>
                </p:cNvPr>
                <p:cNvPicPr/>
                <p:nvPr/>
              </p:nvPicPr>
              <p:blipFill>
                <a:blip r:embed="rId153"/>
                <a:stretch>
                  <a:fillRect/>
                </a:stretch>
              </p:blipFill>
              <p:spPr>
                <a:xfrm>
                  <a:off x="5235822" y="4785013"/>
                  <a:ext cx="31212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44" name="Ink 143">
                  <a:extLst>
                    <a:ext uri="{FF2B5EF4-FFF2-40B4-BE49-F238E27FC236}">
                      <a16:creationId xmlns:a16="http://schemas.microsoft.com/office/drawing/2014/main" id="{E2EC664F-542F-4451-94D4-1AFB2CD10800}"/>
                    </a:ext>
                  </a:extLst>
                </p14:cNvPr>
                <p14:cNvContentPartPr/>
                <p14:nvPr/>
              </p14:nvContentPartPr>
              <p14:xfrm>
                <a:off x="5508342" y="3988822"/>
                <a:ext cx="187920" cy="280440"/>
              </p14:xfrm>
            </p:contentPart>
          </mc:Choice>
          <mc:Fallback>
            <p:pic>
              <p:nvPicPr>
                <p:cNvPr id="144" name="Ink 143">
                  <a:extLst>
                    <a:ext uri="{FF2B5EF4-FFF2-40B4-BE49-F238E27FC236}">
                      <a16:creationId xmlns:a16="http://schemas.microsoft.com/office/drawing/2014/main" id="{E2EC664F-542F-4451-94D4-1AFB2CD10800}"/>
                    </a:ext>
                  </a:extLst>
                </p:cNvPr>
                <p:cNvPicPr/>
                <p:nvPr/>
              </p:nvPicPr>
              <p:blipFill>
                <a:blip r:embed="rId155"/>
                <a:stretch>
                  <a:fillRect/>
                </a:stretch>
              </p:blipFill>
              <p:spPr>
                <a:xfrm>
                  <a:off x="5499342" y="3979822"/>
                  <a:ext cx="20556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46" name="Ink 145">
                  <a:extLst>
                    <a:ext uri="{FF2B5EF4-FFF2-40B4-BE49-F238E27FC236}">
                      <a16:creationId xmlns:a16="http://schemas.microsoft.com/office/drawing/2014/main" id="{9481CDCC-9CD2-4B67-9D7E-65E2AEFFCC73}"/>
                    </a:ext>
                  </a:extLst>
                </p14:cNvPr>
                <p14:cNvContentPartPr/>
                <p14:nvPr/>
              </p14:nvContentPartPr>
              <p14:xfrm>
                <a:off x="7452342" y="4026262"/>
                <a:ext cx="163800" cy="287280"/>
              </p14:xfrm>
            </p:contentPart>
          </mc:Choice>
          <mc:Fallback>
            <p:pic>
              <p:nvPicPr>
                <p:cNvPr id="146" name="Ink 145">
                  <a:extLst>
                    <a:ext uri="{FF2B5EF4-FFF2-40B4-BE49-F238E27FC236}">
                      <a16:creationId xmlns:a16="http://schemas.microsoft.com/office/drawing/2014/main" id="{9481CDCC-9CD2-4B67-9D7E-65E2AEFFCC73}"/>
                    </a:ext>
                  </a:extLst>
                </p:cNvPr>
                <p:cNvPicPr/>
                <p:nvPr/>
              </p:nvPicPr>
              <p:blipFill>
                <a:blip r:embed="rId157"/>
                <a:stretch>
                  <a:fillRect/>
                </a:stretch>
              </p:blipFill>
              <p:spPr>
                <a:xfrm>
                  <a:off x="7443342" y="4017262"/>
                  <a:ext cx="181440" cy="304920"/>
                </a:xfrm>
                <a:prstGeom prst="rect">
                  <a:avLst/>
                </a:prstGeom>
              </p:spPr>
            </p:pic>
          </mc:Fallback>
        </mc:AlternateContent>
      </p:grpSp>
      <p:grpSp>
        <p:nvGrpSpPr>
          <p:cNvPr id="153" name="Group 152">
            <a:extLst>
              <a:ext uri="{FF2B5EF4-FFF2-40B4-BE49-F238E27FC236}">
                <a16:creationId xmlns:a16="http://schemas.microsoft.com/office/drawing/2014/main" id="{32BC831A-82C6-43FC-AF80-2E7C0A09EA26}"/>
              </a:ext>
            </a:extLst>
          </p:cNvPr>
          <p:cNvGrpSpPr/>
          <p:nvPr/>
        </p:nvGrpSpPr>
        <p:grpSpPr>
          <a:xfrm>
            <a:off x="545382" y="4134982"/>
            <a:ext cx="2994840" cy="1020240"/>
            <a:chOff x="545382" y="4134982"/>
            <a:chExt cx="2994840" cy="1020240"/>
          </a:xfrm>
        </p:grpSpPr>
        <mc:AlternateContent xmlns:mc="http://schemas.openxmlformats.org/markup-compatibility/2006">
          <mc:Choice xmlns:p14="http://schemas.microsoft.com/office/powerpoint/2010/main" Requires="p14">
            <p:contentPart p14:bwMode="auto" r:id="rId158">
              <p14:nvContentPartPr>
                <p14:cNvPr id="94" name="Ink 93">
                  <a:extLst>
                    <a:ext uri="{FF2B5EF4-FFF2-40B4-BE49-F238E27FC236}">
                      <a16:creationId xmlns:a16="http://schemas.microsoft.com/office/drawing/2014/main" id="{F7E8D075-CEEC-4B46-8F39-8E710ECD09DC}"/>
                    </a:ext>
                  </a:extLst>
                </p14:cNvPr>
                <p14:cNvContentPartPr/>
                <p14:nvPr/>
              </p14:nvContentPartPr>
              <p14:xfrm>
                <a:off x="545382" y="4300453"/>
                <a:ext cx="194040" cy="335160"/>
              </p14:xfrm>
            </p:contentPart>
          </mc:Choice>
          <mc:Fallback>
            <p:pic>
              <p:nvPicPr>
                <p:cNvPr id="94" name="Ink 93">
                  <a:extLst>
                    <a:ext uri="{FF2B5EF4-FFF2-40B4-BE49-F238E27FC236}">
                      <a16:creationId xmlns:a16="http://schemas.microsoft.com/office/drawing/2014/main" id="{F7E8D075-CEEC-4B46-8F39-8E710ECD09DC}"/>
                    </a:ext>
                  </a:extLst>
                </p:cNvPr>
                <p:cNvPicPr/>
                <p:nvPr/>
              </p:nvPicPr>
              <p:blipFill>
                <a:blip r:embed="rId159"/>
                <a:stretch>
                  <a:fillRect/>
                </a:stretch>
              </p:blipFill>
              <p:spPr>
                <a:xfrm>
                  <a:off x="536382" y="4291813"/>
                  <a:ext cx="21168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5" name="Ink 94">
                  <a:extLst>
                    <a:ext uri="{FF2B5EF4-FFF2-40B4-BE49-F238E27FC236}">
                      <a16:creationId xmlns:a16="http://schemas.microsoft.com/office/drawing/2014/main" id="{C30ABE21-39DB-4F1B-AE0C-609E99DBE1CE}"/>
                    </a:ext>
                  </a:extLst>
                </p14:cNvPr>
                <p14:cNvContentPartPr/>
                <p14:nvPr/>
              </p14:nvContentPartPr>
              <p14:xfrm>
                <a:off x="844542" y="4423213"/>
                <a:ext cx="115920" cy="19080"/>
              </p14:xfrm>
            </p:contentPart>
          </mc:Choice>
          <mc:Fallback>
            <p:pic>
              <p:nvPicPr>
                <p:cNvPr id="95" name="Ink 94">
                  <a:extLst>
                    <a:ext uri="{FF2B5EF4-FFF2-40B4-BE49-F238E27FC236}">
                      <a16:creationId xmlns:a16="http://schemas.microsoft.com/office/drawing/2014/main" id="{C30ABE21-39DB-4F1B-AE0C-609E99DBE1CE}"/>
                    </a:ext>
                  </a:extLst>
                </p:cNvPr>
                <p:cNvPicPr/>
                <p:nvPr/>
              </p:nvPicPr>
              <p:blipFill>
                <a:blip r:embed="rId161"/>
                <a:stretch>
                  <a:fillRect/>
                </a:stretch>
              </p:blipFill>
              <p:spPr>
                <a:xfrm>
                  <a:off x="835542" y="4414213"/>
                  <a:ext cx="1335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6" name="Ink 95">
                  <a:extLst>
                    <a:ext uri="{FF2B5EF4-FFF2-40B4-BE49-F238E27FC236}">
                      <a16:creationId xmlns:a16="http://schemas.microsoft.com/office/drawing/2014/main" id="{3455A3DF-236C-4F4F-9808-26DEDDF4A958}"/>
                    </a:ext>
                  </a:extLst>
                </p14:cNvPr>
                <p14:cNvContentPartPr/>
                <p14:nvPr/>
              </p14:nvContentPartPr>
              <p14:xfrm>
                <a:off x="870822" y="4432933"/>
                <a:ext cx="136080" cy="76680"/>
              </p14:xfrm>
            </p:contentPart>
          </mc:Choice>
          <mc:Fallback>
            <p:pic>
              <p:nvPicPr>
                <p:cNvPr id="96" name="Ink 95">
                  <a:extLst>
                    <a:ext uri="{FF2B5EF4-FFF2-40B4-BE49-F238E27FC236}">
                      <a16:creationId xmlns:a16="http://schemas.microsoft.com/office/drawing/2014/main" id="{3455A3DF-236C-4F4F-9808-26DEDDF4A958}"/>
                    </a:ext>
                  </a:extLst>
                </p:cNvPr>
                <p:cNvPicPr/>
                <p:nvPr/>
              </p:nvPicPr>
              <p:blipFill>
                <a:blip r:embed="rId163"/>
                <a:stretch>
                  <a:fillRect/>
                </a:stretch>
              </p:blipFill>
              <p:spPr>
                <a:xfrm>
                  <a:off x="861822" y="4423933"/>
                  <a:ext cx="1537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7" name="Ink 96">
                  <a:extLst>
                    <a:ext uri="{FF2B5EF4-FFF2-40B4-BE49-F238E27FC236}">
                      <a16:creationId xmlns:a16="http://schemas.microsoft.com/office/drawing/2014/main" id="{43E5A548-D5CC-4BC8-8C30-D5845D873DB2}"/>
                    </a:ext>
                  </a:extLst>
                </p14:cNvPr>
                <p14:cNvContentPartPr/>
                <p14:nvPr/>
              </p14:nvContentPartPr>
              <p14:xfrm>
                <a:off x="1089342" y="4267693"/>
                <a:ext cx="16200" cy="376560"/>
              </p14:xfrm>
            </p:contentPart>
          </mc:Choice>
          <mc:Fallback>
            <p:pic>
              <p:nvPicPr>
                <p:cNvPr id="97" name="Ink 96">
                  <a:extLst>
                    <a:ext uri="{FF2B5EF4-FFF2-40B4-BE49-F238E27FC236}">
                      <a16:creationId xmlns:a16="http://schemas.microsoft.com/office/drawing/2014/main" id="{43E5A548-D5CC-4BC8-8C30-D5845D873DB2}"/>
                    </a:ext>
                  </a:extLst>
                </p:cNvPr>
                <p:cNvPicPr/>
                <p:nvPr/>
              </p:nvPicPr>
              <p:blipFill>
                <a:blip r:embed="rId165"/>
                <a:stretch>
                  <a:fillRect/>
                </a:stretch>
              </p:blipFill>
              <p:spPr>
                <a:xfrm>
                  <a:off x="1080342" y="4259053"/>
                  <a:ext cx="3384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8" name="Ink 97">
                  <a:extLst>
                    <a:ext uri="{FF2B5EF4-FFF2-40B4-BE49-F238E27FC236}">
                      <a16:creationId xmlns:a16="http://schemas.microsoft.com/office/drawing/2014/main" id="{180512D3-C942-484D-9AA6-84F73BA270FE}"/>
                    </a:ext>
                  </a:extLst>
                </p14:cNvPr>
                <p14:cNvContentPartPr/>
                <p14:nvPr/>
              </p14:nvContentPartPr>
              <p14:xfrm>
                <a:off x="1195542" y="4560373"/>
                <a:ext cx="97560" cy="149400"/>
              </p14:xfrm>
            </p:contentPart>
          </mc:Choice>
          <mc:Fallback>
            <p:pic>
              <p:nvPicPr>
                <p:cNvPr id="98" name="Ink 97">
                  <a:extLst>
                    <a:ext uri="{FF2B5EF4-FFF2-40B4-BE49-F238E27FC236}">
                      <a16:creationId xmlns:a16="http://schemas.microsoft.com/office/drawing/2014/main" id="{180512D3-C942-484D-9AA6-84F73BA270FE}"/>
                    </a:ext>
                  </a:extLst>
                </p:cNvPr>
                <p:cNvPicPr/>
                <p:nvPr/>
              </p:nvPicPr>
              <p:blipFill>
                <a:blip r:embed="rId167"/>
                <a:stretch>
                  <a:fillRect/>
                </a:stretch>
              </p:blipFill>
              <p:spPr>
                <a:xfrm>
                  <a:off x="1186902" y="4551733"/>
                  <a:ext cx="11520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0" name="Ink 129">
                  <a:extLst>
                    <a:ext uri="{FF2B5EF4-FFF2-40B4-BE49-F238E27FC236}">
                      <a16:creationId xmlns:a16="http://schemas.microsoft.com/office/drawing/2014/main" id="{02F0338C-E161-4B18-B7A8-1F0F32007DE1}"/>
                    </a:ext>
                  </a:extLst>
                </p14:cNvPr>
                <p14:cNvContentPartPr/>
                <p14:nvPr/>
              </p14:nvContentPartPr>
              <p14:xfrm>
                <a:off x="616302" y="4903222"/>
                <a:ext cx="172440" cy="252000"/>
              </p14:xfrm>
            </p:contentPart>
          </mc:Choice>
          <mc:Fallback>
            <p:pic>
              <p:nvPicPr>
                <p:cNvPr id="130" name="Ink 129">
                  <a:extLst>
                    <a:ext uri="{FF2B5EF4-FFF2-40B4-BE49-F238E27FC236}">
                      <a16:creationId xmlns:a16="http://schemas.microsoft.com/office/drawing/2014/main" id="{02F0338C-E161-4B18-B7A8-1F0F32007DE1}"/>
                    </a:ext>
                  </a:extLst>
                </p:cNvPr>
                <p:cNvPicPr/>
                <p:nvPr/>
              </p:nvPicPr>
              <p:blipFill>
                <a:blip r:embed="rId169"/>
                <a:stretch>
                  <a:fillRect/>
                </a:stretch>
              </p:blipFill>
              <p:spPr>
                <a:xfrm>
                  <a:off x="607662" y="4894222"/>
                  <a:ext cx="1900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1" name="Ink 130">
                  <a:extLst>
                    <a:ext uri="{FF2B5EF4-FFF2-40B4-BE49-F238E27FC236}">
                      <a16:creationId xmlns:a16="http://schemas.microsoft.com/office/drawing/2014/main" id="{C0882A62-AA81-4174-B941-BDB20DA79D23}"/>
                    </a:ext>
                  </a:extLst>
                </p14:cNvPr>
                <p14:cNvContentPartPr/>
                <p14:nvPr/>
              </p14:nvContentPartPr>
              <p14:xfrm>
                <a:off x="966582" y="4935622"/>
                <a:ext cx="108000" cy="109080"/>
              </p14:xfrm>
            </p:contentPart>
          </mc:Choice>
          <mc:Fallback>
            <p:pic>
              <p:nvPicPr>
                <p:cNvPr id="131" name="Ink 130">
                  <a:extLst>
                    <a:ext uri="{FF2B5EF4-FFF2-40B4-BE49-F238E27FC236}">
                      <a16:creationId xmlns:a16="http://schemas.microsoft.com/office/drawing/2014/main" id="{C0882A62-AA81-4174-B941-BDB20DA79D23}"/>
                    </a:ext>
                  </a:extLst>
                </p:cNvPr>
                <p:cNvPicPr/>
                <p:nvPr/>
              </p:nvPicPr>
              <p:blipFill>
                <a:blip r:embed="rId171"/>
                <a:stretch>
                  <a:fillRect/>
                </a:stretch>
              </p:blipFill>
              <p:spPr>
                <a:xfrm>
                  <a:off x="957582" y="4926622"/>
                  <a:ext cx="1256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2" name="Ink 131">
                  <a:extLst>
                    <a:ext uri="{FF2B5EF4-FFF2-40B4-BE49-F238E27FC236}">
                      <a16:creationId xmlns:a16="http://schemas.microsoft.com/office/drawing/2014/main" id="{1D71FD08-9C51-4E56-85DB-521928FA05F0}"/>
                    </a:ext>
                  </a:extLst>
                </p14:cNvPr>
                <p14:cNvContentPartPr/>
                <p14:nvPr/>
              </p14:nvContentPartPr>
              <p14:xfrm>
                <a:off x="1166382" y="4827982"/>
                <a:ext cx="144000" cy="163440"/>
              </p14:xfrm>
            </p:contentPart>
          </mc:Choice>
          <mc:Fallback>
            <p:pic>
              <p:nvPicPr>
                <p:cNvPr id="132" name="Ink 131">
                  <a:extLst>
                    <a:ext uri="{FF2B5EF4-FFF2-40B4-BE49-F238E27FC236}">
                      <a16:creationId xmlns:a16="http://schemas.microsoft.com/office/drawing/2014/main" id="{1D71FD08-9C51-4E56-85DB-521928FA05F0}"/>
                    </a:ext>
                  </a:extLst>
                </p:cNvPr>
                <p:cNvPicPr/>
                <p:nvPr/>
              </p:nvPicPr>
              <p:blipFill>
                <a:blip r:embed="rId173"/>
                <a:stretch>
                  <a:fillRect/>
                </a:stretch>
              </p:blipFill>
              <p:spPr>
                <a:xfrm>
                  <a:off x="1157382" y="4819342"/>
                  <a:ext cx="1616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5" name="Ink 134">
                  <a:extLst>
                    <a:ext uri="{FF2B5EF4-FFF2-40B4-BE49-F238E27FC236}">
                      <a16:creationId xmlns:a16="http://schemas.microsoft.com/office/drawing/2014/main" id="{F8EE20BC-FDCC-46E3-B88E-59C8BBB65413}"/>
                    </a:ext>
                  </a:extLst>
                </p14:cNvPr>
                <p14:cNvContentPartPr/>
                <p14:nvPr/>
              </p14:nvContentPartPr>
              <p14:xfrm>
                <a:off x="1487862" y="4326502"/>
                <a:ext cx="205560" cy="54360"/>
              </p14:xfrm>
            </p:contentPart>
          </mc:Choice>
          <mc:Fallback>
            <p:pic>
              <p:nvPicPr>
                <p:cNvPr id="135" name="Ink 134">
                  <a:extLst>
                    <a:ext uri="{FF2B5EF4-FFF2-40B4-BE49-F238E27FC236}">
                      <a16:creationId xmlns:a16="http://schemas.microsoft.com/office/drawing/2014/main" id="{F8EE20BC-FDCC-46E3-B88E-59C8BBB65413}"/>
                    </a:ext>
                  </a:extLst>
                </p:cNvPr>
                <p:cNvPicPr/>
                <p:nvPr/>
              </p:nvPicPr>
              <p:blipFill>
                <a:blip r:embed="rId175"/>
                <a:stretch>
                  <a:fillRect/>
                </a:stretch>
              </p:blipFill>
              <p:spPr>
                <a:xfrm>
                  <a:off x="1478862" y="4317862"/>
                  <a:ext cx="2232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6" name="Ink 135">
                  <a:extLst>
                    <a:ext uri="{FF2B5EF4-FFF2-40B4-BE49-F238E27FC236}">
                      <a16:creationId xmlns:a16="http://schemas.microsoft.com/office/drawing/2014/main" id="{88255E21-28DC-4F0A-972F-E6766904899B}"/>
                    </a:ext>
                  </a:extLst>
                </p14:cNvPr>
                <p14:cNvContentPartPr/>
                <p14:nvPr/>
              </p14:nvContentPartPr>
              <p14:xfrm>
                <a:off x="1544742" y="4348462"/>
                <a:ext cx="192240" cy="67320"/>
              </p14:xfrm>
            </p:contentPart>
          </mc:Choice>
          <mc:Fallback>
            <p:pic>
              <p:nvPicPr>
                <p:cNvPr id="136" name="Ink 135">
                  <a:extLst>
                    <a:ext uri="{FF2B5EF4-FFF2-40B4-BE49-F238E27FC236}">
                      <a16:creationId xmlns:a16="http://schemas.microsoft.com/office/drawing/2014/main" id="{88255E21-28DC-4F0A-972F-E6766904899B}"/>
                    </a:ext>
                  </a:extLst>
                </p:cNvPr>
                <p:cNvPicPr/>
                <p:nvPr/>
              </p:nvPicPr>
              <p:blipFill>
                <a:blip r:embed="rId177"/>
                <a:stretch>
                  <a:fillRect/>
                </a:stretch>
              </p:blipFill>
              <p:spPr>
                <a:xfrm>
                  <a:off x="1535742" y="4339462"/>
                  <a:ext cx="2098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7" name="Ink 136">
                  <a:extLst>
                    <a:ext uri="{FF2B5EF4-FFF2-40B4-BE49-F238E27FC236}">
                      <a16:creationId xmlns:a16="http://schemas.microsoft.com/office/drawing/2014/main" id="{114D3F1D-3322-4506-8CD3-4D0B4A30DAC7}"/>
                    </a:ext>
                  </a:extLst>
                </p14:cNvPr>
                <p14:cNvContentPartPr/>
                <p14:nvPr/>
              </p14:nvContentPartPr>
              <p14:xfrm>
                <a:off x="1874862" y="4134982"/>
                <a:ext cx="162000" cy="308520"/>
              </p14:xfrm>
            </p:contentPart>
          </mc:Choice>
          <mc:Fallback>
            <p:pic>
              <p:nvPicPr>
                <p:cNvPr id="137" name="Ink 136">
                  <a:extLst>
                    <a:ext uri="{FF2B5EF4-FFF2-40B4-BE49-F238E27FC236}">
                      <a16:creationId xmlns:a16="http://schemas.microsoft.com/office/drawing/2014/main" id="{114D3F1D-3322-4506-8CD3-4D0B4A30DAC7}"/>
                    </a:ext>
                  </a:extLst>
                </p:cNvPr>
                <p:cNvPicPr/>
                <p:nvPr/>
              </p:nvPicPr>
              <p:blipFill>
                <a:blip r:embed="rId179"/>
                <a:stretch>
                  <a:fillRect/>
                </a:stretch>
              </p:blipFill>
              <p:spPr>
                <a:xfrm>
                  <a:off x="1866222" y="4126342"/>
                  <a:ext cx="1796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8" name="Ink 137">
                  <a:extLst>
                    <a:ext uri="{FF2B5EF4-FFF2-40B4-BE49-F238E27FC236}">
                      <a16:creationId xmlns:a16="http://schemas.microsoft.com/office/drawing/2014/main" id="{ED923DF8-02FD-4BA2-A463-6DC6E71FF0C2}"/>
                    </a:ext>
                  </a:extLst>
                </p14:cNvPr>
                <p14:cNvContentPartPr/>
                <p14:nvPr/>
              </p14:nvContentPartPr>
              <p14:xfrm>
                <a:off x="2162142" y="4166662"/>
                <a:ext cx="89640" cy="294480"/>
              </p14:xfrm>
            </p:contentPart>
          </mc:Choice>
          <mc:Fallback>
            <p:pic>
              <p:nvPicPr>
                <p:cNvPr id="138" name="Ink 137">
                  <a:extLst>
                    <a:ext uri="{FF2B5EF4-FFF2-40B4-BE49-F238E27FC236}">
                      <a16:creationId xmlns:a16="http://schemas.microsoft.com/office/drawing/2014/main" id="{ED923DF8-02FD-4BA2-A463-6DC6E71FF0C2}"/>
                    </a:ext>
                  </a:extLst>
                </p:cNvPr>
                <p:cNvPicPr/>
                <p:nvPr/>
              </p:nvPicPr>
              <p:blipFill>
                <a:blip r:embed="rId181"/>
                <a:stretch>
                  <a:fillRect/>
                </a:stretch>
              </p:blipFill>
              <p:spPr>
                <a:xfrm>
                  <a:off x="2153502" y="4157662"/>
                  <a:ext cx="1072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9" name="Ink 138">
                  <a:extLst>
                    <a:ext uri="{FF2B5EF4-FFF2-40B4-BE49-F238E27FC236}">
                      <a16:creationId xmlns:a16="http://schemas.microsoft.com/office/drawing/2014/main" id="{D32562CA-9E00-4AE8-ABA5-FB7CD130F026}"/>
                    </a:ext>
                  </a:extLst>
                </p14:cNvPr>
                <p14:cNvContentPartPr/>
                <p14:nvPr/>
              </p14:nvContentPartPr>
              <p14:xfrm>
                <a:off x="2290662" y="4136422"/>
                <a:ext cx="334440" cy="426240"/>
              </p14:xfrm>
            </p:contentPart>
          </mc:Choice>
          <mc:Fallback>
            <p:pic>
              <p:nvPicPr>
                <p:cNvPr id="139" name="Ink 138">
                  <a:extLst>
                    <a:ext uri="{FF2B5EF4-FFF2-40B4-BE49-F238E27FC236}">
                      <a16:creationId xmlns:a16="http://schemas.microsoft.com/office/drawing/2014/main" id="{D32562CA-9E00-4AE8-ABA5-FB7CD130F026}"/>
                    </a:ext>
                  </a:extLst>
                </p:cNvPr>
                <p:cNvPicPr/>
                <p:nvPr/>
              </p:nvPicPr>
              <p:blipFill>
                <a:blip r:embed="rId183"/>
                <a:stretch>
                  <a:fillRect/>
                </a:stretch>
              </p:blipFill>
              <p:spPr>
                <a:xfrm>
                  <a:off x="2282022" y="4127782"/>
                  <a:ext cx="35208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4" name="Ink 133">
                  <a:extLst>
                    <a:ext uri="{FF2B5EF4-FFF2-40B4-BE49-F238E27FC236}">
                      <a16:creationId xmlns:a16="http://schemas.microsoft.com/office/drawing/2014/main" id="{1D209D5C-E0F6-46DD-B2D1-1C0BC64C4771}"/>
                    </a:ext>
                  </a:extLst>
                </p14:cNvPr>
                <p14:cNvContentPartPr/>
                <p14:nvPr/>
              </p14:nvContentPartPr>
              <p14:xfrm>
                <a:off x="1640502" y="4918702"/>
                <a:ext cx="360" cy="360"/>
              </p14:xfrm>
            </p:contentPart>
          </mc:Choice>
          <mc:Fallback>
            <p:pic>
              <p:nvPicPr>
                <p:cNvPr id="134" name="Ink 133">
                  <a:extLst>
                    <a:ext uri="{FF2B5EF4-FFF2-40B4-BE49-F238E27FC236}">
                      <a16:creationId xmlns:a16="http://schemas.microsoft.com/office/drawing/2014/main" id="{1D209D5C-E0F6-46DD-B2D1-1C0BC64C4771}"/>
                    </a:ext>
                  </a:extLst>
                </p:cNvPr>
                <p:cNvPicPr/>
                <p:nvPr/>
              </p:nvPicPr>
              <p:blipFill>
                <a:blip r:embed="rId5"/>
                <a:stretch>
                  <a:fillRect/>
                </a:stretch>
              </p:blipFill>
              <p:spPr>
                <a:xfrm>
                  <a:off x="1631502" y="490970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40" name="Ink 139">
                  <a:extLst>
                    <a:ext uri="{FF2B5EF4-FFF2-40B4-BE49-F238E27FC236}">
                      <a16:creationId xmlns:a16="http://schemas.microsoft.com/office/drawing/2014/main" id="{2DA58111-D6A8-48E7-BC31-A3E8F09D43ED}"/>
                    </a:ext>
                  </a:extLst>
                </p14:cNvPr>
                <p14:cNvContentPartPr/>
                <p14:nvPr/>
              </p14:nvContentPartPr>
              <p14:xfrm>
                <a:off x="1786662" y="4815742"/>
                <a:ext cx="198000" cy="52200"/>
              </p14:xfrm>
            </p:contentPart>
          </mc:Choice>
          <mc:Fallback>
            <p:pic>
              <p:nvPicPr>
                <p:cNvPr id="140" name="Ink 139">
                  <a:extLst>
                    <a:ext uri="{FF2B5EF4-FFF2-40B4-BE49-F238E27FC236}">
                      <a16:creationId xmlns:a16="http://schemas.microsoft.com/office/drawing/2014/main" id="{2DA58111-D6A8-48E7-BC31-A3E8F09D43ED}"/>
                    </a:ext>
                  </a:extLst>
                </p:cNvPr>
                <p:cNvPicPr/>
                <p:nvPr/>
              </p:nvPicPr>
              <p:blipFill>
                <a:blip r:embed="rId186"/>
                <a:stretch>
                  <a:fillRect/>
                </a:stretch>
              </p:blipFill>
              <p:spPr>
                <a:xfrm>
                  <a:off x="1778022" y="4807102"/>
                  <a:ext cx="2156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41" name="Ink 140">
                  <a:extLst>
                    <a:ext uri="{FF2B5EF4-FFF2-40B4-BE49-F238E27FC236}">
                      <a16:creationId xmlns:a16="http://schemas.microsoft.com/office/drawing/2014/main" id="{849EAC35-789F-4E39-B709-9BF66211D414}"/>
                    </a:ext>
                  </a:extLst>
                </p14:cNvPr>
                <p14:cNvContentPartPr/>
                <p14:nvPr/>
              </p14:nvContentPartPr>
              <p14:xfrm>
                <a:off x="1803222" y="4872262"/>
                <a:ext cx="268200" cy="61200"/>
              </p14:xfrm>
            </p:contentPart>
          </mc:Choice>
          <mc:Fallback>
            <p:pic>
              <p:nvPicPr>
                <p:cNvPr id="141" name="Ink 140">
                  <a:extLst>
                    <a:ext uri="{FF2B5EF4-FFF2-40B4-BE49-F238E27FC236}">
                      <a16:creationId xmlns:a16="http://schemas.microsoft.com/office/drawing/2014/main" id="{849EAC35-789F-4E39-B709-9BF66211D414}"/>
                    </a:ext>
                  </a:extLst>
                </p:cNvPr>
                <p:cNvPicPr/>
                <p:nvPr/>
              </p:nvPicPr>
              <p:blipFill>
                <a:blip r:embed="rId188"/>
                <a:stretch>
                  <a:fillRect/>
                </a:stretch>
              </p:blipFill>
              <p:spPr>
                <a:xfrm>
                  <a:off x="1794222" y="4863622"/>
                  <a:ext cx="2858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47" name="Ink 146">
                  <a:extLst>
                    <a:ext uri="{FF2B5EF4-FFF2-40B4-BE49-F238E27FC236}">
                      <a16:creationId xmlns:a16="http://schemas.microsoft.com/office/drawing/2014/main" id="{2CFE319B-83E8-4EC1-8D44-EB6C21FEAD47}"/>
                    </a:ext>
                  </a:extLst>
                </p14:cNvPr>
                <p14:cNvContentPartPr/>
                <p14:nvPr/>
              </p14:nvContentPartPr>
              <p14:xfrm>
                <a:off x="2339982" y="4693702"/>
                <a:ext cx="30960" cy="289800"/>
              </p14:xfrm>
            </p:contentPart>
          </mc:Choice>
          <mc:Fallback>
            <p:pic>
              <p:nvPicPr>
                <p:cNvPr id="147" name="Ink 146">
                  <a:extLst>
                    <a:ext uri="{FF2B5EF4-FFF2-40B4-BE49-F238E27FC236}">
                      <a16:creationId xmlns:a16="http://schemas.microsoft.com/office/drawing/2014/main" id="{2CFE319B-83E8-4EC1-8D44-EB6C21FEAD47}"/>
                    </a:ext>
                  </a:extLst>
                </p:cNvPr>
                <p:cNvPicPr/>
                <p:nvPr/>
              </p:nvPicPr>
              <p:blipFill>
                <a:blip r:embed="rId190"/>
                <a:stretch>
                  <a:fillRect/>
                </a:stretch>
              </p:blipFill>
              <p:spPr>
                <a:xfrm>
                  <a:off x="2330982" y="4685062"/>
                  <a:ext cx="486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48" name="Ink 147">
                  <a:extLst>
                    <a:ext uri="{FF2B5EF4-FFF2-40B4-BE49-F238E27FC236}">
                      <a16:creationId xmlns:a16="http://schemas.microsoft.com/office/drawing/2014/main" id="{4D08BA30-B042-4ADA-9E54-4DC5F64C48CD}"/>
                    </a:ext>
                  </a:extLst>
                </p14:cNvPr>
                <p14:cNvContentPartPr/>
                <p14:nvPr/>
              </p14:nvContentPartPr>
              <p14:xfrm>
                <a:off x="2519262" y="4779382"/>
                <a:ext cx="218160" cy="77400"/>
              </p14:xfrm>
            </p:contentPart>
          </mc:Choice>
          <mc:Fallback>
            <p:pic>
              <p:nvPicPr>
                <p:cNvPr id="148" name="Ink 147">
                  <a:extLst>
                    <a:ext uri="{FF2B5EF4-FFF2-40B4-BE49-F238E27FC236}">
                      <a16:creationId xmlns:a16="http://schemas.microsoft.com/office/drawing/2014/main" id="{4D08BA30-B042-4ADA-9E54-4DC5F64C48CD}"/>
                    </a:ext>
                  </a:extLst>
                </p:cNvPr>
                <p:cNvPicPr/>
                <p:nvPr/>
              </p:nvPicPr>
              <p:blipFill>
                <a:blip r:embed="rId192"/>
                <a:stretch>
                  <a:fillRect/>
                </a:stretch>
              </p:blipFill>
              <p:spPr>
                <a:xfrm>
                  <a:off x="2510262" y="4770382"/>
                  <a:ext cx="2358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49" name="Ink 148">
                  <a:extLst>
                    <a:ext uri="{FF2B5EF4-FFF2-40B4-BE49-F238E27FC236}">
                      <a16:creationId xmlns:a16="http://schemas.microsoft.com/office/drawing/2014/main" id="{B61E33E3-0F53-418E-AE62-D5741865B55B}"/>
                    </a:ext>
                  </a:extLst>
                </p14:cNvPr>
                <p14:cNvContentPartPr/>
                <p14:nvPr/>
              </p14:nvContentPartPr>
              <p14:xfrm>
                <a:off x="2806902" y="4560502"/>
                <a:ext cx="183960" cy="360720"/>
              </p14:xfrm>
            </p:contentPart>
          </mc:Choice>
          <mc:Fallback>
            <p:pic>
              <p:nvPicPr>
                <p:cNvPr id="149" name="Ink 148">
                  <a:extLst>
                    <a:ext uri="{FF2B5EF4-FFF2-40B4-BE49-F238E27FC236}">
                      <a16:creationId xmlns:a16="http://schemas.microsoft.com/office/drawing/2014/main" id="{B61E33E3-0F53-418E-AE62-D5741865B55B}"/>
                    </a:ext>
                  </a:extLst>
                </p:cNvPr>
                <p:cNvPicPr/>
                <p:nvPr/>
              </p:nvPicPr>
              <p:blipFill>
                <a:blip r:embed="rId194"/>
                <a:stretch>
                  <a:fillRect/>
                </a:stretch>
              </p:blipFill>
              <p:spPr>
                <a:xfrm>
                  <a:off x="2797902" y="4551502"/>
                  <a:ext cx="20160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50" name="Ink 149">
                  <a:extLst>
                    <a:ext uri="{FF2B5EF4-FFF2-40B4-BE49-F238E27FC236}">
                      <a16:creationId xmlns:a16="http://schemas.microsoft.com/office/drawing/2014/main" id="{B7858B87-6308-472A-B4A8-C626872349D0}"/>
                    </a:ext>
                  </a:extLst>
                </p14:cNvPr>
                <p14:cNvContentPartPr/>
                <p14:nvPr/>
              </p14:nvContentPartPr>
              <p14:xfrm>
                <a:off x="3108222" y="4582102"/>
                <a:ext cx="46080" cy="362520"/>
              </p14:xfrm>
            </p:contentPart>
          </mc:Choice>
          <mc:Fallback>
            <p:pic>
              <p:nvPicPr>
                <p:cNvPr id="150" name="Ink 149">
                  <a:extLst>
                    <a:ext uri="{FF2B5EF4-FFF2-40B4-BE49-F238E27FC236}">
                      <a16:creationId xmlns:a16="http://schemas.microsoft.com/office/drawing/2014/main" id="{B7858B87-6308-472A-B4A8-C626872349D0}"/>
                    </a:ext>
                  </a:extLst>
                </p:cNvPr>
                <p:cNvPicPr/>
                <p:nvPr/>
              </p:nvPicPr>
              <p:blipFill>
                <a:blip r:embed="rId196"/>
                <a:stretch>
                  <a:fillRect/>
                </a:stretch>
              </p:blipFill>
              <p:spPr>
                <a:xfrm>
                  <a:off x="3099222" y="4573462"/>
                  <a:ext cx="6372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51" name="Ink 150">
                  <a:extLst>
                    <a:ext uri="{FF2B5EF4-FFF2-40B4-BE49-F238E27FC236}">
                      <a16:creationId xmlns:a16="http://schemas.microsoft.com/office/drawing/2014/main" id="{FE46B51E-790E-495C-8E09-D2F7A7414FF5}"/>
                    </a:ext>
                  </a:extLst>
                </p14:cNvPr>
                <p14:cNvContentPartPr/>
                <p14:nvPr/>
              </p14:nvContentPartPr>
              <p14:xfrm>
                <a:off x="3230262" y="4719262"/>
                <a:ext cx="150120" cy="140040"/>
              </p14:xfrm>
            </p:contentPart>
          </mc:Choice>
          <mc:Fallback>
            <p:pic>
              <p:nvPicPr>
                <p:cNvPr id="151" name="Ink 150">
                  <a:extLst>
                    <a:ext uri="{FF2B5EF4-FFF2-40B4-BE49-F238E27FC236}">
                      <a16:creationId xmlns:a16="http://schemas.microsoft.com/office/drawing/2014/main" id="{FE46B51E-790E-495C-8E09-D2F7A7414FF5}"/>
                    </a:ext>
                  </a:extLst>
                </p:cNvPr>
                <p:cNvPicPr/>
                <p:nvPr/>
              </p:nvPicPr>
              <p:blipFill>
                <a:blip r:embed="rId198"/>
                <a:stretch>
                  <a:fillRect/>
                </a:stretch>
              </p:blipFill>
              <p:spPr>
                <a:xfrm>
                  <a:off x="3221622" y="4710262"/>
                  <a:ext cx="1677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52" name="Ink 151">
                  <a:extLst>
                    <a:ext uri="{FF2B5EF4-FFF2-40B4-BE49-F238E27FC236}">
                      <a16:creationId xmlns:a16="http://schemas.microsoft.com/office/drawing/2014/main" id="{5DAF93F8-878D-4FB4-9B04-2948E0F67EB8}"/>
                    </a:ext>
                  </a:extLst>
                </p14:cNvPr>
                <p14:cNvContentPartPr/>
                <p14:nvPr/>
              </p14:nvContentPartPr>
              <p14:xfrm>
                <a:off x="3253662" y="4595422"/>
                <a:ext cx="286560" cy="477000"/>
              </p14:xfrm>
            </p:contentPart>
          </mc:Choice>
          <mc:Fallback>
            <p:pic>
              <p:nvPicPr>
                <p:cNvPr id="152" name="Ink 151">
                  <a:extLst>
                    <a:ext uri="{FF2B5EF4-FFF2-40B4-BE49-F238E27FC236}">
                      <a16:creationId xmlns:a16="http://schemas.microsoft.com/office/drawing/2014/main" id="{5DAF93F8-878D-4FB4-9B04-2948E0F67EB8}"/>
                    </a:ext>
                  </a:extLst>
                </p:cNvPr>
                <p:cNvPicPr/>
                <p:nvPr/>
              </p:nvPicPr>
              <p:blipFill>
                <a:blip r:embed="rId200"/>
                <a:stretch>
                  <a:fillRect/>
                </a:stretch>
              </p:blipFill>
              <p:spPr>
                <a:xfrm>
                  <a:off x="3245022" y="4586782"/>
                  <a:ext cx="304200" cy="494640"/>
                </a:xfrm>
                <a:prstGeom prst="rect">
                  <a:avLst/>
                </a:prstGeom>
              </p:spPr>
            </p:pic>
          </mc:Fallback>
        </mc:AlternateContent>
      </p:grpSp>
      <p:grpSp>
        <p:nvGrpSpPr>
          <p:cNvPr id="156" name="Group 155">
            <a:extLst>
              <a:ext uri="{FF2B5EF4-FFF2-40B4-BE49-F238E27FC236}">
                <a16:creationId xmlns:a16="http://schemas.microsoft.com/office/drawing/2014/main" id="{A7AB0B75-4A40-4F97-90C0-2D258E382B03}"/>
              </a:ext>
            </a:extLst>
          </p:cNvPr>
          <p:cNvGrpSpPr/>
          <p:nvPr/>
        </p:nvGrpSpPr>
        <p:grpSpPr>
          <a:xfrm>
            <a:off x="1464462" y="2694493"/>
            <a:ext cx="2462040" cy="1054569"/>
            <a:chOff x="1464462" y="2694493"/>
            <a:chExt cx="2462040" cy="1054569"/>
          </a:xfrm>
        </p:grpSpPr>
        <mc:AlternateContent xmlns:mc="http://schemas.openxmlformats.org/markup-compatibility/2006">
          <mc:Choice xmlns:p14="http://schemas.microsoft.com/office/powerpoint/2010/main" Requires="p14">
            <p:contentPart p14:bwMode="auto" r:id="rId201">
              <p14:nvContentPartPr>
                <p14:cNvPr id="58" name="Ink 57">
                  <a:extLst>
                    <a:ext uri="{FF2B5EF4-FFF2-40B4-BE49-F238E27FC236}">
                      <a16:creationId xmlns:a16="http://schemas.microsoft.com/office/drawing/2014/main" id="{CD34D0AD-0AF3-42AD-8463-C79DB35B6A98}"/>
                    </a:ext>
                  </a:extLst>
                </p14:cNvPr>
                <p14:cNvContentPartPr/>
                <p14:nvPr/>
              </p14:nvContentPartPr>
              <p14:xfrm>
                <a:off x="1464462" y="2866933"/>
                <a:ext cx="140040" cy="583200"/>
              </p14:xfrm>
            </p:contentPart>
          </mc:Choice>
          <mc:Fallback>
            <p:pic>
              <p:nvPicPr>
                <p:cNvPr id="58" name="Ink 57">
                  <a:extLst>
                    <a:ext uri="{FF2B5EF4-FFF2-40B4-BE49-F238E27FC236}">
                      <a16:creationId xmlns:a16="http://schemas.microsoft.com/office/drawing/2014/main" id="{CD34D0AD-0AF3-42AD-8463-C79DB35B6A98}"/>
                    </a:ext>
                  </a:extLst>
                </p:cNvPr>
                <p:cNvPicPr/>
                <p:nvPr/>
              </p:nvPicPr>
              <p:blipFill>
                <a:blip r:embed="rId202"/>
                <a:stretch>
                  <a:fillRect/>
                </a:stretch>
              </p:blipFill>
              <p:spPr>
                <a:xfrm>
                  <a:off x="1455462" y="2857933"/>
                  <a:ext cx="15768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59" name="Ink 58">
                  <a:extLst>
                    <a:ext uri="{FF2B5EF4-FFF2-40B4-BE49-F238E27FC236}">
                      <a16:creationId xmlns:a16="http://schemas.microsoft.com/office/drawing/2014/main" id="{187A6E11-79DA-427F-AB24-108736622296}"/>
                    </a:ext>
                  </a:extLst>
                </p14:cNvPr>
                <p14:cNvContentPartPr/>
                <p14:nvPr/>
              </p14:nvContentPartPr>
              <p14:xfrm>
                <a:off x="1736262" y="2846053"/>
                <a:ext cx="199440" cy="716400"/>
              </p14:xfrm>
            </p:contentPart>
          </mc:Choice>
          <mc:Fallback>
            <p:pic>
              <p:nvPicPr>
                <p:cNvPr id="59" name="Ink 58">
                  <a:extLst>
                    <a:ext uri="{FF2B5EF4-FFF2-40B4-BE49-F238E27FC236}">
                      <a16:creationId xmlns:a16="http://schemas.microsoft.com/office/drawing/2014/main" id="{187A6E11-79DA-427F-AB24-108736622296}"/>
                    </a:ext>
                  </a:extLst>
                </p:cNvPr>
                <p:cNvPicPr/>
                <p:nvPr/>
              </p:nvPicPr>
              <p:blipFill>
                <a:blip r:embed="rId204"/>
                <a:stretch>
                  <a:fillRect/>
                </a:stretch>
              </p:blipFill>
              <p:spPr>
                <a:xfrm>
                  <a:off x="1727262" y="2837053"/>
                  <a:ext cx="21708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60" name="Ink 59">
                  <a:extLst>
                    <a:ext uri="{FF2B5EF4-FFF2-40B4-BE49-F238E27FC236}">
                      <a16:creationId xmlns:a16="http://schemas.microsoft.com/office/drawing/2014/main" id="{51E14698-4ED7-4CB1-B5F4-4020B4F88FBC}"/>
                    </a:ext>
                  </a:extLst>
                </p14:cNvPr>
                <p14:cNvContentPartPr/>
                <p14:nvPr/>
              </p14:nvContentPartPr>
              <p14:xfrm>
                <a:off x="2063862" y="2989333"/>
                <a:ext cx="293040" cy="631080"/>
              </p14:xfrm>
            </p:contentPart>
          </mc:Choice>
          <mc:Fallback>
            <p:pic>
              <p:nvPicPr>
                <p:cNvPr id="60" name="Ink 59">
                  <a:extLst>
                    <a:ext uri="{FF2B5EF4-FFF2-40B4-BE49-F238E27FC236}">
                      <a16:creationId xmlns:a16="http://schemas.microsoft.com/office/drawing/2014/main" id="{51E14698-4ED7-4CB1-B5F4-4020B4F88FBC}"/>
                    </a:ext>
                  </a:extLst>
                </p:cNvPr>
                <p:cNvPicPr/>
                <p:nvPr/>
              </p:nvPicPr>
              <p:blipFill>
                <a:blip r:embed="rId206"/>
                <a:stretch>
                  <a:fillRect/>
                </a:stretch>
              </p:blipFill>
              <p:spPr>
                <a:xfrm>
                  <a:off x="2054862" y="2980333"/>
                  <a:ext cx="310680" cy="6487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61" name="Ink 60">
                  <a:extLst>
                    <a:ext uri="{FF2B5EF4-FFF2-40B4-BE49-F238E27FC236}">
                      <a16:creationId xmlns:a16="http://schemas.microsoft.com/office/drawing/2014/main" id="{07E9CECC-1ACE-434D-A219-43AF8526DDE5}"/>
                    </a:ext>
                  </a:extLst>
                </p14:cNvPr>
                <p14:cNvContentPartPr/>
                <p14:nvPr/>
              </p14:nvContentPartPr>
              <p14:xfrm>
                <a:off x="2455902" y="2760013"/>
                <a:ext cx="31680" cy="837720"/>
              </p14:xfrm>
            </p:contentPart>
          </mc:Choice>
          <mc:Fallback>
            <p:pic>
              <p:nvPicPr>
                <p:cNvPr id="61" name="Ink 60">
                  <a:extLst>
                    <a:ext uri="{FF2B5EF4-FFF2-40B4-BE49-F238E27FC236}">
                      <a16:creationId xmlns:a16="http://schemas.microsoft.com/office/drawing/2014/main" id="{07E9CECC-1ACE-434D-A219-43AF8526DDE5}"/>
                    </a:ext>
                  </a:extLst>
                </p:cNvPr>
                <p:cNvPicPr/>
                <p:nvPr/>
              </p:nvPicPr>
              <p:blipFill>
                <a:blip r:embed="rId208"/>
                <a:stretch>
                  <a:fillRect/>
                </a:stretch>
              </p:blipFill>
              <p:spPr>
                <a:xfrm>
                  <a:off x="2446902" y="2751373"/>
                  <a:ext cx="49320" cy="8553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62" name="Ink 61">
                  <a:extLst>
                    <a:ext uri="{FF2B5EF4-FFF2-40B4-BE49-F238E27FC236}">
                      <a16:creationId xmlns:a16="http://schemas.microsoft.com/office/drawing/2014/main" id="{16B4AF36-5372-45F7-8DE2-664F30FD3429}"/>
                    </a:ext>
                  </a:extLst>
                </p14:cNvPr>
                <p14:cNvContentPartPr/>
                <p14:nvPr/>
              </p14:nvContentPartPr>
              <p14:xfrm>
                <a:off x="2622582" y="2978173"/>
                <a:ext cx="430200" cy="336600"/>
              </p14:xfrm>
            </p:contentPart>
          </mc:Choice>
          <mc:Fallback>
            <p:pic>
              <p:nvPicPr>
                <p:cNvPr id="62" name="Ink 61">
                  <a:extLst>
                    <a:ext uri="{FF2B5EF4-FFF2-40B4-BE49-F238E27FC236}">
                      <a16:creationId xmlns:a16="http://schemas.microsoft.com/office/drawing/2014/main" id="{16B4AF36-5372-45F7-8DE2-664F30FD3429}"/>
                    </a:ext>
                  </a:extLst>
                </p:cNvPr>
                <p:cNvPicPr/>
                <p:nvPr/>
              </p:nvPicPr>
              <p:blipFill>
                <a:blip r:embed="rId210"/>
                <a:stretch>
                  <a:fillRect/>
                </a:stretch>
              </p:blipFill>
              <p:spPr>
                <a:xfrm>
                  <a:off x="2613582" y="2969173"/>
                  <a:ext cx="44784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64" name="Ink 63">
                  <a:extLst>
                    <a:ext uri="{FF2B5EF4-FFF2-40B4-BE49-F238E27FC236}">
                      <a16:creationId xmlns:a16="http://schemas.microsoft.com/office/drawing/2014/main" id="{D9CB9C91-2917-4A8A-9EFA-795D76326377}"/>
                    </a:ext>
                  </a:extLst>
                </p14:cNvPr>
                <p14:cNvContentPartPr/>
                <p14:nvPr/>
              </p14:nvContentPartPr>
              <p14:xfrm>
                <a:off x="3135942" y="3120733"/>
                <a:ext cx="178560" cy="337680"/>
              </p14:xfrm>
            </p:contentPart>
          </mc:Choice>
          <mc:Fallback>
            <p:pic>
              <p:nvPicPr>
                <p:cNvPr id="64" name="Ink 63">
                  <a:extLst>
                    <a:ext uri="{FF2B5EF4-FFF2-40B4-BE49-F238E27FC236}">
                      <a16:creationId xmlns:a16="http://schemas.microsoft.com/office/drawing/2014/main" id="{D9CB9C91-2917-4A8A-9EFA-795D76326377}"/>
                    </a:ext>
                  </a:extLst>
                </p:cNvPr>
                <p:cNvPicPr/>
                <p:nvPr/>
              </p:nvPicPr>
              <p:blipFill>
                <a:blip r:embed="rId212"/>
                <a:stretch>
                  <a:fillRect/>
                </a:stretch>
              </p:blipFill>
              <p:spPr>
                <a:xfrm>
                  <a:off x="3127302" y="3111733"/>
                  <a:ext cx="19620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65" name="Ink 64">
                  <a:extLst>
                    <a:ext uri="{FF2B5EF4-FFF2-40B4-BE49-F238E27FC236}">
                      <a16:creationId xmlns:a16="http://schemas.microsoft.com/office/drawing/2014/main" id="{0FE2FF49-E587-4EA7-9CE7-0AD99828DD4C}"/>
                    </a:ext>
                  </a:extLst>
                </p14:cNvPr>
                <p14:cNvContentPartPr/>
                <p14:nvPr/>
              </p14:nvContentPartPr>
              <p14:xfrm>
                <a:off x="3233142" y="3015613"/>
                <a:ext cx="32400" cy="38880"/>
              </p14:xfrm>
            </p:contentPart>
          </mc:Choice>
          <mc:Fallback>
            <p:pic>
              <p:nvPicPr>
                <p:cNvPr id="65" name="Ink 64">
                  <a:extLst>
                    <a:ext uri="{FF2B5EF4-FFF2-40B4-BE49-F238E27FC236}">
                      <a16:creationId xmlns:a16="http://schemas.microsoft.com/office/drawing/2014/main" id="{0FE2FF49-E587-4EA7-9CE7-0AD99828DD4C}"/>
                    </a:ext>
                  </a:extLst>
                </p:cNvPr>
                <p:cNvPicPr/>
                <p:nvPr/>
              </p:nvPicPr>
              <p:blipFill>
                <a:blip r:embed="rId214"/>
                <a:stretch>
                  <a:fillRect/>
                </a:stretch>
              </p:blipFill>
              <p:spPr>
                <a:xfrm>
                  <a:off x="3224142" y="3006613"/>
                  <a:ext cx="500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66" name="Ink 65">
                  <a:extLst>
                    <a:ext uri="{FF2B5EF4-FFF2-40B4-BE49-F238E27FC236}">
                      <a16:creationId xmlns:a16="http://schemas.microsoft.com/office/drawing/2014/main" id="{0466A010-FA26-4018-B16D-FF8E5AD9196D}"/>
                    </a:ext>
                  </a:extLst>
                </p14:cNvPr>
                <p14:cNvContentPartPr/>
                <p14:nvPr/>
              </p14:nvContentPartPr>
              <p14:xfrm>
                <a:off x="3467502" y="2864053"/>
                <a:ext cx="198000" cy="474480"/>
              </p14:xfrm>
            </p:contentPart>
          </mc:Choice>
          <mc:Fallback>
            <p:pic>
              <p:nvPicPr>
                <p:cNvPr id="66" name="Ink 65">
                  <a:extLst>
                    <a:ext uri="{FF2B5EF4-FFF2-40B4-BE49-F238E27FC236}">
                      <a16:creationId xmlns:a16="http://schemas.microsoft.com/office/drawing/2014/main" id="{0466A010-FA26-4018-B16D-FF8E5AD9196D}"/>
                    </a:ext>
                  </a:extLst>
                </p:cNvPr>
                <p:cNvPicPr/>
                <p:nvPr/>
              </p:nvPicPr>
              <p:blipFill>
                <a:blip r:embed="rId216"/>
                <a:stretch>
                  <a:fillRect/>
                </a:stretch>
              </p:blipFill>
              <p:spPr>
                <a:xfrm>
                  <a:off x="3458502" y="2855053"/>
                  <a:ext cx="21564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67" name="Ink 66">
                  <a:extLst>
                    <a:ext uri="{FF2B5EF4-FFF2-40B4-BE49-F238E27FC236}">
                      <a16:creationId xmlns:a16="http://schemas.microsoft.com/office/drawing/2014/main" id="{4C6B1193-E7D7-4660-A54E-1B4E05B68CFB}"/>
                    </a:ext>
                  </a:extLst>
                </p14:cNvPr>
                <p14:cNvContentPartPr/>
                <p14:nvPr/>
              </p14:nvContentPartPr>
              <p14:xfrm>
                <a:off x="3701502" y="2694493"/>
                <a:ext cx="186840" cy="789480"/>
              </p14:xfrm>
            </p:contentPart>
          </mc:Choice>
          <mc:Fallback>
            <p:pic>
              <p:nvPicPr>
                <p:cNvPr id="67" name="Ink 66">
                  <a:extLst>
                    <a:ext uri="{FF2B5EF4-FFF2-40B4-BE49-F238E27FC236}">
                      <a16:creationId xmlns:a16="http://schemas.microsoft.com/office/drawing/2014/main" id="{4C6B1193-E7D7-4660-A54E-1B4E05B68CFB}"/>
                    </a:ext>
                  </a:extLst>
                </p:cNvPr>
                <p:cNvPicPr/>
                <p:nvPr/>
              </p:nvPicPr>
              <p:blipFill>
                <a:blip r:embed="rId218"/>
                <a:stretch>
                  <a:fillRect/>
                </a:stretch>
              </p:blipFill>
              <p:spPr>
                <a:xfrm>
                  <a:off x="3692502" y="2685493"/>
                  <a:ext cx="204480" cy="8071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55" name="Ink 154">
                  <a:extLst>
                    <a:ext uri="{FF2B5EF4-FFF2-40B4-BE49-F238E27FC236}">
                      <a16:creationId xmlns:a16="http://schemas.microsoft.com/office/drawing/2014/main" id="{9A8B2985-B838-48A5-9F6F-DC4E989A96BE}"/>
                    </a:ext>
                  </a:extLst>
                </p14:cNvPr>
                <p14:cNvContentPartPr/>
                <p14:nvPr/>
              </p14:nvContentPartPr>
              <p14:xfrm>
                <a:off x="1511622" y="3662662"/>
                <a:ext cx="2414880" cy="86400"/>
              </p14:xfrm>
            </p:contentPart>
          </mc:Choice>
          <mc:Fallback>
            <p:pic>
              <p:nvPicPr>
                <p:cNvPr id="155" name="Ink 154">
                  <a:extLst>
                    <a:ext uri="{FF2B5EF4-FFF2-40B4-BE49-F238E27FC236}">
                      <a16:creationId xmlns:a16="http://schemas.microsoft.com/office/drawing/2014/main" id="{9A8B2985-B838-48A5-9F6F-DC4E989A96BE}"/>
                    </a:ext>
                  </a:extLst>
                </p:cNvPr>
                <p:cNvPicPr/>
                <p:nvPr/>
              </p:nvPicPr>
              <p:blipFill>
                <a:blip r:embed="rId220"/>
                <a:stretch>
                  <a:fillRect/>
                </a:stretch>
              </p:blipFill>
              <p:spPr>
                <a:xfrm>
                  <a:off x="1502982" y="3653662"/>
                  <a:ext cx="2432520" cy="104040"/>
                </a:xfrm>
                <a:prstGeom prst="rect">
                  <a:avLst/>
                </a:prstGeom>
              </p:spPr>
            </p:pic>
          </mc:Fallback>
        </mc:AlternateContent>
      </p:grpSp>
      <p:grpSp>
        <p:nvGrpSpPr>
          <p:cNvPr id="158" name="Group 157">
            <a:extLst>
              <a:ext uri="{FF2B5EF4-FFF2-40B4-BE49-F238E27FC236}">
                <a16:creationId xmlns:a16="http://schemas.microsoft.com/office/drawing/2014/main" id="{72E4C574-43E1-454B-B2C1-6D1AFEBD8E2F}"/>
              </a:ext>
            </a:extLst>
          </p:cNvPr>
          <p:cNvGrpSpPr/>
          <p:nvPr/>
        </p:nvGrpSpPr>
        <p:grpSpPr>
          <a:xfrm>
            <a:off x="4846302" y="2563453"/>
            <a:ext cx="3163680" cy="1120809"/>
            <a:chOff x="4846302" y="2563453"/>
            <a:chExt cx="3163680" cy="1120809"/>
          </a:xfrm>
        </p:grpSpPr>
        <mc:AlternateContent xmlns:mc="http://schemas.openxmlformats.org/markup-compatibility/2006">
          <mc:Choice xmlns:p14="http://schemas.microsoft.com/office/powerpoint/2010/main" Requires="p14">
            <p:contentPart p14:bwMode="auto" r:id="rId221">
              <p14:nvContentPartPr>
                <p14:cNvPr id="70" name="Ink 69">
                  <a:extLst>
                    <a:ext uri="{FF2B5EF4-FFF2-40B4-BE49-F238E27FC236}">
                      <a16:creationId xmlns:a16="http://schemas.microsoft.com/office/drawing/2014/main" id="{F330A651-85E0-4144-8981-95CEB475DE82}"/>
                    </a:ext>
                  </a:extLst>
                </p14:cNvPr>
                <p14:cNvContentPartPr/>
                <p14:nvPr/>
              </p14:nvContentPartPr>
              <p14:xfrm>
                <a:off x="4846302" y="2780173"/>
                <a:ext cx="271800" cy="536040"/>
              </p14:xfrm>
            </p:contentPart>
          </mc:Choice>
          <mc:Fallback>
            <p:pic>
              <p:nvPicPr>
                <p:cNvPr id="70" name="Ink 69">
                  <a:extLst>
                    <a:ext uri="{FF2B5EF4-FFF2-40B4-BE49-F238E27FC236}">
                      <a16:creationId xmlns:a16="http://schemas.microsoft.com/office/drawing/2014/main" id="{F330A651-85E0-4144-8981-95CEB475DE82}"/>
                    </a:ext>
                  </a:extLst>
                </p:cNvPr>
                <p:cNvPicPr/>
                <p:nvPr/>
              </p:nvPicPr>
              <p:blipFill>
                <a:blip r:embed="rId222"/>
                <a:stretch>
                  <a:fillRect/>
                </a:stretch>
              </p:blipFill>
              <p:spPr>
                <a:xfrm>
                  <a:off x="4837662" y="2771533"/>
                  <a:ext cx="289440" cy="5536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73" name="Ink 72">
                  <a:extLst>
                    <a:ext uri="{FF2B5EF4-FFF2-40B4-BE49-F238E27FC236}">
                      <a16:creationId xmlns:a16="http://schemas.microsoft.com/office/drawing/2014/main" id="{C2F4ACC3-077D-4D66-86E1-02E792F3045C}"/>
                    </a:ext>
                  </a:extLst>
                </p14:cNvPr>
                <p14:cNvContentPartPr/>
                <p14:nvPr/>
              </p14:nvContentPartPr>
              <p14:xfrm>
                <a:off x="5205222" y="2846773"/>
                <a:ext cx="90000" cy="589680"/>
              </p14:xfrm>
            </p:contentPart>
          </mc:Choice>
          <mc:Fallback>
            <p:pic>
              <p:nvPicPr>
                <p:cNvPr id="73" name="Ink 72">
                  <a:extLst>
                    <a:ext uri="{FF2B5EF4-FFF2-40B4-BE49-F238E27FC236}">
                      <a16:creationId xmlns:a16="http://schemas.microsoft.com/office/drawing/2014/main" id="{C2F4ACC3-077D-4D66-86E1-02E792F3045C}"/>
                    </a:ext>
                  </a:extLst>
                </p:cNvPr>
                <p:cNvPicPr/>
                <p:nvPr/>
              </p:nvPicPr>
              <p:blipFill>
                <a:blip r:embed="rId224"/>
                <a:stretch>
                  <a:fillRect/>
                </a:stretch>
              </p:blipFill>
              <p:spPr>
                <a:xfrm>
                  <a:off x="5196222" y="2838133"/>
                  <a:ext cx="10764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74" name="Ink 73">
                  <a:extLst>
                    <a:ext uri="{FF2B5EF4-FFF2-40B4-BE49-F238E27FC236}">
                      <a16:creationId xmlns:a16="http://schemas.microsoft.com/office/drawing/2014/main" id="{0B2B0211-41AE-42AD-86DB-F7074DD162F5}"/>
                    </a:ext>
                  </a:extLst>
                </p14:cNvPr>
                <p14:cNvContentPartPr/>
                <p14:nvPr/>
              </p14:nvContentPartPr>
              <p14:xfrm>
                <a:off x="5334822" y="2937133"/>
                <a:ext cx="257040" cy="259560"/>
              </p14:xfrm>
            </p:contentPart>
          </mc:Choice>
          <mc:Fallback>
            <p:pic>
              <p:nvPicPr>
                <p:cNvPr id="74" name="Ink 73">
                  <a:extLst>
                    <a:ext uri="{FF2B5EF4-FFF2-40B4-BE49-F238E27FC236}">
                      <a16:creationId xmlns:a16="http://schemas.microsoft.com/office/drawing/2014/main" id="{0B2B0211-41AE-42AD-86DB-F7074DD162F5}"/>
                    </a:ext>
                  </a:extLst>
                </p:cNvPr>
                <p:cNvPicPr/>
                <p:nvPr/>
              </p:nvPicPr>
              <p:blipFill>
                <a:blip r:embed="rId226"/>
                <a:stretch>
                  <a:fillRect/>
                </a:stretch>
              </p:blipFill>
              <p:spPr>
                <a:xfrm>
                  <a:off x="5326182" y="2928493"/>
                  <a:ext cx="27468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75" name="Ink 74">
                  <a:extLst>
                    <a:ext uri="{FF2B5EF4-FFF2-40B4-BE49-F238E27FC236}">
                      <a16:creationId xmlns:a16="http://schemas.microsoft.com/office/drawing/2014/main" id="{75272A47-FC0A-4055-AF22-5AD56E7F243E}"/>
                    </a:ext>
                  </a:extLst>
                </p14:cNvPr>
                <p14:cNvContentPartPr/>
                <p14:nvPr/>
              </p14:nvContentPartPr>
              <p14:xfrm>
                <a:off x="5510862" y="2763253"/>
                <a:ext cx="200520" cy="673200"/>
              </p14:xfrm>
            </p:contentPart>
          </mc:Choice>
          <mc:Fallback>
            <p:pic>
              <p:nvPicPr>
                <p:cNvPr id="75" name="Ink 74">
                  <a:extLst>
                    <a:ext uri="{FF2B5EF4-FFF2-40B4-BE49-F238E27FC236}">
                      <a16:creationId xmlns:a16="http://schemas.microsoft.com/office/drawing/2014/main" id="{75272A47-FC0A-4055-AF22-5AD56E7F243E}"/>
                    </a:ext>
                  </a:extLst>
                </p:cNvPr>
                <p:cNvPicPr/>
                <p:nvPr/>
              </p:nvPicPr>
              <p:blipFill>
                <a:blip r:embed="rId228"/>
                <a:stretch>
                  <a:fillRect/>
                </a:stretch>
              </p:blipFill>
              <p:spPr>
                <a:xfrm>
                  <a:off x="5502222" y="2754253"/>
                  <a:ext cx="218160" cy="6908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76" name="Ink 75">
                  <a:extLst>
                    <a:ext uri="{FF2B5EF4-FFF2-40B4-BE49-F238E27FC236}">
                      <a16:creationId xmlns:a16="http://schemas.microsoft.com/office/drawing/2014/main" id="{D70296A3-15A0-402F-B552-847204ADD4DE}"/>
                    </a:ext>
                  </a:extLst>
                </p14:cNvPr>
                <p14:cNvContentPartPr/>
                <p14:nvPr/>
              </p14:nvContentPartPr>
              <p14:xfrm>
                <a:off x="5730822" y="2563453"/>
                <a:ext cx="172440" cy="380880"/>
              </p14:xfrm>
            </p:contentPart>
          </mc:Choice>
          <mc:Fallback>
            <p:pic>
              <p:nvPicPr>
                <p:cNvPr id="76" name="Ink 75">
                  <a:extLst>
                    <a:ext uri="{FF2B5EF4-FFF2-40B4-BE49-F238E27FC236}">
                      <a16:creationId xmlns:a16="http://schemas.microsoft.com/office/drawing/2014/main" id="{D70296A3-15A0-402F-B552-847204ADD4DE}"/>
                    </a:ext>
                  </a:extLst>
                </p:cNvPr>
                <p:cNvPicPr/>
                <p:nvPr/>
              </p:nvPicPr>
              <p:blipFill>
                <a:blip r:embed="rId230"/>
                <a:stretch>
                  <a:fillRect/>
                </a:stretch>
              </p:blipFill>
              <p:spPr>
                <a:xfrm>
                  <a:off x="5721822" y="2554813"/>
                  <a:ext cx="19008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78" name="Ink 77">
                  <a:extLst>
                    <a:ext uri="{FF2B5EF4-FFF2-40B4-BE49-F238E27FC236}">
                      <a16:creationId xmlns:a16="http://schemas.microsoft.com/office/drawing/2014/main" id="{988DBBE4-514F-4121-A34E-8F86AA506EA8}"/>
                    </a:ext>
                  </a:extLst>
                </p14:cNvPr>
                <p14:cNvContentPartPr/>
                <p14:nvPr/>
              </p14:nvContentPartPr>
              <p14:xfrm>
                <a:off x="6121422" y="2759653"/>
                <a:ext cx="168840" cy="699120"/>
              </p14:xfrm>
            </p:contentPart>
          </mc:Choice>
          <mc:Fallback>
            <p:pic>
              <p:nvPicPr>
                <p:cNvPr id="78" name="Ink 77">
                  <a:extLst>
                    <a:ext uri="{FF2B5EF4-FFF2-40B4-BE49-F238E27FC236}">
                      <a16:creationId xmlns:a16="http://schemas.microsoft.com/office/drawing/2014/main" id="{988DBBE4-514F-4121-A34E-8F86AA506EA8}"/>
                    </a:ext>
                  </a:extLst>
                </p:cNvPr>
                <p:cNvPicPr/>
                <p:nvPr/>
              </p:nvPicPr>
              <p:blipFill>
                <a:blip r:embed="rId232"/>
                <a:stretch>
                  <a:fillRect/>
                </a:stretch>
              </p:blipFill>
              <p:spPr>
                <a:xfrm>
                  <a:off x="6112422" y="2751013"/>
                  <a:ext cx="186480" cy="7167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79" name="Ink 78">
                  <a:extLst>
                    <a:ext uri="{FF2B5EF4-FFF2-40B4-BE49-F238E27FC236}">
                      <a16:creationId xmlns:a16="http://schemas.microsoft.com/office/drawing/2014/main" id="{DB315416-E664-4C5B-BC0C-04AA926C4EE6}"/>
                    </a:ext>
                  </a:extLst>
                </p14:cNvPr>
                <p14:cNvContentPartPr/>
                <p14:nvPr/>
              </p14:nvContentPartPr>
              <p14:xfrm>
                <a:off x="6309702" y="2849293"/>
                <a:ext cx="24840" cy="392760"/>
              </p14:xfrm>
            </p:contentPart>
          </mc:Choice>
          <mc:Fallback>
            <p:pic>
              <p:nvPicPr>
                <p:cNvPr id="79" name="Ink 78">
                  <a:extLst>
                    <a:ext uri="{FF2B5EF4-FFF2-40B4-BE49-F238E27FC236}">
                      <a16:creationId xmlns:a16="http://schemas.microsoft.com/office/drawing/2014/main" id="{DB315416-E664-4C5B-BC0C-04AA926C4EE6}"/>
                    </a:ext>
                  </a:extLst>
                </p:cNvPr>
                <p:cNvPicPr/>
                <p:nvPr/>
              </p:nvPicPr>
              <p:blipFill>
                <a:blip r:embed="rId234"/>
                <a:stretch>
                  <a:fillRect/>
                </a:stretch>
              </p:blipFill>
              <p:spPr>
                <a:xfrm>
                  <a:off x="6300702" y="2840293"/>
                  <a:ext cx="4248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80" name="Ink 79">
                  <a:extLst>
                    <a:ext uri="{FF2B5EF4-FFF2-40B4-BE49-F238E27FC236}">
                      <a16:creationId xmlns:a16="http://schemas.microsoft.com/office/drawing/2014/main" id="{095E5CBA-363B-451F-AF0C-2FB93AB6E14E}"/>
                    </a:ext>
                  </a:extLst>
                </p14:cNvPr>
                <p14:cNvContentPartPr/>
                <p14:nvPr/>
              </p14:nvContentPartPr>
              <p14:xfrm>
                <a:off x="6429222" y="3035413"/>
                <a:ext cx="223200" cy="67320"/>
              </p14:xfrm>
            </p:contentPart>
          </mc:Choice>
          <mc:Fallback>
            <p:pic>
              <p:nvPicPr>
                <p:cNvPr id="80" name="Ink 79">
                  <a:extLst>
                    <a:ext uri="{FF2B5EF4-FFF2-40B4-BE49-F238E27FC236}">
                      <a16:creationId xmlns:a16="http://schemas.microsoft.com/office/drawing/2014/main" id="{095E5CBA-363B-451F-AF0C-2FB93AB6E14E}"/>
                    </a:ext>
                  </a:extLst>
                </p:cNvPr>
                <p:cNvPicPr/>
                <p:nvPr/>
              </p:nvPicPr>
              <p:blipFill>
                <a:blip r:embed="rId236"/>
                <a:stretch>
                  <a:fillRect/>
                </a:stretch>
              </p:blipFill>
              <p:spPr>
                <a:xfrm>
                  <a:off x="6420222" y="3026413"/>
                  <a:ext cx="2408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81" name="Ink 80">
                  <a:extLst>
                    <a:ext uri="{FF2B5EF4-FFF2-40B4-BE49-F238E27FC236}">
                      <a16:creationId xmlns:a16="http://schemas.microsoft.com/office/drawing/2014/main" id="{7A909A52-9B89-444C-BBC7-00703A6040D7}"/>
                    </a:ext>
                  </a:extLst>
                </p14:cNvPr>
                <p14:cNvContentPartPr/>
                <p14:nvPr/>
              </p14:nvContentPartPr>
              <p14:xfrm>
                <a:off x="6724782" y="2798173"/>
                <a:ext cx="159480" cy="373680"/>
              </p14:xfrm>
            </p:contentPart>
          </mc:Choice>
          <mc:Fallback>
            <p:pic>
              <p:nvPicPr>
                <p:cNvPr id="81" name="Ink 80">
                  <a:extLst>
                    <a:ext uri="{FF2B5EF4-FFF2-40B4-BE49-F238E27FC236}">
                      <a16:creationId xmlns:a16="http://schemas.microsoft.com/office/drawing/2014/main" id="{7A909A52-9B89-444C-BBC7-00703A6040D7}"/>
                    </a:ext>
                  </a:extLst>
                </p:cNvPr>
                <p:cNvPicPr/>
                <p:nvPr/>
              </p:nvPicPr>
              <p:blipFill>
                <a:blip r:embed="rId238"/>
                <a:stretch>
                  <a:fillRect/>
                </a:stretch>
              </p:blipFill>
              <p:spPr>
                <a:xfrm>
                  <a:off x="6715782" y="2789533"/>
                  <a:ext cx="17712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82" name="Ink 81">
                  <a:extLst>
                    <a:ext uri="{FF2B5EF4-FFF2-40B4-BE49-F238E27FC236}">
                      <a16:creationId xmlns:a16="http://schemas.microsoft.com/office/drawing/2014/main" id="{F2E7DB3F-CDC7-4A71-BC61-16BD30C0F2D7}"/>
                    </a:ext>
                  </a:extLst>
                </p14:cNvPr>
                <p14:cNvContentPartPr/>
                <p14:nvPr/>
              </p14:nvContentPartPr>
              <p14:xfrm>
                <a:off x="6967422" y="2781613"/>
                <a:ext cx="77400" cy="442440"/>
              </p14:xfrm>
            </p:contentPart>
          </mc:Choice>
          <mc:Fallback>
            <p:pic>
              <p:nvPicPr>
                <p:cNvPr id="82" name="Ink 81">
                  <a:extLst>
                    <a:ext uri="{FF2B5EF4-FFF2-40B4-BE49-F238E27FC236}">
                      <a16:creationId xmlns:a16="http://schemas.microsoft.com/office/drawing/2014/main" id="{F2E7DB3F-CDC7-4A71-BC61-16BD30C0F2D7}"/>
                    </a:ext>
                  </a:extLst>
                </p:cNvPr>
                <p:cNvPicPr/>
                <p:nvPr/>
              </p:nvPicPr>
              <p:blipFill>
                <a:blip r:embed="rId240"/>
                <a:stretch>
                  <a:fillRect/>
                </a:stretch>
              </p:blipFill>
              <p:spPr>
                <a:xfrm>
                  <a:off x="6958422" y="2772973"/>
                  <a:ext cx="95040" cy="4600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83" name="Ink 82">
                  <a:extLst>
                    <a:ext uri="{FF2B5EF4-FFF2-40B4-BE49-F238E27FC236}">
                      <a16:creationId xmlns:a16="http://schemas.microsoft.com/office/drawing/2014/main" id="{60AEA3E1-FB8A-4D9D-8170-89D92FCD0FF2}"/>
                    </a:ext>
                  </a:extLst>
                </p14:cNvPr>
                <p14:cNvContentPartPr/>
                <p14:nvPr/>
              </p14:nvContentPartPr>
              <p14:xfrm>
                <a:off x="7099542" y="2907613"/>
                <a:ext cx="158760" cy="180720"/>
              </p14:xfrm>
            </p:contentPart>
          </mc:Choice>
          <mc:Fallback>
            <p:pic>
              <p:nvPicPr>
                <p:cNvPr id="83" name="Ink 82">
                  <a:extLst>
                    <a:ext uri="{FF2B5EF4-FFF2-40B4-BE49-F238E27FC236}">
                      <a16:creationId xmlns:a16="http://schemas.microsoft.com/office/drawing/2014/main" id="{60AEA3E1-FB8A-4D9D-8170-89D92FCD0FF2}"/>
                    </a:ext>
                  </a:extLst>
                </p:cNvPr>
                <p:cNvPicPr/>
                <p:nvPr/>
              </p:nvPicPr>
              <p:blipFill>
                <a:blip r:embed="rId242"/>
                <a:stretch>
                  <a:fillRect/>
                </a:stretch>
              </p:blipFill>
              <p:spPr>
                <a:xfrm>
                  <a:off x="7090542" y="2898613"/>
                  <a:ext cx="1764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84" name="Ink 83">
                  <a:extLst>
                    <a:ext uri="{FF2B5EF4-FFF2-40B4-BE49-F238E27FC236}">
                      <a16:creationId xmlns:a16="http://schemas.microsoft.com/office/drawing/2014/main" id="{8B1B2CC9-7845-4E25-8DAE-0FD30772CCAC}"/>
                    </a:ext>
                  </a:extLst>
                </p14:cNvPr>
                <p14:cNvContentPartPr/>
                <p14:nvPr/>
              </p14:nvContentPartPr>
              <p14:xfrm>
                <a:off x="7242822" y="2765773"/>
                <a:ext cx="95400" cy="406800"/>
              </p14:xfrm>
            </p:contentPart>
          </mc:Choice>
          <mc:Fallback>
            <p:pic>
              <p:nvPicPr>
                <p:cNvPr id="84" name="Ink 83">
                  <a:extLst>
                    <a:ext uri="{FF2B5EF4-FFF2-40B4-BE49-F238E27FC236}">
                      <a16:creationId xmlns:a16="http://schemas.microsoft.com/office/drawing/2014/main" id="{8B1B2CC9-7845-4E25-8DAE-0FD30772CCAC}"/>
                    </a:ext>
                  </a:extLst>
                </p:cNvPr>
                <p:cNvPicPr/>
                <p:nvPr/>
              </p:nvPicPr>
              <p:blipFill>
                <a:blip r:embed="rId244"/>
                <a:stretch>
                  <a:fillRect/>
                </a:stretch>
              </p:blipFill>
              <p:spPr>
                <a:xfrm>
                  <a:off x="7234182" y="2756773"/>
                  <a:ext cx="11304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85" name="Ink 84">
                  <a:extLst>
                    <a:ext uri="{FF2B5EF4-FFF2-40B4-BE49-F238E27FC236}">
                      <a16:creationId xmlns:a16="http://schemas.microsoft.com/office/drawing/2014/main" id="{E0F32342-66D8-4AD6-80E9-70A376250AB9}"/>
                    </a:ext>
                  </a:extLst>
                </p14:cNvPr>
                <p14:cNvContentPartPr/>
                <p14:nvPr/>
              </p14:nvContentPartPr>
              <p14:xfrm>
                <a:off x="7141662" y="2609533"/>
                <a:ext cx="284760" cy="795240"/>
              </p14:xfrm>
            </p:contentPart>
          </mc:Choice>
          <mc:Fallback>
            <p:pic>
              <p:nvPicPr>
                <p:cNvPr id="85" name="Ink 84">
                  <a:extLst>
                    <a:ext uri="{FF2B5EF4-FFF2-40B4-BE49-F238E27FC236}">
                      <a16:creationId xmlns:a16="http://schemas.microsoft.com/office/drawing/2014/main" id="{E0F32342-66D8-4AD6-80E9-70A376250AB9}"/>
                    </a:ext>
                  </a:extLst>
                </p:cNvPr>
                <p:cNvPicPr/>
                <p:nvPr/>
              </p:nvPicPr>
              <p:blipFill>
                <a:blip r:embed="rId246"/>
                <a:stretch>
                  <a:fillRect/>
                </a:stretch>
              </p:blipFill>
              <p:spPr>
                <a:xfrm>
                  <a:off x="7132662" y="2600893"/>
                  <a:ext cx="302400" cy="8128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87" name="Ink 86">
                  <a:extLst>
                    <a:ext uri="{FF2B5EF4-FFF2-40B4-BE49-F238E27FC236}">
                      <a16:creationId xmlns:a16="http://schemas.microsoft.com/office/drawing/2014/main" id="{C0AAA694-8139-4031-95F1-E0D96C3BEC7F}"/>
                    </a:ext>
                  </a:extLst>
                </p14:cNvPr>
                <p14:cNvContentPartPr/>
                <p14:nvPr/>
              </p14:nvContentPartPr>
              <p14:xfrm>
                <a:off x="7472142" y="2596213"/>
                <a:ext cx="25200" cy="276120"/>
              </p14:xfrm>
            </p:contentPart>
          </mc:Choice>
          <mc:Fallback>
            <p:pic>
              <p:nvPicPr>
                <p:cNvPr id="87" name="Ink 86">
                  <a:extLst>
                    <a:ext uri="{FF2B5EF4-FFF2-40B4-BE49-F238E27FC236}">
                      <a16:creationId xmlns:a16="http://schemas.microsoft.com/office/drawing/2014/main" id="{C0AAA694-8139-4031-95F1-E0D96C3BEC7F}"/>
                    </a:ext>
                  </a:extLst>
                </p:cNvPr>
                <p:cNvPicPr/>
                <p:nvPr/>
              </p:nvPicPr>
              <p:blipFill>
                <a:blip r:embed="rId248"/>
                <a:stretch>
                  <a:fillRect/>
                </a:stretch>
              </p:blipFill>
              <p:spPr>
                <a:xfrm>
                  <a:off x="7463142" y="2587213"/>
                  <a:ext cx="4284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88" name="Ink 87">
                  <a:extLst>
                    <a:ext uri="{FF2B5EF4-FFF2-40B4-BE49-F238E27FC236}">
                      <a16:creationId xmlns:a16="http://schemas.microsoft.com/office/drawing/2014/main" id="{3D156C1A-390E-4E43-9746-6F1EAEB9E860}"/>
                    </a:ext>
                  </a:extLst>
                </p14:cNvPr>
                <p14:cNvContentPartPr/>
                <p14:nvPr/>
              </p14:nvContentPartPr>
              <p14:xfrm>
                <a:off x="7562142" y="2711773"/>
                <a:ext cx="128880" cy="42120"/>
              </p14:xfrm>
            </p:contentPart>
          </mc:Choice>
          <mc:Fallback>
            <p:pic>
              <p:nvPicPr>
                <p:cNvPr id="88" name="Ink 87">
                  <a:extLst>
                    <a:ext uri="{FF2B5EF4-FFF2-40B4-BE49-F238E27FC236}">
                      <a16:creationId xmlns:a16="http://schemas.microsoft.com/office/drawing/2014/main" id="{3D156C1A-390E-4E43-9746-6F1EAEB9E860}"/>
                    </a:ext>
                  </a:extLst>
                </p:cNvPr>
                <p:cNvPicPr/>
                <p:nvPr/>
              </p:nvPicPr>
              <p:blipFill>
                <a:blip r:embed="rId250"/>
                <a:stretch>
                  <a:fillRect/>
                </a:stretch>
              </p:blipFill>
              <p:spPr>
                <a:xfrm>
                  <a:off x="7553142" y="2702773"/>
                  <a:ext cx="14652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89" name="Ink 88">
                  <a:extLst>
                    <a:ext uri="{FF2B5EF4-FFF2-40B4-BE49-F238E27FC236}">
                      <a16:creationId xmlns:a16="http://schemas.microsoft.com/office/drawing/2014/main" id="{85EB2498-5D33-4A8E-8DD5-CDBBCFC9C102}"/>
                    </a:ext>
                  </a:extLst>
                </p14:cNvPr>
                <p14:cNvContentPartPr/>
                <p14:nvPr/>
              </p14:nvContentPartPr>
              <p14:xfrm>
                <a:off x="7743222" y="2585773"/>
                <a:ext cx="266760" cy="414360"/>
              </p14:xfrm>
            </p:contentPart>
          </mc:Choice>
          <mc:Fallback>
            <p:pic>
              <p:nvPicPr>
                <p:cNvPr id="89" name="Ink 88">
                  <a:extLst>
                    <a:ext uri="{FF2B5EF4-FFF2-40B4-BE49-F238E27FC236}">
                      <a16:creationId xmlns:a16="http://schemas.microsoft.com/office/drawing/2014/main" id="{85EB2498-5D33-4A8E-8DD5-CDBBCFC9C102}"/>
                    </a:ext>
                  </a:extLst>
                </p:cNvPr>
                <p:cNvPicPr/>
                <p:nvPr/>
              </p:nvPicPr>
              <p:blipFill>
                <a:blip r:embed="rId252"/>
                <a:stretch>
                  <a:fillRect/>
                </a:stretch>
              </p:blipFill>
              <p:spPr>
                <a:xfrm>
                  <a:off x="7734582" y="2577133"/>
                  <a:ext cx="28440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7" name="Ink 156">
                  <a:extLst>
                    <a:ext uri="{FF2B5EF4-FFF2-40B4-BE49-F238E27FC236}">
                      <a16:creationId xmlns:a16="http://schemas.microsoft.com/office/drawing/2014/main" id="{7F5C8F39-4BAD-4D53-BC72-DA726C67FD63}"/>
                    </a:ext>
                  </a:extLst>
                </p14:cNvPr>
                <p14:cNvContentPartPr/>
                <p14:nvPr/>
              </p14:nvContentPartPr>
              <p14:xfrm>
                <a:off x="5024862" y="3547462"/>
                <a:ext cx="2850480" cy="136800"/>
              </p14:xfrm>
            </p:contentPart>
          </mc:Choice>
          <mc:Fallback>
            <p:pic>
              <p:nvPicPr>
                <p:cNvPr id="157" name="Ink 156">
                  <a:extLst>
                    <a:ext uri="{FF2B5EF4-FFF2-40B4-BE49-F238E27FC236}">
                      <a16:creationId xmlns:a16="http://schemas.microsoft.com/office/drawing/2014/main" id="{7F5C8F39-4BAD-4D53-BC72-DA726C67FD63}"/>
                    </a:ext>
                  </a:extLst>
                </p:cNvPr>
                <p:cNvPicPr/>
                <p:nvPr/>
              </p:nvPicPr>
              <p:blipFill>
                <a:blip r:embed="rId254"/>
                <a:stretch>
                  <a:fillRect/>
                </a:stretch>
              </p:blipFill>
              <p:spPr>
                <a:xfrm>
                  <a:off x="5016222" y="3538462"/>
                  <a:ext cx="2868120" cy="154440"/>
                </a:xfrm>
                <a:prstGeom prst="rect">
                  <a:avLst/>
                </a:prstGeom>
              </p:spPr>
            </p:pic>
          </mc:Fallback>
        </mc:AlternateContent>
      </p:grpSp>
      <p:grpSp>
        <p:nvGrpSpPr>
          <p:cNvPr id="161" name="Group 160">
            <a:extLst>
              <a:ext uri="{FF2B5EF4-FFF2-40B4-BE49-F238E27FC236}">
                <a16:creationId xmlns:a16="http://schemas.microsoft.com/office/drawing/2014/main" id="{401FA23F-1E05-417D-9F4D-71767E89FC44}"/>
              </a:ext>
            </a:extLst>
          </p:cNvPr>
          <p:cNvGrpSpPr/>
          <p:nvPr/>
        </p:nvGrpSpPr>
        <p:grpSpPr>
          <a:xfrm>
            <a:off x="470862" y="3271342"/>
            <a:ext cx="489600" cy="424080"/>
            <a:chOff x="470862" y="3271342"/>
            <a:chExt cx="489600" cy="424080"/>
          </a:xfrm>
        </p:grpSpPr>
        <mc:AlternateContent xmlns:mc="http://schemas.openxmlformats.org/markup-compatibility/2006">
          <mc:Choice xmlns:p14="http://schemas.microsoft.com/office/powerpoint/2010/main" Requires="p14">
            <p:contentPart p14:bwMode="auto" r:id="rId255">
              <p14:nvContentPartPr>
                <p14:cNvPr id="159" name="Ink 158">
                  <a:extLst>
                    <a:ext uri="{FF2B5EF4-FFF2-40B4-BE49-F238E27FC236}">
                      <a16:creationId xmlns:a16="http://schemas.microsoft.com/office/drawing/2014/main" id="{F4FA91AD-3D0B-4545-A096-9F33E6F8FA91}"/>
                    </a:ext>
                  </a:extLst>
                </p14:cNvPr>
                <p14:cNvContentPartPr/>
                <p14:nvPr/>
              </p14:nvContentPartPr>
              <p14:xfrm>
                <a:off x="517302" y="3271342"/>
                <a:ext cx="370440" cy="183600"/>
              </p14:xfrm>
            </p:contentPart>
          </mc:Choice>
          <mc:Fallback>
            <p:pic>
              <p:nvPicPr>
                <p:cNvPr id="159" name="Ink 158">
                  <a:extLst>
                    <a:ext uri="{FF2B5EF4-FFF2-40B4-BE49-F238E27FC236}">
                      <a16:creationId xmlns:a16="http://schemas.microsoft.com/office/drawing/2014/main" id="{F4FA91AD-3D0B-4545-A096-9F33E6F8FA91}"/>
                    </a:ext>
                  </a:extLst>
                </p:cNvPr>
                <p:cNvPicPr/>
                <p:nvPr/>
              </p:nvPicPr>
              <p:blipFill>
                <a:blip r:embed="rId256"/>
                <a:stretch>
                  <a:fillRect/>
                </a:stretch>
              </p:blipFill>
              <p:spPr>
                <a:xfrm>
                  <a:off x="508302" y="3262702"/>
                  <a:ext cx="3880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60" name="Ink 159">
                  <a:extLst>
                    <a:ext uri="{FF2B5EF4-FFF2-40B4-BE49-F238E27FC236}">
                      <a16:creationId xmlns:a16="http://schemas.microsoft.com/office/drawing/2014/main" id="{CA221C2D-EB1E-4979-BD8E-3A4B2F55EA30}"/>
                    </a:ext>
                  </a:extLst>
                </p14:cNvPr>
                <p14:cNvContentPartPr/>
                <p14:nvPr/>
              </p14:nvContentPartPr>
              <p14:xfrm>
                <a:off x="470862" y="3442342"/>
                <a:ext cx="489600" cy="253080"/>
              </p14:xfrm>
            </p:contentPart>
          </mc:Choice>
          <mc:Fallback>
            <p:pic>
              <p:nvPicPr>
                <p:cNvPr id="160" name="Ink 159">
                  <a:extLst>
                    <a:ext uri="{FF2B5EF4-FFF2-40B4-BE49-F238E27FC236}">
                      <a16:creationId xmlns:a16="http://schemas.microsoft.com/office/drawing/2014/main" id="{CA221C2D-EB1E-4979-BD8E-3A4B2F55EA30}"/>
                    </a:ext>
                  </a:extLst>
                </p:cNvPr>
                <p:cNvPicPr/>
                <p:nvPr/>
              </p:nvPicPr>
              <p:blipFill>
                <a:blip r:embed="rId258"/>
                <a:stretch>
                  <a:fillRect/>
                </a:stretch>
              </p:blipFill>
              <p:spPr>
                <a:xfrm>
                  <a:off x="461862" y="3433342"/>
                  <a:ext cx="507240" cy="270720"/>
                </a:xfrm>
                <a:prstGeom prst="rect">
                  <a:avLst/>
                </a:prstGeom>
              </p:spPr>
            </p:pic>
          </mc:Fallback>
        </mc:AlternateContent>
      </p:grpSp>
    </p:spTree>
    <p:extLst>
      <p:ext uri="{BB962C8B-B14F-4D97-AF65-F5344CB8AC3E}">
        <p14:creationId xmlns:p14="http://schemas.microsoft.com/office/powerpoint/2010/main" val="1053004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3D0A58E-1B42-4D9F-AAEE-CB4E82DCA07E}"/>
              </a:ext>
            </a:extLst>
          </p:cNvPr>
          <p:cNvGrpSpPr/>
          <p:nvPr/>
        </p:nvGrpSpPr>
        <p:grpSpPr>
          <a:xfrm>
            <a:off x="392382" y="846613"/>
            <a:ext cx="760320" cy="486720"/>
            <a:chOff x="392382" y="846613"/>
            <a:chExt cx="760320" cy="4867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A9CC738-B002-4231-A1A1-ABA45E3FCFA0}"/>
                    </a:ext>
                  </a:extLst>
                </p14:cNvPr>
                <p14:cNvContentPartPr/>
                <p14:nvPr/>
              </p14:nvContentPartPr>
              <p14:xfrm>
                <a:off x="506862" y="1066573"/>
                <a:ext cx="1440" cy="2880"/>
              </p14:xfrm>
            </p:contentPart>
          </mc:Choice>
          <mc:Fallback>
            <p:pic>
              <p:nvPicPr>
                <p:cNvPr id="2" name="Ink 1">
                  <a:extLst>
                    <a:ext uri="{FF2B5EF4-FFF2-40B4-BE49-F238E27FC236}">
                      <a16:creationId xmlns:a16="http://schemas.microsoft.com/office/drawing/2014/main" id="{0A9CC738-B002-4231-A1A1-ABA45E3FCFA0}"/>
                    </a:ext>
                  </a:extLst>
                </p:cNvPr>
                <p:cNvPicPr/>
                <p:nvPr/>
              </p:nvPicPr>
              <p:blipFill>
                <a:blip r:embed="rId3"/>
                <a:stretch>
                  <a:fillRect/>
                </a:stretch>
              </p:blipFill>
              <p:spPr>
                <a:xfrm>
                  <a:off x="497862" y="1057933"/>
                  <a:ext cx="190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EE07F46-75A7-4FBF-8B8A-C9B3F1563786}"/>
                    </a:ext>
                  </a:extLst>
                </p14:cNvPr>
                <p14:cNvContentPartPr/>
                <p14:nvPr/>
              </p14:nvContentPartPr>
              <p14:xfrm>
                <a:off x="425862" y="898453"/>
                <a:ext cx="277200" cy="319680"/>
              </p14:xfrm>
            </p:contentPart>
          </mc:Choice>
          <mc:Fallback>
            <p:pic>
              <p:nvPicPr>
                <p:cNvPr id="3" name="Ink 2">
                  <a:extLst>
                    <a:ext uri="{FF2B5EF4-FFF2-40B4-BE49-F238E27FC236}">
                      <a16:creationId xmlns:a16="http://schemas.microsoft.com/office/drawing/2014/main" id="{DEE07F46-75A7-4FBF-8B8A-C9B3F1563786}"/>
                    </a:ext>
                  </a:extLst>
                </p:cNvPr>
                <p:cNvPicPr/>
                <p:nvPr/>
              </p:nvPicPr>
              <p:blipFill>
                <a:blip r:embed="rId5"/>
                <a:stretch>
                  <a:fillRect/>
                </a:stretch>
              </p:blipFill>
              <p:spPr>
                <a:xfrm>
                  <a:off x="417222" y="889813"/>
                  <a:ext cx="2948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E82F112-9D63-4898-AA06-3C46AE81A30F}"/>
                    </a:ext>
                  </a:extLst>
                </p14:cNvPr>
                <p14:cNvContentPartPr/>
                <p14:nvPr/>
              </p14:nvContentPartPr>
              <p14:xfrm>
                <a:off x="392382" y="957493"/>
                <a:ext cx="336240" cy="375840"/>
              </p14:xfrm>
            </p:contentPart>
          </mc:Choice>
          <mc:Fallback>
            <p:pic>
              <p:nvPicPr>
                <p:cNvPr id="4" name="Ink 3">
                  <a:extLst>
                    <a:ext uri="{FF2B5EF4-FFF2-40B4-BE49-F238E27FC236}">
                      <a16:creationId xmlns:a16="http://schemas.microsoft.com/office/drawing/2014/main" id="{0E82F112-9D63-4898-AA06-3C46AE81A30F}"/>
                    </a:ext>
                  </a:extLst>
                </p:cNvPr>
                <p:cNvPicPr/>
                <p:nvPr/>
              </p:nvPicPr>
              <p:blipFill>
                <a:blip r:embed="rId7"/>
                <a:stretch>
                  <a:fillRect/>
                </a:stretch>
              </p:blipFill>
              <p:spPr>
                <a:xfrm>
                  <a:off x="383742" y="948853"/>
                  <a:ext cx="35388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FF0F2D69-65F8-4280-8410-C9EEEE641ED8}"/>
                    </a:ext>
                  </a:extLst>
                </p14:cNvPr>
                <p14:cNvContentPartPr/>
                <p14:nvPr/>
              </p14:nvContentPartPr>
              <p14:xfrm>
                <a:off x="794862" y="846613"/>
                <a:ext cx="180720" cy="298440"/>
              </p14:xfrm>
            </p:contentPart>
          </mc:Choice>
          <mc:Fallback>
            <p:pic>
              <p:nvPicPr>
                <p:cNvPr id="6" name="Ink 5">
                  <a:extLst>
                    <a:ext uri="{FF2B5EF4-FFF2-40B4-BE49-F238E27FC236}">
                      <a16:creationId xmlns:a16="http://schemas.microsoft.com/office/drawing/2014/main" id="{FF0F2D69-65F8-4280-8410-C9EEEE641ED8}"/>
                    </a:ext>
                  </a:extLst>
                </p:cNvPr>
                <p:cNvPicPr/>
                <p:nvPr/>
              </p:nvPicPr>
              <p:blipFill>
                <a:blip r:embed="rId9"/>
                <a:stretch>
                  <a:fillRect/>
                </a:stretch>
              </p:blipFill>
              <p:spPr>
                <a:xfrm>
                  <a:off x="786222" y="837613"/>
                  <a:ext cx="19836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371B639B-AC1E-4BA2-9644-6203C624FA72}"/>
                    </a:ext>
                  </a:extLst>
                </p14:cNvPr>
                <p14:cNvContentPartPr/>
                <p14:nvPr/>
              </p14:nvContentPartPr>
              <p14:xfrm>
                <a:off x="1019862" y="957853"/>
                <a:ext cx="132840" cy="165240"/>
              </p14:xfrm>
            </p:contentPart>
          </mc:Choice>
          <mc:Fallback>
            <p:pic>
              <p:nvPicPr>
                <p:cNvPr id="7" name="Ink 6">
                  <a:extLst>
                    <a:ext uri="{FF2B5EF4-FFF2-40B4-BE49-F238E27FC236}">
                      <a16:creationId xmlns:a16="http://schemas.microsoft.com/office/drawing/2014/main" id="{371B639B-AC1E-4BA2-9644-6203C624FA72}"/>
                    </a:ext>
                  </a:extLst>
                </p:cNvPr>
                <p:cNvPicPr/>
                <p:nvPr/>
              </p:nvPicPr>
              <p:blipFill>
                <a:blip r:embed="rId11"/>
                <a:stretch>
                  <a:fillRect/>
                </a:stretch>
              </p:blipFill>
              <p:spPr>
                <a:xfrm>
                  <a:off x="1011222" y="949213"/>
                  <a:ext cx="150480" cy="182880"/>
                </a:xfrm>
                <a:prstGeom prst="rect">
                  <a:avLst/>
                </a:prstGeom>
              </p:spPr>
            </p:pic>
          </mc:Fallback>
        </mc:AlternateContent>
      </p:grpSp>
      <p:grpSp>
        <p:nvGrpSpPr>
          <p:cNvPr id="16" name="Group 15">
            <a:extLst>
              <a:ext uri="{FF2B5EF4-FFF2-40B4-BE49-F238E27FC236}">
                <a16:creationId xmlns:a16="http://schemas.microsoft.com/office/drawing/2014/main" id="{42695151-0BD3-403D-9BEF-A0B126552ED6}"/>
              </a:ext>
            </a:extLst>
          </p:cNvPr>
          <p:cNvGrpSpPr/>
          <p:nvPr/>
        </p:nvGrpSpPr>
        <p:grpSpPr>
          <a:xfrm>
            <a:off x="7750422" y="208693"/>
            <a:ext cx="1272600" cy="522360"/>
            <a:chOff x="7750422" y="208693"/>
            <a:chExt cx="1272600" cy="522360"/>
          </a:xfrm>
        </p:grpSpPr>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FC8D3DC6-B527-4B26-B2CE-DF040A0729A6}"/>
                    </a:ext>
                  </a:extLst>
                </p14:cNvPr>
                <p14:cNvContentPartPr/>
                <p14:nvPr/>
              </p14:nvContentPartPr>
              <p14:xfrm>
                <a:off x="7750422" y="266653"/>
                <a:ext cx="135000" cy="239760"/>
              </p14:xfrm>
            </p:contentPart>
          </mc:Choice>
          <mc:Fallback>
            <p:pic>
              <p:nvPicPr>
                <p:cNvPr id="9" name="Ink 8">
                  <a:extLst>
                    <a:ext uri="{FF2B5EF4-FFF2-40B4-BE49-F238E27FC236}">
                      <a16:creationId xmlns:a16="http://schemas.microsoft.com/office/drawing/2014/main" id="{FC8D3DC6-B527-4B26-B2CE-DF040A0729A6}"/>
                    </a:ext>
                  </a:extLst>
                </p:cNvPr>
                <p:cNvPicPr/>
                <p:nvPr/>
              </p:nvPicPr>
              <p:blipFill>
                <a:blip r:embed="rId13"/>
                <a:stretch>
                  <a:fillRect/>
                </a:stretch>
              </p:blipFill>
              <p:spPr>
                <a:xfrm>
                  <a:off x="7741782" y="258013"/>
                  <a:ext cx="1526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CF833BC6-107C-40D0-A720-B513FCFD9337}"/>
                    </a:ext>
                  </a:extLst>
                </p14:cNvPr>
                <p14:cNvContentPartPr/>
                <p14:nvPr/>
              </p14:nvContentPartPr>
              <p14:xfrm>
                <a:off x="7955262" y="208693"/>
                <a:ext cx="63000" cy="522360"/>
              </p14:xfrm>
            </p:contentPart>
          </mc:Choice>
          <mc:Fallback>
            <p:pic>
              <p:nvPicPr>
                <p:cNvPr id="10" name="Ink 9">
                  <a:extLst>
                    <a:ext uri="{FF2B5EF4-FFF2-40B4-BE49-F238E27FC236}">
                      <a16:creationId xmlns:a16="http://schemas.microsoft.com/office/drawing/2014/main" id="{CF833BC6-107C-40D0-A720-B513FCFD9337}"/>
                    </a:ext>
                  </a:extLst>
                </p:cNvPr>
                <p:cNvPicPr/>
                <p:nvPr/>
              </p:nvPicPr>
              <p:blipFill>
                <a:blip r:embed="rId15"/>
                <a:stretch>
                  <a:fillRect/>
                </a:stretch>
              </p:blipFill>
              <p:spPr>
                <a:xfrm>
                  <a:off x="7946622" y="200053"/>
                  <a:ext cx="80640" cy="540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E0A637F8-0FF7-42AC-B888-7EF2935F54D1}"/>
                    </a:ext>
                  </a:extLst>
                </p14:cNvPr>
                <p14:cNvContentPartPr/>
                <p14:nvPr/>
              </p14:nvContentPartPr>
              <p14:xfrm>
                <a:off x="8109702" y="311293"/>
                <a:ext cx="191520" cy="174600"/>
              </p14:xfrm>
            </p:contentPart>
          </mc:Choice>
          <mc:Fallback>
            <p:pic>
              <p:nvPicPr>
                <p:cNvPr id="11" name="Ink 10">
                  <a:extLst>
                    <a:ext uri="{FF2B5EF4-FFF2-40B4-BE49-F238E27FC236}">
                      <a16:creationId xmlns:a16="http://schemas.microsoft.com/office/drawing/2014/main" id="{E0A637F8-0FF7-42AC-B888-7EF2935F54D1}"/>
                    </a:ext>
                  </a:extLst>
                </p:cNvPr>
                <p:cNvPicPr/>
                <p:nvPr/>
              </p:nvPicPr>
              <p:blipFill>
                <a:blip r:embed="rId17"/>
                <a:stretch>
                  <a:fillRect/>
                </a:stretch>
              </p:blipFill>
              <p:spPr>
                <a:xfrm>
                  <a:off x="8100702" y="302653"/>
                  <a:ext cx="2091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5FBA55BA-BAC9-4563-9204-6614EE7B0D60}"/>
                    </a:ext>
                  </a:extLst>
                </p14:cNvPr>
                <p14:cNvContentPartPr/>
                <p14:nvPr/>
              </p14:nvContentPartPr>
              <p14:xfrm>
                <a:off x="8295822" y="233893"/>
                <a:ext cx="95040" cy="469080"/>
              </p14:xfrm>
            </p:contentPart>
          </mc:Choice>
          <mc:Fallback>
            <p:pic>
              <p:nvPicPr>
                <p:cNvPr id="12" name="Ink 11">
                  <a:extLst>
                    <a:ext uri="{FF2B5EF4-FFF2-40B4-BE49-F238E27FC236}">
                      <a16:creationId xmlns:a16="http://schemas.microsoft.com/office/drawing/2014/main" id="{5FBA55BA-BAC9-4563-9204-6614EE7B0D60}"/>
                    </a:ext>
                  </a:extLst>
                </p:cNvPr>
                <p:cNvPicPr/>
                <p:nvPr/>
              </p:nvPicPr>
              <p:blipFill>
                <a:blip r:embed="rId19"/>
                <a:stretch>
                  <a:fillRect/>
                </a:stretch>
              </p:blipFill>
              <p:spPr>
                <a:xfrm>
                  <a:off x="8286822" y="225253"/>
                  <a:ext cx="112680" cy="486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497EDF18-B7F0-4A98-A8B1-3090C74ADFBC}"/>
                    </a:ext>
                  </a:extLst>
                </p14:cNvPr>
                <p14:cNvContentPartPr/>
                <p14:nvPr/>
              </p14:nvContentPartPr>
              <p14:xfrm>
                <a:off x="8429022" y="265573"/>
                <a:ext cx="286560" cy="227880"/>
              </p14:xfrm>
            </p:contentPart>
          </mc:Choice>
          <mc:Fallback>
            <p:pic>
              <p:nvPicPr>
                <p:cNvPr id="13" name="Ink 12">
                  <a:extLst>
                    <a:ext uri="{FF2B5EF4-FFF2-40B4-BE49-F238E27FC236}">
                      <a16:creationId xmlns:a16="http://schemas.microsoft.com/office/drawing/2014/main" id="{497EDF18-B7F0-4A98-A8B1-3090C74ADFBC}"/>
                    </a:ext>
                  </a:extLst>
                </p:cNvPr>
                <p:cNvPicPr/>
                <p:nvPr/>
              </p:nvPicPr>
              <p:blipFill>
                <a:blip r:embed="rId21"/>
                <a:stretch>
                  <a:fillRect/>
                </a:stretch>
              </p:blipFill>
              <p:spPr>
                <a:xfrm>
                  <a:off x="8420382" y="256933"/>
                  <a:ext cx="30420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35D0B014-8AB0-4923-B856-E447320FEAAF}"/>
                    </a:ext>
                  </a:extLst>
                </p14:cNvPr>
                <p14:cNvContentPartPr/>
                <p14:nvPr/>
              </p14:nvContentPartPr>
              <p14:xfrm>
                <a:off x="8711982" y="313453"/>
                <a:ext cx="128880" cy="178920"/>
              </p14:xfrm>
            </p:contentPart>
          </mc:Choice>
          <mc:Fallback>
            <p:pic>
              <p:nvPicPr>
                <p:cNvPr id="14" name="Ink 13">
                  <a:extLst>
                    <a:ext uri="{FF2B5EF4-FFF2-40B4-BE49-F238E27FC236}">
                      <a16:creationId xmlns:a16="http://schemas.microsoft.com/office/drawing/2014/main" id="{35D0B014-8AB0-4923-B856-E447320FEAAF}"/>
                    </a:ext>
                  </a:extLst>
                </p:cNvPr>
                <p:cNvPicPr/>
                <p:nvPr/>
              </p:nvPicPr>
              <p:blipFill>
                <a:blip r:embed="rId23"/>
                <a:stretch>
                  <a:fillRect/>
                </a:stretch>
              </p:blipFill>
              <p:spPr>
                <a:xfrm>
                  <a:off x="8703342" y="304813"/>
                  <a:ext cx="1465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FAAA73B3-FDFE-4E16-B8BB-70BEE264B84C}"/>
                    </a:ext>
                  </a:extLst>
                </p14:cNvPr>
                <p14:cNvContentPartPr/>
                <p14:nvPr/>
              </p14:nvContentPartPr>
              <p14:xfrm>
                <a:off x="8861742" y="308413"/>
                <a:ext cx="161280" cy="192600"/>
              </p14:xfrm>
            </p:contentPart>
          </mc:Choice>
          <mc:Fallback>
            <p:pic>
              <p:nvPicPr>
                <p:cNvPr id="15" name="Ink 14">
                  <a:extLst>
                    <a:ext uri="{FF2B5EF4-FFF2-40B4-BE49-F238E27FC236}">
                      <a16:creationId xmlns:a16="http://schemas.microsoft.com/office/drawing/2014/main" id="{FAAA73B3-FDFE-4E16-B8BB-70BEE264B84C}"/>
                    </a:ext>
                  </a:extLst>
                </p:cNvPr>
                <p:cNvPicPr/>
                <p:nvPr/>
              </p:nvPicPr>
              <p:blipFill>
                <a:blip r:embed="rId25"/>
                <a:stretch>
                  <a:fillRect/>
                </a:stretch>
              </p:blipFill>
              <p:spPr>
                <a:xfrm>
                  <a:off x="8852742" y="299773"/>
                  <a:ext cx="178920" cy="210240"/>
                </a:xfrm>
                <a:prstGeom prst="rect">
                  <a:avLst/>
                </a:prstGeom>
              </p:spPr>
            </p:pic>
          </mc:Fallback>
        </mc:AlternateContent>
      </p:grpSp>
      <p:grpSp>
        <p:nvGrpSpPr>
          <p:cNvPr id="36" name="Group 35">
            <a:extLst>
              <a:ext uri="{FF2B5EF4-FFF2-40B4-BE49-F238E27FC236}">
                <a16:creationId xmlns:a16="http://schemas.microsoft.com/office/drawing/2014/main" id="{2265CEB4-518D-4433-857C-91F1DCF8B3BF}"/>
              </a:ext>
            </a:extLst>
          </p:cNvPr>
          <p:cNvGrpSpPr/>
          <p:nvPr/>
        </p:nvGrpSpPr>
        <p:grpSpPr>
          <a:xfrm>
            <a:off x="1349982" y="825733"/>
            <a:ext cx="1144800" cy="644040"/>
            <a:chOff x="1349982" y="825733"/>
            <a:chExt cx="1144800" cy="644040"/>
          </a:xfrm>
        </p:grpSpPr>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CB0B855A-9C84-4613-9B45-7E4463973F8F}"/>
                    </a:ext>
                  </a:extLst>
                </p14:cNvPr>
                <p14:cNvContentPartPr/>
                <p14:nvPr/>
              </p14:nvContentPartPr>
              <p14:xfrm>
                <a:off x="1349982" y="873973"/>
                <a:ext cx="10440" cy="310680"/>
              </p14:xfrm>
            </p:contentPart>
          </mc:Choice>
          <mc:Fallback>
            <p:pic>
              <p:nvPicPr>
                <p:cNvPr id="17" name="Ink 16">
                  <a:extLst>
                    <a:ext uri="{FF2B5EF4-FFF2-40B4-BE49-F238E27FC236}">
                      <a16:creationId xmlns:a16="http://schemas.microsoft.com/office/drawing/2014/main" id="{CB0B855A-9C84-4613-9B45-7E4463973F8F}"/>
                    </a:ext>
                  </a:extLst>
                </p:cNvPr>
                <p:cNvPicPr/>
                <p:nvPr/>
              </p:nvPicPr>
              <p:blipFill>
                <a:blip r:embed="rId27"/>
                <a:stretch>
                  <a:fillRect/>
                </a:stretch>
              </p:blipFill>
              <p:spPr>
                <a:xfrm>
                  <a:off x="1340982" y="864973"/>
                  <a:ext cx="2808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5B5A25FD-B3D0-4299-BA6E-4C7D90CC96FD}"/>
                    </a:ext>
                  </a:extLst>
                </p14:cNvPr>
                <p14:cNvContentPartPr/>
                <p14:nvPr/>
              </p14:nvContentPartPr>
              <p14:xfrm>
                <a:off x="1440342" y="1000333"/>
                <a:ext cx="112680" cy="117000"/>
              </p14:xfrm>
            </p:contentPart>
          </mc:Choice>
          <mc:Fallback>
            <p:pic>
              <p:nvPicPr>
                <p:cNvPr id="18" name="Ink 17">
                  <a:extLst>
                    <a:ext uri="{FF2B5EF4-FFF2-40B4-BE49-F238E27FC236}">
                      <a16:creationId xmlns:a16="http://schemas.microsoft.com/office/drawing/2014/main" id="{5B5A25FD-B3D0-4299-BA6E-4C7D90CC96FD}"/>
                    </a:ext>
                  </a:extLst>
                </p:cNvPr>
                <p:cNvPicPr/>
                <p:nvPr/>
              </p:nvPicPr>
              <p:blipFill>
                <a:blip r:embed="rId29"/>
                <a:stretch>
                  <a:fillRect/>
                </a:stretch>
              </p:blipFill>
              <p:spPr>
                <a:xfrm>
                  <a:off x="1431342" y="991693"/>
                  <a:ext cx="1303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78DF3BC4-8978-412D-B40A-61AE80D38BB1}"/>
                    </a:ext>
                  </a:extLst>
                </p14:cNvPr>
                <p14:cNvContentPartPr/>
                <p14:nvPr/>
              </p14:nvContentPartPr>
              <p14:xfrm>
                <a:off x="1611342" y="973693"/>
                <a:ext cx="233640" cy="496080"/>
              </p14:xfrm>
            </p:contentPart>
          </mc:Choice>
          <mc:Fallback>
            <p:pic>
              <p:nvPicPr>
                <p:cNvPr id="19" name="Ink 18">
                  <a:extLst>
                    <a:ext uri="{FF2B5EF4-FFF2-40B4-BE49-F238E27FC236}">
                      <a16:creationId xmlns:a16="http://schemas.microsoft.com/office/drawing/2014/main" id="{78DF3BC4-8978-412D-B40A-61AE80D38BB1}"/>
                    </a:ext>
                  </a:extLst>
                </p:cNvPr>
                <p:cNvPicPr/>
                <p:nvPr/>
              </p:nvPicPr>
              <p:blipFill>
                <a:blip r:embed="rId31"/>
                <a:stretch>
                  <a:fillRect/>
                </a:stretch>
              </p:blipFill>
              <p:spPr>
                <a:xfrm>
                  <a:off x="1602342" y="965053"/>
                  <a:ext cx="25128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E5B2E7EF-B79B-4FFA-AD55-F520CB9FEA3A}"/>
                    </a:ext>
                  </a:extLst>
                </p14:cNvPr>
                <p14:cNvContentPartPr/>
                <p14:nvPr/>
              </p14:nvContentPartPr>
              <p14:xfrm>
                <a:off x="1778022" y="825733"/>
                <a:ext cx="107640" cy="99360"/>
              </p14:xfrm>
            </p:contentPart>
          </mc:Choice>
          <mc:Fallback>
            <p:pic>
              <p:nvPicPr>
                <p:cNvPr id="20" name="Ink 19">
                  <a:extLst>
                    <a:ext uri="{FF2B5EF4-FFF2-40B4-BE49-F238E27FC236}">
                      <a16:creationId xmlns:a16="http://schemas.microsoft.com/office/drawing/2014/main" id="{E5B2E7EF-B79B-4FFA-AD55-F520CB9FEA3A}"/>
                    </a:ext>
                  </a:extLst>
                </p:cNvPr>
                <p:cNvPicPr/>
                <p:nvPr/>
              </p:nvPicPr>
              <p:blipFill>
                <a:blip r:embed="rId33"/>
                <a:stretch>
                  <a:fillRect/>
                </a:stretch>
              </p:blipFill>
              <p:spPr>
                <a:xfrm>
                  <a:off x="1769382" y="817093"/>
                  <a:ext cx="1252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FE32DA1C-25D5-4423-9337-96FD6E7E82DD}"/>
                    </a:ext>
                  </a:extLst>
                </p14:cNvPr>
                <p14:cNvContentPartPr/>
                <p14:nvPr/>
              </p14:nvContentPartPr>
              <p14:xfrm>
                <a:off x="1901502" y="909973"/>
                <a:ext cx="180360" cy="239400"/>
              </p14:xfrm>
            </p:contentPart>
          </mc:Choice>
          <mc:Fallback>
            <p:pic>
              <p:nvPicPr>
                <p:cNvPr id="21" name="Ink 20">
                  <a:extLst>
                    <a:ext uri="{FF2B5EF4-FFF2-40B4-BE49-F238E27FC236}">
                      <a16:creationId xmlns:a16="http://schemas.microsoft.com/office/drawing/2014/main" id="{FE32DA1C-25D5-4423-9337-96FD6E7E82DD}"/>
                    </a:ext>
                  </a:extLst>
                </p:cNvPr>
                <p:cNvPicPr/>
                <p:nvPr/>
              </p:nvPicPr>
              <p:blipFill>
                <a:blip r:embed="rId35"/>
                <a:stretch>
                  <a:fillRect/>
                </a:stretch>
              </p:blipFill>
              <p:spPr>
                <a:xfrm>
                  <a:off x="1892862" y="900973"/>
                  <a:ext cx="1980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076FC696-2F17-4C97-8FA1-EC11D4400251}"/>
                    </a:ext>
                  </a:extLst>
                </p14:cNvPr>
                <p14:cNvContentPartPr/>
                <p14:nvPr/>
              </p14:nvContentPartPr>
              <p14:xfrm>
                <a:off x="2138742" y="873973"/>
                <a:ext cx="144000" cy="317880"/>
              </p14:xfrm>
            </p:contentPart>
          </mc:Choice>
          <mc:Fallback>
            <p:pic>
              <p:nvPicPr>
                <p:cNvPr id="22" name="Ink 21">
                  <a:extLst>
                    <a:ext uri="{FF2B5EF4-FFF2-40B4-BE49-F238E27FC236}">
                      <a16:creationId xmlns:a16="http://schemas.microsoft.com/office/drawing/2014/main" id="{076FC696-2F17-4C97-8FA1-EC11D4400251}"/>
                    </a:ext>
                  </a:extLst>
                </p:cNvPr>
                <p:cNvPicPr/>
                <p:nvPr/>
              </p:nvPicPr>
              <p:blipFill>
                <a:blip r:embed="rId37"/>
                <a:stretch>
                  <a:fillRect/>
                </a:stretch>
              </p:blipFill>
              <p:spPr>
                <a:xfrm>
                  <a:off x="2129742" y="864973"/>
                  <a:ext cx="1616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FCD12A98-C4D4-4827-8D68-B27B9D0780E2}"/>
                    </a:ext>
                  </a:extLst>
                </p14:cNvPr>
                <p14:cNvContentPartPr/>
                <p14:nvPr/>
              </p14:nvContentPartPr>
              <p14:xfrm>
                <a:off x="2275542" y="830773"/>
                <a:ext cx="83880" cy="114120"/>
              </p14:xfrm>
            </p:contentPart>
          </mc:Choice>
          <mc:Fallback>
            <p:pic>
              <p:nvPicPr>
                <p:cNvPr id="23" name="Ink 22">
                  <a:extLst>
                    <a:ext uri="{FF2B5EF4-FFF2-40B4-BE49-F238E27FC236}">
                      <a16:creationId xmlns:a16="http://schemas.microsoft.com/office/drawing/2014/main" id="{FCD12A98-C4D4-4827-8D68-B27B9D0780E2}"/>
                    </a:ext>
                  </a:extLst>
                </p:cNvPr>
                <p:cNvPicPr/>
                <p:nvPr/>
              </p:nvPicPr>
              <p:blipFill>
                <a:blip r:embed="rId39"/>
                <a:stretch>
                  <a:fillRect/>
                </a:stretch>
              </p:blipFill>
              <p:spPr>
                <a:xfrm>
                  <a:off x="2266902" y="821773"/>
                  <a:ext cx="1015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6985BF35-2500-40D4-9E4D-46F3CD243C41}"/>
                    </a:ext>
                  </a:extLst>
                </p14:cNvPr>
                <p14:cNvContentPartPr/>
                <p14:nvPr/>
              </p14:nvContentPartPr>
              <p14:xfrm>
                <a:off x="2348262" y="992773"/>
                <a:ext cx="146520" cy="143280"/>
              </p14:xfrm>
            </p:contentPart>
          </mc:Choice>
          <mc:Fallback>
            <p:pic>
              <p:nvPicPr>
                <p:cNvPr id="24" name="Ink 23">
                  <a:extLst>
                    <a:ext uri="{FF2B5EF4-FFF2-40B4-BE49-F238E27FC236}">
                      <a16:creationId xmlns:a16="http://schemas.microsoft.com/office/drawing/2014/main" id="{6985BF35-2500-40D4-9E4D-46F3CD243C41}"/>
                    </a:ext>
                  </a:extLst>
                </p:cNvPr>
                <p:cNvPicPr/>
                <p:nvPr/>
              </p:nvPicPr>
              <p:blipFill>
                <a:blip r:embed="rId41"/>
                <a:stretch>
                  <a:fillRect/>
                </a:stretch>
              </p:blipFill>
              <p:spPr>
                <a:xfrm>
                  <a:off x="2339262" y="983773"/>
                  <a:ext cx="164160" cy="160920"/>
                </a:xfrm>
                <a:prstGeom prst="rect">
                  <a:avLst/>
                </a:prstGeom>
              </p:spPr>
            </p:pic>
          </mc:Fallback>
        </mc:AlternateContent>
      </p:grpSp>
      <p:grpSp>
        <p:nvGrpSpPr>
          <p:cNvPr id="35" name="Group 34">
            <a:extLst>
              <a:ext uri="{FF2B5EF4-FFF2-40B4-BE49-F238E27FC236}">
                <a16:creationId xmlns:a16="http://schemas.microsoft.com/office/drawing/2014/main" id="{15692D3D-F16D-4390-B018-E1BEF3F7D85D}"/>
              </a:ext>
            </a:extLst>
          </p:cNvPr>
          <p:cNvGrpSpPr/>
          <p:nvPr/>
        </p:nvGrpSpPr>
        <p:grpSpPr>
          <a:xfrm>
            <a:off x="2721942" y="716653"/>
            <a:ext cx="3581280" cy="689040"/>
            <a:chOff x="2721942" y="716653"/>
            <a:chExt cx="3581280" cy="689040"/>
          </a:xfrm>
        </p:grpSpPr>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407C33D6-39B2-4AA9-9652-504F1C047DF2}"/>
                    </a:ext>
                  </a:extLst>
                </p14:cNvPr>
                <p14:cNvContentPartPr/>
                <p14:nvPr/>
              </p14:nvContentPartPr>
              <p14:xfrm>
                <a:off x="2721942" y="856693"/>
                <a:ext cx="747000" cy="549000"/>
              </p14:xfrm>
            </p:contentPart>
          </mc:Choice>
          <mc:Fallback>
            <p:pic>
              <p:nvPicPr>
                <p:cNvPr id="25" name="Ink 24">
                  <a:extLst>
                    <a:ext uri="{FF2B5EF4-FFF2-40B4-BE49-F238E27FC236}">
                      <a16:creationId xmlns:a16="http://schemas.microsoft.com/office/drawing/2014/main" id="{407C33D6-39B2-4AA9-9652-504F1C047DF2}"/>
                    </a:ext>
                  </a:extLst>
                </p:cNvPr>
                <p:cNvPicPr/>
                <p:nvPr/>
              </p:nvPicPr>
              <p:blipFill>
                <a:blip r:embed="rId43"/>
                <a:stretch>
                  <a:fillRect/>
                </a:stretch>
              </p:blipFill>
              <p:spPr>
                <a:xfrm>
                  <a:off x="2712942" y="848053"/>
                  <a:ext cx="76464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EF90701C-A7BD-4CBD-9809-0DEFBF877252}"/>
                    </a:ext>
                  </a:extLst>
                </p14:cNvPr>
                <p14:cNvContentPartPr/>
                <p14:nvPr/>
              </p14:nvContentPartPr>
              <p14:xfrm>
                <a:off x="3526542" y="814213"/>
                <a:ext cx="530640" cy="295560"/>
              </p14:xfrm>
            </p:contentPart>
          </mc:Choice>
          <mc:Fallback>
            <p:pic>
              <p:nvPicPr>
                <p:cNvPr id="26" name="Ink 25">
                  <a:extLst>
                    <a:ext uri="{FF2B5EF4-FFF2-40B4-BE49-F238E27FC236}">
                      <a16:creationId xmlns:a16="http://schemas.microsoft.com/office/drawing/2014/main" id="{EF90701C-A7BD-4CBD-9809-0DEFBF877252}"/>
                    </a:ext>
                  </a:extLst>
                </p:cNvPr>
                <p:cNvPicPr/>
                <p:nvPr/>
              </p:nvPicPr>
              <p:blipFill>
                <a:blip r:embed="rId45"/>
                <a:stretch>
                  <a:fillRect/>
                </a:stretch>
              </p:blipFill>
              <p:spPr>
                <a:xfrm>
                  <a:off x="3517542" y="805213"/>
                  <a:ext cx="54828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573A6D09-D4D7-4BCF-B5ED-9197D37DDD3B}"/>
                    </a:ext>
                  </a:extLst>
                </p14:cNvPr>
                <p14:cNvContentPartPr/>
                <p14:nvPr/>
              </p14:nvContentPartPr>
              <p14:xfrm>
                <a:off x="4001022" y="796933"/>
                <a:ext cx="38160" cy="43560"/>
              </p14:xfrm>
            </p:contentPart>
          </mc:Choice>
          <mc:Fallback>
            <p:pic>
              <p:nvPicPr>
                <p:cNvPr id="27" name="Ink 26">
                  <a:extLst>
                    <a:ext uri="{FF2B5EF4-FFF2-40B4-BE49-F238E27FC236}">
                      <a16:creationId xmlns:a16="http://schemas.microsoft.com/office/drawing/2014/main" id="{573A6D09-D4D7-4BCF-B5ED-9197D37DDD3B}"/>
                    </a:ext>
                  </a:extLst>
                </p:cNvPr>
                <p:cNvPicPr/>
                <p:nvPr/>
              </p:nvPicPr>
              <p:blipFill>
                <a:blip r:embed="rId47"/>
                <a:stretch>
                  <a:fillRect/>
                </a:stretch>
              </p:blipFill>
              <p:spPr>
                <a:xfrm>
                  <a:off x="3992382" y="787933"/>
                  <a:ext cx="558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01A6A030-71DD-453E-B404-E77F4416C850}"/>
                    </a:ext>
                  </a:extLst>
                </p14:cNvPr>
                <p14:cNvContentPartPr/>
                <p14:nvPr/>
              </p14:nvContentPartPr>
              <p14:xfrm>
                <a:off x="4106862" y="864973"/>
                <a:ext cx="299160" cy="212400"/>
              </p14:xfrm>
            </p:contentPart>
          </mc:Choice>
          <mc:Fallback>
            <p:pic>
              <p:nvPicPr>
                <p:cNvPr id="28" name="Ink 27">
                  <a:extLst>
                    <a:ext uri="{FF2B5EF4-FFF2-40B4-BE49-F238E27FC236}">
                      <a16:creationId xmlns:a16="http://schemas.microsoft.com/office/drawing/2014/main" id="{01A6A030-71DD-453E-B404-E77F4416C850}"/>
                    </a:ext>
                  </a:extLst>
                </p:cNvPr>
                <p:cNvPicPr/>
                <p:nvPr/>
              </p:nvPicPr>
              <p:blipFill>
                <a:blip r:embed="rId49"/>
                <a:stretch>
                  <a:fillRect/>
                </a:stretch>
              </p:blipFill>
              <p:spPr>
                <a:xfrm>
                  <a:off x="4097862" y="855973"/>
                  <a:ext cx="3168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77C2CA58-FC5D-41FF-9EF0-461907591268}"/>
                    </a:ext>
                  </a:extLst>
                </p14:cNvPr>
                <p14:cNvContentPartPr/>
                <p14:nvPr/>
              </p14:nvContentPartPr>
              <p14:xfrm>
                <a:off x="4578102" y="866773"/>
                <a:ext cx="311400" cy="405720"/>
              </p14:xfrm>
            </p:contentPart>
          </mc:Choice>
          <mc:Fallback>
            <p:pic>
              <p:nvPicPr>
                <p:cNvPr id="29" name="Ink 28">
                  <a:extLst>
                    <a:ext uri="{FF2B5EF4-FFF2-40B4-BE49-F238E27FC236}">
                      <a16:creationId xmlns:a16="http://schemas.microsoft.com/office/drawing/2014/main" id="{77C2CA58-FC5D-41FF-9EF0-461907591268}"/>
                    </a:ext>
                  </a:extLst>
                </p:cNvPr>
                <p:cNvPicPr/>
                <p:nvPr/>
              </p:nvPicPr>
              <p:blipFill>
                <a:blip r:embed="rId51"/>
                <a:stretch>
                  <a:fillRect/>
                </a:stretch>
              </p:blipFill>
              <p:spPr>
                <a:xfrm>
                  <a:off x="4569462" y="858133"/>
                  <a:ext cx="32904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62900DA6-3983-467B-AD95-0C0129F84407}"/>
                    </a:ext>
                  </a:extLst>
                </p14:cNvPr>
                <p14:cNvContentPartPr/>
                <p14:nvPr/>
              </p14:nvContentPartPr>
              <p14:xfrm>
                <a:off x="4767102" y="938413"/>
                <a:ext cx="186840" cy="194040"/>
              </p14:xfrm>
            </p:contentPart>
          </mc:Choice>
          <mc:Fallback>
            <p:pic>
              <p:nvPicPr>
                <p:cNvPr id="30" name="Ink 29">
                  <a:extLst>
                    <a:ext uri="{FF2B5EF4-FFF2-40B4-BE49-F238E27FC236}">
                      <a16:creationId xmlns:a16="http://schemas.microsoft.com/office/drawing/2014/main" id="{62900DA6-3983-467B-AD95-0C0129F84407}"/>
                    </a:ext>
                  </a:extLst>
                </p:cNvPr>
                <p:cNvPicPr/>
                <p:nvPr/>
              </p:nvPicPr>
              <p:blipFill>
                <a:blip r:embed="rId53"/>
                <a:stretch>
                  <a:fillRect/>
                </a:stretch>
              </p:blipFill>
              <p:spPr>
                <a:xfrm>
                  <a:off x="4758102" y="929773"/>
                  <a:ext cx="2044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39B21174-ADAA-40D7-861C-8E9D18E43605}"/>
                    </a:ext>
                  </a:extLst>
                </p14:cNvPr>
                <p14:cNvContentPartPr/>
                <p14:nvPr/>
              </p14:nvContentPartPr>
              <p14:xfrm>
                <a:off x="4963302" y="851293"/>
                <a:ext cx="597600" cy="309600"/>
              </p14:xfrm>
            </p:contentPart>
          </mc:Choice>
          <mc:Fallback>
            <p:pic>
              <p:nvPicPr>
                <p:cNvPr id="31" name="Ink 30">
                  <a:extLst>
                    <a:ext uri="{FF2B5EF4-FFF2-40B4-BE49-F238E27FC236}">
                      <a16:creationId xmlns:a16="http://schemas.microsoft.com/office/drawing/2014/main" id="{39B21174-ADAA-40D7-861C-8E9D18E43605}"/>
                    </a:ext>
                  </a:extLst>
                </p:cNvPr>
                <p:cNvPicPr/>
                <p:nvPr/>
              </p:nvPicPr>
              <p:blipFill>
                <a:blip r:embed="rId55"/>
                <a:stretch>
                  <a:fillRect/>
                </a:stretch>
              </p:blipFill>
              <p:spPr>
                <a:xfrm>
                  <a:off x="4954302" y="842653"/>
                  <a:ext cx="61524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881DBE75-7D80-474C-B799-051734F32EB1}"/>
                    </a:ext>
                  </a:extLst>
                </p14:cNvPr>
                <p14:cNvContentPartPr/>
                <p14:nvPr/>
              </p14:nvContentPartPr>
              <p14:xfrm>
                <a:off x="5480262" y="816013"/>
                <a:ext cx="105840" cy="50400"/>
              </p14:xfrm>
            </p:contentPart>
          </mc:Choice>
          <mc:Fallback>
            <p:pic>
              <p:nvPicPr>
                <p:cNvPr id="32" name="Ink 31">
                  <a:extLst>
                    <a:ext uri="{FF2B5EF4-FFF2-40B4-BE49-F238E27FC236}">
                      <a16:creationId xmlns:a16="http://schemas.microsoft.com/office/drawing/2014/main" id="{881DBE75-7D80-474C-B799-051734F32EB1}"/>
                    </a:ext>
                  </a:extLst>
                </p:cNvPr>
                <p:cNvPicPr/>
                <p:nvPr/>
              </p:nvPicPr>
              <p:blipFill>
                <a:blip r:embed="rId57"/>
                <a:stretch>
                  <a:fillRect/>
                </a:stretch>
              </p:blipFill>
              <p:spPr>
                <a:xfrm>
                  <a:off x="5471622" y="807373"/>
                  <a:ext cx="1234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1D38972E-D35A-4230-9B15-C8779208F667}"/>
                    </a:ext>
                  </a:extLst>
                </p14:cNvPr>
                <p14:cNvContentPartPr/>
                <p14:nvPr/>
              </p14:nvContentPartPr>
              <p14:xfrm>
                <a:off x="5648022" y="800893"/>
                <a:ext cx="189720" cy="491760"/>
              </p14:xfrm>
            </p:contentPart>
          </mc:Choice>
          <mc:Fallback>
            <p:pic>
              <p:nvPicPr>
                <p:cNvPr id="33" name="Ink 32">
                  <a:extLst>
                    <a:ext uri="{FF2B5EF4-FFF2-40B4-BE49-F238E27FC236}">
                      <a16:creationId xmlns:a16="http://schemas.microsoft.com/office/drawing/2014/main" id="{1D38972E-D35A-4230-9B15-C8779208F667}"/>
                    </a:ext>
                  </a:extLst>
                </p:cNvPr>
                <p:cNvPicPr/>
                <p:nvPr/>
              </p:nvPicPr>
              <p:blipFill>
                <a:blip r:embed="rId59"/>
                <a:stretch>
                  <a:fillRect/>
                </a:stretch>
              </p:blipFill>
              <p:spPr>
                <a:xfrm>
                  <a:off x="5639022" y="792253"/>
                  <a:ext cx="207360"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BBAD84F9-68DC-4159-93B5-D9CD36D6F053}"/>
                    </a:ext>
                  </a:extLst>
                </p14:cNvPr>
                <p14:cNvContentPartPr/>
                <p14:nvPr/>
              </p14:nvContentPartPr>
              <p14:xfrm>
                <a:off x="5835222" y="716653"/>
                <a:ext cx="468000" cy="450720"/>
              </p14:xfrm>
            </p:contentPart>
          </mc:Choice>
          <mc:Fallback>
            <p:pic>
              <p:nvPicPr>
                <p:cNvPr id="34" name="Ink 33">
                  <a:extLst>
                    <a:ext uri="{FF2B5EF4-FFF2-40B4-BE49-F238E27FC236}">
                      <a16:creationId xmlns:a16="http://schemas.microsoft.com/office/drawing/2014/main" id="{BBAD84F9-68DC-4159-93B5-D9CD36D6F053}"/>
                    </a:ext>
                  </a:extLst>
                </p:cNvPr>
                <p:cNvPicPr/>
                <p:nvPr/>
              </p:nvPicPr>
              <p:blipFill>
                <a:blip r:embed="rId61"/>
                <a:stretch>
                  <a:fillRect/>
                </a:stretch>
              </p:blipFill>
              <p:spPr>
                <a:xfrm>
                  <a:off x="5826222" y="707653"/>
                  <a:ext cx="485640" cy="46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39F0E966-CB2D-4204-A081-C74BAB348C74}"/>
                  </a:ext>
                </a:extLst>
              </p14:cNvPr>
              <p14:cNvContentPartPr/>
              <p14:nvPr/>
            </p14:nvContentPartPr>
            <p14:xfrm>
              <a:off x="6426342" y="951373"/>
              <a:ext cx="78120" cy="94320"/>
            </p14:xfrm>
          </p:contentPart>
        </mc:Choice>
        <mc:Fallback>
          <p:pic>
            <p:nvPicPr>
              <p:cNvPr id="37" name="Ink 36">
                <a:extLst>
                  <a:ext uri="{FF2B5EF4-FFF2-40B4-BE49-F238E27FC236}">
                    <a16:creationId xmlns:a16="http://schemas.microsoft.com/office/drawing/2014/main" id="{39F0E966-CB2D-4204-A081-C74BAB348C74}"/>
                  </a:ext>
                </a:extLst>
              </p:cNvPr>
              <p:cNvPicPr/>
              <p:nvPr/>
            </p:nvPicPr>
            <p:blipFill>
              <a:blip r:embed="rId63"/>
              <a:stretch>
                <a:fillRect/>
              </a:stretch>
            </p:blipFill>
            <p:spPr>
              <a:xfrm>
                <a:off x="6417342" y="942733"/>
                <a:ext cx="957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6F75FD9D-187B-4F07-8AE5-7BE68F8E638C}"/>
                  </a:ext>
                </a:extLst>
              </p14:cNvPr>
              <p14:cNvContentPartPr/>
              <p14:nvPr/>
            </p14:nvContentPartPr>
            <p14:xfrm>
              <a:off x="6473502" y="1209133"/>
              <a:ext cx="59040" cy="53640"/>
            </p14:xfrm>
          </p:contentPart>
        </mc:Choice>
        <mc:Fallback>
          <p:pic>
            <p:nvPicPr>
              <p:cNvPr id="38" name="Ink 37">
                <a:extLst>
                  <a:ext uri="{FF2B5EF4-FFF2-40B4-BE49-F238E27FC236}">
                    <a16:creationId xmlns:a16="http://schemas.microsoft.com/office/drawing/2014/main" id="{6F75FD9D-187B-4F07-8AE5-7BE68F8E638C}"/>
                  </a:ext>
                </a:extLst>
              </p:cNvPr>
              <p:cNvPicPr/>
              <p:nvPr/>
            </p:nvPicPr>
            <p:blipFill>
              <a:blip r:embed="rId65"/>
              <a:stretch>
                <a:fillRect/>
              </a:stretch>
            </p:blipFill>
            <p:spPr>
              <a:xfrm>
                <a:off x="6464502" y="1200493"/>
                <a:ext cx="766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BEA726D3-319E-4CD2-88A9-21A6D7C9FCF8}"/>
                  </a:ext>
                </a:extLst>
              </p14:cNvPr>
              <p14:cNvContentPartPr/>
              <p14:nvPr/>
            </p14:nvContentPartPr>
            <p14:xfrm>
              <a:off x="6826662" y="1042453"/>
              <a:ext cx="417240" cy="242280"/>
            </p14:xfrm>
          </p:contentPart>
        </mc:Choice>
        <mc:Fallback>
          <p:pic>
            <p:nvPicPr>
              <p:cNvPr id="39" name="Ink 38">
                <a:extLst>
                  <a:ext uri="{FF2B5EF4-FFF2-40B4-BE49-F238E27FC236}">
                    <a16:creationId xmlns:a16="http://schemas.microsoft.com/office/drawing/2014/main" id="{BEA726D3-319E-4CD2-88A9-21A6D7C9FCF8}"/>
                  </a:ext>
                </a:extLst>
              </p:cNvPr>
              <p:cNvPicPr/>
              <p:nvPr/>
            </p:nvPicPr>
            <p:blipFill>
              <a:blip r:embed="rId67"/>
              <a:stretch>
                <a:fillRect/>
              </a:stretch>
            </p:blipFill>
            <p:spPr>
              <a:xfrm>
                <a:off x="6818022" y="1033453"/>
                <a:ext cx="434880" cy="259920"/>
              </a:xfrm>
              <a:prstGeom prst="rect">
                <a:avLst/>
              </a:prstGeom>
            </p:spPr>
          </p:pic>
        </mc:Fallback>
      </mc:AlternateContent>
      <p:grpSp>
        <p:nvGrpSpPr>
          <p:cNvPr id="64" name="Group 63">
            <a:extLst>
              <a:ext uri="{FF2B5EF4-FFF2-40B4-BE49-F238E27FC236}">
                <a16:creationId xmlns:a16="http://schemas.microsoft.com/office/drawing/2014/main" id="{62DA5D51-F0B6-4C2F-9BA5-9F036239E462}"/>
              </a:ext>
            </a:extLst>
          </p:cNvPr>
          <p:cNvGrpSpPr/>
          <p:nvPr/>
        </p:nvGrpSpPr>
        <p:grpSpPr>
          <a:xfrm>
            <a:off x="7629822" y="943813"/>
            <a:ext cx="475200" cy="288720"/>
            <a:chOff x="7629822" y="943813"/>
            <a:chExt cx="475200" cy="288720"/>
          </a:xfrm>
        </p:grpSpPr>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F93B5F2F-A979-4AB4-B47B-469AE41513EB}"/>
                    </a:ext>
                  </a:extLst>
                </p14:cNvPr>
                <p14:cNvContentPartPr/>
                <p14:nvPr/>
              </p14:nvContentPartPr>
              <p14:xfrm>
                <a:off x="7629822" y="1038853"/>
                <a:ext cx="217440" cy="187560"/>
              </p14:xfrm>
            </p:contentPart>
          </mc:Choice>
          <mc:Fallback>
            <p:pic>
              <p:nvPicPr>
                <p:cNvPr id="40" name="Ink 39">
                  <a:extLst>
                    <a:ext uri="{FF2B5EF4-FFF2-40B4-BE49-F238E27FC236}">
                      <a16:creationId xmlns:a16="http://schemas.microsoft.com/office/drawing/2014/main" id="{F93B5F2F-A979-4AB4-B47B-469AE41513EB}"/>
                    </a:ext>
                  </a:extLst>
                </p:cNvPr>
                <p:cNvPicPr/>
                <p:nvPr/>
              </p:nvPicPr>
              <p:blipFill>
                <a:blip r:embed="rId69"/>
                <a:stretch>
                  <a:fillRect/>
                </a:stretch>
              </p:blipFill>
              <p:spPr>
                <a:xfrm>
                  <a:off x="7621182" y="1029853"/>
                  <a:ext cx="2350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41BCF82B-22A6-4060-91DE-4E575E6A3FBF}"/>
                    </a:ext>
                  </a:extLst>
                </p14:cNvPr>
                <p14:cNvContentPartPr/>
                <p14:nvPr/>
              </p14:nvContentPartPr>
              <p14:xfrm>
                <a:off x="7906302" y="1068373"/>
                <a:ext cx="4680" cy="113400"/>
              </p14:xfrm>
            </p:contentPart>
          </mc:Choice>
          <mc:Fallback>
            <p:pic>
              <p:nvPicPr>
                <p:cNvPr id="41" name="Ink 40">
                  <a:extLst>
                    <a:ext uri="{FF2B5EF4-FFF2-40B4-BE49-F238E27FC236}">
                      <a16:creationId xmlns:a16="http://schemas.microsoft.com/office/drawing/2014/main" id="{41BCF82B-22A6-4060-91DE-4E575E6A3FBF}"/>
                    </a:ext>
                  </a:extLst>
                </p:cNvPr>
                <p:cNvPicPr/>
                <p:nvPr/>
              </p:nvPicPr>
              <p:blipFill>
                <a:blip r:embed="rId71"/>
                <a:stretch>
                  <a:fillRect/>
                </a:stretch>
              </p:blipFill>
              <p:spPr>
                <a:xfrm>
                  <a:off x="7897302" y="1059733"/>
                  <a:ext cx="2232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18B61631-8119-4AC6-8B48-25F72750596C}"/>
                    </a:ext>
                  </a:extLst>
                </p14:cNvPr>
                <p14:cNvContentPartPr/>
                <p14:nvPr/>
              </p14:nvContentPartPr>
              <p14:xfrm>
                <a:off x="7886142" y="943813"/>
                <a:ext cx="121680" cy="246240"/>
              </p14:xfrm>
            </p:contentPart>
          </mc:Choice>
          <mc:Fallback>
            <p:pic>
              <p:nvPicPr>
                <p:cNvPr id="42" name="Ink 41">
                  <a:extLst>
                    <a:ext uri="{FF2B5EF4-FFF2-40B4-BE49-F238E27FC236}">
                      <a16:creationId xmlns:a16="http://schemas.microsoft.com/office/drawing/2014/main" id="{18B61631-8119-4AC6-8B48-25F72750596C}"/>
                    </a:ext>
                  </a:extLst>
                </p:cNvPr>
                <p:cNvPicPr/>
                <p:nvPr/>
              </p:nvPicPr>
              <p:blipFill>
                <a:blip r:embed="rId73"/>
                <a:stretch>
                  <a:fillRect/>
                </a:stretch>
              </p:blipFill>
              <p:spPr>
                <a:xfrm>
                  <a:off x="7877142" y="935173"/>
                  <a:ext cx="13932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4285E374-6B4C-4EB5-B73C-36BFF04DD6C3}"/>
                    </a:ext>
                  </a:extLst>
                </p14:cNvPr>
                <p14:cNvContentPartPr/>
                <p14:nvPr/>
              </p14:nvContentPartPr>
              <p14:xfrm>
                <a:off x="8090982" y="983053"/>
                <a:ext cx="14040" cy="249480"/>
              </p14:xfrm>
            </p:contentPart>
          </mc:Choice>
          <mc:Fallback>
            <p:pic>
              <p:nvPicPr>
                <p:cNvPr id="43" name="Ink 42">
                  <a:extLst>
                    <a:ext uri="{FF2B5EF4-FFF2-40B4-BE49-F238E27FC236}">
                      <a16:creationId xmlns:a16="http://schemas.microsoft.com/office/drawing/2014/main" id="{4285E374-6B4C-4EB5-B73C-36BFF04DD6C3}"/>
                    </a:ext>
                  </a:extLst>
                </p:cNvPr>
                <p:cNvPicPr/>
                <p:nvPr/>
              </p:nvPicPr>
              <p:blipFill>
                <a:blip r:embed="rId75"/>
                <a:stretch>
                  <a:fillRect/>
                </a:stretch>
              </p:blipFill>
              <p:spPr>
                <a:xfrm>
                  <a:off x="8082342" y="974053"/>
                  <a:ext cx="31680" cy="267120"/>
                </a:xfrm>
                <a:prstGeom prst="rect">
                  <a:avLst/>
                </a:prstGeom>
              </p:spPr>
            </p:pic>
          </mc:Fallback>
        </mc:AlternateContent>
      </p:grpSp>
      <p:grpSp>
        <p:nvGrpSpPr>
          <p:cNvPr id="103" name="Group 102">
            <a:extLst>
              <a:ext uri="{FF2B5EF4-FFF2-40B4-BE49-F238E27FC236}">
                <a16:creationId xmlns:a16="http://schemas.microsoft.com/office/drawing/2014/main" id="{6E09C7FD-2796-4882-888F-1A0F2F986EF1}"/>
              </a:ext>
            </a:extLst>
          </p:cNvPr>
          <p:cNvGrpSpPr/>
          <p:nvPr/>
        </p:nvGrpSpPr>
        <p:grpSpPr>
          <a:xfrm>
            <a:off x="185742" y="136333"/>
            <a:ext cx="1830600" cy="441000"/>
            <a:chOff x="185742" y="136333"/>
            <a:chExt cx="1830600" cy="441000"/>
          </a:xfrm>
        </p:grpSpPr>
        <mc:AlternateContent xmlns:mc="http://schemas.openxmlformats.org/markup-compatibility/2006">
          <mc:Choice xmlns:p14="http://schemas.microsoft.com/office/powerpoint/2010/main" Requires="p14">
            <p:contentPart p14:bwMode="auto" r:id="rId76">
              <p14:nvContentPartPr>
                <p14:cNvPr id="92" name="Ink 91">
                  <a:extLst>
                    <a:ext uri="{FF2B5EF4-FFF2-40B4-BE49-F238E27FC236}">
                      <a16:creationId xmlns:a16="http://schemas.microsoft.com/office/drawing/2014/main" id="{A8B42FF9-45EB-4B31-8BA5-69D7621AA28D}"/>
                    </a:ext>
                  </a:extLst>
                </p14:cNvPr>
                <p14:cNvContentPartPr/>
                <p14:nvPr/>
              </p14:nvContentPartPr>
              <p14:xfrm>
                <a:off x="185742" y="215533"/>
                <a:ext cx="231480" cy="322200"/>
              </p14:xfrm>
            </p:contentPart>
          </mc:Choice>
          <mc:Fallback>
            <p:pic>
              <p:nvPicPr>
                <p:cNvPr id="92" name="Ink 91">
                  <a:extLst>
                    <a:ext uri="{FF2B5EF4-FFF2-40B4-BE49-F238E27FC236}">
                      <a16:creationId xmlns:a16="http://schemas.microsoft.com/office/drawing/2014/main" id="{A8B42FF9-45EB-4B31-8BA5-69D7621AA28D}"/>
                    </a:ext>
                  </a:extLst>
                </p:cNvPr>
                <p:cNvPicPr/>
                <p:nvPr/>
              </p:nvPicPr>
              <p:blipFill>
                <a:blip r:embed="rId77"/>
                <a:stretch>
                  <a:fillRect/>
                </a:stretch>
              </p:blipFill>
              <p:spPr>
                <a:xfrm>
                  <a:off x="176742" y="206893"/>
                  <a:ext cx="24912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93" name="Ink 92">
                  <a:extLst>
                    <a:ext uri="{FF2B5EF4-FFF2-40B4-BE49-F238E27FC236}">
                      <a16:creationId xmlns:a16="http://schemas.microsoft.com/office/drawing/2014/main" id="{1B5898D1-8378-427B-AEF2-1E49B5672F0C}"/>
                    </a:ext>
                  </a:extLst>
                </p14:cNvPr>
                <p14:cNvContentPartPr/>
                <p14:nvPr/>
              </p14:nvContentPartPr>
              <p14:xfrm>
                <a:off x="458262" y="292213"/>
                <a:ext cx="4320" cy="5760"/>
              </p14:xfrm>
            </p:contentPart>
          </mc:Choice>
          <mc:Fallback>
            <p:pic>
              <p:nvPicPr>
                <p:cNvPr id="93" name="Ink 92">
                  <a:extLst>
                    <a:ext uri="{FF2B5EF4-FFF2-40B4-BE49-F238E27FC236}">
                      <a16:creationId xmlns:a16="http://schemas.microsoft.com/office/drawing/2014/main" id="{1B5898D1-8378-427B-AEF2-1E49B5672F0C}"/>
                    </a:ext>
                  </a:extLst>
                </p:cNvPr>
                <p:cNvPicPr/>
                <p:nvPr/>
              </p:nvPicPr>
              <p:blipFill>
                <a:blip r:embed="rId79"/>
                <a:stretch>
                  <a:fillRect/>
                </a:stretch>
              </p:blipFill>
              <p:spPr>
                <a:xfrm>
                  <a:off x="449262" y="283573"/>
                  <a:ext cx="219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4" name="Ink 93">
                  <a:extLst>
                    <a:ext uri="{FF2B5EF4-FFF2-40B4-BE49-F238E27FC236}">
                      <a16:creationId xmlns:a16="http://schemas.microsoft.com/office/drawing/2014/main" id="{5FF497FA-39C4-4183-BB3C-50E53335FDDC}"/>
                    </a:ext>
                  </a:extLst>
                </p14:cNvPr>
                <p14:cNvContentPartPr/>
                <p14:nvPr/>
              </p14:nvContentPartPr>
              <p14:xfrm>
                <a:off x="403902" y="369973"/>
                <a:ext cx="23400" cy="123120"/>
              </p14:xfrm>
            </p:contentPart>
          </mc:Choice>
          <mc:Fallback>
            <p:pic>
              <p:nvPicPr>
                <p:cNvPr id="94" name="Ink 93">
                  <a:extLst>
                    <a:ext uri="{FF2B5EF4-FFF2-40B4-BE49-F238E27FC236}">
                      <a16:creationId xmlns:a16="http://schemas.microsoft.com/office/drawing/2014/main" id="{5FF497FA-39C4-4183-BB3C-50E53335FDDC}"/>
                    </a:ext>
                  </a:extLst>
                </p:cNvPr>
                <p:cNvPicPr/>
                <p:nvPr/>
              </p:nvPicPr>
              <p:blipFill>
                <a:blip r:embed="rId81"/>
                <a:stretch>
                  <a:fillRect/>
                </a:stretch>
              </p:blipFill>
              <p:spPr>
                <a:xfrm>
                  <a:off x="394902" y="361333"/>
                  <a:ext cx="410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5" name="Ink 94">
                  <a:extLst>
                    <a:ext uri="{FF2B5EF4-FFF2-40B4-BE49-F238E27FC236}">
                      <a16:creationId xmlns:a16="http://schemas.microsoft.com/office/drawing/2014/main" id="{49B932E7-77F5-4E12-A71C-AF87245FD4CF}"/>
                    </a:ext>
                  </a:extLst>
                </p14:cNvPr>
                <p14:cNvContentPartPr/>
                <p14:nvPr/>
              </p14:nvContentPartPr>
              <p14:xfrm>
                <a:off x="411822" y="178453"/>
                <a:ext cx="112680" cy="87120"/>
              </p14:xfrm>
            </p:contentPart>
          </mc:Choice>
          <mc:Fallback>
            <p:pic>
              <p:nvPicPr>
                <p:cNvPr id="95" name="Ink 94">
                  <a:extLst>
                    <a:ext uri="{FF2B5EF4-FFF2-40B4-BE49-F238E27FC236}">
                      <a16:creationId xmlns:a16="http://schemas.microsoft.com/office/drawing/2014/main" id="{49B932E7-77F5-4E12-A71C-AF87245FD4CF}"/>
                    </a:ext>
                  </a:extLst>
                </p:cNvPr>
                <p:cNvPicPr/>
                <p:nvPr/>
              </p:nvPicPr>
              <p:blipFill>
                <a:blip r:embed="rId83"/>
                <a:stretch>
                  <a:fillRect/>
                </a:stretch>
              </p:blipFill>
              <p:spPr>
                <a:xfrm>
                  <a:off x="402822" y="169453"/>
                  <a:ext cx="1303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6" name="Ink 95">
                  <a:extLst>
                    <a:ext uri="{FF2B5EF4-FFF2-40B4-BE49-F238E27FC236}">
                      <a16:creationId xmlns:a16="http://schemas.microsoft.com/office/drawing/2014/main" id="{DC9C9BAC-02F8-4819-B88E-8F32A43F817B}"/>
                    </a:ext>
                  </a:extLst>
                </p14:cNvPr>
                <p14:cNvContentPartPr/>
                <p14:nvPr/>
              </p14:nvContentPartPr>
              <p14:xfrm>
                <a:off x="489582" y="261253"/>
                <a:ext cx="136800" cy="251280"/>
              </p14:xfrm>
            </p:contentPart>
          </mc:Choice>
          <mc:Fallback>
            <p:pic>
              <p:nvPicPr>
                <p:cNvPr id="96" name="Ink 95">
                  <a:extLst>
                    <a:ext uri="{FF2B5EF4-FFF2-40B4-BE49-F238E27FC236}">
                      <a16:creationId xmlns:a16="http://schemas.microsoft.com/office/drawing/2014/main" id="{DC9C9BAC-02F8-4819-B88E-8F32A43F817B}"/>
                    </a:ext>
                  </a:extLst>
                </p:cNvPr>
                <p:cNvPicPr/>
                <p:nvPr/>
              </p:nvPicPr>
              <p:blipFill>
                <a:blip r:embed="rId85"/>
                <a:stretch>
                  <a:fillRect/>
                </a:stretch>
              </p:blipFill>
              <p:spPr>
                <a:xfrm>
                  <a:off x="480582" y="252613"/>
                  <a:ext cx="1544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7" name="Ink 96">
                  <a:extLst>
                    <a:ext uri="{FF2B5EF4-FFF2-40B4-BE49-F238E27FC236}">
                      <a16:creationId xmlns:a16="http://schemas.microsoft.com/office/drawing/2014/main" id="{3CE47F19-7374-43BC-A857-618FF21C0608}"/>
                    </a:ext>
                  </a:extLst>
                </p14:cNvPr>
                <p14:cNvContentPartPr/>
                <p14:nvPr/>
              </p14:nvContentPartPr>
              <p14:xfrm>
                <a:off x="637182" y="268093"/>
                <a:ext cx="279000" cy="197640"/>
              </p14:xfrm>
            </p:contentPart>
          </mc:Choice>
          <mc:Fallback>
            <p:pic>
              <p:nvPicPr>
                <p:cNvPr id="97" name="Ink 96">
                  <a:extLst>
                    <a:ext uri="{FF2B5EF4-FFF2-40B4-BE49-F238E27FC236}">
                      <a16:creationId xmlns:a16="http://schemas.microsoft.com/office/drawing/2014/main" id="{3CE47F19-7374-43BC-A857-618FF21C0608}"/>
                    </a:ext>
                  </a:extLst>
                </p:cNvPr>
                <p:cNvPicPr/>
                <p:nvPr/>
              </p:nvPicPr>
              <p:blipFill>
                <a:blip r:embed="rId87"/>
                <a:stretch>
                  <a:fillRect/>
                </a:stretch>
              </p:blipFill>
              <p:spPr>
                <a:xfrm>
                  <a:off x="628542" y="259453"/>
                  <a:ext cx="2966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8" name="Ink 97">
                  <a:extLst>
                    <a:ext uri="{FF2B5EF4-FFF2-40B4-BE49-F238E27FC236}">
                      <a16:creationId xmlns:a16="http://schemas.microsoft.com/office/drawing/2014/main" id="{BE725F52-7622-4F51-B51C-ADAB0BB50568}"/>
                    </a:ext>
                  </a:extLst>
                </p14:cNvPr>
                <p14:cNvContentPartPr/>
                <p14:nvPr/>
              </p14:nvContentPartPr>
              <p14:xfrm>
                <a:off x="928782" y="264853"/>
                <a:ext cx="184680" cy="186480"/>
              </p14:xfrm>
            </p:contentPart>
          </mc:Choice>
          <mc:Fallback>
            <p:pic>
              <p:nvPicPr>
                <p:cNvPr id="98" name="Ink 97">
                  <a:extLst>
                    <a:ext uri="{FF2B5EF4-FFF2-40B4-BE49-F238E27FC236}">
                      <a16:creationId xmlns:a16="http://schemas.microsoft.com/office/drawing/2014/main" id="{BE725F52-7622-4F51-B51C-ADAB0BB50568}"/>
                    </a:ext>
                  </a:extLst>
                </p:cNvPr>
                <p:cNvPicPr/>
                <p:nvPr/>
              </p:nvPicPr>
              <p:blipFill>
                <a:blip r:embed="rId89"/>
                <a:stretch>
                  <a:fillRect/>
                </a:stretch>
              </p:blipFill>
              <p:spPr>
                <a:xfrm>
                  <a:off x="919782" y="255853"/>
                  <a:ext cx="2023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9" name="Ink 98">
                  <a:extLst>
                    <a:ext uri="{FF2B5EF4-FFF2-40B4-BE49-F238E27FC236}">
                      <a16:creationId xmlns:a16="http://schemas.microsoft.com/office/drawing/2014/main" id="{44398191-A24C-4EDB-9C30-9466D8138001}"/>
                    </a:ext>
                  </a:extLst>
                </p14:cNvPr>
                <p14:cNvContentPartPr/>
                <p14:nvPr/>
              </p14:nvContentPartPr>
              <p14:xfrm>
                <a:off x="1274382" y="136333"/>
                <a:ext cx="154440" cy="326880"/>
              </p14:xfrm>
            </p:contentPart>
          </mc:Choice>
          <mc:Fallback>
            <p:pic>
              <p:nvPicPr>
                <p:cNvPr id="99" name="Ink 98">
                  <a:extLst>
                    <a:ext uri="{FF2B5EF4-FFF2-40B4-BE49-F238E27FC236}">
                      <a16:creationId xmlns:a16="http://schemas.microsoft.com/office/drawing/2014/main" id="{44398191-A24C-4EDB-9C30-9466D8138001}"/>
                    </a:ext>
                  </a:extLst>
                </p:cNvPr>
                <p:cNvPicPr/>
                <p:nvPr/>
              </p:nvPicPr>
              <p:blipFill>
                <a:blip r:embed="rId91"/>
                <a:stretch>
                  <a:fillRect/>
                </a:stretch>
              </p:blipFill>
              <p:spPr>
                <a:xfrm>
                  <a:off x="1265382" y="127693"/>
                  <a:ext cx="17208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00" name="Ink 99">
                  <a:extLst>
                    <a:ext uri="{FF2B5EF4-FFF2-40B4-BE49-F238E27FC236}">
                      <a16:creationId xmlns:a16="http://schemas.microsoft.com/office/drawing/2014/main" id="{624A2772-7CDD-47F3-BAE1-BB1DBDAA61D1}"/>
                    </a:ext>
                  </a:extLst>
                </p14:cNvPr>
                <p14:cNvContentPartPr/>
                <p14:nvPr/>
              </p14:nvContentPartPr>
              <p14:xfrm>
                <a:off x="1473462" y="237133"/>
                <a:ext cx="214560" cy="340200"/>
              </p14:xfrm>
            </p:contentPart>
          </mc:Choice>
          <mc:Fallback>
            <p:pic>
              <p:nvPicPr>
                <p:cNvPr id="100" name="Ink 99">
                  <a:extLst>
                    <a:ext uri="{FF2B5EF4-FFF2-40B4-BE49-F238E27FC236}">
                      <a16:creationId xmlns:a16="http://schemas.microsoft.com/office/drawing/2014/main" id="{624A2772-7CDD-47F3-BAE1-BB1DBDAA61D1}"/>
                    </a:ext>
                  </a:extLst>
                </p:cNvPr>
                <p:cNvPicPr/>
                <p:nvPr/>
              </p:nvPicPr>
              <p:blipFill>
                <a:blip r:embed="rId93"/>
                <a:stretch>
                  <a:fillRect/>
                </a:stretch>
              </p:blipFill>
              <p:spPr>
                <a:xfrm>
                  <a:off x="1464462" y="228493"/>
                  <a:ext cx="23220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01" name="Ink 100">
                  <a:extLst>
                    <a:ext uri="{FF2B5EF4-FFF2-40B4-BE49-F238E27FC236}">
                      <a16:creationId xmlns:a16="http://schemas.microsoft.com/office/drawing/2014/main" id="{BE4967B5-BBF2-4E3E-9279-DBABF30D3D90}"/>
                    </a:ext>
                  </a:extLst>
                </p14:cNvPr>
                <p14:cNvContentPartPr/>
                <p14:nvPr/>
              </p14:nvContentPartPr>
              <p14:xfrm>
                <a:off x="1862622" y="180613"/>
                <a:ext cx="90000" cy="88560"/>
              </p14:xfrm>
            </p:contentPart>
          </mc:Choice>
          <mc:Fallback>
            <p:pic>
              <p:nvPicPr>
                <p:cNvPr id="101" name="Ink 100">
                  <a:extLst>
                    <a:ext uri="{FF2B5EF4-FFF2-40B4-BE49-F238E27FC236}">
                      <a16:creationId xmlns:a16="http://schemas.microsoft.com/office/drawing/2014/main" id="{BE4967B5-BBF2-4E3E-9279-DBABF30D3D90}"/>
                    </a:ext>
                  </a:extLst>
                </p:cNvPr>
                <p:cNvPicPr/>
                <p:nvPr/>
              </p:nvPicPr>
              <p:blipFill>
                <a:blip r:embed="rId95"/>
                <a:stretch>
                  <a:fillRect/>
                </a:stretch>
              </p:blipFill>
              <p:spPr>
                <a:xfrm>
                  <a:off x="1853982" y="171613"/>
                  <a:ext cx="1076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02" name="Ink 101">
                  <a:extLst>
                    <a:ext uri="{FF2B5EF4-FFF2-40B4-BE49-F238E27FC236}">
                      <a16:creationId xmlns:a16="http://schemas.microsoft.com/office/drawing/2014/main" id="{D1C50E09-3267-48A7-8265-25F9D69249F1}"/>
                    </a:ext>
                  </a:extLst>
                </p14:cNvPr>
                <p14:cNvContentPartPr/>
                <p14:nvPr/>
              </p14:nvContentPartPr>
              <p14:xfrm>
                <a:off x="1916622" y="384733"/>
                <a:ext cx="99720" cy="61560"/>
              </p14:xfrm>
            </p:contentPart>
          </mc:Choice>
          <mc:Fallback>
            <p:pic>
              <p:nvPicPr>
                <p:cNvPr id="102" name="Ink 101">
                  <a:extLst>
                    <a:ext uri="{FF2B5EF4-FFF2-40B4-BE49-F238E27FC236}">
                      <a16:creationId xmlns:a16="http://schemas.microsoft.com/office/drawing/2014/main" id="{D1C50E09-3267-48A7-8265-25F9D69249F1}"/>
                    </a:ext>
                  </a:extLst>
                </p:cNvPr>
                <p:cNvPicPr/>
                <p:nvPr/>
              </p:nvPicPr>
              <p:blipFill>
                <a:blip r:embed="rId97"/>
                <a:stretch>
                  <a:fillRect/>
                </a:stretch>
              </p:blipFill>
              <p:spPr>
                <a:xfrm>
                  <a:off x="1907982" y="375733"/>
                  <a:ext cx="117360" cy="79200"/>
                </a:xfrm>
                <a:prstGeom prst="rect">
                  <a:avLst/>
                </a:prstGeom>
              </p:spPr>
            </p:pic>
          </mc:Fallback>
        </mc:AlternateContent>
      </p:grpSp>
      <p:grpSp>
        <p:nvGrpSpPr>
          <p:cNvPr id="120" name="Group 119">
            <a:extLst>
              <a:ext uri="{FF2B5EF4-FFF2-40B4-BE49-F238E27FC236}">
                <a16:creationId xmlns:a16="http://schemas.microsoft.com/office/drawing/2014/main" id="{C844737A-F6B1-4FF7-B782-7BEFFE97703D}"/>
              </a:ext>
            </a:extLst>
          </p:cNvPr>
          <p:cNvGrpSpPr/>
          <p:nvPr/>
        </p:nvGrpSpPr>
        <p:grpSpPr>
          <a:xfrm>
            <a:off x="2224062" y="83053"/>
            <a:ext cx="1348200" cy="446400"/>
            <a:chOff x="2224062" y="83053"/>
            <a:chExt cx="1348200" cy="446400"/>
          </a:xfrm>
        </p:grpSpPr>
        <mc:AlternateContent xmlns:mc="http://schemas.openxmlformats.org/markup-compatibility/2006">
          <mc:Choice xmlns:p14="http://schemas.microsoft.com/office/powerpoint/2010/main" Requires="p14">
            <p:contentPart p14:bwMode="auto" r:id="rId98">
              <p14:nvContentPartPr>
                <p14:cNvPr id="104" name="Ink 103">
                  <a:extLst>
                    <a:ext uri="{FF2B5EF4-FFF2-40B4-BE49-F238E27FC236}">
                      <a16:creationId xmlns:a16="http://schemas.microsoft.com/office/drawing/2014/main" id="{1EF22F83-55BF-445F-A434-17076C4A00EA}"/>
                    </a:ext>
                  </a:extLst>
                </p14:cNvPr>
                <p14:cNvContentPartPr/>
                <p14:nvPr/>
              </p14:nvContentPartPr>
              <p14:xfrm>
                <a:off x="2224062" y="163693"/>
                <a:ext cx="393120" cy="231840"/>
              </p14:xfrm>
            </p:contentPart>
          </mc:Choice>
          <mc:Fallback>
            <p:pic>
              <p:nvPicPr>
                <p:cNvPr id="104" name="Ink 103">
                  <a:extLst>
                    <a:ext uri="{FF2B5EF4-FFF2-40B4-BE49-F238E27FC236}">
                      <a16:creationId xmlns:a16="http://schemas.microsoft.com/office/drawing/2014/main" id="{1EF22F83-55BF-445F-A434-17076C4A00EA}"/>
                    </a:ext>
                  </a:extLst>
                </p:cNvPr>
                <p:cNvPicPr/>
                <p:nvPr/>
              </p:nvPicPr>
              <p:blipFill>
                <a:blip r:embed="rId99"/>
                <a:stretch>
                  <a:fillRect/>
                </a:stretch>
              </p:blipFill>
              <p:spPr>
                <a:xfrm>
                  <a:off x="2215422" y="155053"/>
                  <a:ext cx="4107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5" name="Ink 104">
                  <a:extLst>
                    <a:ext uri="{FF2B5EF4-FFF2-40B4-BE49-F238E27FC236}">
                      <a16:creationId xmlns:a16="http://schemas.microsoft.com/office/drawing/2014/main" id="{6533D695-2DE8-4C7B-8586-4AF8FC9F256B}"/>
                    </a:ext>
                  </a:extLst>
                </p14:cNvPr>
                <p14:cNvContentPartPr/>
                <p14:nvPr/>
              </p14:nvContentPartPr>
              <p14:xfrm>
                <a:off x="2515662" y="83053"/>
                <a:ext cx="160200" cy="109440"/>
              </p14:xfrm>
            </p:contentPart>
          </mc:Choice>
          <mc:Fallback>
            <p:pic>
              <p:nvPicPr>
                <p:cNvPr id="105" name="Ink 104">
                  <a:extLst>
                    <a:ext uri="{FF2B5EF4-FFF2-40B4-BE49-F238E27FC236}">
                      <a16:creationId xmlns:a16="http://schemas.microsoft.com/office/drawing/2014/main" id="{6533D695-2DE8-4C7B-8586-4AF8FC9F256B}"/>
                    </a:ext>
                  </a:extLst>
                </p:cNvPr>
                <p:cNvPicPr/>
                <p:nvPr/>
              </p:nvPicPr>
              <p:blipFill>
                <a:blip r:embed="rId101"/>
                <a:stretch>
                  <a:fillRect/>
                </a:stretch>
              </p:blipFill>
              <p:spPr>
                <a:xfrm>
                  <a:off x="2506662" y="74413"/>
                  <a:ext cx="1778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6" name="Ink 105">
                  <a:extLst>
                    <a:ext uri="{FF2B5EF4-FFF2-40B4-BE49-F238E27FC236}">
                      <a16:creationId xmlns:a16="http://schemas.microsoft.com/office/drawing/2014/main" id="{2B391C19-BEF8-4783-ACFA-A99F6F54BB2B}"/>
                    </a:ext>
                  </a:extLst>
                </p14:cNvPr>
                <p14:cNvContentPartPr/>
                <p14:nvPr/>
              </p14:nvContentPartPr>
              <p14:xfrm>
                <a:off x="2639502" y="254773"/>
                <a:ext cx="218880" cy="149760"/>
              </p14:xfrm>
            </p:contentPart>
          </mc:Choice>
          <mc:Fallback>
            <p:pic>
              <p:nvPicPr>
                <p:cNvPr id="106" name="Ink 105">
                  <a:extLst>
                    <a:ext uri="{FF2B5EF4-FFF2-40B4-BE49-F238E27FC236}">
                      <a16:creationId xmlns:a16="http://schemas.microsoft.com/office/drawing/2014/main" id="{2B391C19-BEF8-4783-ACFA-A99F6F54BB2B}"/>
                    </a:ext>
                  </a:extLst>
                </p:cNvPr>
                <p:cNvPicPr/>
                <p:nvPr/>
              </p:nvPicPr>
              <p:blipFill>
                <a:blip r:embed="rId103"/>
                <a:stretch>
                  <a:fillRect/>
                </a:stretch>
              </p:blipFill>
              <p:spPr>
                <a:xfrm>
                  <a:off x="2630862" y="246133"/>
                  <a:ext cx="2365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7" name="Ink 106">
                  <a:extLst>
                    <a:ext uri="{FF2B5EF4-FFF2-40B4-BE49-F238E27FC236}">
                      <a16:creationId xmlns:a16="http://schemas.microsoft.com/office/drawing/2014/main" id="{E512D477-5268-4CB7-8E36-03AE7BC8569B}"/>
                    </a:ext>
                  </a:extLst>
                </p14:cNvPr>
                <p14:cNvContentPartPr/>
                <p14:nvPr/>
              </p14:nvContentPartPr>
              <p14:xfrm>
                <a:off x="2816262" y="110773"/>
                <a:ext cx="111960" cy="118800"/>
              </p14:xfrm>
            </p:contentPart>
          </mc:Choice>
          <mc:Fallback>
            <p:pic>
              <p:nvPicPr>
                <p:cNvPr id="107" name="Ink 106">
                  <a:extLst>
                    <a:ext uri="{FF2B5EF4-FFF2-40B4-BE49-F238E27FC236}">
                      <a16:creationId xmlns:a16="http://schemas.microsoft.com/office/drawing/2014/main" id="{E512D477-5268-4CB7-8E36-03AE7BC8569B}"/>
                    </a:ext>
                  </a:extLst>
                </p:cNvPr>
                <p:cNvPicPr/>
                <p:nvPr/>
              </p:nvPicPr>
              <p:blipFill>
                <a:blip r:embed="rId105"/>
                <a:stretch>
                  <a:fillRect/>
                </a:stretch>
              </p:blipFill>
              <p:spPr>
                <a:xfrm>
                  <a:off x="2807262" y="102133"/>
                  <a:ext cx="1296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8" name="Ink 107">
                  <a:extLst>
                    <a:ext uri="{FF2B5EF4-FFF2-40B4-BE49-F238E27FC236}">
                      <a16:creationId xmlns:a16="http://schemas.microsoft.com/office/drawing/2014/main" id="{B4FC5DA7-42D0-4050-AC24-D2EBA3D546C3}"/>
                    </a:ext>
                  </a:extLst>
                </p14:cNvPr>
                <p14:cNvContentPartPr/>
                <p14:nvPr/>
              </p14:nvContentPartPr>
              <p14:xfrm>
                <a:off x="2947302" y="234253"/>
                <a:ext cx="243720" cy="142920"/>
              </p14:xfrm>
            </p:contentPart>
          </mc:Choice>
          <mc:Fallback>
            <p:pic>
              <p:nvPicPr>
                <p:cNvPr id="108" name="Ink 107">
                  <a:extLst>
                    <a:ext uri="{FF2B5EF4-FFF2-40B4-BE49-F238E27FC236}">
                      <a16:creationId xmlns:a16="http://schemas.microsoft.com/office/drawing/2014/main" id="{B4FC5DA7-42D0-4050-AC24-D2EBA3D546C3}"/>
                    </a:ext>
                  </a:extLst>
                </p:cNvPr>
                <p:cNvPicPr/>
                <p:nvPr/>
              </p:nvPicPr>
              <p:blipFill>
                <a:blip r:embed="rId107"/>
                <a:stretch>
                  <a:fillRect/>
                </a:stretch>
              </p:blipFill>
              <p:spPr>
                <a:xfrm>
                  <a:off x="2938662" y="225253"/>
                  <a:ext cx="2613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9" name="Ink 108">
                  <a:extLst>
                    <a:ext uri="{FF2B5EF4-FFF2-40B4-BE49-F238E27FC236}">
                      <a16:creationId xmlns:a16="http://schemas.microsoft.com/office/drawing/2014/main" id="{9C56700E-DFBA-4B25-81D7-264F637F0CAF}"/>
                    </a:ext>
                  </a:extLst>
                </p14:cNvPr>
                <p14:cNvContentPartPr/>
                <p14:nvPr/>
              </p14:nvContentPartPr>
              <p14:xfrm>
                <a:off x="3117222" y="90973"/>
                <a:ext cx="127440" cy="120960"/>
              </p14:xfrm>
            </p:contentPart>
          </mc:Choice>
          <mc:Fallback>
            <p:pic>
              <p:nvPicPr>
                <p:cNvPr id="109" name="Ink 108">
                  <a:extLst>
                    <a:ext uri="{FF2B5EF4-FFF2-40B4-BE49-F238E27FC236}">
                      <a16:creationId xmlns:a16="http://schemas.microsoft.com/office/drawing/2014/main" id="{9C56700E-DFBA-4B25-81D7-264F637F0CAF}"/>
                    </a:ext>
                  </a:extLst>
                </p:cNvPr>
                <p:cNvPicPr/>
                <p:nvPr/>
              </p:nvPicPr>
              <p:blipFill>
                <a:blip r:embed="rId109"/>
                <a:stretch>
                  <a:fillRect/>
                </a:stretch>
              </p:blipFill>
              <p:spPr>
                <a:xfrm>
                  <a:off x="3108582" y="82333"/>
                  <a:ext cx="1450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0" name="Ink 109">
                  <a:extLst>
                    <a:ext uri="{FF2B5EF4-FFF2-40B4-BE49-F238E27FC236}">
                      <a16:creationId xmlns:a16="http://schemas.microsoft.com/office/drawing/2014/main" id="{1C2B961B-0773-4BF3-92CD-E84E6213F73A}"/>
                    </a:ext>
                  </a:extLst>
                </p14:cNvPr>
                <p14:cNvContentPartPr/>
                <p14:nvPr/>
              </p14:nvContentPartPr>
              <p14:xfrm>
                <a:off x="3191742" y="249733"/>
                <a:ext cx="216360" cy="136080"/>
              </p14:xfrm>
            </p:contentPart>
          </mc:Choice>
          <mc:Fallback>
            <p:pic>
              <p:nvPicPr>
                <p:cNvPr id="110" name="Ink 109">
                  <a:extLst>
                    <a:ext uri="{FF2B5EF4-FFF2-40B4-BE49-F238E27FC236}">
                      <a16:creationId xmlns:a16="http://schemas.microsoft.com/office/drawing/2014/main" id="{1C2B961B-0773-4BF3-92CD-E84E6213F73A}"/>
                    </a:ext>
                  </a:extLst>
                </p:cNvPr>
                <p:cNvPicPr/>
                <p:nvPr/>
              </p:nvPicPr>
              <p:blipFill>
                <a:blip r:embed="rId111"/>
                <a:stretch>
                  <a:fillRect/>
                </a:stretch>
              </p:blipFill>
              <p:spPr>
                <a:xfrm>
                  <a:off x="3182742" y="241093"/>
                  <a:ext cx="2340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1" name="Ink 110">
                  <a:extLst>
                    <a:ext uri="{FF2B5EF4-FFF2-40B4-BE49-F238E27FC236}">
                      <a16:creationId xmlns:a16="http://schemas.microsoft.com/office/drawing/2014/main" id="{3A3441C1-1A4D-4D5E-B829-1499B73D8CF2}"/>
                    </a:ext>
                  </a:extLst>
                </p14:cNvPr>
                <p14:cNvContentPartPr/>
                <p14:nvPr/>
              </p14:nvContentPartPr>
              <p14:xfrm>
                <a:off x="3400902" y="188533"/>
                <a:ext cx="3960" cy="39600"/>
              </p14:xfrm>
            </p:contentPart>
          </mc:Choice>
          <mc:Fallback>
            <p:pic>
              <p:nvPicPr>
                <p:cNvPr id="111" name="Ink 110">
                  <a:extLst>
                    <a:ext uri="{FF2B5EF4-FFF2-40B4-BE49-F238E27FC236}">
                      <a16:creationId xmlns:a16="http://schemas.microsoft.com/office/drawing/2014/main" id="{3A3441C1-1A4D-4D5E-B829-1499B73D8CF2}"/>
                    </a:ext>
                  </a:extLst>
                </p:cNvPr>
                <p:cNvPicPr/>
                <p:nvPr/>
              </p:nvPicPr>
              <p:blipFill>
                <a:blip r:embed="rId113"/>
                <a:stretch>
                  <a:fillRect/>
                </a:stretch>
              </p:blipFill>
              <p:spPr>
                <a:xfrm>
                  <a:off x="3391902" y="179893"/>
                  <a:ext cx="216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2" name="Ink 111">
                  <a:extLst>
                    <a:ext uri="{FF2B5EF4-FFF2-40B4-BE49-F238E27FC236}">
                      <a16:creationId xmlns:a16="http://schemas.microsoft.com/office/drawing/2014/main" id="{225DECCB-8097-4E48-B6BB-9436E76295C2}"/>
                    </a:ext>
                  </a:extLst>
                </p14:cNvPr>
                <p14:cNvContentPartPr/>
                <p14:nvPr/>
              </p14:nvContentPartPr>
              <p14:xfrm>
                <a:off x="3434382" y="181333"/>
                <a:ext cx="137880" cy="348120"/>
              </p14:xfrm>
            </p:contentPart>
          </mc:Choice>
          <mc:Fallback>
            <p:pic>
              <p:nvPicPr>
                <p:cNvPr id="112" name="Ink 111">
                  <a:extLst>
                    <a:ext uri="{FF2B5EF4-FFF2-40B4-BE49-F238E27FC236}">
                      <a16:creationId xmlns:a16="http://schemas.microsoft.com/office/drawing/2014/main" id="{225DECCB-8097-4E48-B6BB-9436E76295C2}"/>
                    </a:ext>
                  </a:extLst>
                </p:cNvPr>
                <p:cNvPicPr/>
                <p:nvPr/>
              </p:nvPicPr>
              <p:blipFill>
                <a:blip r:embed="rId115"/>
                <a:stretch>
                  <a:fillRect/>
                </a:stretch>
              </p:blipFill>
              <p:spPr>
                <a:xfrm>
                  <a:off x="3425742" y="172693"/>
                  <a:ext cx="155520" cy="365760"/>
                </a:xfrm>
                <a:prstGeom prst="rect">
                  <a:avLst/>
                </a:prstGeom>
              </p:spPr>
            </p:pic>
          </mc:Fallback>
        </mc:AlternateContent>
      </p:grpSp>
      <p:grpSp>
        <p:nvGrpSpPr>
          <p:cNvPr id="119" name="Group 118">
            <a:extLst>
              <a:ext uri="{FF2B5EF4-FFF2-40B4-BE49-F238E27FC236}">
                <a16:creationId xmlns:a16="http://schemas.microsoft.com/office/drawing/2014/main" id="{F9DD4979-FE5D-4EFC-83D2-D4489D640835}"/>
              </a:ext>
            </a:extLst>
          </p:cNvPr>
          <p:cNvGrpSpPr/>
          <p:nvPr/>
        </p:nvGrpSpPr>
        <p:grpSpPr>
          <a:xfrm>
            <a:off x="3821382" y="98173"/>
            <a:ext cx="1306800" cy="291240"/>
            <a:chOff x="3821382" y="98173"/>
            <a:chExt cx="1306800" cy="291240"/>
          </a:xfrm>
        </p:grpSpPr>
        <mc:AlternateContent xmlns:mc="http://schemas.openxmlformats.org/markup-compatibility/2006">
          <mc:Choice xmlns:p14="http://schemas.microsoft.com/office/powerpoint/2010/main" Requires="p14">
            <p:contentPart p14:bwMode="auto" r:id="rId116">
              <p14:nvContentPartPr>
                <p14:cNvPr id="113" name="Ink 112">
                  <a:extLst>
                    <a:ext uri="{FF2B5EF4-FFF2-40B4-BE49-F238E27FC236}">
                      <a16:creationId xmlns:a16="http://schemas.microsoft.com/office/drawing/2014/main" id="{DC78DFC0-1C93-46AC-8A98-5BE4FD8BE6DD}"/>
                    </a:ext>
                  </a:extLst>
                </p14:cNvPr>
                <p14:cNvContentPartPr/>
                <p14:nvPr/>
              </p14:nvContentPartPr>
              <p14:xfrm>
                <a:off x="3821382" y="134173"/>
                <a:ext cx="352440" cy="219960"/>
              </p14:xfrm>
            </p:contentPart>
          </mc:Choice>
          <mc:Fallback>
            <p:pic>
              <p:nvPicPr>
                <p:cNvPr id="113" name="Ink 112">
                  <a:extLst>
                    <a:ext uri="{FF2B5EF4-FFF2-40B4-BE49-F238E27FC236}">
                      <a16:creationId xmlns:a16="http://schemas.microsoft.com/office/drawing/2014/main" id="{DC78DFC0-1C93-46AC-8A98-5BE4FD8BE6DD}"/>
                    </a:ext>
                  </a:extLst>
                </p:cNvPr>
                <p:cNvPicPr/>
                <p:nvPr/>
              </p:nvPicPr>
              <p:blipFill>
                <a:blip r:embed="rId117"/>
                <a:stretch>
                  <a:fillRect/>
                </a:stretch>
              </p:blipFill>
              <p:spPr>
                <a:xfrm>
                  <a:off x="3812382" y="125533"/>
                  <a:ext cx="3700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4" name="Ink 113">
                  <a:extLst>
                    <a:ext uri="{FF2B5EF4-FFF2-40B4-BE49-F238E27FC236}">
                      <a16:creationId xmlns:a16="http://schemas.microsoft.com/office/drawing/2014/main" id="{600D4373-5711-4847-8952-BD5DE35234A6}"/>
                    </a:ext>
                  </a:extLst>
                </p14:cNvPr>
                <p14:cNvContentPartPr/>
                <p14:nvPr/>
              </p14:nvContentPartPr>
              <p14:xfrm>
                <a:off x="4291542" y="124093"/>
                <a:ext cx="170640" cy="246960"/>
              </p14:xfrm>
            </p:contentPart>
          </mc:Choice>
          <mc:Fallback>
            <p:pic>
              <p:nvPicPr>
                <p:cNvPr id="114" name="Ink 113">
                  <a:extLst>
                    <a:ext uri="{FF2B5EF4-FFF2-40B4-BE49-F238E27FC236}">
                      <a16:creationId xmlns:a16="http://schemas.microsoft.com/office/drawing/2014/main" id="{600D4373-5711-4847-8952-BD5DE35234A6}"/>
                    </a:ext>
                  </a:extLst>
                </p:cNvPr>
                <p:cNvPicPr/>
                <p:nvPr/>
              </p:nvPicPr>
              <p:blipFill>
                <a:blip r:embed="rId119"/>
                <a:stretch>
                  <a:fillRect/>
                </a:stretch>
              </p:blipFill>
              <p:spPr>
                <a:xfrm>
                  <a:off x="4282902" y="115093"/>
                  <a:ext cx="1882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5" name="Ink 114">
                  <a:extLst>
                    <a:ext uri="{FF2B5EF4-FFF2-40B4-BE49-F238E27FC236}">
                      <a16:creationId xmlns:a16="http://schemas.microsoft.com/office/drawing/2014/main" id="{028539F0-6571-4F1E-8C7F-6E237E7C977B}"/>
                    </a:ext>
                  </a:extLst>
                </p14:cNvPr>
                <p14:cNvContentPartPr/>
                <p14:nvPr/>
              </p14:nvContentPartPr>
              <p14:xfrm>
                <a:off x="4491702" y="112213"/>
                <a:ext cx="194400" cy="262440"/>
              </p14:xfrm>
            </p:contentPart>
          </mc:Choice>
          <mc:Fallback>
            <p:pic>
              <p:nvPicPr>
                <p:cNvPr id="115" name="Ink 114">
                  <a:extLst>
                    <a:ext uri="{FF2B5EF4-FFF2-40B4-BE49-F238E27FC236}">
                      <a16:creationId xmlns:a16="http://schemas.microsoft.com/office/drawing/2014/main" id="{028539F0-6571-4F1E-8C7F-6E237E7C977B}"/>
                    </a:ext>
                  </a:extLst>
                </p:cNvPr>
                <p:cNvPicPr/>
                <p:nvPr/>
              </p:nvPicPr>
              <p:blipFill>
                <a:blip r:embed="rId121"/>
                <a:stretch>
                  <a:fillRect/>
                </a:stretch>
              </p:blipFill>
              <p:spPr>
                <a:xfrm>
                  <a:off x="4482702" y="103213"/>
                  <a:ext cx="2120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6" name="Ink 115">
                  <a:extLst>
                    <a:ext uri="{FF2B5EF4-FFF2-40B4-BE49-F238E27FC236}">
                      <a16:creationId xmlns:a16="http://schemas.microsoft.com/office/drawing/2014/main" id="{6811E984-A5C4-485C-B075-D831AE96D91A}"/>
                    </a:ext>
                  </a:extLst>
                </p14:cNvPr>
                <p14:cNvContentPartPr/>
                <p14:nvPr/>
              </p14:nvContentPartPr>
              <p14:xfrm>
                <a:off x="4769262" y="98173"/>
                <a:ext cx="220320" cy="291240"/>
              </p14:xfrm>
            </p:contentPart>
          </mc:Choice>
          <mc:Fallback>
            <p:pic>
              <p:nvPicPr>
                <p:cNvPr id="116" name="Ink 115">
                  <a:extLst>
                    <a:ext uri="{FF2B5EF4-FFF2-40B4-BE49-F238E27FC236}">
                      <a16:creationId xmlns:a16="http://schemas.microsoft.com/office/drawing/2014/main" id="{6811E984-A5C4-485C-B075-D831AE96D91A}"/>
                    </a:ext>
                  </a:extLst>
                </p:cNvPr>
                <p:cNvPicPr/>
                <p:nvPr/>
              </p:nvPicPr>
              <p:blipFill>
                <a:blip r:embed="rId123"/>
                <a:stretch>
                  <a:fillRect/>
                </a:stretch>
              </p:blipFill>
              <p:spPr>
                <a:xfrm>
                  <a:off x="4760262" y="89173"/>
                  <a:ext cx="23796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7" name="Ink 116">
                  <a:extLst>
                    <a:ext uri="{FF2B5EF4-FFF2-40B4-BE49-F238E27FC236}">
                      <a16:creationId xmlns:a16="http://schemas.microsoft.com/office/drawing/2014/main" id="{CCBF1BE8-08E8-4EBB-BC31-7BC8E5F034B5}"/>
                    </a:ext>
                  </a:extLst>
                </p14:cNvPr>
                <p14:cNvContentPartPr/>
                <p14:nvPr/>
              </p14:nvContentPartPr>
              <p14:xfrm>
                <a:off x="4756302" y="105733"/>
                <a:ext cx="216000" cy="174240"/>
              </p14:xfrm>
            </p:contentPart>
          </mc:Choice>
          <mc:Fallback>
            <p:pic>
              <p:nvPicPr>
                <p:cNvPr id="117" name="Ink 116">
                  <a:extLst>
                    <a:ext uri="{FF2B5EF4-FFF2-40B4-BE49-F238E27FC236}">
                      <a16:creationId xmlns:a16="http://schemas.microsoft.com/office/drawing/2014/main" id="{CCBF1BE8-08E8-4EBB-BC31-7BC8E5F034B5}"/>
                    </a:ext>
                  </a:extLst>
                </p:cNvPr>
                <p:cNvPicPr/>
                <p:nvPr/>
              </p:nvPicPr>
              <p:blipFill>
                <a:blip r:embed="rId125"/>
                <a:stretch>
                  <a:fillRect/>
                </a:stretch>
              </p:blipFill>
              <p:spPr>
                <a:xfrm>
                  <a:off x="4747662" y="97093"/>
                  <a:ext cx="2336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8" name="Ink 117">
                  <a:extLst>
                    <a:ext uri="{FF2B5EF4-FFF2-40B4-BE49-F238E27FC236}">
                      <a16:creationId xmlns:a16="http://schemas.microsoft.com/office/drawing/2014/main" id="{52DB334D-523D-429A-BC59-D60780AFFC2E}"/>
                    </a:ext>
                  </a:extLst>
                </p14:cNvPr>
                <p14:cNvContentPartPr/>
                <p14:nvPr/>
              </p14:nvContentPartPr>
              <p14:xfrm>
                <a:off x="5122062" y="173413"/>
                <a:ext cx="6120" cy="7920"/>
              </p14:xfrm>
            </p:contentPart>
          </mc:Choice>
          <mc:Fallback>
            <p:pic>
              <p:nvPicPr>
                <p:cNvPr id="118" name="Ink 117">
                  <a:extLst>
                    <a:ext uri="{FF2B5EF4-FFF2-40B4-BE49-F238E27FC236}">
                      <a16:creationId xmlns:a16="http://schemas.microsoft.com/office/drawing/2014/main" id="{52DB334D-523D-429A-BC59-D60780AFFC2E}"/>
                    </a:ext>
                  </a:extLst>
                </p:cNvPr>
                <p:cNvPicPr/>
                <p:nvPr/>
              </p:nvPicPr>
              <p:blipFill>
                <a:blip r:embed="rId127"/>
                <a:stretch>
                  <a:fillRect/>
                </a:stretch>
              </p:blipFill>
              <p:spPr>
                <a:xfrm>
                  <a:off x="5113062" y="164413"/>
                  <a:ext cx="23760" cy="25560"/>
                </a:xfrm>
                <a:prstGeom prst="rect">
                  <a:avLst/>
                </a:prstGeom>
              </p:spPr>
            </p:pic>
          </mc:Fallback>
        </mc:AlternateContent>
      </p:grpSp>
      <p:grpSp>
        <p:nvGrpSpPr>
          <p:cNvPr id="279" name="Group 278">
            <a:extLst>
              <a:ext uri="{FF2B5EF4-FFF2-40B4-BE49-F238E27FC236}">
                <a16:creationId xmlns:a16="http://schemas.microsoft.com/office/drawing/2014/main" id="{0B20E7DF-F479-4130-B2CC-2A58E8D40BEB}"/>
              </a:ext>
            </a:extLst>
          </p:cNvPr>
          <p:cNvGrpSpPr/>
          <p:nvPr/>
        </p:nvGrpSpPr>
        <p:grpSpPr>
          <a:xfrm>
            <a:off x="307422" y="1510093"/>
            <a:ext cx="8579160" cy="3582360"/>
            <a:chOff x="307422" y="1510093"/>
            <a:chExt cx="8579160" cy="3582360"/>
          </a:xfrm>
        </p:grpSpPr>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4D70CDBF-B79D-4E46-ACFA-932A25EDB05F}"/>
                    </a:ext>
                  </a:extLst>
                </p14:cNvPr>
                <p14:cNvContentPartPr/>
                <p14:nvPr/>
              </p14:nvContentPartPr>
              <p14:xfrm>
                <a:off x="6783102" y="1647613"/>
                <a:ext cx="10440" cy="182160"/>
              </p14:xfrm>
            </p:contentPart>
          </mc:Choice>
          <mc:Fallback>
            <p:pic>
              <p:nvPicPr>
                <p:cNvPr id="74" name="Ink 73">
                  <a:extLst>
                    <a:ext uri="{FF2B5EF4-FFF2-40B4-BE49-F238E27FC236}">
                      <a16:creationId xmlns:a16="http://schemas.microsoft.com/office/drawing/2014/main" id="{4D70CDBF-B79D-4E46-ACFA-932A25EDB05F}"/>
                    </a:ext>
                  </a:extLst>
                </p:cNvPr>
                <p:cNvPicPr/>
                <p:nvPr/>
              </p:nvPicPr>
              <p:blipFill>
                <a:blip r:embed="rId129"/>
                <a:stretch>
                  <a:fillRect/>
                </a:stretch>
              </p:blipFill>
              <p:spPr>
                <a:xfrm>
                  <a:off x="6774462" y="1638973"/>
                  <a:ext cx="280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C4330E8E-56A8-4935-9958-CE7295549398}"/>
                    </a:ext>
                  </a:extLst>
                </p14:cNvPr>
                <p14:cNvContentPartPr/>
                <p14:nvPr/>
              </p14:nvContentPartPr>
              <p14:xfrm>
                <a:off x="6729102" y="1608013"/>
                <a:ext cx="421920" cy="239040"/>
              </p14:xfrm>
            </p:contentPart>
          </mc:Choice>
          <mc:Fallback>
            <p:pic>
              <p:nvPicPr>
                <p:cNvPr id="75" name="Ink 74">
                  <a:extLst>
                    <a:ext uri="{FF2B5EF4-FFF2-40B4-BE49-F238E27FC236}">
                      <a16:creationId xmlns:a16="http://schemas.microsoft.com/office/drawing/2014/main" id="{C4330E8E-56A8-4935-9958-CE7295549398}"/>
                    </a:ext>
                  </a:extLst>
                </p:cNvPr>
                <p:cNvPicPr/>
                <p:nvPr/>
              </p:nvPicPr>
              <p:blipFill>
                <a:blip r:embed="rId131"/>
                <a:stretch>
                  <a:fillRect/>
                </a:stretch>
              </p:blipFill>
              <p:spPr>
                <a:xfrm>
                  <a:off x="6720102" y="1599013"/>
                  <a:ext cx="4395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6" name="Ink 75">
                  <a:extLst>
                    <a:ext uri="{FF2B5EF4-FFF2-40B4-BE49-F238E27FC236}">
                      <a16:creationId xmlns:a16="http://schemas.microsoft.com/office/drawing/2014/main" id="{08B91912-E647-4338-B1B8-0863C06C3614}"/>
                    </a:ext>
                  </a:extLst>
                </p14:cNvPr>
                <p14:cNvContentPartPr/>
                <p14:nvPr/>
              </p14:nvContentPartPr>
              <p14:xfrm>
                <a:off x="7295742" y="1541413"/>
                <a:ext cx="143280" cy="329400"/>
              </p14:xfrm>
            </p:contentPart>
          </mc:Choice>
          <mc:Fallback>
            <p:pic>
              <p:nvPicPr>
                <p:cNvPr id="76" name="Ink 75">
                  <a:extLst>
                    <a:ext uri="{FF2B5EF4-FFF2-40B4-BE49-F238E27FC236}">
                      <a16:creationId xmlns:a16="http://schemas.microsoft.com/office/drawing/2014/main" id="{08B91912-E647-4338-B1B8-0863C06C3614}"/>
                    </a:ext>
                  </a:extLst>
                </p:cNvPr>
                <p:cNvPicPr/>
                <p:nvPr/>
              </p:nvPicPr>
              <p:blipFill>
                <a:blip r:embed="rId133"/>
                <a:stretch>
                  <a:fillRect/>
                </a:stretch>
              </p:blipFill>
              <p:spPr>
                <a:xfrm>
                  <a:off x="7287102" y="1532413"/>
                  <a:ext cx="16092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7" name="Ink 76">
                  <a:extLst>
                    <a:ext uri="{FF2B5EF4-FFF2-40B4-BE49-F238E27FC236}">
                      <a16:creationId xmlns:a16="http://schemas.microsoft.com/office/drawing/2014/main" id="{877F497F-EE46-4F4A-AF7A-4905AAFC73A5}"/>
                    </a:ext>
                  </a:extLst>
                </p14:cNvPr>
                <p14:cNvContentPartPr/>
                <p14:nvPr/>
              </p14:nvContentPartPr>
              <p14:xfrm>
                <a:off x="7361982" y="1668853"/>
                <a:ext cx="252720" cy="128160"/>
              </p14:xfrm>
            </p:contentPart>
          </mc:Choice>
          <mc:Fallback>
            <p:pic>
              <p:nvPicPr>
                <p:cNvPr id="77" name="Ink 76">
                  <a:extLst>
                    <a:ext uri="{FF2B5EF4-FFF2-40B4-BE49-F238E27FC236}">
                      <a16:creationId xmlns:a16="http://schemas.microsoft.com/office/drawing/2014/main" id="{877F497F-EE46-4F4A-AF7A-4905AAFC73A5}"/>
                    </a:ext>
                  </a:extLst>
                </p:cNvPr>
                <p:cNvPicPr/>
                <p:nvPr/>
              </p:nvPicPr>
              <p:blipFill>
                <a:blip r:embed="rId135"/>
                <a:stretch>
                  <a:fillRect/>
                </a:stretch>
              </p:blipFill>
              <p:spPr>
                <a:xfrm>
                  <a:off x="7353342" y="1659853"/>
                  <a:ext cx="2703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8" name="Ink 77">
                  <a:extLst>
                    <a:ext uri="{FF2B5EF4-FFF2-40B4-BE49-F238E27FC236}">
                      <a16:creationId xmlns:a16="http://schemas.microsoft.com/office/drawing/2014/main" id="{3782DD9C-DC0E-4B98-9593-CED8DD54F4D3}"/>
                    </a:ext>
                  </a:extLst>
                </p14:cNvPr>
                <p14:cNvContentPartPr/>
                <p14:nvPr/>
              </p14:nvContentPartPr>
              <p14:xfrm>
                <a:off x="7684902" y="1546093"/>
                <a:ext cx="111240" cy="241920"/>
              </p14:xfrm>
            </p:contentPart>
          </mc:Choice>
          <mc:Fallback>
            <p:pic>
              <p:nvPicPr>
                <p:cNvPr id="78" name="Ink 77">
                  <a:extLst>
                    <a:ext uri="{FF2B5EF4-FFF2-40B4-BE49-F238E27FC236}">
                      <a16:creationId xmlns:a16="http://schemas.microsoft.com/office/drawing/2014/main" id="{3782DD9C-DC0E-4B98-9593-CED8DD54F4D3}"/>
                    </a:ext>
                  </a:extLst>
                </p:cNvPr>
                <p:cNvPicPr/>
                <p:nvPr/>
              </p:nvPicPr>
              <p:blipFill>
                <a:blip r:embed="rId137"/>
                <a:stretch>
                  <a:fillRect/>
                </a:stretch>
              </p:blipFill>
              <p:spPr>
                <a:xfrm>
                  <a:off x="7675902" y="1537453"/>
                  <a:ext cx="1288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9" name="Ink 78">
                  <a:extLst>
                    <a:ext uri="{FF2B5EF4-FFF2-40B4-BE49-F238E27FC236}">
                      <a16:creationId xmlns:a16="http://schemas.microsoft.com/office/drawing/2014/main" id="{4F3CDD44-3E53-4F5F-ACAF-B33A98E4F54F}"/>
                    </a:ext>
                  </a:extLst>
                </p14:cNvPr>
                <p14:cNvContentPartPr/>
                <p14:nvPr/>
              </p14:nvContentPartPr>
              <p14:xfrm>
                <a:off x="7815942" y="1646173"/>
                <a:ext cx="126360" cy="104040"/>
              </p14:xfrm>
            </p:contentPart>
          </mc:Choice>
          <mc:Fallback>
            <p:pic>
              <p:nvPicPr>
                <p:cNvPr id="79" name="Ink 78">
                  <a:extLst>
                    <a:ext uri="{FF2B5EF4-FFF2-40B4-BE49-F238E27FC236}">
                      <a16:creationId xmlns:a16="http://schemas.microsoft.com/office/drawing/2014/main" id="{4F3CDD44-3E53-4F5F-ACAF-B33A98E4F54F}"/>
                    </a:ext>
                  </a:extLst>
                </p:cNvPr>
                <p:cNvPicPr/>
                <p:nvPr/>
              </p:nvPicPr>
              <p:blipFill>
                <a:blip r:embed="rId139"/>
                <a:stretch>
                  <a:fillRect/>
                </a:stretch>
              </p:blipFill>
              <p:spPr>
                <a:xfrm>
                  <a:off x="7806942" y="1637173"/>
                  <a:ext cx="1440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0" name="Ink 79">
                  <a:extLst>
                    <a:ext uri="{FF2B5EF4-FFF2-40B4-BE49-F238E27FC236}">
                      <a16:creationId xmlns:a16="http://schemas.microsoft.com/office/drawing/2014/main" id="{05E54886-5080-4319-AE16-AEE2F256604A}"/>
                    </a:ext>
                  </a:extLst>
                </p14:cNvPr>
                <p14:cNvContentPartPr/>
                <p14:nvPr/>
              </p14:nvContentPartPr>
              <p14:xfrm>
                <a:off x="7981542" y="1510093"/>
                <a:ext cx="159480" cy="286200"/>
              </p14:xfrm>
            </p:contentPart>
          </mc:Choice>
          <mc:Fallback>
            <p:pic>
              <p:nvPicPr>
                <p:cNvPr id="80" name="Ink 79">
                  <a:extLst>
                    <a:ext uri="{FF2B5EF4-FFF2-40B4-BE49-F238E27FC236}">
                      <a16:creationId xmlns:a16="http://schemas.microsoft.com/office/drawing/2014/main" id="{05E54886-5080-4319-AE16-AEE2F256604A}"/>
                    </a:ext>
                  </a:extLst>
                </p:cNvPr>
                <p:cNvPicPr/>
                <p:nvPr/>
              </p:nvPicPr>
              <p:blipFill>
                <a:blip r:embed="rId141"/>
                <a:stretch>
                  <a:fillRect/>
                </a:stretch>
              </p:blipFill>
              <p:spPr>
                <a:xfrm>
                  <a:off x="7972542" y="1501453"/>
                  <a:ext cx="1771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1" name="Ink 80">
                  <a:extLst>
                    <a:ext uri="{FF2B5EF4-FFF2-40B4-BE49-F238E27FC236}">
                      <a16:creationId xmlns:a16="http://schemas.microsoft.com/office/drawing/2014/main" id="{52236A0D-94C5-490E-BE50-00F7F8E3AE57}"/>
                    </a:ext>
                  </a:extLst>
                </p14:cNvPr>
                <p14:cNvContentPartPr/>
                <p14:nvPr/>
              </p14:nvContentPartPr>
              <p14:xfrm>
                <a:off x="8165862" y="1517293"/>
                <a:ext cx="27360" cy="22680"/>
              </p14:xfrm>
            </p:contentPart>
          </mc:Choice>
          <mc:Fallback>
            <p:pic>
              <p:nvPicPr>
                <p:cNvPr id="81" name="Ink 80">
                  <a:extLst>
                    <a:ext uri="{FF2B5EF4-FFF2-40B4-BE49-F238E27FC236}">
                      <a16:creationId xmlns:a16="http://schemas.microsoft.com/office/drawing/2014/main" id="{52236A0D-94C5-490E-BE50-00F7F8E3AE57}"/>
                    </a:ext>
                  </a:extLst>
                </p:cNvPr>
                <p:cNvPicPr/>
                <p:nvPr/>
              </p:nvPicPr>
              <p:blipFill>
                <a:blip r:embed="rId143"/>
                <a:stretch>
                  <a:fillRect/>
                </a:stretch>
              </p:blipFill>
              <p:spPr>
                <a:xfrm>
                  <a:off x="8157222" y="1508653"/>
                  <a:ext cx="450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2" name="Ink 81">
                  <a:extLst>
                    <a:ext uri="{FF2B5EF4-FFF2-40B4-BE49-F238E27FC236}">
                      <a16:creationId xmlns:a16="http://schemas.microsoft.com/office/drawing/2014/main" id="{B51F9695-4004-4028-8090-B2B6D63584C6}"/>
                    </a:ext>
                  </a:extLst>
                </p14:cNvPr>
                <p14:cNvContentPartPr/>
                <p14:nvPr/>
              </p14:nvContentPartPr>
              <p14:xfrm>
                <a:off x="8238582" y="1554013"/>
                <a:ext cx="128160" cy="230400"/>
              </p14:xfrm>
            </p:contentPart>
          </mc:Choice>
          <mc:Fallback>
            <p:pic>
              <p:nvPicPr>
                <p:cNvPr id="82" name="Ink 81">
                  <a:extLst>
                    <a:ext uri="{FF2B5EF4-FFF2-40B4-BE49-F238E27FC236}">
                      <a16:creationId xmlns:a16="http://schemas.microsoft.com/office/drawing/2014/main" id="{B51F9695-4004-4028-8090-B2B6D63584C6}"/>
                    </a:ext>
                  </a:extLst>
                </p:cNvPr>
                <p:cNvPicPr/>
                <p:nvPr/>
              </p:nvPicPr>
              <p:blipFill>
                <a:blip r:embed="rId145"/>
                <a:stretch>
                  <a:fillRect/>
                </a:stretch>
              </p:blipFill>
              <p:spPr>
                <a:xfrm>
                  <a:off x="8229582" y="1545013"/>
                  <a:ext cx="1458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3" name="Ink 82">
                  <a:extLst>
                    <a:ext uri="{FF2B5EF4-FFF2-40B4-BE49-F238E27FC236}">
                      <a16:creationId xmlns:a16="http://schemas.microsoft.com/office/drawing/2014/main" id="{D4DFE1D6-BD58-4AEB-BB39-816DB661DC05}"/>
                    </a:ext>
                  </a:extLst>
                </p14:cNvPr>
                <p14:cNvContentPartPr/>
                <p14:nvPr/>
              </p14:nvContentPartPr>
              <p14:xfrm>
                <a:off x="8360982" y="1524133"/>
                <a:ext cx="222840" cy="357120"/>
              </p14:xfrm>
            </p:contentPart>
          </mc:Choice>
          <mc:Fallback>
            <p:pic>
              <p:nvPicPr>
                <p:cNvPr id="83" name="Ink 82">
                  <a:extLst>
                    <a:ext uri="{FF2B5EF4-FFF2-40B4-BE49-F238E27FC236}">
                      <a16:creationId xmlns:a16="http://schemas.microsoft.com/office/drawing/2014/main" id="{D4DFE1D6-BD58-4AEB-BB39-816DB661DC05}"/>
                    </a:ext>
                  </a:extLst>
                </p:cNvPr>
                <p:cNvPicPr/>
                <p:nvPr/>
              </p:nvPicPr>
              <p:blipFill>
                <a:blip r:embed="rId147"/>
                <a:stretch>
                  <a:fillRect/>
                </a:stretch>
              </p:blipFill>
              <p:spPr>
                <a:xfrm>
                  <a:off x="8351982" y="1515133"/>
                  <a:ext cx="24048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4" name="Ink 83">
                  <a:extLst>
                    <a:ext uri="{FF2B5EF4-FFF2-40B4-BE49-F238E27FC236}">
                      <a16:creationId xmlns:a16="http://schemas.microsoft.com/office/drawing/2014/main" id="{405C6B5A-3697-44D1-86FE-F5747CB9E152}"/>
                    </a:ext>
                  </a:extLst>
                </p14:cNvPr>
                <p14:cNvContentPartPr/>
                <p14:nvPr/>
              </p14:nvContentPartPr>
              <p14:xfrm>
                <a:off x="8671302" y="1789093"/>
                <a:ext cx="33840" cy="8640"/>
              </p14:xfrm>
            </p:contentPart>
          </mc:Choice>
          <mc:Fallback>
            <p:pic>
              <p:nvPicPr>
                <p:cNvPr id="84" name="Ink 83">
                  <a:extLst>
                    <a:ext uri="{FF2B5EF4-FFF2-40B4-BE49-F238E27FC236}">
                      <a16:creationId xmlns:a16="http://schemas.microsoft.com/office/drawing/2014/main" id="{405C6B5A-3697-44D1-86FE-F5747CB9E152}"/>
                    </a:ext>
                  </a:extLst>
                </p:cNvPr>
                <p:cNvPicPr/>
                <p:nvPr/>
              </p:nvPicPr>
              <p:blipFill>
                <a:blip r:embed="rId149"/>
                <a:stretch>
                  <a:fillRect/>
                </a:stretch>
              </p:blipFill>
              <p:spPr>
                <a:xfrm>
                  <a:off x="8662662" y="1780093"/>
                  <a:ext cx="514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1" name="Ink 120">
                  <a:extLst>
                    <a:ext uri="{FF2B5EF4-FFF2-40B4-BE49-F238E27FC236}">
                      <a16:creationId xmlns:a16="http://schemas.microsoft.com/office/drawing/2014/main" id="{4F6BE636-4E15-4C4B-B26A-9C9EA32B9BF7}"/>
                    </a:ext>
                  </a:extLst>
                </p14:cNvPr>
                <p14:cNvContentPartPr/>
                <p14:nvPr/>
              </p14:nvContentPartPr>
              <p14:xfrm>
                <a:off x="5006142" y="1944973"/>
                <a:ext cx="3529800" cy="137160"/>
              </p14:xfrm>
            </p:contentPart>
          </mc:Choice>
          <mc:Fallback>
            <p:pic>
              <p:nvPicPr>
                <p:cNvPr id="121" name="Ink 120">
                  <a:extLst>
                    <a:ext uri="{FF2B5EF4-FFF2-40B4-BE49-F238E27FC236}">
                      <a16:creationId xmlns:a16="http://schemas.microsoft.com/office/drawing/2014/main" id="{4F6BE636-4E15-4C4B-B26A-9C9EA32B9BF7}"/>
                    </a:ext>
                  </a:extLst>
                </p:cNvPr>
                <p:cNvPicPr/>
                <p:nvPr/>
              </p:nvPicPr>
              <p:blipFill>
                <a:blip r:embed="rId151"/>
                <a:stretch>
                  <a:fillRect/>
                </a:stretch>
              </p:blipFill>
              <p:spPr>
                <a:xfrm>
                  <a:off x="4997502" y="1936333"/>
                  <a:ext cx="35474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3" name="Ink 122">
                  <a:extLst>
                    <a:ext uri="{FF2B5EF4-FFF2-40B4-BE49-F238E27FC236}">
                      <a16:creationId xmlns:a16="http://schemas.microsoft.com/office/drawing/2014/main" id="{3F995819-F785-4301-A095-97576436B785}"/>
                    </a:ext>
                  </a:extLst>
                </p14:cNvPr>
                <p14:cNvContentPartPr/>
                <p14:nvPr/>
              </p14:nvContentPartPr>
              <p14:xfrm>
                <a:off x="7056702" y="1915093"/>
                <a:ext cx="226440" cy="459000"/>
              </p14:xfrm>
            </p:contentPart>
          </mc:Choice>
          <mc:Fallback>
            <p:pic>
              <p:nvPicPr>
                <p:cNvPr id="123" name="Ink 122">
                  <a:extLst>
                    <a:ext uri="{FF2B5EF4-FFF2-40B4-BE49-F238E27FC236}">
                      <a16:creationId xmlns:a16="http://schemas.microsoft.com/office/drawing/2014/main" id="{3F995819-F785-4301-A095-97576436B785}"/>
                    </a:ext>
                  </a:extLst>
                </p:cNvPr>
                <p:cNvPicPr/>
                <p:nvPr/>
              </p:nvPicPr>
              <p:blipFill>
                <a:blip r:embed="rId153"/>
                <a:stretch>
                  <a:fillRect/>
                </a:stretch>
              </p:blipFill>
              <p:spPr>
                <a:xfrm>
                  <a:off x="7048062" y="1906453"/>
                  <a:ext cx="24408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4" name="Ink 123">
                  <a:extLst>
                    <a:ext uri="{FF2B5EF4-FFF2-40B4-BE49-F238E27FC236}">
                      <a16:creationId xmlns:a16="http://schemas.microsoft.com/office/drawing/2014/main" id="{12763E3C-9463-42CA-9BBE-3AFBBADCAB58}"/>
                    </a:ext>
                  </a:extLst>
                </p14:cNvPr>
                <p14:cNvContentPartPr/>
                <p14:nvPr/>
              </p14:nvContentPartPr>
              <p14:xfrm>
                <a:off x="7272342" y="2026333"/>
                <a:ext cx="282960" cy="304200"/>
              </p14:xfrm>
            </p:contentPart>
          </mc:Choice>
          <mc:Fallback>
            <p:pic>
              <p:nvPicPr>
                <p:cNvPr id="124" name="Ink 123">
                  <a:extLst>
                    <a:ext uri="{FF2B5EF4-FFF2-40B4-BE49-F238E27FC236}">
                      <a16:creationId xmlns:a16="http://schemas.microsoft.com/office/drawing/2014/main" id="{12763E3C-9463-42CA-9BBE-3AFBBADCAB58}"/>
                    </a:ext>
                  </a:extLst>
                </p:cNvPr>
                <p:cNvPicPr/>
                <p:nvPr/>
              </p:nvPicPr>
              <p:blipFill>
                <a:blip r:embed="rId155"/>
                <a:stretch>
                  <a:fillRect/>
                </a:stretch>
              </p:blipFill>
              <p:spPr>
                <a:xfrm>
                  <a:off x="7263342" y="2017693"/>
                  <a:ext cx="30060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5" name="Ink 124">
                  <a:extLst>
                    <a:ext uri="{FF2B5EF4-FFF2-40B4-BE49-F238E27FC236}">
                      <a16:creationId xmlns:a16="http://schemas.microsoft.com/office/drawing/2014/main" id="{41EDC75D-87F8-4FA4-A91E-C39276BCCE5A}"/>
                    </a:ext>
                  </a:extLst>
                </p14:cNvPr>
                <p14:cNvContentPartPr/>
                <p14:nvPr/>
              </p14:nvContentPartPr>
              <p14:xfrm>
                <a:off x="7664742" y="2058013"/>
                <a:ext cx="226080" cy="221400"/>
              </p14:xfrm>
            </p:contentPart>
          </mc:Choice>
          <mc:Fallback>
            <p:pic>
              <p:nvPicPr>
                <p:cNvPr id="125" name="Ink 124">
                  <a:extLst>
                    <a:ext uri="{FF2B5EF4-FFF2-40B4-BE49-F238E27FC236}">
                      <a16:creationId xmlns:a16="http://schemas.microsoft.com/office/drawing/2014/main" id="{41EDC75D-87F8-4FA4-A91E-C39276BCCE5A}"/>
                    </a:ext>
                  </a:extLst>
                </p:cNvPr>
                <p:cNvPicPr/>
                <p:nvPr/>
              </p:nvPicPr>
              <p:blipFill>
                <a:blip r:embed="rId157"/>
                <a:stretch>
                  <a:fillRect/>
                </a:stretch>
              </p:blipFill>
              <p:spPr>
                <a:xfrm>
                  <a:off x="7656102" y="2049373"/>
                  <a:ext cx="2437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6" name="Ink 125">
                  <a:extLst>
                    <a:ext uri="{FF2B5EF4-FFF2-40B4-BE49-F238E27FC236}">
                      <a16:creationId xmlns:a16="http://schemas.microsoft.com/office/drawing/2014/main" id="{F3074D4D-76E0-4708-9E4E-E169EA25EDBC}"/>
                    </a:ext>
                  </a:extLst>
                </p14:cNvPr>
                <p14:cNvContentPartPr/>
                <p14:nvPr/>
              </p14:nvContentPartPr>
              <p14:xfrm>
                <a:off x="7867422" y="2069533"/>
                <a:ext cx="228240" cy="220320"/>
              </p14:xfrm>
            </p:contentPart>
          </mc:Choice>
          <mc:Fallback>
            <p:pic>
              <p:nvPicPr>
                <p:cNvPr id="126" name="Ink 125">
                  <a:extLst>
                    <a:ext uri="{FF2B5EF4-FFF2-40B4-BE49-F238E27FC236}">
                      <a16:creationId xmlns:a16="http://schemas.microsoft.com/office/drawing/2014/main" id="{F3074D4D-76E0-4708-9E4E-E169EA25EDBC}"/>
                    </a:ext>
                  </a:extLst>
                </p:cNvPr>
                <p:cNvPicPr/>
                <p:nvPr/>
              </p:nvPicPr>
              <p:blipFill>
                <a:blip r:embed="rId159"/>
                <a:stretch>
                  <a:fillRect/>
                </a:stretch>
              </p:blipFill>
              <p:spPr>
                <a:xfrm>
                  <a:off x="7858782" y="2060893"/>
                  <a:ext cx="2458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7" name="Ink 126">
                  <a:extLst>
                    <a:ext uri="{FF2B5EF4-FFF2-40B4-BE49-F238E27FC236}">
                      <a16:creationId xmlns:a16="http://schemas.microsoft.com/office/drawing/2014/main" id="{15407628-AC88-497A-9624-B6BABF83EE4B}"/>
                    </a:ext>
                  </a:extLst>
                </p14:cNvPr>
                <p14:cNvContentPartPr/>
                <p14:nvPr/>
              </p14:nvContentPartPr>
              <p14:xfrm>
                <a:off x="7968222" y="2003293"/>
                <a:ext cx="126720" cy="165960"/>
              </p14:xfrm>
            </p:contentPart>
          </mc:Choice>
          <mc:Fallback>
            <p:pic>
              <p:nvPicPr>
                <p:cNvPr id="127" name="Ink 126">
                  <a:extLst>
                    <a:ext uri="{FF2B5EF4-FFF2-40B4-BE49-F238E27FC236}">
                      <a16:creationId xmlns:a16="http://schemas.microsoft.com/office/drawing/2014/main" id="{15407628-AC88-497A-9624-B6BABF83EE4B}"/>
                    </a:ext>
                  </a:extLst>
                </p:cNvPr>
                <p:cNvPicPr/>
                <p:nvPr/>
              </p:nvPicPr>
              <p:blipFill>
                <a:blip r:embed="rId161"/>
                <a:stretch>
                  <a:fillRect/>
                </a:stretch>
              </p:blipFill>
              <p:spPr>
                <a:xfrm>
                  <a:off x="7959582" y="1994653"/>
                  <a:ext cx="1443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8" name="Ink 127">
                  <a:extLst>
                    <a:ext uri="{FF2B5EF4-FFF2-40B4-BE49-F238E27FC236}">
                      <a16:creationId xmlns:a16="http://schemas.microsoft.com/office/drawing/2014/main" id="{04DA1CB4-4BBE-4B7C-B7C8-449605417D90}"/>
                    </a:ext>
                  </a:extLst>
                </p14:cNvPr>
                <p14:cNvContentPartPr/>
                <p14:nvPr/>
              </p14:nvContentPartPr>
              <p14:xfrm>
                <a:off x="7991622" y="1970533"/>
                <a:ext cx="293040" cy="345240"/>
              </p14:xfrm>
            </p:contentPart>
          </mc:Choice>
          <mc:Fallback>
            <p:pic>
              <p:nvPicPr>
                <p:cNvPr id="128" name="Ink 127">
                  <a:extLst>
                    <a:ext uri="{FF2B5EF4-FFF2-40B4-BE49-F238E27FC236}">
                      <a16:creationId xmlns:a16="http://schemas.microsoft.com/office/drawing/2014/main" id="{04DA1CB4-4BBE-4B7C-B7C8-449605417D90}"/>
                    </a:ext>
                  </a:extLst>
                </p:cNvPr>
                <p:cNvPicPr/>
                <p:nvPr/>
              </p:nvPicPr>
              <p:blipFill>
                <a:blip r:embed="rId163"/>
                <a:stretch>
                  <a:fillRect/>
                </a:stretch>
              </p:blipFill>
              <p:spPr>
                <a:xfrm>
                  <a:off x="7982982" y="1961893"/>
                  <a:ext cx="31068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4" name="Ink 43">
                  <a:extLst>
                    <a:ext uri="{FF2B5EF4-FFF2-40B4-BE49-F238E27FC236}">
                      <a16:creationId xmlns:a16="http://schemas.microsoft.com/office/drawing/2014/main" id="{57FF8A30-755B-4ADB-98FD-C07B6013886A}"/>
                    </a:ext>
                  </a:extLst>
                </p14:cNvPr>
                <p14:cNvContentPartPr/>
                <p14:nvPr/>
              </p14:nvContentPartPr>
              <p14:xfrm>
                <a:off x="393102" y="1821493"/>
                <a:ext cx="178200" cy="182520"/>
              </p14:xfrm>
            </p:contentPart>
          </mc:Choice>
          <mc:Fallback>
            <p:pic>
              <p:nvPicPr>
                <p:cNvPr id="44" name="Ink 43">
                  <a:extLst>
                    <a:ext uri="{FF2B5EF4-FFF2-40B4-BE49-F238E27FC236}">
                      <a16:creationId xmlns:a16="http://schemas.microsoft.com/office/drawing/2014/main" id="{57FF8A30-755B-4ADB-98FD-C07B6013886A}"/>
                    </a:ext>
                  </a:extLst>
                </p:cNvPr>
                <p:cNvPicPr/>
                <p:nvPr/>
              </p:nvPicPr>
              <p:blipFill>
                <a:blip r:embed="rId165"/>
                <a:stretch>
                  <a:fillRect/>
                </a:stretch>
              </p:blipFill>
              <p:spPr>
                <a:xfrm>
                  <a:off x="384462" y="1812493"/>
                  <a:ext cx="1958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5" name="Ink 44">
                  <a:extLst>
                    <a:ext uri="{FF2B5EF4-FFF2-40B4-BE49-F238E27FC236}">
                      <a16:creationId xmlns:a16="http://schemas.microsoft.com/office/drawing/2014/main" id="{772A216F-5733-4535-BE84-E9276A1CCB34}"/>
                    </a:ext>
                  </a:extLst>
                </p14:cNvPr>
                <p14:cNvContentPartPr/>
                <p14:nvPr/>
              </p14:nvContentPartPr>
              <p14:xfrm>
                <a:off x="572742" y="1686853"/>
                <a:ext cx="153000" cy="370080"/>
              </p14:xfrm>
            </p:contentPart>
          </mc:Choice>
          <mc:Fallback>
            <p:pic>
              <p:nvPicPr>
                <p:cNvPr id="45" name="Ink 44">
                  <a:extLst>
                    <a:ext uri="{FF2B5EF4-FFF2-40B4-BE49-F238E27FC236}">
                      <a16:creationId xmlns:a16="http://schemas.microsoft.com/office/drawing/2014/main" id="{772A216F-5733-4535-BE84-E9276A1CCB34}"/>
                    </a:ext>
                  </a:extLst>
                </p:cNvPr>
                <p:cNvPicPr/>
                <p:nvPr/>
              </p:nvPicPr>
              <p:blipFill>
                <a:blip r:embed="rId167"/>
                <a:stretch>
                  <a:fillRect/>
                </a:stretch>
              </p:blipFill>
              <p:spPr>
                <a:xfrm>
                  <a:off x="563742" y="1678213"/>
                  <a:ext cx="17064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46" name="Ink 45">
                  <a:extLst>
                    <a:ext uri="{FF2B5EF4-FFF2-40B4-BE49-F238E27FC236}">
                      <a16:creationId xmlns:a16="http://schemas.microsoft.com/office/drawing/2014/main" id="{5F11D71E-C9B0-4454-8493-F2623721C61E}"/>
                    </a:ext>
                  </a:extLst>
                </p14:cNvPr>
                <p14:cNvContentPartPr/>
                <p14:nvPr/>
              </p14:nvContentPartPr>
              <p14:xfrm>
                <a:off x="705942" y="1854613"/>
                <a:ext cx="159840" cy="411120"/>
              </p14:xfrm>
            </p:contentPart>
          </mc:Choice>
          <mc:Fallback>
            <p:pic>
              <p:nvPicPr>
                <p:cNvPr id="46" name="Ink 45">
                  <a:extLst>
                    <a:ext uri="{FF2B5EF4-FFF2-40B4-BE49-F238E27FC236}">
                      <a16:creationId xmlns:a16="http://schemas.microsoft.com/office/drawing/2014/main" id="{5F11D71E-C9B0-4454-8493-F2623721C61E}"/>
                    </a:ext>
                  </a:extLst>
                </p:cNvPr>
                <p:cNvPicPr/>
                <p:nvPr/>
              </p:nvPicPr>
              <p:blipFill>
                <a:blip r:embed="rId169"/>
                <a:stretch>
                  <a:fillRect/>
                </a:stretch>
              </p:blipFill>
              <p:spPr>
                <a:xfrm>
                  <a:off x="696942" y="1845613"/>
                  <a:ext cx="17748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7" name="Ink 46">
                  <a:extLst>
                    <a:ext uri="{FF2B5EF4-FFF2-40B4-BE49-F238E27FC236}">
                      <a16:creationId xmlns:a16="http://schemas.microsoft.com/office/drawing/2014/main" id="{4AEF71BF-2E7C-428D-AAD5-6D58D2D55969}"/>
                    </a:ext>
                  </a:extLst>
                </p14:cNvPr>
                <p14:cNvContentPartPr/>
                <p14:nvPr/>
              </p14:nvContentPartPr>
              <p14:xfrm>
                <a:off x="765702" y="1735813"/>
                <a:ext cx="130320" cy="107280"/>
              </p14:xfrm>
            </p:contentPart>
          </mc:Choice>
          <mc:Fallback>
            <p:pic>
              <p:nvPicPr>
                <p:cNvPr id="47" name="Ink 46">
                  <a:extLst>
                    <a:ext uri="{FF2B5EF4-FFF2-40B4-BE49-F238E27FC236}">
                      <a16:creationId xmlns:a16="http://schemas.microsoft.com/office/drawing/2014/main" id="{4AEF71BF-2E7C-428D-AAD5-6D58D2D55969}"/>
                    </a:ext>
                  </a:extLst>
                </p:cNvPr>
                <p:cNvPicPr/>
                <p:nvPr/>
              </p:nvPicPr>
              <p:blipFill>
                <a:blip r:embed="rId171"/>
                <a:stretch>
                  <a:fillRect/>
                </a:stretch>
              </p:blipFill>
              <p:spPr>
                <a:xfrm>
                  <a:off x="757062" y="1727173"/>
                  <a:ext cx="1479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48" name="Ink 47">
                  <a:extLst>
                    <a:ext uri="{FF2B5EF4-FFF2-40B4-BE49-F238E27FC236}">
                      <a16:creationId xmlns:a16="http://schemas.microsoft.com/office/drawing/2014/main" id="{973505BD-7B22-430D-B66A-86CAB65CD001}"/>
                    </a:ext>
                  </a:extLst>
                </p14:cNvPr>
                <p14:cNvContentPartPr/>
                <p14:nvPr/>
              </p14:nvContentPartPr>
              <p14:xfrm>
                <a:off x="931302" y="1783693"/>
                <a:ext cx="250200" cy="221760"/>
              </p14:xfrm>
            </p:contentPart>
          </mc:Choice>
          <mc:Fallback>
            <p:pic>
              <p:nvPicPr>
                <p:cNvPr id="48" name="Ink 47">
                  <a:extLst>
                    <a:ext uri="{FF2B5EF4-FFF2-40B4-BE49-F238E27FC236}">
                      <a16:creationId xmlns:a16="http://schemas.microsoft.com/office/drawing/2014/main" id="{973505BD-7B22-430D-B66A-86CAB65CD001}"/>
                    </a:ext>
                  </a:extLst>
                </p:cNvPr>
                <p:cNvPicPr/>
                <p:nvPr/>
              </p:nvPicPr>
              <p:blipFill>
                <a:blip r:embed="rId173"/>
                <a:stretch>
                  <a:fillRect/>
                </a:stretch>
              </p:blipFill>
              <p:spPr>
                <a:xfrm>
                  <a:off x="922662" y="1775053"/>
                  <a:ext cx="2678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9" name="Ink 48">
                  <a:extLst>
                    <a:ext uri="{FF2B5EF4-FFF2-40B4-BE49-F238E27FC236}">
                      <a16:creationId xmlns:a16="http://schemas.microsoft.com/office/drawing/2014/main" id="{9BE4DE2D-A0AE-43EE-A79A-9CF5DD0B46FE}"/>
                    </a:ext>
                  </a:extLst>
                </p14:cNvPr>
                <p14:cNvContentPartPr/>
                <p14:nvPr/>
              </p14:nvContentPartPr>
              <p14:xfrm>
                <a:off x="1229022" y="1730053"/>
                <a:ext cx="137520" cy="271440"/>
              </p14:xfrm>
            </p:contentPart>
          </mc:Choice>
          <mc:Fallback>
            <p:pic>
              <p:nvPicPr>
                <p:cNvPr id="49" name="Ink 48">
                  <a:extLst>
                    <a:ext uri="{FF2B5EF4-FFF2-40B4-BE49-F238E27FC236}">
                      <a16:creationId xmlns:a16="http://schemas.microsoft.com/office/drawing/2014/main" id="{9BE4DE2D-A0AE-43EE-A79A-9CF5DD0B46FE}"/>
                    </a:ext>
                  </a:extLst>
                </p:cNvPr>
                <p:cNvPicPr/>
                <p:nvPr/>
              </p:nvPicPr>
              <p:blipFill>
                <a:blip r:embed="rId175"/>
                <a:stretch>
                  <a:fillRect/>
                </a:stretch>
              </p:blipFill>
              <p:spPr>
                <a:xfrm>
                  <a:off x="1220382" y="1721053"/>
                  <a:ext cx="1551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0" name="Ink 49">
                  <a:extLst>
                    <a:ext uri="{FF2B5EF4-FFF2-40B4-BE49-F238E27FC236}">
                      <a16:creationId xmlns:a16="http://schemas.microsoft.com/office/drawing/2014/main" id="{8363224A-554D-4CE3-9EDD-D8D9F6A1700B}"/>
                    </a:ext>
                  </a:extLst>
                </p14:cNvPr>
                <p14:cNvContentPartPr/>
                <p14:nvPr/>
              </p14:nvContentPartPr>
              <p14:xfrm>
                <a:off x="1674702" y="1753813"/>
                <a:ext cx="35280" cy="234000"/>
              </p14:xfrm>
            </p:contentPart>
          </mc:Choice>
          <mc:Fallback>
            <p:pic>
              <p:nvPicPr>
                <p:cNvPr id="50" name="Ink 49">
                  <a:extLst>
                    <a:ext uri="{FF2B5EF4-FFF2-40B4-BE49-F238E27FC236}">
                      <a16:creationId xmlns:a16="http://schemas.microsoft.com/office/drawing/2014/main" id="{8363224A-554D-4CE3-9EDD-D8D9F6A1700B}"/>
                    </a:ext>
                  </a:extLst>
                </p:cNvPr>
                <p:cNvPicPr/>
                <p:nvPr/>
              </p:nvPicPr>
              <p:blipFill>
                <a:blip r:embed="rId177"/>
                <a:stretch>
                  <a:fillRect/>
                </a:stretch>
              </p:blipFill>
              <p:spPr>
                <a:xfrm>
                  <a:off x="1665702" y="1744813"/>
                  <a:ext cx="529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1" name="Ink 50">
                  <a:extLst>
                    <a:ext uri="{FF2B5EF4-FFF2-40B4-BE49-F238E27FC236}">
                      <a16:creationId xmlns:a16="http://schemas.microsoft.com/office/drawing/2014/main" id="{D0541C82-C4B9-4987-A707-B7649C34DD66}"/>
                    </a:ext>
                  </a:extLst>
                </p14:cNvPr>
                <p14:cNvContentPartPr/>
                <p14:nvPr/>
              </p14:nvContentPartPr>
              <p14:xfrm>
                <a:off x="1592622" y="1707013"/>
                <a:ext cx="430560" cy="256320"/>
              </p14:xfrm>
            </p:contentPart>
          </mc:Choice>
          <mc:Fallback>
            <p:pic>
              <p:nvPicPr>
                <p:cNvPr id="51" name="Ink 50">
                  <a:extLst>
                    <a:ext uri="{FF2B5EF4-FFF2-40B4-BE49-F238E27FC236}">
                      <a16:creationId xmlns:a16="http://schemas.microsoft.com/office/drawing/2014/main" id="{D0541C82-C4B9-4987-A707-B7649C34DD66}"/>
                    </a:ext>
                  </a:extLst>
                </p:cNvPr>
                <p:cNvPicPr/>
                <p:nvPr/>
              </p:nvPicPr>
              <p:blipFill>
                <a:blip r:embed="rId179"/>
                <a:stretch>
                  <a:fillRect/>
                </a:stretch>
              </p:blipFill>
              <p:spPr>
                <a:xfrm>
                  <a:off x="1583622" y="1698013"/>
                  <a:ext cx="44820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2" name="Ink 51">
                  <a:extLst>
                    <a:ext uri="{FF2B5EF4-FFF2-40B4-BE49-F238E27FC236}">
                      <a16:creationId xmlns:a16="http://schemas.microsoft.com/office/drawing/2014/main" id="{7C6EE449-CC03-4586-BEEB-93E831B9CC99}"/>
                    </a:ext>
                  </a:extLst>
                </p14:cNvPr>
                <p14:cNvContentPartPr/>
                <p14:nvPr/>
              </p14:nvContentPartPr>
              <p14:xfrm>
                <a:off x="2243502" y="1673533"/>
                <a:ext cx="117720" cy="471240"/>
              </p14:xfrm>
            </p:contentPart>
          </mc:Choice>
          <mc:Fallback>
            <p:pic>
              <p:nvPicPr>
                <p:cNvPr id="52" name="Ink 51">
                  <a:extLst>
                    <a:ext uri="{FF2B5EF4-FFF2-40B4-BE49-F238E27FC236}">
                      <a16:creationId xmlns:a16="http://schemas.microsoft.com/office/drawing/2014/main" id="{7C6EE449-CC03-4586-BEEB-93E831B9CC99}"/>
                    </a:ext>
                  </a:extLst>
                </p:cNvPr>
                <p:cNvPicPr/>
                <p:nvPr/>
              </p:nvPicPr>
              <p:blipFill>
                <a:blip r:embed="rId181"/>
                <a:stretch>
                  <a:fillRect/>
                </a:stretch>
              </p:blipFill>
              <p:spPr>
                <a:xfrm>
                  <a:off x="2234862" y="1664533"/>
                  <a:ext cx="13536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3" name="Ink 52">
                  <a:extLst>
                    <a:ext uri="{FF2B5EF4-FFF2-40B4-BE49-F238E27FC236}">
                      <a16:creationId xmlns:a16="http://schemas.microsoft.com/office/drawing/2014/main" id="{50627B93-7376-4D09-8FCC-E3B01D733EEF}"/>
                    </a:ext>
                  </a:extLst>
                </p14:cNvPr>
                <p14:cNvContentPartPr/>
                <p14:nvPr/>
              </p14:nvContentPartPr>
              <p14:xfrm>
                <a:off x="2412702" y="1741573"/>
                <a:ext cx="111240" cy="209520"/>
              </p14:xfrm>
            </p:contentPart>
          </mc:Choice>
          <mc:Fallback>
            <p:pic>
              <p:nvPicPr>
                <p:cNvPr id="53" name="Ink 52">
                  <a:extLst>
                    <a:ext uri="{FF2B5EF4-FFF2-40B4-BE49-F238E27FC236}">
                      <a16:creationId xmlns:a16="http://schemas.microsoft.com/office/drawing/2014/main" id="{50627B93-7376-4D09-8FCC-E3B01D733EEF}"/>
                    </a:ext>
                  </a:extLst>
                </p:cNvPr>
                <p:cNvPicPr/>
                <p:nvPr/>
              </p:nvPicPr>
              <p:blipFill>
                <a:blip r:embed="rId183"/>
                <a:stretch>
                  <a:fillRect/>
                </a:stretch>
              </p:blipFill>
              <p:spPr>
                <a:xfrm>
                  <a:off x="2404062" y="1732573"/>
                  <a:ext cx="12888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4" name="Ink 53">
                  <a:extLst>
                    <a:ext uri="{FF2B5EF4-FFF2-40B4-BE49-F238E27FC236}">
                      <a16:creationId xmlns:a16="http://schemas.microsoft.com/office/drawing/2014/main" id="{6829E56C-FDE1-42E8-A856-411D60DF2F4A}"/>
                    </a:ext>
                  </a:extLst>
                </p14:cNvPr>
                <p14:cNvContentPartPr/>
                <p14:nvPr/>
              </p14:nvContentPartPr>
              <p14:xfrm>
                <a:off x="2578302" y="1720693"/>
                <a:ext cx="143280" cy="232560"/>
              </p14:xfrm>
            </p:contentPart>
          </mc:Choice>
          <mc:Fallback>
            <p:pic>
              <p:nvPicPr>
                <p:cNvPr id="54" name="Ink 53">
                  <a:extLst>
                    <a:ext uri="{FF2B5EF4-FFF2-40B4-BE49-F238E27FC236}">
                      <a16:creationId xmlns:a16="http://schemas.microsoft.com/office/drawing/2014/main" id="{6829E56C-FDE1-42E8-A856-411D60DF2F4A}"/>
                    </a:ext>
                  </a:extLst>
                </p:cNvPr>
                <p:cNvPicPr/>
                <p:nvPr/>
              </p:nvPicPr>
              <p:blipFill>
                <a:blip r:embed="rId185"/>
                <a:stretch>
                  <a:fillRect/>
                </a:stretch>
              </p:blipFill>
              <p:spPr>
                <a:xfrm>
                  <a:off x="2569662" y="1712053"/>
                  <a:ext cx="1609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5" name="Ink 54">
                  <a:extLst>
                    <a:ext uri="{FF2B5EF4-FFF2-40B4-BE49-F238E27FC236}">
                      <a16:creationId xmlns:a16="http://schemas.microsoft.com/office/drawing/2014/main" id="{85BF8A16-1AB2-4752-A500-A1EE76FE079E}"/>
                    </a:ext>
                  </a:extLst>
                </p14:cNvPr>
                <p14:cNvContentPartPr/>
                <p14:nvPr/>
              </p14:nvContentPartPr>
              <p14:xfrm>
                <a:off x="2724462" y="1766413"/>
                <a:ext cx="109440" cy="184320"/>
              </p14:xfrm>
            </p:contentPart>
          </mc:Choice>
          <mc:Fallback>
            <p:pic>
              <p:nvPicPr>
                <p:cNvPr id="55" name="Ink 54">
                  <a:extLst>
                    <a:ext uri="{FF2B5EF4-FFF2-40B4-BE49-F238E27FC236}">
                      <a16:creationId xmlns:a16="http://schemas.microsoft.com/office/drawing/2014/main" id="{85BF8A16-1AB2-4752-A500-A1EE76FE079E}"/>
                    </a:ext>
                  </a:extLst>
                </p:cNvPr>
                <p:cNvPicPr/>
                <p:nvPr/>
              </p:nvPicPr>
              <p:blipFill>
                <a:blip r:embed="rId187"/>
                <a:stretch>
                  <a:fillRect/>
                </a:stretch>
              </p:blipFill>
              <p:spPr>
                <a:xfrm>
                  <a:off x="2715462" y="1757413"/>
                  <a:ext cx="1270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6" name="Ink 55">
                  <a:extLst>
                    <a:ext uri="{FF2B5EF4-FFF2-40B4-BE49-F238E27FC236}">
                      <a16:creationId xmlns:a16="http://schemas.microsoft.com/office/drawing/2014/main" id="{6A120F1D-EACB-433D-B085-F7B4F8ED0BF4}"/>
                    </a:ext>
                  </a:extLst>
                </p14:cNvPr>
                <p14:cNvContentPartPr/>
                <p14:nvPr/>
              </p14:nvContentPartPr>
              <p14:xfrm>
                <a:off x="2892582" y="1747333"/>
                <a:ext cx="271080" cy="172440"/>
              </p14:xfrm>
            </p:contentPart>
          </mc:Choice>
          <mc:Fallback>
            <p:pic>
              <p:nvPicPr>
                <p:cNvPr id="56" name="Ink 55">
                  <a:extLst>
                    <a:ext uri="{FF2B5EF4-FFF2-40B4-BE49-F238E27FC236}">
                      <a16:creationId xmlns:a16="http://schemas.microsoft.com/office/drawing/2014/main" id="{6A120F1D-EACB-433D-B085-F7B4F8ED0BF4}"/>
                    </a:ext>
                  </a:extLst>
                </p:cNvPr>
                <p:cNvPicPr/>
                <p:nvPr/>
              </p:nvPicPr>
              <p:blipFill>
                <a:blip r:embed="rId189"/>
                <a:stretch>
                  <a:fillRect/>
                </a:stretch>
              </p:blipFill>
              <p:spPr>
                <a:xfrm>
                  <a:off x="2883582" y="1738333"/>
                  <a:ext cx="2887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57" name="Ink 56">
                  <a:extLst>
                    <a:ext uri="{FF2B5EF4-FFF2-40B4-BE49-F238E27FC236}">
                      <a16:creationId xmlns:a16="http://schemas.microsoft.com/office/drawing/2014/main" id="{163F0C1D-B663-4667-B763-FEF980D7121F}"/>
                    </a:ext>
                  </a:extLst>
                </p14:cNvPr>
                <p14:cNvContentPartPr/>
                <p14:nvPr/>
              </p14:nvContentPartPr>
              <p14:xfrm>
                <a:off x="3196782" y="1656613"/>
                <a:ext cx="191520" cy="270360"/>
              </p14:xfrm>
            </p:contentPart>
          </mc:Choice>
          <mc:Fallback>
            <p:pic>
              <p:nvPicPr>
                <p:cNvPr id="57" name="Ink 56">
                  <a:extLst>
                    <a:ext uri="{FF2B5EF4-FFF2-40B4-BE49-F238E27FC236}">
                      <a16:creationId xmlns:a16="http://schemas.microsoft.com/office/drawing/2014/main" id="{163F0C1D-B663-4667-B763-FEF980D7121F}"/>
                    </a:ext>
                  </a:extLst>
                </p:cNvPr>
                <p:cNvPicPr/>
                <p:nvPr/>
              </p:nvPicPr>
              <p:blipFill>
                <a:blip r:embed="rId191"/>
                <a:stretch>
                  <a:fillRect/>
                </a:stretch>
              </p:blipFill>
              <p:spPr>
                <a:xfrm>
                  <a:off x="3187782" y="1647613"/>
                  <a:ext cx="20916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58" name="Ink 57">
                  <a:extLst>
                    <a:ext uri="{FF2B5EF4-FFF2-40B4-BE49-F238E27FC236}">
                      <a16:creationId xmlns:a16="http://schemas.microsoft.com/office/drawing/2014/main" id="{3750CE90-A869-4F6F-96FB-B0FAEA54E955}"/>
                    </a:ext>
                  </a:extLst>
                </p14:cNvPr>
                <p14:cNvContentPartPr/>
                <p14:nvPr/>
              </p14:nvContentPartPr>
              <p14:xfrm>
                <a:off x="3365982" y="1670293"/>
                <a:ext cx="292680" cy="214560"/>
              </p14:xfrm>
            </p:contentPart>
          </mc:Choice>
          <mc:Fallback>
            <p:pic>
              <p:nvPicPr>
                <p:cNvPr id="58" name="Ink 57">
                  <a:extLst>
                    <a:ext uri="{FF2B5EF4-FFF2-40B4-BE49-F238E27FC236}">
                      <a16:creationId xmlns:a16="http://schemas.microsoft.com/office/drawing/2014/main" id="{3750CE90-A869-4F6F-96FB-B0FAEA54E955}"/>
                    </a:ext>
                  </a:extLst>
                </p:cNvPr>
                <p:cNvPicPr/>
                <p:nvPr/>
              </p:nvPicPr>
              <p:blipFill>
                <a:blip r:embed="rId193"/>
                <a:stretch>
                  <a:fillRect/>
                </a:stretch>
              </p:blipFill>
              <p:spPr>
                <a:xfrm>
                  <a:off x="3356982" y="1661653"/>
                  <a:ext cx="3103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59" name="Ink 58">
                  <a:extLst>
                    <a:ext uri="{FF2B5EF4-FFF2-40B4-BE49-F238E27FC236}">
                      <a16:creationId xmlns:a16="http://schemas.microsoft.com/office/drawing/2014/main" id="{DFF9C6BF-ED59-4FF0-95E8-D02558C40CEF}"/>
                    </a:ext>
                  </a:extLst>
                </p14:cNvPr>
                <p14:cNvContentPartPr/>
                <p14:nvPr/>
              </p14:nvContentPartPr>
              <p14:xfrm>
                <a:off x="3723462" y="1596853"/>
                <a:ext cx="72000" cy="450360"/>
              </p14:xfrm>
            </p:contentPart>
          </mc:Choice>
          <mc:Fallback>
            <p:pic>
              <p:nvPicPr>
                <p:cNvPr id="59" name="Ink 58">
                  <a:extLst>
                    <a:ext uri="{FF2B5EF4-FFF2-40B4-BE49-F238E27FC236}">
                      <a16:creationId xmlns:a16="http://schemas.microsoft.com/office/drawing/2014/main" id="{DFF9C6BF-ED59-4FF0-95E8-D02558C40CEF}"/>
                    </a:ext>
                  </a:extLst>
                </p:cNvPr>
                <p:cNvPicPr/>
                <p:nvPr/>
              </p:nvPicPr>
              <p:blipFill>
                <a:blip r:embed="rId195"/>
                <a:stretch>
                  <a:fillRect/>
                </a:stretch>
              </p:blipFill>
              <p:spPr>
                <a:xfrm>
                  <a:off x="3714462" y="1588213"/>
                  <a:ext cx="8964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60" name="Ink 59">
                  <a:extLst>
                    <a:ext uri="{FF2B5EF4-FFF2-40B4-BE49-F238E27FC236}">
                      <a16:creationId xmlns:a16="http://schemas.microsoft.com/office/drawing/2014/main" id="{1CF9F571-2C7E-4AD9-B547-CA0360F244E7}"/>
                    </a:ext>
                  </a:extLst>
                </p14:cNvPr>
                <p14:cNvContentPartPr/>
                <p14:nvPr/>
              </p14:nvContentPartPr>
              <p14:xfrm>
                <a:off x="3872862" y="1613053"/>
                <a:ext cx="174960" cy="309960"/>
              </p14:xfrm>
            </p:contentPart>
          </mc:Choice>
          <mc:Fallback>
            <p:pic>
              <p:nvPicPr>
                <p:cNvPr id="60" name="Ink 59">
                  <a:extLst>
                    <a:ext uri="{FF2B5EF4-FFF2-40B4-BE49-F238E27FC236}">
                      <a16:creationId xmlns:a16="http://schemas.microsoft.com/office/drawing/2014/main" id="{1CF9F571-2C7E-4AD9-B547-CA0360F244E7}"/>
                    </a:ext>
                  </a:extLst>
                </p:cNvPr>
                <p:cNvPicPr/>
                <p:nvPr/>
              </p:nvPicPr>
              <p:blipFill>
                <a:blip r:embed="rId197"/>
                <a:stretch>
                  <a:fillRect/>
                </a:stretch>
              </p:blipFill>
              <p:spPr>
                <a:xfrm>
                  <a:off x="3864222" y="1604413"/>
                  <a:ext cx="1926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61" name="Ink 60">
                  <a:extLst>
                    <a:ext uri="{FF2B5EF4-FFF2-40B4-BE49-F238E27FC236}">
                      <a16:creationId xmlns:a16="http://schemas.microsoft.com/office/drawing/2014/main" id="{3E6FDF0D-D96F-4F66-84E5-80DF46DBF5E0}"/>
                    </a:ext>
                  </a:extLst>
                </p14:cNvPr>
                <p14:cNvContentPartPr/>
                <p14:nvPr/>
              </p14:nvContentPartPr>
              <p14:xfrm>
                <a:off x="4091742" y="1577053"/>
                <a:ext cx="126720" cy="474120"/>
              </p14:xfrm>
            </p:contentPart>
          </mc:Choice>
          <mc:Fallback>
            <p:pic>
              <p:nvPicPr>
                <p:cNvPr id="61" name="Ink 60">
                  <a:extLst>
                    <a:ext uri="{FF2B5EF4-FFF2-40B4-BE49-F238E27FC236}">
                      <a16:creationId xmlns:a16="http://schemas.microsoft.com/office/drawing/2014/main" id="{3E6FDF0D-D96F-4F66-84E5-80DF46DBF5E0}"/>
                    </a:ext>
                  </a:extLst>
                </p:cNvPr>
                <p:cNvPicPr/>
                <p:nvPr/>
              </p:nvPicPr>
              <p:blipFill>
                <a:blip r:embed="rId199"/>
                <a:stretch>
                  <a:fillRect/>
                </a:stretch>
              </p:blipFill>
              <p:spPr>
                <a:xfrm>
                  <a:off x="4083102" y="1568053"/>
                  <a:ext cx="14436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87" name="Ink 86">
                  <a:extLst>
                    <a:ext uri="{FF2B5EF4-FFF2-40B4-BE49-F238E27FC236}">
                      <a16:creationId xmlns:a16="http://schemas.microsoft.com/office/drawing/2014/main" id="{62FDB3CE-D495-41EF-AAF1-B63C0D78BBBA}"/>
                    </a:ext>
                  </a:extLst>
                </p14:cNvPr>
                <p14:cNvContentPartPr/>
                <p14:nvPr/>
              </p14:nvContentPartPr>
              <p14:xfrm>
                <a:off x="1919502" y="2373373"/>
                <a:ext cx="221040" cy="334080"/>
              </p14:xfrm>
            </p:contentPart>
          </mc:Choice>
          <mc:Fallback>
            <p:pic>
              <p:nvPicPr>
                <p:cNvPr id="87" name="Ink 86">
                  <a:extLst>
                    <a:ext uri="{FF2B5EF4-FFF2-40B4-BE49-F238E27FC236}">
                      <a16:creationId xmlns:a16="http://schemas.microsoft.com/office/drawing/2014/main" id="{62FDB3CE-D495-41EF-AAF1-B63C0D78BBBA}"/>
                    </a:ext>
                  </a:extLst>
                </p:cNvPr>
                <p:cNvPicPr/>
                <p:nvPr/>
              </p:nvPicPr>
              <p:blipFill>
                <a:blip r:embed="rId201"/>
                <a:stretch>
                  <a:fillRect/>
                </a:stretch>
              </p:blipFill>
              <p:spPr>
                <a:xfrm>
                  <a:off x="1910502" y="2364373"/>
                  <a:ext cx="23868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88" name="Ink 87">
                  <a:extLst>
                    <a:ext uri="{FF2B5EF4-FFF2-40B4-BE49-F238E27FC236}">
                      <a16:creationId xmlns:a16="http://schemas.microsoft.com/office/drawing/2014/main" id="{AFAE69A2-BD3B-42E3-BABB-AEF745BC338C}"/>
                    </a:ext>
                  </a:extLst>
                </p14:cNvPr>
                <p14:cNvContentPartPr/>
                <p14:nvPr/>
              </p14:nvContentPartPr>
              <p14:xfrm>
                <a:off x="2140902" y="2373373"/>
                <a:ext cx="119520" cy="444600"/>
              </p14:xfrm>
            </p:contentPart>
          </mc:Choice>
          <mc:Fallback>
            <p:pic>
              <p:nvPicPr>
                <p:cNvPr id="88" name="Ink 87">
                  <a:extLst>
                    <a:ext uri="{FF2B5EF4-FFF2-40B4-BE49-F238E27FC236}">
                      <a16:creationId xmlns:a16="http://schemas.microsoft.com/office/drawing/2014/main" id="{AFAE69A2-BD3B-42E3-BABB-AEF745BC338C}"/>
                    </a:ext>
                  </a:extLst>
                </p:cNvPr>
                <p:cNvPicPr/>
                <p:nvPr/>
              </p:nvPicPr>
              <p:blipFill>
                <a:blip r:embed="rId203"/>
                <a:stretch>
                  <a:fillRect/>
                </a:stretch>
              </p:blipFill>
              <p:spPr>
                <a:xfrm>
                  <a:off x="2131902" y="2364373"/>
                  <a:ext cx="13716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89" name="Ink 88">
                  <a:extLst>
                    <a:ext uri="{FF2B5EF4-FFF2-40B4-BE49-F238E27FC236}">
                      <a16:creationId xmlns:a16="http://schemas.microsoft.com/office/drawing/2014/main" id="{D4430D9D-B884-4043-9791-3EA04092083F}"/>
                    </a:ext>
                  </a:extLst>
                </p14:cNvPr>
                <p14:cNvContentPartPr/>
                <p14:nvPr/>
              </p14:nvContentPartPr>
              <p14:xfrm>
                <a:off x="2268342" y="2430973"/>
                <a:ext cx="143280" cy="319320"/>
              </p14:xfrm>
            </p:contentPart>
          </mc:Choice>
          <mc:Fallback>
            <p:pic>
              <p:nvPicPr>
                <p:cNvPr id="89" name="Ink 88">
                  <a:extLst>
                    <a:ext uri="{FF2B5EF4-FFF2-40B4-BE49-F238E27FC236}">
                      <a16:creationId xmlns:a16="http://schemas.microsoft.com/office/drawing/2014/main" id="{D4430D9D-B884-4043-9791-3EA04092083F}"/>
                    </a:ext>
                  </a:extLst>
                </p:cNvPr>
                <p:cNvPicPr/>
                <p:nvPr/>
              </p:nvPicPr>
              <p:blipFill>
                <a:blip r:embed="rId205"/>
                <a:stretch>
                  <a:fillRect/>
                </a:stretch>
              </p:blipFill>
              <p:spPr>
                <a:xfrm>
                  <a:off x="2259702" y="2421973"/>
                  <a:ext cx="1609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90" name="Ink 89">
                  <a:extLst>
                    <a:ext uri="{FF2B5EF4-FFF2-40B4-BE49-F238E27FC236}">
                      <a16:creationId xmlns:a16="http://schemas.microsoft.com/office/drawing/2014/main" id="{0D797109-E12B-4407-AA81-6F2DA1FCD1E9}"/>
                    </a:ext>
                  </a:extLst>
                </p14:cNvPr>
                <p14:cNvContentPartPr/>
                <p14:nvPr/>
              </p14:nvContentPartPr>
              <p14:xfrm>
                <a:off x="2473542" y="2391373"/>
                <a:ext cx="131040" cy="390240"/>
              </p14:xfrm>
            </p:contentPart>
          </mc:Choice>
          <mc:Fallback>
            <p:pic>
              <p:nvPicPr>
                <p:cNvPr id="90" name="Ink 89">
                  <a:extLst>
                    <a:ext uri="{FF2B5EF4-FFF2-40B4-BE49-F238E27FC236}">
                      <a16:creationId xmlns:a16="http://schemas.microsoft.com/office/drawing/2014/main" id="{0D797109-E12B-4407-AA81-6F2DA1FCD1E9}"/>
                    </a:ext>
                  </a:extLst>
                </p:cNvPr>
                <p:cNvPicPr/>
                <p:nvPr/>
              </p:nvPicPr>
              <p:blipFill>
                <a:blip r:embed="rId207"/>
                <a:stretch>
                  <a:fillRect/>
                </a:stretch>
              </p:blipFill>
              <p:spPr>
                <a:xfrm>
                  <a:off x="2464542" y="2382373"/>
                  <a:ext cx="14868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65" name="Ink 64">
                  <a:extLst>
                    <a:ext uri="{FF2B5EF4-FFF2-40B4-BE49-F238E27FC236}">
                      <a16:creationId xmlns:a16="http://schemas.microsoft.com/office/drawing/2014/main" id="{5781BEDD-E69B-44CE-B77B-5D73CDC87E7D}"/>
                    </a:ext>
                  </a:extLst>
                </p14:cNvPr>
                <p14:cNvContentPartPr/>
                <p14:nvPr/>
              </p14:nvContentPartPr>
              <p14:xfrm>
                <a:off x="4487382" y="1568053"/>
                <a:ext cx="23040" cy="339480"/>
              </p14:xfrm>
            </p:contentPart>
          </mc:Choice>
          <mc:Fallback>
            <p:pic>
              <p:nvPicPr>
                <p:cNvPr id="65" name="Ink 64">
                  <a:extLst>
                    <a:ext uri="{FF2B5EF4-FFF2-40B4-BE49-F238E27FC236}">
                      <a16:creationId xmlns:a16="http://schemas.microsoft.com/office/drawing/2014/main" id="{5781BEDD-E69B-44CE-B77B-5D73CDC87E7D}"/>
                    </a:ext>
                  </a:extLst>
                </p:cNvPr>
                <p:cNvPicPr/>
                <p:nvPr/>
              </p:nvPicPr>
              <p:blipFill>
                <a:blip r:embed="rId209"/>
                <a:stretch>
                  <a:fillRect/>
                </a:stretch>
              </p:blipFill>
              <p:spPr>
                <a:xfrm>
                  <a:off x="4478382" y="1559413"/>
                  <a:ext cx="406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66" name="Ink 65">
                  <a:extLst>
                    <a:ext uri="{FF2B5EF4-FFF2-40B4-BE49-F238E27FC236}">
                      <a16:creationId xmlns:a16="http://schemas.microsoft.com/office/drawing/2014/main" id="{A549C8DE-1784-4CBF-A18C-8DF9BF248C5C}"/>
                    </a:ext>
                  </a:extLst>
                </p14:cNvPr>
                <p14:cNvContentPartPr/>
                <p14:nvPr/>
              </p14:nvContentPartPr>
              <p14:xfrm>
                <a:off x="4368942" y="1676413"/>
                <a:ext cx="371520" cy="183600"/>
              </p14:xfrm>
            </p:contentPart>
          </mc:Choice>
          <mc:Fallback>
            <p:pic>
              <p:nvPicPr>
                <p:cNvPr id="66" name="Ink 65">
                  <a:extLst>
                    <a:ext uri="{FF2B5EF4-FFF2-40B4-BE49-F238E27FC236}">
                      <a16:creationId xmlns:a16="http://schemas.microsoft.com/office/drawing/2014/main" id="{A549C8DE-1784-4CBF-A18C-8DF9BF248C5C}"/>
                    </a:ext>
                  </a:extLst>
                </p:cNvPr>
                <p:cNvPicPr/>
                <p:nvPr/>
              </p:nvPicPr>
              <p:blipFill>
                <a:blip r:embed="rId211"/>
                <a:stretch>
                  <a:fillRect/>
                </a:stretch>
              </p:blipFill>
              <p:spPr>
                <a:xfrm>
                  <a:off x="4359942" y="1667773"/>
                  <a:ext cx="3891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67" name="Ink 66">
                  <a:extLst>
                    <a:ext uri="{FF2B5EF4-FFF2-40B4-BE49-F238E27FC236}">
                      <a16:creationId xmlns:a16="http://schemas.microsoft.com/office/drawing/2014/main" id="{355B049D-B8C5-481B-892E-95CDB04CA462}"/>
                    </a:ext>
                  </a:extLst>
                </p14:cNvPr>
                <p14:cNvContentPartPr/>
                <p14:nvPr/>
              </p14:nvContentPartPr>
              <p14:xfrm>
                <a:off x="4914342" y="1626013"/>
                <a:ext cx="442800" cy="198720"/>
              </p14:xfrm>
            </p:contentPart>
          </mc:Choice>
          <mc:Fallback>
            <p:pic>
              <p:nvPicPr>
                <p:cNvPr id="67" name="Ink 66">
                  <a:extLst>
                    <a:ext uri="{FF2B5EF4-FFF2-40B4-BE49-F238E27FC236}">
                      <a16:creationId xmlns:a16="http://schemas.microsoft.com/office/drawing/2014/main" id="{355B049D-B8C5-481B-892E-95CDB04CA462}"/>
                    </a:ext>
                  </a:extLst>
                </p:cNvPr>
                <p:cNvPicPr/>
                <p:nvPr/>
              </p:nvPicPr>
              <p:blipFill>
                <a:blip r:embed="rId213"/>
                <a:stretch>
                  <a:fillRect/>
                </a:stretch>
              </p:blipFill>
              <p:spPr>
                <a:xfrm>
                  <a:off x="4905342" y="1617373"/>
                  <a:ext cx="4604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68" name="Ink 67">
                  <a:extLst>
                    <a:ext uri="{FF2B5EF4-FFF2-40B4-BE49-F238E27FC236}">
                      <a16:creationId xmlns:a16="http://schemas.microsoft.com/office/drawing/2014/main" id="{1A05F6CC-DA58-4908-970C-BF035A435520}"/>
                    </a:ext>
                  </a:extLst>
                </p14:cNvPr>
                <p14:cNvContentPartPr/>
                <p14:nvPr/>
              </p14:nvContentPartPr>
              <p14:xfrm>
                <a:off x="5401062" y="1726813"/>
                <a:ext cx="136800" cy="101160"/>
              </p14:xfrm>
            </p:contentPart>
          </mc:Choice>
          <mc:Fallback>
            <p:pic>
              <p:nvPicPr>
                <p:cNvPr id="68" name="Ink 67">
                  <a:extLst>
                    <a:ext uri="{FF2B5EF4-FFF2-40B4-BE49-F238E27FC236}">
                      <a16:creationId xmlns:a16="http://schemas.microsoft.com/office/drawing/2014/main" id="{1A05F6CC-DA58-4908-970C-BF035A435520}"/>
                    </a:ext>
                  </a:extLst>
                </p:cNvPr>
                <p:cNvPicPr/>
                <p:nvPr/>
              </p:nvPicPr>
              <p:blipFill>
                <a:blip r:embed="rId215"/>
                <a:stretch>
                  <a:fillRect/>
                </a:stretch>
              </p:blipFill>
              <p:spPr>
                <a:xfrm>
                  <a:off x="5392422" y="1717813"/>
                  <a:ext cx="1544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69" name="Ink 68">
                  <a:extLst>
                    <a:ext uri="{FF2B5EF4-FFF2-40B4-BE49-F238E27FC236}">
                      <a16:creationId xmlns:a16="http://schemas.microsoft.com/office/drawing/2014/main" id="{693016AE-D31E-4101-87F9-F75DEC265441}"/>
                    </a:ext>
                  </a:extLst>
                </p14:cNvPr>
                <p14:cNvContentPartPr/>
                <p14:nvPr/>
              </p14:nvContentPartPr>
              <p14:xfrm>
                <a:off x="5393862" y="1687573"/>
                <a:ext cx="236520" cy="233640"/>
              </p14:xfrm>
            </p:contentPart>
          </mc:Choice>
          <mc:Fallback>
            <p:pic>
              <p:nvPicPr>
                <p:cNvPr id="69" name="Ink 68">
                  <a:extLst>
                    <a:ext uri="{FF2B5EF4-FFF2-40B4-BE49-F238E27FC236}">
                      <a16:creationId xmlns:a16="http://schemas.microsoft.com/office/drawing/2014/main" id="{693016AE-D31E-4101-87F9-F75DEC265441}"/>
                    </a:ext>
                  </a:extLst>
                </p:cNvPr>
                <p:cNvPicPr/>
                <p:nvPr/>
              </p:nvPicPr>
              <p:blipFill>
                <a:blip r:embed="rId217"/>
                <a:stretch>
                  <a:fillRect/>
                </a:stretch>
              </p:blipFill>
              <p:spPr>
                <a:xfrm>
                  <a:off x="5385222" y="1678573"/>
                  <a:ext cx="2541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70" name="Ink 69">
                  <a:extLst>
                    <a:ext uri="{FF2B5EF4-FFF2-40B4-BE49-F238E27FC236}">
                      <a16:creationId xmlns:a16="http://schemas.microsoft.com/office/drawing/2014/main" id="{85B42171-097B-49E0-8102-9B20F7FA10B3}"/>
                    </a:ext>
                  </a:extLst>
                </p14:cNvPr>
                <p14:cNvContentPartPr/>
                <p14:nvPr/>
              </p14:nvContentPartPr>
              <p14:xfrm>
                <a:off x="5538222" y="1514053"/>
                <a:ext cx="146160" cy="128880"/>
              </p14:xfrm>
            </p:contentPart>
          </mc:Choice>
          <mc:Fallback>
            <p:pic>
              <p:nvPicPr>
                <p:cNvPr id="70" name="Ink 69">
                  <a:extLst>
                    <a:ext uri="{FF2B5EF4-FFF2-40B4-BE49-F238E27FC236}">
                      <a16:creationId xmlns:a16="http://schemas.microsoft.com/office/drawing/2014/main" id="{85B42171-097B-49E0-8102-9B20F7FA10B3}"/>
                    </a:ext>
                  </a:extLst>
                </p:cNvPr>
                <p:cNvPicPr/>
                <p:nvPr/>
              </p:nvPicPr>
              <p:blipFill>
                <a:blip r:embed="rId219"/>
                <a:stretch>
                  <a:fillRect/>
                </a:stretch>
              </p:blipFill>
              <p:spPr>
                <a:xfrm>
                  <a:off x="5529222" y="1505413"/>
                  <a:ext cx="1638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71" name="Ink 70">
                  <a:extLst>
                    <a:ext uri="{FF2B5EF4-FFF2-40B4-BE49-F238E27FC236}">
                      <a16:creationId xmlns:a16="http://schemas.microsoft.com/office/drawing/2014/main" id="{FA7536F1-36CE-4986-8E6C-E80215FC17D1}"/>
                    </a:ext>
                  </a:extLst>
                </p14:cNvPr>
                <p14:cNvContentPartPr/>
                <p14:nvPr/>
              </p14:nvContentPartPr>
              <p14:xfrm>
                <a:off x="5729382" y="1702693"/>
                <a:ext cx="291600" cy="143280"/>
              </p14:xfrm>
            </p:contentPart>
          </mc:Choice>
          <mc:Fallback>
            <p:pic>
              <p:nvPicPr>
                <p:cNvPr id="71" name="Ink 70">
                  <a:extLst>
                    <a:ext uri="{FF2B5EF4-FFF2-40B4-BE49-F238E27FC236}">
                      <a16:creationId xmlns:a16="http://schemas.microsoft.com/office/drawing/2014/main" id="{FA7536F1-36CE-4986-8E6C-E80215FC17D1}"/>
                    </a:ext>
                  </a:extLst>
                </p:cNvPr>
                <p:cNvPicPr/>
                <p:nvPr/>
              </p:nvPicPr>
              <p:blipFill>
                <a:blip r:embed="rId221"/>
                <a:stretch>
                  <a:fillRect/>
                </a:stretch>
              </p:blipFill>
              <p:spPr>
                <a:xfrm>
                  <a:off x="5720742" y="1694053"/>
                  <a:ext cx="3092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72" name="Ink 71">
                  <a:extLst>
                    <a:ext uri="{FF2B5EF4-FFF2-40B4-BE49-F238E27FC236}">
                      <a16:creationId xmlns:a16="http://schemas.microsoft.com/office/drawing/2014/main" id="{4DDC5CCD-1B86-4157-8749-9C7840A5A4CE}"/>
                    </a:ext>
                  </a:extLst>
                </p14:cNvPr>
                <p14:cNvContentPartPr/>
                <p14:nvPr/>
              </p14:nvContentPartPr>
              <p14:xfrm>
                <a:off x="5946462" y="1569853"/>
                <a:ext cx="99000" cy="73800"/>
              </p14:xfrm>
            </p:contentPart>
          </mc:Choice>
          <mc:Fallback>
            <p:pic>
              <p:nvPicPr>
                <p:cNvPr id="72" name="Ink 71">
                  <a:extLst>
                    <a:ext uri="{FF2B5EF4-FFF2-40B4-BE49-F238E27FC236}">
                      <a16:creationId xmlns:a16="http://schemas.microsoft.com/office/drawing/2014/main" id="{4DDC5CCD-1B86-4157-8749-9C7840A5A4CE}"/>
                    </a:ext>
                  </a:extLst>
                </p:cNvPr>
                <p:cNvPicPr/>
                <p:nvPr/>
              </p:nvPicPr>
              <p:blipFill>
                <a:blip r:embed="rId223"/>
                <a:stretch>
                  <a:fillRect/>
                </a:stretch>
              </p:blipFill>
              <p:spPr>
                <a:xfrm>
                  <a:off x="5937462" y="1561213"/>
                  <a:ext cx="11664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73" name="Ink 72">
                  <a:extLst>
                    <a:ext uri="{FF2B5EF4-FFF2-40B4-BE49-F238E27FC236}">
                      <a16:creationId xmlns:a16="http://schemas.microsoft.com/office/drawing/2014/main" id="{4CBC48C9-13D8-451B-89CD-84BBFAD96D1A}"/>
                    </a:ext>
                  </a:extLst>
                </p14:cNvPr>
                <p14:cNvContentPartPr/>
                <p14:nvPr/>
              </p14:nvContentPartPr>
              <p14:xfrm>
                <a:off x="6098742" y="1632133"/>
                <a:ext cx="373680" cy="202320"/>
              </p14:xfrm>
            </p:contentPart>
          </mc:Choice>
          <mc:Fallback>
            <p:pic>
              <p:nvPicPr>
                <p:cNvPr id="73" name="Ink 72">
                  <a:extLst>
                    <a:ext uri="{FF2B5EF4-FFF2-40B4-BE49-F238E27FC236}">
                      <a16:creationId xmlns:a16="http://schemas.microsoft.com/office/drawing/2014/main" id="{4CBC48C9-13D8-451B-89CD-84BBFAD96D1A}"/>
                    </a:ext>
                  </a:extLst>
                </p:cNvPr>
                <p:cNvPicPr/>
                <p:nvPr/>
              </p:nvPicPr>
              <p:blipFill>
                <a:blip r:embed="rId225"/>
                <a:stretch>
                  <a:fillRect/>
                </a:stretch>
              </p:blipFill>
              <p:spPr>
                <a:xfrm>
                  <a:off x="6089742" y="1623133"/>
                  <a:ext cx="3913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0" name="Ink 129">
                  <a:extLst>
                    <a:ext uri="{FF2B5EF4-FFF2-40B4-BE49-F238E27FC236}">
                      <a16:creationId xmlns:a16="http://schemas.microsoft.com/office/drawing/2014/main" id="{9B60861E-95EC-47F7-BC1A-2CA02BB3CE68}"/>
                    </a:ext>
                  </a:extLst>
                </p14:cNvPr>
                <p14:cNvContentPartPr/>
                <p14:nvPr/>
              </p14:nvContentPartPr>
              <p14:xfrm>
                <a:off x="2693502" y="2534653"/>
                <a:ext cx="242280" cy="44640"/>
              </p14:xfrm>
            </p:contentPart>
          </mc:Choice>
          <mc:Fallback>
            <p:pic>
              <p:nvPicPr>
                <p:cNvPr id="130" name="Ink 129">
                  <a:extLst>
                    <a:ext uri="{FF2B5EF4-FFF2-40B4-BE49-F238E27FC236}">
                      <a16:creationId xmlns:a16="http://schemas.microsoft.com/office/drawing/2014/main" id="{9B60861E-95EC-47F7-BC1A-2CA02BB3CE68}"/>
                    </a:ext>
                  </a:extLst>
                </p:cNvPr>
                <p:cNvPicPr/>
                <p:nvPr/>
              </p:nvPicPr>
              <p:blipFill>
                <a:blip r:embed="rId227"/>
                <a:stretch>
                  <a:fillRect/>
                </a:stretch>
              </p:blipFill>
              <p:spPr>
                <a:xfrm>
                  <a:off x="2684502" y="2525653"/>
                  <a:ext cx="2599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1" name="Ink 130">
                  <a:extLst>
                    <a:ext uri="{FF2B5EF4-FFF2-40B4-BE49-F238E27FC236}">
                      <a16:creationId xmlns:a16="http://schemas.microsoft.com/office/drawing/2014/main" id="{0EAC9499-28C1-4409-8B45-991555ADFB9A}"/>
                    </a:ext>
                  </a:extLst>
                </p14:cNvPr>
                <p14:cNvContentPartPr/>
                <p14:nvPr/>
              </p14:nvContentPartPr>
              <p14:xfrm>
                <a:off x="2703942" y="2609173"/>
                <a:ext cx="195840" cy="22680"/>
              </p14:xfrm>
            </p:contentPart>
          </mc:Choice>
          <mc:Fallback>
            <p:pic>
              <p:nvPicPr>
                <p:cNvPr id="131" name="Ink 130">
                  <a:extLst>
                    <a:ext uri="{FF2B5EF4-FFF2-40B4-BE49-F238E27FC236}">
                      <a16:creationId xmlns:a16="http://schemas.microsoft.com/office/drawing/2014/main" id="{0EAC9499-28C1-4409-8B45-991555ADFB9A}"/>
                    </a:ext>
                  </a:extLst>
                </p:cNvPr>
                <p:cNvPicPr/>
                <p:nvPr/>
              </p:nvPicPr>
              <p:blipFill>
                <a:blip r:embed="rId229"/>
                <a:stretch>
                  <a:fillRect/>
                </a:stretch>
              </p:blipFill>
              <p:spPr>
                <a:xfrm>
                  <a:off x="2695302" y="2600173"/>
                  <a:ext cx="2134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3" name="Ink 132">
                  <a:extLst>
                    <a:ext uri="{FF2B5EF4-FFF2-40B4-BE49-F238E27FC236}">
                      <a16:creationId xmlns:a16="http://schemas.microsoft.com/office/drawing/2014/main" id="{B31CD481-0169-46C7-8C3E-F75B27BD1EAF}"/>
                    </a:ext>
                  </a:extLst>
                </p14:cNvPr>
                <p14:cNvContentPartPr/>
                <p14:nvPr/>
              </p14:nvContentPartPr>
              <p14:xfrm>
                <a:off x="3218382" y="2343133"/>
                <a:ext cx="397080" cy="83160"/>
              </p14:xfrm>
            </p:contentPart>
          </mc:Choice>
          <mc:Fallback>
            <p:pic>
              <p:nvPicPr>
                <p:cNvPr id="133" name="Ink 132">
                  <a:extLst>
                    <a:ext uri="{FF2B5EF4-FFF2-40B4-BE49-F238E27FC236}">
                      <a16:creationId xmlns:a16="http://schemas.microsoft.com/office/drawing/2014/main" id="{B31CD481-0169-46C7-8C3E-F75B27BD1EAF}"/>
                    </a:ext>
                  </a:extLst>
                </p:cNvPr>
                <p:cNvPicPr/>
                <p:nvPr/>
              </p:nvPicPr>
              <p:blipFill>
                <a:blip r:embed="rId231"/>
                <a:stretch>
                  <a:fillRect/>
                </a:stretch>
              </p:blipFill>
              <p:spPr>
                <a:xfrm>
                  <a:off x="3209742" y="2334493"/>
                  <a:ext cx="4147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4" name="Ink 133">
                  <a:extLst>
                    <a:ext uri="{FF2B5EF4-FFF2-40B4-BE49-F238E27FC236}">
                      <a16:creationId xmlns:a16="http://schemas.microsoft.com/office/drawing/2014/main" id="{05AB5D49-EFF1-48AA-A55E-2AAF9AE16B2E}"/>
                    </a:ext>
                  </a:extLst>
                </p14:cNvPr>
                <p14:cNvContentPartPr/>
                <p14:nvPr/>
              </p14:nvContentPartPr>
              <p14:xfrm>
                <a:off x="3287142" y="2433853"/>
                <a:ext cx="7560" cy="308520"/>
              </p14:xfrm>
            </p:contentPart>
          </mc:Choice>
          <mc:Fallback>
            <p:pic>
              <p:nvPicPr>
                <p:cNvPr id="134" name="Ink 133">
                  <a:extLst>
                    <a:ext uri="{FF2B5EF4-FFF2-40B4-BE49-F238E27FC236}">
                      <a16:creationId xmlns:a16="http://schemas.microsoft.com/office/drawing/2014/main" id="{05AB5D49-EFF1-48AA-A55E-2AAF9AE16B2E}"/>
                    </a:ext>
                  </a:extLst>
                </p:cNvPr>
                <p:cNvPicPr/>
                <p:nvPr/>
              </p:nvPicPr>
              <p:blipFill>
                <a:blip r:embed="rId233"/>
                <a:stretch>
                  <a:fillRect/>
                </a:stretch>
              </p:blipFill>
              <p:spPr>
                <a:xfrm>
                  <a:off x="3278502" y="2424853"/>
                  <a:ext cx="2520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5" name="Ink 134">
                  <a:extLst>
                    <a:ext uri="{FF2B5EF4-FFF2-40B4-BE49-F238E27FC236}">
                      <a16:creationId xmlns:a16="http://schemas.microsoft.com/office/drawing/2014/main" id="{3B7006BB-CC5B-4F81-836B-BF889A02EC58}"/>
                    </a:ext>
                  </a:extLst>
                </p14:cNvPr>
                <p14:cNvContentPartPr/>
                <p14:nvPr/>
              </p14:nvContentPartPr>
              <p14:xfrm>
                <a:off x="3430062" y="2413693"/>
                <a:ext cx="9720" cy="338760"/>
              </p14:xfrm>
            </p:contentPart>
          </mc:Choice>
          <mc:Fallback>
            <p:pic>
              <p:nvPicPr>
                <p:cNvPr id="135" name="Ink 134">
                  <a:extLst>
                    <a:ext uri="{FF2B5EF4-FFF2-40B4-BE49-F238E27FC236}">
                      <a16:creationId xmlns:a16="http://schemas.microsoft.com/office/drawing/2014/main" id="{3B7006BB-CC5B-4F81-836B-BF889A02EC58}"/>
                    </a:ext>
                  </a:extLst>
                </p:cNvPr>
                <p:cNvPicPr/>
                <p:nvPr/>
              </p:nvPicPr>
              <p:blipFill>
                <a:blip r:embed="rId235"/>
                <a:stretch>
                  <a:fillRect/>
                </a:stretch>
              </p:blipFill>
              <p:spPr>
                <a:xfrm>
                  <a:off x="3421422" y="2405053"/>
                  <a:ext cx="2736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7" name="Ink 136">
                  <a:extLst>
                    <a:ext uri="{FF2B5EF4-FFF2-40B4-BE49-F238E27FC236}">
                      <a16:creationId xmlns:a16="http://schemas.microsoft.com/office/drawing/2014/main" id="{74B6F68A-C0CE-41FB-B4ED-00F3D48D07D1}"/>
                    </a:ext>
                  </a:extLst>
                </p14:cNvPr>
                <p14:cNvContentPartPr/>
                <p14:nvPr/>
              </p14:nvContentPartPr>
              <p14:xfrm>
                <a:off x="3335742" y="2932453"/>
                <a:ext cx="78480" cy="188640"/>
              </p14:xfrm>
            </p:contentPart>
          </mc:Choice>
          <mc:Fallback>
            <p:pic>
              <p:nvPicPr>
                <p:cNvPr id="137" name="Ink 136">
                  <a:extLst>
                    <a:ext uri="{FF2B5EF4-FFF2-40B4-BE49-F238E27FC236}">
                      <a16:creationId xmlns:a16="http://schemas.microsoft.com/office/drawing/2014/main" id="{74B6F68A-C0CE-41FB-B4ED-00F3D48D07D1}"/>
                    </a:ext>
                  </a:extLst>
                </p:cNvPr>
                <p:cNvPicPr/>
                <p:nvPr/>
              </p:nvPicPr>
              <p:blipFill>
                <a:blip r:embed="rId237"/>
                <a:stretch>
                  <a:fillRect/>
                </a:stretch>
              </p:blipFill>
              <p:spPr>
                <a:xfrm>
                  <a:off x="3326742" y="2923453"/>
                  <a:ext cx="961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8" name="Ink 137">
                  <a:extLst>
                    <a:ext uri="{FF2B5EF4-FFF2-40B4-BE49-F238E27FC236}">
                      <a16:creationId xmlns:a16="http://schemas.microsoft.com/office/drawing/2014/main" id="{25402C90-E095-4481-AE38-CFF5F2212729}"/>
                    </a:ext>
                  </a:extLst>
                </p14:cNvPr>
                <p14:cNvContentPartPr/>
                <p14:nvPr/>
              </p14:nvContentPartPr>
              <p14:xfrm>
                <a:off x="3396582" y="2826973"/>
                <a:ext cx="70920" cy="57240"/>
              </p14:xfrm>
            </p:contentPart>
          </mc:Choice>
          <mc:Fallback>
            <p:pic>
              <p:nvPicPr>
                <p:cNvPr id="138" name="Ink 137">
                  <a:extLst>
                    <a:ext uri="{FF2B5EF4-FFF2-40B4-BE49-F238E27FC236}">
                      <a16:creationId xmlns:a16="http://schemas.microsoft.com/office/drawing/2014/main" id="{25402C90-E095-4481-AE38-CFF5F2212729}"/>
                    </a:ext>
                  </a:extLst>
                </p:cNvPr>
                <p:cNvPicPr/>
                <p:nvPr/>
              </p:nvPicPr>
              <p:blipFill>
                <a:blip r:embed="rId239"/>
                <a:stretch>
                  <a:fillRect/>
                </a:stretch>
              </p:blipFill>
              <p:spPr>
                <a:xfrm>
                  <a:off x="3387582" y="2817973"/>
                  <a:ext cx="885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9" name="Ink 138">
                  <a:extLst>
                    <a:ext uri="{FF2B5EF4-FFF2-40B4-BE49-F238E27FC236}">
                      <a16:creationId xmlns:a16="http://schemas.microsoft.com/office/drawing/2014/main" id="{10B2B8E4-CACF-489C-87EF-721B43C65DBF}"/>
                    </a:ext>
                  </a:extLst>
                </p14:cNvPr>
                <p14:cNvContentPartPr/>
                <p14:nvPr/>
              </p14:nvContentPartPr>
              <p14:xfrm>
                <a:off x="3463542" y="2995813"/>
                <a:ext cx="122040" cy="87840"/>
              </p14:xfrm>
            </p:contentPart>
          </mc:Choice>
          <mc:Fallback>
            <p:pic>
              <p:nvPicPr>
                <p:cNvPr id="139" name="Ink 138">
                  <a:extLst>
                    <a:ext uri="{FF2B5EF4-FFF2-40B4-BE49-F238E27FC236}">
                      <a16:creationId xmlns:a16="http://schemas.microsoft.com/office/drawing/2014/main" id="{10B2B8E4-CACF-489C-87EF-721B43C65DBF}"/>
                    </a:ext>
                  </a:extLst>
                </p:cNvPr>
                <p:cNvPicPr/>
                <p:nvPr/>
              </p:nvPicPr>
              <p:blipFill>
                <a:blip r:embed="rId241"/>
                <a:stretch>
                  <a:fillRect/>
                </a:stretch>
              </p:blipFill>
              <p:spPr>
                <a:xfrm>
                  <a:off x="3454542" y="2986813"/>
                  <a:ext cx="1396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0" name="Ink 139">
                  <a:extLst>
                    <a:ext uri="{FF2B5EF4-FFF2-40B4-BE49-F238E27FC236}">
                      <a16:creationId xmlns:a16="http://schemas.microsoft.com/office/drawing/2014/main" id="{F79C70B4-C422-4D06-850E-F14A9285046C}"/>
                    </a:ext>
                  </a:extLst>
                </p14:cNvPr>
                <p14:cNvContentPartPr/>
                <p14:nvPr/>
              </p14:nvContentPartPr>
              <p14:xfrm>
                <a:off x="3717702" y="2914093"/>
                <a:ext cx="9720" cy="196920"/>
              </p14:xfrm>
            </p:contentPart>
          </mc:Choice>
          <mc:Fallback>
            <p:pic>
              <p:nvPicPr>
                <p:cNvPr id="140" name="Ink 139">
                  <a:extLst>
                    <a:ext uri="{FF2B5EF4-FFF2-40B4-BE49-F238E27FC236}">
                      <a16:creationId xmlns:a16="http://schemas.microsoft.com/office/drawing/2014/main" id="{F79C70B4-C422-4D06-850E-F14A9285046C}"/>
                    </a:ext>
                  </a:extLst>
                </p:cNvPr>
                <p:cNvPicPr/>
                <p:nvPr/>
              </p:nvPicPr>
              <p:blipFill>
                <a:blip r:embed="rId243"/>
                <a:stretch>
                  <a:fillRect/>
                </a:stretch>
              </p:blipFill>
              <p:spPr>
                <a:xfrm>
                  <a:off x="3709062" y="2905093"/>
                  <a:ext cx="273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2" name="Ink 141">
                  <a:extLst>
                    <a:ext uri="{FF2B5EF4-FFF2-40B4-BE49-F238E27FC236}">
                      <a16:creationId xmlns:a16="http://schemas.microsoft.com/office/drawing/2014/main" id="{080A2EDC-74A0-4C92-A84F-79E8B640A344}"/>
                    </a:ext>
                  </a:extLst>
                </p14:cNvPr>
                <p14:cNvContentPartPr/>
                <p14:nvPr/>
              </p14:nvContentPartPr>
              <p14:xfrm>
                <a:off x="3377142" y="2136493"/>
                <a:ext cx="209880" cy="212040"/>
              </p14:xfrm>
            </p:contentPart>
          </mc:Choice>
          <mc:Fallback>
            <p:pic>
              <p:nvPicPr>
                <p:cNvPr id="142" name="Ink 141">
                  <a:extLst>
                    <a:ext uri="{FF2B5EF4-FFF2-40B4-BE49-F238E27FC236}">
                      <a16:creationId xmlns:a16="http://schemas.microsoft.com/office/drawing/2014/main" id="{080A2EDC-74A0-4C92-A84F-79E8B640A344}"/>
                    </a:ext>
                  </a:extLst>
                </p:cNvPr>
                <p:cNvPicPr/>
                <p:nvPr/>
              </p:nvPicPr>
              <p:blipFill>
                <a:blip r:embed="rId245"/>
                <a:stretch>
                  <a:fillRect/>
                </a:stretch>
              </p:blipFill>
              <p:spPr>
                <a:xfrm>
                  <a:off x="3368502" y="2127853"/>
                  <a:ext cx="2275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3" name="Ink 142">
                  <a:extLst>
                    <a:ext uri="{FF2B5EF4-FFF2-40B4-BE49-F238E27FC236}">
                      <a16:creationId xmlns:a16="http://schemas.microsoft.com/office/drawing/2014/main" id="{F60366A5-2E37-49A9-8437-BC7E67CB563B}"/>
                    </a:ext>
                  </a:extLst>
                </p14:cNvPr>
                <p14:cNvContentPartPr/>
                <p14:nvPr/>
              </p14:nvContentPartPr>
              <p14:xfrm>
                <a:off x="4002462" y="2317573"/>
                <a:ext cx="96840" cy="430200"/>
              </p14:xfrm>
            </p:contentPart>
          </mc:Choice>
          <mc:Fallback>
            <p:pic>
              <p:nvPicPr>
                <p:cNvPr id="143" name="Ink 142">
                  <a:extLst>
                    <a:ext uri="{FF2B5EF4-FFF2-40B4-BE49-F238E27FC236}">
                      <a16:creationId xmlns:a16="http://schemas.microsoft.com/office/drawing/2014/main" id="{F60366A5-2E37-49A9-8437-BC7E67CB563B}"/>
                    </a:ext>
                  </a:extLst>
                </p:cNvPr>
                <p:cNvPicPr/>
                <p:nvPr/>
              </p:nvPicPr>
              <p:blipFill>
                <a:blip r:embed="rId247"/>
                <a:stretch>
                  <a:fillRect/>
                </a:stretch>
              </p:blipFill>
              <p:spPr>
                <a:xfrm>
                  <a:off x="3993822" y="2308933"/>
                  <a:ext cx="11448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4" name="Ink 143">
                  <a:extLst>
                    <a:ext uri="{FF2B5EF4-FFF2-40B4-BE49-F238E27FC236}">
                      <a16:creationId xmlns:a16="http://schemas.microsoft.com/office/drawing/2014/main" id="{9A96D786-EB8E-4F6E-B1D5-E2D847DEC346}"/>
                    </a:ext>
                  </a:extLst>
                </p14:cNvPr>
                <p14:cNvContentPartPr/>
                <p14:nvPr/>
              </p14:nvContentPartPr>
              <p14:xfrm>
                <a:off x="4196862" y="2340253"/>
                <a:ext cx="240120" cy="594360"/>
              </p14:xfrm>
            </p:contentPart>
          </mc:Choice>
          <mc:Fallback>
            <p:pic>
              <p:nvPicPr>
                <p:cNvPr id="144" name="Ink 143">
                  <a:extLst>
                    <a:ext uri="{FF2B5EF4-FFF2-40B4-BE49-F238E27FC236}">
                      <a16:creationId xmlns:a16="http://schemas.microsoft.com/office/drawing/2014/main" id="{9A96D786-EB8E-4F6E-B1D5-E2D847DEC346}"/>
                    </a:ext>
                  </a:extLst>
                </p:cNvPr>
                <p:cNvPicPr/>
                <p:nvPr/>
              </p:nvPicPr>
              <p:blipFill>
                <a:blip r:embed="rId249"/>
                <a:stretch>
                  <a:fillRect/>
                </a:stretch>
              </p:blipFill>
              <p:spPr>
                <a:xfrm>
                  <a:off x="4187862" y="2331613"/>
                  <a:ext cx="257760" cy="6120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7" name="Ink 146">
                  <a:extLst>
                    <a:ext uri="{FF2B5EF4-FFF2-40B4-BE49-F238E27FC236}">
                      <a16:creationId xmlns:a16="http://schemas.microsoft.com/office/drawing/2014/main" id="{67789DE0-03A8-4B0D-815C-E101C1F04C2F}"/>
                    </a:ext>
                  </a:extLst>
                </p14:cNvPr>
                <p14:cNvContentPartPr/>
                <p14:nvPr/>
              </p14:nvContentPartPr>
              <p14:xfrm>
                <a:off x="4459662" y="2436013"/>
                <a:ext cx="140400" cy="443880"/>
              </p14:xfrm>
            </p:contentPart>
          </mc:Choice>
          <mc:Fallback>
            <p:pic>
              <p:nvPicPr>
                <p:cNvPr id="147" name="Ink 146">
                  <a:extLst>
                    <a:ext uri="{FF2B5EF4-FFF2-40B4-BE49-F238E27FC236}">
                      <a16:creationId xmlns:a16="http://schemas.microsoft.com/office/drawing/2014/main" id="{67789DE0-03A8-4B0D-815C-E101C1F04C2F}"/>
                    </a:ext>
                  </a:extLst>
                </p:cNvPr>
                <p:cNvPicPr/>
                <p:nvPr/>
              </p:nvPicPr>
              <p:blipFill>
                <a:blip r:embed="rId251"/>
                <a:stretch>
                  <a:fillRect/>
                </a:stretch>
              </p:blipFill>
              <p:spPr>
                <a:xfrm>
                  <a:off x="4450662" y="2427373"/>
                  <a:ext cx="15804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8" name="Ink 147">
                  <a:extLst>
                    <a:ext uri="{FF2B5EF4-FFF2-40B4-BE49-F238E27FC236}">
                      <a16:creationId xmlns:a16="http://schemas.microsoft.com/office/drawing/2014/main" id="{DC84207E-1F03-408E-9F9F-617A4BBC58E9}"/>
                    </a:ext>
                  </a:extLst>
                </p14:cNvPr>
                <p14:cNvContentPartPr/>
                <p14:nvPr/>
              </p14:nvContentPartPr>
              <p14:xfrm>
                <a:off x="4631382" y="2339893"/>
                <a:ext cx="88200" cy="156960"/>
              </p14:xfrm>
            </p:contentPart>
          </mc:Choice>
          <mc:Fallback>
            <p:pic>
              <p:nvPicPr>
                <p:cNvPr id="148" name="Ink 147">
                  <a:extLst>
                    <a:ext uri="{FF2B5EF4-FFF2-40B4-BE49-F238E27FC236}">
                      <a16:creationId xmlns:a16="http://schemas.microsoft.com/office/drawing/2014/main" id="{DC84207E-1F03-408E-9F9F-617A4BBC58E9}"/>
                    </a:ext>
                  </a:extLst>
                </p:cNvPr>
                <p:cNvPicPr/>
                <p:nvPr/>
              </p:nvPicPr>
              <p:blipFill>
                <a:blip r:embed="rId253"/>
                <a:stretch>
                  <a:fillRect/>
                </a:stretch>
              </p:blipFill>
              <p:spPr>
                <a:xfrm>
                  <a:off x="4622382" y="2331253"/>
                  <a:ext cx="1058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9" name="Ink 148">
                  <a:extLst>
                    <a:ext uri="{FF2B5EF4-FFF2-40B4-BE49-F238E27FC236}">
                      <a16:creationId xmlns:a16="http://schemas.microsoft.com/office/drawing/2014/main" id="{C3738D28-2508-40E7-BF75-C50CBD01A26B}"/>
                    </a:ext>
                  </a:extLst>
                </p14:cNvPr>
                <p14:cNvContentPartPr/>
                <p14:nvPr/>
              </p14:nvContentPartPr>
              <p14:xfrm>
                <a:off x="4602942" y="2174653"/>
                <a:ext cx="111600" cy="97560"/>
              </p14:xfrm>
            </p:contentPart>
          </mc:Choice>
          <mc:Fallback>
            <p:pic>
              <p:nvPicPr>
                <p:cNvPr id="149" name="Ink 148">
                  <a:extLst>
                    <a:ext uri="{FF2B5EF4-FFF2-40B4-BE49-F238E27FC236}">
                      <a16:creationId xmlns:a16="http://schemas.microsoft.com/office/drawing/2014/main" id="{C3738D28-2508-40E7-BF75-C50CBD01A26B}"/>
                    </a:ext>
                  </a:extLst>
                </p:cNvPr>
                <p:cNvPicPr/>
                <p:nvPr/>
              </p:nvPicPr>
              <p:blipFill>
                <a:blip r:embed="rId255"/>
                <a:stretch>
                  <a:fillRect/>
                </a:stretch>
              </p:blipFill>
              <p:spPr>
                <a:xfrm>
                  <a:off x="4594302" y="2165653"/>
                  <a:ext cx="1292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0" name="Ink 149">
                  <a:extLst>
                    <a:ext uri="{FF2B5EF4-FFF2-40B4-BE49-F238E27FC236}">
                      <a16:creationId xmlns:a16="http://schemas.microsoft.com/office/drawing/2014/main" id="{FCF8ECBB-E1E8-4225-842C-9DAFA56C572D}"/>
                    </a:ext>
                  </a:extLst>
                </p14:cNvPr>
                <p14:cNvContentPartPr/>
                <p14:nvPr/>
              </p14:nvContentPartPr>
              <p14:xfrm>
                <a:off x="4877262" y="2232253"/>
                <a:ext cx="61200" cy="628200"/>
              </p14:xfrm>
            </p:contentPart>
          </mc:Choice>
          <mc:Fallback>
            <p:pic>
              <p:nvPicPr>
                <p:cNvPr id="150" name="Ink 149">
                  <a:extLst>
                    <a:ext uri="{FF2B5EF4-FFF2-40B4-BE49-F238E27FC236}">
                      <a16:creationId xmlns:a16="http://schemas.microsoft.com/office/drawing/2014/main" id="{FCF8ECBB-E1E8-4225-842C-9DAFA56C572D}"/>
                    </a:ext>
                  </a:extLst>
                </p:cNvPr>
                <p:cNvPicPr/>
                <p:nvPr/>
              </p:nvPicPr>
              <p:blipFill>
                <a:blip r:embed="rId257"/>
                <a:stretch>
                  <a:fillRect/>
                </a:stretch>
              </p:blipFill>
              <p:spPr>
                <a:xfrm>
                  <a:off x="4868262" y="2223613"/>
                  <a:ext cx="78840" cy="6458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2" name="Ink 151">
                  <a:extLst>
                    <a:ext uri="{FF2B5EF4-FFF2-40B4-BE49-F238E27FC236}">
                      <a16:creationId xmlns:a16="http://schemas.microsoft.com/office/drawing/2014/main" id="{F2805614-AA5A-41A1-8BAA-4666D29E3340}"/>
                    </a:ext>
                  </a:extLst>
                </p14:cNvPr>
                <p14:cNvContentPartPr/>
                <p14:nvPr/>
              </p14:nvContentPartPr>
              <p14:xfrm>
                <a:off x="5073822" y="2426653"/>
                <a:ext cx="272160" cy="277920"/>
              </p14:xfrm>
            </p:contentPart>
          </mc:Choice>
          <mc:Fallback>
            <p:pic>
              <p:nvPicPr>
                <p:cNvPr id="152" name="Ink 151">
                  <a:extLst>
                    <a:ext uri="{FF2B5EF4-FFF2-40B4-BE49-F238E27FC236}">
                      <a16:creationId xmlns:a16="http://schemas.microsoft.com/office/drawing/2014/main" id="{F2805614-AA5A-41A1-8BAA-4666D29E3340}"/>
                    </a:ext>
                  </a:extLst>
                </p:cNvPr>
                <p:cNvPicPr/>
                <p:nvPr/>
              </p:nvPicPr>
              <p:blipFill>
                <a:blip r:embed="rId259"/>
                <a:stretch>
                  <a:fillRect/>
                </a:stretch>
              </p:blipFill>
              <p:spPr>
                <a:xfrm>
                  <a:off x="5064822" y="2418013"/>
                  <a:ext cx="2898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3" name="Ink 152">
                  <a:extLst>
                    <a:ext uri="{FF2B5EF4-FFF2-40B4-BE49-F238E27FC236}">
                      <a16:creationId xmlns:a16="http://schemas.microsoft.com/office/drawing/2014/main" id="{6BB5FF07-DDCE-4F46-B0B5-4D7A18006C8E}"/>
                    </a:ext>
                  </a:extLst>
                </p14:cNvPr>
                <p14:cNvContentPartPr/>
                <p14:nvPr/>
              </p14:nvContentPartPr>
              <p14:xfrm>
                <a:off x="5311062" y="2287333"/>
                <a:ext cx="68760" cy="122760"/>
              </p14:xfrm>
            </p:contentPart>
          </mc:Choice>
          <mc:Fallback>
            <p:pic>
              <p:nvPicPr>
                <p:cNvPr id="153" name="Ink 152">
                  <a:extLst>
                    <a:ext uri="{FF2B5EF4-FFF2-40B4-BE49-F238E27FC236}">
                      <a16:creationId xmlns:a16="http://schemas.microsoft.com/office/drawing/2014/main" id="{6BB5FF07-DDCE-4F46-B0B5-4D7A18006C8E}"/>
                    </a:ext>
                  </a:extLst>
                </p:cNvPr>
                <p:cNvPicPr/>
                <p:nvPr/>
              </p:nvPicPr>
              <p:blipFill>
                <a:blip r:embed="rId261"/>
                <a:stretch>
                  <a:fillRect/>
                </a:stretch>
              </p:blipFill>
              <p:spPr>
                <a:xfrm>
                  <a:off x="5302422" y="2278333"/>
                  <a:ext cx="864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4" name="Ink 153">
                  <a:extLst>
                    <a:ext uri="{FF2B5EF4-FFF2-40B4-BE49-F238E27FC236}">
                      <a16:creationId xmlns:a16="http://schemas.microsoft.com/office/drawing/2014/main" id="{B5FB9249-2A47-49EC-91E7-628C321B2947}"/>
                    </a:ext>
                  </a:extLst>
                </p14:cNvPr>
                <p14:cNvContentPartPr/>
                <p14:nvPr/>
              </p14:nvContentPartPr>
              <p14:xfrm>
                <a:off x="5332662" y="2121373"/>
                <a:ext cx="101160" cy="112320"/>
              </p14:xfrm>
            </p:contentPart>
          </mc:Choice>
          <mc:Fallback>
            <p:pic>
              <p:nvPicPr>
                <p:cNvPr id="154" name="Ink 153">
                  <a:extLst>
                    <a:ext uri="{FF2B5EF4-FFF2-40B4-BE49-F238E27FC236}">
                      <a16:creationId xmlns:a16="http://schemas.microsoft.com/office/drawing/2014/main" id="{B5FB9249-2A47-49EC-91E7-628C321B2947}"/>
                    </a:ext>
                  </a:extLst>
                </p:cNvPr>
                <p:cNvPicPr/>
                <p:nvPr/>
              </p:nvPicPr>
              <p:blipFill>
                <a:blip r:embed="rId263"/>
                <a:stretch>
                  <a:fillRect/>
                </a:stretch>
              </p:blipFill>
              <p:spPr>
                <a:xfrm>
                  <a:off x="5323662" y="2112373"/>
                  <a:ext cx="1188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6" name="Ink 155">
                  <a:extLst>
                    <a:ext uri="{FF2B5EF4-FFF2-40B4-BE49-F238E27FC236}">
                      <a16:creationId xmlns:a16="http://schemas.microsoft.com/office/drawing/2014/main" id="{1B977101-25BA-4BEF-BF0D-6378CB9A0148}"/>
                    </a:ext>
                  </a:extLst>
                </p14:cNvPr>
                <p14:cNvContentPartPr/>
                <p14:nvPr/>
              </p14:nvContentPartPr>
              <p14:xfrm>
                <a:off x="5542542" y="2577493"/>
                <a:ext cx="89640" cy="203760"/>
              </p14:xfrm>
            </p:contentPart>
          </mc:Choice>
          <mc:Fallback>
            <p:pic>
              <p:nvPicPr>
                <p:cNvPr id="156" name="Ink 155">
                  <a:extLst>
                    <a:ext uri="{FF2B5EF4-FFF2-40B4-BE49-F238E27FC236}">
                      <a16:creationId xmlns:a16="http://schemas.microsoft.com/office/drawing/2014/main" id="{1B977101-25BA-4BEF-BF0D-6378CB9A0148}"/>
                    </a:ext>
                  </a:extLst>
                </p:cNvPr>
                <p:cNvPicPr/>
                <p:nvPr/>
              </p:nvPicPr>
              <p:blipFill>
                <a:blip r:embed="rId265"/>
                <a:stretch>
                  <a:fillRect/>
                </a:stretch>
              </p:blipFill>
              <p:spPr>
                <a:xfrm>
                  <a:off x="5533542" y="2568853"/>
                  <a:ext cx="1072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7" name="Ink 156">
                  <a:extLst>
                    <a:ext uri="{FF2B5EF4-FFF2-40B4-BE49-F238E27FC236}">
                      <a16:creationId xmlns:a16="http://schemas.microsoft.com/office/drawing/2014/main" id="{47D21E9C-074F-480B-829B-5C2E31CC9123}"/>
                    </a:ext>
                  </a:extLst>
                </p14:cNvPr>
                <p14:cNvContentPartPr/>
                <p14:nvPr/>
              </p14:nvContentPartPr>
              <p14:xfrm>
                <a:off x="5626782" y="2367613"/>
                <a:ext cx="16920" cy="45360"/>
              </p14:xfrm>
            </p:contentPart>
          </mc:Choice>
          <mc:Fallback>
            <p:pic>
              <p:nvPicPr>
                <p:cNvPr id="157" name="Ink 156">
                  <a:extLst>
                    <a:ext uri="{FF2B5EF4-FFF2-40B4-BE49-F238E27FC236}">
                      <a16:creationId xmlns:a16="http://schemas.microsoft.com/office/drawing/2014/main" id="{47D21E9C-074F-480B-829B-5C2E31CC9123}"/>
                    </a:ext>
                  </a:extLst>
                </p:cNvPr>
                <p:cNvPicPr/>
                <p:nvPr/>
              </p:nvPicPr>
              <p:blipFill>
                <a:blip r:embed="rId267"/>
                <a:stretch>
                  <a:fillRect/>
                </a:stretch>
              </p:blipFill>
              <p:spPr>
                <a:xfrm>
                  <a:off x="5617782" y="2358613"/>
                  <a:ext cx="345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8" name="Ink 157">
                  <a:extLst>
                    <a:ext uri="{FF2B5EF4-FFF2-40B4-BE49-F238E27FC236}">
                      <a16:creationId xmlns:a16="http://schemas.microsoft.com/office/drawing/2014/main" id="{9D644A5E-EF56-4888-9818-7F20D4D99301}"/>
                    </a:ext>
                  </a:extLst>
                </p14:cNvPr>
                <p14:cNvContentPartPr/>
                <p14:nvPr/>
              </p14:nvContentPartPr>
              <p14:xfrm>
                <a:off x="5778702" y="2320093"/>
                <a:ext cx="170280" cy="398880"/>
              </p14:xfrm>
            </p:contentPart>
          </mc:Choice>
          <mc:Fallback>
            <p:pic>
              <p:nvPicPr>
                <p:cNvPr id="158" name="Ink 157">
                  <a:extLst>
                    <a:ext uri="{FF2B5EF4-FFF2-40B4-BE49-F238E27FC236}">
                      <a16:creationId xmlns:a16="http://schemas.microsoft.com/office/drawing/2014/main" id="{9D644A5E-EF56-4888-9818-7F20D4D99301}"/>
                    </a:ext>
                  </a:extLst>
                </p:cNvPr>
                <p:cNvPicPr/>
                <p:nvPr/>
              </p:nvPicPr>
              <p:blipFill>
                <a:blip r:embed="rId269"/>
                <a:stretch>
                  <a:fillRect/>
                </a:stretch>
              </p:blipFill>
              <p:spPr>
                <a:xfrm>
                  <a:off x="5770062" y="2311453"/>
                  <a:ext cx="18792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9" name="Ink 158">
                  <a:extLst>
                    <a:ext uri="{FF2B5EF4-FFF2-40B4-BE49-F238E27FC236}">
                      <a16:creationId xmlns:a16="http://schemas.microsoft.com/office/drawing/2014/main" id="{0EC0731B-3EC7-4881-941F-2F6F4A44A8F6}"/>
                    </a:ext>
                  </a:extLst>
                </p14:cNvPr>
                <p14:cNvContentPartPr/>
                <p14:nvPr/>
              </p14:nvContentPartPr>
              <p14:xfrm>
                <a:off x="5977782" y="2199133"/>
                <a:ext cx="201240" cy="662760"/>
              </p14:xfrm>
            </p:contentPart>
          </mc:Choice>
          <mc:Fallback>
            <p:pic>
              <p:nvPicPr>
                <p:cNvPr id="159" name="Ink 158">
                  <a:extLst>
                    <a:ext uri="{FF2B5EF4-FFF2-40B4-BE49-F238E27FC236}">
                      <a16:creationId xmlns:a16="http://schemas.microsoft.com/office/drawing/2014/main" id="{0EC0731B-3EC7-4881-941F-2F6F4A44A8F6}"/>
                    </a:ext>
                  </a:extLst>
                </p:cNvPr>
                <p:cNvPicPr/>
                <p:nvPr/>
              </p:nvPicPr>
              <p:blipFill>
                <a:blip r:embed="rId271"/>
                <a:stretch>
                  <a:fillRect/>
                </a:stretch>
              </p:blipFill>
              <p:spPr>
                <a:xfrm>
                  <a:off x="5969142" y="2190493"/>
                  <a:ext cx="218880" cy="6804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1" name="Ink 160">
                  <a:extLst>
                    <a:ext uri="{FF2B5EF4-FFF2-40B4-BE49-F238E27FC236}">
                      <a16:creationId xmlns:a16="http://schemas.microsoft.com/office/drawing/2014/main" id="{6D636BCF-9E08-4200-92D7-BCA703420CBB}"/>
                    </a:ext>
                  </a:extLst>
                </p14:cNvPr>
                <p14:cNvContentPartPr/>
                <p14:nvPr/>
              </p14:nvContentPartPr>
              <p14:xfrm>
                <a:off x="445302" y="3623653"/>
                <a:ext cx="208080" cy="340560"/>
              </p14:xfrm>
            </p:contentPart>
          </mc:Choice>
          <mc:Fallback>
            <p:pic>
              <p:nvPicPr>
                <p:cNvPr id="161" name="Ink 160">
                  <a:extLst>
                    <a:ext uri="{FF2B5EF4-FFF2-40B4-BE49-F238E27FC236}">
                      <a16:creationId xmlns:a16="http://schemas.microsoft.com/office/drawing/2014/main" id="{6D636BCF-9E08-4200-92D7-BCA703420CBB}"/>
                    </a:ext>
                  </a:extLst>
                </p:cNvPr>
                <p:cNvPicPr/>
                <p:nvPr/>
              </p:nvPicPr>
              <p:blipFill>
                <a:blip r:embed="rId273"/>
                <a:stretch>
                  <a:fillRect/>
                </a:stretch>
              </p:blipFill>
              <p:spPr>
                <a:xfrm>
                  <a:off x="436302" y="3614653"/>
                  <a:ext cx="22572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2" name="Ink 161">
                  <a:extLst>
                    <a:ext uri="{FF2B5EF4-FFF2-40B4-BE49-F238E27FC236}">
                      <a16:creationId xmlns:a16="http://schemas.microsoft.com/office/drawing/2014/main" id="{896246FA-0D2B-45AA-872D-89F672EAC602}"/>
                    </a:ext>
                  </a:extLst>
                </p14:cNvPr>
                <p14:cNvContentPartPr/>
                <p14:nvPr/>
              </p14:nvContentPartPr>
              <p14:xfrm>
                <a:off x="621342" y="3591973"/>
                <a:ext cx="93600" cy="412560"/>
              </p14:xfrm>
            </p:contentPart>
          </mc:Choice>
          <mc:Fallback>
            <p:pic>
              <p:nvPicPr>
                <p:cNvPr id="162" name="Ink 161">
                  <a:extLst>
                    <a:ext uri="{FF2B5EF4-FFF2-40B4-BE49-F238E27FC236}">
                      <a16:creationId xmlns:a16="http://schemas.microsoft.com/office/drawing/2014/main" id="{896246FA-0D2B-45AA-872D-89F672EAC602}"/>
                    </a:ext>
                  </a:extLst>
                </p:cNvPr>
                <p:cNvPicPr/>
                <p:nvPr/>
              </p:nvPicPr>
              <p:blipFill>
                <a:blip r:embed="rId275"/>
                <a:stretch>
                  <a:fillRect/>
                </a:stretch>
              </p:blipFill>
              <p:spPr>
                <a:xfrm>
                  <a:off x="612342" y="3582973"/>
                  <a:ext cx="11124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3" name="Ink 162">
                  <a:extLst>
                    <a:ext uri="{FF2B5EF4-FFF2-40B4-BE49-F238E27FC236}">
                      <a16:creationId xmlns:a16="http://schemas.microsoft.com/office/drawing/2014/main" id="{3167EE2D-ECAC-4B12-9F30-71B7805A1D46}"/>
                    </a:ext>
                  </a:extLst>
                </p14:cNvPr>
                <p14:cNvContentPartPr/>
                <p14:nvPr/>
              </p14:nvContentPartPr>
              <p14:xfrm>
                <a:off x="736542" y="3635533"/>
                <a:ext cx="174600" cy="254880"/>
              </p14:xfrm>
            </p:contentPart>
          </mc:Choice>
          <mc:Fallback>
            <p:pic>
              <p:nvPicPr>
                <p:cNvPr id="163" name="Ink 162">
                  <a:extLst>
                    <a:ext uri="{FF2B5EF4-FFF2-40B4-BE49-F238E27FC236}">
                      <a16:creationId xmlns:a16="http://schemas.microsoft.com/office/drawing/2014/main" id="{3167EE2D-ECAC-4B12-9F30-71B7805A1D46}"/>
                    </a:ext>
                  </a:extLst>
                </p:cNvPr>
                <p:cNvPicPr/>
                <p:nvPr/>
              </p:nvPicPr>
              <p:blipFill>
                <a:blip r:embed="rId277"/>
                <a:stretch>
                  <a:fillRect/>
                </a:stretch>
              </p:blipFill>
              <p:spPr>
                <a:xfrm>
                  <a:off x="727902" y="3626893"/>
                  <a:ext cx="19224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4" name="Ink 163">
                  <a:extLst>
                    <a:ext uri="{FF2B5EF4-FFF2-40B4-BE49-F238E27FC236}">
                      <a16:creationId xmlns:a16="http://schemas.microsoft.com/office/drawing/2014/main" id="{C64839A3-03D0-42CB-9604-A1B9FFE6638E}"/>
                    </a:ext>
                  </a:extLst>
                </p14:cNvPr>
                <p14:cNvContentPartPr/>
                <p14:nvPr/>
              </p14:nvContentPartPr>
              <p14:xfrm>
                <a:off x="905742" y="3510613"/>
                <a:ext cx="105480" cy="495000"/>
              </p14:xfrm>
            </p:contentPart>
          </mc:Choice>
          <mc:Fallback>
            <p:pic>
              <p:nvPicPr>
                <p:cNvPr id="164" name="Ink 163">
                  <a:extLst>
                    <a:ext uri="{FF2B5EF4-FFF2-40B4-BE49-F238E27FC236}">
                      <a16:creationId xmlns:a16="http://schemas.microsoft.com/office/drawing/2014/main" id="{C64839A3-03D0-42CB-9604-A1B9FFE6638E}"/>
                    </a:ext>
                  </a:extLst>
                </p:cNvPr>
                <p:cNvPicPr/>
                <p:nvPr/>
              </p:nvPicPr>
              <p:blipFill>
                <a:blip r:embed="rId279"/>
                <a:stretch>
                  <a:fillRect/>
                </a:stretch>
              </p:blipFill>
              <p:spPr>
                <a:xfrm>
                  <a:off x="897102" y="3501613"/>
                  <a:ext cx="123120" cy="5126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5" name="Ink 164">
                  <a:extLst>
                    <a:ext uri="{FF2B5EF4-FFF2-40B4-BE49-F238E27FC236}">
                      <a16:creationId xmlns:a16="http://schemas.microsoft.com/office/drawing/2014/main" id="{63B6DFB1-C135-4FB0-881C-D36049625B94}"/>
                    </a:ext>
                  </a:extLst>
                </p14:cNvPr>
                <p14:cNvContentPartPr/>
                <p14:nvPr/>
              </p14:nvContentPartPr>
              <p14:xfrm>
                <a:off x="1147662" y="3705013"/>
                <a:ext cx="190800" cy="29160"/>
              </p14:xfrm>
            </p:contentPart>
          </mc:Choice>
          <mc:Fallback>
            <p:pic>
              <p:nvPicPr>
                <p:cNvPr id="165" name="Ink 164">
                  <a:extLst>
                    <a:ext uri="{FF2B5EF4-FFF2-40B4-BE49-F238E27FC236}">
                      <a16:creationId xmlns:a16="http://schemas.microsoft.com/office/drawing/2014/main" id="{63B6DFB1-C135-4FB0-881C-D36049625B94}"/>
                    </a:ext>
                  </a:extLst>
                </p:cNvPr>
                <p:cNvPicPr/>
                <p:nvPr/>
              </p:nvPicPr>
              <p:blipFill>
                <a:blip r:embed="rId281"/>
                <a:stretch>
                  <a:fillRect/>
                </a:stretch>
              </p:blipFill>
              <p:spPr>
                <a:xfrm>
                  <a:off x="1139022" y="3696373"/>
                  <a:ext cx="2084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6" name="Ink 165">
                  <a:extLst>
                    <a:ext uri="{FF2B5EF4-FFF2-40B4-BE49-F238E27FC236}">
                      <a16:creationId xmlns:a16="http://schemas.microsoft.com/office/drawing/2014/main" id="{2DAEA66A-2C85-46CE-9EB6-C1D5C06318F2}"/>
                    </a:ext>
                  </a:extLst>
                </p14:cNvPr>
                <p14:cNvContentPartPr/>
                <p14:nvPr/>
              </p14:nvContentPartPr>
              <p14:xfrm>
                <a:off x="1141182" y="3785293"/>
                <a:ext cx="156600" cy="16560"/>
              </p14:xfrm>
            </p:contentPart>
          </mc:Choice>
          <mc:Fallback>
            <p:pic>
              <p:nvPicPr>
                <p:cNvPr id="166" name="Ink 165">
                  <a:extLst>
                    <a:ext uri="{FF2B5EF4-FFF2-40B4-BE49-F238E27FC236}">
                      <a16:creationId xmlns:a16="http://schemas.microsoft.com/office/drawing/2014/main" id="{2DAEA66A-2C85-46CE-9EB6-C1D5C06318F2}"/>
                    </a:ext>
                  </a:extLst>
                </p:cNvPr>
                <p:cNvPicPr/>
                <p:nvPr/>
              </p:nvPicPr>
              <p:blipFill>
                <a:blip r:embed="rId283"/>
                <a:stretch>
                  <a:fillRect/>
                </a:stretch>
              </p:blipFill>
              <p:spPr>
                <a:xfrm>
                  <a:off x="1132542" y="3776653"/>
                  <a:ext cx="1742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8" name="Ink 167">
                  <a:extLst>
                    <a:ext uri="{FF2B5EF4-FFF2-40B4-BE49-F238E27FC236}">
                      <a16:creationId xmlns:a16="http://schemas.microsoft.com/office/drawing/2014/main" id="{74B69848-3ECE-4399-B450-300D7F9B123C}"/>
                    </a:ext>
                  </a:extLst>
                </p14:cNvPr>
                <p14:cNvContentPartPr/>
                <p14:nvPr/>
              </p14:nvContentPartPr>
              <p14:xfrm>
                <a:off x="1536462" y="3490093"/>
                <a:ext cx="451080" cy="127440"/>
              </p14:xfrm>
            </p:contentPart>
          </mc:Choice>
          <mc:Fallback>
            <p:pic>
              <p:nvPicPr>
                <p:cNvPr id="168" name="Ink 167">
                  <a:extLst>
                    <a:ext uri="{FF2B5EF4-FFF2-40B4-BE49-F238E27FC236}">
                      <a16:creationId xmlns:a16="http://schemas.microsoft.com/office/drawing/2014/main" id="{74B69848-3ECE-4399-B450-300D7F9B123C}"/>
                    </a:ext>
                  </a:extLst>
                </p:cNvPr>
                <p:cNvPicPr/>
                <p:nvPr/>
              </p:nvPicPr>
              <p:blipFill>
                <a:blip r:embed="rId285"/>
                <a:stretch>
                  <a:fillRect/>
                </a:stretch>
              </p:blipFill>
              <p:spPr>
                <a:xfrm>
                  <a:off x="1527822" y="3481093"/>
                  <a:ext cx="4687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9" name="Ink 168">
                  <a:extLst>
                    <a:ext uri="{FF2B5EF4-FFF2-40B4-BE49-F238E27FC236}">
                      <a16:creationId xmlns:a16="http://schemas.microsoft.com/office/drawing/2014/main" id="{27C79834-6FE4-4E1D-B900-5169AEBF35D4}"/>
                    </a:ext>
                  </a:extLst>
                </p14:cNvPr>
                <p14:cNvContentPartPr/>
                <p14:nvPr/>
              </p14:nvContentPartPr>
              <p14:xfrm>
                <a:off x="1619262" y="3576853"/>
                <a:ext cx="75600" cy="331200"/>
              </p14:xfrm>
            </p:contentPart>
          </mc:Choice>
          <mc:Fallback>
            <p:pic>
              <p:nvPicPr>
                <p:cNvPr id="169" name="Ink 168">
                  <a:extLst>
                    <a:ext uri="{FF2B5EF4-FFF2-40B4-BE49-F238E27FC236}">
                      <a16:creationId xmlns:a16="http://schemas.microsoft.com/office/drawing/2014/main" id="{27C79834-6FE4-4E1D-B900-5169AEBF35D4}"/>
                    </a:ext>
                  </a:extLst>
                </p:cNvPr>
                <p:cNvPicPr/>
                <p:nvPr/>
              </p:nvPicPr>
              <p:blipFill>
                <a:blip r:embed="rId287"/>
                <a:stretch>
                  <a:fillRect/>
                </a:stretch>
              </p:blipFill>
              <p:spPr>
                <a:xfrm>
                  <a:off x="1610622" y="3567853"/>
                  <a:ext cx="9324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0" name="Ink 169">
                  <a:extLst>
                    <a:ext uri="{FF2B5EF4-FFF2-40B4-BE49-F238E27FC236}">
                      <a16:creationId xmlns:a16="http://schemas.microsoft.com/office/drawing/2014/main" id="{402BF074-5578-4244-BAE5-61B721BF9774}"/>
                    </a:ext>
                  </a:extLst>
                </p14:cNvPr>
                <p14:cNvContentPartPr/>
                <p14:nvPr/>
              </p14:nvContentPartPr>
              <p14:xfrm>
                <a:off x="1758942" y="3577933"/>
                <a:ext cx="30240" cy="318600"/>
              </p14:xfrm>
            </p:contentPart>
          </mc:Choice>
          <mc:Fallback>
            <p:pic>
              <p:nvPicPr>
                <p:cNvPr id="170" name="Ink 169">
                  <a:extLst>
                    <a:ext uri="{FF2B5EF4-FFF2-40B4-BE49-F238E27FC236}">
                      <a16:creationId xmlns:a16="http://schemas.microsoft.com/office/drawing/2014/main" id="{402BF074-5578-4244-BAE5-61B721BF9774}"/>
                    </a:ext>
                  </a:extLst>
                </p:cNvPr>
                <p:cNvPicPr/>
                <p:nvPr/>
              </p:nvPicPr>
              <p:blipFill>
                <a:blip r:embed="rId289"/>
                <a:stretch>
                  <a:fillRect/>
                </a:stretch>
              </p:blipFill>
              <p:spPr>
                <a:xfrm>
                  <a:off x="1749942" y="3569293"/>
                  <a:ext cx="4788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1" name="Ink 170">
                  <a:extLst>
                    <a:ext uri="{FF2B5EF4-FFF2-40B4-BE49-F238E27FC236}">
                      <a16:creationId xmlns:a16="http://schemas.microsoft.com/office/drawing/2014/main" id="{BF250B0F-9592-482C-AF2E-23144BB3603A}"/>
                    </a:ext>
                  </a:extLst>
                </p14:cNvPr>
                <p14:cNvContentPartPr/>
                <p14:nvPr/>
              </p14:nvContentPartPr>
              <p14:xfrm>
                <a:off x="1565622" y="4130173"/>
                <a:ext cx="88920" cy="213120"/>
              </p14:xfrm>
            </p:contentPart>
          </mc:Choice>
          <mc:Fallback>
            <p:pic>
              <p:nvPicPr>
                <p:cNvPr id="171" name="Ink 170">
                  <a:extLst>
                    <a:ext uri="{FF2B5EF4-FFF2-40B4-BE49-F238E27FC236}">
                      <a16:creationId xmlns:a16="http://schemas.microsoft.com/office/drawing/2014/main" id="{BF250B0F-9592-482C-AF2E-23144BB3603A}"/>
                    </a:ext>
                  </a:extLst>
                </p:cNvPr>
                <p:cNvPicPr/>
                <p:nvPr/>
              </p:nvPicPr>
              <p:blipFill>
                <a:blip r:embed="rId291"/>
                <a:stretch>
                  <a:fillRect/>
                </a:stretch>
              </p:blipFill>
              <p:spPr>
                <a:xfrm>
                  <a:off x="1556622" y="4121533"/>
                  <a:ext cx="1065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2" name="Ink 171">
                  <a:extLst>
                    <a:ext uri="{FF2B5EF4-FFF2-40B4-BE49-F238E27FC236}">
                      <a16:creationId xmlns:a16="http://schemas.microsoft.com/office/drawing/2014/main" id="{BC6AC972-5CB9-4D58-B429-2199AA20FCFE}"/>
                    </a:ext>
                  </a:extLst>
                </p14:cNvPr>
                <p14:cNvContentPartPr/>
                <p14:nvPr/>
              </p14:nvContentPartPr>
              <p14:xfrm>
                <a:off x="1597662" y="4013533"/>
                <a:ext cx="68040" cy="66960"/>
              </p14:xfrm>
            </p:contentPart>
          </mc:Choice>
          <mc:Fallback>
            <p:pic>
              <p:nvPicPr>
                <p:cNvPr id="172" name="Ink 171">
                  <a:extLst>
                    <a:ext uri="{FF2B5EF4-FFF2-40B4-BE49-F238E27FC236}">
                      <a16:creationId xmlns:a16="http://schemas.microsoft.com/office/drawing/2014/main" id="{BC6AC972-5CB9-4D58-B429-2199AA20FCFE}"/>
                    </a:ext>
                  </a:extLst>
                </p:cNvPr>
                <p:cNvPicPr/>
                <p:nvPr/>
              </p:nvPicPr>
              <p:blipFill>
                <a:blip r:embed="rId293"/>
                <a:stretch>
                  <a:fillRect/>
                </a:stretch>
              </p:blipFill>
              <p:spPr>
                <a:xfrm>
                  <a:off x="1588662" y="4004533"/>
                  <a:ext cx="856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3" name="Ink 172">
                  <a:extLst>
                    <a:ext uri="{FF2B5EF4-FFF2-40B4-BE49-F238E27FC236}">
                      <a16:creationId xmlns:a16="http://schemas.microsoft.com/office/drawing/2014/main" id="{1DA41498-ABDC-40E6-A2C3-7FF3439B1B7B}"/>
                    </a:ext>
                  </a:extLst>
                </p14:cNvPr>
                <p14:cNvContentPartPr/>
                <p14:nvPr/>
              </p14:nvContentPartPr>
              <p14:xfrm>
                <a:off x="1684782" y="4214413"/>
                <a:ext cx="83880" cy="26640"/>
              </p14:xfrm>
            </p:contentPart>
          </mc:Choice>
          <mc:Fallback>
            <p:pic>
              <p:nvPicPr>
                <p:cNvPr id="173" name="Ink 172">
                  <a:extLst>
                    <a:ext uri="{FF2B5EF4-FFF2-40B4-BE49-F238E27FC236}">
                      <a16:creationId xmlns:a16="http://schemas.microsoft.com/office/drawing/2014/main" id="{1DA41498-ABDC-40E6-A2C3-7FF3439B1B7B}"/>
                    </a:ext>
                  </a:extLst>
                </p:cNvPr>
                <p:cNvPicPr/>
                <p:nvPr/>
              </p:nvPicPr>
              <p:blipFill>
                <a:blip r:embed="rId295"/>
                <a:stretch>
                  <a:fillRect/>
                </a:stretch>
              </p:blipFill>
              <p:spPr>
                <a:xfrm>
                  <a:off x="1675782" y="4205773"/>
                  <a:ext cx="1015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4" name="Ink 173">
                  <a:extLst>
                    <a:ext uri="{FF2B5EF4-FFF2-40B4-BE49-F238E27FC236}">
                      <a16:creationId xmlns:a16="http://schemas.microsoft.com/office/drawing/2014/main" id="{E6993307-878B-439A-B07E-FD70500E66B1}"/>
                    </a:ext>
                  </a:extLst>
                </p14:cNvPr>
                <p14:cNvContentPartPr/>
                <p14:nvPr/>
              </p14:nvContentPartPr>
              <p14:xfrm>
                <a:off x="1669662" y="4109653"/>
                <a:ext cx="250920" cy="198720"/>
              </p14:xfrm>
            </p:contentPart>
          </mc:Choice>
          <mc:Fallback>
            <p:pic>
              <p:nvPicPr>
                <p:cNvPr id="174" name="Ink 173">
                  <a:extLst>
                    <a:ext uri="{FF2B5EF4-FFF2-40B4-BE49-F238E27FC236}">
                      <a16:creationId xmlns:a16="http://schemas.microsoft.com/office/drawing/2014/main" id="{E6993307-878B-439A-B07E-FD70500E66B1}"/>
                    </a:ext>
                  </a:extLst>
                </p:cNvPr>
                <p:cNvPicPr/>
                <p:nvPr/>
              </p:nvPicPr>
              <p:blipFill>
                <a:blip r:embed="rId297"/>
                <a:stretch>
                  <a:fillRect/>
                </a:stretch>
              </p:blipFill>
              <p:spPr>
                <a:xfrm>
                  <a:off x="1660662" y="4101013"/>
                  <a:ext cx="2685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5" name="Ink 174">
                  <a:extLst>
                    <a:ext uri="{FF2B5EF4-FFF2-40B4-BE49-F238E27FC236}">
                      <a16:creationId xmlns:a16="http://schemas.microsoft.com/office/drawing/2014/main" id="{9284BED5-C907-4AB3-BEA4-FA43F4FC97EF}"/>
                    </a:ext>
                  </a:extLst>
                </p14:cNvPr>
                <p14:cNvContentPartPr/>
                <p14:nvPr/>
              </p14:nvContentPartPr>
              <p14:xfrm>
                <a:off x="1643382" y="3206773"/>
                <a:ext cx="207360" cy="209160"/>
              </p14:xfrm>
            </p:contentPart>
          </mc:Choice>
          <mc:Fallback>
            <p:pic>
              <p:nvPicPr>
                <p:cNvPr id="175" name="Ink 174">
                  <a:extLst>
                    <a:ext uri="{FF2B5EF4-FFF2-40B4-BE49-F238E27FC236}">
                      <a16:creationId xmlns:a16="http://schemas.microsoft.com/office/drawing/2014/main" id="{9284BED5-C907-4AB3-BEA4-FA43F4FC97EF}"/>
                    </a:ext>
                  </a:extLst>
                </p:cNvPr>
                <p:cNvPicPr/>
                <p:nvPr/>
              </p:nvPicPr>
              <p:blipFill>
                <a:blip r:embed="rId299"/>
                <a:stretch>
                  <a:fillRect/>
                </a:stretch>
              </p:blipFill>
              <p:spPr>
                <a:xfrm>
                  <a:off x="1634382" y="3197773"/>
                  <a:ext cx="2250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7" name="Ink 176">
                  <a:extLst>
                    <a:ext uri="{FF2B5EF4-FFF2-40B4-BE49-F238E27FC236}">
                      <a16:creationId xmlns:a16="http://schemas.microsoft.com/office/drawing/2014/main" id="{1694F621-B37C-47A7-978F-3BECC44298AB}"/>
                    </a:ext>
                  </a:extLst>
                </p14:cNvPr>
                <p14:cNvContentPartPr/>
                <p14:nvPr/>
              </p14:nvContentPartPr>
              <p14:xfrm>
                <a:off x="2244942" y="3455533"/>
                <a:ext cx="216720" cy="406080"/>
              </p14:xfrm>
            </p:contentPart>
          </mc:Choice>
          <mc:Fallback>
            <p:pic>
              <p:nvPicPr>
                <p:cNvPr id="177" name="Ink 176">
                  <a:extLst>
                    <a:ext uri="{FF2B5EF4-FFF2-40B4-BE49-F238E27FC236}">
                      <a16:creationId xmlns:a16="http://schemas.microsoft.com/office/drawing/2014/main" id="{1694F621-B37C-47A7-978F-3BECC44298AB}"/>
                    </a:ext>
                  </a:extLst>
                </p:cNvPr>
                <p:cNvPicPr/>
                <p:nvPr/>
              </p:nvPicPr>
              <p:blipFill>
                <a:blip r:embed="rId301"/>
                <a:stretch>
                  <a:fillRect/>
                </a:stretch>
              </p:blipFill>
              <p:spPr>
                <a:xfrm>
                  <a:off x="2236302" y="3446893"/>
                  <a:ext cx="23436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8" name="Ink 177">
                  <a:extLst>
                    <a:ext uri="{FF2B5EF4-FFF2-40B4-BE49-F238E27FC236}">
                      <a16:creationId xmlns:a16="http://schemas.microsoft.com/office/drawing/2014/main" id="{826252FB-EDCF-4ADF-97CF-A8ABB989E86F}"/>
                    </a:ext>
                  </a:extLst>
                </p14:cNvPr>
                <p14:cNvContentPartPr/>
                <p14:nvPr/>
              </p14:nvContentPartPr>
              <p14:xfrm>
                <a:off x="2586222" y="3431053"/>
                <a:ext cx="119520" cy="497160"/>
              </p14:xfrm>
            </p:contentPart>
          </mc:Choice>
          <mc:Fallback>
            <p:pic>
              <p:nvPicPr>
                <p:cNvPr id="178" name="Ink 177">
                  <a:extLst>
                    <a:ext uri="{FF2B5EF4-FFF2-40B4-BE49-F238E27FC236}">
                      <a16:creationId xmlns:a16="http://schemas.microsoft.com/office/drawing/2014/main" id="{826252FB-EDCF-4ADF-97CF-A8ABB989E86F}"/>
                    </a:ext>
                  </a:extLst>
                </p:cNvPr>
                <p:cNvPicPr/>
                <p:nvPr/>
              </p:nvPicPr>
              <p:blipFill>
                <a:blip r:embed="rId303"/>
                <a:stretch>
                  <a:fillRect/>
                </a:stretch>
              </p:blipFill>
              <p:spPr>
                <a:xfrm>
                  <a:off x="2577582" y="3422053"/>
                  <a:ext cx="137160" cy="5148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0" name="Ink 179">
                  <a:extLst>
                    <a:ext uri="{FF2B5EF4-FFF2-40B4-BE49-F238E27FC236}">
                      <a16:creationId xmlns:a16="http://schemas.microsoft.com/office/drawing/2014/main" id="{8F2195A1-D5F1-4419-9A77-73697621DDED}"/>
                    </a:ext>
                  </a:extLst>
                </p14:cNvPr>
                <p14:cNvContentPartPr/>
                <p14:nvPr/>
              </p14:nvContentPartPr>
              <p14:xfrm>
                <a:off x="2676222" y="3569293"/>
                <a:ext cx="287280" cy="222480"/>
              </p14:xfrm>
            </p:contentPart>
          </mc:Choice>
          <mc:Fallback>
            <p:pic>
              <p:nvPicPr>
                <p:cNvPr id="180" name="Ink 179">
                  <a:extLst>
                    <a:ext uri="{FF2B5EF4-FFF2-40B4-BE49-F238E27FC236}">
                      <a16:creationId xmlns:a16="http://schemas.microsoft.com/office/drawing/2014/main" id="{8F2195A1-D5F1-4419-9A77-73697621DDED}"/>
                    </a:ext>
                  </a:extLst>
                </p:cNvPr>
                <p:cNvPicPr/>
                <p:nvPr/>
              </p:nvPicPr>
              <p:blipFill>
                <a:blip r:embed="rId305"/>
                <a:stretch>
                  <a:fillRect/>
                </a:stretch>
              </p:blipFill>
              <p:spPr>
                <a:xfrm>
                  <a:off x="2667222" y="3560653"/>
                  <a:ext cx="30492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1" name="Ink 180">
                  <a:extLst>
                    <a:ext uri="{FF2B5EF4-FFF2-40B4-BE49-F238E27FC236}">
                      <a16:creationId xmlns:a16="http://schemas.microsoft.com/office/drawing/2014/main" id="{8C87F2D5-E239-4099-8885-028921772575}"/>
                    </a:ext>
                  </a:extLst>
                </p14:cNvPr>
                <p14:cNvContentPartPr/>
                <p14:nvPr/>
              </p14:nvContentPartPr>
              <p14:xfrm>
                <a:off x="2887182" y="3458773"/>
                <a:ext cx="83520" cy="139680"/>
              </p14:xfrm>
            </p:contentPart>
          </mc:Choice>
          <mc:Fallback>
            <p:pic>
              <p:nvPicPr>
                <p:cNvPr id="181" name="Ink 180">
                  <a:extLst>
                    <a:ext uri="{FF2B5EF4-FFF2-40B4-BE49-F238E27FC236}">
                      <a16:creationId xmlns:a16="http://schemas.microsoft.com/office/drawing/2014/main" id="{8C87F2D5-E239-4099-8885-028921772575}"/>
                    </a:ext>
                  </a:extLst>
                </p:cNvPr>
                <p:cNvPicPr/>
                <p:nvPr/>
              </p:nvPicPr>
              <p:blipFill>
                <a:blip r:embed="rId307"/>
                <a:stretch>
                  <a:fillRect/>
                </a:stretch>
              </p:blipFill>
              <p:spPr>
                <a:xfrm>
                  <a:off x="2878182" y="3449773"/>
                  <a:ext cx="1011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2" name="Ink 181">
                  <a:extLst>
                    <a:ext uri="{FF2B5EF4-FFF2-40B4-BE49-F238E27FC236}">
                      <a16:creationId xmlns:a16="http://schemas.microsoft.com/office/drawing/2014/main" id="{E38B9B31-DA09-4098-8512-1EF0B35E74B1}"/>
                    </a:ext>
                  </a:extLst>
                </p14:cNvPr>
                <p14:cNvContentPartPr/>
                <p14:nvPr/>
              </p14:nvContentPartPr>
              <p14:xfrm>
                <a:off x="2925702" y="3327373"/>
                <a:ext cx="39600" cy="41040"/>
              </p14:xfrm>
            </p:contentPart>
          </mc:Choice>
          <mc:Fallback>
            <p:pic>
              <p:nvPicPr>
                <p:cNvPr id="182" name="Ink 181">
                  <a:extLst>
                    <a:ext uri="{FF2B5EF4-FFF2-40B4-BE49-F238E27FC236}">
                      <a16:creationId xmlns:a16="http://schemas.microsoft.com/office/drawing/2014/main" id="{E38B9B31-DA09-4098-8512-1EF0B35E74B1}"/>
                    </a:ext>
                  </a:extLst>
                </p:cNvPr>
                <p:cNvPicPr/>
                <p:nvPr/>
              </p:nvPicPr>
              <p:blipFill>
                <a:blip r:embed="rId309"/>
                <a:stretch>
                  <a:fillRect/>
                </a:stretch>
              </p:blipFill>
              <p:spPr>
                <a:xfrm>
                  <a:off x="2916702" y="3318733"/>
                  <a:ext cx="572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3" name="Ink 182">
                  <a:extLst>
                    <a:ext uri="{FF2B5EF4-FFF2-40B4-BE49-F238E27FC236}">
                      <a16:creationId xmlns:a16="http://schemas.microsoft.com/office/drawing/2014/main" id="{F1DCFDFC-72C2-42FA-B0D8-1B0F418C3076}"/>
                    </a:ext>
                  </a:extLst>
                </p14:cNvPr>
                <p14:cNvContentPartPr/>
                <p14:nvPr/>
              </p14:nvContentPartPr>
              <p14:xfrm>
                <a:off x="3004542" y="3352573"/>
                <a:ext cx="142920" cy="615240"/>
              </p14:xfrm>
            </p:contentPart>
          </mc:Choice>
          <mc:Fallback>
            <p:pic>
              <p:nvPicPr>
                <p:cNvPr id="183" name="Ink 182">
                  <a:extLst>
                    <a:ext uri="{FF2B5EF4-FFF2-40B4-BE49-F238E27FC236}">
                      <a16:creationId xmlns:a16="http://schemas.microsoft.com/office/drawing/2014/main" id="{F1DCFDFC-72C2-42FA-B0D8-1B0F418C3076}"/>
                    </a:ext>
                  </a:extLst>
                </p:cNvPr>
                <p:cNvPicPr/>
                <p:nvPr/>
              </p:nvPicPr>
              <p:blipFill>
                <a:blip r:embed="rId311"/>
                <a:stretch>
                  <a:fillRect/>
                </a:stretch>
              </p:blipFill>
              <p:spPr>
                <a:xfrm>
                  <a:off x="2995902" y="3343573"/>
                  <a:ext cx="160560" cy="6328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5" name="Ink 184">
                  <a:extLst>
                    <a:ext uri="{FF2B5EF4-FFF2-40B4-BE49-F238E27FC236}">
                      <a16:creationId xmlns:a16="http://schemas.microsoft.com/office/drawing/2014/main" id="{100D04DE-1B76-4161-ADFD-C1F7246BBA34}"/>
                    </a:ext>
                  </a:extLst>
                </p14:cNvPr>
                <p14:cNvContentPartPr/>
                <p14:nvPr/>
              </p14:nvContentPartPr>
              <p14:xfrm>
                <a:off x="3115062" y="3246373"/>
                <a:ext cx="146880" cy="324720"/>
              </p14:xfrm>
            </p:contentPart>
          </mc:Choice>
          <mc:Fallback>
            <p:pic>
              <p:nvPicPr>
                <p:cNvPr id="185" name="Ink 184">
                  <a:extLst>
                    <a:ext uri="{FF2B5EF4-FFF2-40B4-BE49-F238E27FC236}">
                      <a16:creationId xmlns:a16="http://schemas.microsoft.com/office/drawing/2014/main" id="{100D04DE-1B76-4161-ADFD-C1F7246BBA34}"/>
                    </a:ext>
                  </a:extLst>
                </p:cNvPr>
                <p:cNvPicPr/>
                <p:nvPr/>
              </p:nvPicPr>
              <p:blipFill>
                <a:blip r:embed="rId313"/>
                <a:stretch>
                  <a:fillRect/>
                </a:stretch>
              </p:blipFill>
              <p:spPr>
                <a:xfrm>
                  <a:off x="3106422" y="3237733"/>
                  <a:ext cx="16452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7" name="Ink 186">
                  <a:extLst>
                    <a:ext uri="{FF2B5EF4-FFF2-40B4-BE49-F238E27FC236}">
                      <a16:creationId xmlns:a16="http://schemas.microsoft.com/office/drawing/2014/main" id="{C570A87C-0D1E-4056-B6D5-CAF3A8DCBE85}"/>
                    </a:ext>
                  </a:extLst>
                </p14:cNvPr>
                <p14:cNvContentPartPr/>
                <p14:nvPr/>
              </p14:nvContentPartPr>
              <p14:xfrm>
                <a:off x="3241782" y="3152773"/>
                <a:ext cx="77400" cy="113400"/>
              </p14:xfrm>
            </p:contentPart>
          </mc:Choice>
          <mc:Fallback>
            <p:pic>
              <p:nvPicPr>
                <p:cNvPr id="187" name="Ink 186">
                  <a:extLst>
                    <a:ext uri="{FF2B5EF4-FFF2-40B4-BE49-F238E27FC236}">
                      <a16:creationId xmlns:a16="http://schemas.microsoft.com/office/drawing/2014/main" id="{C570A87C-0D1E-4056-B6D5-CAF3A8DCBE85}"/>
                    </a:ext>
                  </a:extLst>
                </p:cNvPr>
                <p:cNvPicPr/>
                <p:nvPr/>
              </p:nvPicPr>
              <p:blipFill>
                <a:blip r:embed="rId315"/>
                <a:stretch>
                  <a:fillRect/>
                </a:stretch>
              </p:blipFill>
              <p:spPr>
                <a:xfrm>
                  <a:off x="3232782" y="3143773"/>
                  <a:ext cx="950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8" name="Ink 187">
                  <a:extLst>
                    <a:ext uri="{FF2B5EF4-FFF2-40B4-BE49-F238E27FC236}">
                      <a16:creationId xmlns:a16="http://schemas.microsoft.com/office/drawing/2014/main" id="{79A91565-8839-4F2A-B26D-243DEAF42C26}"/>
                    </a:ext>
                  </a:extLst>
                </p14:cNvPr>
                <p14:cNvContentPartPr/>
                <p14:nvPr/>
              </p14:nvContentPartPr>
              <p14:xfrm>
                <a:off x="3224502" y="3024613"/>
                <a:ext cx="75960" cy="46800"/>
              </p14:xfrm>
            </p:contentPart>
          </mc:Choice>
          <mc:Fallback>
            <p:pic>
              <p:nvPicPr>
                <p:cNvPr id="188" name="Ink 187">
                  <a:extLst>
                    <a:ext uri="{FF2B5EF4-FFF2-40B4-BE49-F238E27FC236}">
                      <a16:creationId xmlns:a16="http://schemas.microsoft.com/office/drawing/2014/main" id="{79A91565-8839-4F2A-B26D-243DEAF42C26}"/>
                    </a:ext>
                  </a:extLst>
                </p:cNvPr>
                <p:cNvPicPr/>
                <p:nvPr/>
              </p:nvPicPr>
              <p:blipFill>
                <a:blip r:embed="rId317"/>
                <a:stretch>
                  <a:fillRect/>
                </a:stretch>
              </p:blipFill>
              <p:spPr>
                <a:xfrm>
                  <a:off x="3215502" y="3015613"/>
                  <a:ext cx="936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0" name="Ink 189">
                  <a:extLst>
                    <a:ext uri="{FF2B5EF4-FFF2-40B4-BE49-F238E27FC236}">
                      <a16:creationId xmlns:a16="http://schemas.microsoft.com/office/drawing/2014/main" id="{26DDAC5F-8895-466C-B9C2-C20B00BA7D8F}"/>
                    </a:ext>
                  </a:extLst>
                </p14:cNvPr>
                <p14:cNvContentPartPr/>
                <p14:nvPr/>
              </p14:nvContentPartPr>
              <p14:xfrm>
                <a:off x="3470742" y="3739933"/>
                <a:ext cx="30240" cy="15120"/>
              </p14:xfrm>
            </p:contentPart>
          </mc:Choice>
          <mc:Fallback>
            <p:pic>
              <p:nvPicPr>
                <p:cNvPr id="190" name="Ink 189">
                  <a:extLst>
                    <a:ext uri="{FF2B5EF4-FFF2-40B4-BE49-F238E27FC236}">
                      <a16:creationId xmlns:a16="http://schemas.microsoft.com/office/drawing/2014/main" id="{26DDAC5F-8895-466C-B9C2-C20B00BA7D8F}"/>
                    </a:ext>
                  </a:extLst>
                </p:cNvPr>
                <p:cNvPicPr/>
                <p:nvPr/>
              </p:nvPicPr>
              <p:blipFill>
                <a:blip r:embed="rId319"/>
                <a:stretch>
                  <a:fillRect/>
                </a:stretch>
              </p:blipFill>
              <p:spPr>
                <a:xfrm>
                  <a:off x="3462102" y="3730933"/>
                  <a:ext cx="478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1" name="Ink 190">
                  <a:extLst>
                    <a:ext uri="{FF2B5EF4-FFF2-40B4-BE49-F238E27FC236}">
                      <a16:creationId xmlns:a16="http://schemas.microsoft.com/office/drawing/2014/main" id="{4E758D2A-99A1-43C4-9E85-D05C5A271DBF}"/>
                    </a:ext>
                  </a:extLst>
                </p14:cNvPr>
                <p14:cNvContentPartPr/>
                <p14:nvPr/>
              </p14:nvContentPartPr>
              <p14:xfrm>
                <a:off x="3810582" y="3368413"/>
                <a:ext cx="152280" cy="597960"/>
              </p14:xfrm>
            </p:contentPart>
          </mc:Choice>
          <mc:Fallback>
            <p:pic>
              <p:nvPicPr>
                <p:cNvPr id="191" name="Ink 190">
                  <a:extLst>
                    <a:ext uri="{FF2B5EF4-FFF2-40B4-BE49-F238E27FC236}">
                      <a16:creationId xmlns:a16="http://schemas.microsoft.com/office/drawing/2014/main" id="{4E758D2A-99A1-43C4-9E85-D05C5A271DBF}"/>
                    </a:ext>
                  </a:extLst>
                </p:cNvPr>
                <p:cNvPicPr/>
                <p:nvPr/>
              </p:nvPicPr>
              <p:blipFill>
                <a:blip r:embed="rId321"/>
                <a:stretch>
                  <a:fillRect/>
                </a:stretch>
              </p:blipFill>
              <p:spPr>
                <a:xfrm>
                  <a:off x="3801582" y="3359413"/>
                  <a:ext cx="169920" cy="6156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2" name="Ink 191">
                  <a:extLst>
                    <a:ext uri="{FF2B5EF4-FFF2-40B4-BE49-F238E27FC236}">
                      <a16:creationId xmlns:a16="http://schemas.microsoft.com/office/drawing/2014/main" id="{5208865F-6946-40CB-A7D8-E87B0526B945}"/>
                    </a:ext>
                  </a:extLst>
                </p14:cNvPr>
                <p14:cNvContentPartPr/>
                <p14:nvPr/>
              </p14:nvContentPartPr>
              <p14:xfrm>
                <a:off x="3988062" y="3482533"/>
                <a:ext cx="30600" cy="375120"/>
              </p14:xfrm>
            </p:contentPart>
          </mc:Choice>
          <mc:Fallback>
            <p:pic>
              <p:nvPicPr>
                <p:cNvPr id="192" name="Ink 191">
                  <a:extLst>
                    <a:ext uri="{FF2B5EF4-FFF2-40B4-BE49-F238E27FC236}">
                      <a16:creationId xmlns:a16="http://schemas.microsoft.com/office/drawing/2014/main" id="{5208865F-6946-40CB-A7D8-E87B0526B945}"/>
                    </a:ext>
                  </a:extLst>
                </p:cNvPr>
                <p:cNvPicPr/>
                <p:nvPr/>
              </p:nvPicPr>
              <p:blipFill>
                <a:blip r:embed="rId323"/>
                <a:stretch>
                  <a:fillRect/>
                </a:stretch>
              </p:blipFill>
              <p:spPr>
                <a:xfrm>
                  <a:off x="3979062" y="3473533"/>
                  <a:ext cx="4824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3" name="Ink 192">
                  <a:extLst>
                    <a:ext uri="{FF2B5EF4-FFF2-40B4-BE49-F238E27FC236}">
                      <a16:creationId xmlns:a16="http://schemas.microsoft.com/office/drawing/2014/main" id="{D336F92E-817D-4D42-A6EE-F1C0CA16372E}"/>
                    </a:ext>
                  </a:extLst>
                </p14:cNvPr>
                <p14:cNvContentPartPr/>
                <p14:nvPr/>
              </p14:nvContentPartPr>
              <p14:xfrm>
                <a:off x="4107582" y="3653893"/>
                <a:ext cx="163800" cy="50400"/>
              </p14:xfrm>
            </p:contentPart>
          </mc:Choice>
          <mc:Fallback>
            <p:pic>
              <p:nvPicPr>
                <p:cNvPr id="193" name="Ink 192">
                  <a:extLst>
                    <a:ext uri="{FF2B5EF4-FFF2-40B4-BE49-F238E27FC236}">
                      <a16:creationId xmlns:a16="http://schemas.microsoft.com/office/drawing/2014/main" id="{D336F92E-817D-4D42-A6EE-F1C0CA16372E}"/>
                    </a:ext>
                  </a:extLst>
                </p:cNvPr>
                <p:cNvPicPr/>
                <p:nvPr/>
              </p:nvPicPr>
              <p:blipFill>
                <a:blip r:embed="rId325"/>
                <a:stretch>
                  <a:fillRect/>
                </a:stretch>
              </p:blipFill>
              <p:spPr>
                <a:xfrm>
                  <a:off x="4098582" y="3644893"/>
                  <a:ext cx="1814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4" name="Ink 193">
                  <a:extLst>
                    <a:ext uri="{FF2B5EF4-FFF2-40B4-BE49-F238E27FC236}">
                      <a16:creationId xmlns:a16="http://schemas.microsoft.com/office/drawing/2014/main" id="{71D187A9-1C85-4D52-A400-4C847449C98D}"/>
                    </a:ext>
                  </a:extLst>
                </p14:cNvPr>
                <p14:cNvContentPartPr/>
                <p14:nvPr/>
              </p14:nvContentPartPr>
              <p14:xfrm>
                <a:off x="4372542" y="3414133"/>
                <a:ext cx="182160" cy="344520"/>
              </p14:xfrm>
            </p:contentPart>
          </mc:Choice>
          <mc:Fallback>
            <p:pic>
              <p:nvPicPr>
                <p:cNvPr id="194" name="Ink 193">
                  <a:extLst>
                    <a:ext uri="{FF2B5EF4-FFF2-40B4-BE49-F238E27FC236}">
                      <a16:creationId xmlns:a16="http://schemas.microsoft.com/office/drawing/2014/main" id="{71D187A9-1C85-4D52-A400-4C847449C98D}"/>
                    </a:ext>
                  </a:extLst>
                </p:cNvPr>
                <p:cNvPicPr/>
                <p:nvPr/>
              </p:nvPicPr>
              <p:blipFill>
                <a:blip r:embed="rId327"/>
                <a:stretch>
                  <a:fillRect/>
                </a:stretch>
              </p:blipFill>
              <p:spPr>
                <a:xfrm>
                  <a:off x="4363542" y="3405133"/>
                  <a:ext cx="19980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5" name="Ink 194">
                  <a:extLst>
                    <a:ext uri="{FF2B5EF4-FFF2-40B4-BE49-F238E27FC236}">
                      <a16:creationId xmlns:a16="http://schemas.microsoft.com/office/drawing/2014/main" id="{744BA968-B9B8-4EC6-A27B-D1E38C80618A}"/>
                    </a:ext>
                  </a:extLst>
                </p14:cNvPr>
                <p14:cNvContentPartPr/>
                <p14:nvPr/>
              </p14:nvContentPartPr>
              <p14:xfrm>
                <a:off x="4597182" y="3435373"/>
                <a:ext cx="77760" cy="367920"/>
              </p14:xfrm>
            </p:contentPart>
          </mc:Choice>
          <mc:Fallback>
            <p:pic>
              <p:nvPicPr>
                <p:cNvPr id="195" name="Ink 194">
                  <a:extLst>
                    <a:ext uri="{FF2B5EF4-FFF2-40B4-BE49-F238E27FC236}">
                      <a16:creationId xmlns:a16="http://schemas.microsoft.com/office/drawing/2014/main" id="{744BA968-B9B8-4EC6-A27B-D1E38C80618A}"/>
                    </a:ext>
                  </a:extLst>
                </p:cNvPr>
                <p:cNvPicPr/>
                <p:nvPr/>
              </p:nvPicPr>
              <p:blipFill>
                <a:blip r:embed="rId329"/>
                <a:stretch>
                  <a:fillRect/>
                </a:stretch>
              </p:blipFill>
              <p:spPr>
                <a:xfrm>
                  <a:off x="4588182" y="3426733"/>
                  <a:ext cx="9540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6" name="Ink 195">
                  <a:extLst>
                    <a:ext uri="{FF2B5EF4-FFF2-40B4-BE49-F238E27FC236}">
                      <a16:creationId xmlns:a16="http://schemas.microsoft.com/office/drawing/2014/main" id="{DDCB0F54-D7F5-41AA-9C1F-D07AC22660D7}"/>
                    </a:ext>
                  </a:extLst>
                </p14:cNvPr>
                <p14:cNvContentPartPr/>
                <p14:nvPr/>
              </p14:nvContentPartPr>
              <p14:xfrm>
                <a:off x="4719942" y="3512413"/>
                <a:ext cx="133200" cy="169920"/>
              </p14:xfrm>
            </p:contentPart>
          </mc:Choice>
          <mc:Fallback>
            <p:pic>
              <p:nvPicPr>
                <p:cNvPr id="196" name="Ink 195">
                  <a:extLst>
                    <a:ext uri="{FF2B5EF4-FFF2-40B4-BE49-F238E27FC236}">
                      <a16:creationId xmlns:a16="http://schemas.microsoft.com/office/drawing/2014/main" id="{DDCB0F54-D7F5-41AA-9C1F-D07AC22660D7}"/>
                    </a:ext>
                  </a:extLst>
                </p:cNvPr>
                <p:cNvPicPr/>
                <p:nvPr/>
              </p:nvPicPr>
              <p:blipFill>
                <a:blip r:embed="rId331"/>
                <a:stretch>
                  <a:fillRect/>
                </a:stretch>
              </p:blipFill>
              <p:spPr>
                <a:xfrm>
                  <a:off x="4711302" y="3503413"/>
                  <a:ext cx="1508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7" name="Ink 196">
                  <a:extLst>
                    <a:ext uri="{FF2B5EF4-FFF2-40B4-BE49-F238E27FC236}">
                      <a16:creationId xmlns:a16="http://schemas.microsoft.com/office/drawing/2014/main" id="{FE589F9C-4680-402C-A0F8-A0FFB03DB0D5}"/>
                    </a:ext>
                  </a:extLst>
                </p14:cNvPr>
                <p14:cNvContentPartPr/>
                <p14:nvPr/>
              </p14:nvContentPartPr>
              <p14:xfrm>
                <a:off x="4893462" y="3427093"/>
                <a:ext cx="89640" cy="334800"/>
              </p14:xfrm>
            </p:contentPart>
          </mc:Choice>
          <mc:Fallback>
            <p:pic>
              <p:nvPicPr>
                <p:cNvPr id="197" name="Ink 196">
                  <a:extLst>
                    <a:ext uri="{FF2B5EF4-FFF2-40B4-BE49-F238E27FC236}">
                      <a16:creationId xmlns:a16="http://schemas.microsoft.com/office/drawing/2014/main" id="{FE589F9C-4680-402C-A0F8-A0FFB03DB0D5}"/>
                    </a:ext>
                  </a:extLst>
                </p:cNvPr>
                <p:cNvPicPr/>
                <p:nvPr/>
              </p:nvPicPr>
              <p:blipFill>
                <a:blip r:embed="rId333"/>
                <a:stretch>
                  <a:fillRect/>
                </a:stretch>
              </p:blipFill>
              <p:spPr>
                <a:xfrm>
                  <a:off x="4884822" y="3418453"/>
                  <a:ext cx="10728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8" name="Ink 197">
                  <a:extLst>
                    <a:ext uri="{FF2B5EF4-FFF2-40B4-BE49-F238E27FC236}">
                      <a16:creationId xmlns:a16="http://schemas.microsoft.com/office/drawing/2014/main" id="{7BAA0013-F8BB-4F1E-BA17-B84E48CF2254}"/>
                    </a:ext>
                  </a:extLst>
                </p14:cNvPr>
                <p14:cNvContentPartPr/>
                <p14:nvPr/>
              </p14:nvContentPartPr>
              <p14:xfrm>
                <a:off x="5045382" y="3339613"/>
                <a:ext cx="219240" cy="603720"/>
              </p14:xfrm>
            </p:contentPart>
          </mc:Choice>
          <mc:Fallback>
            <p:pic>
              <p:nvPicPr>
                <p:cNvPr id="198" name="Ink 197">
                  <a:extLst>
                    <a:ext uri="{FF2B5EF4-FFF2-40B4-BE49-F238E27FC236}">
                      <a16:creationId xmlns:a16="http://schemas.microsoft.com/office/drawing/2014/main" id="{7BAA0013-F8BB-4F1E-BA17-B84E48CF2254}"/>
                    </a:ext>
                  </a:extLst>
                </p:cNvPr>
                <p:cNvPicPr/>
                <p:nvPr/>
              </p:nvPicPr>
              <p:blipFill>
                <a:blip r:embed="rId335"/>
                <a:stretch>
                  <a:fillRect/>
                </a:stretch>
              </p:blipFill>
              <p:spPr>
                <a:xfrm>
                  <a:off x="5036742" y="3330613"/>
                  <a:ext cx="236880" cy="6213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0" name="Ink 199">
                  <a:extLst>
                    <a:ext uri="{FF2B5EF4-FFF2-40B4-BE49-F238E27FC236}">
                      <a16:creationId xmlns:a16="http://schemas.microsoft.com/office/drawing/2014/main" id="{F2415CC1-94FC-47CF-9F7B-D2B9CC288C17}"/>
                    </a:ext>
                  </a:extLst>
                </p14:cNvPr>
                <p14:cNvContentPartPr/>
                <p14:nvPr/>
              </p14:nvContentPartPr>
              <p14:xfrm>
                <a:off x="5262462" y="3139453"/>
                <a:ext cx="120240" cy="359640"/>
              </p14:xfrm>
            </p:contentPart>
          </mc:Choice>
          <mc:Fallback>
            <p:pic>
              <p:nvPicPr>
                <p:cNvPr id="200" name="Ink 199">
                  <a:extLst>
                    <a:ext uri="{FF2B5EF4-FFF2-40B4-BE49-F238E27FC236}">
                      <a16:creationId xmlns:a16="http://schemas.microsoft.com/office/drawing/2014/main" id="{F2415CC1-94FC-47CF-9F7B-D2B9CC288C17}"/>
                    </a:ext>
                  </a:extLst>
                </p:cNvPr>
                <p:cNvPicPr/>
                <p:nvPr/>
              </p:nvPicPr>
              <p:blipFill>
                <a:blip r:embed="rId337"/>
                <a:stretch>
                  <a:fillRect/>
                </a:stretch>
              </p:blipFill>
              <p:spPr>
                <a:xfrm>
                  <a:off x="5253822" y="3130453"/>
                  <a:ext cx="13788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1" name="Ink 200">
                  <a:extLst>
                    <a:ext uri="{FF2B5EF4-FFF2-40B4-BE49-F238E27FC236}">
                      <a16:creationId xmlns:a16="http://schemas.microsoft.com/office/drawing/2014/main" id="{94607D26-235E-404F-A424-1325940F6403}"/>
                    </a:ext>
                  </a:extLst>
                </p14:cNvPr>
                <p14:cNvContentPartPr/>
                <p14:nvPr/>
              </p14:nvContentPartPr>
              <p14:xfrm>
                <a:off x="5401062" y="3200293"/>
                <a:ext cx="78120" cy="249480"/>
              </p14:xfrm>
            </p:contentPart>
          </mc:Choice>
          <mc:Fallback>
            <p:pic>
              <p:nvPicPr>
                <p:cNvPr id="201" name="Ink 200">
                  <a:extLst>
                    <a:ext uri="{FF2B5EF4-FFF2-40B4-BE49-F238E27FC236}">
                      <a16:creationId xmlns:a16="http://schemas.microsoft.com/office/drawing/2014/main" id="{94607D26-235E-404F-A424-1325940F6403}"/>
                    </a:ext>
                  </a:extLst>
                </p:cNvPr>
                <p:cNvPicPr/>
                <p:nvPr/>
              </p:nvPicPr>
              <p:blipFill>
                <a:blip r:embed="rId339"/>
                <a:stretch>
                  <a:fillRect/>
                </a:stretch>
              </p:blipFill>
              <p:spPr>
                <a:xfrm>
                  <a:off x="5392422" y="3191653"/>
                  <a:ext cx="957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2" name="Ink 201">
                  <a:extLst>
                    <a:ext uri="{FF2B5EF4-FFF2-40B4-BE49-F238E27FC236}">
                      <a16:creationId xmlns:a16="http://schemas.microsoft.com/office/drawing/2014/main" id="{970155B0-5251-4ECB-BA4A-21A3E0C7C9AD}"/>
                    </a:ext>
                  </a:extLst>
                </p14:cNvPr>
                <p14:cNvContentPartPr/>
                <p14:nvPr/>
              </p14:nvContentPartPr>
              <p14:xfrm>
                <a:off x="5493222" y="3308293"/>
                <a:ext cx="154440" cy="43920"/>
              </p14:xfrm>
            </p:contentPart>
          </mc:Choice>
          <mc:Fallback>
            <p:pic>
              <p:nvPicPr>
                <p:cNvPr id="202" name="Ink 201">
                  <a:extLst>
                    <a:ext uri="{FF2B5EF4-FFF2-40B4-BE49-F238E27FC236}">
                      <a16:creationId xmlns:a16="http://schemas.microsoft.com/office/drawing/2014/main" id="{970155B0-5251-4ECB-BA4A-21A3E0C7C9AD}"/>
                    </a:ext>
                  </a:extLst>
                </p:cNvPr>
                <p:cNvPicPr/>
                <p:nvPr/>
              </p:nvPicPr>
              <p:blipFill>
                <a:blip r:embed="rId341"/>
                <a:stretch>
                  <a:fillRect/>
                </a:stretch>
              </p:blipFill>
              <p:spPr>
                <a:xfrm>
                  <a:off x="5484222" y="3299653"/>
                  <a:ext cx="1720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3" name="Ink 202">
                  <a:extLst>
                    <a:ext uri="{FF2B5EF4-FFF2-40B4-BE49-F238E27FC236}">
                      <a16:creationId xmlns:a16="http://schemas.microsoft.com/office/drawing/2014/main" id="{C6FD5873-6E0B-45D0-BAEF-9302F30EB2DA}"/>
                    </a:ext>
                  </a:extLst>
                </p14:cNvPr>
                <p14:cNvContentPartPr/>
                <p14:nvPr/>
              </p14:nvContentPartPr>
              <p14:xfrm>
                <a:off x="5727222" y="3191653"/>
                <a:ext cx="219600" cy="361800"/>
              </p14:xfrm>
            </p:contentPart>
          </mc:Choice>
          <mc:Fallback>
            <p:pic>
              <p:nvPicPr>
                <p:cNvPr id="203" name="Ink 202">
                  <a:extLst>
                    <a:ext uri="{FF2B5EF4-FFF2-40B4-BE49-F238E27FC236}">
                      <a16:creationId xmlns:a16="http://schemas.microsoft.com/office/drawing/2014/main" id="{C6FD5873-6E0B-45D0-BAEF-9302F30EB2DA}"/>
                    </a:ext>
                  </a:extLst>
                </p:cNvPr>
                <p:cNvPicPr/>
                <p:nvPr/>
              </p:nvPicPr>
              <p:blipFill>
                <a:blip r:embed="rId343"/>
                <a:stretch>
                  <a:fillRect/>
                </a:stretch>
              </p:blipFill>
              <p:spPr>
                <a:xfrm>
                  <a:off x="5718582" y="3183013"/>
                  <a:ext cx="23724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5" name="Ink 204">
                  <a:extLst>
                    <a:ext uri="{FF2B5EF4-FFF2-40B4-BE49-F238E27FC236}">
                      <a16:creationId xmlns:a16="http://schemas.microsoft.com/office/drawing/2014/main" id="{7E46A10D-A853-4D17-BCCD-381726AD7801}"/>
                    </a:ext>
                  </a:extLst>
                </p14:cNvPr>
                <p14:cNvContentPartPr/>
                <p14:nvPr/>
              </p14:nvContentPartPr>
              <p14:xfrm>
                <a:off x="5920542" y="3070333"/>
                <a:ext cx="71640" cy="144360"/>
              </p14:xfrm>
            </p:contentPart>
          </mc:Choice>
          <mc:Fallback>
            <p:pic>
              <p:nvPicPr>
                <p:cNvPr id="205" name="Ink 204">
                  <a:extLst>
                    <a:ext uri="{FF2B5EF4-FFF2-40B4-BE49-F238E27FC236}">
                      <a16:creationId xmlns:a16="http://schemas.microsoft.com/office/drawing/2014/main" id="{7E46A10D-A853-4D17-BCCD-381726AD7801}"/>
                    </a:ext>
                  </a:extLst>
                </p:cNvPr>
                <p:cNvPicPr/>
                <p:nvPr/>
              </p:nvPicPr>
              <p:blipFill>
                <a:blip r:embed="rId345"/>
                <a:stretch>
                  <a:fillRect/>
                </a:stretch>
              </p:blipFill>
              <p:spPr>
                <a:xfrm>
                  <a:off x="5911542" y="3061333"/>
                  <a:ext cx="892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6" name="Ink 205">
                  <a:extLst>
                    <a:ext uri="{FF2B5EF4-FFF2-40B4-BE49-F238E27FC236}">
                      <a16:creationId xmlns:a16="http://schemas.microsoft.com/office/drawing/2014/main" id="{C9779DE1-9CBE-4B7B-A072-144BBBEFD015}"/>
                    </a:ext>
                  </a:extLst>
                </p14:cNvPr>
                <p14:cNvContentPartPr/>
                <p14:nvPr/>
              </p14:nvContentPartPr>
              <p14:xfrm>
                <a:off x="5942142" y="2923813"/>
                <a:ext cx="56880" cy="52560"/>
              </p14:xfrm>
            </p:contentPart>
          </mc:Choice>
          <mc:Fallback>
            <p:pic>
              <p:nvPicPr>
                <p:cNvPr id="206" name="Ink 205">
                  <a:extLst>
                    <a:ext uri="{FF2B5EF4-FFF2-40B4-BE49-F238E27FC236}">
                      <a16:creationId xmlns:a16="http://schemas.microsoft.com/office/drawing/2014/main" id="{C9779DE1-9CBE-4B7B-A072-144BBBEFD015}"/>
                    </a:ext>
                  </a:extLst>
                </p:cNvPr>
                <p:cNvPicPr/>
                <p:nvPr/>
              </p:nvPicPr>
              <p:blipFill>
                <a:blip r:embed="rId347"/>
                <a:stretch>
                  <a:fillRect/>
                </a:stretch>
              </p:blipFill>
              <p:spPr>
                <a:xfrm>
                  <a:off x="5933142" y="2914813"/>
                  <a:ext cx="745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7" name="Ink 206">
                  <a:extLst>
                    <a:ext uri="{FF2B5EF4-FFF2-40B4-BE49-F238E27FC236}">
                      <a16:creationId xmlns:a16="http://schemas.microsoft.com/office/drawing/2014/main" id="{07796CA0-65D2-4060-84D4-FEEBA2927A70}"/>
                    </a:ext>
                  </a:extLst>
                </p14:cNvPr>
                <p14:cNvContentPartPr/>
                <p14:nvPr/>
              </p14:nvContentPartPr>
              <p14:xfrm>
                <a:off x="5984982" y="3075013"/>
                <a:ext cx="180360" cy="468000"/>
              </p14:xfrm>
            </p:contentPart>
          </mc:Choice>
          <mc:Fallback>
            <p:pic>
              <p:nvPicPr>
                <p:cNvPr id="207" name="Ink 206">
                  <a:extLst>
                    <a:ext uri="{FF2B5EF4-FFF2-40B4-BE49-F238E27FC236}">
                      <a16:creationId xmlns:a16="http://schemas.microsoft.com/office/drawing/2014/main" id="{07796CA0-65D2-4060-84D4-FEEBA2927A70}"/>
                    </a:ext>
                  </a:extLst>
                </p:cNvPr>
                <p:cNvPicPr/>
                <p:nvPr/>
              </p:nvPicPr>
              <p:blipFill>
                <a:blip r:embed="rId349"/>
                <a:stretch>
                  <a:fillRect/>
                </a:stretch>
              </p:blipFill>
              <p:spPr>
                <a:xfrm>
                  <a:off x="5976342" y="3066373"/>
                  <a:ext cx="19800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3" name="Ink 212">
                  <a:extLst>
                    <a:ext uri="{FF2B5EF4-FFF2-40B4-BE49-F238E27FC236}">
                      <a16:creationId xmlns:a16="http://schemas.microsoft.com/office/drawing/2014/main" id="{8284BABD-6209-44A3-9704-3A0A8A4870D5}"/>
                    </a:ext>
                  </a:extLst>
                </p14:cNvPr>
                <p14:cNvContentPartPr/>
                <p14:nvPr/>
              </p14:nvContentPartPr>
              <p14:xfrm>
                <a:off x="1392462" y="4692133"/>
                <a:ext cx="173160" cy="45360"/>
              </p14:xfrm>
            </p:contentPart>
          </mc:Choice>
          <mc:Fallback>
            <p:pic>
              <p:nvPicPr>
                <p:cNvPr id="213" name="Ink 212">
                  <a:extLst>
                    <a:ext uri="{FF2B5EF4-FFF2-40B4-BE49-F238E27FC236}">
                      <a16:creationId xmlns:a16="http://schemas.microsoft.com/office/drawing/2014/main" id="{8284BABD-6209-44A3-9704-3A0A8A4870D5}"/>
                    </a:ext>
                  </a:extLst>
                </p:cNvPr>
                <p:cNvPicPr/>
                <p:nvPr/>
              </p:nvPicPr>
              <p:blipFill>
                <a:blip r:embed="rId351"/>
                <a:stretch>
                  <a:fillRect/>
                </a:stretch>
              </p:blipFill>
              <p:spPr>
                <a:xfrm>
                  <a:off x="1383822" y="4683493"/>
                  <a:ext cx="1908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4" name="Ink 213">
                  <a:extLst>
                    <a:ext uri="{FF2B5EF4-FFF2-40B4-BE49-F238E27FC236}">
                      <a16:creationId xmlns:a16="http://schemas.microsoft.com/office/drawing/2014/main" id="{A1A22FE0-AA64-4B46-99BC-2B7FC68ED8C9}"/>
                    </a:ext>
                  </a:extLst>
                </p14:cNvPr>
                <p14:cNvContentPartPr/>
                <p14:nvPr/>
              </p14:nvContentPartPr>
              <p14:xfrm>
                <a:off x="1410462" y="4750453"/>
                <a:ext cx="146160" cy="56160"/>
              </p14:xfrm>
            </p:contentPart>
          </mc:Choice>
          <mc:Fallback>
            <p:pic>
              <p:nvPicPr>
                <p:cNvPr id="214" name="Ink 213">
                  <a:extLst>
                    <a:ext uri="{FF2B5EF4-FFF2-40B4-BE49-F238E27FC236}">
                      <a16:creationId xmlns:a16="http://schemas.microsoft.com/office/drawing/2014/main" id="{A1A22FE0-AA64-4B46-99BC-2B7FC68ED8C9}"/>
                    </a:ext>
                  </a:extLst>
                </p:cNvPr>
                <p:cNvPicPr/>
                <p:nvPr/>
              </p:nvPicPr>
              <p:blipFill>
                <a:blip r:embed="rId353"/>
                <a:stretch>
                  <a:fillRect/>
                </a:stretch>
              </p:blipFill>
              <p:spPr>
                <a:xfrm>
                  <a:off x="1401822" y="4741813"/>
                  <a:ext cx="1638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7" name="Ink 216">
                  <a:extLst>
                    <a:ext uri="{FF2B5EF4-FFF2-40B4-BE49-F238E27FC236}">
                      <a16:creationId xmlns:a16="http://schemas.microsoft.com/office/drawing/2014/main" id="{6E142F19-551A-484F-B213-F0776C2AC62A}"/>
                    </a:ext>
                  </a:extLst>
                </p14:cNvPr>
                <p14:cNvContentPartPr/>
                <p14:nvPr/>
              </p14:nvContentPartPr>
              <p14:xfrm>
                <a:off x="2030742" y="4468213"/>
                <a:ext cx="25920" cy="356040"/>
              </p14:xfrm>
            </p:contentPart>
          </mc:Choice>
          <mc:Fallback>
            <p:pic>
              <p:nvPicPr>
                <p:cNvPr id="217" name="Ink 216">
                  <a:extLst>
                    <a:ext uri="{FF2B5EF4-FFF2-40B4-BE49-F238E27FC236}">
                      <a16:creationId xmlns:a16="http://schemas.microsoft.com/office/drawing/2014/main" id="{6E142F19-551A-484F-B213-F0776C2AC62A}"/>
                    </a:ext>
                  </a:extLst>
                </p:cNvPr>
                <p:cNvPicPr/>
                <p:nvPr/>
              </p:nvPicPr>
              <p:blipFill>
                <a:blip r:embed="rId355"/>
                <a:stretch>
                  <a:fillRect/>
                </a:stretch>
              </p:blipFill>
              <p:spPr>
                <a:xfrm>
                  <a:off x="2022102" y="4459213"/>
                  <a:ext cx="4356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8" name="Ink 217">
                  <a:extLst>
                    <a:ext uri="{FF2B5EF4-FFF2-40B4-BE49-F238E27FC236}">
                      <a16:creationId xmlns:a16="http://schemas.microsoft.com/office/drawing/2014/main" id="{4A4CAA22-CD3C-44F7-8AFC-8D6505613318}"/>
                    </a:ext>
                  </a:extLst>
                </p14:cNvPr>
                <p14:cNvContentPartPr/>
                <p14:nvPr/>
              </p14:nvContentPartPr>
              <p14:xfrm>
                <a:off x="2104902" y="4604293"/>
                <a:ext cx="117360" cy="196920"/>
              </p14:xfrm>
            </p:contentPart>
          </mc:Choice>
          <mc:Fallback>
            <p:pic>
              <p:nvPicPr>
                <p:cNvPr id="218" name="Ink 217">
                  <a:extLst>
                    <a:ext uri="{FF2B5EF4-FFF2-40B4-BE49-F238E27FC236}">
                      <a16:creationId xmlns:a16="http://schemas.microsoft.com/office/drawing/2014/main" id="{4A4CAA22-CD3C-44F7-8AFC-8D6505613318}"/>
                    </a:ext>
                  </a:extLst>
                </p:cNvPr>
                <p:cNvPicPr/>
                <p:nvPr/>
              </p:nvPicPr>
              <p:blipFill>
                <a:blip r:embed="rId357"/>
                <a:stretch>
                  <a:fillRect/>
                </a:stretch>
              </p:blipFill>
              <p:spPr>
                <a:xfrm>
                  <a:off x="2095902" y="4595293"/>
                  <a:ext cx="1350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9" name="Ink 218">
                  <a:extLst>
                    <a:ext uri="{FF2B5EF4-FFF2-40B4-BE49-F238E27FC236}">
                      <a16:creationId xmlns:a16="http://schemas.microsoft.com/office/drawing/2014/main" id="{597E0D01-B8E0-4CD6-904C-103CCCCE1001}"/>
                    </a:ext>
                  </a:extLst>
                </p14:cNvPr>
                <p14:cNvContentPartPr/>
                <p14:nvPr/>
              </p14:nvContentPartPr>
              <p14:xfrm>
                <a:off x="2338542" y="4584853"/>
                <a:ext cx="194760" cy="482400"/>
              </p14:xfrm>
            </p:contentPart>
          </mc:Choice>
          <mc:Fallback>
            <p:pic>
              <p:nvPicPr>
                <p:cNvPr id="219" name="Ink 218">
                  <a:extLst>
                    <a:ext uri="{FF2B5EF4-FFF2-40B4-BE49-F238E27FC236}">
                      <a16:creationId xmlns:a16="http://schemas.microsoft.com/office/drawing/2014/main" id="{597E0D01-B8E0-4CD6-904C-103CCCCE1001}"/>
                    </a:ext>
                  </a:extLst>
                </p:cNvPr>
                <p:cNvPicPr/>
                <p:nvPr/>
              </p:nvPicPr>
              <p:blipFill>
                <a:blip r:embed="rId359"/>
                <a:stretch>
                  <a:fillRect/>
                </a:stretch>
              </p:blipFill>
              <p:spPr>
                <a:xfrm>
                  <a:off x="2329902" y="4575853"/>
                  <a:ext cx="212400" cy="5000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09" name="Ink 208">
                  <a:extLst>
                    <a:ext uri="{FF2B5EF4-FFF2-40B4-BE49-F238E27FC236}">
                      <a16:creationId xmlns:a16="http://schemas.microsoft.com/office/drawing/2014/main" id="{DAA4C2B9-F68A-4D42-8BD4-82892481C7FC}"/>
                    </a:ext>
                  </a:extLst>
                </p14:cNvPr>
                <p14:cNvContentPartPr/>
                <p14:nvPr/>
              </p14:nvContentPartPr>
              <p14:xfrm>
                <a:off x="471222" y="4626613"/>
                <a:ext cx="202320" cy="343800"/>
              </p14:xfrm>
            </p:contentPart>
          </mc:Choice>
          <mc:Fallback>
            <p:pic>
              <p:nvPicPr>
                <p:cNvPr id="209" name="Ink 208">
                  <a:extLst>
                    <a:ext uri="{FF2B5EF4-FFF2-40B4-BE49-F238E27FC236}">
                      <a16:creationId xmlns:a16="http://schemas.microsoft.com/office/drawing/2014/main" id="{DAA4C2B9-F68A-4D42-8BD4-82892481C7FC}"/>
                    </a:ext>
                  </a:extLst>
                </p:cNvPr>
                <p:cNvPicPr/>
                <p:nvPr/>
              </p:nvPicPr>
              <p:blipFill>
                <a:blip r:embed="rId361"/>
                <a:stretch>
                  <a:fillRect/>
                </a:stretch>
              </p:blipFill>
              <p:spPr>
                <a:xfrm>
                  <a:off x="462222" y="4617973"/>
                  <a:ext cx="21996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0" name="Ink 209">
                  <a:extLst>
                    <a:ext uri="{FF2B5EF4-FFF2-40B4-BE49-F238E27FC236}">
                      <a16:creationId xmlns:a16="http://schemas.microsoft.com/office/drawing/2014/main" id="{9437EE9B-35E7-48F1-A7A5-0E19923FF28F}"/>
                    </a:ext>
                  </a:extLst>
                </p14:cNvPr>
                <p14:cNvContentPartPr/>
                <p14:nvPr/>
              </p14:nvContentPartPr>
              <p14:xfrm>
                <a:off x="716382" y="4590973"/>
                <a:ext cx="89280" cy="393120"/>
              </p14:xfrm>
            </p:contentPart>
          </mc:Choice>
          <mc:Fallback>
            <p:pic>
              <p:nvPicPr>
                <p:cNvPr id="210" name="Ink 209">
                  <a:extLst>
                    <a:ext uri="{FF2B5EF4-FFF2-40B4-BE49-F238E27FC236}">
                      <a16:creationId xmlns:a16="http://schemas.microsoft.com/office/drawing/2014/main" id="{9437EE9B-35E7-48F1-A7A5-0E19923FF28F}"/>
                    </a:ext>
                  </a:extLst>
                </p:cNvPr>
                <p:cNvPicPr/>
                <p:nvPr/>
              </p:nvPicPr>
              <p:blipFill>
                <a:blip r:embed="rId363"/>
                <a:stretch>
                  <a:fillRect/>
                </a:stretch>
              </p:blipFill>
              <p:spPr>
                <a:xfrm>
                  <a:off x="707382" y="4581973"/>
                  <a:ext cx="10692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1" name="Ink 210">
                  <a:extLst>
                    <a:ext uri="{FF2B5EF4-FFF2-40B4-BE49-F238E27FC236}">
                      <a16:creationId xmlns:a16="http://schemas.microsoft.com/office/drawing/2014/main" id="{37379242-5D41-4BD1-A783-28FA9C5B2A88}"/>
                    </a:ext>
                  </a:extLst>
                </p14:cNvPr>
                <p14:cNvContentPartPr/>
                <p14:nvPr/>
              </p14:nvContentPartPr>
              <p14:xfrm>
                <a:off x="858942" y="4634173"/>
                <a:ext cx="139320" cy="228240"/>
              </p14:xfrm>
            </p:contentPart>
          </mc:Choice>
          <mc:Fallback>
            <p:pic>
              <p:nvPicPr>
                <p:cNvPr id="211" name="Ink 210">
                  <a:extLst>
                    <a:ext uri="{FF2B5EF4-FFF2-40B4-BE49-F238E27FC236}">
                      <a16:creationId xmlns:a16="http://schemas.microsoft.com/office/drawing/2014/main" id="{37379242-5D41-4BD1-A783-28FA9C5B2A88}"/>
                    </a:ext>
                  </a:extLst>
                </p:cNvPr>
                <p:cNvPicPr/>
                <p:nvPr/>
              </p:nvPicPr>
              <p:blipFill>
                <a:blip r:embed="rId365"/>
                <a:stretch>
                  <a:fillRect/>
                </a:stretch>
              </p:blipFill>
              <p:spPr>
                <a:xfrm>
                  <a:off x="849942" y="4625173"/>
                  <a:ext cx="1569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2" name="Ink 211">
                  <a:extLst>
                    <a:ext uri="{FF2B5EF4-FFF2-40B4-BE49-F238E27FC236}">
                      <a16:creationId xmlns:a16="http://schemas.microsoft.com/office/drawing/2014/main" id="{37F5E153-7CB2-4586-BAD2-F41717EA523A}"/>
                    </a:ext>
                  </a:extLst>
                </p14:cNvPr>
                <p14:cNvContentPartPr/>
                <p14:nvPr/>
              </p14:nvContentPartPr>
              <p14:xfrm>
                <a:off x="1014102" y="4494493"/>
                <a:ext cx="139680" cy="517320"/>
              </p14:xfrm>
            </p:contentPart>
          </mc:Choice>
          <mc:Fallback>
            <p:pic>
              <p:nvPicPr>
                <p:cNvPr id="212" name="Ink 211">
                  <a:extLst>
                    <a:ext uri="{FF2B5EF4-FFF2-40B4-BE49-F238E27FC236}">
                      <a16:creationId xmlns:a16="http://schemas.microsoft.com/office/drawing/2014/main" id="{37F5E153-7CB2-4586-BAD2-F41717EA523A}"/>
                    </a:ext>
                  </a:extLst>
                </p:cNvPr>
                <p:cNvPicPr/>
                <p:nvPr/>
              </p:nvPicPr>
              <p:blipFill>
                <a:blip r:embed="rId367"/>
                <a:stretch>
                  <a:fillRect/>
                </a:stretch>
              </p:blipFill>
              <p:spPr>
                <a:xfrm>
                  <a:off x="1005462" y="4485493"/>
                  <a:ext cx="15732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1" name="Ink 220">
                  <a:extLst>
                    <a:ext uri="{FF2B5EF4-FFF2-40B4-BE49-F238E27FC236}">
                      <a16:creationId xmlns:a16="http://schemas.microsoft.com/office/drawing/2014/main" id="{6BC8EEC4-CB8E-4EA3-8144-7D4B15E120E2}"/>
                    </a:ext>
                  </a:extLst>
                </p14:cNvPr>
                <p14:cNvContentPartPr/>
                <p14:nvPr/>
              </p14:nvContentPartPr>
              <p14:xfrm>
                <a:off x="307422" y="4590253"/>
                <a:ext cx="381600" cy="502200"/>
              </p14:xfrm>
            </p:contentPart>
          </mc:Choice>
          <mc:Fallback>
            <p:pic>
              <p:nvPicPr>
                <p:cNvPr id="221" name="Ink 220">
                  <a:extLst>
                    <a:ext uri="{FF2B5EF4-FFF2-40B4-BE49-F238E27FC236}">
                      <a16:creationId xmlns:a16="http://schemas.microsoft.com/office/drawing/2014/main" id="{6BC8EEC4-CB8E-4EA3-8144-7D4B15E120E2}"/>
                    </a:ext>
                  </a:extLst>
                </p:cNvPr>
                <p:cNvPicPr/>
                <p:nvPr/>
              </p:nvPicPr>
              <p:blipFill>
                <a:blip r:embed="rId369"/>
                <a:stretch>
                  <a:fillRect/>
                </a:stretch>
              </p:blipFill>
              <p:spPr>
                <a:xfrm>
                  <a:off x="298782" y="4581253"/>
                  <a:ext cx="399240" cy="5198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3" name="Ink 222">
                  <a:extLst>
                    <a:ext uri="{FF2B5EF4-FFF2-40B4-BE49-F238E27FC236}">
                      <a16:creationId xmlns:a16="http://schemas.microsoft.com/office/drawing/2014/main" id="{0AF9A020-4C85-437F-BFAE-9BEE91D32E68}"/>
                    </a:ext>
                  </a:extLst>
                </p14:cNvPr>
                <p14:cNvContentPartPr/>
                <p14:nvPr/>
              </p14:nvContentPartPr>
              <p14:xfrm>
                <a:off x="2604942" y="4464973"/>
                <a:ext cx="119160" cy="475920"/>
              </p14:xfrm>
            </p:contentPart>
          </mc:Choice>
          <mc:Fallback>
            <p:pic>
              <p:nvPicPr>
                <p:cNvPr id="223" name="Ink 222">
                  <a:extLst>
                    <a:ext uri="{FF2B5EF4-FFF2-40B4-BE49-F238E27FC236}">
                      <a16:creationId xmlns:a16="http://schemas.microsoft.com/office/drawing/2014/main" id="{0AF9A020-4C85-437F-BFAE-9BEE91D32E68}"/>
                    </a:ext>
                  </a:extLst>
                </p:cNvPr>
                <p:cNvPicPr/>
                <p:nvPr/>
              </p:nvPicPr>
              <p:blipFill>
                <a:blip r:embed="rId371"/>
                <a:stretch>
                  <a:fillRect/>
                </a:stretch>
              </p:blipFill>
              <p:spPr>
                <a:xfrm>
                  <a:off x="2596302" y="4455973"/>
                  <a:ext cx="1368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4" name="Ink 223">
                  <a:extLst>
                    <a:ext uri="{FF2B5EF4-FFF2-40B4-BE49-F238E27FC236}">
                      <a16:creationId xmlns:a16="http://schemas.microsoft.com/office/drawing/2014/main" id="{E04BC781-C0F2-490C-8DDE-2D2161A6E550}"/>
                    </a:ext>
                  </a:extLst>
                </p14:cNvPr>
                <p14:cNvContentPartPr/>
                <p14:nvPr/>
              </p14:nvContentPartPr>
              <p14:xfrm>
                <a:off x="2781342" y="4466413"/>
                <a:ext cx="217440" cy="321120"/>
              </p14:xfrm>
            </p:contentPart>
          </mc:Choice>
          <mc:Fallback>
            <p:pic>
              <p:nvPicPr>
                <p:cNvPr id="224" name="Ink 223">
                  <a:extLst>
                    <a:ext uri="{FF2B5EF4-FFF2-40B4-BE49-F238E27FC236}">
                      <a16:creationId xmlns:a16="http://schemas.microsoft.com/office/drawing/2014/main" id="{E04BC781-C0F2-490C-8DDE-2D2161A6E550}"/>
                    </a:ext>
                  </a:extLst>
                </p:cNvPr>
                <p:cNvPicPr/>
                <p:nvPr/>
              </p:nvPicPr>
              <p:blipFill>
                <a:blip r:embed="rId373"/>
                <a:stretch>
                  <a:fillRect/>
                </a:stretch>
              </p:blipFill>
              <p:spPr>
                <a:xfrm>
                  <a:off x="2772342" y="4457773"/>
                  <a:ext cx="2350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5" name="Ink 224">
                  <a:extLst>
                    <a:ext uri="{FF2B5EF4-FFF2-40B4-BE49-F238E27FC236}">
                      <a16:creationId xmlns:a16="http://schemas.microsoft.com/office/drawing/2014/main" id="{7E391B27-5D1A-4561-98FC-BF6255F5DF61}"/>
                    </a:ext>
                  </a:extLst>
                </p14:cNvPr>
                <p14:cNvContentPartPr/>
                <p14:nvPr/>
              </p14:nvContentPartPr>
              <p14:xfrm>
                <a:off x="3038022" y="4452013"/>
                <a:ext cx="73440" cy="334800"/>
              </p14:xfrm>
            </p:contentPart>
          </mc:Choice>
          <mc:Fallback>
            <p:pic>
              <p:nvPicPr>
                <p:cNvPr id="225" name="Ink 224">
                  <a:extLst>
                    <a:ext uri="{FF2B5EF4-FFF2-40B4-BE49-F238E27FC236}">
                      <a16:creationId xmlns:a16="http://schemas.microsoft.com/office/drawing/2014/main" id="{7E391B27-5D1A-4561-98FC-BF6255F5DF61}"/>
                    </a:ext>
                  </a:extLst>
                </p:cNvPr>
                <p:cNvPicPr/>
                <p:nvPr/>
              </p:nvPicPr>
              <p:blipFill>
                <a:blip r:embed="rId375"/>
                <a:stretch>
                  <a:fillRect/>
                </a:stretch>
              </p:blipFill>
              <p:spPr>
                <a:xfrm>
                  <a:off x="3029022" y="4443373"/>
                  <a:ext cx="9108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6" name="Ink 225">
                  <a:extLst>
                    <a:ext uri="{FF2B5EF4-FFF2-40B4-BE49-F238E27FC236}">
                      <a16:creationId xmlns:a16="http://schemas.microsoft.com/office/drawing/2014/main" id="{72CD592B-526D-457E-ADE0-3DAC25885633}"/>
                    </a:ext>
                  </a:extLst>
                </p14:cNvPr>
                <p14:cNvContentPartPr/>
                <p14:nvPr/>
              </p14:nvContentPartPr>
              <p14:xfrm>
                <a:off x="3199302" y="4457773"/>
                <a:ext cx="171360" cy="235440"/>
              </p14:xfrm>
            </p:contentPart>
          </mc:Choice>
          <mc:Fallback>
            <p:pic>
              <p:nvPicPr>
                <p:cNvPr id="226" name="Ink 225">
                  <a:extLst>
                    <a:ext uri="{FF2B5EF4-FFF2-40B4-BE49-F238E27FC236}">
                      <a16:creationId xmlns:a16="http://schemas.microsoft.com/office/drawing/2014/main" id="{72CD592B-526D-457E-ADE0-3DAC25885633}"/>
                    </a:ext>
                  </a:extLst>
                </p:cNvPr>
                <p:cNvPicPr/>
                <p:nvPr/>
              </p:nvPicPr>
              <p:blipFill>
                <a:blip r:embed="rId377"/>
                <a:stretch>
                  <a:fillRect/>
                </a:stretch>
              </p:blipFill>
              <p:spPr>
                <a:xfrm>
                  <a:off x="3190302" y="4449133"/>
                  <a:ext cx="1890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7" name="Ink 226">
                  <a:extLst>
                    <a:ext uri="{FF2B5EF4-FFF2-40B4-BE49-F238E27FC236}">
                      <a16:creationId xmlns:a16="http://schemas.microsoft.com/office/drawing/2014/main" id="{F4F6B7CF-3F66-42FA-8D10-61E0A26C9ABF}"/>
                    </a:ext>
                  </a:extLst>
                </p14:cNvPr>
                <p14:cNvContentPartPr/>
                <p14:nvPr/>
              </p14:nvContentPartPr>
              <p14:xfrm>
                <a:off x="3389382" y="4371733"/>
                <a:ext cx="115920" cy="421560"/>
              </p14:xfrm>
            </p:contentPart>
          </mc:Choice>
          <mc:Fallback>
            <p:pic>
              <p:nvPicPr>
                <p:cNvPr id="227" name="Ink 226">
                  <a:extLst>
                    <a:ext uri="{FF2B5EF4-FFF2-40B4-BE49-F238E27FC236}">
                      <a16:creationId xmlns:a16="http://schemas.microsoft.com/office/drawing/2014/main" id="{F4F6B7CF-3F66-42FA-8D10-61E0A26C9ABF}"/>
                    </a:ext>
                  </a:extLst>
                </p:cNvPr>
                <p:cNvPicPr/>
                <p:nvPr/>
              </p:nvPicPr>
              <p:blipFill>
                <a:blip r:embed="rId379"/>
                <a:stretch>
                  <a:fillRect/>
                </a:stretch>
              </p:blipFill>
              <p:spPr>
                <a:xfrm>
                  <a:off x="3380382" y="4363093"/>
                  <a:ext cx="13356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8" name="Ink 227">
                  <a:extLst>
                    <a:ext uri="{FF2B5EF4-FFF2-40B4-BE49-F238E27FC236}">
                      <a16:creationId xmlns:a16="http://schemas.microsoft.com/office/drawing/2014/main" id="{4527A3A9-7A31-4779-8C6E-29D4841E6B5F}"/>
                    </a:ext>
                  </a:extLst>
                </p14:cNvPr>
                <p14:cNvContentPartPr/>
                <p14:nvPr/>
              </p14:nvContentPartPr>
              <p14:xfrm>
                <a:off x="3501342" y="4281733"/>
                <a:ext cx="166680" cy="647640"/>
              </p14:xfrm>
            </p:contentPart>
          </mc:Choice>
          <mc:Fallback>
            <p:pic>
              <p:nvPicPr>
                <p:cNvPr id="228" name="Ink 227">
                  <a:extLst>
                    <a:ext uri="{FF2B5EF4-FFF2-40B4-BE49-F238E27FC236}">
                      <a16:creationId xmlns:a16="http://schemas.microsoft.com/office/drawing/2014/main" id="{4527A3A9-7A31-4779-8C6E-29D4841E6B5F}"/>
                    </a:ext>
                  </a:extLst>
                </p:cNvPr>
                <p:cNvPicPr/>
                <p:nvPr/>
              </p:nvPicPr>
              <p:blipFill>
                <a:blip r:embed="rId381"/>
                <a:stretch>
                  <a:fillRect/>
                </a:stretch>
              </p:blipFill>
              <p:spPr>
                <a:xfrm>
                  <a:off x="3492702" y="4273093"/>
                  <a:ext cx="184320" cy="6652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9" name="Ink 228">
                  <a:extLst>
                    <a:ext uri="{FF2B5EF4-FFF2-40B4-BE49-F238E27FC236}">
                      <a16:creationId xmlns:a16="http://schemas.microsoft.com/office/drawing/2014/main" id="{F1AB0FF8-89C2-4784-913A-2CC99C83696D}"/>
                    </a:ext>
                  </a:extLst>
                </p14:cNvPr>
                <p14:cNvContentPartPr/>
                <p14:nvPr/>
              </p14:nvContentPartPr>
              <p14:xfrm>
                <a:off x="3810582" y="4527253"/>
                <a:ext cx="5400" cy="3600"/>
              </p14:xfrm>
            </p:contentPart>
          </mc:Choice>
          <mc:Fallback>
            <p:pic>
              <p:nvPicPr>
                <p:cNvPr id="229" name="Ink 228">
                  <a:extLst>
                    <a:ext uri="{FF2B5EF4-FFF2-40B4-BE49-F238E27FC236}">
                      <a16:creationId xmlns:a16="http://schemas.microsoft.com/office/drawing/2014/main" id="{F1AB0FF8-89C2-4784-913A-2CC99C83696D}"/>
                    </a:ext>
                  </a:extLst>
                </p:cNvPr>
                <p:cNvPicPr/>
                <p:nvPr/>
              </p:nvPicPr>
              <p:blipFill>
                <a:blip r:embed="rId383"/>
                <a:stretch>
                  <a:fillRect/>
                </a:stretch>
              </p:blipFill>
              <p:spPr>
                <a:xfrm>
                  <a:off x="3801582" y="4518253"/>
                  <a:ext cx="230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1" name="Ink 230">
                  <a:extLst>
                    <a:ext uri="{FF2B5EF4-FFF2-40B4-BE49-F238E27FC236}">
                      <a16:creationId xmlns:a16="http://schemas.microsoft.com/office/drawing/2014/main" id="{601BAA58-86CC-4133-B369-BD41ABA4A17C}"/>
                    </a:ext>
                  </a:extLst>
                </p14:cNvPr>
                <p14:cNvContentPartPr/>
                <p14:nvPr/>
              </p14:nvContentPartPr>
              <p14:xfrm>
                <a:off x="3808422" y="4556773"/>
                <a:ext cx="189000" cy="18360"/>
              </p14:xfrm>
            </p:contentPart>
          </mc:Choice>
          <mc:Fallback>
            <p:pic>
              <p:nvPicPr>
                <p:cNvPr id="231" name="Ink 230">
                  <a:extLst>
                    <a:ext uri="{FF2B5EF4-FFF2-40B4-BE49-F238E27FC236}">
                      <a16:creationId xmlns:a16="http://schemas.microsoft.com/office/drawing/2014/main" id="{601BAA58-86CC-4133-B369-BD41ABA4A17C}"/>
                    </a:ext>
                  </a:extLst>
                </p:cNvPr>
                <p:cNvPicPr/>
                <p:nvPr/>
              </p:nvPicPr>
              <p:blipFill>
                <a:blip r:embed="rId385"/>
                <a:stretch>
                  <a:fillRect/>
                </a:stretch>
              </p:blipFill>
              <p:spPr>
                <a:xfrm>
                  <a:off x="3799782" y="4547773"/>
                  <a:ext cx="2066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2" name="Ink 231">
                  <a:extLst>
                    <a:ext uri="{FF2B5EF4-FFF2-40B4-BE49-F238E27FC236}">
                      <a16:creationId xmlns:a16="http://schemas.microsoft.com/office/drawing/2014/main" id="{20323F38-00D6-4D90-A83B-575876AFDB12}"/>
                    </a:ext>
                  </a:extLst>
                </p14:cNvPr>
                <p14:cNvContentPartPr/>
                <p14:nvPr/>
              </p14:nvContentPartPr>
              <p14:xfrm>
                <a:off x="3863502" y="4584133"/>
                <a:ext cx="186840" cy="49680"/>
              </p14:xfrm>
            </p:contentPart>
          </mc:Choice>
          <mc:Fallback>
            <p:pic>
              <p:nvPicPr>
                <p:cNvPr id="232" name="Ink 231">
                  <a:extLst>
                    <a:ext uri="{FF2B5EF4-FFF2-40B4-BE49-F238E27FC236}">
                      <a16:creationId xmlns:a16="http://schemas.microsoft.com/office/drawing/2014/main" id="{20323F38-00D6-4D90-A83B-575876AFDB12}"/>
                    </a:ext>
                  </a:extLst>
                </p:cNvPr>
                <p:cNvPicPr/>
                <p:nvPr/>
              </p:nvPicPr>
              <p:blipFill>
                <a:blip r:embed="rId387"/>
                <a:stretch>
                  <a:fillRect/>
                </a:stretch>
              </p:blipFill>
              <p:spPr>
                <a:xfrm>
                  <a:off x="3854502" y="4575493"/>
                  <a:ext cx="2044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3" name="Ink 232">
                  <a:extLst>
                    <a:ext uri="{FF2B5EF4-FFF2-40B4-BE49-F238E27FC236}">
                      <a16:creationId xmlns:a16="http://schemas.microsoft.com/office/drawing/2014/main" id="{7451B941-DFD1-4680-B3E0-270872F5C7E7}"/>
                    </a:ext>
                  </a:extLst>
                </p14:cNvPr>
                <p14:cNvContentPartPr/>
                <p14:nvPr/>
              </p14:nvContentPartPr>
              <p14:xfrm>
                <a:off x="4265262" y="4262653"/>
                <a:ext cx="181080" cy="367920"/>
              </p14:xfrm>
            </p:contentPart>
          </mc:Choice>
          <mc:Fallback>
            <p:pic>
              <p:nvPicPr>
                <p:cNvPr id="233" name="Ink 232">
                  <a:extLst>
                    <a:ext uri="{FF2B5EF4-FFF2-40B4-BE49-F238E27FC236}">
                      <a16:creationId xmlns:a16="http://schemas.microsoft.com/office/drawing/2014/main" id="{7451B941-DFD1-4680-B3E0-270872F5C7E7}"/>
                    </a:ext>
                  </a:extLst>
                </p:cNvPr>
                <p:cNvPicPr/>
                <p:nvPr/>
              </p:nvPicPr>
              <p:blipFill>
                <a:blip r:embed="rId389"/>
                <a:stretch>
                  <a:fillRect/>
                </a:stretch>
              </p:blipFill>
              <p:spPr>
                <a:xfrm>
                  <a:off x="4256622" y="4253653"/>
                  <a:ext cx="19872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4" name="Ink 233">
                  <a:extLst>
                    <a:ext uri="{FF2B5EF4-FFF2-40B4-BE49-F238E27FC236}">
                      <a16:creationId xmlns:a16="http://schemas.microsoft.com/office/drawing/2014/main" id="{4690345A-0008-464A-87ED-D2668BCB4AA3}"/>
                    </a:ext>
                  </a:extLst>
                </p14:cNvPr>
                <p14:cNvContentPartPr/>
                <p14:nvPr/>
              </p14:nvContentPartPr>
              <p14:xfrm>
                <a:off x="4508262" y="4452373"/>
                <a:ext cx="80280" cy="169560"/>
              </p14:xfrm>
            </p:contentPart>
          </mc:Choice>
          <mc:Fallback>
            <p:pic>
              <p:nvPicPr>
                <p:cNvPr id="234" name="Ink 233">
                  <a:extLst>
                    <a:ext uri="{FF2B5EF4-FFF2-40B4-BE49-F238E27FC236}">
                      <a16:creationId xmlns:a16="http://schemas.microsoft.com/office/drawing/2014/main" id="{4690345A-0008-464A-87ED-D2668BCB4AA3}"/>
                    </a:ext>
                  </a:extLst>
                </p:cNvPr>
                <p:cNvPicPr/>
                <p:nvPr/>
              </p:nvPicPr>
              <p:blipFill>
                <a:blip r:embed="rId391"/>
                <a:stretch>
                  <a:fillRect/>
                </a:stretch>
              </p:blipFill>
              <p:spPr>
                <a:xfrm>
                  <a:off x="4499262" y="4443733"/>
                  <a:ext cx="979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5" name="Ink 234">
                  <a:extLst>
                    <a:ext uri="{FF2B5EF4-FFF2-40B4-BE49-F238E27FC236}">
                      <a16:creationId xmlns:a16="http://schemas.microsoft.com/office/drawing/2014/main" id="{784112C3-0A6E-458C-A24C-62C17CBF4435}"/>
                    </a:ext>
                  </a:extLst>
                </p14:cNvPr>
                <p14:cNvContentPartPr/>
                <p14:nvPr/>
              </p14:nvContentPartPr>
              <p14:xfrm>
                <a:off x="4641462" y="4423933"/>
                <a:ext cx="226800" cy="430200"/>
              </p14:xfrm>
            </p:contentPart>
          </mc:Choice>
          <mc:Fallback>
            <p:pic>
              <p:nvPicPr>
                <p:cNvPr id="235" name="Ink 234">
                  <a:extLst>
                    <a:ext uri="{FF2B5EF4-FFF2-40B4-BE49-F238E27FC236}">
                      <a16:creationId xmlns:a16="http://schemas.microsoft.com/office/drawing/2014/main" id="{784112C3-0A6E-458C-A24C-62C17CBF4435}"/>
                    </a:ext>
                  </a:extLst>
                </p:cNvPr>
                <p:cNvPicPr/>
                <p:nvPr/>
              </p:nvPicPr>
              <p:blipFill>
                <a:blip r:embed="rId393"/>
                <a:stretch>
                  <a:fillRect/>
                </a:stretch>
              </p:blipFill>
              <p:spPr>
                <a:xfrm>
                  <a:off x="4632822" y="4414933"/>
                  <a:ext cx="24444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8" name="Ink 237">
                  <a:extLst>
                    <a:ext uri="{FF2B5EF4-FFF2-40B4-BE49-F238E27FC236}">
                      <a16:creationId xmlns:a16="http://schemas.microsoft.com/office/drawing/2014/main" id="{0F352A23-86E3-4388-9D8A-BC00879E5695}"/>
                    </a:ext>
                  </a:extLst>
                </p14:cNvPr>
                <p14:cNvContentPartPr/>
                <p14:nvPr/>
              </p14:nvContentPartPr>
              <p14:xfrm>
                <a:off x="4915062" y="4123333"/>
                <a:ext cx="164160" cy="864000"/>
              </p14:xfrm>
            </p:contentPart>
          </mc:Choice>
          <mc:Fallback>
            <p:pic>
              <p:nvPicPr>
                <p:cNvPr id="238" name="Ink 237">
                  <a:extLst>
                    <a:ext uri="{FF2B5EF4-FFF2-40B4-BE49-F238E27FC236}">
                      <a16:creationId xmlns:a16="http://schemas.microsoft.com/office/drawing/2014/main" id="{0F352A23-86E3-4388-9D8A-BC00879E5695}"/>
                    </a:ext>
                  </a:extLst>
                </p:cNvPr>
                <p:cNvPicPr/>
                <p:nvPr/>
              </p:nvPicPr>
              <p:blipFill>
                <a:blip r:embed="rId395"/>
                <a:stretch>
                  <a:fillRect/>
                </a:stretch>
              </p:blipFill>
              <p:spPr>
                <a:xfrm>
                  <a:off x="4906422" y="4114693"/>
                  <a:ext cx="181800" cy="8816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9" name="Ink 238">
                  <a:extLst>
                    <a:ext uri="{FF2B5EF4-FFF2-40B4-BE49-F238E27FC236}">
                      <a16:creationId xmlns:a16="http://schemas.microsoft.com/office/drawing/2014/main" id="{5F8FE981-7548-4C70-87D1-B250B16A66C3}"/>
                    </a:ext>
                  </a:extLst>
                </p14:cNvPr>
                <p14:cNvContentPartPr/>
                <p14:nvPr/>
              </p14:nvContentPartPr>
              <p14:xfrm>
                <a:off x="5277582" y="4231693"/>
                <a:ext cx="364680" cy="101880"/>
              </p14:xfrm>
            </p:contentPart>
          </mc:Choice>
          <mc:Fallback>
            <p:pic>
              <p:nvPicPr>
                <p:cNvPr id="239" name="Ink 238">
                  <a:extLst>
                    <a:ext uri="{FF2B5EF4-FFF2-40B4-BE49-F238E27FC236}">
                      <a16:creationId xmlns:a16="http://schemas.microsoft.com/office/drawing/2014/main" id="{5F8FE981-7548-4C70-87D1-B250B16A66C3}"/>
                    </a:ext>
                  </a:extLst>
                </p:cNvPr>
                <p:cNvPicPr/>
                <p:nvPr/>
              </p:nvPicPr>
              <p:blipFill>
                <a:blip r:embed="rId397"/>
                <a:stretch>
                  <a:fillRect/>
                </a:stretch>
              </p:blipFill>
              <p:spPr>
                <a:xfrm>
                  <a:off x="5268942" y="4223053"/>
                  <a:ext cx="3823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0" name="Ink 239">
                  <a:extLst>
                    <a:ext uri="{FF2B5EF4-FFF2-40B4-BE49-F238E27FC236}">
                      <a16:creationId xmlns:a16="http://schemas.microsoft.com/office/drawing/2014/main" id="{448341E1-996F-4DED-9920-4E2127E10E2A}"/>
                    </a:ext>
                  </a:extLst>
                </p14:cNvPr>
                <p14:cNvContentPartPr/>
                <p14:nvPr/>
              </p14:nvContentPartPr>
              <p14:xfrm>
                <a:off x="5374062" y="4299733"/>
                <a:ext cx="18360" cy="264240"/>
              </p14:xfrm>
            </p:contentPart>
          </mc:Choice>
          <mc:Fallback>
            <p:pic>
              <p:nvPicPr>
                <p:cNvPr id="240" name="Ink 239">
                  <a:extLst>
                    <a:ext uri="{FF2B5EF4-FFF2-40B4-BE49-F238E27FC236}">
                      <a16:creationId xmlns:a16="http://schemas.microsoft.com/office/drawing/2014/main" id="{448341E1-996F-4DED-9920-4E2127E10E2A}"/>
                    </a:ext>
                  </a:extLst>
                </p:cNvPr>
                <p:cNvPicPr/>
                <p:nvPr/>
              </p:nvPicPr>
              <p:blipFill>
                <a:blip r:embed="rId399"/>
                <a:stretch>
                  <a:fillRect/>
                </a:stretch>
              </p:blipFill>
              <p:spPr>
                <a:xfrm>
                  <a:off x="5365062" y="4291093"/>
                  <a:ext cx="360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1" name="Ink 240">
                  <a:extLst>
                    <a:ext uri="{FF2B5EF4-FFF2-40B4-BE49-F238E27FC236}">
                      <a16:creationId xmlns:a16="http://schemas.microsoft.com/office/drawing/2014/main" id="{382C0F9F-93B8-4349-B9FB-26A78380BB0D}"/>
                    </a:ext>
                  </a:extLst>
                </p14:cNvPr>
                <p14:cNvContentPartPr/>
                <p14:nvPr/>
              </p14:nvContentPartPr>
              <p14:xfrm>
                <a:off x="5484582" y="4297933"/>
                <a:ext cx="30240" cy="358200"/>
              </p14:xfrm>
            </p:contentPart>
          </mc:Choice>
          <mc:Fallback>
            <p:pic>
              <p:nvPicPr>
                <p:cNvPr id="241" name="Ink 240">
                  <a:extLst>
                    <a:ext uri="{FF2B5EF4-FFF2-40B4-BE49-F238E27FC236}">
                      <a16:creationId xmlns:a16="http://schemas.microsoft.com/office/drawing/2014/main" id="{382C0F9F-93B8-4349-B9FB-26A78380BB0D}"/>
                    </a:ext>
                  </a:extLst>
                </p:cNvPr>
                <p:cNvPicPr/>
                <p:nvPr/>
              </p:nvPicPr>
              <p:blipFill>
                <a:blip r:embed="rId401"/>
                <a:stretch>
                  <a:fillRect/>
                </a:stretch>
              </p:blipFill>
              <p:spPr>
                <a:xfrm>
                  <a:off x="5475942" y="4288933"/>
                  <a:ext cx="4788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2" name="Ink 241">
                  <a:extLst>
                    <a:ext uri="{FF2B5EF4-FFF2-40B4-BE49-F238E27FC236}">
                      <a16:creationId xmlns:a16="http://schemas.microsoft.com/office/drawing/2014/main" id="{D610A30F-1015-40F9-B6B7-87110626AD66}"/>
                    </a:ext>
                  </a:extLst>
                </p14:cNvPr>
                <p14:cNvContentPartPr/>
                <p14:nvPr/>
              </p14:nvContentPartPr>
              <p14:xfrm>
                <a:off x="5374422" y="4727413"/>
                <a:ext cx="54360" cy="152280"/>
              </p14:xfrm>
            </p:contentPart>
          </mc:Choice>
          <mc:Fallback>
            <p:pic>
              <p:nvPicPr>
                <p:cNvPr id="242" name="Ink 241">
                  <a:extLst>
                    <a:ext uri="{FF2B5EF4-FFF2-40B4-BE49-F238E27FC236}">
                      <a16:creationId xmlns:a16="http://schemas.microsoft.com/office/drawing/2014/main" id="{D610A30F-1015-40F9-B6B7-87110626AD66}"/>
                    </a:ext>
                  </a:extLst>
                </p:cNvPr>
                <p:cNvPicPr/>
                <p:nvPr/>
              </p:nvPicPr>
              <p:blipFill>
                <a:blip r:embed="rId403"/>
                <a:stretch>
                  <a:fillRect/>
                </a:stretch>
              </p:blipFill>
              <p:spPr>
                <a:xfrm>
                  <a:off x="5365422" y="4718413"/>
                  <a:ext cx="720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3" name="Ink 242">
                  <a:extLst>
                    <a:ext uri="{FF2B5EF4-FFF2-40B4-BE49-F238E27FC236}">
                      <a16:creationId xmlns:a16="http://schemas.microsoft.com/office/drawing/2014/main" id="{CB59F811-CED5-4C7E-9D79-D81A2087312F}"/>
                    </a:ext>
                  </a:extLst>
                </p14:cNvPr>
                <p14:cNvContentPartPr/>
                <p14:nvPr/>
              </p14:nvContentPartPr>
              <p14:xfrm>
                <a:off x="5405382" y="4646773"/>
                <a:ext cx="65880" cy="61200"/>
              </p14:xfrm>
            </p:contentPart>
          </mc:Choice>
          <mc:Fallback>
            <p:pic>
              <p:nvPicPr>
                <p:cNvPr id="243" name="Ink 242">
                  <a:extLst>
                    <a:ext uri="{FF2B5EF4-FFF2-40B4-BE49-F238E27FC236}">
                      <a16:creationId xmlns:a16="http://schemas.microsoft.com/office/drawing/2014/main" id="{CB59F811-CED5-4C7E-9D79-D81A2087312F}"/>
                    </a:ext>
                  </a:extLst>
                </p:cNvPr>
                <p:cNvPicPr/>
                <p:nvPr/>
              </p:nvPicPr>
              <p:blipFill>
                <a:blip r:embed="rId405"/>
                <a:stretch>
                  <a:fillRect/>
                </a:stretch>
              </p:blipFill>
              <p:spPr>
                <a:xfrm>
                  <a:off x="5396742" y="4638133"/>
                  <a:ext cx="835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4" name="Ink 243">
                  <a:extLst>
                    <a:ext uri="{FF2B5EF4-FFF2-40B4-BE49-F238E27FC236}">
                      <a16:creationId xmlns:a16="http://schemas.microsoft.com/office/drawing/2014/main" id="{B8ADD146-165E-466F-8D9F-B1098782A835}"/>
                    </a:ext>
                  </a:extLst>
                </p14:cNvPr>
                <p14:cNvContentPartPr/>
                <p14:nvPr/>
              </p14:nvContentPartPr>
              <p14:xfrm>
                <a:off x="5537502" y="4759453"/>
                <a:ext cx="88200" cy="76320"/>
              </p14:xfrm>
            </p:contentPart>
          </mc:Choice>
          <mc:Fallback>
            <p:pic>
              <p:nvPicPr>
                <p:cNvPr id="244" name="Ink 243">
                  <a:extLst>
                    <a:ext uri="{FF2B5EF4-FFF2-40B4-BE49-F238E27FC236}">
                      <a16:creationId xmlns:a16="http://schemas.microsoft.com/office/drawing/2014/main" id="{B8ADD146-165E-466F-8D9F-B1098782A835}"/>
                    </a:ext>
                  </a:extLst>
                </p:cNvPr>
                <p:cNvPicPr/>
                <p:nvPr/>
              </p:nvPicPr>
              <p:blipFill>
                <a:blip r:embed="rId407"/>
                <a:stretch>
                  <a:fillRect/>
                </a:stretch>
              </p:blipFill>
              <p:spPr>
                <a:xfrm>
                  <a:off x="5528502" y="4750813"/>
                  <a:ext cx="1058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5" name="Ink 244">
                  <a:extLst>
                    <a:ext uri="{FF2B5EF4-FFF2-40B4-BE49-F238E27FC236}">
                      <a16:creationId xmlns:a16="http://schemas.microsoft.com/office/drawing/2014/main" id="{2BF91157-79D3-4D4C-8426-EEF89ACD5B05}"/>
                    </a:ext>
                  </a:extLst>
                </p14:cNvPr>
                <p14:cNvContentPartPr/>
                <p14:nvPr/>
              </p14:nvContentPartPr>
              <p14:xfrm>
                <a:off x="5734422" y="4709053"/>
                <a:ext cx="15480" cy="134640"/>
              </p14:xfrm>
            </p:contentPart>
          </mc:Choice>
          <mc:Fallback>
            <p:pic>
              <p:nvPicPr>
                <p:cNvPr id="245" name="Ink 244">
                  <a:extLst>
                    <a:ext uri="{FF2B5EF4-FFF2-40B4-BE49-F238E27FC236}">
                      <a16:creationId xmlns:a16="http://schemas.microsoft.com/office/drawing/2014/main" id="{2BF91157-79D3-4D4C-8426-EEF89ACD5B05}"/>
                    </a:ext>
                  </a:extLst>
                </p:cNvPr>
                <p:cNvPicPr/>
                <p:nvPr/>
              </p:nvPicPr>
              <p:blipFill>
                <a:blip r:embed="rId409"/>
                <a:stretch>
                  <a:fillRect/>
                </a:stretch>
              </p:blipFill>
              <p:spPr>
                <a:xfrm>
                  <a:off x="5725782" y="4700053"/>
                  <a:ext cx="331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6" name="Ink 245">
                  <a:extLst>
                    <a:ext uri="{FF2B5EF4-FFF2-40B4-BE49-F238E27FC236}">
                      <a16:creationId xmlns:a16="http://schemas.microsoft.com/office/drawing/2014/main" id="{415104D3-F18C-42AC-A2AC-F0864BE4A851}"/>
                    </a:ext>
                  </a:extLst>
                </p14:cNvPr>
                <p14:cNvContentPartPr/>
                <p14:nvPr/>
              </p14:nvContentPartPr>
              <p14:xfrm>
                <a:off x="5353902" y="4009933"/>
                <a:ext cx="210960" cy="273600"/>
              </p14:xfrm>
            </p:contentPart>
          </mc:Choice>
          <mc:Fallback>
            <p:pic>
              <p:nvPicPr>
                <p:cNvPr id="246" name="Ink 245">
                  <a:extLst>
                    <a:ext uri="{FF2B5EF4-FFF2-40B4-BE49-F238E27FC236}">
                      <a16:creationId xmlns:a16="http://schemas.microsoft.com/office/drawing/2014/main" id="{415104D3-F18C-42AC-A2AC-F0864BE4A851}"/>
                    </a:ext>
                  </a:extLst>
                </p:cNvPr>
                <p:cNvPicPr/>
                <p:nvPr/>
              </p:nvPicPr>
              <p:blipFill>
                <a:blip r:embed="rId411"/>
                <a:stretch>
                  <a:fillRect/>
                </a:stretch>
              </p:blipFill>
              <p:spPr>
                <a:xfrm>
                  <a:off x="5345262" y="4000933"/>
                  <a:ext cx="2286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8" name="Ink 247">
                  <a:extLst>
                    <a:ext uri="{FF2B5EF4-FFF2-40B4-BE49-F238E27FC236}">
                      <a16:creationId xmlns:a16="http://schemas.microsoft.com/office/drawing/2014/main" id="{200F4711-1762-4300-85A0-E2C0AD353824}"/>
                    </a:ext>
                  </a:extLst>
                </p14:cNvPr>
                <p14:cNvContentPartPr/>
                <p14:nvPr/>
              </p14:nvContentPartPr>
              <p14:xfrm>
                <a:off x="5901462" y="4171573"/>
                <a:ext cx="211680" cy="407160"/>
              </p14:xfrm>
            </p:contentPart>
          </mc:Choice>
          <mc:Fallback>
            <p:pic>
              <p:nvPicPr>
                <p:cNvPr id="248" name="Ink 247">
                  <a:extLst>
                    <a:ext uri="{FF2B5EF4-FFF2-40B4-BE49-F238E27FC236}">
                      <a16:creationId xmlns:a16="http://schemas.microsoft.com/office/drawing/2014/main" id="{200F4711-1762-4300-85A0-E2C0AD353824}"/>
                    </a:ext>
                  </a:extLst>
                </p:cNvPr>
                <p:cNvPicPr/>
                <p:nvPr/>
              </p:nvPicPr>
              <p:blipFill>
                <a:blip r:embed="rId413"/>
                <a:stretch>
                  <a:fillRect/>
                </a:stretch>
              </p:blipFill>
              <p:spPr>
                <a:xfrm>
                  <a:off x="5892822" y="4162933"/>
                  <a:ext cx="22932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9" name="Ink 248">
                  <a:extLst>
                    <a:ext uri="{FF2B5EF4-FFF2-40B4-BE49-F238E27FC236}">
                      <a16:creationId xmlns:a16="http://schemas.microsoft.com/office/drawing/2014/main" id="{54EC5F70-272B-4AFE-BAA1-4381BC2D89F6}"/>
                    </a:ext>
                  </a:extLst>
                </p14:cNvPr>
                <p14:cNvContentPartPr/>
                <p14:nvPr/>
              </p14:nvContentPartPr>
              <p14:xfrm>
                <a:off x="6198822" y="4204693"/>
                <a:ext cx="97920" cy="444240"/>
              </p14:xfrm>
            </p:contentPart>
          </mc:Choice>
          <mc:Fallback>
            <p:pic>
              <p:nvPicPr>
                <p:cNvPr id="249" name="Ink 248">
                  <a:extLst>
                    <a:ext uri="{FF2B5EF4-FFF2-40B4-BE49-F238E27FC236}">
                      <a16:creationId xmlns:a16="http://schemas.microsoft.com/office/drawing/2014/main" id="{54EC5F70-272B-4AFE-BAA1-4381BC2D89F6}"/>
                    </a:ext>
                  </a:extLst>
                </p:cNvPr>
                <p:cNvPicPr/>
                <p:nvPr/>
              </p:nvPicPr>
              <p:blipFill>
                <a:blip r:embed="rId415"/>
                <a:stretch>
                  <a:fillRect/>
                </a:stretch>
              </p:blipFill>
              <p:spPr>
                <a:xfrm>
                  <a:off x="6189822" y="4196053"/>
                  <a:ext cx="11556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1" name="Ink 250">
                  <a:extLst>
                    <a:ext uri="{FF2B5EF4-FFF2-40B4-BE49-F238E27FC236}">
                      <a16:creationId xmlns:a16="http://schemas.microsoft.com/office/drawing/2014/main" id="{F49EA714-5BCD-4C28-8E48-E9F7C1743861}"/>
                    </a:ext>
                  </a:extLst>
                </p14:cNvPr>
                <p14:cNvContentPartPr/>
                <p14:nvPr/>
              </p14:nvContentPartPr>
              <p14:xfrm>
                <a:off x="6288822" y="4326733"/>
                <a:ext cx="127800" cy="191880"/>
              </p14:xfrm>
            </p:contentPart>
          </mc:Choice>
          <mc:Fallback>
            <p:pic>
              <p:nvPicPr>
                <p:cNvPr id="251" name="Ink 250">
                  <a:extLst>
                    <a:ext uri="{FF2B5EF4-FFF2-40B4-BE49-F238E27FC236}">
                      <a16:creationId xmlns:a16="http://schemas.microsoft.com/office/drawing/2014/main" id="{F49EA714-5BCD-4C28-8E48-E9F7C1743861}"/>
                    </a:ext>
                  </a:extLst>
                </p:cNvPr>
                <p:cNvPicPr/>
                <p:nvPr/>
              </p:nvPicPr>
              <p:blipFill>
                <a:blip r:embed="rId417"/>
                <a:stretch>
                  <a:fillRect/>
                </a:stretch>
              </p:blipFill>
              <p:spPr>
                <a:xfrm>
                  <a:off x="6279822" y="4317733"/>
                  <a:ext cx="14544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2" name="Ink 251">
                  <a:extLst>
                    <a:ext uri="{FF2B5EF4-FFF2-40B4-BE49-F238E27FC236}">
                      <a16:creationId xmlns:a16="http://schemas.microsoft.com/office/drawing/2014/main" id="{43CEAF94-F352-4EE1-9CA6-1DD7EB2AF56B}"/>
                    </a:ext>
                  </a:extLst>
                </p14:cNvPr>
                <p14:cNvContentPartPr/>
                <p14:nvPr/>
              </p14:nvContentPartPr>
              <p14:xfrm>
                <a:off x="6457662" y="4274173"/>
                <a:ext cx="58320" cy="304200"/>
              </p14:xfrm>
            </p:contentPart>
          </mc:Choice>
          <mc:Fallback>
            <p:pic>
              <p:nvPicPr>
                <p:cNvPr id="252" name="Ink 251">
                  <a:extLst>
                    <a:ext uri="{FF2B5EF4-FFF2-40B4-BE49-F238E27FC236}">
                      <a16:creationId xmlns:a16="http://schemas.microsoft.com/office/drawing/2014/main" id="{43CEAF94-F352-4EE1-9CA6-1DD7EB2AF56B}"/>
                    </a:ext>
                  </a:extLst>
                </p:cNvPr>
                <p:cNvPicPr/>
                <p:nvPr/>
              </p:nvPicPr>
              <p:blipFill>
                <a:blip r:embed="rId419"/>
                <a:stretch>
                  <a:fillRect/>
                </a:stretch>
              </p:blipFill>
              <p:spPr>
                <a:xfrm>
                  <a:off x="6448662" y="4265173"/>
                  <a:ext cx="7596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4" name="Ink 253">
                  <a:extLst>
                    <a:ext uri="{FF2B5EF4-FFF2-40B4-BE49-F238E27FC236}">
                      <a16:creationId xmlns:a16="http://schemas.microsoft.com/office/drawing/2014/main" id="{40661CF1-FE9C-4192-889B-5745DA529C30}"/>
                    </a:ext>
                  </a:extLst>
                </p14:cNvPr>
                <p14:cNvContentPartPr/>
                <p14:nvPr/>
              </p14:nvContentPartPr>
              <p14:xfrm>
                <a:off x="6416982" y="4249693"/>
                <a:ext cx="58680" cy="98280"/>
              </p14:xfrm>
            </p:contentPart>
          </mc:Choice>
          <mc:Fallback>
            <p:pic>
              <p:nvPicPr>
                <p:cNvPr id="254" name="Ink 253">
                  <a:extLst>
                    <a:ext uri="{FF2B5EF4-FFF2-40B4-BE49-F238E27FC236}">
                      <a16:creationId xmlns:a16="http://schemas.microsoft.com/office/drawing/2014/main" id="{40661CF1-FE9C-4192-889B-5745DA529C30}"/>
                    </a:ext>
                  </a:extLst>
                </p:cNvPr>
                <p:cNvPicPr/>
                <p:nvPr/>
              </p:nvPicPr>
              <p:blipFill>
                <a:blip r:embed="rId421"/>
                <a:stretch>
                  <a:fillRect/>
                </a:stretch>
              </p:blipFill>
              <p:spPr>
                <a:xfrm>
                  <a:off x="6408342" y="4241053"/>
                  <a:ext cx="763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5" name="Ink 254">
                  <a:extLst>
                    <a:ext uri="{FF2B5EF4-FFF2-40B4-BE49-F238E27FC236}">
                      <a16:creationId xmlns:a16="http://schemas.microsoft.com/office/drawing/2014/main" id="{83C94CF4-D56F-47BE-A71B-81C6A9017A3C}"/>
                    </a:ext>
                  </a:extLst>
                </p14:cNvPr>
                <p14:cNvContentPartPr/>
                <p14:nvPr/>
              </p14:nvContentPartPr>
              <p14:xfrm>
                <a:off x="6411222" y="4162933"/>
                <a:ext cx="7560" cy="8640"/>
              </p14:xfrm>
            </p:contentPart>
          </mc:Choice>
          <mc:Fallback>
            <p:pic>
              <p:nvPicPr>
                <p:cNvPr id="255" name="Ink 254">
                  <a:extLst>
                    <a:ext uri="{FF2B5EF4-FFF2-40B4-BE49-F238E27FC236}">
                      <a16:creationId xmlns:a16="http://schemas.microsoft.com/office/drawing/2014/main" id="{83C94CF4-D56F-47BE-A71B-81C6A9017A3C}"/>
                    </a:ext>
                  </a:extLst>
                </p:cNvPr>
                <p:cNvPicPr/>
                <p:nvPr/>
              </p:nvPicPr>
              <p:blipFill>
                <a:blip r:embed="rId423"/>
                <a:stretch>
                  <a:fillRect/>
                </a:stretch>
              </p:blipFill>
              <p:spPr>
                <a:xfrm>
                  <a:off x="6402582" y="4154293"/>
                  <a:ext cx="252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7" name="Ink 256">
                  <a:extLst>
                    <a:ext uri="{FF2B5EF4-FFF2-40B4-BE49-F238E27FC236}">
                      <a16:creationId xmlns:a16="http://schemas.microsoft.com/office/drawing/2014/main" id="{8B22A78C-2481-4136-8F45-B76613F11BD7}"/>
                    </a:ext>
                  </a:extLst>
                </p14:cNvPr>
                <p14:cNvContentPartPr/>
                <p14:nvPr/>
              </p14:nvContentPartPr>
              <p14:xfrm>
                <a:off x="6547302" y="4039093"/>
                <a:ext cx="147960" cy="329400"/>
              </p14:xfrm>
            </p:contentPart>
          </mc:Choice>
          <mc:Fallback>
            <p:pic>
              <p:nvPicPr>
                <p:cNvPr id="257" name="Ink 256">
                  <a:extLst>
                    <a:ext uri="{FF2B5EF4-FFF2-40B4-BE49-F238E27FC236}">
                      <a16:creationId xmlns:a16="http://schemas.microsoft.com/office/drawing/2014/main" id="{8B22A78C-2481-4136-8F45-B76613F11BD7}"/>
                    </a:ext>
                  </a:extLst>
                </p:cNvPr>
                <p:cNvPicPr/>
                <p:nvPr/>
              </p:nvPicPr>
              <p:blipFill>
                <a:blip r:embed="rId425"/>
                <a:stretch>
                  <a:fillRect/>
                </a:stretch>
              </p:blipFill>
              <p:spPr>
                <a:xfrm>
                  <a:off x="6538302" y="4030453"/>
                  <a:ext cx="16560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8" name="Ink 257">
                  <a:extLst>
                    <a:ext uri="{FF2B5EF4-FFF2-40B4-BE49-F238E27FC236}">
                      <a16:creationId xmlns:a16="http://schemas.microsoft.com/office/drawing/2014/main" id="{2609535F-A301-4DD9-875E-7CCAE21550B6}"/>
                    </a:ext>
                  </a:extLst>
                </p14:cNvPr>
                <p14:cNvContentPartPr/>
                <p14:nvPr/>
              </p14:nvContentPartPr>
              <p14:xfrm>
                <a:off x="6717222" y="3933973"/>
                <a:ext cx="90000" cy="151200"/>
              </p14:xfrm>
            </p:contentPart>
          </mc:Choice>
          <mc:Fallback>
            <p:pic>
              <p:nvPicPr>
                <p:cNvPr id="258" name="Ink 257">
                  <a:extLst>
                    <a:ext uri="{FF2B5EF4-FFF2-40B4-BE49-F238E27FC236}">
                      <a16:creationId xmlns:a16="http://schemas.microsoft.com/office/drawing/2014/main" id="{2609535F-A301-4DD9-875E-7CCAE21550B6}"/>
                    </a:ext>
                  </a:extLst>
                </p:cNvPr>
                <p:cNvPicPr/>
                <p:nvPr/>
              </p:nvPicPr>
              <p:blipFill>
                <a:blip r:embed="rId427"/>
                <a:stretch>
                  <a:fillRect/>
                </a:stretch>
              </p:blipFill>
              <p:spPr>
                <a:xfrm>
                  <a:off x="6708222" y="3924973"/>
                  <a:ext cx="10764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9" name="Ink 258">
                  <a:extLst>
                    <a:ext uri="{FF2B5EF4-FFF2-40B4-BE49-F238E27FC236}">
                      <a16:creationId xmlns:a16="http://schemas.microsoft.com/office/drawing/2014/main" id="{54810485-85B5-4A4A-BE34-81EE2205B492}"/>
                    </a:ext>
                  </a:extLst>
                </p14:cNvPr>
                <p14:cNvContentPartPr/>
                <p14:nvPr/>
              </p14:nvContentPartPr>
              <p14:xfrm>
                <a:off x="6729462" y="3750373"/>
                <a:ext cx="85320" cy="63360"/>
              </p14:xfrm>
            </p:contentPart>
          </mc:Choice>
          <mc:Fallback>
            <p:pic>
              <p:nvPicPr>
                <p:cNvPr id="259" name="Ink 258">
                  <a:extLst>
                    <a:ext uri="{FF2B5EF4-FFF2-40B4-BE49-F238E27FC236}">
                      <a16:creationId xmlns:a16="http://schemas.microsoft.com/office/drawing/2014/main" id="{54810485-85B5-4A4A-BE34-81EE2205B492}"/>
                    </a:ext>
                  </a:extLst>
                </p:cNvPr>
                <p:cNvPicPr/>
                <p:nvPr/>
              </p:nvPicPr>
              <p:blipFill>
                <a:blip r:embed="rId429"/>
                <a:stretch>
                  <a:fillRect/>
                </a:stretch>
              </p:blipFill>
              <p:spPr>
                <a:xfrm>
                  <a:off x="6720822" y="3741373"/>
                  <a:ext cx="1029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0" name="Ink 259">
                  <a:extLst>
                    <a:ext uri="{FF2B5EF4-FFF2-40B4-BE49-F238E27FC236}">
                      <a16:creationId xmlns:a16="http://schemas.microsoft.com/office/drawing/2014/main" id="{DF3FF841-FB78-4EF8-9D4A-FFD055444560}"/>
                    </a:ext>
                  </a:extLst>
                </p14:cNvPr>
                <p14:cNvContentPartPr/>
                <p14:nvPr/>
              </p14:nvContentPartPr>
              <p14:xfrm>
                <a:off x="6779502" y="4428973"/>
                <a:ext cx="33840" cy="48240"/>
              </p14:xfrm>
            </p:contentPart>
          </mc:Choice>
          <mc:Fallback>
            <p:pic>
              <p:nvPicPr>
                <p:cNvPr id="260" name="Ink 259">
                  <a:extLst>
                    <a:ext uri="{FF2B5EF4-FFF2-40B4-BE49-F238E27FC236}">
                      <a16:creationId xmlns:a16="http://schemas.microsoft.com/office/drawing/2014/main" id="{DF3FF841-FB78-4EF8-9D4A-FFD055444560}"/>
                    </a:ext>
                  </a:extLst>
                </p:cNvPr>
                <p:cNvPicPr/>
                <p:nvPr/>
              </p:nvPicPr>
              <p:blipFill>
                <a:blip r:embed="rId431"/>
                <a:stretch>
                  <a:fillRect/>
                </a:stretch>
              </p:blipFill>
              <p:spPr>
                <a:xfrm>
                  <a:off x="6770862" y="4419973"/>
                  <a:ext cx="514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1" name="Ink 260">
                  <a:extLst>
                    <a:ext uri="{FF2B5EF4-FFF2-40B4-BE49-F238E27FC236}">
                      <a16:creationId xmlns:a16="http://schemas.microsoft.com/office/drawing/2014/main" id="{21271DBA-22E3-44B9-8B46-DDE72C072140}"/>
                    </a:ext>
                  </a:extLst>
                </p14:cNvPr>
                <p14:cNvContentPartPr/>
                <p14:nvPr/>
              </p14:nvContentPartPr>
              <p14:xfrm>
                <a:off x="6970662" y="4154653"/>
                <a:ext cx="117720" cy="484560"/>
              </p14:xfrm>
            </p:contentPart>
          </mc:Choice>
          <mc:Fallback>
            <p:pic>
              <p:nvPicPr>
                <p:cNvPr id="261" name="Ink 260">
                  <a:extLst>
                    <a:ext uri="{FF2B5EF4-FFF2-40B4-BE49-F238E27FC236}">
                      <a16:creationId xmlns:a16="http://schemas.microsoft.com/office/drawing/2014/main" id="{21271DBA-22E3-44B9-8B46-DDE72C072140}"/>
                    </a:ext>
                  </a:extLst>
                </p:cNvPr>
                <p:cNvPicPr/>
                <p:nvPr/>
              </p:nvPicPr>
              <p:blipFill>
                <a:blip r:embed="rId433"/>
                <a:stretch>
                  <a:fillRect/>
                </a:stretch>
              </p:blipFill>
              <p:spPr>
                <a:xfrm>
                  <a:off x="6961662" y="4146013"/>
                  <a:ext cx="135360" cy="5022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2" name="Ink 261">
                  <a:extLst>
                    <a:ext uri="{FF2B5EF4-FFF2-40B4-BE49-F238E27FC236}">
                      <a16:creationId xmlns:a16="http://schemas.microsoft.com/office/drawing/2014/main" id="{61767F48-88CF-4FD1-A24D-3A20AE3AF6FC}"/>
                    </a:ext>
                  </a:extLst>
                </p14:cNvPr>
                <p14:cNvContentPartPr/>
                <p14:nvPr/>
              </p14:nvContentPartPr>
              <p14:xfrm>
                <a:off x="7134102" y="4227373"/>
                <a:ext cx="54000" cy="262440"/>
              </p14:xfrm>
            </p:contentPart>
          </mc:Choice>
          <mc:Fallback>
            <p:pic>
              <p:nvPicPr>
                <p:cNvPr id="262" name="Ink 261">
                  <a:extLst>
                    <a:ext uri="{FF2B5EF4-FFF2-40B4-BE49-F238E27FC236}">
                      <a16:creationId xmlns:a16="http://schemas.microsoft.com/office/drawing/2014/main" id="{61767F48-88CF-4FD1-A24D-3A20AE3AF6FC}"/>
                    </a:ext>
                  </a:extLst>
                </p:cNvPr>
                <p:cNvPicPr/>
                <p:nvPr/>
              </p:nvPicPr>
              <p:blipFill>
                <a:blip r:embed="rId435"/>
                <a:stretch>
                  <a:fillRect/>
                </a:stretch>
              </p:blipFill>
              <p:spPr>
                <a:xfrm>
                  <a:off x="7125462" y="4218373"/>
                  <a:ext cx="716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3" name="Ink 262">
                  <a:extLst>
                    <a:ext uri="{FF2B5EF4-FFF2-40B4-BE49-F238E27FC236}">
                      <a16:creationId xmlns:a16="http://schemas.microsoft.com/office/drawing/2014/main" id="{5C86838F-7791-464A-B21B-E2E980F65C33}"/>
                    </a:ext>
                  </a:extLst>
                </p14:cNvPr>
                <p14:cNvContentPartPr/>
                <p14:nvPr/>
              </p14:nvContentPartPr>
              <p14:xfrm>
                <a:off x="7204302" y="4367413"/>
                <a:ext cx="147600" cy="55440"/>
              </p14:xfrm>
            </p:contentPart>
          </mc:Choice>
          <mc:Fallback>
            <p:pic>
              <p:nvPicPr>
                <p:cNvPr id="263" name="Ink 262">
                  <a:extLst>
                    <a:ext uri="{FF2B5EF4-FFF2-40B4-BE49-F238E27FC236}">
                      <a16:creationId xmlns:a16="http://schemas.microsoft.com/office/drawing/2014/main" id="{5C86838F-7791-464A-B21B-E2E980F65C33}"/>
                    </a:ext>
                  </a:extLst>
                </p:cNvPr>
                <p:cNvPicPr/>
                <p:nvPr/>
              </p:nvPicPr>
              <p:blipFill>
                <a:blip r:embed="rId437"/>
                <a:stretch>
                  <a:fillRect/>
                </a:stretch>
              </p:blipFill>
              <p:spPr>
                <a:xfrm>
                  <a:off x="7195662" y="4358413"/>
                  <a:ext cx="1652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4" name="Ink 263">
                  <a:extLst>
                    <a:ext uri="{FF2B5EF4-FFF2-40B4-BE49-F238E27FC236}">
                      <a16:creationId xmlns:a16="http://schemas.microsoft.com/office/drawing/2014/main" id="{6D3D7D6F-82E0-4A5A-9088-72548D9BC33A}"/>
                    </a:ext>
                  </a:extLst>
                </p14:cNvPr>
                <p14:cNvContentPartPr/>
                <p14:nvPr/>
              </p14:nvContentPartPr>
              <p14:xfrm>
                <a:off x="7430022" y="4180933"/>
                <a:ext cx="165960" cy="286560"/>
              </p14:xfrm>
            </p:contentPart>
          </mc:Choice>
          <mc:Fallback>
            <p:pic>
              <p:nvPicPr>
                <p:cNvPr id="264" name="Ink 263">
                  <a:extLst>
                    <a:ext uri="{FF2B5EF4-FFF2-40B4-BE49-F238E27FC236}">
                      <a16:creationId xmlns:a16="http://schemas.microsoft.com/office/drawing/2014/main" id="{6D3D7D6F-82E0-4A5A-9088-72548D9BC33A}"/>
                    </a:ext>
                  </a:extLst>
                </p:cNvPr>
                <p:cNvPicPr/>
                <p:nvPr/>
              </p:nvPicPr>
              <p:blipFill>
                <a:blip r:embed="rId439"/>
                <a:stretch>
                  <a:fillRect/>
                </a:stretch>
              </p:blipFill>
              <p:spPr>
                <a:xfrm>
                  <a:off x="7421022" y="4172293"/>
                  <a:ext cx="1836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5" name="Ink 264">
                  <a:extLst>
                    <a:ext uri="{FF2B5EF4-FFF2-40B4-BE49-F238E27FC236}">
                      <a16:creationId xmlns:a16="http://schemas.microsoft.com/office/drawing/2014/main" id="{D37EE791-B668-4297-A2FB-542EB2795B4F}"/>
                    </a:ext>
                  </a:extLst>
                </p14:cNvPr>
                <p14:cNvContentPartPr/>
                <p14:nvPr/>
              </p14:nvContentPartPr>
              <p14:xfrm>
                <a:off x="7684182" y="4189933"/>
                <a:ext cx="87480" cy="308520"/>
              </p14:xfrm>
            </p:contentPart>
          </mc:Choice>
          <mc:Fallback>
            <p:pic>
              <p:nvPicPr>
                <p:cNvPr id="265" name="Ink 264">
                  <a:extLst>
                    <a:ext uri="{FF2B5EF4-FFF2-40B4-BE49-F238E27FC236}">
                      <a16:creationId xmlns:a16="http://schemas.microsoft.com/office/drawing/2014/main" id="{D37EE791-B668-4297-A2FB-542EB2795B4F}"/>
                    </a:ext>
                  </a:extLst>
                </p:cNvPr>
                <p:cNvPicPr/>
                <p:nvPr/>
              </p:nvPicPr>
              <p:blipFill>
                <a:blip r:embed="rId441"/>
                <a:stretch>
                  <a:fillRect/>
                </a:stretch>
              </p:blipFill>
              <p:spPr>
                <a:xfrm>
                  <a:off x="7675182" y="4181293"/>
                  <a:ext cx="10512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66" name="Ink 265">
                  <a:extLst>
                    <a:ext uri="{FF2B5EF4-FFF2-40B4-BE49-F238E27FC236}">
                      <a16:creationId xmlns:a16="http://schemas.microsoft.com/office/drawing/2014/main" id="{0EDA05B4-F3C5-4098-B963-0C2BCBB07FB2}"/>
                    </a:ext>
                  </a:extLst>
                </p14:cNvPr>
                <p14:cNvContentPartPr/>
                <p14:nvPr/>
              </p14:nvContentPartPr>
              <p14:xfrm>
                <a:off x="7781022" y="4274893"/>
                <a:ext cx="126000" cy="149760"/>
              </p14:xfrm>
            </p:contentPart>
          </mc:Choice>
          <mc:Fallback>
            <p:pic>
              <p:nvPicPr>
                <p:cNvPr id="266" name="Ink 265">
                  <a:extLst>
                    <a:ext uri="{FF2B5EF4-FFF2-40B4-BE49-F238E27FC236}">
                      <a16:creationId xmlns:a16="http://schemas.microsoft.com/office/drawing/2014/main" id="{0EDA05B4-F3C5-4098-B963-0C2BCBB07FB2}"/>
                    </a:ext>
                  </a:extLst>
                </p:cNvPr>
                <p:cNvPicPr/>
                <p:nvPr/>
              </p:nvPicPr>
              <p:blipFill>
                <a:blip r:embed="rId443"/>
                <a:stretch>
                  <a:fillRect/>
                </a:stretch>
              </p:blipFill>
              <p:spPr>
                <a:xfrm>
                  <a:off x="7772382" y="4266253"/>
                  <a:ext cx="1436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7" name="Ink 266">
                  <a:extLst>
                    <a:ext uri="{FF2B5EF4-FFF2-40B4-BE49-F238E27FC236}">
                      <a16:creationId xmlns:a16="http://schemas.microsoft.com/office/drawing/2014/main" id="{C4834B48-465C-4E35-9CD7-9FDCE5B6E840}"/>
                    </a:ext>
                  </a:extLst>
                </p14:cNvPr>
                <p14:cNvContentPartPr/>
                <p14:nvPr/>
              </p14:nvContentPartPr>
              <p14:xfrm>
                <a:off x="7855542" y="4154653"/>
                <a:ext cx="186840" cy="353520"/>
              </p14:xfrm>
            </p:contentPart>
          </mc:Choice>
          <mc:Fallback>
            <p:pic>
              <p:nvPicPr>
                <p:cNvPr id="267" name="Ink 266">
                  <a:extLst>
                    <a:ext uri="{FF2B5EF4-FFF2-40B4-BE49-F238E27FC236}">
                      <a16:creationId xmlns:a16="http://schemas.microsoft.com/office/drawing/2014/main" id="{C4834B48-465C-4E35-9CD7-9FDCE5B6E840}"/>
                    </a:ext>
                  </a:extLst>
                </p:cNvPr>
                <p:cNvPicPr/>
                <p:nvPr/>
              </p:nvPicPr>
              <p:blipFill>
                <a:blip r:embed="rId445"/>
                <a:stretch>
                  <a:fillRect/>
                </a:stretch>
              </p:blipFill>
              <p:spPr>
                <a:xfrm>
                  <a:off x="7846542" y="4146013"/>
                  <a:ext cx="20448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8" name="Ink 267">
                  <a:extLst>
                    <a:ext uri="{FF2B5EF4-FFF2-40B4-BE49-F238E27FC236}">
                      <a16:creationId xmlns:a16="http://schemas.microsoft.com/office/drawing/2014/main" id="{329BAF9D-1313-4DD0-9FE3-70B8E04580CA}"/>
                    </a:ext>
                  </a:extLst>
                </p14:cNvPr>
                <p14:cNvContentPartPr/>
                <p14:nvPr/>
              </p14:nvContentPartPr>
              <p14:xfrm>
                <a:off x="7986222" y="4042333"/>
                <a:ext cx="160920" cy="568800"/>
              </p14:xfrm>
            </p:contentPart>
          </mc:Choice>
          <mc:Fallback>
            <p:pic>
              <p:nvPicPr>
                <p:cNvPr id="268" name="Ink 267">
                  <a:extLst>
                    <a:ext uri="{FF2B5EF4-FFF2-40B4-BE49-F238E27FC236}">
                      <a16:creationId xmlns:a16="http://schemas.microsoft.com/office/drawing/2014/main" id="{329BAF9D-1313-4DD0-9FE3-70B8E04580CA}"/>
                    </a:ext>
                  </a:extLst>
                </p:cNvPr>
                <p:cNvPicPr/>
                <p:nvPr/>
              </p:nvPicPr>
              <p:blipFill>
                <a:blip r:embed="rId447"/>
                <a:stretch>
                  <a:fillRect/>
                </a:stretch>
              </p:blipFill>
              <p:spPr>
                <a:xfrm>
                  <a:off x="7977222" y="4033333"/>
                  <a:ext cx="17856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0" name="Ink 269">
                  <a:extLst>
                    <a:ext uri="{FF2B5EF4-FFF2-40B4-BE49-F238E27FC236}">
                      <a16:creationId xmlns:a16="http://schemas.microsoft.com/office/drawing/2014/main" id="{6DB33A96-AE3F-4769-9B6D-C948CD454710}"/>
                    </a:ext>
                  </a:extLst>
                </p14:cNvPr>
                <p14:cNvContentPartPr/>
                <p14:nvPr/>
              </p14:nvContentPartPr>
              <p14:xfrm>
                <a:off x="8105022" y="3851893"/>
                <a:ext cx="127800" cy="273960"/>
              </p14:xfrm>
            </p:contentPart>
          </mc:Choice>
          <mc:Fallback>
            <p:pic>
              <p:nvPicPr>
                <p:cNvPr id="270" name="Ink 269">
                  <a:extLst>
                    <a:ext uri="{FF2B5EF4-FFF2-40B4-BE49-F238E27FC236}">
                      <a16:creationId xmlns:a16="http://schemas.microsoft.com/office/drawing/2014/main" id="{6DB33A96-AE3F-4769-9B6D-C948CD454710}"/>
                    </a:ext>
                  </a:extLst>
                </p:cNvPr>
                <p:cNvPicPr/>
                <p:nvPr/>
              </p:nvPicPr>
              <p:blipFill>
                <a:blip r:embed="rId449"/>
                <a:stretch>
                  <a:fillRect/>
                </a:stretch>
              </p:blipFill>
              <p:spPr>
                <a:xfrm>
                  <a:off x="8096382" y="3843253"/>
                  <a:ext cx="14544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1" name="Ink 270">
                  <a:extLst>
                    <a:ext uri="{FF2B5EF4-FFF2-40B4-BE49-F238E27FC236}">
                      <a16:creationId xmlns:a16="http://schemas.microsoft.com/office/drawing/2014/main" id="{497F3A11-1559-43B8-BE1E-308782B96FDA}"/>
                    </a:ext>
                  </a:extLst>
                </p14:cNvPr>
                <p14:cNvContentPartPr/>
                <p14:nvPr/>
              </p14:nvContentPartPr>
              <p14:xfrm>
                <a:off x="8255862" y="3872773"/>
                <a:ext cx="44640" cy="200880"/>
              </p14:xfrm>
            </p:contentPart>
          </mc:Choice>
          <mc:Fallback>
            <p:pic>
              <p:nvPicPr>
                <p:cNvPr id="271" name="Ink 270">
                  <a:extLst>
                    <a:ext uri="{FF2B5EF4-FFF2-40B4-BE49-F238E27FC236}">
                      <a16:creationId xmlns:a16="http://schemas.microsoft.com/office/drawing/2014/main" id="{497F3A11-1559-43B8-BE1E-308782B96FDA}"/>
                    </a:ext>
                  </a:extLst>
                </p:cNvPr>
                <p:cNvPicPr/>
                <p:nvPr/>
              </p:nvPicPr>
              <p:blipFill>
                <a:blip r:embed="rId451"/>
                <a:stretch>
                  <a:fillRect/>
                </a:stretch>
              </p:blipFill>
              <p:spPr>
                <a:xfrm>
                  <a:off x="8247222" y="3864133"/>
                  <a:ext cx="622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2" name="Ink 271">
                  <a:extLst>
                    <a:ext uri="{FF2B5EF4-FFF2-40B4-BE49-F238E27FC236}">
                      <a16:creationId xmlns:a16="http://schemas.microsoft.com/office/drawing/2014/main" id="{7F55DD57-A466-4C05-9598-5DDEEBC055D4}"/>
                    </a:ext>
                  </a:extLst>
                </p14:cNvPr>
                <p14:cNvContentPartPr/>
                <p14:nvPr/>
              </p14:nvContentPartPr>
              <p14:xfrm>
                <a:off x="8294382" y="3948733"/>
                <a:ext cx="136080" cy="48600"/>
              </p14:xfrm>
            </p:contentPart>
          </mc:Choice>
          <mc:Fallback>
            <p:pic>
              <p:nvPicPr>
                <p:cNvPr id="272" name="Ink 271">
                  <a:extLst>
                    <a:ext uri="{FF2B5EF4-FFF2-40B4-BE49-F238E27FC236}">
                      <a16:creationId xmlns:a16="http://schemas.microsoft.com/office/drawing/2014/main" id="{7F55DD57-A466-4C05-9598-5DDEEBC055D4}"/>
                    </a:ext>
                  </a:extLst>
                </p:cNvPr>
                <p:cNvPicPr/>
                <p:nvPr/>
              </p:nvPicPr>
              <p:blipFill>
                <a:blip r:embed="rId453"/>
                <a:stretch>
                  <a:fillRect/>
                </a:stretch>
              </p:blipFill>
              <p:spPr>
                <a:xfrm>
                  <a:off x="8285742" y="3939733"/>
                  <a:ext cx="1537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73" name="Ink 272">
                  <a:extLst>
                    <a:ext uri="{FF2B5EF4-FFF2-40B4-BE49-F238E27FC236}">
                      <a16:creationId xmlns:a16="http://schemas.microsoft.com/office/drawing/2014/main" id="{0A807C03-A7C1-42A4-AF79-9BCDA6A4B8D2}"/>
                    </a:ext>
                  </a:extLst>
                </p14:cNvPr>
                <p14:cNvContentPartPr/>
                <p14:nvPr/>
              </p14:nvContentPartPr>
              <p14:xfrm>
                <a:off x="8420382" y="3892213"/>
                <a:ext cx="134640" cy="292320"/>
              </p14:xfrm>
            </p:contentPart>
          </mc:Choice>
          <mc:Fallback>
            <p:pic>
              <p:nvPicPr>
                <p:cNvPr id="273" name="Ink 272">
                  <a:extLst>
                    <a:ext uri="{FF2B5EF4-FFF2-40B4-BE49-F238E27FC236}">
                      <a16:creationId xmlns:a16="http://schemas.microsoft.com/office/drawing/2014/main" id="{0A807C03-A7C1-42A4-AF79-9BCDA6A4B8D2}"/>
                    </a:ext>
                  </a:extLst>
                </p:cNvPr>
                <p:cNvPicPr/>
                <p:nvPr/>
              </p:nvPicPr>
              <p:blipFill>
                <a:blip r:embed="rId455"/>
                <a:stretch>
                  <a:fillRect/>
                </a:stretch>
              </p:blipFill>
              <p:spPr>
                <a:xfrm>
                  <a:off x="8411382" y="3883573"/>
                  <a:ext cx="15228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4" name="Ink 273">
                  <a:extLst>
                    <a:ext uri="{FF2B5EF4-FFF2-40B4-BE49-F238E27FC236}">
                      <a16:creationId xmlns:a16="http://schemas.microsoft.com/office/drawing/2014/main" id="{05130E3A-06D6-4B25-902A-A91A6E020993}"/>
                    </a:ext>
                  </a:extLst>
                </p14:cNvPr>
                <p14:cNvContentPartPr/>
                <p14:nvPr/>
              </p14:nvContentPartPr>
              <p14:xfrm>
                <a:off x="8583102" y="3724093"/>
                <a:ext cx="70920" cy="124560"/>
              </p14:xfrm>
            </p:contentPart>
          </mc:Choice>
          <mc:Fallback>
            <p:pic>
              <p:nvPicPr>
                <p:cNvPr id="274" name="Ink 273">
                  <a:extLst>
                    <a:ext uri="{FF2B5EF4-FFF2-40B4-BE49-F238E27FC236}">
                      <a16:creationId xmlns:a16="http://schemas.microsoft.com/office/drawing/2014/main" id="{05130E3A-06D6-4B25-902A-A91A6E020993}"/>
                    </a:ext>
                  </a:extLst>
                </p:cNvPr>
                <p:cNvPicPr/>
                <p:nvPr/>
              </p:nvPicPr>
              <p:blipFill>
                <a:blip r:embed="rId457"/>
                <a:stretch>
                  <a:fillRect/>
                </a:stretch>
              </p:blipFill>
              <p:spPr>
                <a:xfrm>
                  <a:off x="8574102" y="3715453"/>
                  <a:ext cx="885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75" name="Ink 274">
                  <a:extLst>
                    <a:ext uri="{FF2B5EF4-FFF2-40B4-BE49-F238E27FC236}">
                      <a16:creationId xmlns:a16="http://schemas.microsoft.com/office/drawing/2014/main" id="{9ED66659-BFD3-4B28-8DC9-DC2C7FADE1A0}"/>
                    </a:ext>
                  </a:extLst>
                </p14:cNvPr>
                <p14:cNvContentPartPr/>
                <p14:nvPr/>
              </p14:nvContentPartPr>
              <p14:xfrm>
                <a:off x="8625582" y="3536173"/>
                <a:ext cx="36000" cy="61560"/>
              </p14:xfrm>
            </p:contentPart>
          </mc:Choice>
          <mc:Fallback>
            <p:pic>
              <p:nvPicPr>
                <p:cNvPr id="275" name="Ink 274">
                  <a:extLst>
                    <a:ext uri="{FF2B5EF4-FFF2-40B4-BE49-F238E27FC236}">
                      <a16:creationId xmlns:a16="http://schemas.microsoft.com/office/drawing/2014/main" id="{9ED66659-BFD3-4B28-8DC9-DC2C7FADE1A0}"/>
                    </a:ext>
                  </a:extLst>
                </p:cNvPr>
                <p:cNvPicPr/>
                <p:nvPr/>
              </p:nvPicPr>
              <p:blipFill>
                <a:blip r:embed="rId459"/>
                <a:stretch>
                  <a:fillRect/>
                </a:stretch>
              </p:blipFill>
              <p:spPr>
                <a:xfrm>
                  <a:off x="8616942" y="3527173"/>
                  <a:ext cx="536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76" name="Ink 275">
                  <a:extLst>
                    <a:ext uri="{FF2B5EF4-FFF2-40B4-BE49-F238E27FC236}">
                      <a16:creationId xmlns:a16="http://schemas.microsoft.com/office/drawing/2014/main" id="{3F14752D-D61C-4B75-9EC1-D03EB0140F51}"/>
                    </a:ext>
                  </a:extLst>
                </p14:cNvPr>
                <p14:cNvContentPartPr/>
                <p14:nvPr/>
              </p14:nvContentPartPr>
              <p14:xfrm>
                <a:off x="8596422" y="3689173"/>
                <a:ext cx="165240" cy="473040"/>
              </p14:xfrm>
            </p:contentPart>
          </mc:Choice>
          <mc:Fallback>
            <p:pic>
              <p:nvPicPr>
                <p:cNvPr id="276" name="Ink 275">
                  <a:extLst>
                    <a:ext uri="{FF2B5EF4-FFF2-40B4-BE49-F238E27FC236}">
                      <a16:creationId xmlns:a16="http://schemas.microsoft.com/office/drawing/2014/main" id="{3F14752D-D61C-4B75-9EC1-D03EB0140F51}"/>
                    </a:ext>
                  </a:extLst>
                </p:cNvPr>
                <p:cNvPicPr/>
                <p:nvPr/>
              </p:nvPicPr>
              <p:blipFill>
                <a:blip r:embed="rId461"/>
                <a:stretch>
                  <a:fillRect/>
                </a:stretch>
              </p:blipFill>
              <p:spPr>
                <a:xfrm>
                  <a:off x="8587782" y="3680173"/>
                  <a:ext cx="182880" cy="49068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78" name="Ink 277">
                  <a:extLst>
                    <a:ext uri="{FF2B5EF4-FFF2-40B4-BE49-F238E27FC236}">
                      <a16:creationId xmlns:a16="http://schemas.microsoft.com/office/drawing/2014/main" id="{1381C7F8-CC5B-4AF5-9174-52F6F2FA53D2}"/>
                    </a:ext>
                  </a:extLst>
                </p14:cNvPr>
                <p14:cNvContentPartPr/>
                <p14:nvPr/>
              </p14:nvContentPartPr>
              <p14:xfrm>
                <a:off x="8496342" y="3946573"/>
                <a:ext cx="390240" cy="785160"/>
              </p14:xfrm>
            </p:contentPart>
          </mc:Choice>
          <mc:Fallback>
            <p:pic>
              <p:nvPicPr>
                <p:cNvPr id="278" name="Ink 277">
                  <a:extLst>
                    <a:ext uri="{FF2B5EF4-FFF2-40B4-BE49-F238E27FC236}">
                      <a16:creationId xmlns:a16="http://schemas.microsoft.com/office/drawing/2014/main" id="{1381C7F8-CC5B-4AF5-9174-52F6F2FA53D2}"/>
                    </a:ext>
                  </a:extLst>
                </p:cNvPr>
                <p:cNvPicPr/>
                <p:nvPr/>
              </p:nvPicPr>
              <p:blipFill>
                <a:blip r:embed="rId463"/>
                <a:stretch>
                  <a:fillRect/>
                </a:stretch>
              </p:blipFill>
              <p:spPr>
                <a:xfrm>
                  <a:off x="8487702" y="3937933"/>
                  <a:ext cx="407880" cy="802800"/>
                </a:xfrm>
                <a:prstGeom prst="rect">
                  <a:avLst/>
                </a:prstGeom>
              </p:spPr>
            </p:pic>
          </mc:Fallback>
        </mc:AlternateContent>
      </p:grpSp>
    </p:spTree>
    <p:extLst>
      <p:ext uri="{BB962C8B-B14F-4D97-AF65-F5344CB8AC3E}">
        <p14:creationId xmlns:p14="http://schemas.microsoft.com/office/powerpoint/2010/main" val="1450585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3" name="Ink 62">
                <a:extLst>
                  <a:ext uri="{FF2B5EF4-FFF2-40B4-BE49-F238E27FC236}">
                    <a16:creationId xmlns:a16="http://schemas.microsoft.com/office/drawing/2014/main" id="{89D07B41-66F5-4AE2-B80E-C7B3C4E0DDA7}"/>
                  </a:ext>
                </a:extLst>
              </p14:cNvPr>
              <p14:cNvContentPartPr/>
              <p14:nvPr/>
            </p14:nvContentPartPr>
            <p14:xfrm>
              <a:off x="43902" y="651853"/>
              <a:ext cx="137160" cy="1141920"/>
            </p14:xfrm>
          </p:contentPart>
        </mc:Choice>
        <mc:Fallback>
          <p:pic>
            <p:nvPicPr>
              <p:cNvPr id="63" name="Ink 62">
                <a:extLst>
                  <a:ext uri="{FF2B5EF4-FFF2-40B4-BE49-F238E27FC236}">
                    <a16:creationId xmlns:a16="http://schemas.microsoft.com/office/drawing/2014/main" id="{89D07B41-66F5-4AE2-B80E-C7B3C4E0DDA7}"/>
                  </a:ext>
                </a:extLst>
              </p:cNvPr>
              <p:cNvPicPr/>
              <p:nvPr/>
            </p:nvPicPr>
            <p:blipFill>
              <a:blip r:embed="rId3"/>
              <a:stretch>
                <a:fillRect/>
              </a:stretch>
            </p:blipFill>
            <p:spPr>
              <a:xfrm>
                <a:off x="34902" y="643213"/>
                <a:ext cx="154800" cy="1159560"/>
              </a:xfrm>
              <a:prstGeom prst="rect">
                <a:avLst/>
              </a:prstGeom>
            </p:spPr>
          </p:pic>
        </mc:Fallback>
      </mc:AlternateContent>
      <p:grpSp>
        <p:nvGrpSpPr>
          <p:cNvPr id="65" name="Group 64">
            <a:extLst>
              <a:ext uri="{FF2B5EF4-FFF2-40B4-BE49-F238E27FC236}">
                <a16:creationId xmlns:a16="http://schemas.microsoft.com/office/drawing/2014/main" id="{8911A2A8-FCD9-4723-96C1-B33DE62ADBD9}"/>
              </a:ext>
            </a:extLst>
          </p:cNvPr>
          <p:cNvGrpSpPr/>
          <p:nvPr/>
        </p:nvGrpSpPr>
        <p:grpSpPr>
          <a:xfrm>
            <a:off x="47862" y="336133"/>
            <a:ext cx="8275680" cy="1918080"/>
            <a:chOff x="47862" y="336133"/>
            <a:chExt cx="8275680" cy="191808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7025DBE-674C-46DE-BD3D-7E55D9D081F7}"/>
                    </a:ext>
                  </a:extLst>
                </p14:cNvPr>
                <p14:cNvContentPartPr/>
                <p14:nvPr/>
              </p14:nvContentPartPr>
              <p14:xfrm>
                <a:off x="267462" y="886213"/>
                <a:ext cx="128880" cy="335880"/>
              </p14:xfrm>
            </p:contentPart>
          </mc:Choice>
          <mc:Fallback>
            <p:pic>
              <p:nvPicPr>
                <p:cNvPr id="2" name="Ink 1">
                  <a:extLst>
                    <a:ext uri="{FF2B5EF4-FFF2-40B4-BE49-F238E27FC236}">
                      <a16:creationId xmlns:a16="http://schemas.microsoft.com/office/drawing/2014/main" id="{F7025DBE-674C-46DE-BD3D-7E55D9D081F7}"/>
                    </a:ext>
                  </a:extLst>
                </p:cNvPr>
                <p:cNvPicPr/>
                <p:nvPr/>
              </p:nvPicPr>
              <p:blipFill>
                <a:blip r:embed="rId5"/>
                <a:stretch>
                  <a:fillRect/>
                </a:stretch>
              </p:blipFill>
              <p:spPr>
                <a:xfrm>
                  <a:off x="258462" y="877573"/>
                  <a:ext cx="14652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C4A845C6-940B-422B-B513-28F99D5FA12B}"/>
                    </a:ext>
                  </a:extLst>
                </p14:cNvPr>
                <p14:cNvContentPartPr/>
                <p14:nvPr/>
              </p14:nvContentPartPr>
              <p14:xfrm>
                <a:off x="486702" y="894853"/>
                <a:ext cx="90360" cy="430920"/>
              </p14:xfrm>
            </p:contentPart>
          </mc:Choice>
          <mc:Fallback>
            <p:pic>
              <p:nvPicPr>
                <p:cNvPr id="3" name="Ink 2">
                  <a:extLst>
                    <a:ext uri="{FF2B5EF4-FFF2-40B4-BE49-F238E27FC236}">
                      <a16:creationId xmlns:a16="http://schemas.microsoft.com/office/drawing/2014/main" id="{C4A845C6-940B-422B-B513-28F99D5FA12B}"/>
                    </a:ext>
                  </a:extLst>
                </p:cNvPr>
                <p:cNvPicPr/>
                <p:nvPr/>
              </p:nvPicPr>
              <p:blipFill>
                <a:blip r:embed="rId7"/>
                <a:stretch>
                  <a:fillRect/>
                </a:stretch>
              </p:blipFill>
              <p:spPr>
                <a:xfrm>
                  <a:off x="478062" y="885853"/>
                  <a:ext cx="10800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5571A2E5-4F2C-4EDD-A2B5-BD2ACC73ACFF}"/>
                    </a:ext>
                  </a:extLst>
                </p14:cNvPr>
                <p14:cNvContentPartPr/>
                <p14:nvPr/>
              </p14:nvContentPartPr>
              <p14:xfrm>
                <a:off x="590022" y="974053"/>
                <a:ext cx="138240" cy="262440"/>
              </p14:xfrm>
            </p:contentPart>
          </mc:Choice>
          <mc:Fallback>
            <p:pic>
              <p:nvPicPr>
                <p:cNvPr id="4" name="Ink 3">
                  <a:extLst>
                    <a:ext uri="{FF2B5EF4-FFF2-40B4-BE49-F238E27FC236}">
                      <a16:creationId xmlns:a16="http://schemas.microsoft.com/office/drawing/2014/main" id="{5571A2E5-4F2C-4EDD-A2B5-BD2ACC73ACFF}"/>
                    </a:ext>
                  </a:extLst>
                </p:cNvPr>
                <p:cNvPicPr/>
                <p:nvPr/>
              </p:nvPicPr>
              <p:blipFill>
                <a:blip r:embed="rId9"/>
                <a:stretch>
                  <a:fillRect/>
                </a:stretch>
              </p:blipFill>
              <p:spPr>
                <a:xfrm>
                  <a:off x="581022" y="965053"/>
                  <a:ext cx="1558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FBCEB770-1281-4FA6-BB0C-CC3FBB2F4E7C}"/>
                    </a:ext>
                  </a:extLst>
                </p14:cNvPr>
                <p14:cNvContentPartPr/>
                <p14:nvPr/>
              </p14:nvContentPartPr>
              <p14:xfrm>
                <a:off x="768582" y="850933"/>
                <a:ext cx="84240" cy="480600"/>
              </p14:xfrm>
            </p:contentPart>
          </mc:Choice>
          <mc:Fallback>
            <p:pic>
              <p:nvPicPr>
                <p:cNvPr id="5" name="Ink 4">
                  <a:extLst>
                    <a:ext uri="{FF2B5EF4-FFF2-40B4-BE49-F238E27FC236}">
                      <a16:creationId xmlns:a16="http://schemas.microsoft.com/office/drawing/2014/main" id="{FBCEB770-1281-4FA6-BB0C-CC3FBB2F4E7C}"/>
                    </a:ext>
                  </a:extLst>
                </p:cNvPr>
                <p:cNvPicPr/>
                <p:nvPr/>
              </p:nvPicPr>
              <p:blipFill>
                <a:blip r:embed="rId11"/>
                <a:stretch>
                  <a:fillRect/>
                </a:stretch>
              </p:blipFill>
              <p:spPr>
                <a:xfrm>
                  <a:off x="759942" y="841933"/>
                  <a:ext cx="101880" cy="498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AB363F45-C965-45BC-9F37-F661868C4F5A}"/>
                    </a:ext>
                  </a:extLst>
                </p14:cNvPr>
                <p14:cNvContentPartPr/>
                <p14:nvPr/>
              </p14:nvContentPartPr>
              <p14:xfrm>
                <a:off x="944262" y="1034533"/>
                <a:ext cx="141840" cy="15120"/>
              </p14:xfrm>
            </p:contentPart>
          </mc:Choice>
          <mc:Fallback>
            <p:pic>
              <p:nvPicPr>
                <p:cNvPr id="6" name="Ink 5">
                  <a:extLst>
                    <a:ext uri="{FF2B5EF4-FFF2-40B4-BE49-F238E27FC236}">
                      <a16:creationId xmlns:a16="http://schemas.microsoft.com/office/drawing/2014/main" id="{AB363F45-C965-45BC-9F37-F661868C4F5A}"/>
                    </a:ext>
                  </a:extLst>
                </p:cNvPr>
                <p:cNvPicPr/>
                <p:nvPr/>
              </p:nvPicPr>
              <p:blipFill>
                <a:blip r:embed="rId13"/>
                <a:stretch>
                  <a:fillRect/>
                </a:stretch>
              </p:blipFill>
              <p:spPr>
                <a:xfrm>
                  <a:off x="935622" y="1025533"/>
                  <a:ext cx="1594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D5C1030F-4682-41B1-80DE-0D420D2D85B8}"/>
                    </a:ext>
                  </a:extLst>
                </p14:cNvPr>
                <p14:cNvContentPartPr/>
                <p14:nvPr/>
              </p14:nvContentPartPr>
              <p14:xfrm>
                <a:off x="992142" y="1088533"/>
                <a:ext cx="118080" cy="27360"/>
              </p14:xfrm>
            </p:contentPart>
          </mc:Choice>
          <mc:Fallback>
            <p:pic>
              <p:nvPicPr>
                <p:cNvPr id="7" name="Ink 6">
                  <a:extLst>
                    <a:ext uri="{FF2B5EF4-FFF2-40B4-BE49-F238E27FC236}">
                      <a16:creationId xmlns:a16="http://schemas.microsoft.com/office/drawing/2014/main" id="{D5C1030F-4682-41B1-80DE-0D420D2D85B8}"/>
                    </a:ext>
                  </a:extLst>
                </p:cNvPr>
                <p:cNvPicPr/>
                <p:nvPr/>
              </p:nvPicPr>
              <p:blipFill>
                <a:blip r:embed="rId15"/>
                <a:stretch>
                  <a:fillRect/>
                </a:stretch>
              </p:blipFill>
              <p:spPr>
                <a:xfrm>
                  <a:off x="983502" y="1079533"/>
                  <a:ext cx="1357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BF39D3DB-816A-460A-893C-1BACA87EC3E0}"/>
                    </a:ext>
                  </a:extLst>
                </p14:cNvPr>
                <p14:cNvContentPartPr/>
                <p14:nvPr/>
              </p14:nvContentPartPr>
              <p14:xfrm>
                <a:off x="1359342" y="1596853"/>
                <a:ext cx="66240" cy="178200"/>
              </p14:xfrm>
            </p:contentPart>
          </mc:Choice>
          <mc:Fallback>
            <p:pic>
              <p:nvPicPr>
                <p:cNvPr id="11" name="Ink 10">
                  <a:extLst>
                    <a:ext uri="{FF2B5EF4-FFF2-40B4-BE49-F238E27FC236}">
                      <a16:creationId xmlns:a16="http://schemas.microsoft.com/office/drawing/2014/main" id="{BF39D3DB-816A-460A-893C-1BACA87EC3E0}"/>
                    </a:ext>
                  </a:extLst>
                </p:cNvPr>
                <p:cNvPicPr/>
                <p:nvPr/>
              </p:nvPicPr>
              <p:blipFill>
                <a:blip r:embed="rId17"/>
                <a:stretch>
                  <a:fillRect/>
                </a:stretch>
              </p:blipFill>
              <p:spPr>
                <a:xfrm>
                  <a:off x="1350702" y="1588213"/>
                  <a:ext cx="838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2584DEBE-8A48-4E63-91A5-7752D9C0E3CA}"/>
                    </a:ext>
                  </a:extLst>
                </p14:cNvPr>
                <p14:cNvContentPartPr/>
                <p14:nvPr/>
              </p14:nvContentPartPr>
              <p14:xfrm>
                <a:off x="1338822" y="1475893"/>
                <a:ext cx="87120" cy="89640"/>
              </p14:xfrm>
            </p:contentPart>
          </mc:Choice>
          <mc:Fallback>
            <p:pic>
              <p:nvPicPr>
                <p:cNvPr id="12" name="Ink 11">
                  <a:extLst>
                    <a:ext uri="{FF2B5EF4-FFF2-40B4-BE49-F238E27FC236}">
                      <a16:creationId xmlns:a16="http://schemas.microsoft.com/office/drawing/2014/main" id="{2584DEBE-8A48-4E63-91A5-7752D9C0E3CA}"/>
                    </a:ext>
                  </a:extLst>
                </p:cNvPr>
                <p:cNvPicPr/>
                <p:nvPr/>
              </p:nvPicPr>
              <p:blipFill>
                <a:blip r:embed="rId19"/>
                <a:stretch>
                  <a:fillRect/>
                </a:stretch>
              </p:blipFill>
              <p:spPr>
                <a:xfrm>
                  <a:off x="1330182" y="1467253"/>
                  <a:ext cx="1047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8553C6BC-E6AD-409C-AE3F-81902DFF79D7}"/>
                    </a:ext>
                  </a:extLst>
                </p14:cNvPr>
                <p14:cNvContentPartPr/>
                <p14:nvPr/>
              </p14:nvContentPartPr>
              <p14:xfrm>
                <a:off x="1500462" y="1627813"/>
                <a:ext cx="69480" cy="47880"/>
              </p14:xfrm>
            </p:contentPart>
          </mc:Choice>
          <mc:Fallback>
            <p:pic>
              <p:nvPicPr>
                <p:cNvPr id="13" name="Ink 12">
                  <a:extLst>
                    <a:ext uri="{FF2B5EF4-FFF2-40B4-BE49-F238E27FC236}">
                      <a16:creationId xmlns:a16="http://schemas.microsoft.com/office/drawing/2014/main" id="{8553C6BC-E6AD-409C-AE3F-81902DFF79D7}"/>
                    </a:ext>
                  </a:extLst>
                </p:cNvPr>
                <p:cNvPicPr/>
                <p:nvPr/>
              </p:nvPicPr>
              <p:blipFill>
                <a:blip r:embed="rId21"/>
                <a:stretch>
                  <a:fillRect/>
                </a:stretch>
              </p:blipFill>
              <p:spPr>
                <a:xfrm>
                  <a:off x="1491462" y="1618813"/>
                  <a:ext cx="871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C3CC612D-2573-46DD-B45C-8C9A76D3A443}"/>
                    </a:ext>
                  </a:extLst>
                </p14:cNvPr>
                <p14:cNvContentPartPr/>
                <p14:nvPr/>
              </p14:nvContentPartPr>
              <p14:xfrm>
                <a:off x="1469142" y="1534573"/>
                <a:ext cx="227520" cy="219240"/>
              </p14:xfrm>
            </p:contentPart>
          </mc:Choice>
          <mc:Fallback>
            <p:pic>
              <p:nvPicPr>
                <p:cNvPr id="14" name="Ink 13">
                  <a:extLst>
                    <a:ext uri="{FF2B5EF4-FFF2-40B4-BE49-F238E27FC236}">
                      <a16:creationId xmlns:a16="http://schemas.microsoft.com/office/drawing/2014/main" id="{C3CC612D-2573-46DD-B45C-8C9A76D3A443}"/>
                    </a:ext>
                  </a:extLst>
                </p:cNvPr>
                <p:cNvPicPr/>
                <p:nvPr/>
              </p:nvPicPr>
              <p:blipFill>
                <a:blip r:embed="rId23"/>
                <a:stretch>
                  <a:fillRect/>
                </a:stretch>
              </p:blipFill>
              <p:spPr>
                <a:xfrm>
                  <a:off x="1460142" y="1525933"/>
                  <a:ext cx="24516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 name="Ink 7">
                  <a:extLst>
                    <a:ext uri="{FF2B5EF4-FFF2-40B4-BE49-F238E27FC236}">
                      <a16:creationId xmlns:a16="http://schemas.microsoft.com/office/drawing/2014/main" id="{AC2932D6-BC45-423F-ABDA-3C3D644A49BA}"/>
                    </a:ext>
                  </a:extLst>
                </p14:cNvPr>
                <p14:cNvContentPartPr/>
                <p14:nvPr/>
              </p14:nvContentPartPr>
              <p14:xfrm>
                <a:off x="1337022" y="837253"/>
                <a:ext cx="349200" cy="44640"/>
              </p14:xfrm>
            </p:contentPart>
          </mc:Choice>
          <mc:Fallback>
            <p:pic>
              <p:nvPicPr>
                <p:cNvPr id="8" name="Ink 7">
                  <a:extLst>
                    <a:ext uri="{FF2B5EF4-FFF2-40B4-BE49-F238E27FC236}">
                      <a16:creationId xmlns:a16="http://schemas.microsoft.com/office/drawing/2014/main" id="{AC2932D6-BC45-423F-ABDA-3C3D644A49BA}"/>
                    </a:ext>
                  </a:extLst>
                </p:cNvPr>
                <p:cNvPicPr/>
                <p:nvPr/>
              </p:nvPicPr>
              <p:blipFill>
                <a:blip r:embed="rId25"/>
                <a:stretch>
                  <a:fillRect/>
                </a:stretch>
              </p:blipFill>
              <p:spPr>
                <a:xfrm>
                  <a:off x="1328022" y="828613"/>
                  <a:ext cx="3668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 name="Ink 8">
                  <a:extLst>
                    <a:ext uri="{FF2B5EF4-FFF2-40B4-BE49-F238E27FC236}">
                      <a16:creationId xmlns:a16="http://schemas.microsoft.com/office/drawing/2014/main" id="{2E17B8E6-59AD-41DD-B241-BDD741BBB412}"/>
                    </a:ext>
                  </a:extLst>
                </p14:cNvPr>
                <p14:cNvContentPartPr/>
                <p14:nvPr/>
              </p14:nvContentPartPr>
              <p14:xfrm>
                <a:off x="1319742" y="880453"/>
                <a:ext cx="421560" cy="462240"/>
              </p14:xfrm>
            </p:contentPart>
          </mc:Choice>
          <mc:Fallback>
            <p:pic>
              <p:nvPicPr>
                <p:cNvPr id="9" name="Ink 8">
                  <a:extLst>
                    <a:ext uri="{FF2B5EF4-FFF2-40B4-BE49-F238E27FC236}">
                      <a16:creationId xmlns:a16="http://schemas.microsoft.com/office/drawing/2014/main" id="{2E17B8E6-59AD-41DD-B241-BDD741BBB412}"/>
                    </a:ext>
                  </a:extLst>
                </p:cNvPr>
                <p:cNvPicPr/>
                <p:nvPr/>
              </p:nvPicPr>
              <p:blipFill>
                <a:blip r:embed="rId27"/>
                <a:stretch>
                  <a:fillRect/>
                </a:stretch>
              </p:blipFill>
              <p:spPr>
                <a:xfrm>
                  <a:off x="1311102" y="871453"/>
                  <a:ext cx="43920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0F521408-823C-49E8-921E-E2894A14684D}"/>
                    </a:ext>
                  </a:extLst>
                </p14:cNvPr>
                <p14:cNvContentPartPr/>
                <p14:nvPr/>
              </p14:nvContentPartPr>
              <p14:xfrm>
                <a:off x="1344942" y="560053"/>
                <a:ext cx="229680" cy="201960"/>
              </p14:xfrm>
            </p:contentPart>
          </mc:Choice>
          <mc:Fallback>
            <p:pic>
              <p:nvPicPr>
                <p:cNvPr id="16" name="Ink 15">
                  <a:extLst>
                    <a:ext uri="{FF2B5EF4-FFF2-40B4-BE49-F238E27FC236}">
                      <a16:creationId xmlns:a16="http://schemas.microsoft.com/office/drawing/2014/main" id="{0F521408-823C-49E8-921E-E2894A14684D}"/>
                    </a:ext>
                  </a:extLst>
                </p:cNvPr>
                <p:cNvPicPr/>
                <p:nvPr/>
              </p:nvPicPr>
              <p:blipFill>
                <a:blip r:embed="rId29"/>
                <a:stretch>
                  <a:fillRect/>
                </a:stretch>
              </p:blipFill>
              <p:spPr>
                <a:xfrm>
                  <a:off x="1335942" y="551053"/>
                  <a:ext cx="2473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7BDE7888-40A1-427C-B241-DF4BB46E3E45}"/>
                    </a:ext>
                  </a:extLst>
                </p14:cNvPr>
                <p14:cNvContentPartPr/>
                <p14:nvPr/>
              </p14:nvContentPartPr>
              <p14:xfrm>
                <a:off x="1953342" y="941293"/>
                <a:ext cx="155880" cy="496800"/>
              </p14:xfrm>
            </p:contentPart>
          </mc:Choice>
          <mc:Fallback>
            <p:pic>
              <p:nvPicPr>
                <p:cNvPr id="18" name="Ink 17">
                  <a:extLst>
                    <a:ext uri="{FF2B5EF4-FFF2-40B4-BE49-F238E27FC236}">
                      <a16:creationId xmlns:a16="http://schemas.microsoft.com/office/drawing/2014/main" id="{7BDE7888-40A1-427C-B241-DF4BB46E3E45}"/>
                    </a:ext>
                  </a:extLst>
                </p:cNvPr>
                <p:cNvPicPr/>
                <p:nvPr/>
              </p:nvPicPr>
              <p:blipFill>
                <a:blip r:embed="rId31"/>
                <a:stretch>
                  <a:fillRect/>
                </a:stretch>
              </p:blipFill>
              <p:spPr>
                <a:xfrm>
                  <a:off x="1944342" y="932653"/>
                  <a:ext cx="173520" cy="514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ACC1F92A-6354-458F-ACAC-6A9C18705E01}"/>
                    </a:ext>
                  </a:extLst>
                </p14:cNvPr>
                <p14:cNvContentPartPr/>
                <p14:nvPr/>
              </p14:nvContentPartPr>
              <p14:xfrm>
                <a:off x="2185542" y="719173"/>
                <a:ext cx="112680" cy="183600"/>
              </p14:xfrm>
            </p:contentPart>
          </mc:Choice>
          <mc:Fallback>
            <p:pic>
              <p:nvPicPr>
                <p:cNvPr id="19" name="Ink 18">
                  <a:extLst>
                    <a:ext uri="{FF2B5EF4-FFF2-40B4-BE49-F238E27FC236}">
                      <a16:creationId xmlns:a16="http://schemas.microsoft.com/office/drawing/2014/main" id="{ACC1F92A-6354-458F-ACAC-6A9C18705E01}"/>
                    </a:ext>
                  </a:extLst>
                </p:cNvPr>
                <p:cNvPicPr/>
                <p:nvPr/>
              </p:nvPicPr>
              <p:blipFill>
                <a:blip r:embed="rId33"/>
                <a:stretch>
                  <a:fillRect/>
                </a:stretch>
              </p:blipFill>
              <p:spPr>
                <a:xfrm>
                  <a:off x="2176902" y="710173"/>
                  <a:ext cx="13032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9C061DFC-D4EB-4E24-B435-51F925D9EF61}"/>
                    </a:ext>
                  </a:extLst>
                </p14:cNvPr>
                <p14:cNvContentPartPr/>
                <p14:nvPr/>
              </p14:nvContentPartPr>
              <p14:xfrm>
                <a:off x="2170782" y="544573"/>
                <a:ext cx="100800" cy="78120"/>
              </p14:xfrm>
            </p:contentPart>
          </mc:Choice>
          <mc:Fallback>
            <p:pic>
              <p:nvPicPr>
                <p:cNvPr id="20" name="Ink 19">
                  <a:extLst>
                    <a:ext uri="{FF2B5EF4-FFF2-40B4-BE49-F238E27FC236}">
                      <a16:creationId xmlns:a16="http://schemas.microsoft.com/office/drawing/2014/main" id="{9C061DFC-D4EB-4E24-B435-51F925D9EF61}"/>
                    </a:ext>
                  </a:extLst>
                </p:cNvPr>
                <p:cNvPicPr/>
                <p:nvPr/>
              </p:nvPicPr>
              <p:blipFill>
                <a:blip r:embed="rId35"/>
                <a:stretch>
                  <a:fillRect/>
                </a:stretch>
              </p:blipFill>
              <p:spPr>
                <a:xfrm>
                  <a:off x="2161782" y="535573"/>
                  <a:ext cx="1184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7828334D-F44E-415E-B8A2-EADB53170093}"/>
                    </a:ext>
                  </a:extLst>
                </p14:cNvPr>
                <p14:cNvContentPartPr/>
                <p14:nvPr/>
              </p14:nvContentPartPr>
              <p14:xfrm>
                <a:off x="2435382" y="860653"/>
                <a:ext cx="48240" cy="389160"/>
              </p14:xfrm>
            </p:contentPart>
          </mc:Choice>
          <mc:Fallback>
            <p:pic>
              <p:nvPicPr>
                <p:cNvPr id="22" name="Ink 21">
                  <a:extLst>
                    <a:ext uri="{FF2B5EF4-FFF2-40B4-BE49-F238E27FC236}">
                      <a16:creationId xmlns:a16="http://schemas.microsoft.com/office/drawing/2014/main" id="{7828334D-F44E-415E-B8A2-EADB53170093}"/>
                    </a:ext>
                  </a:extLst>
                </p:cNvPr>
                <p:cNvPicPr/>
                <p:nvPr/>
              </p:nvPicPr>
              <p:blipFill>
                <a:blip r:embed="rId37"/>
                <a:stretch>
                  <a:fillRect/>
                </a:stretch>
              </p:blipFill>
              <p:spPr>
                <a:xfrm>
                  <a:off x="2426742" y="852013"/>
                  <a:ext cx="6588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409ABD83-B162-4023-9021-5008B1F09019}"/>
                    </a:ext>
                  </a:extLst>
                </p14:cNvPr>
                <p14:cNvContentPartPr/>
                <p14:nvPr/>
              </p14:nvContentPartPr>
              <p14:xfrm>
                <a:off x="2553822" y="1001053"/>
                <a:ext cx="89640" cy="150120"/>
              </p14:xfrm>
            </p:contentPart>
          </mc:Choice>
          <mc:Fallback>
            <p:pic>
              <p:nvPicPr>
                <p:cNvPr id="23" name="Ink 22">
                  <a:extLst>
                    <a:ext uri="{FF2B5EF4-FFF2-40B4-BE49-F238E27FC236}">
                      <a16:creationId xmlns:a16="http://schemas.microsoft.com/office/drawing/2014/main" id="{409ABD83-B162-4023-9021-5008B1F09019}"/>
                    </a:ext>
                  </a:extLst>
                </p:cNvPr>
                <p:cNvPicPr/>
                <p:nvPr/>
              </p:nvPicPr>
              <p:blipFill>
                <a:blip r:embed="rId39"/>
                <a:stretch>
                  <a:fillRect/>
                </a:stretch>
              </p:blipFill>
              <p:spPr>
                <a:xfrm>
                  <a:off x="2544822" y="992413"/>
                  <a:ext cx="1072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9EB4E435-1349-4097-AD2C-B813C85F8285}"/>
                    </a:ext>
                  </a:extLst>
                </p14:cNvPr>
                <p14:cNvContentPartPr/>
                <p14:nvPr/>
              </p14:nvContentPartPr>
              <p14:xfrm>
                <a:off x="2643822" y="990253"/>
                <a:ext cx="187920" cy="592560"/>
              </p14:xfrm>
            </p:contentPart>
          </mc:Choice>
          <mc:Fallback>
            <p:pic>
              <p:nvPicPr>
                <p:cNvPr id="24" name="Ink 23">
                  <a:extLst>
                    <a:ext uri="{FF2B5EF4-FFF2-40B4-BE49-F238E27FC236}">
                      <a16:creationId xmlns:a16="http://schemas.microsoft.com/office/drawing/2014/main" id="{9EB4E435-1349-4097-AD2C-B813C85F8285}"/>
                    </a:ext>
                  </a:extLst>
                </p:cNvPr>
                <p:cNvPicPr/>
                <p:nvPr/>
              </p:nvPicPr>
              <p:blipFill>
                <a:blip r:embed="rId41"/>
                <a:stretch>
                  <a:fillRect/>
                </a:stretch>
              </p:blipFill>
              <p:spPr>
                <a:xfrm>
                  <a:off x="2634822" y="981613"/>
                  <a:ext cx="205560" cy="610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6FE2A91E-4810-4BA2-97F9-1FF355DAA326}"/>
                    </a:ext>
                  </a:extLst>
                </p14:cNvPr>
                <p14:cNvContentPartPr/>
                <p14:nvPr/>
              </p14:nvContentPartPr>
              <p14:xfrm>
                <a:off x="3021462" y="840493"/>
                <a:ext cx="138960" cy="567720"/>
              </p14:xfrm>
            </p:contentPart>
          </mc:Choice>
          <mc:Fallback>
            <p:pic>
              <p:nvPicPr>
                <p:cNvPr id="26" name="Ink 25">
                  <a:extLst>
                    <a:ext uri="{FF2B5EF4-FFF2-40B4-BE49-F238E27FC236}">
                      <a16:creationId xmlns:a16="http://schemas.microsoft.com/office/drawing/2014/main" id="{6FE2A91E-4810-4BA2-97F9-1FF355DAA326}"/>
                    </a:ext>
                  </a:extLst>
                </p:cNvPr>
                <p:cNvPicPr/>
                <p:nvPr/>
              </p:nvPicPr>
              <p:blipFill>
                <a:blip r:embed="rId43"/>
                <a:stretch>
                  <a:fillRect/>
                </a:stretch>
              </p:blipFill>
              <p:spPr>
                <a:xfrm>
                  <a:off x="3012822" y="831853"/>
                  <a:ext cx="156600" cy="585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DB087D23-07BF-4463-9D02-40315F5FDAB1}"/>
                    </a:ext>
                  </a:extLst>
                </p14:cNvPr>
                <p14:cNvContentPartPr/>
                <p14:nvPr/>
              </p14:nvContentPartPr>
              <p14:xfrm>
                <a:off x="3160062" y="895933"/>
                <a:ext cx="142560" cy="388440"/>
              </p14:xfrm>
            </p:contentPart>
          </mc:Choice>
          <mc:Fallback>
            <p:pic>
              <p:nvPicPr>
                <p:cNvPr id="27" name="Ink 26">
                  <a:extLst>
                    <a:ext uri="{FF2B5EF4-FFF2-40B4-BE49-F238E27FC236}">
                      <a16:creationId xmlns:a16="http://schemas.microsoft.com/office/drawing/2014/main" id="{DB087D23-07BF-4463-9D02-40315F5FDAB1}"/>
                    </a:ext>
                  </a:extLst>
                </p:cNvPr>
                <p:cNvPicPr/>
                <p:nvPr/>
              </p:nvPicPr>
              <p:blipFill>
                <a:blip r:embed="rId45"/>
                <a:stretch>
                  <a:fillRect/>
                </a:stretch>
              </p:blipFill>
              <p:spPr>
                <a:xfrm>
                  <a:off x="3151422" y="887293"/>
                  <a:ext cx="16020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71582DF1-CEDA-4B8D-BE91-7421FE154071}"/>
                    </a:ext>
                  </a:extLst>
                </p14:cNvPr>
                <p14:cNvContentPartPr/>
                <p14:nvPr/>
              </p14:nvContentPartPr>
              <p14:xfrm>
                <a:off x="3350142" y="917533"/>
                <a:ext cx="191880" cy="410760"/>
              </p14:xfrm>
            </p:contentPart>
          </mc:Choice>
          <mc:Fallback>
            <p:pic>
              <p:nvPicPr>
                <p:cNvPr id="28" name="Ink 27">
                  <a:extLst>
                    <a:ext uri="{FF2B5EF4-FFF2-40B4-BE49-F238E27FC236}">
                      <a16:creationId xmlns:a16="http://schemas.microsoft.com/office/drawing/2014/main" id="{71582DF1-CEDA-4B8D-BE91-7421FE154071}"/>
                    </a:ext>
                  </a:extLst>
                </p:cNvPr>
                <p:cNvPicPr/>
                <p:nvPr/>
              </p:nvPicPr>
              <p:blipFill>
                <a:blip r:embed="rId47"/>
                <a:stretch>
                  <a:fillRect/>
                </a:stretch>
              </p:blipFill>
              <p:spPr>
                <a:xfrm>
                  <a:off x="3341142" y="908893"/>
                  <a:ext cx="20952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4C1ED0A6-32E5-4906-A078-CAA1B9AA0AEF}"/>
                    </a:ext>
                  </a:extLst>
                </p14:cNvPr>
                <p14:cNvContentPartPr/>
                <p14:nvPr/>
              </p14:nvContentPartPr>
              <p14:xfrm>
                <a:off x="3439422" y="997093"/>
                <a:ext cx="273240" cy="205200"/>
              </p14:xfrm>
            </p:contentPart>
          </mc:Choice>
          <mc:Fallback>
            <p:pic>
              <p:nvPicPr>
                <p:cNvPr id="29" name="Ink 28">
                  <a:extLst>
                    <a:ext uri="{FF2B5EF4-FFF2-40B4-BE49-F238E27FC236}">
                      <a16:creationId xmlns:a16="http://schemas.microsoft.com/office/drawing/2014/main" id="{4C1ED0A6-32E5-4906-A078-CAA1B9AA0AEF}"/>
                    </a:ext>
                  </a:extLst>
                </p:cNvPr>
                <p:cNvPicPr/>
                <p:nvPr/>
              </p:nvPicPr>
              <p:blipFill>
                <a:blip r:embed="rId49"/>
                <a:stretch>
                  <a:fillRect/>
                </a:stretch>
              </p:blipFill>
              <p:spPr>
                <a:xfrm>
                  <a:off x="3430422" y="988453"/>
                  <a:ext cx="2908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50159B76-74D1-4087-B139-24A0F096572F}"/>
                    </a:ext>
                  </a:extLst>
                </p14:cNvPr>
                <p14:cNvContentPartPr/>
                <p14:nvPr/>
              </p14:nvContentPartPr>
              <p14:xfrm>
                <a:off x="3665142" y="834733"/>
                <a:ext cx="55800" cy="149400"/>
              </p14:xfrm>
            </p:contentPart>
          </mc:Choice>
          <mc:Fallback>
            <p:pic>
              <p:nvPicPr>
                <p:cNvPr id="31" name="Ink 30">
                  <a:extLst>
                    <a:ext uri="{FF2B5EF4-FFF2-40B4-BE49-F238E27FC236}">
                      <a16:creationId xmlns:a16="http://schemas.microsoft.com/office/drawing/2014/main" id="{50159B76-74D1-4087-B139-24A0F096572F}"/>
                    </a:ext>
                  </a:extLst>
                </p:cNvPr>
                <p:cNvPicPr/>
                <p:nvPr/>
              </p:nvPicPr>
              <p:blipFill>
                <a:blip r:embed="rId51"/>
                <a:stretch>
                  <a:fillRect/>
                </a:stretch>
              </p:blipFill>
              <p:spPr>
                <a:xfrm>
                  <a:off x="3656502" y="826093"/>
                  <a:ext cx="734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84475ACD-DC6E-4657-820A-81AC4CE2072F}"/>
                    </a:ext>
                  </a:extLst>
                </p14:cNvPr>
                <p14:cNvContentPartPr/>
                <p14:nvPr/>
              </p14:nvContentPartPr>
              <p14:xfrm>
                <a:off x="3704022" y="666253"/>
                <a:ext cx="65880" cy="63720"/>
              </p14:xfrm>
            </p:contentPart>
          </mc:Choice>
          <mc:Fallback>
            <p:pic>
              <p:nvPicPr>
                <p:cNvPr id="32" name="Ink 31">
                  <a:extLst>
                    <a:ext uri="{FF2B5EF4-FFF2-40B4-BE49-F238E27FC236}">
                      <a16:creationId xmlns:a16="http://schemas.microsoft.com/office/drawing/2014/main" id="{84475ACD-DC6E-4657-820A-81AC4CE2072F}"/>
                    </a:ext>
                  </a:extLst>
                </p:cNvPr>
                <p:cNvPicPr/>
                <p:nvPr/>
              </p:nvPicPr>
              <p:blipFill>
                <a:blip r:embed="rId53"/>
                <a:stretch>
                  <a:fillRect/>
                </a:stretch>
              </p:blipFill>
              <p:spPr>
                <a:xfrm>
                  <a:off x="3695382" y="657253"/>
                  <a:ext cx="835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E1AB9182-4C23-499B-9287-962E995385EF}"/>
                    </a:ext>
                  </a:extLst>
                </p14:cNvPr>
                <p14:cNvContentPartPr/>
                <p14:nvPr/>
              </p14:nvContentPartPr>
              <p14:xfrm>
                <a:off x="3684942" y="773533"/>
                <a:ext cx="169560" cy="588240"/>
              </p14:xfrm>
            </p:contentPart>
          </mc:Choice>
          <mc:Fallback>
            <p:pic>
              <p:nvPicPr>
                <p:cNvPr id="33" name="Ink 32">
                  <a:extLst>
                    <a:ext uri="{FF2B5EF4-FFF2-40B4-BE49-F238E27FC236}">
                      <a16:creationId xmlns:a16="http://schemas.microsoft.com/office/drawing/2014/main" id="{E1AB9182-4C23-499B-9287-962E995385EF}"/>
                    </a:ext>
                  </a:extLst>
                </p:cNvPr>
                <p:cNvPicPr/>
                <p:nvPr/>
              </p:nvPicPr>
              <p:blipFill>
                <a:blip r:embed="rId55"/>
                <a:stretch>
                  <a:fillRect/>
                </a:stretch>
              </p:blipFill>
              <p:spPr>
                <a:xfrm>
                  <a:off x="3675942" y="764533"/>
                  <a:ext cx="187200" cy="605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8F1F7830-EDDE-43FB-B734-85B8ABC01C75}"/>
                    </a:ext>
                  </a:extLst>
                </p14:cNvPr>
                <p14:cNvContentPartPr/>
                <p14:nvPr/>
              </p14:nvContentPartPr>
              <p14:xfrm>
                <a:off x="4005702" y="1045333"/>
                <a:ext cx="259560" cy="66600"/>
              </p14:xfrm>
            </p:contentPart>
          </mc:Choice>
          <mc:Fallback>
            <p:pic>
              <p:nvPicPr>
                <p:cNvPr id="35" name="Ink 34">
                  <a:extLst>
                    <a:ext uri="{FF2B5EF4-FFF2-40B4-BE49-F238E27FC236}">
                      <a16:creationId xmlns:a16="http://schemas.microsoft.com/office/drawing/2014/main" id="{8F1F7830-EDDE-43FB-B734-85B8ABC01C75}"/>
                    </a:ext>
                  </a:extLst>
                </p:cNvPr>
                <p:cNvPicPr/>
                <p:nvPr/>
              </p:nvPicPr>
              <p:blipFill>
                <a:blip r:embed="rId57"/>
                <a:stretch>
                  <a:fillRect/>
                </a:stretch>
              </p:blipFill>
              <p:spPr>
                <a:xfrm>
                  <a:off x="3996702" y="1036693"/>
                  <a:ext cx="27720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DFC1E9E5-BAF7-4E89-9EC4-4E90FE2B58AF}"/>
                    </a:ext>
                  </a:extLst>
                </p14:cNvPr>
                <p14:cNvContentPartPr/>
                <p14:nvPr/>
              </p14:nvContentPartPr>
              <p14:xfrm>
                <a:off x="4130262" y="977293"/>
                <a:ext cx="21240" cy="378000"/>
              </p14:xfrm>
            </p:contentPart>
          </mc:Choice>
          <mc:Fallback>
            <p:pic>
              <p:nvPicPr>
                <p:cNvPr id="36" name="Ink 35">
                  <a:extLst>
                    <a:ext uri="{FF2B5EF4-FFF2-40B4-BE49-F238E27FC236}">
                      <a16:creationId xmlns:a16="http://schemas.microsoft.com/office/drawing/2014/main" id="{DFC1E9E5-BAF7-4E89-9EC4-4E90FE2B58AF}"/>
                    </a:ext>
                  </a:extLst>
                </p:cNvPr>
                <p:cNvPicPr/>
                <p:nvPr/>
              </p:nvPicPr>
              <p:blipFill>
                <a:blip r:embed="rId59"/>
                <a:stretch>
                  <a:fillRect/>
                </a:stretch>
              </p:blipFill>
              <p:spPr>
                <a:xfrm>
                  <a:off x="4121622" y="968293"/>
                  <a:ext cx="3888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A7943432-2562-4D78-8F67-B454A937E83B}"/>
                    </a:ext>
                  </a:extLst>
                </p14:cNvPr>
                <p14:cNvContentPartPr/>
                <p14:nvPr/>
              </p14:nvContentPartPr>
              <p14:xfrm>
                <a:off x="4434102" y="801973"/>
                <a:ext cx="111240" cy="654120"/>
              </p14:xfrm>
            </p:contentPart>
          </mc:Choice>
          <mc:Fallback>
            <p:pic>
              <p:nvPicPr>
                <p:cNvPr id="38" name="Ink 37">
                  <a:extLst>
                    <a:ext uri="{FF2B5EF4-FFF2-40B4-BE49-F238E27FC236}">
                      <a16:creationId xmlns:a16="http://schemas.microsoft.com/office/drawing/2014/main" id="{A7943432-2562-4D78-8F67-B454A937E83B}"/>
                    </a:ext>
                  </a:extLst>
                </p:cNvPr>
                <p:cNvPicPr/>
                <p:nvPr/>
              </p:nvPicPr>
              <p:blipFill>
                <a:blip r:embed="rId61"/>
                <a:stretch>
                  <a:fillRect/>
                </a:stretch>
              </p:blipFill>
              <p:spPr>
                <a:xfrm>
                  <a:off x="4425462" y="793333"/>
                  <a:ext cx="128880" cy="671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401F095F-C884-4515-B907-F846EA7641E7}"/>
                    </a:ext>
                  </a:extLst>
                </p14:cNvPr>
                <p14:cNvContentPartPr/>
                <p14:nvPr/>
              </p14:nvContentPartPr>
              <p14:xfrm>
                <a:off x="4634982" y="983413"/>
                <a:ext cx="4320" cy="295560"/>
              </p14:xfrm>
            </p:contentPart>
          </mc:Choice>
          <mc:Fallback>
            <p:pic>
              <p:nvPicPr>
                <p:cNvPr id="39" name="Ink 38">
                  <a:extLst>
                    <a:ext uri="{FF2B5EF4-FFF2-40B4-BE49-F238E27FC236}">
                      <a16:creationId xmlns:a16="http://schemas.microsoft.com/office/drawing/2014/main" id="{401F095F-C884-4515-B907-F846EA7641E7}"/>
                    </a:ext>
                  </a:extLst>
                </p:cNvPr>
                <p:cNvPicPr/>
                <p:nvPr/>
              </p:nvPicPr>
              <p:blipFill>
                <a:blip r:embed="rId63"/>
                <a:stretch>
                  <a:fillRect/>
                </a:stretch>
              </p:blipFill>
              <p:spPr>
                <a:xfrm>
                  <a:off x="4625982" y="974773"/>
                  <a:ext cx="219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F188BE43-22A9-4B68-81A0-4C73D78D1B72}"/>
                    </a:ext>
                  </a:extLst>
                </p14:cNvPr>
                <p14:cNvContentPartPr/>
                <p14:nvPr/>
              </p14:nvContentPartPr>
              <p14:xfrm>
                <a:off x="4723542" y="1118053"/>
                <a:ext cx="156600" cy="24840"/>
              </p14:xfrm>
            </p:contentPart>
          </mc:Choice>
          <mc:Fallback>
            <p:pic>
              <p:nvPicPr>
                <p:cNvPr id="40" name="Ink 39">
                  <a:extLst>
                    <a:ext uri="{FF2B5EF4-FFF2-40B4-BE49-F238E27FC236}">
                      <a16:creationId xmlns:a16="http://schemas.microsoft.com/office/drawing/2014/main" id="{F188BE43-22A9-4B68-81A0-4C73D78D1B72}"/>
                    </a:ext>
                  </a:extLst>
                </p:cNvPr>
                <p:cNvPicPr/>
                <p:nvPr/>
              </p:nvPicPr>
              <p:blipFill>
                <a:blip r:embed="rId65"/>
                <a:stretch>
                  <a:fillRect/>
                </a:stretch>
              </p:blipFill>
              <p:spPr>
                <a:xfrm>
                  <a:off x="4714902" y="1109053"/>
                  <a:ext cx="1742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74DD603B-190A-4A94-A599-6F93788BA200}"/>
                    </a:ext>
                  </a:extLst>
                </p14:cNvPr>
                <p14:cNvContentPartPr/>
                <p14:nvPr/>
              </p14:nvContentPartPr>
              <p14:xfrm>
                <a:off x="5010462" y="1002133"/>
                <a:ext cx="176040" cy="451800"/>
              </p14:xfrm>
            </p:contentPart>
          </mc:Choice>
          <mc:Fallback>
            <p:pic>
              <p:nvPicPr>
                <p:cNvPr id="42" name="Ink 41">
                  <a:extLst>
                    <a:ext uri="{FF2B5EF4-FFF2-40B4-BE49-F238E27FC236}">
                      <a16:creationId xmlns:a16="http://schemas.microsoft.com/office/drawing/2014/main" id="{74DD603B-190A-4A94-A599-6F93788BA200}"/>
                    </a:ext>
                  </a:extLst>
                </p:cNvPr>
                <p:cNvPicPr/>
                <p:nvPr/>
              </p:nvPicPr>
              <p:blipFill>
                <a:blip r:embed="rId67"/>
                <a:stretch>
                  <a:fillRect/>
                </a:stretch>
              </p:blipFill>
              <p:spPr>
                <a:xfrm>
                  <a:off x="5001822" y="993133"/>
                  <a:ext cx="19368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068C09F5-A399-4B4E-93D0-1E70F6DB2A38}"/>
                    </a:ext>
                  </a:extLst>
                </p14:cNvPr>
                <p14:cNvContentPartPr/>
                <p14:nvPr/>
              </p14:nvContentPartPr>
              <p14:xfrm>
                <a:off x="5166342" y="794413"/>
                <a:ext cx="84960" cy="165240"/>
              </p14:xfrm>
            </p:contentPart>
          </mc:Choice>
          <mc:Fallback>
            <p:pic>
              <p:nvPicPr>
                <p:cNvPr id="43" name="Ink 42">
                  <a:extLst>
                    <a:ext uri="{FF2B5EF4-FFF2-40B4-BE49-F238E27FC236}">
                      <a16:creationId xmlns:a16="http://schemas.microsoft.com/office/drawing/2014/main" id="{068C09F5-A399-4B4E-93D0-1E70F6DB2A38}"/>
                    </a:ext>
                  </a:extLst>
                </p:cNvPr>
                <p:cNvPicPr/>
                <p:nvPr/>
              </p:nvPicPr>
              <p:blipFill>
                <a:blip r:embed="rId69"/>
                <a:stretch>
                  <a:fillRect/>
                </a:stretch>
              </p:blipFill>
              <p:spPr>
                <a:xfrm>
                  <a:off x="5157702" y="785413"/>
                  <a:ext cx="1026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89888277-B2EE-47B0-980C-9BD32D324F52}"/>
                    </a:ext>
                  </a:extLst>
                </p14:cNvPr>
                <p14:cNvContentPartPr/>
                <p14:nvPr/>
              </p14:nvContentPartPr>
              <p14:xfrm>
                <a:off x="5190462" y="612613"/>
                <a:ext cx="69480" cy="93240"/>
              </p14:xfrm>
            </p:contentPart>
          </mc:Choice>
          <mc:Fallback>
            <p:pic>
              <p:nvPicPr>
                <p:cNvPr id="44" name="Ink 43">
                  <a:extLst>
                    <a:ext uri="{FF2B5EF4-FFF2-40B4-BE49-F238E27FC236}">
                      <a16:creationId xmlns:a16="http://schemas.microsoft.com/office/drawing/2014/main" id="{89888277-B2EE-47B0-980C-9BD32D324F52}"/>
                    </a:ext>
                  </a:extLst>
                </p:cNvPr>
                <p:cNvPicPr/>
                <p:nvPr/>
              </p:nvPicPr>
              <p:blipFill>
                <a:blip r:embed="rId71"/>
                <a:stretch>
                  <a:fillRect/>
                </a:stretch>
              </p:blipFill>
              <p:spPr>
                <a:xfrm>
                  <a:off x="5181462" y="603973"/>
                  <a:ext cx="871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DC11086E-423E-4C68-BE4F-06B5B8FEC960}"/>
                    </a:ext>
                  </a:extLst>
                </p14:cNvPr>
                <p14:cNvContentPartPr/>
                <p14:nvPr/>
              </p14:nvContentPartPr>
              <p14:xfrm>
                <a:off x="5200542" y="772093"/>
                <a:ext cx="223920" cy="655920"/>
              </p14:xfrm>
            </p:contentPart>
          </mc:Choice>
          <mc:Fallback>
            <p:pic>
              <p:nvPicPr>
                <p:cNvPr id="45" name="Ink 44">
                  <a:extLst>
                    <a:ext uri="{FF2B5EF4-FFF2-40B4-BE49-F238E27FC236}">
                      <a16:creationId xmlns:a16="http://schemas.microsoft.com/office/drawing/2014/main" id="{DC11086E-423E-4C68-BE4F-06B5B8FEC960}"/>
                    </a:ext>
                  </a:extLst>
                </p:cNvPr>
                <p:cNvPicPr/>
                <p:nvPr/>
              </p:nvPicPr>
              <p:blipFill>
                <a:blip r:embed="rId73"/>
                <a:stretch>
                  <a:fillRect/>
                </a:stretch>
              </p:blipFill>
              <p:spPr>
                <a:xfrm>
                  <a:off x="5191542" y="763093"/>
                  <a:ext cx="241560" cy="673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20084D29-E4F6-4808-A4D9-EEFCA0E60B04}"/>
                    </a:ext>
                  </a:extLst>
                </p14:cNvPr>
                <p14:cNvContentPartPr/>
                <p14:nvPr/>
              </p14:nvContentPartPr>
              <p14:xfrm>
                <a:off x="5583582" y="908173"/>
                <a:ext cx="48600" cy="366840"/>
              </p14:xfrm>
            </p:contentPart>
          </mc:Choice>
          <mc:Fallback>
            <p:pic>
              <p:nvPicPr>
                <p:cNvPr id="47" name="Ink 46">
                  <a:extLst>
                    <a:ext uri="{FF2B5EF4-FFF2-40B4-BE49-F238E27FC236}">
                      <a16:creationId xmlns:a16="http://schemas.microsoft.com/office/drawing/2014/main" id="{20084D29-E4F6-4808-A4D9-EEFCA0E60B04}"/>
                    </a:ext>
                  </a:extLst>
                </p:cNvPr>
                <p:cNvPicPr/>
                <p:nvPr/>
              </p:nvPicPr>
              <p:blipFill>
                <a:blip r:embed="rId75"/>
                <a:stretch>
                  <a:fillRect/>
                </a:stretch>
              </p:blipFill>
              <p:spPr>
                <a:xfrm>
                  <a:off x="5574582" y="899173"/>
                  <a:ext cx="6624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39C1E1AC-9479-458F-946F-4D79AAB54C73}"/>
                    </a:ext>
                  </a:extLst>
                </p14:cNvPr>
                <p14:cNvContentPartPr/>
                <p14:nvPr/>
              </p14:nvContentPartPr>
              <p14:xfrm>
                <a:off x="5689782" y="1059373"/>
                <a:ext cx="106200" cy="150840"/>
              </p14:xfrm>
            </p:contentPart>
          </mc:Choice>
          <mc:Fallback>
            <p:pic>
              <p:nvPicPr>
                <p:cNvPr id="48" name="Ink 47">
                  <a:extLst>
                    <a:ext uri="{FF2B5EF4-FFF2-40B4-BE49-F238E27FC236}">
                      <a16:creationId xmlns:a16="http://schemas.microsoft.com/office/drawing/2014/main" id="{39C1E1AC-9479-458F-946F-4D79AAB54C73}"/>
                    </a:ext>
                  </a:extLst>
                </p:cNvPr>
                <p:cNvPicPr/>
                <p:nvPr/>
              </p:nvPicPr>
              <p:blipFill>
                <a:blip r:embed="rId77"/>
                <a:stretch>
                  <a:fillRect/>
                </a:stretch>
              </p:blipFill>
              <p:spPr>
                <a:xfrm>
                  <a:off x="5681142" y="1050733"/>
                  <a:ext cx="1238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BCB182FE-F143-4D1F-A1AB-DDAA8DAE8A20}"/>
                    </a:ext>
                  </a:extLst>
                </p14:cNvPr>
                <p14:cNvContentPartPr/>
                <p14:nvPr/>
              </p14:nvContentPartPr>
              <p14:xfrm>
                <a:off x="5857542" y="1041733"/>
                <a:ext cx="184320" cy="550800"/>
              </p14:xfrm>
            </p:contentPart>
          </mc:Choice>
          <mc:Fallback>
            <p:pic>
              <p:nvPicPr>
                <p:cNvPr id="49" name="Ink 48">
                  <a:extLst>
                    <a:ext uri="{FF2B5EF4-FFF2-40B4-BE49-F238E27FC236}">
                      <a16:creationId xmlns:a16="http://schemas.microsoft.com/office/drawing/2014/main" id="{BCB182FE-F143-4D1F-A1AB-DDAA8DAE8A20}"/>
                    </a:ext>
                  </a:extLst>
                </p:cNvPr>
                <p:cNvPicPr/>
                <p:nvPr/>
              </p:nvPicPr>
              <p:blipFill>
                <a:blip r:embed="rId79"/>
                <a:stretch>
                  <a:fillRect/>
                </a:stretch>
              </p:blipFill>
              <p:spPr>
                <a:xfrm>
                  <a:off x="5848902" y="1032733"/>
                  <a:ext cx="20196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86A679B4-D550-4F73-B12D-D8D5F63B8BD0}"/>
                    </a:ext>
                  </a:extLst>
                </p14:cNvPr>
                <p14:cNvContentPartPr/>
                <p14:nvPr/>
              </p14:nvContentPartPr>
              <p14:xfrm>
                <a:off x="6184782" y="805213"/>
                <a:ext cx="110520" cy="631440"/>
              </p14:xfrm>
            </p:contentPart>
          </mc:Choice>
          <mc:Fallback>
            <p:pic>
              <p:nvPicPr>
                <p:cNvPr id="51" name="Ink 50">
                  <a:extLst>
                    <a:ext uri="{FF2B5EF4-FFF2-40B4-BE49-F238E27FC236}">
                      <a16:creationId xmlns:a16="http://schemas.microsoft.com/office/drawing/2014/main" id="{86A679B4-D550-4F73-B12D-D8D5F63B8BD0}"/>
                    </a:ext>
                  </a:extLst>
                </p:cNvPr>
                <p:cNvPicPr/>
                <p:nvPr/>
              </p:nvPicPr>
              <p:blipFill>
                <a:blip r:embed="rId81"/>
                <a:stretch>
                  <a:fillRect/>
                </a:stretch>
              </p:blipFill>
              <p:spPr>
                <a:xfrm>
                  <a:off x="6176142" y="796213"/>
                  <a:ext cx="128160" cy="649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977F3223-A03D-4A33-9AA5-E64EE4A8F49A}"/>
                    </a:ext>
                  </a:extLst>
                </p14:cNvPr>
                <p14:cNvContentPartPr/>
                <p14:nvPr/>
              </p14:nvContentPartPr>
              <p14:xfrm>
                <a:off x="6374862" y="920773"/>
                <a:ext cx="26280" cy="366840"/>
              </p14:xfrm>
            </p:contentPart>
          </mc:Choice>
          <mc:Fallback>
            <p:pic>
              <p:nvPicPr>
                <p:cNvPr id="52" name="Ink 51">
                  <a:extLst>
                    <a:ext uri="{FF2B5EF4-FFF2-40B4-BE49-F238E27FC236}">
                      <a16:creationId xmlns:a16="http://schemas.microsoft.com/office/drawing/2014/main" id="{977F3223-A03D-4A33-9AA5-E64EE4A8F49A}"/>
                    </a:ext>
                  </a:extLst>
                </p:cNvPr>
                <p:cNvPicPr/>
                <p:nvPr/>
              </p:nvPicPr>
              <p:blipFill>
                <a:blip r:embed="rId83"/>
                <a:stretch>
                  <a:fillRect/>
                </a:stretch>
              </p:blipFill>
              <p:spPr>
                <a:xfrm>
                  <a:off x="6365862" y="912133"/>
                  <a:ext cx="4392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A11F2D11-17E9-4B42-A1B2-03DB6BA923A7}"/>
                    </a:ext>
                  </a:extLst>
                </p14:cNvPr>
                <p14:cNvContentPartPr/>
                <p14:nvPr/>
              </p14:nvContentPartPr>
              <p14:xfrm>
                <a:off x="6462702" y="1100053"/>
                <a:ext cx="186120" cy="50400"/>
              </p14:xfrm>
            </p:contentPart>
          </mc:Choice>
          <mc:Fallback>
            <p:pic>
              <p:nvPicPr>
                <p:cNvPr id="53" name="Ink 52">
                  <a:extLst>
                    <a:ext uri="{FF2B5EF4-FFF2-40B4-BE49-F238E27FC236}">
                      <a16:creationId xmlns:a16="http://schemas.microsoft.com/office/drawing/2014/main" id="{A11F2D11-17E9-4B42-A1B2-03DB6BA923A7}"/>
                    </a:ext>
                  </a:extLst>
                </p:cNvPr>
                <p:cNvPicPr/>
                <p:nvPr/>
              </p:nvPicPr>
              <p:blipFill>
                <a:blip r:embed="rId85"/>
                <a:stretch>
                  <a:fillRect/>
                </a:stretch>
              </p:blipFill>
              <p:spPr>
                <a:xfrm>
                  <a:off x="6453702" y="1091053"/>
                  <a:ext cx="2037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F5404CF0-3AC9-43AA-9541-2C4EB896C7B4}"/>
                    </a:ext>
                  </a:extLst>
                </p14:cNvPr>
                <p14:cNvContentPartPr/>
                <p14:nvPr/>
              </p14:nvContentPartPr>
              <p14:xfrm>
                <a:off x="6733062" y="881173"/>
                <a:ext cx="248760" cy="362520"/>
              </p14:xfrm>
            </p:contentPart>
          </mc:Choice>
          <mc:Fallback>
            <p:pic>
              <p:nvPicPr>
                <p:cNvPr id="54" name="Ink 53">
                  <a:extLst>
                    <a:ext uri="{FF2B5EF4-FFF2-40B4-BE49-F238E27FC236}">
                      <a16:creationId xmlns:a16="http://schemas.microsoft.com/office/drawing/2014/main" id="{F5404CF0-3AC9-43AA-9541-2C4EB896C7B4}"/>
                    </a:ext>
                  </a:extLst>
                </p:cNvPr>
                <p:cNvPicPr/>
                <p:nvPr/>
              </p:nvPicPr>
              <p:blipFill>
                <a:blip r:embed="rId87"/>
                <a:stretch>
                  <a:fillRect/>
                </a:stretch>
              </p:blipFill>
              <p:spPr>
                <a:xfrm>
                  <a:off x="6724422" y="872173"/>
                  <a:ext cx="2664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1F8D725F-E23B-4336-AD58-51DC0D6D465E}"/>
                    </a:ext>
                  </a:extLst>
                </p14:cNvPr>
                <p14:cNvContentPartPr/>
                <p14:nvPr/>
              </p14:nvContentPartPr>
              <p14:xfrm>
                <a:off x="7045542" y="947773"/>
                <a:ext cx="88560" cy="415440"/>
              </p14:xfrm>
            </p:contentPart>
          </mc:Choice>
          <mc:Fallback>
            <p:pic>
              <p:nvPicPr>
                <p:cNvPr id="55" name="Ink 54">
                  <a:extLst>
                    <a:ext uri="{FF2B5EF4-FFF2-40B4-BE49-F238E27FC236}">
                      <a16:creationId xmlns:a16="http://schemas.microsoft.com/office/drawing/2014/main" id="{1F8D725F-E23B-4336-AD58-51DC0D6D465E}"/>
                    </a:ext>
                  </a:extLst>
                </p:cNvPr>
                <p:cNvPicPr/>
                <p:nvPr/>
              </p:nvPicPr>
              <p:blipFill>
                <a:blip r:embed="rId89"/>
                <a:stretch>
                  <a:fillRect/>
                </a:stretch>
              </p:blipFill>
              <p:spPr>
                <a:xfrm>
                  <a:off x="7036902" y="938773"/>
                  <a:ext cx="10620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7" name="Ink 56">
                  <a:extLst>
                    <a:ext uri="{FF2B5EF4-FFF2-40B4-BE49-F238E27FC236}">
                      <a16:creationId xmlns:a16="http://schemas.microsoft.com/office/drawing/2014/main" id="{D8F8011D-EAFE-4B2C-8205-D117C248BC68}"/>
                    </a:ext>
                  </a:extLst>
                </p14:cNvPr>
                <p14:cNvContentPartPr/>
                <p14:nvPr/>
              </p14:nvContentPartPr>
              <p14:xfrm>
                <a:off x="7114302" y="1047853"/>
                <a:ext cx="277200" cy="201600"/>
              </p14:xfrm>
            </p:contentPart>
          </mc:Choice>
          <mc:Fallback>
            <p:pic>
              <p:nvPicPr>
                <p:cNvPr id="57" name="Ink 56">
                  <a:extLst>
                    <a:ext uri="{FF2B5EF4-FFF2-40B4-BE49-F238E27FC236}">
                      <a16:creationId xmlns:a16="http://schemas.microsoft.com/office/drawing/2014/main" id="{D8F8011D-EAFE-4B2C-8205-D117C248BC68}"/>
                    </a:ext>
                  </a:extLst>
                </p:cNvPr>
                <p:cNvPicPr/>
                <p:nvPr/>
              </p:nvPicPr>
              <p:blipFill>
                <a:blip r:embed="rId91"/>
                <a:stretch>
                  <a:fillRect/>
                </a:stretch>
              </p:blipFill>
              <p:spPr>
                <a:xfrm>
                  <a:off x="7105662" y="1039213"/>
                  <a:ext cx="2948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BB14A288-CF7E-4551-BE92-2D64806EEA3B}"/>
                    </a:ext>
                  </a:extLst>
                </p14:cNvPr>
                <p14:cNvContentPartPr/>
                <p14:nvPr/>
              </p14:nvContentPartPr>
              <p14:xfrm>
                <a:off x="7333542" y="877933"/>
                <a:ext cx="86760" cy="172080"/>
              </p14:xfrm>
            </p:contentPart>
          </mc:Choice>
          <mc:Fallback>
            <p:pic>
              <p:nvPicPr>
                <p:cNvPr id="58" name="Ink 57">
                  <a:extLst>
                    <a:ext uri="{FF2B5EF4-FFF2-40B4-BE49-F238E27FC236}">
                      <a16:creationId xmlns:a16="http://schemas.microsoft.com/office/drawing/2014/main" id="{BB14A288-CF7E-4551-BE92-2D64806EEA3B}"/>
                    </a:ext>
                  </a:extLst>
                </p:cNvPr>
                <p:cNvPicPr/>
                <p:nvPr/>
              </p:nvPicPr>
              <p:blipFill>
                <a:blip r:embed="rId93"/>
                <a:stretch>
                  <a:fillRect/>
                </a:stretch>
              </p:blipFill>
              <p:spPr>
                <a:xfrm>
                  <a:off x="7324542" y="869293"/>
                  <a:ext cx="1044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9" name="Ink 58">
                  <a:extLst>
                    <a:ext uri="{FF2B5EF4-FFF2-40B4-BE49-F238E27FC236}">
                      <a16:creationId xmlns:a16="http://schemas.microsoft.com/office/drawing/2014/main" id="{AC449E97-E6DA-414A-89DF-8BC97DF4C3E6}"/>
                    </a:ext>
                  </a:extLst>
                </p14:cNvPr>
                <p14:cNvContentPartPr/>
                <p14:nvPr/>
              </p14:nvContentPartPr>
              <p14:xfrm>
                <a:off x="7364862" y="755533"/>
                <a:ext cx="81000" cy="104040"/>
              </p14:xfrm>
            </p:contentPart>
          </mc:Choice>
          <mc:Fallback>
            <p:pic>
              <p:nvPicPr>
                <p:cNvPr id="59" name="Ink 58">
                  <a:extLst>
                    <a:ext uri="{FF2B5EF4-FFF2-40B4-BE49-F238E27FC236}">
                      <a16:creationId xmlns:a16="http://schemas.microsoft.com/office/drawing/2014/main" id="{AC449E97-E6DA-414A-89DF-8BC97DF4C3E6}"/>
                    </a:ext>
                  </a:extLst>
                </p:cNvPr>
                <p:cNvPicPr/>
                <p:nvPr/>
              </p:nvPicPr>
              <p:blipFill>
                <a:blip r:embed="rId95"/>
                <a:stretch>
                  <a:fillRect/>
                </a:stretch>
              </p:blipFill>
              <p:spPr>
                <a:xfrm>
                  <a:off x="7355862" y="746893"/>
                  <a:ext cx="986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Ink 59">
                  <a:extLst>
                    <a:ext uri="{FF2B5EF4-FFF2-40B4-BE49-F238E27FC236}">
                      <a16:creationId xmlns:a16="http://schemas.microsoft.com/office/drawing/2014/main" id="{FE500A51-395D-40D8-A173-542F490DA034}"/>
                    </a:ext>
                  </a:extLst>
                </p14:cNvPr>
                <p14:cNvContentPartPr/>
                <p14:nvPr/>
              </p14:nvContentPartPr>
              <p14:xfrm>
                <a:off x="7432902" y="789013"/>
                <a:ext cx="209520" cy="647640"/>
              </p14:xfrm>
            </p:contentPart>
          </mc:Choice>
          <mc:Fallback>
            <p:pic>
              <p:nvPicPr>
                <p:cNvPr id="60" name="Ink 59">
                  <a:extLst>
                    <a:ext uri="{FF2B5EF4-FFF2-40B4-BE49-F238E27FC236}">
                      <a16:creationId xmlns:a16="http://schemas.microsoft.com/office/drawing/2014/main" id="{FE500A51-395D-40D8-A173-542F490DA034}"/>
                    </a:ext>
                  </a:extLst>
                </p:cNvPr>
                <p:cNvPicPr/>
                <p:nvPr/>
              </p:nvPicPr>
              <p:blipFill>
                <a:blip r:embed="rId97"/>
                <a:stretch>
                  <a:fillRect/>
                </a:stretch>
              </p:blipFill>
              <p:spPr>
                <a:xfrm>
                  <a:off x="7423902" y="780373"/>
                  <a:ext cx="227160" cy="665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1" name="Ink 60">
                  <a:extLst>
                    <a:ext uri="{FF2B5EF4-FFF2-40B4-BE49-F238E27FC236}">
                      <a16:creationId xmlns:a16="http://schemas.microsoft.com/office/drawing/2014/main" id="{B9065FE3-850C-496F-A01B-E016A66F180C}"/>
                    </a:ext>
                  </a:extLst>
                </p14:cNvPr>
                <p14:cNvContentPartPr/>
                <p14:nvPr/>
              </p14:nvContentPartPr>
              <p14:xfrm>
                <a:off x="7460622" y="692173"/>
                <a:ext cx="378000" cy="847440"/>
              </p14:xfrm>
            </p:contentPart>
          </mc:Choice>
          <mc:Fallback>
            <p:pic>
              <p:nvPicPr>
                <p:cNvPr id="61" name="Ink 60">
                  <a:extLst>
                    <a:ext uri="{FF2B5EF4-FFF2-40B4-BE49-F238E27FC236}">
                      <a16:creationId xmlns:a16="http://schemas.microsoft.com/office/drawing/2014/main" id="{B9065FE3-850C-496F-A01B-E016A66F180C}"/>
                    </a:ext>
                  </a:extLst>
                </p:cNvPr>
                <p:cNvPicPr/>
                <p:nvPr/>
              </p:nvPicPr>
              <p:blipFill>
                <a:blip r:embed="rId99"/>
                <a:stretch>
                  <a:fillRect/>
                </a:stretch>
              </p:blipFill>
              <p:spPr>
                <a:xfrm>
                  <a:off x="7451982" y="683173"/>
                  <a:ext cx="395640" cy="865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BC91E65C-D9B1-4006-B9A6-5CDCB997E2BB}"/>
                    </a:ext>
                  </a:extLst>
                </p14:cNvPr>
                <p14:cNvContentPartPr/>
                <p14:nvPr/>
              </p14:nvContentPartPr>
              <p14:xfrm>
                <a:off x="47862" y="336133"/>
                <a:ext cx="8275680" cy="1918080"/>
              </p14:xfrm>
            </p:contentPart>
          </mc:Choice>
          <mc:Fallback>
            <p:pic>
              <p:nvPicPr>
                <p:cNvPr id="64" name="Ink 63">
                  <a:extLst>
                    <a:ext uri="{FF2B5EF4-FFF2-40B4-BE49-F238E27FC236}">
                      <a16:creationId xmlns:a16="http://schemas.microsoft.com/office/drawing/2014/main" id="{BC91E65C-D9B1-4006-B9A6-5CDCB997E2BB}"/>
                    </a:ext>
                  </a:extLst>
                </p:cNvPr>
                <p:cNvPicPr/>
                <p:nvPr/>
              </p:nvPicPr>
              <p:blipFill>
                <a:blip r:embed="rId101"/>
                <a:stretch>
                  <a:fillRect/>
                </a:stretch>
              </p:blipFill>
              <p:spPr>
                <a:xfrm>
                  <a:off x="38862" y="327133"/>
                  <a:ext cx="8293320" cy="1935720"/>
                </a:xfrm>
                <a:prstGeom prst="rect">
                  <a:avLst/>
                </a:prstGeom>
              </p:spPr>
            </p:pic>
          </mc:Fallback>
        </mc:AlternateContent>
      </p:grpSp>
      <p:grpSp>
        <p:nvGrpSpPr>
          <p:cNvPr id="93" name="Group 92">
            <a:extLst>
              <a:ext uri="{FF2B5EF4-FFF2-40B4-BE49-F238E27FC236}">
                <a16:creationId xmlns:a16="http://schemas.microsoft.com/office/drawing/2014/main" id="{7569BD5C-27EB-4CFF-9D2F-BAC97869066A}"/>
              </a:ext>
            </a:extLst>
          </p:cNvPr>
          <p:cNvGrpSpPr/>
          <p:nvPr/>
        </p:nvGrpSpPr>
        <p:grpSpPr>
          <a:xfrm>
            <a:off x="987462" y="2262493"/>
            <a:ext cx="4748760" cy="1389960"/>
            <a:chOff x="987462" y="2262493"/>
            <a:chExt cx="4748760" cy="1389960"/>
          </a:xfrm>
        </p:grpSpPr>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1C5F4ABB-FEF4-42CD-9900-2279418F66F3}"/>
                    </a:ext>
                  </a:extLst>
                </p14:cNvPr>
                <p14:cNvContentPartPr/>
                <p14:nvPr/>
              </p14:nvContentPartPr>
              <p14:xfrm>
                <a:off x="4442022" y="2262493"/>
                <a:ext cx="405720" cy="432720"/>
              </p14:xfrm>
            </p:contentPart>
          </mc:Choice>
          <mc:Fallback>
            <p:pic>
              <p:nvPicPr>
                <p:cNvPr id="66" name="Ink 65">
                  <a:extLst>
                    <a:ext uri="{FF2B5EF4-FFF2-40B4-BE49-F238E27FC236}">
                      <a16:creationId xmlns:a16="http://schemas.microsoft.com/office/drawing/2014/main" id="{1C5F4ABB-FEF4-42CD-9900-2279418F66F3}"/>
                    </a:ext>
                  </a:extLst>
                </p:cNvPr>
                <p:cNvPicPr/>
                <p:nvPr/>
              </p:nvPicPr>
              <p:blipFill>
                <a:blip r:embed="rId103"/>
                <a:stretch>
                  <a:fillRect/>
                </a:stretch>
              </p:blipFill>
              <p:spPr>
                <a:xfrm>
                  <a:off x="4433382" y="2253493"/>
                  <a:ext cx="42336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C7170A02-65BF-44F5-B0AA-A22337C68577}"/>
                    </a:ext>
                  </a:extLst>
                </p14:cNvPr>
                <p14:cNvContentPartPr/>
                <p14:nvPr/>
              </p14:nvContentPartPr>
              <p14:xfrm>
                <a:off x="3724542" y="2922733"/>
                <a:ext cx="439200" cy="336240"/>
              </p14:xfrm>
            </p:contentPart>
          </mc:Choice>
          <mc:Fallback>
            <p:pic>
              <p:nvPicPr>
                <p:cNvPr id="67" name="Ink 66">
                  <a:extLst>
                    <a:ext uri="{FF2B5EF4-FFF2-40B4-BE49-F238E27FC236}">
                      <a16:creationId xmlns:a16="http://schemas.microsoft.com/office/drawing/2014/main" id="{C7170A02-65BF-44F5-B0AA-A22337C68577}"/>
                    </a:ext>
                  </a:extLst>
                </p:cNvPr>
                <p:cNvPicPr/>
                <p:nvPr/>
              </p:nvPicPr>
              <p:blipFill>
                <a:blip r:embed="rId105"/>
                <a:stretch>
                  <a:fillRect/>
                </a:stretch>
              </p:blipFill>
              <p:spPr>
                <a:xfrm>
                  <a:off x="3715542" y="2914093"/>
                  <a:ext cx="45684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DCFA134A-8EA0-4795-AB09-ADEEC9A5E7B0}"/>
                    </a:ext>
                  </a:extLst>
                </p14:cNvPr>
                <p14:cNvContentPartPr/>
                <p14:nvPr/>
              </p14:nvContentPartPr>
              <p14:xfrm>
                <a:off x="4212342" y="3060973"/>
                <a:ext cx="184680" cy="135360"/>
              </p14:xfrm>
            </p:contentPart>
          </mc:Choice>
          <mc:Fallback>
            <p:pic>
              <p:nvPicPr>
                <p:cNvPr id="68" name="Ink 67">
                  <a:extLst>
                    <a:ext uri="{FF2B5EF4-FFF2-40B4-BE49-F238E27FC236}">
                      <a16:creationId xmlns:a16="http://schemas.microsoft.com/office/drawing/2014/main" id="{DCFA134A-8EA0-4795-AB09-ADEEC9A5E7B0}"/>
                    </a:ext>
                  </a:extLst>
                </p:cNvPr>
                <p:cNvPicPr/>
                <p:nvPr/>
              </p:nvPicPr>
              <p:blipFill>
                <a:blip r:embed="rId107"/>
                <a:stretch>
                  <a:fillRect/>
                </a:stretch>
              </p:blipFill>
              <p:spPr>
                <a:xfrm>
                  <a:off x="4203702" y="3052333"/>
                  <a:ext cx="2023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9" name="Ink 68">
                  <a:extLst>
                    <a:ext uri="{FF2B5EF4-FFF2-40B4-BE49-F238E27FC236}">
                      <a16:creationId xmlns:a16="http://schemas.microsoft.com/office/drawing/2014/main" id="{9171954E-5794-45CF-8D4D-0E9F6B216FAC}"/>
                    </a:ext>
                  </a:extLst>
                </p14:cNvPr>
                <p14:cNvContentPartPr/>
                <p14:nvPr/>
              </p14:nvContentPartPr>
              <p14:xfrm>
                <a:off x="4248342" y="2976373"/>
                <a:ext cx="195840" cy="320040"/>
              </p14:xfrm>
            </p:contentPart>
          </mc:Choice>
          <mc:Fallback>
            <p:pic>
              <p:nvPicPr>
                <p:cNvPr id="69" name="Ink 68">
                  <a:extLst>
                    <a:ext uri="{FF2B5EF4-FFF2-40B4-BE49-F238E27FC236}">
                      <a16:creationId xmlns:a16="http://schemas.microsoft.com/office/drawing/2014/main" id="{9171954E-5794-45CF-8D4D-0E9F6B216FAC}"/>
                    </a:ext>
                  </a:extLst>
                </p:cNvPr>
                <p:cNvPicPr/>
                <p:nvPr/>
              </p:nvPicPr>
              <p:blipFill>
                <a:blip r:embed="rId109"/>
                <a:stretch>
                  <a:fillRect/>
                </a:stretch>
              </p:blipFill>
              <p:spPr>
                <a:xfrm>
                  <a:off x="4239342" y="2967373"/>
                  <a:ext cx="21348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Ink 69">
                  <a:extLst>
                    <a:ext uri="{FF2B5EF4-FFF2-40B4-BE49-F238E27FC236}">
                      <a16:creationId xmlns:a16="http://schemas.microsoft.com/office/drawing/2014/main" id="{032F837A-3002-4E38-AF57-652242A9E9DF}"/>
                    </a:ext>
                  </a:extLst>
                </p14:cNvPr>
                <p14:cNvContentPartPr/>
                <p14:nvPr/>
              </p14:nvContentPartPr>
              <p14:xfrm>
                <a:off x="4374702" y="2853973"/>
                <a:ext cx="144000" cy="111240"/>
              </p14:xfrm>
            </p:contentPart>
          </mc:Choice>
          <mc:Fallback>
            <p:pic>
              <p:nvPicPr>
                <p:cNvPr id="70" name="Ink 69">
                  <a:extLst>
                    <a:ext uri="{FF2B5EF4-FFF2-40B4-BE49-F238E27FC236}">
                      <a16:creationId xmlns:a16="http://schemas.microsoft.com/office/drawing/2014/main" id="{032F837A-3002-4E38-AF57-652242A9E9DF}"/>
                    </a:ext>
                  </a:extLst>
                </p:cNvPr>
                <p:cNvPicPr/>
                <p:nvPr/>
              </p:nvPicPr>
              <p:blipFill>
                <a:blip r:embed="rId111"/>
                <a:stretch>
                  <a:fillRect/>
                </a:stretch>
              </p:blipFill>
              <p:spPr>
                <a:xfrm>
                  <a:off x="4365702" y="2844973"/>
                  <a:ext cx="1616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1" name="Ink 70">
                  <a:extLst>
                    <a:ext uri="{FF2B5EF4-FFF2-40B4-BE49-F238E27FC236}">
                      <a16:creationId xmlns:a16="http://schemas.microsoft.com/office/drawing/2014/main" id="{94109817-6E22-4AAC-A86A-DD8ED4AC25D8}"/>
                    </a:ext>
                  </a:extLst>
                </p14:cNvPr>
                <p14:cNvContentPartPr/>
                <p14:nvPr/>
              </p14:nvContentPartPr>
              <p14:xfrm>
                <a:off x="987462" y="2959813"/>
                <a:ext cx="60840" cy="388800"/>
              </p14:xfrm>
            </p:contentPart>
          </mc:Choice>
          <mc:Fallback>
            <p:pic>
              <p:nvPicPr>
                <p:cNvPr id="71" name="Ink 70">
                  <a:extLst>
                    <a:ext uri="{FF2B5EF4-FFF2-40B4-BE49-F238E27FC236}">
                      <a16:creationId xmlns:a16="http://schemas.microsoft.com/office/drawing/2014/main" id="{94109817-6E22-4AAC-A86A-DD8ED4AC25D8}"/>
                    </a:ext>
                  </a:extLst>
                </p:cNvPr>
                <p:cNvPicPr/>
                <p:nvPr/>
              </p:nvPicPr>
              <p:blipFill>
                <a:blip r:embed="rId113"/>
                <a:stretch>
                  <a:fillRect/>
                </a:stretch>
              </p:blipFill>
              <p:spPr>
                <a:xfrm>
                  <a:off x="978462" y="2950813"/>
                  <a:ext cx="7848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2" name="Ink 71">
                  <a:extLst>
                    <a:ext uri="{FF2B5EF4-FFF2-40B4-BE49-F238E27FC236}">
                      <a16:creationId xmlns:a16="http://schemas.microsoft.com/office/drawing/2014/main" id="{DE6BAE0C-2D1F-4F9D-872C-2CFC2F230686}"/>
                    </a:ext>
                  </a:extLst>
                </p14:cNvPr>
                <p14:cNvContentPartPr/>
                <p14:nvPr/>
              </p14:nvContentPartPr>
              <p14:xfrm>
                <a:off x="1106622" y="3132613"/>
                <a:ext cx="115200" cy="138240"/>
              </p14:xfrm>
            </p:contentPart>
          </mc:Choice>
          <mc:Fallback>
            <p:pic>
              <p:nvPicPr>
                <p:cNvPr id="72" name="Ink 71">
                  <a:extLst>
                    <a:ext uri="{FF2B5EF4-FFF2-40B4-BE49-F238E27FC236}">
                      <a16:creationId xmlns:a16="http://schemas.microsoft.com/office/drawing/2014/main" id="{DE6BAE0C-2D1F-4F9D-872C-2CFC2F230686}"/>
                    </a:ext>
                  </a:extLst>
                </p:cNvPr>
                <p:cNvPicPr/>
                <p:nvPr/>
              </p:nvPicPr>
              <p:blipFill>
                <a:blip r:embed="rId115"/>
                <a:stretch>
                  <a:fillRect/>
                </a:stretch>
              </p:blipFill>
              <p:spPr>
                <a:xfrm>
                  <a:off x="1097982" y="3123613"/>
                  <a:ext cx="1328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3" name="Ink 72">
                  <a:extLst>
                    <a:ext uri="{FF2B5EF4-FFF2-40B4-BE49-F238E27FC236}">
                      <a16:creationId xmlns:a16="http://schemas.microsoft.com/office/drawing/2014/main" id="{7846B5FA-D439-4F1F-A82A-FB17E3ADC157}"/>
                    </a:ext>
                  </a:extLst>
                </p14:cNvPr>
                <p14:cNvContentPartPr/>
                <p14:nvPr/>
              </p14:nvContentPartPr>
              <p14:xfrm>
                <a:off x="1238022" y="3082213"/>
                <a:ext cx="246600" cy="570240"/>
              </p14:xfrm>
            </p:contentPart>
          </mc:Choice>
          <mc:Fallback>
            <p:pic>
              <p:nvPicPr>
                <p:cNvPr id="73" name="Ink 72">
                  <a:extLst>
                    <a:ext uri="{FF2B5EF4-FFF2-40B4-BE49-F238E27FC236}">
                      <a16:creationId xmlns:a16="http://schemas.microsoft.com/office/drawing/2014/main" id="{7846B5FA-D439-4F1F-A82A-FB17E3ADC157}"/>
                    </a:ext>
                  </a:extLst>
                </p:cNvPr>
                <p:cNvPicPr/>
                <p:nvPr/>
              </p:nvPicPr>
              <p:blipFill>
                <a:blip r:embed="rId117"/>
                <a:stretch>
                  <a:fillRect/>
                </a:stretch>
              </p:blipFill>
              <p:spPr>
                <a:xfrm>
                  <a:off x="1229382" y="3073573"/>
                  <a:ext cx="264240" cy="5878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4" name="Ink 73">
                  <a:extLst>
                    <a:ext uri="{FF2B5EF4-FFF2-40B4-BE49-F238E27FC236}">
                      <a16:creationId xmlns:a16="http://schemas.microsoft.com/office/drawing/2014/main" id="{4C2F5C8E-42F7-43A5-83CC-87622622BA58}"/>
                    </a:ext>
                  </a:extLst>
                </p14:cNvPr>
                <p14:cNvContentPartPr/>
                <p14:nvPr/>
              </p14:nvContentPartPr>
              <p14:xfrm>
                <a:off x="1376982" y="2993653"/>
                <a:ext cx="93960" cy="101160"/>
              </p14:xfrm>
            </p:contentPart>
          </mc:Choice>
          <mc:Fallback>
            <p:pic>
              <p:nvPicPr>
                <p:cNvPr id="74" name="Ink 73">
                  <a:extLst>
                    <a:ext uri="{FF2B5EF4-FFF2-40B4-BE49-F238E27FC236}">
                      <a16:creationId xmlns:a16="http://schemas.microsoft.com/office/drawing/2014/main" id="{4C2F5C8E-42F7-43A5-83CC-87622622BA58}"/>
                    </a:ext>
                  </a:extLst>
                </p:cNvPr>
                <p:cNvPicPr/>
                <p:nvPr/>
              </p:nvPicPr>
              <p:blipFill>
                <a:blip r:embed="rId119"/>
                <a:stretch>
                  <a:fillRect/>
                </a:stretch>
              </p:blipFill>
              <p:spPr>
                <a:xfrm>
                  <a:off x="1367982" y="2985013"/>
                  <a:ext cx="1116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5" name="Ink 74">
                  <a:extLst>
                    <a:ext uri="{FF2B5EF4-FFF2-40B4-BE49-F238E27FC236}">
                      <a16:creationId xmlns:a16="http://schemas.microsoft.com/office/drawing/2014/main" id="{DAC4F443-79DA-44F0-9A4B-23B6089B3F52}"/>
                    </a:ext>
                  </a:extLst>
                </p14:cNvPr>
                <p14:cNvContentPartPr/>
                <p14:nvPr/>
              </p14:nvContentPartPr>
              <p14:xfrm>
                <a:off x="1526742" y="3041893"/>
                <a:ext cx="103320" cy="254880"/>
              </p14:xfrm>
            </p:contentPart>
          </mc:Choice>
          <mc:Fallback>
            <p:pic>
              <p:nvPicPr>
                <p:cNvPr id="75" name="Ink 74">
                  <a:extLst>
                    <a:ext uri="{FF2B5EF4-FFF2-40B4-BE49-F238E27FC236}">
                      <a16:creationId xmlns:a16="http://schemas.microsoft.com/office/drawing/2014/main" id="{DAC4F443-79DA-44F0-9A4B-23B6089B3F52}"/>
                    </a:ext>
                  </a:extLst>
                </p:cNvPr>
                <p:cNvPicPr/>
                <p:nvPr/>
              </p:nvPicPr>
              <p:blipFill>
                <a:blip r:embed="rId121"/>
                <a:stretch>
                  <a:fillRect/>
                </a:stretch>
              </p:blipFill>
              <p:spPr>
                <a:xfrm>
                  <a:off x="1518102" y="3032893"/>
                  <a:ext cx="12096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6" name="Ink 75">
                  <a:extLst>
                    <a:ext uri="{FF2B5EF4-FFF2-40B4-BE49-F238E27FC236}">
                      <a16:creationId xmlns:a16="http://schemas.microsoft.com/office/drawing/2014/main" id="{179812A9-E88A-4B31-A42C-5ECB00B71F44}"/>
                    </a:ext>
                  </a:extLst>
                </p14:cNvPr>
                <p14:cNvContentPartPr/>
                <p14:nvPr/>
              </p14:nvContentPartPr>
              <p14:xfrm>
                <a:off x="1673262" y="2983933"/>
                <a:ext cx="132840" cy="284760"/>
              </p14:xfrm>
            </p:contentPart>
          </mc:Choice>
          <mc:Fallback>
            <p:pic>
              <p:nvPicPr>
                <p:cNvPr id="76" name="Ink 75">
                  <a:extLst>
                    <a:ext uri="{FF2B5EF4-FFF2-40B4-BE49-F238E27FC236}">
                      <a16:creationId xmlns:a16="http://schemas.microsoft.com/office/drawing/2014/main" id="{179812A9-E88A-4B31-A42C-5ECB00B71F44}"/>
                    </a:ext>
                  </a:extLst>
                </p:cNvPr>
                <p:cNvPicPr/>
                <p:nvPr/>
              </p:nvPicPr>
              <p:blipFill>
                <a:blip r:embed="rId123"/>
                <a:stretch>
                  <a:fillRect/>
                </a:stretch>
              </p:blipFill>
              <p:spPr>
                <a:xfrm>
                  <a:off x="1664262" y="2975293"/>
                  <a:ext cx="15048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7" name="Ink 76">
                  <a:extLst>
                    <a:ext uri="{FF2B5EF4-FFF2-40B4-BE49-F238E27FC236}">
                      <a16:creationId xmlns:a16="http://schemas.microsoft.com/office/drawing/2014/main" id="{5775DFB2-075E-4A3C-A54E-B75F1B09647C}"/>
                    </a:ext>
                  </a:extLst>
                </p14:cNvPr>
                <p14:cNvContentPartPr/>
                <p14:nvPr/>
              </p14:nvContentPartPr>
              <p14:xfrm>
                <a:off x="1762542" y="2956213"/>
                <a:ext cx="276480" cy="279360"/>
              </p14:xfrm>
            </p:contentPart>
          </mc:Choice>
          <mc:Fallback>
            <p:pic>
              <p:nvPicPr>
                <p:cNvPr id="77" name="Ink 76">
                  <a:extLst>
                    <a:ext uri="{FF2B5EF4-FFF2-40B4-BE49-F238E27FC236}">
                      <a16:creationId xmlns:a16="http://schemas.microsoft.com/office/drawing/2014/main" id="{5775DFB2-075E-4A3C-A54E-B75F1B09647C}"/>
                    </a:ext>
                  </a:extLst>
                </p:cNvPr>
                <p:cNvPicPr/>
                <p:nvPr/>
              </p:nvPicPr>
              <p:blipFill>
                <a:blip r:embed="rId125"/>
                <a:stretch>
                  <a:fillRect/>
                </a:stretch>
              </p:blipFill>
              <p:spPr>
                <a:xfrm>
                  <a:off x="1753542" y="2947213"/>
                  <a:ext cx="29412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8" name="Ink 77">
                  <a:extLst>
                    <a:ext uri="{FF2B5EF4-FFF2-40B4-BE49-F238E27FC236}">
                      <a16:creationId xmlns:a16="http://schemas.microsoft.com/office/drawing/2014/main" id="{FA9AFCA9-85D4-4442-83C6-1E18DA41A344}"/>
                    </a:ext>
                  </a:extLst>
                </p14:cNvPr>
                <p14:cNvContentPartPr/>
                <p14:nvPr/>
              </p14:nvContentPartPr>
              <p14:xfrm>
                <a:off x="2157462" y="2842093"/>
                <a:ext cx="177120" cy="423360"/>
              </p14:xfrm>
            </p:contentPart>
          </mc:Choice>
          <mc:Fallback>
            <p:pic>
              <p:nvPicPr>
                <p:cNvPr id="78" name="Ink 77">
                  <a:extLst>
                    <a:ext uri="{FF2B5EF4-FFF2-40B4-BE49-F238E27FC236}">
                      <a16:creationId xmlns:a16="http://schemas.microsoft.com/office/drawing/2014/main" id="{FA9AFCA9-85D4-4442-83C6-1E18DA41A344}"/>
                    </a:ext>
                  </a:extLst>
                </p:cNvPr>
                <p:cNvPicPr/>
                <p:nvPr/>
              </p:nvPicPr>
              <p:blipFill>
                <a:blip r:embed="rId127"/>
                <a:stretch>
                  <a:fillRect/>
                </a:stretch>
              </p:blipFill>
              <p:spPr>
                <a:xfrm>
                  <a:off x="2148822" y="2833453"/>
                  <a:ext cx="19476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9" name="Ink 78">
                  <a:extLst>
                    <a:ext uri="{FF2B5EF4-FFF2-40B4-BE49-F238E27FC236}">
                      <a16:creationId xmlns:a16="http://schemas.microsoft.com/office/drawing/2014/main" id="{6F89E4BF-70D7-47E4-B5AF-F43128C47A68}"/>
                    </a:ext>
                  </a:extLst>
                </p14:cNvPr>
                <p14:cNvContentPartPr/>
                <p14:nvPr/>
              </p14:nvContentPartPr>
              <p14:xfrm>
                <a:off x="2280942" y="2949013"/>
                <a:ext cx="396360" cy="490680"/>
              </p14:xfrm>
            </p:contentPart>
          </mc:Choice>
          <mc:Fallback>
            <p:pic>
              <p:nvPicPr>
                <p:cNvPr id="79" name="Ink 78">
                  <a:extLst>
                    <a:ext uri="{FF2B5EF4-FFF2-40B4-BE49-F238E27FC236}">
                      <a16:creationId xmlns:a16="http://schemas.microsoft.com/office/drawing/2014/main" id="{6F89E4BF-70D7-47E4-B5AF-F43128C47A68}"/>
                    </a:ext>
                  </a:extLst>
                </p:cNvPr>
                <p:cNvPicPr/>
                <p:nvPr/>
              </p:nvPicPr>
              <p:blipFill>
                <a:blip r:embed="rId129"/>
                <a:stretch>
                  <a:fillRect/>
                </a:stretch>
              </p:blipFill>
              <p:spPr>
                <a:xfrm>
                  <a:off x="2271942" y="2940373"/>
                  <a:ext cx="414000" cy="508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0" name="Ink 79">
                  <a:extLst>
                    <a:ext uri="{FF2B5EF4-FFF2-40B4-BE49-F238E27FC236}">
                      <a16:creationId xmlns:a16="http://schemas.microsoft.com/office/drawing/2014/main" id="{B66501E2-EB91-4926-8560-BEE3AD6C14BB}"/>
                    </a:ext>
                  </a:extLst>
                </p14:cNvPr>
                <p14:cNvContentPartPr/>
                <p14:nvPr/>
              </p14:nvContentPartPr>
              <p14:xfrm>
                <a:off x="2702862" y="2786653"/>
                <a:ext cx="465840" cy="337320"/>
              </p14:xfrm>
            </p:contentPart>
          </mc:Choice>
          <mc:Fallback>
            <p:pic>
              <p:nvPicPr>
                <p:cNvPr id="80" name="Ink 79">
                  <a:extLst>
                    <a:ext uri="{FF2B5EF4-FFF2-40B4-BE49-F238E27FC236}">
                      <a16:creationId xmlns:a16="http://schemas.microsoft.com/office/drawing/2014/main" id="{B66501E2-EB91-4926-8560-BEE3AD6C14BB}"/>
                    </a:ext>
                  </a:extLst>
                </p:cNvPr>
                <p:cNvPicPr/>
                <p:nvPr/>
              </p:nvPicPr>
              <p:blipFill>
                <a:blip r:embed="rId131"/>
                <a:stretch>
                  <a:fillRect/>
                </a:stretch>
              </p:blipFill>
              <p:spPr>
                <a:xfrm>
                  <a:off x="2693862" y="2778013"/>
                  <a:ext cx="48348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1" name="Ink 80">
                  <a:extLst>
                    <a:ext uri="{FF2B5EF4-FFF2-40B4-BE49-F238E27FC236}">
                      <a16:creationId xmlns:a16="http://schemas.microsoft.com/office/drawing/2014/main" id="{59658631-F264-4938-938A-DE08633B049E}"/>
                    </a:ext>
                  </a:extLst>
                </p14:cNvPr>
                <p14:cNvContentPartPr/>
                <p14:nvPr/>
              </p14:nvContentPartPr>
              <p14:xfrm>
                <a:off x="3111822" y="2754253"/>
                <a:ext cx="34560" cy="48600"/>
              </p14:xfrm>
            </p:contentPart>
          </mc:Choice>
          <mc:Fallback>
            <p:pic>
              <p:nvPicPr>
                <p:cNvPr id="81" name="Ink 80">
                  <a:extLst>
                    <a:ext uri="{FF2B5EF4-FFF2-40B4-BE49-F238E27FC236}">
                      <a16:creationId xmlns:a16="http://schemas.microsoft.com/office/drawing/2014/main" id="{59658631-F264-4938-938A-DE08633B049E}"/>
                    </a:ext>
                  </a:extLst>
                </p:cNvPr>
                <p:cNvPicPr/>
                <p:nvPr/>
              </p:nvPicPr>
              <p:blipFill>
                <a:blip r:embed="rId133"/>
                <a:stretch>
                  <a:fillRect/>
                </a:stretch>
              </p:blipFill>
              <p:spPr>
                <a:xfrm>
                  <a:off x="3102822" y="2745253"/>
                  <a:ext cx="522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2" name="Ink 81">
                  <a:extLst>
                    <a:ext uri="{FF2B5EF4-FFF2-40B4-BE49-F238E27FC236}">
                      <a16:creationId xmlns:a16="http://schemas.microsoft.com/office/drawing/2014/main" id="{E2C38C95-7CD2-41C2-971F-D09C4B624616}"/>
                    </a:ext>
                  </a:extLst>
                </p14:cNvPr>
                <p14:cNvContentPartPr/>
                <p14:nvPr/>
              </p14:nvContentPartPr>
              <p14:xfrm>
                <a:off x="3175902" y="2829493"/>
                <a:ext cx="298080" cy="190440"/>
              </p14:xfrm>
            </p:contentPart>
          </mc:Choice>
          <mc:Fallback>
            <p:pic>
              <p:nvPicPr>
                <p:cNvPr id="82" name="Ink 81">
                  <a:extLst>
                    <a:ext uri="{FF2B5EF4-FFF2-40B4-BE49-F238E27FC236}">
                      <a16:creationId xmlns:a16="http://schemas.microsoft.com/office/drawing/2014/main" id="{E2C38C95-7CD2-41C2-971F-D09C4B624616}"/>
                    </a:ext>
                  </a:extLst>
                </p:cNvPr>
                <p:cNvPicPr/>
                <p:nvPr/>
              </p:nvPicPr>
              <p:blipFill>
                <a:blip r:embed="rId135"/>
                <a:stretch>
                  <a:fillRect/>
                </a:stretch>
              </p:blipFill>
              <p:spPr>
                <a:xfrm>
                  <a:off x="3167262" y="2820853"/>
                  <a:ext cx="3157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5" name="Ink 84">
                  <a:extLst>
                    <a:ext uri="{FF2B5EF4-FFF2-40B4-BE49-F238E27FC236}">
                      <a16:creationId xmlns:a16="http://schemas.microsoft.com/office/drawing/2014/main" id="{3AFC0229-856B-4D29-9B9B-02B18A6EBBE2}"/>
                    </a:ext>
                  </a:extLst>
                </p14:cNvPr>
                <p14:cNvContentPartPr/>
                <p14:nvPr/>
              </p14:nvContentPartPr>
              <p14:xfrm>
                <a:off x="3601422" y="2643733"/>
                <a:ext cx="190080" cy="165600"/>
              </p14:xfrm>
            </p:contentPart>
          </mc:Choice>
          <mc:Fallback>
            <p:pic>
              <p:nvPicPr>
                <p:cNvPr id="85" name="Ink 84">
                  <a:extLst>
                    <a:ext uri="{FF2B5EF4-FFF2-40B4-BE49-F238E27FC236}">
                      <a16:creationId xmlns:a16="http://schemas.microsoft.com/office/drawing/2014/main" id="{3AFC0229-856B-4D29-9B9B-02B18A6EBBE2}"/>
                    </a:ext>
                  </a:extLst>
                </p:cNvPr>
                <p:cNvPicPr/>
                <p:nvPr/>
              </p:nvPicPr>
              <p:blipFill>
                <a:blip r:embed="rId137"/>
                <a:stretch>
                  <a:fillRect/>
                </a:stretch>
              </p:blipFill>
              <p:spPr>
                <a:xfrm>
                  <a:off x="3592782" y="2635093"/>
                  <a:ext cx="2077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6" name="Ink 85">
                  <a:extLst>
                    <a:ext uri="{FF2B5EF4-FFF2-40B4-BE49-F238E27FC236}">
                      <a16:creationId xmlns:a16="http://schemas.microsoft.com/office/drawing/2014/main" id="{1F7B01D2-FC73-4CEC-810F-48DE82C919ED}"/>
                    </a:ext>
                  </a:extLst>
                </p14:cNvPr>
                <p14:cNvContentPartPr/>
                <p14:nvPr/>
              </p14:nvContentPartPr>
              <p14:xfrm>
                <a:off x="3814182" y="2490373"/>
                <a:ext cx="14760" cy="302040"/>
              </p14:xfrm>
            </p:contentPart>
          </mc:Choice>
          <mc:Fallback>
            <p:pic>
              <p:nvPicPr>
                <p:cNvPr id="86" name="Ink 85">
                  <a:extLst>
                    <a:ext uri="{FF2B5EF4-FFF2-40B4-BE49-F238E27FC236}">
                      <a16:creationId xmlns:a16="http://schemas.microsoft.com/office/drawing/2014/main" id="{1F7B01D2-FC73-4CEC-810F-48DE82C919ED}"/>
                    </a:ext>
                  </a:extLst>
                </p:cNvPr>
                <p:cNvPicPr/>
                <p:nvPr/>
              </p:nvPicPr>
              <p:blipFill>
                <a:blip r:embed="rId139"/>
                <a:stretch>
                  <a:fillRect/>
                </a:stretch>
              </p:blipFill>
              <p:spPr>
                <a:xfrm>
                  <a:off x="3805182" y="2481373"/>
                  <a:ext cx="3240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7" name="Ink 86">
                  <a:extLst>
                    <a:ext uri="{FF2B5EF4-FFF2-40B4-BE49-F238E27FC236}">
                      <a16:creationId xmlns:a16="http://schemas.microsoft.com/office/drawing/2014/main" id="{7BAE8597-2D23-469F-BC9B-1315E6E1C1D4}"/>
                    </a:ext>
                  </a:extLst>
                </p14:cNvPr>
                <p14:cNvContentPartPr/>
                <p14:nvPr/>
              </p14:nvContentPartPr>
              <p14:xfrm>
                <a:off x="3940542" y="2546173"/>
                <a:ext cx="96840" cy="267480"/>
              </p14:xfrm>
            </p:contentPart>
          </mc:Choice>
          <mc:Fallback>
            <p:pic>
              <p:nvPicPr>
                <p:cNvPr id="87" name="Ink 86">
                  <a:extLst>
                    <a:ext uri="{FF2B5EF4-FFF2-40B4-BE49-F238E27FC236}">
                      <a16:creationId xmlns:a16="http://schemas.microsoft.com/office/drawing/2014/main" id="{7BAE8597-2D23-469F-BC9B-1315E6E1C1D4}"/>
                    </a:ext>
                  </a:extLst>
                </p:cNvPr>
                <p:cNvPicPr/>
                <p:nvPr/>
              </p:nvPicPr>
              <p:blipFill>
                <a:blip r:embed="rId141"/>
                <a:stretch>
                  <a:fillRect/>
                </a:stretch>
              </p:blipFill>
              <p:spPr>
                <a:xfrm>
                  <a:off x="3931542" y="2537173"/>
                  <a:ext cx="11448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403E5D3F-4BE4-49C8-ABA2-9EC5FB5E507B}"/>
                    </a:ext>
                  </a:extLst>
                </p14:cNvPr>
                <p14:cNvContentPartPr/>
                <p14:nvPr/>
              </p14:nvContentPartPr>
              <p14:xfrm>
                <a:off x="4580982" y="2998333"/>
                <a:ext cx="338400" cy="177480"/>
              </p14:xfrm>
            </p:contentPart>
          </mc:Choice>
          <mc:Fallback>
            <p:pic>
              <p:nvPicPr>
                <p:cNvPr id="89" name="Ink 88">
                  <a:extLst>
                    <a:ext uri="{FF2B5EF4-FFF2-40B4-BE49-F238E27FC236}">
                      <a16:creationId xmlns:a16="http://schemas.microsoft.com/office/drawing/2014/main" id="{403E5D3F-4BE4-49C8-ABA2-9EC5FB5E507B}"/>
                    </a:ext>
                  </a:extLst>
                </p:cNvPr>
                <p:cNvPicPr/>
                <p:nvPr/>
              </p:nvPicPr>
              <p:blipFill>
                <a:blip r:embed="rId143"/>
                <a:stretch>
                  <a:fillRect/>
                </a:stretch>
              </p:blipFill>
              <p:spPr>
                <a:xfrm>
                  <a:off x="4572342" y="2989333"/>
                  <a:ext cx="3560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0" name="Ink 89">
                  <a:extLst>
                    <a:ext uri="{FF2B5EF4-FFF2-40B4-BE49-F238E27FC236}">
                      <a16:creationId xmlns:a16="http://schemas.microsoft.com/office/drawing/2014/main" id="{CB4437CC-ADB7-4D55-8AE0-A1F143CF05BE}"/>
                    </a:ext>
                  </a:extLst>
                </p14:cNvPr>
                <p14:cNvContentPartPr/>
                <p14:nvPr/>
              </p14:nvContentPartPr>
              <p14:xfrm>
                <a:off x="4893462" y="2820133"/>
                <a:ext cx="1800" cy="43920"/>
              </p14:xfrm>
            </p:contentPart>
          </mc:Choice>
          <mc:Fallback>
            <p:pic>
              <p:nvPicPr>
                <p:cNvPr id="90" name="Ink 89">
                  <a:extLst>
                    <a:ext uri="{FF2B5EF4-FFF2-40B4-BE49-F238E27FC236}">
                      <a16:creationId xmlns:a16="http://schemas.microsoft.com/office/drawing/2014/main" id="{CB4437CC-ADB7-4D55-8AE0-A1F143CF05BE}"/>
                    </a:ext>
                  </a:extLst>
                </p:cNvPr>
                <p:cNvPicPr/>
                <p:nvPr/>
              </p:nvPicPr>
              <p:blipFill>
                <a:blip r:embed="rId145"/>
                <a:stretch>
                  <a:fillRect/>
                </a:stretch>
              </p:blipFill>
              <p:spPr>
                <a:xfrm>
                  <a:off x="4884822" y="2811493"/>
                  <a:ext cx="194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1" name="Ink 90">
                  <a:extLst>
                    <a:ext uri="{FF2B5EF4-FFF2-40B4-BE49-F238E27FC236}">
                      <a16:creationId xmlns:a16="http://schemas.microsoft.com/office/drawing/2014/main" id="{955DCFF6-B86B-4207-8133-FCFB4368A351}"/>
                    </a:ext>
                  </a:extLst>
                </p14:cNvPr>
                <p14:cNvContentPartPr/>
                <p14:nvPr/>
              </p14:nvContentPartPr>
              <p14:xfrm>
                <a:off x="5023422" y="2898253"/>
                <a:ext cx="520920" cy="220320"/>
              </p14:xfrm>
            </p:contentPart>
          </mc:Choice>
          <mc:Fallback>
            <p:pic>
              <p:nvPicPr>
                <p:cNvPr id="91" name="Ink 90">
                  <a:extLst>
                    <a:ext uri="{FF2B5EF4-FFF2-40B4-BE49-F238E27FC236}">
                      <a16:creationId xmlns:a16="http://schemas.microsoft.com/office/drawing/2014/main" id="{955DCFF6-B86B-4207-8133-FCFB4368A351}"/>
                    </a:ext>
                  </a:extLst>
                </p:cNvPr>
                <p:cNvPicPr/>
                <p:nvPr/>
              </p:nvPicPr>
              <p:blipFill>
                <a:blip r:embed="rId147"/>
                <a:stretch>
                  <a:fillRect/>
                </a:stretch>
              </p:blipFill>
              <p:spPr>
                <a:xfrm>
                  <a:off x="5014782" y="2889253"/>
                  <a:ext cx="5385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2" name="Ink 91">
                  <a:extLst>
                    <a:ext uri="{FF2B5EF4-FFF2-40B4-BE49-F238E27FC236}">
                      <a16:creationId xmlns:a16="http://schemas.microsoft.com/office/drawing/2014/main" id="{7102DAB2-2EEE-4F4E-8C1C-3FC62208EF63}"/>
                    </a:ext>
                  </a:extLst>
                </p14:cNvPr>
                <p14:cNvContentPartPr/>
                <p14:nvPr/>
              </p14:nvContentPartPr>
              <p14:xfrm>
                <a:off x="5709582" y="2932093"/>
                <a:ext cx="26640" cy="9360"/>
              </p14:xfrm>
            </p:contentPart>
          </mc:Choice>
          <mc:Fallback>
            <p:pic>
              <p:nvPicPr>
                <p:cNvPr id="92" name="Ink 91">
                  <a:extLst>
                    <a:ext uri="{FF2B5EF4-FFF2-40B4-BE49-F238E27FC236}">
                      <a16:creationId xmlns:a16="http://schemas.microsoft.com/office/drawing/2014/main" id="{7102DAB2-2EEE-4F4E-8C1C-3FC62208EF63}"/>
                    </a:ext>
                  </a:extLst>
                </p:cNvPr>
                <p:cNvPicPr/>
                <p:nvPr/>
              </p:nvPicPr>
              <p:blipFill>
                <a:blip r:embed="rId149"/>
                <a:stretch>
                  <a:fillRect/>
                </a:stretch>
              </p:blipFill>
              <p:spPr>
                <a:xfrm>
                  <a:off x="5700582" y="2923093"/>
                  <a:ext cx="44280" cy="27000"/>
                </a:xfrm>
                <a:prstGeom prst="rect">
                  <a:avLst/>
                </a:prstGeom>
              </p:spPr>
            </p:pic>
          </mc:Fallback>
        </mc:AlternateContent>
      </p:grpSp>
      <p:grpSp>
        <p:nvGrpSpPr>
          <p:cNvPr id="110" name="Group 109">
            <a:extLst>
              <a:ext uri="{FF2B5EF4-FFF2-40B4-BE49-F238E27FC236}">
                <a16:creationId xmlns:a16="http://schemas.microsoft.com/office/drawing/2014/main" id="{0210060E-09DC-4051-AFC3-7064D472B0F1}"/>
              </a:ext>
            </a:extLst>
          </p:cNvPr>
          <p:cNvGrpSpPr/>
          <p:nvPr/>
        </p:nvGrpSpPr>
        <p:grpSpPr>
          <a:xfrm>
            <a:off x="401382" y="3852613"/>
            <a:ext cx="627480" cy="807480"/>
            <a:chOff x="401382" y="3852613"/>
            <a:chExt cx="627480" cy="807480"/>
          </a:xfrm>
        </p:grpSpPr>
        <mc:AlternateContent xmlns:mc="http://schemas.openxmlformats.org/markup-compatibility/2006">
          <mc:Choice xmlns:p14="http://schemas.microsoft.com/office/powerpoint/2010/main" Requires="p14">
            <p:contentPart p14:bwMode="auto" r:id="rId150">
              <p14:nvContentPartPr>
                <p14:cNvPr id="94" name="Ink 93">
                  <a:extLst>
                    <a:ext uri="{FF2B5EF4-FFF2-40B4-BE49-F238E27FC236}">
                      <a16:creationId xmlns:a16="http://schemas.microsoft.com/office/drawing/2014/main" id="{C404BAEE-4D86-4ECC-8367-815779FDC66A}"/>
                    </a:ext>
                  </a:extLst>
                </p14:cNvPr>
                <p14:cNvContentPartPr/>
                <p14:nvPr/>
              </p14:nvContentPartPr>
              <p14:xfrm>
                <a:off x="410382" y="3852613"/>
                <a:ext cx="581400" cy="610920"/>
              </p14:xfrm>
            </p:contentPart>
          </mc:Choice>
          <mc:Fallback>
            <p:pic>
              <p:nvPicPr>
                <p:cNvPr id="94" name="Ink 93">
                  <a:extLst>
                    <a:ext uri="{FF2B5EF4-FFF2-40B4-BE49-F238E27FC236}">
                      <a16:creationId xmlns:a16="http://schemas.microsoft.com/office/drawing/2014/main" id="{C404BAEE-4D86-4ECC-8367-815779FDC66A}"/>
                    </a:ext>
                  </a:extLst>
                </p:cNvPr>
                <p:cNvPicPr/>
                <p:nvPr/>
              </p:nvPicPr>
              <p:blipFill>
                <a:blip r:embed="rId151"/>
                <a:stretch>
                  <a:fillRect/>
                </a:stretch>
              </p:blipFill>
              <p:spPr>
                <a:xfrm>
                  <a:off x="401742" y="3843613"/>
                  <a:ext cx="599040" cy="628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5" name="Ink 94">
                  <a:extLst>
                    <a:ext uri="{FF2B5EF4-FFF2-40B4-BE49-F238E27FC236}">
                      <a16:creationId xmlns:a16="http://schemas.microsoft.com/office/drawing/2014/main" id="{A4D47503-694E-4BCE-9BF8-F817B91A4501}"/>
                    </a:ext>
                  </a:extLst>
                </p14:cNvPr>
                <p14:cNvContentPartPr/>
                <p14:nvPr/>
              </p14:nvContentPartPr>
              <p14:xfrm>
                <a:off x="401382" y="3938653"/>
                <a:ext cx="627480" cy="721440"/>
              </p14:xfrm>
            </p:contentPart>
          </mc:Choice>
          <mc:Fallback>
            <p:pic>
              <p:nvPicPr>
                <p:cNvPr id="95" name="Ink 94">
                  <a:extLst>
                    <a:ext uri="{FF2B5EF4-FFF2-40B4-BE49-F238E27FC236}">
                      <a16:creationId xmlns:a16="http://schemas.microsoft.com/office/drawing/2014/main" id="{A4D47503-694E-4BCE-9BF8-F817B91A4501}"/>
                    </a:ext>
                  </a:extLst>
                </p:cNvPr>
                <p:cNvPicPr/>
                <p:nvPr/>
              </p:nvPicPr>
              <p:blipFill>
                <a:blip r:embed="rId153"/>
                <a:stretch>
                  <a:fillRect/>
                </a:stretch>
              </p:blipFill>
              <p:spPr>
                <a:xfrm>
                  <a:off x="392382" y="3930013"/>
                  <a:ext cx="645120" cy="739080"/>
                </a:xfrm>
                <a:prstGeom prst="rect">
                  <a:avLst/>
                </a:prstGeom>
              </p:spPr>
            </p:pic>
          </mc:Fallback>
        </mc:AlternateContent>
      </p:grpSp>
      <p:grpSp>
        <p:nvGrpSpPr>
          <p:cNvPr id="109" name="Group 108">
            <a:extLst>
              <a:ext uri="{FF2B5EF4-FFF2-40B4-BE49-F238E27FC236}">
                <a16:creationId xmlns:a16="http://schemas.microsoft.com/office/drawing/2014/main" id="{17222356-481B-4302-A4D7-D5EF50CD08FE}"/>
              </a:ext>
            </a:extLst>
          </p:cNvPr>
          <p:cNvGrpSpPr/>
          <p:nvPr/>
        </p:nvGrpSpPr>
        <p:grpSpPr>
          <a:xfrm>
            <a:off x="1461582" y="3771253"/>
            <a:ext cx="2101680" cy="630720"/>
            <a:chOff x="1461582" y="3771253"/>
            <a:chExt cx="2101680" cy="630720"/>
          </a:xfrm>
        </p:grpSpPr>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17145541-E1A8-48FE-9B15-062F57463378}"/>
                    </a:ext>
                  </a:extLst>
                </p14:cNvPr>
                <p14:cNvContentPartPr/>
                <p14:nvPr/>
              </p14:nvContentPartPr>
              <p14:xfrm>
                <a:off x="1461582" y="3832813"/>
                <a:ext cx="264240" cy="569160"/>
              </p14:xfrm>
            </p:contentPart>
          </mc:Choice>
          <mc:Fallback>
            <p:pic>
              <p:nvPicPr>
                <p:cNvPr id="96" name="Ink 95">
                  <a:extLst>
                    <a:ext uri="{FF2B5EF4-FFF2-40B4-BE49-F238E27FC236}">
                      <a16:creationId xmlns:a16="http://schemas.microsoft.com/office/drawing/2014/main" id="{17145541-E1A8-48FE-9B15-062F57463378}"/>
                    </a:ext>
                  </a:extLst>
                </p:cNvPr>
                <p:cNvPicPr/>
                <p:nvPr/>
              </p:nvPicPr>
              <p:blipFill>
                <a:blip r:embed="rId155"/>
                <a:stretch>
                  <a:fillRect/>
                </a:stretch>
              </p:blipFill>
              <p:spPr>
                <a:xfrm>
                  <a:off x="1452582" y="3824173"/>
                  <a:ext cx="281880" cy="5868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6648CC40-4BC2-4F54-92F4-9291EB3EDF31}"/>
                    </a:ext>
                  </a:extLst>
                </p14:cNvPr>
                <p14:cNvContentPartPr/>
                <p14:nvPr/>
              </p14:nvContentPartPr>
              <p14:xfrm>
                <a:off x="1770822" y="3949453"/>
                <a:ext cx="202320" cy="360720"/>
              </p14:xfrm>
            </p:contentPart>
          </mc:Choice>
          <mc:Fallback>
            <p:pic>
              <p:nvPicPr>
                <p:cNvPr id="97" name="Ink 96">
                  <a:extLst>
                    <a:ext uri="{FF2B5EF4-FFF2-40B4-BE49-F238E27FC236}">
                      <a16:creationId xmlns:a16="http://schemas.microsoft.com/office/drawing/2014/main" id="{6648CC40-4BC2-4F54-92F4-9291EB3EDF31}"/>
                    </a:ext>
                  </a:extLst>
                </p:cNvPr>
                <p:cNvPicPr/>
                <p:nvPr/>
              </p:nvPicPr>
              <p:blipFill>
                <a:blip r:embed="rId157"/>
                <a:stretch>
                  <a:fillRect/>
                </a:stretch>
              </p:blipFill>
              <p:spPr>
                <a:xfrm>
                  <a:off x="1762182" y="3940813"/>
                  <a:ext cx="21996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B57C5FE8-5490-44DA-99A8-A8B4C9287468}"/>
                    </a:ext>
                  </a:extLst>
                </p14:cNvPr>
                <p14:cNvContentPartPr/>
                <p14:nvPr/>
              </p14:nvContentPartPr>
              <p14:xfrm>
                <a:off x="2046222" y="4028653"/>
                <a:ext cx="203400" cy="304920"/>
              </p14:xfrm>
            </p:contentPart>
          </mc:Choice>
          <mc:Fallback>
            <p:pic>
              <p:nvPicPr>
                <p:cNvPr id="98" name="Ink 97">
                  <a:extLst>
                    <a:ext uri="{FF2B5EF4-FFF2-40B4-BE49-F238E27FC236}">
                      <a16:creationId xmlns:a16="http://schemas.microsoft.com/office/drawing/2014/main" id="{B57C5FE8-5490-44DA-99A8-A8B4C9287468}"/>
                    </a:ext>
                  </a:extLst>
                </p:cNvPr>
                <p:cNvPicPr/>
                <p:nvPr/>
              </p:nvPicPr>
              <p:blipFill>
                <a:blip r:embed="rId159"/>
                <a:stretch>
                  <a:fillRect/>
                </a:stretch>
              </p:blipFill>
              <p:spPr>
                <a:xfrm>
                  <a:off x="2037222" y="4019653"/>
                  <a:ext cx="2210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9" name="Ink 98">
                  <a:extLst>
                    <a:ext uri="{FF2B5EF4-FFF2-40B4-BE49-F238E27FC236}">
                      <a16:creationId xmlns:a16="http://schemas.microsoft.com/office/drawing/2014/main" id="{8B5E8A33-312C-4C4F-A6CD-1D2CE48527F5}"/>
                    </a:ext>
                  </a:extLst>
                </p14:cNvPr>
                <p14:cNvContentPartPr/>
                <p14:nvPr/>
              </p14:nvContentPartPr>
              <p14:xfrm>
                <a:off x="2338542" y="3781333"/>
                <a:ext cx="399600" cy="566280"/>
              </p14:xfrm>
            </p:contentPart>
          </mc:Choice>
          <mc:Fallback>
            <p:pic>
              <p:nvPicPr>
                <p:cNvPr id="99" name="Ink 98">
                  <a:extLst>
                    <a:ext uri="{FF2B5EF4-FFF2-40B4-BE49-F238E27FC236}">
                      <a16:creationId xmlns:a16="http://schemas.microsoft.com/office/drawing/2014/main" id="{8B5E8A33-312C-4C4F-A6CD-1D2CE48527F5}"/>
                    </a:ext>
                  </a:extLst>
                </p:cNvPr>
                <p:cNvPicPr/>
                <p:nvPr/>
              </p:nvPicPr>
              <p:blipFill>
                <a:blip r:embed="rId161"/>
                <a:stretch>
                  <a:fillRect/>
                </a:stretch>
              </p:blipFill>
              <p:spPr>
                <a:xfrm>
                  <a:off x="2329542" y="3772693"/>
                  <a:ext cx="417240" cy="583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0" name="Ink 99">
                  <a:extLst>
                    <a:ext uri="{FF2B5EF4-FFF2-40B4-BE49-F238E27FC236}">
                      <a16:creationId xmlns:a16="http://schemas.microsoft.com/office/drawing/2014/main" id="{11E65467-2684-4A15-9FB9-90736AF56811}"/>
                    </a:ext>
                  </a:extLst>
                </p14:cNvPr>
                <p14:cNvContentPartPr/>
                <p14:nvPr/>
              </p14:nvContentPartPr>
              <p14:xfrm>
                <a:off x="2714742" y="3771253"/>
                <a:ext cx="160920" cy="166680"/>
              </p14:xfrm>
            </p:contentPart>
          </mc:Choice>
          <mc:Fallback>
            <p:pic>
              <p:nvPicPr>
                <p:cNvPr id="100" name="Ink 99">
                  <a:extLst>
                    <a:ext uri="{FF2B5EF4-FFF2-40B4-BE49-F238E27FC236}">
                      <a16:creationId xmlns:a16="http://schemas.microsoft.com/office/drawing/2014/main" id="{11E65467-2684-4A15-9FB9-90736AF56811}"/>
                    </a:ext>
                  </a:extLst>
                </p:cNvPr>
                <p:cNvPicPr/>
                <p:nvPr/>
              </p:nvPicPr>
              <p:blipFill>
                <a:blip r:embed="rId163"/>
                <a:stretch>
                  <a:fillRect/>
                </a:stretch>
              </p:blipFill>
              <p:spPr>
                <a:xfrm>
                  <a:off x="2705742" y="3762253"/>
                  <a:ext cx="1785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1" name="Ink 100">
                  <a:extLst>
                    <a:ext uri="{FF2B5EF4-FFF2-40B4-BE49-F238E27FC236}">
                      <a16:creationId xmlns:a16="http://schemas.microsoft.com/office/drawing/2014/main" id="{E30EE0EB-43B3-4207-AEE1-611B9B2D6D02}"/>
                    </a:ext>
                  </a:extLst>
                </p14:cNvPr>
                <p14:cNvContentPartPr/>
                <p14:nvPr/>
              </p14:nvContentPartPr>
              <p14:xfrm>
                <a:off x="2870262" y="3887533"/>
                <a:ext cx="596880" cy="428760"/>
              </p14:xfrm>
            </p:contentPart>
          </mc:Choice>
          <mc:Fallback>
            <p:pic>
              <p:nvPicPr>
                <p:cNvPr id="101" name="Ink 100">
                  <a:extLst>
                    <a:ext uri="{FF2B5EF4-FFF2-40B4-BE49-F238E27FC236}">
                      <a16:creationId xmlns:a16="http://schemas.microsoft.com/office/drawing/2014/main" id="{E30EE0EB-43B3-4207-AEE1-611B9B2D6D02}"/>
                    </a:ext>
                  </a:extLst>
                </p:cNvPr>
                <p:cNvPicPr/>
                <p:nvPr/>
              </p:nvPicPr>
              <p:blipFill>
                <a:blip r:embed="rId165"/>
                <a:stretch>
                  <a:fillRect/>
                </a:stretch>
              </p:blipFill>
              <p:spPr>
                <a:xfrm>
                  <a:off x="2861262" y="3878893"/>
                  <a:ext cx="61452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2" name="Ink 101">
                  <a:extLst>
                    <a:ext uri="{FF2B5EF4-FFF2-40B4-BE49-F238E27FC236}">
                      <a16:creationId xmlns:a16="http://schemas.microsoft.com/office/drawing/2014/main" id="{653F4E3A-9346-47C5-8030-20DE3AA718E3}"/>
                    </a:ext>
                  </a:extLst>
                </p14:cNvPr>
                <p14:cNvContentPartPr/>
                <p14:nvPr/>
              </p14:nvContentPartPr>
              <p14:xfrm>
                <a:off x="3509262" y="4094173"/>
                <a:ext cx="54000" cy="73080"/>
              </p14:xfrm>
            </p:contentPart>
          </mc:Choice>
          <mc:Fallback>
            <p:pic>
              <p:nvPicPr>
                <p:cNvPr id="102" name="Ink 101">
                  <a:extLst>
                    <a:ext uri="{FF2B5EF4-FFF2-40B4-BE49-F238E27FC236}">
                      <a16:creationId xmlns:a16="http://schemas.microsoft.com/office/drawing/2014/main" id="{653F4E3A-9346-47C5-8030-20DE3AA718E3}"/>
                    </a:ext>
                  </a:extLst>
                </p:cNvPr>
                <p:cNvPicPr/>
                <p:nvPr/>
              </p:nvPicPr>
              <p:blipFill>
                <a:blip r:embed="rId167"/>
                <a:stretch>
                  <a:fillRect/>
                </a:stretch>
              </p:blipFill>
              <p:spPr>
                <a:xfrm>
                  <a:off x="3500622" y="4085533"/>
                  <a:ext cx="71640" cy="90720"/>
                </a:xfrm>
                <a:prstGeom prst="rect">
                  <a:avLst/>
                </a:prstGeom>
              </p:spPr>
            </p:pic>
          </mc:Fallback>
        </mc:AlternateContent>
      </p:grpSp>
      <p:grpSp>
        <p:nvGrpSpPr>
          <p:cNvPr id="108" name="Group 107">
            <a:extLst>
              <a:ext uri="{FF2B5EF4-FFF2-40B4-BE49-F238E27FC236}">
                <a16:creationId xmlns:a16="http://schemas.microsoft.com/office/drawing/2014/main" id="{BAAAEE1C-41C0-4A48-A193-9926E5DF4D9D}"/>
              </a:ext>
            </a:extLst>
          </p:cNvPr>
          <p:cNvGrpSpPr/>
          <p:nvPr/>
        </p:nvGrpSpPr>
        <p:grpSpPr>
          <a:xfrm>
            <a:off x="4108302" y="3701413"/>
            <a:ext cx="1733760" cy="599760"/>
            <a:chOff x="4108302" y="3701413"/>
            <a:chExt cx="1733760" cy="599760"/>
          </a:xfrm>
        </p:grpSpPr>
        <mc:AlternateContent xmlns:mc="http://schemas.openxmlformats.org/markup-compatibility/2006">
          <mc:Choice xmlns:p14="http://schemas.microsoft.com/office/powerpoint/2010/main" Requires="p14">
            <p:contentPart p14:bwMode="auto" r:id="rId168">
              <p14:nvContentPartPr>
                <p14:cNvPr id="103" name="Ink 102">
                  <a:extLst>
                    <a:ext uri="{FF2B5EF4-FFF2-40B4-BE49-F238E27FC236}">
                      <a16:creationId xmlns:a16="http://schemas.microsoft.com/office/drawing/2014/main" id="{95182D24-1E53-4B47-8027-694D58175FFD}"/>
                    </a:ext>
                  </a:extLst>
                </p14:cNvPr>
                <p14:cNvContentPartPr/>
                <p14:nvPr/>
              </p14:nvContentPartPr>
              <p14:xfrm>
                <a:off x="4108302" y="3703573"/>
                <a:ext cx="299520" cy="597600"/>
              </p14:xfrm>
            </p:contentPart>
          </mc:Choice>
          <mc:Fallback>
            <p:pic>
              <p:nvPicPr>
                <p:cNvPr id="103" name="Ink 102">
                  <a:extLst>
                    <a:ext uri="{FF2B5EF4-FFF2-40B4-BE49-F238E27FC236}">
                      <a16:creationId xmlns:a16="http://schemas.microsoft.com/office/drawing/2014/main" id="{95182D24-1E53-4B47-8027-694D58175FFD}"/>
                    </a:ext>
                  </a:extLst>
                </p:cNvPr>
                <p:cNvPicPr/>
                <p:nvPr/>
              </p:nvPicPr>
              <p:blipFill>
                <a:blip r:embed="rId169"/>
                <a:stretch>
                  <a:fillRect/>
                </a:stretch>
              </p:blipFill>
              <p:spPr>
                <a:xfrm>
                  <a:off x="4099302" y="3694933"/>
                  <a:ext cx="31716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4" name="Ink 103">
                  <a:extLst>
                    <a:ext uri="{FF2B5EF4-FFF2-40B4-BE49-F238E27FC236}">
                      <a16:creationId xmlns:a16="http://schemas.microsoft.com/office/drawing/2014/main" id="{7A968352-4CB8-48CC-A6F6-CEAD369612A7}"/>
                    </a:ext>
                  </a:extLst>
                </p14:cNvPr>
                <p14:cNvContentPartPr/>
                <p14:nvPr/>
              </p14:nvContentPartPr>
              <p14:xfrm>
                <a:off x="4298742" y="3844693"/>
                <a:ext cx="432360" cy="424800"/>
              </p14:xfrm>
            </p:contentPart>
          </mc:Choice>
          <mc:Fallback>
            <p:pic>
              <p:nvPicPr>
                <p:cNvPr id="104" name="Ink 103">
                  <a:extLst>
                    <a:ext uri="{FF2B5EF4-FFF2-40B4-BE49-F238E27FC236}">
                      <a16:creationId xmlns:a16="http://schemas.microsoft.com/office/drawing/2014/main" id="{7A968352-4CB8-48CC-A6F6-CEAD369612A7}"/>
                    </a:ext>
                  </a:extLst>
                </p:cNvPr>
                <p:cNvPicPr/>
                <p:nvPr/>
              </p:nvPicPr>
              <p:blipFill>
                <a:blip r:embed="rId171"/>
                <a:stretch>
                  <a:fillRect/>
                </a:stretch>
              </p:blipFill>
              <p:spPr>
                <a:xfrm>
                  <a:off x="4290102" y="3835693"/>
                  <a:ext cx="45000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5" name="Ink 104">
                  <a:extLst>
                    <a:ext uri="{FF2B5EF4-FFF2-40B4-BE49-F238E27FC236}">
                      <a16:creationId xmlns:a16="http://schemas.microsoft.com/office/drawing/2014/main" id="{AB26DBD9-7016-4761-9EC6-A42BB669C119}"/>
                    </a:ext>
                  </a:extLst>
                </p14:cNvPr>
                <p14:cNvContentPartPr/>
                <p14:nvPr/>
              </p14:nvContentPartPr>
              <p14:xfrm>
                <a:off x="4759542" y="3885013"/>
                <a:ext cx="274320" cy="313920"/>
              </p14:xfrm>
            </p:contentPart>
          </mc:Choice>
          <mc:Fallback>
            <p:pic>
              <p:nvPicPr>
                <p:cNvPr id="105" name="Ink 104">
                  <a:extLst>
                    <a:ext uri="{FF2B5EF4-FFF2-40B4-BE49-F238E27FC236}">
                      <a16:creationId xmlns:a16="http://schemas.microsoft.com/office/drawing/2014/main" id="{AB26DBD9-7016-4761-9EC6-A42BB669C119}"/>
                    </a:ext>
                  </a:extLst>
                </p:cNvPr>
                <p:cNvPicPr/>
                <p:nvPr/>
              </p:nvPicPr>
              <p:blipFill>
                <a:blip r:embed="rId173"/>
                <a:stretch>
                  <a:fillRect/>
                </a:stretch>
              </p:blipFill>
              <p:spPr>
                <a:xfrm>
                  <a:off x="4750902" y="3876013"/>
                  <a:ext cx="29196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6" name="Ink 105">
                  <a:extLst>
                    <a:ext uri="{FF2B5EF4-FFF2-40B4-BE49-F238E27FC236}">
                      <a16:creationId xmlns:a16="http://schemas.microsoft.com/office/drawing/2014/main" id="{EF06B9FE-80E2-45C9-8B51-817564D57D1D}"/>
                    </a:ext>
                  </a:extLst>
                </p14:cNvPr>
                <p14:cNvContentPartPr/>
                <p14:nvPr/>
              </p14:nvContentPartPr>
              <p14:xfrm>
                <a:off x="4965462" y="3701413"/>
                <a:ext cx="633960" cy="488160"/>
              </p14:xfrm>
            </p:contentPart>
          </mc:Choice>
          <mc:Fallback>
            <p:pic>
              <p:nvPicPr>
                <p:cNvPr id="106" name="Ink 105">
                  <a:extLst>
                    <a:ext uri="{FF2B5EF4-FFF2-40B4-BE49-F238E27FC236}">
                      <a16:creationId xmlns:a16="http://schemas.microsoft.com/office/drawing/2014/main" id="{EF06B9FE-80E2-45C9-8B51-817564D57D1D}"/>
                    </a:ext>
                  </a:extLst>
                </p:cNvPr>
                <p:cNvPicPr/>
                <p:nvPr/>
              </p:nvPicPr>
              <p:blipFill>
                <a:blip r:embed="rId175"/>
                <a:stretch>
                  <a:fillRect/>
                </a:stretch>
              </p:blipFill>
              <p:spPr>
                <a:xfrm>
                  <a:off x="4956822" y="3692773"/>
                  <a:ext cx="65160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7" name="Ink 106">
                  <a:extLst>
                    <a:ext uri="{FF2B5EF4-FFF2-40B4-BE49-F238E27FC236}">
                      <a16:creationId xmlns:a16="http://schemas.microsoft.com/office/drawing/2014/main" id="{96176217-C49D-44D8-835D-83DB39AC0628}"/>
                    </a:ext>
                  </a:extLst>
                </p14:cNvPr>
                <p14:cNvContentPartPr/>
                <p14:nvPr/>
              </p14:nvContentPartPr>
              <p14:xfrm>
                <a:off x="5628222" y="3858733"/>
                <a:ext cx="213840" cy="78840"/>
              </p14:xfrm>
            </p:contentPart>
          </mc:Choice>
          <mc:Fallback>
            <p:pic>
              <p:nvPicPr>
                <p:cNvPr id="107" name="Ink 106">
                  <a:extLst>
                    <a:ext uri="{FF2B5EF4-FFF2-40B4-BE49-F238E27FC236}">
                      <a16:creationId xmlns:a16="http://schemas.microsoft.com/office/drawing/2014/main" id="{96176217-C49D-44D8-835D-83DB39AC0628}"/>
                    </a:ext>
                  </a:extLst>
                </p:cNvPr>
                <p:cNvPicPr/>
                <p:nvPr/>
              </p:nvPicPr>
              <p:blipFill>
                <a:blip r:embed="rId177"/>
                <a:stretch>
                  <a:fillRect/>
                </a:stretch>
              </p:blipFill>
              <p:spPr>
                <a:xfrm>
                  <a:off x="5619222" y="3849733"/>
                  <a:ext cx="231480" cy="96480"/>
                </a:xfrm>
                <a:prstGeom prst="rect">
                  <a:avLst/>
                </a:prstGeom>
              </p:spPr>
            </p:pic>
          </mc:Fallback>
        </mc:AlternateContent>
      </p:grpSp>
    </p:spTree>
    <p:extLst>
      <p:ext uri="{BB962C8B-B14F-4D97-AF65-F5344CB8AC3E}">
        <p14:creationId xmlns:p14="http://schemas.microsoft.com/office/powerpoint/2010/main" val="3278551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70BCC06A-3412-49E4-9474-A14741DACF83}"/>
              </a:ext>
            </a:extLst>
          </p:cNvPr>
          <p:cNvGrpSpPr/>
          <p:nvPr/>
        </p:nvGrpSpPr>
        <p:grpSpPr>
          <a:xfrm>
            <a:off x="301662" y="1205173"/>
            <a:ext cx="2592360" cy="588960"/>
            <a:chOff x="301662" y="1205173"/>
            <a:chExt cx="2592360" cy="588960"/>
          </a:xfrm>
        </p:grpSpPr>
        <mc:AlternateContent xmlns:mc="http://schemas.openxmlformats.org/markup-compatibility/2006">
          <mc:Choice xmlns:p14="http://schemas.microsoft.com/office/powerpoint/2010/main" Requires="p14">
            <p:contentPart p14:bwMode="auto" r:id="rId2">
              <p14:nvContentPartPr>
                <p14:cNvPr id="52" name="Ink 51">
                  <a:extLst>
                    <a:ext uri="{FF2B5EF4-FFF2-40B4-BE49-F238E27FC236}">
                      <a16:creationId xmlns:a16="http://schemas.microsoft.com/office/drawing/2014/main" id="{24FD5027-B5B8-4530-A659-E0CD44E775D4}"/>
                    </a:ext>
                  </a:extLst>
                </p14:cNvPr>
                <p14:cNvContentPartPr/>
                <p14:nvPr/>
              </p14:nvContentPartPr>
              <p14:xfrm>
                <a:off x="301662" y="1261693"/>
                <a:ext cx="44640" cy="234720"/>
              </p14:xfrm>
            </p:contentPart>
          </mc:Choice>
          <mc:Fallback>
            <p:pic>
              <p:nvPicPr>
                <p:cNvPr id="52" name="Ink 51">
                  <a:extLst>
                    <a:ext uri="{FF2B5EF4-FFF2-40B4-BE49-F238E27FC236}">
                      <a16:creationId xmlns:a16="http://schemas.microsoft.com/office/drawing/2014/main" id="{24FD5027-B5B8-4530-A659-E0CD44E775D4}"/>
                    </a:ext>
                  </a:extLst>
                </p:cNvPr>
                <p:cNvPicPr/>
                <p:nvPr/>
              </p:nvPicPr>
              <p:blipFill>
                <a:blip r:embed="rId3"/>
                <a:stretch>
                  <a:fillRect/>
                </a:stretch>
              </p:blipFill>
              <p:spPr>
                <a:xfrm>
                  <a:off x="293022" y="1252693"/>
                  <a:ext cx="622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3" name="Ink 52">
                  <a:extLst>
                    <a:ext uri="{FF2B5EF4-FFF2-40B4-BE49-F238E27FC236}">
                      <a16:creationId xmlns:a16="http://schemas.microsoft.com/office/drawing/2014/main" id="{CD7DCC91-51F1-440A-B2F6-20901CF4ADDF}"/>
                    </a:ext>
                  </a:extLst>
                </p14:cNvPr>
                <p14:cNvContentPartPr/>
                <p14:nvPr/>
              </p14:nvContentPartPr>
              <p14:xfrm>
                <a:off x="397422" y="1306693"/>
                <a:ext cx="97560" cy="125280"/>
              </p14:xfrm>
            </p:contentPart>
          </mc:Choice>
          <mc:Fallback>
            <p:pic>
              <p:nvPicPr>
                <p:cNvPr id="53" name="Ink 52">
                  <a:extLst>
                    <a:ext uri="{FF2B5EF4-FFF2-40B4-BE49-F238E27FC236}">
                      <a16:creationId xmlns:a16="http://schemas.microsoft.com/office/drawing/2014/main" id="{CD7DCC91-51F1-440A-B2F6-20901CF4ADDF}"/>
                    </a:ext>
                  </a:extLst>
                </p:cNvPr>
                <p:cNvPicPr/>
                <p:nvPr/>
              </p:nvPicPr>
              <p:blipFill>
                <a:blip r:embed="rId5"/>
                <a:stretch>
                  <a:fillRect/>
                </a:stretch>
              </p:blipFill>
              <p:spPr>
                <a:xfrm>
                  <a:off x="388782" y="1297693"/>
                  <a:ext cx="1152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4" name="Ink 53">
                  <a:extLst>
                    <a:ext uri="{FF2B5EF4-FFF2-40B4-BE49-F238E27FC236}">
                      <a16:creationId xmlns:a16="http://schemas.microsoft.com/office/drawing/2014/main" id="{EACDC967-4152-4482-9592-FC1D18421225}"/>
                    </a:ext>
                  </a:extLst>
                </p14:cNvPr>
                <p14:cNvContentPartPr/>
                <p14:nvPr/>
              </p14:nvContentPartPr>
              <p14:xfrm>
                <a:off x="419742" y="1328653"/>
                <a:ext cx="256680" cy="465480"/>
              </p14:xfrm>
            </p:contentPart>
          </mc:Choice>
          <mc:Fallback>
            <p:pic>
              <p:nvPicPr>
                <p:cNvPr id="54" name="Ink 53">
                  <a:extLst>
                    <a:ext uri="{FF2B5EF4-FFF2-40B4-BE49-F238E27FC236}">
                      <a16:creationId xmlns:a16="http://schemas.microsoft.com/office/drawing/2014/main" id="{EACDC967-4152-4482-9592-FC1D18421225}"/>
                    </a:ext>
                  </a:extLst>
                </p:cNvPr>
                <p:cNvPicPr/>
                <p:nvPr/>
              </p:nvPicPr>
              <p:blipFill>
                <a:blip r:embed="rId7"/>
                <a:stretch>
                  <a:fillRect/>
                </a:stretch>
              </p:blipFill>
              <p:spPr>
                <a:xfrm>
                  <a:off x="411102" y="1319653"/>
                  <a:ext cx="27432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5" name="Ink 54">
                  <a:extLst>
                    <a:ext uri="{FF2B5EF4-FFF2-40B4-BE49-F238E27FC236}">
                      <a16:creationId xmlns:a16="http://schemas.microsoft.com/office/drawing/2014/main" id="{A3AF50EE-B26A-4712-94D9-D072F9AAC946}"/>
                    </a:ext>
                  </a:extLst>
                </p14:cNvPr>
                <p14:cNvContentPartPr/>
                <p14:nvPr/>
              </p14:nvContentPartPr>
              <p14:xfrm>
                <a:off x="666702" y="1228573"/>
                <a:ext cx="96840" cy="85320"/>
              </p14:xfrm>
            </p:contentPart>
          </mc:Choice>
          <mc:Fallback>
            <p:pic>
              <p:nvPicPr>
                <p:cNvPr id="55" name="Ink 54">
                  <a:extLst>
                    <a:ext uri="{FF2B5EF4-FFF2-40B4-BE49-F238E27FC236}">
                      <a16:creationId xmlns:a16="http://schemas.microsoft.com/office/drawing/2014/main" id="{A3AF50EE-B26A-4712-94D9-D072F9AAC946}"/>
                    </a:ext>
                  </a:extLst>
                </p:cNvPr>
                <p:cNvPicPr/>
                <p:nvPr/>
              </p:nvPicPr>
              <p:blipFill>
                <a:blip r:embed="rId9"/>
                <a:stretch>
                  <a:fillRect/>
                </a:stretch>
              </p:blipFill>
              <p:spPr>
                <a:xfrm>
                  <a:off x="657702" y="1219933"/>
                  <a:ext cx="1144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6" name="Ink 55">
                  <a:extLst>
                    <a:ext uri="{FF2B5EF4-FFF2-40B4-BE49-F238E27FC236}">
                      <a16:creationId xmlns:a16="http://schemas.microsoft.com/office/drawing/2014/main" id="{462D5D8A-A5A6-42D6-95DC-12E581B3F8DF}"/>
                    </a:ext>
                  </a:extLst>
                </p14:cNvPr>
                <p14:cNvContentPartPr/>
                <p14:nvPr/>
              </p14:nvContentPartPr>
              <p14:xfrm>
                <a:off x="741582" y="1305253"/>
                <a:ext cx="151920" cy="212760"/>
              </p14:xfrm>
            </p:contentPart>
          </mc:Choice>
          <mc:Fallback>
            <p:pic>
              <p:nvPicPr>
                <p:cNvPr id="56" name="Ink 55">
                  <a:extLst>
                    <a:ext uri="{FF2B5EF4-FFF2-40B4-BE49-F238E27FC236}">
                      <a16:creationId xmlns:a16="http://schemas.microsoft.com/office/drawing/2014/main" id="{462D5D8A-A5A6-42D6-95DC-12E581B3F8DF}"/>
                    </a:ext>
                  </a:extLst>
                </p:cNvPr>
                <p:cNvPicPr/>
                <p:nvPr/>
              </p:nvPicPr>
              <p:blipFill>
                <a:blip r:embed="rId11"/>
                <a:stretch>
                  <a:fillRect/>
                </a:stretch>
              </p:blipFill>
              <p:spPr>
                <a:xfrm>
                  <a:off x="732582" y="1296613"/>
                  <a:ext cx="16956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7" name="Ink 56">
                  <a:extLst>
                    <a:ext uri="{FF2B5EF4-FFF2-40B4-BE49-F238E27FC236}">
                      <a16:creationId xmlns:a16="http://schemas.microsoft.com/office/drawing/2014/main" id="{26490FCA-0766-4E6A-86B0-8FA01B940983}"/>
                    </a:ext>
                  </a:extLst>
                </p14:cNvPr>
                <p14:cNvContentPartPr/>
                <p14:nvPr/>
              </p14:nvContentPartPr>
              <p14:xfrm>
                <a:off x="968742" y="1246933"/>
                <a:ext cx="123480" cy="262080"/>
              </p14:xfrm>
            </p:contentPart>
          </mc:Choice>
          <mc:Fallback>
            <p:pic>
              <p:nvPicPr>
                <p:cNvPr id="57" name="Ink 56">
                  <a:extLst>
                    <a:ext uri="{FF2B5EF4-FFF2-40B4-BE49-F238E27FC236}">
                      <a16:creationId xmlns:a16="http://schemas.microsoft.com/office/drawing/2014/main" id="{26490FCA-0766-4E6A-86B0-8FA01B940983}"/>
                    </a:ext>
                  </a:extLst>
                </p:cNvPr>
                <p:cNvPicPr/>
                <p:nvPr/>
              </p:nvPicPr>
              <p:blipFill>
                <a:blip r:embed="rId13"/>
                <a:stretch>
                  <a:fillRect/>
                </a:stretch>
              </p:blipFill>
              <p:spPr>
                <a:xfrm>
                  <a:off x="959742" y="1238293"/>
                  <a:ext cx="14112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8" name="Ink 57">
                  <a:extLst>
                    <a:ext uri="{FF2B5EF4-FFF2-40B4-BE49-F238E27FC236}">
                      <a16:creationId xmlns:a16="http://schemas.microsoft.com/office/drawing/2014/main" id="{36FBC6B2-F572-4B3D-A55F-DE4DDFDA54E2}"/>
                    </a:ext>
                  </a:extLst>
                </p14:cNvPr>
                <p14:cNvContentPartPr/>
                <p14:nvPr/>
              </p14:nvContentPartPr>
              <p14:xfrm>
                <a:off x="1060542" y="1205173"/>
                <a:ext cx="91080" cy="140400"/>
              </p14:xfrm>
            </p:contentPart>
          </mc:Choice>
          <mc:Fallback>
            <p:pic>
              <p:nvPicPr>
                <p:cNvPr id="58" name="Ink 57">
                  <a:extLst>
                    <a:ext uri="{FF2B5EF4-FFF2-40B4-BE49-F238E27FC236}">
                      <a16:creationId xmlns:a16="http://schemas.microsoft.com/office/drawing/2014/main" id="{36FBC6B2-F572-4B3D-A55F-DE4DDFDA54E2}"/>
                    </a:ext>
                  </a:extLst>
                </p:cNvPr>
                <p:cNvPicPr/>
                <p:nvPr/>
              </p:nvPicPr>
              <p:blipFill>
                <a:blip r:embed="rId15"/>
                <a:stretch>
                  <a:fillRect/>
                </a:stretch>
              </p:blipFill>
              <p:spPr>
                <a:xfrm>
                  <a:off x="1051902" y="1196173"/>
                  <a:ext cx="1087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9" name="Ink 58">
                  <a:extLst>
                    <a:ext uri="{FF2B5EF4-FFF2-40B4-BE49-F238E27FC236}">
                      <a16:creationId xmlns:a16="http://schemas.microsoft.com/office/drawing/2014/main" id="{CB7054E3-5330-45D9-AE10-A8A135FEC6BD}"/>
                    </a:ext>
                  </a:extLst>
                </p14:cNvPr>
                <p14:cNvContentPartPr/>
                <p14:nvPr/>
              </p14:nvContentPartPr>
              <p14:xfrm>
                <a:off x="1135782" y="1363933"/>
                <a:ext cx="118800" cy="117720"/>
              </p14:xfrm>
            </p:contentPart>
          </mc:Choice>
          <mc:Fallback>
            <p:pic>
              <p:nvPicPr>
                <p:cNvPr id="59" name="Ink 58">
                  <a:extLst>
                    <a:ext uri="{FF2B5EF4-FFF2-40B4-BE49-F238E27FC236}">
                      <a16:creationId xmlns:a16="http://schemas.microsoft.com/office/drawing/2014/main" id="{CB7054E3-5330-45D9-AE10-A8A135FEC6BD}"/>
                    </a:ext>
                  </a:extLst>
                </p:cNvPr>
                <p:cNvPicPr/>
                <p:nvPr/>
              </p:nvPicPr>
              <p:blipFill>
                <a:blip r:embed="rId17"/>
                <a:stretch>
                  <a:fillRect/>
                </a:stretch>
              </p:blipFill>
              <p:spPr>
                <a:xfrm>
                  <a:off x="1126782" y="1354933"/>
                  <a:ext cx="1364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0" name="Ink 59">
                  <a:extLst>
                    <a:ext uri="{FF2B5EF4-FFF2-40B4-BE49-F238E27FC236}">
                      <a16:creationId xmlns:a16="http://schemas.microsoft.com/office/drawing/2014/main" id="{3725C641-DBAB-4732-9758-3F3287BBFE4C}"/>
                    </a:ext>
                  </a:extLst>
                </p14:cNvPr>
                <p14:cNvContentPartPr/>
                <p14:nvPr/>
              </p14:nvContentPartPr>
              <p14:xfrm>
                <a:off x="1425582" y="1205893"/>
                <a:ext cx="166680" cy="360000"/>
              </p14:xfrm>
            </p:contentPart>
          </mc:Choice>
          <mc:Fallback>
            <p:pic>
              <p:nvPicPr>
                <p:cNvPr id="60" name="Ink 59">
                  <a:extLst>
                    <a:ext uri="{FF2B5EF4-FFF2-40B4-BE49-F238E27FC236}">
                      <a16:creationId xmlns:a16="http://schemas.microsoft.com/office/drawing/2014/main" id="{3725C641-DBAB-4732-9758-3F3287BBFE4C}"/>
                    </a:ext>
                  </a:extLst>
                </p:cNvPr>
                <p:cNvPicPr/>
                <p:nvPr/>
              </p:nvPicPr>
              <p:blipFill>
                <a:blip r:embed="rId19"/>
                <a:stretch>
                  <a:fillRect/>
                </a:stretch>
              </p:blipFill>
              <p:spPr>
                <a:xfrm>
                  <a:off x="1416582" y="1197253"/>
                  <a:ext cx="18432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1" name="Ink 60">
                  <a:extLst>
                    <a:ext uri="{FF2B5EF4-FFF2-40B4-BE49-F238E27FC236}">
                      <a16:creationId xmlns:a16="http://schemas.microsoft.com/office/drawing/2014/main" id="{86E50EEC-4948-47C8-9760-C741257C34F8}"/>
                    </a:ext>
                  </a:extLst>
                </p14:cNvPr>
                <p14:cNvContentPartPr/>
                <p14:nvPr/>
              </p14:nvContentPartPr>
              <p14:xfrm>
                <a:off x="1597662" y="1313533"/>
                <a:ext cx="401400" cy="416160"/>
              </p14:xfrm>
            </p:contentPart>
          </mc:Choice>
          <mc:Fallback>
            <p:pic>
              <p:nvPicPr>
                <p:cNvPr id="61" name="Ink 60">
                  <a:extLst>
                    <a:ext uri="{FF2B5EF4-FFF2-40B4-BE49-F238E27FC236}">
                      <a16:creationId xmlns:a16="http://schemas.microsoft.com/office/drawing/2014/main" id="{86E50EEC-4948-47C8-9760-C741257C34F8}"/>
                    </a:ext>
                  </a:extLst>
                </p:cNvPr>
                <p:cNvPicPr/>
                <p:nvPr/>
              </p:nvPicPr>
              <p:blipFill>
                <a:blip r:embed="rId21"/>
                <a:stretch>
                  <a:fillRect/>
                </a:stretch>
              </p:blipFill>
              <p:spPr>
                <a:xfrm>
                  <a:off x="1588662" y="1304893"/>
                  <a:ext cx="41904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2" name="Ink 61">
                  <a:extLst>
                    <a:ext uri="{FF2B5EF4-FFF2-40B4-BE49-F238E27FC236}">
                      <a16:creationId xmlns:a16="http://schemas.microsoft.com/office/drawing/2014/main" id="{6A135341-5EB6-47E9-B31E-D10E4674DBE1}"/>
                    </a:ext>
                  </a:extLst>
                </p14:cNvPr>
                <p14:cNvContentPartPr/>
                <p14:nvPr/>
              </p14:nvContentPartPr>
              <p14:xfrm>
                <a:off x="1968822" y="1246213"/>
                <a:ext cx="610560" cy="292680"/>
              </p14:xfrm>
            </p:contentPart>
          </mc:Choice>
          <mc:Fallback>
            <p:pic>
              <p:nvPicPr>
                <p:cNvPr id="62" name="Ink 61">
                  <a:extLst>
                    <a:ext uri="{FF2B5EF4-FFF2-40B4-BE49-F238E27FC236}">
                      <a16:creationId xmlns:a16="http://schemas.microsoft.com/office/drawing/2014/main" id="{6A135341-5EB6-47E9-B31E-D10E4674DBE1}"/>
                    </a:ext>
                  </a:extLst>
                </p:cNvPr>
                <p:cNvPicPr/>
                <p:nvPr/>
              </p:nvPicPr>
              <p:blipFill>
                <a:blip r:embed="rId23"/>
                <a:stretch>
                  <a:fillRect/>
                </a:stretch>
              </p:blipFill>
              <p:spPr>
                <a:xfrm>
                  <a:off x="1959822" y="1237213"/>
                  <a:ext cx="6282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3" name="Ink 62">
                  <a:extLst>
                    <a:ext uri="{FF2B5EF4-FFF2-40B4-BE49-F238E27FC236}">
                      <a16:creationId xmlns:a16="http://schemas.microsoft.com/office/drawing/2014/main" id="{F728392F-9E6B-4FBA-B821-CAF7487E66A8}"/>
                    </a:ext>
                  </a:extLst>
                </p14:cNvPr>
                <p14:cNvContentPartPr/>
                <p14:nvPr/>
              </p14:nvContentPartPr>
              <p14:xfrm>
                <a:off x="2496222" y="1211653"/>
                <a:ext cx="86040" cy="78840"/>
              </p14:xfrm>
            </p:contentPart>
          </mc:Choice>
          <mc:Fallback>
            <p:pic>
              <p:nvPicPr>
                <p:cNvPr id="63" name="Ink 62">
                  <a:extLst>
                    <a:ext uri="{FF2B5EF4-FFF2-40B4-BE49-F238E27FC236}">
                      <a16:creationId xmlns:a16="http://schemas.microsoft.com/office/drawing/2014/main" id="{F728392F-9E6B-4FBA-B821-CAF7487E66A8}"/>
                    </a:ext>
                  </a:extLst>
                </p:cNvPr>
                <p:cNvPicPr/>
                <p:nvPr/>
              </p:nvPicPr>
              <p:blipFill>
                <a:blip r:embed="rId25"/>
                <a:stretch>
                  <a:fillRect/>
                </a:stretch>
              </p:blipFill>
              <p:spPr>
                <a:xfrm>
                  <a:off x="2487582" y="1203013"/>
                  <a:ext cx="1036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4" name="Ink 63">
                  <a:extLst>
                    <a:ext uri="{FF2B5EF4-FFF2-40B4-BE49-F238E27FC236}">
                      <a16:creationId xmlns:a16="http://schemas.microsoft.com/office/drawing/2014/main" id="{8E010B96-9FD2-4263-8E00-00602F64C0E6}"/>
                    </a:ext>
                  </a:extLst>
                </p14:cNvPr>
                <p14:cNvContentPartPr/>
                <p14:nvPr/>
              </p14:nvContentPartPr>
              <p14:xfrm>
                <a:off x="2597742" y="1272493"/>
                <a:ext cx="296280" cy="248040"/>
              </p14:xfrm>
            </p:contentPart>
          </mc:Choice>
          <mc:Fallback>
            <p:pic>
              <p:nvPicPr>
                <p:cNvPr id="64" name="Ink 63">
                  <a:extLst>
                    <a:ext uri="{FF2B5EF4-FFF2-40B4-BE49-F238E27FC236}">
                      <a16:creationId xmlns:a16="http://schemas.microsoft.com/office/drawing/2014/main" id="{8E010B96-9FD2-4263-8E00-00602F64C0E6}"/>
                    </a:ext>
                  </a:extLst>
                </p:cNvPr>
                <p:cNvPicPr/>
                <p:nvPr/>
              </p:nvPicPr>
              <p:blipFill>
                <a:blip r:embed="rId27"/>
                <a:stretch>
                  <a:fillRect/>
                </a:stretch>
              </p:blipFill>
              <p:spPr>
                <a:xfrm>
                  <a:off x="2588742" y="1263493"/>
                  <a:ext cx="313920" cy="265680"/>
                </a:xfrm>
                <a:prstGeom prst="rect">
                  <a:avLst/>
                </a:prstGeom>
              </p:spPr>
            </p:pic>
          </mc:Fallback>
        </mc:AlternateContent>
      </p:grpSp>
      <p:grpSp>
        <p:nvGrpSpPr>
          <p:cNvPr id="84" name="Group 83">
            <a:extLst>
              <a:ext uri="{FF2B5EF4-FFF2-40B4-BE49-F238E27FC236}">
                <a16:creationId xmlns:a16="http://schemas.microsoft.com/office/drawing/2014/main" id="{44F464E4-4C47-4A39-BEDA-DA8A445C58A4}"/>
              </a:ext>
            </a:extLst>
          </p:cNvPr>
          <p:cNvGrpSpPr/>
          <p:nvPr/>
        </p:nvGrpSpPr>
        <p:grpSpPr>
          <a:xfrm>
            <a:off x="542502" y="154693"/>
            <a:ext cx="8287200" cy="911160"/>
            <a:chOff x="542502" y="154693"/>
            <a:chExt cx="8287200" cy="911160"/>
          </a:xfrm>
        </p:grpSpPr>
        <mc:AlternateContent xmlns:mc="http://schemas.openxmlformats.org/markup-compatibility/2006">
          <mc:Choice xmlns:p14="http://schemas.microsoft.com/office/powerpoint/2010/main" Requires="p14">
            <p:contentPart p14:bwMode="auto" r:id="rId28">
              <p14:nvContentPartPr>
                <p14:cNvPr id="5" name="Ink 4">
                  <a:extLst>
                    <a:ext uri="{FF2B5EF4-FFF2-40B4-BE49-F238E27FC236}">
                      <a16:creationId xmlns:a16="http://schemas.microsoft.com/office/drawing/2014/main" id="{3DA97114-554B-4FC8-A5D8-6711A238EC53}"/>
                    </a:ext>
                  </a:extLst>
                </p14:cNvPr>
                <p14:cNvContentPartPr/>
                <p14:nvPr/>
              </p14:nvContentPartPr>
              <p14:xfrm>
                <a:off x="542502" y="207253"/>
                <a:ext cx="158760" cy="306720"/>
              </p14:xfrm>
            </p:contentPart>
          </mc:Choice>
          <mc:Fallback>
            <p:pic>
              <p:nvPicPr>
                <p:cNvPr id="5" name="Ink 4">
                  <a:extLst>
                    <a:ext uri="{FF2B5EF4-FFF2-40B4-BE49-F238E27FC236}">
                      <a16:creationId xmlns:a16="http://schemas.microsoft.com/office/drawing/2014/main" id="{3DA97114-554B-4FC8-A5D8-6711A238EC53}"/>
                    </a:ext>
                  </a:extLst>
                </p:cNvPr>
                <p:cNvPicPr/>
                <p:nvPr/>
              </p:nvPicPr>
              <p:blipFill>
                <a:blip r:embed="rId29"/>
                <a:stretch>
                  <a:fillRect/>
                </a:stretch>
              </p:blipFill>
              <p:spPr>
                <a:xfrm>
                  <a:off x="533862" y="198613"/>
                  <a:ext cx="17640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 name="Ink 5">
                  <a:extLst>
                    <a:ext uri="{FF2B5EF4-FFF2-40B4-BE49-F238E27FC236}">
                      <a16:creationId xmlns:a16="http://schemas.microsoft.com/office/drawing/2014/main" id="{0C4ACD1A-EFF2-43DE-8C69-A7B82F1EAE54}"/>
                    </a:ext>
                  </a:extLst>
                </p14:cNvPr>
                <p14:cNvContentPartPr/>
                <p14:nvPr/>
              </p14:nvContentPartPr>
              <p14:xfrm>
                <a:off x="743742" y="222013"/>
                <a:ext cx="75600" cy="59040"/>
              </p14:xfrm>
            </p:contentPart>
          </mc:Choice>
          <mc:Fallback>
            <p:pic>
              <p:nvPicPr>
                <p:cNvPr id="6" name="Ink 5">
                  <a:extLst>
                    <a:ext uri="{FF2B5EF4-FFF2-40B4-BE49-F238E27FC236}">
                      <a16:creationId xmlns:a16="http://schemas.microsoft.com/office/drawing/2014/main" id="{0C4ACD1A-EFF2-43DE-8C69-A7B82F1EAE54}"/>
                    </a:ext>
                  </a:extLst>
                </p:cNvPr>
                <p:cNvPicPr/>
                <p:nvPr/>
              </p:nvPicPr>
              <p:blipFill>
                <a:blip r:embed="rId31"/>
                <a:stretch>
                  <a:fillRect/>
                </a:stretch>
              </p:blipFill>
              <p:spPr>
                <a:xfrm>
                  <a:off x="734742" y="213373"/>
                  <a:ext cx="932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 name="Ink 6">
                  <a:extLst>
                    <a:ext uri="{FF2B5EF4-FFF2-40B4-BE49-F238E27FC236}">
                      <a16:creationId xmlns:a16="http://schemas.microsoft.com/office/drawing/2014/main" id="{8D93B42B-1D11-4F0F-A95F-544CACD2E714}"/>
                    </a:ext>
                  </a:extLst>
                </p14:cNvPr>
                <p14:cNvContentPartPr/>
                <p14:nvPr/>
              </p14:nvContentPartPr>
              <p14:xfrm>
                <a:off x="799182" y="299053"/>
                <a:ext cx="121320" cy="189720"/>
              </p14:xfrm>
            </p:contentPart>
          </mc:Choice>
          <mc:Fallback>
            <p:pic>
              <p:nvPicPr>
                <p:cNvPr id="7" name="Ink 6">
                  <a:extLst>
                    <a:ext uri="{FF2B5EF4-FFF2-40B4-BE49-F238E27FC236}">
                      <a16:creationId xmlns:a16="http://schemas.microsoft.com/office/drawing/2014/main" id="{8D93B42B-1D11-4F0F-A95F-544CACD2E714}"/>
                    </a:ext>
                  </a:extLst>
                </p:cNvPr>
                <p:cNvPicPr/>
                <p:nvPr/>
              </p:nvPicPr>
              <p:blipFill>
                <a:blip r:embed="rId33"/>
                <a:stretch>
                  <a:fillRect/>
                </a:stretch>
              </p:blipFill>
              <p:spPr>
                <a:xfrm>
                  <a:off x="790542" y="290413"/>
                  <a:ext cx="1389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8" name="Ink 7">
                  <a:extLst>
                    <a:ext uri="{FF2B5EF4-FFF2-40B4-BE49-F238E27FC236}">
                      <a16:creationId xmlns:a16="http://schemas.microsoft.com/office/drawing/2014/main" id="{17C332A6-40CF-4F58-B8A0-DA8B6BCCBB9C}"/>
                    </a:ext>
                  </a:extLst>
                </p14:cNvPr>
                <p14:cNvContentPartPr/>
                <p14:nvPr/>
              </p14:nvContentPartPr>
              <p14:xfrm>
                <a:off x="957222" y="294733"/>
                <a:ext cx="237240" cy="174240"/>
              </p14:xfrm>
            </p:contentPart>
          </mc:Choice>
          <mc:Fallback>
            <p:pic>
              <p:nvPicPr>
                <p:cNvPr id="8" name="Ink 7">
                  <a:extLst>
                    <a:ext uri="{FF2B5EF4-FFF2-40B4-BE49-F238E27FC236}">
                      <a16:creationId xmlns:a16="http://schemas.microsoft.com/office/drawing/2014/main" id="{17C332A6-40CF-4F58-B8A0-DA8B6BCCBB9C}"/>
                    </a:ext>
                  </a:extLst>
                </p:cNvPr>
                <p:cNvPicPr/>
                <p:nvPr/>
              </p:nvPicPr>
              <p:blipFill>
                <a:blip r:embed="rId35"/>
                <a:stretch>
                  <a:fillRect/>
                </a:stretch>
              </p:blipFill>
              <p:spPr>
                <a:xfrm>
                  <a:off x="948222" y="286093"/>
                  <a:ext cx="2548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 name="Ink 8">
                  <a:extLst>
                    <a:ext uri="{FF2B5EF4-FFF2-40B4-BE49-F238E27FC236}">
                      <a16:creationId xmlns:a16="http://schemas.microsoft.com/office/drawing/2014/main" id="{C0353A95-B697-4326-97AD-F5D012E65E13}"/>
                    </a:ext>
                  </a:extLst>
                </p14:cNvPr>
                <p14:cNvContentPartPr/>
                <p14:nvPr/>
              </p14:nvContentPartPr>
              <p14:xfrm>
                <a:off x="1231902" y="319573"/>
                <a:ext cx="119520" cy="136800"/>
              </p14:xfrm>
            </p:contentPart>
          </mc:Choice>
          <mc:Fallback>
            <p:pic>
              <p:nvPicPr>
                <p:cNvPr id="9" name="Ink 8">
                  <a:extLst>
                    <a:ext uri="{FF2B5EF4-FFF2-40B4-BE49-F238E27FC236}">
                      <a16:creationId xmlns:a16="http://schemas.microsoft.com/office/drawing/2014/main" id="{C0353A95-B697-4326-97AD-F5D012E65E13}"/>
                    </a:ext>
                  </a:extLst>
                </p:cNvPr>
                <p:cNvPicPr/>
                <p:nvPr/>
              </p:nvPicPr>
              <p:blipFill>
                <a:blip r:embed="rId37"/>
                <a:stretch>
                  <a:fillRect/>
                </a:stretch>
              </p:blipFill>
              <p:spPr>
                <a:xfrm>
                  <a:off x="1223262" y="310573"/>
                  <a:ext cx="1371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 name="Ink 9">
                  <a:extLst>
                    <a:ext uri="{FF2B5EF4-FFF2-40B4-BE49-F238E27FC236}">
                      <a16:creationId xmlns:a16="http://schemas.microsoft.com/office/drawing/2014/main" id="{5C49E440-E8E5-48E7-A777-B5FB5608A4B5}"/>
                    </a:ext>
                  </a:extLst>
                </p14:cNvPr>
                <p14:cNvContentPartPr/>
                <p14:nvPr/>
              </p14:nvContentPartPr>
              <p14:xfrm>
                <a:off x="1511982" y="198253"/>
                <a:ext cx="155160" cy="266760"/>
              </p14:xfrm>
            </p:contentPart>
          </mc:Choice>
          <mc:Fallback>
            <p:pic>
              <p:nvPicPr>
                <p:cNvPr id="10" name="Ink 9">
                  <a:extLst>
                    <a:ext uri="{FF2B5EF4-FFF2-40B4-BE49-F238E27FC236}">
                      <a16:creationId xmlns:a16="http://schemas.microsoft.com/office/drawing/2014/main" id="{5C49E440-E8E5-48E7-A777-B5FB5608A4B5}"/>
                    </a:ext>
                  </a:extLst>
                </p:cNvPr>
                <p:cNvPicPr/>
                <p:nvPr/>
              </p:nvPicPr>
              <p:blipFill>
                <a:blip r:embed="rId39"/>
                <a:stretch>
                  <a:fillRect/>
                </a:stretch>
              </p:blipFill>
              <p:spPr>
                <a:xfrm>
                  <a:off x="1502982" y="189613"/>
                  <a:ext cx="1728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 name="Ink 10">
                  <a:extLst>
                    <a:ext uri="{FF2B5EF4-FFF2-40B4-BE49-F238E27FC236}">
                      <a16:creationId xmlns:a16="http://schemas.microsoft.com/office/drawing/2014/main" id="{5371CA1E-C9F9-4053-9065-1A7D75793060}"/>
                    </a:ext>
                  </a:extLst>
                </p14:cNvPr>
                <p14:cNvContentPartPr/>
                <p14:nvPr/>
              </p14:nvContentPartPr>
              <p14:xfrm>
                <a:off x="1678302" y="288613"/>
                <a:ext cx="345600" cy="416880"/>
              </p14:xfrm>
            </p:contentPart>
          </mc:Choice>
          <mc:Fallback>
            <p:pic>
              <p:nvPicPr>
                <p:cNvPr id="11" name="Ink 10">
                  <a:extLst>
                    <a:ext uri="{FF2B5EF4-FFF2-40B4-BE49-F238E27FC236}">
                      <a16:creationId xmlns:a16="http://schemas.microsoft.com/office/drawing/2014/main" id="{5371CA1E-C9F9-4053-9065-1A7D75793060}"/>
                    </a:ext>
                  </a:extLst>
                </p:cNvPr>
                <p:cNvPicPr/>
                <p:nvPr/>
              </p:nvPicPr>
              <p:blipFill>
                <a:blip r:embed="rId41"/>
                <a:stretch>
                  <a:fillRect/>
                </a:stretch>
              </p:blipFill>
              <p:spPr>
                <a:xfrm>
                  <a:off x="1669302" y="279613"/>
                  <a:ext cx="36324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2" name="Ink 11">
                  <a:extLst>
                    <a:ext uri="{FF2B5EF4-FFF2-40B4-BE49-F238E27FC236}">
                      <a16:creationId xmlns:a16="http://schemas.microsoft.com/office/drawing/2014/main" id="{98721E22-EF4D-42E8-8D3F-445727C09C55}"/>
                    </a:ext>
                  </a:extLst>
                </p14:cNvPr>
                <p14:cNvContentPartPr/>
                <p14:nvPr/>
              </p14:nvContentPartPr>
              <p14:xfrm>
                <a:off x="1973142" y="197173"/>
                <a:ext cx="673920" cy="280080"/>
              </p14:xfrm>
            </p:contentPart>
          </mc:Choice>
          <mc:Fallback>
            <p:pic>
              <p:nvPicPr>
                <p:cNvPr id="12" name="Ink 11">
                  <a:extLst>
                    <a:ext uri="{FF2B5EF4-FFF2-40B4-BE49-F238E27FC236}">
                      <a16:creationId xmlns:a16="http://schemas.microsoft.com/office/drawing/2014/main" id="{98721E22-EF4D-42E8-8D3F-445727C09C55}"/>
                    </a:ext>
                  </a:extLst>
                </p:cNvPr>
                <p:cNvPicPr/>
                <p:nvPr/>
              </p:nvPicPr>
              <p:blipFill>
                <a:blip r:embed="rId43"/>
                <a:stretch>
                  <a:fillRect/>
                </a:stretch>
              </p:blipFill>
              <p:spPr>
                <a:xfrm>
                  <a:off x="1964142" y="188173"/>
                  <a:ext cx="69156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3" name="Ink 12">
                  <a:extLst>
                    <a:ext uri="{FF2B5EF4-FFF2-40B4-BE49-F238E27FC236}">
                      <a16:creationId xmlns:a16="http://schemas.microsoft.com/office/drawing/2014/main" id="{C102D5E6-D5C4-41FE-869B-B08C4752ABFB}"/>
                    </a:ext>
                  </a:extLst>
                </p14:cNvPr>
                <p14:cNvContentPartPr/>
                <p14:nvPr/>
              </p14:nvContentPartPr>
              <p14:xfrm>
                <a:off x="2609262" y="154693"/>
                <a:ext cx="113760" cy="80640"/>
              </p14:xfrm>
            </p:contentPart>
          </mc:Choice>
          <mc:Fallback>
            <p:pic>
              <p:nvPicPr>
                <p:cNvPr id="13" name="Ink 12">
                  <a:extLst>
                    <a:ext uri="{FF2B5EF4-FFF2-40B4-BE49-F238E27FC236}">
                      <a16:creationId xmlns:a16="http://schemas.microsoft.com/office/drawing/2014/main" id="{C102D5E6-D5C4-41FE-869B-B08C4752ABFB}"/>
                    </a:ext>
                  </a:extLst>
                </p:cNvPr>
                <p:cNvPicPr/>
                <p:nvPr/>
              </p:nvPicPr>
              <p:blipFill>
                <a:blip r:embed="rId45"/>
                <a:stretch>
                  <a:fillRect/>
                </a:stretch>
              </p:blipFill>
              <p:spPr>
                <a:xfrm>
                  <a:off x="2600262" y="146053"/>
                  <a:ext cx="1314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4" name="Ink 13">
                  <a:extLst>
                    <a:ext uri="{FF2B5EF4-FFF2-40B4-BE49-F238E27FC236}">
                      <a16:creationId xmlns:a16="http://schemas.microsoft.com/office/drawing/2014/main" id="{6FC8D999-5428-486E-B755-D190A84B2BCC}"/>
                    </a:ext>
                  </a:extLst>
                </p14:cNvPr>
                <p14:cNvContentPartPr/>
                <p14:nvPr/>
              </p14:nvContentPartPr>
              <p14:xfrm>
                <a:off x="2693862" y="260893"/>
                <a:ext cx="341640" cy="217800"/>
              </p14:xfrm>
            </p:contentPart>
          </mc:Choice>
          <mc:Fallback>
            <p:pic>
              <p:nvPicPr>
                <p:cNvPr id="14" name="Ink 13">
                  <a:extLst>
                    <a:ext uri="{FF2B5EF4-FFF2-40B4-BE49-F238E27FC236}">
                      <a16:creationId xmlns:a16="http://schemas.microsoft.com/office/drawing/2014/main" id="{6FC8D999-5428-486E-B755-D190A84B2BCC}"/>
                    </a:ext>
                  </a:extLst>
                </p:cNvPr>
                <p:cNvPicPr/>
                <p:nvPr/>
              </p:nvPicPr>
              <p:blipFill>
                <a:blip r:embed="rId47"/>
                <a:stretch>
                  <a:fillRect/>
                </a:stretch>
              </p:blipFill>
              <p:spPr>
                <a:xfrm>
                  <a:off x="2685222" y="251893"/>
                  <a:ext cx="3592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5" name="Ink 14">
                  <a:extLst>
                    <a:ext uri="{FF2B5EF4-FFF2-40B4-BE49-F238E27FC236}">
                      <a16:creationId xmlns:a16="http://schemas.microsoft.com/office/drawing/2014/main" id="{E92C501F-41FB-416E-9313-97120FAFB36C}"/>
                    </a:ext>
                  </a:extLst>
                </p14:cNvPr>
                <p14:cNvContentPartPr/>
                <p14:nvPr/>
              </p14:nvContentPartPr>
              <p14:xfrm>
                <a:off x="3146022" y="386893"/>
                <a:ext cx="222840" cy="5040"/>
              </p14:xfrm>
            </p:contentPart>
          </mc:Choice>
          <mc:Fallback>
            <p:pic>
              <p:nvPicPr>
                <p:cNvPr id="15" name="Ink 14">
                  <a:extLst>
                    <a:ext uri="{FF2B5EF4-FFF2-40B4-BE49-F238E27FC236}">
                      <a16:creationId xmlns:a16="http://schemas.microsoft.com/office/drawing/2014/main" id="{E92C501F-41FB-416E-9313-97120FAFB36C}"/>
                    </a:ext>
                  </a:extLst>
                </p:cNvPr>
                <p:cNvPicPr/>
                <p:nvPr/>
              </p:nvPicPr>
              <p:blipFill>
                <a:blip r:embed="rId49"/>
                <a:stretch>
                  <a:fillRect/>
                </a:stretch>
              </p:blipFill>
              <p:spPr>
                <a:xfrm>
                  <a:off x="3137022" y="378253"/>
                  <a:ext cx="2404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7" name="Ink 16">
                  <a:extLst>
                    <a:ext uri="{FF2B5EF4-FFF2-40B4-BE49-F238E27FC236}">
                      <a16:creationId xmlns:a16="http://schemas.microsoft.com/office/drawing/2014/main" id="{F71FDD9B-2B0B-4D84-A3F2-FFA99C299B7B}"/>
                    </a:ext>
                  </a:extLst>
                </p14:cNvPr>
                <p14:cNvContentPartPr/>
                <p14:nvPr/>
              </p14:nvContentPartPr>
              <p14:xfrm>
                <a:off x="3497022" y="297973"/>
                <a:ext cx="270360" cy="177840"/>
              </p14:xfrm>
            </p:contentPart>
          </mc:Choice>
          <mc:Fallback>
            <p:pic>
              <p:nvPicPr>
                <p:cNvPr id="17" name="Ink 16">
                  <a:extLst>
                    <a:ext uri="{FF2B5EF4-FFF2-40B4-BE49-F238E27FC236}">
                      <a16:creationId xmlns:a16="http://schemas.microsoft.com/office/drawing/2014/main" id="{F71FDD9B-2B0B-4D84-A3F2-FFA99C299B7B}"/>
                    </a:ext>
                  </a:extLst>
                </p:cNvPr>
                <p:cNvPicPr/>
                <p:nvPr/>
              </p:nvPicPr>
              <p:blipFill>
                <a:blip r:embed="rId51"/>
                <a:stretch>
                  <a:fillRect/>
                </a:stretch>
              </p:blipFill>
              <p:spPr>
                <a:xfrm>
                  <a:off x="3488382" y="288973"/>
                  <a:ext cx="2880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8" name="Ink 17">
                  <a:extLst>
                    <a:ext uri="{FF2B5EF4-FFF2-40B4-BE49-F238E27FC236}">
                      <a16:creationId xmlns:a16="http://schemas.microsoft.com/office/drawing/2014/main" id="{CFD8CCF2-DC42-4C2D-B5A8-261A4F2A3E7A}"/>
                    </a:ext>
                  </a:extLst>
                </p14:cNvPr>
                <p14:cNvContentPartPr/>
                <p14:nvPr/>
              </p14:nvContentPartPr>
              <p14:xfrm>
                <a:off x="3812022" y="347653"/>
                <a:ext cx="2520" cy="124920"/>
              </p14:xfrm>
            </p:contentPart>
          </mc:Choice>
          <mc:Fallback>
            <p:pic>
              <p:nvPicPr>
                <p:cNvPr id="18" name="Ink 17">
                  <a:extLst>
                    <a:ext uri="{FF2B5EF4-FFF2-40B4-BE49-F238E27FC236}">
                      <a16:creationId xmlns:a16="http://schemas.microsoft.com/office/drawing/2014/main" id="{CFD8CCF2-DC42-4C2D-B5A8-261A4F2A3E7A}"/>
                    </a:ext>
                  </a:extLst>
                </p:cNvPr>
                <p:cNvPicPr/>
                <p:nvPr/>
              </p:nvPicPr>
              <p:blipFill>
                <a:blip r:embed="rId53"/>
                <a:stretch>
                  <a:fillRect/>
                </a:stretch>
              </p:blipFill>
              <p:spPr>
                <a:xfrm>
                  <a:off x="3803022" y="338653"/>
                  <a:ext cx="201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9" name="Ink 18">
                  <a:extLst>
                    <a:ext uri="{FF2B5EF4-FFF2-40B4-BE49-F238E27FC236}">
                      <a16:creationId xmlns:a16="http://schemas.microsoft.com/office/drawing/2014/main" id="{A9D7E887-982C-4910-9269-0B6EA07B5622}"/>
                    </a:ext>
                  </a:extLst>
                </p14:cNvPr>
                <p14:cNvContentPartPr/>
                <p14:nvPr/>
              </p14:nvContentPartPr>
              <p14:xfrm>
                <a:off x="3767742" y="197173"/>
                <a:ext cx="104400" cy="115200"/>
              </p14:xfrm>
            </p:contentPart>
          </mc:Choice>
          <mc:Fallback>
            <p:pic>
              <p:nvPicPr>
                <p:cNvPr id="19" name="Ink 18">
                  <a:extLst>
                    <a:ext uri="{FF2B5EF4-FFF2-40B4-BE49-F238E27FC236}">
                      <a16:creationId xmlns:a16="http://schemas.microsoft.com/office/drawing/2014/main" id="{A9D7E887-982C-4910-9269-0B6EA07B5622}"/>
                    </a:ext>
                  </a:extLst>
                </p:cNvPr>
                <p:cNvPicPr/>
                <p:nvPr/>
              </p:nvPicPr>
              <p:blipFill>
                <a:blip r:embed="rId55"/>
                <a:stretch>
                  <a:fillRect/>
                </a:stretch>
              </p:blipFill>
              <p:spPr>
                <a:xfrm>
                  <a:off x="3758742" y="188173"/>
                  <a:ext cx="1220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0" name="Ink 19">
                  <a:extLst>
                    <a:ext uri="{FF2B5EF4-FFF2-40B4-BE49-F238E27FC236}">
                      <a16:creationId xmlns:a16="http://schemas.microsoft.com/office/drawing/2014/main" id="{3C72C0D3-E665-4F4F-806B-B4CA0F773311}"/>
                    </a:ext>
                  </a:extLst>
                </p14:cNvPr>
                <p14:cNvContentPartPr/>
                <p14:nvPr/>
              </p14:nvContentPartPr>
              <p14:xfrm>
                <a:off x="3907782" y="339373"/>
                <a:ext cx="208080" cy="135360"/>
              </p14:xfrm>
            </p:contentPart>
          </mc:Choice>
          <mc:Fallback>
            <p:pic>
              <p:nvPicPr>
                <p:cNvPr id="20" name="Ink 19">
                  <a:extLst>
                    <a:ext uri="{FF2B5EF4-FFF2-40B4-BE49-F238E27FC236}">
                      <a16:creationId xmlns:a16="http://schemas.microsoft.com/office/drawing/2014/main" id="{3C72C0D3-E665-4F4F-806B-B4CA0F773311}"/>
                    </a:ext>
                  </a:extLst>
                </p:cNvPr>
                <p:cNvPicPr/>
                <p:nvPr/>
              </p:nvPicPr>
              <p:blipFill>
                <a:blip r:embed="rId57"/>
                <a:stretch>
                  <a:fillRect/>
                </a:stretch>
              </p:blipFill>
              <p:spPr>
                <a:xfrm>
                  <a:off x="3898782" y="330733"/>
                  <a:ext cx="2257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1" name="Ink 20">
                  <a:extLst>
                    <a:ext uri="{FF2B5EF4-FFF2-40B4-BE49-F238E27FC236}">
                      <a16:creationId xmlns:a16="http://schemas.microsoft.com/office/drawing/2014/main" id="{DE519099-2F1A-40A8-BE5F-66F7CF3B6855}"/>
                    </a:ext>
                  </a:extLst>
                </p14:cNvPr>
                <p14:cNvContentPartPr/>
                <p14:nvPr/>
              </p14:nvContentPartPr>
              <p14:xfrm>
                <a:off x="4068342" y="213733"/>
                <a:ext cx="90000" cy="64080"/>
              </p14:xfrm>
            </p:contentPart>
          </mc:Choice>
          <mc:Fallback>
            <p:pic>
              <p:nvPicPr>
                <p:cNvPr id="21" name="Ink 20">
                  <a:extLst>
                    <a:ext uri="{FF2B5EF4-FFF2-40B4-BE49-F238E27FC236}">
                      <a16:creationId xmlns:a16="http://schemas.microsoft.com/office/drawing/2014/main" id="{DE519099-2F1A-40A8-BE5F-66F7CF3B6855}"/>
                    </a:ext>
                  </a:extLst>
                </p:cNvPr>
                <p:cNvPicPr/>
                <p:nvPr/>
              </p:nvPicPr>
              <p:blipFill>
                <a:blip r:embed="rId59"/>
                <a:stretch>
                  <a:fillRect/>
                </a:stretch>
              </p:blipFill>
              <p:spPr>
                <a:xfrm>
                  <a:off x="4059342" y="205093"/>
                  <a:ext cx="1076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2" name="Ink 21">
                  <a:extLst>
                    <a:ext uri="{FF2B5EF4-FFF2-40B4-BE49-F238E27FC236}">
                      <a16:creationId xmlns:a16="http://schemas.microsoft.com/office/drawing/2014/main" id="{AE2B37CD-3FB0-4691-8079-E93AFA2400F8}"/>
                    </a:ext>
                  </a:extLst>
                </p14:cNvPr>
                <p14:cNvContentPartPr/>
                <p14:nvPr/>
              </p14:nvContentPartPr>
              <p14:xfrm>
                <a:off x="4172382" y="337573"/>
                <a:ext cx="305280" cy="142200"/>
              </p14:xfrm>
            </p:contentPart>
          </mc:Choice>
          <mc:Fallback>
            <p:pic>
              <p:nvPicPr>
                <p:cNvPr id="22" name="Ink 21">
                  <a:extLst>
                    <a:ext uri="{FF2B5EF4-FFF2-40B4-BE49-F238E27FC236}">
                      <a16:creationId xmlns:a16="http://schemas.microsoft.com/office/drawing/2014/main" id="{AE2B37CD-3FB0-4691-8079-E93AFA2400F8}"/>
                    </a:ext>
                  </a:extLst>
                </p:cNvPr>
                <p:cNvPicPr/>
                <p:nvPr/>
              </p:nvPicPr>
              <p:blipFill>
                <a:blip r:embed="rId61"/>
                <a:stretch>
                  <a:fillRect/>
                </a:stretch>
              </p:blipFill>
              <p:spPr>
                <a:xfrm>
                  <a:off x="4163742" y="328933"/>
                  <a:ext cx="3229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3" name="Ink 22">
                  <a:extLst>
                    <a:ext uri="{FF2B5EF4-FFF2-40B4-BE49-F238E27FC236}">
                      <a16:creationId xmlns:a16="http://schemas.microsoft.com/office/drawing/2014/main" id="{6FDA2083-7A35-45AB-A96D-3F076EBA743A}"/>
                    </a:ext>
                  </a:extLst>
                </p14:cNvPr>
                <p14:cNvContentPartPr/>
                <p14:nvPr/>
              </p14:nvContentPartPr>
              <p14:xfrm>
                <a:off x="4459662" y="272773"/>
                <a:ext cx="30240" cy="24120"/>
              </p14:xfrm>
            </p:contentPart>
          </mc:Choice>
          <mc:Fallback>
            <p:pic>
              <p:nvPicPr>
                <p:cNvPr id="23" name="Ink 22">
                  <a:extLst>
                    <a:ext uri="{FF2B5EF4-FFF2-40B4-BE49-F238E27FC236}">
                      <a16:creationId xmlns:a16="http://schemas.microsoft.com/office/drawing/2014/main" id="{6FDA2083-7A35-45AB-A96D-3F076EBA743A}"/>
                    </a:ext>
                  </a:extLst>
                </p:cNvPr>
                <p:cNvPicPr/>
                <p:nvPr/>
              </p:nvPicPr>
              <p:blipFill>
                <a:blip r:embed="rId63"/>
                <a:stretch>
                  <a:fillRect/>
                </a:stretch>
              </p:blipFill>
              <p:spPr>
                <a:xfrm>
                  <a:off x="4450662" y="264133"/>
                  <a:ext cx="478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4" name="Ink 23">
                  <a:extLst>
                    <a:ext uri="{FF2B5EF4-FFF2-40B4-BE49-F238E27FC236}">
                      <a16:creationId xmlns:a16="http://schemas.microsoft.com/office/drawing/2014/main" id="{A340B72F-102C-4532-9A18-0E868C06EFB4}"/>
                    </a:ext>
                  </a:extLst>
                </p14:cNvPr>
                <p14:cNvContentPartPr/>
                <p14:nvPr/>
              </p14:nvContentPartPr>
              <p14:xfrm>
                <a:off x="4562262" y="245773"/>
                <a:ext cx="497160" cy="255600"/>
              </p14:xfrm>
            </p:contentPart>
          </mc:Choice>
          <mc:Fallback>
            <p:pic>
              <p:nvPicPr>
                <p:cNvPr id="24" name="Ink 23">
                  <a:extLst>
                    <a:ext uri="{FF2B5EF4-FFF2-40B4-BE49-F238E27FC236}">
                      <a16:creationId xmlns:a16="http://schemas.microsoft.com/office/drawing/2014/main" id="{A340B72F-102C-4532-9A18-0E868C06EFB4}"/>
                    </a:ext>
                  </a:extLst>
                </p:cNvPr>
                <p:cNvPicPr/>
                <p:nvPr/>
              </p:nvPicPr>
              <p:blipFill>
                <a:blip r:embed="rId65"/>
                <a:stretch>
                  <a:fillRect/>
                </a:stretch>
              </p:blipFill>
              <p:spPr>
                <a:xfrm>
                  <a:off x="4553622" y="236773"/>
                  <a:ext cx="51480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5" name="Ink 24">
                  <a:extLst>
                    <a:ext uri="{FF2B5EF4-FFF2-40B4-BE49-F238E27FC236}">
                      <a16:creationId xmlns:a16="http://schemas.microsoft.com/office/drawing/2014/main" id="{8C56651F-B146-4C77-B791-72D3249338D1}"/>
                    </a:ext>
                  </a:extLst>
                </p14:cNvPr>
                <p14:cNvContentPartPr/>
                <p14:nvPr/>
              </p14:nvContentPartPr>
              <p14:xfrm>
                <a:off x="5033502" y="262693"/>
                <a:ext cx="2520" cy="45360"/>
              </p14:xfrm>
            </p:contentPart>
          </mc:Choice>
          <mc:Fallback>
            <p:pic>
              <p:nvPicPr>
                <p:cNvPr id="25" name="Ink 24">
                  <a:extLst>
                    <a:ext uri="{FF2B5EF4-FFF2-40B4-BE49-F238E27FC236}">
                      <a16:creationId xmlns:a16="http://schemas.microsoft.com/office/drawing/2014/main" id="{8C56651F-B146-4C77-B791-72D3249338D1}"/>
                    </a:ext>
                  </a:extLst>
                </p:cNvPr>
                <p:cNvPicPr/>
                <p:nvPr/>
              </p:nvPicPr>
              <p:blipFill>
                <a:blip r:embed="rId67"/>
                <a:stretch>
                  <a:fillRect/>
                </a:stretch>
              </p:blipFill>
              <p:spPr>
                <a:xfrm>
                  <a:off x="5024502" y="253693"/>
                  <a:ext cx="201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6" name="Ink 25">
                  <a:extLst>
                    <a:ext uri="{FF2B5EF4-FFF2-40B4-BE49-F238E27FC236}">
                      <a16:creationId xmlns:a16="http://schemas.microsoft.com/office/drawing/2014/main" id="{FA8C4CE1-25A2-4C39-8180-D29188728B8B}"/>
                    </a:ext>
                  </a:extLst>
                </p14:cNvPr>
                <p14:cNvContentPartPr/>
                <p14:nvPr/>
              </p14:nvContentPartPr>
              <p14:xfrm>
                <a:off x="5075982" y="339733"/>
                <a:ext cx="306000" cy="182520"/>
              </p14:xfrm>
            </p:contentPart>
          </mc:Choice>
          <mc:Fallback>
            <p:pic>
              <p:nvPicPr>
                <p:cNvPr id="26" name="Ink 25">
                  <a:extLst>
                    <a:ext uri="{FF2B5EF4-FFF2-40B4-BE49-F238E27FC236}">
                      <a16:creationId xmlns:a16="http://schemas.microsoft.com/office/drawing/2014/main" id="{FA8C4CE1-25A2-4C39-8180-D29188728B8B}"/>
                    </a:ext>
                  </a:extLst>
                </p:cNvPr>
                <p:cNvPicPr/>
                <p:nvPr/>
              </p:nvPicPr>
              <p:blipFill>
                <a:blip r:embed="rId69"/>
                <a:stretch>
                  <a:fillRect/>
                </a:stretch>
              </p:blipFill>
              <p:spPr>
                <a:xfrm>
                  <a:off x="5067342" y="331093"/>
                  <a:ext cx="3236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7" name="Ink 26">
                  <a:extLst>
                    <a:ext uri="{FF2B5EF4-FFF2-40B4-BE49-F238E27FC236}">
                      <a16:creationId xmlns:a16="http://schemas.microsoft.com/office/drawing/2014/main" id="{A7F8D574-BCB6-4AF5-AACD-C840CA297684}"/>
                    </a:ext>
                  </a:extLst>
                </p14:cNvPr>
                <p14:cNvContentPartPr/>
                <p14:nvPr/>
              </p14:nvContentPartPr>
              <p14:xfrm>
                <a:off x="5532462" y="374653"/>
                <a:ext cx="110160" cy="128160"/>
              </p14:xfrm>
            </p:contentPart>
          </mc:Choice>
          <mc:Fallback>
            <p:pic>
              <p:nvPicPr>
                <p:cNvPr id="27" name="Ink 26">
                  <a:extLst>
                    <a:ext uri="{FF2B5EF4-FFF2-40B4-BE49-F238E27FC236}">
                      <a16:creationId xmlns:a16="http://schemas.microsoft.com/office/drawing/2014/main" id="{A7F8D574-BCB6-4AF5-AACD-C840CA297684}"/>
                    </a:ext>
                  </a:extLst>
                </p:cNvPr>
                <p:cNvPicPr/>
                <p:nvPr/>
              </p:nvPicPr>
              <p:blipFill>
                <a:blip r:embed="rId71"/>
                <a:stretch>
                  <a:fillRect/>
                </a:stretch>
              </p:blipFill>
              <p:spPr>
                <a:xfrm>
                  <a:off x="5523822" y="365653"/>
                  <a:ext cx="1278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8" name="Ink 27">
                  <a:extLst>
                    <a:ext uri="{FF2B5EF4-FFF2-40B4-BE49-F238E27FC236}">
                      <a16:creationId xmlns:a16="http://schemas.microsoft.com/office/drawing/2014/main" id="{C1D23D11-A17C-4999-95EA-032FD3F0F0D7}"/>
                    </a:ext>
                  </a:extLst>
                </p14:cNvPr>
                <p14:cNvContentPartPr/>
                <p14:nvPr/>
              </p14:nvContentPartPr>
              <p14:xfrm>
                <a:off x="5663142" y="295453"/>
                <a:ext cx="155880" cy="392400"/>
              </p14:xfrm>
            </p:contentPart>
          </mc:Choice>
          <mc:Fallback>
            <p:pic>
              <p:nvPicPr>
                <p:cNvPr id="28" name="Ink 27">
                  <a:extLst>
                    <a:ext uri="{FF2B5EF4-FFF2-40B4-BE49-F238E27FC236}">
                      <a16:creationId xmlns:a16="http://schemas.microsoft.com/office/drawing/2014/main" id="{C1D23D11-A17C-4999-95EA-032FD3F0F0D7}"/>
                    </a:ext>
                  </a:extLst>
                </p:cNvPr>
                <p:cNvPicPr/>
                <p:nvPr/>
              </p:nvPicPr>
              <p:blipFill>
                <a:blip r:embed="rId73"/>
                <a:stretch>
                  <a:fillRect/>
                </a:stretch>
              </p:blipFill>
              <p:spPr>
                <a:xfrm>
                  <a:off x="5654142" y="286453"/>
                  <a:ext cx="17352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0" name="Ink 29">
                  <a:extLst>
                    <a:ext uri="{FF2B5EF4-FFF2-40B4-BE49-F238E27FC236}">
                      <a16:creationId xmlns:a16="http://schemas.microsoft.com/office/drawing/2014/main" id="{1AF8054A-ADA9-42F9-B391-38A14D80C68A}"/>
                    </a:ext>
                  </a:extLst>
                </p14:cNvPr>
                <p14:cNvContentPartPr/>
                <p14:nvPr/>
              </p14:nvContentPartPr>
              <p14:xfrm>
                <a:off x="5964102" y="321373"/>
                <a:ext cx="138240" cy="208800"/>
              </p14:xfrm>
            </p:contentPart>
          </mc:Choice>
          <mc:Fallback>
            <p:pic>
              <p:nvPicPr>
                <p:cNvPr id="30" name="Ink 29">
                  <a:extLst>
                    <a:ext uri="{FF2B5EF4-FFF2-40B4-BE49-F238E27FC236}">
                      <a16:creationId xmlns:a16="http://schemas.microsoft.com/office/drawing/2014/main" id="{1AF8054A-ADA9-42F9-B391-38A14D80C68A}"/>
                    </a:ext>
                  </a:extLst>
                </p:cNvPr>
                <p:cNvPicPr/>
                <p:nvPr/>
              </p:nvPicPr>
              <p:blipFill>
                <a:blip r:embed="rId75"/>
                <a:stretch>
                  <a:fillRect/>
                </a:stretch>
              </p:blipFill>
              <p:spPr>
                <a:xfrm>
                  <a:off x="5955102" y="312733"/>
                  <a:ext cx="1558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1" name="Ink 30">
                  <a:extLst>
                    <a:ext uri="{FF2B5EF4-FFF2-40B4-BE49-F238E27FC236}">
                      <a16:creationId xmlns:a16="http://schemas.microsoft.com/office/drawing/2014/main" id="{95F487BF-27E4-4E79-90D0-9BE5B0983836}"/>
                    </a:ext>
                  </a:extLst>
                </p14:cNvPr>
                <p14:cNvContentPartPr/>
                <p14:nvPr/>
              </p14:nvContentPartPr>
              <p14:xfrm>
                <a:off x="6164262" y="323173"/>
                <a:ext cx="138240" cy="201240"/>
              </p14:xfrm>
            </p:contentPart>
          </mc:Choice>
          <mc:Fallback>
            <p:pic>
              <p:nvPicPr>
                <p:cNvPr id="31" name="Ink 30">
                  <a:extLst>
                    <a:ext uri="{FF2B5EF4-FFF2-40B4-BE49-F238E27FC236}">
                      <a16:creationId xmlns:a16="http://schemas.microsoft.com/office/drawing/2014/main" id="{95F487BF-27E4-4E79-90D0-9BE5B0983836}"/>
                    </a:ext>
                  </a:extLst>
                </p:cNvPr>
                <p:cNvPicPr/>
                <p:nvPr/>
              </p:nvPicPr>
              <p:blipFill>
                <a:blip r:embed="rId77"/>
                <a:stretch>
                  <a:fillRect/>
                </a:stretch>
              </p:blipFill>
              <p:spPr>
                <a:xfrm>
                  <a:off x="6155262" y="314533"/>
                  <a:ext cx="1558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2" name="Ink 31">
                  <a:extLst>
                    <a:ext uri="{FF2B5EF4-FFF2-40B4-BE49-F238E27FC236}">
                      <a16:creationId xmlns:a16="http://schemas.microsoft.com/office/drawing/2014/main" id="{EE71F336-4D65-423D-BF5F-47F0F1D147FF}"/>
                    </a:ext>
                  </a:extLst>
                </p14:cNvPr>
                <p14:cNvContentPartPr/>
                <p14:nvPr/>
              </p14:nvContentPartPr>
              <p14:xfrm>
                <a:off x="6378462" y="338293"/>
                <a:ext cx="140040" cy="223560"/>
              </p14:xfrm>
            </p:contentPart>
          </mc:Choice>
          <mc:Fallback>
            <p:pic>
              <p:nvPicPr>
                <p:cNvPr id="32" name="Ink 31">
                  <a:extLst>
                    <a:ext uri="{FF2B5EF4-FFF2-40B4-BE49-F238E27FC236}">
                      <a16:creationId xmlns:a16="http://schemas.microsoft.com/office/drawing/2014/main" id="{EE71F336-4D65-423D-BF5F-47F0F1D147FF}"/>
                    </a:ext>
                  </a:extLst>
                </p:cNvPr>
                <p:cNvPicPr/>
                <p:nvPr/>
              </p:nvPicPr>
              <p:blipFill>
                <a:blip r:embed="rId79"/>
                <a:stretch>
                  <a:fillRect/>
                </a:stretch>
              </p:blipFill>
              <p:spPr>
                <a:xfrm>
                  <a:off x="6369822" y="329653"/>
                  <a:ext cx="1576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3" name="Ink 32">
                  <a:extLst>
                    <a:ext uri="{FF2B5EF4-FFF2-40B4-BE49-F238E27FC236}">
                      <a16:creationId xmlns:a16="http://schemas.microsoft.com/office/drawing/2014/main" id="{5AFBA96C-927A-4AA7-94FC-D3392D5628B9}"/>
                    </a:ext>
                  </a:extLst>
                </p14:cNvPr>
                <p14:cNvContentPartPr/>
                <p14:nvPr/>
              </p14:nvContentPartPr>
              <p14:xfrm>
                <a:off x="6422742" y="313813"/>
                <a:ext cx="155160" cy="158400"/>
              </p14:xfrm>
            </p:contentPart>
          </mc:Choice>
          <mc:Fallback>
            <p:pic>
              <p:nvPicPr>
                <p:cNvPr id="33" name="Ink 32">
                  <a:extLst>
                    <a:ext uri="{FF2B5EF4-FFF2-40B4-BE49-F238E27FC236}">
                      <a16:creationId xmlns:a16="http://schemas.microsoft.com/office/drawing/2014/main" id="{5AFBA96C-927A-4AA7-94FC-D3392D5628B9}"/>
                    </a:ext>
                  </a:extLst>
                </p:cNvPr>
                <p:cNvPicPr/>
                <p:nvPr/>
              </p:nvPicPr>
              <p:blipFill>
                <a:blip r:embed="rId81"/>
                <a:stretch>
                  <a:fillRect/>
                </a:stretch>
              </p:blipFill>
              <p:spPr>
                <a:xfrm>
                  <a:off x="6413742" y="305173"/>
                  <a:ext cx="1728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4" name="Ink 33">
                  <a:extLst>
                    <a:ext uri="{FF2B5EF4-FFF2-40B4-BE49-F238E27FC236}">
                      <a16:creationId xmlns:a16="http://schemas.microsoft.com/office/drawing/2014/main" id="{8383631E-D811-4532-BF12-C7CDA467C2F5}"/>
                    </a:ext>
                  </a:extLst>
                </p14:cNvPr>
                <p14:cNvContentPartPr/>
                <p14:nvPr/>
              </p14:nvContentPartPr>
              <p14:xfrm>
                <a:off x="6693462" y="479413"/>
                <a:ext cx="115200" cy="16920"/>
              </p14:xfrm>
            </p:contentPart>
          </mc:Choice>
          <mc:Fallback>
            <p:pic>
              <p:nvPicPr>
                <p:cNvPr id="34" name="Ink 33">
                  <a:extLst>
                    <a:ext uri="{FF2B5EF4-FFF2-40B4-BE49-F238E27FC236}">
                      <a16:creationId xmlns:a16="http://schemas.microsoft.com/office/drawing/2014/main" id="{8383631E-D811-4532-BF12-C7CDA467C2F5}"/>
                    </a:ext>
                  </a:extLst>
                </p:cNvPr>
                <p:cNvPicPr/>
                <p:nvPr/>
              </p:nvPicPr>
              <p:blipFill>
                <a:blip r:embed="rId83"/>
                <a:stretch>
                  <a:fillRect/>
                </a:stretch>
              </p:blipFill>
              <p:spPr>
                <a:xfrm>
                  <a:off x="6684822" y="470773"/>
                  <a:ext cx="1328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6" name="Ink 35">
                  <a:extLst>
                    <a:ext uri="{FF2B5EF4-FFF2-40B4-BE49-F238E27FC236}">
                      <a16:creationId xmlns:a16="http://schemas.microsoft.com/office/drawing/2014/main" id="{AEEA0DEA-6879-428F-BF31-4A8B33CCE43E}"/>
                    </a:ext>
                  </a:extLst>
                </p14:cNvPr>
                <p14:cNvContentPartPr/>
                <p14:nvPr/>
              </p14:nvContentPartPr>
              <p14:xfrm>
                <a:off x="6994062" y="308413"/>
                <a:ext cx="159840" cy="253800"/>
              </p14:xfrm>
            </p:contentPart>
          </mc:Choice>
          <mc:Fallback>
            <p:pic>
              <p:nvPicPr>
                <p:cNvPr id="36" name="Ink 35">
                  <a:extLst>
                    <a:ext uri="{FF2B5EF4-FFF2-40B4-BE49-F238E27FC236}">
                      <a16:creationId xmlns:a16="http://schemas.microsoft.com/office/drawing/2014/main" id="{AEEA0DEA-6879-428F-BF31-4A8B33CCE43E}"/>
                    </a:ext>
                  </a:extLst>
                </p:cNvPr>
                <p:cNvPicPr/>
                <p:nvPr/>
              </p:nvPicPr>
              <p:blipFill>
                <a:blip r:embed="rId85"/>
                <a:stretch>
                  <a:fillRect/>
                </a:stretch>
              </p:blipFill>
              <p:spPr>
                <a:xfrm>
                  <a:off x="6985422" y="299413"/>
                  <a:ext cx="17748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7" name="Ink 36">
                  <a:extLst>
                    <a:ext uri="{FF2B5EF4-FFF2-40B4-BE49-F238E27FC236}">
                      <a16:creationId xmlns:a16="http://schemas.microsoft.com/office/drawing/2014/main" id="{D18A7E62-7499-434A-9B16-72C92F260C39}"/>
                    </a:ext>
                  </a:extLst>
                </p14:cNvPr>
                <p14:cNvContentPartPr/>
                <p14:nvPr/>
              </p14:nvContentPartPr>
              <p14:xfrm>
                <a:off x="7214382" y="342613"/>
                <a:ext cx="160200" cy="175680"/>
              </p14:xfrm>
            </p:contentPart>
          </mc:Choice>
          <mc:Fallback>
            <p:pic>
              <p:nvPicPr>
                <p:cNvPr id="37" name="Ink 36">
                  <a:extLst>
                    <a:ext uri="{FF2B5EF4-FFF2-40B4-BE49-F238E27FC236}">
                      <a16:creationId xmlns:a16="http://schemas.microsoft.com/office/drawing/2014/main" id="{D18A7E62-7499-434A-9B16-72C92F260C39}"/>
                    </a:ext>
                  </a:extLst>
                </p:cNvPr>
                <p:cNvPicPr/>
                <p:nvPr/>
              </p:nvPicPr>
              <p:blipFill>
                <a:blip r:embed="rId87"/>
                <a:stretch>
                  <a:fillRect/>
                </a:stretch>
              </p:blipFill>
              <p:spPr>
                <a:xfrm>
                  <a:off x="7205382" y="333973"/>
                  <a:ext cx="1778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8" name="Ink 37">
                  <a:extLst>
                    <a:ext uri="{FF2B5EF4-FFF2-40B4-BE49-F238E27FC236}">
                      <a16:creationId xmlns:a16="http://schemas.microsoft.com/office/drawing/2014/main" id="{99DCFB0A-3381-4EDD-9AA5-A6CE4D033663}"/>
                    </a:ext>
                  </a:extLst>
                </p14:cNvPr>
                <p14:cNvContentPartPr/>
                <p14:nvPr/>
              </p14:nvContentPartPr>
              <p14:xfrm>
                <a:off x="7370622" y="377893"/>
                <a:ext cx="106560" cy="164520"/>
              </p14:xfrm>
            </p:contentPart>
          </mc:Choice>
          <mc:Fallback>
            <p:pic>
              <p:nvPicPr>
                <p:cNvPr id="38" name="Ink 37">
                  <a:extLst>
                    <a:ext uri="{FF2B5EF4-FFF2-40B4-BE49-F238E27FC236}">
                      <a16:creationId xmlns:a16="http://schemas.microsoft.com/office/drawing/2014/main" id="{99DCFB0A-3381-4EDD-9AA5-A6CE4D033663}"/>
                    </a:ext>
                  </a:extLst>
                </p:cNvPr>
                <p:cNvPicPr/>
                <p:nvPr/>
              </p:nvPicPr>
              <p:blipFill>
                <a:blip r:embed="rId89"/>
                <a:stretch>
                  <a:fillRect/>
                </a:stretch>
              </p:blipFill>
              <p:spPr>
                <a:xfrm>
                  <a:off x="7361982" y="368893"/>
                  <a:ext cx="1242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9" name="Ink 38">
                  <a:extLst>
                    <a:ext uri="{FF2B5EF4-FFF2-40B4-BE49-F238E27FC236}">
                      <a16:creationId xmlns:a16="http://schemas.microsoft.com/office/drawing/2014/main" id="{046F0161-0FF5-4553-8BB9-87DF55F896C4}"/>
                    </a:ext>
                  </a:extLst>
                </p14:cNvPr>
                <p14:cNvContentPartPr/>
                <p14:nvPr/>
              </p14:nvContentPartPr>
              <p14:xfrm>
                <a:off x="7534422" y="291133"/>
                <a:ext cx="159120" cy="278640"/>
              </p14:xfrm>
            </p:contentPart>
          </mc:Choice>
          <mc:Fallback>
            <p:pic>
              <p:nvPicPr>
                <p:cNvPr id="39" name="Ink 38">
                  <a:extLst>
                    <a:ext uri="{FF2B5EF4-FFF2-40B4-BE49-F238E27FC236}">
                      <a16:creationId xmlns:a16="http://schemas.microsoft.com/office/drawing/2014/main" id="{046F0161-0FF5-4553-8BB9-87DF55F896C4}"/>
                    </a:ext>
                  </a:extLst>
                </p:cNvPr>
                <p:cNvPicPr/>
                <p:nvPr/>
              </p:nvPicPr>
              <p:blipFill>
                <a:blip r:embed="rId91"/>
                <a:stretch>
                  <a:fillRect/>
                </a:stretch>
              </p:blipFill>
              <p:spPr>
                <a:xfrm>
                  <a:off x="7525782" y="282133"/>
                  <a:ext cx="17676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1" name="Ink 40">
                  <a:extLst>
                    <a:ext uri="{FF2B5EF4-FFF2-40B4-BE49-F238E27FC236}">
                      <a16:creationId xmlns:a16="http://schemas.microsoft.com/office/drawing/2014/main" id="{DB505E8A-FCDE-4E7D-97EF-E297652BDF57}"/>
                    </a:ext>
                  </a:extLst>
                </p14:cNvPr>
                <p14:cNvContentPartPr/>
                <p14:nvPr/>
              </p14:nvContentPartPr>
              <p14:xfrm>
                <a:off x="7711902" y="429373"/>
                <a:ext cx="10440" cy="119880"/>
              </p14:xfrm>
            </p:contentPart>
          </mc:Choice>
          <mc:Fallback>
            <p:pic>
              <p:nvPicPr>
                <p:cNvPr id="41" name="Ink 40">
                  <a:extLst>
                    <a:ext uri="{FF2B5EF4-FFF2-40B4-BE49-F238E27FC236}">
                      <a16:creationId xmlns:a16="http://schemas.microsoft.com/office/drawing/2014/main" id="{DB505E8A-FCDE-4E7D-97EF-E297652BDF57}"/>
                    </a:ext>
                  </a:extLst>
                </p:cNvPr>
                <p:cNvPicPr/>
                <p:nvPr/>
              </p:nvPicPr>
              <p:blipFill>
                <a:blip r:embed="rId93"/>
                <a:stretch>
                  <a:fillRect/>
                </a:stretch>
              </p:blipFill>
              <p:spPr>
                <a:xfrm>
                  <a:off x="7703262" y="420733"/>
                  <a:ext cx="280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2" name="Ink 41">
                  <a:extLst>
                    <a:ext uri="{FF2B5EF4-FFF2-40B4-BE49-F238E27FC236}">
                      <a16:creationId xmlns:a16="http://schemas.microsoft.com/office/drawing/2014/main" id="{B317EEB0-C204-4C77-99E4-163C727EC1B9}"/>
                    </a:ext>
                  </a:extLst>
                </p14:cNvPr>
                <p14:cNvContentPartPr/>
                <p14:nvPr/>
              </p14:nvContentPartPr>
              <p14:xfrm>
                <a:off x="7777782" y="305893"/>
                <a:ext cx="75960" cy="83520"/>
              </p14:xfrm>
            </p:contentPart>
          </mc:Choice>
          <mc:Fallback>
            <p:pic>
              <p:nvPicPr>
                <p:cNvPr id="42" name="Ink 41">
                  <a:extLst>
                    <a:ext uri="{FF2B5EF4-FFF2-40B4-BE49-F238E27FC236}">
                      <a16:creationId xmlns:a16="http://schemas.microsoft.com/office/drawing/2014/main" id="{B317EEB0-C204-4C77-99E4-163C727EC1B9}"/>
                    </a:ext>
                  </a:extLst>
                </p:cNvPr>
                <p:cNvPicPr/>
                <p:nvPr/>
              </p:nvPicPr>
              <p:blipFill>
                <a:blip r:embed="rId95"/>
                <a:stretch>
                  <a:fillRect/>
                </a:stretch>
              </p:blipFill>
              <p:spPr>
                <a:xfrm>
                  <a:off x="7768782" y="296893"/>
                  <a:ext cx="936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3" name="Ink 42">
                  <a:extLst>
                    <a:ext uri="{FF2B5EF4-FFF2-40B4-BE49-F238E27FC236}">
                      <a16:creationId xmlns:a16="http://schemas.microsoft.com/office/drawing/2014/main" id="{6F5A2031-D1E1-4E1F-9C6D-A4AA26330D02}"/>
                    </a:ext>
                  </a:extLst>
                </p14:cNvPr>
                <p14:cNvContentPartPr/>
                <p14:nvPr/>
              </p14:nvContentPartPr>
              <p14:xfrm>
                <a:off x="7777782" y="315613"/>
                <a:ext cx="382680" cy="254880"/>
              </p14:xfrm>
            </p:contentPart>
          </mc:Choice>
          <mc:Fallback>
            <p:pic>
              <p:nvPicPr>
                <p:cNvPr id="43" name="Ink 42">
                  <a:extLst>
                    <a:ext uri="{FF2B5EF4-FFF2-40B4-BE49-F238E27FC236}">
                      <a16:creationId xmlns:a16="http://schemas.microsoft.com/office/drawing/2014/main" id="{6F5A2031-D1E1-4E1F-9C6D-A4AA26330D02}"/>
                    </a:ext>
                  </a:extLst>
                </p:cNvPr>
                <p:cNvPicPr/>
                <p:nvPr/>
              </p:nvPicPr>
              <p:blipFill>
                <a:blip r:embed="rId97"/>
                <a:stretch>
                  <a:fillRect/>
                </a:stretch>
              </p:blipFill>
              <p:spPr>
                <a:xfrm>
                  <a:off x="7769142" y="306613"/>
                  <a:ext cx="40032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4" name="Ink 43">
                  <a:extLst>
                    <a:ext uri="{FF2B5EF4-FFF2-40B4-BE49-F238E27FC236}">
                      <a16:creationId xmlns:a16="http://schemas.microsoft.com/office/drawing/2014/main" id="{5A1418FA-D4BB-4603-ABCB-4F774AFF70E2}"/>
                    </a:ext>
                  </a:extLst>
                </p14:cNvPr>
                <p14:cNvContentPartPr/>
                <p14:nvPr/>
              </p14:nvContentPartPr>
              <p14:xfrm>
                <a:off x="8143182" y="440893"/>
                <a:ext cx="144000" cy="42840"/>
              </p14:xfrm>
            </p:contentPart>
          </mc:Choice>
          <mc:Fallback>
            <p:pic>
              <p:nvPicPr>
                <p:cNvPr id="44" name="Ink 43">
                  <a:extLst>
                    <a:ext uri="{FF2B5EF4-FFF2-40B4-BE49-F238E27FC236}">
                      <a16:creationId xmlns:a16="http://schemas.microsoft.com/office/drawing/2014/main" id="{5A1418FA-D4BB-4603-ABCB-4F774AFF70E2}"/>
                    </a:ext>
                  </a:extLst>
                </p:cNvPr>
                <p:cNvPicPr/>
                <p:nvPr/>
              </p:nvPicPr>
              <p:blipFill>
                <a:blip r:embed="rId99"/>
                <a:stretch>
                  <a:fillRect/>
                </a:stretch>
              </p:blipFill>
              <p:spPr>
                <a:xfrm>
                  <a:off x="8134182" y="432253"/>
                  <a:ext cx="1616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6" name="Ink 45">
                  <a:extLst>
                    <a:ext uri="{FF2B5EF4-FFF2-40B4-BE49-F238E27FC236}">
                      <a16:creationId xmlns:a16="http://schemas.microsoft.com/office/drawing/2014/main" id="{AD2E4543-57F4-4671-8C3B-6ABB8735DE95}"/>
                    </a:ext>
                  </a:extLst>
                </p14:cNvPr>
                <p14:cNvContentPartPr/>
                <p14:nvPr/>
              </p14:nvContentPartPr>
              <p14:xfrm>
                <a:off x="7493742" y="618733"/>
                <a:ext cx="207000" cy="283680"/>
              </p14:xfrm>
            </p:contentPart>
          </mc:Choice>
          <mc:Fallback>
            <p:pic>
              <p:nvPicPr>
                <p:cNvPr id="46" name="Ink 45">
                  <a:extLst>
                    <a:ext uri="{FF2B5EF4-FFF2-40B4-BE49-F238E27FC236}">
                      <a16:creationId xmlns:a16="http://schemas.microsoft.com/office/drawing/2014/main" id="{AD2E4543-57F4-4671-8C3B-6ABB8735DE95}"/>
                    </a:ext>
                  </a:extLst>
                </p:cNvPr>
                <p:cNvPicPr/>
                <p:nvPr/>
              </p:nvPicPr>
              <p:blipFill>
                <a:blip r:embed="rId101"/>
                <a:stretch>
                  <a:fillRect/>
                </a:stretch>
              </p:blipFill>
              <p:spPr>
                <a:xfrm>
                  <a:off x="7485102" y="609733"/>
                  <a:ext cx="22464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7" name="Ink 46">
                  <a:extLst>
                    <a:ext uri="{FF2B5EF4-FFF2-40B4-BE49-F238E27FC236}">
                      <a16:creationId xmlns:a16="http://schemas.microsoft.com/office/drawing/2014/main" id="{70E8F5DA-EE52-48A8-9F7C-EFCBB3E43C71}"/>
                    </a:ext>
                  </a:extLst>
                </p14:cNvPr>
                <p14:cNvContentPartPr/>
                <p14:nvPr/>
              </p14:nvContentPartPr>
              <p14:xfrm>
                <a:off x="7730622" y="692173"/>
                <a:ext cx="248760" cy="207720"/>
              </p14:xfrm>
            </p:contentPart>
          </mc:Choice>
          <mc:Fallback>
            <p:pic>
              <p:nvPicPr>
                <p:cNvPr id="47" name="Ink 46">
                  <a:extLst>
                    <a:ext uri="{FF2B5EF4-FFF2-40B4-BE49-F238E27FC236}">
                      <a16:creationId xmlns:a16="http://schemas.microsoft.com/office/drawing/2014/main" id="{70E8F5DA-EE52-48A8-9F7C-EFCBB3E43C71}"/>
                    </a:ext>
                  </a:extLst>
                </p:cNvPr>
                <p:cNvPicPr/>
                <p:nvPr/>
              </p:nvPicPr>
              <p:blipFill>
                <a:blip r:embed="rId103"/>
                <a:stretch>
                  <a:fillRect/>
                </a:stretch>
              </p:blipFill>
              <p:spPr>
                <a:xfrm>
                  <a:off x="7721622" y="683533"/>
                  <a:ext cx="26640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8" name="Ink 47">
                  <a:extLst>
                    <a:ext uri="{FF2B5EF4-FFF2-40B4-BE49-F238E27FC236}">
                      <a16:creationId xmlns:a16="http://schemas.microsoft.com/office/drawing/2014/main" id="{1C5A0351-C29B-4F2C-B71E-0F313FFFDB59}"/>
                    </a:ext>
                  </a:extLst>
                </p14:cNvPr>
                <p14:cNvContentPartPr/>
                <p14:nvPr/>
              </p14:nvContentPartPr>
              <p14:xfrm>
                <a:off x="8058942" y="747973"/>
                <a:ext cx="165240" cy="163080"/>
              </p14:xfrm>
            </p:contentPart>
          </mc:Choice>
          <mc:Fallback>
            <p:pic>
              <p:nvPicPr>
                <p:cNvPr id="48" name="Ink 47">
                  <a:extLst>
                    <a:ext uri="{FF2B5EF4-FFF2-40B4-BE49-F238E27FC236}">
                      <a16:creationId xmlns:a16="http://schemas.microsoft.com/office/drawing/2014/main" id="{1C5A0351-C29B-4F2C-B71E-0F313FFFDB59}"/>
                    </a:ext>
                  </a:extLst>
                </p:cNvPr>
                <p:cNvPicPr/>
                <p:nvPr/>
              </p:nvPicPr>
              <p:blipFill>
                <a:blip r:embed="rId105"/>
                <a:stretch>
                  <a:fillRect/>
                </a:stretch>
              </p:blipFill>
              <p:spPr>
                <a:xfrm>
                  <a:off x="8050302" y="739333"/>
                  <a:ext cx="1828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9" name="Ink 48">
                  <a:extLst>
                    <a:ext uri="{FF2B5EF4-FFF2-40B4-BE49-F238E27FC236}">
                      <a16:creationId xmlns:a16="http://schemas.microsoft.com/office/drawing/2014/main" id="{FEBF9AF4-32EE-4E75-BF20-90C9BFDFF334}"/>
                    </a:ext>
                  </a:extLst>
                </p14:cNvPr>
                <p14:cNvContentPartPr/>
                <p14:nvPr/>
              </p14:nvContentPartPr>
              <p14:xfrm>
                <a:off x="8199702" y="628813"/>
                <a:ext cx="406080" cy="264960"/>
              </p14:xfrm>
            </p:contentPart>
          </mc:Choice>
          <mc:Fallback>
            <p:pic>
              <p:nvPicPr>
                <p:cNvPr id="49" name="Ink 48">
                  <a:extLst>
                    <a:ext uri="{FF2B5EF4-FFF2-40B4-BE49-F238E27FC236}">
                      <a16:creationId xmlns:a16="http://schemas.microsoft.com/office/drawing/2014/main" id="{FEBF9AF4-32EE-4E75-BF20-90C9BFDFF334}"/>
                    </a:ext>
                  </a:extLst>
                </p:cNvPr>
                <p:cNvPicPr/>
                <p:nvPr/>
              </p:nvPicPr>
              <p:blipFill>
                <a:blip r:embed="rId107"/>
                <a:stretch>
                  <a:fillRect/>
                </a:stretch>
              </p:blipFill>
              <p:spPr>
                <a:xfrm>
                  <a:off x="8191062" y="619813"/>
                  <a:ext cx="4237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0" name="Ink 49">
                  <a:extLst>
                    <a:ext uri="{FF2B5EF4-FFF2-40B4-BE49-F238E27FC236}">
                      <a16:creationId xmlns:a16="http://schemas.microsoft.com/office/drawing/2014/main" id="{1CB7BE25-340F-42CF-B4C6-DDF72B6B268D}"/>
                    </a:ext>
                  </a:extLst>
                </p14:cNvPr>
                <p14:cNvContentPartPr/>
                <p14:nvPr/>
              </p14:nvContentPartPr>
              <p14:xfrm>
                <a:off x="8571582" y="778213"/>
                <a:ext cx="258120" cy="68400"/>
              </p14:xfrm>
            </p:contentPart>
          </mc:Choice>
          <mc:Fallback>
            <p:pic>
              <p:nvPicPr>
                <p:cNvPr id="50" name="Ink 49">
                  <a:extLst>
                    <a:ext uri="{FF2B5EF4-FFF2-40B4-BE49-F238E27FC236}">
                      <a16:creationId xmlns:a16="http://schemas.microsoft.com/office/drawing/2014/main" id="{1CB7BE25-340F-42CF-B4C6-DDF72B6B268D}"/>
                    </a:ext>
                  </a:extLst>
                </p:cNvPr>
                <p:cNvPicPr/>
                <p:nvPr/>
              </p:nvPicPr>
              <p:blipFill>
                <a:blip r:embed="rId109"/>
                <a:stretch>
                  <a:fillRect/>
                </a:stretch>
              </p:blipFill>
              <p:spPr>
                <a:xfrm>
                  <a:off x="8562582" y="769213"/>
                  <a:ext cx="2757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Ink 65">
                  <a:extLst>
                    <a:ext uri="{FF2B5EF4-FFF2-40B4-BE49-F238E27FC236}">
                      <a16:creationId xmlns:a16="http://schemas.microsoft.com/office/drawing/2014/main" id="{25D566A0-E51C-4162-8F26-C4DBFF2ADA5E}"/>
                    </a:ext>
                  </a:extLst>
                </p14:cNvPr>
                <p14:cNvContentPartPr/>
                <p14:nvPr/>
              </p14:nvContentPartPr>
              <p14:xfrm>
                <a:off x="1106622" y="649693"/>
                <a:ext cx="123840" cy="295560"/>
              </p14:xfrm>
            </p:contentPart>
          </mc:Choice>
          <mc:Fallback>
            <p:pic>
              <p:nvPicPr>
                <p:cNvPr id="66" name="Ink 65">
                  <a:extLst>
                    <a:ext uri="{FF2B5EF4-FFF2-40B4-BE49-F238E27FC236}">
                      <a16:creationId xmlns:a16="http://schemas.microsoft.com/office/drawing/2014/main" id="{25D566A0-E51C-4162-8F26-C4DBFF2ADA5E}"/>
                    </a:ext>
                  </a:extLst>
                </p:cNvPr>
                <p:cNvPicPr/>
                <p:nvPr/>
              </p:nvPicPr>
              <p:blipFill>
                <a:blip r:embed="rId111"/>
                <a:stretch>
                  <a:fillRect/>
                </a:stretch>
              </p:blipFill>
              <p:spPr>
                <a:xfrm>
                  <a:off x="1097622" y="640693"/>
                  <a:ext cx="14148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65D85B74-600A-49C3-AB20-C0CE84548859}"/>
                    </a:ext>
                  </a:extLst>
                </p14:cNvPr>
                <p14:cNvContentPartPr/>
                <p14:nvPr/>
              </p14:nvContentPartPr>
              <p14:xfrm>
                <a:off x="1302102" y="560413"/>
                <a:ext cx="165240" cy="316080"/>
              </p14:xfrm>
            </p:contentPart>
          </mc:Choice>
          <mc:Fallback>
            <p:pic>
              <p:nvPicPr>
                <p:cNvPr id="67" name="Ink 66">
                  <a:extLst>
                    <a:ext uri="{FF2B5EF4-FFF2-40B4-BE49-F238E27FC236}">
                      <a16:creationId xmlns:a16="http://schemas.microsoft.com/office/drawing/2014/main" id="{65D85B74-600A-49C3-AB20-C0CE84548859}"/>
                    </a:ext>
                  </a:extLst>
                </p:cNvPr>
                <p:cNvPicPr/>
                <p:nvPr/>
              </p:nvPicPr>
              <p:blipFill>
                <a:blip r:embed="rId113"/>
                <a:stretch>
                  <a:fillRect/>
                </a:stretch>
              </p:blipFill>
              <p:spPr>
                <a:xfrm>
                  <a:off x="1293102" y="551413"/>
                  <a:ext cx="1828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E9AA03A9-CE08-47C6-8B82-683239F0C378}"/>
                    </a:ext>
                  </a:extLst>
                </p14:cNvPr>
                <p14:cNvContentPartPr/>
                <p14:nvPr/>
              </p14:nvContentPartPr>
              <p14:xfrm>
                <a:off x="1451862" y="698293"/>
                <a:ext cx="399240" cy="367560"/>
              </p14:xfrm>
            </p:contentPart>
          </mc:Choice>
          <mc:Fallback>
            <p:pic>
              <p:nvPicPr>
                <p:cNvPr id="68" name="Ink 67">
                  <a:extLst>
                    <a:ext uri="{FF2B5EF4-FFF2-40B4-BE49-F238E27FC236}">
                      <a16:creationId xmlns:a16="http://schemas.microsoft.com/office/drawing/2014/main" id="{E9AA03A9-CE08-47C6-8B82-683239F0C378}"/>
                    </a:ext>
                  </a:extLst>
                </p:cNvPr>
                <p:cNvPicPr/>
                <p:nvPr/>
              </p:nvPicPr>
              <p:blipFill>
                <a:blip r:embed="rId115"/>
                <a:stretch>
                  <a:fillRect/>
                </a:stretch>
              </p:blipFill>
              <p:spPr>
                <a:xfrm>
                  <a:off x="1443222" y="689293"/>
                  <a:ext cx="41688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04CE81BF-7CA2-433E-9554-97A285E56AD9}"/>
                    </a:ext>
                  </a:extLst>
                </p14:cNvPr>
                <p14:cNvContentPartPr/>
                <p14:nvPr/>
              </p14:nvContentPartPr>
              <p14:xfrm>
                <a:off x="1836702" y="643933"/>
                <a:ext cx="511200" cy="247680"/>
              </p14:xfrm>
            </p:contentPart>
          </mc:Choice>
          <mc:Fallback>
            <p:pic>
              <p:nvPicPr>
                <p:cNvPr id="69" name="Ink 68">
                  <a:extLst>
                    <a:ext uri="{FF2B5EF4-FFF2-40B4-BE49-F238E27FC236}">
                      <a16:creationId xmlns:a16="http://schemas.microsoft.com/office/drawing/2014/main" id="{04CE81BF-7CA2-433E-9554-97A285E56AD9}"/>
                    </a:ext>
                  </a:extLst>
                </p:cNvPr>
                <p:cNvPicPr/>
                <p:nvPr/>
              </p:nvPicPr>
              <p:blipFill>
                <a:blip r:embed="rId117"/>
                <a:stretch>
                  <a:fillRect/>
                </a:stretch>
              </p:blipFill>
              <p:spPr>
                <a:xfrm>
                  <a:off x="1827702" y="634933"/>
                  <a:ext cx="52884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B3D5686A-43FB-463A-9499-8C6ECE35F510}"/>
                    </a:ext>
                  </a:extLst>
                </p14:cNvPr>
                <p14:cNvContentPartPr/>
                <p14:nvPr/>
              </p14:nvContentPartPr>
              <p14:xfrm>
                <a:off x="2270142" y="607933"/>
                <a:ext cx="80280" cy="75600"/>
              </p14:xfrm>
            </p:contentPart>
          </mc:Choice>
          <mc:Fallback>
            <p:pic>
              <p:nvPicPr>
                <p:cNvPr id="70" name="Ink 69">
                  <a:extLst>
                    <a:ext uri="{FF2B5EF4-FFF2-40B4-BE49-F238E27FC236}">
                      <a16:creationId xmlns:a16="http://schemas.microsoft.com/office/drawing/2014/main" id="{B3D5686A-43FB-463A-9499-8C6ECE35F510}"/>
                    </a:ext>
                  </a:extLst>
                </p:cNvPr>
                <p:cNvPicPr/>
                <p:nvPr/>
              </p:nvPicPr>
              <p:blipFill>
                <a:blip r:embed="rId119"/>
                <a:stretch>
                  <a:fillRect/>
                </a:stretch>
              </p:blipFill>
              <p:spPr>
                <a:xfrm>
                  <a:off x="2261142" y="599293"/>
                  <a:ext cx="979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F409F59E-54B8-4C63-9861-B331102C6297}"/>
                    </a:ext>
                  </a:extLst>
                </p14:cNvPr>
                <p14:cNvContentPartPr/>
                <p14:nvPr/>
              </p14:nvContentPartPr>
              <p14:xfrm>
                <a:off x="2381022" y="689293"/>
                <a:ext cx="243000" cy="149760"/>
              </p14:xfrm>
            </p:contentPart>
          </mc:Choice>
          <mc:Fallback>
            <p:pic>
              <p:nvPicPr>
                <p:cNvPr id="71" name="Ink 70">
                  <a:extLst>
                    <a:ext uri="{FF2B5EF4-FFF2-40B4-BE49-F238E27FC236}">
                      <a16:creationId xmlns:a16="http://schemas.microsoft.com/office/drawing/2014/main" id="{F409F59E-54B8-4C63-9861-B331102C6297}"/>
                    </a:ext>
                  </a:extLst>
                </p:cNvPr>
                <p:cNvPicPr/>
                <p:nvPr/>
              </p:nvPicPr>
              <p:blipFill>
                <a:blip r:embed="rId121"/>
                <a:stretch>
                  <a:fillRect/>
                </a:stretch>
              </p:blipFill>
              <p:spPr>
                <a:xfrm>
                  <a:off x="2372382" y="680653"/>
                  <a:ext cx="2606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C4C0291E-A4B1-481C-8B08-B83B8E831066}"/>
                    </a:ext>
                  </a:extLst>
                </p14:cNvPr>
                <p14:cNvContentPartPr/>
                <p14:nvPr/>
              </p14:nvContentPartPr>
              <p14:xfrm>
                <a:off x="2593422" y="652933"/>
                <a:ext cx="165960" cy="298800"/>
              </p14:xfrm>
            </p:contentPart>
          </mc:Choice>
          <mc:Fallback>
            <p:pic>
              <p:nvPicPr>
                <p:cNvPr id="72" name="Ink 71">
                  <a:extLst>
                    <a:ext uri="{FF2B5EF4-FFF2-40B4-BE49-F238E27FC236}">
                      <a16:creationId xmlns:a16="http://schemas.microsoft.com/office/drawing/2014/main" id="{C4C0291E-A4B1-481C-8B08-B83B8E831066}"/>
                    </a:ext>
                  </a:extLst>
                </p:cNvPr>
                <p:cNvPicPr/>
                <p:nvPr/>
              </p:nvPicPr>
              <p:blipFill>
                <a:blip r:embed="rId123"/>
                <a:stretch>
                  <a:fillRect/>
                </a:stretch>
              </p:blipFill>
              <p:spPr>
                <a:xfrm>
                  <a:off x="2584422" y="644293"/>
                  <a:ext cx="183600" cy="316440"/>
                </a:xfrm>
                <a:prstGeom prst="rect">
                  <a:avLst/>
                </a:prstGeom>
              </p:spPr>
            </p:pic>
          </mc:Fallback>
        </mc:AlternateContent>
      </p:grpSp>
      <p:grpSp>
        <p:nvGrpSpPr>
          <p:cNvPr id="83" name="Group 82">
            <a:extLst>
              <a:ext uri="{FF2B5EF4-FFF2-40B4-BE49-F238E27FC236}">
                <a16:creationId xmlns:a16="http://schemas.microsoft.com/office/drawing/2014/main" id="{35358111-72BB-4935-80DE-A05C37934B59}"/>
              </a:ext>
            </a:extLst>
          </p:cNvPr>
          <p:cNvGrpSpPr/>
          <p:nvPr/>
        </p:nvGrpSpPr>
        <p:grpSpPr>
          <a:xfrm>
            <a:off x="819342" y="1716733"/>
            <a:ext cx="2037240" cy="428400"/>
            <a:chOff x="819342" y="1716733"/>
            <a:chExt cx="2037240" cy="428400"/>
          </a:xfrm>
        </p:grpSpPr>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D2DA2ED4-2471-4940-8067-6227EDDF61F9}"/>
                    </a:ext>
                  </a:extLst>
                </p14:cNvPr>
                <p14:cNvContentPartPr/>
                <p14:nvPr/>
              </p14:nvContentPartPr>
              <p14:xfrm>
                <a:off x="819342" y="1763893"/>
                <a:ext cx="147600" cy="324000"/>
              </p14:xfrm>
            </p:contentPart>
          </mc:Choice>
          <mc:Fallback>
            <p:pic>
              <p:nvPicPr>
                <p:cNvPr id="73" name="Ink 72">
                  <a:extLst>
                    <a:ext uri="{FF2B5EF4-FFF2-40B4-BE49-F238E27FC236}">
                      <a16:creationId xmlns:a16="http://schemas.microsoft.com/office/drawing/2014/main" id="{D2DA2ED4-2471-4940-8067-6227EDDF61F9}"/>
                    </a:ext>
                  </a:extLst>
                </p:cNvPr>
                <p:cNvPicPr/>
                <p:nvPr/>
              </p:nvPicPr>
              <p:blipFill>
                <a:blip r:embed="rId125"/>
                <a:stretch>
                  <a:fillRect/>
                </a:stretch>
              </p:blipFill>
              <p:spPr>
                <a:xfrm>
                  <a:off x="810342" y="1755253"/>
                  <a:ext cx="16524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95267090-ACF5-4BA0-AD40-DA61DEF65A33}"/>
                    </a:ext>
                  </a:extLst>
                </p14:cNvPr>
                <p14:cNvContentPartPr/>
                <p14:nvPr/>
              </p14:nvContentPartPr>
              <p14:xfrm>
                <a:off x="1003662" y="1786213"/>
                <a:ext cx="200880" cy="176040"/>
              </p14:xfrm>
            </p:contentPart>
          </mc:Choice>
          <mc:Fallback>
            <p:pic>
              <p:nvPicPr>
                <p:cNvPr id="74" name="Ink 73">
                  <a:extLst>
                    <a:ext uri="{FF2B5EF4-FFF2-40B4-BE49-F238E27FC236}">
                      <a16:creationId xmlns:a16="http://schemas.microsoft.com/office/drawing/2014/main" id="{95267090-ACF5-4BA0-AD40-DA61DEF65A33}"/>
                    </a:ext>
                  </a:extLst>
                </p:cNvPr>
                <p:cNvPicPr/>
                <p:nvPr/>
              </p:nvPicPr>
              <p:blipFill>
                <a:blip r:embed="rId127"/>
                <a:stretch>
                  <a:fillRect/>
                </a:stretch>
              </p:blipFill>
              <p:spPr>
                <a:xfrm>
                  <a:off x="994662" y="1777573"/>
                  <a:ext cx="2185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3CD30ED3-5FAA-4864-BB77-791DBD1F4C8B}"/>
                    </a:ext>
                  </a:extLst>
                </p14:cNvPr>
                <p14:cNvContentPartPr/>
                <p14:nvPr/>
              </p14:nvContentPartPr>
              <p14:xfrm>
                <a:off x="1200222" y="1723933"/>
                <a:ext cx="545400" cy="289440"/>
              </p14:xfrm>
            </p:contentPart>
          </mc:Choice>
          <mc:Fallback>
            <p:pic>
              <p:nvPicPr>
                <p:cNvPr id="75" name="Ink 74">
                  <a:extLst>
                    <a:ext uri="{FF2B5EF4-FFF2-40B4-BE49-F238E27FC236}">
                      <a16:creationId xmlns:a16="http://schemas.microsoft.com/office/drawing/2014/main" id="{3CD30ED3-5FAA-4864-BB77-791DBD1F4C8B}"/>
                    </a:ext>
                  </a:extLst>
                </p:cNvPr>
                <p:cNvPicPr/>
                <p:nvPr/>
              </p:nvPicPr>
              <p:blipFill>
                <a:blip r:embed="rId129"/>
                <a:stretch>
                  <a:fillRect/>
                </a:stretch>
              </p:blipFill>
              <p:spPr>
                <a:xfrm>
                  <a:off x="1191222" y="1715293"/>
                  <a:ext cx="56304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id="{D2521093-BE9C-4DF2-ABDD-81449D234F7E}"/>
                    </a:ext>
                  </a:extLst>
                </p14:cNvPr>
                <p14:cNvContentPartPr/>
                <p14:nvPr/>
              </p14:nvContentPartPr>
              <p14:xfrm>
                <a:off x="1661022" y="1756693"/>
                <a:ext cx="88200" cy="52200"/>
              </p14:xfrm>
            </p:contentPart>
          </mc:Choice>
          <mc:Fallback>
            <p:pic>
              <p:nvPicPr>
                <p:cNvPr id="76" name="Ink 75">
                  <a:extLst>
                    <a:ext uri="{FF2B5EF4-FFF2-40B4-BE49-F238E27FC236}">
                      <a16:creationId xmlns:a16="http://schemas.microsoft.com/office/drawing/2014/main" id="{D2521093-BE9C-4DF2-ABDD-81449D234F7E}"/>
                    </a:ext>
                  </a:extLst>
                </p:cNvPr>
                <p:cNvPicPr/>
                <p:nvPr/>
              </p:nvPicPr>
              <p:blipFill>
                <a:blip r:embed="rId131"/>
                <a:stretch>
                  <a:fillRect/>
                </a:stretch>
              </p:blipFill>
              <p:spPr>
                <a:xfrm>
                  <a:off x="1652382" y="1748053"/>
                  <a:ext cx="1058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7" name="Ink 76">
                  <a:extLst>
                    <a:ext uri="{FF2B5EF4-FFF2-40B4-BE49-F238E27FC236}">
                      <a16:creationId xmlns:a16="http://schemas.microsoft.com/office/drawing/2014/main" id="{5D76D46E-DF97-4CFA-A901-AC6E9DB38AC5}"/>
                    </a:ext>
                  </a:extLst>
                </p14:cNvPr>
                <p14:cNvContentPartPr/>
                <p14:nvPr/>
              </p14:nvContentPartPr>
              <p14:xfrm>
                <a:off x="1784142" y="1716733"/>
                <a:ext cx="176760" cy="428400"/>
              </p14:xfrm>
            </p:contentPart>
          </mc:Choice>
          <mc:Fallback>
            <p:pic>
              <p:nvPicPr>
                <p:cNvPr id="77" name="Ink 76">
                  <a:extLst>
                    <a:ext uri="{FF2B5EF4-FFF2-40B4-BE49-F238E27FC236}">
                      <a16:creationId xmlns:a16="http://schemas.microsoft.com/office/drawing/2014/main" id="{5D76D46E-DF97-4CFA-A901-AC6E9DB38AC5}"/>
                    </a:ext>
                  </a:extLst>
                </p:cNvPr>
                <p:cNvPicPr/>
                <p:nvPr/>
              </p:nvPicPr>
              <p:blipFill>
                <a:blip r:embed="rId133"/>
                <a:stretch>
                  <a:fillRect/>
                </a:stretch>
              </p:blipFill>
              <p:spPr>
                <a:xfrm>
                  <a:off x="1775142" y="1707733"/>
                  <a:ext cx="19440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8" name="Ink 77">
                  <a:extLst>
                    <a:ext uri="{FF2B5EF4-FFF2-40B4-BE49-F238E27FC236}">
                      <a16:creationId xmlns:a16="http://schemas.microsoft.com/office/drawing/2014/main" id="{221D9E22-B727-4FD5-9910-052D9058A59E}"/>
                    </a:ext>
                  </a:extLst>
                </p14:cNvPr>
                <p14:cNvContentPartPr/>
                <p14:nvPr/>
              </p14:nvContentPartPr>
              <p14:xfrm>
                <a:off x="1927422" y="1766413"/>
                <a:ext cx="46080" cy="64440"/>
              </p14:xfrm>
            </p:contentPart>
          </mc:Choice>
          <mc:Fallback>
            <p:pic>
              <p:nvPicPr>
                <p:cNvPr id="78" name="Ink 77">
                  <a:extLst>
                    <a:ext uri="{FF2B5EF4-FFF2-40B4-BE49-F238E27FC236}">
                      <a16:creationId xmlns:a16="http://schemas.microsoft.com/office/drawing/2014/main" id="{221D9E22-B727-4FD5-9910-052D9058A59E}"/>
                    </a:ext>
                  </a:extLst>
                </p:cNvPr>
                <p:cNvPicPr/>
                <p:nvPr/>
              </p:nvPicPr>
              <p:blipFill>
                <a:blip r:embed="rId135"/>
                <a:stretch>
                  <a:fillRect/>
                </a:stretch>
              </p:blipFill>
              <p:spPr>
                <a:xfrm>
                  <a:off x="1918422" y="1757773"/>
                  <a:ext cx="637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9" name="Ink 78">
                  <a:extLst>
                    <a:ext uri="{FF2B5EF4-FFF2-40B4-BE49-F238E27FC236}">
                      <a16:creationId xmlns:a16="http://schemas.microsoft.com/office/drawing/2014/main" id="{D624DCE3-CCFA-401A-964A-BEF77EEA199B}"/>
                    </a:ext>
                  </a:extLst>
                </p14:cNvPr>
                <p14:cNvContentPartPr/>
                <p14:nvPr/>
              </p14:nvContentPartPr>
              <p14:xfrm>
                <a:off x="2008782" y="1724293"/>
                <a:ext cx="358920" cy="265320"/>
              </p14:xfrm>
            </p:contentPart>
          </mc:Choice>
          <mc:Fallback>
            <p:pic>
              <p:nvPicPr>
                <p:cNvPr id="79" name="Ink 78">
                  <a:extLst>
                    <a:ext uri="{FF2B5EF4-FFF2-40B4-BE49-F238E27FC236}">
                      <a16:creationId xmlns:a16="http://schemas.microsoft.com/office/drawing/2014/main" id="{D624DCE3-CCFA-401A-964A-BEF77EEA199B}"/>
                    </a:ext>
                  </a:extLst>
                </p:cNvPr>
                <p:cNvPicPr/>
                <p:nvPr/>
              </p:nvPicPr>
              <p:blipFill>
                <a:blip r:embed="rId137"/>
                <a:stretch>
                  <a:fillRect/>
                </a:stretch>
              </p:blipFill>
              <p:spPr>
                <a:xfrm>
                  <a:off x="1999782" y="1715653"/>
                  <a:ext cx="3765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0" name="Ink 79">
                  <a:extLst>
                    <a:ext uri="{FF2B5EF4-FFF2-40B4-BE49-F238E27FC236}">
                      <a16:creationId xmlns:a16="http://schemas.microsoft.com/office/drawing/2014/main" id="{20055ED0-92CE-4621-8F71-9172B89AE67F}"/>
                    </a:ext>
                  </a:extLst>
                </p14:cNvPr>
                <p14:cNvContentPartPr/>
                <p14:nvPr/>
              </p14:nvContentPartPr>
              <p14:xfrm>
                <a:off x="2363382" y="1718893"/>
                <a:ext cx="51840" cy="58680"/>
              </p14:xfrm>
            </p:contentPart>
          </mc:Choice>
          <mc:Fallback>
            <p:pic>
              <p:nvPicPr>
                <p:cNvPr id="80" name="Ink 79">
                  <a:extLst>
                    <a:ext uri="{FF2B5EF4-FFF2-40B4-BE49-F238E27FC236}">
                      <a16:creationId xmlns:a16="http://schemas.microsoft.com/office/drawing/2014/main" id="{20055ED0-92CE-4621-8F71-9172B89AE67F}"/>
                    </a:ext>
                  </a:extLst>
                </p:cNvPr>
                <p:cNvPicPr/>
                <p:nvPr/>
              </p:nvPicPr>
              <p:blipFill>
                <a:blip r:embed="rId139"/>
                <a:stretch>
                  <a:fillRect/>
                </a:stretch>
              </p:blipFill>
              <p:spPr>
                <a:xfrm>
                  <a:off x="2354742" y="1710253"/>
                  <a:ext cx="69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9189DE28-CBA8-4B97-B807-F25FB18FB08E}"/>
                    </a:ext>
                  </a:extLst>
                </p14:cNvPr>
                <p14:cNvContentPartPr/>
                <p14:nvPr/>
              </p14:nvContentPartPr>
              <p14:xfrm>
                <a:off x="2428182" y="1823653"/>
                <a:ext cx="266760" cy="159120"/>
              </p14:xfrm>
            </p:contentPart>
          </mc:Choice>
          <mc:Fallback>
            <p:pic>
              <p:nvPicPr>
                <p:cNvPr id="81" name="Ink 80">
                  <a:extLst>
                    <a:ext uri="{FF2B5EF4-FFF2-40B4-BE49-F238E27FC236}">
                      <a16:creationId xmlns:a16="http://schemas.microsoft.com/office/drawing/2014/main" id="{9189DE28-CBA8-4B97-B807-F25FB18FB08E}"/>
                    </a:ext>
                  </a:extLst>
                </p:cNvPr>
                <p:cNvPicPr/>
                <p:nvPr/>
              </p:nvPicPr>
              <p:blipFill>
                <a:blip r:embed="rId141"/>
                <a:stretch>
                  <a:fillRect/>
                </a:stretch>
              </p:blipFill>
              <p:spPr>
                <a:xfrm>
                  <a:off x="2419182" y="1814653"/>
                  <a:ext cx="2844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Ink 81">
                  <a:extLst>
                    <a:ext uri="{FF2B5EF4-FFF2-40B4-BE49-F238E27FC236}">
                      <a16:creationId xmlns:a16="http://schemas.microsoft.com/office/drawing/2014/main" id="{EF50A861-B092-4F8F-A9B4-FDB48C6DF96D}"/>
                    </a:ext>
                  </a:extLst>
                </p14:cNvPr>
                <p14:cNvContentPartPr/>
                <p14:nvPr/>
              </p14:nvContentPartPr>
              <p14:xfrm>
                <a:off x="2558502" y="1763893"/>
                <a:ext cx="298080" cy="348480"/>
              </p14:xfrm>
            </p:contentPart>
          </mc:Choice>
          <mc:Fallback>
            <p:pic>
              <p:nvPicPr>
                <p:cNvPr id="82" name="Ink 81">
                  <a:extLst>
                    <a:ext uri="{FF2B5EF4-FFF2-40B4-BE49-F238E27FC236}">
                      <a16:creationId xmlns:a16="http://schemas.microsoft.com/office/drawing/2014/main" id="{EF50A861-B092-4F8F-A9B4-FDB48C6DF96D}"/>
                    </a:ext>
                  </a:extLst>
                </p:cNvPr>
                <p:cNvPicPr/>
                <p:nvPr/>
              </p:nvPicPr>
              <p:blipFill>
                <a:blip r:embed="rId143"/>
                <a:stretch>
                  <a:fillRect/>
                </a:stretch>
              </p:blipFill>
              <p:spPr>
                <a:xfrm>
                  <a:off x="2549502" y="1755253"/>
                  <a:ext cx="315720" cy="366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C5BEF4E6-9E88-46C2-8B9C-0FC31743EA60}"/>
                  </a:ext>
                </a:extLst>
              </p14:cNvPr>
              <p14:cNvContentPartPr/>
              <p14:nvPr/>
            </p14:nvContentPartPr>
            <p14:xfrm>
              <a:off x="3019662" y="1371493"/>
              <a:ext cx="147240" cy="4680"/>
            </p14:xfrm>
          </p:contentPart>
        </mc:Choice>
        <mc:Fallback>
          <p:pic>
            <p:nvPicPr>
              <p:cNvPr id="85" name="Ink 84">
                <a:extLst>
                  <a:ext uri="{FF2B5EF4-FFF2-40B4-BE49-F238E27FC236}">
                    <a16:creationId xmlns:a16="http://schemas.microsoft.com/office/drawing/2014/main" id="{C5BEF4E6-9E88-46C2-8B9C-0FC31743EA60}"/>
                  </a:ext>
                </a:extLst>
              </p:cNvPr>
              <p:cNvPicPr/>
              <p:nvPr/>
            </p:nvPicPr>
            <p:blipFill>
              <a:blip r:embed="rId145"/>
              <a:stretch>
                <a:fillRect/>
              </a:stretch>
            </p:blipFill>
            <p:spPr>
              <a:xfrm>
                <a:off x="3010662" y="1362853"/>
                <a:ext cx="164880" cy="22320"/>
              </a:xfrm>
              <a:prstGeom prst="rect">
                <a:avLst/>
              </a:prstGeom>
            </p:spPr>
          </p:pic>
        </mc:Fallback>
      </mc:AlternateContent>
      <p:grpSp>
        <p:nvGrpSpPr>
          <p:cNvPr id="96" name="Group 95">
            <a:extLst>
              <a:ext uri="{FF2B5EF4-FFF2-40B4-BE49-F238E27FC236}">
                <a16:creationId xmlns:a16="http://schemas.microsoft.com/office/drawing/2014/main" id="{B23CAD0A-BD6F-4BF8-803E-3A9197083A9E}"/>
              </a:ext>
            </a:extLst>
          </p:cNvPr>
          <p:cNvGrpSpPr/>
          <p:nvPr/>
        </p:nvGrpSpPr>
        <p:grpSpPr>
          <a:xfrm>
            <a:off x="3417102" y="1109773"/>
            <a:ext cx="2329920" cy="485280"/>
            <a:chOff x="3417102" y="1109773"/>
            <a:chExt cx="2329920" cy="485280"/>
          </a:xfrm>
        </p:grpSpPr>
        <mc:AlternateContent xmlns:mc="http://schemas.openxmlformats.org/markup-compatibility/2006">
          <mc:Choice xmlns:p14="http://schemas.microsoft.com/office/powerpoint/2010/main" Requires="p14">
            <p:contentPart p14:bwMode="auto" r:id="rId146">
              <p14:nvContentPartPr>
                <p14:cNvPr id="86" name="Ink 85">
                  <a:extLst>
                    <a:ext uri="{FF2B5EF4-FFF2-40B4-BE49-F238E27FC236}">
                      <a16:creationId xmlns:a16="http://schemas.microsoft.com/office/drawing/2014/main" id="{BC36E4D5-0E0B-4557-BADA-A02C4CD78104}"/>
                    </a:ext>
                  </a:extLst>
                </p14:cNvPr>
                <p14:cNvContentPartPr/>
                <p14:nvPr/>
              </p14:nvContentPartPr>
              <p14:xfrm>
                <a:off x="3417102" y="1253773"/>
                <a:ext cx="433800" cy="190080"/>
              </p14:xfrm>
            </p:contentPart>
          </mc:Choice>
          <mc:Fallback>
            <p:pic>
              <p:nvPicPr>
                <p:cNvPr id="86" name="Ink 85">
                  <a:extLst>
                    <a:ext uri="{FF2B5EF4-FFF2-40B4-BE49-F238E27FC236}">
                      <a16:creationId xmlns:a16="http://schemas.microsoft.com/office/drawing/2014/main" id="{BC36E4D5-0E0B-4557-BADA-A02C4CD78104}"/>
                    </a:ext>
                  </a:extLst>
                </p:cNvPr>
                <p:cNvPicPr/>
                <p:nvPr/>
              </p:nvPicPr>
              <p:blipFill>
                <a:blip r:embed="rId147"/>
                <a:stretch>
                  <a:fillRect/>
                </a:stretch>
              </p:blipFill>
              <p:spPr>
                <a:xfrm>
                  <a:off x="3408462" y="1245133"/>
                  <a:ext cx="4514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7" name="Ink 86">
                  <a:extLst>
                    <a:ext uri="{FF2B5EF4-FFF2-40B4-BE49-F238E27FC236}">
                      <a16:creationId xmlns:a16="http://schemas.microsoft.com/office/drawing/2014/main" id="{839EE3A0-2B9E-4DAA-971B-C4305C6958D4}"/>
                    </a:ext>
                  </a:extLst>
                </p14:cNvPr>
                <p14:cNvContentPartPr/>
                <p14:nvPr/>
              </p14:nvContentPartPr>
              <p14:xfrm>
                <a:off x="3899142" y="1259173"/>
                <a:ext cx="226800" cy="226440"/>
              </p14:xfrm>
            </p:contentPart>
          </mc:Choice>
          <mc:Fallback>
            <p:pic>
              <p:nvPicPr>
                <p:cNvPr id="87" name="Ink 86">
                  <a:extLst>
                    <a:ext uri="{FF2B5EF4-FFF2-40B4-BE49-F238E27FC236}">
                      <a16:creationId xmlns:a16="http://schemas.microsoft.com/office/drawing/2014/main" id="{839EE3A0-2B9E-4DAA-971B-C4305C6958D4}"/>
                    </a:ext>
                  </a:extLst>
                </p:cNvPr>
                <p:cNvPicPr/>
                <p:nvPr/>
              </p:nvPicPr>
              <p:blipFill>
                <a:blip r:embed="rId149"/>
                <a:stretch>
                  <a:fillRect/>
                </a:stretch>
              </p:blipFill>
              <p:spPr>
                <a:xfrm>
                  <a:off x="3890142" y="1250533"/>
                  <a:ext cx="2444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Ink 87">
                  <a:extLst>
                    <a:ext uri="{FF2B5EF4-FFF2-40B4-BE49-F238E27FC236}">
                      <a16:creationId xmlns:a16="http://schemas.microsoft.com/office/drawing/2014/main" id="{A8AE7DF5-0A7D-4427-813F-D9E9CE8EA59D}"/>
                    </a:ext>
                  </a:extLst>
                </p14:cNvPr>
                <p14:cNvContentPartPr/>
                <p14:nvPr/>
              </p14:nvContentPartPr>
              <p14:xfrm>
                <a:off x="4066902" y="1109773"/>
                <a:ext cx="132120" cy="100800"/>
              </p14:xfrm>
            </p:contentPart>
          </mc:Choice>
          <mc:Fallback>
            <p:pic>
              <p:nvPicPr>
                <p:cNvPr id="88" name="Ink 87">
                  <a:extLst>
                    <a:ext uri="{FF2B5EF4-FFF2-40B4-BE49-F238E27FC236}">
                      <a16:creationId xmlns:a16="http://schemas.microsoft.com/office/drawing/2014/main" id="{A8AE7DF5-0A7D-4427-813F-D9E9CE8EA59D}"/>
                    </a:ext>
                  </a:extLst>
                </p:cNvPr>
                <p:cNvPicPr/>
                <p:nvPr/>
              </p:nvPicPr>
              <p:blipFill>
                <a:blip r:embed="rId151"/>
                <a:stretch>
                  <a:fillRect/>
                </a:stretch>
              </p:blipFill>
              <p:spPr>
                <a:xfrm>
                  <a:off x="4057902" y="1100773"/>
                  <a:ext cx="1497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9" name="Ink 88">
                  <a:extLst>
                    <a:ext uri="{FF2B5EF4-FFF2-40B4-BE49-F238E27FC236}">
                      <a16:creationId xmlns:a16="http://schemas.microsoft.com/office/drawing/2014/main" id="{22E19779-8F16-4EC1-8CE4-BEB2DDE20A09}"/>
                    </a:ext>
                  </a:extLst>
                </p14:cNvPr>
                <p14:cNvContentPartPr/>
                <p14:nvPr/>
              </p14:nvContentPartPr>
              <p14:xfrm>
                <a:off x="4196142" y="1248013"/>
                <a:ext cx="292680" cy="168120"/>
              </p14:xfrm>
            </p:contentPart>
          </mc:Choice>
          <mc:Fallback>
            <p:pic>
              <p:nvPicPr>
                <p:cNvPr id="89" name="Ink 88">
                  <a:extLst>
                    <a:ext uri="{FF2B5EF4-FFF2-40B4-BE49-F238E27FC236}">
                      <a16:creationId xmlns:a16="http://schemas.microsoft.com/office/drawing/2014/main" id="{22E19779-8F16-4EC1-8CE4-BEB2DDE20A09}"/>
                    </a:ext>
                  </a:extLst>
                </p:cNvPr>
                <p:cNvPicPr/>
                <p:nvPr/>
              </p:nvPicPr>
              <p:blipFill>
                <a:blip r:embed="rId153"/>
                <a:stretch>
                  <a:fillRect/>
                </a:stretch>
              </p:blipFill>
              <p:spPr>
                <a:xfrm>
                  <a:off x="4187142" y="1239013"/>
                  <a:ext cx="3103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5FBC930D-7F51-4EBF-838C-1F56ECC6D0A4}"/>
                    </a:ext>
                  </a:extLst>
                </p14:cNvPr>
                <p14:cNvContentPartPr/>
                <p14:nvPr/>
              </p14:nvContentPartPr>
              <p14:xfrm>
                <a:off x="4425102" y="1116613"/>
                <a:ext cx="126720" cy="78840"/>
              </p14:xfrm>
            </p:contentPart>
          </mc:Choice>
          <mc:Fallback>
            <p:pic>
              <p:nvPicPr>
                <p:cNvPr id="90" name="Ink 89">
                  <a:extLst>
                    <a:ext uri="{FF2B5EF4-FFF2-40B4-BE49-F238E27FC236}">
                      <a16:creationId xmlns:a16="http://schemas.microsoft.com/office/drawing/2014/main" id="{5FBC930D-7F51-4EBF-838C-1F56ECC6D0A4}"/>
                    </a:ext>
                  </a:extLst>
                </p:cNvPr>
                <p:cNvPicPr/>
                <p:nvPr/>
              </p:nvPicPr>
              <p:blipFill>
                <a:blip r:embed="rId155"/>
                <a:stretch>
                  <a:fillRect/>
                </a:stretch>
              </p:blipFill>
              <p:spPr>
                <a:xfrm>
                  <a:off x="4416462" y="1107973"/>
                  <a:ext cx="1443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EDFDFAA0-4298-4895-AB80-DD8F57C7273A}"/>
                    </a:ext>
                  </a:extLst>
                </p14:cNvPr>
                <p14:cNvContentPartPr/>
                <p14:nvPr/>
              </p14:nvContentPartPr>
              <p14:xfrm>
                <a:off x="4599342" y="1183213"/>
                <a:ext cx="437400" cy="240120"/>
              </p14:xfrm>
            </p:contentPart>
          </mc:Choice>
          <mc:Fallback>
            <p:pic>
              <p:nvPicPr>
                <p:cNvPr id="91" name="Ink 90">
                  <a:extLst>
                    <a:ext uri="{FF2B5EF4-FFF2-40B4-BE49-F238E27FC236}">
                      <a16:creationId xmlns:a16="http://schemas.microsoft.com/office/drawing/2014/main" id="{EDFDFAA0-4298-4895-AB80-DD8F57C7273A}"/>
                    </a:ext>
                  </a:extLst>
                </p:cNvPr>
                <p:cNvPicPr/>
                <p:nvPr/>
              </p:nvPicPr>
              <p:blipFill>
                <a:blip r:embed="rId157"/>
                <a:stretch>
                  <a:fillRect/>
                </a:stretch>
              </p:blipFill>
              <p:spPr>
                <a:xfrm>
                  <a:off x="4590702" y="1174213"/>
                  <a:ext cx="4550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7C1B93C8-6F83-43A5-BAAB-9BB0D308ECA6}"/>
                    </a:ext>
                  </a:extLst>
                </p14:cNvPr>
                <p14:cNvContentPartPr/>
                <p14:nvPr/>
              </p14:nvContentPartPr>
              <p14:xfrm>
                <a:off x="5045022" y="1143613"/>
                <a:ext cx="6840" cy="77400"/>
              </p14:xfrm>
            </p:contentPart>
          </mc:Choice>
          <mc:Fallback>
            <p:pic>
              <p:nvPicPr>
                <p:cNvPr id="92" name="Ink 91">
                  <a:extLst>
                    <a:ext uri="{FF2B5EF4-FFF2-40B4-BE49-F238E27FC236}">
                      <a16:creationId xmlns:a16="http://schemas.microsoft.com/office/drawing/2014/main" id="{7C1B93C8-6F83-43A5-BAAB-9BB0D308ECA6}"/>
                    </a:ext>
                  </a:extLst>
                </p:cNvPr>
                <p:cNvPicPr/>
                <p:nvPr/>
              </p:nvPicPr>
              <p:blipFill>
                <a:blip r:embed="rId159"/>
                <a:stretch>
                  <a:fillRect/>
                </a:stretch>
              </p:blipFill>
              <p:spPr>
                <a:xfrm>
                  <a:off x="5036022" y="1134613"/>
                  <a:ext cx="244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3" name="Ink 92">
                  <a:extLst>
                    <a:ext uri="{FF2B5EF4-FFF2-40B4-BE49-F238E27FC236}">
                      <a16:creationId xmlns:a16="http://schemas.microsoft.com/office/drawing/2014/main" id="{C0A1F44E-FDE6-47B9-9437-24D7553B9AC2}"/>
                    </a:ext>
                  </a:extLst>
                </p14:cNvPr>
                <p14:cNvContentPartPr/>
                <p14:nvPr/>
              </p14:nvContentPartPr>
              <p14:xfrm>
                <a:off x="5096502" y="1252693"/>
                <a:ext cx="289800" cy="162360"/>
              </p14:xfrm>
            </p:contentPart>
          </mc:Choice>
          <mc:Fallback>
            <p:pic>
              <p:nvPicPr>
                <p:cNvPr id="93" name="Ink 92">
                  <a:extLst>
                    <a:ext uri="{FF2B5EF4-FFF2-40B4-BE49-F238E27FC236}">
                      <a16:creationId xmlns:a16="http://schemas.microsoft.com/office/drawing/2014/main" id="{C0A1F44E-FDE6-47B9-9437-24D7553B9AC2}"/>
                    </a:ext>
                  </a:extLst>
                </p:cNvPr>
                <p:cNvPicPr/>
                <p:nvPr/>
              </p:nvPicPr>
              <p:blipFill>
                <a:blip r:embed="rId161"/>
                <a:stretch>
                  <a:fillRect/>
                </a:stretch>
              </p:blipFill>
              <p:spPr>
                <a:xfrm>
                  <a:off x="5087502" y="1243693"/>
                  <a:ext cx="3074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4" name="Ink 93">
                  <a:extLst>
                    <a:ext uri="{FF2B5EF4-FFF2-40B4-BE49-F238E27FC236}">
                      <a16:creationId xmlns:a16="http://schemas.microsoft.com/office/drawing/2014/main" id="{6D1D5A67-6F73-4FCA-9EAB-B526B224410D}"/>
                    </a:ext>
                  </a:extLst>
                </p14:cNvPr>
                <p14:cNvContentPartPr/>
                <p14:nvPr/>
              </p14:nvContentPartPr>
              <p14:xfrm>
                <a:off x="5476302" y="1282933"/>
                <a:ext cx="104760" cy="96120"/>
              </p14:xfrm>
            </p:contentPart>
          </mc:Choice>
          <mc:Fallback>
            <p:pic>
              <p:nvPicPr>
                <p:cNvPr id="94" name="Ink 93">
                  <a:extLst>
                    <a:ext uri="{FF2B5EF4-FFF2-40B4-BE49-F238E27FC236}">
                      <a16:creationId xmlns:a16="http://schemas.microsoft.com/office/drawing/2014/main" id="{6D1D5A67-6F73-4FCA-9EAB-B526B224410D}"/>
                    </a:ext>
                  </a:extLst>
                </p:cNvPr>
                <p:cNvPicPr/>
                <p:nvPr/>
              </p:nvPicPr>
              <p:blipFill>
                <a:blip r:embed="rId163"/>
                <a:stretch>
                  <a:fillRect/>
                </a:stretch>
              </p:blipFill>
              <p:spPr>
                <a:xfrm>
                  <a:off x="5467302" y="1273933"/>
                  <a:ext cx="1224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5" name="Ink 94">
                  <a:extLst>
                    <a:ext uri="{FF2B5EF4-FFF2-40B4-BE49-F238E27FC236}">
                      <a16:creationId xmlns:a16="http://schemas.microsoft.com/office/drawing/2014/main" id="{ADCE46B4-F374-4A27-9B3B-DE4FAE017139}"/>
                    </a:ext>
                  </a:extLst>
                </p14:cNvPr>
                <p14:cNvContentPartPr/>
                <p14:nvPr/>
              </p14:nvContentPartPr>
              <p14:xfrm>
                <a:off x="5621742" y="1167013"/>
                <a:ext cx="125280" cy="428040"/>
              </p14:xfrm>
            </p:contentPart>
          </mc:Choice>
          <mc:Fallback>
            <p:pic>
              <p:nvPicPr>
                <p:cNvPr id="95" name="Ink 94">
                  <a:extLst>
                    <a:ext uri="{FF2B5EF4-FFF2-40B4-BE49-F238E27FC236}">
                      <a16:creationId xmlns:a16="http://schemas.microsoft.com/office/drawing/2014/main" id="{ADCE46B4-F374-4A27-9B3B-DE4FAE017139}"/>
                    </a:ext>
                  </a:extLst>
                </p:cNvPr>
                <p:cNvPicPr/>
                <p:nvPr/>
              </p:nvPicPr>
              <p:blipFill>
                <a:blip r:embed="rId165"/>
                <a:stretch>
                  <a:fillRect/>
                </a:stretch>
              </p:blipFill>
              <p:spPr>
                <a:xfrm>
                  <a:off x="5612742" y="1158373"/>
                  <a:ext cx="142920" cy="445680"/>
                </a:xfrm>
                <a:prstGeom prst="rect">
                  <a:avLst/>
                </a:prstGeom>
              </p:spPr>
            </p:pic>
          </mc:Fallback>
        </mc:AlternateContent>
      </p:grpSp>
      <p:grpSp>
        <p:nvGrpSpPr>
          <p:cNvPr id="120" name="Group 119">
            <a:extLst>
              <a:ext uri="{FF2B5EF4-FFF2-40B4-BE49-F238E27FC236}">
                <a16:creationId xmlns:a16="http://schemas.microsoft.com/office/drawing/2014/main" id="{869E42E1-3514-4CF7-A505-D0106D7EFFEB}"/>
              </a:ext>
            </a:extLst>
          </p:cNvPr>
          <p:cNvGrpSpPr/>
          <p:nvPr/>
        </p:nvGrpSpPr>
        <p:grpSpPr>
          <a:xfrm>
            <a:off x="5907222" y="1054333"/>
            <a:ext cx="3026880" cy="842040"/>
            <a:chOff x="5907222" y="1054333"/>
            <a:chExt cx="3026880" cy="842040"/>
          </a:xfrm>
        </p:grpSpPr>
        <mc:AlternateContent xmlns:mc="http://schemas.openxmlformats.org/markup-compatibility/2006">
          <mc:Choice xmlns:p14="http://schemas.microsoft.com/office/powerpoint/2010/main" Requires="p14">
            <p:contentPart p14:bwMode="auto" r:id="rId166">
              <p14:nvContentPartPr>
                <p14:cNvPr id="97" name="Ink 96">
                  <a:extLst>
                    <a:ext uri="{FF2B5EF4-FFF2-40B4-BE49-F238E27FC236}">
                      <a16:creationId xmlns:a16="http://schemas.microsoft.com/office/drawing/2014/main" id="{4993D397-B157-4637-81B5-215EC571487F}"/>
                    </a:ext>
                  </a:extLst>
                </p14:cNvPr>
                <p14:cNvContentPartPr/>
                <p14:nvPr/>
              </p14:nvContentPartPr>
              <p14:xfrm>
                <a:off x="5907222" y="1054333"/>
                <a:ext cx="100800" cy="383040"/>
              </p14:xfrm>
            </p:contentPart>
          </mc:Choice>
          <mc:Fallback>
            <p:pic>
              <p:nvPicPr>
                <p:cNvPr id="97" name="Ink 96">
                  <a:extLst>
                    <a:ext uri="{FF2B5EF4-FFF2-40B4-BE49-F238E27FC236}">
                      <a16:creationId xmlns:a16="http://schemas.microsoft.com/office/drawing/2014/main" id="{4993D397-B157-4637-81B5-215EC571487F}"/>
                    </a:ext>
                  </a:extLst>
                </p:cNvPr>
                <p:cNvPicPr/>
                <p:nvPr/>
              </p:nvPicPr>
              <p:blipFill>
                <a:blip r:embed="rId167"/>
                <a:stretch>
                  <a:fillRect/>
                </a:stretch>
              </p:blipFill>
              <p:spPr>
                <a:xfrm>
                  <a:off x="5898582" y="1045693"/>
                  <a:ext cx="11844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8" name="Ink 97">
                  <a:extLst>
                    <a:ext uri="{FF2B5EF4-FFF2-40B4-BE49-F238E27FC236}">
                      <a16:creationId xmlns:a16="http://schemas.microsoft.com/office/drawing/2014/main" id="{33FAF2F5-0F87-4AF4-8287-884B95894FEF}"/>
                    </a:ext>
                  </a:extLst>
                </p14:cNvPr>
                <p14:cNvContentPartPr/>
                <p14:nvPr/>
              </p14:nvContentPartPr>
              <p14:xfrm>
                <a:off x="5965902" y="1257373"/>
                <a:ext cx="234720" cy="137520"/>
              </p14:xfrm>
            </p:contentPart>
          </mc:Choice>
          <mc:Fallback>
            <p:pic>
              <p:nvPicPr>
                <p:cNvPr id="98" name="Ink 97">
                  <a:extLst>
                    <a:ext uri="{FF2B5EF4-FFF2-40B4-BE49-F238E27FC236}">
                      <a16:creationId xmlns:a16="http://schemas.microsoft.com/office/drawing/2014/main" id="{33FAF2F5-0F87-4AF4-8287-884B95894FEF}"/>
                    </a:ext>
                  </a:extLst>
                </p:cNvPr>
                <p:cNvPicPr/>
                <p:nvPr/>
              </p:nvPicPr>
              <p:blipFill>
                <a:blip r:embed="rId169"/>
                <a:stretch>
                  <a:fillRect/>
                </a:stretch>
              </p:blipFill>
              <p:spPr>
                <a:xfrm>
                  <a:off x="5956902" y="1248373"/>
                  <a:ext cx="2523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9" name="Ink 98">
                  <a:extLst>
                    <a:ext uri="{FF2B5EF4-FFF2-40B4-BE49-F238E27FC236}">
                      <a16:creationId xmlns:a16="http://schemas.microsoft.com/office/drawing/2014/main" id="{22731F01-8A44-4DCE-8BC7-E1518E13E81A}"/>
                    </a:ext>
                  </a:extLst>
                </p14:cNvPr>
                <p14:cNvContentPartPr/>
                <p14:nvPr/>
              </p14:nvContentPartPr>
              <p14:xfrm>
                <a:off x="6240582" y="1124173"/>
                <a:ext cx="280800" cy="294120"/>
              </p14:xfrm>
            </p:contentPart>
          </mc:Choice>
          <mc:Fallback>
            <p:pic>
              <p:nvPicPr>
                <p:cNvPr id="99" name="Ink 98">
                  <a:extLst>
                    <a:ext uri="{FF2B5EF4-FFF2-40B4-BE49-F238E27FC236}">
                      <a16:creationId xmlns:a16="http://schemas.microsoft.com/office/drawing/2014/main" id="{22731F01-8A44-4DCE-8BC7-E1518E13E81A}"/>
                    </a:ext>
                  </a:extLst>
                </p:cNvPr>
                <p:cNvPicPr/>
                <p:nvPr/>
              </p:nvPicPr>
              <p:blipFill>
                <a:blip r:embed="rId171"/>
                <a:stretch>
                  <a:fillRect/>
                </a:stretch>
              </p:blipFill>
              <p:spPr>
                <a:xfrm>
                  <a:off x="6231582" y="1115533"/>
                  <a:ext cx="29844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1" name="Ink 100">
                  <a:extLst>
                    <a:ext uri="{FF2B5EF4-FFF2-40B4-BE49-F238E27FC236}">
                      <a16:creationId xmlns:a16="http://schemas.microsoft.com/office/drawing/2014/main" id="{75C039F9-247A-4279-9A95-67D89DAF14F9}"/>
                    </a:ext>
                  </a:extLst>
                </p14:cNvPr>
                <p14:cNvContentPartPr/>
                <p14:nvPr/>
              </p14:nvContentPartPr>
              <p14:xfrm>
                <a:off x="6567462" y="1123093"/>
                <a:ext cx="166680" cy="283680"/>
              </p14:xfrm>
            </p:contentPart>
          </mc:Choice>
          <mc:Fallback>
            <p:pic>
              <p:nvPicPr>
                <p:cNvPr id="101" name="Ink 100">
                  <a:extLst>
                    <a:ext uri="{FF2B5EF4-FFF2-40B4-BE49-F238E27FC236}">
                      <a16:creationId xmlns:a16="http://schemas.microsoft.com/office/drawing/2014/main" id="{75C039F9-247A-4279-9A95-67D89DAF14F9}"/>
                    </a:ext>
                  </a:extLst>
                </p:cNvPr>
                <p:cNvPicPr/>
                <p:nvPr/>
              </p:nvPicPr>
              <p:blipFill>
                <a:blip r:embed="rId173"/>
                <a:stretch>
                  <a:fillRect/>
                </a:stretch>
              </p:blipFill>
              <p:spPr>
                <a:xfrm>
                  <a:off x="6558822" y="1114093"/>
                  <a:ext cx="18432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2" name="Ink 101">
                  <a:extLst>
                    <a:ext uri="{FF2B5EF4-FFF2-40B4-BE49-F238E27FC236}">
                      <a16:creationId xmlns:a16="http://schemas.microsoft.com/office/drawing/2014/main" id="{2B09D3EA-EDF5-4975-8E5C-5896D082CEA7}"/>
                    </a:ext>
                  </a:extLst>
                </p14:cNvPr>
                <p14:cNvContentPartPr/>
                <p14:nvPr/>
              </p14:nvContentPartPr>
              <p14:xfrm>
                <a:off x="6727662" y="1136053"/>
                <a:ext cx="32400" cy="35640"/>
              </p14:xfrm>
            </p:contentPart>
          </mc:Choice>
          <mc:Fallback>
            <p:pic>
              <p:nvPicPr>
                <p:cNvPr id="102" name="Ink 101">
                  <a:extLst>
                    <a:ext uri="{FF2B5EF4-FFF2-40B4-BE49-F238E27FC236}">
                      <a16:creationId xmlns:a16="http://schemas.microsoft.com/office/drawing/2014/main" id="{2B09D3EA-EDF5-4975-8E5C-5896D082CEA7}"/>
                    </a:ext>
                  </a:extLst>
                </p:cNvPr>
                <p:cNvPicPr/>
                <p:nvPr/>
              </p:nvPicPr>
              <p:blipFill>
                <a:blip r:embed="rId175"/>
                <a:stretch>
                  <a:fillRect/>
                </a:stretch>
              </p:blipFill>
              <p:spPr>
                <a:xfrm>
                  <a:off x="6718662" y="1127053"/>
                  <a:ext cx="500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3" name="Ink 102">
                  <a:extLst>
                    <a:ext uri="{FF2B5EF4-FFF2-40B4-BE49-F238E27FC236}">
                      <a16:creationId xmlns:a16="http://schemas.microsoft.com/office/drawing/2014/main" id="{29AB088D-87C2-4D25-A155-6A6977E8CE09}"/>
                    </a:ext>
                  </a:extLst>
                </p14:cNvPr>
                <p14:cNvContentPartPr/>
                <p14:nvPr/>
              </p14:nvContentPartPr>
              <p14:xfrm>
                <a:off x="6794622" y="1145413"/>
                <a:ext cx="99360" cy="275040"/>
              </p14:xfrm>
            </p:contentPart>
          </mc:Choice>
          <mc:Fallback>
            <p:pic>
              <p:nvPicPr>
                <p:cNvPr id="103" name="Ink 102">
                  <a:extLst>
                    <a:ext uri="{FF2B5EF4-FFF2-40B4-BE49-F238E27FC236}">
                      <a16:creationId xmlns:a16="http://schemas.microsoft.com/office/drawing/2014/main" id="{29AB088D-87C2-4D25-A155-6A6977E8CE09}"/>
                    </a:ext>
                  </a:extLst>
                </p:cNvPr>
                <p:cNvPicPr/>
                <p:nvPr/>
              </p:nvPicPr>
              <p:blipFill>
                <a:blip r:embed="rId177"/>
                <a:stretch>
                  <a:fillRect/>
                </a:stretch>
              </p:blipFill>
              <p:spPr>
                <a:xfrm>
                  <a:off x="6785982" y="1136773"/>
                  <a:ext cx="1170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4" name="Ink 103">
                  <a:extLst>
                    <a:ext uri="{FF2B5EF4-FFF2-40B4-BE49-F238E27FC236}">
                      <a16:creationId xmlns:a16="http://schemas.microsoft.com/office/drawing/2014/main" id="{23A1009F-A685-4969-A4FC-55526818D0D8}"/>
                    </a:ext>
                  </a:extLst>
                </p14:cNvPr>
                <p14:cNvContentPartPr/>
                <p14:nvPr/>
              </p14:nvContentPartPr>
              <p14:xfrm>
                <a:off x="6932862" y="1195093"/>
                <a:ext cx="146160" cy="406080"/>
              </p14:xfrm>
            </p:contentPart>
          </mc:Choice>
          <mc:Fallback>
            <p:pic>
              <p:nvPicPr>
                <p:cNvPr id="104" name="Ink 103">
                  <a:extLst>
                    <a:ext uri="{FF2B5EF4-FFF2-40B4-BE49-F238E27FC236}">
                      <a16:creationId xmlns:a16="http://schemas.microsoft.com/office/drawing/2014/main" id="{23A1009F-A685-4969-A4FC-55526818D0D8}"/>
                    </a:ext>
                  </a:extLst>
                </p:cNvPr>
                <p:cNvPicPr/>
                <p:nvPr/>
              </p:nvPicPr>
              <p:blipFill>
                <a:blip r:embed="rId179"/>
                <a:stretch>
                  <a:fillRect/>
                </a:stretch>
              </p:blipFill>
              <p:spPr>
                <a:xfrm>
                  <a:off x="6924222" y="1186093"/>
                  <a:ext cx="16380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5" name="Ink 104">
                  <a:extLst>
                    <a:ext uri="{FF2B5EF4-FFF2-40B4-BE49-F238E27FC236}">
                      <a16:creationId xmlns:a16="http://schemas.microsoft.com/office/drawing/2014/main" id="{845A8B00-AD3E-48F1-9E86-91E85F9C19D1}"/>
                    </a:ext>
                  </a:extLst>
                </p14:cNvPr>
                <p14:cNvContentPartPr/>
                <p14:nvPr/>
              </p14:nvContentPartPr>
              <p14:xfrm>
                <a:off x="7223742" y="1358173"/>
                <a:ext cx="194400" cy="36360"/>
              </p14:xfrm>
            </p:contentPart>
          </mc:Choice>
          <mc:Fallback>
            <p:pic>
              <p:nvPicPr>
                <p:cNvPr id="105" name="Ink 104">
                  <a:extLst>
                    <a:ext uri="{FF2B5EF4-FFF2-40B4-BE49-F238E27FC236}">
                      <a16:creationId xmlns:a16="http://schemas.microsoft.com/office/drawing/2014/main" id="{845A8B00-AD3E-48F1-9E86-91E85F9C19D1}"/>
                    </a:ext>
                  </a:extLst>
                </p:cNvPr>
                <p:cNvPicPr/>
                <p:nvPr/>
              </p:nvPicPr>
              <p:blipFill>
                <a:blip r:embed="rId181"/>
                <a:stretch>
                  <a:fillRect/>
                </a:stretch>
              </p:blipFill>
              <p:spPr>
                <a:xfrm>
                  <a:off x="7214742" y="1349173"/>
                  <a:ext cx="2120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6" name="Ink 105">
                  <a:extLst>
                    <a:ext uri="{FF2B5EF4-FFF2-40B4-BE49-F238E27FC236}">
                      <a16:creationId xmlns:a16="http://schemas.microsoft.com/office/drawing/2014/main" id="{46AD16D1-C23B-421A-85F0-DACD9FE1DE5A}"/>
                    </a:ext>
                  </a:extLst>
                </p14:cNvPr>
                <p14:cNvContentPartPr/>
                <p14:nvPr/>
              </p14:nvContentPartPr>
              <p14:xfrm>
                <a:off x="7578702" y="1179613"/>
                <a:ext cx="170640" cy="318240"/>
              </p14:xfrm>
            </p:contentPart>
          </mc:Choice>
          <mc:Fallback>
            <p:pic>
              <p:nvPicPr>
                <p:cNvPr id="106" name="Ink 105">
                  <a:extLst>
                    <a:ext uri="{FF2B5EF4-FFF2-40B4-BE49-F238E27FC236}">
                      <a16:creationId xmlns:a16="http://schemas.microsoft.com/office/drawing/2014/main" id="{46AD16D1-C23B-421A-85F0-DACD9FE1DE5A}"/>
                    </a:ext>
                  </a:extLst>
                </p:cNvPr>
                <p:cNvPicPr/>
                <p:nvPr/>
              </p:nvPicPr>
              <p:blipFill>
                <a:blip r:embed="rId183"/>
                <a:stretch>
                  <a:fillRect/>
                </a:stretch>
              </p:blipFill>
              <p:spPr>
                <a:xfrm>
                  <a:off x="7570062" y="1170613"/>
                  <a:ext cx="18828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7" name="Ink 106">
                  <a:extLst>
                    <a:ext uri="{FF2B5EF4-FFF2-40B4-BE49-F238E27FC236}">
                      <a16:creationId xmlns:a16="http://schemas.microsoft.com/office/drawing/2014/main" id="{884AB1F8-361A-46CF-A687-09D5B779031F}"/>
                    </a:ext>
                  </a:extLst>
                </p14:cNvPr>
                <p14:cNvContentPartPr/>
                <p14:nvPr/>
              </p14:nvContentPartPr>
              <p14:xfrm>
                <a:off x="7806942" y="1242613"/>
                <a:ext cx="141840" cy="195480"/>
              </p14:xfrm>
            </p:contentPart>
          </mc:Choice>
          <mc:Fallback>
            <p:pic>
              <p:nvPicPr>
                <p:cNvPr id="107" name="Ink 106">
                  <a:extLst>
                    <a:ext uri="{FF2B5EF4-FFF2-40B4-BE49-F238E27FC236}">
                      <a16:creationId xmlns:a16="http://schemas.microsoft.com/office/drawing/2014/main" id="{884AB1F8-361A-46CF-A687-09D5B779031F}"/>
                    </a:ext>
                  </a:extLst>
                </p:cNvPr>
                <p:cNvPicPr/>
                <p:nvPr/>
              </p:nvPicPr>
              <p:blipFill>
                <a:blip r:embed="rId185"/>
                <a:stretch>
                  <a:fillRect/>
                </a:stretch>
              </p:blipFill>
              <p:spPr>
                <a:xfrm>
                  <a:off x="7797942" y="1233613"/>
                  <a:ext cx="1594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8" name="Ink 107">
                  <a:extLst>
                    <a:ext uri="{FF2B5EF4-FFF2-40B4-BE49-F238E27FC236}">
                      <a16:creationId xmlns:a16="http://schemas.microsoft.com/office/drawing/2014/main" id="{EF8D4955-FFA2-4C18-A7A3-94F19273C7B2}"/>
                    </a:ext>
                  </a:extLst>
                </p14:cNvPr>
                <p14:cNvContentPartPr/>
                <p14:nvPr/>
              </p14:nvContentPartPr>
              <p14:xfrm>
                <a:off x="7943382" y="1291213"/>
                <a:ext cx="136080" cy="163080"/>
              </p14:xfrm>
            </p:contentPart>
          </mc:Choice>
          <mc:Fallback>
            <p:pic>
              <p:nvPicPr>
                <p:cNvPr id="108" name="Ink 107">
                  <a:extLst>
                    <a:ext uri="{FF2B5EF4-FFF2-40B4-BE49-F238E27FC236}">
                      <a16:creationId xmlns:a16="http://schemas.microsoft.com/office/drawing/2014/main" id="{EF8D4955-FFA2-4C18-A7A3-94F19273C7B2}"/>
                    </a:ext>
                  </a:extLst>
                </p:cNvPr>
                <p:cNvPicPr/>
                <p:nvPr/>
              </p:nvPicPr>
              <p:blipFill>
                <a:blip r:embed="rId187"/>
                <a:stretch>
                  <a:fillRect/>
                </a:stretch>
              </p:blipFill>
              <p:spPr>
                <a:xfrm>
                  <a:off x="7934382" y="1282213"/>
                  <a:ext cx="1537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9" name="Ink 108">
                  <a:extLst>
                    <a:ext uri="{FF2B5EF4-FFF2-40B4-BE49-F238E27FC236}">
                      <a16:creationId xmlns:a16="http://schemas.microsoft.com/office/drawing/2014/main" id="{A8A8573C-43AD-4133-B3DA-68861DABA1B8}"/>
                    </a:ext>
                  </a:extLst>
                </p14:cNvPr>
                <p14:cNvContentPartPr/>
                <p14:nvPr/>
              </p14:nvContentPartPr>
              <p14:xfrm>
                <a:off x="8097822" y="1171693"/>
                <a:ext cx="303120" cy="318960"/>
              </p14:xfrm>
            </p:contentPart>
          </mc:Choice>
          <mc:Fallback>
            <p:pic>
              <p:nvPicPr>
                <p:cNvPr id="109" name="Ink 108">
                  <a:extLst>
                    <a:ext uri="{FF2B5EF4-FFF2-40B4-BE49-F238E27FC236}">
                      <a16:creationId xmlns:a16="http://schemas.microsoft.com/office/drawing/2014/main" id="{A8A8573C-43AD-4133-B3DA-68861DABA1B8}"/>
                    </a:ext>
                  </a:extLst>
                </p:cNvPr>
                <p:cNvPicPr/>
                <p:nvPr/>
              </p:nvPicPr>
              <p:blipFill>
                <a:blip r:embed="rId189"/>
                <a:stretch>
                  <a:fillRect/>
                </a:stretch>
              </p:blipFill>
              <p:spPr>
                <a:xfrm>
                  <a:off x="8089182" y="1163053"/>
                  <a:ext cx="32076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0" name="Ink 109">
                  <a:extLst>
                    <a:ext uri="{FF2B5EF4-FFF2-40B4-BE49-F238E27FC236}">
                      <a16:creationId xmlns:a16="http://schemas.microsoft.com/office/drawing/2014/main" id="{C7642459-4716-4802-A0B4-F39575F73896}"/>
                    </a:ext>
                  </a:extLst>
                </p14:cNvPr>
                <p14:cNvContentPartPr/>
                <p14:nvPr/>
              </p14:nvContentPartPr>
              <p14:xfrm>
                <a:off x="8404542" y="1222453"/>
                <a:ext cx="4680" cy="51840"/>
              </p14:xfrm>
            </p:contentPart>
          </mc:Choice>
          <mc:Fallback>
            <p:pic>
              <p:nvPicPr>
                <p:cNvPr id="110" name="Ink 109">
                  <a:extLst>
                    <a:ext uri="{FF2B5EF4-FFF2-40B4-BE49-F238E27FC236}">
                      <a16:creationId xmlns:a16="http://schemas.microsoft.com/office/drawing/2014/main" id="{C7642459-4716-4802-A0B4-F39575F73896}"/>
                    </a:ext>
                  </a:extLst>
                </p:cNvPr>
                <p:cNvPicPr/>
                <p:nvPr/>
              </p:nvPicPr>
              <p:blipFill>
                <a:blip r:embed="rId191"/>
                <a:stretch>
                  <a:fillRect/>
                </a:stretch>
              </p:blipFill>
              <p:spPr>
                <a:xfrm>
                  <a:off x="8395542" y="1213813"/>
                  <a:ext cx="223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1" name="Ink 110">
                  <a:extLst>
                    <a:ext uri="{FF2B5EF4-FFF2-40B4-BE49-F238E27FC236}">
                      <a16:creationId xmlns:a16="http://schemas.microsoft.com/office/drawing/2014/main" id="{D70DC39F-D50D-4EED-B187-0D3259A4084D}"/>
                    </a:ext>
                  </a:extLst>
                </p14:cNvPr>
                <p14:cNvContentPartPr/>
                <p14:nvPr/>
              </p14:nvContentPartPr>
              <p14:xfrm>
                <a:off x="8430822" y="1206973"/>
                <a:ext cx="356760" cy="254880"/>
              </p14:xfrm>
            </p:contentPart>
          </mc:Choice>
          <mc:Fallback>
            <p:pic>
              <p:nvPicPr>
                <p:cNvPr id="111" name="Ink 110">
                  <a:extLst>
                    <a:ext uri="{FF2B5EF4-FFF2-40B4-BE49-F238E27FC236}">
                      <a16:creationId xmlns:a16="http://schemas.microsoft.com/office/drawing/2014/main" id="{D70DC39F-D50D-4EED-B187-0D3259A4084D}"/>
                    </a:ext>
                  </a:extLst>
                </p:cNvPr>
                <p:cNvPicPr/>
                <p:nvPr/>
              </p:nvPicPr>
              <p:blipFill>
                <a:blip r:embed="rId193"/>
                <a:stretch>
                  <a:fillRect/>
                </a:stretch>
              </p:blipFill>
              <p:spPr>
                <a:xfrm>
                  <a:off x="8422182" y="1198333"/>
                  <a:ext cx="3744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2" name="Ink 111">
                  <a:extLst>
                    <a:ext uri="{FF2B5EF4-FFF2-40B4-BE49-F238E27FC236}">
                      <a16:creationId xmlns:a16="http://schemas.microsoft.com/office/drawing/2014/main" id="{2C53FFBA-D8CF-42F7-9FA0-ACE250F02953}"/>
                    </a:ext>
                  </a:extLst>
                </p14:cNvPr>
                <p14:cNvContentPartPr/>
                <p14:nvPr/>
              </p14:nvContentPartPr>
              <p14:xfrm>
                <a:off x="8772822" y="1356733"/>
                <a:ext cx="110160" cy="64440"/>
              </p14:xfrm>
            </p:contentPart>
          </mc:Choice>
          <mc:Fallback>
            <p:pic>
              <p:nvPicPr>
                <p:cNvPr id="112" name="Ink 111">
                  <a:extLst>
                    <a:ext uri="{FF2B5EF4-FFF2-40B4-BE49-F238E27FC236}">
                      <a16:creationId xmlns:a16="http://schemas.microsoft.com/office/drawing/2014/main" id="{2C53FFBA-D8CF-42F7-9FA0-ACE250F02953}"/>
                    </a:ext>
                  </a:extLst>
                </p:cNvPr>
                <p:cNvPicPr/>
                <p:nvPr/>
              </p:nvPicPr>
              <p:blipFill>
                <a:blip r:embed="rId195"/>
                <a:stretch>
                  <a:fillRect/>
                </a:stretch>
              </p:blipFill>
              <p:spPr>
                <a:xfrm>
                  <a:off x="8763822" y="1348093"/>
                  <a:ext cx="1278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3" name="Ink 112">
                  <a:extLst>
                    <a:ext uri="{FF2B5EF4-FFF2-40B4-BE49-F238E27FC236}">
                      <a16:creationId xmlns:a16="http://schemas.microsoft.com/office/drawing/2014/main" id="{74EDD771-915C-4B3E-A3FA-0F718803A488}"/>
                    </a:ext>
                  </a:extLst>
                </p14:cNvPr>
                <p14:cNvContentPartPr/>
                <p14:nvPr/>
              </p14:nvContentPartPr>
              <p14:xfrm>
                <a:off x="7956702" y="1732573"/>
                <a:ext cx="360" cy="360"/>
              </p14:xfrm>
            </p:contentPart>
          </mc:Choice>
          <mc:Fallback>
            <p:pic>
              <p:nvPicPr>
                <p:cNvPr id="113" name="Ink 112">
                  <a:extLst>
                    <a:ext uri="{FF2B5EF4-FFF2-40B4-BE49-F238E27FC236}">
                      <a16:creationId xmlns:a16="http://schemas.microsoft.com/office/drawing/2014/main" id="{74EDD771-915C-4B3E-A3FA-0F718803A488}"/>
                    </a:ext>
                  </a:extLst>
                </p:cNvPr>
                <p:cNvPicPr/>
                <p:nvPr/>
              </p:nvPicPr>
              <p:blipFill>
                <a:blip r:embed="rId197"/>
                <a:stretch>
                  <a:fillRect/>
                </a:stretch>
              </p:blipFill>
              <p:spPr>
                <a:xfrm>
                  <a:off x="7948062" y="172357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4" name="Ink 113">
                  <a:extLst>
                    <a:ext uri="{FF2B5EF4-FFF2-40B4-BE49-F238E27FC236}">
                      <a16:creationId xmlns:a16="http://schemas.microsoft.com/office/drawing/2014/main" id="{C6CE978D-75CB-4E0E-AA5E-6245422633C6}"/>
                    </a:ext>
                  </a:extLst>
                </p14:cNvPr>
                <p14:cNvContentPartPr/>
                <p14:nvPr/>
              </p14:nvContentPartPr>
              <p14:xfrm>
                <a:off x="7856622" y="1640413"/>
                <a:ext cx="194760" cy="255960"/>
              </p14:xfrm>
            </p:contentPart>
          </mc:Choice>
          <mc:Fallback>
            <p:pic>
              <p:nvPicPr>
                <p:cNvPr id="114" name="Ink 113">
                  <a:extLst>
                    <a:ext uri="{FF2B5EF4-FFF2-40B4-BE49-F238E27FC236}">
                      <a16:creationId xmlns:a16="http://schemas.microsoft.com/office/drawing/2014/main" id="{C6CE978D-75CB-4E0E-AA5E-6245422633C6}"/>
                    </a:ext>
                  </a:extLst>
                </p:cNvPr>
                <p:cNvPicPr/>
                <p:nvPr/>
              </p:nvPicPr>
              <p:blipFill>
                <a:blip r:embed="rId199"/>
                <a:stretch>
                  <a:fillRect/>
                </a:stretch>
              </p:blipFill>
              <p:spPr>
                <a:xfrm>
                  <a:off x="7847982" y="1631773"/>
                  <a:ext cx="21240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5" name="Ink 114">
                  <a:extLst>
                    <a:ext uri="{FF2B5EF4-FFF2-40B4-BE49-F238E27FC236}">
                      <a16:creationId xmlns:a16="http://schemas.microsoft.com/office/drawing/2014/main" id="{AF1C1C6D-1314-4CE1-A718-48AD0091F35B}"/>
                    </a:ext>
                  </a:extLst>
                </p14:cNvPr>
                <p14:cNvContentPartPr/>
                <p14:nvPr/>
              </p14:nvContentPartPr>
              <p14:xfrm>
                <a:off x="7953822" y="1693693"/>
                <a:ext cx="228240" cy="189000"/>
              </p14:xfrm>
            </p:contentPart>
          </mc:Choice>
          <mc:Fallback>
            <p:pic>
              <p:nvPicPr>
                <p:cNvPr id="115" name="Ink 114">
                  <a:extLst>
                    <a:ext uri="{FF2B5EF4-FFF2-40B4-BE49-F238E27FC236}">
                      <a16:creationId xmlns:a16="http://schemas.microsoft.com/office/drawing/2014/main" id="{AF1C1C6D-1314-4CE1-A718-48AD0091F35B}"/>
                    </a:ext>
                  </a:extLst>
                </p:cNvPr>
                <p:cNvPicPr/>
                <p:nvPr/>
              </p:nvPicPr>
              <p:blipFill>
                <a:blip r:embed="rId201"/>
                <a:stretch>
                  <a:fillRect/>
                </a:stretch>
              </p:blipFill>
              <p:spPr>
                <a:xfrm>
                  <a:off x="7944822" y="1685053"/>
                  <a:ext cx="2458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6" name="Ink 115">
                  <a:extLst>
                    <a:ext uri="{FF2B5EF4-FFF2-40B4-BE49-F238E27FC236}">
                      <a16:creationId xmlns:a16="http://schemas.microsoft.com/office/drawing/2014/main" id="{90AA4264-9C2B-40D8-BD52-ABFD83AE3EF1}"/>
                    </a:ext>
                  </a:extLst>
                </p14:cNvPr>
                <p14:cNvContentPartPr/>
                <p14:nvPr/>
              </p14:nvContentPartPr>
              <p14:xfrm>
                <a:off x="8240742" y="1731853"/>
                <a:ext cx="111960" cy="129600"/>
              </p14:xfrm>
            </p:contentPart>
          </mc:Choice>
          <mc:Fallback>
            <p:pic>
              <p:nvPicPr>
                <p:cNvPr id="116" name="Ink 115">
                  <a:extLst>
                    <a:ext uri="{FF2B5EF4-FFF2-40B4-BE49-F238E27FC236}">
                      <a16:creationId xmlns:a16="http://schemas.microsoft.com/office/drawing/2014/main" id="{90AA4264-9C2B-40D8-BD52-ABFD83AE3EF1}"/>
                    </a:ext>
                  </a:extLst>
                </p:cNvPr>
                <p:cNvPicPr/>
                <p:nvPr/>
              </p:nvPicPr>
              <p:blipFill>
                <a:blip r:embed="rId203"/>
                <a:stretch>
                  <a:fillRect/>
                </a:stretch>
              </p:blipFill>
              <p:spPr>
                <a:xfrm>
                  <a:off x="8232102" y="1722853"/>
                  <a:ext cx="1296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7" name="Ink 116">
                  <a:extLst>
                    <a:ext uri="{FF2B5EF4-FFF2-40B4-BE49-F238E27FC236}">
                      <a16:creationId xmlns:a16="http://schemas.microsoft.com/office/drawing/2014/main" id="{5AA20044-1D60-4295-8F09-3E9FF7227C92}"/>
                    </a:ext>
                  </a:extLst>
                </p14:cNvPr>
                <p14:cNvContentPartPr/>
                <p14:nvPr/>
              </p14:nvContentPartPr>
              <p14:xfrm>
                <a:off x="8364582" y="1658053"/>
                <a:ext cx="423720" cy="204840"/>
              </p14:xfrm>
            </p:contentPart>
          </mc:Choice>
          <mc:Fallback>
            <p:pic>
              <p:nvPicPr>
                <p:cNvPr id="117" name="Ink 116">
                  <a:extLst>
                    <a:ext uri="{FF2B5EF4-FFF2-40B4-BE49-F238E27FC236}">
                      <a16:creationId xmlns:a16="http://schemas.microsoft.com/office/drawing/2014/main" id="{5AA20044-1D60-4295-8F09-3E9FF7227C92}"/>
                    </a:ext>
                  </a:extLst>
                </p:cNvPr>
                <p:cNvPicPr/>
                <p:nvPr/>
              </p:nvPicPr>
              <p:blipFill>
                <a:blip r:embed="rId205"/>
                <a:stretch>
                  <a:fillRect/>
                </a:stretch>
              </p:blipFill>
              <p:spPr>
                <a:xfrm>
                  <a:off x="8355582" y="1649053"/>
                  <a:ext cx="4413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8" name="Ink 117">
                  <a:extLst>
                    <a:ext uri="{FF2B5EF4-FFF2-40B4-BE49-F238E27FC236}">
                      <a16:creationId xmlns:a16="http://schemas.microsoft.com/office/drawing/2014/main" id="{5604155B-9EB1-40A1-9AB4-5D487D5288DB}"/>
                    </a:ext>
                  </a:extLst>
                </p14:cNvPr>
                <p14:cNvContentPartPr/>
                <p14:nvPr/>
              </p14:nvContentPartPr>
              <p14:xfrm>
                <a:off x="8787222" y="1767853"/>
                <a:ext cx="146880" cy="33840"/>
              </p14:xfrm>
            </p:contentPart>
          </mc:Choice>
          <mc:Fallback>
            <p:pic>
              <p:nvPicPr>
                <p:cNvPr id="118" name="Ink 117">
                  <a:extLst>
                    <a:ext uri="{FF2B5EF4-FFF2-40B4-BE49-F238E27FC236}">
                      <a16:creationId xmlns:a16="http://schemas.microsoft.com/office/drawing/2014/main" id="{5604155B-9EB1-40A1-9AB4-5D487D5288DB}"/>
                    </a:ext>
                  </a:extLst>
                </p:cNvPr>
                <p:cNvPicPr/>
                <p:nvPr/>
              </p:nvPicPr>
              <p:blipFill>
                <a:blip r:embed="rId207"/>
                <a:stretch>
                  <a:fillRect/>
                </a:stretch>
              </p:blipFill>
              <p:spPr>
                <a:xfrm>
                  <a:off x="8778222" y="1758853"/>
                  <a:ext cx="164520" cy="51480"/>
                </a:xfrm>
                <a:prstGeom prst="rect">
                  <a:avLst/>
                </a:prstGeom>
              </p:spPr>
            </p:pic>
          </mc:Fallback>
        </mc:AlternateContent>
      </p:grpSp>
      <p:grpSp>
        <p:nvGrpSpPr>
          <p:cNvPr id="131" name="Group 130">
            <a:extLst>
              <a:ext uri="{FF2B5EF4-FFF2-40B4-BE49-F238E27FC236}">
                <a16:creationId xmlns:a16="http://schemas.microsoft.com/office/drawing/2014/main" id="{88886FE1-07CC-4F74-BDBF-2823FB2129B4}"/>
              </a:ext>
            </a:extLst>
          </p:cNvPr>
          <p:cNvGrpSpPr/>
          <p:nvPr/>
        </p:nvGrpSpPr>
        <p:grpSpPr>
          <a:xfrm>
            <a:off x="949302" y="2471293"/>
            <a:ext cx="1857600" cy="364320"/>
            <a:chOff x="949302" y="2471293"/>
            <a:chExt cx="1857600" cy="364320"/>
          </a:xfrm>
        </p:grpSpPr>
        <mc:AlternateContent xmlns:mc="http://schemas.openxmlformats.org/markup-compatibility/2006">
          <mc:Choice xmlns:p14="http://schemas.microsoft.com/office/powerpoint/2010/main" Requires="p14">
            <p:contentPart p14:bwMode="auto" r:id="rId208">
              <p14:nvContentPartPr>
                <p14:cNvPr id="121" name="Ink 120">
                  <a:extLst>
                    <a:ext uri="{FF2B5EF4-FFF2-40B4-BE49-F238E27FC236}">
                      <a16:creationId xmlns:a16="http://schemas.microsoft.com/office/drawing/2014/main" id="{9CEE66A0-CC89-40FF-928B-D04BB5E53AD1}"/>
                    </a:ext>
                  </a:extLst>
                </p14:cNvPr>
                <p14:cNvContentPartPr/>
                <p14:nvPr/>
              </p14:nvContentPartPr>
              <p14:xfrm>
                <a:off x="949302" y="2471293"/>
                <a:ext cx="200520" cy="356040"/>
              </p14:xfrm>
            </p:contentPart>
          </mc:Choice>
          <mc:Fallback>
            <p:pic>
              <p:nvPicPr>
                <p:cNvPr id="121" name="Ink 120">
                  <a:extLst>
                    <a:ext uri="{FF2B5EF4-FFF2-40B4-BE49-F238E27FC236}">
                      <a16:creationId xmlns:a16="http://schemas.microsoft.com/office/drawing/2014/main" id="{9CEE66A0-CC89-40FF-928B-D04BB5E53AD1}"/>
                    </a:ext>
                  </a:extLst>
                </p:cNvPr>
                <p:cNvPicPr/>
                <p:nvPr/>
              </p:nvPicPr>
              <p:blipFill>
                <a:blip r:embed="rId209"/>
                <a:stretch>
                  <a:fillRect/>
                </a:stretch>
              </p:blipFill>
              <p:spPr>
                <a:xfrm>
                  <a:off x="940302" y="2462293"/>
                  <a:ext cx="21816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2" name="Ink 121">
                  <a:extLst>
                    <a:ext uri="{FF2B5EF4-FFF2-40B4-BE49-F238E27FC236}">
                      <a16:creationId xmlns:a16="http://schemas.microsoft.com/office/drawing/2014/main" id="{8E2FC018-BC04-4CB4-A976-579E23F016AB}"/>
                    </a:ext>
                  </a:extLst>
                </p14:cNvPr>
                <p14:cNvContentPartPr/>
                <p14:nvPr/>
              </p14:nvContentPartPr>
              <p14:xfrm>
                <a:off x="1149822" y="2585413"/>
                <a:ext cx="175320" cy="197280"/>
              </p14:xfrm>
            </p:contentPart>
          </mc:Choice>
          <mc:Fallback>
            <p:pic>
              <p:nvPicPr>
                <p:cNvPr id="122" name="Ink 121">
                  <a:extLst>
                    <a:ext uri="{FF2B5EF4-FFF2-40B4-BE49-F238E27FC236}">
                      <a16:creationId xmlns:a16="http://schemas.microsoft.com/office/drawing/2014/main" id="{8E2FC018-BC04-4CB4-A976-579E23F016AB}"/>
                    </a:ext>
                  </a:extLst>
                </p:cNvPr>
                <p:cNvPicPr/>
                <p:nvPr/>
              </p:nvPicPr>
              <p:blipFill>
                <a:blip r:embed="rId211"/>
                <a:stretch>
                  <a:fillRect/>
                </a:stretch>
              </p:blipFill>
              <p:spPr>
                <a:xfrm>
                  <a:off x="1141182" y="2576413"/>
                  <a:ext cx="1929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3" name="Ink 122">
                  <a:extLst>
                    <a:ext uri="{FF2B5EF4-FFF2-40B4-BE49-F238E27FC236}">
                      <a16:creationId xmlns:a16="http://schemas.microsoft.com/office/drawing/2014/main" id="{0E413EBF-3CB6-470A-A864-127E3537DF9F}"/>
                    </a:ext>
                  </a:extLst>
                </p14:cNvPr>
                <p14:cNvContentPartPr/>
                <p14:nvPr/>
              </p14:nvContentPartPr>
              <p14:xfrm>
                <a:off x="1326222" y="2604493"/>
                <a:ext cx="181080" cy="211320"/>
              </p14:xfrm>
            </p:contentPart>
          </mc:Choice>
          <mc:Fallback>
            <p:pic>
              <p:nvPicPr>
                <p:cNvPr id="123" name="Ink 122">
                  <a:extLst>
                    <a:ext uri="{FF2B5EF4-FFF2-40B4-BE49-F238E27FC236}">
                      <a16:creationId xmlns:a16="http://schemas.microsoft.com/office/drawing/2014/main" id="{0E413EBF-3CB6-470A-A864-127E3537DF9F}"/>
                    </a:ext>
                  </a:extLst>
                </p:cNvPr>
                <p:cNvPicPr/>
                <p:nvPr/>
              </p:nvPicPr>
              <p:blipFill>
                <a:blip r:embed="rId213"/>
                <a:stretch>
                  <a:fillRect/>
                </a:stretch>
              </p:blipFill>
              <p:spPr>
                <a:xfrm>
                  <a:off x="1317222" y="2595493"/>
                  <a:ext cx="19872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4" name="Ink 123">
                  <a:extLst>
                    <a:ext uri="{FF2B5EF4-FFF2-40B4-BE49-F238E27FC236}">
                      <a16:creationId xmlns:a16="http://schemas.microsoft.com/office/drawing/2014/main" id="{71819B0D-BD5C-4BF8-86AA-DAD1779C1328}"/>
                    </a:ext>
                  </a:extLst>
                </p14:cNvPr>
                <p14:cNvContentPartPr/>
                <p14:nvPr/>
              </p14:nvContentPartPr>
              <p14:xfrm>
                <a:off x="1510542" y="2493253"/>
                <a:ext cx="259920" cy="324360"/>
              </p14:xfrm>
            </p:contentPart>
          </mc:Choice>
          <mc:Fallback>
            <p:pic>
              <p:nvPicPr>
                <p:cNvPr id="124" name="Ink 123">
                  <a:extLst>
                    <a:ext uri="{FF2B5EF4-FFF2-40B4-BE49-F238E27FC236}">
                      <a16:creationId xmlns:a16="http://schemas.microsoft.com/office/drawing/2014/main" id="{71819B0D-BD5C-4BF8-86AA-DAD1779C1328}"/>
                    </a:ext>
                  </a:extLst>
                </p:cNvPr>
                <p:cNvPicPr/>
                <p:nvPr/>
              </p:nvPicPr>
              <p:blipFill>
                <a:blip r:embed="rId215"/>
                <a:stretch>
                  <a:fillRect/>
                </a:stretch>
              </p:blipFill>
              <p:spPr>
                <a:xfrm>
                  <a:off x="1501902" y="2484613"/>
                  <a:ext cx="27756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5" name="Ink 124">
                  <a:extLst>
                    <a:ext uri="{FF2B5EF4-FFF2-40B4-BE49-F238E27FC236}">
                      <a16:creationId xmlns:a16="http://schemas.microsoft.com/office/drawing/2014/main" id="{7E7EDEB4-6A08-495F-A514-D4E23EF66AC1}"/>
                    </a:ext>
                  </a:extLst>
                </p14:cNvPr>
                <p14:cNvContentPartPr/>
                <p14:nvPr/>
              </p14:nvContentPartPr>
              <p14:xfrm>
                <a:off x="1739502" y="2471293"/>
                <a:ext cx="145080" cy="136440"/>
              </p14:xfrm>
            </p:contentPart>
          </mc:Choice>
          <mc:Fallback>
            <p:pic>
              <p:nvPicPr>
                <p:cNvPr id="125" name="Ink 124">
                  <a:extLst>
                    <a:ext uri="{FF2B5EF4-FFF2-40B4-BE49-F238E27FC236}">
                      <a16:creationId xmlns:a16="http://schemas.microsoft.com/office/drawing/2014/main" id="{7E7EDEB4-6A08-495F-A514-D4E23EF66AC1}"/>
                    </a:ext>
                  </a:extLst>
                </p:cNvPr>
                <p:cNvPicPr/>
                <p:nvPr/>
              </p:nvPicPr>
              <p:blipFill>
                <a:blip r:embed="rId217"/>
                <a:stretch>
                  <a:fillRect/>
                </a:stretch>
              </p:blipFill>
              <p:spPr>
                <a:xfrm>
                  <a:off x="1730502" y="2462293"/>
                  <a:ext cx="1627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6" name="Ink 125">
                  <a:extLst>
                    <a:ext uri="{FF2B5EF4-FFF2-40B4-BE49-F238E27FC236}">
                      <a16:creationId xmlns:a16="http://schemas.microsoft.com/office/drawing/2014/main" id="{8F342330-99B7-42C6-8D21-9F979F865E1C}"/>
                    </a:ext>
                  </a:extLst>
                </p14:cNvPr>
                <p14:cNvContentPartPr/>
                <p14:nvPr/>
              </p14:nvContentPartPr>
              <p14:xfrm>
                <a:off x="1766862" y="2568493"/>
                <a:ext cx="401760" cy="252360"/>
              </p14:xfrm>
            </p:contentPart>
          </mc:Choice>
          <mc:Fallback>
            <p:pic>
              <p:nvPicPr>
                <p:cNvPr id="126" name="Ink 125">
                  <a:extLst>
                    <a:ext uri="{FF2B5EF4-FFF2-40B4-BE49-F238E27FC236}">
                      <a16:creationId xmlns:a16="http://schemas.microsoft.com/office/drawing/2014/main" id="{8F342330-99B7-42C6-8D21-9F979F865E1C}"/>
                    </a:ext>
                  </a:extLst>
                </p:cNvPr>
                <p:cNvPicPr/>
                <p:nvPr/>
              </p:nvPicPr>
              <p:blipFill>
                <a:blip r:embed="rId219"/>
                <a:stretch>
                  <a:fillRect/>
                </a:stretch>
              </p:blipFill>
              <p:spPr>
                <a:xfrm>
                  <a:off x="1757862" y="2559853"/>
                  <a:ext cx="4194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7" name="Ink 126">
                  <a:extLst>
                    <a:ext uri="{FF2B5EF4-FFF2-40B4-BE49-F238E27FC236}">
                      <a16:creationId xmlns:a16="http://schemas.microsoft.com/office/drawing/2014/main" id="{D347BF15-973E-4370-91A5-2E9D3746810C}"/>
                    </a:ext>
                  </a:extLst>
                </p14:cNvPr>
                <p14:cNvContentPartPr/>
                <p14:nvPr/>
              </p14:nvContentPartPr>
              <p14:xfrm>
                <a:off x="2159982" y="2715733"/>
                <a:ext cx="100440" cy="57600"/>
              </p14:xfrm>
            </p:contentPart>
          </mc:Choice>
          <mc:Fallback>
            <p:pic>
              <p:nvPicPr>
                <p:cNvPr id="127" name="Ink 126">
                  <a:extLst>
                    <a:ext uri="{FF2B5EF4-FFF2-40B4-BE49-F238E27FC236}">
                      <a16:creationId xmlns:a16="http://schemas.microsoft.com/office/drawing/2014/main" id="{D347BF15-973E-4370-91A5-2E9D3746810C}"/>
                    </a:ext>
                  </a:extLst>
                </p:cNvPr>
                <p:cNvPicPr/>
                <p:nvPr/>
              </p:nvPicPr>
              <p:blipFill>
                <a:blip r:embed="rId221"/>
                <a:stretch>
                  <a:fillRect/>
                </a:stretch>
              </p:blipFill>
              <p:spPr>
                <a:xfrm>
                  <a:off x="2151342" y="2706733"/>
                  <a:ext cx="1180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8" name="Ink 127">
                  <a:extLst>
                    <a:ext uri="{FF2B5EF4-FFF2-40B4-BE49-F238E27FC236}">
                      <a16:creationId xmlns:a16="http://schemas.microsoft.com/office/drawing/2014/main" id="{25463D35-2CFF-43C3-BAAD-0902F0DAA792}"/>
                    </a:ext>
                  </a:extLst>
                </p14:cNvPr>
                <p14:cNvContentPartPr/>
                <p14:nvPr/>
              </p14:nvContentPartPr>
              <p14:xfrm>
                <a:off x="2372382" y="2502613"/>
                <a:ext cx="111960" cy="140760"/>
              </p14:xfrm>
            </p:contentPart>
          </mc:Choice>
          <mc:Fallback>
            <p:pic>
              <p:nvPicPr>
                <p:cNvPr id="128" name="Ink 127">
                  <a:extLst>
                    <a:ext uri="{FF2B5EF4-FFF2-40B4-BE49-F238E27FC236}">
                      <a16:creationId xmlns:a16="http://schemas.microsoft.com/office/drawing/2014/main" id="{25463D35-2CFF-43C3-BAAD-0902F0DAA792}"/>
                    </a:ext>
                  </a:extLst>
                </p:cNvPr>
                <p:cNvPicPr/>
                <p:nvPr/>
              </p:nvPicPr>
              <p:blipFill>
                <a:blip r:embed="rId223"/>
                <a:stretch>
                  <a:fillRect/>
                </a:stretch>
              </p:blipFill>
              <p:spPr>
                <a:xfrm>
                  <a:off x="2363742" y="2493973"/>
                  <a:ext cx="12960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9" name="Ink 128">
                  <a:extLst>
                    <a:ext uri="{FF2B5EF4-FFF2-40B4-BE49-F238E27FC236}">
                      <a16:creationId xmlns:a16="http://schemas.microsoft.com/office/drawing/2014/main" id="{5FF4453B-DCFB-48C8-9157-823914668FC6}"/>
                    </a:ext>
                  </a:extLst>
                </p14:cNvPr>
                <p14:cNvContentPartPr/>
                <p14:nvPr/>
              </p14:nvContentPartPr>
              <p14:xfrm>
                <a:off x="2364822" y="2729773"/>
                <a:ext cx="126720" cy="105840"/>
              </p14:xfrm>
            </p:contentPart>
          </mc:Choice>
          <mc:Fallback>
            <p:pic>
              <p:nvPicPr>
                <p:cNvPr id="129" name="Ink 128">
                  <a:extLst>
                    <a:ext uri="{FF2B5EF4-FFF2-40B4-BE49-F238E27FC236}">
                      <a16:creationId xmlns:a16="http://schemas.microsoft.com/office/drawing/2014/main" id="{5FF4453B-DCFB-48C8-9157-823914668FC6}"/>
                    </a:ext>
                  </a:extLst>
                </p:cNvPr>
                <p:cNvPicPr/>
                <p:nvPr/>
              </p:nvPicPr>
              <p:blipFill>
                <a:blip r:embed="rId225"/>
                <a:stretch>
                  <a:fillRect/>
                </a:stretch>
              </p:blipFill>
              <p:spPr>
                <a:xfrm>
                  <a:off x="2355822" y="2720773"/>
                  <a:ext cx="1443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0" name="Ink 129">
                  <a:extLst>
                    <a:ext uri="{FF2B5EF4-FFF2-40B4-BE49-F238E27FC236}">
                      <a16:creationId xmlns:a16="http://schemas.microsoft.com/office/drawing/2014/main" id="{8C5110B6-5442-4F44-98C0-AF0DDB4201A5}"/>
                    </a:ext>
                  </a:extLst>
                </p14:cNvPr>
                <p14:cNvContentPartPr/>
                <p14:nvPr/>
              </p14:nvContentPartPr>
              <p14:xfrm>
                <a:off x="2613222" y="2646973"/>
                <a:ext cx="193680" cy="22320"/>
              </p14:xfrm>
            </p:contentPart>
          </mc:Choice>
          <mc:Fallback>
            <p:pic>
              <p:nvPicPr>
                <p:cNvPr id="130" name="Ink 129">
                  <a:extLst>
                    <a:ext uri="{FF2B5EF4-FFF2-40B4-BE49-F238E27FC236}">
                      <a16:creationId xmlns:a16="http://schemas.microsoft.com/office/drawing/2014/main" id="{8C5110B6-5442-4F44-98C0-AF0DDB4201A5}"/>
                    </a:ext>
                  </a:extLst>
                </p:cNvPr>
                <p:cNvPicPr/>
                <p:nvPr/>
              </p:nvPicPr>
              <p:blipFill>
                <a:blip r:embed="rId227"/>
                <a:stretch>
                  <a:fillRect/>
                </a:stretch>
              </p:blipFill>
              <p:spPr>
                <a:xfrm>
                  <a:off x="2604582" y="2637973"/>
                  <a:ext cx="211320" cy="39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8">
            <p14:nvContentPartPr>
              <p14:cNvPr id="132" name="Ink 131">
                <a:extLst>
                  <a:ext uri="{FF2B5EF4-FFF2-40B4-BE49-F238E27FC236}">
                    <a16:creationId xmlns:a16="http://schemas.microsoft.com/office/drawing/2014/main" id="{E62F4F78-BD9F-4325-902A-F060949CBDCF}"/>
                  </a:ext>
                </a:extLst>
              </p14:cNvPr>
              <p14:cNvContentPartPr/>
              <p14:nvPr/>
            </p14:nvContentPartPr>
            <p14:xfrm>
              <a:off x="127062" y="292933"/>
              <a:ext cx="79920" cy="115920"/>
            </p14:xfrm>
          </p:contentPart>
        </mc:Choice>
        <mc:Fallback>
          <p:pic>
            <p:nvPicPr>
              <p:cNvPr id="132" name="Ink 131">
                <a:extLst>
                  <a:ext uri="{FF2B5EF4-FFF2-40B4-BE49-F238E27FC236}">
                    <a16:creationId xmlns:a16="http://schemas.microsoft.com/office/drawing/2014/main" id="{E62F4F78-BD9F-4325-902A-F060949CBDCF}"/>
                  </a:ext>
                </a:extLst>
              </p:cNvPr>
              <p:cNvPicPr/>
              <p:nvPr/>
            </p:nvPicPr>
            <p:blipFill>
              <a:blip r:embed="rId229"/>
              <a:stretch>
                <a:fillRect/>
              </a:stretch>
            </p:blipFill>
            <p:spPr>
              <a:xfrm>
                <a:off x="118062" y="284293"/>
                <a:ext cx="975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3" name="Ink 132">
                <a:extLst>
                  <a:ext uri="{FF2B5EF4-FFF2-40B4-BE49-F238E27FC236}">
                    <a16:creationId xmlns:a16="http://schemas.microsoft.com/office/drawing/2014/main" id="{EF179D6C-0B9A-4C02-B8FD-3C251EA12DDA}"/>
                  </a:ext>
                </a:extLst>
              </p14:cNvPr>
              <p14:cNvContentPartPr/>
              <p14:nvPr/>
            </p14:nvContentPartPr>
            <p14:xfrm>
              <a:off x="100062" y="1301293"/>
              <a:ext cx="50040" cy="79200"/>
            </p14:xfrm>
          </p:contentPart>
        </mc:Choice>
        <mc:Fallback>
          <p:pic>
            <p:nvPicPr>
              <p:cNvPr id="133" name="Ink 132">
                <a:extLst>
                  <a:ext uri="{FF2B5EF4-FFF2-40B4-BE49-F238E27FC236}">
                    <a16:creationId xmlns:a16="http://schemas.microsoft.com/office/drawing/2014/main" id="{EF179D6C-0B9A-4C02-B8FD-3C251EA12DDA}"/>
                  </a:ext>
                </a:extLst>
              </p:cNvPr>
              <p:cNvPicPr/>
              <p:nvPr/>
            </p:nvPicPr>
            <p:blipFill>
              <a:blip r:embed="rId231"/>
              <a:stretch>
                <a:fillRect/>
              </a:stretch>
            </p:blipFill>
            <p:spPr>
              <a:xfrm>
                <a:off x="91422" y="1292293"/>
                <a:ext cx="67680" cy="96840"/>
              </a:xfrm>
              <a:prstGeom prst="rect">
                <a:avLst/>
              </a:prstGeom>
            </p:spPr>
          </p:pic>
        </mc:Fallback>
      </mc:AlternateContent>
      <p:grpSp>
        <p:nvGrpSpPr>
          <p:cNvPr id="140" name="Group 139">
            <a:extLst>
              <a:ext uri="{FF2B5EF4-FFF2-40B4-BE49-F238E27FC236}">
                <a16:creationId xmlns:a16="http://schemas.microsoft.com/office/drawing/2014/main" id="{51BE4BF4-9388-46C5-8F4D-90221682D281}"/>
              </a:ext>
            </a:extLst>
          </p:cNvPr>
          <p:cNvGrpSpPr/>
          <p:nvPr/>
        </p:nvGrpSpPr>
        <p:grpSpPr>
          <a:xfrm>
            <a:off x="2958462" y="2506213"/>
            <a:ext cx="425160" cy="306360"/>
            <a:chOff x="2958462" y="2506213"/>
            <a:chExt cx="425160" cy="306360"/>
          </a:xfrm>
        </p:grpSpPr>
        <mc:AlternateContent xmlns:mc="http://schemas.openxmlformats.org/markup-compatibility/2006">
          <mc:Choice xmlns:p14="http://schemas.microsoft.com/office/powerpoint/2010/main" Requires="p14">
            <p:contentPart p14:bwMode="auto" r:id="rId232">
              <p14:nvContentPartPr>
                <p14:cNvPr id="134" name="Ink 133">
                  <a:extLst>
                    <a:ext uri="{FF2B5EF4-FFF2-40B4-BE49-F238E27FC236}">
                      <a16:creationId xmlns:a16="http://schemas.microsoft.com/office/drawing/2014/main" id="{8F5E9B2D-5F33-4787-AE3F-640E5E2A648E}"/>
                    </a:ext>
                  </a:extLst>
                </p14:cNvPr>
                <p14:cNvContentPartPr/>
                <p14:nvPr/>
              </p14:nvContentPartPr>
              <p14:xfrm>
                <a:off x="2958462" y="2511613"/>
                <a:ext cx="190080" cy="300960"/>
              </p14:xfrm>
            </p:contentPart>
          </mc:Choice>
          <mc:Fallback>
            <p:pic>
              <p:nvPicPr>
                <p:cNvPr id="134" name="Ink 133">
                  <a:extLst>
                    <a:ext uri="{FF2B5EF4-FFF2-40B4-BE49-F238E27FC236}">
                      <a16:creationId xmlns:a16="http://schemas.microsoft.com/office/drawing/2014/main" id="{8F5E9B2D-5F33-4787-AE3F-640E5E2A648E}"/>
                    </a:ext>
                  </a:extLst>
                </p:cNvPr>
                <p:cNvPicPr/>
                <p:nvPr/>
              </p:nvPicPr>
              <p:blipFill>
                <a:blip r:embed="rId233"/>
                <a:stretch>
                  <a:fillRect/>
                </a:stretch>
              </p:blipFill>
              <p:spPr>
                <a:xfrm>
                  <a:off x="2949462" y="2502613"/>
                  <a:ext cx="20772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5" name="Ink 134">
                  <a:extLst>
                    <a:ext uri="{FF2B5EF4-FFF2-40B4-BE49-F238E27FC236}">
                      <a16:creationId xmlns:a16="http://schemas.microsoft.com/office/drawing/2014/main" id="{EAB8FEB3-08CE-4C02-BA04-44B6D3264464}"/>
                    </a:ext>
                  </a:extLst>
                </p14:cNvPr>
                <p14:cNvContentPartPr/>
                <p14:nvPr/>
              </p14:nvContentPartPr>
              <p14:xfrm>
                <a:off x="3198222" y="2506213"/>
                <a:ext cx="185400" cy="286920"/>
              </p14:xfrm>
            </p:contentPart>
          </mc:Choice>
          <mc:Fallback>
            <p:pic>
              <p:nvPicPr>
                <p:cNvPr id="135" name="Ink 134">
                  <a:extLst>
                    <a:ext uri="{FF2B5EF4-FFF2-40B4-BE49-F238E27FC236}">
                      <a16:creationId xmlns:a16="http://schemas.microsoft.com/office/drawing/2014/main" id="{EAB8FEB3-08CE-4C02-BA04-44B6D3264464}"/>
                    </a:ext>
                  </a:extLst>
                </p:cNvPr>
                <p:cNvPicPr/>
                <p:nvPr/>
              </p:nvPicPr>
              <p:blipFill>
                <a:blip r:embed="rId235"/>
                <a:stretch>
                  <a:fillRect/>
                </a:stretch>
              </p:blipFill>
              <p:spPr>
                <a:xfrm>
                  <a:off x="3189222" y="2497573"/>
                  <a:ext cx="203040" cy="304560"/>
                </a:xfrm>
                <a:prstGeom prst="rect">
                  <a:avLst/>
                </a:prstGeom>
              </p:spPr>
            </p:pic>
          </mc:Fallback>
        </mc:AlternateContent>
      </p:grpSp>
      <p:grpSp>
        <p:nvGrpSpPr>
          <p:cNvPr id="139" name="Group 138">
            <a:extLst>
              <a:ext uri="{FF2B5EF4-FFF2-40B4-BE49-F238E27FC236}">
                <a16:creationId xmlns:a16="http://schemas.microsoft.com/office/drawing/2014/main" id="{EC1AD723-CBC5-40F6-860F-ED652BFC58FB}"/>
              </a:ext>
            </a:extLst>
          </p:cNvPr>
          <p:cNvGrpSpPr/>
          <p:nvPr/>
        </p:nvGrpSpPr>
        <p:grpSpPr>
          <a:xfrm>
            <a:off x="3612222" y="2326933"/>
            <a:ext cx="281880" cy="366480"/>
            <a:chOff x="3612222" y="2326933"/>
            <a:chExt cx="281880" cy="366480"/>
          </a:xfrm>
        </p:grpSpPr>
        <mc:AlternateContent xmlns:mc="http://schemas.openxmlformats.org/markup-compatibility/2006">
          <mc:Choice xmlns:p14="http://schemas.microsoft.com/office/powerpoint/2010/main" Requires="p14">
            <p:contentPart p14:bwMode="auto" r:id="rId236">
              <p14:nvContentPartPr>
                <p14:cNvPr id="136" name="Ink 135">
                  <a:extLst>
                    <a:ext uri="{FF2B5EF4-FFF2-40B4-BE49-F238E27FC236}">
                      <a16:creationId xmlns:a16="http://schemas.microsoft.com/office/drawing/2014/main" id="{43CF7F20-6BBC-488B-AE11-42A550243201}"/>
                    </a:ext>
                  </a:extLst>
                </p14:cNvPr>
                <p14:cNvContentPartPr/>
                <p14:nvPr/>
              </p14:nvContentPartPr>
              <p14:xfrm>
                <a:off x="3627702" y="2557693"/>
                <a:ext cx="26640" cy="135720"/>
              </p14:xfrm>
            </p:contentPart>
          </mc:Choice>
          <mc:Fallback>
            <p:pic>
              <p:nvPicPr>
                <p:cNvPr id="136" name="Ink 135">
                  <a:extLst>
                    <a:ext uri="{FF2B5EF4-FFF2-40B4-BE49-F238E27FC236}">
                      <a16:creationId xmlns:a16="http://schemas.microsoft.com/office/drawing/2014/main" id="{43CF7F20-6BBC-488B-AE11-42A550243201}"/>
                    </a:ext>
                  </a:extLst>
                </p:cNvPr>
                <p:cNvPicPr/>
                <p:nvPr/>
              </p:nvPicPr>
              <p:blipFill>
                <a:blip r:embed="rId237"/>
                <a:stretch>
                  <a:fillRect/>
                </a:stretch>
              </p:blipFill>
              <p:spPr>
                <a:xfrm>
                  <a:off x="3619062" y="2548693"/>
                  <a:ext cx="442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7" name="Ink 136">
                  <a:extLst>
                    <a:ext uri="{FF2B5EF4-FFF2-40B4-BE49-F238E27FC236}">
                      <a16:creationId xmlns:a16="http://schemas.microsoft.com/office/drawing/2014/main" id="{070D1801-D459-4CB9-BB90-BD9B0CE2B71C}"/>
                    </a:ext>
                  </a:extLst>
                </p14:cNvPr>
                <p14:cNvContentPartPr/>
                <p14:nvPr/>
              </p14:nvContentPartPr>
              <p14:xfrm>
                <a:off x="3612222" y="2326933"/>
                <a:ext cx="281880" cy="339120"/>
              </p14:xfrm>
            </p:contentPart>
          </mc:Choice>
          <mc:Fallback>
            <p:pic>
              <p:nvPicPr>
                <p:cNvPr id="137" name="Ink 136">
                  <a:extLst>
                    <a:ext uri="{FF2B5EF4-FFF2-40B4-BE49-F238E27FC236}">
                      <a16:creationId xmlns:a16="http://schemas.microsoft.com/office/drawing/2014/main" id="{070D1801-D459-4CB9-BB90-BD9B0CE2B71C}"/>
                    </a:ext>
                  </a:extLst>
                </p:cNvPr>
                <p:cNvPicPr/>
                <p:nvPr/>
              </p:nvPicPr>
              <p:blipFill>
                <a:blip r:embed="rId239"/>
                <a:stretch>
                  <a:fillRect/>
                </a:stretch>
              </p:blipFill>
              <p:spPr>
                <a:xfrm>
                  <a:off x="3603222" y="2317933"/>
                  <a:ext cx="299520" cy="356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0">
            <p14:nvContentPartPr>
              <p14:cNvPr id="138" name="Ink 137">
                <a:extLst>
                  <a:ext uri="{FF2B5EF4-FFF2-40B4-BE49-F238E27FC236}">
                    <a16:creationId xmlns:a16="http://schemas.microsoft.com/office/drawing/2014/main" id="{AD60C4BF-552D-407A-8C8B-C0B04416323B}"/>
                  </a:ext>
                </a:extLst>
              </p14:cNvPr>
              <p14:cNvContentPartPr/>
              <p14:nvPr/>
            </p14:nvContentPartPr>
            <p14:xfrm>
              <a:off x="4138542" y="2545453"/>
              <a:ext cx="190800" cy="200880"/>
            </p14:xfrm>
          </p:contentPart>
        </mc:Choice>
        <mc:Fallback>
          <p:pic>
            <p:nvPicPr>
              <p:cNvPr id="138" name="Ink 137">
                <a:extLst>
                  <a:ext uri="{FF2B5EF4-FFF2-40B4-BE49-F238E27FC236}">
                    <a16:creationId xmlns:a16="http://schemas.microsoft.com/office/drawing/2014/main" id="{AD60C4BF-552D-407A-8C8B-C0B04416323B}"/>
                  </a:ext>
                </a:extLst>
              </p:cNvPr>
              <p:cNvPicPr/>
              <p:nvPr/>
            </p:nvPicPr>
            <p:blipFill>
              <a:blip r:embed="rId241"/>
              <a:stretch>
                <a:fillRect/>
              </a:stretch>
            </p:blipFill>
            <p:spPr>
              <a:xfrm>
                <a:off x="4129902" y="2536453"/>
                <a:ext cx="208440" cy="218520"/>
              </a:xfrm>
              <a:prstGeom prst="rect">
                <a:avLst/>
              </a:prstGeom>
            </p:spPr>
          </p:pic>
        </mc:Fallback>
      </mc:AlternateContent>
      <p:grpSp>
        <p:nvGrpSpPr>
          <p:cNvPr id="143" name="Group 142">
            <a:extLst>
              <a:ext uri="{FF2B5EF4-FFF2-40B4-BE49-F238E27FC236}">
                <a16:creationId xmlns:a16="http://schemas.microsoft.com/office/drawing/2014/main" id="{DFBDE2B0-8E5A-490D-9238-39802910270F}"/>
              </a:ext>
            </a:extLst>
          </p:cNvPr>
          <p:cNvGrpSpPr/>
          <p:nvPr/>
        </p:nvGrpSpPr>
        <p:grpSpPr>
          <a:xfrm>
            <a:off x="4628502" y="2402893"/>
            <a:ext cx="957240" cy="374400"/>
            <a:chOff x="4628502" y="2402893"/>
            <a:chExt cx="957240" cy="374400"/>
          </a:xfrm>
        </p:grpSpPr>
        <mc:AlternateContent xmlns:mc="http://schemas.openxmlformats.org/markup-compatibility/2006">
          <mc:Choice xmlns:p14="http://schemas.microsoft.com/office/powerpoint/2010/main" Requires="p14">
            <p:contentPart p14:bwMode="auto" r:id="rId242">
              <p14:nvContentPartPr>
                <p14:cNvPr id="141" name="Ink 140">
                  <a:extLst>
                    <a:ext uri="{FF2B5EF4-FFF2-40B4-BE49-F238E27FC236}">
                      <a16:creationId xmlns:a16="http://schemas.microsoft.com/office/drawing/2014/main" id="{7D1A94E3-8705-4029-AC41-8D21CBDC4B6A}"/>
                    </a:ext>
                  </a:extLst>
                </p14:cNvPr>
                <p14:cNvContentPartPr/>
                <p14:nvPr/>
              </p14:nvContentPartPr>
              <p14:xfrm>
                <a:off x="4628502" y="2556253"/>
                <a:ext cx="344520" cy="221040"/>
              </p14:xfrm>
            </p:contentPart>
          </mc:Choice>
          <mc:Fallback>
            <p:pic>
              <p:nvPicPr>
                <p:cNvPr id="141" name="Ink 140">
                  <a:extLst>
                    <a:ext uri="{FF2B5EF4-FFF2-40B4-BE49-F238E27FC236}">
                      <a16:creationId xmlns:a16="http://schemas.microsoft.com/office/drawing/2014/main" id="{7D1A94E3-8705-4029-AC41-8D21CBDC4B6A}"/>
                    </a:ext>
                  </a:extLst>
                </p:cNvPr>
                <p:cNvPicPr/>
                <p:nvPr/>
              </p:nvPicPr>
              <p:blipFill>
                <a:blip r:embed="rId243"/>
                <a:stretch>
                  <a:fillRect/>
                </a:stretch>
              </p:blipFill>
              <p:spPr>
                <a:xfrm>
                  <a:off x="4619862" y="2547613"/>
                  <a:ext cx="3621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2" name="Ink 141">
                  <a:extLst>
                    <a:ext uri="{FF2B5EF4-FFF2-40B4-BE49-F238E27FC236}">
                      <a16:creationId xmlns:a16="http://schemas.microsoft.com/office/drawing/2014/main" id="{3173FD99-9B22-4B53-ABB3-2B9CD5A1BFA8}"/>
                    </a:ext>
                  </a:extLst>
                </p14:cNvPr>
                <p14:cNvContentPartPr/>
                <p14:nvPr/>
              </p14:nvContentPartPr>
              <p14:xfrm>
                <a:off x="5007942" y="2402893"/>
                <a:ext cx="577800" cy="371160"/>
              </p14:xfrm>
            </p:contentPart>
          </mc:Choice>
          <mc:Fallback>
            <p:pic>
              <p:nvPicPr>
                <p:cNvPr id="142" name="Ink 141">
                  <a:extLst>
                    <a:ext uri="{FF2B5EF4-FFF2-40B4-BE49-F238E27FC236}">
                      <a16:creationId xmlns:a16="http://schemas.microsoft.com/office/drawing/2014/main" id="{3173FD99-9B22-4B53-ABB3-2B9CD5A1BFA8}"/>
                    </a:ext>
                  </a:extLst>
                </p:cNvPr>
                <p:cNvPicPr/>
                <p:nvPr/>
              </p:nvPicPr>
              <p:blipFill>
                <a:blip r:embed="rId245"/>
                <a:stretch>
                  <a:fillRect/>
                </a:stretch>
              </p:blipFill>
              <p:spPr>
                <a:xfrm>
                  <a:off x="4998942" y="2393893"/>
                  <a:ext cx="595440" cy="388800"/>
                </a:xfrm>
                <a:prstGeom prst="rect">
                  <a:avLst/>
                </a:prstGeom>
              </p:spPr>
            </p:pic>
          </mc:Fallback>
        </mc:AlternateContent>
      </p:grpSp>
      <p:grpSp>
        <p:nvGrpSpPr>
          <p:cNvPr id="164" name="Group 163">
            <a:extLst>
              <a:ext uri="{FF2B5EF4-FFF2-40B4-BE49-F238E27FC236}">
                <a16:creationId xmlns:a16="http://schemas.microsoft.com/office/drawing/2014/main" id="{EB66EC64-B7C4-4905-94C9-287D34E4A1D9}"/>
              </a:ext>
            </a:extLst>
          </p:cNvPr>
          <p:cNvGrpSpPr/>
          <p:nvPr/>
        </p:nvGrpSpPr>
        <p:grpSpPr>
          <a:xfrm>
            <a:off x="5910822" y="2365813"/>
            <a:ext cx="2219040" cy="454320"/>
            <a:chOff x="5910822" y="2365813"/>
            <a:chExt cx="2219040" cy="454320"/>
          </a:xfrm>
        </p:grpSpPr>
        <mc:AlternateContent xmlns:mc="http://schemas.openxmlformats.org/markup-compatibility/2006">
          <mc:Choice xmlns:p14="http://schemas.microsoft.com/office/powerpoint/2010/main" Requires="p14">
            <p:contentPart p14:bwMode="auto" r:id="rId246">
              <p14:nvContentPartPr>
                <p14:cNvPr id="144" name="Ink 143">
                  <a:extLst>
                    <a:ext uri="{FF2B5EF4-FFF2-40B4-BE49-F238E27FC236}">
                      <a16:creationId xmlns:a16="http://schemas.microsoft.com/office/drawing/2014/main" id="{AAC26B41-69DA-4AA2-BBDB-FFDDF7AF95CF}"/>
                    </a:ext>
                  </a:extLst>
                </p14:cNvPr>
                <p14:cNvContentPartPr/>
                <p14:nvPr/>
              </p14:nvContentPartPr>
              <p14:xfrm>
                <a:off x="5910822" y="2425573"/>
                <a:ext cx="655920" cy="333720"/>
              </p14:xfrm>
            </p:contentPart>
          </mc:Choice>
          <mc:Fallback>
            <p:pic>
              <p:nvPicPr>
                <p:cNvPr id="144" name="Ink 143">
                  <a:extLst>
                    <a:ext uri="{FF2B5EF4-FFF2-40B4-BE49-F238E27FC236}">
                      <a16:creationId xmlns:a16="http://schemas.microsoft.com/office/drawing/2014/main" id="{AAC26B41-69DA-4AA2-BBDB-FFDDF7AF95CF}"/>
                    </a:ext>
                  </a:extLst>
                </p:cNvPr>
                <p:cNvPicPr/>
                <p:nvPr/>
              </p:nvPicPr>
              <p:blipFill>
                <a:blip r:embed="rId247"/>
                <a:stretch>
                  <a:fillRect/>
                </a:stretch>
              </p:blipFill>
              <p:spPr>
                <a:xfrm>
                  <a:off x="5901822" y="2416933"/>
                  <a:ext cx="67356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5" name="Ink 144">
                  <a:extLst>
                    <a:ext uri="{FF2B5EF4-FFF2-40B4-BE49-F238E27FC236}">
                      <a16:creationId xmlns:a16="http://schemas.microsoft.com/office/drawing/2014/main" id="{354C30C9-7320-4427-91DC-C68266C0C177}"/>
                    </a:ext>
                  </a:extLst>
                </p14:cNvPr>
                <p14:cNvContentPartPr/>
                <p14:nvPr/>
              </p14:nvContentPartPr>
              <p14:xfrm>
                <a:off x="6521742" y="2488933"/>
                <a:ext cx="362880" cy="184680"/>
              </p14:xfrm>
            </p:contentPart>
          </mc:Choice>
          <mc:Fallback>
            <p:pic>
              <p:nvPicPr>
                <p:cNvPr id="145" name="Ink 144">
                  <a:extLst>
                    <a:ext uri="{FF2B5EF4-FFF2-40B4-BE49-F238E27FC236}">
                      <a16:creationId xmlns:a16="http://schemas.microsoft.com/office/drawing/2014/main" id="{354C30C9-7320-4427-91DC-C68266C0C177}"/>
                    </a:ext>
                  </a:extLst>
                </p:cNvPr>
                <p:cNvPicPr/>
                <p:nvPr/>
              </p:nvPicPr>
              <p:blipFill>
                <a:blip r:embed="rId249"/>
                <a:stretch>
                  <a:fillRect/>
                </a:stretch>
              </p:blipFill>
              <p:spPr>
                <a:xfrm>
                  <a:off x="6513102" y="2480293"/>
                  <a:ext cx="3805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6" name="Ink 145">
                  <a:extLst>
                    <a:ext uri="{FF2B5EF4-FFF2-40B4-BE49-F238E27FC236}">
                      <a16:creationId xmlns:a16="http://schemas.microsoft.com/office/drawing/2014/main" id="{01263D2E-8E40-4188-BE6F-975C8732EB47}"/>
                    </a:ext>
                  </a:extLst>
                </p14:cNvPr>
                <p14:cNvContentPartPr/>
                <p14:nvPr/>
              </p14:nvContentPartPr>
              <p14:xfrm>
                <a:off x="6883182" y="2365813"/>
                <a:ext cx="109800" cy="115200"/>
              </p14:xfrm>
            </p:contentPart>
          </mc:Choice>
          <mc:Fallback>
            <p:pic>
              <p:nvPicPr>
                <p:cNvPr id="146" name="Ink 145">
                  <a:extLst>
                    <a:ext uri="{FF2B5EF4-FFF2-40B4-BE49-F238E27FC236}">
                      <a16:creationId xmlns:a16="http://schemas.microsoft.com/office/drawing/2014/main" id="{01263D2E-8E40-4188-BE6F-975C8732EB47}"/>
                    </a:ext>
                  </a:extLst>
                </p:cNvPr>
                <p:cNvPicPr/>
                <p:nvPr/>
              </p:nvPicPr>
              <p:blipFill>
                <a:blip r:embed="rId251"/>
                <a:stretch>
                  <a:fillRect/>
                </a:stretch>
              </p:blipFill>
              <p:spPr>
                <a:xfrm>
                  <a:off x="6874182" y="2356813"/>
                  <a:ext cx="1274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7" name="Ink 146">
                  <a:extLst>
                    <a:ext uri="{FF2B5EF4-FFF2-40B4-BE49-F238E27FC236}">
                      <a16:creationId xmlns:a16="http://schemas.microsoft.com/office/drawing/2014/main" id="{A11FDFD7-77B5-4491-A4A3-442F0948EA73}"/>
                    </a:ext>
                  </a:extLst>
                </p14:cNvPr>
                <p14:cNvContentPartPr/>
                <p14:nvPr/>
              </p14:nvContentPartPr>
              <p14:xfrm>
                <a:off x="6971382" y="2518093"/>
                <a:ext cx="236880" cy="146160"/>
              </p14:xfrm>
            </p:contentPart>
          </mc:Choice>
          <mc:Fallback>
            <p:pic>
              <p:nvPicPr>
                <p:cNvPr id="147" name="Ink 146">
                  <a:extLst>
                    <a:ext uri="{FF2B5EF4-FFF2-40B4-BE49-F238E27FC236}">
                      <a16:creationId xmlns:a16="http://schemas.microsoft.com/office/drawing/2014/main" id="{A11FDFD7-77B5-4491-A4A3-442F0948EA73}"/>
                    </a:ext>
                  </a:extLst>
                </p:cNvPr>
                <p:cNvPicPr/>
                <p:nvPr/>
              </p:nvPicPr>
              <p:blipFill>
                <a:blip r:embed="rId253"/>
                <a:stretch>
                  <a:fillRect/>
                </a:stretch>
              </p:blipFill>
              <p:spPr>
                <a:xfrm>
                  <a:off x="6962742" y="2509093"/>
                  <a:ext cx="2545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8" name="Ink 147">
                  <a:extLst>
                    <a:ext uri="{FF2B5EF4-FFF2-40B4-BE49-F238E27FC236}">
                      <a16:creationId xmlns:a16="http://schemas.microsoft.com/office/drawing/2014/main" id="{A507D2A8-05B5-4C02-B9EC-577E7C2F78DF}"/>
                    </a:ext>
                  </a:extLst>
                </p14:cNvPr>
                <p14:cNvContentPartPr/>
                <p14:nvPr/>
              </p14:nvContentPartPr>
              <p14:xfrm>
                <a:off x="7206462" y="2366533"/>
                <a:ext cx="60120" cy="111240"/>
              </p14:xfrm>
            </p:contentPart>
          </mc:Choice>
          <mc:Fallback>
            <p:pic>
              <p:nvPicPr>
                <p:cNvPr id="148" name="Ink 147">
                  <a:extLst>
                    <a:ext uri="{FF2B5EF4-FFF2-40B4-BE49-F238E27FC236}">
                      <a16:creationId xmlns:a16="http://schemas.microsoft.com/office/drawing/2014/main" id="{A507D2A8-05B5-4C02-B9EC-577E7C2F78DF}"/>
                    </a:ext>
                  </a:extLst>
                </p:cNvPr>
                <p:cNvPicPr/>
                <p:nvPr/>
              </p:nvPicPr>
              <p:blipFill>
                <a:blip r:embed="rId255"/>
                <a:stretch>
                  <a:fillRect/>
                </a:stretch>
              </p:blipFill>
              <p:spPr>
                <a:xfrm>
                  <a:off x="7197822" y="2357893"/>
                  <a:ext cx="777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9" name="Ink 148">
                  <a:extLst>
                    <a:ext uri="{FF2B5EF4-FFF2-40B4-BE49-F238E27FC236}">
                      <a16:creationId xmlns:a16="http://schemas.microsoft.com/office/drawing/2014/main" id="{FA6D7410-452A-4A0B-A4E9-9289B6D17023}"/>
                    </a:ext>
                  </a:extLst>
                </p14:cNvPr>
                <p14:cNvContentPartPr/>
                <p14:nvPr/>
              </p14:nvContentPartPr>
              <p14:xfrm>
                <a:off x="7266582" y="2437813"/>
                <a:ext cx="254160" cy="382320"/>
              </p14:xfrm>
            </p:contentPart>
          </mc:Choice>
          <mc:Fallback>
            <p:pic>
              <p:nvPicPr>
                <p:cNvPr id="149" name="Ink 148">
                  <a:extLst>
                    <a:ext uri="{FF2B5EF4-FFF2-40B4-BE49-F238E27FC236}">
                      <a16:creationId xmlns:a16="http://schemas.microsoft.com/office/drawing/2014/main" id="{FA6D7410-452A-4A0B-A4E9-9289B6D17023}"/>
                    </a:ext>
                  </a:extLst>
                </p:cNvPr>
                <p:cNvPicPr/>
                <p:nvPr/>
              </p:nvPicPr>
              <p:blipFill>
                <a:blip r:embed="rId257"/>
                <a:stretch>
                  <a:fillRect/>
                </a:stretch>
              </p:blipFill>
              <p:spPr>
                <a:xfrm>
                  <a:off x="7257582" y="2428813"/>
                  <a:ext cx="27180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1" name="Ink 150">
                  <a:extLst>
                    <a:ext uri="{FF2B5EF4-FFF2-40B4-BE49-F238E27FC236}">
                      <a16:creationId xmlns:a16="http://schemas.microsoft.com/office/drawing/2014/main" id="{79455B73-8D9E-4BB6-934A-BC9A8EDBC57D}"/>
                    </a:ext>
                  </a:extLst>
                </p14:cNvPr>
                <p14:cNvContentPartPr/>
                <p14:nvPr/>
              </p14:nvContentPartPr>
              <p14:xfrm>
                <a:off x="7699662" y="2388853"/>
                <a:ext cx="430200" cy="314280"/>
              </p14:xfrm>
            </p:contentPart>
          </mc:Choice>
          <mc:Fallback>
            <p:pic>
              <p:nvPicPr>
                <p:cNvPr id="151" name="Ink 150">
                  <a:extLst>
                    <a:ext uri="{FF2B5EF4-FFF2-40B4-BE49-F238E27FC236}">
                      <a16:creationId xmlns:a16="http://schemas.microsoft.com/office/drawing/2014/main" id="{79455B73-8D9E-4BB6-934A-BC9A8EDBC57D}"/>
                    </a:ext>
                  </a:extLst>
                </p:cNvPr>
                <p:cNvPicPr/>
                <p:nvPr/>
              </p:nvPicPr>
              <p:blipFill>
                <a:blip r:embed="rId259"/>
                <a:stretch>
                  <a:fillRect/>
                </a:stretch>
              </p:blipFill>
              <p:spPr>
                <a:xfrm>
                  <a:off x="7690662" y="2379853"/>
                  <a:ext cx="447840" cy="331920"/>
                </a:xfrm>
                <a:prstGeom prst="rect">
                  <a:avLst/>
                </a:prstGeom>
              </p:spPr>
            </p:pic>
          </mc:Fallback>
        </mc:AlternateContent>
      </p:grpSp>
      <p:grpSp>
        <p:nvGrpSpPr>
          <p:cNvPr id="163" name="Group 162">
            <a:extLst>
              <a:ext uri="{FF2B5EF4-FFF2-40B4-BE49-F238E27FC236}">
                <a16:creationId xmlns:a16="http://schemas.microsoft.com/office/drawing/2014/main" id="{C394DB9F-3085-4720-8F15-BA4B4394D494}"/>
              </a:ext>
            </a:extLst>
          </p:cNvPr>
          <p:cNvGrpSpPr/>
          <p:nvPr/>
        </p:nvGrpSpPr>
        <p:grpSpPr>
          <a:xfrm>
            <a:off x="3027582" y="2972773"/>
            <a:ext cx="1001160" cy="478440"/>
            <a:chOff x="3027582" y="2972773"/>
            <a:chExt cx="1001160" cy="478440"/>
          </a:xfrm>
        </p:grpSpPr>
        <mc:AlternateContent xmlns:mc="http://schemas.openxmlformats.org/markup-compatibility/2006">
          <mc:Choice xmlns:p14="http://schemas.microsoft.com/office/powerpoint/2010/main" Requires="p14">
            <p:contentPart p14:bwMode="auto" r:id="rId260">
              <p14:nvContentPartPr>
                <p14:cNvPr id="152" name="Ink 151">
                  <a:extLst>
                    <a:ext uri="{FF2B5EF4-FFF2-40B4-BE49-F238E27FC236}">
                      <a16:creationId xmlns:a16="http://schemas.microsoft.com/office/drawing/2014/main" id="{5D04C2E1-58EC-47DE-8CB5-AFEE2162871B}"/>
                    </a:ext>
                  </a:extLst>
                </p14:cNvPr>
                <p14:cNvContentPartPr/>
                <p14:nvPr/>
              </p14:nvContentPartPr>
              <p14:xfrm>
                <a:off x="3027582" y="2972773"/>
                <a:ext cx="154440" cy="478440"/>
              </p14:xfrm>
            </p:contentPart>
          </mc:Choice>
          <mc:Fallback>
            <p:pic>
              <p:nvPicPr>
                <p:cNvPr id="152" name="Ink 151">
                  <a:extLst>
                    <a:ext uri="{FF2B5EF4-FFF2-40B4-BE49-F238E27FC236}">
                      <a16:creationId xmlns:a16="http://schemas.microsoft.com/office/drawing/2014/main" id="{5D04C2E1-58EC-47DE-8CB5-AFEE2162871B}"/>
                    </a:ext>
                  </a:extLst>
                </p:cNvPr>
                <p:cNvPicPr/>
                <p:nvPr/>
              </p:nvPicPr>
              <p:blipFill>
                <a:blip r:embed="rId261"/>
                <a:stretch>
                  <a:fillRect/>
                </a:stretch>
              </p:blipFill>
              <p:spPr>
                <a:xfrm>
                  <a:off x="3018942" y="2964133"/>
                  <a:ext cx="17208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3" name="Ink 152">
                  <a:extLst>
                    <a:ext uri="{FF2B5EF4-FFF2-40B4-BE49-F238E27FC236}">
                      <a16:creationId xmlns:a16="http://schemas.microsoft.com/office/drawing/2014/main" id="{2B395D34-AF27-4766-82F7-665FA4908AD8}"/>
                    </a:ext>
                  </a:extLst>
                </p14:cNvPr>
                <p14:cNvContentPartPr/>
                <p14:nvPr/>
              </p14:nvContentPartPr>
              <p14:xfrm>
                <a:off x="3125862" y="3019213"/>
                <a:ext cx="546120" cy="310680"/>
              </p14:xfrm>
            </p:contentPart>
          </mc:Choice>
          <mc:Fallback>
            <p:pic>
              <p:nvPicPr>
                <p:cNvPr id="153" name="Ink 152">
                  <a:extLst>
                    <a:ext uri="{FF2B5EF4-FFF2-40B4-BE49-F238E27FC236}">
                      <a16:creationId xmlns:a16="http://schemas.microsoft.com/office/drawing/2014/main" id="{2B395D34-AF27-4766-82F7-665FA4908AD8}"/>
                    </a:ext>
                  </a:extLst>
                </p:cNvPr>
                <p:cNvPicPr/>
                <p:nvPr/>
              </p:nvPicPr>
              <p:blipFill>
                <a:blip r:embed="rId263"/>
                <a:stretch>
                  <a:fillRect/>
                </a:stretch>
              </p:blipFill>
              <p:spPr>
                <a:xfrm>
                  <a:off x="3116862" y="3010573"/>
                  <a:ext cx="56376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4" name="Ink 153">
                  <a:extLst>
                    <a:ext uri="{FF2B5EF4-FFF2-40B4-BE49-F238E27FC236}">
                      <a16:creationId xmlns:a16="http://schemas.microsoft.com/office/drawing/2014/main" id="{0DCE3248-D0A0-4D3B-AE8B-F4EAF4359D4A}"/>
                    </a:ext>
                  </a:extLst>
                </p14:cNvPr>
                <p14:cNvContentPartPr/>
                <p14:nvPr/>
              </p14:nvContentPartPr>
              <p14:xfrm>
                <a:off x="3633462" y="3019933"/>
                <a:ext cx="17640" cy="63360"/>
              </p14:xfrm>
            </p:contentPart>
          </mc:Choice>
          <mc:Fallback>
            <p:pic>
              <p:nvPicPr>
                <p:cNvPr id="154" name="Ink 153">
                  <a:extLst>
                    <a:ext uri="{FF2B5EF4-FFF2-40B4-BE49-F238E27FC236}">
                      <a16:creationId xmlns:a16="http://schemas.microsoft.com/office/drawing/2014/main" id="{0DCE3248-D0A0-4D3B-AE8B-F4EAF4359D4A}"/>
                    </a:ext>
                  </a:extLst>
                </p:cNvPr>
                <p:cNvPicPr/>
                <p:nvPr/>
              </p:nvPicPr>
              <p:blipFill>
                <a:blip r:embed="rId265"/>
                <a:stretch>
                  <a:fillRect/>
                </a:stretch>
              </p:blipFill>
              <p:spPr>
                <a:xfrm>
                  <a:off x="3624822" y="3011293"/>
                  <a:ext cx="352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5" name="Ink 154">
                  <a:extLst>
                    <a:ext uri="{FF2B5EF4-FFF2-40B4-BE49-F238E27FC236}">
                      <a16:creationId xmlns:a16="http://schemas.microsoft.com/office/drawing/2014/main" id="{2137EEB7-68B1-4085-83AF-2E1A96AF1CD7}"/>
                    </a:ext>
                  </a:extLst>
                </p14:cNvPr>
                <p14:cNvContentPartPr/>
                <p14:nvPr/>
              </p14:nvContentPartPr>
              <p14:xfrm>
                <a:off x="3782502" y="3004093"/>
                <a:ext cx="246240" cy="372600"/>
              </p14:xfrm>
            </p:contentPart>
          </mc:Choice>
          <mc:Fallback>
            <p:pic>
              <p:nvPicPr>
                <p:cNvPr id="155" name="Ink 154">
                  <a:extLst>
                    <a:ext uri="{FF2B5EF4-FFF2-40B4-BE49-F238E27FC236}">
                      <a16:creationId xmlns:a16="http://schemas.microsoft.com/office/drawing/2014/main" id="{2137EEB7-68B1-4085-83AF-2E1A96AF1CD7}"/>
                    </a:ext>
                  </a:extLst>
                </p:cNvPr>
                <p:cNvPicPr/>
                <p:nvPr/>
              </p:nvPicPr>
              <p:blipFill>
                <a:blip r:embed="rId267"/>
                <a:stretch>
                  <a:fillRect/>
                </a:stretch>
              </p:blipFill>
              <p:spPr>
                <a:xfrm>
                  <a:off x="3773502" y="2995453"/>
                  <a:ext cx="263880" cy="390240"/>
                </a:xfrm>
                <a:prstGeom prst="rect">
                  <a:avLst/>
                </a:prstGeom>
              </p:spPr>
            </p:pic>
          </mc:Fallback>
        </mc:AlternateContent>
      </p:grpSp>
      <p:grpSp>
        <p:nvGrpSpPr>
          <p:cNvPr id="162" name="Group 161">
            <a:extLst>
              <a:ext uri="{FF2B5EF4-FFF2-40B4-BE49-F238E27FC236}">
                <a16:creationId xmlns:a16="http://schemas.microsoft.com/office/drawing/2014/main" id="{F2A7556E-0BED-4FCE-8B40-D400F8399BC5}"/>
              </a:ext>
            </a:extLst>
          </p:cNvPr>
          <p:cNvGrpSpPr/>
          <p:nvPr/>
        </p:nvGrpSpPr>
        <p:grpSpPr>
          <a:xfrm>
            <a:off x="4357422" y="3039013"/>
            <a:ext cx="1555560" cy="366120"/>
            <a:chOff x="4357422" y="3039013"/>
            <a:chExt cx="1555560" cy="366120"/>
          </a:xfrm>
        </p:grpSpPr>
        <mc:AlternateContent xmlns:mc="http://schemas.openxmlformats.org/markup-compatibility/2006">
          <mc:Choice xmlns:p14="http://schemas.microsoft.com/office/powerpoint/2010/main" Requires="p14">
            <p:contentPart p14:bwMode="auto" r:id="rId268">
              <p14:nvContentPartPr>
                <p14:cNvPr id="156" name="Ink 155">
                  <a:extLst>
                    <a:ext uri="{FF2B5EF4-FFF2-40B4-BE49-F238E27FC236}">
                      <a16:creationId xmlns:a16="http://schemas.microsoft.com/office/drawing/2014/main" id="{8ADFFBD7-7EF8-4DD2-94B2-1E97D6DF1F6D}"/>
                    </a:ext>
                  </a:extLst>
                </p14:cNvPr>
                <p14:cNvContentPartPr/>
                <p14:nvPr/>
              </p14:nvContentPartPr>
              <p14:xfrm>
                <a:off x="4357422" y="3052693"/>
                <a:ext cx="206640" cy="348120"/>
              </p14:xfrm>
            </p:contentPart>
          </mc:Choice>
          <mc:Fallback>
            <p:pic>
              <p:nvPicPr>
                <p:cNvPr id="156" name="Ink 155">
                  <a:extLst>
                    <a:ext uri="{FF2B5EF4-FFF2-40B4-BE49-F238E27FC236}">
                      <a16:creationId xmlns:a16="http://schemas.microsoft.com/office/drawing/2014/main" id="{8ADFFBD7-7EF8-4DD2-94B2-1E97D6DF1F6D}"/>
                    </a:ext>
                  </a:extLst>
                </p:cNvPr>
                <p:cNvPicPr/>
                <p:nvPr/>
              </p:nvPicPr>
              <p:blipFill>
                <a:blip r:embed="rId269"/>
                <a:stretch>
                  <a:fillRect/>
                </a:stretch>
              </p:blipFill>
              <p:spPr>
                <a:xfrm>
                  <a:off x="4348782" y="3043693"/>
                  <a:ext cx="22428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7" name="Ink 156">
                  <a:extLst>
                    <a:ext uri="{FF2B5EF4-FFF2-40B4-BE49-F238E27FC236}">
                      <a16:creationId xmlns:a16="http://schemas.microsoft.com/office/drawing/2014/main" id="{3D9269F4-CE46-48C4-9BE6-15FDA0838E76}"/>
                    </a:ext>
                  </a:extLst>
                </p14:cNvPr>
                <p14:cNvContentPartPr/>
                <p14:nvPr/>
              </p14:nvContentPartPr>
              <p14:xfrm>
                <a:off x="4587102" y="3137293"/>
                <a:ext cx="354600" cy="219240"/>
              </p14:xfrm>
            </p:contentPart>
          </mc:Choice>
          <mc:Fallback>
            <p:pic>
              <p:nvPicPr>
                <p:cNvPr id="157" name="Ink 156">
                  <a:extLst>
                    <a:ext uri="{FF2B5EF4-FFF2-40B4-BE49-F238E27FC236}">
                      <a16:creationId xmlns:a16="http://schemas.microsoft.com/office/drawing/2014/main" id="{3D9269F4-CE46-48C4-9BE6-15FDA0838E76}"/>
                    </a:ext>
                  </a:extLst>
                </p:cNvPr>
                <p:cNvPicPr/>
                <p:nvPr/>
              </p:nvPicPr>
              <p:blipFill>
                <a:blip r:embed="rId271"/>
                <a:stretch>
                  <a:fillRect/>
                </a:stretch>
              </p:blipFill>
              <p:spPr>
                <a:xfrm>
                  <a:off x="4578462" y="3128293"/>
                  <a:ext cx="3722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8" name="Ink 157">
                  <a:extLst>
                    <a:ext uri="{FF2B5EF4-FFF2-40B4-BE49-F238E27FC236}">
                      <a16:creationId xmlns:a16="http://schemas.microsoft.com/office/drawing/2014/main" id="{12C47E5C-4A79-4C59-8892-7132A849301A}"/>
                    </a:ext>
                  </a:extLst>
                </p14:cNvPr>
                <p14:cNvContentPartPr/>
                <p14:nvPr/>
              </p14:nvContentPartPr>
              <p14:xfrm>
                <a:off x="4894182" y="3039013"/>
                <a:ext cx="146160" cy="127440"/>
              </p14:xfrm>
            </p:contentPart>
          </mc:Choice>
          <mc:Fallback>
            <p:pic>
              <p:nvPicPr>
                <p:cNvPr id="158" name="Ink 157">
                  <a:extLst>
                    <a:ext uri="{FF2B5EF4-FFF2-40B4-BE49-F238E27FC236}">
                      <a16:creationId xmlns:a16="http://schemas.microsoft.com/office/drawing/2014/main" id="{12C47E5C-4A79-4C59-8892-7132A849301A}"/>
                    </a:ext>
                  </a:extLst>
                </p:cNvPr>
                <p:cNvPicPr/>
                <p:nvPr/>
              </p:nvPicPr>
              <p:blipFill>
                <a:blip r:embed="rId273"/>
                <a:stretch>
                  <a:fillRect/>
                </a:stretch>
              </p:blipFill>
              <p:spPr>
                <a:xfrm>
                  <a:off x="4885542" y="3030373"/>
                  <a:ext cx="1638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9" name="Ink 158">
                  <a:extLst>
                    <a:ext uri="{FF2B5EF4-FFF2-40B4-BE49-F238E27FC236}">
                      <a16:creationId xmlns:a16="http://schemas.microsoft.com/office/drawing/2014/main" id="{E082DEC5-9648-41EA-B3C2-4DFF94DF24AC}"/>
                    </a:ext>
                  </a:extLst>
                </p14:cNvPr>
                <p14:cNvContentPartPr/>
                <p14:nvPr/>
              </p14:nvContentPartPr>
              <p14:xfrm>
                <a:off x="5048622" y="3094093"/>
                <a:ext cx="526680" cy="311040"/>
              </p14:xfrm>
            </p:contentPart>
          </mc:Choice>
          <mc:Fallback>
            <p:pic>
              <p:nvPicPr>
                <p:cNvPr id="159" name="Ink 158">
                  <a:extLst>
                    <a:ext uri="{FF2B5EF4-FFF2-40B4-BE49-F238E27FC236}">
                      <a16:creationId xmlns:a16="http://schemas.microsoft.com/office/drawing/2014/main" id="{E082DEC5-9648-41EA-B3C2-4DFF94DF24AC}"/>
                    </a:ext>
                  </a:extLst>
                </p:cNvPr>
                <p:cNvPicPr/>
                <p:nvPr/>
              </p:nvPicPr>
              <p:blipFill>
                <a:blip r:embed="rId275"/>
                <a:stretch>
                  <a:fillRect/>
                </a:stretch>
              </p:blipFill>
              <p:spPr>
                <a:xfrm>
                  <a:off x="5039622" y="3085453"/>
                  <a:ext cx="5443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0" name="Ink 159">
                  <a:extLst>
                    <a:ext uri="{FF2B5EF4-FFF2-40B4-BE49-F238E27FC236}">
                      <a16:creationId xmlns:a16="http://schemas.microsoft.com/office/drawing/2014/main" id="{5FF1056A-FC78-4D6E-ADD3-C92063FAFF71}"/>
                    </a:ext>
                  </a:extLst>
                </p14:cNvPr>
                <p14:cNvContentPartPr/>
                <p14:nvPr/>
              </p14:nvContentPartPr>
              <p14:xfrm>
                <a:off x="5561622" y="3107413"/>
                <a:ext cx="16200" cy="42120"/>
              </p14:xfrm>
            </p:contentPart>
          </mc:Choice>
          <mc:Fallback>
            <p:pic>
              <p:nvPicPr>
                <p:cNvPr id="160" name="Ink 159">
                  <a:extLst>
                    <a:ext uri="{FF2B5EF4-FFF2-40B4-BE49-F238E27FC236}">
                      <a16:creationId xmlns:a16="http://schemas.microsoft.com/office/drawing/2014/main" id="{5FF1056A-FC78-4D6E-ADD3-C92063FAFF71}"/>
                    </a:ext>
                  </a:extLst>
                </p:cNvPr>
                <p:cNvPicPr/>
                <p:nvPr/>
              </p:nvPicPr>
              <p:blipFill>
                <a:blip r:embed="rId277"/>
                <a:stretch>
                  <a:fillRect/>
                </a:stretch>
              </p:blipFill>
              <p:spPr>
                <a:xfrm>
                  <a:off x="5552982" y="3098413"/>
                  <a:ext cx="338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1" name="Ink 160">
                  <a:extLst>
                    <a:ext uri="{FF2B5EF4-FFF2-40B4-BE49-F238E27FC236}">
                      <a16:creationId xmlns:a16="http://schemas.microsoft.com/office/drawing/2014/main" id="{180D7083-B8D3-4C2A-B4B8-6F8D795C6C22}"/>
                    </a:ext>
                  </a:extLst>
                </p14:cNvPr>
                <p14:cNvContentPartPr/>
                <p14:nvPr/>
              </p14:nvContentPartPr>
              <p14:xfrm>
                <a:off x="5639382" y="3175453"/>
                <a:ext cx="273600" cy="150480"/>
              </p14:xfrm>
            </p:contentPart>
          </mc:Choice>
          <mc:Fallback>
            <p:pic>
              <p:nvPicPr>
                <p:cNvPr id="161" name="Ink 160">
                  <a:extLst>
                    <a:ext uri="{FF2B5EF4-FFF2-40B4-BE49-F238E27FC236}">
                      <a16:creationId xmlns:a16="http://schemas.microsoft.com/office/drawing/2014/main" id="{180D7083-B8D3-4C2A-B4B8-6F8D795C6C22}"/>
                    </a:ext>
                  </a:extLst>
                </p:cNvPr>
                <p:cNvPicPr/>
                <p:nvPr/>
              </p:nvPicPr>
              <p:blipFill>
                <a:blip r:embed="rId279"/>
                <a:stretch>
                  <a:fillRect/>
                </a:stretch>
              </p:blipFill>
              <p:spPr>
                <a:xfrm>
                  <a:off x="5630742" y="3166813"/>
                  <a:ext cx="291240" cy="168120"/>
                </a:xfrm>
                <a:prstGeom prst="rect">
                  <a:avLst/>
                </a:prstGeom>
              </p:spPr>
            </p:pic>
          </mc:Fallback>
        </mc:AlternateContent>
      </p:grpSp>
      <p:grpSp>
        <p:nvGrpSpPr>
          <p:cNvPr id="174" name="Group 173">
            <a:extLst>
              <a:ext uri="{FF2B5EF4-FFF2-40B4-BE49-F238E27FC236}">
                <a16:creationId xmlns:a16="http://schemas.microsoft.com/office/drawing/2014/main" id="{663DF6F0-B4C4-4A1A-AFE4-89DE648DB566}"/>
              </a:ext>
            </a:extLst>
          </p:cNvPr>
          <p:cNvGrpSpPr/>
          <p:nvPr/>
        </p:nvGrpSpPr>
        <p:grpSpPr>
          <a:xfrm>
            <a:off x="6181182" y="2997613"/>
            <a:ext cx="1989360" cy="538200"/>
            <a:chOff x="6181182" y="2997613"/>
            <a:chExt cx="1989360" cy="538200"/>
          </a:xfrm>
        </p:grpSpPr>
        <mc:AlternateContent xmlns:mc="http://schemas.openxmlformats.org/markup-compatibility/2006">
          <mc:Choice xmlns:p14="http://schemas.microsoft.com/office/powerpoint/2010/main" Requires="p14">
            <p:contentPart p14:bwMode="auto" r:id="rId280">
              <p14:nvContentPartPr>
                <p14:cNvPr id="165" name="Ink 164">
                  <a:extLst>
                    <a:ext uri="{FF2B5EF4-FFF2-40B4-BE49-F238E27FC236}">
                      <a16:creationId xmlns:a16="http://schemas.microsoft.com/office/drawing/2014/main" id="{F14A30E7-0779-4D25-8010-C176ED080B63}"/>
                    </a:ext>
                  </a:extLst>
                </p14:cNvPr>
                <p14:cNvContentPartPr/>
                <p14:nvPr/>
              </p14:nvContentPartPr>
              <p14:xfrm>
                <a:off x="6181182" y="3174373"/>
                <a:ext cx="79200" cy="110880"/>
              </p14:xfrm>
            </p:contentPart>
          </mc:Choice>
          <mc:Fallback>
            <p:pic>
              <p:nvPicPr>
                <p:cNvPr id="165" name="Ink 164">
                  <a:extLst>
                    <a:ext uri="{FF2B5EF4-FFF2-40B4-BE49-F238E27FC236}">
                      <a16:creationId xmlns:a16="http://schemas.microsoft.com/office/drawing/2014/main" id="{F14A30E7-0779-4D25-8010-C176ED080B63}"/>
                    </a:ext>
                  </a:extLst>
                </p:cNvPr>
                <p:cNvPicPr/>
                <p:nvPr/>
              </p:nvPicPr>
              <p:blipFill>
                <a:blip r:embed="rId281"/>
                <a:stretch>
                  <a:fillRect/>
                </a:stretch>
              </p:blipFill>
              <p:spPr>
                <a:xfrm>
                  <a:off x="6172182" y="3165373"/>
                  <a:ext cx="968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6" name="Ink 165">
                  <a:extLst>
                    <a:ext uri="{FF2B5EF4-FFF2-40B4-BE49-F238E27FC236}">
                      <a16:creationId xmlns:a16="http://schemas.microsoft.com/office/drawing/2014/main" id="{2BE5E5FD-5D7A-465D-9632-80E6556ABA08}"/>
                    </a:ext>
                  </a:extLst>
                </p14:cNvPr>
                <p14:cNvContentPartPr/>
                <p14:nvPr/>
              </p14:nvContentPartPr>
              <p14:xfrm>
                <a:off x="6314382" y="3085093"/>
                <a:ext cx="164520" cy="450720"/>
              </p14:xfrm>
            </p:contentPart>
          </mc:Choice>
          <mc:Fallback>
            <p:pic>
              <p:nvPicPr>
                <p:cNvPr id="166" name="Ink 165">
                  <a:extLst>
                    <a:ext uri="{FF2B5EF4-FFF2-40B4-BE49-F238E27FC236}">
                      <a16:creationId xmlns:a16="http://schemas.microsoft.com/office/drawing/2014/main" id="{2BE5E5FD-5D7A-465D-9632-80E6556ABA08}"/>
                    </a:ext>
                  </a:extLst>
                </p:cNvPr>
                <p:cNvPicPr/>
                <p:nvPr/>
              </p:nvPicPr>
              <p:blipFill>
                <a:blip r:embed="rId283"/>
                <a:stretch>
                  <a:fillRect/>
                </a:stretch>
              </p:blipFill>
              <p:spPr>
                <a:xfrm>
                  <a:off x="6305382" y="3076093"/>
                  <a:ext cx="18216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7" name="Ink 166">
                  <a:extLst>
                    <a:ext uri="{FF2B5EF4-FFF2-40B4-BE49-F238E27FC236}">
                      <a16:creationId xmlns:a16="http://schemas.microsoft.com/office/drawing/2014/main" id="{6C527FA5-9FC1-4F91-9960-8DA32E6CC85D}"/>
                    </a:ext>
                  </a:extLst>
                </p14:cNvPr>
                <p14:cNvContentPartPr/>
                <p14:nvPr/>
              </p14:nvContentPartPr>
              <p14:xfrm>
                <a:off x="6587622" y="3128653"/>
                <a:ext cx="187920" cy="172080"/>
              </p14:xfrm>
            </p:contentPart>
          </mc:Choice>
          <mc:Fallback>
            <p:pic>
              <p:nvPicPr>
                <p:cNvPr id="167" name="Ink 166">
                  <a:extLst>
                    <a:ext uri="{FF2B5EF4-FFF2-40B4-BE49-F238E27FC236}">
                      <a16:creationId xmlns:a16="http://schemas.microsoft.com/office/drawing/2014/main" id="{6C527FA5-9FC1-4F91-9960-8DA32E6CC85D}"/>
                    </a:ext>
                  </a:extLst>
                </p:cNvPr>
                <p:cNvPicPr/>
                <p:nvPr/>
              </p:nvPicPr>
              <p:blipFill>
                <a:blip r:embed="rId285"/>
                <a:stretch>
                  <a:fillRect/>
                </a:stretch>
              </p:blipFill>
              <p:spPr>
                <a:xfrm>
                  <a:off x="6578982" y="3120013"/>
                  <a:ext cx="2055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8" name="Ink 167">
                  <a:extLst>
                    <a:ext uri="{FF2B5EF4-FFF2-40B4-BE49-F238E27FC236}">
                      <a16:creationId xmlns:a16="http://schemas.microsoft.com/office/drawing/2014/main" id="{2B405EFF-0CED-4BD2-ABC0-729FBC0230B2}"/>
                    </a:ext>
                  </a:extLst>
                </p14:cNvPr>
                <p14:cNvContentPartPr/>
                <p14:nvPr/>
              </p14:nvContentPartPr>
              <p14:xfrm>
                <a:off x="7043022" y="2997613"/>
                <a:ext cx="87480" cy="480960"/>
              </p14:xfrm>
            </p:contentPart>
          </mc:Choice>
          <mc:Fallback>
            <p:pic>
              <p:nvPicPr>
                <p:cNvPr id="168" name="Ink 167">
                  <a:extLst>
                    <a:ext uri="{FF2B5EF4-FFF2-40B4-BE49-F238E27FC236}">
                      <a16:creationId xmlns:a16="http://schemas.microsoft.com/office/drawing/2014/main" id="{2B405EFF-0CED-4BD2-ABC0-729FBC0230B2}"/>
                    </a:ext>
                  </a:extLst>
                </p:cNvPr>
                <p:cNvPicPr/>
                <p:nvPr/>
              </p:nvPicPr>
              <p:blipFill>
                <a:blip r:embed="rId287"/>
                <a:stretch>
                  <a:fillRect/>
                </a:stretch>
              </p:blipFill>
              <p:spPr>
                <a:xfrm>
                  <a:off x="7034382" y="2988973"/>
                  <a:ext cx="105120" cy="4986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9" name="Ink 168">
                  <a:extLst>
                    <a:ext uri="{FF2B5EF4-FFF2-40B4-BE49-F238E27FC236}">
                      <a16:creationId xmlns:a16="http://schemas.microsoft.com/office/drawing/2014/main" id="{F3F33E90-3BA3-4CE8-B206-F95EC0B17333}"/>
                    </a:ext>
                  </a:extLst>
                </p14:cNvPr>
                <p14:cNvContentPartPr/>
                <p14:nvPr/>
              </p14:nvContentPartPr>
              <p14:xfrm>
                <a:off x="6984342" y="3141253"/>
                <a:ext cx="308160" cy="200880"/>
              </p14:xfrm>
            </p:contentPart>
          </mc:Choice>
          <mc:Fallback>
            <p:pic>
              <p:nvPicPr>
                <p:cNvPr id="169" name="Ink 168">
                  <a:extLst>
                    <a:ext uri="{FF2B5EF4-FFF2-40B4-BE49-F238E27FC236}">
                      <a16:creationId xmlns:a16="http://schemas.microsoft.com/office/drawing/2014/main" id="{F3F33E90-3BA3-4CE8-B206-F95EC0B17333}"/>
                    </a:ext>
                  </a:extLst>
                </p:cNvPr>
                <p:cNvPicPr/>
                <p:nvPr/>
              </p:nvPicPr>
              <p:blipFill>
                <a:blip r:embed="rId289"/>
                <a:stretch>
                  <a:fillRect/>
                </a:stretch>
              </p:blipFill>
              <p:spPr>
                <a:xfrm>
                  <a:off x="6975702" y="3132613"/>
                  <a:ext cx="3258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0" name="Ink 169">
                  <a:extLst>
                    <a:ext uri="{FF2B5EF4-FFF2-40B4-BE49-F238E27FC236}">
                      <a16:creationId xmlns:a16="http://schemas.microsoft.com/office/drawing/2014/main" id="{344B6CD8-95A8-42FA-81F2-05A056E424AE}"/>
                    </a:ext>
                  </a:extLst>
                </p14:cNvPr>
                <p14:cNvContentPartPr/>
                <p14:nvPr/>
              </p14:nvContentPartPr>
              <p14:xfrm>
                <a:off x="7360182" y="3130813"/>
                <a:ext cx="132120" cy="166680"/>
              </p14:xfrm>
            </p:contentPart>
          </mc:Choice>
          <mc:Fallback>
            <p:pic>
              <p:nvPicPr>
                <p:cNvPr id="170" name="Ink 169">
                  <a:extLst>
                    <a:ext uri="{FF2B5EF4-FFF2-40B4-BE49-F238E27FC236}">
                      <a16:creationId xmlns:a16="http://schemas.microsoft.com/office/drawing/2014/main" id="{344B6CD8-95A8-42FA-81F2-05A056E424AE}"/>
                    </a:ext>
                  </a:extLst>
                </p:cNvPr>
                <p:cNvPicPr/>
                <p:nvPr/>
              </p:nvPicPr>
              <p:blipFill>
                <a:blip r:embed="rId291"/>
                <a:stretch>
                  <a:fillRect/>
                </a:stretch>
              </p:blipFill>
              <p:spPr>
                <a:xfrm>
                  <a:off x="7351182" y="3121813"/>
                  <a:ext cx="1497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1" name="Ink 170">
                  <a:extLst>
                    <a:ext uri="{FF2B5EF4-FFF2-40B4-BE49-F238E27FC236}">
                      <a16:creationId xmlns:a16="http://schemas.microsoft.com/office/drawing/2014/main" id="{62F258F4-B263-44D6-A977-EA6B43FD2106}"/>
                    </a:ext>
                  </a:extLst>
                </p14:cNvPr>
                <p14:cNvContentPartPr/>
                <p14:nvPr/>
              </p14:nvContentPartPr>
              <p14:xfrm>
                <a:off x="7552062" y="3040453"/>
                <a:ext cx="243720" cy="298080"/>
              </p14:xfrm>
            </p:contentPart>
          </mc:Choice>
          <mc:Fallback>
            <p:pic>
              <p:nvPicPr>
                <p:cNvPr id="171" name="Ink 170">
                  <a:extLst>
                    <a:ext uri="{FF2B5EF4-FFF2-40B4-BE49-F238E27FC236}">
                      <a16:creationId xmlns:a16="http://schemas.microsoft.com/office/drawing/2014/main" id="{62F258F4-B263-44D6-A977-EA6B43FD2106}"/>
                    </a:ext>
                  </a:extLst>
                </p:cNvPr>
                <p:cNvPicPr/>
                <p:nvPr/>
              </p:nvPicPr>
              <p:blipFill>
                <a:blip r:embed="rId293"/>
                <a:stretch>
                  <a:fillRect/>
                </a:stretch>
              </p:blipFill>
              <p:spPr>
                <a:xfrm>
                  <a:off x="7543422" y="3031813"/>
                  <a:ext cx="26136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2" name="Ink 171">
                  <a:extLst>
                    <a:ext uri="{FF2B5EF4-FFF2-40B4-BE49-F238E27FC236}">
                      <a16:creationId xmlns:a16="http://schemas.microsoft.com/office/drawing/2014/main" id="{1C3BBE55-AE4A-4341-8943-84D821F3E832}"/>
                    </a:ext>
                  </a:extLst>
                </p14:cNvPr>
                <p14:cNvContentPartPr/>
                <p14:nvPr/>
              </p14:nvContentPartPr>
              <p14:xfrm>
                <a:off x="7783182" y="3010933"/>
                <a:ext cx="26640" cy="87120"/>
              </p14:xfrm>
            </p:contentPart>
          </mc:Choice>
          <mc:Fallback>
            <p:pic>
              <p:nvPicPr>
                <p:cNvPr id="172" name="Ink 171">
                  <a:extLst>
                    <a:ext uri="{FF2B5EF4-FFF2-40B4-BE49-F238E27FC236}">
                      <a16:creationId xmlns:a16="http://schemas.microsoft.com/office/drawing/2014/main" id="{1C3BBE55-AE4A-4341-8943-84D821F3E832}"/>
                    </a:ext>
                  </a:extLst>
                </p:cNvPr>
                <p:cNvPicPr/>
                <p:nvPr/>
              </p:nvPicPr>
              <p:blipFill>
                <a:blip r:embed="rId295"/>
                <a:stretch>
                  <a:fillRect/>
                </a:stretch>
              </p:blipFill>
              <p:spPr>
                <a:xfrm>
                  <a:off x="7774542" y="3002293"/>
                  <a:ext cx="442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3" name="Ink 172">
                  <a:extLst>
                    <a:ext uri="{FF2B5EF4-FFF2-40B4-BE49-F238E27FC236}">
                      <a16:creationId xmlns:a16="http://schemas.microsoft.com/office/drawing/2014/main" id="{FF7B403F-5370-40B6-8A2E-44CB371F3E15}"/>
                    </a:ext>
                  </a:extLst>
                </p14:cNvPr>
                <p14:cNvContentPartPr/>
                <p14:nvPr/>
              </p14:nvContentPartPr>
              <p14:xfrm>
                <a:off x="7875342" y="3060613"/>
                <a:ext cx="295200" cy="208800"/>
              </p14:xfrm>
            </p:contentPart>
          </mc:Choice>
          <mc:Fallback>
            <p:pic>
              <p:nvPicPr>
                <p:cNvPr id="173" name="Ink 172">
                  <a:extLst>
                    <a:ext uri="{FF2B5EF4-FFF2-40B4-BE49-F238E27FC236}">
                      <a16:creationId xmlns:a16="http://schemas.microsoft.com/office/drawing/2014/main" id="{FF7B403F-5370-40B6-8A2E-44CB371F3E15}"/>
                    </a:ext>
                  </a:extLst>
                </p:cNvPr>
                <p:cNvPicPr/>
                <p:nvPr/>
              </p:nvPicPr>
              <p:blipFill>
                <a:blip r:embed="rId297"/>
                <a:stretch>
                  <a:fillRect/>
                </a:stretch>
              </p:blipFill>
              <p:spPr>
                <a:xfrm>
                  <a:off x="7866702" y="3051613"/>
                  <a:ext cx="312840" cy="226440"/>
                </a:xfrm>
                <a:prstGeom prst="rect">
                  <a:avLst/>
                </a:prstGeom>
              </p:spPr>
            </p:pic>
          </mc:Fallback>
        </mc:AlternateContent>
      </p:grpSp>
      <p:grpSp>
        <p:nvGrpSpPr>
          <p:cNvPr id="184" name="Group 183">
            <a:extLst>
              <a:ext uri="{FF2B5EF4-FFF2-40B4-BE49-F238E27FC236}">
                <a16:creationId xmlns:a16="http://schemas.microsoft.com/office/drawing/2014/main" id="{D58ABDD9-BEB6-4A4F-9AF5-DFCFA26D2CA0}"/>
              </a:ext>
            </a:extLst>
          </p:cNvPr>
          <p:cNvGrpSpPr/>
          <p:nvPr/>
        </p:nvGrpSpPr>
        <p:grpSpPr>
          <a:xfrm>
            <a:off x="8394462" y="2969173"/>
            <a:ext cx="231120" cy="363240"/>
            <a:chOff x="8394462" y="2969173"/>
            <a:chExt cx="231120" cy="363240"/>
          </a:xfrm>
        </p:grpSpPr>
        <mc:AlternateContent xmlns:mc="http://schemas.openxmlformats.org/markup-compatibility/2006">
          <mc:Choice xmlns:p14="http://schemas.microsoft.com/office/powerpoint/2010/main" Requires="p14">
            <p:contentPart p14:bwMode="auto" r:id="rId298">
              <p14:nvContentPartPr>
                <p14:cNvPr id="175" name="Ink 174">
                  <a:extLst>
                    <a:ext uri="{FF2B5EF4-FFF2-40B4-BE49-F238E27FC236}">
                      <a16:creationId xmlns:a16="http://schemas.microsoft.com/office/drawing/2014/main" id="{78014514-8F3F-41FA-AA9E-2FE08737952F}"/>
                    </a:ext>
                  </a:extLst>
                </p14:cNvPr>
                <p14:cNvContentPartPr/>
                <p14:nvPr/>
              </p14:nvContentPartPr>
              <p14:xfrm>
                <a:off x="8394462" y="3092653"/>
                <a:ext cx="5400" cy="108360"/>
              </p14:xfrm>
            </p:contentPart>
          </mc:Choice>
          <mc:Fallback>
            <p:pic>
              <p:nvPicPr>
                <p:cNvPr id="175" name="Ink 174">
                  <a:extLst>
                    <a:ext uri="{FF2B5EF4-FFF2-40B4-BE49-F238E27FC236}">
                      <a16:creationId xmlns:a16="http://schemas.microsoft.com/office/drawing/2014/main" id="{78014514-8F3F-41FA-AA9E-2FE08737952F}"/>
                    </a:ext>
                  </a:extLst>
                </p:cNvPr>
                <p:cNvPicPr/>
                <p:nvPr/>
              </p:nvPicPr>
              <p:blipFill>
                <a:blip r:embed="rId299"/>
                <a:stretch>
                  <a:fillRect/>
                </a:stretch>
              </p:blipFill>
              <p:spPr>
                <a:xfrm>
                  <a:off x="8385462" y="3083653"/>
                  <a:ext cx="230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6" name="Ink 175">
                  <a:extLst>
                    <a:ext uri="{FF2B5EF4-FFF2-40B4-BE49-F238E27FC236}">
                      <a16:creationId xmlns:a16="http://schemas.microsoft.com/office/drawing/2014/main" id="{535DA5E1-136A-4EB4-B8BF-6595384D077C}"/>
                    </a:ext>
                  </a:extLst>
                </p14:cNvPr>
                <p14:cNvContentPartPr/>
                <p14:nvPr/>
              </p14:nvContentPartPr>
              <p14:xfrm>
                <a:off x="8425782" y="2969173"/>
                <a:ext cx="30240" cy="67320"/>
              </p14:xfrm>
            </p:contentPart>
          </mc:Choice>
          <mc:Fallback>
            <p:pic>
              <p:nvPicPr>
                <p:cNvPr id="176" name="Ink 175">
                  <a:extLst>
                    <a:ext uri="{FF2B5EF4-FFF2-40B4-BE49-F238E27FC236}">
                      <a16:creationId xmlns:a16="http://schemas.microsoft.com/office/drawing/2014/main" id="{535DA5E1-136A-4EB4-B8BF-6595384D077C}"/>
                    </a:ext>
                  </a:extLst>
                </p:cNvPr>
                <p:cNvPicPr/>
                <p:nvPr/>
              </p:nvPicPr>
              <p:blipFill>
                <a:blip r:embed="rId301"/>
                <a:stretch>
                  <a:fillRect/>
                </a:stretch>
              </p:blipFill>
              <p:spPr>
                <a:xfrm>
                  <a:off x="8417142" y="2960533"/>
                  <a:ext cx="478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7" name="Ink 176">
                  <a:extLst>
                    <a:ext uri="{FF2B5EF4-FFF2-40B4-BE49-F238E27FC236}">
                      <a16:creationId xmlns:a16="http://schemas.microsoft.com/office/drawing/2014/main" id="{EEE913F9-24BA-4ED8-AF43-9C7B2CB970AE}"/>
                    </a:ext>
                  </a:extLst>
                </p14:cNvPr>
                <p14:cNvContentPartPr/>
                <p14:nvPr/>
              </p14:nvContentPartPr>
              <p14:xfrm>
                <a:off x="8497062" y="3094453"/>
                <a:ext cx="128520" cy="237960"/>
              </p14:xfrm>
            </p:contentPart>
          </mc:Choice>
          <mc:Fallback>
            <p:pic>
              <p:nvPicPr>
                <p:cNvPr id="177" name="Ink 176">
                  <a:extLst>
                    <a:ext uri="{FF2B5EF4-FFF2-40B4-BE49-F238E27FC236}">
                      <a16:creationId xmlns:a16="http://schemas.microsoft.com/office/drawing/2014/main" id="{EEE913F9-24BA-4ED8-AF43-9C7B2CB970AE}"/>
                    </a:ext>
                  </a:extLst>
                </p:cNvPr>
                <p:cNvPicPr/>
                <p:nvPr/>
              </p:nvPicPr>
              <p:blipFill>
                <a:blip r:embed="rId303"/>
                <a:stretch>
                  <a:fillRect/>
                </a:stretch>
              </p:blipFill>
              <p:spPr>
                <a:xfrm>
                  <a:off x="8488062" y="3085813"/>
                  <a:ext cx="146160" cy="255600"/>
                </a:xfrm>
                <a:prstGeom prst="rect">
                  <a:avLst/>
                </a:prstGeom>
              </p:spPr>
            </p:pic>
          </mc:Fallback>
        </mc:AlternateContent>
      </p:grpSp>
      <p:grpSp>
        <p:nvGrpSpPr>
          <p:cNvPr id="183" name="Group 182">
            <a:extLst>
              <a:ext uri="{FF2B5EF4-FFF2-40B4-BE49-F238E27FC236}">
                <a16:creationId xmlns:a16="http://schemas.microsoft.com/office/drawing/2014/main" id="{BF1DD71A-8A5F-4CF2-88A9-92BCB9680851}"/>
              </a:ext>
            </a:extLst>
          </p:cNvPr>
          <p:cNvGrpSpPr/>
          <p:nvPr/>
        </p:nvGrpSpPr>
        <p:grpSpPr>
          <a:xfrm>
            <a:off x="4709862" y="3586573"/>
            <a:ext cx="1082160" cy="412920"/>
            <a:chOff x="4709862" y="3586573"/>
            <a:chExt cx="1082160" cy="412920"/>
          </a:xfrm>
        </p:grpSpPr>
        <mc:AlternateContent xmlns:mc="http://schemas.openxmlformats.org/markup-compatibility/2006">
          <mc:Choice xmlns:p14="http://schemas.microsoft.com/office/powerpoint/2010/main" Requires="p14">
            <p:contentPart p14:bwMode="auto" r:id="rId304">
              <p14:nvContentPartPr>
                <p14:cNvPr id="178" name="Ink 177">
                  <a:extLst>
                    <a:ext uri="{FF2B5EF4-FFF2-40B4-BE49-F238E27FC236}">
                      <a16:creationId xmlns:a16="http://schemas.microsoft.com/office/drawing/2014/main" id="{D3810428-2F0E-46FD-B1CC-308B2BB21CC6}"/>
                    </a:ext>
                  </a:extLst>
                </p14:cNvPr>
                <p14:cNvContentPartPr/>
                <p14:nvPr/>
              </p14:nvContentPartPr>
              <p14:xfrm>
                <a:off x="4709862" y="3720133"/>
                <a:ext cx="180360" cy="141480"/>
              </p14:xfrm>
            </p:contentPart>
          </mc:Choice>
          <mc:Fallback>
            <p:pic>
              <p:nvPicPr>
                <p:cNvPr id="178" name="Ink 177">
                  <a:extLst>
                    <a:ext uri="{FF2B5EF4-FFF2-40B4-BE49-F238E27FC236}">
                      <a16:creationId xmlns:a16="http://schemas.microsoft.com/office/drawing/2014/main" id="{D3810428-2F0E-46FD-B1CC-308B2BB21CC6}"/>
                    </a:ext>
                  </a:extLst>
                </p:cNvPr>
                <p:cNvPicPr/>
                <p:nvPr/>
              </p:nvPicPr>
              <p:blipFill>
                <a:blip r:embed="rId305"/>
                <a:stretch>
                  <a:fillRect/>
                </a:stretch>
              </p:blipFill>
              <p:spPr>
                <a:xfrm>
                  <a:off x="4700862" y="3711133"/>
                  <a:ext cx="1980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9" name="Ink 178">
                  <a:extLst>
                    <a:ext uri="{FF2B5EF4-FFF2-40B4-BE49-F238E27FC236}">
                      <a16:creationId xmlns:a16="http://schemas.microsoft.com/office/drawing/2014/main" id="{2A3A4128-974D-4D82-A010-36F3C25191A4}"/>
                    </a:ext>
                  </a:extLst>
                </p14:cNvPr>
                <p14:cNvContentPartPr/>
                <p14:nvPr/>
              </p14:nvContentPartPr>
              <p14:xfrm>
                <a:off x="5063022" y="3591973"/>
                <a:ext cx="129240" cy="407520"/>
              </p14:xfrm>
            </p:contentPart>
          </mc:Choice>
          <mc:Fallback>
            <p:pic>
              <p:nvPicPr>
                <p:cNvPr id="179" name="Ink 178">
                  <a:extLst>
                    <a:ext uri="{FF2B5EF4-FFF2-40B4-BE49-F238E27FC236}">
                      <a16:creationId xmlns:a16="http://schemas.microsoft.com/office/drawing/2014/main" id="{2A3A4128-974D-4D82-A010-36F3C25191A4}"/>
                    </a:ext>
                  </a:extLst>
                </p:cNvPr>
                <p:cNvPicPr/>
                <p:nvPr/>
              </p:nvPicPr>
              <p:blipFill>
                <a:blip r:embed="rId307"/>
                <a:stretch>
                  <a:fillRect/>
                </a:stretch>
              </p:blipFill>
              <p:spPr>
                <a:xfrm>
                  <a:off x="5054022" y="3582973"/>
                  <a:ext cx="14688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0" name="Ink 179">
                  <a:extLst>
                    <a:ext uri="{FF2B5EF4-FFF2-40B4-BE49-F238E27FC236}">
                      <a16:creationId xmlns:a16="http://schemas.microsoft.com/office/drawing/2014/main" id="{17436C5E-DBB4-475E-8582-E4826850048B}"/>
                    </a:ext>
                  </a:extLst>
                </p14:cNvPr>
                <p14:cNvContentPartPr/>
                <p14:nvPr/>
              </p14:nvContentPartPr>
              <p14:xfrm>
                <a:off x="5202702" y="3694933"/>
                <a:ext cx="164880" cy="165600"/>
              </p14:xfrm>
            </p:contentPart>
          </mc:Choice>
          <mc:Fallback>
            <p:pic>
              <p:nvPicPr>
                <p:cNvPr id="180" name="Ink 179">
                  <a:extLst>
                    <a:ext uri="{FF2B5EF4-FFF2-40B4-BE49-F238E27FC236}">
                      <a16:creationId xmlns:a16="http://schemas.microsoft.com/office/drawing/2014/main" id="{17436C5E-DBB4-475E-8582-E4826850048B}"/>
                    </a:ext>
                  </a:extLst>
                </p:cNvPr>
                <p:cNvPicPr/>
                <p:nvPr/>
              </p:nvPicPr>
              <p:blipFill>
                <a:blip r:embed="rId309"/>
                <a:stretch>
                  <a:fillRect/>
                </a:stretch>
              </p:blipFill>
              <p:spPr>
                <a:xfrm>
                  <a:off x="5193702" y="3686293"/>
                  <a:ext cx="1825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1" name="Ink 180">
                  <a:extLst>
                    <a:ext uri="{FF2B5EF4-FFF2-40B4-BE49-F238E27FC236}">
                      <a16:creationId xmlns:a16="http://schemas.microsoft.com/office/drawing/2014/main" id="{906E26A6-8607-498D-AE2C-6E3C7C878A18}"/>
                    </a:ext>
                  </a:extLst>
                </p14:cNvPr>
                <p14:cNvContentPartPr/>
                <p14:nvPr/>
              </p14:nvContentPartPr>
              <p14:xfrm>
                <a:off x="5384142" y="3650653"/>
                <a:ext cx="18360" cy="19800"/>
              </p14:xfrm>
            </p:contentPart>
          </mc:Choice>
          <mc:Fallback>
            <p:pic>
              <p:nvPicPr>
                <p:cNvPr id="181" name="Ink 180">
                  <a:extLst>
                    <a:ext uri="{FF2B5EF4-FFF2-40B4-BE49-F238E27FC236}">
                      <a16:creationId xmlns:a16="http://schemas.microsoft.com/office/drawing/2014/main" id="{906E26A6-8607-498D-AE2C-6E3C7C878A18}"/>
                    </a:ext>
                  </a:extLst>
                </p:cNvPr>
                <p:cNvPicPr/>
                <p:nvPr/>
              </p:nvPicPr>
              <p:blipFill>
                <a:blip r:embed="rId311"/>
                <a:stretch>
                  <a:fillRect/>
                </a:stretch>
              </p:blipFill>
              <p:spPr>
                <a:xfrm>
                  <a:off x="5375142" y="3641653"/>
                  <a:ext cx="360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2" name="Ink 181">
                  <a:extLst>
                    <a:ext uri="{FF2B5EF4-FFF2-40B4-BE49-F238E27FC236}">
                      <a16:creationId xmlns:a16="http://schemas.microsoft.com/office/drawing/2014/main" id="{173FF768-D23B-427A-8128-34575656A212}"/>
                    </a:ext>
                  </a:extLst>
                </p14:cNvPr>
                <p14:cNvContentPartPr/>
                <p14:nvPr/>
              </p14:nvContentPartPr>
              <p14:xfrm>
                <a:off x="5448942" y="3586573"/>
                <a:ext cx="343080" cy="189000"/>
              </p14:xfrm>
            </p:contentPart>
          </mc:Choice>
          <mc:Fallback>
            <p:pic>
              <p:nvPicPr>
                <p:cNvPr id="182" name="Ink 181">
                  <a:extLst>
                    <a:ext uri="{FF2B5EF4-FFF2-40B4-BE49-F238E27FC236}">
                      <a16:creationId xmlns:a16="http://schemas.microsoft.com/office/drawing/2014/main" id="{173FF768-D23B-427A-8128-34575656A212}"/>
                    </a:ext>
                  </a:extLst>
                </p:cNvPr>
                <p:cNvPicPr/>
                <p:nvPr/>
              </p:nvPicPr>
              <p:blipFill>
                <a:blip r:embed="rId313"/>
                <a:stretch>
                  <a:fillRect/>
                </a:stretch>
              </p:blipFill>
              <p:spPr>
                <a:xfrm>
                  <a:off x="5439942" y="3577933"/>
                  <a:ext cx="360720" cy="206640"/>
                </a:xfrm>
                <a:prstGeom prst="rect">
                  <a:avLst/>
                </a:prstGeom>
              </p:spPr>
            </p:pic>
          </mc:Fallback>
        </mc:AlternateContent>
      </p:grpSp>
      <p:grpSp>
        <p:nvGrpSpPr>
          <p:cNvPr id="194" name="Group 193">
            <a:extLst>
              <a:ext uri="{FF2B5EF4-FFF2-40B4-BE49-F238E27FC236}">
                <a16:creationId xmlns:a16="http://schemas.microsoft.com/office/drawing/2014/main" id="{4BF0C429-0923-49AA-A9B1-40440BC2B06F}"/>
              </a:ext>
            </a:extLst>
          </p:cNvPr>
          <p:cNvGrpSpPr/>
          <p:nvPr/>
        </p:nvGrpSpPr>
        <p:grpSpPr>
          <a:xfrm>
            <a:off x="2366262" y="4396933"/>
            <a:ext cx="188280" cy="127800"/>
            <a:chOff x="2366262" y="4396933"/>
            <a:chExt cx="188280" cy="127800"/>
          </a:xfrm>
        </p:grpSpPr>
        <mc:AlternateContent xmlns:mc="http://schemas.openxmlformats.org/markup-compatibility/2006">
          <mc:Choice xmlns:p14="http://schemas.microsoft.com/office/powerpoint/2010/main" Requires="p14">
            <p:contentPart p14:bwMode="auto" r:id="rId314">
              <p14:nvContentPartPr>
                <p14:cNvPr id="185" name="Ink 184">
                  <a:extLst>
                    <a:ext uri="{FF2B5EF4-FFF2-40B4-BE49-F238E27FC236}">
                      <a16:creationId xmlns:a16="http://schemas.microsoft.com/office/drawing/2014/main" id="{FE6F84A8-B0A8-46C3-B0C0-FBC47865E774}"/>
                    </a:ext>
                  </a:extLst>
                </p14:cNvPr>
                <p14:cNvContentPartPr/>
                <p14:nvPr/>
              </p14:nvContentPartPr>
              <p14:xfrm>
                <a:off x="2375622" y="4396933"/>
                <a:ext cx="167400" cy="38160"/>
              </p14:xfrm>
            </p:contentPart>
          </mc:Choice>
          <mc:Fallback>
            <p:pic>
              <p:nvPicPr>
                <p:cNvPr id="185" name="Ink 184">
                  <a:extLst>
                    <a:ext uri="{FF2B5EF4-FFF2-40B4-BE49-F238E27FC236}">
                      <a16:creationId xmlns:a16="http://schemas.microsoft.com/office/drawing/2014/main" id="{FE6F84A8-B0A8-46C3-B0C0-FBC47865E774}"/>
                    </a:ext>
                  </a:extLst>
                </p:cNvPr>
                <p:cNvPicPr/>
                <p:nvPr/>
              </p:nvPicPr>
              <p:blipFill>
                <a:blip r:embed="rId315"/>
                <a:stretch>
                  <a:fillRect/>
                </a:stretch>
              </p:blipFill>
              <p:spPr>
                <a:xfrm>
                  <a:off x="2366982" y="4387933"/>
                  <a:ext cx="1850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6" name="Ink 185">
                  <a:extLst>
                    <a:ext uri="{FF2B5EF4-FFF2-40B4-BE49-F238E27FC236}">
                      <a16:creationId xmlns:a16="http://schemas.microsoft.com/office/drawing/2014/main" id="{1467FCC7-D20F-436A-9C75-E89EBBBBCB4C}"/>
                    </a:ext>
                  </a:extLst>
                </p14:cNvPr>
                <p14:cNvContentPartPr/>
                <p14:nvPr/>
              </p14:nvContentPartPr>
              <p14:xfrm>
                <a:off x="2366262" y="4418533"/>
                <a:ext cx="188280" cy="106200"/>
              </p14:xfrm>
            </p:contentPart>
          </mc:Choice>
          <mc:Fallback>
            <p:pic>
              <p:nvPicPr>
                <p:cNvPr id="186" name="Ink 185">
                  <a:extLst>
                    <a:ext uri="{FF2B5EF4-FFF2-40B4-BE49-F238E27FC236}">
                      <a16:creationId xmlns:a16="http://schemas.microsoft.com/office/drawing/2014/main" id="{1467FCC7-D20F-436A-9C75-E89EBBBBCB4C}"/>
                    </a:ext>
                  </a:extLst>
                </p:cNvPr>
                <p:cNvPicPr/>
                <p:nvPr/>
              </p:nvPicPr>
              <p:blipFill>
                <a:blip r:embed="rId317"/>
                <a:stretch>
                  <a:fillRect/>
                </a:stretch>
              </p:blipFill>
              <p:spPr>
                <a:xfrm>
                  <a:off x="2357622" y="4409893"/>
                  <a:ext cx="205920" cy="123840"/>
                </a:xfrm>
                <a:prstGeom prst="rect">
                  <a:avLst/>
                </a:prstGeom>
              </p:spPr>
            </p:pic>
          </mc:Fallback>
        </mc:AlternateContent>
      </p:grpSp>
      <p:grpSp>
        <p:nvGrpSpPr>
          <p:cNvPr id="193" name="Group 192">
            <a:extLst>
              <a:ext uri="{FF2B5EF4-FFF2-40B4-BE49-F238E27FC236}">
                <a16:creationId xmlns:a16="http://schemas.microsoft.com/office/drawing/2014/main" id="{F54A2DE8-6127-40E6-B9ED-B5AAA11C8DD9}"/>
              </a:ext>
            </a:extLst>
          </p:cNvPr>
          <p:cNvGrpSpPr/>
          <p:nvPr/>
        </p:nvGrpSpPr>
        <p:grpSpPr>
          <a:xfrm>
            <a:off x="710262" y="4178413"/>
            <a:ext cx="755640" cy="858240"/>
            <a:chOff x="710262" y="4178413"/>
            <a:chExt cx="755640" cy="858240"/>
          </a:xfrm>
        </p:grpSpPr>
        <mc:AlternateContent xmlns:mc="http://schemas.openxmlformats.org/markup-compatibility/2006">
          <mc:Choice xmlns:p14="http://schemas.microsoft.com/office/powerpoint/2010/main" Requires="p14">
            <p:contentPart p14:bwMode="auto" r:id="rId318">
              <p14:nvContentPartPr>
                <p14:cNvPr id="187" name="Ink 186">
                  <a:extLst>
                    <a:ext uri="{FF2B5EF4-FFF2-40B4-BE49-F238E27FC236}">
                      <a16:creationId xmlns:a16="http://schemas.microsoft.com/office/drawing/2014/main" id="{AC1B4629-CC0B-48C0-ABEB-1B745400F100}"/>
                    </a:ext>
                  </a:extLst>
                </p14:cNvPr>
                <p14:cNvContentPartPr/>
                <p14:nvPr/>
              </p14:nvContentPartPr>
              <p14:xfrm>
                <a:off x="836622" y="4178413"/>
                <a:ext cx="256680" cy="288360"/>
              </p14:xfrm>
            </p:contentPart>
          </mc:Choice>
          <mc:Fallback>
            <p:pic>
              <p:nvPicPr>
                <p:cNvPr id="187" name="Ink 186">
                  <a:extLst>
                    <a:ext uri="{FF2B5EF4-FFF2-40B4-BE49-F238E27FC236}">
                      <a16:creationId xmlns:a16="http://schemas.microsoft.com/office/drawing/2014/main" id="{AC1B4629-CC0B-48C0-ABEB-1B745400F100}"/>
                    </a:ext>
                  </a:extLst>
                </p:cNvPr>
                <p:cNvPicPr/>
                <p:nvPr/>
              </p:nvPicPr>
              <p:blipFill>
                <a:blip r:embed="rId319"/>
                <a:stretch>
                  <a:fillRect/>
                </a:stretch>
              </p:blipFill>
              <p:spPr>
                <a:xfrm>
                  <a:off x="827622" y="4169413"/>
                  <a:ext cx="27432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8" name="Ink 187">
                  <a:extLst>
                    <a:ext uri="{FF2B5EF4-FFF2-40B4-BE49-F238E27FC236}">
                      <a16:creationId xmlns:a16="http://schemas.microsoft.com/office/drawing/2014/main" id="{43F2CE66-5917-4A21-B9F4-7E0FEA7A1F13}"/>
                    </a:ext>
                  </a:extLst>
                </p14:cNvPr>
                <p14:cNvContentPartPr/>
                <p14:nvPr/>
              </p14:nvContentPartPr>
              <p14:xfrm>
                <a:off x="710262" y="4477933"/>
                <a:ext cx="716040" cy="108720"/>
              </p14:xfrm>
            </p:contentPart>
          </mc:Choice>
          <mc:Fallback>
            <p:pic>
              <p:nvPicPr>
                <p:cNvPr id="188" name="Ink 187">
                  <a:extLst>
                    <a:ext uri="{FF2B5EF4-FFF2-40B4-BE49-F238E27FC236}">
                      <a16:creationId xmlns:a16="http://schemas.microsoft.com/office/drawing/2014/main" id="{43F2CE66-5917-4A21-B9F4-7E0FEA7A1F13}"/>
                    </a:ext>
                  </a:extLst>
                </p:cNvPr>
                <p:cNvPicPr/>
                <p:nvPr/>
              </p:nvPicPr>
              <p:blipFill>
                <a:blip r:embed="rId321"/>
                <a:stretch>
                  <a:fillRect/>
                </a:stretch>
              </p:blipFill>
              <p:spPr>
                <a:xfrm>
                  <a:off x="701262" y="4469293"/>
                  <a:ext cx="7336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9" name="Ink 188">
                  <a:extLst>
                    <a:ext uri="{FF2B5EF4-FFF2-40B4-BE49-F238E27FC236}">
                      <a16:creationId xmlns:a16="http://schemas.microsoft.com/office/drawing/2014/main" id="{CC9CD86C-0931-4A7F-97C7-494BD69AEE64}"/>
                    </a:ext>
                  </a:extLst>
                </p14:cNvPr>
                <p14:cNvContentPartPr/>
                <p14:nvPr/>
              </p14:nvContentPartPr>
              <p14:xfrm>
                <a:off x="874422" y="4643893"/>
                <a:ext cx="271800" cy="266400"/>
              </p14:xfrm>
            </p:contentPart>
          </mc:Choice>
          <mc:Fallback>
            <p:pic>
              <p:nvPicPr>
                <p:cNvPr id="189" name="Ink 188">
                  <a:extLst>
                    <a:ext uri="{FF2B5EF4-FFF2-40B4-BE49-F238E27FC236}">
                      <a16:creationId xmlns:a16="http://schemas.microsoft.com/office/drawing/2014/main" id="{CC9CD86C-0931-4A7F-97C7-494BD69AEE64}"/>
                    </a:ext>
                  </a:extLst>
                </p:cNvPr>
                <p:cNvPicPr/>
                <p:nvPr/>
              </p:nvPicPr>
              <p:blipFill>
                <a:blip r:embed="rId323"/>
                <a:stretch>
                  <a:fillRect/>
                </a:stretch>
              </p:blipFill>
              <p:spPr>
                <a:xfrm>
                  <a:off x="865422" y="4635253"/>
                  <a:ext cx="2894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0" name="Ink 189">
                  <a:extLst>
                    <a:ext uri="{FF2B5EF4-FFF2-40B4-BE49-F238E27FC236}">
                      <a16:creationId xmlns:a16="http://schemas.microsoft.com/office/drawing/2014/main" id="{DBFF2BCB-A236-4952-AED6-FD8DDAD14F9B}"/>
                    </a:ext>
                  </a:extLst>
                </p14:cNvPr>
                <p14:cNvContentPartPr/>
                <p14:nvPr/>
              </p14:nvContentPartPr>
              <p14:xfrm>
                <a:off x="1131462" y="4579813"/>
                <a:ext cx="158040" cy="267480"/>
              </p14:xfrm>
            </p:contentPart>
          </mc:Choice>
          <mc:Fallback>
            <p:pic>
              <p:nvPicPr>
                <p:cNvPr id="190" name="Ink 189">
                  <a:extLst>
                    <a:ext uri="{FF2B5EF4-FFF2-40B4-BE49-F238E27FC236}">
                      <a16:creationId xmlns:a16="http://schemas.microsoft.com/office/drawing/2014/main" id="{DBFF2BCB-A236-4952-AED6-FD8DDAD14F9B}"/>
                    </a:ext>
                  </a:extLst>
                </p:cNvPr>
                <p:cNvPicPr/>
                <p:nvPr/>
              </p:nvPicPr>
              <p:blipFill>
                <a:blip r:embed="rId325"/>
                <a:stretch>
                  <a:fillRect/>
                </a:stretch>
              </p:blipFill>
              <p:spPr>
                <a:xfrm>
                  <a:off x="1122822" y="4570813"/>
                  <a:ext cx="17568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1" name="Ink 190">
                  <a:extLst>
                    <a:ext uri="{FF2B5EF4-FFF2-40B4-BE49-F238E27FC236}">
                      <a16:creationId xmlns:a16="http://schemas.microsoft.com/office/drawing/2014/main" id="{5DEBFA7E-7C37-4297-AAD0-50A83DD80E49}"/>
                    </a:ext>
                  </a:extLst>
                </p14:cNvPr>
                <p14:cNvContentPartPr/>
                <p14:nvPr/>
              </p14:nvContentPartPr>
              <p14:xfrm>
                <a:off x="1240902" y="4808413"/>
                <a:ext cx="140400" cy="228240"/>
              </p14:xfrm>
            </p:contentPart>
          </mc:Choice>
          <mc:Fallback>
            <p:pic>
              <p:nvPicPr>
                <p:cNvPr id="191" name="Ink 190">
                  <a:extLst>
                    <a:ext uri="{FF2B5EF4-FFF2-40B4-BE49-F238E27FC236}">
                      <a16:creationId xmlns:a16="http://schemas.microsoft.com/office/drawing/2014/main" id="{5DEBFA7E-7C37-4297-AAD0-50A83DD80E49}"/>
                    </a:ext>
                  </a:extLst>
                </p:cNvPr>
                <p:cNvPicPr/>
                <p:nvPr/>
              </p:nvPicPr>
              <p:blipFill>
                <a:blip r:embed="rId327"/>
                <a:stretch>
                  <a:fillRect/>
                </a:stretch>
              </p:blipFill>
              <p:spPr>
                <a:xfrm>
                  <a:off x="1232262" y="4799773"/>
                  <a:ext cx="1580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2" name="Ink 191">
                  <a:extLst>
                    <a:ext uri="{FF2B5EF4-FFF2-40B4-BE49-F238E27FC236}">
                      <a16:creationId xmlns:a16="http://schemas.microsoft.com/office/drawing/2014/main" id="{0918BD33-1385-4CB7-9493-2CFE81F1D2BD}"/>
                    </a:ext>
                  </a:extLst>
                </p14:cNvPr>
                <p14:cNvContentPartPr/>
                <p14:nvPr/>
              </p14:nvContentPartPr>
              <p14:xfrm>
                <a:off x="1382742" y="4666573"/>
                <a:ext cx="83160" cy="69840"/>
              </p14:xfrm>
            </p:contentPart>
          </mc:Choice>
          <mc:Fallback>
            <p:pic>
              <p:nvPicPr>
                <p:cNvPr id="192" name="Ink 191">
                  <a:extLst>
                    <a:ext uri="{FF2B5EF4-FFF2-40B4-BE49-F238E27FC236}">
                      <a16:creationId xmlns:a16="http://schemas.microsoft.com/office/drawing/2014/main" id="{0918BD33-1385-4CB7-9493-2CFE81F1D2BD}"/>
                    </a:ext>
                  </a:extLst>
                </p:cNvPr>
                <p:cNvPicPr/>
                <p:nvPr/>
              </p:nvPicPr>
              <p:blipFill>
                <a:blip r:embed="rId329"/>
                <a:stretch>
                  <a:fillRect/>
                </a:stretch>
              </p:blipFill>
              <p:spPr>
                <a:xfrm>
                  <a:off x="1373742" y="4657573"/>
                  <a:ext cx="100800" cy="87480"/>
                </a:xfrm>
                <a:prstGeom prst="rect">
                  <a:avLst/>
                </a:prstGeom>
              </p:spPr>
            </p:pic>
          </mc:Fallback>
        </mc:AlternateContent>
      </p:grpSp>
      <p:grpSp>
        <p:nvGrpSpPr>
          <p:cNvPr id="221" name="Group 220">
            <a:extLst>
              <a:ext uri="{FF2B5EF4-FFF2-40B4-BE49-F238E27FC236}">
                <a16:creationId xmlns:a16="http://schemas.microsoft.com/office/drawing/2014/main" id="{9DE268E5-F1B5-40A2-A421-F7E3C447B52D}"/>
              </a:ext>
            </a:extLst>
          </p:cNvPr>
          <p:cNvGrpSpPr/>
          <p:nvPr/>
        </p:nvGrpSpPr>
        <p:grpSpPr>
          <a:xfrm>
            <a:off x="2795382" y="3937573"/>
            <a:ext cx="868680" cy="909720"/>
            <a:chOff x="2795382" y="3937573"/>
            <a:chExt cx="868680" cy="909720"/>
          </a:xfrm>
        </p:grpSpPr>
        <mc:AlternateContent xmlns:mc="http://schemas.openxmlformats.org/markup-compatibility/2006">
          <mc:Choice xmlns:p14="http://schemas.microsoft.com/office/powerpoint/2010/main" Requires="p14">
            <p:contentPart p14:bwMode="auto" r:id="rId330">
              <p14:nvContentPartPr>
                <p14:cNvPr id="195" name="Ink 194">
                  <a:extLst>
                    <a:ext uri="{FF2B5EF4-FFF2-40B4-BE49-F238E27FC236}">
                      <a16:creationId xmlns:a16="http://schemas.microsoft.com/office/drawing/2014/main" id="{2E983D22-BF25-424C-84FF-27047D19A319}"/>
                    </a:ext>
                  </a:extLst>
                </p14:cNvPr>
                <p14:cNvContentPartPr/>
                <p14:nvPr/>
              </p14:nvContentPartPr>
              <p14:xfrm>
                <a:off x="2795382" y="3937573"/>
                <a:ext cx="255240" cy="909720"/>
              </p14:xfrm>
            </p:contentPart>
          </mc:Choice>
          <mc:Fallback>
            <p:pic>
              <p:nvPicPr>
                <p:cNvPr id="195" name="Ink 194">
                  <a:extLst>
                    <a:ext uri="{FF2B5EF4-FFF2-40B4-BE49-F238E27FC236}">
                      <a16:creationId xmlns:a16="http://schemas.microsoft.com/office/drawing/2014/main" id="{2E983D22-BF25-424C-84FF-27047D19A319}"/>
                    </a:ext>
                  </a:extLst>
                </p:cNvPr>
                <p:cNvPicPr/>
                <p:nvPr/>
              </p:nvPicPr>
              <p:blipFill>
                <a:blip r:embed="rId331"/>
                <a:stretch>
                  <a:fillRect/>
                </a:stretch>
              </p:blipFill>
              <p:spPr>
                <a:xfrm>
                  <a:off x="2786742" y="3928933"/>
                  <a:ext cx="272880" cy="9273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6" name="Ink 195">
                  <a:extLst>
                    <a:ext uri="{FF2B5EF4-FFF2-40B4-BE49-F238E27FC236}">
                      <a16:creationId xmlns:a16="http://schemas.microsoft.com/office/drawing/2014/main" id="{8C710400-5D00-41B3-8E37-7807D17DBBFD}"/>
                    </a:ext>
                  </a:extLst>
                </p14:cNvPr>
                <p14:cNvContentPartPr/>
                <p14:nvPr/>
              </p14:nvContentPartPr>
              <p14:xfrm>
                <a:off x="3230982" y="4096693"/>
                <a:ext cx="193680" cy="261000"/>
              </p14:xfrm>
            </p:contentPart>
          </mc:Choice>
          <mc:Fallback>
            <p:pic>
              <p:nvPicPr>
                <p:cNvPr id="196" name="Ink 195">
                  <a:extLst>
                    <a:ext uri="{FF2B5EF4-FFF2-40B4-BE49-F238E27FC236}">
                      <a16:creationId xmlns:a16="http://schemas.microsoft.com/office/drawing/2014/main" id="{8C710400-5D00-41B3-8E37-7807D17DBBFD}"/>
                    </a:ext>
                  </a:extLst>
                </p:cNvPr>
                <p:cNvPicPr/>
                <p:nvPr/>
              </p:nvPicPr>
              <p:blipFill>
                <a:blip r:embed="rId333"/>
                <a:stretch>
                  <a:fillRect/>
                </a:stretch>
              </p:blipFill>
              <p:spPr>
                <a:xfrm>
                  <a:off x="3221982" y="4087693"/>
                  <a:ext cx="2113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7" name="Ink 196">
                  <a:extLst>
                    <a:ext uri="{FF2B5EF4-FFF2-40B4-BE49-F238E27FC236}">
                      <a16:creationId xmlns:a16="http://schemas.microsoft.com/office/drawing/2014/main" id="{CFD18546-10DA-4C02-907C-E730E5E8212B}"/>
                    </a:ext>
                  </a:extLst>
                </p14:cNvPr>
                <p14:cNvContentPartPr/>
                <p14:nvPr/>
              </p14:nvContentPartPr>
              <p14:xfrm>
                <a:off x="3136662" y="4353013"/>
                <a:ext cx="513000" cy="52920"/>
              </p14:xfrm>
            </p:contentPart>
          </mc:Choice>
          <mc:Fallback>
            <p:pic>
              <p:nvPicPr>
                <p:cNvPr id="197" name="Ink 196">
                  <a:extLst>
                    <a:ext uri="{FF2B5EF4-FFF2-40B4-BE49-F238E27FC236}">
                      <a16:creationId xmlns:a16="http://schemas.microsoft.com/office/drawing/2014/main" id="{CFD18546-10DA-4C02-907C-E730E5E8212B}"/>
                    </a:ext>
                  </a:extLst>
                </p:cNvPr>
                <p:cNvPicPr/>
                <p:nvPr/>
              </p:nvPicPr>
              <p:blipFill>
                <a:blip r:embed="rId335"/>
                <a:stretch>
                  <a:fillRect/>
                </a:stretch>
              </p:blipFill>
              <p:spPr>
                <a:xfrm>
                  <a:off x="3127662" y="4344373"/>
                  <a:ext cx="5306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8" name="Ink 197">
                  <a:extLst>
                    <a:ext uri="{FF2B5EF4-FFF2-40B4-BE49-F238E27FC236}">
                      <a16:creationId xmlns:a16="http://schemas.microsoft.com/office/drawing/2014/main" id="{30E74D8E-381B-42B2-BD78-EC836547D750}"/>
                    </a:ext>
                  </a:extLst>
                </p14:cNvPr>
                <p14:cNvContentPartPr/>
                <p14:nvPr/>
              </p14:nvContentPartPr>
              <p14:xfrm>
                <a:off x="3089502" y="4512493"/>
                <a:ext cx="216720" cy="279360"/>
              </p14:xfrm>
            </p:contentPart>
          </mc:Choice>
          <mc:Fallback>
            <p:pic>
              <p:nvPicPr>
                <p:cNvPr id="198" name="Ink 197">
                  <a:extLst>
                    <a:ext uri="{FF2B5EF4-FFF2-40B4-BE49-F238E27FC236}">
                      <a16:creationId xmlns:a16="http://schemas.microsoft.com/office/drawing/2014/main" id="{30E74D8E-381B-42B2-BD78-EC836547D750}"/>
                    </a:ext>
                  </a:extLst>
                </p:cNvPr>
                <p:cNvPicPr/>
                <p:nvPr/>
              </p:nvPicPr>
              <p:blipFill>
                <a:blip r:embed="rId337"/>
                <a:stretch>
                  <a:fillRect/>
                </a:stretch>
              </p:blipFill>
              <p:spPr>
                <a:xfrm>
                  <a:off x="3080862" y="4503853"/>
                  <a:ext cx="2343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9" name="Ink 198">
                  <a:extLst>
                    <a:ext uri="{FF2B5EF4-FFF2-40B4-BE49-F238E27FC236}">
                      <a16:creationId xmlns:a16="http://schemas.microsoft.com/office/drawing/2014/main" id="{043917EB-B355-42B5-971B-D0EDA80AB56B}"/>
                    </a:ext>
                  </a:extLst>
                </p14:cNvPr>
                <p14:cNvContentPartPr/>
                <p14:nvPr/>
              </p14:nvContentPartPr>
              <p14:xfrm>
                <a:off x="3402342" y="4408093"/>
                <a:ext cx="141480" cy="297360"/>
              </p14:xfrm>
            </p:contentPart>
          </mc:Choice>
          <mc:Fallback>
            <p:pic>
              <p:nvPicPr>
                <p:cNvPr id="199" name="Ink 198">
                  <a:extLst>
                    <a:ext uri="{FF2B5EF4-FFF2-40B4-BE49-F238E27FC236}">
                      <a16:creationId xmlns:a16="http://schemas.microsoft.com/office/drawing/2014/main" id="{043917EB-B355-42B5-971B-D0EDA80AB56B}"/>
                    </a:ext>
                  </a:extLst>
                </p:cNvPr>
                <p:cNvPicPr/>
                <p:nvPr/>
              </p:nvPicPr>
              <p:blipFill>
                <a:blip r:embed="rId339"/>
                <a:stretch>
                  <a:fillRect/>
                </a:stretch>
              </p:blipFill>
              <p:spPr>
                <a:xfrm>
                  <a:off x="3393702" y="4399093"/>
                  <a:ext cx="15912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1" name="Ink 200">
                  <a:extLst>
                    <a:ext uri="{FF2B5EF4-FFF2-40B4-BE49-F238E27FC236}">
                      <a16:creationId xmlns:a16="http://schemas.microsoft.com/office/drawing/2014/main" id="{218C93CD-C0FC-4C7F-B78F-D8B4D8F7E075}"/>
                    </a:ext>
                  </a:extLst>
                </p14:cNvPr>
                <p14:cNvContentPartPr/>
                <p14:nvPr/>
              </p14:nvContentPartPr>
              <p14:xfrm>
                <a:off x="3607182" y="4620133"/>
                <a:ext cx="56880" cy="131400"/>
              </p14:xfrm>
            </p:contentPart>
          </mc:Choice>
          <mc:Fallback>
            <p:pic>
              <p:nvPicPr>
                <p:cNvPr id="201" name="Ink 200">
                  <a:extLst>
                    <a:ext uri="{FF2B5EF4-FFF2-40B4-BE49-F238E27FC236}">
                      <a16:creationId xmlns:a16="http://schemas.microsoft.com/office/drawing/2014/main" id="{218C93CD-C0FC-4C7F-B78F-D8B4D8F7E075}"/>
                    </a:ext>
                  </a:extLst>
                </p:cNvPr>
                <p:cNvPicPr/>
                <p:nvPr/>
              </p:nvPicPr>
              <p:blipFill>
                <a:blip r:embed="rId341"/>
                <a:stretch>
                  <a:fillRect/>
                </a:stretch>
              </p:blipFill>
              <p:spPr>
                <a:xfrm>
                  <a:off x="3598182" y="4611493"/>
                  <a:ext cx="74520" cy="149040"/>
                </a:xfrm>
                <a:prstGeom prst="rect">
                  <a:avLst/>
                </a:prstGeom>
              </p:spPr>
            </p:pic>
          </mc:Fallback>
        </mc:AlternateContent>
      </p:grpSp>
      <p:grpSp>
        <p:nvGrpSpPr>
          <p:cNvPr id="220" name="Group 219">
            <a:extLst>
              <a:ext uri="{FF2B5EF4-FFF2-40B4-BE49-F238E27FC236}">
                <a16:creationId xmlns:a16="http://schemas.microsoft.com/office/drawing/2014/main" id="{ABFB6486-B45B-4E07-A102-1C6B438697D7}"/>
              </a:ext>
            </a:extLst>
          </p:cNvPr>
          <p:cNvGrpSpPr/>
          <p:nvPr/>
        </p:nvGrpSpPr>
        <p:grpSpPr>
          <a:xfrm>
            <a:off x="4014702" y="4135213"/>
            <a:ext cx="536400" cy="643320"/>
            <a:chOff x="4014702" y="4135213"/>
            <a:chExt cx="536400" cy="643320"/>
          </a:xfrm>
        </p:grpSpPr>
        <mc:AlternateContent xmlns:mc="http://schemas.openxmlformats.org/markup-compatibility/2006">
          <mc:Choice xmlns:p14="http://schemas.microsoft.com/office/powerpoint/2010/main" Requires="p14">
            <p:contentPart p14:bwMode="auto" r:id="rId342">
              <p14:nvContentPartPr>
                <p14:cNvPr id="202" name="Ink 201">
                  <a:extLst>
                    <a:ext uri="{FF2B5EF4-FFF2-40B4-BE49-F238E27FC236}">
                      <a16:creationId xmlns:a16="http://schemas.microsoft.com/office/drawing/2014/main" id="{FD04D159-2206-4A67-968B-6B9C1DA30EC0}"/>
                    </a:ext>
                  </a:extLst>
                </p14:cNvPr>
                <p14:cNvContentPartPr/>
                <p14:nvPr/>
              </p14:nvContentPartPr>
              <p14:xfrm>
                <a:off x="4095342" y="4135213"/>
                <a:ext cx="143280" cy="238320"/>
              </p14:xfrm>
            </p:contentPart>
          </mc:Choice>
          <mc:Fallback>
            <p:pic>
              <p:nvPicPr>
                <p:cNvPr id="202" name="Ink 201">
                  <a:extLst>
                    <a:ext uri="{FF2B5EF4-FFF2-40B4-BE49-F238E27FC236}">
                      <a16:creationId xmlns:a16="http://schemas.microsoft.com/office/drawing/2014/main" id="{FD04D159-2206-4A67-968B-6B9C1DA30EC0}"/>
                    </a:ext>
                  </a:extLst>
                </p:cNvPr>
                <p:cNvPicPr/>
                <p:nvPr/>
              </p:nvPicPr>
              <p:blipFill>
                <a:blip r:embed="rId343"/>
                <a:stretch>
                  <a:fillRect/>
                </a:stretch>
              </p:blipFill>
              <p:spPr>
                <a:xfrm>
                  <a:off x="4086702" y="4126213"/>
                  <a:ext cx="1609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3" name="Ink 202">
                  <a:extLst>
                    <a:ext uri="{FF2B5EF4-FFF2-40B4-BE49-F238E27FC236}">
                      <a16:creationId xmlns:a16="http://schemas.microsoft.com/office/drawing/2014/main" id="{C1C35B53-C5E1-40A7-890B-335DB7C7B692}"/>
                    </a:ext>
                  </a:extLst>
                </p14:cNvPr>
                <p14:cNvContentPartPr/>
                <p14:nvPr/>
              </p14:nvContentPartPr>
              <p14:xfrm>
                <a:off x="4014702" y="4374973"/>
                <a:ext cx="536400" cy="60840"/>
              </p14:xfrm>
            </p:contentPart>
          </mc:Choice>
          <mc:Fallback>
            <p:pic>
              <p:nvPicPr>
                <p:cNvPr id="203" name="Ink 202">
                  <a:extLst>
                    <a:ext uri="{FF2B5EF4-FFF2-40B4-BE49-F238E27FC236}">
                      <a16:creationId xmlns:a16="http://schemas.microsoft.com/office/drawing/2014/main" id="{C1C35B53-C5E1-40A7-890B-335DB7C7B692}"/>
                    </a:ext>
                  </a:extLst>
                </p:cNvPr>
                <p:cNvPicPr/>
                <p:nvPr/>
              </p:nvPicPr>
              <p:blipFill>
                <a:blip r:embed="rId345"/>
                <a:stretch>
                  <a:fillRect/>
                </a:stretch>
              </p:blipFill>
              <p:spPr>
                <a:xfrm>
                  <a:off x="4006062" y="4365973"/>
                  <a:ext cx="5540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4" name="Ink 203">
                  <a:extLst>
                    <a:ext uri="{FF2B5EF4-FFF2-40B4-BE49-F238E27FC236}">
                      <a16:creationId xmlns:a16="http://schemas.microsoft.com/office/drawing/2014/main" id="{FC172E4E-1666-4670-A992-29E7D600C3A7}"/>
                    </a:ext>
                  </a:extLst>
                </p14:cNvPr>
                <p14:cNvContentPartPr/>
                <p14:nvPr/>
              </p14:nvContentPartPr>
              <p14:xfrm>
                <a:off x="4023342" y="4493773"/>
                <a:ext cx="181800" cy="229680"/>
              </p14:xfrm>
            </p:contentPart>
          </mc:Choice>
          <mc:Fallback>
            <p:pic>
              <p:nvPicPr>
                <p:cNvPr id="204" name="Ink 203">
                  <a:extLst>
                    <a:ext uri="{FF2B5EF4-FFF2-40B4-BE49-F238E27FC236}">
                      <a16:creationId xmlns:a16="http://schemas.microsoft.com/office/drawing/2014/main" id="{FC172E4E-1666-4670-A992-29E7D600C3A7}"/>
                    </a:ext>
                  </a:extLst>
                </p:cNvPr>
                <p:cNvPicPr/>
                <p:nvPr/>
              </p:nvPicPr>
              <p:blipFill>
                <a:blip r:embed="rId347"/>
                <a:stretch>
                  <a:fillRect/>
                </a:stretch>
              </p:blipFill>
              <p:spPr>
                <a:xfrm>
                  <a:off x="4014342" y="4484773"/>
                  <a:ext cx="1994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5" name="Ink 204">
                  <a:extLst>
                    <a:ext uri="{FF2B5EF4-FFF2-40B4-BE49-F238E27FC236}">
                      <a16:creationId xmlns:a16="http://schemas.microsoft.com/office/drawing/2014/main" id="{23589572-2E77-46C9-97C5-CF532CFC6827}"/>
                    </a:ext>
                  </a:extLst>
                </p14:cNvPr>
                <p14:cNvContentPartPr/>
                <p14:nvPr/>
              </p14:nvContentPartPr>
              <p14:xfrm>
                <a:off x="4284342" y="4458853"/>
                <a:ext cx="111960" cy="255240"/>
              </p14:xfrm>
            </p:contentPart>
          </mc:Choice>
          <mc:Fallback>
            <p:pic>
              <p:nvPicPr>
                <p:cNvPr id="205" name="Ink 204">
                  <a:extLst>
                    <a:ext uri="{FF2B5EF4-FFF2-40B4-BE49-F238E27FC236}">
                      <a16:creationId xmlns:a16="http://schemas.microsoft.com/office/drawing/2014/main" id="{23589572-2E77-46C9-97C5-CF532CFC6827}"/>
                    </a:ext>
                  </a:extLst>
                </p:cNvPr>
                <p:cNvPicPr/>
                <p:nvPr/>
              </p:nvPicPr>
              <p:blipFill>
                <a:blip r:embed="rId349"/>
                <a:stretch>
                  <a:fillRect/>
                </a:stretch>
              </p:blipFill>
              <p:spPr>
                <a:xfrm>
                  <a:off x="4275342" y="4450213"/>
                  <a:ext cx="1296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6" name="Ink 205">
                  <a:extLst>
                    <a:ext uri="{FF2B5EF4-FFF2-40B4-BE49-F238E27FC236}">
                      <a16:creationId xmlns:a16="http://schemas.microsoft.com/office/drawing/2014/main" id="{0BD14380-B72C-481C-968B-571BAC3BB5E6}"/>
                    </a:ext>
                  </a:extLst>
                </p14:cNvPr>
                <p14:cNvContentPartPr/>
                <p14:nvPr/>
              </p14:nvContentPartPr>
              <p14:xfrm>
                <a:off x="4523742" y="4637053"/>
                <a:ext cx="4680" cy="141480"/>
              </p14:xfrm>
            </p:contentPart>
          </mc:Choice>
          <mc:Fallback>
            <p:pic>
              <p:nvPicPr>
                <p:cNvPr id="206" name="Ink 205">
                  <a:extLst>
                    <a:ext uri="{FF2B5EF4-FFF2-40B4-BE49-F238E27FC236}">
                      <a16:creationId xmlns:a16="http://schemas.microsoft.com/office/drawing/2014/main" id="{0BD14380-B72C-481C-968B-571BAC3BB5E6}"/>
                    </a:ext>
                  </a:extLst>
                </p:cNvPr>
                <p:cNvPicPr/>
                <p:nvPr/>
              </p:nvPicPr>
              <p:blipFill>
                <a:blip r:embed="rId351"/>
                <a:stretch>
                  <a:fillRect/>
                </a:stretch>
              </p:blipFill>
              <p:spPr>
                <a:xfrm>
                  <a:off x="4514742" y="4628053"/>
                  <a:ext cx="22320" cy="159120"/>
                </a:xfrm>
                <a:prstGeom prst="rect">
                  <a:avLst/>
                </a:prstGeom>
              </p:spPr>
            </p:pic>
          </mc:Fallback>
        </mc:AlternateContent>
      </p:grpSp>
      <p:grpSp>
        <p:nvGrpSpPr>
          <p:cNvPr id="232" name="Group 231">
            <a:extLst>
              <a:ext uri="{FF2B5EF4-FFF2-40B4-BE49-F238E27FC236}">
                <a16:creationId xmlns:a16="http://schemas.microsoft.com/office/drawing/2014/main" id="{DF19F95E-F59F-49C8-B047-CA66967F6C32}"/>
              </a:ext>
            </a:extLst>
          </p:cNvPr>
          <p:cNvGrpSpPr/>
          <p:nvPr/>
        </p:nvGrpSpPr>
        <p:grpSpPr>
          <a:xfrm>
            <a:off x="4840542" y="4245373"/>
            <a:ext cx="2426040" cy="732960"/>
            <a:chOff x="4840542" y="4245373"/>
            <a:chExt cx="2426040" cy="732960"/>
          </a:xfrm>
        </p:grpSpPr>
        <mc:AlternateContent xmlns:mc="http://schemas.openxmlformats.org/markup-compatibility/2006">
          <mc:Choice xmlns:p14="http://schemas.microsoft.com/office/powerpoint/2010/main" Requires="p14">
            <p:contentPart p14:bwMode="auto" r:id="rId352">
              <p14:nvContentPartPr>
                <p14:cNvPr id="207" name="Ink 206">
                  <a:extLst>
                    <a:ext uri="{FF2B5EF4-FFF2-40B4-BE49-F238E27FC236}">
                      <a16:creationId xmlns:a16="http://schemas.microsoft.com/office/drawing/2014/main" id="{2F5B355E-CBB6-4CB4-BE28-6569FAC38222}"/>
                    </a:ext>
                  </a:extLst>
                </p14:cNvPr>
                <p14:cNvContentPartPr/>
                <p14:nvPr/>
              </p14:nvContentPartPr>
              <p14:xfrm>
                <a:off x="4863582" y="4284253"/>
                <a:ext cx="200880" cy="182520"/>
              </p14:xfrm>
            </p:contentPart>
          </mc:Choice>
          <mc:Fallback>
            <p:pic>
              <p:nvPicPr>
                <p:cNvPr id="207" name="Ink 206">
                  <a:extLst>
                    <a:ext uri="{FF2B5EF4-FFF2-40B4-BE49-F238E27FC236}">
                      <a16:creationId xmlns:a16="http://schemas.microsoft.com/office/drawing/2014/main" id="{2F5B355E-CBB6-4CB4-BE28-6569FAC38222}"/>
                    </a:ext>
                  </a:extLst>
                </p:cNvPr>
                <p:cNvPicPr/>
                <p:nvPr/>
              </p:nvPicPr>
              <p:blipFill>
                <a:blip r:embed="rId353"/>
                <a:stretch>
                  <a:fillRect/>
                </a:stretch>
              </p:blipFill>
              <p:spPr>
                <a:xfrm>
                  <a:off x="4854582" y="4275253"/>
                  <a:ext cx="2185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8" name="Ink 207">
                  <a:extLst>
                    <a:ext uri="{FF2B5EF4-FFF2-40B4-BE49-F238E27FC236}">
                      <a16:creationId xmlns:a16="http://schemas.microsoft.com/office/drawing/2014/main" id="{669F1650-2C83-42B9-884C-3517A107CA9C}"/>
                    </a:ext>
                  </a:extLst>
                </p14:cNvPr>
                <p14:cNvContentPartPr/>
                <p14:nvPr/>
              </p14:nvContentPartPr>
              <p14:xfrm>
                <a:off x="4840542" y="4494493"/>
                <a:ext cx="457200" cy="78120"/>
              </p14:xfrm>
            </p:contentPart>
          </mc:Choice>
          <mc:Fallback>
            <p:pic>
              <p:nvPicPr>
                <p:cNvPr id="208" name="Ink 207">
                  <a:extLst>
                    <a:ext uri="{FF2B5EF4-FFF2-40B4-BE49-F238E27FC236}">
                      <a16:creationId xmlns:a16="http://schemas.microsoft.com/office/drawing/2014/main" id="{669F1650-2C83-42B9-884C-3517A107CA9C}"/>
                    </a:ext>
                  </a:extLst>
                </p:cNvPr>
                <p:cNvPicPr/>
                <p:nvPr/>
              </p:nvPicPr>
              <p:blipFill>
                <a:blip r:embed="rId355"/>
                <a:stretch>
                  <a:fillRect/>
                </a:stretch>
              </p:blipFill>
              <p:spPr>
                <a:xfrm>
                  <a:off x="4831902" y="4485493"/>
                  <a:ext cx="4748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9" name="Ink 208">
                  <a:extLst>
                    <a:ext uri="{FF2B5EF4-FFF2-40B4-BE49-F238E27FC236}">
                      <a16:creationId xmlns:a16="http://schemas.microsoft.com/office/drawing/2014/main" id="{CFEC036C-FA11-4891-A3EF-8B019DE8EA8E}"/>
                    </a:ext>
                  </a:extLst>
                </p14:cNvPr>
                <p14:cNvContentPartPr/>
                <p14:nvPr/>
              </p14:nvContentPartPr>
              <p14:xfrm>
                <a:off x="4951422" y="4605013"/>
                <a:ext cx="200880" cy="240480"/>
              </p14:xfrm>
            </p:contentPart>
          </mc:Choice>
          <mc:Fallback>
            <p:pic>
              <p:nvPicPr>
                <p:cNvPr id="209" name="Ink 208">
                  <a:extLst>
                    <a:ext uri="{FF2B5EF4-FFF2-40B4-BE49-F238E27FC236}">
                      <a16:creationId xmlns:a16="http://schemas.microsoft.com/office/drawing/2014/main" id="{CFEC036C-FA11-4891-A3EF-8B019DE8EA8E}"/>
                    </a:ext>
                  </a:extLst>
                </p:cNvPr>
                <p:cNvPicPr/>
                <p:nvPr/>
              </p:nvPicPr>
              <p:blipFill>
                <a:blip r:embed="rId357"/>
                <a:stretch>
                  <a:fillRect/>
                </a:stretch>
              </p:blipFill>
              <p:spPr>
                <a:xfrm>
                  <a:off x="4942422" y="4596013"/>
                  <a:ext cx="2185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0" name="Ink 209">
                  <a:extLst>
                    <a:ext uri="{FF2B5EF4-FFF2-40B4-BE49-F238E27FC236}">
                      <a16:creationId xmlns:a16="http://schemas.microsoft.com/office/drawing/2014/main" id="{39BE6F85-D6AD-4B6C-95AD-974BA9CA6D58}"/>
                    </a:ext>
                  </a:extLst>
                </p14:cNvPr>
                <p14:cNvContentPartPr/>
                <p14:nvPr/>
              </p14:nvContentPartPr>
              <p14:xfrm>
                <a:off x="5199462" y="4605733"/>
                <a:ext cx="97560" cy="215280"/>
              </p14:xfrm>
            </p:contentPart>
          </mc:Choice>
          <mc:Fallback>
            <p:pic>
              <p:nvPicPr>
                <p:cNvPr id="210" name="Ink 209">
                  <a:extLst>
                    <a:ext uri="{FF2B5EF4-FFF2-40B4-BE49-F238E27FC236}">
                      <a16:creationId xmlns:a16="http://schemas.microsoft.com/office/drawing/2014/main" id="{39BE6F85-D6AD-4B6C-95AD-974BA9CA6D58}"/>
                    </a:ext>
                  </a:extLst>
                </p:cNvPr>
                <p:cNvPicPr/>
                <p:nvPr/>
              </p:nvPicPr>
              <p:blipFill>
                <a:blip r:embed="rId359"/>
                <a:stretch>
                  <a:fillRect/>
                </a:stretch>
              </p:blipFill>
              <p:spPr>
                <a:xfrm>
                  <a:off x="5190822" y="4597093"/>
                  <a:ext cx="1152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1" name="Ink 210">
                  <a:extLst>
                    <a:ext uri="{FF2B5EF4-FFF2-40B4-BE49-F238E27FC236}">
                      <a16:creationId xmlns:a16="http://schemas.microsoft.com/office/drawing/2014/main" id="{2309CFE2-E2BE-4E98-810C-66B7FA9C5E27}"/>
                    </a:ext>
                  </a:extLst>
                </p14:cNvPr>
                <p14:cNvContentPartPr/>
                <p14:nvPr/>
              </p14:nvContentPartPr>
              <p14:xfrm>
                <a:off x="5336982" y="4782133"/>
                <a:ext cx="201600" cy="79920"/>
              </p14:xfrm>
            </p:contentPart>
          </mc:Choice>
          <mc:Fallback>
            <p:pic>
              <p:nvPicPr>
                <p:cNvPr id="211" name="Ink 210">
                  <a:extLst>
                    <a:ext uri="{FF2B5EF4-FFF2-40B4-BE49-F238E27FC236}">
                      <a16:creationId xmlns:a16="http://schemas.microsoft.com/office/drawing/2014/main" id="{2309CFE2-E2BE-4E98-810C-66B7FA9C5E27}"/>
                    </a:ext>
                  </a:extLst>
                </p:cNvPr>
                <p:cNvPicPr/>
                <p:nvPr/>
              </p:nvPicPr>
              <p:blipFill>
                <a:blip r:embed="rId361"/>
                <a:stretch>
                  <a:fillRect/>
                </a:stretch>
              </p:blipFill>
              <p:spPr>
                <a:xfrm>
                  <a:off x="5327982" y="4773133"/>
                  <a:ext cx="2192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2" name="Ink 211">
                  <a:extLst>
                    <a:ext uri="{FF2B5EF4-FFF2-40B4-BE49-F238E27FC236}">
                      <a16:creationId xmlns:a16="http://schemas.microsoft.com/office/drawing/2014/main" id="{761519E1-9BFA-4B75-87E3-9F7707F7452F}"/>
                    </a:ext>
                  </a:extLst>
                </p14:cNvPr>
                <p14:cNvContentPartPr/>
                <p14:nvPr/>
              </p14:nvContentPartPr>
              <p14:xfrm>
                <a:off x="5861502" y="4245373"/>
                <a:ext cx="223920" cy="190800"/>
              </p14:xfrm>
            </p:contentPart>
          </mc:Choice>
          <mc:Fallback>
            <p:pic>
              <p:nvPicPr>
                <p:cNvPr id="212" name="Ink 211">
                  <a:extLst>
                    <a:ext uri="{FF2B5EF4-FFF2-40B4-BE49-F238E27FC236}">
                      <a16:creationId xmlns:a16="http://schemas.microsoft.com/office/drawing/2014/main" id="{761519E1-9BFA-4B75-87E3-9F7707F7452F}"/>
                    </a:ext>
                  </a:extLst>
                </p:cNvPr>
                <p:cNvPicPr/>
                <p:nvPr/>
              </p:nvPicPr>
              <p:blipFill>
                <a:blip r:embed="rId363"/>
                <a:stretch>
                  <a:fillRect/>
                </a:stretch>
              </p:blipFill>
              <p:spPr>
                <a:xfrm>
                  <a:off x="5852862" y="4236733"/>
                  <a:ext cx="2415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3" name="Ink 212">
                  <a:extLst>
                    <a:ext uri="{FF2B5EF4-FFF2-40B4-BE49-F238E27FC236}">
                      <a16:creationId xmlns:a16="http://schemas.microsoft.com/office/drawing/2014/main" id="{67C6FCFC-FFF9-4676-906C-D506233F5C74}"/>
                    </a:ext>
                  </a:extLst>
                </p14:cNvPr>
                <p14:cNvContentPartPr/>
                <p14:nvPr/>
              </p14:nvContentPartPr>
              <p14:xfrm>
                <a:off x="5777262" y="4515733"/>
                <a:ext cx="545040" cy="67680"/>
              </p14:xfrm>
            </p:contentPart>
          </mc:Choice>
          <mc:Fallback>
            <p:pic>
              <p:nvPicPr>
                <p:cNvPr id="213" name="Ink 212">
                  <a:extLst>
                    <a:ext uri="{FF2B5EF4-FFF2-40B4-BE49-F238E27FC236}">
                      <a16:creationId xmlns:a16="http://schemas.microsoft.com/office/drawing/2014/main" id="{67C6FCFC-FFF9-4676-906C-D506233F5C74}"/>
                    </a:ext>
                  </a:extLst>
                </p:cNvPr>
                <p:cNvPicPr/>
                <p:nvPr/>
              </p:nvPicPr>
              <p:blipFill>
                <a:blip r:embed="rId365"/>
                <a:stretch>
                  <a:fillRect/>
                </a:stretch>
              </p:blipFill>
              <p:spPr>
                <a:xfrm>
                  <a:off x="5768622" y="4506733"/>
                  <a:ext cx="56268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4" name="Ink 213">
                  <a:extLst>
                    <a:ext uri="{FF2B5EF4-FFF2-40B4-BE49-F238E27FC236}">
                      <a16:creationId xmlns:a16="http://schemas.microsoft.com/office/drawing/2014/main" id="{7B2939E3-DEF6-4B5F-BBCD-72D601CB3FB2}"/>
                    </a:ext>
                  </a:extLst>
                </p14:cNvPr>
                <p14:cNvContentPartPr/>
                <p14:nvPr/>
              </p14:nvContentPartPr>
              <p14:xfrm>
                <a:off x="5798862" y="4633093"/>
                <a:ext cx="276480" cy="247680"/>
              </p14:xfrm>
            </p:contentPart>
          </mc:Choice>
          <mc:Fallback>
            <p:pic>
              <p:nvPicPr>
                <p:cNvPr id="214" name="Ink 213">
                  <a:extLst>
                    <a:ext uri="{FF2B5EF4-FFF2-40B4-BE49-F238E27FC236}">
                      <a16:creationId xmlns:a16="http://schemas.microsoft.com/office/drawing/2014/main" id="{7B2939E3-DEF6-4B5F-BBCD-72D601CB3FB2}"/>
                    </a:ext>
                  </a:extLst>
                </p:cNvPr>
                <p:cNvPicPr/>
                <p:nvPr/>
              </p:nvPicPr>
              <p:blipFill>
                <a:blip r:embed="rId367"/>
                <a:stretch>
                  <a:fillRect/>
                </a:stretch>
              </p:blipFill>
              <p:spPr>
                <a:xfrm>
                  <a:off x="5789862" y="4624453"/>
                  <a:ext cx="29412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5" name="Ink 214">
                  <a:extLst>
                    <a:ext uri="{FF2B5EF4-FFF2-40B4-BE49-F238E27FC236}">
                      <a16:creationId xmlns:a16="http://schemas.microsoft.com/office/drawing/2014/main" id="{30004C36-BD2A-4B37-B2EA-8D076F3D1DFD}"/>
                    </a:ext>
                  </a:extLst>
                </p14:cNvPr>
                <p14:cNvContentPartPr/>
                <p14:nvPr/>
              </p14:nvContentPartPr>
              <p14:xfrm>
                <a:off x="6099102" y="4638853"/>
                <a:ext cx="136800" cy="207000"/>
              </p14:xfrm>
            </p:contentPart>
          </mc:Choice>
          <mc:Fallback>
            <p:pic>
              <p:nvPicPr>
                <p:cNvPr id="215" name="Ink 214">
                  <a:extLst>
                    <a:ext uri="{FF2B5EF4-FFF2-40B4-BE49-F238E27FC236}">
                      <a16:creationId xmlns:a16="http://schemas.microsoft.com/office/drawing/2014/main" id="{30004C36-BD2A-4B37-B2EA-8D076F3D1DFD}"/>
                    </a:ext>
                  </a:extLst>
                </p:cNvPr>
                <p:cNvPicPr/>
                <p:nvPr/>
              </p:nvPicPr>
              <p:blipFill>
                <a:blip r:embed="rId369"/>
                <a:stretch>
                  <a:fillRect/>
                </a:stretch>
              </p:blipFill>
              <p:spPr>
                <a:xfrm>
                  <a:off x="6090462" y="4630213"/>
                  <a:ext cx="15444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6" name="Ink 215">
                  <a:extLst>
                    <a:ext uri="{FF2B5EF4-FFF2-40B4-BE49-F238E27FC236}">
                      <a16:creationId xmlns:a16="http://schemas.microsoft.com/office/drawing/2014/main" id="{07FBFEFD-8A54-4EE6-A317-5702D75544B8}"/>
                    </a:ext>
                  </a:extLst>
                </p14:cNvPr>
                <p14:cNvContentPartPr/>
                <p14:nvPr/>
              </p14:nvContentPartPr>
              <p14:xfrm>
                <a:off x="6267222" y="4818853"/>
                <a:ext cx="212400" cy="119160"/>
              </p14:xfrm>
            </p:contentPart>
          </mc:Choice>
          <mc:Fallback>
            <p:pic>
              <p:nvPicPr>
                <p:cNvPr id="216" name="Ink 215">
                  <a:extLst>
                    <a:ext uri="{FF2B5EF4-FFF2-40B4-BE49-F238E27FC236}">
                      <a16:creationId xmlns:a16="http://schemas.microsoft.com/office/drawing/2014/main" id="{07FBFEFD-8A54-4EE6-A317-5702D75544B8}"/>
                    </a:ext>
                  </a:extLst>
                </p:cNvPr>
                <p:cNvPicPr/>
                <p:nvPr/>
              </p:nvPicPr>
              <p:blipFill>
                <a:blip r:embed="rId371"/>
                <a:stretch>
                  <a:fillRect/>
                </a:stretch>
              </p:blipFill>
              <p:spPr>
                <a:xfrm>
                  <a:off x="6258222" y="4810213"/>
                  <a:ext cx="23004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7" name="Ink 216">
                  <a:extLst>
                    <a:ext uri="{FF2B5EF4-FFF2-40B4-BE49-F238E27FC236}">
                      <a16:creationId xmlns:a16="http://schemas.microsoft.com/office/drawing/2014/main" id="{80DD75C4-4C59-4256-AFB3-C4092F8CA63E}"/>
                    </a:ext>
                  </a:extLst>
                </p14:cNvPr>
                <p14:cNvContentPartPr/>
                <p14:nvPr/>
              </p14:nvContentPartPr>
              <p14:xfrm>
                <a:off x="6590502" y="4426453"/>
                <a:ext cx="174600" cy="34920"/>
              </p14:xfrm>
            </p:contentPart>
          </mc:Choice>
          <mc:Fallback>
            <p:pic>
              <p:nvPicPr>
                <p:cNvPr id="217" name="Ink 216">
                  <a:extLst>
                    <a:ext uri="{FF2B5EF4-FFF2-40B4-BE49-F238E27FC236}">
                      <a16:creationId xmlns:a16="http://schemas.microsoft.com/office/drawing/2014/main" id="{80DD75C4-4C59-4256-AFB3-C4092F8CA63E}"/>
                    </a:ext>
                  </a:extLst>
                </p:cNvPr>
                <p:cNvPicPr/>
                <p:nvPr/>
              </p:nvPicPr>
              <p:blipFill>
                <a:blip r:embed="rId373"/>
                <a:stretch>
                  <a:fillRect/>
                </a:stretch>
              </p:blipFill>
              <p:spPr>
                <a:xfrm>
                  <a:off x="6581502" y="4417453"/>
                  <a:ext cx="1922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2" name="Ink 221">
                  <a:extLst>
                    <a:ext uri="{FF2B5EF4-FFF2-40B4-BE49-F238E27FC236}">
                      <a16:creationId xmlns:a16="http://schemas.microsoft.com/office/drawing/2014/main" id="{B1284702-764E-40EE-ADC7-B8F228A6FCCD}"/>
                    </a:ext>
                  </a:extLst>
                </p14:cNvPr>
                <p14:cNvContentPartPr/>
                <p14:nvPr/>
              </p14:nvContentPartPr>
              <p14:xfrm>
                <a:off x="6253902" y="4842253"/>
                <a:ext cx="105480" cy="126000"/>
              </p14:xfrm>
            </p:contentPart>
          </mc:Choice>
          <mc:Fallback>
            <p:pic>
              <p:nvPicPr>
                <p:cNvPr id="222" name="Ink 221">
                  <a:extLst>
                    <a:ext uri="{FF2B5EF4-FFF2-40B4-BE49-F238E27FC236}">
                      <a16:creationId xmlns:a16="http://schemas.microsoft.com/office/drawing/2014/main" id="{B1284702-764E-40EE-ADC7-B8F228A6FCCD}"/>
                    </a:ext>
                  </a:extLst>
                </p:cNvPr>
                <p:cNvPicPr/>
                <p:nvPr/>
              </p:nvPicPr>
              <p:blipFill>
                <a:blip r:embed="rId375"/>
                <a:stretch>
                  <a:fillRect/>
                </a:stretch>
              </p:blipFill>
              <p:spPr>
                <a:xfrm>
                  <a:off x="6245262" y="4833253"/>
                  <a:ext cx="1231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3" name="Ink 222">
                  <a:extLst>
                    <a:ext uri="{FF2B5EF4-FFF2-40B4-BE49-F238E27FC236}">
                      <a16:creationId xmlns:a16="http://schemas.microsoft.com/office/drawing/2014/main" id="{FC90B849-A559-4E7D-B86F-3B4B87800919}"/>
                    </a:ext>
                  </a:extLst>
                </p14:cNvPr>
                <p14:cNvContentPartPr/>
                <p14:nvPr/>
              </p14:nvContentPartPr>
              <p14:xfrm>
                <a:off x="6788862" y="4255453"/>
                <a:ext cx="130320" cy="227520"/>
              </p14:xfrm>
            </p:contentPart>
          </mc:Choice>
          <mc:Fallback>
            <p:pic>
              <p:nvPicPr>
                <p:cNvPr id="223" name="Ink 222">
                  <a:extLst>
                    <a:ext uri="{FF2B5EF4-FFF2-40B4-BE49-F238E27FC236}">
                      <a16:creationId xmlns:a16="http://schemas.microsoft.com/office/drawing/2014/main" id="{FC90B849-A559-4E7D-B86F-3B4B87800919}"/>
                    </a:ext>
                  </a:extLst>
                </p:cNvPr>
                <p:cNvPicPr/>
                <p:nvPr/>
              </p:nvPicPr>
              <p:blipFill>
                <a:blip r:embed="rId377"/>
                <a:stretch>
                  <a:fillRect/>
                </a:stretch>
              </p:blipFill>
              <p:spPr>
                <a:xfrm>
                  <a:off x="6780222" y="4246453"/>
                  <a:ext cx="1479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4" name="Ink 223">
                  <a:extLst>
                    <a:ext uri="{FF2B5EF4-FFF2-40B4-BE49-F238E27FC236}">
                      <a16:creationId xmlns:a16="http://schemas.microsoft.com/office/drawing/2014/main" id="{A345242F-AD6B-4664-935E-8D80409514CA}"/>
                    </a:ext>
                  </a:extLst>
                </p14:cNvPr>
                <p14:cNvContentPartPr/>
                <p14:nvPr/>
              </p14:nvContentPartPr>
              <p14:xfrm>
                <a:off x="6660342" y="4503133"/>
                <a:ext cx="605160" cy="71280"/>
              </p14:xfrm>
            </p:contentPart>
          </mc:Choice>
          <mc:Fallback>
            <p:pic>
              <p:nvPicPr>
                <p:cNvPr id="224" name="Ink 223">
                  <a:extLst>
                    <a:ext uri="{FF2B5EF4-FFF2-40B4-BE49-F238E27FC236}">
                      <a16:creationId xmlns:a16="http://schemas.microsoft.com/office/drawing/2014/main" id="{A345242F-AD6B-4664-935E-8D80409514CA}"/>
                    </a:ext>
                  </a:extLst>
                </p:cNvPr>
                <p:cNvPicPr/>
                <p:nvPr/>
              </p:nvPicPr>
              <p:blipFill>
                <a:blip r:embed="rId379"/>
                <a:stretch>
                  <a:fillRect/>
                </a:stretch>
              </p:blipFill>
              <p:spPr>
                <a:xfrm>
                  <a:off x="6651702" y="4494133"/>
                  <a:ext cx="6228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5" name="Ink 224">
                  <a:extLst>
                    <a:ext uri="{FF2B5EF4-FFF2-40B4-BE49-F238E27FC236}">
                      <a16:creationId xmlns:a16="http://schemas.microsoft.com/office/drawing/2014/main" id="{C0DE8A76-9F83-4CED-BD0A-972D016A8596}"/>
                    </a:ext>
                  </a:extLst>
                </p14:cNvPr>
                <p14:cNvContentPartPr/>
                <p14:nvPr/>
              </p14:nvContentPartPr>
              <p14:xfrm>
                <a:off x="6703182" y="4636333"/>
                <a:ext cx="242280" cy="210240"/>
              </p14:xfrm>
            </p:contentPart>
          </mc:Choice>
          <mc:Fallback>
            <p:pic>
              <p:nvPicPr>
                <p:cNvPr id="225" name="Ink 224">
                  <a:extLst>
                    <a:ext uri="{FF2B5EF4-FFF2-40B4-BE49-F238E27FC236}">
                      <a16:creationId xmlns:a16="http://schemas.microsoft.com/office/drawing/2014/main" id="{C0DE8A76-9F83-4CED-BD0A-972D016A8596}"/>
                    </a:ext>
                  </a:extLst>
                </p:cNvPr>
                <p:cNvPicPr/>
                <p:nvPr/>
              </p:nvPicPr>
              <p:blipFill>
                <a:blip r:embed="rId381"/>
                <a:stretch>
                  <a:fillRect/>
                </a:stretch>
              </p:blipFill>
              <p:spPr>
                <a:xfrm>
                  <a:off x="6694542" y="4627333"/>
                  <a:ext cx="2599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6" name="Ink 225">
                  <a:extLst>
                    <a:ext uri="{FF2B5EF4-FFF2-40B4-BE49-F238E27FC236}">
                      <a16:creationId xmlns:a16="http://schemas.microsoft.com/office/drawing/2014/main" id="{B4DA859C-E7BD-4941-A61E-BF87F99B28F8}"/>
                    </a:ext>
                  </a:extLst>
                </p14:cNvPr>
                <p14:cNvContentPartPr/>
                <p14:nvPr/>
              </p14:nvContentPartPr>
              <p14:xfrm>
                <a:off x="6926382" y="4622653"/>
                <a:ext cx="146880" cy="281520"/>
              </p14:xfrm>
            </p:contentPart>
          </mc:Choice>
          <mc:Fallback>
            <p:pic>
              <p:nvPicPr>
                <p:cNvPr id="226" name="Ink 225">
                  <a:extLst>
                    <a:ext uri="{FF2B5EF4-FFF2-40B4-BE49-F238E27FC236}">
                      <a16:creationId xmlns:a16="http://schemas.microsoft.com/office/drawing/2014/main" id="{B4DA859C-E7BD-4941-A61E-BF87F99B28F8}"/>
                    </a:ext>
                  </a:extLst>
                </p:cNvPr>
                <p:cNvPicPr/>
                <p:nvPr/>
              </p:nvPicPr>
              <p:blipFill>
                <a:blip r:embed="rId383"/>
                <a:stretch>
                  <a:fillRect/>
                </a:stretch>
              </p:blipFill>
              <p:spPr>
                <a:xfrm>
                  <a:off x="6917742" y="4614013"/>
                  <a:ext cx="1645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7" name="Ink 226">
                  <a:extLst>
                    <a:ext uri="{FF2B5EF4-FFF2-40B4-BE49-F238E27FC236}">
                      <a16:creationId xmlns:a16="http://schemas.microsoft.com/office/drawing/2014/main" id="{703254CB-5B94-430A-B435-7C7C52E5DF76}"/>
                    </a:ext>
                  </a:extLst>
                </p14:cNvPr>
                <p14:cNvContentPartPr/>
                <p14:nvPr/>
              </p14:nvContentPartPr>
              <p14:xfrm>
                <a:off x="7099902" y="4775293"/>
                <a:ext cx="166680" cy="203040"/>
              </p14:xfrm>
            </p:contentPart>
          </mc:Choice>
          <mc:Fallback>
            <p:pic>
              <p:nvPicPr>
                <p:cNvPr id="227" name="Ink 226">
                  <a:extLst>
                    <a:ext uri="{FF2B5EF4-FFF2-40B4-BE49-F238E27FC236}">
                      <a16:creationId xmlns:a16="http://schemas.microsoft.com/office/drawing/2014/main" id="{703254CB-5B94-430A-B435-7C7C52E5DF76}"/>
                    </a:ext>
                  </a:extLst>
                </p:cNvPr>
                <p:cNvPicPr/>
                <p:nvPr/>
              </p:nvPicPr>
              <p:blipFill>
                <a:blip r:embed="rId385"/>
                <a:stretch>
                  <a:fillRect/>
                </a:stretch>
              </p:blipFill>
              <p:spPr>
                <a:xfrm>
                  <a:off x="7090902" y="4766653"/>
                  <a:ext cx="184320" cy="220680"/>
                </a:xfrm>
                <a:prstGeom prst="rect">
                  <a:avLst/>
                </a:prstGeom>
              </p:spPr>
            </p:pic>
          </mc:Fallback>
        </mc:AlternateContent>
      </p:grpSp>
      <p:grpSp>
        <p:nvGrpSpPr>
          <p:cNvPr id="231" name="Group 230">
            <a:extLst>
              <a:ext uri="{FF2B5EF4-FFF2-40B4-BE49-F238E27FC236}">
                <a16:creationId xmlns:a16="http://schemas.microsoft.com/office/drawing/2014/main" id="{F10DAEED-8AA8-498C-A7C8-244824CC240A}"/>
              </a:ext>
            </a:extLst>
          </p:cNvPr>
          <p:cNvGrpSpPr/>
          <p:nvPr/>
        </p:nvGrpSpPr>
        <p:grpSpPr>
          <a:xfrm>
            <a:off x="7514262" y="4085533"/>
            <a:ext cx="1293120" cy="869760"/>
            <a:chOff x="7514262" y="4085533"/>
            <a:chExt cx="1293120" cy="869760"/>
          </a:xfrm>
        </p:grpSpPr>
        <mc:AlternateContent xmlns:mc="http://schemas.openxmlformats.org/markup-compatibility/2006">
          <mc:Choice xmlns:p14="http://schemas.microsoft.com/office/powerpoint/2010/main" Requires="p14">
            <p:contentPart p14:bwMode="auto" r:id="rId386">
              <p14:nvContentPartPr>
                <p14:cNvPr id="228" name="Ink 227">
                  <a:extLst>
                    <a:ext uri="{FF2B5EF4-FFF2-40B4-BE49-F238E27FC236}">
                      <a16:creationId xmlns:a16="http://schemas.microsoft.com/office/drawing/2014/main" id="{6BB37D1D-2739-4614-98A5-FA3704B9C0FC}"/>
                    </a:ext>
                  </a:extLst>
                </p14:cNvPr>
                <p14:cNvContentPartPr/>
                <p14:nvPr/>
              </p14:nvContentPartPr>
              <p14:xfrm>
                <a:off x="7514262" y="4542733"/>
                <a:ext cx="131760" cy="17640"/>
              </p14:xfrm>
            </p:contentPart>
          </mc:Choice>
          <mc:Fallback>
            <p:pic>
              <p:nvPicPr>
                <p:cNvPr id="228" name="Ink 227">
                  <a:extLst>
                    <a:ext uri="{FF2B5EF4-FFF2-40B4-BE49-F238E27FC236}">
                      <a16:creationId xmlns:a16="http://schemas.microsoft.com/office/drawing/2014/main" id="{6BB37D1D-2739-4614-98A5-FA3704B9C0FC}"/>
                    </a:ext>
                  </a:extLst>
                </p:cNvPr>
                <p:cNvPicPr/>
                <p:nvPr/>
              </p:nvPicPr>
              <p:blipFill>
                <a:blip r:embed="rId387"/>
                <a:stretch>
                  <a:fillRect/>
                </a:stretch>
              </p:blipFill>
              <p:spPr>
                <a:xfrm>
                  <a:off x="7505262" y="4533733"/>
                  <a:ext cx="1494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9" name="Ink 228">
                  <a:extLst>
                    <a:ext uri="{FF2B5EF4-FFF2-40B4-BE49-F238E27FC236}">
                      <a16:creationId xmlns:a16="http://schemas.microsoft.com/office/drawing/2014/main" id="{4784EB46-8813-4031-8655-CBA1C0507D24}"/>
                    </a:ext>
                  </a:extLst>
                </p14:cNvPr>
                <p14:cNvContentPartPr/>
                <p14:nvPr/>
              </p14:nvContentPartPr>
              <p14:xfrm>
                <a:off x="7752582" y="4508533"/>
                <a:ext cx="486360" cy="41400"/>
              </p14:xfrm>
            </p:contentPart>
          </mc:Choice>
          <mc:Fallback>
            <p:pic>
              <p:nvPicPr>
                <p:cNvPr id="229" name="Ink 228">
                  <a:extLst>
                    <a:ext uri="{FF2B5EF4-FFF2-40B4-BE49-F238E27FC236}">
                      <a16:creationId xmlns:a16="http://schemas.microsoft.com/office/drawing/2014/main" id="{4784EB46-8813-4031-8655-CBA1C0507D24}"/>
                    </a:ext>
                  </a:extLst>
                </p:cNvPr>
                <p:cNvPicPr/>
                <p:nvPr/>
              </p:nvPicPr>
              <p:blipFill>
                <a:blip r:embed="rId389"/>
                <a:stretch>
                  <a:fillRect/>
                </a:stretch>
              </p:blipFill>
              <p:spPr>
                <a:xfrm>
                  <a:off x="7743942" y="4499533"/>
                  <a:ext cx="5040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0" name="Ink 229">
                  <a:extLst>
                    <a:ext uri="{FF2B5EF4-FFF2-40B4-BE49-F238E27FC236}">
                      <a16:creationId xmlns:a16="http://schemas.microsoft.com/office/drawing/2014/main" id="{D3A2FC00-15D0-452F-8302-5334FA4FED51}"/>
                    </a:ext>
                  </a:extLst>
                </p14:cNvPr>
                <p14:cNvContentPartPr/>
                <p14:nvPr/>
              </p14:nvContentPartPr>
              <p14:xfrm>
                <a:off x="8354502" y="4085533"/>
                <a:ext cx="452880" cy="869760"/>
              </p14:xfrm>
            </p:contentPart>
          </mc:Choice>
          <mc:Fallback>
            <p:pic>
              <p:nvPicPr>
                <p:cNvPr id="230" name="Ink 229">
                  <a:extLst>
                    <a:ext uri="{FF2B5EF4-FFF2-40B4-BE49-F238E27FC236}">
                      <a16:creationId xmlns:a16="http://schemas.microsoft.com/office/drawing/2014/main" id="{D3A2FC00-15D0-452F-8302-5334FA4FED51}"/>
                    </a:ext>
                  </a:extLst>
                </p:cNvPr>
                <p:cNvPicPr/>
                <p:nvPr/>
              </p:nvPicPr>
              <p:blipFill>
                <a:blip r:embed="rId391"/>
                <a:stretch>
                  <a:fillRect/>
                </a:stretch>
              </p:blipFill>
              <p:spPr>
                <a:xfrm>
                  <a:off x="8345502" y="4076893"/>
                  <a:ext cx="470520" cy="887400"/>
                </a:xfrm>
                <a:prstGeom prst="rect">
                  <a:avLst/>
                </a:prstGeom>
              </p:spPr>
            </p:pic>
          </mc:Fallback>
        </mc:AlternateContent>
      </p:grpSp>
    </p:spTree>
    <p:extLst>
      <p:ext uri="{BB962C8B-B14F-4D97-AF65-F5344CB8AC3E}">
        <p14:creationId xmlns:p14="http://schemas.microsoft.com/office/powerpoint/2010/main" val="3473804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3" name="Ink 22">
                <a:extLst>
                  <a:ext uri="{FF2B5EF4-FFF2-40B4-BE49-F238E27FC236}">
                    <a16:creationId xmlns:a16="http://schemas.microsoft.com/office/drawing/2014/main" id="{60185868-174D-40C9-A969-AA7A0D8915A3}"/>
                  </a:ext>
                </a:extLst>
              </p14:cNvPr>
              <p14:cNvContentPartPr/>
              <p14:nvPr/>
            </p14:nvContentPartPr>
            <p14:xfrm>
              <a:off x="7236342" y="387613"/>
              <a:ext cx="1603080" cy="1031760"/>
            </p14:xfrm>
          </p:contentPart>
        </mc:Choice>
        <mc:Fallback>
          <p:pic>
            <p:nvPicPr>
              <p:cNvPr id="23" name="Ink 22">
                <a:extLst>
                  <a:ext uri="{FF2B5EF4-FFF2-40B4-BE49-F238E27FC236}">
                    <a16:creationId xmlns:a16="http://schemas.microsoft.com/office/drawing/2014/main" id="{60185868-174D-40C9-A969-AA7A0D8915A3}"/>
                  </a:ext>
                </a:extLst>
              </p:cNvPr>
              <p:cNvPicPr/>
              <p:nvPr/>
            </p:nvPicPr>
            <p:blipFill>
              <a:blip r:embed="rId3"/>
              <a:stretch>
                <a:fillRect/>
              </a:stretch>
            </p:blipFill>
            <p:spPr>
              <a:xfrm>
                <a:off x="7227702" y="378973"/>
                <a:ext cx="1620720" cy="1049400"/>
              </a:xfrm>
              <a:prstGeom prst="rect">
                <a:avLst/>
              </a:prstGeom>
            </p:spPr>
          </p:pic>
        </mc:Fallback>
      </mc:AlternateContent>
      <p:grpSp>
        <p:nvGrpSpPr>
          <p:cNvPr id="195" name="Group 194">
            <a:extLst>
              <a:ext uri="{FF2B5EF4-FFF2-40B4-BE49-F238E27FC236}">
                <a16:creationId xmlns:a16="http://schemas.microsoft.com/office/drawing/2014/main" id="{66EC6093-C1F7-441A-B943-FF63ACC7F013}"/>
              </a:ext>
            </a:extLst>
          </p:cNvPr>
          <p:cNvGrpSpPr/>
          <p:nvPr/>
        </p:nvGrpSpPr>
        <p:grpSpPr>
          <a:xfrm>
            <a:off x="127062" y="108613"/>
            <a:ext cx="9309600" cy="5022720"/>
            <a:chOff x="127062" y="108613"/>
            <a:chExt cx="9309600" cy="502272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68FF18A-0CBA-466E-94B1-3613EB4F410A}"/>
                    </a:ext>
                  </a:extLst>
                </p14:cNvPr>
                <p14:cNvContentPartPr/>
                <p14:nvPr/>
              </p14:nvContentPartPr>
              <p14:xfrm>
                <a:off x="774342" y="231013"/>
                <a:ext cx="28080" cy="291240"/>
              </p14:xfrm>
            </p:contentPart>
          </mc:Choice>
          <mc:Fallback>
            <p:pic>
              <p:nvPicPr>
                <p:cNvPr id="2" name="Ink 1">
                  <a:extLst>
                    <a:ext uri="{FF2B5EF4-FFF2-40B4-BE49-F238E27FC236}">
                      <a16:creationId xmlns:a16="http://schemas.microsoft.com/office/drawing/2014/main" id="{568FF18A-0CBA-466E-94B1-3613EB4F410A}"/>
                    </a:ext>
                  </a:extLst>
                </p:cNvPr>
                <p:cNvPicPr/>
                <p:nvPr/>
              </p:nvPicPr>
              <p:blipFill>
                <a:blip r:embed="rId5"/>
                <a:stretch>
                  <a:fillRect/>
                </a:stretch>
              </p:blipFill>
              <p:spPr>
                <a:xfrm>
                  <a:off x="765702" y="222013"/>
                  <a:ext cx="457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FAEBC0DA-7D28-40E4-970E-20C43EE35D57}"/>
                    </a:ext>
                  </a:extLst>
                </p14:cNvPr>
                <p14:cNvContentPartPr/>
                <p14:nvPr/>
              </p14:nvContentPartPr>
              <p14:xfrm>
                <a:off x="732582" y="188893"/>
                <a:ext cx="213120" cy="353160"/>
              </p14:xfrm>
            </p:contentPart>
          </mc:Choice>
          <mc:Fallback>
            <p:pic>
              <p:nvPicPr>
                <p:cNvPr id="3" name="Ink 2">
                  <a:extLst>
                    <a:ext uri="{FF2B5EF4-FFF2-40B4-BE49-F238E27FC236}">
                      <a16:creationId xmlns:a16="http://schemas.microsoft.com/office/drawing/2014/main" id="{FAEBC0DA-7D28-40E4-970E-20C43EE35D57}"/>
                    </a:ext>
                  </a:extLst>
                </p:cNvPr>
                <p:cNvPicPr/>
                <p:nvPr/>
              </p:nvPicPr>
              <p:blipFill>
                <a:blip r:embed="rId7"/>
                <a:stretch>
                  <a:fillRect/>
                </a:stretch>
              </p:blipFill>
              <p:spPr>
                <a:xfrm>
                  <a:off x="723942" y="180253"/>
                  <a:ext cx="23076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FF2148F0-B171-49D2-B95E-4AEB2676F40D}"/>
                    </a:ext>
                  </a:extLst>
                </p14:cNvPr>
                <p14:cNvContentPartPr/>
                <p14:nvPr/>
              </p14:nvContentPartPr>
              <p14:xfrm>
                <a:off x="999342" y="244693"/>
                <a:ext cx="309240" cy="247320"/>
              </p14:xfrm>
            </p:contentPart>
          </mc:Choice>
          <mc:Fallback>
            <p:pic>
              <p:nvPicPr>
                <p:cNvPr id="4" name="Ink 3">
                  <a:extLst>
                    <a:ext uri="{FF2B5EF4-FFF2-40B4-BE49-F238E27FC236}">
                      <a16:creationId xmlns:a16="http://schemas.microsoft.com/office/drawing/2014/main" id="{FF2148F0-B171-49D2-B95E-4AEB2676F40D}"/>
                    </a:ext>
                  </a:extLst>
                </p:cNvPr>
                <p:cNvPicPr/>
                <p:nvPr/>
              </p:nvPicPr>
              <p:blipFill>
                <a:blip r:embed="rId9"/>
                <a:stretch>
                  <a:fillRect/>
                </a:stretch>
              </p:blipFill>
              <p:spPr>
                <a:xfrm>
                  <a:off x="990342" y="235693"/>
                  <a:ext cx="3268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9B255237-B924-48E7-931D-2199E44032FF}"/>
                    </a:ext>
                  </a:extLst>
                </p14:cNvPr>
                <p14:cNvContentPartPr/>
                <p14:nvPr/>
              </p14:nvContentPartPr>
              <p14:xfrm>
                <a:off x="1378422" y="262333"/>
                <a:ext cx="195840" cy="200160"/>
              </p14:xfrm>
            </p:contentPart>
          </mc:Choice>
          <mc:Fallback>
            <p:pic>
              <p:nvPicPr>
                <p:cNvPr id="6" name="Ink 5">
                  <a:extLst>
                    <a:ext uri="{FF2B5EF4-FFF2-40B4-BE49-F238E27FC236}">
                      <a16:creationId xmlns:a16="http://schemas.microsoft.com/office/drawing/2014/main" id="{9B255237-B924-48E7-931D-2199E44032FF}"/>
                    </a:ext>
                  </a:extLst>
                </p:cNvPr>
                <p:cNvPicPr/>
                <p:nvPr/>
              </p:nvPicPr>
              <p:blipFill>
                <a:blip r:embed="rId11"/>
                <a:stretch>
                  <a:fillRect/>
                </a:stretch>
              </p:blipFill>
              <p:spPr>
                <a:xfrm>
                  <a:off x="1369782" y="253693"/>
                  <a:ext cx="2134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3E335686-3E9E-46B6-875E-78329DFBCF86}"/>
                    </a:ext>
                  </a:extLst>
                </p14:cNvPr>
                <p14:cNvContentPartPr/>
                <p14:nvPr/>
              </p14:nvContentPartPr>
              <p14:xfrm>
                <a:off x="1519902" y="189253"/>
                <a:ext cx="395640" cy="273960"/>
              </p14:xfrm>
            </p:contentPart>
          </mc:Choice>
          <mc:Fallback>
            <p:pic>
              <p:nvPicPr>
                <p:cNvPr id="7" name="Ink 6">
                  <a:extLst>
                    <a:ext uri="{FF2B5EF4-FFF2-40B4-BE49-F238E27FC236}">
                      <a16:creationId xmlns:a16="http://schemas.microsoft.com/office/drawing/2014/main" id="{3E335686-3E9E-46B6-875E-78329DFBCF86}"/>
                    </a:ext>
                  </a:extLst>
                </p:cNvPr>
                <p:cNvPicPr/>
                <p:nvPr/>
              </p:nvPicPr>
              <p:blipFill>
                <a:blip r:embed="rId13"/>
                <a:stretch>
                  <a:fillRect/>
                </a:stretch>
              </p:blipFill>
              <p:spPr>
                <a:xfrm>
                  <a:off x="1510902" y="180253"/>
                  <a:ext cx="41328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74E39E4B-3B61-44E3-8665-FE107285A2E7}"/>
                    </a:ext>
                  </a:extLst>
                </p14:cNvPr>
                <p14:cNvContentPartPr/>
                <p14:nvPr/>
              </p14:nvContentPartPr>
              <p14:xfrm>
                <a:off x="1963062" y="293293"/>
                <a:ext cx="73800" cy="92880"/>
              </p14:xfrm>
            </p:contentPart>
          </mc:Choice>
          <mc:Fallback>
            <p:pic>
              <p:nvPicPr>
                <p:cNvPr id="8" name="Ink 7">
                  <a:extLst>
                    <a:ext uri="{FF2B5EF4-FFF2-40B4-BE49-F238E27FC236}">
                      <a16:creationId xmlns:a16="http://schemas.microsoft.com/office/drawing/2014/main" id="{74E39E4B-3B61-44E3-8665-FE107285A2E7}"/>
                    </a:ext>
                  </a:extLst>
                </p:cNvPr>
                <p:cNvPicPr/>
                <p:nvPr/>
              </p:nvPicPr>
              <p:blipFill>
                <a:blip r:embed="rId15"/>
                <a:stretch>
                  <a:fillRect/>
                </a:stretch>
              </p:blipFill>
              <p:spPr>
                <a:xfrm>
                  <a:off x="1954062" y="284653"/>
                  <a:ext cx="914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92466C59-4B95-4513-BCF8-3F39476F1739}"/>
                    </a:ext>
                  </a:extLst>
                </p14:cNvPr>
                <p14:cNvContentPartPr/>
                <p14:nvPr/>
              </p14:nvContentPartPr>
              <p14:xfrm>
                <a:off x="2103822" y="179173"/>
                <a:ext cx="147960" cy="313200"/>
              </p14:xfrm>
            </p:contentPart>
          </mc:Choice>
          <mc:Fallback>
            <p:pic>
              <p:nvPicPr>
                <p:cNvPr id="9" name="Ink 8">
                  <a:extLst>
                    <a:ext uri="{FF2B5EF4-FFF2-40B4-BE49-F238E27FC236}">
                      <a16:creationId xmlns:a16="http://schemas.microsoft.com/office/drawing/2014/main" id="{92466C59-4B95-4513-BCF8-3F39476F1739}"/>
                    </a:ext>
                  </a:extLst>
                </p:cNvPr>
                <p:cNvPicPr/>
                <p:nvPr/>
              </p:nvPicPr>
              <p:blipFill>
                <a:blip r:embed="rId17"/>
                <a:stretch>
                  <a:fillRect/>
                </a:stretch>
              </p:blipFill>
              <p:spPr>
                <a:xfrm>
                  <a:off x="2094822" y="170173"/>
                  <a:ext cx="16560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52DB6484-82CB-4664-B5E6-B2732A3F2241}"/>
                    </a:ext>
                  </a:extLst>
                </p14:cNvPr>
                <p14:cNvContentPartPr/>
                <p14:nvPr/>
              </p14:nvContentPartPr>
              <p14:xfrm>
                <a:off x="2893662" y="273133"/>
                <a:ext cx="491040" cy="518040"/>
              </p14:xfrm>
            </p:contentPart>
          </mc:Choice>
          <mc:Fallback>
            <p:pic>
              <p:nvPicPr>
                <p:cNvPr id="11" name="Ink 10">
                  <a:extLst>
                    <a:ext uri="{FF2B5EF4-FFF2-40B4-BE49-F238E27FC236}">
                      <a16:creationId xmlns:a16="http://schemas.microsoft.com/office/drawing/2014/main" id="{52DB6484-82CB-4664-B5E6-B2732A3F2241}"/>
                    </a:ext>
                  </a:extLst>
                </p:cNvPr>
                <p:cNvPicPr/>
                <p:nvPr/>
              </p:nvPicPr>
              <p:blipFill>
                <a:blip r:embed="rId19"/>
                <a:stretch>
                  <a:fillRect/>
                </a:stretch>
              </p:blipFill>
              <p:spPr>
                <a:xfrm>
                  <a:off x="2885022" y="264133"/>
                  <a:ext cx="50868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DC739D03-9391-44EB-8A2A-46A1269FCCE9}"/>
                    </a:ext>
                  </a:extLst>
                </p14:cNvPr>
                <p14:cNvContentPartPr/>
                <p14:nvPr/>
              </p14:nvContentPartPr>
              <p14:xfrm>
                <a:off x="3332862" y="198973"/>
                <a:ext cx="6840" cy="48600"/>
              </p14:xfrm>
            </p:contentPart>
          </mc:Choice>
          <mc:Fallback>
            <p:pic>
              <p:nvPicPr>
                <p:cNvPr id="12" name="Ink 11">
                  <a:extLst>
                    <a:ext uri="{FF2B5EF4-FFF2-40B4-BE49-F238E27FC236}">
                      <a16:creationId xmlns:a16="http://schemas.microsoft.com/office/drawing/2014/main" id="{DC739D03-9391-44EB-8A2A-46A1269FCCE9}"/>
                    </a:ext>
                  </a:extLst>
                </p:cNvPr>
                <p:cNvPicPr/>
                <p:nvPr/>
              </p:nvPicPr>
              <p:blipFill>
                <a:blip r:embed="rId21"/>
                <a:stretch>
                  <a:fillRect/>
                </a:stretch>
              </p:blipFill>
              <p:spPr>
                <a:xfrm>
                  <a:off x="3324222" y="189973"/>
                  <a:ext cx="244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53395475-F3B0-4988-8FD6-95FCC8DDB3B4}"/>
                    </a:ext>
                  </a:extLst>
                </p14:cNvPr>
                <p14:cNvContentPartPr/>
                <p14:nvPr/>
              </p14:nvContentPartPr>
              <p14:xfrm>
                <a:off x="3409542" y="279613"/>
                <a:ext cx="344520" cy="466920"/>
              </p14:xfrm>
            </p:contentPart>
          </mc:Choice>
          <mc:Fallback>
            <p:pic>
              <p:nvPicPr>
                <p:cNvPr id="13" name="Ink 12">
                  <a:extLst>
                    <a:ext uri="{FF2B5EF4-FFF2-40B4-BE49-F238E27FC236}">
                      <a16:creationId xmlns:a16="http://schemas.microsoft.com/office/drawing/2014/main" id="{53395475-F3B0-4988-8FD6-95FCC8DDB3B4}"/>
                    </a:ext>
                  </a:extLst>
                </p:cNvPr>
                <p:cNvPicPr/>
                <p:nvPr/>
              </p:nvPicPr>
              <p:blipFill>
                <a:blip r:embed="rId23"/>
                <a:stretch>
                  <a:fillRect/>
                </a:stretch>
              </p:blipFill>
              <p:spPr>
                <a:xfrm>
                  <a:off x="3400542" y="270973"/>
                  <a:ext cx="36216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DF95F0CB-5E4F-4AA2-9656-A61CEEE600ED}"/>
                    </a:ext>
                  </a:extLst>
                </p14:cNvPr>
                <p14:cNvContentPartPr/>
                <p14:nvPr/>
              </p14:nvContentPartPr>
              <p14:xfrm>
                <a:off x="4169502" y="253693"/>
                <a:ext cx="18360" cy="61200"/>
              </p14:xfrm>
            </p:contentPart>
          </mc:Choice>
          <mc:Fallback>
            <p:pic>
              <p:nvPicPr>
                <p:cNvPr id="14" name="Ink 13">
                  <a:extLst>
                    <a:ext uri="{FF2B5EF4-FFF2-40B4-BE49-F238E27FC236}">
                      <a16:creationId xmlns:a16="http://schemas.microsoft.com/office/drawing/2014/main" id="{DF95F0CB-5E4F-4AA2-9656-A61CEEE600ED}"/>
                    </a:ext>
                  </a:extLst>
                </p:cNvPr>
                <p:cNvPicPr/>
                <p:nvPr/>
              </p:nvPicPr>
              <p:blipFill>
                <a:blip r:embed="rId25"/>
                <a:stretch>
                  <a:fillRect/>
                </a:stretch>
              </p:blipFill>
              <p:spPr>
                <a:xfrm>
                  <a:off x="4160862" y="245053"/>
                  <a:ext cx="360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4DB622D0-C48A-4575-BC6B-0DD281D8B462}"/>
                    </a:ext>
                  </a:extLst>
                </p14:cNvPr>
                <p14:cNvContentPartPr/>
                <p14:nvPr/>
              </p14:nvContentPartPr>
              <p14:xfrm>
                <a:off x="4086702" y="138493"/>
                <a:ext cx="241200" cy="421920"/>
              </p14:xfrm>
            </p:contentPart>
          </mc:Choice>
          <mc:Fallback>
            <p:pic>
              <p:nvPicPr>
                <p:cNvPr id="15" name="Ink 14">
                  <a:extLst>
                    <a:ext uri="{FF2B5EF4-FFF2-40B4-BE49-F238E27FC236}">
                      <a16:creationId xmlns:a16="http://schemas.microsoft.com/office/drawing/2014/main" id="{4DB622D0-C48A-4575-BC6B-0DD281D8B462}"/>
                    </a:ext>
                  </a:extLst>
                </p:cNvPr>
                <p:cNvPicPr/>
                <p:nvPr/>
              </p:nvPicPr>
              <p:blipFill>
                <a:blip r:embed="rId27"/>
                <a:stretch>
                  <a:fillRect/>
                </a:stretch>
              </p:blipFill>
              <p:spPr>
                <a:xfrm>
                  <a:off x="4077702" y="129853"/>
                  <a:ext cx="25884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34F8E097-C204-47F4-94A6-35CF05E1A0FC}"/>
                    </a:ext>
                  </a:extLst>
                </p14:cNvPr>
                <p14:cNvContentPartPr/>
                <p14:nvPr/>
              </p14:nvContentPartPr>
              <p14:xfrm>
                <a:off x="4327542" y="251893"/>
                <a:ext cx="469080" cy="235440"/>
              </p14:xfrm>
            </p:contentPart>
          </mc:Choice>
          <mc:Fallback>
            <p:pic>
              <p:nvPicPr>
                <p:cNvPr id="16" name="Ink 15">
                  <a:extLst>
                    <a:ext uri="{FF2B5EF4-FFF2-40B4-BE49-F238E27FC236}">
                      <a16:creationId xmlns:a16="http://schemas.microsoft.com/office/drawing/2014/main" id="{34F8E097-C204-47F4-94A6-35CF05E1A0FC}"/>
                    </a:ext>
                  </a:extLst>
                </p:cNvPr>
                <p:cNvPicPr/>
                <p:nvPr/>
              </p:nvPicPr>
              <p:blipFill>
                <a:blip r:embed="rId29"/>
                <a:stretch>
                  <a:fillRect/>
                </a:stretch>
              </p:blipFill>
              <p:spPr>
                <a:xfrm>
                  <a:off x="4318902" y="243253"/>
                  <a:ext cx="4867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9B0EEAB8-A879-49E8-92B4-F141596E36CD}"/>
                    </a:ext>
                  </a:extLst>
                </p14:cNvPr>
                <p14:cNvContentPartPr/>
                <p14:nvPr/>
              </p14:nvContentPartPr>
              <p14:xfrm>
                <a:off x="4837302" y="302293"/>
                <a:ext cx="146880" cy="238680"/>
              </p14:xfrm>
            </p:contentPart>
          </mc:Choice>
          <mc:Fallback>
            <p:pic>
              <p:nvPicPr>
                <p:cNvPr id="17" name="Ink 16">
                  <a:extLst>
                    <a:ext uri="{FF2B5EF4-FFF2-40B4-BE49-F238E27FC236}">
                      <a16:creationId xmlns:a16="http://schemas.microsoft.com/office/drawing/2014/main" id="{9B0EEAB8-A879-49E8-92B4-F141596E36CD}"/>
                    </a:ext>
                  </a:extLst>
                </p:cNvPr>
                <p:cNvPicPr/>
                <p:nvPr/>
              </p:nvPicPr>
              <p:blipFill>
                <a:blip r:embed="rId31"/>
                <a:stretch>
                  <a:fillRect/>
                </a:stretch>
              </p:blipFill>
              <p:spPr>
                <a:xfrm>
                  <a:off x="4828302" y="293653"/>
                  <a:ext cx="16452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F13F18B5-592B-4CD9-8216-93C483610F7B}"/>
                    </a:ext>
                  </a:extLst>
                </p14:cNvPr>
                <p14:cNvContentPartPr/>
                <p14:nvPr/>
              </p14:nvContentPartPr>
              <p14:xfrm>
                <a:off x="7018902" y="247933"/>
                <a:ext cx="26640" cy="1674360"/>
              </p14:xfrm>
            </p:contentPart>
          </mc:Choice>
          <mc:Fallback>
            <p:pic>
              <p:nvPicPr>
                <p:cNvPr id="20" name="Ink 19">
                  <a:extLst>
                    <a:ext uri="{FF2B5EF4-FFF2-40B4-BE49-F238E27FC236}">
                      <a16:creationId xmlns:a16="http://schemas.microsoft.com/office/drawing/2014/main" id="{F13F18B5-592B-4CD9-8216-93C483610F7B}"/>
                    </a:ext>
                  </a:extLst>
                </p:cNvPr>
                <p:cNvPicPr/>
                <p:nvPr/>
              </p:nvPicPr>
              <p:blipFill>
                <a:blip r:embed="rId33"/>
                <a:stretch>
                  <a:fillRect/>
                </a:stretch>
              </p:blipFill>
              <p:spPr>
                <a:xfrm>
                  <a:off x="7009902" y="238933"/>
                  <a:ext cx="44280" cy="1692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66957EA0-8B4A-4DDF-9CEA-9DA86D5BD82E}"/>
                    </a:ext>
                  </a:extLst>
                </p14:cNvPr>
                <p14:cNvContentPartPr/>
                <p14:nvPr/>
              </p14:nvContentPartPr>
              <p14:xfrm>
                <a:off x="6279102" y="1565533"/>
                <a:ext cx="2462400" cy="42840"/>
              </p14:xfrm>
            </p:contentPart>
          </mc:Choice>
          <mc:Fallback>
            <p:pic>
              <p:nvPicPr>
                <p:cNvPr id="21" name="Ink 20">
                  <a:extLst>
                    <a:ext uri="{FF2B5EF4-FFF2-40B4-BE49-F238E27FC236}">
                      <a16:creationId xmlns:a16="http://schemas.microsoft.com/office/drawing/2014/main" id="{66957EA0-8B4A-4DDF-9CEA-9DA86D5BD82E}"/>
                    </a:ext>
                  </a:extLst>
                </p:cNvPr>
                <p:cNvPicPr/>
                <p:nvPr/>
              </p:nvPicPr>
              <p:blipFill>
                <a:blip r:embed="rId35"/>
                <a:stretch>
                  <a:fillRect/>
                </a:stretch>
              </p:blipFill>
              <p:spPr>
                <a:xfrm>
                  <a:off x="6270462" y="1556533"/>
                  <a:ext cx="24800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21316583-324A-4F1A-97FD-1437A5445BD9}"/>
                    </a:ext>
                  </a:extLst>
                </p14:cNvPr>
                <p14:cNvContentPartPr/>
                <p14:nvPr/>
              </p14:nvContentPartPr>
              <p14:xfrm>
                <a:off x="7234902" y="582013"/>
                <a:ext cx="720" cy="4680"/>
              </p14:xfrm>
            </p:contentPart>
          </mc:Choice>
          <mc:Fallback>
            <p:pic>
              <p:nvPicPr>
                <p:cNvPr id="25" name="Ink 24">
                  <a:extLst>
                    <a:ext uri="{FF2B5EF4-FFF2-40B4-BE49-F238E27FC236}">
                      <a16:creationId xmlns:a16="http://schemas.microsoft.com/office/drawing/2014/main" id="{21316583-324A-4F1A-97FD-1437A5445BD9}"/>
                    </a:ext>
                  </a:extLst>
                </p:cNvPr>
                <p:cNvPicPr/>
                <p:nvPr/>
              </p:nvPicPr>
              <p:blipFill>
                <a:blip r:embed="rId37"/>
                <a:stretch>
                  <a:fillRect/>
                </a:stretch>
              </p:blipFill>
              <p:spPr>
                <a:xfrm>
                  <a:off x="7226262" y="573013"/>
                  <a:ext cx="183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DEDD7F27-F7E1-49E6-A5FD-01C67C867B8E}"/>
                    </a:ext>
                  </a:extLst>
                </p14:cNvPr>
                <p14:cNvContentPartPr/>
                <p14:nvPr/>
              </p14:nvContentPartPr>
              <p14:xfrm>
                <a:off x="7221582" y="535213"/>
                <a:ext cx="61560" cy="48960"/>
              </p14:xfrm>
            </p:contentPart>
          </mc:Choice>
          <mc:Fallback>
            <p:pic>
              <p:nvPicPr>
                <p:cNvPr id="26" name="Ink 25">
                  <a:extLst>
                    <a:ext uri="{FF2B5EF4-FFF2-40B4-BE49-F238E27FC236}">
                      <a16:creationId xmlns:a16="http://schemas.microsoft.com/office/drawing/2014/main" id="{DEDD7F27-F7E1-49E6-A5FD-01C67C867B8E}"/>
                    </a:ext>
                  </a:extLst>
                </p:cNvPr>
                <p:cNvPicPr/>
                <p:nvPr/>
              </p:nvPicPr>
              <p:blipFill>
                <a:blip r:embed="rId39"/>
                <a:stretch>
                  <a:fillRect/>
                </a:stretch>
              </p:blipFill>
              <p:spPr>
                <a:xfrm>
                  <a:off x="7212582" y="526573"/>
                  <a:ext cx="792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AFA0D0A3-EF15-4B93-904B-C4025B413284}"/>
                    </a:ext>
                  </a:extLst>
                </p14:cNvPr>
                <p14:cNvContentPartPr/>
                <p14:nvPr/>
              </p14:nvContentPartPr>
              <p14:xfrm>
                <a:off x="7280622" y="649693"/>
                <a:ext cx="12600" cy="18360"/>
              </p14:xfrm>
            </p:contentPart>
          </mc:Choice>
          <mc:Fallback>
            <p:pic>
              <p:nvPicPr>
                <p:cNvPr id="28" name="Ink 27">
                  <a:extLst>
                    <a:ext uri="{FF2B5EF4-FFF2-40B4-BE49-F238E27FC236}">
                      <a16:creationId xmlns:a16="http://schemas.microsoft.com/office/drawing/2014/main" id="{AFA0D0A3-EF15-4B93-904B-C4025B413284}"/>
                    </a:ext>
                  </a:extLst>
                </p:cNvPr>
                <p:cNvPicPr/>
                <p:nvPr/>
              </p:nvPicPr>
              <p:blipFill>
                <a:blip r:embed="rId41"/>
                <a:stretch>
                  <a:fillRect/>
                </a:stretch>
              </p:blipFill>
              <p:spPr>
                <a:xfrm>
                  <a:off x="7271982" y="641053"/>
                  <a:ext cx="302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8CC08BF4-B8BA-45DD-B55D-1BD93A8FCB7F}"/>
                    </a:ext>
                  </a:extLst>
                </p14:cNvPr>
                <p14:cNvContentPartPr/>
                <p14:nvPr/>
              </p14:nvContentPartPr>
              <p14:xfrm>
                <a:off x="7262982" y="559333"/>
                <a:ext cx="3960" cy="35640"/>
              </p14:xfrm>
            </p:contentPart>
          </mc:Choice>
          <mc:Fallback>
            <p:pic>
              <p:nvPicPr>
                <p:cNvPr id="29" name="Ink 28">
                  <a:extLst>
                    <a:ext uri="{FF2B5EF4-FFF2-40B4-BE49-F238E27FC236}">
                      <a16:creationId xmlns:a16="http://schemas.microsoft.com/office/drawing/2014/main" id="{8CC08BF4-B8BA-45DD-B55D-1BD93A8FCB7F}"/>
                    </a:ext>
                  </a:extLst>
                </p:cNvPr>
                <p:cNvPicPr/>
                <p:nvPr/>
              </p:nvPicPr>
              <p:blipFill>
                <a:blip r:embed="rId43"/>
                <a:stretch>
                  <a:fillRect/>
                </a:stretch>
              </p:blipFill>
              <p:spPr>
                <a:xfrm>
                  <a:off x="7253982" y="550333"/>
                  <a:ext cx="216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57D191E7-E72A-42D9-9297-0D0BFD5653ED}"/>
                    </a:ext>
                  </a:extLst>
                </p14:cNvPr>
                <p14:cNvContentPartPr/>
                <p14:nvPr/>
              </p14:nvContentPartPr>
              <p14:xfrm>
                <a:off x="7251822" y="569413"/>
                <a:ext cx="81720" cy="184320"/>
              </p14:xfrm>
            </p:contentPart>
          </mc:Choice>
          <mc:Fallback>
            <p:pic>
              <p:nvPicPr>
                <p:cNvPr id="30" name="Ink 29">
                  <a:extLst>
                    <a:ext uri="{FF2B5EF4-FFF2-40B4-BE49-F238E27FC236}">
                      <a16:creationId xmlns:a16="http://schemas.microsoft.com/office/drawing/2014/main" id="{57D191E7-E72A-42D9-9297-0D0BFD5653ED}"/>
                    </a:ext>
                  </a:extLst>
                </p:cNvPr>
                <p:cNvPicPr/>
                <p:nvPr/>
              </p:nvPicPr>
              <p:blipFill>
                <a:blip r:embed="rId45"/>
                <a:stretch>
                  <a:fillRect/>
                </a:stretch>
              </p:blipFill>
              <p:spPr>
                <a:xfrm>
                  <a:off x="7242822" y="560773"/>
                  <a:ext cx="993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90FC5EA6-842E-4493-8F34-99C253FCDD66}"/>
                    </a:ext>
                  </a:extLst>
                </p14:cNvPr>
                <p14:cNvContentPartPr/>
                <p14:nvPr/>
              </p14:nvContentPartPr>
              <p14:xfrm>
                <a:off x="7307262" y="728173"/>
                <a:ext cx="68760" cy="123120"/>
              </p14:xfrm>
            </p:contentPart>
          </mc:Choice>
          <mc:Fallback>
            <p:pic>
              <p:nvPicPr>
                <p:cNvPr id="31" name="Ink 30">
                  <a:extLst>
                    <a:ext uri="{FF2B5EF4-FFF2-40B4-BE49-F238E27FC236}">
                      <a16:creationId xmlns:a16="http://schemas.microsoft.com/office/drawing/2014/main" id="{90FC5EA6-842E-4493-8F34-99C253FCDD66}"/>
                    </a:ext>
                  </a:extLst>
                </p:cNvPr>
                <p:cNvPicPr/>
                <p:nvPr/>
              </p:nvPicPr>
              <p:blipFill>
                <a:blip r:embed="rId47"/>
                <a:stretch>
                  <a:fillRect/>
                </a:stretch>
              </p:blipFill>
              <p:spPr>
                <a:xfrm>
                  <a:off x="7298262" y="719173"/>
                  <a:ext cx="864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71AD7086-74E3-4DB3-B949-485AF0345D95}"/>
                    </a:ext>
                  </a:extLst>
                </p14:cNvPr>
                <p14:cNvContentPartPr/>
                <p14:nvPr/>
              </p14:nvContentPartPr>
              <p14:xfrm>
                <a:off x="7368462" y="865333"/>
                <a:ext cx="71280" cy="216360"/>
              </p14:xfrm>
            </p:contentPart>
          </mc:Choice>
          <mc:Fallback>
            <p:pic>
              <p:nvPicPr>
                <p:cNvPr id="32" name="Ink 31">
                  <a:extLst>
                    <a:ext uri="{FF2B5EF4-FFF2-40B4-BE49-F238E27FC236}">
                      <a16:creationId xmlns:a16="http://schemas.microsoft.com/office/drawing/2014/main" id="{71AD7086-74E3-4DB3-B949-485AF0345D95}"/>
                    </a:ext>
                  </a:extLst>
                </p:cNvPr>
                <p:cNvPicPr/>
                <p:nvPr/>
              </p:nvPicPr>
              <p:blipFill>
                <a:blip r:embed="rId49"/>
                <a:stretch>
                  <a:fillRect/>
                </a:stretch>
              </p:blipFill>
              <p:spPr>
                <a:xfrm>
                  <a:off x="7359822" y="856333"/>
                  <a:ext cx="889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79F9C818-809E-4F03-94AC-7EE7296C7348}"/>
                    </a:ext>
                  </a:extLst>
                </p14:cNvPr>
                <p14:cNvContentPartPr/>
                <p14:nvPr/>
              </p14:nvContentPartPr>
              <p14:xfrm>
                <a:off x="7446942" y="1065133"/>
                <a:ext cx="130320" cy="142560"/>
              </p14:xfrm>
            </p:contentPart>
          </mc:Choice>
          <mc:Fallback>
            <p:pic>
              <p:nvPicPr>
                <p:cNvPr id="33" name="Ink 32">
                  <a:extLst>
                    <a:ext uri="{FF2B5EF4-FFF2-40B4-BE49-F238E27FC236}">
                      <a16:creationId xmlns:a16="http://schemas.microsoft.com/office/drawing/2014/main" id="{79F9C818-809E-4F03-94AC-7EE7296C7348}"/>
                    </a:ext>
                  </a:extLst>
                </p:cNvPr>
                <p:cNvPicPr/>
                <p:nvPr/>
              </p:nvPicPr>
              <p:blipFill>
                <a:blip r:embed="rId51"/>
                <a:stretch>
                  <a:fillRect/>
                </a:stretch>
              </p:blipFill>
              <p:spPr>
                <a:xfrm>
                  <a:off x="7438302" y="1056493"/>
                  <a:ext cx="1479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FA4711F7-23F8-4E77-B6B8-CC3DD171D1C5}"/>
                    </a:ext>
                  </a:extLst>
                </p14:cNvPr>
                <p14:cNvContentPartPr/>
                <p14:nvPr/>
              </p14:nvContentPartPr>
              <p14:xfrm>
                <a:off x="7583382" y="1200493"/>
                <a:ext cx="137160" cy="133560"/>
              </p14:xfrm>
            </p:contentPart>
          </mc:Choice>
          <mc:Fallback>
            <p:pic>
              <p:nvPicPr>
                <p:cNvPr id="34" name="Ink 33">
                  <a:extLst>
                    <a:ext uri="{FF2B5EF4-FFF2-40B4-BE49-F238E27FC236}">
                      <a16:creationId xmlns:a16="http://schemas.microsoft.com/office/drawing/2014/main" id="{FA4711F7-23F8-4E77-B6B8-CC3DD171D1C5}"/>
                    </a:ext>
                  </a:extLst>
                </p:cNvPr>
                <p:cNvPicPr/>
                <p:nvPr/>
              </p:nvPicPr>
              <p:blipFill>
                <a:blip r:embed="rId53"/>
                <a:stretch>
                  <a:fillRect/>
                </a:stretch>
              </p:blipFill>
              <p:spPr>
                <a:xfrm>
                  <a:off x="7574742" y="1191853"/>
                  <a:ext cx="1548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4C54C7E0-B309-458F-A67D-5F2B4C09F49B}"/>
                    </a:ext>
                  </a:extLst>
                </p14:cNvPr>
                <p14:cNvContentPartPr/>
                <p14:nvPr/>
              </p14:nvContentPartPr>
              <p14:xfrm>
                <a:off x="7772022" y="1350973"/>
                <a:ext cx="270360" cy="68400"/>
              </p14:xfrm>
            </p:contentPart>
          </mc:Choice>
          <mc:Fallback>
            <p:pic>
              <p:nvPicPr>
                <p:cNvPr id="35" name="Ink 34">
                  <a:extLst>
                    <a:ext uri="{FF2B5EF4-FFF2-40B4-BE49-F238E27FC236}">
                      <a16:creationId xmlns:a16="http://schemas.microsoft.com/office/drawing/2014/main" id="{4C54C7E0-B309-458F-A67D-5F2B4C09F49B}"/>
                    </a:ext>
                  </a:extLst>
                </p:cNvPr>
                <p:cNvPicPr/>
                <p:nvPr/>
              </p:nvPicPr>
              <p:blipFill>
                <a:blip r:embed="rId55"/>
                <a:stretch>
                  <a:fillRect/>
                </a:stretch>
              </p:blipFill>
              <p:spPr>
                <a:xfrm>
                  <a:off x="7763022" y="1342333"/>
                  <a:ext cx="2880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095AF38A-68C2-4637-8B82-164ACBC6D061}"/>
                    </a:ext>
                  </a:extLst>
                </p14:cNvPr>
                <p14:cNvContentPartPr/>
                <p14:nvPr/>
              </p14:nvContentPartPr>
              <p14:xfrm>
                <a:off x="8074422" y="1377613"/>
                <a:ext cx="42120" cy="101880"/>
              </p14:xfrm>
            </p:contentPart>
          </mc:Choice>
          <mc:Fallback>
            <p:pic>
              <p:nvPicPr>
                <p:cNvPr id="36" name="Ink 35">
                  <a:extLst>
                    <a:ext uri="{FF2B5EF4-FFF2-40B4-BE49-F238E27FC236}">
                      <a16:creationId xmlns:a16="http://schemas.microsoft.com/office/drawing/2014/main" id="{095AF38A-68C2-4637-8B82-164ACBC6D061}"/>
                    </a:ext>
                  </a:extLst>
                </p:cNvPr>
                <p:cNvPicPr/>
                <p:nvPr/>
              </p:nvPicPr>
              <p:blipFill>
                <a:blip r:embed="rId57"/>
                <a:stretch>
                  <a:fillRect/>
                </a:stretch>
              </p:blipFill>
              <p:spPr>
                <a:xfrm>
                  <a:off x="8065782" y="1368973"/>
                  <a:ext cx="597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D4ECBF91-74B6-4678-8248-67A8151C2A36}"/>
                    </a:ext>
                  </a:extLst>
                </p14:cNvPr>
                <p14:cNvContentPartPr/>
                <p14:nvPr/>
              </p14:nvContentPartPr>
              <p14:xfrm>
                <a:off x="8125902" y="1434493"/>
                <a:ext cx="16560" cy="298080"/>
              </p14:xfrm>
            </p:contentPart>
          </mc:Choice>
          <mc:Fallback>
            <p:pic>
              <p:nvPicPr>
                <p:cNvPr id="37" name="Ink 36">
                  <a:extLst>
                    <a:ext uri="{FF2B5EF4-FFF2-40B4-BE49-F238E27FC236}">
                      <a16:creationId xmlns:a16="http://schemas.microsoft.com/office/drawing/2014/main" id="{D4ECBF91-74B6-4678-8248-67A8151C2A36}"/>
                    </a:ext>
                  </a:extLst>
                </p:cNvPr>
                <p:cNvPicPr/>
                <p:nvPr/>
              </p:nvPicPr>
              <p:blipFill>
                <a:blip r:embed="rId59"/>
                <a:stretch>
                  <a:fillRect/>
                </a:stretch>
              </p:blipFill>
              <p:spPr>
                <a:xfrm>
                  <a:off x="8117262" y="1425493"/>
                  <a:ext cx="3420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823AC62F-8815-451C-9CA1-78176655F50F}"/>
                    </a:ext>
                  </a:extLst>
                </p14:cNvPr>
                <p14:cNvContentPartPr/>
                <p14:nvPr/>
              </p14:nvContentPartPr>
              <p14:xfrm>
                <a:off x="7961742" y="2017333"/>
                <a:ext cx="258840" cy="140760"/>
              </p14:xfrm>
            </p:contentPart>
          </mc:Choice>
          <mc:Fallback>
            <p:pic>
              <p:nvPicPr>
                <p:cNvPr id="38" name="Ink 37">
                  <a:extLst>
                    <a:ext uri="{FF2B5EF4-FFF2-40B4-BE49-F238E27FC236}">
                      <a16:creationId xmlns:a16="http://schemas.microsoft.com/office/drawing/2014/main" id="{823AC62F-8815-451C-9CA1-78176655F50F}"/>
                    </a:ext>
                  </a:extLst>
                </p:cNvPr>
                <p:cNvPicPr/>
                <p:nvPr/>
              </p:nvPicPr>
              <p:blipFill>
                <a:blip r:embed="rId61"/>
                <a:stretch>
                  <a:fillRect/>
                </a:stretch>
              </p:blipFill>
              <p:spPr>
                <a:xfrm>
                  <a:off x="7953102" y="2008333"/>
                  <a:ext cx="2764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43C5914C-79CE-4408-95E8-8641A49246F5}"/>
                    </a:ext>
                  </a:extLst>
                </p14:cNvPr>
                <p14:cNvContentPartPr/>
                <p14:nvPr/>
              </p14:nvContentPartPr>
              <p14:xfrm>
                <a:off x="8203662" y="1899613"/>
                <a:ext cx="78120" cy="59760"/>
              </p14:xfrm>
            </p:contentPart>
          </mc:Choice>
          <mc:Fallback>
            <p:pic>
              <p:nvPicPr>
                <p:cNvPr id="39" name="Ink 38">
                  <a:extLst>
                    <a:ext uri="{FF2B5EF4-FFF2-40B4-BE49-F238E27FC236}">
                      <a16:creationId xmlns:a16="http://schemas.microsoft.com/office/drawing/2014/main" id="{43C5914C-79CE-4408-95E8-8641A49246F5}"/>
                    </a:ext>
                  </a:extLst>
                </p:cNvPr>
                <p:cNvPicPr/>
                <p:nvPr/>
              </p:nvPicPr>
              <p:blipFill>
                <a:blip r:embed="rId63"/>
                <a:stretch>
                  <a:fillRect/>
                </a:stretch>
              </p:blipFill>
              <p:spPr>
                <a:xfrm>
                  <a:off x="8195022" y="1890613"/>
                  <a:ext cx="957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1DB4347C-E926-4C22-9914-AF3534718D18}"/>
                    </a:ext>
                  </a:extLst>
                </p14:cNvPr>
                <p14:cNvContentPartPr/>
                <p14:nvPr/>
              </p14:nvContentPartPr>
              <p14:xfrm>
                <a:off x="8265582" y="2053693"/>
                <a:ext cx="153000" cy="123840"/>
              </p14:xfrm>
            </p:contentPart>
          </mc:Choice>
          <mc:Fallback>
            <p:pic>
              <p:nvPicPr>
                <p:cNvPr id="40" name="Ink 39">
                  <a:extLst>
                    <a:ext uri="{FF2B5EF4-FFF2-40B4-BE49-F238E27FC236}">
                      <a16:creationId xmlns:a16="http://schemas.microsoft.com/office/drawing/2014/main" id="{1DB4347C-E926-4C22-9914-AF3534718D18}"/>
                    </a:ext>
                  </a:extLst>
                </p:cNvPr>
                <p:cNvPicPr/>
                <p:nvPr/>
              </p:nvPicPr>
              <p:blipFill>
                <a:blip r:embed="rId65"/>
                <a:stretch>
                  <a:fillRect/>
                </a:stretch>
              </p:blipFill>
              <p:spPr>
                <a:xfrm>
                  <a:off x="8256582" y="2044693"/>
                  <a:ext cx="17064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13212ED1-7B49-4AF3-B7AF-B9CDF17D5819}"/>
                    </a:ext>
                  </a:extLst>
                </p14:cNvPr>
                <p14:cNvContentPartPr/>
                <p14:nvPr/>
              </p14:nvContentPartPr>
              <p14:xfrm>
                <a:off x="8403822" y="1929853"/>
                <a:ext cx="79920" cy="84240"/>
              </p14:xfrm>
            </p:contentPart>
          </mc:Choice>
          <mc:Fallback>
            <p:pic>
              <p:nvPicPr>
                <p:cNvPr id="41" name="Ink 40">
                  <a:extLst>
                    <a:ext uri="{FF2B5EF4-FFF2-40B4-BE49-F238E27FC236}">
                      <a16:creationId xmlns:a16="http://schemas.microsoft.com/office/drawing/2014/main" id="{13212ED1-7B49-4AF3-B7AF-B9CDF17D5819}"/>
                    </a:ext>
                  </a:extLst>
                </p:cNvPr>
                <p:cNvPicPr/>
                <p:nvPr/>
              </p:nvPicPr>
              <p:blipFill>
                <a:blip r:embed="rId67"/>
                <a:stretch>
                  <a:fillRect/>
                </a:stretch>
              </p:blipFill>
              <p:spPr>
                <a:xfrm>
                  <a:off x="8394822" y="1920853"/>
                  <a:ext cx="975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A248456B-3F02-409D-ACED-E61321262F8A}"/>
                    </a:ext>
                  </a:extLst>
                </p14:cNvPr>
                <p14:cNvContentPartPr/>
                <p14:nvPr/>
              </p14:nvContentPartPr>
              <p14:xfrm>
                <a:off x="8457822" y="2103373"/>
                <a:ext cx="253440" cy="156600"/>
              </p14:xfrm>
            </p:contentPart>
          </mc:Choice>
          <mc:Fallback>
            <p:pic>
              <p:nvPicPr>
                <p:cNvPr id="42" name="Ink 41">
                  <a:extLst>
                    <a:ext uri="{FF2B5EF4-FFF2-40B4-BE49-F238E27FC236}">
                      <a16:creationId xmlns:a16="http://schemas.microsoft.com/office/drawing/2014/main" id="{A248456B-3F02-409D-ACED-E61321262F8A}"/>
                    </a:ext>
                  </a:extLst>
                </p:cNvPr>
                <p:cNvPicPr/>
                <p:nvPr/>
              </p:nvPicPr>
              <p:blipFill>
                <a:blip r:embed="rId69"/>
                <a:stretch>
                  <a:fillRect/>
                </a:stretch>
              </p:blipFill>
              <p:spPr>
                <a:xfrm>
                  <a:off x="8449182" y="2094733"/>
                  <a:ext cx="2710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5395BFD5-51C5-4BA3-9369-A44263856EAA}"/>
                    </a:ext>
                  </a:extLst>
                </p14:cNvPr>
                <p14:cNvContentPartPr/>
                <p14:nvPr/>
              </p14:nvContentPartPr>
              <p14:xfrm>
                <a:off x="8181702" y="2313613"/>
                <a:ext cx="653760" cy="29160"/>
              </p14:xfrm>
            </p:contentPart>
          </mc:Choice>
          <mc:Fallback>
            <p:pic>
              <p:nvPicPr>
                <p:cNvPr id="43" name="Ink 42">
                  <a:extLst>
                    <a:ext uri="{FF2B5EF4-FFF2-40B4-BE49-F238E27FC236}">
                      <a16:creationId xmlns:a16="http://schemas.microsoft.com/office/drawing/2014/main" id="{5395BFD5-51C5-4BA3-9369-A44263856EAA}"/>
                    </a:ext>
                  </a:extLst>
                </p:cNvPr>
                <p:cNvPicPr/>
                <p:nvPr/>
              </p:nvPicPr>
              <p:blipFill>
                <a:blip r:embed="rId71"/>
                <a:stretch>
                  <a:fillRect/>
                </a:stretch>
              </p:blipFill>
              <p:spPr>
                <a:xfrm>
                  <a:off x="8172702" y="2304973"/>
                  <a:ext cx="6714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C92F1E3B-82B0-49B2-858D-643B3C89F0CC}"/>
                    </a:ext>
                  </a:extLst>
                </p14:cNvPr>
                <p14:cNvContentPartPr/>
                <p14:nvPr/>
              </p14:nvContentPartPr>
              <p14:xfrm>
                <a:off x="7631622" y="235693"/>
                <a:ext cx="383400" cy="253800"/>
              </p14:xfrm>
            </p:contentPart>
          </mc:Choice>
          <mc:Fallback>
            <p:pic>
              <p:nvPicPr>
                <p:cNvPr id="46" name="Ink 45">
                  <a:extLst>
                    <a:ext uri="{FF2B5EF4-FFF2-40B4-BE49-F238E27FC236}">
                      <a16:creationId xmlns:a16="http://schemas.microsoft.com/office/drawing/2014/main" id="{C92F1E3B-82B0-49B2-858D-643B3C89F0CC}"/>
                    </a:ext>
                  </a:extLst>
                </p:cNvPr>
                <p:cNvPicPr/>
                <p:nvPr/>
              </p:nvPicPr>
              <p:blipFill>
                <a:blip r:embed="rId73"/>
                <a:stretch>
                  <a:fillRect/>
                </a:stretch>
              </p:blipFill>
              <p:spPr>
                <a:xfrm>
                  <a:off x="7622982" y="226693"/>
                  <a:ext cx="4010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9C4A71A4-24EF-4E5B-B8CB-A4F647F1F16A}"/>
                    </a:ext>
                  </a:extLst>
                </p14:cNvPr>
                <p14:cNvContentPartPr/>
                <p14:nvPr/>
              </p14:nvContentPartPr>
              <p14:xfrm>
                <a:off x="8032662" y="308053"/>
                <a:ext cx="226440" cy="178200"/>
              </p14:xfrm>
            </p:contentPart>
          </mc:Choice>
          <mc:Fallback>
            <p:pic>
              <p:nvPicPr>
                <p:cNvPr id="47" name="Ink 46">
                  <a:extLst>
                    <a:ext uri="{FF2B5EF4-FFF2-40B4-BE49-F238E27FC236}">
                      <a16:creationId xmlns:a16="http://schemas.microsoft.com/office/drawing/2014/main" id="{9C4A71A4-24EF-4E5B-B8CB-A4F647F1F16A}"/>
                    </a:ext>
                  </a:extLst>
                </p:cNvPr>
                <p:cNvPicPr/>
                <p:nvPr/>
              </p:nvPicPr>
              <p:blipFill>
                <a:blip r:embed="rId75"/>
                <a:stretch>
                  <a:fillRect/>
                </a:stretch>
              </p:blipFill>
              <p:spPr>
                <a:xfrm>
                  <a:off x="8023662" y="299413"/>
                  <a:ext cx="2440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1F44631F-359A-46C6-8CFD-49443C92AACE}"/>
                    </a:ext>
                  </a:extLst>
                </p14:cNvPr>
                <p14:cNvContentPartPr/>
                <p14:nvPr/>
              </p14:nvContentPartPr>
              <p14:xfrm>
                <a:off x="8234622" y="340093"/>
                <a:ext cx="175320" cy="257760"/>
              </p14:xfrm>
            </p:contentPart>
          </mc:Choice>
          <mc:Fallback>
            <p:pic>
              <p:nvPicPr>
                <p:cNvPr id="48" name="Ink 47">
                  <a:extLst>
                    <a:ext uri="{FF2B5EF4-FFF2-40B4-BE49-F238E27FC236}">
                      <a16:creationId xmlns:a16="http://schemas.microsoft.com/office/drawing/2014/main" id="{1F44631F-359A-46C6-8CFD-49443C92AACE}"/>
                    </a:ext>
                  </a:extLst>
                </p:cNvPr>
                <p:cNvPicPr/>
                <p:nvPr/>
              </p:nvPicPr>
              <p:blipFill>
                <a:blip r:embed="rId77"/>
                <a:stretch>
                  <a:fillRect/>
                </a:stretch>
              </p:blipFill>
              <p:spPr>
                <a:xfrm>
                  <a:off x="8225622" y="331453"/>
                  <a:ext cx="1929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CE972FAA-E5BF-4A23-8104-580BF5A212FE}"/>
                    </a:ext>
                  </a:extLst>
                </p14:cNvPr>
                <p14:cNvContentPartPr/>
                <p14:nvPr/>
              </p14:nvContentPartPr>
              <p14:xfrm>
                <a:off x="8074422" y="589573"/>
                <a:ext cx="467280" cy="63360"/>
              </p14:xfrm>
            </p:contentPart>
          </mc:Choice>
          <mc:Fallback>
            <p:pic>
              <p:nvPicPr>
                <p:cNvPr id="49" name="Ink 48">
                  <a:extLst>
                    <a:ext uri="{FF2B5EF4-FFF2-40B4-BE49-F238E27FC236}">
                      <a16:creationId xmlns:a16="http://schemas.microsoft.com/office/drawing/2014/main" id="{CE972FAA-E5BF-4A23-8104-580BF5A212FE}"/>
                    </a:ext>
                  </a:extLst>
                </p:cNvPr>
                <p:cNvPicPr/>
                <p:nvPr/>
              </p:nvPicPr>
              <p:blipFill>
                <a:blip r:embed="rId79"/>
                <a:stretch>
                  <a:fillRect/>
                </a:stretch>
              </p:blipFill>
              <p:spPr>
                <a:xfrm>
                  <a:off x="8065782" y="580573"/>
                  <a:ext cx="4849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7" name="Ink 66">
                  <a:extLst>
                    <a:ext uri="{FF2B5EF4-FFF2-40B4-BE49-F238E27FC236}">
                      <a16:creationId xmlns:a16="http://schemas.microsoft.com/office/drawing/2014/main" id="{7CF78C46-57E5-4AF6-B134-2CB73246BDD3}"/>
                    </a:ext>
                  </a:extLst>
                </p14:cNvPr>
                <p14:cNvContentPartPr/>
                <p14:nvPr/>
              </p14:nvContentPartPr>
              <p14:xfrm>
                <a:off x="494622" y="1803133"/>
                <a:ext cx="121680" cy="1805040"/>
              </p14:xfrm>
            </p:contentPart>
          </mc:Choice>
          <mc:Fallback>
            <p:pic>
              <p:nvPicPr>
                <p:cNvPr id="67" name="Ink 66">
                  <a:extLst>
                    <a:ext uri="{FF2B5EF4-FFF2-40B4-BE49-F238E27FC236}">
                      <a16:creationId xmlns:a16="http://schemas.microsoft.com/office/drawing/2014/main" id="{7CF78C46-57E5-4AF6-B134-2CB73246BDD3}"/>
                    </a:ext>
                  </a:extLst>
                </p:cNvPr>
                <p:cNvPicPr/>
                <p:nvPr/>
              </p:nvPicPr>
              <p:blipFill>
                <a:blip r:embed="rId81"/>
                <a:stretch>
                  <a:fillRect/>
                </a:stretch>
              </p:blipFill>
              <p:spPr>
                <a:xfrm>
                  <a:off x="485982" y="1794133"/>
                  <a:ext cx="139320" cy="1822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8" name="Ink 67">
                  <a:extLst>
                    <a:ext uri="{FF2B5EF4-FFF2-40B4-BE49-F238E27FC236}">
                      <a16:creationId xmlns:a16="http://schemas.microsoft.com/office/drawing/2014/main" id="{1104CFAE-CDBC-4A68-96B4-8D5CBE04E549}"/>
                    </a:ext>
                  </a:extLst>
                </p14:cNvPr>
                <p14:cNvContentPartPr/>
                <p14:nvPr/>
              </p14:nvContentPartPr>
              <p14:xfrm>
                <a:off x="127062" y="3103093"/>
                <a:ext cx="4059360" cy="88200"/>
              </p14:xfrm>
            </p:contentPart>
          </mc:Choice>
          <mc:Fallback>
            <p:pic>
              <p:nvPicPr>
                <p:cNvPr id="68" name="Ink 67">
                  <a:extLst>
                    <a:ext uri="{FF2B5EF4-FFF2-40B4-BE49-F238E27FC236}">
                      <a16:creationId xmlns:a16="http://schemas.microsoft.com/office/drawing/2014/main" id="{1104CFAE-CDBC-4A68-96B4-8D5CBE04E549}"/>
                    </a:ext>
                  </a:extLst>
                </p:cNvPr>
                <p:cNvPicPr/>
                <p:nvPr/>
              </p:nvPicPr>
              <p:blipFill>
                <a:blip r:embed="rId83"/>
                <a:stretch>
                  <a:fillRect/>
                </a:stretch>
              </p:blipFill>
              <p:spPr>
                <a:xfrm>
                  <a:off x="118062" y="3094093"/>
                  <a:ext cx="40770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6" name="Ink 85">
                  <a:extLst>
                    <a:ext uri="{FF2B5EF4-FFF2-40B4-BE49-F238E27FC236}">
                      <a16:creationId xmlns:a16="http://schemas.microsoft.com/office/drawing/2014/main" id="{368B4F4B-6788-465F-8B4B-2C6445C5E0E4}"/>
                    </a:ext>
                  </a:extLst>
                </p14:cNvPr>
                <p14:cNvContentPartPr/>
                <p14:nvPr/>
              </p14:nvContentPartPr>
              <p14:xfrm>
                <a:off x="2602782" y="1400293"/>
                <a:ext cx="53280" cy="2035080"/>
              </p14:xfrm>
            </p:contentPart>
          </mc:Choice>
          <mc:Fallback>
            <p:pic>
              <p:nvPicPr>
                <p:cNvPr id="86" name="Ink 85">
                  <a:extLst>
                    <a:ext uri="{FF2B5EF4-FFF2-40B4-BE49-F238E27FC236}">
                      <a16:creationId xmlns:a16="http://schemas.microsoft.com/office/drawing/2014/main" id="{368B4F4B-6788-465F-8B4B-2C6445C5E0E4}"/>
                    </a:ext>
                  </a:extLst>
                </p:cNvPr>
                <p:cNvPicPr/>
                <p:nvPr/>
              </p:nvPicPr>
              <p:blipFill>
                <a:blip r:embed="rId85"/>
                <a:stretch>
                  <a:fillRect/>
                </a:stretch>
              </p:blipFill>
              <p:spPr>
                <a:xfrm>
                  <a:off x="2593782" y="1391653"/>
                  <a:ext cx="70920" cy="2052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8" name="Ink 87">
                  <a:extLst>
                    <a:ext uri="{FF2B5EF4-FFF2-40B4-BE49-F238E27FC236}">
                      <a16:creationId xmlns:a16="http://schemas.microsoft.com/office/drawing/2014/main" id="{2966EDBF-79B1-4ACD-AC93-6146FA513EFC}"/>
                    </a:ext>
                  </a:extLst>
                </p14:cNvPr>
                <p14:cNvContentPartPr/>
                <p14:nvPr/>
              </p14:nvContentPartPr>
              <p14:xfrm>
                <a:off x="2660382" y="3226573"/>
                <a:ext cx="266760" cy="306000"/>
              </p14:xfrm>
            </p:contentPart>
          </mc:Choice>
          <mc:Fallback>
            <p:pic>
              <p:nvPicPr>
                <p:cNvPr id="88" name="Ink 87">
                  <a:extLst>
                    <a:ext uri="{FF2B5EF4-FFF2-40B4-BE49-F238E27FC236}">
                      <a16:creationId xmlns:a16="http://schemas.microsoft.com/office/drawing/2014/main" id="{2966EDBF-79B1-4ACD-AC93-6146FA513EFC}"/>
                    </a:ext>
                  </a:extLst>
                </p:cNvPr>
                <p:cNvPicPr/>
                <p:nvPr/>
              </p:nvPicPr>
              <p:blipFill>
                <a:blip r:embed="rId87"/>
                <a:stretch>
                  <a:fillRect/>
                </a:stretch>
              </p:blipFill>
              <p:spPr>
                <a:xfrm>
                  <a:off x="2651742" y="3217573"/>
                  <a:ext cx="2844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9" name="Ink 88">
                  <a:extLst>
                    <a:ext uri="{FF2B5EF4-FFF2-40B4-BE49-F238E27FC236}">
                      <a16:creationId xmlns:a16="http://schemas.microsoft.com/office/drawing/2014/main" id="{6C3B1DFA-5BB2-4F3C-B0B0-B587D1013012}"/>
                    </a:ext>
                  </a:extLst>
                </p14:cNvPr>
                <p14:cNvContentPartPr/>
                <p14:nvPr/>
              </p14:nvContentPartPr>
              <p14:xfrm>
                <a:off x="2675862" y="3217213"/>
                <a:ext cx="130680" cy="212760"/>
              </p14:xfrm>
            </p:contentPart>
          </mc:Choice>
          <mc:Fallback>
            <p:pic>
              <p:nvPicPr>
                <p:cNvPr id="89" name="Ink 88">
                  <a:extLst>
                    <a:ext uri="{FF2B5EF4-FFF2-40B4-BE49-F238E27FC236}">
                      <a16:creationId xmlns:a16="http://schemas.microsoft.com/office/drawing/2014/main" id="{6C3B1DFA-5BB2-4F3C-B0B0-B587D1013012}"/>
                    </a:ext>
                  </a:extLst>
                </p:cNvPr>
                <p:cNvPicPr/>
                <p:nvPr/>
              </p:nvPicPr>
              <p:blipFill>
                <a:blip r:embed="rId89"/>
                <a:stretch>
                  <a:fillRect/>
                </a:stretch>
              </p:blipFill>
              <p:spPr>
                <a:xfrm>
                  <a:off x="2666862" y="3208573"/>
                  <a:ext cx="14832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0" name="Ink 89">
                  <a:extLst>
                    <a:ext uri="{FF2B5EF4-FFF2-40B4-BE49-F238E27FC236}">
                      <a16:creationId xmlns:a16="http://schemas.microsoft.com/office/drawing/2014/main" id="{D5BE07B0-2538-4A8B-884E-378CA07B9923}"/>
                    </a:ext>
                  </a:extLst>
                </p14:cNvPr>
                <p14:cNvContentPartPr/>
                <p14:nvPr/>
              </p14:nvContentPartPr>
              <p14:xfrm>
                <a:off x="3031182" y="3405853"/>
                <a:ext cx="166680" cy="192960"/>
              </p14:xfrm>
            </p:contentPart>
          </mc:Choice>
          <mc:Fallback>
            <p:pic>
              <p:nvPicPr>
                <p:cNvPr id="90" name="Ink 89">
                  <a:extLst>
                    <a:ext uri="{FF2B5EF4-FFF2-40B4-BE49-F238E27FC236}">
                      <a16:creationId xmlns:a16="http://schemas.microsoft.com/office/drawing/2014/main" id="{D5BE07B0-2538-4A8B-884E-378CA07B9923}"/>
                    </a:ext>
                  </a:extLst>
                </p:cNvPr>
                <p:cNvPicPr/>
                <p:nvPr/>
              </p:nvPicPr>
              <p:blipFill>
                <a:blip r:embed="rId91"/>
                <a:stretch>
                  <a:fillRect/>
                </a:stretch>
              </p:blipFill>
              <p:spPr>
                <a:xfrm>
                  <a:off x="3022182" y="3396853"/>
                  <a:ext cx="1843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1" name="Ink 90">
                  <a:extLst>
                    <a:ext uri="{FF2B5EF4-FFF2-40B4-BE49-F238E27FC236}">
                      <a16:creationId xmlns:a16="http://schemas.microsoft.com/office/drawing/2014/main" id="{23583AFB-EE3B-40F3-9F27-B9FDA7916383}"/>
                    </a:ext>
                  </a:extLst>
                </p14:cNvPr>
                <p14:cNvContentPartPr/>
                <p14:nvPr/>
              </p14:nvContentPartPr>
              <p14:xfrm>
                <a:off x="3240342" y="3434293"/>
                <a:ext cx="273600" cy="490320"/>
              </p14:xfrm>
            </p:contentPart>
          </mc:Choice>
          <mc:Fallback>
            <p:pic>
              <p:nvPicPr>
                <p:cNvPr id="91" name="Ink 90">
                  <a:extLst>
                    <a:ext uri="{FF2B5EF4-FFF2-40B4-BE49-F238E27FC236}">
                      <a16:creationId xmlns:a16="http://schemas.microsoft.com/office/drawing/2014/main" id="{23583AFB-EE3B-40F3-9F27-B9FDA7916383}"/>
                    </a:ext>
                  </a:extLst>
                </p:cNvPr>
                <p:cNvPicPr/>
                <p:nvPr/>
              </p:nvPicPr>
              <p:blipFill>
                <a:blip r:embed="rId93"/>
                <a:stretch>
                  <a:fillRect/>
                </a:stretch>
              </p:blipFill>
              <p:spPr>
                <a:xfrm>
                  <a:off x="3231342" y="3425653"/>
                  <a:ext cx="29124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2" name="Ink 91">
                  <a:extLst>
                    <a:ext uri="{FF2B5EF4-FFF2-40B4-BE49-F238E27FC236}">
                      <a16:creationId xmlns:a16="http://schemas.microsoft.com/office/drawing/2014/main" id="{C7D36AE5-EE62-4CD8-B71B-97A255F46EBC}"/>
                    </a:ext>
                  </a:extLst>
                </p14:cNvPr>
                <p14:cNvContentPartPr/>
                <p14:nvPr/>
              </p14:nvContentPartPr>
              <p14:xfrm>
                <a:off x="3570102" y="3471013"/>
                <a:ext cx="286200" cy="178920"/>
              </p14:xfrm>
            </p:contentPart>
          </mc:Choice>
          <mc:Fallback>
            <p:pic>
              <p:nvPicPr>
                <p:cNvPr id="92" name="Ink 91">
                  <a:extLst>
                    <a:ext uri="{FF2B5EF4-FFF2-40B4-BE49-F238E27FC236}">
                      <a16:creationId xmlns:a16="http://schemas.microsoft.com/office/drawing/2014/main" id="{C7D36AE5-EE62-4CD8-B71B-97A255F46EBC}"/>
                    </a:ext>
                  </a:extLst>
                </p:cNvPr>
                <p:cNvPicPr/>
                <p:nvPr/>
              </p:nvPicPr>
              <p:blipFill>
                <a:blip r:embed="rId95"/>
                <a:stretch>
                  <a:fillRect/>
                </a:stretch>
              </p:blipFill>
              <p:spPr>
                <a:xfrm>
                  <a:off x="3561102" y="3462013"/>
                  <a:ext cx="30384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3" name="Ink 92">
                  <a:extLst>
                    <a:ext uri="{FF2B5EF4-FFF2-40B4-BE49-F238E27FC236}">
                      <a16:creationId xmlns:a16="http://schemas.microsoft.com/office/drawing/2014/main" id="{C082D1D2-A615-4E85-B409-9CB76B149450}"/>
                    </a:ext>
                  </a:extLst>
                </p14:cNvPr>
                <p14:cNvContentPartPr/>
                <p14:nvPr/>
              </p14:nvContentPartPr>
              <p14:xfrm>
                <a:off x="3920382" y="3492613"/>
                <a:ext cx="138240" cy="169920"/>
              </p14:xfrm>
            </p:contentPart>
          </mc:Choice>
          <mc:Fallback>
            <p:pic>
              <p:nvPicPr>
                <p:cNvPr id="93" name="Ink 92">
                  <a:extLst>
                    <a:ext uri="{FF2B5EF4-FFF2-40B4-BE49-F238E27FC236}">
                      <a16:creationId xmlns:a16="http://schemas.microsoft.com/office/drawing/2014/main" id="{C082D1D2-A615-4E85-B409-9CB76B149450}"/>
                    </a:ext>
                  </a:extLst>
                </p:cNvPr>
                <p:cNvPicPr/>
                <p:nvPr/>
              </p:nvPicPr>
              <p:blipFill>
                <a:blip r:embed="rId97"/>
                <a:stretch>
                  <a:fillRect/>
                </a:stretch>
              </p:blipFill>
              <p:spPr>
                <a:xfrm>
                  <a:off x="3911742" y="3483973"/>
                  <a:ext cx="1558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4" name="Ink 93">
                  <a:extLst>
                    <a:ext uri="{FF2B5EF4-FFF2-40B4-BE49-F238E27FC236}">
                      <a16:creationId xmlns:a16="http://schemas.microsoft.com/office/drawing/2014/main" id="{8E62E6BA-BF87-466B-BAA9-FB09C63A4F3C}"/>
                    </a:ext>
                  </a:extLst>
                </p14:cNvPr>
                <p14:cNvContentPartPr/>
                <p14:nvPr/>
              </p14:nvContentPartPr>
              <p14:xfrm>
                <a:off x="3886182" y="3462373"/>
                <a:ext cx="195840" cy="282960"/>
              </p14:xfrm>
            </p:contentPart>
          </mc:Choice>
          <mc:Fallback>
            <p:pic>
              <p:nvPicPr>
                <p:cNvPr id="94" name="Ink 93">
                  <a:extLst>
                    <a:ext uri="{FF2B5EF4-FFF2-40B4-BE49-F238E27FC236}">
                      <a16:creationId xmlns:a16="http://schemas.microsoft.com/office/drawing/2014/main" id="{8E62E6BA-BF87-466B-BAA9-FB09C63A4F3C}"/>
                    </a:ext>
                  </a:extLst>
                </p:cNvPr>
                <p:cNvPicPr/>
                <p:nvPr/>
              </p:nvPicPr>
              <p:blipFill>
                <a:blip r:embed="rId99"/>
                <a:stretch>
                  <a:fillRect/>
                </a:stretch>
              </p:blipFill>
              <p:spPr>
                <a:xfrm>
                  <a:off x="3877542" y="3453733"/>
                  <a:ext cx="2134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6" name="Ink 95">
                  <a:extLst>
                    <a:ext uri="{FF2B5EF4-FFF2-40B4-BE49-F238E27FC236}">
                      <a16:creationId xmlns:a16="http://schemas.microsoft.com/office/drawing/2014/main" id="{524D8983-A537-4678-8441-DF29434557D4}"/>
                    </a:ext>
                  </a:extLst>
                </p14:cNvPr>
                <p14:cNvContentPartPr/>
                <p14:nvPr/>
              </p14:nvContentPartPr>
              <p14:xfrm>
                <a:off x="771822" y="3141253"/>
                <a:ext cx="551520" cy="223920"/>
              </p14:xfrm>
            </p:contentPart>
          </mc:Choice>
          <mc:Fallback>
            <p:pic>
              <p:nvPicPr>
                <p:cNvPr id="96" name="Ink 95">
                  <a:extLst>
                    <a:ext uri="{FF2B5EF4-FFF2-40B4-BE49-F238E27FC236}">
                      <a16:creationId xmlns:a16="http://schemas.microsoft.com/office/drawing/2014/main" id="{524D8983-A537-4678-8441-DF29434557D4}"/>
                    </a:ext>
                  </a:extLst>
                </p:cNvPr>
                <p:cNvPicPr/>
                <p:nvPr/>
              </p:nvPicPr>
              <p:blipFill>
                <a:blip r:embed="rId101"/>
                <a:stretch>
                  <a:fillRect/>
                </a:stretch>
              </p:blipFill>
              <p:spPr>
                <a:xfrm>
                  <a:off x="762822" y="3132613"/>
                  <a:ext cx="5691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7" name="Ink 96">
                  <a:extLst>
                    <a:ext uri="{FF2B5EF4-FFF2-40B4-BE49-F238E27FC236}">
                      <a16:creationId xmlns:a16="http://schemas.microsoft.com/office/drawing/2014/main" id="{E49705EE-5C38-494E-A116-7F2E4861037E}"/>
                    </a:ext>
                  </a:extLst>
                </p14:cNvPr>
                <p14:cNvContentPartPr/>
                <p14:nvPr/>
              </p14:nvContentPartPr>
              <p14:xfrm>
                <a:off x="1516302" y="3118213"/>
                <a:ext cx="189360" cy="346680"/>
              </p14:xfrm>
            </p:contentPart>
          </mc:Choice>
          <mc:Fallback>
            <p:pic>
              <p:nvPicPr>
                <p:cNvPr id="97" name="Ink 96">
                  <a:extLst>
                    <a:ext uri="{FF2B5EF4-FFF2-40B4-BE49-F238E27FC236}">
                      <a16:creationId xmlns:a16="http://schemas.microsoft.com/office/drawing/2014/main" id="{E49705EE-5C38-494E-A116-7F2E4861037E}"/>
                    </a:ext>
                  </a:extLst>
                </p:cNvPr>
                <p:cNvPicPr/>
                <p:nvPr/>
              </p:nvPicPr>
              <p:blipFill>
                <a:blip r:embed="rId103"/>
                <a:stretch>
                  <a:fillRect/>
                </a:stretch>
              </p:blipFill>
              <p:spPr>
                <a:xfrm>
                  <a:off x="1507302" y="3109573"/>
                  <a:ext cx="20700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1" name="Ink 50">
                  <a:extLst>
                    <a:ext uri="{FF2B5EF4-FFF2-40B4-BE49-F238E27FC236}">
                      <a16:creationId xmlns:a16="http://schemas.microsoft.com/office/drawing/2014/main" id="{242D2F9A-50D3-4653-9898-2BDFD6C1D0D5}"/>
                    </a:ext>
                  </a:extLst>
                </p14:cNvPr>
                <p14:cNvContentPartPr/>
                <p14:nvPr/>
              </p14:nvContentPartPr>
              <p14:xfrm>
                <a:off x="707382" y="1001053"/>
                <a:ext cx="252360" cy="352080"/>
              </p14:xfrm>
            </p:contentPart>
          </mc:Choice>
          <mc:Fallback>
            <p:pic>
              <p:nvPicPr>
                <p:cNvPr id="51" name="Ink 50">
                  <a:extLst>
                    <a:ext uri="{FF2B5EF4-FFF2-40B4-BE49-F238E27FC236}">
                      <a16:creationId xmlns:a16="http://schemas.microsoft.com/office/drawing/2014/main" id="{242D2F9A-50D3-4653-9898-2BDFD6C1D0D5}"/>
                    </a:ext>
                  </a:extLst>
                </p:cNvPr>
                <p:cNvPicPr/>
                <p:nvPr/>
              </p:nvPicPr>
              <p:blipFill>
                <a:blip r:embed="rId105"/>
                <a:stretch>
                  <a:fillRect/>
                </a:stretch>
              </p:blipFill>
              <p:spPr>
                <a:xfrm>
                  <a:off x="698382" y="992053"/>
                  <a:ext cx="27000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2" name="Ink 51">
                  <a:extLst>
                    <a:ext uri="{FF2B5EF4-FFF2-40B4-BE49-F238E27FC236}">
                      <a16:creationId xmlns:a16="http://schemas.microsoft.com/office/drawing/2014/main" id="{03B0122C-41E5-401E-877A-F900D26F2A6F}"/>
                    </a:ext>
                  </a:extLst>
                </p14:cNvPr>
                <p14:cNvContentPartPr/>
                <p14:nvPr/>
              </p14:nvContentPartPr>
              <p14:xfrm>
                <a:off x="808902" y="1039213"/>
                <a:ext cx="361800" cy="254880"/>
              </p14:xfrm>
            </p:contentPart>
          </mc:Choice>
          <mc:Fallback>
            <p:pic>
              <p:nvPicPr>
                <p:cNvPr id="52" name="Ink 51">
                  <a:extLst>
                    <a:ext uri="{FF2B5EF4-FFF2-40B4-BE49-F238E27FC236}">
                      <a16:creationId xmlns:a16="http://schemas.microsoft.com/office/drawing/2014/main" id="{03B0122C-41E5-401E-877A-F900D26F2A6F}"/>
                    </a:ext>
                  </a:extLst>
                </p:cNvPr>
                <p:cNvPicPr/>
                <p:nvPr/>
              </p:nvPicPr>
              <p:blipFill>
                <a:blip r:embed="rId107"/>
                <a:stretch>
                  <a:fillRect/>
                </a:stretch>
              </p:blipFill>
              <p:spPr>
                <a:xfrm>
                  <a:off x="800262" y="1030573"/>
                  <a:ext cx="37944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3" name="Ink 52">
                  <a:extLst>
                    <a:ext uri="{FF2B5EF4-FFF2-40B4-BE49-F238E27FC236}">
                      <a16:creationId xmlns:a16="http://schemas.microsoft.com/office/drawing/2014/main" id="{B2CF9099-49E0-468B-B7C7-CC1B678156A6}"/>
                    </a:ext>
                  </a:extLst>
                </p14:cNvPr>
                <p14:cNvContentPartPr/>
                <p14:nvPr/>
              </p14:nvContentPartPr>
              <p14:xfrm>
                <a:off x="1347462" y="1118773"/>
                <a:ext cx="171000" cy="253440"/>
              </p14:xfrm>
            </p:contentPart>
          </mc:Choice>
          <mc:Fallback>
            <p:pic>
              <p:nvPicPr>
                <p:cNvPr id="53" name="Ink 52">
                  <a:extLst>
                    <a:ext uri="{FF2B5EF4-FFF2-40B4-BE49-F238E27FC236}">
                      <a16:creationId xmlns:a16="http://schemas.microsoft.com/office/drawing/2014/main" id="{B2CF9099-49E0-468B-B7C7-CC1B678156A6}"/>
                    </a:ext>
                  </a:extLst>
                </p:cNvPr>
                <p:cNvPicPr/>
                <p:nvPr/>
              </p:nvPicPr>
              <p:blipFill>
                <a:blip r:embed="rId109"/>
                <a:stretch>
                  <a:fillRect/>
                </a:stretch>
              </p:blipFill>
              <p:spPr>
                <a:xfrm>
                  <a:off x="1338822" y="1109773"/>
                  <a:ext cx="1886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4" name="Ink 53">
                  <a:extLst>
                    <a:ext uri="{FF2B5EF4-FFF2-40B4-BE49-F238E27FC236}">
                      <a16:creationId xmlns:a16="http://schemas.microsoft.com/office/drawing/2014/main" id="{F9A6A134-93F7-4705-BBDB-556E665BA528}"/>
                    </a:ext>
                  </a:extLst>
                </p14:cNvPr>
                <p14:cNvContentPartPr/>
                <p14:nvPr/>
              </p14:nvContentPartPr>
              <p14:xfrm>
                <a:off x="1500822" y="1059733"/>
                <a:ext cx="467640" cy="258120"/>
              </p14:xfrm>
            </p:contentPart>
          </mc:Choice>
          <mc:Fallback>
            <p:pic>
              <p:nvPicPr>
                <p:cNvPr id="54" name="Ink 53">
                  <a:extLst>
                    <a:ext uri="{FF2B5EF4-FFF2-40B4-BE49-F238E27FC236}">
                      <a16:creationId xmlns:a16="http://schemas.microsoft.com/office/drawing/2014/main" id="{F9A6A134-93F7-4705-BBDB-556E665BA528}"/>
                    </a:ext>
                  </a:extLst>
                </p:cNvPr>
                <p:cNvPicPr/>
                <p:nvPr/>
              </p:nvPicPr>
              <p:blipFill>
                <a:blip r:embed="rId111"/>
                <a:stretch>
                  <a:fillRect/>
                </a:stretch>
              </p:blipFill>
              <p:spPr>
                <a:xfrm>
                  <a:off x="1492182" y="1051093"/>
                  <a:ext cx="4852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6" name="Ink 55">
                  <a:extLst>
                    <a:ext uri="{FF2B5EF4-FFF2-40B4-BE49-F238E27FC236}">
                      <a16:creationId xmlns:a16="http://schemas.microsoft.com/office/drawing/2014/main" id="{FC8A85E8-F99D-4076-985F-A4A4535252EF}"/>
                    </a:ext>
                  </a:extLst>
                </p14:cNvPr>
                <p14:cNvContentPartPr/>
                <p14:nvPr/>
              </p14:nvContentPartPr>
              <p14:xfrm>
                <a:off x="2133702" y="1058293"/>
                <a:ext cx="76680" cy="78480"/>
              </p14:xfrm>
            </p:contentPart>
          </mc:Choice>
          <mc:Fallback>
            <p:pic>
              <p:nvPicPr>
                <p:cNvPr id="56" name="Ink 55">
                  <a:extLst>
                    <a:ext uri="{FF2B5EF4-FFF2-40B4-BE49-F238E27FC236}">
                      <a16:creationId xmlns:a16="http://schemas.microsoft.com/office/drawing/2014/main" id="{FC8A85E8-F99D-4076-985F-A4A4535252EF}"/>
                    </a:ext>
                  </a:extLst>
                </p:cNvPr>
                <p:cNvPicPr/>
                <p:nvPr/>
              </p:nvPicPr>
              <p:blipFill>
                <a:blip r:embed="rId113"/>
                <a:stretch>
                  <a:fillRect/>
                </a:stretch>
              </p:blipFill>
              <p:spPr>
                <a:xfrm>
                  <a:off x="2124702" y="1049653"/>
                  <a:ext cx="943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7" name="Ink 56">
                  <a:extLst>
                    <a:ext uri="{FF2B5EF4-FFF2-40B4-BE49-F238E27FC236}">
                      <a16:creationId xmlns:a16="http://schemas.microsoft.com/office/drawing/2014/main" id="{C828FD54-5D6F-49DF-BF12-6709EE8EFE4D}"/>
                    </a:ext>
                  </a:extLst>
                </p14:cNvPr>
                <p14:cNvContentPartPr/>
                <p14:nvPr/>
              </p14:nvContentPartPr>
              <p14:xfrm>
                <a:off x="2130462" y="1267453"/>
                <a:ext cx="120600" cy="116640"/>
              </p14:xfrm>
            </p:contentPart>
          </mc:Choice>
          <mc:Fallback>
            <p:pic>
              <p:nvPicPr>
                <p:cNvPr id="57" name="Ink 56">
                  <a:extLst>
                    <a:ext uri="{FF2B5EF4-FFF2-40B4-BE49-F238E27FC236}">
                      <a16:creationId xmlns:a16="http://schemas.microsoft.com/office/drawing/2014/main" id="{C828FD54-5D6F-49DF-BF12-6709EE8EFE4D}"/>
                    </a:ext>
                  </a:extLst>
                </p:cNvPr>
                <p:cNvPicPr/>
                <p:nvPr/>
              </p:nvPicPr>
              <p:blipFill>
                <a:blip r:embed="rId115"/>
                <a:stretch>
                  <a:fillRect/>
                </a:stretch>
              </p:blipFill>
              <p:spPr>
                <a:xfrm>
                  <a:off x="2121462" y="1258813"/>
                  <a:ext cx="1382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9" name="Ink 58">
                  <a:extLst>
                    <a:ext uri="{FF2B5EF4-FFF2-40B4-BE49-F238E27FC236}">
                      <a16:creationId xmlns:a16="http://schemas.microsoft.com/office/drawing/2014/main" id="{5A0F165E-C3C7-47B3-85F1-220EBF9CEA76}"/>
                    </a:ext>
                  </a:extLst>
                </p14:cNvPr>
                <p14:cNvContentPartPr/>
                <p14:nvPr/>
              </p14:nvContentPartPr>
              <p14:xfrm>
                <a:off x="2835702" y="1072693"/>
                <a:ext cx="463320" cy="592560"/>
              </p14:xfrm>
            </p:contentPart>
          </mc:Choice>
          <mc:Fallback>
            <p:pic>
              <p:nvPicPr>
                <p:cNvPr id="59" name="Ink 58">
                  <a:extLst>
                    <a:ext uri="{FF2B5EF4-FFF2-40B4-BE49-F238E27FC236}">
                      <a16:creationId xmlns:a16="http://schemas.microsoft.com/office/drawing/2014/main" id="{5A0F165E-C3C7-47B3-85F1-220EBF9CEA76}"/>
                    </a:ext>
                  </a:extLst>
                </p:cNvPr>
                <p:cNvPicPr/>
                <p:nvPr/>
              </p:nvPicPr>
              <p:blipFill>
                <a:blip r:embed="rId117"/>
                <a:stretch>
                  <a:fillRect/>
                </a:stretch>
              </p:blipFill>
              <p:spPr>
                <a:xfrm>
                  <a:off x="2827062" y="1063693"/>
                  <a:ext cx="480960" cy="610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0" name="Ink 59">
                  <a:extLst>
                    <a:ext uri="{FF2B5EF4-FFF2-40B4-BE49-F238E27FC236}">
                      <a16:creationId xmlns:a16="http://schemas.microsoft.com/office/drawing/2014/main" id="{5BC917FF-8E2D-4378-8E01-BFC07042FFDA}"/>
                    </a:ext>
                  </a:extLst>
                </p14:cNvPr>
                <p14:cNvContentPartPr/>
                <p14:nvPr/>
              </p14:nvContentPartPr>
              <p14:xfrm>
                <a:off x="3275262" y="1018333"/>
                <a:ext cx="13320" cy="1080"/>
              </p14:xfrm>
            </p:contentPart>
          </mc:Choice>
          <mc:Fallback>
            <p:pic>
              <p:nvPicPr>
                <p:cNvPr id="60" name="Ink 59">
                  <a:extLst>
                    <a:ext uri="{FF2B5EF4-FFF2-40B4-BE49-F238E27FC236}">
                      <a16:creationId xmlns:a16="http://schemas.microsoft.com/office/drawing/2014/main" id="{5BC917FF-8E2D-4378-8E01-BFC07042FFDA}"/>
                    </a:ext>
                  </a:extLst>
                </p:cNvPr>
                <p:cNvPicPr/>
                <p:nvPr/>
              </p:nvPicPr>
              <p:blipFill>
                <a:blip r:embed="rId119"/>
                <a:stretch>
                  <a:fillRect/>
                </a:stretch>
              </p:blipFill>
              <p:spPr>
                <a:xfrm>
                  <a:off x="3266262" y="1009693"/>
                  <a:ext cx="309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1" name="Ink 60">
                  <a:extLst>
                    <a:ext uri="{FF2B5EF4-FFF2-40B4-BE49-F238E27FC236}">
                      <a16:creationId xmlns:a16="http://schemas.microsoft.com/office/drawing/2014/main" id="{3A18E4E3-1E15-42C9-8E0B-93EA2D89A426}"/>
                    </a:ext>
                  </a:extLst>
                </p14:cNvPr>
                <p14:cNvContentPartPr/>
                <p14:nvPr/>
              </p14:nvContentPartPr>
              <p14:xfrm>
                <a:off x="3388662" y="1062613"/>
                <a:ext cx="345240" cy="528120"/>
              </p14:xfrm>
            </p:contentPart>
          </mc:Choice>
          <mc:Fallback>
            <p:pic>
              <p:nvPicPr>
                <p:cNvPr id="61" name="Ink 60">
                  <a:extLst>
                    <a:ext uri="{FF2B5EF4-FFF2-40B4-BE49-F238E27FC236}">
                      <a16:creationId xmlns:a16="http://schemas.microsoft.com/office/drawing/2014/main" id="{3A18E4E3-1E15-42C9-8E0B-93EA2D89A426}"/>
                    </a:ext>
                  </a:extLst>
                </p:cNvPr>
                <p:cNvPicPr/>
                <p:nvPr/>
              </p:nvPicPr>
              <p:blipFill>
                <a:blip r:embed="rId121"/>
                <a:stretch>
                  <a:fillRect/>
                </a:stretch>
              </p:blipFill>
              <p:spPr>
                <a:xfrm>
                  <a:off x="3379662" y="1053973"/>
                  <a:ext cx="362880" cy="545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2" name="Ink 61">
                  <a:extLst>
                    <a:ext uri="{FF2B5EF4-FFF2-40B4-BE49-F238E27FC236}">
                      <a16:creationId xmlns:a16="http://schemas.microsoft.com/office/drawing/2014/main" id="{22D6CFB7-A49F-4EBE-9F86-F195CA8E3949}"/>
                    </a:ext>
                  </a:extLst>
                </p14:cNvPr>
                <p14:cNvContentPartPr/>
                <p14:nvPr/>
              </p14:nvContentPartPr>
              <p14:xfrm>
                <a:off x="4157622" y="1029853"/>
                <a:ext cx="158040" cy="217440"/>
              </p14:xfrm>
            </p:contentPart>
          </mc:Choice>
          <mc:Fallback>
            <p:pic>
              <p:nvPicPr>
                <p:cNvPr id="62" name="Ink 61">
                  <a:extLst>
                    <a:ext uri="{FF2B5EF4-FFF2-40B4-BE49-F238E27FC236}">
                      <a16:creationId xmlns:a16="http://schemas.microsoft.com/office/drawing/2014/main" id="{22D6CFB7-A49F-4EBE-9F86-F195CA8E3949}"/>
                    </a:ext>
                  </a:extLst>
                </p:cNvPr>
                <p:cNvPicPr/>
                <p:nvPr/>
              </p:nvPicPr>
              <p:blipFill>
                <a:blip r:embed="rId123"/>
                <a:stretch>
                  <a:fillRect/>
                </a:stretch>
              </p:blipFill>
              <p:spPr>
                <a:xfrm>
                  <a:off x="4148622" y="1021213"/>
                  <a:ext cx="1756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3" name="Ink 62">
                  <a:extLst>
                    <a:ext uri="{FF2B5EF4-FFF2-40B4-BE49-F238E27FC236}">
                      <a16:creationId xmlns:a16="http://schemas.microsoft.com/office/drawing/2014/main" id="{A7507D91-147D-4EBA-8F1F-153936528238}"/>
                    </a:ext>
                  </a:extLst>
                </p14:cNvPr>
                <p14:cNvContentPartPr/>
                <p14:nvPr/>
              </p14:nvContentPartPr>
              <p14:xfrm>
                <a:off x="4384422" y="1023013"/>
                <a:ext cx="159840" cy="409680"/>
              </p14:xfrm>
            </p:contentPart>
          </mc:Choice>
          <mc:Fallback>
            <p:pic>
              <p:nvPicPr>
                <p:cNvPr id="63" name="Ink 62">
                  <a:extLst>
                    <a:ext uri="{FF2B5EF4-FFF2-40B4-BE49-F238E27FC236}">
                      <a16:creationId xmlns:a16="http://schemas.microsoft.com/office/drawing/2014/main" id="{A7507D91-147D-4EBA-8F1F-153936528238}"/>
                    </a:ext>
                  </a:extLst>
                </p:cNvPr>
                <p:cNvPicPr/>
                <p:nvPr/>
              </p:nvPicPr>
              <p:blipFill>
                <a:blip r:embed="rId125"/>
                <a:stretch>
                  <a:fillRect/>
                </a:stretch>
              </p:blipFill>
              <p:spPr>
                <a:xfrm>
                  <a:off x="4375782" y="1014013"/>
                  <a:ext cx="17748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4" name="Ink 63">
                  <a:extLst>
                    <a:ext uri="{FF2B5EF4-FFF2-40B4-BE49-F238E27FC236}">
                      <a16:creationId xmlns:a16="http://schemas.microsoft.com/office/drawing/2014/main" id="{E01C73C9-0855-476A-8E7F-477BAA3AB9D1}"/>
                    </a:ext>
                  </a:extLst>
                </p14:cNvPr>
                <p14:cNvContentPartPr/>
                <p14:nvPr/>
              </p14:nvContentPartPr>
              <p14:xfrm>
                <a:off x="4649382" y="1152613"/>
                <a:ext cx="9720" cy="20160"/>
              </p14:xfrm>
            </p:contentPart>
          </mc:Choice>
          <mc:Fallback>
            <p:pic>
              <p:nvPicPr>
                <p:cNvPr id="64" name="Ink 63">
                  <a:extLst>
                    <a:ext uri="{FF2B5EF4-FFF2-40B4-BE49-F238E27FC236}">
                      <a16:creationId xmlns:a16="http://schemas.microsoft.com/office/drawing/2014/main" id="{E01C73C9-0855-476A-8E7F-477BAA3AB9D1}"/>
                    </a:ext>
                  </a:extLst>
                </p:cNvPr>
                <p:cNvPicPr/>
                <p:nvPr/>
              </p:nvPicPr>
              <p:blipFill>
                <a:blip r:embed="rId127"/>
                <a:stretch>
                  <a:fillRect/>
                </a:stretch>
              </p:blipFill>
              <p:spPr>
                <a:xfrm>
                  <a:off x="4640382" y="1143613"/>
                  <a:ext cx="273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2" name="Ink 81">
                  <a:extLst>
                    <a:ext uri="{FF2B5EF4-FFF2-40B4-BE49-F238E27FC236}">
                      <a16:creationId xmlns:a16="http://schemas.microsoft.com/office/drawing/2014/main" id="{C584F1BD-97AD-48F1-B87A-BE56230208AE}"/>
                    </a:ext>
                  </a:extLst>
                </p14:cNvPr>
                <p14:cNvContentPartPr/>
                <p14:nvPr/>
              </p14:nvContentPartPr>
              <p14:xfrm>
                <a:off x="501102" y="1636453"/>
                <a:ext cx="3737520" cy="1323000"/>
              </p14:xfrm>
            </p:contentPart>
          </mc:Choice>
          <mc:Fallback>
            <p:pic>
              <p:nvPicPr>
                <p:cNvPr id="82" name="Ink 81">
                  <a:extLst>
                    <a:ext uri="{FF2B5EF4-FFF2-40B4-BE49-F238E27FC236}">
                      <a16:creationId xmlns:a16="http://schemas.microsoft.com/office/drawing/2014/main" id="{C584F1BD-97AD-48F1-B87A-BE56230208AE}"/>
                    </a:ext>
                  </a:extLst>
                </p:cNvPr>
                <p:cNvPicPr/>
                <p:nvPr/>
              </p:nvPicPr>
              <p:blipFill>
                <a:blip r:embed="rId129"/>
                <a:stretch>
                  <a:fillRect/>
                </a:stretch>
              </p:blipFill>
              <p:spPr>
                <a:xfrm>
                  <a:off x="492102" y="1627453"/>
                  <a:ext cx="3755160" cy="1340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4" name="Ink 83">
                  <a:extLst>
                    <a:ext uri="{FF2B5EF4-FFF2-40B4-BE49-F238E27FC236}">
                      <a16:creationId xmlns:a16="http://schemas.microsoft.com/office/drawing/2014/main" id="{4A08B790-B6B6-4ACC-A052-25A133804A1E}"/>
                    </a:ext>
                  </a:extLst>
                </p14:cNvPr>
                <p14:cNvContentPartPr/>
                <p14:nvPr/>
              </p14:nvContentPartPr>
              <p14:xfrm>
                <a:off x="2587662" y="1588573"/>
                <a:ext cx="82800" cy="67320"/>
              </p14:xfrm>
            </p:contentPart>
          </mc:Choice>
          <mc:Fallback>
            <p:pic>
              <p:nvPicPr>
                <p:cNvPr id="84" name="Ink 83">
                  <a:extLst>
                    <a:ext uri="{FF2B5EF4-FFF2-40B4-BE49-F238E27FC236}">
                      <a16:creationId xmlns:a16="http://schemas.microsoft.com/office/drawing/2014/main" id="{4A08B790-B6B6-4ACC-A052-25A133804A1E}"/>
                    </a:ext>
                  </a:extLst>
                </p:cNvPr>
                <p:cNvPicPr/>
                <p:nvPr/>
              </p:nvPicPr>
              <p:blipFill>
                <a:blip r:embed="rId131"/>
                <a:stretch>
                  <a:fillRect/>
                </a:stretch>
              </p:blipFill>
              <p:spPr>
                <a:xfrm>
                  <a:off x="2578662" y="1579933"/>
                  <a:ext cx="1004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9" name="Ink 98">
                  <a:extLst>
                    <a:ext uri="{FF2B5EF4-FFF2-40B4-BE49-F238E27FC236}">
                      <a16:creationId xmlns:a16="http://schemas.microsoft.com/office/drawing/2014/main" id="{22B3F34F-351A-4E17-A77F-722F4595DF42}"/>
                    </a:ext>
                  </a:extLst>
                </p14:cNvPr>
                <p14:cNvContentPartPr/>
                <p14:nvPr/>
              </p14:nvContentPartPr>
              <p14:xfrm>
                <a:off x="337662" y="2577853"/>
                <a:ext cx="140400" cy="360720"/>
              </p14:xfrm>
            </p:contentPart>
          </mc:Choice>
          <mc:Fallback>
            <p:pic>
              <p:nvPicPr>
                <p:cNvPr id="99" name="Ink 98">
                  <a:extLst>
                    <a:ext uri="{FF2B5EF4-FFF2-40B4-BE49-F238E27FC236}">
                      <a16:creationId xmlns:a16="http://schemas.microsoft.com/office/drawing/2014/main" id="{22B3F34F-351A-4E17-A77F-722F4595DF42}"/>
                    </a:ext>
                  </a:extLst>
                </p:cNvPr>
                <p:cNvPicPr/>
                <p:nvPr/>
              </p:nvPicPr>
              <p:blipFill>
                <a:blip r:embed="rId133"/>
                <a:stretch>
                  <a:fillRect/>
                </a:stretch>
              </p:blipFill>
              <p:spPr>
                <a:xfrm>
                  <a:off x="328662" y="2568853"/>
                  <a:ext cx="15804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1" name="Ink 100">
                  <a:extLst>
                    <a:ext uri="{FF2B5EF4-FFF2-40B4-BE49-F238E27FC236}">
                      <a16:creationId xmlns:a16="http://schemas.microsoft.com/office/drawing/2014/main" id="{743E9EC1-73E8-4F3D-B485-40988BD54B36}"/>
                    </a:ext>
                  </a:extLst>
                </p14:cNvPr>
                <p14:cNvContentPartPr/>
                <p14:nvPr/>
              </p14:nvContentPartPr>
              <p14:xfrm>
                <a:off x="165582" y="2110573"/>
                <a:ext cx="150840" cy="428760"/>
              </p14:xfrm>
            </p:contentPart>
          </mc:Choice>
          <mc:Fallback>
            <p:pic>
              <p:nvPicPr>
                <p:cNvPr id="101" name="Ink 100">
                  <a:extLst>
                    <a:ext uri="{FF2B5EF4-FFF2-40B4-BE49-F238E27FC236}">
                      <a16:creationId xmlns:a16="http://schemas.microsoft.com/office/drawing/2014/main" id="{743E9EC1-73E8-4F3D-B485-40988BD54B36}"/>
                    </a:ext>
                  </a:extLst>
                </p:cNvPr>
                <p:cNvPicPr/>
                <p:nvPr/>
              </p:nvPicPr>
              <p:blipFill>
                <a:blip r:embed="rId135"/>
                <a:stretch>
                  <a:fillRect/>
                </a:stretch>
              </p:blipFill>
              <p:spPr>
                <a:xfrm>
                  <a:off x="156582" y="2101573"/>
                  <a:ext cx="16848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3" name="Ink 102">
                  <a:extLst>
                    <a:ext uri="{FF2B5EF4-FFF2-40B4-BE49-F238E27FC236}">
                      <a16:creationId xmlns:a16="http://schemas.microsoft.com/office/drawing/2014/main" id="{64CD60DD-7AFF-4E7C-B006-9C86BADA6366}"/>
                    </a:ext>
                  </a:extLst>
                </p14:cNvPr>
                <p14:cNvContentPartPr/>
                <p14:nvPr/>
              </p14:nvContentPartPr>
              <p14:xfrm>
                <a:off x="2668302" y="1620253"/>
                <a:ext cx="968400" cy="168120"/>
              </p14:xfrm>
            </p:contentPart>
          </mc:Choice>
          <mc:Fallback>
            <p:pic>
              <p:nvPicPr>
                <p:cNvPr id="103" name="Ink 102">
                  <a:extLst>
                    <a:ext uri="{FF2B5EF4-FFF2-40B4-BE49-F238E27FC236}">
                      <a16:creationId xmlns:a16="http://schemas.microsoft.com/office/drawing/2014/main" id="{64CD60DD-7AFF-4E7C-B006-9C86BADA6366}"/>
                    </a:ext>
                  </a:extLst>
                </p:cNvPr>
                <p:cNvPicPr/>
                <p:nvPr/>
              </p:nvPicPr>
              <p:blipFill>
                <a:blip r:embed="rId137"/>
                <a:stretch>
                  <a:fillRect/>
                </a:stretch>
              </p:blipFill>
              <p:spPr>
                <a:xfrm>
                  <a:off x="2659662" y="1611253"/>
                  <a:ext cx="9860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5" name="Ink 104">
                  <a:extLst>
                    <a:ext uri="{FF2B5EF4-FFF2-40B4-BE49-F238E27FC236}">
                      <a16:creationId xmlns:a16="http://schemas.microsoft.com/office/drawing/2014/main" id="{198B4179-8596-45AA-B759-0192AFA53ED2}"/>
                    </a:ext>
                  </a:extLst>
                </p14:cNvPr>
                <p14:cNvContentPartPr/>
                <p14:nvPr/>
              </p14:nvContentPartPr>
              <p14:xfrm>
                <a:off x="3678462" y="1667053"/>
                <a:ext cx="407160" cy="164880"/>
              </p14:xfrm>
            </p:contentPart>
          </mc:Choice>
          <mc:Fallback>
            <p:pic>
              <p:nvPicPr>
                <p:cNvPr id="105" name="Ink 104">
                  <a:extLst>
                    <a:ext uri="{FF2B5EF4-FFF2-40B4-BE49-F238E27FC236}">
                      <a16:creationId xmlns:a16="http://schemas.microsoft.com/office/drawing/2014/main" id="{198B4179-8596-45AA-B759-0192AFA53ED2}"/>
                    </a:ext>
                  </a:extLst>
                </p:cNvPr>
                <p:cNvPicPr/>
                <p:nvPr/>
              </p:nvPicPr>
              <p:blipFill>
                <a:blip r:embed="rId139"/>
                <a:stretch>
                  <a:fillRect/>
                </a:stretch>
              </p:blipFill>
              <p:spPr>
                <a:xfrm>
                  <a:off x="3669822" y="1658053"/>
                  <a:ext cx="4248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6" name="Ink 105">
                  <a:extLst>
                    <a:ext uri="{FF2B5EF4-FFF2-40B4-BE49-F238E27FC236}">
                      <a16:creationId xmlns:a16="http://schemas.microsoft.com/office/drawing/2014/main" id="{BFD1CA40-B300-4A73-964F-33F2793E450C}"/>
                    </a:ext>
                  </a:extLst>
                </p14:cNvPr>
                <p14:cNvContentPartPr/>
                <p14:nvPr/>
              </p14:nvContentPartPr>
              <p14:xfrm>
                <a:off x="4120542" y="1701613"/>
                <a:ext cx="128880" cy="197640"/>
              </p14:xfrm>
            </p:contentPart>
          </mc:Choice>
          <mc:Fallback>
            <p:pic>
              <p:nvPicPr>
                <p:cNvPr id="106" name="Ink 105">
                  <a:extLst>
                    <a:ext uri="{FF2B5EF4-FFF2-40B4-BE49-F238E27FC236}">
                      <a16:creationId xmlns:a16="http://schemas.microsoft.com/office/drawing/2014/main" id="{BFD1CA40-B300-4A73-964F-33F2793E450C}"/>
                    </a:ext>
                  </a:extLst>
                </p:cNvPr>
                <p:cNvPicPr/>
                <p:nvPr/>
              </p:nvPicPr>
              <p:blipFill>
                <a:blip r:embed="rId141"/>
                <a:stretch>
                  <a:fillRect/>
                </a:stretch>
              </p:blipFill>
              <p:spPr>
                <a:xfrm>
                  <a:off x="4111542" y="1692973"/>
                  <a:ext cx="14652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7" name="Ink 106">
                  <a:extLst>
                    <a:ext uri="{FF2B5EF4-FFF2-40B4-BE49-F238E27FC236}">
                      <a16:creationId xmlns:a16="http://schemas.microsoft.com/office/drawing/2014/main" id="{807383D3-D9E4-4894-9142-7B3C72A881AF}"/>
                    </a:ext>
                  </a:extLst>
                </p14:cNvPr>
                <p14:cNvContentPartPr/>
                <p14:nvPr/>
              </p14:nvContentPartPr>
              <p14:xfrm>
                <a:off x="4302342" y="1748413"/>
                <a:ext cx="16920" cy="120600"/>
              </p14:xfrm>
            </p:contentPart>
          </mc:Choice>
          <mc:Fallback>
            <p:pic>
              <p:nvPicPr>
                <p:cNvPr id="107" name="Ink 106">
                  <a:extLst>
                    <a:ext uri="{FF2B5EF4-FFF2-40B4-BE49-F238E27FC236}">
                      <a16:creationId xmlns:a16="http://schemas.microsoft.com/office/drawing/2014/main" id="{807383D3-D9E4-4894-9142-7B3C72A881AF}"/>
                    </a:ext>
                  </a:extLst>
                </p:cNvPr>
                <p:cNvPicPr/>
                <p:nvPr/>
              </p:nvPicPr>
              <p:blipFill>
                <a:blip r:embed="rId143"/>
                <a:stretch>
                  <a:fillRect/>
                </a:stretch>
              </p:blipFill>
              <p:spPr>
                <a:xfrm>
                  <a:off x="4293702" y="1739773"/>
                  <a:ext cx="345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8" name="Ink 107">
                  <a:extLst>
                    <a:ext uri="{FF2B5EF4-FFF2-40B4-BE49-F238E27FC236}">
                      <a16:creationId xmlns:a16="http://schemas.microsoft.com/office/drawing/2014/main" id="{E3406F2F-7D53-4FB3-833C-0DE60326A0B4}"/>
                    </a:ext>
                  </a:extLst>
                </p14:cNvPr>
                <p14:cNvContentPartPr/>
                <p14:nvPr/>
              </p14:nvContentPartPr>
              <p14:xfrm>
                <a:off x="4241862" y="1595773"/>
                <a:ext cx="174240" cy="88920"/>
              </p14:xfrm>
            </p:contentPart>
          </mc:Choice>
          <mc:Fallback>
            <p:pic>
              <p:nvPicPr>
                <p:cNvPr id="108" name="Ink 107">
                  <a:extLst>
                    <a:ext uri="{FF2B5EF4-FFF2-40B4-BE49-F238E27FC236}">
                      <a16:creationId xmlns:a16="http://schemas.microsoft.com/office/drawing/2014/main" id="{E3406F2F-7D53-4FB3-833C-0DE60326A0B4}"/>
                    </a:ext>
                  </a:extLst>
                </p:cNvPr>
                <p:cNvPicPr/>
                <p:nvPr/>
              </p:nvPicPr>
              <p:blipFill>
                <a:blip r:embed="rId145"/>
                <a:stretch>
                  <a:fillRect/>
                </a:stretch>
              </p:blipFill>
              <p:spPr>
                <a:xfrm>
                  <a:off x="4232862" y="1586773"/>
                  <a:ext cx="1918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9" name="Ink 108">
                  <a:extLst>
                    <a:ext uri="{FF2B5EF4-FFF2-40B4-BE49-F238E27FC236}">
                      <a16:creationId xmlns:a16="http://schemas.microsoft.com/office/drawing/2014/main" id="{49880BC9-42A0-4D2E-867B-5D7D4D166B38}"/>
                    </a:ext>
                  </a:extLst>
                </p14:cNvPr>
                <p14:cNvContentPartPr/>
                <p14:nvPr/>
              </p14:nvContentPartPr>
              <p14:xfrm>
                <a:off x="4397382" y="1707373"/>
                <a:ext cx="367200" cy="173160"/>
              </p14:xfrm>
            </p:contentPart>
          </mc:Choice>
          <mc:Fallback>
            <p:pic>
              <p:nvPicPr>
                <p:cNvPr id="109" name="Ink 108">
                  <a:extLst>
                    <a:ext uri="{FF2B5EF4-FFF2-40B4-BE49-F238E27FC236}">
                      <a16:creationId xmlns:a16="http://schemas.microsoft.com/office/drawing/2014/main" id="{49880BC9-42A0-4D2E-867B-5D7D4D166B38}"/>
                    </a:ext>
                  </a:extLst>
                </p:cNvPr>
                <p:cNvPicPr/>
                <p:nvPr/>
              </p:nvPicPr>
              <p:blipFill>
                <a:blip r:embed="rId147"/>
                <a:stretch>
                  <a:fillRect/>
                </a:stretch>
              </p:blipFill>
              <p:spPr>
                <a:xfrm>
                  <a:off x="4388382" y="1698733"/>
                  <a:ext cx="3848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0" name="Ink 109">
                  <a:extLst>
                    <a:ext uri="{FF2B5EF4-FFF2-40B4-BE49-F238E27FC236}">
                      <a16:creationId xmlns:a16="http://schemas.microsoft.com/office/drawing/2014/main" id="{2F08E3AB-64E9-4C3E-900F-49F8B2AC9107}"/>
                    </a:ext>
                  </a:extLst>
                </p14:cNvPr>
                <p14:cNvContentPartPr/>
                <p14:nvPr/>
              </p14:nvContentPartPr>
              <p14:xfrm>
                <a:off x="4828662" y="1840933"/>
                <a:ext cx="360" cy="360"/>
              </p14:xfrm>
            </p:contentPart>
          </mc:Choice>
          <mc:Fallback>
            <p:pic>
              <p:nvPicPr>
                <p:cNvPr id="110" name="Ink 109">
                  <a:extLst>
                    <a:ext uri="{FF2B5EF4-FFF2-40B4-BE49-F238E27FC236}">
                      <a16:creationId xmlns:a16="http://schemas.microsoft.com/office/drawing/2014/main" id="{2F08E3AB-64E9-4C3E-900F-49F8B2AC9107}"/>
                    </a:ext>
                  </a:extLst>
                </p:cNvPr>
                <p:cNvPicPr/>
                <p:nvPr/>
              </p:nvPicPr>
              <p:blipFill>
                <a:blip r:embed="rId149"/>
                <a:stretch>
                  <a:fillRect/>
                </a:stretch>
              </p:blipFill>
              <p:spPr>
                <a:xfrm>
                  <a:off x="4819662" y="183229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4" name="Ink 73">
                  <a:extLst>
                    <a:ext uri="{FF2B5EF4-FFF2-40B4-BE49-F238E27FC236}">
                      <a16:creationId xmlns:a16="http://schemas.microsoft.com/office/drawing/2014/main" id="{A98E8DC8-4CA4-4E43-84AB-E90FF3D33609}"/>
                    </a:ext>
                  </a:extLst>
                </p14:cNvPr>
                <p14:cNvContentPartPr/>
                <p14:nvPr/>
              </p14:nvContentPartPr>
              <p14:xfrm>
                <a:off x="1073502" y="3805813"/>
                <a:ext cx="163080" cy="448560"/>
              </p14:xfrm>
            </p:contentPart>
          </mc:Choice>
          <mc:Fallback>
            <p:pic>
              <p:nvPicPr>
                <p:cNvPr id="74" name="Ink 73">
                  <a:extLst>
                    <a:ext uri="{FF2B5EF4-FFF2-40B4-BE49-F238E27FC236}">
                      <a16:creationId xmlns:a16="http://schemas.microsoft.com/office/drawing/2014/main" id="{A98E8DC8-4CA4-4E43-84AB-E90FF3D33609}"/>
                    </a:ext>
                  </a:extLst>
                </p:cNvPr>
                <p:cNvPicPr/>
                <p:nvPr/>
              </p:nvPicPr>
              <p:blipFill>
                <a:blip r:embed="rId151"/>
                <a:stretch>
                  <a:fillRect/>
                </a:stretch>
              </p:blipFill>
              <p:spPr>
                <a:xfrm>
                  <a:off x="1064862" y="3796813"/>
                  <a:ext cx="18072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5" name="Ink 74">
                  <a:extLst>
                    <a:ext uri="{FF2B5EF4-FFF2-40B4-BE49-F238E27FC236}">
                      <a16:creationId xmlns:a16="http://schemas.microsoft.com/office/drawing/2014/main" id="{191590D2-D6D4-4E33-A711-3EB2AF1D4DDA}"/>
                    </a:ext>
                  </a:extLst>
                </p14:cNvPr>
                <p14:cNvContentPartPr/>
                <p14:nvPr/>
              </p14:nvContentPartPr>
              <p14:xfrm>
                <a:off x="1299222" y="3889693"/>
                <a:ext cx="65520" cy="326160"/>
              </p14:xfrm>
            </p:contentPart>
          </mc:Choice>
          <mc:Fallback>
            <p:pic>
              <p:nvPicPr>
                <p:cNvPr id="75" name="Ink 74">
                  <a:extLst>
                    <a:ext uri="{FF2B5EF4-FFF2-40B4-BE49-F238E27FC236}">
                      <a16:creationId xmlns:a16="http://schemas.microsoft.com/office/drawing/2014/main" id="{191590D2-D6D4-4E33-A711-3EB2AF1D4DDA}"/>
                    </a:ext>
                  </a:extLst>
                </p:cNvPr>
                <p:cNvPicPr/>
                <p:nvPr/>
              </p:nvPicPr>
              <p:blipFill>
                <a:blip r:embed="rId153"/>
                <a:stretch>
                  <a:fillRect/>
                </a:stretch>
              </p:blipFill>
              <p:spPr>
                <a:xfrm>
                  <a:off x="1290222" y="3880693"/>
                  <a:ext cx="8316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76" name="Ink 75">
                  <a:extLst>
                    <a:ext uri="{FF2B5EF4-FFF2-40B4-BE49-F238E27FC236}">
                      <a16:creationId xmlns:a16="http://schemas.microsoft.com/office/drawing/2014/main" id="{3A65FB8A-6FB8-43DD-A574-28B9952D5531}"/>
                    </a:ext>
                  </a:extLst>
                </p14:cNvPr>
                <p14:cNvContentPartPr/>
                <p14:nvPr/>
              </p14:nvContentPartPr>
              <p14:xfrm>
                <a:off x="1468062" y="4000213"/>
                <a:ext cx="83880" cy="130680"/>
              </p14:xfrm>
            </p:contentPart>
          </mc:Choice>
          <mc:Fallback>
            <p:pic>
              <p:nvPicPr>
                <p:cNvPr id="76" name="Ink 75">
                  <a:extLst>
                    <a:ext uri="{FF2B5EF4-FFF2-40B4-BE49-F238E27FC236}">
                      <a16:creationId xmlns:a16="http://schemas.microsoft.com/office/drawing/2014/main" id="{3A65FB8A-6FB8-43DD-A574-28B9952D5531}"/>
                    </a:ext>
                  </a:extLst>
                </p:cNvPr>
                <p:cNvPicPr/>
                <p:nvPr/>
              </p:nvPicPr>
              <p:blipFill>
                <a:blip r:embed="rId155"/>
                <a:stretch>
                  <a:fillRect/>
                </a:stretch>
              </p:blipFill>
              <p:spPr>
                <a:xfrm>
                  <a:off x="1459062" y="3991213"/>
                  <a:ext cx="1015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77" name="Ink 76">
                  <a:extLst>
                    <a:ext uri="{FF2B5EF4-FFF2-40B4-BE49-F238E27FC236}">
                      <a16:creationId xmlns:a16="http://schemas.microsoft.com/office/drawing/2014/main" id="{0C2EBDB5-E663-447F-8F6B-3471C218F0DF}"/>
                    </a:ext>
                  </a:extLst>
                </p14:cNvPr>
                <p14:cNvContentPartPr/>
                <p14:nvPr/>
              </p14:nvContentPartPr>
              <p14:xfrm>
                <a:off x="1509822" y="3985453"/>
                <a:ext cx="220680" cy="402120"/>
              </p14:xfrm>
            </p:contentPart>
          </mc:Choice>
          <mc:Fallback>
            <p:pic>
              <p:nvPicPr>
                <p:cNvPr id="77" name="Ink 76">
                  <a:extLst>
                    <a:ext uri="{FF2B5EF4-FFF2-40B4-BE49-F238E27FC236}">
                      <a16:creationId xmlns:a16="http://schemas.microsoft.com/office/drawing/2014/main" id="{0C2EBDB5-E663-447F-8F6B-3471C218F0DF}"/>
                    </a:ext>
                  </a:extLst>
                </p:cNvPr>
                <p:cNvPicPr/>
                <p:nvPr/>
              </p:nvPicPr>
              <p:blipFill>
                <a:blip r:embed="rId157"/>
                <a:stretch>
                  <a:fillRect/>
                </a:stretch>
              </p:blipFill>
              <p:spPr>
                <a:xfrm>
                  <a:off x="1501182" y="3976813"/>
                  <a:ext cx="23832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78" name="Ink 77">
                  <a:extLst>
                    <a:ext uri="{FF2B5EF4-FFF2-40B4-BE49-F238E27FC236}">
                      <a16:creationId xmlns:a16="http://schemas.microsoft.com/office/drawing/2014/main" id="{DE5603D7-D72F-40DE-BEBA-576F83195F52}"/>
                    </a:ext>
                  </a:extLst>
                </p14:cNvPr>
                <p14:cNvContentPartPr/>
                <p14:nvPr/>
              </p14:nvContentPartPr>
              <p14:xfrm>
                <a:off x="1783782" y="4066093"/>
                <a:ext cx="3960" cy="28440"/>
              </p14:xfrm>
            </p:contentPart>
          </mc:Choice>
          <mc:Fallback>
            <p:pic>
              <p:nvPicPr>
                <p:cNvPr id="78" name="Ink 77">
                  <a:extLst>
                    <a:ext uri="{FF2B5EF4-FFF2-40B4-BE49-F238E27FC236}">
                      <a16:creationId xmlns:a16="http://schemas.microsoft.com/office/drawing/2014/main" id="{DE5603D7-D72F-40DE-BEBA-576F83195F52}"/>
                    </a:ext>
                  </a:extLst>
                </p:cNvPr>
                <p:cNvPicPr/>
                <p:nvPr/>
              </p:nvPicPr>
              <p:blipFill>
                <a:blip r:embed="rId159"/>
                <a:stretch>
                  <a:fillRect/>
                </a:stretch>
              </p:blipFill>
              <p:spPr>
                <a:xfrm>
                  <a:off x="1775142" y="4057093"/>
                  <a:ext cx="216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79" name="Ink 78">
                  <a:extLst>
                    <a:ext uri="{FF2B5EF4-FFF2-40B4-BE49-F238E27FC236}">
                      <a16:creationId xmlns:a16="http://schemas.microsoft.com/office/drawing/2014/main" id="{2C6F85F5-86C4-4940-9C23-61B186751165}"/>
                    </a:ext>
                  </a:extLst>
                </p14:cNvPr>
                <p14:cNvContentPartPr/>
                <p14:nvPr/>
              </p14:nvContentPartPr>
              <p14:xfrm>
                <a:off x="1956222" y="3868093"/>
                <a:ext cx="294840" cy="389880"/>
              </p14:xfrm>
            </p:contentPart>
          </mc:Choice>
          <mc:Fallback>
            <p:pic>
              <p:nvPicPr>
                <p:cNvPr id="79" name="Ink 78">
                  <a:extLst>
                    <a:ext uri="{FF2B5EF4-FFF2-40B4-BE49-F238E27FC236}">
                      <a16:creationId xmlns:a16="http://schemas.microsoft.com/office/drawing/2014/main" id="{2C6F85F5-86C4-4940-9C23-61B186751165}"/>
                    </a:ext>
                  </a:extLst>
                </p:cNvPr>
                <p:cNvPicPr/>
                <p:nvPr/>
              </p:nvPicPr>
              <p:blipFill>
                <a:blip r:embed="rId161"/>
                <a:stretch>
                  <a:fillRect/>
                </a:stretch>
              </p:blipFill>
              <p:spPr>
                <a:xfrm>
                  <a:off x="1947222" y="3859093"/>
                  <a:ext cx="31248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0" name="Ink 79">
                  <a:extLst>
                    <a:ext uri="{FF2B5EF4-FFF2-40B4-BE49-F238E27FC236}">
                      <a16:creationId xmlns:a16="http://schemas.microsoft.com/office/drawing/2014/main" id="{794195B8-3FFB-468C-B846-26416DC3E630}"/>
                    </a:ext>
                  </a:extLst>
                </p14:cNvPr>
                <p14:cNvContentPartPr/>
                <p14:nvPr/>
              </p14:nvContentPartPr>
              <p14:xfrm>
                <a:off x="2223702" y="3844693"/>
                <a:ext cx="277920" cy="576360"/>
              </p14:xfrm>
            </p:contentPart>
          </mc:Choice>
          <mc:Fallback>
            <p:pic>
              <p:nvPicPr>
                <p:cNvPr id="80" name="Ink 79">
                  <a:extLst>
                    <a:ext uri="{FF2B5EF4-FFF2-40B4-BE49-F238E27FC236}">
                      <a16:creationId xmlns:a16="http://schemas.microsoft.com/office/drawing/2014/main" id="{794195B8-3FFB-468C-B846-26416DC3E630}"/>
                    </a:ext>
                  </a:extLst>
                </p:cNvPr>
                <p:cNvPicPr/>
                <p:nvPr/>
              </p:nvPicPr>
              <p:blipFill>
                <a:blip r:embed="rId163"/>
                <a:stretch>
                  <a:fillRect/>
                </a:stretch>
              </p:blipFill>
              <p:spPr>
                <a:xfrm>
                  <a:off x="2214702" y="3835693"/>
                  <a:ext cx="295560" cy="594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6" name="Ink 115">
                  <a:extLst>
                    <a:ext uri="{FF2B5EF4-FFF2-40B4-BE49-F238E27FC236}">
                      <a16:creationId xmlns:a16="http://schemas.microsoft.com/office/drawing/2014/main" id="{315824A0-1801-4CE0-9469-427DDF0D81EE}"/>
                    </a:ext>
                  </a:extLst>
                </p14:cNvPr>
                <p14:cNvContentPartPr/>
                <p14:nvPr/>
              </p14:nvContentPartPr>
              <p14:xfrm>
                <a:off x="1142982" y="4384693"/>
                <a:ext cx="1329480" cy="41400"/>
              </p14:xfrm>
            </p:contentPart>
          </mc:Choice>
          <mc:Fallback>
            <p:pic>
              <p:nvPicPr>
                <p:cNvPr id="116" name="Ink 115">
                  <a:extLst>
                    <a:ext uri="{FF2B5EF4-FFF2-40B4-BE49-F238E27FC236}">
                      <a16:creationId xmlns:a16="http://schemas.microsoft.com/office/drawing/2014/main" id="{315824A0-1801-4CE0-9469-427DDF0D81EE}"/>
                    </a:ext>
                  </a:extLst>
                </p:cNvPr>
                <p:cNvPicPr/>
                <p:nvPr/>
              </p:nvPicPr>
              <p:blipFill>
                <a:blip r:embed="rId165"/>
                <a:stretch>
                  <a:fillRect/>
                </a:stretch>
              </p:blipFill>
              <p:spPr>
                <a:xfrm>
                  <a:off x="1134342" y="4375693"/>
                  <a:ext cx="13471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7" name="Ink 116">
                  <a:extLst>
                    <a:ext uri="{FF2B5EF4-FFF2-40B4-BE49-F238E27FC236}">
                      <a16:creationId xmlns:a16="http://schemas.microsoft.com/office/drawing/2014/main" id="{873A9577-95D5-491A-8D86-55FADC526856}"/>
                    </a:ext>
                  </a:extLst>
                </p14:cNvPr>
                <p14:cNvContentPartPr/>
                <p14:nvPr/>
              </p14:nvContentPartPr>
              <p14:xfrm>
                <a:off x="1347822" y="4437253"/>
                <a:ext cx="1136520" cy="113400"/>
              </p14:xfrm>
            </p:contentPart>
          </mc:Choice>
          <mc:Fallback>
            <p:pic>
              <p:nvPicPr>
                <p:cNvPr id="117" name="Ink 116">
                  <a:extLst>
                    <a:ext uri="{FF2B5EF4-FFF2-40B4-BE49-F238E27FC236}">
                      <a16:creationId xmlns:a16="http://schemas.microsoft.com/office/drawing/2014/main" id="{873A9577-95D5-491A-8D86-55FADC526856}"/>
                    </a:ext>
                  </a:extLst>
                </p:cNvPr>
                <p:cNvPicPr/>
                <p:nvPr/>
              </p:nvPicPr>
              <p:blipFill>
                <a:blip r:embed="rId167"/>
                <a:stretch>
                  <a:fillRect/>
                </a:stretch>
              </p:blipFill>
              <p:spPr>
                <a:xfrm>
                  <a:off x="1338822" y="4428253"/>
                  <a:ext cx="11541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0" name="Ink 69">
                  <a:extLst>
                    <a:ext uri="{FF2B5EF4-FFF2-40B4-BE49-F238E27FC236}">
                      <a16:creationId xmlns:a16="http://schemas.microsoft.com/office/drawing/2014/main" id="{D3950939-896D-4461-9982-D2CB49A56A4D}"/>
                    </a:ext>
                  </a:extLst>
                </p14:cNvPr>
                <p14:cNvContentPartPr/>
                <p14:nvPr/>
              </p14:nvContentPartPr>
              <p14:xfrm>
                <a:off x="6329862" y="131653"/>
                <a:ext cx="137520" cy="257040"/>
              </p14:xfrm>
            </p:contentPart>
          </mc:Choice>
          <mc:Fallback>
            <p:pic>
              <p:nvPicPr>
                <p:cNvPr id="70" name="Ink 69">
                  <a:extLst>
                    <a:ext uri="{FF2B5EF4-FFF2-40B4-BE49-F238E27FC236}">
                      <a16:creationId xmlns:a16="http://schemas.microsoft.com/office/drawing/2014/main" id="{D3950939-896D-4461-9982-D2CB49A56A4D}"/>
                    </a:ext>
                  </a:extLst>
                </p:cNvPr>
                <p:cNvPicPr/>
                <p:nvPr/>
              </p:nvPicPr>
              <p:blipFill>
                <a:blip r:embed="rId169"/>
                <a:stretch>
                  <a:fillRect/>
                </a:stretch>
              </p:blipFill>
              <p:spPr>
                <a:xfrm>
                  <a:off x="6321222" y="122653"/>
                  <a:ext cx="1551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1" name="Ink 70">
                  <a:extLst>
                    <a:ext uri="{FF2B5EF4-FFF2-40B4-BE49-F238E27FC236}">
                      <a16:creationId xmlns:a16="http://schemas.microsoft.com/office/drawing/2014/main" id="{E89B12C7-2E06-494C-9D28-1D9EF5AD7354}"/>
                    </a:ext>
                  </a:extLst>
                </p14:cNvPr>
                <p14:cNvContentPartPr/>
                <p14:nvPr/>
              </p14:nvContentPartPr>
              <p14:xfrm>
                <a:off x="6518502" y="281053"/>
                <a:ext cx="21240" cy="15840"/>
              </p14:xfrm>
            </p:contentPart>
          </mc:Choice>
          <mc:Fallback>
            <p:pic>
              <p:nvPicPr>
                <p:cNvPr id="71" name="Ink 70">
                  <a:extLst>
                    <a:ext uri="{FF2B5EF4-FFF2-40B4-BE49-F238E27FC236}">
                      <a16:creationId xmlns:a16="http://schemas.microsoft.com/office/drawing/2014/main" id="{E89B12C7-2E06-494C-9D28-1D9EF5AD7354}"/>
                    </a:ext>
                  </a:extLst>
                </p:cNvPr>
                <p:cNvPicPr/>
                <p:nvPr/>
              </p:nvPicPr>
              <p:blipFill>
                <a:blip r:embed="rId171"/>
                <a:stretch>
                  <a:fillRect/>
                </a:stretch>
              </p:blipFill>
              <p:spPr>
                <a:xfrm>
                  <a:off x="6509502" y="272413"/>
                  <a:ext cx="388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2" name="Ink 71">
                  <a:extLst>
                    <a:ext uri="{FF2B5EF4-FFF2-40B4-BE49-F238E27FC236}">
                      <a16:creationId xmlns:a16="http://schemas.microsoft.com/office/drawing/2014/main" id="{1464C78A-A934-418A-B8A6-DECD79FBBE2C}"/>
                    </a:ext>
                  </a:extLst>
                </p14:cNvPr>
                <p14:cNvContentPartPr/>
                <p14:nvPr/>
              </p14:nvContentPartPr>
              <p14:xfrm>
                <a:off x="6635862" y="108613"/>
                <a:ext cx="157680" cy="291600"/>
              </p14:xfrm>
            </p:contentPart>
          </mc:Choice>
          <mc:Fallback>
            <p:pic>
              <p:nvPicPr>
                <p:cNvPr id="72" name="Ink 71">
                  <a:extLst>
                    <a:ext uri="{FF2B5EF4-FFF2-40B4-BE49-F238E27FC236}">
                      <a16:creationId xmlns:a16="http://schemas.microsoft.com/office/drawing/2014/main" id="{1464C78A-A934-418A-B8A6-DECD79FBBE2C}"/>
                    </a:ext>
                  </a:extLst>
                </p:cNvPr>
                <p:cNvPicPr/>
                <p:nvPr/>
              </p:nvPicPr>
              <p:blipFill>
                <a:blip r:embed="rId173"/>
                <a:stretch>
                  <a:fillRect/>
                </a:stretch>
              </p:blipFill>
              <p:spPr>
                <a:xfrm>
                  <a:off x="6626862" y="99973"/>
                  <a:ext cx="17532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9" name="Ink 118">
                  <a:extLst>
                    <a:ext uri="{FF2B5EF4-FFF2-40B4-BE49-F238E27FC236}">
                      <a16:creationId xmlns:a16="http://schemas.microsoft.com/office/drawing/2014/main" id="{58AC9F40-6F49-4278-BA98-4E87670CD5DB}"/>
                    </a:ext>
                  </a:extLst>
                </p14:cNvPr>
                <p14:cNvContentPartPr/>
                <p14:nvPr/>
              </p14:nvContentPartPr>
              <p14:xfrm>
                <a:off x="6392502" y="471133"/>
                <a:ext cx="420480" cy="24120"/>
              </p14:xfrm>
            </p:contentPart>
          </mc:Choice>
          <mc:Fallback>
            <p:pic>
              <p:nvPicPr>
                <p:cNvPr id="119" name="Ink 118">
                  <a:extLst>
                    <a:ext uri="{FF2B5EF4-FFF2-40B4-BE49-F238E27FC236}">
                      <a16:creationId xmlns:a16="http://schemas.microsoft.com/office/drawing/2014/main" id="{58AC9F40-6F49-4278-BA98-4E87670CD5DB}"/>
                    </a:ext>
                  </a:extLst>
                </p:cNvPr>
                <p:cNvPicPr/>
                <p:nvPr/>
              </p:nvPicPr>
              <p:blipFill>
                <a:blip r:embed="rId175"/>
                <a:stretch>
                  <a:fillRect/>
                </a:stretch>
              </p:blipFill>
              <p:spPr>
                <a:xfrm>
                  <a:off x="6383502" y="462493"/>
                  <a:ext cx="4381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0" name="Ink 119">
                  <a:extLst>
                    <a:ext uri="{FF2B5EF4-FFF2-40B4-BE49-F238E27FC236}">
                      <a16:creationId xmlns:a16="http://schemas.microsoft.com/office/drawing/2014/main" id="{AAF2746C-A282-4CF0-B15B-F7F7A7601551}"/>
                    </a:ext>
                  </a:extLst>
                </p14:cNvPr>
                <p14:cNvContentPartPr/>
                <p14:nvPr/>
              </p14:nvContentPartPr>
              <p14:xfrm>
                <a:off x="6333462" y="520093"/>
                <a:ext cx="450000" cy="26640"/>
              </p14:xfrm>
            </p:contentPart>
          </mc:Choice>
          <mc:Fallback>
            <p:pic>
              <p:nvPicPr>
                <p:cNvPr id="120" name="Ink 119">
                  <a:extLst>
                    <a:ext uri="{FF2B5EF4-FFF2-40B4-BE49-F238E27FC236}">
                      <a16:creationId xmlns:a16="http://schemas.microsoft.com/office/drawing/2014/main" id="{AAF2746C-A282-4CF0-B15B-F7F7A7601551}"/>
                    </a:ext>
                  </a:extLst>
                </p:cNvPr>
                <p:cNvPicPr/>
                <p:nvPr/>
              </p:nvPicPr>
              <p:blipFill>
                <a:blip r:embed="rId177"/>
                <a:stretch>
                  <a:fillRect/>
                </a:stretch>
              </p:blipFill>
              <p:spPr>
                <a:xfrm>
                  <a:off x="6324462" y="511093"/>
                  <a:ext cx="4676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2" name="Ink 111">
                  <a:extLst>
                    <a:ext uri="{FF2B5EF4-FFF2-40B4-BE49-F238E27FC236}">
                      <a16:creationId xmlns:a16="http://schemas.microsoft.com/office/drawing/2014/main" id="{9C88600A-31C1-49A2-A59B-7ABFE8E66BA2}"/>
                    </a:ext>
                  </a:extLst>
                </p14:cNvPr>
                <p14:cNvContentPartPr/>
                <p14:nvPr/>
              </p14:nvContentPartPr>
              <p14:xfrm>
                <a:off x="1267902" y="2442493"/>
                <a:ext cx="460080" cy="314640"/>
              </p14:xfrm>
            </p:contentPart>
          </mc:Choice>
          <mc:Fallback>
            <p:pic>
              <p:nvPicPr>
                <p:cNvPr id="112" name="Ink 111">
                  <a:extLst>
                    <a:ext uri="{FF2B5EF4-FFF2-40B4-BE49-F238E27FC236}">
                      <a16:creationId xmlns:a16="http://schemas.microsoft.com/office/drawing/2014/main" id="{9C88600A-31C1-49A2-A59B-7ABFE8E66BA2}"/>
                    </a:ext>
                  </a:extLst>
                </p:cNvPr>
                <p:cNvPicPr/>
                <p:nvPr/>
              </p:nvPicPr>
              <p:blipFill>
                <a:blip r:embed="rId179"/>
                <a:stretch>
                  <a:fillRect/>
                </a:stretch>
              </p:blipFill>
              <p:spPr>
                <a:xfrm>
                  <a:off x="1258902" y="2433493"/>
                  <a:ext cx="4777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3" name="Ink 112">
                  <a:extLst>
                    <a:ext uri="{FF2B5EF4-FFF2-40B4-BE49-F238E27FC236}">
                      <a16:creationId xmlns:a16="http://schemas.microsoft.com/office/drawing/2014/main" id="{DB21C0B1-1B6E-48C8-8E94-609F1452659E}"/>
                    </a:ext>
                  </a:extLst>
                </p14:cNvPr>
                <p14:cNvContentPartPr/>
                <p14:nvPr/>
              </p14:nvContentPartPr>
              <p14:xfrm>
                <a:off x="1769382" y="2414773"/>
                <a:ext cx="267480" cy="225720"/>
              </p14:xfrm>
            </p:contentPart>
          </mc:Choice>
          <mc:Fallback>
            <p:pic>
              <p:nvPicPr>
                <p:cNvPr id="113" name="Ink 112">
                  <a:extLst>
                    <a:ext uri="{FF2B5EF4-FFF2-40B4-BE49-F238E27FC236}">
                      <a16:creationId xmlns:a16="http://schemas.microsoft.com/office/drawing/2014/main" id="{DB21C0B1-1B6E-48C8-8E94-609F1452659E}"/>
                    </a:ext>
                  </a:extLst>
                </p:cNvPr>
                <p:cNvPicPr/>
                <p:nvPr/>
              </p:nvPicPr>
              <p:blipFill>
                <a:blip r:embed="rId181"/>
                <a:stretch>
                  <a:fillRect/>
                </a:stretch>
              </p:blipFill>
              <p:spPr>
                <a:xfrm>
                  <a:off x="1760742" y="2406133"/>
                  <a:ext cx="2851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4" name="Ink 113">
                  <a:extLst>
                    <a:ext uri="{FF2B5EF4-FFF2-40B4-BE49-F238E27FC236}">
                      <a16:creationId xmlns:a16="http://schemas.microsoft.com/office/drawing/2014/main" id="{DE97C3F7-17AF-4570-954F-3EF0E6F5C554}"/>
                    </a:ext>
                  </a:extLst>
                </p14:cNvPr>
                <p14:cNvContentPartPr/>
                <p14:nvPr/>
              </p14:nvContentPartPr>
              <p14:xfrm>
                <a:off x="2091582" y="2424853"/>
                <a:ext cx="303120" cy="135000"/>
              </p14:xfrm>
            </p:contentPart>
          </mc:Choice>
          <mc:Fallback>
            <p:pic>
              <p:nvPicPr>
                <p:cNvPr id="114" name="Ink 113">
                  <a:extLst>
                    <a:ext uri="{FF2B5EF4-FFF2-40B4-BE49-F238E27FC236}">
                      <a16:creationId xmlns:a16="http://schemas.microsoft.com/office/drawing/2014/main" id="{DE97C3F7-17AF-4570-954F-3EF0E6F5C554}"/>
                    </a:ext>
                  </a:extLst>
                </p:cNvPr>
                <p:cNvPicPr/>
                <p:nvPr/>
              </p:nvPicPr>
              <p:blipFill>
                <a:blip r:embed="rId183"/>
                <a:stretch>
                  <a:fillRect/>
                </a:stretch>
              </p:blipFill>
              <p:spPr>
                <a:xfrm>
                  <a:off x="2082582" y="2416213"/>
                  <a:ext cx="3207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2" name="Ink 121">
                  <a:extLst>
                    <a:ext uri="{FF2B5EF4-FFF2-40B4-BE49-F238E27FC236}">
                      <a16:creationId xmlns:a16="http://schemas.microsoft.com/office/drawing/2014/main" id="{BD88EC19-8E2F-4F52-AA9A-13882FFE926D}"/>
                    </a:ext>
                  </a:extLst>
                </p14:cNvPr>
                <p14:cNvContentPartPr/>
                <p14:nvPr/>
              </p14:nvContentPartPr>
              <p14:xfrm>
                <a:off x="1849662" y="2779813"/>
                <a:ext cx="179640" cy="83880"/>
              </p14:xfrm>
            </p:contentPart>
          </mc:Choice>
          <mc:Fallback>
            <p:pic>
              <p:nvPicPr>
                <p:cNvPr id="122" name="Ink 121">
                  <a:extLst>
                    <a:ext uri="{FF2B5EF4-FFF2-40B4-BE49-F238E27FC236}">
                      <a16:creationId xmlns:a16="http://schemas.microsoft.com/office/drawing/2014/main" id="{BD88EC19-8E2F-4F52-AA9A-13882FFE926D}"/>
                    </a:ext>
                  </a:extLst>
                </p:cNvPr>
                <p:cNvPicPr/>
                <p:nvPr/>
              </p:nvPicPr>
              <p:blipFill>
                <a:blip r:embed="rId185"/>
                <a:stretch>
                  <a:fillRect/>
                </a:stretch>
              </p:blipFill>
              <p:spPr>
                <a:xfrm>
                  <a:off x="1840662" y="2771173"/>
                  <a:ext cx="19728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3" name="Ink 122">
                  <a:extLst>
                    <a:ext uri="{FF2B5EF4-FFF2-40B4-BE49-F238E27FC236}">
                      <a16:creationId xmlns:a16="http://schemas.microsoft.com/office/drawing/2014/main" id="{69162388-9F28-4BB8-AE9A-4328D2F56242}"/>
                    </a:ext>
                  </a:extLst>
                </p14:cNvPr>
                <p14:cNvContentPartPr/>
                <p14:nvPr/>
              </p14:nvContentPartPr>
              <p14:xfrm>
                <a:off x="1830222" y="2797813"/>
                <a:ext cx="265320" cy="141120"/>
              </p14:xfrm>
            </p:contentPart>
          </mc:Choice>
          <mc:Fallback>
            <p:pic>
              <p:nvPicPr>
                <p:cNvPr id="123" name="Ink 122">
                  <a:extLst>
                    <a:ext uri="{FF2B5EF4-FFF2-40B4-BE49-F238E27FC236}">
                      <a16:creationId xmlns:a16="http://schemas.microsoft.com/office/drawing/2014/main" id="{69162388-9F28-4BB8-AE9A-4328D2F56242}"/>
                    </a:ext>
                  </a:extLst>
                </p:cNvPr>
                <p:cNvPicPr/>
                <p:nvPr/>
              </p:nvPicPr>
              <p:blipFill>
                <a:blip r:embed="rId187"/>
                <a:stretch>
                  <a:fillRect/>
                </a:stretch>
              </p:blipFill>
              <p:spPr>
                <a:xfrm>
                  <a:off x="1821582" y="2788813"/>
                  <a:ext cx="2829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5" name="Ink 124">
                  <a:extLst>
                    <a:ext uri="{FF2B5EF4-FFF2-40B4-BE49-F238E27FC236}">
                      <a16:creationId xmlns:a16="http://schemas.microsoft.com/office/drawing/2014/main" id="{C4C6C84C-88E6-455E-B8BC-A924C5698004}"/>
                    </a:ext>
                  </a:extLst>
                </p14:cNvPr>
                <p14:cNvContentPartPr/>
                <p14:nvPr/>
              </p14:nvContentPartPr>
              <p14:xfrm>
                <a:off x="4711302" y="2619973"/>
                <a:ext cx="282600" cy="62280"/>
              </p14:xfrm>
            </p:contentPart>
          </mc:Choice>
          <mc:Fallback>
            <p:pic>
              <p:nvPicPr>
                <p:cNvPr id="125" name="Ink 124">
                  <a:extLst>
                    <a:ext uri="{FF2B5EF4-FFF2-40B4-BE49-F238E27FC236}">
                      <a16:creationId xmlns:a16="http://schemas.microsoft.com/office/drawing/2014/main" id="{C4C6C84C-88E6-455E-B8BC-A924C5698004}"/>
                    </a:ext>
                  </a:extLst>
                </p:cNvPr>
                <p:cNvPicPr/>
                <p:nvPr/>
              </p:nvPicPr>
              <p:blipFill>
                <a:blip r:embed="rId189"/>
                <a:stretch>
                  <a:fillRect/>
                </a:stretch>
              </p:blipFill>
              <p:spPr>
                <a:xfrm>
                  <a:off x="4702302" y="2611333"/>
                  <a:ext cx="3002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6" name="Ink 125">
                  <a:extLst>
                    <a:ext uri="{FF2B5EF4-FFF2-40B4-BE49-F238E27FC236}">
                      <a16:creationId xmlns:a16="http://schemas.microsoft.com/office/drawing/2014/main" id="{F08B64DE-26A0-4BF5-8D34-22D475B9534E}"/>
                    </a:ext>
                  </a:extLst>
                </p14:cNvPr>
                <p14:cNvContentPartPr/>
                <p14:nvPr/>
              </p14:nvContentPartPr>
              <p14:xfrm>
                <a:off x="4674942" y="2496853"/>
                <a:ext cx="273960" cy="308160"/>
              </p14:xfrm>
            </p:contentPart>
          </mc:Choice>
          <mc:Fallback>
            <p:pic>
              <p:nvPicPr>
                <p:cNvPr id="126" name="Ink 125">
                  <a:extLst>
                    <a:ext uri="{FF2B5EF4-FFF2-40B4-BE49-F238E27FC236}">
                      <a16:creationId xmlns:a16="http://schemas.microsoft.com/office/drawing/2014/main" id="{F08B64DE-26A0-4BF5-8D34-22D475B9534E}"/>
                    </a:ext>
                  </a:extLst>
                </p:cNvPr>
                <p:cNvPicPr/>
                <p:nvPr/>
              </p:nvPicPr>
              <p:blipFill>
                <a:blip r:embed="rId191"/>
                <a:stretch>
                  <a:fillRect/>
                </a:stretch>
              </p:blipFill>
              <p:spPr>
                <a:xfrm>
                  <a:off x="4666302" y="2488213"/>
                  <a:ext cx="29160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7" name="Ink 126">
                  <a:extLst>
                    <a:ext uri="{FF2B5EF4-FFF2-40B4-BE49-F238E27FC236}">
                      <a16:creationId xmlns:a16="http://schemas.microsoft.com/office/drawing/2014/main" id="{8C360690-8C9D-45FE-B6B4-980A0B1AB275}"/>
                    </a:ext>
                  </a:extLst>
                </p14:cNvPr>
                <p14:cNvContentPartPr/>
                <p14:nvPr/>
              </p14:nvContentPartPr>
              <p14:xfrm>
                <a:off x="5227902" y="2493613"/>
                <a:ext cx="170640" cy="284040"/>
              </p14:xfrm>
            </p:contentPart>
          </mc:Choice>
          <mc:Fallback>
            <p:pic>
              <p:nvPicPr>
                <p:cNvPr id="127" name="Ink 126">
                  <a:extLst>
                    <a:ext uri="{FF2B5EF4-FFF2-40B4-BE49-F238E27FC236}">
                      <a16:creationId xmlns:a16="http://schemas.microsoft.com/office/drawing/2014/main" id="{8C360690-8C9D-45FE-B6B4-980A0B1AB275}"/>
                    </a:ext>
                  </a:extLst>
                </p:cNvPr>
                <p:cNvPicPr/>
                <p:nvPr/>
              </p:nvPicPr>
              <p:blipFill>
                <a:blip r:embed="rId193"/>
                <a:stretch>
                  <a:fillRect/>
                </a:stretch>
              </p:blipFill>
              <p:spPr>
                <a:xfrm>
                  <a:off x="5218902" y="2484613"/>
                  <a:ext cx="1882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8" name="Ink 127">
                  <a:extLst>
                    <a:ext uri="{FF2B5EF4-FFF2-40B4-BE49-F238E27FC236}">
                      <a16:creationId xmlns:a16="http://schemas.microsoft.com/office/drawing/2014/main" id="{C99A832C-638E-4ACD-82F0-D2BF1CDA7C08}"/>
                    </a:ext>
                  </a:extLst>
                </p14:cNvPr>
                <p14:cNvContentPartPr/>
                <p14:nvPr/>
              </p14:nvContentPartPr>
              <p14:xfrm>
                <a:off x="5505102" y="2468773"/>
                <a:ext cx="187560" cy="260640"/>
              </p14:xfrm>
            </p:contentPart>
          </mc:Choice>
          <mc:Fallback>
            <p:pic>
              <p:nvPicPr>
                <p:cNvPr id="128" name="Ink 127">
                  <a:extLst>
                    <a:ext uri="{FF2B5EF4-FFF2-40B4-BE49-F238E27FC236}">
                      <a16:creationId xmlns:a16="http://schemas.microsoft.com/office/drawing/2014/main" id="{C99A832C-638E-4ACD-82F0-D2BF1CDA7C08}"/>
                    </a:ext>
                  </a:extLst>
                </p:cNvPr>
                <p:cNvPicPr/>
                <p:nvPr/>
              </p:nvPicPr>
              <p:blipFill>
                <a:blip r:embed="rId195"/>
                <a:stretch>
                  <a:fillRect/>
                </a:stretch>
              </p:blipFill>
              <p:spPr>
                <a:xfrm>
                  <a:off x="5496462" y="2460133"/>
                  <a:ext cx="20520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9" name="Ink 128">
                  <a:extLst>
                    <a:ext uri="{FF2B5EF4-FFF2-40B4-BE49-F238E27FC236}">
                      <a16:creationId xmlns:a16="http://schemas.microsoft.com/office/drawing/2014/main" id="{83203851-B504-4BA3-A43B-9FA8A5E5531B}"/>
                    </a:ext>
                  </a:extLst>
                </p14:cNvPr>
                <p14:cNvContentPartPr/>
                <p14:nvPr/>
              </p14:nvContentPartPr>
              <p14:xfrm>
                <a:off x="5595102" y="2649493"/>
                <a:ext cx="83880" cy="4680"/>
              </p14:xfrm>
            </p:contentPart>
          </mc:Choice>
          <mc:Fallback>
            <p:pic>
              <p:nvPicPr>
                <p:cNvPr id="129" name="Ink 128">
                  <a:extLst>
                    <a:ext uri="{FF2B5EF4-FFF2-40B4-BE49-F238E27FC236}">
                      <a16:creationId xmlns:a16="http://schemas.microsoft.com/office/drawing/2014/main" id="{83203851-B504-4BA3-A43B-9FA8A5E5531B}"/>
                    </a:ext>
                  </a:extLst>
                </p:cNvPr>
                <p:cNvPicPr/>
                <p:nvPr/>
              </p:nvPicPr>
              <p:blipFill>
                <a:blip r:embed="rId197"/>
                <a:stretch>
                  <a:fillRect/>
                </a:stretch>
              </p:blipFill>
              <p:spPr>
                <a:xfrm>
                  <a:off x="5586462" y="2640493"/>
                  <a:ext cx="1015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0" name="Ink 129">
                  <a:extLst>
                    <a:ext uri="{FF2B5EF4-FFF2-40B4-BE49-F238E27FC236}">
                      <a16:creationId xmlns:a16="http://schemas.microsoft.com/office/drawing/2014/main" id="{9AA93DEB-7AC8-46BC-A022-530121674BC5}"/>
                    </a:ext>
                  </a:extLst>
                </p14:cNvPr>
                <p14:cNvContentPartPr/>
                <p14:nvPr/>
              </p14:nvContentPartPr>
              <p14:xfrm>
                <a:off x="5459742" y="2603053"/>
                <a:ext cx="60120" cy="12240"/>
              </p14:xfrm>
            </p:contentPart>
          </mc:Choice>
          <mc:Fallback>
            <p:pic>
              <p:nvPicPr>
                <p:cNvPr id="130" name="Ink 129">
                  <a:extLst>
                    <a:ext uri="{FF2B5EF4-FFF2-40B4-BE49-F238E27FC236}">
                      <a16:creationId xmlns:a16="http://schemas.microsoft.com/office/drawing/2014/main" id="{9AA93DEB-7AC8-46BC-A022-530121674BC5}"/>
                    </a:ext>
                  </a:extLst>
                </p:cNvPr>
                <p:cNvPicPr/>
                <p:nvPr/>
              </p:nvPicPr>
              <p:blipFill>
                <a:blip r:embed="rId199"/>
                <a:stretch>
                  <a:fillRect/>
                </a:stretch>
              </p:blipFill>
              <p:spPr>
                <a:xfrm>
                  <a:off x="5451102" y="2594413"/>
                  <a:ext cx="777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1" name="Ink 130">
                  <a:extLst>
                    <a:ext uri="{FF2B5EF4-FFF2-40B4-BE49-F238E27FC236}">
                      <a16:creationId xmlns:a16="http://schemas.microsoft.com/office/drawing/2014/main" id="{967CF509-0790-41AE-A87C-3A90D5679D35}"/>
                    </a:ext>
                  </a:extLst>
                </p14:cNvPr>
                <p14:cNvContentPartPr/>
                <p14:nvPr/>
              </p14:nvContentPartPr>
              <p14:xfrm>
                <a:off x="5858622" y="2650213"/>
                <a:ext cx="21240" cy="27720"/>
              </p14:xfrm>
            </p:contentPart>
          </mc:Choice>
          <mc:Fallback>
            <p:pic>
              <p:nvPicPr>
                <p:cNvPr id="131" name="Ink 130">
                  <a:extLst>
                    <a:ext uri="{FF2B5EF4-FFF2-40B4-BE49-F238E27FC236}">
                      <a16:creationId xmlns:a16="http://schemas.microsoft.com/office/drawing/2014/main" id="{967CF509-0790-41AE-A87C-3A90D5679D35}"/>
                    </a:ext>
                  </a:extLst>
                </p:cNvPr>
                <p:cNvPicPr/>
                <p:nvPr/>
              </p:nvPicPr>
              <p:blipFill>
                <a:blip r:embed="rId201"/>
                <a:stretch>
                  <a:fillRect/>
                </a:stretch>
              </p:blipFill>
              <p:spPr>
                <a:xfrm>
                  <a:off x="5849982" y="2641573"/>
                  <a:ext cx="388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2" name="Ink 131">
                  <a:extLst>
                    <a:ext uri="{FF2B5EF4-FFF2-40B4-BE49-F238E27FC236}">
                      <a16:creationId xmlns:a16="http://schemas.microsoft.com/office/drawing/2014/main" id="{DE5EC661-3320-49A7-A056-CD7230FB6D82}"/>
                    </a:ext>
                  </a:extLst>
                </p14:cNvPr>
                <p14:cNvContentPartPr/>
                <p14:nvPr/>
              </p14:nvContentPartPr>
              <p14:xfrm>
                <a:off x="5252742" y="2838853"/>
                <a:ext cx="499320" cy="29880"/>
              </p14:xfrm>
            </p:contentPart>
          </mc:Choice>
          <mc:Fallback>
            <p:pic>
              <p:nvPicPr>
                <p:cNvPr id="132" name="Ink 131">
                  <a:extLst>
                    <a:ext uri="{FF2B5EF4-FFF2-40B4-BE49-F238E27FC236}">
                      <a16:creationId xmlns:a16="http://schemas.microsoft.com/office/drawing/2014/main" id="{DE5EC661-3320-49A7-A056-CD7230FB6D82}"/>
                    </a:ext>
                  </a:extLst>
                </p:cNvPr>
                <p:cNvPicPr/>
                <p:nvPr/>
              </p:nvPicPr>
              <p:blipFill>
                <a:blip r:embed="rId203"/>
                <a:stretch>
                  <a:fillRect/>
                </a:stretch>
              </p:blipFill>
              <p:spPr>
                <a:xfrm>
                  <a:off x="5243742" y="2830213"/>
                  <a:ext cx="5169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3" name="Ink 132">
                  <a:extLst>
                    <a:ext uri="{FF2B5EF4-FFF2-40B4-BE49-F238E27FC236}">
                      <a16:creationId xmlns:a16="http://schemas.microsoft.com/office/drawing/2014/main" id="{30C3FF1E-D383-4A9E-8E92-BE7E3AB23E45}"/>
                    </a:ext>
                  </a:extLst>
                </p14:cNvPr>
                <p14:cNvContentPartPr/>
                <p14:nvPr/>
              </p14:nvContentPartPr>
              <p14:xfrm>
                <a:off x="5369022" y="2929933"/>
                <a:ext cx="430200" cy="15840"/>
              </p14:xfrm>
            </p:contentPart>
          </mc:Choice>
          <mc:Fallback>
            <p:pic>
              <p:nvPicPr>
                <p:cNvPr id="133" name="Ink 132">
                  <a:extLst>
                    <a:ext uri="{FF2B5EF4-FFF2-40B4-BE49-F238E27FC236}">
                      <a16:creationId xmlns:a16="http://schemas.microsoft.com/office/drawing/2014/main" id="{30C3FF1E-D383-4A9E-8E92-BE7E3AB23E45}"/>
                    </a:ext>
                  </a:extLst>
                </p:cNvPr>
                <p:cNvPicPr/>
                <p:nvPr/>
              </p:nvPicPr>
              <p:blipFill>
                <a:blip r:embed="rId205"/>
                <a:stretch>
                  <a:fillRect/>
                </a:stretch>
              </p:blipFill>
              <p:spPr>
                <a:xfrm>
                  <a:off x="5360022" y="2921293"/>
                  <a:ext cx="4478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5" name="Ink 134">
                  <a:extLst>
                    <a:ext uri="{FF2B5EF4-FFF2-40B4-BE49-F238E27FC236}">
                      <a16:creationId xmlns:a16="http://schemas.microsoft.com/office/drawing/2014/main" id="{CEF1A4C0-61EB-4EE6-927E-A319B49F23A1}"/>
                    </a:ext>
                  </a:extLst>
                </p14:cNvPr>
                <p14:cNvContentPartPr/>
                <p14:nvPr/>
              </p14:nvContentPartPr>
              <p14:xfrm>
                <a:off x="6000102" y="2389573"/>
                <a:ext cx="159480" cy="531720"/>
              </p14:xfrm>
            </p:contentPart>
          </mc:Choice>
          <mc:Fallback>
            <p:pic>
              <p:nvPicPr>
                <p:cNvPr id="135" name="Ink 134">
                  <a:extLst>
                    <a:ext uri="{FF2B5EF4-FFF2-40B4-BE49-F238E27FC236}">
                      <a16:creationId xmlns:a16="http://schemas.microsoft.com/office/drawing/2014/main" id="{CEF1A4C0-61EB-4EE6-927E-A319B49F23A1}"/>
                    </a:ext>
                  </a:extLst>
                </p:cNvPr>
                <p:cNvPicPr/>
                <p:nvPr/>
              </p:nvPicPr>
              <p:blipFill>
                <a:blip r:embed="rId207"/>
                <a:stretch>
                  <a:fillRect/>
                </a:stretch>
              </p:blipFill>
              <p:spPr>
                <a:xfrm>
                  <a:off x="5991462" y="2380933"/>
                  <a:ext cx="177120" cy="549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6" name="Ink 135">
                  <a:extLst>
                    <a:ext uri="{FF2B5EF4-FFF2-40B4-BE49-F238E27FC236}">
                      <a16:creationId xmlns:a16="http://schemas.microsoft.com/office/drawing/2014/main" id="{08F9370F-7EAD-4698-92F9-966873D47FFF}"/>
                    </a:ext>
                  </a:extLst>
                </p14:cNvPr>
                <p14:cNvContentPartPr/>
                <p14:nvPr/>
              </p14:nvContentPartPr>
              <p14:xfrm>
                <a:off x="6208542" y="2505493"/>
                <a:ext cx="127440" cy="280800"/>
              </p14:xfrm>
            </p:contentPart>
          </mc:Choice>
          <mc:Fallback>
            <p:pic>
              <p:nvPicPr>
                <p:cNvPr id="136" name="Ink 135">
                  <a:extLst>
                    <a:ext uri="{FF2B5EF4-FFF2-40B4-BE49-F238E27FC236}">
                      <a16:creationId xmlns:a16="http://schemas.microsoft.com/office/drawing/2014/main" id="{08F9370F-7EAD-4698-92F9-966873D47FFF}"/>
                    </a:ext>
                  </a:extLst>
                </p:cNvPr>
                <p:cNvPicPr/>
                <p:nvPr/>
              </p:nvPicPr>
              <p:blipFill>
                <a:blip r:embed="rId209"/>
                <a:stretch>
                  <a:fillRect/>
                </a:stretch>
              </p:blipFill>
              <p:spPr>
                <a:xfrm>
                  <a:off x="6199902" y="2496853"/>
                  <a:ext cx="1450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7" name="Ink 136">
                  <a:extLst>
                    <a:ext uri="{FF2B5EF4-FFF2-40B4-BE49-F238E27FC236}">
                      <a16:creationId xmlns:a16="http://schemas.microsoft.com/office/drawing/2014/main" id="{472A99E2-2330-4113-B4E5-F9B49AA77C52}"/>
                    </a:ext>
                  </a:extLst>
                </p14:cNvPr>
                <p14:cNvContentPartPr/>
                <p14:nvPr/>
              </p14:nvContentPartPr>
              <p14:xfrm>
                <a:off x="6356142" y="2567413"/>
                <a:ext cx="126000" cy="160920"/>
              </p14:xfrm>
            </p:contentPart>
          </mc:Choice>
          <mc:Fallback>
            <p:pic>
              <p:nvPicPr>
                <p:cNvPr id="137" name="Ink 136">
                  <a:extLst>
                    <a:ext uri="{FF2B5EF4-FFF2-40B4-BE49-F238E27FC236}">
                      <a16:creationId xmlns:a16="http://schemas.microsoft.com/office/drawing/2014/main" id="{472A99E2-2330-4113-B4E5-F9B49AA77C52}"/>
                    </a:ext>
                  </a:extLst>
                </p:cNvPr>
                <p:cNvPicPr/>
                <p:nvPr/>
              </p:nvPicPr>
              <p:blipFill>
                <a:blip r:embed="rId211"/>
                <a:stretch>
                  <a:fillRect/>
                </a:stretch>
              </p:blipFill>
              <p:spPr>
                <a:xfrm>
                  <a:off x="6347502" y="2558413"/>
                  <a:ext cx="1436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8" name="Ink 137">
                  <a:extLst>
                    <a:ext uri="{FF2B5EF4-FFF2-40B4-BE49-F238E27FC236}">
                      <a16:creationId xmlns:a16="http://schemas.microsoft.com/office/drawing/2014/main" id="{CAADB924-A3FF-4C23-83D1-2730854AACC5}"/>
                    </a:ext>
                  </a:extLst>
                </p14:cNvPr>
                <p14:cNvContentPartPr/>
                <p14:nvPr/>
              </p14:nvContentPartPr>
              <p14:xfrm>
                <a:off x="6461262" y="2645533"/>
                <a:ext cx="167400" cy="111960"/>
              </p14:xfrm>
            </p:contentPart>
          </mc:Choice>
          <mc:Fallback>
            <p:pic>
              <p:nvPicPr>
                <p:cNvPr id="138" name="Ink 137">
                  <a:extLst>
                    <a:ext uri="{FF2B5EF4-FFF2-40B4-BE49-F238E27FC236}">
                      <a16:creationId xmlns:a16="http://schemas.microsoft.com/office/drawing/2014/main" id="{CAADB924-A3FF-4C23-83D1-2730854AACC5}"/>
                    </a:ext>
                  </a:extLst>
                </p:cNvPr>
                <p:cNvPicPr/>
                <p:nvPr/>
              </p:nvPicPr>
              <p:blipFill>
                <a:blip r:embed="rId213"/>
                <a:stretch>
                  <a:fillRect/>
                </a:stretch>
              </p:blipFill>
              <p:spPr>
                <a:xfrm>
                  <a:off x="6452262" y="2636893"/>
                  <a:ext cx="1850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9" name="Ink 138">
                  <a:extLst>
                    <a:ext uri="{FF2B5EF4-FFF2-40B4-BE49-F238E27FC236}">
                      <a16:creationId xmlns:a16="http://schemas.microsoft.com/office/drawing/2014/main" id="{7BE21C64-3A32-4327-A125-A4855FF6857A}"/>
                    </a:ext>
                  </a:extLst>
                </p14:cNvPr>
                <p14:cNvContentPartPr/>
                <p14:nvPr/>
              </p14:nvContentPartPr>
              <p14:xfrm>
                <a:off x="6599502" y="2499373"/>
                <a:ext cx="250560" cy="298080"/>
              </p14:xfrm>
            </p:contentPart>
          </mc:Choice>
          <mc:Fallback>
            <p:pic>
              <p:nvPicPr>
                <p:cNvPr id="139" name="Ink 138">
                  <a:extLst>
                    <a:ext uri="{FF2B5EF4-FFF2-40B4-BE49-F238E27FC236}">
                      <a16:creationId xmlns:a16="http://schemas.microsoft.com/office/drawing/2014/main" id="{7BE21C64-3A32-4327-A125-A4855FF6857A}"/>
                    </a:ext>
                  </a:extLst>
                </p:cNvPr>
                <p:cNvPicPr/>
                <p:nvPr/>
              </p:nvPicPr>
              <p:blipFill>
                <a:blip r:embed="rId215"/>
                <a:stretch>
                  <a:fillRect/>
                </a:stretch>
              </p:blipFill>
              <p:spPr>
                <a:xfrm>
                  <a:off x="6590502" y="2490733"/>
                  <a:ext cx="26820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0" name="Ink 139">
                  <a:extLst>
                    <a:ext uri="{FF2B5EF4-FFF2-40B4-BE49-F238E27FC236}">
                      <a16:creationId xmlns:a16="http://schemas.microsoft.com/office/drawing/2014/main" id="{6525E0AB-5FA8-47A1-ACED-3027A7EA64B4}"/>
                    </a:ext>
                  </a:extLst>
                </p14:cNvPr>
                <p14:cNvContentPartPr/>
                <p14:nvPr/>
              </p14:nvContentPartPr>
              <p14:xfrm>
                <a:off x="6873102" y="2505133"/>
                <a:ext cx="117720" cy="85320"/>
              </p14:xfrm>
            </p:contentPart>
          </mc:Choice>
          <mc:Fallback>
            <p:pic>
              <p:nvPicPr>
                <p:cNvPr id="140" name="Ink 139">
                  <a:extLst>
                    <a:ext uri="{FF2B5EF4-FFF2-40B4-BE49-F238E27FC236}">
                      <a16:creationId xmlns:a16="http://schemas.microsoft.com/office/drawing/2014/main" id="{6525E0AB-5FA8-47A1-ACED-3027A7EA64B4}"/>
                    </a:ext>
                  </a:extLst>
                </p:cNvPr>
                <p:cNvPicPr/>
                <p:nvPr/>
              </p:nvPicPr>
              <p:blipFill>
                <a:blip r:embed="rId217"/>
                <a:stretch>
                  <a:fillRect/>
                </a:stretch>
              </p:blipFill>
              <p:spPr>
                <a:xfrm>
                  <a:off x="6864462" y="2496133"/>
                  <a:ext cx="1353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1" name="Ink 140">
                  <a:extLst>
                    <a:ext uri="{FF2B5EF4-FFF2-40B4-BE49-F238E27FC236}">
                      <a16:creationId xmlns:a16="http://schemas.microsoft.com/office/drawing/2014/main" id="{2EDEFFBC-6174-4E01-80F2-F8076BD4C79F}"/>
                    </a:ext>
                  </a:extLst>
                </p14:cNvPr>
                <p14:cNvContentPartPr/>
                <p14:nvPr/>
              </p14:nvContentPartPr>
              <p14:xfrm>
                <a:off x="6925662" y="2602333"/>
                <a:ext cx="493200" cy="187200"/>
              </p14:xfrm>
            </p:contentPart>
          </mc:Choice>
          <mc:Fallback>
            <p:pic>
              <p:nvPicPr>
                <p:cNvPr id="141" name="Ink 140">
                  <a:extLst>
                    <a:ext uri="{FF2B5EF4-FFF2-40B4-BE49-F238E27FC236}">
                      <a16:creationId xmlns:a16="http://schemas.microsoft.com/office/drawing/2014/main" id="{2EDEFFBC-6174-4E01-80F2-F8076BD4C79F}"/>
                    </a:ext>
                  </a:extLst>
                </p:cNvPr>
                <p:cNvPicPr/>
                <p:nvPr/>
              </p:nvPicPr>
              <p:blipFill>
                <a:blip r:embed="rId219"/>
                <a:stretch>
                  <a:fillRect/>
                </a:stretch>
              </p:blipFill>
              <p:spPr>
                <a:xfrm>
                  <a:off x="6917022" y="2593333"/>
                  <a:ext cx="5108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2" name="Ink 141">
                  <a:extLst>
                    <a:ext uri="{FF2B5EF4-FFF2-40B4-BE49-F238E27FC236}">
                      <a16:creationId xmlns:a16="http://schemas.microsoft.com/office/drawing/2014/main" id="{09ADE35B-18EE-4A0B-A29B-74855CD88E0B}"/>
                    </a:ext>
                  </a:extLst>
                </p14:cNvPr>
                <p14:cNvContentPartPr/>
                <p14:nvPr/>
              </p14:nvContentPartPr>
              <p14:xfrm>
                <a:off x="7611822" y="2566333"/>
                <a:ext cx="172800" cy="253440"/>
              </p14:xfrm>
            </p:contentPart>
          </mc:Choice>
          <mc:Fallback>
            <p:pic>
              <p:nvPicPr>
                <p:cNvPr id="142" name="Ink 141">
                  <a:extLst>
                    <a:ext uri="{FF2B5EF4-FFF2-40B4-BE49-F238E27FC236}">
                      <a16:creationId xmlns:a16="http://schemas.microsoft.com/office/drawing/2014/main" id="{09ADE35B-18EE-4A0B-A29B-74855CD88E0B}"/>
                    </a:ext>
                  </a:extLst>
                </p:cNvPr>
                <p:cNvPicPr/>
                <p:nvPr/>
              </p:nvPicPr>
              <p:blipFill>
                <a:blip r:embed="rId221"/>
                <a:stretch>
                  <a:fillRect/>
                </a:stretch>
              </p:blipFill>
              <p:spPr>
                <a:xfrm>
                  <a:off x="7602822" y="2557693"/>
                  <a:ext cx="1904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3" name="Ink 142">
                  <a:extLst>
                    <a:ext uri="{FF2B5EF4-FFF2-40B4-BE49-F238E27FC236}">
                      <a16:creationId xmlns:a16="http://schemas.microsoft.com/office/drawing/2014/main" id="{41AAF965-98DC-4309-913C-CDAD4C5FDC3C}"/>
                    </a:ext>
                  </a:extLst>
                </p14:cNvPr>
                <p14:cNvContentPartPr/>
                <p14:nvPr/>
              </p14:nvContentPartPr>
              <p14:xfrm>
                <a:off x="7691382" y="2613133"/>
                <a:ext cx="248400" cy="214920"/>
              </p14:xfrm>
            </p:contentPart>
          </mc:Choice>
          <mc:Fallback>
            <p:pic>
              <p:nvPicPr>
                <p:cNvPr id="143" name="Ink 142">
                  <a:extLst>
                    <a:ext uri="{FF2B5EF4-FFF2-40B4-BE49-F238E27FC236}">
                      <a16:creationId xmlns:a16="http://schemas.microsoft.com/office/drawing/2014/main" id="{41AAF965-98DC-4309-913C-CDAD4C5FDC3C}"/>
                    </a:ext>
                  </a:extLst>
                </p:cNvPr>
                <p:cNvPicPr/>
                <p:nvPr/>
              </p:nvPicPr>
              <p:blipFill>
                <a:blip r:embed="rId223"/>
                <a:stretch>
                  <a:fillRect/>
                </a:stretch>
              </p:blipFill>
              <p:spPr>
                <a:xfrm>
                  <a:off x="7682382" y="2604133"/>
                  <a:ext cx="2660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4" name="Ink 143">
                  <a:extLst>
                    <a:ext uri="{FF2B5EF4-FFF2-40B4-BE49-F238E27FC236}">
                      <a16:creationId xmlns:a16="http://schemas.microsoft.com/office/drawing/2014/main" id="{33171C0B-BAE6-42A2-A04E-D199C73FDAFE}"/>
                    </a:ext>
                  </a:extLst>
                </p14:cNvPr>
                <p14:cNvContentPartPr/>
                <p14:nvPr/>
              </p14:nvContentPartPr>
              <p14:xfrm>
                <a:off x="7983702" y="2630053"/>
                <a:ext cx="109800" cy="185760"/>
              </p14:xfrm>
            </p:contentPart>
          </mc:Choice>
          <mc:Fallback>
            <p:pic>
              <p:nvPicPr>
                <p:cNvPr id="144" name="Ink 143">
                  <a:extLst>
                    <a:ext uri="{FF2B5EF4-FFF2-40B4-BE49-F238E27FC236}">
                      <a16:creationId xmlns:a16="http://schemas.microsoft.com/office/drawing/2014/main" id="{33171C0B-BAE6-42A2-A04E-D199C73FDAFE}"/>
                    </a:ext>
                  </a:extLst>
                </p:cNvPr>
                <p:cNvPicPr/>
                <p:nvPr/>
              </p:nvPicPr>
              <p:blipFill>
                <a:blip r:embed="rId225"/>
                <a:stretch>
                  <a:fillRect/>
                </a:stretch>
              </p:blipFill>
              <p:spPr>
                <a:xfrm>
                  <a:off x="7975062" y="2621413"/>
                  <a:ext cx="1274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5" name="Ink 144">
                  <a:extLst>
                    <a:ext uri="{FF2B5EF4-FFF2-40B4-BE49-F238E27FC236}">
                      <a16:creationId xmlns:a16="http://schemas.microsoft.com/office/drawing/2014/main" id="{F5EC1671-233B-46D6-AB2A-C5884E0998F6}"/>
                    </a:ext>
                  </a:extLst>
                </p14:cNvPr>
                <p14:cNvContentPartPr/>
                <p14:nvPr/>
              </p14:nvContentPartPr>
              <p14:xfrm>
                <a:off x="8052462" y="2642653"/>
                <a:ext cx="412920" cy="159840"/>
              </p14:xfrm>
            </p:contentPart>
          </mc:Choice>
          <mc:Fallback>
            <p:pic>
              <p:nvPicPr>
                <p:cNvPr id="145" name="Ink 144">
                  <a:extLst>
                    <a:ext uri="{FF2B5EF4-FFF2-40B4-BE49-F238E27FC236}">
                      <a16:creationId xmlns:a16="http://schemas.microsoft.com/office/drawing/2014/main" id="{F5EC1671-233B-46D6-AB2A-C5884E0998F6}"/>
                    </a:ext>
                  </a:extLst>
                </p:cNvPr>
                <p:cNvPicPr/>
                <p:nvPr/>
              </p:nvPicPr>
              <p:blipFill>
                <a:blip r:embed="rId227"/>
                <a:stretch>
                  <a:fillRect/>
                </a:stretch>
              </p:blipFill>
              <p:spPr>
                <a:xfrm>
                  <a:off x="8043462" y="2634013"/>
                  <a:ext cx="4305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6" name="Ink 145">
                  <a:extLst>
                    <a:ext uri="{FF2B5EF4-FFF2-40B4-BE49-F238E27FC236}">
                      <a16:creationId xmlns:a16="http://schemas.microsoft.com/office/drawing/2014/main" id="{65E1C72D-CD8A-47BF-A927-EF87C940CC3A}"/>
                    </a:ext>
                  </a:extLst>
                </p14:cNvPr>
                <p14:cNvContentPartPr/>
                <p14:nvPr/>
              </p14:nvContentPartPr>
              <p14:xfrm>
                <a:off x="8355222" y="2541493"/>
                <a:ext cx="200160" cy="405000"/>
              </p14:xfrm>
            </p:contentPart>
          </mc:Choice>
          <mc:Fallback>
            <p:pic>
              <p:nvPicPr>
                <p:cNvPr id="146" name="Ink 145">
                  <a:extLst>
                    <a:ext uri="{FF2B5EF4-FFF2-40B4-BE49-F238E27FC236}">
                      <a16:creationId xmlns:a16="http://schemas.microsoft.com/office/drawing/2014/main" id="{65E1C72D-CD8A-47BF-A927-EF87C940CC3A}"/>
                    </a:ext>
                  </a:extLst>
                </p:cNvPr>
                <p:cNvPicPr/>
                <p:nvPr/>
              </p:nvPicPr>
              <p:blipFill>
                <a:blip r:embed="rId229"/>
                <a:stretch>
                  <a:fillRect/>
                </a:stretch>
              </p:blipFill>
              <p:spPr>
                <a:xfrm>
                  <a:off x="8346222" y="2532853"/>
                  <a:ext cx="21780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8" name="Ink 147">
                  <a:extLst>
                    <a:ext uri="{FF2B5EF4-FFF2-40B4-BE49-F238E27FC236}">
                      <a16:creationId xmlns:a16="http://schemas.microsoft.com/office/drawing/2014/main" id="{1A7FE584-905D-41B0-B201-82A48EA4BE4D}"/>
                    </a:ext>
                  </a:extLst>
                </p14:cNvPr>
                <p14:cNvContentPartPr/>
                <p14:nvPr/>
              </p14:nvContentPartPr>
              <p14:xfrm>
                <a:off x="4791222" y="3291733"/>
                <a:ext cx="217080" cy="283680"/>
              </p14:xfrm>
            </p:contentPart>
          </mc:Choice>
          <mc:Fallback>
            <p:pic>
              <p:nvPicPr>
                <p:cNvPr id="148" name="Ink 147">
                  <a:extLst>
                    <a:ext uri="{FF2B5EF4-FFF2-40B4-BE49-F238E27FC236}">
                      <a16:creationId xmlns:a16="http://schemas.microsoft.com/office/drawing/2014/main" id="{1A7FE584-905D-41B0-B201-82A48EA4BE4D}"/>
                    </a:ext>
                  </a:extLst>
                </p:cNvPr>
                <p:cNvPicPr/>
                <p:nvPr/>
              </p:nvPicPr>
              <p:blipFill>
                <a:blip r:embed="rId231"/>
                <a:stretch>
                  <a:fillRect/>
                </a:stretch>
              </p:blipFill>
              <p:spPr>
                <a:xfrm>
                  <a:off x="4782222" y="3282733"/>
                  <a:ext cx="23472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9" name="Ink 148">
                  <a:extLst>
                    <a:ext uri="{FF2B5EF4-FFF2-40B4-BE49-F238E27FC236}">
                      <a16:creationId xmlns:a16="http://schemas.microsoft.com/office/drawing/2014/main" id="{644DE94F-640D-4D79-95D0-EF87AF79EA42}"/>
                    </a:ext>
                  </a:extLst>
                </p14:cNvPr>
                <p14:cNvContentPartPr/>
                <p14:nvPr/>
              </p14:nvContentPartPr>
              <p14:xfrm>
                <a:off x="5124582" y="3304693"/>
                <a:ext cx="37080" cy="224280"/>
              </p14:xfrm>
            </p:contentPart>
          </mc:Choice>
          <mc:Fallback>
            <p:pic>
              <p:nvPicPr>
                <p:cNvPr id="149" name="Ink 148">
                  <a:extLst>
                    <a:ext uri="{FF2B5EF4-FFF2-40B4-BE49-F238E27FC236}">
                      <a16:creationId xmlns:a16="http://schemas.microsoft.com/office/drawing/2014/main" id="{644DE94F-640D-4D79-95D0-EF87AF79EA42}"/>
                    </a:ext>
                  </a:extLst>
                </p:cNvPr>
                <p:cNvPicPr/>
                <p:nvPr/>
              </p:nvPicPr>
              <p:blipFill>
                <a:blip r:embed="rId233"/>
                <a:stretch>
                  <a:fillRect/>
                </a:stretch>
              </p:blipFill>
              <p:spPr>
                <a:xfrm>
                  <a:off x="5115942" y="3296053"/>
                  <a:ext cx="547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0" name="Ink 149">
                  <a:extLst>
                    <a:ext uri="{FF2B5EF4-FFF2-40B4-BE49-F238E27FC236}">
                      <a16:creationId xmlns:a16="http://schemas.microsoft.com/office/drawing/2014/main" id="{48B3E8B6-F100-4CB7-A456-E7A6F456C4E6}"/>
                    </a:ext>
                  </a:extLst>
                </p14:cNvPr>
                <p14:cNvContentPartPr/>
                <p14:nvPr/>
              </p14:nvContentPartPr>
              <p14:xfrm>
                <a:off x="5073462" y="3285613"/>
                <a:ext cx="247320" cy="274320"/>
              </p14:xfrm>
            </p:contentPart>
          </mc:Choice>
          <mc:Fallback>
            <p:pic>
              <p:nvPicPr>
                <p:cNvPr id="150" name="Ink 149">
                  <a:extLst>
                    <a:ext uri="{FF2B5EF4-FFF2-40B4-BE49-F238E27FC236}">
                      <a16:creationId xmlns:a16="http://schemas.microsoft.com/office/drawing/2014/main" id="{48B3E8B6-F100-4CB7-A456-E7A6F456C4E6}"/>
                    </a:ext>
                  </a:extLst>
                </p:cNvPr>
                <p:cNvPicPr/>
                <p:nvPr/>
              </p:nvPicPr>
              <p:blipFill>
                <a:blip r:embed="rId235"/>
                <a:stretch>
                  <a:fillRect/>
                </a:stretch>
              </p:blipFill>
              <p:spPr>
                <a:xfrm>
                  <a:off x="5064462" y="3276613"/>
                  <a:ext cx="26496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1" name="Ink 150">
                  <a:extLst>
                    <a:ext uri="{FF2B5EF4-FFF2-40B4-BE49-F238E27FC236}">
                      <a16:creationId xmlns:a16="http://schemas.microsoft.com/office/drawing/2014/main" id="{4CFBC144-071F-4030-9B71-D3D9D100EB86}"/>
                    </a:ext>
                  </a:extLst>
                </p14:cNvPr>
                <p14:cNvContentPartPr/>
                <p14:nvPr/>
              </p14:nvContentPartPr>
              <p14:xfrm>
                <a:off x="5045022" y="3411613"/>
                <a:ext cx="21240" cy="20160"/>
              </p14:xfrm>
            </p:contentPart>
          </mc:Choice>
          <mc:Fallback>
            <p:pic>
              <p:nvPicPr>
                <p:cNvPr id="151" name="Ink 150">
                  <a:extLst>
                    <a:ext uri="{FF2B5EF4-FFF2-40B4-BE49-F238E27FC236}">
                      <a16:creationId xmlns:a16="http://schemas.microsoft.com/office/drawing/2014/main" id="{4CFBC144-071F-4030-9B71-D3D9D100EB86}"/>
                    </a:ext>
                  </a:extLst>
                </p:cNvPr>
                <p:cNvPicPr/>
                <p:nvPr/>
              </p:nvPicPr>
              <p:blipFill>
                <a:blip r:embed="rId237"/>
                <a:stretch>
                  <a:fillRect/>
                </a:stretch>
              </p:blipFill>
              <p:spPr>
                <a:xfrm>
                  <a:off x="5036022" y="3402973"/>
                  <a:ext cx="388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2" name="Ink 151">
                  <a:extLst>
                    <a:ext uri="{FF2B5EF4-FFF2-40B4-BE49-F238E27FC236}">
                      <a16:creationId xmlns:a16="http://schemas.microsoft.com/office/drawing/2014/main" id="{1DE3F7DC-34D3-4990-9080-5ACE5FF11C31}"/>
                    </a:ext>
                  </a:extLst>
                </p14:cNvPr>
                <p14:cNvContentPartPr/>
                <p14:nvPr/>
              </p14:nvContentPartPr>
              <p14:xfrm>
                <a:off x="5406822" y="3508813"/>
                <a:ext cx="3240" cy="10080"/>
              </p14:xfrm>
            </p:contentPart>
          </mc:Choice>
          <mc:Fallback>
            <p:pic>
              <p:nvPicPr>
                <p:cNvPr id="152" name="Ink 151">
                  <a:extLst>
                    <a:ext uri="{FF2B5EF4-FFF2-40B4-BE49-F238E27FC236}">
                      <a16:creationId xmlns:a16="http://schemas.microsoft.com/office/drawing/2014/main" id="{1DE3F7DC-34D3-4990-9080-5ACE5FF11C31}"/>
                    </a:ext>
                  </a:extLst>
                </p:cNvPr>
                <p:cNvPicPr/>
                <p:nvPr/>
              </p:nvPicPr>
              <p:blipFill>
                <a:blip r:embed="rId239"/>
                <a:stretch>
                  <a:fillRect/>
                </a:stretch>
              </p:blipFill>
              <p:spPr>
                <a:xfrm>
                  <a:off x="5397822" y="3499813"/>
                  <a:ext cx="208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3" name="Ink 152">
                  <a:extLst>
                    <a:ext uri="{FF2B5EF4-FFF2-40B4-BE49-F238E27FC236}">
                      <a16:creationId xmlns:a16="http://schemas.microsoft.com/office/drawing/2014/main" id="{32A71EC3-08E6-4C19-9D0F-C7CAC977A42A}"/>
                    </a:ext>
                  </a:extLst>
                </p14:cNvPr>
                <p14:cNvContentPartPr/>
                <p14:nvPr/>
              </p14:nvContentPartPr>
              <p14:xfrm>
                <a:off x="5720742" y="3326293"/>
                <a:ext cx="184680" cy="283680"/>
              </p14:xfrm>
            </p:contentPart>
          </mc:Choice>
          <mc:Fallback>
            <p:pic>
              <p:nvPicPr>
                <p:cNvPr id="153" name="Ink 152">
                  <a:extLst>
                    <a:ext uri="{FF2B5EF4-FFF2-40B4-BE49-F238E27FC236}">
                      <a16:creationId xmlns:a16="http://schemas.microsoft.com/office/drawing/2014/main" id="{32A71EC3-08E6-4C19-9D0F-C7CAC977A42A}"/>
                    </a:ext>
                  </a:extLst>
                </p:cNvPr>
                <p:cNvPicPr/>
                <p:nvPr/>
              </p:nvPicPr>
              <p:blipFill>
                <a:blip r:embed="rId241"/>
                <a:stretch>
                  <a:fillRect/>
                </a:stretch>
              </p:blipFill>
              <p:spPr>
                <a:xfrm>
                  <a:off x="5711742" y="3317293"/>
                  <a:ext cx="20232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4" name="Ink 153">
                  <a:extLst>
                    <a:ext uri="{FF2B5EF4-FFF2-40B4-BE49-F238E27FC236}">
                      <a16:creationId xmlns:a16="http://schemas.microsoft.com/office/drawing/2014/main" id="{E7BEE86B-C1FB-4602-B8EE-266A66029EEB}"/>
                    </a:ext>
                  </a:extLst>
                </p14:cNvPr>
                <p14:cNvContentPartPr/>
                <p14:nvPr/>
              </p14:nvContentPartPr>
              <p14:xfrm>
                <a:off x="5834502" y="3297133"/>
                <a:ext cx="678240" cy="354240"/>
              </p14:xfrm>
            </p:contentPart>
          </mc:Choice>
          <mc:Fallback>
            <p:pic>
              <p:nvPicPr>
                <p:cNvPr id="154" name="Ink 153">
                  <a:extLst>
                    <a:ext uri="{FF2B5EF4-FFF2-40B4-BE49-F238E27FC236}">
                      <a16:creationId xmlns:a16="http://schemas.microsoft.com/office/drawing/2014/main" id="{E7BEE86B-C1FB-4602-B8EE-266A66029EEB}"/>
                    </a:ext>
                  </a:extLst>
                </p:cNvPr>
                <p:cNvPicPr/>
                <p:nvPr/>
              </p:nvPicPr>
              <p:blipFill>
                <a:blip r:embed="rId243"/>
                <a:stretch>
                  <a:fillRect/>
                </a:stretch>
              </p:blipFill>
              <p:spPr>
                <a:xfrm>
                  <a:off x="5825502" y="3288133"/>
                  <a:ext cx="69588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5" name="Ink 154">
                  <a:extLst>
                    <a:ext uri="{FF2B5EF4-FFF2-40B4-BE49-F238E27FC236}">
                      <a16:creationId xmlns:a16="http://schemas.microsoft.com/office/drawing/2014/main" id="{C80343F4-F0BC-4B00-A187-D40FEF04B53B}"/>
                    </a:ext>
                  </a:extLst>
                </p14:cNvPr>
                <p14:cNvContentPartPr/>
                <p14:nvPr/>
              </p14:nvContentPartPr>
              <p14:xfrm>
                <a:off x="4927662" y="3699973"/>
                <a:ext cx="1450440" cy="78840"/>
              </p14:xfrm>
            </p:contentPart>
          </mc:Choice>
          <mc:Fallback>
            <p:pic>
              <p:nvPicPr>
                <p:cNvPr id="155" name="Ink 154">
                  <a:extLst>
                    <a:ext uri="{FF2B5EF4-FFF2-40B4-BE49-F238E27FC236}">
                      <a16:creationId xmlns:a16="http://schemas.microsoft.com/office/drawing/2014/main" id="{C80343F4-F0BC-4B00-A187-D40FEF04B53B}"/>
                    </a:ext>
                  </a:extLst>
                </p:cNvPr>
                <p:cNvPicPr/>
                <p:nvPr/>
              </p:nvPicPr>
              <p:blipFill>
                <a:blip r:embed="rId245"/>
                <a:stretch>
                  <a:fillRect/>
                </a:stretch>
              </p:blipFill>
              <p:spPr>
                <a:xfrm>
                  <a:off x="4919022" y="3691333"/>
                  <a:ext cx="14680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6" name="Ink 155">
                  <a:extLst>
                    <a:ext uri="{FF2B5EF4-FFF2-40B4-BE49-F238E27FC236}">
                      <a16:creationId xmlns:a16="http://schemas.microsoft.com/office/drawing/2014/main" id="{AC0B0AB6-54A0-4FBD-9657-7C0A567856FB}"/>
                    </a:ext>
                  </a:extLst>
                </p14:cNvPr>
                <p14:cNvContentPartPr/>
                <p14:nvPr/>
              </p14:nvContentPartPr>
              <p14:xfrm>
                <a:off x="5019102" y="3716173"/>
                <a:ext cx="1503360" cy="43920"/>
              </p14:xfrm>
            </p:contentPart>
          </mc:Choice>
          <mc:Fallback>
            <p:pic>
              <p:nvPicPr>
                <p:cNvPr id="156" name="Ink 155">
                  <a:extLst>
                    <a:ext uri="{FF2B5EF4-FFF2-40B4-BE49-F238E27FC236}">
                      <a16:creationId xmlns:a16="http://schemas.microsoft.com/office/drawing/2014/main" id="{AC0B0AB6-54A0-4FBD-9657-7C0A567856FB}"/>
                    </a:ext>
                  </a:extLst>
                </p:cNvPr>
                <p:cNvPicPr/>
                <p:nvPr/>
              </p:nvPicPr>
              <p:blipFill>
                <a:blip r:embed="rId247"/>
                <a:stretch>
                  <a:fillRect/>
                </a:stretch>
              </p:blipFill>
              <p:spPr>
                <a:xfrm>
                  <a:off x="5010102" y="3707173"/>
                  <a:ext cx="15210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8" name="Ink 157">
                  <a:extLst>
                    <a:ext uri="{FF2B5EF4-FFF2-40B4-BE49-F238E27FC236}">
                      <a16:creationId xmlns:a16="http://schemas.microsoft.com/office/drawing/2014/main" id="{F3538D0F-C1AB-426D-AC5D-FE36695EB5FC}"/>
                    </a:ext>
                  </a:extLst>
                </p14:cNvPr>
                <p14:cNvContentPartPr/>
                <p14:nvPr/>
              </p14:nvContentPartPr>
              <p14:xfrm>
                <a:off x="4639662" y="4054573"/>
                <a:ext cx="190800" cy="391680"/>
              </p14:xfrm>
            </p:contentPart>
          </mc:Choice>
          <mc:Fallback>
            <p:pic>
              <p:nvPicPr>
                <p:cNvPr id="158" name="Ink 157">
                  <a:extLst>
                    <a:ext uri="{FF2B5EF4-FFF2-40B4-BE49-F238E27FC236}">
                      <a16:creationId xmlns:a16="http://schemas.microsoft.com/office/drawing/2014/main" id="{F3538D0F-C1AB-426D-AC5D-FE36695EB5FC}"/>
                    </a:ext>
                  </a:extLst>
                </p:cNvPr>
                <p:cNvPicPr/>
                <p:nvPr/>
              </p:nvPicPr>
              <p:blipFill>
                <a:blip r:embed="rId249"/>
                <a:stretch>
                  <a:fillRect/>
                </a:stretch>
              </p:blipFill>
              <p:spPr>
                <a:xfrm>
                  <a:off x="4631022" y="4045933"/>
                  <a:ext cx="20844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9" name="Ink 158">
                  <a:extLst>
                    <a:ext uri="{FF2B5EF4-FFF2-40B4-BE49-F238E27FC236}">
                      <a16:creationId xmlns:a16="http://schemas.microsoft.com/office/drawing/2014/main" id="{2F117BC4-040E-4AF8-A639-3FC585F84273}"/>
                    </a:ext>
                  </a:extLst>
                </p14:cNvPr>
                <p14:cNvContentPartPr/>
                <p14:nvPr/>
              </p14:nvContentPartPr>
              <p14:xfrm>
                <a:off x="4810662" y="4349413"/>
                <a:ext cx="151560" cy="364320"/>
              </p14:xfrm>
            </p:contentPart>
          </mc:Choice>
          <mc:Fallback>
            <p:pic>
              <p:nvPicPr>
                <p:cNvPr id="159" name="Ink 158">
                  <a:extLst>
                    <a:ext uri="{FF2B5EF4-FFF2-40B4-BE49-F238E27FC236}">
                      <a16:creationId xmlns:a16="http://schemas.microsoft.com/office/drawing/2014/main" id="{2F117BC4-040E-4AF8-A639-3FC585F84273}"/>
                    </a:ext>
                  </a:extLst>
                </p:cNvPr>
                <p:cNvPicPr/>
                <p:nvPr/>
              </p:nvPicPr>
              <p:blipFill>
                <a:blip r:embed="rId251"/>
                <a:stretch>
                  <a:fillRect/>
                </a:stretch>
              </p:blipFill>
              <p:spPr>
                <a:xfrm>
                  <a:off x="4802022" y="4340773"/>
                  <a:ext cx="16920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0" name="Ink 159">
                  <a:extLst>
                    <a:ext uri="{FF2B5EF4-FFF2-40B4-BE49-F238E27FC236}">
                      <a16:creationId xmlns:a16="http://schemas.microsoft.com/office/drawing/2014/main" id="{8757A3E3-EAA3-4761-9466-5CEF6B1D5310}"/>
                    </a:ext>
                  </a:extLst>
                </p14:cNvPr>
                <p14:cNvContentPartPr/>
                <p14:nvPr/>
              </p14:nvContentPartPr>
              <p14:xfrm>
                <a:off x="4952862" y="4217653"/>
                <a:ext cx="110520" cy="106560"/>
              </p14:xfrm>
            </p:contentPart>
          </mc:Choice>
          <mc:Fallback>
            <p:pic>
              <p:nvPicPr>
                <p:cNvPr id="160" name="Ink 159">
                  <a:extLst>
                    <a:ext uri="{FF2B5EF4-FFF2-40B4-BE49-F238E27FC236}">
                      <a16:creationId xmlns:a16="http://schemas.microsoft.com/office/drawing/2014/main" id="{8757A3E3-EAA3-4761-9466-5CEF6B1D5310}"/>
                    </a:ext>
                  </a:extLst>
                </p:cNvPr>
                <p:cNvPicPr/>
                <p:nvPr/>
              </p:nvPicPr>
              <p:blipFill>
                <a:blip r:embed="rId253"/>
                <a:stretch>
                  <a:fillRect/>
                </a:stretch>
              </p:blipFill>
              <p:spPr>
                <a:xfrm>
                  <a:off x="4943862" y="4208653"/>
                  <a:ext cx="1281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1" name="Ink 160">
                  <a:extLst>
                    <a:ext uri="{FF2B5EF4-FFF2-40B4-BE49-F238E27FC236}">
                      <a16:creationId xmlns:a16="http://schemas.microsoft.com/office/drawing/2014/main" id="{F0D82B5F-E7B0-4E09-8C82-2C23EEB2EF05}"/>
                    </a:ext>
                  </a:extLst>
                </p14:cNvPr>
                <p14:cNvContentPartPr/>
                <p14:nvPr/>
              </p14:nvContentPartPr>
              <p14:xfrm>
                <a:off x="5211342" y="4175533"/>
                <a:ext cx="91080" cy="98640"/>
              </p14:xfrm>
            </p:contentPart>
          </mc:Choice>
          <mc:Fallback>
            <p:pic>
              <p:nvPicPr>
                <p:cNvPr id="161" name="Ink 160">
                  <a:extLst>
                    <a:ext uri="{FF2B5EF4-FFF2-40B4-BE49-F238E27FC236}">
                      <a16:creationId xmlns:a16="http://schemas.microsoft.com/office/drawing/2014/main" id="{F0D82B5F-E7B0-4E09-8C82-2C23EEB2EF05}"/>
                    </a:ext>
                  </a:extLst>
                </p:cNvPr>
                <p:cNvPicPr/>
                <p:nvPr/>
              </p:nvPicPr>
              <p:blipFill>
                <a:blip r:embed="rId255"/>
                <a:stretch>
                  <a:fillRect/>
                </a:stretch>
              </p:blipFill>
              <p:spPr>
                <a:xfrm>
                  <a:off x="5202702" y="4166533"/>
                  <a:ext cx="1087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2" name="Ink 161">
                  <a:extLst>
                    <a:ext uri="{FF2B5EF4-FFF2-40B4-BE49-F238E27FC236}">
                      <a16:creationId xmlns:a16="http://schemas.microsoft.com/office/drawing/2014/main" id="{88D02D63-D125-4A4B-B71F-E0EA44A64C5A}"/>
                    </a:ext>
                  </a:extLst>
                </p14:cNvPr>
                <p14:cNvContentPartPr/>
                <p14:nvPr/>
              </p14:nvContentPartPr>
              <p14:xfrm>
                <a:off x="5226102" y="4401253"/>
                <a:ext cx="94320" cy="94680"/>
              </p14:xfrm>
            </p:contentPart>
          </mc:Choice>
          <mc:Fallback>
            <p:pic>
              <p:nvPicPr>
                <p:cNvPr id="162" name="Ink 161">
                  <a:extLst>
                    <a:ext uri="{FF2B5EF4-FFF2-40B4-BE49-F238E27FC236}">
                      <a16:creationId xmlns:a16="http://schemas.microsoft.com/office/drawing/2014/main" id="{88D02D63-D125-4A4B-B71F-E0EA44A64C5A}"/>
                    </a:ext>
                  </a:extLst>
                </p:cNvPr>
                <p:cNvPicPr/>
                <p:nvPr/>
              </p:nvPicPr>
              <p:blipFill>
                <a:blip r:embed="rId257"/>
                <a:stretch>
                  <a:fillRect/>
                </a:stretch>
              </p:blipFill>
              <p:spPr>
                <a:xfrm>
                  <a:off x="5217462" y="4392613"/>
                  <a:ext cx="1119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3" name="Ink 162">
                  <a:extLst>
                    <a:ext uri="{FF2B5EF4-FFF2-40B4-BE49-F238E27FC236}">
                      <a16:creationId xmlns:a16="http://schemas.microsoft.com/office/drawing/2014/main" id="{6A6FADFC-2852-47FC-80D7-4E844115F59C}"/>
                    </a:ext>
                  </a:extLst>
                </p14:cNvPr>
                <p14:cNvContentPartPr/>
                <p14:nvPr/>
              </p14:nvContentPartPr>
              <p14:xfrm>
                <a:off x="5420502" y="4296493"/>
                <a:ext cx="235800" cy="5760"/>
              </p14:xfrm>
            </p:contentPart>
          </mc:Choice>
          <mc:Fallback>
            <p:pic>
              <p:nvPicPr>
                <p:cNvPr id="163" name="Ink 162">
                  <a:extLst>
                    <a:ext uri="{FF2B5EF4-FFF2-40B4-BE49-F238E27FC236}">
                      <a16:creationId xmlns:a16="http://schemas.microsoft.com/office/drawing/2014/main" id="{6A6FADFC-2852-47FC-80D7-4E844115F59C}"/>
                    </a:ext>
                  </a:extLst>
                </p:cNvPr>
                <p:cNvPicPr/>
                <p:nvPr/>
              </p:nvPicPr>
              <p:blipFill>
                <a:blip r:embed="rId259"/>
                <a:stretch>
                  <a:fillRect/>
                </a:stretch>
              </p:blipFill>
              <p:spPr>
                <a:xfrm>
                  <a:off x="5411502" y="4287853"/>
                  <a:ext cx="2534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4" name="Ink 163">
                  <a:extLst>
                    <a:ext uri="{FF2B5EF4-FFF2-40B4-BE49-F238E27FC236}">
                      <a16:creationId xmlns:a16="http://schemas.microsoft.com/office/drawing/2014/main" id="{C8206991-0454-476E-9CE6-CD6EAA2E8124}"/>
                    </a:ext>
                  </a:extLst>
                </p14:cNvPr>
                <p14:cNvContentPartPr/>
                <p14:nvPr/>
              </p14:nvContentPartPr>
              <p14:xfrm>
                <a:off x="5457582" y="4371733"/>
                <a:ext cx="254520" cy="19080"/>
              </p14:xfrm>
            </p:contentPart>
          </mc:Choice>
          <mc:Fallback>
            <p:pic>
              <p:nvPicPr>
                <p:cNvPr id="164" name="Ink 163">
                  <a:extLst>
                    <a:ext uri="{FF2B5EF4-FFF2-40B4-BE49-F238E27FC236}">
                      <a16:creationId xmlns:a16="http://schemas.microsoft.com/office/drawing/2014/main" id="{C8206991-0454-476E-9CE6-CD6EAA2E8124}"/>
                    </a:ext>
                  </a:extLst>
                </p:cNvPr>
                <p:cNvPicPr/>
                <p:nvPr/>
              </p:nvPicPr>
              <p:blipFill>
                <a:blip r:embed="rId261"/>
                <a:stretch>
                  <a:fillRect/>
                </a:stretch>
              </p:blipFill>
              <p:spPr>
                <a:xfrm>
                  <a:off x="5448582" y="4363093"/>
                  <a:ext cx="2721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5" name="Ink 164">
                  <a:extLst>
                    <a:ext uri="{FF2B5EF4-FFF2-40B4-BE49-F238E27FC236}">
                      <a16:creationId xmlns:a16="http://schemas.microsoft.com/office/drawing/2014/main" id="{13561109-C501-4C4E-83E9-563AC1A994BF}"/>
                    </a:ext>
                  </a:extLst>
                </p14:cNvPr>
                <p14:cNvContentPartPr/>
                <p14:nvPr/>
              </p14:nvContentPartPr>
              <p14:xfrm>
                <a:off x="5908302" y="4135213"/>
                <a:ext cx="150480" cy="268920"/>
              </p14:xfrm>
            </p:contentPart>
          </mc:Choice>
          <mc:Fallback>
            <p:pic>
              <p:nvPicPr>
                <p:cNvPr id="165" name="Ink 164">
                  <a:extLst>
                    <a:ext uri="{FF2B5EF4-FFF2-40B4-BE49-F238E27FC236}">
                      <a16:creationId xmlns:a16="http://schemas.microsoft.com/office/drawing/2014/main" id="{13561109-C501-4C4E-83E9-563AC1A994BF}"/>
                    </a:ext>
                  </a:extLst>
                </p:cNvPr>
                <p:cNvPicPr/>
                <p:nvPr/>
              </p:nvPicPr>
              <p:blipFill>
                <a:blip r:embed="rId263"/>
                <a:stretch>
                  <a:fillRect/>
                </a:stretch>
              </p:blipFill>
              <p:spPr>
                <a:xfrm>
                  <a:off x="5899302" y="4126573"/>
                  <a:ext cx="1681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6" name="Ink 165">
                  <a:extLst>
                    <a:ext uri="{FF2B5EF4-FFF2-40B4-BE49-F238E27FC236}">
                      <a16:creationId xmlns:a16="http://schemas.microsoft.com/office/drawing/2014/main" id="{12ACEBD0-372B-4E88-BADF-20F6AD493A0D}"/>
                    </a:ext>
                  </a:extLst>
                </p14:cNvPr>
                <p14:cNvContentPartPr/>
                <p14:nvPr/>
              </p14:nvContentPartPr>
              <p14:xfrm>
                <a:off x="5982462" y="4342573"/>
                <a:ext cx="208800" cy="417600"/>
              </p14:xfrm>
            </p:contentPart>
          </mc:Choice>
          <mc:Fallback>
            <p:pic>
              <p:nvPicPr>
                <p:cNvPr id="166" name="Ink 165">
                  <a:extLst>
                    <a:ext uri="{FF2B5EF4-FFF2-40B4-BE49-F238E27FC236}">
                      <a16:creationId xmlns:a16="http://schemas.microsoft.com/office/drawing/2014/main" id="{12ACEBD0-372B-4E88-BADF-20F6AD493A0D}"/>
                    </a:ext>
                  </a:extLst>
                </p:cNvPr>
                <p:cNvPicPr/>
                <p:nvPr/>
              </p:nvPicPr>
              <p:blipFill>
                <a:blip r:embed="rId265"/>
                <a:stretch>
                  <a:fillRect/>
                </a:stretch>
              </p:blipFill>
              <p:spPr>
                <a:xfrm>
                  <a:off x="5973822" y="4333573"/>
                  <a:ext cx="2264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7" name="Ink 166">
                  <a:extLst>
                    <a:ext uri="{FF2B5EF4-FFF2-40B4-BE49-F238E27FC236}">
                      <a16:creationId xmlns:a16="http://schemas.microsoft.com/office/drawing/2014/main" id="{39CB2C12-8044-4243-98A1-CFC0FE9F95AE}"/>
                    </a:ext>
                  </a:extLst>
                </p14:cNvPr>
                <p14:cNvContentPartPr/>
                <p14:nvPr/>
              </p14:nvContentPartPr>
              <p14:xfrm>
                <a:off x="6202062" y="4249333"/>
                <a:ext cx="59760" cy="64440"/>
              </p14:xfrm>
            </p:contentPart>
          </mc:Choice>
          <mc:Fallback>
            <p:pic>
              <p:nvPicPr>
                <p:cNvPr id="167" name="Ink 166">
                  <a:extLst>
                    <a:ext uri="{FF2B5EF4-FFF2-40B4-BE49-F238E27FC236}">
                      <a16:creationId xmlns:a16="http://schemas.microsoft.com/office/drawing/2014/main" id="{39CB2C12-8044-4243-98A1-CFC0FE9F95AE}"/>
                    </a:ext>
                  </a:extLst>
                </p:cNvPr>
                <p:cNvPicPr/>
                <p:nvPr/>
              </p:nvPicPr>
              <p:blipFill>
                <a:blip r:embed="rId267"/>
                <a:stretch>
                  <a:fillRect/>
                </a:stretch>
              </p:blipFill>
              <p:spPr>
                <a:xfrm>
                  <a:off x="6193422" y="4240693"/>
                  <a:ext cx="774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9" name="Ink 168">
                  <a:extLst>
                    <a:ext uri="{FF2B5EF4-FFF2-40B4-BE49-F238E27FC236}">
                      <a16:creationId xmlns:a16="http://schemas.microsoft.com/office/drawing/2014/main" id="{9A7B4368-1365-4A1B-8BCB-E5855C151FD0}"/>
                    </a:ext>
                  </a:extLst>
                </p14:cNvPr>
                <p14:cNvContentPartPr/>
                <p14:nvPr/>
              </p14:nvContentPartPr>
              <p14:xfrm>
                <a:off x="6438942" y="4301173"/>
                <a:ext cx="284760" cy="19800"/>
              </p14:xfrm>
            </p:contentPart>
          </mc:Choice>
          <mc:Fallback>
            <p:pic>
              <p:nvPicPr>
                <p:cNvPr id="169" name="Ink 168">
                  <a:extLst>
                    <a:ext uri="{FF2B5EF4-FFF2-40B4-BE49-F238E27FC236}">
                      <a16:creationId xmlns:a16="http://schemas.microsoft.com/office/drawing/2014/main" id="{9A7B4368-1365-4A1B-8BCB-E5855C151FD0}"/>
                    </a:ext>
                  </a:extLst>
                </p:cNvPr>
                <p:cNvPicPr/>
                <p:nvPr/>
              </p:nvPicPr>
              <p:blipFill>
                <a:blip r:embed="rId269"/>
                <a:stretch>
                  <a:fillRect/>
                </a:stretch>
              </p:blipFill>
              <p:spPr>
                <a:xfrm>
                  <a:off x="6430302" y="4292533"/>
                  <a:ext cx="3024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1" name="Ink 170">
                  <a:extLst>
                    <a:ext uri="{FF2B5EF4-FFF2-40B4-BE49-F238E27FC236}">
                      <a16:creationId xmlns:a16="http://schemas.microsoft.com/office/drawing/2014/main" id="{D2FBECB9-7BDC-4F23-9453-F495E9A1AF14}"/>
                    </a:ext>
                  </a:extLst>
                </p14:cNvPr>
                <p14:cNvContentPartPr/>
                <p14:nvPr/>
              </p14:nvContentPartPr>
              <p14:xfrm>
                <a:off x="6949422" y="4161133"/>
                <a:ext cx="273240" cy="277920"/>
              </p14:xfrm>
            </p:contentPart>
          </mc:Choice>
          <mc:Fallback>
            <p:pic>
              <p:nvPicPr>
                <p:cNvPr id="171" name="Ink 170">
                  <a:extLst>
                    <a:ext uri="{FF2B5EF4-FFF2-40B4-BE49-F238E27FC236}">
                      <a16:creationId xmlns:a16="http://schemas.microsoft.com/office/drawing/2014/main" id="{D2FBECB9-7BDC-4F23-9453-F495E9A1AF14}"/>
                    </a:ext>
                  </a:extLst>
                </p:cNvPr>
                <p:cNvPicPr/>
                <p:nvPr/>
              </p:nvPicPr>
              <p:blipFill>
                <a:blip r:embed="rId271"/>
                <a:stretch>
                  <a:fillRect/>
                </a:stretch>
              </p:blipFill>
              <p:spPr>
                <a:xfrm>
                  <a:off x="6940782" y="4152493"/>
                  <a:ext cx="29088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2" name="Ink 171">
                  <a:extLst>
                    <a:ext uri="{FF2B5EF4-FFF2-40B4-BE49-F238E27FC236}">
                      <a16:creationId xmlns:a16="http://schemas.microsoft.com/office/drawing/2014/main" id="{11E47881-FDAB-4066-9278-E94609B4A265}"/>
                    </a:ext>
                  </a:extLst>
                </p14:cNvPr>
                <p14:cNvContentPartPr/>
                <p14:nvPr/>
              </p14:nvContentPartPr>
              <p14:xfrm>
                <a:off x="7340022" y="4195693"/>
                <a:ext cx="205200" cy="173520"/>
              </p14:xfrm>
            </p:contentPart>
          </mc:Choice>
          <mc:Fallback>
            <p:pic>
              <p:nvPicPr>
                <p:cNvPr id="172" name="Ink 171">
                  <a:extLst>
                    <a:ext uri="{FF2B5EF4-FFF2-40B4-BE49-F238E27FC236}">
                      <a16:creationId xmlns:a16="http://schemas.microsoft.com/office/drawing/2014/main" id="{11E47881-FDAB-4066-9278-E94609B4A265}"/>
                    </a:ext>
                  </a:extLst>
                </p:cNvPr>
                <p:cNvPicPr/>
                <p:nvPr/>
              </p:nvPicPr>
              <p:blipFill>
                <a:blip r:embed="rId273"/>
                <a:stretch>
                  <a:fillRect/>
                </a:stretch>
              </p:blipFill>
              <p:spPr>
                <a:xfrm>
                  <a:off x="7331022" y="4187053"/>
                  <a:ext cx="2228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3" name="Ink 172">
                  <a:extLst>
                    <a:ext uri="{FF2B5EF4-FFF2-40B4-BE49-F238E27FC236}">
                      <a16:creationId xmlns:a16="http://schemas.microsoft.com/office/drawing/2014/main" id="{21F4D7FF-B56D-44A5-9530-AF8A4CDC23D8}"/>
                    </a:ext>
                  </a:extLst>
                </p14:cNvPr>
                <p14:cNvContentPartPr/>
                <p14:nvPr/>
              </p14:nvContentPartPr>
              <p14:xfrm>
                <a:off x="7732422" y="4053493"/>
                <a:ext cx="210600" cy="267120"/>
              </p14:xfrm>
            </p:contentPart>
          </mc:Choice>
          <mc:Fallback>
            <p:pic>
              <p:nvPicPr>
                <p:cNvPr id="173" name="Ink 172">
                  <a:extLst>
                    <a:ext uri="{FF2B5EF4-FFF2-40B4-BE49-F238E27FC236}">
                      <a16:creationId xmlns:a16="http://schemas.microsoft.com/office/drawing/2014/main" id="{21F4D7FF-B56D-44A5-9530-AF8A4CDC23D8}"/>
                    </a:ext>
                  </a:extLst>
                </p:cNvPr>
                <p:cNvPicPr/>
                <p:nvPr/>
              </p:nvPicPr>
              <p:blipFill>
                <a:blip r:embed="rId275"/>
                <a:stretch>
                  <a:fillRect/>
                </a:stretch>
              </p:blipFill>
              <p:spPr>
                <a:xfrm>
                  <a:off x="7723782" y="4044853"/>
                  <a:ext cx="22824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4" name="Ink 173">
                  <a:extLst>
                    <a:ext uri="{FF2B5EF4-FFF2-40B4-BE49-F238E27FC236}">
                      <a16:creationId xmlns:a16="http://schemas.microsoft.com/office/drawing/2014/main" id="{A4BAE271-2085-453E-91D7-2BBAF25B16AE}"/>
                    </a:ext>
                  </a:extLst>
                </p14:cNvPr>
                <p14:cNvContentPartPr/>
                <p14:nvPr/>
              </p14:nvContentPartPr>
              <p14:xfrm>
                <a:off x="7656102" y="4383253"/>
                <a:ext cx="590760" cy="26640"/>
              </p14:xfrm>
            </p:contentPart>
          </mc:Choice>
          <mc:Fallback>
            <p:pic>
              <p:nvPicPr>
                <p:cNvPr id="174" name="Ink 173">
                  <a:extLst>
                    <a:ext uri="{FF2B5EF4-FFF2-40B4-BE49-F238E27FC236}">
                      <a16:creationId xmlns:a16="http://schemas.microsoft.com/office/drawing/2014/main" id="{A4BAE271-2085-453E-91D7-2BBAF25B16AE}"/>
                    </a:ext>
                  </a:extLst>
                </p:cNvPr>
                <p:cNvPicPr/>
                <p:nvPr/>
              </p:nvPicPr>
              <p:blipFill>
                <a:blip r:embed="rId277"/>
                <a:stretch>
                  <a:fillRect/>
                </a:stretch>
              </p:blipFill>
              <p:spPr>
                <a:xfrm>
                  <a:off x="7647462" y="4374613"/>
                  <a:ext cx="6084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5" name="Ink 174">
                  <a:extLst>
                    <a:ext uri="{FF2B5EF4-FFF2-40B4-BE49-F238E27FC236}">
                      <a16:creationId xmlns:a16="http://schemas.microsoft.com/office/drawing/2014/main" id="{68EBDD12-9DB4-44C2-9B53-D7B3F0FF6367}"/>
                    </a:ext>
                  </a:extLst>
                </p14:cNvPr>
                <p14:cNvContentPartPr/>
                <p14:nvPr/>
              </p14:nvContentPartPr>
              <p14:xfrm>
                <a:off x="7704702" y="4521133"/>
                <a:ext cx="200160" cy="284040"/>
              </p14:xfrm>
            </p:contentPart>
          </mc:Choice>
          <mc:Fallback>
            <p:pic>
              <p:nvPicPr>
                <p:cNvPr id="175" name="Ink 174">
                  <a:extLst>
                    <a:ext uri="{FF2B5EF4-FFF2-40B4-BE49-F238E27FC236}">
                      <a16:creationId xmlns:a16="http://schemas.microsoft.com/office/drawing/2014/main" id="{68EBDD12-9DB4-44C2-9B53-D7B3F0FF6367}"/>
                    </a:ext>
                  </a:extLst>
                </p:cNvPr>
                <p:cNvPicPr/>
                <p:nvPr/>
              </p:nvPicPr>
              <p:blipFill>
                <a:blip r:embed="rId279"/>
                <a:stretch>
                  <a:fillRect/>
                </a:stretch>
              </p:blipFill>
              <p:spPr>
                <a:xfrm>
                  <a:off x="7696062" y="4512493"/>
                  <a:ext cx="21780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6" name="Ink 175">
                  <a:extLst>
                    <a:ext uri="{FF2B5EF4-FFF2-40B4-BE49-F238E27FC236}">
                      <a16:creationId xmlns:a16="http://schemas.microsoft.com/office/drawing/2014/main" id="{F5F168FE-6797-4B01-BE86-AC28D24D3369}"/>
                    </a:ext>
                  </a:extLst>
                </p14:cNvPr>
                <p14:cNvContentPartPr/>
                <p14:nvPr/>
              </p14:nvContentPartPr>
              <p14:xfrm>
                <a:off x="7967502" y="4488733"/>
                <a:ext cx="171720" cy="306360"/>
              </p14:xfrm>
            </p:contentPart>
          </mc:Choice>
          <mc:Fallback>
            <p:pic>
              <p:nvPicPr>
                <p:cNvPr id="176" name="Ink 175">
                  <a:extLst>
                    <a:ext uri="{FF2B5EF4-FFF2-40B4-BE49-F238E27FC236}">
                      <a16:creationId xmlns:a16="http://schemas.microsoft.com/office/drawing/2014/main" id="{F5F168FE-6797-4B01-BE86-AC28D24D3369}"/>
                    </a:ext>
                  </a:extLst>
                </p:cNvPr>
                <p:cNvPicPr/>
                <p:nvPr/>
              </p:nvPicPr>
              <p:blipFill>
                <a:blip r:embed="rId281"/>
                <a:stretch>
                  <a:fillRect/>
                </a:stretch>
              </p:blipFill>
              <p:spPr>
                <a:xfrm>
                  <a:off x="7958502" y="4479733"/>
                  <a:ext cx="18936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8" name="Ink 177">
                  <a:extLst>
                    <a:ext uri="{FF2B5EF4-FFF2-40B4-BE49-F238E27FC236}">
                      <a16:creationId xmlns:a16="http://schemas.microsoft.com/office/drawing/2014/main" id="{666E6B7D-6CC2-4B9A-A04C-E66B92837C34}"/>
                    </a:ext>
                  </a:extLst>
                </p14:cNvPr>
                <p14:cNvContentPartPr/>
                <p14:nvPr/>
              </p14:nvContentPartPr>
              <p14:xfrm>
                <a:off x="8075502" y="4766293"/>
                <a:ext cx="148320" cy="215280"/>
              </p14:xfrm>
            </p:contentPart>
          </mc:Choice>
          <mc:Fallback>
            <p:pic>
              <p:nvPicPr>
                <p:cNvPr id="178" name="Ink 177">
                  <a:extLst>
                    <a:ext uri="{FF2B5EF4-FFF2-40B4-BE49-F238E27FC236}">
                      <a16:creationId xmlns:a16="http://schemas.microsoft.com/office/drawing/2014/main" id="{666E6B7D-6CC2-4B9A-A04C-E66B92837C34}"/>
                    </a:ext>
                  </a:extLst>
                </p:cNvPr>
                <p:cNvPicPr/>
                <p:nvPr/>
              </p:nvPicPr>
              <p:blipFill>
                <a:blip r:embed="rId283"/>
                <a:stretch>
                  <a:fillRect/>
                </a:stretch>
              </p:blipFill>
              <p:spPr>
                <a:xfrm>
                  <a:off x="8066502" y="4757653"/>
                  <a:ext cx="1659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9" name="Ink 178">
                  <a:extLst>
                    <a:ext uri="{FF2B5EF4-FFF2-40B4-BE49-F238E27FC236}">
                      <a16:creationId xmlns:a16="http://schemas.microsoft.com/office/drawing/2014/main" id="{9D0C0BD0-BF3D-4294-89E3-0AB97F66147C}"/>
                    </a:ext>
                  </a:extLst>
                </p14:cNvPr>
                <p14:cNvContentPartPr/>
                <p14:nvPr/>
              </p14:nvContentPartPr>
              <p14:xfrm>
                <a:off x="8214462" y="4673053"/>
                <a:ext cx="76320" cy="32400"/>
              </p14:xfrm>
            </p:contentPart>
          </mc:Choice>
          <mc:Fallback>
            <p:pic>
              <p:nvPicPr>
                <p:cNvPr id="179" name="Ink 178">
                  <a:extLst>
                    <a:ext uri="{FF2B5EF4-FFF2-40B4-BE49-F238E27FC236}">
                      <a16:creationId xmlns:a16="http://schemas.microsoft.com/office/drawing/2014/main" id="{9D0C0BD0-BF3D-4294-89E3-0AB97F66147C}"/>
                    </a:ext>
                  </a:extLst>
                </p:cNvPr>
                <p:cNvPicPr/>
                <p:nvPr/>
              </p:nvPicPr>
              <p:blipFill>
                <a:blip r:embed="rId285"/>
                <a:stretch>
                  <a:fillRect/>
                </a:stretch>
              </p:blipFill>
              <p:spPr>
                <a:xfrm>
                  <a:off x="8205822" y="4664413"/>
                  <a:ext cx="939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1" name="Ink 180">
                  <a:extLst>
                    <a:ext uri="{FF2B5EF4-FFF2-40B4-BE49-F238E27FC236}">
                      <a16:creationId xmlns:a16="http://schemas.microsoft.com/office/drawing/2014/main" id="{143E1091-5C28-401D-A681-B4B84765DCCE}"/>
                    </a:ext>
                  </a:extLst>
                </p14:cNvPr>
                <p14:cNvContentPartPr/>
                <p14:nvPr/>
              </p14:nvContentPartPr>
              <p14:xfrm>
                <a:off x="8297982" y="4085893"/>
                <a:ext cx="226800" cy="365760"/>
              </p14:xfrm>
            </p:contentPart>
          </mc:Choice>
          <mc:Fallback>
            <p:pic>
              <p:nvPicPr>
                <p:cNvPr id="181" name="Ink 180">
                  <a:extLst>
                    <a:ext uri="{FF2B5EF4-FFF2-40B4-BE49-F238E27FC236}">
                      <a16:creationId xmlns:a16="http://schemas.microsoft.com/office/drawing/2014/main" id="{143E1091-5C28-401D-A681-B4B84765DCCE}"/>
                    </a:ext>
                  </a:extLst>
                </p:cNvPr>
                <p:cNvPicPr/>
                <p:nvPr/>
              </p:nvPicPr>
              <p:blipFill>
                <a:blip r:embed="rId287"/>
                <a:stretch>
                  <a:fillRect/>
                </a:stretch>
              </p:blipFill>
              <p:spPr>
                <a:xfrm>
                  <a:off x="8289342" y="4077253"/>
                  <a:ext cx="2444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3" name="Ink 182">
                  <a:extLst>
                    <a:ext uri="{FF2B5EF4-FFF2-40B4-BE49-F238E27FC236}">
                      <a16:creationId xmlns:a16="http://schemas.microsoft.com/office/drawing/2014/main" id="{B42193F2-E67F-4C9C-80F9-C7D9659B7621}"/>
                    </a:ext>
                  </a:extLst>
                </p14:cNvPr>
                <p14:cNvContentPartPr/>
                <p14:nvPr/>
              </p14:nvContentPartPr>
              <p14:xfrm>
                <a:off x="8281422" y="4079053"/>
                <a:ext cx="138240" cy="510120"/>
              </p14:xfrm>
            </p:contentPart>
          </mc:Choice>
          <mc:Fallback>
            <p:pic>
              <p:nvPicPr>
                <p:cNvPr id="183" name="Ink 182">
                  <a:extLst>
                    <a:ext uri="{FF2B5EF4-FFF2-40B4-BE49-F238E27FC236}">
                      <a16:creationId xmlns:a16="http://schemas.microsoft.com/office/drawing/2014/main" id="{B42193F2-E67F-4C9C-80F9-C7D9659B7621}"/>
                    </a:ext>
                  </a:extLst>
                </p:cNvPr>
                <p:cNvPicPr/>
                <p:nvPr/>
              </p:nvPicPr>
              <p:blipFill>
                <a:blip r:embed="rId289"/>
                <a:stretch>
                  <a:fillRect/>
                </a:stretch>
              </p:blipFill>
              <p:spPr>
                <a:xfrm>
                  <a:off x="8272422" y="4070053"/>
                  <a:ext cx="15588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4" name="Ink 183">
                  <a:extLst>
                    <a:ext uri="{FF2B5EF4-FFF2-40B4-BE49-F238E27FC236}">
                      <a16:creationId xmlns:a16="http://schemas.microsoft.com/office/drawing/2014/main" id="{4F724C83-1BE3-44B8-9DA5-0CE9FB7CD301}"/>
                    </a:ext>
                  </a:extLst>
                </p14:cNvPr>
                <p14:cNvContentPartPr/>
                <p14:nvPr/>
              </p14:nvContentPartPr>
              <p14:xfrm>
                <a:off x="8579502" y="4158253"/>
                <a:ext cx="22680" cy="299880"/>
              </p14:xfrm>
            </p:contentPart>
          </mc:Choice>
          <mc:Fallback>
            <p:pic>
              <p:nvPicPr>
                <p:cNvPr id="184" name="Ink 183">
                  <a:extLst>
                    <a:ext uri="{FF2B5EF4-FFF2-40B4-BE49-F238E27FC236}">
                      <a16:creationId xmlns:a16="http://schemas.microsoft.com/office/drawing/2014/main" id="{4F724C83-1BE3-44B8-9DA5-0CE9FB7CD301}"/>
                    </a:ext>
                  </a:extLst>
                </p:cNvPr>
                <p:cNvPicPr/>
                <p:nvPr/>
              </p:nvPicPr>
              <p:blipFill>
                <a:blip r:embed="rId291"/>
                <a:stretch>
                  <a:fillRect/>
                </a:stretch>
              </p:blipFill>
              <p:spPr>
                <a:xfrm>
                  <a:off x="8570862" y="4149613"/>
                  <a:ext cx="403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5" name="Ink 184">
                  <a:extLst>
                    <a:ext uri="{FF2B5EF4-FFF2-40B4-BE49-F238E27FC236}">
                      <a16:creationId xmlns:a16="http://schemas.microsoft.com/office/drawing/2014/main" id="{D809586F-C80B-45A7-AFA6-7BDFDFD39EA8}"/>
                    </a:ext>
                  </a:extLst>
                </p14:cNvPr>
                <p14:cNvContentPartPr/>
                <p14:nvPr/>
              </p14:nvContentPartPr>
              <p14:xfrm>
                <a:off x="8644662" y="4206133"/>
                <a:ext cx="96840" cy="170280"/>
              </p14:xfrm>
            </p:contentPart>
          </mc:Choice>
          <mc:Fallback>
            <p:pic>
              <p:nvPicPr>
                <p:cNvPr id="185" name="Ink 184">
                  <a:extLst>
                    <a:ext uri="{FF2B5EF4-FFF2-40B4-BE49-F238E27FC236}">
                      <a16:creationId xmlns:a16="http://schemas.microsoft.com/office/drawing/2014/main" id="{D809586F-C80B-45A7-AFA6-7BDFDFD39EA8}"/>
                    </a:ext>
                  </a:extLst>
                </p:cNvPr>
                <p:cNvPicPr/>
                <p:nvPr/>
              </p:nvPicPr>
              <p:blipFill>
                <a:blip r:embed="rId293"/>
                <a:stretch>
                  <a:fillRect/>
                </a:stretch>
              </p:blipFill>
              <p:spPr>
                <a:xfrm>
                  <a:off x="8636022" y="4197133"/>
                  <a:ext cx="1144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6" name="Ink 185">
                  <a:extLst>
                    <a:ext uri="{FF2B5EF4-FFF2-40B4-BE49-F238E27FC236}">
                      <a16:creationId xmlns:a16="http://schemas.microsoft.com/office/drawing/2014/main" id="{7DDF30A5-755D-4BB3-A913-D8EC04B1ECAC}"/>
                    </a:ext>
                  </a:extLst>
                </p14:cNvPr>
                <p14:cNvContentPartPr/>
                <p14:nvPr/>
              </p14:nvContentPartPr>
              <p14:xfrm>
                <a:off x="8758422" y="4151413"/>
                <a:ext cx="35280" cy="286200"/>
              </p14:xfrm>
            </p:contentPart>
          </mc:Choice>
          <mc:Fallback>
            <p:pic>
              <p:nvPicPr>
                <p:cNvPr id="186" name="Ink 185">
                  <a:extLst>
                    <a:ext uri="{FF2B5EF4-FFF2-40B4-BE49-F238E27FC236}">
                      <a16:creationId xmlns:a16="http://schemas.microsoft.com/office/drawing/2014/main" id="{7DDF30A5-755D-4BB3-A913-D8EC04B1ECAC}"/>
                    </a:ext>
                  </a:extLst>
                </p:cNvPr>
                <p:cNvPicPr/>
                <p:nvPr/>
              </p:nvPicPr>
              <p:blipFill>
                <a:blip r:embed="rId295"/>
                <a:stretch>
                  <a:fillRect/>
                </a:stretch>
              </p:blipFill>
              <p:spPr>
                <a:xfrm>
                  <a:off x="8749782" y="4142773"/>
                  <a:ext cx="52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7" name="Ink 186">
                  <a:extLst>
                    <a:ext uri="{FF2B5EF4-FFF2-40B4-BE49-F238E27FC236}">
                      <a16:creationId xmlns:a16="http://schemas.microsoft.com/office/drawing/2014/main" id="{2D1D42B5-3195-492A-9749-DECDA82C3BF8}"/>
                    </a:ext>
                  </a:extLst>
                </p14:cNvPr>
                <p14:cNvContentPartPr/>
                <p14:nvPr/>
              </p14:nvContentPartPr>
              <p14:xfrm>
                <a:off x="8854902" y="4298653"/>
                <a:ext cx="97560" cy="38160"/>
              </p14:xfrm>
            </p:contentPart>
          </mc:Choice>
          <mc:Fallback>
            <p:pic>
              <p:nvPicPr>
                <p:cNvPr id="187" name="Ink 186">
                  <a:extLst>
                    <a:ext uri="{FF2B5EF4-FFF2-40B4-BE49-F238E27FC236}">
                      <a16:creationId xmlns:a16="http://schemas.microsoft.com/office/drawing/2014/main" id="{2D1D42B5-3195-492A-9749-DECDA82C3BF8}"/>
                    </a:ext>
                  </a:extLst>
                </p:cNvPr>
                <p:cNvPicPr/>
                <p:nvPr/>
              </p:nvPicPr>
              <p:blipFill>
                <a:blip r:embed="rId297"/>
                <a:stretch>
                  <a:fillRect/>
                </a:stretch>
              </p:blipFill>
              <p:spPr>
                <a:xfrm>
                  <a:off x="8845902" y="4289653"/>
                  <a:ext cx="1152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8" name="Ink 187">
                  <a:extLst>
                    <a:ext uri="{FF2B5EF4-FFF2-40B4-BE49-F238E27FC236}">
                      <a16:creationId xmlns:a16="http://schemas.microsoft.com/office/drawing/2014/main" id="{F451D334-59C1-4F72-9302-9227EE3DD7AD}"/>
                    </a:ext>
                  </a:extLst>
                </p14:cNvPr>
                <p14:cNvContentPartPr/>
                <p14:nvPr/>
              </p14:nvContentPartPr>
              <p14:xfrm>
                <a:off x="8949222" y="4190653"/>
                <a:ext cx="93240" cy="250200"/>
              </p14:xfrm>
            </p:contentPart>
          </mc:Choice>
          <mc:Fallback>
            <p:pic>
              <p:nvPicPr>
                <p:cNvPr id="188" name="Ink 187">
                  <a:extLst>
                    <a:ext uri="{FF2B5EF4-FFF2-40B4-BE49-F238E27FC236}">
                      <a16:creationId xmlns:a16="http://schemas.microsoft.com/office/drawing/2014/main" id="{F451D334-59C1-4F72-9302-9227EE3DD7AD}"/>
                    </a:ext>
                  </a:extLst>
                </p:cNvPr>
                <p:cNvPicPr/>
                <p:nvPr/>
              </p:nvPicPr>
              <p:blipFill>
                <a:blip r:embed="rId299"/>
                <a:stretch>
                  <a:fillRect/>
                </a:stretch>
              </p:blipFill>
              <p:spPr>
                <a:xfrm>
                  <a:off x="8940222" y="4182013"/>
                  <a:ext cx="11088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9" name="Ink 188">
                  <a:extLst>
                    <a:ext uri="{FF2B5EF4-FFF2-40B4-BE49-F238E27FC236}">
                      <a16:creationId xmlns:a16="http://schemas.microsoft.com/office/drawing/2014/main" id="{1FC0919B-39C7-4CFB-A514-847D56ED8F9B}"/>
                    </a:ext>
                  </a:extLst>
                </p14:cNvPr>
                <p14:cNvContentPartPr/>
                <p14:nvPr/>
              </p14:nvContentPartPr>
              <p14:xfrm>
                <a:off x="9014742" y="4027573"/>
                <a:ext cx="115560" cy="460080"/>
              </p14:xfrm>
            </p:contentPart>
          </mc:Choice>
          <mc:Fallback>
            <p:pic>
              <p:nvPicPr>
                <p:cNvPr id="189" name="Ink 188">
                  <a:extLst>
                    <a:ext uri="{FF2B5EF4-FFF2-40B4-BE49-F238E27FC236}">
                      <a16:creationId xmlns:a16="http://schemas.microsoft.com/office/drawing/2014/main" id="{1FC0919B-39C7-4CFB-A514-847D56ED8F9B}"/>
                    </a:ext>
                  </a:extLst>
                </p:cNvPr>
                <p:cNvPicPr/>
                <p:nvPr/>
              </p:nvPicPr>
              <p:blipFill>
                <a:blip r:embed="rId301"/>
                <a:stretch>
                  <a:fillRect/>
                </a:stretch>
              </p:blipFill>
              <p:spPr>
                <a:xfrm>
                  <a:off x="9006102" y="4018573"/>
                  <a:ext cx="13320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90" name="Ink 189">
                  <a:extLst>
                    <a:ext uri="{FF2B5EF4-FFF2-40B4-BE49-F238E27FC236}">
                      <a16:creationId xmlns:a16="http://schemas.microsoft.com/office/drawing/2014/main" id="{E5A21D07-C338-4A2D-BB29-D44DF6A9C658}"/>
                    </a:ext>
                  </a:extLst>
                </p14:cNvPr>
                <p14:cNvContentPartPr/>
                <p14:nvPr/>
              </p14:nvContentPartPr>
              <p14:xfrm>
                <a:off x="9055422" y="3885013"/>
                <a:ext cx="151560" cy="130680"/>
              </p14:xfrm>
            </p:contentPart>
          </mc:Choice>
          <mc:Fallback>
            <p:pic>
              <p:nvPicPr>
                <p:cNvPr id="190" name="Ink 189">
                  <a:extLst>
                    <a:ext uri="{FF2B5EF4-FFF2-40B4-BE49-F238E27FC236}">
                      <a16:creationId xmlns:a16="http://schemas.microsoft.com/office/drawing/2014/main" id="{E5A21D07-C338-4A2D-BB29-D44DF6A9C658}"/>
                    </a:ext>
                  </a:extLst>
                </p:cNvPr>
                <p:cNvPicPr/>
                <p:nvPr/>
              </p:nvPicPr>
              <p:blipFill>
                <a:blip r:embed="rId303"/>
                <a:stretch>
                  <a:fillRect/>
                </a:stretch>
              </p:blipFill>
              <p:spPr>
                <a:xfrm>
                  <a:off x="9046782" y="3876013"/>
                  <a:ext cx="1692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92" name="Ink 191">
                  <a:extLst>
                    <a:ext uri="{FF2B5EF4-FFF2-40B4-BE49-F238E27FC236}">
                      <a16:creationId xmlns:a16="http://schemas.microsoft.com/office/drawing/2014/main" id="{B28423F8-BF5E-436D-910E-9BD57BA7F9EB}"/>
                    </a:ext>
                  </a:extLst>
                </p14:cNvPr>
                <p14:cNvContentPartPr/>
                <p14:nvPr/>
              </p14:nvContentPartPr>
              <p14:xfrm>
                <a:off x="4215222" y="3969973"/>
                <a:ext cx="223920" cy="1117800"/>
              </p14:xfrm>
            </p:contentPart>
          </mc:Choice>
          <mc:Fallback>
            <p:pic>
              <p:nvPicPr>
                <p:cNvPr id="192" name="Ink 191">
                  <a:extLst>
                    <a:ext uri="{FF2B5EF4-FFF2-40B4-BE49-F238E27FC236}">
                      <a16:creationId xmlns:a16="http://schemas.microsoft.com/office/drawing/2014/main" id="{B28423F8-BF5E-436D-910E-9BD57BA7F9EB}"/>
                    </a:ext>
                  </a:extLst>
                </p:cNvPr>
                <p:cNvPicPr/>
                <p:nvPr/>
              </p:nvPicPr>
              <p:blipFill>
                <a:blip r:embed="rId305"/>
                <a:stretch>
                  <a:fillRect/>
                </a:stretch>
              </p:blipFill>
              <p:spPr>
                <a:xfrm>
                  <a:off x="4206222" y="3961333"/>
                  <a:ext cx="241560" cy="11354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3" name="Ink 192">
                  <a:extLst>
                    <a:ext uri="{FF2B5EF4-FFF2-40B4-BE49-F238E27FC236}">
                      <a16:creationId xmlns:a16="http://schemas.microsoft.com/office/drawing/2014/main" id="{14EE224C-F15A-4D41-9C95-A97A3707E87C}"/>
                    </a:ext>
                  </a:extLst>
                </p14:cNvPr>
                <p14:cNvContentPartPr/>
                <p14:nvPr/>
              </p14:nvContentPartPr>
              <p14:xfrm>
                <a:off x="4490982" y="3820213"/>
                <a:ext cx="4474080" cy="141120"/>
              </p14:xfrm>
            </p:contentPart>
          </mc:Choice>
          <mc:Fallback>
            <p:pic>
              <p:nvPicPr>
                <p:cNvPr id="193" name="Ink 192">
                  <a:extLst>
                    <a:ext uri="{FF2B5EF4-FFF2-40B4-BE49-F238E27FC236}">
                      <a16:creationId xmlns:a16="http://schemas.microsoft.com/office/drawing/2014/main" id="{14EE224C-F15A-4D41-9C95-A97A3707E87C}"/>
                    </a:ext>
                  </a:extLst>
                </p:cNvPr>
                <p:cNvPicPr/>
                <p:nvPr/>
              </p:nvPicPr>
              <p:blipFill>
                <a:blip r:embed="rId307"/>
                <a:stretch>
                  <a:fillRect/>
                </a:stretch>
              </p:blipFill>
              <p:spPr>
                <a:xfrm>
                  <a:off x="4481982" y="3811573"/>
                  <a:ext cx="44917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4" name="Ink 193">
                  <a:extLst>
                    <a:ext uri="{FF2B5EF4-FFF2-40B4-BE49-F238E27FC236}">
                      <a16:creationId xmlns:a16="http://schemas.microsoft.com/office/drawing/2014/main" id="{4A683194-9EC9-4143-B200-D82531DEA24C}"/>
                    </a:ext>
                  </a:extLst>
                </p14:cNvPr>
                <p14:cNvContentPartPr/>
                <p14:nvPr/>
              </p14:nvContentPartPr>
              <p14:xfrm>
                <a:off x="4285422" y="4975813"/>
                <a:ext cx="5151240" cy="155520"/>
              </p14:xfrm>
            </p:contentPart>
          </mc:Choice>
          <mc:Fallback>
            <p:pic>
              <p:nvPicPr>
                <p:cNvPr id="194" name="Ink 193">
                  <a:extLst>
                    <a:ext uri="{FF2B5EF4-FFF2-40B4-BE49-F238E27FC236}">
                      <a16:creationId xmlns:a16="http://schemas.microsoft.com/office/drawing/2014/main" id="{4A683194-9EC9-4143-B200-D82531DEA24C}"/>
                    </a:ext>
                  </a:extLst>
                </p:cNvPr>
                <p:cNvPicPr/>
                <p:nvPr/>
              </p:nvPicPr>
              <p:blipFill>
                <a:blip r:embed="rId309"/>
                <a:stretch>
                  <a:fillRect/>
                </a:stretch>
              </p:blipFill>
              <p:spPr>
                <a:xfrm>
                  <a:off x="4276422" y="4966813"/>
                  <a:ext cx="5168880" cy="173160"/>
                </a:xfrm>
                <a:prstGeom prst="rect">
                  <a:avLst/>
                </a:prstGeom>
              </p:spPr>
            </p:pic>
          </mc:Fallback>
        </mc:AlternateContent>
      </p:grpSp>
    </p:spTree>
    <p:extLst>
      <p:ext uri="{BB962C8B-B14F-4D97-AF65-F5344CB8AC3E}">
        <p14:creationId xmlns:p14="http://schemas.microsoft.com/office/powerpoint/2010/main" val="1012285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D8989A-70F9-48B2-A75B-576506F9DEBA}"/>
              </a:ext>
            </a:extLst>
          </p:cNvPr>
          <p:cNvGrpSpPr/>
          <p:nvPr/>
        </p:nvGrpSpPr>
        <p:grpSpPr>
          <a:xfrm>
            <a:off x="368982" y="181693"/>
            <a:ext cx="8168040" cy="763920"/>
            <a:chOff x="368982" y="181693"/>
            <a:chExt cx="8168040" cy="7639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4FF4754-AE74-4DF1-8321-5D8FB89AB20C}"/>
                    </a:ext>
                  </a:extLst>
                </p14:cNvPr>
                <p14:cNvContentPartPr/>
                <p14:nvPr/>
              </p14:nvContentPartPr>
              <p14:xfrm>
                <a:off x="368982" y="277453"/>
                <a:ext cx="233640" cy="357480"/>
              </p14:xfrm>
            </p:contentPart>
          </mc:Choice>
          <mc:Fallback>
            <p:pic>
              <p:nvPicPr>
                <p:cNvPr id="2" name="Ink 1">
                  <a:extLst>
                    <a:ext uri="{FF2B5EF4-FFF2-40B4-BE49-F238E27FC236}">
                      <a16:creationId xmlns:a16="http://schemas.microsoft.com/office/drawing/2014/main" id="{34FF4754-AE74-4DF1-8321-5D8FB89AB20C}"/>
                    </a:ext>
                  </a:extLst>
                </p:cNvPr>
                <p:cNvPicPr/>
                <p:nvPr/>
              </p:nvPicPr>
              <p:blipFill>
                <a:blip r:embed="rId3"/>
                <a:stretch>
                  <a:fillRect/>
                </a:stretch>
              </p:blipFill>
              <p:spPr>
                <a:xfrm>
                  <a:off x="360342" y="268453"/>
                  <a:ext cx="25128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93DE241-D9DA-4E1E-9695-D7ADD9C2B116}"/>
                    </a:ext>
                  </a:extLst>
                </p14:cNvPr>
                <p14:cNvContentPartPr/>
                <p14:nvPr/>
              </p14:nvContentPartPr>
              <p14:xfrm>
                <a:off x="588222" y="400213"/>
                <a:ext cx="159480" cy="205920"/>
              </p14:xfrm>
            </p:contentPart>
          </mc:Choice>
          <mc:Fallback>
            <p:pic>
              <p:nvPicPr>
                <p:cNvPr id="3" name="Ink 2">
                  <a:extLst>
                    <a:ext uri="{FF2B5EF4-FFF2-40B4-BE49-F238E27FC236}">
                      <a16:creationId xmlns:a16="http://schemas.microsoft.com/office/drawing/2014/main" id="{593DE241-D9DA-4E1E-9695-D7ADD9C2B116}"/>
                    </a:ext>
                  </a:extLst>
                </p:cNvPr>
                <p:cNvPicPr/>
                <p:nvPr/>
              </p:nvPicPr>
              <p:blipFill>
                <a:blip r:embed="rId5"/>
                <a:stretch>
                  <a:fillRect/>
                </a:stretch>
              </p:blipFill>
              <p:spPr>
                <a:xfrm>
                  <a:off x="579222" y="391573"/>
                  <a:ext cx="1771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7768858-2664-41D1-88C1-C573F3FB2B23}"/>
                    </a:ext>
                  </a:extLst>
                </p14:cNvPr>
                <p14:cNvContentPartPr/>
                <p14:nvPr/>
              </p14:nvContentPartPr>
              <p14:xfrm>
                <a:off x="747702" y="455293"/>
                <a:ext cx="133560" cy="148320"/>
              </p14:xfrm>
            </p:contentPart>
          </mc:Choice>
          <mc:Fallback>
            <p:pic>
              <p:nvPicPr>
                <p:cNvPr id="4" name="Ink 3">
                  <a:extLst>
                    <a:ext uri="{FF2B5EF4-FFF2-40B4-BE49-F238E27FC236}">
                      <a16:creationId xmlns:a16="http://schemas.microsoft.com/office/drawing/2014/main" id="{17768858-2664-41D1-88C1-C573F3FB2B23}"/>
                    </a:ext>
                  </a:extLst>
                </p:cNvPr>
                <p:cNvPicPr/>
                <p:nvPr/>
              </p:nvPicPr>
              <p:blipFill>
                <a:blip r:embed="rId7"/>
                <a:stretch>
                  <a:fillRect/>
                </a:stretch>
              </p:blipFill>
              <p:spPr>
                <a:xfrm>
                  <a:off x="738702" y="446653"/>
                  <a:ext cx="1512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250853A-C4B2-4732-8841-FBA31289438E}"/>
                    </a:ext>
                  </a:extLst>
                </p14:cNvPr>
                <p14:cNvContentPartPr/>
                <p14:nvPr/>
              </p14:nvContentPartPr>
              <p14:xfrm>
                <a:off x="924102" y="277813"/>
                <a:ext cx="183600" cy="365400"/>
              </p14:xfrm>
            </p:contentPart>
          </mc:Choice>
          <mc:Fallback>
            <p:pic>
              <p:nvPicPr>
                <p:cNvPr id="5" name="Ink 4">
                  <a:extLst>
                    <a:ext uri="{FF2B5EF4-FFF2-40B4-BE49-F238E27FC236}">
                      <a16:creationId xmlns:a16="http://schemas.microsoft.com/office/drawing/2014/main" id="{6250853A-C4B2-4732-8841-FBA31289438E}"/>
                    </a:ext>
                  </a:extLst>
                </p:cNvPr>
                <p:cNvPicPr/>
                <p:nvPr/>
              </p:nvPicPr>
              <p:blipFill>
                <a:blip r:embed="rId9"/>
                <a:stretch>
                  <a:fillRect/>
                </a:stretch>
              </p:blipFill>
              <p:spPr>
                <a:xfrm>
                  <a:off x="915462" y="269173"/>
                  <a:ext cx="20124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DE6F5FB7-16F5-40DE-8FBF-8603D7111E5B}"/>
                    </a:ext>
                  </a:extLst>
                </p14:cNvPr>
                <p14:cNvContentPartPr/>
                <p14:nvPr/>
              </p14:nvContentPartPr>
              <p14:xfrm>
                <a:off x="1159182" y="502813"/>
                <a:ext cx="4680" cy="115200"/>
              </p14:xfrm>
            </p:contentPart>
          </mc:Choice>
          <mc:Fallback>
            <p:pic>
              <p:nvPicPr>
                <p:cNvPr id="6" name="Ink 5">
                  <a:extLst>
                    <a:ext uri="{FF2B5EF4-FFF2-40B4-BE49-F238E27FC236}">
                      <a16:creationId xmlns:a16="http://schemas.microsoft.com/office/drawing/2014/main" id="{DE6F5FB7-16F5-40DE-8FBF-8603D7111E5B}"/>
                    </a:ext>
                  </a:extLst>
                </p:cNvPr>
                <p:cNvPicPr/>
                <p:nvPr/>
              </p:nvPicPr>
              <p:blipFill>
                <a:blip r:embed="rId11"/>
                <a:stretch>
                  <a:fillRect/>
                </a:stretch>
              </p:blipFill>
              <p:spPr>
                <a:xfrm>
                  <a:off x="1150542" y="493813"/>
                  <a:ext cx="223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3DEDBACE-076F-4D1F-ADAE-78C9ABC1512F}"/>
                    </a:ext>
                  </a:extLst>
                </p14:cNvPr>
                <p14:cNvContentPartPr/>
                <p14:nvPr/>
              </p14:nvContentPartPr>
              <p14:xfrm>
                <a:off x="1178622" y="348733"/>
                <a:ext cx="83160" cy="122760"/>
              </p14:xfrm>
            </p:contentPart>
          </mc:Choice>
          <mc:Fallback>
            <p:pic>
              <p:nvPicPr>
                <p:cNvPr id="7" name="Ink 6">
                  <a:extLst>
                    <a:ext uri="{FF2B5EF4-FFF2-40B4-BE49-F238E27FC236}">
                      <a16:creationId xmlns:a16="http://schemas.microsoft.com/office/drawing/2014/main" id="{3DEDBACE-076F-4D1F-ADAE-78C9ABC1512F}"/>
                    </a:ext>
                  </a:extLst>
                </p:cNvPr>
                <p:cNvPicPr/>
                <p:nvPr/>
              </p:nvPicPr>
              <p:blipFill>
                <a:blip r:embed="rId13"/>
                <a:stretch>
                  <a:fillRect/>
                </a:stretch>
              </p:blipFill>
              <p:spPr>
                <a:xfrm>
                  <a:off x="1169982" y="339733"/>
                  <a:ext cx="1008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1F555A2C-E273-4044-8B8F-01D5484780C6}"/>
                    </a:ext>
                  </a:extLst>
                </p14:cNvPr>
                <p14:cNvContentPartPr/>
                <p14:nvPr/>
              </p14:nvContentPartPr>
              <p14:xfrm>
                <a:off x="1235502" y="353413"/>
                <a:ext cx="567720" cy="282960"/>
              </p14:xfrm>
            </p:contentPart>
          </mc:Choice>
          <mc:Fallback>
            <p:pic>
              <p:nvPicPr>
                <p:cNvPr id="8" name="Ink 7">
                  <a:extLst>
                    <a:ext uri="{FF2B5EF4-FFF2-40B4-BE49-F238E27FC236}">
                      <a16:creationId xmlns:a16="http://schemas.microsoft.com/office/drawing/2014/main" id="{1F555A2C-E273-4044-8B8F-01D5484780C6}"/>
                    </a:ext>
                  </a:extLst>
                </p:cNvPr>
                <p:cNvPicPr/>
                <p:nvPr/>
              </p:nvPicPr>
              <p:blipFill>
                <a:blip r:embed="rId15"/>
                <a:stretch>
                  <a:fillRect/>
                </a:stretch>
              </p:blipFill>
              <p:spPr>
                <a:xfrm>
                  <a:off x="1226862" y="344413"/>
                  <a:ext cx="5853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BE33533B-B22E-4506-A178-5B23CC09C4DD}"/>
                    </a:ext>
                  </a:extLst>
                </p14:cNvPr>
                <p14:cNvContentPartPr/>
                <p14:nvPr/>
              </p14:nvContentPartPr>
              <p14:xfrm>
                <a:off x="2173662" y="256573"/>
                <a:ext cx="136080" cy="348120"/>
              </p14:xfrm>
            </p:contentPart>
          </mc:Choice>
          <mc:Fallback>
            <p:pic>
              <p:nvPicPr>
                <p:cNvPr id="9" name="Ink 8">
                  <a:extLst>
                    <a:ext uri="{FF2B5EF4-FFF2-40B4-BE49-F238E27FC236}">
                      <a16:creationId xmlns:a16="http://schemas.microsoft.com/office/drawing/2014/main" id="{BE33533B-B22E-4506-A178-5B23CC09C4DD}"/>
                    </a:ext>
                  </a:extLst>
                </p:cNvPr>
                <p:cNvPicPr/>
                <p:nvPr/>
              </p:nvPicPr>
              <p:blipFill>
                <a:blip r:embed="rId17"/>
                <a:stretch>
                  <a:fillRect/>
                </a:stretch>
              </p:blipFill>
              <p:spPr>
                <a:xfrm>
                  <a:off x="2164662" y="247573"/>
                  <a:ext cx="15372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730A4AD6-C19F-4573-BC89-8D3C8DB767FF}"/>
                    </a:ext>
                  </a:extLst>
                </p14:cNvPr>
                <p14:cNvContentPartPr/>
                <p14:nvPr/>
              </p14:nvContentPartPr>
              <p14:xfrm>
                <a:off x="2212182" y="314893"/>
                <a:ext cx="290880" cy="269640"/>
              </p14:xfrm>
            </p:contentPart>
          </mc:Choice>
          <mc:Fallback>
            <p:pic>
              <p:nvPicPr>
                <p:cNvPr id="10" name="Ink 9">
                  <a:extLst>
                    <a:ext uri="{FF2B5EF4-FFF2-40B4-BE49-F238E27FC236}">
                      <a16:creationId xmlns:a16="http://schemas.microsoft.com/office/drawing/2014/main" id="{730A4AD6-C19F-4573-BC89-8D3C8DB767FF}"/>
                    </a:ext>
                  </a:extLst>
                </p:cNvPr>
                <p:cNvPicPr/>
                <p:nvPr/>
              </p:nvPicPr>
              <p:blipFill>
                <a:blip r:embed="rId19"/>
                <a:stretch>
                  <a:fillRect/>
                </a:stretch>
              </p:blipFill>
              <p:spPr>
                <a:xfrm>
                  <a:off x="2203182" y="306253"/>
                  <a:ext cx="30852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40CA6BF5-6BF8-44E0-9401-2B8F2F5E6376}"/>
                    </a:ext>
                  </a:extLst>
                </p14:cNvPr>
                <p14:cNvContentPartPr/>
                <p14:nvPr/>
              </p14:nvContentPartPr>
              <p14:xfrm>
                <a:off x="2530062" y="331813"/>
                <a:ext cx="214920" cy="218880"/>
              </p14:xfrm>
            </p:contentPart>
          </mc:Choice>
          <mc:Fallback>
            <p:pic>
              <p:nvPicPr>
                <p:cNvPr id="11" name="Ink 10">
                  <a:extLst>
                    <a:ext uri="{FF2B5EF4-FFF2-40B4-BE49-F238E27FC236}">
                      <a16:creationId xmlns:a16="http://schemas.microsoft.com/office/drawing/2014/main" id="{40CA6BF5-6BF8-44E0-9401-2B8F2F5E6376}"/>
                    </a:ext>
                  </a:extLst>
                </p:cNvPr>
                <p:cNvPicPr/>
                <p:nvPr/>
              </p:nvPicPr>
              <p:blipFill>
                <a:blip r:embed="rId21"/>
                <a:stretch>
                  <a:fillRect/>
                </a:stretch>
              </p:blipFill>
              <p:spPr>
                <a:xfrm>
                  <a:off x="2521422" y="322813"/>
                  <a:ext cx="2325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21C4B108-836C-4B66-81D9-A0D4953EF534}"/>
                    </a:ext>
                  </a:extLst>
                </p14:cNvPr>
                <p14:cNvContentPartPr/>
                <p14:nvPr/>
              </p14:nvContentPartPr>
              <p14:xfrm>
                <a:off x="2768382" y="228493"/>
                <a:ext cx="448200" cy="345240"/>
              </p14:xfrm>
            </p:contentPart>
          </mc:Choice>
          <mc:Fallback>
            <p:pic>
              <p:nvPicPr>
                <p:cNvPr id="12" name="Ink 11">
                  <a:extLst>
                    <a:ext uri="{FF2B5EF4-FFF2-40B4-BE49-F238E27FC236}">
                      <a16:creationId xmlns:a16="http://schemas.microsoft.com/office/drawing/2014/main" id="{21C4B108-836C-4B66-81D9-A0D4953EF534}"/>
                    </a:ext>
                  </a:extLst>
                </p:cNvPr>
                <p:cNvPicPr/>
                <p:nvPr/>
              </p:nvPicPr>
              <p:blipFill>
                <a:blip r:embed="rId23"/>
                <a:stretch>
                  <a:fillRect/>
                </a:stretch>
              </p:blipFill>
              <p:spPr>
                <a:xfrm>
                  <a:off x="2759382" y="219853"/>
                  <a:ext cx="46584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10460579-E3F0-41F7-BF40-87E48ED97AF4}"/>
                    </a:ext>
                  </a:extLst>
                </p14:cNvPr>
                <p14:cNvContentPartPr/>
                <p14:nvPr/>
              </p14:nvContentPartPr>
              <p14:xfrm>
                <a:off x="3203622" y="402373"/>
                <a:ext cx="146880" cy="80640"/>
              </p14:xfrm>
            </p:contentPart>
          </mc:Choice>
          <mc:Fallback>
            <p:pic>
              <p:nvPicPr>
                <p:cNvPr id="13" name="Ink 12">
                  <a:extLst>
                    <a:ext uri="{FF2B5EF4-FFF2-40B4-BE49-F238E27FC236}">
                      <a16:creationId xmlns:a16="http://schemas.microsoft.com/office/drawing/2014/main" id="{10460579-E3F0-41F7-BF40-87E48ED97AF4}"/>
                    </a:ext>
                  </a:extLst>
                </p:cNvPr>
                <p:cNvPicPr/>
                <p:nvPr/>
              </p:nvPicPr>
              <p:blipFill>
                <a:blip r:embed="rId25"/>
                <a:stretch>
                  <a:fillRect/>
                </a:stretch>
              </p:blipFill>
              <p:spPr>
                <a:xfrm>
                  <a:off x="3194982" y="393733"/>
                  <a:ext cx="1645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6EF69B6C-4EAA-4D76-BA74-2FAB923520DB}"/>
                    </a:ext>
                  </a:extLst>
                </p14:cNvPr>
                <p14:cNvContentPartPr/>
                <p14:nvPr/>
              </p14:nvContentPartPr>
              <p14:xfrm>
                <a:off x="3706182" y="237853"/>
                <a:ext cx="176400" cy="296640"/>
              </p14:xfrm>
            </p:contentPart>
          </mc:Choice>
          <mc:Fallback>
            <p:pic>
              <p:nvPicPr>
                <p:cNvPr id="14" name="Ink 13">
                  <a:extLst>
                    <a:ext uri="{FF2B5EF4-FFF2-40B4-BE49-F238E27FC236}">
                      <a16:creationId xmlns:a16="http://schemas.microsoft.com/office/drawing/2014/main" id="{6EF69B6C-4EAA-4D76-BA74-2FAB923520DB}"/>
                    </a:ext>
                  </a:extLst>
                </p:cNvPr>
                <p:cNvPicPr/>
                <p:nvPr/>
              </p:nvPicPr>
              <p:blipFill>
                <a:blip r:embed="rId27"/>
                <a:stretch>
                  <a:fillRect/>
                </a:stretch>
              </p:blipFill>
              <p:spPr>
                <a:xfrm>
                  <a:off x="3697182" y="229213"/>
                  <a:ext cx="19404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80821A01-899B-41D1-B201-AB75C803D84B}"/>
                    </a:ext>
                  </a:extLst>
                </p14:cNvPr>
                <p14:cNvContentPartPr/>
                <p14:nvPr/>
              </p14:nvContentPartPr>
              <p14:xfrm>
                <a:off x="3779262" y="360253"/>
                <a:ext cx="171000" cy="40680"/>
              </p14:xfrm>
            </p:contentPart>
          </mc:Choice>
          <mc:Fallback>
            <p:pic>
              <p:nvPicPr>
                <p:cNvPr id="15" name="Ink 14">
                  <a:extLst>
                    <a:ext uri="{FF2B5EF4-FFF2-40B4-BE49-F238E27FC236}">
                      <a16:creationId xmlns:a16="http://schemas.microsoft.com/office/drawing/2014/main" id="{80821A01-899B-41D1-B201-AB75C803D84B}"/>
                    </a:ext>
                  </a:extLst>
                </p:cNvPr>
                <p:cNvPicPr/>
                <p:nvPr/>
              </p:nvPicPr>
              <p:blipFill>
                <a:blip r:embed="rId29"/>
                <a:stretch>
                  <a:fillRect/>
                </a:stretch>
              </p:blipFill>
              <p:spPr>
                <a:xfrm>
                  <a:off x="3770262" y="351253"/>
                  <a:ext cx="1886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8E37980B-9F0A-4603-AFD9-D7591E91213B}"/>
                    </a:ext>
                  </a:extLst>
                </p14:cNvPr>
                <p14:cNvContentPartPr/>
                <p14:nvPr/>
              </p14:nvContentPartPr>
              <p14:xfrm>
                <a:off x="3942342" y="245053"/>
                <a:ext cx="476640" cy="538560"/>
              </p14:xfrm>
            </p:contentPart>
          </mc:Choice>
          <mc:Fallback>
            <p:pic>
              <p:nvPicPr>
                <p:cNvPr id="19" name="Ink 18">
                  <a:extLst>
                    <a:ext uri="{FF2B5EF4-FFF2-40B4-BE49-F238E27FC236}">
                      <a16:creationId xmlns:a16="http://schemas.microsoft.com/office/drawing/2014/main" id="{8E37980B-9F0A-4603-AFD9-D7591E91213B}"/>
                    </a:ext>
                  </a:extLst>
                </p:cNvPr>
                <p:cNvPicPr/>
                <p:nvPr/>
              </p:nvPicPr>
              <p:blipFill>
                <a:blip r:embed="rId31"/>
                <a:stretch>
                  <a:fillRect/>
                </a:stretch>
              </p:blipFill>
              <p:spPr>
                <a:xfrm>
                  <a:off x="3933342" y="236413"/>
                  <a:ext cx="49428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67507957-C066-4C7E-8BEF-0BA7C1B07E10}"/>
                    </a:ext>
                  </a:extLst>
                </p14:cNvPr>
                <p14:cNvContentPartPr/>
                <p14:nvPr/>
              </p14:nvContentPartPr>
              <p14:xfrm>
                <a:off x="4543902" y="453853"/>
                <a:ext cx="360" cy="360"/>
              </p14:xfrm>
            </p:contentPart>
          </mc:Choice>
          <mc:Fallback>
            <p:pic>
              <p:nvPicPr>
                <p:cNvPr id="20" name="Ink 19">
                  <a:extLst>
                    <a:ext uri="{FF2B5EF4-FFF2-40B4-BE49-F238E27FC236}">
                      <a16:creationId xmlns:a16="http://schemas.microsoft.com/office/drawing/2014/main" id="{67507957-C066-4C7E-8BEF-0BA7C1B07E10}"/>
                    </a:ext>
                  </a:extLst>
                </p:cNvPr>
                <p:cNvPicPr/>
                <p:nvPr/>
              </p:nvPicPr>
              <p:blipFill>
                <a:blip r:embed="rId33"/>
                <a:stretch>
                  <a:fillRect/>
                </a:stretch>
              </p:blipFill>
              <p:spPr>
                <a:xfrm>
                  <a:off x="4534902" y="44521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68125175-5E12-4A63-80B9-B651FDA92FE9}"/>
                    </a:ext>
                  </a:extLst>
                </p14:cNvPr>
                <p14:cNvContentPartPr/>
                <p14:nvPr/>
              </p14:nvContentPartPr>
              <p14:xfrm>
                <a:off x="510102" y="735733"/>
                <a:ext cx="4349520" cy="209880"/>
              </p14:xfrm>
            </p:contentPart>
          </mc:Choice>
          <mc:Fallback>
            <p:pic>
              <p:nvPicPr>
                <p:cNvPr id="21" name="Ink 20">
                  <a:extLst>
                    <a:ext uri="{FF2B5EF4-FFF2-40B4-BE49-F238E27FC236}">
                      <a16:creationId xmlns:a16="http://schemas.microsoft.com/office/drawing/2014/main" id="{68125175-5E12-4A63-80B9-B651FDA92FE9}"/>
                    </a:ext>
                  </a:extLst>
                </p:cNvPr>
                <p:cNvPicPr/>
                <p:nvPr/>
              </p:nvPicPr>
              <p:blipFill>
                <a:blip r:embed="rId35"/>
                <a:stretch>
                  <a:fillRect/>
                </a:stretch>
              </p:blipFill>
              <p:spPr>
                <a:xfrm>
                  <a:off x="501462" y="726733"/>
                  <a:ext cx="43671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3FABA165-34DA-439B-9339-6F1A05CD912C}"/>
                    </a:ext>
                  </a:extLst>
                </p14:cNvPr>
                <p14:cNvContentPartPr/>
                <p14:nvPr/>
              </p14:nvContentPartPr>
              <p14:xfrm>
                <a:off x="4547142" y="249013"/>
                <a:ext cx="111600" cy="494640"/>
              </p14:xfrm>
            </p:contentPart>
          </mc:Choice>
          <mc:Fallback>
            <p:pic>
              <p:nvPicPr>
                <p:cNvPr id="23" name="Ink 22">
                  <a:extLst>
                    <a:ext uri="{FF2B5EF4-FFF2-40B4-BE49-F238E27FC236}">
                      <a16:creationId xmlns:a16="http://schemas.microsoft.com/office/drawing/2014/main" id="{3FABA165-34DA-439B-9339-6F1A05CD912C}"/>
                    </a:ext>
                  </a:extLst>
                </p:cNvPr>
                <p:cNvPicPr/>
                <p:nvPr/>
              </p:nvPicPr>
              <p:blipFill>
                <a:blip r:embed="rId37"/>
                <a:stretch>
                  <a:fillRect/>
                </a:stretch>
              </p:blipFill>
              <p:spPr>
                <a:xfrm>
                  <a:off x="4538502" y="240373"/>
                  <a:ext cx="129240" cy="512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44B59E4F-6778-4842-9E46-BA5FFA7231FB}"/>
                    </a:ext>
                  </a:extLst>
                </p14:cNvPr>
                <p14:cNvContentPartPr/>
                <p14:nvPr/>
              </p14:nvContentPartPr>
              <p14:xfrm>
                <a:off x="4555062" y="400573"/>
                <a:ext cx="389520" cy="216720"/>
              </p14:xfrm>
            </p:contentPart>
          </mc:Choice>
          <mc:Fallback>
            <p:pic>
              <p:nvPicPr>
                <p:cNvPr id="24" name="Ink 23">
                  <a:extLst>
                    <a:ext uri="{FF2B5EF4-FFF2-40B4-BE49-F238E27FC236}">
                      <a16:creationId xmlns:a16="http://schemas.microsoft.com/office/drawing/2014/main" id="{44B59E4F-6778-4842-9E46-BA5FFA7231FB}"/>
                    </a:ext>
                  </a:extLst>
                </p:cNvPr>
                <p:cNvPicPr/>
                <p:nvPr/>
              </p:nvPicPr>
              <p:blipFill>
                <a:blip r:embed="rId39"/>
                <a:stretch>
                  <a:fillRect/>
                </a:stretch>
              </p:blipFill>
              <p:spPr>
                <a:xfrm>
                  <a:off x="4546422" y="391933"/>
                  <a:ext cx="4071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2A17BE62-68C6-4D4C-8C16-7A20D14AFAF9}"/>
                    </a:ext>
                  </a:extLst>
                </p14:cNvPr>
                <p14:cNvContentPartPr/>
                <p14:nvPr/>
              </p14:nvContentPartPr>
              <p14:xfrm>
                <a:off x="5203062" y="263053"/>
                <a:ext cx="231840" cy="371160"/>
              </p14:xfrm>
            </p:contentPart>
          </mc:Choice>
          <mc:Fallback>
            <p:pic>
              <p:nvPicPr>
                <p:cNvPr id="26" name="Ink 25">
                  <a:extLst>
                    <a:ext uri="{FF2B5EF4-FFF2-40B4-BE49-F238E27FC236}">
                      <a16:creationId xmlns:a16="http://schemas.microsoft.com/office/drawing/2014/main" id="{2A17BE62-68C6-4D4C-8C16-7A20D14AFAF9}"/>
                    </a:ext>
                  </a:extLst>
                </p:cNvPr>
                <p:cNvPicPr/>
                <p:nvPr/>
              </p:nvPicPr>
              <p:blipFill>
                <a:blip r:embed="rId41"/>
                <a:stretch>
                  <a:fillRect/>
                </a:stretch>
              </p:blipFill>
              <p:spPr>
                <a:xfrm>
                  <a:off x="5194422" y="254413"/>
                  <a:ext cx="24948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4D59A7CA-418F-496B-B817-6931FFF49A18}"/>
                    </a:ext>
                  </a:extLst>
                </p14:cNvPr>
                <p14:cNvContentPartPr/>
                <p14:nvPr/>
              </p14:nvContentPartPr>
              <p14:xfrm>
                <a:off x="5404302" y="405253"/>
                <a:ext cx="284760" cy="466920"/>
              </p14:xfrm>
            </p:contentPart>
          </mc:Choice>
          <mc:Fallback>
            <p:pic>
              <p:nvPicPr>
                <p:cNvPr id="27" name="Ink 26">
                  <a:extLst>
                    <a:ext uri="{FF2B5EF4-FFF2-40B4-BE49-F238E27FC236}">
                      <a16:creationId xmlns:a16="http://schemas.microsoft.com/office/drawing/2014/main" id="{4D59A7CA-418F-496B-B817-6931FFF49A18}"/>
                    </a:ext>
                  </a:extLst>
                </p:cNvPr>
                <p:cNvPicPr/>
                <p:nvPr/>
              </p:nvPicPr>
              <p:blipFill>
                <a:blip r:embed="rId43"/>
                <a:stretch>
                  <a:fillRect/>
                </a:stretch>
              </p:blipFill>
              <p:spPr>
                <a:xfrm>
                  <a:off x="5395302" y="396613"/>
                  <a:ext cx="30240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20FB7732-9B05-4F2B-942E-CB66621830A9}"/>
                    </a:ext>
                  </a:extLst>
                </p14:cNvPr>
                <p14:cNvContentPartPr/>
                <p14:nvPr/>
              </p14:nvContentPartPr>
              <p14:xfrm>
                <a:off x="5658822" y="289693"/>
                <a:ext cx="103680" cy="61920"/>
              </p14:xfrm>
            </p:contentPart>
          </mc:Choice>
          <mc:Fallback>
            <p:pic>
              <p:nvPicPr>
                <p:cNvPr id="28" name="Ink 27">
                  <a:extLst>
                    <a:ext uri="{FF2B5EF4-FFF2-40B4-BE49-F238E27FC236}">
                      <a16:creationId xmlns:a16="http://schemas.microsoft.com/office/drawing/2014/main" id="{20FB7732-9B05-4F2B-942E-CB66621830A9}"/>
                    </a:ext>
                  </a:extLst>
                </p:cNvPr>
                <p:cNvPicPr/>
                <p:nvPr/>
              </p:nvPicPr>
              <p:blipFill>
                <a:blip r:embed="rId45"/>
                <a:stretch>
                  <a:fillRect/>
                </a:stretch>
              </p:blipFill>
              <p:spPr>
                <a:xfrm>
                  <a:off x="5649822" y="281053"/>
                  <a:ext cx="1213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46B00830-561E-47F8-A79B-F01632E497CE}"/>
                    </a:ext>
                  </a:extLst>
                </p14:cNvPr>
                <p14:cNvContentPartPr/>
                <p14:nvPr/>
              </p14:nvContentPartPr>
              <p14:xfrm>
                <a:off x="5748822" y="337933"/>
                <a:ext cx="162360" cy="237960"/>
              </p14:xfrm>
            </p:contentPart>
          </mc:Choice>
          <mc:Fallback>
            <p:pic>
              <p:nvPicPr>
                <p:cNvPr id="29" name="Ink 28">
                  <a:extLst>
                    <a:ext uri="{FF2B5EF4-FFF2-40B4-BE49-F238E27FC236}">
                      <a16:creationId xmlns:a16="http://schemas.microsoft.com/office/drawing/2014/main" id="{46B00830-561E-47F8-A79B-F01632E497CE}"/>
                    </a:ext>
                  </a:extLst>
                </p:cNvPr>
                <p:cNvPicPr/>
                <p:nvPr/>
              </p:nvPicPr>
              <p:blipFill>
                <a:blip r:embed="rId47"/>
                <a:stretch>
                  <a:fillRect/>
                </a:stretch>
              </p:blipFill>
              <p:spPr>
                <a:xfrm>
                  <a:off x="5739822" y="329293"/>
                  <a:ext cx="1800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39189B04-A164-4EA1-839E-1FFF0CB71AC5}"/>
                    </a:ext>
                  </a:extLst>
                </p14:cNvPr>
                <p14:cNvContentPartPr/>
                <p14:nvPr/>
              </p14:nvContentPartPr>
              <p14:xfrm>
                <a:off x="5958702" y="291493"/>
                <a:ext cx="140760" cy="295920"/>
              </p14:xfrm>
            </p:contentPart>
          </mc:Choice>
          <mc:Fallback>
            <p:pic>
              <p:nvPicPr>
                <p:cNvPr id="30" name="Ink 29">
                  <a:extLst>
                    <a:ext uri="{FF2B5EF4-FFF2-40B4-BE49-F238E27FC236}">
                      <a16:creationId xmlns:a16="http://schemas.microsoft.com/office/drawing/2014/main" id="{39189B04-A164-4EA1-839E-1FFF0CB71AC5}"/>
                    </a:ext>
                  </a:extLst>
                </p:cNvPr>
                <p:cNvPicPr/>
                <p:nvPr/>
              </p:nvPicPr>
              <p:blipFill>
                <a:blip r:embed="rId49"/>
                <a:stretch>
                  <a:fillRect/>
                </a:stretch>
              </p:blipFill>
              <p:spPr>
                <a:xfrm>
                  <a:off x="5949702" y="282493"/>
                  <a:ext cx="15840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EA2005EF-1928-488F-B07B-404D35E7221F}"/>
                    </a:ext>
                  </a:extLst>
                </p14:cNvPr>
                <p14:cNvContentPartPr/>
                <p14:nvPr/>
              </p14:nvContentPartPr>
              <p14:xfrm>
                <a:off x="6091542" y="254413"/>
                <a:ext cx="103320" cy="85680"/>
              </p14:xfrm>
            </p:contentPart>
          </mc:Choice>
          <mc:Fallback>
            <p:pic>
              <p:nvPicPr>
                <p:cNvPr id="31" name="Ink 30">
                  <a:extLst>
                    <a:ext uri="{FF2B5EF4-FFF2-40B4-BE49-F238E27FC236}">
                      <a16:creationId xmlns:a16="http://schemas.microsoft.com/office/drawing/2014/main" id="{EA2005EF-1928-488F-B07B-404D35E7221F}"/>
                    </a:ext>
                  </a:extLst>
                </p:cNvPr>
                <p:cNvPicPr/>
                <p:nvPr/>
              </p:nvPicPr>
              <p:blipFill>
                <a:blip r:embed="rId51"/>
                <a:stretch>
                  <a:fillRect/>
                </a:stretch>
              </p:blipFill>
              <p:spPr>
                <a:xfrm>
                  <a:off x="6082542" y="245413"/>
                  <a:ext cx="1209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AF0EDDB6-A601-4082-903D-FBEEC0D78896}"/>
                    </a:ext>
                  </a:extLst>
                </p14:cNvPr>
                <p14:cNvContentPartPr/>
                <p14:nvPr/>
              </p14:nvContentPartPr>
              <p14:xfrm>
                <a:off x="6127902" y="422533"/>
                <a:ext cx="195840" cy="126720"/>
              </p14:xfrm>
            </p:contentPart>
          </mc:Choice>
          <mc:Fallback>
            <p:pic>
              <p:nvPicPr>
                <p:cNvPr id="32" name="Ink 31">
                  <a:extLst>
                    <a:ext uri="{FF2B5EF4-FFF2-40B4-BE49-F238E27FC236}">
                      <a16:creationId xmlns:a16="http://schemas.microsoft.com/office/drawing/2014/main" id="{AF0EDDB6-A601-4082-903D-FBEEC0D78896}"/>
                    </a:ext>
                  </a:extLst>
                </p:cNvPr>
                <p:cNvPicPr/>
                <p:nvPr/>
              </p:nvPicPr>
              <p:blipFill>
                <a:blip r:embed="rId53"/>
                <a:stretch>
                  <a:fillRect/>
                </a:stretch>
              </p:blipFill>
              <p:spPr>
                <a:xfrm>
                  <a:off x="6118902" y="413533"/>
                  <a:ext cx="2134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FB8697F6-DCD8-4550-AC6A-1AB122667273}"/>
                    </a:ext>
                  </a:extLst>
                </p14:cNvPr>
                <p14:cNvContentPartPr/>
                <p14:nvPr/>
              </p14:nvContentPartPr>
              <p14:xfrm>
                <a:off x="6542982" y="181693"/>
                <a:ext cx="236160" cy="401760"/>
              </p14:xfrm>
            </p:contentPart>
          </mc:Choice>
          <mc:Fallback>
            <p:pic>
              <p:nvPicPr>
                <p:cNvPr id="33" name="Ink 32">
                  <a:extLst>
                    <a:ext uri="{FF2B5EF4-FFF2-40B4-BE49-F238E27FC236}">
                      <a16:creationId xmlns:a16="http://schemas.microsoft.com/office/drawing/2014/main" id="{FB8697F6-DCD8-4550-AC6A-1AB122667273}"/>
                    </a:ext>
                  </a:extLst>
                </p:cNvPr>
                <p:cNvPicPr/>
                <p:nvPr/>
              </p:nvPicPr>
              <p:blipFill>
                <a:blip r:embed="rId55"/>
                <a:stretch>
                  <a:fillRect/>
                </a:stretch>
              </p:blipFill>
              <p:spPr>
                <a:xfrm>
                  <a:off x="6534342" y="172693"/>
                  <a:ext cx="25380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44E3BCB3-4B1C-4D49-8AA7-648E1477B6E2}"/>
                    </a:ext>
                  </a:extLst>
                </p14:cNvPr>
                <p14:cNvContentPartPr/>
                <p14:nvPr/>
              </p14:nvContentPartPr>
              <p14:xfrm>
                <a:off x="6787422" y="307333"/>
                <a:ext cx="1104120" cy="545400"/>
              </p14:xfrm>
            </p:contentPart>
          </mc:Choice>
          <mc:Fallback>
            <p:pic>
              <p:nvPicPr>
                <p:cNvPr id="34" name="Ink 33">
                  <a:extLst>
                    <a:ext uri="{FF2B5EF4-FFF2-40B4-BE49-F238E27FC236}">
                      <a16:creationId xmlns:a16="http://schemas.microsoft.com/office/drawing/2014/main" id="{44E3BCB3-4B1C-4D49-8AA7-648E1477B6E2}"/>
                    </a:ext>
                  </a:extLst>
                </p:cNvPr>
                <p:cNvPicPr/>
                <p:nvPr/>
              </p:nvPicPr>
              <p:blipFill>
                <a:blip r:embed="rId57"/>
                <a:stretch>
                  <a:fillRect/>
                </a:stretch>
              </p:blipFill>
              <p:spPr>
                <a:xfrm>
                  <a:off x="6778782" y="298693"/>
                  <a:ext cx="1121760" cy="563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AE05FDAE-B6A2-4F07-8FDC-D0B25763E135}"/>
                    </a:ext>
                  </a:extLst>
                </p14:cNvPr>
                <p14:cNvContentPartPr/>
                <p14:nvPr/>
              </p14:nvContentPartPr>
              <p14:xfrm>
                <a:off x="7831062" y="234253"/>
                <a:ext cx="360" cy="360"/>
              </p14:xfrm>
            </p:contentPart>
          </mc:Choice>
          <mc:Fallback>
            <p:pic>
              <p:nvPicPr>
                <p:cNvPr id="35" name="Ink 34">
                  <a:extLst>
                    <a:ext uri="{FF2B5EF4-FFF2-40B4-BE49-F238E27FC236}">
                      <a16:creationId xmlns:a16="http://schemas.microsoft.com/office/drawing/2014/main" id="{AE05FDAE-B6A2-4F07-8FDC-D0B25763E135}"/>
                    </a:ext>
                  </a:extLst>
                </p:cNvPr>
                <p:cNvPicPr/>
                <p:nvPr/>
              </p:nvPicPr>
              <p:blipFill>
                <a:blip r:embed="rId33"/>
                <a:stretch>
                  <a:fillRect/>
                </a:stretch>
              </p:blipFill>
              <p:spPr>
                <a:xfrm>
                  <a:off x="7822422" y="22561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6" name="Ink 35">
                  <a:extLst>
                    <a:ext uri="{FF2B5EF4-FFF2-40B4-BE49-F238E27FC236}">
                      <a16:creationId xmlns:a16="http://schemas.microsoft.com/office/drawing/2014/main" id="{BF357E5D-7A3D-41D8-B0B1-3E9BE1E17260}"/>
                    </a:ext>
                  </a:extLst>
                </p14:cNvPr>
                <p14:cNvContentPartPr/>
                <p14:nvPr/>
              </p14:nvContentPartPr>
              <p14:xfrm>
                <a:off x="7891902" y="301213"/>
                <a:ext cx="280800" cy="335160"/>
              </p14:xfrm>
            </p:contentPart>
          </mc:Choice>
          <mc:Fallback>
            <p:pic>
              <p:nvPicPr>
                <p:cNvPr id="36" name="Ink 35">
                  <a:extLst>
                    <a:ext uri="{FF2B5EF4-FFF2-40B4-BE49-F238E27FC236}">
                      <a16:creationId xmlns:a16="http://schemas.microsoft.com/office/drawing/2014/main" id="{BF357E5D-7A3D-41D8-B0B1-3E9BE1E17260}"/>
                    </a:ext>
                  </a:extLst>
                </p:cNvPr>
                <p:cNvPicPr/>
                <p:nvPr/>
              </p:nvPicPr>
              <p:blipFill>
                <a:blip r:embed="rId60"/>
                <a:stretch>
                  <a:fillRect/>
                </a:stretch>
              </p:blipFill>
              <p:spPr>
                <a:xfrm>
                  <a:off x="7883262" y="292573"/>
                  <a:ext cx="29844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7" name="Ink 36">
                  <a:extLst>
                    <a:ext uri="{FF2B5EF4-FFF2-40B4-BE49-F238E27FC236}">
                      <a16:creationId xmlns:a16="http://schemas.microsoft.com/office/drawing/2014/main" id="{5C70376B-007B-4C89-8303-D36002E4687E}"/>
                    </a:ext>
                  </a:extLst>
                </p14:cNvPr>
                <p14:cNvContentPartPr/>
                <p14:nvPr/>
              </p14:nvContentPartPr>
              <p14:xfrm>
                <a:off x="4767822" y="784693"/>
                <a:ext cx="3769200" cy="45000"/>
              </p14:xfrm>
            </p:contentPart>
          </mc:Choice>
          <mc:Fallback>
            <p:pic>
              <p:nvPicPr>
                <p:cNvPr id="37" name="Ink 36">
                  <a:extLst>
                    <a:ext uri="{FF2B5EF4-FFF2-40B4-BE49-F238E27FC236}">
                      <a16:creationId xmlns:a16="http://schemas.microsoft.com/office/drawing/2014/main" id="{5C70376B-007B-4C89-8303-D36002E4687E}"/>
                    </a:ext>
                  </a:extLst>
                </p:cNvPr>
                <p:cNvPicPr/>
                <p:nvPr/>
              </p:nvPicPr>
              <p:blipFill>
                <a:blip r:embed="rId62"/>
                <a:stretch>
                  <a:fillRect/>
                </a:stretch>
              </p:blipFill>
              <p:spPr>
                <a:xfrm>
                  <a:off x="4759182" y="776053"/>
                  <a:ext cx="3786840" cy="62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3">
            <p14:nvContentPartPr>
              <p14:cNvPr id="61" name="Ink 60">
                <a:extLst>
                  <a:ext uri="{FF2B5EF4-FFF2-40B4-BE49-F238E27FC236}">
                    <a16:creationId xmlns:a16="http://schemas.microsoft.com/office/drawing/2014/main" id="{4E6A0CB7-D14B-4D5F-91B4-851EE18F2A99}"/>
                  </a:ext>
                </a:extLst>
              </p14:cNvPr>
              <p14:cNvContentPartPr/>
              <p14:nvPr/>
            </p14:nvContentPartPr>
            <p14:xfrm>
              <a:off x="5199102" y="1151893"/>
              <a:ext cx="216000" cy="225360"/>
            </p14:xfrm>
          </p:contentPart>
        </mc:Choice>
        <mc:Fallback>
          <p:pic>
            <p:nvPicPr>
              <p:cNvPr id="61" name="Ink 60">
                <a:extLst>
                  <a:ext uri="{FF2B5EF4-FFF2-40B4-BE49-F238E27FC236}">
                    <a16:creationId xmlns:a16="http://schemas.microsoft.com/office/drawing/2014/main" id="{4E6A0CB7-D14B-4D5F-91B4-851EE18F2A99}"/>
                  </a:ext>
                </a:extLst>
              </p:cNvPr>
              <p:cNvPicPr/>
              <p:nvPr/>
            </p:nvPicPr>
            <p:blipFill>
              <a:blip r:embed="rId64"/>
              <a:stretch>
                <a:fillRect/>
              </a:stretch>
            </p:blipFill>
            <p:spPr>
              <a:xfrm>
                <a:off x="5190102" y="1143253"/>
                <a:ext cx="23364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2" name="Ink 61">
                <a:extLst>
                  <a:ext uri="{FF2B5EF4-FFF2-40B4-BE49-F238E27FC236}">
                    <a16:creationId xmlns:a16="http://schemas.microsoft.com/office/drawing/2014/main" id="{5142F7EC-805D-4B29-9AD4-53056677F8A9}"/>
                  </a:ext>
                </a:extLst>
              </p14:cNvPr>
              <p14:cNvContentPartPr/>
              <p14:nvPr/>
            </p14:nvContentPartPr>
            <p14:xfrm>
              <a:off x="5128542" y="1438453"/>
              <a:ext cx="753480" cy="29160"/>
            </p14:xfrm>
          </p:contentPart>
        </mc:Choice>
        <mc:Fallback>
          <p:pic>
            <p:nvPicPr>
              <p:cNvPr id="62" name="Ink 61">
                <a:extLst>
                  <a:ext uri="{FF2B5EF4-FFF2-40B4-BE49-F238E27FC236}">
                    <a16:creationId xmlns:a16="http://schemas.microsoft.com/office/drawing/2014/main" id="{5142F7EC-805D-4B29-9AD4-53056677F8A9}"/>
                  </a:ext>
                </a:extLst>
              </p:cNvPr>
              <p:cNvPicPr/>
              <p:nvPr/>
            </p:nvPicPr>
            <p:blipFill>
              <a:blip r:embed="rId66"/>
              <a:stretch>
                <a:fillRect/>
              </a:stretch>
            </p:blipFill>
            <p:spPr>
              <a:xfrm>
                <a:off x="5119542" y="1429453"/>
                <a:ext cx="7711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3" name="Ink 62">
                <a:extLst>
                  <a:ext uri="{FF2B5EF4-FFF2-40B4-BE49-F238E27FC236}">
                    <a16:creationId xmlns:a16="http://schemas.microsoft.com/office/drawing/2014/main" id="{9C14B47B-0950-43D9-B1E9-81015DC44EAE}"/>
                  </a:ext>
                </a:extLst>
              </p14:cNvPr>
              <p14:cNvContentPartPr/>
              <p14:nvPr/>
            </p14:nvContentPartPr>
            <p14:xfrm>
              <a:off x="5244822" y="1623133"/>
              <a:ext cx="254520" cy="259920"/>
            </p14:xfrm>
          </p:contentPart>
        </mc:Choice>
        <mc:Fallback>
          <p:pic>
            <p:nvPicPr>
              <p:cNvPr id="63" name="Ink 62">
                <a:extLst>
                  <a:ext uri="{FF2B5EF4-FFF2-40B4-BE49-F238E27FC236}">
                    <a16:creationId xmlns:a16="http://schemas.microsoft.com/office/drawing/2014/main" id="{9C14B47B-0950-43D9-B1E9-81015DC44EAE}"/>
                  </a:ext>
                </a:extLst>
              </p:cNvPr>
              <p:cNvPicPr/>
              <p:nvPr/>
            </p:nvPicPr>
            <p:blipFill>
              <a:blip r:embed="rId68"/>
              <a:stretch>
                <a:fillRect/>
              </a:stretch>
            </p:blipFill>
            <p:spPr>
              <a:xfrm>
                <a:off x="5235822" y="1614493"/>
                <a:ext cx="2721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4" name="Ink 63">
                <a:extLst>
                  <a:ext uri="{FF2B5EF4-FFF2-40B4-BE49-F238E27FC236}">
                    <a16:creationId xmlns:a16="http://schemas.microsoft.com/office/drawing/2014/main" id="{0056234C-E28A-42C4-B059-A6F87521347D}"/>
                  </a:ext>
                </a:extLst>
              </p14:cNvPr>
              <p14:cNvContentPartPr/>
              <p14:nvPr/>
            </p14:nvContentPartPr>
            <p14:xfrm>
              <a:off x="5593302" y="1561573"/>
              <a:ext cx="132840" cy="285480"/>
            </p14:xfrm>
          </p:contentPart>
        </mc:Choice>
        <mc:Fallback>
          <p:pic>
            <p:nvPicPr>
              <p:cNvPr id="64" name="Ink 63">
                <a:extLst>
                  <a:ext uri="{FF2B5EF4-FFF2-40B4-BE49-F238E27FC236}">
                    <a16:creationId xmlns:a16="http://schemas.microsoft.com/office/drawing/2014/main" id="{0056234C-E28A-42C4-B059-A6F87521347D}"/>
                  </a:ext>
                </a:extLst>
              </p:cNvPr>
              <p:cNvPicPr/>
              <p:nvPr/>
            </p:nvPicPr>
            <p:blipFill>
              <a:blip r:embed="rId70"/>
              <a:stretch>
                <a:fillRect/>
              </a:stretch>
            </p:blipFill>
            <p:spPr>
              <a:xfrm>
                <a:off x="5584302" y="1552573"/>
                <a:ext cx="15048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5" name="Ink 64">
                <a:extLst>
                  <a:ext uri="{FF2B5EF4-FFF2-40B4-BE49-F238E27FC236}">
                    <a16:creationId xmlns:a16="http://schemas.microsoft.com/office/drawing/2014/main" id="{F9AB5C1F-6FEC-4EC1-9C5C-3CF501D99DB8}"/>
                  </a:ext>
                </a:extLst>
              </p14:cNvPr>
              <p14:cNvContentPartPr/>
              <p14:nvPr/>
            </p14:nvContentPartPr>
            <p14:xfrm>
              <a:off x="5704182" y="1752373"/>
              <a:ext cx="194400" cy="412200"/>
            </p14:xfrm>
          </p:contentPart>
        </mc:Choice>
        <mc:Fallback>
          <p:pic>
            <p:nvPicPr>
              <p:cNvPr id="65" name="Ink 64">
                <a:extLst>
                  <a:ext uri="{FF2B5EF4-FFF2-40B4-BE49-F238E27FC236}">
                    <a16:creationId xmlns:a16="http://schemas.microsoft.com/office/drawing/2014/main" id="{F9AB5C1F-6FEC-4EC1-9C5C-3CF501D99DB8}"/>
                  </a:ext>
                </a:extLst>
              </p:cNvPr>
              <p:cNvPicPr/>
              <p:nvPr/>
            </p:nvPicPr>
            <p:blipFill>
              <a:blip r:embed="rId72"/>
              <a:stretch>
                <a:fillRect/>
              </a:stretch>
            </p:blipFill>
            <p:spPr>
              <a:xfrm>
                <a:off x="5695182" y="1743733"/>
                <a:ext cx="21204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6" name="Ink 65">
                <a:extLst>
                  <a:ext uri="{FF2B5EF4-FFF2-40B4-BE49-F238E27FC236}">
                    <a16:creationId xmlns:a16="http://schemas.microsoft.com/office/drawing/2014/main" id="{5520C5F4-A04D-48F1-B071-1FAC6FC17278}"/>
                  </a:ext>
                </a:extLst>
              </p14:cNvPr>
              <p14:cNvContentPartPr/>
              <p14:nvPr/>
            </p14:nvContentPartPr>
            <p14:xfrm>
              <a:off x="5862942" y="1642213"/>
              <a:ext cx="101520" cy="70920"/>
            </p14:xfrm>
          </p:contentPart>
        </mc:Choice>
        <mc:Fallback>
          <p:pic>
            <p:nvPicPr>
              <p:cNvPr id="66" name="Ink 65">
                <a:extLst>
                  <a:ext uri="{FF2B5EF4-FFF2-40B4-BE49-F238E27FC236}">
                    <a16:creationId xmlns:a16="http://schemas.microsoft.com/office/drawing/2014/main" id="{5520C5F4-A04D-48F1-B071-1FAC6FC17278}"/>
                  </a:ext>
                </a:extLst>
              </p:cNvPr>
              <p:cNvPicPr/>
              <p:nvPr/>
            </p:nvPicPr>
            <p:blipFill>
              <a:blip r:embed="rId74"/>
              <a:stretch>
                <a:fillRect/>
              </a:stretch>
            </p:blipFill>
            <p:spPr>
              <a:xfrm>
                <a:off x="5854302" y="1633213"/>
                <a:ext cx="11916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8" name="Ink 67">
                <a:extLst>
                  <a:ext uri="{FF2B5EF4-FFF2-40B4-BE49-F238E27FC236}">
                    <a16:creationId xmlns:a16="http://schemas.microsoft.com/office/drawing/2014/main" id="{F4A98696-9295-4E9E-B5B8-1428F4E7EA33}"/>
                  </a:ext>
                </a:extLst>
              </p14:cNvPr>
              <p14:cNvContentPartPr/>
              <p14:nvPr/>
            </p14:nvContentPartPr>
            <p14:xfrm>
              <a:off x="6139422" y="1160533"/>
              <a:ext cx="205920" cy="381600"/>
            </p14:xfrm>
          </p:contentPart>
        </mc:Choice>
        <mc:Fallback>
          <p:pic>
            <p:nvPicPr>
              <p:cNvPr id="68" name="Ink 67">
                <a:extLst>
                  <a:ext uri="{FF2B5EF4-FFF2-40B4-BE49-F238E27FC236}">
                    <a16:creationId xmlns:a16="http://schemas.microsoft.com/office/drawing/2014/main" id="{F4A98696-9295-4E9E-B5B8-1428F4E7EA33}"/>
                  </a:ext>
                </a:extLst>
              </p:cNvPr>
              <p:cNvPicPr/>
              <p:nvPr/>
            </p:nvPicPr>
            <p:blipFill>
              <a:blip r:embed="rId76"/>
              <a:stretch>
                <a:fillRect/>
              </a:stretch>
            </p:blipFill>
            <p:spPr>
              <a:xfrm>
                <a:off x="6130422" y="1151533"/>
                <a:ext cx="22356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9" name="Ink 68">
                <a:extLst>
                  <a:ext uri="{FF2B5EF4-FFF2-40B4-BE49-F238E27FC236}">
                    <a16:creationId xmlns:a16="http://schemas.microsoft.com/office/drawing/2014/main" id="{681444A6-4326-409A-86D3-DD7834A76E92}"/>
                  </a:ext>
                </a:extLst>
              </p14:cNvPr>
              <p14:cNvContentPartPr/>
              <p14:nvPr/>
            </p14:nvContentPartPr>
            <p14:xfrm>
              <a:off x="6400062" y="1198693"/>
              <a:ext cx="108720" cy="388080"/>
            </p14:xfrm>
          </p:contentPart>
        </mc:Choice>
        <mc:Fallback>
          <p:pic>
            <p:nvPicPr>
              <p:cNvPr id="69" name="Ink 68">
                <a:extLst>
                  <a:ext uri="{FF2B5EF4-FFF2-40B4-BE49-F238E27FC236}">
                    <a16:creationId xmlns:a16="http://schemas.microsoft.com/office/drawing/2014/main" id="{681444A6-4326-409A-86D3-DD7834A76E92}"/>
                  </a:ext>
                </a:extLst>
              </p:cNvPr>
              <p:cNvPicPr/>
              <p:nvPr/>
            </p:nvPicPr>
            <p:blipFill>
              <a:blip r:embed="rId78"/>
              <a:stretch>
                <a:fillRect/>
              </a:stretch>
            </p:blipFill>
            <p:spPr>
              <a:xfrm>
                <a:off x="6391062" y="1190053"/>
                <a:ext cx="12636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0" name="Ink 69">
                <a:extLst>
                  <a:ext uri="{FF2B5EF4-FFF2-40B4-BE49-F238E27FC236}">
                    <a16:creationId xmlns:a16="http://schemas.microsoft.com/office/drawing/2014/main" id="{0D572934-E5A6-4C0F-A612-7D63D74C6CCD}"/>
                  </a:ext>
                </a:extLst>
              </p14:cNvPr>
              <p14:cNvContentPartPr/>
              <p14:nvPr/>
            </p14:nvContentPartPr>
            <p14:xfrm>
              <a:off x="6557022" y="1209493"/>
              <a:ext cx="166680" cy="316440"/>
            </p14:xfrm>
          </p:contentPart>
        </mc:Choice>
        <mc:Fallback>
          <p:pic>
            <p:nvPicPr>
              <p:cNvPr id="70" name="Ink 69">
                <a:extLst>
                  <a:ext uri="{FF2B5EF4-FFF2-40B4-BE49-F238E27FC236}">
                    <a16:creationId xmlns:a16="http://schemas.microsoft.com/office/drawing/2014/main" id="{0D572934-E5A6-4C0F-A612-7D63D74C6CCD}"/>
                  </a:ext>
                </a:extLst>
              </p:cNvPr>
              <p:cNvPicPr/>
              <p:nvPr/>
            </p:nvPicPr>
            <p:blipFill>
              <a:blip r:embed="rId80"/>
              <a:stretch>
                <a:fillRect/>
              </a:stretch>
            </p:blipFill>
            <p:spPr>
              <a:xfrm>
                <a:off x="6548382" y="1200853"/>
                <a:ext cx="18432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1" name="Ink 70">
                <a:extLst>
                  <a:ext uri="{FF2B5EF4-FFF2-40B4-BE49-F238E27FC236}">
                    <a16:creationId xmlns:a16="http://schemas.microsoft.com/office/drawing/2014/main" id="{96B22F20-88A3-43A1-9AB1-B02AD2162B86}"/>
                  </a:ext>
                </a:extLst>
              </p14:cNvPr>
              <p14:cNvContentPartPr/>
              <p14:nvPr/>
            </p14:nvContentPartPr>
            <p14:xfrm>
              <a:off x="6685542" y="1150813"/>
              <a:ext cx="174600" cy="482040"/>
            </p14:xfrm>
          </p:contentPart>
        </mc:Choice>
        <mc:Fallback>
          <p:pic>
            <p:nvPicPr>
              <p:cNvPr id="71" name="Ink 70">
                <a:extLst>
                  <a:ext uri="{FF2B5EF4-FFF2-40B4-BE49-F238E27FC236}">
                    <a16:creationId xmlns:a16="http://schemas.microsoft.com/office/drawing/2014/main" id="{96B22F20-88A3-43A1-9AB1-B02AD2162B86}"/>
                  </a:ext>
                </a:extLst>
              </p:cNvPr>
              <p:cNvPicPr/>
              <p:nvPr/>
            </p:nvPicPr>
            <p:blipFill>
              <a:blip r:embed="rId82"/>
              <a:stretch>
                <a:fillRect/>
              </a:stretch>
            </p:blipFill>
            <p:spPr>
              <a:xfrm>
                <a:off x="6676542" y="1141813"/>
                <a:ext cx="192240" cy="499680"/>
              </a:xfrm>
              <a:prstGeom prst="rect">
                <a:avLst/>
              </a:prstGeom>
            </p:spPr>
          </p:pic>
        </mc:Fallback>
      </mc:AlternateContent>
      <p:grpSp>
        <p:nvGrpSpPr>
          <p:cNvPr id="131" name="Group 130">
            <a:extLst>
              <a:ext uri="{FF2B5EF4-FFF2-40B4-BE49-F238E27FC236}">
                <a16:creationId xmlns:a16="http://schemas.microsoft.com/office/drawing/2014/main" id="{C217FD3E-C50F-4669-A384-89F26D807360}"/>
              </a:ext>
            </a:extLst>
          </p:cNvPr>
          <p:cNvGrpSpPr/>
          <p:nvPr/>
        </p:nvGrpSpPr>
        <p:grpSpPr>
          <a:xfrm>
            <a:off x="235422" y="2049733"/>
            <a:ext cx="8750160" cy="2096280"/>
            <a:chOff x="235422" y="2049733"/>
            <a:chExt cx="8750160" cy="2096280"/>
          </a:xfrm>
        </p:grpSpPr>
        <mc:AlternateContent xmlns:mc="http://schemas.openxmlformats.org/markup-compatibility/2006">
          <mc:Choice xmlns:p14="http://schemas.microsoft.com/office/powerpoint/2010/main" Requires="p14">
            <p:contentPart p14:bwMode="auto" r:id="rId83">
              <p14:nvContentPartPr>
                <p14:cNvPr id="73" name="Ink 72">
                  <a:extLst>
                    <a:ext uri="{FF2B5EF4-FFF2-40B4-BE49-F238E27FC236}">
                      <a16:creationId xmlns:a16="http://schemas.microsoft.com/office/drawing/2014/main" id="{70C20A16-EA36-451C-96B3-C136AB00BDA6}"/>
                    </a:ext>
                  </a:extLst>
                </p14:cNvPr>
                <p14:cNvContentPartPr/>
                <p14:nvPr/>
              </p14:nvContentPartPr>
              <p14:xfrm>
                <a:off x="1510902" y="2672173"/>
                <a:ext cx="199800" cy="428400"/>
              </p14:xfrm>
            </p:contentPart>
          </mc:Choice>
          <mc:Fallback>
            <p:pic>
              <p:nvPicPr>
                <p:cNvPr id="73" name="Ink 72">
                  <a:extLst>
                    <a:ext uri="{FF2B5EF4-FFF2-40B4-BE49-F238E27FC236}">
                      <a16:creationId xmlns:a16="http://schemas.microsoft.com/office/drawing/2014/main" id="{70C20A16-EA36-451C-96B3-C136AB00BDA6}"/>
                    </a:ext>
                  </a:extLst>
                </p:cNvPr>
                <p:cNvPicPr/>
                <p:nvPr/>
              </p:nvPicPr>
              <p:blipFill>
                <a:blip r:embed="rId84"/>
                <a:stretch>
                  <a:fillRect/>
                </a:stretch>
              </p:blipFill>
              <p:spPr>
                <a:xfrm>
                  <a:off x="1501902" y="2663533"/>
                  <a:ext cx="21744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4" name="Ink 73">
                  <a:extLst>
                    <a:ext uri="{FF2B5EF4-FFF2-40B4-BE49-F238E27FC236}">
                      <a16:creationId xmlns:a16="http://schemas.microsoft.com/office/drawing/2014/main" id="{929EB40A-E7CF-435B-95FD-EB2C506518B1}"/>
                    </a:ext>
                  </a:extLst>
                </p14:cNvPr>
                <p14:cNvContentPartPr/>
                <p14:nvPr/>
              </p14:nvContentPartPr>
              <p14:xfrm>
                <a:off x="1605942" y="2934973"/>
                <a:ext cx="227520" cy="522720"/>
              </p14:xfrm>
            </p:contentPart>
          </mc:Choice>
          <mc:Fallback>
            <p:pic>
              <p:nvPicPr>
                <p:cNvPr id="74" name="Ink 73">
                  <a:extLst>
                    <a:ext uri="{FF2B5EF4-FFF2-40B4-BE49-F238E27FC236}">
                      <a16:creationId xmlns:a16="http://schemas.microsoft.com/office/drawing/2014/main" id="{929EB40A-E7CF-435B-95FD-EB2C506518B1}"/>
                    </a:ext>
                  </a:extLst>
                </p:cNvPr>
                <p:cNvPicPr/>
                <p:nvPr/>
              </p:nvPicPr>
              <p:blipFill>
                <a:blip r:embed="rId86"/>
                <a:stretch>
                  <a:fillRect/>
                </a:stretch>
              </p:blipFill>
              <p:spPr>
                <a:xfrm>
                  <a:off x="1597302" y="2925973"/>
                  <a:ext cx="24516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5" name="Ink 74">
                  <a:extLst>
                    <a:ext uri="{FF2B5EF4-FFF2-40B4-BE49-F238E27FC236}">
                      <a16:creationId xmlns:a16="http://schemas.microsoft.com/office/drawing/2014/main" id="{D01300BE-1462-4285-9317-BAD20E68307B}"/>
                    </a:ext>
                  </a:extLst>
                </p14:cNvPr>
                <p14:cNvContentPartPr/>
                <p14:nvPr/>
              </p14:nvContentPartPr>
              <p14:xfrm>
                <a:off x="1758582" y="2820853"/>
                <a:ext cx="108000" cy="83160"/>
              </p14:xfrm>
            </p:contentPart>
          </mc:Choice>
          <mc:Fallback>
            <p:pic>
              <p:nvPicPr>
                <p:cNvPr id="75" name="Ink 74">
                  <a:extLst>
                    <a:ext uri="{FF2B5EF4-FFF2-40B4-BE49-F238E27FC236}">
                      <a16:creationId xmlns:a16="http://schemas.microsoft.com/office/drawing/2014/main" id="{D01300BE-1462-4285-9317-BAD20E68307B}"/>
                    </a:ext>
                  </a:extLst>
                </p:cNvPr>
                <p:cNvPicPr/>
                <p:nvPr/>
              </p:nvPicPr>
              <p:blipFill>
                <a:blip r:embed="rId88"/>
                <a:stretch>
                  <a:fillRect/>
                </a:stretch>
              </p:blipFill>
              <p:spPr>
                <a:xfrm>
                  <a:off x="1749942" y="2812213"/>
                  <a:ext cx="1256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6" name="Ink 75">
                  <a:extLst>
                    <a:ext uri="{FF2B5EF4-FFF2-40B4-BE49-F238E27FC236}">
                      <a16:creationId xmlns:a16="http://schemas.microsoft.com/office/drawing/2014/main" id="{41A04232-68B3-41E6-AC16-65FE6EB16F32}"/>
                    </a:ext>
                  </a:extLst>
                </p14:cNvPr>
                <p14:cNvContentPartPr/>
                <p14:nvPr/>
              </p14:nvContentPartPr>
              <p14:xfrm>
                <a:off x="2039382" y="2710693"/>
                <a:ext cx="106200" cy="174960"/>
              </p14:xfrm>
            </p:contentPart>
          </mc:Choice>
          <mc:Fallback>
            <p:pic>
              <p:nvPicPr>
                <p:cNvPr id="76" name="Ink 75">
                  <a:extLst>
                    <a:ext uri="{FF2B5EF4-FFF2-40B4-BE49-F238E27FC236}">
                      <a16:creationId xmlns:a16="http://schemas.microsoft.com/office/drawing/2014/main" id="{41A04232-68B3-41E6-AC16-65FE6EB16F32}"/>
                    </a:ext>
                  </a:extLst>
                </p:cNvPr>
                <p:cNvPicPr/>
                <p:nvPr/>
              </p:nvPicPr>
              <p:blipFill>
                <a:blip r:embed="rId90"/>
                <a:stretch>
                  <a:fillRect/>
                </a:stretch>
              </p:blipFill>
              <p:spPr>
                <a:xfrm>
                  <a:off x="2030382" y="2701693"/>
                  <a:ext cx="1238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7" name="Ink 76">
                  <a:extLst>
                    <a:ext uri="{FF2B5EF4-FFF2-40B4-BE49-F238E27FC236}">
                      <a16:creationId xmlns:a16="http://schemas.microsoft.com/office/drawing/2014/main" id="{F9929F16-6FE0-4FD9-AA77-29FF8898B5ED}"/>
                    </a:ext>
                  </a:extLst>
                </p14:cNvPr>
                <p14:cNvContentPartPr/>
                <p14:nvPr/>
              </p14:nvContentPartPr>
              <p14:xfrm>
                <a:off x="2104542" y="2947933"/>
                <a:ext cx="132840" cy="160200"/>
              </p14:xfrm>
            </p:contentPart>
          </mc:Choice>
          <mc:Fallback>
            <p:pic>
              <p:nvPicPr>
                <p:cNvPr id="77" name="Ink 76">
                  <a:extLst>
                    <a:ext uri="{FF2B5EF4-FFF2-40B4-BE49-F238E27FC236}">
                      <a16:creationId xmlns:a16="http://schemas.microsoft.com/office/drawing/2014/main" id="{F9929F16-6FE0-4FD9-AA77-29FF8898B5ED}"/>
                    </a:ext>
                  </a:extLst>
                </p:cNvPr>
                <p:cNvPicPr/>
                <p:nvPr/>
              </p:nvPicPr>
              <p:blipFill>
                <a:blip r:embed="rId92"/>
                <a:stretch>
                  <a:fillRect/>
                </a:stretch>
              </p:blipFill>
              <p:spPr>
                <a:xfrm>
                  <a:off x="2095902" y="2939293"/>
                  <a:ext cx="1504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8" name="Ink 77">
                  <a:extLst>
                    <a:ext uri="{FF2B5EF4-FFF2-40B4-BE49-F238E27FC236}">
                      <a16:creationId xmlns:a16="http://schemas.microsoft.com/office/drawing/2014/main" id="{3181D47D-693D-49C5-B34B-E75B36072032}"/>
                    </a:ext>
                  </a:extLst>
                </p14:cNvPr>
                <p14:cNvContentPartPr/>
                <p14:nvPr/>
              </p14:nvContentPartPr>
              <p14:xfrm>
                <a:off x="2403342" y="2840293"/>
                <a:ext cx="159480" cy="13320"/>
              </p14:xfrm>
            </p:contentPart>
          </mc:Choice>
          <mc:Fallback>
            <p:pic>
              <p:nvPicPr>
                <p:cNvPr id="78" name="Ink 77">
                  <a:extLst>
                    <a:ext uri="{FF2B5EF4-FFF2-40B4-BE49-F238E27FC236}">
                      <a16:creationId xmlns:a16="http://schemas.microsoft.com/office/drawing/2014/main" id="{3181D47D-693D-49C5-B34B-E75B36072032}"/>
                    </a:ext>
                  </a:extLst>
                </p:cNvPr>
                <p:cNvPicPr/>
                <p:nvPr/>
              </p:nvPicPr>
              <p:blipFill>
                <a:blip r:embed="rId94"/>
                <a:stretch>
                  <a:fillRect/>
                </a:stretch>
              </p:blipFill>
              <p:spPr>
                <a:xfrm>
                  <a:off x="2394702" y="2831293"/>
                  <a:ext cx="1771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9" name="Ink 78">
                  <a:extLst>
                    <a:ext uri="{FF2B5EF4-FFF2-40B4-BE49-F238E27FC236}">
                      <a16:creationId xmlns:a16="http://schemas.microsoft.com/office/drawing/2014/main" id="{882BC8CD-3280-4962-B17F-D6AACB53EB48}"/>
                    </a:ext>
                  </a:extLst>
                </p14:cNvPr>
                <p14:cNvContentPartPr/>
                <p14:nvPr/>
              </p14:nvContentPartPr>
              <p14:xfrm>
                <a:off x="2387142" y="2927413"/>
                <a:ext cx="168840" cy="16560"/>
              </p14:xfrm>
            </p:contentPart>
          </mc:Choice>
          <mc:Fallback>
            <p:pic>
              <p:nvPicPr>
                <p:cNvPr id="79" name="Ink 78">
                  <a:extLst>
                    <a:ext uri="{FF2B5EF4-FFF2-40B4-BE49-F238E27FC236}">
                      <a16:creationId xmlns:a16="http://schemas.microsoft.com/office/drawing/2014/main" id="{882BC8CD-3280-4962-B17F-D6AACB53EB48}"/>
                    </a:ext>
                  </a:extLst>
                </p:cNvPr>
                <p:cNvPicPr/>
                <p:nvPr/>
              </p:nvPicPr>
              <p:blipFill>
                <a:blip r:embed="rId96"/>
                <a:stretch>
                  <a:fillRect/>
                </a:stretch>
              </p:blipFill>
              <p:spPr>
                <a:xfrm>
                  <a:off x="2378142" y="2918773"/>
                  <a:ext cx="1864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0" name="Ink 79">
                  <a:extLst>
                    <a:ext uri="{FF2B5EF4-FFF2-40B4-BE49-F238E27FC236}">
                      <a16:creationId xmlns:a16="http://schemas.microsoft.com/office/drawing/2014/main" id="{5DCB24B2-A37F-4559-8B0C-C2F83826C942}"/>
                    </a:ext>
                  </a:extLst>
                </p14:cNvPr>
                <p14:cNvContentPartPr/>
                <p14:nvPr/>
              </p14:nvContentPartPr>
              <p14:xfrm>
                <a:off x="2913102" y="2642293"/>
                <a:ext cx="218160" cy="375840"/>
              </p14:xfrm>
            </p:contentPart>
          </mc:Choice>
          <mc:Fallback>
            <p:pic>
              <p:nvPicPr>
                <p:cNvPr id="80" name="Ink 79">
                  <a:extLst>
                    <a:ext uri="{FF2B5EF4-FFF2-40B4-BE49-F238E27FC236}">
                      <a16:creationId xmlns:a16="http://schemas.microsoft.com/office/drawing/2014/main" id="{5DCB24B2-A37F-4559-8B0C-C2F83826C942}"/>
                    </a:ext>
                  </a:extLst>
                </p:cNvPr>
                <p:cNvPicPr/>
                <p:nvPr/>
              </p:nvPicPr>
              <p:blipFill>
                <a:blip r:embed="rId98"/>
                <a:stretch>
                  <a:fillRect/>
                </a:stretch>
              </p:blipFill>
              <p:spPr>
                <a:xfrm>
                  <a:off x="2904462" y="2633293"/>
                  <a:ext cx="23580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1" name="Ink 80">
                  <a:extLst>
                    <a:ext uri="{FF2B5EF4-FFF2-40B4-BE49-F238E27FC236}">
                      <a16:creationId xmlns:a16="http://schemas.microsoft.com/office/drawing/2014/main" id="{636D7970-EAD4-4496-9630-064DDEACF04A}"/>
                    </a:ext>
                  </a:extLst>
                </p14:cNvPr>
                <p14:cNvContentPartPr/>
                <p14:nvPr/>
              </p14:nvContentPartPr>
              <p14:xfrm>
                <a:off x="3040542" y="2871973"/>
                <a:ext cx="231480" cy="520560"/>
              </p14:xfrm>
            </p:contentPart>
          </mc:Choice>
          <mc:Fallback>
            <p:pic>
              <p:nvPicPr>
                <p:cNvPr id="81" name="Ink 80">
                  <a:extLst>
                    <a:ext uri="{FF2B5EF4-FFF2-40B4-BE49-F238E27FC236}">
                      <a16:creationId xmlns:a16="http://schemas.microsoft.com/office/drawing/2014/main" id="{636D7970-EAD4-4496-9630-064DDEACF04A}"/>
                    </a:ext>
                  </a:extLst>
                </p:cNvPr>
                <p:cNvPicPr/>
                <p:nvPr/>
              </p:nvPicPr>
              <p:blipFill>
                <a:blip r:embed="rId100"/>
                <a:stretch>
                  <a:fillRect/>
                </a:stretch>
              </p:blipFill>
              <p:spPr>
                <a:xfrm>
                  <a:off x="3031902" y="2862973"/>
                  <a:ext cx="249120" cy="5382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2" name="Ink 81">
                  <a:extLst>
                    <a:ext uri="{FF2B5EF4-FFF2-40B4-BE49-F238E27FC236}">
                      <a16:creationId xmlns:a16="http://schemas.microsoft.com/office/drawing/2014/main" id="{BC6D511E-E3C6-4670-B725-A501D80E3801}"/>
                    </a:ext>
                  </a:extLst>
                </p14:cNvPr>
                <p14:cNvContentPartPr/>
                <p14:nvPr/>
              </p14:nvContentPartPr>
              <p14:xfrm>
                <a:off x="3205062" y="2741653"/>
                <a:ext cx="106920" cy="97920"/>
              </p14:xfrm>
            </p:contentPart>
          </mc:Choice>
          <mc:Fallback>
            <p:pic>
              <p:nvPicPr>
                <p:cNvPr id="82" name="Ink 81">
                  <a:extLst>
                    <a:ext uri="{FF2B5EF4-FFF2-40B4-BE49-F238E27FC236}">
                      <a16:creationId xmlns:a16="http://schemas.microsoft.com/office/drawing/2014/main" id="{BC6D511E-E3C6-4670-B725-A501D80E3801}"/>
                    </a:ext>
                  </a:extLst>
                </p:cNvPr>
                <p:cNvPicPr/>
                <p:nvPr/>
              </p:nvPicPr>
              <p:blipFill>
                <a:blip r:embed="rId102"/>
                <a:stretch>
                  <a:fillRect/>
                </a:stretch>
              </p:blipFill>
              <p:spPr>
                <a:xfrm>
                  <a:off x="3196422" y="2732653"/>
                  <a:ext cx="1245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5" name="Ink 84">
                  <a:extLst>
                    <a:ext uri="{FF2B5EF4-FFF2-40B4-BE49-F238E27FC236}">
                      <a16:creationId xmlns:a16="http://schemas.microsoft.com/office/drawing/2014/main" id="{A6615078-BAEF-4616-8C17-2E510788272D}"/>
                    </a:ext>
                  </a:extLst>
                </p14:cNvPr>
                <p14:cNvContentPartPr/>
                <p14:nvPr/>
              </p14:nvContentPartPr>
              <p14:xfrm>
                <a:off x="542502" y="2809333"/>
                <a:ext cx="240120" cy="270360"/>
              </p14:xfrm>
            </p:contentPart>
          </mc:Choice>
          <mc:Fallback>
            <p:pic>
              <p:nvPicPr>
                <p:cNvPr id="85" name="Ink 84">
                  <a:extLst>
                    <a:ext uri="{FF2B5EF4-FFF2-40B4-BE49-F238E27FC236}">
                      <a16:creationId xmlns:a16="http://schemas.microsoft.com/office/drawing/2014/main" id="{A6615078-BAEF-4616-8C17-2E510788272D}"/>
                    </a:ext>
                  </a:extLst>
                </p:cNvPr>
                <p:cNvPicPr/>
                <p:nvPr/>
              </p:nvPicPr>
              <p:blipFill>
                <a:blip r:embed="rId104"/>
                <a:stretch>
                  <a:fillRect/>
                </a:stretch>
              </p:blipFill>
              <p:spPr>
                <a:xfrm>
                  <a:off x="533502" y="2800693"/>
                  <a:ext cx="25776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6" name="Ink 85">
                  <a:extLst>
                    <a:ext uri="{FF2B5EF4-FFF2-40B4-BE49-F238E27FC236}">
                      <a16:creationId xmlns:a16="http://schemas.microsoft.com/office/drawing/2014/main" id="{F6EA888D-3B26-4479-A37E-5CE8AB99F1FF}"/>
                    </a:ext>
                  </a:extLst>
                </p14:cNvPr>
                <p14:cNvContentPartPr/>
                <p14:nvPr/>
              </p14:nvContentPartPr>
              <p14:xfrm>
                <a:off x="814302" y="2803213"/>
                <a:ext cx="179640" cy="185760"/>
              </p14:xfrm>
            </p:contentPart>
          </mc:Choice>
          <mc:Fallback>
            <p:pic>
              <p:nvPicPr>
                <p:cNvPr id="86" name="Ink 85">
                  <a:extLst>
                    <a:ext uri="{FF2B5EF4-FFF2-40B4-BE49-F238E27FC236}">
                      <a16:creationId xmlns:a16="http://schemas.microsoft.com/office/drawing/2014/main" id="{F6EA888D-3B26-4479-A37E-5CE8AB99F1FF}"/>
                    </a:ext>
                  </a:extLst>
                </p:cNvPr>
                <p:cNvPicPr/>
                <p:nvPr/>
              </p:nvPicPr>
              <p:blipFill>
                <a:blip r:embed="rId106"/>
                <a:stretch>
                  <a:fillRect/>
                </a:stretch>
              </p:blipFill>
              <p:spPr>
                <a:xfrm>
                  <a:off x="805662" y="2794213"/>
                  <a:ext cx="1972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7" name="Ink 86">
                  <a:extLst>
                    <a:ext uri="{FF2B5EF4-FFF2-40B4-BE49-F238E27FC236}">
                      <a16:creationId xmlns:a16="http://schemas.microsoft.com/office/drawing/2014/main" id="{90EA4217-5997-4A28-BE68-2F130CF0244D}"/>
                    </a:ext>
                  </a:extLst>
                </p14:cNvPr>
                <p14:cNvContentPartPr/>
                <p14:nvPr/>
              </p14:nvContentPartPr>
              <p14:xfrm>
                <a:off x="1045062" y="2739853"/>
                <a:ext cx="240480" cy="223560"/>
              </p14:xfrm>
            </p:contentPart>
          </mc:Choice>
          <mc:Fallback>
            <p:pic>
              <p:nvPicPr>
                <p:cNvPr id="87" name="Ink 86">
                  <a:extLst>
                    <a:ext uri="{FF2B5EF4-FFF2-40B4-BE49-F238E27FC236}">
                      <a16:creationId xmlns:a16="http://schemas.microsoft.com/office/drawing/2014/main" id="{90EA4217-5997-4A28-BE68-2F130CF0244D}"/>
                    </a:ext>
                  </a:extLst>
                </p:cNvPr>
                <p:cNvPicPr/>
                <p:nvPr/>
              </p:nvPicPr>
              <p:blipFill>
                <a:blip r:embed="rId108"/>
                <a:stretch>
                  <a:fillRect/>
                </a:stretch>
              </p:blipFill>
              <p:spPr>
                <a:xfrm>
                  <a:off x="1036062" y="2730853"/>
                  <a:ext cx="25812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9" name="Ink 88">
                  <a:extLst>
                    <a:ext uri="{FF2B5EF4-FFF2-40B4-BE49-F238E27FC236}">
                      <a16:creationId xmlns:a16="http://schemas.microsoft.com/office/drawing/2014/main" id="{9450826F-BA91-4B0F-BA88-F1388DCBEB90}"/>
                    </a:ext>
                  </a:extLst>
                </p14:cNvPr>
                <p14:cNvContentPartPr/>
                <p14:nvPr/>
              </p14:nvContentPartPr>
              <p14:xfrm>
                <a:off x="2535462" y="2428093"/>
                <a:ext cx="163800" cy="236880"/>
              </p14:xfrm>
            </p:contentPart>
          </mc:Choice>
          <mc:Fallback>
            <p:pic>
              <p:nvPicPr>
                <p:cNvPr id="89" name="Ink 88">
                  <a:extLst>
                    <a:ext uri="{FF2B5EF4-FFF2-40B4-BE49-F238E27FC236}">
                      <a16:creationId xmlns:a16="http://schemas.microsoft.com/office/drawing/2014/main" id="{9450826F-BA91-4B0F-BA88-F1388DCBEB90}"/>
                    </a:ext>
                  </a:extLst>
                </p:cNvPr>
                <p:cNvPicPr/>
                <p:nvPr/>
              </p:nvPicPr>
              <p:blipFill>
                <a:blip r:embed="rId110"/>
                <a:stretch>
                  <a:fillRect/>
                </a:stretch>
              </p:blipFill>
              <p:spPr>
                <a:xfrm>
                  <a:off x="2526822" y="2419453"/>
                  <a:ext cx="1814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0" name="Ink 89">
                  <a:extLst>
                    <a:ext uri="{FF2B5EF4-FFF2-40B4-BE49-F238E27FC236}">
                      <a16:creationId xmlns:a16="http://schemas.microsoft.com/office/drawing/2014/main" id="{5EE740F5-F915-44FE-B8A8-63E0DBB85351}"/>
                    </a:ext>
                  </a:extLst>
                </p14:cNvPr>
                <p14:cNvContentPartPr/>
                <p14:nvPr/>
              </p14:nvContentPartPr>
              <p14:xfrm>
                <a:off x="2724102" y="2431693"/>
                <a:ext cx="5400" cy="279000"/>
              </p14:xfrm>
            </p:contentPart>
          </mc:Choice>
          <mc:Fallback>
            <p:pic>
              <p:nvPicPr>
                <p:cNvPr id="90" name="Ink 89">
                  <a:extLst>
                    <a:ext uri="{FF2B5EF4-FFF2-40B4-BE49-F238E27FC236}">
                      <a16:creationId xmlns:a16="http://schemas.microsoft.com/office/drawing/2014/main" id="{5EE740F5-F915-44FE-B8A8-63E0DBB85351}"/>
                    </a:ext>
                  </a:extLst>
                </p:cNvPr>
                <p:cNvPicPr/>
                <p:nvPr/>
              </p:nvPicPr>
              <p:blipFill>
                <a:blip r:embed="rId112"/>
                <a:stretch>
                  <a:fillRect/>
                </a:stretch>
              </p:blipFill>
              <p:spPr>
                <a:xfrm>
                  <a:off x="2715102" y="2423053"/>
                  <a:ext cx="2304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1" name="Ink 90">
                  <a:extLst>
                    <a:ext uri="{FF2B5EF4-FFF2-40B4-BE49-F238E27FC236}">
                      <a16:creationId xmlns:a16="http://schemas.microsoft.com/office/drawing/2014/main" id="{F115A70A-2A40-41B0-A08E-3DB38881CD19}"/>
                    </a:ext>
                  </a:extLst>
                </p14:cNvPr>
                <p14:cNvContentPartPr/>
                <p14:nvPr/>
              </p14:nvContentPartPr>
              <p14:xfrm>
                <a:off x="2806542" y="2342773"/>
                <a:ext cx="145440" cy="402120"/>
              </p14:xfrm>
            </p:contentPart>
          </mc:Choice>
          <mc:Fallback>
            <p:pic>
              <p:nvPicPr>
                <p:cNvPr id="91" name="Ink 90">
                  <a:extLst>
                    <a:ext uri="{FF2B5EF4-FFF2-40B4-BE49-F238E27FC236}">
                      <a16:creationId xmlns:a16="http://schemas.microsoft.com/office/drawing/2014/main" id="{F115A70A-2A40-41B0-A08E-3DB38881CD19}"/>
                    </a:ext>
                  </a:extLst>
                </p:cNvPr>
                <p:cNvPicPr/>
                <p:nvPr/>
              </p:nvPicPr>
              <p:blipFill>
                <a:blip r:embed="rId114"/>
                <a:stretch>
                  <a:fillRect/>
                </a:stretch>
              </p:blipFill>
              <p:spPr>
                <a:xfrm>
                  <a:off x="2797902" y="2334133"/>
                  <a:ext cx="16308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3" name="Ink 92">
                  <a:extLst>
                    <a:ext uri="{FF2B5EF4-FFF2-40B4-BE49-F238E27FC236}">
                      <a16:creationId xmlns:a16="http://schemas.microsoft.com/office/drawing/2014/main" id="{373FA11D-AD3E-4924-ADB2-49077AADAC75}"/>
                    </a:ext>
                  </a:extLst>
                </p14:cNvPr>
                <p14:cNvContentPartPr/>
                <p14:nvPr/>
              </p14:nvContentPartPr>
              <p14:xfrm>
                <a:off x="3655782" y="2769373"/>
                <a:ext cx="315000" cy="40320"/>
              </p14:xfrm>
            </p:contentPart>
          </mc:Choice>
          <mc:Fallback>
            <p:pic>
              <p:nvPicPr>
                <p:cNvPr id="93" name="Ink 92">
                  <a:extLst>
                    <a:ext uri="{FF2B5EF4-FFF2-40B4-BE49-F238E27FC236}">
                      <a16:creationId xmlns:a16="http://schemas.microsoft.com/office/drawing/2014/main" id="{373FA11D-AD3E-4924-ADB2-49077AADAC75}"/>
                    </a:ext>
                  </a:extLst>
                </p:cNvPr>
                <p:cNvPicPr/>
                <p:nvPr/>
              </p:nvPicPr>
              <p:blipFill>
                <a:blip r:embed="rId116"/>
                <a:stretch>
                  <a:fillRect/>
                </a:stretch>
              </p:blipFill>
              <p:spPr>
                <a:xfrm>
                  <a:off x="3646782" y="2760733"/>
                  <a:ext cx="332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4" name="Ink 93">
                  <a:extLst>
                    <a:ext uri="{FF2B5EF4-FFF2-40B4-BE49-F238E27FC236}">
                      <a16:creationId xmlns:a16="http://schemas.microsoft.com/office/drawing/2014/main" id="{0F61A123-B3C4-407B-BBE7-545349130FDA}"/>
                    </a:ext>
                  </a:extLst>
                </p14:cNvPr>
                <p14:cNvContentPartPr/>
                <p14:nvPr/>
              </p14:nvContentPartPr>
              <p14:xfrm>
                <a:off x="3779262" y="2659213"/>
                <a:ext cx="57240" cy="367560"/>
              </p14:xfrm>
            </p:contentPart>
          </mc:Choice>
          <mc:Fallback>
            <p:pic>
              <p:nvPicPr>
                <p:cNvPr id="94" name="Ink 93">
                  <a:extLst>
                    <a:ext uri="{FF2B5EF4-FFF2-40B4-BE49-F238E27FC236}">
                      <a16:creationId xmlns:a16="http://schemas.microsoft.com/office/drawing/2014/main" id="{0F61A123-B3C4-407B-BBE7-545349130FDA}"/>
                    </a:ext>
                  </a:extLst>
                </p:cNvPr>
                <p:cNvPicPr/>
                <p:nvPr/>
              </p:nvPicPr>
              <p:blipFill>
                <a:blip r:embed="rId118"/>
                <a:stretch>
                  <a:fillRect/>
                </a:stretch>
              </p:blipFill>
              <p:spPr>
                <a:xfrm>
                  <a:off x="3770622" y="2650213"/>
                  <a:ext cx="7488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2" name="Ink 101">
                  <a:extLst>
                    <a:ext uri="{FF2B5EF4-FFF2-40B4-BE49-F238E27FC236}">
                      <a16:creationId xmlns:a16="http://schemas.microsoft.com/office/drawing/2014/main" id="{DB8DD39A-4F20-497C-8CC6-25ECCC097DDB}"/>
                    </a:ext>
                  </a:extLst>
                </p14:cNvPr>
                <p14:cNvContentPartPr/>
                <p14:nvPr/>
              </p14:nvContentPartPr>
              <p14:xfrm>
                <a:off x="5467662" y="3237733"/>
                <a:ext cx="68040" cy="214560"/>
              </p14:xfrm>
            </p:contentPart>
          </mc:Choice>
          <mc:Fallback>
            <p:pic>
              <p:nvPicPr>
                <p:cNvPr id="102" name="Ink 101">
                  <a:extLst>
                    <a:ext uri="{FF2B5EF4-FFF2-40B4-BE49-F238E27FC236}">
                      <a16:creationId xmlns:a16="http://schemas.microsoft.com/office/drawing/2014/main" id="{DB8DD39A-4F20-497C-8CC6-25ECCC097DDB}"/>
                    </a:ext>
                  </a:extLst>
                </p:cNvPr>
                <p:cNvPicPr/>
                <p:nvPr/>
              </p:nvPicPr>
              <p:blipFill>
                <a:blip r:embed="rId120"/>
                <a:stretch>
                  <a:fillRect/>
                </a:stretch>
              </p:blipFill>
              <p:spPr>
                <a:xfrm>
                  <a:off x="5458662" y="3228733"/>
                  <a:ext cx="856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3" name="Ink 102">
                  <a:extLst>
                    <a:ext uri="{FF2B5EF4-FFF2-40B4-BE49-F238E27FC236}">
                      <a16:creationId xmlns:a16="http://schemas.microsoft.com/office/drawing/2014/main" id="{986F19E5-0F95-4D4F-A360-2F6EC670267C}"/>
                    </a:ext>
                  </a:extLst>
                </p14:cNvPr>
                <p14:cNvContentPartPr/>
                <p14:nvPr/>
              </p14:nvContentPartPr>
              <p14:xfrm>
                <a:off x="5499342" y="3147733"/>
                <a:ext cx="66600" cy="83160"/>
              </p14:xfrm>
            </p:contentPart>
          </mc:Choice>
          <mc:Fallback>
            <p:pic>
              <p:nvPicPr>
                <p:cNvPr id="103" name="Ink 102">
                  <a:extLst>
                    <a:ext uri="{FF2B5EF4-FFF2-40B4-BE49-F238E27FC236}">
                      <a16:creationId xmlns:a16="http://schemas.microsoft.com/office/drawing/2014/main" id="{986F19E5-0F95-4D4F-A360-2F6EC670267C}"/>
                    </a:ext>
                  </a:extLst>
                </p:cNvPr>
                <p:cNvPicPr/>
                <p:nvPr/>
              </p:nvPicPr>
              <p:blipFill>
                <a:blip r:embed="rId122"/>
                <a:stretch>
                  <a:fillRect/>
                </a:stretch>
              </p:blipFill>
              <p:spPr>
                <a:xfrm>
                  <a:off x="5490342" y="3138733"/>
                  <a:ext cx="842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04" name="Ink 103">
                  <a:extLst>
                    <a:ext uri="{FF2B5EF4-FFF2-40B4-BE49-F238E27FC236}">
                      <a16:creationId xmlns:a16="http://schemas.microsoft.com/office/drawing/2014/main" id="{FC97D6BF-59C7-4526-9DD9-690957DB0632}"/>
                    </a:ext>
                  </a:extLst>
                </p14:cNvPr>
                <p14:cNvContentPartPr/>
                <p14:nvPr/>
              </p14:nvContentPartPr>
              <p14:xfrm>
                <a:off x="5631102" y="3267253"/>
                <a:ext cx="117720" cy="77760"/>
              </p14:xfrm>
            </p:contentPart>
          </mc:Choice>
          <mc:Fallback>
            <p:pic>
              <p:nvPicPr>
                <p:cNvPr id="104" name="Ink 103">
                  <a:extLst>
                    <a:ext uri="{FF2B5EF4-FFF2-40B4-BE49-F238E27FC236}">
                      <a16:creationId xmlns:a16="http://schemas.microsoft.com/office/drawing/2014/main" id="{FC97D6BF-59C7-4526-9DD9-690957DB0632}"/>
                    </a:ext>
                  </a:extLst>
                </p:cNvPr>
                <p:cNvPicPr/>
                <p:nvPr/>
              </p:nvPicPr>
              <p:blipFill>
                <a:blip r:embed="rId124"/>
                <a:stretch>
                  <a:fillRect/>
                </a:stretch>
              </p:blipFill>
              <p:spPr>
                <a:xfrm>
                  <a:off x="5622102" y="3258613"/>
                  <a:ext cx="1353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5" name="Ink 104">
                  <a:extLst>
                    <a:ext uri="{FF2B5EF4-FFF2-40B4-BE49-F238E27FC236}">
                      <a16:creationId xmlns:a16="http://schemas.microsoft.com/office/drawing/2014/main" id="{80AD3ABC-D5F3-4F50-8DC5-76D9744BA2CE}"/>
                    </a:ext>
                  </a:extLst>
                </p14:cNvPr>
                <p14:cNvContentPartPr/>
                <p14:nvPr/>
              </p14:nvContentPartPr>
              <p14:xfrm>
                <a:off x="5826582" y="3181213"/>
                <a:ext cx="63720" cy="263160"/>
              </p14:xfrm>
            </p:contentPart>
          </mc:Choice>
          <mc:Fallback>
            <p:pic>
              <p:nvPicPr>
                <p:cNvPr id="105" name="Ink 104">
                  <a:extLst>
                    <a:ext uri="{FF2B5EF4-FFF2-40B4-BE49-F238E27FC236}">
                      <a16:creationId xmlns:a16="http://schemas.microsoft.com/office/drawing/2014/main" id="{80AD3ABC-D5F3-4F50-8DC5-76D9744BA2CE}"/>
                    </a:ext>
                  </a:extLst>
                </p:cNvPr>
                <p:cNvPicPr/>
                <p:nvPr/>
              </p:nvPicPr>
              <p:blipFill>
                <a:blip r:embed="rId126"/>
                <a:stretch>
                  <a:fillRect/>
                </a:stretch>
              </p:blipFill>
              <p:spPr>
                <a:xfrm>
                  <a:off x="5817582" y="3172213"/>
                  <a:ext cx="8136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6" name="Ink 95">
                  <a:extLst>
                    <a:ext uri="{FF2B5EF4-FFF2-40B4-BE49-F238E27FC236}">
                      <a16:creationId xmlns:a16="http://schemas.microsoft.com/office/drawing/2014/main" id="{29B0E6F8-27BB-478D-875F-6481E172205D}"/>
                    </a:ext>
                  </a:extLst>
                </p14:cNvPr>
                <p14:cNvContentPartPr/>
                <p14:nvPr/>
              </p14:nvContentPartPr>
              <p14:xfrm>
                <a:off x="4214502" y="2502973"/>
                <a:ext cx="372960" cy="388080"/>
              </p14:xfrm>
            </p:contentPart>
          </mc:Choice>
          <mc:Fallback>
            <p:pic>
              <p:nvPicPr>
                <p:cNvPr id="96" name="Ink 95">
                  <a:extLst>
                    <a:ext uri="{FF2B5EF4-FFF2-40B4-BE49-F238E27FC236}">
                      <a16:creationId xmlns:a16="http://schemas.microsoft.com/office/drawing/2014/main" id="{29B0E6F8-27BB-478D-875F-6481E172205D}"/>
                    </a:ext>
                  </a:extLst>
                </p:cNvPr>
                <p:cNvPicPr/>
                <p:nvPr/>
              </p:nvPicPr>
              <p:blipFill>
                <a:blip r:embed="rId128"/>
                <a:stretch>
                  <a:fillRect/>
                </a:stretch>
              </p:blipFill>
              <p:spPr>
                <a:xfrm>
                  <a:off x="4205862" y="2494333"/>
                  <a:ext cx="39060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7" name="Ink 96">
                  <a:extLst>
                    <a:ext uri="{FF2B5EF4-FFF2-40B4-BE49-F238E27FC236}">
                      <a16:creationId xmlns:a16="http://schemas.microsoft.com/office/drawing/2014/main" id="{002C241B-8818-495B-A8D5-EAD073626096}"/>
                    </a:ext>
                  </a:extLst>
                </p14:cNvPr>
                <p14:cNvContentPartPr/>
                <p14:nvPr/>
              </p14:nvContentPartPr>
              <p14:xfrm>
                <a:off x="4743702" y="2564173"/>
                <a:ext cx="269640" cy="166320"/>
              </p14:xfrm>
            </p:contentPart>
          </mc:Choice>
          <mc:Fallback>
            <p:pic>
              <p:nvPicPr>
                <p:cNvPr id="97" name="Ink 96">
                  <a:extLst>
                    <a:ext uri="{FF2B5EF4-FFF2-40B4-BE49-F238E27FC236}">
                      <a16:creationId xmlns:a16="http://schemas.microsoft.com/office/drawing/2014/main" id="{002C241B-8818-495B-A8D5-EAD073626096}"/>
                    </a:ext>
                  </a:extLst>
                </p:cNvPr>
                <p:cNvPicPr/>
                <p:nvPr/>
              </p:nvPicPr>
              <p:blipFill>
                <a:blip r:embed="rId130"/>
                <a:stretch>
                  <a:fillRect/>
                </a:stretch>
              </p:blipFill>
              <p:spPr>
                <a:xfrm>
                  <a:off x="4734702" y="2555533"/>
                  <a:ext cx="2872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9" name="Ink 98">
                  <a:extLst>
                    <a:ext uri="{FF2B5EF4-FFF2-40B4-BE49-F238E27FC236}">
                      <a16:creationId xmlns:a16="http://schemas.microsoft.com/office/drawing/2014/main" id="{7E710C19-F79B-47DF-B1A5-FF9978C0B889}"/>
                    </a:ext>
                  </a:extLst>
                </p14:cNvPr>
                <p14:cNvContentPartPr/>
                <p14:nvPr/>
              </p14:nvContentPartPr>
              <p14:xfrm>
                <a:off x="5294142" y="2424853"/>
                <a:ext cx="477360" cy="60120"/>
              </p14:xfrm>
            </p:contentPart>
          </mc:Choice>
          <mc:Fallback>
            <p:pic>
              <p:nvPicPr>
                <p:cNvPr id="99" name="Ink 98">
                  <a:extLst>
                    <a:ext uri="{FF2B5EF4-FFF2-40B4-BE49-F238E27FC236}">
                      <a16:creationId xmlns:a16="http://schemas.microsoft.com/office/drawing/2014/main" id="{7E710C19-F79B-47DF-B1A5-FF9978C0B889}"/>
                    </a:ext>
                  </a:extLst>
                </p:cNvPr>
                <p:cNvPicPr/>
                <p:nvPr/>
              </p:nvPicPr>
              <p:blipFill>
                <a:blip r:embed="rId132"/>
                <a:stretch>
                  <a:fillRect/>
                </a:stretch>
              </p:blipFill>
              <p:spPr>
                <a:xfrm>
                  <a:off x="5285142" y="2416213"/>
                  <a:ext cx="4950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0" name="Ink 99">
                  <a:extLst>
                    <a:ext uri="{FF2B5EF4-FFF2-40B4-BE49-F238E27FC236}">
                      <a16:creationId xmlns:a16="http://schemas.microsoft.com/office/drawing/2014/main" id="{04DA81F5-2250-4C51-B0A4-D585E079DD2F}"/>
                    </a:ext>
                  </a:extLst>
                </p14:cNvPr>
                <p14:cNvContentPartPr/>
                <p14:nvPr/>
              </p14:nvContentPartPr>
              <p14:xfrm>
                <a:off x="5356782" y="2504053"/>
                <a:ext cx="592200" cy="480240"/>
              </p14:xfrm>
            </p:contentPart>
          </mc:Choice>
          <mc:Fallback>
            <p:pic>
              <p:nvPicPr>
                <p:cNvPr id="100" name="Ink 99">
                  <a:extLst>
                    <a:ext uri="{FF2B5EF4-FFF2-40B4-BE49-F238E27FC236}">
                      <a16:creationId xmlns:a16="http://schemas.microsoft.com/office/drawing/2014/main" id="{04DA81F5-2250-4C51-B0A4-D585E079DD2F}"/>
                    </a:ext>
                  </a:extLst>
                </p:cNvPr>
                <p:cNvPicPr/>
                <p:nvPr/>
              </p:nvPicPr>
              <p:blipFill>
                <a:blip r:embed="rId134"/>
                <a:stretch>
                  <a:fillRect/>
                </a:stretch>
              </p:blipFill>
              <p:spPr>
                <a:xfrm>
                  <a:off x="5348142" y="2495413"/>
                  <a:ext cx="60984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6" name="Ink 105">
                  <a:extLst>
                    <a:ext uri="{FF2B5EF4-FFF2-40B4-BE49-F238E27FC236}">
                      <a16:creationId xmlns:a16="http://schemas.microsoft.com/office/drawing/2014/main" id="{4B4E7051-9263-4268-8812-D8245911136D}"/>
                    </a:ext>
                  </a:extLst>
                </p14:cNvPr>
                <p14:cNvContentPartPr/>
                <p14:nvPr/>
              </p14:nvContentPartPr>
              <p14:xfrm>
                <a:off x="5412942" y="2277613"/>
                <a:ext cx="191520" cy="207720"/>
              </p14:xfrm>
            </p:contentPart>
          </mc:Choice>
          <mc:Fallback>
            <p:pic>
              <p:nvPicPr>
                <p:cNvPr id="106" name="Ink 105">
                  <a:extLst>
                    <a:ext uri="{FF2B5EF4-FFF2-40B4-BE49-F238E27FC236}">
                      <a16:creationId xmlns:a16="http://schemas.microsoft.com/office/drawing/2014/main" id="{4B4E7051-9263-4268-8812-D8245911136D}"/>
                    </a:ext>
                  </a:extLst>
                </p:cNvPr>
                <p:cNvPicPr/>
                <p:nvPr/>
              </p:nvPicPr>
              <p:blipFill>
                <a:blip r:embed="rId136"/>
                <a:stretch>
                  <a:fillRect/>
                </a:stretch>
              </p:blipFill>
              <p:spPr>
                <a:xfrm>
                  <a:off x="5403942" y="2268973"/>
                  <a:ext cx="2091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9" name="Ink 108">
                  <a:extLst>
                    <a:ext uri="{FF2B5EF4-FFF2-40B4-BE49-F238E27FC236}">
                      <a16:creationId xmlns:a16="http://schemas.microsoft.com/office/drawing/2014/main" id="{19E306D2-C124-4AB7-ABB1-0A0483416F97}"/>
                    </a:ext>
                  </a:extLst>
                </p14:cNvPr>
                <p14:cNvContentPartPr/>
                <p14:nvPr/>
              </p14:nvContentPartPr>
              <p14:xfrm>
                <a:off x="6116382" y="2406493"/>
                <a:ext cx="158040" cy="559800"/>
              </p14:xfrm>
            </p:contentPart>
          </mc:Choice>
          <mc:Fallback>
            <p:pic>
              <p:nvPicPr>
                <p:cNvPr id="109" name="Ink 108">
                  <a:extLst>
                    <a:ext uri="{FF2B5EF4-FFF2-40B4-BE49-F238E27FC236}">
                      <a16:creationId xmlns:a16="http://schemas.microsoft.com/office/drawing/2014/main" id="{19E306D2-C124-4AB7-ABB1-0A0483416F97}"/>
                    </a:ext>
                  </a:extLst>
                </p:cNvPr>
                <p:cNvPicPr/>
                <p:nvPr/>
              </p:nvPicPr>
              <p:blipFill>
                <a:blip r:embed="rId138"/>
                <a:stretch>
                  <a:fillRect/>
                </a:stretch>
              </p:blipFill>
              <p:spPr>
                <a:xfrm>
                  <a:off x="6107742" y="2397493"/>
                  <a:ext cx="175680" cy="5774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10" name="Ink 109">
                  <a:extLst>
                    <a:ext uri="{FF2B5EF4-FFF2-40B4-BE49-F238E27FC236}">
                      <a16:creationId xmlns:a16="http://schemas.microsoft.com/office/drawing/2014/main" id="{ED4EB86D-965D-4550-9233-EA421A67A058}"/>
                    </a:ext>
                  </a:extLst>
                </p14:cNvPr>
                <p14:cNvContentPartPr/>
                <p14:nvPr/>
              </p14:nvContentPartPr>
              <p14:xfrm>
                <a:off x="6339942" y="2533933"/>
                <a:ext cx="144360" cy="465480"/>
              </p14:xfrm>
            </p:contentPart>
          </mc:Choice>
          <mc:Fallback>
            <p:pic>
              <p:nvPicPr>
                <p:cNvPr id="110" name="Ink 109">
                  <a:extLst>
                    <a:ext uri="{FF2B5EF4-FFF2-40B4-BE49-F238E27FC236}">
                      <a16:creationId xmlns:a16="http://schemas.microsoft.com/office/drawing/2014/main" id="{ED4EB86D-965D-4550-9233-EA421A67A058}"/>
                    </a:ext>
                  </a:extLst>
                </p:cNvPr>
                <p:cNvPicPr/>
                <p:nvPr/>
              </p:nvPicPr>
              <p:blipFill>
                <a:blip r:embed="rId140"/>
                <a:stretch>
                  <a:fillRect/>
                </a:stretch>
              </p:blipFill>
              <p:spPr>
                <a:xfrm>
                  <a:off x="6331302" y="2524933"/>
                  <a:ext cx="16200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11" name="Ink 110">
                  <a:extLst>
                    <a:ext uri="{FF2B5EF4-FFF2-40B4-BE49-F238E27FC236}">
                      <a16:creationId xmlns:a16="http://schemas.microsoft.com/office/drawing/2014/main" id="{2DDF0711-81FD-40DA-9842-36B6677047A4}"/>
                    </a:ext>
                  </a:extLst>
                </p14:cNvPr>
                <p14:cNvContentPartPr/>
                <p14:nvPr/>
              </p14:nvContentPartPr>
              <p14:xfrm>
                <a:off x="6548022" y="2364373"/>
                <a:ext cx="77040" cy="143640"/>
              </p14:xfrm>
            </p:contentPart>
          </mc:Choice>
          <mc:Fallback>
            <p:pic>
              <p:nvPicPr>
                <p:cNvPr id="111" name="Ink 110">
                  <a:extLst>
                    <a:ext uri="{FF2B5EF4-FFF2-40B4-BE49-F238E27FC236}">
                      <a16:creationId xmlns:a16="http://schemas.microsoft.com/office/drawing/2014/main" id="{2DDF0711-81FD-40DA-9842-36B6677047A4}"/>
                    </a:ext>
                  </a:extLst>
                </p:cNvPr>
                <p:cNvPicPr/>
                <p:nvPr/>
              </p:nvPicPr>
              <p:blipFill>
                <a:blip r:embed="rId142"/>
                <a:stretch>
                  <a:fillRect/>
                </a:stretch>
              </p:blipFill>
              <p:spPr>
                <a:xfrm>
                  <a:off x="6539022" y="2355373"/>
                  <a:ext cx="946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12" name="Ink 111">
                  <a:extLst>
                    <a:ext uri="{FF2B5EF4-FFF2-40B4-BE49-F238E27FC236}">
                      <a16:creationId xmlns:a16="http://schemas.microsoft.com/office/drawing/2014/main" id="{DB020D92-B215-44D2-B8D8-65E1D21ACAFC}"/>
                    </a:ext>
                  </a:extLst>
                </p14:cNvPr>
                <p14:cNvContentPartPr/>
                <p14:nvPr/>
              </p14:nvContentPartPr>
              <p14:xfrm>
                <a:off x="6554862" y="2192293"/>
                <a:ext cx="100800" cy="80640"/>
              </p14:xfrm>
            </p:contentPart>
          </mc:Choice>
          <mc:Fallback>
            <p:pic>
              <p:nvPicPr>
                <p:cNvPr id="112" name="Ink 111">
                  <a:extLst>
                    <a:ext uri="{FF2B5EF4-FFF2-40B4-BE49-F238E27FC236}">
                      <a16:creationId xmlns:a16="http://schemas.microsoft.com/office/drawing/2014/main" id="{DB020D92-B215-44D2-B8D8-65E1D21ACAFC}"/>
                    </a:ext>
                  </a:extLst>
                </p:cNvPr>
                <p:cNvPicPr/>
                <p:nvPr/>
              </p:nvPicPr>
              <p:blipFill>
                <a:blip r:embed="rId144"/>
                <a:stretch>
                  <a:fillRect/>
                </a:stretch>
              </p:blipFill>
              <p:spPr>
                <a:xfrm>
                  <a:off x="6545862" y="2183293"/>
                  <a:ext cx="11844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13" name="Ink 112">
                  <a:extLst>
                    <a:ext uri="{FF2B5EF4-FFF2-40B4-BE49-F238E27FC236}">
                      <a16:creationId xmlns:a16="http://schemas.microsoft.com/office/drawing/2014/main" id="{CDDDD4E5-EE51-4125-857B-734E470A4ACB}"/>
                    </a:ext>
                  </a:extLst>
                </p14:cNvPr>
                <p14:cNvContentPartPr/>
                <p14:nvPr/>
              </p14:nvContentPartPr>
              <p14:xfrm>
                <a:off x="6635502" y="2688373"/>
                <a:ext cx="176400" cy="25560"/>
              </p14:xfrm>
            </p:contentPart>
          </mc:Choice>
          <mc:Fallback>
            <p:pic>
              <p:nvPicPr>
                <p:cNvPr id="113" name="Ink 112">
                  <a:extLst>
                    <a:ext uri="{FF2B5EF4-FFF2-40B4-BE49-F238E27FC236}">
                      <a16:creationId xmlns:a16="http://schemas.microsoft.com/office/drawing/2014/main" id="{CDDDD4E5-EE51-4125-857B-734E470A4ACB}"/>
                    </a:ext>
                  </a:extLst>
                </p:cNvPr>
                <p:cNvPicPr/>
                <p:nvPr/>
              </p:nvPicPr>
              <p:blipFill>
                <a:blip r:embed="rId146"/>
                <a:stretch>
                  <a:fillRect/>
                </a:stretch>
              </p:blipFill>
              <p:spPr>
                <a:xfrm>
                  <a:off x="6626502" y="2679733"/>
                  <a:ext cx="1940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15" name="Ink 114">
                  <a:extLst>
                    <a:ext uri="{FF2B5EF4-FFF2-40B4-BE49-F238E27FC236}">
                      <a16:creationId xmlns:a16="http://schemas.microsoft.com/office/drawing/2014/main" id="{DE0B6629-6F83-40AA-B346-4CED08EA9C06}"/>
                    </a:ext>
                  </a:extLst>
                </p14:cNvPr>
                <p14:cNvContentPartPr/>
                <p14:nvPr/>
              </p14:nvContentPartPr>
              <p14:xfrm>
                <a:off x="6997662" y="2393533"/>
                <a:ext cx="271440" cy="390600"/>
              </p14:xfrm>
            </p:contentPart>
          </mc:Choice>
          <mc:Fallback>
            <p:pic>
              <p:nvPicPr>
                <p:cNvPr id="115" name="Ink 114">
                  <a:extLst>
                    <a:ext uri="{FF2B5EF4-FFF2-40B4-BE49-F238E27FC236}">
                      <a16:creationId xmlns:a16="http://schemas.microsoft.com/office/drawing/2014/main" id="{DE0B6629-6F83-40AA-B346-4CED08EA9C06}"/>
                    </a:ext>
                  </a:extLst>
                </p:cNvPr>
                <p:cNvPicPr/>
                <p:nvPr/>
              </p:nvPicPr>
              <p:blipFill>
                <a:blip r:embed="rId148"/>
                <a:stretch>
                  <a:fillRect/>
                </a:stretch>
              </p:blipFill>
              <p:spPr>
                <a:xfrm>
                  <a:off x="6988662" y="2384533"/>
                  <a:ext cx="28908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16" name="Ink 115">
                  <a:extLst>
                    <a:ext uri="{FF2B5EF4-FFF2-40B4-BE49-F238E27FC236}">
                      <a16:creationId xmlns:a16="http://schemas.microsoft.com/office/drawing/2014/main" id="{F474814A-A01A-4B35-918A-5CB4ED721BA6}"/>
                    </a:ext>
                  </a:extLst>
                </p14:cNvPr>
                <p14:cNvContentPartPr/>
                <p14:nvPr/>
              </p14:nvContentPartPr>
              <p14:xfrm>
                <a:off x="7291782" y="2349613"/>
                <a:ext cx="222840" cy="529920"/>
              </p14:xfrm>
            </p:contentPart>
          </mc:Choice>
          <mc:Fallback>
            <p:pic>
              <p:nvPicPr>
                <p:cNvPr id="116" name="Ink 115">
                  <a:extLst>
                    <a:ext uri="{FF2B5EF4-FFF2-40B4-BE49-F238E27FC236}">
                      <a16:creationId xmlns:a16="http://schemas.microsoft.com/office/drawing/2014/main" id="{F474814A-A01A-4B35-918A-5CB4ED721BA6}"/>
                    </a:ext>
                  </a:extLst>
                </p:cNvPr>
                <p:cNvPicPr/>
                <p:nvPr/>
              </p:nvPicPr>
              <p:blipFill>
                <a:blip r:embed="rId150"/>
                <a:stretch>
                  <a:fillRect/>
                </a:stretch>
              </p:blipFill>
              <p:spPr>
                <a:xfrm>
                  <a:off x="7283142" y="2340613"/>
                  <a:ext cx="24048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17" name="Ink 116">
                  <a:extLst>
                    <a:ext uri="{FF2B5EF4-FFF2-40B4-BE49-F238E27FC236}">
                      <a16:creationId xmlns:a16="http://schemas.microsoft.com/office/drawing/2014/main" id="{57A29126-52A5-4706-BCD3-BD63B437C27F}"/>
                    </a:ext>
                  </a:extLst>
                </p14:cNvPr>
                <p14:cNvContentPartPr/>
                <p14:nvPr/>
              </p14:nvContentPartPr>
              <p14:xfrm>
                <a:off x="7467822" y="2466613"/>
                <a:ext cx="247320" cy="269280"/>
              </p14:xfrm>
            </p:contentPart>
          </mc:Choice>
          <mc:Fallback>
            <p:pic>
              <p:nvPicPr>
                <p:cNvPr id="117" name="Ink 116">
                  <a:extLst>
                    <a:ext uri="{FF2B5EF4-FFF2-40B4-BE49-F238E27FC236}">
                      <a16:creationId xmlns:a16="http://schemas.microsoft.com/office/drawing/2014/main" id="{57A29126-52A5-4706-BCD3-BD63B437C27F}"/>
                    </a:ext>
                  </a:extLst>
                </p:cNvPr>
                <p:cNvPicPr/>
                <p:nvPr/>
              </p:nvPicPr>
              <p:blipFill>
                <a:blip r:embed="rId152"/>
                <a:stretch>
                  <a:fillRect/>
                </a:stretch>
              </p:blipFill>
              <p:spPr>
                <a:xfrm>
                  <a:off x="7458822" y="2457973"/>
                  <a:ext cx="26496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18" name="Ink 117">
                  <a:extLst>
                    <a:ext uri="{FF2B5EF4-FFF2-40B4-BE49-F238E27FC236}">
                      <a16:creationId xmlns:a16="http://schemas.microsoft.com/office/drawing/2014/main" id="{6BB45E2C-C4BF-46A1-8522-905EE2D22F42}"/>
                    </a:ext>
                  </a:extLst>
                </p14:cNvPr>
                <p14:cNvContentPartPr/>
                <p14:nvPr/>
              </p14:nvContentPartPr>
              <p14:xfrm>
                <a:off x="7628742" y="2328373"/>
                <a:ext cx="94680" cy="154800"/>
              </p14:xfrm>
            </p:contentPart>
          </mc:Choice>
          <mc:Fallback>
            <p:pic>
              <p:nvPicPr>
                <p:cNvPr id="118" name="Ink 117">
                  <a:extLst>
                    <a:ext uri="{FF2B5EF4-FFF2-40B4-BE49-F238E27FC236}">
                      <a16:creationId xmlns:a16="http://schemas.microsoft.com/office/drawing/2014/main" id="{6BB45E2C-C4BF-46A1-8522-905EE2D22F42}"/>
                    </a:ext>
                  </a:extLst>
                </p:cNvPr>
                <p:cNvPicPr/>
                <p:nvPr/>
              </p:nvPicPr>
              <p:blipFill>
                <a:blip r:embed="rId154"/>
                <a:stretch>
                  <a:fillRect/>
                </a:stretch>
              </p:blipFill>
              <p:spPr>
                <a:xfrm>
                  <a:off x="7620102" y="2319733"/>
                  <a:ext cx="1123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19" name="Ink 118">
                  <a:extLst>
                    <a:ext uri="{FF2B5EF4-FFF2-40B4-BE49-F238E27FC236}">
                      <a16:creationId xmlns:a16="http://schemas.microsoft.com/office/drawing/2014/main" id="{01F5C06C-8B44-449D-B071-26439FEB8F3B}"/>
                    </a:ext>
                  </a:extLst>
                </p14:cNvPr>
                <p14:cNvContentPartPr/>
                <p14:nvPr/>
              </p14:nvContentPartPr>
              <p14:xfrm>
                <a:off x="7676262" y="2198053"/>
                <a:ext cx="78840" cy="58320"/>
              </p14:xfrm>
            </p:contentPart>
          </mc:Choice>
          <mc:Fallback>
            <p:pic>
              <p:nvPicPr>
                <p:cNvPr id="119" name="Ink 118">
                  <a:extLst>
                    <a:ext uri="{FF2B5EF4-FFF2-40B4-BE49-F238E27FC236}">
                      <a16:creationId xmlns:a16="http://schemas.microsoft.com/office/drawing/2014/main" id="{01F5C06C-8B44-449D-B071-26439FEB8F3B}"/>
                    </a:ext>
                  </a:extLst>
                </p:cNvPr>
                <p:cNvPicPr/>
                <p:nvPr/>
              </p:nvPicPr>
              <p:blipFill>
                <a:blip r:embed="rId156"/>
                <a:stretch>
                  <a:fillRect/>
                </a:stretch>
              </p:blipFill>
              <p:spPr>
                <a:xfrm>
                  <a:off x="7667262" y="2189053"/>
                  <a:ext cx="964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20" name="Ink 119">
                  <a:extLst>
                    <a:ext uri="{FF2B5EF4-FFF2-40B4-BE49-F238E27FC236}">
                      <a16:creationId xmlns:a16="http://schemas.microsoft.com/office/drawing/2014/main" id="{BD2197AD-D226-443F-8FC2-7D27C583988E}"/>
                    </a:ext>
                  </a:extLst>
                </p14:cNvPr>
                <p14:cNvContentPartPr/>
                <p14:nvPr/>
              </p14:nvContentPartPr>
              <p14:xfrm>
                <a:off x="7746102" y="2295253"/>
                <a:ext cx="167040" cy="569880"/>
              </p14:xfrm>
            </p:contentPart>
          </mc:Choice>
          <mc:Fallback>
            <p:pic>
              <p:nvPicPr>
                <p:cNvPr id="120" name="Ink 119">
                  <a:extLst>
                    <a:ext uri="{FF2B5EF4-FFF2-40B4-BE49-F238E27FC236}">
                      <a16:creationId xmlns:a16="http://schemas.microsoft.com/office/drawing/2014/main" id="{BD2197AD-D226-443F-8FC2-7D27C583988E}"/>
                    </a:ext>
                  </a:extLst>
                </p:cNvPr>
                <p:cNvPicPr/>
                <p:nvPr/>
              </p:nvPicPr>
              <p:blipFill>
                <a:blip r:embed="rId158"/>
                <a:stretch>
                  <a:fillRect/>
                </a:stretch>
              </p:blipFill>
              <p:spPr>
                <a:xfrm>
                  <a:off x="7737462" y="2286613"/>
                  <a:ext cx="184680" cy="5875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21" name="Ink 120">
                  <a:extLst>
                    <a:ext uri="{FF2B5EF4-FFF2-40B4-BE49-F238E27FC236}">
                      <a16:creationId xmlns:a16="http://schemas.microsoft.com/office/drawing/2014/main" id="{34EEEB38-BE57-4589-998E-89E16AC74C78}"/>
                    </a:ext>
                  </a:extLst>
                </p14:cNvPr>
                <p14:cNvContentPartPr/>
                <p14:nvPr/>
              </p14:nvContentPartPr>
              <p14:xfrm>
                <a:off x="7781022" y="2177533"/>
                <a:ext cx="243720" cy="744120"/>
              </p14:xfrm>
            </p:contentPart>
          </mc:Choice>
          <mc:Fallback>
            <p:pic>
              <p:nvPicPr>
                <p:cNvPr id="121" name="Ink 120">
                  <a:extLst>
                    <a:ext uri="{FF2B5EF4-FFF2-40B4-BE49-F238E27FC236}">
                      <a16:creationId xmlns:a16="http://schemas.microsoft.com/office/drawing/2014/main" id="{34EEEB38-BE57-4589-998E-89E16AC74C78}"/>
                    </a:ext>
                  </a:extLst>
                </p:cNvPr>
                <p:cNvPicPr/>
                <p:nvPr/>
              </p:nvPicPr>
              <p:blipFill>
                <a:blip r:embed="rId160"/>
                <a:stretch>
                  <a:fillRect/>
                </a:stretch>
              </p:blipFill>
              <p:spPr>
                <a:xfrm>
                  <a:off x="7772382" y="2168533"/>
                  <a:ext cx="261360" cy="761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23" name="Ink 122">
                  <a:extLst>
                    <a:ext uri="{FF2B5EF4-FFF2-40B4-BE49-F238E27FC236}">
                      <a16:creationId xmlns:a16="http://schemas.microsoft.com/office/drawing/2014/main" id="{D7775989-8430-4476-A748-D74058D39B5E}"/>
                    </a:ext>
                  </a:extLst>
                </p14:cNvPr>
                <p14:cNvContentPartPr/>
                <p14:nvPr/>
              </p14:nvContentPartPr>
              <p14:xfrm>
                <a:off x="8186742" y="2517013"/>
                <a:ext cx="16200" cy="30600"/>
              </p14:xfrm>
            </p:contentPart>
          </mc:Choice>
          <mc:Fallback>
            <p:pic>
              <p:nvPicPr>
                <p:cNvPr id="123" name="Ink 122">
                  <a:extLst>
                    <a:ext uri="{FF2B5EF4-FFF2-40B4-BE49-F238E27FC236}">
                      <a16:creationId xmlns:a16="http://schemas.microsoft.com/office/drawing/2014/main" id="{D7775989-8430-4476-A748-D74058D39B5E}"/>
                    </a:ext>
                  </a:extLst>
                </p:cNvPr>
                <p:cNvPicPr/>
                <p:nvPr/>
              </p:nvPicPr>
              <p:blipFill>
                <a:blip r:embed="rId162"/>
                <a:stretch>
                  <a:fillRect/>
                </a:stretch>
              </p:blipFill>
              <p:spPr>
                <a:xfrm>
                  <a:off x="8177742" y="2508373"/>
                  <a:ext cx="338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24" name="Ink 123">
                  <a:extLst>
                    <a:ext uri="{FF2B5EF4-FFF2-40B4-BE49-F238E27FC236}">
                      <a16:creationId xmlns:a16="http://schemas.microsoft.com/office/drawing/2014/main" id="{5C72A17A-D4EC-4DDA-936B-50ED29C4AE6D}"/>
                    </a:ext>
                  </a:extLst>
                </p14:cNvPr>
                <p14:cNvContentPartPr/>
                <p14:nvPr/>
              </p14:nvContentPartPr>
              <p14:xfrm>
                <a:off x="8275302" y="2316133"/>
                <a:ext cx="327240" cy="288360"/>
              </p14:xfrm>
            </p:contentPart>
          </mc:Choice>
          <mc:Fallback>
            <p:pic>
              <p:nvPicPr>
                <p:cNvPr id="124" name="Ink 123">
                  <a:extLst>
                    <a:ext uri="{FF2B5EF4-FFF2-40B4-BE49-F238E27FC236}">
                      <a16:creationId xmlns:a16="http://schemas.microsoft.com/office/drawing/2014/main" id="{5C72A17A-D4EC-4DDA-936B-50ED29C4AE6D}"/>
                    </a:ext>
                  </a:extLst>
                </p:cNvPr>
                <p:cNvPicPr/>
                <p:nvPr/>
              </p:nvPicPr>
              <p:blipFill>
                <a:blip r:embed="rId164"/>
                <a:stretch>
                  <a:fillRect/>
                </a:stretch>
              </p:blipFill>
              <p:spPr>
                <a:xfrm>
                  <a:off x="8266302" y="2307493"/>
                  <a:ext cx="34488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26" name="Ink 125">
                  <a:extLst>
                    <a:ext uri="{FF2B5EF4-FFF2-40B4-BE49-F238E27FC236}">
                      <a16:creationId xmlns:a16="http://schemas.microsoft.com/office/drawing/2014/main" id="{B4F8E7FA-D219-4884-8F4E-7056313D0087}"/>
                    </a:ext>
                  </a:extLst>
                </p14:cNvPr>
                <p14:cNvContentPartPr/>
                <p14:nvPr/>
              </p14:nvContentPartPr>
              <p14:xfrm>
                <a:off x="8477262" y="2540773"/>
                <a:ext cx="251640" cy="429120"/>
              </p14:xfrm>
            </p:contentPart>
          </mc:Choice>
          <mc:Fallback>
            <p:pic>
              <p:nvPicPr>
                <p:cNvPr id="126" name="Ink 125">
                  <a:extLst>
                    <a:ext uri="{FF2B5EF4-FFF2-40B4-BE49-F238E27FC236}">
                      <a16:creationId xmlns:a16="http://schemas.microsoft.com/office/drawing/2014/main" id="{B4F8E7FA-D219-4884-8F4E-7056313D0087}"/>
                    </a:ext>
                  </a:extLst>
                </p:cNvPr>
                <p:cNvPicPr/>
                <p:nvPr/>
              </p:nvPicPr>
              <p:blipFill>
                <a:blip r:embed="rId166"/>
                <a:stretch>
                  <a:fillRect/>
                </a:stretch>
              </p:blipFill>
              <p:spPr>
                <a:xfrm>
                  <a:off x="8468262" y="2532133"/>
                  <a:ext cx="26928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27" name="Ink 126">
                  <a:extLst>
                    <a:ext uri="{FF2B5EF4-FFF2-40B4-BE49-F238E27FC236}">
                      <a16:creationId xmlns:a16="http://schemas.microsoft.com/office/drawing/2014/main" id="{EFF97560-D3CB-4697-841B-DAA6BA7A072C}"/>
                    </a:ext>
                  </a:extLst>
                </p14:cNvPr>
                <p14:cNvContentPartPr/>
                <p14:nvPr/>
              </p14:nvContentPartPr>
              <p14:xfrm>
                <a:off x="8636022" y="2434573"/>
                <a:ext cx="130680" cy="101520"/>
              </p14:xfrm>
            </p:contentPart>
          </mc:Choice>
          <mc:Fallback>
            <p:pic>
              <p:nvPicPr>
                <p:cNvPr id="127" name="Ink 126">
                  <a:extLst>
                    <a:ext uri="{FF2B5EF4-FFF2-40B4-BE49-F238E27FC236}">
                      <a16:creationId xmlns:a16="http://schemas.microsoft.com/office/drawing/2014/main" id="{EFF97560-D3CB-4697-841B-DAA6BA7A072C}"/>
                    </a:ext>
                  </a:extLst>
                </p:cNvPr>
                <p:cNvPicPr/>
                <p:nvPr/>
              </p:nvPicPr>
              <p:blipFill>
                <a:blip r:embed="rId168"/>
                <a:stretch>
                  <a:fillRect/>
                </a:stretch>
              </p:blipFill>
              <p:spPr>
                <a:xfrm>
                  <a:off x="8627022" y="2425933"/>
                  <a:ext cx="1483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29" name="Ink 128">
                  <a:extLst>
                    <a:ext uri="{FF2B5EF4-FFF2-40B4-BE49-F238E27FC236}">
                      <a16:creationId xmlns:a16="http://schemas.microsoft.com/office/drawing/2014/main" id="{9D74700F-95A9-41F8-9383-6D1CBA46B801}"/>
                    </a:ext>
                  </a:extLst>
                </p14:cNvPr>
                <p14:cNvContentPartPr/>
                <p14:nvPr/>
              </p14:nvContentPartPr>
              <p14:xfrm>
                <a:off x="339102" y="2553373"/>
                <a:ext cx="69480" cy="1298160"/>
              </p14:xfrm>
            </p:contentPart>
          </mc:Choice>
          <mc:Fallback>
            <p:pic>
              <p:nvPicPr>
                <p:cNvPr id="129" name="Ink 128">
                  <a:extLst>
                    <a:ext uri="{FF2B5EF4-FFF2-40B4-BE49-F238E27FC236}">
                      <a16:creationId xmlns:a16="http://schemas.microsoft.com/office/drawing/2014/main" id="{9D74700F-95A9-41F8-9383-6D1CBA46B801}"/>
                    </a:ext>
                  </a:extLst>
                </p:cNvPr>
                <p:cNvPicPr/>
                <p:nvPr/>
              </p:nvPicPr>
              <p:blipFill>
                <a:blip r:embed="rId170"/>
                <a:stretch>
                  <a:fillRect/>
                </a:stretch>
              </p:blipFill>
              <p:spPr>
                <a:xfrm>
                  <a:off x="330462" y="2544373"/>
                  <a:ext cx="87120" cy="13158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0" name="Ink 129">
                  <a:extLst>
                    <a:ext uri="{FF2B5EF4-FFF2-40B4-BE49-F238E27FC236}">
                      <a16:creationId xmlns:a16="http://schemas.microsoft.com/office/drawing/2014/main" id="{9C075442-29D4-45A5-B816-4C1FCF9F3953}"/>
                    </a:ext>
                  </a:extLst>
                </p14:cNvPr>
                <p14:cNvContentPartPr/>
                <p14:nvPr/>
              </p14:nvContentPartPr>
              <p14:xfrm>
                <a:off x="235422" y="2049733"/>
                <a:ext cx="8750160" cy="2096280"/>
              </p14:xfrm>
            </p:contentPart>
          </mc:Choice>
          <mc:Fallback>
            <p:pic>
              <p:nvPicPr>
                <p:cNvPr id="130" name="Ink 129">
                  <a:extLst>
                    <a:ext uri="{FF2B5EF4-FFF2-40B4-BE49-F238E27FC236}">
                      <a16:creationId xmlns:a16="http://schemas.microsoft.com/office/drawing/2014/main" id="{9C075442-29D4-45A5-B816-4C1FCF9F3953}"/>
                    </a:ext>
                  </a:extLst>
                </p:cNvPr>
                <p:cNvPicPr/>
                <p:nvPr/>
              </p:nvPicPr>
              <p:blipFill>
                <a:blip r:embed="rId172"/>
                <a:stretch>
                  <a:fillRect/>
                </a:stretch>
              </p:blipFill>
              <p:spPr>
                <a:xfrm>
                  <a:off x="226782" y="2040733"/>
                  <a:ext cx="8767800" cy="211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3">
            <p14:nvContentPartPr>
              <p14:cNvPr id="132" name="Ink 131">
                <a:extLst>
                  <a:ext uri="{FF2B5EF4-FFF2-40B4-BE49-F238E27FC236}">
                    <a16:creationId xmlns:a16="http://schemas.microsoft.com/office/drawing/2014/main" id="{20F3C742-CBFA-496D-88E9-FC854D1144D3}"/>
                  </a:ext>
                </a:extLst>
              </p14:cNvPr>
              <p14:cNvContentPartPr/>
              <p14:nvPr/>
            </p14:nvContentPartPr>
            <p14:xfrm>
              <a:off x="3580182" y="1785853"/>
              <a:ext cx="399600" cy="67680"/>
            </p14:xfrm>
          </p:contentPart>
        </mc:Choice>
        <mc:Fallback>
          <p:pic>
            <p:nvPicPr>
              <p:cNvPr id="132" name="Ink 131">
                <a:extLst>
                  <a:ext uri="{FF2B5EF4-FFF2-40B4-BE49-F238E27FC236}">
                    <a16:creationId xmlns:a16="http://schemas.microsoft.com/office/drawing/2014/main" id="{20F3C742-CBFA-496D-88E9-FC854D1144D3}"/>
                  </a:ext>
                </a:extLst>
              </p:cNvPr>
              <p:cNvPicPr/>
              <p:nvPr/>
            </p:nvPicPr>
            <p:blipFill>
              <a:blip r:embed="rId174"/>
              <a:stretch>
                <a:fillRect/>
              </a:stretch>
            </p:blipFill>
            <p:spPr>
              <a:xfrm>
                <a:off x="3571542" y="1776853"/>
                <a:ext cx="417240" cy="85320"/>
              </a:xfrm>
              <a:prstGeom prst="rect">
                <a:avLst/>
              </a:prstGeom>
            </p:spPr>
          </p:pic>
        </mc:Fallback>
      </mc:AlternateContent>
      <p:grpSp>
        <p:nvGrpSpPr>
          <p:cNvPr id="135" name="Group 134">
            <a:extLst>
              <a:ext uri="{FF2B5EF4-FFF2-40B4-BE49-F238E27FC236}">
                <a16:creationId xmlns:a16="http://schemas.microsoft.com/office/drawing/2014/main" id="{1D35C278-B3F3-416C-9DC2-EA8DF8A5EDCC}"/>
              </a:ext>
            </a:extLst>
          </p:cNvPr>
          <p:cNvGrpSpPr/>
          <p:nvPr/>
        </p:nvGrpSpPr>
        <p:grpSpPr>
          <a:xfrm>
            <a:off x="1511622" y="1226413"/>
            <a:ext cx="3316680" cy="695160"/>
            <a:chOff x="1511622" y="1226413"/>
            <a:chExt cx="3316680" cy="695160"/>
          </a:xfrm>
        </p:grpSpPr>
        <mc:AlternateContent xmlns:mc="http://schemas.openxmlformats.org/markup-compatibility/2006">
          <mc:Choice xmlns:p14="http://schemas.microsoft.com/office/powerpoint/2010/main" Requires="p14">
            <p:contentPart p14:bwMode="auto" r:id="rId175">
              <p14:nvContentPartPr>
                <p14:cNvPr id="39" name="Ink 38">
                  <a:extLst>
                    <a:ext uri="{FF2B5EF4-FFF2-40B4-BE49-F238E27FC236}">
                      <a16:creationId xmlns:a16="http://schemas.microsoft.com/office/drawing/2014/main" id="{0729AEEE-FCDA-47FF-9153-E0DD6693DDC1}"/>
                    </a:ext>
                  </a:extLst>
                </p14:cNvPr>
                <p14:cNvContentPartPr/>
                <p14:nvPr/>
              </p14:nvContentPartPr>
              <p14:xfrm>
                <a:off x="1511622" y="1238653"/>
                <a:ext cx="191520" cy="418320"/>
              </p14:xfrm>
            </p:contentPart>
          </mc:Choice>
          <mc:Fallback>
            <p:pic>
              <p:nvPicPr>
                <p:cNvPr id="39" name="Ink 38">
                  <a:extLst>
                    <a:ext uri="{FF2B5EF4-FFF2-40B4-BE49-F238E27FC236}">
                      <a16:creationId xmlns:a16="http://schemas.microsoft.com/office/drawing/2014/main" id="{0729AEEE-FCDA-47FF-9153-E0DD6693DDC1}"/>
                    </a:ext>
                  </a:extLst>
                </p:cNvPr>
                <p:cNvPicPr/>
                <p:nvPr/>
              </p:nvPicPr>
              <p:blipFill>
                <a:blip r:embed="rId176"/>
                <a:stretch>
                  <a:fillRect/>
                </a:stretch>
              </p:blipFill>
              <p:spPr>
                <a:xfrm>
                  <a:off x="1502982" y="1229653"/>
                  <a:ext cx="20916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0" name="Ink 39">
                  <a:extLst>
                    <a:ext uri="{FF2B5EF4-FFF2-40B4-BE49-F238E27FC236}">
                      <a16:creationId xmlns:a16="http://schemas.microsoft.com/office/drawing/2014/main" id="{F88C6147-D64F-4E73-8A72-1B4CCA9EAE95}"/>
                    </a:ext>
                  </a:extLst>
                </p14:cNvPr>
                <p14:cNvContentPartPr/>
                <p14:nvPr/>
              </p14:nvContentPartPr>
              <p14:xfrm>
                <a:off x="1684422" y="1506853"/>
                <a:ext cx="156960" cy="414720"/>
              </p14:xfrm>
            </p:contentPart>
          </mc:Choice>
          <mc:Fallback>
            <p:pic>
              <p:nvPicPr>
                <p:cNvPr id="40" name="Ink 39">
                  <a:extLst>
                    <a:ext uri="{FF2B5EF4-FFF2-40B4-BE49-F238E27FC236}">
                      <a16:creationId xmlns:a16="http://schemas.microsoft.com/office/drawing/2014/main" id="{F88C6147-D64F-4E73-8A72-1B4CCA9EAE95}"/>
                    </a:ext>
                  </a:extLst>
                </p:cNvPr>
                <p:cNvPicPr/>
                <p:nvPr/>
              </p:nvPicPr>
              <p:blipFill>
                <a:blip r:embed="rId178"/>
                <a:stretch>
                  <a:fillRect/>
                </a:stretch>
              </p:blipFill>
              <p:spPr>
                <a:xfrm>
                  <a:off x="1675422" y="1497853"/>
                  <a:ext cx="17460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1" name="Ink 40">
                  <a:extLst>
                    <a:ext uri="{FF2B5EF4-FFF2-40B4-BE49-F238E27FC236}">
                      <a16:creationId xmlns:a16="http://schemas.microsoft.com/office/drawing/2014/main" id="{9E276956-107F-4180-B894-2963B736AD64}"/>
                    </a:ext>
                  </a:extLst>
                </p14:cNvPr>
                <p14:cNvContentPartPr/>
                <p14:nvPr/>
              </p14:nvContentPartPr>
              <p14:xfrm>
                <a:off x="1780542" y="1414693"/>
                <a:ext cx="110880" cy="110160"/>
              </p14:xfrm>
            </p:contentPart>
          </mc:Choice>
          <mc:Fallback>
            <p:pic>
              <p:nvPicPr>
                <p:cNvPr id="41" name="Ink 40">
                  <a:extLst>
                    <a:ext uri="{FF2B5EF4-FFF2-40B4-BE49-F238E27FC236}">
                      <a16:creationId xmlns:a16="http://schemas.microsoft.com/office/drawing/2014/main" id="{9E276956-107F-4180-B894-2963B736AD64}"/>
                    </a:ext>
                  </a:extLst>
                </p:cNvPr>
                <p:cNvPicPr/>
                <p:nvPr/>
              </p:nvPicPr>
              <p:blipFill>
                <a:blip r:embed="rId180"/>
                <a:stretch>
                  <a:fillRect/>
                </a:stretch>
              </p:blipFill>
              <p:spPr>
                <a:xfrm>
                  <a:off x="1771542" y="1406053"/>
                  <a:ext cx="1285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2" name="Ink 41">
                  <a:extLst>
                    <a:ext uri="{FF2B5EF4-FFF2-40B4-BE49-F238E27FC236}">
                      <a16:creationId xmlns:a16="http://schemas.microsoft.com/office/drawing/2014/main" id="{C268DB98-F94F-4800-8AC6-9EAF08732DA4}"/>
                    </a:ext>
                  </a:extLst>
                </p14:cNvPr>
                <p14:cNvContentPartPr/>
                <p14:nvPr/>
              </p14:nvContentPartPr>
              <p14:xfrm>
                <a:off x="2141262" y="1295893"/>
                <a:ext cx="118080" cy="115920"/>
              </p14:xfrm>
            </p:contentPart>
          </mc:Choice>
          <mc:Fallback>
            <p:pic>
              <p:nvPicPr>
                <p:cNvPr id="42" name="Ink 41">
                  <a:extLst>
                    <a:ext uri="{FF2B5EF4-FFF2-40B4-BE49-F238E27FC236}">
                      <a16:creationId xmlns:a16="http://schemas.microsoft.com/office/drawing/2014/main" id="{C268DB98-F94F-4800-8AC6-9EAF08732DA4}"/>
                    </a:ext>
                  </a:extLst>
                </p:cNvPr>
                <p:cNvPicPr/>
                <p:nvPr/>
              </p:nvPicPr>
              <p:blipFill>
                <a:blip r:embed="rId182"/>
                <a:stretch>
                  <a:fillRect/>
                </a:stretch>
              </p:blipFill>
              <p:spPr>
                <a:xfrm>
                  <a:off x="2132622" y="1286893"/>
                  <a:ext cx="1357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3" name="Ink 42">
                  <a:extLst>
                    <a:ext uri="{FF2B5EF4-FFF2-40B4-BE49-F238E27FC236}">
                      <a16:creationId xmlns:a16="http://schemas.microsoft.com/office/drawing/2014/main" id="{932AA8CB-1B12-472C-85BE-DB5ED56276AB}"/>
                    </a:ext>
                  </a:extLst>
                </p14:cNvPr>
                <p14:cNvContentPartPr/>
                <p14:nvPr/>
              </p14:nvContentPartPr>
              <p14:xfrm>
                <a:off x="2208582" y="1557253"/>
                <a:ext cx="87840" cy="99360"/>
              </p14:xfrm>
            </p:contentPart>
          </mc:Choice>
          <mc:Fallback>
            <p:pic>
              <p:nvPicPr>
                <p:cNvPr id="43" name="Ink 42">
                  <a:extLst>
                    <a:ext uri="{FF2B5EF4-FFF2-40B4-BE49-F238E27FC236}">
                      <a16:creationId xmlns:a16="http://schemas.microsoft.com/office/drawing/2014/main" id="{932AA8CB-1B12-472C-85BE-DB5ED56276AB}"/>
                    </a:ext>
                  </a:extLst>
                </p:cNvPr>
                <p:cNvPicPr/>
                <p:nvPr/>
              </p:nvPicPr>
              <p:blipFill>
                <a:blip r:embed="rId184"/>
                <a:stretch>
                  <a:fillRect/>
                </a:stretch>
              </p:blipFill>
              <p:spPr>
                <a:xfrm>
                  <a:off x="2199942" y="1548253"/>
                  <a:ext cx="1054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4" name="Ink 43">
                  <a:extLst>
                    <a:ext uri="{FF2B5EF4-FFF2-40B4-BE49-F238E27FC236}">
                      <a16:creationId xmlns:a16="http://schemas.microsoft.com/office/drawing/2014/main" id="{4169EC85-167F-48C1-A463-896527E37178}"/>
                    </a:ext>
                  </a:extLst>
                </p14:cNvPr>
                <p14:cNvContentPartPr/>
                <p14:nvPr/>
              </p14:nvContentPartPr>
              <p14:xfrm>
                <a:off x="2445462" y="1404973"/>
                <a:ext cx="224640" cy="6120"/>
              </p14:xfrm>
            </p:contentPart>
          </mc:Choice>
          <mc:Fallback>
            <p:pic>
              <p:nvPicPr>
                <p:cNvPr id="44" name="Ink 43">
                  <a:extLst>
                    <a:ext uri="{FF2B5EF4-FFF2-40B4-BE49-F238E27FC236}">
                      <a16:creationId xmlns:a16="http://schemas.microsoft.com/office/drawing/2014/main" id="{4169EC85-167F-48C1-A463-896527E37178}"/>
                    </a:ext>
                  </a:extLst>
                </p:cNvPr>
                <p:cNvPicPr/>
                <p:nvPr/>
              </p:nvPicPr>
              <p:blipFill>
                <a:blip r:embed="rId186"/>
                <a:stretch>
                  <a:fillRect/>
                </a:stretch>
              </p:blipFill>
              <p:spPr>
                <a:xfrm>
                  <a:off x="2436822" y="1395973"/>
                  <a:ext cx="2422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5" name="Ink 44">
                  <a:extLst>
                    <a:ext uri="{FF2B5EF4-FFF2-40B4-BE49-F238E27FC236}">
                      <a16:creationId xmlns:a16="http://schemas.microsoft.com/office/drawing/2014/main" id="{B7725992-0DE3-4277-AFEB-E20C14440281}"/>
                    </a:ext>
                  </a:extLst>
                </p14:cNvPr>
                <p14:cNvContentPartPr/>
                <p14:nvPr/>
              </p14:nvContentPartPr>
              <p14:xfrm>
                <a:off x="2511342" y="1449253"/>
                <a:ext cx="231120" cy="50400"/>
              </p14:xfrm>
            </p:contentPart>
          </mc:Choice>
          <mc:Fallback>
            <p:pic>
              <p:nvPicPr>
                <p:cNvPr id="45" name="Ink 44">
                  <a:extLst>
                    <a:ext uri="{FF2B5EF4-FFF2-40B4-BE49-F238E27FC236}">
                      <a16:creationId xmlns:a16="http://schemas.microsoft.com/office/drawing/2014/main" id="{B7725992-0DE3-4277-AFEB-E20C14440281}"/>
                    </a:ext>
                  </a:extLst>
                </p:cNvPr>
                <p:cNvPicPr/>
                <p:nvPr/>
              </p:nvPicPr>
              <p:blipFill>
                <a:blip r:embed="rId188"/>
                <a:stretch>
                  <a:fillRect/>
                </a:stretch>
              </p:blipFill>
              <p:spPr>
                <a:xfrm>
                  <a:off x="2502342" y="1440613"/>
                  <a:ext cx="2487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6" name="Ink 45">
                  <a:extLst>
                    <a:ext uri="{FF2B5EF4-FFF2-40B4-BE49-F238E27FC236}">
                      <a16:creationId xmlns:a16="http://schemas.microsoft.com/office/drawing/2014/main" id="{4474B8DB-CBDA-4855-8E66-325A4E7D54B9}"/>
                    </a:ext>
                  </a:extLst>
                </p14:cNvPr>
                <p14:cNvContentPartPr/>
                <p14:nvPr/>
              </p14:nvContentPartPr>
              <p14:xfrm>
                <a:off x="2929662" y="1226413"/>
                <a:ext cx="216720" cy="375120"/>
              </p14:xfrm>
            </p:contentPart>
          </mc:Choice>
          <mc:Fallback>
            <p:pic>
              <p:nvPicPr>
                <p:cNvPr id="46" name="Ink 45">
                  <a:extLst>
                    <a:ext uri="{FF2B5EF4-FFF2-40B4-BE49-F238E27FC236}">
                      <a16:creationId xmlns:a16="http://schemas.microsoft.com/office/drawing/2014/main" id="{4474B8DB-CBDA-4855-8E66-325A4E7D54B9}"/>
                    </a:ext>
                  </a:extLst>
                </p:cNvPr>
                <p:cNvPicPr/>
                <p:nvPr/>
              </p:nvPicPr>
              <p:blipFill>
                <a:blip r:embed="rId190"/>
                <a:stretch>
                  <a:fillRect/>
                </a:stretch>
              </p:blipFill>
              <p:spPr>
                <a:xfrm>
                  <a:off x="2920662" y="1217773"/>
                  <a:ext cx="23436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7" name="Ink 46">
                  <a:extLst>
                    <a:ext uri="{FF2B5EF4-FFF2-40B4-BE49-F238E27FC236}">
                      <a16:creationId xmlns:a16="http://schemas.microsoft.com/office/drawing/2014/main" id="{53CE9612-3E81-4636-839F-1A87DB21B65B}"/>
                    </a:ext>
                  </a:extLst>
                </p14:cNvPr>
                <p14:cNvContentPartPr/>
                <p14:nvPr/>
              </p14:nvContentPartPr>
              <p14:xfrm>
                <a:off x="3151062" y="1415413"/>
                <a:ext cx="155880" cy="447480"/>
              </p14:xfrm>
            </p:contentPart>
          </mc:Choice>
          <mc:Fallback>
            <p:pic>
              <p:nvPicPr>
                <p:cNvPr id="47" name="Ink 46">
                  <a:extLst>
                    <a:ext uri="{FF2B5EF4-FFF2-40B4-BE49-F238E27FC236}">
                      <a16:creationId xmlns:a16="http://schemas.microsoft.com/office/drawing/2014/main" id="{53CE9612-3E81-4636-839F-1A87DB21B65B}"/>
                    </a:ext>
                  </a:extLst>
                </p:cNvPr>
                <p:cNvPicPr/>
                <p:nvPr/>
              </p:nvPicPr>
              <p:blipFill>
                <a:blip r:embed="rId192"/>
                <a:stretch>
                  <a:fillRect/>
                </a:stretch>
              </p:blipFill>
              <p:spPr>
                <a:xfrm>
                  <a:off x="3142062" y="1406773"/>
                  <a:ext cx="173520" cy="4651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8" name="Ink 47">
                  <a:extLst>
                    <a:ext uri="{FF2B5EF4-FFF2-40B4-BE49-F238E27FC236}">
                      <a16:creationId xmlns:a16="http://schemas.microsoft.com/office/drawing/2014/main" id="{E6652576-EFA2-4B7F-9E6E-35AFF299AA38}"/>
                    </a:ext>
                  </a:extLst>
                </p14:cNvPr>
                <p14:cNvContentPartPr/>
                <p14:nvPr/>
              </p14:nvContentPartPr>
              <p14:xfrm>
                <a:off x="3286422" y="1275013"/>
                <a:ext cx="102240" cy="88560"/>
              </p14:xfrm>
            </p:contentPart>
          </mc:Choice>
          <mc:Fallback>
            <p:pic>
              <p:nvPicPr>
                <p:cNvPr id="48" name="Ink 47">
                  <a:extLst>
                    <a:ext uri="{FF2B5EF4-FFF2-40B4-BE49-F238E27FC236}">
                      <a16:creationId xmlns:a16="http://schemas.microsoft.com/office/drawing/2014/main" id="{E6652576-EFA2-4B7F-9E6E-35AFF299AA38}"/>
                    </a:ext>
                  </a:extLst>
                </p:cNvPr>
                <p:cNvPicPr/>
                <p:nvPr/>
              </p:nvPicPr>
              <p:blipFill>
                <a:blip r:embed="rId194"/>
                <a:stretch>
                  <a:fillRect/>
                </a:stretch>
              </p:blipFill>
              <p:spPr>
                <a:xfrm>
                  <a:off x="3277782" y="1266013"/>
                  <a:ext cx="1198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50" name="Ink 49">
                  <a:extLst>
                    <a:ext uri="{FF2B5EF4-FFF2-40B4-BE49-F238E27FC236}">
                      <a16:creationId xmlns:a16="http://schemas.microsoft.com/office/drawing/2014/main" id="{1A792731-7E65-42E3-9E4C-D5C58CC2A72B}"/>
                    </a:ext>
                  </a:extLst>
                </p14:cNvPr>
                <p14:cNvContentPartPr/>
                <p14:nvPr/>
              </p14:nvContentPartPr>
              <p14:xfrm>
                <a:off x="3578022" y="1435573"/>
                <a:ext cx="277560" cy="36360"/>
              </p14:xfrm>
            </p:contentPart>
          </mc:Choice>
          <mc:Fallback>
            <p:pic>
              <p:nvPicPr>
                <p:cNvPr id="50" name="Ink 49">
                  <a:extLst>
                    <a:ext uri="{FF2B5EF4-FFF2-40B4-BE49-F238E27FC236}">
                      <a16:creationId xmlns:a16="http://schemas.microsoft.com/office/drawing/2014/main" id="{1A792731-7E65-42E3-9E4C-D5C58CC2A72B}"/>
                    </a:ext>
                  </a:extLst>
                </p:cNvPr>
                <p:cNvPicPr/>
                <p:nvPr/>
              </p:nvPicPr>
              <p:blipFill>
                <a:blip r:embed="rId196"/>
                <a:stretch>
                  <a:fillRect/>
                </a:stretch>
              </p:blipFill>
              <p:spPr>
                <a:xfrm>
                  <a:off x="3569382" y="1426933"/>
                  <a:ext cx="2952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51" name="Ink 50">
                  <a:extLst>
                    <a:ext uri="{FF2B5EF4-FFF2-40B4-BE49-F238E27FC236}">
                      <a16:creationId xmlns:a16="http://schemas.microsoft.com/office/drawing/2014/main" id="{B443B521-D247-4A02-BBA7-5C22F710683C}"/>
                    </a:ext>
                  </a:extLst>
                </p14:cNvPr>
                <p14:cNvContentPartPr/>
                <p14:nvPr/>
              </p14:nvContentPartPr>
              <p14:xfrm>
                <a:off x="3718782" y="1358533"/>
                <a:ext cx="35640" cy="293400"/>
              </p14:xfrm>
            </p:contentPart>
          </mc:Choice>
          <mc:Fallback>
            <p:pic>
              <p:nvPicPr>
                <p:cNvPr id="51" name="Ink 50">
                  <a:extLst>
                    <a:ext uri="{FF2B5EF4-FFF2-40B4-BE49-F238E27FC236}">
                      <a16:creationId xmlns:a16="http://schemas.microsoft.com/office/drawing/2014/main" id="{B443B521-D247-4A02-BBA7-5C22F710683C}"/>
                    </a:ext>
                  </a:extLst>
                </p:cNvPr>
                <p:cNvPicPr/>
                <p:nvPr/>
              </p:nvPicPr>
              <p:blipFill>
                <a:blip r:embed="rId198"/>
                <a:stretch>
                  <a:fillRect/>
                </a:stretch>
              </p:blipFill>
              <p:spPr>
                <a:xfrm>
                  <a:off x="3709782" y="1349533"/>
                  <a:ext cx="5328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53" name="Ink 52">
                  <a:extLst>
                    <a:ext uri="{FF2B5EF4-FFF2-40B4-BE49-F238E27FC236}">
                      <a16:creationId xmlns:a16="http://schemas.microsoft.com/office/drawing/2014/main" id="{9EC79793-91E7-4347-8C6C-1C29F35851FC}"/>
                    </a:ext>
                  </a:extLst>
                </p14:cNvPr>
                <p14:cNvContentPartPr/>
                <p14:nvPr/>
              </p14:nvContentPartPr>
              <p14:xfrm>
                <a:off x="3664782" y="1467973"/>
                <a:ext cx="360" cy="360"/>
              </p14:xfrm>
            </p:contentPart>
          </mc:Choice>
          <mc:Fallback>
            <p:pic>
              <p:nvPicPr>
                <p:cNvPr id="53" name="Ink 52">
                  <a:extLst>
                    <a:ext uri="{FF2B5EF4-FFF2-40B4-BE49-F238E27FC236}">
                      <a16:creationId xmlns:a16="http://schemas.microsoft.com/office/drawing/2014/main" id="{9EC79793-91E7-4347-8C6C-1C29F35851FC}"/>
                    </a:ext>
                  </a:extLst>
                </p:cNvPr>
                <p:cNvPicPr/>
                <p:nvPr/>
              </p:nvPicPr>
              <p:blipFill>
                <a:blip r:embed="rId33"/>
                <a:stretch>
                  <a:fillRect/>
                </a:stretch>
              </p:blipFill>
              <p:spPr>
                <a:xfrm>
                  <a:off x="3656142" y="145897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4" name="Ink 53">
                  <a:extLst>
                    <a:ext uri="{FF2B5EF4-FFF2-40B4-BE49-F238E27FC236}">
                      <a16:creationId xmlns:a16="http://schemas.microsoft.com/office/drawing/2014/main" id="{D8CCE818-4CEE-4867-86A2-1E20BF71B07F}"/>
                    </a:ext>
                  </a:extLst>
                </p14:cNvPr>
                <p14:cNvContentPartPr/>
                <p14:nvPr/>
              </p14:nvContentPartPr>
              <p14:xfrm>
                <a:off x="3607902" y="1417213"/>
                <a:ext cx="285480" cy="51120"/>
              </p14:xfrm>
            </p:contentPart>
          </mc:Choice>
          <mc:Fallback>
            <p:pic>
              <p:nvPicPr>
                <p:cNvPr id="54" name="Ink 53">
                  <a:extLst>
                    <a:ext uri="{FF2B5EF4-FFF2-40B4-BE49-F238E27FC236}">
                      <a16:creationId xmlns:a16="http://schemas.microsoft.com/office/drawing/2014/main" id="{D8CCE818-4CEE-4867-86A2-1E20BF71B07F}"/>
                    </a:ext>
                  </a:extLst>
                </p:cNvPr>
                <p:cNvPicPr/>
                <p:nvPr/>
              </p:nvPicPr>
              <p:blipFill>
                <a:blip r:embed="rId201"/>
                <a:stretch>
                  <a:fillRect/>
                </a:stretch>
              </p:blipFill>
              <p:spPr>
                <a:xfrm>
                  <a:off x="3598902" y="1408213"/>
                  <a:ext cx="3031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55" name="Ink 54">
                  <a:extLst>
                    <a:ext uri="{FF2B5EF4-FFF2-40B4-BE49-F238E27FC236}">
                      <a16:creationId xmlns:a16="http://schemas.microsoft.com/office/drawing/2014/main" id="{840028AD-F367-4664-9418-F8BB5243B237}"/>
                    </a:ext>
                  </a:extLst>
                </p14:cNvPr>
                <p14:cNvContentPartPr/>
                <p14:nvPr/>
              </p14:nvContentPartPr>
              <p14:xfrm>
                <a:off x="3727782" y="1327213"/>
                <a:ext cx="29520" cy="331560"/>
              </p14:xfrm>
            </p:contentPart>
          </mc:Choice>
          <mc:Fallback>
            <p:pic>
              <p:nvPicPr>
                <p:cNvPr id="55" name="Ink 54">
                  <a:extLst>
                    <a:ext uri="{FF2B5EF4-FFF2-40B4-BE49-F238E27FC236}">
                      <a16:creationId xmlns:a16="http://schemas.microsoft.com/office/drawing/2014/main" id="{840028AD-F367-4664-9418-F8BB5243B237}"/>
                    </a:ext>
                  </a:extLst>
                </p:cNvPr>
                <p:cNvPicPr/>
                <p:nvPr/>
              </p:nvPicPr>
              <p:blipFill>
                <a:blip r:embed="rId203"/>
                <a:stretch>
                  <a:fillRect/>
                </a:stretch>
              </p:blipFill>
              <p:spPr>
                <a:xfrm>
                  <a:off x="3718782" y="1318573"/>
                  <a:ext cx="4716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56" name="Ink 55">
                  <a:extLst>
                    <a:ext uri="{FF2B5EF4-FFF2-40B4-BE49-F238E27FC236}">
                      <a16:creationId xmlns:a16="http://schemas.microsoft.com/office/drawing/2014/main" id="{76531897-9CD6-40EA-91B2-19F50040EAA8}"/>
                    </a:ext>
                  </a:extLst>
                </p14:cNvPr>
                <p14:cNvContentPartPr/>
                <p14:nvPr/>
              </p14:nvContentPartPr>
              <p14:xfrm>
                <a:off x="3589902" y="1426933"/>
                <a:ext cx="338400" cy="64440"/>
              </p14:xfrm>
            </p:contentPart>
          </mc:Choice>
          <mc:Fallback>
            <p:pic>
              <p:nvPicPr>
                <p:cNvPr id="56" name="Ink 55">
                  <a:extLst>
                    <a:ext uri="{FF2B5EF4-FFF2-40B4-BE49-F238E27FC236}">
                      <a16:creationId xmlns:a16="http://schemas.microsoft.com/office/drawing/2014/main" id="{76531897-9CD6-40EA-91B2-19F50040EAA8}"/>
                    </a:ext>
                  </a:extLst>
                </p:cNvPr>
                <p:cNvPicPr/>
                <p:nvPr/>
              </p:nvPicPr>
              <p:blipFill>
                <a:blip r:embed="rId205"/>
                <a:stretch>
                  <a:fillRect/>
                </a:stretch>
              </p:blipFill>
              <p:spPr>
                <a:xfrm>
                  <a:off x="3581262" y="1417933"/>
                  <a:ext cx="3560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57" name="Ink 56">
                  <a:extLst>
                    <a:ext uri="{FF2B5EF4-FFF2-40B4-BE49-F238E27FC236}">
                      <a16:creationId xmlns:a16="http://schemas.microsoft.com/office/drawing/2014/main" id="{89A6AD63-3B36-414E-9C66-ADC3DF50E086}"/>
                    </a:ext>
                  </a:extLst>
                </p14:cNvPr>
                <p14:cNvContentPartPr/>
                <p14:nvPr/>
              </p14:nvContentPartPr>
              <p14:xfrm>
                <a:off x="3721662" y="1320373"/>
                <a:ext cx="58320" cy="297000"/>
              </p14:xfrm>
            </p:contentPart>
          </mc:Choice>
          <mc:Fallback>
            <p:pic>
              <p:nvPicPr>
                <p:cNvPr id="57" name="Ink 56">
                  <a:extLst>
                    <a:ext uri="{FF2B5EF4-FFF2-40B4-BE49-F238E27FC236}">
                      <a16:creationId xmlns:a16="http://schemas.microsoft.com/office/drawing/2014/main" id="{89A6AD63-3B36-414E-9C66-ADC3DF50E086}"/>
                    </a:ext>
                  </a:extLst>
                </p:cNvPr>
                <p:cNvPicPr/>
                <p:nvPr/>
              </p:nvPicPr>
              <p:blipFill>
                <a:blip r:embed="rId207"/>
                <a:stretch>
                  <a:fillRect/>
                </a:stretch>
              </p:blipFill>
              <p:spPr>
                <a:xfrm>
                  <a:off x="3713022" y="1311733"/>
                  <a:ext cx="7596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58" name="Ink 57">
                  <a:extLst>
                    <a:ext uri="{FF2B5EF4-FFF2-40B4-BE49-F238E27FC236}">
                      <a16:creationId xmlns:a16="http://schemas.microsoft.com/office/drawing/2014/main" id="{18B5D791-A6D8-419F-BF2F-A724BB573AC9}"/>
                    </a:ext>
                  </a:extLst>
                </p14:cNvPr>
                <p14:cNvContentPartPr/>
                <p14:nvPr/>
              </p14:nvContentPartPr>
              <p14:xfrm>
                <a:off x="4130622" y="1275373"/>
                <a:ext cx="254880" cy="321840"/>
              </p14:xfrm>
            </p:contentPart>
          </mc:Choice>
          <mc:Fallback>
            <p:pic>
              <p:nvPicPr>
                <p:cNvPr id="58" name="Ink 57">
                  <a:extLst>
                    <a:ext uri="{FF2B5EF4-FFF2-40B4-BE49-F238E27FC236}">
                      <a16:creationId xmlns:a16="http://schemas.microsoft.com/office/drawing/2014/main" id="{18B5D791-A6D8-419F-BF2F-A724BB573AC9}"/>
                    </a:ext>
                  </a:extLst>
                </p:cNvPr>
                <p:cNvPicPr/>
                <p:nvPr/>
              </p:nvPicPr>
              <p:blipFill>
                <a:blip r:embed="rId209"/>
                <a:stretch>
                  <a:fillRect/>
                </a:stretch>
              </p:blipFill>
              <p:spPr>
                <a:xfrm>
                  <a:off x="4121982" y="1266373"/>
                  <a:ext cx="27252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59" name="Ink 58">
                  <a:extLst>
                    <a:ext uri="{FF2B5EF4-FFF2-40B4-BE49-F238E27FC236}">
                      <a16:creationId xmlns:a16="http://schemas.microsoft.com/office/drawing/2014/main" id="{F9F81333-F7C8-433C-8000-51B0A9688986}"/>
                    </a:ext>
                  </a:extLst>
                </p14:cNvPr>
                <p14:cNvContentPartPr/>
                <p14:nvPr/>
              </p14:nvContentPartPr>
              <p14:xfrm>
                <a:off x="4555782" y="1275013"/>
                <a:ext cx="272520" cy="123480"/>
              </p14:xfrm>
            </p:contentPart>
          </mc:Choice>
          <mc:Fallback>
            <p:pic>
              <p:nvPicPr>
                <p:cNvPr id="59" name="Ink 58">
                  <a:extLst>
                    <a:ext uri="{FF2B5EF4-FFF2-40B4-BE49-F238E27FC236}">
                      <a16:creationId xmlns:a16="http://schemas.microsoft.com/office/drawing/2014/main" id="{F9F81333-F7C8-433C-8000-51B0A9688986}"/>
                    </a:ext>
                  </a:extLst>
                </p:cNvPr>
                <p:cNvPicPr/>
                <p:nvPr/>
              </p:nvPicPr>
              <p:blipFill>
                <a:blip r:embed="rId211"/>
                <a:stretch>
                  <a:fillRect/>
                </a:stretch>
              </p:blipFill>
              <p:spPr>
                <a:xfrm>
                  <a:off x="4547142" y="1266373"/>
                  <a:ext cx="2901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4" name="Ink 133">
                  <a:extLst>
                    <a:ext uri="{FF2B5EF4-FFF2-40B4-BE49-F238E27FC236}">
                      <a16:creationId xmlns:a16="http://schemas.microsoft.com/office/drawing/2014/main" id="{46A9396A-840A-4E21-8A64-856E68F1597F}"/>
                    </a:ext>
                  </a:extLst>
                </p14:cNvPr>
                <p14:cNvContentPartPr/>
                <p14:nvPr/>
              </p14:nvContentPartPr>
              <p14:xfrm>
                <a:off x="3586662" y="1755613"/>
                <a:ext cx="434520" cy="153720"/>
              </p14:xfrm>
            </p:contentPart>
          </mc:Choice>
          <mc:Fallback>
            <p:pic>
              <p:nvPicPr>
                <p:cNvPr id="134" name="Ink 133">
                  <a:extLst>
                    <a:ext uri="{FF2B5EF4-FFF2-40B4-BE49-F238E27FC236}">
                      <a16:creationId xmlns:a16="http://schemas.microsoft.com/office/drawing/2014/main" id="{46A9396A-840A-4E21-8A64-856E68F1597F}"/>
                    </a:ext>
                  </a:extLst>
                </p:cNvPr>
                <p:cNvPicPr/>
                <p:nvPr/>
              </p:nvPicPr>
              <p:blipFill>
                <a:blip r:embed="rId213"/>
                <a:stretch>
                  <a:fillRect/>
                </a:stretch>
              </p:blipFill>
              <p:spPr>
                <a:xfrm>
                  <a:off x="3578022" y="1746613"/>
                  <a:ext cx="452160" cy="171360"/>
                </a:xfrm>
                <a:prstGeom prst="rect">
                  <a:avLst/>
                </a:prstGeom>
              </p:spPr>
            </p:pic>
          </mc:Fallback>
        </mc:AlternateContent>
      </p:grpSp>
    </p:spTree>
    <p:extLst>
      <p:ext uri="{BB962C8B-B14F-4D97-AF65-F5344CB8AC3E}">
        <p14:creationId xmlns:p14="http://schemas.microsoft.com/office/powerpoint/2010/main" val="2076073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B9B6BFE-5410-4EEF-B691-198368D2D34C}"/>
              </a:ext>
            </a:extLst>
          </p:cNvPr>
          <p:cNvGrpSpPr/>
          <p:nvPr/>
        </p:nvGrpSpPr>
        <p:grpSpPr>
          <a:xfrm>
            <a:off x="124182" y="404533"/>
            <a:ext cx="2757240" cy="417600"/>
            <a:chOff x="124182" y="404533"/>
            <a:chExt cx="2757240" cy="4176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94479B9-923A-4CC8-ACF0-28F813978B07}"/>
                    </a:ext>
                  </a:extLst>
                </p14:cNvPr>
                <p14:cNvContentPartPr/>
                <p14:nvPr/>
              </p14:nvContentPartPr>
              <p14:xfrm>
                <a:off x="124182" y="573733"/>
                <a:ext cx="394560" cy="248400"/>
              </p14:xfrm>
            </p:contentPart>
          </mc:Choice>
          <mc:Fallback>
            <p:pic>
              <p:nvPicPr>
                <p:cNvPr id="2" name="Ink 1">
                  <a:extLst>
                    <a:ext uri="{FF2B5EF4-FFF2-40B4-BE49-F238E27FC236}">
                      <a16:creationId xmlns:a16="http://schemas.microsoft.com/office/drawing/2014/main" id="{894479B9-923A-4CC8-ACF0-28F813978B07}"/>
                    </a:ext>
                  </a:extLst>
                </p:cNvPr>
                <p:cNvPicPr/>
                <p:nvPr/>
              </p:nvPicPr>
              <p:blipFill>
                <a:blip r:embed="rId3"/>
                <a:stretch>
                  <a:fillRect/>
                </a:stretch>
              </p:blipFill>
              <p:spPr>
                <a:xfrm>
                  <a:off x="115182" y="564733"/>
                  <a:ext cx="41220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618A9CD-BE1F-4F93-AC32-1141FFB2B1EF}"/>
                    </a:ext>
                  </a:extLst>
                </p14:cNvPr>
                <p14:cNvContentPartPr/>
                <p14:nvPr/>
              </p14:nvContentPartPr>
              <p14:xfrm>
                <a:off x="762822" y="502093"/>
                <a:ext cx="19080" cy="267480"/>
              </p14:xfrm>
            </p:contentPart>
          </mc:Choice>
          <mc:Fallback>
            <p:pic>
              <p:nvPicPr>
                <p:cNvPr id="3" name="Ink 2">
                  <a:extLst>
                    <a:ext uri="{FF2B5EF4-FFF2-40B4-BE49-F238E27FC236}">
                      <a16:creationId xmlns:a16="http://schemas.microsoft.com/office/drawing/2014/main" id="{5618A9CD-BE1F-4F93-AC32-1141FFB2B1EF}"/>
                    </a:ext>
                  </a:extLst>
                </p:cNvPr>
                <p:cNvPicPr/>
                <p:nvPr/>
              </p:nvPicPr>
              <p:blipFill>
                <a:blip r:embed="rId5"/>
                <a:stretch>
                  <a:fillRect/>
                </a:stretch>
              </p:blipFill>
              <p:spPr>
                <a:xfrm>
                  <a:off x="754182" y="493093"/>
                  <a:ext cx="3672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DE23425-AD0C-42F9-B796-0C30E1FE138A}"/>
                    </a:ext>
                  </a:extLst>
                </p14:cNvPr>
                <p14:cNvContentPartPr/>
                <p14:nvPr/>
              </p14:nvContentPartPr>
              <p14:xfrm>
                <a:off x="781542" y="464653"/>
                <a:ext cx="143280" cy="309240"/>
              </p14:xfrm>
            </p:contentPart>
          </mc:Choice>
          <mc:Fallback>
            <p:pic>
              <p:nvPicPr>
                <p:cNvPr id="4" name="Ink 3">
                  <a:extLst>
                    <a:ext uri="{FF2B5EF4-FFF2-40B4-BE49-F238E27FC236}">
                      <a16:creationId xmlns:a16="http://schemas.microsoft.com/office/drawing/2014/main" id="{ADE23425-AD0C-42F9-B796-0C30E1FE138A}"/>
                    </a:ext>
                  </a:extLst>
                </p:cNvPr>
                <p:cNvPicPr/>
                <p:nvPr/>
              </p:nvPicPr>
              <p:blipFill>
                <a:blip r:embed="rId7"/>
                <a:stretch>
                  <a:fillRect/>
                </a:stretch>
              </p:blipFill>
              <p:spPr>
                <a:xfrm>
                  <a:off x="772902" y="456013"/>
                  <a:ext cx="1609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42D939EC-5A1D-4034-9337-39C97E2A0C74}"/>
                    </a:ext>
                  </a:extLst>
                </p14:cNvPr>
                <p14:cNvContentPartPr/>
                <p14:nvPr/>
              </p14:nvContentPartPr>
              <p14:xfrm>
                <a:off x="1001142" y="488053"/>
                <a:ext cx="407880" cy="200520"/>
              </p14:xfrm>
            </p:contentPart>
          </mc:Choice>
          <mc:Fallback>
            <p:pic>
              <p:nvPicPr>
                <p:cNvPr id="5" name="Ink 4">
                  <a:extLst>
                    <a:ext uri="{FF2B5EF4-FFF2-40B4-BE49-F238E27FC236}">
                      <a16:creationId xmlns:a16="http://schemas.microsoft.com/office/drawing/2014/main" id="{42D939EC-5A1D-4034-9337-39C97E2A0C74}"/>
                    </a:ext>
                  </a:extLst>
                </p:cNvPr>
                <p:cNvPicPr/>
                <p:nvPr/>
              </p:nvPicPr>
              <p:blipFill>
                <a:blip r:embed="rId9"/>
                <a:stretch>
                  <a:fillRect/>
                </a:stretch>
              </p:blipFill>
              <p:spPr>
                <a:xfrm>
                  <a:off x="992142" y="479053"/>
                  <a:ext cx="4255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CF22DF58-D8DB-46FB-B33F-FCE47CE826EA}"/>
                    </a:ext>
                  </a:extLst>
                </p14:cNvPr>
                <p14:cNvContentPartPr/>
                <p14:nvPr/>
              </p14:nvContentPartPr>
              <p14:xfrm>
                <a:off x="1674702" y="489853"/>
                <a:ext cx="324360" cy="218880"/>
              </p14:xfrm>
            </p:contentPart>
          </mc:Choice>
          <mc:Fallback>
            <p:pic>
              <p:nvPicPr>
                <p:cNvPr id="6" name="Ink 5">
                  <a:extLst>
                    <a:ext uri="{FF2B5EF4-FFF2-40B4-BE49-F238E27FC236}">
                      <a16:creationId xmlns:a16="http://schemas.microsoft.com/office/drawing/2014/main" id="{CF22DF58-D8DB-46FB-B33F-FCE47CE826EA}"/>
                    </a:ext>
                  </a:extLst>
                </p:cNvPr>
                <p:cNvPicPr/>
                <p:nvPr/>
              </p:nvPicPr>
              <p:blipFill>
                <a:blip r:embed="rId11"/>
                <a:stretch>
                  <a:fillRect/>
                </a:stretch>
              </p:blipFill>
              <p:spPr>
                <a:xfrm>
                  <a:off x="1665702" y="481213"/>
                  <a:ext cx="34200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10932EE5-4E2B-4362-AF30-859C198447A0}"/>
                    </a:ext>
                  </a:extLst>
                </p14:cNvPr>
                <p14:cNvContentPartPr/>
                <p14:nvPr/>
              </p14:nvContentPartPr>
              <p14:xfrm>
                <a:off x="2058822" y="525133"/>
                <a:ext cx="147600" cy="131400"/>
              </p14:xfrm>
            </p:contentPart>
          </mc:Choice>
          <mc:Fallback>
            <p:pic>
              <p:nvPicPr>
                <p:cNvPr id="7" name="Ink 6">
                  <a:extLst>
                    <a:ext uri="{FF2B5EF4-FFF2-40B4-BE49-F238E27FC236}">
                      <a16:creationId xmlns:a16="http://schemas.microsoft.com/office/drawing/2014/main" id="{10932EE5-4E2B-4362-AF30-859C198447A0}"/>
                    </a:ext>
                  </a:extLst>
                </p:cNvPr>
                <p:cNvPicPr/>
                <p:nvPr/>
              </p:nvPicPr>
              <p:blipFill>
                <a:blip r:embed="rId13"/>
                <a:stretch>
                  <a:fillRect/>
                </a:stretch>
              </p:blipFill>
              <p:spPr>
                <a:xfrm>
                  <a:off x="2049822" y="516493"/>
                  <a:ext cx="1652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1549625D-EA77-4227-8E8B-613B1918A86A}"/>
                    </a:ext>
                  </a:extLst>
                </p14:cNvPr>
                <p14:cNvContentPartPr/>
                <p14:nvPr/>
              </p14:nvContentPartPr>
              <p14:xfrm>
                <a:off x="2457702" y="404533"/>
                <a:ext cx="423720" cy="270360"/>
              </p14:xfrm>
            </p:contentPart>
          </mc:Choice>
          <mc:Fallback>
            <p:pic>
              <p:nvPicPr>
                <p:cNvPr id="8" name="Ink 7">
                  <a:extLst>
                    <a:ext uri="{FF2B5EF4-FFF2-40B4-BE49-F238E27FC236}">
                      <a16:creationId xmlns:a16="http://schemas.microsoft.com/office/drawing/2014/main" id="{1549625D-EA77-4227-8E8B-613B1918A86A}"/>
                    </a:ext>
                  </a:extLst>
                </p:cNvPr>
                <p:cNvPicPr/>
                <p:nvPr/>
              </p:nvPicPr>
              <p:blipFill>
                <a:blip r:embed="rId15"/>
                <a:stretch>
                  <a:fillRect/>
                </a:stretch>
              </p:blipFill>
              <p:spPr>
                <a:xfrm>
                  <a:off x="2449062" y="395893"/>
                  <a:ext cx="441360" cy="288000"/>
                </a:xfrm>
                <a:prstGeom prst="rect">
                  <a:avLst/>
                </a:prstGeom>
              </p:spPr>
            </p:pic>
          </mc:Fallback>
        </mc:AlternateContent>
      </p:grpSp>
      <p:grpSp>
        <p:nvGrpSpPr>
          <p:cNvPr id="12" name="Group 11">
            <a:extLst>
              <a:ext uri="{FF2B5EF4-FFF2-40B4-BE49-F238E27FC236}">
                <a16:creationId xmlns:a16="http://schemas.microsoft.com/office/drawing/2014/main" id="{1C35F241-C729-48FA-8254-5A019D744644}"/>
              </a:ext>
            </a:extLst>
          </p:cNvPr>
          <p:cNvGrpSpPr/>
          <p:nvPr/>
        </p:nvGrpSpPr>
        <p:grpSpPr>
          <a:xfrm>
            <a:off x="3228462" y="447013"/>
            <a:ext cx="413280" cy="196200"/>
            <a:chOff x="3228462" y="447013"/>
            <a:chExt cx="413280" cy="196200"/>
          </a:xfrm>
        </p:grpSpPr>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52270F2C-3CE1-4562-A7F0-78686C56C23A}"/>
                    </a:ext>
                  </a:extLst>
                </p14:cNvPr>
                <p14:cNvContentPartPr/>
                <p14:nvPr/>
              </p14:nvContentPartPr>
              <p14:xfrm>
                <a:off x="3228462" y="452773"/>
                <a:ext cx="260640" cy="185040"/>
              </p14:xfrm>
            </p:contentPart>
          </mc:Choice>
          <mc:Fallback>
            <p:pic>
              <p:nvPicPr>
                <p:cNvPr id="10" name="Ink 9">
                  <a:extLst>
                    <a:ext uri="{FF2B5EF4-FFF2-40B4-BE49-F238E27FC236}">
                      <a16:creationId xmlns:a16="http://schemas.microsoft.com/office/drawing/2014/main" id="{52270F2C-3CE1-4562-A7F0-78686C56C23A}"/>
                    </a:ext>
                  </a:extLst>
                </p:cNvPr>
                <p:cNvPicPr/>
                <p:nvPr/>
              </p:nvPicPr>
              <p:blipFill>
                <a:blip r:embed="rId17"/>
                <a:stretch>
                  <a:fillRect/>
                </a:stretch>
              </p:blipFill>
              <p:spPr>
                <a:xfrm>
                  <a:off x="3219462" y="444133"/>
                  <a:ext cx="2782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96081514-549F-4DDD-9B40-CD01EF4CDB01}"/>
                    </a:ext>
                  </a:extLst>
                </p14:cNvPr>
                <p14:cNvContentPartPr/>
                <p14:nvPr/>
              </p14:nvContentPartPr>
              <p14:xfrm>
                <a:off x="3473622" y="447013"/>
                <a:ext cx="168120" cy="196200"/>
              </p14:xfrm>
            </p:contentPart>
          </mc:Choice>
          <mc:Fallback>
            <p:pic>
              <p:nvPicPr>
                <p:cNvPr id="11" name="Ink 10">
                  <a:extLst>
                    <a:ext uri="{FF2B5EF4-FFF2-40B4-BE49-F238E27FC236}">
                      <a16:creationId xmlns:a16="http://schemas.microsoft.com/office/drawing/2014/main" id="{96081514-549F-4DDD-9B40-CD01EF4CDB01}"/>
                    </a:ext>
                  </a:extLst>
                </p:cNvPr>
                <p:cNvPicPr/>
                <p:nvPr/>
              </p:nvPicPr>
              <p:blipFill>
                <a:blip r:embed="rId19"/>
                <a:stretch>
                  <a:fillRect/>
                </a:stretch>
              </p:blipFill>
              <p:spPr>
                <a:xfrm>
                  <a:off x="3464622" y="438013"/>
                  <a:ext cx="185760" cy="213840"/>
                </a:xfrm>
                <a:prstGeom prst="rect">
                  <a:avLst/>
                </a:prstGeom>
              </p:spPr>
            </p:pic>
          </mc:Fallback>
        </mc:AlternateContent>
      </p:grpSp>
      <p:grpSp>
        <p:nvGrpSpPr>
          <p:cNvPr id="37" name="Group 36">
            <a:extLst>
              <a:ext uri="{FF2B5EF4-FFF2-40B4-BE49-F238E27FC236}">
                <a16:creationId xmlns:a16="http://schemas.microsoft.com/office/drawing/2014/main" id="{69372C53-71A6-44A7-881F-EF46A4F4638F}"/>
              </a:ext>
            </a:extLst>
          </p:cNvPr>
          <p:cNvGrpSpPr/>
          <p:nvPr/>
        </p:nvGrpSpPr>
        <p:grpSpPr>
          <a:xfrm>
            <a:off x="3972942" y="157213"/>
            <a:ext cx="2610720" cy="748080"/>
            <a:chOff x="3972942" y="157213"/>
            <a:chExt cx="2610720" cy="748080"/>
          </a:xfrm>
        </p:grpSpPr>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CC3FA097-93C3-4CDE-A752-9C3766E66A5C}"/>
                    </a:ext>
                  </a:extLst>
                </p14:cNvPr>
                <p14:cNvContentPartPr/>
                <p14:nvPr/>
              </p14:nvContentPartPr>
              <p14:xfrm>
                <a:off x="3972942" y="418933"/>
                <a:ext cx="377640" cy="486360"/>
              </p14:xfrm>
            </p:contentPart>
          </mc:Choice>
          <mc:Fallback>
            <p:pic>
              <p:nvPicPr>
                <p:cNvPr id="13" name="Ink 12">
                  <a:extLst>
                    <a:ext uri="{FF2B5EF4-FFF2-40B4-BE49-F238E27FC236}">
                      <a16:creationId xmlns:a16="http://schemas.microsoft.com/office/drawing/2014/main" id="{CC3FA097-93C3-4CDE-A752-9C3766E66A5C}"/>
                    </a:ext>
                  </a:extLst>
                </p:cNvPr>
                <p:cNvPicPr/>
                <p:nvPr/>
              </p:nvPicPr>
              <p:blipFill>
                <a:blip r:embed="rId21"/>
                <a:stretch>
                  <a:fillRect/>
                </a:stretch>
              </p:blipFill>
              <p:spPr>
                <a:xfrm>
                  <a:off x="3963942" y="409933"/>
                  <a:ext cx="39528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A462FC83-0F89-4883-9AD1-C6450F16BDB3}"/>
                    </a:ext>
                  </a:extLst>
                </p14:cNvPr>
                <p14:cNvContentPartPr/>
                <p14:nvPr/>
              </p14:nvContentPartPr>
              <p14:xfrm>
                <a:off x="4346262" y="443773"/>
                <a:ext cx="151560" cy="156600"/>
              </p14:xfrm>
            </p:contentPart>
          </mc:Choice>
          <mc:Fallback>
            <p:pic>
              <p:nvPicPr>
                <p:cNvPr id="14" name="Ink 13">
                  <a:extLst>
                    <a:ext uri="{FF2B5EF4-FFF2-40B4-BE49-F238E27FC236}">
                      <a16:creationId xmlns:a16="http://schemas.microsoft.com/office/drawing/2014/main" id="{A462FC83-0F89-4883-9AD1-C6450F16BDB3}"/>
                    </a:ext>
                  </a:extLst>
                </p:cNvPr>
                <p:cNvPicPr/>
                <p:nvPr/>
              </p:nvPicPr>
              <p:blipFill>
                <a:blip r:embed="rId23"/>
                <a:stretch>
                  <a:fillRect/>
                </a:stretch>
              </p:blipFill>
              <p:spPr>
                <a:xfrm>
                  <a:off x="4337262" y="435133"/>
                  <a:ext cx="1692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2EC633AE-47AD-4793-B86B-36E0C2E3991B}"/>
                    </a:ext>
                  </a:extLst>
                </p14:cNvPr>
                <p14:cNvContentPartPr/>
                <p14:nvPr/>
              </p14:nvContentPartPr>
              <p14:xfrm>
                <a:off x="4528422" y="269533"/>
                <a:ext cx="289080" cy="355320"/>
              </p14:xfrm>
            </p:contentPart>
          </mc:Choice>
          <mc:Fallback>
            <p:pic>
              <p:nvPicPr>
                <p:cNvPr id="15" name="Ink 14">
                  <a:extLst>
                    <a:ext uri="{FF2B5EF4-FFF2-40B4-BE49-F238E27FC236}">
                      <a16:creationId xmlns:a16="http://schemas.microsoft.com/office/drawing/2014/main" id="{2EC633AE-47AD-4793-B86B-36E0C2E3991B}"/>
                    </a:ext>
                  </a:extLst>
                </p:cNvPr>
                <p:cNvPicPr/>
                <p:nvPr/>
              </p:nvPicPr>
              <p:blipFill>
                <a:blip r:embed="rId25"/>
                <a:stretch>
                  <a:fillRect/>
                </a:stretch>
              </p:blipFill>
              <p:spPr>
                <a:xfrm>
                  <a:off x="4519422" y="260533"/>
                  <a:ext cx="30672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9779F1B7-BE6F-40E6-A5B3-E2C0851BF7BF}"/>
                    </a:ext>
                  </a:extLst>
                </p14:cNvPr>
                <p14:cNvContentPartPr/>
                <p14:nvPr/>
              </p14:nvContentPartPr>
              <p14:xfrm>
                <a:off x="4758462" y="258733"/>
                <a:ext cx="133200" cy="109440"/>
              </p14:xfrm>
            </p:contentPart>
          </mc:Choice>
          <mc:Fallback>
            <p:pic>
              <p:nvPicPr>
                <p:cNvPr id="16" name="Ink 15">
                  <a:extLst>
                    <a:ext uri="{FF2B5EF4-FFF2-40B4-BE49-F238E27FC236}">
                      <a16:creationId xmlns:a16="http://schemas.microsoft.com/office/drawing/2014/main" id="{9779F1B7-BE6F-40E6-A5B3-E2C0851BF7BF}"/>
                    </a:ext>
                  </a:extLst>
                </p:cNvPr>
                <p:cNvPicPr/>
                <p:nvPr/>
              </p:nvPicPr>
              <p:blipFill>
                <a:blip r:embed="rId27"/>
                <a:stretch>
                  <a:fillRect/>
                </a:stretch>
              </p:blipFill>
              <p:spPr>
                <a:xfrm>
                  <a:off x="4749822" y="249733"/>
                  <a:ext cx="1508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52BA25F2-6117-42C4-958E-574086DFBB5D}"/>
                    </a:ext>
                  </a:extLst>
                </p14:cNvPr>
                <p14:cNvContentPartPr/>
                <p14:nvPr/>
              </p14:nvContentPartPr>
              <p14:xfrm>
                <a:off x="4889862" y="295453"/>
                <a:ext cx="512280" cy="252000"/>
              </p14:xfrm>
            </p:contentPart>
          </mc:Choice>
          <mc:Fallback>
            <p:pic>
              <p:nvPicPr>
                <p:cNvPr id="17" name="Ink 16">
                  <a:extLst>
                    <a:ext uri="{FF2B5EF4-FFF2-40B4-BE49-F238E27FC236}">
                      <a16:creationId xmlns:a16="http://schemas.microsoft.com/office/drawing/2014/main" id="{52BA25F2-6117-42C4-958E-574086DFBB5D}"/>
                    </a:ext>
                  </a:extLst>
                </p:cNvPr>
                <p:cNvPicPr/>
                <p:nvPr/>
              </p:nvPicPr>
              <p:blipFill>
                <a:blip r:embed="rId29"/>
                <a:stretch>
                  <a:fillRect/>
                </a:stretch>
              </p:blipFill>
              <p:spPr>
                <a:xfrm>
                  <a:off x="4881222" y="286453"/>
                  <a:ext cx="5299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10DF1D18-04D0-4359-B47F-ADBFD156A9BA}"/>
                    </a:ext>
                  </a:extLst>
                </p14:cNvPr>
                <p14:cNvContentPartPr/>
                <p14:nvPr/>
              </p14:nvContentPartPr>
              <p14:xfrm>
                <a:off x="5567742" y="336493"/>
                <a:ext cx="218520" cy="156960"/>
              </p14:xfrm>
            </p:contentPart>
          </mc:Choice>
          <mc:Fallback>
            <p:pic>
              <p:nvPicPr>
                <p:cNvPr id="18" name="Ink 17">
                  <a:extLst>
                    <a:ext uri="{FF2B5EF4-FFF2-40B4-BE49-F238E27FC236}">
                      <a16:creationId xmlns:a16="http://schemas.microsoft.com/office/drawing/2014/main" id="{10DF1D18-04D0-4359-B47F-ADBFD156A9BA}"/>
                    </a:ext>
                  </a:extLst>
                </p:cNvPr>
                <p:cNvPicPr/>
                <p:nvPr/>
              </p:nvPicPr>
              <p:blipFill>
                <a:blip r:embed="rId31"/>
                <a:stretch>
                  <a:fillRect/>
                </a:stretch>
              </p:blipFill>
              <p:spPr>
                <a:xfrm>
                  <a:off x="5558742" y="327493"/>
                  <a:ext cx="2361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14FC00E5-AA7E-40D7-9D7C-5C805367BEAA}"/>
                    </a:ext>
                  </a:extLst>
                </p14:cNvPr>
                <p14:cNvContentPartPr/>
                <p14:nvPr/>
              </p14:nvContentPartPr>
              <p14:xfrm>
                <a:off x="5555862" y="309493"/>
                <a:ext cx="90360" cy="51840"/>
              </p14:xfrm>
            </p:contentPart>
          </mc:Choice>
          <mc:Fallback>
            <p:pic>
              <p:nvPicPr>
                <p:cNvPr id="19" name="Ink 18">
                  <a:extLst>
                    <a:ext uri="{FF2B5EF4-FFF2-40B4-BE49-F238E27FC236}">
                      <a16:creationId xmlns:a16="http://schemas.microsoft.com/office/drawing/2014/main" id="{14FC00E5-AA7E-40D7-9D7C-5C805367BEAA}"/>
                    </a:ext>
                  </a:extLst>
                </p:cNvPr>
                <p:cNvPicPr/>
                <p:nvPr/>
              </p:nvPicPr>
              <p:blipFill>
                <a:blip r:embed="rId33"/>
                <a:stretch>
                  <a:fillRect/>
                </a:stretch>
              </p:blipFill>
              <p:spPr>
                <a:xfrm>
                  <a:off x="5547222" y="300493"/>
                  <a:ext cx="1080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BADFFD38-FE40-4E78-8628-23DAF5A50342}"/>
                    </a:ext>
                  </a:extLst>
                </p14:cNvPr>
                <p14:cNvContentPartPr/>
                <p14:nvPr/>
              </p14:nvContentPartPr>
              <p14:xfrm>
                <a:off x="5671062" y="157213"/>
                <a:ext cx="18000" cy="254160"/>
              </p14:xfrm>
            </p:contentPart>
          </mc:Choice>
          <mc:Fallback>
            <p:pic>
              <p:nvPicPr>
                <p:cNvPr id="21" name="Ink 20">
                  <a:extLst>
                    <a:ext uri="{FF2B5EF4-FFF2-40B4-BE49-F238E27FC236}">
                      <a16:creationId xmlns:a16="http://schemas.microsoft.com/office/drawing/2014/main" id="{BADFFD38-FE40-4E78-8628-23DAF5A50342}"/>
                    </a:ext>
                  </a:extLst>
                </p:cNvPr>
                <p:cNvPicPr/>
                <p:nvPr/>
              </p:nvPicPr>
              <p:blipFill>
                <a:blip r:embed="rId35"/>
                <a:stretch>
                  <a:fillRect/>
                </a:stretch>
              </p:blipFill>
              <p:spPr>
                <a:xfrm>
                  <a:off x="5662062" y="148573"/>
                  <a:ext cx="356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7343809C-65A0-4983-A5D8-E4287212B5CA}"/>
                    </a:ext>
                  </a:extLst>
                </p14:cNvPr>
                <p14:cNvContentPartPr/>
                <p14:nvPr/>
              </p14:nvContentPartPr>
              <p14:xfrm>
                <a:off x="5744502" y="274933"/>
                <a:ext cx="311400" cy="236520"/>
              </p14:xfrm>
            </p:contentPart>
          </mc:Choice>
          <mc:Fallback>
            <p:pic>
              <p:nvPicPr>
                <p:cNvPr id="22" name="Ink 21">
                  <a:extLst>
                    <a:ext uri="{FF2B5EF4-FFF2-40B4-BE49-F238E27FC236}">
                      <a16:creationId xmlns:a16="http://schemas.microsoft.com/office/drawing/2014/main" id="{7343809C-65A0-4983-A5D8-E4287212B5CA}"/>
                    </a:ext>
                  </a:extLst>
                </p:cNvPr>
                <p:cNvPicPr/>
                <p:nvPr/>
              </p:nvPicPr>
              <p:blipFill>
                <a:blip r:embed="rId37"/>
                <a:stretch>
                  <a:fillRect/>
                </a:stretch>
              </p:blipFill>
              <p:spPr>
                <a:xfrm>
                  <a:off x="5735502" y="265933"/>
                  <a:ext cx="32904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D32DD8C9-0D21-44D8-BD67-6E83B1507C99}"/>
                    </a:ext>
                  </a:extLst>
                </p14:cNvPr>
                <p14:cNvContentPartPr/>
                <p14:nvPr/>
              </p14:nvContentPartPr>
              <p14:xfrm>
                <a:off x="6092262" y="280693"/>
                <a:ext cx="121680" cy="214200"/>
              </p14:xfrm>
            </p:contentPart>
          </mc:Choice>
          <mc:Fallback>
            <p:pic>
              <p:nvPicPr>
                <p:cNvPr id="23" name="Ink 22">
                  <a:extLst>
                    <a:ext uri="{FF2B5EF4-FFF2-40B4-BE49-F238E27FC236}">
                      <a16:creationId xmlns:a16="http://schemas.microsoft.com/office/drawing/2014/main" id="{D32DD8C9-0D21-44D8-BD67-6E83B1507C99}"/>
                    </a:ext>
                  </a:extLst>
                </p:cNvPr>
                <p:cNvPicPr/>
                <p:nvPr/>
              </p:nvPicPr>
              <p:blipFill>
                <a:blip r:embed="rId39"/>
                <a:stretch>
                  <a:fillRect/>
                </a:stretch>
              </p:blipFill>
              <p:spPr>
                <a:xfrm>
                  <a:off x="6083262" y="271693"/>
                  <a:ext cx="1393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64B78749-3D07-4E52-9149-9C16674CACAA}"/>
                    </a:ext>
                  </a:extLst>
                </p14:cNvPr>
                <p14:cNvContentPartPr/>
                <p14:nvPr/>
              </p14:nvContentPartPr>
              <p14:xfrm>
                <a:off x="6207822" y="233533"/>
                <a:ext cx="375840" cy="240840"/>
              </p14:xfrm>
            </p:contentPart>
          </mc:Choice>
          <mc:Fallback>
            <p:pic>
              <p:nvPicPr>
                <p:cNvPr id="24" name="Ink 23">
                  <a:extLst>
                    <a:ext uri="{FF2B5EF4-FFF2-40B4-BE49-F238E27FC236}">
                      <a16:creationId xmlns:a16="http://schemas.microsoft.com/office/drawing/2014/main" id="{64B78749-3D07-4E52-9149-9C16674CACAA}"/>
                    </a:ext>
                  </a:extLst>
                </p:cNvPr>
                <p:cNvPicPr/>
                <p:nvPr/>
              </p:nvPicPr>
              <p:blipFill>
                <a:blip r:embed="rId41"/>
                <a:stretch>
                  <a:fillRect/>
                </a:stretch>
              </p:blipFill>
              <p:spPr>
                <a:xfrm>
                  <a:off x="6198822" y="224893"/>
                  <a:ext cx="393480" cy="258480"/>
                </a:xfrm>
                <a:prstGeom prst="rect">
                  <a:avLst/>
                </a:prstGeom>
              </p:spPr>
            </p:pic>
          </mc:Fallback>
        </mc:AlternateContent>
      </p:grpSp>
      <p:grpSp>
        <p:nvGrpSpPr>
          <p:cNvPr id="36" name="Group 35">
            <a:extLst>
              <a:ext uri="{FF2B5EF4-FFF2-40B4-BE49-F238E27FC236}">
                <a16:creationId xmlns:a16="http://schemas.microsoft.com/office/drawing/2014/main" id="{4A94EBE5-A550-4E5D-9BEB-170156035E71}"/>
              </a:ext>
            </a:extLst>
          </p:cNvPr>
          <p:cNvGrpSpPr/>
          <p:nvPr/>
        </p:nvGrpSpPr>
        <p:grpSpPr>
          <a:xfrm>
            <a:off x="6861222" y="203653"/>
            <a:ext cx="1598040" cy="617760"/>
            <a:chOff x="6861222" y="203653"/>
            <a:chExt cx="1598040" cy="617760"/>
          </a:xfrm>
        </p:grpSpPr>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6DBEAD97-DE78-499D-966B-0F215F0F71FE}"/>
                    </a:ext>
                  </a:extLst>
                </p14:cNvPr>
                <p14:cNvContentPartPr/>
                <p14:nvPr/>
              </p14:nvContentPartPr>
              <p14:xfrm>
                <a:off x="6902262" y="364573"/>
                <a:ext cx="22680" cy="141120"/>
              </p14:xfrm>
            </p:contentPart>
          </mc:Choice>
          <mc:Fallback>
            <p:pic>
              <p:nvPicPr>
                <p:cNvPr id="25" name="Ink 24">
                  <a:extLst>
                    <a:ext uri="{FF2B5EF4-FFF2-40B4-BE49-F238E27FC236}">
                      <a16:creationId xmlns:a16="http://schemas.microsoft.com/office/drawing/2014/main" id="{6DBEAD97-DE78-499D-966B-0F215F0F71FE}"/>
                    </a:ext>
                  </a:extLst>
                </p:cNvPr>
                <p:cNvPicPr/>
                <p:nvPr/>
              </p:nvPicPr>
              <p:blipFill>
                <a:blip r:embed="rId43"/>
                <a:stretch>
                  <a:fillRect/>
                </a:stretch>
              </p:blipFill>
              <p:spPr>
                <a:xfrm>
                  <a:off x="6893622" y="355933"/>
                  <a:ext cx="403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4B84FCDB-714C-496C-9ACC-85AC5F1BD1E2}"/>
                    </a:ext>
                  </a:extLst>
                </p14:cNvPr>
                <p14:cNvContentPartPr/>
                <p14:nvPr/>
              </p14:nvContentPartPr>
              <p14:xfrm>
                <a:off x="6861222" y="203653"/>
                <a:ext cx="119520" cy="112680"/>
              </p14:xfrm>
            </p:contentPart>
          </mc:Choice>
          <mc:Fallback>
            <p:pic>
              <p:nvPicPr>
                <p:cNvPr id="26" name="Ink 25">
                  <a:extLst>
                    <a:ext uri="{FF2B5EF4-FFF2-40B4-BE49-F238E27FC236}">
                      <a16:creationId xmlns:a16="http://schemas.microsoft.com/office/drawing/2014/main" id="{4B84FCDB-714C-496C-9ACC-85AC5F1BD1E2}"/>
                    </a:ext>
                  </a:extLst>
                </p:cNvPr>
                <p:cNvPicPr/>
                <p:nvPr/>
              </p:nvPicPr>
              <p:blipFill>
                <a:blip r:embed="rId45"/>
                <a:stretch>
                  <a:fillRect/>
                </a:stretch>
              </p:blipFill>
              <p:spPr>
                <a:xfrm>
                  <a:off x="6852222" y="194653"/>
                  <a:ext cx="1371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6DF8867F-DB20-4461-AC44-C073401F5DBF}"/>
                    </a:ext>
                  </a:extLst>
                </p14:cNvPr>
                <p14:cNvContentPartPr/>
                <p14:nvPr/>
              </p14:nvContentPartPr>
              <p14:xfrm>
                <a:off x="6992262" y="363853"/>
                <a:ext cx="159480" cy="157680"/>
              </p14:xfrm>
            </p:contentPart>
          </mc:Choice>
          <mc:Fallback>
            <p:pic>
              <p:nvPicPr>
                <p:cNvPr id="27" name="Ink 26">
                  <a:extLst>
                    <a:ext uri="{FF2B5EF4-FFF2-40B4-BE49-F238E27FC236}">
                      <a16:creationId xmlns:a16="http://schemas.microsoft.com/office/drawing/2014/main" id="{6DF8867F-DB20-4461-AC44-C073401F5DBF}"/>
                    </a:ext>
                  </a:extLst>
                </p:cNvPr>
                <p:cNvPicPr/>
                <p:nvPr/>
              </p:nvPicPr>
              <p:blipFill>
                <a:blip r:embed="rId47"/>
                <a:stretch>
                  <a:fillRect/>
                </a:stretch>
              </p:blipFill>
              <p:spPr>
                <a:xfrm>
                  <a:off x="6983622" y="355213"/>
                  <a:ext cx="1771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B658C83C-8E6B-4B18-A37B-936058276758}"/>
                    </a:ext>
                  </a:extLst>
                </p14:cNvPr>
                <p14:cNvContentPartPr/>
                <p14:nvPr/>
              </p14:nvContentPartPr>
              <p14:xfrm>
                <a:off x="7311582" y="239293"/>
                <a:ext cx="25200" cy="257400"/>
              </p14:xfrm>
            </p:contentPart>
          </mc:Choice>
          <mc:Fallback>
            <p:pic>
              <p:nvPicPr>
                <p:cNvPr id="28" name="Ink 27">
                  <a:extLst>
                    <a:ext uri="{FF2B5EF4-FFF2-40B4-BE49-F238E27FC236}">
                      <a16:creationId xmlns:a16="http://schemas.microsoft.com/office/drawing/2014/main" id="{B658C83C-8E6B-4B18-A37B-936058276758}"/>
                    </a:ext>
                  </a:extLst>
                </p:cNvPr>
                <p:cNvPicPr/>
                <p:nvPr/>
              </p:nvPicPr>
              <p:blipFill>
                <a:blip r:embed="rId49"/>
                <a:stretch>
                  <a:fillRect/>
                </a:stretch>
              </p:blipFill>
              <p:spPr>
                <a:xfrm>
                  <a:off x="7302582" y="230653"/>
                  <a:ext cx="4284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E55D5E16-8A8D-473F-B0A3-E5B692EF2A4D}"/>
                    </a:ext>
                  </a:extLst>
                </p14:cNvPr>
                <p14:cNvContentPartPr/>
                <p14:nvPr/>
              </p14:nvContentPartPr>
              <p14:xfrm>
                <a:off x="7442622" y="304453"/>
                <a:ext cx="96120" cy="147960"/>
              </p14:xfrm>
            </p:contentPart>
          </mc:Choice>
          <mc:Fallback>
            <p:pic>
              <p:nvPicPr>
                <p:cNvPr id="29" name="Ink 28">
                  <a:extLst>
                    <a:ext uri="{FF2B5EF4-FFF2-40B4-BE49-F238E27FC236}">
                      <a16:creationId xmlns:a16="http://schemas.microsoft.com/office/drawing/2014/main" id="{E55D5E16-8A8D-473F-B0A3-E5B692EF2A4D}"/>
                    </a:ext>
                  </a:extLst>
                </p:cNvPr>
                <p:cNvPicPr/>
                <p:nvPr/>
              </p:nvPicPr>
              <p:blipFill>
                <a:blip r:embed="rId51"/>
                <a:stretch>
                  <a:fillRect/>
                </a:stretch>
              </p:blipFill>
              <p:spPr>
                <a:xfrm>
                  <a:off x="7433982" y="295453"/>
                  <a:ext cx="1137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A7244354-B3B8-4359-A727-189745FDCC19}"/>
                    </a:ext>
                  </a:extLst>
                </p14:cNvPr>
                <p14:cNvContentPartPr/>
                <p14:nvPr/>
              </p14:nvContentPartPr>
              <p14:xfrm>
                <a:off x="7533342" y="337933"/>
                <a:ext cx="223560" cy="483480"/>
              </p14:xfrm>
            </p:contentPart>
          </mc:Choice>
          <mc:Fallback>
            <p:pic>
              <p:nvPicPr>
                <p:cNvPr id="30" name="Ink 29">
                  <a:extLst>
                    <a:ext uri="{FF2B5EF4-FFF2-40B4-BE49-F238E27FC236}">
                      <a16:creationId xmlns:a16="http://schemas.microsoft.com/office/drawing/2014/main" id="{A7244354-B3B8-4359-A727-189745FDCC19}"/>
                    </a:ext>
                  </a:extLst>
                </p:cNvPr>
                <p:cNvPicPr/>
                <p:nvPr/>
              </p:nvPicPr>
              <p:blipFill>
                <a:blip r:embed="rId53"/>
                <a:stretch>
                  <a:fillRect/>
                </a:stretch>
              </p:blipFill>
              <p:spPr>
                <a:xfrm>
                  <a:off x="7524702" y="329293"/>
                  <a:ext cx="24120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46361C02-FF99-427F-9102-D6C33A047040}"/>
                    </a:ext>
                  </a:extLst>
                </p14:cNvPr>
                <p14:cNvContentPartPr/>
                <p14:nvPr/>
              </p14:nvContentPartPr>
              <p14:xfrm>
                <a:off x="7701102" y="256213"/>
                <a:ext cx="148680" cy="103680"/>
              </p14:xfrm>
            </p:contentPart>
          </mc:Choice>
          <mc:Fallback>
            <p:pic>
              <p:nvPicPr>
                <p:cNvPr id="31" name="Ink 30">
                  <a:extLst>
                    <a:ext uri="{FF2B5EF4-FFF2-40B4-BE49-F238E27FC236}">
                      <a16:creationId xmlns:a16="http://schemas.microsoft.com/office/drawing/2014/main" id="{46361C02-FF99-427F-9102-D6C33A047040}"/>
                    </a:ext>
                  </a:extLst>
                </p:cNvPr>
                <p:cNvPicPr/>
                <p:nvPr/>
              </p:nvPicPr>
              <p:blipFill>
                <a:blip r:embed="rId55"/>
                <a:stretch>
                  <a:fillRect/>
                </a:stretch>
              </p:blipFill>
              <p:spPr>
                <a:xfrm>
                  <a:off x="7692462" y="247213"/>
                  <a:ext cx="16632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0671B14B-4887-44F8-8535-D08C2BC6534A}"/>
                    </a:ext>
                  </a:extLst>
                </p14:cNvPr>
                <p14:cNvContentPartPr/>
                <p14:nvPr/>
              </p14:nvContentPartPr>
              <p14:xfrm>
                <a:off x="7854822" y="328573"/>
                <a:ext cx="153000" cy="236160"/>
              </p14:xfrm>
            </p:contentPart>
          </mc:Choice>
          <mc:Fallback>
            <p:pic>
              <p:nvPicPr>
                <p:cNvPr id="32" name="Ink 31">
                  <a:extLst>
                    <a:ext uri="{FF2B5EF4-FFF2-40B4-BE49-F238E27FC236}">
                      <a16:creationId xmlns:a16="http://schemas.microsoft.com/office/drawing/2014/main" id="{0671B14B-4887-44F8-8535-D08C2BC6534A}"/>
                    </a:ext>
                  </a:extLst>
                </p:cNvPr>
                <p:cNvPicPr/>
                <p:nvPr/>
              </p:nvPicPr>
              <p:blipFill>
                <a:blip r:embed="rId57"/>
                <a:stretch>
                  <a:fillRect/>
                </a:stretch>
              </p:blipFill>
              <p:spPr>
                <a:xfrm>
                  <a:off x="7845822" y="319933"/>
                  <a:ext cx="1706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9828288A-E30C-47D9-B2A7-AF2D907B772E}"/>
                    </a:ext>
                  </a:extLst>
                </p14:cNvPr>
                <p14:cNvContentPartPr/>
                <p14:nvPr/>
              </p14:nvContentPartPr>
              <p14:xfrm>
                <a:off x="8105382" y="270253"/>
                <a:ext cx="132120" cy="276120"/>
              </p14:xfrm>
            </p:contentPart>
          </mc:Choice>
          <mc:Fallback>
            <p:pic>
              <p:nvPicPr>
                <p:cNvPr id="33" name="Ink 32">
                  <a:extLst>
                    <a:ext uri="{FF2B5EF4-FFF2-40B4-BE49-F238E27FC236}">
                      <a16:creationId xmlns:a16="http://schemas.microsoft.com/office/drawing/2014/main" id="{9828288A-E30C-47D9-B2A7-AF2D907B772E}"/>
                    </a:ext>
                  </a:extLst>
                </p:cNvPr>
                <p:cNvPicPr/>
                <p:nvPr/>
              </p:nvPicPr>
              <p:blipFill>
                <a:blip r:embed="rId59"/>
                <a:stretch>
                  <a:fillRect/>
                </a:stretch>
              </p:blipFill>
              <p:spPr>
                <a:xfrm>
                  <a:off x="8096382" y="261253"/>
                  <a:ext cx="14976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BA1EA115-1BD3-424F-9FCE-BE7641D25FAB}"/>
                    </a:ext>
                  </a:extLst>
                </p14:cNvPr>
                <p14:cNvContentPartPr/>
                <p14:nvPr/>
              </p14:nvContentPartPr>
              <p14:xfrm>
                <a:off x="8220942" y="242173"/>
                <a:ext cx="100440" cy="126720"/>
              </p14:xfrm>
            </p:contentPart>
          </mc:Choice>
          <mc:Fallback>
            <p:pic>
              <p:nvPicPr>
                <p:cNvPr id="34" name="Ink 33">
                  <a:extLst>
                    <a:ext uri="{FF2B5EF4-FFF2-40B4-BE49-F238E27FC236}">
                      <a16:creationId xmlns:a16="http://schemas.microsoft.com/office/drawing/2014/main" id="{BA1EA115-1BD3-424F-9FCE-BE7641D25FAB}"/>
                    </a:ext>
                  </a:extLst>
                </p:cNvPr>
                <p:cNvPicPr/>
                <p:nvPr/>
              </p:nvPicPr>
              <p:blipFill>
                <a:blip r:embed="rId61"/>
                <a:stretch>
                  <a:fillRect/>
                </a:stretch>
              </p:blipFill>
              <p:spPr>
                <a:xfrm>
                  <a:off x="8212302" y="233533"/>
                  <a:ext cx="1180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318F404B-3644-4E13-9014-E7C0DBB1C4E6}"/>
                    </a:ext>
                  </a:extLst>
                </p14:cNvPr>
                <p14:cNvContentPartPr/>
                <p14:nvPr/>
              </p14:nvContentPartPr>
              <p14:xfrm>
                <a:off x="8298342" y="413173"/>
                <a:ext cx="160920" cy="104040"/>
              </p14:xfrm>
            </p:contentPart>
          </mc:Choice>
          <mc:Fallback>
            <p:pic>
              <p:nvPicPr>
                <p:cNvPr id="35" name="Ink 34">
                  <a:extLst>
                    <a:ext uri="{FF2B5EF4-FFF2-40B4-BE49-F238E27FC236}">
                      <a16:creationId xmlns:a16="http://schemas.microsoft.com/office/drawing/2014/main" id="{318F404B-3644-4E13-9014-E7C0DBB1C4E6}"/>
                    </a:ext>
                  </a:extLst>
                </p:cNvPr>
                <p:cNvPicPr/>
                <p:nvPr/>
              </p:nvPicPr>
              <p:blipFill>
                <a:blip r:embed="rId63"/>
                <a:stretch>
                  <a:fillRect/>
                </a:stretch>
              </p:blipFill>
              <p:spPr>
                <a:xfrm>
                  <a:off x="8289702" y="404533"/>
                  <a:ext cx="178560" cy="121680"/>
                </a:xfrm>
                <a:prstGeom prst="rect">
                  <a:avLst/>
                </a:prstGeom>
              </p:spPr>
            </p:pic>
          </mc:Fallback>
        </mc:AlternateContent>
      </p:grpSp>
      <p:grpSp>
        <p:nvGrpSpPr>
          <p:cNvPr id="46" name="Group 45">
            <a:extLst>
              <a:ext uri="{FF2B5EF4-FFF2-40B4-BE49-F238E27FC236}">
                <a16:creationId xmlns:a16="http://schemas.microsoft.com/office/drawing/2014/main" id="{1751F710-0004-45DD-9724-24E84D7C52E6}"/>
              </a:ext>
            </a:extLst>
          </p:cNvPr>
          <p:cNvGrpSpPr/>
          <p:nvPr/>
        </p:nvGrpSpPr>
        <p:grpSpPr>
          <a:xfrm>
            <a:off x="1005102" y="932293"/>
            <a:ext cx="1868400" cy="689760"/>
            <a:chOff x="1005102" y="932293"/>
            <a:chExt cx="1868400" cy="689760"/>
          </a:xfrm>
        </p:grpSpPr>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256B88D6-6F7E-4192-B12F-354A8A8CA4C5}"/>
                    </a:ext>
                  </a:extLst>
                </p14:cNvPr>
                <p14:cNvContentPartPr/>
                <p14:nvPr/>
              </p14:nvContentPartPr>
              <p14:xfrm>
                <a:off x="1005102" y="1105813"/>
                <a:ext cx="36000" cy="270720"/>
              </p14:xfrm>
            </p:contentPart>
          </mc:Choice>
          <mc:Fallback>
            <p:pic>
              <p:nvPicPr>
                <p:cNvPr id="38" name="Ink 37">
                  <a:extLst>
                    <a:ext uri="{FF2B5EF4-FFF2-40B4-BE49-F238E27FC236}">
                      <a16:creationId xmlns:a16="http://schemas.microsoft.com/office/drawing/2014/main" id="{256B88D6-6F7E-4192-B12F-354A8A8CA4C5}"/>
                    </a:ext>
                  </a:extLst>
                </p:cNvPr>
                <p:cNvPicPr/>
                <p:nvPr/>
              </p:nvPicPr>
              <p:blipFill>
                <a:blip r:embed="rId65"/>
                <a:stretch>
                  <a:fillRect/>
                </a:stretch>
              </p:blipFill>
              <p:spPr>
                <a:xfrm>
                  <a:off x="996102" y="1096813"/>
                  <a:ext cx="536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155E2B1D-44B4-4E92-A10E-34138024F072}"/>
                    </a:ext>
                  </a:extLst>
                </p14:cNvPr>
                <p14:cNvContentPartPr/>
                <p14:nvPr/>
              </p14:nvContentPartPr>
              <p14:xfrm>
                <a:off x="1016982" y="1009693"/>
                <a:ext cx="162360" cy="333360"/>
              </p14:xfrm>
            </p:contentPart>
          </mc:Choice>
          <mc:Fallback>
            <p:pic>
              <p:nvPicPr>
                <p:cNvPr id="39" name="Ink 38">
                  <a:extLst>
                    <a:ext uri="{FF2B5EF4-FFF2-40B4-BE49-F238E27FC236}">
                      <a16:creationId xmlns:a16="http://schemas.microsoft.com/office/drawing/2014/main" id="{155E2B1D-44B4-4E92-A10E-34138024F072}"/>
                    </a:ext>
                  </a:extLst>
                </p:cNvPr>
                <p:cNvPicPr/>
                <p:nvPr/>
              </p:nvPicPr>
              <p:blipFill>
                <a:blip r:embed="rId67"/>
                <a:stretch>
                  <a:fillRect/>
                </a:stretch>
              </p:blipFill>
              <p:spPr>
                <a:xfrm>
                  <a:off x="1008342" y="1000693"/>
                  <a:ext cx="18000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2AD3C916-AF12-45A7-B585-9CAE308BACEC}"/>
                    </a:ext>
                  </a:extLst>
                </p14:cNvPr>
                <p14:cNvContentPartPr/>
                <p14:nvPr/>
              </p14:nvContentPartPr>
              <p14:xfrm>
                <a:off x="1181502" y="1119853"/>
                <a:ext cx="503640" cy="502200"/>
              </p14:xfrm>
            </p:contentPart>
          </mc:Choice>
          <mc:Fallback>
            <p:pic>
              <p:nvPicPr>
                <p:cNvPr id="40" name="Ink 39">
                  <a:extLst>
                    <a:ext uri="{FF2B5EF4-FFF2-40B4-BE49-F238E27FC236}">
                      <a16:creationId xmlns:a16="http://schemas.microsoft.com/office/drawing/2014/main" id="{2AD3C916-AF12-45A7-B585-9CAE308BACEC}"/>
                    </a:ext>
                  </a:extLst>
                </p:cNvPr>
                <p:cNvPicPr/>
                <p:nvPr/>
              </p:nvPicPr>
              <p:blipFill>
                <a:blip r:embed="rId69"/>
                <a:stretch>
                  <a:fillRect/>
                </a:stretch>
              </p:blipFill>
              <p:spPr>
                <a:xfrm>
                  <a:off x="1172502" y="1110853"/>
                  <a:ext cx="521280" cy="519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EFA6E1B2-0BBA-45EC-8E12-EACD5F8A6467}"/>
                    </a:ext>
                  </a:extLst>
                </p14:cNvPr>
                <p14:cNvContentPartPr/>
                <p14:nvPr/>
              </p14:nvContentPartPr>
              <p14:xfrm>
                <a:off x="1672542" y="1007533"/>
                <a:ext cx="567720" cy="287640"/>
              </p14:xfrm>
            </p:contentPart>
          </mc:Choice>
          <mc:Fallback>
            <p:pic>
              <p:nvPicPr>
                <p:cNvPr id="41" name="Ink 40">
                  <a:extLst>
                    <a:ext uri="{FF2B5EF4-FFF2-40B4-BE49-F238E27FC236}">
                      <a16:creationId xmlns:a16="http://schemas.microsoft.com/office/drawing/2014/main" id="{EFA6E1B2-0BBA-45EC-8E12-EACD5F8A6467}"/>
                    </a:ext>
                  </a:extLst>
                </p:cNvPr>
                <p:cNvPicPr/>
                <p:nvPr/>
              </p:nvPicPr>
              <p:blipFill>
                <a:blip r:embed="rId71"/>
                <a:stretch>
                  <a:fillRect/>
                </a:stretch>
              </p:blipFill>
              <p:spPr>
                <a:xfrm>
                  <a:off x="1663542" y="998893"/>
                  <a:ext cx="58536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1B251405-8E34-472E-9010-98EC59C9C2E1}"/>
                    </a:ext>
                  </a:extLst>
                </p14:cNvPr>
                <p14:cNvContentPartPr/>
                <p14:nvPr/>
              </p14:nvContentPartPr>
              <p14:xfrm>
                <a:off x="2134422" y="932293"/>
                <a:ext cx="36000" cy="79200"/>
              </p14:xfrm>
            </p:contentPart>
          </mc:Choice>
          <mc:Fallback>
            <p:pic>
              <p:nvPicPr>
                <p:cNvPr id="42" name="Ink 41">
                  <a:extLst>
                    <a:ext uri="{FF2B5EF4-FFF2-40B4-BE49-F238E27FC236}">
                      <a16:creationId xmlns:a16="http://schemas.microsoft.com/office/drawing/2014/main" id="{1B251405-8E34-472E-9010-98EC59C9C2E1}"/>
                    </a:ext>
                  </a:extLst>
                </p:cNvPr>
                <p:cNvPicPr/>
                <p:nvPr/>
              </p:nvPicPr>
              <p:blipFill>
                <a:blip r:embed="rId73"/>
                <a:stretch>
                  <a:fillRect/>
                </a:stretch>
              </p:blipFill>
              <p:spPr>
                <a:xfrm>
                  <a:off x="2125422" y="923653"/>
                  <a:ext cx="536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D444EA13-162D-4B3C-8015-C2F388521FDF}"/>
                    </a:ext>
                  </a:extLst>
                </p14:cNvPr>
                <p14:cNvContentPartPr/>
                <p14:nvPr/>
              </p14:nvContentPartPr>
              <p14:xfrm>
                <a:off x="2298582" y="1046413"/>
                <a:ext cx="360720" cy="207360"/>
              </p14:xfrm>
            </p:contentPart>
          </mc:Choice>
          <mc:Fallback>
            <p:pic>
              <p:nvPicPr>
                <p:cNvPr id="43" name="Ink 42">
                  <a:extLst>
                    <a:ext uri="{FF2B5EF4-FFF2-40B4-BE49-F238E27FC236}">
                      <a16:creationId xmlns:a16="http://schemas.microsoft.com/office/drawing/2014/main" id="{D444EA13-162D-4B3C-8015-C2F388521FDF}"/>
                    </a:ext>
                  </a:extLst>
                </p:cNvPr>
                <p:cNvPicPr/>
                <p:nvPr/>
              </p:nvPicPr>
              <p:blipFill>
                <a:blip r:embed="rId75"/>
                <a:stretch>
                  <a:fillRect/>
                </a:stretch>
              </p:blipFill>
              <p:spPr>
                <a:xfrm>
                  <a:off x="2289582" y="1037413"/>
                  <a:ext cx="37836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93F070A4-24C9-4A63-A13B-DAA8AF47C542}"/>
                    </a:ext>
                  </a:extLst>
                </p14:cNvPr>
                <p14:cNvContentPartPr/>
                <p14:nvPr/>
              </p14:nvContentPartPr>
              <p14:xfrm>
                <a:off x="2686662" y="951373"/>
                <a:ext cx="186840" cy="409680"/>
              </p14:xfrm>
            </p:contentPart>
          </mc:Choice>
          <mc:Fallback>
            <p:pic>
              <p:nvPicPr>
                <p:cNvPr id="44" name="Ink 43">
                  <a:extLst>
                    <a:ext uri="{FF2B5EF4-FFF2-40B4-BE49-F238E27FC236}">
                      <a16:creationId xmlns:a16="http://schemas.microsoft.com/office/drawing/2014/main" id="{93F070A4-24C9-4A63-A13B-DAA8AF47C542}"/>
                    </a:ext>
                  </a:extLst>
                </p:cNvPr>
                <p:cNvPicPr/>
                <p:nvPr/>
              </p:nvPicPr>
              <p:blipFill>
                <a:blip r:embed="rId77"/>
                <a:stretch>
                  <a:fillRect/>
                </a:stretch>
              </p:blipFill>
              <p:spPr>
                <a:xfrm>
                  <a:off x="2678022" y="942373"/>
                  <a:ext cx="20448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105C7AED-767B-4F19-A8E4-39BE977FC466}"/>
                    </a:ext>
                  </a:extLst>
                </p14:cNvPr>
                <p14:cNvContentPartPr/>
                <p14:nvPr/>
              </p14:nvContentPartPr>
              <p14:xfrm>
                <a:off x="2740302" y="1428013"/>
                <a:ext cx="88200" cy="64080"/>
              </p14:xfrm>
            </p:contentPart>
          </mc:Choice>
          <mc:Fallback>
            <p:pic>
              <p:nvPicPr>
                <p:cNvPr id="45" name="Ink 44">
                  <a:extLst>
                    <a:ext uri="{FF2B5EF4-FFF2-40B4-BE49-F238E27FC236}">
                      <a16:creationId xmlns:a16="http://schemas.microsoft.com/office/drawing/2014/main" id="{105C7AED-767B-4F19-A8E4-39BE977FC466}"/>
                    </a:ext>
                  </a:extLst>
                </p:cNvPr>
                <p:cNvPicPr/>
                <p:nvPr/>
              </p:nvPicPr>
              <p:blipFill>
                <a:blip r:embed="rId79"/>
                <a:stretch>
                  <a:fillRect/>
                </a:stretch>
              </p:blipFill>
              <p:spPr>
                <a:xfrm>
                  <a:off x="2731662" y="1419373"/>
                  <a:ext cx="105840" cy="81720"/>
                </a:xfrm>
                <a:prstGeom prst="rect">
                  <a:avLst/>
                </a:prstGeom>
              </p:spPr>
            </p:pic>
          </mc:Fallback>
        </mc:AlternateContent>
      </p:grpSp>
      <p:grpSp>
        <p:nvGrpSpPr>
          <p:cNvPr id="52" name="Group 51">
            <a:extLst>
              <a:ext uri="{FF2B5EF4-FFF2-40B4-BE49-F238E27FC236}">
                <a16:creationId xmlns:a16="http://schemas.microsoft.com/office/drawing/2014/main" id="{6FB8E826-2BEC-4C76-9AED-6EFEB8FEB7EE}"/>
              </a:ext>
            </a:extLst>
          </p:cNvPr>
          <p:cNvGrpSpPr/>
          <p:nvPr/>
        </p:nvGrpSpPr>
        <p:grpSpPr>
          <a:xfrm>
            <a:off x="266022" y="1914733"/>
            <a:ext cx="684360" cy="587880"/>
            <a:chOff x="266022" y="1914733"/>
            <a:chExt cx="684360" cy="587880"/>
          </a:xfrm>
        </p:grpSpPr>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F2B3C59D-CB00-4A7E-ADA8-2A3768805D8E}"/>
                    </a:ext>
                  </a:extLst>
                </p14:cNvPr>
                <p14:cNvContentPartPr/>
                <p14:nvPr/>
              </p14:nvContentPartPr>
              <p14:xfrm>
                <a:off x="266022" y="1914733"/>
                <a:ext cx="208800" cy="408960"/>
              </p14:xfrm>
            </p:contentPart>
          </mc:Choice>
          <mc:Fallback>
            <p:pic>
              <p:nvPicPr>
                <p:cNvPr id="47" name="Ink 46">
                  <a:extLst>
                    <a:ext uri="{FF2B5EF4-FFF2-40B4-BE49-F238E27FC236}">
                      <a16:creationId xmlns:a16="http://schemas.microsoft.com/office/drawing/2014/main" id="{F2B3C59D-CB00-4A7E-ADA8-2A3768805D8E}"/>
                    </a:ext>
                  </a:extLst>
                </p:cNvPr>
                <p:cNvPicPr/>
                <p:nvPr/>
              </p:nvPicPr>
              <p:blipFill>
                <a:blip r:embed="rId81"/>
                <a:stretch>
                  <a:fillRect/>
                </a:stretch>
              </p:blipFill>
              <p:spPr>
                <a:xfrm>
                  <a:off x="257382" y="1906093"/>
                  <a:ext cx="22644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F6565B52-0BC0-486D-9BE5-123EC85C2A15}"/>
                    </a:ext>
                  </a:extLst>
                </p14:cNvPr>
                <p14:cNvContentPartPr/>
                <p14:nvPr/>
              </p14:nvContentPartPr>
              <p14:xfrm>
                <a:off x="270342" y="2109493"/>
                <a:ext cx="215280" cy="109440"/>
              </p14:xfrm>
            </p:contentPart>
          </mc:Choice>
          <mc:Fallback>
            <p:pic>
              <p:nvPicPr>
                <p:cNvPr id="48" name="Ink 47">
                  <a:extLst>
                    <a:ext uri="{FF2B5EF4-FFF2-40B4-BE49-F238E27FC236}">
                      <a16:creationId xmlns:a16="http://schemas.microsoft.com/office/drawing/2014/main" id="{F6565B52-0BC0-486D-9BE5-123EC85C2A15}"/>
                    </a:ext>
                  </a:extLst>
                </p:cNvPr>
                <p:cNvPicPr/>
                <p:nvPr/>
              </p:nvPicPr>
              <p:blipFill>
                <a:blip r:embed="rId83"/>
                <a:stretch>
                  <a:fillRect/>
                </a:stretch>
              </p:blipFill>
              <p:spPr>
                <a:xfrm>
                  <a:off x="261702" y="2100493"/>
                  <a:ext cx="2329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D8C8EF32-4792-4AFD-9A89-EE0AE46B2806}"/>
                    </a:ext>
                  </a:extLst>
                </p14:cNvPr>
                <p14:cNvContentPartPr/>
                <p14:nvPr/>
              </p14:nvContentPartPr>
              <p14:xfrm>
                <a:off x="488862" y="1922653"/>
                <a:ext cx="280800" cy="257760"/>
              </p14:xfrm>
            </p:contentPart>
          </mc:Choice>
          <mc:Fallback>
            <p:pic>
              <p:nvPicPr>
                <p:cNvPr id="49" name="Ink 48">
                  <a:extLst>
                    <a:ext uri="{FF2B5EF4-FFF2-40B4-BE49-F238E27FC236}">
                      <a16:creationId xmlns:a16="http://schemas.microsoft.com/office/drawing/2014/main" id="{D8C8EF32-4792-4AFD-9A89-EE0AE46B2806}"/>
                    </a:ext>
                  </a:extLst>
                </p:cNvPr>
                <p:cNvPicPr/>
                <p:nvPr/>
              </p:nvPicPr>
              <p:blipFill>
                <a:blip r:embed="rId85"/>
                <a:stretch>
                  <a:fillRect/>
                </a:stretch>
              </p:blipFill>
              <p:spPr>
                <a:xfrm>
                  <a:off x="480222" y="1914013"/>
                  <a:ext cx="29844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011D75DD-3484-44B8-AA26-D5602F55503B}"/>
                    </a:ext>
                  </a:extLst>
                </p14:cNvPr>
                <p14:cNvContentPartPr/>
                <p14:nvPr/>
              </p14:nvContentPartPr>
              <p14:xfrm>
                <a:off x="435942" y="2227573"/>
                <a:ext cx="441720" cy="171000"/>
              </p14:xfrm>
            </p:contentPart>
          </mc:Choice>
          <mc:Fallback>
            <p:pic>
              <p:nvPicPr>
                <p:cNvPr id="50" name="Ink 49">
                  <a:extLst>
                    <a:ext uri="{FF2B5EF4-FFF2-40B4-BE49-F238E27FC236}">
                      <a16:creationId xmlns:a16="http://schemas.microsoft.com/office/drawing/2014/main" id="{011D75DD-3484-44B8-AA26-D5602F55503B}"/>
                    </a:ext>
                  </a:extLst>
                </p:cNvPr>
                <p:cNvPicPr/>
                <p:nvPr/>
              </p:nvPicPr>
              <p:blipFill>
                <a:blip r:embed="rId87"/>
                <a:stretch>
                  <a:fillRect/>
                </a:stretch>
              </p:blipFill>
              <p:spPr>
                <a:xfrm>
                  <a:off x="427302" y="2218573"/>
                  <a:ext cx="45936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1A8345C7-0E89-41A0-8B1A-029652B1CDC9}"/>
                    </a:ext>
                  </a:extLst>
                </p14:cNvPr>
                <p14:cNvContentPartPr/>
                <p14:nvPr/>
              </p14:nvContentPartPr>
              <p14:xfrm>
                <a:off x="431622" y="2282653"/>
                <a:ext cx="518760" cy="219960"/>
              </p14:xfrm>
            </p:contentPart>
          </mc:Choice>
          <mc:Fallback>
            <p:pic>
              <p:nvPicPr>
                <p:cNvPr id="51" name="Ink 50">
                  <a:extLst>
                    <a:ext uri="{FF2B5EF4-FFF2-40B4-BE49-F238E27FC236}">
                      <a16:creationId xmlns:a16="http://schemas.microsoft.com/office/drawing/2014/main" id="{1A8345C7-0E89-41A0-8B1A-029652B1CDC9}"/>
                    </a:ext>
                  </a:extLst>
                </p:cNvPr>
                <p:cNvPicPr/>
                <p:nvPr/>
              </p:nvPicPr>
              <p:blipFill>
                <a:blip r:embed="rId89"/>
                <a:stretch>
                  <a:fillRect/>
                </a:stretch>
              </p:blipFill>
              <p:spPr>
                <a:xfrm>
                  <a:off x="422982" y="2274013"/>
                  <a:ext cx="536400" cy="237600"/>
                </a:xfrm>
                <a:prstGeom prst="rect">
                  <a:avLst/>
                </a:prstGeom>
              </p:spPr>
            </p:pic>
          </mc:Fallback>
        </mc:AlternateContent>
      </p:grpSp>
      <p:grpSp>
        <p:nvGrpSpPr>
          <p:cNvPr id="61" name="Group 60">
            <a:extLst>
              <a:ext uri="{FF2B5EF4-FFF2-40B4-BE49-F238E27FC236}">
                <a16:creationId xmlns:a16="http://schemas.microsoft.com/office/drawing/2014/main" id="{932D4D3A-BE0C-4E26-A2C5-F6F4D661CAB4}"/>
              </a:ext>
            </a:extLst>
          </p:cNvPr>
          <p:cNvGrpSpPr/>
          <p:nvPr/>
        </p:nvGrpSpPr>
        <p:grpSpPr>
          <a:xfrm>
            <a:off x="1740942" y="1941373"/>
            <a:ext cx="562320" cy="681840"/>
            <a:chOff x="1740942" y="1941373"/>
            <a:chExt cx="562320" cy="681840"/>
          </a:xfrm>
        </p:grpSpPr>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7E85B4E0-011A-41D3-B67D-CA0D9D26322A}"/>
                    </a:ext>
                  </a:extLst>
                </p14:cNvPr>
                <p14:cNvContentPartPr/>
                <p14:nvPr/>
              </p14:nvContentPartPr>
              <p14:xfrm>
                <a:off x="1874862" y="2097973"/>
                <a:ext cx="54360" cy="334080"/>
              </p14:xfrm>
            </p:contentPart>
          </mc:Choice>
          <mc:Fallback>
            <p:pic>
              <p:nvPicPr>
                <p:cNvPr id="53" name="Ink 52">
                  <a:extLst>
                    <a:ext uri="{FF2B5EF4-FFF2-40B4-BE49-F238E27FC236}">
                      <a16:creationId xmlns:a16="http://schemas.microsoft.com/office/drawing/2014/main" id="{7E85B4E0-011A-41D3-B67D-CA0D9D26322A}"/>
                    </a:ext>
                  </a:extLst>
                </p:cNvPr>
                <p:cNvPicPr/>
                <p:nvPr/>
              </p:nvPicPr>
              <p:blipFill>
                <a:blip r:embed="rId91"/>
                <a:stretch>
                  <a:fillRect/>
                </a:stretch>
              </p:blipFill>
              <p:spPr>
                <a:xfrm>
                  <a:off x="1865862" y="2089333"/>
                  <a:ext cx="7200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7B66A824-E460-495E-BEC8-90964754F3DD}"/>
                    </a:ext>
                  </a:extLst>
                </p14:cNvPr>
                <p14:cNvContentPartPr/>
                <p14:nvPr/>
              </p14:nvContentPartPr>
              <p14:xfrm>
                <a:off x="1740942" y="1941373"/>
                <a:ext cx="357120" cy="471600"/>
              </p14:xfrm>
            </p:contentPart>
          </mc:Choice>
          <mc:Fallback>
            <p:pic>
              <p:nvPicPr>
                <p:cNvPr id="54" name="Ink 53">
                  <a:extLst>
                    <a:ext uri="{FF2B5EF4-FFF2-40B4-BE49-F238E27FC236}">
                      <a16:creationId xmlns:a16="http://schemas.microsoft.com/office/drawing/2014/main" id="{7B66A824-E460-495E-BEC8-90964754F3DD}"/>
                    </a:ext>
                  </a:extLst>
                </p:cNvPr>
                <p:cNvPicPr/>
                <p:nvPr/>
              </p:nvPicPr>
              <p:blipFill>
                <a:blip r:embed="rId93"/>
                <a:stretch>
                  <a:fillRect/>
                </a:stretch>
              </p:blipFill>
              <p:spPr>
                <a:xfrm>
                  <a:off x="1732302" y="1932733"/>
                  <a:ext cx="37476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00711622-93EB-4DD8-8D54-0908AE4CFBFA}"/>
                    </a:ext>
                  </a:extLst>
                </p14:cNvPr>
                <p14:cNvContentPartPr/>
                <p14:nvPr/>
              </p14:nvContentPartPr>
              <p14:xfrm>
                <a:off x="2157822" y="2126053"/>
                <a:ext cx="145440" cy="497160"/>
              </p14:xfrm>
            </p:contentPart>
          </mc:Choice>
          <mc:Fallback>
            <p:pic>
              <p:nvPicPr>
                <p:cNvPr id="55" name="Ink 54">
                  <a:extLst>
                    <a:ext uri="{FF2B5EF4-FFF2-40B4-BE49-F238E27FC236}">
                      <a16:creationId xmlns:a16="http://schemas.microsoft.com/office/drawing/2014/main" id="{00711622-93EB-4DD8-8D54-0908AE4CFBFA}"/>
                    </a:ext>
                  </a:extLst>
                </p:cNvPr>
                <p:cNvPicPr/>
                <p:nvPr/>
              </p:nvPicPr>
              <p:blipFill>
                <a:blip r:embed="rId95"/>
                <a:stretch>
                  <a:fillRect/>
                </a:stretch>
              </p:blipFill>
              <p:spPr>
                <a:xfrm>
                  <a:off x="2149182" y="2117053"/>
                  <a:ext cx="163080" cy="514800"/>
                </a:xfrm>
                <a:prstGeom prst="rect">
                  <a:avLst/>
                </a:prstGeom>
              </p:spPr>
            </p:pic>
          </mc:Fallback>
        </mc:AlternateContent>
      </p:grpSp>
      <p:grpSp>
        <p:nvGrpSpPr>
          <p:cNvPr id="78" name="Group 77">
            <a:extLst>
              <a:ext uri="{FF2B5EF4-FFF2-40B4-BE49-F238E27FC236}">
                <a16:creationId xmlns:a16="http://schemas.microsoft.com/office/drawing/2014/main" id="{40A5EE30-D0E3-4C5D-88FB-5F30FB36FF2A}"/>
              </a:ext>
            </a:extLst>
          </p:cNvPr>
          <p:cNvGrpSpPr/>
          <p:nvPr/>
        </p:nvGrpSpPr>
        <p:grpSpPr>
          <a:xfrm>
            <a:off x="2771982" y="1812853"/>
            <a:ext cx="1718640" cy="505800"/>
            <a:chOff x="2771982" y="1812853"/>
            <a:chExt cx="1718640" cy="505800"/>
          </a:xfrm>
        </p:grpSpPr>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7FF5BD16-6642-4278-BCE1-1C9E4D367C93}"/>
                    </a:ext>
                  </a:extLst>
                </p14:cNvPr>
                <p14:cNvContentPartPr/>
                <p14:nvPr/>
              </p14:nvContentPartPr>
              <p14:xfrm>
                <a:off x="2771982" y="2048293"/>
                <a:ext cx="425880" cy="215280"/>
              </p14:xfrm>
            </p:contentPart>
          </mc:Choice>
          <mc:Fallback>
            <p:pic>
              <p:nvPicPr>
                <p:cNvPr id="56" name="Ink 55">
                  <a:extLst>
                    <a:ext uri="{FF2B5EF4-FFF2-40B4-BE49-F238E27FC236}">
                      <a16:creationId xmlns:a16="http://schemas.microsoft.com/office/drawing/2014/main" id="{7FF5BD16-6642-4278-BCE1-1C9E4D367C93}"/>
                    </a:ext>
                  </a:extLst>
                </p:cNvPr>
                <p:cNvPicPr/>
                <p:nvPr/>
              </p:nvPicPr>
              <p:blipFill>
                <a:blip r:embed="rId97"/>
                <a:stretch>
                  <a:fillRect/>
                </a:stretch>
              </p:blipFill>
              <p:spPr>
                <a:xfrm>
                  <a:off x="2762982" y="2039653"/>
                  <a:ext cx="44352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436E732B-9401-4441-A471-DEECD2855F2D}"/>
                    </a:ext>
                  </a:extLst>
                </p14:cNvPr>
                <p14:cNvContentPartPr/>
                <p14:nvPr/>
              </p14:nvContentPartPr>
              <p14:xfrm>
                <a:off x="3137742" y="1824733"/>
                <a:ext cx="134640" cy="218880"/>
              </p14:xfrm>
            </p:contentPart>
          </mc:Choice>
          <mc:Fallback>
            <p:pic>
              <p:nvPicPr>
                <p:cNvPr id="57" name="Ink 56">
                  <a:extLst>
                    <a:ext uri="{FF2B5EF4-FFF2-40B4-BE49-F238E27FC236}">
                      <a16:creationId xmlns:a16="http://schemas.microsoft.com/office/drawing/2014/main" id="{436E732B-9401-4441-A471-DEECD2855F2D}"/>
                    </a:ext>
                  </a:extLst>
                </p:cNvPr>
                <p:cNvPicPr/>
                <p:nvPr/>
              </p:nvPicPr>
              <p:blipFill>
                <a:blip r:embed="rId99"/>
                <a:stretch>
                  <a:fillRect/>
                </a:stretch>
              </p:blipFill>
              <p:spPr>
                <a:xfrm>
                  <a:off x="3129102" y="1815733"/>
                  <a:ext cx="1522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A9D8C9A3-9174-45A7-BCE7-F936D82967B6}"/>
                    </a:ext>
                  </a:extLst>
                </p14:cNvPr>
                <p14:cNvContentPartPr/>
                <p14:nvPr/>
              </p14:nvContentPartPr>
              <p14:xfrm>
                <a:off x="3278142" y="2037493"/>
                <a:ext cx="273600" cy="150120"/>
              </p14:xfrm>
            </p:contentPart>
          </mc:Choice>
          <mc:Fallback>
            <p:pic>
              <p:nvPicPr>
                <p:cNvPr id="58" name="Ink 57">
                  <a:extLst>
                    <a:ext uri="{FF2B5EF4-FFF2-40B4-BE49-F238E27FC236}">
                      <a16:creationId xmlns:a16="http://schemas.microsoft.com/office/drawing/2014/main" id="{A9D8C9A3-9174-45A7-BCE7-F936D82967B6}"/>
                    </a:ext>
                  </a:extLst>
                </p:cNvPr>
                <p:cNvPicPr/>
                <p:nvPr/>
              </p:nvPicPr>
              <p:blipFill>
                <a:blip r:embed="rId101"/>
                <a:stretch>
                  <a:fillRect/>
                </a:stretch>
              </p:blipFill>
              <p:spPr>
                <a:xfrm>
                  <a:off x="3269142" y="2028493"/>
                  <a:ext cx="2912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B3F39C13-EFB9-402A-9B05-36D2F186FF3B}"/>
                    </a:ext>
                  </a:extLst>
                </p14:cNvPr>
                <p14:cNvContentPartPr/>
                <p14:nvPr/>
              </p14:nvContentPartPr>
              <p14:xfrm>
                <a:off x="3484422" y="1820413"/>
                <a:ext cx="147600" cy="142200"/>
              </p14:xfrm>
            </p:contentPart>
          </mc:Choice>
          <mc:Fallback>
            <p:pic>
              <p:nvPicPr>
                <p:cNvPr id="59" name="Ink 58">
                  <a:extLst>
                    <a:ext uri="{FF2B5EF4-FFF2-40B4-BE49-F238E27FC236}">
                      <a16:creationId xmlns:a16="http://schemas.microsoft.com/office/drawing/2014/main" id="{B3F39C13-EFB9-402A-9B05-36D2F186FF3B}"/>
                    </a:ext>
                  </a:extLst>
                </p:cNvPr>
                <p:cNvPicPr/>
                <p:nvPr/>
              </p:nvPicPr>
              <p:blipFill>
                <a:blip r:embed="rId103"/>
                <a:stretch>
                  <a:fillRect/>
                </a:stretch>
              </p:blipFill>
              <p:spPr>
                <a:xfrm>
                  <a:off x="3475422" y="1811413"/>
                  <a:ext cx="1652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3E2ABC9A-C374-42D7-9EFD-03ED60C32C76}"/>
                    </a:ext>
                  </a:extLst>
                </p14:cNvPr>
                <p14:cNvContentPartPr/>
                <p14:nvPr/>
              </p14:nvContentPartPr>
              <p14:xfrm>
                <a:off x="3637062" y="2003293"/>
                <a:ext cx="271080" cy="167760"/>
              </p14:xfrm>
            </p:contentPart>
          </mc:Choice>
          <mc:Fallback>
            <p:pic>
              <p:nvPicPr>
                <p:cNvPr id="62" name="Ink 61">
                  <a:extLst>
                    <a:ext uri="{FF2B5EF4-FFF2-40B4-BE49-F238E27FC236}">
                      <a16:creationId xmlns:a16="http://schemas.microsoft.com/office/drawing/2014/main" id="{3E2ABC9A-C374-42D7-9EFD-03ED60C32C76}"/>
                    </a:ext>
                  </a:extLst>
                </p:cNvPr>
                <p:cNvPicPr/>
                <p:nvPr/>
              </p:nvPicPr>
              <p:blipFill>
                <a:blip r:embed="rId105"/>
                <a:stretch>
                  <a:fillRect/>
                </a:stretch>
              </p:blipFill>
              <p:spPr>
                <a:xfrm>
                  <a:off x="3628422" y="1994293"/>
                  <a:ext cx="2887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6A9A74DA-9D14-451C-BF52-989C3425177C}"/>
                    </a:ext>
                  </a:extLst>
                </p14:cNvPr>
                <p14:cNvContentPartPr/>
                <p14:nvPr/>
              </p14:nvContentPartPr>
              <p14:xfrm>
                <a:off x="3846222" y="1812853"/>
                <a:ext cx="122400" cy="149040"/>
              </p14:xfrm>
            </p:contentPart>
          </mc:Choice>
          <mc:Fallback>
            <p:pic>
              <p:nvPicPr>
                <p:cNvPr id="63" name="Ink 62">
                  <a:extLst>
                    <a:ext uri="{FF2B5EF4-FFF2-40B4-BE49-F238E27FC236}">
                      <a16:creationId xmlns:a16="http://schemas.microsoft.com/office/drawing/2014/main" id="{6A9A74DA-9D14-451C-BF52-989C3425177C}"/>
                    </a:ext>
                  </a:extLst>
                </p:cNvPr>
                <p:cNvPicPr/>
                <p:nvPr/>
              </p:nvPicPr>
              <p:blipFill>
                <a:blip r:embed="rId107"/>
                <a:stretch>
                  <a:fillRect/>
                </a:stretch>
              </p:blipFill>
              <p:spPr>
                <a:xfrm>
                  <a:off x="3837222" y="1804213"/>
                  <a:ext cx="1400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312B6290-8ABC-4BA2-A09A-D5A1E9E0B7A2}"/>
                    </a:ext>
                  </a:extLst>
                </p14:cNvPr>
                <p14:cNvContentPartPr/>
                <p14:nvPr/>
              </p14:nvContentPartPr>
              <p14:xfrm>
                <a:off x="3958182" y="2020573"/>
                <a:ext cx="25200" cy="112680"/>
              </p14:xfrm>
            </p:contentPart>
          </mc:Choice>
          <mc:Fallback>
            <p:pic>
              <p:nvPicPr>
                <p:cNvPr id="64" name="Ink 63">
                  <a:extLst>
                    <a:ext uri="{FF2B5EF4-FFF2-40B4-BE49-F238E27FC236}">
                      <a16:creationId xmlns:a16="http://schemas.microsoft.com/office/drawing/2014/main" id="{312B6290-8ABC-4BA2-A09A-D5A1E9E0B7A2}"/>
                    </a:ext>
                  </a:extLst>
                </p:cNvPr>
                <p:cNvPicPr/>
                <p:nvPr/>
              </p:nvPicPr>
              <p:blipFill>
                <a:blip r:embed="rId109"/>
                <a:stretch>
                  <a:fillRect/>
                </a:stretch>
              </p:blipFill>
              <p:spPr>
                <a:xfrm>
                  <a:off x="3949542" y="2011573"/>
                  <a:ext cx="428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358E6553-9008-467D-8753-E3E37961D332}"/>
                    </a:ext>
                  </a:extLst>
                </p14:cNvPr>
                <p14:cNvContentPartPr/>
                <p14:nvPr/>
              </p14:nvContentPartPr>
              <p14:xfrm>
                <a:off x="4026222" y="1995013"/>
                <a:ext cx="24480" cy="19800"/>
              </p14:xfrm>
            </p:contentPart>
          </mc:Choice>
          <mc:Fallback>
            <p:pic>
              <p:nvPicPr>
                <p:cNvPr id="65" name="Ink 64">
                  <a:extLst>
                    <a:ext uri="{FF2B5EF4-FFF2-40B4-BE49-F238E27FC236}">
                      <a16:creationId xmlns:a16="http://schemas.microsoft.com/office/drawing/2014/main" id="{358E6553-9008-467D-8753-E3E37961D332}"/>
                    </a:ext>
                  </a:extLst>
                </p:cNvPr>
                <p:cNvPicPr/>
                <p:nvPr/>
              </p:nvPicPr>
              <p:blipFill>
                <a:blip r:embed="rId111"/>
                <a:stretch>
                  <a:fillRect/>
                </a:stretch>
              </p:blipFill>
              <p:spPr>
                <a:xfrm>
                  <a:off x="4017222" y="1986373"/>
                  <a:ext cx="421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id="{C4BE7B0B-4C59-4B62-A15F-E89CCDCD5B23}"/>
                    </a:ext>
                  </a:extLst>
                </p14:cNvPr>
                <p14:cNvContentPartPr/>
                <p14:nvPr/>
              </p14:nvContentPartPr>
              <p14:xfrm>
                <a:off x="3963942" y="1994653"/>
                <a:ext cx="243720" cy="140400"/>
              </p14:xfrm>
            </p:contentPart>
          </mc:Choice>
          <mc:Fallback>
            <p:pic>
              <p:nvPicPr>
                <p:cNvPr id="66" name="Ink 65">
                  <a:extLst>
                    <a:ext uri="{FF2B5EF4-FFF2-40B4-BE49-F238E27FC236}">
                      <a16:creationId xmlns:a16="http://schemas.microsoft.com/office/drawing/2014/main" id="{C4BE7B0B-4C59-4B62-A15F-E89CCDCD5B23}"/>
                    </a:ext>
                  </a:extLst>
                </p:cNvPr>
                <p:cNvPicPr/>
                <p:nvPr/>
              </p:nvPicPr>
              <p:blipFill>
                <a:blip r:embed="rId113"/>
                <a:stretch>
                  <a:fillRect/>
                </a:stretch>
              </p:blipFill>
              <p:spPr>
                <a:xfrm>
                  <a:off x="3955302" y="1985653"/>
                  <a:ext cx="2613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id="{284FAF32-6728-4D7D-BF54-0DE253EB98EC}"/>
                    </a:ext>
                  </a:extLst>
                </p14:cNvPr>
                <p14:cNvContentPartPr/>
                <p14:nvPr/>
              </p14:nvContentPartPr>
              <p14:xfrm>
                <a:off x="4203342" y="1870453"/>
                <a:ext cx="287280" cy="448200"/>
              </p14:xfrm>
            </p:contentPart>
          </mc:Choice>
          <mc:Fallback>
            <p:pic>
              <p:nvPicPr>
                <p:cNvPr id="67" name="Ink 66">
                  <a:extLst>
                    <a:ext uri="{FF2B5EF4-FFF2-40B4-BE49-F238E27FC236}">
                      <a16:creationId xmlns:a16="http://schemas.microsoft.com/office/drawing/2014/main" id="{284FAF32-6728-4D7D-BF54-0DE253EB98EC}"/>
                    </a:ext>
                  </a:extLst>
                </p:cNvPr>
                <p:cNvPicPr/>
                <p:nvPr/>
              </p:nvPicPr>
              <p:blipFill>
                <a:blip r:embed="rId115"/>
                <a:stretch>
                  <a:fillRect/>
                </a:stretch>
              </p:blipFill>
              <p:spPr>
                <a:xfrm>
                  <a:off x="4194342" y="1861453"/>
                  <a:ext cx="304920" cy="465840"/>
                </a:xfrm>
                <a:prstGeom prst="rect">
                  <a:avLst/>
                </a:prstGeom>
              </p:spPr>
            </p:pic>
          </mc:Fallback>
        </mc:AlternateContent>
      </p:grpSp>
      <p:grpSp>
        <p:nvGrpSpPr>
          <p:cNvPr id="77" name="Group 76">
            <a:extLst>
              <a:ext uri="{FF2B5EF4-FFF2-40B4-BE49-F238E27FC236}">
                <a16:creationId xmlns:a16="http://schemas.microsoft.com/office/drawing/2014/main" id="{3CBDB9D2-7BD4-41B9-8B46-0EA253CEA46D}"/>
              </a:ext>
            </a:extLst>
          </p:cNvPr>
          <p:cNvGrpSpPr/>
          <p:nvPr/>
        </p:nvGrpSpPr>
        <p:grpSpPr>
          <a:xfrm>
            <a:off x="4776462" y="1803853"/>
            <a:ext cx="555840" cy="326520"/>
            <a:chOff x="4776462" y="1803853"/>
            <a:chExt cx="555840" cy="326520"/>
          </a:xfrm>
        </p:grpSpPr>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391D6EF4-F661-47E8-9C0A-FB3AE5F3DD13}"/>
                    </a:ext>
                  </a:extLst>
                </p14:cNvPr>
                <p14:cNvContentPartPr/>
                <p14:nvPr/>
              </p14:nvContentPartPr>
              <p14:xfrm>
                <a:off x="4776462" y="1871173"/>
                <a:ext cx="23040" cy="249480"/>
              </p14:xfrm>
            </p:contentPart>
          </mc:Choice>
          <mc:Fallback>
            <p:pic>
              <p:nvPicPr>
                <p:cNvPr id="68" name="Ink 67">
                  <a:extLst>
                    <a:ext uri="{FF2B5EF4-FFF2-40B4-BE49-F238E27FC236}">
                      <a16:creationId xmlns:a16="http://schemas.microsoft.com/office/drawing/2014/main" id="{391D6EF4-F661-47E8-9C0A-FB3AE5F3DD13}"/>
                    </a:ext>
                  </a:extLst>
                </p:cNvPr>
                <p:cNvPicPr/>
                <p:nvPr/>
              </p:nvPicPr>
              <p:blipFill>
                <a:blip r:embed="rId117"/>
                <a:stretch>
                  <a:fillRect/>
                </a:stretch>
              </p:blipFill>
              <p:spPr>
                <a:xfrm>
                  <a:off x="4767462" y="1862173"/>
                  <a:ext cx="4068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179A32A8-D6D3-4DB0-9E32-68FE93BF9DE3}"/>
                    </a:ext>
                  </a:extLst>
                </p14:cNvPr>
                <p14:cNvContentPartPr/>
                <p14:nvPr/>
              </p14:nvContentPartPr>
              <p14:xfrm>
                <a:off x="4777902" y="1803853"/>
                <a:ext cx="554400" cy="326520"/>
              </p14:xfrm>
            </p:contentPart>
          </mc:Choice>
          <mc:Fallback>
            <p:pic>
              <p:nvPicPr>
                <p:cNvPr id="69" name="Ink 68">
                  <a:extLst>
                    <a:ext uri="{FF2B5EF4-FFF2-40B4-BE49-F238E27FC236}">
                      <a16:creationId xmlns:a16="http://schemas.microsoft.com/office/drawing/2014/main" id="{179A32A8-D6D3-4DB0-9E32-68FE93BF9DE3}"/>
                    </a:ext>
                  </a:extLst>
                </p:cNvPr>
                <p:cNvPicPr/>
                <p:nvPr/>
              </p:nvPicPr>
              <p:blipFill>
                <a:blip r:embed="rId119"/>
                <a:stretch>
                  <a:fillRect/>
                </a:stretch>
              </p:blipFill>
              <p:spPr>
                <a:xfrm>
                  <a:off x="4768902" y="1795213"/>
                  <a:ext cx="572040" cy="344160"/>
                </a:xfrm>
                <a:prstGeom prst="rect">
                  <a:avLst/>
                </a:prstGeom>
              </p:spPr>
            </p:pic>
          </mc:Fallback>
        </mc:AlternateContent>
      </p:grpSp>
      <p:grpSp>
        <p:nvGrpSpPr>
          <p:cNvPr id="76" name="Group 75">
            <a:extLst>
              <a:ext uri="{FF2B5EF4-FFF2-40B4-BE49-F238E27FC236}">
                <a16:creationId xmlns:a16="http://schemas.microsoft.com/office/drawing/2014/main" id="{0A476C92-B9B2-4134-9399-04101F0E700C}"/>
              </a:ext>
            </a:extLst>
          </p:cNvPr>
          <p:cNvGrpSpPr/>
          <p:nvPr/>
        </p:nvGrpSpPr>
        <p:grpSpPr>
          <a:xfrm>
            <a:off x="5681502" y="1710253"/>
            <a:ext cx="1086120" cy="494640"/>
            <a:chOff x="5681502" y="1710253"/>
            <a:chExt cx="1086120" cy="494640"/>
          </a:xfrm>
        </p:grpSpPr>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F4BFB11B-544E-4BD8-96E1-9BC4F5D9EB6A}"/>
                    </a:ext>
                  </a:extLst>
                </p14:cNvPr>
                <p14:cNvContentPartPr/>
                <p14:nvPr/>
              </p14:nvContentPartPr>
              <p14:xfrm>
                <a:off x="5681502" y="1894213"/>
                <a:ext cx="450000" cy="235440"/>
              </p14:xfrm>
            </p:contentPart>
          </mc:Choice>
          <mc:Fallback>
            <p:pic>
              <p:nvPicPr>
                <p:cNvPr id="70" name="Ink 69">
                  <a:extLst>
                    <a:ext uri="{FF2B5EF4-FFF2-40B4-BE49-F238E27FC236}">
                      <a16:creationId xmlns:a16="http://schemas.microsoft.com/office/drawing/2014/main" id="{F4BFB11B-544E-4BD8-96E1-9BC4F5D9EB6A}"/>
                    </a:ext>
                  </a:extLst>
                </p:cNvPr>
                <p:cNvPicPr/>
                <p:nvPr/>
              </p:nvPicPr>
              <p:blipFill>
                <a:blip r:embed="rId121"/>
                <a:stretch>
                  <a:fillRect/>
                </a:stretch>
              </p:blipFill>
              <p:spPr>
                <a:xfrm>
                  <a:off x="5672862" y="1885213"/>
                  <a:ext cx="4676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943766A4-9307-44AE-B9E8-D259218C2AD1}"/>
                    </a:ext>
                  </a:extLst>
                </p14:cNvPr>
                <p14:cNvContentPartPr/>
                <p14:nvPr/>
              </p14:nvContentPartPr>
              <p14:xfrm>
                <a:off x="6172902" y="1945693"/>
                <a:ext cx="158760" cy="111600"/>
              </p14:xfrm>
            </p:contentPart>
          </mc:Choice>
          <mc:Fallback>
            <p:pic>
              <p:nvPicPr>
                <p:cNvPr id="71" name="Ink 70">
                  <a:extLst>
                    <a:ext uri="{FF2B5EF4-FFF2-40B4-BE49-F238E27FC236}">
                      <a16:creationId xmlns:a16="http://schemas.microsoft.com/office/drawing/2014/main" id="{943766A4-9307-44AE-B9E8-D259218C2AD1}"/>
                    </a:ext>
                  </a:extLst>
                </p:cNvPr>
                <p:cNvPicPr/>
                <p:nvPr/>
              </p:nvPicPr>
              <p:blipFill>
                <a:blip r:embed="rId123"/>
                <a:stretch>
                  <a:fillRect/>
                </a:stretch>
              </p:blipFill>
              <p:spPr>
                <a:xfrm>
                  <a:off x="6163902" y="1936693"/>
                  <a:ext cx="1764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92D22F4C-E1F4-4F78-ADC8-4287E38B74BF}"/>
                    </a:ext>
                  </a:extLst>
                </p14:cNvPr>
                <p14:cNvContentPartPr/>
                <p14:nvPr/>
              </p14:nvContentPartPr>
              <p14:xfrm>
                <a:off x="6152022" y="1887373"/>
                <a:ext cx="307440" cy="317520"/>
              </p14:xfrm>
            </p:contentPart>
          </mc:Choice>
          <mc:Fallback>
            <p:pic>
              <p:nvPicPr>
                <p:cNvPr id="72" name="Ink 71">
                  <a:extLst>
                    <a:ext uri="{FF2B5EF4-FFF2-40B4-BE49-F238E27FC236}">
                      <a16:creationId xmlns:a16="http://schemas.microsoft.com/office/drawing/2014/main" id="{92D22F4C-E1F4-4F78-ADC8-4287E38B74BF}"/>
                    </a:ext>
                  </a:extLst>
                </p:cNvPr>
                <p:cNvPicPr/>
                <p:nvPr/>
              </p:nvPicPr>
              <p:blipFill>
                <a:blip r:embed="rId125"/>
                <a:stretch>
                  <a:fillRect/>
                </a:stretch>
              </p:blipFill>
              <p:spPr>
                <a:xfrm>
                  <a:off x="6143382" y="1878373"/>
                  <a:ext cx="32508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3FE9BE25-1622-4030-8C10-0312B20761C7}"/>
                    </a:ext>
                  </a:extLst>
                </p14:cNvPr>
                <p14:cNvContentPartPr/>
                <p14:nvPr/>
              </p14:nvContentPartPr>
              <p14:xfrm>
                <a:off x="6416622" y="1898893"/>
                <a:ext cx="42840" cy="183960"/>
              </p14:xfrm>
            </p:contentPart>
          </mc:Choice>
          <mc:Fallback>
            <p:pic>
              <p:nvPicPr>
                <p:cNvPr id="73" name="Ink 72">
                  <a:extLst>
                    <a:ext uri="{FF2B5EF4-FFF2-40B4-BE49-F238E27FC236}">
                      <a16:creationId xmlns:a16="http://schemas.microsoft.com/office/drawing/2014/main" id="{3FE9BE25-1622-4030-8C10-0312B20761C7}"/>
                    </a:ext>
                  </a:extLst>
                </p:cNvPr>
                <p:cNvPicPr/>
                <p:nvPr/>
              </p:nvPicPr>
              <p:blipFill>
                <a:blip r:embed="rId127"/>
                <a:stretch>
                  <a:fillRect/>
                </a:stretch>
              </p:blipFill>
              <p:spPr>
                <a:xfrm>
                  <a:off x="6407622" y="1889893"/>
                  <a:ext cx="6048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B550D933-53D2-4501-AA3F-E6CE532DC141}"/>
                    </a:ext>
                  </a:extLst>
                </p14:cNvPr>
                <p14:cNvContentPartPr/>
                <p14:nvPr/>
              </p14:nvContentPartPr>
              <p14:xfrm>
                <a:off x="6416622" y="1710253"/>
                <a:ext cx="113760" cy="161640"/>
              </p14:xfrm>
            </p:contentPart>
          </mc:Choice>
          <mc:Fallback>
            <p:pic>
              <p:nvPicPr>
                <p:cNvPr id="74" name="Ink 73">
                  <a:extLst>
                    <a:ext uri="{FF2B5EF4-FFF2-40B4-BE49-F238E27FC236}">
                      <a16:creationId xmlns:a16="http://schemas.microsoft.com/office/drawing/2014/main" id="{B550D933-53D2-4501-AA3F-E6CE532DC141}"/>
                    </a:ext>
                  </a:extLst>
                </p:cNvPr>
                <p:cNvPicPr/>
                <p:nvPr/>
              </p:nvPicPr>
              <p:blipFill>
                <a:blip r:embed="rId129"/>
                <a:stretch>
                  <a:fillRect/>
                </a:stretch>
              </p:blipFill>
              <p:spPr>
                <a:xfrm>
                  <a:off x="6407622" y="1701613"/>
                  <a:ext cx="1314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20191668-1EE2-47D6-A2DC-250946DFA683}"/>
                    </a:ext>
                  </a:extLst>
                </p14:cNvPr>
                <p14:cNvContentPartPr/>
                <p14:nvPr/>
              </p14:nvContentPartPr>
              <p14:xfrm>
                <a:off x="6531102" y="1873693"/>
                <a:ext cx="236520" cy="139680"/>
              </p14:xfrm>
            </p:contentPart>
          </mc:Choice>
          <mc:Fallback>
            <p:pic>
              <p:nvPicPr>
                <p:cNvPr id="75" name="Ink 74">
                  <a:extLst>
                    <a:ext uri="{FF2B5EF4-FFF2-40B4-BE49-F238E27FC236}">
                      <a16:creationId xmlns:a16="http://schemas.microsoft.com/office/drawing/2014/main" id="{20191668-1EE2-47D6-A2DC-250946DFA683}"/>
                    </a:ext>
                  </a:extLst>
                </p:cNvPr>
                <p:cNvPicPr/>
                <p:nvPr/>
              </p:nvPicPr>
              <p:blipFill>
                <a:blip r:embed="rId131"/>
                <a:stretch>
                  <a:fillRect/>
                </a:stretch>
              </p:blipFill>
              <p:spPr>
                <a:xfrm>
                  <a:off x="6522462" y="1864693"/>
                  <a:ext cx="254160" cy="157320"/>
                </a:xfrm>
                <a:prstGeom prst="rect">
                  <a:avLst/>
                </a:prstGeom>
              </p:spPr>
            </p:pic>
          </mc:Fallback>
        </mc:AlternateContent>
      </p:grpSp>
      <p:grpSp>
        <p:nvGrpSpPr>
          <p:cNvPr id="101" name="Group 100">
            <a:extLst>
              <a:ext uri="{FF2B5EF4-FFF2-40B4-BE49-F238E27FC236}">
                <a16:creationId xmlns:a16="http://schemas.microsoft.com/office/drawing/2014/main" id="{0D88CBE4-CB34-45E6-A556-FD68A2AAFE18}"/>
              </a:ext>
            </a:extLst>
          </p:cNvPr>
          <p:cNvGrpSpPr/>
          <p:nvPr/>
        </p:nvGrpSpPr>
        <p:grpSpPr>
          <a:xfrm>
            <a:off x="6838182" y="1840933"/>
            <a:ext cx="322200" cy="232200"/>
            <a:chOff x="6838182" y="1840933"/>
            <a:chExt cx="322200" cy="232200"/>
          </a:xfrm>
        </p:grpSpPr>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69582BB6-CF26-45E6-88EC-1AA088280405}"/>
                    </a:ext>
                  </a:extLst>
                </p14:cNvPr>
                <p14:cNvContentPartPr/>
                <p14:nvPr/>
              </p14:nvContentPartPr>
              <p14:xfrm>
                <a:off x="6838182" y="1840933"/>
                <a:ext cx="142560" cy="218160"/>
              </p14:xfrm>
            </p:contentPart>
          </mc:Choice>
          <mc:Fallback>
            <p:pic>
              <p:nvPicPr>
                <p:cNvPr id="79" name="Ink 78">
                  <a:extLst>
                    <a:ext uri="{FF2B5EF4-FFF2-40B4-BE49-F238E27FC236}">
                      <a16:creationId xmlns:a16="http://schemas.microsoft.com/office/drawing/2014/main" id="{69582BB6-CF26-45E6-88EC-1AA088280405}"/>
                    </a:ext>
                  </a:extLst>
                </p:cNvPr>
                <p:cNvPicPr/>
                <p:nvPr/>
              </p:nvPicPr>
              <p:blipFill>
                <a:blip r:embed="rId133"/>
                <a:stretch>
                  <a:fillRect/>
                </a:stretch>
              </p:blipFill>
              <p:spPr>
                <a:xfrm>
                  <a:off x="6829182" y="1832293"/>
                  <a:ext cx="1602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5AA59110-1981-48B6-8AB2-606F46DBDCBF}"/>
                    </a:ext>
                  </a:extLst>
                </p14:cNvPr>
                <p14:cNvContentPartPr/>
                <p14:nvPr/>
              </p14:nvContentPartPr>
              <p14:xfrm>
                <a:off x="7016742" y="1875853"/>
                <a:ext cx="143640" cy="197280"/>
              </p14:xfrm>
            </p:contentPart>
          </mc:Choice>
          <mc:Fallback>
            <p:pic>
              <p:nvPicPr>
                <p:cNvPr id="80" name="Ink 79">
                  <a:extLst>
                    <a:ext uri="{FF2B5EF4-FFF2-40B4-BE49-F238E27FC236}">
                      <a16:creationId xmlns:a16="http://schemas.microsoft.com/office/drawing/2014/main" id="{5AA59110-1981-48B6-8AB2-606F46DBDCBF}"/>
                    </a:ext>
                  </a:extLst>
                </p:cNvPr>
                <p:cNvPicPr/>
                <p:nvPr/>
              </p:nvPicPr>
              <p:blipFill>
                <a:blip r:embed="rId135"/>
                <a:stretch>
                  <a:fillRect/>
                </a:stretch>
              </p:blipFill>
              <p:spPr>
                <a:xfrm>
                  <a:off x="7007742" y="1867213"/>
                  <a:ext cx="161280" cy="214920"/>
                </a:xfrm>
                <a:prstGeom prst="rect">
                  <a:avLst/>
                </a:prstGeom>
              </p:spPr>
            </p:pic>
          </mc:Fallback>
        </mc:AlternateContent>
      </p:grpSp>
      <p:grpSp>
        <p:nvGrpSpPr>
          <p:cNvPr id="100" name="Group 99">
            <a:extLst>
              <a:ext uri="{FF2B5EF4-FFF2-40B4-BE49-F238E27FC236}">
                <a16:creationId xmlns:a16="http://schemas.microsoft.com/office/drawing/2014/main" id="{F96884F6-1344-438F-A4CC-9ECE03465FE7}"/>
              </a:ext>
            </a:extLst>
          </p:cNvPr>
          <p:cNvGrpSpPr/>
          <p:nvPr/>
        </p:nvGrpSpPr>
        <p:grpSpPr>
          <a:xfrm>
            <a:off x="7494822" y="1683613"/>
            <a:ext cx="1382400" cy="432000"/>
            <a:chOff x="7494822" y="1683613"/>
            <a:chExt cx="1382400" cy="432000"/>
          </a:xfrm>
        </p:grpSpPr>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1CE30D97-E1F5-406A-B31C-FC09DE525B70}"/>
                    </a:ext>
                  </a:extLst>
                </p14:cNvPr>
                <p14:cNvContentPartPr/>
                <p14:nvPr/>
              </p14:nvContentPartPr>
              <p14:xfrm>
                <a:off x="7494822" y="1916173"/>
                <a:ext cx="360" cy="360"/>
              </p14:xfrm>
            </p:contentPart>
          </mc:Choice>
          <mc:Fallback>
            <p:pic>
              <p:nvPicPr>
                <p:cNvPr id="81" name="Ink 80">
                  <a:extLst>
                    <a:ext uri="{FF2B5EF4-FFF2-40B4-BE49-F238E27FC236}">
                      <a16:creationId xmlns:a16="http://schemas.microsoft.com/office/drawing/2014/main" id="{1CE30D97-E1F5-406A-B31C-FC09DE525B70}"/>
                    </a:ext>
                  </a:extLst>
                </p:cNvPr>
                <p:cNvPicPr/>
                <p:nvPr/>
              </p:nvPicPr>
              <p:blipFill>
                <a:blip r:embed="rId137"/>
                <a:stretch>
                  <a:fillRect/>
                </a:stretch>
              </p:blipFill>
              <p:spPr>
                <a:xfrm>
                  <a:off x="7486182" y="190717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7727BC82-3DAA-4A5A-A653-3C8A06396239}"/>
                    </a:ext>
                  </a:extLst>
                </p14:cNvPr>
                <p14:cNvContentPartPr/>
                <p14:nvPr/>
              </p14:nvContentPartPr>
              <p14:xfrm>
                <a:off x="7532622" y="1726093"/>
                <a:ext cx="175680" cy="361800"/>
              </p14:xfrm>
            </p:contentPart>
          </mc:Choice>
          <mc:Fallback>
            <p:pic>
              <p:nvPicPr>
                <p:cNvPr id="82" name="Ink 81">
                  <a:extLst>
                    <a:ext uri="{FF2B5EF4-FFF2-40B4-BE49-F238E27FC236}">
                      <a16:creationId xmlns:a16="http://schemas.microsoft.com/office/drawing/2014/main" id="{7727BC82-3DAA-4A5A-A653-3C8A06396239}"/>
                    </a:ext>
                  </a:extLst>
                </p:cNvPr>
                <p:cNvPicPr/>
                <p:nvPr/>
              </p:nvPicPr>
              <p:blipFill>
                <a:blip r:embed="rId139"/>
                <a:stretch>
                  <a:fillRect/>
                </a:stretch>
              </p:blipFill>
              <p:spPr>
                <a:xfrm>
                  <a:off x="7523982" y="1717093"/>
                  <a:ext cx="19332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CD6F6B87-BB04-48DE-AE23-8D649CC0D980}"/>
                    </a:ext>
                  </a:extLst>
                </p14:cNvPr>
                <p14:cNvContentPartPr/>
                <p14:nvPr/>
              </p14:nvContentPartPr>
              <p14:xfrm>
                <a:off x="7692102" y="1755973"/>
                <a:ext cx="88200" cy="56160"/>
              </p14:xfrm>
            </p:contentPart>
          </mc:Choice>
          <mc:Fallback>
            <p:pic>
              <p:nvPicPr>
                <p:cNvPr id="83" name="Ink 82">
                  <a:extLst>
                    <a:ext uri="{FF2B5EF4-FFF2-40B4-BE49-F238E27FC236}">
                      <a16:creationId xmlns:a16="http://schemas.microsoft.com/office/drawing/2014/main" id="{CD6F6B87-BB04-48DE-AE23-8D649CC0D980}"/>
                    </a:ext>
                  </a:extLst>
                </p:cNvPr>
                <p:cNvPicPr/>
                <p:nvPr/>
              </p:nvPicPr>
              <p:blipFill>
                <a:blip r:embed="rId141"/>
                <a:stretch>
                  <a:fillRect/>
                </a:stretch>
              </p:blipFill>
              <p:spPr>
                <a:xfrm>
                  <a:off x="7683102" y="1747333"/>
                  <a:ext cx="1058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F3635014-6A07-4D4B-90DE-AC16C6A6A9B5}"/>
                    </a:ext>
                  </a:extLst>
                </p14:cNvPr>
                <p14:cNvContentPartPr/>
                <p14:nvPr/>
              </p14:nvContentPartPr>
              <p14:xfrm>
                <a:off x="7791822" y="1747333"/>
                <a:ext cx="285120" cy="368280"/>
              </p14:xfrm>
            </p:contentPart>
          </mc:Choice>
          <mc:Fallback>
            <p:pic>
              <p:nvPicPr>
                <p:cNvPr id="84" name="Ink 83">
                  <a:extLst>
                    <a:ext uri="{FF2B5EF4-FFF2-40B4-BE49-F238E27FC236}">
                      <a16:creationId xmlns:a16="http://schemas.microsoft.com/office/drawing/2014/main" id="{F3635014-6A07-4D4B-90DE-AC16C6A6A9B5}"/>
                    </a:ext>
                  </a:extLst>
                </p:cNvPr>
                <p:cNvPicPr/>
                <p:nvPr/>
              </p:nvPicPr>
              <p:blipFill>
                <a:blip r:embed="rId143"/>
                <a:stretch>
                  <a:fillRect/>
                </a:stretch>
              </p:blipFill>
              <p:spPr>
                <a:xfrm>
                  <a:off x="7783182" y="1738333"/>
                  <a:ext cx="30276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C6B26580-B4F0-411F-B9DD-D67196E2C964}"/>
                    </a:ext>
                  </a:extLst>
                </p14:cNvPr>
                <p14:cNvContentPartPr/>
                <p14:nvPr/>
              </p14:nvContentPartPr>
              <p14:xfrm>
                <a:off x="8035902" y="1704133"/>
                <a:ext cx="196200" cy="302400"/>
              </p14:xfrm>
            </p:contentPart>
          </mc:Choice>
          <mc:Fallback>
            <p:pic>
              <p:nvPicPr>
                <p:cNvPr id="85" name="Ink 84">
                  <a:extLst>
                    <a:ext uri="{FF2B5EF4-FFF2-40B4-BE49-F238E27FC236}">
                      <a16:creationId xmlns:a16="http://schemas.microsoft.com/office/drawing/2014/main" id="{C6B26580-B4F0-411F-B9DD-D67196E2C964}"/>
                    </a:ext>
                  </a:extLst>
                </p:cNvPr>
                <p:cNvPicPr/>
                <p:nvPr/>
              </p:nvPicPr>
              <p:blipFill>
                <a:blip r:embed="rId145"/>
                <a:stretch>
                  <a:fillRect/>
                </a:stretch>
              </p:blipFill>
              <p:spPr>
                <a:xfrm>
                  <a:off x="8026902" y="1695493"/>
                  <a:ext cx="21384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6" name="Ink 85">
                  <a:extLst>
                    <a:ext uri="{FF2B5EF4-FFF2-40B4-BE49-F238E27FC236}">
                      <a16:creationId xmlns:a16="http://schemas.microsoft.com/office/drawing/2014/main" id="{DBC6B5FF-28BF-4C40-91D1-DED515447E03}"/>
                    </a:ext>
                  </a:extLst>
                </p14:cNvPr>
                <p14:cNvContentPartPr/>
                <p14:nvPr/>
              </p14:nvContentPartPr>
              <p14:xfrm>
                <a:off x="8247942" y="1781173"/>
                <a:ext cx="4680" cy="16920"/>
              </p14:xfrm>
            </p:contentPart>
          </mc:Choice>
          <mc:Fallback>
            <p:pic>
              <p:nvPicPr>
                <p:cNvPr id="86" name="Ink 85">
                  <a:extLst>
                    <a:ext uri="{FF2B5EF4-FFF2-40B4-BE49-F238E27FC236}">
                      <a16:creationId xmlns:a16="http://schemas.microsoft.com/office/drawing/2014/main" id="{DBC6B5FF-28BF-4C40-91D1-DED515447E03}"/>
                    </a:ext>
                  </a:extLst>
                </p:cNvPr>
                <p:cNvPicPr/>
                <p:nvPr/>
              </p:nvPicPr>
              <p:blipFill>
                <a:blip r:embed="rId147"/>
                <a:stretch>
                  <a:fillRect/>
                </a:stretch>
              </p:blipFill>
              <p:spPr>
                <a:xfrm>
                  <a:off x="8239302" y="1772533"/>
                  <a:ext cx="223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7" name="Ink 86">
                  <a:extLst>
                    <a:ext uri="{FF2B5EF4-FFF2-40B4-BE49-F238E27FC236}">
                      <a16:creationId xmlns:a16="http://schemas.microsoft.com/office/drawing/2014/main" id="{BE9989C2-18BA-4FB5-9D5A-A5800FB83C42}"/>
                    </a:ext>
                  </a:extLst>
                </p14:cNvPr>
                <p14:cNvContentPartPr/>
                <p14:nvPr/>
              </p14:nvContentPartPr>
              <p14:xfrm>
                <a:off x="8294742" y="1683613"/>
                <a:ext cx="347040" cy="326520"/>
              </p14:xfrm>
            </p:contentPart>
          </mc:Choice>
          <mc:Fallback>
            <p:pic>
              <p:nvPicPr>
                <p:cNvPr id="87" name="Ink 86">
                  <a:extLst>
                    <a:ext uri="{FF2B5EF4-FFF2-40B4-BE49-F238E27FC236}">
                      <a16:creationId xmlns:a16="http://schemas.microsoft.com/office/drawing/2014/main" id="{BE9989C2-18BA-4FB5-9D5A-A5800FB83C42}"/>
                    </a:ext>
                  </a:extLst>
                </p:cNvPr>
                <p:cNvPicPr/>
                <p:nvPr/>
              </p:nvPicPr>
              <p:blipFill>
                <a:blip r:embed="rId149"/>
                <a:stretch>
                  <a:fillRect/>
                </a:stretch>
              </p:blipFill>
              <p:spPr>
                <a:xfrm>
                  <a:off x="8285742" y="1674973"/>
                  <a:ext cx="36468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Ink 87">
                  <a:extLst>
                    <a:ext uri="{FF2B5EF4-FFF2-40B4-BE49-F238E27FC236}">
                      <a16:creationId xmlns:a16="http://schemas.microsoft.com/office/drawing/2014/main" id="{147A4408-7B20-46EF-AC9C-6941A4B0026C}"/>
                    </a:ext>
                  </a:extLst>
                </p14:cNvPr>
                <p14:cNvContentPartPr/>
                <p14:nvPr/>
              </p14:nvContentPartPr>
              <p14:xfrm>
                <a:off x="8643582" y="1690813"/>
                <a:ext cx="158040" cy="385560"/>
              </p14:xfrm>
            </p:contentPart>
          </mc:Choice>
          <mc:Fallback>
            <p:pic>
              <p:nvPicPr>
                <p:cNvPr id="88" name="Ink 87">
                  <a:extLst>
                    <a:ext uri="{FF2B5EF4-FFF2-40B4-BE49-F238E27FC236}">
                      <a16:creationId xmlns:a16="http://schemas.microsoft.com/office/drawing/2014/main" id="{147A4408-7B20-46EF-AC9C-6941A4B0026C}"/>
                    </a:ext>
                  </a:extLst>
                </p:cNvPr>
                <p:cNvPicPr/>
                <p:nvPr/>
              </p:nvPicPr>
              <p:blipFill>
                <a:blip r:embed="rId151"/>
                <a:stretch>
                  <a:fillRect/>
                </a:stretch>
              </p:blipFill>
              <p:spPr>
                <a:xfrm>
                  <a:off x="8634582" y="1682173"/>
                  <a:ext cx="17568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9" name="Ink 88">
                  <a:extLst>
                    <a:ext uri="{FF2B5EF4-FFF2-40B4-BE49-F238E27FC236}">
                      <a16:creationId xmlns:a16="http://schemas.microsoft.com/office/drawing/2014/main" id="{0547713C-042D-43B2-9101-3C9C3D59EDDD}"/>
                    </a:ext>
                  </a:extLst>
                </p14:cNvPr>
                <p14:cNvContentPartPr/>
                <p14:nvPr/>
              </p14:nvContentPartPr>
              <p14:xfrm>
                <a:off x="8849142" y="2009053"/>
                <a:ext cx="28080" cy="11880"/>
              </p14:xfrm>
            </p:contentPart>
          </mc:Choice>
          <mc:Fallback>
            <p:pic>
              <p:nvPicPr>
                <p:cNvPr id="89" name="Ink 88">
                  <a:extLst>
                    <a:ext uri="{FF2B5EF4-FFF2-40B4-BE49-F238E27FC236}">
                      <a16:creationId xmlns:a16="http://schemas.microsoft.com/office/drawing/2014/main" id="{0547713C-042D-43B2-9101-3C9C3D59EDDD}"/>
                    </a:ext>
                  </a:extLst>
                </p:cNvPr>
                <p:cNvPicPr/>
                <p:nvPr/>
              </p:nvPicPr>
              <p:blipFill>
                <a:blip r:embed="rId153"/>
                <a:stretch>
                  <a:fillRect/>
                </a:stretch>
              </p:blipFill>
              <p:spPr>
                <a:xfrm>
                  <a:off x="8840502" y="2000413"/>
                  <a:ext cx="45720" cy="29520"/>
                </a:xfrm>
                <a:prstGeom prst="rect">
                  <a:avLst/>
                </a:prstGeom>
              </p:spPr>
            </p:pic>
          </mc:Fallback>
        </mc:AlternateContent>
      </p:grpSp>
      <p:grpSp>
        <p:nvGrpSpPr>
          <p:cNvPr id="99" name="Group 98">
            <a:extLst>
              <a:ext uri="{FF2B5EF4-FFF2-40B4-BE49-F238E27FC236}">
                <a16:creationId xmlns:a16="http://schemas.microsoft.com/office/drawing/2014/main" id="{4BA4C8FE-366C-4149-BE09-FE70951DF1DD}"/>
              </a:ext>
            </a:extLst>
          </p:cNvPr>
          <p:cNvGrpSpPr/>
          <p:nvPr/>
        </p:nvGrpSpPr>
        <p:grpSpPr>
          <a:xfrm>
            <a:off x="1334142" y="2796013"/>
            <a:ext cx="1855800" cy="669960"/>
            <a:chOff x="1334142" y="2796013"/>
            <a:chExt cx="1855800" cy="669960"/>
          </a:xfrm>
        </p:grpSpPr>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5D748272-7265-4FD2-B5CF-7B42686D99AC}"/>
                    </a:ext>
                  </a:extLst>
                </p14:cNvPr>
                <p14:cNvContentPartPr/>
                <p14:nvPr/>
              </p14:nvContentPartPr>
              <p14:xfrm>
                <a:off x="1334142" y="3000853"/>
                <a:ext cx="407880" cy="50400"/>
              </p14:xfrm>
            </p:contentPart>
          </mc:Choice>
          <mc:Fallback>
            <p:pic>
              <p:nvPicPr>
                <p:cNvPr id="90" name="Ink 89">
                  <a:extLst>
                    <a:ext uri="{FF2B5EF4-FFF2-40B4-BE49-F238E27FC236}">
                      <a16:creationId xmlns:a16="http://schemas.microsoft.com/office/drawing/2014/main" id="{5D748272-7265-4FD2-B5CF-7B42686D99AC}"/>
                    </a:ext>
                  </a:extLst>
                </p:cNvPr>
                <p:cNvPicPr/>
                <p:nvPr/>
              </p:nvPicPr>
              <p:blipFill>
                <a:blip r:embed="rId155"/>
                <a:stretch>
                  <a:fillRect/>
                </a:stretch>
              </p:blipFill>
              <p:spPr>
                <a:xfrm>
                  <a:off x="1325142" y="2991853"/>
                  <a:ext cx="4255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8F9C59DC-EF24-47CE-8C82-69EE8A3312D2}"/>
                    </a:ext>
                  </a:extLst>
                </p14:cNvPr>
                <p14:cNvContentPartPr/>
                <p14:nvPr/>
              </p14:nvContentPartPr>
              <p14:xfrm>
                <a:off x="1837422" y="2913373"/>
                <a:ext cx="357840" cy="334440"/>
              </p14:xfrm>
            </p:contentPart>
          </mc:Choice>
          <mc:Fallback>
            <p:pic>
              <p:nvPicPr>
                <p:cNvPr id="91" name="Ink 90">
                  <a:extLst>
                    <a:ext uri="{FF2B5EF4-FFF2-40B4-BE49-F238E27FC236}">
                      <a16:creationId xmlns:a16="http://schemas.microsoft.com/office/drawing/2014/main" id="{8F9C59DC-EF24-47CE-8C82-69EE8A3312D2}"/>
                    </a:ext>
                  </a:extLst>
                </p:cNvPr>
                <p:cNvPicPr/>
                <p:nvPr/>
              </p:nvPicPr>
              <p:blipFill>
                <a:blip r:embed="rId157"/>
                <a:stretch>
                  <a:fillRect/>
                </a:stretch>
              </p:blipFill>
              <p:spPr>
                <a:xfrm>
                  <a:off x="1828422" y="2904733"/>
                  <a:ext cx="37548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FDC7AE56-DD80-49CD-A2C2-278E8F043F66}"/>
                    </a:ext>
                  </a:extLst>
                </p14:cNvPr>
                <p14:cNvContentPartPr/>
                <p14:nvPr/>
              </p14:nvContentPartPr>
              <p14:xfrm>
                <a:off x="2151342" y="2811133"/>
                <a:ext cx="684720" cy="654840"/>
              </p14:xfrm>
            </p:contentPart>
          </mc:Choice>
          <mc:Fallback>
            <p:pic>
              <p:nvPicPr>
                <p:cNvPr id="92" name="Ink 91">
                  <a:extLst>
                    <a:ext uri="{FF2B5EF4-FFF2-40B4-BE49-F238E27FC236}">
                      <a16:creationId xmlns:a16="http://schemas.microsoft.com/office/drawing/2014/main" id="{FDC7AE56-DD80-49CD-A2C2-278E8F043F66}"/>
                    </a:ext>
                  </a:extLst>
                </p:cNvPr>
                <p:cNvPicPr/>
                <p:nvPr/>
              </p:nvPicPr>
              <p:blipFill>
                <a:blip r:embed="rId159"/>
                <a:stretch>
                  <a:fillRect/>
                </a:stretch>
              </p:blipFill>
              <p:spPr>
                <a:xfrm>
                  <a:off x="2142702" y="2802493"/>
                  <a:ext cx="702360" cy="672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3" name="Ink 92">
                  <a:extLst>
                    <a:ext uri="{FF2B5EF4-FFF2-40B4-BE49-F238E27FC236}">
                      <a16:creationId xmlns:a16="http://schemas.microsoft.com/office/drawing/2014/main" id="{BECBD090-364D-42B8-86B8-C5A6306BAB96}"/>
                    </a:ext>
                  </a:extLst>
                </p14:cNvPr>
                <p14:cNvContentPartPr/>
                <p14:nvPr/>
              </p14:nvContentPartPr>
              <p14:xfrm>
                <a:off x="2801142" y="2796013"/>
                <a:ext cx="61920" cy="61200"/>
              </p14:xfrm>
            </p:contentPart>
          </mc:Choice>
          <mc:Fallback>
            <p:pic>
              <p:nvPicPr>
                <p:cNvPr id="93" name="Ink 92">
                  <a:extLst>
                    <a:ext uri="{FF2B5EF4-FFF2-40B4-BE49-F238E27FC236}">
                      <a16:creationId xmlns:a16="http://schemas.microsoft.com/office/drawing/2014/main" id="{BECBD090-364D-42B8-86B8-C5A6306BAB96}"/>
                    </a:ext>
                  </a:extLst>
                </p:cNvPr>
                <p:cNvPicPr/>
                <p:nvPr/>
              </p:nvPicPr>
              <p:blipFill>
                <a:blip r:embed="rId161"/>
                <a:stretch>
                  <a:fillRect/>
                </a:stretch>
              </p:blipFill>
              <p:spPr>
                <a:xfrm>
                  <a:off x="2792142" y="2787013"/>
                  <a:ext cx="795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4" name="Ink 93">
                  <a:extLst>
                    <a:ext uri="{FF2B5EF4-FFF2-40B4-BE49-F238E27FC236}">
                      <a16:creationId xmlns:a16="http://schemas.microsoft.com/office/drawing/2014/main" id="{080D631C-E827-45A2-AB41-D95F27996360}"/>
                    </a:ext>
                  </a:extLst>
                </p14:cNvPr>
                <p14:cNvContentPartPr/>
                <p14:nvPr/>
              </p14:nvContentPartPr>
              <p14:xfrm>
                <a:off x="2917062" y="2903653"/>
                <a:ext cx="272880" cy="209520"/>
              </p14:xfrm>
            </p:contentPart>
          </mc:Choice>
          <mc:Fallback>
            <p:pic>
              <p:nvPicPr>
                <p:cNvPr id="94" name="Ink 93">
                  <a:extLst>
                    <a:ext uri="{FF2B5EF4-FFF2-40B4-BE49-F238E27FC236}">
                      <a16:creationId xmlns:a16="http://schemas.microsoft.com/office/drawing/2014/main" id="{080D631C-E827-45A2-AB41-D95F27996360}"/>
                    </a:ext>
                  </a:extLst>
                </p:cNvPr>
                <p:cNvPicPr/>
                <p:nvPr/>
              </p:nvPicPr>
              <p:blipFill>
                <a:blip r:embed="rId163"/>
                <a:stretch>
                  <a:fillRect/>
                </a:stretch>
              </p:blipFill>
              <p:spPr>
                <a:xfrm>
                  <a:off x="2908062" y="2895013"/>
                  <a:ext cx="290520" cy="227160"/>
                </a:xfrm>
                <a:prstGeom prst="rect">
                  <a:avLst/>
                </a:prstGeom>
              </p:spPr>
            </p:pic>
          </mc:Fallback>
        </mc:AlternateContent>
      </p:grpSp>
      <p:grpSp>
        <p:nvGrpSpPr>
          <p:cNvPr id="109" name="Group 108">
            <a:extLst>
              <a:ext uri="{FF2B5EF4-FFF2-40B4-BE49-F238E27FC236}">
                <a16:creationId xmlns:a16="http://schemas.microsoft.com/office/drawing/2014/main" id="{20206B23-13B6-4FAC-9180-39F22DA9ACF8}"/>
              </a:ext>
            </a:extLst>
          </p:cNvPr>
          <p:cNvGrpSpPr/>
          <p:nvPr/>
        </p:nvGrpSpPr>
        <p:grpSpPr>
          <a:xfrm>
            <a:off x="3530862" y="2549773"/>
            <a:ext cx="2545920" cy="762120"/>
            <a:chOff x="3530862" y="2549773"/>
            <a:chExt cx="2545920" cy="762120"/>
          </a:xfrm>
        </p:grpSpPr>
        <mc:AlternateContent xmlns:mc="http://schemas.openxmlformats.org/markup-compatibility/2006">
          <mc:Choice xmlns:p14="http://schemas.microsoft.com/office/powerpoint/2010/main" Requires="p14">
            <p:contentPart p14:bwMode="auto" r:id="rId164">
              <p14:nvContentPartPr>
                <p14:cNvPr id="95" name="Ink 94">
                  <a:extLst>
                    <a:ext uri="{FF2B5EF4-FFF2-40B4-BE49-F238E27FC236}">
                      <a16:creationId xmlns:a16="http://schemas.microsoft.com/office/drawing/2014/main" id="{FFEC9304-E959-43D5-A08E-DED105FF8DB6}"/>
                    </a:ext>
                  </a:extLst>
                </p14:cNvPr>
                <p14:cNvContentPartPr/>
                <p14:nvPr/>
              </p14:nvContentPartPr>
              <p14:xfrm>
                <a:off x="3530862" y="2756773"/>
                <a:ext cx="297000" cy="320760"/>
              </p14:xfrm>
            </p:contentPart>
          </mc:Choice>
          <mc:Fallback>
            <p:pic>
              <p:nvPicPr>
                <p:cNvPr id="95" name="Ink 94">
                  <a:extLst>
                    <a:ext uri="{FF2B5EF4-FFF2-40B4-BE49-F238E27FC236}">
                      <a16:creationId xmlns:a16="http://schemas.microsoft.com/office/drawing/2014/main" id="{FFEC9304-E959-43D5-A08E-DED105FF8DB6}"/>
                    </a:ext>
                  </a:extLst>
                </p:cNvPr>
                <p:cNvPicPr/>
                <p:nvPr/>
              </p:nvPicPr>
              <p:blipFill>
                <a:blip r:embed="rId165"/>
                <a:stretch>
                  <a:fillRect/>
                </a:stretch>
              </p:blipFill>
              <p:spPr>
                <a:xfrm>
                  <a:off x="3522222" y="2748133"/>
                  <a:ext cx="31464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6" name="Ink 95">
                  <a:extLst>
                    <a:ext uri="{FF2B5EF4-FFF2-40B4-BE49-F238E27FC236}">
                      <a16:creationId xmlns:a16="http://schemas.microsoft.com/office/drawing/2014/main" id="{BECCCA91-5EC8-4035-B50A-95BEB4776B6D}"/>
                    </a:ext>
                  </a:extLst>
                </p14:cNvPr>
                <p14:cNvContentPartPr/>
                <p14:nvPr/>
              </p14:nvContentPartPr>
              <p14:xfrm>
                <a:off x="3829302" y="2787733"/>
                <a:ext cx="355680" cy="524160"/>
              </p14:xfrm>
            </p:contentPart>
          </mc:Choice>
          <mc:Fallback>
            <p:pic>
              <p:nvPicPr>
                <p:cNvPr id="96" name="Ink 95">
                  <a:extLst>
                    <a:ext uri="{FF2B5EF4-FFF2-40B4-BE49-F238E27FC236}">
                      <a16:creationId xmlns:a16="http://schemas.microsoft.com/office/drawing/2014/main" id="{BECCCA91-5EC8-4035-B50A-95BEB4776B6D}"/>
                    </a:ext>
                  </a:extLst>
                </p:cNvPr>
                <p:cNvPicPr/>
                <p:nvPr/>
              </p:nvPicPr>
              <p:blipFill>
                <a:blip r:embed="rId167"/>
                <a:stretch>
                  <a:fillRect/>
                </a:stretch>
              </p:blipFill>
              <p:spPr>
                <a:xfrm>
                  <a:off x="3820662" y="2778733"/>
                  <a:ext cx="37332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7" name="Ink 96">
                  <a:extLst>
                    <a:ext uri="{FF2B5EF4-FFF2-40B4-BE49-F238E27FC236}">
                      <a16:creationId xmlns:a16="http://schemas.microsoft.com/office/drawing/2014/main" id="{C73E3CB6-B1E3-48C6-AB51-CED6BD8A1E89}"/>
                    </a:ext>
                  </a:extLst>
                </p14:cNvPr>
                <p14:cNvContentPartPr/>
                <p14:nvPr/>
              </p14:nvContentPartPr>
              <p14:xfrm>
                <a:off x="4204062" y="2923813"/>
                <a:ext cx="9000" cy="30600"/>
              </p14:xfrm>
            </p:contentPart>
          </mc:Choice>
          <mc:Fallback>
            <p:pic>
              <p:nvPicPr>
                <p:cNvPr id="97" name="Ink 96">
                  <a:extLst>
                    <a:ext uri="{FF2B5EF4-FFF2-40B4-BE49-F238E27FC236}">
                      <a16:creationId xmlns:a16="http://schemas.microsoft.com/office/drawing/2014/main" id="{C73E3CB6-B1E3-48C6-AB51-CED6BD8A1E89}"/>
                    </a:ext>
                  </a:extLst>
                </p:cNvPr>
                <p:cNvPicPr/>
                <p:nvPr/>
              </p:nvPicPr>
              <p:blipFill>
                <a:blip r:embed="rId169"/>
                <a:stretch>
                  <a:fillRect/>
                </a:stretch>
              </p:blipFill>
              <p:spPr>
                <a:xfrm>
                  <a:off x="4195062" y="2914813"/>
                  <a:ext cx="266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Ink 101">
                  <a:extLst>
                    <a:ext uri="{FF2B5EF4-FFF2-40B4-BE49-F238E27FC236}">
                      <a16:creationId xmlns:a16="http://schemas.microsoft.com/office/drawing/2014/main" id="{186FDD08-83EA-499E-B18D-C8E22A9A82F0}"/>
                    </a:ext>
                  </a:extLst>
                </p14:cNvPr>
                <p14:cNvContentPartPr/>
                <p14:nvPr/>
              </p14:nvContentPartPr>
              <p14:xfrm>
                <a:off x="4093182" y="2607373"/>
                <a:ext cx="361800" cy="401400"/>
              </p14:xfrm>
            </p:contentPart>
          </mc:Choice>
          <mc:Fallback>
            <p:pic>
              <p:nvPicPr>
                <p:cNvPr id="102" name="Ink 101">
                  <a:extLst>
                    <a:ext uri="{FF2B5EF4-FFF2-40B4-BE49-F238E27FC236}">
                      <a16:creationId xmlns:a16="http://schemas.microsoft.com/office/drawing/2014/main" id="{186FDD08-83EA-499E-B18D-C8E22A9A82F0}"/>
                    </a:ext>
                  </a:extLst>
                </p:cNvPr>
                <p:cNvPicPr/>
                <p:nvPr/>
              </p:nvPicPr>
              <p:blipFill>
                <a:blip r:embed="rId171"/>
                <a:stretch>
                  <a:fillRect/>
                </a:stretch>
              </p:blipFill>
              <p:spPr>
                <a:xfrm>
                  <a:off x="4084182" y="2598373"/>
                  <a:ext cx="37944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3" name="Ink 102">
                  <a:extLst>
                    <a:ext uri="{FF2B5EF4-FFF2-40B4-BE49-F238E27FC236}">
                      <a16:creationId xmlns:a16="http://schemas.microsoft.com/office/drawing/2014/main" id="{1C62E7CA-F6AA-4DE3-9525-34EE33E66838}"/>
                    </a:ext>
                  </a:extLst>
                </p14:cNvPr>
                <p14:cNvContentPartPr/>
                <p14:nvPr/>
              </p14:nvContentPartPr>
              <p14:xfrm>
                <a:off x="4451382" y="2672893"/>
                <a:ext cx="98280" cy="93960"/>
              </p14:xfrm>
            </p:contentPart>
          </mc:Choice>
          <mc:Fallback>
            <p:pic>
              <p:nvPicPr>
                <p:cNvPr id="103" name="Ink 102">
                  <a:extLst>
                    <a:ext uri="{FF2B5EF4-FFF2-40B4-BE49-F238E27FC236}">
                      <a16:creationId xmlns:a16="http://schemas.microsoft.com/office/drawing/2014/main" id="{1C62E7CA-F6AA-4DE3-9525-34EE33E66838}"/>
                    </a:ext>
                  </a:extLst>
                </p:cNvPr>
                <p:cNvPicPr/>
                <p:nvPr/>
              </p:nvPicPr>
              <p:blipFill>
                <a:blip r:embed="rId173"/>
                <a:stretch>
                  <a:fillRect/>
                </a:stretch>
              </p:blipFill>
              <p:spPr>
                <a:xfrm>
                  <a:off x="4442382" y="2664253"/>
                  <a:ext cx="1159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4" name="Ink 103">
                  <a:extLst>
                    <a:ext uri="{FF2B5EF4-FFF2-40B4-BE49-F238E27FC236}">
                      <a16:creationId xmlns:a16="http://schemas.microsoft.com/office/drawing/2014/main" id="{6057F7D0-99E6-442E-9BD4-6D84C5E68FEC}"/>
                    </a:ext>
                  </a:extLst>
                </p14:cNvPr>
                <p14:cNvContentPartPr/>
                <p14:nvPr/>
              </p14:nvContentPartPr>
              <p14:xfrm>
                <a:off x="4593582" y="2646973"/>
                <a:ext cx="216000" cy="384840"/>
              </p14:xfrm>
            </p:contentPart>
          </mc:Choice>
          <mc:Fallback>
            <p:pic>
              <p:nvPicPr>
                <p:cNvPr id="104" name="Ink 103">
                  <a:extLst>
                    <a:ext uri="{FF2B5EF4-FFF2-40B4-BE49-F238E27FC236}">
                      <a16:creationId xmlns:a16="http://schemas.microsoft.com/office/drawing/2014/main" id="{6057F7D0-99E6-442E-9BD4-6D84C5E68FEC}"/>
                    </a:ext>
                  </a:extLst>
                </p:cNvPr>
                <p:cNvPicPr/>
                <p:nvPr/>
              </p:nvPicPr>
              <p:blipFill>
                <a:blip r:embed="rId175"/>
                <a:stretch>
                  <a:fillRect/>
                </a:stretch>
              </p:blipFill>
              <p:spPr>
                <a:xfrm>
                  <a:off x="4584942" y="2637973"/>
                  <a:ext cx="23364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5" name="Ink 104">
                  <a:extLst>
                    <a:ext uri="{FF2B5EF4-FFF2-40B4-BE49-F238E27FC236}">
                      <a16:creationId xmlns:a16="http://schemas.microsoft.com/office/drawing/2014/main" id="{8D08ABE9-62EE-4312-979B-4BAE1CC131DF}"/>
                    </a:ext>
                  </a:extLst>
                </p14:cNvPr>
                <p14:cNvContentPartPr/>
                <p14:nvPr/>
              </p14:nvContentPartPr>
              <p14:xfrm>
                <a:off x="4811382" y="2572453"/>
                <a:ext cx="470160" cy="371160"/>
              </p14:xfrm>
            </p:contentPart>
          </mc:Choice>
          <mc:Fallback>
            <p:pic>
              <p:nvPicPr>
                <p:cNvPr id="105" name="Ink 104">
                  <a:extLst>
                    <a:ext uri="{FF2B5EF4-FFF2-40B4-BE49-F238E27FC236}">
                      <a16:creationId xmlns:a16="http://schemas.microsoft.com/office/drawing/2014/main" id="{8D08ABE9-62EE-4312-979B-4BAE1CC131DF}"/>
                    </a:ext>
                  </a:extLst>
                </p:cNvPr>
                <p:cNvPicPr/>
                <p:nvPr/>
              </p:nvPicPr>
              <p:blipFill>
                <a:blip r:embed="rId177"/>
                <a:stretch>
                  <a:fillRect/>
                </a:stretch>
              </p:blipFill>
              <p:spPr>
                <a:xfrm>
                  <a:off x="4802742" y="2563813"/>
                  <a:ext cx="48780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6" name="Ink 105">
                  <a:extLst>
                    <a:ext uri="{FF2B5EF4-FFF2-40B4-BE49-F238E27FC236}">
                      <a16:creationId xmlns:a16="http://schemas.microsoft.com/office/drawing/2014/main" id="{2D54FF74-7EDC-4103-A20D-D41956A2E184}"/>
                    </a:ext>
                  </a:extLst>
                </p14:cNvPr>
                <p14:cNvContentPartPr/>
                <p14:nvPr/>
              </p14:nvContentPartPr>
              <p14:xfrm>
                <a:off x="5266782" y="2720773"/>
                <a:ext cx="360" cy="360"/>
              </p14:xfrm>
            </p:contentPart>
          </mc:Choice>
          <mc:Fallback>
            <p:pic>
              <p:nvPicPr>
                <p:cNvPr id="106" name="Ink 105">
                  <a:extLst>
                    <a:ext uri="{FF2B5EF4-FFF2-40B4-BE49-F238E27FC236}">
                      <a16:creationId xmlns:a16="http://schemas.microsoft.com/office/drawing/2014/main" id="{2D54FF74-7EDC-4103-A20D-D41956A2E184}"/>
                    </a:ext>
                  </a:extLst>
                </p:cNvPr>
                <p:cNvPicPr/>
                <p:nvPr/>
              </p:nvPicPr>
              <p:blipFill>
                <a:blip r:embed="rId137"/>
                <a:stretch>
                  <a:fillRect/>
                </a:stretch>
              </p:blipFill>
              <p:spPr>
                <a:xfrm>
                  <a:off x="5258142" y="271177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7" name="Ink 106">
                  <a:extLst>
                    <a:ext uri="{FF2B5EF4-FFF2-40B4-BE49-F238E27FC236}">
                      <a16:creationId xmlns:a16="http://schemas.microsoft.com/office/drawing/2014/main" id="{71FFB254-9837-4092-BA3A-1FAC90A151E9}"/>
                    </a:ext>
                  </a:extLst>
                </p14:cNvPr>
                <p14:cNvContentPartPr/>
                <p14:nvPr/>
              </p14:nvContentPartPr>
              <p14:xfrm>
                <a:off x="5354622" y="2751733"/>
                <a:ext cx="248040" cy="123120"/>
              </p14:xfrm>
            </p:contentPart>
          </mc:Choice>
          <mc:Fallback>
            <p:pic>
              <p:nvPicPr>
                <p:cNvPr id="107" name="Ink 106">
                  <a:extLst>
                    <a:ext uri="{FF2B5EF4-FFF2-40B4-BE49-F238E27FC236}">
                      <a16:creationId xmlns:a16="http://schemas.microsoft.com/office/drawing/2014/main" id="{71FFB254-9837-4092-BA3A-1FAC90A151E9}"/>
                    </a:ext>
                  </a:extLst>
                </p:cNvPr>
                <p:cNvPicPr/>
                <p:nvPr/>
              </p:nvPicPr>
              <p:blipFill>
                <a:blip r:embed="rId180"/>
                <a:stretch>
                  <a:fillRect/>
                </a:stretch>
              </p:blipFill>
              <p:spPr>
                <a:xfrm>
                  <a:off x="5345982" y="2743093"/>
                  <a:ext cx="26568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8" name="Ink 107">
                  <a:extLst>
                    <a:ext uri="{FF2B5EF4-FFF2-40B4-BE49-F238E27FC236}">
                      <a16:creationId xmlns:a16="http://schemas.microsoft.com/office/drawing/2014/main" id="{E487BB3D-0F88-4477-877A-9D216708F9A0}"/>
                    </a:ext>
                  </a:extLst>
                </p14:cNvPr>
                <p14:cNvContentPartPr/>
                <p14:nvPr/>
              </p14:nvContentPartPr>
              <p14:xfrm>
                <a:off x="5666742" y="2549773"/>
                <a:ext cx="410040" cy="412920"/>
              </p14:xfrm>
            </p:contentPart>
          </mc:Choice>
          <mc:Fallback>
            <p:pic>
              <p:nvPicPr>
                <p:cNvPr id="108" name="Ink 107">
                  <a:extLst>
                    <a:ext uri="{FF2B5EF4-FFF2-40B4-BE49-F238E27FC236}">
                      <a16:creationId xmlns:a16="http://schemas.microsoft.com/office/drawing/2014/main" id="{E487BB3D-0F88-4477-877A-9D216708F9A0}"/>
                    </a:ext>
                  </a:extLst>
                </p:cNvPr>
                <p:cNvPicPr/>
                <p:nvPr/>
              </p:nvPicPr>
              <p:blipFill>
                <a:blip r:embed="rId182"/>
                <a:stretch>
                  <a:fillRect/>
                </a:stretch>
              </p:blipFill>
              <p:spPr>
                <a:xfrm>
                  <a:off x="5657742" y="2541133"/>
                  <a:ext cx="427680" cy="430560"/>
                </a:xfrm>
                <a:prstGeom prst="rect">
                  <a:avLst/>
                </a:prstGeom>
              </p:spPr>
            </p:pic>
          </mc:Fallback>
        </mc:AlternateContent>
      </p:grpSp>
    </p:spTree>
    <p:extLst>
      <p:ext uri="{BB962C8B-B14F-4D97-AF65-F5344CB8AC3E}">
        <p14:creationId xmlns:p14="http://schemas.microsoft.com/office/powerpoint/2010/main" val="2620681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84D97C-A6E8-4477-90B7-7F8494C8AA41}"/>
              </a:ext>
            </a:extLst>
          </p:cNvPr>
          <p:cNvGrpSpPr/>
          <p:nvPr/>
        </p:nvGrpSpPr>
        <p:grpSpPr>
          <a:xfrm>
            <a:off x="3345102" y="131293"/>
            <a:ext cx="3784320" cy="404280"/>
            <a:chOff x="3345102" y="131293"/>
            <a:chExt cx="3784320" cy="4042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DB1FDB0-13A6-4FE0-9CA2-9AB8F0A895DB}"/>
                    </a:ext>
                  </a:extLst>
                </p14:cNvPr>
                <p14:cNvContentPartPr/>
                <p14:nvPr/>
              </p14:nvContentPartPr>
              <p14:xfrm>
                <a:off x="3345102" y="193933"/>
                <a:ext cx="286920" cy="341640"/>
              </p14:xfrm>
            </p:contentPart>
          </mc:Choice>
          <mc:Fallback>
            <p:pic>
              <p:nvPicPr>
                <p:cNvPr id="2" name="Ink 1">
                  <a:extLst>
                    <a:ext uri="{FF2B5EF4-FFF2-40B4-BE49-F238E27FC236}">
                      <a16:creationId xmlns:a16="http://schemas.microsoft.com/office/drawing/2014/main" id="{2DB1FDB0-13A6-4FE0-9CA2-9AB8F0A895DB}"/>
                    </a:ext>
                  </a:extLst>
                </p:cNvPr>
                <p:cNvPicPr/>
                <p:nvPr/>
              </p:nvPicPr>
              <p:blipFill>
                <a:blip r:embed="rId3"/>
                <a:stretch>
                  <a:fillRect/>
                </a:stretch>
              </p:blipFill>
              <p:spPr>
                <a:xfrm>
                  <a:off x="3336102" y="185293"/>
                  <a:ext cx="30456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2134CC9-D7CB-454A-B490-E2007B4F8821}"/>
                    </a:ext>
                  </a:extLst>
                </p14:cNvPr>
                <p14:cNvContentPartPr/>
                <p14:nvPr/>
              </p14:nvContentPartPr>
              <p14:xfrm>
                <a:off x="3682062" y="227773"/>
                <a:ext cx="19800" cy="289440"/>
              </p14:xfrm>
            </p:contentPart>
          </mc:Choice>
          <mc:Fallback>
            <p:pic>
              <p:nvPicPr>
                <p:cNvPr id="3" name="Ink 2">
                  <a:extLst>
                    <a:ext uri="{FF2B5EF4-FFF2-40B4-BE49-F238E27FC236}">
                      <a16:creationId xmlns:a16="http://schemas.microsoft.com/office/drawing/2014/main" id="{22134CC9-D7CB-454A-B490-E2007B4F8821}"/>
                    </a:ext>
                  </a:extLst>
                </p:cNvPr>
                <p:cNvPicPr/>
                <p:nvPr/>
              </p:nvPicPr>
              <p:blipFill>
                <a:blip r:embed="rId5"/>
                <a:stretch>
                  <a:fillRect/>
                </a:stretch>
              </p:blipFill>
              <p:spPr>
                <a:xfrm>
                  <a:off x="3673422" y="219133"/>
                  <a:ext cx="3744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5DD785EA-5B09-48A7-9699-EC67943B2C2B}"/>
                    </a:ext>
                  </a:extLst>
                </p14:cNvPr>
                <p14:cNvContentPartPr/>
                <p14:nvPr/>
              </p14:nvContentPartPr>
              <p14:xfrm>
                <a:off x="3682422" y="173413"/>
                <a:ext cx="208440" cy="347400"/>
              </p14:xfrm>
            </p:contentPart>
          </mc:Choice>
          <mc:Fallback>
            <p:pic>
              <p:nvPicPr>
                <p:cNvPr id="4" name="Ink 3">
                  <a:extLst>
                    <a:ext uri="{FF2B5EF4-FFF2-40B4-BE49-F238E27FC236}">
                      <a16:creationId xmlns:a16="http://schemas.microsoft.com/office/drawing/2014/main" id="{5DD785EA-5B09-48A7-9699-EC67943B2C2B}"/>
                    </a:ext>
                  </a:extLst>
                </p:cNvPr>
                <p:cNvPicPr/>
                <p:nvPr/>
              </p:nvPicPr>
              <p:blipFill>
                <a:blip r:embed="rId7"/>
                <a:stretch>
                  <a:fillRect/>
                </a:stretch>
              </p:blipFill>
              <p:spPr>
                <a:xfrm>
                  <a:off x="3673422" y="164773"/>
                  <a:ext cx="22608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27FEDA71-559A-4F34-BEBC-C3A4C177EFDF}"/>
                    </a:ext>
                  </a:extLst>
                </p14:cNvPr>
                <p14:cNvContentPartPr/>
                <p14:nvPr/>
              </p14:nvContentPartPr>
              <p14:xfrm>
                <a:off x="3926862" y="205813"/>
                <a:ext cx="133200" cy="251640"/>
              </p14:xfrm>
            </p:contentPart>
          </mc:Choice>
          <mc:Fallback>
            <p:pic>
              <p:nvPicPr>
                <p:cNvPr id="5" name="Ink 4">
                  <a:extLst>
                    <a:ext uri="{FF2B5EF4-FFF2-40B4-BE49-F238E27FC236}">
                      <a16:creationId xmlns:a16="http://schemas.microsoft.com/office/drawing/2014/main" id="{27FEDA71-559A-4F34-BEBC-C3A4C177EFDF}"/>
                    </a:ext>
                  </a:extLst>
                </p:cNvPr>
                <p:cNvPicPr/>
                <p:nvPr/>
              </p:nvPicPr>
              <p:blipFill>
                <a:blip r:embed="rId9"/>
                <a:stretch>
                  <a:fillRect/>
                </a:stretch>
              </p:blipFill>
              <p:spPr>
                <a:xfrm>
                  <a:off x="3917862" y="196813"/>
                  <a:ext cx="1508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ADB25596-2162-41ED-A098-AA6E3CE0D110}"/>
                    </a:ext>
                  </a:extLst>
                </p14:cNvPr>
                <p14:cNvContentPartPr/>
                <p14:nvPr/>
              </p14:nvContentPartPr>
              <p14:xfrm>
                <a:off x="4133142" y="176293"/>
                <a:ext cx="154080" cy="282600"/>
              </p14:xfrm>
            </p:contentPart>
          </mc:Choice>
          <mc:Fallback>
            <p:pic>
              <p:nvPicPr>
                <p:cNvPr id="6" name="Ink 5">
                  <a:extLst>
                    <a:ext uri="{FF2B5EF4-FFF2-40B4-BE49-F238E27FC236}">
                      <a16:creationId xmlns:a16="http://schemas.microsoft.com/office/drawing/2014/main" id="{ADB25596-2162-41ED-A098-AA6E3CE0D110}"/>
                    </a:ext>
                  </a:extLst>
                </p:cNvPr>
                <p:cNvPicPr/>
                <p:nvPr/>
              </p:nvPicPr>
              <p:blipFill>
                <a:blip r:embed="rId11"/>
                <a:stretch>
                  <a:fillRect/>
                </a:stretch>
              </p:blipFill>
              <p:spPr>
                <a:xfrm>
                  <a:off x="4124502" y="167293"/>
                  <a:ext cx="1717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2EE24BA5-6F3C-47E4-AE72-C0F4073A3A13}"/>
                    </a:ext>
                  </a:extLst>
                </p14:cNvPr>
                <p14:cNvContentPartPr/>
                <p14:nvPr/>
              </p14:nvContentPartPr>
              <p14:xfrm>
                <a:off x="4373982" y="150373"/>
                <a:ext cx="166680" cy="289800"/>
              </p14:xfrm>
            </p:contentPart>
          </mc:Choice>
          <mc:Fallback>
            <p:pic>
              <p:nvPicPr>
                <p:cNvPr id="7" name="Ink 6">
                  <a:extLst>
                    <a:ext uri="{FF2B5EF4-FFF2-40B4-BE49-F238E27FC236}">
                      <a16:creationId xmlns:a16="http://schemas.microsoft.com/office/drawing/2014/main" id="{2EE24BA5-6F3C-47E4-AE72-C0F4073A3A13}"/>
                    </a:ext>
                  </a:extLst>
                </p:cNvPr>
                <p:cNvPicPr/>
                <p:nvPr/>
              </p:nvPicPr>
              <p:blipFill>
                <a:blip r:embed="rId13"/>
                <a:stretch>
                  <a:fillRect/>
                </a:stretch>
              </p:blipFill>
              <p:spPr>
                <a:xfrm>
                  <a:off x="4365342" y="141373"/>
                  <a:ext cx="18432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29DEE329-7468-4884-B7D6-712C4F87E128}"/>
                    </a:ext>
                  </a:extLst>
                </p14:cNvPr>
                <p14:cNvContentPartPr/>
                <p14:nvPr/>
              </p14:nvContentPartPr>
              <p14:xfrm>
                <a:off x="4682142" y="328213"/>
                <a:ext cx="121680" cy="20880"/>
              </p14:xfrm>
            </p:contentPart>
          </mc:Choice>
          <mc:Fallback>
            <p:pic>
              <p:nvPicPr>
                <p:cNvPr id="9" name="Ink 8">
                  <a:extLst>
                    <a:ext uri="{FF2B5EF4-FFF2-40B4-BE49-F238E27FC236}">
                      <a16:creationId xmlns:a16="http://schemas.microsoft.com/office/drawing/2014/main" id="{29DEE329-7468-4884-B7D6-712C4F87E128}"/>
                    </a:ext>
                  </a:extLst>
                </p:cNvPr>
                <p:cNvPicPr/>
                <p:nvPr/>
              </p:nvPicPr>
              <p:blipFill>
                <a:blip r:embed="rId15"/>
                <a:stretch>
                  <a:fillRect/>
                </a:stretch>
              </p:blipFill>
              <p:spPr>
                <a:xfrm>
                  <a:off x="4673502" y="319213"/>
                  <a:ext cx="1393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460E3A71-08AA-439E-A8BB-CE05E72ACD8A}"/>
                    </a:ext>
                  </a:extLst>
                </p14:cNvPr>
                <p14:cNvContentPartPr/>
                <p14:nvPr/>
              </p14:nvContentPartPr>
              <p14:xfrm>
                <a:off x="4897782" y="157213"/>
                <a:ext cx="241920" cy="268200"/>
              </p14:xfrm>
            </p:contentPart>
          </mc:Choice>
          <mc:Fallback>
            <p:pic>
              <p:nvPicPr>
                <p:cNvPr id="10" name="Ink 9">
                  <a:extLst>
                    <a:ext uri="{FF2B5EF4-FFF2-40B4-BE49-F238E27FC236}">
                      <a16:creationId xmlns:a16="http://schemas.microsoft.com/office/drawing/2014/main" id="{460E3A71-08AA-439E-A8BB-CE05E72ACD8A}"/>
                    </a:ext>
                  </a:extLst>
                </p:cNvPr>
                <p:cNvPicPr/>
                <p:nvPr/>
              </p:nvPicPr>
              <p:blipFill>
                <a:blip r:embed="rId17"/>
                <a:stretch>
                  <a:fillRect/>
                </a:stretch>
              </p:blipFill>
              <p:spPr>
                <a:xfrm>
                  <a:off x="4888782" y="148213"/>
                  <a:ext cx="25956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4C2711D1-4DED-4199-9261-D2CBD9BD0659}"/>
                    </a:ext>
                  </a:extLst>
                </p14:cNvPr>
                <p14:cNvContentPartPr/>
                <p14:nvPr/>
              </p14:nvContentPartPr>
              <p14:xfrm>
                <a:off x="5164902" y="170533"/>
                <a:ext cx="163080" cy="261360"/>
              </p14:xfrm>
            </p:contentPart>
          </mc:Choice>
          <mc:Fallback>
            <p:pic>
              <p:nvPicPr>
                <p:cNvPr id="11" name="Ink 10">
                  <a:extLst>
                    <a:ext uri="{FF2B5EF4-FFF2-40B4-BE49-F238E27FC236}">
                      <a16:creationId xmlns:a16="http://schemas.microsoft.com/office/drawing/2014/main" id="{4C2711D1-4DED-4199-9261-D2CBD9BD0659}"/>
                    </a:ext>
                  </a:extLst>
                </p:cNvPr>
                <p:cNvPicPr/>
                <p:nvPr/>
              </p:nvPicPr>
              <p:blipFill>
                <a:blip r:embed="rId19"/>
                <a:stretch>
                  <a:fillRect/>
                </a:stretch>
              </p:blipFill>
              <p:spPr>
                <a:xfrm>
                  <a:off x="5155902" y="161893"/>
                  <a:ext cx="18072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4E447438-5DD3-449E-834F-A3B52C369619}"/>
                    </a:ext>
                  </a:extLst>
                </p14:cNvPr>
                <p14:cNvContentPartPr/>
                <p14:nvPr/>
              </p14:nvContentPartPr>
              <p14:xfrm>
                <a:off x="5210622" y="283213"/>
                <a:ext cx="156600" cy="30600"/>
              </p14:xfrm>
            </p:contentPart>
          </mc:Choice>
          <mc:Fallback>
            <p:pic>
              <p:nvPicPr>
                <p:cNvPr id="12" name="Ink 11">
                  <a:extLst>
                    <a:ext uri="{FF2B5EF4-FFF2-40B4-BE49-F238E27FC236}">
                      <a16:creationId xmlns:a16="http://schemas.microsoft.com/office/drawing/2014/main" id="{4E447438-5DD3-449E-834F-A3B52C369619}"/>
                    </a:ext>
                  </a:extLst>
                </p:cNvPr>
                <p:cNvPicPr/>
                <p:nvPr/>
              </p:nvPicPr>
              <p:blipFill>
                <a:blip r:embed="rId21"/>
                <a:stretch>
                  <a:fillRect/>
                </a:stretch>
              </p:blipFill>
              <p:spPr>
                <a:xfrm>
                  <a:off x="5201622" y="274213"/>
                  <a:ext cx="1742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6387CCCE-7C99-455A-AD5F-B812748A679B}"/>
                    </a:ext>
                  </a:extLst>
                </p14:cNvPr>
                <p14:cNvContentPartPr/>
                <p14:nvPr/>
              </p14:nvContentPartPr>
              <p14:xfrm>
                <a:off x="5427702" y="135253"/>
                <a:ext cx="171720" cy="295560"/>
              </p14:xfrm>
            </p:contentPart>
          </mc:Choice>
          <mc:Fallback>
            <p:pic>
              <p:nvPicPr>
                <p:cNvPr id="13" name="Ink 12">
                  <a:extLst>
                    <a:ext uri="{FF2B5EF4-FFF2-40B4-BE49-F238E27FC236}">
                      <a16:creationId xmlns:a16="http://schemas.microsoft.com/office/drawing/2014/main" id="{6387CCCE-7C99-455A-AD5F-B812748A679B}"/>
                    </a:ext>
                  </a:extLst>
                </p:cNvPr>
                <p:cNvPicPr/>
                <p:nvPr/>
              </p:nvPicPr>
              <p:blipFill>
                <a:blip r:embed="rId23"/>
                <a:stretch>
                  <a:fillRect/>
                </a:stretch>
              </p:blipFill>
              <p:spPr>
                <a:xfrm>
                  <a:off x="5418702" y="126613"/>
                  <a:ext cx="1893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9F8B979D-62FE-4939-A501-808220AED884}"/>
                    </a:ext>
                  </a:extLst>
                </p14:cNvPr>
                <p14:cNvContentPartPr/>
                <p14:nvPr/>
              </p14:nvContentPartPr>
              <p14:xfrm>
                <a:off x="5650902" y="168733"/>
                <a:ext cx="12960" cy="254880"/>
              </p14:xfrm>
            </p:contentPart>
          </mc:Choice>
          <mc:Fallback>
            <p:pic>
              <p:nvPicPr>
                <p:cNvPr id="14" name="Ink 13">
                  <a:extLst>
                    <a:ext uri="{FF2B5EF4-FFF2-40B4-BE49-F238E27FC236}">
                      <a16:creationId xmlns:a16="http://schemas.microsoft.com/office/drawing/2014/main" id="{9F8B979D-62FE-4939-A501-808220AED884}"/>
                    </a:ext>
                  </a:extLst>
                </p:cNvPr>
                <p:cNvPicPr/>
                <p:nvPr/>
              </p:nvPicPr>
              <p:blipFill>
                <a:blip r:embed="rId25"/>
                <a:stretch>
                  <a:fillRect/>
                </a:stretch>
              </p:blipFill>
              <p:spPr>
                <a:xfrm>
                  <a:off x="5642262" y="160093"/>
                  <a:ext cx="306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477AD33A-0175-4016-8E41-4AFD57837C07}"/>
                    </a:ext>
                  </a:extLst>
                </p14:cNvPr>
                <p14:cNvContentPartPr/>
                <p14:nvPr/>
              </p14:nvContentPartPr>
              <p14:xfrm>
                <a:off x="5822982" y="194653"/>
                <a:ext cx="8280" cy="219600"/>
              </p14:xfrm>
            </p:contentPart>
          </mc:Choice>
          <mc:Fallback>
            <p:pic>
              <p:nvPicPr>
                <p:cNvPr id="15" name="Ink 14">
                  <a:extLst>
                    <a:ext uri="{FF2B5EF4-FFF2-40B4-BE49-F238E27FC236}">
                      <a16:creationId xmlns:a16="http://schemas.microsoft.com/office/drawing/2014/main" id="{477AD33A-0175-4016-8E41-4AFD57837C07}"/>
                    </a:ext>
                  </a:extLst>
                </p:cNvPr>
                <p:cNvPicPr/>
                <p:nvPr/>
              </p:nvPicPr>
              <p:blipFill>
                <a:blip r:embed="rId27"/>
                <a:stretch>
                  <a:fillRect/>
                </a:stretch>
              </p:blipFill>
              <p:spPr>
                <a:xfrm>
                  <a:off x="5814342" y="186013"/>
                  <a:ext cx="259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4223B1B7-E4E5-4C95-A3BE-693220754DBC}"/>
                    </a:ext>
                  </a:extLst>
                </p14:cNvPr>
                <p14:cNvContentPartPr/>
                <p14:nvPr/>
              </p14:nvContentPartPr>
              <p14:xfrm>
                <a:off x="5797062" y="165133"/>
                <a:ext cx="200160" cy="256320"/>
              </p14:xfrm>
            </p:contentPart>
          </mc:Choice>
          <mc:Fallback>
            <p:pic>
              <p:nvPicPr>
                <p:cNvPr id="16" name="Ink 15">
                  <a:extLst>
                    <a:ext uri="{FF2B5EF4-FFF2-40B4-BE49-F238E27FC236}">
                      <a16:creationId xmlns:a16="http://schemas.microsoft.com/office/drawing/2014/main" id="{4223B1B7-E4E5-4C95-A3BE-693220754DBC}"/>
                    </a:ext>
                  </a:extLst>
                </p:cNvPr>
                <p:cNvPicPr/>
                <p:nvPr/>
              </p:nvPicPr>
              <p:blipFill>
                <a:blip r:embed="rId29"/>
                <a:stretch>
                  <a:fillRect/>
                </a:stretch>
              </p:blipFill>
              <p:spPr>
                <a:xfrm>
                  <a:off x="5788062" y="156493"/>
                  <a:ext cx="21780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FF7F401A-808D-49F3-965D-1455D10E1386}"/>
                    </a:ext>
                  </a:extLst>
                </p14:cNvPr>
                <p14:cNvContentPartPr/>
                <p14:nvPr/>
              </p14:nvContentPartPr>
              <p14:xfrm>
                <a:off x="6085062" y="131293"/>
                <a:ext cx="141120" cy="321120"/>
              </p14:xfrm>
            </p:contentPart>
          </mc:Choice>
          <mc:Fallback>
            <p:pic>
              <p:nvPicPr>
                <p:cNvPr id="17" name="Ink 16">
                  <a:extLst>
                    <a:ext uri="{FF2B5EF4-FFF2-40B4-BE49-F238E27FC236}">
                      <a16:creationId xmlns:a16="http://schemas.microsoft.com/office/drawing/2014/main" id="{FF7F401A-808D-49F3-965D-1455D10E1386}"/>
                    </a:ext>
                  </a:extLst>
                </p:cNvPr>
                <p:cNvPicPr/>
                <p:nvPr/>
              </p:nvPicPr>
              <p:blipFill>
                <a:blip r:embed="rId31"/>
                <a:stretch>
                  <a:fillRect/>
                </a:stretch>
              </p:blipFill>
              <p:spPr>
                <a:xfrm>
                  <a:off x="6076062" y="122293"/>
                  <a:ext cx="15876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89F48548-883D-4589-93B7-486CD464852D}"/>
                    </a:ext>
                  </a:extLst>
                </p14:cNvPr>
                <p14:cNvContentPartPr/>
                <p14:nvPr/>
              </p14:nvContentPartPr>
              <p14:xfrm>
                <a:off x="6106302" y="305533"/>
                <a:ext cx="140400" cy="31680"/>
              </p14:xfrm>
            </p:contentPart>
          </mc:Choice>
          <mc:Fallback>
            <p:pic>
              <p:nvPicPr>
                <p:cNvPr id="18" name="Ink 17">
                  <a:extLst>
                    <a:ext uri="{FF2B5EF4-FFF2-40B4-BE49-F238E27FC236}">
                      <a16:creationId xmlns:a16="http://schemas.microsoft.com/office/drawing/2014/main" id="{89F48548-883D-4589-93B7-486CD464852D}"/>
                    </a:ext>
                  </a:extLst>
                </p:cNvPr>
                <p:cNvPicPr/>
                <p:nvPr/>
              </p:nvPicPr>
              <p:blipFill>
                <a:blip r:embed="rId33"/>
                <a:stretch>
                  <a:fillRect/>
                </a:stretch>
              </p:blipFill>
              <p:spPr>
                <a:xfrm>
                  <a:off x="6097662" y="296893"/>
                  <a:ext cx="1580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71C77555-0D37-4DC0-8B4A-11F99087EC15}"/>
                    </a:ext>
                  </a:extLst>
                </p14:cNvPr>
                <p14:cNvContentPartPr/>
                <p14:nvPr/>
              </p14:nvContentPartPr>
              <p14:xfrm>
                <a:off x="6264342" y="174493"/>
                <a:ext cx="199440" cy="282960"/>
              </p14:xfrm>
            </p:contentPart>
          </mc:Choice>
          <mc:Fallback>
            <p:pic>
              <p:nvPicPr>
                <p:cNvPr id="19" name="Ink 18">
                  <a:extLst>
                    <a:ext uri="{FF2B5EF4-FFF2-40B4-BE49-F238E27FC236}">
                      <a16:creationId xmlns:a16="http://schemas.microsoft.com/office/drawing/2014/main" id="{71C77555-0D37-4DC0-8B4A-11F99087EC15}"/>
                    </a:ext>
                  </a:extLst>
                </p:cNvPr>
                <p:cNvPicPr/>
                <p:nvPr/>
              </p:nvPicPr>
              <p:blipFill>
                <a:blip r:embed="rId35"/>
                <a:stretch>
                  <a:fillRect/>
                </a:stretch>
              </p:blipFill>
              <p:spPr>
                <a:xfrm>
                  <a:off x="6255342" y="165853"/>
                  <a:ext cx="2170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726EA171-4F0D-4ECB-BF96-0B73C0581193}"/>
                    </a:ext>
                  </a:extLst>
                </p14:cNvPr>
                <p14:cNvContentPartPr/>
                <p14:nvPr/>
              </p14:nvContentPartPr>
              <p14:xfrm>
                <a:off x="6521022" y="168733"/>
                <a:ext cx="23040" cy="270000"/>
              </p14:xfrm>
            </p:contentPart>
          </mc:Choice>
          <mc:Fallback>
            <p:pic>
              <p:nvPicPr>
                <p:cNvPr id="20" name="Ink 19">
                  <a:extLst>
                    <a:ext uri="{FF2B5EF4-FFF2-40B4-BE49-F238E27FC236}">
                      <a16:creationId xmlns:a16="http://schemas.microsoft.com/office/drawing/2014/main" id="{726EA171-4F0D-4ECB-BF96-0B73C0581193}"/>
                    </a:ext>
                  </a:extLst>
                </p:cNvPr>
                <p:cNvPicPr/>
                <p:nvPr/>
              </p:nvPicPr>
              <p:blipFill>
                <a:blip r:embed="rId37"/>
                <a:stretch>
                  <a:fillRect/>
                </a:stretch>
              </p:blipFill>
              <p:spPr>
                <a:xfrm>
                  <a:off x="6512382" y="160093"/>
                  <a:ext cx="406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9DE60A9D-2D43-457E-A95A-EB12FDCEFBEE}"/>
                    </a:ext>
                  </a:extLst>
                </p14:cNvPr>
                <p14:cNvContentPartPr/>
                <p14:nvPr/>
              </p14:nvContentPartPr>
              <p14:xfrm>
                <a:off x="6654222" y="197173"/>
                <a:ext cx="142920" cy="254880"/>
              </p14:xfrm>
            </p:contentPart>
          </mc:Choice>
          <mc:Fallback>
            <p:pic>
              <p:nvPicPr>
                <p:cNvPr id="21" name="Ink 20">
                  <a:extLst>
                    <a:ext uri="{FF2B5EF4-FFF2-40B4-BE49-F238E27FC236}">
                      <a16:creationId xmlns:a16="http://schemas.microsoft.com/office/drawing/2014/main" id="{9DE60A9D-2D43-457E-A95A-EB12FDCEFBEE}"/>
                    </a:ext>
                  </a:extLst>
                </p:cNvPr>
                <p:cNvPicPr/>
                <p:nvPr/>
              </p:nvPicPr>
              <p:blipFill>
                <a:blip r:embed="rId39"/>
                <a:stretch>
                  <a:fillRect/>
                </a:stretch>
              </p:blipFill>
              <p:spPr>
                <a:xfrm>
                  <a:off x="6645582" y="188533"/>
                  <a:ext cx="16056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E55BB0A2-73B3-4D98-8F15-905C490191CB}"/>
                    </a:ext>
                  </a:extLst>
                </p14:cNvPr>
                <p14:cNvContentPartPr/>
                <p14:nvPr/>
              </p14:nvContentPartPr>
              <p14:xfrm>
                <a:off x="6861222" y="141013"/>
                <a:ext cx="268200" cy="309600"/>
              </p14:xfrm>
            </p:contentPart>
          </mc:Choice>
          <mc:Fallback>
            <p:pic>
              <p:nvPicPr>
                <p:cNvPr id="22" name="Ink 21">
                  <a:extLst>
                    <a:ext uri="{FF2B5EF4-FFF2-40B4-BE49-F238E27FC236}">
                      <a16:creationId xmlns:a16="http://schemas.microsoft.com/office/drawing/2014/main" id="{E55BB0A2-73B3-4D98-8F15-905C490191CB}"/>
                    </a:ext>
                  </a:extLst>
                </p:cNvPr>
                <p:cNvPicPr/>
                <p:nvPr/>
              </p:nvPicPr>
              <p:blipFill>
                <a:blip r:embed="rId41"/>
                <a:stretch>
                  <a:fillRect/>
                </a:stretch>
              </p:blipFill>
              <p:spPr>
                <a:xfrm>
                  <a:off x="6852582" y="132013"/>
                  <a:ext cx="285840" cy="327240"/>
                </a:xfrm>
                <a:prstGeom prst="rect">
                  <a:avLst/>
                </a:prstGeom>
              </p:spPr>
            </p:pic>
          </mc:Fallback>
        </mc:AlternateContent>
      </p:grpSp>
      <p:grpSp>
        <p:nvGrpSpPr>
          <p:cNvPr id="26" name="Group 25">
            <a:extLst>
              <a:ext uri="{FF2B5EF4-FFF2-40B4-BE49-F238E27FC236}">
                <a16:creationId xmlns:a16="http://schemas.microsoft.com/office/drawing/2014/main" id="{BA395D59-126F-44CD-9A7B-DC9E646F4384}"/>
              </a:ext>
            </a:extLst>
          </p:cNvPr>
          <p:cNvGrpSpPr/>
          <p:nvPr/>
        </p:nvGrpSpPr>
        <p:grpSpPr>
          <a:xfrm>
            <a:off x="3139902" y="645373"/>
            <a:ext cx="4466520" cy="141840"/>
            <a:chOff x="3139902" y="645373"/>
            <a:chExt cx="4466520" cy="141840"/>
          </a:xfrm>
        </p:grpSpPr>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20F0A57E-3B2D-4DB7-8B4F-0DA893201232}"/>
                    </a:ext>
                  </a:extLst>
                </p14:cNvPr>
                <p14:cNvContentPartPr/>
                <p14:nvPr/>
              </p14:nvContentPartPr>
              <p14:xfrm>
                <a:off x="3139902" y="645373"/>
                <a:ext cx="4341960" cy="58680"/>
              </p14:xfrm>
            </p:contentPart>
          </mc:Choice>
          <mc:Fallback>
            <p:pic>
              <p:nvPicPr>
                <p:cNvPr id="24" name="Ink 23">
                  <a:extLst>
                    <a:ext uri="{FF2B5EF4-FFF2-40B4-BE49-F238E27FC236}">
                      <a16:creationId xmlns:a16="http://schemas.microsoft.com/office/drawing/2014/main" id="{20F0A57E-3B2D-4DB7-8B4F-0DA893201232}"/>
                    </a:ext>
                  </a:extLst>
                </p:cNvPr>
                <p:cNvPicPr/>
                <p:nvPr/>
              </p:nvPicPr>
              <p:blipFill>
                <a:blip r:embed="rId43"/>
                <a:stretch>
                  <a:fillRect/>
                </a:stretch>
              </p:blipFill>
              <p:spPr>
                <a:xfrm>
                  <a:off x="3131262" y="636733"/>
                  <a:ext cx="43596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F2E74ECE-D047-4BE0-BD57-8363797632DD}"/>
                    </a:ext>
                  </a:extLst>
                </p14:cNvPr>
                <p14:cNvContentPartPr/>
                <p14:nvPr/>
              </p14:nvContentPartPr>
              <p14:xfrm>
                <a:off x="3160062" y="666253"/>
                <a:ext cx="4446360" cy="120960"/>
              </p14:xfrm>
            </p:contentPart>
          </mc:Choice>
          <mc:Fallback>
            <p:pic>
              <p:nvPicPr>
                <p:cNvPr id="25" name="Ink 24">
                  <a:extLst>
                    <a:ext uri="{FF2B5EF4-FFF2-40B4-BE49-F238E27FC236}">
                      <a16:creationId xmlns:a16="http://schemas.microsoft.com/office/drawing/2014/main" id="{F2E74ECE-D047-4BE0-BD57-8363797632DD}"/>
                    </a:ext>
                  </a:extLst>
                </p:cNvPr>
                <p:cNvPicPr/>
                <p:nvPr/>
              </p:nvPicPr>
              <p:blipFill>
                <a:blip r:embed="rId45"/>
                <a:stretch>
                  <a:fillRect/>
                </a:stretch>
              </p:blipFill>
              <p:spPr>
                <a:xfrm>
                  <a:off x="3151422" y="657253"/>
                  <a:ext cx="4464000" cy="138600"/>
                </a:xfrm>
                <a:prstGeom prst="rect">
                  <a:avLst/>
                </a:prstGeom>
              </p:spPr>
            </p:pic>
          </mc:Fallback>
        </mc:AlternateContent>
      </p:grpSp>
      <p:grpSp>
        <p:nvGrpSpPr>
          <p:cNvPr id="67" name="Group 66">
            <a:extLst>
              <a:ext uri="{FF2B5EF4-FFF2-40B4-BE49-F238E27FC236}">
                <a16:creationId xmlns:a16="http://schemas.microsoft.com/office/drawing/2014/main" id="{C64FA3B5-2F9C-4489-AC74-D914A52DEDDD}"/>
              </a:ext>
            </a:extLst>
          </p:cNvPr>
          <p:cNvGrpSpPr/>
          <p:nvPr/>
        </p:nvGrpSpPr>
        <p:grpSpPr>
          <a:xfrm>
            <a:off x="257022" y="924013"/>
            <a:ext cx="8159400" cy="576000"/>
            <a:chOff x="257022" y="924013"/>
            <a:chExt cx="8159400" cy="576000"/>
          </a:xfrm>
        </p:grpSpPr>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E05CEFE4-48E5-4B5A-B205-05B968C4739E}"/>
                    </a:ext>
                  </a:extLst>
                </p14:cNvPr>
                <p14:cNvContentPartPr/>
                <p14:nvPr/>
              </p14:nvContentPartPr>
              <p14:xfrm>
                <a:off x="257022" y="1137853"/>
                <a:ext cx="281160" cy="22320"/>
              </p14:xfrm>
            </p:contentPart>
          </mc:Choice>
          <mc:Fallback>
            <p:pic>
              <p:nvPicPr>
                <p:cNvPr id="27" name="Ink 26">
                  <a:extLst>
                    <a:ext uri="{FF2B5EF4-FFF2-40B4-BE49-F238E27FC236}">
                      <a16:creationId xmlns:a16="http://schemas.microsoft.com/office/drawing/2014/main" id="{E05CEFE4-48E5-4B5A-B205-05B968C4739E}"/>
                    </a:ext>
                  </a:extLst>
                </p:cNvPr>
                <p:cNvPicPr/>
                <p:nvPr/>
              </p:nvPicPr>
              <p:blipFill>
                <a:blip r:embed="rId47"/>
                <a:stretch>
                  <a:fillRect/>
                </a:stretch>
              </p:blipFill>
              <p:spPr>
                <a:xfrm>
                  <a:off x="248022" y="1128853"/>
                  <a:ext cx="2988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DA6211B2-F21B-4E5A-9704-0C14FE1CE438}"/>
                    </a:ext>
                  </a:extLst>
                </p14:cNvPr>
                <p14:cNvContentPartPr/>
                <p14:nvPr/>
              </p14:nvContentPartPr>
              <p14:xfrm>
                <a:off x="371142" y="1050733"/>
                <a:ext cx="29520" cy="219600"/>
              </p14:xfrm>
            </p:contentPart>
          </mc:Choice>
          <mc:Fallback>
            <p:pic>
              <p:nvPicPr>
                <p:cNvPr id="28" name="Ink 27">
                  <a:extLst>
                    <a:ext uri="{FF2B5EF4-FFF2-40B4-BE49-F238E27FC236}">
                      <a16:creationId xmlns:a16="http://schemas.microsoft.com/office/drawing/2014/main" id="{DA6211B2-F21B-4E5A-9704-0C14FE1CE438}"/>
                    </a:ext>
                  </a:extLst>
                </p:cNvPr>
                <p:cNvPicPr/>
                <p:nvPr/>
              </p:nvPicPr>
              <p:blipFill>
                <a:blip r:embed="rId49"/>
                <a:stretch>
                  <a:fillRect/>
                </a:stretch>
              </p:blipFill>
              <p:spPr>
                <a:xfrm>
                  <a:off x="362142" y="1041733"/>
                  <a:ext cx="471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75FD476D-28E6-4BF9-9288-FACC4F5CFF2B}"/>
                    </a:ext>
                  </a:extLst>
                </p14:cNvPr>
                <p14:cNvContentPartPr/>
                <p14:nvPr/>
              </p14:nvContentPartPr>
              <p14:xfrm>
                <a:off x="296262" y="1079893"/>
                <a:ext cx="162360" cy="93960"/>
              </p14:xfrm>
            </p:contentPart>
          </mc:Choice>
          <mc:Fallback>
            <p:pic>
              <p:nvPicPr>
                <p:cNvPr id="29" name="Ink 28">
                  <a:extLst>
                    <a:ext uri="{FF2B5EF4-FFF2-40B4-BE49-F238E27FC236}">
                      <a16:creationId xmlns:a16="http://schemas.microsoft.com/office/drawing/2014/main" id="{75FD476D-28E6-4BF9-9288-FACC4F5CFF2B}"/>
                    </a:ext>
                  </a:extLst>
                </p:cNvPr>
                <p:cNvPicPr/>
                <p:nvPr/>
              </p:nvPicPr>
              <p:blipFill>
                <a:blip r:embed="rId51"/>
                <a:stretch>
                  <a:fillRect/>
                </a:stretch>
              </p:blipFill>
              <p:spPr>
                <a:xfrm>
                  <a:off x="287262" y="1071253"/>
                  <a:ext cx="1800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260855F1-0568-4D20-8116-4658F65C5A79}"/>
                    </a:ext>
                  </a:extLst>
                </p14:cNvPr>
                <p14:cNvContentPartPr/>
                <p14:nvPr/>
              </p14:nvContentPartPr>
              <p14:xfrm>
                <a:off x="300222" y="1048573"/>
                <a:ext cx="159480" cy="247680"/>
              </p14:xfrm>
            </p:contentPart>
          </mc:Choice>
          <mc:Fallback>
            <p:pic>
              <p:nvPicPr>
                <p:cNvPr id="30" name="Ink 29">
                  <a:extLst>
                    <a:ext uri="{FF2B5EF4-FFF2-40B4-BE49-F238E27FC236}">
                      <a16:creationId xmlns:a16="http://schemas.microsoft.com/office/drawing/2014/main" id="{260855F1-0568-4D20-8116-4658F65C5A79}"/>
                    </a:ext>
                  </a:extLst>
                </p:cNvPr>
                <p:cNvPicPr/>
                <p:nvPr/>
              </p:nvPicPr>
              <p:blipFill>
                <a:blip r:embed="rId53"/>
                <a:stretch>
                  <a:fillRect/>
                </a:stretch>
              </p:blipFill>
              <p:spPr>
                <a:xfrm>
                  <a:off x="291582" y="1039573"/>
                  <a:ext cx="17712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59EB9549-C1E1-435F-88DD-25EC5E135184}"/>
                    </a:ext>
                  </a:extLst>
                </p14:cNvPr>
                <p14:cNvContentPartPr/>
                <p14:nvPr/>
              </p14:nvContentPartPr>
              <p14:xfrm>
                <a:off x="623862" y="1009333"/>
                <a:ext cx="389160" cy="70200"/>
              </p14:xfrm>
            </p:contentPart>
          </mc:Choice>
          <mc:Fallback>
            <p:pic>
              <p:nvPicPr>
                <p:cNvPr id="31" name="Ink 30">
                  <a:extLst>
                    <a:ext uri="{FF2B5EF4-FFF2-40B4-BE49-F238E27FC236}">
                      <a16:creationId xmlns:a16="http://schemas.microsoft.com/office/drawing/2014/main" id="{59EB9549-C1E1-435F-88DD-25EC5E135184}"/>
                    </a:ext>
                  </a:extLst>
                </p:cNvPr>
                <p:cNvPicPr/>
                <p:nvPr/>
              </p:nvPicPr>
              <p:blipFill>
                <a:blip r:embed="rId55"/>
                <a:stretch>
                  <a:fillRect/>
                </a:stretch>
              </p:blipFill>
              <p:spPr>
                <a:xfrm>
                  <a:off x="614862" y="1000693"/>
                  <a:ext cx="4068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5503F77C-7EF2-452E-A63E-6429C1D2AFDB}"/>
                    </a:ext>
                  </a:extLst>
                </p14:cNvPr>
                <p14:cNvContentPartPr/>
                <p14:nvPr/>
              </p14:nvContentPartPr>
              <p14:xfrm>
                <a:off x="848142" y="1028053"/>
                <a:ext cx="19440" cy="243720"/>
              </p14:xfrm>
            </p:contentPart>
          </mc:Choice>
          <mc:Fallback>
            <p:pic>
              <p:nvPicPr>
                <p:cNvPr id="32" name="Ink 31">
                  <a:extLst>
                    <a:ext uri="{FF2B5EF4-FFF2-40B4-BE49-F238E27FC236}">
                      <a16:creationId xmlns:a16="http://schemas.microsoft.com/office/drawing/2014/main" id="{5503F77C-7EF2-452E-A63E-6429C1D2AFDB}"/>
                    </a:ext>
                  </a:extLst>
                </p:cNvPr>
                <p:cNvPicPr/>
                <p:nvPr/>
              </p:nvPicPr>
              <p:blipFill>
                <a:blip r:embed="rId57"/>
                <a:stretch>
                  <a:fillRect/>
                </a:stretch>
              </p:blipFill>
              <p:spPr>
                <a:xfrm>
                  <a:off x="839502" y="1019053"/>
                  <a:ext cx="370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C1B8E0EE-C77B-4A05-B25F-76065230AF70}"/>
                    </a:ext>
                  </a:extLst>
                </p14:cNvPr>
                <p14:cNvContentPartPr/>
                <p14:nvPr/>
              </p14:nvContentPartPr>
              <p14:xfrm>
                <a:off x="957582" y="1093573"/>
                <a:ext cx="135360" cy="171720"/>
              </p14:xfrm>
            </p:contentPart>
          </mc:Choice>
          <mc:Fallback>
            <p:pic>
              <p:nvPicPr>
                <p:cNvPr id="33" name="Ink 32">
                  <a:extLst>
                    <a:ext uri="{FF2B5EF4-FFF2-40B4-BE49-F238E27FC236}">
                      <a16:creationId xmlns:a16="http://schemas.microsoft.com/office/drawing/2014/main" id="{C1B8E0EE-C77B-4A05-B25F-76065230AF70}"/>
                    </a:ext>
                  </a:extLst>
                </p:cNvPr>
                <p:cNvPicPr/>
                <p:nvPr/>
              </p:nvPicPr>
              <p:blipFill>
                <a:blip r:embed="rId59"/>
                <a:stretch>
                  <a:fillRect/>
                </a:stretch>
              </p:blipFill>
              <p:spPr>
                <a:xfrm>
                  <a:off x="948582" y="1084573"/>
                  <a:ext cx="1530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A951E0E4-55F2-4340-B621-02E8BA92AEC2}"/>
                    </a:ext>
                  </a:extLst>
                </p14:cNvPr>
                <p14:cNvContentPartPr/>
                <p14:nvPr/>
              </p14:nvContentPartPr>
              <p14:xfrm>
                <a:off x="1354662" y="1061533"/>
                <a:ext cx="199080" cy="183240"/>
              </p14:xfrm>
            </p:contentPart>
          </mc:Choice>
          <mc:Fallback>
            <p:pic>
              <p:nvPicPr>
                <p:cNvPr id="34" name="Ink 33">
                  <a:extLst>
                    <a:ext uri="{FF2B5EF4-FFF2-40B4-BE49-F238E27FC236}">
                      <a16:creationId xmlns:a16="http://schemas.microsoft.com/office/drawing/2014/main" id="{A951E0E4-55F2-4340-B621-02E8BA92AEC2}"/>
                    </a:ext>
                  </a:extLst>
                </p:cNvPr>
                <p:cNvPicPr/>
                <p:nvPr/>
              </p:nvPicPr>
              <p:blipFill>
                <a:blip r:embed="rId61"/>
                <a:stretch>
                  <a:fillRect/>
                </a:stretch>
              </p:blipFill>
              <p:spPr>
                <a:xfrm>
                  <a:off x="1345662" y="1052893"/>
                  <a:ext cx="2167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06BCB87F-DDC6-4A01-AA7C-E4BA2549CC65}"/>
                    </a:ext>
                  </a:extLst>
                </p14:cNvPr>
                <p14:cNvContentPartPr/>
                <p14:nvPr/>
              </p14:nvContentPartPr>
              <p14:xfrm>
                <a:off x="1562382" y="1079533"/>
                <a:ext cx="142560" cy="150480"/>
              </p14:xfrm>
            </p:contentPart>
          </mc:Choice>
          <mc:Fallback>
            <p:pic>
              <p:nvPicPr>
                <p:cNvPr id="35" name="Ink 34">
                  <a:extLst>
                    <a:ext uri="{FF2B5EF4-FFF2-40B4-BE49-F238E27FC236}">
                      <a16:creationId xmlns:a16="http://schemas.microsoft.com/office/drawing/2014/main" id="{06BCB87F-DDC6-4A01-AA7C-E4BA2549CC65}"/>
                    </a:ext>
                  </a:extLst>
                </p:cNvPr>
                <p:cNvPicPr/>
                <p:nvPr/>
              </p:nvPicPr>
              <p:blipFill>
                <a:blip r:embed="rId63"/>
                <a:stretch>
                  <a:fillRect/>
                </a:stretch>
              </p:blipFill>
              <p:spPr>
                <a:xfrm>
                  <a:off x="1553382" y="1070533"/>
                  <a:ext cx="1602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0B7D2C25-F3B0-4826-A80F-55B824C280CF}"/>
                    </a:ext>
                  </a:extLst>
                </p14:cNvPr>
                <p14:cNvContentPartPr/>
                <p14:nvPr/>
              </p14:nvContentPartPr>
              <p14:xfrm>
                <a:off x="1729782" y="972253"/>
                <a:ext cx="115200" cy="276480"/>
              </p14:xfrm>
            </p:contentPart>
          </mc:Choice>
          <mc:Fallback>
            <p:pic>
              <p:nvPicPr>
                <p:cNvPr id="36" name="Ink 35">
                  <a:extLst>
                    <a:ext uri="{FF2B5EF4-FFF2-40B4-BE49-F238E27FC236}">
                      <a16:creationId xmlns:a16="http://schemas.microsoft.com/office/drawing/2014/main" id="{0B7D2C25-F3B0-4826-A80F-55B824C280CF}"/>
                    </a:ext>
                  </a:extLst>
                </p:cNvPr>
                <p:cNvPicPr/>
                <p:nvPr/>
              </p:nvPicPr>
              <p:blipFill>
                <a:blip r:embed="rId65"/>
                <a:stretch>
                  <a:fillRect/>
                </a:stretch>
              </p:blipFill>
              <p:spPr>
                <a:xfrm>
                  <a:off x="1720782" y="963253"/>
                  <a:ext cx="1328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A124063B-DEBF-4D62-B350-6E4B0A12ACF0}"/>
                    </a:ext>
                  </a:extLst>
                </p14:cNvPr>
                <p14:cNvContentPartPr/>
                <p14:nvPr/>
              </p14:nvContentPartPr>
              <p14:xfrm>
                <a:off x="1839582" y="975493"/>
                <a:ext cx="19080" cy="34920"/>
              </p14:xfrm>
            </p:contentPart>
          </mc:Choice>
          <mc:Fallback>
            <p:pic>
              <p:nvPicPr>
                <p:cNvPr id="37" name="Ink 36">
                  <a:extLst>
                    <a:ext uri="{FF2B5EF4-FFF2-40B4-BE49-F238E27FC236}">
                      <a16:creationId xmlns:a16="http://schemas.microsoft.com/office/drawing/2014/main" id="{A124063B-DEBF-4D62-B350-6E4B0A12ACF0}"/>
                    </a:ext>
                  </a:extLst>
                </p:cNvPr>
                <p:cNvPicPr/>
                <p:nvPr/>
              </p:nvPicPr>
              <p:blipFill>
                <a:blip r:embed="rId67"/>
                <a:stretch>
                  <a:fillRect/>
                </a:stretch>
              </p:blipFill>
              <p:spPr>
                <a:xfrm>
                  <a:off x="1830582" y="966493"/>
                  <a:ext cx="367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Ink 37">
                  <a:extLst>
                    <a:ext uri="{FF2B5EF4-FFF2-40B4-BE49-F238E27FC236}">
                      <a16:creationId xmlns:a16="http://schemas.microsoft.com/office/drawing/2014/main" id="{5853359C-524C-433A-AE17-0ADEB3D4E937}"/>
                    </a:ext>
                  </a:extLst>
                </p14:cNvPr>
                <p14:cNvContentPartPr/>
                <p14:nvPr/>
              </p14:nvContentPartPr>
              <p14:xfrm>
                <a:off x="1916622" y="981253"/>
                <a:ext cx="421200" cy="288360"/>
              </p14:xfrm>
            </p:contentPart>
          </mc:Choice>
          <mc:Fallback>
            <p:pic>
              <p:nvPicPr>
                <p:cNvPr id="38" name="Ink 37">
                  <a:extLst>
                    <a:ext uri="{FF2B5EF4-FFF2-40B4-BE49-F238E27FC236}">
                      <a16:creationId xmlns:a16="http://schemas.microsoft.com/office/drawing/2014/main" id="{5853359C-524C-433A-AE17-0ADEB3D4E937}"/>
                    </a:ext>
                  </a:extLst>
                </p:cNvPr>
                <p:cNvPicPr/>
                <p:nvPr/>
              </p:nvPicPr>
              <p:blipFill>
                <a:blip r:embed="rId69"/>
                <a:stretch>
                  <a:fillRect/>
                </a:stretch>
              </p:blipFill>
              <p:spPr>
                <a:xfrm>
                  <a:off x="1907622" y="972253"/>
                  <a:ext cx="4388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Ink 38">
                  <a:extLst>
                    <a:ext uri="{FF2B5EF4-FFF2-40B4-BE49-F238E27FC236}">
                      <a16:creationId xmlns:a16="http://schemas.microsoft.com/office/drawing/2014/main" id="{C57EF7CE-56A8-4F17-961B-DC0AC1B46B29}"/>
                    </a:ext>
                  </a:extLst>
                </p14:cNvPr>
                <p14:cNvContentPartPr/>
                <p14:nvPr/>
              </p14:nvContentPartPr>
              <p14:xfrm>
                <a:off x="2361222" y="1011133"/>
                <a:ext cx="37440" cy="239760"/>
              </p14:xfrm>
            </p:contentPart>
          </mc:Choice>
          <mc:Fallback>
            <p:pic>
              <p:nvPicPr>
                <p:cNvPr id="39" name="Ink 38">
                  <a:extLst>
                    <a:ext uri="{FF2B5EF4-FFF2-40B4-BE49-F238E27FC236}">
                      <a16:creationId xmlns:a16="http://schemas.microsoft.com/office/drawing/2014/main" id="{C57EF7CE-56A8-4F17-961B-DC0AC1B46B29}"/>
                    </a:ext>
                  </a:extLst>
                </p:cNvPr>
                <p:cNvPicPr/>
                <p:nvPr/>
              </p:nvPicPr>
              <p:blipFill>
                <a:blip r:embed="rId71"/>
                <a:stretch>
                  <a:fillRect/>
                </a:stretch>
              </p:blipFill>
              <p:spPr>
                <a:xfrm>
                  <a:off x="2352582" y="1002493"/>
                  <a:ext cx="550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id="{706BE6C9-6107-4EBC-9807-6CA24A75AC19}"/>
                    </a:ext>
                  </a:extLst>
                </p14:cNvPr>
                <p14:cNvContentPartPr/>
                <p14:nvPr/>
              </p14:nvContentPartPr>
              <p14:xfrm>
                <a:off x="2374902" y="1113373"/>
                <a:ext cx="184680" cy="169560"/>
              </p14:xfrm>
            </p:contentPart>
          </mc:Choice>
          <mc:Fallback>
            <p:pic>
              <p:nvPicPr>
                <p:cNvPr id="40" name="Ink 39">
                  <a:extLst>
                    <a:ext uri="{FF2B5EF4-FFF2-40B4-BE49-F238E27FC236}">
                      <a16:creationId xmlns:a16="http://schemas.microsoft.com/office/drawing/2014/main" id="{706BE6C9-6107-4EBC-9807-6CA24A75AC19}"/>
                    </a:ext>
                  </a:extLst>
                </p:cNvPr>
                <p:cNvPicPr/>
                <p:nvPr/>
              </p:nvPicPr>
              <p:blipFill>
                <a:blip r:embed="rId73"/>
                <a:stretch>
                  <a:fillRect/>
                </a:stretch>
              </p:blipFill>
              <p:spPr>
                <a:xfrm>
                  <a:off x="2366262" y="1104373"/>
                  <a:ext cx="2023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Ink 40">
                  <a:extLst>
                    <a:ext uri="{FF2B5EF4-FFF2-40B4-BE49-F238E27FC236}">
                      <a16:creationId xmlns:a16="http://schemas.microsoft.com/office/drawing/2014/main" id="{A56C1443-E126-4945-A626-AB805D269AFD}"/>
                    </a:ext>
                  </a:extLst>
                </p14:cNvPr>
                <p14:cNvContentPartPr/>
                <p14:nvPr/>
              </p14:nvContentPartPr>
              <p14:xfrm>
                <a:off x="2864502" y="1059733"/>
                <a:ext cx="9720" cy="203760"/>
              </p14:xfrm>
            </p:contentPart>
          </mc:Choice>
          <mc:Fallback>
            <p:pic>
              <p:nvPicPr>
                <p:cNvPr id="41" name="Ink 40">
                  <a:extLst>
                    <a:ext uri="{FF2B5EF4-FFF2-40B4-BE49-F238E27FC236}">
                      <a16:creationId xmlns:a16="http://schemas.microsoft.com/office/drawing/2014/main" id="{A56C1443-E126-4945-A626-AB805D269AFD}"/>
                    </a:ext>
                  </a:extLst>
                </p:cNvPr>
                <p:cNvPicPr/>
                <p:nvPr/>
              </p:nvPicPr>
              <p:blipFill>
                <a:blip r:embed="rId75"/>
                <a:stretch>
                  <a:fillRect/>
                </a:stretch>
              </p:blipFill>
              <p:spPr>
                <a:xfrm>
                  <a:off x="2855862" y="1051093"/>
                  <a:ext cx="273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Ink 41">
                  <a:extLst>
                    <a:ext uri="{FF2B5EF4-FFF2-40B4-BE49-F238E27FC236}">
                      <a16:creationId xmlns:a16="http://schemas.microsoft.com/office/drawing/2014/main" id="{09977D86-5C48-48FE-8561-91BB51008783}"/>
                    </a:ext>
                  </a:extLst>
                </p14:cNvPr>
                <p14:cNvContentPartPr/>
                <p14:nvPr/>
              </p14:nvContentPartPr>
              <p14:xfrm>
                <a:off x="2779542" y="1025173"/>
                <a:ext cx="465480" cy="273240"/>
              </p14:xfrm>
            </p:contentPart>
          </mc:Choice>
          <mc:Fallback>
            <p:pic>
              <p:nvPicPr>
                <p:cNvPr id="42" name="Ink 41">
                  <a:extLst>
                    <a:ext uri="{FF2B5EF4-FFF2-40B4-BE49-F238E27FC236}">
                      <a16:creationId xmlns:a16="http://schemas.microsoft.com/office/drawing/2014/main" id="{09977D86-5C48-48FE-8561-91BB51008783}"/>
                    </a:ext>
                  </a:extLst>
                </p:cNvPr>
                <p:cNvPicPr/>
                <p:nvPr/>
              </p:nvPicPr>
              <p:blipFill>
                <a:blip r:embed="rId77"/>
                <a:stretch>
                  <a:fillRect/>
                </a:stretch>
              </p:blipFill>
              <p:spPr>
                <a:xfrm>
                  <a:off x="2770902" y="1016533"/>
                  <a:ext cx="48312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C9811155-34ED-40C2-9D57-E2B0D3BA6932}"/>
                    </a:ext>
                  </a:extLst>
                </p14:cNvPr>
                <p14:cNvContentPartPr/>
                <p14:nvPr/>
              </p14:nvContentPartPr>
              <p14:xfrm>
                <a:off x="3553542" y="1049293"/>
                <a:ext cx="159480" cy="216000"/>
              </p14:xfrm>
            </p:contentPart>
          </mc:Choice>
          <mc:Fallback>
            <p:pic>
              <p:nvPicPr>
                <p:cNvPr id="46" name="Ink 45">
                  <a:extLst>
                    <a:ext uri="{FF2B5EF4-FFF2-40B4-BE49-F238E27FC236}">
                      <a16:creationId xmlns:a16="http://schemas.microsoft.com/office/drawing/2014/main" id="{C9811155-34ED-40C2-9D57-E2B0D3BA6932}"/>
                    </a:ext>
                  </a:extLst>
                </p:cNvPr>
                <p:cNvPicPr/>
                <p:nvPr/>
              </p:nvPicPr>
              <p:blipFill>
                <a:blip r:embed="rId79"/>
                <a:stretch>
                  <a:fillRect/>
                </a:stretch>
              </p:blipFill>
              <p:spPr>
                <a:xfrm>
                  <a:off x="3544902" y="1040653"/>
                  <a:ext cx="1771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CB328957-6C85-41E6-BC5E-6A2802D9671E}"/>
                    </a:ext>
                  </a:extLst>
                </p14:cNvPr>
                <p14:cNvContentPartPr/>
                <p14:nvPr/>
              </p14:nvContentPartPr>
              <p14:xfrm>
                <a:off x="3785022" y="1020853"/>
                <a:ext cx="11160" cy="281160"/>
              </p14:xfrm>
            </p:contentPart>
          </mc:Choice>
          <mc:Fallback>
            <p:pic>
              <p:nvPicPr>
                <p:cNvPr id="47" name="Ink 46">
                  <a:extLst>
                    <a:ext uri="{FF2B5EF4-FFF2-40B4-BE49-F238E27FC236}">
                      <a16:creationId xmlns:a16="http://schemas.microsoft.com/office/drawing/2014/main" id="{CB328957-6C85-41E6-BC5E-6A2802D9671E}"/>
                    </a:ext>
                  </a:extLst>
                </p:cNvPr>
                <p:cNvPicPr/>
                <p:nvPr/>
              </p:nvPicPr>
              <p:blipFill>
                <a:blip r:embed="rId81"/>
                <a:stretch>
                  <a:fillRect/>
                </a:stretch>
              </p:blipFill>
              <p:spPr>
                <a:xfrm>
                  <a:off x="3776022" y="1012213"/>
                  <a:ext cx="288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C1E2CC3D-5018-4243-B626-79406F518B11}"/>
                    </a:ext>
                  </a:extLst>
                </p14:cNvPr>
                <p14:cNvContentPartPr/>
                <p14:nvPr/>
              </p14:nvContentPartPr>
              <p14:xfrm>
                <a:off x="3727782" y="1096093"/>
                <a:ext cx="309600" cy="169200"/>
              </p14:xfrm>
            </p:contentPart>
          </mc:Choice>
          <mc:Fallback>
            <p:pic>
              <p:nvPicPr>
                <p:cNvPr id="48" name="Ink 47">
                  <a:extLst>
                    <a:ext uri="{FF2B5EF4-FFF2-40B4-BE49-F238E27FC236}">
                      <a16:creationId xmlns:a16="http://schemas.microsoft.com/office/drawing/2014/main" id="{C1E2CC3D-5018-4243-B626-79406F518B11}"/>
                    </a:ext>
                  </a:extLst>
                </p:cNvPr>
                <p:cNvPicPr/>
                <p:nvPr/>
              </p:nvPicPr>
              <p:blipFill>
                <a:blip r:embed="rId83"/>
                <a:stretch>
                  <a:fillRect/>
                </a:stretch>
              </p:blipFill>
              <p:spPr>
                <a:xfrm>
                  <a:off x="3718782" y="1087093"/>
                  <a:ext cx="3272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397D64F7-D88C-415F-B013-E7C1DF2E4D37}"/>
                    </a:ext>
                  </a:extLst>
                </p14:cNvPr>
                <p14:cNvContentPartPr/>
                <p14:nvPr/>
              </p14:nvContentPartPr>
              <p14:xfrm>
                <a:off x="4078422" y="990253"/>
                <a:ext cx="291960" cy="316800"/>
              </p14:xfrm>
            </p:contentPart>
          </mc:Choice>
          <mc:Fallback>
            <p:pic>
              <p:nvPicPr>
                <p:cNvPr id="49" name="Ink 48">
                  <a:extLst>
                    <a:ext uri="{FF2B5EF4-FFF2-40B4-BE49-F238E27FC236}">
                      <a16:creationId xmlns:a16="http://schemas.microsoft.com/office/drawing/2014/main" id="{397D64F7-D88C-415F-B013-E7C1DF2E4D37}"/>
                    </a:ext>
                  </a:extLst>
                </p:cNvPr>
                <p:cNvPicPr/>
                <p:nvPr/>
              </p:nvPicPr>
              <p:blipFill>
                <a:blip r:embed="rId85"/>
                <a:stretch>
                  <a:fillRect/>
                </a:stretch>
              </p:blipFill>
              <p:spPr>
                <a:xfrm>
                  <a:off x="4069422" y="981253"/>
                  <a:ext cx="30960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95A289F8-9817-4CB6-9760-948433AB5EDF}"/>
                    </a:ext>
                  </a:extLst>
                </p14:cNvPr>
                <p14:cNvContentPartPr/>
                <p14:nvPr/>
              </p14:nvContentPartPr>
              <p14:xfrm>
                <a:off x="4339422" y="983773"/>
                <a:ext cx="7560" cy="33840"/>
              </p14:xfrm>
            </p:contentPart>
          </mc:Choice>
          <mc:Fallback>
            <p:pic>
              <p:nvPicPr>
                <p:cNvPr id="50" name="Ink 49">
                  <a:extLst>
                    <a:ext uri="{FF2B5EF4-FFF2-40B4-BE49-F238E27FC236}">
                      <a16:creationId xmlns:a16="http://schemas.microsoft.com/office/drawing/2014/main" id="{95A289F8-9817-4CB6-9760-948433AB5EDF}"/>
                    </a:ext>
                  </a:extLst>
                </p:cNvPr>
                <p:cNvPicPr/>
                <p:nvPr/>
              </p:nvPicPr>
              <p:blipFill>
                <a:blip r:embed="rId87"/>
                <a:stretch>
                  <a:fillRect/>
                </a:stretch>
              </p:blipFill>
              <p:spPr>
                <a:xfrm>
                  <a:off x="4330782" y="974773"/>
                  <a:ext cx="252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180FCEAF-74E7-49AE-BBC3-F1FD62A87C9C}"/>
                    </a:ext>
                  </a:extLst>
                </p14:cNvPr>
                <p14:cNvContentPartPr/>
                <p14:nvPr/>
              </p14:nvContentPartPr>
              <p14:xfrm>
                <a:off x="4409982" y="997453"/>
                <a:ext cx="143280" cy="260280"/>
              </p14:xfrm>
            </p:contentPart>
          </mc:Choice>
          <mc:Fallback>
            <p:pic>
              <p:nvPicPr>
                <p:cNvPr id="51" name="Ink 50">
                  <a:extLst>
                    <a:ext uri="{FF2B5EF4-FFF2-40B4-BE49-F238E27FC236}">
                      <a16:creationId xmlns:a16="http://schemas.microsoft.com/office/drawing/2014/main" id="{180FCEAF-74E7-49AE-BBC3-F1FD62A87C9C}"/>
                    </a:ext>
                  </a:extLst>
                </p:cNvPr>
                <p:cNvPicPr/>
                <p:nvPr/>
              </p:nvPicPr>
              <p:blipFill>
                <a:blip r:embed="rId89"/>
                <a:stretch>
                  <a:fillRect/>
                </a:stretch>
              </p:blipFill>
              <p:spPr>
                <a:xfrm>
                  <a:off x="4401342" y="988453"/>
                  <a:ext cx="16092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8071029E-E8F7-400D-8B84-C66462422C6F}"/>
                    </a:ext>
                  </a:extLst>
                </p14:cNvPr>
                <p14:cNvContentPartPr/>
                <p14:nvPr/>
              </p14:nvContentPartPr>
              <p14:xfrm>
                <a:off x="4563702" y="1042093"/>
                <a:ext cx="19800" cy="23400"/>
              </p14:xfrm>
            </p:contentPart>
          </mc:Choice>
          <mc:Fallback>
            <p:pic>
              <p:nvPicPr>
                <p:cNvPr id="52" name="Ink 51">
                  <a:extLst>
                    <a:ext uri="{FF2B5EF4-FFF2-40B4-BE49-F238E27FC236}">
                      <a16:creationId xmlns:a16="http://schemas.microsoft.com/office/drawing/2014/main" id="{8071029E-E8F7-400D-8B84-C66462422C6F}"/>
                    </a:ext>
                  </a:extLst>
                </p:cNvPr>
                <p:cNvPicPr/>
                <p:nvPr/>
              </p:nvPicPr>
              <p:blipFill>
                <a:blip r:embed="rId91"/>
                <a:stretch>
                  <a:fillRect/>
                </a:stretch>
              </p:blipFill>
              <p:spPr>
                <a:xfrm>
                  <a:off x="4555062" y="1033453"/>
                  <a:ext cx="374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D75DE749-2B1B-456C-A388-57E89F24E314}"/>
                    </a:ext>
                  </a:extLst>
                </p14:cNvPr>
                <p14:cNvContentPartPr/>
                <p14:nvPr/>
              </p14:nvContentPartPr>
              <p14:xfrm>
                <a:off x="4686462" y="1008253"/>
                <a:ext cx="187560" cy="491760"/>
              </p14:xfrm>
            </p:contentPart>
          </mc:Choice>
          <mc:Fallback>
            <p:pic>
              <p:nvPicPr>
                <p:cNvPr id="53" name="Ink 52">
                  <a:extLst>
                    <a:ext uri="{FF2B5EF4-FFF2-40B4-BE49-F238E27FC236}">
                      <a16:creationId xmlns:a16="http://schemas.microsoft.com/office/drawing/2014/main" id="{D75DE749-2B1B-456C-A388-57E89F24E314}"/>
                    </a:ext>
                  </a:extLst>
                </p:cNvPr>
                <p:cNvPicPr/>
                <p:nvPr/>
              </p:nvPicPr>
              <p:blipFill>
                <a:blip r:embed="rId93"/>
                <a:stretch>
                  <a:fillRect/>
                </a:stretch>
              </p:blipFill>
              <p:spPr>
                <a:xfrm>
                  <a:off x="4677822" y="999253"/>
                  <a:ext cx="205200"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28D8632D-8115-40D6-8AB8-72658E2CF01F}"/>
                    </a:ext>
                  </a:extLst>
                </p14:cNvPr>
                <p14:cNvContentPartPr/>
                <p14:nvPr/>
              </p14:nvContentPartPr>
              <p14:xfrm>
                <a:off x="5090022" y="1116613"/>
                <a:ext cx="133560" cy="127080"/>
              </p14:xfrm>
            </p:contentPart>
          </mc:Choice>
          <mc:Fallback>
            <p:pic>
              <p:nvPicPr>
                <p:cNvPr id="54" name="Ink 53">
                  <a:extLst>
                    <a:ext uri="{FF2B5EF4-FFF2-40B4-BE49-F238E27FC236}">
                      <a16:creationId xmlns:a16="http://schemas.microsoft.com/office/drawing/2014/main" id="{28D8632D-8115-40D6-8AB8-72658E2CF01F}"/>
                    </a:ext>
                  </a:extLst>
                </p:cNvPr>
                <p:cNvPicPr/>
                <p:nvPr/>
              </p:nvPicPr>
              <p:blipFill>
                <a:blip r:embed="rId95"/>
                <a:stretch>
                  <a:fillRect/>
                </a:stretch>
              </p:blipFill>
              <p:spPr>
                <a:xfrm>
                  <a:off x="5081382" y="1107973"/>
                  <a:ext cx="1512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084BCE53-4411-48D0-AD61-EF605EAC3775}"/>
                    </a:ext>
                  </a:extLst>
                </p14:cNvPr>
                <p14:cNvContentPartPr/>
                <p14:nvPr/>
              </p14:nvContentPartPr>
              <p14:xfrm>
                <a:off x="5216742" y="1008613"/>
                <a:ext cx="231840" cy="442440"/>
              </p14:xfrm>
            </p:contentPart>
          </mc:Choice>
          <mc:Fallback>
            <p:pic>
              <p:nvPicPr>
                <p:cNvPr id="55" name="Ink 54">
                  <a:extLst>
                    <a:ext uri="{FF2B5EF4-FFF2-40B4-BE49-F238E27FC236}">
                      <a16:creationId xmlns:a16="http://schemas.microsoft.com/office/drawing/2014/main" id="{084BCE53-4411-48D0-AD61-EF605EAC3775}"/>
                    </a:ext>
                  </a:extLst>
                </p:cNvPr>
                <p:cNvPicPr/>
                <p:nvPr/>
              </p:nvPicPr>
              <p:blipFill>
                <a:blip r:embed="rId97"/>
                <a:stretch>
                  <a:fillRect/>
                </a:stretch>
              </p:blipFill>
              <p:spPr>
                <a:xfrm>
                  <a:off x="5207742" y="999973"/>
                  <a:ext cx="249480" cy="460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C6C5EBB1-10E1-4AB7-838E-04772E4F13B5}"/>
                    </a:ext>
                  </a:extLst>
                </p14:cNvPr>
                <p14:cNvContentPartPr/>
                <p14:nvPr/>
              </p14:nvContentPartPr>
              <p14:xfrm>
                <a:off x="5697342" y="1074133"/>
                <a:ext cx="440280" cy="218520"/>
              </p14:xfrm>
            </p:contentPart>
          </mc:Choice>
          <mc:Fallback>
            <p:pic>
              <p:nvPicPr>
                <p:cNvPr id="56" name="Ink 55">
                  <a:extLst>
                    <a:ext uri="{FF2B5EF4-FFF2-40B4-BE49-F238E27FC236}">
                      <a16:creationId xmlns:a16="http://schemas.microsoft.com/office/drawing/2014/main" id="{C6C5EBB1-10E1-4AB7-838E-04772E4F13B5}"/>
                    </a:ext>
                  </a:extLst>
                </p:cNvPr>
                <p:cNvPicPr/>
                <p:nvPr/>
              </p:nvPicPr>
              <p:blipFill>
                <a:blip r:embed="rId99"/>
                <a:stretch>
                  <a:fillRect/>
                </a:stretch>
              </p:blipFill>
              <p:spPr>
                <a:xfrm>
                  <a:off x="5688342" y="1065493"/>
                  <a:ext cx="4579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Ink 56">
                  <a:extLst>
                    <a:ext uri="{FF2B5EF4-FFF2-40B4-BE49-F238E27FC236}">
                      <a16:creationId xmlns:a16="http://schemas.microsoft.com/office/drawing/2014/main" id="{191D81F4-20BE-4C85-BC65-B006031850E6}"/>
                    </a:ext>
                  </a:extLst>
                </p14:cNvPr>
                <p14:cNvContentPartPr/>
                <p14:nvPr/>
              </p14:nvContentPartPr>
              <p14:xfrm>
                <a:off x="6185142" y="981613"/>
                <a:ext cx="384120" cy="291240"/>
              </p14:xfrm>
            </p:contentPart>
          </mc:Choice>
          <mc:Fallback>
            <p:pic>
              <p:nvPicPr>
                <p:cNvPr id="57" name="Ink 56">
                  <a:extLst>
                    <a:ext uri="{FF2B5EF4-FFF2-40B4-BE49-F238E27FC236}">
                      <a16:creationId xmlns:a16="http://schemas.microsoft.com/office/drawing/2014/main" id="{191D81F4-20BE-4C85-BC65-B006031850E6}"/>
                    </a:ext>
                  </a:extLst>
                </p:cNvPr>
                <p:cNvPicPr/>
                <p:nvPr/>
              </p:nvPicPr>
              <p:blipFill>
                <a:blip r:embed="rId101"/>
                <a:stretch>
                  <a:fillRect/>
                </a:stretch>
              </p:blipFill>
              <p:spPr>
                <a:xfrm>
                  <a:off x="6176142" y="972613"/>
                  <a:ext cx="40176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id="{11663D3E-3D00-49C8-9E24-3C16718C40BD}"/>
                    </a:ext>
                  </a:extLst>
                </p14:cNvPr>
                <p14:cNvContentPartPr/>
                <p14:nvPr/>
              </p14:nvContentPartPr>
              <p14:xfrm>
                <a:off x="6525342" y="929413"/>
                <a:ext cx="122760" cy="106200"/>
              </p14:xfrm>
            </p:contentPart>
          </mc:Choice>
          <mc:Fallback>
            <p:pic>
              <p:nvPicPr>
                <p:cNvPr id="58" name="Ink 57">
                  <a:extLst>
                    <a:ext uri="{FF2B5EF4-FFF2-40B4-BE49-F238E27FC236}">
                      <a16:creationId xmlns:a16="http://schemas.microsoft.com/office/drawing/2014/main" id="{11663D3E-3D00-49C8-9E24-3C16718C40BD}"/>
                    </a:ext>
                  </a:extLst>
                </p:cNvPr>
                <p:cNvPicPr/>
                <p:nvPr/>
              </p:nvPicPr>
              <p:blipFill>
                <a:blip r:embed="rId103"/>
                <a:stretch>
                  <a:fillRect/>
                </a:stretch>
              </p:blipFill>
              <p:spPr>
                <a:xfrm>
                  <a:off x="6516702" y="920413"/>
                  <a:ext cx="1404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0502CAC8-E9C2-43C4-BF81-07618D3C5277}"/>
                    </a:ext>
                  </a:extLst>
                </p14:cNvPr>
                <p14:cNvContentPartPr/>
                <p14:nvPr/>
              </p14:nvContentPartPr>
              <p14:xfrm>
                <a:off x="6640542" y="1095013"/>
                <a:ext cx="194400" cy="181080"/>
              </p14:xfrm>
            </p:contentPart>
          </mc:Choice>
          <mc:Fallback>
            <p:pic>
              <p:nvPicPr>
                <p:cNvPr id="59" name="Ink 58">
                  <a:extLst>
                    <a:ext uri="{FF2B5EF4-FFF2-40B4-BE49-F238E27FC236}">
                      <a16:creationId xmlns:a16="http://schemas.microsoft.com/office/drawing/2014/main" id="{0502CAC8-E9C2-43C4-BF81-07618D3C5277}"/>
                    </a:ext>
                  </a:extLst>
                </p:cNvPr>
                <p:cNvPicPr/>
                <p:nvPr/>
              </p:nvPicPr>
              <p:blipFill>
                <a:blip r:embed="rId105"/>
                <a:stretch>
                  <a:fillRect/>
                </a:stretch>
              </p:blipFill>
              <p:spPr>
                <a:xfrm>
                  <a:off x="6631542" y="1086013"/>
                  <a:ext cx="2120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99BEB700-F6BC-46E8-B85D-E15CB6746342}"/>
                    </a:ext>
                  </a:extLst>
                </p14:cNvPr>
                <p14:cNvContentPartPr/>
                <p14:nvPr/>
              </p14:nvContentPartPr>
              <p14:xfrm>
                <a:off x="6902262" y="1176373"/>
                <a:ext cx="68040" cy="15840"/>
              </p14:xfrm>
            </p:contentPart>
          </mc:Choice>
          <mc:Fallback>
            <p:pic>
              <p:nvPicPr>
                <p:cNvPr id="60" name="Ink 59">
                  <a:extLst>
                    <a:ext uri="{FF2B5EF4-FFF2-40B4-BE49-F238E27FC236}">
                      <a16:creationId xmlns:a16="http://schemas.microsoft.com/office/drawing/2014/main" id="{99BEB700-F6BC-46E8-B85D-E15CB6746342}"/>
                    </a:ext>
                  </a:extLst>
                </p:cNvPr>
                <p:cNvPicPr/>
                <p:nvPr/>
              </p:nvPicPr>
              <p:blipFill>
                <a:blip r:embed="rId107"/>
                <a:stretch>
                  <a:fillRect/>
                </a:stretch>
              </p:blipFill>
              <p:spPr>
                <a:xfrm>
                  <a:off x="6893622" y="1167373"/>
                  <a:ext cx="856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Ink 60">
                  <a:extLst>
                    <a:ext uri="{FF2B5EF4-FFF2-40B4-BE49-F238E27FC236}">
                      <a16:creationId xmlns:a16="http://schemas.microsoft.com/office/drawing/2014/main" id="{F2722D8A-410B-4448-8DDF-1BC89A2023E5}"/>
                    </a:ext>
                  </a:extLst>
                </p14:cNvPr>
                <p14:cNvContentPartPr/>
                <p14:nvPr/>
              </p14:nvContentPartPr>
              <p14:xfrm>
                <a:off x="7188462" y="963613"/>
                <a:ext cx="3600" cy="285840"/>
              </p14:xfrm>
            </p:contentPart>
          </mc:Choice>
          <mc:Fallback>
            <p:pic>
              <p:nvPicPr>
                <p:cNvPr id="61" name="Ink 60">
                  <a:extLst>
                    <a:ext uri="{FF2B5EF4-FFF2-40B4-BE49-F238E27FC236}">
                      <a16:creationId xmlns:a16="http://schemas.microsoft.com/office/drawing/2014/main" id="{F2722D8A-410B-4448-8DDF-1BC89A2023E5}"/>
                    </a:ext>
                  </a:extLst>
                </p:cNvPr>
                <p:cNvPicPr/>
                <p:nvPr/>
              </p:nvPicPr>
              <p:blipFill>
                <a:blip r:embed="rId109"/>
                <a:stretch>
                  <a:fillRect/>
                </a:stretch>
              </p:blipFill>
              <p:spPr>
                <a:xfrm>
                  <a:off x="7179462" y="954973"/>
                  <a:ext cx="2124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3835D04A-1867-456D-B322-18127116FC22}"/>
                    </a:ext>
                  </a:extLst>
                </p14:cNvPr>
                <p14:cNvContentPartPr/>
                <p14:nvPr/>
              </p14:nvContentPartPr>
              <p14:xfrm>
                <a:off x="7247142" y="989533"/>
                <a:ext cx="537840" cy="238320"/>
              </p14:xfrm>
            </p:contentPart>
          </mc:Choice>
          <mc:Fallback>
            <p:pic>
              <p:nvPicPr>
                <p:cNvPr id="62" name="Ink 61">
                  <a:extLst>
                    <a:ext uri="{FF2B5EF4-FFF2-40B4-BE49-F238E27FC236}">
                      <a16:creationId xmlns:a16="http://schemas.microsoft.com/office/drawing/2014/main" id="{3835D04A-1867-456D-B322-18127116FC22}"/>
                    </a:ext>
                  </a:extLst>
                </p:cNvPr>
                <p:cNvPicPr/>
                <p:nvPr/>
              </p:nvPicPr>
              <p:blipFill>
                <a:blip r:embed="rId111"/>
                <a:stretch>
                  <a:fillRect/>
                </a:stretch>
              </p:blipFill>
              <p:spPr>
                <a:xfrm>
                  <a:off x="7238502" y="980533"/>
                  <a:ext cx="55548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3" name="Ink 62">
                  <a:extLst>
                    <a:ext uri="{FF2B5EF4-FFF2-40B4-BE49-F238E27FC236}">
                      <a16:creationId xmlns:a16="http://schemas.microsoft.com/office/drawing/2014/main" id="{7D3ED14B-5592-4B37-8AFF-FDEAA16F76A7}"/>
                    </a:ext>
                  </a:extLst>
                </p14:cNvPr>
                <p14:cNvContentPartPr/>
                <p14:nvPr/>
              </p14:nvContentPartPr>
              <p14:xfrm>
                <a:off x="7835382" y="1058293"/>
                <a:ext cx="236520" cy="148320"/>
              </p14:xfrm>
            </p:contentPart>
          </mc:Choice>
          <mc:Fallback>
            <p:pic>
              <p:nvPicPr>
                <p:cNvPr id="63" name="Ink 62">
                  <a:extLst>
                    <a:ext uri="{FF2B5EF4-FFF2-40B4-BE49-F238E27FC236}">
                      <a16:creationId xmlns:a16="http://schemas.microsoft.com/office/drawing/2014/main" id="{7D3ED14B-5592-4B37-8AFF-FDEAA16F76A7}"/>
                    </a:ext>
                  </a:extLst>
                </p:cNvPr>
                <p:cNvPicPr/>
                <p:nvPr/>
              </p:nvPicPr>
              <p:blipFill>
                <a:blip r:embed="rId113"/>
                <a:stretch>
                  <a:fillRect/>
                </a:stretch>
              </p:blipFill>
              <p:spPr>
                <a:xfrm>
                  <a:off x="7826382" y="1049293"/>
                  <a:ext cx="2541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EB4FB875-A9BC-4FF6-B725-FF01C02484C6}"/>
                    </a:ext>
                  </a:extLst>
                </p14:cNvPr>
                <p14:cNvContentPartPr/>
                <p14:nvPr/>
              </p14:nvContentPartPr>
              <p14:xfrm>
                <a:off x="8016822" y="924013"/>
                <a:ext cx="109800" cy="98640"/>
              </p14:xfrm>
            </p:contentPart>
          </mc:Choice>
          <mc:Fallback>
            <p:pic>
              <p:nvPicPr>
                <p:cNvPr id="64" name="Ink 63">
                  <a:extLst>
                    <a:ext uri="{FF2B5EF4-FFF2-40B4-BE49-F238E27FC236}">
                      <a16:creationId xmlns:a16="http://schemas.microsoft.com/office/drawing/2014/main" id="{EB4FB875-A9BC-4FF6-B725-FF01C02484C6}"/>
                    </a:ext>
                  </a:extLst>
                </p:cNvPr>
                <p:cNvPicPr/>
                <p:nvPr/>
              </p:nvPicPr>
              <p:blipFill>
                <a:blip r:embed="rId115"/>
                <a:stretch>
                  <a:fillRect/>
                </a:stretch>
              </p:blipFill>
              <p:spPr>
                <a:xfrm>
                  <a:off x="8007822" y="915373"/>
                  <a:ext cx="1274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1D3B8527-08AE-435A-BEC2-4BF01F3A0D71}"/>
                    </a:ext>
                  </a:extLst>
                </p14:cNvPr>
                <p14:cNvContentPartPr/>
                <p14:nvPr/>
              </p14:nvContentPartPr>
              <p14:xfrm>
                <a:off x="8096742" y="1041013"/>
                <a:ext cx="319680" cy="353160"/>
              </p14:xfrm>
            </p:contentPart>
          </mc:Choice>
          <mc:Fallback>
            <p:pic>
              <p:nvPicPr>
                <p:cNvPr id="65" name="Ink 64">
                  <a:extLst>
                    <a:ext uri="{FF2B5EF4-FFF2-40B4-BE49-F238E27FC236}">
                      <a16:creationId xmlns:a16="http://schemas.microsoft.com/office/drawing/2014/main" id="{1D3B8527-08AE-435A-BEC2-4BF01F3A0D71}"/>
                    </a:ext>
                  </a:extLst>
                </p:cNvPr>
                <p:cNvPicPr/>
                <p:nvPr/>
              </p:nvPicPr>
              <p:blipFill>
                <a:blip r:embed="rId117"/>
                <a:stretch>
                  <a:fillRect/>
                </a:stretch>
              </p:blipFill>
              <p:spPr>
                <a:xfrm>
                  <a:off x="8087742" y="1032373"/>
                  <a:ext cx="337320" cy="370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8">
            <p14:nvContentPartPr>
              <p14:cNvPr id="91" name="Ink 90">
                <a:extLst>
                  <a:ext uri="{FF2B5EF4-FFF2-40B4-BE49-F238E27FC236}">
                    <a16:creationId xmlns:a16="http://schemas.microsoft.com/office/drawing/2014/main" id="{CB943B97-8FCD-49CE-8CFA-B568AAD19495}"/>
                  </a:ext>
                </a:extLst>
              </p14:cNvPr>
              <p14:cNvContentPartPr/>
              <p14:nvPr/>
            </p14:nvContentPartPr>
            <p14:xfrm>
              <a:off x="3000942" y="3557413"/>
              <a:ext cx="46080" cy="259920"/>
            </p14:xfrm>
          </p:contentPart>
        </mc:Choice>
        <mc:Fallback>
          <p:pic>
            <p:nvPicPr>
              <p:cNvPr id="91" name="Ink 90">
                <a:extLst>
                  <a:ext uri="{FF2B5EF4-FFF2-40B4-BE49-F238E27FC236}">
                    <a16:creationId xmlns:a16="http://schemas.microsoft.com/office/drawing/2014/main" id="{CB943B97-8FCD-49CE-8CFA-B568AAD19495}"/>
                  </a:ext>
                </a:extLst>
              </p:cNvPr>
              <p:cNvPicPr/>
              <p:nvPr/>
            </p:nvPicPr>
            <p:blipFill>
              <a:blip r:embed="rId119"/>
              <a:stretch>
                <a:fillRect/>
              </a:stretch>
            </p:blipFill>
            <p:spPr>
              <a:xfrm>
                <a:off x="2992302" y="3548773"/>
                <a:ext cx="6372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8" name="Ink 67">
                <a:extLst>
                  <a:ext uri="{FF2B5EF4-FFF2-40B4-BE49-F238E27FC236}">
                    <a16:creationId xmlns:a16="http://schemas.microsoft.com/office/drawing/2014/main" id="{F3ADCDF9-61DF-4149-A226-C2633CBD496C}"/>
                  </a:ext>
                </a:extLst>
              </p14:cNvPr>
              <p14:cNvContentPartPr/>
              <p14:nvPr/>
            </p14:nvContentPartPr>
            <p14:xfrm>
              <a:off x="687222" y="1739773"/>
              <a:ext cx="293040" cy="210600"/>
            </p14:xfrm>
          </p:contentPart>
        </mc:Choice>
        <mc:Fallback>
          <p:pic>
            <p:nvPicPr>
              <p:cNvPr id="68" name="Ink 67">
                <a:extLst>
                  <a:ext uri="{FF2B5EF4-FFF2-40B4-BE49-F238E27FC236}">
                    <a16:creationId xmlns:a16="http://schemas.microsoft.com/office/drawing/2014/main" id="{F3ADCDF9-61DF-4149-A226-C2633CBD496C}"/>
                  </a:ext>
                </a:extLst>
              </p:cNvPr>
              <p:cNvPicPr/>
              <p:nvPr/>
            </p:nvPicPr>
            <p:blipFill>
              <a:blip r:embed="rId121"/>
              <a:stretch>
                <a:fillRect/>
              </a:stretch>
            </p:blipFill>
            <p:spPr>
              <a:xfrm>
                <a:off x="678582" y="1731133"/>
                <a:ext cx="3106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9" name="Ink 68">
                <a:extLst>
                  <a:ext uri="{FF2B5EF4-FFF2-40B4-BE49-F238E27FC236}">
                    <a16:creationId xmlns:a16="http://schemas.microsoft.com/office/drawing/2014/main" id="{72FFA4F9-EE6F-4C67-ABD3-FC7BAE8BB9C5}"/>
                  </a:ext>
                </a:extLst>
              </p14:cNvPr>
              <p14:cNvContentPartPr/>
              <p14:nvPr/>
            </p14:nvContentPartPr>
            <p14:xfrm>
              <a:off x="1056222" y="1749853"/>
              <a:ext cx="138960" cy="186120"/>
            </p14:xfrm>
          </p:contentPart>
        </mc:Choice>
        <mc:Fallback>
          <p:pic>
            <p:nvPicPr>
              <p:cNvPr id="69" name="Ink 68">
                <a:extLst>
                  <a:ext uri="{FF2B5EF4-FFF2-40B4-BE49-F238E27FC236}">
                    <a16:creationId xmlns:a16="http://schemas.microsoft.com/office/drawing/2014/main" id="{72FFA4F9-EE6F-4C67-ABD3-FC7BAE8BB9C5}"/>
                  </a:ext>
                </a:extLst>
              </p:cNvPr>
              <p:cNvPicPr/>
              <p:nvPr/>
            </p:nvPicPr>
            <p:blipFill>
              <a:blip r:embed="rId123"/>
              <a:stretch>
                <a:fillRect/>
              </a:stretch>
            </p:blipFill>
            <p:spPr>
              <a:xfrm>
                <a:off x="1047222" y="1740853"/>
                <a:ext cx="1566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0" name="Ink 69">
                <a:extLst>
                  <a:ext uri="{FF2B5EF4-FFF2-40B4-BE49-F238E27FC236}">
                    <a16:creationId xmlns:a16="http://schemas.microsoft.com/office/drawing/2014/main" id="{A21BFE88-8DEA-45EB-B015-FE59EC3C673F}"/>
                  </a:ext>
                </a:extLst>
              </p14:cNvPr>
              <p14:cNvContentPartPr/>
              <p14:nvPr/>
            </p14:nvContentPartPr>
            <p14:xfrm>
              <a:off x="1216062" y="1633573"/>
              <a:ext cx="177120" cy="342000"/>
            </p14:xfrm>
          </p:contentPart>
        </mc:Choice>
        <mc:Fallback>
          <p:pic>
            <p:nvPicPr>
              <p:cNvPr id="70" name="Ink 69">
                <a:extLst>
                  <a:ext uri="{FF2B5EF4-FFF2-40B4-BE49-F238E27FC236}">
                    <a16:creationId xmlns:a16="http://schemas.microsoft.com/office/drawing/2014/main" id="{A21BFE88-8DEA-45EB-B015-FE59EC3C673F}"/>
                  </a:ext>
                </a:extLst>
              </p:cNvPr>
              <p:cNvPicPr/>
              <p:nvPr/>
            </p:nvPicPr>
            <p:blipFill>
              <a:blip r:embed="rId125"/>
              <a:stretch>
                <a:fillRect/>
              </a:stretch>
            </p:blipFill>
            <p:spPr>
              <a:xfrm>
                <a:off x="1207062" y="1624933"/>
                <a:ext cx="19476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1" name="Ink 70">
                <a:extLst>
                  <a:ext uri="{FF2B5EF4-FFF2-40B4-BE49-F238E27FC236}">
                    <a16:creationId xmlns:a16="http://schemas.microsoft.com/office/drawing/2014/main" id="{6D5F72A6-FFA9-4CA4-8954-C352EBE1A0D7}"/>
                  </a:ext>
                </a:extLst>
              </p14:cNvPr>
              <p14:cNvContentPartPr/>
              <p14:nvPr/>
            </p14:nvContentPartPr>
            <p14:xfrm>
              <a:off x="1473462" y="1597213"/>
              <a:ext cx="186480" cy="362880"/>
            </p14:xfrm>
          </p:contentPart>
        </mc:Choice>
        <mc:Fallback>
          <p:pic>
            <p:nvPicPr>
              <p:cNvPr id="71" name="Ink 70">
                <a:extLst>
                  <a:ext uri="{FF2B5EF4-FFF2-40B4-BE49-F238E27FC236}">
                    <a16:creationId xmlns:a16="http://schemas.microsoft.com/office/drawing/2014/main" id="{6D5F72A6-FFA9-4CA4-8954-C352EBE1A0D7}"/>
                  </a:ext>
                </a:extLst>
              </p:cNvPr>
              <p:cNvPicPr/>
              <p:nvPr/>
            </p:nvPicPr>
            <p:blipFill>
              <a:blip r:embed="rId127"/>
              <a:stretch>
                <a:fillRect/>
              </a:stretch>
            </p:blipFill>
            <p:spPr>
              <a:xfrm>
                <a:off x="1464462" y="1588573"/>
                <a:ext cx="20412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2" name="Ink 71">
                <a:extLst>
                  <a:ext uri="{FF2B5EF4-FFF2-40B4-BE49-F238E27FC236}">
                    <a16:creationId xmlns:a16="http://schemas.microsoft.com/office/drawing/2014/main" id="{5263B33C-95F1-40C7-8E37-C1C3B4DBEE4F}"/>
                  </a:ext>
                </a:extLst>
              </p14:cNvPr>
              <p14:cNvContentPartPr/>
              <p14:nvPr/>
            </p14:nvContentPartPr>
            <p14:xfrm>
              <a:off x="1764702" y="1865413"/>
              <a:ext cx="75240" cy="111600"/>
            </p14:xfrm>
          </p:contentPart>
        </mc:Choice>
        <mc:Fallback>
          <p:pic>
            <p:nvPicPr>
              <p:cNvPr id="72" name="Ink 71">
                <a:extLst>
                  <a:ext uri="{FF2B5EF4-FFF2-40B4-BE49-F238E27FC236}">
                    <a16:creationId xmlns:a16="http://schemas.microsoft.com/office/drawing/2014/main" id="{5263B33C-95F1-40C7-8E37-C1C3B4DBEE4F}"/>
                  </a:ext>
                </a:extLst>
              </p:cNvPr>
              <p:cNvPicPr/>
              <p:nvPr/>
            </p:nvPicPr>
            <p:blipFill>
              <a:blip r:embed="rId129"/>
              <a:stretch>
                <a:fillRect/>
              </a:stretch>
            </p:blipFill>
            <p:spPr>
              <a:xfrm>
                <a:off x="1755702" y="1856413"/>
                <a:ext cx="928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0" name="Ink 99">
                <a:extLst>
                  <a:ext uri="{FF2B5EF4-FFF2-40B4-BE49-F238E27FC236}">
                    <a16:creationId xmlns:a16="http://schemas.microsoft.com/office/drawing/2014/main" id="{74719BA5-CBFD-47B1-B54E-EC2A3B49EA7D}"/>
                  </a:ext>
                </a:extLst>
              </p14:cNvPr>
              <p14:cNvContentPartPr/>
              <p14:nvPr/>
            </p14:nvContentPartPr>
            <p14:xfrm>
              <a:off x="3295782" y="2386693"/>
              <a:ext cx="648720" cy="296280"/>
            </p14:xfrm>
          </p:contentPart>
        </mc:Choice>
        <mc:Fallback>
          <p:pic>
            <p:nvPicPr>
              <p:cNvPr id="100" name="Ink 99">
                <a:extLst>
                  <a:ext uri="{FF2B5EF4-FFF2-40B4-BE49-F238E27FC236}">
                    <a16:creationId xmlns:a16="http://schemas.microsoft.com/office/drawing/2014/main" id="{74719BA5-CBFD-47B1-B54E-EC2A3B49EA7D}"/>
                  </a:ext>
                </a:extLst>
              </p:cNvPr>
              <p:cNvPicPr/>
              <p:nvPr/>
            </p:nvPicPr>
            <p:blipFill>
              <a:blip r:embed="rId131"/>
              <a:stretch>
                <a:fillRect/>
              </a:stretch>
            </p:blipFill>
            <p:spPr>
              <a:xfrm>
                <a:off x="3287142" y="2378053"/>
                <a:ext cx="66636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1" name="Ink 100">
                <a:extLst>
                  <a:ext uri="{FF2B5EF4-FFF2-40B4-BE49-F238E27FC236}">
                    <a16:creationId xmlns:a16="http://schemas.microsoft.com/office/drawing/2014/main" id="{BC46E233-4090-4301-B0AA-3C4D9424B6B1}"/>
                  </a:ext>
                </a:extLst>
              </p14:cNvPr>
              <p14:cNvContentPartPr/>
              <p14:nvPr/>
            </p14:nvContentPartPr>
            <p14:xfrm>
              <a:off x="4129542" y="2189053"/>
              <a:ext cx="350280" cy="114120"/>
            </p14:xfrm>
          </p:contentPart>
        </mc:Choice>
        <mc:Fallback>
          <p:pic>
            <p:nvPicPr>
              <p:cNvPr id="101" name="Ink 100">
                <a:extLst>
                  <a:ext uri="{FF2B5EF4-FFF2-40B4-BE49-F238E27FC236}">
                    <a16:creationId xmlns:a16="http://schemas.microsoft.com/office/drawing/2014/main" id="{BC46E233-4090-4301-B0AA-3C4D9424B6B1}"/>
                  </a:ext>
                </a:extLst>
              </p:cNvPr>
              <p:cNvPicPr/>
              <p:nvPr/>
            </p:nvPicPr>
            <p:blipFill>
              <a:blip r:embed="rId133"/>
              <a:stretch>
                <a:fillRect/>
              </a:stretch>
            </p:blipFill>
            <p:spPr>
              <a:xfrm>
                <a:off x="4120902" y="2180053"/>
                <a:ext cx="3679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2" name="Ink 101">
                <a:extLst>
                  <a:ext uri="{FF2B5EF4-FFF2-40B4-BE49-F238E27FC236}">
                    <a16:creationId xmlns:a16="http://schemas.microsoft.com/office/drawing/2014/main" id="{CEE4D3A9-7665-4BE3-8A44-E1D857261C99}"/>
                  </a:ext>
                </a:extLst>
              </p14:cNvPr>
              <p14:cNvContentPartPr/>
              <p14:nvPr/>
            </p14:nvContentPartPr>
            <p14:xfrm>
              <a:off x="4361742" y="2196613"/>
              <a:ext cx="44640" cy="221760"/>
            </p14:xfrm>
          </p:contentPart>
        </mc:Choice>
        <mc:Fallback>
          <p:pic>
            <p:nvPicPr>
              <p:cNvPr id="102" name="Ink 101">
                <a:extLst>
                  <a:ext uri="{FF2B5EF4-FFF2-40B4-BE49-F238E27FC236}">
                    <a16:creationId xmlns:a16="http://schemas.microsoft.com/office/drawing/2014/main" id="{CEE4D3A9-7665-4BE3-8A44-E1D857261C99}"/>
                  </a:ext>
                </a:extLst>
              </p:cNvPr>
              <p:cNvPicPr/>
              <p:nvPr/>
            </p:nvPicPr>
            <p:blipFill>
              <a:blip r:embed="rId135"/>
              <a:stretch>
                <a:fillRect/>
              </a:stretch>
            </p:blipFill>
            <p:spPr>
              <a:xfrm>
                <a:off x="4352742" y="2187973"/>
                <a:ext cx="622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3" name="Ink 102">
                <a:extLst>
                  <a:ext uri="{FF2B5EF4-FFF2-40B4-BE49-F238E27FC236}">
                    <a16:creationId xmlns:a16="http://schemas.microsoft.com/office/drawing/2014/main" id="{297BB5E1-6CBD-49CB-B380-5407EBA89E91}"/>
                  </a:ext>
                </a:extLst>
              </p14:cNvPr>
              <p14:cNvContentPartPr/>
              <p14:nvPr/>
            </p14:nvContentPartPr>
            <p14:xfrm>
              <a:off x="4444542" y="2264653"/>
              <a:ext cx="193680" cy="175320"/>
            </p14:xfrm>
          </p:contentPart>
        </mc:Choice>
        <mc:Fallback>
          <p:pic>
            <p:nvPicPr>
              <p:cNvPr id="103" name="Ink 102">
                <a:extLst>
                  <a:ext uri="{FF2B5EF4-FFF2-40B4-BE49-F238E27FC236}">
                    <a16:creationId xmlns:a16="http://schemas.microsoft.com/office/drawing/2014/main" id="{297BB5E1-6CBD-49CB-B380-5407EBA89E91}"/>
                  </a:ext>
                </a:extLst>
              </p:cNvPr>
              <p:cNvPicPr/>
              <p:nvPr/>
            </p:nvPicPr>
            <p:blipFill>
              <a:blip r:embed="rId137"/>
              <a:stretch>
                <a:fillRect/>
              </a:stretch>
            </p:blipFill>
            <p:spPr>
              <a:xfrm>
                <a:off x="4435542" y="2256013"/>
                <a:ext cx="21132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4" name="Ink 103">
                <a:extLst>
                  <a:ext uri="{FF2B5EF4-FFF2-40B4-BE49-F238E27FC236}">
                    <a16:creationId xmlns:a16="http://schemas.microsoft.com/office/drawing/2014/main" id="{B924BDD1-1CB3-4355-843D-B24F074EA7F8}"/>
                  </a:ext>
                </a:extLst>
              </p14:cNvPr>
              <p14:cNvContentPartPr/>
              <p14:nvPr/>
            </p14:nvContentPartPr>
            <p14:xfrm>
              <a:off x="4672782" y="2285533"/>
              <a:ext cx="197280" cy="125640"/>
            </p14:xfrm>
          </p:contentPart>
        </mc:Choice>
        <mc:Fallback>
          <p:pic>
            <p:nvPicPr>
              <p:cNvPr id="104" name="Ink 103">
                <a:extLst>
                  <a:ext uri="{FF2B5EF4-FFF2-40B4-BE49-F238E27FC236}">
                    <a16:creationId xmlns:a16="http://schemas.microsoft.com/office/drawing/2014/main" id="{B924BDD1-1CB3-4355-843D-B24F074EA7F8}"/>
                  </a:ext>
                </a:extLst>
              </p:cNvPr>
              <p:cNvPicPr/>
              <p:nvPr/>
            </p:nvPicPr>
            <p:blipFill>
              <a:blip r:embed="rId139"/>
              <a:stretch>
                <a:fillRect/>
              </a:stretch>
            </p:blipFill>
            <p:spPr>
              <a:xfrm>
                <a:off x="4664142" y="2276533"/>
                <a:ext cx="2149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5" name="Ink 104">
                <a:extLst>
                  <a:ext uri="{FF2B5EF4-FFF2-40B4-BE49-F238E27FC236}">
                    <a16:creationId xmlns:a16="http://schemas.microsoft.com/office/drawing/2014/main" id="{F3AC0365-D329-4DF6-9F39-6B0734E5B6B4}"/>
                  </a:ext>
                </a:extLst>
              </p14:cNvPr>
              <p14:cNvContentPartPr/>
              <p14:nvPr/>
            </p14:nvContentPartPr>
            <p14:xfrm>
              <a:off x="4855662" y="2142613"/>
              <a:ext cx="64800" cy="75240"/>
            </p14:xfrm>
          </p:contentPart>
        </mc:Choice>
        <mc:Fallback>
          <p:pic>
            <p:nvPicPr>
              <p:cNvPr id="105" name="Ink 104">
                <a:extLst>
                  <a:ext uri="{FF2B5EF4-FFF2-40B4-BE49-F238E27FC236}">
                    <a16:creationId xmlns:a16="http://schemas.microsoft.com/office/drawing/2014/main" id="{F3AC0365-D329-4DF6-9F39-6B0734E5B6B4}"/>
                  </a:ext>
                </a:extLst>
              </p:cNvPr>
              <p:cNvPicPr/>
              <p:nvPr/>
            </p:nvPicPr>
            <p:blipFill>
              <a:blip r:embed="rId141"/>
              <a:stretch>
                <a:fillRect/>
              </a:stretch>
            </p:blipFill>
            <p:spPr>
              <a:xfrm>
                <a:off x="4847022" y="2133613"/>
                <a:ext cx="824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6" name="Ink 105">
                <a:extLst>
                  <a:ext uri="{FF2B5EF4-FFF2-40B4-BE49-F238E27FC236}">
                    <a16:creationId xmlns:a16="http://schemas.microsoft.com/office/drawing/2014/main" id="{78D99CEB-BCEB-46CC-B02A-EEBF650F4E00}"/>
                  </a:ext>
                </a:extLst>
              </p14:cNvPr>
              <p14:cNvContentPartPr/>
              <p14:nvPr/>
            </p14:nvContentPartPr>
            <p14:xfrm>
              <a:off x="4936662" y="2210653"/>
              <a:ext cx="233640" cy="269640"/>
            </p14:xfrm>
          </p:contentPart>
        </mc:Choice>
        <mc:Fallback>
          <p:pic>
            <p:nvPicPr>
              <p:cNvPr id="106" name="Ink 105">
                <a:extLst>
                  <a:ext uri="{FF2B5EF4-FFF2-40B4-BE49-F238E27FC236}">
                    <a16:creationId xmlns:a16="http://schemas.microsoft.com/office/drawing/2014/main" id="{78D99CEB-BCEB-46CC-B02A-EEBF650F4E00}"/>
                  </a:ext>
                </a:extLst>
              </p:cNvPr>
              <p:cNvPicPr/>
              <p:nvPr/>
            </p:nvPicPr>
            <p:blipFill>
              <a:blip r:embed="rId143"/>
              <a:stretch>
                <a:fillRect/>
              </a:stretch>
            </p:blipFill>
            <p:spPr>
              <a:xfrm>
                <a:off x="4928022" y="2202013"/>
                <a:ext cx="2512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8" name="Ink 107">
                <a:extLst>
                  <a:ext uri="{FF2B5EF4-FFF2-40B4-BE49-F238E27FC236}">
                    <a16:creationId xmlns:a16="http://schemas.microsoft.com/office/drawing/2014/main" id="{AE409862-9E2C-4B70-82F5-A824166C90CC}"/>
                  </a:ext>
                </a:extLst>
              </p14:cNvPr>
              <p14:cNvContentPartPr/>
              <p14:nvPr/>
            </p14:nvContentPartPr>
            <p14:xfrm>
              <a:off x="5376222" y="2229013"/>
              <a:ext cx="143280" cy="153720"/>
            </p14:xfrm>
          </p:contentPart>
        </mc:Choice>
        <mc:Fallback>
          <p:pic>
            <p:nvPicPr>
              <p:cNvPr id="108" name="Ink 107">
                <a:extLst>
                  <a:ext uri="{FF2B5EF4-FFF2-40B4-BE49-F238E27FC236}">
                    <a16:creationId xmlns:a16="http://schemas.microsoft.com/office/drawing/2014/main" id="{AE409862-9E2C-4B70-82F5-A824166C90CC}"/>
                  </a:ext>
                </a:extLst>
              </p:cNvPr>
              <p:cNvPicPr/>
              <p:nvPr/>
            </p:nvPicPr>
            <p:blipFill>
              <a:blip r:embed="rId145"/>
              <a:stretch>
                <a:fillRect/>
              </a:stretch>
            </p:blipFill>
            <p:spPr>
              <a:xfrm>
                <a:off x="5367222" y="2220013"/>
                <a:ext cx="1609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9" name="Ink 108">
                <a:extLst>
                  <a:ext uri="{FF2B5EF4-FFF2-40B4-BE49-F238E27FC236}">
                    <a16:creationId xmlns:a16="http://schemas.microsoft.com/office/drawing/2014/main" id="{28A2EF87-6585-4A4D-A23F-C8704460C49A}"/>
                  </a:ext>
                </a:extLst>
              </p14:cNvPr>
              <p14:cNvContentPartPr/>
              <p14:nvPr/>
            </p14:nvContentPartPr>
            <p14:xfrm>
              <a:off x="5587542" y="2238013"/>
              <a:ext cx="223200" cy="100440"/>
            </p14:xfrm>
          </p:contentPart>
        </mc:Choice>
        <mc:Fallback>
          <p:pic>
            <p:nvPicPr>
              <p:cNvPr id="109" name="Ink 108">
                <a:extLst>
                  <a:ext uri="{FF2B5EF4-FFF2-40B4-BE49-F238E27FC236}">
                    <a16:creationId xmlns:a16="http://schemas.microsoft.com/office/drawing/2014/main" id="{28A2EF87-6585-4A4D-A23F-C8704460C49A}"/>
                  </a:ext>
                </a:extLst>
              </p:cNvPr>
              <p:cNvPicPr/>
              <p:nvPr/>
            </p:nvPicPr>
            <p:blipFill>
              <a:blip r:embed="rId147"/>
              <a:stretch>
                <a:fillRect/>
              </a:stretch>
            </p:blipFill>
            <p:spPr>
              <a:xfrm>
                <a:off x="5578542" y="2229013"/>
                <a:ext cx="2408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0" name="Ink 109">
                <a:extLst>
                  <a:ext uri="{FF2B5EF4-FFF2-40B4-BE49-F238E27FC236}">
                    <a16:creationId xmlns:a16="http://schemas.microsoft.com/office/drawing/2014/main" id="{66FA7D66-401E-413F-BE55-7E72D7376FFF}"/>
                  </a:ext>
                </a:extLst>
              </p14:cNvPr>
              <p14:cNvContentPartPr/>
              <p14:nvPr/>
            </p14:nvContentPartPr>
            <p14:xfrm>
              <a:off x="5779782" y="2081413"/>
              <a:ext cx="123840" cy="322560"/>
            </p14:xfrm>
          </p:contentPart>
        </mc:Choice>
        <mc:Fallback>
          <p:pic>
            <p:nvPicPr>
              <p:cNvPr id="110" name="Ink 109">
                <a:extLst>
                  <a:ext uri="{FF2B5EF4-FFF2-40B4-BE49-F238E27FC236}">
                    <a16:creationId xmlns:a16="http://schemas.microsoft.com/office/drawing/2014/main" id="{66FA7D66-401E-413F-BE55-7E72D7376FFF}"/>
                  </a:ext>
                </a:extLst>
              </p:cNvPr>
              <p:cNvPicPr/>
              <p:nvPr/>
            </p:nvPicPr>
            <p:blipFill>
              <a:blip r:embed="rId149"/>
              <a:stretch>
                <a:fillRect/>
              </a:stretch>
            </p:blipFill>
            <p:spPr>
              <a:xfrm>
                <a:off x="5770782" y="2072773"/>
                <a:ext cx="14148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1" name="Ink 110">
                <a:extLst>
                  <a:ext uri="{FF2B5EF4-FFF2-40B4-BE49-F238E27FC236}">
                    <a16:creationId xmlns:a16="http://schemas.microsoft.com/office/drawing/2014/main" id="{ECAEBD29-9013-4514-BA45-650B801AE537}"/>
                  </a:ext>
                </a:extLst>
              </p14:cNvPr>
              <p14:cNvContentPartPr/>
              <p14:nvPr/>
            </p14:nvContentPartPr>
            <p14:xfrm>
              <a:off x="6087222" y="2061973"/>
              <a:ext cx="176760" cy="37440"/>
            </p14:xfrm>
          </p:contentPart>
        </mc:Choice>
        <mc:Fallback>
          <p:pic>
            <p:nvPicPr>
              <p:cNvPr id="111" name="Ink 110">
                <a:extLst>
                  <a:ext uri="{FF2B5EF4-FFF2-40B4-BE49-F238E27FC236}">
                    <a16:creationId xmlns:a16="http://schemas.microsoft.com/office/drawing/2014/main" id="{ECAEBD29-9013-4514-BA45-650B801AE537}"/>
                  </a:ext>
                </a:extLst>
              </p:cNvPr>
              <p:cNvPicPr/>
              <p:nvPr/>
            </p:nvPicPr>
            <p:blipFill>
              <a:blip r:embed="rId151"/>
              <a:stretch>
                <a:fillRect/>
              </a:stretch>
            </p:blipFill>
            <p:spPr>
              <a:xfrm>
                <a:off x="6078222" y="2052973"/>
                <a:ext cx="1944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12" name="Ink 111">
                <a:extLst>
                  <a:ext uri="{FF2B5EF4-FFF2-40B4-BE49-F238E27FC236}">
                    <a16:creationId xmlns:a16="http://schemas.microsoft.com/office/drawing/2014/main" id="{FCB743C8-BACD-4489-B1E8-840B7B435E18}"/>
                  </a:ext>
                </a:extLst>
              </p14:cNvPr>
              <p14:cNvContentPartPr/>
              <p14:nvPr/>
            </p14:nvContentPartPr>
            <p14:xfrm>
              <a:off x="6188382" y="2061973"/>
              <a:ext cx="9360" cy="267120"/>
            </p14:xfrm>
          </p:contentPart>
        </mc:Choice>
        <mc:Fallback>
          <p:pic>
            <p:nvPicPr>
              <p:cNvPr id="112" name="Ink 111">
                <a:extLst>
                  <a:ext uri="{FF2B5EF4-FFF2-40B4-BE49-F238E27FC236}">
                    <a16:creationId xmlns:a16="http://schemas.microsoft.com/office/drawing/2014/main" id="{FCB743C8-BACD-4489-B1E8-840B7B435E18}"/>
                  </a:ext>
                </a:extLst>
              </p:cNvPr>
              <p:cNvPicPr/>
              <p:nvPr/>
            </p:nvPicPr>
            <p:blipFill>
              <a:blip r:embed="rId153"/>
              <a:stretch>
                <a:fillRect/>
              </a:stretch>
            </p:blipFill>
            <p:spPr>
              <a:xfrm>
                <a:off x="6179742" y="2052973"/>
                <a:ext cx="2700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3" name="Ink 112">
                <a:extLst>
                  <a:ext uri="{FF2B5EF4-FFF2-40B4-BE49-F238E27FC236}">
                    <a16:creationId xmlns:a16="http://schemas.microsoft.com/office/drawing/2014/main" id="{17DD7597-DB4F-4571-A59E-EF2A0F86E785}"/>
                  </a:ext>
                </a:extLst>
              </p14:cNvPr>
              <p14:cNvContentPartPr/>
              <p14:nvPr/>
            </p14:nvContentPartPr>
            <p14:xfrm>
              <a:off x="6281982" y="2110933"/>
              <a:ext cx="277920" cy="189720"/>
            </p14:xfrm>
          </p:contentPart>
        </mc:Choice>
        <mc:Fallback>
          <p:pic>
            <p:nvPicPr>
              <p:cNvPr id="113" name="Ink 112">
                <a:extLst>
                  <a:ext uri="{FF2B5EF4-FFF2-40B4-BE49-F238E27FC236}">
                    <a16:creationId xmlns:a16="http://schemas.microsoft.com/office/drawing/2014/main" id="{17DD7597-DB4F-4571-A59E-EF2A0F86E785}"/>
                  </a:ext>
                </a:extLst>
              </p:cNvPr>
              <p:cNvPicPr/>
              <p:nvPr/>
            </p:nvPicPr>
            <p:blipFill>
              <a:blip r:embed="rId155"/>
              <a:stretch>
                <a:fillRect/>
              </a:stretch>
            </p:blipFill>
            <p:spPr>
              <a:xfrm>
                <a:off x="6273342" y="2101933"/>
                <a:ext cx="2955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4" name="Ink 113">
                <a:extLst>
                  <a:ext uri="{FF2B5EF4-FFF2-40B4-BE49-F238E27FC236}">
                    <a16:creationId xmlns:a16="http://schemas.microsoft.com/office/drawing/2014/main" id="{4ACBF76D-2D63-435D-B913-D754A92F33CC}"/>
                  </a:ext>
                </a:extLst>
              </p14:cNvPr>
              <p14:cNvContentPartPr/>
              <p14:nvPr/>
            </p14:nvContentPartPr>
            <p14:xfrm>
              <a:off x="6586182" y="2032453"/>
              <a:ext cx="123840" cy="281160"/>
            </p14:xfrm>
          </p:contentPart>
        </mc:Choice>
        <mc:Fallback>
          <p:pic>
            <p:nvPicPr>
              <p:cNvPr id="114" name="Ink 113">
                <a:extLst>
                  <a:ext uri="{FF2B5EF4-FFF2-40B4-BE49-F238E27FC236}">
                    <a16:creationId xmlns:a16="http://schemas.microsoft.com/office/drawing/2014/main" id="{4ACBF76D-2D63-435D-B913-D754A92F33CC}"/>
                  </a:ext>
                </a:extLst>
              </p:cNvPr>
              <p:cNvPicPr/>
              <p:nvPr/>
            </p:nvPicPr>
            <p:blipFill>
              <a:blip r:embed="rId157"/>
              <a:stretch>
                <a:fillRect/>
              </a:stretch>
            </p:blipFill>
            <p:spPr>
              <a:xfrm>
                <a:off x="6577542" y="2023453"/>
                <a:ext cx="14148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5" name="Ink 114">
                <a:extLst>
                  <a:ext uri="{FF2B5EF4-FFF2-40B4-BE49-F238E27FC236}">
                    <a16:creationId xmlns:a16="http://schemas.microsoft.com/office/drawing/2014/main" id="{9B01C165-6DDE-4FD3-8C05-4550200EB605}"/>
                  </a:ext>
                </a:extLst>
              </p14:cNvPr>
              <p14:cNvContentPartPr/>
              <p14:nvPr/>
            </p14:nvContentPartPr>
            <p14:xfrm>
              <a:off x="6716142" y="2063773"/>
              <a:ext cx="360" cy="360"/>
            </p14:xfrm>
          </p:contentPart>
        </mc:Choice>
        <mc:Fallback>
          <p:pic>
            <p:nvPicPr>
              <p:cNvPr id="115" name="Ink 114">
                <a:extLst>
                  <a:ext uri="{FF2B5EF4-FFF2-40B4-BE49-F238E27FC236}">
                    <a16:creationId xmlns:a16="http://schemas.microsoft.com/office/drawing/2014/main" id="{9B01C165-6DDE-4FD3-8C05-4550200EB605}"/>
                  </a:ext>
                </a:extLst>
              </p:cNvPr>
              <p:cNvPicPr/>
              <p:nvPr/>
            </p:nvPicPr>
            <p:blipFill>
              <a:blip r:embed="rId159"/>
              <a:stretch>
                <a:fillRect/>
              </a:stretch>
            </p:blipFill>
            <p:spPr>
              <a:xfrm>
                <a:off x="6707142" y="205513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6" name="Ink 115">
                <a:extLst>
                  <a:ext uri="{FF2B5EF4-FFF2-40B4-BE49-F238E27FC236}">
                    <a16:creationId xmlns:a16="http://schemas.microsoft.com/office/drawing/2014/main" id="{4082B627-41DC-4C0B-8F36-C11F651FFCB7}"/>
                  </a:ext>
                </a:extLst>
              </p14:cNvPr>
              <p14:cNvContentPartPr/>
              <p14:nvPr/>
            </p14:nvContentPartPr>
            <p14:xfrm>
              <a:off x="6789582" y="2112373"/>
              <a:ext cx="236520" cy="306000"/>
            </p14:xfrm>
          </p:contentPart>
        </mc:Choice>
        <mc:Fallback>
          <p:pic>
            <p:nvPicPr>
              <p:cNvPr id="116" name="Ink 115">
                <a:extLst>
                  <a:ext uri="{FF2B5EF4-FFF2-40B4-BE49-F238E27FC236}">
                    <a16:creationId xmlns:a16="http://schemas.microsoft.com/office/drawing/2014/main" id="{4082B627-41DC-4C0B-8F36-C11F651FFCB7}"/>
                  </a:ext>
                </a:extLst>
              </p:cNvPr>
              <p:cNvPicPr/>
              <p:nvPr/>
            </p:nvPicPr>
            <p:blipFill>
              <a:blip r:embed="rId161"/>
              <a:stretch>
                <a:fillRect/>
              </a:stretch>
            </p:blipFill>
            <p:spPr>
              <a:xfrm>
                <a:off x="6780942" y="2103373"/>
                <a:ext cx="25416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7" name="Ink 116">
                <a:extLst>
                  <a:ext uri="{FF2B5EF4-FFF2-40B4-BE49-F238E27FC236}">
                    <a16:creationId xmlns:a16="http://schemas.microsoft.com/office/drawing/2014/main" id="{46F7FFE2-A8E4-44BA-A0A6-745A24361C97}"/>
                  </a:ext>
                </a:extLst>
              </p14:cNvPr>
              <p14:cNvContentPartPr/>
              <p14:nvPr/>
            </p14:nvContentPartPr>
            <p14:xfrm>
              <a:off x="7094502" y="2287333"/>
              <a:ext cx="41760" cy="10080"/>
            </p14:xfrm>
          </p:contentPart>
        </mc:Choice>
        <mc:Fallback>
          <p:pic>
            <p:nvPicPr>
              <p:cNvPr id="117" name="Ink 116">
                <a:extLst>
                  <a:ext uri="{FF2B5EF4-FFF2-40B4-BE49-F238E27FC236}">
                    <a16:creationId xmlns:a16="http://schemas.microsoft.com/office/drawing/2014/main" id="{46F7FFE2-A8E4-44BA-A0A6-745A24361C97}"/>
                  </a:ext>
                </a:extLst>
              </p:cNvPr>
              <p:cNvPicPr/>
              <p:nvPr/>
            </p:nvPicPr>
            <p:blipFill>
              <a:blip r:embed="rId163"/>
              <a:stretch>
                <a:fillRect/>
              </a:stretch>
            </p:blipFill>
            <p:spPr>
              <a:xfrm>
                <a:off x="7085502" y="2278333"/>
                <a:ext cx="594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74" name="Ink 73">
                <a:extLst>
                  <a:ext uri="{FF2B5EF4-FFF2-40B4-BE49-F238E27FC236}">
                    <a16:creationId xmlns:a16="http://schemas.microsoft.com/office/drawing/2014/main" id="{F9546FC8-CEDE-481E-BABF-EC9122FA1BDD}"/>
                  </a:ext>
                </a:extLst>
              </p14:cNvPr>
              <p14:cNvContentPartPr/>
              <p14:nvPr/>
            </p14:nvContentPartPr>
            <p14:xfrm>
              <a:off x="617382" y="2355373"/>
              <a:ext cx="91440" cy="1127160"/>
            </p14:xfrm>
          </p:contentPart>
        </mc:Choice>
        <mc:Fallback>
          <p:pic>
            <p:nvPicPr>
              <p:cNvPr id="74" name="Ink 73">
                <a:extLst>
                  <a:ext uri="{FF2B5EF4-FFF2-40B4-BE49-F238E27FC236}">
                    <a16:creationId xmlns:a16="http://schemas.microsoft.com/office/drawing/2014/main" id="{F9546FC8-CEDE-481E-BABF-EC9122FA1BDD}"/>
                  </a:ext>
                </a:extLst>
              </p:cNvPr>
              <p:cNvPicPr/>
              <p:nvPr/>
            </p:nvPicPr>
            <p:blipFill>
              <a:blip r:embed="rId165"/>
              <a:stretch>
                <a:fillRect/>
              </a:stretch>
            </p:blipFill>
            <p:spPr>
              <a:xfrm>
                <a:off x="608742" y="2346733"/>
                <a:ext cx="109080" cy="1144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75" name="Ink 74">
                <a:extLst>
                  <a:ext uri="{FF2B5EF4-FFF2-40B4-BE49-F238E27FC236}">
                    <a16:creationId xmlns:a16="http://schemas.microsoft.com/office/drawing/2014/main" id="{99680B4D-3045-48FE-B72B-1ACE5288F787}"/>
                  </a:ext>
                </a:extLst>
              </p14:cNvPr>
              <p14:cNvContentPartPr/>
              <p14:nvPr/>
            </p14:nvContentPartPr>
            <p14:xfrm>
              <a:off x="638622" y="2312533"/>
              <a:ext cx="1533600" cy="1311120"/>
            </p14:xfrm>
          </p:contentPart>
        </mc:Choice>
        <mc:Fallback>
          <p:pic>
            <p:nvPicPr>
              <p:cNvPr id="75" name="Ink 74">
                <a:extLst>
                  <a:ext uri="{FF2B5EF4-FFF2-40B4-BE49-F238E27FC236}">
                    <a16:creationId xmlns:a16="http://schemas.microsoft.com/office/drawing/2014/main" id="{99680B4D-3045-48FE-B72B-1ACE5288F787}"/>
                  </a:ext>
                </a:extLst>
              </p:cNvPr>
              <p:cNvPicPr/>
              <p:nvPr/>
            </p:nvPicPr>
            <p:blipFill>
              <a:blip r:embed="rId167"/>
              <a:stretch>
                <a:fillRect/>
              </a:stretch>
            </p:blipFill>
            <p:spPr>
              <a:xfrm>
                <a:off x="629622" y="2303533"/>
                <a:ext cx="1551240" cy="1328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6" name="Ink 75">
                <a:extLst>
                  <a:ext uri="{FF2B5EF4-FFF2-40B4-BE49-F238E27FC236}">
                    <a16:creationId xmlns:a16="http://schemas.microsoft.com/office/drawing/2014/main" id="{60F21B4B-73B5-4DE3-80F9-0AAD24C8EFFF}"/>
                  </a:ext>
                </a:extLst>
              </p14:cNvPr>
              <p14:cNvContentPartPr/>
              <p14:nvPr/>
            </p14:nvContentPartPr>
            <p14:xfrm>
              <a:off x="1264302" y="2371933"/>
              <a:ext cx="90360" cy="1435320"/>
            </p14:xfrm>
          </p:contentPart>
        </mc:Choice>
        <mc:Fallback>
          <p:pic>
            <p:nvPicPr>
              <p:cNvPr id="76" name="Ink 75">
                <a:extLst>
                  <a:ext uri="{FF2B5EF4-FFF2-40B4-BE49-F238E27FC236}">
                    <a16:creationId xmlns:a16="http://schemas.microsoft.com/office/drawing/2014/main" id="{60F21B4B-73B5-4DE3-80F9-0AAD24C8EFFF}"/>
                  </a:ext>
                </a:extLst>
              </p:cNvPr>
              <p:cNvPicPr/>
              <p:nvPr/>
            </p:nvPicPr>
            <p:blipFill>
              <a:blip r:embed="rId169"/>
              <a:stretch>
                <a:fillRect/>
              </a:stretch>
            </p:blipFill>
            <p:spPr>
              <a:xfrm>
                <a:off x="1255302" y="2363293"/>
                <a:ext cx="108000" cy="14529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7" name="Ink 76">
                <a:extLst>
                  <a:ext uri="{FF2B5EF4-FFF2-40B4-BE49-F238E27FC236}">
                    <a16:creationId xmlns:a16="http://schemas.microsoft.com/office/drawing/2014/main" id="{3299E48A-CB4A-407B-A16D-79AEB33FF7B7}"/>
                  </a:ext>
                </a:extLst>
              </p14:cNvPr>
              <p14:cNvContentPartPr/>
              <p14:nvPr/>
            </p14:nvContentPartPr>
            <p14:xfrm>
              <a:off x="610182" y="2578213"/>
              <a:ext cx="1621440" cy="155880"/>
            </p14:xfrm>
          </p:contentPart>
        </mc:Choice>
        <mc:Fallback>
          <p:pic>
            <p:nvPicPr>
              <p:cNvPr id="77" name="Ink 76">
                <a:extLst>
                  <a:ext uri="{FF2B5EF4-FFF2-40B4-BE49-F238E27FC236}">
                    <a16:creationId xmlns:a16="http://schemas.microsoft.com/office/drawing/2014/main" id="{3299E48A-CB4A-407B-A16D-79AEB33FF7B7}"/>
                  </a:ext>
                </a:extLst>
              </p:cNvPr>
              <p:cNvPicPr/>
              <p:nvPr/>
            </p:nvPicPr>
            <p:blipFill>
              <a:blip r:embed="rId171"/>
              <a:stretch>
                <a:fillRect/>
              </a:stretch>
            </p:blipFill>
            <p:spPr>
              <a:xfrm>
                <a:off x="601542" y="2569213"/>
                <a:ext cx="163908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9" name="Ink 78">
                <a:extLst>
                  <a:ext uri="{FF2B5EF4-FFF2-40B4-BE49-F238E27FC236}">
                    <a16:creationId xmlns:a16="http://schemas.microsoft.com/office/drawing/2014/main" id="{DD95C00A-4347-42DA-8ECA-A8AA2DC07306}"/>
                  </a:ext>
                </a:extLst>
              </p14:cNvPr>
              <p14:cNvContentPartPr/>
              <p14:nvPr/>
            </p14:nvContentPartPr>
            <p14:xfrm>
              <a:off x="820782" y="2488213"/>
              <a:ext cx="160920" cy="156960"/>
            </p14:xfrm>
          </p:contentPart>
        </mc:Choice>
        <mc:Fallback>
          <p:pic>
            <p:nvPicPr>
              <p:cNvPr id="79" name="Ink 78">
                <a:extLst>
                  <a:ext uri="{FF2B5EF4-FFF2-40B4-BE49-F238E27FC236}">
                    <a16:creationId xmlns:a16="http://schemas.microsoft.com/office/drawing/2014/main" id="{DD95C00A-4347-42DA-8ECA-A8AA2DC07306}"/>
                  </a:ext>
                </a:extLst>
              </p:cNvPr>
              <p:cNvPicPr/>
              <p:nvPr/>
            </p:nvPicPr>
            <p:blipFill>
              <a:blip r:embed="rId173"/>
              <a:stretch>
                <a:fillRect/>
              </a:stretch>
            </p:blipFill>
            <p:spPr>
              <a:xfrm>
                <a:off x="812142" y="2479573"/>
                <a:ext cx="1785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80" name="Ink 79">
                <a:extLst>
                  <a:ext uri="{FF2B5EF4-FFF2-40B4-BE49-F238E27FC236}">
                    <a16:creationId xmlns:a16="http://schemas.microsoft.com/office/drawing/2014/main" id="{66F28267-F92B-42BC-837F-B6DBD4EA0464}"/>
                  </a:ext>
                </a:extLst>
              </p14:cNvPr>
              <p14:cNvContentPartPr/>
              <p14:nvPr/>
            </p14:nvContentPartPr>
            <p14:xfrm>
              <a:off x="809982" y="2488213"/>
              <a:ext cx="160200" cy="218520"/>
            </p14:xfrm>
          </p:contentPart>
        </mc:Choice>
        <mc:Fallback>
          <p:pic>
            <p:nvPicPr>
              <p:cNvPr id="80" name="Ink 79">
                <a:extLst>
                  <a:ext uri="{FF2B5EF4-FFF2-40B4-BE49-F238E27FC236}">
                    <a16:creationId xmlns:a16="http://schemas.microsoft.com/office/drawing/2014/main" id="{66F28267-F92B-42BC-837F-B6DBD4EA0464}"/>
                  </a:ext>
                </a:extLst>
              </p:cNvPr>
              <p:cNvPicPr/>
              <p:nvPr/>
            </p:nvPicPr>
            <p:blipFill>
              <a:blip r:embed="rId175"/>
              <a:stretch>
                <a:fillRect/>
              </a:stretch>
            </p:blipFill>
            <p:spPr>
              <a:xfrm>
                <a:off x="801342" y="2479573"/>
                <a:ext cx="1778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82" name="Ink 81">
                <a:extLst>
                  <a:ext uri="{FF2B5EF4-FFF2-40B4-BE49-F238E27FC236}">
                    <a16:creationId xmlns:a16="http://schemas.microsoft.com/office/drawing/2014/main" id="{0B439059-EEF3-4CD2-BA9B-F804338C8F3B}"/>
                  </a:ext>
                </a:extLst>
              </p14:cNvPr>
              <p14:cNvContentPartPr/>
              <p14:nvPr/>
            </p14:nvContentPartPr>
            <p14:xfrm>
              <a:off x="1619622" y="2419093"/>
              <a:ext cx="154440" cy="82080"/>
            </p14:xfrm>
          </p:contentPart>
        </mc:Choice>
        <mc:Fallback>
          <p:pic>
            <p:nvPicPr>
              <p:cNvPr id="82" name="Ink 81">
                <a:extLst>
                  <a:ext uri="{FF2B5EF4-FFF2-40B4-BE49-F238E27FC236}">
                    <a16:creationId xmlns:a16="http://schemas.microsoft.com/office/drawing/2014/main" id="{0B439059-EEF3-4CD2-BA9B-F804338C8F3B}"/>
                  </a:ext>
                </a:extLst>
              </p:cNvPr>
              <p:cNvPicPr/>
              <p:nvPr/>
            </p:nvPicPr>
            <p:blipFill>
              <a:blip r:embed="rId177"/>
              <a:stretch>
                <a:fillRect/>
              </a:stretch>
            </p:blipFill>
            <p:spPr>
              <a:xfrm>
                <a:off x="1610982" y="2410093"/>
                <a:ext cx="1720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83" name="Ink 82">
                <a:extLst>
                  <a:ext uri="{FF2B5EF4-FFF2-40B4-BE49-F238E27FC236}">
                    <a16:creationId xmlns:a16="http://schemas.microsoft.com/office/drawing/2014/main" id="{36B73C41-DDDD-421A-923F-A98D6715E337}"/>
                  </a:ext>
                </a:extLst>
              </p14:cNvPr>
              <p14:cNvContentPartPr/>
              <p14:nvPr/>
            </p14:nvContentPartPr>
            <p14:xfrm>
              <a:off x="1685502" y="2392093"/>
              <a:ext cx="99000" cy="250920"/>
            </p14:xfrm>
          </p:contentPart>
        </mc:Choice>
        <mc:Fallback>
          <p:pic>
            <p:nvPicPr>
              <p:cNvPr id="83" name="Ink 82">
                <a:extLst>
                  <a:ext uri="{FF2B5EF4-FFF2-40B4-BE49-F238E27FC236}">
                    <a16:creationId xmlns:a16="http://schemas.microsoft.com/office/drawing/2014/main" id="{36B73C41-DDDD-421A-923F-A98D6715E337}"/>
                  </a:ext>
                </a:extLst>
              </p:cNvPr>
              <p:cNvPicPr/>
              <p:nvPr/>
            </p:nvPicPr>
            <p:blipFill>
              <a:blip r:embed="rId179"/>
              <a:stretch>
                <a:fillRect/>
              </a:stretch>
            </p:blipFill>
            <p:spPr>
              <a:xfrm>
                <a:off x="1676502" y="2383093"/>
                <a:ext cx="1166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6" name="Ink 95">
                <a:extLst>
                  <a:ext uri="{FF2B5EF4-FFF2-40B4-BE49-F238E27FC236}">
                    <a16:creationId xmlns:a16="http://schemas.microsoft.com/office/drawing/2014/main" id="{CACA4568-338C-40B7-805A-2A39F3FA35F0}"/>
                  </a:ext>
                </a:extLst>
              </p14:cNvPr>
              <p14:cNvContentPartPr/>
              <p14:nvPr/>
            </p14:nvContentPartPr>
            <p14:xfrm>
              <a:off x="2698182" y="2855773"/>
              <a:ext cx="340560" cy="36000"/>
            </p14:xfrm>
          </p:contentPart>
        </mc:Choice>
        <mc:Fallback>
          <p:pic>
            <p:nvPicPr>
              <p:cNvPr id="96" name="Ink 95">
                <a:extLst>
                  <a:ext uri="{FF2B5EF4-FFF2-40B4-BE49-F238E27FC236}">
                    <a16:creationId xmlns:a16="http://schemas.microsoft.com/office/drawing/2014/main" id="{CACA4568-338C-40B7-805A-2A39F3FA35F0}"/>
                  </a:ext>
                </a:extLst>
              </p:cNvPr>
              <p:cNvPicPr/>
              <p:nvPr/>
            </p:nvPicPr>
            <p:blipFill>
              <a:blip r:embed="rId181"/>
              <a:stretch>
                <a:fillRect/>
              </a:stretch>
            </p:blipFill>
            <p:spPr>
              <a:xfrm>
                <a:off x="2689542" y="2847133"/>
                <a:ext cx="3582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7" name="Ink 96">
                <a:extLst>
                  <a:ext uri="{FF2B5EF4-FFF2-40B4-BE49-F238E27FC236}">
                    <a16:creationId xmlns:a16="http://schemas.microsoft.com/office/drawing/2014/main" id="{A0B0EAA4-064B-4F5D-B6B6-F2B18F45F03C}"/>
                  </a:ext>
                </a:extLst>
              </p14:cNvPr>
              <p14:cNvContentPartPr/>
              <p14:nvPr/>
            </p14:nvContentPartPr>
            <p14:xfrm>
              <a:off x="2794662" y="2887813"/>
              <a:ext cx="293040" cy="57600"/>
            </p14:xfrm>
          </p:contentPart>
        </mc:Choice>
        <mc:Fallback>
          <p:pic>
            <p:nvPicPr>
              <p:cNvPr id="97" name="Ink 96">
                <a:extLst>
                  <a:ext uri="{FF2B5EF4-FFF2-40B4-BE49-F238E27FC236}">
                    <a16:creationId xmlns:a16="http://schemas.microsoft.com/office/drawing/2014/main" id="{A0B0EAA4-064B-4F5D-B6B6-F2B18F45F03C}"/>
                  </a:ext>
                </a:extLst>
              </p:cNvPr>
              <p:cNvPicPr/>
              <p:nvPr/>
            </p:nvPicPr>
            <p:blipFill>
              <a:blip r:embed="rId183"/>
              <a:stretch>
                <a:fillRect/>
              </a:stretch>
            </p:blipFill>
            <p:spPr>
              <a:xfrm>
                <a:off x="2786022" y="2878813"/>
                <a:ext cx="3106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8" name="Ink 97">
                <a:extLst>
                  <a:ext uri="{FF2B5EF4-FFF2-40B4-BE49-F238E27FC236}">
                    <a16:creationId xmlns:a16="http://schemas.microsoft.com/office/drawing/2014/main" id="{96C419EF-E160-4E6C-B75B-EAD32BA3917C}"/>
                  </a:ext>
                </a:extLst>
              </p14:cNvPr>
              <p14:cNvContentPartPr/>
              <p14:nvPr/>
            </p14:nvContentPartPr>
            <p14:xfrm>
              <a:off x="2798262" y="2781253"/>
              <a:ext cx="309240" cy="375120"/>
            </p14:xfrm>
          </p:contentPart>
        </mc:Choice>
        <mc:Fallback>
          <p:pic>
            <p:nvPicPr>
              <p:cNvPr id="98" name="Ink 97">
                <a:extLst>
                  <a:ext uri="{FF2B5EF4-FFF2-40B4-BE49-F238E27FC236}">
                    <a16:creationId xmlns:a16="http://schemas.microsoft.com/office/drawing/2014/main" id="{96C419EF-E160-4E6C-B75B-EAD32BA3917C}"/>
                  </a:ext>
                </a:extLst>
              </p:cNvPr>
              <p:cNvPicPr/>
              <p:nvPr/>
            </p:nvPicPr>
            <p:blipFill>
              <a:blip r:embed="rId185"/>
              <a:stretch>
                <a:fillRect/>
              </a:stretch>
            </p:blipFill>
            <p:spPr>
              <a:xfrm>
                <a:off x="2789622" y="2772613"/>
                <a:ext cx="32688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9" name="Ink 118">
                <a:extLst>
                  <a:ext uri="{FF2B5EF4-FFF2-40B4-BE49-F238E27FC236}">
                    <a16:creationId xmlns:a16="http://schemas.microsoft.com/office/drawing/2014/main" id="{BAB230DD-C135-4136-A727-26C2257DCDA8}"/>
                  </a:ext>
                </a:extLst>
              </p14:cNvPr>
              <p14:cNvContentPartPr/>
              <p14:nvPr/>
            </p14:nvContentPartPr>
            <p14:xfrm>
              <a:off x="201942" y="2292733"/>
              <a:ext cx="2520" cy="188640"/>
            </p14:xfrm>
          </p:contentPart>
        </mc:Choice>
        <mc:Fallback>
          <p:pic>
            <p:nvPicPr>
              <p:cNvPr id="119" name="Ink 118">
                <a:extLst>
                  <a:ext uri="{FF2B5EF4-FFF2-40B4-BE49-F238E27FC236}">
                    <a16:creationId xmlns:a16="http://schemas.microsoft.com/office/drawing/2014/main" id="{BAB230DD-C135-4136-A727-26C2257DCDA8}"/>
                  </a:ext>
                </a:extLst>
              </p:cNvPr>
              <p:cNvPicPr/>
              <p:nvPr/>
            </p:nvPicPr>
            <p:blipFill>
              <a:blip r:embed="rId187"/>
              <a:stretch>
                <a:fillRect/>
              </a:stretch>
            </p:blipFill>
            <p:spPr>
              <a:xfrm>
                <a:off x="192942" y="2284093"/>
                <a:ext cx="201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0" name="Ink 119">
                <a:extLst>
                  <a:ext uri="{FF2B5EF4-FFF2-40B4-BE49-F238E27FC236}">
                    <a16:creationId xmlns:a16="http://schemas.microsoft.com/office/drawing/2014/main" id="{D43DB3DF-1821-4761-9A3E-43E9E48FFA1D}"/>
                  </a:ext>
                </a:extLst>
              </p14:cNvPr>
              <p14:cNvContentPartPr/>
              <p14:nvPr/>
            </p14:nvContentPartPr>
            <p14:xfrm>
              <a:off x="161982" y="2237293"/>
              <a:ext cx="132840" cy="221040"/>
            </p14:xfrm>
          </p:contentPart>
        </mc:Choice>
        <mc:Fallback>
          <p:pic>
            <p:nvPicPr>
              <p:cNvPr id="120" name="Ink 119">
                <a:extLst>
                  <a:ext uri="{FF2B5EF4-FFF2-40B4-BE49-F238E27FC236}">
                    <a16:creationId xmlns:a16="http://schemas.microsoft.com/office/drawing/2014/main" id="{D43DB3DF-1821-4761-9A3E-43E9E48FFA1D}"/>
                  </a:ext>
                </a:extLst>
              </p:cNvPr>
              <p:cNvPicPr/>
              <p:nvPr/>
            </p:nvPicPr>
            <p:blipFill>
              <a:blip r:embed="rId189"/>
              <a:stretch>
                <a:fillRect/>
              </a:stretch>
            </p:blipFill>
            <p:spPr>
              <a:xfrm>
                <a:off x="152982" y="2228653"/>
                <a:ext cx="1504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1" name="Ink 120">
                <a:extLst>
                  <a:ext uri="{FF2B5EF4-FFF2-40B4-BE49-F238E27FC236}">
                    <a16:creationId xmlns:a16="http://schemas.microsoft.com/office/drawing/2014/main" id="{CF5F2E9E-A1C7-4A8D-A48E-E392328D7BEA}"/>
                  </a:ext>
                </a:extLst>
              </p14:cNvPr>
              <p14:cNvContentPartPr/>
              <p14:nvPr/>
            </p14:nvContentPartPr>
            <p14:xfrm>
              <a:off x="332622" y="2307133"/>
              <a:ext cx="154440" cy="91800"/>
            </p14:xfrm>
          </p:contentPart>
        </mc:Choice>
        <mc:Fallback>
          <p:pic>
            <p:nvPicPr>
              <p:cNvPr id="121" name="Ink 120">
                <a:extLst>
                  <a:ext uri="{FF2B5EF4-FFF2-40B4-BE49-F238E27FC236}">
                    <a16:creationId xmlns:a16="http://schemas.microsoft.com/office/drawing/2014/main" id="{CF5F2E9E-A1C7-4A8D-A48E-E392328D7BEA}"/>
                  </a:ext>
                </a:extLst>
              </p:cNvPr>
              <p:cNvPicPr/>
              <p:nvPr/>
            </p:nvPicPr>
            <p:blipFill>
              <a:blip r:embed="rId191"/>
              <a:stretch>
                <a:fillRect/>
              </a:stretch>
            </p:blipFill>
            <p:spPr>
              <a:xfrm>
                <a:off x="323622" y="2298493"/>
                <a:ext cx="1720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2" name="Ink 121">
                <a:extLst>
                  <a:ext uri="{FF2B5EF4-FFF2-40B4-BE49-F238E27FC236}">
                    <a16:creationId xmlns:a16="http://schemas.microsoft.com/office/drawing/2014/main" id="{893DC094-82EA-4FEA-B937-F89F183C091A}"/>
                  </a:ext>
                </a:extLst>
              </p14:cNvPr>
              <p14:cNvContentPartPr/>
              <p14:nvPr/>
            </p14:nvContentPartPr>
            <p14:xfrm>
              <a:off x="521622" y="2204533"/>
              <a:ext cx="31680" cy="212400"/>
            </p14:xfrm>
          </p:contentPart>
        </mc:Choice>
        <mc:Fallback>
          <p:pic>
            <p:nvPicPr>
              <p:cNvPr id="122" name="Ink 121">
                <a:extLst>
                  <a:ext uri="{FF2B5EF4-FFF2-40B4-BE49-F238E27FC236}">
                    <a16:creationId xmlns:a16="http://schemas.microsoft.com/office/drawing/2014/main" id="{893DC094-82EA-4FEA-B937-F89F183C091A}"/>
                  </a:ext>
                </a:extLst>
              </p:cNvPr>
              <p:cNvPicPr/>
              <p:nvPr/>
            </p:nvPicPr>
            <p:blipFill>
              <a:blip r:embed="rId193"/>
              <a:stretch>
                <a:fillRect/>
              </a:stretch>
            </p:blipFill>
            <p:spPr>
              <a:xfrm>
                <a:off x="512982" y="2195533"/>
                <a:ext cx="4932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3" name="Ink 122">
                <a:extLst>
                  <a:ext uri="{FF2B5EF4-FFF2-40B4-BE49-F238E27FC236}">
                    <a16:creationId xmlns:a16="http://schemas.microsoft.com/office/drawing/2014/main" id="{1C35248C-0CD5-454E-BD0D-91B68868FE48}"/>
                  </a:ext>
                </a:extLst>
              </p14:cNvPr>
              <p14:cNvContentPartPr/>
              <p14:nvPr/>
            </p14:nvContentPartPr>
            <p14:xfrm>
              <a:off x="533862" y="2193373"/>
              <a:ext cx="120960" cy="188280"/>
            </p14:xfrm>
          </p:contentPart>
        </mc:Choice>
        <mc:Fallback>
          <p:pic>
            <p:nvPicPr>
              <p:cNvPr id="123" name="Ink 122">
                <a:extLst>
                  <a:ext uri="{FF2B5EF4-FFF2-40B4-BE49-F238E27FC236}">
                    <a16:creationId xmlns:a16="http://schemas.microsoft.com/office/drawing/2014/main" id="{1C35248C-0CD5-454E-BD0D-91B68868FE48}"/>
                  </a:ext>
                </a:extLst>
              </p:cNvPr>
              <p:cNvPicPr/>
              <p:nvPr/>
            </p:nvPicPr>
            <p:blipFill>
              <a:blip r:embed="rId195"/>
              <a:stretch>
                <a:fillRect/>
              </a:stretch>
            </p:blipFill>
            <p:spPr>
              <a:xfrm>
                <a:off x="524862" y="2184373"/>
                <a:ext cx="1386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4" name="Ink 123">
                <a:extLst>
                  <a:ext uri="{FF2B5EF4-FFF2-40B4-BE49-F238E27FC236}">
                    <a16:creationId xmlns:a16="http://schemas.microsoft.com/office/drawing/2014/main" id="{D34A4D34-172B-4AC6-B583-3A5630295442}"/>
                  </a:ext>
                </a:extLst>
              </p14:cNvPr>
              <p14:cNvContentPartPr/>
              <p14:nvPr/>
            </p14:nvContentPartPr>
            <p14:xfrm>
              <a:off x="688662" y="2139373"/>
              <a:ext cx="178920" cy="241200"/>
            </p14:xfrm>
          </p:contentPart>
        </mc:Choice>
        <mc:Fallback>
          <p:pic>
            <p:nvPicPr>
              <p:cNvPr id="124" name="Ink 123">
                <a:extLst>
                  <a:ext uri="{FF2B5EF4-FFF2-40B4-BE49-F238E27FC236}">
                    <a16:creationId xmlns:a16="http://schemas.microsoft.com/office/drawing/2014/main" id="{D34A4D34-172B-4AC6-B583-3A5630295442}"/>
                  </a:ext>
                </a:extLst>
              </p:cNvPr>
              <p:cNvPicPr/>
              <p:nvPr/>
            </p:nvPicPr>
            <p:blipFill>
              <a:blip r:embed="rId197"/>
              <a:stretch>
                <a:fillRect/>
              </a:stretch>
            </p:blipFill>
            <p:spPr>
              <a:xfrm>
                <a:off x="680022" y="2130733"/>
                <a:ext cx="1965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5" name="Ink 124">
                <a:extLst>
                  <a:ext uri="{FF2B5EF4-FFF2-40B4-BE49-F238E27FC236}">
                    <a16:creationId xmlns:a16="http://schemas.microsoft.com/office/drawing/2014/main" id="{C6392FEE-AEA9-460C-8C80-3E2B0A267EA9}"/>
                  </a:ext>
                </a:extLst>
              </p14:cNvPr>
              <p14:cNvContentPartPr/>
              <p14:nvPr/>
            </p14:nvContentPartPr>
            <p14:xfrm>
              <a:off x="880902" y="2236573"/>
              <a:ext cx="155160" cy="69120"/>
            </p14:xfrm>
          </p:contentPart>
        </mc:Choice>
        <mc:Fallback>
          <p:pic>
            <p:nvPicPr>
              <p:cNvPr id="125" name="Ink 124">
                <a:extLst>
                  <a:ext uri="{FF2B5EF4-FFF2-40B4-BE49-F238E27FC236}">
                    <a16:creationId xmlns:a16="http://schemas.microsoft.com/office/drawing/2014/main" id="{C6392FEE-AEA9-460C-8C80-3E2B0A267EA9}"/>
                  </a:ext>
                </a:extLst>
              </p:cNvPr>
              <p:cNvPicPr/>
              <p:nvPr/>
            </p:nvPicPr>
            <p:blipFill>
              <a:blip r:embed="rId199"/>
              <a:stretch>
                <a:fillRect/>
              </a:stretch>
            </p:blipFill>
            <p:spPr>
              <a:xfrm>
                <a:off x="871902" y="2227573"/>
                <a:ext cx="1728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6" name="Ink 125">
                <a:extLst>
                  <a:ext uri="{FF2B5EF4-FFF2-40B4-BE49-F238E27FC236}">
                    <a16:creationId xmlns:a16="http://schemas.microsoft.com/office/drawing/2014/main" id="{B70F736A-0248-4586-881E-24FD81DEA0DF}"/>
                  </a:ext>
                </a:extLst>
              </p14:cNvPr>
              <p14:cNvContentPartPr/>
              <p14:nvPr/>
            </p14:nvContentPartPr>
            <p14:xfrm>
              <a:off x="191142" y="2361133"/>
              <a:ext cx="772200" cy="241200"/>
            </p14:xfrm>
          </p:contentPart>
        </mc:Choice>
        <mc:Fallback>
          <p:pic>
            <p:nvPicPr>
              <p:cNvPr id="126" name="Ink 125">
                <a:extLst>
                  <a:ext uri="{FF2B5EF4-FFF2-40B4-BE49-F238E27FC236}">
                    <a16:creationId xmlns:a16="http://schemas.microsoft.com/office/drawing/2014/main" id="{B70F736A-0248-4586-881E-24FD81DEA0DF}"/>
                  </a:ext>
                </a:extLst>
              </p:cNvPr>
              <p:cNvPicPr/>
              <p:nvPr/>
            </p:nvPicPr>
            <p:blipFill>
              <a:blip r:embed="rId201"/>
              <a:stretch>
                <a:fillRect/>
              </a:stretch>
            </p:blipFill>
            <p:spPr>
              <a:xfrm>
                <a:off x="182502" y="2352493"/>
                <a:ext cx="78984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85" name="Ink 84">
                <a:extLst>
                  <a:ext uri="{FF2B5EF4-FFF2-40B4-BE49-F238E27FC236}">
                    <a16:creationId xmlns:a16="http://schemas.microsoft.com/office/drawing/2014/main" id="{B67F5578-8873-424B-A075-0DEA95B622AA}"/>
                  </a:ext>
                </a:extLst>
              </p14:cNvPr>
              <p14:cNvContentPartPr/>
              <p14:nvPr/>
            </p14:nvContentPartPr>
            <p14:xfrm>
              <a:off x="2235582" y="3510253"/>
              <a:ext cx="136080" cy="241920"/>
            </p14:xfrm>
          </p:contentPart>
        </mc:Choice>
        <mc:Fallback>
          <p:pic>
            <p:nvPicPr>
              <p:cNvPr id="85" name="Ink 84">
                <a:extLst>
                  <a:ext uri="{FF2B5EF4-FFF2-40B4-BE49-F238E27FC236}">
                    <a16:creationId xmlns:a16="http://schemas.microsoft.com/office/drawing/2014/main" id="{B67F5578-8873-424B-A075-0DEA95B622AA}"/>
                  </a:ext>
                </a:extLst>
              </p:cNvPr>
              <p:cNvPicPr/>
              <p:nvPr/>
            </p:nvPicPr>
            <p:blipFill>
              <a:blip r:embed="rId203"/>
              <a:stretch>
                <a:fillRect/>
              </a:stretch>
            </p:blipFill>
            <p:spPr>
              <a:xfrm>
                <a:off x="2226942" y="3501613"/>
                <a:ext cx="1537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86" name="Ink 85">
                <a:extLst>
                  <a:ext uri="{FF2B5EF4-FFF2-40B4-BE49-F238E27FC236}">
                    <a16:creationId xmlns:a16="http://schemas.microsoft.com/office/drawing/2014/main" id="{F74A5E06-A749-4762-BDDD-FE3BCD90B4F7}"/>
                  </a:ext>
                </a:extLst>
              </p14:cNvPr>
              <p14:cNvContentPartPr/>
              <p14:nvPr/>
            </p14:nvContentPartPr>
            <p14:xfrm>
              <a:off x="2423862" y="3564613"/>
              <a:ext cx="253800" cy="153000"/>
            </p14:xfrm>
          </p:contentPart>
        </mc:Choice>
        <mc:Fallback>
          <p:pic>
            <p:nvPicPr>
              <p:cNvPr id="86" name="Ink 85">
                <a:extLst>
                  <a:ext uri="{FF2B5EF4-FFF2-40B4-BE49-F238E27FC236}">
                    <a16:creationId xmlns:a16="http://schemas.microsoft.com/office/drawing/2014/main" id="{F74A5E06-A749-4762-BDDD-FE3BCD90B4F7}"/>
                  </a:ext>
                </a:extLst>
              </p:cNvPr>
              <p:cNvPicPr/>
              <p:nvPr/>
            </p:nvPicPr>
            <p:blipFill>
              <a:blip r:embed="rId205"/>
              <a:stretch>
                <a:fillRect/>
              </a:stretch>
            </p:blipFill>
            <p:spPr>
              <a:xfrm>
                <a:off x="2414862" y="3555613"/>
                <a:ext cx="2714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88" name="Ink 87">
                <a:extLst>
                  <a:ext uri="{FF2B5EF4-FFF2-40B4-BE49-F238E27FC236}">
                    <a16:creationId xmlns:a16="http://schemas.microsoft.com/office/drawing/2014/main" id="{AF9B24A0-5E4C-4CEA-90FA-432E37480395}"/>
                  </a:ext>
                </a:extLst>
              </p14:cNvPr>
              <p14:cNvContentPartPr/>
              <p14:nvPr/>
            </p14:nvContentPartPr>
            <p14:xfrm>
              <a:off x="2747142" y="3579733"/>
              <a:ext cx="141840" cy="136800"/>
            </p14:xfrm>
          </p:contentPart>
        </mc:Choice>
        <mc:Fallback>
          <p:pic>
            <p:nvPicPr>
              <p:cNvPr id="88" name="Ink 87">
                <a:extLst>
                  <a:ext uri="{FF2B5EF4-FFF2-40B4-BE49-F238E27FC236}">
                    <a16:creationId xmlns:a16="http://schemas.microsoft.com/office/drawing/2014/main" id="{AF9B24A0-5E4C-4CEA-90FA-432E37480395}"/>
                  </a:ext>
                </a:extLst>
              </p:cNvPr>
              <p:cNvPicPr/>
              <p:nvPr/>
            </p:nvPicPr>
            <p:blipFill>
              <a:blip r:embed="rId207"/>
              <a:stretch>
                <a:fillRect/>
              </a:stretch>
            </p:blipFill>
            <p:spPr>
              <a:xfrm>
                <a:off x="2738502" y="3571093"/>
                <a:ext cx="15948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89" name="Ink 88">
                <a:extLst>
                  <a:ext uri="{FF2B5EF4-FFF2-40B4-BE49-F238E27FC236}">
                    <a16:creationId xmlns:a16="http://schemas.microsoft.com/office/drawing/2014/main" id="{4EE996A7-A66C-4E37-8958-8E2C28C33583}"/>
                  </a:ext>
                </a:extLst>
              </p14:cNvPr>
              <p14:cNvContentPartPr/>
              <p14:nvPr/>
            </p14:nvContentPartPr>
            <p14:xfrm>
              <a:off x="2738142" y="3572893"/>
              <a:ext cx="141120" cy="228960"/>
            </p14:xfrm>
          </p:contentPart>
        </mc:Choice>
        <mc:Fallback>
          <p:pic>
            <p:nvPicPr>
              <p:cNvPr id="89" name="Ink 88">
                <a:extLst>
                  <a:ext uri="{FF2B5EF4-FFF2-40B4-BE49-F238E27FC236}">
                    <a16:creationId xmlns:a16="http://schemas.microsoft.com/office/drawing/2014/main" id="{4EE996A7-A66C-4E37-8958-8E2C28C33583}"/>
                  </a:ext>
                </a:extLst>
              </p:cNvPr>
              <p:cNvPicPr/>
              <p:nvPr/>
            </p:nvPicPr>
            <p:blipFill>
              <a:blip r:embed="rId209"/>
              <a:stretch>
                <a:fillRect/>
              </a:stretch>
            </p:blipFill>
            <p:spPr>
              <a:xfrm>
                <a:off x="2729502" y="3564253"/>
                <a:ext cx="1587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93" name="Ink 92">
                <a:extLst>
                  <a:ext uri="{FF2B5EF4-FFF2-40B4-BE49-F238E27FC236}">
                    <a16:creationId xmlns:a16="http://schemas.microsoft.com/office/drawing/2014/main" id="{BFACDAF4-B93B-49EF-8348-41B6A6A8F021}"/>
                  </a:ext>
                </a:extLst>
              </p14:cNvPr>
              <p14:cNvContentPartPr/>
              <p14:nvPr/>
            </p14:nvContentPartPr>
            <p14:xfrm>
              <a:off x="2993022" y="3569293"/>
              <a:ext cx="201240" cy="277920"/>
            </p14:xfrm>
          </p:contentPart>
        </mc:Choice>
        <mc:Fallback>
          <p:pic>
            <p:nvPicPr>
              <p:cNvPr id="93" name="Ink 92">
                <a:extLst>
                  <a:ext uri="{FF2B5EF4-FFF2-40B4-BE49-F238E27FC236}">
                    <a16:creationId xmlns:a16="http://schemas.microsoft.com/office/drawing/2014/main" id="{BFACDAF4-B93B-49EF-8348-41B6A6A8F021}"/>
                  </a:ext>
                </a:extLst>
              </p:cNvPr>
              <p:cNvPicPr/>
              <p:nvPr/>
            </p:nvPicPr>
            <p:blipFill>
              <a:blip r:embed="rId211"/>
              <a:stretch>
                <a:fillRect/>
              </a:stretch>
            </p:blipFill>
            <p:spPr>
              <a:xfrm>
                <a:off x="2984382" y="3560653"/>
                <a:ext cx="21888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94" name="Ink 93">
                <a:extLst>
                  <a:ext uri="{FF2B5EF4-FFF2-40B4-BE49-F238E27FC236}">
                    <a16:creationId xmlns:a16="http://schemas.microsoft.com/office/drawing/2014/main" id="{1A2BF580-4312-414B-89D6-9D47F21C98D7}"/>
                  </a:ext>
                </a:extLst>
              </p14:cNvPr>
              <p14:cNvContentPartPr/>
              <p14:nvPr/>
            </p14:nvContentPartPr>
            <p14:xfrm>
              <a:off x="2991582" y="3550573"/>
              <a:ext cx="210240" cy="275040"/>
            </p14:xfrm>
          </p:contentPart>
        </mc:Choice>
        <mc:Fallback>
          <p:pic>
            <p:nvPicPr>
              <p:cNvPr id="94" name="Ink 93">
                <a:extLst>
                  <a:ext uri="{FF2B5EF4-FFF2-40B4-BE49-F238E27FC236}">
                    <a16:creationId xmlns:a16="http://schemas.microsoft.com/office/drawing/2014/main" id="{1A2BF580-4312-414B-89D6-9D47F21C98D7}"/>
                  </a:ext>
                </a:extLst>
              </p:cNvPr>
              <p:cNvPicPr/>
              <p:nvPr/>
            </p:nvPicPr>
            <p:blipFill>
              <a:blip r:embed="rId213"/>
              <a:stretch>
                <a:fillRect/>
              </a:stretch>
            </p:blipFill>
            <p:spPr>
              <a:xfrm>
                <a:off x="2982942" y="3541573"/>
                <a:ext cx="2278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8" name="Ink 127">
                <a:extLst>
                  <a:ext uri="{FF2B5EF4-FFF2-40B4-BE49-F238E27FC236}">
                    <a16:creationId xmlns:a16="http://schemas.microsoft.com/office/drawing/2014/main" id="{995F50DE-D032-4D40-B34A-968794B82FA2}"/>
                  </a:ext>
                </a:extLst>
              </p14:cNvPr>
              <p14:cNvContentPartPr/>
              <p14:nvPr/>
            </p14:nvContentPartPr>
            <p14:xfrm>
              <a:off x="2220822" y="3867013"/>
              <a:ext cx="489960" cy="33480"/>
            </p14:xfrm>
          </p:contentPart>
        </mc:Choice>
        <mc:Fallback>
          <p:pic>
            <p:nvPicPr>
              <p:cNvPr id="128" name="Ink 127">
                <a:extLst>
                  <a:ext uri="{FF2B5EF4-FFF2-40B4-BE49-F238E27FC236}">
                    <a16:creationId xmlns:a16="http://schemas.microsoft.com/office/drawing/2014/main" id="{995F50DE-D032-4D40-B34A-968794B82FA2}"/>
                  </a:ext>
                </a:extLst>
              </p:cNvPr>
              <p:cNvPicPr/>
              <p:nvPr/>
            </p:nvPicPr>
            <p:blipFill>
              <a:blip r:embed="rId215"/>
              <a:stretch>
                <a:fillRect/>
              </a:stretch>
            </p:blipFill>
            <p:spPr>
              <a:xfrm>
                <a:off x="2211822" y="3858373"/>
                <a:ext cx="5076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9" name="Ink 128">
                <a:extLst>
                  <a:ext uri="{FF2B5EF4-FFF2-40B4-BE49-F238E27FC236}">
                    <a16:creationId xmlns:a16="http://schemas.microsoft.com/office/drawing/2014/main" id="{A4848AF8-242C-43E6-BF40-7CD68639D8FF}"/>
                  </a:ext>
                </a:extLst>
              </p14:cNvPr>
              <p14:cNvContentPartPr/>
              <p14:nvPr/>
            </p14:nvContentPartPr>
            <p14:xfrm>
              <a:off x="2283462" y="3909493"/>
              <a:ext cx="317880" cy="10800"/>
            </p14:xfrm>
          </p:contentPart>
        </mc:Choice>
        <mc:Fallback>
          <p:pic>
            <p:nvPicPr>
              <p:cNvPr id="129" name="Ink 128">
                <a:extLst>
                  <a:ext uri="{FF2B5EF4-FFF2-40B4-BE49-F238E27FC236}">
                    <a16:creationId xmlns:a16="http://schemas.microsoft.com/office/drawing/2014/main" id="{A4848AF8-242C-43E6-BF40-7CD68639D8FF}"/>
                  </a:ext>
                </a:extLst>
              </p:cNvPr>
              <p:cNvPicPr/>
              <p:nvPr/>
            </p:nvPicPr>
            <p:blipFill>
              <a:blip r:embed="rId217"/>
              <a:stretch>
                <a:fillRect/>
              </a:stretch>
            </p:blipFill>
            <p:spPr>
              <a:xfrm>
                <a:off x="2274822" y="3900493"/>
                <a:ext cx="3355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0" name="Ink 129">
                <a:extLst>
                  <a:ext uri="{FF2B5EF4-FFF2-40B4-BE49-F238E27FC236}">
                    <a16:creationId xmlns:a16="http://schemas.microsoft.com/office/drawing/2014/main" id="{3F2502DC-4BE3-4A3B-80F7-4F0B78238105}"/>
                  </a:ext>
                </a:extLst>
              </p14:cNvPr>
              <p14:cNvContentPartPr/>
              <p14:nvPr/>
            </p14:nvContentPartPr>
            <p14:xfrm>
              <a:off x="2277702" y="3943333"/>
              <a:ext cx="268200" cy="40680"/>
            </p14:xfrm>
          </p:contentPart>
        </mc:Choice>
        <mc:Fallback>
          <p:pic>
            <p:nvPicPr>
              <p:cNvPr id="130" name="Ink 129">
                <a:extLst>
                  <a:ext uri="{FF2B5EF4-FFF2-40B4-BE49-F238E27FC236}">
                    <a16:creationId xmlns:a16="http://schemas.microsoft.com/office/drawing/2014/main" id="{3F2502DC-4BE3-4A3B-80F7-4F0B78238105}"/>
                  </a:ext>
                </a:extLst>
              </p:cNvPr>
              <p:cNvPicPr/>
              <p:nvPr/>
            </p:nvPicPr>
            <p:blipFill>
              <a:blip r:embed="rId219"/>
              <a:stretch>
                <a:fillRect/>
              </a:stretch>
            </p:blipFill>
            <p:spPr>
              <a:xfrm>
                <a:off x="2269062" y="3934693"/>
                <a:ext cx="2858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2" name="Ink 131">
                <a:extLst>
                  <a:ext uri="{FF2B5EF4-FFF2-40B4-BE49-F238E27FC236}">
                    <a16:creationId xmlns:a16="http://schemas.microsoft.com/office/drawing/2014/main" id="{55CE910A-ED91-430B-8C99-9D0D4C528EB9}"/>
                  </a:ext>
                </a:extLst>
              </p14:cNvPr>
              <p14:cNvContentPartPr/>
              <p14:nvPr/>
            </p14:nvContentPartPr>
            <p14:xfrm>
              <a:off x="624582" y="4386133"/>
              <a:ext cx="141480" cy="261720"/>
            </p14:xfrm>
          </p:contentPart>
        </mc:Choice>
        <mc:Fallback>
          <p:pic>
            <p:nvPicPr>
              <p:cNvPr id="132" name="Ink 131">
                <a:extLst>
                  <a:ext uri="{FF2B5EF4-FFF2-40B4-BE49-F238E27FC236}">
                    <a16:creationId xmlns:a16="http://schemas.microsoft.com/office/drawing/2014/main" id="{55CE910A-ED91-430B-8C99-9D0D4C528EB9}"/>
                  </a:ext>
                </a:extLst>
              </p:cNvPr>
              <p:cNvPicPr/>
              <p:nvPr/>
            </p:nvPicPr>
            <p:blipFill>
              <a:blip r:embed="rId221"/>
              <a:stretch>
                <a:fillRect/>
              </a:stretch>
            </p:blipFill>
            <p:spPr>
              <a:xfrm>
                <a:off x="615942" y="4377493"/>
                <a:ext cx="15912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3" name="Ink 132">
                <a:extLst>
                  <a:ext uri="{FF2B5EF4-FFF2-40B4-BE49-F238E27FC236}">
                    <a16:creationId xmlns:a16="http://schemas.microsoft.com/office/drawing/2014/main" id="{41C2B084-E41B-4BF5-B951-548F25045D51}"/>
                  </a:ext>
                </a:extLst>
              </p14:cNvPr>
              <p14:cNvContentPartPr/>
              <p14:nvPr/>
            </p14:nvContentPartPr>
            <p14:xfrm>
              <a:off x="805662" y="4335733"/>
              <a:ext cx="570600" cy="294480"/>
            </p14:xfrm>
          </p:contentPart>
        </mc:Choice>
        <mc:Fallback>
          <p:pic>
            <p:nvPicPr>
              <p:cNvPr id="133" name="Ink 132">
                <a:extLst>
                  <a:ext uri="{FF2B5EF4-FFF2-40B4-BE49-F238E27FC236}">
                    <a16:creationId xmlns:a16="http://schemas.microsoft.com/office/drawing/2014/main" id="{41C2B084-E41B-4BF5-B951-548F25045D51}"/>
                  </a:ext>
                </a:extLst>
              </p:cNvPr>
              <p:cNvPicPr/>
              <p:nvPr/>
            </p:nvPicPr>
            <p:blipFill>
              <a:blip r:embed="rId223"/>
              <a:stretch>
                <a:fillRect/>
              </a:stretch>
            </p:blipFill>
            <p:spPr>
              <a:xfrm>
                <a:off x="797022" y="4327093"/>
                <a:ext cx="58824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4" name="Ink 133">
                <a:extLst>
                  <a:ext uri="{FF2B5EF4-FFF2-40B4-BE49-F238E27FC236}">
                    <a16:creationId xmlns:a16="http://schemas.microsoft.com/office/drawing/2014/main" id="{3E9AA069-089A-4990-A989-CAEEED6F09FC}"/>
                  </a:ext>
                </a:extLst>
              </p14:cNvPr>
              <p14:cNvContentPartPr/>
              <p14:nvPr/>
            </p14:nvContentPartPr>
            <p14:xfrm>
              <a:off x="1061982" y="4673413"/>
              <a:ext cx="254520" cy="110880"/>
            </p14:xfrm>
          </p:contentPart>
        </mc:Choice>
        <mc:Fallback>
          <p:pic>
            <p:nvPicPr>
              <p:cNvPr id="134" name="Ink 133">
                <a:extLst>
                  <a:ext uri="{FF2B5EF4-FFF2-40B4-BE49-F238E27FC236}">
                    <a16:creationId xmlns:a16="http://schemas.microsoft.com/office/drawing/2014/main" id="{3E9AA069-089A-4990-A989-CAEEED6F09FC}"/>
                  </a:ext>
                </a:extLst>
              </p:cNvPr>
              <p:cNvPicPr/>
              <p:nvPr/>
            </p:nvPicPr>
            <p:blipFill>
              <a:blip r:embed="rId225"/>
              <a:stretch>
                <a:fillRect/>
              </a:stretch>
            </p:blipFill>
            <p:spPr>
              <a:xfrm>
                <a:off x="1053342" y="4664413"/>
                <a:ext cx="2721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6" name="Ink 135">
                <a:extLst>
                  <a:ext uri="{FF2B5EF4-FFF2-40B4-BE49-F238E27FC236}">
                    <a16:creationId xmlns:a16="http://schemas.microsoft.com/office/drawing/2014/main" id="{CEFBE088-44DD-4ED6-8DAC-6B39D0AB2423}"/>
                  </a:ext>
                </a:extLst>
              </p14:cNvPr>
              <p14:cNvContentPartPr/>
              <p14:nvPr/>
            </p14:nvContentPartPr>
            <p14:xfrm>
              <a:off x="1430262" y="4295773"/>
              <a:ext cx="558360" cy="232200"/>
            </p14:xfrm>
          </p:contentPart>
        </mc:Choice>
        <mc:Fallback>
          <p:pic>
            <p:nvPicPr>
              <p:cNvPr id="136" name="Ink 135">
                <a:extLst>
                  <a:ext uri="{FF2B5EF4-FFF2-40B4-BE49-F238E27FC236}">
                    <a16:creationId xmlns:a16="http://schemas.microsoft.com/office/drawing/2014/main" id="{CEFBE088-44DD-4ED6-8DAC-6B39D0AB2423}"/>
                  </a:ext>
                </a:extLst>
              </p:cNvPr>
              <p:cNvPicPr/>
              <p:nvPr/>
            </p:nvPicPr>
            <p:blipFill>
              <a:blip r:embed="rId227"/>
              <a:stretch>
                <a:fillRect/>
              </a:stretch>
            </p:blipFill>
            <p:spPr>
              <a:xfrm>
                <a:off x="1421262" y="4287133"/>
                <a:ext cx="5760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7" name="Ink 136">
                <a:extLst>
                  <a:ext uri="{FF2B5EF4-FFF2-40B4-BE49-F238E27FC236}">
                    <a16:creationId xmlns:a16="http://schemas.microsoft.com/office/drawing/2014/main" id="{0CD2AC73-B0E3-4467-8869-365D067ABF41}"/>
                  </a:ext>
                </a:extLst>
              </p14:cNvPr>
              <p14:cNvContentPartPr/>
              <p14:nvPr/>
            </p14:nvContentPartPr>
            <p14:xfrm>
              <a:off x="1515942" y="4554253"/>
              <a:ext cx="330120" cy="349920"/>
            </p14:xfrm>
          </p:contentPart>
        </mc:Choice>
        <mc:Fallback>
          <p:pic>
            <p:nvPicPr>
              <p:cNvPr id="137" name="Ink 136">
                <a:extLst>
                  <a:ext uri="{FF2B5EF4-FFF2-40B4-BE49-F238E27FC236}">
                    <a16:creationId xmlns:a16="http://schemas.microsoft.com/office/drawing/2014/main" id="{0CD2AC73-B0E3-4467-8869-365D067ABF41}"/>
                  </a:ext>
                </a:extLst>
              </p:cNvPr>
              <p:cNvPicPr/>
              <p:nvPr/>
            </p:nvPicPr>
            <p:blipFill>
              <a:blip r:embed="rId229"/>
              <a:stretch>
                <a:fillRect/>
              </a:stretch>
            </p:blipFill>
            <p:spPr>
              <a:xfrm>
                <a:off x="1506942" y="4545613"/>
                <a:ext cx="34776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7" name="Ink 156">
                <a:extLst>
                  <a:ext uri="{FF2B5EF4-FFF2-40B4-BE49-F238E27FC236}">
                    <a16:creationId xmlns:a16="http://schemas.microsoft.com/office/drawing/2014/main" id="{7D0F2D26-AADE-4237-8A7D-A75F5EF018C7}"/>
                  </a:ext>
                </a:extLst>
              </p14:cNvPr>
              <p14:cNvContentPartPr/>
              <p14:nvPr/>
            </p14:nvContentPartPr>
            <p14:xfrm>
              <a:off x="4131702" y="3297853"/>
              <a:ext cx="953280" cy="522720"/>
            </p14:xfrm>
          </p:contentPart>
        </mc:Choice>
        <mc:Fallback>
          <p:pic>
            <p:nvPicPr>
              <p:cNvPr id="157" name="Ink 156">
                <a:extLst>
                  <a:ext uri="{FF2B5EF4-FFF2-40B4-BE49-F238E27FC236}">
                    <a16:creationId xmlns:a16="http://schemas.microsoft.com/office/drawing/2014/main" id="{7D0F2D26-AADE-4237-8A7D-A75F5EF018C7}"/>
                  </a:ext>
                </a:extLst>
              </p:cNvPr>
              <p:cNvPicPr/>
              <p:nvPr/>
            </p:nvPicPr>
            <p:blipFill>
              <a:blip r:embed="rId231"/>
              <a:stretch>
                <a:fillRect/>
              </a:stretch>
            </p:blipFill>
            <p:spPr>
              <a:xfrm>
                <a:off x="4123062" y="3288853"/>
                <a:ext cx="97092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9" name="Ink 138">
                <a:extLst>
                  <a:ext uri="{FF2B5EF4-FFF2-40B4-BE49-F238E27FC236}">
                    <a16:creationId xmlns:a16="http://schemas.microsoft.com/office/drawing/2014/main" id="{1E45105F-B250-4616-8D8C-3154FB07799D}"/>
                  </a:ext>
                </a:extLst>
              </p14:cNvPr>
              <p14:cNvContentPartPr/>
              <p14:nvPr/>
            </p14:nvContentPartPr>
            <p14:xfrm>
              <a:off x="3959262" y="2975653"/>
              <a:ext cx="76680" cy="1349640"/>
            </p14:xfrm>
          </p:contentPart>
        </mc:Choice>
        <mc:Fallback>
          <p:pic>
            <p:nvPicPr>
              <p:cNvPr id="139" name="Ink 138">
                <a:extLst>
                  <a:ext uri="{FF2B5EF4-FFF2-40B4-BE49-F238E27FC236}">
                    <a16:creationId xmlns:a16="http://schemas.microsoft.com/office/drawing/2014/main" id="{1E45105F-B250-4616-8D8C-3154FB07799D}"/>
                  </a:ext>
                </a:extLst>
              </p:cNvPr>
              <p:cNvPicPr/>
              <p:nvPr/>
            </p:nvPicPr>
            <p:blipFill>
              <a:blip r:embed="rId233"/>
              <a:stretch>
                <a:fillRect/>
              </a:stretch>
            </p:blipFill>
            <p:spPr>
              <a:xfrm>
                <a:off x="3950262" y="2967013"/>
                <a:ext cx="94320" cy="1367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0" name="Ink 139">
                <a:extLst>
                  <a:ext uri="{FF2B5EF4-FFF2-40B4-BE49-F238E27FC236}">
                    <a16:creationId xmlns:a16="http://schemas.microsoft.com/office/drawing/2014/main" id="{3A18A4CC-1C1F-44D5-B4C9-6862BC8EDD55}"/>
                  </a:ext>
                </a:extLst>
              </p14:cNvPr>
              <p14:cNvContentPartPr/>
              <p14:nvPr/>
            </p14:nvContentPartPr>
            <p14:xfrm>
              <a:off x="3551382" y="3963853"/>
              <a:ext cx="1501560" cy="40680"/>
            </p14:xfrm>
          </p:contentPart>
        </mc:Choice>
        <mc:Fallback>
          <p:pic>
            <p:nvPicPr>
              <p:cNvPr id="140" name="Ink 139">
                <a:extLst>
                  <a:ext uri="{FF2B5EF4-FFF2-40B4-BE49-F238E27FC236}">
                    <a16:creationId xmlns:a16="http://schemas.microsoft.com/office/drawing/2014/main" id="{3A18A4CC-1C1F-44D5-B4C9-6862BC8EDD55}"/>
                  </a:ext>
                </a:extLst>
              </p:cNvPr>
              <p:cNvPicPr/>
              <p:nvPr/>
            </p:nvPicPr>
            <p:blipFill>
              <a:blip r:embed="rId235"/>
              <a:stretch>
                <a:fillRect/>
              </a:stretch>
            </p:blipFill>
            <p:spPr>
              <a:xfrm>
                <a:off x="3542742" y="3955213"/>
                <a:ext cx="15192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1" name="Ink 140">
                <a:extLst>
                  <a:ext uri="{FF2B5EF4-FFF2-40B4-BE49-F238E27FC236}">
                    <a16:creationId xmlns:a16="http://schemas.microsoft.com/office/drawing/2014/main" id="{F2071A09-EF35-4271-B43B-C31A252825EA}"/>
                  </a:ext>
                </a:extLst>
              </p14:cNvPr>
              <p14:cNvContentPartPr/>
              <p14:nvPr/>
            </p14:nvContentPartPr>
            <p14:xfrm>
              <a:off x="5441022" y="3016693"/>
              <a:ext cx="63720" cy="1231200"/>
            </p14:xfrm>
          </p:contentPart>
        </mc:Choice>
        <mc:Fallback>
          <p:pic>
            <p:nvPicPr>
              <p:cNvPr id="141" name="Ink 140">
                <a:extLst>
                  <a:ext uri="{FF2B5EF4-FFF2-40B4-BE49-F238E27FC236}">
                    <a16:creationId xmlns:a16="http://schemas.microsoft.com/office/drawing/2014/main" id="{F2071A09-EF35-4271-B43B-C31A252825EA}"/>
                  </a:ext>
                </a:extLst>
              </p:cNvPr>
              <p:cNvPicPr/>
              <p:nvPr/>
            </p:nvPicPr>
            <p:blipFill>
              <a:blip r:embed="rId237"/>
              <a:stretch>
                <a:fillRect/>
              </a:stretch>
            </p:blipFill>
            <p:spPr>
              <a:xfrm>
                <a:off x="5432382" y="3008053"/>
                <a:ext cx="81360" cy="1248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2" name="Ink 141">
                <a:extLst>
                  <a:ext uri="{FF2B5EF4-FFF2-40B4-BE49-F238E27FC236}">
                    <a16:creationId xmlns:a16="http://schemas.microsoft.com/office/drawing/2014/main" id="{26A1FB90-02EB-489A-ABDC-58CA75EFE446}"/>
                  </a:ext>
                </a:extLst>
              </p14:cNvPr>
              <p14:cNvContentPartPr/>
              <p14:nvPr/>
            </p14:nvContentPartPr>
            <p14:xfrm>
              <a:off x="5257782" y="3910573"/>
              <a:ext cx="1141200" cy="21600"/>
            </p14:xfrm>
          </p:contentPart>
        </mc:Choice>
        <mc:Fallback>
          <p:pic>
            <p:nvPicPr>
              <p:cNvPr id="142" name="Ink 141">
                <a:extLst>
                  <a:ext uri="{FF2B5EF4-FFF2-40B4-BE49-F238E27FC236}">
                    <a16:creationId xmlns:a16="http://schemas.microsoft.com/office/drawing/2014/main" id="{26A1FB90-02EB-489A-ABDC-58CA75EFE446}"/>
                  </a:ext>
                </a:extLst>
              </p:cNvPr>
              <p:cNvPicPr/>
              <p:nvPr/>
            </p:nvPicPr>
            <p:blipFill>
              <a:blip r:embed="rId239"/>
              <a:stretch>
                <a:fillRect/>
              </a:stretch>
            </p:blipFill>
            <p:spPr>
              <a:xfrm>
                <a:off x="5248782" y="3901933"/>
                <a:ext cx="11588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7" name="Ink 146">
                <a:extLst>
                  <a:ext uri="{FF2B5EF4-FFF2-40B4-BE49-F238E27FC236}">
                    <a16:creationId xmlns:a16="http://schemas.microsoft.com/office/drawing/2014/main" id="{FCE35288-8836-4A0B-9904-C0C717EF86FE}"/>
                  </a:ext>
                </a:extLst>
              </p14:cNvPr>
              <p14:cNvContentPartPr/>
              <p14:nvPr/>
            </p14:nvContentPartPr>
            <p14:xfrm>
              <a:off x="4146102" y="3793213"/>
              <a:ext cx="30240" cy="12600"/>
            </p14:xfrm>
          </p:contentPart>
        </mc:Choice>
        <mc:Fallback>
          <p:pic>
            <p:nvPicPr>
              <p:cNvPr id="147" name="Ink 146">
                <a:extLst>
                  <a:ext uri="{FF2B5EF4-FFF2-40B4-BE49-F238E27FC236}">
                    <a16:creationId xmlns:a16="http://schemas.microsoft.com/office/drawing/2014/main" id="{FCE35288-8836-4A0B-9904-C0C717EF86FE}"/>
                  </a:ext>
                </a:extLst>
              </p:cNvPr>
              <p:cNvPicPr/>
              <p:nvPr/>
            </p:nvPicPr>
            <p:blipFill>
              <a:blip r:embed="rId241"/>
              <a:stretch>
                <a:fillRect/>
              </a:stretch>
            </p:blipFill>
            <p:spPr>
              <a:xfrm>
                <a:off x="4137102" y="3784213"/>
                <a:ext cx="478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8" name="Ink 147">
                <a:extLst>
                  <a:ext uri="{FF2B5EF4-FFF2-40B4-BE49-F238E27FC236}">
                    <a16:creationId xmlns:a16="http://schemas.microsoft.com/office/drawing/2014/main" id="{837159FD-1A13-4A02-9DE9-501EDA7B27DA}"/>
                  </a:ext>
                </a:extLst>
              </p14:cNvPr>
              <p14:cNvContentPartPr/>
              <p14:nvPr/>
            </p14:nvContentPartPr>
            <p14:xfrm>
              <a:off x="4146102" y="3738493"/>
              <a:ext cx="86040" cy="67320"/>
            </p14:xfrm>
          </p:contentPart>
        </mc:Choice>
        <mc:Fallback>
          <p:pic>
            <p:nvPicPr>
              <p:cNvPr id="148" name="Ink 147">
                <a:extLst>
                  <a:ext uri="{FF2B5EF4-FFF2-40B4-BE49-F238E27FC236}">
                    <a16:creationId xmlns:a16="http://schemas.microsoft.com/office/drawing/2014/main" id="{837159FD-1A13-4A02-9DE9-501EDA7B27DA}"/>
                  </a:ext>
                </a:extLst>
              </p:cNvPr>
              <p:cNvPicPr/>
              <p:nvPr/>
            </p:nvPicPr>
            <p:blipFill>
              <a:blip r:embed="rId243"/>
              <a:stretch>
                <a:fillRect/>
              </a:stretch>
            </p:blipFill>
            <p:spPr>
              <a:xfrm>
                <a:off x="4137102" y="3729853"/>
                <a:ext cx="1036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9" name="Ink 148">
                <a:extLst>
                  <a:ext uri="{FF2B5EF4-FFF2-40B4-BE49-F238E27FC236}">
                    <a16:creationId xmlns:a16="http://schemas.microsoft.com/office/drawing/2014/main" id="{4B9FE90E-D747-4B56-95FA-BDB06C7C2DCC}"/>
                  </a:ext>
                </a:extLst>
              </p14:cNvPr>
              <p14:cNvContentPartPr/>
              <p14:nvPr/>
            </p14:nvContentPartPr>
            <p14:xfrm>
              <a:off x="4184622" y="3549853"/>
              <a:ext cx="25920" cy="106920"/>
            </p14:xfrm>
          </p:contentPart>
        </mc:Choice>
        <mc:Fallback>
          <p:pic>
            <p:nvPicPr>
              <p:cNvPr id="149" name="Ink 148">
                <a:extLst>
                  <a:ext uri="{FF2B5EF4-FFF2-40B4-BE49-F238E27FC236}">
                    <a16:creationId xmlns:a16="http://schemas.microsoft.com/office/drawing/2014/main" id="{4B9FE90E-D747-4B56-95FA-BDB06C7C2DCC}"/>
                  </a:ext>
                </a:extLst>
              </p:cNvPr>
              <p:cNvPicPr/>
              <p:nvPr/>
            </p:nvPicPr>
            <p:blipFill>
              <a:blip r:embed="rId245"/>
              <a:stretch>
                <a:fillRect/>
              </a:stretch>
            </p:blipFill>
            <p:spPr>
              <a:xfrm>
                <a:off x="4175982" y="3540853"/>
                <a:ext cx="435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0" name="Ink 149">
                <a:extLst>
                  <a:ext uri="{FF2B5EF4-FFF2-40B4-BE49-F238E27FC236}">
                    <a16:creationId xmlns:a16="http://schemas.microsoft.com/office/drawing/2014/main" id="{8ACFA818-D1B6-4299-8535-3D3ED63B01F3}"/>
                  </a:ext>
                </a:extLst>
              </p14:cNvPr>
              <p14:cNvContentPartPr/>
              <p14:nvPr/>
            </p14:nvContentPartPr>
            <p14:xfrm>
              <a:off x="4206222" y="3564253"/>
              <a:ext cx="192240" cy="92520"/>
            </p14:xfrm>
          </p:contentPart>
        </mc:Choice>
        <mc:Fallback>
          <p:pic>
            <p:nvPicPr>
              <p:cNvPr id="150" name="Ink 149">
                <a:extLst>
                  <a:ext uri="{FF2B5EF4-FFF2-40B4-BE49-F238E27FC236}">
                    <a16:creationId xmlns:a16="http://schemas.microsoft.com/office/drawing/2014/main" id="{8ACFA818-D1B6-4299-8535-3D3ED63B01F3}"/>
                  </a:ext>
                </a:extLst>
              </p:cNvPr>
              <p:cNvPicPr/>
              <p:nvPr/>
            </p:nvPicPr>
            <p:blipFill>
              <a:blip r:embed="rId247"/>
              <a:stretch>
                <a:fillRect/>
              </a:stretch>
            </p:blipFill>
            <p:spPr>
              <a:xfrm>
                <a:off x="4197222" y="3555253"/>
                <a:ext cx="2098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1" name="Ink 150">
                <a:extLst>
                  <a:ext uri="{FF2B5EF4-FFF2-40B4-BE49-F238E27FC236}">
                    <a16:creationId xmlns:a16="http://schemas.microsoft.com/office/drawing/2014/main" id="{035AD015-768B-4426-8D0A-47B2153D3E2D}"/>
                  </a:ext>
                </a:extLst>
              </p14:cNvPr>
              <p14:cNvContentPartPr/>
              <p14:nvPr/>
            </p14:nvContentPartPr>
            <p14:xfrm>
              <a:off x="4372542" y="3382813"/>
              <a:ext cx="30240" cy="101160"/>
            </p14:xfrm>
          </p:contentPart>
        </mc:Choice>
        <mc:Fallback>
          <p:pic>
            <p:nvPicPr>
              <p:cNvPr id="151" name="Ink 150">
                <a:extLst>
                  <a:ext uri="{FF2B5EF4-FFF2-40B4-BE49-F238E27FC236}">
                    <a16:creationId xmlns:a16="http://schemas.microsoft.com/office/drawing/2014/main" id="{035AD015-768B-4426-8D0A-47B2153D3E2D}"/>
                  </a:ext>
                </a:extLst>
              </p:cNvPr>
              <p:cNvPicPr/>
              <p:nvPr/>
            </p:nvPicPr>
            <p:blipFill>
              <a:blip r:embed="rId249"/>
              <a:stretch>
                <a:fillRect/>
              </a:stretch>
            </p:blipFill>
            <p:spPr>
              <a:xfrm>
                <a:off x="4363542" y="3374173"/>
                <a:ext cx="478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2" name="Ink 151">
                <a:extLst>
                  <a:ext uri="{FF2B5EF4-FFF2-40B4-BE49-F238E27FC236}">
                    <a16:creationId xmlns:a16="http://schemas.microsoft.com/office/drawing/2014/main" id="{348144BE-181E-498B-AF35-B643CECEBB1E}"/>
                  </a:ext>
                </a:extLst>
              </p14:cNvPr>
              <p14:cNvContentPartPr/>
              <p14:nvPr/>
            </p14:nvContentPartPr>
            <p14:xfrm>
              <a:off x="4413222" y="3319093"/>
              <a:ext cx="108720" cy="47880"/>
            </p14:xfrm>
          </p:contentPart>
        </mc:Choice>
        <mc:Fallback>
          <p:pic>
            <p:nvPicPr>
              <p:cNvPr id="152" name="Ink 151">
                <a:extLst>
                  <a:ext uri="{FF2B5EF4-FFF2-40B4-BE49-F238E27FC236}">
                    <a16:creationId xmlns:a16="http://schemas.microsoft.com/office/drawing/2014/main" id="{348144BE-181E-498B-AF35-B643CECEBB1E}"/>
                  </a:ext>
                </a:extLst>
              </p:cNvPr>
              <p:cNvPicPr/>
              <p:nvPr/>
            </p:nvPicPr>
            <p:blipFill>
              <a:blip r:embed="rId251"/>
              <a:stretch>
                <a:fillRect/>
              </a:stretch>
            </p:blipFill>
            <p:spPr>
              <a:xfrm>
                <a:off x="4404222" y="3310453"/>
                <a:ext cx="1263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3" name="Ink 152">
                <a:extLst>
                  <a:ext uri="{FF2B5EF4-FFF2-40B4-BE49-F238E27FC236}">
                    <a16:creationId xmlns:a16="http://schemas.microsoft.com/office/drawing/2014/main" id="{A7AB5801-C098-44FF-BA7B-0C95DD7DE3A5}"/>
                  </a:ext>
                </a:extLst>
              </p14:cNvPr>
              <p14:cNvContentPartPr/>
              <p14:nvPr/>
            </p14:nvContentPartPr>
            <p14:xfrm>
              <a:off x="4592862" y="3368773"/>
              <a:ext cx="155160" cy="99360"/>
            </p14:xfrm>
          </p:contentPart>
        </mc:Choice>
        <mc:Fallback>
          <p:pic>
            <p:nvPicPr>
              <p:cNvPr id="153" name="Ink 152">
                <a:extLst>
                  <a:ext uri="{FF2B5EF4-FFF2-40B4-BE49-F238E27FC236}">
                    <a16:creationId xmlns:a16="http://schemas.microsoft.com/office/drawing/2014/main" id="{A7AB5801-C098-44FF-BA7B-0C95DD7DE3A5}"/>
                  </a:ext>
                </a:extLst>
              </p:cNvPr>
              <p:cNvPicPr/>
              <p:nvPr/>
            </p:nvPicPr>
            <p:blipFill>
              <a:blip r:embed="rId253"/>
              <a:stretch>
                <a:fillRect/>
              </a:stretch>
            </p:blipFill>
            <p:spPr>
              <a:xfrm>
                <a:off x="4584222" y="3359773"/>
                <a:ext cx="1728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4" name="Ink 153">
                <a:extLst>
                  <a:ext uri="{FF2B5EF4-FFF2-40B4-BE49-F238E27FC236}">
                    <a16:creationId xmlns:a16="http://schemas.microsoft.com/office/drawing/2014/main" id="{7B71CE26-C305-4E10-A8FE-62F9F1164D9B}"/>
                  </a:ext>
                </a:extLst>
              </p14:cNvPr>
              <p14:cNvContentPartPr/>
              <p14:nvPr/>
            </p14:nvContentPartPr>
            <p14:xfrm>
              <a:off x="4858542" y="3536173"/>
              <a:ext cx="5400" cy="83880"/>
            </p14:xfrm>
          </p:contentPart>
        </mc:Choice>
        <mc:Fallback>
          <p:pic>
            <p:nvPicPr>
              <p:cNvPr id="154" name="Ink 153">
                <a:extLst>
                  <a:ext uri="{FF2B5EF4-FFF2-40B4-BE49-F238E27FC236}">
                    <a16:creationId xmlns:a16="http://schemas.microsoft.com/office/drawing/2014/main" id="{7B71CE26-C305-4E10-A8FE-62F9F1164D9B}"/>
                  </a:ext>
                </a:extLst>
              </p:cNvPr>
              <p:cNvPicPr/>
              <p:nvPr/>
            </p:nvPicPr>
            <p:blipFill>
              <a:blip r:embed="rId255"/>
              <a:stretch>
                <a:fillRect/>
              </a:stretch>
            </p:blipFill>
            <p:spPr>
              <a:xfrm>
                <a:off x="4849902" y="3527533"/>
                <a:ext cx="230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5" name="Ink 154">
                <a:extLst>
                  <a:ext uri="{FF2B5EF4-FFF2-40B4-BE49-F238E27FC236}">
                    <a16:creationId xmlns:a16="http://schemas.microsoft.com/office/drawing/2014/main" id="{4C28F1FF-9511-4171-BFD9-30F2DF57159D}"/>
                  </a:ext>
                </a:extLst>
              </p14:cNvPr>
              <p14:cNvContentPartPr/>
              <p14:nvPr/>
            </p14:nvContentPartPr>
            <p14:xfrm>
              <a:off x="4863582" y="3606373"/>
              <a:ext cx="169560" cy="183960"/>
            </p14:xfrm>
          </p:contentPart>
        </mc:Choice>
        <mc:Fallback>
          <p:pic>
            <p:nvPicPr>
              <p:cNvPr id="155" name="Ink 154">
                <a:extLst>
                  <a:ext uri="{FF2B5EF4-FFF2-40B4-BE49-F238E27FC236}">
                    <a16:creationId xmlns:a16="http://schemas.microsoft.com/office/drawing/2014/main" id="{4C28F1FF-9511-4171-BFD9-30F2DF57159D}"/>
                  </a:ext>
                </a:extLst>
              </p:cNvPr>
              <p:cNvPicPr/>
              <p:nvPr/>
            </p:nvPicPr>
            <p:blipFill>
              <a:blip r:embed="rId257"/>
              <a:stretch>
                <a:fillRect/>
              </a:stretch>
            </p:blipFill>
            <p:spPr>
              <a:xfrm>
                <a:off x="4854582" y="3597373"/>
                <a:ext cx="18720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9" name="Ink 158">
                <a:extLst>
                  <a:ext uri="{FF2B5EF4-FFF2-40B4-BE49-F238E27FC236}">
                    <a16:creationId xmlns:a16="http://schemas.microsoft.com/office/drawing/2014/main" id="{9B03C1A5-4E9E-433F-ABBF-CEAE0316B3F5}"/>
                  </a:ext>
                </a:extLst>
              </p14:cNvPr>
              <p14:cNvContentPartPr/>
              <p14:nvPr/>
            </p14:nvContentPartPr>
            <p14:xfrm>
              <a:off x="4107582" y="2772613"/>
              <a:ext cx="196200" cy="227520"/>
            </p14:xfrm>
          </p:contentPart>
        </mc:Choice>
        <mc:Fallback>
          <p:pic>
            <p:nvPicPr>
              <p:cNvPr id="159" name="Ink 158">
                <a:extLst>
                  <a:ext uri="{FF2B5EF4-FFF2-40B4-BE49-F238E27FC236}">
                    <a16:creationId xmlns:a16="http://schemas.microsoft.com/office/drawing/2014/main" id="{9B03C1A5-4E9E-433F-ABBF-CEAE0316B3F5}"/>
                  </a:ext>
                </a:extLst>
              </p:cNvPr>
              <p:cNvPicPr/>
              <p:nvPr/>
            </p:nvPicPr>
            <p:blipFill>
              <a:blip r:embed="rId259"/>
              <a:stretch>
                <a:fillRect/>
              </a:stretch>
            </p:blipFill>
            <p:spPr>
              <a:xfrm>
                <a:off x="4098582" y="2763973"/>
                <a:ext cx="2138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0" name="Ink 159">
                <a:extLst>
                  <a:ext uri="{FF2B5EF4-FFF2-40B4-BE49-F238E27FC236}">
                    <a16:creationId xmlns:a16="http://schemas.microsoft.com/office/drawing/2014/main" id="{E64067D2-5E51-43E0-AEF2-8B645410135E}"/>
                  </a:ext>
                </a:extLst>
              </p14:cNvPr>
              <p14:cNvContentPartPr/>
              <p14:nvPr/>
            </p14:nvContentPartPr>
            <p14:xfrm>
              <a:off x="4297302" y="2813293"/>
              <a:ext cx="30240" cy="33120"/>
            </p14:xfrm>
          </p:contentPart>
        </mc:Choice>
        <mc:Fallback>
          <p:pic>
            <p:nvPicPr>
              <p:cNvPr id="160" name="Ink 159">
                <a:extLst>
                  <a:ext uri="{FF2B5EF4-FFF2-40B4-BE49-F238E27FC236}">
                    <a16:creationId xmlns:a16="http://schemas.microsoft.com/office/drawing/2014/main" id="{E64067D2-5E51-43E0-AEF2-8B645410135E}"/>
                  </a:ext>
                </a:extLst>
              </p:cNvPr>
              <p:cNvPicPr/>
              <p:nvPr/>
            </p:nvPicPr>
            <p:blipFill>
              <a:blip r:embed="rId261"/>
              <a:stretch>
                <a:fillRect/>
              </a:stretch>
            </p:blipFill>
            <p:spPr>
              <a:xfrm>
                <a:off x="4288662" y="2804293"/>
                <a:ext cx="478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1" name="Ink 160">
                <a:extLst>
                  <a:ext uri="{FF2B5EF4-FFF2-40B4-BE49-F238E27FC236}">
                    <a16:creationId xmlns:a16="http://schemas.microsoft.com/office/drawing/2014/main" id="{0C8AF5B5-2358-44EA-8101-5DB0C7599E68}"/>
                  </a:ext>
                </a:extLst>
              </p14:cNvPr>
              <p14:cNvContentPartPr/>
              <p14:nvPr/>
            </p14:nvContentPartPr>
            <p14:xfrm>
              <a:off x="4319622" y="2842093"/>
              <a:ext cx="90000" cy="201240"/>
            </p14:xfrm>
          </p:contentPart>
        </mc:Choice>
        <mc:Fallback>
          <p:pic>
            <p:nvPicPr>
              <p:cNvPr id="161" name="Ink 160">
                <a:extLst>
                  <a:ext uri="{FF2B5EF4-FFF2-40B4-BE49-F238E27FC236}">
                    <a16:creationId xmlns:a16="http://schemas.microsoft.com/office/drawing/2014/main" id="{0C8AF5B5-2358-44EA-8101-5DB0C7599E68}"/>
                  </a:ext>
                </a:extLst>
              </p:cNvPr>
              <p:cNvPicPr/>
              <p:nvPr/>
            </p:nvPicPr>
            <p:blipFill>
              <a:blip r:embed="rId263"/>
              <a:stretch>
                <a:fillRect/>
              </a:stretch>
            </p:blipFill>
            <p:spPr>
              <a:xfrm>
                <a:off x="4310982" y="2833093"/>
                <a:ext cx="1076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2" name="Ink 161">
                <a:extLst>
                  <a:ext uri="{FF2B5EF4-FFF2-40B4-BE49-F238E27FC236}">
                    <a16:creationId xmlns:a16="http://schemas.microsoft.com/office/drawing/2014/main" id="{A6D20443-FF0F-46CF-AEFE-A839793BC728}"/>
                  </a:ext>
                </a:extLst>
              </p14:cNvPr>
              <p14:cNvContentPartPr/>
              <p14:nvPr/>
            </p14:nvContentPartPr>
            <p14:xfrm>
              <a:off x="4474422" y="2775493"/>
              <a:ext cx="88560" cy="228960"/>
            </p14:xfrm>
          </p:contentPart>
        </mc:Choice>
        <mc:Fallback>
          <p:pic>
            <p:nvPicPr>
              <p:cNvPr id="162" name="Ink 161">
                <a:extLst>
                  <a:ext uri="{FF2B5EF4-FFF2-40B4-BE49-F238E27FC236}">
                    <a16:creationId xmlns:a16="http://schemas.microsoft.com/office/drawing/2014/main" id="{A6D20443-FF0F-46CF-AEFE-A839793BC728}"/>
                  </a:ext>
                </a:extLst>
              </p:cNvPr>
              <p:cNvPicPr/>
              <p:nvPr/>
            </p:nvPicPr>
            <p:blipFill>
              <a:blip r:embed="rId265"/>
              <a:stretch>
                <a:fillRect/>
              </a:stretch>
            </p:blipFill>
            <p:spPr>
              <a:xfrm>
                <a:off x="4465782" y="2766493"/>
                <a:ext cx="10620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3" name="Ink 162">
                <a:extLst>
                  <a:ext uri="{FF2B5EF4-FFF2-40B4-BE49-F238E27FC236}">
                    <a16:creationId xmlns:a16="http://schemas.microsoft.com/office/drawing/2014/main" id="{DC203B05-1AD4-400A-BCE4-0F9A46B339E4}"/>
                  </a:ext>
                </a:extLst>
              </p14:cNvPr>
              <p14:cNvContentPartPr/>
              <p14:nvPr/>
            </p14:nvContentPartPr>
            <p14:xfrm>
              <a:off x="4646502" y="2754613"/>
              <a:ext cx="203760" cy="233280"/>
            </p14:xfrm>
          </p:contentPart>
        </mc:Choice>
        <mc:Fallback>
          <p:pic>
            <p:nvPicPr>
              <p:cNvPr id="163" name="Ink 162">
                <a:extLst>
                  <a:ext uri="{FF2B5EF4-FFF2-40B4-BE49-F238E27FC236}">
                    <a16:creationId xmlns:a16="http://schemas.microsoft.com/office/drawing/2014/main" id="{DC203B05-1AD4-400A-BCE4-0F9A46B339E4}"/>
                  </a:ext>
                </a:extLst>
              </p:cNvPr>
              <p:cNvPicPr/>
              <p:nvPr/>
            </p:nvPicPr>
            <p:blipFill>
              <a:blip r:embed="rId267"/>
              <a:stretch>
                <a:fillRect/>
              </a:stretch>
            </p:blipFill>
            <p:spPr>
              <a:xfrm>
                <a:off x="4637862" y="2745613"/>
                <a:ext cx="2214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4" name="Ink 163">
                <a:extLst>
                  <a:ext uri="{FF2B5EF4-FFF2-40B4-BE49-F238E27FC236}">
                    <a16:creationId xmlns:a16="http://schemas.microsoft.com/office/drawing/2014/main" id="{14AD0ABE-78DE-420F-9657-7B5B39F7899D}"/>
                  </a:ext>
                </a:extLst>
              </p14:cNvPr>
              <p14:cNvContentPartPr/>
              <p14:nvPr/>
            </p14:nvContentPartPr>
            <p14:xfrm>
              <a:off x="4821102" y="2879893"/>
              <a:ext cx="80640" cy="120960"/>
            </p14:xfrm>
          </p:contentPart>
        </mc:Choice>
        <mc:Fallback>
          <p:pic>
            <p:nvPicPr>
              <p:cNvPr id="164" name="Ink 163">
                <a:extLst>
                  <a:ext uri="{FF2B5EF4-FFF2-40B4-BE49-F238E27FC236}">
                    <a16:creationId xmlns:a16="http://schemas.microsoft.com/office/drawing/2014/main" id="{14AD0ABE-78DE-420F-9657-7B5B39F7899D}"/>
                  </a:ext>
                </a:extLst>
              </p:cNvPr>
              <p:cNvPicPr/>
              <p:nvPr/>
            </p:nvPicPr>
            <p:blipFill>
              <a:blip r:embed="rId269"/>
              <a:stretch>
                <a:fillRect/>
              </a:stretch>
            </p:blipFill>
            <p:spPr>
              <a:xfrm>
                <a:off x="4812102" y="2870893"/>
                <a:ext cx="982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5" name="Ink 164">
                <a:extLst>
                  <a:ext uri="{FF2B5EF4-FFF2-40B4-BE49-F238E27FC236}">
                    <a16:creationId xmlns:a16="http://schemas.microsoft.com/office/drawing/2014/main" id="{566F164A-A81B-4588-8928-4F997DD06522}"/>
                  </a:ext>
                </a:extLst>
              </p14:cNvPr>
              <p14:cNvContentPartPr/>
              <p14:nvPr/>
            </p14:nvContentPartPr>
            <p14:xfrm>
              <a:off x="4915062" y="2878813"/>
              <a:ext cx="157320" cy="124560"/>
            </p14:xfrm>
          </p:contentPart>
        </mc:Choice>
        <mc:Fallback>
          <p:pic>
            <p:nvPicPr>
              <p:cNvPr id="165" name="Ink 164">
                <a:extLst>
                  <a:ext uri="{FF2B5EF4-FFF2-40B4-BE49-F238E27FC236}">
                    <a16:creationId xmlns:a16="http://schemas.microsoft.com/office/drawing/2014/main" id="{566F164A-A81B-4588-8928-4F997DD06522}"/>
                  </a:ext>
                </a:extLst>
              </p:cNvPr>
              <p:cNvPicPr/>
              <p:nvPr/>
            </p:nvPicPr>
            <p:blipFill>
              <a:blip r:embed="rId271"/>
              <a:stretch>
                <a:fillRect/>
              </a:stretch>
            </p:blipFill>
            <p:spPr>
              <a:xfrm>
                <a:off x="4906062" y="2870173"/>
                <a:ext cx="1749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6" name="Ink 165">
                <a:extLst>
                  <a:ext uri="{FF2B5EF4-FFF2-40B4-BE49-F238E27FC236}">
                    <a16:creationId xmlns:a16="http://schemas.microsoft.com/office/drawing/2014/main" id="{B200C94B-7A09-408E-A8C4-C00BBAB88690}"/>
                  </a:ext>
                </a:extLst>
              </p14:cNvPr>
              <p14:cNvContentPartPr/>
              <p14:nvPr/>
            </p14:nvContentPartPr>
            <p14:xfrm>
              <a:off x="5024142" y="2781613"/>
              <a:ext cx="72360" cy="43920"/>
            </p14:xfrm>
          </p:contentPart>
        </mc:Choice>
        <mc:Fallback>
          <p:pic>
            <p:nvPicPr>
              <p:cNvPr id="166" name="Ink 165">
                <a:extLst>
                  <a:ext uri="{FF2B5EF4-FFF2-40B4-BE49-F238E27FC236}">
                    <a16:creationId xmlns:a16="http://schemas.microsoft.com/office/drawing/2014/main" id="{B200C94B-7A09-408E-A8C4-C00BBAB88690}"/>
                  </a:ext>
                </a:extLst>
              </p:cNvPr>
              <p:cNvPicPr/>
              <p:nvPr/>
            </p:nvPicPr>
            <p:blipFill>
              <a:blip r:embed="rId273"/>
              <a:stretch>
                <a:fillRect/>
              </a:stretch>
            </p:blipFill>
            <p:spPr>
              <a:xfrm>
                <a:off x="5015502" y="2772973"/>
                <a:ext cx="900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7" name="Ink 166">
                <a:extLst>
                  <a:ext uri="{FF2B5EF4-FFF2-40B4-BE49-F238E27FC236}">
                    <a16:creationId xmlns:a16="http://schemas.microsoft.com/office/drawing/2014/main" id="{DF7C6460-EE5B-456D-A2EB-8914DE88B878}"/>
                  </a:ext>
                </a:extLst>
              </p14:cNvPr>
              <p14:cNvContentPartPr/>
              <p14:nvPr/>
            </p14:nvContentPartPr>
            <p14:xfrm>
              <a:off x="5096142" y="2833453"/>
              <a:ext cx="160920" cy="118080"/>
            </p14:xfrm>
          </p:contentPart>
        </mc:Choice>
        <mc:Fallback>
          <p:pic>
            <p:nvPicPr>
              <p:cNvPr id="167" name="Ink 166">
                <a:extLst>
                  <a:ext uri="{FF2B5EF4-FFF2-40B4-BE49-F238E27FC236}">
                    <a16:creationId xmlns:a16="http://schemas.microsoft.com/office/drawing/2014/main" id="{DF7C6460-EE5B-456D-A2EB-8914DE88B878}"/>
                  </a:ext>
                </a:extLst>
              </p:cNvPr>
              <p:cNvPicPr/>
              <p:nvPr/>
            </p:nvPicPr>
            <p:blipFill>
              <a:blip r:embed="rId275"/>
              <a:stretch>
                <a:fillRect/>
              </a:stretch>
            </p:blipFill>
            <p:spPr>
              <a:xfrm>
                <a:off x="5087502" y="2824813"/>
                <a:ext cx="1785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8" name="Ink 167">
                <a:extLst>
                  <a:ext uri="{FF2B5EF4-FFF2-40B4-BE49-F238E27FC236}">
                    <a16:creationId xmlns:a16="http://schemas.microsoft.com/office/drawing/2014/main" id="{01B9C284-1524-463C-8CA5-DEA6840ADC70}"/>
                  </a:ext>
                </a:extLst>
              </p14:cNvPr>
              <p14:cNvContentPartPr/>
              <p14:nvPr/>
            </p14:nvContentPartPr>
            <p14:xfrm>
              <a:off x="5282622" y="2825893"/>
              <a:ext cx="113760" cy="123120"/>
            </p14:xfrm>
          </p:contentPart>
        </mc:Choice>
        <mc:Fallback>
          <p:pic>
            <p:nvPicPr>
              <p:cNvPr id="168" name="Ink 167">
                <a:extLst>
                  <a:ext uri="{FF2B5EF4-FFF2-40B4-BE49-F238E27FC236}">
                    <a16:creationId xmlns:a16="http://schemas.microsoft.com/office/drawing/2014/main" id="{01B9C284-1524-463C-8CA5-DEA6840ADC70}"/>
                  </a:ext>
                </a:extLst>
              </p:cNvPr>
              <p:cNvPicPr/>
              <p:nvPr/>
            </p:nvPicPr>
            <p:blipFill>
              <a:blip r:embed="rId277"/>
              <a:stretch>
                <a:fillRect/>
              </a:stretch>
            </p:blipFill>
            <p:spPr>
              <a:xfrm>
                <a:off x="5273622" y="2817253"/>
                <a:ext cx="131400" cy="140760"/>
              </a:xfrm>
              <a:prstGeom prst="rect">
                <a:avLst/>
              </a:prstGeom>
            </p:spPr>
          </p:pic>
        </mc:Fallback>
      </mc:AlternateContent>
      <p:grpSp>
        <p:nvGrpSpPr>
          <p:cNvPr id="181" name="Group 180">
            <a:extLst>
              <a:ext uri="{FF2B5EF4-FFF2-40B4-BE49-F238E27FC236}">
                <a16:creationId xmlns:a16="http://schemas.microsoft.com/office/drawing/2014/main" id="{CED766F5-7E22-4103-A81E-3DC23436D3B8}"/>
              </a:ext>
            </a:extLst>
          </p:cNvPr>
          <p:cNvGrpSpPr/>
          <p:nvPr/>
        </p:nvGrpSpPr>
        <p:grpSpPr>
          <a:xfrm>
            <a:off x="5625342" y="3252493"/>
            <a:ext cx="1010880" cy="474120"/>
            <a:chOff x="5625342" y="3252493"/>
            <a:chExt cx="1010880" cy="474120"/>
          </a:xfrm>
        </p:grpSpPr>
        <mc:AlternateContent xmlns:mc="http://schemas.openxmlformats.org/markup-compatibility/2006">
          <mc:Choice xmlns:p14="http://schemas.microsoft.com/office/powerpoint/2010/main" Requires="p14">
            <p:contentPart p14:bwMode="auto" r:id="rId278">
              <p14:nvContentPartPr>
                <p14:cNvPr id="169" name="Ink 168">
                  <a:extLst>
                    <a:ext uri="{FF2B5EF4-FFF2-40B4-BE49-F238E27FC236}">
                      <a16:creationId xmlns:a16="http://schemas.microsoft.com/office/drawing/2014/main" id="{BBBB91C3-3882-42FC-AC63-74F06BEE0527}"/>
                    </a:ext>
                  </a:extLst>
                </p14:cNvPr>
                <p14:cNvContentPartPr/>
                <p14:nvPr/>
              </p14:nvContentPartPr>
              <p14:xfrm>
                <a:off x="5639382" y="3689173"/>
                <a:ext cx="43200" cy="12600"/>
              </p14:xfrm>
            </p:contentPart>
          </mc:Choice>
          <mc:Fallback>
            <p:pic>
              <p:nvPicPr>
                <p:cNvPr id="169" name="Ink 168">
                  <a:extLst>
                    <a:ext uri="{FF2B5EF4-FFF2-40B4-BE49-F238E27FC236}">
                      <a16:creationId xmlns:a16="http://schemas.microsoft.com/office/drawing/2014/main" id="{BBBB91C3-3882-42FC-AC63-74F06BEE0527}"/>
                    </a:ext>
                  </a:extLst>
                </p:cNvPr>
                <p:cNvPicPr/>
                <p:nvPr/>
              </p:nvPicPr>
              <p:blipFill>
                <a:blip r:embed="rId279"/>
                <a:stretch>
                  <a:fillRect/>
                </a:stretch>
              </p:blipFill>
              <p:spPr>
                <a:xfrm>
                  <a:off x="5630742" y="3680173"/>
                  <a:ext cx="608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0" name="Ink 169">
                  <a:extLst>
                    <a:ext uri="{FF2B5EF4-FFF2-40B4-BE49-F238E27FC236}">
                      <a16:creationId xmlns:a16="http://schemas.microsoft.com/office/drawing/2014/main" id="{B7B8AD60-5D3A-4B50-A5BC-46403F6694E9}"/>
                    </a:ext>
                  </a:extLst>
                </p14:cNvPr>
                <p14:cNvContentPartPr/>
                <p14:nvPr/>
              </p14:nvContentPartPr>
              <p14:xfrm>
                <a:off x="5742342" y="3662173"/>
                <a:ext cx="120240" cy="64440"/>
              </p14:xfrm>
            </p:contentPart>
          </mc:Choice>
          <mc:Fallback>
            <p:pic>
              <p:nvPicPr>
                <p:cNvPr id="170" name="Ink 169">
                  <a:extLst>
                    <a:ext uri="{FF2B5EF4-FFF2-40B4-BE49-F238E27FC236}">
                      <a16:creationId xmlns:a16="http://schemas.microsoft.com/office/drawing/2014/main" id="{B7B8AD60-5D3A-4B50-A5BC-46403F6694E9}"/>
                    </a:ext>
                  </a:extLst>
                </p:cNvPr>
                <p:cNvPicPr/>
                <p:nvPr/>
              </p:nvPicPr>
              <p:blipFill>
                <a:blip r:embed="rId281"/>
                <a:stretch>
                  <a:fillRect/>
                </a:stretch>
              </p:blipFill>
              <p:spPr>
                <a:xfrm>
                  <a:off x="5733342" y="3653173"/>
                  <a:ext cx="1378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1" name="Ink 170">
                  <a:extLst>
                    <a:ext uri="{FF2B5EF4-FFF2-40B4-BE49-F238E27FC236}">
                      <a16:creationId xmlns:a16="http://schemas.microsoft.com/office/drawing/2014/main" id="{7A05CB39-30DA-4DA5-B662-435EBF80F50D}"/>
                    </a:ext>
                  </a:extLst>
                </p14:cNvPr>
                <p14:cNvContentPartPr/>
                <p14:nvPr/>
              </p14:nvContentPartPr>
              <p14:xfrm>
                <a:off x="5783742" y="3535093"/>
                <a:ext cx="6840" cy="24840"/>
              </p14:xfrm>
            </p:contentPart>
          </mc:Choice>
          <mc:Fallback>
            <p:pic>
              <p:nvPicPr>
                <p:cNvPr id="171" name="Ink 170">
                  <a:extLst>
                    <a:ext uri="{FF2B5EF4-FFF2-40B4-BE49-F238E27FC236}">
                      <a16:creationId xmlns:a16="http://schemas.microsoft.com/office/drawing/2014/main" id="{7A05CB39-30DA-4DA5-B662-435EBF80F50D}"/>
                    </a:ext>
                  </a:extLst>
                </p:cNvPr>
                <p:cNvPicPr/>
                <p:nvPr/>
              </p:nvPicPr>
              <p:blipFill>
                <a:blip r:embed="rId283"/>
                <a:stretch>
                  <a:fillRect/>
                </a:stretch>
              </p:blipFill>
              <p:spPr>
                <a:xfrm>
                  <a:off x="5775102" y="3526093"/>
                  <a:ext cx="244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2" name="Ink 171">
                  <a:extLst>
                    <a:ext uri="{FF2B5EF4-FFF2-40B4-BE49-F238E27FC236}">
                      <a16:creationId xmlns:a16="http://schemas.microsoft.com/office/drawing/2014/main" id="{40615171-7324-45F4-B06D-E7556B668686}"/>
                    </a:ext>
                  </a:extLst>
                </p14:cNvPr>
                <p14:cNvContentPartPr/>
                <p14:nvPr/>
              </p14:nvContentPartPr>
              <p14:xfrm>
                <a:off x="5721102" y="3406573"/>
                <a:ext cx="73080" cy="48600"/>
              </p14:xfrm>
            </p:contentPart>
          </mc:Choice>
          <mc:Fallback>
            <p:pic>
              <p:nvPicPr>
                <p:cNvPr id="172" name="Ink 171">
                  <a:extLst>
                    <a:ext uri="{FF2B5EF4-FFF2-40B4-BE49-F238E27FC236}">
                      <a16:creationId xmlns:a16="http://schemas.microsoft.com/office/drawing/2014/main" id="{40615171-7324-45F4-B06D-E7556B668686}"/>
                    </a:ext>
                  </a:extLst>
                </p:cNvPr>
                <p:cNvPicPr/>
                <p:nvPr/>
              </p:nvPicPr>
              <p:blipFill>
                <a:blip r:embed="rId285"/>
                <a:stretch>
                  <a:fillRect/>
                </a:stretch>
              </p:blipFill>
              <p:spPr>
                <a:xfrm>
                  <a:off x="5712102" y="3397933"/>
                  <a:ext cx="907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3" name="Ink 172">
                  <a:extLst>
                    <a:ext uri="{FF2B5EF4-FFF2-40B4-BE49-F238E27FC236}">
                      <a16:creationId xmlns:a16="http://schemas.microsoft.com/office/drawing/2014/main" id="{E296AC9B-DBBE-4366-A8C2-F30402AE9169}"/>
                    </a:ext>
                  </a:extLst>
                </p14:cNvPr>
                <p14:cNvContentPartPr/>
                <p14:nvPr/>
              </p14:nvContentPartPr>
              <p14:xfrm>
                <a:off x="5709582" y="3252493"/>
                <a:ext cx="96120" cy="87840"/>
              </p14:xfrm>
            </p:contentPart>
          </mc:Choice>
          <mc:Fallback>
            <p:pic>
              <p:nvPicPr>
                <p:cNvPr id="173" name="Ink 172">
                  <a:extLst>
                    <a:ext uri="{FF2B5EF4-FFF2-40B4-BE49-F238E27FC236}">
                      <a16:creationId xmlns:a16="http://schemas.microsoft.com/office/drawing/2014/main" id="{E296AC9B-DBBE-4366-A8C2-F30402AE9169}"/>
                    </a:ext>
                  </a:extLst>
                </p:cNvPr>
                <p:cNvPicPr/>
                <p:nvPr/>
              </p:nvPicPr>
              <p:blipFill>
                <a:blip r:embed="rId287"/>
                <a:stretch>
                  <a:fillRect/>
                </a:stretch>
              </p:blipFill>
              <p:spPr>
                <a:xfrm>
                  <a:off x="5700582" y="3243493"/>
                  <a:ext cx="1137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4" name="Ink 173">
                  <a:extLst>
                    <a:ext uri="{FF2B5EF4-FFF2-40B4-BE49-F238E27FC236}">
                      <a16:creationId xmlns:a16="http://schemas.microsoft.com/office/drawing/2014/main" id="{23F68328-D05A-47F2-A1AD-193F0216F53E}"/>
                    </a:ext>
                  </a:extLst>
                </p14:cNvPr>
                <p14:cNvContentPartPr/>
                <p14:nvPr/>
              </p14:nvContentPartPr>
              <p14:xfrm>
                <a:off x="5671062" y="3344293"/>
                <a:ext cx="195840" cy="120600"/>
              </p14:xfrm>
            </p:contentPart>
          </mc:Choice>
          <mc:Fallback>
            <p:pic>
              <p:nvPicPr>
                <p:cNvPr id="174" name="Ink 173">
                  <a:extLst>
                    <a:ext uri="{FF2B5EF4-FFF2-40B4-BE49-F238E27FC236}">
                      <a16:creationId xmlns:a16="http://schemas.microsoft.com/office/drawing/2014/main" id="{23F68328-D05A-47F2-A1AD-193F0216F53E}"/>
                    </a:ext>
                  </a:extLst>
                </p:cNvPr>
                <p:cNvPicPr/>
                <p:nvPr/>
              </p:nvPicPr>
              <p:blipFill>
                <a:blip r:embed="rId289"/>
                <a:stretch>
                  <a:fillRect/>
                </a:stretch>
              </p:blipFill>
              <p:spPr>
                <a:xfrm>
                  <a:off x="5662062" y="3335293"/>
                  <a:ext cx="2134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5" name="Ink 174">
                  <a:extLst>
                    <a:ext uri="{FF2B5EF4-FFF2-40B4-BE49-F238E27FC236}">
                      <a16:creationId xmlns:a16="http://schemas.microsoft.com/office/drawing/2014/main" id="{4CE83611-961D-4E18-9B7B-9BA315D5B4CE}"/>
                    </a:ext>
                  </a:extLst>
                </p14:cNvPr>
                <p14:cNvContentPartPr/>
                <p14:nvPr/>
              </p14:nvContentPartPr>
              <p14:xfrm>
                <a:off x="5966622" y="3264733"/>
                <a:ext cx="166680" cy="120960"/>
              </p14:xfrm>
            </p:contentPart>
          </mc:Choice>
          <mc:Fallback>
            <p:pic>
              <p:nvPicPr>
                <p:cNvPr id="175" name="Ink 174">
                  <a:extLst>
                    <a:ext uri="{FF2B5EF4-FFF2-40B4-BE49-F238E27FC236}">
                      <a16:creationId xmlns:a16="http://schemas.microsoft.com/office/drawing/2014/main" id="{4CE83611-961D-4E18-9B7B-9BA315D5B4CE}"/>
                    </a:ext>
                  </a:extLst>
                </p:cNvPr>
                <p:cNvPicPr/>
                <p:nvPr/>
              </p:nvPicPr>
              <p:blipFill>
                <a:blip r:embed="rId291"/>
                <a:stretch>
                  <a:fillRect/>
                </a:stretch>
              </p:blipFill>
              <p:spPr>
                <a:xfrm>
                  <a:off x="5957622" y="3255733"/>
                  <a:ext cx="1843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6" name="Ink 175">
                  <a:extLst>
                    <a:ext uri="{FF2B5EF4-FFF2-40B4-BE49-F238E27FC236}">
                      <a16:creationId xmlns:a16="http://schemas.microsoft.com/office/drawing/2014/main" id="{4D0599F0-6BF0-4D04-BFE0-9439CB67A420}"/>
                    </a:ext>
                  </a:extLst>
                </p14:cNvPr>
                <p14:cNvContentPartPr/>
                <p14:nvPr/>
              </p14:nvContentPartPr>
              <p14:xfrm>
                <a:off x="6198462" y="3459853"/>
                <a:ext cx="73800" cy="120600"/>
              </p14:xfrm>
            </p:contentPart>
          </mc:Choice>
          <mc:Fallback>
            <p:pic>
              <p:nvPicPr>
                <p:cNvPr id="176" name="Ink 175">
                  <a:extLst>
                    <a:ext uri="{FF2B5EF4-FFF2-40B4-BE49-F238E27FC236}">
                      <a16:creationId xmlns:a16="http://schemas.microsoft.com/office/drawing/2014/main" id="{4D0599F0-6BF0-4D04-BFE0-9439CB67A420}"/>
                    </a:ext>
                  </a:extLst>
                </p:cNvPr>
                <p:cNvPicPr/>
                <p:nvPr/>
              </p:nvPicPr>
              <p:blipFill>
                <a:blip r:embed="rId293"/>
                <a:stretch>
                  <a:fillRect/>
                </a:stretch>
              </p:blipFill>
              <p:spPr>
                <a:xfrm>
                  <a:off x="6189822" y="3451213"/>
                  <a:ext cx="914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7" name="Ink 176">
                  <a:extLst>
                    <a:ext uri="{FF2B5EF4-FFF2-40B4-BE49-F238E27FC236}">
                      <a16:creationId xmlns:a16="http://schemas.microsoft.com/office/drawing/2014/main" id="{0DE3E3DD-5CFE-480D-BF9F-3FAD94EFF068}"/>
                    </a:ext>
                  </a:extLst>
                </p14:cNvPr>
                <p14:cNvContentPartPr/>
                <p14:nvPr/>
              </p14:nvContentPartPr>
              <p14:xfrm>
                <a:off x="6364782" y="3618613"/>
                <a:ext cx="127440" cy="47880"/>
              </p14:xfrm>
            </p:contentPart>
          </mc:Choice>
          <mc:Fallback>
            <p:pic>
              <p:nvPicPr>
                <p:cNvPr id="177" name="Ink 176">
                  <a:extLst>
                    <a:ext uri="{FF2B5EF4-FFF2-40B4-BE49-F238E27FC236}">
                      <a16:creationId xmlns:a16="http://schemas.microsoft.com/office/drawing/2014/main" id="{0DE3E3DD-5CFE-480D-BF9F-3FAD94EFF068}"/>
                    </a:ext>
                  </a:extLst>
                </p:cNvPr>
                <p:cNvPicPr/>
                <p:nvPr/>
              </p:nvPicPr>
              <p:blipFill>
                <a:blip r:embed="rId295"/>
                <a:stretch>
                  <a:fillRect/>
                </a:stretch>
              </p:blipFill>
              <p:spPr>
                <a:xfrm>
                  <a:off x="6356142" y="3609613"/>
                  <a:ext cx="1450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0" name="Ink 179">
                  <a:extLst>
                    <a:ext uri="{FF2B5EF4-FFF2-40B4-BE49-F238E27FC236}">
                      <a16:creationId xmlns:a16="http://schemas.microsoft.com/office/drawing/2014/main" id="{E0761A39-6170-4C9C-87DF-081E853D65AF}"/>
                    </a:ext>
                  </a:extLst>
                </p14:cNvPr>
                <p14:cNvContentPartPr/>
                <p14:nvPr/>
              </p14:nvContentPartPr>
              <p14:xfrm>
                <a:off x="5625342" y="3571093"/>
                <a:ext cx="1010880" cy="46080"/>
              </p14:xfrm>
            </p:contentPart>
          </mc:Choice>
          <mc:Fallback>
            <p:pic>
              <p:nvPicPr>
                <p:cNvPr id="180" name="Ink 179">
                  <a:extLst>
                    <a:ext uri="{FF2B5EF4-FFF2-40B4-BE49-F238E27FC236}">
                      <a16:creationId xmlns:a16="http://schemas.microsoft.com/office/drawing/2014/main" id="{E0761A39-6170-4C9C-87DF-081E853D65AF}"/>
                    </a:ext>
                  </a:extLst>
                </p:cNvPr>
                <p:cNvPicPr/>
                <p:nvPr/>
              </p:nvPicPr>
              <p:blipFill>
                <a:blip r:embed="rId297"/>
                <a:stretch>
                  <a:fillRect/>
                </a:stretch>
              </p:blipFill>
              <p:spPr>
                <a:xfrm>
                  <a:off x="5616702" y="3562093"/>
                  <a:ext cx="1028520" cy="63720"/>
                </a:xfrm>
                <a:prstGeom prst="rect">
                  <a:avLst/>
                </a:prstGeom>
              </p:spPr>
            </p:pic>
          </mc:Fallback>
        </mc:AlternateContent>
      </p:grpSp>
      <p:grpSp>
        <p:nvGrpSpPr>
          <p:cNvPr id="189" name="Group 188">
            <a:extLst>
              <a:ext uri="{FF2B5EF4-FFF2-40B4-BE49-F238E27FC236}">
                <a16:creationId xmlns:a16="http://schemas.microsoft.com/office/drawing/2014/main" id="{AD25E83C-CEE8-4471-B6A6-4CD10A258D2D}"/>
              </a:ext>
            </a:extLst>
          </p:cNvPr>
          <p:cNvGrpSpPr/>
          <p:nvPr/>
        </p:nvGrpSpPr>
        <p:grpSpPr>
          <a:xfrm>
            <a:off x="5698782" y="2691253"/>
            <a:ext cx="975960" cy="356040"/>
            <a:chOff x="5698782" y="2691253"/>
            <a:chExt cx="975960" cy="356040"/>
          </a:xfrm>
        </p:grpSpPr>
        <mc:AlternateContent xmlns:mc="http://schemas.openxmlformats.org/markup-compatibility/2006">
          <mc:Choice xmlns:p14="http://schemas.microsoft.com/office/powerpoint/2010/main" Requires="p14">
            <p:contentPart p14:bwMode="auto" r:id="rId298">
              <p14:nvContentPartPr>
                <p14:cNvPr id="182" name="Ink 181">
                  <a:extLst>
                    <a:ext uri="{FF2B5EF4-FFF2-40B4-BE49-F238E27FC236}">
                      <a16:creationId xmlns:a16="http://schemas.microsoft.com/office/drawing/2014/main" id="{4FDE34EF-D1D0-4833-93F3-30DB28D1D3C8}"/>
                    </a:ext>
                  </a:extLst>
                </p14:cNvPr>
                <p14:cNvContentPartPr/>
                <p14:nvPr/>
              </p14:nvContentPartPr>
              <p14:xfrm>
                <a:off x="5698782" y="2746693"/>
                <a:ext cx="245880" cy="237240"/>
              </p14:xfrm>
            </p:contentPart>
          </mc:Choice>
          <mc:Fallback>
            <p:pic>
              <p:nvPicPr>
                <p:cNvPr id="182" name="Ink 181">
                  <a:extLst>
                    <a:ext uri="{FF2B5EF4-FFF2-40B4-BE49-F238E27FC236}">
                      <a16:creationId xmlns:a16="http://schemas.microsoft.com/office/drawing/2014/main" id="{4FDE34EF-D1D0-4833-93F3-30DB28D1D3C8}"/>
                    </a:ext>
                  </a:extLst>
                </p:cNvPr>
                <p:cNvPicPr/>
                <p:nvPr/>
              </p:nvPicPr>
              <p:blipFill>
                <a:blip r:embed="rId299"/>
                <a:stretch>
                  <a:fillRect/>
                </a:stretch>
              </p:blipFill>
              <p:spPr>
                <a:xfrm>
                  <a:off x="5690142" y="2737693"/>
                  <a:ext cx="2635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3" name="Ink 182">
                  <a:extLst>
                    <a:ext uri="{FF2B5EF4-FFF2-40B4-BE49-F238E27FC236}">
                      <a16:creationId xmlns:a16="http://schemas.microsoft.com/office/drawing/2014/main" id="{D75B63A0-E797-44B6-B6B0-4FD406EE5065}"/>
                    </a:ext>
                  </a:extLst>
                </p14:cNvPr>
                <p14:cNvContentPartPr/>
                <p14:nvPr/>
              </p14:nvContentPartPr>
              <p14:xfrm>
                <a:off x="5931342" y="2787373"/>
                <a:ext cx="15480" cy="27360"/>
              </p14:xfrm>
            </p:contentPart>
          </mc:Choice>
          <mc:Fallback>
            <p:pic>
              <p:nvPicPr>
                <p:cNvPr id="183" name="Ink 182">
                  <a:extLst>
                    <a:ext uri="{FF2B5EF4-FFF2-40B4-BE49-F238E27FC236}">
                      <a16:creationId xmlns:a16="http://schemas.microsoft.com/office/drawing/2014/main" id="{D75B63A0-E797-44B6-B6B0-4FD406EE5065}"/>
                    </a:ext>
                  </a:extLst>
                </p:cNvPr>
                <p:cNvPicPr/>
                <p:nvPr/>
              </p:nvPicPr>
              <p:blipFill>
                <a:blip r:embed="rId301"/>
                <a:stretch>
                  <a:fillRect/>
                </a:stretch>
              </p:blipFill>
              <p:spPr>
                <a:xfrm>
                  <a:off x="5922702" y="2778733"/>
                  <a:ext cx="331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4" name="Ink 183">
                  <a:extLst>
                    <a:ext uri="{FF2B5EF4-FFF2-40B4-BE49-F238E27FC236}">
                      <a16:creationId xmlns:a16="http://schemas.microsoft.com/office/drawing/2014/main" id="{8EA2CA20-E471-466C-9041-12AD1FCE9B20}"/>
                    </a:ext>
                  </a:extLst>
                </p14:cNvPr>
                <p14:cNvContentPartPr/>
                <p14:nvPr/>
              </p14:nvContentPartPr>
              <p14:xfrm>
                <a:off x="5940702" y="2829853"/>
                <a:ext cx="110160" cy="217440"/>
              </p14:xfrm>
            </p:contentPart>
          </mc:Choice>
          <mc:Fallback>
            <p:pic>
              <p:nvPicPr>
                <p:cNvPr id="184" name="Ink 183">
                  <a:extLst>
                    <a:ext uri="{FF2B5EF4-FFF2-40B4-BE49-F238E27FC236}">
                      <a16:creationId xmlns:a16="http://schemas.microsoft.com/office/drawing/2014/main" id="{8EA2CA20-E471-466C-9041-12AD1FCE9B20}"/>
                    </a:ext>
                  </a:extLst>
                </p:cNvPr>
                <p:cNvPicPr/>
                <p:nvPr/>
              </p:nvPicPr>
              <p:blipFill>
                <a:blip r:embed="rId303"/>
                <a:stretch>
                  <a:fillRect/>
                </a:stretch>
              </p:blipFill>
              <p:spPr>
                <a:xfrm>
                  <a:off x="5932062" y="2820853"/>
                  <a:ext cx="1278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5" name="Ink 184">
                  <a:extLst>
                    <a:ext uri="{FF2B5EF4-FFF2-40B4-BE49-F238E27FC236}">
                      <a16:creationId xmlns:a16="http://schemas.microsoft.com/office/drawing/2014/main" id="{D6A6A81E-E0C8-4F8F-B7ED-7E6E23D9C42E}"/>
                    </a:ext>
                  </a:extLst>
                </p14:cNvPr>
                <p14:cNvContentPartPr/>
                <p14:nvPr/>
              </p14:nvContentPartPr>
              <p14:xfrm>
                <a:off x="6104142" y="2790253"/>
                <a:ext cx="128160" cy="174960"/>
              </p14:xfrm>
            </p:contentPart>
          </mc:Choice>
          <mc:Fallback>
            <p:pic>
              <p:nvPicPr>
                <p:cNvPr id="185" name="Ink 184">
                  <a:extLst>
                    <a:ext uri="{FF2B5EF4-FFF2-40B4-BE49-F238E27FC236}">
                      <a16:creationId xmlns:a16="http://schemas.microsoft.com/office/drawing/2014/main" id="{D6A6A81E-E0C8-4F8F-B7ED-7E6E23D9C42E}"/>
                    </a:ext>
                  </a:extLst>
                </p:cNvPr>
                <p:cNvPicPr/>
                <p:nvPr/>
              </p:nvPicPr>
              <p:blipFill>
                <a:blip r:embed="rId305"/>
                <a:stretch>
                  <a:fillRect/>
                </a:stretch>
              </p:blipFill>
              <p:spPr>
                <a:xfrm>
                  <a:off x="6095502" y="2781253"/>
                  <a:ext cx="1458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6" name="Ink 185">
                  <a:extLst>
                    <a:ext uri="{FF2B5EF4-FFF2-40B4-BE49-F238E27FC236}">
                      <a16:creationId xmlns:a16="http://schemas.microsoft.com/office/drawing/2014/main" id="{EA0D514B-2081-4149-BA4E-C639CEEE577D}"/>
                    </a:ext>
                  </a:extLst>
                </p14:cNvPr>
                <p14:cNvContentPartPr/>
                <p14:nvPr/>
              </p14:nvContentPartPr>
              <p14:xfrm>
                <a:off x="6306462" y="2691253"/>
                <a:ext cx="161640" cy="286200"/>
              </p14:xfrm>
            </p:contentPart>
          </mc:Choice>
          <mc:Fallback>
            <p:pic>
              <p:nvPicPr>
                <p:cNvPr id="186" name="Ink 185">
                  <a:extLst>
                    <a:ext uri="{FF2B5EF4-FFF2-40B4-BE49-F238E27FC236}">
                      <a16:creationId xmlns:a16="http://schemas.microsoft.com/office/drawing/2014/main" id="{EA0D514B-2081-4149-BA4E-C639CEEE577D}"/>
                    </a:ext>
                  </a:extLst>
                </p:cNvPr>
                <p:cNvPicPr/>
                <p:nvPr/>
              </p:nvPicPr>
              <p:blipFill>
                <a:blip r:embed="rId307"/>
                <a:stretch>
                  <a:fillRect/>
                </a:stretch>
              </p:blipFill>
              <p:spPr>
                <a:xfrm>
                  <a:off x="6297462" y="2682253"/>
                  <a:ext cx="17928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7" name="Ink 186">
                  <a:extLst>
                    <a:ext uri="{FF2B5EF4-FFF2-40B4-BE49-F238E27FC236}">
                      <a16:creationId xmlns:a16="http://schemas.microsoft.com/office/drawing/2014/main" id="{DE51D534-4AE1-49CF-B8DA-184FF5AAE1F0}"/>
                    </a:ext>
                  </a:extLst>
                </p14:cNvPr>
                <p14:cNvContentPartPr/>
                <p14:nvPr/>
              </p14:nvContentPartPr>
              <p14:xfrm>
                <a:off x="6447582" y="2715733"/>
                <a:ext cx="27360" cy="55080"/>
              </p14:xfrm>
            </p:contentPart>
          </mc:Choice>
          <mc:Fallback>
            <p:pic>
              <p:nvPicPr>
                <p:cNvPr id="187" name="Ink 186">
                  <a:extLst>
                    <a:ext uri="{FF2B5EF4-FFF2-40B4-BE49-F238E27FC236}">
                      <a16:creationId xmlns:a16="http://schemas.microsoft.com/office/drawing/2014/main" id="{DE51D534-4AE1-49CF-B8DA-184FF5AAE1F0}"/>
                    </a:ext>
                  </a:extLst>
                </p:cNvPr>
                <p:cNvPicPr/>
                <p:nvPr/>
              </p:nvPicPr>
              <p:blipFill>
                <a:blip r:embed="rId309"/>
                <a:stretch>
                  <a:fillRect/>
                </a:stretch>
              </p:blipFill>
              <p:spPr>
                <a:xfrm>
                  <a:off x="6438942" y="2706733"/>
                  <a:ext cx="45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8" name="Ink 187">
                  <a:extLst>
                    <a:ext uri="{FF2B5EF4-FFF2-40B4-BE49-F238E27FC236}">
                      <a16:creationId xmlns:a16="http://schemas.microsoft.com/office/drawing/2014/main" id="{71785645-B672-423B-BD78-E29F484E969D}"/>
                    </a:ext>
                  </a:extLst>
                </p14:cNvPr>
                <p14:cNvContentPartPr/>
                <p14:nvPr/>
              </p14:nvContentPartPr>
              <p14:xfrm>
                <a:off x="6488982" y="2772973"/>
                <a:ext cx="185760" cy="240480"/>
              </p14:xfrm>
            </p:contentPart>
          </mc:Choice>
          <mc:Fallback>
            <p:pic>
              <p:nvPicPr>
                <p:cNvPr id="188" name="Ink 187">
                  <a:extLst>
                    <a:ext uri="{FF2B5EF4-FFF2-40B4-BE49-F238E27FC236}">
                      <a16:creationId xmlns:a16="http://schemas.microsoft.com/office/drawing/2014/main" id="{71785645-B672-423B-BD78-E29F484E969D}"/>
                    </a:ext>
                  </a:extLst>
                </p:cNvPr>
                <p:cNvPicPr/>
                <p:nvPr/>
              </p:nvPicPr>
              <p:blipFill>
                <a:blip r:embed="rId311"/>
                <a:stretch>
                  <a:fillRect/>
                </a:stretch>
              </p:blipFill>
              <p:spPr>
                <a:xfrm>
                  <a:off x="6479982" y="2764333"/>
                  <a:ext cx="203400" cy="258120"/>
                </a:xfrm>
                <a:prstGeom prst="rect">
                  <a:avLst/>
                </a:prstGeom>
              </p:spPr>
            </p:pic>
          </mc:Fallback>
        </mc:AlternateContent>
      </p:grpSp>
      <p:grpSp>
        <p:nvGrpSpPr>
          <p:cNvPr id="222" name="Group 221">
            <a:extLst>
              <a:ext uri="{FF2B5EF4-FFF2-40B4-BE49-F238E27FC236}">
                <a16:creationId xmlns:a16="http://schemas.microsoft.com/office/drawing/2014/main" id="{2EFE6035-9282-4617-B16D-207E49E23E6A}"/>
              </a:ext>
            </a:extLst>
          </p:cNvPr>
          <p:cNvGrpSpPr/>
          <p:nvPr/>
        </p:nvGrpSpPr>
        <p:grpSpPr>
          <a:xfrm>
            <a:off x="6863742" y="2465893"/>
            <a:ext cx="2265840" cy="1725840"/>
            <a:chOff x="6863742" y="2465893"/>
            <a:chExt cx="2265840" cy="1725840"/>
          </a:xfrm>
        </p:grpSpPr>
        <mc:AlternateContent xmlns:mc="http://schemas.openxmlformats.org/markup-compatibility/2006">
          <mc:Choice xmlns:p14="http://schemas.microsoft.com/office/powerpoint/2010/main" Requires="p14">
            <p:contentPart p14:bwMode="auto" r:id="rId312">
              <p14:nvContentPartPr>
                <p14:cNvPr id="143" name="Ink 142">
                  <a:extLst>
                    <a:ext uri="{FF2B5EF4-FFF2-40B4-BE49-F238E27FC236}">
                      <a16:creationId xmlns:a16="http://schemas.microsoft.com/office/drawing/2014/main" id="{A20FA1CB-6160-40BA-B066-80445AE1C78E}"/>
                    </a:ext>
                  </a:extLst>
                </p14:cNvPr>
                <p14:cNvContentPartPr/>
                <p14:nvPr/>
              </p14:nvContentPartPr>
              <p14:xfrm>
                <a:off x="7194942" y="3089413"/>
                <a:ext cx="55440" cy="1102320"/>
              </p14:xfrm>
            </p:contentPart>
          </mc:Choice>
          <mc:Fallback>
            <p:pic>
              <p:nvPicPr>
                <p:cNvPr id="143" name="Ink 142">
                  <a:extLst>
                    <a:ext uri="{FF2B5EF4-FFF2-40B4-BE49-F238E27FC236}">
                      <a16:creationId xmlns:a16="http://schemas.microsoft.com/office/drawing/2014/main" id="{A20FA1CB-6160-40BA-B066-80445AE1C78E}"/>
                    </a:ext>
                  </a:extLst>
                </p:cNvPr>
                <p:cNvPicPr/>
                <p:nvPr/>
              </p:nvPicPr>
              <p:blipFill>
                <a:blip r:embed="rId313"/>
                <a:stretch>
                  <a:fillRect/>
                </a:stretch>
              </p:blipFill>
              <p:spPr>
                <a:xfrm>
                  <a:off x="7186302" y="3080413"/>
                  <a:ext cx="73080" cy="11199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44" name="Ink 143">
                  <a:extLst>
                    <a:ext uri="{FF2B5EF4-FFF2-40B4-BE49-F238E27FC236}">
                      <a16:creationId xmlns:a16="http://schemas.microsoft.com/office/drawing/2014/main" id="{E18BA731-31D9-4B6A-8141-2C84B09967A5}"/>
                    </a:ext>
                  </a:extLst>
                </p14:cNvPr>
                <p14:cNvContentPartPr/>
                <p14:nvPr/>
              </p14:nvContentPartPr>
              <p14:xfrm>
                <a:off x="6863742" y="3903373"/>
                <a:ext cx="1723320" cy="73080"/>
              </p14:xfrm>
            </p:contentPart>
          </mc:Choice>
          <mc:Fallback>
            <p:pic>
              <p:nvPicPr>
                <p:cNvPr id="144" name="Ink 143">
                  <a:extLst>
                    <a:ext uri="{FF2B5EF4-FFF2-40B4-BE49-F238E27FC236}">
                      <a16:creationId xmlns:a16="http://schemas.microsoft.com/office/drawing/2014/main" id="{E18BA731-31D9-4B6A-8141-2C84B09967A5}"/>
                    </a:ext>
                  </a:extLst>
                </p:cNvPr>
                <p:cNvPicPr/>
                <p:nvPr/>
              </p:nvPicPr>
              <p:blipFill>
                <a:blip r:embed="rId315"/>
                <a:stretch>
                  <a:fillRect/>
                </a:stretch>
              </p:blipFill>
              <p:spPr>
                <a:xfrm>
                  <a:off x="6855102" y="3894733"/>
                  <a:ext cx="17409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0" name="Ink 189">
                  <a:extLst>
                    <a:ext uri="{FF2B5EF4-FFF2-40B4-BE49-F238E27FC236}">
                      <a16:creationId xmlns:a16="http://schemas.microsoft.com/office/drawing/2014/main" id="{8526FB0E-D8D0-4CFF-BAC2-7602E24F5190}"/>
                    </a:ext>
                  </a:extLst>
                </p14:cNvPr>
                <p14:cNvContentPartPr/>
                <p14:nvPr/>
              </p14:nvContentPartPr>
              <p14:xfrm>
                <a:off x="7369902" y="3608893"/>
                <a:ext cx="12600" cy="17640"/>
              </p14:xfrm>
            </p:contentPart>
          </mc:Choice>
          <mc:Fallback>
            <p:pic>
              <p:nvPicPr>
                <p:cNvPr id="190" name="Ink 189">
                  <a:extLst>
                    <a:ext uri="{FF2B5EF4-FFF2-40B4-BE49-F238E27FC236}">
                      <a16:creationId xmlns:a16="http://schemas.microsoft.com/office/drawing/2014/main" id="{8526FB0E-D8D0-4CFF-BAC2-7602E24F5190}"/>
                    </a:ext>
                  </a:extLst>
                </p:cNvPr>
                <p:cNvPicPr/>
                <p:nvPr/>
              </p:nvPicPr>
              <p:blipFill>
                <a:blip r:embed="rId317"/>
                <a:stretch>
                  <a:fillRect/>
                </a:stretch>
              </p:blipFill>
              <p:spPr>
                <a:xfrm>
                  <a:off x="7361262" y="3599893"/>
                  <a:ext cx="302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1" name="Ink 190">
                  <a:extLst>
                    <a:ext uri="{FF2B5EF4-FFF2-40B4-BE49-F238E27FC236}">
                      <a16:creationId xmlns:a16="http://schemas.microsoft.com/office/drawing/2014/main" id="{9D894CED-039B-4575-8739-979A6CB4728F}"/>
                    </a:ext>
                  </a:extLst>
                </p14:cNvPr>
                <p14:cNvContentPartPr/>
                <p14:nvPr/>
              </p14:nvContentPartPr>
              <p14:xfrm>
                <a:off x="7471422" y="3710413"/>
                <a:ext cx="3960" cy="10800"/>
              </p14:xfrm>
            </p:contentPart>
          </mc:Choice>
          <mc:Fallback>
            <p:pic>
              <p:nvPicPr>
                <p:cNvPr id="191" name="Ink 190">
                  <a:extLst>
                    <a:ext uri="{FF2B5EF4-FFF2-40B4-BE49-F238E27FC236}">
                      <a16:creationId xmlns:a16="http://schemas.microsoft.com/office/drawing/2014/main" id="{9D894CED-039B-4575-8739-979A6CB4728F}"/>
                    </a:ext>
                  </a:extLst>
                </p:cNvPr>
                <p:cNvPicPr/>
                <p:nvPr/>
              </p:nvPicPr>
              <p:blipFill>
                <a:blip r:embed="rId319"/>
                <a:stretch>
                  <a:fillRect/>
                </a:stretch>
              </p:blipFill>
              <p:spPr>
                <a:xfrm>
                  <a:off x="7462422" y="3701413"/>
                  <a:ext cx="216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2" name="Ink 191">
                  <a:extLst>
                    <a:ext uri="{FF2B5EF4-FFF2-40B4-BE49-F238E27FC236}">
                      <a16:creationId xmlns:a16="http://schemas.microsoft.com/office/drawing/2014/main" id="{0AF753DE-3367-4489-96B1-066885DB0606}"/>
                    </a:ext>
                  </a:extLst>
                </p14:cNvPr>
                <p14:cNvContentPartPr/>
                <p14:nvPr/>
              </p14:nvContentPartPr>
              <p14:xfrm>
                <a:off x="7534062" y="3508093"/>
                <a:ext cx="8280" cy="158400"/>
              </p14:xfrm>
            </p:contentPart>
          </mc:Choice>
          <mc:Fallback>
            <p:pic>
              <p:nvPicPr>
                <p:cNvPr id="192" name="Ink 191">
                  <a:extLst>
                    <a:ext uri="{FF2B5EF4-FFF2-40B4-BE49-F238E27FC236}">
                      <a16:creationId xmlns:a16="http://schemas.microsoft.com/office/drawing/2014/main" id="{0AF753DE-3367-4489-96B1-066885DB0606}"/>
                    </a:ext>
                  </a:extLst>
                </p:cNvPr>
                <p:cNvPicPr/>
                <p:nvPr/>
              </p:nvPicPr>
              <p:blipFill>
                <a:blip r:embed="rId321"/>
                <a:stretch>
                  <a:fillRect/>
                </a:stretch>
              </p:blipFill>
              <p:spPr>
                <a:xfrm>
                  <a:off x="7525422" y="3499093"/>
                  <a:ext cx="259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3" name="Ink 192">
                  <a:extLst>
                    <a:ext uri="{FF2B5EF4-FFF2-40B4-BE49-F238E27FC236}">
                      <a16:creationId xmlns:a16="http://schemas.microsoft.com/office/drawing/2014/main" id="{CDB30039-A3BA-47A4-8032-D6E25FF63A81}"/>
                    </a:ext>
                  </a:extLst>
                </p14:cNvPr>
                <p14:cNvContentPartPr/>
                <p14:nvPr/>
              </p14:nvContentPartPr>
              <p14:xfrm>
                <a:off x="7457742" y="3420613"/>
                <a:ext cx="30240" cy="13680"/>
              </p14:xfrm>
            </p:contentPart>
          </mc:Choice>
          <mc:Fallback>
            <p:pic>
              <p:nvPicPr>
                <p:cNvPr id="193" name="Ink 192">
                  <a:extLst>
                    <a:ext uri="{FF2B5EF4-FFF2-40B4-BE49-F238E27FC236}">
                      <a16:creationId xmlns:a16="http://schemas.microsoft.com/office/drawing/2014/main" id="{CDB30039-A3BA-47A4-8032-D6E25FF63A81}"/>
                    </a:ext>
                  </a:extLst>
                </p:cNvPr>
                <p:cNvPicPr/>
                <p:nvPr/>
              </p:nvPicPr>
              <p:blipFill>
                <a:blip r:embed="rId323"/>
                <a:stretch>
                  <a:fillRect/>
                </a:stretch>
              </p:blipFill>
              <p:spPr>
                <a:xfrm>
                  <a:off x="7449102" y="3411973"/>
                  <a:ext cx="478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4" name="Ink 193">
                  <a:extLst>
                    <a:ext uri="{FF2B5EF4-FFF2-40B4-BE49-F238E27FC236}">
                      <a16:creationId xmlns:a16="http://schemas.microsoft.com/office/drawing/2014/main" id="{1A56F871-E1E6-43D6-9092-C6199B0A304F}"/>
                    </a:ext>
                  </a:extLst>
                </p14:cNvPr>
                <p14:cNvContentPartPr/>
                <p14:nvPr/>
              </p14:nvContentPartPr>
              <p14:xfrm>
                <a:off x="7561422" y="3264733"/>
                <a:ext cx="180360" cy="64440"/>
              </p14:xfrm>
            </p:contentPart>
          </mc:Choice>
          <mc:Fallback>
            <p:pic>
              <p:nvPicPr>
                <p:cNvPr id="194" name="Ink 193">
                  <a:extLst>
                    <a:ext uri="{FF2B5EF4-FFF2-40B4-BE49-F238E27FC236}">
                      <a16:creationId xmlns:a16="http://schemas.microsoft.com/office/drawing/2014/main" id="{1A56F871-E1E6-43D6-9092-C6199B0A304F}"/>
                    </a:ext>
                  </a:extLst>
                </p:cNvPr>
                <p:cNvPicPr/>
                <p:nvPr/>
              </p:nvPicPr>
              <p:blipFill>
                <a:blip r:embed="rId325"/>
                <a:stretch>
                  <a:fillRect/>
                </a:stretch>
              </p:blipFill>
              <p:spPr>
                <a:xfrm>
                  <a:off x="7552422" y="3255733"/>
                  <a:ext cx="1980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5" name="Ink 194">
                  <a:extLst>
                    <a:ext uri="{FF2B5EF4-FFF2-40B4-BE49-F238E27FC236}">
                      <a16:creationId xmlns:a16="http://schemas.microsoft.com/office/drawing/2014/main" id="{8A23D318-A650-421C-9DA7-92B6AEDD7553}"/>
                    </a:ext>
                  </a:extLst>
                </p14:cNvPr>
                <p14:cNvContentPartPr/>
                <p14:nvPr/>
              </p14:nvContentPartPr>
              <p14:xfrm>
                <a:off x="7826022" y="3325573"/>
                <a:ext cx="7560" cy="4680"/>
              </p14:xfrm>
            </p:contentPart>
          </mc:Choice>
          <mc:Fallback>
            <p:pic>
              <p:nvPicPr>
                <p:cNvPr id="195" name="Ink 194">
                  <a:extLst>
                    <a:ext uri="{FF2B5EF4-FFF2-40B4-BE49-F238E27FC236}">
                      <a16:creationId xmlns:a16="http://schemas.microsoft.com/office/drawing/2014/main" id="{8A23D318-A650-421C-9DA7-92B6AEDD7553}"/>
                    </a:ext>
                  </a:extLst>
                </p:cNvPr>
                <p:cNvPicPr/>
                <p:nvPr/>
              </p:nvPicPr>
              <p:blipFill>
                <a:blip r:embed="rId327"/>
                <a:stretch>
                  <a:fillRect/>
                </a:stretch>
              </p:blipFill>
              <p:spPr>
                <a:xfrm>
                  <a:off x="7817382" y="3316933"/>
                  <a:ext cx="252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6" name="Ink 195">
                  <a:extLst>
                    <a:ext uri="{FF2B5EF4-FFF2-40B4-BE49-F238E27FC236}">
                      <a16:creationId xmlns:a16="http://schemas.microsoft.com/office/drawing/2014/main" id="{3E13CA75-9C72-4E6E-BFA9-E22BD3C420ED}"/>
                    </a:ext>
                  </a:extLst>
                </p14:cNvPr>
                <p14:cNvContentPartPr/>
                <p14:nvPr/>
              </p14:nvContentPartPr>
              <p14:xfrm>
                <a:off x="7750422" y="3104893"/>
                <a:ext cx="59040" cy="74880"/>
              </p14:xfrm>
            </p:contentPart>
          </mc:Choice>
          <mc:Fallback>
            <p:pic>
              <p:nvPicPr>
                <p:cNvPr id="196" name="Ink 195">
                  <a:extLst>
                    <a:ext uri="{FF2B5EF4-FFF2-40B4-BE49-F238E27FC236}">
                      <a16:creationId xmlns:a16="http://schemas.microsoft.com/office/drawing/2014/main" id="{3E13CA75-9C72-4E6E-BFA9-E22BD3C420ED}"/>
                    </a:ext>
                  </a:extLst>
                </p:cNvPr>
                <p:cNvPicPr/>
                <p:nvPr/>
              </p:nvPicPr>
              <p:blipFill>
                <a:blip r:embed="rId329"/>
                <a:stretch>
                  <a:fillRect/>
                </a:stretch>
              </p:blipFill>
              <p:spPr>
                <a:xfrm>
                  <a:off x="7741782" y="3095893"/>
                  <a:ext cx="766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7" name="Ink 196">
                  <a:extLst>
                    <a:ext uri="{FF2B5EF4-FFF2-40B4-BE49-F238E27FC236}">
                      <a16:creationId xmlns:a16="http://schemas.microsoft.com/office/drawing/2014/main" id="{EDE6718B-00FE-49CE-9AF0-0D6069FB18EF}"/>
                    </a:ext>
                  </a:extLst>
                </p14:cNvPr>
                <p14:cNvContentPartPr/>
                <p14:nvPr/>
              </p14:nvContentPartPr>
              <p14:xfrm>
                <a:off x="8031942" y="3184453"/>
                <a:ext cx="19800" cy="232200"/>
              </p14:xfrm>
            </p:contentPart>
          </mc:Choice>
          <mc:Fallback>
            <p:pic>
              <p:nvPicPr>
                <p:cNvPr id="197" name="Ink 196">
                  <a:extLst>
                    <a:ext uri="{FF2B5EF4-FFF2-40B4-BE49-F238E27FC236}">
                      <a16:creationId xmlns:a16="http://schemas.microsoft.com/office/drawing/2014/main" id="{EDE6718B-00FE-49CE-9AF0-0D6069FB18EF}"/>
                    </a:ext>
                  </a:extLst>
                </p:cNvPr>
                <p:cNvPicPr/>
                <p:nvPr/>
              </p:nvPicPr>
              <p:blipFill>
                <a:blip r:embed="rId331"/>
                <a:stretch>
                  <a:fillRect/>
                </a:stretch>
              </p:blipFill>
              <p:spPr>
                <a:xfrm>
                  <a:off x="8022942" y="3175453"/>
                  <a:ext cx="374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8" name="Ink 197">
                  <a:extLst>
                    <a:ext uri="{FF2B5EF4-FFF2-40B4-BE49-F238E27FC236}">
                      <a16:creationId xmlns:a16="http://schemas.microsoft.com/office/drawing/2014/main" id="{14F81A98-C368-4E65-A17A-05945D3896AA}"/>
                    </a:ext>
                  </a:extLst>
                </p14:cNvPr>
                <p14:cNvContentPartPr/>
                <p14:nvPr/>
              </p14:nvContentPartPr>
              <p14:xfrm>
                <a:off x="8205822" y="3378853"/>
                <a:ext cx="86040" cy="119160"/>
              </p14:xfrm>
            </p:contentPart>
          </mc:Choice>
          <mc:Fallback>
            <p:pic>
              <p:nvPicPr>
                <p:cNvPr id="198" name="Ink 197">
                  <a:extLst>
                    <a:ext uri="{FF2B5EF4-FFF2-40B4-BE49-F238E27FC236}">
                      <a16:creationId xmlns:a16="http://schemas.microsoft.com/office/drawing/2014/main" id="{14F81A98-C368-4E65-A17A-05945D3896AA}"/>
                    </a:ext>
                  </a:extLst>
                </p:cNvPr>
                <p:cNvPicPr/>
                <p:nvPr/>
              </p:nvPicPr>
              <p:blipFill>
                <a:blip r:embed="rId333"/>
                <a:stretch>
                  <a:fillRect/>
                </a:stretch>
              </p:blipFill>
              <p:spPr>
                <a:xfrm>
                  <a:off x="8197182" y="3370213"/>
                  <a:ext cx="1036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9" name="Ink 198">
                  <a:extLst>
                    <a:ext uri="{FF2B5EF4-FFF2-40B4-BE49-F238E27FC236}">
                      <a16:creationId xmlns:a16="http://schemas.microsoft.com/office/drawing/2014/main" id="{D4FDE398-24F4-401F-B520-E86457BDF60B}"/>
                    </a:ext>
                  </a:extLst>
                </p14:cNvPr>
                <p14:cNvContentPartPr/>
                <p14:nvPr/>
              </p14:nvContentPartPr>
              <p14:xfrm>
                <a:off x="8303022" y="3535813"/>
                <a:ext cx="139680" cy="183960"/>
              </p14:xfrm>
            </p:contentPart>
          </mc:Choice>
          <mc:Fallback>
            <p:pic>
              <p:nvPicPr>
                <p:cNvPr id="199" name="Ink 198">
                  <a:extLst>
                    <a:ext uri="{FF2B5EF4-FFF2-40B4-BE49-F238E27FC236}">
                      <a16:creationId xmlns:a16="http://schemas.microsoft.com/office/drawing/2014/main" id="{D4FDE398-24F4-401F-B520-E86457BDF60B}"/>
                    </a:ext>
                  </a:extLst>
                </p:cNvPr>
                <p:cNvPicPr/>
                <p:nvPr/>
              </p:nvPicPr>
              <p:blipFill>
                <a:blip r:embed="rId335"/>
                <a:stretch>
                  <a:fillRect/>
                </a:stretch>
              </p:blipFill>
              <p:spPr>
                <a:xfrm>
                  <a:off x="8294382" y="3526813"/>
                  <a:ext cx="1573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0" name="Ink 199">
                  <a:extLst>
                    <a:ext uri="{FF2B5EF4-FFF2-40B4-BE49-F238E27FC236}">
                      <a16:creationId xmlns:a16="http://schemas.microsoft.com/office/drawing/2014/main" id="{50134939-10AF-4297-9F5E-2885C03A6718}"/>
                    </a:ext>
                  </a:extLst>
                </p14:cNvPr>
                <p14:cNvContentPartPr/>
                <p14:nvPr/>
              </p14:nvContentPartPr>
              <p14:xfrm>
                <a:off x="8547102" y="3748213"/>
                <a:ext cx="4680" cy="10080"/>
              </p14:xfrm>
            </p:contentPart>
          </mc:Choice>
          <mc:Fallback>
            <p:pic>
              <p:nvPicPr>
                <p:cNvPr id="200" name="Ink 199">
                  <a:extLst>
                    <a:ext uri="{FF2B5EF4-FFF2-40B4-BE49-F238E27FC236}">
                      <a16:creationId xmlns:a16="http://schemas.microsoft.com/office/drawing/2014/main" id="{50134939-10AF-4297-9F5E-2885C03A6718}"/>
                    </a:ext>
                  </a:extLst>
                </p:cNvPr>
                <p:cNvPicPr/>
                <p:nvPr/>
              </p:nvPicPr>
              <p:blipFill>
                <a:blip r:embed="rId337"/>
                <a:stretch>
                  <a:fillRect/>
                </a:stretch>
              </p:blipFill>
              <p:spPr>
                <a:xfrm>
                  <a:off x="8538462" y="3739213"/>
                  <a:ext cx="223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4" name="Ink 203">
                  <a:extLst>
                    <a:ext uri="{FF2B5EF4-FFF2-40B4-BE49-F238E27FC236}">
                      <a16:creationId xmlns:a16="http://schemas.microsoft.com/office/drawing/2014/main" id="{C9B61938-F13D-48EC-81AF-AE4A179DD7C9}"/>
                    </a:ext>
                  </a:extLst>
                </p14:cNvPr>
                <p14:cNvContentPartPr/>
                <p14:nvPr/>
              </p14:nvContentPartPr>
              <p14:xfrm>
                <a:off x="7433622" y="3261493"/>
                <a:ext cx="1028520" cy="676080"/>
              </p14:xfrm>
            </p:contentPart>
          </mc:Choice>
          <mc:Fallback>
            <p:pic>
              <p:nvPicPr>
                <p:cNvPr id="204" name="Ink 203">
                  <a:extLst>
                    <a:ext uri="{FF2B5EF4-FFF2-40B4-BE49-F238E27FC236}">
                      <a16:creationId xmlns:a16="http://schemas.microsoft.com/office/drawing/2014/main" id="{C9B61938-F13D-48EC-81AF-AE4A179DD7C9}"/>
                    </a:ext>
                  </a:extLst>
                </p:cNvPr>
                <p:cNvPicPr/>
                <p:nvPr/>
              </p:nvPicPr>
              <p:blipFill>
                <a:blip r:embed="rId339"/>
                <a:stretch>
                  <a:fillRect/>
                </a:stretch>
              </p:blipFill>
              <p:spPr>
                <a:xfrm>
                  <a:off x="7424982" y="3252493"/>
                  <a:ext cx="1046160" cy="6937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6" name="Ink 205">
                  <a:extLst>
                    <a:ext uri="{FF2B5EF4-FFF2-40B4-BE49-F238E27FC236}">
                      <a16:creationId xmlns:a16="http://schemas.microsoft.com/office/drawing/2014/main" id="{41AFD694-7612-41EA-BAA9-D54D9DE0228E}"/>
                    </a:ext>
                  </a:extLst>
                </p14:cNvPr>
                <p14:cNvContentPartPr/>
                <p14:nvPr/>
              </p14:nvContentPartPr>
              <p14:xfrm>
                <a:off x="7507422" y="2639053"/>
                <a:ext cx="39240" cy="241200"/>
              </p14:xfrm>
            </p:contentPart>
          </mc:Choice>
          <mc:Fallback>
            <p:pic>
              <p:nvPicPr>
                <p:cNvPr id="206" name="Ink 205">
                  <a:extLst>
                    <a:ext uri="{FF2B5EF4-FFF2-40B4-BE49-F238E27FC236}">
                      <a16:creationId xmlns:a16="http://schemas.microsoft.com/office/drawing/2014/main" id="{41AFD694-7612-41EA-BAA9-D54D9DE0228E}"/>
                    </a:ext>
                  </a:extLst>
                </p:cNvPr>
                <p:cNvPicPr/>
                <p:nvPr/>
              </p:nvPicPr>
              <p:blipFill>
                <a:blip r:embed="rId341"/>
                <a:stretch>
                  <a:fillRect/>
                </a:stretch>
              </p:blipFill>
              <p:spPr>
                <a:xfrm>
                  <a:off x="7498782" y="2630413"/>
                  <a:ext cx="568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7" name="Ink 206">
                  <a:extLst>
                    <a:ext uri="{FF2B5EF4-FFF2-40B4-BE49-F238E27FC236}">
                      <a16:creationId xmlns:a16="http://schemas.microsoft.com/office/drawing/2014/main" id="{1F5CF462-9077-4C2C-ACE0-BE8C7EC992AE}"/>
                    </a:ext>
                  </a:extLst>
                </p14:cNvPr>
                <p14:cNvContentPartPr/>
                <p14:nvPr/>
              </p14:nvContentPartPr>
              <p14:xfrm>
                <a:off x="7594902" y="2670373"/>
                <a:ext cx="77400" cy="137160"/>
              </p14:xfrm>
            </p:contentPart>
          </mc:Choice>
          <mc:Fallback>
            <p:pic>
              <p:nvPicPr>
                <p:cNvPr id="207" name="Ink 206">
                  <a:extLst>
                    <a:ext uri="{FF2B5EF4-FFF2-40B4-BE49-F238E27FC236}">
                      <a16:creationId xmlns:a16="http://schemas.microsoft.com/office/drawing/2014/main" id="{1F5CF462-9077-4C2C-ACE0-BE8C7EC992AE}"/>
                    </a:ext>
                  </a:extLst>
                </p:cNvPr>
                <p:cNvPicPr/>
                <p:nvPr/>
              </p:nvPicPr>
              <p:blipFill>
                <a:blip r:embed="rId343"/>
                <a:stretch>
                  <a:fillRect/>
                </a:stretch>
              </p:blipFill>
              <p:spPr>
                <a:xfrm>
                  <a:off x="7585902" y="2661733"/>
                  <a:ext cx="950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8" name="Ink 207">
                  <a:extLst>
                    <a:ext uri="{FF2B5EF4-FFF2-40B4-BE49-F238E27FC236}">
                      <a16:creationId xmlns:a16="http://schemas.microsoft.com/office/drawing/2014/main" id="{319D57C4-7251-4094-ABB1-E834A2CCF532}"/>
                    </a:ext>
                  </a:extLst>
                </p14:cNvPr>
                <p14:cNvContentPartPr/>
                <p14:nvPr/>
              </p14:nvContentPartPr>
              <p14:xfrm>
                <a:off x="7693542" y="2687293"/>
                <a:ext cx="188640" cy="140400"/>
              </p14:xfrm>
            </p:contentPart>
          </mc:Choice>
          <mc:Fallback>
            <p:pic>
              <p:nvPicPr>
                <p:cNvPr id="208" name="Ink 207">
                  <a:extLst>
                    <a:ext uri="{FF2B5EF4-FFF2-40B4-BE49-F238E27FC236}">
                      <a16:creationId xmlns:a16="http://schemas.microsoft.com/office/drawing/2014/main" id="{319D57C4-7251-4094-ABB1-E834A2CCF532}"/>
                    </a:ext>
                  </a:extLst>
                </p:cNvPr>
                <p:cNvPicPr/>
                <p:nvPr/>
              </p:nvPicPr>
              <p:blipFill>
                <a:blip r:embed="rId345"/>
                <a:stretch>
                  <a:fillRect/>
                </a:stretch>
              </p:blipFill>
              <p:spPr>
                <a:xfrm>
                  <a:off x="7684542" y="2678293"/>
                  <a:ext cx="2062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9" name="Ink 208">
                  <a:extLst>
                    <a:ext uri="{FF2B5EF4-FFF2-40B4-BE49-F238E27FC236}">
                      <a16:creationId xmlns:a16="http://schemas.microsoft.com/office/drawing/2014/main" id="{391C717A-DC3C-4322-9C92-9E3B3F31AC7D}"/>
                    </a:ext>
                  </a:extLst>
                </p14:cNvPr>
                <p14:cNvContentPartPr/>
                <p14:nvPr/>
              </p14:nvContentPartPr>
              <p14:xfrm>
                <a:off x="7953102" y="2543653"/>
                <a:ext cx="169920" cy="237960"/>
              </p14:xfrm>
            </p:contentPart>
          </mc:Choice>
          <mc:Fallback>
            <p:pic>
              <p:nvPicPr>
                <p:cNvPr id="209" name="Ink 208">
                  <a:extLst>
                    <a:ext uri="{FF2B5EF4-FFF2-40B4-BE49-F238E27FC236}">
                      <a16:creationId xmlns:a16="http://schemas.microsoft.com/office/drawing/2014/main" id="{391C717A-DC3C-4322-9C92-9E3B3F31AC7D}"/>
                    </a:ext>
                  </a:extLst>
                </p:cNvPr>
                <p:cNvPicPr/>
                <p:nvPr/>
              </p:nvPicPr>
              <p:blipFill>
                <a:blip r:embed="rId347"/>
                <a:stretch>
                  <a:fillRect/>
                </a:stretch>
              </p:blipFill>
              <p:spPr>
                <a:xfrm>
                  <a:off x="7944462" y="2535013"/>
                  <a:ext cx="1875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0" name="Ink 209">
                  <a:extLst>
                    <a:ext uri="{FF2B5EF4-FFF2-40B4-BE49-F238E27FC236}">
                      <a16:creationId xmlns:a16="http://schemas.microsoft.com/office/drawing/2014/main" id="{E6DBAC3C-F373-4A8A-873F-7BFBDA739FD3}"/>
                    </a:ext>
                  </a:extLst>
                </p14:cNvPr>
                <p14:cNvContentPartPr/>
                <p14:nvPr/>
              </p14:nvContentPartPr>
              <p14:xfrm>
                <a:off x="8080182" y="2522413"/>
                <a:ext cx="25920" cy="36360"/>
              </p14:xfrm>
            </p:contentPart>
          </mc:Choice>
          <mc:Fallback>
            <p:pic>
              <p:nvPicPr>
                <p:cNvPr id="210" name="Ink 209">
                  <a:extLst>
                    <a:ext uri="{FF2B5EF4-FFF2-40B4-BE49-F238E27FC236}">
                      <a16:creationId xmlns:a16="http://schemas.microsoft.com/office/drawing/2014/main" id="{E6DBAC3C-F373-4A8A-873F-7BFBDA739FD3}"/>
                    </a:ext>
                  </a:extLst>
                </p:cNvPr>
                <p:cNvPicPr/>
                <p:nvPr/>
              </p:nvPicPr>
              <p:blipFill>
                <a:blip r:embed="rId349"/>
                <a:stretch>
                  <a:fillRect/>
                </a:stretch>
              </p:blipFill>
              <p:spPr>
                <a:xfrm>
                  <a:off x="8071542" y="2513413"/>
                  <a:ext cx="435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1" name="Ink 210">
                  <a:extLst>
                    <a:ext uri="{FF2B5EF4-FFF2-40B4-BE49-F238E27FC236}">
                      <a16:creationId xmlns:a16="http://schemas.microsoft.com/office/drawing/2014/main" id="{191A6258-FB72-4314-B475-DBF02ACD6D60}"/>
                    </a:ext>
                  </a:extLst>
                </p14:cNvPr>
                <p14:cNvContentPartPr/>
                <p14:nvPr/>
              </p14:nvContentPartPr>
              <p14:xfrm>
                <a:off x="8183502" y="2559853"/>
                <a:ext cx="188640" cy="191880"/>
              </p14:xfrm>
            </p:contentPart>
          </mc:Choice>
          <mc:Fallback>
            <p:pic>
              <p:nvPicPr>
                <p:cNvPr id="211" name="Ink 210">
                  <a:extLst>
                    <a:ext uri="{FF2B5EF4-FFF2-40B4-BE49-F238E27FC236}">
                      <a16:creationId xmlns:a16="http://schemas.microsoft.com/office/drawing/2014/main" id="{191A6258-FB72-4314-B475-DBF02ACD6D60}"/>
                    </a:ext>
                  </a:extLst>
                </p:cNvPr>
                <p:cNvPicPr/>
                <p:nvPr/>
              </p:nvPicPr>
              <p:blipFill>
                <a:blip r:embed="rId351"/>
                <a:stretch>
                  <a:fillRect/>
                </a:stretch>
              </p:blipFill>
              <p:spPr>
                <a:xfrm>
                  <a:off x="8174502" y="2551213"/>
                  <a:ext cx="2062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2" name="Ink 211">
                  <a:extLst>
                    <a:ext uri="{FF2B5EF4-FFF2-40B4-BE49-F238E27FC236}">
                      <a16:creationId xmlns:a16="http://schemas.microsoft.com/office/drawing/2014/main" id="{132147F9-06A1-4D7A-A7E2-444F125BFF2F}"/>
                    </a:ext>
                  </a:extLst>
                </p14:cNvPr>
                <p14:cNvContentPartPr/>
                <p14:nvPr/>
              </p14:nvContentPartPr>
              <p14:xfrm>
                <a:off x="8429742" y="2465893"/>
                <a:ext cx="244800" cy="270720"/>
              </p14:xfrm>
            </p:contentPart>
          </mc:Choice>
          <mc:Fallback>
            <p:pic>
              <p:nvPicPr>
                <p:cNvPr id="212" name="Ink 211">
                  <a:extLst>
                    <a:ext uri="{FF2B5EF4-FFF2-40B4-BE49-F238E27FC236}">
                      <a16:creationId xmlns:a16="http://schemas.microsoft.com/office/drawing/2014/main" id="{132147F9-06A1-4D7A-A7E2-444F125BFF2F}"/>
                    </a:ext>
                  </a:extLst>
                </p:cNvPr>
                <p:cNvPicPr/>
                <p:nvPr/>
              </p:nvPicPr>
              <p:blipFill>
                <a:blip r:embed="rId353"/>
                <a:stretch>
                  <a:fillRect/>
                </a:stretch>
              </p:blipFill>
              <p:spPr>
                <a:xfrm>
                  <a:off x="8421102" y="2456893"/>
                  <a:ext cx="2624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3" name="Ink 212">
                  <a:extLst>
                    <a:ext uri="{FF2B5EF4-FFF2-40B4-BE49-F238E27FC236}">
                      <a16:creationId xmlns:a16="http://schemas.microsoft.com/office/drawing/2014/main" id="{B48B27C0-3D49-45D4-B80E-AC7F6DBF97EB}"/>
                    </a:ext>
                  </a:extLst>
                </p14:cNvPr>
                <p14:cNvContentPartPr/>
                <p14:nvPr/>
              </p14:nvContentPartPr>
              <p14:xfrm>
                <a:off x="8079822" y="2840293"/>
                <a:ext cx="40320" cy="158040"/>
              </p14:xfrm>
            </p:contentPart>
          </mc:Choice>
          <mc:Fallback>
            <p:pic>
              <p:nvPicPr>
                <p:cNvPr id="213" name="Ink 212">
                  <a:extLst>
                    <a:ext uri="{FF2B5EF4-FFF2-40B4-BE49-F238E27FC236}">
                      <a16:creationId xmlns:a16="http://schemas.microsoft.com/office/drawing/2014/main" id="{B48B27C0-3D49-45D4-B80E-AC7F6DBF97EB}"/>
                    </a:ext>
                  </a:extLst>
                </p:cNvPr>
                <p:cNvPicPr/>
                <p:nvPr/>
              </p:nvPicPr>
              <p:blipFill>
                <a:blip r:embed="rId355"/>
                <a:stretch>
                  <a:fillRect/>
                </a:stretch>
              </p:blipFill>
              <p:spPr>
                <a:xfrm>
                  <a:off x="8070822" y="2831653"/>
                  <a:ext cx="579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4" name="Ink 213">
                  <a:extLst>
                    <a:ext uri="{FF2B5EF4-FFF2-40B4-BE49-F238E27FC236}">
                      <a16:creationId xmlns:a16="http://schemas.microsoft.com/office/drawing/2014/main" id="{24B09CDA-D8A5-4C7B-AC77-CC12B6BF74DD}"/>
                    </a:ext>
                  </a:extLst>
                </p14:cNvPr>
                <p14:cNvContentPartPr/>
                <p14:nvPr/>
              </p14:nvContentPartPr>
              <p14:xfrm>
                <a:off x="8138502" y="2878453"/>
                <a:ext cx="72360" cy="96480"/>
              </p14:xfrm>
            </p:contentPart>
          </mc:Choice>
          <mc:Fallback>
            <p:pic>
              <p:nvPicPr>
                <p:cNvPr id="214" name="Ink 213">
                  <a:extLst>
                    <a:ext uri="{FF2B5EF4-FFF2-40B4-BE49-F238E27FC236}">
                      <a16:creationId xmlns:a16="http://schemas.microsoft.com/office/drawing/2014/main" id="{24B09CDA-D8A5-4C7B-AC77-CC12B6BF74DD}"/>
                    </a:ext>
                  </a:extLst>
                </p:cNvPr>
                <p:cNvPicPr/>
                <p:nvPr/>
              </p:nvPicPr>
              <p:blipFill>
                <a:blip r:embed="rId357"/>
                <a:stretch>
                  <a:fillRect/>
                </a:stretch>
              </p:blipFill>
              <p:spPr>
                <a:xfrm>
                  <a:off x="8129502" y="2869813"/>
                  <a:ext cx="900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5" name="Ink 214">
                  <a:extLst>
                    <a:ext uri="{FF2B5EF4-FFF2-40B4-BE49-F238E27FC236}">
                      <a16:creationId xmlns:a16="http://schemas.microsoft.com/office/drawing/2014/main" id="{EBA8E2FF-AC07-401D-9AD3-8F2044A1AC48}"/>
                    </a:ext>
                  </a:extLst>
                </p14:cNvPr>
                <p14:cNvContentPartPr/>
                <p14:nvPr/>
              </p14:nvContentPartPr>
              <p14:xfrm>
                <a:off x="8224542" y="2855413"/>
                <a:ext cx="189000" cy="114840"/>
              </p14:xfrm>
            </p:contentPart>
          </mc:Choice>
          <mc:Fallback>
            <p:pic>
              <p:nvPicPr>
                <p:cNvPr id="215" name="Ink 214">
                  <a:extLst>
                    <a:ext uri="{FF2B5EF4-FFF2-40B4-BE49-F238E27FC236}">
                      <a16:creationId xmlns:a16="http://schemas.microsoft.com/office/drawing/2014/main" id="{EBA8E2FF-AC07-401D-9AD3-8F2044A1AC48}"/>
                    </a:ext>
                  </a:extLst>
                </p:cNvPr>
                <p:cNvPicPr/>
                <p:nvPr/>
              </p:nvPicPr>
              <p:blipFill>
                <a:blip r:embed="rId359"/>
                <a:stretch>
                  <a:fillRect/>
                </a:stretch>
              </p:blipFill>
              <p:spPr>
                <a:xfrm>
                  <a:off x="8215542" y="2846773"/>
                  <a:ext cx="2066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6" name="Ink 215">
                  <a:extLst>
                    <a:ext uri="{FF2B5EF4-FFF2-40B4-BE49-F238E27FC236}">
                      <a16:creationId xmlns:a16="http://schemas.microsoft.com/office/drawing/2014/main" id="{C5D6172D-2F03-4CAD-9BDE-78E618740BE6}"/>
                    </a:ext>
                  </a:extLst>
                </p14:cNvPr>
                <p14:cNvContentPartPr/>
                <p14:nvPr/>
              </p14:nvContentPartPr>
              <p14:xfrm>
                <a:off x="8353782" y="2961973"/>
                <a:ext cx="239400" cy="188640"/>
              </p14:xfrm>
            </p:contentPart>
          </mc:Choice>
          <mc:Fallback>
            <p:pic>
              <p:nvPicPr>
                <p:cNvPr id="216" name="Ink 215">
                  <a:extLst>
                    <a:ext uri="{FF2B5EF4-FFF2-40B4-BE49-F238E27FC236}">
                      <a16:creationId xmlns:a16="http://schemas.microsoft.com/office/drawing/2014/main" id="{C5D6172D-2F03-4CAD-9BDE-78E618740BE6}"/>
                    </a:ext>
                  </a:extLst>
                </p:cNvPr>
                <p:cNvPicPr/>
                <p:nvPr/>
              </p:nvPicPr>
              <p:blipFill>
                <a:blip r:embed="rId361"/>
                <a:stretch>
                  <a:fillRect/>
                </a:stretch>
              </p:blipFill>
              <p:spPr>
                <a:xfrm>
                  <a:off x="8344782" y="2953333"/>
                  <a:ext cx="25704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7" name="Ink 216">
                  <a:extLst>
                    <a:ext uri="{FF2B5EF4-FFF2-40B4-BE49-F238E27FC236}">
                      <a16:creationId xmlns:a16="http://schemas.microsoft.com/office/drawing/2014/main" id="{A3E23D13-53D6-4E35-8279-D1740BE2DEAE}"/>
                    </a:ext>
                  </a:extLst>
                </p14:cNvPr>
                <p14:cNvContentPartPr/>
                <p14:nvPr/>
              </p14:nvContentPartPr>
              <p14:xfrm>
                <a:off x="8632782" y="2996893"/>
                <a:ext cx="108360" cy="134640"/>
              </p14:xfrm>
            </p:contentPart>
          </mc:Choice>
          <mc:Fallback>
            <p:pic>
              <p:nvPicPr>
                <p:cNvPr id="217" name="Ink 216">
                  <a:extLst>
                    <a:ext uri="{FF2B5EF4-FFF2-40B4-BE49-F238E27FC236}">
                      <a16:creationId xmlns:a16="http://schemas.microsoft.com/office/drawing/2014/main" id="{A3E23D13-53D6-4E35-8279-D1740BE2DEAE}"/>
                    </a:ext>
                  </a:extLst>
                </p:cNvPr>
                <p:cNvPicPr/>
                <p:nvPr/>
              </p:nvPicPr>
              <p:blipFill>
                <a:blip r:embed="rId363"/>
                <a:stretch>
                  <a:fillRect/>
                </a:stretch>
              </p:blipFill>
              <p:spPr>
                <a:xfrm>
                  <a:off x="8624142" y="2987893"/>
                  <a:ext cx="1260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8" name="Ink 217">
                  <a:extLst>
                    <a:ext uri="{FF2B5EF4-FFF2-40B4-BE49-F238E27FC236}">
                      <a16:creationId xmlns:a16="http://schemas.microsoft.com/office/drawing/2014/main" id="{6A2D8253-C1E8-41DD-B6A2-1C98349B7164}"/>
                    </a:ext>
                  </a:extLst>
                </p14:cNvPr>
                <p14:cNvContentPartPr/>
                <p14:nvPr/>
              </p14:nvContentPartPr>
              <p14:xfrm>
                <a:off x="8740062" y="2912653"/>
                <a:ext cx="30240" cy="39600"/>
              </p14:xfrm>
            </p:contentPart>
          </mc:Choice>
          <mc:Fallback>
            <p:pic>
              <p:nvPicPr>
                <p:cNvPr id="218" name="Ink 217">
                  <a:extLst>
                    <a:ext uri="{FF2B5EF4-FFF2-40B4-BE49-F238E27FC236}">
                      <a16:creationId xmlns:a16="http://schemas.microsoft.com/office/drawing/2014/main" id="{6A2D8253-C1E8-41DD-B6A2-1C98349B7164}"/>
                    </a:ext>
                  </a:extLst>
                </p:cNvPr>
                <p:cNvPicPr/>
                <p:nvPr/>
              </p:nvPicPr>
              <p:blipFill>
                <a:blip r:embed="rId365"/>
                <a:stretch>
                  <a:fillRect/>
                </a:stretch>
              </p:blipFill>
              <p:spPr>
                <a:xfrm>
                  <a:off x="8731062" y="2904013"/>
                  <a:ext cx="478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9" name="Ink 218">
                  <a:extLst>
                    <a:ext uri="{FF2B5EF4-FFF2-40B4-BE49-F238E27FC236}">
                      <a16:creationId xmlns:a16="http://schemas.microsoft.com/office/drawing/2014/main" id="{FF938374-363E-40EF-BE76-4CA59307EAC8}"/>
                    </a:ext>
                  </a:extLst>
                </p14:cNvPr>
                <p14:cNvContentPartPr/>
                <p14:nvPr/>
              </p14:nvContentPartPr>
              <p14:xfrm>
                <a:off x="8782542" y="2959453"/>
                <a:ext cx="67680" cy="144360"/>
              </p14:xfrm>
            </p:contentPart>
          </mc:Choice>
          <mc:Fallback>
            <p:pic>
              <p:nvPicPr>
                <p:cNvPr id="219" name="Ink 218">
                  <a:extLst>
                    <a:ext uri="{FF2B5EF4-FFF2-40B4-BE49-F238E27FC236}">
                      <a16:creationId xmlns:a16="http://schemas.microsoft.com/office/drawing/2014/main" id="{FF938374-363E-40EF-BE76-4CA59307EAC8}"/>
                    </a:ext>
                  </a:extLst>
                </p:cNvPr>
                <p:cNvPicPr/>
                <p:nvPr/>
              </p:nvPicPr>
              <p:blipFill>
                <a:blip r:embed="rId367"/>
                <a:stretch>
                  <a:fillRect/>
                </a:stretch>
              </p:blipFill>
              <p:spPr>
                <a:xfrm>
                  <a:off x="8773902" y="2950453"/>
                  <a:ext cx="853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0" name="Ink 219">
                  <a:extLst>
                    <a:ext uri="{FF2B5EF4-FFF2-40B4-BE49-F238E27FC236}">
                      <a16:creationId xmlns:a16="http://schemas.microsoft.com/office/drawing/2014/main" id="{C6174FC8-D055-455E-80EB-9DFECF0735C7}"/>
                    </a:ext>
                  </a:extLst>
                </p14:cNvPr>
                <p14:cNvContentPartPr/>
                <p14:nvPr/>
              </p14:nvContentPartPr>
              <p14:xfrm>
                <a:off x="8894862" y="2955853"/>
                <a:ext cx="46080" cy="149400"/>
              </p14:xfrm>
            </p:contentPart>
          </mc:Choice>
          <mc:Fallback>
            <p:pic>
              <p:nvPicPr>
                <p:cNvPr id="220" name="Ink 219">
                  <a:extLst>
                    <a:ext uri="{FF2B5EF4-FFF2-40B4-BE49-F238E27FC236}">
                      <a16:creationId xmlns:a16="http://schemas.microsoft.com/office/drawing/2014/main" id="{C6174FC8-D055-455E-80EB-9DFECF0735C7}"/>
                    </a:ext>
                  </a:extLst>
                </p:cNvPr>
                <p:cNvPicPr/>
                <p:nvPr/>
              </p:nvPicPr>
              <p:blipFill>
                <a:blip r:embed="rId369"/>
                <a:stretch>
                  <a:fillRect/>
                </a:stretch>
              </p:blipFill>
              <p:spPr>
                <a:xfrm>
                  <a:off x="8885862" y="2946853"/>
                  <a:ext cx="637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1" name="Ink 220">
                  <a:extLst>
                    <a:ext uri="{FF2B5EF4-FFF2-40B4-BE49-F238E27FC236}">
                      <a16:creationId xmlns:a16="http://schemas.microsoft.com/office/drawing/2014/main" id="{F6AD6827-5C9A-4231-9FCE-9AA5D11FD4E0}"/>
                    </a:ext>
                  </a:extLst>
                </p14:cNvPr>
                <p14:cNvContentPartPr/>
                <p14:nvPr/>
              </p14:nvContentPartPr>
              <p14:xfrm>
                <a:off x="8998542" y="2982853"/>
                <a:ext cx="131040" cy="153360"/>
              </p14:xfrm>
            </p:contentPart>
          </mc:Choice>
          <mc:Fallback>
            <p:pic>
              <p:nvPicPr>
                <p:cNvPr id="221" name="Ink 220">
                  <a:extLst>
                    <a:ext uri="{FF2B5EF4-FFF2-40B4-BE49-F238E27FC236}">
                      <a16:creationId xmlns:a16="http://schemas.microsoft.com/office/drawing/2014/main" id="{F6AD6827-5C9A-4231-9FCE-9AA5D11FD4E0}"/>
                    </a:ext>
                  </a:extLst>
                </p:cNvPr>
                <p:cNvPicPr/>
                <p:nvPr/>
              </p:nvPicPr>
              <p:blipFill>
                <a:blip r:embed="rId371"/>
                <a:stretch>
                  <a:fillRect/>
                </a:stretch>
              </p:blipFill>
              <p:spPr>
                <a:xfrm>
                  <a:off x="8989542" y="2973853"/>
                  <a:ext cx="148680" cy="171000"/>
                </a:xfrm>
                <a:prstGeom prst="rect">
                  <a:avLst/>
                </a:prstGeom>
              </p:spPr>
            </p:pic>
          </mc:Fallback>
        </mc:AlternateContent>
      </p:grpSp>
      <p:grpSp>
        <p:nvGrpSpPr>
          <p:cNvPr id="229" name="Group 228">
            <a:extLst>
              <a:ext uri="{FF2B5EF4-FFF2-40B4-BE49-F238E27FC236}">
                <a16:creationId xmlns:a16="http://schemas.microsoft.com/office/drawing/2014/main" id="{69334236-FD78-4688-9F85-876ABE46B77E}"/>
              </a:ext>
            </a:extLst>
          </p:cNvPr>
          <p:cNvGrpSpPr/>
          <p:nvPr/>
        </p:nvGrpSpPr>
        <p:grpSpPr>
          <a:xfrm>
            <a:off x="2941182" y="4481173"/>
            <a:ext cx="1473120" cy="546840"/>
            <a:chOff x="2941182" y="4481173"/>
            <a:chExt cx="1473120" cy="546840"/>
          </a:xfrm>
        </p:grpSpPr>
        <mc:AlternateContent xmlns:mc="http://schemas.openxmlformats.org/markup-compatibility/2006">
          <mc:Choice xmlns:p14="http://schemas.microsoft.com/office/powerpoint/2010/main" Requires="p14">
            <p:contentPart p14:bwMode="auto" r:id="rId372">
              <p14:nvContentPartPr>
                <p14:cNvPr id="223" name="Ink 222">
                  <a:extLst>
                    <a:ext uri="{FF2B5EF4-FFF2-40B4-BE49-F238E27FC236}">
                      <a16:creationId xmlns:a16="http://schemas.microsoft.com/office/drawing/2014/main" id="{C2027E89-8498-4E16-941D-15B75D10C8BD}"/>
                    </a:ext>
                  </a:extLst>
                </p14:cNvPr>
                <p14:cNvContentPartPr/>
                <p14:nvPr/>
              </p14:nvContentPartPr>
              <p14:xfrm>
                <a:off x="2941182" y="4481173"/>
                <a:ext cx="239400" cy="546840"/>
              </p14:xfrm>
            </p:contentPart>
          </mc:Choice>
          <mc:Fallback>
            <p:pic>
              <p:nvPicPr>
                <p:cNvPr id="223" name="Ink 222">
                  <a:extLst>
                    <a:ext uri="{FF2B5EF4-FFF2-40B4-BE49-F238E27FC236}">
                      <a16:creationId xmlns:a16="http://schemas.microsoft.com/office/drawing/2014/main" id="{C2027E89-8498-4E16-941D-15B75D10C8BD}"/>
                    </a:ext>
                  </a:extLst>
                </p:cNvPr>
                <p:cNvPicPr/>
                <p:nvPr/>
              </p:nvPicPr>
              <p:blipFill>
                <a:blip r:embed="rId373"/>
                <a:stretch>
                  <a:fillRect/>
                </a:stretch>
              </p:blipFill>
              <p:spPr>
                <a:xfrm>
                  <a:off x="2932182" y="4472533"/>
                  <a:ext cx="25704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4" name="Ink 223">
                  <a:extLst>
                    <a:ext uri="{FF2B5EF4-FFF2-40B4-BE49-F238E27FC236}">
                      <a16:creationId xmlns:a16="http://schemas.microsoft.com/office/drawing/2014/main" id="{643A2818-D760-4EA2-8D30-24ED7F11CD9E}"/>
                    </a:ext>
                  </a:extLst>
                </p14:cNvPr>
                <p14:cNvContentPartPr/>
                <p14:nvPr/>
              </p14:nvContentPartPr>
              <p14:xfrm>
                <a:off x="3187062" y="4548853"/>
                <a:ext cx="203400" cy="295920"/>
              </p14:xfrm>
            </p:contentPart>
          </mc:Choice>
          <mc:Fallback>
            <p:pic>
              <p:nvPicPr>
                <p:cNvPr id="224" name="Ink 223">
                  <a:extLst>
                    <a:ext uri="{FF2B5EF4-FFF2-40B4-BE49-F238E27FC236}">
                      <a16:creationId xmlns:a16="http://schemas.microsoft.com/office/drawing/2014/main" id="{643A2818-D760-4EA2-8D30-24ED7F11CD9E}"/>
                    </a:ext>
                  </a:extLst>
                </p:cNvPr>
                <p:cNvPicPr/>
                <p:nvPr/>
              </p:nvPicPr>
              <p:blipFill>
                <a:blip r:embed="rId375"/>
                <a:stretch>
                  <a:fillRect/>
                </a:stretch>
              </p:blipFill>
              <p:spPr>
                <a:xfrm>
                  <a:off x="3178422" y="4539853"/>
                  <a:ext cx="2210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5" name="Ink 224">
                  <a:extLst>
                    <a:ext uri="{FF2B5EF4-FFF2-40B4-BE49-F238E27FC236}">
                      <a16:creationId xmlns:a16="http://schemas.microsoft.com/office/drawing/2014/main" id="{DD15ED76-FB45-417A-AE2D-262ACF235DFB}"/>
                    </a:ext>
                  </a:extLst>
                </p14:cNvPr>
                <p14:cNvContentPartPr/>
                <p14:nvPr/>
              </p14:nvContentPartPr>
              <p14:xfrm>
                <a:off x="3451662" y="4566493"/>
                <a:ext cx="339120" cy="285480"/>
              </p14:xfrm>
            </p:contentPart>
          </mc:Choice>
          <mc:Fallback>
            <p:pic>
              <p:nvPicPr>
                <p:cNvPr id="225" name="Ink 224">
                  <a:extLst>
                    <a:ext uri="{FF2B5EF4-FFF2-40B4-BE49-F238E27FC236}">
                      <a16:creationId xmlns:a16="http://schemas.microsoft.com/office/drawing/2014/main" id="{DD15ED76-FB45-417A-AE2D-262ACF235DFB}"/>
                    </a:ext>
                  </a:extLst>
                </p:cNvPr>
                <p:cNvPicPr/>
                <p:nvPr/>
              </p:nvPicPr>
              <p:blipFill>
                <a:blip r:embed="rId377"/>
                <a:stretch>
                  <a:fillRect/>
                </a:stretch>
              </p:blipFill>
              <p:spPr>
                <a:xfrm>
                  <a:off x="3442662" y="4557853"/>
                  <a:ext cx="35676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6" name="Ink 225">
                  <a:extLst>
                    <a:ext uri="{FF2B5EF4-FFF2-40B4-BE49-F238E27FC236}">
                      <a16:creationId xmlns:a16="http://schemas.microsoft.com/office/drawing/2014/main" id="{3AA1595B-DFB5-4134-8EBA-4A6EA0AF192F}"/>
                    </a:ext>
                  </a:extLst>
                </p14:cNvPr>
                <p14:cNvContentPartPr/>
                <p14:nvPr/>
              </p14:nvContentPartPr>
              <p14:xfrm>
                <a:off x="3825702" y="4566853"/>
                <a:ext cx="195840" cy="206280"/>
              </p14:xfrm>
            </p:contentPart>
          </mc:Choice>
          <mc:Fallback>
            <p:pic>
              <p:nvPicPr>
                <p:cNvPr id="226" name="Ink 225">
                  <a:extLst>
                    <a:ext uri="{FF2B5EF4-FFF2-40B4-BE49-F238E27FC236}">
                      <a16:creationId xmlns:a16="http://schemas.microsoft.com/office/drawing/2014/main" id="{3AA1595B-DFB5-4134-8EBA-4A6EA0AF192F}"/>
                    </a:ext>
                  </a:extLst>
                </p:cNvPr>
                <p:cNvPicPr/>
                <p:nvPr/>
              </p:nvPicPr>
              <p:blipFill>
                <a:blip r:embed="rId379"/>
                <a:stretch>
                  <a:fillRect/>
                </a:stretch>
              </p:blipFill>
              <p:spPr>
                <a:xfrm>
                  <a:off x="3816702" y="4557853"/>
                  <a:ext cx="2134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7" name="Ink 226">
                  <a:extLst>
                    <a:ext uri="{FF2B5EF4-FFF2-40B4-BE49-F238E27FC236}">
                      <a16:creationId xmlns:a16="http://schemas.microsoft.com/office/drawing/2014/main" id="{D266F80F-C0D1-4DBB-9306-AC7635BD2AE7}"/>
                    </a:ext>
                  </a:extLst>
                </p14:cNvPr>
                <p14:cNvContentPartPr/>
                <p14:nvPr/>
              </p14:nvContentPartPr>
              <p14:xfrm>
                <a:off x="4044582" y="4578733"/>
                <a:ext cx="135360" cy="200520"/>
              </p14:xfrm>
            </p:contentPart>
          </mc:Choice>
          <mc:Fallback>
            <p:pic>
              <p:nvPicPr>
                <p:cNvPr id="227" name="Ink 226">
                  <a:extLst>
                    <a:ext uri="{FF2B5EF4-FFF2-40B4-BE49-F238E27FC236}">
                      <a16:creationId xmlns:a16="http://schemas.microsoft.com/office/drawing/2014/main" id="{D266F80F-C0D1-4DBB-9306-AC7635BD2AE7}"/>
                    </a:ext>
                  </a:extLst>
                </p:cNvPr>
                <p:cNvPicPr/>
                <p:nvPr/>
              </p:nvPicPr>
              <p:blipFill>
                <a:blip r:embed="rId381"/>
                <a:stretch>
                  <a:fillRect/>
                </a:stretch>
              </p:blipFill>
              <p:spPr>
                <a:xfrm>
                  <a:off x="4035582" y="4569733"/>
                  <a:ext cx="1530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8" name="Ink 227">
                  <a:extLst>
                    <a:ext uri="{FF2B5EF4-FFF2-40B4-BE49-F238E27FC236}">
                      <a16:creationId xmlns:a16="http://schemas.microsoft.com/office/drawing/2014/main" id="{39D8DE14-5EB9-4DF1-85FF-B6E645438659}"/>
                    </a:ext>
                  </a:extLst>
                </p14:cNvPr>
                <p14:cNvContentPartPr/>
                <p14:nvPr/>
              </p14:nvContentPartPr>
              <p14:xfrm>
                <a:off x="4247982" y="4588813"/>
                <a:ext cx="166320" cy="178200"/>
              </p14:xfrm>
            </p:contentPart>
          </mc:Choice>
          <mc:Fallback>
            <p:pic>
              <p:nvPicPr>
                <p:cNvPr id="228" name="Ink 227">
                  <a:extLst>
                    <a:ext uri="{FF2B5EF4-FFF2-40B4-BE49-F238E27FC236}">
                      <a16:creationId xmlns:a16="http://schemas.microsoft.com/office/drawing/2014/main" id="{39D8DE14-5EB9-4DF1-85FF-B6E645438659}"/>
                    </a:ext>
                  </a:extLst>
                </p:cNvPr>
                <p:cNvPicPr/>
                <p:nvPr/>
              </p:nvPicPr>
              <p:blipFill>
                <a:blip r:embed="rId383"/>
                <a:stretch>
                  <a:fillRect/>
                </a:stretch>
              </p:blipFill>
              <p:spPr>
                <a:xfrm>
                  <a:off x="4239342" y="4580173"/>
                  <a:ext cx="183960" cy="195840"/>
                </a:xfrm>
                <a:prstGeom prst="rect">
                  <a:avLst/>
                </a:prstGeom>
              </p:spPr>
            </p:pic>
          </mc:Fallback>
        </mc:AlternateContent>
      </p:grpSp>
      <p:grpSp>
        <p:nvGrpSpPr>
          <p:cNvPr id="234" name="Group 233">
            <a:extLst>
              <a:ext uri="{FF2B5EF4-FFF2-40B4-BE49-F238E27FC236}">
                <a16:creationId xmlns:a16="http://schemas.microsoft.com/office/drawing/2014/main" id="{177E37A9-11D6-409D-887D-AFE55DD71182}"/>
              </a:ext>
            </a:extLst>
          </p:cNvPr>
          <p:cNvGrpSpPr/>
          <p:nvPr/>
        </p:nvGrpSpPr>
        <p:grpSpPr>
          <a:xfrm>
            <a:off x="4677102" y="4404133"/>
            <a:ext cx="1204920" cy="538200"/>
            <a:chOff x="4677102" y="4404133"/>
            <a:chExt cx="1204920" cy="538200"/>
          </a:xfrm>
        </p:grpSpPr>
        <mc:AlternateContent xmlns:mc="http://schemas.openxmlformats.org/markup-compatibility/2006">
          <mc:Choice xmlns:p14="http://schemas.microsoft.com/office/powerpoint/2010/main" Requires="p14">
            <p:contentPart p14:bwMode="auto" r:id="rId384">
              <p14:nvContentPartPr>
                <p14:cNvPr id="230" name="Ink 229">
                  <a:extLst>
                    <a:ext uri="{FF2B5EF4-FFF2-40B4-BE49-F238E27FC236}">
                      <a16:creationId xmlns:a16="http://schemas.microsoft.com/office/drawing/2014/main" id="{34A45EDF-79D5-4F20-92D9-46BE2F418426}"/>
                    </a:ext>
                  </a:extLst>
                </p14:cNvPr>
                <p14:cNvContentPartPr/>
                <p14:nvPr/>
              </p14:nvContentPartPr>
              <p14:xfrm>
                <a:off x="4677102" y="4404133"/>
                <a:ext cx="549360" cy="400320"/>
              </p14:xfrm>
            </p:contentPart>
          </mc:Choice>
          <mc:Fallback>
            <p:pic>
              <p:nvPicPr>
                <p:cNvPr id="230" name="Ink 229">
                  <a:extLst>
                    <a:ext uri="{FF2B5EF4-FFF2-40B4-BE49-F238E27FC236}">
                      <a16:creationId xmlns:a16="http://schemas.microsoft.com/office/drawing/2014/main" id="{34A45EDF-79D5-4F20-92D9-46BE2F418426}"/>
                    </a:ext>
                  </a:extLst>
                </p:cNvPr>
                <p:cNvPicPr/>
                <p:nvPr/>
              </p:nvPicPr>
              <p:blipFill>
                <a:blip r:embed="rId385"/>
                <a:stretch>
                  <a:fillRect/>
                </a:stretch>
              </p:blipFill>
              <p:spPr>
                <a:xfrm>
                  <a:off x="4668462" y="4395493"/>
                  <a:ext cx="56700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1" name="Ink 230">
                  <a:extLst>
                    <a:ext uri="{FF2B5EF4-FFF2-40B4-BE49-F238E27FC236}">
                      <a16:creationId xmlns:a16="http://schemas.microsoft.com/office/drawing/2014/main" id="{6EF5DCE2-AE31-4BCB-8412-7149A778B451}"/>
                    </a:ext>
                  </a:extLst>
                </p14:cNvPr>
                <p14:cNvContentPartPr/>
                <p14:nvPr/>
              </p14:nvContentPartPr>
              <p14:xfrm>
                <a:off x="5283342" y="4459573"/>
                <a:ext cx="34560" cy="307800"/>
              </p14:xfrm>
            </p:contentPart>
          </mc:Choice>
          <mc:Fallback>
            <p:pic>
              <p:nvPicPr>
                <p:cNvPr id="231" name="Ink 230">
                  <a:extLst>
                    <a:ext uri="{FF2B5EF4-FFF2-40B4-BE49-F238E27FC236}">
                      <a16:creationId xmlns:a16="http://schemas.microsoft.com/office/drawing/2014/main" id="{6EF5DCE2-AE31-4BCB-8412-7149A778B451}"/>
                    </a:ext>
                  </a:extLst>
                </p:cNvPr>
                <p:cNvPicPr/>
                <p:nvPr/>
              </p:nvPicPr>
              <p:blipFill>
                <a:blip r:embed="rId387"/>
                <a:stretch>
                  <a:fillRect/>
                </a:stretch>
              </p:blipFill>
              <p:spPr>
                <a:xfrm>
                  <a:off x="5274342" y="4450933"/>
                  <a:ext cx="5220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2" name="Ink 231">
                  <a:extLst>
                    <a:ext uri="{FF2B5EF4-FFF2-40B4-BE49-F238E27FC236}">
                      <a16:creationId xmlns:a16="http://schemas.microsoft.com/office/drawing/2014/main" id="{FED234A3-2E3A-40E6-8487-0BEA64D5DFDB}"/>
                    </a:ext>
                  </a:extLst>
                </p14:cNvPr>
                <p14:cNvContentPartPr/>
                <p14:nvPr/>
              </p14:nvContentPartPr>
              <p14:xfrm>
                <a:off x="5294862" y="4550653"/>
                <a:ext cx="202680" cy="177480"/>
              </p14:xfrm>
            </p:contentPart>
          </mc:Choice>
          <mc:Fallback>
            <p:pic>
              <p:nvPicPr>
                <p:cNvPr id="232" name="Ink 231">
                  <a:extLst>
                    <a:ext uri="{FF2B5EF4-FFF2-40B4-BE49-F238E27FC236}">
                      <a16:creationId xmlns:a16="http://schemas.microsoft.com/office/drawing/2014/main" id="{FED234A3-2E3A-40E6-8487-0BEA64D5DFDB}"/>
                    </a:ext>
                  </a:extLst>
                </p:cNvPr>
                <p:cNvPicPr/>
                <p:nvPr/>
              </p:nvPicPr>
              <p:blipFill>
                <a:blip r:embed="rId389"/>
                <a:stretch>
                  <a:fillRect/>
                </a:stretch>
              </p:blipFill>
              <p:spPr>
                <a:xfrm>
                  <a:off x="5285862" y="4541653"/>
                  <a:ext cx="2203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3" name="Ink 232">
                  <a:extLst>
                    <a:ext uri="{FF2B5EF4-FFF2-40B4-BE49-F238E27FC236}">
                      <a16:creationId xmlns:a16="http://schemas.microsoft.com/office/drawing/2014/main" id="{5F53E4A5-235E-4961-9FAC-15B5677A358B}"/>
                    </a:ext>
                  </a:extLst>
                </p14:cNvPr>
                <p14:cNvContentPartPr/>
                <p14:nvPr/>
              </p14:nvContentPartPr>
              <p14:xfrm>
                <a:off x="5569542" y="4450213"/>
                <a:ext cx="312480" cy="492120"/>
              </p14:xfrm>
            </p:contentPart>
          </mc:Choice>
          <mc:Fallback>
            <p:pic>
              <p:nvPicPr>
                <p:cNvPr id="233" name="Ink 232">
                  <a:extLst>
                    <a:ext uri="{FF2B5EF4-FFF2-40B4-BE49-F238E27FC236}">
                      <a16:creationId xmlns:a16="http://schemas.microsoft.com/office/drawing/2014/main" id="{5F53E4A5-235E-4961-9FAC-15B5677A358B}"/>
                    </a:ext>
                  </a:extLst>
                </p:cNvPr>
                <p:cNvPicPr/>
                <p:nvPr/>
              </p:nvPicPr>
              <p:blipFill>
                <a:blip r:embed="rId391"/>
                <a:stretch>
                  <a:fillRect/>
                </a:stretch>
              </p:blipFill>
              <p:spPr>
                <a:xfrm>
                  <a:off x="5560902" y="4441213"/>
                  <a:ext cx="330120" cy="509760"/>
                </a:xfrm>
                <a:prstGeom prst="rect">
                  <a:avLst/>
                </a:prstGeom>
              </p:spPr>
            </p:pic>
          </mc:Fallback>
        </mc:AlternateContent>
      </p:grpSp>
    </p:spTree>
    <p:extLst>
      <p:ext uri="{BB962C8B-B14F-4D97-AF65-F5344CB8AC3E}">
        <p14:creationId xmlns:p14="http://schemas.microsoft.com/office/powerpoint/2010/main" val="948870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C4492E22-25DE-452A-83E0-4E16B985BE4D}"/>
              </a:ext>
            </a:extLst>
          </p:cNvPr>
          <p:cNvGrpSpPr/>
          <p:nvPr/>
        </p:nvGrpSpPr>
        <p:grpSpPr>
          <a:xfrm>
            <a:off x="208782" y="2097253"/>
            <a:ext cx="5950440" cy="3062160"/>
            <a:chOff x="208782" y="2097253"/>
            <a:chExt cx="5950440" cy="3062160"/>
          </a:xfrm>
        </p:grpSpPr>
        <mc:AlternateContent xmlns:mc="http://schemas.openxmlformats.org/markup-compatibility/2006">
          <mc:Choice xmlns:p14="http://schemas.microsoft.com/office/powerpoint/2010/main" Requires="p14">
            <p:contentPart p14:bwMode="auto" r:id="rId2">
              <p14:nvContentPartPr>
                <p14:cNvPr id="44" name="Ink 43">
                  <a:extLst>
                    <a:ext uri="{FF2B5EF4-FFF2-40B4-BE49-F238E27FC236}">
                      <a16:creationId xmlns:a16="http://schemas.microsoft.com/office/drawing/2014/main" id="{11353E5E-FB42-44F6-B992-674C5A021EFF}"/>
                    </a:ext>
                  </a:extLst>
                </p14:cNvPr>
                <p14:cNvContentPartPr/>
                <p14:nvPr/>
              </p14:nvContentPartPr>
              <p14:xfrm>
                <a:off x="399582" y="2348893"/>
                <a:ext cx="10440" cy="316800"/>
              </p14:xfrm>
            </p:contentPart>
          </mc:Choice>
          <mc:Fallback>
            <p:pic>
              <p:nvPicPr>
                <p:cNvPr id="44" name="Ink 43">
                  <a:extLst>
                    <a:ext uri="{FF2B5EF4-FFF2-40B4-BE49-F238E27FC236}">
                      <a16:creationId xmlns:a16="http://schemas.microsoft.com/office/drawing/2014/main" id="{11353E5E-FB42-44F6-B992-674C5A021EFF}"/>
                    </a:ext>
                  </a:extLst>
                </p:cNvPr>
                <p:cNvPicPr/>
                <p:nvPr/>
              </p:nvPicPr>
              <p:blipFill>
                <a:blip r:embed="rId3"/>
                <a:stretch>
                  <a:fillRect/>
                </a:stretch>
              </p:blipFill>
              <p:spPr>
                <a:xfrm>
                  <a:off x="390942" y="2339893"/>
                  <a:ext cx="2808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5" name="Ink 44">
                  <a:extLst>
                    <a:ext uri="{FF2B5EF4-FFF2-40B4-BE49-F238E27FC236}">
                      <a16:creationId xmlns:a16="http://schemas.microsoft.com/office/drawing/2014/main" id="{5D034A3F-215B-427D-944A-D5C1F4A1F18E}"/>
                    </a:ext>
                  </a:extLst>
                </p14:cNvPr>
                <p14:cNvContentPartPr/>
                <p14:nvPr/>
              </p14:nvContentPartPr>
              <p14:xfrm>
                <a:off x="378342" y="2219293"/>
                <a:ext cx="137520" cy="199440"/>
              </p14:xfrm>
            </p:contentPart>
          </mc:Choice>
          <mc:Fallback>
            <p:pic>
              <p:nvPicPr>
                <p:cNvPr id="45" name="Ink 44">
                  <a:extLst>
                    <a:ext uri="{FF2B5EF4-FFF2-40B4-BE49-F238E27FC236}">
                      <a16:creationId xmlns:a16="http://schemas.microsoft.com/office/drawing/2014/main" id="{5D034A3F-215B-427D-944A-D5C1F4A1F18E}"/>
                    </a:ext>
                  </a:extLst>
                </p:cNvPr>
                <p:cNvPicPr/>
                <p:nvPr/>
              </p:nvPicPr>
              <p:blipFill>
                <a:blip r:embed="rId5"/>
                <a:stretch>
                  <a:fillRect/>
                </a:stretch>
              </p:blipFill>
              <p:spPr>
                <a:xfrm>
                  <a:off x="369342" y="2210293"/>
                  <a:ext cx="1551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6" name="Ink 45">
                  <a:extLst>
                    <a:ext uri="{FF2B5EF4-FFF2-40B4-BE49-F238E27FC236}">
                      <a16:creationId xmlns:a16="http://schemas.microsoft.com/office/drawing/2014/main" id="{8586712A-6746-4282-99EF-CE3EB8B9EB78}"/>
                    </a:ext>
                  </a:extLst>
                </p14:cNvPr>
                <p14:cNvContentPartPr/>
                <p14:nvPr/>
              </p14:nvContentPartPr>
              <p14:xfrm>
                <a:off x="411102" y="2386333"/>
                <a:ext cx="441720" cy="218520"/>
              </p14:xfrm>
            </p:contentPart>
          </mc:Choice>
          <mc:Fallback>
            <p:pic>
              <p:nvPicPr>
                <p:cNvPr id="46" name="Ink 45">
                  <a:extLst>
                    <a:ext uri="{FF2B5EF4-FFF2-40B4-BE49-F238E27FC236}">
                      <a16:creationId xmlns:a16="http://schemas.microsoft.com/office/drawing/2014/main" id="{8586712A-6746-4282-99EF-CE3EB8B9EB78}"/>
                    </a:ext>
                  </a:extLst>
                </p:cNvPr>
                <p:cNvPicPr/>
                <p:nvPr/>
              </p:nvPicPr>
              <p:blipFill>
                <a:blip r:embed="rId7"/>
                <a:stretch>
                  <a:fillRect/>
                </a:stretch>
              </p:blipFill>
              <p:spPr>
                <a:xfrm>
                  <a:off x="402102" y="2377693"/>
                  <a:ext cx="4593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7" name="Ink 46">
                  <a:extLst>
                    <a:ext uri="{FF2B5EF4-FFF2-40B4-BE49-F238E27FC236}">
                      <a16:creationId xmlns:a16="http://schemas.microsoft.com/office/drawing/2014/main" id="{8DE330FD-1BD1-4C7A-9716-E5528A6E52D8}"/>
                    </a:ext>
                  </a:extLst>
                </p14:cNvPr>
                <p14:cNvContentPartPr/>
                <p14:nvPr/>
              </p14:nvContentPartPr>
              <p14:xfrm>
                <a:off x="861462" y="2339173"/>
                <a:ext cx="122400" cy="216360"/>
              </p14:xfrm>
            </p:contentPart>
          </mc:Choice>
          <mc:Fallback>
            <p:pic>
              <p:nvPicPr>
                <p:cNvPr id="47" name="Ink 46">
                  <a:extLst>
                    <a:ext uri="{FF2B5EF4-FFF2-40B4-BE49-F238E27FC236}">
                      <a16:creationId xmlns:a16="http://schemas.microsoft.com/office/drawing/2014/main" id="{8DE330FD-1BD1-4C7A-9716-E5528A6E52D8}"/>
                    </a:ext>
                  </a:extLst>
                </p:cNvPr>
                <p:cNvPicPr/>
                <p:nvPr/>
              </p:nvPicPr>
              <p:blipFill>
                <a:blip r:embed="rId9"/>
                <a:stretch>
                  <a:fillRect/>
                </a:stretch>
              </p:blipFill>
              <p:spPr>
                <a:xfrm>
                  <a:off x="852822" y="2330533"/>
                  <a:ext cx="1400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8" name="Ink 47">
                  <a:extLst>
                    <a:ext uri="{FF2B5EF4-FFF2-40B4-BE49-F238E27FC236}">
                      <a16:creationId xmlns:a16="http://schemas.microsoft.com/office/drawing/2014/main" id="{297CFD45-E45C-4895-9B50-745E5D70B418}"/>
                    </a:ext>
                  </a:extLst>
                </p14:cNvPr>
                <p14:cNvContentPartPr/>
                <p14:nvPr/>
              </p14:nvContentPartPr>
              <p14:xfrm>
                <a:off x="1236222" y="2286613"/>
                <a:ext cx="82800" cy="479520"/>
              </p14:xfrm>
            </p:contentPart>
          </mc:Choice>
          <mc:Fallback>
            <p:pic>
              <p:nvPicPr>
                <p:cNvPr id="48" name="Ink 47">
                  <a:extLst>
                    <a:ext uri="{FF2B5EF4-FFF2-40B4-BE49-F238E27FC236}">
                      <a16:creationId xmlns:a16="http://schemas.microsoft.com/office/drawing/2014/main" id="{297CFD45-E45C-4895-9B50-745E5D70B418}"/>
                    </a:ext>
                  </a:extLst>
                </p:cNvPr>
                <p:cNvPicPr/>
                <p:nvPr/>
              </p:nvPicPr>
              <p:blipFill>
                <a:blip r:embed="rId11"/>
                <a:stretch>
                  <a:fillRect/>
                </a:stretch>
              </p:blipFill>
              <p:spPr>
                <a:xfrm>
                  <a:off x="1227582" y="2277613"/>
                  <a:ext cx="10044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9" name="Ink 48">
                  <a:extLst>
                    <a:ext uri="{FF2B5EF4-FFF2-40B4-BE49-F238E27FC236}">
                      <a16:creationId xmlns:a16="http://schemas.microsoft.com/office/drawing/2014/main" id="{DC59A781-E825-43BF-9E81-09DD84C71E33}"/>
                    </a:ext>
                  </a:extLst>
                </p14:cNvPr>
                <p14:cNvContentPartPr/>
                <p14:nvPr/>
              </p14:nvContentPartPr>
              <p14:xfrm>
                <a:off x="1361862" y="2364733"/>
                <a:ext cx="112320" cy="196920"/>
              </p14:xfrm>
            </p:contentPart>
          </mc:Choice>
          <mc:Fallback>
            <p:pic>
              <p:nvPicPr>
                <p:cNvPr id="49" name="Ink 48">
                  <a:extLst>
                    <a:ext uri="{FF2B5EF4-FFF2-40B4-BE49-F238E27FC236}">
                      <a16:creationId xmlns:a16="http://schemas.microsoft.com/office/drawing/2014/main" id="{DC59A781-E825-43BF-9E81-09DD84C71E33}"/>
                    </a:ext>
                  </a:extLst>
                </p:cNvPr>
                <p:cNvPicPr/>
                <p:nvPr/>
              </p:nvPicPr>
              <p:blipFill>
                <a:blip r:embed="rId13"/>
                <a:stretch>
                  <a:fillRect/>
                </a:stretch>
              </p:blipFill>
              <p:spPr>
                <a:xfrm>
                  <a:off x="1353222" y="2355733"/>
                  <a:ext cx="1299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0" name="Ink 49">
                  <a:extLst>
                    <a:ext uri="{FF2B5EF4-FFF2-40B4-BE49-F238E27FC236}">
                      <a16:creationId xmlns:a16="http://schemas.microsoft.com/office/drawing/2014/main" id="{341096FF-CD95-4F76-8B0E-D2C65F108A97}"/>
                    </a:ext>
                  </a:extLst>
                </p14:cNvPr>
                <p14:cNvContentPartPr/>
                <p14:nvPr/>
              </p14:nvContentPartPr>
              <p14:xfrm>
                <a:off x="1520982" y="2256733"/>
                <a:ext cx="313200" cy="532080"/>
              </p14:xfrm>
            </p:contentPart>
          </mc:Choice>
          <mc:Fallback>
            <p:pic>
              <p:nvPicPr>
                <p:cNvPr id="50" name="Ink 49">
                  <a:extLst>
                    <a:ext uri="{FF2B5EF4-FFF2-40B4-BE49-F238E27FC236}">
                      <a16:creationId xmlns:a16="http://schemas.microsoft.com/office/drawing/2014/main" id="{341096FF-CD95-4F76-8B0E-D2C65F108A97}"/>
                    </a:ext>
                  </a:extLst>
                </p:cNvPr>
                <p:cNvPicPr/>
                <p:nvPr/>
              </p:nvPicPr>
              <p:blipFill>
                <a:blip r:embed="rId15"/>
                <a:stretch>
                  <a:fillRect/>
                </a:stretch>
              </p:blipFill>
              <p:spPr>
                <a:xfrm>
                  <a:off x="1512342" y="2248093"/>
                  <a:ext cx="330840" cy="549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1" name="Ink 50">
                  <a:extLst>
                    <a:ext uri="{FF2B5EF4-FFF2-40B4-BE49-F238E27FC236}">
                      <a16:creationId xmlns:a16="http://schemas.microsoft.com/office/drawing/2014/main" id="{60EE630D-0D49-4180-897D-A8E621AA4FBF}"/>
                    </a:ext>
                  </a:extLst>
                </p14:cNvPr>
                <p14:cNvContentPartPr/>
                <p14:nvPr/>
              </p14:nvContentPartPr>
              <p14:xfrm>
                <a:off x="1842102" y="2174293"/>
                <a:ext cx="246960" cy="312120"/>
              </p14:xfrm>
            </p:contentPart>
          </mc:Choice>
          <mc:Fallback>
            <p:pic>
              <p:nvPicPr>
                <p:cNvPr id="51" name="Ink 50">
                  <a:extLst>
                    <a:ext uri="{FF2B5EF4-FFF2-40B4-BE49-F238E27FC236}">
                      <a16:creationId xmlns:a16="http://schemas.microsoft.com/office/drawing/2014/main" id="{60EE630D-0D49-4180-897D-A8E621AA4FBF}"/>
                    </a:ext>
                  </a:extLst>
                </p:cNvPr>
                <p:cNvPicPr/>
                <p:nvPr/>
              </p:nvPicPr>
              <p:blipFill>
                <a:blip r:embed="rId17"/>
                <a:stretch>
                  <a:fillRect/>
                </a:stretch>
              </p:blipFill>
              <p:spPr>
                <a:xfrm>
                  <a:off x="1833462" y="2165293"/>
                  <a:ext cx="26460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2" name="Ink 51">
                  <a:extLst>
                    <a:ext uri="{FF2B5EF4-FFF2-40B4-BE49-F238E27FC236}">
                      <a16:creationId xmlns:a16="http://schemas.microsoft.com/office/drawing/2014/main" id="{30E85129-126E-4539-9315-2F98E35142C8}"/>
                    </a:ext>
                  </a:extLst>
                </p14:cNvPr>
                <p14:cNvContentPartPr/>
                <p14:nvPr/>
              </p14:nvContentPartPr>
              <p14:xfrm>
                <a:off x="2165742" y="2244493"/>
                <a:ext cx="108000" cy="230400"/>
              </p14:xfrm>
            </p:contentPart>
          </mc:Choice>
          <mc:Fallback>
            <p:pic>
              <p:nvPicPr>
                <p:cNvPr id="52" name="Ink 51">
                  <a:extLst>
                    <a:ext uri="{FF2B5EF4-FFF2-40B4-BE49-F238E27FC236}">
                      <a16:creationId xmlns:a16="http://schemas.microsoft.com/office/drawing/2014/main" id="{30E85129-126E-4539-9315-2F98E35142C8}"/>
                    </a:ext>
                  </a:extLst>
                </p:cNvPr>
                <p:cNvPicPr/>
                <p:nvPr/>
              </p:nvPicPr>
              <p:blipFill>
                <a:blip r:embed="rId19"/>
                <a:stretch>
                  <a:fillRect/>
                </a:stretch>
              </p:blipFill>
              <p:spPr>
                <a:xfrm>
                  <a:off x="2157102" y="2235493"/>
                  <a:ext cx="12564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5" name="Ink 54">
                  <a:extLst>
                    <a:ext uri="{FF2B5EF4-FFF2-40B4-BE49-F238E27FC236}">
                      <a16:creationId xmlns:a16="http://schemas.microsoft.com/office/drawing/2014/main" id="{5CEAC461-BD2D-44C4-9C9F-CFEF5633FC42}"/>
                    </a:ext>
                  </a:extLst>
                </p14:cNvPr>
                <p14:cNvContentPartPr/>
                <p14:nvPr/>
              </p14:nvContentPartPr>
              <p14:xfrm>
                <a:off x="2548782" y="2171053"/>
                <a:ext cx="259920" cy="309240"/>
              </p14:xfrm>
            </p:contentPart>
          </mc:Choice>
          <mc:Fallback>
            <p:pic>
              <p:nvPicPr>
                <p:cNvPr id="55" name="Ink 54">
                  <a:extLst>
                    <a:ext uri="{FF2B5EF4-FFF2-40B4-BE49-F238E27FC236}">
                      <a16:creationId xmlns:a16="http://schemas.microsoft.com/office/drawing/2014/main" id="{5CEAC461-BD2D-44C4-9C9F-CFEF5633FC42}"/>
                    </a:ext>
                  </a:extLst>
                </p:cNvPr>
                <p:cNvPicPr/>
                <p:nvPr/>
              </p:nvPicPr>
              <p:blipFill>
                <a:blip r:embed="rId21"/>
                <a:stretch>
                  <a:fillRect/>
                </a:stretch>
              </p:blipFill>
              <p:spPr>
                <a:xfrm>
                  <a:off x="2540142" y="2162053"/>
                  <a:ext cx="27756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6" name="Ink 55">
                  <a:extLst>
                    <a:ext uri="{FF2B5EF4-FFF2-40B4-BE49-F238E27FC236}">
                      <a16:creationId xmlns:a16="http://schemas.microsoft.com/office/drawing/2014/main" id="{9443F0EE-CD10-48F3-9E8F-2AF0136EC539}"/>
                    </a:ext>
                  </a:extLst>
                </p14:cNvPr>
                <p14:cNvContentPartPr/>
                <p14:nvPr/>
              </p14:nvContentPartPr>
              <p14:xfrm>
                <a:off x="2876742" y="2235493"/>
                <a:ext cx="189000" cy="184680"/>
              </p14:xfrm>
            </p:contentPart>
          </mc:Choice>
          <mc:Fallback>
            <p:pic>
              <p:nvPicPr>
                <p:cNvPr id="56" name="Ink 55">
                  <a:extLst>
                    <a:ext uri="{FF2B5EF4-FFF2-40B4-BE49-F238E27FC236}">
                      <a16:creationId xmlns:a16="http://schemas.microsoft.com/office/drawing/2014/main" id="{9443F0EE-CD10-48F3-9E8F-2AF0136EC539}"/>
                    </a:ext>
                  </a:extLst>
                </p:cNvPr>
                <p:cNvPicPr/>
                <p:nvPr/>
              </p:nvPicPr>
              <p:blipFill>
                <a:blip r:embed="rId23"/>
                <a:stretch>
                  <a:fillRect/>
                </a:stretch>
              </p:blipFill>
              <p:spPr>
                <a:xfrm>
                  <a:off x="2868102" y="2226853"/>
                  <a:ext cx="2066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7" name="Ink 56">
                  <a:extLst>
                    <a:ext uri="{FF2B5EF4-FFF2-40B4-BE49-F238E27FC236}">
                      <a16:creationId xmlns:a16="http://schemas.microsoft.com/office/drawing/2014/main" id="{95CA8314-945B-42B1-BF23-A03F5E691FC2}"/>
                    </a:ext>
                  </a:extLst>
                </p14:cNvPr>
                <p14:cNvContentPartPr/>
                <p14:nvPr/>
              </p14:nvContentPartPr>
              <p14:xfrm>
                <a:off x="3035862" y="2106613"/>
                <a:ext cx="291240" cy="284400"/>
              </p14:xfrm>
            </p:contentPart>
          </mc:Choice>
          <mc:Fallback>
            <p:pic>
              <p:nvPicPr>
                <p:cNvPr id="57" name="Ink 56">
                  <a:extLst>
                    <a:ext uri="{FF2B5EF4-FFF2-40B4-BE49-F238E27FC236}">
                      <a16:creationId xmlns:a16="http://schemas.microsoft.com/office/drawing/2014/main" id="{95CA8314-945B-42B1-BF23-A03F5E691FC2}"/>
                    </a:ext>
                  </a:extLst>
                </p:cNvPr>
                <p:cNvPicPr/>
                <p:nvPr/>
              </p:nvPicPr>
              <p:blipFill>
                <a:blip r:embed="rId25"/>
                <a:stretch>
                  <a:fillRect/>
                </a:stretch>
              </p:blipFill>
              <p:spPr>
                <a:xfrm>
                  <a:off x="3026862" y="2097973"/>
                  <a:ext cx="30888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8" name="Ink 57">
                  <a:extLst>
                    <a:ext uri="{FF2B5EF4-FFF2-40B4-BE49-F238E27FC236}">
                      <a16:creationId xmlns:a16="http://schemas.microsoft.com/office/drawing/2014/main" id="{B0AA4861-FA55-4A84-8675-B56F0D2280D5}"/>
                    </a:ext>
                  </a:extLst>
                </p14:cNvPr>
                <p14:cNvContentPartPr/>
                <p14:nvPr/>
              </p14:nvContentPartPr>
              <p14:xfrm>
                <a:off x="3338262" y="2241613"/>
                <a:ext cx="118440" cy="119880"/>
              </p14:xfrm>
            </p:contentPart>
          </mc:Choice>
          <mc:Fallback>
            <p:pic>
              <p:nvPicPr>
                <p:cNvPr id="58" name="Ink 57">
                  <a:extLst>
                    <a:ext uri="{FF2B5EF4-FFF2-40B4-BE49-F238E27FC236}">
                      <a16:creationId xmlns:a16="http://schemas.microsoft.com/office/drawing/2014/main" id="{B0AA4861-FA55-4A84-8675-B56F0D2280D5}"/>
                    </a:ext>
                  </a:extLst>
                </p:cNvPr>
                <p:cNvPicPr/>
                <p:nvPr/>
              </p:nvPicPr>
              <p:blipFill>
                <a:blip r:embed="rId27"/>
                <a:stretch>
                  <a:fillRect/>
                </a:stretch>
              </p:blipFill>
              <p:spPr>
                <a:xfrm>
                  <a:off x="3329622" y="2232973"/>
                  <a:ext cx="1360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9" name="Ink 58">
                  <a:extLst>
                    <a:ext uri="{FF2B5EF4-FFF2-40B4-BE49-F238E27FC236}">
                      <a16:creationId xmlns:a16="http://schemas.microsoft.com/office/drawing/2014/main" id="{C7EAAFFA-244A-4A36-89B2-520010AF51E4}"/>
                    </a:ext>
                  </a:extLst>
                </p14:cNvPr>
                <p14:cNvContentPartPr/>
                <p14:nvPr/>
              </p14:nvContentPartPr>
              <p14:xfrm>
                <a:off x="3491982" y="2097253"/>
                <a:ext cx="165240" cy="377280"/>
              </p14:xfrm>
            </p:contentPart>
          </mc:Choice>
          <mc:Fallback>
            <p:pic>
              <p:nvPicPr>
                <p:cNvPr id="59" name="Ink 58">
                  <a:extLst>
                    <a:ext uri="{FF2B5EF4-FFF2-40B4-BE49-F238E27FC236}">
                      <a16:creationId xmlns:a16="http://schemas.microsoft.com/office/drawing/2014/main" id="{C7EAAFFA-244A-4A36-89B2-520010AF51E4}"/>
                    </a:ext>
                  </a:extLst>
                </p:cNvPr>
                <p:cNvPicPr/>
                <p:nvPr/>
              </p:nvPicPr>
              <p:blipFill>
                <a:blip r:embed="rId29"/>
                <a:stretch>
                  <a:fillRect/>
                </a:stretch>
              </p:blipFill>
              <p:spPr>
                <a:xfrm>
                  <a:off x="3483342" y="2088253"/>
                  <a:ext cx="18288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0" name="Ink 59">
                  <a:extLst>
                    <a:ext uri="{FF2B5EF4-FFF2-40B4-BE49-F238E27FC236}">
                      <a16:creationId xmlns:a16="http://schemas.microsoft.com/office/drawing/2014/main" id="{D345E003-A7C0-438D-95D5-E123A0A1E6EC}"/>
                    </a:ext>
                  </a:extLst>
                </p14:cNvPr>
                <p14:cNvContentPartPr/>
                <p14:nvPr/>
              </p14:nvContentPartPr>
              <p14:xfrm>
                <a:off x="487782" y="2505853"/>
                <a:ext cx="3669480" cy="425880"/>
              </p14:xfrm>
            </p:contentPart>
          </mc:Choice>
          <mc:Fallback>
            <p:pic>
              <p:nvPicPr>
                <p:cNvPr id="60" name="Ink 59">
                  <a:extLst>
                    <a:ext uri="{FF2B5EF4-FFF2-40B4-BE49-F238E27FC236}">
                      <a16:creationId xmlns:a16="http://schemas.microsoft.com/office/drawing/2014/main" id="{D345E003-A7C0-438D-95D5-E123A0A1E6EC}"/>
                    </a:ext>
                  </a:extLst>
                </p:cNvPr>
                <p:cNvPicPr/>
                <p:nvPr/>
              </p:nvPicPr>
              <p:blipFill>
                <a:blip r:embed="rId31"/>
                <a:stretch>
                  <a:fillRect/>
                </a:stretch>
              </p:blipFill>
              <p:spPr>
                <a:xfrm>
                  <a:off x="479142" y="2497213"/>
                  <a:ext cx="368712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1" name="Ink 60">
                  <a:extLst>
                    <a:ext uri="{FF2B5EF4-FFF2-40B4-BE49-F238E27FC236}">
                      <a16:creationId xmlns:a16="http://schemas.microsoft.com/office/drawing/2014/main" id="{17AC3243-C41D-4316-BD8A-D5223CEEF19D}"/>
                    </a:ext>
                  </a:extLst>
                </p14:cNvPr>
                <p14:cNvContentPartPr/>
                <p14:nvPr/>
              </p14:nvContentPartPr>
              <p14:xfrm>
                <a:off x="421182" y="3108133"/>
                <a:ext cx="10440" cy="252000"/>
              </p14:xfrm>
            </p:contentPart>
          </mc:Choice>
          <mc:Fallback>
            <p:pic>
              <p:nvPicPr>
                <p:cNvPr id="61" name="Ink 60">
                  <a:extLst>
                    <a:ext uri="{FF2B5EF4-FFF2-40B4-BE49-F238E27FC236}">
                      <a16:creationId xmlns:a16="http://schemas.microsoft.com/office/drawing/2014/main" id="{17AC3243-C41D-4316-BD8A-D5223CEEF19D}"/>
                    </a:ext>
                  </a:extLst>
                </p:cNvPr>
                <p:cNvPicPr/>
                <p:nvPr/>
              </p:nvPicPr>
              <p:blipFill>
                <a:blip r:embed="rId33"/>
                <a:stretch>
                  <a:fillRect/>
                </a:stretch>
              </p:blipFill>
              <p:spPr>
                <a:xfrm>
                  <a:off x="412182" y="3099493"/>
                  <a:ext cx="280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2" name="Ink 61">
                  <a:extLst>
                    <a:ext uri="{FF2B5EF4-FFF2-40B4-BE49-F238E27FC236}">
                      <a16:creationId xmlns:a16="http://schemas.microsoft.com/office/drawing/2014/main" id="{22211305-34FF-44FE-A7BC-3BA843783F77}"/>
                    </a:ext>
                  </a:extLst>
                </p14:cNvPr>
                <p14:cNvContentPartPr/>
                <p14:nvPr/>
              </p14:nvContentPartPr>
              <p14:xfrm>
                <a:off x="208782" y="3004453"/>
                <a:ext cx="441360" cy="596880"/>
              </p14:xfrm>
            </p:contentPart>
          </mc:Choice>
          <mc:Fallback>
            <p:pic>
              <p:nvPicPr>
                <p:cNvPr id="62" name="Ink 61">
                  <a:extLst>
                    <a:ext uri="{FF2B5EF4-FFF2-40B4-BE49-F238E27FC236}">
                      <a16:creationId xmlns:a16="http://schemas.microsoft.com/office/drawing/2014/main" id="{22211305-34FF-44FE-A7BC-3BA843783F77}"/>
                    </a:ext>
                  </a:extLst>
                </p:cNvPr>
                <p:cNvPicPr/>
                <p:nvPr/>
              </p:nvPicPr>
              <p:blipFill>
                <a:blip r:embed="rId35"/>
                <a:stretch>
                  <a:fillRect/>
                </a:stretch>
              </p:blipFill>
              <p:spPr>
                <a:xfrm>
                  <a:off x="200142" y="2995813"/>
                  <a:ext cx="459000" cy="614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4" name="Ink 63">
                  <a:extLst>
                    <a:ext uri="{FF2B5EF4-FFF2-40B4-BE49-F238E27FC236}">
                      <a16:creationId xmlns:a16="http://schemas.microsoft.com/office/drawing/2014/main" id="{427D086B-CE49-4039-91D4-FE27CD4409E8}"/>
                    </a:ext>
                  </a:extLst>
                </p14:cNvPr>
                <p14:cNvContentPartPr/>
                <p14:nvPr/>
              </p14:nvContentPartPr>
              <p14:xfrm>
                <a:off x="875142" y="3078613"/>
                <a:ext cx="40320" cy="264240"/>
              </p14:xfrm>
            </p:contentPart>
          </mc:Choice>
          <mc:Fallback>
            <p:pic>
              <p:nvPicPr>
                <p:cNvPr id="64" name="Ink 63">
                  <a:extLst>
                    <a:ext uri="{FF2B5EF4-FFF2-40B4-BE49-F238E27FC236}">
                      <a16:creationId xmlns:a16="http://schemas.microsoft.com/office/drawing/2014/main" id="{427D086B-CE49-4039-91D4-FE27CD4409E8}"/>
                    </a:ext>
                  </a:extLst>
                </p:cNvPr>
                <p:cNvPicPr/>
                <p:nvPr/>
              </p:nvPicPr>
              <p:blipFill>
                <a:blip r:embed="rId37"/>
                <a:stretch>
                  <a:fillRect/>
                </a:stretch>
              </p:blipFill>
              <p:spPr>
                <a:xfrm>
                  <a:off x="866502" y="3069613"/>
                  <a:ext cx="5796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5" name="Ink 64">
                  <a:extLst>
                    <a:ext uri="{FF2B5EF4-FFF2-40B4-BE49-F238E27FC236}">
                      <a16:creationId xmlns:a16="http://schemas.microsoft.com/office/drawing/2014/main" id="{81CA97E7-161A-41C8-BE0B-0FFC42B73880}"/>
                    </a:ext>
                  </a:extLst>
                </p14:cNvPr>
                <p14:cNvContentPartPr/>
                <p14:nvPr/>
              </p14:nvContentPartPr>
              <p14:xfrm>
                <a:off x="884502" y="3019933"/>
                <a:ext cx="216000" cy="315720"/>
              </p14:xfrm>
            </p:contentPart>
          </mc:Choice>
          <mc:Fallback>
            <p:pic>
              <p:nvPicPr>
                <p:cNvPr id="65" name="Ink 64">
                  <a:extLst>
                    <a:ext uri="{FF2B5EF4-FFF2-40B4-BE49-F238E27FC236}">
                      <a16:creationId xmlns:a16="http://schemas.microsoft.com/office/drawing/2014/main" id="{81CA97E7-161A-41C8-BE0B-0FFC42B73880}"/>
                    </a:ext>
                  </a:extLst>
                </p:cNvPr>
                <p:cNvPicPr/>
                <p:nvPr/>
              </p:nvPicPr>
              <p:blipFill>
                <a:blip r:embed="rId39"/>
                <a:stretch>
                  <a:fillRect/>
                </a:stretch>
              </p:blipFill>
              <p:spPr>
                <a:xfrm>
                  <a:off x="875502" y="3010933"/>
                  <a:ext cx="23364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6" name="Ink 65">
                  <a:extLst>
                    <a:ext uri="{FF2B5EF4-FFF2-40B4-BE49-F238E27FC236}">
                      <a16:creationId xmlns:a16="http://schemas.microsoft.com/office/drawing/2014/main" id="{0C81A570-519B-46AF-A18B-C976B4E7FC24}"/>
                    </a:ext>
                  </a:extLst>
                </p14:cNvPr>
                <p14:cNvContentPartPr/>
                <p14:nvPr/>
              </p14:nvContentPartPr>
              <p14:xfrm>
                <a:off x="1154862" y="3142333"/>
                <a:ext cx="104040" cy="183600"/>
              </p14:xfrm>
            </p:contentPart>
          </mc:Choice>
          <mc:Fallback>
            <p:pic>
              <p:nvPicPr>
                <p:cNvPr id="66" name="Ink 65">
                  <a:extLst>
                    <a:ext uri="{FF2B5EF4-FFF2-40B4-BE49-F238E27FC236}">
                      <a16:creationId xmlns:a16="http://schemas.microsoft.com/office/drawing/2014/main" id="{0C81A570-519B-46AF-A18B-C976B4E7FC24}"/>
                    </a:ext>
                  </a:extLst>
                </p:cNvPr>
                <p:cNvPicPr/>
                <p:nvPr/>
              </p:nvPicPr>
              <p:blipFill>
                <a:blip r:embed="rId41"/>
                <a:stretch>
                  <a:fillRect/>
                </a:stretch>
              </p:blipFill>
              <p:spPr>
                <a:xfrm>
                  <a:off x="1145862" y="3133693"/>
                  <a:ext cx="1216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7" name="Ink 66">
                  <a:extLst>
                    <a:ext uri="{FF2B5EF4-FFF2-40B4-BE49-F238E27FC236}">
                      <a16:creationId xmlns:a16="http://schemas.microsoft.com/office/drawing/2014/main" id="{FE587FF9-636E-4875-A1E5-568B0FB321DD}"/>
                    </a:ext>
                  </a:extLst>
                </p14:cNvPr>
                <p14:cNvContentPartPr/>
                <p14:nvPr/>
              </p14:nvContentPartPr>
              <p14:xfrm>
                <a:off x="1303542" y="3059173"/>
                <a:ext cx="43920" cy="304200"/>
              </p14:xfrm>
            </p:contentPart>
          </mc:Choice>
          <mc:Fallback>
            <p:pic>
              <p:nvPicPr>
                <p:cNvPr id="67" name="Ink 66">
                  <a:extLst>
                    <a:ext uri="{FF2B5EF4-FFF2-40B4-BE49-F238E27FC236}">
                      <a16:creationId xmlns:a16="http://schemas.microsoft.com/office/drawing/2014/main" id="{FE587FF9-636E-4875-A1E5-568B0FB321DD}"/>
                    </a:ext>
                  </a:extLst>
                </p:cNvPr>
                <p:cNvPicPr/>
                <p:nvPr/>
              </p:nvPicPr>
              <p:blipFill>
                <a:blip r:embed="rId43"/>
                <a:stretch>
                  <a:fillRect/>
                </a:stretch>
              </p:blipFill>
              <p:spPr>
                <a:xfrm>
                  <a:off x="1294542" y="3050173"/>
                  <a:ext cx="6156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8" name="Ink 67">
                  <a:extLst>
                    <a:ext uri="{FF2B5EF4-FFF2-40B4-BE49-F238E27FC236}">
                      <a16:creationId xmlns:a16="http://schemas.microsoft.com/office/drawing/2014/main" id="{8A0F182A-8F0A-4255-B70C-82FC69861B57}"/>
                    </a:ext>
                  </a:extLst>
                </p14:cNvPr>
                <p14:cNvContentPartPr/>
                <p14:nvPr/>
              </p14:nvContentPartPr>
              <p14:xfrm>
                <a:off x="1398942" y="2999053"/>
                <a:ext cx="142560" cy="374040"/>
              </p14:xfrm>
            </p:contentPart>
          </mc:Choice>
          <mc:Fallback>
            <p:pic>
              <p:nvPicPr>
                <p:cNvPr id="68" name="Ink 67">
                  <a:extLst>
                    <a:ext uri="{FF2B5EF4-FFF2-40B4-BE49-F238E27FC236}">
                      <a16:creationId xmlns:a16="http://schemas.microsoft.com/office/drawing/2014/main" id="{8A0F182A-8F0A-4255-B70C-82FC69861B57}"/>
                    </a:ext>
                  </a:extLst>
                </p:cNvPr>
                <p:cNvPicPr/>
                <p:nvPr/>
              </p:nvPicPr>
              <p:blipFill>
                <a:blip r:embed="rId45"/>
                <a:stretch>
                  <a:fillRect/>
                </a:stretch>
              </p:blipFill>
              <p:spPr>
                <a:xfrm>
                  <a:off x="1389942" y="2990053"/>
                  <a:ext cx="16020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9" name="Ink 68">
                  <a:extLst>
                    <a:ext uri="{FF2B5EF4-FFF2-40B4-BE49-F238E27FC236}">
                      <a16:creationId xmlns:a16="http://schemas.microsoft.com/office/drawing/2014/main" id="{ADAB0659-69B4-45DB-83AE-C222F9F7A347}"/>
                    </a:ext>
                  </a:extLst>
                </p14:cNvPr>
                <p14:cNvContentPartPr/>
                <p14:nvPr/>
              </p14:nvContentPartPr>
              <p14:xfrm>
                <a:off x="1794942" y="2965573"/>
                <a:ext cx="462960" cy="336960"/>
              </p14:xfrm>
            </p:contentPart>
          </mc:Choice>
          <mc:Fallback>
            <p:pic>
              <p:nvPicPr>
                <p:cNvPr id="69" name="Ink 68">
                  <a:extLst>
                    <a:ext uri="{FF2B5EF4-FFF2-40B4-BE49-F238E27FC236}">
                      <a16:creationId xmlns:a16="http://schemas.microsoft.com/office/drawing/2014/main" id="{ADAB0659-69B4-45DB-83AE-C222F9F7A347}"/>
                    </a:ext>
                  </a:extLst>
                </p:cNvPr>
                <p:cNvPicPr/>
                <p:nvPr/>
              </p:nvPicPr>
              <p:blipFill>
                <a:blip r:embed="rId47"/>
                <a:stretch>
                  <a:fillRect/>
                </a:stretch>
              </p:blipFill>
              <p:spPr>
                <a:xfrm>
                  <a:off x="1786302" y="2956933"/>
                  <a:ext cx="48060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0" name="Ink 69">
                  <a:extLst>
                    <a:ext uri="{FF2B5EF4-FFF2-40B4-BE49-F238E27FC236}">
                      <a16:creationId xmlns:a16="http://schemas.microsoft.com/office/drawing/2014/main" id="{5170DE6E-1FB3-4027-B761-9708E853D600}"/>
                    </a:ext>
                  </a:extLst>
                </p14:cNvPr>
                <p14:cNvContentPartPr/>
                <p14:nvPr/>
              </p14:nvContentPartPr>
              <p14:xfrm>
                <a:off x="2302182" y="3118933"/>
                <a:ext cx="130320" cy="51840"/>
              </p14:xfrm>
            </p:contentPart>
          </mc:Choice>
          <mc:Fallback>
            <p:pic>
              <p:nvPicPr>
                <p:cNvPr id="70" name="Ink 69">
                  <a:extLst>
                    <a:ext uri="{FF2B5EF4-FFF2-40B4-BE49-F238E27FC236}">
                      <a16:creationId xmlns:a16="http://schemas.microsoft.com/office/drawing/2014/main" id="{5170DE6E-1FB3-4027-B761-9708E853D600}"/>
                    </a:ext>
                  </a:extLst>
                </p:cNvPr>
                <p:cNvPicPr/>
                <p:nvPr/>
              </p:nvPicPr>
              <p:blipFill>
                <a:blip r:embed="rId49"/>
                <a:stretch>
                  <a:fillRect/>
                </a:stretch>
              </p:blipFill>
              <p:spPr>
                <a:xfrm>
                  <a:off x="2293182" y="3109933"/>
                  <a:ext cx="1479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1" name="Ink 70">
                  <a:extLst>
                    <a:ext uri="{FF2B5EF4-FFF2-40B4-BE49-F238E27FC236}">
                      <a16:creationId xmlns:a16="http://schemas.microsoft.com/office/drawing/2014/main" id="{BBEDA9B4-5912-4B9D-BB36-678BC6CA267A}"/>
                    </a:ext>
                  </a:extLst>
                </p14:cNvPr>
                <p14:cNvContentPartPr/>
                <p14:nvPr/>
              </p14:nvContentPartPr>
              <p14:xfrm>
                <a:off x="2735622" y="2903653"/>
                <a:ext cx="264240" cy="300240"/>
              </p14:xfrm>
            </p:contentPart>
          </mc:Choice>
          <mc:Fallback>
            <p:pic>
              <p:nvPicPr>
                <p:cNvPr id="71" name="Ink 70">
                  <a:extLst>
                    <a:ext uri="{FF2B5EF4-FFF2-40B4-BE49-F238E27FC236}">
                      <a16:creationId xmlns:a16="http://schemas.microsoft.com/office/drawing/2014/main" id="{BBEDA9B4-5912-4B9D-BB36-678BC6CA267A}"/>
                    </a:ext>
                  </a:extLst>
                </p:cNvPr>
                <p:cNvPicPr/>
                <p:nvPr/>
              </p:nvPicPr>
              <p:blipFill>
                <a:blip r:embed="rId51"/>
                <a:stretch>
                  <a:fillRect/>
                </a:stretch>
              </p:blipFill>
              <p:spPr>
                <a:xfrm>
                  <a:off x="2726982" y="2895013"/>
                  <a:ext cx="28188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2" name="Ink 71">
                  <a:extLst>
                    <a:ext uri="{FF2B5EF4-FFF2-40B4-BE49-F238E27FC236}">
                      <a16:creationId xmlns:a16="http://schemas.microsoft.com/office/drawing/2014/main" id="{A02F27ED-F93F-4077-A5D2-CBFFD2303F95}"/>
                    </a:ext>
                  </a:extLst>
                </p14:cNvPr>
                <p14:cNvContentPartPr/>
                <p14:nvPr/>
              </p14:nvContentPartPr>
              <p14:xfrm>
                <a:off x="3043062" y="2937133"/>
                <a:ext cx="253800" cy="252720"/>
              </p14:xfrm>
            </p:contentPart>
          </mc:Choice>
          <mc:Fallback>
            <p:pic>
              <p:nvPicPr>
                <p:cNvPr id="72" name="Ink 71">
                  <a:extLst>
                    <a:ext uri="{FF2B5EF4-FFF2-40B4-BE49-F238E27FC236}">
                      <a16:creationId xmlns:a16="http://schemas.microsoft.com/office/drawing/2014/main" id="{A02F27ED-F93F-4077-A5D2-CBFFD2303F95}"/>
                    </a:ext>
                  </a:extLst>
                </p:cNvPr>
                <p:cNvPicPr/>
                <p:nvPr/>
              </p:nvPicPr>
              <p:blipFill>
                <a:blip r:embed="rId53"/>
                <a:stretch>
                  <a:fillRect/>
                </a:stretch>
              </p:blipFill>
              <p:spPr>
                <a:xfrm>
                  <a:off x="3034062" y="2928493"/>
                  <a:ext cx="27144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3" name="Ink 72">
                  <a:extLst>
                    <a:ext uri="{FF2B5EF4-FFF2-40B4-BE49-F238E27FC236}">
                      <a16:creationId xmlns:a16="http://schemas.microsoft.com/office/drawing/2014/main" id="{0F6385B9-EADA-4781-9086-C7BB1D1806CB}"/>
                    </a:ext>
                  </a:extLst>
                </p14:cNvPr>
                <p14:cNvContentPartPr/>
                <p14:nvPr/>
              </p14:nvContentPartPr>
              <p14:xfrm>
                <a:off x="3297222" y="2829853"/>
                <a:ext cx="261720" cy="283680"/>
              </p14:xfrm>
            </p:contentPart>
          </mc:Choice>
          <mc:Fallback>
            <p:pic>
              <p:nvPicPr>
                <p:cNvPr id="73" name="Ink 72">
                  <a:extLst>
                    <a:ext uri="{FF2B5EF4-FFF2-40B4-BE49-F238E27FC236}">
                      <a16:creationId xmlns:a16="http://schemas.microsoft.com/office/drawing/2014/main" id="{0F6385B9-EADA-4781-9086-C7BB1D1806CB}"/>
                    </a:ext>
                  </a:extLst>
                </p:cNvPr>
                <p:cNvPicPr/>
                <p:nvPr/>
              </p:nvPicPr>
              <p:blipFill>
                <a:blip r:embed="rId55"/>
                <a:stretch>
                  <a:fillRect/>
                </a:stretch>
              </p:blipFill>
              <p:spPr>
                <a:xfrm>
                  <a:off x="3288582" y="2820853"/>
                  <a:ext cx="2793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4" name="Ink 73">
                  <a:extLst>
                    <a:ext uri="{FF2B5EF4-FFF2-40B4-BE49-F238E27FC236}">
                      <a16:creationId xmlns:a16="http://schemas.microsoft.com/office/drawing/2014/main" id="{AB959D3E-D832-4769-A23E-8170C3FDECF2}"/>
                    </a:ext>
                  </a:extLst>
                </p14:cNvPr>
                <p14:cNvContentPartPr/>
                <p14:nvPr/>
              </p14:nvContentPartPr>
              <p14:xfrm>
                <a:off x="3571542" y="2933173"/>
                <a:ext cx="93960" cy="160200"/>
              </p14:xfrm>
            </p:contentPart>
          </mc:Choice>
          <mc:Fallback>
            <p:pic>
              <p:nvPicPr>
                <p:cNvPr id="74" name="Ink 73">
                  <a:extLst>
                    <a:ext uri="{FF2B5EF4-FFF2-40B4-BE49-F238E27FC236}">
                      <a16:creationId xmlns:a16="http://schemas.microsoft.com/office/drawing/2014/main" id="{AB959D3E-D832-4769-A23E-8170C3FDECF2}"/>
                    </a:ext>
                  </a:extLst>
                </p:cNvPr>
                <p:cNvPicPr/>
                <p:nvPr/>
              </p:nvPicPr>
              <p:blipFill>
                <a:blip r:embed="rId57"/>
                <a:stretch>
                  <a:fillRect/>
                </a:stretch>
              </p:blipFill>
              <p:spPr>
                <a:xfrm>
                  <a:off x="3562902" y="2924533"/>
                  <a:ext cx="1116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5" name="Ink 74">
                  <a:extLst>
                    <a:ext uri="{FF2B5EF4-FFF2-40B4-BE49-F238E27FC236}">
                      <a16:creationId xmlns:a16="http://schemas.microsoft.com/office/drawing/2014/main" id="{E1F67641-2CAB-4E42-94CD-DA3935138012}"/>
                    </a:ext>
                  </a:extLst>
                </p14:cNvPr>
                <p14:cNvContentPartPr/>
                <p14:nvPr/>
              </p14:nvContentPartPr>
              <p14:xfrm>
                <a:off x="3754782" y="2767573"/>
                <a:ext cx="223560" cy="366480"/>
              </p14:xfrm>
            </p:contentPart>
          </mc:Choice>
          <mc:Fallback>
            <p:pic>
              <p:nvPicPr>
                <p:cNvPr id="75" name="Ink 74">
                  <a:extLst>
                    <a:ext uri="{FF2B5EF4-FFF2-40B4-BE49-F238E27FC236}">
                      <a16:creationId xmlns:a16="http://schemas.microsoft.com/office/drawing/2014/main" id="{E1F67641-2CAB-4E42-94CD-DA3935138012}"/>
                    </a:ext>
                  </a:extLst>
                </p:cNvPr>
                <p:cNvPicPr/>
                <p:nvPr/>
              </p:nvPicPr>
              <p:blipFill>
                <a:blip r:embed="rId59"/>
                <a:stretch>
                  <a:fillRect/>
                </a:stretch>
              </p:blipFill>
              <p:spPr>
                <a:xfrm>
                  <a:off x="3746142" y="2758933"/>
                  <a:ext cx="24120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6" name="Ink 75">
                  <a:extLst>
                    <a:ext uri="{FF2B5EF4-FFF2-40B4-BE49-F238E27FC236}">
                      <a16:creationId xmlns:a16="http://schemas.microsoft.com/office/drawing/2014/main" id="{6E74A733-4710-41BE-B3B2-3926403D4274}"/>
                    </a:ext>
                  </a:extLst>
                </p14:cNvPr>
                <p14:cNvContentPartPr/>
                <p14:nvPr/>
              </p14:nvContentPartPr>
              <p14:xfrm>
                <a:off x="4142502" y="3000133"/>
                <a:ext cx="360" cy="360"/>
              </p14:xfrm>
            </p:contentPart>
          </mc:Choice>
          <mc:Fallback>
            <p:pic>
              <p:nvPicPr>
                <p:cNvPr id="76" name="Ink 75">
                  <a:extLst>
                    <a:ext uri="{FF2B5EF4-FFF2-40B4-BE49-F238E27FC236}">
                      <a16:creationId xmlns:a16="http://schemas.microsoft.com/office/drawing/2014/main" id="{6E74A733-4710-41BE-B3B2-3926403D4274}"/>
                    </a:ext>
                  </a:extLst>
                </p:cNvPr>
                <p:cNvPicPr/>
                <p:nvPr/>
              </p:nvPicPr>
              <p:blipFill>
                <a:blip r:embed="rId61"/>
                <a:stretch>
                  <a:fillRect/>
                </a:stretch>
              </p:blipFill>
              <p:spPr>
                <a:xfrm>
                  <a:off x="4133862" y="299113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9" name="Ink 78">
                  <a:extLst>
                    <a:ext uri="{FF2B5EF4-FFF2-40B4-BE49-F238E27FC236}">
                      <a16:creationId xmlns:a16="http://schemas.microsoft.com/office/drawing/2014/main" id="{49D1E533-5DC0-4D11-9348-21E808624D02}"/>
                    </a:ext>
                  </a:extLst>
                </p14:cNvPr>
                <p14:cNvContentPartPr/>
                <p14:nvPr/>
              </p14:nvContentPartPr>
              <p14:xfrm>
                <a:off x="284742" y="3787813"/>
                <a:ext cx="200880" cy="234360"/>
              </p14:xfrm>
            </p:contentPart>
          </mc:Choice>
          <mc:Fallback>
            <p:pic>
              <p:nvPicPr>
                <p:cNvPr id="79" name="Ink 78">
                  <a:extLst>
                    <a:ext uri="{FF2B5EF4-FFF2-40B4-BE49-F238E27FC236}">
                      <a16:creationId xmlns:a16="http://schemas.microsoft.com/office/drawing/2014/main" id="{49D1E533-5DC0-4D11-9348-21E808624D02}"/>
                    </a:ext>
                  </a:extLst>
                </p:cNvPr>
                <p:cNvPicPr/>
                <p:nvPr/>
              </p:nvPicPr>
              <p:blipFill>
                <a:blip r:embed="rId63"/>
                <a:stretch>
                  <a:fillRect/>
                </a:stretch>
              </p:blipFill>
              <p:spPr>
                <a:xfrm>
                  <a:off x="275742" y="3778813"/>
                  <a:ext cx="2185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80" name="Ink 79">
                  <a:extLst>
                    <a:ext uri="{FF2B5EF4-FFF2-40B4-BE49-F238E27FC236}">
                      <a16:creationId xmlns:a16="http://schemas.microsoft.com/office/drawing/2014/main" id="{32030AC8-78CA-4F80-8C18-671F80FD06B8}"/>
                    </a:ext>
                  </a:extLst>
                </p14:cNvPr>
                <p14:cNvContentPartPr/>
                <p14:nvPr/>
              </p14:nvContentPartPr>
              <p14:xfrm>
                <a:off x="276102" y="3649933"/>
                <a:ext cx="316080" cy="557280"/>
              </p14:xfrm>
            </p:contentPart>
          </mc:Choice>
          <mc:Fallback>
            <p:pic>
              <p:nvPicPr>
                <p:cNvPr id="80" name="Ink 79">
                  <a:extLst>
                    <a:ext uri="{FF2B5EF4-FFF2-40B4-BE49-F238E27FC236}">
                      <a16:creationId xmlns:a16="http://schemas.microsoft.com/office/drawing/2014/main" id="{32030AC8-78CA-4F80-8C18-671F80FD06B8}"/>
                    </a:ext>
                  </a:extLst>
                </p:cNvPr>
                <p:cNvPicPr/>
                <p:nvPr/>
              </p:nvPicPr>
              <p:blipFill>
                <a:blip r:embed="rId65"/>
                <a:stretch>
                  <a:fillRect/>
                </a:stretch>
              </p:blipFill>
              <p:spPr>
                <a:xfrm>
                  <a:off x="267462" y="3640933"/>
                  <a:ext cx="33372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2" name="Ink 81">
                  <a:extLst>
                    <a:ext uri="{FF2B5EF4-FFF2-40B4-BE49-F238E27FC236}">
                      <a16:creationId xmlns:a16="http://schemas.microsoft.com/office/drawing/2014/main" id="{9BB8B0D7-D27B-40CF-B331-F5C5C7E21E42}"/>
                    </a:ext>
                  </a:extLst>
                </p14:cNvPr>
                <p14:cNvContentPartPr/>
                <p14:nvPr/>
              </p14:nvContentPartPr>
              <p14:xfrm>
                <a:off x="870462" y="3769813"/>
                <a:ext cx="39960" cy="340200"/>
              </p14:xfrm>
            </p:contentPart>
          </mc:Choice>
          <mc:Fallback>
            <p:pic>
              <p:nvPicPr>
                <p:cNvPr id="82" name="Ink 81">
                  <a:extLst>
                    <a:ext uri="{FF2B5EF4-FFF2-40B4-BE49-F238E27FC236}">
                      <a16:creationId xmlns:a16="http://schemas.microsoft.com/office/drawing/2014/main" id="{9BB8B0D7-D27B-40CF-B331-F5C5C7E21E42}"/>
                    </a:ext>
                  </a:extLst>
                </p:cNvPr>
                <p:cNvPicPr/>
                <p:nvPr/>
              </p:nvPicPr>
              <p:blipFill>
                <a:blip r:embed="rId67"/>
                <a:stretch>
                  <a:fillRect/>
                </a:stretch>
              </p:blipFill>
              <p:spPr>
                <a:xfrm>
                  <a:off x="861462" y="3761173"/>
                  <a:ext cx="5760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3" name="Ink 82">
                  <a:extLst>
                    <a:ext uri="{FF2B5EF4-FFF2-40B4-BE49-F238E27FC236}">
                      <a16:creationId xmlns:a16="http://schemas.microsoft.com/office/drawing/2014/main" id="{5E7359F2-252F-400D-873D-A5491236092B}"/>
                    </a:ext>
                  </a:extLst>
                </p14:cNvPr>
                <p14:cNvContentPartPr/>
                <p14:nvPr/>
              </p14:nvContentPartPr>
              <p14:xfrm>
                <a:off x="976302" y="3783133"/>
                <a:ext cx="365040" cy="257400"/>
              </p14:xfrm>
            </p:contentPart>
          </mc:Choice>
          <mc:Fallback>
            <p:pic>
              <p:nvPicPr>
                <p:cNvPr id="83" name="Ink 82">
                  <a:extLst>
                    <a:ext uri="{FF2B5EF4-FFF2-40B4-BE49-F238E27FC236}">
                      <a16:creationId xmlns:a16="http://schemas.microsoft.com/office/drawing/2014/main" id="{5E7359F2-252F-400D-873D-A5491236092B}"/>
                    </a:ext>
                  </a:extLst>
                </p:cNvPr>
                <p:cNvPicPr/>
                <p:nvPr/>
              </p:nvPicPr>
              <p:blipFill>
                <a:blip r:embed="rId69"/>
                <a:stretch>
                  <a:fillRect/>
                </a:stretch>
              </p:blipFill>
              <p:spPr>
                <a:xfrm>
                  <a:off x="967662" y="3774493"/>
                  <a:ext cx="38268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84" name="Ink 83">
                  <a:extLst>
                    <a:ext uri="{FF2B5EF4-FFF2-40B4-BE49-F238E27FC236}">
                      <a16:creationId xmlns:a16="http://schemas.microsoft.com/office/drawing/2014/main" id="{2D3DBB3A-DB40-497D-90FA-070E3E75E793}"/>
                    </a:ext>
                  </a:extLst>
                </p14:cNvPr>
                <p14:cNvContentPartPr/>
                <p14:nvPr/>
              </p14:nvContentPartPr>
              <p14:xfrm>
                <a:off x="1383462" y="3789613"/>
                <a:ext cx="340920" cy="207000"/>
              </p14:xfrm>
            </p:contentPart>
          </mc:Choice>
          <mc:Fallback>
            <p:pic>
              <p:nvPicPr>
                <p:cNvPr id="84" name="Ink 83">
                  <a:extLst>
                    <a:ext uri="{FF2B5EF4-FFF2-40B4-BE49-F238E27FC236}">
                      <a16:creationId xmlns:a16="http://schemas.microsoft.com/office/drawing/2014/main" id="{2D3DBB3A-DB40-497D-90FA-070E3E75E793}"/>
                    </a:ext>
                  </a:extLst>
                </p:cNvPr>
                <p:cNvPicPr/>
                <p:nvPr/>
              </p:nvPicPr>
              <p:blipFill>
                <a:blip r:embed="rId71"/>
                <a:stretch>
                  <a:fillRect/>
                </a:stretch>
              </p:blipFill>
              <p:spPr>
                <a:xfrm>
                  <a:off x="1374462" y="3780613"/>
                  <a:ext cx="3585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6" name="Ink 85">
                  <a:extLst>
                    <a:ext uri="{FF2B5EF4-FFF2-40B4-BE49-F238E27FC236}">
                      <a16:creationId xmlns:a16="http://schemas.microsoft.com/office/drawing/2014/main" id="{47CEA1AE-F87F-4090-A68B-2507006C2060}"/>
                    </a:ext>
                  </a:extLst>
                </p14:cNvPr>
                <p14:cNvContentPartPr/>
                <p14:nvPr/>
              </p14:nvContentPartPr>
              <p14:xfrm>
                <a:off x="2042262" y="3690253"/>
                <a:ext cx="527760" cy="270000"/>
              </p14:xfrm>
            </p:contentPart>
          </mc:Choice>
          <mc:Fallback>
            <p:pic>
              <p:nvPicPr>
                <p:cNvPr id="86" name="Ink 85">
                  <a:extLst>
                    <a:ext uri="{FF2B5EF4-FFF2-40B4-BE49-F238E27FC236}">
                      <a16:creationId xmlns:a16="http://schemas.microsoft.com/office/drawing/2014/main" id="{47CEA1AE-F87F-4090-A68B-2507006C2060}"/>
                    </a:ext>
                  </a:extLst>
                </p:cNvPr>
                <p:cNvPicPr/>
                <p:nvPr/>
              </p:nvPicPr>
              <p:blipFill>
                <a:blip r:embed="rId73"/>
                <a:stretch>
                  <a:fillRect/>
                </a:stretch>
              </p:blipFill>
              <p:spPr>
                <a:xfrm>
                  <a:off x="2033622" y="3681613"/>
                  <a:ext cx="5454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7" name="Ink 86">
                  <a:extLst>
                    <a:ext uri="{FF2B5EF4-FFF2-40B4-BE49-F238E27FC236}">
                      <a16:creationId xmlns:a16="http://schemas.microsoft.com/office/drawing/2014/main" id="{936A0279-73FE-4E8A-A6D7-20C8C3A29253}"/>
                    </a:ext>
                  </a:extLst>
                </p14:cNvPr>
                <p14:cNvContentPartPr/>
                <p14:nvPr/>
              </p14:nvContentPartPr>
              <p14:xfrm>
                <a:off x="2720862" y="3602773"/>
                <a:ext cx="424080" cy="302760"/>
              </p14:xfrm>
            </p:contentPart>
          </mc:Choice>
          <mc:Fallback>
            <p:pic>
              <p:nvPicPr>
                <p:cNvPr id="87" name="Ink 86">
                  <a:extLst>
                    <a:ext uri="{FF2B5EF4-FFF2-40B4-BE49-F238E27FC236}">
                      <a16:creationId xmlns:a16="http://schemas.microsoft.com/office/drawing/2014/main" id="{936A0279-73FE-4E8A-A6D7-20C8C3A29253}"/>
                    </a:ext>
                  </a:extLst>
                </p:cNvPr>
                <p:cNvPicPr/>
                <p:nvPr/>
              </p:nvPicPr>
              <p:blipFill>
                <a:blip r:embed="rId75"/>
                <a:stretch>
                  <a:fillRect/>
                </a:stretch>
              </p:blipFill>
              <p:spPr>
                <a:xfrm>
                  <a:off x="2712222" y="3593773"/>
                  <a:ext cx="44172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8" name="Ink 87">
                  <a:extLst>
                    <a:ext uri="{FF2B5EF4-FFF2-40B4-BE49-F238E27FC236}">
                      <a16:creationId xmlns:a16="http://schemas.microsoft.com/office/drawing/2014/main" id="{C2FBA9CD-896A-463B-8422-8CC2D598EC9B}"/>
                    </a:ext>
                  </a:extLst>
                </p14:cNvPr>
                <p14:cNvContentPartPr/>
                <p14:nvPr/>
              </p14:nvContentPartPr>
              <p14:xfrm>
                <a:off x="3163662" y="3751453"/>
                <a:ext cx="93240" cy="70920"/>
              </p14:xfrm>
            </p:contentPart>
          </mc:Choice>
          <mc:Fallback>
            <p:pic>
              <p:nvPicPr>
                <p:cNvPr id="88" name="Ink 87">
                  <a:extLst>
                    <a:ext uri="{FF2B5EF4-FFF2-40B4-BE49-F238E27FC236}">
                      <a16:creationId xmlns:a16="http://schemas.microsoft.com/office/drawing/2014/main" id="{C2FBA9CD-896A-463B-8422-8CC2D598EC9B}"/>
                    </a:ext>
                  </a:extLst>
                </p:cNvPr>
                <p:cNvPicPr/>
                <p:nvPr/>
              </p:nvPicPr>
              <p:blipFill>
                <a:blip r:embed="rId77"/>
                <a:stretch>
                  <a:fillRect/>
                </a:stretch>
              </p:blipFill>
              <p:spPr>
                <a:xfrm>
                  <a:off x="3155022" y="3742453"/>
                  <a:ext cx="1108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9" name="Ink 88">
                  <a:extLst>
                    <a:ext uri="{FF2B5EF4-FFF2-40B4-BE49-F238E27FC236}">
                      <a16:creationId xmlns:a16="http://schemas.microsoft.com/office/drawing/2014/main" id="{BEBEBE48-FAA5-4E6A-8E42-C070FDD39667}"/>
                    </a:ext>
                  </a:extLst>
                </p14:cNvPr>
                <p14:cNvContentPartPr/>
                <p14:nvPr/>
              </p14:nvContentPartPr>
              <p14:xfrm>
                <a:off x="3577302" y="3681253"/>
                <a:ext cx="360" cy="360"/>
              </p14:xfrm>
            </p:contentPart>
          </mc:Choice>
          <mc:Fallback>
            <p:pic>
              <p:nvPicPr>
                <p:cNvPr id="89" name="Ink 88">
                  <a:extLst>
                    <a:ext uri="{FF2B5EF4-FFF2-40B4-BE49-F238E27FC236}">
                      <a16:creationId xmlns:a16="http://schemas.microsoft.com/office/drawing/2014/main" id="{BEBEBE48-FAA5-4E6A-8E42-C070FDD39667}"/>
                    </a:ext>
                  </a:extLst>
                </p:cNvPr>
                <p:cNvPicPr/>
                <p:nvPr/>
              </p:nvPicPr>
              <p:blipFill>
                <a:blip r:embed="rId61"/>
                <a:stretch>
                  <a:fillRect/>
                </a:stretch>
              </p:blipFill>
              <p:spPr>
                <a:xfrm>
                  <a:off x="3568302" y="367261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91" name="Ink 90">
                  <a:extLst>
                    <a:ext uri="{FF2B5EF4-FFF2-40B4-BE49-F238E27FC236}">
                      <a16:creationId xmlns:a16="http://schemas.microsoft.com/office/drawing/2014/main" id="{8C222BAA-0C72-48DD-A9FC-CB91C9E49B05}"/>
                    </a:ext>
                  </a:extLst>
                </p14:cNvPr>
                <p14:cNvContentPartPr/>
                <p14:nvPr/>
              </p14:nvContentPartPr>
              <p14:xfrm>
                <a:off x="3559302" y="3654973"/>
                <a:ext cx="6120" cy="6840"/>
              </p14:xfrm>
            </p:contentPart>
          </mc:Choice>
          <mc:Fallback>
            <p:pic>
              <p:nvPicPr>
                <p:cNvPr id="91" name="Ink 90">
                  <a:extLst>
                    <a:ext uri="{FF2B5EF4-FFF2-40B4-BE49-F238E27FC236}">
                      <a16:creationId xmlns:a16="http://schemas.microsoft.com/office/drawing/2014/main" id="{8C222BAA-0C72-48DD-A9FC-CB91C9E49B05}"/>
                    </a:ext>
                  </a:extLst>
                </p:cNvPr>
                <p:cNvPicPr/>
                <p:nvPr/>
              </p:nvPicPr>
              <p:blipFill>
                <a:blip r:embed="rId80"/>
                <a:stretch>
                  <a:fillRect/>
                </a:stretch>
              </p:blipFill>
              <p:spPr>
                <a:xfrm>
                  <a:off x="3550302" y="3646333"/>
                  <a:ext cx="237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92" name="Ink 91">
                  <a:extLst>
                    <a:ext uri="{FF2B5EF4-FFF2-40B4-BE49-F238E27FC236}">
                      <a16:creationId xmlns:a16="http://schemas.microsoft.com/office/drawing/2014/main" id="{76435532-6CE1-44A4-BAEC-ED6987081697}"/>
                    </a:ext>
                  </a:extLst>
                </p14:cNvPr>
                <p14:cNvContentPartPr/>
                <p14:nvPr/>
              </p14:nvContentPartPr>
              <p14:xfrm>
                <a:off x="3564342" y="3660733"/>
                <a:ext cx="360" cy="360"/>
              </p14:xfrm>
            </p:contentPart>
          </mc:Choice>
          <mc:Fallback>
            <p:pic>
              <p:nvPicPr>
                <p:cNvPr id="92" name="Ink 91">
                  <a:extLst>
                    <a:ext uri="{FF2B5EF4-FFF2-40B4-BE49-F238E27FC236}">
                      <a16:creationId xmlns:a16="http://schemas.microsoft.com/office/drawing/2014/main" id="{76435532-6CE1-44A4-BAEC-ED6987081697}"/>
                    </a:ext>
                  </a:extLst>
                </p:cNvPr>
                <p:cNvPicPr/>
                <p:nvPr/>
              </p:nvPicPr>
              <p:blipFill>
                <a:blip r:embed="rId61"/>
                <a:stretch>
                  <a:fillRect/>
                </a:stretch>
              </p:blipFill>
              <p:spPr>
                <a:xfrm>
                  <a:off x="3555342" y="365209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3" name="Ink 92">
                  <a:extLst>
                    <a:ext uri="{FF2B5EF4-FFF2-40B4-BE49-F238E27FC236}">
                      <a16:creationId xmlns:a16="http://schemas.microsoft.com/office/drawing/2014/main" id="{FB663415-B70F-4F8E-97E1-02318AD559C8}"/>
                    </a:ext>
                  </a:extLst>
                </p14:cNvPr>
                <p14:cNvContentPartPr/>
                <p14:nvPr/>
              </p14:nvContentPartPr>
              <p14:xfrm>
                <a:off x="3419982" y="3587653"/>
                <a:ext cx="273960" cy="301680"/>
              </p14:xfrm>
            </p:contentPart>
          </mc:Choice>
          <mc:Fallback>
            <p:pic>
              <p:nvPicPr>
                <p:cNvPr id="93" name="Ink 92">
                  <a:extLst>
                    <a:ext uri="{FF2B5EF4-FFF2-40B4-BE49-F238E27FC236}">
                      <a16:creationId xmlns:a16="http://schemas.microsoft.com/office/drawing/2014/main" id="{FB663415-B70F-4F8E-97E1-02318AD559C8}"/>
                    </a:ext>
                  </a:extLst>
                </p:cNvPr>
                <p:cNvPicPr/>
                <p:nvPr/>
              </p:nvPicPr>
              <p:blipFill>
                <a:blip r:embed="rId83"/>
                <a:stretch>
                  <a:fillRect/>
                </a:stretch>
              </p:blipFill>
              <p:spPr>
                <a:xfrm>
                  <a:off x="3410982" y="3579013"/>
                  <a:ext cx="29160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5" name="Ink 94">
                  <a:extLst>
                    <a:ext uri="{FF2B5EF4-FFF2-40B4-BE49-F238E27FC236}">
                      <a16:creationId xmlns:a16="http://schemas.microsoft.com/office/drawing/2014/main" id="{D7B3CA9E-7211-4854-8E8D-AD7D04A7DEFA}"/>
                    </a:ext>
                  </a:extLst>
                </p14:cNvPr>
                <p14:cNvContentPartPr/>
                <p14:nvPr/>
              </p14:nvContentPartPr>
              <p14:xfrm>
                <a:off x="3741102" y="3563533"/>
                <a:ext cx="249480" cy="276480"/>
              </p14:xfrm>
            </p:contentPart>
          </mc:Choice>
          <mc:Fallback>
            <p:pic>
              <p:nvPicPr>
                <p:cNvPr id="95" name="Ink 94">
                  <a:extLst>
                    <a:ext uri="{FF2B5EF4-FFF2-40B4-BE49-F238E27FC236}">
                      <a16:creationId xmlns:a16="http://schemas.microsoft.com/office/drawing/2014/main" id="{D7B3CA9E-7211-4854-8E8D-AD7D04A7DEFA}"/>
                    </a:ext>
                  </a:extLst>
                </p:cNvPr>
                <p:cNvPicPr/>
                <p:nvPr/>
              </p:nvPicPr>
              <p:blipFill>
                <a:blip r:embed="rId85"/>
                <a:stretch>
                  <a:fillRect/>
                </a:stretch>
              </p:blipFill>
              <p:spPr>
                <a:xfrm>
                  <a:off x="3732462" y="3554533"/>
                  <a:ext cx="26712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7" name="Ink 96">
                  <a:extLst>
                    <a:ext uri="{FF2B5EF4-FFF2-40B4-BE49-F238E27FC236}">
                      <a16:creationId xmlns:a16="http://schemas.microsoft.com/office/drawing/2014/main" id="{9AEF1DE6-39BF-4C31-A9AF-B70B2363AC89}"/>
                    </a:ext>
                  </a:extLst>
                </p14:cNvPr>
                <p14:cNvContentPartPr/>
                <p14:nvPr/>
              </p14:nvContentPartPr>
              <p14:xfrm>
                <a:off x="4232862" y="3434653"/>
                <a:ext cx="164880" cy="555480"/>
              </p14:xfrm>
            </p:contentPart>
          </mc:Choice>
          <mc:Fallback>
            <p:pic>
              <p:nvPicPr>
                <p:cNvPr id="97" name="Ink 96">
                  <a:extLst>
                    <a:ext uri="{FF2B5EF4-FFF2-40B4-BE49-F238E27FC236}">
                      <a16:creationId xmlns:a16="http://schemas.microsoft.com/office/drawing/2014/main" id="{9AEF1DE6-39BF-4C31-A9AF-B70B2363AC89}"/>
                    </a:ext>
                  </a:extLst>
                </p:cNvPr>
                <p:cNvPicPr/>
                <p:nvPr/>
              </p:nvPicPr>
              <p:blipFill>
                <a:blip r:embed="rId87"/>
                <a:stretch>
                  <a:fillRect/>
                </a:stretch>
              </p:blipFill>
              <p:spPr>
                <a:xfrm>
                  <a:off x="4224222" y="3425653"/>
                  <a:ext cx="182520" cy="5731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8" name="Ink 97">
                  <a:extLst>
                    <a:ext uri="{FF2B5EF4-FFF2-40B4-BE49-F238E27FC236}">
                      <a16:creationId xmlns:a16="http://schemas.microsoft.com/office/drawing/2014/main" id="{BD399CE4-159D-4769-B37E-2AD8C6D19ECF}"/>
                    </a:ext>
                  </a:extLst>
                </p14:cNvPr>
                <p14:cNvContentPartPr/>
                <p14:nvPr/>
              </p14:nvContentPartPr>
              <p14:xfrm>
                <a:off x="4553622" y="3495493"/>
                <a:ext cx="213840" cy="345240"/>
              </p14:xfrm>
            </p:contentPart>
          </mc:Choice>
          <mc:Fallback>
            <p:pic>
              <p:nvPicPr>
                <p:cNvPr id="98" name="Ink 97">
                  <a:extLst>
                    <a:ext uri="{FF2B5EF4-FFF2-40B4-BE49-F238E27FC236}">
                      <a16:creationId xmlns:a16="http://schemas.microsoft.com/office/drawing/2014/main" id="{BD399CE4-159D-4769-B37E-2AD8C6D19ECF}"/>
                    </a:ext>
                  </a:extLst>
                </p:cNvPr>
                <p:cNvPicPr/>
                <p:nvPr/>
              </p:nvPicPr>
              <p:blipFill>
                <a:blip r:embed="rId89"/>
                <a:stretch>
                  <a:fillRect/>
                </a:stretch>
              </p:blipFill>
              <p:spPr>
                <a:xfrm>
                  <a:off x="4544622" y="3486853"/>
                  <a:ext cx="23148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9" name="Ink 98">
                  <a:extLst>
                    <a:ext uri="{FF2B5EF4-FFF2-40B4-BE49-F238E27FC236}">
                      <a16:creationId xmlns:a16="http://schemas.microsoft.com/office/drawing/2014/main" id="{A38CF431-21EE-4DCE-9B00-E35B9EC14C97}"/>
                    </a:ext>
                  </a:extLst>
                </p14:cNvPr>
                <p14:cNvContentPartPr/>
                <p14:nvPr/>
              </p14:nvContentPartPr>
              <p14:xfrm>
                <a:off x="4778622" y="3509893"/>
                <a:ext cx="216000" cy="302760"/>
              </p14:xfrm>
            </p:contentPart>
          </mc:Choice>
          <mc:Fallback>
            <p:pic>
              <p:nvPicPr>
                <p:cNvPr id="99" name="Ink 98">
                  <a:extLst>
                    <a:ext uri="{FF2B5EF4-FFF2-40B4-BE49-F238E27FC236}">
                      <a16:creationId xmlns:a16="http://schemas.microsoft.com/office/drawing/2014/main" id="{A38CF431-21EE-4DCE-9B00-E35B9EC14C97}"/>
                    </a:ext>
                  </a:extLst>
                </p:cNvPr>
                <p:cNvPicPr/>
                <p:nvPr/>
              </p:nvPicPr>
              <p:blipFill>
                <a:blip r:embed="rId91"/>
                <a:stretch>
                  <a:fillRect/>
                </a:stretch>
              </p:blipFill>
              <p:spPr>
                <a:xfrm>
                  <a:off x="4769982" y="3501253"/>
                  <a:ext cx="2336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00" name="Ink 99">
                  <a:extLst>
                    <a:ext uri="{FF2B5EF4-FFF2-40B4-BE49-F238E27FC236}">
                      <a16:creationId xmlns:a16="http://schemas.microsoft.com/office/drawing/2014/main" id="{A162C91D-5A37-4FB3-8433-E85F84215277}"/>
                    </a:ext>
                  </a:extLst>
                </p14:cNvPr>
                <p14:cNvContentPartPr/>
                <p14:nvPr/>
              </p14:nvContentPartPr>
              <p14:xfrm>
                <a:off x="5075982" y="3482173"/>
                <a:ext cx="197640" cy="304560"/>
              </p14:xfrm>
            </p:contentPart>
          </mc:Choice>
          <mc:Fallback>
            <p:pic>
              <p:nvPicPr>
                <p:cNvPr id="100" name="Ink 99">
                  <a:extLst>
                    <a:ext uri="{FF2B5EF4-FFF2-40B4-BE49-F238E27FC236}">
                      <a16:creationId xmlns:a16="http://schemas.microsoft.com/office/drawing/2014/main" id="{A162C91D-5A37-4FB3-8433-E85F84215277}"/>
                    </a:ext>
                  </a:extLst>
                </p:cNvPr>
                <p:cNvPicPr/>
                <p:nvPr/>
              </p:nvPicPr>
              <p:blipFill>
                <a:blip r:embed="rId93"/>
                <a:stretch>
                  <a:fillRect/>
                </a:stretch>
              </p:blipFill>
              <p:spPr>
                <a:xfrm>
                  <a:off x="5067342" y="3473173"/>
                  <a:ext cx="21528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01" name="Ink 100">
                  <a:extLst>
                    <a:ext uri="{FF2B5EF4-FFF2-40B4-BE49-F238E27FC236}">
                      <a16:creationId xmlns:a16="http://schemas.microsoft.com/office/drawing/2014/main" id="{4C9CF6A9-4D0F-47AB-9761-DDAF6153FB88}"/>
                    </a:ext>
                  </a:extLst>
                </p14:cNvPr>
                <p14:cNvContentPartPr/>
                <p14:nvPr/>
              </p14:nvContentPartPr>
              <p14:xfrm>
                <a:off x="5336622" y="3465613"/>
                <a:ext cx="282960" cy="292320"/>
              </p14:xfrm>
            </p:contentPart>
          </mc:Choice>
          <mc:Fallback>
            <p:pic>
              <p:nvPicPr>
                <p:cNvPr id="101" name="Ink 100">
                  <a:extLst>
                    <a:ext uri="{FF2B5EF4-FFF2-40B4-BE49-F238E27FC236}">
                      <a16:creationId xmlns:a16="http://schemas.microsoft.com/office/drawing/2014/main" id="{4C9CF6A9-4D0F-47AB-9761-DDAF6153FB88}"/>
                    </a:ext>
                  </a:extLst>
                </p:cNvPr>
                <p:cNvPicPr/>
                <p:nvPr/>
              </p:nvPicPr>
              <p:blipFill>
                <a:blip r:embed="rId95"/>
                <a:stretch>
                  <a:fillRect/>
                </a:stretch>
              </p:blipFill>
              <p:spPr>
                <a:xfrm>
                  <a:off x="5327982" y="3456973"/>
                  <a:ext cx="30060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02" name="Ink 101">
                  <a:extLst>
                    <a:ext uri="{FF2B5EF4-FFF2-40B4-BE49-F238E27FC236}">
                      <a16:creationId xmlns:a16="http://schemas.microsoft.com/office/drawing/2014/main" id="{9F5AFC1A-4F37-4F06-BA3B-EF7CA286060F}"/>
                    </a:ext>
                  </a:extLst>
                </p14:cNvPr>
                <p14:cNvContentPartPr/>
                <p14:nvPr/>
              </p14:nvContentPartPr>
              <p14:xfrm>
                <a:off x="5634702" y="3445813"/>
                <a:ext cx="221040" cy="256320"/>
              </p14:xfrm>
            </p:contentPart>
          </mc:Choice>
          <mc:Fallback>
            <p:pic>
              <p:nvPicPr>
                <p:cNvPr id="102" name="Ink 101">
                  <a:extLst>
                    <a:ext uri="{FF2B5EF4-FFF2-40B4-BE49-F238E27FC236}">
                      <a16:creationId xmlns:a16="http://schemas.microsoft.com/office/drawing/2014/main" id="{9F5AFC1A-4F37-4F06-BA3B-EF7CA286060F}"/>
                    </a:ext>
                  </a:extLst>
                </p:cNvPr>
                <p:cNvPicPr/>
                <p:nvPr/>
              </p:nvPicPr>
              <p:blipFill>
                <a:blip r:embed="rId97"/>
                <a:stretch>
                  <a:fillRect/>
                </a:stretch>
              </p:blipFill>
              <p:spPr>
                <a:xfrm>
                  <a:off x="5625702" y="3437173"/>
                  <a:ext cx="2386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03" name="Ink 102">
                  <a:extLst>
                    <a:ext uri="{FF2B5EF4-FFF2-40B4-BE49-F238E27FC236}">
                      <a16:creationId xmlns:a16="http://schemas.microsoft.com/office/drawing/2014/main" id="{A1AEA648-98CC-4D87-83BB-91E5C9F197F5}"/>
                    </a:ext>
                  </a:extLst>
                </p14:cNvPr>
                <p14:cNvContentPartPr/>
                <p14:nvPr/>
              </p14:nvContentPartPr>
              <p14:xfrm>
                <a:off x="5876622" y="3391093"/>
                <a:ext cx="282600" cy="472320"/>
              </p14:xfrm>
            </p:contentPart>
          </mc:Choice>
          <mc:Fallback>
            <p:pic>
              <p:nvPicPr>
                <p:cNvPr id="103" name="Ink 102">
                  <a:extLst>
                    <a:ext uri="{FF2B5EF4-FFF2-40B4-BE49-F238E27FC236}">
                      <a16:creationId xmlns:a16="http://schemas.microsoft.com/office/drawing/2014/main" id="{A1AEA648-98CC-4D87-83BB-91E5C9F197F5}"/>
                    </a:ext>
                  </a:extLst>
                </p:cNvPr>
                <p:cNvPicPr/>
                <p:nvPr/>
              </p:nvPicPr>
              <p:blipFill>
                <a:blip r:embed="rId99"/>
                <a:stretch>
                  <a:fillRect/>
                </a:stretch>
              </p:blipFill>
              <p:spPr>
                <a:xfrm>
                  <a:off x="5867622" y="3382453"/>
                  <a:ext cx="30024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5" name="Ink 104">
                  <a:extLst>
                    <a:ext uri="{FF2B5EF4-FFF2-40B4-BE49-F238E27FC236}">
                      <a16:creationId xmlns:a16="http://schemas.microsoft.com/office/drawing/2014/main" id="{95D8BE78-5475-41CC-81F0-D5984022AF39}"/>
                    </a:ext>
                  </a:extLst>
                </p14:cNvPr>
                <p14:cNvContentPartPr/>
                <p14:nvPr/>
              </p14:nvContentPartPr>
              <p14:xfrm>
                <a:off x="245502" y="4339693"/>
                <a:ext cx="157680" cy="225000"/>
              </p14:xfrm>
            </p:contentPart>
          </mc:Choice>
          <mc:Fallback>
            <p:pic>
              <p:nvPicPr>
                <p:cNvPr id="105" name="Ink 104">
                  <a:extLst>
                    <a:ext uri="{FF2B5EF4-FFF2-40B4-BE49-F238E27FC236}">
                      <a16:creationId xmlns:a16="http://schemas.microsoft.com/office/drawing/2014/main" id="{95D8BE78-5475-41CC-81F0-D5984022AF39}"/>
                    </a:ext>
                  </a:extLst>
                </p:cNvPr>
                <p:cNvPicPr/>
                <p:nvPr/>
              </p:nvPicPr>
              <p:blipFill>
                <a:blip r:embed="rId101"/>
                <a:stretch>
                  <a:fillRect/>
                </a:stretch>
              </p:blipFill>
              <p:spPr>
                <a:xfrm>
                  <a:off x="236862" y="4331053"/>
                  <a:ext cx="1753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6" name="Ink 105">
                  <a:extLst>
                    <a:ext uri="{FF2B5EF4-FFF2-40B4-BE49-F238E27FC236}">
                      <a16:creationId xmlns:a16="http://schemas.microsoft.com/office/drawing/2014/main" id="{E07AB790-B320-4ED9-9162-68121CEEC6B7}"/>
                    </a:ext>
                  </a:extLst>
                </p14:cNvPr>
                <p14:cNvContentPartPr/>
                <p14:nvPr/>
              </p14:nvContentPartPr>
              <p14:xfrm>
                <a:off x="354582" y="4242133"/>
                <a:ext cx="230040" cy="478080"/>
              </p14:xfrm>
            </p:contentPart>
          </mc:Choice>
          <mc:Fallback>
            <p:pic>
              <p:nvPicPr>
                <p:cNvPr id="106" name="Ink 105">
                  <a:extLst>
                    <a:ext uri="{FF2B5EF4-FFF2-40B4-BE49-F238E27FC236}">
                      <a16:creationId xmlns:a16="http://schemas.microsoft.com/office/drawing/2014/main" id="{E07AB790-B320-4ED9-9162-68121CEEC6B7}"/>
                    </a:ext>
                  </a:extLst>
                </p:cNvPr>
                <p:cNvPicPr/>
                <p:nvPr/>
              </p:nvPicPr>
              <p:blipFill>
                <a:blip r:embed="rId103"/>
                <a:stretch>
                  <a:fillRect/>
                </a:stretch>
              </p:blipFill>
              <p:spPr>
                <a:xfrm>
                  <a:off x="345942" y="4233133"/>
                  <a:ext cx="247680" cy="495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8" name="Ink 107">
                  <a:extLst>
                    <a:ext uri="{FF2B5EF4-FFF2-40B4-BE49-F238E27FC236}">
                      <a16:creationId xmlns:a16="http://schemas.microsoft.com/office/drawing/2014/main" id="{6AC996BD-C9B4-43CB-B930-A605280B8849}"/>
                    </a:ext>
                  </a:extLst>
                </p14:cNvPr>
                <p14:cNvContentPartPr/>
                <p14:nvPr/>
              </p14:nvContentPartPr>
              <p14:xfrm>
                <a:off x="923742" y="4298653"/>
                <a:ext cx="49320" cy="327240"/>
              </p14:xfrm>
            </p:contentPart>
          </mc:Choice>
          <mc:Fallback>
            <p:pic>
              <p:nvPicPr>
                <p:cNvPr id="108" name="Ink 107">
                  <a:extLst>
                    <a:ext uri="{FF2B5EF4-FFF2-40B4-BE49-F238E27FC236}">
                      <a16:creationId xmlns:a16="http://schemas.microsoft.com/office/drawing/2014/main" id="{6AC996BD-C9B4-43CB-B930-A605280B8849}"/>
                    </a:ext>
                  </a:extLst>
                </p:cNvPr>
                <p:cNvPicPr/>
                <p:nvPr/>
              </p:nvPicPr>
              <p:blipFill>
                <a:blip r:embed="rId105"/>
                <a:stretch>
                  <a:fillRect/>
                </a:stretch>
              </p:blipFill>
              <p:spPr>
                <a:xfrm>
                  <a:off x="915102" y="4290013"/>
                  <a:ext cx="6696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9" name="Ink 108">
                  <a:extLst>
                    <a:ext uri="{FF2B5EF4-FFF2-40B4-BE49-F238E27FC236}">
                      <a16:creationId xmlns:a16="http://schemas.microsoft.com/office/drawing/2014/main" id="{5B0130BD-4E8A-48E3-AFF6-B8938C4C9A7F}"/>
                    </a:ext>
                  </a:extLst>
                </p14:cNvPr>
                <p14:cNvContentPartPr/>
                <p14:nvPr/>
              </p14:nvContentPartPr>
              <p14:xfrm>
                <a:off x="996462" y="4346533"/>
                <a:ext cx="130320" cy="171720"/>
              </p14:xfrm>
            </p:contentPart>
          </mc:Choice>
          <mc:Fallback>
            <p:pic>
              <p:nvPicPr>
                <p:cNvPr id="109" name="Ink 108">
                  <a:extLst>
                    <a:ext uri="{FF2B5EF4-FFF2-40B4-BE49-F238E27FC236}">
                      <a16:creationId xmlns:a16="http://schemas.microsoft.com/office/drawing/2014/main" id="{5B0130BD-4E8A-48E3-AFF6-B8938C4C9A7F}"/>
                    </a:ext>
                  </a:extLst>
                </p:cNvPr>
                <p:cNvPicPr/>
                <p:nvPr/>
              </p:nvPicPr>
              <p:blipFill>
                <a:blip r:embed="rId107"/>
                <a:stretch>
                  <a:fillRect/>
                </a:stretch>
              </p:blipFill>
              <p:spPr>
                <a:xfrm>
                  <a:off x="987822" y="4337893"/>
                  <a:ext cx="1479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0" name="Ink 109">
                  <a:extLst>
                    <a:ext uri="{FF2B5EF4-FFF2-40B4-BE49-F238E27FC236}">
                      <a16:creationId xmlns:a16="http://schemas.microsoft.com/office/drawing/2014/main" id="{80E0790A-1F94-4261-9605-605D5255472E}"/>
                    </a:ext>
                  </a:extLst>
                </p14:cNvPr>
                <p14:cNvContentPartPr/>
                <p14:nvPr/>
              </p14:nvContentPartPr>
              <p14:xfrm>
                <a:off x="1164942" y="4403053"/>
                <a:ext cx="146160" cy="64440"/>
              </p14:xfrm>
            </p:contentPart>
          </mc:Choice>
          <mc:Fallback>
            <p:pic>
              <p:nvPicPr>
                <p:cNvPr id="110" name="Ink 109">
                  <a:extLst>
                    <a:ext uri="{FF2B5EF4-FFF2-40B4-BE49-F238E27FC236}">
                      <a16:creationId xmlns:a16="http://schemas.microsoft.com/office/drawing/2014/main" id="{80E0790A-1F94-4261-9605-605D5255472E}"/>
                    </a:ext>
                  </a:extLst>
                </p:cNvPr>
                <p:cNvPicPr/>
                <p:nvPr/>
              </p:nvPicPr>
              <p:blipFill>
                <a:blip r:embed="rId109"/>
                <a:stretch>
                  <a:fillRect/>
                </a:stretch>
              </p:blipFill>
              <p:spPr>
                <a:xfrm>
                  <a:off x="1155942" y="4394413"/>
                  <a:ext cx="1638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1" name="Ink 110">
                  <a:extLst>
                    <a:ext uri="{FF2B5EF4-FFF2-40B4-BE49-F238E27FC236}">
                      <a16:creationId xmlns:a16="http://schemas.microsoft.com/office/drawing/2014/main" id="{ADFD5380-3423-4F2B-9326-D8198046F026}"/>
                    </a:ext>
                  </a:extLst>
                </p14:cNvPr>
                <p14:cNvContentPartPr/>
                <p14:nvPr/>
              </p14:nvContentPartPr>
              <p14:xfrm>
                <a:off x="1472742" y="4238173"/>
                <a:ext cx="56880" cy="365400"/>
              </p14:xfrm>
            </p:contentPart>
          </mc:Choice>
          <mc:Fallback>
            <p:pic>
              <p:nvPicPr>
                <p:cNvPr id="111" name="Ink 110">
                  <a:extLst>
                    <a:ext uri="{FF2B5EF4-FFF2-40B4-BE49-F238E27FC236}">
                      <a16:creationId xmlns:a16="http://schemas.microsoft.com/office/drawing/2014/main" id="{ADFD5380-3423-4F2B-9326-D8198046F026}"/>
                    </a:ext>
                  </a:extLst>
                </p:cNvPr>
                <p:cNvPicPr/>
                <p:nvPr/>
              </p:nvPicPr>
              <p:blipFill>
                <a:blip r:embed="rId111"/>
                <a:stretch>
                  <a:fillRect/>
                </a:stretch>
              </p:blipFill>
              <p:spPr>
                <a:xfrm>
                  <a:off x="1463742" y="4229533"/>
                  <a:ext cx="745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2" name="Ink 111">
                  <a:extLst>
                    <a:ext uri="{FF2B5EF4-FFF2-40B4-BE49-F238E27FC236}">
                      <a16:creationId xmlns:a16="http://schemas.microsoft.com/office/drawing/2014/main" id="{5A33E804-17EF-43F5-B79A-A2E146AC32D2}"/>
                    </a:ext>
                  </a:extLst>
                </p14:cNvPr>
                <p14:cNvContentPartPr/>
                <p14:nvPr/>
              </p14:nvContentPartPr>
              <p14:xfrm>
                <a:off x="1454022" y="4353013"/>
                <a:ext cx="297720" cy="123480"/>
              </p14:xfrm>
            </p:contentPart>
          </mc:Choice>
          <mc:Fallback>
            <p:pic>
              <p:nvPicPr>
                <p:cNvPr id="112" name="Ink 111">
                  <a:extLst>
                    <a:ext uri="{FF2B5EF4-FFF2-40B4-BE49-F238E27FC236}">
                      <a16:creationId xmlns:a16="http://schemas.microsoft.com/office/drawing/2014/main" id="{5A33E804-17EF-43F5-B79A-A2E146AC32D2}"/>
                    </a:ext>
                  </a:extLst>
                </p:cNvPr>
                <p:cNvPicPr/>
                <p:nvPr/>
              </p:nvPicPr>
              <p:blipFill>
                <a:blip r:embed="rId113"/>
                <a:stretch>
                  <a:fillRect/>
                </a:stretch>
              </p:blipFill>
              <p:spPr>
                <a:xfrm>
                  <a:off x="1445382" y="4344013"/>
                  <a:ext cx="3153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4" name="Ink 113">
                  <a:extLst>
                    <a:ext uri="{FF2B5EF4-FFF2-40B4-BE49-F238E27FC236}">
                      <a16:creationId xmlns:a16="http://schemas.microsoft.com/office/drawing/2014/main" id="{3D6A8743-BB57-4988-9847-A2AA8A8A95A8}"/>
                    </a:ext>
                  </a:extLst>
                </p14:cNvPr>
                <p14:cNvContentPartPr/>
                <p14:nvPr/>
              </p14:nvContentPartPr>
              <p14:xfrm>
                <a:off x="967302" y="4326733"/>
                <a:ext cx="204840" cy="225720"/>
              </p14:xfrm>
            </p:contentPart>
          </mc:Choice>
          <mc:Fallback>
            <p:pic>
              <p:nvPicPr>
                <p:cNvPr id="114" name="Ink 113">
                  <a:extLst>
                    <a:ext uri="{FF2B5EF4-FFF2-40B4-BE49-F238E27FC236}">
                      <a16:creationId xmlns:a16="http://schemas.microsoft.com/office/drawing/2014/main" id="{3D6A8743-BB57-4988-9847-A2AA8A8A95A8}"/>
                    </a:ext>
                  </a:extLst>
                </p:cNvPr>
                <p:cNvPicPr/>
                <p:nvPr/>
              </p:nvPicPr>
              <p:blipFill>
                <a:blip r:embed="rId115"/>
                <a:stretch>
                  <a:fillRect/>
                </a:stretch>
              </p:blipFill>
              <p:spPr>
                <a:xfrm>
                  <a:off x="958302" y="4318093"/>
                  <a:ext cx="2224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5" name="Ink 114">
                  <a:extLst>
                    <a:ext uri="{FF2B5EF4-FFF2-40B4-BE49-F238E27FC236}">
                      <a16:creationId xmlns:a16="http://schemas.microsoft.com/office/drawing/2014/main" id="{CDCEA1D8-492D-4746-9CCA-35BD59DC29C5}"/>
                    </a:ext>
                  </a:extLst>
                </p14:cNvPr>
                <p14:cNvContentPartPr/>
                <p14:nvPr/>
              </p14:nvContentPartPr>
              <p14:xfrm>
                <a:off x="1800342" y="4270213"/>
                <a:ext cx="71640" cy="243360"/>
              </p14:xfrm>
            </p:contentPart>
          </mc:Choice>
          <mc:Fallback>
            <p:pic>
              <p:nvPicPr>
                <p:cNvPr id="115" name="Ink 114">
                  <a:extLst>
                    <a:ext uri="{FF2B5EF4-FFF2-40B4-BE49-F238E27FC236}">
                      <a16:creationId xmlns:a16="http://schemas.microsoft.com/office/drawing/2014/main" id="{CDCEA1D8-492D-4746-9CCA-35BD59DC29C5}"/>
                    </a:ext>
                  </a:extLst>
                </p:cNvPr>
                <p:cNvPicPr/>
                <p:nvPr/>
              </p:nvPicPr>
              <p:blipFill>
                <a:blip r:embed="rId117"/>
                <a:stretch>
                  <a:fillRect/>
                </a:stretch>
              </p:blipFill>
              <p:spPr>
                <a:xfrm>
                  <a:off x="1791702" y="4261213"/>
                  <a:ext cx="892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6" name="Ink 115">
                  <a:extLst>
                    <a:ext uri="{FF2B5EF4-FFF2-40B4-BE49-F238E27FC236}">
                      <a16:creationId xmlns:a16="http://schemas.microsoft.com/office/drawing/2014/main" id="{3F6A5D3B-8EB7-43E2-87EB-8509885ECB2B}"/>
                    </a:ext>
                  </a:extLst>
                </p14:cNvPr>
                <p14:cNvContentPartPr/>
                <p14:nvPr/>
              </p14:nvContentPartPr>
              <p14:xfrm>
                <a:off x="1914462" y="4174093"/>
                <a:ext cx="223200" cy="325080"/>
              </p14:xfrm>
            </p:contentPart>
          </mc:Choice>
          <mc:Fallback>
            <p:pic>
              <p:nvPicPr>
                <p:cNvPr id="116" name="Ink 115">
                  <a:extLst>
                    <a:ext uri="{FF2B5EF4-FFF2-40B4-BE49-F238E27FC236}">
                      <a16:creationId xmlns:a16="http://schemas.microsoft.com/office/drawing/2014/main" id="{3F6A5D3B-8EB7-43E2-87EB-8509885ECB2B}"/>
                    </a:ext>
                  </a:extLst>
                </p:cNvPr>
                <p:cNvPicPr/>
                <p:nvPr/>
              </p:nvPicPr>
              <p:blipFill>
                <a:blip r:embed="rId119"/>
                <a:stretch>
                  <a:fillRect/>
                </a:stretch>
              </p:blipFill>
              <p:spPr>
                <a:xfrm>
                  <a:off x="1905822" y="4165453"/>
                  <a:ext cx="24084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8" name="Ink 117">
                  <a:extLst>
                    <a:ext uri="{FF2B5EF4-FFF2-40B4-BE49-F238E27FC236}">
                      <a16:creationId xmlns:a16="http://schemas.microsoft.com/office/drawing/2014/main" id="{441881E7-DFD8-4E75-B9A6-B212DF2BE10D}"/>
                    </a:ext>
                  </a:extLst>
                </p14:cNvPr>
                <p14:cNvContentPartPr/>
                <p14:nvPr/>
              </p14:nvContentPartPr>
              <p14:xfrm>
                <a:off x="2413062" y="4187413"/>
                <a:ext cx="289440" cy="262800"/>
              </p14:xfrm>
            </p:contentPart>
          </mc:Choice>
          <mc:Fallback>
            <p:pic>
              <p:nvPicPr>
                <p:cNvPr id="118" name="Ink 117">
                  <a:extLst>
                    <a:ext uri="{FF2B5EF4-FFF2-40B4-BE49-F238E27FC236}">
                      <a16:creationId xmlns:a16="http://schemas.microsoft.com/office/drawing/2014/main" id="{441881E7-DFD8-4E75-B9A6-B212DF2BE10D}"/>
                    </a:ext>
                  </a:extLst>
                </p:cNvPr>
                <p:cNvPicPr/>
                <p:nvPr/>
              </p:nvPicPr>
              <p:blipFill>
                <a:blip r:embed="rId121"/>
                <a:stretch>
                  <a:fillRect/>
                </a:stretch>
              </p:blipFill>
              <p:spPr>
                <a:xfrm>
                  <a:off x="2404062" y="4178413"/>
                  <a:ext cx="30708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9" name="Ink 118">
                  <a:extLst>
                    <a:ext uri="{FF2B5EF4-FFF2-40B4-BE49-F238E27FC236}">
                      <a16:creationId xmlns:a16="http://schemas.microsoft.com/office/drawing/2014/main" id="{97C7D47F-2C40-46F4-B3D2-59BA70FD9CAD}"/>
                    </a:ext>
                  </a:extLst>
                </p14:cNvPr>
                <p14:cNvContentPartPr/>
                <p14:nvPr/>
              </p14:nvContentPartPr>
              <p14:xfrm>
                <a:off x="2748222" y="4128733"/>
                <a:ext cx="255960" cy="261720"/>
              </p14:xfrm>
            </p:contentPart>
          </mc:Choice>
          <mc:Fallback>
            <p:pic>
              <p:nvPicPr>
                <p:cNvPr id="119" name="Ink 118">
                  <a:extLst>
                    <a:ext uri="{FF2B5EF4-FFF2-40B4-BE49-F238E27FC236}">
                      <a16:creationId xmlns:a16="http://schemas.microsoft.com/office/drawing/2014/main" id="{97C7D47F-2C40-46F4-B3D2-59BA70FD9CAD}"/>
                    </a:ext>
                  </a:extLst>
                </p:cNvPr>
                <p:cNvPicPr/>
                <p:nvPr/>
              </p:nvPicPr>
              <p:blipFill>
                <a:blip r:embed="rId123"/>
                <a:stretch>
                  <a:fillRect/>
                </a:stretch>
              </p:blipFill>
              <p:spPr>
                <a:xfrm>
                  <a:off x="2739582" y="4120093"/>
                  <a:ext cx="2736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1" name="Ink 120">
                  <a:extLst>
                    <a:ext uri="{FF2B5EF4-FFF2-40B4-BE49-F238E27FC236}">
                      <a16:creationId xmlns:a16="http://schemas.microsoft.com/office/drawing/2014/main" id="{1BCF0E07-02EA-447C-A684-5441AC602E4C}"/>
                    </a:ext>
                  </a:extLst>
                </p14:cNvPr>
                <p14:cNvContentPartPr/>
                <p14:nvPr/>
              </p14:nvContentPartPr>
              <p14:xfrm>
                <a:off x="461862" y="4868893"/>
                <a:ext cx="11880" cy="178920"/>
              </p14:xfrm>
            </p:contentPart>
          </mc:Choice>
          <mc:Fallback>
            <p:pic>
              <p:nvPicPr>
                <p:cNvPr id="121" name="Ink 120">
                  <a:extLst>
                    <a:ext uri="{FF2B5EF4-FFF2-40B4-BE49-F238E27FC236}">
                      <a16:creationId xmlns:a16="http://schemas.microsoft.com/office/drawing/2014/main" id="{1BCF0E07-02EA-447C-A684-5441AC602E4C}"/>
                    </a:ext>
                  </a:extLst>
                </p:cNvPr>
                <p:cNvPicPr/>
                <p:nvPr/>
              </p:nvPicPr>
              <p:blipFill>
                <a:blip r:embed="rId125"/>
                <a:stretch>
                  <a:fillRect/>
                </a:stretch>
              </p:blipFill>
              <p:spPr>
                <a:xfrm>
                  <a:off x="452862" y="4859893"/>
                  <a:ext cx="295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22" name="Ink 121">
                  <a:extLst>
                    <a:ext uri="{FF2B5EF4-FFF2-40B4-BE49-F238E27FC236}">
                      <a16:creationId xmlns:a16="http://schemas.microsoft.com/office/drawing/2014/main" id="{F22ECC7A-2B47-48D4-9BA2-BED1D61DE2D3}"/>
                    </a:ext>
                  </a:extLst>
                </p14:cNvPr>
                <p14:cNvContentPartPr/>
                <p14:nvPr/>
              </p14:nvContentPartPr>
              <p14:xfrm>
                <a:off x="345582" y="4858453"/>
                <a:ext cx="217800" cy="141480"/>
              </p14:xfrm>
            </p:contentPart>
          </mc:Choice>
          <mc:Fallback>
            <p:pic>
              <p:nvPicPr>
                <p:cNvPr id="122" name="Ink 121">
                  <a:extLst>
                    <a:ext uri="{FF2B5EF4-FFF2-40B4-BE49-F238E27FC236}">
                      <a16:creationId xmlns:a16="http://schemas.microsoft.com/office/drawing/2014/main" id="{F22ECC7A-2B47-48D4-9BA2-BED1D61DE2D3}"/>
                    </a:ext>
                  </a:extLst>
                </p:cNvPr>
                <p:cNvPicPr/>
                <p:nvPr/>
              </p:nvPicPr>
              <p:blipFill>
                <a:blip r:embed="rId127"/>
                <a:stretch>
                  <a:fillRect/>
                </a:stretch>
              </p:blipFill>
              <p:spPr>
                <a:xfrm>
                  <a:off x="336582" y="4849813"/>
                  <a:ext cx="2354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3" name="Ink 122">
                  <a:extLst>
                    <a:ext uri="{FF2B5EF4-FFF2-40B4-BE49-F238E27FC236}">
                      <a16:creationId xmlns:a16="http://schemas.microsoft.com/office/drawing/2014/main" id="{C7D373B1-F84A-4A29-A439-57298E168C59}"/>
                    </a:ext>
                  </a:extLst>
                </p14:cNvPr>
                <p14:cNvContentPartPr/>
                <p14:nvPr/>
              </p14:nvContentPartPr>
              <p14:xfrm>
                <a:off x="551142" y="4786093"/>
                <a:ext cx="102600" cy="373320"/>
              </p14:xfrm>
            </p:contentPart>
          </mc:Choice>
          <mc:Fallback>
            <p:pic>
              <p:nvPicPr>
                <p:cNvPr id="123" name="Ink 122">
                  <a:extLst>
                    <a:ext uri="{FF2B5EF4-FFF2-40B4-BE49-F238E27FC236}">
                      <a16:creationId xmlns:a16="http://schemas.microsoft.com/office/drawing/2014/main" id="{C7D373B1-F84A-4A29-A439-57298E168C59}"/>
                    </a:ext>
                  </a:extLst>
                </p:cNvPr>
                <p:cNvPicPr/>
                <p:nvPr/>
              </p:nvPicPr>
              <p:blipFill>
                <a:blip r:embed="rId129"/>
                <a:stretch>
                  <a:fillRect/>
                </a:stretch>
              </p:blipFill>
              <p:spPr>
                <a:xfrm>
                  <a:off x="542142" y="4777093"/>
                  <a:ext cx="12024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5" name="Ink 124">
                  <a:extLst>
                    <a:ext uri="{FF2B5EF4-FFF2-40B4-BE49-F238E27FC236}">
                      <a16:creationId xmlns:a16="http://schemas.microsoft.com/office/drawing/2014/main" id="{50099BA1-741C-4AF6-9CE7-5B5800BA435E}"/>
                    </a:ext>
                  </a:extLst>
                </p14:cNvPr>
                <p14:cNvContentPartPr/>
                <p14:nvPr/>
              </p14:nvContentPartPr>
              <p14:xfrm>
                <a:off x="938862" y="4775191"/>
                <a:ext cx="168120" cy="237240"/>
              </p14:xfrm>
            </p:contentPart>
          </mc:Choice>
          <mc:Fallback>
            <p:pic>
              <p:nvPicPr>
                <p:cNvPr id="125" name="Ink 124">
                  <a:extLst>
                    <a:ext uri="{FF2B5EF4-FFF2-40B4-BE49-F238E27FC236}">
                      <a16:creationId xmlns:a16="http://schemas.microsoft.com/office/drawing/2014/main" id="{50099BA1-741C-4AF6-9CE7-5B5800BA435E}"/>
                    </a:ext>
                  </a:extLst>
                </p:cNvPr>
                <p:cNvPicPr/>
                <p:nvPr/>
              </p:nvPicPr>
              <p:blipFill>
                <a:blip r:embed="rId131"/>
                <a:stretch>
                  <a:fillRect/>
                </a:stretch>
              </p:blipFill>
              <p:spPr>
                <a:xfrm>
                  <a:off x="929862" y="4766551"/>
                  <a:ext cx="18576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6" name="Ink 125">
                  <a:extLst>
                    <a:ext uri="{FF2B5EF4-FFF2-40B4-BE49-F238E27FC236}">
                      <a16:creationId xmlns:a16="http://schemas.microsoft.com/office/drawing/2014/main" id="{5516A3A0-76C9-4FCC-AA4D-FC00BE6E447F}"/>
                    </a:ext>
                  </a:extLst>
                </p14:cNvPr>
                <p14:cNvContentPartPr/>
                <p14:nvPr/>
              </p14:nvContentPartPr>
              <p14:xfrm>
                <a:off x="1184022" y="4804711"/>
                <a:ext cx="21960" cy="239400"/>
              </p14:xfrm>
            </p:contentPart>
          </mc:Choice>
          <mc:Fallback>
            <p:pic>
              <p:nvPicPr>
                <p:cNvPr id="126" name="Ink 125">
                  <a:extLst>
                    <a:ext uri="{FF2B5EF4-FFF2-40B4-BE49-F238E27FC236}">
                      <a16:creationId xmlns:a16="http://schemas.microsoft.com/office/drawing/2014/main" id="{5516A3A0-76C9-4FCC-AA4D-FC00BE6E447F}"/>
                    </a:ext>
                  </a:extLst>
                </p:cNvPr>
                <p:cNvPicPr/>
                <p:nvPr/>
              </p:nvPicPr>
              <p:blipFill>
                <a:blip r:embed="rId133"/>
                <a:stretch>
                  <a:fillRect/>
                </a:stretch>
              </p:blipFill>
              <p:spPr>
                <a:xfrm>
                  <a:off x="1175382" y="4795711"/>
                  <a:ext cx="396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7" name="Ink 126">
                  <a:extLst>
                    <a:ext uri="{FF2B5EF4-FFF2-40B4-BE49-F238E27FC236}">
                      <a16:creationId xmlns:a16="http://schemas.microsoft.com/office/drawing/2014/main" id="{A6152D35-41C2-4545-903C-AA118BE1E5E5}"/>
                    </a:ext>
                  </a:extLst>
                </p14:cNvPr>
                <p14:cNvContentPartPr/>
                <p14:nvPr/>
              </p14:nvContentPartPr>
              <p14:xfrm>
                <a:off x="1169982" y="4807231"/>
                <a:ext cx="338040" cy="198360"/>
              </p14:xfrm>
            </p:contentPart>
          </mc:Choice>
          <mc:Fallback>
            <p:pic>
              <p:nvPicPr>
                <p:cNvPr id="127" name="Ink 126">
                  <a:extLst>
                    <a:ext uri="{FF2B5EF4-FFF2-40B4-BE49-F238E27FC236}">
                      <a16:creationId xmlns:a16="http://schemas.microsoft.com/office/drawing/2014/main" id="{A6152D35-41C2-4545-903C-AA118BE1E5E5}"/>
                    </a:ext>
                  </a:extLst>
                </p:cNvPr>
                <p:cNvPicPr/>
                <p:nvPr/>
              </p:nvPicPr>
              <p:blipFill>
                <a:blip r:embed="rId135"/>
                <a:stretch>
                  <a:fillRect/>
                </a:stretch>
              </p:blipFill>
              <p:spPr>
                <a:xfrm>
                  <a:off x="1160982" y="4798591"/>
                  <a:ext cx="3556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8" name="Ink 127">
                  <a:extLst>
                    <a:ext uri="{FF2B5EF4-FFF2-40B4-BE49-F238E27FC236}">
                      <a16:creationId xmlns:a16="http://schemas.microsoft.com/office/drawing/2014/main" id="{B00AF8E3-F185-4CC4-A1E1-4D7D97280C94}"/>
                    </a:ext>
                  </a:extLst>
                </p14:cNvPr>
                <p14:cNvContentPartPr/>
                <p14:nvPr/>
              </p14:nvContentPartPr>
              <p14:xfrm>
                <a:off x="1599102" y="4701031"/>
                <a:ext cx="53640" cy="407880"/>
              </p14:xfrm>
            </p:contentPart>
          </mc:Choice>
          <mc:Fallback>
            <p:pic>
              <p:nvPicPr>
                <p:cNvPr id="128" name="Ink 127">
                  <a:extLst>
                    <a:ext uri="{FF2B5EF4-FFF2-40B4-BE49-F238E27FC236}">
                      <a16:creationId xmlns:a16="http://schemas.microsoft.com/office/drawing/2014/main" id="{B00AF8E3-F185-4CC4-A1E1-4D7D97280C94}"/>
                    </a:ext>
                  </a:extLst>
                </p:cNvPr>
                <p:cNvPicPr/>
                <p:nvPr/>
              </p:nvPicPr>
              <p:blipFill>
                <a:blip r:embed="rId137"/>
                <a:stretch>
                  <a:fillRect/>
                </a:stretch>
              </p:blipFill>
              <p:spPr>
                <a:xfrm>
                  <a:off x="1590462" y="4692031"/>
                  <a:ext cx="7128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9" name="Ink 128">
                  <a:extLst>
                    <a:ext uri="{FF2B5EF4-FFF2-40B4-BE49-F238E27FC236}">
                      <a16:creationId xmlns:a16="http://schemas.microsoft.com/office/drawing/2014/main" id="{199DDF2B-922D-47BD-8312-CA9FAEAACA59}"/>
                    </a:ext>
                  </a:extLst>
                </p14:cNvPr>
                <p14:cNvContentPartPr/>
                <p14:nvPr/>
              </p14:nvContentPartPr>
              <p14:xfrm>
                <a:off x="1613862" y="4731991"/>
                <a:ext cx="137520" cy="232920"/>
              </p14:xfrm>
            </p:contentPart>
          </mc:Choice>
          <mc:Fallback>
            <p:pic>
              <p:nvPicPr>
                <p:cNvPr id="129" name="Ink 128">
                  <a:extLst>
                    <a:ext uri="{FF2B5EF4-FFF2-40B4-BE49-F238E27FC236}">
                      <a16:creationId xmlns:a16="http://schemas.microsoft.com/office/drawing/2014/main" id="{199DDF2B-922D-47BD-8312-CA9FAEAACA59}"/>
                    </a:ext>
                  </a:extLst>
                </p:cNvPr>
                <p:cNvPicPr/>
                <p:nvPr/>
              </p:nvPicPr>
              <p:blipFill>
                <a:blip r:embed="rId139"/>
                <a:stretch>
                  <a:fillRect/>
                </a:stretch>
              </p:blipFill>
              <p:spPr>
                <a:xfrm>
                  <a:off x="1605222" y="4723351"/>
                  <a:ext cx="1551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30" name="Ink 129">
                  <a:extLst>
                    <a:ext uri="{FF2B5EF4-FFF2-40B4-BE49-F238E27FC236}">
                      <a16:creationId xmlns:a16="http://schemas.microsoft.com/office/drawing/2014/main" id="{E111D398-9A60-4595-AA9D-4752F0E514E3}"/>
                    </a:ext>
                  </a:extLst>
                </p14:cNvPr>
                <p14:cNvContentPartPr/>
                <p14:nvPr/>
              </p14:nvContentPartPr>
              <p14:xfrm>
                <a:off x="1806102" y="4651351"/>
                <a:ext cx="300960" cy="326880"/>
              </p14:xfrm>
            </p:contentPart>
          </mc:Choice>
          <mc:Fallback>
            <p:pic>
              <p:nvPicPr>
                <p:cNvPr id="130" name="Ink 129">
                  <a:extLst>
                    <a:ext uri="{FF2B5EF4-FFF2-40B4-BE49-F238E27FC236}">
                      <a16:creationId xmlns:a16="http://schemas.microsoft.com/office/drawing/2014/main" id="{E111D398-9A60-4595-AA9D-4752F0E514E3}"/>
                    </a:ext>
                  </a:extLst>
                </p:cNvPr>
                <p:cNvPicPr/>
                <p:nvPr/>
              </p:nvPicPr>
              <p:blipFill>
                <a:blip r:embed="rId141"/>
                <a:stretch>
                  <a:fillRect/>
                </a:stretch>
              </p:blipFill>
              <p:spPr>
                <a:xfrm>
                  <a:off x="1797102" y="4642711"/>
                  <a:ext cx="318600" cy="344520"/>
                </a:xfrm>
                <a:prstGeom prst="rect">
                  <a:avLst/>
                </a:prstGeom>
              </p:spPr>
            </p:pic>
          </mc:Fallback>
        </mc:AlternateContent>
      </p:grpSp>
      <p:grpSp>
        <p:nvGrpSpPr>
          <p:cNvPr id="135" name="Group 134">
            <a:extLst>
              <a:ext uri="{FF2B5EF4-FFF2-40B4-BE49-F238E27FC236}">
                <a16:creationId xmlns:a16="http://schemas.microsoft.com/office/drawing/2014/main" id="{6A608BCF-50CF-4955-8727-4BAC9CF308C4}"/>
              </a:ext>
            </a:extLst>
          </p:cNvPr>
          <p:cNvGrpSpPr/>
          <p:nvPr/>
        </p:nvGrpSpPr>
        <p:grpSpPr>
          <a:xfrm>
            <a:off x="2408742" y="4580791"/>
            <a:ext cx="824760" cy="372600"/>
            <a:chOff x="2408742" y="4580791"/>
            <a:chExt cx="824760" cy="372600"/>
          </a:xfrm>
        </p:grpSpPr>
        <mc:AlternateContent xmlns:mc="http://schemas.openxmlformats.org/markup-compatibility/2006">
          <mc:Choice xmlns:p14="http://schemas.microsoft.com/office/powerpoint/2010/main" Requires="p14">
            <p:contentPart p14:bwMode="auto" r:id="rId142">
              <p14:nvContentPartPr>
                <p14:cNvPr id="132" name="Ink 131">
                  <a:extLst>
                    <a:ext uri="{FF2B5EF4-FFF2-40B4-BE49-F238E27FC236}">
                      <a16:creationId xmlns:a16="http://schemas.microsoft.com/office/drawing/2014/main" id="{F9CD87C2-BE72-4792-B8C1-360B2E16AC30}"/>
                    </a:ext>
                  </a:extLst>
                </p14:cNvPr>
                <p14:cNvContentPartPr/>
                <p14:nvPr/>
              </p14:nvContentPartPr>
              <p14:xfrm>
                <a:off x="2408742" y="4689511"/>
                <a:ext cx="332640" cy="263880"/>
              </p14:xfrm>
            </p:contentPart>
          </mc:Choice>
          <mc:Fallback>
            <p:pic>
              <p:nvPicPr>
                <p:cNvPr id="132" name="Ink 131">
                  <a:extLst>
                    <a:ext uri="{FF2B5EF4-FFF2-40B4-BE49-F238E27FC236}">
                      <a16:creationId xmlns:a16="http://schemas.microsoft.com/office/drawing/2014/main" id="{F9CD87C2-BE72-4792-B8C1-360B2E16AC30}"/>
                    </a:ext>
                  </a:extLst>
                </p:cNvPr>
                <p:cNvPicPr/>
                <p:nvPr/>
              </p:nvPicPr>
              <p:blipFill>
                <a:blip r:embed="rId143"/>
                <a:stretch>
                  <a:fillRect/>
                </a:stretch>
              </p:blipFill>
              <p:spPr>
                <a:xfrm>
                  <a:off x="2400102" y="4680871"/>
                  <a:ext cx="3502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33" name="Ink 132">
                  <a:extLst>
                    <a:ext uri="{FF2B5EF4-FFF2-40B4-BE49-F238E27FC236}">
                      <a16:creationId xmlns:a16="http://schemas.microsoft.com/office/drawing/2014/main" id="{72662864-0C0B-47B5-B24F-95F96C779015}"/>
                    </a:ext>
                  </a:extLst>
                </p14:cNvPr>
                <p14:cNvContentPartPr/>
                <p14:nvPr/>
              </p14:nvContentPartPr>
              <p14:xfrm>
                <a:off x="2754702" y="4580791"/>
                <a:ext cx="308160" cy="293760"/>
              </p14:xfrm>
            </p:contentPart>
          </mc:Choice>
          <mc:Fallback>
            <p:pic>
              <p:nvPicPr>
                <p:cNvPr id="133" name="Ink 132">
                  <a:extLst>
                    <a:ext uri="{FF2B5EF4-FFF2-40B4-BE49-F238E27FC236}">
                      <a16:creationId xmlns:a16="http://schemas.microsoft.com/office/drawing/2014/main" id="{72662864-0C0B-47B5-B24F-95F96C779015}"/>
                    </a:ext>
                  </a:extLst>
                </p:cNvPr>
                <p:cNvPicPr/>
                <p:nvPr/>
              </p:nvPicPr>
              <p:blipFill>
                <a:blip r:embed="rId145"/>
                <a:stretch>
                  <a:fillRect/>
                </a:stretch>
              </p:blipFill>
              <p:spPr>
                <a:xfrm>
                  <a:off x="2746062" y="4571791"/>
                  <a:ext cx="32580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34" name="Ink 133">
                  <a:extLst>
                    <a:ext uri="{FF2B5EF4-FFF2-40B4-BE49-F238E27FC236}">
                      <a16:creationId xmlns:a16="http://schemas.microsoft.com/office/drawing/2014/main" id="{972F43E8-44B4-4CEE-8616-6E7001C563B8}"/>
                    </a:ext>
                  </a:extLst>
                </p14:cNvPr>
                <p14:cNvContentPartPr/>
                <p14:nvPr/>
              </p14:nvContentPartPr>
              <p14:xfrm>
                <a:off x="3233142" y="4856551"/>
                <a:ext cx="360" cy="360"/>
              </p14:xfrm>
            </p:contentPart>
          </mc:Choice>
          <mc:Fallback>
            <p:pic>
              <p:nvPicPr>
                <p:cNvPr id="134" name="Ink 133">
                  <a:extLst>
                    <a:ext uri="{FF2B5EF4-FFF2-40B4-BE49-F238E27FC236}">
                      <a16:creationId xmlns:a16="http://schemas.microsoft.com/office/drawing/2014/main" id="{972F43E8-44B4-4CEE-8616-6E7001C563B8}"/>
                    </a:ext>
                  </a:extLst>
                </p:cNvPr>
                <p:cNvPicPr/>
                <p:nvPr/>
              </p:nvPicPr>
              <p:blipFill>
                <a:blip r:embed="rId61"/>
                <a:stretch>
                  <a:fillRect/>
                </a:stretch>
              </p:blipFill>
              <p:spPr>
                <a:xfrm>
                  <a:off x="3224142" y="4847911"/>
                  <a:ext cx="18000" cy="18000"/>
                </a:xfrm>
                <a:prstGeom prst="rect">
                  <a:avLst/>
                </a:prstGeom>
              </p:spPr>
            </p:pic>
          </mc:Fallback>
        </mc:AlternateContent>
      </p:grpSp>
      <p:grpSp>
        <p:nvGrpSpPr>
          <p:cNvPr id="142" name="Group 141">
            <a:extLst>
              <a:ext uri="{FF2B5EF4-FFF2-40B4-BE49-F238E27FC236}">
                <a16:creationId xmlns:a16="http://schemas.microsoft.com/office/drawing/2014/main" id="{4FEF5A43-C6AD-48A4-A732-1EF8E1D5A011}"/>
              </a:ext>
            </a:extLst>
          </p:cNvPr>
          <p:cNvGrpSpPr/>
          <p:nvPr/>
        </p:nvGrpSpPr>
        <p:grpSpPr>
          <a:xfrm>
            <a:off x="254862" y="206893"/>
            <a:ext cx="6769800" cy="1681920"/>
            <a:chOff x="254862" y="206893"/>
            <a:chExt cx="6769800" cy="1681920"/>
          </a:xfrm>
        </p:grpSpPr>
        <mc:AlternateContent xmlns:mc="http://schemas.openxmlformats.org/markup-compatibility/2006">
          <mc:Choice xmlns:p14="http://schemas.microsoft.com/office/powerpoint/2010/main" Requires="p14">
            <p:contentPart p14:bwMode="auto" r:id="rId147">
              <p14:nvContentPartPr>
                <p14:cNvPr id="2" name="Ink 1">
                  <a:extLst>
                    <a:ext uri="{FF2B5EF4-FFF2-40B4-BE49-F238E27FC236}">
                      <a16:creationId xmlns:a16="http://schemas.microsoft.com/office/drawing/2014/main" id="{98256AF3-B205-43AB-9824-616940E25ED7}"/>
                    </a:ext>
                  </a:extLst>
                </p14:cNvPr>
                <p14:cNvContentPartPr/>
                <p14:nvPr/>
              </p14:nvContentPartPr>
              <p14:xfrm>
                <a:off x="254862" y="530893"/>
                <a:ext cx="264240" cy="308520"/>
              </p14:xfrm>
            </p:contentPart>
          </mc:Choice>
          <mc:Fallback>
            <p:pic>
              <p:nvPicPr>
                <p:cNvPr id="2" name="Ink 1">
                  <a:extLst>
                    <a:ext uri="{FF2B5EF4-FFF2-40B4-BE49-F238E27FC236}">
                      <a16:creationId xmlns:a16="http://schemas.microsoft.com/office/drawing/2014/main" id="{98256AF3-B205-43AB-9824-616940E25ED7}"/>
                    </a:ext>
                  </a:extLst>
                </p:cNvPr>
                <p:cNvPicPr/>
                <p:nvPr/>
              </p:nvPicPr>
              <p:blipFill>
                <a:blip r:embed="rId148"/>
                <a:stretch>
                  <a:fillRect/>
                </a:stretch>
              </p:blipFill>
              <p:spPr>
                <a:xfrm>
                  <a:off x="245862" y="521893"/>
                  <a:ext cx="28188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 name="Ink 2">
                  <a:extLst>
                    <a:ext uri="{FF2B5EF4-FFF2-40B4-BE49-F238E27FC236}">
                      <a16:creationId xmlns:a16="http://schemas.microsoft.com/office/drawing/2014/main" id="{7E298416-1CEE-4047-86C7-7C30F5C3693B}"/>
                    </a:ext>
                  </a:extLst>
                </p14:cNvPr>
                <p14:cNvContentPartPr/>
                <p14:nvPr/>
              </p14:nvContentPartPr>
              <p14:xfrm>
                <a:off x="509022" y="452773"/>
                <a:ext cx="656280" cy="335520"/>
              </p14:xfrm>
            </p:contentPart>
          </mc:Choice>
          <mc:Fallback>
            <p:pic>
              <p:nvPicPr>
                <p:cNvPr id="3" name="Ink 2">
                  <a:extLst>
                    <a:ext uri="{FF2B5EF4-FFF2-40B4-BE49-F238E27FC236}">
                      <a16:creationId xmlns:a16="http://schemas.microsoft.com/office/drawing/2014/main" id="{7E298416-1CEE-4047-86C7-7C30F5C3693B}"/>
                    </a:ext>
                  </a:extLst>
                </p:cNvPr>
                <p:cNvPicPr/>
                <p:nvPr/>
              </p:nvPicPr>
              <p:blipFill>
                <a:blip r:embed="rId150"/>
                <a:stretch>
                  <a:fillRect/>
                </a:stretch>
              </p:blipFill>
              <p:spPr>
                <a:xfrm>
                  <a:off x="500022" y="444133"/>
                  <a:ext cx="6739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 name="Ink 3">
                  <a:extLst>
                    <a:ext uri="{FF2B5EF4-FFF2-40B4-BE49-F238E27FC236}">
                      <a16:creationId xmlns:a16="http://schemas.microsoft.com/office/drawing/2014/main" id="{26A2FEA0-64B0-4320-A3F8-65BCDEC25A39}"/>
                    </a:ext>
                  </a:extLst>
                </p14:cNvPr>
                <p14:cNvContentPartPr/>
                <p14:nvPr/>
              </p14:nvContentPartPr>
              <p14:xfrm>
                <a:off x="1312182" y="506413"/>
                <a:ext cx="451440" cy="247680"/>
              </p14:xfrm>
            </p:contentPart>
          </mc:Choice>
          <mc:Fallback>
            <p:pic>
              <p:nvPicPr>
                <p:cNvPr id="4" name="Ink 3">
                  <a:extLst>
                    <a:ext uri="{FF2B5EF4-FFF2-40B4-BE49-F238E27FC236}">
                      <a16:creationId xmlns:a16="http://schemas.microsoft.com/office/drawing/2014/main" id="{26A2FEA0-64B0-4320-A3F8-65BCDEC25A39}"/>
                    </a:ext>
                  </a:extLst>
                </p:cNvPr>
                <p:cNvPicPr/>
                <p:nvPr/>
              </p:nvPicPr>
              <p:blipFill>
                <a:blip r:embed="rId152"/>
                <a:stretch>
                  <a:fillRect/>
                </a:stretch>
              </p:blipFill>
              <p:spPr>
                <a:xfrm>
                  <a:off x="1303182" y="497773"/>
                  <a:ext cx="4690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5" name="Ink 4">
                  <a:extLst>
                    <a:ext uri="{FF2B5EF4-FFF2-40B4-BE49-F238E27FC236}">
                      <a16:creationId xmlns:a16="http://schemas.microsoft.com/office/drawing/2014/main" id="{CB7ECD8E-5263-45B9-A7D2-92FF483559A3}"/>
                    </a:ext>
                  </a:extLst>
                </p14:cNvPr>
                <p14:cNvContentPartPr/>
                <p14:nvPr/>
              </p14:nvContentPartPr>
              <p14:xfrm>
                <a:off x="1806822" y="405253"/>
                <a:ext cx="157320" cy="290880"/>
              </p14:xfrm>
            </p:contentPart>
          </mc:Choice>
          <mc:Fallback>
            <p:pic>
              <p:nvPicPr>
                <p:cNvPr id="5" name="Ink 4">
                  <a:extLst>
                    <a:ext uri="{FF2B5EF4-FFF2-40B4-BE49-F238E27FC236}">
                      <a16:creationId xmlns:a16="http://schemas.microsoft.com/office/drawing/2014/main" id="{CB7ECD8E-5263-45B9-A7D2-92FF483559A3}"/>
                    </a:ext>
                  </a:extLst>
                </p:cNvPr>
                <p:cNvPicPr/>
                <p:nvPr/>
              </p:nvPicPr>
              <p:blipFill>
                <a:blip r:embed="rId154"/>
                <a:stretch>
                  <a:fillRect/>
                </a:stretch>
              </p:blipFill>
              <p:spPr>
                <a:xfrm>
                  <a:off x="1798182" y="396613"/>
                  <a:ext cx="1749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6" name="Ink 5">
                  <a:extLst>
                    <a:ext uri="{FF2B5EF4-FFF2-40B4-BE49-F238E27FC236}">
                      <a16:creationId xmlns:a16="http://schemas.microsoft.com/office/drawing/2014/main" id="{E3809C52-5F65-4031-9A6B-0C54AD8365DC}"/>
                    </a:ext>
                  </a:extLst>
                </p14:cNvPr>
                <p14:cNvContentPartPr/>
                <p14:nvPr/>
              </p14:nvContentPartPr>
              <p14:xfrm>
                <a:off x="1941462" y="410293"/>
                <a:ext cx="12600" cy="43560"/>
              </p14:xfrm>
            </p:contentPart>
          </mc:Choice>
          <mc:Fallback>
            <p:pic>
              <p:nvPicPr>
                <p:cNvPr id="6" name="Ink 5">
                  <a:extLst>
                    <a:ext uri="{FF2B5EF4-FFF2-40B4-BE49-F238E27FC236}">
                      <a16:creationId xmlns:a16="http://schemas.microsoft.com/office/drawing/2014/main" id="{E3809C52-5F65-4031-9A6B-0C54AD8365DC}"/>
                    </a:ext>
                  </a:extLst>
                </p:cNvPr>
                <p:cNvPicPr/>
                <p:nvPr/>
              </p:nvPicPr>
              <p:blipFill>
                <a:blip r:embed="rId156"/>
                <a:stretch>
                  <a:fillRect/>
                </a:stretch>
              </p:blipFill>
              <p:spPr>
                <a:xfrm>
                  <a:off x="1932822" y="401293"/>
                  <a:ext cx="302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7" name="Ink 6">
                  <a:extLst>
                    <a:ext uri="{FF2B5EF4-FFF2-40B4-BE49-F238E27FC236}">
                      <a16:creationId xmlns:a16="http://schemas.microsoft.com/office/drawing/2014/main" id="{1CF0F2F3-03B2-4D7C-A178-1789E82696BC}"/>
                    </a:ext>
                  </a:extLst>
                </p14:cNvPr>
                <p14:cNvContentPartPr/>
                <p14:nvPr/>
              </p14:nvContentPartPr>
              <p14:xfrm>
                <a:off x="2114982" y="349093"/>
                <a:ext cx="290160" cy="376200"/>
              </p14:xfrm>
            </p:contentPart>
          </mc:Choice>
          <mc:Fallback>
            <p:pic>
              <p:nvPicPr>
                <p:cNvPr id="7" name="Ink 6">
                  <a:extLst>
                    <a:ext uri="{FF2B5EF4-FFF2-40B4-BE49-F238E27FC236}">
                      <a16:creationId xmlns:a16="http://schemas.microsoft.com/office/drawing/2014/main" id="{1CF0F2F3-03B2-4D7C-A178-1789E82696BC}"/>
                    </a:ext>
                  </a:extLst>
                </p:cNvPr>
                <p:cNvPicPr/>
                <p:nvPr/>
              </p:nvPicPr>
              <p:blipFill>
                <a:blip r:embed="rId158"/>
                <a:stretch>
                  <a:fillRect/>
                </a:stretch>
              </p:blipFill>
              <p:spPr>
                <a:xfrm>
                  <a:off x="2105982" y="340453"/>
                  <a:ext cx="30780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8" name="Ink 7">
                  <a:extLst>
                    <a:ext uri="{FF2B5EF4-FFF2-40B4-BE49-F238E27FC236}">
                      <a16:creationId xmlns:a16="http://schemas.microsoft.com/office/drawing/2014/main" id="{3473790A-6D84-4CF3-96F5-0535F0BC6037}"/>
                    </a:ext>
                  </a:extLst>
                </p14:cNvPr>
                <p14:cNvContentPartPr/>
                <p14:nvPr/>
              </p14:nvContentPartPr>
              <p14:xfrm>
                <a:off x="2386422" y="522613"/>
                <a:ext cx="225360" cy="142560"/>
              </p14:xfrm>
            </p:contentPart>
          </mc:Choice>
          <mc:Fallback>
            <p:pic>
              <p:nvPicPr>
                <p:cNvPr id="8" name="Ink 7">
                  <a:extLst>
                    <a:ext uri="{FF2B5EF4-FFF2-40B4-BE49-F238E27FC236}">
                      <a16:creationId xmlns:a16="http://schemas.microsoft.com/office/drawing/2014/main" id="{3473790A-6D84-4CF3-96F5-0535F0BC6037}"/>
                    </a:ext>
                  </a:extLst>
                </p:cNvPr>
                <p:cNvPicPr/>
                <p:nvPr/>
              </p:nvPicPr>
              <p:blipFill>
                <a:blip r:embed="rId160"/>
                <a:stretch>
                  <a:fillRect/>
                </a:stretch>
              </p:blipFill>
              <p:spPr>
                <a:xfrm>
                  <a:off x="2377422" y="513973"/>
                  <a:ext cx="2430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 name="Ink 8">
                  <a:extLst>
                    <a:ext uri="{FF2B5EF4-FFF2-40B4-BE49-F238E27FC236}">
                      <a16:creationId xmlns:a16="http://schemas.microsoft.com/office/drawing/2014/main" id="{7640F986-CCDD-4636-B999-F49CF551E036}"/>
                    </a:ext>
                  </a:extLst>
                </p14:cNvPr>
                <p14:cNvContentPartPr/>
                <p14:nvPr/>
              </p14:nvContentPartPr>
              <p14:xfrm>
                <a:off x="2591982" y="379693"/>
                <a:ext cx="117000" cy="317880"/>
              </p14:xfrm>
            </p:contentPart>
          </mc:Choice>
          <mc:Fallback>
            <p:pic>
              <p:nvPicPr>
                <p:cNvPr id="9" name="Ink 8">
                  <a:extLst>
                    <a:ext uri="{FF2B5EF4-FFF2-40B4-BE49-F238E27FC236}">
                      <a16:creationId xmlns:a16="http://schemas.microsoft.com/office/drawing/2014/main" id="{7640F986-CCDD-4636-B999-F49CF551E036}"/>
                    </a:ext>
                  </a:extLst>
                </p:cNvPr>
                <p:cNvPicPr/>
                <p:nvPr/>
              </p:nvPicPr>
              <p:blipFill>
                <a:blip r:embed="rId162"/>
                <a:stretch>
                  <a:fillRect/>
                </a:stretch>
              </p:blipFill>
              <p:spPr>
                <a:xfrm>
                  <a:off x="2582982" y="371053"/>
                  <a:ext cx="1346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 name="Ink 9">
                  <a:extLst>
                    <a:ext uri="{FF2B5EF4-FFF2-40B4-BE49-F238E27FC236}">
                      <a16:creationId xmlns:a16="http://schemas.microsoft.com/office/drawing/2014/main" id="{6A8F7B63-CEF6-4A74-842D-C844D9E0A39D}"/>
                    </a:ext>
                  </a:extLst>
                </p14:cNvPr>
                <p14:cNvContentPartPr/>
                <p14:nvPr/>
              </p14:nvContentPartPr>
              <p14:xfrm>
                <a:off x="2664702" y="385093"/>
                <a:ext cx="27360" cy="58320"/>
              </p14:xfrm>
            </p:contentPart>
          </mc:Choice>
          <mc:Fallback>
            <p:pic>
              <p:nvPicPr>
                <p:cNvPr id="10" name="Ink 9">
                  <a:extLst>
                    <a:ext uri="{FF2B5EF4-FFF2-40B4-BE49-F238E27FC236}">
                      <a16:creationId xmlns:a16="http://schemas.microsoft.com/office/drawing/2014/main" id="{6A8F7B63-CEF6-4A74-842D-C844D9E0A39D}"/>
                    </a:ext>
                  </a:extLst>
                </p:cNvPr>
                <p:cNvPicPr/>
                <p:nvPr/>
              </p:nvPicPr>
              <p:blipFill>
                <a:blip r:embed="rId164"/>
                <a:stretch>
                  <a:fillRect/>
                </a:stretch>
              </p:blipFill>
              <p:spPr>
                <a:xfrm>
                  <a:off x="2656062" y="376453"/>
                  <a:ext cx="450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 name="Ink 10">
                  <a:extLst>
                    <a:ext uri="{FF2B5EF4-FFF2-40B4-BE49-F238E27FC236}">
                      <a16:creationId xmlns:a16="http://schemas.microsoft.com/office/drawing/2014/main" id="{1B1C7043-495E-4F13-B184-B6B9E083946C}"/>
                    </a:ext>
                  </a:extLst>
                </p14:cNvPr>
                <p14:cNvContentPartPr/>
                <p14:nvPr/>
              </p14:nvContentPartPr>
              <p14:xfrm>
                <a:off x="2794302" y="462853"/>
                <a:ext cx="345600" cy="160200"/>
              </p14:xfrm>
            </p:contentPart>
          </mc:Choice>
          <mc:Fallback>
            <p:pic>
              <p:nvPicPr>
                <p:cNvPr id="11" name="Ink 10">
                  <a:extLst>
                    <a:ext uri="{FF2B5EF4-FFF2-40B4-BE49-F238E27FC236}">
                      <a16:creationId xmlns:a16="http://schemas.microsoft.com/office/drawing/2014/main" id="{1B1C7043-495E-4F13-B184-B6B9E083946C}"/>
                    </a:ext>
                  </a:extLst>
                </p:cNvPr>
                <p:cNvPicPr/>
                <p:nvPr/>
              </p:nvPicPr>
              <p:blipFill>
                <a:blip r:embed="rId166"/>
                <a:stretch>
                  <a:fillRect/>
                </a:stretch>
              </p:blipFill>
              <p:spPr>
                <a:xfrm>
                  <a:off x="2785662" y="453853"/>
                  <a:ext cx="3632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2" name="Ink 11">
                  <a:extLst>
                    <a:ext uri="{FF2B5EF4-FFF2-40B4-BE49-F238E27FC236}">
                      <a16:creationId xmlns:a16="http://schemas.microsoft.com/office/drawing/2014/main" id="{AAAC4205-2343-43B3-B73E-B2A6C411DCC5}"/>
                    </a:ext>
                  </a:extLst>
                </p14:cNvPr>
                <p14:cNvContentPartPr/>
                <p14:nvPr/>
              </p14:nvContentPartPr>
              <p14:xfrm>
                <a:off x="3350862" y="428653"/>
                <a:ext cx="387360" cy="242640"/>
              </p14:xfrm>
            </p:contentPart>
          </mc:Choice>
          <mc:Fallback>
            <p:pic>
              <p:nvPicPr>
                <p:cNvPr id="12" name="Ink 11">
                  <a:extLst>
                    <a:ext uri="{FF2B5EF4-FFF2-40B4-BE49-F238E27FC236}">
                      <a16:creationId xmlns:a16="http://schemas.microsoft.com/office/drawing/2014/main" id="{AAAC4205-2343-43B3-B73E-B2A6C411DCC5}"/>
                    </a:ext>
                  </a:extLst>
                </p:cNvPr>
                <p:cNvPicPr/>
                <p:nvPr/>
              </p:nvPicPr>
              <p:blipFill>
                <a:blip r:embed="rId168"/>
                <a:stretch>
                  <a:fillRect/>
                </a:stretch>
              </p:blipFill>
              <p:spPr>
                <a:xfrm>
                  <a:off x="3341862" y="419653"/>
                  <a:ext cx="40500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 name="Ink 13">
                  <a:extLst>
                    <a:ext uri="{FF2B5EF4-FFF2-40B4-BE49-F238E27FC236}">
                      <a16:creationId xmlns:a16="http://schemas.microsoft.com/office/drawing/2014/main" id="{C0A6A814-5C6B-42B4-B4A3-E26E2F7AB1DA}"/>
                    </a:ext>
                  </a:extLst>
                </p14:cNvPr>
                <p14:cNvContentPartPr/>
                <p14:nvPr/>
              </p14:nvContentPartPr>
              <p14:xfrm>
                <a:off x="3858462" y="324613"/>
                <a:ext cx="339480" cy="58320"/>
              </p14:xfrm>
            </p:contentPart>
          </mc:Choice>
          <mc:Fallback>
            <p:pic>
              <p:nvPicPr>
                <p:cNvPr id="14" name="Ink 13">
                  <a:extLst>
                    <a:ext uri="{FF2B5EF4-FFF2-40B4-BE49-F238E27FC236}">
                      <a16:creationId xmlns:a16="http://schemas.microsoft.com/office/drawing/2014/main" id="{C0A6A814-5C6B-42B4-B4A3-E26E2F7AB1DA}"/>
                    </a:ext>
                  </a:extLst>
                </p:cNvPr>
                <p:cNvPicPr/>
                <p:nvPr/>
              </p:nvPicPr>
              <p:blipFill>
                <a:blip r:embed="rId170"/>
                <a:stretch>
                  <a:fillRect/>
                </a:stretch>
              </p:blipFill>
              <p:spPr>
                <a:xfrm>
                  <a:off x="3849462" y="315613"/>
                  <a:ext cx="3571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5" name="Ink 14">
                  <a:extLst>
                    <a:ext uri="{FF2B5EF4-FFF2-40B4-BE49-F238E27FC236}">
                      <a16:creationId xmlns:a16="http://schemas.microsoft.com/office/drawing/2014/main" id="{AEC7881F-B16E-4933-8BE3-779041980B61}"/>
                    </a:ext>
                  </a:extLst>
                </p14:cNvPr>
                <p14:cNvContentPartPr/>
                <p14:nvPr/>
              </p14:nvContentPartPr>
              <p14:xfrm>
                <a:off x="4056822" y="358453"/>
                <a:ext cx="36000" cy="283320"/>
              </p14:xfrm>
            </p:contentPart>
          </mc:Choice>
          <mc:Fallback>
            <p:pic>
              <p:nvPicPr>
                <p:cNvPr id="15" name="Ink 14">
                  <a:extLst>
                    <a:ext uri="{FF2B5EF4-FFF2-40B4-BE49-F238E27FC236}">
                      <a16:creationId xmlns:a16="http://schemas.microsoft.com/office/drawing/2014/main" id="{AEC7881F-B16E-4933-8BE3-779041980B61}"/>
                    </a:ext>
                  </a:extLst>
                </p:cNvPr>
                <p:cNvPicPr/>
                <p:nvPr/>
              </p:nvPicPr>
              <p:blipFill>
                <a:blip r:embed="rId172"/>
                <a:stretch>
                  <a:fillRect/>
                </a:stretch>
              </p:blipFill>
              <p:spPr>
                <a:xfrm>
                  <a:off x="4048182" y="349813"/>
                  <a:ext cx="5364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7" name="Ink 16">
                  <a:extLst>
                    <a:ext uri="{FF2B5EF4-FFF2-40B4-BE49-F238E27FC236}">
                      <a16:creationId xmlns:a16="http://schemas.microsoft.com/office/drawing/2014/main" id="{AEDEDBC2-7BE8-4AAA-851B-F7AFB458E2EA}"/>
                    </a:ext>
                  </a:extLst>
                </p14:cNvPr>
                <p14:cNvContentPartPr/>
                <p14:nvPr/>
              </p14:nvContentPartPr>
              <p14:xfrm>
                <a:off x="4062582" y="455653"/>
                <a:ext cx="10440" cy="22320"/>
              </p14:xfrm>
            </p:contentPart>
          </mc:Choice>
          <mc:Fallback>
            <p:pic>
              <p:nvPicPr>
                <p:cNvPr id="17" name="Ink 16">
                  <a:extLst>
                    <a:ext uri="{FF2B5EF4-FFF2-40B4-BE49-F238E27FC236}">
                      <a16:creationId xmlns:a16="http://schemas.microsoft.com/office/drawing/2014/main" id="{AEDEDBC2-7BE8-4AAA-851B-F7AFB458E2EA}"/>
                    </a:ext>
                  </a:extLst>
                </p:cNvPr>
                <p:cNvPicPr/>
                <p:nvPr/>
              </p:nvPicPr>
              <p:blipFill>
                <a:blip r:embed="rId174"/>
                <a:stretch>
                  <a:fillRect/>
                </a:stretch>
              </p:blipFill>
              <p:spPr>
                <a:xfrm>
                  <a:off x="4053582" y="447013"/>
                  <a:ext cx="280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8" name="Ink 17">
                  <a:extLst>
                    <a:ext uri="{FF2B5EF4-FFF2-40B4-BE49-F238E27FC236}">
                      <a16:creationId xmlns:a16="http://schemas.microsoft.com/office/drawing/2014/main" id="{9AB78D02-59CB-403D-95AB-6C524993CBAB}"/>
                    </a:ext>
                  </a:extLst>
                </p14:cNvPr>
                <p14:cNvContentPartPr/>
                <p14:nvPr/>
              </p14:nvContentPartPr>
              <p14:xfrm>
                <a:off x="4051782" y="377533"/>
                <a:ext cx="21240" cy="264240"/>
              </p14:xfrm>
            </p:contentPart>
          </mc:Choice>
          <mc:Fallback>
            <p:pic>
              <p:nvPicPr>
                <p:cNvPr id="18" name="Ink 17">
                  <a:extLst>
                    <a:ext uri="{FF2B5EF4-FFF2-40B4-BE49-F238E27FC236}">
                      <a16:creationId xmlns:a16="http://schemas.microsoft.com/office/drawing/2014/main" id="{9AB78D02-59CB-403D-95AB-6C524993CBAB}"/>
                    </a:ext>
                  </a:extLst>
                </p:cNvPr>
                <p:cNvPicPr/>
                <p:nvPr/>
              </p:nvPicPr>
              <p:blipFill>
                <a:blip r:embed="rId176"/>
                <a:stretch>
                  <a:fillRect/>
                </a:stretch>
              </p:blipFill>
              <p:spPr>
                <a:xfrm>
                  <a:off x="4043142" y="368893"/>
                  <a:ext cx="3888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9" name="Ink 18">
                  <a:extLst>
                    <a:ext uri="{FF2B5EF4-FFF2-40B4-BE49-F238E27FC236}">
                      <a16:creationId xmlns:a16="http://schemas.microsoft.com/office/drawing/2014/main" id="{797225BB-BAC5-4E40-A1AF-F55CFB143E3C}"/>
                    </a:ext>
                  </a:extLst>
                </p14:cNvPr>
                <p14:cNvContentPartPr/>
                <p14:nvPr/>
              </p14:nvContentPartPr>
              <p14:xfrm>
                <a:off x="4048182" y="358813"/>
                <a:ext cx="266040" cy="330120"/>
              </p14:xfrm>
            </p:contentPart>
          </mc:Choice>
          <mc:Fallback>
            <p:pic>
              <p:nvPicPr>
                <p:cNvPr id="19" name="Ink 18">
                  <a:extLst>
                    <a:ext uri="{FF2B5EF4-FFF2-40B4-BE49-F238E27FC236}">
                      <a16:creationId xmlns:a16="http://schemas.microsoft.com/office/drawing/2014/main" id="{797225BB-BAC5-4E40-A1AF-F55CFB143E3C}"/>
                    </a:ext>
                  </a:extLst>
                </p:cNvPr>
                <p:cNvPicPr/>
                <p:nvPr/>
              </p:nvPicPr>
              <p:blipFill>
                <a:blip r:embed="rId178"/>
                <a:stretch>
                  <a:fillRect/>
                </a:stretch>
              </p:blipFill>
              <p:spPr>
                <a:xfrm>
                  <a:off x="4039542" y="349813"/>
                  <a:ext cx="28368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0" name="Ink 19">
                  <a:extLst>
                    <a:ext uri="{FF2B5EF4-FFF2-40B4-BE49-F238E27FC236}">
                      <a16:creationId xmlns:a16="http://schemas.microsoft.com/office/drawing/2014/main" id="{3A3C1C40-9AF2-4125-8A74-D3E92D65BBD2}"/>
                    </a:ext>
                  </a:extLst>
                </p14:cNvPr>
                <p14:cNvContentPartPr/>
                <p14:nvPr/>
              </p14:nvContentPartPr>
              <p14:xfrm>
                <a:off x="4352742" y="423253"/>
                <a:ext cx="172080" cy="163440"/>
              </p14:xfrm>
            </p:contentPart>
          </mc:Choice>
          <mc:Fallback>
            <p:pic>
              <p:nvPicPr>
                <p:cNvPr id="20" name="Ink 19">
                  <a:extLst>
                    <a:ext uri="{FF2B5EF4-FFF2-40B4-BE49-F238E27FC236}">
                      <a16:creationId xmlns:a16="http://schemas.microsoft.com/office/drawing/2014/main" id="{3A3C1C40-9AF2-4125-8A74-D3E92D65BBD2}"/>
                    </a:ext>
                  </a:extLst>
                </p:cNvPr>
                <p:cNvPicPr/>
                <p:nvPr/>
              </p:nvPicPr>
              <p:blipFill>
                <a:blip r:embed="rId180"/>
                <a:stretch>
                  <a:fillRect/>
                </a:stretch>
              </p:blipFill>
              <p:spPr>
                <a:xfrm>
                  <a:off x="4344102" y="414253"/>
                  <a:ext cx="1897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1" name="Ink 20">
                  <a:extLst>
                    <a:ext uri="{FF2B5EF4-FFF2-40B4-BE49-F238E27FC236}">
                      <a16:creationId xmlns:a16="http://schemas.microsoft.com/office/drawing/2014/main" id="{03E3DE02-EF1B-4B01-ACCB-47759E275233}"/>
                    </a:ext>
                  </a:extLst>
                </p14:cNvPr>
                <p14:cNvContentPartPr/>
                <p14:nvPr/>
              </p14:nvContentPartPr>
              <p14:xfrm>
                <a:off x="4583862" y="277453"/>
                <a:ext cx="41040" cy="317520"/>
              </p14:xfrm>
            </p:contentPart>
          </mc:Choice>
          <mc:Fallback>
            <p:pic>
              <p:nvPicPr>
                <p:cNvPr id="21" name="Ink 20">
                  <a:extLst>
                    <a:ext uri="{FF2B5EF4-FFF2-40B4-BE49-F238E27FC236}">
                      <a16:creationId xmlns:a16="http://schemas.microsoft.com/office/drawing/2014/main" id="{03E3DE02-EF1B-4B01-ACCB-47759E275233}"/>
                    </a:ext>
                  </a:extLst>
                </p:cNvPr>
                <p:cNvPicPr/>
                <p:nvPr/>
              </p:nvPicPr>
              <p:blipFill>
                <a:blip r:embed="rId182"/>
                <a:stretch>
                  <a:fillRect/>
                </a:stretch>
              </p:blipFill>
              <p:spPr>
                <a:xfrm>
                  <a:off x="4574862" y="268453"/>
                  <a:ext cx="5868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2" name="Ink 21">
                  <a:extLst>
                    <a:ext uri="{FF2B5EF4-FFF2-40B4-BE49-F238E27FC236}">
                      <a16:creationId xmlns:a16="http://schemas.microsoft.com/office/drawing/2014/main" id="{35D888C0-8D3D-403C-9B33-9AFC9F7B0AFD}"/>
                    </a:ext>
                  </a:extLst>
                </p14:cNvPr>
                <p14:cNvContentPartPr/>
                <p14:nvPr/>
              </p14:nvContentPartPr>
              <p14:xfrm>
                <a:off x="4579542" y="360613"/>
                <a:ext cx="428400" cy="190080"/>
              </p14:xfrm>
            </p:contentPart>
          </mc:Choice>
          <mc:Fallback>
            <p:pic>
              <p:nvPicPr>
                <p:cNvPr id="22" name="Ink 21">
                  <a:extLst>
                    <a:ext uri="{FF2B5EF4-FFF2-40B4-BE49-F238E27FC236}">
                      <a16:creationId xmlns:a16="http://schemas.microsoft.com/office/drawing/2014/main" id="{35D888C0-8D3D-403C-9B33-9AFC9F7B0AFD}"/>
                    </a:ext>
                  </a:extLst>
                </p:cNvPr>
                <p:cNvPicPr/>
                <p:nvPr/>
              </p:nvPicPr>
              <p:blipFill>
                <a:blip r:embed="rId184"/>
                <a:stretch>
                  <a:fillRect/>
                </a:stretch>
              </p:blipFill>
              <p:spPr>
                <a:xfrm>
                  <a:off x="4570542" y="351613"/>
                  <a:ext cx="4460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3" name="Ink 22">
                  <a:extLst>
                    <a:ext uri="{FF2B5EF4-FFF2-40B4-BE49-F238E27FC236}">
                      <a16:creationId xmlns:a16="http://schemas.microsoft.com/office/drawing/2014/main" id="{A2BECD54-9AFA-4F5D-983C-C75BF14DAD25}"/>
                    </a:ext>
                  </a:extLst>
                </p14:cNvPr>
                <p14:cNvContentPartPr/>
                <p14:nvPr/>
              </p14:nvContentPartPr>
              <p14:xfrm>
                <a:off x="5100462" y="206893"/>
                <a:ext cx="365760" cy="327240"/>
              </p14:xfrm>
            </p:contentPart>
          </mc:Choice>
          <mc:Fallback>
            <p:pic>
              <p:nvPicPr>
                <p:cNvPr id="23" name="Ink 22">
                  <a:extLst>
                    <a:ext uri="{FF2B5EF4-FFF2-40B4-BE49-F238E27FC236}">
                      <a16:creationId xmlns:a16="http://schemas.microsoft.com/office/drawing/2014/main" id="{A2BECD54-9AFA-4F5D-983C-C75BF14DAD25}"/>
                    </a:ext>
                  </a:extLst>
                </p:cNvPr>
                <p:cNvPicPr/>
                <p:nvPr/>
              </p:nvPicPr>
              <p:blipFill>
                <a:blip r:embed="rId186"/>
                <a:stretch>
                  <a:fillRect/>
                </a:stretch>
              </p:blipFill>
              <p:spPr>
                <a:xfrm>
                  <a:off x="5091822" y="198253"/>
                  <a:ext cx="38340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4" name="Ink 23">
                  <a:extLst>
                    <a:ext uri="{FF2B5EF4-FFF2-40B4-BE49-F238E27FC236}">
                      <a16:creationId xmlns:a16="http://schemas.microsoft.com/office/drawing/2014/main" id="{22FFFBA4-95A9-4AAB-B1CF-EB111BBC82A8}"/>
                    </a:ext>
                  </a:extLst>
                </p14:cNvPr>
                <p14:cNvContentPartPr/>
                <p14:nvPr/>
              </p14:nvContentPartPr>
              <p14:xfrm>
                <a:off x="4872942" y="720973"/>
                <a:ext cx="18360" cy="244440"/>
              </p14:xfrm>
            </p:contentPart>
          </mc:Choice>
          <mc:Fallback>
            <p:pic>
              <p:nvPicPr>
                <p:cNvPr id="24" name="Ink 23">
                  <a:extLst>
                    <a:ext uri="{FF2B5EF4-FFF2-40B4-BE49-F238E27FC236}">
                      <a16:creationId xmlns:a16="http://schemas.microsoft.com/office/drawing/2014/main" id="{22FFFBA4-95A9-4AAB-B1CF-EB111BBC82A8}"/>
                    </a:ext>
                  </a:extLst>
                </p:cNvPr>
                <p:cNvPicPr/>
                <p:nvPr/>
              </p:nvPicPr>
              <p:blipFill>
                <a:blip r:embed="rId188"/>
                <a:stretch>
                  <a:fillRect/>
                </a:stretch>
              </p:blipFill>
              <p:spPr>
                <a:xfrm>
                  <a:off x="4863942" y="712333"/>
                  <a:ext cx="3600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5" name="Ink 24">
                  <a:extLst>
                    <a:ext uri="{FF2B5EF4-FFF2-40B4-BE49-F238E27FC236}">
                      <a16:creationId xmlns:a16="http://schemas.microsoft.com/office/drawing/2014/main" id="{A11A6215-9E21-42BE-A700-FE5DA9D1A4B2}"/>
                    </a:ext>
                  </a:extLst>
                </p14:cNvPr>
                <p14:cNvContentPartPr/>
                <p14:nvPr/>
              </p14:nvContentPartPr>
              <p14:xfrm>
                <a:off x="4086702" y="750493"/>
                <a:ext cx="2129040" cy="387720"/>
              </p14:xfrm>
            </p:contentPart>
          </mc:Choice>
          <mc:Fallback>
            <p:pic>
              <p:nvPicPr>
                <p:cNvPr id="25" name="Ink 24">
                  <a:extLst>
                    <a:ext uri="{FF2B5EF4-FFF2-40B4-BE49-F238E27FC236}">
                      <a16:creationId xmlns:a16="http://schemas.microsoft.com/office/drawing/2014/main" id="{A11A6215-9E21-42BE-A700-FE5DA9D1A4B2}"/>
                    </a:ext>
                  </a:extLst>
                </p:cNvPr>
                <p:cNvPicPr/>
                <p:nvPr/>
              </p:nvPicPr>
              <p:blipFill>
                <a:blip r:embed="rId190"/>
                <a:stretch>
                  <a:fillRect/>
                </a:stretch>
              </p:blipFill>
              <p:spPr>
                <a:xfrm>
                  <a:off x="4078062" y="741853"/>
                  <a:ext cx="214668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6" name="Ink 25">
                  <a:extLst>
                    <a:ext uri="{FF2B5EF4-FFF2-40B4-BE49-F238E27FC236}">
                      <a16:creationId xmlns:a16="http://schemas.microsoft.com/office/drawing/2014/main" id="{E57D15B2-14DC-4C27-9139-DDFFB48C9953}"/>
                    </a:ext>
                  </a:extLst>
                </p14:cNvPr>
                <p14:cNvContentPartPr/>
                <p14:nvPr/>
              </p14:nvContentPartPr>
              <p14:xfrm>
                <a:off x="4103262" y="1119853"/>
                <a:ext cx="7560" cy="221760"/>
              </p14:xfrm>
            </p:contentPart>
          </mc:Choice>
          <mc:Fallback>
            <p:pic>
              <p:nvPicPr>
                <p:cNvPr id="26" name="Ink 25">
                  <a:extLst>
                    <a:ext uri="{FF2B5EF4-FFF2-40B4-BE49-F238E27FC236}">
                      <a16:creationId xmlns:a16="http://schemas.microsoft.com/office/drawing/2014/main" id="{E57D15B2-14DC-4C27-9139-DDFFB48C9953}"/>
                    </a:ext>
                  </a:extLst>
                </p:cNvPr>
                <p:cNvPicPr/>
                <p:nvPr/>
              </p:nvPicPr>
              <p:blipFill>
                <a:blip r:embed="rId192"/>
                <a:stretch>
                  <a:fillRect/>
                </a:stretch>
              </p:blipFill>
              <p:spPr>
                <a:xfrm>
                  <a:off x="4094262" y="1110853"/>
                  <a:ext cx="252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8" name="Ink 27">
                  <a:extLst>
                    <a:ext uri="{FF2B5EF4-FFF2-40B4-BE49-F238E27FC236}">
                      <a16:creationId xmlns:a16="http://schemas.microsoft.com/office/drawing/2014/main" id="{6BE2F298-4F6D-4F06-98DF-87ACE4388734}"/>
                    </a:ext>
                  </a:extLst>
                </p14:cNvPr>
                <p14:cNvContentPartPr/>
                <p14:nvPr/>
              </p14:nvContentPartPr>
              <p14:xfrm>
                <a:off x="3532302" y="1541053"/>
                <a:ext cx="410400" cy="77400"/>
              </p14:xfrm>
            </p:contentPart>
          </mc:Choice>
          <mc:Fallback>
            <p:pic>
              <p:nvPicPr>
                <p:cNvPr id="28" name="Ink 27">
                  <a:extLst>
                    <a:ext uri="{FF2B5EF4-FFF2-40B4-BE49-F238E27FC236}">
                      <a16:creationId xmlns:a16="http://schemas.microsoft.com/office/drawing/2014/main" id="{6BE2F298-4F6D-4F06-98DF-87ACE4388734}"/>
                    </a:ext>
                  </a:extLst>
                </p:cNvPr>
                <p:cNvPicPr/>
                <p:nvPr/>
              </p:nvPicPr>
              <p:blipFill>
                <a:blip r:embed="rId194"/>
                <a:stretch>
                  <a:fillRect/>
                </a:stretch>
              </p:blipFill>
              <p:spPr>
                <a:xfrm>
                  <a:off x="3523302" y="1532413"/>
                  <a:ext cx="4280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9" name="Ink 28">
                  <a:extLst>
                    <a:ext uri="{FF2B5EF4-FFF2-40B4-BE49-F238E27FC236}">
                      <a16:creationId xmlns:a16="http://schemas.microsoft.com/office/drawing/2014/main" id="{566092C2-DB7E-49DA-8742-B6179AE513FF}"/>
                    </a:ext>
                  </a:extLst>
                </p14:cNvPr>
                <p14:cNvContentPartPr/>
                <p14:nvPr/>
              </p14:nvContentPartPr>
              <p14:xfrm>
                <a:off x="3678822" y="1592533"/>
                <a:ext cx="45720" cy="289800"/>
              </p14:xfrm>
            </p:contentPart>
          </mc:Choice>
          <mc:Fallback>
            <p:pic>
              <p:nvPicPr>
                <p:cNvPr id="29" name="Ink 28">
                  <a:extLst>
                    <a:ext uri="{FF2B5EF4-FFF2-40B4-BE49-F238E27FC236}">
                      <a16:creationId xmlns:a16="http://schemas.microsoft.com/office/drawing/2014/main" id="{566092C2-DB7E-49DA-8742-B6179AE513FF}"/>
                    </a:ext>
                  </a:extLst>
                </p:cNvPr>
                <p:cNvPicPr/>
                <p:nvPr/>
              </p:nvPicPr>
              <p:blipFill>
                <a:blip r:embed="rId196"/>
                <a:stretch>
                  <a:fillRect/>
                </a:stretch>
              </p:blipFill>
              <p:spPr>
                <a:xfrm>
                  <a:off x="3669822" y="1583893"/>
                  <a:ext cx="6336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30" name="Ink 29">
                  <a:extLst>
                    <a:ext uri="{FF2B5EF4-FFF2-40B4-BE49-F238E27FC236}">
                      <a16:creationId xmlns:a16="http://schemas.microsoft.com/office/drawing/2014/main" id="{C31D929E-559B-43E0-9505-80678C3A7D58}"/>
                    </a:ext>
                  </a:extLst>
                </p14:cNvPr>
                <p14:cNvContentPartPr/>
                <p14:nvPr/>
              </p14:nvContentPartPr>
              <p14:xfrm>
                <a:off x="3763782" y="1647253"/>
                <a:ext cx="173160" cy="191520"/>
              </p14:xfrm>
            </p:contentPart>
          </mc:Choice>
          <mc:Fallback>
            <p:pic>
              <p:nvPicPr>
                <p:cNvPr id="30" name="Ink 29">
                  <a:extLst>
                    <a:ext uri="{FF2B5EF4-FFF2-40B4-BE49-F238E27FC236}">
                      <a16:creationId xmlns:a16="http://schemas.microsoft.com/office/drawing/2014/main" id="{C31D929E-559B-43E0-9505-80678C3A7D58}"/>
                    </a:ext>
                  </a:extLst>
                </p:cNvPr>
                <p:cNvPicPr/>
                <p:nvPr/>
              </p:nvPicPr>
              <p:blipFill>
                <a:blip r:embed="rId198"/>
                <a:stretch>
                  <a:fillRect/>
                </a:stretch>
              </p:blipFill>
              <p:spPr>
                <a:xfrm>
                  <a:off x="3755142" y="1638613"/>
                  <a:ext cx="1908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31" name="Ink 30">
                  <a:extLst>
                    <a:ext uri="{FF2B5EF4-FFF2-40B4-BE49-F238E27FC236}">
                      <a16:creationId xmlns:a16="http://schemas.microsoft.com/office/drawing/2014/main" id="{936BC655-AF08-4FDF-8785-BE150AB74476}"/>
                    </a:ext>
                  </a:extLst>
                </p14:cNvPr>
                <p14:cNvContentPartPr/>
                <p14:nvPr/>
              </p14:nvContentPartPr>
              <p14:xfrm>
                <a:off x="3952422" y="1654453"/>
                <a:ext cx="171720" cy="126000"/>
              </p14:xfrm>
            </p:contentPart>
          </mc:Choice>
          <mc:Fallback>
            <p:pic>
              <p:nvPicPr>
                <p:cNvPr id="31" name="Ink 30">
                  <a:extLst>
                    <a:ext uri="{FF2B5EF4-FFF2-40B4-BE49-F238E27FC236}">
                      <a16:creationId xmlns:a16="http://schemas.microsoft.com/office/drawing/2014/main" id="{936BC655-AF08-4FDF-8785-BE150AB74476}"/>
                    </a:ext>
                  </a:extLst>
                </p:cNvPr>
                <p:cNvPicPr/>
                <p:nvPr/>
              </p:nvPicPr>
              <p:blipFill>
                <a:blip r:embed="rId200"/>
                <a:stretch>
                  <a:fillRect/>
                </a:stretch>
              </p:blipFill>
              <p:spPr>
                <a:xfrm>
                  <a:off x="3943782" y="1645453"/>
                  <a:ext cx="1893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2" name="Ink 31">
                  <a:extLst>
                    <a:ext uri="{FF2B5EF4-FFF2-40B4-BE49-F238E27FC236}">
                      <a16:creationId xmlns:a16="http://schemas.microsoft.com/office/drawing/2014/main" id="{1EB4E637-F330-4629-AE8D-DF6C26908E49}"/>
                    </a:ext>
                  </a:extLst>
                </p14:cNvPr>
                <p14:cNvContentPartPr/>
                <p14:nvPr/>
              </p14:nvContentPartPr>
              <p14:xfrm>
                <a:off x="4101102" y="1490293"/>
                <a:ext cx="92880" cy="133200"/>
              </p14:xfrm>
            </p:contentPart>
          </mc:Choice>
          <mc:Fallback>
            <p:pic>
              <p:nvPicPr>
                <p:cNvPr id="32" name="Ink 31">
                  <a:extLst>
                    <a:ext uri="{FF2B5EF4-FFF2-40B4-BE49-F238E27FC236}">
                      <a16:creationId xmlns:a16="http://schemas.microsoft.com/office/drawing/2014/main" id="{1EB4E637-F330-4629-AE8D-DF6C26908E49}"/>
                    </a:ext>
                  </a:extLst>
                </p:cNvPr>
                <p:cNvPicPr/>
                <p:nvPr/>
              </p:nvPicPr>
              <p:blipFill>
                <a:blip r:embed="rId202"/>
                <a:stretch>
                  <a:fillRect/>
                </a:stretch>
              </p:blipFill>
              <p:spPr>
                <a:xfrm>
                  <a:off x="4092462" y="1481653"/>
                  <a:ext cx="1105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33" name="Ink 32">
                  <a:extLst>
                    <a:ext uri="{FF2B5EF4-FFF2-40B4-BE49-F238E27FC236}">
                      <a16:creationId xmlns:a16="http://schemas.microsoft.com/office/drawing/2014/main" id="{2889B50C-ECC5-4C6D-81DC-C75EAD05FDF9}"/>
                    </a:ext>
                  </a:extLst>
                </p14:cNvPr>
                <p14:cNvContentPartPr/>
                <p14:nvPr/>
              </p14:nvContentPartPr>
              <p14:xfrm>
                <a:off x="4206222" y="1634653"/>
                <a:ext cx="222480" cy="122760"/>
              </p14:xfrm>
            </p:contentPart>
          </mc:Choice>
          <mc:Fallback>
            <p:pic>
              <p:nvPicPr>
                <p:cNvPr id="33" name="Ink 32">
                  <a:extLst>
                    <a:ext uri="{FF2B5EF4-FFF2-40B4-BE49-F238E27FC236}">
                      <a16:creationId xmlns:a16="http://schemas.microsoft.com/office/drawing/2014/main" id="{2889B50C-ECC5-4C6D-81DC-C75EAD05FDF9}"/>
                    </a:ext>
                  </a:extLst>
                </p:cNvPr>
                <p:cNvPicPr/>
                <p:nvPr/>
              </p:nvPicPr>
              <p:blipFill>
                <a:blip r:embed="rId204"/>
                <a:stretch>
                  <a:fillRect/>
                </a:stretch>
              </p:blipFill>
              <p:spPr>
                <a:xfrm>
                  <a:off x="4197582" y="1625653"/>
                  <a:ext cx="2401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34" name="Ink 33">
                  <a:extLst>
                    <a:ext uri="{FF2B5EF4-FFF2-40B4-BE49-F238E27FC236}">
                      <a16:creationId xmlns:a16="http://schemas.microsoft.com/office/drawing/2014/main" id="{ECE906C9-ED75-4EF2-8D8E-A9C0B6645F1B}"/>
                    </a:ext>
                  </a:extLst>
                </p14:cNvPr>
                <p14:cNvContentPartPr/>
                <p14:nvPr/>
              </p14:nvContentPartPr>
              <p14:xfrm>
                <a:off x="4395222" y="1492813"/>
                <a:ext cx="65160" cy="147960"/>
              </p14:xfrm>
            </p:contentPart>
          </mc:Choice>
          <mc:Fallback>
            <p:pic>
              <p:nvPicPr>
                <p:cNvPr id="34" name="Ink 33">
                  <a:extLst>
                    <a:ext uri="{FF2B5EF4-FFF2-40B4-BE49-F238E27FC236}">
                      <a16:creationId xmlns:a16="http://schemas.microsoft.com/office/drawing/2014/main" id="{ECE906C9-ED75-4EF2-8D8E-A9C0B6645F1B}"/>
                    </a:ext>
                  </a:extLst>
                </p:cNvPr>
                <p:cNvPicPr/>
                <p:nvPr/>
              </p:nvPicPr>
              <p:blipFill>
                <a:blip r:embed="rId206"/>
                <a:stretch>
                  <a:fillRect/>
                </a:stretch>
              </p:blipFill>
              <p:spPr>
                <a:xfrm>
                  <a:off x="4386582" y="1484173"/>
                  <a:ext cx="828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35" name="Ink 34">
                  <a:extLst>
                    <a:ext uri="{FF2B5EF4-FFF2-40B4-BE49-F238E27FC236}">
                      <a16:creationId xmlns:a16="http://schemas.microsoft.com/office/drawing/2014/main" id="{982B91A3-BCBD-497E-981B-9FB0D6597609}"/>
                    </a:ext>
                  </a:extLst>
                </p14:cNvPr>
                <p14:cNvContentPartPr/>
                <p14:nvPr/>
              </p14:nvContentPartPr>
              <p14:xfrm>
                <a:off x="4455702" y="1510813"/>
                <a:ext cx="167760" cy="378000"/>
              </p14:xfrm>
            </p:contentPart>
          </mc:Choice>
          <mc:Fallback>
            <p:pic>
              <p:nvPicPr>
                <p:cNvPr id="35" name="Ink 34">
                  <a:extLst>
                    <a:ext uri="{FF2B5EF4-FFF2-40B4-BE49-F238E27FC236}">
                      <a16:creationId xmlns:a16="http://schemas.microsoft.com/office/drawing/2014/main" id="{982B91A3-BCBD-497E-981B-9FB0D6597609}"/>
                    </a:ext>
                  </a:extLst>
                </p:cNvPr>
                <p:cNvPicPr/>
                <p:nvPr/>
              </p:nvPicPr>
              <p:blipFill>
                <a:blip r:embed="rId208"/>
                <a:stretch>
                  <a:fillRect/>
                </a:stretch>
              </p:blipFill>
              <p:spPr>
                <a:xfrm>
                  <a:off x="4446702" y="1501813"/>
                  <a:ext cx="18540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36" name="Ink 35">
                  <a:extLst>
                    <a:ext uri="{FF2B5EF4-FFF2-40B4-BE49-F238E27FC236}">
                      <a16:creationId xmlns:a16="http://schemas.microsoft.com/office/drawing/2014/main" id="{514F0CA7-C118-49A9-B5C4-9DB7A399E20D}"/>
                    </a:ext>
                  </a:extLst>
                </p14:cNvPr>
                <p14:cNvContentPartPr/>
                <p14:nvPr/>
              </p14:nvContentPartPr>
              <p14:xfrm>
                <a:off x="5834502" y="1255213"/>
                <a:ext cx="392400" cy="137160"/>
              </p14:xfrm>
            </p:contentPart>
          </mc:Choice>
          <mc:Fallback>
            <p:pic>
              <p:nvPicPr>
                <p:cNvPr id="36" name="Ink 35">
                  <a:extLst>
                    <a:ext uri="{FF2B5EF4-FFF2-40B4-BE49-F238E27FC236}">
                      <a16:creationId xmlns:a16="http://schemas.microsoft.com/office/drawing/2014/main" id="{514F0CA7-C118-49A9-B5C4-9DB7A399E20D}"/>
                    </a:ext>
                  </a:extLst>
                </p:cNvPr>
                <p:cNvPicPr/>
                <p:nvPr/>
              </p:nvPicPr>
              <p:blipFill>
                <a:blip r:embed="rId210"/>
                <a:stretch>
                  <a:fillRect/>
                </a:stretch>
              </p:blipFill>
              <p:spPr>
                <a:xfrm>
                  <a:off x="5825502" y="1246573"/>
                  <a:ext cx="4100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37" name="Ink 36">
                  <a:extLst>
                    <a:ext uri="{FF2B5EF4-FFF2-40B4-BE49-F238E27FC236}">
                      <a16:creationId xmlns:a16="http://schemas.microsoft.com/office/drawing/2014/main" id="{D2DC1278-A7E1-4AF3-BF6B-E5349AB80931}"/>
                    </a:ext>
                  </a:extLst>
                </p14:cNvPr>
                <p14:cNvContentPartPr/>
                <p14:nvPr/>
              </p14:nvContentPartPr>
              <p14:xfrm>
                <a:off x="6057342" y="1289413"/>
                <a:ext cx="31680" cy="330480"/>
              </p14:xfrm>
            </p:contentPart>
          </mc:Choice>
          <mc:Fallback>
            <p:pic>
              <p:nvPicPr>
                <p:cNvPr id="37" name="Ink 36">
                  <a:extLst>
                    <a:ext uri="{FF2B5EF4-FFF2-40B4-BE49-F238E27FC236}">
                      <a16:creationId xmlns:a16="http://schemas.microsoft.com/office/drawing/2014/main" id="{D2DC1278-A7E1-4AF3-BF6B-E5349AB80931}"/>
                    </a:ext>
                  </a:extLst>
                </p:cNvPr>
                <p:cNvPicPr/>
                <p:nvPr/>
              </p:nvPicPr>
              <p:blipFill>
                <a:blip r:embed="rId212"/>
                <a:stretch>
                  <a:fillRect/>
                </a:stretch>
              </p:blipFill>
              <p:spPr>
                <a:xfrm>
                  <a:off x="6048342" y="1280413"/>
                  <a:ext cx="4932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8" name="Ink 37">
                  <a:extLst>
                    <a:ext uri="{FF2B5EF4-FFF2-40B4-BE49-F238E27FC236}">
                      <a16:creationId xmlns:a16="http://schemas.microsoft.com/office/drawing/2014/main" id="{888F9E01-97C4-410B-8ECB-467E33B0D578}"/>
                    </a:ext>
                  </a:extLst>
                </p14:cNvPr>
                <p14:cNvContentPartPr/>
                <p14:nvPr/>
              </p14:nvContentPartPr>
              <p14:xfrm>
                <a:off x="6188382" y="1317853"/>
                <a:ext cx="273240" cy="245880"/>
              </p14:xfrm>
            </p:contentPart>
          </mc:Choice>
          <mc:Fallback>
            <p:pic>
              <p:nvPicPr>
                <p:cNvPr id="38" name="Ink 37">
                  <a:extLst>
                    <a:ext uri="{FF2B5EF4-FFF2-40B4-BE49-F238E27FC236}">
                      <a16:creationId xmlns:a16="http://schemas.microsoft.com/office/drawing/2014/main" id="{888F9E01-97C4-410B-8ECB-467E33B0D578}"/>
                    </a:ext>
                  </a:extLst>
                </p:cNvPr>
                <p:cNvPicPr/>
                <p:nvPr/>
              </p:nvPicPr>
              <p:blipFill>
                <a:blip r:embed="rId214"/>
                <a:stretch>
                  <a:fillRect/>
                </a:stretch>
              </p:blipFill>
              <p:spPr>
                <a:xfrm>
                  <a:off x="6179742" y="1308853"/>
                  <a:ext cx="2908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39" name="Ink 38">
                  <a:extLst>
                    <a:ext uri="{FF2B5EF4-FFF2-40B4-BE49-F238E27FC236}">
                      <a16:creationId xmlns:a16="http://schemas.microsoft.com/office/drawing/2014/main" id="{E60A6F12-7179-4E8F-9A9C-6BFB35A6278C}"/>
                    </a:ext>
                  </a:extLst>
                </p14:cNvPr>
                <p14:cNvContentPartPr/>
                <p14:nvPr/>
              </p14:nvContentPartPr>
              <p14:xfrm>
                <a:off x="6501942" y="1224973"/>
                <a:ext cx="136440" cy="328320"/>
              </p14:xfrm>
            </p:contentPart>
          </mc:Choice>
          <mc:Fallback>
            <p:pic>
              <p:nvPicPr>
                <p:cNvPr id="39" name="Ink 38">
                  <a:extLst>
                    <a:ext uri="{FF2B5EF4-FFF2-40B4-BE49-F238E27FC236}">
                      <a16:creationId xmlns:a16="http://schemas.microsoft.com/office/drawing/2014/main" id="{E60A6F12-7179-4E8F-9A9C-6BFB35A6278C}"/>
                    </a:ext>
                  </a:extLst>
                </p:cNvPr>
                <p:cNvPicPr/>
                <p:nvPr/>
              </p:nvPicPr>
              <p:blipFill>
                <a:blip r:embed="rId216"/>
                <a:stretch>
                  <a:fillRect/>
                </a:stretch>
              </p:blipFill>
              <p:spPr>
                <a:xfrm>
                  <a:off x="6492942" y="1216333"/>
                  <a:ext cx="15408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40" name="Ink 39">
                  <a:extLst>
                    <a:ext uri="{FF2B5EF4-FFF2-40B4-BE49-F238E27FC236}">
                      <a16:creationId xmlns:a16="http://schemas.microsoft.com/office/drawing/2014/main" id="{FA95D18E-507A-4364-BAB0-7FB4EA9C5B4E}"/>
                    </a:ext>
                  </a:extLst>
                </p14:cNvPr>
                <p14:cNvContentPartPr/>
                <p14:nvPr/>
              </p14:nvContentPartPr>
              <p14:xfrm>
                <a:off x="6602022" y="1246213"/>
                <a:ext cx="39600" cy="26640"/>
              </p14:xfrm>
            </p:contentPart>
          </mc:Choice>
          <mc:Fallback>
            <p:pic>
              <p:nvPicPr>
                <p:cNvPr id="40" name="Ink 39">
                  <a:extLst>
                    <a:ext uri="{FF2B5EF4-FFF2-40B4-BE49-F238E27FC236}">
                      <a16:creationId xmlns:a16="http://schemas.microsoft.com/office/drawing/2014/main" id="{FA95D18E-507A-4364-BAB0-7FB4EA9C5B4E}"/>
                    </a:ext>
                  </a:extLst>
                </p:cNvPr>
                <p:cNvPicPr/>
                <p:nvPr/>
              </p:nvPicPr>
              <p:blipFill>
                <a:blip r:embed="rId218"/>
                <a:stretch>
                  <a:fillRect/>
                </a:stretch>
              </p:blipFill>
              <p:spPr>
                <a:xfrm>
                  <a:off x="6593022" y="1237573"/>
                  <a:ext cx="572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1" name="Ink 40">
                  <a:extLst>
                    <a:ext uri="{FF2B5EF4-FFF2-40B4-BE49-F238E27FC236}">
                      <a16:creationId xmlns:a16="http://schemas.microsoft.com/office/drawing/2014/main" id="{5E3815C6-2BD4-4793-8FBB-93D447B765BD}"/>
                    </a:ext>
                  </a:extLst>
                </p14:cNvPr>
                <p14:cNvContentPartPr/>
                <p14:nvPr/>
              </p14:nvContentPartPr>
              <p14:xfrm>
                <a:off x="6695262" y="1226773"/>
                <a:ext cx="329400" cy="414720"/>
              </p14:xfrm>
            </p:contentPart>
          </mc:Choice>
          <mc:Fallback>
            <p:pic>
              <p:nvPicPr>
                <p:cNvPr id="41" name="Ink 40">
                  <a:extLst>
                    <a:ext uri="{FF2B5EF4-FFF2-40B4-BE49-F238E27FC236}">
                      <a16:creationId xmlns:a16="http://schemas.microsoft.com/office/drawing/2014/main" id="{5E3815C6-2BD4-4793-8FBB-93D447B765BD}"/>
                    </a:ext>
                  </a:extLst>
                </p:cNvPr>
                <p:cNvPicPr/>
                <p:nvPr/>
              </p:nvPicPr>
              <p:blipFill>
                <a:blip r:embed="rId220"/>
                <a:stretch>
                  <a:fillRect/>
                </a:stretch>
              </p:blipFill>
              <p:spPr>
                <a:xfrm>
                  <a:off x="6686622" y="1217773"/>
                  <a:ext cx="34704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6" name="Ink 135">
                  <a:extLst>
                    <a:ext uri="{FF2B5EF4-FFF2-40B4-BE49-F238E27FC236}">
                      <a16:creationId xmlns:a16="http://schemas.microsoft.com/office/drawing/2014/main" id="{FDA9797E-D7F0-4DE2-9BB2-6DA691EE0465}"/>
                    </a:ext>
                  </a:extLst>
                </p14:cNvPr>
                <p14:cNvContentPartPr/>
                <p14:nvPr/>
              </p14:nvContentPartPr>
              <p14:xfrm>
                <a:off x="1197342" y="865591"/>
                <a:ext cx="129240" cy="372240"/>
              </p14:xfrm>
            </p:contentPart>
          </mc:Choice>
          <mc:Fallback>
            <p:pic>
              <p:nvPicPr>
                <p:cNvPr id="136" name="Ink 135">
                  <a:extLst>
                    <a:ext uri="{FF2B5EF4-FFF2-40B4-BE49-F238E27FC236}">
                      <a16:creationId xmlns:a16="http://schemas.microsoft.com/office/drawing/2014/main" id="{FDA9797E-D7F0-4DE2-9BB2-6DA691EE0465}"/>
                    </a:ext>
                  </a:extLst>
                </p:cNvPr>
                <p:cNvPicPr/>
                <p:nvPr/>
              </p:nvPicPr>
              <p:blipFill>
                <a:blip r:embed="rId222"/>
                <a:stretch>
                  <a:fillRect/>
                </a:stretch>
              </p:blipFill>
              <p:spPr>
                <a:xfrm>
                  <a:off x="1188702" y="856951"/>
                  <a:ext cx="14688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7" name="Ink 136">
                  <a:extLst>
                    <a:ext uri="{FF2B5EF4-FFF2-40B4-BE49-F238E27FC236}">
                      <a16:creationId xmlns:a16="http://schemas.microsoft.com/office/drawing/2014/main" id="{5EFE45C3-1664-4ABC-931F-D704CC6564DB}"/>
                    </a:ext>
                  </a:extLst>
                </p14:cNvPr>
                <p14:cNvContentPartPr/>
                <p14:nvPr/>
              </p14:nvContentPartPr>
              <p14:xfrm>
                <a:off x="1426662" y="867751"/>
                <a:ext cx="525960" cy="458640"/>
              </p14:xfrm>
            </p:contentPart>
          </mc:Choice>
          <mc:Fallback>
            <p:pic>
              <p:nvPicPr>
                <p:cNvPr id="137" name="Ink 136">
                  <a:extLst>
                    <a:ext uri="{FF2B5EF4-FFF2-40B4-BE49-F238E27FC236}">
                      <a16:creationId xmlns:a16="http://schemas.microsoft.com/office/drawing/2014/main" id="{5EFE45C3-1664-4ABC-931F-D704CC6564DB}"/>
                    </a:ext>
                  </a:extLst>
                </p:cNvPr>
                <p:cNvPicPr/>
                <p:nvPr/>
              </p:nvPicPr>
              <p:blipFill>
                <a:blip r:embed="rId224"/>
                <a:stretch>
                  <a:fillRect/>
                </a:stretch>
              </p:blipFill>
              <p:spPr>
                <a:xfrm>
                  <a:off x="1418022" y="858751"/>
                  <a:ext cx="54360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38" name="Ink 137">
                  <a:extLst>
                    <a:ext uri="{FF2B5EF4-FFF2-40B4-BE49-F238E27FC236}">
                      <a16:creationId xmlns:a16="http://schemas.microsoft.com/office/drawing/2014/main" id="{18AED786-964A-4686-BB17-4E770762C8A6}"/>
                    </a:ext>
                  </a:extLst>
                </p14:cNvPr>
                <p14:cNvContentPartPr/>
                <p14:nvPr/>
              </p14:nvContentPartPr>
              <p14:xfrm>
                <a:off x="1993662" y="827431"/>
                <a:ext cx="241920" cy="232200"/>
              </p14:xfrm>
            </p:contentPart>
          </mc:Choice>
          <mc:Fallback>
            <p:pic>
              <p:nvPicPr>
                <p:cNvPr id="138" name="Ink 137">
                  <a:extLst>
                    <a:ext uri="{FF2B5EF4-FFF2-40B4-BE49-F238E27FC236}">
                      <a16:creationId xmlns:a16="http://schemas.microsoft.com/office/drawing/2014/main" id="{18AED786-964A-4686-BB17-4E770762C8A6}"/>
                    </a:ext>
                  </a:extLst>
                </p:cNvPr>
                <p:cNvPicPr/>
                <p:nvPr/>
              </p:nvPicPr>
              <p:blipFill>
                <a:blip r:embed="rId226"/>
                <a:stretch>
                  <a:fillRect/>
                </a:stretch>
              </p:blipFill>
              <p:spPr>
                <a:xfrm>
                  <a:off x="1984662" y="818791"/>
                  <a:ext cx="2595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39" name="Ink 138">
                  <a:extLst>
                    <a:ext uri="{FF2B5EF4-FFF2-40B4-BE49-F238E27FC236}">
                      <a16:creationId xmlns:a16="http://schemas.microsoft.com/office/drawing/2014/main" id="{BC39FBF0-3528-48B8-B5AF-0FF13EB62FC8}"/>
                    </a:ext>
                  </a:extLst>
                </p14:cNvPr>
                <p14:cNvContentPartPr/>
                <p14:nvPr/>
              </p14:nvContentPartPr>
              <p14:xfrm>
                <a:off x="2233062" y="690991"/>
                <a:ext cx="537840" cy="403560"/>
              </p14:xfrm>
            </p:contentPart>
          </mc:Choice>
          <mc:Fallback>
            <p:pic>
              <p:nvPicPr>
                <p:cNvPr id="139" name="Ink 138">
                  <a:extLst>
                    <a:ext uri="{FF2B5EF4-FFF2-40B4-BE49-F238E27FC236}">
                      <a16:creationId xmlns:a16="http://schemas.microsoft.com/office/drawing/2014/main" id="{BC39FBF0-3528-48B8-B5AF-0FF13EB62FC8}"/>
                    </a:ext>
                  </a:extLst>
                </p:cNvPr>
                <p:cNvPicPr/>
                <p:nvPr/>
              </p:nvPicPr>
              <p:blipFill>
                <a:blip r:embed="rId228"/>
                <a:stretch>
                  <a:fillRect/>
                </a:stretch>
              </p:blipFill>
              <p:spPr>
                <a:xfrm>
                  <a:off x="2224422" y="682351"/>
                  <a:ext cx="55548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0" name="Ink 139">
                  <a:extLst>
                    <a:ext uri="{FF2B5EF4-FFF2-40B4-BE49-F238E27FC236}">
                      <a16:creationId xmlns:a16="http://schemas.microsoft.com/office/drawing/2014/main" id="{06E8989F-9CF7-448B-B1E6-14924E9F3B22}"/>
                    </a:ext>
                  </a:extLst>
                </p14:cNvPr>
                <p14:cNvContentPartPr/>
                <p14:nvPr/>
              </p14:nvContentPartPr>
              <p14:xfrm>
                <a:off x="2764782" y="676951"/>
                <a:ext cx="238680" cy="601560"/>
              </p14:xfrm>
            </p:contentPart>
          </mc:Choice>
          <mc:Fallback>
            <p:pic>
              <p:nvPicPr>
                <p:cNvPr id="140" name="Ink 139">
                  <a:extLst>
                    <a:ext uri="{FF2B5EF4-FFF2-40B4-BE49-F238E27FC236}">
                      <a16:creationId xmlns:a16="http://schemas.microsoft.com/office/drawing/2014/main" id="{06E8989F-9CF7-448B-B1E6-14924E9F3B22}"/>
                    </a:ext>
                  </a:extLst>
                </p:cNvPr>
                <p:cNvPicPr/>
                <p:nvPr/>
              </p:nvPicPr>
              <p:blipFill>
                <a:blip r:embed="rId230"/>
                <a:stretch>
                  <a:fillRect/>
                </a:stretch>
              </p:blipFill>
              <p:spPr>
                <a:xfrm>
                  <a:off x="2755782" y="667951"/>
                  <a:ext cx="256320" cy="6192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1" name="Ink 140">
                  <a:extLst>
                    <a:ext uri="{FF2B5EF4-FFF2-40B4-BE49-F238E27FC236}">
                      <a16:creationId xmlns:a16="http://schemas.microsoft.com/office/drawing/2014/main" id="{FDE8B1A4-2827-4F75-B9DB-581BF2856F8B}"/>
                    </a:ext>
                  </a:extLst>
                </p14:cNvPr>
                <p14:cNvContentPartPr/>
                <p14:nvPr/>
              </p14:nvContentPartPr>
              <p14:xfrm>
                <a:off x="3058902" y="938671"/>
                <a:ext cx="39600" cy="70920"/>
              </p14:xfrm>
            </p:contentPart>
          </mc:Choice>
          <mc:Fallback>
            <p:pic>
              <p:nvPicPr>
                <p:cNvPr id="141" name="Ink 140">
                  <a:extLst>
                    <a:ext uri="{FF2B5EF4-FFF2-40B4-BE49-F238E27FC236}">
                      <a16:creationId xmlns:a16="http://schemas.microsoft.com/office/drawing/2014/main" id="{FDE8B1A4-2827-4F75-B9DB-581BF2856F8B}"/>
                    </a:ext>
                  </a:extLst>
                </p:cNvPr>
                <p:cNvPicPr/>
                <p:nvPr/>
              </p:nvPicPr>
              <p:blipFill>
                <a:blip r:embed="rId232"/>
                <a:stretch>
                  <a:fillRect/>
                </a:stretch>
              </p:blipFill>
              <p:spPr>
                <a:xfrm>
                  <a:off x="3049902" y="930031"/>
                  <a:ext cx="57240" cy="88560"/>
                </a:xfrm>
                <a:prstGeom prst="rect">
                  <a:avLst/>
                </a:prstGeom>
              </p:spPr>
            </p:pic>
          </mc:Fallback>
        </mc:AlternateContent>
      </p:grpSp>
    </p:spTree>
    <p:extLst>
      <p:ext uri="{BB962C8B-B14F-4D97-AF65-F5344CB8AC3E}">
        <p14:creationId xmlns:p14="http://schemas.microsoft.com/office/powerpoint/2010/main" val="2150261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F77A5-6256-48C8-91EB-F11F020C23C5}"/>
              </a:ext>
            </a:extLst>
          </p:cNvPr>
          <p:cNvSpPr>
            <a:spLocks noGrp="1"/>
          </p:cNvSpPr>
          <p:nvPr>
            <p:ph type="title"/>
          </p:nvPr>
        </p:nvSpPr>
        <p:spPr>
          <a:xfrm>
            <a:off x="-21822" y="771550"/>
            <a:ext cx="6447501" cy="990600"/>
          </a:xfrm>
        </p:spPr>
        <p:txBody>
          <a:bodyPr/>
          <a:lstStyle/>
          <a:p>
            <a:r>
              <a:rPr lang="en-US" dirty="0"/>
              <a:t>Moving Beyond Linearity:</a:t>
            </a:r>
            <a:endParaRPr lang="en-IN" dirty="0"/>
          </a:p>
        </p:txBody>
      </p:sp>
      <p:sp>
        <p:nvSpPr>
          <p:cNvPr id="3" name="Content Placeholder 2">
            <a:extLst>
              <a:ext uri="{FF2B5EF4-FFF2-40B4-BE49-F238E27FC236}">
                <a16:creationId xmlns:a16="http://schemas.microsoft.com/office/drawing/2014/main" id="{5B6255AB-1834-43DF-ABF1-5AD1C4D57102}"/>
              </a:ext>
            </a:extLst>
          </p:cNvPr>
          <p:cNvSpPr>
            <a:spLocks noGrp="1"/>
          </p:cNvSpPr>
          <p:nvPr>
            <p:ph idx="1"/>
          </p:nvPr>
        </p:nvSpPr>
        <p:spPr>
          <a:xfrm>
            <a:off x="-1984" y="1491630"/>
            <a:ext cx="7382296" cy="2685800"/>
          </a:xfrm>
        </p:spPr>
        <p:txBody>
          <a:bodyPr>
            <a:normAutofit lnSpcReduction="10000"/>
          </a:bodyPr>
          <a:lstStyle/>
          <a:p>
            <a:r>
              <a:rPr lang="en-US" sz="2400" dirty="0"/>
              <a:t>The linearity assumption is good in many machine learning problems.</a:t>
            </a:r>
          </a:p>
          <a:p>
            <a:pPr algn="just"/>
            <a:endParaRPr lang="en-US" sz="2400" dirty="0"/>
          </a:p>
          <a:p>
            <a:r>
              <a:rPr lang="en-US" sz="2400" dirty="0"/>
              <a:t>However, there are other methods that offer a lot of flexibility, without losing the ease and interpretability of linear models</a:t>
            </a:r>
          </a:p>
          <a:p>
            <a:pPr lvl="1">
              <a:buFont typeface="Arial" panose="020B0604020202020204" pitchFamily="34" charset="0"/>
              <a:buChar char="•"/>
            </a:pPr>
            <a:r>
              <a:rPr lang="en-US" sz="2000" dirty="0"/>
              <a:t>Polynomial regression</a:t>
            </a:r>
            <a:endParaRPr lang="en-IN" dirty="0"/>
          </a:p>
        </p:txBody>
      </p:sp>
    </p:spTree>
    <p:extLst>
      <p:ext uri="{BB962C8B-B14F-4D97-AF65-F5344CB8AC3E}">
        <p14:creationId xmlns:p14="http://schemas.microsoft.com/office/powerpoint/2010/main" val="701349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4283D85-B4A1-4845-B11D-C4CAC728DC71}"/>
              </a:ext>
            </a:extLst>
          </p:cNvPr>
          <p:cNvGrpSpPr/>
          <p:nvPr/>
        </p:nvGrpSpPr>
        <p:grpSpPr>
          <a:xfrm>
            <a:off x="2051622" y="97453"/>
            <a:ext cx="4776120" cy="643680"/>
            <a:chOff x="2051622" y="97453"/>
            <a:chExt cx="4776120" cy="6436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62C1F33-685A-459B-A3F4-2DFEA9651A96}"/>
                    </a:ext>
                  </a:extLst>
                </p14:cNvPr>
                <p14:cNvContentPartPr/>
                <p14:nvPr/>
              </p14:nvContentPartPr>
              <p14:xfrm>
                <a:off x="2051622" y="162253"/>
                <a:ext cx="63720" cy="311760"/>
              </p14:xfrm>
            </p:contentPart>
          </mc:Choice>
          <mc:Fallback>
            <p:pic>
              <p:nvPicPr>
                <p:cNvPr id="2" name="Ink 1">
                  <a:extLst>
                    <a:ext uri="{FF2B5EF4-FFF2-40B4-BE49-F238E27FC236}">
                      <a16:creationId xmlns:a16="http://schemas.microsoft.com/office/drawing/2014/main" id="{E62C1F33-685A-459B-A3F4-2DFEA9651A96}"/>
                    </a:ext>
                  </a:extLst>
                </p:cNvPr>
                <p:cNvPicPr/>
                <p:nvPr/>
              </p:nvPicPr>
              <p:blipFill>
                <a:blip r:embed="rId3"/>
                <a:stretch>
                  <a:fillRect/>
                </a:stretch>
              </p:blipFill>
              <p:spPr>
                <a:xfrm>
                  <a:off x="2042622" y="153613"/>
                  <a:ext cx="8136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9D9F54C-72F2-4DF7-A1DC-6A49C843F9C0}"/>
                    </a:ext>
                  </a:extLst>
                </p14:cNvPr>
                <p14:cNvContentPartPr/>
                <p14:nvPr/>
              </p14:nvContentPartPr>
              <p14:xfrm>
                <a:off x="2090142" y="139213"/>
                <a:ext cx="216000" cy="339840"/>
              </p14:xfrm>
            </p:contentPart>
          </mc:Choice>
          <mc:Fallback>
            <p:pic>
              <p:nvPicPr>
                <p:cNvPr id="3" name="Ink 2">
                  <a:extLst>
                    <a:ext uri="{FF2B5EF4-FFF2-40B4-BE49-F238E27FC236}">
                      <a16:creationId xmlns:a16="http://schemas.microsoft.com/office/drawing/2014/main" id="{79D9F54C-72F2-4DF7-A1DC-6A49C843F9C0}"/>
                    </a:ext>
                  </a:extLst>
                </p:cNvPr>
                <p:cNvPicPr/>
                <p:nvPr/>
              </p:nvPicPr>
              <p:blipFill>
                <a:blip r:embed="rId5"/>
                <a:stretch>
                  <a:fillRect/>
                </a:stretch>
              </p:blipFill>
              <p:spPr>
                <a:xfrm>
                  <a:off x="2081142" y="130573"/>
                  <a:ext cx="23364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BDE8CE5-3BF3-474E-A89C-39197B970E0F}"/>
                    </a:ext>
                  </a:extLst>
                </p14:cNvPr>
                <p14:cNvContentPartPr/>
                <p14:nvPr/>
              </p14:nvContentPartPr>
              <p14:xfrm>
                <a:off x="2385702" y="213013"/>
                <a:ext cx="126360" cy="240120"/>
              </p14:xfrm>
            </p:contentPart>
          </mc:Choice>
          <mc:Fallback>
            <p:pic>
              <p:nvPicPr>
                <p:cNvPr id="4" name="Ink 3">
                  <a:extLst>
                    <a:ext uri="{FF2B5EF4-FFF2-40B4-BE49-F238E27FC236}">
                      <a16:creationId xmlns:a16="http://schemas.microsoft.com/office/drawing/2014/main" id="{ABDE8CE5-3BF3-474E-A89C-39197B970E0F}"/>
                    </a:ext>
                  </a:extLst>
                </p:cNvPr>
                <p:cNvPicPr/>
                <p:nvPr/>
              </p:nvPicPr>
              <p:blipFill>
                <a:blip r:embed="rId7"/>
                <a:stretch>
                  <a:fillRect/>
                </a:stretch>
              </p:blipFill>
              <p:spPr>
                <a:xfrm>
                  <a:off x="2376702" y="204373"/>
                  <a:ext cx="14400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8D6BA62B-52A5-41D3-ADB0-0255A93CEF9F}"/>
                    </a:ext>
                  </a:extLst>
                </p14:cNvPr>
                <p14:cNvContentPartPr/>
                <p14:nvPr/>
              </p14:nvContentPartPr>
              <p14:xfrm>
                <a:off x="2598462" y="199693"/>
                <a:ext cx="160920" cy="256680"/>
              </p14:xfrm>
            </p:contentPart>
          </mc:Choice>
          <mc:Fallback>
            <p:pic>
              <p:nvPicPr>
                <p:cNvPr id="5" name="Ink 4">
                  <a:extLst>
                    <a:ext uri="{FF2B5EF4-FFF2-40B4-BE49-F238E27FC236}">
                      <a16:creationId xmlns:a16="http://schemas.microsoft.com/office/drawing/2014/main" id="{8D6BA62B-52A5-41D3-ADB0-0255A93CEF9F}"/>
                    </a:ext>
                  </a:extLst>
                </p:cNvPr>
                <p:cNvPicPr/>
                <p:nvPr/>
              </p:nvPicPr>
              <p:blipFill>
                <a:blip r:embed="rId9"/>
                <a:stretch>
                  <a:fillRect/>
                </a:stretch>
              </p:blipFill>
              <p:spPr>
                <a:xfrm>
                  <a:off x="2589822" y="190693"/>
                  <a:ext cx="17856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CB351EAA-BD03-4A56-B82D-F3E7F97B5B3C}"/>
                    </a:ext>
                  </a:extLst>
                </p14:cNvPr>
                <p14:cNvContentPartPr/>
                <p14:nvPr/>
              </p14:nvContentPartPr>
              <p14:xfrm>
                <a:off x="2765502" y="140293"/>
                <a:ext cx="192960" cy="350280"/>
              </p14:xfrm>
            </p:contentPart>
          </mc:Choice>
          <mc:Fallback>
            <p:pic>
              <p:nvPicPr>
                <p:cNvPr id="6" name="Ink 5">
                  <a:extLst>
                    <a:ext uri="{FF2B5EF4-FFF2-40B4-BE49-F238E27FC236}">
                      <a16:creationId xmlns:a16="http://schemas.microsoft.com/office/drawing/2014/main" id="{CB351EAA-BD03-4A56-B82D-F3E7F97B5B3C}"/>
                    </a:ext>
                  </a:extLst>
                </p:cNvPr>
                <p:cNvPicPr/>
                <p:nvPr/>
              </p:nvPicPr>
              <p:blipFill>
                <a:blip r:embed="rId11"/>
                <a:stretch>
                  <a:fillRect/>
                </a:stretch>
              </p:blipFill>
              <p:spPr>
                <a:xfrm>
                  <a:off x="2756862" y="131293"/>
                  <a:ext cx="2106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5680E165-6857-4F7D-95F8-0D4A40893FE7}"/>
                    </a:ext>
                  </a:extLst>
                </p14:cNvPr>
                <p14:cNvContentPartPr/>
                <p14:nvPr/>
              </p14:nvContentPartPr>
              <p14:xfrm>
                <a:off x="3102462" y="325333"/>
                <a:ext cx="131760" cy="11880"/>
              </p14:xfrm>
            </p:contentPart>
          </mc:Choice>
          <mc:Fallback>
            <p:pic>
              <p:nvPicPr>
                <p:cNvPr id="7" name="Ink 6">
                  <a:extLst>
                    <a:ext uri="{FF2B5EF4-FFF2-40B4-BE49-F238E27FC236}">
                      <a16:creationId xmlns:a16="http://schemas.microsoft.com/office/drawing/2014/main" id="{5680E165-6857-4F7D-95F8-0D4A40893FE7}"/>
                    </a:ext>
                  </a:extLst>
                </p:cNvPr>
                <p:cNvPicPr/>
                <p:nvPr/>
              </p:nvPicPr>
              <p:blipFill>
                <a:blip r:embed="rId13"/>
                <a:stretch>
                  <a:fillRect/>
                </a:stretch>
              </p:blipFill>
              <p:spPr>
                <a:xfrm>
                  <a:off x="3093462" y="316693"/>
                  <a:ext cx="1494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A4A9D695-CD45-4B4B-9E57-03136ABC64D1}"/>
                    </a:ext>
                  </a:extLst>
                </p14:cNvPr>
                <p14:cNvContentPartPr/>
                <p14:nvPr/>
              </p14:nvContentPartPr>
              <p14:xfrm>
                <a:off x="3473982" y="120853"/>
                <a:ext cx="480960" cy="295200"/>
              </p14:xfrm>
            </p:contentPart>
          </mc:Choice>
          <mc:Fallback>
            <p:pic>
              <p:nvPicPr>
                <p:cNvPr id="9" name="Ink 8">
                  <a:extLst>
                    <a:ext uri="{FF2B5EF4-FFF2-40B4-BE49-F238E27FC236}">
                      <a16:creationId xmlns:a16="http://schemas.microsoft.com/office/drawing/2014/main" id="{A4A9D695-CD45-4B4B-9E57-03136ABC64D1}"/>
                    </a:ext>
                  </a:extLst>
                </p:cNvPr>
                <p:cNvPicPr/>
                <p:nvPr/>
              </p:nvPicPr>
              <p:blipFill>
                <a:blip r:embed="rId15"/>
                <a:stretch>
                  <a:fillRect/>
                </a:stretch>
              </p:blipFill>
              <p:spPr>
                <a:xfrm>
                  <a:off x="3465342" y="111853"/>
                  <a:ext cx="4986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A5097183-580E-4CF7-B2DB-C624C351CC8C}"/>
                    </a:ext>
                  </a:extLst>
                </p14:cNvPr>
                <p14:cNvContentPartPr/>
                <p14:nvPr/>
              </p14:nvContentPartPr>
              <p14:xfrm>
                <a:off x="3934782" y="276013"/>
                <a:ext cx="63360" cy="22680"/>
              </p14:xfrm>
            </p:contentPart>
          </mc:Choice>
          <mc:Fallback>
            <p:pic>
              <p:nvPicPr>
                <p:cNvPr id="10" name="Ink 9">
                  <a:extLst>
                    <a:ext uri="{FF2B5EF4-FFF2-40B4-BE49-F238E27FC236}">
                      <a16:creationId xmlns:a16="http://schemas.microsoft.com/office/drawing/2014/main" id="{A5097183-580E-4CF7-B2DB-C624C351CC8C}"/>
                    </a:ext>
                  </a:extLst>
                </p:cNvPr>
                <p:cNvPicPr/>
                <p:nvPr/>
              </p:nvPicPr>
              <p:blipFill>
                <a:blip r:embed="rId17"/>
                <a:stretch>
                  <a:fillRect/>
                </a:stretch>
              </p:blipFill>
              <p:spPr>
                <a:xfrm>
                  <a:off x="3926142" y="267373"/>
                  <a:ext cx="810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F9AE2104-A352-428F-8BB8-D7F1260C8AF7}"/>
                    </a:ext>
                  </a:extLst>
                </p14:cNvPr>
                <p14:cNvContentPartPr/>
                <p14:nvPr/>
              </p14:nvContentPartPr>
              <p14:xfrm>
                <a:off x="4339422" y="153253"/>
                <a:ext cx="227160" cy="278280"/>
              </p14:xfrm>
            </p:contentPart>
          </mc:Choice>
          <mc:Fallback>
            <p:pic>
              <p:nvPicPr>
                <p:cNvPr id="11" name="Ink 10">
                  <a:extLst>
                    <a:ext uri="{FF2B5EF4-FFF2-40B4-BE49-F238E27FC236}">
                      <a16:creationId xmlns:a16="http://schemas.microsoft.com/office/drawing/2014/main" id="{F9AE2104-A352-428F-8BB8-D7F1260C8AF7}"/>
                    </a:ext>
                  </a:extLst>
                </p:cNvPr>
                <p:cNvPicPr/>
                <p:nvPr/>
              </p:nvPicPr>
              <p:blipFill>
                <a:blip r:embed="rId19"/>
                <a:stretch>
                  <a:fillRect/>
                </a:stretch>
              </p:blipFill>
              <p:spPr>
                <a:xfrm>
                  <a:off x="4330782" y="144613"/>
                  <a:ext cx="24480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E8A7BFE5-0B09-48F3-9643-C083A0257776}"/>
                    </a:ext>
                  </a:extLst>
                </p14:cNvPr>
                <p14:cNvContentPartPr/>
                <p14:nvPr/>
              </p14:nvContentPartPr>
              <p14:xfrm>
                <a:off x="4622382" y="132013"/>
                <a:ext cx="508680" cy="299880"/>
              </p14:xfrm>
            </p:contentPart>
          </mc:Choice>
          <mc:Fallback>
            <p:pic>
              <p:nvPicPr>
                <p:cNvPr id="13" name="Ink 12">
                  <a:extLst>
                    <a:ext uri="{FF2B5EF4-FFF2-40B4-BE49-F238E27FC236}">
                      <a16:creationId xmlns:a16="http://schemas.microsoft.com/office/drawing/2014/main" id="{E8A7BFE5-0B09-48F3-9643-C083A0257776}"/>
                    </a:ext>
                  </a:extLst>
                </p:cNvPr>
                <p:cNvPicPr/>
                <p:nvPr/>
              </p:nvPicPr>
              <p:blipFill>
                <a:blip r:embed="rId21"/>
                <a:stretch>
                  <a:fillRect/>
                </a:stretch>
              </p:blipFill>
              <p:spPr>
                <a:xfrm>
                  <a:off x="4613382" y="123373"/>
                  <a:ext cx="5263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E0E86A79-6DB9-4825-A974-36CACD636845}"/>
                    </a:ext>
                  </a:extLst>
                </p14:cNvPr>
                <p14:cNvContentPartPr/>
                <p14:nvPr/>
              </p14:nvContentPartPr>
              <p14:xfrm>
                <a:off x="5194062" y="228853"/>
                <a:ext cx="141120" cy="164160"/>
              </p14:xfrm>
            </p:contentPart>
          </mc:Choice>
          <mc:Fallback>
            <p:pic>
              <p:nvPicPr>
                <p:cNvPr id="14" name="Ink 13">
                  <a:extLst>
                    <a:ext uri="{FF2B5EF4-FFF2-40B4-BE49-F238E27FC236}">
                      <a16:creationId xmlns:a16="http://schemas.microsoft.com/office/drawing/2014/main" id="{E0E86A79-6DB9-4825-A974-36CACD636845}"/>
                    </a:ext>
                  </a:extLst>
                </p:cNvPr>
                <p:cNvPicPr/>
                <p:nvPr/>
              </p:nvPicPr>
              <p:blipFill>
                <a:blip r:embed="rId23"/>
                <a:stretch>
                  <a:fillRect/>
                </a:stretch>
              </p:blipFill>
              <p:spPr>
                <a:xfrm>
                  <a:off x="5185422" y="219853"/>
                  <a:ext cx="1587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04EC3445-4043-45FF-939F-248DDA46A645}"/>
                    </a:ext>
                  </a:extLst>
                </p14:cNvPr>
                <p14:cNvContentPartPr/>
                <p14:nvPr/>
              </p14:nvContentPartPr>
              <p14:xfrm>
                <a:off x="5417262" y="97453"/>
                <a:ext cx="191160" cy="378000"/>
              </p14:xfrm>
            </p:contentPart>
          </mc:Choice>
          <mc:Fallback>
            <p:pic>
              <p:nvPicPr>
                <p:cNvPr id="15" name="Ink 14">
                  <a:extLst>
                    <a:ext uri="{FF2B5EF4-FFF2-40B4-BE49-F238E27FC236}">
                      <a16:creationId xmlns:a16="http://schemas.microsoft.com/office/drawing/2014/main" id="{04EC3445-4043-45FF-939F-248DDA46A645}"/>
                    </a:ext>
                  </a:extLst>
                </p:cNvPr>
                <p:cNvPicPr/>
                <p:nvPr/>
              </p:nvPicPr>
              <p:blipFill>
                <a:blip r:embed="rId25"/>
                <a:stretch>
                  <a:fillRect/>
                </a:stretch>
              </p:blipFill>
              <p:spPr>
                <a:xfrm>
                  <a:off x="5408622" y="88813"/>
                  <a:ext cx="20880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95D14078-2333-4217-9FEC-B7B7B296EFAC}"/>
                    </a:ext>
                  </a:extLst>
                </p14:cNvPr>
                <p14:cNvContentPartPr/>
                <p14:nvPr/>
              </p14:nvContentPartPr>
              <p14:xfrm>
                <a:off x="2197422" y="527653"/>
                <a:ext cx="3789360" cy="164880"/>
              </p14:xfrm>
            </p:contentPart>
          </mc:Choice>
          <mc:Fallback>
            <p:pic>
              <p:nvPicPr>
                <p:cNvPr id="16" name="Ink 15">
                  <a:extLst>
                    <a:ext uri="{FF2B5EF4-FFF2-40B4-BE49-F238E27FC236}">
                      <a16:creationId xmlns:a16="http://schemas.microsoft.com/office/drawing/2014/main" id="{95D14078-2333-4217-9FEC-B7B7B296EFAC}"/>
                    </a:ext>
                  </a:extLst>
                </p:cNvPr>
                <p:cNvPicPr/>
                <p:nvPr/>
              </p:nvPicPr>
              <p:blipFill>
                <a:blip r:embed="rId27"/>
                <a:stretch>
                  <a:fillRect/>
                </a:stretch>
              </p:blipFill>
              <p:spPr>
                <a:xfrm>
                  <a:off x="2188782" y="518653"/>
                  <a:ext cx="38070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C59310C3-33B4-4C41-BB45-8D6562F76937}"/>
                    </a:ext>
                  </a:extLst>
                </p14:cNvPr>
                <p14:cNvContentPartPr/>
                <p14:nvPr/>
              </p14:nvContentPartPr>
              <p14:xfrm>
                <a:off x="2628342" y="676693"/>
                <a:ext cx="2972160" cy="64440"/>
              </p14:xfrm>
            </p:contentPart>
          </mc:Choice>
          <mc:Fallback>
            <p:pic>
              <p:nvPicPr>
                <p:cNvPr id="17" name="Ink 16">
                  <a:extLst>
                    <a:ext uri="{FF2B5EF4-FFF2-40B4-BE49-F238E27FC236}">
                      <a16:creationId xmlns:a16="http://schemas.microsoft.com/office/drawing/2014/main" id="{C59310C3-33B4-4C41-BB45-8D6562F76937}"/>
                    </a:ext>
                  </a:extLst>
                </p:cNvPr>
                <p:cNvPicPr/>
                <p:nvPr/>
              </p:nvPicPr>
              <p:blipFill>
                <a:blip r:embed="rId29"/>
                <a:stretch>
                  <a:fillRect/>
                </a:stretch>
              </p:blipFill>
              <p:spPr>
                <a:xfrm>
                  <a:off x="2619342" y="668053"/>
                  <a:ext cx="29898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2AFE132E-02DD-4A81-B421-37E39B9A7314}"/>
                    </a:ext>
                  </a:extLst>
                </p14:cNvPr>
                <p14:cNvContentPartPr/>
                <p14:nvPr/>
              </p14:nvContentPartPr>
              <p14:xfrm>
                <a:off x="5904702" y="211213"/>
                <a:ext cx="284400" cy="281160"/>
              </p14:xfrm>
            </p:contentPart>
          </mc:Choice>
          <mc:Fallback>
            <p:pic>
              <p:nvPicPr>
                <p:cNvPr id="18" name="Ink 17">
                  <a:extLst>
                    <a:ext uri="{FF2B5EF4-FFF2-40B4-BE49-F238E27FC236}">
                      <a16:creationId xmlns:a16="http://schemas.microsoft.com/office/drawing/2014/main" id="{2AFE132E-02DD-4A81-B421-37E39B9A7314}"/>
                    </a:ext>
                  </a:extLst>
                </p:cNvPr>
                <p:cNvPicPr/>
                <p:nvPr/>
              </p:nvPicPr>
              <p:blipFill>
                <a:blip r:embed="rId31"/>
                <a:stretch>
                  <a:fillRect/>
                </a:stretch>
              </p:blipFill>
              <p:spPr>
                <a:xfrm>
                  <a:off x="5895702" y="202213"/>
                  <a:ext cx="30204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3A27C2DC-83CF-4A5B-997C-57E98D84D324}"/>
                    </a:ext>
                  </a:extLst>
                </p14:cNvPr>
                <p14:cNvContentPartPr/>
                <p14:nvPr/>
              </p14:nvContentPartPr>
              <p14:xfrm>
                <a:off x="6266142" y="166933"/>
                <a:ext cx="257040" cy="267480"/>
              </p14:xfrm>
            </p:contentPart>
          </mc:Choice>
          <mc:Fallback>
            <p:pic>
              <p:nvPicPr>
                <p:cNvPr id="19" name="Ink 18">
                  <a:extLst>
                    <a:ext uri="{FF2B5EF4-FFF2-40B4-BE49-F238E27FC236}">
                      <a16:creationId xmlns:a16="http://schemas.microsoft.com/office/drawing/2014/main" id="{3A27C2DC-83CF-4A5B-997C-57E98D84D324}"/>
                    </a:ext>
                  </a:extLst>
                </p:cNvPr>
                <p:cNvPicPr/>
                <p:nvPr/>
              </p:nvPicPr>
              <p:blipFill>
                <a:blip r:embed="rId33"/>
                <a:stretch>
                  <a:fillRect/>
                </a:stretch>
              </p:blipFill>
              <p:spPr>
                <a:xfrm>
                  <a:off x="6257142" y="158293"/>
                  <a:ext cx="27468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C1C39967-091F-47C7-8FDB-5CF157911E01}"/>
                    </a:ext>
                  </a:extLst>
                </p14:cNvPr>
                <p14:cNvContentPartPr/>
                <p14:nvPr/>
              </p14:nvContentPartPr>
              <p14:xfrm>
                <a:off x="5765022" y="509653"/>
                <a:ext cx="998280" cy="37080"/>
              </p14:xfrm>
            </p:contentPart>
          </mc:Choice>
          <mc:Fallback>
            <p:pic>
              <p:nvPicPr>
                <p:cNvPr id="20" name="Ink 19">
                  <a:extLst>
                    <a:ext uri="{FF2B5EF4-FFF2-40B4-BE49-F238E27FC236}">
                      <a16:creationId xmlns:a16="http://schemas.microsoft.com/office/drawing/2014/main" id="{C1C39967-091F-47C7-8FDB-5CF157911E01}"/>
                    </a:ext>
                  </a:extLst>
                </p:cNvPr>
                <p:cNvPicPr/>
                <p:nvPr/>
              </p:nvPicPr>
              <p:blipFill>
                <a:blip r:embed="rId35"/>
                <a:stretch>
                  <a:fillRect/>
                </a:stretch>
              </p:blipFill>
              <p:spPr>
                <a:xfrm>
                  <a:off x="5756382" y="501013"/>
                  <a:ext cx="10159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4E66A939-E7F6-45C5-AFC1-CBDB2C6AAE40}"/>
                    </a:ext>
                  </a:extLst>
                </p14:cNvPr>
                <p14:cNvContentPartPr/>
                <p14:nvPr/>
              </p14:nvContentPartPr>
              <p14:xfrm>
                <a:off x="5420862" y="674893"/>
                <a:ext cx="1406880" cy="65160"/>
              </p14:xfrm>
            </p:contentPart>
          </mc:Choice>
          <mc:Fallback>
            <p:pic>
              <p:nvPicPr>
                <p:cNvPr id="21" name="Ink 20">
                  <a:extLst>
                    <a:ext uri="{FF2B5EF4-FFF2-40B4-BE49-F238E27FC236}">
                      <a16:creationId xmlns:a16="http://schemas.microsoft.com/office/drawing/2014/main" id="{4E66A939-E7F6-45C5-AFC1-CBDB2C6AAE40}"/>
                    </a:ext>
                  </a:extLst>
                </p:cNvPr>
                <p:cNvPicPr/>
                <p:nvPr/>
              </p:nvPicPr>
              <p:blipFill>
                <a:blip r:embed="rId37"/>
                <a:stretch>
                  <a:fillRect/>
                </a:stretch>
              </p:blipFill>
              <p:spPr>
                <a:xfrm>
                  <a:off x="5411862" y="666253"/>
                  <a:ext cx="1424520" cy="82800"/>
                </a:xfrm>
                <a:prstGeom prst="rect">
                  <a:avLst/>
                </a:prstGeom>
              </p:spPr>
            </p:pic>
          </mc:Fallback>
        </mc:AlternateContent>
      </p:grpSp>
      <p:grpSp>
        <p:nvGrpSpPr>
          <p:cNvPr id="269" name="Group 268">
            <a:extLst>
              <a:ext uri="{FF2B5EF4-FFF2-40B4-BE49-F238E27FC236}">
                <a16:creationId xmlns:a16="http://schemas.microsoft.com/office/drawing/2014/main" id="{5BA5C669-146A-4737-AA64-5F7D9F6AB223}"/>
              </a:ext>
            </a:extLst>
          </p:cNvPr>
          <p:cNvGrpSpPr/>
          <p:nvPr/>
        </p:nvGrpSpPr>
        <p:grpSpPr>
          <a:xfrm>
            <a:off x="87462" y="938773"/>
            <a:ext cx="8919000" cy="4042440"/>
            <a:chOff x="87462" y="938773"/>
            <a:chExt cx="8919000" cy="4042440"/>
          </a:xfrm>
        </p:grpSpPr>
        <mc:AlternateContent xmlns:mc="http://schemas.openxmlformats.org/markup-compatibility/2006">
          <mc:Choice xmlns:p14="http://schemas.microsoft.com/office/powerpoint/2010/main" Requires="p14">
            <p:contentPart p14:bwMode="auto" r:id="rId38">
              <p14:nvContentPartPr>
                <p14:cNvPr id="87" name="Ink 86">
                  <a:extLst>
                    <a:ext uri="{FF2B5EF4-FFF2-40B4-BE49-F238E27FC236}">
                      <a16:creationId xmlns:a16="http://schemas.microsoft.com/office/drawing/2014/main" id="{C68FC2D1-9667-4841-BD30-B648273D72A8}"/>
                    </a:ext>
                  </a:extLst>
                </p14:cNvPr>
                <p14:cNvContentPartPr/>
                <p14:nvPr/>
              </p14:nvContentPartPr>
              <p14:xfrm>
                <a:off x="7877502" y="938773"/>
                <a:ext cx="136800" cy="255240"/>
              </p14:xfrm>
            </p:contentPart>
          </mc:Choice>
          <mc:Fallback>
            <p:pic>
              <p:nvPicPr>
                <p:cNvPr id="87" name="Ink 86">
                  <a:extLst>
                    <a:ext uri="{FF2B5EF4-FFF2-40B4-BE49-F238E27FC236}">
                      <a16:creationId xmlns:a16="http://schemas.microsoft.com/office/drawing/2014/main" id="{C68FC2D1-9667-4841-BD30-B648273D72A8}"/>
                    </a:ext>
                  </a:extLst>
                </p:cNvPr>
                <p:cNvPicPr/>
                <p:nvPr/>
              </p:nvPicPr>
              <p:blipFill>
                <a:blip r:embed="rId39"/>
                <a:stretch>
                  <a:fillRect/>
                </a:stretch>
              </p:blipFill>
              <p:spPr>
                <a:xfrm>
                  <a:off x="7868862" y="930133"/>
                  <a:ext cx="1544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8" name="Ink 87">
                  <a:extLst>
                    <a:ext uri="{FF2B5EF4-FFF2-40B4-BE49-F238E27FC236}">
                      <a16:creationId xmlns:a16="http://schemas.microsoft.com/office/drawing/2014/main" id="{6A98C454-8444-4953-89BD-EC2F703FA023}"/>
                    </a:ext>
                  </a:extLst>
                </p14:cNvPr>
                <p14:cNvContentPartPr/>
                <p14:nvPr/>
              </p14:nvContentPartPr>
              <p14:xfrm>
                <a:off x="8103222" y="954253"/>
                <a:ext cx="206640" cy="19800"/>
              </p14:xfrm>
            </p:contentPart>
          </mc:Choice>
          <mc:Fallback>
            <p:pic>
              <p:nvPicPr>
                <p:cNvPr id="88" name="Ink 87">
                  <a:extLst>
                    <a:ext uri="{FF2B5EF4-FFF2-40B4-BE49-F238E27FC236}">
                      <a16:creationId xmlns:a16="http://schemas.microsoft.com/office/drawing/2014/main" id="{6A98C454-8444-4953-89BD-EC2F703FA023}"/>
                    </a:ext>
                  </a:extLst>
                </p:cNvPr>
                <p:cNvPicPr/>
                <p:nvPr/>
              </p:nvPicPr>
              <p:blipFill>
                <a:blip r:embed="rId41"/>
                <a:stretch>
                  <a:fillRect/>
                </a:stretch>
              </p:blipFill>
              <p:spPr>
                <a:xfrm>
                  <a:off x="8094222" y="945253"/>
                  <a:ext cx="2242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89" name="Ink 88">
                  <a:extLst>
                    <a:ext uri="{FF2B5EF4-FFF2-40B4-BE49-F238E27FC236}">
                      <a16:creationId xmlns:a16="http://schemas.microsoft.com/office/drawing/2014/main" id="{D0402D47-7B54-41DD-9F8D-980B45DEC545}"/>
                    </a:ext>
                  </a:extLst>
                </p14:cNvPr>
                <p14:cNvContentPartPr/>
                <p14:nvPr/>
              </p14:nvContentPartPr>
              <p14:xfrm>
                <a:off x="8069022" y="983773"/>
                <a:ext cx="131040" cy="187200"/>
              </p14:xfrm>
            </p:contentPart>
          </mc:Choice>
          <mc:Fallback>
            <p:pic>
              <p:nvPicPr>
                <p:cNvPr id="89" name="Ink 88">
                  <a:extLst>
                    <a:ext uri="{FF2B5EF4-FFF2-40B4-BE49-F238E27FC236}">
                      <a16:creationId xmlns:a16="http://schemas.microsoft.com/office/drawing/2014/main" id="{D0402D47-7B54-41DD-9F8D-980B45DEC545}"/>
                    </a:ext>
                  </a:extLst>
                </p:cNvPr>
                <p:cNvPicPr/>
                <p:nvPr/>
              </p:nvPicPr>
              <p:blipFill>
                <a:blip r:embed="rId43"/>
                <a:stretch>
                  <a:fillRect/>
                </a:stretch>
              </p:blipFill>
              <p:spPr>
                <a:xfrm>
                  <a:off x="8060022" y="974773"/>
                  <a:ext cx="1486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0" name="Ink 89">
                  <a:extLst>
                    <a:ext uri="{FF2B5EF4-FFF2-40B4-BE49-F238E27FC236}">
                      <a16:creationId xmlns:a16="http://schemas.microsoft.com/office/drawing/2014/main" id="{E0C805C7-9689-4FC3-80CD-E2D93D29422A}"/>
                    </a:ext>
                  </a:extLst>
                </p14:cNvPr>
                <p14:cNvContentPartPr/>
                <p14:nvPr/>
              </p14:nvContentPartPr>
              <p14:xfrm>
                <a:off x="8403462" y="972613"/>
                <a:ext cx="66960" cy="64800"/>
              </p14:xfrm>
            </p:contentPart>
          </mc:Choice>
          <mc:Fallback>
            <p:pic>
              <p:nvPicPr>
                <p:cNvPr id="90" name="Ink 89">
                  <a:extLst>
                    <a:ext uri="{FF2B5EF4-FFF2-40B4-BE49-F238E27FC236}">
                      <a16:creationId xmlns:a16="http://schemas.microsoft.com/office/drawing/2014/main" id="{E0C805C7-9689-4FC3-80CD-E2D93D29422A}"/>
                    </a:ext>
                  </a:extLst>
                </p:cNvPr>
                <p:cNvPicPr/>
                <p:nvPr/>
              </p:nvPicPr>
              <p:blipFill>
                <a:blip r:embed="rId45"/>
                <a:stretch>
                  <a:fillRect/>
                </a:stretch>
              </p:blipFill>
              <p:spPr>
                <a:xfrm>
                  <a:off x="8394822" y="963973"/>
                  <a:ext cx="846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1" name="Ink 90">
                  <a:extLst>
                    <a:ext uri="{FF2B5EF4-FFF2-40B4-BE49-F238E27FC236}">
                      <a16:creationId xmlns:a16="http://schemas.microsoft.com/office/drawing/2014/main" id="{0D3B649F-80F8-44C5-8D3E-E7374E02F341}"/>
                    </a:ext>
                  </a:extLst>
                </p14:cNvPr>
                <p14:cNvContentPartPr/>
                <p14:nvPr/>
              </p14:nvContentPartPr>
              <p14:xfrm>
                <a:off x="8418582" y="1138573"/>
                <a:ext cx="113400" cy="99360"/>
              </p14:xfrm>
            </p:contentPart>
          </mc:Choice>
          <mc:Fallback>
            <p:pic>
              <p:nvPicPr>
                <p:cNvPr id="91" name="Ink 90">
                  <a:extLst>
                    <a:ext uri="{FF2B5EF4-FFF2-40B4-BE49-F238E27FC236}">
                      <a16:creationId xmlns:a16="http://schemas.microsoft.com/office/drawing/2014/main" id="{0D3B649F-80F8-44C5-8D3E-E7374E02F341}"/>
                    </a:ext>
                  </a:extLst>
                </p:cNvPr>
                <p:cNvPicPr/>
                <p:nvPr/>
              </p:nvPicPr>
              <p:blipFill>
                <a:blip r:embed="rId47"/>
                <a:stretch>
                  <a:fillRect/>
                </a:stretch>
              </p:blipFill>
              <p:spPr>
                <a:xfrm>
                  <a:off x="8409582" y="1129573"/>
                  <a:ext cx="1310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2" name="Ink 91">
                  <a:extLst>
                    <a:ext uri="{FF2B5EF4-FFF2-40B4-BE49-F238E27FC236}">
                      <a16:creationId xmlns:a16="http://schemas.microsoft.com/office/drawing/2014/main" id="{9D29376B-E15F-4926-8955-9199237432F2}"/>
                    </a:ext>
                  </a:extLst>
                </p14:cNvPr>
                <p14:cNvContentPartPr/>
                <p14:nvPr/>
              </p14:nvContentPartPr>
              <p14:xfrm>
                <a:off x="8625582" y="1006813"/>
                <a:ext cx="160200" cy="168840"/>
              </p14:xfrm>
            </p:contentPart>
          </mc:Choice>
          <mc:Fallback>
            <p:pic>
              <p:nvPicPr>
                <p:cNvPr id="92" name="Ink 91">
                  <a:extLst>
                    <a:ext uri="{FF2B5EF4-FFF2-40B4-BE49-F238E27FC236}">
                      <a16:creationId xmlns:a16="http://schemas.microsoft.com/office/drawing/2014/main" id="{9D29376B-E15F-4926-8955-9199237432F2}"/>
                    </a:ext>
                  </a:extLst>
                </p:cNvPr>
                <p:cNvPicPr/>
                <p:nvPr/>
              </p:nvPicPr>
              <p:blipFill>
                <a:blip r:embed="rId49"/>
                <a:stretch>
                  <a:fillRect/>
                </a:stretch>
              </p:blipFill>
              <p:spPr>
                <a:xfrm>
                  <a:off x="8616942" y="998173"/>
                  <a:ext cx="1778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3" name="Ink 92">
                  <a:extLst>
                    <a:ext uri="{FF2B5EF4-FFF2-40B4-BE49-F238E27FC236}">
                      <a16:creationId xmlns:a16="http://schemas.microsoft.com/office/drawing/2014/main" id="{76767C4D-4D4B-408A-8097-F026F09AAC3D}"/>
                    </a:ext>
                  </a:extLst>
                </p14:cNvPr>
                <p14:cNvContentPartPr/>
                <p14:nvPr/>
              </p14:nvContentPartPr>
              <p14:xfrm>
                <a:off x="8868582" y="980533"/>
                <a:ext cx="111600" cy="28440"/>
              </p14:xfrm>
            </p:contentPart>
          </mc:Choice>
          <mc:Fallback>
            <p:pic>
              <p:nvPicPr>
                <p:cNvPr id="93" name="Ink 92">
                  <a:extLst>
                    <a:ext uri="{FF2B5EF4-FFF2-40B4-BE49-F238E27FC236}">
                      <a16:creationId xmlns:a16="http://schemas.microsoft.com/office/drawing/2014/main" id="{76767C4D-4D4B-408A-8097-F026F09AAC3D}"/>
                    </a:ext>
                  </a:extLst>
                </p:cNvPr>
                <p:cNvPicPr/>
                <p:nvPr/>
              </p:nvPicPr>
              <p:blipFill>
                <a:blip r:embed="rId51"/>
                <a:stretch>
                  <a:fillRect/>
                </a:stretch>
              </p:blipFill>
              <p:spPr>
                <a:xfrm>
                  <a:off x="8859582" y="971533"/>
                  <a:ext cx="1292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4" name="Ink 93">
                  <a:extLst>
                    <a:ext uri="{FF2B5EF4-FFF2-40B4-BE49-F238E27FC236}">
                      <a16:creationId xmlns:a16="http://schemas.microsoft.com/office/drawing/2014/main" id="{2ADAEBF4-707E-4638-9E25-5BFA764EAA6E}"/>
                    </a:ext>
                  </a:extLst>
                </p14:cNvPr>
                <p14:cNvContentPartPr/>
                <p14:nvPr/>
              </p14:nvContentPartPr>
              <p14:xfrm>
                <a:off x="8833302" y="1008613"/>
                <a:ext cx="173160" cy="296280"/>
              </p14:xfrm>
            </p:contentPart>
          </mc:Choice>
          <mc:Fallback>
            <p:pic>
              <p:nvPicPr>
                <p:cNvPr id="94" name="Ink 93">
                  <a:extLst>
                    <a:ext uri="{FF2B5EF4-FFF2-40B4-BE49-F238E27FC236}">
                      <a16:creationId xmlns:a16="http://schemas.microsoft.com/office/drawing/2014/main" id="{2ADAEBF4-707E-4638-9E25-5BFA764EAA6E}"/>
                    </a:ext>
                  </a:extLst>
                </p:cNvPr>
                <p:cNvPicPr/>
                <p:nvPr/>
              </p:nvPicPr>
              <p:blipFill>
                <a:blip r:embed="rId53"/>
                <a:stretch>
                  <a:fillRect/>
                </a:stretch>
              </p:blipFill>
              <p:spPr>
                <a:xfrm>
                  <a:off x="8824662" y="999973"/>
                  <a:ext cx="19080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3" name="Ink 22">
                  <a:extLst>
                    <a:ext uri="{FF2B5EF4-FFF2-40B4-BE49-F238E27FC236}">
                      <a16:creationId xmlns:a16="http://schemas.microsoft.com/office/drawing/2014/main" id="{C809F867-AABD-4096-9698-DFAF2A2147A8}"/>
                    </a:ext>
                  </a:extLst>
                </p14:cNvPr>
                <p14:cNvContentPartPr/>
                <p14:nvPr/>
              </p14:nvContentPartPr>
              <p14:xfrm>
                <a:off x="383382" y="1147933"/>
                <a:ext cx="3240" cy="150480"/>
              </p14:xfrm>
            </p:contentPart>
          </mc:Choice>
          <mc:Fallback>
            <p:pic>
              <p:nvPicPr>
                <p:cNvPr id="23" name="Ink 22">
                  <a:extLst>
                    <a:ext uri="{FF2B5EF4-FFF2-40B4-BE49-F238E27FC236}">
                      <a16:creationId xmlns:a16="http://schemas.microsoft.com/office/drawing/2014/main" id="{C809F867-AABD-4096-9698-DFAF2A2147A8}"/>
                    </a:ext>
                  </a:extLst>
                </p:cNvPr>
                <p:cNvPicPr/>
                <p:nvPr/>
              </p:nvPicPr>
              <p:blipFill>
                <a:blip r:embed="rId55"/>
                <a:stretch>
                  <a:fillRect/>
                </a:stretch>
              </p:blipFill>
              <p:spPr>
                <a:xfrm>
                  <a:off x="374382" y="1139293"/>
                  <a:ext cx="208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4" name="Ink 23">
                  <a:extLst>
                    <a:ext uri="{FF2B5EF4-FFF2-40B4-BE49-F238E27FC236}">
                      <a16:creationId xmlns:a16="http://schemas.microsoft.com/office/drawing/2014/main" id="{2C1FA818-C7D4-40C1-9EDC-DB69E0136B7A}"/>
                    </a:ext>
                  </a:extLst>
                </p14:cNvPr>
                <p14:cNvContentPartPr/>
                <p14:nvPr/>
              </p14:nvContentPartPr>
              <p14:xfrm>
                <a:off x="121662" y="1180693"/>
                <a:ext cx="266760" cy="26640"/>
              </p14:xfrm>
            </p:contentPart>
          </mc:Choice>
          <mc:Fallback>
            <p:pic>
              <p:nvPicPr>
                <p:cNvPr id="24" name="Ink 23">
                  <a:extLst>
                    <a:ext uri="{FF2B5EF4-FFF2-40B4-BE49-F238E27FC236}">
                      <a16:creationId xmlns:a16="http://schemas.microsoft.com/office/drawing/2014/main" id="{2C1FA818-C7D4-40C1-9EDC-DB69E0136B7A}"/>
                    </a:ext>
                  </a:extLst>
                </p:cNvPr>
                <p:cNvPicPr/>
                <p:nvPr/>
              </p:nvPicPr>
              <p:blipFill>
                <a:blip r:embed="rId57"/>
                <a:stretch>
                  <a:fillRect/>
                </a:stretch>
              </p:blipFill>
              <p:spPr>
                <a:xfrm>
                  <a:off x="113022" y="1172053"/>
                  <a:ext cx="2844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5" name="Ink 24">
                  <a:extLst>
                    <a:ext uri="{FF2B5EF4-FFF2-40B4-BE49-F238E27FC236}">
                      <a16:creationId xmlns:a16="http://schemas.microsoft.com/office/drawing/2014/main" id="{F150442F-ACD8-442F-8328-3823CD31D45D}"/>
                    </a:ext>
                  </a:extLst>
                </p14:cNvPr>
                <p14:cNvContentPartPr/>
                <p14:nvPr/>
              </p14:nvContentPartPr>
              <p14:xfrm>
                <a:off x="296622" y="1104373"/>
                <a:ext cx="130320" cy="281880"/>
              </p14:xfrm>
            </p:contentPart>
          </mc:Choice>
          <mc:Fallback>
            <p:pic>
              <p:nvPicPr>
                <p:cNvPr id="25" name="Ink 24">
                  <a:extLst>
                    <a:ext uri="{FF2B5EF4-FFF2-40B4-BE49-F238E27FC236}">
                      <a16:creationId xmlns:a16="http://schemas.microsoft.com/office/drawing/2014/main" id="{F150442F-ACD8-442F-8328-3823CD31D45D}"/>
                    </a:ext>
                  </a:extLst>
                </p:cNvPr>
                <p:cNvPicPr/>
                <p:nvPr/>
              </p:nvPicPr>
              <p:blipFill>
                <a:blip r:embed="rId59"/>
                <a:stretch>
                  <a:fillRect/>
                </a:stretch>
              </p:blipFill>
              <p:spPr>
                <a:xfrm>
                  <a:off x="287982" y="1095733"/>
                  <a:ext cx="14796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6" name="Ink 25">
                  <a:extLst>
                    <a:ext uri="{FF2B5EF4-FFF2-40B4-BE49-F238E27FC236}">
                      <a16:creationId xmlns:a16="http://schemas.microsoft.com/office/drawing/2014/main" id="{1EB1C5B3-2BCF-4093-BD32-B1883A37357D}"/>
                    </a:ext>
                  </a:extLst>
                </p14:cNvPr>
                <p14:cNvContentPartPr/>
                <p14:nvPr/>
              </p14:nvContentPartPr>
              <p14:xfrm>
                <a:off x="648702" y="1116973"/>
                <a:ext cx="18360" cy="172080"/>
              </p14:xfrm>
            </p:contentPart>
          </mc:Choice>
          <mc:Fallback>
            <p:pic>
              <p:nvPicPr>
                <p:cNvPr id="26" name="Ink 25">
                  <a:extLst>
                    <a:ext uri="{FF2B5EF4-FFF2-40B4-BE49-F238E27FC236}">
                      <a16:creationId xmlns:a16="http://schemas.microsoft.com/office/drawing/2014/main" id="{1EB1C5B3-2BCF-4093-BD32-B1883A37357D}"/>
                    </a:ext>
                  </a:extLst>
                </p:cNvPr>
                <p:cNvPicPr/>
                <p:nvPr/>
              </p:nvPicPr>
              <p:blipFill>
                <a:blip r:embed="rId61"/>
                <a:stretch>
                  <a:fillRect/>
                </a:stretch>
              </p:blipFill>
              <p:spPr>
                <a:xfrm>
                  <a:off x="640062" y="1108333"/>
                  <a:ext cx="360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7" name="Ink 26">
                  <a:extLst>
                    <a:ext uri="{FF2B5EF4-FFF2-40B4-BE49-F238E27FC236}">
                      <a16:creationId xmlns:a16="http://schemas.microsoft.com/office/drawing/2014/main" id="{66A03C0B-0AE5-41D6-BBD4-CF9B011D3040}"/>
                    </a:ext>
                  </a:extLst>
                </p14:cNvPr>
                <p14:cNvContentPartPr/>
                <p14:nvPr/>
              </p14:nvContentPartPr>
              <p14:xfrm>
                <a:off x="620982" y="1089253"/>
                <a:ext cx="179280" cy="211680"/>
              </p14:xfrm>
            </p:contentPart>
          </mc:Choice>
          <mc:Fallback>
            <p:pic>
              <p:nvPicPr>
                <p:cNvPr id="27" name="Ink 26">
                  <a:extLst>
                    <a:ext uri="{FF2B5EF4-FFF2-40B4-BE49-F238E27FC236}">
                      <a16:creationId xmlns:a16="http://schemas.microsoft.com/office/drawing/2014/main" id="{66A03C0B-0AE5-41D6-BBD4-CF9B011D3040}"/>
                    </a:ext>
                  </a:extLst>
                </p:cNvPr>
                <p:cNvPicPr/>
                <p:nvPr/>
              </p:nvPicPr>
              <p:blipFill>
                <a:blip r:embed="rId63"/>
                <a:stretch>
                  <a:fillRect/>
                </a:stretch>
              </p:blipFill>
              <p:spPr>
                <a:xfrm>
                  <a:off x="612342" y="1080613"/>
                  <a:ext cx="1969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8" name="Ink 27">
                  <a:extLst>
                    <a:ext uri="{FF2B5EF4-FFF2-40B4-BE49-F238E27FC236}">
                      <a16:creationId xmlns:a16="http://schemas.microsoft.com/office/drawing/2014/main" id="{5CBA97E2-53A5-473E-9D55-1C2D83C518B8}"/>
                    </a:ext>
                  </a:extLst>
                </p14:cNvPr>
                <p14:cNvContentPartPr/>
                <p14:nvPr/>
              </p14:nvContentPartPr>
              <p14:xfrm>
                <a:off x="852102" y="1131013"/>
                <a:ext cx="163440" cy="132120"/>
              </p14:xfrm>
            </p:contentPart>
          </mc:Choice>
          <mc:Fallback>
            <p:pic>
              <p:nvPicPr>
                <p:cNvPr id="28" name="Ink 27">
                  <a:extLst>
                    <a:ext uri="{FF2B5EF4-FFF2-40B4-BE49-F238E27FC236}">
                      <a16:creationId xmlns:a16="http://schemas.microsoft.com/office/drawing/2014/main" id="{5CBA97E2-53A5-473E-9D55-1C2D83C518B8}"/>
                    </a:ext>
                  </a:extLst>
                </p:cNvPr>
                <p:cNvPicPr/>
                <p:nvPr/>
              </p:nvPicPr>
              <p:blipFill>
                <a:blip r:embed="rId65"/>
                <a:stretch>
                  <a:fillRect/>
                </a:stretch>
              </p:blipFill>
              <p:spPr>
                <a:xfrm>
                  <a:off x="843102" y="1122013"/>
                  <a:ext cx="1810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9" name="Ink 28">
                  <a:extLst>
                    <a:ext uri="{FF2B5EF4-FFF2-40B4-BE49-F238E27FC236}">
                      <a16:creationId xmlns:a16="http://schemas.microsoft.com/office/drawing/2014/main" id="{D07ECA5A-ED7F-49BE-B649-5A2238F652BB}"/>
                    </a:ext>
                  </a:extLst>
                </p14:cNvPr>
                <p14:cNvContentPartPr/>
                <p14:nvPr/>
              </p14:nvContentPartPr>
              <p14:xfrm>
                <a:off x="1030662" y="1055053"/>
                <a:ext cx="27360" cy="234720"/>
              </p14:xfrm>
            </p:contentPart>
          </mc:Choice>
          <mc:Fallback>
            <p:pic>
              <p:nvPicPr>
                <p:cNvPr id="29" name="Ink 28">
                  <a:extLst>
                    <a:ext uri="{FF2B5EF4-FFF2-40B4-BE49-F238E27FC236}">
                      <a16:creationId xmlns:a16="http://schemas.microsoft.com/office/drawing/2014/main" id="{D07ECA5A-ED7F-49BE-B649-5A2238F652BB}"/>
                    </a:ext>
                  </a:extLst>
                </p:cNvPr>
                <p:cNvPicPr/>
                <p:nvPr/>
              </p:nvPicPr>
              <p:blipFill>
                <a:blip r:embed="rId67"/>
                <a:stretch>
                  <a:fillRect/>
                </a:stretch>
              </p:blipFill>
              <p:spPr>
                <a:xfrm>
                  <a:off x="1022022" y="1046053"/>
                  <a:ext cx="450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2" name="Ink 31">
                  <a:extLst>
                    <a:ext uri="{FF2B5EF4-FFF2-40B4-BE49-F238E27FC236}">
                      <a16:creationId xmlns:a16="http://schemas.microsoft.com/office/drawing/2014/main" id="{B6D89419-F6FA-4794-B384-52DC2FB0684F}"/>
                    </a:ext>
                  </a:extLst>
                </p14:cNvPr>
                <p14:cNvContentPartPr/>
                <p14:nvPr/>
              </p14:nvContentPartPr>
              <p14:xfrm>
                <a:off x="1051542" y="1094293"/>
                <a:ext cx="325800" cy="202680"/>
              </p14:xfrm>
            </p:contentPart>
          </mc:Choice>
          <mc:Fallback>
            <p:pic>
              <p:nvPicPr>
                <p:cNvPr id="32" name="Ink 31">
                  <a:extLst>
                    <a:ext uri="{FF2B5EF4-FFF2-40B4-BE49-F238E27FC236}">
                      <a16:creationId xmlns:a16="http://schemas.microsoft.com/office/drawing/2014/main" id="{B6D89419-F6FA-4794-B384-52DC2FB0684F}"/>
                    </a:ext>
                  </a:extLst>
                </p:cNvPr>
                <p:cNvPicPr/>
                <p:nvPr/>
              </p:nvPicPr>
              <p:blipFill>
                <a:blip r:embed="rId69"/>
                <a:stretch>
                  <a:fillRect/>
                </a:stretch>
              </p:blipFill>
              <p:spPr>
                <a:xfrm>
                  <a:off x="1042542" y="1085293"/>
                  <a:ext cx="3434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3" name="Ink 32">
                  <a:extLst>
                    <a:ext uri="{FF2B5EF4-FFF2-40B4-BE49-F238E27FC236}">
                      <a16:creationId xmlns:a16="http://schemas.microsoft.com/office/drawing/2014/main" id="{3E535036-2DC5-4A5D-B818-38FA5390A26C}"/>
                    </a:ext>
                  </a:extLst>
                </p14:cNvPr>
                <p14:cNvContentPartPr/>
                <p14:nvPr/>
              </p14:nvContentPartPr>
              <p14:xfrm>
                <a:off x="1387062" y="1007893"/>
                <a:ext cx="261000" cy="286560"/>
              </p14:xfrm>
            </p:contentPart>
          </mc:Choice>
          <mc:Fallback>
            <p:pic>
              <p:nvPicPr>
                <p:cNvPr id="33" name="Ink 32">
                  <a:extLst>
                    <a:ext uri="{FF2B5EF4-FFF2-40B4-BE49-F238E27FC236}">
                      <a16:creationId xmlns:a16="http://schemas.microsoft.com/office/drawing/2014/main" id="{3E535036-2DC5-4A5D-B818-38FA5390A26C}"/>
                    </a:ext>
                  </a:extLst>
                </p:cNvPr>
                <p:cNvPicPr/>
                <p:nvPr/>
              </p:nvPicPr>
              <p:blipFill>
                <a:blip r:embed="rId71"/>
                <a:stretch>
                  <a:fillRect/>
                </a:stretch>
              </p:blipFill>
              <p:spPr>
                <a:xfrm>
                  <a:off x="1378062" y="998893"/>
                  <a:ext cx="27864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4" name="Ink 33">
                  <a:extLst>
                    <a:ext uri="{FF2B5EF4-FFF2-40B4-BE49-F238E27FC236}">
                      <a16:creationId xmlns:a16="http://schemas.microsoft.com/office/drawing/2014/main" id="{33CB7607-68FE-4E58-B660-EC25579F02CA}"/>
                    </a:ext>
                  </a:extLst>
                </p14:cNvPr>
                <p14:cNvContentPartPr/>
                <p14:nvPr/>
              </p14:nvContentPartPr>
              <p14:xfrm>
                <a:off x="1648062" y="1178173"/>
                <a:ext cx="115200" cy="37080"/>
              </p14:xfrm>
            </p:contentPart>
          </mc:Choice>
          <mc:Fallback>
            <p:pic>
              <p:nvPicPr>
                <p:cNvPr id="34" name="Ink 33">
                  <a:extLst>
                    <a:ext uri="{FF2B5EF4-FFF2-40B4-BE49-F238E27FC236}">
                      <a16:creationId xmlns:a16="http://schemas.microsoft.com/office/drawing/2014/main" id="{33CB7607-68FE-4E58-B660-EC25579F02CA}"/>
                    </a:ext>
                  </a:extLst>
                </p:cNvPr>
                <p:cNvPicPr/>
                <p:nvPr/>
              </p:nvPicPr>
              <p:blipFill>
                <a:blip r:embed="rId73"/>
                <a:stretch>
                  <a:fillRect/>
                </a:stretch>
              </p:blipFill>
              <p:spPr>
                <a:xfrm>
                  <a:off x="1639422" y="1169533"/>
                  <a:ext cx="1328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6" name="Ink 35">
                  <a:extLst>
                    <a:ext uri="{FF2B5EF4-FFF2-40B4-BE49-F238E27FC236}">
                      <a16:creationId xmlns:a16="http://schemas.microsoft.com/office/drawing/2014/main" id="{4DC25D27-5852-4C97-AD6E-45AC8BA8B8CC}"/>
                    </a:ext>
                  </a:extLst>
                </p14:cNvPr>
                <p14:cNvContentPartPr/>
                <p14:nvPr/>
              </p14:nvContentPartPr>
              <p14:xfrm>
                <a:off x="1940022" y="1101853"/>
                <a:ext cx="15480" cy="133920"/>
              </p14:xfrm>
            </p:contentPart>
          </mc:Choice>
          <mc:Fallback>
            <p:pic>
              <p:nvPicPr>
                <p:cNvPr id="36" name="Ink 35">
                  <a:extLst>
                    <a:ext uri="{FF2B5EF4-FFF2-40B4-BE49-F238E27FC236}">
                      <a16:creationId xmlns:a16="http://schemas.microsoft.com/office/drawing/2014/main" id="{4DC25D27-5852-4C97-AD6E-45AC8BA8B8CC}"/>
                    </a:ext>
                  </a:extLst>
                </p:cNvPr>
                <p:cNvPicPr/>
                <p:nvPr/>
              </p:nvPicPr>
              <p:blipFill>
                <a:blip r:embed="rId75"/>
                <a:stretch>
                  <a:fillRect/>
                </a:stretch>
              </p:blipFill>
              <p:spPr>
                <a:xfrm>
                  <a:off x="1931382" y="1092853"/>
                  <a:ext cx="331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7" name="Ink 36">
                  <a:extLst>
                    <a:ext uri="{FF2B5EF4-FFF2-40B4-BE49-F238E27FC236}">
                      <a16:creationId xmlns:a16="http://schemas.microsoft.com/office/drawing/2014/main" id="{5A34183E-F0FE-4A5A-93B4-090B803B074A}"/>
                    </a:ext>
                  </a:extLst>
                </p14:cNvPr>
                <p14:cNvContentPartPr/>
                <p14:nvPr/>
              </p14:nvContentPartPr>
              <p14:xfrm>
                <a:off x="1892862" y="982693"/>
                <a:ext cx="93600" cy="104760"/>
              </p14:xfrm>
            </p:contentPart>
          </mc:Choice>
          <mc:Fallback>
            <p:pic>
              <p:nvPicPr>
                <p:cNvPr id="37" name="Ink 36">
                  <a:extLst>
                    <a:ext uri="{FF2B5EF4-FFF2-40B4-BE49-F238E27FC236}">
                      <a16:creationId xmlns:a16="http://schemas.microsoft.com/office/drawing/2014/main" id="{5A34183E-F0FE-4A5A-93B4-090B803B074A}"/>
                    </a:ext>
                  </a:extLst>
                </p:cNvPr>
                <p:cNvPicPr/>
                <p:nvPr/>
              </p:nvPicPr>
              <p:blipFill>
                <a:blip r:embed="rId77"/>
                <a:stretch>
                  <a:fillRect/>
                </a:stretch>
              </p:blipFill>
              <p:spPr>
                <a:xfrm>
                  <a:off x="1883862" y="974053"/>
                  <a:ext cx="1112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8" name="Ink 37">
                  <a:extLst>
                    <a:ext uri="{FF2B5EF4-FFF2-40B4-BE49-F238E27FC236}">
                      <a16:creationId xmlns:a16="http://schemas.microsoft.com/office/drawing/2014/main" id="{7D16BA51-3C19-498B-8153-01F9B11EF30E}"/>
                    </a:ext>
                  </a:extLst>
                </p14:cNvPr>
                <p14:cNvContentPartPr/>
                <p14:nvPr/>
              </p14:nvContentPartPr>
              <p14:xfrm>
                <a:off x="1995102" y="1126693"/>
                <a:ext cx="189360" cy="148320"/>
              </p14:xfrm>
            </p:contentPart>
          </mc:Choice>
          <mc:Fallback>
            <p:pic>
              <p:nvPicPr>
                <p:cNvPr id="38" name="Ink 37">
                  <a:extLst>
                    <a:ext uri="{FF2B5EF4-FFF2-40B4-BE49-F238E27FC236}">
                      <a16:creationId xmlns:a16="http://schemas.microsoft.com/office/drawing/2014/main" id="{7D16BA51-3C19-498B-8153-01F9B11EF30E}"/>
                    </a:ext>
                  </a:extLst>
                </p:cNvPr>
                <p:cNvPicPr/>
                <p:nvPr/>
              </p:nvPicPr>
              <p:blipFill>
                <a:blip r:embed="rId79"/>
                <a:stretch>
                  <a:fillRect/>
                </a:stretch>
              </p:blipFill>
              <p:spPr>
                <a:xfrm>
                  <a:off x="1986462" y="1117693"/>
                  <a:ext cx="2070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0" name="Ink 39">
                  <a:extLst>
                    <a:ext uri="{FF2B5EF4-FFF2-40B4-BE49-F238E27FC236}">
                      <a16:creationId xmlns:a16="http://schemas.microsoft.com/office/drawing/2014/main" id="{D56D687D-D835-49C3-9BDC-67F3C4242480}"/>
                    </a:ext>
                  </a:extLst>
                </p14:cNvPr>
                <p14:cNvContentPartPr/>
                <p14:nvPr/>
              </p14:nvContentPartPr>
              <p14:xfrm>
                <a:off x="2246382" y="1064053"/>
                <a:ext cx="38880" cy="220680"/>
              </p14:xfrm>
            </p:contentPart>
          </mc:Choice>
          <mc:Fallback>
            <p:pic>
              <p:nvPicPr>
                <p:cNvPr id="40" name="Ink 39">
                  <a:extLst>
                    <a:ext uri="{FF2B5EF4-FFF2-40B4-BE49-F238E27FC236}">
                      <a16:creationId xmlns:a16="http://schemas.microsoft.com/office/drawing/2014/main" id="{D56D687D-D835-49C3-9BDC-67F3C4242480}"/>
                    </a:ext>
                  </a:extLst>
                </p:cNvPr>
                <p:cNvPicPr/>
                <p:nvPr/>
              </p:nvPicPr>
              <p:blipFill>
                <a:blip r:embed="rId81"/>
                <a:stretch>
                  <a:fillRect/>
                </a:stretch>
              </p:blipFill>
              <p:spPr>
                <a:xfrm>
                  <a:off x="2237742" y="1055053"/>
                  <a:ext cx="565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2" name="Ink 41">
                  <a:extLst>
                    <a:ext uri="{FF2B5EF4-FFF2-40B4-BE49-F238E27FC236}">
                      <a16:creationId xmlns:a16="http://schemas.microsoft.com/office/drawing/2014/main" id="{C234B93A-04D0-4ABC-A807-B7CF09DE84CF}"/>
                    </a:ext>
                  </a:extLst>
                </p14:cNvPr>
                <p14:cNvContentPartPr/>
                <p14:nvPr/>
              </p14:nvContentPartPr>
              <p14:xfrm>
                <a:off x="2240622" y="1135333"/>
                <a:ext cx="246600" cy="114120"/>
              </p14:xfrm>
            </p:contentPart>
          </mc:Choice>
          <mc:Fallback>
            <p:pic>
              <p:nvPicPr>
                <p:cNvPr id="42" name="Ink 41">
                  <a:extLst>
                    <a:ext uri="{FF2B5EF4-FFF2-40B4-BE49-F238E27FC236}">
                      <a16:creationId xmlns:a16="http://schemas.microsoft.com/office/drawing/2014/main" id="{C234B93A-04D0-4ABC-A807-B7CF09DE84CF}"/>
                    </a:ext>
                  </a:extLst>
                </p:cNvPr>
                <p:cNvPicPr/>
                <p:nvPr/>
              </p:nvPicPr>
              <p:blipFill>
                <a:blip r:embed="rId83"/>
                <a:stretch>
                  <a:fillRect/>
                </a:stretch>
              </p:blipFill>
              <p:spPr>
                <a:xfrm>
                  <a:off x="2231982" y="1126333"/>
                  <a:ext cx="2642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3" name="Ink 42">
                  <a:extLst>
                    <a:ext uri="{FF2B5EF4-FFF2-40B4-BE49-F238E27FC236}">
                      <a16:creationId xmlns:a16="http://schemas.microsoft.com/office/drawing/2014/main" id="{ADA66ADE-232C-4604-BA18-FC78BF4FBA8B}"/>
                    </a:ext>
                  </a:extLst>
                </p14:cNvPr>
                <p14:cNvContentPartPr/>
                <p14:nvPr/>
              </p14:nvContentPartPr>
              <p14:xfrm>
                <a:off x="2808342" y="1056493"/>
                <a:ext cx="14760" cy="232200"/>
              </p14:xfrm>
            </p:contentPart>
          </mc:Choice>
          <mc:Fallback>
            <p:pic>
              <p:nvPicPr>
                <p:cNvPr id="43" name="Ink 42">
                  <a:extLst>
                    <a:ext uri="{FF2B5EF4-FFF2-40B4-BE49-F238E27FC236}">
                      <a16:creationId xmlns:a16="http://schemas.microsoft.com/office/drawing/2014/main" id="{ADA66ADE-232C-4604-BA18-FC78BF4FBA8B}"/>
                    </a:ext>
                  </a:extLst>
                </p:cNvPr>
                <p:cNvPicPr/>
                <p:nvPr/>
              </p:nvPicPr>
              <p:blipFill>
                <a:blip r:embed="rId85"/>
                <a:stretch>
                  <a:fillRect/>
                </a:stretch>
              </p:blipFill>
              <p:spPr>
                <a:xfrm>
                  <a:off x="2799342" y="1047493"/>
                  <a:ext cx="324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4" name="Ink 43">
                  <a:extLst>
                    <a:ext uri="{FF2B5EF4-FFF2-40B4-BE49-F238E27FC236}">
                      <a16:creationId xmlns:a16="http://schemas.microsoft.com/office/drawing/2014/main" id="{1B7C18A1-71E2-4FF7-8B7C-1323169015D3}"/>
                    </a:ext>
                  </a:extLst>
                </p14:cNvPr>
                <p14:cNvContentPartPr/>
                <p14:nvPr/>
              </p14:nvContentPartPr>
              <p14:xfrm>
                <a:off x="2720502" y="1083493"/>
                <a:ext cx="357120" cy="142920"/>
              </p14:xfrm>
            </p:contentPart>
          </mc:Choice>
          <mc:Fallback>
            <p:pic>
              <p:nvPicPr>
                <p:cNvPr id="44" name="Ink 43">
                  <a:extLst>
                    <a:ext uri="{FF2B5EF4-FFF2-40B4-BE49-F238E27FC236}">
                      <a16:creationId xmlns:a16="http://schemas.microsoft.com/office/drawing/2014/main" id="{1B7C18A1-71E2-4FF7-8B7C-1323169015D3}"/>
                    </a:ext>
                  </a:extLst>
                </p:cNvPr>
                <p:cNvPicPr/>
                <p:nvPr/>
              </p:nvPicPr>
              <p:blipFill>
                <a:blip r:embed="rId87"/>
                <a:stretch>
                  <a:fillRect/>
                </a:stretch>
              </p:blipFill>
              <p:spPr>
                <a:xfrm>
                  <a:off x="2711502" y="1074853"/>
                  <a:ext cx="3747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5" name="Ink 44">
                  <a:extLst>
                    <a:ext uri="{FF2B5EF4-FFF2-40B4-BE49-F238E27FC236}">
                      <a16:creationId xmlns:a16="http://schemas.microsoft.com/office/drawing/2014/main" id="{8C65F110-9290-47FD-A498-9098D77A400E}"/>
                    </a:ext>
                  </a:extLst>
                </p14:cNvPr>
                <p14:cNvContentPartPr/>
                <p14:nvPr/>
              </p14:nvContentPartPr>
              <p14:xfrm>
                <a:off x="3134142" y="1095013"/>
                <a:ext cx="145440" cy="145440"/>
              </p14:xfrm>
            </p:contentPart>
          </mc:Choice>
          <mc:Fallback>
            <p:pic>
              <p:nvPicPr>
                <p:cNvPr id="45" name="Ink 44">
                  <a:extLst>
                    <a:ext uri="{FF2B5EF4-FFF2-40B4-BE49-F238E27FC236}">
                      <a16:creationId xmlns:a16="http://schemas.microsoft.com/office/drawing/2014/main" id="{8C65F110-9290-47FD-A498-9098D77A400E}"/>
                    </a:ext>
                  </a:extLst>
                </p:cNvPr>
                <p:cNvPicPr/>
                <p:nvPr/>
              </p:nvPicPr>
              <p:blipFill>
                <a:blip r:embed="rId89"/>
                <a:stretch>
                  <a:fillRect/>
                </a:stretch>
              </p:blipFill>
              <p:spPr>
                <a:xfrm>
                  <a:off x="3125502" y="1086373"/>
                  <a:ext cx="1630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6" name="Ink 45">
                  <a:extLst>
                    <a:ext uri="{FF2B5EF4-FFF2-40B4-BE49-F238E27FC236}">
                      <a16:creationId xmlns:a16="http://schemas.microsoft.com/office/drawing/2014/main" id="{5D91F8E8-4ECB-4DA7-9147-4AAD3BA99B3C}"/>
                    </a:ext>
                  </a:extLst>
                </p14:cNvPr>
                <p14:cNvContentPartPr/>
                <p14:nvPr/>
              </p14:nvContentPartPr>
              <p14:xfrm>
                <a:off x="3481542" y="1009333"/>
                <a:ext cx="100080" cy="341640"/>
              </p14:xfrm>
            </p:contentPart>
          </mc:Choice>
          <mc:Fallback>
            <p:pic>
              <p:nvPicPr>
                <p:cNvPr id="46" name="Ink 45">
                  <a:extLst>
                    <a:ext uri="{FF2B5EF4-FFF2-40B4-BE49-F238E27FC236}">
                      <a16:creationId xmlns:a16="http://schemas.microsoft.com/office/drawing/2014/main" id="{5D91F8E8-4ECB-4DA7-9147-4AAD3BA99B3C}"/>
                    </a:ext>
                  </a:extLst>
                </p:cNvPr>
                <p:cNvPicPr/>
                <p:nvPr/>
              </p:nvPicPr>
              <p:blipFill>
                <a:blip r:embed="rId91"/>
                <a:stretch>
                  <a:fillRect/>
                </a:stretch>
              </p:blipFill>
              <p:spPr>
                <a:xfrm>
                  <a:off x="3472542" y="1000333"/>
                  <a:ext cx="11772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7" name="Ink 46">
                  <a:extLst>
                    <a:ext uri="{FF2B5EF4-FFF2-40B4-BE49-F238E27FC236}">
                      <a16:creationId xmlns:a16="http://schemas.microsoft.com/office/drawing/2014/main" id="{C77ED067-6815-4366-9985-9F557C48F8BD}"/>
                    </a:ext>
                  </a:extLst>
                </p14:cNvPr>
                <p14:cNvContentPartPr/>
                <p14:nvPr/>
              </p14:nvContentPartPr>
              <p14:xfrm>
                <a:off x="3594942" y="1085293"/>
                <a:ext cx="162000" cy="142200"/>
              </p14:xfrm>
            </p:contentPart>
          </mc:Choice>
          <mc:Fallback>
            <p:pic>
              <p:nvPicPr>
                <p:cNvPr id="47" name="Ink 46">
                  <a:extLst>
                    <a:ext uri="{FF2B5EF4-FFF2-40B4-BE49-F238E27FC236}">
                      <a16:creationId xmlns:a16="http://schemas.microsoft.com/office/drawing/2014/main" id="{C77ED067-6815-4366-9985-9F557C48F8BD}"/>
                    </a:ext>
                  </a:extLst>
                </p:cNvPr>
                <p:cNvPicPr/>
                <p:nvPr/>
              </p:nvPicPr>
              <p:blipFill>
                <a:blip r:embed="rId93"/>
                <a:stretch>
                  <a:fillRect/>
                </a:stretch>
              </p:blipFill>
              <p:spPr>
                <a:xfrm>
                  <a:off x="3585942" y="1076653"/>
                  <a:ext cx="1796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8" name="Ink 47">
                  <a:extLst>
                    <a:ext uri="{FF2B5EF4-FFF2-40B4-BE49-F238E27FC236}">
                      <a16:creationId xmlns:a16="http://schemas.microsoft.com/office/drawing/2014/main" id="{D8179682-6022-4221-9972-7B9086411653}"/>
                    </a:ext>
                  </a:extLst>
                </p14:cNvPr>
                <p14:cNvContentPartPr/>
                <p14:nvPr/>
              </p14:nvContentPartPr>
              <p14:xfrm>
                <a:off x="3772062" y="1049293"/>
                <a:ext cx="94680" cy="183240"/>
              </p14:xfrm>
            </p:contentPart>
          </mc:Choice>
          <mc:Fallback>
            <p:pic>
              <p:nvPicPr>
                <p:cNvPr id="48" name="Ink 47">
                  <a:extLst>
                    <a:ext uri="{FF2B5EF4-FFF2-40B4-BE49-F238E27FC236}">
                      <a16:creationId xmlns:a16="http://schemas.microsoft.com/office/drawing/2014/main" id="{D8179682-6022-4221-9972-7B9086411653}"/>
                    </a:ext>
                  </a:extLst>
                </p:cNvPr>
                <p:cNvPicPr/>
                <p:nvPr/>
              </p:nvPicPr>
              <p:blipFill>
                <a:blip r:embed="rId95"/>
                <a:stretch>
                  <a:fillRect/>
                </a:stretch>
              </p:blipFill>
              <p:spPr>
                <a:xfrm>
                  <a:off x="3763062" y="1040293"/>
                  <a:ext cx="1123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9" name="Ink 48">
                  <a:extLst>
                    <a:ext uri="{FF2B5EF4-FFF2-40B4-BE49-F238E27FC236}">
                      <a16:creationId xmlns:a16="http://schemas.microsoft.com/office/drawing/2014/main" id="{46038F75-FDEF-4DAA-A634-1154880335D3}"/>
                    </a:ext>
                  </a:extLst>
                </p14:cNvPr>
                <p14:cNvContentPartPr/>
                <p14:nvPr/>
              </p14:nvContentPartPr>
              <p14:xfrm>
                <a:off x="3940542" y="979813"/>
                <a:ext cx="93960" cy="264960"/>
              </p14:xfrm>
            </p:contentPart>
          </mc:Choice>
          <mc:Fallback>
            <p:pic>
              <p:nvPicPr>
                <p:cNvPr id="49" name="Ink 48">
                  <a:extLst>
                    <a:ext uri="{FF2B5EF4-FFF2-40B4-BE49-F238E27FC236}">
                      <a16:creationId xmlns:a16="http://schemas.microsoft.com/office/drawing/2014/main" id="{46038F75-FDEF-4DAA-A634-1154880335D3}"/>
                    </a:ext>
                  </a:extLst>
                </p:cNvPr>
                <p:cNvPicPr/>
                <p:nvPr/>
              </p:nvPicPr>
              <p:blipFill>
                <a:blip r:embed="rId97"/>
                <a:stretch>
                  <a:fillRect/>
                </a:stretch>
              </p:blipFill>
              <p:spPr>
                <a:xfrm>
                  <a:off x="3931542" y="971173"/>
                  <a:ext cx="11160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0" name="Ink 49">
                  <a:extLst>
                    <a:ext uri="{FF2B5EF4-FFF2-40B4-BE49-F238E27FC236}">
                      <a16:creationId xmlns:a16="http://schemas.microsoft.com/office/drawing/2014/main" id="{8CC96AFA-2D6E-45B8-9F98-B4DABFF92AEF}"/>
                    </a:ext>
                  </a:extLst>
                </p14:cNvPr>
                <p14:cNvContentPartPr/>
                <p14:nvPr/>
              </p14:nvContentPartPr>
              <p14:xfrm>
                <a:off x="4175262" y="1113733"/>
                <a:ext cx="153720" cy="78840"/>
              </p14:xfrm>
            </p:contentPart>
          </mc:Choice>
          <mc:Fallback>
            <p:pic>
              <p:nvPicPr>
                <p:cNvPr id="50" name="Ink 49">
                  <a:extLst>
                    <a:ext uri="{FF2B5EF4-FFF2-40B4-BE49-F238E27FC236}">
                      <a16:creationId xmlns:a16="http://schemas.microsoft.com/office/drawing/2014/main" id="{8CC96AFA-2D6E-45B8-9F98-B4DABFF92AEF}"/>
                    </a:ext>
                  </a:extLst>
                </p:cNvPr>
                <p:cNvPicPr/>
                <p:nvPr/>
              </p:nvPicPr>
              <p:blipFill>
                <a:blip r:embed="rId99"/>
                <a:stretch>
                  <a:fillRect/>
                </a:stretch>
              </p:blipFill>
              <p:spPr>
                <a:xfrm>
                  <a:off x="4166622" y="1105093"/>
                  <a:ext cx="1713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1" name="Ink 50">
                  <a:extLst>
                    <a:ext uri="{FF2B5EF4-FFF2-40B4-BE49-F238E27FC236}">
                      <a16:creationId xmlns:a16="http://schemas.microsoft.com/office/drawing/2014/main" id="{C5558989-B937-49AE-B299-D1C459BFA593}"/>
                    </a:ext>
                  </a:extLst>
                </p14:cNvPr>
                <p14:cNvContentPartPr/>
                <p14:nvPr/>
              </p14:nvContentPartPr>
              <p14:xfrm>
                <a:off x="4182462" y="1036333"/>
                <a:ext cx="213840" cy="271800"/>
              </p14:xfrm>
            </p:contentPart>
          </mc:Choice>
          <mc:Fallback>
            <p:pic>
              <p:nvPicPr>
                <p:cNvPr id="51" name="Ink 50">
                  <a:extLst>
                    <a:ext uri="{FF2B5EF4-FFF2-40B4-BE49-F238E27FC236}">
                      <a16:creationId xmlns:a16="http://schemas.microsoft.com/office/drawing/2014/main" id="{C5558989-B937-49AE-B299-D1C459BFA593}"/>
                    </a:ext>
                  </a:extLst>
                </p:cNvPr>
                <p:cNvPicPr/>
                <p:nvPr/>
              </p:nvPicPr>
              <p:blipFill>
                <a:blip r:embed="rId101"/>
                <a:stretch>
                  <a:fillRect/>
                </a:stretch>
              </p:blipFill>
              <p:spPr>
                <a:xfrm>
                  <a:off x="4173822" y="1027693"/>
                  <a:ext cx="2314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3" name="Ink 52">
                  <a:extLst>
                    <a:ext uri="{FF2B5EF4-FFF2-40B4-BE49-F238E27FC236}">
                      <a16:creationId xmlns:a16="http://schemas.microsoft.com/office/drawing/2014/main" id="{55F52D63-DF38-47EB-9645-FA25AD92AC5F}"/>
                    </a:ext>
                  </a:extLst>
                </p14:cNvPr>
                <p14:cNvContentPartPr/>
                <p14:nvPr/>
              </p14:nvContentPartPr>
              <p14:xfrm>
                <a:off x="4645782" y="1005013"/>
                <a:ext cx="197640" cy="253080"/>
              </p14:xfrm>
            </p:contentPart>
          </mc:Choice>
          <mc:Fallback>
            <p:pic>
              <p:nvPicPr>
                <p:cNvPr id="53" name="Ink 52">
                  <a:extLst>
                    <a:ext uri="{FF2B5EF4-FFF2-40B4-BE49-F238E27FC236}">
                      <a16:creationId xmlns:a16="http://schemas.microsoft.com/office/drawing/2014/main" id="{55F52D63-DF38-47EB-9645-FA25AD92AC5F}"/>
                    </a:ext>
                  </a:extLst>
                </p:cNvPr>
                <p:cNvPicPr/>
                <p:nvPr/>
              </p:nvPicPr>
              <p:blipFill>
                <a:blip r:embed="rId103"/>
                <a:stretch>
                  <a:fillRect/>
                </a:stretch>
              </p:blipFill>
              <p:spPr>
                <a:xfrm>
                  <a:off x="4636782" y="996373"/>
                  <a:ext cx="21528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4" name="Ink 53">
                  <a:extLst>
                    <a:ext uri="{FF2B5EF4-FFF2-40B4-BE49-F238E27FC236}">
                      <a16:creationId xmlns:a16="http://schemas.microsoft.com/office/drawing/2014/main" id="{15E6085E-A011-4A51-AF7B-42C688512A87}"/>
                    </a:ext>
                  </a:extLst>
                </p14:cNvPr>
                <p14:cNvContentPartPr/>
                <p14:nvPr/>
              </p14:nvContentPartPr>
              <p14:xfrm>
                <a:off x="4925502" y="1037413"/>
                <a:ext cx="128520" cy="203760"/>
              </p14:xfrm>
            </p:contentPart>
          </mc:Choice>
          <mc:Fallback>
            <p:pic>
              <p:nvPicPr>
                <p:cNvPr id="54" name="Ink 53">
                  <a:extLst>
                    <a:ext uri="{FF2B5EF4-FFF2-40B4-BE49-F238E27FC236}">
                      <a16:creationId xmlns:a16="http://schemas.microsoft.com/office/drawing/2014/main" id="{15E6085E-A011-4A51-AF7B-42C688512A87}"/>
                    </a:ext>
                  </a:extLst>
                </p:cNvPr>
                <p:cNvPicPr/>
                <p:nvPr/>
              </p:nvPicPr>
              <p:blipFill>
                <a:blip r:embed="rId105"/>
                <a:stretch>
                  <a:fillRect/>
                </a:stretch>
              </p:blipFill>
              <p:spPr>
                <a:xfrm>
                  <a:off x="4916862" y="1028413"/>
                  <a:ext cx="1461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5" name="Ink 54">
                  <a:extLst>
                    <a:ext uri="{FF2B5EF4-FFF2-40B4-BE49-F238E27FC236}">
                      <a16:creationId xmlns:a16="http://schemas.microsoft.com/office/drawing/2014/main" id="{D3B23B41-6492-4191-B835-90E119FF18F8}"/>
                    </a:ext>
                  </a:extLst>
                </p14:cNvPr>
                <p14:cNvContentPartPr/>
                <p14:nvPr/>
              </p14:nvContentPartPr>
              <p14:xfrm>
                <a:off x="5138982" y="1009333"/>
                <a:ext cx="93600" cy="107640"/>
              </p14:xfrm>
            </p:contentPart>
          </mc:Choice>
          <mc:Fallback>
            <p:pic>
              <p:nvPicPr>
                <p:cNvPr id="55" name="Ink 54">
                  <a:extLst>
                    <a:ext uri="{FF2B5EF4-FFF2-40B4-BE49-F238E27FC236}">
                      <a16:creationId xmlns:a16="http://schemas.microsoft.com/office/drawing/2014/main" id="{D3B23B41-6492-4191-B835-90E119FF18F8}"/>
                    </a:ext>
                  </a:extLst>
                </p:cNvPr>
                <p:cNvPicPr/>
                <p:nvPr/>
              </p:nvPicPr>
              <p:blipFill>
                <a:blip r:embed="rId107"/>
                <a:stretch>
                  <a:fillRect/>
                </a:stretch>
              </p:blipFill>
              <p:spPr>
                <a:xfrm>
                  <a:off x="5129982" y="1000693"/>
                  <a:ext cx="1112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6" name="Ink 55">
                  <a:extLst>
                    <a:ext uri="{FF2B5EF4-FFF2-40B4-BE49-F238E27FC236}">
                      <a16:creationId xmlns:a16="http://schemas.microsoft.com/office/drawing/2014/main" id="{2C6D042D-A764-48FB-BB46-6334A06E4B3F}"/>
                    </a:ext>
                  </a:extLst>
                </p14:cNvPr>
                <p14:cNvContentPartPr/>
                <p14:nvPr/>
              </p14:nvContentPartPr>
              <p14:xfrm>
                <a:off x="5201262" y="1219933"/>
                <a:ext cx="85320" cy="97560"/>
              </p14:xfrm>
            </p:contentPart>
          </mc:Choice>
          <mc:Fallback>
            <p:pic>
              <p:nvPicPr>
                <p:cNvPr id="56" name="Ink 55">
                  <a:extLst>
                    <a:ext uri="{FF2B5EF4-FFF2-40B4-BE49-F238E27FC236}">
                      <a16:creationId xmlns:a16="http://schemas.microsoft.com/office/drawing/2014/main" id="{2C6D042D-A764-48FB-BB46-6334A06E4B3F}"/>
                    </a:ext>
                  </a:extLst>
                </p:cNvPr>
                <p:cNvPicPr/>
                <p:nvPr/>
              </p:nvPicPr>
              <p:blipFill>
                <a:blip r:embed="rId109"/>
                <a:stretch>
                  <a:fillRect/>
                </a:stretch>
              </p:blipFill>
              <p:spPr>
                <a:xfrm>
                  <a:off x="5192262" y="1211293"/>
                  <a:ext cx="1029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7" name="Ink 56">
                  <a:extLst>
                    <a:ext uri="{FF2B5EF4-FFF2-40B4-BE49-F238E27FC236}">
                      <a16:creationId xmlns:a16="http://schemas.microsoft.com/office/drawing/2014/main" id="{74E46684-43BB-4BA7-A939-71E8E63C1492}"/>
                    </a:ext>
                  </a:extLst>
                </p14:cNvPr>
                <p14:cNvContentPartPr/>
                <p14:nvPr/>
              </p14:nvContentPartPr>
              <p14:xfrm>
                <a:off x="5401782" y="1012573"/>
                <a:ext cx="133560" cy="270000"/>
              </p14:xfrm>
            </p:contentPart>
          </mc:Choice>
          <mc:Fallback>
            <p:pic>
              <p:nvPicPr>
                <p:cNvPr id="57" name="Ink 56">
                  <a:extLst>
                    <a:ext uri="{FF2B5EF4-FFF2-40B4-BE49-F238E27FC236}">
                      <a16:creationId xmlns:a16="http://schemas.microsoft.com/office/drawing/2014/main" id="{74E46684-43BB-4BA7-A939-71E8E63C1492}"/>
                    </a:ext>
                  </a:extLst>
                </p:cNvPr>
                <p:cNvPicPr/>
                <p:nvPr/>
              </p:nvPicPr>
              <p:blipFill>
                <a:blip r:embed="rId111"/>
                <a:stretch>
                  <a:fillRect/>
                </a:stretch>
              </p:blipFill>
              <p:spPr>
                <a:xfrm>
                  <a:off x="5393142" y="1003933"/>
                  <a:ext cx="1512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8" name="Ink 57">
                  <a:extLst>
                    <a:ext uri="{FF2B5EF4-FFF2-40B4-BE49-F238E27FC236}">
                      <a16:creationId xmlns:a16="http://schemas.microsoft.com/office/drawing/2014/main" id="{4D0814D7-6A47-41D8-86F6-974C5214F92C}"/>
                    </a:ext>
                  </a:extLst>
                </p14:cNvPr>
                <p14:cNvContentPartPr/>
                <p14:nvPr/>
              </p14:nvContentPartPr>
              <p14:xfrm>
                <a:off x="5668182" y="1059013"/>
                <a:ext cx="148680" cy="186840"/>
              </p14:xfrm>
            </p:contentPart>
          </mc:Choice>
          <mc:Fallback>
            <p:pic>
              <p:nvPicPr>
                <p:cNvPr id="58" name="Ink 57">
                  <a:extLst>
                    <a:ext uri="{FF2B5EF4-FFF2-40B4-BE49-F238E27FC236}">
                      <a16:creationId xmlns:a16="http://schemas.microsoft.com/office/drawing/2014/main" id="{4D0814D7-6A47-41D8-86F6-974C5214F92C}"/>
                    </a:ext>
                  </a:extLst>
                </p:cNvPr>
                <p:cNvPicPr/>
                <p:nvPr/>
              </p:nvPicPr>
              <p:blipFill>
                <a:blip r:embed="rId113"/>
                <a:stretch>
                  <a:fillRect/>
                </a:stretch>
              </p:blipFill>
              <p:spPr>
                <a:xfrm>
                  <a:off x="5659182" y="1050373"/>
                  <a:ext cx="1663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0" name="Ink 59">
                  <a:extLst>
                    <a:ext uri="{FF2B5EF4-FFF2-40B4-BE49-F238E27FC236}">
                      <a16:creationId xmlns:a16="http://schemas.microsoft.com/office/drawing/2014/main" id="{7E7A83C0-AB3A-4A21-9FA9-F3832D8F266A}"/>
                    </a:ext>
                  </a:extLst>
                </p14:cNvPr>
                <p14:cNvContentPartPr/>
                <p14:nvPr/>
              </p14:nvContentPartPr>
              <p14:xfrm>
                <a:off x="4710222" y="1291933"/>
                <a:ext cx="367200" cy="79200"/>
              </p14:xfrm>
            </p:contentPart>
          </mc:Choice>
          <mc:Fallback>
            <p:pic>
              <p:nvPicPr>
                <p:cNvPr id="60" name="Ink 59">
                  <a:extLst>
                    <a:ext uri="{FF2B5EF4-FFF2-40B4-BE49-F238E27FC236}">
                      <a16:creationId xmlns:a16="http://schemas.microsoft.com/office/drawing/2014/main" id="{7E7A83C0-AB3A-4A21-9FA9-F3832D8F266A}"/>
                    </a:ext>
                  </a:extLst>
                </p:cNvPr>
                <p:cNvPicPr/>
                <p:nvPr/>
              </p:nvPicPr>
              <p:blipFill>
                <a:blip r:embed="rId115"/>
                <a:stretch>
                  <a:fillRect/>
                </a:stretch>
              </p:blipFill>
              <p:spPr>
                <a:xfrm>
                  <a:off x="4701222" y="1283293"/>
                  <a:ext cx="3848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2" name="Ink 61">
                  <a:extLst>
                    <a:ext uri="{FF2B5EF4-FFF2-40B4-BE49-F238E27FC236}">
                      <a16:creationId xmlns:a16="http://schemas.microsoft.com/office/drawing/2014/main" id="{7B8A5398-E65D-41F0-B773-89F02F522B66}"/>
                    </a:ext>
                  </a:extLst>
                </p14:cNvPr>
                <p14:cNvContentPartPr/>
                <p14:nvPr/>
              </p14:nvContentPartPr>
              <p14:xfrm>
                <a:off x="4582062" y="1494973"/>
                <a:ext cx="175320" cy="27000"/>
              </p14:xfrm>
            </p:contentPart>
          </mc:Choice>
          <mc:Fallback>
            <p:pic>
              <p:nvPicPr>
                <p:cNvPr id="62" name="Ink 61">
                  <a:extLst>
                    <a:ext uri="{FF2B5EF4-FFF2-40B4-BE49-F238E27FC236}">
                      <a16:creationId xmlns:a16="http://schemas.microsoft.com/office/drawing/2014/main" id="{7B8A5398-E65D-41F0-B773-89F02F522B66}"/>
                    </a:ext>
                  </a:extLst>
                </p:cNvPr>
                <p:cNvPicPr/>
                <p:nvPr/>
              </p:nvPicPr>
              <p:blipFill>
                <a:blip r:embed="rId117"/>
                <a:stretch>
                  <a:fillRect/>
                </a:stretch>
              </p:blipFill>
              <p:spPr>
                <a:xfrm>
                  <a:off x="4573062" y="1485973"/>
                  <a:ext cx="1929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3" name="Ink 62">
                  <a:extLst>
                    <a:ext uri="{FF2B5EF4-FFF2-40B4-BE49-F238E27FC236}">
                      <a16:creationId xmlns:a16="http://schemas.microsoft.com/office/drawing/2014/main" id="{F3FEAA83-9F44-40A4-A2FC-2B9F6FCB343F}"/>
                    </a:ext>
                  </a:extLst>
                </p14:cNvPr>
                <p14:cNvContentPartPr/>
                <p14:nvPr/>
              </p14:nvContentPartPr>
              <p14:xfrm>
                <a:off x="4657302" y="1523053"/>
                <a:ext cx="13320" cy="175680"/>
              </p14:xfrm>
            </p:contentPart>
          </mc:Choice>
          <mc:Fallback>
            <p:pic>
              <p:nvPicPr>
                <p:cNvPr id="63" name="Ink 62">
                  <a:extLst>
                    <a:ext uri="{FF2B5EF4-FFF2-40B4-BE49-F238E27FC236}">
                      <a16:creationId xmlns:a16="http://schemas.microsoft.com/office/drawing/2014/main" id="{F3FEAA83-9F44-40A4-A2FC-2B9F6FCB343F}"/>
                    </a:ext>
                  </a:extLst>
                </p:cNvPr>
                <p:cNvPicPr/>
                <p:nvPr/>
              </p:nvPicPr>
              <p:blipFill>
                <a:blip r:embed="rId119"/>
                <a:stretch>
                  <a:fillRect/>
                </a:stretch>
              </p:blipFill>
              <p:spPr>
                <a:xfrm>
                  <a:off x="4648662" y="1514053"/>
                  <a:ext cx="309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4" name="Ink 63">
                  <a:extLst>
                    <a:ext uri="{FF2B5EF4-FFF2-40B4-BE49-F238E27FC236}">
                      <a16:creationId xmlns:a16="http://schemas.microsoft.com/office/drawing/2014/main" id="{1285FD43-5FA4-4156-87FC-700B081D3B34}"/>
                    </a:ext>
                  </a:extLst>
                </p14:cNvPr>
                <p14:cNvContentPartPr/>
                <p14:nvPr/>
              </p14:nvContentPartPr>
              <p14:xfrm>
                <a:off x="4680702" y="1557613"/>
                <a:ext cx="126000" cy="147960"/>
              </p14:xfrm>
            </p:contentPart>
          </mc:Choice>
          <mc:Fallback>
            <p:pic>
              <p:nvPicPr>
                <p:cNvPr id="64" name="Ink 63">
                  <a:extLst>
                    <a:ext uri="{FF2B5EF4-FFF2-40B4-BE49-F238E27FC236}">
                      <a16:creationId xmlns:a16="http://schemas.microsoft.com/office/drawing/2014/main" id="{1285FD43-5FA4-4156-87FC-700B081D3B34}"/>
                    </a:ext>
                  </a:extLst>
                </p:cNvPr>
                <p:cNvPicPr/>
                <p:nvPr/>
              </p:nvPicPr>
              <p:blipFill>
                <a:blip r:embed="rId121"/>
                <a:stretch>
                  <a:fillRect/>
                </a:stretch>
              </p:blipFill>
              <p:spPr>
                <a:xfrm>
                  <a:off x="4672062" y="1548973"/>
                  <a:ext cx="1436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5" name="Ink 64">
                  <a:extLst>
                    <a:ext uri="{FF2B5EF4-FFF2-40B4-BE49-F238E27FC236}">
                      <a16:creationId xmlns:a16="http://schemas.microsoft.com/office/drawing/2014/main" id="{144F2B87-9EE4-4C21-8A5F-F747133C2001}"/>
                    </a:ext>
                  </a:extLst>
                </p14:cNvPr>
                <p14:cNvContentPartPr/>
                <p14:nvPr/>
              </p14:nvContentPartPr>
              <p14:xfrm>
                <a:off x="4809942" y="1589293"/>
                <a:ext cx="133560" cy="115560"/>
              </p14:xfrm>
            </p:contentPart>
          </mc:Choice>
          <mc:Fallback>
            <p:pic>
              <p:nvPicPr>
                <p:cNvPr id="65" name="Ink 64">
                  <a:extLst>
                    <a:ext uri="{FF2B5EF4-FFF2-40B4-BE49-F238E27FC236}">
                      <a16:creationId xmlns:a16="http://schemas.microsoft.com/office/drawing/2014/main" id="{144F2B87-9EE4-4C21-8A5F-F747133C2001}"/>
                    </a:ext>
                  </a:extLst>
                </p:cNvPr>
                <p:cNvPicPr/>
                <p:nvPr/>
              </p:nvPicPr>
              <p:blipFill>
                <a:blip r:embed="rId123"/>
                <a:stretch>
                  <a:fillRect/>
                </a:stretch>
              </p:blipFill>
              <p:spPr>
                <a:xfrm>
                  <a:off x="4801302" y="1580293"/>
                  <a:ext cx="1512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6" name="Ink 65">
                  <a:extLst>
                    <a:ext uri="{FF2B5EF4-FFF2-40B4-BE49-F238E27FC236}">
                      <a16:creationId xmlns:a16="http://schemas.microsoft.com/office/drawing/2014/main" id="{3A57A744-F3E7-4E67-A71C-66B26E64229F}"/>
                    </a:ext>
                  </a:extLst>
                </p14:cNvPr>
                <p14:cNvContentPartPr/>
                <p14:nvPr/>
              </p14:nvContentPartPr>
              <p14:xfrm>
                <a:off x="4929102" y="1514053"/>
                <a:ext cx="16200" cy="46440"/>
              </p14:xfrm>
            </p:contentPart>
          </mc:Choice>
          <mc:Fallback>
            <p:pic>
              <p:nvPicPr>
                <p:cNvPr id="66" name="Ink 65">
                  <a:extLst>
                    <a:ext uri="{FF2B5EF4-FFF2-40B4-BE49-F238E27FC236}">
                      <a16:creationId xmlns:a16="http://schemas.microsoft.com/office/drawing/2014/main" id="{3A57A744-F3E7-4E67-A71C-66B26E64229F}"/>
                    </a:ext>
                  </a:extLst>
                </p:cNvPr>
                <p:cNvPicPr/>
                <p:nvPr/>
              </p:nvPicPr>
              <p:blipFill>
                <a:blip r:embed="rId125"/>
                <a:stretch>
                  <a:fillRect/>
                </a:stretch>
              </p:blipFill>
              <p:spPr>
                <a:xfrm>
                  <a:off x="4920462" y="1505413"/>
                  <a:ext cx="338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7" name="Ink 66">
                  <a:extLst>
                    <a:ext uri="{FF2B5EF4-FFF2-40B4-BE49-F238E27FC236}">
                      <a16:creationId xmlns:a16="http://schemas.microsoft.com/office/drawing/2014/main" id="{88C7041D-FE5B-42AB-ACCF-1D51B66FCDDF}"/>
                    </a:ext>
                  </a:extLst>
                </p14:cNvPr>
                <p14:cNvContentPartPr/>
                <p14:nvPr/>
              </p14:nvContentPartPr>
              <p14:xfrm>
                <a:off x="5020182" y="1577773"/>
                <a:ext cx="145800" cy="87840"/>
              </p14:xfrm>
            </p:contentPart>
          </mc:Choice>
          <mc:Fallback>
            <p:pic>
              <p:nvPicPr>
                <p:cNvPr id="67" name="Ink 66">
                  <a:extLst>
                    <a:ext uri="{FF2B5EF4-FFF2-40B4-BE49-F238E27FC236}">
                      <a16:creationId xmlns:a16="http://schemas.microsoft.com/office/drawing/2014/main" id="{88C7041D-FE5B-42AB-ACCF-1D51B66FCDDF}"/>
                    </a:ext>
                  </a:extLst>
                </p:cNvPr>
                <p:cNvPicPr/>
                <p:nvPr/>
              </p:nvPicPr>
              <p:blipFill>
                <a:blip r:embed="rId127"/>
                <a:stretch>
                  <a:fillRect/>
                </a:stretch>
              </p:blipFill>
              <p:spPr>
                <a:xfrm>
                  <a:off x="5011182" y="1569133"/>
                  <a:ext cx="1634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8" name="Ink 67">
                  <a:extLst>
                    <a:ext uri="{FF2B5EF4-FFF2-40B4-BE49-F238E27FC236}">
                      <a16:creationId xmlns:a16="http://schemas.microsoft.com/office/drawing/2014/main" id="{1FBD80DA-AD8D-4987-981D-FD5BFC26C903}"/>
                    </a:ext>
                  </a:extLst>
                </p14:cNvPr>
                <p14:cNvContentPartPr/>
                <p14:nvPr/>
              </p14:nvContentPartPr>
              <p14:xfrm>
                <a:off x="5154102" y="1518013"/>
                <a:ext cx="142560" cy="282600"/>
              </p14:xfrm>
            </p:contentPart>
          </mc:Choice>
          <mc:Fallback>
            <p:pic>
              <p:nvPicPr>
                <p:cNvPr id="68" name="Ink 67">
                  <a:extLst>
                    <a:ext uri="{FF2B5EF4-FFF2-40B4-BE49-F238E27FC236}">
                      <a16:creationId xmlns:a16="http://schemas.microsoft.com/office/drawing/2014/main" id="{1FBD80DA-AD8D-4987-981D-FD5BFC26C903}"/>
                    </a:ext>
                  </a:extLst>
                </p:cNvPr>
                <p:cNvPicPr/>
                <p:nvPr/>
              </p:nvPicPr>
              <p:blipFill>
                <a:blip r:embed="rId129"/>
                <a:stretch>
                  <a:fillRect/>
                </a:stretch>
              </p:blipFill>
              <p:spPr>
                <a:xfrm>
                  <a:off x="5145102" y="1509013"/>
                  <a:ext cx="16020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9" name="Ink 68">
                  <a:extLst>
                    <a:ext uri="{FF2B5EF4-FFF2-40B4-BE49-F238E27FC236}">
                      <a16:creationId xmlns:a16="http://schemas.microsoft.com/office/drawing/2014/main" id="{59628A78-138F-48C9-8DB9-71D3B6A76B7C}"/>
                    </a:ext>
                  </a:extLst>
                </p14:cNvPr>
                <p14:cNvContentPartPr/>
                <p14:nvPr/>
              </p14:nvContentPartPr>
              <p14:xfrm>
                <a:off x="5439582" y="1277893"/>
                <a:ext cx="481680" cy="129960"/>
              </p14:xfrm>
            </p:contentPart>
          </mc:Choice>
          <mc:Fallback>
            <p:pic>
              <p:nvPicPr>
                <p:cNvPr id="69" name="Ink 68">
                  <a:extLst>
                    <a:ext uri="{FF2B5EF4-FFF2-40B4-BE49-F238E27FC236}">
                      <a16:creationId xmlns:a16="http://schemas.microsoft.com/office/drawing/2014/main" id="{59628A78-138F-48C9-8DB9-71D3B6A76B7C}"/>
                    </a:ext>
                  </a:extLst>
                </p:cNvPr>
                <p:cNvPicPr/>
                <p:nvPr/>
              </p:nvPicPr>
              <p:blipFill>
                <a:blip r:embed="rId131"/>
                <a:stretch>
                  <a:fillRect/>
                </a:stretch>
              </p:blipFill>
              <p:spPr>
                <a:xfrm>
                  <a:off x="5430942" y="1268893"/>
                  <a:ext cx="49932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0" name="Ink 69">
                  <a:extLst>
                    <a:ext uri="{FF2B5EF4-FFF2-40B4-BE49-F238E27FC236}">
                      <a16:creationId xmlns:a16="http://schemas.microsoft.com/office/drawing/2014/main" id="{BBA95C42-09D4-40B5-B64F-1BCA8EA21CB6}"/>
                    </a:ext>
                  </a:extLst>
                </p14:cNvPr>
                <p14:cNvContentPartPr/>
                <p14:nvPr/>
              </p14:nvContentPartPr>
              <p14:xfrm>
                <a:off x="5607342" y="1504333"/>
                <a:ext cx="182520" cy="34920"/>
              </p14:xfrm>
            </p:contentPart>
          </mc:Choice>
          <mc:Fallback>
            <p:pic>
              <p:nvPicPr>
                <p:cNvPr id="70" name="Ink 69">
                  <a:extLst>
                    <a:ext uri="{FF2B5EF4-FFF2-40B4-BE49-F238E27FC236}">
                      <a16:creationId xmlns:a16="http://schemas.microsoft.com/office/drawing/2014/main" id="{BBA95C42-09D4-40B5-B64F-1BCA8EA21CB6}"/>
                    </a:ext>
                  </a:extLst>
                </p:cNvPr>
                <p:cNvPicPr/>
                <p:nvPr/>
              </p:nvPicPr>
              <p:blipFill>
                <a:blip r:embed="rId133"/>
                <a:stretch>
                  <a:fillRect/>
                </a:stretch>
              </p:blipFill>
              <p:spPr>
                <a:xfrm>
                  <a:off x="5598702" y="1495693"/>
                  <a:ext cx="2001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1" name="Ink 70">
                  <a:extLst>
                    <a:ext uri="{FF2B5EF4-FFF2-40B4-BE49-F238E27FC236}">
                      <a16:creationId xmlns:a16="http://schemas.microsoft.com/office/drawing/2014/main" id="{CD521E8D-16F9-4B61-8DD4-0CBFDABA2A9A}"/>
                    </a:ext>
                  </a:extLst>
                </p14:cNvPr>
                <p14:cNvContentPartPr/>
                <p14:nvPr/>
              </p14:nvContentPartPr>
              <p14:xfrm>
                <a:off x="5694102" y="1529533"/>
                <a:ext cx="11880" cy="213480"/>
              </p14:xfrm>
            </p:contentPart>
          </mc:Choice>
          <mc:Fallback>
            <p:pic>
              <p:nvPicPr>
                <p:cNvPr id="71" name="Ink 70">
                  <a:extLst>
                    <a:ext uri="{FF2B5EF4-FFF2-40B4-BE49-F238E27FC236}">
                      <a16:creationId xmlns:a16="http://schemas.microsoft.com/office/drawing/2014/main" id="{CD521E8D-16F9-4B61-8DD4-0CBFDABA2A9A}"/>
                    </a:ext>
                  </a:extLst>
                </p:cNvPr>
                <p:cNvPicPr/>
                <p:nvPr/>
              </p:nvPicPr>
              <p:blipFill>
                <a:blip r:embed="rId135"/>
                <a:stretch>
                  <a:fillRect/>
                </a:stretch>
              </p:blipFill>
              <p:spPr>
                <a:xfrm>
                  <a:off x="5685462" y="1520533"/>
                  <a:ext cx="295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2" name="Ink 71">
                  <a:extLst>
                    <a:ext uri="{FF2B5EF4-FFF2-40B4-BE49-F238E27FC236}">
                      <a16:creationId xmlns:a16="http://schemas.microsoft.com/office/drawing/2014/main" id="{F25FADE3-99A8-4A84-89BF-253710373FBD}"/>
                    </a:ext>
                  </a:extLst>
                </p14:cNvPr>
                <p14:cNvContentPartPr/>
                <p14:nvPr/>
              </p14:nvContentPartPr>
              <p14:xfrm>
                <a:off x="5775822" y="1547893"/>
                <a:ext cx="215280" cy="167760"/>
              </p14:xfrm>
            </p:contentPart>
          </mc:Choice>
          <mc:Fallback>
            <p:pic>
              <p:nvPicPr>
                <p:cNvPr id="72" name="Ink 71">
                  <a:extLst>
                    <a:ext uri="{FF2B5EF4-FFF2-40B4-BE49-F238E27FC236}">
                      <a16:creationId xmlns:a16="http://schemas.microsoft.com/office/drawing/2014/main" id="{F25FADE3-99A8-4A84-89BF-253710373FBD}"/>
                    </a:ext>
                  </a:extLst>
                </p:cNvPr>
                <p:cNvPicPr/>
                <p:nvPr/>
              </p:nvPicPr>
              <p:blipFill>
                <a:blip r:embed="rId137"/>
                <a:stretch>
                  <a:fillRect/>
                </a:stretch>
              </p:blipFill>
              <p:spPr>
                <a:xfrm>
                  <a:off x="5767182" y="1538893"/>
                  <a:ext cx="2329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3" name="Ink 72">
                  <a:extLst>
                    <a:ext uri="{FF2B5EF4-FFF2-40B4-BE49-F238E27FC236}">
                      <a16:creationId xmlns:a16="http://schemas.microsoft.com/office/drawing/2014/main" id="{DB5BB5EB-B2C8-4F1B-A1D2-638955DB6E5A}"/>
                    </a:ext>
                  </a:extLst>
                </p14:cNvPr>
                <p14:cNvContentPartPr/>
                <p14:nvPr/>
              </p14:nvContentPartPr>
              <p14:xfrm>
                <a:off x="6046182" y="1493533"/>
                <a:ext cx="99720" cy="217800"/>
              </p14:xfrm>
            </p:contentPart>
          </mc:Choice>
          <mc:Fallback>
            <p:pic>
              <p:nvPicPr>
                <p:cNvPr id="73" name="Ink 72">
                  <a:extLst>
                    <a:ext uri="{FF2B5EF4-FFF2-40B4-BE49-F238E27FC236}">
                      <a16:creationId xmlns:a16="http://schemas.microsoft.com/office/drawing/2014/main" id="{DB5BB5EB-B2C8-4F1B-A1D2-638955DB6E5A}"/>
                    </a:ext>
                  </a:extLst>
                </p:cNvPr>
                <p:cNvPicPr/>
                <p:nvPr/>
              </p:nvPicPr>
              <p:blipFill>
                <a:blip r:embed="rId139"/>
                <a:stretch>
                  <a:fillRect/>
                </a:stretch>
              </p:blipFill>
              <p:spPr>
                <a:xfrm>
                  <a:off x="6037182" y="1484893"/>
                  <a:ext cx="1173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4" name="Ink 73">
                  <a:extLst>
                    <a:ext uri="{FF2B5EF4-FFF2-40B4-BE49-F238E27FC236}">
                      <a16:creationId xmlns:a16="http://schemas.microsoft.com/office/drawing/2014/main" id="{DD606175-5CB0-4DB0-9370-924771211D3C}"/>
                    </a:ext>
                  </a:extLst>
                </p14:cNvPr>
                <p14:cNvContentPartPr/>
                <p14:nvPr/>
              </p14:nvContentPartPr>
              <p14:xfrm>
                <a:off x="6099822" y="1507213"/>
                <a:ext cx="23040" cy="32400"/>
              </p14:xfrm>
            </p:contentPart>
          </mc:Choice>
          <mc:Fallback>
            <p:pic>
              <p:nvPicPr>
                <p:cNvPr id="74" name="Ink 73">
                  <a:extLst>
                    <a:ext uri="{FF2B5EF4-FFF2-40B4-BE49-F238E27FC236}">
                      <a16:creationId xmlns:a16="http://schemas.microsoft.com/office/drawing/2014/main" id="{DD606175-5CB0-4DB0-9370-924771211D3C}"/>
                    </a:ext>
                  </a:extLst>
                </p:cNvPr>
                <p:cNvPicPr/>
                <p:nvPr/>
              </p:nvPicPr>
              <p:blipFill>
                <a:blip r:embed="rId141"/>
                <a:stretch>
                  <a:fillRect/>
                </a:stretch>
              </p:blipFill>
              <p:spPr>
                <a:xfrm>
                  <a:off x="6091182" y="1498213"/>
                  <a:ext cx="406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5" name="Ink 74">
                  <a:extLst>
                    <a:ext uri="{FF2B5EF4-FFF2-40B4-BE49-F238E27FC236}">
                      <a16:creationId xmlns:a16="http://schemas.microsoft.com/office/drawing/2014/main" id="{54D04020-3351-412E-A8D4-CAE619CE6E0F}"/>
                    </a:ext>
                  </a:extLst>
                </p14:cNvPr>
                <p14:cNvContentPartPr/>
                <p14:nvPr/>
              </p14:nvContentPartPr>
              <p14:xfrm>
                <a:off x="6185502" y="1569133"/>
                <a:ext cx="172440" cy="264600"/>
              </p14:xfrm>
            </p:contentPart>
          </mc:Choice>
          <mc:Fallback>
            <p:pic>
              <p:nvPicPr>
                <p:cNvPr id="75" name="Ink 74">
                  <a:extLst>
                    <a:ext uri="{FF2B5EF4-FFF2-40B4-BE49-F238E27FC236}">
                      <a16:creationId xmlns:a16="http://schemas.microsoft.com/office/drawing/2014/main" id="{54D04020-3351-412E-A8D4-CAE619CE6E0F}"/>
                    </a:ext>
                  </a:extLst>
                </p:cNvPr>
                <p:cNvPicPr/>
                <p:nvPr/>
              </p:nvPicPr>
              <p:blipFill>
                <a:blip r:embed="rId143"/>
                <a:stretch>
                  <a:fillRect/>
                </a:stretch>
              </p:blipFill>
              <p:spPr>
                <a:xfrm>
                  <a:off x="6176862" y="1560133"/>
                  <a:ext cx="19008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6" name="Ink 75">
                  <a:extLst>
                    <a:ext uri="{FF2B5EF4-FFF2-40B4-BE49-F238E27FC236}">
                      <a16:creationId xmlns:a16="http://schemas.microsoft.com/office/drawing/2014/main" id="{C2185C20-629D-41A3-9EE3-0B904E214CEF}"/>
                    </a:ext>
                  </a:extLst>
                </p14:cNvPr>
                <p14:cNvContentPartPr/>
                <p14:nvPr/>
              </p14:nvContentPartPr>
              <p14:xfrm>
                <a:off x="6349302" y="1246213"/>
                <a:ext cx="88560" cy="148680"/>
              </p14:xfrm>
            </p:contentPart>
          </mc:Choice>
          <mc:Fallback>
            <p:pic>
              <p:nvPicPr>
                <p:cNvPr id="76" name="Ink 75">
                  <a:extLst>
                    <a:ext uri="{FF2B5EF4-FFF2-40B4-BE49-F238E27FC236}">
                      <a16:creationId xmlns:a16="http://schemas.microsoft.com/office/drawing/2014/main" id="{C2185C20-629D-41A3-9EE3-0B904E214CEF}"/>
                    </a:ext>
                  </a:extLst>
                </p:cNvPr>
                <p:cNvPicPr/>
                <p:nvPr/>
              </p:nvPicPr>
              <p:blipFill>
                <a:blip r:embed="rId145"/>
                <a:stretch>
                  <a:fillRect/>
                </a:stretch>
              </p:blipFill>
              <p:spPr>
                <a:xfrm>
                  <a:off x="6340302" y="1237573"/>
                  <a:ext cx="1062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8" name="Ink 77">
                  <a:extLst>
                    <a:ext uri="{FF2B5EF4-FFF2-40B4-BE49-F238E27FC236}">
                      <a16:creationId xmlns:a16="http://schemas.microsoft.com/office/drawing/2014/main" id="{ADDB359C-A70C-40F8-99D8-3AFB7D93D236}"/>
                    </a:ext>
                  </a:extLst>
                </p14:cNvPr>
                <p14:cNvContentPartPr/>
                <p14:nvPr/>
              </p14:nvContentPartPr>
              <p14:xfrm>
                <a:off x="6613542" y="943093"/>
                <a:ext cx="125640" cy="292680"/>
              </p14:xfrm>
            </p:contentPart>
          </mc:Choice>
          <mc:Fallback>
            <p:pic>
              <p:nvPicPr>
                <p:cNvPr id="78" name="Ink 77">
                  <a:extLst>
                    <a:ext uri="{FF2B5EF4-FFF2-40B4-BE49-F238E27FC236}">
                      <a16:creationId xmlns:a16="http://schemas.microsoft.com/office/drawing/2014/main" id="{ADDB359C-A70C-40F8-99D8-3AFB7D93D236}"/>
                    </a:ext>
                  </a:extLst>
                </p:cNvPr>
                <p:cNvPicPr/>
                <p:nvPr/>
              </p:nvPicPr>
              <p:blipFill>
                <a:blip r:embed="rId147"/>
                <a:stretch>
                  <a:fillRect/>
                </a:stretch>
              </p:blipFill>
              <p:spPr>
                <a:xfrm>
                  <a:off x="6604542" y="934453"/>
                  <a:ext cx="1432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9" name="Ink 78">
                  <a:extLst>
                    <a:ext uri="{FF2B5EF4-FFF2-40B4-BE49-F238E27FC236}">
                      <a16:creationId xmlns:a16="http://schemas.microsoft.com/office/drawing/2014/main" id="{887392F3-344C-4706-ABA0-ADDBC759F403}"/>
                    </a:ext>
                  </a:extLst>
                </p14:cNvPr>
                <p14:cNvContentPartPr/>
                <p14:nvPr/>
              </p14:nvContentPartPr>
              <p14:xfrm>
                <a:off x="6829542" y="1050373"/>
                <a:ext cx="100080" cy="169560"/>
              </p14:xfrm>
            </p:contentPart>
          </mc:Choice>
          <mc:Fallback>
            <p:pic>
              <p:nvPicPr>
                <p:cNvPr id="79" name="Ink 78">
                  <a:extLst>
                    <a:ext uri="{FF2B5EF4-FFF2-40B4-BE49-F238E27FC236}">
                      <a16:creationId xmlns:a16="http://schemas.microsoft.com/office/drawing/2014/main" id="{887392F3-344C-4706-ABA0-ADDBC759F403}"/>
                    </a:ext>
                  </a:extLst>
                </p:cNvPr>
                <p:cNvPicPr/>
                <p:nvPr/>
              </p:nvPicPr>
              <p:blipFill>
                <a:blip r:embed="rId149"/>
                <a:stretch>
                  <a:fillRect/>
                </a:stretch>
              </p:blipFill>
              <p:spPr>
                <a:xfrm>
                  <a:off x="6820902" y="1041733"/>
                  <a:ext cx="1177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1" name="Ink 80">
                  <a:extLst>
                    <a:ext uri="{FF2B5EF4-FFF2-40B4-BE49-F238E27FC236}">
                      <a16:creationId xmlns:a16="http://schemas.microsoft.com/office/drawing/2014/main" id="{8F1869EE-89B0-4550-A53C-DE183418F1E7}"/>
                    </a:ext>
                  </a:extLst>
                </p14:cNvPr>
                <p14:cNvContentPartPr/>
                <p14:nvPr/>
              </p14:nvContentPartPr>
              <p14:xfrm>
                <a:off x="7017462" y="962533"/>
                <a:ext cx="61920" cy="68400"/>
              </p14:xfrm>
            </p:contentPart>
          </mc:Choice>
          <mc:Fallback>
            <p:pic>
              <p:nvPicPr>
                <p:cNvPr id="81" name="Ink 80">
                  <a:extLst>
                    <a:ext uri="{FF2B5EF4-FFF2-40B4-BE49-F238E27FC236}">
                      <a16:creationId xmlns:a16="http://schemas.microsoft.com/office/drawing/2014/main" id="{8F1869EE-89B0-4550-A53C-DE183418F1E7}"/>
                    </a:ext>
                  </a:extLst>
                </p:cNvPr>
                <p:cNvPicPr/>
                <p:nvPr/>
              </p:nvPicPr>
              <p:blipFill>
                <a:blip r:embed="rId151"/>
                <a:stretch>
                  <a:fillRect/>
                </a:stretch>
              </p:blipFill>
              <p:spPr>
                <a:xfrm>
                  <a:off x="7008462" y="953533"/>
                  <a:ext cx="795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2" name="Ink 81">
                  <a:extLst>
                    <a:ext uri="{FF2B5EF4-FFF2-40B4-BE49-F238E27FC236}">
                      <a16:creationId xmlns:a16="http://schemas.microsoft.com/office/drawing/2014/main" id="{688B98A0-A3CB-4FBF-98FA-A1E06242BACA}"/>
                    </a:ext>
                  </a:extLst>
                </p14:cNvPr>
                <p14:cNvContentPartPr/>
                <p14:nvPr/>
              </p14:nvContentPartPr>
              <p14:xfrm>
                <a:off x="7041222" y="1159813"/>
                <a:ext cx="63360" cy="85680"/>
              </p14:xfrm>
            </p:contentPart>
          </mc:Choice>
          <mc:Fallback>
            <p:pic>
              <p:nvPicPr>
                <p:cNvPr id="82" name="Ink 81">
                  <a:extLst>
                    <a:ext uri="{FF2B5EF4-FFF2-40B4-BE49-F238E27FC236}">
                      <a16:creationId xmlns:a16="http://schemas.microsoft.com/office/drawing/2014/main" id="{688B98A0-A3CB-4FBF-98FA-A1E06242BACA}"/>
                    </a:ext>
                  </a:extLst>
                </p:cNvPr>
                <p:cNvPicPr/>
                <p:nvPr/>
              </p:nvPicPr>
              <p:blipFill>
                <a:blip r:embed="rId153"/>
                <a:stretch>
                  <a:fillRect/>
                </a:stretch>
              </p:blipFill>
              <p:spPr>
                <a:xfrm>
                  <a:off x="7032222" y="1150813"/>
                  <a:ext cx="810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3" name="Ink 82">
                  <a:extLst>
                    <a:ext uri="{FF2B5EF4-FFF2-40B4-BE49-F238E27FC236}">
                      <a16:creationId xmlns:a16="http://schemas.microsoft.com/office/drawing/2014/main" id="{EF78952C-6C68-49C1-9606-D70F2A999D86}"/>
                    </a:ext>
                  </a:extLst>
                </p14:cNvPr>
                <p14:cNvContentPartPr/>
                <p14:nvPr/>
              </p14:nvContentPartPr>
              <p14:xfrm>
                <a:off x="7225542" y="944173"/>
                <a:ext cx="115560" cy="263520"/>
              </p14:xfrm>
            </p:contentPart>
          </mc:Choice>
          <mc:Fallback>
            <p:pic>
              <p:nvPicPr>
                <p:cNvPr id="83" name="Ink 82">
                  <a:extLst>
                    <a:ext uri="{FF2B5EF4-FFF2-40B4-BE49-F238E27FC236}">
                      <a16:creationId xmlns:a16="http://schemas.microsoft.com/office/drawing/2014/main" id="{EF78952C-6C68-49C1-9606-D70F2A999D86}"/>
                    </a:ext>
                  </a:extLst>
                </p:cNvPr>
                <p:cNvPicPr/>
                <p:nvPr/>
              </p:nvPicPr>
              <p:blipFill>
                <a:blip r:embed="rId155"/>
                <a:stretch>
                  <a:fillRect/>
                </a:stretch>
              </p:blipFill>
              <p:spPr>
                <a:xfrm>
                  <a:off x="7216542" y="935533"/>
                  <a:ext cx="13320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4" name="Ink 83">
                  <a:extLst>
                    <a:ext uri="{FF2B5EF4-FFF2-40B4-BE49-F238E27FC236}">
                      <a16:creationId xmlns:a16="http://schemas.microsoft.com/office/drawing/2014/main" id="{7ACB9443-4BDE-4936-A0A9-C3DDE28367B0}"/>
                    </a:ext>
                  </a:extLst>
                </p14:cNvPr>
                <p14:cNvContentPartPr/>
                <p14:nvPr/>
              </p14:nvContentPartPr>
              <p14:xfrm>
                <a:off x="7458822" y="1028053"/>
                <a:ext cx="131400" cy="170640"/>
              </p14:xfrm>
            </p:contentPart>
          </mc:Choice>
          <mc:Fallback>
            <p:pic>
              <p:nvPicPr>
                <p:cNvPr id="84" name="Ink 83">
                  <a:extLst>
                    <a:ext uri="{FF2B5EF4-FFF2-40B4-BE49-F238E27FC236}">
                      <a16:creationId xmlns:a16="http://schemas.microsoft.com/office/drawing/2014/main" id="{7ACB9443-4BDE-4936-A0A9-C3DDE28367B0}"/>
                    </a:ext>
                  </a:extLst>
                </p:cNvPr>
                <p:cNvPicPr/>
                <p:nvPr/>
              </p:nvPicPr>
              <p:blipFill>
                <a:blip r:embed="rId157"/>
                <a:stretch>
                  <a:fillRect/>
                </a:stretch>
              </p:blipFill>
              <p:spPr>
                <a:xfrm>
                  <a:off x="7449822" y="1019053"/>
                  <a:ext cx="1490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5" name="Ink 84">
                  <a:extLst>
                    <a:ext uri="{FF2B5EF4-FFF2-40B4-BE49-F238E27FC236}">
                      <a16:creationId xmlns:a16="http://schemas.microsoft.com/office/drawing/2014/main" id="{CAA58040-5EFA-4D2D-8E03-70D7A36752C0}"/>
                    </a:ext>
                  </a:extLst>
                </p14:cNvPr>
                <p14:cNvContentPartPr/>
                <p14:nvPr/>
              </p14:nvContentPartPr>
              <p14:xfrm>
                <a:off x="7682022" y="1242973"/>
                <a:ext cx="84240" cy="101880"/>
              </p14:xfrm>
            </p:contentPart>
          </mc:Choice>
          <mc:Fallback>
            <p:pic>
              <p:nvPicPr>
                <p:cNvPr id="85" name="Ink 84">
                  <a:extLst>
                    <a:ext uri="{FF2B5EF4-FFF2-40B4-BE49-F238E27FC236}">
                      <a16:creationId xmlns:a16="http://schemas.microsoft.com/office/drawing/2014/main" id="{CAA58040-5EFA-4D2D-8E03-70D7A36752C0}"/>
                    </a:ext>
                  </a:extLst>
                </p:cNvPr>
                <p:cNvPicPr/>
                <p:nvPr/>
              </p:nvPicPr>
              <p:blipFill>
                <a:blip r:embed="rId159"/>
                <a:stretch>
                  <a:fillRect/>
                </a:stretch>
              </p:blipFill>
              <p:spPr>
                <a:xfrm>
                  <a:off x="7673022" y="1234333"/>
                  <a:ext cx="1018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2" name="Ink 111">
                  <a:extLst>
                    <a:ext uri="{FF2B5EF4-FFF2-40B4-BE49-F238E27FC236}">
                      <a16:creationId xmlns:a16="http://schemas.microsoft.com/office/drawing/2014/main" id="{64C22766-8688-4460-A003-EE50D9A552CE}"/>
                    </a:ext>
                  </a:extLst>
                </p14:cNvPr>
                <p14:cNvContentPartPr/>
                <p14:nvPr/>
              </p14:nvContentPartPr>
              <p14:xfrm>
                <a:off x="3602862" y="2106613"/>
                <a:ext cx="238680" cy="218520"/>
              </p14:xfrm>
            </p:contentPart>
          </mc:Choice>
          <mc:Fallback>
            <p:pic>
              <p:nvPicPr>
                <p:cNvPr id="112" name="Ink 111">
                  <a:extLst>
                    <a:ext uri="{FF2B5EF4-FFF2-40B4-BE49-F238E27FC236}">
                      <a16:creationId xmlns:a16="http://schemas.microsoft.com/office/drawing/2014/main" id="{64C22766-8688-4460-A003-EE50D9A552CE}"/>
                    </a:ext>
                  </a:extLst>
                </p:cNvPr>
                <p:cNvPicPr/>
                <p:nvPr/>
              </p:nvPicPr>
              <p:blipFill>
                <a:blip r:embed="rId161"/>
                <a:stretch>
                  <a:fillRect/>
                </a:stretch>
              </p:blipFill>
              <p:spPr>
                <a:xfrm>
                  <a:off x="3593862" y="2097613"/>
                  <a:ext cx="2563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3" name="Ink 112">
                  <a:extLst>
                    <a:ext uri="{FF2B5EF4-FFF2-40B4-BE49-F238E27FC236}">
                      <a16:creationId xmlns:a16="http://schemas.microsoft.com/office/drawing/2014/main" id="{A23A57BA-AAD2-4096-92CF-BF71A158454D}"/>
                    </a:ext>
                  </a:extLst>
                </p14:cNvPr>
                <p14:cNvContentPartPr/>
                <p14:nvPr/>
              </p14:nvContentPartPr>
              <p14:xfrm>
                <a:off x="3877182" y="2179693"/>
                <a:ext cx="129600" cy="146880"/>
              </p14:xfrm>
            </p:contentPart>
          </mc:Choice>
          <mc:Fallback>
            <p:pic>
              <p:nvPicPr>
                <p:cNvPr id="113" name="Ink 112">
                  <a:extLst>
                    <a:ext uri="{FF2B5EF4-FFF2-40B4-BE49-F238E27FC236}">
                      <a16:creationId xmlns:a16="http://schemas.microsoft.com/office/drawing/2014/main" id="{A23A57BA-AAD2-4096-92CF-BF71A158454D}"/>
                    </a:ext>
                  </a:extLst>
                </p:cNvPr>
                <p:cNvPicPr/>
                <p:nvPr/>
              </p:nvPicPr>
              <p:blipFill>
                <a:blip r:embed="rId163"/>
                <a:stretch>
                  <a:fillRect/>
                </a:stretch>
              </p:blipFill>
              <p:spPr>
                <a:xfrm>
                  <a:off x="3868542" y="2170693"/>
                  <a:ext cx="1472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4" name="Ink 113">
                  <a:extLst>
                    <a:ext uri="{FF2B5EF4-FFF2-40B4-BE49-F238E27FC236}">
                      <a16:creationId xmlns:a16="http://schemas.microsoft.com/office/drawing/2014/main" id="{86088B85-94F7-4C7B-8B9D-6E75DB6CEECB}"/>
                    </a:ext>
                  </a:extLst>
                </p14:cNvPr>
                <p14:cNvContentPartPr/>
                <p14:nvPr/>
              </p14:nvContentPartPr>
              <p14:xfrm>
                <a:off x="4102542" y="2144773"/>
                <a:ext cx="78480" cy="98640"/>
              </p14:xfrm>
            </p:contentPart>
          </mc:Choice>
          <mc:Fallback>
            <p:pic>
              <p:nvPicPr>
                <p:cNvPr id="114" name="Ink 113">
                  <a:extLst>
                    <a:ext uri="{FF2B5EF4-FFF2-40B4-BE49-F238E27FC236}">
                      <a16:creationId xmlns:a16="http://schemas.microsoft.com/office/drawing/2014/main" id="{86088B85-94F7-4C7B-8B9D-6E75DB6CEECB}"/>
                    </a:ext>
                  </a:extLst>
                </p:cNvPr>
                <p:cNvPicPr/>
                <p:nvPr/>
              </p:nvPicPr>
              <p:blipFill>
                <a:blip r:embed="rId165"/>
                <a:stretch>
                  <a:fillRect/>
                </a:stretch>
              </p:blipFill>
              <p:spPr>
                <a:xfrm>
                  <a:off x="4093902" y="2136133"/>
                  <a:ext cx="961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5" name="Ink 114">
                  <a:extLst>
                    <a:ext uri="{FF2B5EF4-FFF2-40B4-BE49-F238E27FC236}">
                      <a16:creationId xmlns:a16="http://schemas.microsoft.com/office/drawing/2014/main" id="{D9F6F1DC-6DA6-41E9-8D44-D5A4B8111CDC}"/>
                    </a:ext>
                  </a:extLst>
                </p14:cNvPr>
                <p14:cNvContentPartPr/>
                <p14:nvPr/>
              </p14:nvContentPartPr>
              <p14:xfrm>
                <a:off x="4148982" y="2335933"/>
                <a:ext cx="95040" cy="105120"/>
              </p14:xfrm>
            </p:contentPart>
          </mc:Choice>
          <mc:Fallback>
            <p:pic>
              <p:nvPicPr>
                <p:cNvPr id="115" name="Ink 114">
                  <a:extLst>
                    <a:ext uri="{FF2B5EF4-FFF2-40B4-BE49-F238E27FC236}">
                      <a16:creationId xmlns:a16="http://schemas.microsoft.com/office/drawing/2014/main" id="{D9F6F1DC-6DA6-41E9-8D44-D5A4B8111CDC}"/>
                    </a:ext>
                  </a:extLst>
                </p:cNvPr>
                <p:cNvPicPr/>
                <p:nvPr/>
              </p:nvPicPr>
              <p:blipFill>
                <a:blip r:embed="rId167"/>
                <a:stretch>
                  <a:fillRect/>
                </a:stretch>
              </p:blipFill>
              <p:spPr>
                <a:xfrm>
                  <a:off x="4139982" y="2327293"/>
                  <a:ext cx="1126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6" name="Ink 115">
                  <a:extLst>
                    <a:ext uri="{FF2B5EF4-FFF2-40B4-BE49-F238E27FC236}">
                      <a16:creationId xmlns:a16="http://schemas.microsoft.com/office/drawing/2014/main" id="{5BC0A5D1-EF81-4C2A-BB99-6A94B8EC869A}"/>
                    </a:ext>
                  </a:extLst>
                </p14:cNvPr>
                <p14:cNvContentPartPr/>
                <p14:nvPr/>
              </p14:nvContentPartPr>
              <p14:xfrm>
                <a:off x="4370382" y="2297053"/>
                <a:ext cx="41040" cy="31320"/>
              </p14:xfrm>
            </p:contentPart>
          </mc:Choice>
          <mc:Fallback>
            <p:pic>
              <p:nvPicPr>
                <p:cNvPr id="116" name="Ink 115">
                  <a:extLst>
                    <a:ext uri="{FF2B5EF4-FFF2-40B4-BE49-F238E27FC236}">
                      <a16:creationId xmlns:a16="http://schemas.microsoft.com/office/drawing/2014/main" id="{5BC0A5D1-EF81-4C2A-BB99-6A94B8EC869A}"/>
                    </a:ext>
                  </a:extLst>
                </p:cNvPr>
                <p:cNvPicPr/>
                <p:nvPr/>
              </p:nvPicPr>
              <p:blipFill>
                <a:blip r:embed="rId169"/>
                <a:stretch>
                  <a:fillRect/>
                </a:stretch>
              </p:blipFill>
              <p:spPr>
                <a:xfrm>
                  <a:off x="4361382" y="2288053"/>
                  <a:ext cx="586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8" name="Ink 117">
                  <a:extLst>
                    <a:ext uri="{FF2B5EF4-FFF2-40B4-BE49-F238E27FC236}">
                      <a16:creationId xmlns:a16="http://schemas.microsoft.com/office/drawing/2014/main" id="{947057A2-7A9D-4AEA-AE90-F6EF6A71118E}"/>
                    </a:ext>
                  </a:extLst>
                </p14:cNvPr>
                <p14:cNvContentPartPr/>
                <p14:nvPr/>
              </p14:nvContentPartPr>
              <p14:xfrm>
                <a:off x="3593502" y="2142973"/>
                <a:ext cx="774360" cy="260640"/>
              </p14:xfrm>
            </p:contentPart>
          </mc:Choice>
          <mc:Fallback>
            <p:pic>
              <p:nvPicPr>
                <p:cNvPr id="118" name="Ink 117">
                  <a:extLst>
                    <a:ext uri="{FF2B5EF4-FFF2-40B4-BE49-F238E27FC236}">
                      <a16:creationId xmlns:a16="http://schemas.microsoft.com/office/drawing/2014/main" id="{947057A2-7A9D-4AEA-AE90-F6EF6A71118E}"/>
                    </a:ext>
                  </a:extLst>
                </p:cNvPr>
                <p:cNvPicPr/>
                <p:nvPr/>
              </p:nvPicPr>
              <p:blipFill>
                <a:blip r:embed="rId171"/>
                <a:stretch>
                  <a:fillRect/>
                </a:stretch>
              </p:blipFill>
              <p:spPr>
                <a:xfrm>
                  <a:off x="3584862" y="2134333"/>
                  <a:ext cx="79200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3" name="Ink 102">
                  <a:extLst>
                    <a:ext uri="{FF2B5EF4-FFF2-40B4-BE49-F238E27FC236}">
                      <a16:creationId xmlns:a16="http://schemas.microsoft.com/office/drawing/2014/main" id="{797A40BA-320F-486B-AE4B-D5CC79A97659}"/>
                    </a:ext>
                  </a:extLst>
                </p14:cNvPr>
                <p14:cNvContentPartPr/>
                <p14:nvPr/>
              </p14:nvContentPartPr>
              <p14:xfrm>
                <a:off x="1920942" y="2132173"/>
                <a:ext cx="173520" cy="257760"/>
              </p14:xfrm>
            </p:contentPart>
          </mc:Choice>
          <mc:Fallback>
            <p:pic>
              <p:nvPicPr>
                <p:cNvPr id="103" name="Ink 102">
                  <a:extLst>
                    <a:ext uri="{FF2B5EF4-FFF2-40B4-BE49-F238E27FC236}">
                      <a16:creationId xmlns:a16="http://schemas.microsoft.com/office/drawing/2014/main" id="{797A40BA-320F-486B-AE4B-D5CC79A97659}"/>
                    </a:ext>
                  </a:extLst>
                </p:cNvPr>
                <p:cNvPicPr/>
                <p:nvPr/>
              </p:nvPicPr>
              <p:blipFill>
                <a:blip r:embed="rId173"/>
                <a:stretch>
                  <a:fillRect/>
                </a:stretch>
              </p:blipFill>
              <p:spPr>
                <a:xfrm>
                  <a:off x="1911942" y="2123173"/>
                  <a:ext cx="1911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4" name="Ink 103">
                  <a:extLst>
                    <a:ext uri="{FF2B5EF4-FFF2-40B4-BE49-F238E27FC236}">
                      <a16:creationId xmlns:a16="http://schemas.microsoft.com/office/drawing/2014/main" id="{ACD549BE-8EC7-44B6-963D-9F1C64FF1547}"/>
                    </a:ext>
                  </a:extLst>
                </p14:cNvPr>
                <p14:cNvContentPartPr/>
                <p14:nvPr/>
              </p14:nvContentPartPr>
              <p14:xfrm>
                <a:off x="1988622" y="2143333"/>
                <a:ext cx="230400" cy="24840"/>
              </p14:xfrm>
            </p:contentPart>
          </mc:Choice>
          <mc:Fallback>
            <p:pic>
              <p:nvPicPr>
                <p:cNvPr id="104" name="Ink 103">
                  <a:extLst>
                    <a:ext uri="{FF2B5EF4-FFF2-40B4-BE49-F238E27FC236}">
                      <a16:creationId xmlns:a16="http://schemas.microsoft.com/office/drawing/2014/main" id="{ACD549BE-8EC7-44B6-963D-9F1C64FF1547}"/>
                    </a:ext>
                  </a:extLst>
                </p:cNvPr>
                <p:cNvPicPr/>
                <p:nvPr/>
              </p:nvPicPr>
              <p:blipFill>
                <a:blip r:embed="rId175"/>
                <a:stretch>
                  <a:fillRect/>
                </a:stretch>
              </p:blipFill>
              <p:spPr>
                <a:xfrm>
                  <a:off x="1979982" y="2134693"/>
                  <a:ext cx="2480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5" name="Ink 104">
                  <a:extLst>
                    <a:ext uri="{FF2B5EF4-FFF2-40B4-BE49-F238E27FC236}">
                      <a16:creationId xmlns:a16="http://schemas.microsoft.com/office/drawing/2014/main" id="{18593E9F-E9E9-4FE7-A098-26448CDF9BEF}"/>
                    </a:ext>
                  </a:extLst>
                </p14:cNvPr>
                <p14:cNvContentPartPr/>
                <p14:nvPr/>
              </p14:nvContentPartPr>
              <p14:xfrm>
                <a:off x="2218662" y="2185093"/>
                <a:ext cx="123480" cy="180000"/>
              </p14:xfrm>
            </p:contentPart>
          </mc:Choice>
          <mc:Fallback>
            <p:pic>
              <p:nvPicPr>
                <p:cNvPr id="105" name="Ink 104">
                  <a:extLst>
                    <a:ext uri="{FF2B5EF4-FFF2-40B4-BE49-F238E27FC236}">
                      <a16:creationId xmlns:a16="http://schemas.microsoft.com/office/drawing/2014/main" id="{18593E9F-E9E9-4FE7-A098-26448CDF9BEF}"/>
                    </a:ext>
                  </a:extLst>
                </p:cNvPr>
                <p:cNvPicPr/>
                <p:nvPr/>
              </p:nvPicPr>
              <p:blipFill>
                <a:blip r:embed="rId177"/>
                <a:stretch>
                  <a:fillRect/>
                </a:stretch>
              </p:blipFill>
              <p:spPr>
                <a:xfrm>
                  <a:off x="2209662" y="2176453"/>
                  <a:ext cx="1411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6" name="Ink 105">
                  <a:extLst>
                    <a:ext uri="{FF2B5EF4-FFF2-40B4-BE49-F238E27FC236}">
                      <a16:creationId xmlns:a16="http://schemas.microsoft.com/office/drawing/2014/main" id="{EE960422-C79F-49E1-AA05-2F91AEC16D58}"/>
                    </a:ext>
                  </a:extLst>
                </p14:cNvPr>
                <p14:cNvContentPartPr/>
                <p14:nvPr/>
              </p14:nvContentPartPr>
              <p14:xfrm>
                <a:off x="2445102" y="2149093"/>
                <a:ext cx="110160" cy="88560"/>
              </p14:xfrm>
            </p:contentPart>
          </mc:Choice>
          <mc:Fallback>
            <p:pic>
              <p:nvPicPr>
                <p:cNvPr id="106" name="Ink 105">
                  <a:extLst>
                    <a:ext uri="{FF2B5EF4-FFF2-40B4-BE49-F238E27FC236}">
                      <a16:creationId xmlns:a16="http://schemas.microsoft.com/office/drawing/2014/main" id="{EE960422-C79F-49E1-AA05-2F91AEC16D58}"/>
                    </a:ext>
                  </a:extLst>
                </p:cNvPr>
                <p:cNvPicPr/>
                <p:nvPr/>
              </p:nvPicPr>
              <p:blipFill>
                <a:blip r:embed="rId179"/>
                <a:stretch>
                  <a:fillRect/>
                </a:stretch>
              </p:blipFill>
              <p:spPr>
                <a:xfrm>
                  <a:off x="2436102" y="2140453"/>
                  <a:ext cx="1278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7" name="Ink 106">
                  <a:extLst>
                    <a:ext uri="{FF2B5EF4-FFF2-40B4-BE49-F238E27FC236}">
                      <a16:creationId xmlns:a16="http://schemas.microsoft.com/office/drawing/2014/main" id="{5E95A7F2-D474-4C10-91F2-68B5186DBD1F}"/>
                    </a:ext>
                  </a:extLst>
                </p14:cNvPr>
                <p14:cNvContentPartPr/>
                <p14:nvPr/>
              </p14:nvContentPartPr>
              <p14:xfrm>
                <a:off x="2532222" y="2316133"/>
                <a:ext cx="48240" cy="64080"/>
              </p14:xfrm>
            </p:contentPart>
          </mc:Choice>
          <mc:Fallback>
            <p:pic>
              <p:nvPicPr>
                <p:cNvPr id="107" name="Ink 106">
                  <a:extLst>
                    <a:ext uri="{FF2B5EF4-FFF2-40B4-BE49-F238E27FC236}">
                      <a16:creationId xmlns:a16="http://schemas.microsoft.com/office/drawing/2014/main" id="{5E95A7F2-D474-4C10-91F2-68B5186DBD1F}"/>
                    </a:ext>
                  </a:extLst>
                </p:cNvPr>
                <p:cNvPicPr/>
                <p:nvPr/>
              </p:nvPicPr>
              <p:blipFill>
                <a:blip r:embed="rId181"/>
                <a:stretch>
                  <a:fillRect/>
                </a:stretch>
              </p:blipFill>
              <p:spPr>
                <a:xfrm>
                  <a:off x="2523222" y="2307133"/>
                  <a:ext cx="658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8" name="Ink 107">
                  <a:extLst>
                    <a:ext uri="{FF2B5EF4-FFF2-40B4-BE49-F238E27FC236}">
                      <a16:creationId xmlns:a16="http://schemas.microsoft.com/office/drawing/2014/main" id="{8E5D450B-3D2E-4F2E-B858-088EA09B4329}"/>
                    </a:ext>
                  </a:extLst>
                </p14:cNvPr>
                <p14:cNvContentPartPr/>
                <p14:nvPr/>
              </p14:nvContentPartPr>
              <p14:xfrm>
                <a:off x="2704302" y="2180053"/>
                <a:ext cx="128880" cy="171000"/>
              </p14:xfrm>
            </p:contentPart>
          </mc:Choice>
          <mc:Fallback>
            <p:pic>
              <p:nvPicPr>
                <p:cNvPr id="108" name="Ink 107">
                  <a:extLst>
                    <a:ext uri="{FF2B5EF4-FFF2-40B4-BE49-F238E27FC236}">
                      <a16:creationId xmlns:a16="http://schemas.microsoft.com/office/drawing/2014/main" id="{8E5D450B-3D2E-4F2E-B858-088EA09B4329}"/>
                    </a:ext>
                  </a:extLst>
                </p:cNvPr>
                <p:cNvPicPr/>
                <p:nvPr/>
              </p:nvPicPr>
              <p:blipFill>
                <a:blip r:embed="rId183"/>
                <a:stretch>
                  <a:fillRect/>
                </a:stretch>
              </p:blipFill>
              <p:spPr>
                <a:xfrm>
                  <a:off x="2695302" y="2171053"/>
                  <a:ext cx="1465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9" name="Ink 108">
                  <a:extLst>
                    <a:ext uri="{FF2B5EF4-FFF2-40B4-BE49-F238E27FC236}">
                      <a16:creationId xmlns:a16="http://schemas.microsoft.com/office/drawing/2014/main" id="{672E282A-BA65-4BBD-B130-405CD180FC59}"/>
                    </a:ext>
                  </a:extLst>
                </p14:cNvPr>
                <p14:cNvContentPartPr/>
                <p14:nvPr/>
              </p14:nvContentPartPr>
              <p14:xfrm>
                <a:off x="2766942" y="2145853"/>
                <a:ext cx="344160" cy="195120"/>
              </p14:xfrm>
            </p:contentPart>
          </mc:Choice>
          <mc:Fallback>
            <p:pic>
              <p:nvPicPr>
                <p:cNvPr id="109" name="Ink 108">
                  <a:extLst>
                    <a:ext uri="{FF2B5EF4-FFF2-40B4-BE49-F238E27FC236}">
                      <a16:creationId xmlns:a16="http://schemas.microsoft.com/office/drawing/2014/main" id="{672E282A-BA65-4BBD-B130-405CD180FC59}"/>
                    </a:ext>
                  </a:extLst>
                </p:cNvPr>
                <p:cNvPicPr/>
                <p:nvPr/>
              </p:nvPicPr>
              <p:blipFill>
                <a:blip r:embed="rId185"/>
                <a:stretch>
                  <a:fillRect/>
                </a:stretch>
              </p:blipFill>
              <p:spPr>
                <a:xfrm>
                  <a:off x="2757942" y="2137213"/>
                  <a:ext cx="3618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0" name="Ink 109">
                  <a:extLst>
                    <a:ext uri="{FF2B5EF4-FFF2-40B4-BE49-F238E27FC236}">
                      <a16:creationId xmlns:a16="http://schemas.microsoft.com/office/drawing/2014/main" id="{E61B4005-8E61-4DE0-970F-775598B08F54}"/>
                    </a:ext>
                  </a:extLst>
                </p14:cNvPr>
                <p14:cNvContentPartPr/>
                <p14:nvPr/>
              </p14:nvContentPartPr>
              <p14:xfrm>
                <a:off x="3238902" y="2344573"/>
                <a:ext cx="21600" cy="64080"/>
              </p14:xfrm>
            </p:contentPart>
          </mc:Choice>
          <mc:Fallback>
            <p:pic>
              <p:nvPicPr>
                <p:cNvPr id="110" name="Ink 109">
                  <a:extLst>
                    <a:ext uri="{FF2B5EF4-FFF2-40B4-BE49-F238E27FC236}">
                      <a16:creationId xmlns:a16="http://schemas.microsoft.com/office/drawing/2014/main" id="{E61B4005-8E61-4DE0-970F-775598B08F54}"/>
                    </a:ext>
                  </a:extLst>
                </p:cNvPr>
                <p:cNvPicPr/>
                <p:nvPr/>
              </p:nvPicPr>
              <p:blipFill>
                <a:blip r:embed="rId187"/>
                <a:stretch>
                  <a:fillRect/>
                </a:stretch>
              </p:blipFill>
              <p:spPr>
                <a:xfrm>
                  <a:off x="3229902" y="2335573"/>
                  <a:ext cx="392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9" name="Ink 118">
                  <a:extLst>
                    <a:ext uri="{FF2B5EF4-FFF2-40B4-BE49-F238E27FC236}">
                      <a16:creationId xmlns:a16="http://schemas.microsoft.com/office/drawing/2014/main" id="{AD4ED459-F07F-41E4-907D-7D61B3D65AF8}"/>
                    </a:ext>
                  </a:extLst>
                </p14:cNvPr>
                <p14:cNvContentPartPr/>
                <p14:nvPr/>
              </p14:nvContentPartPr>
              <p14:xfrm>
                <a:off x="3226662" y="2326933"/>
                <a:ext cx="63720" cy="57600"/>
              </p14:xfrm>
            </p:contentPart>
          </mc:Choice>
          <mc:Fallback>
            <p:pic>
              <p:nvPicPr>
                <p:cNvPr id="119" name="Ink 118">
                  <a:extLst>
                    <a:ext uri="{FF2B5EF4-FFF2-40B4-BE49-F238E27FC236}">
                      <a16:creationId xmlns:a16="http://schemas.microsoft.com/office/drawing/2014/main" id="{AD4ED459-F07F-41E4-907D-7D61B3D65AF8}"/>
                    </a:ext>
                  </a:extLst>
                </p:cNvPr>
                <p:cNvPicPr/>
                <p:nvPr/>
              </p:nvPicPr>
              <p:blipFill>
                <a:blip r:embed="rId189"/>
                <a:stretch>
                  <a:fillRect/>
                </a:stretch>
              </p:blipFill>
              <p:spPr>
                <a:xfrm>
                  <a:off x="3217662" y="2317933"/>
                  <a:ext cx="813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2" name="Ink 121">
                  <a:extLst>
                    <a:ext uri="{FF2B5EF4-FFF2-40B4-BE49-F238E27FC236}">
                      <a16:creationId xmlns:a16="http://schemas.microsoft.com/office/drawing/2014/main" id="{1671F5C4-F17B-4F1A-B0AE-D672EDDBC7D9}"/>
                    </a:ext>
                  </a:extLst>
                </p14:cNvPr>
                <p14:cNvContentPartPr/>
                <p14:nvPr/>
              </p14:nvContentPartPr>
              <p14:xfrm>
                <a:off x="4632102" y="1859653"/>
                <a:ext cx="142560" cy="289800"/>
              </p14:xfrm>
            </p:contentPart>
          </mc:Choice>
          <mc:Fallback>
            <p:pic>
              <p:nvPicPr>
                <p:cNvPr id="122" name="Ink 121">
                  <a:extLst>
                    <a:ext uri="{FF2B5EF4-FFF2-40B4-BE49-F238E27FC236}">
                      <a16:creationId xmlns:a16="http://schemas.microsoft.com/office/drawing/2014/main" id="{1671F5C4-F17B-4F1A-B0AE-D672EDDBC7D9}"/>
                    </a:ext>
                  </a:extLst>
                </p:cNvPr>
                <p:cNvPicPr/>
                <p:nvPr/>
              </p:nvPicPr>
              <p:blipFill>
                <a:blip r:embed="rId191"/>
                <a:stretch>
                  <a:fillRect/>
                </a:stretch>
              </p:blipFill>
              <p:spPr>
                <a:xfrm>
                  <a:off x="4623102" y="1851013"/>
                  <a:ext cx="1602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3" name="Ink 122">
                  <a:extLst>
                    <a:ext uri="{FF2B5EF4-FFF2-40B4-BE49-F238E27FC236}">
                      <a16:creationId xmlns:a16="http://schemas.microsoft.com/office/drawing/2014/main" id="{1969914F-E4D4-46EF-910F-C2E50980E864}"/>
                    </a:ext>
                  </a:extLst>
                </p14:cNvPr>
                <p14:cNvContentPartPr/>
                <p14:nvPr/>
              </p14:nvContentPartPr>
              <p14:xfrm>
                <a:off x="4826502" y="1851373"/>
                <a:ext cx="163080" cy="53640"/>
              </p14:xfrm>
            </p:contentPart>
          </mc:Choice>
          <mc:Fallback>
            <p:pic>
              <p:nvPicPr>
                <p:cNvPr id="123" name="Ink 122">
                  <a:extLst>
                    <a:ext uri="{FF2B5EF4-FFF2-40B4-BE49-F238E27FC236}">
                      <a16:creationId xmlns:a16="http://schemas.microsoft.com/office/drawing/2014/main" id="{1969914F-E4D4-46EF-910F-C2E50980E864}"/>
                    </a:ext>
                  </a:extLst>
                </p:cNvPr>
                <p:cNvPicPr/>
                <p:nvPr/>
              </p:nvPicPr>
              <p:blipFill>
                <a:blip r:embed="rId193"/>
                <a:stretch>
                  <a:fillRect/>
                </a:stretch>
              </p:blipFill>
              <p:spPr>
                <a:xfrm>
                  <a:off x="4817502" y="1842373"/>
                  <a:ext cx="1807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4" name="Ink 123">
                  <a:extLst>
                    <a:ext uri="{FF2B5EF4-FFF2-40B4-BE49-F238E27FC236}">
                      <a16:creationId xmlns:a16="http://schemas.microsoft.com/office/drawing/2014/main" id="{5066A5D2-91B4-43F1-A17C-EBC3FEFC34C1}"/>
                    </a:ext>
                  </a:extLst>
                </p14:cNvPr>
                <p14:cNvContentPartPr/>
                <p14:nvPr/>
              </p14:nvContentPartPr>
              <p14:xfrm>
                <a:off x="4921542" y="1911493"/>
                <a:ext cx="237240" cy="178920"/>
              </p14:xfrm>
            </p:contentPart>
          </mc:Choice>
          <mc:Fallback>
            <p:pic>
              <p:nvPicPr>
                <p:cNvPr id="124" name="Ink 123">
                  <a:extLst>
                    <a:ext uri="{FF2B5EF4-FFF2-40B4-BE49-F238E27FC236}">
                      <a16:creationId xmlns:a16="http://schemas.microsoft.com/office/drawing/2014/main" id="{5066A5D2-91B4-43F1-A17C-EBC3FEFC34C1}"/>
                    </a:ext>
                  </a:extLst>
                </p:cNvPr>
                <p:cNvPicPr/>
                <p:nvPr/>
              </p:nvPicPr>
              <p:blipFill>
                <a:blip r:embed="rId195"/>
                <a:stretch>
                  <a:fillRect/>
                </a:stretch>
              </p:blipFill>
              <p:spPr>
                <a:xfrm>
                  <a:off x="4912542" y="1902853"/>
                  <a:ext cx="2548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5" name="Ink 124">
                  <a:extLst>
                    <a:ext uri="{FF2B5EF4-FFF2-40B4-BE49-F238E27FC236}">
                      <a16:creationId xmlns:a16="http://schemas.microsoft.com/office/drawing/2014/main" id="{1FDA30D7-22F4-449B-94D6-26B02EC97575}"/>
                    </a:ext>
                  </a:extLst>
                </p14:cNvPr>
                <p14:cNvContentPartPr/>
                <p14:nvPr/>
              </p14:nvContentPartPr>
              <p14:xfrm>
                <a:off x="5094702" y="1876933"/>
                <a:ext cx="172440" cy="350280"/>
              </p14:xfrm>
            </p:contentPart>
          </mc:Choice>
          <mc:Fallback>
            <p:pic>
              <p:nvPicPr>
                <p:cNvPr id="125" name="Ink 124">
                  <a:extLst>
                    <a:ext uri="{FF2B5EF4-FFF2-40B4-BE49-F238E27FC236}">
                      <a16:creationId xmlns:a16="http://schemas.microsoft.com/office/drawing/2014/main" id="{1FDA30D7-22F4-449B-94D6-26B02EC97575}"/>
                    </a:ext>
                  </a:extLst>
                </p:cNvPr>
                <p:cNvPicPr/>
                <p:nvPr/>
              </p:nvPicPr>
              <p:blipFill>
                <a:blip r:embed="rId197"/>
                <a:stretch>
                  <a:fillRect/>
                </a:stretch>
              </p:blipFill>
              <p:spPr>
                <a:xfrm>
                  <a:off x="5086062" y="1868293"/>
                  <a:ext cx="19008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6" name="Ink 125">
                  <a:extLst>
                    <a:ext uri="{FF2B5EF4-FFF2-40B4-BE49-F238E27FC236}">
                      <a16:creationId xmlns:a16="http://schemas.microsoft.com/office/drawing/2014/main" id="{CEB7FC55-BAA7-4F9C-B7DB-0375CED7B856}"/>
                    </a:ext>
                  </a:extLst>
                </p14:cNvPr>
                <p14:cNvContentPartPr/>
                <p14:nvPr/>
              </p14:nvContentPartPr>
              <p14:xfrm>
                <a:off x="5862222" y="1887373"/>
                <a:ext cx="238680" cy="64080"/>
              </p14:xfrm>
            </p:contentPart>
          </mc:Choice>
          <mc:Fallback>
            <p:pic>
              <p:nvPicPr>
                <p:cNvPr id="126" name="Ink 125">
                  <a:extLst>
                    <a:ext uri="{FF2B5EF4-FFF2-40B4-BE49-F238E27FC236}">
                      <a16:creationId xmlns:a16="http://schemas.microsoft.com/office/drawing/2014/main" id="{CEB7FC55-BAA7-4F9C-B7DB-0375CED7B856}"/>
                    </a:ext>
                  </a:extLst>
                </p:cNvPr>
                <p:cNvPicPr/>
                <p:nvPr/>
              </p:nvPicPr>
              <p:blipFill>
                <a:blip r:embed="rId199"/>
                <a:stretch>
                  <a:fillRect/>
                </a:stretch>
              </p:blipFill>
              <p:spPr>
                <a:xfrm>
                  <a:off x="5853582" y="1878373"/>
                  <a:ext cx="2563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7" name="Ink 126">
                  <a:extLst>
                    <a:ext uri="{FF2B5EF4-FFF2-40B4-BE49-F238E27FC236}">
                      <a16:creationId xmlns:a16="http://schemas.microsoft.com/office/drawing/2014/main" id="{8CD3CCD3-FC9D-4C76-85ED-156E3848DC2E}"/>
                    </a:ext>
                  </a:extLst>
                </p14:cNvPr>
                <p14:cNvContentPartPr/>
                <p14:nvPr/>
              </p14:nvContentPartPr>
              <p14:xfrm>
                <a:off x="5970942" y="1917253"/>
                <a:ext cx="39600" cy="232200"/>
              </p14:xfrm>
            </p:contentPart>
          </mc:Choice>
          <mc:Fallback>
            <p:pic>
              <p:nvPicPr>
                <p:cNvPr id="127" name="Ink 126">
                  <a:extLst>
                    <a:ext uri="{FF2B5EF4-FFF2-40B4-BE49-F238E27FC236}">
                      <a16:creationId xmlns:a16="http://schemas.microsoft.com/office/drawing/2014/main" id="{8CD3CCD3-FC9D-4C76-85ED-156E3848DC2E}"/>
                    </a:ext>
                  </a:extLst>
                </p:cNvPr>
                <p:cNvPicPr/>
                <p:nvPr/>
              </p:nvPicPr>
              <p:blipFill>
                <a:blip r:embed="rId201"/>
                <a:stretch>
                  <a:fillRect/>
                </a:stretch>
              </p:blipFill>
              <p:spPr>
                <a:xfrm>
                  <a:off x="5961942" y="1908613"/>
                  <a:ext cx="572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8" name="Ink 127">
                  <a:extLst>
                    <a:ext uri="{FF2B5EF4-FFF2-40B4-BE49-F238E27FC236}">
                      <a16:creationId xmlns:a16="http://schemas.microsoft.com/office/drawing/2014/main" id="{DF7AE8AF-32CC-486A-9A50-3113FEDA3789}"/>
                    </a:ext>
                  </a:extLst>
                </p14:cNvPr>
                <p14:cNvContentPartPr/>
                <p14:nvPr/>
              </p14:nvContentPartPr>
              <p14:xfrm>
                <a:off x="6061302" y="1973413"/>
                <a:ext cx="205920" cy="47160"/>
              </p14:xfrm>
            </p:contentPart>
          </mc:Choice>
          <mc:Fallback>
            <p:pic>
              <p:nvPicPr>
                <p:cNvPr id="128" name="Ink 127">
                  <a:extLst>
                    <a:ext uri="{FF2B5EF4-FFF2-40B4-BE49-F238E27FC236}">
                      <a16:creationId xmlns:a16="http://schemas.microsoft.com/office/drawing/2014/main" id="{DF7AE8AF-32CC-486A-9A50-3113FEDA3789}"/>
                    </a:ext>
                  </a:extLst>
                </p:cNvPr>
                <p:cNvPicPr/>
                <p:nvPr/>
              </p:nvPicPr>
              <p:blipFill>
                <a:blip r:embed="rId203"/>
                <a:stretch>
                  <a:fillRect/>
                </a:stretch>
              </p:blipFill>
              <p:spPr>
                <a:xfrm>
                  <a:off x="6052662" y="1964413"/>
                  <a:ext cx="2235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9" name="Ink 128">
                  <a:extLst>
                    <a:ext uri="{FF2B5EF4-FFF2-40B4-BE49-F238E27FC236}">
                      <a16:creationId xmlns:a16="http://schemas.microsoft.com/office/drawing/2014/main" id="{BDA46D3B-43FD-4D53-84C4-27375E58B349}"/>
                    </a:ext>
                  </a:extLst>
                </p14:cNvPr>
                <p14:cNvContentPartPr/>
                <p14:nvPr/>
              </p14:nvContentPartPr>
              <p14:xfrm>
                <a:off x="6043302" y="1968733"/>
                <a:ext cx="194040" cy="257040"/>
              </p14:xfrm>
            </p:contentPart>
          </mc:Choice>
          <mc:Fallback>
            <p:pic>
              <p:nvPicPr>
                <p:cNvPr id="129" name="Ink 128">
                  <a:extLst>
                    <a:ext uri="{FF2B5EF4-FFF2-40B4-BE49-F238E27FC236}">
                      <a16:creationId xmlns:a16="http://schemas.microsoft.com/office/drawing/2014/main" id="{BDA46D3B-43FD-4D53-84C4-27375E58B349}"/>
                    </a:ext>
                  </a:extLst>
                </p:cNvPr>
                <p:cNvPicPr/>
                <p:nvPr/>
              </p:nvPicPr>
              <p:blipFill>
                <a:blip r:embed="rId205"/>
                <a:stretch>
                  <a:fillRect/>
                </a:stretch>
              </p:blipFill>
              <p:spPr>
                <a:xfrm>
                  <a:off x="6034662" y="1959733"/>
                  <a:ext cx="21168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0" name="Ink 129">
                  <a:extLst>
                    <a:ext uri="{FF2B5EF4-FFF2-40B4-BE49-F238E27FC236}">
                      <a16:creationId xmlns:a16="http://schemas.microsoft.com/office/drawing/2014/main" id="{C7525A0E-1B10-4251-BC9B-158B053F23AC}"/>
                    </a:ext>
                  </a:extLst>
                </p14:cNvPr>
                <p14:cNvContentPartPr/>
                <p14:nvPr/>
              </p14:nvContentPartPr>
              <p14:xfrm>
                <a:off x="6202782" y="1938493"/>
                <a:ext cx="208080" cy="342720"/>
              </p14:xfrm>
            </p:contentPart>
          </mc:Choice>
          <mc:Fallback>
            <p:pic>
              <p:nvPicPr>
                <p:cNvPr id="130" name="Ink 129">
                  <a:extLst>
                    <a:ext uri="{FF2B5EF4-FFF2-40B4-BE49-F238E27FC236}">
                      <a16:creationId xmlns:a16="http://schemas.microsoft.com/office/drawing/2014/main" id="{C7525A0E-1B10-4251-BC9B-158B053F23AC}"/>
                    </a:ext>
                  </a:extLst>
                </p:cNvPr>
                <p:cNvPicPr/>
                <p:nvPr/>
              </p:nvPicPr>
              <p:blipFill>
                <a:blip r:embed="rId207"/>
                <a:stretch>
                  <a:fillRect/>
                </a:stretch>
              </p:blipFill>
              <p:spPr>
                <a:xfrm>
                  <a:off x="6194142" y="1929853"/>
                  <a:ext cx="22572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1" name="Ink 130">
                  <a:extLst>
                    <a:ext uri="{FF2B5EF4-FFF2-40B4-BE49-F238E27FC236}">
                      <a16:creationId xmlns:a16="http://schemas.microsoft.com/office/drawing/2014/main" id="{7BDC2A2F-C7F5-4FC9-8506-2E74D51A072B}"/>
                    </a:ext>
                  </a:extLst>
                </p14:cNvPr>
                <p14:cNvContentPartPr/>
                <p14:nvPr/>
              </p14:nvContentPartPr>
              <p14:xfrm>
                <a:off x="5738022" y="1890973"/>
                <a:ext cx="274320" cy="469080"/>
              </p14:xfrm>
            </p:contentPart>
          </mc:Choice>
          <mc:Fallback>
            <p:pic>
              <p:nvPicPr>
                <p:cNvPr id="131" name="Ink 130">
                  <a:extLst>
                    <a:ext uri="{FF2B5EF4-FFF2-40B4-BE49-F238E27FC236}">
                      <a16:creationId xmlns:a16="http://schemas.microsoft.com/office/drawing/2014/main" id="{7BDC2A2F-C7F5-4FC9-8506-2E74D51A072B}"/>
                    </a:ext>
                  </a:extLst>
                </p:cNvPr>
                <p:cNvPicPr/>
                <p:nvPr/>
              </p:nvPicPr>
              <p:blipFill>
                <a:blip r:embed="rId209"/>
                <a:stretch>
                  <a:fillRect/>
                </a:stretch>
              </p:blipFill>
              <p:spPr>
                <a:xfrm>
                  <a:off x="5729382" y="1882333"/>
                  <a:ext cx="291960" cy="4867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4" name="Ink 133">
                  <a:extLst>
                    <a:ext uri="{FF2B5EF4-FFF2-40B4-BE49-F238E27FC236}">
                      <a16:creationId xmlns:a16="http://schemas.microsoft.com/office/drawing/2014/main" id="{565E4381-87B2-4CBB-82E6-0B7DD4BCCB11}"/>
                    </a:ext>
                  </a:extLst>
                </p14:cNvPr>
                <p14:cNvContentPartPr/>
                <p14:nvPr/>
              </p14:nvContentPartPr>
              <p14:xfrm>
                <a:off x="6738102" y="1367533"/>
                <a:ext cx="190440" cy="44640"/>
              </p14:xfrm>
            </p:contentPart>
          </mc:Choice>
          <mc:Fallback>
            <p:pic>
              <p:nvPicPr>
                <p:cNvPr id="134" name="Ink 133">
                  <a:extLst>
                    <a:ext uri="{FF2B5EF4-FFF2-40B4-BE49-F238E27FC236}">
                      <a16:creationId xmlns:a16="http://schemas.microsoft.com/office/drawing/2014/main" id="{565E4381-87B2-4CBB-82E6-0B7DD4BCCB11}"/>
                    </a:ext>
                  </a:extLst>
                </p:cNvPr>
                <p:cNvPicPr/>
                <p:nvPr/>
              </p:nvPicPr>
              <p:blipFill>
                <a:blip r:embed="rId211"/>
                <a:stretch>
                  <a:fillRect/>
                </a:stretch>
              </p:blipFill>
              <p:spPr>
                <a:xfrm>
                  <a:off x="6729462" y="1358893"/>
                  <a:ext cx="2080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5" name="Ink 134">
                  <a:extLst>
                    <a:ext uri="{FF2B5EF4-FFF2-40B4-BE49-F238E27FC236}">
                      <a16:creationId xmlns:a16="http://schemas.microsoft.com/office/drawing/2014/main" id="{9BBA22D6-CBD4-4863-8D25-5B3438F47389}"/>
                    </a:ext>
                  </a:extLst>
                </p14:cNvPr>
                <p14:cNvContentPartPr/>
                <p14:nvPr/>
              </p14:nvContentPartPr>
              <p14:xfrm>
                <a:off x="6826302" y="1389493"/>
                <a:ext cx="5760" cy="193680"/>
              </p14:xfrm>
            </p:contentPart>
          </mc:Choice>
          <mc:Fallback>
            <p:pic>
              <p:nvPicPr>
                <p:cNvPr id="135" name="Ink 134">
                  <a:extLst>
                    <a:ext uri="{FF2B5EF4-FFF2-40B4-BE49-F238E27FC236}">
                      <a16:creationId xmlns:a16="http://schemas.microsoft.com/office/drawing/2014/main" id="{9BBA22D6-CBD4-4863-8D25-5B3438F47389}"/>
                    </a:ext>
                  </a:extLst>
                </p:cNvPr>
                <p:cNvPicPr/>
                <p:nvPr/>
              </p:nvPicPr>
              <p:blipFill>
                <a:blip r:embed="rId213"/>
                <a:stretch>
                  <a:fillRect/>
                </a:stretch>
              </p:blipFill>
              <p:spPr>
                <a:xfrm>
                  <a:off x="6817662" y="1380493"/>
                  <a:ext cx="234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6" name="Ink 135">
                  <a:extLst>
                    <a:ext uri="{FF2B5EF4-FFF2-40B4-BE49-F238E27FC236}">
                      <a16:creationId xmlns:a16="http://schemas.microsoft.com/office/drawing/2014/main" id="{592765F4-A154-4524-B9E6-33B91A4EB4E6}"/>
                    </a:ext>
                  </a:extLst>
                </p14:cNvPr>
                <p14:cNvContentPartPr/>
                <p14:nvPr/>
              </p14:nvContentPartPr>
              <p14:xfrm>
                <a:off x="6884622" y="1411453"/>
                <a:ext cx="140400" cy="149760"/>
              </p14:xfrm>
            </p:contentPart>
          </mc:Choice>
          <mc:Fallback>
            <p:pic>
              <p:nvPicPr>
                <p:cNvPr id="136" name="Ink 135">
                  <a:extLst>
                    <a:ext uri="{FF2B5EF4-FFF2-40B4-BE49-F238E27FC236}">
                      <a16:creationId xmlns:a16="http://schemas.microsoft.com/office/drawing/2014/main" id="{592765F4-A154-4524-B9E6-33B91A4EB4E6}"/>
                    </a:ext>
                  </a:extLst>
                </p:cNvPr>
                <p:cNvPicPr/>
                <p:nvPr/>
              </p:nvPicPr>
              <p:blipFill>
                <a:blip r:embed="rId215"/>
                <a:stretch>
                  <a:fillRect/>
                </a:stretch>
              </p:blipFill>
              <p:spPr>
                <a:xfrm>
                  <a:off x="6875622" y="1402813"/>
                  <a:ext cx="1580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7" name="Ink 136">
                  <a:extLst>
                    <a:ext uri="{FF2B5EF4-FFF2-40B4-BE49-F238E27FC236}">
                      <a16:creationId xmlns:a16="http://schemas.microsoft.com/office/drawing/2014/main" id="{EB0B7C5C-D33B-460B-88D6-D4169A82C5FE}"/>
                    </a:ext>
                  </a:extLst>
                </p14:cNvPr>
                <p14:cNvContentPartPr/>
                <p14:nvPr/>
              </p14:nvContentPartPr>
              <p14:xfrm>
                <a:off x="7310862" y="1330453"/>
                <a:ext cx="211680" cy="43560"/>
              </p14:xfrm>
            </p:contentPart>
          </mc:Choice>
          <mc:Fallback>
            <p:pic>
              <p:nvPicPr>
                <p:cNvPr id="137" name="Ink 136">
                  <a:extLst>
                    <a:ext uri="{FF2B5EF4-FFF2-40B4-BE49-F238E27FC236}">
                      <a16:creationId xmlns:a16="http://schemas.microsoft.com/office/drawing/2014/main" id="{EB0B7C5C-D33B-460B-88D6-D4169A82C5FE}"/>
                    </a:ext>
                  </a:extLst>
                </p:cNvPr>
                <p:cNvPicPr/>
                <p:nvPr/>
              </p:nvPicPr>
              <p:blipFill>
                <a:blip r:embed="rId217"/>
                <a:stretch>
                  <a:fillRect/>
                </a:stretch>
              </p:blipFill>
              <p:spPr>
                <a:xfrm>
                  <a:off x="7301862" y="1321813"/>
                  <a:ext cx="2293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8" name="Ink 137">
                  <a:extLst>
                    <a:ext uri="{FF2B5EF4-FFF2-40B4-BE49-F238E27FC236}">
                      <a16:creationId xmlns:a16="http://schemas.microsoft.com/office/drawing/2014/main" id="{84C2009F-808F-4DDB-B0BD-E1B84FD36EB5}"/>
                    </a:ext>
                  </a:extLst>
                </p14:cNvPr>
                <p14:cNvContentPartPr/>
                <p14:nvPr/>
              </p14:nvContentPartPr>
              <p14:xfrm>
                <a:off x="7415622" y="1377973"/>
                <a:ext cx="12600" cy="196920"/>
              </p14:xfrm>
            </p:contentPart>
          </mc:Choice>
          <mc:Fallback>
            <p:pic>
              <p:nvPicPr>
                <p:cNvPr id="138" name="Ink 137">
                  <a:extLst>
                    <a:ext uri="{FF2B5EF4-FFF2-40B4-BE49-F238E27FC236}">
                      <a16:creationId xmlns:a16="http://schemas.microsoft.com/office/drawing/2014/main" id="{84C2009F-808F-4DDB-B0BD-E1B84FD36EB5}"/>
                    </a:ext>
                  </a:extLst>
                </p:cNvPr>
                <p:cNvPicPr/>
                <p:nvPr/>
              </p:nvPicPr>
              <p:blipFill>
                <a:blip r:embed="rId219"/>
                <a:stretch>
                  <a:fillRect/>
                </a:stretch>
              </p:blipFill>
              <p:spPr>
                <a:xfrm>
                  <a:off x="7406982" y="1369333"/>
                  <a:ext cx="302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9" name="Ink 138">
                  <a:extLst>
                    <a:ext uri="{FF2B5EF4-FFF2-40B4-BE49-F238E27FC236}">
                      <a16:creationId xmlns:a16="http://schemas.microsoft.com/office/drawing/2014/main" id="{65D11BF4-9039-4A97-8767-6F9363FC5354}"/>
                    </a:ext>
                  </a:extLst>
                </p14:cNvPr>
                <p14:cNvContentPartPr/>
                <p14:nvPr/>
              </p14:nvContentPartPr>
              <p14:xfrm>
                <a:off x="7487622" y="1453213"/>
                <a:ext cx="106560" cy="183960"/>
              </p14:xfrm>
            </p:contentPart>
          </mc:Choice>
          <mc:Fallback>
            <p:pic>
              <p:nvPicPr>
                <p:cNvPr id="139" name="Ink 138">
                  <a:extLst>
                    <a:ext uri="{FF2B5EF4-FFF2-40B4-BE49-F238E27FC236}">
                      <a16:creationId xmlns:a16="http://schemas.microsoft.com/office/drawing/2014/main" id="{65D11BF4-9039-4A97-8767-6F9363FC5354}"/>
                    </a:ext>
                  </a:extLst>
                </p:cNvPr>
                <p:cNvPicPr/>
                <p:nvPr/>
              </p:nvPicPr>
              <p:blipFill>
                <a:blip r:embed="rId221"/>
                <a:stretch>
                  <a:fillRect/>
                </a:stretch>
              </p:blipFill>
              <p:spPr>
                <a:xfrm>
                  <a:off x="7478982" y="1444573"/>
                  <a:ext cx="12420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0" name="Ink 139">
                  <a:extLst>
                    <a:ext uri="{FF2B5EF4-FFF2-40B4-BE49-F238E27FC236}">
                      <a16:creationId xmlns:a16="http://schemas.microsoft.com/office/drawing/2014/main" id="{180538D1-5BD0-480E-B854-BC0098362F17}"/>
                    </a:ext>
                  </a:extLst>
                </p14:cNvPr>
                <p14:cNvContentPartPr/>
                <p14:nvPr/>
              </p14:nvContentPartPr>
              <p14:xfrm>
                <a:off x="8027622" y="1324693"/>
                <a:ext cx="199440" cy="28440"/>
              </p14:xfrm>
            </p:contentPart>
          </mc:Choice>
          <mc:Fallback>
            <p:pic>
              <p:nvPicPr>
                <p:cNvPr id="140" name="Ink 139">
                  <a:extLst>
                    <a:ext uri="{FF2B5EF4-FFF2-40B4-BE49-F238E27FC236}">
                      <a16:creationId xmlns:a16="http://schemas.microsoft.com/office/drawing/2014/main" id="{180538D1-5BD0-480E-B854-BC0098362F17}"/>
                    </a:ext>
                  </a:extLst>
                </p:cNvPr>
                <p:cNvPicPr/>
                <p:nvPr/>
              </p:nvPicPr>
              <p:blipFill>
                <a:blip r:embed="rId223"/>
                <a:stretch>
                  <a:fillRect/>
                </a:stretch>
              </p:blipFill>
              <p:spPr>
                <a:xfrm>
                  <a:off x="8018622" y="1315693"/>
                  <a:ext cx="2170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1" name="Ink 140">
                  <a:extLst>
                    <a:ext uri="{FF2B5EF4-FFF2-40B4-BE49-F238E27FC236}">
                      <a16:creationId xmlns:a16="http://schemas.microsoft.com/office/drawing/2014/main" id="{D7BCE32D-1D68-469D-8591-FCFA43F7C723}"/>
                    </a:ext>
                  </a:extLst>
                </p14:cNvPr>
                <p14:cNvContentPartPr/>
                <p14:nvPr/>
              </p14:nvContentPartPr>
              <p14:xfrm>
                <a:off x="8142462" y="1344493"/>
                <a:ext cx="12600" cy="228960"/>
              </p14:xfrm>
            </p:contentPart>
          </mc:Choice>
          <mc:Fallback>
            <p:pic>
              <p:nvPicPr>
                <p:cNvPr id="141" name="Ink 140">
                  <a:extLst>
                    <a:ext uri="{FF2B5EF4-FFF2-40B4-BE49-F238E27FC236}">
                      <a16:creationId xmlns:a16="http://schemas.microsoft.com/office/drawing/2014/main" id="{D7BCE32D-1D68-469D-8591-FCFA43F7C723}"/>
                    </a:ext>
                  </a:extLst>
                </p:cNvPr>
                <p:cNvPicPr/>
                <p:nvPr/>
              </p:nvPicPr>
              <p:blipFill>
                <a:blip r:embed="rId225"/>
                <a:stretch>
                  <a:fillRect/>
                </a:stretch>
              </p:blipFill>
              <p:spPr>
                <a:xfrm>
                  <a:off x="8133462" y="1335853"/>
                  <a:ext cx="302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2" name="Ink 141">
                  <a:extLst>
                    <a:ext uri="{FF2B5EF4-FFF2-40B4-BE49-F238E27FC236}">
                      <a16:creationId xmlns:a16="http://schemas.microsoft.com/office/drawing/2014/main" id="{A1DE230A-E53E-4FD5-9CA1-C1226DE9F050}"/>
                    </a:ext>
                  </a:extLst>
                </p14:cNvPr>
                <p14:cNvContentPartPr/>
                <p14:nvPr/>
              </p14:nvContentPartPr>
              <p14:xfrm>
                <a:off x="8205102" y="1380493"/>
                <a:ext cx="186120" cy="170640"/>
              </p14:xfrm>
            </p:contentPart>
          </mc:Choice>
          <mc:Fallback>
            <p:pic>
              <p:nvPicPr>
                <p:cNvPr id="142" name="Ink 141">
                  <a:extLst>
                    <a:ext uri="{FF2B5EF4-FFF2-40B4-BE49-F238E27FC236}">
                      <a16:creationId xmlns:a16="http://schemas.microsoft.com/office/drawing/2014/main" id="{A1DE230A-E53E-4FD5-9CA1-C1226DE9F050}"/>
                    </a:ext>
                  </a:extLst>
                </p:cNvPr>
                <p:cNvPicPr/>
                <p:nvPr/>
              </p:nvPicPr>
              <p:blipFill>
                <a:blip r:embed="rId227"/>
                <a:stretch>
                  <a:fillRect/>
                </a:stretch>
              </p:blipFill>
              <p:spPr>
                <a:xfrm>
                  <a:off x="8196462" y="1371853"/>
                  <a:ext cx="2037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3" name="Ink 142">
                  <a:extLst>
                    <a:ext uri="{FF2B5EF4-FFF2-40B4-BE49-F238E27FC236}">
                      <a16:creationId xmlns:a16="http://schemas.microsoft.com/office/drawing/2014/main" id="{67D7242E-5B95-4929-A8E1-AF5B7CB22B3C}"/>
                    </a:ext>
                  </a:extLst>
                </p14:cNvPr>
                <p14:cNvContentPartPr/>
                <p14:nvPr/>
              </p14:nvContentPartPr>
              <p14:xfrm>
                <a:off x="8695062" y="1352773"/>
                <a:ext cx="168840" cy="12600"/>
              </p14:xfrm>
            </p:contentPart>
          </mc:Choice>
          <mc:Fallback>
            <p:pic>
              <p:nvPicPr>
                <p:cNvPr id="143" name="Ink 142">
                  <a:extLst>
                    <a:ext uri="{FF2B5EF4-FFF2-40B4-BE49-F238E27FC236}">
                      <a16:creationId xmlns:a16="http://schemas.microsoft.com/office/drawing/2014/main" id="{67D7242E-5B95-4929-A8E1-AF5B7CB22B3C}"/>
                    </a:ext>
                  </a:extLst>
                </p:cNvPr>
                <p:cNvPicPr/>
                <p:nvPr/>
              </p:nvPicPr>
              <p:blipFill>
                <a:blip r:embed="rId229"/>
                <a:stretch>
                  <a:fillRect/>
                </a:stretch>
              </p:blipFill>
              <p:spPr>
                <a:xfrm>
                  <a:off x="8686062" y="1344133"/>
                  <a:ext cx="1864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4" name="Ink 143">
                  <a:extLst>
                    <a:ext uri="{FF2B5EF4-FFF2-40B4-BE49-F238E27FC236}">
                      <a16:creationId xmlns:a16="http://schemas.microsoft.com/office/drawing/2014/main" id="{C00DB786-8C1A-409B-99AD-B572DCECDD41}"/>
                    </a:ext>
                  </a:extLst>
                </p14:cNvPr>
                <p14:cNvContentPartPr/>
                <p14:nvPr/>
              </p14:nvContentPartPr>
              <p14:xfrm>
                <a:off x="8764182" y="1402453"/>
                <a:ext cx="21240" cy="189720"/>
              </p14:xfrm>
            </p:contentPart>
          </mc:Choice>
          <mc:Fallback>
            <p:pic>
              <p:nvPicPr>
                <p:cNvPr id="144" name="Ink 143">
                  <a:extLst>
                    <a:ext uri="{FF2B5EF4-FFF2-40B4-BE49-F238E27FC236}">
                      <a16:creationId xmlns:a16="http://schemas.microsoft.com/office/drawing/2014/main" id="{C00DB786-8C1A-409B-99AD-B572DCECDD41}"/>
                    </a:ext>
                  </a:extLst>
                </p:cNvPr>
                <p:cNvPicPr/>
                <p:nvPr/>
              </p:nvPicPr>
              <p:blipFill>
                <a:blip r:embed="rId231"/>
                <a:stretch>
                  <a:fillRect/>
                </a:stretch>
              </p:blipFill>
              <p:spPr>
                <a:xfrm>
                  <a:off x="8755542" y="1393453"/>
                  <a:ext cx="388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5" name="Ink 144">
                  <a:extLst>
                    <a:ext uri="{FF2B5EF4-FFF2-40B4-BE49-F238E27FC236}">
                      <a16:creationId xmlns:a16="http://schemas.microsoft.com/office/drawing/2014/main" id="{289D007D-0792-402F-AB82-199C473355B4}"/>
                    </a:ext>
                  </a:extLst>
                </p14:cNvPr>
                <p14:cNvContentPartPr/>
                <p14:nvPr/>
              </p14:nvContentPartPr>
              <p14:xfrm>
                <a:off x="8789742" y="1480573"/>
                <a:ext cx="119520" cy="155880"/>
              </p14:xfrm>
            </p:contentPart>
          </mc:Choice>
          <mc:Fallback>
            <p:pic>
              <p:nvPicPr>
                <p:cNvPr id="145" name="Ink 144">
                  <a:extLst>
                    <a:ext uri="{FF2B5EF4-FFF2-40B4-BE49-F238E27FC236}">
                      <a16:creationId xmlns:a16="http://schemas.microsoft.com/office/drawing/2014/main" id="{289D007D-0792-402F-AB82-199C473355B4}"/>
                    </a:ext>
                  </a:extLst>
                </p:cNvPr>
                <p:cNvPicPr/>
                <p:nvPr/>
              </p:nvPicPr>
              <p:blipFill>
                <a:blip r:embed="rId233"/>
                <a:stretch>
                  <a:fillRect/>
                </a:stretch>
              </p:blipFill>
              <p:spPr>
                <a:xfrm>
                  <a:off x="8781102" y="1471573"/>
                  <a:ext cx="1371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96" name="Ink 95">
                  <a:extLst>
                    <a:ext uri="{FF2B5EF4-FFF2-40B4-BE49-F238E27FC236}">
                      <a16:creationId xmlns:a16="http://schemas.microsoft.com/office/drawing/2014/main" id="{161BDD5F-A908-48A0-952A-BE16BBB58C56}"/>
                    </a:ext>
                  </a:extLst>
                </p14:cNvPr>
                <p14:cNvContentPartPr/>
                <p14:nvPr/>
              </p14:nvContentPartPr>
              <p14:xfrm>
                <a:off x="543942" y="2086453"/>
                <a:ext cx="171720" cy="251640"/>
              </p14:xfrm>
            </p:contentPart>
          </mc:Choice>
          <mc:Fallback>
            <p:pic>
              <p:nvPicPr>
                <p:cNvPr id="96" name="Ink 95">
                  <a:extLst>
                    <a:ext uri="{FF2B5EF4-FFF2-40B4-BE49-F238E27FC236}">
                      <a16:creationId xmlns:a16="http://schemas.microsoft.com/office/drawing/2014/main" id="{161BDD5F-A908-48A0-952A-BE16BBB58C56}"/>
                    </a:ext>
                  </a:extLst>
                </p:cNvPr>
                <p:cNvPicPr/>
                <p:nvPr/>
              </p:nvPicPr>
              <p:blipFill>
                <a:blip r:embed="rId235"/>
                <a:stretch>
                  <a:fillRect/>
                </a:stretch>
              </p:blipFill>
              <p:spPr>
                <a:xfrm>
                  <a:off x="534942" y="2077813"/>
                  <a:ext cx="1893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97" name="Ink 96">
                  <a:extLst>
                    <a:ext uri="{FF2B5EF4-FFF2-40B4-BE49-F238E27FC236}">
                      <a16:creationId xmlns:a16="http://schemas.microsoft.com/office/drawing/2014/main" id="{AFC3C085-27A3-43D2-90FD-7EA165074A03}"/>
                    </a:ext>
                  </a:extLst>
                </p14:cNvPr>
                <p14:cNvContentPartPr/>
                <p14:nvPr/>
              </p14:nvContentPartPr>
              <p14:xfrm>
                <a:off x="727902" y="2169973"/>
                <a:ext cx="144720" cy="151920"/>
              </p14:xfrm>
            </p:contentPart>
          </mc:Choice>
          <mc:Fallback>
            <p:pic>
              <p:nvPicPr>
                <p:cNvPr id="97" name="Ink 96">
                  <a:extLst>
                    <a:ext uri="{FF2B5EF4-FFF2-40B4-BE49-F238E27FC236}">
                      <a16:creationId xmlns:a16="http://schemas.microsoft.com/office/drawing/2014/main" id="{AFC3C085-27A3-43D2-90FD-7EA165074A03}"/>
                    </a:ext>
                  </a:extLst>
                </p:cNvPr>
                <p:cNvPicPr/>
                <p:nvPr/>
              </p:nvPicPr>
              <p:blipFill>
                <a:blip r:embed="rId237"/>
                <a:stretch>
                  <a:fillRect/>
                </a:stretch>
              </p:blipFill>
              <p:spPr>
                <a:xfrm>
                  <a:off x="719262" y="2160973"/>
                  <a:ext cx="1623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98" name="Ink 97">
                  <a:extLst>
                    <a:ext uri="{FF2B5EF4-FFF2-40B4-BE49-F238E27FC236}">
                      <a16:creationId xmlns:a16="http://schemas.microsoft.com/office/drawing/2014/main" id="{E9D232F9-982B-4BBF-9FB4-77FADA830FB6}"/>
                    </a:ext>
                  </a:extLst>
                </p14:cNvPr>
                <p14:cNvContentPartPr/>
                <p14:nvPr/>
              </p14:nvContentPartPr>
              <p14:xfrm>
                <a:off x="939222" y="2149093"/>
                <a:ext cx="81360" cy="95040"/>
              </p14:xfrm>
            </p:contentPart>
          </mc:Choice>
          <mc:Fallback>
            <p:pic>
              <p:nvPicPr>
                <p:cNvPr id="98" name="Ink 97">
                  <a:extLst>
                    <a:ext uri="{FF2B5EF4-FFF2-40B4-BE49-F238E27FC236}">
                      <a16:creationId xmlns:a16="http://schemas.microsoft.com/office/drawing/2014/main" id="{E9D232F9-982B-4BBF-9FB4-77FADA830FB6}"/>
                    </a:ext>
                  </a:extLst>
                </p:cNvPr>
                <p:cNvPicPr/>
                <p:nvPr/>
              </p:nvPicPr>
              <p:blipFill>
                <a:blip r:embed="rId239"/>
                <a:stretch>
                  <a:fillRect/>
                </a:stretch>
              </p:blipFill>
              <p:spPr>
                <a:xfrm>
                  <a:off x="930222" y="2140093"/>
                  <a:ext cx="990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99" name="Ink 98">
                  <a:extLst>
                    <a:ext uri="{FF2B5EF4-FFF2-40B4-BE49-F238E27FC236}">
                      <a16:creationId xmlns:a16="http://schemas.microsoft.com/office/drawing/2014/main" id="{20FC26B5-CBEA-471A-8249-004F04969290}"/>
                    </a:ext>
                  </a:extLst>
                </p14:cNvPr>
                <p14:cNvContentPartPr/>
                <p14:nvPr/>
              </p14:nvContentPartPr>
              <p14:xfrm>
                <a:off x="974142" y="2307853"/>
                <a:ext cx="80640" cy="90000"/>
              </p14:xfrm>
            </p:contentPart>
          </mc:Choice>
          <mc:Fallback>
            <p:pic>
              <p:nvPicPr>
                <p:cNvPr id="99" name="Ink 98">
                  <a:extLst>
                    <a:ext uri="{FF2B5EF4-FFF2-40B4-BE49-F238E27FC236}">
                      <a16:creationId xmlns:a16="http://schemas.microsoft.com/office/drawing/2014/main" id="{20FC26B5-CBEA-471A-8249-004F04969290}"/>
                    </a:ext>
                  </a:extLst>
                </p:cNvPr>
                <p:cNvPicPr/>
                <p:nvPr/>
              </p:nvPicPr>
              <p:blipFill>
                <a:blip r:embed="rId241"/>
                <a:stretch>
                  <a:fillRect/>
                </a:stretch>
              </p:blipFill>
              <p:spPr>
                <a:xfrm>
                  <a:off x="965502" y="2298853"/>
                  <a:ext cx="982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00" name="Ink 99">
                  <a:extLst>
                    <a:ext uri="{FF2B5EF4-FFF2-40B4-BE49-F238E27FC236}">
                      <a16:creationId xmlns:a16="http://schemas.microsoft.com/office/drawing/2014/main" id="{2D39A6CE-3110-4C11-9EEA-54C098AD50CF}"/>
                    </a:ext>
                  </a:extLst>
                </p14:cNvPr>
                <p14:cNvContentPartPr/>
                <p14:nvPr/>
              </p14:nvContentPartPr>
              <p14:xfrm>
                <a:off x="1150542" y="2144413"/>
                <a:ext cx="321120" cy="189360"/>
              </p14:xfrm>
            </p:contentPart>
          </mc:Choice>
          <mc:Fallback>
            <p:pic>
              <p:nvPicPr>
                <p:cNvPr id="100" name="Ink 99">
                  <a:extLst>
                    <a:ext uri="{FF2B5EF4-FFF2-40B4-BE49-F238E27FC236}">
                      <a16:creationId xmlns:a16="http://schemas.microsoft.com/office/drawing/2014/main" id="{2D39A6CE-3110-4C11-9EEA-54C098AD50CF}"/>
                    </a:ext>
                  </a:extLst>
                </p:cNvPr>
                <p:cNvPicPr/>
                <p:nvPr/>
              </p:nvPicPr>
              <p:blipFill>
                <a:blip r:embed="rId243"/>
                <a:stretch>
                  <a:fillRect/>
                </a:stretch>
              </p:blipFill>
              <p:spPr>
                <a:xfrm>
                  <a:off x="1141902" y="2135413"/>
                  <a:ext cx="33876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01" name="Ink 100">
                  <a:extLst>
                    <a:ext uri="{FF2B5EF4-FFF2-40B4-BE49-F238E27FC236}">
                      <a16:creationId xmlns:a16="http://schemas.microsoft.com/office/drawing/2014/main" id="{527CBEC5-08C0-4A4E-86AD-AB79847D42AF}"/>
                    </a:ext>
                  </a:extLst>
                </p14:cNvPr>
                <p14:cNvContentPartPr/>
                <p14:nvPr/>
              </p14:nvContentPartPr>
              <p14:xfrm>
                <a:off x="1471302" y="2347093"/>
                <a:ext cx="96120" cy="133200"/>
              </p14:xfrm>
            </p:contentPart>
          </mc:Choice>
          <mc:Fallback>
            <p:pic>
              <p:nvPicPr>
                <p:cNvPr id="101" name="Ink 100">
                  <a:extLst>
                    <a:ext uri="{FF2B5EF4-FFF2-40B4-BE49-F238E27FC236}">
                      <a16:creationId xmlns:a16="http://schemas.microsoft.com/office/drawing/2014/main" id="{527CBEC5-08C0-4A4E-86AD-AB79847D42AF}"/>
                    </a:ext>
                  </a:extLst>
                </p:cNvPr>
                <p:cNvPicPr/>
                <p:nvPr/>
              </p:nvPicPr>
              <p:blipFill>
                <a:blip r:embed="rId245"/>
                <a:stretch>
                  <a:fillRect/>
                </a:stretch>
              </p:blipFill>
              <p:spPr>
                <a:xfrm>
                  <a:off x="1462302" y="2338093"/>
                  <a:ext cx="1137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9" name="Ink 148">
                  <a:extLst>
                    <a:ext uri="{FF2B5EF4-FFF2-40B4-BE49-F238E27FC236}">
                      <a16:creationId xmlns:a16="http://schemas.microsoft.com/office/drawing/2014/main" id="{3D58A54E-FED1-4EA1-89EF-32E7B22BD073}"/>
                    </a:ext>
                  </a:extLst>
                </p14:cNvPr>
                <p14:cNvContentPartPr/>
                <p14:nvPr/>
              </p14:nvContentPartPr>
              <p14:xfrm>
                <a:off x="601542" y="2462653"/>
                <a:ext cx="267480" cy="42840"/>
              </p14:xfrm>
            </p:contentPart>
          </mc:Choice>
          <mc:Fallback>
            <p:pic>
              <p:nvPicPr>
                <p:cNvPr id="149" name="Ink 148">
                  <a:extLst>
                    <a:ext uri="{FF2B5EF4-FFF2-40B4-BE49-F238E27FC236}">
                      <a16:creationId xmlns:a16="http://schemas.microsoft.com/office/drawing/2014/main" id="{3D58A54E-FED1-4EA1-89EF-32E7B22BD073}"/>
                    </a:ext>
                  </a:extLst>
                </p:cNvPr>
                <p:cNvPicPr/>
                <p:nvPr/>
              </p:nvPicPr>
              <p:blipFill>
                <a:blip r:embed="rId247"/>
                <a:stretch>
                  <a:fillRect/>
                </a:stretch>
              </p:blipFill>
              <p:spPr>
                <a:xfrm>
                  <a:off x="592902" y="2453653"/>
                  <a:ext cx="2851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0" name="Ink 149">
                  <a:extLst>
                    <a:ext uri="{FF2B5EF4-FFF2-40B4-BE49-F238E27FC236}">
                      <a16:creationId xmlns:a16="http://schemas.microsoft.com/office/drawing/2014/main" id="{688331DC-B265-4A97-8B55-F5EFFA743F9D}"/>
                    </a:ext>
                  </a:extLst>
                </p14:cNvPr>
                <p14:cNvContentPartPr/>
                <p14:nvPr/>
              </p14:nvContentPartPr>
              <p14:xfrm>
                <a:off x="715302" y="2502253"/>
                <a:ext cx="7560" cy="243720"/>
              </p14:xfrm>
            </p:contentPart>
          </mc:Choice>
          <mc:Fallback>
            <p:pic>
              <p:nvPicPr>
                <p:cNvPr id="150" name="Ink 149">
                  <a:extLst>
                    <a:ext uri="{FF2B5EF4-FFF2-40B4-BE49-F238E27FC236}">
                      <a16:creationId xmlns:a16="http://schemas.microsoft.com/office/drawing/2014/main" id="{688331DC-B265-4A97-8B55-F5EFFA743F9D}"/>
                    </a:ext>
                  </a:extLst>
                </p:cNvPr>
                <p:cNvPicPr/>
                <p:nvPr/>
              </p:nvPicPr>
              <p:blipFill>
                <a:blip r:embed="rId249"/>
                <a:stretch>
                  <a:fillRect/>
                </a:stretch>
              </p:blipFill>
              <p:spPr>
                <a:xfrm>
                  <a:off x="706302" y="2493613"/>
                  <a:ext cx="252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1" name="Ink 150">
                  <a:extLst>
                    <a:ext uri="{FF2B5EF4-FFF2-40B4-BE49-F238E27FC236}">
                      <a16:creationId xmlns:a16="http://schemas.microsoft.com/office/drawing/2014/main" id="{0B4AEA2B-7CE3-4A7B-A25C-331905C67483}"/>
                    </a:ext>
                  </a:extLst>
                </p14:cNvPr>
                <p14:cNvContentPartPr/>
                <p14:nvPr/>
              </p14:nvContentPartPr>
              <p14:xfrm>
                <a:off x="764982" y="2566693"/>
                <a:ext cx="203040" cy="192960"/>
              </p14:xfrm>
            </p:contentPart>
          </mc:Choice>
          <mc:Fallback>
            <p:pic>
              <p:nvPicPr>
                <p:cNvPr id="151" name="Ink 150">
                  <a:extLst>
                    <a:ext uri="{FF2B5EF4-FFF2-40B4-BE49-F238E27FC236}">
                      <a16:creationId xmlns:a16="http://schemas.microsoft.com/office/drawing/2014/main" id="{0B4AEA2B-7CE3-4A7B-A25C-331905C67483}"/>
                    </a:ext>
                  </a:extLst>
                </p:cNvPr>
                <p:cNvPicPr/>
                <p:nvPr/>
              </p:nvPicPr>
              <p:blipFill>
                <a:blip r:embed="rId251"/>
                <a:stretch>
                  <a:fillRect/>
                </a:stretch>
              </p:blipFill>
              <p:spPr>
                <a:xfrm>
                  <a:off x="756342" y="2557693"/>
                  <a:ext cx="2206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2" name="Ink 151">
                  <a:extLst>
                    <a:ext uri="{FF2B5EF4-FFF2-40B4-BE49-F238E27FC236}">
                      <a16:creationId xmlns:a16="http://schemas.microsoft.com/office/drawing/2014/main" id="{F041DFC6-167C-4DFB-8294-C5DB6C171167}"/>
                    </a:ext>
                  </a:extLst>
                </p14:cNvPr>
                <p14:cNvContentPartPr/>
                <p14:nvPr/>
              </p14:nvContentPartPr>
              <p14:xfrm>
                <a:off x="1211382" y="2483173"/>
                <a:ext cx="219600" cy="51120"/>
              </p14:xfrm>
            </p:contentPart>
          </mc:Choice>
          <mc:Fallback>
            <p:pic>
              <p:nvPicPr>
                <p:cNvPr id="152" name="Ink 151">
                  <a:extLst>
                    <a:ext uri="{FF2B5EF4-FFF2-40B4-BE49-F238E27FC236}">
                      <a16:creationId xmlns:a16="http://schemas.microsoft.com/office/drawing/2014/main" id="{F041DFC6-167C-4DFB-8294-C5DB6C171167}"/>
                    </a:ext>
                  </a:extLst>
                </p:cNvPr>
                <p:cNvPicPr/>
                <p:nvPr/>
              </p:nvPicPr>
              <p:blipFill>
                <a:blip r:embed="rId253"/>
                <a:stretch>
                  <a:fillRect/>
                </a:stretch>
              </p:blipFill>
              <p:spPr>
                <a:xfrm>
                  <a:off x="1202382" y="2474173"/>
                  <a:ext cx="23724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3" name="Ink 152">
                  <a:extLst>
                    <a:ext uri="{FF2B5EF4-FFF2-40B4-BE49-F238E27FC236}">
                      <a16:creationId xmlns:a16="http://schemas.microsoft.com/office/drawing/2014/main" id="{589EDC00-D966-4BB0-BCAF-A13FD47B644F}"/>
                    </a:ext>
                  </a:extLst>
                </p14:cNvPr>
                <p14:cNvContentPartPr/>
                <p14:nvPr/>
              </p14:nvContentPartPr>
              <p14:xfrm>
                <a:off x="1313262" y="2543653"/>
                <a:ext cx="18360" cy="163440"/>
              </p14:xfrm>
            </p:contentPart>
          </mc:Choice>
          <mc:Fallback>
            <p:pic>
              <p:nvPicPr>
                <p:cNvPr id="153" name="Ink 152">
                  <a:extLst>
                    <a:ext uri="{FF2B5EF4-FFF2-40B4-BE49-F238E27FC236}">
                      <a16:creationId xmlns:a16="http://schemas.microsoft.com/office/drawing/2014/main" id="{589EDC00-D966-4BB0-BCAF-A13FD47B644F}"/>
                    </a:ext>
                  </a:extLst>
                </p:cNvPr>
                <p:cNvPicPr/>
                <p:nvPr/>
              </p:nvPicPr>
              <p:blipFill>
                <a:blip r:embed="rId255"/>
                <a:stretch>
                  <a:fillRect/>
                </a:stretch>
              </p:blipFill>
              <p:spPr>
                <a:xfrm>
                  <a:off x="1304622" y="2534653"/>
                  <a:ext cx="360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4" name="Ink 153">
                  <a:extLst>
                    <a:ext uri="{FF2B5EF4-FFF2-40B4-BE49-F238E27FC236}">
                      <a16:creationId xmlns:a16="http://schemas.microsoft.com/office/drawing/2014/main" id="{91D92602-D7BA-446F-978B-77D4E182468A}"/>
                    </a:ext>
                  </a:extLst>
                </p14:cNvPr>
                <p14:cNvContentPartPr/>
                <p14:nvPr/>
              </p14:nvContentPartPr>
              <p14:xfrm>
                <a:off x="1353222" y="2592613"/>
                <a:ext cx="101880" cy="150120"/>
              </p14:xfrm>
            </p:contentPart>
          </mc:Choice>
          <mc:Fallback>
            <p:pic>
              <p:nvPicPr>
                <p:cNvPr id="154" name="Ink 153">
                  <a:extLst>
                    <a:ext uri="{FF2B5EF4-FFF2-40B4-BE49-F238E27FC236}">
                      <a16:creationId xmlns:a16="http://schemas.microsoft.com/office/drawing/2014/main" id="{91D92602-D7BA-446F-978B-77D4E182468A}"/>
                    </a:ext>
                  </a:extLst>
                </p:cNvPr>
                <p:cNvPicPr/>
                <p:nvPr/>
              </p:nvPicPr>
              <p:blipFill>
                <a:blip r:embed="rId257"/>
                <a:stretch>
                  <a:fillRect/>
                </a:stretch>
              </p:blipFill>
              <p:spPr>
                <a:xfrm>
                  <a:off x="1344582" y="2583973"/>
                  <a:ext cx="1195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5" name="Ink 154">
                  <a:extLst>
                    <a:ext uri="{FF2B5EF4-FFF2-40B4-BE49-F238E27FC236}">
                      <a16:creationId xmlns:a16="http://schemas.microsoft.com/office/drawing/2014/main" id="{FEC82F9E-F480-47CA-AF1D-0339C19121E5}"/>
                    </a:ext>
                  </a:extLst>
                </p14:cNvPr>
                <p14:cNvContentPartPr/>
                <p14:nvPr/>
              </p14:nvContentPartPr>
              <p14:xfrm>
                <a:off x="2029302" y="2497933"/>
                <a:ext cx="226800" cy="55080"/>
              </p14:xfrm>
            </p:contentPart>
          </mc:Choice>
          <mc:Fallback>
            <p:pic>
              <p:nvPicPr>
                <p:cNvPr id="155" name="Ink 154">
                  <a:extLst>
                    <a:ext uri="{FF2B5EF4-FFF2-40B4-BE49-F238E27FC236}">
                      <a16:creationId xmlns:a16="http://schemas.microsoft.com/office/drawing/2014/main" id="{FEC82F9E-F480-47CA-AF1D-0339C19121E5}"/>
                    </a:ext>
                  </a:extLst>
                </p:cNvPr>
                <p:cNvPicPr/>
                <p:nvPr/>
              </p:nvPicPr>
              <p:blipFill>
                <a:blip r:embed="rId259"/>
                <a:stretch>
                  <a:fillRect/>
                </a:stretch>
              </p:blipFill>
              <p:spPr>
                <a:xfrm>
                  <a:off x="2020662" y="2488933"/>
                  <a:ext cx="2444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6" name="Ink 155">
                  <a:extLst>
                    <a:ext uri="{FF2B5EF4-FFF2-40B4-BE49-F238E27FC236}">
                      <a16:creationId xmlns:a16="http://schemas.microsoft.com/office/drawing/2014/main" id="{B4ECDA7F-EC78-4324-9B85-E357C94A8190}"/>
                    </a:ext>
                  </a:extLst>
                </p14:cNvPr>
                <p14:cNvContentPartPr/>
                <p14:nvPr/>
              </p14:nvContentPartPr>
              <p14:xfrm>
                <a:off x="2155662" y="2527453"/>
                <a:ext cx="28800" cy="233640"/>
              </p14:xfrm>
            </p:contentPart>
          </mc:Choice>
          <mc:Fallback>
            <p:pic>
              <p:nvPicPr>
                <p:cNvPr id="156" name="Ink 155">
                  <a:extLst>
                    <a:ext uri="{FF2B5EF4-FFF2-40B4-BE49-F238E27FC236}">
                      <a16:creationId xmlns:a16="http://schemas.microsoft.com/office/drawing/2014/main" id="{B4ECDA7F-EC78-4324-9B85-E357C94A8190}"/>
                    </a:ext>
                  </a:extLst>
                </p:cNvPr>
                <p:cNvPicPr/>
                <p:nvPr/>
              </p:nvPicPr>
              <p:blipFill>
                <a:blip r:embed="rId261"/>
                <a:stretch>
                  <a:fillRect/>
                </a:stretch>
              </p:blipFill>
              <p:spPr>
                <a:xfrm>
                  <a:off x="2147022" y="2518813"/>
                  <a:ext cx="464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7" name="Ink 156">
                  <a:extLst>
                    <a:ext uri="{FF2B5EF4-FFF2-40B4-BE49-F238E27FC236}">
                      <a16:creationId xmlns:a16="http://schemas.microsoft.com/office/drawing/2014/main" id="{11559F8C-B457-46FB-9B22-9CB8D3CCED7F}"/>
                    </a:ext>
                  </a:extLst>
                </p14:cNvPr>
                <p14:cNvContentPartPr/>
                <p14:nvPr/>
              </p14:nvContentPartPr>
              <p14:xfrm>
                <a:off x="2226582" y="2580733"/>
                <a:ext cx="194400" cy="172080"/>
              </p14:xfrm>
            </p:contentPart>
          </mc:Choice>
          <mc:Fallback>
            <p:pic>
              <p:nvPicPr>
                <p:cNvPr id="157" name="Ink 156">
                  <a:extLst>
                    <a:ext uri="{FF2B5EF4-FFF2-40B4-BE49-F238E27FC236}">
                      <a16:creationId xmlns:a16="http://schemas.microsoft.com/office/drawing/2014/main" id="{11559F8C-B457-46FB-9B22-9CB8D3CCED7F}"/>
                    </a:ext>
                  </a:extLst>
                </p:cNvPr>
                <p:cNvPicPr/>
                <p:nvPr/>
              </p:nvPicPr>
              <p:blipFill>
                <a:blip r:embed="rId263"/>
                <a:stretch>
                  <a:fillRect/>
                </a:stretch>
              </p:blipFill>
              <p:spPr>
                <a:xfrm>
                  <a:off x="2217582" y="2572093"/>
                  <a:ext cx="2120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8" name="Ink 157">
                  <a:extLst>
                    <a:ext uri="{FF2B5EF4-FFF2-40B4-BE49-F238E27FC236}">
                      <a16:creationId xmlns:a16="http://schemas.microsoft.com/office/drawing/2014/main" id="{A8DE8A1F-919D-454D-9531-91DEDFD46138}"/>
                    </a:ext>
                  </a:extLst>
                </p14:cNvPr>
                <p14:cNvContentPartPr/>
                <p14:nvPr/>
              </p14:nvContentPartPr>
              <p14:xfrm>
                <a:off x="2870982" y="2511973"/>
                <a:ext cx="211680" cy="37440"/>
              </p14:xfrm>
            </p:contentPart>
          </mc:Choice>
          <mc:Fallback>
            <p:pic>
              <p:nvPicPr>
                <p:cNvPr id="158" name="Ink 157">
                  <a:extLst>
                    <a:ext uri="{FF2B5EF4-FFF2-40B4-BE49-F238E27FC236}">
                      <a16:creationId xmlns:a16="http://schemas.microsoft.com/office/drawing/2014/main" id="{A8DE8A1F-919D-454D-9531-91DEDFD46138}"/>
                    </a:ext>
                  </a:extLst>
                </p:cNvPr>
                <p:cNvPicPr/>
                <p:nvPr/>
              </p:nvPicPr>
              <p:blipFill>
                <a:blip r:embed="rId265"/>
                <a:stretch>
                  <a:fillRect/>
                </a:stretch>
              </p:blipFill>
              <p:spPr>
                <a:xfrm>
                  <a:off x="2862342" y="2503333"/>
                  <a:ext cx="2293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9" name="Ink 158">
                  <a:extLst>
                    <a:ext uri="{FF2B5EF4-FFF2-40B4-BE49-F238E27FC236}">
                      <a16:creationId xmlns:a16="http://schemas.microsoft.com/office/drawing/2014/main" id="{06017D9E-2B42-4ACB-AF87-538B321264A7}"/>
                    </a:ext>
                  </a:extLst>
                </p14:cNvPr>
                <p14:cNvContentPartPr/>
                <p14:nvPr/>
              </p14:nvContentPartPr>
              <p14:xfrm>
                <a:off x="2987622" y="2535013"/>
                <a:ext cx="15480" cy="188640"/>
              </p14:xfrm>
            </p:contentPart>
          </mc:Choice>
          <mc:Fallback>
            <p:pic>
              <p:nvPicPr>
                <p:cNvPr id="159" name="Ink 158">
                  <a:extLst>
                    <a:ext uri="{FF2B5EF4-FFF2-40B4-BE49-F238E27FC236}">
                      <a16:creationId xmlns:a16="http://schemas.microsoft.com/office/drawing/2014/main" id="{06017D9E-2B42-4ACB-AF87-538B321264A7}"/>
                    </a:ext>
                  </a:extLst>
                </p:cNvPr>
                <p:cNvPicPr/>
                <p:nvPr/>
              </p:nvPicPr>
              <p:blipFill>
                <a:blip r:embed="rId267"/>
                <a:stretch>
                  <a:fillRect/>
                </a:stretch>
              </p:blipFill>
              <p:spPr>
                <a:xfrm>
                  <a:off x="2978622" y="2526373"/>
                  <a:ext cx="331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0" name="Ink 159">
                  <a:extLst>
                    <a:ext uri="{FF2B5EF4-FFF2-40B4-BE49-F238E27FC236}">
                      <a16:creationId xmlns:a16="http://schemas.microsoft.com/office/drawing/2014/main" id="{F798DB4C-80A2-45AF-8469-5C9C57023F45}"/>
                    </a:ext>
                  </a:extLst>
                </p14:cNvPr>
                <p14:cNvContentPartPr/>
                <p14:nvPr/>
              </p14:nvContentPartPr>
              <p14:xfrm>
                <a:off x="3068262" y="2590813"/>
                <a:ext cx="95760" cy="150840"/>
              </p14:xfrm>
            </p:contentPart>
          </mc:Choice>
          <mc:Fallback>
            <p:pic>
              <p:nvPicPr>
                <p:cNvPr id="160" name="Ink 159">
                  <a:extLst>
                    <a:ext uri="{FF2B5EF4-FFF2-40B4-BE49-F238E27FC236}">
                      <a16:creationId xmlns:a16="http://schemas.microsoft.com/office/drawing/2014/main" id="{F798DB4C-80A2-45AF-8469-5C9C57023F45}"/>
                    </a:ext>
                  </a:extLst>
                </p:cNvPr>
                <p:cNvPicPr/>
                <p:nvPr/>
              </p:nvPicPr>
              <p:blipFill>
                <a:blip r:embed="rId269"/>
                <a:stretch>
                  <a:fillRect/>
                </a:stretch>
              </p:blipFill>
              <p:spPr>
                <a:xfrm>
                  <a:off x="3059262" y="2582173"/>
                  <a:ext cx="1134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4" name="Ink 163">
                  <a:extLst>
                    <a:ext uri="{FF2B5EF4-FFF2-40B4-BE49-F238E27FC236}">
                      <a16:creationId xmlns:a16="http://schemas.microsoft.com/office/drawing/2014/main" id="{CCCB7619-162A-414D-BC57-5AF034415F33}"/>
                    </a:ext>
                  </a:extLst>
                </p14:cNvPr>
                <p14:cNvContentPartPr/>
                <p14:nvPr/>
              </p14:nvContentPartPr>
              <p14:xfrm>
                <a:off x="87462" y="3319093"/>
                <a:ext cx="285480" cy="18360"/>
              </p14:xfrm>
            </p:contentPart>
          </mc:Choice>
          <mc:Fallback>
            <p:pic>
              <p:nvPicPr>
                <p:cNvPr id="164" name="Ink 163">
                  <a:extLst>
                    <a:ext uri="{FF2B5EF4-FFF2-40B4-BE49-F238E27FC236}">
                      <a16:creationId xmlns:a16="http://schemas.microsoft.com/office/drawing/2014/main" id="{CCCB7619-162A-414D-BC57-5AF034415F33}"/>
                    </a:ext>
                  </a:extLst>
                </p:cNvPr>
                <p:cNvPicPr/>
                <p:nvPr/>
              </p:nvPicPr>
              <p:blipFill>
                <a:blip r:embed="rId271"/>
                <a:stretch>
                  <a:fillRect/>
                </a:stretch>
              </p:blipFill>
              <p:spPr>
                <a:xfrm>
                  <a:off x="78822" y="3310453"/>
                  <a:ext cx="3031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5" name="Ink 164">
                  <a:extLst>
                    <a:ext uri="{FF2B5EF4-FFF2-40B4-BE49-F238E27FC236}">
                      <a16:creationId xmlns:a16="http://schemas.microsoft.com/office/drawing/2014/main" id="{FB0A4DEC-6A09-47A3-9910-B8F639E8B7FD}"/>
                    </a:ext>
                  </a:extLst>
                </p14:cNvPr>
                <p14:cNvContentPartPr/>
                <p14:nvPr/>
              </p14:nvContentPartPr>
              <p14:xfrm>
                <a:off x="546102" y="3228373"/>
                <a:ext cx="133200" cy="216000"/>
              </p14:xfrm>
            </p:contentPart>
          </mc:Choice>
          <mc:Fallback>
            <p:pic>
              <p:nvPicPr>
                <p:cNvPr id="165" name="Ink 164">
                  <a:extLst>
                    <a:ext uri="{FF2B5EF4-FFF2-40B4-BE49-F238E27FC236}">
                      <a16:creationId xmlns:a16="http://schemas.microsoft.com/office/drawing/2014/main" id="{FB0A4DEC-6A09-47A3-9910-B8F639E8B7FD}"/>
                    </a:ext>
                  </a:extLst>
                </p:cNvPr>
                <p:cNvPicPr/>
                <p:nvPr/>
              </p:nvPicPr>
              <p:blipFill>
                <a:blip r:embed="rId273"/>
                <a:stretch>
                  <a:fillRect/>
                </a:stretch>
              </p:blipFill>
              <p:spPr>
                <a:xfrm>
                  <a:off x="537102" y="3219373"/>
                  <a:ext cx="1508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6" name="Ink 165">
                  <a:extLst>
                    <a:ext uri="{FF2B5EF4-FFF2-40B4-BE49-F238E27FC236}">
                      <a16:creationId xmlns:a16="http://schemas.microsoft.com/office/drawing/2014/main" id="{BCAA5C62-1CEC-4ED3-8DA1-8F33C53B7932}"/>
                    </a:ext>
                  </a:extLst>
                </p14:cNvPr>
                <p14:cNvContentPartPr/>
                <p14:nvPr/>
              </p14:nvContentPartPr>
              <p14:xfrm>
                <a:off x="721062" y="3194533"/>
                <a:ext cx="90720" cy="428040"/>
              </p14:xfrm>
            </p:contentPart>
          </mc:Choice>
          <mc:Fallback>
            <p:pic>
              <p:nvPicPr>
                <p:cNvPr id="166" name="Ink 165">
                  <a:extLst>
                    <a:ext uri="{FF2B5EF4-FFF2-40B4-BE49-F238E27FC236}">
                      <a16:creationId xmlns:a16="http://schemas.microsoft.com/office/drawing/2014/main" id="{BCAA5C62-1CEC-4ED3-8DA1-8F33C53B7932}"/>
                    </a:ext>
                  </a:extLst>
                </p:cNvPr>
                <p:cNvPicPr/>
                <p:nvPr/>
              </p:nvPicPr>
              <p:blipFill>
                <a:blip r:embed="rId275"/>
                <a:stretch>
                  <a:fillRect/>
                </a:stretch>
              </p:blipFill>
              <p:spPr>
                <a:xfrm>
                  <a:off x="712062" y="3185893"/>
                  <a:ext cx="10836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8" name="Ink 167">
                  <a:extLst>
                    <a:ext uri="{FF2B5EF4-FFF2-40B4-BE49-F238E27FC236}">
                      <a16:creationId xmlns:a16="http://schemas.microsoft.com/office/drawing/2014/main" id="{2D833DDB-98D1-406F-9096-0886A4429400}"/>
                    </a:ext>
                  </a:extLst>
                </p14:cNvPr>
                <p14:cNvContentPartPr/>
                <p14:nvPr/>
              </p14:nvContentPartPr>
              <p14:xfrm>
                <a:off x="877662" y="3146653"/>
                <a:ext cx="144360" cy="277560"/>
              </p14:xfrm>
            </p:contentPart>
          </mc:Choice>
          <mc:Fallback>
            <p:pic>
              <p:nvPicPr>
                <p:cNvPr id="168" name="Ink 167">
                  <a:extLst>
                    <a:ext uri="{FF2B5EF4-FFF2-40B4-BE49-F238E27FC236}">
                      <a16:creationId xmlns:a16="http://schemas.microsoft.com/office/drawing/2014/main" id="{2D833DDB-98D1-406F-9096-0886A4429400}"/>
                    </a:ext>
                  </a:extLst>
                </p:cNvPr>
                <p:cNvPicPr/>
                <p:nvPr/>
              </p:nvPicPr>
              <p:blipFill>
                <a:blip r:embed="rId277"/>
                <a:stretch>
                  <a:fillRect/>
                </a:stretch>
              </p:blipFill>
              <p:spPr>
                <a:xfrm>
                  <a:off x="868662" y="3138013"/>
                  <a:ext cx="1620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9" name="Ink 168">
                  <a:extLst>
                    <a:ext uri="{FF2B5EF4-FFF2-40B4-BE49-F238E27FC236}">
                      <a16:creationId xmlns:a16="http://schemas.microsoft.com/office/drawing/2014/main" id="{0FE4777D-38CE-4FBA-91BA-3C945B0ED839}"/>
                    </a:ext>
                  </a:extLst>
                </p14:cNvPr>
                <p14:cNvContentPartPr/>
                <p14:nvPr/>
              </p14:nvContentPartPr>
              <p14:xfrm>
                <a:off x="987102" y="3168253"/>
                <a:ext cx="23040" cy="37440"/>
              </p14:xfrm>
            </p:contentPart>
          </mc:Choice>
          <mc:Fallback>
            <p:pic>
              <p:nvPicPr>
                <p:cNvPr id="169" name="Ink 168">
                  <a:extLst>
                    <a:ext uri="{FF2B5EF4-FFF2-40B4-BE49-F238E27FC236}">
                      <a16:creationId xmlns:a16="http://schemas.microsoft.com/office/drawing/2014/main" id="{0FE4777D-38CE-4FBA-91BA-3C945B0ED839}"/>
                    </a:ext>
                  </a:extLst>
                </p:cNvPr>
                <p:cNvPicPr/>
                <p:nvPr/>
              </p:nvPicPr>
              <p:blipFill>
                <a:blip r:embed="rId279"/>
                <a:stretch>
                  <a:fillRect/>
                </a:stretch>
              </p:blipFill>
              <p:spPr>
                <a:xfrm>
                  <a:off x="978462" y="3159613"/>
                  <a:ext cx="406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0" name="Ink 169">
                  <a:extLst>
                    <a:ext uri="{FF2B5EF4-FFF2-40B4-BE49-F238E27FC236}">
                      <a16:creationId xmlns:a16="http://schemas.microsoft.com/office/drawing/2014/main" id="{22382EFD-A36C-4014-BB47-AB9FEEE73A03}"/>
                    </a:ext>
                  </a:extLst>
                </p14:cNvPr>
                <p14:cNvContentPartPr/>
                <p14:nvPr/>
              </p14:nvContentPartPr>
              <p14:xfrm>
                <a:off x="1111302" y="3118933"/>
                <a:ext cx="178200" cy="312480"/>
              </p14:xfrm>
            </p:contentPart>
          </mc:Choice>
          <mc:Fallback>
            <p:pic>
              <p:nvPicPr>
                <p:cNvPr id="170" name="Ink 169">
                  <a:extLst>
                    <a:ext uri="{FF2B5EF4-FFF2-40B4-BE49-F238E27FC236}">
                      <a16:creationId xmlns:a16="http://schemas.microsoft.com/office/drawing/2014/main" id="{22382EFD-A36C-4014-BB47-AB9FEEE73A03}"/>
                    </a:ext>
                  </a:extLst>
                </p:cNvPr>
                <p:cNvPicPr/>
                <p:nvPr/>
              </p:nvPicPr>
              <p:blipFill>
                <a:blip r:embed="rId281"/>
                <a:stretch>
                  <a:fillRect/>
                </a:stretch>
              </p:blipFill>
              <p:spPr>
                <a:xfrm>
                  <a:off x="1102662" y="3109933"/>
                  <a:ext cx="19584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1" name="Ink 170">
                  <a:extLst>
                    <a:ext uri="{FF2B5EF4-FFF2-40B4-BE49-F238E27FC236}">
                      <a16:creationId xmlns:a16="http://schemas.microsoft.com/office/drawing/2014/main" id="{91E886E0-63C6-4085-A5A9-D1B7176589C8}"/>
                    </a:ext>
                  </a:extLst>
                </p14:cNvPr>
                <p14:cNvContentPartPr/>
                <p14:nvPr/>
              </p14:nvContentPartPr>
              <p14:xfrm>
                <a:off x="1488222" y="3154933"/>
                <a:ext cx="341640" cy="237240"/>
              </p14:xfrm>
            </p:contentPart>
          </mc:Choice>
          <mc:Fallback>
            <p:pic>
              <p:nvPicPr>
                <p:cNvPr id="171" name="Ink 170">
                  <a:extLst>
                    <a:ext uri="{FF2B5EF4-FFF2-40B4-BE49-F238E27FC236}">
                      <a16:creationId xmlns:a16="http://schemas.microsoft.com/office/drawing/2014/main" id="{91E886E0-63C6-4085-A5A9-D1B7176589C8}"/>
                    </a:ext>
                  </a:extLst>
                </p:cNvPr>
                <p:cNvPicPr/>
                <p:nvPr/>
              </p:nvPicPr>
              <p:blipFill>
                <a:blip r:embed="rId283"/>
                <a:stretch>
                  <a:fillRect/>
                </a:stretch>
              </p:blipFill>
              <p:spPr>
                <a:xfrm>
                  <a:off x="1479582" y="3146293"/>
                  <a:ext cx="35928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2" name="Ink 171">
                  <a:extLst>
                    <a:ext uri="{FF2B5EF4-FFF2-40B4-BE49-F238E27FC236}">
                      <a16:creationId xmlns:a16="http://schemas.microsoft.com/office/drawing/2014/main" id="{0A11E70B-3116-4169-9F71-2F3E0966AE5A}"/>
                    </a:ext>
                  </a:extLst>
                </p14:cNvPr>
                <p14:cNvContentPartPr/>
                <p14:nvPr/>
              </p14:nvContentPartPr>
              <p14:xfrm>
                <a:off x="1880982" y="3171493"/>
                <a:ext cx="193320" cy="164880"/>
              </p14:xfrm>
            </p:contentPart>
          </mc:Choice>
          <mc:Fallback>
            <p:pic>
              <p:nvPicPr>
                <p:cNvPr id="172" name="Ink 171">
                  <a:extLst>
                    <a:ext uri="{FF2B5EF4-FFF2-40B4-BE49-F238E27FC236}">
                      <a16:creationId xmlns:a16="http://schemas.microsoft.com/office/drawing/2014/main" id="{0A11E70B-3116-4169-9F71-2F3E0966AE5A}"/>
                    </a:ext>
                  </a:extLst>
                </p:cNvPr>
                <p:cNvPicPr/>
                <p:nvPr/>
              </p:nvPicPr>
              <p:blipFill>
                <a:blip r:embed="rId285"/>
                <a:stretch>
                  <a:fillRect/>
                </a:stretch>
              </p:blipFill>
              <p:spPr>
                <a:xfrm>
                  <a:off x="1871982" y="3162853"/>
                  <a:ext cx="2109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3" name="Ink 172">
                  <a:extLst>
                    <a:ext uri="{FF2B5EF4-FFF2-40B4-BE49-F238E27FC236}">
                      <a16:creationId xmlns:a16="http://schemas.microsoft.com/office/drawing/2014/main" id="{32F80829-CB40-40EA-839A-4BD5E9C4B8E9}"/>
                    </a:ext>
                  </a:extLst>
                </p14:cNvPr>
                <p14:cNvContentPartPr/>
                <p14:nvPr/>
              </p14:nvContentPartPr>
              <p14:xfrm>
                <a:off x="2053422" y="2992573"/>
                <a:ext cx="164880" cy="394200"/>
              </p14:xfrm>
            </p:contentPart>
          </mc:Choice>
          <mc:Fallback>
            <p:pic>
              <p:nvPicPr>
                <p:cNvPr id="173" name="Ink 172">
                  <a:extLst>
                    <a:ext uri="{FF2B5EF4-FFF2-40B4-BE49-F238E27FC236}">
                      <a16:creationId xmlns:a16="http://schemas.microsoft.com/office/drawing/2014/main" id="{32F80829-CB40-40EA-839A-4BD5E9C4B8E9}"/>
                    </a:ext>
                  </a:extLst>
                </p:cNvPr>
                <p:cNvPicPr/>
                <p:nvPr/>
              </p:nvPicPr>
              <p:blipFill>
                <a:blip r:embed="rId287"/>
                <a:stretch>
                  <a:fillRect/>
                </a:stretch>
              </p:blipFill>
              <p:spPr>
                <a:xfrm>
                  <a:off x="2044782" y="2983573"/>
                  <a:ext cx="18252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4" name="Ink 173">
                  <a:extLst>
                    <a:ext uri="{FF2B5EF4-FFF2-40B4-BE49-F238E27FC236}">
                      <a16:creationId xmlns:a16="http://schemas.microsoft.com/office/drawing/2014/main" id="{952D134B-E4B8-4935-9059-149BD71CD2D0}"/>
                    </a:ext>
                  </a:extLst>
                </p14:cNvPr>
                <p14:cNvContentPartPr/>
                <p14:nvPr/>
              </p14:nvContentPartPr>
              <p14:xfrm>
                <a:off x="2257182" y="3168973"/>
                <a:ext cx="136440" cy="170280"/>
              </p14:xfrm>
            </p:contentPart>
          </mc:Choice>
          <mc:Fallback>
            <p:pic>
              <p:nvPicPr>
                <p:cNvPr id="174" name="Ink 173">
                  <a:extLst>
                    <a:ext uri="{FF2B5EF4-FFF2-40B4-BE49-F238E27FC236}">
                      <a16:creationId xmlns:a16="http://schemas.microsoft.com/office/drawing/2014/main" id="{952D134B-E4B8-4935-9059-149BD71CD2D0}"/>
                    </a:ext>
                  </a:extLst>
                </p:cNvPr>
                <p:cNvPicPr/>
                <p:nvPr/>
              </p:nvPicPr>
              <p:blipFill>
                <a:blip r:embed="rId289"/>
                <a:stretch>
                  <a:fillRect/>
                </a:stretch>
              </p:blipFill>
              <p:spPr>
                <a:xfrm>
                  <a:off x="2248182" y="3159973"/>
                  <a:ext cx="1540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5" name="Ink 174">
                  <a:extLst>
                    <a:ext uri="{FF2B5EF4-FFF2-40B4-BE49-F238E27FC236}">
                      <a16:creationId xmlns:a16="http://schemas.microsoft.com/office/drawing/2014/main" id="{D98EDBD7-8AF3-4AA8-A8DB-3990830E4F57}"/>
                    </a:ext>
                  </a:extLst>
                </p14:cNvPr>
                <p14:cNvContentPartPr/>
                <p14:nvPr/>
              </p14:nvContentPartPr>
              <p14:xfrm>
                <a:off x="2441502" y="3151693"/>
                <a:ext cx="199440" cy="147240"/>
              </p14:xfrm>
            </p:contentPart>
          </mc:Choice>
          <mc:Fallback>
            <p:pic>
              <p:nvPicPr>
                <p:cNvPr id="175" name="Ink 174">
                  <a:extLst>
                    <a:ext uri="{FF2B5EF4-FFF2-40B4-BE49-F238E27FC236}">
                      <a16:creationId xmlns:a16="http://schemas.microsoft.com/office/drawing/2014/main" id="{D98EDBD7-8AF3-4AA8-A8DB-3990830E4F57}"/>
                    </a:ext>
                  </a:extLst>
                </p:cNvPr>
                <p:cNvPicPr/>
                <p:nvPr/>
              </p:nvPicPr>
              <p:blipFill>
                <a:blip r:embed="rId291"/>
                <a:stretch>
                  <a:fillRect/>
                </a:stretch>
              </p:blipFill>
              <p:spPr>
                <a:xfrm>
                  <a:off x="2432502" y="3142693"/>
                  <a:ext cx="2170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6" name="Ink 175">
                  <a:extLst>
                    <a:ext uri="{FF2B5EF4-FFF2-40B4-BE49-F238E27FC236}">
                      <a16:creationId xmlns:a16="http://schemas.microsoft.com/office/drawing/2014/main" id="{FAEC437F-E083-4368-B81A-36764E4F687F}"/>
                    </a:ext>
                  </a:extLst>
                </p14:cNvPr>
                <p14:cNvContentPartPr/>
                <p14:nvPr/>
              </p14:nvContentPartPr>
              <p14:xfrm>
                <a:off x="2670462" y="2968453"/>
                <a:ext cx="293040" cy="451800"/>
              </p14:xfrm>
            </p:contentPart>
          </mc:Choice>
          <mc:Fallback>
            <p:pic>
              <p:nvPicPr>
                <p:cNvPr id="176" name="Ink 175">
                  <a:extLst>
                    <a:ext uri="{FF2B5EF4-FFF2-40B4-BE49-F238E27FC236}">
                      <a16:creationId xmlns:a16="http://schemas.microsoft.com/office/drawing/2014/main" id="{FAEC437F-E083-4368-B81A-36764E4F687F}"/>
                    </a:ext>
                  </a:extLst>
                </p:cNvPr>
                <p:cNvPicPr/>
                <p:nvPr/>
              </p:nvPicPr>
              <p:blipFill>
                <a:blip r:embed="rId293"/>
                <a:stretch>
                  <a:fillRect/>
                </a:stretch>
              </p:blipFill>
              <p:spPr>
                <a:xfrm>
                  <a:off x="2661822" y="2959813"/>
                  <a:ext cx="31068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7" name="Ink 176">
                  <a:extLst>
                    <a:ext uri="{FF2B5EF4-FFF2-40B4-BE49-F238E27FC236}">
                      <a16:creationId xmlns:a16="http://schemas.microsoft.com/office/drawing/2014/main" id="{90F591F5-DD6D-4E81-9EBC-409601920198}"/>
                    </a:ext>
                  </a:extLst>
                </p14:cNvPr>
                <p14:cNvContentPartPr/>
                <p14:nvPr/>
              </p14:nvContentPartPr>
              <p14:xfrm>
                <a:off x="3135222" y="3226933"/>
                <a:ext cx="9720" cy="7920"/>
              </p14:xfrm>
            </p:contentPart>
          </mc:Choice>
          <mc:Fallback>
            <p:pic>
              <p:nvPicPr>
                <p:cNvPr id="177" name="Ink 176">
                  <a:extLst>
                    <a:ext uri="{FF2B5EF4-FFF2-40B4-BE49-F238E27FC236}">
                      <a16:creationId xmlns:a16="http://schemas.microsoft.com/office/drawing/2014/main" id="{90F591F5-DD6D-4E81-9EBC-409601920198}"/>
                    </a:ext>
                  </a:extLst>
                </p:cNvPr>
                <p:cNvPicPr/>
                <p:nvPr/>
              </p:nvPicPr>
              <p:blipFill>
                <a:blip r:embed="rId295"/>
                <a:stretch>
                  <a:fillRect/>
                </a:stretch>
              </p:blipFill>
              <p:spPr>
                <a:xfrm>
                  <a:off x="3126582" y="3217933"/>
                  <a:ext cx="273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9" name="Ink 178">
                  <a:extLst>
                    <a:ext uri="{FF2B5EF4-FFF2-40B4-BE49-F238E27FC236}">
                      <a16:creationId xmlns:a16="http://schemas.microsoft.com/office/drawing/2014/main" id="{E53D9D87-6E07-48CA-837A-7609A4590983}"/>
                    </a:ext>
                  </a:extLst>
                </p14:cNvPr>
                <p14:cNvContentPartPr/>
                <p14:nvPr/>
              </p14:nvContentPartPr>
              <p14:xfrm>
                <a:off x="136422" y="3967813"/>
                <a:ext cx="20520" cy="720"/>
              </p14:xfrm>
            </p:contentPart>
          </mc:Choice>
          <mc:Fallback>
            <p:pic>
              <p:nvPicPr>
                <p:cNvPr id="179" name="Ink 178">
                  <a:extLst>
                    <a:ext uri="{FF2B5EF4-FFF2-40B4-BE49-F238E27FC236}">
                      <a16:creationId xmlns:a16="http://schemas.microsoft.com/office/drawing/2014/main" id="{E53D9D87-6E07-48CA-837A-7609A4590983}"/>
                    </a:ext>
                  </a:extLst>
                </p:cNvPr>
                <p:cNvPicPr/>
                <p:nvPr/>
              </p:nvPicPr>
              <p:blipFill>
                <a:blip r:embed="rId297"/>
                <a:stretch>
                  <a:fillRect/>
                </a:stretch>
              </p:blipFill>
              <p:spPr>
                <a:xfrm>
                  <a:off x="127782" y="3959173"/>
                  <a:ext cx="3816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0" name="Ink 179">
                  <a:extLst>
                    <a:ext uri="{FF2B5EF4-FFF2-40B4-BE49-F238E27FC236}">
                      <a16:creationId xmlns:a16="http://schemas.microsoft.com/office/drawing/2014/main" id="{65095D52-EB1A-4048-A070-40B7D189C773}"/>
                    </a:ext>
                  </a:extLst>
                </p14:cNvPr>
                <p14:cNvContentPartPr/>
                <p14:nvPr/>
              </p14:nvContentPartPr>
              <p14:xfrm>
                <a:off x="149022" y="3771613"/>
                <a:ext cx="106200" cy="453240"/>
              </p14:xfrm>
            </p:contentPart>
          </mc:Choice>
          <mc:Fallback>
            <p:pic>
              <p:nvPicPr>
                <p:cNvPr id="180" name="Ink 179">
                  <a:extLst>
                    <a:ext uri="{FF2B5EF4-FFF2-40B4-BE49-F238E27FC236}">
                      <a16:creationId xmlns:a16="http://schemas.microsoft.com/office/drawing/2014/main" id="{65095D52-EB1A-4048-A070-40B7D189C773}"/>
                    </a:ext>
                  </a:extLst>
                </p:cNvPr>
                <p:cNvPicPr/>
                <p:nvPr/>
              </p:nvPicPr>
              <p:blipFill>
                <a:blip r:embed="rId299"/>
                <a:stretch>
                  <a:fillRect/>
                </a:stretch>
              </p:blipFill>
              <p:spPr>
                <a:xfrm>
                  <a:off x="140382" y="3762613"/>
                  <a:ext cx="12384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1" name="Ink 180">
                  <a:extLst>
                    <a:ext uri="{FF2B5EF4-FFF2-40B4-BE49-F238E27FC236}">
                      <a16:creationId xmlns:a16="http://schemas.microsoft.com/office/drawing/2014/main" id="{46C85D62-B5B6-4C3B-BC26-CB74AAC680FA}"/>
                    </a:ext>
                  </a:extLst>
                </p14:cNvPr>
                <p14:cNvContentPartPr/>
                <p14:nvPr/>
              </p14:nvContentPartPr>
              <p14:xfrm>
                <a:off x="221742" y="3973573"/>
                <a:ext cx="274320" cy="230040"/>
              </p14:xfrm>
            </p:contentPart>
          </mc:Choice>
          <mc:Fallback>
            <p:pic>
              <p:nvPicPr>
                <p:cNvPr id="181" name="Ink 180">
                  <a:extLst>
                    <a:ext uri="{FF2B5EF4-FFF2-40B4-BE49-F238E27FC236}">
                      <a16:creationId xmlns:a16="http://schemas.microsoft.com/office/drawing/2014/main" id="{46C85D62-B5B6-4C3B-BC26-CB74AAC680FA}"/>
                    </a:ext>
                  </a:extLst>
                </p:cNvPr>
                <p:cNvPicPr/>
                <p:nvPr/>
              </p:nvPicPr>
              <p:blipFill>
                <a:blip r:embed="rId301"/>
                <a:stretch>
                  <a:fillRect/>
                </a:stretch>
              </p:blipFill>
              <p:spPr>
                <a:xfrm>
                  <a:off x="213102" y="3964933"/>
                  <a:ext cx="29196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2" name="Ink 181">
                  <a:extLst>
                    <a:ext uri="{FF2B5EF4-FFF2-40B4-BE49-F238E27FC236}">
                      <a16:creationId xmlns:a16="http://schemas.microsoft.com/office/drawing/2014/main" id="{0D9955BE-0CB3-48AA-8EBD-81150BE164AB}"/>
                    </a:ext>
                  </a:extLst>
                </p14:cNvPr>
                <p14:cNvContentPartPr/>
                <p14:nvPr/>
              </p14:nvContentPartPr>
              <p14:xfrm>
                <a:off x="545382" y="3886093"/>
                <a:ext cx="163080" cy="323640"/>
              </p14:xfrm>
            </p:contentPart>
          </mc:Choice>
          <mc:Fallback>
            <p:pic>
              <p:nvPicPr>
                <p:cNvPr id="182" name="Ink 181">
                  <a:extLst>
                    <a:ext uri="{FF2B5EF4-FFF2-40B4-BE49-F238E27FC236}">
                      <a16:creationId xmlns:a16="http://schemas.microsoft.com/office/drawing/2014/main" id="{0D9955BE-0CB3-48AA-8EBD-81150BE164AB}"/>
                    </a:ext>
                  </a:extLst>
                </p:cNvPr>
                <p:cNvPicPr/>
                <p:nvPr/>
              </p:nvPicPr>
              <p:blipFill>
                <a:blip r:embed="rId303"/>
                <a:stretch>
                  <a:fillRect/>
                </a:stretch>
              </p:blipFill>
              <p:spPr>
                <a:xfrm>
                  <a:off x="536742" y="3877093"/>
                  <a:ext cx="18072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3" name="Ink 182">
                  <a:extLst>
                    <a:ext uri="{FF2B5EF4-FFF2-40B4-BE49-F238E27FC236}">
                      <a16:creationId xmlns:a16="http://schemas.microsoft.com/office/drawing/2014/main" id="{5563D0E9-4EAB-4ED9-8F39-0E17F2920A38}"/>
                    </a:ext>
                  </a:extLst>
                </p14:cNvPr>
                <p14:cNvContentPartPr/>
                <p14:nvPr/>
              </p14:nvContentPartPr>
              <p14:xfrm>
                <a:off x="737982" y="3897253"/>
                <a:ext cx="21600" cy="297720"/>
              </p14:xfrm>
            </p:contentPart>
          </mc:Choice>
          <mc:Fallback>
            <p:pic>
              <p:nvPicPr>
                <p:cNvPr id="183" name="Ink 182">
                  <a:extLst>
                    <a:ext uri="{FF2B5EF4-FFF2-40B4-BE49-F238E27FC236}">
                      <a16:creationId xmlns:a16="http://schemas.microsoft.com/office/drawing/2014/main" id="{5563D0E9-4EAB-4ED9-8F39-0E17F2920A38}"/>
                    </a:ext>
                  </a:extLst>
                </p:cNvPr>
                <p:cNvPicPr/>
                <p:nvPr/>
              </p:nvPicPr>
              <p:blipFill>
                <a:blip r:embed="rId305"/>
                <a:stretch>
                  <a:fillRect/>
                </a:stretch>
              </p:blipFill>
              <p:spPr>
                <a:xfrm>
                  <a:off x="729342" y="3888253"/>
                  <a:ext cx="3924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4" name="Ink 183">
                  <a:extLst>
                    <a:ext uri="{FF2B5EF4-FFF2-40B4-BE49-F238E27FC236}">
                      <a16:creationId xmlns:a16="http://schemas.microsoft.com/office/drawing/2014/main" id="{32B7C172-C3F8-4518-9801-788B53DB42F1}"/>
                    </a:ext>
                  </a:extLst>
                </p14:cNvPr>
                <p14:cNvContentPartPr/>
                <p14:nvPr/>
              </p14:nvContentPartPr>
              <p14:xfrm>
                <a:off x="806742" y="3964573"/>
                <a:ext cx="176400" cy="252720"/>
              </p14:xfrm>
            </p:contentPart>
          </mc:Choice>
          <mc:Fallback>
            <p:pic>
              <p:nvPicPr>
                <p:cNvPr id="184" name="Ink 183">
                  <a:extLst>
                    <a:ext uri="{FF2B5EF4-FFF2-40B4-BE49-F238E27FC236}">
                      <a16:creationId xmlns:a16="http://schemas.microsoft.com/office/drawing/2014/main" id="{32B7C172-C3F8-4518-9801-788B53DB42F1}"/>
                    </a:ext>
                  </a:extLst>
                </p:cNvPr>
                <p:cNvPicPr/>
                <p:nvPr/>
              </p:nvPicPr>
              <p:blipFill>
                <a:blip r:embed="rId307"/>
                <a:stretch>
                  <a:fillRect/>
                </a:stretch>
              </p:blipFill>
              <p:spPr>
                <a:xfrm>
                  <a:off x="797742" y="3955933"/>
                  <a:ext cx="19404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5" name="Ink 184">
                  <a:extLst>
                    <a:ext uri="{FF2B5EF4-FFF2-40B4-BE49-F238E27FC236}">
                      <a16:creationId xmlns:a16="http://schemas.microsoft.com/office/drawing/2014/main" id="{9127286E-F145-410F-9CC1-ECAB5D22503D}"/>
                    </a:ext>
                  </a:extLst>
                </p14:cNvPr>
                <p14:cNvContentPartPr/>
                <p14:nvPr/>
              </p14:nvContentPartPr>
              <p14:xfrm>
                <a:off x="1035702" y="3969253"/>
                <a:ext cx="250560" cy="195120"/>
              </p14:xfrm>
            </p:contentPart>
          </mc:Choice>
          <mc:Fallback>
            <p:pic>
              <p:nvPicPr>
                <p:cNvPr id="185" name="Ink 184">
                  <a:extLst>
                    <a:ext uri="{FF2B5EF4-FFF2-40B4-BE49-F238E27FC236}">
                      <a16:creationId xmlns:a16="http://schemas.microsoft.com/office/drawing/2014/main" id="{9127286E-F145-410F-9CC1-ECAB5D22503D}"/>
                    </a:ext>
                  </a:extLst>
                </p:cNvPr>
                <p:cNvPicPr/>
                <p:nvPr/>
              </p:nvPicPr>
              <p:blipFill>
                <a:blip r:embed="rId309"/>
                <a:stretch>
                  <a:fillRect/>
                </a:stretch>
              </p:blipFill>
              <p:spPr>
                <a:xfrm>
                  <a:off x="1026702" y="3960253"/>
                  <a:ext cx="2682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6" name="Ink 185">
                  <a:extLst>
                    <a:ext uri="{FF2B5EF4-FFF2-40B4-BE49-F238E27FC236}">
                      <a16:creationId xmlns:a16="http://schemas.microsoft.com/office/drawing/2014/main" id="{A99EC11B-65B1-40A5-B976-0E1DF0FB0B0B}"/>
                    </a:ext>
                  </a:extLst>
                </p14:cNvPr>
                <p14:cNvContentPartPr/>
                <p14:nvPr/>
              </p14:nvContentPartPr>
              <p14:xfrm>
                <a:off x="1390662" y="3843973"/>
                <a:ext cx="105840" cy="150480"/>
              </p14:xfrm>
            </p:contentPart>
          </mc:Choice>
          <mc:Fallback>
            <p:pic>
              <p:nvPicPr>
                <p:cNvPr id="186" name="Ink 185">
                  <a:extLst>
                    <a:ext uri="{FF2B5EF4-FFF2-40B4-BE49-F238E27FC236}">
                      <a16:creationId xmlns:a16="http://schemas.microsoft.com/office/drawing/2014/main" id="{A99EC11B-65B1-40A5-B976-0E1DF0FB0B0B}"/>
                    </a:ext>
                  </a:extLst>
                </p:cNvPr>
                <p:cNvPicPr/>
                <p:nvPr/>
              </p:nvPicPr>
              <p:blipFill>
                <a:blip r:embed="rId311"/>
                <a:stretch>
                  <a:fillRect/>
                </a:stretch>
              </p:blipFill>
              <p:spPr>
                <a:xfrm>
                  <a:off x="1381662" y="3834973"/>
                  <a:ext cx="1234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7" name="Ink 186">
                  <a:extLst>
                    <a:ext uri="{FF2B5EF4-FFF2-40B4-BE49-F238E27FC236}">
                      <a16:creationId xmlns:a16="http://schemas.microsoft.com/office/drawing/2014/main" id="{6CD0505E-BBC8-43F1-B777-FBF18CC69522}"/>
                    </a:ext>
                  </a:extLst>
                </p14:cNvPr>
                <p14:cNvContentPartPr/>
                <p14:nvPr/>
              </p14:nvContentPartPr>
              <p14:xfrm>
                <a:off x="1451862" y="4064293"/>
                <a:ext cx="369360" cy="172440"/>
              </p14:xfrm>
            </p:contentPart>
          </mc:Choice>
          <mc:Fallback>
            <p:pic>
              <p:nvPicPr>
                <p:cNvPr id="187" name="Ink 186">
                  <a:extLst>
                    <a:ext uri="{FF2B5EF4-FFF2-40B4-BE49-F238E27FC236}">
                      <a16:creationId xmlns:a16="http://schemas.microsoft.com/office/drawing/2014/main" id="{6CD0505E-BBC8-43F1-B777-FBF18CC69522}"/>
                    </a:ext>
                  </a:extLst>
                </p:cNvPr>
                <p:cNvPicPr/>
                <p:nvPr/>
              </p:nvPicPr>
              <p:blipFill>
                <a:blip r:embed="rId313"/>
                <a:stretch>
                  <a:fillRect/>
                </a:stretch>
              </p:blipFill>
              <p:spPr>
                <a:xfrm>
                  <a:off x="1443222" y="4055293"/>
                  <a:ext cx="3870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8" name="Ink 187">
                  <a:extLst>
                    <a:ext uri="{FF2B5EF4-FFF2-40B4-BE49-F238E27FC236}">
                      <a16:creationId xmlns:a16="http://schemas.microsoft.com/office/drawing/2014/main" id="{937944E5-BE56-4530-B968-05024D45D332}"/>
                    </a:ext>
                  </a:extLst>
                </p14:cNvPr>
                <p14:cNvContentPartPr/>
                <p14:nvPr/>
              </p14:nvContentPartPr>
              <p14:xfrm>
                <a:off x="288342" y="4337893"/>
                <a:ext cx="894960" cy="120240"/>
              </p14:xfrm>
            </p:contentPart>
          </mc:Choice>
          <mc:Fallback>
            <p:pic>
              <p:nvPicPr>
                <p:cNvPr id="188" name="Ink 187">
                  <a:extLst>
                    <a:ext uri="{FF2B5EF4-FFF2-40B4-BE49-F238E27FC236}">
                      <a16:creationId xmlns:a16="http://schemas.microsoft.com/office/drawing/2014/main" id="{937944E5-BE56-4530-B968-05024D45D332}"/>
                    </a:ext>
                  </a:extLst>
                </p:cNvPr>
                <p:cNvPicPr/>
                <p:nvPr/>
              </p:nvPicPr>
              <p:blipFill>
                <a:blip r:embed="rId315"/>
                <a:stretch>
                  <a:fillRect/>
                </a:stretch>
              </p:blipFill>
              <p:spPr>
                <a:xfrm>
                  <a:off x="279342" y="4329253"/>
                  <a:ext cx="9126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9" name="Ink 188">
                  <a:extLst>
                    <a:ext uri="{FF2B5EF4-FFF2-40B4-BE49-F238E27FC236}">
                      <a16:creationId xmlns:a16="http://schemas.microsoft.com/office/drawing/2014/main" id="{7E4BDD39-AA56-4D35-AB1C-53462FCCC3DE}"/>
                    </a:ext>
                  </a:extLst>
                </p14:cNvPr>
                <p14:cNvContentPartPr/>
                <p14:nvPr/>
              </p14:nvContentPartPr>
              <p14:xfrm>
                <a:off x="345942" y="4400173"/>
                <a:ext cx="1033200" cy="87120"/>
              </p14:xfrm>
            </p:contentPart>
          </mc:Choice>
          <mc:Fallback>
            <p:pic>
              <p:nvPicPr>
                <p:cNvPr id="189" name="Ink 188">
                  <a:extLst>
                    <a:ext uri="{FF2B5EF4-FFF2-40B4-BE49-F238E27FC236}">
                      <a16:creationId xmlns:a16="http://schemas.microsoft.com/office/drawing/2014/main" id="{7E4BDD39-AA56-4D35-AB1C-53462FCCC3DE}"/>
                    </a:ext>
                  </a:extLst>
                </p:cNvPr>
                <p:cNvPicPr/>
                <p:nvPr/>
              </p:nvPicPr>
              <p:blipFill>
                <a:blip r:embed="rId317"/>
                <a:stretch>
                  <a:fillRect/>
                </a:stretch>
              </p:blipFill>
              <p:spPr>
                <a:xfrm>
                  <a:off x="337302" y="4391173"/>
                  <a:ext cx="10508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1" name="Ink 190">
                  <a:extLst>
                    <a:ext uri="{FF2B5EF4-FFF2-40B4-BE49-F238E27FC236}">
                      <a16:creationId xmlns:a16="http://schemas.microsoft.com/office/drawing/2014/main" id="{03965A5F-8149-4BE7-AF12-D7E2459E3B45}"/>
                    </a:ext>
                  </a:extLst>
                </p14:cNvPr>
                <p14:cNvContentPartPr/>
                <p14:nvPr/>
              </p14:nvContentPartPr>
              <p14:xfrm>
                <a:off x="2100942" y="3877813"/>
                <a:ext cx="27720" cy="238680"/>
              </p14:xfrm>
            </p:contentPart>
          </mc:Choice>
          <mc:Fallback>
            <p:pic>
              <p:nvPicPr>
                <p:cNvPr id="191" name="Ink 190">
                  <a:extLst>
                    <a:ext uri="{FF2B5EF4-FFF2-40B4-BE49-F238E27FC236}">
                      <a16:creationId xmlns:a16="http://schemas.microsoft.com/office/drawing/2014/main" id="{03965A5F-8149-4BE7-AF12-D7E2459E3B45}"/>
                    </a:ext>
                  </a:extLst>
                </p:cNvPr>
                <p:cNvPicPr/>
                <p:nvPr/>
              </p:nvPicPr>
              <p:blipFill>
                <a:blip r:embed="rId319"/>
                <a:stretch>
                  <a:fillRect/>
                </a:stretch>
              </p:blipFill>
              <p:spPr>
                <a:xfrm>
                  <a:off x="2091942" y="3868813"/>
                  <a:ext cx="453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2" name="Ink 191">
                  <a:extLst>
                    <a:ext uri="{FF2B5EF4-FFF2-40B4-BE49-F238E27FC236}">
                      <a16:creationId xmlns:a16="http://schemas.microsoft.com/office/drawing/2014/main" id="{CD26E18F-CE88-4BED-B5FF-10D3A7A0180A}"/>
                    </a:ext>
                  </a:extLst>
                </p14:cNvPr>
                <p14:cNvContentPartPr/>
                <p14:nvPr/>
              </p14:nvContentPartPr>
              <p14:xfrm>
                <a:off x="1891422" y="3730213"/>
                <a:ext cx="443520" cy="623160"/>
              </p14:xfrm>
            </p:contentPart>
          </mc:Choice>
          <mc:Fallback>
            <p:pic>
              <p:nvPicPr>
                <p:cNvPr id="192" name="Ink 191">
                  <a:extLst>
                    <a:ext uri="{FF2B5EF4-FFF2-40B4-BE49-F238E27FC236}">
                      <a16:creationId xmlns:a16="http://schemas.microsoft.com/office/drawing/2014/main" id="{CD26E18F-CE88-4BED-B5FF-10D3A7A0180A}"/>
                    </a:ext>
                  </a:extLst>
                </p:cNvPr>
                <p:cNvPicPr/>
                <p:nvPr/>
              </p:nvPicPr>
              <p:blipFill>
                <a:blip r:embed="rId321"/>
                <a:stretch>
                  <a:fillRect/>
                </a:stretch>
              </p:blipFill>
              <p:spPr>
                <a:xfrm>
                  <a:off x="1882782" y="3721213"/>
                  <a:ext cx="461160" cy="6408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4" name="Ink 193">
                  <a:extLst>
                    <a:ext uri="{FF2B5EF4-FFF2-40B4-BE49-F238E27FC236}">
                      <a16:creationId xmlns:a16="http://schemas.microsoft.com/office/drawing/2014/main" id="{F2B27BA3-B7F2-4006-A196-DEDE9F3C9657}"/>
                    </a:ext>
                  </a:extLst>
                </p14:cNvPr>
                <p14:cNvContentPartPr/>
                <p14:nvPr/>
              </p14:nvContentPartPr>
              <p14:xfrm>
                <a:off x="2468502" y="3770893"/>
                <a:ext cx="228960" cy="235440"/>
              </p14:xfrm>
            </p:contentPart>
          </mc:Choice>
          <mc:Fallback>
            <p:pic>
              <p:nvPicPr>
                <p:cNvPr id="194" name="Ink 193">
                  <a:extLst>
                    <a:ext uri="{FF2B5EF4-FFF2-40B4-BE49-F238E27FC236}">
                      <a16:creationId xmlns:a16="http://schemas.microsoft.com/office/drawing/2014/main" id="{F2B27BA3-B7F2-4006-A196-DEDE9F3C9657}"/>
                    </a:ext>
                  </a:extLst>
                </p:cNvPr>
                <p:cNvPicPr/>
                <p:nvPr/>
              </p:nvPicPr>
              <p:blipFill>
                <a:blip r:embed="rId323"/>
                <a:stretch>
                  <a:fillRect/>
                </a:stretch>
              </p:blipFill>
              <p:spPr>
                <a:xfrm>
                  <a:off x="2459502" y="3762253"/>
                  <a:ext cx="2466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5" name="Ink 194">
                  <a:extLst>
                    <a:ext uri="{FF2B5EF4-FFF2-40B4-BE49-F238E27FC236}">
                      <a16:creationId xmlns:a16="http://schemas.microsoft.com/office/drawing/2014/main" id="{512C4960-B78E-4708-9FB9-134FEF794BB7}"/>
                    </a:ext>
                  </a:extLst>
                </p14:cNvPr>
                <p14:cNvContentPartPr/>
                <p14:nvPr/>
              </p14:nvContentPartPr>
              <p14:xfrm>
                <a:off x="2728422" y="3852253"/>
                <a:ext cx="171000" cy="115200"/>
              </p14:xfrm>
            </p:contentPart>
          </mc:Choice>
          <mc:Fallback>
            <p:pic>
              <p:nvPicPr>
                <p:cNvPr id="195" name="Ink 194">
                  <a:extLst>
                    <a:ext uri="{FF2B5EF4-FFF2-40B4-BE49-F238E27FC236}">
                      <a16:creationId xmlns:a16="http://schemas.microsoft.com/office/drawing/2014/main" id="{512C4960-B78E-4708-9FB9-134FEF794BB7}"/>
                    </a:ext>
                  </a:extLst>
                </p:cNvPr>
                <p:cNvPicPr/>
                <p:nvPr/>
              </p:nvPicPr>
              <p:blipFill>
                <a:blip r:embed="rId325"/>
                <a:stretch>
                  <a:fillRect/>
                </a:stretch>
              </p:blipFill>
              <p:spPr>
                <a:xfrm>
                  <a:off x="2719422" y="3843253"/>
                  <a:ext cx="1886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9E3A8D58-3615-4C1E-B97C-9E16CFBA36CD}"/>
                    </a:ext>
                  </a:extLst>
                </p14:cNvPr>
                <p14:cNvContentPartPr/>
                <p14:nvPr/>
              </p14:nvContentPartPr>
              <p14:xfrm>
                <a:off x="2769822" y="3752173"/>
                <a:ext cx="192240" cy="361080"/>
              </p14:xfrm>
            </p:contentPart>
          </mc:Choice>
          <mc:Fallback>
            <p:pic>
              <p:nvPicPr>
                <p:cNvPr id="196" name="Ink 195">
                  <a:extLst>
                    <a:ext uri="{FF2B5EF4-FFF2-40B4-BE49-F238E27FC236}">
                      <a16:creationId xmlns:a16="http://schemas.microsoft.com/office/drawing/2014/main" id="{9E3A8D58-3615-4C1E-B97C-9E16CFBA36CD}"/>
                    </a:ext>
                  </a:extLst>
                </p:cNvPr>
                <p:cNvPicPr/>
                <p:nvPr/>
              </p:nvPicPr>
              <p:blipFill>
                <a:blip r:embed="rId327"/>
                <a:stretch>
                  <a:fillRect/>
                </a:stretch>
              </p:blipFill>
              <p:spPr>
                <a:xfrm>
                  <a:off x="2760822" y="3743173"/>
                  <a:ext cx="20988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7" name="Ink 196">
                  <a:extLst>
                    <a:ext uri="{FF2B5EF4-FFF2-40B4-BE49-F238E27FC236}">
                      <a16:creationId xmlns:a16="http://schemas.microsoft.com/office/drawing/2014/main" id="{4FA35920-2B6B-49D1-9BD4-B98262D8C6CF}"/>
                    </a:ext>
                  </a:extLst>
                </p14:cNvPr>
                <p14:cNvContentPartPr/>
                <p14:nvPr/>
              </p14:nvContentPartPr>
              <p14:xfrm>
                <a:off x="2939022" y="3810493"/>
                <a:ext cx="352440" cy="248400"/>
              </p14:xfrm>
            </p:contentPart>
          </mc:Choice>
          <mc:Fallback>
            <p:pic>
              <p:nvPicPr>
                <p:cNvPr id="197" name="Ink 196">
                  <a:extLst>
                    <a:ext uri="{FF2B5EF4-FFF2-40B4-BE49-F238E27FC236}">
                      <a16:creationId xmlns:a16="http://schemas.microsoft.com/office/drawing/2014/main" id="{4FA35920-2B6B-49D1-9BD4-B98262D8C6CF}"/>
                    </a:ext>
                  </a:extLst>
                </p:cNvPr>
                <p:cNvPicPr/>
                <p:nvPr/>
              </p:nvPicPr>
              <p:blipFill>
                <a:blip r:embed="rId329"/>
                <a:stretch>
                  <a:fillRect/>
                </a:stretch>
              </p:blipFill>
              <p:spPr>
                <a:xfrm>
                  <a:off x="2930022" y="3801493"/>
                  <a:ext cx="37008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8" name="Ink 197">
                  <a:extLst>
                    <a:ext uri="{FF2B5EF4-FFF2-40B4-BE49-F238E27FC236}">
                      <a16:creationId xmlns:a16="http://schemas.microsoft.com/office/drawing/2014/main" id="{E026639A-BA78-473B-B4FE-F35C943FB48A}"/>
                    </a:ext>
                  </a:extLst>
                </p14:cNvPr>
                <p14:cNvContentPartPr/>
                <p14:nvPr/>
              </p14:nvContentPartPr>
              <p14:xfrm>
                <a:off x="3337182" y="3833533"/>
                <a:ext cx="238680" cy="180000"/>
              </p14:xfrm>
            </p:contentPart>
          </mc:Choice>
          <mc:Fallback>
            <p:pic>
              <p:nvPicPr>
                <p:cNvPr id="198" name="Ink 197">
                  <a:extLst>
                    <a:ext uri="{FF2B5EF4-FFF2-40B4-BE49-F238E27FC236}">
                      <a16:creationId xmlns:a16="http://schemas.microsoft.com/office/drawing/2014/main" id="{E026639A-BA78-473B-B4FE-F35C943FB48A}"/>
                    </a:ext>
                  </a:extLst>
                </p:cNvPr>
                <p:cNvPicPr/>
                <p:nvPr/>
              </p:nvPicPr>
              <p:blipFill>
                <a:blip r:embed="rId331"/>
                <a:stretch>
                  <a:fillRect/>
                </a:stretch>
              </p:blipFill>
              <p:spPr>
                <a:xfrm>
                  <a:off x="3328182" y="3824893"/>
                  <a:ext cx="2563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9" name="Ink 198">
                  <a:extLst>
                    <a:ext uri="{FF2B5EF4-FFF2-40B4-BE49-F238E27FC236}">
                      <a16:creationId xmlns:a16="http://schemas.microsoft.com/office/drawing/2014/main" id="{0F5407B1-91E2-46CC-9A0D-639BC65F2753}"/>
                    </a:ext>
                  </a:extLst>
                </p14:cNvPr>
                <p14:cNvContentPartPr/>
                <p14:nvPr/>
              </p14:nvContentPartPr>
              <p14:xfrm>
                <a:off x="3614382" y="3818773"/>
                <a:ext cx="144360" cy="208080"/>
              </p14:xfrm>
            </p:contentPart>
          </mc:Choice>
          <mc:Fallback>
            <p:pic>
              <p:nvPicPr>
                <p:cNvPr id="199" name="Ink 198">
                  <a:extLst>
                    <a:ext uri="{FF2B5EF4-FFF2-40B4-BE49-F238E27FC236}">
                      <a16:creationId xmlns:a16="http://schemas.microsoft.com/office/drawing/2014/main" id="{0F5407B1-91E2-46CC-9A0D-639BC65F2753}"/>
                    </a:ext>
                  </a:extLst>
                </p:cNvPr>
                <p:cNvPicPr/>
                <p:nvPr/>
              </p:nvPicPr>
              <p:blipFill>
                <a:blip r:embed="rId333"/>
                <a:stretch>
                  <a:fillRect/>
                </a:stretch>
              </p:blipFill>
              <p:spPr>
                <a:xfrm>
                  <a:off x="3605742" y="3809773"/>
                  <a:ext cx="1620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0" name="Ink 199">
                  <a:extLst>
                    <a:ext uri="{FF2B5EF4-FFF2-40B4-BE49-F238E27FC236}">
                      <a16:creationId xmlns:a16="http://schemas.microsoft.com/office/drawing/2014/main" id="{FEAF8BD9-2E78-428D-A52E-854CDBEB56A9}"/>
                    </a:ext>
                  </a:extLst>
                </p14:cNvPr>
                <p14:cNvContentPartPr/>
                <p14:nvPr/>
              </p14:nvContentPartPr>
              <p14:xfrm>
                <a:off x="3792222" y="3687733"/>
                <a:ext cx="279000" cy="474120"/>
              </p14:xfrm>
            </p:contentPart>
          </mc:Choice>
          <mc:Fallback>
            <p:pic>
              <p:nvPicPr>
                <p:cNvPr id="200" name="Ink 199">
                  <a:extLst>
                    <a:ext uri="{FF2B5EF4-FFF2-40B4-BE49-F238E27FC236}">
                      <a16:creationId xmlns:a16="http://schemas.microsoft.com/office/drawing/2014/main" id="{FEAF8BD9-2E78-428D-A52E-854CDBEB56A9}"/>
                    </a:ext>
                  </a:extLst>
                </p:cNvPr>
                <p:cNvPicPr/>
                <p:nvPr/>
              </p:nvPicPr>
              <p:blipFill>
                <a:blip r:embed="rId335"/>
                <a:stretch>
                  <a:fillRect/>
                </a:stretch>
              </p:blipFill>
              <p:spPr>
                <a:xfrm>
                  <a:off x="3783582" y="3679093"/>
                  <a:ext cx="29664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1" name="Ink 200">
                  <a:extLst>
                    <a:ext uri="{FF2B5EF4-FFF2-40B4-BE49-F238E27FC236}">
                      <a16:creationId xmlns:a16="http://schemas.microsoft.com/office/drawing/2014/main" id="{0A0CEAEB-F6D2-4207-8F45-845CE15860C9}"/>
                    </a:ext>
                  </a:extLst>
                </p14:cNvPr>
                <p14:cNvContentPartPr/>
                <p14:nvPr/>
              </p14:nvContentPartPr>
              <p14:xfrm>
                <a:off x="4413222" y="3720133"/>
                <a:ext cx="279360" cy="288360"/>
              </p14:xfrm>
            </p:contentPart>
          </mc:Choice>
          <mc:Fallback>
            <p:pic>
              <p:nvPicPr>
                <p:cNvPr id="201" name="Ink 200">
                  <a:extLst>
                    <a:ext uri="{FF2B5EF4-FFF2-40B4-BE49-F238E27FC236}">
                      <a16:creationId xmlns:a16="http://schemas.microsoft.com/office/drawing/2014/main" id="{0A0CEAEB-F6D2-4207-8F45-845CE15860C9}"/>
                    </a:ext>
                  </a:extLst>
                </p:cNvPr>
                <p:cNvPicPr/>
                <p:nvPr/>
              </p:nvPicPr>
              <p:blipFill>
                <a:blip r:embed="rId337"/>
                <a:stretch>
                  <a:fillRect/>
                </a:stretch>
              </p:blipFill>
              <p:spPr>
                <a:xfrm>
                  <a:off x="4404582" y="3711493"/>
                  <a:ext cx="29700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2" name="Ink 201">
                  <a:extLst>
                    <a:ext uri="{FF2B5EF4-FFF2-40B4-BE49-F238E27FC236}">
                      <a16:creationId xmlns:a16="http://schemas.microsoft.com/office/drawing/2014/main" id="{2BB44BC5-6A66-4706-A454-DFC0E49B99F1}"/>
                    </a:ext>
                  </a:extLst>
                </p14:cNvPr>
                <p14:cNvContentPartPr/>
                <p14:nvPr/>
              </p14:nvContentPartPr>
              <p14:xfrm>
                <a:off x="4682142" y="3694933"/>
                <a:ext cx="67320" cy="126360"/>
              </p14:xfrm>
            </p:contentPart>
          </mc:Choice>
          <mc:Fallback>
            <p:pic>
              <p:nvPicPr>
                <p:cNvPr id="202" name="Ink 201">
                  <a:extLst>
                    <a:ext uri="{FF2B5EF4-FFF2-40B4-BE49-F238E27FC236}">
                      <a16:creationId xmlns:a16="http://schemas.microsoft.com/office/drawing/2014/main" id="{2BB44BC5-6A66-4706-A454-DFC0E49B99F1}"/>
                    </a:ext>
                  </a:extLst>
                </p:cNvPr>
                <p:cNvPicPr/>
                <p:nvPr/>
              </p:nvPicPr>
              <p:blipFill>
                <a:blip r:embed="rId339"/>
                <a:stretch>
                  <a:fillRect/>
                </a:stretch>
              </p:blipFill>
              <p:spPr>
                <a:xfrm>
                  <a:off x="4673502" y="3685933"/>
                  <a:ext cx="849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3" name="Ink 202">
                  <a:extLst>
                    <a:ext uri="{FF2B5EF4-FFF2-40B4-BE49-F238E27FC236}">
                      <a16:creationId xmlns:a16="http://schemas.microsoft.com/office/drawing/2014/main" id="{6295C4B5-8936-4F09-8414-5C21A908B7CA}"/>
                    </a:ext>
                  </a:extLst>
                </p14:cNvPr>
                <p14:cNvContentPartPr/>
                <p14:nvPr/>
              </p14:nvContentPartPr>
              <p14:xfrm>
                <a:off x="4757022" y="3793573"/>
                <a:ext cx="96840" cy="348840"/>
              </p14:xfrm>
            </p:contentPart>
          </mc:Choice>
          <mc:Fallback>
            <p:pic>
              <p:nvPicPr>
                <p:cNvPr id="203" name="Ink 202">
                  <a:extLst>
                    <a:ext uri="{FF2B5EF4-FFF2-40B4-BE49-F238E27FC236}">
                      <a16:creationId xmlns:a16="http://schemas.microsoft.com/office/drawing/2014/main" id="{6295C4B5-8936-4F09-8414-5C21A908B7CA}"/>
                    </a:ext>
                  </a:extLst>
                </p:cNvPr>
                <p:cNvPicPr/>
                <p:nvPr/>
              </p:nvPicPr>
              <p:blipFill>
                <a:blip r:embed="rId341"/>
                <a:stretch>
                  <a:fillRect/>
                </a:stretch>
              </p:blipFill>
              <p:spPr>
                <a:xfrm>
                  <a:off x="4748382" y="3784573"/>
                  <a:ext cx="11448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4" name="Ink 203">
                  <a:extLst>
                    <a:ext uri="{FF2B5EF4-FFF2-40B4-BE49-F238E27FC236}">
                      <a16:creationId xmlns:a16="http://schemas.microsoft.com/office/drawing/2014/main" id="{C6D8A8D1-C9E4-4319-BE7D-E33A080A2451}"/>
                    </a:ext>
                  </a:extLst>
                </p14:cNvPr>
                <p14:cNvContentPartPr/>
                <p14:nvPr/>
              </p14:nvContentPartPr>
              <p14:xfrm>
                <a:off x="4939902" y="3760453"/>
                <a:ext cx="179640" cy="284040"/>
              </p14:xfrm>
            </p:contentPart>
          </mc:Choice>
          <mc:Fallback>
            <p:pic>
              <p:nvPicPr>
                <p:cNvPr id="204" name="Ink 203">
                  <a:extLst>
                    <a:ext uri="{FF2B5EF4-FFF2-40B4-BE49-F238E27FC236}">
                      <a16:creationId xmlns:a16="http://schemas.microsoft.com/office/drawing/2014/main" id="{C6D8A8D1-C9E4-4319-BE7D-E33A080A2451}"/>
                    </a:ext>
                  </a:extLst>
                </p:cNvPr>
                <p:cNvPicPr/>
                <p:nvPr/>
              </p:nvPicPr>
              <p:blipFill>
                <a:blip r:embed="rId343"/>
                <a:stretch>
                  <a:fillRect/>
                </a:stretch>
              </p:blipFill>
              <p:spPr>
                <a:xfrm>
                  <a:off x="4931262" y="3751453"/>
                  <a:ext cx="1972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5" name="Ink 204">
                  <a:extLst>
                    <a:ext uri="{FF2B5EF4-FFF2-40B4-BE49-F238E27FC236}">
                      <a16:creationId xmlns:a16="http://schemas.microsoft.com/office/drawing/2014/main" id="{6ED74CD5-2F4B-4073-B701-9D2C16DF7485}"/>
                    </a:ext>
                  </a:extLst>
                </p14:cNvPr>
                <p14:cNvContentPartPr/>
                <p14:nvPr/>
              </p14:nvContentPartPr>
              <p14:xfrm>
                <a:off x="5339862" y="3735253"/>
                <a:ext cx="356040" cy="195480"/>
              </p14:xfrm>
            </p:contentPart>
          </mc:Choice>
          <mc:Fallback>
            <p:pic>
              <p:nvPicPr>
                <p:cNvPr id="205" name="Ink 204">
                  <a:extLst>
                    <a:ext uri="{FF2B5EF4-FFF2-40B4-BE49-F238E27FC236}">
                      <a16:creationId xmlns:a16="http://schemas.microsoft.com/office/drawing/2014/main" id="{6ED74CD5-2F4B-4073-B701-9D2C16DF7485}"/>
                    </a:ext>
                  </a:extLst>
                </p:cNvPr>
                <p:cNvPicPr/>
                <p:nvPr/>
              </p:nvPicPr>
              <p:blipFill>
                <a:blip r:embed="rId345"/>
                <a:stretch>
                  <a:fillRect/>
                </a:stretch>
              </p:blipFill>
              <p:spPr>
                <a:xfrm>
                  <a:off x="5330862" y="3726613"/>
                  <a:ext cx="3736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6" name="Ink 205">
                  <a:extLst>
                    <a:ext uri="{FF2B5EF4-FFF2-40B4-BE49-F238E27FC236}">
                      <a16:creationId xmlns:a16="http://schemas.microsoft.com/office/drawing/2014/main" id="{A4E80E4B-DFB9-4028-A516-F8DA30E561FA}"/>
                    </a:ext>
                  </a:extLst>
                </p14:cNvPr>
                <p14:cNvContentPartPr/>
                <p14:nvPr/>
              </p14:nvContentPartPr>
              <p14:xfrm>
                <a:off x="5763222" y="3753973"/>
                <a:ext cx="181440" cy="172440"/>
              </p14:xfrm>
            </p:contentPart>
          </mc:Choice>
          <mc:Fallback>
            <p:pic>
              <p:nvPicPr>
                <p:cNvPr id="206" name="Ink 205">
                  <a:extLst>
                    <a:ext uri="{FF2B5EF4-FFF2-40B4-BE49-F238E27FC236}">
                      <a16:creationId xmlns:a16="http://schemas.microsoft.com/office/drawing/2014/main" id="{A4E80E4B-DFB9-4028-A516-F8DA30E561FA}"/>
                    </a:ext>
                  </a:extLst>
                </p:cNvPr>
                <p:cNvPicPr/>
                <p:nvPr/>
              </p:nvPicPr>
              <p:blipFill>
                <a:blip r:embed="rId347"/>
                <a:stretch>
                  <a:fillRect/>
                </a:stretch>
              </p:blipFill>
              <p:spPr>
                <a:xfrm>
                  <a:off x="5754222" y="3745333"/>
                  <a:ext cx="1990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7" name="Ink 206">
                  <a:extLst>
                    <a:ext uri="{FF2B5EF4-FFF2-40B4-BE49-F238E27FC236}">
                      <a16:creationId xmlns:a16="http://schemas.microsoft.com/office/drawing/2014/main" id="{E468E981-F480-47E4-8E8B-2C9B7EF718EA}"/>
                    </a:ext>
                  </a:extLst>
                </p14:cNvPr>
                <p14:cNvContentPartPr/>
                <p14:nvPr/>
              </p14:nvContentPartPr>
              <p14:xfrm>
                <a:off x="5895342" y="3608893"/>
                <a:ext cx="132840" cy="123120"/>
              </p14:xfrm>
            </p:contentPart>
          </mc:Choice>
          <mc:Fallback>
            <p:pic>
              <p:nvPicPr>
                <p:cNvPr id="207" name="Ink 206">
                  <a:extLst>
                    <a:ext uri="{FF2B5EF4-FFF2-40B4-BE49-F238E27FC236}">
                      <a16:creationId xmlns:a16="http://schemas.microsoft.com/office/drawing/2014/main" id="{E468E981-F480-47E4-8E8B-2C9B7EF718EA}"/>
                    </a:ext>
                  </a:extLst>
                </p:cNvPr>
                <p:cNvPicPr/>
                <p:nvPr/>
              </p:nvPicPr>
              <p:blipFill>
                <a:blip r:embed="rId349"/>
                <a:stretch>
                  <a:fillRect/>
                </a:stretch>
              </p:blipFill>
              <p:spPr>
                <a:xfrm>
                  <a:off x="5886702" y="3599893"/>
                  <a:ext cx="15048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8" name="Ink 207">
                  <a:extLst>
                    <a:ext uri="{FF2B5EF4-FFF2-40B4-BE49-F238E27FC236}">
                      <a16:creationId xmlns:a16="http://schemas.microsoft.com/office/drawing/2014/main" id="{3AADE5B1-83BA-494C-A300-11171D12542E}"/>
                    </a:ext>
                  </a:extLst>
                </p14:cNvPr>
                <p14:cNvContentPartPr/>
                <p14:nvPr/>
              </p14:nvContentPartPr>
              <p14:xfrm>
                <a:off x="6012702" y="3737773"/>
                <a:ext cx="140400" cy="168120"/>
              </p14:xfrm>
            </p:contentPart>
          </mc:Choice>
          <mc:Fallback>
            <p:pic>
              <p:nvPicPr>
                <p:cNvPr id="208" name="Ink 207">
                  <a:extLst>
                    <a:ext uri="{FF2B5EF4-FFF2-40B4-BE49-F238E27FC236}">
                      <a16:creationId xmlns:a16="http://schemas.microsoft.com/office/drawing/2014/main" id="{3AADE5B1-83BA-494C-A300-11171D12542E}"/>
                    </a:ext>
                  </a:extLst>
                </p:cNvPr>
                <p:cNvPicPr/>
                <p:nvPr/>
              </p:nvPicPr>
              <p:blipFill>
                <a:blip r:embed="rId351"/>
                <a:stretch>
                  <a:fillRect/>
                </a:stretch>
              </p:blipFill>
              <p:spPr>
                <a:xfrm>
                  <a:off x="6004062" y="3729133"/>
                  <a:ext cx="1580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9" name="Ink 208">
                  <a:extLst>
                    <a:ext uri="{FF2B5EF4-FFF2-40B4-BE49-F238E27FC236}">
                      <a16:creationId xmlns:a16="http://schemas.microsoft.com/office/drawing/2014/main" id="{49FBF5CA-9AD3-4374-B757-C08C92746486}"/>
                    </a:ext>
                  </a:extLst>
                </p14:cNvPr>
                <p14:cNvContentPartPr/>
                <p14:nvPr/>
              </p14:nvContentPartPr>
              <p14:xfrm>
                <a:off x="6204582" y="3723733"/>
                <a:ext cx="166320" cy="131760"/>
              </p14:xfrm>
            </p:contentPart>
          </mc:Choice>
          <mc:Fallback>
            <p:pic>
              <p:nvPicPr>
                <p:cNvPr id="209" name="Ink 208">
                  <a:extLst>
                    <a:ext uri="{FF2B5EF4-FFF2-40B4-BE49-F238E27FC236}">
                      <a16:creationId xmlns:a16="http://schemas.microsoft.com/office/drawing/2014/main" id="{49FBF5CA-9AD3-4374-B757-C08C92746486}"/>
                    </a:ext>
                  </a:extLst>
                </p:cNvPr>
                <p:cNvPicPr/>
                <p:nvPr/>
              </p:nvPicPr>
              <p:blipFill>
                <a:blip r:embed="rId353"/>
                <a:stretch>
                  <a:fillRect/>
                </a:stretch>
              </p:blipFill>
              <p:spPr>
                <a:xfrm>
                  <a:off x="6195582" y="3715093"/>
                  <a:ext cx="1839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0" name="Ink 209">
                  <a:extLst>
                    <a:ext uri="{FF2B5EF4-FFF2-40B4-BE49-F238E27FC236}">
                      <a16:creationId xmlns:a16="http://schemas.microsoft.com/office/drawing/2014/main" id="{5BE244CA-535A-4273-BAC9-36A01C3CF518}"/>
                    </a:ext>
                  </a:extLst>
                </p14:cNvPr>
                <p14:cNvContentPartPr/>
                <p14:nvPr/>
              </p14:nvContentPartPr>
              <p14:xfrm>
                <a:off x="6402582" y="3710053"/>
                <a:ext cx="330120" cy="193320"/>
              </p14:xfrm>
            </p:contentPart>
          </mc:Choice>
          <mc:Fallback>
            <p:pic>
              <p:nvPicPr>
                <p:cNvPr id="210" name="Ink 209">
                  <a:extLst>
                    <a:ext uri="{FF2B5EF4-FFF2-40B4-BE49-F238E27FC236}">
                      <a16:creationId xmlns:a16="http://schemas.microsoft.com/office/drawing/2014/main" id="{5BE244CA-535A-4273-BAC9-36A01C3CF518}"/>
                    </a:ext>
                  </a:extLst>
                </p:cNvPr>
                <p:cNvPicPr/>
                <p:nvPr/>
              </p:nvPicPr>
              <p:blipFill>
                <a:blip r:embed="rId355"/>
                <a:stretch>
                  <a:fillRect/>
                </a:stretch>
              </p:blipFill>
              <p:spPr>
                <a:xfrm>
                  <a:off x="6393582" y="3701053"/>
                  <a:ext cx="3477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4" name="Ink 213">
                  <a:extLst>
                    <a:ext uri="{FF2B5EF4-FFF2-40B4-BE49-F238E27FC236}">
                      <a16:creationId xmlns:a16="http://schemas.microsoft.com/office/drawing/2014/main" id="{98F3C0D9-FE85-4708-8383-62F2644E832F}"/>
                    </a:ext>
                  </a:extLst>
                </p14:cNvPr>
                <p14:cNvContentPartPr/>
                <p14:nvPr/>
              </p14:nvContentPartPr>
              <p14:xfrm>
                <a:off x="6869142" y="3466693"/>
                <a:ext cx="142200" cy="641520"/>
              </p14:xfrm>
            </p:contentPart>
          </mc:Choice>
          <mc:Fallback>
            <p:pic>
              <p:nvPicPr>
                <p:cNvPr id="214" name="Ink 213">
                  <a:extLst>
                    <a:ext uri="{FF2B5EF4-FFF2-40B4-BE49-F238E27FC236}">
                      <a16:creationId xmlns:a16="http://schemas.microsoft.com/office/drawing/2014/main" id="{98F3C0D9-FE85-4708-8383-62F2644E832F}"/>
                    </a:ext>
                  </a:extLst>
                </p:cNvPr>
                <p:cNvPicPr/>
                <p:nvPr/>
              </p:nvPicPr>
              <p:blipFill>
                <a:blip r:embed="rId357"/>
                <a:stretch>
                  <a:fillRect/>
                </a:stretch>
              </p:blipFill>
              <p:spPr>
                <a:xfrm>
                  <a:off x="6860142" y="3457693"/>
                  <a:ext cx="159840" cy="6591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5" name="Ink 214">
                  <a:extLst>
                    <a:ext uri="{FF2B5EF4-FFF2-40B4-BE49-F238E27FC236}">
                      <a16:creationId xmlns:a16="http://schemas.microsoft.com/office/drawing/2014/main" id="{E35A19B6-E96D-4F6D-9C8D-4870C29F96E9}"/>
                    </a:ext>
                  </a:extLst>
                </p14:cNvPr>
                <p14:cNvContentPartPr/>
                <p14:nvPr/>
              </p14:nvContentPartPr>
              <p14:xfrm>
                <a:off x="7162182" y="3625453"/>
                <a:ext cx="46440" cy="335880"/>
              </p14:xfrm>
            </p:contentPart>
          </mc:Choice>
          <mc:Fallback>
            <p:pic>
              <p:nvPicPr>
                <p:cNvPr id="215" name="Ink 214">
                  <a:extLst>
                    <a:ext uri="{FF2B5EF4-FFF2-40B4-BE49-F238E27FC236}">
                      <a16:creationId xmlns:a16="http://schemas.microsoft.com/office/drawing/2014/main" id="{E35A19B6-E96D-4F6D-9C8D-4870C29F96E9}"/>
                    </a:ext>
                  </a:extLst>
                </p:cNvPr>
                <p:cNvPicPr/>
                <p:nvPr/>
              </p:nvPicPr>
              <p:blipFill>
                <a:blip r:embed="rId359"/>
                <a:stretch>
                  <a:fillRect/>
                </a:stretch>
              </p:blipFill>
              <p:spPr>
                <a:xfrm>
                  <a:off x="7153182" y="3616453"/>
                  <a:ext cx="6408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6" name="Ink 215">
                  <a:extLst>
                    <a:ext uri="{FF2B5EF4-FFF2-40B4-BE49-F238E27FC236}">
                      <a16:creationId xmlns:a16="http://schemas.microsoft.com/office/drawing/2014/main" id="{4B6A5E03-52DA-41F0-BD20-4DA1C02CB45E}"/>
                    </a:ext>
                  </a:extLst>
                </p14:cNvPr>
                <p14:cNvContentPartPr/>
                <p14:nvPr/>
              </p14:nvContentPartPr>
              <p14:xfrm>
                <a:off x="7140222" y="3678373"/>
                <a:ext cx="448560" cy="240120"/>
              </p14:xfrm>
            </p:contentPart>
          </mc:Choice>
          <mc:Fallback>
            <p:pic>
              <p:nvPicPr>
                <p:cNvPr id="216" name="Ink 215">
                  <a:extLst>
                    <a:ext uri="{FF2B5EF4-FFF2-40B4-BE49-F238E27FC236}">
                      <a16:creationId xmlns:a16="http://schemas.microsoft.com/office/drawing/2014/main" id="{4B6A5E03-52DA-41F0-BD20-4DA1C02CB45E}"/>
                    </a:ext>
                  </a:extLst>
                </p:cNvPr>
                <p:cNvPicPr/>
                <p:nvPr/>
              </p:nvPicPr>
              <p:blipFill>
                <a:blip r:embed="rId361"/>
                <a:stretch>
                  <a:fillRect/>
                </a:stretch>
              </p:blipFill>
              <p:spPr>
                <a:xfrm>
                  <a:off x="7131222" y="3669373"/>
                  <a:ext cx="46620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7" name="Ink 216">
                  <a:extLst>
                    <a:ext uri="{FF2B5EF4-FFF2-40B4-BE49-F238E27FC236}">
                      <a16:creationId xmlns:a16="http://schemas.microsoft.com/office/drawing/2014/main" id="{BDCA515B-4D62-4CC6-A20F-6531C6BCCC01}"/>
                    </a:ext>
                  </a:extLst>
                </p14:cNvPr>
                <p14:cNvContentPartPr/>
                <p14:nvPr/>
              </p14:nvContentPartPr>
              <p14:xfrm>
                <a:off x="7624062" y="3645973"/>
                <a:ext cx="115200" cy="276480"/>
              </p14:xfrm>
            </p:contentPart>
          </mc:Choice>
          <mc:Fallback>
            <p:pic>
              <p:nvPicPr>
                <p:cNvPr id="217" name="Ink 216">
                  <a:extLst>
                    <a:ext uri="{FF2B5EF4-FFF2-40B4-BE49-F238E27FC236}">
                      <a16:creationId xmlns:a16="http://schemas.microsoft.com/office/drawing/2014/main" id="{BDCA515B-4D62-4CC6-A20F-6531C6BCCC01}"/>
                    </a:ext>
                  </a:extLst>
                </p:cNvPr>
                <p:cNvPicPr/>
                <p:nvPr/>
              </p:nvPicPr>
              <p:blipFill>
                <a:blip r:embed="rId363"/>
                <a:stretch>
                  <a:fillRect/>
                </a:stretch>
              </p:blipFill>
              <p:spPr>
                <a:xfrm>
                  <a:off x="7615062" y="3637333"/>
                  <a:ext cx="1328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8" name="Ink 217">
                  <a:extLst>
                    <a:ext uri="{FF2B5EF4-FFF2-40B4-BE49-F238E27FC236}">
                      <a16:creationId xmlns:a16="http://schemas.microsoft.com/office/drawing/2014/main" id="{18E38FC1-C5F0-41E2-BE7D-FB609AAEB0C5}"/>
                    </a:ext>
                  </a:extLst>
                </p14:cNvPr>
                <p14:cNvContentPartPr/>
                <p14:nvPr/>
              </p14:nvContentPartPr>
              <p14:xfrm>
                <a:off x="7744662" y="3663973"/>
                <a:ext cx="34560" cy="20160"/>
              </p14:xfrm>
            </p:contentPart>
          </mc:Choice>
          <mc:Fallback>
            <p:pic>
              <p:nvPicPr>
                <p:cNvPr id="218" name="Ink 217">
                  <a:extLst>
                    <a:ext uri="{FF2B5EF4-FFF2-40B4-BE49-F238E27FC236}">
                      <a16:creationId xmlns:a16="http://schemas.microsoft.com/office/drawing/2014/main" id="{18E38FC1-C5F0-41E2-BE7D-FB609AAEB0C5}"/>
                    </a:ext>
                  </a:extLst>
                </p:cNvPr>
                <p:cNvPicPr/>
                <p:nvPr/>
              </p:nvPicPr>
              <p:blipFill>
                <a:blip r:embed="rId365"/>
                <a:stretch>
                  <a:fillRect/>
                </a:stretch>
              </p:blipFill>
              <p:spPr>
                <a:xfrm>
                  <a:off x="7736022" y="3655333"/>
                  <a:ext cx="522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9" name="Ink 218">
                  <a:extLst>
                    <a:ext uri="{FF2B5EF4-FFF2-40B4-BE49-F238E27FC236}">
                      <a16:creationId xmlns:a16="http://schemas.microsoft.com/office/drawing/2014/main" id="{AB10113A-B75F-4EE9-AC68-8CFE6C82820E}"/>
                    </a:ext>
                  </a:extLst>
                </p14:cNvPr>
                <p14:cNvContentPartPr/>
                <p14:nvPr/>
              </p14:nvContentPartPr>
              <p14:xfrm>
                <a:off x="7844742" y="3732373"/>
                <a:ext cx="189360" cy="334800"/>
              </p14:xfrm>
            </p:contentPart>
          </mc:Choice>
          <mc:Fallback>
            <p:pic>
              <p:nvPicPr>
                <p:cNvPr id="219" name="Ink 218">
                  <a:extLst>
                    <a:ext uri="{FF2B5EF4-FFF2-40B4-BE49-F238E27FC236}">
                      <a16:creationId xmlns:a16="http://schemas.microsoft.com/office/drawing/2014/main" id="{AB10113A-B75F-4EE9-AC68-8CFE6C82820E}"/>
                    </a:ext>
                  </a:extLst>
                </p:cNvPr>
                <p:cNvPicPr/>
                <p:nvPr/>
              </p:nvPicPr>
              <p:blipFill>
                <a:blip r:embed="rId367"/>
                <a:stretch>
                  <a:fillRect/>
                </a:stretch>
              </p:blipFill>
              <p:spPr>
                <a:xfrm>
                  <a:off x="7835742" y="3723373"/>
                  <a:ext cx="20700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0" name="Ink 219">
                  <a:extLst>
                    <a:ext uri="{FF2B5EF4-FFF2-40B4-BE49-F238E27FC236}">
                      <a16:creationId xmlns:a16="http://schemas.microsoft.com/office/drawing/2014/main" id="{A4E2C986-B51B-43DE-B4B9-CD707858DDE3}"/>
                    </a:ext>
                  </a:extLst>
                </p14:cNvPr>
                <p14:cNvContentPartPr/>
                <p14:nvPr/>
              </p14:nvContentPartPr>
              <p14:xfrm>
                <a:off x="8245782" y="3669373"/>
                <a:ext cx="744120" cy="218520"/>
              </p14:xfrm>
            </p:contentPart>
          </mc:Choice>
          <mc:Fallback>
            <p:pic>
              <p:nvPicPr>
                <p:cNvPr id="220" name="Ink 219">
                  <a:extLst>
                    <a:ext uri="{FF2B5EF4-FFF2-40B4-BE49-F238E27FC236}">
                      <a16:creationId xmlns:a16="http://schemas.microsoft.com/office/drawing/2014/main" id="{A4E2C986-B51B-43DE-B4B9-CD707858DDE3}"/>
                    </a:ext>
                  </a:extLst>
                </p:cNvPr>
                <p:cNvPicPr/>
                <p:nvPr/>
              </p:nvPicPr>
              <p:blipFill>
                <a:blip r:embed="rId369"/>
                <a:stretch>
                  <a:fillRect/>
                </a:stretch>
              </p:blipFill>
              <p:spPr>
                <a:xfrm>
                  <a:off x="8237142" y="3660733"/>
                  <a:ext cx="7617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1" name="Ink 220">
                  <a:extLst>
                    <a:ext uri="{FF2B5EF4-FFF2-40B4-BE49-F238E27FC236}">
                      <a16:creationId xmlns:a16="http://schemas.microsoft.com/office/drawing/2014/main" id="{2F6DD172-6F66-458D-9925-D73CCB4B78C3}"/>
                    </a:ext>
                  </a:extLst>
                </p14:cNvPr>
                <p14:cNvContentPartPr/>
                <p14:nvPr/>
              </p14:nvContentPartPr>
              <p14:xfrm>
                <a:off x="3071862" y="4422853"/>
                <a:ext cx="707760" cy="365760"/>
              </p14:xfrm>
            </p:contentPart>
          </mc:Choice>
          <mc:Fallback>
            <p:pic>
              <p:nvPicPr>
                <p:cNvPr id="221" name="Ink 220">
                  <a:extLst>
                    <a:ext uri="{FF2B5EF4-FFF2-40B4-BE49-F238E27FC236}">
                      <a16:creationId xmlns:a16="http://schemas.microsoft.com/office/drawing/2014/main" id="{2F6DD172-6F66-458D-9925-D73CCB4B78C3}"/>
                    </a:ext>
                  </a:extLst>
                </p:cNvPr>
                <p:cNvPicPr/>
                <p:nvPr/>
              </p:nvPicPr>
              <p:blipFill>
                <a:blip r:embed="rId371"/>
                <a:stretch>
                  <a:fillRect/>
                </a:stretch>
              </p:blipFill>
              <p:spPr>
                <a:xfrm>
                  <a:off x="3062862" y="4414213"/>
                  <a:ext cx="72540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2" name="Ink 221">
                  <a:extLst>
                    <a:ext uri="{FF2B5EF4-FFF2-40B4-BE49-F238E27FC236}">
                      <a16:creationId xmlns:a16="http://schemas.microsoft.com/office/drawing/2014/main" id="{5D4B31B4-C524-4C59-BFD8-CCC7277095E0}"/>
                    </a:ext>
                  </a:extLst>
                </p14:cNvPr>
                <p14:cNvContentPartPr/>
                <p14:nvPr/>
              </p14:nvContentPartPr>
              <p14:xfrm>
                <a:off x="3656502" y="4421053"/>
                <a:ext cx="308880" cy="560160"/>
              </p14:xfrm>
            </p:contentPart>
          </mc:Choice>
          <mc:Fallback>
            <p:pic>
              <p:nvPicPr>
                <p:cNvPr id="222" name="Ink 221">
                  <a:extLst>
                    <a:ext uri="{FF2B5EF4-FFF2-40B4-BE49-F238E27FC236}">
                      <a16:creationId xmlns:a16="http://schemas.microsoft.com/office/drawing/2014/main" id="{5D4B31B4-C524-4C59-BFD8-CCC7277095E0}"/>
                    </a:ext>
                  </a:extLst>
                </p:cNvPr>
                <p:cNvPicPr/>
                <p:nvPr/>
              </p:nvPicPr>
              <p:blipFill>
                <a:blip r:embed="rId373"/>
                <a:stretch>
                  <a:fillRect/>
                </a:stretch>
              </p:blipFill>
              <p:spPr>
                <a:xfrm>
                  <a:off x="3647502" y="4412413"/>
                  <a:ext cx="32652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5" name="Ink 224">
                  <a:extLst>
                    <a:ext uri="{FF2B5EF4-FFF2-40B4-BE49-F238E27FC236}">
                      <a16:creationId xmlns:a16="http://schemas.microsoft.com/office/drawing/2014/main" id="{CA86E1CC-EAE2-4453-9C74-2E371C673671}"/>
                    </a:ext>
                  </a:extLst>
                </p14:cNvPr>
                <p14:cNvContentPartPr/>
                <p14:nvPr/>
              </p14:nvContentPartPr>
              <p14:xfrm>
                <a:off x="4408902" y="4468213"/>
                <a:ext cx="258120" cy="237960"/>
              </p14:xfrm>
            </p:contentPart>
          </mc:Choice>
          <mc:Fallback>
            <p:pic>
              <p:nvPicPr>
                <p:cNvPr id="225" name="Ink 224">
                  <a:extLst>
                    <a:ext uri="{FF2B5EF4-FFF2-40B4-BE49-F238E27FC236}">
                      <a16:creationId xmlns:a16="http://schemas.microsoft.com/office/drawing/2014/main" id="{CA86E1CC-EAE2-4453-9C74-2E371C673671}"/>
                    </a:ext>
                  </a:extLst>
                </p:cNvPr>
                <p:cNvPicPr/>
                <p:nvPr/>
              </p:nvPicPr>
              <p:blipFill>
                <a:blip r:embed="rId375"/>
                <a:stretch>
                  <a:fillRect/>
                </a:stretch>
              </p:blipFill>
              <p:spPr>
                <a:xfrm>
                  <a:off x="4399902" y="4459213"/>
                  <a:ext cx="2757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6" name="Ink 225">
                  <a:extLst>
                    <a:ext uri="{FF2B5EF4-FFF2-40B4-BE49-F238E27FC236}">
                      <a16:creationId xmlns:a16="http://schemas.microsoft.com/office/drawing/2014/main" id="{E93A7622-0C9C-47FD-B6CF-26474669B9BF}"/>
                    </a:ext>
                  </a:extLst>
                </p14:cNvPr>
                <p14:cNvContentPartPr/>
                <p14:nvPr/>
              </p14:nvContentPartPr>
              <p14:xfrm>
                <a:off x="4325742" y="4346533"/>
                <a:ext cx="513720" cy="464760"/>
              </p14:xfrm>
            </p:contentPart>
          </mc:Choice>
          <mc:Fallback>
            <p:pic>
              <p:nvPicPr>
                <p:cNvPr id="226" name="Ink 225">
                  <a:extLst>
                    <a:ext uri="{FF2B5EF4-FFF2-40B4-BE49-F238E27FC236}">
                      <a16:creationId xmlns:a16="http://schemas.microsoft.com/office/drawing/2014/main" id="{E93A7622-0C9C-47FD-B6CF-26474669B9BF}"/>
                    </a:ext>
                  </a:extLst>
                </p:cNvPr>
                <p:cNvPicPr/>
                <p:nvPr/>
              </p:nvPicPr>
              <p:blipFill>
                <a:blip r:embed="rId377"/>
                <a:stretch>
                  <a:fillRect/>
                </a:stretch>
              </p:blipFill>
              <p:spPr>
                <a:xfrm>
                  <a:off x="4317102" y="4337893"/>
                  <a:ext cx="53136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8" name="Ink 227">
                  <a:extLst>
                    <a:ext uri="{FF2B5EF4-FFF2-40B4-BE49-F238E27FC236}">
                      <a16:creationId xmlns:a16="http://schemas.microsoft.com/office/drawing/2014/main" id="{3CDB66FC-ADD6-44F3-B065-68C4C40A9671}"/>
                    </a:ext>
                  </a:extLst>
                </p14:cNvPr>
                <p14:cNvContentPartPr/>
                <p14:nvPr/>
              </p14:nvContentPartPr>
              <p14:xfrm>
                <a:off x="4987782" y="4171573"/>
                <a:ext cx="418680" cy="452520"/>
              </p14:xfrm>
            </p:contentPart>
          </mc:Choice>
          <mc:Fallback>
            <p:pic>
              <p:nvPicPr>
                <p:cNvPr id="228" name="Ink 227">
                  <a:extLst>
                    <a:ext uri="{FF2B5EF4-FFF2-40B4-BE49-F238E27FC236}">
                      <a16:creationId xmlns:a16="http://schemas.microsoft.com/office/drawing/2014/main" id="{3CDB66FC-ADD6-44F3-B065-68C4C40A9671}"/>
                    </a:ext>
                  </a:extLst>
                </p:cNvPr>
                <p:cNvPicPr/>
                <p:nvPr/>
              </p:nvPicPr>
              <p:blipFill>
                <a:blip r:embed="rId379"/>
                <a:stretch>
                  <a:fillRect/>
                </a:stretch>
              </p:blipFill>
              <p:spPr>
                <a:xfrm>
                  <a:off x="4979142" y="4162933"/>
                  <a:ext cx="43632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9" name="Ink 228">
                  <a:extLst>
                    <a:ext uri="{FF2B5EF4-FFF2-40B4-BE49-F238E27FC236}">
                      <a16:creationId xmlns:a16="http://schemas.microsoft.com/office/drawing/2014/main" id="{AA4B6784-73D9-42BC-9342-8FE7DD73CC04}"/>
                    </a:ext>
                  </a:extLst>
                </p14:cNvPr>
                <p14:cNvContentPartPr/>
                <p14:nvPr/>
              </p14:nvContentPartPr>
              <p14:xfrm>
                <a:off x="5376942" y="4264813"/>
                <a:ext cx="91440" cy="164880"/>
              </p14:xfrm>
            </p:contentPart>
          </mc:Choice>
          <mc:Fallback>
            <p:pic>
              <p:nvPicPr>
                <p:cNvPr id="229" name="Ink 228">
                  <a:extLst>
                    <a:ext uri="{FF2B5EF4-FFF2-40B4-BE49-F238E27FC236}">
                      <a16:creationId xmlns:a16="http://schemas.microsoft.com/office/drawing/2014/main" id="{AA4B6784-73D9-42BC-9342-8FE7DD73CC04}"/>
                    </a:ext>
                  </a:extLst>
                </p:cNvPr>
                <p:cNvPicPr/>
                <p:nvPr/>
              </p:nvPicPr>
              <p:blipFill>
                <a:blip r:embed="rId381"/>
                <a:stretch>
                  <a:fillRect/>
                </a:stretch>
              </p:blipFill>
              <p:spPr>
                <a:xfrm>
                  <a:off x="5367942" y="4256173"/>
                  <a:ext cx="10908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0" name="Ink 229">
                  <a:extLst>
                    <a:ext uri="{FF2B5EF4-FFF2-40B4-BE49-F238E27FC236}">
                      <a16:creationId xmlns:a16="http://schemas.microsoft.com/office/drawing/2014/main" id="{9CFC3880-45CE-4944-B56D-2D063B3E0F8D}"/>
                    </a:ext>
                  </a:extLst>
                </p14:cNvPr>
                <p14:cNvContentPartPr/>
                <p14:nvPr/>
              </p14:nvContentPartPr>
              <p14:xfrm>
                <a:off x="5392782" y="4412773"/>
                <a:ext cx="178560" cy="372960"/>
              </p14:xfrm>
            </p:contentPart>
          </mc:Choice>
          <mc:Fallback>
            <p:pic>
              <p:nvPicPr>
                <p:cNvPr id="230" name="Ink 229">
                  <a:extLst>
                    <a:ext uri="{FF2B5EF4-FFF2-40B4-BE49-F238E27FC236}">
                      <a16:creationId xmlns:a16="http://schemas.microsoft.com/office/drawing/2014/main" id="{9CFC3880-45CE-4944-B56D-2D063B3E0F8D}"/>
                    </a:ext>
                  </a:extLst>
                </p:cNvPr>
                <p:cNvPicPr/>
                <p:nvPr/>
              </p:nvPicPr>
              <p:blipFill>
                <a:blip r:embed="rId383"/>
                <a:stretch>
                  <a:fillRect/>
                </a:stretch>
              </p:blipFill>
              <p:spPr>
                <a:xfrm>
                  <a:off x="5383782" y="4403773"/>
                  <a:ext cx="19620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1" name="Ink 230">
                  <a:extLst>
                    <a:ext uri="{FF2B5EF4-FFF2-40B4-BE49-F238E27FC236}">
                      <a16:creationId xmlns:a16="http://schemas.microsoft.com/office/drawing/2014/main" id="{0B2E7BBC-C9DB-4AEC-B445-5410C4C247AE}"/>
                    </a:ext>
                  </a:extLst>
                </p14:cNvPr>
                <p14:cNvContentPartPr/>
                <p14:nvPr/>
              </p14:nvContentPartPr>
              <p14:xfrm>
                <a:off x="5628582" y="4317013"/>
                <a:ext cx="191880" cy="343440"/>
              </p14:xfrm>
            </p:contentPart>
          </mc:Choice>
          <mc:Fallback>
            <p:pic>
              <p:nvPicPr>
                <p:cNvPr id="231" name="Ink 230">
                  <a:extLst>
                    <a:ext uri="{FF2B5EF4-FFF2-40B4-BE49-F238E27FC236}">
                      <a16:creationId xmlns:a16="http://schemas.microsoft.com/office/drawing/2014/main" id="{0B2E7BBC-C9DB-4AEC-B445-5410C4C247AE}"/>
                    </a:ext>
                  </a:extLst>
                </p:cNvPr>
                <p:cNvPicPr/>
                <p:nvPr/>
              </p:nvPicPr>
              <p:blipFill>
                <a:blip r:embed="rId385"/>
                <a:stretch>
                  <a:fillRect/>
                </a:stretch>
              </p:blipFill>
              <p:spPr>
                <a:xfrm>
                  <a:off x="5619942" y="4308373"/>
                  <a:ext cx="20952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2" name="Ink 231">
                  <a:extLst>
                    <a:ext uri="{FF2B5EF4-FFF2-40B4-BE49-F238E27FC236}">
                      <a16:creationId xmlns:a16="http://schemas.microsoft.com/office/drawing/2014/main" id="{7CDA31DD-AEA6-4412-826E-814C1C51A9CB}"/>
                    </a:ext>
                  </a:extLst>
                </p14:cNvPr>
                <p14:cNvContentPartPr/>
                <p14:nvPr/>
              </p14:nvContentPartPr>
              <p14:xfrm>
                <a:off x="6078582" y="4270213"/>
                <a:ext cx="301680" cy="400320"/>
              </p14:xfrm>
            </p:contentPart>
          </mc:Choice>
          <mc:Fallback>
            <p:pic>
              <p:nvPicPr>
                <p:cNvPr id="232" name="Ink 231">
                  <a:extLst>
                    <a:ext uri="{FF2B5EF4-FFF2-40B4-BE49-F238E27FC236}">
                      <a16:creationId xmlns:a16="http://schemas.microsoft.com/office/drawing/2014/main" id="{7CDA31DD-AEA6-4412-826E-814C1C51A9CB}"/>
                    </a:ext>
                  </a:extLst>
                </p:cNvPr>
                <p:cNvPicPr/>
                <p:nvPr/>
              </p:nvPicPr>
              <p:blipFill>
                <a:blip r:embed="rId387"/>
                <a:stretch>
                  <a:fillRect/>
                </a:stretch>
              </p:blipFill>
              <p:spPr>
                <a:xfrm>
                  <a:off x="6069582" y="4261573"/>
                  <a:ext cx="31932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3" name="Ink 232">
                  <a:extLst>
                    <a:ext uri="{FF2B5EF4-FFF2-40B4-BE49-F238E27FC236}">
                      <a16:creationId xmlns:a16="http://schemas.microsoft.com/office/drawing/2014/main" id="{D758072D-947E-4445-B731-32FD29F71A9D}"/>
                    </a:ext>
                  </a:extLst>
                </p14:cNvPr>
                <p14:cNvContentPartPr/>
                <p14:nvPr/>
              </p14:nvContentPartPr>
              <p14:xfrm>
                <a:off x="6380622" y="4276693"/>
                <a:ext cx="47520" cy="79920"/>
              </p14:xfrm>
            </p:contentPart>
          </mc:Choice>
          <mc:Fallback>
            <p:pic>
              <p:nvPicPr>
                <p:cNvPr id="233" name="Ink 232">
                  <a:extLst>
                    <a:ext uri="{FF2B5EF4-FFF2-40B4-BE49-F238E27FC236}">
                      <a16:creationId xmlns:a16="http://schemas.microsoft.com/office/drawing/2014/main" id="{D758072D-947E-4445-B731-32FD29F71A9D}"/>
                    </a:ext>
                  </a:extLst>
                </p:cNvPr>
                <p:cNvPicPr/>
                <p:nvPr/>
              </p:nvPicPr>
              <p:blipFill>
                <a:blip r:embed="rId389"/>
                <a:stretch>
                  <a:fillRect/>
                </a:stretch>
              </p:blipFill>
              <p:spPr>
                <a:xfrm>
                  <a:off x="6371622" y="4268053"/>
                  <a:ext cx="651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4" name="Ink 233">
                  <a:extLst>
                    <a:ext uri="{FF2B5EF4-FFF2-40B4-BE49-F238E27FC236}">
                      <a16:creationId xmlns:a16="http://schemas.microsoft.com/office/drawing/2014/main" id="{7F175340-1F13-44DA-9B85-E720A9C73CA6}"/>
                    </a:ext>
                  </a:extLst>
                </p14:cNvPr>
                <p14:cNvContentPartPr/>
                <p14:nvPr/>
              </p14:nvContentPartPr>
              <p14:xfrm>
                <a:off x="6451902" y="4362373"/>
                <a:ext cx="270360" cy="245160"/>
              </p14:xfrm>
            </p:contentPart>
          </mc:Choice>
          <mc:Fallback>
            <p:pic>
              <p:nvPicPr>
                <p:cNvPr id="234" name="Ink 233">
                  <a:extLst>
                    <a:ext uri="{FF2B5EF4-FFF2-40B4-BE49-F238E27FC236}">
                      <a16:creationId xmlns:a16="http://schemas.microsoft.com/office/drawing/2014/main" id="{7F175340-1F13-44DA-9B85-E720A9C73CA6}"/>
                    </a:ext>
                  </a:extLst>
                </p:cNvPr>
                <p:cNvPicPr/>
                <p:nvPr/>
              </p:nvPicPr>
              <p:blipFill>
                <a:blip r:embed="rId391"/>
                <a:stretch>
                  <a:fillRect/>
                </a:stretch>
              </p:blipFill>
              <p:spPr>
                <a:xfrm>
                  <a:off x="6442902" y="4353373"/>
                  <a:ext cx="2880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5" name="Ink 234">
                  <a:extLst>
                    <a:ext uri="{FF2B5EF4-FFF2-40B4-BE49-F238E27FC236}">
                      <a16:creationId xmlns:a16="http://schemas.microsoft.com/office/drawing/2014/main" id="{FBAB88CD-4FD1-45CC-BF6B-64B3CB0B36C9}"/>
                    </a:ext>
                  </a:extLst>
                </p14:cNvPr>
                <p14:cNvContentPartPr/>
                <p14:nvPr/>
              </p14:nvContentPartPr>
              <p14:xfrm>
                <a:off x="6843222" y="4498093"/>
                <a:ext cx="59760" cy="52920"/>
              </p14:xfrm>
            </p:contentPart>
          </mc:Choice>
          <mc:Fallback>
            <p:pic>
              <p:nvPicPr>
                <p:cNvPr id="235" name="Ink 234">
                  <a:extLst>
                    <a:ext uri="{FF2B5EF4-FFF2-40B4-BE49-F238E27FC236}">
                      <a16:creationId xmlns:a16="http://schemas.microsoft.com/office/drawing/2014/main" id="{FBAB88CD-4FD1-45CC-BF6B-64B3CB0B36C9}"/>
                    </a:ext>
                  </a:extLst>
                </p:cNvPr>
                <p:cNvPicPr/>
                <p:nvPr/>
              </p:nvPicPr>
              <p:blipFill>
                <a:blip r:embed="rId393"/>
                <a:stretch>
                  <a:fillRect/>
                </a:stretch>
              </p:blipFill>
              <p:spPr>
                <a:xfrm>
                  <a:off x="6834222" y="4489453"/>
                  <a:ext cx="774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8" name="Ink 237">
                  <a:extLst>
                    <a:ext uri="{FF2B5EF4-FFF2-40B4-BE49-F238E27FC236}">
                      <a16:creationId xmlns:a16="http://schemas.microsoft.com/office/drawing/2014/main" id="{949422DD-EE62-4511-BE72-216932AF6D07}"/>
                    </a:ext>
                  </a:extLst>
                </p14:cNvPr>
                <p14:cNvContentPartPr/>
                <p14:nvPr/>
              </p14:nvContentPartPr>
              <p14:xfrm>
                <a:off x="4665582" y="2552653"/>
                <a:ext cx="203400" cy="338760"/>
              </p14:xfrm>
            </p:contentPart>
          </mc:Choice>
          <mc:Fallback>
            <p:pic>
              <p:nvPicPr>
                <p:cNvPr id="238" name="Ink 237">
                  <a:extLst>
                    <a:ext uri="{FF2B5EF4-FFF2-40B4-BE49-F238E27FC236}">
                      <a16:creationId xmlns:a16="http://schemas.microsoft.com/office/drawing/2014/main" id="{949422DD-EE62-4511-BE72-216932AF6D07}"/>
                    </a:ext>
                  </a:extLst>
                </p:cNvPr>
                <p:cNvPicPr/>
                <p:nvPr/>
              </p:nvPicPr>
              <p:blipFill>
                <a:blip r:embed="rId395"/>
                <a:stretch>
                  <a:fillRect/>
                </a:stretch>
              </p:blipFill>
              <p:spPr>
                <a:xfrm>
                  <a:off x="4656582" y="2543653"/>
                  <a:ext cx="22104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9" name="Ink 238">
                  <a:extLst>
                    <a:ext uri="{FF2B5EF4-FFF2-40B4-BE49-F238E27FC236}">
                      <a16:creationId xmlns:a16="http://schemas.microsoft.com/office/drawing/2014/main" id="{BF7097CE-E152-410D-ABC4-660972A9E0D7}"/>
                    </a:ext>
                  </a:extLst>
                </p14:cNvPr>
                <p14:cNvContentPartPr/>
                <p14:nvPr/>
              </p14:nvContentPartPr>
              <p14:xfrm>
                <a:off x="4915062" y="2621413"/>
                <a:ext cx="369360" cy="241560"/>
              </p14:xfrm>
            </p:contentPart>
          </mc:Choice>
          <mc:Fallback>
            <p:pic>
              <p:nvPicPr>
                <p:cNvPr id="239" name="Ink 238">
                  <a:extLst>
                    <a:ext uri="{FF2B5EF4-FFF2-40B4-BE49-F238E27FC236}">
                      <a16:creationId xmlns:a16="http://schemas.microsoft.com/office/drawing/2014/main" id="{BF7097CE-E152-410D-ABC4-660972A9E0D7}"/>
                    </a:ext>
                  </a:extLst>
                </p:cNvPr>
                <p:cNvPicPr/>
                <p:nvPr/>
              </p:nvPicPr>
              <p:blipFill>
                <a:blip r:embed="rId397"/>
                <a:stretch>
                  <a:fillRect/>
                </a:stretch>
              </p:blipFill>
              <p:spPr>
                <a:xfrm>
                  <a:off x="4906062" y="2612413"/>
                  <a:ext cx="3870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0" name="Ink 239">
                  <a:extLst>
                    <a:ext uri="{FF2B5EF4-FFF2-40B4-BE49-F238E27FC236}">
                      <a16:creationId xmlns:a16="http://schemas.microsoft.com/office/drawing/2014/main" id="{ADF0A0FA-F858-47F1-BF5E-FBC0AF9E451D}"/>
                    </a:ext>
                  </a:extLst>
                </p14:cNvPr>
                <p14:cNvContentPartPr/>
                <p14:nvPr/>
              </p14:nvContentPartPr>
              <p14:xfrm>
                <a:off x="5270382" y="2501173"/>
                <a:ext cx="10440" cy="49680"/>
              </p14:xfrm>
            </p:contentPart>
          </mc:Choice>
          <mc:Fallback>
            <p:pic>
              <p:nvPicPr>
                <p:cNvPr id="240" name="Ink 239">
                  <a:extLst>
                    <a:ext uri="{FF2B5EF4-FFF2-40B4-BE49-F238E27FC236}">
                      <a16:creationId xmlns:a16="http://schemas.microsoft.com/office/drawing/2014/main" id="{ADF0A0FA-F858-47F1-BF5E-FBC0AF9E451D}"/>
                    </a:ext>
                  </a:extLst>
                </p:cNvPr>
                <p:cNvPicPr/>
                <p:nvPr/>
              </p:nvPicPr>
              <p:blipFill>
                <a:blip r:embed="rId399"/>
                <a:stretch>
                  <a:fillRect/>
                </a:stretch>
              </p:blipFill>
              <p:spPr>
                <a:xfrm>
                  <a:off x="5261742" y="2492173"/>
                  <a:ext cx="280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1" name="Ink 240">
                  <a:extLst>
                    <a:ext uri="{FF2B5EF4-FFF2-40B4-BE49-F238E27FC236}">
                      <a16:creationId xmlns:a16="http://schemas.microsoft.com/office/drawing/2014/main" id="{D7B0E2D1-E3D2-483A-82E1-57A646B813A5}"/>
                    </a:ext>
                  </a:extLst>
                </p14:cNvPr>
                <p14:cNvContentPartPr/>
                <p14:nvPr/>
              </p14:nvContentPartPr>
              <p14:xfrm>
                <a:off x="5346702" y="2582173"/>
                <a:ext cx="14040" cy="316800"/>
              </p14:xfrm>
            </p:contentPart>
          </mc:Choice>
          <mc:Fallback>
            <p:pic>
              <p:nvPicPr>
                <p:cNvPr id="241" name="Ink 240">
                  <a:extLst>
                    <a:ext uri="{FF2B5EF4-FFF2-40B4-BE49-F238E27FC236}">
                      <a16:creationId xmlns:a16="http://schemas.microsoft.com/office/drawing/2014/main" id="{D7B0E2D1-E3D2-483A-82E1-57A646B813A5}"/>
                    </a:ext>
                  </a:extLst>
                </p:cNvPr>
                <p:cNvPicPr/>
                <p:nvPr/>
              </p:nvPicPr>
              <p:blipFill>
                <a:blip r:embed="rId401"/>
                <a:stretch>
                  <a:fillRect/>
                </a:stretch>
              </p:blipFill>
              <p:spPr>
                <a:xfrm>
                  <a:off x="5338062" y="2573533"/>
                  <a:ext cx="3168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2" name="Ink 241">
                  <a:extLst>
                    <a:ext uri="{FF2B5EF4-FFF2-40B4-BE49-F238E27FC236}">
                      <a16:creationId xmlns:a16="http://schemas.microsoft.com/office/drawing/2014/main" id="{644C04D7-516B-44DD-8C7B-0D416DEDBEA9}"/>
                    </a:ext>
                  </a:extLst>
                </p14:cNvPr>
                <p14:cNvContentPartPr/>
                <p14:nvPr/>
              </p14:nvContentPartPr>
              <p14:xfrm>
                <a:off x="5342742" y="2695573"/>
                <a:ext cx="198360" cy="176760"/>
              </p14:xfrm>
            </p:contentPart>
          </mc:Choice>
          <mc:Fallback>
            <p:pic>
              <p:nvPicPr>
                <p:cNvPr id="242" name="Ink 241">
                  <a:extLst>
                    <a:ext uri="{FF2B5EF4-FFF2-40B4-BE49-F238E27FC236}">
                      <a16:creationId xmlns:a16="http://schemas.microsoft.com/office/drawing/2014/main" id="{644C04D7-516B-44DD-8C7B-0D416DEDBEA9}"/>
                    </a:ext>
                  </a:extLst>
                </p:cNvPr>
                <p:cNvPicPr/>
                <p:nvPr/>
              </p:nvPicPr>
              <p:blipFill>
                <a:blip r:embed="rId403"/>
                <a:stretch>
                  <a:fillRect/>
                </a:stretch>
              </p:blipFill>
              <p:spPr>
                <a:xfrm>
                  <a:off x="5333742" y="2686933"/>
                  <a:ext cx="2160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3" name="Ink 242">
                  <a:extLst>
                    <a:ext uri="{FF2B5EF4-FFF2-40B4-BE49-F238E27FC236}">
                      <a16:creationId xmlns:a16="http://schemas.microsoft.com/office/drawing/2014/main" id="{E1B2B8A6-4DE3-44BD-81FF-E611AE331927}"/>
                    </a:ext>
                  </a:extLst>
                </p14:cNvPr>
                <p14:cNvContentPartPr/>
                <p14:nvPr/>
              </p14:nvContentPartPr>
              <p14:xfrm>
                <a:off x="5623902" y="2599813"/>
                <a:ext cx="110160" cy="100440"/>
              </p14:xfrm>
            </p:contentPart>
          </mc:Choice>
          <mc:Fallback>
            <p:pic>
              <p:nvPicPr>
                <p:cNvPr id="243" name="Ink 242">
                  <a:extLst>
                    <a:ext uri="{FF2B5EF4-FFF2-40B4-BE49-F238E27FC236}">
                      <a16:creationId xmlns:a16="http://schemas.microsoft.com/office/drawing/2014/main" id="{E1B2B8A6-4DE3-44BD-81FF-E611AE331927}"/>
                    </a:ext>
                  </a:extLst>
                </p:cNvPr>
                <p:cNvPicPr/>
                <p:nvPr/>
              </p:nvPicPr>
              <p:blipFill>
                <a:blip r:embed="rId405"/>
                <a:stretch>
                  <a:fillRect/>
                </a:stretch>
              </p:blipFill>
              <p:spPr>
                <a:xfrm>
                  <a:off x="5614902" y="2590813"/>
                  <a:ext cx="1278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4" name="Ink 243">
                  <a:extLst>
                    <a:ext uri="{FF2B5EF4-FFF2-40B4-BE49-F238E27FC236}">
                      <a16:creationId xmlns:a16="http://schemas.microsoft.com/office/drawing/2014/main" id="{86B1378C-825A-4609-A290-776019945A99}"/>
                    </a:ext>
                  </a:extLst>
                </p14:cNvPr>
                <p14:cNvContentPartPr/>
                <p14:nvPr/>
              </p14:nvContentPartPr>
              <p14:xfrm>
                <a:off x="5659182" y="2746333"/>
                <a:ext cx="333360" cy="150120"/>
              </p14:xfrm>
            </p:contentPart>
          </mc:Choice>
          <mc:Fallback>
            <p:pic>
              <p:nvPicPr>
                <p:cNvPr id="244" name="Ink 243">
                  <a:extLst>
                    <a:ext uri="{FF2B5EF4-FFF2-40B4-BE49-F238E27FC236}">
                      <a16:creationId xmlns:a16="http://schemas.microsoft.com/office/drawing/2014/main" id="{86B1378C-825A-4609-A290-776019945A99}"/>
                    </a:ext>
                  </a:extLst>
                </p:cNvPr>
                <p:cNvPicPr/>
                <p:nvPr/>
              </p:nvPicPr>
              <p:blipFill>
                <a:blip r:embed="rId407"/>
                <a:stretch>
                  <a:fillRect/>
                </a:stretch>
              </p:blipFill>
              <p:spPr>
                <a:xfrm>
                  <a:off x="5650542" y="2737693"/>
                  <a:ext cx="3510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5" name="Ink 244">
                  <a:extLst>
                    <a:ext uri="{FF2B5EF4-FFF2-40B4-BE49-F238E27FC236}">
                      <a16:creationId xmlns:a16="http://schemas.microsoft.com/office/drawing/2014/main" id="{5CDAEFFB-29ED-444A-8CC9-7FC5BCB332A7}"/>
                    </a:ext>
                  </a:extLst>
                </p14:cNvPr>
                <p14:cNvContentPartPr/>
                <p14:nvPr/>
              </p14:nvContentPartPr>
              <p14:xfrm>
                <a:off x="4716342" y="3015613"/>
                <a:ext cx="779040" cy="33840"/>
              </p14:xfrm>
            </p:contentPart>
          </mc:Choice>
          <mc:Fallback>
            <p:pic>
              <p:nvPicPr>
                <p:cNvPr id="245" name="Ink 244">
                  <a:extLst>
                    <a:ext uri="{FF2B5EF4-FFF2-40B4-BE49-F238E27FC236}">
                      <a16:creationId xmlns:a16="http://schemas.microsoft.com/office/drawing/2014/main" id="{5CDAEFFB-29ED-444A-8CC9-7FC5BCB332A7}"/>
                    </a:ext>
                  </a:extLst>
                </p:cNvPr>
                <p:cNvPicPr/>
                <p:nvPr/>
              </p:nvPicPr>
              <p:blipFill>
                <a:blip r:embed="rId409"/>
                <a:stretch>
                  <a:fillRect/>
                </a:stretch>
              </p:blipFill>
              <p:spPr>
                <a:xfrm>
                  <a:off x="4707702" y="3006613"/>
                  <a:ext cx="7966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6" name="Ink 245">
                  <a:extLst>
                    <a:ext uri="{FF2B5EF4-FFF2-40B4-BE49-F238E27FC236}">
                      <a16:creationId xmlns:a16="http://schemas.microsoft.com/office/drawing/2014/main" id="{26C62E02-405D-42C9-B94D-3F14149623CB}"/>
                    </a:ext>
                  </a:extLst>
                </p14:cNvPr>
                <p14:cNvContentPartPr/>
                <p14:nvPr/>
              </p14:nvContentPartPr>
              <p14:xfrm>
                <a:off x="4796622" y="3133693"/>
                <a:ext cx="746280" cy="26640"/>
              </p14:xfrm>
            </p:contentPart>
          </mc:Choice>
          <mc:Fallback>
            <p:pic>
              <p:nvPicPr>
                <p:cNvPr id="246" name="Ink 245">
                  <a:extLst>
                    <a:ext uri="{FF2B5EF4-FFF2-40B4-BE49-F238E27FC236}">
                      <a16:creationId xmlns:a16="http://schemas.microsoft.com/office/drawing/2014/main" id="{26C62E02-405D-42C9-B94D-3F14149623CB}"/>
                    </a:ext>
                  </a:extLst>
                </p:cNvPr>
                <p:cNvPicPr/>
                <p:nvPr/>
              </p:nvPicPr>
              <p:blipFill>
                <a:blip r:embed="rId411"/>
                <a:stretch>
                  <a:fillRect/>
                </a:stretch>
              </p:blipFill>
              <p:spPr>
                <a:xfrm>
                  <a:off x="4787622" y="3124693"/>
                  <a:ext cx="7639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49" name="Ink 248">
                  <a:extLst>
                    <a:ext uri="{FF2B5EF4-FFF2-40B4-BE49-F238E27FC236}">
                      <a16:creationId xmlns:a16="http://schemas.microsoft.com/office/drawing/2014/main" id="{B36C801B-67EB-44A6-8843-E394BBD3FC24}"/>
                    </a:ext>
                  </a:extLst>
                </p14:cNvPr>
                <p14:cNvContentPartPr/>
                <p14:nvPr/>
              </p14:nvContentPartPr>
              <p14:xfrm>
                <a:off x="6177582" y="2564893"/>
                <a:ext cx="258840" cy="213480"/>
              </p14:xfrm>
            </p:contentPart>
          </mc:Choice>
          <mc:Fallback>
            <p:pic>
              <p:nvPicPr>
                <p:cNvPr id="249" name="Ink 248">
                  <a:extLst>
                    <a:ext uri="{FF2B5EF4-FFF2-40B4-BE49-F238E27FC236}">
                      <a16:creationId xmlns:a16="http://schemas.microsoft.com/office/drawing/2014/main" id="{B36C801B-67EB-44A6-8843-E394BBD3FC24}"/>
                    </a:ext>
                  </a:extLst>
                </p:cNvPr>
                <p:cNvPicPr/>
                <p:nvPr/>
              </p:nvPicPr>
              <p:blipFill>
                <a:blip r:embed="rId413"/>
                <a:stretch>
                  <a:fillRect/>
                </a:stretch>
              </p:blipFill>
              <p:spPr>
                <a:xfrm>
                  <a:off x="6168582" y="2556253"/>
                  <a:ext cx="2764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0" name="Ink 249">
                  <a:extLst>
                    <a:ext uri="{FF2B5EF4-FFF2-40B4-BE49-F238E27FC236}">
                      <a16:creationId xmlns:a16="http://schemas.microsoft.com/office/drawing/2014/main" id="{8D676B33-3884-4E52-921E-7495D7D57C77}"/>
                    </a:ext>
                  </a:extLst>
                </p14:cNvPr>
                <p14:cNvContentPartPr/>
                <p14:nvPr/>
              </p14:nvContentPartPr>
              <p14:xfrm>
                <a:off x="6426342" y="2604133"/>
                <a:ext cx="219600" cy="187200"/>
              </p14:xfrm>
            </p:contentPart>
          </mc:Choice>
          <mc:Fallback>
            <p:pic>
              <p:nvPicPr>
                <p:cNvPr id="250" name="Ink 249">
                  <a:extLst>
                    <a:ext uri="{FF2B5EF4-FFF2-40B4-BE49-F238E27FC236}">
                      <a16:creationId xmlns:a16="http://schemas.microsoft.com/office/drawing/2014/main" id="{8D676B33-3884-4E52-921E-7495D7D57C77}"/>
                    </a:ext>
                  </a:extLst>
                </p:cNvPr>
                <p:cNvPicPr/>
                <p:nvPr/>
              </p:nvPicPr>
              <p:blipFill>
                <a:blip r:embed="rId415"/>
                <a:stretch>
                  <a:fillRect/>
                </a:stretch>
              </p:blipFill>
              <p:spPr>
                <a:xfrm>
                  <a:off x="6417342" y="2595133"/>
                  <a:ext cx="2372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1" name="Ink 250">
                  <a:extLst>
                    <a:ext uri="{FF2B5EF4-FFF2-40B4-BE49-F238E27FC236}">
                      <a16:creationId xmlns:a16="http://schemas.microsoft.com/office/drawing/2014/main" id="{62752F9F-3C79-4F3E-8933-6E4FDB95A3BE}"/>
                    </a:ext>
                  </a:extLst>
                </p14:cNvPr>
                <p14:cNvContentPartPr/>
                <p14:nvPr/>
              </p14:nvContentPartPr>
              <p14:xfrm>
                <a:off x="6706422" y="2524573"/>
                <a:ext cx="140400" cy="402840"/>
              </p14:xfrm>
            </p:contentPart>
          </mc:Choice>
          <mc:Fallback>
            <p:pic>
              <p:nvPicPr>
                <p:cNvPr id="251" name="Ink 250">
                  <a:extLst>
                    <a:ext uri="{FF2B5EF4-FFF2-40B4-BE49-F238E27FC236}">
                      <a16:creationId xmlns:a16="http://schemas.microsoft.com/office/drawing/2014/main" id="{62752F9F-3C79-4F3E-8933-6E4FDB95A3BE}"/>
                    </a:ext>
                  </a:extLst>
                </p:cNvPr>
                <p:cNvPicPr/>
                <p:nvPr/>
              </p:nvPicPr>
              <p:blipFill>
                <a:blip r:embed="rId417"/>
                <a:stretch>
                  <a:fillRect/>
                </a:stretch>
              </p:blipFill>
              <p:spPr>
                <a:xfrm>
                  <a:off x="6697782" y="2515933"/>
                  <a:ext cx="15804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2" name="Ink 251">
                  <a:extLst>
                    <a:ext uri="{FF2B5EF4-FFF2-40B4-BE49-F238E27FC236}">
                      <a16:creationId xmlns:a16="http://schemas.microsoft.com/office/drawing/2014/main" id="{B5E11120-6C29-4AFB-B2EC-F97571B71613}"/>
                    </a:ext>
                  </a:extLst>
                </p14:cNvPr>
                <p14:cNvContentPartPr/>
                <p14:nvPr/>
              </p14:nvContentPartPr>
              <p14:xfrm>
                <a:off x="6860862" y="2503333"/>
                <a:ext cx="207000" cy="281160"/>
              </p14:xfrm>
            </p:contentPart>
          </mc:Choice>
          <mc:Fallback>
            <p:pic>
              <p:nvPicPr>
                <p:cNvPr id="252" name="Ink 251">
                  <a:extLst>
                    <a:ext uri="{FF2B5EF4-FFF2-40B4-BE49-F238E27FC236}">
                      <a16:creationId xmlns:a16="http://schemas.microsoft.com/office/drawing/2014/main" id="{B5E11120-6C29-4AFB-B2EC-F97571B71613}"/>
                    </a:ext>
                  </a:extLst>
                </p:cNvPr>
                <p:cNvPicPr/>
                <p:nvPr/>
              </p:nvPicPr>
              <p:blipFill>
                <a:blip r:embed="rId419"/>
                <a:stretch>
                  <a:fillRect/>
                </a:stretch>
              </p:blipFill>
              <p:spPr>
                <a:xfrm>
                  <a:off x="6852222" y="2494693"/>
                  <a:ext cx="22464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3" name="Ink 252">
                  <a:extLst>
                    <a:ext uri="{FF2B5EF4-FFF2-40B4-BE49-F238E27FC236}">
                      <a16:creationId xmlns:a16="http://schemas.microsoft.com/office/drawing/2014/main" id="{92AD1883-0CFC-42F2-AE04-FCB9FAB93F95}"/>
                    </a:ext>
                  </a:extLst>
                </p14:cNvPr>
                <p14:cNvContentPartPr/>
                <p14:nvPr/>
              </p14:nvContentPartPr>
              <p14:xfrm>
                <a:off x="7058142" y="2462293"/>
                <a:ext cx="387360" cy="261360"/>
              </p14:xfrm>
            </p:contentPart>
          </mc:Choice>
          <mc:Fallback>
            <p:pic>
              <p:nvPicPr>
                <p:cNvPr id="253" name="Ink 252">
                  <a:extLst>
                    <a:ext uri="{FF2B5EF4-FFF2-40B4-BE49-F238E27FC236}">
                      <a16:creationId xmlns:a16="http://schemas.microsoft.com/office/drawing/2014/main" id="{92AD1883-0CFC-42F2-AE04-FCB9FAB93F95}"/>
                    </a:ext>
                  </a:extLst>
                </p:cNvPr>
                <p:cNvPicPr/>
                <p:nvPr/>
              </p:nvPicPr>
              <p:blipFill>
                <a:blip r:embed="rId421"/>
                <a:stretch>
                  <a:fillRect/>
                </a:stretch>
              </p:blipFill>
              <p:spPr>
                <a:xfrm>
                  <a:off x="7049142" y="2453293"/>
                  <a:ext cx="4050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4" name="Ink 253">
                  <a:extLst>
                    <a:ext uri="{FF2B5EF4-FFF2-40B4-BE49-F238E27FC236}">
                      <a16:creationId xmlns:a16="http://schemas.microsoft.com/office/drawing/2014/main" id="{D877D9B1-0E03-45B2-BCFC-B4D806FAA4CA}"/>
                    </a:ext>
                  </a:extLst>
                </p14:cNvPr>
                <p14:cNvContentPartPr/>
                <p14:nvPr/>
              </p14:nvContentPartPr>
              <p14:xfrm>
                <a:off x="7445502" y="2399293"/>
                <a:ext cx="124920" cy="93240"/>
              </p14:xfrm>
            </p:contentPart>
          </mc:Choice>
          <mc:Fallback>
            <p:pic>
              <p:nvPicPr>
                <p:cNvPr id="254" name="Ink 253">
                  <a:extLst>
                    <a:ext uri="{FF2B5EF4-FFF2-40B4-BE49-F238E27FC236}">
                      <a16:creationId xmlns:a16="http://schemas.microsoft.com/office/drawing/2014/main" id="{D877D9B1-0E03-45B2-BCFC-B4D806FAA4CA}"/>
                    </a:ext>
                  </a:extLst>
                </p:cNvPr>
                <p:cNvPicPr/>
                <p:nvPr/>
              </p:nvPicPr>
              <p:blipFill>
                <a:blip r:embed="rId423"/>
                <a:stretch>
                  <a:fillRect/>
                </a:stretch>
              </p:blipFill>
              <p:spPr>
                <a:xfrm>
                  <a:off x="7436862" y="2390293"/>
                  <a:ext cx="1425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5" name="Ink 254">
                  <a:extLst>
                    <a:ext uri="{FF2B5EF4-FFF2-40B4-BE49-F238E27FC236}">
                      <a16:creationId xmlns:a16="http://schemas.microsoft.com/office/drawing/2014/main" id="{CD5CA62A-EF16-4955-877C-80BCA04534E7}"/>
                    </a:ext>
                  </a:extLst>
                </p14:cNvPr>
                <p14:cNvContentPartPr/>
                <p14:nvPr/>
              </p14:nvContentPartPr>
              <p14:xfrm>
                <a:off x="7533702" y="2339173"/>
                <a:ext cx="1074600" cy="569520"/>
              </p14:xfrm>
            </p:contentPart>
          </mc:Choice>
          <mc:Fallback>
            <p:pic>
              <p:nvPicPr>
                <p:cNvPr id="255" name="Ink 254">
                  <a:extLst>
                    <a:ext uri="{FF2B5EF4-FFF2-40B4-BE49-F238E27FC236}">
                      <a16:creationId xmlns:a16="http://schemas.microsoft.com/office/drawing/2014/main" id="{CD5CA62A-EF16-4955-877C-80BCA04534E7}"/>
                    </a:ext>
                  </a:extLst>
                </p:cNvPr>
                <p:cNvPicPr/>
                <p:nvPr/>
              </p:nvPicPr>
              <p:blipFill>
                <a:blip r:embed="rId425"/>
                <a:stretch>
                  <a:fillRect/>
                </a:stretch>
              </p:blipFill>
              <p:spPr>
                <a:xfrm>
                  <a:off x="7524702" y="2330533"/>
                  <a:ext cx="1092240" cy="58716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7" name="Ink 256">
                  <a:extLst>
                    <a:ext uri="{FF2B5EF4-FFF2-40B4-BE49-F238E27FC236}">
                      <a16:creationId xmlns:a16="http://schemas.microsoft.com/office/drawing/2014/main" id="{89A13F4A-7738-455A-83E3-22581EA97246}"/>
                    </a:ext>
                  </a:extLst>
                </p14:cNvPr>
                <p14:cNvContentPartPr/>
                <p14:nvPr/>
              </p14:nvContentPartPr>
              <p14:xfrm>
                <a:off x="6795342" y="3023893"/>
                <a:ext cx="21600" cy="194760"/>
              </p14:xfrm>
            </p:contentPart>
          </mc:Choice>
          <mc:Fallback>
            <p:pic>
              <p:nvPicPr>
                <p:cNvPr id="257" name="Ink 256">
                  <a:extLst>
                    <a:ext uri="{FF2B5EF4-FFF2-40B4-BE49-F238E27FC236}">
                      <a16:creationId xmlns:a16="http://schemas.microsoft.com/office/drawing/2014/main" id="{89A13F4A-7738-455A-83E3-22581EA97246}"/>
                    </a:ext>
                  </a:extLst>
                </p:cNvPr>
                <p:cNvPicPr/>
                <p:nvPr/>
              </p:nvPicPr>
              <p:blipFill>
                <a:blip r:embed="rId427"/>
                <a:stretch>
                  <a:fillRect/>
                </a:stretch>
              </p:blipFill>
              <p:spPr>
                <a:xfrm>
                  <a:off x="6786342" y="3014893"/>
                  <a:ext cx="392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58" name="Ink 257">
                  <a:extLst>
                    <a:ext uri="{FF2B5EF4-FFF2-40B4-BE49-F238E27FC236}">
                      <a16:creationId xmlns:a16="http://schemas.microsoft.com/office/drawing/2014/main" id="{14119E82-CFA3-429E-93A7-F4F52DC1DE4B}"/>
                    </a:ext>
                  </a:extLst>
                </p14:cNvPr>
                <p14:cNvContentPartPr/>
                <p14:nvPr/>
              </p14:nvContentPartPr>
              <p14:xfrm>
                <a:off x="6787422" y="2857933"/>
                <a:ext cx="94320" cy="113040"/>
              </p14:xfrm>
            </p:contentPart>
          </mc:Choice>
          <mc:Fallback>
            <p:pic>
              <p:nvPicPr>
                <p:cNvPr id="258" name="Ink 257">
                  <a:extLst>
                    <a:ext uri="{FF2B5EF4-FFF2-40B4-BE49-F238E27FC236}">
                      <a16:creationId xmlns:a16="http://schemas.microsoft.com/office/drawing/2014/main" id="{14119E82-CFA3-429E-93A7-F4F52DC1DE4B}"/>
                    </a:ext>
                  </a:extLst>
                </p:cNvPr>
                <p:cNvPicPr/>
                <p:nvPr/>
              </p:nvPicPr>
              <p:blipFill>
                <a:blip r:embed="rId429"/>
                <a:stretch>
                  <a:fillRect/>
                </a:stretch>
              </p:blipFill>
              <p:spPr>
                <a:xfrm>
                  <a:off x="6778422" y="2848933"/>
                  <a:ext cx="1119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59" name="Ink 258">
                  <a:extLst>
                    <a:ext uri="{FF2B5EF4-FFF2-40B4-BE49-F238E27FC236}">
                      <a16:creationId xmlns:a16="http://schemas.microsoft.com/office/drawing/2014/main" id="{214892A8-53C2-4590-AA5B-F6448DCCAF8C}"/>
                    </a:ext>
                  </a:extLst>
                </p14:cNvPr>
                <p14:cNvContentPartPr/>
                <p14:nvPr/>
              </p14:nvContentPartPr>
              <p14:xfrm>
                <a:off x="6899382" y="3024613"/>
                <a:ext cx="119520" cy="191160"/>
              </p14:xfrm>
            </p:contentPart>
          </mc:Choice>
          <mc:Fallback>
            <p:pic>
              <p:nvPicPr>
                <p:cNvPr id="259" name="Ink 258">
                  <a:extLst>
                    <a:ext uri="{FF2B5EF4-FFF2-40B4-BE49-F238E27FC236}">
                      <a16:creationId xmlns:a16="http://schemas.microsoft.com/office/drawing/2014/main" id="{214892A8-53C2-4590-AA5B-F6448DCCAF8C}"/>
                    </a:ext>
                  </a:extLst>
                </p:cNvPr>
                <p:cNvPicPr/>
                <p:nvPr/>
              </p:nvPicPr>
              <p:blipFill>
                <a:blip r:embed="rId431"/>
                <a:stretch>
                  <a:fillRect/>
                </a:stretch>
              </p:blipFill>
              <p:spPr>
                <a:xfrm>
                  <a:off x="6890742" y="3015613"/>
                  <a:ext cx="1371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0" name="Ink 259">
                  <a:extLst>
                    <a:ext uri="{FF2B5EF4-FFF2-40B4-BE49-F238E27FC236}">
                      <a16:creationId xmlns:a16="http://schemas.microsoft.com/office/drawing/2014/main" id="{E6579451-6A21-4D02-A57B-24EEF2ED476E}"/>
                    </a:ext>
                  </a:extLst>
                </p14:cNvPr>
                <p14:cNvContentPartPr/>
                <p14:nvPr/>
              </p14:nvContentPartPr>
              <p14:xfrm>
                <a:off x="7086582" y="2982493"/>
                <a:ext cx="171720" cy="209160"/>
              </p14:xfrm>
            </p:contentPart>
          </mc:Choice>
          <mc:Fallback>
            <p:pic>
              <p:nvPicPr>
                <p:cNvPr id="260" name="Ink 259">
                  <a:extLst>
                    <a:ext uri="{FF2B5EF4-FFF2-40B4-BE49-F238E27FC236}">
                      <a16:creationId xmlns:a16="http://schemas.microsoft.com/office/drawing/2014/main" id="{E6579451-6A21-4D02-A57B-24EEF2ED476E}"/>
                    </a:ext>
                  </a:extLst>
                </p:cNvPr>
                <p:cNvPicPr/>
                <p:nvPr/>
              </p:nvPicPr>
              <p:blipFill>
                <a:blip r:embed="rId433"/>
                <a:stretch>
                  <a:fillRect/>
                </a:stretch>
              </p:blipFill>
              <p:spPr>
                <a:xfrm>
                  <a:off x="7077942" y="2973493"/>
                  <a:ext cx="1893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1" name="Ink 260">
                  <a:extLst>
                    <a:ext uri="{FF2B5EF4-FFF2-40B4-BE49-F238E27FC236}">
                      <a16:creationId xmlns:a16="http://schemas.microsoft.com/office/drawing/2014/main" id="{114159E7-A946-49A4-A5E6-7DB44F8E7168}"/>
                    </a:ext>
                  </a:extLst>
                </p14:cNvPr>
                <p14:cNvContentPartPr/>
                <p14:nvPr/>
              </p14:nvContentPartPr>
              <p14:xfrm>
                <a:off x="7245702" y="2977453"/>
                <a:ext cx="174600" cy="256680"/>
              </p14:xfrm>
            </p:contentPart>
          </mc:Choice>
          <mc:Fallback>
            <p:pic>
              <p:nvPicPr>
                <p:cNvPr id="261" name="Ink 260">
                  <a:extLst>
                    <a:ext uri="{FF2B5EF4-FFF2-40B4-BE49-F238E27FC236}">
                      <a16:creationId xmlns:a16="http://schemas.microsoft.com/office/drawing/2014/main" id="{114159E7-A946-49A4-A5E6-7DB44F8E7168}"/>
                    </a:ext>
                  </a:extLst>
                </p:cNvPr>
                <p:cNvPicPr/>
                <p:nvPr/>
              </p:nvPicPr>
              <p:blipFill>
                <a:blip r:embed="rId435"/>
                <a:stretch>
                  <a:fillRect/>
                </a:stretch>
              </p:blipFill>
              <p:spPr>
                <a:xfrm>
                  <a:off x="7237062" y="2968813"/>
                  <a:ext cx="1922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3" name="Ink 262">
                  <a:extLst>
                    <a:ext uri="{FF2B5EF4-FFF2-40B4-BE49-F238E27FC236}">
                      <a16:creationId xmlns:a16="http://schemas.microsoft.com/office/drawing/2014/main" id="{8651FEBE-C257-4FED-82AD-17AF99C41611}"/>
                    </a:ext>
                  </a:extLst>
                </p14:cNvPr>
                <p14:cNvContentPartPr/>
                <p14:nvPr/>
              </p14:nvContentPartPr>
              <p14:xfrm>
                <a:off x="7453782" y="2942533"/>
                <a:ext cx="111960" cy="390960"/>
              </p14:xfrm>
            </p:contentPart>
          </mc:Choice>
          <mc:Fallback>
            <p:pic>
              <p:nvPicPr>
                <p:cNvPr id="263" name="Ink 262">
                  <a:extLst>
                    <a:ext uri="{FF2B5EF4-FFF2-40B4-BE49-F238E27FC236}">
                      <a16:creationId xmlns:a16="http://schemas.microsoft.com/office/drawing/2014/main" id="{8651FEBE-C257-4FED-82AD-17AF99C41611}"/>
                    </a:ext>
                  </a:extLst>
                </p:cNvPr>
                <p:cNvPicPr/>
                <p:nvPr/>
              </p:nvPicPr>
              <p:blipFill>
                <a:blip r:embed="rId437"/>
                <a:stretch>
                  <a:fillRect/>
                </a:stretch>
              </p:blipFill>
              <p:spPr>
                <a:xfrm>
                  <a:off x="7444782" y="2933533"/>
                  <a:ext cx="12960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4" name="Ink 263">
                  <a:extLst>
                    <a:ext uri="{FF2B5EF4-FFF2-40B4-BE49-F238E27FC236}">
                      <a16:creationId xmlns:a16="http://schemas.microsoft.com/office/drawing/2014/main" id="{8EF9E168-11C3-4533-9031-2054937E9108}"/>
                    </a:ext>
                  </a:extLst>
                </p14:cNvPr>
                <p14:cNvContentPartPr/>
                <p14:nvPr/>
              </p14:nvContentPartPr>
              <p14:xfrm>
                <a:off x="7607142" y="2948653"/>
                <a:ext cx="123120" cy="230400"/>
              </p14:xfrm>
            </p:contentPart>
          </mc:Choice>
          <mc:Fallback>
            <p:pic>
              <p:nvPicPr>
                <p:cNvPr id="264" name="Ink 263">
                  <a:extLst>
                    <a:ext uri="{FF2B5EF4-FFF2-40B4-BE49-F238E27FC236}">
                      <a16:creationId xmlns:a16="http://schemas.microsoft.com/office/drawing/2014/main" id="{8EF9E168-11C3-4533-9031-2054937E9108}"/>
                    </a:ext>
                  </a:extLst>
                </p:cNvPr>
                <p:cNvPicPr/>
                <p:nvPr/>
              </p:nvPicPr>
              <p:blipFill>
                <a:blip r:embed="rId439"/>
                <a:stretch>
                  <a:fillRect/>
                </a:stretch>
              </p:blipFill>
              <p:spPr>
                <a:xfrm>
                  <a:off x="7598142" y="2939653"/>
                  <a:ext cx="1407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5" name="Ink 264">
                  <a:extLst>
                    <a:ext uri="{FF2B5EF4-FFF2-40B4-BE49-F238E27FC236}">
                      <a16:creationId xmlns:a16="http://schemas.microsoft.com/office/drawing/2014/main" id="{041F7C23-5DDD-4172-B934-A0BFC781DB5E}"/>
                    </a:ext>
                  </a:extLst>
                </p14:cNvPr>
                <p14:cNvContentPartPr/>
                <p14:nvPr/>
              </p14:nvContentPartPr>
              <p14:xfrm>
                <a:off x="7817742" y="2911213"/>
                <a:ext cx="350640" cy="246960"/>
              </p14:xfrm>
            </p:contentPart>
          </mc:Choice>
          <mc:Fallback>
            <p:pic>
              <p:nvPicPr>
                <p:cNvPr id="265" name="Ink 264">
                  <a:extLst>
                    <a:ext uri="{FF2B5EF4-FFF2-40B4-BE49-F238E27FC236}">
                      <a16:creationId xmlns:a16="http://schemas.microsoft.com/office/drawing/2014/main" id="{041F7C23-5DDD-4172-B934-A0BFC781DB5E}"/>
                    </a:ext>
                  </a:extLst>
                </p:cNvPr>
                <p:cNvPicPr/>
                <p:nvPr/>
              </p:nvPicPr>
              <p:blipFill>
                <a:blip r:embed="rId441"/>
                <a:stretch>
                  <a:fillRect/>
                </a:stretch>
              </p:blipFill>
              <p:spPr>
                <a:xfrm>
                  <a:off x="7808742" y="2902213"/>
                  <a:ext cx="3682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66" name="Ink 265">
                  <a:extLst>
                    <a:ext uri="{FF2B5EF4-FFF2-40B4-BE49-F238E27FC236}">
                      <a16:creationId xmlns:a16="http://schemas.microsoft.com/office/drawing/2014/main" id="{BC110979-458F-4D10-8751-3B6E1A9413E7}"/>
                    </a:ext>
                  </a:extLst>
                </p14:cNvPr>
                <p14:cNvContentPartPr/>
                <p14:nvPr/>
              </p14:nvContentPartPr>
              <p14:xfrm>
                <a:off x="8103942" y="2868373"/>
                <a:ext cx="55440" cy="56160"/>
              </p14:xfrm>
            </p:contentPart>
          </mc:Choice>
          <mc:Fallback>
            <p:pic>
              <p:nvPicPr>
                <p:cNvPr id="266" name="Ink 265">
                  <a:extLst>
                    <a:ext uri="{FF2B5EF4-FFF2-40B4-BE49-F238E27FC236}">
                      <a16:creationId xmlns:a16="http://schemas.microsoft.com/office/drawing/2014/main" id="{BC110979-458F-4D10-8751-3B6E1A9413E7}"/>
                    </a:ext>
                  </a:extLst>
                </p:cNvPr>
                <p:cNvPicPr/>
                <p:nvPr/>
              </p:nvPicPr>
              <p:blipFill>
                <a:blip r:embed="rId443"/>
                <a:stretch>
                  <a:fillRect/>
                </a:stretch>
              </p:blipFill>
              <p:spPr>
                <a:xfrm>
                  <a:off x="8094942" y="2859733"/>
                  <a:ext cx="730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7" name="Ink 266">
                  <a:extLst>
                    <a:ext uri="{FF2B5EF4-FFF2-40B4-BE49-F238E27FC236}">
                      <a16:creationId xmlns:a16="http://schemas.microsoft.com/office/drawing/2014/main" id="{E23A9FD2-4C53-4C22-8C13-A189B8869BF1}"/>
                    </a:ext>
                  </a:extLst>
                </p14:cNvPr>
                <p14:cNvContentPartPr/>
                <p14:nvPr/>
              </p14:nvContentPartPr>
              <p14:xfrm>
                <a:off x="8210862" y="2946493"/>
                <a:ext cx="285480" cy="197640"/>
              </p14:xfrm>
            </p:contentPart>
          </mc:Choice>
          <mc:Fallback>
            <p:pic>
              <p:nvPicPr>
                <p:cNvPr id="267" name="Ink 266">
                  <a:extLst>
                    <a:ext uri="{FF2B5EF4-FFF2-40B4-BE49-F238E27FC236}">
                      <a16:creationId xmlns:a16="http://schemas.microsoft.com/office/drawing/2014/main" id="{E23A9FD2-4C53-4C22-8C13-A189B8869BF1}"/>
                    </a:ext>
                  </a:extLst>
                </p:cNvPr>
                <p:cNvPicPr/>
                <p:nvPr/>
              </p:nvPicPr>
              <p:blipFill>
                <a:blip r:embed="rId445"/>
                <a:stretch>
                  <a:fillRect/>
                </a:stretch>
              </p:blipFill>
              <p:spPr>
                <a:xfrm>
                  <a:off x="8202222" y="2937853"/>
                  <a:ext cx="30312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8" name="Ink 267">
                  <a:extLst>
                    <a:ext uri="{FF2B5EF4-FFF2-40B4-BE49-F238E27FC236}">
                      <a16:creationId xmlns:a16="http://schemas.microsoft.com/office/drawing/2014/main" id="{FE2E73DA-94BB-4BC9-ABE0-09857CB7D14F}"/>
                    </a:ext>
                  </a:extLst>
                </p14:cNvPr>
                <p14:cNvContentPartPr/>
                <p14:nvPr/>
              </p14:nvContentPartPr>
              <p14:xfrm>
                <a:off x="8602182" y="3096253"/>
                <a:ext cx="12600" cy="26640"/>
              </p14:xfrm>
            </p:contentPart>
          </mc:Choice>
          <mc:Fallback>
            <p:pic>
              <p:nvPicPr>
                <p:cNvPr id="268" name="Ink 267">
                  <a:extLst>
                    <a:ext uri="{FF2B5EF4-FFF2-40B4-BE49-F238E27FC236}">
                      <a16:creationId xmlns:a16="http://schemas.microsoft.com/office/drawing/2014/main" id="{FE2E73DA-94BB-4BC9-ABE0-09857CB7D14F}"/>
                    </a:ext>
                  </a:extLst>
                </p:cNvPr>
                <p:cNvPicPr/>
                <p:nvPr/>
              </p:nvPicPr>
              <p:blipFill>
                <a:blip r:embed="rId447"/>
                <a:stretch>
                  <a:fillRect/>
                </a:stretch>
              </p:blipFill>
              <p:spPr>
                <a:xfrm>
                  <a:off x="8593182" y="3087613"/>
                  <a:ext cx="30240" cy="44280"/>
                </a:xfrm>
                <a:prstGeom prst="rect">
                  <a:avLst/>
                </a:prstGeom>
              </p:spPr>
            </p:pic>
          </mc:Fallback>
        </mc:AlternateContent>
      </p:grpSp>
      <p:grpSp>
        <p:nvGrpSpPr>
          <p:cNvPr id="272" name="Group 271">
            <a:extLst>
              <a:ext uri="{FF2B5EF4-FFF2-40B4-BE49-F238E27FC236}">
                <a16:creationId xmlns:a16="http://schemas.microsoft.com/office/drawing/2014/main" id="{77A4EFCC-184D-4C1A-87CC-0E53F9885521}"/>
              </a:ext>
            </a:extLst>
          </p:cNvPr>
          <p:cNvGrpSpPr/>
          <p:nvPr/>
        </p:nvGrpSpPr>
        <p:grpSpPr>
          <a:xfrm>
            <a:off x="784782" y="63613"/>
            <a:ext cx="645480" cy="675720"/>
            <a:chOff x="784782" y="63613"/>
            <a:chExt cx="645480" cy="675720"/>
          </a:xfrm>
        </p:grpSpPr>
        <mc:AlternateContent xmlns:mc="http://schemas.openxmlformats.org/markup-compatibility/2006">
          <mc:Choice xmlns:p14="http://schemas.microsoft.com/office/powerpoint/2010/main" Requires="p14">
            <p:contentPart p14:bwMode="auto" r:id="rId448">
              <p14:nvContentPartPr>
                <p14:cNvPr id="270" name="Ink 269">
                  <a:extLst>
                    <a:ext uri="{FF2B5EF4-FFF2-40B4-BE49-F238E27FC236}">
                      <a16:creationId xmlns:a16="http://schemas.microsoft.com/office/drawing/2014/main" id="{FB388D35-53F1-4141-BA5B-1010EE0D725A}"/>
                    </a:ext>
                  </a:extLst>
                </p14:cNvPr>
                <p14:cNvContentPartPr/>
                <p14:nvPr/>
              </p14:nvContentPartPr>
              <p14:xfrm>
                <a:off x="1042542" y="260173"/>
                <a:ext cx="60840" cy="313920"/>
              </p14:xfrm>
            </p:contentPart>
          </mc:Choice>
          <mc:Fallback>
            <p:pic>
              <p:nvPicPr>
                <p:cNvPr id="270" name="Ink 269">
                  <a:extLst>
                    <a:ext uri="{FF2B5EF4-FFF2-40B4-BE49-F238E27FC236}">
                      <a16:creationId xmlns:a16="http://schemas.microsoft.com/office/drawing/2014/main" id="{FB388D35-53F1-4141-BA5B-1010EE0D725A}"/>
                    </a:ext>
                  </a:extLst>
                </p:cNvPr>
                <p:cNvPicPr/>
                <p:nvPr/>
              </p:nvPicPr>
              <p:blipFill>
                <a:blip r:embed="rId449"/>
                <a:stretch>
                  <a:fillRect/>
                </a:stretch>
              </p:blipFill>
              <p:spPr>
                <a:xfrm>
                  <a:off x="1033542" y="251533"/>
                  <a:ext cx="7848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1" name="Ink 270">
                  <a:extLst>
                    <a:ext uri="{FF2B5EF4-FFF2-40B4-BE49-F238E27FC236}">
                      <a16:creationId xmlns:a16="http://schemas.microsoft.com/office/drawing/2014/main" id="{6ACA3709-9266-46F8-80DB-BF45C9F88586}"/>
                    </a:ext>
                  </a:extLst>
                </p14:cNvPr>
                <p14:cNvContentPartPr/>
                <p14:nvPr/>
              </p14:nvContentPartPr>
              <p14:xfrm>
                <a:off x="784782" y="63613"/>
                <a:ext cx="645480" cy="675720"/>
              </p14:xfrm>
            </p:contentPart>
          </mc:Choice>
          <mc:Fallback>
            <p:pic>
              <p:nvPicPr>
                <p:cNvPr id="271" name="Ink 270">
                  <a:extLst>
                    <a:ext uri="{FF2B5EF4-FFF2-40B4-BE49-F238E27FC236}">
                      <a16:creationId xmlns:a16="http://schemas.microsoft.com/office/drawing/2014/main" id="{6ACA3709-9266-46F8-80DB-BF45C9F88586}"/>
                    </a:ext>
                  </a:extLst>
                </p:cNvPr>
                <p:cNvPicPr/>
                <p:nvPr/>
              </p:nvPicPr>
              <p:blipFill>
                <a:blip r:embed="rId451"/>
                <a:stretch>
                  <a:fillRect/>
                </a:stretch>
              </p:blipFill>
              <p:spPr>
                <a:xfrm>
                  <a:off x="776142" y="54613"/>
                  <a:ext cx="663120" cy="693360"/>
                </a:xfrm>
                <a:prstGeom prst="rect">
                  <a:avLst/>
                </a:prstGeom>
              </p:spPr>
            </p:pic>
          </mc:Fallback>
        </mc:AlternateContent>
      </p:grpSp>
    </p:spTree>
    <p:extLst>
      <p:ext uri="{BB962C8B-B14F-4D97-AF65-F5344CB8AC3E}">
        <p14:creationId xmlns:p14="http://schemas.microsoft.com/office/powerpoint/2010/main" val="983211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6945532-FC1B-4BAB-8F83-5BEB71F92AEC}"/>
              </a:ext>
            </a:extLst>
          </p:cNvPr>
          <p:cNvGrpSpPr/>
          <p:nvPr/>
        </p:nvGrpSpPr>
        <p:grpSpPr>
          <a:xfrm>
            <a:off x="1114902" y="9253"/>
            <a:ext cx="6338880" cy="631903"/>
            <a:chOff x="1114902" y="9253"/>
            <a:chExt cx="6338880" cy="631903"/>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9E21D48-03A9-4BFB-BF80-5ABF35550666}"/>
                    </a:ext>
                  </a:extLst>
                </p14:cNvPr>
                <p14:cNvContentPartPr/>
                <p14:nvPr/>
              </p14:nvContentPartPr>
              <p14:xfrm>
                <a:off x="1338102" y="162613"/>
                <a:ext cx="248400" cy="261720"/>
              </p14:xfrm>
            </p:contentPart>
          </mc:Choice>
          <mc:Fallback>
            <p:pic>
              <p:nvPicPr>
                <p:cNvPr id="2" name="Ink 1">
                  <a:extLst>
                    <a:ext uri="{FF2B5EF4-FFF2-40B4-BE49-F238E27FC236}">
                      <a16:creationId xmlns:a16="http://schemas.microsoft.com/office/drawing/2014/main" id="{09E21D48-03A9-4BFB-BF80-5ABF35550666}"/>
                    </a:ext>
                  </a:extLst>
                </p:cNvPr>
                <p:cNvPicPr/>
                <p:nvPr/>
              </p:nvPicPr>
              <p:blipFill>
                <a:blip r:embed="rId3"/>
                <a:stretch>
                  <a:fillRect/>
                </a:stretch>
              </p:blipFill>
              <p:spPr>
                <a:xfrm>
                  <a:off x="1329102" y="153973"/>
                  <a:ext cx="26604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565A961-24EC-4857-98BA-516D19C65D74}"/>
                    </a:ext>
                  </a:extLst>
                </p14:cNvPr>
                <p14:cNvContentPartPr/>
                <p14:nvPr/>
              </p14:nvContentPartPr>
              <p14:xfrm>
                <a:off x="1114902" y="9253"/>
                <a:ext cx="633240" cy="593280"/>
              </p14:xfrm>
            </p:contentPart>
          </mc:Choice>
          <mc:Fallback>
            <p:pic>
              <p:nvPicPr>
                <p:cNvPr id="3" name="Ink 2">
                  <a:extLst>
                    <a:ext uri="{FF2B5EF4-FFF2-40B4-BE49-F238E27FC236}">
                      <a16:creationId xmlns:a16="http://schemas.microsoft.com/office/drawing/2014/main" id="{3565A961-24EC-4857-98BA-516D19C65D74}"/>
                    </a:ext>
                  </a:extLst>
                </p:cNvPr>
                <p:cNvPicPr/>
                <p:nvPr/>
              </p:nvPicPr>
              <p:blipFill>
                <a:blip r:embed="rId5"/>
                <a:stretch>
                  <a:fillRect/>
                </a:stretch>
              </p:blipFill>
              <p:spPr>
                <a:xfrm>
                  <a:off x="1106262" y="253"/>
                  <a:ext cx="650880" cy="610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B4211A16-727C-47EA-B1C5-3444C12EE482}"/>
                    </a:ext>
                  </a:extLst>
                </p14:cNvPr>
                <p14:cNvContentPartPr/>
                <p14:nvPr/>
              </p14:nvContentPartPr>
              <p14:xfrm>
                <a:off x="1944342" y="103316"/>
                <a:ext cx="25200" cy="311040"/>
              </p14:xfrm>
            </p:contentPart>
          </mc:Choice>
          <mc:Fallback>
            <p:pic>
              <p:nvPicPr>
                <p:cNvPr id="5" name="Ink 4">
                  <a:extLst>
                    <a:ext uri="{FF2B5EF4-FFF2-40B4-BE49-F238E27FC236}">
                      <a16:creationId xmlns:a16="http://schemas.microsoft.com/office/drawing/2014/main" id="{B4211A16-727C-47EA-B1C5-3444C12EE482}"/>
                    </a:ext>
                  </a:extLst>
                </p:cNvPr>
                <p:cNvPicPr/>
                <p:nvPr/>
              </p:nvPicPr>
              <p:blipFill>
                <a:blip r:embed="rId7"/>
                <a:stretch>
                  <a:fillRect/>
                </a:stretch>
              </p:blipFill>
              <p:spPr>
                <a:xfrm>
                  <a:off x="1935702" y="94316"/>
                  <a:ext cx="4284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C77F722C-CFFB-44AF-97F6-C0B6CDD4C35E}"/>
                    </a:ext>
                  </a:extLst>
                </p14:cNvPr>
                <p14:cNvContentPartPr/>
                <p14:nvPr/>
              </p14:nvContentPartPr>
              <p14:xfrm>
                <a:off x="2050902" y="174236"/>
                <a:ext cx="374400" cy="177840"/>
              </p14:xfrm>
            </p:contentPart>
          </mc:Choice>
          <mc:Fallback>
            <p:pic>
              <p:nvPicPr>
                <p:cNvPr id="6" name="Ink 5">
                  <a:extLst>
                    <a:ext uri="{FF2B5EF4-FFF2-40B4-BE49-F238E27FC236}">
                      <a16:creationId xmlns:a16="http://schemas.microsoft.com/office/drawing/2014/main" id="{C77F722C-CFFB-44AF-97F6-C0B6CDD4C35E}"/>
                    </a:ext>
                  </a:extLst>
                </p:cNvPr>
                <p:cNvPicPr/>
                <p:nvPr/>
              </p:nvPicPr>
              <p:blipFill>
                <a:blip r:embed="rId9"/>
                <a:stretch>
                  <a:fillRect/>
                </a:stretch>
              </p:blipFill>
              <p:spPr>
                <a:xfrm>
                  <a:off x="2041902" y="165236"/>
                  <a:ext cx="3920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783716C0-E917-4E43-8240-B223F3821CE3}"/>
                    </a:ext>
                  </a:extLst>
                </p14:cNvPr>
                <p14:cNvContentPartPr/>
                <p14:nvPr/>
              </p14:nvContentPartPr>
              <p14:xfrm>
                <a:off x="2443302" y="149036"/>
                <a:ext cx="376560" cy="219240"/>
              </p14:xfrm>
            </p:contentPart>
          </mc:Choice>
          <mc:Fallback>
            <p:pic>
              <p:nvPicPr>
                <p:cNvPr id="7" name="Ink 6">
                  <a:extLst>
                    <a:ext uri="{FF2B5EF4-FFF2-40B4-BE49-F238E27FC236}">
                      <a16:creationId xmlns:a16="http://schemas.microsoft.com/office/drawing/2014/main" id="{783716C0-E917-4E43-8240-B223F3821CE3}"/>
                    </a:ext>
                  </a:extLst>
                </p:cNvPr>
                <p:cNvPicPr/>
                <p:nvPr/>
              </p:nvPicPr>
              <p:blipFill>
                <a:blip r:embed="rId11"/>
                <a:stretch>
                  <a:fillRect/>
                </a:stretch>
              </p:blipFill>
              <p:spPr>
                <a:xfrm>
                  <a:off x="2434662" y="140036"/>
                  <a:ext cx="3942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D4507CFE-C108-49AA-9E35-75A4E8EC468A}"/>
                    </a:ext>
                  </a:extLst>
                </p14:cNvPr>
                <p14:cNvContentPartPr/>
                <p14:nvPr/>
              </p14:nvContentPartPr>
              <p14:xfrm>
                <a:off x="3054582" y="122036"/>
                <a:ext cx="509400" cy="232560"/>
              </p14:xfrm>
            </p:contentPart>
          </mc:Choice>
          <mc:Fallback>
            <p:pic>
              <p:nvPicPr>
                <p:cNvPr id="8" name="Ink 7">
                  <a:extLst>
                    <a:ext uri="{FF2B5EF4-FFF2-40B4-BE49-F238E27FC236}">
                      <a16:creationId xmlns:a16="http://schemas.microsoft.com/office/drawing/2014/main" id="{D4507CFE-C108-49AA-9E35-75A4E8EC468A}"/>
                    </a:ext>
                  </a:extLst>
                </p:cNvPr>
                <p:cNvPicPr/>
                <p:nvPr/>
              </p:nvPicPr>
              <p:blipFill>
                <a:blip r:embed="rId13"/>
                <a:stretch>
                  <a:fillRect/>
                </a:stretch>
              </p:blipFill>
              <p:spPr>
                <a:xfrm>
                  <a:off x="3045582" y="113036"/>
                  <a:ext cx="52704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99DE225F-B583-4901-8A31-F6C283B210BA}"/>
                    </a:ext>
                  </a:extLst>
                </p14:cNvPr>
                <p14:cNvContentPartPr/>
                <p14:nvPr/>
              </p14:nvContentPartPr>
              <p14:xfrm>
                <a:off x="3890862" y="83156"/>
                <a:ext cx="447120" cy="284040"/>
              </p14:xfrm>
            </p:contentPart>
          </mc:Choice>
          <mc:Fallback>
            <p:pic>
              <p:nvPicPr>
                <p:cNvPr id="10" name="Ink 9">
                  <a:extLst>
                    <a:ext uri="{FF2B5EF4-FFF2-40B4-BE49-F238E27FC236}">
                      <a16:creationId xmlns:a16="http://schemas.microsoft.com/office/drawing/2014/main" id="{99DE225F-B583-4901-8A31-F6C283B210BA}"/>
                    </a:ext>
                  </a:extLst>
                </p:cNvPr>
                <p:cNvPicPr/>
                <p:nvPr/>
              </p:nvPicPr>
              <p:blipFill>
                <a:blip r:embed="rId15"/>
                <a:stretch>
                  <a:fillRect/>
                </a:stretch>
              </p:blipFill>
              <p:spPr>
                <a:xfrm>
                  <a:off x="3882222" y="74156"/>
                  <a:ext cx="46476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7F5FBF61-6ED7-4DFB-8FDC-C4696B3AECDA}"/>
                    </a:ext>
                  </a:extLst>
                </p14:cNvPr>
                <p14:cNvContentPartPr/>
                <p14:nvPr/>
              </p14:nvContentPartPr>
              <p14:xfrm>
                <a:off x="4338702" y="214916"/>
                <a:ext cx="106560" cy="51120"/>
              </p14:xfrm>
            </p:contentPart>
          </mc:Choice>
          <mc:Fallback>
            <p:pic>
              <p:nvPicPr>
                <p:cNvPr id="11" name="Ink 10">
                  <a:extLst>
                    <a:ext uri="{FF2B5EF4-FFF2-40B4-BE49-F238E27FC236}">
                      <a16:creationId xmlns:a16="http://schemas.microsoft.com/office/drawing/2014/main" id="{7F5FBF61-6ED7-4DFB-8FDC-C4696B3AECDA}"/>
                    </a:ext>
                  </a:extLst>
                </p:cNvPr>
                <p:cNvPicPr/>
                <p:nvPr/>
              </p:nvPicPr>
              <p:blipFill>
                <a:blip r:embed="rId17"/>
                <a:stretch>
                  <a:fillRect/>
                </a:stretch>
              </p:blipFill>
              <p:spPr>
                <a:xfrm>
                  <a:off x="4330062" y="206276"/>
                  <a:ext cx="1242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51B0965B-CF60-478D-AF95-DDF8A1042A58}"/>
                    </a:ext>
                  </a:extLst>
                </p14:cNvPr>
                <p14:cNvContentPartPr/>
                <p14:nvPr/>
              </p14:nvContentPartPr>
              <p14:xfrm>
                <a:off x="4694742" y="129236"/>
                <a:ext cx="276120" cy="212400"/>
              </p14:xfrm>
            </p:contentPart>
          </mc:Choice>
          <mc:Fallback>
            <p:pic>
              <p:nvPicPr>
                <p:cNvPr id="13" name="Ink 12">
                  <a:extLst>
                    <a:ext uri="{FF2B5EF4-FFF2-40B4-BE49-F238E27FC236}">
                      <a16:creationId xmlns:a16="http://schemas.microsoft.com/office/drawing/2014/main" id="{51B0965B-CF60-478D-AF95-DDF8A1042A58}"/>
                    </a:ext>
                  </a:extLst>
                </p:cNvPr>
                <p:cNvPicPr/>
                <p:nvPr/>
              </p:nvPicPr>
              <p:blipFill>
                <a:blip r:embed="rId19"/>
                <a:stretch>
                  <a:fillRect/>
                </a:stretch>
              </p:blipFill>
              <p:spPr>
                <a:xfrm>
                  <a:off x="4685742" y="120236"/>
                  <a:ext cx="2937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AD9232B9-A633-4C31-8BE5-DBF54B7B202E}"/>
                    </a:ext>
                  </a:extLst>
                </p14:cNvPr>
                <p14:cNvContentPartPr/>
                <p14:nvPr/>
              </p14:nvContentPartPr>
              <p14:xfrm>
                <a:off x="4979142" y="74516"/>
                <a:ext cx="204480" cy="241200"/>
              </p14:xfrm>
            </p:contentPart>
          </mc:Choice>
          <mc:Fallback>
            <p:pic>
              <p:nvPicPr>
                <p:cNvPr id="14" name="Ink 13">
                  <a:extLst>
                    <a:ext uri="{FF2B5EF4-FFF2-40B4-BE49-F238E27FC236}">
                      <a16:creationId xmlns:a16="http://schemas.microsoft.com/office/drawing/2014/main" id="{AD9232B9-A633-4C31-8BE5-DBF54B7B202E}"/>
                    </a:ext>
                  </a:extLst>
                </p:cNvPr>
                <p:cNvPicPr/>
                <p:nvPr/>
              </p:nvPicPr>
              <p:blipFill>
                <a:blip r:embed="rId21"/>
                <a:stretch>
                  <a:fillRect/>
                </a:stretch>
              </p:blipFill>
              <p:spPr>
                <a:xfrm>
                  <a:off x="4970502" y="65516"/>
                  <a:ext cx="2221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FC770260-7037-439F-9D4B-BB043A0A501E}"/>
                    </a:ext>
                  </a:extLst>
                </p14:cNvPr>
                <p14:cNvContentPartPr/>
                <p14:nvPr/>
              </p14:nvContentPartPr>
              <p14:xfrm>
                <a:off x="2032902" y="452516"/>
                <a:ext cx="3342600" cy="188640"/>
              </p14:xfrm>
            </p:contentPart>
          </mc:Choice>
          <mc:Fallback>
            <p:pic>
              <p:nvPicPr>
                <p:cNvPr id="15" name="Ink 14">
                  <a:extLst>
                    <a:ext uri="{FF2B5EF4-FFF2-40B4-BE49-F238E27FC236}">
                      <a16:creationId xmlns:a16="http://schemas.microsoft.com/office/drawing/2014/main" id="{FC770260-7037-439F-9D4B-BB043A0A501E}"/>
                    </a:ext>
                  </a:extLst>
                </p:cNvPr>
                <p:cNvPicPr/>
                <p:nvPr/>
              </p:nvPicPr>
              <p:blipFill>
                <a:blip r:embed="rId23"/>
                <a:stretch>
                  <a:fillRect/>
                </a:stretch>
              </p:blipFill>
              <p:spPr>
                <a:xfrm>
                  <a:off x="2023902" y="443876"/>
                  <a:ext cx="336024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58515F24-8FAE-41E7-87F9-AC828A275FEE}"/>
                    </a:ext>
                  </a:extLst>
                </p14:cNvPr>
                <p14:cNvContentPartPr/>
                <p14:nvPr/>
              </p14:nvContentPartPr>
              <p14:xfrm>
                <a:off x="5689422" y="122396"/>
                <a:ext cx="218880" cy="437040"/>
              </p14:xfrm>
            </p:contentPart>
          </mc:Choice>
          <mc:Fallback>
            <p:pic>
              <p:nvPicPr>
                <p:cNvPr id="16" name="Ink 15">
                  <a:extLst>
                    <a:ext uri="{FF2B5EF4-FFF2-40B4-BE49-F238E27FC236}">
                      <a16:creationId xmlns:a16="http://schemas.microsoft.com/office/drawing/2014/main" id="{58515F24-8FAE-41E7-87F9-AC828A275FEE}"/>
                    </a:ext>
                  </a:extLst>
                </p:cNvPr>
                <p:cNvPicPr/>
                <p:nvPr/>
              </p:nvPicPr>
              <p:blipFill>
                <a:blip r:embed="rId25"/>
                <a:stretch>
                  <a:fillRect/>
                </a:stretch>
              </p:blipFill>
              <p:spPr>
                <a:xfrm>
                  <a:off x="5680782" y="113396"/>
                  <a:ext cx="23652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6713B01C-401B-4A68-A448-6A23BE14FB52}"/>
                    </a:ext>
                  </a:extLst>
                </p14:cNvPr>
                <p14:cNvContentPartPr/>
                <p14:nvPr/>
              </p14:nvContentPartPr>
              <p14:xfrm>
                <a:off x="5996862" y="114836"/>
                <a:ext cx="203400" cy="289800"/>
              </p14:xfrm>
            </p:contentPart>
          </mc:Choice>
          <mc:Fallback>
            <p:pic>
              <p:nvPicPr>
                <p:cNvPr id="17" name="Ink 16">
                  <a:extLst>
                    <a:ext uri="{FF2B5EF4-FFF2-40B4-BE49-F238E27FC236}">
                      <a16:creationId xmlns:a16="http://schemas.microsoft.com/office/drawing/2014/main" id="{6713B01C-401B-4A68-A448-6A23BE14FB52}"/>
                    </a:ext>
                  </a:extLst>
                </p:cNvPr>
                <p:cNvPicPr/>
                <p:nvPr/>
              </p:nvPicPr>
              <p:blipFill>
                <a:blip r:embed="rId27"/>
                <a:stretch>
                  <a:fillRect/>
                </a:stretch>
              </p:blipFill>
              <p:spPr>
                <a:xfrm>
                  <a:off x="5988222" y="105836"/>
                  <a:ext cx="2210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9C75068C-8E72-4EF3-BB52-C46A397AACFA}"/>
                    </a:ext>
                  </a:extLst>
                </p14:cNvPr>
                <p14:cNvContentPartPr/>
                <p14:nvPr/>
              </p14:nvContentPartPr>
              <p14:xfrm>
                <a:off x="6257142" y="124196"/>
                <a:ext cx="163440" cy="255600"/>
              </p14:xfrm>
            </p:contentPart>
          </mc:Choice>
          <mc:Fallback>
            <p:pic>
              <p:nvPicPr>
                <p:cNvPr id="18" name="Ink 17">
                  <a:extLst>
                    <a:ext uri="{FF2B5EF4-FFF2-40B4-BE49-F238E27FC236}">
                      <a16:creationId xmlns:a16="http://schemas.microsoft.com/office/drawing/2014/main" id="{9C75068C-8E72-4EF3-BB52-C46A397AACFA}"/>
                    </a:ext>
                  </a:extLst>
                </p:cNvPr>
                <p:cNvPicPr/>
                <p:nvPr/>
              </p:nvPicPr>
              <p:blipFill>
                <a:blip r:embed="rId29"/>
                <a:stretch>
                  <a:fillRect/>
                </a:stretch>
              </p:blipFill>
              <p:spPr>
                <a:xfrm>
                  <a:off x="6248502" y="115556"/>
                  <a:ext cx="18108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53A2BED0-223B-4166-8108-C6DE546BEF3F}"/>
                    </a:ext>
                  </a:extLst>
                </p14:cNvPr>
                <p14:cNvContentPartPr/>
                <p14:nvPr/>
              </p14:nvContentPartPr>
              <p14:xfrm>
                <a:off x="6509142" y="141836"/>
                <a:ext cx="189360" cy="245880"/>
              </p14:xfrm>
            </p:contentPart>
          </mc:Choice>
          <mc:Fallback>
            <p:pic>
              <p:nvPicPr>
                <p:cNvPr id="19" name="Ink 18">
                  <a:extLst>
                    <a:ext uri="{FF2B5EF4-FFF2-40B4-BE49-F238E27FC236}">
                      <a16:creationId xmlns:a16="http://schemas.microsoft.com/office/drawing/2014/main" id="{53A2BED0-223B-4166-8108-C6DE546BEF3F}"/>
                    </a:ext>
                  </a:extLst>
                </p:cNvPr>
                <p:cNvPicPr/>
                <p:nvPr/>
              </p:nvPicPr>
              <p:blipFill>
                <a:blip r:embed="rId31"/>
                <a:stretch>
                  <a:fillRect/>
                </a:stretch>
              </p:blipFill>
              <p:spPr>
                <a:xfrm>
                  <a:off x="6500142" y="132836"/>
                  <a:ext cx="2070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CF77AA15-517F-497D-8E46-F64A91FA95BB}"/>
                    </a:ext>
                  </a:extLst>
                </p14:cNvPr>
                <p14:cNvContentPartPr/>
                <p14:nvPr/>
              </p14:nvContentPartPr>
              <p14:xfrm>
                <a:off x="6747822" y="120596"/>
                <a:ext cx="230760" cy="229680"/>
              </p14:xfrm>
            </p:contentPart>
          </mc:Choice>
          <mc:Fallback>
            <p:pic>
              <p:nvPicPr>
                <p:cNvPr id="20" name="Ink 19">
                  <a:extLst>
                    <a:ext uri="{FF2B5EF4-FFF2-40B4-BE49-F238E27FC236}">
                      <a16:creationId xmlns:a16="http://schemas.microsoft.com/office/drawing/2014/main" id="{CF77AA15-517F-497D-8E46-F64A91FA95BB}"/>
                    </a:ext>
                  </a:extLst>
                </p:cNvPr>
                <p:cNvPicPr/>
                <p:nvPr/>
              </p:nvPicPr>
              <p:blipFill>
                <a:blip r:embed="rId33"/>
                <a:stretch>
                  <a:fillRect/>
                </a:stretch>
              </p:blipFill>
              <p:spPr>
                <a:xfrm>
                  <a:off x="6738822" y="111956"/>
                  <a:ext cx="2484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3500F3DD-2FE1-4921-AAAC-89802975EA4C}"/>
                    </a:ext>
                  </a:extLst>
                </p14:cNvPr>
                <p14:cNvContentPartPr/>
                <p14:nvPr/>
              </p14:nvContentPartPr>
              <p14:xfrm>
                <a:off x="7039422" y="105116"/>
                <a:ext cx="180360" cy="205560"/>
              </p14:xfrm>
            </p:contentPart>
          </mc:Choice>
          <mc:Fallback>
            <p:pic>
              <p:nvPicPr>
                <p:cNvPr id="21" name="Ink 20">
                  <a:extLst>
                    <a:ext uri="{FF2B5EF4-FFF2-40B4-BE49-F238E27FC236}">
                      <a16:creationId xmlns:a16="http://schemas.microsoft.com/office/drawing/2014/main" id="{3500F3DD-2FE1-4921-AAAC-89802975EA4C}"/>
                    </a:ext>
                  </a:extLst>
                </p:cNvPr>
                <p:cNvPicPr/>
                <p:nvPr/>
              </p:nvPicPr>
              <p:blipFill>
                <a:blip r:embed="rId35"/>
                <a:stretch>
                  <a:fillRect/>
                </a:stretch>
              </p:blipFill>
              <p:spPr>
                <a:xfrm>
                  <a:off x="7030782" y="96476"/>
                  <a:ext cx="1980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70C81B66-0742-4A78-AFBB-E66F0554FFB3}"/>
                    </a:ext>
                  </a:extLst>
                </p14:cNvPr>
                <p14:cNvContentPartPr/>
                <p14:nvPr/>
              </p14:nvContentPartPr>
              <p14:xfrm>
                <a:off x="7289982" y="70916"/>
                <a:ext cx="163800" cy="446760"/>
              </p14:xfrm>
            </p:contentPart>
          </mc:Choice>
          <mc:Fallback>
            <p:pic>
              <p:nvPicPr>
                <p:cNvPr id="22" name="Ink 21">
                  <a:extLst>
                    <a:ext uri="{FF2B5EF4-FFF2-40B4-BE49-F238E27FC236}">
                      <a16:creationId xmlns:a16="http://schemas.microsoft.com/office/drawing/2014/main" id="{70C81B66-0742-4A78-AFBB-E66F0554FFB3}"/>
                    </a:ext>
                  </a:extLst>
                </p:cNvPr>
                <p:cNvPicPr/>
                <p:nvPr/>
              </p:nvPicPr>
              <p:blipFill>
                <a:blip r:embed="rId37"/>
                <a:stretch>
                  <a:fillRect/>
                </a:stretch>
              </p:blipFill>
              <p:spPr>
                <a:xfrm>
                  <a:off x="7281342" y="62276"/>
                  <a:ext cx="181440" cy="464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598F5ADC-AE94-4B83-BF80-62CF266CEBC6}"/>
                  </a:ext>
                </a:extLst>
              </p14:cNvPr>
              <p14:cNvContentPartPr/>
              <p14:nvPr/>
            </p14:nvContentPartPr>
            <p14:xfrm>
              <a:off x="162342" y="1067756"/>
              <a:ext cx="348480" cy="210240"/>
            </p14:xfrm>
          </p:contentPart>
        </mc:Choice>
        <mc:Fallback>
          <p:pic>
            <p:nvPicPr>
              <p:cNvPr id="25" name="Ink 24">
                <a:extLst>
                  <a:ext uri="{FF2B5EF4-FFF2-40B4-BE49-F238E27FC236}">
                    <a16:creationId xmlns:a16="http://schemas.microsoft.com/office/drawing/2014/main" id="{598F5ADC-AE94-4B83-BF80-62CF266CEBC6}"/>
                  </a:ext>
                </a:extLst>
              </p:cNvPr>
              <p:cNvPicPr/>
              <p:nvPr/>
            </p:nvPicPr>
            <p:blipFill>
              <a:blip r:embed="rId39"/>
              <a:stretch>
                <a:fillRect/>
              </a:stretch>
            </p:blipFill>
            <p:spPr>
              <a:xfrm>
                <a:off x="153702" y="1058756"/>
                <a:ext cx="366120" cy="227880"/>
              </a:xfrm>
              <a:prstGeom prst="rect">
                <a:avLst/>
              </a:prstGeom>
            </p:spPr>
          </p:pic>
        </mc:Fallback>
      </mc:AlternateContent>
      <p:grpSp>
        <p:nvGrpSpPr>
          <p:cNvPr id="46" name="Group 45">
            <a:extLst>
              <a:ext uri="{FF2B5EF4-FFF2-40B4-BE49-F238E27FC236}">
                <a16:creationId xmlns:a16="http://schemas.microsoft.com/office/drawing/2014/main" id="{1BEE18A3-E24E-47BA-ABCB-E6C4A56D2A15}"/>
              </a:ext>
            </a:extLst>
          </p:cNvPr>
          <p:cNvGrpSpPr/>
          <p:nvPr/>
        </p:nvGrpSpPr>
        <p:grpSpPr>
          <a:xfrm>
            <a:off x="5848182" y="703796"/>
            <a:ext cx="3114720" cy="747720"/>
            <a:chOff x="5848182" y="703796"/>
            <a:chExt cx="3114720" cy="747720"/>
          </a:xfrm>
        </p:grpSpPr>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4FB6BC3A-AAB4-4E76-A11C-A3DBCF8A97B2}"/>
                    </a:ext>
                  </a:extLst>
                </p14:cNvPr>
                <p14:cNvContentPartPr/>
                <p14:nvPr/>
              </p14:nvContentPartPr>
              <p14:xfrm>
                <a:off x="6206742" y="832676"/>
                <a:ext cx="13320" cy="266760"/>
              </p14:xfrm>
            </p:contentPart>
          </mc:Choice>
          <mc:Fallback>
            <p:pic>
              <p:nvPicPr>
                <p:cNvPr id="26" name="Ink 25">
                  <a:extLst>
                    <a:ext uri="{FF2B5EF4-FFF2-40B4-BE49-F238E27FC236}">
                      <a16:creationId xmlns:a16="http://schemas.microsoft.com/office/drawing/2014/main" id="{4FB6BC3A-AAB4-4E76-A11C-A3DBCF8A97B2}"/>
                    </a:ext>
                  </a:extLst>
                </p:cNvPr>
                <p:cNvPicPr/>
                <p:nvPr/>
              </p:nvPicPr>
              <p:blipFill>
                <a:blip r:embed="rId41"/>
                <a:stretch>
                  <a:fillRect/>
                </a:stretch>
              </p:blipFill>
              <p:spPr>
                <a:xfrm>
                  <a:off x="6197742" y="824036"/>
                  <a:ext cx="309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55264380-C24C-471A-A683-58A302BD4298}"/>
                    </a:ext>
                  </a:extLst>
                </p14:cNvPr>
                <p14:cNvContentPartPr/>
                <p14:nvPr/>
              </p14:nvContentPartPr>
              <p14:xfrm>
                <a:off x="6326262" y="825476"/>
                <a:ext cx="209520" cy="223560"/>
              </p14:xfrm>
            </p:contentPart>
          </mc:Choice>
          <mc:Fallback>
            <p:pic>
              <p:nvPicPr>
                <p:cNvPr id="27" name="Ink 26">
                  <a:extLst>
                    <a:ext uri="{FF2B5EF4-FFF2-40B4-BE49-F238E27FC236}">
                      <a16:creationId xmlns:a16="http://schemas.microsoft.com/office/drawing/2014/main" id="{55264380-C24C-471A-A683-58A302BD4298}"/>
                    </a:ext>
                  </a:extLst>
                </p:cNvPr>
                <p:cNvPicPr/>
                <p:nvPr/>
              </p:nvPicPr>
              <p:blipFill>
                <a:blip r:embed="rId43"/>
                <a:stretch>
                  <a:fillRect/>
                </a:stretch>
              </p:blipFill>
              <p:spPr>
                <a:xfrm>
                  <a:off x="6317622" y="816836"/>
                  <a:ext cx="2271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654202C0-2C2B-4557-AFF4-7FA277930BF8}"/>
                    </a:ext>
                  </a:extLst>
                </p14:cNvPr>
                <p14:cNvContentPartPr/>
                <p14:nvPr/>
              </p14:nvContentPartPr>
              <p14:xfrm>
                <a:off x="6648102" y="811076"/>
                <a:ext cx="105120" cy="248760"/>
              </p14:xfrm>
            </p:contentPart>
          </mc:Choice>
          <mc:Fallback>
            <p:pic>
              <p:nvPicPr>
                <p:cNvPr id="28" name="Ink 27">
                  <a:extLst>
                    <a:ext uri="{FF2B5EF4-FFF2-40B4-BE49-F238E27FC236}">
                      <a16:creationId xmlns:a16="http://schemas.microsoft.com/office/drawing/2014/main" id="{654202C0-2C2B-4557-AFF4-7FA277930BF8}"/>
                    </a:ext>
                  </a:extLst>
                </p:cNvPr>
                <p:cNvPicPr/>
                <p:nvPr/>
              </p:nvPicPr>
              <p:blipFill>
                <a:blip r:embed="rId45"/>
                <a:stretch>
                  <a:fillRect/>
                </a:stretch>
              </p:blipFill>
              <p:spPr>
                <a:xfrm>
                  <a:off x="6639462" y="802436"/>
                  <a:ext cx="1227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AEFF81A8-63A5-4CB4-A65E-045102F0600D}"/>
                    </a:ext>
                  </a:extLst>
                </p14:cNvPr>
                <p14:cNvContentPartPr/>
                <p14:nvPr/>
              </p14:nvContentPartPr>
              <p14:xfrm>
                <a:off x="6902982" y="844196"/>
                <a:ext cx="198360" cy="189720"/>
              </p14:xfrm>
            </p:contentPart>
          </mc:Choice>
          <mc:Fallback>
            <p:pic>
              <p:nvPicPr>
                <p:cNvPr id="29" name="Ink 28">
                  <a:extLst>
                    <a:ext uri="{FF2B5EF4-FFF2-40B4-BE49-F238E27FC236}">
                      <a16:creationId xmlns:a16="http://schemas.microsoft.com/office/drawing/2014/main" id="{AEFF81A8-63A5-4CB4-A65E-045102F0600D}"/>
                    </a:ext>
                  </a:extLst>
                </p:cNvPr>
                <p:cNvPicPr/>
                <p:nvPr/>
              </p:nvPicPr>
              <p:blipFill>
                <a:blip r:embed="rId47"/>
                <a:stretch>
                  <a:fillRect/>
                </a:stretch>
              </p:blipFill>
              <p:spPr>
                <a:xfrm>
                  <a:off x="6893982" y="835556"/>
                  <a:ext cx="2160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B9271B58-C20A-4180-AF10-1E8B37F4B291}"/>
                    </a:ext>
                  </a:extLst>
                </p14:cNvPr>
                <p14:cNvContentPartPr/>
                <p14:nvPr/>
              </p14:nvContentPartPr>
              <p14:xfrm>
                <a:off x="7284222" y="799916"/>
                <a:ext cx="203040" cy="276480"/>
              </p14:xfrm>
            </p:contentPart>
          </mc:Choice>
          <mc:Fallback>
            <p:pic>
              <p:nvPicPr>
                <p:cNvPr id="30" name="Ink 29">
                  <a:extLst>
                    <a:ext uri="{FF2B5EF4-FFF2-40B4-BE49-F238E27FC236}">
                      <a16:creationId xmlns:a16="http://schemas.microsoft.com/office/drawing/2014/main" id="{B9271B58-C20A-4180-AF10-1E8B37F4B291}"/>
                    </a:ext>
                  </a:extLst>
                </p:cNvPr>
                <p:cNvPicPr/>
                <p:nvPr/>
              </p:nvPicPr>
              <p:blipFill>
                <a:blip r:embed="rId49"/>
                <a:stretch>
                  <a:fillRect/>
                </a:stretch>
              </p:blipFill>
              <p:spPr>
                <a:xfrm>
                  <a:off x="7275582" y="791276"/>
                  <a:ext cx="2206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99C554F5-6D53-4FD4-A614-161F42A622CC}"/>
                    </a:ext>
                  </a:extLst>
                </p14:cNvPr>
                <p14:cNvContentPartPr/>
                <p14:nvPr/>
              </p14:nvContentPartPr>
              <p14:xfrm>
                <a:off x="7607142" y="830876"/>
                <a:ext cx="163800" cy="263160"/>
              </p14:xfrm>
            </p:contentPart>
          </mc:Choice>
          <mc:Fallback>
            <p:pic>
              <p:nvPicPr>
                <p:cNvPr id="31" name="Ink 30">
                  <a:extLst>
                    <a:ext uri="{FF2B5EF4-FFF2-40B4-BE49-F238E27FC236}">
                      <a16:creationId xmlns:a16="http://schemas.microsoft.com/office/drawing/2014/main" id="{99C554F5-6D53-4FD4-A614-161F42A622CC}"/>
                    </a:ext>
                  </a:extLst>
                </p:cNvPr>
                <p:cNvPicPr/>
                <p:nvPr/>
              </p:nvPicPr>
              <p:blipFill>
                <a:blip r:embed="rId51"/>
                <a:stretch>
                  <a:fillRect/>
                </a:stretch>
              </p:blipFill>
              <p:spPr>
                <a:xfrm>
                  <a:off x="7598502" y="821876"/>
                  <a:ext cx="1814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78B65696-80F0-41BD-919E-CB713744C790}"/>
                    </a:ext>
                  </a:extLst>
                </p14:cNvPr>
                <p14:cNvContentPartPr/>
                <p14:nvPr/>
              </p14:nvContentPartPr>
              <p14:xfrm>
                <a:off x="7922502" y="872996"/>
                <a:ext cx="153720" cy="261000"/>
              </p14:xfrm>
            </p:contentPart>
          </mc:Choice>
          <mc:Fallback>
            <p:pic>
              <p:nvPicPr>
                <p:cNvPr id="32" name="Ink 31">
                  <a:extLst>
                    <a:ext uri="{FF2B5EF4-FFF2-40B4-BE49-F238E27FC236}">
                      <a16:creationId xmlns:a16="http://schemas.microsoft.com/office/drawing/2014/main" id="{78B65696-80F0-41BD-919E-CB713744C790}"/>
                    </a:ext>
                  </a:extLst>
                </p:cNvPr>
                <p:cNvPicPr/>
                <p:nvPr/>
              </p:nvPicPr>
              <p:blipFill>
                <a:blip r:embed="rId53"/>
                <a:stretch>
                  <a:fillRect/>
                </a:stretch>
              </p:blipFill>
              <p:spPr>
                <a:xfrm>
                  <a:off x="7913862" y="864356"/>
                  <a:ext cx="17136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22A5102F-BF53-4837-BCD9-0D65EAA39FD2}"/>
                    </a:ext>
                  </a:extLst>
                </p14:cNvPr>
                <p14:cNvContentPartPr/>
                <p14:nvPr/>
              </p14:nvContentPartPr>
              <p14:xfrm>
                <a:off x="8274582" y="962996"/>
                <a:ext cx="107280" cy="11160"/>
              </p14:xfrm>
            </p:contentPart>
          </mc:Choice>
          <mc:Fallback>
            <p:pic>
              <p:nvPicPr>
                <p:cNvPr id="33" name="Ink 32">
                  <a:extLst>
                    <a:ext uri="{FF2B5EF4-FFF2-40B4-BE49-F238E27FC236}">
                      <a16:creationId xmlns:a16="http://schemas.microsoft.com/office/drawing/2014/main" id="{22A5102F-BF53-4837-BCD9-0D65EAA39FD2}"/>
                    </a:ext>
                  </a:extLst>
                </p:cNvPr>
                <p:cNvPicPr/>
                <p:nvPr/>
              </p:nvPicPr>
              <p:blipFill>
                <a:blip r:embed="rId55"/>
                <a:stretch>
                  <a:fillRect/>
                </a:stretch>
              </p:blipFill>
              <p:spPr>
                <a:xfrm>
                  <a:off x="8265582" y="954356"/>
                  <a:ext cx="1249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0102BB78-BC1A-417A-989F-0C6FA45783B4}"/>
                    </a:ext>
                  </a:extLst>
                </p14:cNvPr>
                <p14:cNvContentPartPr/>
                <p14:nvPr/>
              </p14:nvContentPartPr>
              <p14:xfrm>
                <a:off x="8528022" y="947156"/>
                <a:ext cx="54720" cy="7920"/>
              </p14:xfrm>
            </p:contentPart>
          </mc:Choice>
          <mc:Fallback>
            <p:pic>
              <p:nvPicPr>
                <p:cNvPr id="34" name="Ink 33">
                  <a:extLst>
                    <a:ext uri="{FF2B5EF4-FFF2-40B4-BE49-F238E27FC236}">
                      <a16:creationId xmlns:a16="http://schemas.microsoft.com/office/drawing/2014/main" id="{0102BB78-BC1A-417A-989F-0C6FA45783B4}"/>
                    </a:ext>
                  </a:extLst>
                </p:cNvPr>
                <p:cNvPicPr/>
                <p:nvPr/>
              </p:nvPicPr>
              <p:blipFill>
                <a:blip r:embed="rId57"/>
                <a:stretch>
                  <a:fillRect/>
                </a:stretch>
              </p:blipFill>
              <p:spPr>
                <a:xfrm>
                  <a:off x="8519022" y="938156"/>
                  <a:ext cx="723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9128B39C-9DDF-4CEB-832A-B61292FE42E5}"/>
                    </a:ext>
                  </a:extLst>
                </p14:cNvPr>
                <p14:cNvContentPartPr/>
                <p14:nvPr/>
              </p14:nvContentPartPr>
              <p14:xfrm>
                <a:off x="8754102" y="835556"/>
                <a:ext cx="133200" cy="222840"/>
              </p14:xfrm>
            </p:contentPart>
          </mc:Choice>
          <mc:Fallback>
            <p:pic>
              <p:nvPicPr>
                <p:cNvPr id="35" name="Ink 34">
                  <a:extLst>
                    <a:ext uri="{FF2B5EF4-FFF2-40B4-BE49-F238E27FC236}">
                      <a16:creationId xmlns:a16="http://schemas.microsoft.com/office/drawing/2014/main" id="{9128B39C-9DDF-4CEB-832A-B61292FE42E5}"/>
                    </a:ext>
                  </a:extLst>
                </p:cNvPr>
                <p:cNvPicPr/>
                <p:nvPr/>
              </p:nvPicPr>
              <p:blipFill>
                <a:blip r:embed="rId59"/>
                <a:stretch>
                  <a:fillRect/>
                </a:stretch>
              </p:blipFill>
              <p:spPr>
                <a:xfrm>
                  <a:off x="8745462" y="826916"/>
                  <a:ext cx="1508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92D36C0C-9A98-457D-AD0F-05D1BB78FC0D}"/>
                    </a:ext>
                  </a:extLst>
                </p14:cNvPr>
                <p14:cNvContentPartPr/>
                <p14:nvPr/>
              </p14:nvContentPartPr>
              <p14:xfrm>
                <a:off x="5996502" y="703796"/>
                <a:ext cx="329040" cy="497520"/>
              </p14:xfrm>
            </p:contentPart>
          </mc:Choice>
          <mc:Fallback>
            <p:pic>
              <p:nvPicPr>
                <p:cNvPr id="38" name="Ink 37">
                  <a:extLst>
                    <a:ext uri="{FF2B5EF4-FFF2-40B4-BE49-F238E27FC236}">
                      <a16:creationId xmlns:a16="http://schemas.microsoft.com/office/drawing/2014/main" id="{92D36C0C-9A98-457D-AD0F-05D1BB78FC0D}"/>
                    </a:ext>
                  </a:extLst>
                </p:cNvPr>
                <p:cNvPicPr/>
                <p:nvPr/>
              </p:nvPicPr>
              <p:blipFill>
                <a:blip r:embed="rId61"/>
                <a:stretch>
                  <a:fillRect/>
                </a:stretch>
              </p:blipFill>
              <p:spPr>
                <a:xfrm>
                  <a:off x="5987502" y="694796"/>
                  <a:ext cx="34668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0D11D248-74A4-4D79-A7AF-A84BA8129B31}"/>
                    </a:ext>
                  </a:extLst>
                </p14:cNvPr>
                <p14:cNvContentPartPr/>
                <p14:nvPr/>
              </p14:nvContentPartPr>
              <p14:xfrm>
                <a:off x="5848182" y="1275836"/>
                <a:ext cx="210600" cy="13680"/>
              </p14:xfrm>
            </p:contentPart>
          </mc:Choice>
          <mc:Fallback>
            <p:pic>
              <p:nvPicPr>
                <p:cNvPr id="40" name="Ink 39">
                  <a:extLst>
                    <a:ext uri="{FF2B5EF4-FFF2-40B4-BE49-F238E27FC236}">
                      <a16:creationId xmlns:a16="http://schemas.microsoft.com/office/drawing/2014/main" id="{0D11D248-74A4-4D79-A7AF-A84BA8129B31}"/>
                    </a:ext>
                  </a:extLst>
                </p:cNvPr>
                <p:cNvPicPr/>
                <p:nvPr/>
              </p:nvPicPr>
              <p:blipFill>
                <a:blip r:embed="rId63"/>
                <a:stretch>
                  <a:fillRect/>
                </a:stretch>
              </p:blipFill>
              <p:spPr>
                <a:xfrm>
                  <a:off x="5839542" y="1266836"/>
                  <a:ext cx="2282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59438D05-A557-48F9-8515-00C143AF8E24}"/>
                    </a:ext>
                  </a:extLst>
                </p14:cNvPr>
                <p14:cNvContentPartPr/>
                <p14:nvPr/>
              </p14:nvContentPartPr>
              <p14:xfrm>
                <a:off x="5942502" y="1261796"/>
                <a:ext cx="26280" cy="189720"/>
              </p14:xfrm>
            </p:contentPart>
          </mc:Choice>
          <mc:Fallback>
            <p:pic>
              <p:nvPicPr>
                <p:cNvPr id="41" name="Ink 40">
                  <a:extLst>
                    <a:ext uri="{FF2B5EF4-FFF2-40B4-BE49-F238E27FC236}">
                      <a16:creationId xmlns:a16="http://schemas.microsoft.com/office/drawing/2014/main" id="{59438D05-A557-48F9-8515-00C143AF8E24}"/>
                    </a:ext>
                  </a:extLst>
                </p:cNvPr>
                <p:cNvPicPr/>
                <p:nvPr/>
              </p:nvPicPr>
              <p:blipFill>
                <a:blip r:embed="rId65"/>
                <a:stretch>
                  <a:fillRect/>
                </a:stretch>
              </p:blipFill>
              <p:spPr>
                <a:xfrm>
                  <a:off x="5933862" y="1252796"/>
                  <a:ext cx="439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7F1A959D-0FD0-4201-BA15-54439328A382}"/>
                    </a:ext>
                  </a:extLst>
                </p14:cNvPr>
                <p14:cNvContentPartPr/>
                <p14:nvPr/>
              </p14:nvContentPartPr>
              <p14:xfrm>
                <a:off x="6035382" y="1283396"/>
                <a:ext cx="158400" cy="140040"/>
              </p14:xfrm>
            </p:contentPart>
          </mc:Choice>
          <mc:Fallback>
            <p:pic>
              <p:nvPicPr>
                <p:cNvPr id="42" name="Ink 41">
                  <a:extLst>
                    <a:ext uri="{FF2B5EF4-FFF2-40B4-BE49-F238E27FC236}">
                      <a16:creationId xmlns:a16="http://schemas.microsoft.com/office/drawing/2014/main" id="{7F1A959D-0FD0-4201-BA15-54439328A382}"/>
                    </a:ext>
                  </a:extLst>
                </p:cNvPr>
                <p:cNvPicPr/>
                <p:nvPr/>
              </p:nvPicPr>
              <p:blipFill>
                <a:blip r:embed="rId67"/>
                <a:stretch>
                  <a:fillRect/>
                </a:stretch>
              </p:blipFill>
              <p:spPr>
                <a:xfrm>
                  <a:off x="6026742" y="1274396"/>
                  <a:ext cx="1760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FB4D7BCD-3E85-45CF-B18F-3D8E94DCE2C9}"/>
                    </a:ext>
                  </a:extLst>
                </p14:cNvPr>
                <p14:cNvContentPartPr/>
                <p14:nvPr/>
              </p14:nvContentPartPr>
              <p14:xfrm>
                <a:off x="6210702" y="1295636"/>
                <a:ext cx="126720" cy="142200"/>
              </p14:xfrm>
            </p:contentPart>
          </mc:Choice>
          <mc:Fallback>
            <p:pic>
              <p:nvPicPr>
                <p:cNvPr id="43" name="Ink 42">
                  <a:extLst>
                    <a:ext uri="{FF2B5EF4-FFF2-40B4-BE49-F238E27FC236}">
                      <a16:creationId xmlns:a16="http://schemas.microsoft.com/office/drawing/2014/main" id="{FB4D7BCD-3E85-45CF-B18F-3D8E94DCE2C9}"/>
                    </a:ext>
                  </a:extLst>
                </p:cNvPr>
                <p:cNvPicPr/>
                <p:nvPr/>
              </p:nvPicPr>
              <p:blipFill>
                <a:blip r:embed="rId69"/>
                <a:stretch>
                  <a:fillRect/>
                </a:stretch>
              </p:blipFill>
              <p:spPr>
                <a:xfrm>
                  <a:off x="6201702" y="1286996"/>
                  <a:ext cx="1443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989BFA58-4761-43DD-B44C-7C5684DC7C07}"/>
                    </a:ext>
                  </a:extLst>
                </p14:cNvPr>
                <p14:cNvContentPartPr/>
                <p14:nvPr/>
              </p14:nvContentPartPr>
              <p14:xfrm>
                <a:off x="6449742" y="1126076"/>
                <a:ext cx="2513160" cy="37440"/>
              </p14:xfrm>
            </p:contentPart>
          </mc:Choice>
          <mc:Fallback>
            <p:pic>
              <p:nvPicPr>
                <p:cNvPr id="45" name="Ink 44">
                  <a:extLst>
                    <a:ext uri="{FF2B5EF4-FFF2-40B4-BE49-F238E27FC236}">
                      <a16:creationId xmlns:a16="http://schemas.microsoft.com/office/drawing/2014/main" id="{989BFA58-4761-43DD-B44C-7C5684DC7C07}"/>
                    </a:ext>
                  </a:extLst>
                </p:cNvPr>
                <p:cNvPicPr/>
                <p:nvPr/>
              </p:nvPicPr>
              <p:blipFill>
                <a:blip r:embed="rId71"/>
                <a:stretch>
                  <a:fillRect/>
                </a:stretch>
              </p:blipFill>
              <p:spPr>
                <a:xfrm>
                  <a:off x="6441102" y="1117436"/>
                  <a:ext cx="2530800" cy="55080"/>
                </a:xfrm>
                <a:prstGeom prst="rect">
                  <a:avLst/>
                </a:prstGeom>
              </p:spPr>
            </p:pic>
          </mc:Fallback>
        </mc:AlternateContent>
      </p:grpSp>
      <p:grpSp>
        <p:nvGrpSpPr>
          <p:cNvPr id="50" name="Group 49">
            <a:extLst>
              <a:ext uri="{FF2B5EF4-FFF2-40B4-BE49-F238E27FC236}">
                <a16:creationId xmlns:a16="http://schemas.microsoft.com/office/drawing/2014/main" id="{21BD260D-57A6-41C7-AC59-C5B8CDD63131}"/>
              </a:ext>
            </a:extLst>
          </p:cNvPr>
          <p:cNvGrpSpPr/>
          <p:nvPr/>
        </p:nvGrpSpPr>
        <p:grpSpPr>
          <a:xfrm>
            <a:off x="7388622" y="1223276"/>
            <a:ext cx="384480" cy="151560"/>
            <a:chOff x="7388622" y="1223276"/>
            <a:chExt cx="384480" cy="151560"/>
          </a:xfrm>
        </p:grpSpPr>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id="{12493059-651D-4A54-BF11-8DF660B25F14}"/>
                    </a:ext>
                  </a:extLst>
                </p14:cNvPr>
                <p14:cNvContentPartPr/>
                <p14:nvPr/>
              </p14:nvContentPartPr>
              <p14:xfrm>
                <a:off x="7388622" y="1223276"/>
                <a:ext cx="254160" cy="10800"/>
              </p14:xfrm>
            </p:contentPart>
          </mc:Choice>
          <mc:Fallback>
            <p:pic>
              <p:nvPicPr>
                <p:cNvPr id="47" name="Ink 46">
                  <a:extLst>
                    <a:ext uri="{FF2B5EF4-FFF2-40B4-BE49-F238E27FC236}">
                      <a16:creationId xmlns:a16="http://schemas.microsoft.com/office/drawing/2014/main" id="{12493059-651D-4A54-BF11-8DF660B25F14}"/>
                    </a:ext>
                  </a:extLst>
                </p:cNvPr>
                <p:cNvPicPr/>
                <p:nvPr/>
              </p:nvPicPr>
              <p:blipFill>
                <a:blip r:embed="rId73"/>
                <a:stretch>
                  <a:fillRect/>
                </a:stretch>
              </p:blipFill>
              <p:spPr>
                <a:xfrm>
                  <a:off x="7379622" y="1214276"/>
                  <a:ext cx="2718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id="{C0F20FE5-5495-4A11-B7D5-1B60D0F67999}"/>
                    </a:ext>
                  </a:extLst>
                </p14:cNvPr>
                <p14:cNvContentPartPr/>
                <p14:nvPr/>
              </p14:nvContentPartPr>
              <p14:xfrm>
                <a:off x="7527942" y="1225796"/>
                <a:ext cx="6120" cy="142200"/>
              </p14:xfrm>
            </p:contentPart>
          </mc:Choice>
          <mc:Fallback>
            <p:pic>
              <p:nvPicPr>
                <p:cNvPr id="48" name="Ink 47">
                  <a:extLst>
                    <a:ext uri="{FF2B5EF4-FFF2-40B4-BE49-F238E27FC236}">
                      <a16:creationId xmlns:a16="http://schemas.microsoft.com/office/drawing/2014/main" id="{C0F20FE5-5495-4A11-B7D5-1B60D0F67999}"/>
                    </a:ext>
                  </a:extLst>
                </p:cNvPr>
                <p:cNvPicPr/>
                <p:nvPr/>
              </p:nvPicPr>
              <p:blipFill>
                <a:blip r:embed="rId75"/>
                <a:stretch>
                  <a:fillRect/>
                </a:stretch>
              </p:blipFill>
              <p:spPr>
                <a:xfrm>
                  <a:off x="7518942" y="1216796"/>
                  <a:ext cx="237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4B7F7660-866A-4ABD-A11D-1ABD00DE0365}"/>
                    </a:ext>
                  </a:extLst>
                </p14:cNvPr>
                <p14:cNvContentPartPr/>
                <p14:nvPr/>
              </p14:nvContentPartPr>
              <p14:xfrm>
                <a:off x="7595622" y="1243076"/>
                <a:ext cx="177480" cy="131760"/>
              </p14:xfrm>
            </p:contentPart>
          </mc:Choice>
          <mc:Fallback>
            <p:pic>
              <p:nvPicPr>
                <p:cNvPr id="49" name="Ink 48">
                  <a:extLst>
                    <a:ext uri="{FF2B5EF4-FFF2-40B4-BE49-F238E27FC236}">
                      <a16:creationId xmlns:a16="http://schemas.microsoft.com/office/drawing/2014/main" id="{4B7F7660-866A-4ABD-A11D-1ABD00DE0365}"/>
                    </a:ext>
                  </a:extLst>
                </p:cNvPr>
                <p:cNvPicPr/>
                <p:nvPr/>
              </p:nvPicPr>
              <p:blipFill>
                <a:blip r:embed="rId77"/>
                <a:stretch>
                  <a:fillRect/>
                </a:stretch>
              </p:blipFill>
              <p:spPr>
                <a:xfrm>
                  <a:off x="7586622" y="1234436"/>
                  <a:ext cx="195120" cy="149400"/>
                </a:xfrm>
                <a:prstGeom prst="rect">
                  <a:avLst/>
                </a:prstGeom>
              </p:spPr>
            </p:pic>
          </mc:Fallback>
        </mc:AlternateContent>
      </p:grpSp>
      <p:grpSp>
        <p:nvGrpSpPr>
          <p:cNvPr id="75" name="Group 74">
            <a:extLst>
              <a:ext uri="{FF2B5EF4-FFF2-40B4-BE49-F238E27FC236}">
                <a16:creationId xmlns:a16="http://schemas.microsoft.com/office/drawing/2014/main" id="{A54C7EC1-8798-4163-8E19-C8E6F5CE793C}"/>
              </a:ext>
            </a:extLst>
          </p:cNvPr>
          <p:cNvGrpSpPr/>
          <p:nvPr/>
        </p:nvGrpSpPr>
        <p:grpSpPr>
          <a:xfrm>
            <a:off x="5900022" y="1602356"/>
            <a:ext cx="3138840" cy="1052640"/>
            <a:chOff x="5900022" y="1602356"/>
            <a:chExt cx="3138840" cy="1052640"/>
          </a:xfrm>
        </p:grpSpPr>
        <mc:AlternateContent xmlns:mc="http://schemas.openxmlformats.org/markup-compatibility/2006">
          <mc:Choice xmlns:p14="http://schemas.microsoft.com/office/powerpoint/2010/main" Requires="p14">
            <p:contentPart p14:bwMode="auto" r:id="rId78">
              <p14:nvContentPartPr>
                <p14:cNvPr id="60" name="Ink 59">
                  <a:extLst>
                    <a:ext uri="{FF2B5EF4-FFF2-40B4-BE49-F238E27FC236}">
                      <a16:creationId xmlns:a16="http://schemas.microsoft.com/office/drawing/2014/main" id="{A6CF2CAD-E3ED-433C-8C15-F3A1E9EAEE1A}"/>
                    </a:ext>
                  </a:extLst>
                </p14:cNvPr>
                <p14:cNvContentPartPr/>
                <p14:nvPr/>
              </p14:nvContentPartPr>
              <p14:xfrm>
                <a:off x="8926902" y="1795316"/>
                <a:ext cx="85680" cy="234000"/>
              </p14:xfrm>
            </p:contentPart>
          </mc:Choice>
          <mc:Fallback>
            <p:pic>
              <p:nvPicPr>
                <p:cNvPr id="60" name="Ink 59">
                  <a:extLst>
                    <a:ext uri="{FF2B5EF4-FFF2-40B4-BE49-F238E27FC236}">
                      <a16:creationId xmlns:a16="http://schemas.microsoft.com/office/drawing/2014/main" id="{A6CF2CAD-E3ED-433C-8C15-F3A1E9EAEE1A}"/>
                    </a:ext>
                  </a:extLst>
                </p:cNvPr>
                <p:cNvPicPr/>
                <p:nvPr/>
              </p:nvPicPr>
              <p:blipFill>
                <a:blip r:embed="rId79"/>
                <a:stretch>
                  <a:fillRect/>
                </a:stretch>
              </p:blipFill>
              <p:spPr>
                <a:xfrm>
                  <a:off x="8918262" y="1786676"/>
                  <a:ext cx="1033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B41A7FC4-988E-4296-AC31-538B781F86DE}"/>
                    </a:ext>
                  </a:extLst>
                </p14:cNvPr>
                <p14:cNvContentPartPr/>
                <p14:nvPr/>
              </p14:nvContentPartPr>
              <p14:xfrm>
                <a:off x="6101982" y="1707836"/>
                <a:ext cx="10440" cy="271440"/>
              </p14:xfrm>
            </p:contentPart>
          </mc:Choice>
          <mc:Fallback>
            <p:pic>
              <p:nvPicPr>
                <p:cNvPr id="51" name="Ink 50">
                  <a:extLst>
                    <a:ext uri="{FF2B5EF4-FFF2-40B4-BE49-F238E27FC236}">
                      <a16:creationId xmlns:a16="http://schemas.microsoft.com/office/drawing/2014/main" id="{B41A7FC4-988E-4296-AC31-538B781F86DE}"/>
                    </a:ext>
                  </a:extLst>
                </p:cNvPr>
                <p:cNvPicPr/>
                <p:nvPr/>
              </p:nvPicPr>
              <p:blipFill>
                <a:blip r:embed="rId81"/>
                <a:stretch>
                  <a:fillRect/>
                </a:stretch>
              </p:blipFill>
              <p:spPr>
                <a:xfrm>
                  <a:off x="6093342" y="1699196"/>
                  <a:ext cx="280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0DD99ECE-6EA9-49E6-82B0-119B74FDCB03}"/>
                    </a:ext>
                  </a:extLst>
                </p14:cNvPr>
                <p14:cNvContentPartPr/>
                <p14:nvPr/>
              </p14:nvContentPartPr>
              <p14:xfrm>
                <a:off x="6378462" y="1733396"/>
                <a:ext cx="215280" cy="177840"/>
              </p14:xfrm>
            </p:contentPart>
          </mc:Choice>
          <mc:Fallback>
            <p:pic>
              <p:nvPicPr>
                <p:cNvPr id="52" name="Ink 51">
                  <a:extLst>
                    <a:ext uri="{FF2B5EF4-FFF2-40B4-BE49-F238E27FC236}">
                      <a16:creationId xmlns:a16="http://schemas.microsoft.com/office/drawing/2014/main" id="{0DD99ECE-6EA9-49E6-82B0-119B74FDCB03}"/>
                    </a:ext>
                  </a:extLst>
                </p:cNvPr>
                <p:cNvPicPr/>
                <p:nvPr/>
              </p:nvPicPr>
              <p:blipFill>
                <a:blip r:embed="rId83"/>
                <a:stretch>
                  <a:fillRect/>
                </a:stretch>
              </p:blipFill>
              <p:spPr>
                <a:xfrm>
                  <a:off x="6369822" y="1724756"/>
                  <a:ext cx="2329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C8389E25-27D9-44CB-815D-5939053C0F89}"/>
                    </a:ext>
                  </a:extLst>
                </p14:cNvPr>
                <p14:cNvContentPartPr/>
                <p14:nvPr/>
              </p14:nvContentPartPr>
              <p14:xfrm>
                <a:off x="6679782" y="1700996"/>
                <a:ext cx="129600" cy="216720"/>
              </p14:xfrm>
            </p:contentPart>
          </mc:Choice>
          <mc:Fallback>
            <p:pic>
              <p:nvPicPr>
                <p:cNvPr id="53" name="Ink 52">
                  <a:extLst>
                    <a:ext uri="{FF2B5EF4-FFF2-40B4-BE49-F238E27FC236}">
                      <a16:creationId xmlns:a16="http://schemas.microsoft.com/office/drawing/2014/main" id="{C8389E25-27D9-44CB-815D-5939053C0F89}"/>
                    </a:ext>
                  </a:extLst>
                </p:cNvPr>
                <p:cNvPicPr/>
                <p:nvPr/>
              </p:nvPicPr>
              <p:blipFill>
                <a:blip r:embed="rId85"/>
                <a:stretch>
                  <a:fillRect/>
                </a:stretch>
              </p:blipFill>
              <p:spPr>
                <a:xfrm>
                  <a:off x="6670782" y="1691996"/>
                  <a:ext cx="1472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95667118-C63E-44F0-B8A2-5033528059B5}"/>
                    </a:ext>
                  </a:extLst>
                </p14:cNvPr>
                <p14:cNvContentPartPr/>
                <p14:nvPr/>
              </p14:nvContentPartPr>
              <p14:xfrm>
                <a:off x="7004862" y="1727276"/>
                <a:ext cx="165600" cy="206640"/>
              </p14:xfrm>
            </p:contentPart>
          </mc:Choice>
          <mc:Fallback>
            <p:pic>
              <p:nvPicPr>
                <p:cNvPr id="54" name="Ink 53">
                  <a:extLst>
                    <a:ext uri="{FF2B5EF4-FFF2-40B4-BE49-F238E27FC236}">
                      <a16:creationId xmlns:a16="http://schemas.microsoft.com/office/drawing/2014/main" id="{95667118-C63E-44F0-B8A2-5033528059B5}"/>
                    </a:ext>
                  </a:extLst>
                </p:cNvPr>
                <p:cNvPicPr/>
                <p:nvPr/>
              </p:nvPicPr>
              <p:blipFill>
                <a:blip r:embed="rId87"/>
                <a:stretch>
                  <a:fillRect/>
                </a:stretch>
              </p:blipFill>
              <p:spPr>
                <a:xfrm>
                  <a:off x="6995862" y="1718276"/>
                  <a:ext cx="1832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0AF7D1CC-E6AA-4FD8-AB7C-B490E56554A6}"/>
                    </a:ext>
                  </a:extLst>
                </p14:cNvPr>
                <p14:cNvContentPartPr/>
                <p14:nvPr/>
              </p14:nvContentPartPr>
              <p14:xfrm>
                <a:off x="7282062" y="1738076"/>
                <a:ext cx="226080" cy="212760"/>
              </p14:xfrm>
            </p:contentPart>
          </mc:Choice>
          <mc:Fallback>
            <p:pic>
              <p:nvPicPr>
                <p:cNvPr id="55" name="Ink 54">
                  <a:extLst>
                    <a:ext uri="{FF2B5EF4-FFF2-40B4-BE49-F238E27FC236}">
                      <a16:creationId xmlns:a16="http://schemas.microsoft.com/office/drawing/2014/main" id="{0AF7D1CC-E6AA-4FD8-AB7C-B490E56554A6}"/>
                    </a:ext>
                  </a:extLst>
                </p:cNvPr>
                <p:cNvPicPr/>
                <p:nvPr/>
              </p:nvPicPr>
              <p:blipFill>
                <a:blip r:embed="rId89"/>
                <a:stretch>
                  <a:fillRect/>
                </a:stretch>
              </p:blipFill>
              <p:spPr>
                <a:xfrm>
                  <a:off x="7273422" y="1729436"/>
                  <a:ext cx="24372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6" name="Ink 55">
                  <a:extLst>
                    <a:ext uri="{FF2B5EF4-FFF2-40B4-BE49-F238E27FC236}">
                      <a16:creationId xmlns:a16="http://schemas.microsoft.com/office/drawing/2014/main" id="{75B77B46-8ADE-43D3-8701-0AF0C84C620B}"/>
                    </a:ext>
                  </a:extLst>
                </p14:cNvPr>
                <p14:cNvContentPartPr/>
                <p14:nvPr/>
              </p14:nvContentPartPr>
              <p14:xfrm>
                <a:off x="7595622" y="1735556"/>
                <a:ext cx="109800" cy="215640"/>
              </p14:xfrm>
            </p:contentPart>
          </mc:Choice>
          <mc:Fallback>
            <p:pic>
              <p:nvPicPr>
                <p:cNvPr id="56" name="Ink 55">
                  <a:extLst>
                    <a:ext uri="{FF2B5EF4-FFF2-40B4-BE49-F238E27FC236}">
                      <a16:creationId xmlns:a16="http://schemas.microsoft.com/office/drawing/2014/main" id="{75B77B46-8ADE-43D3-8701-0AF0C84C620B}"/>
                    </a:ext>
                  </a:extLst>
                </p:cNvPr>
                <p:cNvPicPr/>
                <p:nvPr/>
              </p:nvPicPr>
              <p:blipFill>
                <a:blip r:embed="rId91"/>
                <a:stretch>
                  <a:fillRect/>
                </a:stretch>
              </p:blipFill>
              <p:spPr>
                <a:xfrm>
                  <a:off x="7586622" y="1726916"/>
                  <a:ext cx="1274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7" name="Ink 56">
                  <a:extLst>
                    <a:ext uri="{FF2B5EF4-FFF2-40B4-BE49-F238E27FC236}">
                      <a16:creationId xmlns:a16="http://schemas.microsoft.com/office/drawing/2014/main" id="{202F48A5-3B98-4CDC-BC53-9CE2BF674C0A}"/>
                    </a:ext>
                  </a:extLst>
                </p14:cNvPr>
                <p14:cNvContentPartPr/>
                <p14:nvPr/>
              </p14:nvContentPartPr>
              <p14:xfrm>
                <a:off x="7873182" y="1749236"/>
                <a:ext cx="183240" cy="245520"/>
              </p14:xfrm>
            </p:contentPart>
          </mc:Choice>
          <mc:Fallback>
            <p:pic>
              <p:nvPicPr>
                <p:cNvPr id="57" name="Ink 56">
                  <a:extLst>
                    <a:ext uri="{FF2B5EF4-FFF2-40B4-BE49-F238E27FC236}">
                      <a16:creationId xmlns:a16="http://schemas.microsoft.com/office/drawing/2014/main" id="{202F48A5-3B98-4CDC-BC53-9CE2BF674C0A}"/>
                    </a:ext>
                  </a:extLst>
                </p:cNvPr>
                <p:cNvPicPr/>
                <p:nvPr/>
              </p:nvPicPr>
              <p:blipFill>
                <a:blip r:embed="rId93"/>
                <a:stretch>
                  <a:fillRect/>
                </a:stretch>
              </p:blipFill>
              <p:spPr>
                <a:xfrm>
                  <a:off x="7864542" y="1740236"/>
                  <a:ext cx="2008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Ink 57">
                  <a:extLst>
                    <a:ext uri="{FF2B5EF4-FFF2-40B4-BE49-F238E27FC236}">
                      <a16:creationId xmlns:a16="http://schemas.microsoft.com/office/drawing/2014/main" id="{145B3734-C6FC-4002-969C-E0D5C575E9F5}"/>
                    </a:ext>
                  </a:extLst>
                </p14:cNvPr>
                <p14:cNvContentPartPr/>
                <p14:nvPr/>
              </p14:nvContentPartPr>
              <p14:xfrm>
                <a:off x="8297982" y="1859396"/>
                <a:ext cx="70200" cy="15120"/>
              </p14:xfrm>
            </p:contentPart>
          </mc:Choice>
          <mc:Fallback>
            <p:pic>
              <p:nvPicPr>
                <p:cNvPr id="58" name="Ink 57">
                  <a:extLst>
                    <a:ext uri="{FF2B5EF4-FFF2-40B4-BE49-F238E27FC236}">
                      <a16:creationId xmlns:a16="http://schemas.microsoft.com/office/drawing/2014/main" id="{145B3734-C6FC-4002-969C-E0D5C575E9F5}"/>
                    </a:ext>
                  </a:extLst>
                </p:cNvPr>
                <p:cNvPicPr/>
                <p:nvPr/>
              </p:nvPicPr>
              <p:blipFill>
                <a:blip r:embed="rId95"/>
                <a:stretch>
                  <a:fillRect/>
                </a:stretch>
              </p:blipFill>
              <p:spPr>
                <a:xfrm>
                  <a:off x="8289342" y="1850756"/>
                  <a:ext cx="878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32E86375-B44E-4B84-9137-1D00EE52D82A}"/>
                    </a:ext>
                  </a:extLst>
                </p14:cNvPr>
                <p14:cNvContentPartPr/>
                <p14:nvPr/>
              </p14:nvContentPartPr>
              <p14:xfrm>
                <a:off x="8563662" y="1858316"/>
                <a:ext cx="104040" cy="2880"/>
              </p14:xfrm>
            </p:contentPart>
          </mc:Choice>
          <mc:Fallback>
            <p:pic>
              <p:nvPicPr>
                <p:cNvPr id="59" name="Ink 58">
                  <a:extLst>
                    <a:ext uri="{FF2B5EF4-FFF2-40B4-BE49-F238E27FC236}">
                      <a16:creationId xmlns:a16="http://schemas.microsoft.com/office/drawing/2014/main" id="{32E86375-B44E-4B84-9137-1D00EE52D82A}"/>
                    </a:ext>
                  </a:extLst>
                </p:cNvPr>
                <p:cNvPicPr/>
                <p:nvPr/>
              </p:nvPicPr>
              <p:blipFill>
                <a:blip r:embed="rId97"/>
                <a:stretch>
                  <a:fillRect/>
                </a:stretch>
              </p:blipFill>
              <p:spPr>
                <a:xfrm>
                  <a:off x="8554662" y="1849316"/>
                  <a:ext cx="1216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F4BE2B63-4401-4916-93F3-5DA8FB361492}"/>
                    </a:ext>
                  </a:extLst>
                </p14:cNvPr>
                <p14:cNvContentPartPr/>
                <p14:nvPr/>
              </p14:nvContentPartPr>
              <p14:xfrm>
                <a:off x="6289542" y="1602356"/>
                <a:ext cx="349920" cy="502560"/>
              </p14:xfrm>
            </p:contentPart>
          </mc:Choice>
          <mc:Fallback>
            <p:pic>
              <p:nvPicPr>
                <p:cNvPr id="63" name="Ink 62">
                  <a:extLst>
                    <a:ext uri="{FF2B5EF4-FFF2-40B4-BE49-F238E27FC236}">
                      <a16:creationId xmlns:a16="http://schemas.microsoft.com/office/drawing/2014/main" id="{F4BE2B63-4401-4916-93F3-5DA8FB361492}"/>
                    </a:ext>
                  </a:extLst>
                </p:cNvPr>
                <p:cNvPicPr/>
                <p:nvPr/>
              </p:nvPicPr>
              <p:blipFill>
                <a:blip r:embed="rId99"/>
                <a:stretch>
                  <a:fillRect/>
                </a:stretch>
              </p:blipFill>
              <p:spPr>
                <a:xfrm>
                  <a:off x="6280902" y="1593716"/>
                  <a:ext cx="367560" cy="520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B852DCD4-46FB-4EC3-992E-E728DD353A3F}"/>
                    </a:ext>
                  </a:extLst>
                </p14:cNvPr>
                <p14:cNvContentPartPr/>
                <p14:nvPr/>
              </p14:nvContentPartPr>
              <p14:xfrm>
                <a:off x="6366942" y="2157476"/>
                <a:ext cx="155160" cy="25560"/>
              </p14:xfrm>
            </p:contentPart>
          </mc:Choice>
          <mc:Fallback>
            <p:pic>
              <p:nvPicPr>
                <p:cNvPr id="64" name="Ink 63">
                  <a:extLst>
                    <a:ext uri="{FF2B5EF4-FFF2-40B4-BE49-F238E27FC236}">
                      <a16:creationId xmlns:a16="http://schemas.microsoft.com/office/drawing/2014/main" id="{B852DCD4-46FB-4EC3-992E-E728DD353A3F}"/>
                    </a:ext>
                  </a:extLst>
                </p:cNvPr>
                <p:cNvPicPr/>
                <p:nvPr/>
              </p:nvPicPr>
              <p:blipFill>
                <a:blip r:embed="rId101"/>
                <a:stretch>
                  <a:fillRect/>
                </a:stretch>
              </p:blipFill>
              <p:spPr>
                <a:xfrm>
                  <a:off x="6358302" y="2148476"/>
                  <a:ext cx="1728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5" name="Ink 64">
                  <a:extLst>
                    <a:ext uri="{FF2B5EF4-FFF2-40B4-BE49-F238E27FC236}">
                      <a16:creationId xmlns:a16="http://schemas.microsoft.com/office/drawing/2014/main" id="{C44B91FA-C68F-4DDC-8451-17A8D0B22FB3}"/>
                    </a:ext>
                  </a:extLst>
                </p14:cNvPr>
                <p14:cNvContentPartPr/>
                <p14:nvPr/>
              </p14:nvContentPartPr>
              <p14:xfrm>
                <a:off x="6429222" y="2179436"/>
                <a:ext cx="36000" cy="194760"/>
              </p14:xfrm>
            </p:contentPart>
          </mc:Choice>
          <mc:Fallback>
            <p:pic>
              <p:nvPicPr>
                <p:cNvPr id="65" name="Ink 64">
                  <a:extLst>
                    <a:ext uri="{FF2B5EF4-FFF2-40B4-BE49-F238E27FC236}">
                      <a16:creationId xmlns:a16="http://schemas.microsoft.com/office/drawing/2014/main" id="{C44B91FA-C68F-4DDC-8451-17A8D0B22FB3}"/>
                    </a:ext>
                  </a:extLst>
                </p:cNvPr>
                <p:cNvPicPr/>
                <p:nvPr/>
              </p:nvPicPr>
              <p:blipFill>
                <a:blip r:embed="rId103"/>
                <a:stretch>
                  <a:fillRect/>
                </a:stretch>
              </p:blipFill>
              <p:spPr>
                <a:xfrm>
                  <a:off x="6420222" y="2170436"/>
                  <a:ext cx="536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6" name="Ink 65">
                  <a:extLst>
                    <a:ext uri="{FF2B5EF4-FFF2-40B4-BE49-F238E27FC236}">
                      <a16:creationId xmlns:a16="http://schemas.microsoft.com/office/drawing/2014/main" id="{350B0FEE-8A2F-4BED-996E-A2E7C5D261EB}"/>
                    </a:ext>
                  </a:extLst>
                </p14:cNvPr>
                <p14:cNvContentPartPr/>
                <p14:nvPr/>
              </p14:nvContentPartPr>
              <p14:xfrm>
                <a:off x="6507342" y="2168996"/>
                <a:ext cx="125640" cy="196200"/>
              </p14:xfrm>
            </p:contentPart>
          </mc:Choice>
          <mc:Fallback>
            <p:pic>
              <p:nvPicPr>
                <p:cNvPr id="66" name="Ink 65">
                  <a:extLst>
                    <a:ext uri="{FF2B5EF4-FFF2-40B4-BE49-F238E27FC236}">
                      <a16:creationId xmlns:a16="http://schemas.microsoft.com/office/drawing/2014/main" id="{350B0FEE-8A2F-4BED-996E-A2E7C5D261EB}"/>
                    </a:ext>
                  </a:extLst>
                </p:cNvPr>
                <p:cNvPicPr/>
                <p:nvPr/>
              </p:nvPicPr>
              <p:blipFill>
                <a:blip r:embed="rId105"/>
                <a:stretch>
                  <a:fillRect/>
                </a:stretch>
              </p:blipFill>
              <p:spPr>
                <a:xfrm>
                  <a:off x="6498342" y="2160356"/>
                  <a:ext cx="1432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F031E949-F020-498D-9EA0-B72A1B31B449}"/>
                    </a:ext>
                  </a:extLst>
                </p14:cNvPr>
                <p14:cNvContentPartPr/>
                <p14:nvPr/>
              </p14:nvContentPartPr>
              <p14:xfrm>
                <a:off x="5900022" y="2044436"/>
                <a:ext cx="290880" cy="39960"/>
              </p14:xfrm>
            </p:contentPart>
          </mc:Choice>
          <mc:Fallback>
            <p:pic>
              <p:nvPicPr>
                <p:cNvPr id="68" name="Ink 67">
                  <a:extLst>
                    <a:ext uri="{FF2B5EF4-FFF2-40B4-BE49-F238E27FC236}">
                      <a16:creationId xmlns:a16="http://schemas.microsoft.com/office/drawing/2014/main" id="{F031E949-F020-498D-9EA0-B72A1B31B449}"/>
                    </a:ext>
                  </a:extLst>
                </p:cNvPr>
                <p:cNvPicPr/>
                <p:nvPr/>
              </p:nvPicPr>
              <p:blipFill>
                <a:blip r:embed="rId107"/>
                <a:stretch>
                  <a:fillRect/>
                </a:stretch>
              </p:blipFill>
              <p:spPr>
                <a:xfrm>
                  <a:off x="5891382" y="2035796"/>
                  <a:ext cx="3085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484232B4-DCF4-44D4-A37B-581CB7F5861C}"/>
                    </a:ext>
                  </a:extLst>
                </p14:cNvPr>
                <p14:cNvContentPartPr/>
                <p14:nvPr/>
              </p14:nvContentPartPr>
              <p14:xfrm>
                <a:off x="6791742" y="2055956"/>
                <a:ext cx="2247120" cy="61200"/>
              </p14:xfrm>
            </p:contentPart>
          </mc:Choice>
          <mc:Fallback>
            <p:pic>
              <p:nvPicPr>
                <p:cNvPr id="70" name="Ink 69">
                  <a:extLst>
                    <a:ext uri="{FF2B5EF4-FFF2-40B4-BE49-F238E27FC236}">
                      <a16:creationId xmlns:a16="http://schemas.microsoft.com/office/drawing/2014/main" id="{484232B4-DCF4-44D4-A37B-581CB7F5861C}"/>
                    </a:ext>
                  </a:extLst>
                </p:cNvPr>
                <p:cNvPicPr/>
                <p:nvPr/>
              </p:nvPicPr>
              <p:blipFill>
                <a:blip r:embed="rId109"/>
                <a:stretch>
                  <a:fillRect/>
                </a:stretch>
              </p:blipFill>
              <p:spPr>
                <a:xfrm>
                  <a:off x="6783102" y="2047316"/>
                  <a:ext cx="22647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8CEB3965-6118-4879-A9F0-B1CE202BFA55}"/>
                    </a:ext>
                  </a:extLst>
                </p14:cNvPr>
                <p14:cNvContentPartPr/>
                <p14:nvPr/>
              </p14:nvContentPartPr>
              <p14:xfrm>
                <a:off x="5997222" y="2090156"/>
                <a:ext cx="1586520" cy="564840"/>
              </p14:xfrm>
            </p:contentPart>
          </mc:Choice>
          <mc:Fallback>
            <p:pic>
              <p:nvPicPr>
                <p:cNvPr id="71" name="Ink 70">
                  <a:extLst>
                    <a:ext uri="{FF2B5EF4-FFF2-40B4-BE49-F238E27FC236}">
                      <a16:creationId xmlns:a16="http://schemas.microsoft.com/office/drawing/2014/main" id="{8CEB3965-6118-4879-A9F0-B1CE202BFA55}"/>
                    </a:ext>
                  </a:extLst>
                </p:cNvPr>
                <p:cNvPicPr/>
                <p:nvPr/>
              </p:nvPicPr>
              <p:blipFill>
                <a:blip r:embed="rId111"/>
                <a:stretch>
                  <a:fillRect/>
                </a:stretch>
              </p:blipFill>
              <p:spPr>
                <a:xfrm>
                  <a:off x="5988222" y="2081156"/>
                  <a:ext cx="160416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EA1FC731-9836-42B3-A388-D8EE2D3E72FD}"/>
                    </a:ext>
                  </a:extLst>
                </p14:cNvPr>
                <p14:cNvContentPartPr/>
                <p14:nvPr/>
              </p14:nvContentPartPr>
              <p14:xfrm>
                <a:off x="7367022" y="2328836"/>
                <a:ext cx="214200" cy="167400"/>
              </p14:xfrm>
            </p:contentPart>
          </mc:Choice>
          <mc:Fallback>
            <p:pic>
              <p:nvPicPr>
                <p:cNvPr id="72" name="Ink 71">
                  <a:extLst>
                    <a:ext uri="{FF2B5EF4-FFF2-40B4-BE49-F238E27FC236}">
                      <a16:creationId xmlns:a16="http://schemas.microsoft.com/office/drawing/2014/main" id="{EA1FC731-9836-42B3-A388-D8EE2D3E72FD}"/>
                    </a:ext>
                  </a:extLst>
                </p:cNvPr>
                <p:cNvPicPr/>
                <p:nvPr/>
              </p:nvPicPr>
              <p:blipFill>
                <a:blip r:embed="rId113"/>
                <a:stretch>
                  <a:fillRect/>
                </a:stretch>
              </p:blipFill>
              <p:spPr>
                <a:xfrm>
                  <a:off x="7358382" y="2320196"/>
                  <a:ext cx="2318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C61BD54A-295D-4800-808F-8B1F044C6F82}"/>
                    </a:ext>
                  </a:extLst>
                </p14:cNvPr>
                <p14:cNvContentPartPr/>
                <p14:nvPr/>
              </p14:nvContentPartPr>
              <p14:xfrm>
                <a:off x="7501302" y="2299316"/>
                <a:ext cx="213120" cy="34920"/>
              </p14:xfrm>
            </p:contentPart>
          </mc:Choice>
          <mc:Fallback>
            <p:pic>
              <p:nvPicPr>
                <p:cNvPr id="73" name="Ink 72">
                  <a:extLst>
                    <a:ext uri="{FF2B5EF4-FFF2-40B4-BE49-F238E27FC236}">
                      <a16:creationId xmlns:a16="http://schemas.microsoft.com/office/drawing/2014/main" id="{C61BD54A-295D-4800-808F-8B1F044C6F82}"/>
                    </a:ext>
                  </a:extLst>
                </p:cNvPr>
                <p:cNvPicPr/>
                <p:nvPr/>
              </p:nvPicPr>
              <p:blipFill>
                <a:blip r:embed="rId115"/>
                <a:stretch>
                  <a:fillRect/>
                </a:stretch>
              </p:blipFill>
              <p:spPr>
                <a:xfrm>
                  <a:off x="7492662" y="2290676"/>
                  <a:ext cx="2307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597D5820-8E42-4934-80E5-BA14B8A181E8}"/>
                    </a:ext>
                  </a:extLst>
                </p14:cNvPr>
                <p14:cNvContentPartPr/>
                <p14:nvPr/>
              </p14:nvContentPartPr>
              <p14:xfrm>
                <a:off x="7588422" y="2402996"/>
                <a:ext cx="197280" cy="190080"/>
              </p14:xfrm>
            </p:contentPart>
          </mc:Choice>
          <mc:Fallback>
            <p:pic>
              <p:nvPicPr>
                <p:cNvPr id="74" name="Ink 73">
                  <a:extLst>
                    <a:ext uri="{FF2B5EF4-FFF2-40B4-BE49-F238E27FC236}">
                      <a16:creationId xmlns:a16="http://schemas.microsoft.com/office/drawing/2014/main" id="{597D5820-8E42-4934-80E5-BA14B8A181E8}"/>
                    </a:ext>
                  </a:extLst>
                </p:cNvPr>
                <p:cNvPicPr/>
                <p:nvPr/>
              </p:nvPicPr>
              <p:blipFill>
                <a:blip r:embed="rId117"/>
                <a:stretch>
                  <a:fillRect/>
                </a:stretch>
              </p:blipFill>
              <p:spPr>
                <a:xfrm>
                  <a:off x="7579782" y="2393996"/>
                  <a:ext cx="214920" cy="207720"/>
                </a:xfrm>
                <a:prstGeom prst="rect">
                  <a:avLst/>
                </a:prstGeom>
              </p:spPr>
            </p:pic>
          </mc:Fallback>
        </mc:AlternateContent>
      </p:grpSp>
      <p:grpSp>
        <p:nvGrpSpPr>
          <p:cNvPr id="103" name="Group 102">
            <a:extLst>
              <a:ext uri="{FF2B5EF4-FFF2-40B4-BE49-F238E27FC236}">
                <a16:creationId xmlns:a16="http://schemas.microsoft.com/office/drawing/2014/main" id="{12C14CC9-197E-419D-A877-2AD1074759FA}"/>
              </a:ext>
            </a:extLst>
          </p:cNvPr>
          <p:cNvGrpSpPr/>
          <p:nvPr/>
        </p:nvGrpSpPr>
        <p:grpSpPr>
          <a:xfrm>
            <a:off x="5875902" y="2739236"/>
            <a:ext cx="3236040" cy="1289520"/>
            <a:chOff x="5875902" y="2739236"/>
            <a:chExt cx="3236040" cy="1289520"/>
          </a:xfrm>
        </p:grpSpPr>
        <mc:AlternateContent xmlns:mc="http://schemas.openxmlformats.org/markup-compatibility/2006">
          <mc:Choice xmlns:p14="http://schemas.microsoft.com/office/powerpoint/2010/main" Requires="p14">
            <p:contentPart p14:bwMode="auto" r:id="rId118">
              <p14:nvContentPartPr>
                <p14:cNvPr id="76" name="Ink 75">
                  <a:extLst>
                    <a:ext uri="{FF2B5EF4-FFF2-40B4-BE49-F238E27FC236}">
                      <a16:creationId xmlns:a16="http://schemas.microsoft.com/office/drawing/2014/main" id="{F8BD9EA5-69A9-4D5B-A357-FF136A3A78B5}"/>
                    </a:ext>
                  </a:extLst>
                </p14:cNvPr>
                <p14:cNvContentPartPr/>
                <p14:nvPr/>
              </p14:nvContentPartPr>
              <p14:xfrm>
                <a:off x="5999742" y="2944076"/>
                <a:ext cx="21960" cy="309240"/>
              </p14:xfrm>
            </p:contentPart>
          </mc:Choice>
          <mc:Fallback>
            <p:pic>
              <p:nvPicPr>
                <p:cNvPr id="76" name="Ink 75">
                  <a:extLst>
                    <a:ext uri="{FF2B5EF4-FFF2-40B4-BE49-F238E27FC236}">
                      <a16:creationId xmlns:a16="http://schemas.microsoft.com/office/drawing/2014/main" id="{F8BD9EA5-69A9-4D5B-A357-FF136A3A78B5}"/>
                    </a:ext>
                  </a:extLst>
                </p:cNvPr>
                <p:cNvPicPr/>
                <p:nvPr/>
              </p:nvPicPr>
              <p:blipFill>
                <a:blip r:embed="rId119"/>
                <a:stretch>
                  <a:fillRect/>
                </a:stretch>
              </p:blipFill>
              <p:spPr>
                <a:xfrm>
                  <a:off x="5991102" y="2935436"/>
                  <a:ext cx="3960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7" name="Ink 76">
                  <a:extLst>
                    <a:ext uri="{FF2B5EF4-FFF2-40B4-BE49-F238E27FC236}">
                      <a16:creationId xmlns:a16="http://schemas.microsoft.com/office/drawing/2014/main" id="{7C177F8C-730E-4D2F-9AFA-DE3FE42C596F}"/>
                    </a:ext>
                  </a:extLst>
                </p14:cNvPr>
                <p14:cNvContentPartPr/>
                <p14:nvPr/>
              </p14:nvContentPartPr>
              <p14:xfrm>
                <a:off x="6191622" y="2913476"/>
                <a:ext cx="203400" cy="204480"/>
              </p14:xfrm>
            </p:contentPart>
          </mc:Choice>
          <mc:Fallback>
            <p:pic>
              <p:nvPicPr>
                <p:cNvPr id="77" name="Ink 76">
                  <a:extLst>
                    <a:ext uri="{FF2B5EF4-FFF2-40B4-BE49-F238E27FC236}">
                      <a16:creationId xmlns:a16="http://schemas.microsoft.com/office/drawing/2014/main" id="{7C177F8C-730E-4D2F-9AFA-DE3FE42C596F}"/>
                    </a:ext>
                  </a:extLst>
                </p:cNvPr>
                <p:cNvPicPr/>
                <p:nvPr/>
              </p:nvPicPr>
              <p:blipFill>
                <a:blip r:embed="rId121"/>
                <a:stretch>
                  <a:fillRect/>
                </a:stretch>
              </p:blipFill>
              <p:spPr>
                <a:xfrm>
                  <a:off x="6182982" y="2904836"/>
                  <a:ext cx="2210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8" name="Ink 77">
                  <a:extLst>
                    <a:ext uri="{FF2B5EF4-FFF2-40B4-BE49-F238E27FC236}">
                      <a16:creationId xmlns:a16="http://schemas.microsoft.com/office/drawing/2014/main" id="{7DED0312-2BF0-4C8E-920D-526B7538FBE8}"/>
                    </a:ext>
                  </a:extLst>
                </p14:cNvPr>
                <p14:cNvContentPartPr/>
                <p14:nvPr/>
              </p14:nvContentPartPr>
              <p14:xfrm>
                <a:off x="6479622" y="2883596"/>
                <a:ext cx="179640" cy="277200"/>
              </p14:xfrm>
            </p:contentPart>
          </mc:Choice>
          <mc:Fallback>
            <p:pic>
              <p:nvPicPr>
                <p:cNvPr id="78" name="Ink 77">
                  <a:extLst>
                    <a:ext uri="{FF2B5EF4-FFF2-40B4-BE49-F238E27FC236}">
                      <a16:creationId xmlns:a16="http://schemas.microsoft.com/office/drawing/2014/main" id="{7DED0312-2BF0-4C8E-920D-526B7538FBE8}"/>
                    </a:ext>
                  </a:extLst>
                </p:cNvPr>
                <p:cNvPicPr/>
                <p:nvPr/>
              </p:nvPicPr>
              <p:blipFill>
                <a:blip r:embed="rId123"/>
                <a:stretch>
                  <a:fillRect/>
                </a:stretch>
              </p:blipFill>
              <p:spPr>
                <a:xfrm>
                  <a:off x="6470982" y="2874596"/>
                  <a:ext cx="1972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9" name="Ink 78">
                  <a:extLst>
                    <a:ext uri="{FF2B5EF4-FFF2-40B4-BE49-F238E27FC236}">
                      <a16:creationId xmlns:a16="http://schemas.microsoft.com/office/drawing/2014/main" id="{43EEBB21-31DC-49AE-9D1F-E456A61BCF69}"/>
                    </a:ext>
                  </a:extLst>
                </p14:cNvPr>
                <p14:cNvContentPartPr/>
                <p14:nvPr/>
              </p14:nvContentPartPr>
              <p14:xfrm>
                <a:off x="6748902" y="2933996"/>
                <a:ext cx="143280" cy="233640"/>
              </p14:xfrm>
            </p:contentPart>
          </mc:Choice>
          <mc:Fallback>
            <p:pic>
              <p:nvPicPr>
                <p:cNvPr id="79" name="Ink 78">
                  <a:extLst>
                    <a:ext uri="{FF2B5EF4-FFF2-40B4-BE49-F238E27FC236}">
                      <a16:creationId xmlns:a16="http://schemas.microsoft.com/office/drawing/2014/main" id="{43EEBB21-31DC-49AE-9D1F-E456A61BCF69}"/>
                    </a:ext>
                  </a:extLst>
                </p:cNvPr>
                <p:cNvPicPr/>
                <p:nvPr/>
              </p:nvPicPr>
              <p:blipFill>
                <a:blip r:embed="rId125"/>
                <a:stretch>
                  <a:fillRect/>
                </a:stretch>
              </p:blipFill>
              <p:spPr>
                <a:xfrm>
                  <a:off x="6740262" y="2924996"/>
                  <a:ext cx="16092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Ink 79">
                  <a:extLst>
                    <a:ext uri="{FF2B5EF4-FFF2-40B4-BE49-F238E27FC236}">
                      <a16:creationId xmlns:a16="http://schemas.microsoft.com/office/drawing/2014/main" id="{AC405696-4714-4A54-BEE7-B5027C6011E4}"/>
                    </a:ext>
                  </a:extLst>
                </p14:cNvPr>
                <p14:cNvContentPartPr/>
                <p14:nvPr/>
              </p14:nvContentPartPr>
              <p14:xfrm>
                <a:off x="7050222" y="2946596"/>
                <a:ext cx="56160" cy="216720"/>
              </p14:xfrm>
            </p:contentPart>
          </mc:Choice>
          <mc:Fallback>
            <p:pic>
              <p:nvPicPr>
                <p:cNvPr id="80" name="Ink 79">
                  <a:extLst>
                    <a:ext uri="{FF2B5EF4-FFF2-40B4-BE49-F238E27FC236}">
                      <a16:creationId xmlns:a16="http://schemas.microsoft.com/office/drawing/2014/main" id="{AC405696-4714-4A54-BEE7-B5027C6011E4}"/>
                    </a:ext>
                  </a:extLst>
                </p:cNvPr>
                <p:cNvPicPr/>
                <p:nvPr/>
              </p:nvPicPr>
              <p:blipFill>
                <a:blip r:embed="rId127"/>
                <a:stretch>
                  <a:fillRect/>
                </a:stretch>
              </p:blipFill>
              <p:spPr>
                <a:xfrm>
                  <a:off x="7041222" y="2937956"/>
                  <a:ext cx="738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1" name="Ink 80">
                  <a:extLst>
                    <a:ext uri="{FF2B5EF4-FFF2-40B4-BE49-F238E27FC236}">
                      <a16:creationId xmlns:a16="http://schemas.microsoft.com/office/drawing/2014/main" id="{13351C15-78C3-4D05-9FC7-ECEEC987B8A5}"/>
                    </a:ext>
                  </a:extLst>
                </p14:cNvPr>
                <p14:cNvContentPartPr/>
                <p14:nvPr/>
              </p14:nvContentPartPr>
              <p14:xfrm>
                <a:off x="7066422" y="2935076"/>
                <a:ext cx="160200" cy="43560"/>
              </p14:xfrm>
            </p:contentPart>
          </mc:Choice>
          <mc:Fallback>
            <p:pic>
              <p:nvPicPr>
                <p:cNvPr id="81" name="Ink 80">
                  <a:extLst>
                    <a:ext uri="{FF2B5EF4-FFF2-40B4-BE49-F238E27FC236}">
                      <a16:creationId xmlns:a16="http://schemas.microsoft.com/office/drawing/2014/main" id="{13351C15-78C3-4D05-9FC7-ECEEC987B8A5}"/>
                    </a:ext>
                  </a:extLst>
                </p:cNvPr>
                <p:cNvPicPr/>
                <p:nvPr/>
              </p:nvPicPr>
              <p:blipFill>
                <a:blip r:embed="rId129"/>
                <a:stretch>
                  <a:fillRect/>
                </a:stretch>
              </p:blipFill>
              <p:spPr>
                <a:xfrm>
                  <a:off x="7057782" y="2926436"/>
                  <a:ext cx="1778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2" name="Ink 81">
                  <a:extLst>
                    <a:ext uri="{FF2B5EF4-FFF2-40B4-BE49-F238E27FC236}">
                      <a16:creationId xmlns:a16="http://schemas.microsoft.com/office/drawing/2014/main" id="{0793CBAD-D708-4BC5-8502-F05F81B206A9}"/>
                    </a:ext>
                  </a:extLst>
                </p14:cNvPr>
                <p14:cNvContentPartPr/>
                <p14:nvPr/>
              </p14:nvContentPartPr>
              <p14:xfrm>
                <a:off x="7315182" y="2958116"/>
                <a:ext cx="122040" cy="212040"/>
              </p14:xfrm>
            </p:contentPart>
          </mc:Choice>
          <mc:Fallback>
            <p:pic>
              <p:nvPicPr>
                <p:cNvPr id="82" name="Ink 81">
                  <a:extLst>
                    <a:ext uri="{FF2B5EF4-FFF2-40B4-BE49-F238E27FC236}">
                      <a16:creationId xmlns:a16="http://schemas.microsoft.com/office/drawing/2014/main" id="{0793CBAD-D708-4BC5-8502-F05F81B206A9}"/>
                    </a:ext>
                  </a:extLst>
                </p:cNvPr>
                <p:cNvPicPr/>
                <p:nvPr/>
              </p:nvPicPr>
              <p:blipFill>
                <a:blip r:embed="rId131"/>
                <a:stretch>
                  <a:fillRect/>
                </a:stretch>
              </p:blipFill>
              <p:spPr>
                <a:xfrm>
                  <a:off x="7306182" y="2949476"/>
                  <a:ext cx="1396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3" name="Ink 82">
                  <a:extLst>
                    <a:ext uri="{FF2B5EF4-FFF2-40B4-BE49-F238E27FC236}">
                      <a16:creationId xmlns:a16="http://schemas.microsoft.com/office/drawing/2014/main" id="{342073B0-1AF6-42BC-A13F-AD3648EF3B1C}"/>
                    </a:ext>
                  </a:extLst>
                </p14:cNvPr>
                <p14:cNvContentPartPr/>
                <p14:nvPr/>
              </p14:nvContentPartPr>
              <p14:xfrm>
                <a:off x="7583382" y="2908436"/>
                <a:ext cx="145440" cy="265320"/>
              </p14:xfrm>
            </p:contentPart>
          </mc:Choice>
          <mc:Fallback>
            <p:pic>
              <p:nvPicPr>
                <p:cNvPr id="83" name="Ink 82">
                  <a:extLst>
                    <a:ext uri="{FF2B5EF4-FFF2-40B4-BE49-F238E27FC236}">
                      <a16:creationId xmlns:a16="http://schemas.microsoft.com/office/drawing/2014/main" id="{342073B0-1AF6-42BC-A13F-AD3648EF3B1C}"/>
                    </a:ext>
                  </a:extLst>
                </p:cNvPr>
                <p:cNvPicPr/>
                <p:nvPr/>
              </p:nvPicPr>
              <p:blipFill>
                <a:blip r:embed="rId133"/>
                <a:stretch>
                  <a:fillRect/>
                </a:stretch>
              </p:blipFill>
              <p:spPr>
                <a:xfrm>
                  <a:off x="7574742" y="2899796"/>
                  <a:ext cx="1630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id="{EFEE3A28-4834-47C7-B3E7-644D7E5F203F}"/>
                    </a:ext>
                  </a:extLst>
                </p14:cNvPr>
                <p14:cNvContentPartPr/>
                <p14:nvPr/>
              </p14:nvContentPartPr>
              <p14:xfrm>
                <a:off x="7943382" y="3021116"/>
                <a:ext cx="52560" cy="4680"/>
              </p14:xfrm>
            </p:contentPart>
          </mc:Choice>
          <mc:Fallback>
            <p:pic>
              <p:nvPicPr>
                <p:cNvPr id="85" name="Ink 84">
                  <a:extLst>
                    <a:ext uri="{FF2B5EF4-FFF2-40B4-BE49-F238E27FC236}">
                      <a16:creationId xmlns:a16="http://schemas.microsoft.com/office/drawing/2014/main" id="{EFEE3A28-4834-47C7-B3E7-644D7E5F203F}"/>
                    </a:ext>
                  </a:extLst>
                </p:cNvPr>
                <p:cNvPicPr/>
                <p:nvPr/>
              </p:nvPicPr>
              <p:blipFill>
                <a:blip r:embed="rId135"/>
                <a:stretch>
                  <a:fillRect/>
                </a:stretch>
              </p:blipFill>
              <p:spPr>
                <a:xfrm>
                  <a:off x="7934382" y="3012476"/>
                  <a:ext cx="702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E1420626-E003-4C55-93CB-01EC8D5A929D}"/>
                    </a:ext>
                  </a:extLst>
                </p14:cNvPr>
                <p14:cNvContentPartPr/>
                <p14:nvPr/>
              </p14:nvContentPartPr>
              <p14:xfrm>
                <a:off x="8128062" y="2994836"/>
                <a:ext cx="191520" cy="16560"/>
              </p14:xfrm>
            </p:contentPart>
          </mc:Choice>
          <mc:Fallback>
            <p:pic>
              <p:nvPicPr>
                <p:cNvPr id="86" name="Ink 85">
                  <a:extLst>
                    <a:ext uri="{FF2B5EF4-FFF2-40B4-BE49-F238E27FC236}">
                      <a16:creationId xmlns:a16="http://schemas.microsoft.com/office/drawing/2014/main" id="{E1420626-E003-4C55-93CB-01EC8D5A929D}"/>
                    </a:ext>
                  </a:extLst>
                </p:cNvPr>
                <p:cNvPicPr/>
                <p:nvPr/>
              </p:nvPicPr>
              <p:blipFill>
                <a:blip r:embed="rId137"/>
                <a:stretch>
                  <a:fillRect/>
                </a:stretch>
              </p:blipFill>
              <p:spPr>
                <a:xfrm>
                  <a:off x="8119422" y="2986196"/>
                  <a:ext cx="2091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id="{817EFDF0-9E0D-4278-8143-0ED5A4A7E8DE}"/>
                    </a:ext>
                  </a:extLst>
                </p14:cNvPr>
                <p14:cNvContentPartPr/>
                <p14:nvPr/>
              </p14:nvContentPartPr>
              <p14:xfrm>
                <a:off x="8375742" y="2963516"/>
                <a:ext cx="361440" cy="32040"/>
              </p14:xfrm>
            </p:contentPart>
          </mc:Choice>
          <mc:Fallback>
            <p:pic>
              <p:nvPicPr>
                <p:cNvPr id="87" name="Ink 86">
                  <a:extLst>
                    <a:ext uri="{FF2B5EF4-FFF2-40B4-BE49-F238E27FC236}">
                      <a16:creationId xmlns:a16="http://schemas.microsoft.com/office/drawing/2014/main" id="{817EFDF0-9E0D-4278-8143-0ED5A4A7E8DE}"/>
                    </a:ext>
                  </a:extLst>
                </p:cNvPr>
                <p:cNvPicPr/>
                <p:nvPr/>
              </p:nvPicPr>
              <p:blipFill>
                <a:blip r:embed="rId139"/>
                <a:stretch>
                  <a:fillRect/>
                </a:stretch>
              </p:blipFill>
              <p:spPr>
                <a:xfrm>
                  <a:off x="8367102" y="2954516"/>
                  <a:ext cx="3790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Ink 87">
                  <a:extLst>
                    <a:ext uri="{FF2B5EF4-FFF2-40B4-BE49-F238E27FC236}">
                      <a16:creationId xmlns:a16="http://schemas.microsoft.com/office/drawing/2014/main" id="{6F3D2F12-7050-4C36-BF7A-B6FCF07BC3F7}"/>
                    </a:ext>
                  </a:extLst>
                </p14:cNvPr>
                <p14:cNvContentPartPr/>
                <p14:nvPr/>
              </p14:nvContentPartPr>
              <p14:xfrm>
                <a:off x="8906382" y="2904116"/>
                <a:ext cx="116640" cy="271080"/>
              </p14:xfrm>
            </p:contentPart>
          </mc:Choice>
          <mc:Fallback>
            <p:pic>
              <p:nvPicPr>
                <p:cNvPr id="88" name="Ink 87">
                  <a:extLst>
                    <a:ext uri="{FF2B5EF4-FFF2-40B4-BE49-F238E27FC236}">
                      <a16:creationId xmlns:a16="http://schemas.microsoft.com/office/drawing/2014/main" id="{6F3D2F12-7050-4C36-BF7A-B6FCF07BC3F7}"/>
                    </a:ext>
                  </a:extLst>
                </p:cNvPr>
                <p:cNvPicPr/>
                <p:nvPr/>
              </p:nvPicPr>
              <p:blipFill>
                <a:blip r:embed="rId141"/>
                <a:stretch>
                  <a:fillRect/>
                </a:stretch>
              </p:blipFill>
              <p:spPr>
                <a:xfrm>
                  <a:off x="8897382" y="2895116"/>
                  <a:ext cx="13428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67CA4CED-8C0B-4ADA-A2A5-54BA35B13469}"/>
                    </a:ext>
                  </a:extLst>
                </p14:cNvPr>
                <p14:cNvContentPartPr/>
                <p14:nvPr/>
              </p14:nvContentPartPr>
              <p14:xfrm>
                <a:off x="6393942" y="2739236"/>
                <a:ext cx="298080" cy="546840"/>
              </p14:xfrm>
            </p:contentPart>
          </mc:Choice>
          <mc:Fallback>
            <p:pic>
              <p:nvPicPr>
                <p:cNvPr id="89" name="Ink 88">
                  <a:extLst>
                    <a:ext uri="{FF2B5EF4-FFF2-40B4-BE49-F238E27FC236}">
                      <a16:creationId xmlns:a16="http://schemas.microsoft.com/office/drawing/2014/main" id="{67CA4CED-8C0B-4ADA-A2A5-54BA35B13469}"/>
                    </a:ext>
                  </a:extLst>
                </p:cNvPr>
                <p:cNvPicPr/>
                <p:nvPr/>
              </p:nvPicPr>
              <p:blipFill>
                <a:blip r:embed="rId143"/>
                <a:stretch>
                  <a:fillRect/>
                </a:stretch>
              </p:blipFill>
              <p:spPr>
                <a:xfrm>
                  <a:off x="6385302" y="2730236"/>
                  <a:ext cx="31572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5826C5C7-0D3B-439F-AAD8-BDF508B94AE9}"/>
                    </a:ext>
                  </a:extLst>
                </p14:cNvPr>
                <p14:cNvContentPartPr/>
                <p14:nvPr/>
              </p14:nvContentPartPr>
              <p14:xfrm>
                <a:off x="5875902" y="3319196"/>
                <a:ext cx="621360" cy="23400"/>
              </p14:xfrm>
            </p:contentPart>
          </mc:Choice>
          <mc:Fallback>
            <p:pic>
              <p:nvPicPr>
                <p:cNvPr id="91" name="Ink 90">
                  <a:extLst>
                    <a:ext uri="{FF2B5EF4-FFF2-40B4-BE49-F238E27FC236}">
                      <a16:creationId xmlns:a16="http://schemas.microsoft.com/office/drawing/2014/main" id="{5826C5C7-0D3B-439F-AAD8-BDF508B94AE9}"/>
                    </a:ext>
                  </a:extLst>
                </p:cNvPr>
                <p:cNvPicPr/>
                <p:nvPr/>
              </p:nvPicPr>
              <p:blipFill>
                <a:blip r:embed="rId145"/>
                <a:stretch>
                  <a:fillRect/>
                </a:stretch>
              </p:blipFill>
              <p:spPr>
                <a:xfrm>
                  <a:off x="5866902" y="3310196"/>
                  <a:ext cx="6390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AEA8B0D4-62BE-4213-9C19-E77A9C6DED92}"/>
                    </a:ext>
                  </a:extLst>
                </p14:cNvPr>
                <p14:cNvContentPartPr/>
                <p14:nvPr/>
              </p14:nvContentPartPr>
              <p14:xfrm>
                <a:off x="6838902" y="3262676"/>
                <a:ext cx="2273040" cy="96120"/>
              </p14:xfrm>
            </p:contentPart>
          </mc:Choice>
          <mc:Fallback>
            <p:pic>
              <p:nvPicPr>
                <p:cNvPr id="92" name="Ink 91">
                  <a:extLst>
                    <a:ext uri="{FF2B5EF4-FFF2-40B4-BE49-F238E27FC236}">
                      <a16:creationId xmlns:a16="http://schemas.microsoft.com/office/drawing/2014/main" id="{AEA8B0D4-62BE-4213-9C19-E77A9C6DED92}"/>
                    </a:ext>
                  </a:extLst>
                </p:cNvPr>
                <p:cNvPicPr/>
                <p:nvPr/>
              </p:nvPicPr>
              <p:blipFill>
                <a:blip r:embed="rId147"/>
                <a:stretch>
                  <a:fillRect/>
                </a:stretch>
              </p:blipFill>
              <p:spPr>
                <a:xfrm>
                  <a:off x="6829902" y="3253676"/>
                  <a:ext cx="22906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3" name="Ink 92">
                  <a:extLst>
                    <a:ext uri="{FF2B5EF4-FFF2-40B4-BE49-F238E27FC236}">
                      <a16:creationId xmlns:a16="http://schemas.microsoft.com/office/drawing/2014/main" id="{7991524B-5842-4BA6-97AD-B074C2DF443F}"/>
                    </a:ext>
                  </a:extLst>
                </p14:cNvPr>
                <p14:cNvContentPartPr/>
                <p14:nvPr/>
              </p14:nvContentPartPr>
              <p14:xfrm>
                <a:off x="6508422" y="3288596"/>
                <a:ext cx="136080" cy="174600"/>
              </p14:xfrm>
            </p:contentPart>
          </mc:Choice>
          <mc:Fallback>
            <p:pic>
              <p:nvPicPr>
                <p:cNvPr id="93" name="Ink 92">
                  <a:extLst>
                    <a:ext uri="{FF2B5EF4-FFF2-40B4-BE49-F238E27FC236}">
                      <a16:creationId xmlns:a16="http://schemas.microsoft.com/office/drawing/2014/main" id="{7991524B-5842-4BA6-97AD-B074C2DF443F}"/>
                    </a:ext>
                  </a:extLst>
                </p:cNvPr>
                <p:cNvPicPr/>
                <p:nvPr/>
              </p:nvPicPr>
              <p:blipFill>
                <a:blip r:embed="rId149"/>
                <a:stretch>
                  <a:fillRect/>
                </a:stretch>
              </p:blipFill>
              <p:spPr>
                <a:xfrm>
                  <a:off x="6499422" y="3279956"/>
                  <a:ext cx="1537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4" name="Ink 93">
                  <a:extLst>
                    <a:ext uri="{FF2B5EF4-FFF2-40B4-BE49-F238E27FC236}">
                      <a16:creationId xmlns:a16="http://schemas.microsoft.com/office/drawing/2014/main" id="{C43CC4C1-61FD-4DED-831E-D279B2A07967}"/>
                    </a:ext>
                  </a:extLst>
                </p14:cNvPr>
                <p14:cNvContentPartPr/>
                <p14:nvPr/>
              </p14:nvContentPartPr>
              <p14:xfrm>
                <a:off x="6474222" y="3548516"/>
                <a:ext cx="248040" cy="31680"/>
              </p14:xfrm>
            </p:contentPart>
          </mc:Choice>
          <mc:Fallback>
            <p:pic>
              <p:nvPicPr>
                <p:cNvPr id="94" name="Ink 93">
                  <a:extLst>
                    <a:ext uri="{FF2B5EF4-FFF2-40B4-BE49-F238E27FC236}">
                      <a16:creationId xmlns:a16="http://schemas.microsoft.com/office/drawing/2014/main" id="{C43CC4C1-61FD-4DED-831E-D279B2A07967}"/>
                    </a:ext>
                  </a:extLst>
                </p:cNvPr>
                <p:cNvPicPr/>
                <p:nvPr/>
              </p:nvPicPr>
              <p:blipFill>
                <a:blip r:embed="rId151"/>
                <a:stretch>
                  <a:fillRect/>
                </a:stretch>
              </p:blipFill>
              <p:spPr>
                <a:xfrm>
                  <a:off x="6465222" y="3539516"/>
                  <a:ext cx="2656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5" name="Ink 94">
                  <a:extLst>
                    <a:ext uri="{FF2B5EF4-FFF2-40B4-BE49-F238E27FC236}">
                      <a16:creationId xmlns:a16="http://schemas.microsoft.com/office/drawing/2014/main" id="{B0C5A6C6-90B2-4143-9309-41804EF14759}"/>
                    </a:ext>
                  </a:extLst>
                </p14:cNvPr>
                <p14:cNvContentPartPr/>
                <p14:nvPr/>
              </p14:nvContentPartPr>
              <p14:xfrm>
                <a:off x="6573222" y="3566516"/>
                <a:ext cx="33840" cy="186480"/>
              </p14:xfrm>
            </p:contentPart>
          </mc:Choice>
          <mc:Fallback>
            <p:pic>
              <p:nvPicPr>
                <p:cNvPr id="95" name="Ink 94">
                  <a:extLst>
                    <a:ext uri="{FF2B5EF4-FFF2-40B4-BE49-F238E27FC236}">
                      <a16:creationId xmlns:a16="http://schemas.microsoft.com/office/drawing/2014/main" id="{B0C5A6C6-90B2-4143-9309-41804EF14759}"/>
                    </a:ext>
                  </a:extLst>
                </p:cNvPr>
                <p:cNvPicPr/>
                <p:nvPr/>
              </p:nvPicPr>
              <p:blipFill>
                <a:blip r:embed="rId153"/>
                <a:stretch>
                  <a:fillRect/>
                </a:stretch>
              </p:blipFill>
              <p:spPr>
                <a:xfrm>
                  <a:off x="6564582" y="3557516"/>
                  <a:ext cx="514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F85ECB1D-6F07-4D8C-8AF0-AED8C23C06AB}"/>
                    </a:ext>
                  </a:extLst>
                </p14:cNvPr>
                <p14:cNvContentPartPr/>
                <p14:nvPr/>
              </p14:nvContentPartPr>
              <p14:xfrm>
                <a:off x="6656742" y="3621956"/>
                <a:ext cx="116640" cy="189000"/>
              </p14:xfrm>
            </p:contentPart>
          </mc:Choice>
          <mc:Fallback>
            <p:pic>
              <p:nvPicPr>
                <p:cNvPr id="96" name="Ink 95">
                  <a:extLst>
                    <a:ext uri="{FF2B5EF4-FFF2-40B4-BE49-F238E27FC236}">
                      <a16:creationId xmlns:a16="http://schemas.microsoft.com/office/drawing/2014/main" id="{F85ECB1D-6F07-4D8C-8AF0-AED8C23C06AB}"/>
                    </a:ext>
                  </a:extLst>
                </p:cNvPr>
                <p:cNvPicPr/>
                <p:nvPr/>
              </p:nvPicPr>
              <p:blipFill>
                <a:blip r:embed="rId155"/>
                <a:stretch>
                  <a:fillRect/>
                </a:stretch>
              </p:blipFill>
              <p:spPr>
                <a:xfrm>
                  <a:off x="6648102" y="3613316"/>
                  <a:ext cx="1342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8" name="Ink 97">
                  <a:extLst>
                    <a:ext uri="{FF2B5EF4-FFF2-40B4-BE49-F238E27FC236}">
                      <a16:creationId xmlns:a16="http://schemas.microsoft.com/office/drawing/2014/main" id="{7FCA7A92-71A6-4144-9129-138965277219}"/>
                    </a:ext>
                  </a:extLst>
                </p14:cNvPr>
                <p14:cNvContentPartPr/>
                <p14:nvPr/>
              </p14:nvContentPartPr>
              <p14:xfrm>
                <a:off x="6104142" y="3288236"/>
                <a:ext cx="1605240" cy="740520"/>
              </p14:xfrm>
            </p:contentPart>
          </mc:Choice>
          <mc:Fallback>
            <p:pic>
              <p:nvPicPr>
                <p:cNvPr id="98" name="Ink 97">
                  <a:extLst>
                    <a:ext uri="{FF2B5EF4-FFF2-40B4-BE49-F238E27FC236}">
                      <a16:creationId xmlns:a16="http://schemas.microsoft.com/office/drawing/2014/main" id="{7FCA7A92-71A6-4144-9129-138965277219}"/>
                    </a:ext>
                  </a:extLst>
                </p:cNvPr>
                <p:cNvPicPr/>
                <p:nvPr/>
              </p:nvPicPr>
              <p:blipFill>
                <a:blip r:embed="rId157"/>
                <a:stretch>
                  <a:fillRect/>
                </a:stretch>
              </p:blipFill>
              <p:spPr>
                <a:xfrm>
                  <a:off x="6095142" y="3279596"/>
                  <a:ext cx="1622880" cy="7581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9" name="Ink 98">
                  <a:extLst>
                    <a:ext uri="{FF2B5EF4-FFF2-40B4-BE49-F238E27FC236}">
                      <a16:creationId xmlns:a16="http://schemas.microsoft.com/office/drawing/2014/main" id="{80170D72-CBA6-4608-B071-53DDC15C31D4}"/>
                    </a:ext>
                  </a:extLst>
                </p14:cNvPr>
                <p14:cNvContentPartPr/>
                <p14:nvPr/>
              </p14:nvContentPartPr>
              <p14:xfrm>
                <a:off x="7453422" y="3683156"/>
                <a:ext cx="327240" cy="72360"/>
              </p14:xfrm>
            </p:contentPart>
          </mc:Choice>
          <mc:Fallback>
            <p:pic>
              <p:nvPicPr>
                <p:cNvPr id="99" name="Ink 98">
                  <a:extLst>
                    <a:ext uri="{FF2B5EF4-FFF2-40B4-BE49-F238E27FC236}">
                      <a16:creationId xmlns:a16="http://schemas.microsoft.com/office/drawing/2014/main" id="{80170D72-CBA6-4608-B071-53DDC15C31D4}"/>
                    </a:ext>
                  </a:extLst>
                </p:cNvPr>
                <p:cNvPicPr/>
                <p:nvPr/>
              </p:nvPicPr>
              <p:blipFill>
                <a:blip r:embed="rId159"/>
                <a:stretch>
                  <a:fillRect/>
                </a:stretch>
              </p:blipFill>
              <p:spPr>
                <a:xfrm>
                  <a:off x="7444782" y="3674516"/>
                  <a:ext cx="3448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0" name="Ink 99">
                  <a:extLst>
                    <a:ext uri="{FF2B5EF4-FFF2-40B4-BE49-F238E27FC236}">
                      <a16:creationId xmlns:a16="http://schemas.microsoft.com/office/drawing/2014/main" id="{D3368AFC-BE16-4CEF-92C6-AA94703885EC}"/>
                    </a:ext>
                  </a:extLst>
                </p14:cNvPr>
                <p14:cNvContentPartPr/>
                <p14:nvPr/>
              </p14:nvContentPartPr>
              <p14:xfrm>
                <a:off x="7786062" y="3681356"/>
                <a:ext cx="240840" cy="15840"/>
              </p14:xfrm>
            </p:contentPart>
          </mc:Choice>
          <mc:Fallback>
            <p:pic>
              <p:nvPicPr>
                <p:cNvPr id="100" name="Ink 99">
                  <a:extLst>
                    <a:ext uri="{FF2B5EF4-FFF2-40B4-BE49-F238E27FC236}">
                      <a16:creationId xmlns:a16="http://schemas.microsoft.com/office/drawing/2014/main" id="{D3368AFC-BE16-4CEF-92C6-AA94703885EC}"/>
                    </a:ext>
                  </a:extLst>
                </p:cNvPr>
                <p:cNvPicPr/>
                <p:nvPr/>
              </p:nvPicPr>
              <p:blipFill>
                <a:blip r:embed="rId161"/>
                <a:stretch>
                  <a:fillRect/>
                </a:stretch>
              </p:blipFill>
              <p:spPr>
                <a:xfrm>
                  <a:off x="7777422" y="3672356"/>
                  <a:ext cx="2584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1" name="Ink 100">
                  <a:extLst>
                    <a:ext uri="{FF2B5EF4-FFF2-40B4-BE49-F238E27FC236}">
                      <a16:creationId xmlns:a16="http://schemas.microsoft.com/office/drawing/2014/main" id="{60585807-93CE-4C14-9D15-EE6D3E09D6CB}"/>
                    </a:ext>
                  </a:extLst>
                </p14:cNvPr>
                <p14:cNvContentPartPr/>
                <p14:nvPr/>
              </p14:nvContentPartPr>
              <p14:xfrm>
                <a:off x="7915302" y="3701876"/>
                <a:ext cx="6840" cy="193680"/>
              </p14:xfrm>
            </p:contentPart>
          </mc:Choice>
          <mc:Fallback>
            <p:pic>
              <p:nvPicPr>
                <p:cNvPr id="101" name="Ink 100">
                  <a:extLst>
                    <a:ext uri="{FF2B5EF4-FFF2-40B4-BE49-F238E27FC236}">
                      <a16:creationId xmlns:a16="http://schemas.microsoft.com/office/drawing/2014/main" id="{60585807-93CE-4C14-9D15-EE6D3E09D6CB}"/>
                    </a:ext>
                  </a:extLst>
                </p:cNvPr>
                <p:cNvPicPr/>
                <p:nvPr/>
              </p:nvPicPr>
              <p:blipFill>
                <a:blip r:embed="rId163"/>
                <a:stretch>
                  <a:fillRect/>
                </a:stretch>
              </p:blipFill>
              <p:spPr>
                <a:xfrm>
                  <a:off x="7906662" y="3692876"/>
                  <a:ext cx="244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2" name="Ink 101">
                  <a:extLst>
                    <a:ext uri="{FF2B5EF4-FFF2-40B4-BE49-F238E27FC236}">
                      <a16:creationId xmlns:a16="http://schemas.microsoft.com/office/drawing/2014/main" id="{D4626584-B6E3-4EFB-8893-3B5E53ECA80A}"/>
                    </a:ext>
                  </a:extLst>
                </p14:cNvPr>
                <p14:cNvContentPartPr/>
                <p14:nvPr/>
              </p14:nvContentPartPr>
              <p14:xfrm>
                <a:off x="8008902" y="3766676"/>
                <a:ext cx="191880" cy="182880"/>
              </p14:xfrm>
            </p:contentPart>
          </mc:Choice>
          <mc:Fallback>
            <p:pic>
              <p:nvPicPr>
                <p:cNvPr id="102" name="Ink 101">
                  <a:extLst>
                    <a:ext uri="{FF2B5EF4-FFF2-40B4-BE49-F238E27FC236}">
                      <a16:creationId xmlns:a16="http://schemas.microsoft.com/office/drawing/2014/main" id="{D4626584-B6E3-4EFB-8893-3B5E53ECA80A}"/>
                    </a:ext>
                  </a:extLst>
                </p:cNvPr>
                <p:cNvPicPr/>
                <p:nvPr/>
              </p:nvPicPr>
              <p:blipFill>
                <a:blip r:embed="rId165"/>
                <a:stretch>
                  <a:fillRect/>
                </a:stretch>
              </p:blipFill>
              <p:spPr>
                <a:xfrm>
                  <a:off x="8000262" y="3758036"/>
                  <a:ext cx="209520" cy="200520"/>
                </a:xfrm>
                <a:prstGeom prst="rect">
                  <a:avLst/>
                </a:prstGeom>
              </p:spPr>
            </p:pic>
          </mc:Fallback>
        </mc:AlternateContent>
      </p:grpSp>
      <p:grpSp>
        <p:nvGrpSpPr>
          <p:cNvPr id="127" name="Group 126">
            <a:extLst>
              <a:ext uri="{FF2B5EF4-FFF2-40B4-BE49-F238E27FC236}">
                <a16:creationId xmlns:a16="http://schemas.microsoft.com/office/drawing/2014/main" id="{FBCE8676-8185-4F91-BC59-BD6614D751A3}"/>
              </a:ext>
            </a:extLst>
          </p:cNvPr>
          <p:cNvGrpSpPr/>
          <p:nvPr/>
        </p:nvGrpSpPr>
        <p:grpSpPr>
          <a:xfrm>
            <a:off x="6028542" y="4126316"/>
            <a:ext cx="3165120" cy="1027440"/>
            <a:chOff x="6028542" y="4126316"/>
            <a:chExt cx="3165120" cy="1027440"/>
          </a:xfrm>
        </p:grpSpPr>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C56DC614-2C07-4F36-843D-11DDF47FED27}"/>
                    </a:ext>
                  </a:extLst>
                </p14:cNvPr>
                <p14:cNvContentPartPr/>
                <p14:nvPr/>
              </p14:nvContentPartPr>
              <p14:xfrm>
                <a:off x="6146982" y="4140716"/>
                <a:ext cx="16920" cy="261360"/>
              </p14:xfrm>
            </p:contentPart>
          </mc:Choice>
          <mc:Fallback>
            <p:pic>
              <p:nvPicPr>
                <p:cNvPr id="104" name="Ink 103">
                  <a:extLst>
                    <a:ext uri="{FF2B5EF4-FFF2-40B4-BE49-F238E27FC236}">
                      <a16:creationId xmlns:a16="http://schemas.microsoft.com/office/drawing/2014/main" id="{C56DC614-2C07-4F36-843D-11DDF47FED27}"/>
                    </a:ext>
                  </a:extLst>
                </p:cNvPr>
                <p:cNvPicPr/>
                <p:nvPr/>
              </p:nvPicPr>
              <p:blipFill>
                <a:blip r:embed="rId167"/>
                <a:stretch>
                  <a:fillRect/>
                </a:stretch>
              </p:blipFill>
              <p:spPr>
                <a:xfrm>
                  <a:off x="6138342" y="4132076"/>
                  <a:ext cx="3456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id="{B41439F5-2706-4180-8D74-8EF40351AF34}"/>
                    </a:ext>
                  </a:extLst>
                </p14:cNvPr>
                <p14:cNvContentPartPr/>
                <p14:nvPr/>
              </p14:nvContentPartPr>
              <p14:xfrm>
                <a:off x="6286302" y="4168076"/>
                <a:ext cx="281520" cy="190800"/>
              </p14:xfrm>
            </p:contentPart>
          </mc:Choice>
          <mc:Fallback>
            <p:pic>
              <p:nvPicPr>
                <p:cNvPr id="105" name="Ink 104">
                  <a:extLst>
                    <a:ext uri="{FF2B5EF4-FFF2-40B4-BE49-F238E27FC236}">
                      <a16:creationId xmlns:a16="http://schemas.microsoft.com/office/drawing/2014/main" id="{B41439F5-2706-4180-8D74-8EF40351AF34}"/>
                    </a:ext>
                  </a:extLst>
                </p:cNvPr>
                <p:cNvPicPr/>
                <p:nvPr/>
              </p:nvPicPr>
              <p:blipFill>
                <a:blip r:embed="rId169"/>
                <a:stretch>
                  <a:fillRect/>
                </a:stretch>
              </p:blipFill>
              <p:spPr>
                <a:xfrm>
                  <a:off x="6277662" y="4159436"/>
                  <a:ext cx="2991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6" name="Ink 105">
                  <a:extLst>
                    <a:ext uri="{FF2B5EF4-FFF2-40B4-BE49-F238E27FC236}">
                      <a16:creationId xmlns:a16="http://schemas.microsoft.com/office/drawing/2014/main" id="{6830DE2B-696E-43CE-A99D-9DEC058E9521}"/>
                    </a:ext>
                  </a:extLst>
                </p14:cNvPr>
                <p14:cNvContentPartPr/>
                <p14:nvPr/>
              </p14:nvContentPartPr>
              <p14:xfrm>
                <a:off x="6611382" y="4155836"/>
                <a:ext cx="140760" cy="220680"/>
              </p14:xfrm>
            </p:contentPart>
          </mc:Choice>
          <mc:Fallback>
            <p:pic>
              <p:nvPicPr>
                <p:cNvPr id="106" name="Ink 105">
                  <a:extLst>
                    <a:ext uri="{FF2B5EF4-FFF2-40B4-BE49-F238E27FC236}">
                      <a16:creationId xmlns:a16="http://schemas.microsoft.com/office/drawing/2014/main" id="{6830DE2B-696E-43CE-A99D-9DEC058E9521}"/>
                    </a:ext>
                  </a:extLst>
                </p:cNvPr>
                <p:cNvPicPr/>
                <p:nvPr/>
              </p:nvPicPr>
              <p:blipFill>
                <a:blip r:embed="rId171"/>
                <a:stretch>
                  <a:fillRect/>
                </a:stretch>
              </p:blipFill>
              <p:spPr>
                <a:xfrm>
                  <a:off x="6602382" y="4146836"/>
                  <a:ext cx="15840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 name="Ink 106">
                  <a:extLst>
                    <a:ext uri="{FF2B5EF4-FFF2-40B4-BE49-F238E27FC236}">
                      <a16:creationId xmlns:a16="http://schemas.microsoft.com/office/drawing/2014/main" id="{537E3D82-982D-48AA-AE6F-23E88D43C81B}"/>
                    </a:ext>
                  </a:extLst>
                </p14:cNvPr>
                <p14:cNvContentPartPr/>
                <p14:nvPr/>
              </p14:nvContentPartPr>
              <p14:xfrm>
                <a:off x="6881382" y="4166636"/>
                <a:ext cx="157680" cy="199440"/>
              </p14:xfrm>
            </p:contentPart>
          </mc:Choice>
          <mc:Fallback>
            <p:pic>
              <p:nvPicPr>
                <p:cNvPr id="107" name="Ink 106">
                  <a:extLst>
                    <a:ext uri="{FF2B5EF4-FFF2-40B4-BE49-F238E27FC236}">
                      <a16:creationId xmlns:a16="http://schemas.microsoft.com/office/drawing/2014/main" id="{537E3D82-982D-48AA-AE6F-23E88D43C81B}"/>
                    </a:ext>
                  </a:extLst>
                </p:cNvPr>
                <p:cNvPicPr/>
                <p:nvPr/>
              </p:nvPicPr>
              <p:blipFill>
                <a:blip r:embed="rId173"/>
                <a:stretch>
                  <a:fillRect/>
                </a:stretch>
              </p:blipFill>
              <p:spPr>
                <a:xfrm>
                  <a:off x="6872742" y="4157996"/>
                  <a:ext cx="1753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8" name="Ink 107">
                  <a:extLst>
                    <a:ext uri="{FF2B5EF4-FFF2-40B4-BE49-F238E27FC236}">
                      <a16:creationId xmlns:a16="http://schemas.microsoft.com/office/drawing/2014/main" id="{B60FAF6F-DE4F-4BAC-B951-1BFC640DC996}"/>
                    </a:ext>
                  </a:extLst>
                </p14:cNvPr>
                <p14:cNvContentPartPr/>
                <p14:nvPr/>
              </p14:nvContentPartPr>
              <p14:xfrm>
                <a:off x="7181622" y="4204796"/>
                <a:ext cx="61200" cy="148680"/>
              </p14:xfrm>
            </p:contentPart>
          </mc:Choice>
          <mc:Fallback>
            <p:pic>
              <p:nvPicPr>
                <p:cNvPr id="108" name="Ink 107">
                  <a:extLst>
                    <a:ext uri="{FF2B5EF4-FFF2-40B4-BE49-F238E27FC236}">
                      <a16:creationId xmlns:a16="http://schemas.microsoft.com/office/drawing/2014/main" id="{B60FAF6F-DE4F-4BAC-B951-1BFC640DC996}"/>
                    </a:ext>
                  </a:extLst>
                </p:cNvPr>
                <p:cNvPicPr/>
                <p:nvPr/>
              </p:nvPicPr>
              <p:blipFill>
                <a:blip r:embed="rId175"/>
                <a:stretch>
                  <a:fillRect/>
                </a:stretch>
              </p:blipFill>
              <p:spPr>
                <a:xfrm>
                  <a:off x="7172622" y="4195796"/>
                  <a:ext cx="788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9" name="Ink 108">
                  <a:extLst>
                    <a:ext uri="{FF2B5EF4-FFF2-40B4-BE49-F238E27FC236}">
                      <a16:creationId xmlns:a16="http://schemas.microsoft.com/office/drawing/2014/main" id="{C54051F4-E49E-4DCB-87E5-0E0192BD4989}"/>
                    </a:ext>
                  </a:extLst>
                </p14:cNvPr>
                <p14:cNvContentPartPr/>
                <p14:nvPr/>
              </p14:nvContentPartPr>
              <p14:xfrm>
                <a:off x="7279182" y="4159076"/>
                <a:ext cx="115920" cy="20880"/>
              </p14:xfrm>
            </p:contentPart>
          </mc:Choice>
          <mc:Fallback>
            <p:pic>
              <p:nvPicPr>
                <p:cNvPr id="109" name="Ink 108">
                  <a:extLst>
                    <a:ext uri="{FF2B5EF4-FFF2-40B4-BE49-F238E27FC236}">
                      <a16:creationId xmlns:a16="http://schemas.microsoft.com/office/drawing/2014/main" id="{C54051F4-E49E-4DCB-87E5-0E0192BD4989}"/>
                    </a:ext>
                  </a:extLst>
                </p:cNvPr>
                <p:cNvPicPr/>
                <p:nvPr/>
              </p:nvPicPr>
              <p:blipFill>
                <a:blip r:embed="rId177"/>
                <a:stretch>
                  <a:fillRect/>
                </a:stretch>
              </p:blipFill>
              <p:spPr>
                <a:xfrm>
                  <a:off x="7270542" y="4150436"/>
                  <a:ext cx="1335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1AC946E2-8104-4DC1-9714-1A354CB9C9A4}"/>
                    </a:ext>
                  </a:extLst>
                </p14:cNvPr>
                <p14:cNvContentPartPr/>
                <p14:nvPr/>
              </p14:nvContentPartPr>
              <p14:xfrm>
                <a:off x="7474302" y="4174196"/>
                <a:ext cx="378000" cy="297360"/>
              </p14:xfrm>
            </p:contentPart>
          </mc:Choice>
          <mc:Fallback>
            <p:pic>
              <p:nvPicPr>
                <p:cNvPr id="111" name="Ink 110">
                  <a:extLst>
                    <a:ext uri="{FF2B5EF4-FFF2-40B4-BE49-F238E27FC236}">
                      <a16:creationId xmlns:a16="http://schemas.microsoft.com/office/drawing/2014/main" id="{1AC946E2-8104-4DC1-9714-1A354CB9C9A4}"/>
                    </a:ext>
                  </a:extLst>
                </p:cNvPr>
                <p:cNvPicPr/>
                <p:nvPr/>
              </p:nvPicPr>
              <p:blipFill>
                <a:blip r:embed="rId179"/>
                <a:stretch>
                  <a:fillRect/>
                </a:stretch>
              </p:blipFill>
              <p:spPr>
                <a:xfrm>
                  <a:off x="7465662" y="4165196"/>
                  <a:ext cx="39564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Ink 111">
                  <a:extLst>
                    <a:ext uri="{FF2B5EF4-FFF2-40B4-BE49-F238E27FC236}">
                      <a16:creationId xmlns:a16="http://schemas.microsoft.com/office/drawing/2014/main" id="{4B0675E9-A1B2-42A8-BEAF-B6DEC6FD2390}"/>
                    </a:ext>
                  </a:extLst>
                </p14:cNvPr>
                <p14:cNvContentPartPr/>
                <p14:nvPr/>
              </p14:nvContentPartPr>
              <p14:xfrm>
                <a:off x="8033022" y="4335116"/>
                <a:ext cx="76680" cy="13320"/>
              </p14:xfrm>
            </p:contentPart>
          </mc:Choice>
          <mc:Fallback>
            <p:pic>
              <p:nvPicPr>
                <p:cNvPr id="112" name="Ink 111">
                  <a:extLst>
                    <a:ext uri="{FF2B5EF4-FFF2-40B4-BE49-F238E27FC236}">
                      <a16:creationId xmlns:a16="http://schemas.microsoft.com/office/drawing/2014/main" id="{4B0675E9-A1B2-42A8-BEAF-B6DEC6FD2390}"/>
                    </a:ext>
                  </a:extLst>
                </p:cNvPr>
                <p:cNvPicPr/>
                <p:nvPr/>
              </p:nvPicPr>
              <p:blipFill>
                <a:blip r:embed="rId181"/>
                <a:stretch>
                  <a:fillRect/>
                </a:stretch>
              </p:blipFill>
              <p:spPr>
                <a:xfrm>
                  <a:off x="8024382" y="4326116"/>
                  <a:ext cx="943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Ink 112">
                  <a:extLst>
                    <a:ext uri="{FF2B5EF4-FFF2-40B4-BE49-F238E27FC236}">
                      <a16:creationId xmlns:a16="http://schemas.microsoft.com/office/drawing/2014/main" id="{6B76023D-B05E-43B8-902D-45E22AF66760}"/>
                    </a:ext>
                  </a:extLst>
                </p14:cNvPr>
                <p14:cNvContentPartPr/>
                <p14:nvPr/>
              </p14:nvContentPartPr>
              <p14:xfrm>
                <a:off x="8278182" y="4333676"/>
                <a:ext cx="238680" cy="16560"/>
              </p14:xfrm>
            </p:contentPart>
          </mc:Choice>
          <mc:Fallback>
            <p:pic>
              <p:nvPicPr>
                <p:cNvPr id="113" name="Ink 112">
                  <a:extLst>
                    <a:ext uri="{FF2B5EF4-FFF2-40B4-BE49-F238E27FC236}">
                      <a16:creationId xmlns:a16="http://schemas.microsoft.com/office/drawing/2014/main" id="{6B76023D-B05E-43B8-902D-45E22AF66760}"/>
                    </a:ext>
                  </a:extLst>
                </p:cNvPr>
                <p:cNvPicPr/>
                <p:nvPr/>
              </p:nvPicPr>
              <p:blipFill>
                <a:blip r:embed="rId183"/>
                <a:stretch>
                  <a:fillRect/>
                </a:stretch>
              </p:blipFill>
              <p:spPr>
                <a:xfrm>
                  <a:off x="8269182" y="4325036"/>
                  <a:ext cx="2563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4" name="Ink 113">
                  <a:extLst>
                    <a:ext uri="{FF2B5EF4-FFF2-40B4-BE49-F238E27FC236}">
                      <a16:creationId xmlns:a16="http://schemas.microsoft.com/office/drawing/2014/main" id="{5AD6F40B-59D7-4FF5-88B2-B65C4E627990}"/>
                    </a:ext>
                  </a:extLst>
                </p14:cNvPr>
                <p14:cNvContentPartPr/>
                <p14:nvPr/>
              </p14:nvContentPartPr>
              <p14:xfrm>
                <a:off x="8562942" y="4306676"/>
                <a:ext cx="456480" cy="24120"/>
              </p14:xfrm>
            </p:contentPart>
          </mc:Choice>
          <mc:Fallback>
            <p:pic>
              <p:nvPicPr>
                <p:cNvPr id="114" name="Ink 113">
                  <a:extLst>
                    <a:ext uri="{FF2B5EF4-FFF2-40B4-BE49-F238E27FC236}">
                      <a16:creationId xmlns:a16="http://schemas.microsoft.com/office/drawing/2014/main" id="{5AD6F40B-59D7-4FF5-88B2-B65C4E627990}"/>
                    </a:ext>
                  </a:extLst>
                </p:cNvPr>
                <p:cNvPicPr/>
                <p:nvPr/>
              </p:nvPicPr>
              <p:blipFill>
                <a:blip r:embed="rId185"/>
                <a:stretch>
                  <a:fillRect/>
                </a:stretch>
              </p:blipFill>
              <p:spPr>
                <a:xfrm>
                  <a:off x="8553942" y="4298036"/>
                  <a:ext cx="4741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5" name="Ink 114">
                  <a:extLst>
                    <a:ext uri="{FF2B5EF4-FFF2-40B4-BE49-F238E27FC236}">
                      <a16:creationId xmlns:a16="http://schemas.microsoft.com/office/drawing/2014/main" id="{5DA2A283-54E7-4AB6-87E1-D1F284EC4C1E}"/>
                    </a:ext>
                  </a:extLst>
                </p14:cNvPr>
                <p14:cNvContentPartPr/>
                <p14:nvPr/>
              </p14:nvContentPartPr>
              <p14:xfrm>
                <a:off x="8917542" y="4222076"/>
                <a:ext cx="124200" cy="231480"/>
              </p14:xfrm>
            </p:contentPart>
          </mc:Choice>
          <mc:Fallback>
            <p:pic>
              <p:nvPicPr>
                <p:cNvPr id="115" name="Ink 114">
                  <a:extLst>
                    <a:ext uri="{FF2B5EF4-FFF2-40B4-BE49-F238E27FC236}">
                      <a16:creationId xmlns:a16="http://schemas.microsoft.com/office/drawing/2014/main" id="{5DA2A283-54E7-4AB6-87E1-D1F284EC4C1E}"/>
                    </a:ext>
                  </a:extLst>
                </p:cNvPr>
                <p:cNvPicPr/>
                <p:nvPr/>
              </p:nvPicPr>
              <p:blipFill>
                <a:blip r:embed="rId187"/>
                <a:stretch>
                  <a:fillRect/>
                </a:stretch>
              </p:blipFill>
              <p:spPr>
                <a:xfrm>
                  <a:off x="8908902" y="4213076"/>
                  <a:ext cx="1418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6" name="Ink 115">
                  <a:extLst>
                    <a:ext uri="{FF2B5EF4-FFF2-40B4-BE49-F238E27FC236}">
                      <a16:creationId xmlns:a16="http://schemas.microsoft.com/office/drawing/2014/main" id="{10720296-17FE-4CFA-8F3C-4469AD0B344C}"/>
                    </a:ext>
                  </a:extLst>
                </p14:cNvPr>
                <p14:cNvContentPartPr/>
                <p14:nvPr/>
              </p14:nvContentPartPr>
              <p14:xfrm>
                <a:off x="8877942" y="4126316"/>
                <a:ext cx="315720" cy="450000"/>
              </p14:xfrm>
            </p:contentPart>
          </mc:Choice>
          <mc:Fallback>
            <p:pic>
              <p:nvPicPr>
                <p:cNvPr id="116" name="Ink 115">
                  <a:extLst>
                    <a:ext uri="{FF2B5EF4-FFF2-40B4-BE49-F238E27FC236}">
                      <a16:creationId xmlns:a16="http://schemas.microsoft.com/office/drawing/2014/main" id="{10720296-17FE-4CFA-8F3C-4469AD0B344C}"/>
                    </a:ext>
                  </a:extLst>
                </p:cNvPr>
                <p:cNvPicPr/>
                <p:nvPr/>
              </p:nvPicPr>
              <p:blipFill>
                <a:blip r:embed="rId189"/>
                <a:stretch>
                  <a:fillRect/>
                </a:stretch>
              </p:blipFill>
              <p:spPr>
                <a:xfrm>
                  <a:off x="8868942" y="4117676"/>
                  <a:ext cx="33336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8" name="Ink 117">
                  <a:extLst>
                    <a:ext uri="{FF2B5EF4-FFF2-40B4-BE49-F238E27FC236}">
                      <a16:creationId xmlns:a16="http://schemas.microsoft.com/office/drawing/2014/main" id="{BEE9D39A-A2CE-43FE-8B92-DD069F26FEB6}"/>
                    </a:ext>
                  </a:extLst>
                </p14:cNvPr>
                <p14:cNvContentPartPr/>
                <p14:nvPr/>
              </p14:nvContentPartPr>
              <p14:xfrm>
                <a:off x="6028542" y="4495676"/>
                <a:ext cx="2801520" cy="59400"/>
              </p14:xfrm>
            </p:contentPart>
          </mc:Choice>
          <mc:Fallback>
            <p:pic>
              <p:nvPicPr>
                <p:cNvPr id="118" name="Ink 117">
                  <a:extLst>
                    <a:ext uri="{FF2B5EF4-FFF2-40B4-BE49-F238E27FC236}">
                      <a16:creationId xmlns:a16="http://schemas.microsoft.com/office/drawing/2014/main" id="{BEE9D39A-A2CE-43FE-8B92-DD069F26FEB6}"/>
                    </a:ext>
                  </a:extLst>
                </p:cNvPr>
                <p:cNvPicPr/>
                <p:nvPr/>
              </p:nvPicPr>
              <p:blipFill>
                <a:blip r:embed="rId191"/>
                <a:stretch>
                  <a:fillRect/>
                </a:stretch>
              </p:blipFill>
              <p:spPr>
                <a:xfrm>
                  <a:off x="6019902" y="4486676"/>
                  <a:ext cx="281916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0" name="Ink 119">
                  <a:extLst>
                    <a:ext uri="{FF2B5EF4-FFF2-40B4-BE49-F238E27FC236}">
                      <a16:creationId xmlns:a16="http://schemas.microsoft.com/office/drawing/2014/main" id="{D6DC8C76-D110-45A0-AC44-21EE03FAAF61}"/>
                    </a:ext>
                  </a:extLst>
                </p14:cNvPr>
                <p14:cNvContentPartPr/>
                <p14:nvPr/>
              </p14:nvContentPartPr>
              <p14:xfrm>
                <a:off x="7002342" y="4668476"/>
                <a:ext cx="401400" cy="33840"/>
              </p14:xfrm>
            </p:contentPart>
          </mc:Choice>
          <mc:Fallback>
            <p:pic>
              <p:nvPicPr>
                <p:cNvPr id="120" name="Ink 119">
                  <a:extLst>
                    <a:ext uri="{FF2B5EF4-FFF2-40B4-BE49-F238E27FC236}">
                      <a16:creationId xmlns:a16="http://schemas.microsoft.com/office/drawing/2014/main" id="{D6DC8C76-D110-45A0-AC44-21EE03FAAF61}"/>
                    </a:ext>
                  </a:extLst>
                </p:cNvPr>
                <p:cNvPicPr/>
                <p:nvPr/>
              </p:nvPicPr>
              <p:blipFill>
                <a:blip r:embed="rId193"/>
                <a:stretch>
                  <a:fillRect/>
                </a:stretch>
              </p:blipFill>
              <p:spPr>
                <a:xfrm>
                  <a:off x="6993702" y="4659476"/>
                  <a:ext cx="4190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1" name="Ink 120">
                  <a:extLst>
                    <a:ext uri="{FF2B5EF4-FFF2-40B4-BE49-F238E27FC236}">
                      <a16:creationId xmlns:a16="http://schemas.microsoft.com/office/drawing/2014/main" id="{33595EB1-7B3D-4BF3-92D0-A718483F703C}"/>
                    </a:ext>
                  </a:extLst>
                </p14:cNvPr>
                <p14:cNvContentPartPr/>
                <p14:nvPr/>
              </p14:nvContentPartPr>
              <p14:xfrm>
                <a:off x="7264422" y="4650836"/>
                <a:ext cx="9720" cy="192240"/>
              </p14:xfrm>
            </p:contentPart>
          </mc:Choice>
          <mc:Fallback>
            <p:pic>
              <p:nvPicPr>
                <p:cNvPr id="121" name="Ink 120">
                  <a:extLst>
                    <a:ext uri="{FF2B5EF4-FFF2-40B4-BE49-F238E27FC236}">
                      <a16:creationId xmlns:a16="http://schemas.microsoft.com/office/drawing/2014/main" id="{33595EB1-7B3D-4BF3-92D0-A718483F703C}"/>
                    </a:ext>
                  </a:extLst>
                </p:cNvPr>
                <p:cNvPicPr/>
                <p:nvPr/>
              </p:nvPicPr>
              <p:blipFill>
                <a:blip r:embed="rId195"/>
                <a:stretch>
                  <a:fillRect/>
                </a:stretch>
              </p:blipFill>
              <p:spPr>
                <a:xfrm>
                  <a:off x="7255422" y="4642196"/>
                  <a:ext cx="273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2" name="Ink 121">
                  <a:extLst>
                    <a:ext uri="{FF2B5EF4-FFF2-40B4-BE49-F238E27FC236}">
                      <a16:creationId xmlns:a16="http://schemas.microsoft.com/office/drawing/2014/main" id="{ECCDE5F1-2D45-47BA-8938-780F85C93F6E}"/>
                    </a:ext>
                  </a:extLst>
                </p14:cNvPr>
                <p14:cNvContentPartPr/>
                <p14:nvPr/>
              </p14:nvContentPartPr>
              <p14:xfrm>
                <a:off x="7386462" y="4659476"/>
                <a:ext cx="357840" cy="200880"/>
              </p14:xfrm>
            </p:contentPart>
          </mc:Choice>
          <mc:Fallback>
            <p:pic>
              <p:nvPicPr>
                <p:cNvPr id="122" name="Ink 121">
                  <a:extLst>
                    <a:ext uri="{FF2B5EF4-FFF2-40B4-BE49-F238E27FC236}">
                      <a16:creationId xmlns:a16="http://schemas.microsoft.com/office/drawing/2014/main" id="{ECCDE5F1-2D45-47BA-8938-780F85C93F6E}"/>
                    </a:ext>
                  </a:extLst>
                </p:cNvPr>
                <p:cNvPicPr/>
                <p:nvPr/>
              </p:nvPicPr>
              <p:blipFill>
                <a:blip r:embed="rId197"/>
                <a:stretch>
                  <a:fillRect/>
                </a:stretch>
              </p:blipFill>
              <p:spPr>
                <a:xfrm>
                  <a:off x="7377462" y="4650476"/>
                  <a:ext cx="3754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3" name="Ink 122">
                  <a:extLst>
                    <a:ext uri="{FF2B5EF4-FFF2-40B4-BE49-F238E27FC236}">
                      <a16:creationId xmlns:a16="http://schemas.microsoft.com/office/drawing/2014/main" id="{CA4D6557-99A5-45D4-BCDB-C33414A20A03}"/>
                    </a:ext>
                  </a:extLst>
                </p14:cNvPr>
                <p14:cNvContentPartPr/>
                <p14:nvPr/>
              </p14:nvContentPartPr>
              <p14:xfrm>
                <a:off x="8818542" y="4643996"/>
                <a:ext cx="212400" cy="226800"/>
              </p14:xfrm>
            </p:contentPart>
          </mc:Choice>
          <mc:Fallback>
            <p:pic>
              <p:nvPicPr>
                <p:cNvPr id="123" name="Ink 122">
                  <a:extLst>
                    <a:ext uri="{FF2B5EF4-FFF2-40B4-BE49-F238E27FC236}">
                      <a16:creationId xmlns:a16="http://schemas.microsoft.com/office/drawing/2014/main" id="{CA4D6557-99A5-45D4-BCDB-C33414A20A03}"/>
                    </a:ext>
                  </a:extLst>
                </p:cNvPr>
                <p:cNvPicPr/>
                <p:nvPr/>
              </p:nvPicPr>
              <p:blipFill>
                <a:blip r:embed="rId199"/>
                <a:stretch>
                  <a:fillRect/>
                </a:stretch>
              </p:blipFill>
              <p:spPr>
                <a:xfrm>
                  <a:off x="8809542" y="4635356"/>
                  <a:ext cx="2300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4" name="Ink 123">
                  <a:extLst>
                    <a:ext uri="{FF2B5EF4-FFF2-40B4-BE49-F238E27FC236}">
                      <a16:creationId xmlns:a16="http://schemas.microsoft.com/office/drawing/2014/main" id="{DBC261C3-F972-4940-BA5A-8C7E2F4DBD63}"/>
                    </a:ext>
                  </a:extLst>
                </p14:cNvPr>
                <p14:cNvContentPartPr/>
                <p14:nvPr/>
              </p14:nvContentPartPr>
              <p14:xfrm>
                <a:off x="8774262" y="4937396"/>
                <a:ext cx="200160" cy="33840"/>
              </p14:xfrm>
            </p:contentPart>
          </mc:Choice>
          <mc:Fallback>
            <p:pic>
              <p:nvPicPr>
                <p:cNvPr id="124" name="Ink 123">
                  <a:extLst>
                    <a:ext uri="{FF2B5EF4-FFF2-40B4-BE49-F238E27FC236}">
                      <a16:creationId xmlns:a16="http://schemas.microsoft.com/office/drawing/2014/main" id="{DBC261C3-F972-4940-BA5A-8C7E2F4DBD63}"/>
                    </a:ext>
                  </a:extLst>
                </p:cNvPr>
                <p:cNvPicPr/>
                <p:nvPr/>
              </p:nvPicPr>
              <p:blipFill>
                <a:blip r:embed="rId201"/>
                <a:stretch>
                  <a:fillRect/>
                </a:stretch>
              </p:blipFill>
              <p:spPr>
                <a:xfrm>
                  <a:off x="8765262" y="4928756"/>
                  <a:ext cx="2178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5" name="Ink 124">
                  <a:extLst>
                    <a:ext uri="{FF2B5EF4-FFF2-40B4-BE49-F238E27FC236}">
                      <a16:creationId xmlns:a16="http://schemas.microsoft.com/office/drawing/2014/main" id="{3F7C6991-ACB8-41EA-A9D5-71AEFD121026}"/>
                    </a:ext>
                  </a:extLst>
                </p14:cNvPr>
                <p14:cNvContentPartPr/>
                <p14:nvPr/>
              </p14:nvContentPartPr>
              <p14:xfrm>
                <a:off x="8826462" y="4943876"/>
                <a:ext cx="43200" cy="168120"/>
              </p14:xfrm>
            </p:contentPart>
          </mc:Choice>
          <mc:Fallback>
            <p:pic>
              <p:nvPicPr>
                <p:cNvPr id="125" name="Ink 124">
                  <a:extLst>
                    <a:ext uri="{FF2B5EF4-FFF2-40B4-BE49-F238E27FC236}">
                      <a16:creationId xmlns:a16="http://schemas.microsoft.com/office/drawing/2014/main" id="{3F7C6991-ACB8-41EA-A9D5-71AEFD121026}"/>
                    </a:ext>
                  </a:extLst>
                </p:cNvPr>
                <p:cNvPicPr/>
                <p:nvPr/>
              </p:nvPicPr>
              <p:blipFill>
                <a:blip r:embed="rId203"/>
                <a:stretch>
                  <a:fillRect/>
                </a:stretch>
              </p:blipFill>
              <p:spPr>
                <a:xfrm>
                  <a:off x="8817462" y="4934876"/>
                  <a:ext cx="608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6" name="Ink 125">
                  <a:extLst>
                    <a:ext uri="{FF2B5EF4-FFF2-40B4-BE49-F238E27FC236}">
                      <a16:creationId xmlns:a16="http://schemas.microsoft.com/office/drawing/2014/main" id="{C9A4B2AA-222E-4054-957E-886953BA639A}"/>
                    </a:ext>
                  </a:extLst>
                </p14:cNvPr>
                <p14:cNvContentPartPr/>
                <p14:nvPr/>
              </p14:nvContentPartPr>
              <p14:xfrm>
                <a:off x="8864982" y="4993556"/>
                <a:ext cx="219600" cy="160200"/>
              </p14:xfrm>
            </p:contentPart>
          </mc:Choice>
          <mc:Fallback>
            <p:pic>
              <p:nvPicPr>
                <p:cNvPr id="126" name="Ink 125">
                  <a:extLst>
                    <a:ext uri="{FF2B5EF4-FFF2-40B4-BE49-F238E27FC236}">
                      <a16:creationId xmlns:a16="http://schemas.microsoft.com/office/drawing/2014/main" id="{C9A4B2AA-222E-4054-957E-886953BA639A}"/>
                    </a:ext>
                  </a:extLst>
                </p:cNvPr>
                <p:cNvPicPr/>
                <p:nvPr/>
              </p:nvPicPr>
              <p:blipFill>
                <a:blip r:embed="rId205"/>
                <a:stretch>
                  <a:fillRect/>
                </a:stretch>
              </p:blipFill>
              <p:spPr>
                <a:xfrm>
                  <a:off x="8855982" y="4984556"/>
                  <a:ext cx="237240" cy="177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6">
            <p14:nvContentPartPr>
              <p14:cNvPr id="145" name="Ink 144">
                <a:extLst>
                  <a:ext uri="{FF2B5EF4-FFF2-40B4-BE49-F238E27FC236}">
                    <a16:creationId xmlns:a16="http://schemas.microsoft.com/office/drawing/2014/main" id="{252A4738-972D-4F1D-AE19-3A968E427057}"/>
                  </a:ext>
                </a:extLst>
              </p14:cNvPr>
              <p14:cNvContentPartPr/>
              <p14:nvPr/>
            </p14:nvContentPartPr>
            <p14:xfrm>
              <a:off x="51102" y="1757516"/>
              <a:ext cx="439200" cy="257040"/>
            </p14:xfrm>
          </p:contentPart>
        </mc:Choice>
        <mc:Fallback>
          <p:pic>
            <p:nvPicPr>
              <p:cNvPr id="145" name="Ink 144">
                <a:extLst>
                  <a:ext uri="{FF2B5EF4-FFF2-40B4-BE49-F238E27FC236}">
                    <a16:creationId xmlns:a16="http://schemas.microsoft.com/office/drawing/2014/main" id="{252A4738-972D-4F1D-AE19-3A968E427057}"/>
                  </a:ext>
                </a:extLst>
              </p:cNvPr>
              <p:cNvPicPr/>
              <p:nvPr/>
            </p:nvPicPr>
            <p:blipFill>
              <a:blip r:embed="rId207"/>
              <a:stretch>
                <a:fillRect/>
              </a:stretch>
            </p:blipFill>
            <p:spPr>
              <a:xfrm>
                <a:off x="42462" y="1748516"/>
                <a:ext cx="4568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64" name="Ink 163">
                <a:extLst>
                  <a:ext uri="{FF2B5EF4-FFF2-40B4-BE49-F238E27FC236}">
                    <a16:creationId xmlns:a16="http://schemas.microsoft.com/office/drawing/2014/main" id="{3A177A1B-09A9-4972-810F-E8BE38894FB0}"/>
                  </a:ext>
                </a:extLst>
              </p14:cNvPr>
              <p14:cNvContentPartPr/>
              <p14:nvPr/>
            </p14:nvContentPartPr>
            <p14:xfrm>
              <a:off x="122742" y="2450876"/>
              <a:ext cx="296640" cy="227160"/>
            </p14:xfrm>
          </p:contentPart>
        </mc:Choice>
        <mc:Fallback>
          <p:pic>
            <p:nvPicPr>
              <p:cNvPr id="164" name="Ink 163">
                <a:extLst>
                  <a:ext uri="{FF2B5EF4-FFF2-40B4-BE49-F238E27FC236}">
                    <a16:creationId xmlns:a16="http://schemas.microsoft.com/office/drawing/2014/main" id="{3A177A1B-09A9-4972-810F-E8BE38894FB0}"/>
                  </a:ext>
                </a:extLst>
              </p:cNvPr>
              <p:cNvPicPr/>
              <p:nvPr/>
            </p:nvPicPr>
            <p:blipFill>
              <a:blip r:embed="rId209"/>
              <a:stretch>
                <a:fillRect/>
              </a:stretch>
            </p:blipFill>
            <p:spPr>
              <a:xfrm>
                <a:off x="113742" y="2441876"/>
                <a:ext cx="314280" cy="244800"/>
              </a:xfrm>
              <a:prstGeom prst="rect">
                <a:avLst/>
              </a:prstGeom>
            </p:spPr>
          </p:pic>
        </mc:Fallback>
      </mc:AlternateContent>
      <p:grpSp>
        <p:nvGrpSpPr>
          <p:cNvPr id="185" name="Group 184">
            <a:extLst>
              <a:ext uri="{FF2B5EF4-FFF2-40B4-BE49-F238E27FC236}">
                <a16:creationId xmlns:a16="http://schemas.microsoft.com/office/drawing/2014/main" id="{0CBB822B-9508-4F73-8A36-F0B5055DB8D7}"/>
              </a:ext>
            </a:extLst>
          </p:cNvPr>
          <p:cNvGrpSpPr/>
          <p:nvPr/>
        </p:nvGrpSpPr>
        <p:grpSpPr>
          <a:xfrm>
            <a:off x="761382" y="901436"/>
            <a:ext cx="4496760" cy="2414160"/>
            <a:chOff x="761382" y="901436"/>
            <a:chExt cx="4496760" cy="2414160"/>
          </a:xfrm>
        </p:grpSpPr>
        <mc:AlternateContent xmlns:mc="http://schemas.openxmlformats.org/markup-compatibility/2006">
          <mc:Choice xmlns:p14="http://schemas.microsoft.com/office/powerpoint/2010/main" Requires="p14">
            <p:contentPart p14:bwMode="auto" r:id="rId210">
              <p14:nvContentPartPr>
                <p14:cNvPr id="128" name="Ink 127">
                  <a:extLst>
                    <a:ext uri="{FF2B5EF4-FFF2-40B4-BE49-F238E27FC236}">
                      <a16:creationId xmlns:a16="http://schemas.microsoft.com/office/drawing/2014/main" id="{1F1B4043-0444-416E-9F31-9678AB1BF8AA}"/>
                    </a:ext>
                  </a:extLst>
                </p14:cNvPr>
                <p14:cNvContentPartPr/>
                <p14:nvPr/>
              </p14:nvContentPartPr>
              <p14:xfrm>
                <a:off x="761382" y="1002596"/>
                <a:ext cx="228960" cy="351000"/>
              </p14:xfrm>
            </p:contentPart>
          </mc:Choice>
          <mc:Fallback>
            <p:pic>
              <p:nvPicPr>
                <p:cNvPr id="128" name="Ink 127">
                  <a:extLst>
                    <a:ext uri="{FF2B5EF4-FFF2-40B4-BE49-F238E27FC236}">
                      <a16:creationId xmlns:a16="http://schemas.microsoft.com/office/drawing/2014/main" id="{1F1B4043-0444-416E-9F31-9678AB1BF8AA}"/>
                    </a:ext>
                  </a:extLst>
                </p:cNvPr>
                <p:cNvPicPr/>
                <p:nvPr/>
              </p:nvPicPr>
              <p:blipFill>
                <a:blip r:embed="rId211"/>
                <a:stretch>
                  <a:fillRect/>
                </a:stretch>
              </p:blipFill>
              <p:spPr>
                <a:xfrm>
                  <a:off x="752382" y="993596"/>
                  <a:ext cx="24660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9" name="Ink 128">
                  <a:extLst>
                    <a:ext uri="{FF2B5EF4-FFF2-40B4-BE49-F238E27FC236}">
                      <a16:creationId xmlns:a16="http://schemas.microsoft.com/office/drawing/2014/main" id="{A3F8225C-1816-4DA9-A149-AE24A78E0E64}"/>
                    </a:ext>
                  </a:extLst>
                </p14:cNvPr>
                <p14:cNvContentPartPr/>
                <p14:nvPr/>
              </p14:nvContentPartPr>
              <p14:xfrm>
                <a:off x="996462" y="1046516"/>
                <a:ext cx="146160" cy="234360"/>
              </p14:xfrm>
            </p:contentPart>
          </mc:Choice>
          <mc:Fallback>
            <p:pic>
              <p:nvPicPr>
                <p:cNvPr id="129" name="Ink 128">
                  <a:extLst>
                    <a:ext uri="{FF2B5EF4-FFF2-40B4-BE49-F238E27FC236}">
                      <a16:creationId xmlns:a16="http://schemas.microsoft.com/office/drawing/2014/main" id="{A3F8225C-1816-4DA9-A149-AE24A78E0E64}"/>
                    </a:ext>
                  </a:extLst>
                </p:cNvPr>
                <p:cNvPicPr/>
                <p:nvPr/>
              </p:nvPicPr>
              <p:blipFill>
                <a:blip r:embed="rId213"/>
                <a:stretch>
                  <a:fillRect/>
                </a:stretch>
              </p:blipFill>
              <p:spPr>
                <a:xfrm>
                  <a:off x="987462" y="1037516"/>
                  <a:ext cx="1638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0" name="Ink 129">
                  <a:extLst>
                    <a:ext uri="{FF2B5EF4-FFF2-40B4-BE49-F238E27FC236}">
                      <a16:creationId xmlns:a16="http://schemas.microsoft.com/office/drawing/2014/main" id="{2523CBCF-4B93-4C7F-9E28-D845AC54B4A4}"/>
                    </a:ext>
                  </a:extLst>
                </p14:cNvPr>
                <p14:cNvContentPartPr/>
                <p14:nvPr/>
              </p14:nvContentPartPr>
              <p14:xfrm>
                <a:off x="1194462" y="1042196"/>
                <a:ext cx="131760" cy="208080"/>
              </p14:xfrm>
            </p:contentPart>
          </mc:Choice>
          <mc:Fallback>
            <p:pic>
              <p:nvPicPr>
                <p:cNvPr id="130" name="Ink 129">
                  <a:extLst>
                    <a:ext uri="{FF2B5EF4-FFF2-40B4-BE49-F238E27FC236}">
                      <a16:creationId xmlns:a16="http://schemas.microsoft.com/office/drawing/2014/main" id="{2523CBCF-4B93-4C7F-9E28-D845AC54B4A4}"/>
                    </a:ext>
                  </a:extLst>
                </p:cNvPr>
                <p:cNvPicPr/>
                <p:nvPr/>
              </p:nvPicPr>
              <p:blipFill>
                <a:blip r:embed="rId215"/>
                <a:stretch>
                  <a:fillRect/>
                </a:stretch>
              </p:blipFill>
              <p:spPr>
                <a:xfrm>
                  <a:off x="1185462" y="1033196"/>
                  <a:ext cx="1494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1" name="Ink 130">
                  <a:extLst>
                    <a:ext uri="{FF2B5EF4-FFF2-40B4-BE49-F238E27FC236}">
                      <a16:creationId xmlns:a16="http://schemas.microsoft.com/office/drawing/2014/main" id="{983D8624-E24D-4A97-B2D4-0763A046C5FA}"/>
                    </a:ext>
                  </a:extLst>
                </p14:cNvPr>
                <p14:cNvContentPartPr/>
                <p14:nvPr/>
              </p14:nvContentPartPr>
              <p14:xfrm>
                <a:off x="1396422" y="1023836"/>
                <a:ext cx="170640" cy="262080"/>
              </p14:xfrm>
            </p:contentPart>
          </mc:Choice>
          <mc:Fallback>
            <p:pic>
              <p:nvPicPr>
                <p:cNvPr id="131" name="Ink 130">
                  <a:extLst>
                    <a:ext uri="{FF2B5EF4-FFF2-40B4-BE49-F238E27FC236}">
                      <a16:creationId xmlns:a16="http://schemas.microsoft.com/office/drawing/2014/main" id="{983D8624-E24D-4A97-B2D4-0763A046C5FA}"/>
                    </a:ext>
                  </a:extLst>
                </p:cNvPr>
                <p:cNvPicPr/>
                <p:nvPr/>
              </p:nvPicPr>
              <p:blipFill>
                <a:blip r:embed="rId217"/>
                <a:stretch>
                  <a:fillRect/>
                </a:stretch>
              </p:blipFill>
              <p:spPr>
                <a:xfrm>
                  <a:off x="1387782" y="1014836"/>
                  <a:ext cx="1882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2" name="Ink 131">
                  <a:extLst>
                    <a:ext uri="{FF2B5EF4-FFF2-40B4-BE49-F238E27FC236}">
                      <a16:creationId xmlns:a16="http://schemas.microsoft.com/office/drawing/2014/main" id="{72D240E6-0E1E-42C8-96F3-40D8CF92837F}"/>
                    </a:ext>
                  </a:extLst>
                </p14:cNvPr>
                <p14:cNvContentPartPr/>
                <p14:nvPr/>
              </p14:nvContentPartPr>
              <p14:xfrm>
                <a:off x="1615302" y="1042556"/>
                <a:ext cx="168480" cy="257400"/>
              </p14:xfrm>
            </p:contentPart>
          </mc:Choice>
          <mc:Fallback>
            <p:pic>
              <p:nvPicPr>
                <p:cNvPr id="132" name="Ink 131">
                  <a:extLst>
                    <a:ext uri="{FF2B5EF4-FFF2-40B4-BE49-F238E27FC236}">
                      <a16:creationId xmlns:a16="http://schemas.microsoft.com/office/drawing/2014/main" id="{72D240E6-0E1E-42C8-96F3-40D8CF92837F}"/>
                    </a:ext>
                  </a:extLst>
                </p:cNvPr>
                <p:cNvPicPr/>
                <p:nvPr/>
              </p:nvPicPr>
              <p:blipFill>
                <a:blip r:embed="rId219"/>
                <a:stretch>
                  <a:fillRect/>
                </a:stretch>
              </p:blipFill>
              <p:spPr>
                <a:xfrm>
                  <a:off x="1606662" y="1033556"/>
                  <a:ext cx="1861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3" name="Ink 132">
                  <a:extLst>
                    <a:ext uri="{FF2B5EF4-FFF2-40B4-BE49-F238E27FC236}">
                      <a16:creationId xmlns:a16="http://schemas.microsoft.com/office/drawing/2014/main" id="{95B2DBE1-585B-4506-B61E-601AC66AFEEC}"/>
                    </a:ext>
                  </a:extLst>
                </p14:cNvPr>
                <p14:cNvContentPartPr/>
                <p14:nvPr/>
              </p14:nvContentPartPr>
              <p14:xfrm>
                <a:off x="2053422" y="1093676"/>
                <a:ext cx="291960" cy="483120"/>
              </p14:xfrm>
            </p:contentPart>
          </mc:Choice>
          <mc:Fallback>
            <p:pic>
              <p:nvPicPr>
                <p:cNvPr id="133" name="Ink 132">
                  <a:extLst>
                    <a:ext uri="{FF2B5EF4-FFF2-40B4-BE49-F238E27FC236}">
                      <a16:creationId xmlns:a16="http://schemas.microsoft.com/office/drawing/2014/main" id="{95B2DBE1-585B-4506-B61E-601AC66AFEEC}"/>
                    </a:ext>
                  </a:extLst>
                </p:cNvPr>
                <p:cNvPicPr/>
                <p:nvPr/>
              </p:nvPicPr>
              <p:blipFill>
                <a:blip r:embed="rId221"/>
                <a:stretch>
                  <a:fillRect/>
                </a:stretch>
              </p:blipFill>
              <p:spPr>
                <a:xfrm>
                  <a:off x="2044782" y="1084676"/>
                  <a:ext cx="30960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4" name="Ink 133">
                  <a:extLst>
                    <a:ext uri="{FF2B5EF4-FFF2-40B4-BE49-F238E27FC236}">
                      <a16:creationId xmlns:a16="http://schemas.microsoft.com/office/drawing/2014/main" id="{90E2502C-3D28-45CC-BA96-B89A6554CE32}"/>
                    </a:ext>
                  </a:extLst>
                </p14:cNvPr>
                <p14:cNvContentPartPr/>
                <p14:nvPr/>
              </p14:nvContentPartPr>
              <p14:xfrm>
                <a:off x="2282742" y="1022756"/>
                <a:ext cx="33120" cy="61200"/>
              </p14:xfrm>
            </p:contentPart>
          </mc:Choice>
          <mc:Fallback>
            <p:pic>
              <p:nvPicPr>
                <p:cNvPr id="134" name="Ink 133">
                  <a:extLst>
                    <a:ext uri="{FF2B5EF4-FFF2-40B4-BE49-F238E27FC236}">
                      <a16:creationId xmlns:a16="http://schemas.microsoft.com/office/drawing/2014/main" id="{90E2502C-3D28-45CC-BA96-B89A6554CE32}"/>
                    </a:ext>
                  </a:extLst>
                </p:cNvPr>
                <p:cNvPicPr/>
                <p:nvPr/>
              </p:nvPicPr>
              <p:blipFill>
                <a:blip r:embed="rId223"/>
                <a:stretch>
                  <a:fillRect/>
                </a:stretch>
              </p:blipFill>
              <p:spPr>
                <a:xfrm>
                  <a:off x="2274102" y="1014116"/>
                  <a:ext cx="507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5" name="Ink 134">
                  <a:extLst>
                    <a:ext uri="{FF2B5EF4-FFF2-40B4-BE49-F238E27FC236}">
                      <a16:creationId xmlns:a16="http://schemas.microsoft.com/office/drawing/2014/main" id="{652479B9-6E1D-4F01-B3B6-2BFE286D53F3}"/>
                    </a:ext>
                  </a:extLst>
                </p14:cNvPr>
                <p14:cNvContentPartPr/>
                <p14:nvPr/>
              </p14:nvContentPartPr>
              <p14:xfrm>
                <a:off x="2388582" y="1027436"/>
                <a:ext cx="361440" cy="227880"/>
              </p14:xfrm>
            </p:contentPart>
          </mc:Choice>
          <mc:Fallback>
            <p:pic>
              <p:nvPicPr>
                <p:cNvPr id="135" name="Ink 134">
                  <a:extLst>
                    <a:ext uri="{FF2B5EF4-FFF2-40B4-BE49-F238E27FC236}">
                      <a16:creationId xmlns:a16="http://schemas.microsoft.com/office/drawing/2014/main" id="{652479B9-6E1D-4F01-B3B6-2BFE286D53F3}"/>
                    </a:ext>
                  </a:extLst>
                </p:cNvPr>
                <p:cNvPicPr/>
                <p:nvPr/>
              </p:nvPicPr>
              <p:blipFill>
                <a:blip r:embed="rId225"/>
                <a:stretch>
                  <a:fillRect/>
                </a:stretch>
              </p:blipFill>
              <p:spPr>
                <a:xfrm>
                  <a:off x="2379582" y="1018796"/>
                  <a:ext cx="37908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6" name="Ink 135">
                  <a:extLst>
                    <a:ext uri="{FF2B5EF4-FFF2-40B4-BE49-F238E27FC236}">
                      <a16:creationId xmlns:a16="http://schemas.microsoft.com/office/drawing/2014/main" id="{FB982748-FF88-44CF-9827-CF6ACD74E54D}"/>
                    </a:ext>
                  </a:extLst>
                </p14:cNvPr>
                <p14:cNvContentPartPr/>
                <p14:nvPr/>
              </p14:nvContentPartPr>
              <p14:xfrm>
                <a:off x="2713302" y="1034996"/>
                <a:ext cx="230760" cy="207360"/>
              </p14:xfrm>
            </p:contentPart>
          </mc:Choice>
          <mc:Fallback>
            <p:pic>
              <p:nvPicPr>
                <p:cNvPr id="136" name="Ink 135">
                  <a:extLst>
                    <a:ext uri="{FF2B5EF4-FFF2-40B4-BE49-F238E27FC236}">
                      <a16:creationId xmlns:a16="http://schemas.microsoft.com/office/drawing/2014/main" id="{FB982748-FF88-44CF-9827-CF6ACD74E54D}"/>
                    </a:ext>
                  </a:extLst>
                </p:cNvPr>
                <p:cNvPicPr/>
                <p:nvPr/>
              </p:nvPicPr>
              <p:blipFill>
                <a:blip r:embed="rId227"/>
                <a:stretch>
                  <a:fillRect/>
                </a:stretch>
              </p:blipFill>
              <p:spPr>
                <a:xfrm>
                  <a:off x="2704662" y="1025996"/>
                  <a:ext cx="2484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7" name="Ink 136">
                  <a:extLst>
                    <a:ext uri="{FF2B5EF4-FFF2-40B4-BE49-F238E27FC236}">
                      <a16:creationId xmlns:a16="http://schemas.microsoft.com/office/drawing/2014/main" id="{632A6726-8B86-460D-AB25-57D9B9D6D00C}"/>
                    </a:ext>
                  </a:extLst>
                </p14:cNvPr>
                <p14:cNvContentPartPr/>
                <p14:nvPr/>
              </p14:nvContentPartPr>
              <p14:xfrm>
                <a:off x="3141702" y="919436"/>
                <a:ext cx="77400" cy="339480"/>
              </p14:xfrm>
            </p:contentPart>
          </mc:Choice>
          <mc:Fallback>
            <p:pic>
              <p:nvPicPr>
                <p:cNvPr id="137" name="Ink 136">
                  <a:extLst>
                    <a:ext uri="{FF2B5EF4-FFF2-40B4-BE49-F238E27FC236}">
                      <a16:creationId xmlns:a16="http://schemas.microsoft.com/office/drawing/2014/main" id="{632A6726-8B86-460D-AB25-57D9B9D6D00C}"/>
                    </a:ext>
                  </a:extLst>
                </p:cNvPr>
                <p:cNvPicPr/>
                <p:nvPr/>
              </p:nvPicPr>
              <p:blipFill>
                <a:blip r:embed="rId229"/>
                <a:stretch>
                  <a:fillRect/>
                </a:stretch>
              </p:blipFill>
              <p:spPr>
                <a:xfrm>
                  <a:off x="3132702" y="910796"/>
                  <a:ext cx="950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8" name="Ink 137">
                  <a:extLst>
                    <a:ext uri="{FF2B5EF4-FFF2-40B4-BE49-F238E27FC236}">
                      <a16:creationId xmlns:a16="http://schemas.microsoft.com/office/drawing/2014/main" id="{1D39E28C-AE78-4D1A-B903-62123910EFD8}"/>
                    </a:ext>
                  </a:extLst>
                </p14:cNvPr>
                <p14:cNvContentPartPr/>
                <p14:nvPr/>
              </p14:nvContentPartPr>
              <p14:xfrm>
                <a:off x="3234222" y="951476"/>
                <a:ext cx="493920" cy="251280"/>
              </p14:xfrm>
            </p:contentPart>
          </mc:Choice>
          <mc:Fallback>
            <p:pic>
              <p:nvPicPr>
                <p:cNvPr id="138" name="Ink 137">
                  <a:extLst>
                    <a:ext uri="{FF2B5EF4-FFF2-40B4-BE49-F238E27FC236}">
                      <a16:creationId xmlns:a16="http://schemas.microsoft.com/office/drawing/2014/main" id="{1D39E28C-AE78-4D1A-B903-62123910EFD8}"/>
                    </a:ext>
                  </a:extLst>
                </p:cNvPr>
                <p:cNvPicPr/>
                <p:nvPr/>
              </p:nvPicPr>
              <p:blipFill>
                <a:blip r:embed="rId231"/>
                <a:stretch>
                  <a:fillRect/>
                </a:stretch>
              </p:blipFill>
              <p:spPr>
                <a:xfrm>
                  <a:off x="3225222" y="942476"/>
                  <a:ext cx="51156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0" name="Ink 139">
                  <a:extLst>
                    <a:ext uri="{FF2B5EF4-FFF2-40B4-BE49-F238E27FC236}">
                      <a16:creationId xmlns:a16="http://schemas.microsoft.com/office/drawing/2014/main" id="{1D658508-1157-4BE7-B595-20AB43F9DA90}"/>
                    </a:ext>
                  </a:extLst>
                </p14:cNvPr>
                <p14:cNvContentPartPr/>
                <p14:nvPr/>
              </p14:nvContentPartPr>
              <p14:xfrm>
                <a:off x="3916782" y="913316"/>
                <a:ext cx="215640" cy="285120"/>
              </p14:xfrm>
            </p:contentPart>
          </mc:Choice>
          <mc:Fallback>
            <p:pic>
              <p:nvPicPr>
                <p:cNvPr id="140" name="Ink 139">
                  <a:extLst>
                    <a:ext uri="{FF2B5EF4-FFF2-40B4-BE49-F238E27FC236}">
                      <a16:creationId xmlns:a16="http://schemas.microsoft.com/office/drawing/2014/main" id="{1D658508-1157-4BE7-B595-20AB43F9DA90}"/>
                    </a:ext>
                  </a:extLst>
                </p:cNvPr>
                <p:cNvPicPr/>
                <p:nvPr/>
              </p:nvPicPr>
              <p:blipFill>
                <a:blip r:embed="rId233"/>
                <a:stretch>
                  <a:fillRect/>
                </a:stretch>
              </p:blipFill>
              <p:spPr>
                <a:xfrm>
                  <a:off x="3908142" y="904676"/>
                  <a:ext cx="23328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1" name="Ink 140">
                  <a:extLst>
                    <a:ext uri="{FF2B5EF4-FFF2-40B4-BE49-F238E27FC236}">
                      <a16:creationId xmlns:a16="http://schemas.microsoft.com/office/drawing/2014/main" id="{5E6D5D0A-3850-4B6D-88D5-85D8C8E95570}"/>
                    </a:ext>
                  </a:extLst>
                </p14:cNvPr>
                <p14:cNvContentPartPr/>
                <p14:nvPr/>
              </p14:nvContentPartPr>
              <p14:xfrm>
                <a:off x="4123422" y="901436"/>
                <a:ext cx="42480" cy="55440"/>
              </p14:xfrm>
            </p:contentPart>
          </mc:Choice>
          <mc:Fallback>
            <p:pic>
              <p:nvPicPr>
                <p:cNvPr id="141" name="Ink 140">
                  <a:extLst>
                    <a:ext uri="{FF2B5EF4-FFF2-40B4-BE49-F238E27FC236}">
                      <a16:creationId xmlns:a16="http://schemas.microsoft.com/office/drawing/2014/main" id="{5E6D5D0A-3850-4B6D-88D5-85D8C8E95570}"/>
                    </a:ext>
                  </a:extLst>
                </p:cNvPr>
                <p:cNvPicPr/>
                <p:nvPr/>
              </p:nvPicPr>
              <p:blipFill>
                <a:blip r:embed="rId235"/>
                <a:stretch>
                  <a:fillRect/>
                </a:stretch>
              </p:blipFill>
              <p:spPr>
                <a:xfrm>
                  <a:off x="4114422" y="892436"/>
                  <a:ext cx="601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2" name="Ink 141">
                  <a:extLst>
                    <a:ext uri="{FF2B5EF4-FFF2-40B4-BE49-F238E27FC236}">
                      <a16:creationId xmlns:a16="http://schemas.microsoft.com/office/drawing/2014/main" id="{868B6AFF-8D3C-439F-81CC-DD762CA3DE6E}"/>
                    </a:ext>
                  </a:extLst>
                </p14:cNvPr>
                <p14:cNvContentPartPr/>
                <p14:nvPr/>
              </p14:nvContentPartPr>
              <p14:xfrm>
                <a:off x="4185342" y="935276"/>
                <a:ext cx="282600" cy="218160"/>
              </p14:xfrm>
            </p:contentPart>
          </mc:Choice>
          <mc:Fallback>
            <p:pic>
              <p:nvPicPr>
                <p:cNvPr id="142" name="Ink 141">
                  <a:extLst>
                    <a:ext uri="{FF2B5EF4-FFF2-40B4-BE49-F238E27FC236}">
                      <a16:creationId xmlns:a16="http://schemas.microsoft.com/office/drawing/2014/main" id="{868B6AFF-8D3C-439F-81CC-DD762CA3DE6E}"/>
                    </a:ext>
                  </a:extLst>
                </p:cNvPr>
                <p:cNvPicPr/>
                <p:nvPr/>
              </p:nvPicPr>
              <p:blipFill>
                <a:blip r:embed="rId237"/>
                <a:stretch>
                  <a:fillRect/>
                </a:stretch>
              </p:blipFill>
              <p:spPr>
                <a:xfrm>
                  <a:off x="4176342" y="926636"/>
                  <a:ext cx="3002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3" name="Ink 142">
                  <a:extLst>
                    <a:ext uri="{FF2B5EF4-FFF2-40B4-BE49-F238E27FC236}">
                      <a16:creationId xmlns:a16="http://schemas.microsoft.com/office/drawing/2014/main" id="{E7D39D90-3B3A-4935-9CF5-ED8FC061A01C}"/>
                    </a:ext>
                  </a:extLst>
                </p14:cNvPr>
                <p14:cNvContentPartPr/>
                <p14:nvPr/>
              </p14:nvContentPartPr>
              <p14:xfrm>
                <a:off x="4612302" y="991796"/>
                <a:ext cx="9000" cy="22680"/>
              </p14:xfrm>
            </p:contentPart>
          </mc:Choice>
          <mc:Fallback>
            <p:pic>
              <p:nvPicPr>
                <p:cNvPr id="143" name="Ink 142">
                  <a:extLst>
                    <a:ext uri="{FF2B5EF4-FFF2-40B4-BE49-F238E27FC236}">
                      <a16:creationId xmlns:a16="http://schemas.microsoft.com/office/drawing/2014/main" id="{E7D39D90-3B3A-4935-9CF5-ED8FC061A01C}"/>
                    </a:ext>
                  </a:extLst>
                </p:cNvPr>
                <p:cNvPicPr/>
                <p:nvPr/>
              </p:nvPicPr>
              <p:blipFill>
                <a:blip r:embed="rId239"/>
                <a:stretch>
                  <a:fillRect/>
                </a:stretch>
              </p:blipFill>
              <p:spPr>
                <a:xfrm>
                  <a:off x="4603302" y="983156"/>
                  <a:ext cx="266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6" name="Ink 145">
                  <a:extLst>
                    <a:ext uri="{FF2B5EF4-FFF2-40B4-BE49-F238E27FC236}">
                      <a16:creationId xmlns:a16="http://schemas.microsoft.com/office/drawing/2014/main" id="{D8CB890E-0587-41ED-9A92-D7E90BF37B48}"/>
                    </a:ext>
                  </a:extLst>
                </p14:cNvPr>
                <p14:cNvContentPartPr/>
                <p14:nvPr/>
              </p14:nvContentPartPr>
              <p14:xfrm>
                <a:off x="786582" y="1662116"/>
                <a:ext cx="334800" cy="317880"/>
              </p14:xfrm>
            </p:contentPart>
          </mc:Choice>
          <mc:Fallback>
            <p:pic>
              <p:nvPicPr>
                <p:cNvPr id="146" name="Ink 145">
                  <a:extLst>
                    <a:ext uri="{FF2B5EF4-FFF2-40B4-BE49-F238E27FC236}">
                      <a16:creationId xmlns:a16="http://schemas.microsoft.com/office/drawing/2014/main" id="{D8CB890E-0587-41ED-9A92-D7E90BF37B48}"/>
                    </a:ext>
                  </a:extLst>
                </p:cNvPr>
                <p:cNvPicPr/>
                <p:nvPr/>
              </p:nvPicPr>
              <p:blipFill>
                <a:blip r:embed="rId241"/>
                <a:stretch>
                  <a:fillRect/>
                </a:stretch>
              </p:blipFill>
              <p:spPr>
                <a:xfrm>
                  <a:off x="777582" y="1653116"/>
                  <a:ext cx="3524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7" name="Ink 146">
                  <a:extLst>
                    <a:ext uri="{FF2B5EF4-FFF2-40B4-BE49-F238E27FC236}">
                      <a16:creationId xmlns:a16="http://schemas.microsoft.com/office/drawing/2014/main" id="{D555DA6F-182C-49AC-9825-FF1DA60483E2}"/>
                    </a:ext>
                  </a:extLst>
                </p14:cNvPr>
                <p14:cNvContentPartPr/>
                <p14:nvPr/>
              </p14:nvContentPartPr>
              <p14:xfrm>
                <a:off x="1157742" y="1707476"/>
                <a:ext cx="193680" cy="289440"/>
              </p14:xfrm>
            </p:contentPart>
          </mc:Choice>
          <mc:Fallback>
            <p:pic>
              <p:nvPicPr>
                <p:cNvPr id="147" name="Ink 146">
                  <a:extLst>
                    <a:ext uri="{FF2B5EF4-FFF2-40B4-BE49-F238E27FC236}">
                      <a16:creationId xmlns:a16="http://schemas.microsoft.com/office/drawing/2014/main" id="{D555DA6F-182C-49AC-9825-FF1DA60483E2}"/>
                    </a:ext>
                  </a:extLst>
                </p:cNvPr>
                <p:cNvPicPr/>
                <p:nvPr/>
              </p:nvPicPr>
              <p:blipFill>
                <a:blip r:embed="rId243"/>
                <a:stretch>
                  <a:fillRect/>
                </a:stretch>
              </p:blipFill>
              <p:spPr>
                <a:xfrm>
                  <a:off x="1149102" y="1698836"/>
                  <a:ext cx="21132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8" name="Ink 147">
                  <a:extLst>
                    <a:ext uri="{FF2B5EF4-FFF2-40B4-BE49-F238E27FC236}">
                      <a16:creationId xmlns:a16="http://schemas.microsoft.com/office/drawing/2014/main" id="{816F6B72-DBCF-4D8E-9836-A5A1158C4C0A}"/>
                    </a:ext>
                  </a:extLst>
                </p14:cNvPr>
                <p14:cNvContentPartPr/>
                <p14:nvPr/>
              </p14:nvContentPartPr>
              <p14:xfrm>
                <a:off x="1209942" y="1724756"/>
                <a:ext cx="115200" cy="213480"/>
              </p14:xfrm>
            </p:contentPart>
          </mc:Choice>
          <mc:Fallback>
            <p:pic>
              <p:nvPicPr>
                <p:cNvPr id="148" name="Ink 147">
                  <a:extLst>
                    <a:ext uri="{FF2B5EF4-FFF2-40B4-BE49-F238E27FC236}">
                      <a16:creationId xmlns:a16="http://schemas.microsoft.com/office/drawing/2014/main" id="{816F6B72-DBCF-4D8E-9836-A5A1158C4C0A}"/>
                    </a:ext>
                  </a:extLst>
                </p:cNvPr>
                <p:cNvPicPr/>
                <p:nvPr/>
              </p:nvPicPr>
              <p:blipFill>
                <a:blip r:embed="rId245"/>
                <a:stretch>
                  <a:fillRect/>
                </a:stretch>
              </p:blipFill>
              <p:spPr>
                <a:xfrm>
                  <a:off x="1200942" y="1715756"/>
                  <a:ext cx="1328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9" name="Ink 148">
                  <a:extLst>
                    <a:ext uri="{FF2B5EF4-FFF2-40B4-BE49-F238E27FC236}">
                      <a16:creationId xmlns:a16="http://schemas.microsoft.com/office/drawing/2014/main" id="{3271F76A-3B51-4DD4-BEA6-5E5566B46279}"/>
                    </a:ext>
                  </a:extLst>
                </p14:cNvPr>
                <p14:cNvContentPartPr/>
                <p14:nvPr/>
              </p14:nvContentPartPr>
              <p14:xfrm>
                <a:off x="1377702" y="1664276"/>
                <a:ext cx="187560" cy="285120"/>
              </p14:xfrm>
            </p:contentPart>
          </mc:Choice>
          <mc:Fallback>
            <p:pic>
              <p:nvPicPr>
                <p:cNvPr id="149" name="Ink 148">
                  <a:extLst>
                    <a:ext uri="{FF2B5EF4-FFF2-40B4-BE49-F238E27FC236}">
                      <a16:creationId xmlns:a16="http://schemas.microsoft.com/office/drawing/2014/main" id="{3271F76A-3B51-4DD4-BEA6-5E5566B46279}"/>
                    </a:ext>
                  </a:extLst>
                </p:cNvPr>
                <p:cNvPicPr/>
                <p:nvPr/>
              </p:nvPicPr>
              <p:blipFill>
                <a:blip r:embed="rId247"/>
                <a:stretch>
                  <a:fillRect/>
                </a:stretch>
              </p:blipFill>
              <p:spPr>
                <a:xfrm>
                  <a:off x="1368702" y="1655276"/>
                  <a:ext cx="2052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0" name="Ink 149">
                  <a:extLst>
                    <a:ext uri="{FF2B5EF4-FFF2-40B4-BE49-F238E27FC236}">
                      <a16:creationId xmlns:a16="http://schemas.microsoft.com/office/drawing/2014/main" id="{453A1849-465C-4C5E-B00B-AC2B68437023}"/>
                    </a:ext>
                  </a:extLst>
                </p14:cNvPr>
                <p14:cNvContentPartPr/>
                <p14:nvPr/>
              </p14:nvContentPartPr>
              <p14:xfrm>
                <a:off x="1585422" y="1656356"/>
                <a:ext cx="190800" cy="250920"/>
              </p14:xfrm>
            </p:contentPart>
          </mc:Choice>
          <mc:Fallback>
            <p:pic>
              <p:nvPicPr>
                <p:cNvPr id="150" name="Ink 149">
                  <a:extLst>
                    <a:ext uri="{FF2B5EF4-FFF2-40B4-BE49-F238E27FC236}">
                      <a16:creationId xmlns:a16="http://schemas.microsoft.com/office/drawing/2014/main" id="{453A1849-465C-4C5E-B00B-AC2B68437023}"/>
                    </a:ext>
                  </a:extLst>
                </p:cNvPr>
                <p:cNvPicPr/>
                <p:nvPr/>
              </p:nvPicPr>
              <p:blipFill>
                <a:blip r:embed="rId249"/>
                <a:stretch>
                  <a:fillRect/>
                </a:stretch>
              </p:blipFill>
              <p:spPr>
                <a:xfrm>
                  <a:off x="1576422" y="1647716"/>
                  <a:ext cx="2084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2" name="Ink 151">
                  <a:extLst>
                    <a:ext uri="{FF2B5EF4-FFF2-40B4-BE49-F238E27FC236}">
                      <a16:creationId xmlns:a16="http://schemas.microsoft.com/office/drawing/2014/main" id="{FA8D2DFF-10DE-4BB6-9D04-69CF0FAD27CD}"/>
                    </a:ext>
                  </a:extLst>
                </p14:cNvPr>
                <p14:cNvContentPartPr/>
                <p14:nvPr/>
              </p14:nvContentPartPr>
              <p14:xfrm>
                <a:off x="1993662" y="1621796"/>
                <a:ext cx="751320" cy="323640"/>
              </p14:xfrm>
            </p:contentPart>
          </mc:Choice>
          <mc:Fallback>
            <p:pic>
              <p:nvPicPr>
                <p:cNvPr id="152" name="Ink 151">
                  <a:extLst>
                    <a:ext uri="{FF2B5EF4-FFF2-40B4-BE49-F238E27FC236}">
                      <a16:creationId xmlns:a16="http://schemas.microsoft.com/office/drawing/2014/main" id="{FA8D2DFF-10DE-4BB6-9D04-69CF0FAD27CD}"/>
                    </a:ext>
                  </a:extLst>
                </p:cNvPr>
                <p:cNvPicPr/>
                <p:nvPr/>
              </p:nvPicPr>
              <p:blipFill>
                <a:blip r:embed="rId251"/>
                <a:stretch>
                  <a:fillRect/>
                </a:stretch>
              </p:blipFill>
              <p:spPr>
                <a:xfrm>
                  <a:off x="1985022" y="1613156"/>
                  <a:ext cx="76896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3" name="Ink 152">
                  <a:extLst>
                    <a:ext uri="{FF2B5EF4-FFF2-40B4-BE49-F238E27FC236}">
                      <a16:creationId xmlns:a16="http://schemas.microsoft.com/office/drawing/2014/main" id="{587EFE7D-9A7A-4D30-819D-DCF420F7A48A}"/>
                    </a:ext>
                  </a:extLst>
                </p14:cNvPr>
                <p14:cNvContentPartPr/>
                <p14:nvPr/>
              </p14:nvContentPartPr>
              <p14:xfrm>
                <a:off x="2953782" y="1586156"/>
                <a:ext cx="441000" cy="303480"/>
              </p14:xfrm>
            </p:contentPart>
          </mc:Choice>
          <mc:Fallback>
            <p:pic>
              <p:nvPicPr>
                <p:cNvPr id="153" name="Ink 152">
                  <a:extLst>
                    <a:ext uri="{FF2B5EF4-FFF2-40B4-BE49-F238E27FC236}">
                      <a16:creationId xmlns:a16="http://schemas.microsoft.com/office/drawing/2014/main" id="{587EFE7D-9A7A-4D30-819D-DCF420F7A48A}"/>
                    </a:ext>
                  </a:extLst>
                </p:cNvPr>
                <p:cNvPicPr/>
                <p:nvPr/>
              </p:nvPicPr>
              <p:blipFill>
                <a:blip r:embed="rId253"/>
                <a:stretch>
                  <a:fillRect/>
                </a:stretch>
              </p:blipFill>
              <p:spPr>
                <a:xfrm>
                  <a:off x="2945142" y="1577516"/>
                  <a:ext cx="45864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4" name="Ink 153">
                  <a:extLst>
                    <a:ext uri="{FF2B5EF4-FFF2-40B4-BE49-F238E27FC236}">
                      <a16:creationId xmlns:a16="http://schemas.microsoft.com/office/drawing/2014/main" id="{6883AC31-8997-45B6-A0EE-436A3416AA87}"/>
                    </a:ext>
                  </a:extLst>
                </p14:cNvPr>
                <p14:cNvContentPartPr/>
                <p14:nvPr/>
              </p14:nvContentPartPr>
              <p14:xfrm>
                <a:off x="3373542" y="1614236"/>
                <a:ext cx="38160" cy="37080"/>
              </p14:xfrm>
            </p:contentPart>
          </mc:Choice>
          <mc:Fallback>
            <p:pic>
              <p:nvPicPr>
                <p:cNvPr id="154" name="Ink 153">
                  <a:extLst>
                    <a:ext uri="{FF2B5EF4-FFF2-40B4-BE49-F238E27FC236}">
                      <a16:creationId xmlns:a16="http://schemas.microsoft.com/office/drawing/2014/main" id="{6883AC31-8997-45B6-A0EE-436A3416AA87}"/>
                    </a:ext>
                  </a:extLst>
                </p:cNvPr>
                <p:cNvPicPr/>
                <p:nvPr/>
              </p:nvPicPr>
              <p:blipFill>
                <a:blip r:embed="rId255"/>
                <a:stretch>
                  <a:fillRect/>
                </a:stretch>
              </p:blipFill>
              <p:spPr>
                <a:xfrm>
                  <a:off x="3364902" y="1605236"/>
                  <a:ext cx="558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5" name="Ink 154">
                  <a:extLst>
                    <a:ext uri="{FF2B5EF4-FFF2-40B4-BE49-F238E27FC236}">
                      <a16:creationId xmlns:a16="http://schemas.microsoft.com/office/drawing/2014/main" id="{DC26AEC3-4909-4951-AE8F-ECB72FAB4573}"/>
                    </a:ext>
                  </a:extLst>
                </p14:cNvPr>
                <p14:cNvContentPartPr/>
                <p14:nvPr/>
              </p14:nvContentPartPr>
              <p14:xfrm>
                <a:off x="3372822" y="1666076"/>
                <a:ext cx="163440" cy="369000"/>
              </p14:xfrm>
            </p:contentPart>
          </mc:Choice>
          <mc:Fallback>
            <p:pic>
              <p:nvPicPr>
                <p:cNvPr id="155" name="Ink 154">
                  <a:extLst>
                    <a:ext uri="{FF2B5EF4-FFF2-40B4-BE49-F238E27FC236}">
                      <a16:creationId xmlns:a16="http://schemas.microsoft.com/office/drawing/2014/main" id="{DC26AEC3-4909-4951-AE8F-ECB72FAB4573}"/>
                    </a:ext>
                  </a:extLst>
                </p:cNvPr>
                <p:cNvPicPr/>
                <p:nvPr/>
              </p:nvPicPr>
              <p:blipFill>
                <a:blip r:embed="rId257"/>
                <a:stretch>
                  <a:fillRect/>
                </a:stretch>
              </p:blipFill>
              <p:spPr>
                <a:xfrm>
                  <a:off x="3364182" y="1657436"/>
                  <a:ext cx="18108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6" name="Ink 155">
                  <a:extLst>
                    <a:ext uri="{FF2B5EF4-FFF2-40B4-BE49-F238E27FC236}">
                      <a16:creationId xmlns:a16="http://schemas.microsoft.com/office/drawing/2014/main" id="{DE2F8E07-F11D-45DD-9BE8-E9399F734232}"/>
                    </a:ext>
                  </a:extLst>
                </p14:cNvPr>
                <p14:cNvContentPartPr/>
                <p14:nvPr/>
              </p14:nvContentPartPr>
              <p14:xfrm>
                <a:off x="3571182" y="1594796"/>
                <a:ext cx="186480" cy="284760"/>
              </p14:xfrm>
            </p:contentPart>
          </mc:Choice>
          <mc:Fallback>
            <p:pic>
              <p:nvPicPr>
                <p:cNvPr id="156" name="Ink 155">
                  <a:extLst>
                    <a:ext uri="{FF2B5EF4-FFF2-40B4-BE49-F238E27FC236}">
                      <a16:creationId xmlns:a16="http://schemas.microsoft.com/office/drawing/2014/main" id="{DE2F8E07-F11D-45DD-9BE8-E9399F734232}"/>
                    </a:ext>
                  </a:extLst>
                </p:cNvPr>
                <p:cNvPicPr/>
                <p:nvPr/>
              </p:nvPicPr>
              <p:blipFill>
                <a:blip r:embed="rId259"/>
                <a:stretch>
                  <a:fillRect/>
                </a:stretch>
              </p:blipFill>
              <p:spPr>
                <a:xfrm>
                  <a:off x="3562182" y="1586156"/>
                  <a:ext cx="20412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7" name="Ink 156">
                  <a:extLst>
                    <a:ext uri="{FF2B5EF4-FFF2-40B4-BE49-F238E27FC236}">
                      <a16:creationId xmlns:a16="http://schemas.microsoft.com/office/drawing/2014/main" id="{20373639-057A-472E-AC25-358AFC5CC250}"/>
                    </a:ext>
                  </a:extLst>
                </p14:cNvPr>
                <p14:cNvContentPartPr/>
                <p14:nvPr/>
              </p14:nvContentPartPr>
              <p14:xfrm>
                <a:off x="3976182" y="1560956"/>
                <a:ext cx="375120" cy="270000"/>
              </p14:xfrm>
            </p:contentPart>
          </mc:Choice>
          <mc:Fallback>
            <p:pic>
              <p:nvPicPr>
                <p:cNvPr id="157" name="Ink 156">
                  <a:extLst>
                    <a:ext uri="{FF2B5EF4-FFF2-40B4-BE49-F238E27FC236}">
                      <a16:creationId xmlns:a16="http://schemas.microsoft.com/office/drawing/2014/main" id="{20373639-057A-472E-AC25-358AFC5CC250}"/>
                    </a:ext>
                  </a:extLst>
                </p:cNvPr>
                <p:cNvPicPr/>
                <p:nvPr/>
              </p:nvPicPr>
              <p:blipFill>
                <a:blip r:embed="rId261"/>
                <a:stretch>
                  <a:fillRect/>
                </a:stretch>
              </p:blipFill>
              <p:spPr>
                <a:xfrm>
                  <a:off x="3967542" y="1551956"/>
                  <a:ext cx="39276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8" name="Ink 157">
                  <a:extLst>
                    <a:ext uri="{FF2B5EF4-FFF2-40B4-BE49-F238E27FC236}">
                      <a16:creationId xmlns:a16="http://schemas.microsoft.com/office/drawing/2014/main" id="{16589877-D6C5-47A7-B8C3-9BB6A4509AD0}"/>
                    </a:ext>
                  </a:extLst>
                </p14:cNvPr>
                <p14:cNvContentPartPr/>
                <p14:nvPr/>
              </p14:nvContentPartPr>
              <p14:xfrm>
                <a:off x="4390902" y="1623236"/>
                <a:ext cx="224280" cy="159120"/>
              </p14:xfrm>
            </p:contentPart>
          </mc:Choice>
          <mc:Fallback>
            <p:pic>
              <p:nvPicPr>
                <p:cNvPr id="158" name="Ink 157">
                  <a:extLst>
                    <a:ext uri="{FF2B5EF4-FFF2-40B4-BE49-F238E27FC236}">
                      <a16:creationId xmlns:a16="http://schemas.microsoft.com/office/drawing/2014/main" id="{16589877-D6C5-47A7-B8C3-9BB6A4509AD0}"/>
                    </a:ext>
                  </a:extLst>
                </p:cNvPr>
                <p:cNvPicPr/>
                <p:nvPr/>
              </p:nvPicPr>
              <p:blipFill>
                <a:blip r:embed="rId263"/>
                <a:stretch>
                  <a:fillRect/>
                </a:stretch>
              </p:blipFill>
              <p:spPr>
                <a:xfrm>
                  <a:off x="4382262" y="1614236"/>
                  <a:ext cx="2419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9" name="Ink 158">
                  <a:extLst>
                    <a:ext uri="{FF2B5EF4-FFF2-40B4-BE49-F238E27FC236}">
                      <a16:creationId xmlns:a16="http://schemas.microsoft.com/office/drawing/2014/main" id="{4A9C3837-B9FE-4880-AEBD-DA7F100E9861}"/>
                    </a:ext>
                  </a:extLst>
                </p14:cNvPr>
                <p14:cNvContentPartPr/>
                <p14:nvPr/>
              </p14:nvContentPartPr>
              <p14:xfrm>
                <a:off x="4549302" y="1413356"/>
                <a:ext cx="137880" cy="172800"/>
              </p14:xfrm>
            </p:contentPart>
          </mc:Choice>
          <mc:Fallback>
            <p:pic>
              <p:nvPicPr>
                <p:cNvPr id="159" name="Ink 158">
                  <a:extLst>
                    <a:ext uri="{FF2B5EF4-FFF2-40B4-BE49-F238E27FC236}">
                      <a16:creationId xmlns:a16="http://schemas.microsoft.com/office/drawing/2014/main" id="{4A9C3837-B9FE-4880-AEBD-DA7F100E9861}"/>
                    </a:ext>
                  </a:extLst>
                </p:cNvPr>
                <p:cNvPicPr/>
                <p:nvPr/>
              </p:nvPicPr>
              <p:blipFill>
                <a:blip r:embed="rId265"/>
                <a:stretch>
                  <a:fillRect/>
                </a:stretch>
              </p:blipFill>
              <p:spPr>
                <a:xfrm>
                  <a:off x="4540662" y="1404716"/>
                  <a:ext cx="1555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0" name="Ink 159">
                  <a:extLst>
                    <a:ext uri="{FF2B5EF4-FFF2-40B4-BE49-F238E27FC236}">
                      <a16:creationId xmlns:a16="http://schemas.microsoft.com/office/drawing/2014/main" id="{0FA2DC29-7C64-4AE8-A5BD-41FD59442B4B}"/>
                    </a:ext>
                  </a:extLst>
                </p14:cNvPr>
                <p14:cNvContentPartPr/>
                <p14:nvPr/>
              </p14:nvContentPartPr>
              <p14:xfrm>
                <a:off x="4651182" y="1594436"/>
                <a:ext cx="130680" cy="194760"/>
              </p14:xfrm>
            </p:contentPart>
          </mc:Choice>
          <mc:Fallback>
            <p:pic>
              <p:nvPicPr>
                <p:cNvPr id="160" name="Ink 159">
                  <a:extLst>
                    <a:ext uri="{FF2B5EF4-FFF2-40B4-BE49-F238E27FC236}">
                      <a16:creationId xmlns:a16="http://schemas.microsoft.com/office/drawing/2014/main" id="{0FA2DC29-7C64-4AE8-A5BD-41FD59442B4B}"/>
                    </a:ext>
                  </a:extLst>
                </p:cNvPr>
                <p:cNvPicPr/>
                <p:nvPr/>
              </p:nvPicPr>
              <p:blipFill>
                <a:blip r:embed="rId267"/>
                <a:stretch>
                  <a:fillRect/>
                </a:stretch>
              </p:blipFill>
              <p:spPr>
                <a:xfrm>
                  <a:off x="4642542" y="1585796"/>
                  <a:ext cx="1483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1" name="Ink 160">
                  <a:extLst>
                    <a:ext uri="{FF2B5EF4-FFF2-40B4-BE49-F238E27FC236}">
                      <a16:creationId xmlns:a16="http://schemas.microsoft.com/office/drawing/2014/main" id="{A4FD00CC-8009-438D-8AB1-EAC83C1A8B5E}"/>
                    </a:ext>
                  </a:extLst>
                </p14:cNvPr>
                <p14:cNvContentPartPr/>
                <p14:nvPr/>
              </p14:nvContentPartPr>
              <p14:xfrm>
                <a:off x="4780062" y="1555916"/>
                <a:ext cx="163080" cy="174240"/>
              </p14:xfrm>
            </p:contentPart>
          </mc:Choice>
          <mc:Fallback>
            <p:pic>
              <p:nvPicPr>
                <p:cNvPr id="161" name="Ink 160">
                  <a:extLst>
                    <a:ext uri="{FF2B5EF4-FFF2-40B4-BE49-F238E27FC236}">
                      <a16:creationId xmlns:a16="http://schemas.microsoft.com/office/drawing/2014/main" id="{A4FD00CC-8009-438D-8AB1-EAC83C1A8B5E}"/>
                    </a:ext>
                  </a:extLst>
                </p:cNvPr>
                <p:cNvPicPr/>
                <p:nvPr/>
              </p:nvPicPr>
              <p:blipFill>
                <a:blip r:embed="rId269"/>
                <a:stretch>
                  <a:fillRect/>
                </a:stretch>
              </p:blipFill>
              <p:spPr>
                <a:xfrm>
                  <a:off x="4771062" y="1546916"/>
                  <a:ext cx="1807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2" name="Ink 161">
                  <a:extLst>
                    <a:ext uri="{FF2B5EF4-FFF2-40B4-BE49-F238E27FC236}">
                      <a16:creationId xmlns:a16="http://schemas.microsoft.com/office/drawing/2014/main" id="{4382F7A8-CEC9-4210-9600-42DE49F26BAD}"/>
                    </a:ext>
                  </a:extLst>
                </p14:cNvPr>
                <p14:cNvContentPartPr/>
                <p14:nvPr/>
              </p14:nvContentPartPr>
              <p14:xfrm>
                <a:off x="5013702" y="1559516"/>
                <a:ext cx="244440" cy="251280"/>
              </p14:xfrm>
            </p:contentPart>
          </mc:Choice>
          <mc:Fallback>
            <p:pic>
              <p:nvPicPr>
                <p:cNvPr id="162" name="Ink 161">
                  <a:extLst>
                    <a:ext uri="{FF2B5EF4-FFF2-40B4-BE49-F238E27FC236}">
                      <a16:creationId xmlns:a16="http://schemas.microsoft.com/office/drawing/2014/main" id="{4382F7A8-CEC9-4210-9600-42DE49F26BAD}"/>
                    </a:ext>
                  </a:extLst>
                </p:cNvPr>
                <p:cNvPicPr/>
                <p:nvPr/>
              </p:nvPicPr>
              <p:blipFill>
                <a:blip r:embed="rId271"/>
                <a:stretch>
                  <a:fillRect/>
                </a:stretch>
              </p:blipFill>
              <p:spPr>
                <a:xfrm>
                  <a:off x="5005062" y="1550876"/>
                  <a:ext cx="2620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5" name="Ink 164">
                  <a:extLst>
                    <a:ext uri="{FF2B5EF4-FFF2-40B4-BE49-F238E27FC236}">
                      <a16:creationId xmlns:a16="http://schemas.microsoft.com/office/drawing/2014/main" id="{4A04CE42-81C5-4571-B8C5-B01311780613}"/>
                    </a:ext>
                  </a:extLst>
                </p14:cNvPr>
                <p14:cNvContentPartPr/>
                <p14:nvPr/>
              </p14:nvContentPartPr>
              <p14:xfrm>
                <a:off x="815742" y="2328476"/>
                <a:ext cx="138600" cy="274680"/>
              </p14:xfrm>
            </p:contentPart>
          </mc:Choice>
          <mc:Fallback>
            <p:pic>
              <p:nvPicPr>
                <p:cNvPr id="165" name="Ink 164">
                  <a:extLst>
                    <a:ext uri="{FF2B5EF4-FFF2-40B4-BE49-F238E27FC236}">
                      <a16:creationId xmlns:a16="http://schemas.microsoft.com/office/drawing/2014/main" id="{4A04CE42-81C5-4571-B8C5-B01311780613}"/>
                    </a:ext>
                  </a:extLst>
                </p:cNvPr>
                <p:cNvPicPr/>
                <p:nvPr/>
              </p:nvPicPr>
              <p:blipFill>
                <a:blip r:embed="rId273"/>
                <a:stretch>
                  <a:fillRect/>
                </a:stretch>
              </p:blipFill>
              <p:spPr>
                <a:xfrm>
                  <a:off x="807102" y="2319476"/>
                  <a:ext cx="15624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6" name="Ink 165">
                  <a:extLst>
                    <a:ext uri="{FF2B5EF4-FFF2-40B4-BE49-F238E27FC236}">
                      <a16:creationId xmlns:a16="http://schemas.microsoft.com/office/drawing/2014/main" id="{8BDFE5B9-43D1-43CE-8689-C0C55A18D741}"/>
                    </a:ext>
                  </a:extLst>
                </p14:cNvPr>
                <p14:cNvContentPartPr/>
                <p14:nvPr/>
              </p14:nvContentPartPr>
              <p14:xfrm>
                <a:off x="1017702" y="2340356"/>
                <a:ext cx="244440" cy="297000"/>
              </p14:xfrm>
            </p:contentPart>
          </mc:Choice>
          <mc:Fallback>
            <p:pic>
              <p:nvPicPr>
                <p:cNvPr id="166" name="Ink 165">
                  <a:extLst>
                    <a:ext uri="{FF2B5EF4-FFF2-40B4-BE49-F238E27FC236}">
                      <a16:creationId xmlns:a16="http://schemas.microsoft.com/office/drawing/2014/main" id="{8BDFE5B9-43D1-43CE-8689-C0C55A18D741}"/>
                    </a:ext>
                  </a:extLst>
                </p:cNvPr>
                <p:cNvPicPr/>
                <p:nvPr/>
              </p:nvPicPr>
              <p:blipFill>
                <a:blip r:embed="rId275"/>
                <a:stretch>
                  <a:fillRect/>
                </a:stretch>
              </p:blipFill>
              <p:spPr>
                <a:xfrm>
                  <a:off x="1009062" y="2331716"/>
                  <a:ext cx="26208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7" name="Ink 166">
                  <a:extLst>
                    <a:ext uri="{FF2B5EF4-FFF2-40B4-BE49-F238E27FC236}">
                      <a16:creationId xmlns:a16="http://schemas.microsoft.com/office/drawing/2014/main" id="{5D383BD7-8956-4B5D-91A1-926341556921}"/>
                    </a:ext>
                  </a:extLst>
                </p14:cNvPr>
                <p14:cNvContentPartPr/>
                <p14:nvPr/>
              </p14:nvContentPartPr>
              <p14:xfrm>
                <a:off x="1327662" y="2414156"/>
                <a:ext cx="46080" cy="175680"/>
              </p14:xfrm>
            </p:contentPart>
          </mc:Choice>
          <mc:Fallback>
            <p:pic>
              <p:nvPicPr>
                <p:cNvPr id="167" name="Ink 166">
                  <a:extLst>
                    <a:ext uri="{FF2B5EF4-FFF2-40B4-BE49-F238E27FC236}">
                      <a16:creationId xmlns:a16="http://schemas.microsoft.com/office/drawing/2014/main" id="{5D383BD7-8956-4B5D-91A1-926341556921}"/>
                    </a:ext>
                  </a:extLst>
                </p:cNvPr>
                <p:cNvPicPr/>
                <p:nvPr/>
              </p:nvPicPr>
              <p:blipFill>
                <a:blip r:embed="rId277"/>
                <a:stretch>
                  <a:fillRect/>
                </a:stretch>
              </p:blipFill>
              <p:spPr>
                <a:xfrm>
                  <a:off x="1319022" y="2405516"/>
                  <a:ext cx="637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8" name="Ink 167">
                  <a:extLst>
                    <a:ext uri="{FF2B5EF4-FFF2-40B4-BE49-F238E27FC236}">
                      <a16:creationId xmlns:a16="http://schemas.microsoft.com/office/drawing/2014/main" id="{DB1A32E1-9E76-499F-B241-A7E4C1F190D6}"/>
                    </a:ext>
                  </a:extLst>
                </p14:cNvPr>
                <p14:cNvContentPartPr/>
                <p14:nvPr/>
              </p14:nvContentPartPr>
              <p14:xfrm>
                <a:off x="1302102" y="2226596"/>
                <a:ext cx="319680" cy="304560"/>
              </p14:xfrm>
            </p:contentPart>
          </mc:Choice>
          <mc:Fallback>
            <p:pic>
              <p:nvPicPr>
                <p:cNvPr id="168" name="Ink 167">
                  <a:extLst>
                    <a:ext uri="{FF2B5EF4-FFF2-40B4-BE49-F238E27FC236}">
                      <a16:creationId xmlns:a16="http://schemas.microsoft.com/office/drawing/2014/main" id="{DB1A32E1-9E76-499F-B241-A7E4C1F190D6}"/>
                    </a:ext>
                  </a:extLst>
                </p:cNvPr>
                <p:cNvPicPr/>
                <p:nvPr/>
              </p:nvPicPr>
              <p:blipFill>
                <a:blip r:embed="rId279"/>
                <a:stretch>
                  <a:fillRect/>
                </a:stretch>
              </p:blipFill>
              <p:spPr>
                <a:xfrm>
                  <a:off x="1293102" y="2217596"/>
                  <a:ext cx="33732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9" name="Ink 168">
                  <a:extLst>
                    <a:ext uri="{FF2B5EF4-FFF2-40B4-BE49-F238E27FC236}">
                      <a16:creationId xmlns:a16="http://schemas.microsoft.com/office/drawing/2014/main" id="{B23063C5-DB3B-4C30-AEE1-E3E53DDDB58A}"/>
                    </a:ext>
                  </a:extLst>
                </p14:cNvPr>
                <p14:cNvContentPartPr/>
                <p14:nvPr/>
              </p14:nvContentPartPr>
              <p14:xfrm>
                <a:off x="1910862" y="2308316"/>
                <a:ext cx="425160" cy="270720"/>
              </p14:xfrm>
            </p:contentPart>
          </mc:Choice>
          <mc:Fallback>
            <p:pic>
              <p:nvPicPr>
                <p:cNvPr id="169" name="Ink 168">
                  <a:extLst>
                    <a:ext uri="{FF2B5EF4-FFF2-40B4-BE49-F238E27FC236}">
                      <a16:creationId xmlns:a16="http://schemas.microsoft.com/office/drawing/2014/main" id="{B23063C5-DB3B-4C30-AEE1-E3E53DDDB58A}"/>
                    </a:ext>
                  </a:extLst>
                </p:cNvPr>
                <p:cNvPicPr/>
                <p:nvPr/>
              </p:nvPicPr>
              <p:blipFill>
                <a:blip r:embed="rId281"/>
                <a:stretch>
                  <a:fillRect/>
                </a:stretch>
              </p:blipFill>
              <p:spPr>
                <a:xfrm>
                  <a:off x="1901862" y="2299316"/>
                  <a:ext cx="4428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0" name="Ink 169">
                  <a:extLst>
                    <a:ext uri="{FF2B5EF4-FFF2-40B4-BE49-F238E27FC236}">
                      <a16:creationId xmlns:a16="http://schemas.microsoft.com/office/drawing/2014/main" id="{3579B82B-F4E3-4631-AD0E-639F0F2E261D}"/>
                    </a:ext>
                  </a:extLst>
                </p14:cNvPr>
                <p14:cNvContentPartPr/>
                <p14:nvPr/>
              </p14:nvContentPartPr>
              <p14:xfrm>
                <a:off x="2350782" y="2319116"/>
                <a:ext cx="242280" cy="226440"/>
              </p14:xfrm>
            </p:contentPart>
          </mc:Choice>
          <mc:Fallback>
            <p:pic>
              <p:nvPicPr>
                <p:cNvPr id="170" name="Ink 169">
                  <a:extLst>
                    <a:ext uri="{FF2B5EF4-FFF2-40B4-BE49-F238E27FC236}">
                      <a16:creationId xmlns:a16="http://schemas.microsoft.com/office/drawing/2014/main" id="{3579B82B-F4E3-4631-AD0E-639F0F2E261D}"/>
                    </a:ext>
                  </a:extLst>
                </p:cNvPr>
                <p:cNvPicPr/>
                <p:nvPr/>
              </p:nvPicPr>
              <p:blipFill>
                <a:blip r:embed="rId283"/>
                <a:stretch>
                  <a:fillRect/>
                </a:stretch>
              </p:blipFill>
              <p:spPr>
                <a:xfrm>
                  <a:off x="2341782" y="2310476"/>
                  <a:ext cx="2599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1" name="Ink 170">
                  <a:extLst>
                    <a:ext uri="{FF2B5EF4-FFF2-40B4-BE49-F238E27FC236}">
                      <a16:creationId xmlns:a16="http://schemas.microsoft.com/office/drawing/2014/main" id="{1DF74C9C-48B9-45D8-8FA4-E45F4BBF0F39}"/>
                    </a:ext>
                  </a:extLst>
                </p14:cNvPr>
                <p14:cNvContentPartPr/>
                <p14:nvPr/>
              </p14:nvContentPartPr>
              <p14:xfrm>
                <a:off x="2684862" y="2275196"/>
                <a:ext cx="126360" cy="516600"/>
              </p14:xfrm>
            </p:contentPart>
          </mc:Choice>
          <mc:Fallback>
            <p:pic>
              <p:nvPicPr>
                <p:cNvPr id="171" name="Ink 170">
                  <a:extLst>
                    <a:ext uri="{FF2B5EF4-FFF2-40B4-BE49-F238E27FC236}">
                      <a16:creationId xmlns:a16="http://schemas.microsoft.com/office/drawing/2014/main" id="{1DF74C9C-48B9-45D8-8FA4-E45F4BBF0F39}"/>
                    </a:ext>
                  </a:extLst>
                </p:cNvPr>
                <p:cNvPicPr/>
                <p:nvPr/>
              </p:nvPicPr>
              <p:blipFill>
                <a:blip r:embed="rId285"/>
                <a:stretch>
                  <a:fillRect/>
                </a:stretch>
              </p:blipFill>
              <p:spPr>
                <a:xfrm>
                  <a:off x="2676222" y="2266196"/>
                  <a:ext cx="144000" cy="5342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2" name="Ink 171">
                  <a:extLst>
                    <a:ext uri="{FF2B5EF4-FFF2-40B4-BE49-F238E27FC236}">
                      <a16:creationId xmlns:a16="http://schemas.microsoft.com/office/drawing/2014/main" id="{4C79FF6A-5314-442A-997C-2D9FFD865697}"/>
                    </a:ext>
                  </a:extLst>
                </p14:cNvPr>
                <p14:cNvContentPartPr/>
                <p14:nvPr/>
              </p14:nvContentPartPr>
              <p14:xfrm>
                <a:off x="2910942" y="2313356"/>
                <a:ext cx="222480" cy="166680"/>
              </p14:xfrm>
            </p:contentPart>
          </mc:Choice>
          <mc:Fallback>
            <p:pic>
              <p:nvPicPr>
                <p:cNvPr id="172" name="Ink 171">
                  <a:extLst>
                    <a:ext uri="{FF2B5EF4-FFF2-40B4-BE49-F238E27FC236}">
                      <a16:creationId xmlns:a16="http://schemas.microsoft.com/office/drawing/2014/main" id="{4C79FF6A-5314-442A-997C-2D9FFD865697}"/>
                    </a:ext>
                  </a:extLst>
                </p:cNvPr>
                <p:cNvPicPr/>
                <p:nvPr/>
              </p:nvPicPr>
              <p:blipFill>
                <a:blip r:embed="rId287"/>
                <a:stretch>
                  <a:fillRect/>
                </a:stretch>
              </p:blipFill>
              <p:spPr>
                <a:xfrm>
                  <a:off x="2901942" y="2304716"/>
                  <a:ext cx="2401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3" name="Ink 172">
                  <a:extLst>
                    <a:ext uri="{FF2B5EF4-FFF2-40B4-BE49-F238E27FC236}">
                      <a16:creationId xmlns:a16="http://schemas.microsoft.com/office/drawing/2014/main" id="{AB973594-BFA4-4805-BDD0-93A3BF297EBC}"/>
                    </a:ext>
                  </a:extLst>
                </p14:cNvPr>
                <p14:cNvContentPartPr/>
                <p14:nvPr/>
              </p14:nvContentPartPr>
              <p14:xfrm>
                <a:off x="3105342" y="2183036"/>
                <a:ext cx="59040" cy="308520"/>
              </p14:xfrm>
            </p:contentPart>
          </mc:Choice>
          <mc:Fallback>
            <p:pic>
              <p:nvPicPr>
                <p:cNvPr id="173" name="Ink 172">
                  <a:extLst>
                    <a:ext uri="{FF2B5EF4-FFF2-40B4-BE49-F238E27FC236}">
                      <a16:creationId xmlns:a16="http://schemas.microsoft.com/office/drawing/2014/main" id="{AB973594-BFA4-4805-BDD0-93A3BF297EBC}"/>
                    </a:ext>
                  </a:extLst>
                </p:cNvPr>
                <p:cNvPicPr/>
                <p:nvPr/>
              </p:nvPicPr>
              <p:blipFill>
                <a:blip r:embed="rId289"/>
                <a:stretch>
                  <a:fillRect/>
                </a:stretch>
              </p:blipFill>
              <p:spPr>
                <a:xfrm>
                  <a:off x="3096342" y="2174396"/>
                  <a:ext cx="7668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4" name="Ink 173">
                  <a:extLst>
                    <a:ext uri="{FF2B5EF4-FFF2-40B4-BE49-F238E27FC236}">
                      <a16:creationId xmlns:a16="http://schemas.microsoft.com/office/drawing/2014/main" id="{3A0BE31B-8FFF-47A7-B225-2F960C260E1D}"/>
                    </a:ext>
                  </a:extLst>
                </p14:cNvPr>
                <p14:cNvContentPartPr/>
                <p14:nvPr/>
              </p14:nvContentPartPr>
              <p14:xfrm>
                <a:off x="3122982" y="2194916"/>
                <a:ext cx="480960" cy="283320"/>
              </p14:xfrm>
            </p:contentPart>
          </mc:Choice>
          <mc:Fallback>
            <p:pic>
              <p:nvPicPr>
                <p:cNvPr id="174" name="Ink 173">
                  <a:extLst>
                    <a:ext uri="{FF2B5EF4-FFF2-40B4-BE49-F238E27FC236}">
                      <a16:creationId xmlns:a16="http://schemas.microsoft.com/office/drawing/2014/main" id="{3A0BE31B-8FFF-47A7-B225-2F960C260E1D}"/>
                    </a:ext>
                  </a:extLst>
                </p:cNvPr>
                <p:cNvPicPr/>
                <p:nvPr/>
              </p:nvPicPr>
              <p:blipFill>
                <a:blip r:embed="rId291"/>
                <a:stretch>
                  <a:fillRect/>
                </a:stretch>
              </p:blipFill>
              <p:spPr>
                <a:xfrm>
                  <a:off x="3114342" y="2186276"/>
                  <a:ext cx="49860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5" name="Ink 174">
                  <a:extLst>
                    <a:ext uri="{FF2B5EF4-FFF2-40B4-BE49-F238E27FC236}">
                      <a16:creationId xmlns:a16="http://schemas.microsoft.com/office/drawing/2014/main" id="{28D7DDF7-D1D1-456A-B42B-AC4FE54BC967}"/>
                    </a:ext>
                  </a:extLst>
                </p14:cNvPr>
                <p14:cNvContentPartPr/>
                <p14:nvPr/>
              </p14:nvContentPartPr>
              <p14:xfrm>
                <a:off x="3614382" y="2190236"/>
                <a:ext cx="28800" cy="53640"/>
              </p14:xfrm>
            </p:contentPart>
          </mc:Choice>
          <mc:Fallback>
            <p:pic>
              <p:nvPicPr>
                <p:cNvPr id="175" name="Ink 174">
                  <a:extLst>
                    <a:ext uri="{FF2B5EF4-FFF2-40B4-BE49-F238E27FC236}">
                      <a16:creationId xmlns:a16="http://schemas.microsoft.com/office/drawing/2014/main" id="{28D7DDF7-D1D1-456A-B42B-AC4FE54BC967}"/>
                    </a:ext>
                  </a:extLst>
                </p:cNvPr>
                <p:cNvPicPr/>
                <p:nvPr/>
              </p:nvPicPr>
              <p:blipFill>
                <a:blip r:embed="rId293"/>
                <a:stretch>
                  <a:fillRect/>
                </a:stretch>
              </p:blipFill>
              <p:spPr>
                <a:xfrm>
                  <a:off x="3605382" y="2181236"/>
                  <a:ext cx="464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6" name="Ink 175">
                  <a:extLst>
                    <a:ext uri="{FF2B5EF4-FFF2-40B4-BE49-F238E27FC236}">
                      <a16:creationId xmlns:a16="http://schemas.microsoft.com/office/drawing/2014/main" id="{DAE5B950-FE2F-42A3-A54A-1DAB34C63216}"/>
                    </a:ext>
                  </a:extLst>
                </p14:cNvPr>
                <p14:cNvContentPartPr/>
                <p14:nvPr/>
              </p14:nvContentPartPr>
              <p14:xfrm>
                <a:off x="3698622" y="2066036"/>
                <a:ext cx="1086120" cy="647280"/>
              </p14:xfrm>
            </p:contentPart>
          </mc:Choice>
          <mc:Fallback>
            <p:pic>
              <p:nvPicPr>
                <p:cNvPr id="176" name="Ink 175">
                  <a:extLst>
                    <a:ext uri="{FF2B5EF4-FFF2-40B4-BE49-F238E27FC236}">
                      <a16:creationId xmlns:a16="http://schemas.microsoft.com/office/drawing/2014/main" id="{DAE5B950-FE2F-42A3-A54A-1DAB34C63216}"/>
                    </a:ext>
                  </a:extLst>
                </p:cNvPr>
                <p:cNvPicPr/>
                <p:nvPr/>
              </p:nvPicPr>
              <p:blipFill>
                <a:blip r:embed="rId295"/>
                <a:stretch>
                  <a:fillRect/>
                </a:stretch>
              </p:blipFill>
              <p:spPr>
                <a:xfrm>
                  <a:off x="3689622" y="2057036"/>
                  <a:ext cx="1103760" cy="6649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7" name="Ink 176">
                  <a:extLst>
                    <a:ext uri="{FF2B5EF4-FFF2-40B4-BE49-F238E27FC236}">
                      <a16:creationId xmlns:a16="http://schemas.microsoft.com/office/drawing/2014/main" id="{F574BFC7-D59D-4E34-9799-794771BE1F54}"/>
                    </a:ext>
                  </a:extLst>
                </p14:cNvPr>
                <p14:cNvContentPartPr/>
                <p14:nvPr/>
              </p14:nvContentPartPr>
              <p14:xfrm>
                <a:off x="1724742" y="2875316"/>
                <a:ext cx="196200" cy="303120"/>
              </p14:xfrm>
            </p:contentPart>
          </mc:Choice>
          <mc:Fallback>
            <p:pic>
              <p:nvPicPr>
                <p:cNvPr id="177" name="Ink 176">
                  <a:extLst>
                    <a:ext uri="{FF2B5EF4-FFF2-40B4-BE49-F238E27FC236}">
                      <a16:creationId xmlns:a16="http://schemas.microsoft.com/office/drawing/2014/main" id="{F574BFC7-D59D-4E34-9799-794771BE1F54}"/>
                    </a:ext>
                  </a:extLst>
                </p:cNvPr>
                <p:cNvPicPr/>
                <p:nvPr/>
              </p:nvPicPr>
              <p:blipFill>
                <a:blip r:embed="rId297"/>
                <a:stretch>
                  <a:fillRect/>
                </a:stretch>
              </p:blipFill>
              <p:spPr>
                <a:xfrm>
                  <a:off x="1715742" y="2866316"/>
                  <a:ext cx="21384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8" name="Ink 177">
                  <a:extLst>
                    <a:ext uri="{FF2B5EF4-FFF2-40B4-BE49-F238E27FC236}">
                      <a16:creationId xmlns:a16="http://schemas.microsoft.com/office/drawing/2014/main" id="{072E796E-8A93-4609-85E1-79773AF876D8}"/>
                    </a:ext>
                  </a:extLst>
                </p14:cNvPr>
                <p14:cNvContentPartPr/>
                <p14:nvPr/>
              </p14:nvContentPartPr>
              <p14:xfrm>
                <a:off x="2024262" y="2966756"/>
                <a:ext cx="190800" cy="138600"/>
              </p14:xfrm>
            </p:contentPart>
          </mc:Choice>
          <mc:Fallback>
            <p:pic>
              <p:nvPicPr>
                <p:cNvPr id="178" name="Ink 177">
                  <a:extLst>
                    <a:ext uri="{FF2B5EF4-FFF2-40B4-BE49-F238E27FC236}">
                      <a16:creationId xmlns:a16="http://schemas.microsoft.com/office/drawing/2014/main" id="{072E796E-8A93-4609-85E1-79773AF876D8}"/>
                    </a:ext>
                  </a:extLst>
                </p:cNvPr>
                <p:cNvPicPr/>
                <p:nvPr/>
              </p:nvPicPr>
              <p:blipFill>
                <a:blip r:embed="rId299"/>
                <a:stretch>
                  <a:fillRect/>
                </a:stretch>
              </p:blipFill>
              <p:spPr>
                <a:xfrm>
                  <a:off x="2015622" y="2957756"/>
                  <a:ext cx="2084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9" name="Ink 178">
                  <a:extLst>
                    <a:ext uri="{FF2B5EF4-FFF2-40B4-BE49-F238E27FC236}">
                      <a16:creationId xmlns:a16="http://schemas.microsoft.com/office/drawing/2014/main" id="{B7328ECB-002A-4483-8F9B-47F0A5DB6541}"/>
                    </a:ext>
                  </a:extLst>
                </p14:cNvPr>
                <p14:cNvContentPartPr/>
                <p14:nvPr/>
              </p14:nvContentPartPr>
              <p14:xfrm>
                <a:off x="2056662" y="2952356"/>
                <a:ext cx="119520" cy="282960"/>
              </p14:xfrm>
            </p:contentPart>
          </mc:Choice>
          <mc:Fallback>
            <p:pic>
              <p:nvPicPr>
                <p:cNvPr id="179" name="Ink 178">
                  <a:extLst>
                    <a:ext uri="{FF2B5EF4-FFF2-40B4-BE49-F238E27FC236}">
                      <a16:creationId xmlns:a16="http://schemas.microsoft.com/office/drawing/2014/main" id="{B7328ECB-002A-4483-8F9B-47F0A5DB6541}"/>
                    </a:ext>
                  </a:extLst>
                </p:cNvPr>
                <p:cNvPicPr/>
                <p:nvPr/>
              </p:nvPicPr>
              <p:blipFill>
                <a:blip r:embed="rId301"/>
                <a:stretch>
                  <a:fillRect/>
                </a:stretch>
              </p:blipFill>
              <p:spPr>
                <a:xfrm>
                  <a:off x="2047662" y="2943716"/>
                  <a:ext cx="1371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0" name="Ink 179">
                  <a:extLst>
                    <a:ext uri="{FF2B5EF4-FFF2-40B4-BE49-F238E27FC236}">
                      <a16:creationId xmlns:a16="http://schemas.microsoft.com/office/drawing/2014/main" id="{9E8FDE8D-C88C-426E-93B7-7F38265067EA}"/>
                    </a:ext>
                  </a:extLst>
                </p14:cNvPr>
                <p14:cNvContentPartPr/>
                <p14:nvPr/>
              </p14:nvContentPartPr>
              <p14:xfrm>
                <a:off x="2211102" y="2855876"/>
                <a:ext cx="131040" cy="459720"/>
              </p14:xfrm>
            </p:contentPart>
          </mc:Choice>
          <mc:Fallback>
            <p:pic>
              <p:nvPicPr>
                <p:cNvPr id="180" name="Ink 179">
                  <a:extLst>
                    <a:ext uri="{FF2B5EF4-FFF2-40B4-BE49-F238E27FC236}">
                      <a16:creationId xmlns:a16="http://schemas.microsoft.com/office/drawing/2014/main" id="{9E8FDE8D-C88C-426E-93B7-7F38265067EA}"/>
                    </a:ext>
                  </a:extLst>
                </p:cNvPr>
                <p:cNvPicPr/>
                <p:nvPr/>
              </p:nvPicPr>
              <p:blipFill>
                <a:blip r:embed="rId303"/>
                <a:stretch>
                  <a:fillRect/>
                </a:stretch>
              </p:blipFill>
              <p:spPr>
                <a:xfrm>
                  <a:off x="2202102" y="2847236"/>
                  <a:ext cx="14868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1" name="Ink 180">
                  <a:extLst>
                    <a:ext uri="{FF2B5EF4-FFF2-40B4-BE49-F238E27FC236}">
                      <a16:creationId xmlns:a16="http://schemas.microsoft.com/office/drawing/2014/main" id="{AD27F9EF-AB5C-4E12-BB1B-596D196CA5EA}"/>
                    </a:ext>
                  </a:extLst>
                </p14:cNvPr>
                <p14:cNvContentPartPr/>
                <p14:nvPr/>
              </p14:nvContentPartPr>
              <p14:xfrm>
                <a:off x="2359062" y="2825636"/>
                <a:ext cx="616680" cy="280800"/>
              </p14:xfrm>
            </p:contentPart>
          </mc:Choice>
          <mc:Fallback>
            <p:pic>
              <p:nvPicPr>
                <p:cNvPr id="181" name="Ink 180">
                  <a:extLst>
                    <a:ext uri="{FF2B5EF4-FFF2-40B4-BE49-F238E27FC236}">
                      <a16:creationId xmlns:a16="http://schemas.microsoft.com/office/drawing/2014/main" id="{AD27F9EF-AB5C-4E12-BB1B-596D196CA5EA}"/>
                    </a:ext>
                  </a:extLst>
                </p:cNvPr>
                <p:cNvPicPr/>
                <p:nvPr/>
              </p:nvPicPr>
              <p:blipFill>
                <a:blip r:embed="rId305"/>
                <a:stretch>
                  <a:fillRect/>
                </a:stretch>
              </p:blipFill>
              <p:spPr>
                <a:xfrm>
                  <a:off x="2350422" y="2816996"/>
                  <a:ext cx="6343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2" name="Ink 181">
                  <a:extLst>
                    <a:ext uri="{FF2B5EF4-FFF2-40B4-BE49-F238E27FC236}">
                      <a16:creationId xmlns:a16="http://schemas.microsoft.com/office/drawing/2014/main" id="{B02ABFE5-B16F-4D8A-88AA-9BAF379CDA24}"/>
                    </a:ext>
                  </a:extLst>
                </p14:cNvPr>
                <p14:cNvContentPartPr/>
                <p14:nvPr/>
              </p14:nvContentPartPr>
              <p14:xfrm>
                <a:off x="2946942" y="2783516"/>
                <a:ext cx="67320" cy="70200"/>
              </p14:xfrm>
            </p:contentPart>
          </mc:Choice>
          <mc:Fallback>
            <p:pic>
              <p:nvPicPr>
                <p:cNvPr id="182" name="Ink 181">
                  <a:extLst>
                    <a:ext uri="{FF2B5EF4-FFF2-40B4-BE49-F238E27FC236}">
                      <a16:creationId xmlns:a16="http://schemas.microsoft.com/office/drawing/2014/main" id="{B02ABFE5-B16F-4D8A-88AA-9BAF379CDA24}"/>
                    </a:ext>
                  </a:extLst>
                </p:cNvPr>
                <p:cNvPicPr/>
                <p:nvPr/>
              </p:nvPicPr>
              <p:blipFill>
                <a:blip r:embed="rId307"/>
                <a:stretch>
                  <a:fillRect/>
                </a:stretch>
              </p:blipFill>
              <p:spPr>
                <a:xfrm>
                  <a:off x="2937942" y="2774876"/>
                  <a:ext cx="849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3" name="Ink 182">
                  <a:extLst>
                    <a:ext uri="{FF2B5EF4-FFF2-40B4-BE49-F238E27FC236}">
                      <a16:creationId xmlns:a16="http://schemas.microsoft.com/office/drawing/2014/main" id="{BBA6A084-B209-4261-B9AC-5F81120D80AF}"/>
                    </a:ext>
                  </a:extLst>
                </p14:cNvPr>
                <p14:cNvContentPartPr/>
                <p14:nvPr/>
              </p14:nvContentPartPr>
              <p14:xfrm>
                <a:off x="3029742" y="2804756"/>
                <a:ext cx="362880" cy="225000"/>
              </p14:xfrm>
            </p:contentPart>
          </mc:Choice>
          <mc:Fallback>
            <p:pic>
              <p:nvPicPr>
                <p:cNvPr id="183" name="Ink 182">
                  <a:extLst>
                    <a:ext uri="{FF2B5EF4-FFF2-40B4-BE49-F238E27FC236}">
                      <a16:creationId xmlns:a16="http://schemas.microsoft.com/office/drawing/2014/main" id="{BBA6A084-B209-4261-B9AC-5F81120D80AF}"/>
                    </a:ext>
                  </a:extLst>
                </p:cNvPr>
                <p:cNvPicPr/>
                <p:nvPr/>
              </p:nvPicPr>
              <p:blipFill>
                <a:blip r:embed="rId309"/>
                <a:stretch>
                  <a:fillRect/>
                </a:stretch>
              </p:blipFill>
              <p:spPr>
                <a:xfrm>
                  <a:off x="3020742" y="2795756"/>
                  <a:ext cx="3805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4" name="Ink 183">
                  <a:extLst>
                    <a:ext uri="{FF2B5EF4-FFF2-40B4-BE49-F238E27FC236}">
                      <a16:creationId xmlns:a16="http://schemas.microsoft.com/office/drawing/2014/main" id="{19E77375-395C-4147-9069-EC9BCE5C73C1}"/>
                    </a:ext>
                  </a:extLst>
                </p14:cNvPr>
                <p14:cNvContentPartPr/>
                <p14:nvPr/>
              </p14:nvContentPartPr>
              <p14:xfrm>
                <a:off x="3496302" y="2912756"/>
                <a:ext cx="57600" cy="15120"/>
              </p14:xfrm>
            </p:contentPart>
          </mc:Choice>
          <mc:Fallback>
            <p:pic>
              <p:nvPicPr>
                <p:cNvPr id="184" name="Ink 183">
                  <a:extLst>
                    <a:ext uri="{FF2B5EF4-FFF2-40B4-BE49-F238E27FC236}">
                      <a16:creationId xmlns:a16="http://schemas.microsoft.com/office/drawing/2014/main" id="{19E77375-395C-4147-9069-EC9BCE5C73C1}"/>
                    </a:ext>
                  </a:extLst>
                </p:cNvPr>
                <p:cNvPicPr/>
                <p:nvPr/>
              </p:nvPicPr>
              <p:blipFill>
                <a:blip r:embed="rId311"/>
                <a:stretch>
                  <a:fillRect/>
                </a:stretch>
              </p:blipFill>
              <p:spPr>
                <a:xfrm>
                  <a:off x="3487662" y="2903756"/>
                  <a:ext cx="75240" cy="32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2">
            <p14:nvContentPartPr>
              <p14:cNvPr id="186" name="Ink 185">
                <a:extLst>
                  <a:ext uri="{FF2B5EF4-FFF2-40B4-BE49-F238E27FC236}">
                    <a16:creationId xmlns:a16="http://schemas.microsoft.com/office/drawing/2014/main" id="{6EF62D85-B6A2-4B10-8027-ABDFFEF81FE2}"/>
                  </a:ext>
                </a:extLst>
              </p14:cNvPr>
              <p14:cNvContentPartPr/>
              <p14:nvPr/>
            </p14:nvContentPartPr>
            <p14:xfrm>
              <a:off x="61902" y="3787196"/>
              <a:ext cx="548640" cy="38160"/>
            </p14:xfrm>
          </p:contentPart>
        </mc:Choice>
        <mc:Fallback>
          <p:pic>
            <p:nvPicPr>
              <p:cNvPr id="186" name="Ink 185">
                <a:extLst>
                  <a:ext uri="{FF2B5EF4-FFF2-40B4-BE49-F238E27FC236}">
                    <a16:creationId xmlns:a16="http://schemas.microsoft.com/office/drawing/2014/main" id="{6EF62D85-B6A2-4B10-8027-ABDFFEF81FE2}"/>
                  </a:ext>
                </a:extLst>
              </p:cNvPr>
              <p:cNvPicPr/>
              <p:nvPr/>
            </p:nvPicPr>
            <p:blipFill>
              <a:blip r:embed="rId313"/>
              <a:stretch>
                <a:fillRect/>
              </a:stretch>
            </p:blipFill>
            <p:spPr>
              <a:xfrm>
                <a:off x="53262" y="3778556"/>
                <a:ext cx="566280" cy="55800"/>
              </a:xfrm>
              <a:prstGeom prst="rect">
                <a:avLst/>
              </a:prstGeom>
            </p:spPr>
          </p:pic>
        </mc:Fallback>
      </mc:AlternateContent>
      <p:grpSp>
        <p:nvGrpSpPr>
          <p:cNvPr id="232" name="Group 231">
            <a:extLst>
              <a:ext uri="{FF2B5EF4-FFF2-40B4-BE49-F238E27FC236}">
                <a16:creationId xmlns:a16="http://schemas.microsoft.com/office/drawing/2014/main" id="{8EDDC400-AC3B-4A6B-9CD6-4F87F5EE928E}"/>
              </a:ext>
            </a:extLst>
          </p:cNvPr>
          <p:cNvGrpSpPr/>
          <p:nvPr/>
        </p:nvGrpSpPr>
        <p:grpSpPr>
          <a:xfrm>
            <a:off x="929502" y="3427196"/>
            <a:ext cx="4314240" cy="1559520"/>
            <a:chOff x="929502" y="3427196"/>
            <a:chExt cx="4314240" cy="1559520"/>
          </a:xfrm>
        </p:grpSpPr>
        <mc:AlternateContent xmlns:mc="http://schemas.openxmlformats.org/markup-compatibility/2006">
          <mc:Choice xmlns:p14="http://schemas.microsoft.com/office/powerpoint/2010/main" Requires="p14">
            <p:contentPart p14:bwMode="auto" r:id="rId314">
              <p14:nvContentPartPr>
                <p14:cNvPr id="201" name="Ink 200">
                  <a:extLst>
                    <a:ext uri="{FF2B5EF4-FFF2-40B4-BE49-F238E27FC236}">
                      <a16:creationId xmlns:a16="http://schemas.microsoft.com/office/drawing/2014/main" id="{31E3D38E-7066-477E-97C1-414E14043AB2}"/>
                    </a:ext>
                  </a:extLst>
                </p14:cNvPr>
                <p14:cNvContentPartPr/>
                <p14:nvPr/>
              </p14:nvContentPartPr>
              <p14:xfrm>
                <a:off x="4697262" y="3499556"/>
                <a:ext cx="400320" cy="268200"/>
              </p14:xfrm>
            </p:contentPart>
          </mc:Choice>
          <mc:Fallback>
            <p:pic>
              <p:nvPicPr>
                <p:cNvPr id="201" name="Ink 200">
                  <a:extLst>
                    <a:ext uri="{FF2B5EF4-FFF2-40B4-BE49-F238E27FC236}">
                      <a16:creationId xmlns:a16="http://schemas.microsoft.com/office/drawing/2014/main" id="{31E3D38E-7066-477E-97C1-414E14043AB2}"/>
                    </a:ext>
                  </a:extLst>
                </p:cNvPr>
                <p:cNvPicPr/>
                <p:nvPr/>
              </p:nvPicPr>
              <p:blipFill>
                <a:blip r:embed="rId315"/>
                <a:stretch>
                  <a:fillRect/>
                </a:stretch>
              </p:blipFill>
              <p:spPr>
                <a:xfrm>
                  <a:off x="4688622" y="3490556"/>
                  <a:ext cx="41796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7" name="Ink 186">
                  <a:extLst>
                    <a:ext uri="{FF2B5EF4-FFF2-40B4-BE49-F238E27FC236}">
                      <a16:creationId xmlns:a16="http://schemas.microsoft.com/office/drawing/2014/main" id="{00735767-9EA4-4B30-AA8A-C6C8CA07D2A5}"/>
                    </a:ext>
                  </a:extLst>
                </p14:cNvPr>
                <p14:cNvContentPartPr/>
                <p14:nvPr/>
              </p14:nvContentPartPr>
              <p14:xfrm>
                <a:off x="929502" y="3569036"/>
                <a:ext cx="249480" cy="323640"/>
              </p14:xfrm>
            </p:contentPart>
          </mc:Choice>
          <mc:Fallback>
            <p:pic>
              <p:nvPicPr>
                <p:cNvPr id="187" name="Ink 186">
                  <a:extLst>
                    <a:ext uri="{FF2B5EF4-FFF2-40B4-BE49-F238E27FC236}">
                      <a16:creationId xmlns:a16="http://schemas.microsoft.com/office/drawing/2014/main" id="{00735767-9EA4-4B30-AA8A-C6C8CA07D2A5}"/>
                    </a:ext>
                  </a:extLst>
                </p:cNvPr>
                <p:cNvPicPr/>
                <p:nvPr/>
              </p:nvPicPr>
              <p:blipFill>
                <a:blip r:embed="rId317"/>
                <a:stretch>
                  <a:fillRect/>
                </a:stretch>
              </p:blipFill>
              <p:spPr>
                <a:xfrm>
                  <a:off x="920502" y="3560396"/>
                  <a:ext cx="26712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8" name="Ink 187">
                  <a:extLst>
                    <a:ext uri="{FF2B5EF4-FFF2-40B4-BE49-F238E27FC236}">
                      <a16:creationId xmlns:a16="http://schemas.microsoft.com/office/drawing/2014/main" id="{EE237E28-055C-4700-BB3E-3CBFBA09898A}"/>
                    </a:ext>
                  </a:extLst>
                </p14:cNvPr>
                <p14:cNvContentPartPr/>
                <p14:nvPr/>
              </p14:nvContentPartPr>
              <p14:xfrm>
                <a:off x="1262142" y="3714116"/>
                <a:ext cx="7560" cy="198720"/>
              </p14:xfrm>
            </p:contentPart>
          </mc:Choice>
          <mc:Fallback>
            <p:pic>
              <p:nvPicPr>
                <p:cNvPr id="188" name="Ink 187">
                  <a:extLst>
                    <a:ext uri="{FF2B5EF4-FFF2-40B4-BE49-F238E27FC236}">
                      <a16:creationId xmlns:a16="http://schemas.microsoft.com/office/drawing/2014/main" id="{EE237E28-055C-4700-BB3E-3CBFBA09898A}"/>
                    </a:ext>
                  </a:extLst>
                </p:cNvPr>
                <p:cNvPicPr/>
                <p:nvPr/>
              </p:nvPicPr>
              <p:blipFill>
                <a:blip r:embed="rId319"/>
                <a:stretch>
                  <a:fillRect/>
                </a:stretch>
              </p:blipFill>
              <p:spPr>
                <a:xfrm>
                  <a:off x="1253142" y="3705116"/>
                  <a:ext cx="252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9" name="Ink 188">
                  <a:extLst>
                    <a:ext uri="{FF2B5EF4-FFF2-40B4-BE49-F238E27FC236}">
                      <a16:creationId xmlns:a16="http://schemas.microsoft.com/office/drawing/2014/main" id="{6B4219D3-6EDB-439A-A803-EE0DD8E17A12}"/>
                    </a:ext>
                  </a:extLst>
                </p14:cNvPr>
                <p14:cNvContentPartPr/>
                <p14:nvPr/>
              </p14:nvContentPartPr>
              <p14:xfrm>
                <a:off x="1236582" y="3512876"/>
                <a:ext cx="114840" cy="113040"/>
              </p14:xfrm>
            </p:contentPart>
          </mc:Choice>
          <mc:Fallback>
            <p:pic>
              <p:nvPicPr>
                <p:cNvPr id="189" name="Ink 188">
                  <a:extLst>
                    <a:ext uri="{FF2B5EF4-FFF2-40B4-BE49-F238E27FC236}">
                      <a16:creationId xmlns:a16="http://schemas.microsoft.com/office/drawing/2014/main" id="{6B4219D3-6EDB-439A-A803-EE0DD8E17A12}"/>
                    </a:ext>
                  </a:extLst>
                </p:cNvPr>
                <p:cNvPicPr/>
                <p:nvPr/>
              </p:nvPicPr>
              <p:blipFill>
                <a:blip r:embed="rId321"/>
                <a:stretch>
                  <a:fillRect/>
                </a:stretch>
              </p:blipFill>
              <p:spPr>
                <a:xfrm>
                  <a:off x="1227582" y="3504236"/>
                  <a:ext cx="1324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0" name="Ink 189">
                  <a:extLst>
                    <a:ext uri="{FF2B5EF4-FFF2-40B4-BE49-F238E27FC236}">
                      <a16:creationId xmlns:a16="http://schemas.microsoft.com/office/drawing/2014/main" id="{BB6BD3F0-6B09-42EC-88C6-9F007ABEB51F}"/>
                    </a:ext>
                  </a:extLst>
                </p14:cNvPr>
                <p14:cNvContentPartPr/>
                <p14:nvPr/>
              </p14:nvContentPartPr>
              <p14:xfrm>
                <a:off x="1351782" y="3671276"/>
                <a:ext cx="334800" cy="385560"/>
              </p14:xfrm>
            </p:contentPart>
          </mc:Choice>
          <mc:Fallback>
            <p:pic>
              <p:nvPicPr>
                <p:cNvPr id="190" name="Ink 189">
                  <a:extLst>
                    <a:ext uri="{FF2B5EF4-FFF2-40B4-BE49-F238E27FC236}">
                      <a16:creationId xmlns:a16="http://schemas.microsoft.com/office/drawing/2014/main" id="{BB6BD3F0-6B09-42EC-88C6-9F007ABEB51F}"/>
                    </a:ext>
                  </a:extLst>
                </p:cNvPr>
                <p:cNvPicPr/>
                <p:nvPr/>
              </p:nvPicPr>
              <p:blipFill>
                <a:blip r:embed="rId323"/>
                <a:stretch>
                  <a:fillRect/>
                </a:stretch>
              </p:blipFill>
              <p:spPr>
                <a:xfrm>
                  <a:off x="1343142" y="3662636"/>
                  <a:ext cx="35244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1" name="Ink 190">
                  <a:extLst>
                    <a:ext uri="{FF2B5EF4-FFF2-40B4-BE49-F238E27FC236}">
                      <a16:creationId xmlns:a16="http://schemas.microsoft.com/office/drawing/2014/main" id="{AF40C71D-C2BF-4FE9-BC2C-D2C1D6BB68C5}"/>
                    </a:ext>
                  </a:extLst>
                </p14:cNvPr>
                <p14:cNvContentPartPr/>
                <p14:nvPr/>
              </p14:nvContentPartPr>
              <p14:xfrm>
                <a:off x="1725462" y="3516116"/>
                <a:ext cx="36720" cy="432000"/>
              </p14:xfrm>
            </p:contentPart>
          </mc:Choice>
          <mc:Fallback>
            <p:pic>
              <p:nvPicPr>
                <p:cNvPr id="191" name="Ink 190">
                  <a:extLst>
                    <a:ext uri="{FF2B5EF4-FFF2-40B4-BE49-F238E27FC236}">
                      <a16:creationId xmlns:a16="http://schemas.microsoft.com/office/drawing/2014/main" id="{AF40C71D-C2BF-4FE9-BC2C-D2C1D6BB68C5}"/>
                    </a:ext>
                  </a:extLst>
                </p:cNvPr>
                <p:cNvPicPr/>
                <p:nvPr/>
              </p:nvPicPr>
              <p:blipFill>
                <a:blip r:embed="rId325"/>
                <a:stretch>
                  <a:fillRect/>
                </a:stretch>
              </p:blipFill>
              <p:spPr>
                <a:xfrm>
                  <a:off x="1716462" y="3507476"/>
                  <a:ext cx="5436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2" name="Ink 191">
                  <a:extLst>
                    <a:ext uri="{FF2B5EF4-FFF2-40B4-BE49-F238E27FC236}">
                      <a16:creationId xmlns:a16="http://schemas.microsoft.com/office/drawing/2014/main" id="{5E24E1BC-FC20-43B6-9EA3-432EC121A732}"/>
                    </a:ext>
                  </a:extLst>
                </p14:cNvPr>
                <p14:cNvContentPartPr/>
                <p14:nvPr/>
              </p14:nvContentPartPr>
              <p14:xfrm>
                <a:off x="1810422" y="3670556"/>
                <a:ext cx="240120" cy="245520"/>
              </p14:xfrm>
            </p:contentPart>
          </mc:Choice>
          <mc:Fallback>
            <p:pic>
              <p:nvPicPr>
                <p:cNvPr id="192" name="Ink 191">
                  <a:extLst>
                    <a:ext uri="{FF2B5EF4-FFF2-40B4-BE49-F238E27FC236}">
                      <a16:creationId xmlns:a16="http://schemas.microsoft.com/office/drawing/2014/main" id="{5E24E1BC-FC20-43B6-9EA3-432EC121A732}"/>
                    </a:ext>
                  </a:extLst>
                </p:cNvPr>
                <p:cNvPicPr/>
                <p:nvPr/>
              </p:nvPicPr>
              <p:blipFill>
                <a:blip r:embed="rId327"/>
                <a:stretch>
                  <a:fillRect/>
                </a:stretch>
              </p:blipFill>
              <p:spPr>
                <a:xfrm>
                  <a:off x="1801782" y="3661916"/>
                  <a:ext cx="2577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4" name="Ink 193">
                  <a:extLst>
                    <a:ext uri="{FF2B5EF4-FFF2-40B4-BE49-F238E27FC236}">
                      <a16:creationId xmlns:a16="http://schemas.microsoft.com/office/drawing/2014/main" id="{395B257C-D848-46F7-98E5-4723915E1A90}"/>
                    </a:ext>
                  </a:extLst>
                </p14:cNvPr>
                <p14:cNvContentPartPr/>
                <p14:nvPr/>
              </p14:nvContentPartPr>
              <p14:xfrm>
                <a:off x="2310102" y="3667676"/>
                <a:ext cx="167760" cy="238320"/>
              </p14:xfrm>
            </p:contentPart>
          </mc:Choice>
          <mc:Fallback>
            <p:pic>
              <p:nvPicPr>
                <p:cNvPr id="194" name="Ink 193">
                  <a:extLst>
                    <a:ext uri="{FF2B5EF4-FFF2-40B4-BE49-F238E27FC236}">
                      <a16:creationId xmlns:a16="http://schemas.microsoft.com/office/drawing/2014/main" id="{395B257C-D848-46F7-98E5-4723915E1A90}"/>
                    </a:ext>
                  </a:extLst>
                </p:cNvPr>
                <p:cNvPicPr/>
                <p:nvPr/>
              </p:nvPicPr>
              <p:blipFill>
                <a:blip r:embed="rId329"/>
                <a:stretch>
                  <a:fillRect/>
                </a:stretch>
              </p:blipFill>
              <p:spPr>
                <a:xfrm>
                  <a:off x="2301102" y="3658676"/>
                  <a:ext cx="1854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5" name="Ink 194">
                  <a:extLst>
                    <a:ext uri="{FF2B5EF4-FFF2-40B4-BE49-F238E27FC236}">
                      <a16:creationId xmlns:a16="http://schemas.microsoft.com/office/drawing/2014/main" id="{1F80A0CD-92EF-4BE1-B49B-C0C45E064A3D}"/>
                    </a:ext>
                  </a:extLst>
                </p14:cNvPr>
                <p14:cNvContentPartPr/>
                <p14:nvPr/>
              </p14:nvContentPartPr>
              <p14:xfrm>
                <a:off x="2494782" y="3548516"/>
                <a:ext cx="383400" cy="348120"/>
              </p14:xfrm>
            </p:contentPart>
          </mc:Choice>
          <mc:Fallback>
            <p:pic>
              <p:nvPicPr>
                <p:cNvPr id="195" name="Ink 194">
                  <a:extLst>
                    <a:ext uri="{FF2B5EF4-FFF2-40B4-BE49-F238E27FC236}">
                      <a16:creationId xmlns:a16="http://schemas.microsoft.com/office/drawing/2014/main" id="{1F80A0CD-92EF-4BE1-B49B-C0C45E064A3D}"/>
                    </a:ext>
                  </a:extLst>
                </p:cNvPr>
                <p:cNvPicPr/>
                <p:nvPr/>
              </p:nvPicPr>
              <p:blipFill>
                <a:blip r:embed="rId331"/>
                <a:stretch>
                  <a:fillRect/>
                </a:stretch>
              </p:blipFill>
              <p:spPr>
                <a:xfrm>
                  <a:off x="2485782" y="3539516"/>
                  <a:ext cx="40104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6" name="Ink 195">
                  <a:extLst>
                    <a:ext uri="{FF2B5EF4-FFF2-40B4-BE49-F238E27FC236}">
                      <a16:creationId xmlns:a16="http://schemas.microsoft.com/office/drawing/2014/main" id="{FC65CE8F-08F0-4217-A6EA-6DD78B264C5B}"/>
                    </a:ext>
                  </a:extLst>
                </p14:cNvPr>
                <p14:cNvContentPartPr/>
                <p14:nvPr/>
              </p14:nvContentPartPr>
              <p14:xfrm>
                <a:off x="2888262" y="3535556"/>
                <a:ext cx="537840" cy="284760"/>
              </p14:xfrm>
            </p:contentPart>
          </mc:Choice>
          <mc:Fallback>
            <p:pic>
              <p:nvPicPr>
                <p:cNvPr id="196" name="Ink 195">
                  <a:extLst>
                    <a:ext uri="{FF2B5EF4-FFF2-40B4-BE49-F238E27FC236}">
                      <a16:creationId xmlns:a16="http://schemas.microsoft.com/office/drawing/2014/main" id="{FC65CE8F-08F0-4217-A6EA-6DD78B264C5B}"/>
                    </a:ext>
                  </a:extLst>
                </p:cNvPr>
                <p:cNvPicPr/>
                <p:nvPr/>
              </p:nvPicPr>
              <p:blipFill>
                <a:blip r:embed="rId333"/>
                <a:stretch>
                  <a:fillRect/>
                </a:stretch>
              </p:blipFill>
              <p:spPr>
                <a:xfrm>
                  <a:off x="2879262" y="3526916"/>
                  <a:ext cx="55548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7" name="Ink 196">
                  <a:extLst>
                    <a:ext uri="{FF2B5EF4-FFF2-40B4-BE49-F238E27FC236}">
                      <a16:creationId xmlns:a16="http://schemas.microsoft.com/office/drawing/2014/main" id="{C306821C-6ACA-4E82-8AD5-2020AE4340A4}"/>
                    </a:ext>
                  </a:extLst>
                </p14:cNvPr>
                <p14:cNvContentPartPr/>
                <p14:nvPr/>
              </p14:nvContentPartPr>
              <p14:xfrm>
                <a:off x="3456702" y="3468596"/>
                <a:ext cx="406440" cy="320400"/>
              </p14:xfrm>
            </p:contentPart>
          </mc:Choice>
          <mc:Fallback>
            <p:pic>
              <p:nvPicPr>
                <p:cNvPr id="197" name="Ink 196">
                  <a:extLst>
                    <a:ext uri="{FF2B5EF4-FFF2-40B4-BE49-F238E27FC236}">
                      <a16:creationId xmlns:a16="http://schemas.microsoft.com/office/drawing/2014/main" id="{C306821C-6ACA-4E82-8AD5-2020AE4340A4}"/>
                    </a:ext>
                  </a:extLst>
                </p:cNvPr>
                <p:cNvPicPr/>
                <p:nvPr/>
              </p:nvPicPr>
              <p:blipFill>
                <a:blip r:embed="rId335"/>
                <a:stretch>
                  <a:fillRect/>
                </a:stretch>
              </p:blipFill>
              <p:spPr>
                <a:xfrm>
                  <a:off x="3448062" y="3459596"/>
                  <a:ext cx="42408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8" name="Ink 197">
                  <a:extLst>
                    <a:ext uri="{FF2B5EF4-FFF2-40B4-BE49-F238E27FC236}">
                      <a16:creationId xmlns:a16="http://schemas.microsoft.com/office/drawing/2014/main" id="{7527079B-0AB8-4768-8736-0D2A532EF957}"/>
                    </a:ext>
                  </a:extLst>
                </p14:cNvPr>
                <p14:cNvContentPartPr/>
                <p14:nvPr/>
              </p14:nvContentPartPr>
              <p14:xfrm>
                <a:off x="3832542" y="3427196"/>
                <a:ext cx="39600" cy="22680"/>
              </p14:xfrm>
            </p:contentPart>
          </mc:Choice>
          <mc:Fallback>
            <p:pic>
              <p:nvPicPr>
                <p:cNvPr id="198" name="Ink 197">
                  <a:extLst>
                    <a:ext uri="{FF2B5EF4-FFF2-40B4-BE49-F238E27FC236}">
                      <a16:creationId xmlns:a16="http://schemas.microsoft.com/office/drawing/2014/main" id="{7527079B-0AB8-4768-8736-0D2A532EF957}"/>
                    </a:ext>
                  </a:extLst>
                </p:cNvPr>
                <p:cNvPicPr/>
                <p:nvPr/>
              </p:nvPicPr>
              <p:blipFill>
                <a:blip r:embed="rId337"/>
                <a:stretch>
                  <a:fillRect/>
                </a:stretch>
              </p:blipFill>
              <p:spPr>
                <a:xfrm>
                  <a:off x="3823902" y="3418196"/>
                  <a:ext cx="572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9" name="Ink 198">
                  <a:extLst>
                    <a:ext uri="{FF2B5EF4-FFF2-40B4-BE49-F238E27FC236}">
                      <a16:creationId xmlns:a16="http://schemas.microsoft.com/office/drawing/2014/main" id="{6ACB1767-C53E-4618-A191-BDC7A5A60FD6}"/>
                    </a:ext>
                  </a:extLst>
                </p14:cNvPr>
                <p14:cNvContentPartPr/>
                <p14:nvPr/>
              </p14:nvContentPartPr>
              <p14:xfrm>
                <a:off x="3928662" y="3493076"/>
                <a:ext cx="467640" cy="288000"/>
              </p14:xfrm>
            </p:contentPart>
          </mc:Choice>
          <mc:Fallback>
            <p:pic>
              <p:nvPicPr>
                <p:cNvPr id="199" name="Ink 198">
                  <a:extLst>
                    <a:ext uri="{FF2B5EF4-FFF2-40B4-BE49-F238E27FC236}">
                      <a16:creationId xmlns:a16="http://schemas.microsoft.com/office/drawing/2014/main" id="{6ACB1767-C53E-4618-A191-BDC7A5A60FD6}"/>
                    </a:ext>
                  </a:extLst>
                </p:cNvPr>
                <p:cNvPicPr/>
                <p:nvPr/>
              </p:nvPicPr>
              <p:blipFill>
                <a:blip r:embed="rId339"/>
                <a:stretch>
                  <a:fillRect/>
                </a:stretch>
              </p:blipFill>
              <p:spPr>
                <a:xfrm>
                  <a:off x="3920022" y="3484436"/>
                  <a:ext cx="48528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2" name="Ink 201">
                  <a:extLst>
                    <a:ext uri="{FF2B5EF4-FFF2-40B4-BE49-F238E27FC236}">
                      <a16:creationId xmlns:a16="http://schemas.microsoft.com/office/drawing/2014/main" id="{BA51EBCA-4973-4013-BC6B-4A2CD99007B5}"/>
                    </a:ext>
                  </a:extLst>
                </p14:cNvPr>
                <p14:cNvContentPartPr/>
                <p14:nvPr/>
              </p14:nvContentPartPr>
              <p14:xfrm>
                <a:off x="1353222" y="4250156"/>
                <a:ext cx="26640" cy="307800"/>
              </p14:xfrm>
            </p:contentPart>
          </mc:Choice>
          <mc:Fallback>
            <p:pic>
              <p:nvPicPr>
                <p:cNvPr id="202" name="Ink 201">
                  <a:extLst>
                    <a:ext uri="{FF2B5EF4-FFF2-40B4-BE49-F238E27FC236}">
                      <a16:creationId xmlns:a16="http://schemas.microsoft.com/office/drawing/2014/main" id="{BA51EBCA-4973-4013-BC6B-4A2CD99007B5}"/>
                    </a:ext>
                  </a:extLst>
                </p:cNvPr>
                <p:cNvPicPr/>
                <p:nvPr/>
              </p:nvPicPr>
              <p:blipFill>
                <a:blip r:embed="rId341"/>
                <a:stretch>
                  <a:fillRect/>
                </a:stretch>
              </p:blipFill>
              <p:spPr>
                <a:xfrm>
                  <a:off x="1344582" y="4241516"/>
                  <a:ext cx="4428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3" name="Ink 202">
                  <a:extLst>
                    <a:ext uri="{FF2B5EF4-FFF2-40B4-BE49-F238E27FC236}">
                      <a16:creationId xmlns:a16="http://schemas.microsoft.com/office/drawing/2014/main" id="{248B6D8E-A744-4EDA-BD86-1921C9CFFCB9}"/>
                    </a:ext>
                  </a:extLst>
                </p14:cNvPr>
                <p14:cNvContentPartPr/>
                <p14:nvPr/>
              </p14:nvContentPartPr>
              <p14:xfrm>
                <a:off x="1299222" y="4249796"/>
                <a:ext cx="467640" cy="241200"/>
              </p14:xfrm>
            </p:contentPart>
          </mc:Choice>
          <mc:Fallback>
            <p:pic>
              <p:nvPicPr>
                <p:cNvPr id="203" name="Ink 202">
                  <a:extLst>
                    <a:ext uri="{FF2B5EF4-FFF2-40B4-BE49-F238E27FC236}">
                      <a16:creationId xmlns:a16="http://schemas.microsoft.com/office/drawing/2014/main" id="{248B6D8E-A744-4EDA-BD86-1921C9CFFCB9}"/>
                    </a:ext>
                  </a:extLst>
                </p:cNvPr>
                <p:cNvPicPr/>
                <p:nvPr/>
              </p:nvPicPr>
              <p:blipFill>
                <a:blip r:embed="rId343"/>
                <a:stretch>
                  <a:fillRect/>
                </a:stretch>
              </p:blipFill>
              <p:spPr>
                <a:xfrm>
                  <a:off x="1290222" y="4240796"/>
                  <a:ext cx="4852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4" name="Ink 203">
                  <a:extLst>
                    <a:ext uri="{FF2B5EF4-FFF2-40B4-BE49-F238E27FC236}">
                      <a16:creationId xmlns:a16="http://schemas.microsoft.com/office/drawing/2014/main" id="{A41EEA39-E6A1-41FE-841A-053C7D42066D}"/>
                    </a:ext>
                  </a:extLst>
                </p14:cNvPr>
                <p14:cNvContentPartPr/>
                <p14:nvPr/>
              </p14:nvContentPartPr>
              <p14:xfrm>
                <a:off x="1785942" y="4255916"/>
                <a:ext cx="301680" cy="289440"/>
              </p14:xfrm>
            </p:contentPart>
          </mc:Choice>
          <mc:Fallback>
            <p:pic>
              <p:nvPicPr>
                <p:cNvPr id="204" name="Ink 203">
                  <a:extLst>
                    <a:ext uri="{FF2B5EF4-FFF2-40B4-BE49-F238E27FC236}">
                      <a16:creationId xmlns:a16="http://schemas.microsoft.com/office/drawing/2014/main" id="{A41EEA39-E6A1-41FE-841A-053C7D42066D}"/>
                    </a:ext>
                  </a:extLst>
                </p:cNvPr>
                <p:cNvPicPr/>
                <p:nvPr/>
              </p:nvPicPr>
              <p:blipFill>
                <a:blip r:embed="rId345"/>
                <a:stretch>
                  <a:fillRect/>
                </a:stretch>
              </p:blipFill>
              <p:spPr>
                <a:xfrm>
                  <a:off x="1777302" y="4247276"/>
                  <a:ext cx="31932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5" name="Ink 204">
                  <a:extLst>
                    <a:ext uri="{FF2B5EF4-FFF2-40B4-BE49-F238E27FC236}">
                      <a16:creationId xmlns:a16="http://schemas.microsoft.com/office/drawing/2014/main" id="{8B70C752-F6CD-437E-93F5-B3BF858E3DEB}"/>
                    </a:ext>
                  </a:extLst>
                </p14:cNvPr>
                <p14:cNvContentPartPr/>
                <p14:nvPr/>
              </p14:nvContentPartPr>
              <p14:xfrm>
                <a:off x="2089782" y="4075556"/>
                <a:ext cx="501840" cy="361080"/>
              </p14:xfrm>
            </p:contentPart>
          </mc:Choice>
          <mc:Fallback>
            <p:pic>
              <p:nvPicPr>
                <p:cNvPr id="205" name="Ink 204">
                  <a:extLst>
                    <a:ext uri="{FF2B5EF4-FFF2-40B4-BE49-F238E27FC236}">
                      <a16:creationId xmlns:a16="http://schemas.microsoft.com/office/drawing/2014/main" id="{8B70C752-F6CD-437E-93F5-B3BF858E3DEB}"/>
                    </a:ext>
                  </a:extLst>
                </p:cNvPr>
                <p:cNvPicPr/>
                <p:nvPr/>
              </p:nvPicPr>
              <p:blipFill>
                <a:blip r:embed="rId347"/>
                <a:stretch>
                  <a:fillRect/>
                </a:stretch>
              </p:blipFill>
              <p:spPr>
                <a:xfrm>
                  <a:off x="2080782" y="4066916"/>
                  <a:ext cx="51948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6" name="Ink 205">
                  <a:extLst>
                    <a:ext uri="{FF2B5EF4-FFF2-40B4-BE49-F238E27FC236}">
                      <a16:creationId xmlns:a16="http://schemas.microsoft.com/office/drawing/2014/main" id="{5BC8E379-C9D1-44BD-9F23-F573E1A00742}"/>
                    </a:ext>
                  </a:extLst>
                </p14:cNvPr>
                <p14:cNvContentPartPr/>
                <p14:nvPr/>
              </p14:nvContentPartPr>
              <p14:xfrm>
                <a:off x="2602062" y="4092476"/>
                <a:ext cx="26640" cy="319680"/>
              </p14:xfrm>
            </p:contentPart>
          </mc:Choice>
          <mc:Fallback>
            <p:pic>
              <p:nvPicPr>
                <p:cNvPr id="206" name="Ink 205">
                  <a:extLst>
                    <a:ext uri="{FF2B5EF4-FFF2-40B4-BE49-F238E27FC236}">
                      <a16:creationId xmlns:a16="http://schemas.microsoft.com/office/drawing/2014/main" id="{5BC8E379-C9D1-44BD-9F23-F573E1A00742}"/>
                    </a:ext>
                  </a:extLst>
                </p:cNvPr>
                <p:cNvPicPr/>
                <p:nvPr/>
              </p:nvPicPr>
              <p:blipFill>
                <a:blip r:embed="rId349"/>
                <a:stretch>
                  <a:fillRect/>
                </a:stretch>
              </p:blipFill>
              <p:spPr>
                <a:xfrm>
                  <a:off x="2593062" y="4083476"/>
                  <a:ext cx="4428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7" name="Ink 206">
                  <a:extLst>
                    <a:ext uri="{FF2B5EF4-FFF2-40B4-BE49-F238E27FC236}">
                      <a16:creationId xmlns:a16="http://schemas.microsoft.com/office/drawing/2014/main" id="{2AD74E72-FF82-4F16-9334-5175D2D4DD7B}"/>
                    </a:ext>
                  </a:extLst>
                </p14:cNvPr>
                <p14:cNvContentPartPr/>
                <p14:nvPr/>
              </p14:nvContentPartPr>
              <p14:xfrm>
                <a:off x="2625462" y="4166996"/>
                <a:ext cx="255240" cy="198720"/>
              </p14:xfrm>
            </p:contentPart>
          </mc:Choice>
          <mc:Fallback>
            <p:pic>
              <p:nvPicPr>
                <p:cNvPr id="207" name="Ink 206">
                  <a:extLst>
                    <a:ext uri="{FF2B5EF4-FFF2-40B4-BE49-F238E27FC236}">
                      <a16:creationId xmlns:a16="http://schemas.microsoft.com/office/drawing/2014/main" id="{2AD74E72-FF82-4F16-9334-5175D2D4DD7B}"/>
                    </a:ext>
                  </a:extLst>
                </p:cNvPr>
                <p:cNvPicPr/>
                <p:nvPr/>
              </p:nvPicPr>
              <p:blipFill>
                <a:blip r:embed="rId351"/>
                <a:stretch>
                  <a:fillRect/>
                </a:stretch>
              </p:blipFill>
              <p:spPr>
                <a:xfrm>
                  <a:off x="2616822" y="4157996"/>
                  <a:ext cx="2728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8" name="Ink 207">
                  <a:extLst>
                    <a:ext uri="{FF2B5EF4-FFF2-40B4-BE49-F238E27FC236}">
                      <a16:creationId xmlns:a16="http://schemas.microsoft.com/office/drawing/2014/main" id="{CC4364A8-4664-43EB-A294-417979967193}"/>
                    </a:ext>
                  </a:extLst>
                </p14:cNvPr>
                <p14:cNvContentPartPr/>
                <p14:nvPr/>
              </p14:nvContentPartPr>
              <p14:xfrm>
                <a:off x="3050262" y="4137476"/>
                <a:ext cx="190080" cy="194760"/>
              </p14:xfrm>
            </p:contentPart>
          </mc:Choice>
          <mc:Fallback>
            <p:pic>
              <p:nvPicPr>
                <p:cNvPr id="208" name="Ink 207">
                  <a:extLst>
                    <a:ext uri="{FF2B5EF4-FFF2-40B4-BE49-F238E27FC236}">
                      <a16:creationId xmlns:a16="http://schemas.microsoft.com/office/drawing/2014/main" id="{CC4364A8-4664-43EB-A294-417979967193}"/>
                    </a:ext>
                  </a:extLst>
                </p:cNvPr>
                <p:cNvPicPr/>
                <p:nvPr/>
              </p:nvPicPr>
              <p:blipFill>
                <a:blip r:embed="rId353"/>
                <a:stretch>
                  <a:fillRect/>
                </a:stretch>
              </p:blipFill>
              <p:spPr>
                <a:xfrm>
                  <a:off x="3041622" y="4128836"/>
                  <a:ext cx="2077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9" name="Ink 208">
                  <a:extLst>
                    <a:ext uri="{FF2B5EF4-FFF2-40B4-BE49-F238E27FC236}">
                      <a16:creationId xmlns:a16="http://schemas.microsoft.com/office/drawing/2014/main" id="{9E66709C-984A-4FDC-A099-6A446AFACD65}"/>
                    </a:ext>
                  </a:extLst>
                </p14:cNvPr>
                <p14:cNvContentPartPr/>
                <p14:nvPr/>
              </p14:nvContentPartPr>
              <p14:xfrm>
                <a:off x="3329262" y="4160516"/>
                <a:ext cx="226080" cy="142920"/>
              </p14:xfrm>
            </p:contentPart>
          </mc:Choice>
          <mc:Fallback>
            <p:pic>
              <p:nvPicPr>
                <p:cNvPr id="209" name="Ink 208">
                  <a:extLst>
                    <a:ext uri="{FF2B5EF4-FFF2-40B4-BE49-F238E27FC236}">
                      <a16:creationId xmlns:a16="http://schemas.microsoft.com/office/drawing/2014/main" id="{9E66709C-984A-4FDC-A099-6A446AFACD65}"/>
                    </a:ext>
                  </a:extLst>
                </p:cNvPr>
                <p:cNvPicPr/>
                <p:nvPr/>
              </p:nvPicPr>
              <p:blipFill>
                <a:blip r:embed="rId355"/>
                <a:stretch>
                  <a:fillRect/>
                </a:stretch>
              </p:blipFill>
              <p:spPr>
                <a:xfrm>
                  <a:off x="3320262" y="4151516"/>
                  <a:ext cx="2437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0" name="Ink 209">
                  <a:extLst>
                    <a:ext uri="{FF2B5EF4-FFF2-40B4-BE49-F238E27FC236}">
                      <a16:creationId xmlns:a16="http://schemas.microsoft.com/office/drawing/2014/main" id="{9637CE42-B8F9-4BA6-B4D8-5A80FFBF09D4}"/>
                    </a:ext>
                  </a:extLst>
                </p14:cNvPr>
                <p14:cNvContentPartPr/>
                <p14:nvPr/>
              </p14:nvContentPartPr>
              <p14:xfrm>
                <a:off x="3563262" y="4019036"/>
                <a:ext cx="142200" cy="319680"/>
              </p14:xfrm>
            </p:contentPart>
          </mc:Choice>
          <mc:Fallback>
            <p:pic>
              <p:nvPicPr>
                <p:cNvPr id="210" name="Ink 209">
                  <a:extLst>
                    <a:ext uri="{FF2B5EF4-FFF2-40B4-BE49-F238E27FC236}">
                      <a16:creationId xmlns:a16="http://schemas.microsoft.com/office/drawing/2014/main" id="{9637CE42-B8F9-4BA6-B4D8-5A80FFBF09D4}"/>
                    </a:ext>
                  </a:extLst>
                </p:cNvPr>
                <p:cNvPicPr/>
                <p:nvPr/>
              </p:nvPicPr>
              <p:blipFill>
                <a:blip r:embed="rId357"/>
                <a:stretch>
                  <a:fillRect/>
                </a:stretch>
              </p:blipFill>
              <p:spPr>
                <a:xfrm>
                  <a:off x="3554262" y="4010036"/>
                  <a:ext cx="1598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2" name="Ink 211">
                  <a:extLst>
                    <a:ext uri="{FF2B5EF4-FFF2-40B4-BE49-F238E27FC236}">
                      <a16:creationId xmlns:a16="http://schemas.microsoft.com/office/drawing/2014/main" id="{70F4DFC6-FD94-4FB3-8939-0EFCFB33876B}"/>
                    </a:ext>
                  </a:extLst>
                </p14:cNvPr>
                <p14:cNvContentPartPr/>
                <p14:nvPr/>
              </p14:nvContentPartPr>
              <p14:xfrm>
                <a:off x="4008942" y="4084556"/>
                <a:ext cx="160920" cy="250560"/>
              </p14:xfrm>
            </p:contentPart>
          </mc:Choice>
          <mc:Fallback>
            <p:pic>
              <p:nvPicPr>
                <p:cNvPr id="212" name="Ink 211">
                  <a:extLst>
                    <a:ext uri="{FF2B5EF4-FFF2-40B4-BE49-F238E27FC236}">
                      <a16:creationId xmlns:a16="http://schemas.microsoft.com/office/drawing/2014/main" id="{70F4DFC6-FD94-4FB3-8939-0EFCFB33876B}"/>
                    </a:ext>
                  </a:extLst>
                </p:cNvPr>
                <p:cNvPicPr/>
                <p:nvPr/>
              </p:nvPicPr>
              <p:blipFill>
                <a:blip r:embed="rId359"/>
                <a:stretch>
                  <a:fillRect/>
                </a:stretch>
              </p:blipFill>
              <p:spPr>
                <a:xfrm>
                  <a:off x="4000302" y="4075556"/>
                  <a:ext cx="1785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3" name="Ink 212">
                  <a:extLst>
                    <a:ext uri="{FF2B5EF4-FFF2-40B4-BE49-F238E27FC236}">
                      <a16:creationId xmlns:a16="http://schemas.microsoft.com/office/drawing/2014/main" id="{8762282B-225A-4CB3-B9E8-2A9FAE2DFDDF}"/>
                    </a:ext>
                  </a:extLst>
                </p14:cNvPr>
                <p14:cNvContentPartPr/>
                <p14:nvPr/>
              </p14:nvContentPartPr>
              <p14:xfrm>
                <a:off x="3840102" y="4127036"/>
                <a:ext cx="199440" cy="228960"/>
              </p14:xfrm>
            </p:contentPart>
          </mc:Choice>
          <mc:Fallback>
            <p:pic>
              <p:nvPicPr>
                <p:cNvPr id="213" name="Ink 212">
                  <a:extLst>
                    <a:ext uri="{FF2B5EF4-FFF2-40B4-BE49-F238E27FC236}">
                      <a16:creationId xmlns:a16="http://schemas.microsoft.com/office/drawing/2014/main" id="{8762282B-225A-4CB3-B9E8-2A9FAE2DFDDF}"/>
                    </a:ext>
                  </a:extLst>
                </p:cNvPr>
                <p:cNvPicPr/>
                <p:nvPr/>
              </p:nvPicPr>
              <p:blipFill>
                <a:blip r:embed="rId361"/>
                <a:stretch>
                  <a:fillRect/>
                </a:stretch>
              </p:blipFill>
              <p:spPr>
                <a:xfrm>
                  <a:off x="3831102" y="4118396"/>
                  <a:ext cx="2170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4" name="Ink 213">
                  <a:extLst>
                    <a:ext uri="{FF2B5EF4-FFF2-40B4-BE49-F238E27FC236}">
                      <a16:creationId xmlns:a16="http://schemas.microsoft.com/office/drawing/2014/main" id="{DBBE01C8-DB8D-44C8-804A-82FF8407B60D}"/>
                    </a:ext>
                  </a:extLst>
                </p14:cNvPr>
                <p14:cNvContentPartPr/>
                <p14:nvPr/>
              </p14:nvContentPartPr>
              <p14:xfrm>
                <a:off x="4226742" y="4134956"/>
                <a:ext cx="378360" cy="157320"/>
              </p14:xfrm>
            </p:contentPart>
          </mc:Choice>
          <mc:Fallback>
            <p:pic>
              <p:nvPicPr>
                <p:cNvPr id="214" name="Ink 213">
                  <a:extLst>
                    <a:ext uri="{FF2B5EF4-FFF2-40B4-BE49-F238E27FC236}">
                      <a16:creationId xmlns:a16="http://schemas.microsoft.com/office/drawing/2014/main" id="{DBBE01C8-DB8D-44C8-804A-82FF8407B60D}"/>
                    </a:ext>
                  </a:extLst>
                </p:cNvPr>
                <p:cNvPicPr/>
                <p:nvPr/>
              </p:nvPicPr>
              <p:blipFill>
                <a:blip r:embed="rId363"/>
                <a:stretch>
                  <a:fillRect/>
                </a:stretch>
              </p:blipFill>
              <p:spPr>
                <a:xfrm>
                  <a:off x="4218102" y="4125956"/>
                  <a:ext cx="3960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5" name="Ink 214">
                  <a:extLst>
                    <a:ext uri="{FF2B5EF4-FFF2-40B4-BE49-F238E27FC236}">
                      <a16:creationId xmlns:a16="http://schemas.microsoft.com/office/drawing/2014/main" id="{06E5B48B-F410-4005-B6EF-3D40714B521A}"/>
                    </a:ext>
                  </a:extLst>
                </p14:cNvPr>
                <p14:cNvContentPartPr/>
                <p14:nvPr/>
              </p14:nvContentPartPr>
              <p14:xfrm>
                <a:off x="4596462" y="4060076"/>
                <a:ext cx="46080" cy="164160"/>
              </p14:xfrm>
            </p:contentPart>
          </mc:Choice>
          <mc:Fallback>
            <p:pic>
              <p:nvPicPr>
                <p:cNvPr id="215" name="Ink 214">
                  <a:extLst>
                    <a:ext uri="{FF2B5EF4-FFF2-40B4-BE49-F238E27FC236}">
                      <a16:creationId xmlns:a16="http://schemas.microsoft.com/office/drawing/2014/main" id="{06E5B48B-F410-4005-B6EF-3D40714B521A}"/>
                    </a:ext>
                  </a:extLst>
                </p:cNvPr>
                <p:cNvPicPr/>
                <p:nvPr/>
              </p:nvPicPr>
              <p:blipFill>
                <a:blip r:embed="rId365"/>
                <a:stretch>
                  <a:fillRect/>
                </a:stretch>
              </p:blipFill>
              <p:spPr>
                <a:xfrm>
                  <a:off x="4587822" y="4051436"/>
                  <a:ext cx="637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6" name="Ink 215">
                  <a:extLst>
                    <a:ext uri="{FF2B5EF4-FFF2-40B4-BE49-F238E27FC236}">
                      <a16:creationId xmlns:a16="http://schemas.microsoft.com/office/drawing/2014/main" id="{2ADA2531-C20D-44D1-B99C-A53D0D053B40}"/>
                    </a:ext>
                  </a:extLst>
                </p14:cNvPr>
                <p14:cNvContentPartPr/>
                <p14:nvPr/>
              </p14:nvContentPartPr>
              <p14:xfrm>
                <a:off x="4532382" y="3925436"/>
                <a:ext cx="65160" cy="137160"/>
              </p14:xfrm>
            </p:contentPart>
          </mc:Choice>
          <mc:Fallback>
            <p:pic>
              <p:nvPicPr>
                <p:cNvPr id="216" name="Ink 215">
                  <a:extLst>
                    <a:ext uri="{FF2B5EF4-FFF2-40B4-BE49-F238E27FC236}">
                      <a16:creationId xmlns:a16="http://schemas.microsoft.com/office/drawing/2014/main" id="{2ADA2531-C20D-44D1-B99C-A53D0D053B40}"/>
                    </a:ext>
                  </a:extLst>
                </p:cNvPr>
                <p:cNvPicPr/>
                <p:nvPr/>
              </p:nvPicPr>
              <p:blipFill>
                <a:blip r:embed="rId367"/>
                <a:stretch>
                  <a:fillRect/>
                </a:stretch>
              </p:blipFill>
              <p:spPr>
                <a:xfrm>
                  <a:off x="4523382" y="3916436"/>
                  <a:ext cx="828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7" name="Ink 216">
                  <a:extLst>
                    <a:ext uri="{FF2B5EF4-FFF2-40B4-BE49-F238E27FC236}">
                      <a16:creationId xmlns:a16="http://schemas.microsoft.com/office/drawing/2014/main" id="{F91DE940-0D41-458C-BE0C-876F15AF2E78}"/>
                    </a:ext>
                  </a:extLst>
                </p14:cNvPr>
                <p14:cNvContentPartPr/>
                <p14:nvPr/>
              </p14:nvContentPartPr>
              <p14:xfrm>
                <a:off x="4708782" y="4038476"/>
                <a:ext cx="297000" cy="287640"/>
              </p14:xfrm>
            </p:contentPart>
          </mc:Choice>
          <mc:Fallback>
            <p:pic>
              <p:nvPicPr>
                <p:cNvPr id="217" name="Ink 216">
                  <a:extLst>
                    <a:ext uri="{FF2B5EF4-FFF2-40B4-BE49-F238E27FC236}">
                      <a16:creationId xmlns:a16="http://schemas.microsoft.com/office/drawing/2014/main" id="{F91DE940-0D41-458C-BE0C-876F15AF2E78}"/>
                    </a:ext>
                  </a:extLst>
                </p:cNvPr>
                <p:cNvPicPr/>
                <p:nvPr/>
              </p:nvPicPr>
              <p:blipFill>
                <a:blip r:embed="rId369"/>
                <a:stretch>
                  <a:fillRect/>
                </a:stretch>
              </p:blipFill>
              <p:spPr>
                <a:xfrm>
                  <a:off x="4699782" y="4029836"/>
                  <a:ext cx="31464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9" name="Ink 218">
                  <a:extLst>
                    <a:ext uri="{FF2B5EF4-FFF2-40B4-BE49-F238E27FC236}">
                      <a16:creationId xmlns:a16="http://schemas.microsoft.com/office/drawing/2014/main" id="{3F98355A-E7D8-4CC3-910B-BCB283A30122}"/>
                    </a:ext>
                  </a:extLst>
                </p14:cNvPr>
                <p14:cNvContentPartPr/>
                <p14:nvPr/>
              </p14:nvContentPartPr>
              <p14:xfrm>
                <a:off x="1043622" y="4826876"/>
                <a:ext cx="174240" cy="159840"/>
              </p14:xfrm>
            </p:contentPart>
          </mc:Choice>
          <mc:Fallback>
            <p:pic>
              <p:nvPicPr>
                <p:cNvPr id="219" name="Ink 218">
                  <a:extLst>
                    <a:ext uri="{FF2B5EF4-FFF2-40B4-BE49-F238E27FC236}">
                      <a16:creationId xmlns:a16="http://schemas.microsoft.com/office/drawing/2014/main" id="{3F98355A-E7D8-4CC3-910B-BCB283A30122}"/>
                    </a:ext>
                  </a:extLst>
                </p:cNvPr>
                <p:cNvPicPr/>
                <p:nvPr/>
              </p:nvPicPr>
              <p:blipFill>
                <a:blip r:embed="rId371"/>
                <a:stretch>
                  <a:fillRect/>
                </a:stretch>
              </p:blipFill>
              <p:spPr>
                <a:xfrm>
                  <a:off x="1034982" y="4818236"/>
                  <a:ext cx="1918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0" name="Ink 219">
                  <a:extLst>
                    <a:ext uri="{FF2B5EF4-FFF2-40B4-BE49-F238E27FC236}">
                      <a16:creationId xmlns:a16="http://schemas.microsoft.com/office/drawing/2014/main" id="{E6D472EA-E0E9-42E8-9627-63337DB0A92F}"/>
                    </a:ext>
                  </a:extLst>
                </p14:cNvPr>
                <p14:cNvContentPartPr/>
                <p14:nvPr/>
              </p14:nvContentPartPr>
              <p14:xfrm>
                <a:off x="1245942" y="4724996"/>
                <a:ext cx="268200" cy="241920"/>
              </p14:xfrm>
            </p:contentPart>
          </mc:Choice>
          <mc:Fallback>
            <p:pic>
              <p:nvPicPr>
                <p:cNvPr id="220" name="Ink 219">
                  <a:extLst>
                    <a:ext uri="{FF2B5EF4-FFF2-40B4-BE49-F238E27FC236}">
                      <a16:creationId xmlns:a16="http://schemas.microsoft.com/office/drawing/2014/main" id="{E6D472EA-E0E9-42E8-9627-63337DB0A92F}"/>
                    </a:ext>
                  </a:extLst>
                </p:cNvPr>
                <p:cNvPicPr/>
                <p:nvPr/>
              </p:nvPicPr>
              <p:blipFill>
                <a:blip r:embed="rId373"/>
                <a:stretch>
                  <a:fillRect/>
                </a:stretch>
              </p:blipFill>
              <p:spPr>
                <a:xfrm>
                  <a:off x="1237302" y="4715996"/>
                  <a:ext cx="28584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1" name="Ink 220">
                  <a:extLst>
                    <a:ext uri="{FF2B5EF4-FFF2-40B4-BE49-F238E27FC236}">
                      <a16:creationId xmlns:a16="http://schemas.microsoft.com/office/drawing/2014/main" id="{FB489FB9-2C83-40E2-9AED-C69A9D3BD26D}"/>
                    </a:ext>
                  </a:extLst>
                </p14:cNvPr>
                <p14:cNvContentPartPr/>
                <p14:nvPr/>
              </p14:nvContentPartPr>
              <p14:xfrm>
                <a:off x="1526022" y="4688276"/>
                <a:ext cx="763560" cy="239040"/>
              </p14:xfrm>
            </p:contentPart>
          </mc:Choice>
          <mc:Fallback>
            <p:pic>
              <p:nvPicPr>
                <p:cNvPr id="221" name="Ink 220">
                  <a:extLst>
                    <a:ext uri="{FF2B5EF4-FFF2-40B4-BE49-F238E27FC236}">
                      <a16:creationId xmlns:a16="http://schemas.microsoft.com/office/drawing/2014/main" id="{FB489FB9-2C83-40E2-9AED-C69A9D3BD26D}"/>
                    </a:ext>
                  </a:extLst>
                </p:cNvPr>
                <p:cNvPicPr/>
                <p:nvPr/>
              </p:nvPicPr>
              <p:blipFill>
                <a:blip r:embed="rId375"/>
                <a:stretch>
                  <a:fillRect/>
                </a:stretch>
              </p:blipFill>
              <p:spPr>
                <a:xfrm>
                  <a:off x="1517382" y="4679636"/>
                  <a:ext cx="7812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2" name="Ink 221">
                  <a:extLst>
                    <a:ext uri="{FF2B5EF4-FFF2-40B4-BE49-F238E27FC236}">
                      <a16:creationId xmlns:a16="http://schemas.microsoft.com/office/drawing/2014/main" id="{9FA923EB-D63A-48DC-8F0C-DB826438E1CC}"/>
                    </a:ext>
                  </a:extLst>
                </p14:cNvPr>
                <p14:cNvContentPartPr/>
                <p14:nvPr/>
              </p14:nvContentPartPr>
              <p14:xfrm>
                <a:off x="2276262" y="4624196"/>
                <a:ext cx="14760" cy="31320"/>
              </p14:xfrm>
            </p:contentPart>
          </mc:Choice>
          <mc:Fallback>
            <p:pic>
              <p:nvPicPr>
                <p:cNvPr id="222" name="Ink 221">
                  <a:extLst>
                    <a:ext uri="{FF2B5EF4-FFF2-40B4-BE49-F238E27FC236}">
                      <a16:creationId xmlns:a16="http://schemas.microsoft.com/office/drawing/2014/main" id="{9FA923EB-D63A-48DC-8F0C-DB826438E1CC}"/>
                    </a:ext>
                  </a:extLst>
                </p:cNvPr>
                <p:cNvPicPr/>
                <p:nvPr/>
              </p:nvPicPr>
              <p:blipFill>
                <a:blip r:embed="rId377"/>
                <a:stretch>
                  <a:fillRect/>
                </a:stretch>
              </p:blipFill>
              <p:spPr>
                <a:xfrm>
                  <a:off x="2267622" y="4615196"/>
                  <a:ext cx="324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3" name="Ink 222">
                  <a:extLst>
                    <a:ext uri="{FF2B5EF4-FFF2-40B4-BE49-F238E27FC236}">
                      <a16:creationId xmlns:a16="http://schemas.microsoft.com/office/drawing/2014/main" id="{DEF637A4-B578-462A-8324-53E03B11E0B1}"/>
                    </a:ext>
                  </a:extLst>
                </p14:cNvPr>
                <p14:cNvContentPartPr/>
                <p14:nvPr/>
              </p14:nvContentPartPr>
              <p14:xfrm>
                <a:off x="2359062" y="4712756"/>
                <a:ext cx="312120" cy="116280"/>
              </p14:xfrm>
            </p:contentPart>
          </mc:Choice>
          <mc:Fallback>
            <p:pic>
              <p:nvPicPr>
                <p:cNvPr id="223" name="Ink 222">
                  <a:extLst>
                    <a:ext uri="{FF2B5EF4-FFF2-40B4-BE49-F238E27FC236}">
                      <a16:creationId xmlns:a16="http://schemas.microsoft.com/office/drawing/2014/main" id="{DEF637A4-B578-462A-8324-53E03B11E0B1}"/>
                    </a:ext>
                  </a:extLst>
                </p:cNvPr>
                <p:cNvPicPr/>
                <p:nvPr/>
              </p:nvPicPr>
              <p:blipFill>
                <a:blip r:embed="rId379"/>
                <a:stretch>
                  <a:fillRect/>
                </a:stretch>
              </p:blipFill>
              <p:spPr>
                <a:xfrm>
                  <a:off x="2350422" y="4704116"/>
                  <a:ext cx="32976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4" name="Ink 223">
                  <a:extLst>
                    <a:ext uri="{FF2B5EF4-FFF2-40B4-BE49-F238E27FC236}">
                      <a16:creationId xmlns:a16="http://schemas.microsoft.com/office/drawing/2014/main" id="{1EA9620A-4B11-411A-B623-78A35D6E6190}"/>
                    </a:ext>
                  </a:extLst>
                </p14:cNvPr>
                <p14:cNvContentPartPr/>
                <p14:nvPr/>
              </p14:nvContentPartPr>
              <p14:xfrm>
                <a:off x="2824902" y="4628156"/>
                <a:ext cx="408240" cy="230040"/>
              </p14:xfrm>
            </p:contentPart>
          </mc:Choice>
          <mc:Fallback>
            <p:pic>
              <p:nvPicPr>
                <p:cNvPr id="224" name="Ink 223">
                  <a:extLst>
                    <a:ext uri="{FF2B5EF4-FFF2-40B4-BE49-F238E27FC236}">
                      <a16:creationId xmlns:a16="http://schemas.microsoft.com/office/drawing/2014/main" id="{1EA9620A-4B11-411A-B623-78A35D6E6190}"/>
                    </a:ext>
                  </a:extLst>
                </p:cNvPr>
                <p:cNvPicPr/>
                <p:nvPr/>
              </p:nvPicPr>
              <p:blipFill>
                <a:blip r:embed="rId381"/>
                <a:stretch>
                  <a:fillRect/>
                </a:stretch>
              </p:blipFill>
              <p:spPr>
                <a:xfrm>
                  <a:off x="2815902" y="4619156"/>
                  <a:ext cx="4258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5" name="Ink 224">
                  <a:extLst>
                    <a:ext uri="{FF2B5EF4-FFF2-40B4-BE49-F238E27FC236}">
                      <a16:creationId xmlns:a16="http://schemas.microsoft.com/office/drawing/2014/main" id="{DBA92B13-F2EB-48A3-9BE9-14749196F826}"/>
                    </a:ext>
                  </a:extLst>
                </p14:cNvPr>
                <p14:cNvContentPartPr/>
                <p14:nvPr/>
              </p14:nvContentPartPr>
              <p14:xfrm>
                <a:off x="3538422" y="4658036"/>
                <a:ext cx="11880" cy="304200"/>
              </p14:xfrm>
            </p:contentPart>
          </mc:Choice>
          <mc:Fallback>
            <p:pic>
              <p:nvPicPr>
                <p:cNvPr id="225" name="Ink 224">
                  <a:extLst>
                    <a:ext uri="{FF2B5EF4-FFF2-40B4-BE49-F238E27FC236}">
                      <a16:creationId xmlns:a16="http://schemas.microsoft.com/office/drawing/2014/main" id="{DBA92B13-F2EB-48A3-9BE9-14749196F826}"/>
                    </a:ext>
                  </a:extLst>
                </p:cNvPr>
                <p:cNvPicPr/>
                <p:nvPr/>
              </p:nvPicPr>
              <p:blipFill>
                <a:blip r:embed="rId383"/>
                <a:stretch>
                  <a:fillRect/>
                </a:stretch>
              </p:blipFill>
              <p:spPr>
                <a:xfrm>
                  <a:off x="3529782" y="4649396"/>
                  <a:ext cx="2952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6" name="Ink 225">
                  <a:extLst>
                    <a:ext uri="{FF2B5EF4-FFF2-40B4-BE49-F238E27FC236}">
                      <a16:creationId xmlns:a16="http://schemas.microsoft.com/office/drawing/2014/main" id="{6189B2A0-5CA5-4589-9760-1304C27E7A01}"/>
                    </a:ext>
                  </a:extLst>
                </p14:cNvPr>
                <p14:cNvContentPartPr/>
                <p14:nvPr/>
              </p14:nvContentPartPr>
              <p14:xfrm>
                <a:off x="3566502" y="4672796"/>
                <a:ext cx="416520" cy="221760"/>
              </p14:xfrm>
            </p:contentPart>
          </mc:Choice>
          <mc:Fallback>
            <p:pic>
              <p:nvPicPr>
                <p:cNvPr id="226" name="Ink 225">
                  <a:extLst>
                    <a:ext uri="{FF2B5EF4-FFF2-40B4-BE49-F238E27FC236}">
                      <a16:creationId xmlns:a16="http://schemas.microsoft.com/office/drawing/2014/main" id="{6189B2A0-5CA5-4589-9760-1304C27E7A01}"/>
                    </a:ext>
                  </a:extLst>
                </p:cNvPr>
                <p:cNvPicPr/>
                <p:nvPr/>
              </p:nvPicPr>
              <p:blipFill>
                <a:blip r:embed="rId385"/>
                <a:stretch>
                  <a:fillRect/>
                </a:stretch>
              </p:blipFill>
              <p:spPr>
                <a:xfrm>
                  <a:off x="3557502" y="4664156"/>
                  <a:ext cx="4341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7" name="Ink 226">
                  <a:extLst>
                    <a:ext uri="{FF2B5EF4-FFF2-40B4-BE49-F238E27FC236}">
                      <a16:creationId xmlns:a16="http://schemas.microsoft.com/office/drawing/2014/main" id="{9023ACE4-3211-4D56-9F38-518840F06A6E}"/>
                    </a:ext>
                  </a:extLst>
                </p14:cNvPr>
                <p14:cNvContentPartPr/>
                <p14:nvPr/>
              </p14:nvContentPartPr>
              <p14:xfrm>
                <a:off x="3904182" y="4542476"/>
                <a:ext cx="132480" cy="114120"/>
              </p14:xfrm>
            </p:contentPart>
          </mc:Choice>
          <mc:Fallback>
            <p:pic>
              <p:nvPicPr>
                <p:cNvPr id="227" name="Ink 226">
                  <a:extLst>
                    <a:ext uri="{FF2B5EF4-FFF2-40B4-BE49-F238E27FC236}">
                      <a16:creationId xmlns:a16="http://schemas.microsoft.com/office/drawing/2014/main" id="{9023ACE4-3211-4D56-9F38-518840F06A6E}"/>
                    </a:ext>
                  </a:extLst>
                </p:cNvPr>
                <p:cNvPicPr/>
                <p:nvPr/>
              </p:nvPicPr>
              <p:blipFill>
                <a:blip r:embed="rId387"/>
                <a:stretch>
                  <a:fillRect/>
                </a:stretch>
              </p:blipFill>
              <p:spPr>
                <a:xfrm>
                  <a:off x="3895542" y="4533836"/>
                  <a:ext cx="1501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8" name="Ink 227">
                  <a:extLst>
                    <a:ext uri="{FF2B5EF4-FFF2-40B4-BE49-F238E27FC236}">
                      <a16:creationId xmlns:a16="http://schemas.microsoft.com/office/drawing/2014/main" id="{2C782B68-187D-4397-B56C-1F0264783DF9}"/>
                    </a:ext>
                  </a:extLst>
                </p14:cNvPr>
                <p14:cNvContentPartPr/>
                <p14:nvPr/>
              </p14:nvContentPartPr>
              <p14:xfrm>
                <a:off x="4053582" y="4598996"/>
                <a:ext cx="295560" cy="303120"/>
              </p14:xfrm>
            </p:contentPart>
          </mc:Choice>
          <mc:Fallback>
            <p:pic>
              <p:nvPicPr>
                <p:cNvPr id="228" name="Ink 227">
                  <a:extLst>
                    <a:ext uri="{FF2B5EF4-FFF2-40B4-BE49-F238E27FC236}">
                      <a16:creationId xmlns:a16="http://schemas.microsoft.com/office/drawing/2014/main" id="{2C782B68-187D-4397-B56C-1F0264783DF9}"/>
                    </a:ext>
                  </a:extLst>
                </p:cNvPr>
                <p:cNvPicPr/>
                <p:nvPr/>
              </p:nvPicPr>
              <p:blipFill>
                <a:blip r:embed="rId389"/>
                <a:stretch>
                  <a:fillRect/>
                </a:stretch>
              </p:blipFill>
              <p:spPr>
                <a:xfrm>
                  <a:off x="4044582" y="4590356"/>
                  <a:ext cx="31320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29" name="Ink 228">
                  <a:extLst>
                    <a:ext uri="{FF2B5EF4-FFF2-40B4-BE49-F238E27FC236}">
                      <a16:creationId xmlns:a16="http://schemas.microsoft.com/office/drawing/2014/main" id="{AF78DF1D-FC08-48B5-AEA9-56438225DFC0}"/>
                    </a:ext>
                  </a:extLst>
                </p14:cNvPr>
                <p14:cNvContentPartPr/>
                <p14:nvPr/>
              </p14:nvContentPartPr>
              <p14:xfrm>
                <a:off x="4461462" y="4453196"/>
                <a:ext cx="454680" cy="382320"/>
              </p14:xfrm>
            </p:contentPart>
          </mc:Choice>
          <mc:Fallback>
            <p:pic>
              <p:nvPicPr>
                <p:cNvPr id="229" name="Ink 228">
                  <a:extLst>
                    <a:ext uri="{FF2B5EF4-FFF2-40B4-BE49-F238E27FC236}">
                      <a16:creationId xmlns:a16="http://schemas.microsoft.com/office/drawing/2014/main" id="{AF78DF1D-FC08-48B5-AEA9-56438225DFC0}"/>
                    </a:ext>
                  </a:extLst>
                </p:cNvPr>
                <p:cNvPicPr/>
                <p:nvPr/>
              </p:nvPicPr>
              <p:blipFill>
                <a:blip r:embed="rId391"/>
                <a:stretch>
                  <a:fillRect/>
                </a:stretch>
              </p:blipFill>
              <p:spPr>
                <a:xfrm>
                  <a:off x="4452462" y="4444556"/>
                  <a:ext cx="47232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0" name="Ink 229">
                  <a:extLst>
                    <a:ext uri="{FF2B5EF4-FFF2-40B4-BE49-F238E27FC236}">
                      <a16:creationId xmlns:a16="http://schemas.microsoft.com/office/drawing/2014/main" id="{B2716409-21A4-4D1D-B5B2-7A079B80CE27}"/>
                    </a:ext>
                  </a:extLst>
                </p14:cNvPr>
                <p14:cNvContentPartPr/>
                <p14:nvPr/>
              </p14:nvContentPartPr>
              <p14:xfrm>
                <a:off x="4913622" y="4526276"/>
                <a:ext cx="48960" cy="312480"/>
              </p14:xfrm>
            </p:contentPart>
          </mc:Choice>
          <mc:Fallback>
            <p:pic>
              <p:nvPicPr>
                <p:cNvPr id="230" name="Ink 229">
                  <a:extLst>
                    <a:ext uri="{FF2B5EF4-FFF2-40B4-BE49-F238E27FC236}">
                      <a16:creationId xmlns:a16="http://schemas.microsoft.com/office/drawing/2014/main" id="{B2716409-21A4-4D1D-B5B2-7A079B80CE27}"/>
                    </a:ext>
                  </a:extLst>
                </p:cNvPr>
                <p:cNvPicPr/>
                <p:nvPr/>
              </p:nvPicPr>
              <p:blipFill>
                <a:blip r:embed="rId393"/>
                <a:stretch>
                  <a:fillRect/>
                </a:stretch>
              </p:blipFill>
              <p:spPr>
                <a:xfrm>
                  <a:off x="4904622" y="4517636"/>
                  <a:ext cx="6660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1" name="Ink 230">
                  <a:extLst>
                    <a:ext uri="{FF2B5EF4-FFF2-40B4-BE49-F238E27FC236}">
                      <a16:creationId xmlns:a16="http://schemas.microsoft.com/office/drawing/2014/main" id="{F489230B-9DFD-4878-B027-2A443FBB455A}"/>
                    </a:ext>
                  </a:extLst>
                </p14:cNvPr>
                <p14:cNvContentPartPr/>
                <p14:nvPr/>
              </p14:nvContentPartPr>
              <p14:xfrm>
                <a:off x="4986342" y="4606556"/>
                <a:ext cx="257400" cy="195480"/>
              </p14:xfrm>
            </p:contentPart>
          </mc:Choice>
          <mc:Fallback>
            <p:pic>
              <p:nvPicPr>
                <p:cNvPr id="231" name="Ink 230">
                  <a:extLst>
                    <a:ext uri="{FF2B5EF4-FFF2-40B4-BE49-F238E27FC236}">
                      <a16:creationId xmlns:a16="http://schemas.microsoft.com/office/drawing/2014/main" id="{F489230B-9DFD-4878-B027-2A443FBB455A}"/>
                    </a:ext>
                  </a:extLst>
                </p:cNvPr>
                <p:cNvPicPr/>
                <p:nvPr/>
              </p:nvPicPr>
              <p:blipFill>
                <a:blip r:embed="rId395"/>
                <a:stretch>
                  <a:fillRect/>
                </a:stretch>
              </p:blipFill>
              <p:spPr>
                <a:xfrm>
                  <a:off x="4977342" y="4597916"/>
                  <a:ext cx="275040" cy="213120"/>
                </a:xfrm>
                <a:prstGeom prst="rect">
                  <a:avLst/>
                </a:prstGeom>
              </p:spPr>
            </p:pic>
          </mc:Fallback>
        </mc:AlternateContent>
      </p:grpSp>
    </p:spTree>
    <p:extLst>
      <p:ext uri="{BB962C8B-B14F-4D97-AF65-F5344CB8AC3E}">
        <p14:creationId xmlns:p14="http://schemas.microsoft.com/office/powerpoint/2010/main" val="3854113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87E5CF2-3827-4687-B515-1F8FC2FE4AF0}"/>
              </a:ext>
            </a:extLst>
          </p:cNvPr>
          <p:cNvGrpSpPr/>
          <p:nvPr/>
        </p:nvGrpSpPr>
        <p:grpSpPr>
          <a:xfrm>
            <a:off x="1142262" y="-5507"/>
            <a:ext cx="5887800" cy="634423"/>
            <a:chOff x="1142262" y="-5507"/>
            <a:chExt cx="5887800" cy="634423"/>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5F02F57-08C2-4D62-94A8-72CC519FFC38}"/>
                    </a:ext>
                  </a:extLst>
                </p14:cNvPr>
                <p14:cNvContentPartPr/>
                <p14:nvPr/>
              </p14:nvContentPartPr>
              <p14:xfrm>
                <a:off x="1281582" y="193933"/>
                <a:ext cx="109800" cy="194400"/>
              </p14:xfrm>
            </p:contentPart>
          </mc:Choice>
          <mc:Fallback>
            <p:pic>
              <p:nvPicPr>
                <p:cNvPr id="2" name="Ink 1">
                  <a:extLst>
                    <a:ext uri="{FF2B5EF4-FFF2-40B4-BE49-F238E27FC236}">
                      <a16:creationId xmlns:a16="http://schemas.microsoft.com/office/drawing/2014/main" id="{95F02F57-08C2-4D62-94A8-72CC519FFC38}"/>
                    </a:ext>
                  </a:extLst>
                </p:cNvPr>
                <p:cNvPicPr/>
                <p:nvPr/>
              </p:nvPicPr>
              <p:blipFill>
                <a:blip r:embed="rId3"/>
                <a:stretch>
                  <a:fillRect/>
                </a:stretch>
              </p:blipFill>
              <p:spPr>
                <a:xfrm>
                  <a:off x="1272942" y="184933"/>
                  <a:ext cx="1274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6283228-993F-45B7-AF80-6889A557C0B2}"/>
                    </a:ext>
                  </a:extLst>
                </p14:cNvPr>
                <p14:cNvContentPartPr/>
                <p14:nvPr/>
              </p14:nvContentPartPr>
              <p14:xfrm>
                <a:off x="1142262" y="52093"/>
                <a:ext cx="581760" cy="559440"/>
              </p14:xfrm>
            </p:contentPart>
          </mc:Choice>
          <mc:Fallback>
            <p:pic>
              <p:nvPicPr>
                <p:cNvPr id="3" name="Ink 2">
                  <a:extLst>
                    <a:ext uri="{FF2B5EF4-FFF2-40B4-BE49-F238E27FC236}">
                      <a16:creationId xmlns:a16="http://schemas.microsoft.com/office/drawing/2014/main" id="{86283228-993F-45B7-AF80-6889A557C0B2}"/>
                    </a:ext>
                  </a:extLst>
                </p:cNvPr>
                <p:cNvPicPr/>
                <p:nvPr/>
              </p:nvPicPr>
              <p:blipFill>
                <a:blip r:embed="rId5"/>
                <a:stretch>
                  <a:fillRect/>
                </a:stretch>
              </p:blipFill>
              <p:spPr>
                <a:xfrm>
                  <a:off x="1133622" y="43453"/>
                  <a:ext cx="59940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D482864-64DF-4BA5-B0A4-FB0FF70F0BD0}"/>
                    </a:ext>
                  </a:extLst>
                </p14:cNvPr>
                <p14:cNvContentPartPr/>
                <p14:nvPr/>
              </p14:nvContentPartPr>
              <p14:xfrm>
                <a:off x="1907262" y="84853"/>
                <a:ext cx="18360" cy="335520"/>
              </p14:xfrm>
            </p:contentPart>
          </mc:Choice>
          <mc:Fallback>
            <p:pic>
              <p:nvPicPr>
                <p:cNvPr id="4" name="Ink 3">
                  <a:extLst>
                    <a:ext uri="{FF2B5EF4-FFF2-40B4-BE49-F238E27FC236}">
                      <a16:creationId xmlns:a16="http://schemas.microsoft.com/office/drawing/2014/main" id="{AD482864-64DF-4BA5-B0A4-FB0FF70F0BD0}"/>
                    </a:ext>
                  </a:extLst>
                </p:cNvPr>
                <p:cNvPicPr/>
                <p:nvPr/>
              </p:nvPicPr>
              <p:blipFill>
                <a:blip r:embed="rId7"/>
                <a:stretch>
                  <a:fillRect/>
                </a:stretch>
              </p:blipFill>
              <p:spPr>
                <a:xfrm>
                  <a:off x="1898622" y="75853"/>
                  <a:ext cx="360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4C6057BE-FF89-4BF9-BD76-C36AEB9D8392}"/>
                    </a:ext>
                  </a:extLst>
                </p14:cNvPr>
                <p14:cNvContentPartPr/>
                <p14:nvPr/>
              </p14:nvContentPartPr>
              <p14:xfrm>
                <a:off x="1897902" y="107173"/>
                <a:ext cx="194400" cy="278280"/>
              </p14:xfrm>
            </p:contentPart>
          </mc:Choice>
          <mc:Fallback>
            <p:pic>
              <p:nvPicPr>
                <p:cNvPr id="5" name="Ink 4">
                  <a:extLst>
                    <a:ext uri="{FF2B5EF4-FFF2-40B4-BE49-F238E27FC236}">
                      <a16:creationId xmlns:a16="http://schemas.microsoft.com/office/drawing/2014/main" id="{4C6057BE-FF89-4BF9-BD76-C36AEB9D8392}"/>
                    </a:ext>
                  </a:extLst>
                </p:cNvPr>
                <p:cNvPicPr/>
                <p:nvPr/>
              </p:nvPicPr>
              <p:blipFill>
                <a:blip r:embed="rId9"/>
                <a:stretch>
                  <a:fillRect/>
                </a:stretch>
              </p:blipFill>
              <p:spPr>
                <a:xfrm>
                  <a:off x="1889262" y="98173"/>
                  <a:ext cx="21204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F3E19D0A-1BBF-468F-A4E1-F1003FB3A5A2}"/>
                    </a:ext>
                  </a:extLst>
                </p14:cNvPr>
                <p14:cNvContentPartPr/>
                <p14:nvPr/>
              </p14:nvContentPartPr>
              <p14:xfrm>
                <a:off x="2155662" y="239293"/>
                <a:ext cx="138240" cy="34920"/>
              </p14:xfrm>
            </p:contentPart>
          </mc:Choice>
          <mc:Fallback>
            <p:pic>
              <p:nvPicPr>
                <p:cNvPr id="6" name="Ink 5">
                  <a:extLst>
                    <a:ext uri="{FF2B5EF4-FFF2-40B4-BE49-F238E27FC236}">
                      <a16:creationId xmlns:a16="http://schemas.microsoft.com/office/drawing/2014/main" id="{F3E19D0A-1BBF-468F-A4E1-F1003FB3A5A2}"/>
                    </a:ext>
                  </a:extLst>
                </p:cNvPr>
                <p:cNvPicPr/>
                <p:nvPr/>
              </p:nvPicPr>
              <p:blipFill>
                <a:blip r:embed="rId11"/>
                <a:stretch>
                  <a:fillRect/>
                </a:stretch>
              </p:blipFill>
              <p:spPr>
                <a:xfrm>
                  <a:off x="2147022" y="230653"/>
                  <a:ext cx="1558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C725FB27-76FC-4115-8D87-AEAC86E3E052}"/>
                    </a:ext>
                  </a:extLst>
                </p14:cNvPr>
                <p14:cNvContentPartPr/>
                <p14:nvPr/>
              </p14:nvContentPartPr>
              <p14:xfrm>
                <a:off x="2494062" y="70453"/>
                <a:ext cx="105120" cy="279720"/>
              </p14:xfrm>
            </p:contentPart>
          </mc:Choice>
          <mc:Fallback>
            <p:pic>
              <p:nvPicPr>
                <p:cNvPr id="7" name="Ink 6">
                  <a:extLst>
                    <a:ext uri="{FF2B5EF4-FFF2-40B4-BE49-F238E27FC236}">
                      <a16:creationId xmlns:a16="http://schemas.microsoft.com/office/drawing/2014/main" id="{C725FB27-76FC-4115-8D87-AEAC86E3E052}"/>
                    </a:ext>
                  </a:extLst>
                </p:cNvPr>
                <p:cNvPicPr/>
                <p:nvPr/>
              </p:nvPicPr>
              <p:blipFill>
                <a:blip r:embed="rId13"/>
                <a:stretch>
                  <a:fillRect/>
                </a:stretch>
              </p:blipFill>
              <p:spPr>
                <a:xfrm>
                  <a:off x="2485422" y="61813"/>
                  <a:ext cx="12276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DF393E9B-5C84-4732-B0B9-3BF775CFEB22}"/>
                    </a:ext>
                  </a:extLst>
                </p14:cNvPr>
                <p14:cNvContentPartPr/>
                <p14:nvPr/>
              </p14:nvContentPartPr>
              <p14:xfrm>
                <a:off x="2501262" y="234973"/>
                <a:ext cx="170280" cy="50400"/>
              </p14:xfrm>
            </p:contentPart>
          </mc:Choice>
          <mc:Fallback>
            <p:pic>
              <p:nvPicPr>
                <p:cNvPr id="8" name="Ink 7">
                  <a:extLst>
                    <a:ext uri="{FF2B5EF4-FFF2-40B4-BE49-F238E27FC236}">
                      <a16:creationId xmlns:a16="http://schemas.microsoft.com/office/drawing/2014/main" id="{DF393E9B-5C84-4732-B0B9-3BF775CFEB22}"/>
                    </a:ext>
                  </a:extLst>
                </p:cNvPr>
                <p:cNvPicPr/>
                <p:nvPr/>
              </p:nvPicPr>
              <p:blipFill>
                <a:blip r:embed="rId15"/>
                <a:stretch>
                  <a:fillRect/>
                </a:stretch>
              </p:blipFill>
              <p:spPr>
                <a:xfrm>
                  <a:off x="2492622" y="225973"/>
                  <a:ext cx="1879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C6A39264-5121-40C6-B5D4-53752D60840A}"/>
                    </a:ext>
                  </a:extLst>
                </p14:cNvPr>
                <p14:cNvContentPartPr/>
                <p14:nvPr/>
              </p14:nvContentPartPr>
              <p14:xfrm>
                <a:off x="2687382" y="45613"/>
                <a:ext cx="279720" cy="300960"/>
              </p14:xfrm>
            </p:contentPart>
          </mc:Choice>
          <mc:Fallback>
            <p:pic>
              <p:nvPicPr>
                <p:cNvPr id="9" name="Ink 8">
                  <a:extLst>
                    <a:ext uri="{FF2B5EF4-FFF2-40B4-BE49-F238E27FC236}">
                      <a16:creationId xmlns:a16="http://schemas.microsoft.com/office/drawing/2014/main" id="{C6A39264-5121-40C6-B5D4-53752D60840A}"/>
                    </a:ext>
                  </a:extLst>
                </p:cNvPr>
                <p:cNvPicPr/>
                <p:nvPr/>
              </p:nvPicPr>
              <p:blipFill>
                <a:blip r:embed="rId17"/>
                <a:stretch>
                  <a:fillRect/>
                </a:stretch>
              </p:blipFill>
              <p:spPr>
                <a:xfrm>
                  <a:off x="2678742" y="36613"/>
                  <a:ext cx="29736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A254A8A5-4707-4C0D-8EBF-208C941BB76E}"/>
                    </a:ext>
                  </a:extLst>
                </p14:cNvPr>
                <p14:cNvContentPartPr/>
                <p14:nvPr/>
              </p14:nvContentPartPr>
              <p14:xfrm>
                <a:off x="2977902" y="-5507"/>
                <a:ext cx="160560" cy="344880"/>
              </p14:xfrm>
            </p:contentPart>
          </mc:Choice>
          <mc:Fallback>
            <p:pic>
              <p:nvPicPr>
                <p:cNvPr id="10" name="Ink 9">
                  <a:extLst>
                    <a:ext uri="{FF2B5EF4-FFF2-40B4-BE49-F238E27FC236}">
                      <a16:creationId xmlns:a16="http://schemas.microsoft.com/office/drawing/2014/main" id="{A254A8A5-4707-4C0D-8EBF-208C941BB76E}"/>
                    </a:ext>
                  </a:extLst>
                </p:cNvPr>
                <p:cNvPicPr/>
                <p:nvPr/>
              </p:nvPicPr>
              <p:blipFill>
                <a:blip r:embed="rId19"/>
                <a:stretch>
                  <a:fillRect/>
                </a:stretch>
              </p:blipFill>
              <p:spPr>
                <a:xfrm>
                  <a:off x="2968902" y="-14507"/>
                  <a:ext cx="1782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CB446603-8EF9-4E25-8B8D-5FD700F0F9A2}"/>
                    </a:ext>
                  </a:extLst>
                </p14:cNvPr>
                <p14:cNvContentPartPr/>
                <p14:nvPr/>
              </p14:nvContentPartPr>
              <p14:xfrm>
                <a:off x="3429342" y="140396"/>
                <a:ext cx="218880" cy="261000"/>
              </p14:xfrm>
            </p:contentPart>
          </mc:Choice>
          <mc:Fallback>
            <p:pic>
              <p:nvPicPr>
                <p:cNvPr id="11" name="Ink 10">
                  <a:extLst>
                    <a:ext uri="{FF2B5EF4-FFF2-40B4-BE49-F238E27FC236}">
                      <a16:creationId xmlns:a16="http://schemas.microsoft.com/office/drawing/2014/main" id="{CB446603-8EF9-4E25-8B8D-5FD700F0F9A2}"/>
                    </a:ext>
                  </a:extLst>
                </p:cNvPr>
                <p:cNvPicPr/>
                <p:nvPr/>
              </p:nvPicPr>
              <p:blipFill>
                <a:blip r:embed="rId21"/>
                <a:stretch>
                  <a:fillRect/>
                </a:stretch>
              </p:blipFill>
              <p:spPr>
                <a:xfrm>
                  <a:off x="3420342" y="131756"/>
                  <a:ext cx="2365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8175970C-DB3E-4CCB-B09B-939A5A4B9DD7}"/>
                    </a:ext>
                  </a:extLst>
                </p14:cNvPr>
                <p14:cNvContentPartPr/>
                <p14:nvPr/>
              </p14:nvContentPartPr>
              <p14:xfrm>
                <a:off x="3648582" y="78836"/>
                <a:ext cx="621360" cy="276840"/>
              </p14:xfrm>
            </p:contentPart>
          </mc:Choice>
          <mc:Fallback>
            <p:pic>
              <p:nvPicPr>
                <p:cNvPr id="12" name="Ink 11">
                  <a:extLst>
                    <a:ext uri="{FF2B5EF4-FFF2-40B4-BE49-F238E27FC236}">
                      <a16:creationId xmlns:a16="http://schemas.microsoft.com/office/drawing/2014/main" id="{8175970C-DB3E-4CCB-B09B-939A5A4B9DD7}"/>
                    </a:ext>
                  </a:extLst>
                </p:cNvPr>
                <p:cNvPicPr/>
                <p:nvPr/>
              </p:nvPicPr>
              <p:blipFill>
                <a:blip r:embed="rId23"/>
                <a:stretch>
                  <a:fillRect/>
                </a:stretch>
              </p:blipFill>
              <p:spPr>
                <a:xfrm>
                  <a:off x="3639582" y="70196"/>
                  <a:ext cx="63900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522C0C9B-A9FB-46A9-96EA-816C824E10A1}"/>
                    </a:ext>
                  </a:extLst>
                </p14:cNvPr>
                <p14:cNvContentPartPr/>
                <p14:nvPr/>
              </p14:nvContentPartPr>
              <p14:xfrm>
                <a:off x="4443102" y="225716"/>
                <a:ext cx="142560" cy="35640"/>
              </p14:xfrm>
            </p:contentPart>
          </mc:Choice>
          <mc:Fallback>
            <p:pic>
              <p:nvPicPr>
                <p:cNvPr id="13" name="Ink 12">
                  <a:extLst>
                    <a:ext uri="{FF2B5EF4-FFF2-40B4-BE49-F238E27FC236}">
                      <a16:creationId xmlns:a16="http://schemas.microsoft.com/office/drawing/2014/main" id="{522C0C9B-A9FB-46A9-96EA-816C824E10A1}"/>
                    </a:ext>
                  </a:extLst>
                </p:cNvPr>
                <p:cNvPicPr/>
                <p:nvPr/>
              </p:nvPicPr>
              <p:blipFill>
                <a:blip r:embed="rId25"/>
                <a:stretch>
                  <a:fillRect/>
                </a:stretch>
              </p:blipFill>
              <p:spPr>
                <a:xfrm>
                  <a:off x="4434102" y="217076"/>
                  <a:ext cx="1602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E3C90DF9-EAB0-4468-94FB-0748D31C8F73}"/>
                    </a:ext>
                  </a:extLst>
                </p14:cNvPr>
                <p14:cNvContentPartPr/>
                <p14:nvPr/>
              </p14:nvContentPartPr>
              <p14:xfrm>
                <a:off x="4779342" y="17276"/>
                <a:ext cx="650160" cy="422280"/>
              </p14:xfrm>
            </p:contentPart>
          </mc:Choice>
          <mc:Fallback>
            <p:pic>
              <p:nvPicPr>
                <p:cNvPr id="14" name="Ink 13">
                  <a:extLst>
                    <a:ext uri="{FF2B5EF4-FFF2-40B4-BE49-F238E27FC236}">
                      <a16:creationId xmlns:a16="http://schemas.microsoft.com/office/drawing/2014/main" id="{E3C90DF9-EAB0-4468-94FB-0748D31C8F73}"/>
                    </a:ext>
                  </a:extLst>
                </p:cNvPr>
                <p:cNvPicPr/>
                <p:nvPr/>
              </p:nvPicPr>
              <p:blipFill>
                <a:blip r:embed="rId27"/>
                <a:stretch>
                  <a:fillRect/>
                </a:stretch>
              </p:blipFill>
              <p:spPr>
                <a:xfrm>
                  <a:off x="4770702" y="8636"/>
                  <a:ext cx="66780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7AD5FBF6-CFCC-49F0-98B2-C6077FBFFC83}"/>
                    </a:ext>
                  </a:extLst>
                </p14:cNvPr>
                <p14:cNvContentPartPr/>
                <p14:nvPr/>
              </p14:nvContentPartPr>
              <p14:xfrm>
                <a:off x="5379822" y="68036"/>
                <a:ext cx="100800" cy="83160"/>
              </p14:xfrm>
            </p:contentPart>
          </mc:Choice>
          <mc:Fallback>
            <p:pic>
              <p:nvPicPr>
                <p:cNvPr id="15" name="Ink 14">
                  <a:extLst>
                    <a:ext uri="{FF2B5EF4-FFF2-40B4-BE49-F238E27FC236}">
                      <a16:creationId xmlns:a16="http://schemas.microsoft.com/office/drawing/2014/main" id="{7AD5FBF6-CFCC-49F0-98B2-C6077FBFFC83}"/>
                    </a:ext>
                  </a:extLst>
                </p:cNvPr>
                <p:cNvPicPr/>
                <p:nvPr/>
              </p:nvPicPr>
              <p:blipFill>
                <a:blip r:embed="rId29"/>
                <a:stretch>
                  <a:fillRect/>
                </a:stretch>
              </p:blipFill>
              <p:spPr>
                <a:xfrm>
                  <a:off x="5370822" y="59396"/>
                  <a:ext cx="1184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72B3E368-756A-4FE6-9DCC-C9446C972880}"/>
                    </a:ext>
                  </a:extLst>
                </p14:cNvPr>
                <p14:cNvContentPartPr/>
                <p14:nvPr/>
              </p14:nvContentPartPr>
              <p14:xfrm>
                <a:off x="5551542" y="26636"/>
                <a:ext cx="598680" cy="352080"/>
              </p14:xfrm>
            </p:contentPart>
          </mc:Choice>
          <mc:Fallback>
            <p:pic>
              <p:nvPicPr>
                <p:cNvPr id="16" name="Ink 15">
                  <a:extLst>
                    <a:ext uri="{FF2B5EF4-FFF2-40B4-BE49-F238E27FC236}">
                      <a16:creationId xmlns:a16="http://schemas.microsoft.com/office/drawing/2014/main" id="{72B3E368-756A-4FE6-9DCC-C9446C972880}"/>
                    </a:ext>
                  </a:extLst>
                </p:cNvPr>
                <p:cNvPicPr/>
                <p:nvPr/>
              </p:nvPicPr>
              <p:blipFill>
                <a:blip r:embed="rId31"/>
                <a:stretch>
                  <a:fillRect/>
                </a:stretch>
              </p:blipFill>
              <p:spPr>
                <a:xfrm>
                  <a:off x="5542902" y="17636"/>
                  <a:ext cx="61632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4772D086-EC1F-477E-A1E8-B7BFB454B11D}"/>
                    </a:ext>
                  </a:extLst>
                </p14:cNvPr>
                <p14:cNvContentPartPr/>
                <p14:nvPr/>
              </p14:nvContentPartPr>
              <p14:xfrm>
                <a:off x="6132222" y="55076"/>
                <a:ext cx="105480" cy="120240"/>
              </p14:xfrm>
            </p:contentPart>
          </mc:Choice>
          <mc:Fallback>
            <p:pic>
              <p:nvPicPr>
                <p:cNvPr id="17" name="Ink 16">
                  <a:extLst>
                    <a:ext uri="{FF2B5EF4-FFF2-40B4-BE49-F238E27FC236}">
                      <a16:creationId xmlns:a16="http://schemas.microsoft.com/office/drawing/2014/main" id="{4772D086-EC1F-477E-A1E8-B7BFB454B11D}"/>
                    </a:ext>
                  </a:extLst>
                </p:cNvPr>
                <p:cNvPicPr/>
                <p:nvPr/>
              </p:nvPicPr>
              <p:blipFill>
                <a:blip r:embed="rId33"/>
                <a:stretch>
                  <a:fillRect/>
                </a:stretch>
              </p:blipFill>
              <p:spPr>
                <a:xfrm>
                  <a:off x="6123222" y="46436"/>
                  <a:ext cx="1231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13DED715-2AF1-4752-BCD9-9DD23E8D7393}"/>
                    </a:ext>
                  </a:extLst>
                </p14:cNvPr>
                <p14:cNvContentPartPr/>
                <p14:nvPr/>
              </p14:nvContentPartPr>
              <p14:xfrm>
                <a:off x="6243822" y="160916"/>
                <a:ext cx="354600" cy="264960"/>
              </p14:xfrm>
            </p:contentPart>
          </mc:Choice>
          <mc:Fallback>
            <p:pic>
              <p:nvPicPr>
                <p:cNvPr id="18" name="Ink 17">
                  <a:extLst>
                    <a:ext uri="{FF2B5EF4-FFF2-40B4-BE49-F238E27FC236}">
                      <a16:creationId xmlns:a16="http://schemas.microsoft.com/office/drawing/2014/main" id="{13DED715-2AF1-4752-BCD9-9DD23E8D7393}"/>
                    </a:ext>
                  </a:extLst>
                </p:cNvPr>
                <p:cNvPicPr/>
                <p:nvPr/>
              </p:nvPicPr>
              <p:blipFill>
                <a:blip r:embed="rId35"/>
                <a:stretch>
                  <a:fillRect/>
                </a:stretch>
              </p:blipFill>
              <p:spPr>
                <a:xfrm>
                  <a:off x="6235182" y="152276"/>
                  <a:ext cx="3722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4F1234D0-D815-4B1E-BADB-F1ABF9CF45BD}"/>
                    </a:ext>
                  </a:extLst>
                </p14:cNvPr>
                <p14:cNvContentPartPr/>
                <p14:nvPr/>
              </p14:nvContentPartPr>
              <p14:xfrm>
                <a:off x="1846062" y="509756"/>
                <a:ext cx="5184000" cy="119160"/>
              </p14:xfrm>
            </p:contentPart>
          </mc:Choice>
          <mc:Fallback>
            <p:pic>
              <p:nvPicPr>
                <p:cNvPr id="20" name="Ink 19">
                  <a:extLst>
                    <a:ext uri="{FF2B5EF4-FFF2-40B4-BE49-F238E27FC236}">
                      <a16:creationId xmlns:a16="http://schemas.microsoft.com/office/drawing/2014/main" id="{4F1234D0-D815-4B1E-BADB-F1ABF9CF45BD}"/>
                    </a:ext>
                  </a:extLst>
                </p:cNvPr>
                <p:cNvPicPr/>
                <p:nvPr/>
              </p:nvPicPr>
              <p:blipFill>
                <a:blip r:embed="rId37"/>
                <a:stretch>
                  <a:fillRect/>
                </a:stretch>
              </p:blipFill>
              <p:spPr>
                <a:xfrm>
                  <a:off x="1837062" y="500756"/>
                  <a:ext cx="520164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BC256FEE-39A1-40A4-90C3-E65288C43EC7}"/>
                    </a:ext>
                  </a:extLst>
                </p14:cNvPr>
                <p14:cNvContentPartPr/>
                <p14:nvPr/>
              </p14:nvContentPartPr>
              <p14:xfrm>
                <a:off x="3844782" y="143636"/>
                <a:ext cx="148320" cy="190440"/>
              </p14:xfrm>
            </p:contentPart>
          </mc:Choice>
          <mc:Fallback>
            <p:pic>
              <p:nvPicPr>
                <p:cNvPr id="22" name="Ink 21">
                  <a:extLst>
                    <a:ext uri="{FF2B5EF4-FFF2-40B4-BE49-F238E27FC236}">
                      <a16:creationId xmlns:a16="http://schemas.microsoft.com/office/drawing/2014/main" id="{BC256FEE-39A1-40A4-90C3-E65288C43EC7}"/>
                    </a:ext>
                  </a:extLst>
                </p:cNvPr>
                <p:cNvPicPr/>
                <p:nvPr/>
              </p:nvPicPr>
              <p:blipFill>
                <a:blip r:embed="rId39"/>
                <a:stretch>
                  <a:fillRect/>
                </a:stretch>
              </p:blipFill>
              <p:spPr>
                <a:xfrm>
                  <a:off x="3836142" y="134636"/>
                  <a:ext cx="165960" cy="20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3840C3A7-78EF-4077-ACC0-E84524C3ED55}"/>
                  </a:ext>
                </a:extLst>
              </p14:cNvPr>
              <p14:cNvContentPartPr/>
              <p14:nvPr/>
            </p14:nvContentPartPr>
            <p14:xfrm>
              <a:off x="168462" y="1148036"/>
              <a:ext cx="316440" cy="21240"/>
            </p14:xfrm>
          </p:contentPart>
        </mc:Choice>
        <mc:Fallback>
          <p:pic>
            <p:nvPicPr>
              <p:cNvPr id="24" name="Ink 23">
                <a:extLst>
                  <a:ext uri="{FF2B5EF4-FFF2-40B4-BE49-F238E27FC236}">
                    <a16:creationId xmlns:a16="http://schemas.microsoft.com/office/drawing/2014/main" id="{3840C3A7-78EF-4077-ACC0-E84524C3ED55}"/>
                  </a:ext>
                </a:extLst>
              </p:cNvPr>
              <p:cNvPicPr/>
              <p:nvPr/>
            </p:nvPicPr>
            <p:blipFill>
              <a:blip r:embed="rId41"/>
              <a:stretch>
                <a:fillRect/>
              </a:stretch>
            </p:blipFill>
            <p:spPr>
              <a:xfrm>
                <a:off x="159822" y="1139396"/>
                <a:ext cx="334080" cy="38880"/>
              </a:xfrm>
              <a:prstGeom prst="rect">
                <a:avLst/>
              </a:prstGeom>
            </p:spPr>
          </p:pic>
        </mc:Fallback>
      </mc:AlternateContent>
      <p:grpSp>
        <p:nvGrpSpPr>
          <p:cNvPr id="64" name="Group 63">
            <a:extLst>
              <a:ext uri="{FF2B5EF4-FFF2-40B4-BE49-F238E27FC236}">
                <a16:creationId xmlns:a16="http://schemas.microsoft.com/office/drawing/2014/main" id="{F3362499-C4A0-43E9-8BB2-784F3532ED06}"/>
              </a:ext>
            </a:extLst>
          </p:cNvPr>
          <p:cNvGrpSpPr/>
          <p:nvPr/>
        </p:nvGrpSpPr>
        <p:grpSpPr>
          <a:xfrm>
            <a:off x="657342" y="694796"/>
            <a:ext cx="8295120" cy="620280"/>
            <a:chOff x="657342" y="694796"/>
            <a:chExt cx="8295120" cy="620280"/>
          </a:xfrm>
        </p:grpSpPr>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0CB095F4-F867-4190-A77D-1CEC63BAB7BA}"/>
                    </a:ext>
                  </a:extLst>
                </p14:cNvPr>
                <p14:cNvContentPartPr/>
                <p14:nvPr/>
              </p14:nvContentPartPr>
              <p14:xfrm>
                <a:off x="680742" y="996476"/>
                <a:ext cx="23040" cy="318600"/>
              </p14:xfrm>
            </p:contentPart>
          </mc:Choice>
          <mc:Fallback>
            <p:pic>
              <p:nvPicPr>
                <p:cNvPr id="25" name="Ink 24">
                  <a:extLst>
                    <a:ext uri="{FF2B5EF4-FFF2-40B4-BE49-F238E27FC236}">
                      <a16:creationId xmlns:a16="http://schemas.microsoft.com/office/drawing/2014/main" id="{0CB095F4-F867-4190-A77D-1CEC63BAB7BA}"/>
                    </a:ext>
                  </a:extLst>
                </p:cNvPr>
                <p:cNvPicPr/>
                <p:nvPr/>
              </p:nvPicPr>
              <p:blipFill>
                <a:blip r:embed="rId43"/>
                <a:stretch>
                  <a:fillRect/>
                </a:stretch>
              </p:blipFill>
              <p:spPr>
                <a:xfrm>
                  <a:off x="672102" y="987476"/>
                  <a:ext cx="4068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8823A871-42FB-415B-8EFF-FC1BF65D1397}"/>
                    </a:ext>
                  </a:extLst>
                </p14:cNvPr>
                <p14:cNvContentPartPr/>
                <p14:nvPr/>
              </p14:nvContentPartPr>
              <p14:xfrm>
                <a:off x="657342" y="1007276"/>
                <a:ext cx="170640" cy="301680"/>
              </p14:xfrm>
            </p:contentPart>
          </mc:Choice>
          <mc:Fallback>
            <p:pic>
              <p:nvPicPr>
                <p:cNvPr id="26" name="Ink 25">
                  <a:extLst>
                    <a:ext uri="{FF2B5EF4-FFF2-40B4-BE49-F238E27FC236}">
                      <a16:creationId xmlns:a16="http://schemas.microsoft.com/office/drawing/2014/main" id="{8823A871-42FB-415B-8EFF-FC1BF65D1397}"/>
                    </a:ext>
                  </a:extLst>
                </p:cNvPr>
                <p:cNvPicPr/>
                <p:nvPr/>
              </p:nvPicPr>
              <p:blipFill>
                <a:blip r:embed="rId45"/>
                <a:stretch>
                  <a:fillRect/>
                </a:stretch>
              </p:blipFill>
              <p:spPr>
                <a:xfrm>
                  <a:off x="648702" y="998276"/>
                  <a:ext cx="18828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C277AE27-3820-4EC1-8C8A-122A92572793}"/>
                    </a:ext>
                  </a:extLst>
                </p14:cNvPr>
                <p14:cNvContentPartPr/>
                <p14:nvPr/>
              </p14:nvContentPartPr>
              <p14:xfrm>
                <a:off x="827262" y="1134356"/>
                <a:ext cx="172440" cy="84600"/>
              </p14:xfrm>
            </p:contentPart>
          </mc:Choice>
          <mc:Fallback>
            <p:pic>
              <p:nvPicPr>
                <p:cNvPr id="27" name="Ink 26">
                  <a:extLst>
                    <a:ext uri="{FF2B5EF4-FFF2-40B4-BE49-F238E27FC236}">
                      <a16:creationId xmlns:a16="http://schemas.microsoft.com/office/drawing/2014/main" id="{C277AE27-3820-4EC1-8C8A-122A92572793}"/>
                    </a:ext>
                  </a:extLst>
                </p:cNvPr>
                <p:cNvPicPr/>
                <p:nvPr/>
              </p:nvPicPr>
              <p:blipFill>
                <a:blip r:embed="rId47"/>
                <a:stretch>
                  <a:fillRect/>
                </a:stretch>
              </p:blipFill>
              <p:spPr>
                <a:xfrm>
                  <a:off x="818622" y="1125356"/>
                  <a:ext cx="1900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3264A55E-AC9A-46E0-BFAC-67472A2BF173}"/>
                    </a:ext>
                  </a:extLst>
                </p14:cNvPr>
                <p14:cNvContentPartPr/>
                <p14:nvPr/>
              </p14:nvContentPartPr>
              <p14:xfrm>
                <a:off x="1026342" y="986756"/>
                <a:ext cx="32400" cy="257760"/>
              </p14:xfrm>
            </p:contentPart>
          </mc:Choice>
          <mc:Fallback>
            <p:pic>
              <p:nvPicPr>
                <p:cNvPr id="28" name="Ink 27">
                  <a:extLst>
                    <a:ext uri="{FF2B5EF4-FFF2-40B4-BE49-F238E27FC236}">
                      <a16:creationId xmlns:a16="http://schemas.microsoft.com/office/drawing/2014/main" id="{3264A55E-AC9A-46E0-BFAC-67472A2BF173}"/>
                    </a:ext>
                  </a:extLst>
                </p:cNvPr>
                <p:cNvPicPr/>
                <p:nvPr/>
              </p:nvPicPr>
              <p:blipFill>
                <a:blip r:embed="rId49"/>
                <a:stretch>
                  <a:fillRect/>
                </a:stretch>
              </p:blipFill>
              <p:spPr>
                <a:xfrm>
                  <a:off x="1017702" y="978116"/>
                  <a:ext cx="5004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8E67BF66-5E91-4B93-BAF5-091D60767639}"/>
                    </a:ext>
                  </a:extLst>
                </p14:cNvPr>
                <p14:cNvContentPartPr/>
                <p14:nvPr/>
              </p14:nvContentPartPr>
              <p14:xfrm>
                <a:off x="1064862" y="1041116"/>
                <a:ext cx="258840" cy="186840"/>
              </p14:xfrm>
            </p:contentPart>
          </mc:Choice>
          <mc:Fallback>
            <p:pic>
              <p:nvPicPr>
                <p:cNvPr id="29" name="Ink 28">
                  <a:extLst>
                    <a:ext uri="{FF2B5EF4-FFF2-40B4-BE49-F238E27FC236}">
                      <a16:creationId xmlns:a16="http://schemas.microsoft.com/office/drawing/2014/main" id="{8E67BF66-5E91-4B93-BAF5-091D60767639}"/>
                    </a:ext>
                  </a:extLst>
                </p:cNvPr>
                <p:cNvPicPr/>
                <p:nvPr/>
              </p:nvPicPr>
              <p:blipFill>
                <a:blip r:embed="rId51"/>
                <a:stretch>
                  <a:fillRect/>
                </a:stretch>
              </p:blipFill>
              <p:spPr>
                <a:xfrm>
                  <a:off x="1056222" y="1032116"/>
                  <a:ext cx="2764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CA42FB48-F952-42C9-A71E-8AFD0B2E5269}"/>
                    </a:ext>
                  </a:extLst>
                </p14:cNvPr>
                <p14:cNvContentPartPr/>
                <p14:nvPr/>
              </p14:nvContentPartPr>
              <p14:xfrm>
                <a:off x="1326222" y="962276"/>
                <a:ext cx="226440" cy="279720"/>
              </p14:xfrm>
            </p:contentPart>
          </mc:Choice>
          <mc:Fallback>
            <p:pic>
              <p:nvPicPr>
                <p:cNvPr id="30" name="Ink 29">
                  <a:extLst>
                    <a:ext uri="{FF2B5EF4-FFF2-40B4-BE49-F238E27FC236}">
                      <a16:creationId xmlns:a16="http://schemas.microsoft.com/office/drawing/2014/main" id="{CA42FB48-F952-42C9-A71E-8AFD0B2E5269}"/>
                    </a:ext>
                  </a:extLst>
                </p:cNvPr>
                <p:cNvPicPr/>
                <p:nvPr/>
              </p:nvPicPr>
              <p:blipFill>
                <a:blip r:embed="rId53"/>
                <a:stretch>
                  <a:fillRect/>
                </a:stretch>
              </p:blipFill>
              <p:spPr>
                <a:xfrm>
                  <a:off x="1317582" y="953636"/>
                  <a:ext cx="2440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6FEB58E7-C35D-4CEE-9A4C-59AD8787C61D}"/>
                    </a:ext>
                  </a:extLst>
                </p14:cNvPr>
                <p14:cNvContentPartPr/>
                <p14:nvPr/>
              </p14:nvContentPartPr>
              <p14:xfrm>
                <a:off x="1507662" y="1119236"/>
                <a:ext cx="115920" cy="56160"/>
              </p14:xfrm>
            </p:contentPart>
          </mc:Choice>
          <mc:Fallback>
            <p:pic>
              <p:nvPicPr>
                <p:cNvPr id="31" name="Ink 30">
                  <a:extLst>
                    <a:ext uri="{FF2B5EF4-FFF2-40B4-BE49-F238E27FC236}">
                      <a16:creationId xmlns:a16="http://schemas.microsoft.com/office/drawing/2014/main" id="{6FEB58E7-C35D-4CEE-9A4C-59AD8787C61D}"/>
                    </a:ext>
                  </a:extLst>
                </p:cNvPr>
                <p:cNvPicPr/>
                <p:nvPr/>
              </p:nvPicPr>
              <p:blipFill>
                <a:blip r:embed="rId55"/>
                <a:stretch>
                  <a:fillRect/>
                </a:stretch>
              </p:blipFill>
              <p:spPr>
                <a:xfrm>
                  <a:off x="1498662" y="1110236"/>
                  <a:ext cx="1335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81B9E3AC-24C5-45F1-8F91-83E2B09C3B64}"/>
                    </a:ext>
                  </a:extLst>
                </p14:cNvPr>
                <p14:cNvContentPartPr/>
                <p14:nvPr/>
              </p14:nvContentPartPr>
              <p14:xfrm>
                <a:off x="1809702" y="1102316"/>
                <a:ext cx="9000" cy="106920"/>
              </p14:xfrm>
            </p:contentPart>
          </mc:Choice>
          <mc:Fallback>
            <p:pic>
              <p:nvPicPr>
                <p:cNvPr id="32" name="Ink 31">
                  <a:extLst>
                    <a:ext uri="{FF2B5EF4-FFF2-40B4-BE49-F238E27FC236}">
                      <a16:creationId xmlns:a16="http://schemas.microsoft.com/office/drawing/2014/main" id="{81B9E3AC-24C5-45F1-8F91-83E2B09C3B64}"/>
                    </a:ext>
                  </a:extLst>
                </p:cNvPr>
                <p:cNvPicPr/>
                <p:nvPr/>
              </p:nvPicPr>
              <p:blipFill>
                <a:blip r:embed="rId57"/>
                <a:stretch>
                  <a:fillRect/>
                </a:stretch>
              </p:blipFill>
              <p:spPr>
                <a:xfrm>
                  <a:off x="1800702" y="1093676"/>
                  <a:ext cx="266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35C96AAF-FB18-49B6-A971-B1227D4C9217}"/>
                    </a:ext>
                  </a:extLst>
                </p14:cNvPr>
                <p14:cNvContentPartPr/>
                <p14:nvPr/>
              </p14:nvContentPartPr>
              <p14:xfrm>
                <a:off x="1859022" y="914396"/>
                <a:ext cx="181800" cy="272160"/>
              </p14:xfrm>
            </p:contentPart>
          </mc:Choice>
          <mc:Fallback>
            <p:pic>
              <p:nvPicPr>
                <p:cNvPr id="33" name="Ink 32">
                  <a:extLst>
                    <a:ext uri="{FF2B5EF4-FFF2-40B4-BE49-F238E27FC236}">
                      <a16:creationId xmlns:a16="http://schemas.microsoft.com/office/drawing/2014/main" id="{35C96AAF-FB18-49B6-A971-B1227D4C9217}"/>
                    </a:ext>
                  </a:extLst>
                </p:cNvPr>
                <p:cNvPicPr/>
                <p:nvPr/>
              </p:nvPicPr>
              <p:blipFill>
                <a:blip r:embed="rId59"/>
                <a:stretch>
                  <a:fillRect/>
                </a:stretch>
              </p:blipFill>
              <p:spPr>
                <a:xfrm>
                  <a:off x="1850382" y="905756"/>
                  <a:ext cx="1994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6ECDBD48-82BD-466D-AD70-EDD586CE30B3}"/>
                    </a:ext>
                  </a:extLst>
                </p14:cNvPr>
                <p14:cNvContentPartPr/>
                <p14:nvPr/>
              </p14:nvContentPartPr>
              <p14:xfrm>
                <a:off x="2256462" y="849236"/>
                <a:ext cx="326160" cy="362880"/>
              </p14:xfrm>
            </p:contentPart>
          </mc:Choice>
          <mc:Fallback>
            <p:pic>
              <p:nvPicPr>
                <p:cNvPr id="35" name="Ink 34">
                  <a:extLst>
                    <a:ext uri="{FF2B5EF4-FFF2-40B4-BE49-F238E27FC236}">
                      <a16:creationId xmlns:a16="http://schemas.microsoft.com/office/drawing/2014/main" id="{6ECDBD48-82BD-466D-AD70-EDD586CE30B3}"/>
                    </a:ext>
                  </a:extLst>
                </p:cNvPr>
                <p:cNvPicPr/>
                <p:nvPr/>
              </p:nvPicPr>
              <p:blipFill>
                <a:blip r:embed="rId61"/>
                <a:stretch>
                  <a:fillRect/>
                </a:stretch>
              </p:blipFill>
              <p:spPr>
                <a:xfrm>
                  <a:off x="2247462" y="840596"/>
                  <a:ext cx="34380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9B93C807-55BD-46BD-A966-E849D046B048}"/>
                    </a:ext>
                  </a:extLst>
                </p14:cNvPr>
                <p14:cNvContentPartPr/>
                <p14:nvPr/>
              </p14:nvContentPartPr>
              <p14:xfrm>
                <a:off x="2563542" y="869396"/>
                <a:ext cx="14040" cy="74160"/>
              </p14:xfrm>
            </p:contentPart>
          </mc:Choice>
          <mc:Fallback>
            <p:pic>
              <p:nvPicPr>
                <p:cNvPr id="36" name="Ink 35">
                  <a:extLst>
                    <a:ext uri="{FF2B5EF4-FFF2-40B4-BE49-F238E27FC236}">
                      <a16:creationId xmlns:a16="http://schemas.microsoft.com/office/drawing/2014/main" id="{9B93C807-55BD-46BD-A966-E849D046B048}"/>
                    </a:ext>
                  </a:extLst>
                </p:cNvPr>
                <p:cNvPicPr/>
                <p:nvPr/>
              </p:nvPicPr>
              <p:blipFill>
                <a:blip r:embed="rId63"/>
                <a:stretch>
                  <a:fillRect/>
                </a:stretch>
              </p:blipFill>
              <p:spPr>
                <a:xfrm>
                  <a:off x="2554542" y="860396"/>
                  <a:ext cx="316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D96B5187-504D-49E0-809B-D2A714C8A9F0}"/>
                    </a:ext>
                  </a:extLst>
                </p14:cNvPr>
                <p14:cNvContentPartPr/>
                <p14:nvPr/>
              </p14:nvContentPartPr>
              <p14:xfrm>
                <a:off x="2653182" y="893156"/>
                <a:ext cx="212400" cy="267840"/>
              </p14:xfrm>
            </p:contentPart>
          </mc:Choice>
          <mc:Fallback>
            <p:pic>
              <p:nvPicPr>
                <p:cNvPr id="37" name="Ink 36">
                  <a:extLst>
                    <a:ext uri="{FF2B5EF4-FFF2-40B4-BE49-F238E27FC236}">
                      <a16:creationId xmlns:a16="http://schemas.microsoft.com/office/drawing/2014/main" id="{D96B5187-504D-49E0-809B-D2A714C8A9F0}"/>
                    </a:ext>
                  </a:extLst>
                </p:cNvPr>
                <p:cNvPicPr/>
                <p:nvPr/>
              </p:nvPicPr>
              <p:blipFill>
                <a:blip r:embed="rId65"/>
                <a:stretch>
                  <a:fillRect/>
                </a:stretch>
              </p:blipFill>
              <p:spPr>
                <a:xfrm>
                  <a:off x="2644542" y="884156"/>
                  <a:ext cx="23004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4A683060-97CD-46FC-9EDF-6926D31858AE}"/>
                    </a:ext>
                  </a:extLst>
                </p14:cNvPr>
                <p14:cNvContentPartPr/>
                <p14:nvPr/>
              </p14:nvContentPartPr>
              <p14:xfrm>
                <a:off x="2894382" y="838436"/>
                <a:ext cx="145800" cy="338040"/>
              </p14:xfrm>
            </p:contentPart>
          </mc:Choice>
          <mc:Fallback>
            <p:pic>
              <p:nvPicPr>
                <p:cNvPr id="38" name="Ink 37">
                  <a:extLst>
                    <a:ext uri="{FF2B5EF4-FFF2-40B4-BE49-F238E27FC236}">
                      <a16:creationId xmlns:a16="http://schemas.microsoft.com/office/drawing/2014/main" id="{4A683060-97CD-46FC-9EDF-6926D31858AE}"/>
                    </a:ext>
                  </a:extLst>
                </p:cNvPr>
                <p:cNvPicPr/>
                <p:nvPr/>
              </p:nvPicPr>
              <p:blipFill>
                <a:blip r:embed="rId67"/>
                <a:stretch>
                  <a:fillRect/>
                </a:stretch>
              </p:blipFill>
              <p:spPr>
                <a:xfrm>
                  <a:off x="2885382" y="829796"/>
                  <a:ext cx="16344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E35D92B7-3714-4419-8896-5741E2F4C360}"/>
                    </a:ext>
                  </a:extLst>
                </p14:cNvPr>
                <p14:cNvContentPartPr/>
                <p14:nvPr/>
              </p14:nvContentPartPr>
              <p14:xfrm>
                <a:off x="3101022" y="833036"/>
                <a:ext cx="293760" cy="331920"/>
              </p14:xfrm>
            </p:contentPart>
          </mc:Choice>
          <mc:Fallback>
            <p:pic>
              <p:nvPicPr>
                <p:cNvPr id="39" name="Ink 38">
                  <a:extLst>
                    <a:ext uri="{FF2B5EF4-FFF2-40B4-BE49-F238E27FC236}">
                      <a16:creationId xmlns:a16="http://schemas.microsoft.com/office/drawing/2014/main" id="{E35D92B7-3714-4419-8896-5741E2F4C360}"/>
                    </a:ext>
                  </a:extLst>
                </p:cNvPr>
                <p:cNvPicPr/>
                <p:nvPr/>
              </p:nvPicPr>
              <p:blipFill>
                <a:blip r:embed="rId69"/>
                <a:stretch>
                  <a:fillRect/>
                </a:stretch>
              </p:blipFill>
              <p:spPr>
                <a:xfrm>
                  <a:off x="3092382" y="824396"/>
                  <a:ext cx="31140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B7564F1C-3DCA-4630-8260-69807FDDC903}"/>
                    </a:ext>
                  </a:extLst>
                </p14:cNvPr>
                <p14:cNvContentPartPr/>
                <p14:nvPr/>
              </p14:nvContentPartPr>
              <p14:xfrm>
                <a:off x="3583422" y="1011956"/>
                <a:ext cx="36720" cy="111600"/>
              </p14:xfrm>
            </p:contentPart>
          </mc:Choice>
          <mc:Fallback>
            <p:pic>
              <p:nvPicPr>
                <p:cNvPr id="40" name="Ink 39">
                  <a:extLst>
                    <a:ext uri="{FF2B5EF4-FFF2-40B4-BE49-F238E27FC236}">
                      <a16:creationId xmlns:a16="http://schemas.microsoft.com/office/drawing/2014/main" id="{B7564F1C-3DCA-4630-8260-69807FDDC903}"/>
                    </a:ext>
                  </a:extLst>
                </p:cNvPr>
                <p:cNvPicPr/>
                <p:nvPr/>
              </p:nvPicPr>
              <p:blipFill>
                <a:blip r:embed="rId71"/>
                <a:stretch>
                  <a:fillRect/>
                </a:stretch>
              </p:blipFill>
              <p:spPr>
                <a:xfrm>
                  <a:off x="3574782" y="1002956"/>
                  <a:ext cx="543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1B83A930-C333-4245-BB68-1710E0CA9966}"/>
                    </a:ext>
                  </a:extLst>
                </p14:cNvPr>
                <p14:cNvContentPartPr/>
                <p14:nvPr/>
              </p14:nvContentPartPr>
              <p14:xfrm>
                <a:off x="3611502" y="871916"/>
                <a:ext cx="26640" cy="92160"/>
              </p14:xfrm>
            </p:contentPart>
          </mc:Choice>
          <mc:Fallback>
            <p:pic>
              <p:nvPicPr>
                <p:cNvPr id="41" name="Ink 40">
                  <a:extLst>
                    <a:ext uri="{FF2B5EF4-FFF2-40B4-BE49-F238E27FC236}">
                      <a16:creationId xmlns:a16="http://schemas.microsoft.com/office/drawing/2014/main" id="{1B83A930-C333-4245-BB68-1710E0CA9966}"/>
                    </a:ext>
                  </a:extLst>
                </p:cNvPr>
                <p:cNvPicPr/>
                <p:nvPr/>
              </p:nvPicPr>
              <p:blipFill>
                <a:blip r:embed="rId73"/>
                <a:stretch>
                  <a:fillRect/>
                </a:stretch>
              </p:blipFill>
              <p:spPr>
                <a:xfrm>
                  <a:off x="3602502" y="862916"/>
                  <a:ext cx="442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CEA5F230-8698-4375-A484-6FE011689736}"/>
                    </a:ext>
                  </a:extLst>
                </p14:cNvPr>
                <p14:cNvContentPartPr/>
                <p14:nvPr/>
              </p14:nvContentPartPr>
              <p14:xfrm>
                <a:off x="3688902" y="878756"/>
                <a:ext cx="230400" cy="302760"/>
              </p14:xfrm>
            </p:contentPart>
          </mc:Choice>
          <mc:Fallback>
            <p:pic>
              <p:nvPicPr>
                <p:cNvPr id="42" name="Ink 41">
                  <a:extLst>
                    <a:ext uri="{FF2B5EF4-FFF2-40B4-BE49-F238E27FC236}">
                      <a16:creationId xmlns:a16="http://schemas.microsoft.com/office/drawing/2014/main" id="{CEA5F230-8698-4375-A484-6FE011689736}"/>
                    </a:ext>
                  </a:extLst>
                </p:cNvPr>
                <p:cNvPicPr/>
                <p:nvPr/>
              </p:nvPicPr>
              <p:blipFill>
                <a:blip r:embed="rId75"/>
                <a:stretch>
                  <a:fillRect/>
                </a:stretch>
              </p:blipFill>
              <p:spPr>
                <a:xfrm>
                  <a:off x="3680262" y="870116"/>
                  <a:ext cx="2480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5384DC77-F75B-4A72-BEC7-7428DF05FE01}"/>
                    </a:ext>
                  </a:extLst>
                </p14:cNvPr>
                <p14:cNvContentPartPr/>
                <p14:nvPr/>
              </p14:nvContentPartPr>
              <p14:xfrm>
                <a:off x="3869982" y="984596"/>
                <a:ext cx="272880" cy="157680"/>
              </p14:xfrm>
            </p:contentPart>
          </mc:Choice>
          <mc:Fallback>
            <p:pic>
              <p:nvPicPr>
                <p:cNvPr id="43" name="Ink 42">
                  <a:extLst>
                    <a:ext uri="{FF2B5EF4-FFF2-40B4-BE49-F238E27FC236}">
                      <a16:creationId xmlns:a16="http://schemas.microsoft.com/office/drawing/2014/main" id="{5384DC77-F75B-4A72-BEC7-7428DF05FE01}"/>
                    </a:ext>
                  </a:extLst>
                </p:cNvPr>
                <p:cNvPicPr/>
                <p:nvPr/>
              </p:nvPicPr>
              <p:blipFill>
                <a:blip r:embed="rId77"/>
                <a:stretch>
                  <a:fillRect/>
                </a:stretch>
              </p:blipFill>
              <p:spPr>
                <a:xfrm>
                  <a:off x="3860982" y="975596"/>
                  <a:ext cx="2905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54F710CD-E749-43DA-85D8-B3BCD2CE9B1F}"/>
                    </a:ext>
                  </a:extLst>
                </p14:cNvPr>
                <p14:cNvContentPartPr/>
                <p14:nvPr/>
              </p14:nvContentPartPr>
              <p14:xfrm>
                <a:off x="4366422" y="912956"/>
                <a:ext cx="13320" cy="272520"/>
              </p14:xfrm>
            </p:contentPart>
          </mc:Choice>
          <mc:Fallback>
            <p:pic>
              <p:nvPicPr>
                <p:cNvPr id="44" name="Ink 43">
                  <a:extLst>
                    <a:ext uri="{FF2B5EF4-FFF2-40B4-BE49-F238E27FC236}">
                      <a16:creationId xmlns:a16="http://schemas.microsoft.com/office/drawing/2014/main" id="{54F710CD-E749-43DA-85D8-B3BCD2CE9B1F}"/>
                    </a:ext>
                  </a:extLst>
                </p:cNvPr>
                <p:cNvPicPr/>
                <p:nvPr/>
              </p:nvPicPr>
              <p:blipFill>
                <a:blip r:embed="rId79"/>
                <a:stretch>
                  <a:fillRect/>
                </a:stretch>
              </p:blipFill>
              <p:spPr>
                <a:xfrm>
                  <a:off x="4357782" y="903956"/>
                  <a:ext cx="3096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6E625BB7-EE64-4974-B2DF-63EA3C0BF74E}"/>
                    </a:ext>
                  </a:extLst>
                </p14:cNvPr>
                <p14:cNvContentPartPr/>
                <p14:nvPr/>
              </p14:nvContentPartPr>
              <p14:xfrm>
                <a:off x="4414662" y="939236"/>
                <a:ext cx="142920" cy="169200"/>
              </p14:xfrm>
            </p:contentPart>
          </mc:Choice>
          <mc:Fallback>
            <p:pic>
              <p:nvPicPr>
                <p:cNvPr id="45" name="Ink 44">
                  <a:extLst>
                    <a:ext uri="{FF2B5EF4-FFF2-40B4-BE49-F238E27FC236}">
                      <a16:creationId xmlns:a16="http://schemas.microsoft.com/office/drawing/2014/main" id="{6E625BB7-EE64-4974-B2DF-63EA3C0BF74E}"/>
                    </a:ext>
                  </a:extLst>
                </p:cNvPr>
                <p:cNvPicPr/>
                <p:nvPr/>
              </p:nvPicPr>
              <p:blipFill>
                <a:blip r:embed="rId81"/>
                <a:stretch>
                  <a:fillRect/>
                </a:stretch>
              </p:blipFill>
              <p:spPr>
                <a:xfrm>
                  <a:off x="4406022" y="930596"/>
                  <a:ext cx="1605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52F26992-5BC0-400B-880D-AE32B0CE4137}"/>
                    </a:ext>
                  </a:extLst>
                </p14:cNvPr>
                <p14:cNvContentPartPr/>
                <p14:nvPr/>
              </p14:nvContentPartPr>
              <p14:xfrm>
                <a:off x="4579542" y="1043996"/>
                <a:ext cx="84600" cy="13320"/>
              </p14:xfrm>
            </p:contentPart>
          </mc:Choice>
          <mc:Fallback>
            <p:pic>
              <p:nvPicPr>
                <p:cNvPr id="46" name="Ink 45">
                  <a:extLst>
                    <a:ext uri="{FF2B5EF4-FFF2-40B4-BE49-F238E27FC236}">
                      <a16:creationId xmlns:a16="http://schemas.microsoft.com/office/drawing/2014/main" id="{52F26992-5BC0-400B-880D-AE32B0CE4137}"/>
                    </a:ext>
                  </a:extLst>
                </p:cNvPr>
                <p:cNvPicPr/>
                <p:nvPr/>
              </p:nvPicPr>
              <p:blipFill>
                <a:blip r:embed="rId83"/>
                <a:stretch>
                  <a:fillRect/>
                </a:stretch>
              </p:blipFill>
              <p:spPr>
                <a:xfrm>
                  <a:off x="4570542" y="1034996"/>
                  <a:ext cx="1022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45C85621-4F3C-4120-BA90-D5222B1CC727}"/>
                    </a:ext>
                  </a:extLst>
                </p14:cNvPr>
                <p14:cNvContentPartPr/>
                <p14:nvPr/>
              </p14:nvContentPartPr>
              <p14:xfrm>
                <a:off x="4748742" y="916196"/>
                <a:ext cx="156600" cy="214560"/>
              </p14:xfrm>
            </p:contentPart>
          </mc:Choice>
          <mc:Fallback>
            <p:pic>
              <p:nvPicPr>
                <p:cNvPr id="47" name="Ink 46">
                  <a:extLst>
                    <a:ext uri="{FF2B5EF4-FFF2-40B4-BE49-F238E27FC236}">
                      <a16:creationId xmlns:a16="http://schemas.microsoft.com/office/drawing/2014/main" id="{45C85621-4F3C-4120-BA90-D5222B1CC727}"/>
                    </a:ext>
                  </a:extLst>
                </p:cNvPr>
                <p:cNvPicPr/>
                <p:nvPr/>
              </p:nvPicPr>
              <p:blipFill>
                <a:blip r:embed="rId85"/>
                <a:stretch>
                  <a:fillRect/>
                </a:stretch>
              </p:blipFill>
              <p:spPr>
                <a:xfrm>
                  <a:off x="4739742" y="907556"/>
                  <a:ext cx="1742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290E31FE-F59B-45D2-A755-7A6C53ABFC01}"/>
                    </a:ext>
                  </a:extLst>
                </p14:cNvPr>
                <p14:cNvContentPartPr/>
                <p14:nvPr/>
              </p14:nvContentPartPr>
              <p14:xfrm>
                <a:off x="4946382" y="831236"/>
                <a:ext cx="268920" cy="316080"/>
              </p14:xfrm>
            </p:contentPart>
          </mc:Choice>
          <mc:Fallback>
            <p:pic>
              <p:nvPicPr>
                <p:cNvPr id="48" name="Ink 47">
                  <a:extLst>
                    <a:ext uri="{FF2B5EF4-FFF2-40B4-BE49-F238E27FC236}">
                      <a16:creationId xmlns:a16="http://schemas.microsoft.com/office/drawing/2014/main" id="{290E31FE-F59B-45D2-A755-7A6C53ABFC01}"/>
                    </a:ext>
                  </a:extLst>
                </p:cNvPr>
                <p:cNvPicPr/>
                <p:nvPr/>
              </p:nvPicPr>
              <p:blipFill>
                <a:blip r:embed="rId87"/>
                <a:stretch>
                  <a:fillRect/>
                </a:stretch>
              </p:blipFill>
              <p:spPr>
                <a:xfrm>
                  <a:off x="4937382" y="822236"/>
                  <a:ext cx="2865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9" name="Ink 48">
                  <a:extLst>
                    <a:ext uri="{FF2B5EF4-FFF2-40B4-BE49-F238E27FC236}">
                      <a16:creationId xmlns:a16="http://schemas.microsoft.com/office/drawing/2014/main" id="{FD0F0A3C-930E-43EE-86A0-07D6E1D8AB49}"/>
                    </a:ext>
                  </a:extLst>
                </p14:cNvPr>
                <p14:cNvContentPartPr/>
                <p14:nvPr/>
              </p14:nvContentPartPr>
              <p14:xfrm>
                <a:off x="5207022" y="1018436"/>
                <a:ext cx="93240" cy="81360"/>
              </p14:xfrm>
            </p:contentPart>
          </mc:Choice>
          <mc:Fallback>
            <p:pic>
              <p:nvPicPr>
                <p:cNvPr id="49" name="Ink 48">
                  <a:extLst>
                    <a:ext uri="{FF2B5EF4-FFF2-40B4-BE49-F238E27FC236}">
                      <a16:creationId xmlns:a16="http://schemas.microsoft.com/office/drawing/2014/main" id="{FD0F0A3C-930E-43EE-86A0-07D6E1D8AB49}"/>
                    </a:ext>
                  </a:extLst>
                </p:cNvPr>
                <p:cNvPicPr/>
                <p:nvPr/>
              </p:nvPicPr>
              <p:blipFill>
                <a:blip r:embed="rId89"/>
                <a:stretch>
                  <a:fillRect/>
                </a:stretch>
              </p:blipFill>
              <p:spPr>
                <a:xfrm>
                  <a:off x="5198022" y="1009436"/>
                  <a:ext cx="1108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Ink 49">
                  <a:extLst>
                    <a:ext uri="{FF2B5EF4-FFF2-40B4-BE49-F238E27FC236}">
                      <a16:creationId xmlns:a16="http://schemas.microsoft.com/office/drawing/2014/main" id="{06182BDC-9CEA-4151-907F-B5EEEF52359C}"/>
                    </a:ext>
                  </a:extLst>
                </p14:cNvPr>
                <p14:cNvContentPartPr/>
                <p14:nvPr/>
              </p14:nvContentPartPr>
              <p14:xfrm>
                <a:off x="5222502" y="958316"/>
                <a:ext cx="140760" cy="210240"/>
              </p14:xfrm>
            </p:contentPart>
          </mc:Choice>
          <mc:Fallback>
            <p:pic>
              <p:nvPicPr>
                <p:cNvPr id="50" name="Ink 49">
                  <a:extLst>
                    <a:ext uri="{FF2B5EF4-FFF2-40B4-BE49-F238E27FC236}">
                      <a16:creationId xmlns:a16="http://schemas.microsoft.com/office/drawing/2014/main" id="{06182BDC-9CEA-4151-907F-B5EEEF52359C}"/>
                    </a:ext>
                  </a:extLst>
                </p:cNvPr>
                <p:cNvPicPr/>
                <p:nvPr/>
              </p:nvPicPr>
              <p:blipFill>
                <a:blip r:embed="rId91"/>
                <a:stretch>
                  <a:fillRect/>
                </a:stretch>
              </p:blipFill>
              <p:spPr>
                <a:xfrm>
                  <a:off x="5213862" y="949316"/>
                  <a:ext cx="1584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1" name="Ink 50">
                  <a:extLst>
                    <a:ext uri="{FF2B5EF4-FFF2-40B4-BE49-F238E27FC236}">
                      <a16:creationId xmlns:a16="http://schemas.microsoft.com/office/drawing/2014/main" id="{693571EE-E5A9-4BD9-AEA1-C06BD0A503CA}"/>
                    </a:ext>
                  </a:extLst>
                </p14:cNvPr>
                <p14:cNvContentPartPr/>
                <p14:nvPr/>
              </p14:nvContentPartPr>
              <p14:xfrm>
                <a:off x="5529222" y="937796"/>
                <a:ext cx="120960" cy="143280"/>
              </p14:xfrm>
            </p:contentPart>
          </mc:Choice>
          <mc:Fallback>
            <p:pic>
              <p:nvPicPr>
                <p:cNvPr id="51" name="Ink 50">
                  <a:extLst>
                    <a:ext uri="{FF2B5EF4-FFF2-40B4-BE49-F238E27FC236}">
                      <a16:creationId xmlns:a16="http://schemas.microsoft.com/office/drawing/2014/main" id="{693571EE-E5A9-4BD9-AEA1-C06BD0A503CA}"/>
                    </a:ext>
                  </a:extLst>
                </p:cNvPr>
                <p:cNvPicPr/>
                <p:nvPr/>
              </p:nvPicPr>
              <p:blipFill>
                <a:blip r:embed="rId93"/>
                <a:stretch>
                  <a:fillRect/>
                </a:stretch>
              </p:blipFill>
              <p:spPr>
                <a:xfrm>
                  <a:off x="5520222" y="928796"/>
                  <a:ext cx="1386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2" name="Ink 51">
                  <a:extLst>
                    <a:ext uri="{FF2B5EF4-FFF2-40B4-BE49-F238E27FC236}">
                      <a16:creationId xmlns:a16="http://schemas.microsoft.com/office/drawing/2014/main" id="{CFA84402-948D-4570-87E1-2C16A27D763F}"/>
                    </a:ext>
                  </a:extLst>
                </p14:cNvPr>
                <p14:cNvContentPartPr/>
                <p14:nvPr/>
              </p14:nvContentPartPr>
              <p14:xfrm>
                <a:off x="5658462" y="816476"/>
                <a:ext cx="196200" cy="431640"/>
              </p14:xfrm>
            </p:contentPart>
          </mc:Choice>
          <mc:Fallback>
            <p:pic>
              <p:nvPicPr>
                <p:cNvPr id="52" name="Ink 51">
                  <a:extLst>
                    <a:ext uri="{FF2B5EF4-FFF2-40B4-BE49-F238E27FC236}">
                      <a16:creationId xmlns:a16="http://schemas.microsoft.com/office/drawing/2014/main" id="{CFA84402-948D-4570-87E1-2C16A27D763F}"/>
                    </a:ext>
                  </a:extLst>
                </p:cNvPr>
                <p:cNvPicPr/>
                <p:nvPr/>
              </p:nvPicPr>
              <p:blipFill>
                <a:blip r:embed="rId95"/>
                <a:stretch>
                  <a:fillRect/>
                </a:stretch>
              </p:blipFill>
              <p:spPr>
                <a:xfrm>
                  <a:off x="5649822" y="807836"/>
                  <a:ext cx="21384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3" name="Ink 52">
                  <a:extLst>
                    <a:ext uri="{FF2B5EF4-FFF2-40B4-BE49-F238E27FC236}">
                      <a16:creationId xmlns:a16="http://schemas.microsoft.com/office/drawing/2014/main" id="{93804BA9-071E-4ECE-86FF-60DB6282F4F3}"/>
                    </a:ext>
                  </a:extLst>
                </p14:cNvPr>
                <p14:cNvContentPartPr/>
                <p14:nvPr/>
              </p14:nvContentPartPr>
              <p14:xfrm>
                <a:off x="6023862" y="931316"/>
                <a:ext cx="177840" cy="129960"/>
              </p14:xfrm>
            </p:contentPart>
          </mc:Choice>
          <mc:Fallback>
            <p:pic>
              <p:nvPicPr>
                <p:cNvPr id="53" name="Ink 52">
                  <a:extLst>
                    <a:ext uri="{FF2B5EF4-FFF2-40B4-BE49-F238E27FC236}">
                      <a16:creationId xmlns:a16="http://schemas.microsoft.com/office/drawing/2014/main" id="{93804BA9-071E-4ECE-86FF-60DB6282F4F3}"/>
                    </a:ext>
                  </a:extLst>
                </p:cNvPr>
                <p:cNvPicPr/>
                <p:nvPr/>
              </p:nvPicPr>
              <p:blipFill>
                <a:blip r:embed="rId97"/>
                <a:stretch>
                  <a:fillRect/>
                </a:stretch>
              </p:blipFill>
              <p:spPr>
                <a:xfrm>
                  <a:off x="6014862" y="922316"/>
                  <a:ext cx="1954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4" name="Ink 53">
                  <a:extLst>
                    <a:ext uri="{FF2B5EF4-FFF2-40B4-BE49-F238E27FC236}">
                      <a16:creationId xmlns:a16="http://schemas.microsoft.com/office/drawing/2014/main" id="{E233DB30-5B74-45E9-B625-CEB8519686E8}"/>
                    </a:ext>
                  </a:extLst>
                </p14:cNvPr>
                <p14:cNvContentPartPr/>
                <p14:nvPr/>
              </p14:nvContentPartPr>
              <p14:xfrm>
                <a:off x="6257862" y="785156"/>
                <a:ext cx="19800" cy="301680"/>
              </p14:xfrm>
            </p:contentPart>
          </mc:Choice>
          <mc:Fallback>
            <p:pic>
              <p:nvPicPr>
                <p:cNvPr id="54" name="Ink 53">
                  <a:extLst>
                    <a:ext uri="{FF2B5EF4-FFF2-40B4-BE49-F238E27FC236}">
                      <a16:creationId xmlns:a16="http://schemas.microsoft.com/office/drawing/2014/main" id="{E233DB30-5B74-45E9-B625-CEB8519686E8}"/>
                    </a:ext>
                  </a:extLst>
                </p:cNvPr>
                <p:cNvPicPr/>
                <p:nvPr/>
              </p:nvPicPr>
              <p:blipFill>
                <a:blip r:embed="rId99"/>
                <a:stretch>
                  <a:fillRect/>
                </a:stretch>
              </p:blipFill>
              <p:spPr>
                <a:xfrm>
                  <a:off x="6248862" y="776516"/>
                  <a:ext cx="3744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5" name="Ink 54">
                  <a:extLst>
                    <a:ext uri="{FF2B5EF4-FFF2-40B4-BE49-F238E27FC236}">
                      <a16:creationId xmlns:a16="http://schemas.microsoft.com/office/drawing/2014/main" id="{30D34EFC-D6D2-4099-BB19-FC01EC6148D9}"/>
                    </a:ext>
                  </a:extLst>
                </p14:cNvPr>
                <p14:cNvContentPartPr/>
                <p14:nvPr/>
              </p14:nvContentPartPr>
              <p14:xfrm>
                <a:off x="6356862" y="903596"/>
                <a:ext cx="232920" cy="178920"/>
              </p14:xfrm>
            </p:contentPart>
          </mc:Choice>
          <mc:Fallback>
            <p:pic>
              <p:nvPicPr>
                <p:cNvPr id="55" name="Ink 54">
                  <a:extLst>
                    <a:ext uri="{FF2B5EF4-FFF2-40B4-BE49-F238E27FC236}">
                      <a16:creationId xmlns:a16="http://schemas.microsoft.com/office/drawing/2014/main" id="{30D34EFC-D6D2-4099-BB19-FC01EC6148D9}"/>
                    </a:ext>
                  </a:extLst>
                </p:cNvPr>
                <p:cNvPicPr/>
                <p:nvPr/>
              </p:nvPicPr>
              <p:blipFill>
                <a:blip r:embed="rId101"/>
                <a:stretch>
                  <a:fillRect/>
                </a:stretch>
              </p:blipFill>
              <p:spPr>
                <a:xfrm>
                  <a:off x="6348222" y="894596"/>
                  <a:ext cx="2505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6" name="Ink 55">
                  <a:extLst>
                    <a:ext uri="{FF2B5EF4-FFF2-40B4-BE49-F238E27FC236}">
                      <a16:creationId xmlns:a16="http://schemas.microsoft.com/office/drawing/2014/main" id="{33EC427C-56E4-47A2-846D-5C0EB5EDE674}"/>
                    </a:ext>
                  </a:extLst>
                </p14:cNvPr>
                <p14:cNvContentPartPr/>
                <p14:nvPr/>
              </p14:nvContentPartPr>
              <p14:xfrm>
                <a:off x="6657462" y="865796"/>
                <a:ext cx="243360" cy="212400"/>
              </p14:xfrm>
            </p:contentPart>
          </mc:Choice>
          <mc:Fallback>
            <p:pic>
              <p:nvPicPr>
                <p:cNvPr id="56" name="Ink 55">
                  <a:extLst>
                    <a:ext uri="{FF2B5EF4-FFF2-40B4-BE49-F238E27FC236}">
                      <a16:creationId xmlns:a16="http://schemas.microsoft.com/office/drawing/2014/main" id="{33EC427C-56E4-47A2-846D-5C0EB5EDE674}"/>
                    </a:ext>
                  </a:extLst>
                </p:cNvPr>
                <p:cNvPicPr/>
                <p:nvPr/>
              </p:nvPicPr>
              <p:blipFill>
                <a:blip r:embed="rId103"/>
                <a:stretch>
                  <a:fillRect/>
                </a:stretch>
              </p:blipFill>
              <p:spPr>
                <a:xfrm>
                  <a:off x="6648462" y="857156"/>
                  <a:ext cx="2610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7" name="Ink 56">
                  <a:extLst>
                    <a:ext uri="{FF2B5EF4-FFF2-40B4-BE49-F238E27FC236}">
                      <a16:creationId xmlns:a16="http://schemas.microsoft.com/office/drawing/2014/main" id="{0E541FC8-5AC9-4772-960A-EBC71ACEAA32}"/>
                    </a:ext>
                  </a:extLst>
                </p14:cNvPr>
                <p14:cNvContentPartPr/>
                <p14:nvPr/>
              </p14:nvContentPartPr>
              <p14:xfrm>
                <a:off x="6916662" y="799196"/>
                <a:ext cx="194400" cy="300960"/>
              </p14:xfrm>
            </p:contentPart>
          </mc:Choice>
          <mc:Fallback>
            <p:pic>
              <p:nvPicPr>
                <p:cNvPr id="57" name="Ink 56">
                  <a:extLst>
                    <a:ext uri="{FF2B5EF4-FFF2-40B4-BE49-F238E27FC236}">
                      <a16:creationId xmlns:a16="http://schemas.microsoft.com/office/drawing/2014/main" id="{0E541FC8-5AC9-4772-960A-EBC71ACEAA32}"/>
                    </a:ext>
                  </a:extLst>
                </p:cNvPr>
                <p:cNvPicPr/>
                <p:nvPr/>
              </p:nvPicPr>
              <p:blipFill>
                <a:blip r:embed="rId105"/>
                <a:stretch>
                  <a:fillRect/>
                </a:stretch>
              </p:blipFill>
              <p:spPr>
                <a:xfrm>
                  <a:off x="6908022" y="790556"/>
                  <a:ext cx="21204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9" name="Ink 58">
                  <a:extLst>
                    <a:ext uri="{FF2B5EF4-FFF2-40B4-BE49-F238E27FC236}">
                      <a16:creationId xmlns:a16="http://schemas.microsoft.com/office/drawing/2014/main" id="{2F4BC4FD-370D-4D8C-870A-3A7DCAD507C5}"/>
                    </a:ext>
                  </a:extLst>
                </p14:cNvPr>
                <p14:cNvContentPartPr/>
                <p14:nvPr/>
              </p14:nvContentPartPr>
              <p14:xfrm>
                <a:off x="7215102" y="799556"/>
                <a:ext cx="635040" cy="389880"/>
              </p14:xfrm>
            </p:contentPart>
          </mc:Choice>
          <mc:Fallback>
            <p:pic>
              <p:nvPicPr>
                <p:cNvPr id="59" name="Ink 58">
                  <a:extLst>
                    <a:ext uri="{FF2B5EF4-FFF2-40B4-BE49-F238E27FC236}">
                      <a16:creationId xmlns:a16="http://schemas.microsoft.com/office/drawing/2014/main" id="{2F4BC4FD-370D-4D8C-870A-3A7DCAD507C5}"/>
                    </a:ext>
                  </a:extLst>
                </p:cNvPr>
                <p:cNvPicPr/>
                <p:nvPr/>
              </p:nvPicPr>
              <p:blipFill>
                <a:blip r:embed="rId107"/>
                <a:stretch>
                  <a:fillRect/>
                </a:stretch>
              </p:blipFill>
              <p:spPr>
                <a:xfrm>
                  <a:off x="7206102" y="790916"/>
                  <a:ext cx="65268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0" name="Ink 59">
                  <a:extLst>
                    <a:ext uri="{FF2B5EF4-FFF2-40B4-BE49-F238E27FC236}">
                      <a16:creationId xmlns:a16="http://schemas.microsoft.com/office/drawing/2014/main" id="{1C4D3588-8015-41C8-9078-040F8BF281CB}"/>
                    </a:ext>
                  </a:extLst>
                </p14:cNvPr>
                <p14:cNvContentPartPr/>
                <p14:nvPr/>
              </p14:nvContentPartPr>
              <p14:xfrm>
                <a:off x="7842222" y="694796"/>
                <a:ext cx="199440" cy="358560"/>
              </p14:xfrm>
            </p:contentPart>
          </mc:Choice>
          <mc:Fallback>
            <p:pic>
              <p:nvPicPr>
                <p:cNvPr id="60" name="Ink 59">
                  <a:extLst>
                    <a:ext uri="{FF2B5EF4-FFF2-40B4-BE49-F238E27FC236}">
                      <a16:creationId xmlns:a16="http://schemas.microsoft.com/office/drawing/2014/main" id="{1C4D3588-8015-41C8-9078-040F8BF281CB}"/>
                    </a:ext>
                  </a:extLst>
                </p:cNvPr>
                <p:cNvPicPr/>
                <p:nvPr/>
              </p:nvPicPr>
              <p:blipFill>
                <a:blip r:embed="rId109"/>
                <a:stretch>
                  <a:fillRect/>
                </a:stretch>
              </p:blipFill>
              <p:spPr>
                <a:xfrm>
                  <a:off x="7833222" y="685796"/>
                  <a:ext cx="21708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1" name="Ink 60">
                  <a:extLst>
                    <a:ext uri="{FF2B5EF4-FFF2-40B4-BE49-F238E27FC236}">
                      <a16:creationId xmlns:a16="http://schemas.microsoft.com/office/drawing/2014/main" id="{7EEE91DC-792A-4EEA-A326-D7F25A7C0E10}"/>
                    </a:ext>
                  </a:extLst>
                </p14:cNvPr>
                <p14:cNvContentPartPr/>
                <p14:nvPr/>
              </p14:nvContentPartPr>
              <p14:xfrm>
                <a:off x="8189622" y="761756"/>
                <a:ext cx="168840" cy="273960"/>
              </p14:xfrm>
            </p:contentPart>
          </mc:Choice>
          <mc:Fallback>
            <p:pic>
              <p:nvPicPr>
                <p:cNvPr id="61" name="Ink 60">
                  <a:extLst>
                    <a:ext uri="{FF2B5EF4-FFF2-40B4-BE49-F238E27FC236}">
                      <a16:creationId xmlns:a16="http://schemas.microsoft.com/office/drawing/2014/main" id="{7EEE91DC-792A-4EEA-A326-D7F25A7C0E10}"/>
                    </a:ext>
                  </a:extLst>
                </p:cNvPr>
                <p:cNvPicPr/>
                <p:nvPr/>
              </p:nvPicPr>
              <p:blipFill>
                <a:blip r:embed="rId111"/>
                <a:stretch>
                  <a:fillRect/>
                </a:stretch>
              </p:blipFill>
              <p:spPr>
                <a:xfrm>
                  <a:off x="8180622" y="753116"/>
                  <a:ext cx="18648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2" name="Ink 61">
                  <a:extLst>
                    <a:ext uri="{FF2B5EF4-FFF2-40B4-BE49-F238E27FC236}">
                      <a16:creationId xmlns:a16="http://schemas.microsoft.com/office/drawing/2014/main" id="{1E1BF0F3-F393-4B92-AB5A-D2D1CFCF9A90}"/>
                    </a:ext>
                  </a:extLst>
                </p14:cNvPr>
                <p14:cNvContentPartPr/>
                <p14:nvPr/>
              </p14:nvContentPartPr>
              <p14:xfrm>
                <a:off x="8406702" y="777956"/>
                <a:ext cx="21600" cy="24120"/>
              </p14:xfrm>
            </p:contentPart>
          </mc:Choice>
          <mc:Fallback>
            <p:pic>
              <p:nvPicPr>
                <p:cNvPr id="62" name="Ink 61">
                  <a:extLst>
                    <a:ext uri="{FF2B5EF4-FFF2-40B4-BE49-F238E27FC236}">
                      <a16:creationId xmlns:a16="http://schemas.microsoft.com/office/drawing/2014/main" id="{1E1BF0F3-F393-4B92-AB5A-D2D1CFCF9A90}"/>
                    </a:ext>
                  </a:extLst>
                </p:cNvPr>
                <p:cNvPicPr/>
                <p:nvPr/>
              </p:nvPicPr>
              <p:blipFill>
                <a:blip r:embed="rId113"/>
                <a:stretch>
                  <a:fillRect/>
                </a:stretch>
              </p:blipFill>
              <p:spPr>
                <a:xfrm>
                  <a:off x="8397702" y="769316"/>
                  <a:ext cx="392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3" name="Ink 62">
                  <a:extLst>
                    <a:ext uri="{FF2B5EF4-FFF2-40B4-BE49-F238E27FC236}">
                      <a16:creationId xmlns:a16="http://schemas.microsoft.com/office/drawing/2014/main" id="{E36C802F-63C5-4097-8B5C-F8F1F97E3F05}"/>
                    </a:ext>
                  </a:extLst>
                </p14:cNvPr>
                <p14:cNvContentPartPr/>
                <p14:nvPr/>
              </p14:nvContentPartPr>
              <p14:xfrm>
                <a:off x="8447382" y="870476"/>
                <a:ext cx="505080" cy="228960"/>
              </p14:xfrm>
            </p:contentPart>
          </mc:Choice>
          <mc:Fallback>
            <p:pic>
              <p:nvPicPr>
                <p:cNvPr id="63" name="Ink 62">
                  <a:extLst>
                    <a:ext uri="{FF2B5EF4-FFF2-40B4-BE49-F238E27FC236}">
                      <a16:creationId xmlns:a16="http://schemas.microsoft.com/office/drawing/2014/main" id="{E36C802F-63C5-4097-8B5C-F8F1F97E3F05}"/>
                    </a:ext>
                  </a:extLst>
                </p:cNvPr>
                <p:cNvPicPr/>
                <p:nvPr/>
              </p:nvPicPr>
              <p:blipFill>
                <a:blip r:embed="rId115"/>
                <a:stretch>
                  <a:fillRect/>
                </a:stretch>
              </p:blipFill>
              <p:spPr>
                <a:xfrm>
                  <a:off x="8438382" y="861836"/>
                  <a:ext cx="522720" cy="246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D639D292-EB1B-412B-9015-6085E321CE32}"/>
                  </a:ext>
                </a:extLst>
              </p14:cNvPr>
              <p14:cNvContentPartPr/>
              <p14:nvPr/>
            </p14:nvContentPartPr>
            <p14:xfrm>
              <a:off x="222462" y="1713236"/>
              <a:ext cx="444600" cy="31320"/>
            </p14:xfrm>
          </p:contentPart>
        </mc:Choice>
        <mc:Fallback>
          <p:pic>
            <p:nvPicPr>
              <p:cNvPr id="65" name="Ink 64">
                <a:extLst>
                  <a:ext uri="{FF2B5EF4-FFF2-40B4-BE49-F238E27FC236}">
                    <a16:creationId xmlns:a16="http://schemas.microsoft.com/office/drawing/2014/main" id="{D639D292-EB1B-412B-9015-6085E321CE32}"/>
                  </a:ext>
                </a:extLst>
              </p:cNvPr>
              <p:cNvPicPr/>
              <p:nvPr/>
            </p:nvPicPr>
            <p:blipFill>
              <a:blip r:embed="rId117"/>
              <a:stretch>
                <a:fillRect/>
              </a:stretch>
            </p:blipFill>
            <p:spPr>
              <a:xfrm>
                <a:off x="213822" y="1704236"/>
                <a:ext cx="4622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Ink 65">
                <a:extLst>
                  <a:ext uri="{FF2B5EF4-FFF2-40B4-BE49-F238E27FC236}">
                    <a16:creationId xmlns:a16="http://schemas.microsoft.com/office/drawing/2014/main" id="{CEA9E9F3-2F69-417E-BE07-64EE93C59D4C}"/>
                  </a:ext>
                </a:extLst>
              </p14:cNvPr>
              <p14:cNvContentPartPr/>
              <p14:nvPr/>
            </p14:nvContentPartPr>
            <p14:xfrm>
              <a:off x="890262" y="1598396"/>
              <a:ext cx="26280" cy="296280"/>
            </p14:xfrm>
          </p:contentPart>
        </mc:Choice>
        <mc:Fallback>
          <p:pic>
            <p:nvPicPr>
              <p:cNvPr id="66" name="Ink 65">
                <a:extLst>
                  <a:ext uri="{FF2B5EF4-FFF2-40B4-BE49-F238E27FC236}">
                    <a16:creationId xmlns:a16="http://schemas.microsoft.com/office/drawing/2014/main" id="{CEA9E9F3-2F69-417E-BE07-64EE93C59D4C}"/>
                  </a:ext>
                </a:extLst>
              </p:cNvPr>
              <p:cNvPicPr/>
              <p:nvPr/>
            </p:nvPicPr>
            <p:blipFill>
              <a:blip r:embed="rId119"/>
              <a:stretch>
                <a:fillRect/>
              </a:stretch>
            </p:blipFill>
            <p:spPr>
              <a:xfrm>
                <a:off x="881622" y="1589396"/>
                <a:ext cx="4392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 name="Ink 66">
                <a:extLst>
                  <a:ext uri="{FF2B5EF4-FFF2-40B4-BE49-F238E27FC236}">
                    <a16:creationId xmlns:a16="http://schemas.microsoft.com/office/drawing/2014/main" id="{2BF5006D-3CE1-44BD-B263-B00F23E3B27D}"/>
                  </a:ext>
                </a:extLst>
              </p14:cNvPr>
              <p14:cNvContentPartPr/>
              <p14:nvPr/>
            </p14:nvContentPartPr>
            <p14:xfrm>
              <a:off x="933822" y="1594796"/>
              <a:ext cx="155160" cy="241920"/>
            </p14:xfrm>
          </p:contentPart>
        </mc:Choice>
        <mc:Fallback>
          <p:pic>
            <p:nvPicPr>
              <p:cNvPr id="67" name="Ink 66">
                <a:extLst>
                  <a:ext uri="{FF2B5EF4-FFF2-40B4-BE49-F238E27FC236}">
                    <a16:creationId xmlns:a16="http://schemas.microsoft.com/office/drawing/2014/main" id="{2BF5006D-3CE1-44BD-B263-B00F23E3B27D}"/>
                  </a:ext>
                </a:extLst>
              </p:cNvPr>
              <p:cNvPicPr/>
              <p:nvPr/>
            </p:nvPicPr>
            <p:blipFill>
              <a:blip r:embed="rId121"/>
              <a:stretch>
                <a:fillRect/>
              </a:stretch>
            </p:blipFill>
            <p:spPr>
              <a:xfrm>
                <a:off x="925182" y="1586156"/>
                <a:ext cx="1728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8" name="Ink 67">
                <a:extLst>
                  <a:ext uri="{FF2B5EF4-FFF2-40B4-BE49-F238E27FC236}">
                    <a16:creationId xmlns:a16="http://schemas.microsoft.com/office/drawing/2014/main" id="{2CB7F7F1-DC29-4E33-89C8-B6AAB57AD99F}"/>
                  </a:ext>
                </a:extLst>
              </p14:cNvPr>
              <p14:cNvContentPartPr/>
              <p14:nvPr/>
            </p14:nvContentPartPr>
            <p14:xfrm>
              <a:off x="1154142" y="1684796"/>
              <a:ext cx="164520" cy="29880"/>
            </p14:xfrm>
          </p:contentPart>
        </mc:Choice>
        <mc:Fallback>
          <p:pic>
            <p:nvPicPr>
              <p:cNvPr id="68" name="Ink 67">
                <a:extLst>
                  <a:ext uri="{FF2B5EF4-FFF2-40B4-BE49-F238E27FC236}">
                    <a16:creationId xmlns:a16="http://schemas.microsoft.com/office/drawing/2014/main" id="{2CB7F7F1-DC29-4E33-89C8-B6AAB57AD99F}"/>
                  </a:ext>
                </a:extLst>
              </p:cNvPr>
              <p:cNvPicPr/>
              <p:nvPr/>
            </p:nvPicPr>
            <p:blipFill>
              <a:blip r:embed="rId123"/>
              <a:stretch>
                <a:fillRect/>
              </a:stretch>
            </p:blipFill>
            <p:spPr>
              <a:xfrm>
                <a:off x="1145502" y="1676156"/>
                <a:ext cx="1821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9" name="Ink 68">
                <a:extLst>
                  <a:ext uri="{FF2B5EF4-FFF2-40B4-BE49-F238E27FC236}">
                    <a16:creationId xmlns:a16="http://schemas.microsoft.com/office/drawing/2014/main" id="{7008ECF3-CAF1-4799-B8CA-A2FFF91AE04B}"/>
                  </a:ext>
                </a:extLst>
              </p14:cNvPr>
              <p14:cNvContentPartPr/>
              <p14:nvPr/>
            </p14:nvContentPartPr>
            <p14:xfrm>
              <a:off x="1187622" y="1615316"/>
              <a:ext cx="339840" cy="217440"/>
            </p14:xfrm>
          </p:contentPart>
        </mc:Choice>
        <mc:Fallback>
          <p:pic>
            <p:nvPicPr>
              <p:cNvPr id="69" name="Ink 68">
                <a:extLst>
                  <a:ext uri="{FF2B5EF4-FFF2-40B4-BE49-F238E27FC236}">
                    <a16:creationId xmlns:a16="http://schemas.microsoft.com/office/drawing/2014/main" id="{7008ECF3-CAF1-4799-B8CA-A2FFF91AE04B}"/>
                  </a:ext>
                </a:extLst>
              </p:cNvPr>
              <p:cNvPicPr/>
              <p:nvPr/>
            </p:nvPicPr>
            <p:blipFill>
              <a:blip r:embed="rId125"/>
              <a:stretch>
                <a:fillRect/>
              </a:stretch>
            </p:blipFill>
            <p:spPr>
              <a:xfrm>
                <a:off x="1178982" y="1606676"/>
                <a:ext cx="3574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0" name="Ink 69">
                <a:extLst>
                  <a:ext uri="{FF2B5EF4-FFF2-40B4-BE49-F238E27FC236}">
                    <a16:creationId xmlns:a16="http://schemas.microsoft.com/office/drawing/2014/main" id="{2B8CFEC2-163A-4CAB-9306-9D1F035331A3}"/>
                  </a:ext>
                </a:extLst>
              </p14:cNvPr>
              <p14:cNvContentPartPr/>
              <p14:nvPr/>
            </p14:nvContentPartPr>
            <p14:xfrm>
              <a:off x="1457622" y="1553036"/>
              <a:ext cx="258840" cy="367200"/>
            </p14:xfrm>
          </p:contentPart>
        </mc:Choice>
        <mc:Fallback>
          <p:pic>
            <p:nvPicPr>
              <p:cNvPr id="70" name="Ink 69">
                <a:extLst>
                  <a:ext uri="{FF2B5EF4-FFF2-40B4-BE49-F238E27FC236}">
                    <a16:creationId xmlns:a16="http://schemas.microsoft.com/office/drawing/2014/main" id="{2B8CFEC2-163A-4CAB-9306-9D1F035331A3}"/>
                  </a:ext>
                </a:extLst>
              </p:cNvPr>
              <p:cNvPicPr/>
              <p:nvPr/>
            </p:nvPicPr>
            <p:blipFill>
              <a:blip r:embed="rId127"/>
              <a:stretch>
                <a:fillRect/>
              </a:stretch>
            </p:blipFill>
            <p:spPr>
              <a:xfrm>
                <a:off x="1448622" y="1544396"/>
                <a:ext cx="27648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1" name="Ink 70">
                <a:extLst>
                  <a:ext uri="{FF2B5EF4-FFF2-40B4-BE49-F238E27FC236}">
                    <a16:creationId xmlns:a16="http://schemas.microsoft.com/office/drawing/2014/main" id="{712FAEB3-60DB-486F-B8C9-F293C6C95056}"/>
                  </a:ext>
                </a:extLst>
              </p14:cNvPr>
              <p14:cNvContentPartPr/>
              <p14:nvPr/>
            </p14:nvContentPartPr>
            <p14:xfrm>
              <a:off x="1938582" y="1614236"/>
              <a:ext cx="23760" cy="259200"/>
            </p14:xfrm>
          </p:contentPart>
        </mc:Choice>
        <mc:Fallback>
          <p:pic>
            <p:nvPicPr>
              <p:cNvPr id="71" name="Ink 70">
                <a:extLst>
                  <a:ext uri="{FF2B5EF4-FFF2-40B4-BE49-F238E27FC236}">
                    <a16:creationId xmlns:a16="http://schemas.microsoft.com/office/drawing/2014/main" id="{712FAEB3-60DB-486F-B8C9-F293C6C95056}"/>
                  </a:ext>
                </a:extLst>
              </p:cNvPr>
              <p:cNvPicPr/>
              <p:nvPr/>
            </p:nvPicPr>
            <p:blipFill>
              <a:blip r:embed="rId129"/>
              <a:stretch>
                <a:fillRect/>
              </a:stretch>
            </p:blipFill>
            <p:spPr>
              <a:xfrm>
                <a:off x="1929942" y="1605236"/>
                <a:ext cx="414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2" name="Ink 71">
                <a:extLst>
                  <a:ext uri="{FF2B5EF4-FFF2-40B4-BE49-F238E27FC236}">
                    <a16:creationId xmlns:a16="http://schemas.microsoft.com/office/drawing/2014/main" id="{28D88275-D4C4-4379-B6DA-EF9161395C12}"/>
                  </a:ext>
                </a:extLst>
              </p14:cNvPr>
              <p14:cNvContentPartPr/>
              <p14:nvPr/>
            </p14:nvContentPartPr>
            <p14:xfrm>
              <a:off x="2084022" y="1644476"/>
              <a:ext cx="158400" cy="214200"/>
            </p14:xfrm>
          </p:contentPart>
        </mc:Choice>
        <mc:Fallback>
          <p:pic>
            <p:nvPicPr>
              <p:cNvPr id="72" name="Ink 71">
                <a:extLst>
                  <a:ext uri="{FF2B5EF4-FFF2-40B4-BE49-F238E27FC236}">
                    <a16:creationId xmlns:a16="http://schemas.microsoft.com/office/drawing/2014/main" id="{28D88275-D4C4-4379-B6DA-EF9161395C12}"/>
                  </a:ext>
                </a:extLst>
              </p:cNvPr>
              <p:cNvPicPr/>
              <p:nvPr/>
            </p:nvPicPr>
            <p:blipFill>
              <a:blip r:embed="rId131"/>
              <a:stretch>
                <a:fillRect/>
              </a:stretch>
            </p:blipFill>
            <p:spPr>
              <a:xfrm>
                <a:off x="2075022" y="1635836"/>
                <a:ext cx="1760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5" name="Ink 74">
                <a:extLst>
                  <a:ext uri="{FF2B5EF4-FFF2-40B4-BE49-F238E27FC236}">
                    <a16:creationId xmlns:a16="http://schemas.microsoft.com/office/drawing/2014/main" id="{DA752FFA-8224-49D1-BA16-4B38AB71A712}"/>
                  </a:ext>
                </a:extLst>
              </p14:cNvPr>
              <p14:cNvContentPartPr/>
              <p14:nvPr/>
            </p14:nvContentPartPr>
            <p14:xfrm>
              <a:off x="348822" y="2204276"/>
              <a:ext cx="39240" cy="277200"/>
            </p14:xfrm>
          </p:contentPart>
        </mc:Choice>
        <mc:Fallback>
          <p:pic>
            <p:nvPicPr>
              <p:cNvPr id="75" name="Ink 74">
                <a:extLst>
                  <a:ext uri="{FF2B5EF4-FFF2-40B4-BE49-F238E27FC236}">
                    <a16:creationId xmlns:a16="http://schemas.microsoft.com/office/drawing/2014/main" id="{DA752FFA-8224-49D1-BA16-4B38AB71A712}"/>
                  </a:ext>
                </a:extLst>
              </p:cNvPr>
              <p:cNvPicPr/>
              <p:nvPr/>
            </p:nvPicPr>
            <p:blipFill>
              <a:blip r:embed="rId133"/>
              <a:stretch>
                <a:fillRect/>
              </a:stretch>
            </p:blipFill>
            <p:spPr>
              <a:xfrm>
                <a:off x="339822" y="2195276"/>
                <a:ext cx="568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6" name="Ink 75">
                <a:extLst>
                  <a:ext uri="{FF2B5EF4-FFF2-40B4-BE49-F238E27FC236}">
                    <a16:creationId xmlns:a16="http://schemas.microsoft.com/office/drawing/2014/main" id="{8491DFFE-F34B-48CB-BB7D-7F3E992A54CE}"/>
                  </a:ext>
                </a:extLst>
              </p14:cNvPr>
              <p14:cNvContentPartPr/>
              <p14:nvPr/>
            </p14:nvContentPartPr>
            <p14:xfrm>
              <a:off x="399582" y="2185556"/>
              <a:ext cx="192960" cy="209160"/>
            </p14:xfrm>
          </p:contentPart>
        </mc:Choice>
        <mc:Fallback>
          <p:pic>
            <p:nvPicPr>
              <p:cNvPr id="76" name="Ink 75">
                <a:extLst>
                  <a:ext uri="{FF2B5EF4-FFF2-40B4-BE49-F238E27FC236}">
                    <a16:creationId xmlns:a16="http://schemas.microsoft.com/office/drawing/2014/main" id="{8491DFFE-F34B-48CB-BB7D-7F3E992A54CE}"/>
                  </a:ext>
                </a:extLst>
              </p:cNvPr>
              <p:cNvPicPr/>
              <p:nvPr/>
            </p:nvPicPr>
            <p:blipFill>
              <a:blip r:embed="rId135"/>
              <a:stretch>
                <a:fillRect/>
              </a:stretch>
            </p:blipFill>
            <p:spPr>
              <a:xfrm>
                <a:off x="390942" y="2176916"/>
                <a:ext cx="2106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7" name="Ink 76">
                <a:extLst>
                  <a:ext uri="{FF2B5EF4-FFF2-40B4-BE49-F238E27FC236}">
                    <a16:creationId xmlns:a16="http://schemas.microsoft.com/office/drawing/2014/main" id="{3E5B7795-BCE7-425F-8BF1-BAEE51B95182}"/>
                  </a:ext>
                </a:extLst>
              </p14:cNvPr>
              <p14:cNvContentPartPr/>
              <p14:nvPr/>
            </p14:nvContentPartPr>
            <p14:xfrm>
              <a:off x="631782" y="2272316"/>
              <a:ext cx="129600" cy="82800"/>
            </p14:xfrm>
          </p:contentPart>
        </mc:Choice>
        <mc:Fallback>
          <p:pic>
            <p:nvPicPr>
              <p:cNvPr id="77" name="Ink 76">
                <a:extLst>
                  <a:ext uri="{FF2B5EF4-FFF2-40B4-BE49-F238E27FC236}">
                    <a16:creationId xmlns:a16="http://schemas.microsoft.com/office/drawing/2014/main" id="{3E5B7795-BCE7-425F-8BF1-BAEE51B95182}"/>
                  </a:ext>
                </a:extLst>
              </p:cNvPr>
              <p:cNvPicPr/>
              <p:nvPr/>
            </p:nvPicPr>
            <p:blipFill>
              <a:blip r:embed="rId137"/>
              <a:stretch>
                <a:fillRect/>
              </a:stretch>
            </p:blipFill>
            <p:spPr>
              <a:xfrm>
                <a:off x="622782" y="2263316"/>
                <a:ext cx="1472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8" name="Ink 77">
                <a:extLst>
                  <a:ext uri="{FF2B5EF4-FFF2-40B4-BE49-F238E27FC236}">
                    <a16:creationId xmlns:a16="http://schemas.microsoft.com/office/drawing/2014/main" id="{5A63AFB9-919E-4B13-AB51-919D53E3F094}"/>
                  </a:ext>
                </a:extLst>
              </p14:cNvPr>
              <p14:cNvContentPartPr/>
              <p14:nvPr/>
            </p14:nvContentPartPr>
            <p14:xfrm>
              <a:off x="872262" y="2193476"/>
              <a:ext cx="36720" cy="236520"/>
            </p14:xfrm>
          </p:contentPart>
        </mc:Choice>
        <mc:Fallback>
          <p:pic>
            <p:nvPicPr>
              <p:cNvPr id="78" name="Ink 77">
                <a:extLst>
                  <a:ext uri="{FF2B5EF4-FFF2-40B4-BE49-F238E27FC236}">
                    <a16:creationId xmlns:a16="http://schemas.microsoft.com/office/drawing/2014/main" id="{5A63AFB9-919E-4B13-AB51-919D53E3F094}"/>
                  </a:ext>
                </a:extLst>
              </p:cNvPr>
              <p:cNvPicPr/>
              <p:nvPr/>
            </p:nvPicPr>
            <p:blipFill>
              <a:blip r:embed="rId139"/>
              <a:stretch>
                <a:fillRect/>
              </a:stretch>
            </p:blipFill>
            <p:spPr>
              <a:xfrm>
                <a:off x="863262" y="2184476"/>
                <a:ext cx="543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9" name="Ink 78">
                <a:extLst>
                  <a:ext uri="{FF2B5EF4-FFF2-40B4-BE49-F238E27FC236}">
                    <a16:creationId xmlns:a16="http://schemas.microsoft.com/office/drawing/2014/main" id="{5A1A0D36-04EE-435E-8A54-E1590B9F1F9E}"/>
                  </a:ext>
                </a:extLst>
              </p14:cNvPr>
              <p14:cNvContentPartPr/>
              <p14:nvPr/>
            </p14:nvContentPartPr>
            <p14:xfrm>
              <a:off x="1032462" y="2213636"/>
              <a:ext cx="156960" cy="182160"/>
            </p14:xfrm>
          </p:contentPart>
        </mc:Choice>
        <mc:Fallback>
          <p:pic>
            <p:nvPicPr>
              <p:cNvPr id="79" name="Ink 78">
                <a:extLst>
                  <a:ext uri="{FF2B5EF4-FFF2-40B4-BE49-F238E27FC236}">
                    <a16:creationId xmlns:a16="http://schemas.microsoft.com/office/drawing/2014/main" id="{5A1A0D36-04EE-435E-8A54-E1590B9F1F9E}"/>
                  </a:ext>
                </a:extLst>
              </p:cNvPr>
              <p:cNvPicPr/>
              <p:nvPr/>
            </p:nvPicPr>
            <p:blipFill>
              <a:blip r:embed="rId141"/>
              <a:stretch>
                <a:fillRect/>
              </a:stretch>
            </p:blipFill>
            <p:spPr>
              <a:xfrm>
                <a:off x="1023822" y="2204636"/>
                <a:ext cx="1746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0" name="Ink 79">
                <a:extLst>
                  <a:ext uri="{FF2B5EF4-FFF2-40B4-BE49-F238E27FC236}">
                    <a16:creationId xmlns:a16="http://schemas.microsoft.com/office/drawing/2014/main" id="{6EC4F039-5904-41E5-BEC7-5B99C5DA88CA}"/>
                  </a:ext>
                </a:extLst>
              </p14:cNvPr>
              <p14:cNvContentPartPr/>
              <p14:nvPr/>
            </p14:nvContentPartPr>
            <p14:xfrm>
              <a:off x="1366902" y="2217956"/>
              <a:ext cx="163800" cy="352080"/>
            </p14:xfrm>
          </p:contentPart>
        </mc:Choice>
        <mc:Fallback>
          <p:pic>
            <p:nvPicPr>
              <p:cNvPr id="80" name="Ink 79">
                <a:extLst>
                  <a:ext uri="{FF2B5EF4-FFF2-40B4-BE49-F238E27FC236}">
                    <a16:creationId xmlns:a16="http://schemas.microsoft.com/office/drawing/2014/main" id="{6EC4F039-5904-41E5-BEC7-5B99C5DA88CA}"/>
                  </a:ext>
                </a:extLst>
              </p:cNvPr>
              <p:cNvPicPr/>
              <p:nvPr/>
            </p:nvPicPr>
            <p:blipFill>
              <a:blip r:embed="rId143"/>
              <a:stretch>
                <a:fillRect/>
              </a:stretch>
            </p:blipFill>
            <p:spPr>
              <a:xfrm>
                <a:off x="1357902" y="2208956"/>
                <a:ext cx="18144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1" name="Ink 80">
                <a:extLst>
                  <a:ext uri="{FF2B5EF4-FFF2-40B4-BE49-F238E27FC236}">
                    <a16:creationId xmlns:a16="http://schemas.microsoft.com/office/drawing/2014/main" id="{BAB99F84-EE7E-45A3-B425-F71BAF9B2674}"/>
                  </a:ext>
                </a:extLst>
              </p14:cNvPr>
              <p14:cNvContentPartPr/>
              <p14:nvPr/>
            </p14:nvContentPartPr>
            <p14:xfrm>
              <a:off x="1645902" y="2246036"/>
              <a:ext cx="360" cy="360"/>
            </p14:xfrm>
          </p:contentPart>
        </mc:Choice>
        <mc:Fallback>
          <p:pic>
            <p:nvPicPr>
              <p:cNvPr id="81" name="Ink 80">
                <a:extLst>
                  <a:ext uri="{FF2B5EF4-FFF2-40B4-BE49-F238E27FC236}">
                    <a16:creationId xmlns:a16="http://schemas.microsoft.com/office/drawing/2014/main" id="{BAB99F84-EE7E-45A3-B425-F71BAF9B2674}"/>
                  </a:ext>
                </a:extLst>
              </p:cNvPr>
              <p:cNvPicPr/>
              <p:nvPr/>
            </p:nvPicPr>
            <p:blipFill>
              <a:blip r:embed="rId145"/>
              <a:stretch>
                <a:fillRect/>
              </a:stretch>
            </p:blipFill>
            <p:spPr>
              <a:xfrm>
                <a:off x="1637262" y="223739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2" name="Ink 81">
                <a:extLst>
                  <a:ext uri="{FF2B5EF4-FFF2-40B4-BE49-F238E27FC236}">
                    <a16:creationId xmlns:a16="http://schemas.microsoft.com/office/drawing/2014/main" id="{49DEE36E-037C-4C47-86C9-9268F4A20960}"/>
                  </a:ext>
                </a:extLst>
              </p14:cNvPr>
              <p14:cNvContentPartPr/>
              <p14:nvPr/>
            </p14:nvContentPartPr>
            <p14:xfrm>
              <a:off x="1645902" y="2222996"/>
              <a:ext cx="41040" cy="292680"/>
            </p14:xfrm>
          </p:contentPart>
        </mc:Choice>
        <mc:Fallback>
          <p:pic>
            <p:nvPicPr>
              <p:cNvPr id="82" name="Ink 81">
                <a:extLst>
                  <a:ext uri="{FF2B5EF4-FFF2-40B4-BE49-F238E27FC236}">
                    <a16:creationId xmlns:a16="http://schemas.microsoft.com/office/drawing/2014/main" id="{49DEE36E-037C-4C47-86C9-9268F4A20960}"/>
                  </a:ext>
                </a:extLst>
              </p:cNvPr>
              <p:cNvPicPr/>
              <p:nvPr/>
            </p:nvPicPr>
            <p:blipFill>
              <a:blip r:embed="rId147"/>
              <a:stretch>
                <a:fillRect/>
              </a:stretch>
            </p:blipFill>
            <p:spPr>
              <a:xfrm>
                <a:off x="1637262" y="2213996"/>
                <a:ext cx="586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3" name="Ink 82">
                <a:extLst>
                  <a:ext uri="{FF2B5EF4-FFF2-40B4-BE49-F238E27FC236}">
                    <a16:creationId xmlns:a16="http://schemas.microsoft.com/office/drawing/2014/main" id="{1DE88AB8-73D8-4F82-ABC1-E079CCF4EC4F}"/>
                  </a:ext>
                </a:extLst>
              </p14:cNvPr>
              <p14:cNvContentPartPr/>
              <p14:nvPr/>
            </p14:nvContentPartPr>
            <p14:xfrm>
              <a:off x="1791342" y="2291756"/>
              <a:ext cx="120960" cy="164520"/>
            </p14:xfrm>
          </p:contentPart>
        </mc:Choice>
        <mc:Fallback>
          <p:pic>
            <p:nvPicPr>
              <p:cNvPr id="83" name="Ink 82">
                <a:extLst>
                  <a:ext uri="{FF2B5EF4-FFF2-40B4-BE49-F238E27FC236}">
                    <a16:creationId xmlns:a16="http://schemas.microsoft.com/office/drawing/2014/main" id="{1DE88AB8-73D8-4F82-ABC1-E079CCF4EC4F}"/>
                  </a:ext>
                </a:extLst>
              </p:cNvPr>
              <p:cNvPicPr/>
              <p:nvPr/>
            </p:nvPicPr>
            <p:blipFill>
              <a:blip r:embed="rId149"/>
              <a:stretch>
                <a:fillRect/>
              </a:stretch>
            </p:blipFill>
            <p:spPr>
              <a:xfrm>
                <a:off x="1782342" y="2282756"/>
                <a:ext cx="1386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4" name="Ink 83">
                <a:extLst>
                  <a:ext uri="{FF2B5EF4-FFF2-40B4-BE49-F238E27FC236}">
                    <a16:creationId xmlns:a16="http://schemas.microsoft.com/office/drawing/2014/main" id="{C2CCCFFE-3702-44EF-8959-0237C2657C55}"/>
                  </a:ext>
                </a:extLst>
              </p14:cNvPr>
              <p14:cNvContentPartPr/>
              <p14:nvPr/>
            </p14:nvContentPartPr>
            <p14:xfrm>
              <a:off x="1992942" y="2378516"/>
              <a:ext cx="121680" cy="50400"/>
            </p14:xfrm>
          </p:contentPart>
        </mc:Choice>
        <mc:Fallback>
          <p:pic>
            <p:nvPicPr>
              <p:cNvPr id="84" name="Ink 83">
                <a:extLst>
                  <a:ext uri="{FF2B5EF4-FFF2-40B4-BE49-F238E27FC236}">
                    <a16:creationId xmlns:a16="http://schemas.microsoft.com/office/drawing/2014/main" id="{C2CCCFFE-3702-44EF-8959-0237C2657C55}"/>
                  </a:ext>
                </a:extLst>
              </p:cNvPr>
              <p:cNvPicPr/>
              <p:nvPr/>
            </p:nvPicPr>
            <p:blipFill>
              <a:blip r:embed="rId151"/>
              <a:stretch>
                <a:fillRect/>
              </a:stretch>
            </p:blipFill>
            <p:spPr>
              <a:xfrm>
                <a:off x="1984302" y="2369516"/>
                <a:ext cx="1393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5" name="Ink 84">
                <a:extLst>
                  <a:ext uri="{FF2B5EF4-FFF2-40B4-BE49-F238E27FC236}">
                    <a16:creationId xmlns:a16="http://schemas.microsoft.com/office/drawing/2014/main" id="{54FE040F-84B6-4DDA-9B4C-C77CA670E643}"/>
                  </a:ext>
                </a:extLst>
              </p14:cNvPr>
              <p14:cNvContentPartPr/>
              <p14:nvPr/>
            </p14:nvContentPartPr>
            <p14:xfrm>
              <a:off x="2219382" y="2192036"/>
              <a:ext cx="59760" cy="418320"/>
            </p14:xfrm>
          </p:contentPart>
        </mc:Choice>
        <mc:Fallback>
          <p:pic>
            <p:nvPicPr>
              <p:cNvPr id="85" name="Ink 84">
                <a:extLst>
                  <a:ext uri="{FF2B5EF4-FFF2-40B4-BE49-F238E27FC236}">
                    <a16:creationId xmlns:a16="http://schemas.microsoft.com/office/drawing/2014/main" id="{54FE040F-84B6-4DDA-9B4C-C77CA670E643}"/>
                  </a:ext>
                </a:extLst>
              </p:cNvPr>
              <p:cNvPicPr/>
              <p:nvPr/>
            </p:nvPicPr>
            <p:blipFill>
              <a:blip r:embed="rId153"/>
              <a:stretch>
                <a:fillRect/>
              </a:stretch>
            </p:blipFill>
            <p:spPr>
              <a:xfrm>
                <a:off x="2210382" y="2183396"/>
                <a:ext cx="7740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6" name="Ink 85">
                <a:extLst>
                  <a:ext uri="{FF2B5EF4-FFF2-40B4-BE49-F238E27FC236}">
                    <a16:creationId xmlns:a16="http://schemas.microsoft.com/office/drawing/2014/main" id="{8A038671-E343-43A7-8F1C-1D5CF8D05DC9}"/>
                  </a:ext>
                </a:extLst>
              </p14:cNvPr>
              <p14:cNvContentPartPr/>
              <p14:nvPr/>
            </p14:nvContentPartPr>
            <p14:xfrm>
              <a:off x="2219382" y="2203196"/>
              <a:ext cx="343800" cy="282960"/>
            </p14:xfrm>
          </p:contentPart>
        </mc:Choice>
        <mc:Fallback>
          <p:pic>
            <p:nvPicPr>
              <p:cNvPr id="86" name="Ink 85">
                <a:extLst>
                  <a:ext uri="{FF2B5EF4-FFF2-40B4-BE49-F238E27FC236}">
                    <a16:creationId xmlns:a16="http://schemas.microsoft.com/office/drawing/2014/main" id="{8A038671-E343-43A7-8F1C-1D5CF8D05DC9}"/>
                  </a:ext>
                </a:extLst>
              </p:cNvPr>
              <p:cNvPicPr/>
              <p:nvPr/>
            </p:nvPicPr>
            <p:blipFill>
              <a:blip r:embed="rId155"/>
              <a:stretch>
                <a:fillRect/>
              </a:stretch>
            </p:blipFill>
            <p:spPr>
              <a:xfrm>
                <a:off x="2210382" y="2194196"/>
                <a:ext cx="3614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7" name="Ink 86">
                <a:extLst>
                  <a:ext uri="{FF2B5EF4-FFF2-40B4-BE49-F238E27FC236}">
                    <a16:creationId xmlns:a16="http://schemas.microsoft.com/office/drawing/2014/main" id="{CB646BC4-12A1-4CE1-BDEA-61512A501D56}"/>
                  </a:ext>
                </a:extLst>
              </p14:cNvPr>
              <p14:cNvContentPartPr/>
              <p14:nvPr/>
            </p14:nvContentPartPr>
            <p14:xfrm>
              <a:off x="2600622" y="2112476"/>
              <a:ext cx="187200" cy="373680"/>
            </p14:xfrm>
          </p:contentPart>
        </mc:Choice>
        <mc:Fallback>
          <p:pic>
            <p:nvPicPr>
              <p:cNvPr id="87" name="Ink 86">
                <a:extLst>
                  <a:ext uri="{FF2B5EF4-FFF2-40B4-BE49-F238E27FC236}">
                    <a16:creationId xmlns:a16="http://schemas.microsoft.com/office/drawing/2014/main" id="{CB646BC4-12A1-4CE1-BDEA-61512A501D56}"/>
                  </a:ext>
                </a:extLst>
              </p:cNvPr>
              <p:cNvPicPr/>
              <p:nvPr/>
            </p:nvPicPr>
            <p:blipFill>
              <a:blip r:embed="rId157"/>
              <a:stretch>
                <a:fillRect/>
              </a:stretch>
            </p:blipFill>
            <p:spPr>
              <a:xfrm>
                <a:off x="2591982" y="2103476"/>
                <a:ext cx="20484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9" name="Ink 88">
                <a:extLst>
                  <a:ext uri="{FF2B5EF4-FFF2-40B4-BE49-F238E27FC236}">
                    <a16:creationId xmlns:a16="http://schemas.microsoft.com/office/drawing/2014/main" id="{2FC9BED7-DF22-4FD5-A29C-4DDC6351BEF3}"/>
                  </a:ext>
                </a:extLst>
              </p14:cNvPr>
              <p14:cNvContentPartPr/>
              <p14:nvPr/>
            </p14:nvContentPartPr>
            <p14:xfrm>
              <a:off x="2982222" y="2176196"/>
              <a:ext cx="728640" cy="261720"/>
            </p14:xfrm>
          </p:contentPart>
        </mc:Choice>
        <mc:Fallback>
          <p:pic>
            <p:nvPicPr>
              <p:cNvPr id="89" name="Ink 88">
                <a:extLst>
                  <a:ext uri="{FF2B5EF4-FFF2-40B4-BE49-F238E27FC236}">
                    <a16:creationId xmlns:a16="http://schemas.microsoft.com/office/drawing/2014/main" id="{2FC9BED7-DF22-4FD5-A29C-4DDC6351BEF3}"/>
                  </a:ext>
                </a:extLst>
              </p:cNvPr>
              <p:cNvPicPr/>
              <p:nvPr/>
            </p:nvPicPr>
            <p:blipFill>
              <a:blip r:embed="rId159"/>
              <a:stretch>
                <a:fillRect/>
              </a:stretch>
            </p:blipFill>
            <p:spPr>
              <a:xfrm>
                <a:off x="2973582" y="2167196"/>
                <a:ext cx="74628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1" name="Ink 90">
                <a:extLst>
                  <a:ext uri="{FF2B5EF4-FFF2-40B4-BE49-F238E27FC236}">
                    <a16:creationId xmlns:a16="http://schemas.microsoft.com/office/drawing/2014/main" id="{1E464763-5223-4F05-AF0C-1C38454372A4}"/>
                  </a:ext>
                </a:extLst>
              </p14:cNvPr>
              <p14:cNvContentPartPr/>
              <p14:nvPr/>
            </p14:nvContentPartPr>
            <p14:xfrm>
              <a:off x="3958182" y="2179436"/>
              <a:ext cx="272880" cy="210960"/>
            </p14:xfrm>
          </p:contentPart>
        </mc:Choice>
        <mc:Fallback>
          <p:pic>
            <p:nvPicPr>
              <p:cNvPr id="91" name="Ink 90">
                <a:extLst>
                  <a:ext uri="{FF2B5EF4-FFF2-40B4-BE49-F238E27FC236}">
                    <a16:creationId xmlns:a16="http://schemas.microsoft.com/office/drawing/2014/main" id="{1E464763-5223-4F05-AF0C-1C38454372A4}"/>
                  </a:ext>
                </a:extLst>
              </p:cNvPr>
              <p:cNvPicPr/>
              <p:nvPr/>
            </p:nvPicPr>
            <p:blipFill>
              <a:blip r:embed="rId161"/>
              <a:stretch>
                <a:fillRect/>
              </a:stretch>
            </p:blipFill>
            <p:spPr>
              <a:xfrm>
                <a:off x="3949542" y="2170436"/>
                <a:ext cx="2905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2" name="Ink 91">
                <a:extLst>
                  <a:ext uri="{FF2B5EF4-FFF2-40B4-BE49-F238E27FC236}">
                    <a16:creationId xmlns:a16="http://schemas.microsoft.com/office/drawing/2014/main" id="{9307864D-427A-4CA2-8F9A-7E136D310C2A}"/>
                  </a:ext>
                </a:extLst>
              </p14:cNvPr>
              <p14:cNvContentPartPr/>
              <p14:nvPr/>
            </p14:nvContentPartPr>
            <p14:xfrm>
              <a:off x="4204422" y="2171516"/>
              <a:ext cx="236880" cy="223200"/>
            </p14:xfrm>
          </p:contentPart>
        </mc:Choice>
        <mc:Fallback>
          <p:pic>
            <p:nvPicPr>
              <p:cNvPr id="92" name="Ink 91">
                <a:extLst>
                  <a:ext uri="{FF2B5EF4-FFF2-40B4-BE49-F238E27FC236}">
                    <a16:creationId xmlns:a16="http://schemas.microsoft.com/office/drawing/2014/main" id="{9307864D-427A-4CA2-8F9A-7E136D310C2A}"/>
                  </a:ext>
                </a:extLst>
              </p:cNvPr>
              <p:cNvPicPr/>
              <p:nvPr/>
            </p:nvPicPr>
            <p:blipFill>
              <a:blip r:embed="rId163"/>
              <a:stretch>
                <a:fillRect/>
              </a:stretch>
            </p:blipFill>
            <p:spPr>
              <a:xfrm>
                <a:off x="4195422" y="2162876"/>
                <a:ext cx="2545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3" name="Ink 92">
                <a:extLst>
                  <a:ext uri="{FF2B5EF4-FFF2-40B4-BE49-F238E27FC236}">
                    <a16:creationId xmlns:a16="http://schemas.microsoft.com/office/drawing/2014/main" id="{B2730891-2482-4745-BA25-E8787C5098FE}"/>
                  </a:ext>
                </a:extLst>
              </p14:cNvPr>
              <p14:cNvContentPartPr/>
              <p14:nvPr/>
            </p14:nvContentPartPr>
            <p14:xfrm>
              <a:off x="4441302" y="2045876"/>
              <a:ext cx="184680" cy="331920"/>
            </p14:xfrm>
          </p:contentPart>
        </mc:Choice>
        <mc:Fallback>
          <p:pic>
            <p:nvPicPr>
              <p:cNvPr id="93" name="Ink 92">
                <a:extLst>
                  <a:ext uri="{FF2B5EF4-FFF2-40B4-BE49-F238E27FC236}">
                    <a16:creationId xmlns:a16="http://schemas.microsoft.com/office/drawing/2014/main" id="{B2730891-2482-4745-BA25-E8787C5098FE}"/>
                  </a:ext>
                </a:extLst>
              </p:cNvPr>
              <p:cNvPicPr/>
              <p:nvPr/>
            </p:nvPicPr>
            <p:blipFill>
              <a:blip r:embed="rId165"/>
              <a:stretch>
                <a:fillRect/>
              </a:stretch>
            </p:blipFill>
            <p:spPr>
              <a:xfrm>
                <a:off x="4432662" y="2036876"/>
                <a:ext cx="20232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4" name="Ink 93">
                <a:extLst>
                  <a:ext uri="{FF2B5EF4-FFF2-40B4-BE49-F238E27FC236}">
                    <a16:creationId xmlns:a16="http://schemas.microsoft.com/office/drawing/2014/main" id="{B8491405-3733-474B-84C7-42413F4B2217}"/>
                  </a:ext>
                </a:extLst>
              </p14:cNvPr>
              <p14:cNvContentPartPr/>
              <p14:nvPr/>
            </p14:nvContentPartPr>
            <p14:xfrm>
              <a:off x="4648662" y="2097716"/>
              <a:ext cx="14040" cy="38160"/>
            </p14:xfrm>
          </p:contentPart>
        </mc:Choice>
        <mc:Fallback>
          <p:pic>
            <p:nvPicPr>
              <p:cNvPr id="94" name="Ink 93">
                <a:extLst>
                  <a:ext uri="{FF2B5EF4-FFF2-40B4-BE49-F238E27FC236}">
                    <a16:creationId xmlns:a16="http://schemas.microsoft.com/office/drawing/2014/main" id="{B8491405-3733-474B-84C7-42413F4B2217}"/>
                  </a:ext>
                </a:extLst>
              </p:cNvPr>
              <p:cNvPicPr/>
              <p:nvPr/>
            </p:nvPicPr>
            <p:blipFill>
              <a:blip r:embed="rId167"/>
              <a:stretch>
                <a:fillRect/>
              </a:stretch>
            </p:blipFill>
            <p:spPr>
              <a:xfrm>
                <a:off x="4640022" y="2089076"/>
                <a:ext cx="316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5" name="Ink 94">
                <a:extLst>
                  <a:ext uri="{FF2B5EF4-FFF2-40B4-BE49-F238E27FC236}">
                    <a16:creationId xmlns:a16="http://schemas.microsoft.com/office/drawing/2014/main" id="{2EE9727B-C755-4EE4-AAC7-434B67777F6F}"/>
                  </a:ext>
                </a:extLst>
              </p14:cNvPr>
              <p14:cNvContentPartPr/>
              <p14:nvPr/>
            </p14:nvContentPartPr>
            <p14:xfrm>
              <a:off x="4732902" y="2033996"/>
              <a:ext cx="569520" cy="327240"/>
            </p14:xfrm>
          </p:contentPart>
        </mc:Choice>
        <mc:Fallback>
          <p:pic>
            <p:nvPicPr>
              <p:cNvPr id="95" name="Ink 94">
                <a:extLst>
                  <a:ext uri="{FF2B5EF4-FFF2-40B4-BE49-F238E27FC236}">
                    <a16:creationId xmlns:a16="http://schemas.microsoft.com/office/drawing/2014/main" id="{2EE9727B-C755-4EE4-AAC7-434B67777F6F}"/>
                  </a:ext>
                </a:extLst>
              </p:cNvPr>
              <p:cNvPicPr/>
              <p:nvPr/>
            </p:nvPicPr>
            <p:blipFill>
              <a:blip r:embed="rId169"/>
              <a:stretch>
                <a:fillRect/>
              </a:stretch>
            </p:blipFill>
            <p:spPr>
              <a:xfrm>
                <a:off x="4724262" y="2025356"/>
                <a:ext cx="58716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6" name="Ink 95">
                <a:extLst>
                  <a:ext uri="{FF2B5EF4-FFF2-40B4-BE49-F238E27FC236}">
                    <a16:creationId xmlns:a16="http://schemas.microsoft.com/office/drawing/2014/main" id="{AE839C89-E9A3-446E-BB73-8DD1BA1FAFA0}"/>
                  </a:ext>
                </a:extLst>
              </p14:cNvPr>
              <p14:cNvContentPartPr/>
              <p14:nvPr/>
            </p14:nvContentPartPr>
            <p14:xfrm>
              <a:off x="5276862" y="2060636"/>
              <a:ext cx="23760" cy="87120"/>
            </p14:xfrm>
          </p:contentPart>
        </mc:Choice>
        <mc:Fallback>
          <p:pic>
            <p:nvPicPr>
              <p:cNvPr id="96" name="Ink 95">
                <a:extLst>
                  <a:ext uri="{FF2B5EF4-FFF2-40B4-BE49-F238E27FC236}">
                    <a16:creationId xmlns:a16="http://schemas.microsoft.com/office/drawing/2014/main" id="{AE839C89-E9A3-446E-BB73-8DD1BA1FAFA0}"/>
                  </a:ext>
                </a:extLst>
              </p:cNvPr>
              <p:cNvPicPr/>
              <p:nvPr/>
            </p:nvPicPr>
            <p:blipFill>
              <a:blip r:embed="rId171"/>
              <a:stretch>
                <a:fillRect/>
              </a:stretch>
            </p:blipFill>
            <p:spPr>
              <a:xfrm>
                <a:off x="5268222" y="2051636"/>
                <a:ext cx="414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7" name="Ink 96">
                <a:extLst>
                  <a:ext uri="{FF2B5EF4-FFF2-40B4-BE49-F238E27FC236}">
                    <a16:creationId xmlns:a16="http://schemas.microsoft.com/office/drawing/2014/main" id="{B960ADA1-640A-4C5B-BC8D-AD6C1D762B77}"/>
                  </a:ext>
                </a:extLst>
              </p14:cNvPr>
              <p14:cNvContentPartPr/>
              <p14:nvPr/>
            </p14:nvContentPartPr>
            <p14:xfrm>
              <a:off x="5363262" y="2164316"/>
              <a:ext cx="275040" cy="163080"/>
            </p14:xfrm>
          </p:contentPart>
        </mc:Choice>
        <mc:Fallback>
          <p:pic>
            <p:nvPicPr>
              <p:cNvPr id="97" name="Ink 96">
                <a:extLst>
                  <a:ext uri="{FF2B5EF4-FFF2-40B4-BE49-F238E27FC236}">
                    <a16:creationId xmlns:a16="http://schemas.microsoft.com/office/drawing/2014/main" id="{B960ADA1-640A-4C5B-BC8D-AD6C1D762B77}"/>
                  </a:ext>
                </a:extLst>
              </p:cNvPr>
              <p:cNvPicPr/>
              <p:nvPr/>
            </p:nvPicPr>
            <p:blipFill>
              <a:blip r:embed="rId173"/>
              <a:stretch>
                <a:fillRect/>
              </a:stretch>
            </p:blipFill>
            <p:spPr>
              <a:xfrm>
                <a:off x="5354622" y="2155316"/>
                <a:ext cx="2926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8" name="Ink 97">
                <a:extLst>
                  <a:ext uri="{FF2B5EF4-FFF2-40B4-BE49-F238E27FC236}">
                    <a16:creationId xmlns:a16="http://schemas.microsoft.com/office/drawing/2014/main" id="{F18CA059-A2BD-4EE8-95EC-08AFEE066B2E}"/>
                  </a:ext>
                </a:extLst>
              </p14:cNvPr>
              <p14:cNvContentPartPr/>
              <p14:nvPr/>
            </p14:nvContentPartPr>
            <p14:xfrm>
              <a:off x="5615262" y="2014916"/>
              <a:ext cx="186120" cy="470520"/>
            </p14:xfrm>
          </p:contentPart>
        </mc:Choice>
        <mc:Fallback>
          <p:pic>
            <p:nvPicPr>
              <p:cNvPr id="98" name="Ink 97">
                <a:extLst>
                  <a:ext uri="{FF2B5EF4-FFF2-40B4-BE49-F238E27FC236}">
                    <a16:creationId xmlns:a16="http://schemas.microsoft.com/office/drawing/2014/main" id="{F18CA059-A2BD-4EE8-95EC-08AFEE066B2E}"/>
                  </a:ext>
                </a:extLst>
              </p:cNvPr>
              <p:cNvPicPr/>
              <p:nvPr/>
            </p:nvPicPr>
            <p:blipFill>
              <a:blip r:embed="rId175"/>
              <a:stretch>
                <a:fillRect/>
              </a:stretch>
            </p:blipFill>
            <p:spPr>
              <a:xfrm>
                <a:off x="5606622" y="2005916"/>
                <a:ext cx="20376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3" name="Ink 132">
                <a:extLst>
                  <a:ext uri="{FF2B5EF4-FFF2-40B4-BE49-F238E27FC236}">
                    <a16:creationId xmlns:a16="http://schemas.microsoft.com/office/drawing/2014/main" id="{FC168C9F-E683-4599-8924-EE8AB2E7BAEE}"/>
                  </a:ext>
                </a:extLst>
              </p14:cNvPr>
              <p14:cNvContentPartPr/>
              <p14:nvPr/>
            </p14:nvContentPartPr>
            <p14:xfrm>
              <a:off x="4502502" y="2527916"/>
              <a:ext cx="4674960" cy="870480"/>
            </p14:xfrm>
          </p:contentPart>
        </mc:Choice>
        <mc:Fallback>
          <p:pic>
            <p:nvPicPr>
              <p:cNvPr id="133" name="Ink 132">
                <a:extLst>
                  <a:ext uri="{FF2B5EF4-FFF2-40B4-BE49-F238E27FC236}">
                    <a16:creationId xmlns:a16="http://schemas.microsoft.com/office/drawing/2014/main" id="{FC168C9F-E683-4599-8924-EE8AB2E7BAEE}"/>
                  </a:ext>
                </a:extLst>
              </p:cNvPr>
              <p:cNvPicPr/>
              <p:nvPr/>
            </p:nvPicPr>
            <p:blipFill>
              <a:blip r:embed="rId177"/>
              <a:stretch>
                <a:fillRect/>
              </a:stretch>
            </p:blipFill>
            <p:spPr>
              <a:xfrm>
                <a:off x="4493862" y="2519276"/>
                <a:ext cx="4692600" cy="888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6" name="Ink 135">
                <a:extLst>
                  <a:ext uri="{FF2B5EF4-FFF2-40B4-BE49-F238E27FC236}">
                    <a16:creationId xmlns:a16="http://schemas.microsoft.com/office/drawing/2014/main" id="{B75EEAF1-5FD3-4CC0-99F1-EAB27AF1B7CF}"/>
                  </a:ext>
                </a:extLst>
              </p14:cNvPr>
              <p14:cNvContentPartPr/>
              <p14:nvPr/>
            </p14:nvContentPartPr>
            <p14:xfrm>
              <a:off x="6620382" y="2291756"/>
              <a:ext cx="357480" cy="66960"/>
            </p14:xfrm>
          </p:contentPart>
        </mc:Choice>
        <mc:Fallback>
          <p:pic>
            <p:nvPicPr>
              <p:cNvPr id="136" name="Ink 135">
                <a:extLst>
                  <a:ext uri="{FF2B5EF4-FFF2-40B4-BE49-F238E27FC236}">
                    <a16:creationId xmlns:a16="http://schemas.microsoft.com/office/drawing/2014/main" id="{B75EEAF1-5FD3-4CC0-99F1-EAB27AF1B7CF}"/>
                  </a:ext>
                </a:extLst>
              </p:cNvPr>
              <p:cNvPicPr/>
              <p:nvPr/>
            </p:nvPicPr>
            <p:blipFill>
              <a:blip r:embed="rId179"/>
              <a:stretch>
                <a:fillRect/>
              </a:stretch>
            </p:blipFill>
            <p:spPr>
              <a:xfrm>
                <a:off x="6611742" y="2283116"/>
                <a:ext cx="3751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7" name="Ink 136">
                <a:extLst>
                  <a:ext uri="{FF2B5EF4-FFF2-40B4-BE49-F238E27FC236}">
                    <a16:creationId xmlns:a16="http://schemas.microsoft.com/office/drawing/2014/main" id="{DD734388-223F-4E3C-ADFD-9AAD7D60F85F}"/>
                  </a:ext>
                </a:extLst>
              </p14:cNvPr>
              <p14:cNvContentPartPr/>
              <p14:nvPr/>
            </p14:nvContentPartPr>
            <p14:xfrm>
              <a:off x="6813702" y="2318756"/>
              <a:ext cx="27720" cy="160920"/>
            </p14:xfrm>
          </p:contentPart>
        </mc:Choice>
        <mc:Fallback>
          <p:pic>
            <p:nvPicPr>
              <p:cNvPr id="137" name="Ink 136">
                <a:extLst>
                  <a:ext uri="{FF2B5EF4-FFF2-40B4-BE49-F238E27FC236}">
                    <a16:creationId xmlns:a16="http://schemas.microsoft.com/office/drawing/2014/main" id="{DD734388-223F-4E3C-ADFD-9AAD7D60F85F}"/>
                  </a:ext>
                </a:extLst>
              </p:cNvPr>
              <p:cNvPicPr/>
              <p:nvPr/>
            </p:nvPicPr>
            <p:blipFill>
              <a:blip r:embed="rId181"/>
              <a:stretch>
                <a:fillRect/>
              </a:stretch>
            </p:blipFill>
            <p:spPr>
              <a:xfrm>
                <a:off x="6804702" y="2309756"/>
                <a:ext cx="453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8" name="Ink 137">
                <a:extLst>
                  <a:ext uri="{FF2B5EF4-FFF2-40B4-BE49-F238E27FC236}">
                    <a16:creationId xmlns:a16="http://schemas.microsoft.com/office/drawing/2014/main" id="{5FCCDB58-D2CA-409B-B31F-D72F3DCA690C}"/>
                  </a:ext>
                </a:extLst>
              </p14:cNvPr>
              <p14:cNvContentPartPr/>
              <p14:nvPr/>
            </p14:nvContentPartPr>
            <p14:xfrm>
              <a:off x="6917382" y="2307236"/>
              <a:ext cx="184680" cy="151200"/>
            </p14:xfrm>
          </p:contentPart>
        </mc:Choice>
        <mc:Fallback>
          <p:pic>
            <p:nvPicPr>
              <p:cNvPr id="138" name="Ink 137">
                <a:extLst>
                  <a:ext uri="{FF2B5EF4-FFF2-40B4-BE49-F238E27FC236}">
                    <a16:creationId xmlns:a16="http://schemas.microsoft.com/office/drawing/2014/main" id="{5FCCDB58-D2CA-409B-B31F-D72F3DCA690C}"/>
                  </a:ext>
                </a:extLst>
              </p:cNvPr>
              <p:cNvPicPr/>
              <p:nvPr/>
            </p:nvPicPr>
            <p:blipFill>
              <a:blip r:embed="rId183"/>
              <a:stretch>
                <a:fillRect/>
              </a:stretch>
            </p:blipFill>
            <p:spPr>
              <a:xfrm>
                <a:off x="6908742" y="2298596"/>
                <a:ext cx="202320" cy="168840"/>
              </a:xfrm>
              <a:prstGeom prst="rect">
                <a:avLst/>
              </a:prstGeom>
            </p:spPr>
          </p:pic>
        </mc:Fallback>
      </mc:AlternateContent>
      <p:grpSp>
        <p:nvGrpSpPr>
          <p:cNvPr id="194" name="Group 193">
            <a:extLst>
              <a:ext uri="{FF2B5EF4-FFF2-40B4-BE49-F238E27FC236}">
                <a16:creationId xmlns:a16="http://schemas.microsoft.com/office/drawing/2014/main" id="{330E45E8-33EA-47CC-8991-9A21A16FDBC9}"/>
              </a:ext>
            </a:extLst>
          </p:cNvPr>
          <p:cNvGrpSpPr/>
          <p:nvPr/>
        </p:nvGrpSpPr>
        <p:grpSpPr>
          <a:xfrm>
            <a:off x="1925262" y="2642756"/>
            <a:ext cx="7065360" cy="1791720"/>
            <a:chOff x="1925262" y="2642756"/>
            <a:chExt cx="7065360" cy="1791720"/>
          </a:xfrm>
        </p:grpSpPr>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73A8B333-7018-4E2B-A09B-4682DBA33BDB}"/>
                    </a:ext>
                  </a:extLst>
                </p14:cNvPr>
                <p14:cNvContentPartPr/>
                <p14:nvPr/>
              </p14:nvContentPartPr>
              <p14:xfrm>
                <a:off x="5978142" y="2820236"/>
                <a:ext cx="117360" cy="308520"/>
              </p14:xfrm>
            </p:contentPart>
          </mc:Choice>
          <mc:Fallback>
            <p:pic>
              <p:nvPicPr>
                <p:cNvPr id="110" name="Ink 109">
                  <a:extLst>
                    <a:ext uri="{FF2B5EF4-FFF2-40B4-BE49-F238E27FC236}">
                      <a16:creationId xmlns:a16="http://schemas.microsoft.com/office/drawing/2014/main" id="{73A8B333-7018-4E2B-A09B-4682DBA33BDB}"/>
                    </a:ext>
                  </a:extLst>
                </p:cNvPr>
                <p:cNvPicPr/>
                <p:nvPr/>
              </p:nvPicPr>
              <p:blipFill>
                <a:blip r:embed="rId185"/>
                <a:stretch>
                  <a:fillRect/>
                </a:stretch>
              </p:blipFill>
              <p:spPr>
                <a:xfrm>
                  <a:off x="5969142" y="2811596"/>
                  <a:ext cx="13500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1" name="Ink 110">
                  <a:extLst>
                    <a:ext uri="{FF2B5EF4-FFF2-40B4-BE49-F238E27FC236}">
                      <a16:creationId xmlns:a16="http://schemas.microsoft.com/office/drawing/2014/main" id="{F2019DBD-B324-4AFD-90BA-27E43FDB4F2E}"/>
                    </a:ext>
                  </a:extLst>
                </p14:cNvPr>
                <p14:cNvContentPartPr/>
                <p14:nvPr/>
              </p14:nvContentPartPr>
              <p14:xfrm>
                <a:off x="6316542" y="2859476"/>
                <a:ext cx="141480" cy="289080"/>
              </p14:xfrm>
            </p:contentPart>
          </mc:Choice>
          <mc:Fallback>
            <p:pic>
              <p:nvPicPr>
                <p:cNvPr id="111" name="Ink 110">
                  <a:extLst>
                    <a:ext uri="{FF2B5EF4-FFF2-40B4-BE49-F238E27FC236}">
                      <a16:creationId xmlns:a16="http://schemas.microsoft.com/office/drawing/2014/main" id="{F2019DBD-B324-4AFD-90BA-27E43FDB4F2E}"/>
                    </a:ext>
                  </a:extLst>
                </p:cNvPr>
                <p:cNvPicPr/>
                <p:nvPr/>
              </p:nvPicPr>
              <p:blipFill>
                <a:blip r:embed="rId187"/>
                <a:stretch>
                  <a:fillRect/>
                </a:stretch>
              </p:blipFill>
              <p:spPr>
                <a:xfrm>
                  <a:off x="6307542" y="2850836"/>
                  <a:ext cx="15912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Ink 111">
                  <a:extLst>
                    <a:ext uri="{FF2B5EF4-FFF2-40B4-BE49-F238E27FC236}">
                      <a16:creationId xmlns:a16="http://schemas.microsoft.com/office/drawing/2014/main" id="{81948F80-527B-4160-9A86-EAFC557DFC5D}"/>
                    </a:ext>
                  </a:extLst>
                </p14:cNvPr>
                <p14:cNvContentPartPr/>
                <p14:nvPr/>
              </p14:nvContentPartPr>
              <p14:xfrm>
                <a:off x="6901902" y="2836796"/>
                <a:ext cx="31320" cy="222120"/>
              </p14:xfrm>
            </p:contentPart>
          </mc:Choice>
          <mc:Fallback>
            <p:pic>
              <p:nvPicPr>
                <p:cNvPr id="112" name="Ink 111">
                  <a:extLst>
                    <a:ext uri="{FF2B5EF4-FFF2-40B4-BE49-F238E27FC236}">
                      <a16:creationId xmlns:a16="http://schemas.microsoft.com/office/drawing/2014/main" id="{81948F80-527B-4160-9A86-EAFC557DFC5D}"/>
                    </a:ext>
                  </a:extLst>
                </p:cNvPr>
                <p:cNvPicPr/>
                <p:nvPr/>
              </p:nvPicPr>
              <p:blipFill>
                <a:blip r:embed="rId189"/>
                <a:stretch>
                  <a:fillRect/>
                </a:stretch>
              </p:blipFill>
              <p:spPr>
                <a:xfrm>
                  <a:off x="6893262" y="2828156"/>
                  <a:ext cx="4896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3" name="Ink 112">
                  <a:extLst>
                    <a:ext uri="{FF2B5EF4-FFF2-40B4-BE49-F238E27FC236}">
                      <a16:creationId xmlns:a16="http://schemas.microsoft.com/office/drawing/2014/main" id="{A351F6AC-7C62-4825-8FE0-A195AE2820C8}"/>
                    </a:ext>
                  </a:extLst>
                </p14:cNvPr>
                <p14:cNvContentPartPr/>
                <p14:nvPr/>
              </p14:nvContentPartPr>
              <p14:xfrm>
                <a:off x="7007382" y="2900516"/>
                <a:ext cx="160560" cy="85680"/>
              </p14:xfrm>
            </p:contentPart>
          </mc:Choice>
          <mc:Fallback>
            <p:pic>
              <p:nvPicPr>
                <p:cNvPr id="113" name="Ink 112">
                  <a:extLst>
                    <a:ext uri="{FF2B5EF4-FFF2-40B4-BE49-F238E27FC236}">
                      <a16:creationId xmlns:a16="http://schemas.microsoft.com/office/drawing/2014/main" id="{A351F6AC-7C62-4825-8FE0-A195AE2820C8}"/>
                    </a:ext>
                  </a:extLst>
                </p:cNvPr>
                <p:cNvPicPr/>
                <p:nvPr/>
              </p:nvPicPr>
              <p:blipFill>
                <a:blip r:embed="rId191"/>
                <a:stretch>
                  <a:fillRect/>
                </a:stretch>
              </p:blipFill>
              <p:spPr>
                <a:xfrm>
                  <a:off x="6998382" y="2891516"/>
                  <a:ext cx="1782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4" name="Ink 113">
                  <a:extLst>
                    <a:ext uri="{FF2B5EF4-FFF2-40B4-BE49-F238E27FC236}">
                      <a16:creationId xmlns:a16="http://schemas.microsoft.com/office/drawing/2014/main" id="{91E62183-9FD3-4D9A-B647-A3152B942894}"/>
                    </a:ext>
                  </a:extLst>
                </p14:cNvPr>
                <p14:cNvContentPartPr/>
                <p14:nvPr/>
              </p14:nvContentPartPr>
              <p14:xfrm>
                <a:off x="7385022" y="2849756"/>
                <a:ext cx="19080" cy="175680"/>
              </p14:xfrm>
            </p:contentPart>
          </mc:Choice>
          <mc:Fallback>
            <p:pic>
              <p:nvPicPr>
                <p:cNvPr id="114" name="Ink 113">
                  <a:extLst>
                    <a:ext uri="{FF2B5EF4-FFF2-40B4-BE49-F238E27FC236}">
                      <a16:creationId xmlns:a16="http://schemas.microsoft.com/office/drawing/2014/main" id="{91E62183-9FD3-4D9A-B647-A3152B942894}"/>
                    </a:ext>
                  </a:extLst>
                </p:cNvPr>
                <p:cNvPicPr/>
                <p:nvPr/>
              </p:nvPicPr>
              <p:blipFill>
                <a:blip r:embed="rId193"/>
                <a:stretch>
                  <a:fillRect/>
                </a:stretch>
              </p:blipFill>
              <p:spPr>
                <a:xfrm>
                  <a:off x="7376022" y="2840756"/>
                  <a:ext cx="367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5" name="Ink 114">
                  <a:extLst>
                    <a:ext uri="{FF2B5EF4-FFF2-40B4-BE49-F238E27FC236}">
                      <a16:creationId xmlns:a16="http://schemas.microsoft.com/office/drawing/2014/main" id="{91D90F47-97B4-4CCB-959E-453BF2CC031B}"/>
                    </a:ext>
                  </a:extLst>
                </p14:cNvPr>
                <p14:cNvContentPartPr/>
                <p14:nvPr/>
              </p14:nvContentPartPr>
              <p14:xfrm>
                <a:off x="7491942" y="2835716"/>
                <a:ext cx="8280" cy="241200"/>
              </p14:xfrm>
            </p:contentPart>
          </mc:Choice>
          <mc:Fallback>
            <p:pic>
              <p:nvPicPr>
                <p:cNvPr id="115" name="Ink 114">
                  <a:extLst>
                    <a:ext uri="{FF2B5EF4-FFF2-40B4-BE49-F238E27FC236}">
                      <a16:creationId xmlns:a16="http://schemas.microsoft.com/office/drawing/2014/main" id="{91D90F47-97B4-4CCB-959E-453BF2CC031B}"/>
                    </a:ext>
                  </a:extLst>
                </p:cNvPr>
                <p:cNvPicPr/>
                <p:nvPr/>
              </p:nvPicPr>
              <p:blipFill>
                <a:blip r:embed="rId195"/>
                <a:stretch>
                  <a:fillRect/>
                </a:stretch>
              </p:blipFill>
              <p:spPr>
                <a:xfrm>
                  <a:off x="7483302" y="2826716"/>
                  <a:ext cx="259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6" name="Ink 115">
                  <a:extLst>
                    <a:ext uri="{FF2B5EF4-FFF2-40B4-BE49-F238E27FC236}">
                      <a16:creationId xmlns:a16="http://schemas.microsoft.com/office/drawing/2014/main" id="{56FE1298-77A3-4A41-865E-A89D55523EFD}"/>
                    </a:ext>
                  </a:extLst>
                </p14:cNvPr>
                <p14:cNvContentPartPr/>
                <p14:nvPr/>
              </p14:nvContentPartPr>
              <p14:xfrm>
                <a:off x="7800462" y="2830316"/>
                <a:ext cx="21600" cy="245160"/>
              </p14:xfrm>
            </p:contentPart>
          </mc:Choice>
          <mc:Fallback>
            <p:pic>
              <p:nvPicPr>
                <p:cNvPr id="116" name="Ink 115">
                  <a:extLst>
                    <a:ext uri="{FF2B5EF4-FFF2-40B4-BE49-F238E27FC236}">
                      <a16:creationId xmlns:a16="http://schemas.microsoft.com/office/drawing/2014/main" id="{56FE1298-77A3-4A41-865E-A89D55523EFD}"/>
                    </a:ext>
                  </a:extLst>
                </p:cNvPr>
                <p:cNvPicPr/>
                <p:nvPr/>
              </p:nvPicPr>
              <p:blipFill>
                <a:blip r:embed="rId197"/>
                <a:stretch>
                  <a:fillRect/>
                </a:stretch>
              </p:blipFill>
              <p:spPr>
                <a:xfrm>
                  <a:off x="7791822" y="2821676"/>
                  <a:ext cx="392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7" name="Ink 116">
                  <a:extLst>
                    <a:ext uri="{FF2B5EF4-FFF2-40B4-BE49-F238E27FC236}">
                      <a16:creationId xmlns:a16="http://schemas.microsoft.com/office/drawing/2014/main" id="{C5D5124E-15EB-4EEB-8269-627A33D2A4CC}"/>
                    </a:ext>
                  </a:extLst>
                </p14:cNvPr>
                <p14:cNvContentPartPr/>
                <p14:nvPr/>
              </p14:nvContentPartPr>
              <p14:xfrm>
                <a:off x="7901262" y="2802236"/>
                <a:ext cx="210960" cy="232200"/>
              </p14:xfrm>
            </p:contentPart>
          </mc:Choice>
          <mc:Fallback>
            <p:pic>
              <p:nvPicPr>
                <p:cNvPr id="117" name="Ink 116">
                  <a:extLst>
                    <a:ext uri="{FF2B5EF4-FFF2-40B4-BE49-F238E27FC236}">
                      <a16:creationId xmlns:a16="http://schemas.microsoft.com/office/drawing/2014/main" id="{C5D5124E-15EB-4EEB-8269-627A33D2A4CC}"/>
                    </a:ext>
                  </a:extLst>
                </p:cNvPr>
                <p:cNvPicPr/>
                <p:nvPr/>
              </p:nvPicPr>
              <p:blipFill>
                <a:blip r:embed="rId199"/>
                <a:stretch>
                  <a:fillRect/>
                </a:stretch>
              </p:blipFill>
              <p:spPr>
                <a:xfrm>
                  <a:off x="7892262" y="2793236"/>
                  <a:ext cx="2286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8" name="Ink 117">
                  <a:extLst>
                    <a:ext uri="{FF2B5EF4-FFF2-40B4-BE49-F238E27FC236}">
                      <a16:creationId xmlns:a16="http://schemas.microsoft.com/office/drawing/2014/main" id="{079317A1-AF8F-4369-B482-C4834E937740}"/>
                    </a:ext>
                  </a:extLst>
                </p14:cNvPr>
                <p14:cNvContentPartPr/>
                <p14:nvPr/>
              </p14:nvContentPartPr>
              <p14:xfrm>
                <a:off x="8285742" y="2776676"/>
                <a:ext cx="41760" cy="244080"/>
              </p14:xfrm>
            </p:contentPart>
          </mc:Choice>
          <mc:Fallback>
            <p:pic>
              <p:nvPicPr>
                <p:cNvPr id="118" name="Ink 117">
                  <a:extLst>
                    <a:ext uri="{FF2B5EF4-FFF2-40B4-BE49-F238E27FC236}">
                      <a16:creationId xmlns:a16="http://schemas.microsoft.com/office/drawing/2014/main" id="{079317A1-AF8F-4369-B482-C4834E937740}"/>
                    </a:ext>
                  </a:extLst>
                </p:cNvPr>
                <p:cNvPicPr/>
                <p:nvPr/>
              </p:nvPicPr>
              <p:blipFill>
                <a:blip r:embed="rId201"/>
                <a:stretch>
                  <a:fillRect/>
                </a:stretch>
              </p:blipFill>
              <p:spPr>
                <a:xfrm>
                  <a:off x="8277102" y="2767676"/>
                  <a:ext cx="594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9" name="Ink 118">
                  <a:extLst>
                    <a:ext uri="{FF2B5EF4-FFF2-40B4-BE49-F238E27FC236}">
                      <a16:creationId xmlns:a16="http://schemas.microsoft.com/office/drawing/2014/main" id="{A8236682-4A8E-4AB9-BC92-3C7FCC99AABE}"/>
                    </a:ext>
                  </a:extLst>
                </p14:cNvPr>
                <p14:cNvContentPartPr/>
                <p14:nvPr/>
              </p14:nvContentPartPr>
              <p14:xfrm>
                <a:off x="8383662" y="2801876"/>
                <a:ext cx="139680" cy="258120"/>
              </p14:xfrm>
            </p:contentPart>
          </mc:Choice>
          <mc:Fallback>
            <p:pic>
              <p:nvPicPr>
                <p:cNvPr id="119" name="Ink 118">
                  <a:extLst>
                    <a:ext uri="{FF2B5EF4-FFF2-40B4-BE49-F238E27FC236}">
                      <a16:creationId xmlns:a16="http://schemas.microsoft.com/office/drawing/2014/main" id="{A8236682-4A8E-4AB9-BC92-3C7FCC99AABE}"/>
                    </a:ext>
                  </a:extLst>
                </p:cNvPr>
                <p:cNvPicPr/>
                <p:nvPr/>
              </p:nvPicPr>
              <p:blipFill>
                <a:blip r:embed="rId203"/>
                <a:stretch>
                  <a:fillRect/>
                </a:stretch>
              </p:blipFill>
              <p:spPr>
                <a:xfrm>
                  <a:off x="8375022" y="2793236"/>
                  <a:ext cx="15732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0" name="Ink 119">
                  <a:extLst>
                    <a:ext uri="{FF2B5EF4-FFF2-40B4-BE49-F238E27FC236}">
                      <a16:creationId xmlns:a16="http://schemas.microsoft.com/office/drawing/2014/main" id="{7E66CB44-3070-4CA8-9414-865D27FCCCD7}"/>
                    </a:ext>
                  </a:extLst>
                </p14:cNvPr>
                <p14:cNvContentPartPr/>
                <p14:nvPr/>
              </p14:nvContentPartPr>
              <p14:xfrm>
                <a:off x="8661582" y="2820956"/>
                <a:ext cx="26640" cy="231480"/>
              </p14:xfrm>
            </p:contentPart>
          </mc:Choice>
          <mc:Fallback>
            <p:pic>
              <p:nvPicPr>
                <p:cNvPr id="120" name="Ink 119">
                  <a:extLst>
                    <a:ext uri="{FF2B5EF4-FFF2-40B4-BE49-F238E27FC236}">
                      <a16:creationId xmlns:a16="http://schemas.microsoft.com/office/drawing/2014/main" id="{7E66CB44-3070-4CA8-9414-865D27FCCCD7}"/>
                    </a:ext>
                  </a:extLst>
                </p:cNvPr>
                <p:cNvPicPr/>
                <p:nvPr/>
              </p:nvPicPr>
              <p:blipFill>
                <a:blip r:embed="rId205"/>
                <a:stretch>
                  <a:fillRect/>
                </a:stretch>
              </p:blipFill>
              <p:spPr>
                <a:xfrm>
                  <a:off x="8652582" y="2811956"/>
                  <a:ext cx="442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1" name="Ink 120">
                  <a:extLst>
                    <a:ext uri="{FF2B5EF4-FFF2-40B4-BE49-F238E27FC236}">
                      <a16:creationId xmlns:a16="http://schemas.microsoft.com/office/drawing/2014/main" id="{CE7E45F3-55A6-49F6-BEF2-2497F0B61E4C}"/>
                    </a:ext>
                  </a:extLst>
                </p14:cNvPr>
                <p14:cNvContentPartPr/>
                <p14:nvPr/>
              </p14:nvContentPartPr>
              <p14:xfrm>
                <a:off x="8832942" y="2830316"/>
                <a:ext cx="157680" cy="325440"/>
              </p14:xfrm>
            </p:contentPart>
          </mc:Choice>
          <mc:Fallback>
            <p:pic>
              <p:nvPicPr>
                <p:cNvPr id="121" name="Ink 120">
                  <a:extLst>
                    <a:ext uri="{FF2B5EF4-FFF2-40B4-BE49-F238E27FC236}">
                      <a16:creationId xmlns:a16="http://schemas.microsoft.com/office/drawing/2014/main" id="{CE7E45F3-55A6-49F6-BEF2-2497F0B61E4C}"/>
                    </a:ext>
                  </a:extLst>
                </p:cNvPr>
                <p:cNvPicPr/>
                <p:nvPr/>
              </p:nvPicPr>
              <p:blipFill>
                <a:blip r:embed="rId207"/>
                <a:stretch>
                  <a:fillRect/>
                </a:stretch>
              </p:blipFill>
              <p:spPr>
                <a:xfrm>
                  <a:off x="8823942" y="2821676"/>
                  <a:ext cx="1753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00" name="Ink 99">
                  <a:extLst>
                    <a:ext uri="{FF2B5EF4-FFF2-40B4-BE49-F238E27FC236}">
                      <a16:creationId xmlns:a16="http://schemas.microsoft.com/office/drawing/2014/main" id="{4EED7B43-0DD5-4B81-87F6-C960E1141FA3}"/>
                    </a:ext>
                  </a:extLst>
                </p14:cNvPr>
                <p14:cNvContentPartPr/>
                <p14:nvPr/>
              </p14:nvContentPartPr>
              <p14:xfrm>
                <a:off x="3065742" y="2823116"/>
                <a:ext cx="31320" cy="344880"/>
              </p14:xfrm>
            </p:contentPart>
          </mc:Choice>
          <mc:Fallback>
            <p:pic>
              <p:nvPicPr>
                <p:cNvPr id="100" name="Ink 99">
                  <a:extLst>
                    <a:ext uri="{FF2B5EF4-FFF2-40B4-BE49-F238E27FC236}">
                      <a16:creationId xmlns:a16="http://schemas.microsoft.com/office/drawing/2014/main" id="{4EED7B43-0DD5-4B81-87F6-C960E1141FA3}"/>
                    </a:ext>
                  </a:extLst>
                </p:cNvPr>
                <p:cNvPicPr/>
                <p:nvPr/>
              </p:nvPicPr>
              <p:blipFill>
                <a:blip r:embed="rId209"/>
                <a:stretch>
                  <a:fillRect/>
                </a:stretch>
              </p:blipFill>
              <p:spPr>
                <a:xfrm>
                  <a:off x="3056742" y="2814116"/>
                  <a:ext cx="4896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01" name="Ink 100">
                  <a:extLst>
                    <a:ext uri="{FF2B5EF4-FFF2-40B4-BE49-F238E27FC236}">
                      <a16:creationId xmlns:a16="http://schemas.microsoft.com/office/drawing/2014/main" id="{92FCA330-E22E-4360-9C04-8ED255161707}"/>
                    </a:ext>
                  </a:extLst>
                </p14:cNvPr>
                <p14:cNvContentPartPr/>
                <p14:nvPr/>
              </p14:nvContentPartPr>
              <p14:xfrm>
                <a:off x="3261582" y="2810516"/>
                <a:ext cx="288000" cy="273240"/>
              </p14:xfrm>
            </p:contentPart>
          </mc:Choice>
          <mc:Fallback>
            <p:pic>
              <p:nvPicPr>
                <p:cNvPr id="101" name="Ink 100">
                  <a:extLst>
                    <a:ext uri="{FF2B5EF4-FFF2-40B4-BE49-F238E27FC236}">
                      <a16:creationId xmlns:a16="http://schemas.microsoft.com/office/drawing/2014/main" id="{92FCA330-E22E-4360-9C04-8ED255161707}"/>
                    </a:ext>
                  </a:extLst>
                </p:cNvPr>
                <p:cNvPicPr/>
                <p:nvPr/>
              </p:nvPicPr>
              <p:blipFill>
                <a:blip r:embed="rId211"/>
                <a:stretch>
                  <a:fillRect/>
                </a:stretch>
              </p:blipFill>
              <p:spPr>
                <a:xfrm>
                  <a:off x="3252942" y="2801516"/>
                  <a:ext cx="3056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02" name="Ink 101">
                  <a:extLst>
                    <a:ext uri="{FF2B5EF4-FFF2-40B4-BE49-F238E27FC236}">
                      <a16:creationId xmlns:a16="http://schemas.microsoft.com/office/drawing/2014/main" id="{159AF810-E05C-4CB2-B13D-D3E3DCF76A16}"/>
                    </a:ext>
                  </a:extLst>
                </p14:cNvPr>
                <p14:cNvContentPartPr/>
                <p14:nvPr/>
              </p14:nvContentPartPr>
              <p14:xfrm>
                <a:off x="3622662" y="2814836"/>
                <a:ext cx="194040" cy="289800"/>
              </p14:xfrm>
            </p:contentPart>
          </mc:Choice>
          <mc:Fallback>
            <p:pic>
              <p:nvPicPr>
                <p:cNvPr id="102" name="Ink 101">
                  <a:extLst>
                    <a:ext uri="{FF2B5EF4-FFF2-40B4-BE49-F238E27FC236}">
                      <a16:creationId xmlns:a16="http://schemas.microsoft.com/office/drawing/2014/main" id="{159AF810-E05C-4CB2-B13D-D3E3DCF76A16}"/>
                    </a:ext>
                  </a:extLst>
                </p:cNvPr>
                <p:cNvPicPr/>
                <p:nvPr/>
              </p:nvPicPr>
              <p:blipFill>
                <a:blip r:embed="rId213"/>
                <a:stretch>
                  <a:fillRect/>
                </a:stretch>
              </p:blipFill>
              <p:spPr>
                <a:xfrm>
                  <a:off x="3613662" y="2806196"/>
                  <a:ext cx="21168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7" name="Ink 126">
                  <a:extLst>
                    <a:ext uri="{FF2B5EF4-FFF2-40B4-BE49-F238E27FC236}">
                      <a16:creationId xmlns:a16="http://schemas.microsoft.com/office/drawing/2014/main" id="{1E73DF7B-51DC-415A-89A1-EC94E3C13A0E}"/>
                    </a:ext>
                  </a:extLst>
                </p14:cNvPr>
                <p14:cNvContentPartPr/>
                <p14:nvPr/>
              </p14:nvContentPartPr>
              <p14:xfrm>
                <a:off x="2805102" y="2642756"/>
                <a:ext cx="1720080" cy="671040"/>
              </p14:xfrm>
            </p:contentPart>
          </mc:Choice>
          <mc:Fallback>
            <p:pic>
              <p:nvPicPr>
                <p:cNvPr id="127" name="Ink 126">
                  <a:extLst>
                    <a:ext uri="{FF2B5EF4-FFF2-40B4-BE49-F238E27FC236}">
                      <a16:creationId xmlns:a16="http://schemas.microsoft.com/office/drawing/2014/main" id="{1E73DF7B-51DC-415A-89A1-EC94E3C13A0E}"/>
                    </a:ext>
                  </a:extLst>
                </p:cNvPr>
                <p:cNvPicPr/>
                <p:nvPr/>
              </p:nvPicPr>
              <p:blipFill>
                <a:blip r:embed="rId215"/>
                <a:stretch>
                  <a:fillRect/>
                </a:stretch>
              </p:blipFill>
              <p:spPr>
                <a:xfrm>
                  <a:off x="2796462" y="2634116"/>
                  <a:ext cx="1737720" cy="6886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9" name="Ink 128">
                  <a:extLst>
                    <a:ext uri="{FF2B5EF4-FFF2-40B4-BE49-F238E27FC236}">
                      <a16:creationId xmlns:a16="http://schemas.microsoft.com/office/drawing/2014/main" id="{CABE9AD3-25AD-492C-BB56-059794B69221}"/>
                    </a:ext>
                  </a:extLst>
                </p14:cNvPr>
                <p14:cNvContentPartPr/>
                <p14:nvPr/>
              </p14:nvContentPartPr>
              <p14:xfrm>
                <a:off x="3423942" y="3347996"/>
                <a:ext cx="400320" cy="51840"/>
              </p14:xfrm>
            </p:contentPart>
          </mc:Choice>
          <mc:Fallback>
            <p:pic>
              <p:nvPicPr>
                <p:cNvPr id="129" name="Ink 128">
                  <a:extLst>
                    <a:ext uri="{FF2B5EF4-FFF2-40B4-BE49-F238E27FC236}">
                      <a16:creationId xmlns:a16="http://schemas.microsoft.com/office/drawing/2014/main" id="{CABE9AD3-25AD-492C-BB56-059794B69221}"/>
                    </a:ext>
                  </a:extLst>
                </p:cNvPr>
                <p:cNvPicPr/>
                <p:nvPr/>
              </p:nvPicPr>
              <p:blipFill>
                <a:blip r:embed="rId217"/>
                <a:stretch>
                  <a:fillRect/>
                </a:stretch>
              </p:blipFill>
              <p:spPr>
                <a:xfrm>
                  <a:off x="3414942" y="3339356"/>
                  <a:ext cx="4179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0" name="Ink 129">
                  <a:extLst>
                    <a:ext uri="{FF2B5EF4-FFF2-40B4-BE49-F238E27FC236}">
                      <a16:creationId xmlns:a16="http://schemas.microsoft.com/office/drawing/2014/main" id="{08CA90C4-A7B6-4750-840B-5B9962540198}"/>
                    </a:ext>
                  </a:extLst>
                </p14:cNvPr>
                <p14:cNvContentPartPr/>
                <p14:nvPr/>
              </p14:nvContentPartPr>
              <p14:xfrm>
                <a:off x="3631302" y="3360956"/>
                <a:ext cx="21960" cy="244080"/>
              </p14:xfrm>
            </p:contentPart>
          </mc:Choice>
          <mc:Fallback>
            <p:pic>
              <p:nvPicPr>
                <p:cNvPr id="130" name="Ink 129">
                  <a:extLst>
                    <a:ext uri="{FF2B5EF4-FFF2-40B4-BE49-F238E27FC236}">
                      <a16:creationId xmlns:a16="http://schemas.microsoft.com/office/drawing/2014/main" id="{08CA90C4-A7B6-4750-840B-5B9962540198}"/>
                    </a:ext>
                  </a:extLst>
                </p:cNvPr>
                <p:cNvPicPr/>
                <p:nvPr/>
              </p:nvPicPr>
              <p:blipFill>
                <a:blip r:embed="rId219"/>
                <a:stretch>
                  <a:fillRect/>
                </a:stretch>
              </p:blipFill>
              <p:spPr>
                <a:xfrm>
                  <a:off x="3622302" y="3352316"/>
                  <a:ext cx="396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2" name="Ink 131">
                  <a:extLst>
                    <a:ext uri="{FF2B5EF4-FFF2-40B4-BE49-F238E27FC236}">
                      <a16:creationId xmlns:a16="http://schemas.microsoft.com/office/drawing/2014/main" id="{26E6C172-0A59-431D-8044-2CAEEF72DCA7}"/>
                    </a:ext>
                  </a:extLst>
                </p14:cNvPr>
                <p14:cNvContentPartPr/>
                <p14:nvPr/>
              </p14:nvContentPartPr>
              <p14:xfrm>
                <a:off x="3714102" y="3419636"/>
                <a:ext cx="145440" cy="219960"/>
              </p14:xfrm>
            </p:contentPart>
          </mc:Choice>
          <mc:Fallback>
            <p:pic>
              <p:nvPicPr>
                <p:cNvPr id="132" name="Ink 131">
                  <a:extLst>
                    <a:ext uri="{FF2B5EF4-FFF2-40B4-BE49-F238E27FC236}">
                      <a16:creationId xmlns:a16="http://schemas.microsoft.com/office/drawing/2014/main" id="{26E6C172-0A59-431D-8044-2CAEEF72DCA7}"/>
                    </a:ext>
                  </a:extLst>
                </p:cNvPr>
                <p:cNvPicPr/>
                <p:nvPr/>
              </p:nvPicPr>
              <p:blipFill>
                <a:blip r:embed="rId221"/>
                <a:stretch>
                  <a:fillRect/>
                </a:stretch>
              </p:blipFill>
              <p:spPr>
                <a:xfrm>
                  <a:off x="3705462" y="3410996"/>
                  <a:ext cx="1630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03" name="Ink 102">
                  <a:extLst>
                    <a:ext uri="{FF2B5EF4-FFF2-40B4-BE49-F238E27FC236}">
                      <a16:creationId xmlns:a16="http://schemas.microsoft.com/office/drawing/2014/main" id="{1288101D-85CB-4F22-9B1D-9BA28DBF618C}"/>
                    </a:ext>
                  </a:extLst>
                </p14:cNvPr>
                <p14:cNvContentPartPr/>
                <p14:nvPr/>
              </p14:nvContentPartPr>
              <p14:xfrm>
                <a:off x="4204782" y="2845076"/>
                <a:ext cx="184320" cy="299160"/>
              </p14:xfrm>
            </p:contentPart>
          </mc:Choice>
          <mc:Fallback>
            <p:pic>
              <p:nvPicPr>
                <p:cNvPr id="103" name="Ink 102">
                  <a:extLst>
                    <a:ext uri="{FF2B5EF4-FFF2-40B4-BE49-F238E27FC236}">
                      <a16:creationId xmlns:a16="http://schemas.microsoft.com/office/drawing/2014/main" id="{1288101D-85CB-4F22-9B1D-9BA28DBF618C}"/>
                    </a:ext>
                  </a:extLst>
                </p:cNvPr>
                <p:cNvPicPr/>
                <p:nvPr/>
              </p:nvPicPr>
              <p:blipFill>
                <a:blip r:embed="rId223"/>
                <a:stretch>
                  <a:fillRect/>
                </a:stretch>
              </p:blipFill>
              <p:spPr>
                <a:xfrm>
                  <a:off x="4195782" y="2836076"/>
                  <a:ext cx="20196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04" name="Ink 103">
                  <a:extLst>
                    <a:ext uri="{FF2B5EF4-FFF2-40B4-BE49-F238E27FC236}">
                      <a16:creationId xmlns:a16="http://schemas.microsoft.com/office/drawing/2014/main" id="{31BF49C0-BE42-41D2-BCE3-2C66C27FC43C}"/>
                    </a:ext>
                  </a:extLst>
                </p14:cNvPr>
                <p14:cNvContentPartPr/>
                <p14:nvPr/>
              </p14:nvContentPartPr>
              <p14:xfrm>
                <a:off x="4599702" y="2875316"/>
                <a:ext cx="170640" cy="245520"/>
              </p14:xfrm>
            </p:contentPart>
          </mc:Choice>
          <mc:Fallback>
            <p:pic>
              <p:nvPicPr>
                <p:cNvPr id="104" name="Ink 103">
                  <a:extLst>
                    <a:ext uri="{FF2B5EF4-FFF2-40B4-BE49-F238E27FC236}">
                      <a16:creationId xmlns:a16="http://schemas.microsoft.com/office/drawing/2014/main" id="{31BF49C0-BE42-41D2-BCE3-2C66C27FC43C}"/>
                    </a:ext>
                  </a:extLst>
                </p:cNvPr>
                <p:cNvPicPr/>
                <p:nvPr/>
              </p:nvPicPr>
              <p:blipFill>
                <a:blip r:embed="rId225"/>
                <a:stretch>
                  <a:fillRect/>
                </a:stretch>
              </p:blipFill>
              <p:spPr>
                <a:xfrm>
                  <a:off x="4591062" y="2866676"/>
                  <a:ext cx="1882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5" name="Ink 104">
                  <a:extLst>
                    <a:ext uri="{FF2B5EF4-FFF2-40B4-BE49-F238E27FC236}">
                      <a16:creationId xmlns:a16="http://schemas.microsoft.com/office/drawing/2014/main" id="{FC9A3BE9-279F-4607-938E-C079B259F5F1}"/>
                    </a:ext>
                  </a:extLst>
                </p14:cNvPr>
                <p14:cNvContentPartPr/>
                <p14:nvPr/>
              </p14:nvContentPartPr>
              <p14:xfrm>
                <a:off x="4624542" y="2819516"/>
                <a:ext cx="258840" cy="53640"/>
              </p14:xfrm>
            </p:contentPart>
          </mc:Choice>
          <mc:Fallback>
            <p:pic>
              <p:nvPicPr>
                <p:cNvPr id="105" name="Ink 104">
                  <a:extLst>
                    <a:ext uri="{FF2B5EF4-FFF2-40B4-BE49-F238E27FC236}">
                      <a16:creationId xmlns:a16="http://schemas.microsoft.com/office/drawing/2014/main" id="{FC9A3BE9-279F-4607-938E-C079B259F5F1}"/>
                    </a:ext>
                  </a:extLst>
                </p:cNvPr>
                <p:cNvPicPr/>
                <p:nvPr/>
              </p:nvPicPr>
              <p:blipFill>
                <a:blip r:embed="rId227"/>
                <a:stretch>
                  <a:fillRect/>
                </a:stretch>
              </p:blipFill>
              <p:spPr>
                <a:xfrm>
                  <a:off x="4615542" y="2810876"/>
                  <a:ext cx="2764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6" name="Ink 105">
                  <a:extLst>
                    <a:ext uri="{FF2B5EF4-FFF2-40B4-BE49-F238E27FC236}">
                      <a16:creationId xmlns:a16="http://schemas.microsoft.com/office/drawing/2014/main" id="{E0B6CFC4-5006-441F-B9C8-2095E198CB91}"/>
                    </a:ext>
                  </a:extLst>
                </p14:cNvPr>
                <p14:cNvContentPartPr/>
                <p14:nvPr/>
              </p14:nvContentPartPr>
              <p14:xfrm>
                <a:off x="5138262" y="2935796"/>
                <a:ext cx="360" cy="360"/>
              </p14:xfrm>
            </p:contentPart>
          </mc:Choice>
          <mc:Fallback>
            <p:pic>
              <p:nvPicPr>
                <p:cNvPr id="106" name="Ink 105">
                  <a:extLst>
                    <a:ext uri="{FF2B5EF4-FFF2-40B4-BE49-F238E27FC236}">
                      <a16:creationId xmlns:a16="http://schemas.microsoft.com/office/drawing/2014/main" id="{E0B6CFC4-5006-441F-B9C8-2095E198CB91}"/>
                    </a:ext>
                  </a:extLst>
                </p:cNvPr>
                <p:cNvPicPr/>
                <p:nvPr/>
              </p:nvPicPr>
              <p:blipFill>
                <a:blip r:embed="rId145"/>
                <a:stretch>
                  <a:fillRect/>
                </a:stretch>
              </p:blipFill>
              <p:spPr>
                <a:xfrm>
                  <a:off x="5129622" y="292679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07" name="Ink 106">
                  <a:extLst>
                    <a:ext uri="{FF2B5EF4-FFF2-40B4-BE49-F238E27FC236}">
                      <a16:creationId xmlns:a16="http://schemas.microsoft.com/office/drawing/2014/main" id="{9B94EA6C-00DD-4FA6-9466-F63F8E25E5D2}"/>
                    </a:ext>
                  </a:extLst>
                </p14:cNvPr>
                <p14:cNvContentPartPr/>
                <p14:nvPr/>
              </p14:nvContentPartPr>
              <p14:xfrm>
                <a:off x="5050062" y="2838596"/>
                <a:ext cx="157320" cy="333000"/>
              </p14:xfrm>
            </p:contentPart>
          </mc:Choice>
          <mc:Fallback>
            <p:pic>
              <p:nvPicPr>
                <p:cNvPr id="107" name="Ink 106">
                  <a:extLst>
                    <a:ext uri="{FF2B5EF4-FFF2-40B4-BE49-F238E27FC236}">
                      <a16:creationId xmlns:a16="http://schemas.microsoft.com/office/drawing/2014/main" id="{9B94EA6C-00DD-4FA6-9466-F63F8E25E5D2}"/>
                    </a:ext>
                  </a:extLst>
                </p:cNvPr>
                <p:cNvPicPr/>
                <p:nvPr/>
              </p:nvPicPr>
              <p:blipFill>
                <a:blip r:embed="rId230"/>
                <a:stretch>
                  <a:fillRect/>
                </a:stretch>
              </p:blipFill>
              <p:spPr>
                <a:xfrm>
                  <a:off x="5041422" y="2829596"/>
                  <a:ext cx="17496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08" name="Ink 107">
                  <a:extLst>
                    <a:ext uri="{FF2B5EF4-FFF2-40B4-BE49-F238E27FC236}">
                      <a16:creationId xmlns:a16="http://schemas.microsoft.com/office/drawing/2014/main" id="{0ADD716D-BC01-46DF-81D3-8D7EB3041B15}"/>
                    </a:ext>
                  </a:extLst>
                </p14:cNvPr>
                <p14:cNvContentPartPr/>
                <p14:nvPr/>
              </p14:nvContentPartPr>
              <p14:xfrm>
                <a:off x="5369742" y="2918876"/>
                <a:ext cx="1080" cy="1080"/>
              </p14:xfrm>
            </p:contentPart>
          </mc:Choice>
          <mc:Fallback>
            <p:pic>
              <p:nvPicPr>
                <p:cNvPr id="108" name="Ink 107">
                  <a:extLst>
                    <a:ext uri="{FF2B5EF4-FFF2-40B4-BE49-F238E27FC236}">
                      <a16:creationId xmlns:a16="http://schemas.microsoft.com/office/drawing/2014/main" id="{0ADD716D-BC01-46DF-81D3-8D7EB3041B15}"/>
                    </a:ext>
                  </a:extLst>
                </p:cNvPr>
                <p:cNvPicPr/>
                <p:nvPr/>
              </p:nvPicPr>
              <p:blipFill>
                <a:blip r:embed="rId232"/>
                <a:stretch>
                  <a:fillRect/>
                </a:stretch>
              </p:blipFill>
              <p:spPr>
                <a:xfrm>
                  <a:off x="5360742" y="2910236"/>
                  <a:ext cx="1872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09" name="Ink 108">
                  <a:extLst>
                    <a:ext uri="{FF2B5EF4-FFF2-40B4-BE49-F238E27FC236}">
                      <a16:creationId xmlns:a16="http://schemas.microsoft.com/office/drawing/2014/main" id="{1368A4E7-B435-4753-BBCB-0D2AF12C3914}"/>
                    </a:ext>
                  </a:extLst>
                </p14:cNvPr>
                <p14:cNvContentPartPr/>
                <p14:nvPr/>
              </p14:nvContentPartPr>
              <p14:xfrm>
                <a:off x="5342022" y="2860916"/>
                <a:ext cx="224640" cy="337320"/>
              </p14:xfrm>
            </p:contentPart>
          </mc:Choice>
          <mc:Fallback>
            <p:pic>
              <p:nvPicPr>
                <p:cNvPr id="109" name="Ink 108">
                  <a:extLst>
                    <a:ext uri="{FF2B5EF4-FFF2-40B4-BE49-F238E27FC236}">
                      <a16:creationId xmlns:a16="http://schemas.microsoft.com/office/drawing/2014/main" id="{1368A4E7-B435-4753-BBCB-0D2AF12C3914}"/>
                    </a:ext>
                  </a:extLst>
                </p:cNvPr>
                <p:cNvPicPr/>
                <p:nvPr/>
              </p:nvPicPr>
              <p:blipFill>
                <a:blip r:embed="rId234"/>
                <a:stretch>
                  <a:fillRect/>
                </a:stretch>
              </p:blipFill>
              <p:spPr>
                <a:xfrm>
                  <a:off x="5333022" y="2852276"/>
                  <a:ext cx="24228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0" name="Ink 139">
                  <a:extLst>
                    <a:ext uri="{FF2B5EF4-FFF2-40B4-BE49-F238E27FC236}">
                      <a16:creationId xmlns:a16="http://schemas.microsoft.com/office/drawing/2014/main" id="{C30E29FC-B3FB-45C1-95D4-14F47EA3FC5C}"/>
                    </a:ext>
                  </a:extLst>
                </p14:cNvPr>
                <p14:cNvContentPartPr/>
                <p14:nvPr/>
              </p14:nvContentPartPr>
              <p14:xfrm>
                <a:off x="2003742" y="2897276"/>
                <a:ext cx="26640" cy="249480"/>
              </p14:xfrm>
            </p:contentPart>
          </mc:Choice>
          <mc:Fallback>
            <p:pic>
              <p:nvPicPr>
                <p:cNvPr id="140" name="Ink 139">
                  <a:extLst>
                    <a:ext uri="{FF2B5EF4-FFF2-40B4-BE49-F238E27FC236}">
                      <a16:creationId xmlns:a16="http://schemas.microsoft.com/office/drawing/2014/main" id="{C30E29FC-B3FB-45C1-95D4-14F47EA3FC5C}"/>
                    </a:ext>
                  </a:extLst>
                </p:cNvPr>
                <p:cNvPicPr/>
                <p:nvPr/>
              </p:nvPicPr>
              <p:blipFill>
                <a:blip r:embed="rId236"/>
                <a:stretch>
                  <a:fillRect/>
                </a:stretch>
              </p:blipFill>
              <p:spPr>
                <a:xfrm>
                  <a:off x="1995102" y="2888276"/>
                  <a:ext cx="4428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1" name="Ink 140">
                  <a:extLst>
                    <a:ext uri="{FF2B5EF4-FFF2-40B4-BE49-F238E27FC236}">
                      <a16:creationId xmlns:a16="http://schemas.microsoft.com/office/drawing/2014/main" id="{2EF2BA34-05B2-4F41-A3DF-674336807EC4}"/>
                    </a:ext>
                  </a:extLst>
                </p14:cNvPr>
                <p14:cNvContentPartPr/>
                <p14:nvPr/>
              </p14:nvContentPartPr>
              <p14:xfrm>
                <a:off x="1943622" y="2837876"/>
                <a:ext cx="207720" cy="205560"/>
              </p14:xfrm>
            </p:contentPart>
          </mc:Choice>
          <mc:Fallback>
            <p:pic>
              <p:nvPicPr>
                <p:cNvPr id="141" name="Ink 140">
                  <a:extLst>
                    <a:ext uri="{FF2B5EF4-FFF2-40B4-BE49-F238E27FC236}">
                      <a16:creationId xmlns:a16="http://schemas.microsoft.com/office/drawing/2014/main" id="{2EF2BA34-05B2-4F41-A3DF-674336807EC4}"/>
                    </a:ext>
                  </a:extLst>
                </p:cNvPr>
                <p:cNvPicPr/>
                <p:nvPr/>
              </p:nvPicPr>
              <p:blipFill>
                <a:blip r:embed="rId238"/>
                <a:stretch>
                  <a:fillRect/>
                </a:stretch>
              </p:blipFill>
              <p:spPr>
                <a:xfrm>
                  <a:off x="1934622" y="2828876"/>
                  <a:ext cx="2253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2" name="Ink 141">
                  <a:extLst>
                    <a:ext uri="{FF2B5EF4-FFF2-40B4-BE49-F238E27FC236}">
                      <a16:creationId xmlns:a16="http://schemas.microsoft.com/office/drawing/2014/main" id="{6517F820-49A2-43B2-AE4E-22746BB6A9D8}"/>
                    </a:ext>
                  </a:extLst>
                </p14:cNvPr>
                <p14:cNvContentPartPr/>
                <p14:nvPr/>
              </p14:nvContentPartPr>
              <p14:xfrm>
                <a:off x="1925262" y="3113636"/>
                <a:ext cx="233640" cy="58680"/>
              </p14:xfrm>
            </p:contentPart>
          </mc:Choice>
          <mc:Fallback>
            <p:pic>
              <p:nvPicPr>
                <p:cNvPr id="142" name="Ink 141">
                  <a:extLst>
                    <a:ext uri="{FF2B5EF4-FFF2-40B4-BE49-F238E27FC236}">
                      <a16:creationId xmlns:a16="http://schemas.microsoft.com/office/drawing/2014/main" id="{6517F820-49A2-43B2-AE4E-22746BB6A9D8}"/>
                    </a:ext>
                  </a:extLst>
                </p:cNvPr>
                <p:cNvPicPr/>
                <p:nvPr/>
              </p:nvPicPr>
              <p:blipFill>
                <a:blip r:embed="rId240"/>
                <a:stretch>
                  <a:fillRect/>
                </a:stretch>
              </p:blipFill>
              <p:spPr>
                <a:xfrm>
                  <a:off x="1916262" y="3104996"/>
                  <a:ext cx="2512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43" name="Ink 142">
                  <a:extLst>
                    <a:ext uri="{FF2B5EF4-FFF2-40B4-BE49-F238E27FC236}">
                      <a16:creationId xmlns:a16="http://schemas.microsoft.com/office/drawing/2014/main" id="{14EC577D-BC13-4C27-842D-C82410DC9A4F}"/>
                    </a:ext>
                  </a:extLst>
                </p14:cNvPr>
                <p14:cNvContentPartPr/>
                <p14:nvPr/>
              </p14:nvContentPartPr>
              <p14:xfrm>
                <a:off x="2210022" y="2833916"/>
                <a:ext cx="221760" cy="367200"/>
              </p14:xfrm>
            </p:contentPart>
          </mc:Choice>
          <mc:Fallback>
            <p:pic>
              <p:nvPicPr>
                <p:cNvPr id="143" name="Ink 142">
                  <a:extLst>
                    <a:ext uri="{FF2B5EF4-FFF2-40B4-BE49-F238E27FC236}">
                      <a16:creationId xmlns:a16="http://schemas.microsoft.com/office/drawing/2014/main" id="{14EC577D-BC13-4C27-842D-C82410DC9A4F}"/>
                    </a:ext>
                  </a:extLst>
                </p:cNvPr>
                <p:cNvPicPr/>
                <p:nvPr/>
              </p:nvPicPr>
              <p:blipFill>
                <a:blip r:embed="rId242"/>
                <a:stretch>
                  <a:fillRect/>
                </a:stretch>
              </p:blipFill>
              <p:spPr>
                <a:xfrm>
                  <a:off x="2201382" y="2825276"/>
                  <a:ext cx="23940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44" name="Ink 143">
                  <a:extLst>
                    <a:ext uri="{FF2B5EF4-FFF2-40B4-BE49-F238E27FC236}">
                      <a16:creationId xmlns:a16="http://schemas.microsoft.com/office/drawing/2014/main" id="{48B33F73-40B0-4154-9987-2AAD8BC607B8}"/>
                    </a:ext>
                  </a:extLst>
                </p14:cNvPr>
                <p14:cNvContentPartPr/>
                <p14:nvPr/>
              </p14:nvContentPartPr>
              <p14:xfrm>
                <a:off x="2482902" y="2860196"/>
                <a:ext cx="86040" cy="151560"/>
              </p14:xfrm>
            </p:contentPart>
          </mc:Choice>
          <mc:Fallback>
            <p:pic>
              <p:nvPicPr>
                <p:cNvPr id="144" name="Ink 143">
                  <a:extLst>
                    <a:ext uri="{FF2B5EF4-FFF2-40B4-BE49-F238E27FC236}">
                      <a16:creationId xmlns:a16="http://schemas.microsoft.com/office/drawing/2014/main" id="{48B33F73-40B0-4154-9987-2AAD8BC607B8}"/>
                    </a:ext>
                  </a:extLst>
                </p:cNvPr>
                <p:cNvPicPr/>
                <p:nvPr/>
              </p:nvPicPr>
              <p:blipFill>
                <a:blip r:embed="rId244"/>
                <a:stretch>
                  <a:fillRect/>
                </a:stretch>
              </p:blipFill>
              <p:spPr>
                <a:xfrm>
                  <a:off x="2473902" y="2851556"/>
                  <a:ext cx="1036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45" name="Ink 144">
                  <a:extLst>
                    <a:ext uri="{FF2B5EF4-FFF2-40B4-BE49-F238E27FC236}">
                      <a16:creationId xmlns:a16="http://schemas.microsoft.com/office/drawing/2014/main" id="{EF5BD75D-22BD-4318-BB06-6C6BDDBB86DA}"/>
                    </a:ext>
                  </a:extLst>
                </p14:cNvPr>
                <p14:cNvContentPartPr/>
                <p14:nvPr/>
              </p14:nvContentPartPr>
              <p14:xfrm>
                <a:off x="2483622" y="3112916"/>
                <a:ext cx="114480" cy="52200"/>
              </p14:xfrm>
            </p:contentPart>
          </mc:Choice>
          <mc:Fallback>
            <p:pic>
              <p:nvPicPr>
                <p:cNvPr id="145" name="Ink 144">
                  <a:extLst>
                    <a:ext uri="{FF2B5EF4-FFF2-40B4-BE49-F238E27FC236}">
                      <a16:creationId xmlns:a16="http://schemas.microsoft.com/office/drawing/2014/main" id="{EF5BD75D-22BD-4318-BB06-6C6BDDBB86DA}"/>
                    </a:ext>
                  </a:extLst>
                </p:cNvPr>
                <p:cNvPicPr/>
                <p:nvPr/>
              </p:nvPicPr>
              <p:blipFill>
                <a:blip r:embed="rId246"/>
                <a:stretch>
                  <a:fillRect/>
                </a:stretch>
              </p:blipFill>
              <p:spPr>
                <a:xfrm>
                  <a:off x="2474622" y="3103916"/>
                  <a:ext cx="1321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47" name="Ink 146">
                  <a:extLst>
                    <a:ext uri="{FF2B5EF4-FFF2-40B4-BE49-F238E27FC236}">
                      <a16:creationId xmlns:a16="http://schemas.microsoft.com/office/drawing/2014/main" id="{9D682D98-C8BC-4EFF-831D-FBA0DDF05187}"/>
                    </a:ext>
                  </a:extLst>
                </p14:cNvPr>
                <p14:cNvContentPartPr/>
                <p14:nvPr/>
              </p14:nvContentPartPr>
              <p14:xfrm>
                <a:off x="2095542" y="3645356"/>
                <a:ext cx="17640" cy="206640"/>
              </p14:xfrm>
            </p:contentPart>
          </mc:Choice>
          <mc:Fallback>
            <p:pic>
              <p:nvPicPr>
                <p:cNvPr id="147" name="Ink 146">
                  <a:extLst>
                    <a:ext uri="{FF2B5EF4-FFF2-40B4-BE49-F238E27FC236}">
                      <a16:creationId xmlns:a16="http://schemas.microsoft.com/office/drawing/2014/main" id="{9D682D98-C8BC-4EFF-831D-FBA0DDF05187}"/>
                    </a:ext>
                  </a:extLst>
                </p:cNvPr>
                <p:cNvPicPr/>
                <p:nvPr/>
              </p:nvPicPr>
              <p:blipFill>
                <a:blip r:embed="rId248"/>
                <a:stretch>
                  <a:fillRect/>
                </a:stretch>
              </p:blipFill>
              <p:spPr>
                <a:xfrm>
                  <a:off x="2086902" y="3636716"/>
                  <a:ext cx="352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48" name="Ink 147">
                  <a:extLst>
                    <a:ext uri="{FF2B5EF4-FFF2-40B4-BE49-F238E27FC236}">
                      <a16:creationId xmlns:a16="http://schemas.microsoft.com/office/drawing/2014/main" id="{ED802409-80F7-4A6C-8D4C-E389992E6163}"/>
                    </a:ext>
                  </a:extLst>
                </p14:cNvPr>
                <p14:cNvContentPartPr/>
                <p14:nvPr/>
              </p14:nvContentPartPr>
              <p14:xfrm>
                <a:off x="2077182" y="3618356"/>
                <a:ext cx="152280" cy="128160"/>
              </p14:xfrm>
            </p:contentPart>
          </mc:Choice>
          <mc:Fallback>
            <p:pic>
              <p:nvPicPr>
                <p:cNvPr id="148" name="Ink 147">
                  <a:extLst>
                    <a:ext uri="{FF2B5EF4-FFF2-40B4-BE49-F238E27FC236}">
                      <a16:creationId xmlns:a16="http://schemas.microsoft.com/office/drawing/2014/main" id="{ED802409-80F7-4A6C-8D4C-E389992E6163}"/>
                    </a:ext>
                  </a:extLst>
                </p:cNvPr>
                <p:cNvPicPr/>
                <p:nvPr/>
              </p:nvPicPr>
              <p:blipFill>
                <a:blip r:embed="rId250"/>
                <a:stretch>
                  <a:fillRect/>
                </a:stretch>
              </p:blipFill>
              <p:spPr>
                <a:xfrm>
                  <a:off x="2068542" y="3609716"/>
                  <a:ext cx="1699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49" name="Ink 148">
                  <a:extLst>
                    <a:ext uri="{FF2B5EF4-FFF2-40B4-BE49-F238E27FC236}">
                      <a16:creationId xmlns:a16="http://schemas.microsoft.com/office/drawing/2014/main" id="{FAAB04E6-6506-4D29-9341-F3A4A9750953}"/>
                    </a:ext>
                  </a:extLst>
                </p14:cNvPr>
                <p14:cNvContentPartPr/>
                <p14:nvPr/>
              </p14:nvContentPartPr>
              <p14:xfrm>
                <a:off x="2036502" y="3813476"/>
                <a:ext cx="221760" cy="64440"/>
              </p14:xfrm>
            </p:contentPart>
          </mc:Choice>
          <mc:Fallback>
            <p:pic>
              <p:nvPicPr>
                <p:cNvPr id="149" name="Ink 148">
                  <a:extLst>
                    <a:ext uri="{FF2B5EF4-FFF2-40B4-BE49-F238E27FC236}">
                      <a16:creationId xmlns:a16="http://schemas.microsoft.com/office/drawing/2014/main" id="{FAAB04E6-6506-4D29-9341-F3A4A9750953}"/>
                    </a:ext>
                  </a:extLst>
                </p:cNvPr>
                <p:cNvPicPr/>
                <p:nvPr/>
              </p:nvPicPr>
              <p:blipFill>
                <a:blip r:embed="rId252"/>
                <a:stretch>
                  <a:fillRect/>
                </a:stretch>
              </p:blipFill>
              <p:spPr>
                <a:xfrm>
                  <a:off x="2027862" y="3804836"/>
                  <a:ext cx="2394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0" name="Ink 149">
                  <a:extLst>
                    <a:ext uri="{FF2B5EF4-FFF2-40B4-BE49-F238E27FC236}">
                      <a16:creationId xmlns:a16="http://schemas.microsoft.com/office/drawing/2014/main" id="{7A74DD39-9C87-43C2-B4E5-A65ADF778534}"/>
                    </a:ext>
                  </a:extLst>
                </p14:cNvPr>
                <p14:cNvContentPartPr/>
                <p14:nvPr/>
              </p14:nvContentPartPr>
              <p14:xfrm>
                <a:off x="2291022" y="3633116"/>
                <a:ext cx="164880" cy="224640"/>
              </p14:xfrm>
            </p:contentPart>
          </mc:Choice>
          <mc:Fallback>
            <p:pic>
              <p:nvPicPr>
                <p:cNvPr id="150" name="Ink 149">
                  <a:extLst>
                    <a:ext uri="{FF2B5EF4-FFF2-40B4-BE49-F238E27FC236}">
                      <a16:creationId xmlns:a16="http://schemas.microsoft.com/office/drawing/2014/main" id="{7A74DD39-9C87-43C2-B4E5-A65ADF778534}"/>
                    </a:ext>
                  </a:extLst>
                </p:cNvPr>
                <p:cNvPicPr/>
                <p:nvPr/>
              </p:nvPicPr>
              <p:blipFill>
                <a:blip r:embed="rId254"/>
                <a:stretch>
                  <a:fillRect/>
                </a:stretch>
              </p:blipFill>
              <p:spPr>
                <a:xfrm>
                  <a:off x="2282382" y="3624116"/>
                  <a:ext cx="1825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1" name="Ink 150">
                  <a:extLst>
                    <a:ext uri="{FF2B5EF4-FFF2-40B4-BE49-F238E27FC236}">
                      <a16:creationId xmlns:a16="http://schemas.microsoft.com/office/drawing/2014/main" id="{412CA02E-4CAE-43A0-A93D-BE587E080CEA}"/>
                    </a:ext>
                  </a:extLst>
                </p14:cNvPr>
                <p14:cNvContentPartPr/>
                <p14:nvPr/>
              </p14:nvContentPartPr>
              <p14:xfrm>
                <a:off x="2495142" y="3592796"/>
                <a:ext cx="142560" cy="295560"/>
              </p14:xfrm>
            </p:contentPart>
          </mc:Choice>
          <mc:Fallback>
            <p:pic>
              <p:nvPicPr>
                <p:cNvPr id="151" name="Ink 150">
                  <a:extLst>
                    <a:ext uri="{FF2B5EF4-FFF2-40B4-BE49-F238E27FC236}">
                      <a16:creationId xmlns:a16="http://schemas.microsoft.com/office/drawing/2014/main" id="{412CA02E-4CAE-43A0-A93D-BE587E080CEA}"/>
                    </a:ext>
                  </a:extLst>
                </p:cNvPr>
                <p:cNvPicPr/>
                <p:nvPr/>
              </p:nvPicPr>
              <p:blipFill>
                <a:blip r:embed="rId256"/>
                <a:stretch>
                  <a:fillRect/>
                </a:stretch>
              </p:blipFill>
              <p:spPr>
                <a:xfrm>
                  <a:off x="2486502" y="3584156"/>
                  <a:ext cx="1602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3" name="Ink 152">
                  <a:extLst>
                    <a:ext uri="{FF2B5EF4-FFF2-40B4-BE49-F238E27FC236}">
                      <a16:creationId xmlns:a16="http://schemas.microsoft.com/office/drawing/2014/main" id="{9B56E6B5-66AC-48C0-89CF-601AC24AC9A0}"/>
                    </a:ext>
                  </a:extLst>
                </p14:cNvPr>
                <p14:cNvContentPartPr/>
                <p14:nvPr/>
              </p14:nvContentPartPr>
              <p14:xfrm>
                <a:off x="3073662" y="3707636"/>
                <a:ext cx="45000" cy="244080"/>
              </p14:xfrm>
            </p:contentPart>
          </mc:Choice>
          <mc:Fallback>
            <p:pic>
              <p:nvPicPr>
                <p:cNvPr id="153" name="Ink 152">
                  <a:extLst>
                    <a:ext uri="{FF2B5EF4-FFF2-40B4-BE49-F238E27FC236}">
                      <a16:creationId xmlns:a16="http://schemas.microsoft.com/office/drawing/2014/main" id="{9B56E6B5-66AC-48C0-89CF-601AC24AC9A0}"/>
                    </a:ext>
                  </a:extLst>
                </p:cNvPr>
                <p:cNvPicPr/>
                <p:nvPr/>
              </p:nvPicPr>
              <p:blipFill>
                <a:blip r:embed="rId258"/>
                <a:stretch>
                  <a:fillRect/>
                </a:stretch>
              </p:blipFill>
              <p:spPr>
                <a:xfrm>
                  <a:off x="3064662" y="3698996"/>
                  <a:ext cx="626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54" name="Ink 153">
                  <a:extLst>
                    <a:ext uri="{FF2B5EF4-FFF2-40B4-BE49-F238E27FC236}">
                      <a16:creationId xmlns:a16="http://schemas.microsoft.com/office/drawing/2014/main" id="{C3ACEF79-7E96-49F4-8305-E287AB38FCD7}"/>
                    </a:ext>
                  </a:extLst>
                </p14:cNvPr>
                <p14:cNvContentPartPr/>
                <p14:nvPr/>
              </p14:nvContentPartPr>
              <p14:xfrm>
                <a:off x="3260502" y="3685676"/>
                <a:ext cx="270360" cy="207720"/>
              </p14:xfrm>
            </p:contentPart>
          </mc:Choice>
          <mc:Fallback>
            <p:pic>
              <p:nvPicPr>
                <p:cNvPr id="154" name="Ink 153">
                  <a:extLst>
                    <a:ext uri="{FF2B5EF4-FFF2-40B4-BE49-F238E27FC236}">
                      <a16:creationId xmlns:a16="http://schemas.microsoft.com/office/drawing/2014/main" id="{C3ACEF79-7E96-49F4-8305-E287AB38FCD7}"/>
                    </a:ext>
                  </a:extLst>
                </p:cNvPr>
                <p:cNvPicPr/>
                <p:nvPr/>
              </p:nvPicPr>
              <p:blipFill>
                <a:blip r:embed="rId260"/>
                <a:stretch>
                  <a:fillRect/>
                </a:stretch>
              </p:blipFill>
              <p:spPr>
                <a:xfrm>
                  <a:off x="3251862" y="3676676"/>
                  <a:ext cx="28800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55" name="Ink 154">
                  <a:extLst>
                    <a:ext uri="{FF2B5EF4-FFF2-40B4-BE49-F238E27FC236}">
                      <a16:creationId xmlns:a16="http://schemas.microsoft.com/office/drawing/2014/main" id="{F00C229B-0CF0-4712-A09E-E111414F6D93}"/>
                    </a:ext>
                  </a:extLst>
                </p14:cNvPr>
                <p14:cNvContentPartPr/>
                <p14:nvPr/>
              </p14:nvContentPartPr>
              <p14:xfrm>
                <a:off x="3563982" y="3694676"/>
                <a:ext cx="129960" cy="233640"/>
              </p14:xfrm>
            </p:contentPart>
          </mc:Choice>
          <mc:Fallback>
            <p:pic>
              <p:nvPicPr>
                <p:cNvPr id="155" name="Ink 154">
                  <a:extLst>
                    <a:ext uri="{FF2B5EF4-FFF2-40B4-BE49-F238E27FC236}">
                      <a16:creationId xmlns:a16="http://schemas.microsoft.com/office/drawing/2014/main" id="{F00C229B-0CF0-4712-A09E-E111414F6D93}"/>
                    </a:ext>
                  </a:extLst>
                </p:cNvPr>
                <p:cNvPicPr/>
                <p:nvPr/>
              </p:nvPicPr>
              <p:blipFill>
                <a:blip r:embed="rId262"/>
                <a:stretch>
                  <a:fillRect/>
                </a:stretch>
              </p:blipFill>
              <p:spPr>
                <a:xfrm>
                  <a:off x="3555342" y="3686036"/>
                  <a:ext cx="1476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56" name="Ink 155">
                  <a:extLst>
                    <a:ext uri="{FF2B5EF4-FFF2-40B4-BE49-F238E27FC236}">
                      <a16:creationId xmlns:a16="http://schemas.microsoft.com/office/drawing/2014/main" id="{CA233F62-8B24-4D34-81C4-EA34DDBDF780}"/>
                    </a:ext>
                  </a:extLst>
                </p14:cNvPr>
                <p14:cNvContentPartPr/>
                <p14:nvPr/>
              </p14:nvContentPartPr>
              <p14:xfrm>
                <a:off x="3904182" y="3708356"/>
                <a:ext cx="183240" cy="235440"/>
              </p14:xfrm>
            </p:contentPart>
          </mc:Choice>
          <mc:Fallback>
            <p:pic>
              <p:nvPicPr>
                <p:cNvPr id="156" name="Ink 155">
                  <a:extLst>
                    <a:ext uri="{FF2B5EF4-FFF2-40B4-BE49-F238E27FC236}">
                      <a16:creationId xmlns:a16="http://schemas.microsoft.com/office/drawing/2014/main" id="{CA233F62-8B24-4D34-81C4-EA34DDBDF780}"/>
                    </a:ext>
                  </a:extLst>
                </p:cNvPr>
                <p:cNvPicPr/>
                <p:nvPr/>
              </p:nvPicPr>
              <p:blipFill>
                <a:blip r:embed="rId264"/>
                <a:stretch>
                  <a:fillRect/>
                </a:stretch>
              </p:blipFill>
              <p:spPr>
                <a:xfrm>
                  <a:off x="3895182" y="3699356"/>
                  <a:ext cx="2008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7" name="Ink 166">
                  <a:extLst>
                    <a:ext uri="{FF2B5EF4-FFF2-40B4-BE49-F238E27FC236}">
                      <a16:creationId xmlns:a16="http://schemas.microsoft.com/office/drawing/2014/main" id="{E8634A38-6CC9-47D3-8C09-E7E1069E54C7}"/>
                    </a:ext>
                  </a:extLst>
                </p14:cNvPr>
                <p14:cNvContentPartPr/>
                <p14:nvPr/>
              </p14:nvContentPartPr>
              <p14:xfrm>
                <a:off x="6836742" y="3722396"/>
                <a:ext cx="23760" cy="192960"/>
              </p14:xfrm>
            </p:contentPart>
          </mc:Choice>
          <mc:Fallback>
            <p:pic>
              <p:nvPicPr>
                <p:cNvPr id="167" name="Ink 166">
                  <a:extLst>
                    <a:ext uri="{FF2B5EF4-FFF2-40B4-BE49-F238E27FC236}">
                      <a16:creationId xmlns:a16="http://schemas.microsoft.com/office/drawing/2014/main" id="{E8634A38-6CC9-47D3-8C09-E7E1069E54C7}"/>
                    </a:ext>
                  </a:extLst>
                </p:cNvPr>
                <p:cNvPicPr/>
                <p:nvPr/>
              </p:nvPicPr>
              <p:blipFill>
                <a:blip r:embed="rId266"/>
                <a:stretch>
                  <a:fillRect/>
                </a:stretch>
              </p:blipFill>
              <p:spPr>
                <a:xfrm>
                  <a:off x="6827742" y="3713756"/>
                  <a:ext cx="414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8" name="Ink 167">
                  <a:extLst>
                    <a:ext uri="{FF2B5EF4-FFF2-40B4-BE49-F238E27FC236}">
                      <a16:creationId xmlns:a16="http://schemas.microsoft.com/office/drawing/2014/main" id="{2FACBCF0-F5C9-49B3-9D44-E817FBE7A88D}"/>
                    </a:ext>
                  </a:extLst>
                </p14:cNvPr>
                <p14:cNvContentPartPr/>
                <p14:nvPr/>
              </p14:nvContentPartPr>
              <p14:xfrm>
                <a:off x="6997302" y="3726356"/>
                <a:ext cx="232200" cy="131400"/>
              </p14:xfrm>
            </p:contentPart>
          </mc:Choice>
          <mc:Fallback>
            <p:pic>
              <p:nvPicPr>
                <p:cNvPr id="168" name="Ink 167">
                  <a:extLst>
                    <a:ext uri="{FF2B5EF4-FFF2-40B4-BE49-F238E27FC236}">
                      <a16:creationId xmlns:a16="http://schemas.microsoft.com/office/drawing/2014/main" id="{2FACBCF0-F5C9-49B3-9D44-E817FBE7A88D}"/>
                    </a:ext>
                  </a:extLst>
                </p:cNvPr>
                <p:cNvPicPr/>
                <p:nvPr/>
              </p:nvPicPr>
              <p:blipFill>
                <a:blip r:embed="rId268"/>
                <a:stretch>
                  <a:fillRect/>
                </a:stretch>
              </p:blipFill>
              <p:spPr>
                <a:xfrm>
                  <a:off x="6988662" y="3717356"/>
                  <a:ext cx="2498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9" name="Ink 168">
                  <a:extLst>
                    <a:ext uri="{FF2B5EF4-FFF2-40B4-BE49-F238E27FC236}">
                      <a16:creationId xmlns:a16="http://schemas.microsoft.com/office/drawing/2014/main" id="{FE71D4F1-7462-4EE9-973B-88EFD4F1FC5C}"/>
                    </a:ext>
                  </a:extLst>
                </p14:cNvPr>
                <p14:cNvContentPartPr/>
                <p14:nvPr/>
              </p14:nvContentPartPr>
              <p14:xfrm>
                <a:off x="7334262" y="3614396"/>
                <a:ext cx="30240" cy="198720"/>
              </p14:xfrm>
            </p:contentPart>
          </mc:Choice>
          <mc:Fallback>
            <p:pic>
              <p:nvPicPr>
                <p:cNvPr id="169" name="Ink 168">
                  <a:extLst>
                    <a:ext uri="{FF2B5EF4-FFF2-40B4-BE49-F238E27FC236}">
                      <a16:creationId xmlns:a16="http://schemas.microsoft.com/office/drawing/2014/main" id="{FE71D4F1-7462-4EE9-973B-88EFD4F1FC5C}"/>
                    </a:ext>
                  </a:extLst>
                </p:cNvPr>
                <p:cNvPicPr/>
                <p:nvPr/>
              </p:nvPicPr>
              <p:blipFill>
                <a:blip r:embed="rId270"/>
                <a:stretch>
                  <a:fillRect/>
                </a:stretch>
              </p:blipFill>
              <p:spPr>
                <a:xfrm>
                  <a:off x="7325622" y="3605756"/>
                  <a:ext cx="478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70" name="Ink 169">
                  <a:extLst>
                    <a:ext uri="{FF2B5EF4-FFF2-40B4-BE49-F238E27FC236}">
                      <a16:creationId xmlns:a16="http://schemas.microsoft.com/office/drawing/2014/main" id="{0E5E827B-62BA-4CD1-9296-388FAF71AE4C}"/>
                    </a:ext>
                  </a:extLst>
                </p14:cNvPr>
                <p14:cNvContentPartPr/>
                <p14:nvPr/>
              </p14:nvContentPartPr>
              <p14:xfrm>
                <a:off x="7503462" y="3626996"/>
                <a:ext cx="142920" cy="207720"/>
              </p14:xfrm>
            </p:contentPart>
          </mc:Choice>
          <mc:Fallback>
            <p:pic>
              <p:nvPicPr>
                <p:cNvPr id="170" name="Ink 169">
                  <a:extLst>
                    <a:ext uri="{FF2B5EF4-FFF2-40B4-BE49-F238E27FC236}">
                      <a16:creationId xmlns:a16="http://schemas.microsoft.com/office/drawing/2014/main" id="{0E5E827B-62BA-4CD1-9296-388FAF71AE4C}"/>
                    </a:ext>
                  </a:extLst>
                </p:cNvPr>
                <p:cNvPicPr/>
                <p:nvPr/>
              </p:nvPicPr>
              <p:blipFill>
                <a:blip r:embed="rId272"/>
                <a:stretch>
                  <a:fillRect/>
                </a:stretch>
              </p:blipFill>
              <p:spPr>
                <a:xfrm>
                  <a:off x="7494822" y="3617996"/>
                  <a:ext cx="1605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73" name="Ink 172">
                  <a:extLst>
                    <a:ext uri="{FF2B5EF4-FFF2-40B4-BE49-F238E27FC236}">
                      <a16:creationId xmlns:a16="http://schemas.microsoft.com/office/drawing/2014/main" id="{B92B5536-08FA-44FC-8E2D-9D75A8984E3C}"/>
                    </a:ext>
                  </a:extLst>
                </p14:cNvPr>
                <p14:cNvContentPartPr/>
                <p14:nvPr/>
              </p14:nvContentPartPr>
              <p14:xfrm>
                <a:off x="7848342" y="3624116"/>
                <a:ext cx="19080" cy="198720"/>
              </p14:xfrm>
            </p:contentPart>
          </mc:Choice>
          <mc:Fallback>
            <p:pic>
              <p:nvPicPr>
                <p:cNvPr id="173" name="Ink 172">
                  <a:extLst>
                    <a:ext uri="{FF2B5EF4-FFF2-40B4-BE49-F238E27FC236}">
                      <a16:creationId xmlns:a16="http://schemas.microsoft.com/office/drawing/2014/main" id="{B92B5536-08FA-44FC-8E2D-9D75A8984E3C}"/>
                    </a:ext>
                  </a:extLst>
                </p:cNvPr>
                <p:cNvPicPr/>
                <p:nvPr/>
              </p:nvPicPr>
              <p:blipFill>
                <a:blip r:embed="rId274"/>
                <a:stretch>
                  <a:fillRect/>
                </a:stretch>
              </p:blipFill>
              <p:spPr>
                <a:xfrm>
                  <a:off x="7839342" y="3615476"/>
                  <a:ext cx="367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74" name="Ink 173">
                  <a:extLst>
                    <a:ext uri="{FF2B5EF4-FFF2-40B4-BE49-F238E27FC236}">
                      <a16:creationId xmlns:a16="http://schemas.microsoft.com/office/drawing/2014/main" id="{BF204C19-8D86-4DE3-AC46-73BFDB456EE2}"/>
                    </a:ext>
                  </a:extLst>
                </p14:cNvPr>
                <p14:cNvContentPartPr/>
                <p14:nvPr/>
              </p14:nvContentPartPr>
              <p14:xfrm>
                <a:off x="7968222" y="3653636"/>
                <a:ext cx="143280" cy="203760"/>
              </p14:xfrm>
            </p:contentPart>
          </mc:Choice>
          <mc:Fallback>
            <p:pic>
              <p:nvPicPr>
                <p:cNvPr id="174" name="Ink 173">
                  <a:extLst>
                    <a:ext uri="{FF2B5EF4-FFF2-40B4-BE49-F238E27FC236}">
                      <a16:creationId xmlns:a16="http://schemas.microsoft.com/office/drawing/2014/main" id="{BF204C19-8D86-4DE3-AC46-73BFDB456EE2}"/>
                    </a:ext>
                  </a:extLst>
                </p:cNvPr>
                <p:cNvPicPr/>
                <p:nvPr/>
              </p:nvPicPr>
              <p:blipFill>
                <a:blip r:embed="rId276"/>
                <a:stretch>
                  <a:fillRect/>
                </a:stretch>
              </p:blipFill>
              <p:spPr>
                <a:xfrm>
                  <a:off x="7959582" y="3644996"/>
                  <a:ext cx="1609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75" name="Ink 174">
                  <a:extLst>
                    <a:ext uri="{FF2B5EF4-FFF2-40B4-BE49-F238E27FC236}">
                      <a16:creationId xmlns:a16="http://schemas.microsoft.com/office/drawing/2014/main" id="{E55936E5-23F7-4B8A-9477-CEB368B5A85C}"/>
                    </a:ext>
                  </a:extLst>
                </p14:cNvPr>
                <p14:cNvContentPartPr/>
                <p14:nvPr/>
              </p14:nvContentPartPr>
              <p14:xfrm>
                <a:off x="8373582" y="3620876"/>
                <a:ext cx="71640" cy="216000"/>
              </p14:xfrm>
            </p:contentPart>
          </mc:Choice>
          <mc:Fallback>
            <p:pic>
              <p:nvPicPr>
                <p:cNvPr id="175" name="Ink 174">
                  <a:extLst>
                    <a:ext uri="{FF2B5EF4-FFF2-40B4-BE49-F238E27FC236}">
                      <a16:creationId xmlns:a16="http://schemas.microsoft.com/office/drawing/2014/main" id="{E55936E5-23F7-4B8A-9477-CEB368B5A85C}"/>
                    </a:ext>
                  </a:extLst>
                </p:cNvPr>
                <p:cNvPicPr/>
                <p:nvPr/>
              </p:nvPicPr>
              <p:blipFill>
                <a:blip r:embed="rId278"/>
                <a:stretch>
                  <a:fillRect/>
                </a:stretch>
              </p:blipFill>
              <p:spPr>
                <a:xfrm>
                  <a:off x="8364942" y="3612236"/>
                  <a:ext cx="892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76" name="Ink 175">
                  <a:extLst>
                    <a:ext uri="{FF2B5EF4-FFF2-40B4-BE49-F238E27FC236}">
                      <a16:creationId xmlns:a16="http://schemas.microsoft.com/office/drawing/2014/main" id="{ED375FDD-4460-4AAF-84AE-049675DFF386}"/>
                    </a:ext>
                  </a:extLst>
                </p14:cNvPr>
                <p14:cNvContentPartPr/>
                <p14:nvPr/>
              </p14:nvContentPartPr>
              <p14:xfrm>
                <a:off x="8501382" y="3613316"/>
                <a:ext cx="214560" cy="228240"/>
              </p14:xfrm>
            </p:contentPart>
          </mc:Choice>
          <mc:Fallback>
            <p:pic>
              <p:nvPicPr>
                <p:cNvPr id="176" name="Ink 175">
                  <a:extLst>
                    <a:ext uri="{FF2B5EF4-FFF2-40B4-BE49-F238E27FC236}">
                      <a16:creationId xmlns:a16="http://schemas.microsoft.com/office/drawing/2014/main" id="{ED375FDD-4460-4AAF-84AE-049675DFF386}"/>
                    </a:ext>
                  </a:extLst>
                </p:cNvPr>
                <p:cNvPicPr/>
                <p:nvPr/>
              </p:nvPicPr>
              <p:blipFill>
                <a:blip r:embed="rId280"/>
                <a:stretch>
                  <a:fillRect/>
                </a:stretch>
              </p:blipFill>
              <p:spPr>
                <a:xfrm>
                  <a:off x="8492742" y="3604316"/>
                  <a:ext cx="2322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77" name="Ink 176">
                  <a:extLst>
                    <a:ext uri="{FF2B5EF4-FFF2-40B4-BE49-F238E27FC236}">
                      <a16:creationId xmlns:a16="http://schemas.microsoft.com/office/drawing/2014/main" id="{EEF3D779-8139-4846-B5BE-6F0E2201A566}"/>
                    </a:ext>
                  </a:extLst>
                </p14:cNvPr>
                <p14:cNvContentPartPr/>
                <p14:nvPr/>
              </p14:nvContentPartPr>
              <p14:xfrm>
                <a:off x="8746542" y="3573356"/>
                <a:ext cx="216360" cy="270720"/>
              </p14:xfrm>
            </p:contentPart>
          </mc:Choice>
          <mc:Fallback>
            <p:pic>
              <p:nvPicPr>
                <p:cNvPr id="177" name="Ink 176">
                  <a:extLst>
                    <a:ext uri="{FF2B5EF4-FFF2-40B4-BE49-F238E27FC236}">
                      <a16:creationId xmlns:a16="http://schemas.microsoft.com/office/drawing/2014/main" id="{EEF3D779-8139-4846-B5BE-6F0E2201A566}"/>
                    </a:ext>
                  </a:extLst>
                </p:cNvPr>
                <p:cNvPicPr/>
                <p:nvPr/>
              </p:nvPicPr>
              <p:blipFill>
                <a:blip r:embed="rId282"/>
                <a:stretch>
                  <a:fillRect/>
                </a:stretch>
              </p:blipFill>
              <p:spPr>
                <a:xfrm>
                  <a:off x="8737542" y="3564716"/>
                  <a:ext cx="2340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58" name="Ink 157">
                  <a:extLst>
                    <a:ext uri="{FF2B5EF4-FFF2-40B4-BE49-F238E27FC236}">
                      <a16:creationId xmlns:a16="http://schemas.microsoft.com/office/drawing/2014/main" id="{EAB47D5F-7FFE-4E3C-A138-75AA882C1583}"/>
                    </a:ext>
                  </a:extLst>
                </p14:cNvPr>
                <p14:cNvContentPartPr/>
                <p14:nvPr/>
              </p14:nvContentPartPr>
              <p14:xfrm>
                <a:off x="4299462" y="3704396"/>
                <a:ext cx="95040" cy="178920"/>
              </p14:xfrm>
            </p:contentPart>
          </mc:Choice>
          <mc:Fallback>
            <p:pic>
              <p:nvPicPr>
                <p:cNvPr id="158" name="Ink 157">
                  <a:extLst>
                    <a:ext uri="{FF2B5EF4-FFF2-40B4-BE49-F238E27FC236}">
                      <a16:creationId xmlns:a16="http://schemas.microsoft.com/office/drawing/2014/main" id="{EAB47D5F-7FFE-4E3C-A138-75AA882C1583}"/>
                    </a:ext>
                  </a:extLst>
                </p:cNvPr>
                <p:cNvPicPr/>
                <p:nvPr/>
              </p:nvPicPr>
              <p:blipFill>
                <a:blip r:embed="rId284"/>
                <a:stretch>
                  <a:fillRect/>
                </a:stretch>
              </p:blipFill>
              <p:spPr>
                <a:xfrm>
                  <a:off x="4290822" y="3695756"/>
                  <a:ext cx="1126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59" name="Ink 158">
                  <a:extLst>
                    <a:ext uri="{FF2B5EF4-FFF2-40B4-BE49-F238E27FC236}">
                      <a16:creationId xmlns:a16="http://schemas.microsoft.com/office/drawing/2014/main" id="{42B7C446-9F07-4581-B92F-8CD2DCF153E3}"/>
                    </a:ext>
                  </a:extLst>
                </p14:cNvPr>
                <p14:cNvContentPartPr/>
                <p14:nvPr/>
              </p14:nvContentPartPr>
              <p14:xfrm>
                <a:off x="4356702" y="3698636"/>
                <a:ext cx="260280" cy="53640"/>
              </p14:xfrm>
            </p:contentPart>
          </mc:Choice>
          <mc:Fallback>
            <p:pic>
              <p:nvPicPr>
                <p:cNvPr id="159" name="Ink 158">
                  <a:extLst>
                    <a:ext uri="{FF2B5EF4-FFF2-40B4-BE49-F238E27FC236}">
                      <a16:creationId xmlns:a16="http://schemas.microsoft.com/office/drawing/2014/main" id="{42B7C446-9F07-4581-B92F-8CD2DCF153E3}"/>
                    </a:ext>
                  </a:extLst>
                </p:cNvPr>
                <p:cNvPicPr/>
                <p:nvPr/>
              </p:nvPicPr>
              <p:blipFill>
                <a:blip r:embed="rId286"/>
                <a:stretch>
                  <a:fillRect/>
                </a:stretch>
              </p:blipFill>
              <p:spPr>
                <a:xfrm>
                  <a:off x="4347702" y="3689996"/>
                  <a:ext cx="2779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60" name="Ink 159">
                  <a:extLst>
                    <a:ext uri="{FF2B5EF4-FFF2-40B4-BE49-F238E27FC236}">
                      <a16:creationId xmlns:a16="http://schemas.microsoft.com/office/drawing/2014/main" id="{61D00B78-6955-473E-821D-D6701CB1D441}"/>
                    </a:ext>
                  </a:extLst>
                </p14:cNvPr>
                <p14:cNvContentPartPr/>
                <p14:nvPr/>
              </p14:nvContentPartPr>
              <p14:xfrm>
                <a:off x="4636422" y="3673076"/>
                <a:ext cx="134640" cy="237960"/>
              </p14:xfrm>
            </p:contentPart>
          </mc:Choice>
          <mc:Fallback>
            <p:pic>
              <p:nvPicPr>
                <p:cNvPr id="160" name="Ink 159">
                  <a:extLst>
                    <a:ext uri="{FF2B5EF4-FFF2-40B4-BE49-F238E27FC236}">
                      <a16:creationId xmlns:a16="http://schemas.microsoft.com/office/drawing/2014/main" id="{61D00B78-6955-473E-821D-D6701CB1D441}"/>
                    </a:ext>
                  </a:extLst>
                </p:cNvPr>
                <p:cNvPicPr/>
                <p:nvPr/>
              </p:nvPicPr>
              <p:blipFill>
                <a:blip r:embed="rId288"/>
                <a:stretch>
                  <a:fillRect/>
                </a:stretch>
              </p:blipFill>
              <p:spPr>
                <a:xfrm>
                  <a:off x="4627422" y="3664076"/>
                  <a:ext cx="15228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61" name="Ink 160">
                  <a:extLst>
                    <a:ext uri="{FF2B5EF4-FFF2-40B4-BE49-F238E27FC236}">
                      <a16:creationId xmlns:a16="http://schemas.microsoft.com/office/drawing/2014/main" id="{7E2792C5-1582-4336-B0C5-AD6CD231A315}"/>
                    </a:ext>
                  </a:extLst>
                </p14:cNvPr>
                <p14:cNvContentPartPr/>
                <p14:nvPr/>
              </p14:nvContentPartPr>
              <p14:xfrm>
                <a:off x="4896342" y="3716636"/>
                <a:ext cx="158040" cy="210960"/>
              </p14:xfrm>
            </p:contentPart>
          </mc:Choice>
          <mc:Fallback>
            <p:pic>
              <p:nvPicPr>
                <p:cNvPr id="161" name="Ink 160">
                  <a:extLst>
                    <a:ext uri="{FF2B5EF4-FFF2-40B4-BE49-F238E27FC236}">
                      <a16:creationId xmlns:a16="http://schemas.microsoft.com/office/drawing/2014/main" id="{7E2792C5-1582-4336-B0C5-AD6CD231A315}"/>
                    </a:ext>
                  </a:extLst>
                </p:cNvPr>
                <p:cNvPicPr/>
                <p:nvPr/>
              </p:nvPicPr>
              <p:blipFill>
                <a:blip r:embed="rId290"/>
                <a:stretch>
                  <a:fillRect/>
                </a:stretch>
              </p:blipFill>
              <p:spPr>
                <a:xfrm>
                  <a:off x="4887702" y="3707996"/>
                  <a:ext cx="1756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62" name="Ink 161">
                  <a:extLst>
                    <a:ext uri="{FF2B5EF4-FFF2-40B4-BE49-F238E27FC236}">
                      <a16:creationId xmlns:a16="http://schemas.microsoft.com/office/drawing/2014/main" id="{89FD61BB-5213-4203-9690-03F03961C98A}"/>
                    </a:ext>
                  </a:extLst>
                </p14:cNvPr>
                <p14:cNvContentPartPr/>
                <p14:nvPr/>
              </p14:nvContentPartPr>
              <p14:xfrm>
                <a:off x="5253822" y="3628436"/>
                <a:ext cx="140760" cy="258840"/>
              </p14:xfrm>
            </p:contentPart>
          </mc:Choice>
          <mc:Fallback>
            <p:pic>
              <p:nvPicPr>
                <p:cNvPr id="162" name="Ink 161">
                  <a:extLst>
                    <a:ext uri="{FF2B5EF4-FFF2-40B4-BE49-F238E27FC236}">
                      <a16:creationId xmlns:a16="http://schemas.microsoft.com/office/drawing/2014/main" id="{89FD61BB-5213-4203-9690-03F03961C98A}"/>
                    </a:ext>
                  </a:extLst>
                </p:cNvPr>
                <p:cNvPicPr/>
                <p:nvPr/>
              </p:nvPicPr>
              <p:blipFill>
                <a:blip r:embed="rId292"/>
                <a:stretch>
                  <a:fillRect/>
                </a:stretch>
              </p:blipFill>
              <p:spPr>
                <a:xfrm>
                  <a:off x="5245182" y="3619796"/>
                  <a:ext cx="1584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63" name="Ink 162">
                  <a:extLst>
                    <a:ext uri="{FF2B5EF4-FFF2-40B4-BE49-F238E27FC236}">
                      <a16:creationId xmlns:a16="http://schemas.microsoft.com/office/drawing/2014/main" id="{E1AE8AF7-EA2A-4175-BAAD-86365763A059}"/>
                    </a:ext>
                  </a:extLst>
                </p14:cNvPr>
                <p14:cNvContentPartPr/>
                <p14:nvPr/>
              </p14:nvContentPartPr>
              <p14:xfrm>
                <a:off x="5631822" y="3732836"/>
                <a:ext cx="205920" cy="191160"/>
              </p14:xfrm>
            </p:contentPart>
          </mc:Choice>
          <mc:Fallback>
            <p:pic>
              <p:nvPicPr>
                <p:cNvPr id="163" name="Ink 162">
                  <a:extLst>
                    <a:ext uri="{FF2B5EF4-FFF2-40B4-BE49-F238E27FC236}">
                      <a16:creationId xmlns:a16="http://schemas.microsoft.com/office/drawing/2014/main" id="{E1AE8AF7-EA2A-4175-BAAD-86365763A059}"/>
                    </a:ext>
                  </a:extLst>
                </p:cNvPr>
                <p:cNvPicPr/>
                <p:nvPr/>
              </p:nvPicPr>
              <p:blipFill>
                <a:blip r:embed="rId294"/>
                <a:stretch>
                  <a:fillRect/>
                </a:stretch>
              </p:blipFill>
              <p:spPr>
                <a:xfrm>
                  <a:off x="5622822" y="3723836"/>
                  <a:ext cx="2235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64" name="Ink 163">
                  <a:extLst>
                    <a:ext uri="{FF2B5EF4-FFF2-40B4-BE49-F238E27FC236}">
                      <a16:creationId xmlns:a16="http://schemas.microsoft.com/office/drawing/2014/main" id="{7CA3D3D2-18EF-469E-8439-486EB24EE839}"/>
                    </a:ext>
                  </a:extLst>
                </p14:cNvPr>
                <p14:cNvContentPartPr/>
                <p14:nvPr/>
              </p14:nvContentPartPr>
              <p14:xfrm>
                <a:off x="5992902" y="3694316"/>
                <a:ext cx="48240" cy="246960"/>
              </p14:xfrm>
            </p:contentPart>
          </mc:Choice>
          <mc:Fallback>
            <p:pic>
              <p:nvPicPr>
                <p:cNvPr id="164" name="Ink 163">
                  <a:extLst>
                    <a:ext uri="{FF2B5EF4-FFF2-40B4-BE49-F238E27FC236}">
                      <a16:creationId xmlns:a16="http://schemas.microsoft.com/office/drawing/2014/main" id="{7CA3D3D2-18EF-469E-8439-486EB24EE839}"/>
                    </a:ext>
                  </a:extLst>
                </p:cNvPr>
                <p:cNvPicPr/>
                <p:nvPr/>
              </p:nvPicPr>
              <p:blipFill>
                <a:blip r:embed="rId296"/>
                <a:stretch>
                  <a:fillRect/>
                </a:stretch>
              </p:blipFill>
              <p:spPr>
                <a:xfrm>
                  <a:off x="5984262" y="3685316"/>
                  <a:ext cx="658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65" name="Ink 164">
                  <a:extLst>
                    <a:ext uri="{FF2B5EF4-FFF2-40B4-BE49-F238E27FC236}">
                      <a16:creationId xmlns:a16="http://schemas.microsoft.com/office/drawing/2014/main" id="{969162C7-D022-4614-BC7B-1399BF89D5A1}"/>
                    </a:ext>
                  </a:extLst>
                </p14:cNvPr>
                <p14:cNvContentPartPr/>
                <p14:nvPr/>
              </p14:nvContentPartPr>
              <p14:xfrm>
                <a:off x="6176142" y="3753716"/>
                <a:ext cx="99000" cy="91440"/>
              </p14:xfrm>
            </p:contentPart>
          </mc:Choice>
          <mc:Fallback>
            <p:pic>
              <p:nvPicPr>
                <p:cNvPr id="165" name="Ink 164">
                  <a:extLst>
                    <a:ext uri="{FF2B5EF4-FFF2-40B4-BE49-F238E27FC236}">
                      <a16:creationId xmlns:a16="http://schemas.microsoft.com/office/drawing/2014/main" id="{969162C7-D022-4614-BC7B-1399BF89D5A1}"/>
                    </a:ext>
                  </a:extLst>
                </p:cNvPr>
                <p:cNvPicPr/>
                <p:nvPr/>
              </p:nvPicPr>
              <p:blipFill>
                <a:blip r:embed="rId298"/>
                <a:stretch>
                  <a:fillRect/>
                </a:stretch>
              </p:blipFill>
              <p:spPr>
                <a:xfrm>
                  <a:off x="6167502" y="3744716"/>
                  <a:ext cx="116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66" name="Ink 165">
                  <a:extLst>
                    <a:ext uri="{FF2B5EF4-FFF2-40B4-BE49-F238E27FC236}">
                      <a16:creationId xmlns:a16="http://schemas.microsoft.com/office/drawing/2014/main" id="{BEB9D2AD-494D-4810-812F-8A2577785296}"/>
                    </a:ext>
                  </a:extLst>
                </p14:cNvPr>
                <p14:cNvContentPartPr/>
                <p14:nvPr/>
              </p14:nvContentPartPr>
              <p14:xfrm>
                <a:off x="6455502" y="3706196"/>
                <a:ext cx="67320" cy="241200"/>
              </p14:xfrm>
            </p:contentPart>
          </mc:Choice>
          <mc:Fallback>
            <p:pic>
              <p:nvPicPr>
                <p:cNvPr id="166" name="Ink 165">
                  <a:extLst>
                    <a:ext uri="{FF2B5EF4-FFF2-40B4-BE49-F238E27FC236}">
                      <a16:creationId xmlns:a16="http://schemas.microsoft.com/office/drawing/2014/main" id="{BEB9D2AD-494D-4810-812F-8A2577785296}"/>
                    </a:ext>
                  </a:extLst>
                </p:cNvPr>
                <p:cNvPicPr/>
                <p:nvPr/>
              </p:nvPicPr>
              <p:blipFill>
                <a:blip r:embed="rId300"/>
                <a:stretch>
                  <a:fillRect/>
                </a:stretch>
              </p:blipFill>
              <p:spPr>
                <a:xfrm>
                  <a:off x="6446862" y="3697556"/>
                  <a:ext cx="849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80" name="Ink 179">
                  <a:extLst>
                    <a:ext uri="{FF2B5EF4-FFF2-40B4-BE49-F238E27FC236}">
                      <a16:creationId xmlns:a16="http://schemas.microsoft.com/office/drawing/2014/main" id="{2F16054A-68C5-488C-A70A-3BA16E9C4F5F}"/>
                    </a:ext>
                  </a:extLst>
                </p14:cNvPr>
                <p14:cNvContentPartPr/>
                <p14:nvPr/>
              </p14:nvContentPartPr>
              <p14:xfrm>
                <a:off x="4220982" y="3525116"/>
                <a:ext cx="1334880" cy="530280"/>
              </p14:xfrm>
            </p:contentPart>
          </mc:Choice>
          <mc:Fallback>
            <p:pic>
              <p:nvPicPr>
                <p:cNvPr id="180" name="Ink 179">
                  <a:extLst>
                    <a:ext uri="{FF2B5EF4-FFF2-40B4-BE49-F238E27FC236}">
                      <a16:creationId xmlns:a16="http://schemas.microsoft.com/office/drawing/2014/main" id="{2F16054A-68C5-488C-A70A-3BA16E9C4F5F}"/>
                    </a:ext>
                  </a:extLst>
                </p:cNvPr>
                <p:cNvPicPr/>
                <p:nvPr/>
              </p:nvPicPr>
              <p:blipFill>
                <a:blip r:embed="rId302"/>
                <a:stretch>
                  <a:fillRect/>
                </a:stretch>
              </p:blipFill>
              <p:spPr>
                <a:xfrm>
                  <a:off x="4212342" y="3516116"/>
                  <a:ext cx="1352520" cy="54792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82" name="Ink 181">
                  <a:extLst>
                    <a:ext uri="{FF2B5EF4-FFF2-40B4-BE49-F238E27FC236}">
                      <a16:creationId xmlns:a16="http://schemas.microsoft.com/office/drawing/2014/main" id="{83BAD485-C3FF-4BD6-B4C6-789E974F7EE5}"/>
                    </a:ext>
                  </a:extLst>
                </p14:cNvPr>
                <p14:cNvContentPartPr/>
                <p14:nvPr/>
              </p14:nvContentPartPr>
              <p14:xfrm>
                <a:off x="2312982" y="4057556"/>
                <a:ext cx="12600" cy="70200"/>
              </p14:xfrm>
            </p:contentPart>
          </mc:Choice>
          <mc:Fallback>
            <p:pic>
              <p:nvPicPr>
                <p:cNvPr id="182" name="Ink 181">
                  <a:extLst>
                    <a:ext uri="{FF2B5EF4-FFF2-40B4-BE49-F238E27FC236}">
                      <a16:creationId xmlns:a16="http://schemas.microsoft.com/office/drawing/2014/main" id="{83BAD485-C3FF-4BD6-B4C6-789E974F7EE5}"/>
                    </a:ext>
                  </a:extLst>
                </p:cNvPr>
                <p:cNvPicPr/>
                <p:nvPr/>
              </p:nvPicPr>
              <p:blipFill>
                <a:blip r:embed="rId304"/>
                <a:stretch>
                  <a:fillRect/>
                </a:stretch>
              </p:blipFill>
              <p:spPr>
                <a:xfrm>
                  <a:off x="2303982" y="4048916"/>
                  <a:ext cx="302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83" name="Ink 182">
                  <a:extLst>
                    <a:ext uri="{FF2B5EF4-FFF2-40B4-BE49-F238E27FC236}">
                      <a16:creationId xmlns:a16="http://schemas.microsoft.com/office/drawing/2014/main" id="{ADB19959-81B5-45E5-B7A1-00F9DB77E315}"/>
                    </a:ext>
                  </a:extLst>
                </p14:cNvPr>
                <p14:cNvContentPartPr/>
                <p14:nvPr/>
              </p14:nvContentPartPr>
              <p14:xfrm>
                <a:off x="2327742" y="4187516"/>
                <a:ext cx="14040" cy="87840"/>
              </p14:xfrm>
            </p:contentPart>
          </mc:Choice>
          <mc:Fallback>
            <p:pic>
              <p:nvPicPr>
                <p:cNvPr id="183" name="Ink 182">
                  <a:extLst>
                    <a:ext uri="{FF2B5EF4-FFF2-40B4-BE49-F238E27FC236}">
                      <a16:creationId xmlns:a16="http://schemas.microsoft.com/office/drawing/2014/main" id="{ADB19959-81B5-45E5-B7A1-00F9DB77E315}"/>
                    </a:ext>
                  </a:extLst>
                </p:cNvPr>
                <p:cNvPicPr/>
                <p:nvPr/>
              </p:nvPicPr>
              <p:blipFill>
                <a:blip r:embed="rId306"/>
                <a:stretch>
                  <a:fillRect/>
                </a:stretch>
              </p:blipFill>
              <p:spPr>
                <a:xfrm>
                  <a:off x="2319102" y="4178516"/>
                  <a:ext cx="316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84" name="Ink 183">
                  <a:extLst>
                    <a:ext uri="{FF2B5EF4-FFF2-40B4-BE49-F238E27FC236}">
                      <a16:creationId xmlns:a16="http://schemas.microsoft.com/office/drawing/2014/main" id="{5C6E3FD4-BB32-48FE-B8A8-2AC237152FBB}"/>
                    </a:ext>
                  </a:extLst>
                </p14:cNvPr>
                <p14:cNvContentPartPr/>
                <p14:nvPr/>
              </p14:nvContentPartPr>
              <p14:xfrm>
                <a:off x="2347902" y="4350956"/>
                <a:ext cx="360" cy="2160"/>
              </p14:xfrm>
            </p:contentPart>
          </mc:Choice>
          <mc:Fallback>
            <p:pic>
              <p:nvPicPr>
                <p:cNvPr id="184" name="Ink 183">
                  <a:extLst>
                    <a:ext uri="{FF2B5EF4-FFF2-40B4-BE49-F238E27FC236}">
                      <a16:creationId xmlns:a16="http://schemas.microsoft.com/office/drawing/2014/main" id="{5C6E3FD4-BB32-48FE-B8A8-2AC237152FBB}"/>
                    </a:ext>
                  </a:extLst>
                </p:cNvPr>
                <p:cNvPicPr/>
                <p:nvPr/>
              </p:nvPicPr>
              <p:blipFill>
                <a:blip r:embed="rId308"/>
                <a:stretch>
                  <a:fillRect/>
                </a:stretch>
              </p:blipFill>
              <p:spPr>
                <a:xfrm>
                  <a:off x="2338902" y="4342316"/>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85" name="Ink 184">
                  <a:extLst>
                    <a:ext uri="{FF2B5EF4-FFF2-40B4-BE49-F238E27FC236}">
                      <a16:creationId xmlns:a16="http://schemas.microsoft.com/office/drawing/2014/main" id="{85627D54-743A-49D7-AE66-70CA2D964BCB}"/>
                    </a:ext>
                  </a:extLst>
                </p14:cNvPr>
                <p14:cNvContentPartPr/>
                <p14:nvPr/>
              </p14:nvContentPartPr>
              <p14:xfrm>
                <a:off x="4897782" y="4177796"/>
                <a:ext cx="236520" cy="28080"/>
              </p14:xfrm>
            </p:contentPart>
          </mc:Choice>
          <mc:Fallback>
            <p:pic>
              <p:nvPicPr>
                <p:cNvPr id="185" name="Ink 184">
                  <a:extLst>
                    <a:ext uri="{FF2B5EF4-FFF2-40B4-BE49-F238E27FC236}">
                      <a16:creationId xmlns:a16="http://schemas.microsoft.com/office/drawing/2014/main" id="{85627D54-743A-49D7-AE66-70CA2D964BCB}"/>
                    </a:ext>
                  </a:extLst>
                </p:cNvPr>
                <p:cNvPicPr/>
                <p:nvPr/>
              </p:nvPicPr>
              <p:blipFill>
                <a:blip r:embed="rId310"/>
                <a:stretch>
                  <a:fillRect/>
                </a:stretch>
              </p:blipFill>
              <p:spPr>
                <a:xfrm>
                  <a:off x="4889142" y="4168796"/>
                  <a:ext cx="2541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86" name="Ink 185">
                  <a:extLst>
                    <a:ext uri="{FF2B5EF4-FFF2-40B4-BE49-F238E27FC236}">
                      <a16:creationId xmlns:a16="http://schemas.microsoft.com/office/drawing/2014/main" id="{78A5F914-1107-4817-9160-6AD58AAEE842}"/>
                    </a:ext>
                  </a:extLst>
                </p14:cNvPr>
                <p14:cNvContentPartPr/>
                <p14:nvPr/>
              </p14:nvContentPartPr>
              <p14:xfrm>
                <a:off x="5056182" y="4173116"/>
                <a:ext cx="21960" cy="157320"/>
              </p14:xfrm>
            </p:contentPart>
          </mc:Choice>
          <mc:Fallback>
            <p:pic>
              <p:nvPicPr>
                <p:cNvPr id="186" name="Ink 185">
                  <a:extLst>
                    <a:ext uri="{FF2B5EF4-FFF2-40B4-BE49-F238E27FC236}">
                      <a16:creationId xmlns:a16="http://schemas.microsoft.com/office/drawing/2014/main" id="{78A5F914-1107-4817-9160-6AD58AAEE842}"/>
                    </a:ext>
                  </a:extLst>
                </p:cNvPr>
                <p:cNvPicPr/>
                <p:nvPr/>
              </p:nvPicPr>
              <p:blipFill>
                <a:blip r:embed="rId312"/>
                <a:stretch>
                  <a:fillRect/>
                </a:stretch>
              </p:blipFill>
              <p:spPr>
                <a:xfrm>
                  <a:off x="5047542" y="4164116"/>
                  <a:ext cx="396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87" name="Ink 186">
                  <a:extLst>
                    <a:ext uri="{FF2B5EF4-FFF2-40B4-BE49-F238E27FC236}">
                      <a16:creationId xmlns:a16="http://schemas.microsoft.com/office/drawing/2014/main" id="{E4CDE969-5459-4EB5-87C5-2CDFCEF32B50}"/>
                    </a:ext>
                  </a:extLst>
                </p14:cNvPr>
                <p14:cNvContentPartPr/>
                <p14:nvPr/>
              </p14:nvContentPartPr>
              <p14:xfrm>
                <a:off x="5154822" y="4170956"/>
                <a:ext cx="108360" cy="182520"/>
              </p14:xfrm>
            </p:contentPart>
          </mc:Choice>
          <mc:Fallback>
            <p:pic>
              <p:nvPicPr>
                <p:cNvPr id="187" name="Ink 186">
                  <a:extLst>
                    <a:ext uri="{FF2B5EF4-FFF2-40B4-BE49-F238E27FC236}">
                      <a16:creationId xmlns:a16="http://schemas.microsoft.com/office/drawing/2014/main" id="{E4CDE969-5459-4EB5-87C5-2CDFCEF32B50}"/>
                    </a:ext>
                  </a:extLst>
                </p:cNvPr>
                <p:cNvPicPr/>
                <p:nvPr/>
              </p:nvPicPr>
              <p:blipFill>
                <a:blip r:embed="rId314"/>
                <a:stretch>
                  <a:fillRect/>
                </a:stretch>
              </p:blipFill>
              <p:spPr>
                <a:xfrm>
                  <a:off x="5145822" y="4162316"/>
                  <a:ext cx="1260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88" name="Ink 187">
                  <a:extLst>
                    <a:ext uri="{FF2B5EF4-FFF2-40B4-BE49-F238E27FC236}">
                      <a16:creationId xmlns:a16="http://schemas.microsoft.com/office/drawing/2014/main" id="{3AFCE885-8B1B-458E-8539-6398378D6547}"/>
                    </a:ext>
                  </a:extLst>
                </p14:cNvPr>
                <p14:cNvContentPartPr/>
                <p14:nvPr/>
              </p14:nvContentPartPr>
              <p14:xfrm>
                <a:off x="3111822" y="4040996"/>
                <a:ext cx="1123560" cy="37080"/>
              </p14:xfrm>
            </p:contentPart>
          </mc:Choice>
          <mc:Fallback>
            <p:pic>
              <p:nvPicPr>
                <p:cNvPr id="188" name="Ink 187">
                  <a:extLst>
                    <a:ext uri="{FF2B5EF4-FFF2-40B4-BE49-F238E27FC236}">
                      <a16:creationId xmlns:a16="http://schemas.microsoft.com/office/drawing/2014/main" id="{3AFCE885-8B1B-458E-8539-6398378D6547}"/>
                    </a:ext>
                  </a:extLst>
                </p:cNvPr>
                <p:cNvPicPr/>
                <p:nvPr/>
              </p:nvPicPr>
              <p:blipFill>
                <a:blip r:embed="rId316"/>
                <a:stretch>
                  <a:fillRect/>
                </a:stretch>
              </p:blipFill>
              <p:spPr>
                <a:xfrm>
                  <a:off x="3102822" y="4031996"/>
                  <a:ext cx="11412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89" name="Ink 188">
                  <a:extLst>
                    <a:ext uri="{FF2B5EF4-FFF2-40B4-BE49-F238E27FC236}">
                      <a16:creationId xmlns:a16="http://schemas.microsoft.com/office/drawing/2014/main" id="{F0861B1D-07B7-4A78-ACEC-A33902C1F932}"/>
                    </a:ext>
                  </a:extLst>
                </p14:cNvPr>
                <p14:cNvContentPartPr/>
                <p14:nvPr/>
              </p14:nvContentPartPr>
              <p14:xfrm>
                <a:off x="3850542" y="3909236"/>
                <a:ext cx="2518920" cy="525240"/>
              </p14:xfrm>
            </p:contentPart>
          </mc:Choice>
          <mc:Fallback>
            <p:pic>
              <p:nvPicPr>
                <p:cNvPr id="189" name="Ink 188">
                  <a:extLst>
                    <a:ext uri="{FF2B5EF4-FFF2-40B4-BE49-F238E27FC236}">
                      <a16:creationId xmlns:a16="http://schemas.microsoft.com/office/drawing/2014/main" id="{F0861B1D-07B7-4A78-ACEC-A33902C1F932}"/>
                    </a:ext>
                  </a:extLst>
                </p:cNvPr>
                <p:cNvPicPr/>
                <p:nvPr/>
              </p:nvPicPr>
              <p:blipFill>
                <a:blip r:embed="rId318"/>
                <a:stretch>
                  <a:fillRect/>
                </a:stretch>
              </p:blipFill>
              <p:spPr>
                <a:xfrm>
                  <a:off x="3841902" y="3900236"/>
                  <a:ext cx="2536560" cy="5428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90" name="Ink 189">
                  <a:extLst>
                    <a:ext uri="{FF2B5EF4-FFF2-40B4-BE49-F238E27FC236}">
                      <a16:creationId xmlns:a16="http://schemas.microsoft.com/office/drawing/2014/main" id="{495E6CF1-DBBD-4561-9918-7E1DDD78668D}"/>
                    </a:ext>
                  </a:extLst>
                </p14:cNvPr>
                <p14:cNvContentPartPr/>
                <p14:nvPr/>
              </p14:nvContentPartPr>
              <p14:xfrm>
                <a:off x="5867262" y="3943796"/>
                <a:ext cx="3017520" cy="109800"/>
              </p14:xfrm>
            </p:contentPart>
          </mc:Choice>
          <mc:Fallback>
            <p:pic>
              <p:nvPicPr>
                <p:cNvPr id="190" name="Ink 189">
                  <a:extLst>
                    <a:ext uri="{FF2B5EF4-FFF2-40B4-BE49-F238E27FC236}">
                      <a16:creationId xmlns:a16="http://schemas.microsoft.com/office/drawing/2014/main" id="{495E6CF1-DBBD-4561-9918-7E1DDD78668D}"/>
                    </a:ext>
                  </a:extLst>
                </p:cNvPr>
                <p:cNvPicPr/>
                <p:nvPr/>
              </p:nvPicPr>
              <p:blipFill>
                <a:blip r:embed="rId320"/>
                <a:stretch>
                  <a:fillRect/>
                </a:stretch>
              </p:blipFill>
              <p:spPr>
                <a:xfrm>
                  <a:off x="5858622" y="3935156"/>
                  <a:ext cx="30351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91" name="Ink 190">
                  <a:extLst>
                    <a:ext uri="{FF2B5EF4-FFF2-40B4-BE49-F238E27FC236}">
                      <a16:creationId xmlns:a16="http://schemas.microsoft.com/office/drawing/2014/main" id="{8CB8F215-AACA-447F-9749-E911B5916740}"/>
                    </a:ext>
                  </a:extLst>
                </p14:cNvPr>
                <p14:cNvContentPartPr/>
                <p14:nvPr/>
              </p14:nvContentPartPr>
              <p14:xfrm>
                <a:off x="6156342" y="4175636"/>
                <a:ext cx="276480" cy="38160"/>
              </p14:xfrm>
            </p:contentPart>
          </mc:Choice>
          <mc:Fallback>
            <p:pic>
              <p:nvPicPr>
                <p:cNvPr id="191" name="Ink 190">
                  <a:extLst>
                    <a:ext uri="{FF2B5EF4-FFF2-40B4-BE49-F238E27FC236}">
                      <a16:creationId xmlns:a16="http://schemas.microsoft.com/office/drawing/2014/main" id="{8CB8F215-AACA-447F-9749-E911B5916740}"/>
                    </a:ext>
                  </a:extLst>
                </p:cNvPr>
                <p:cNvPicPr/>
                <p:nvPr/>
              </p:nvPicPr>
              <p:blipFill>
                <a:blip r:embed="rId322"/>
                <a:stretch>
                  <a:fillRect/>
                </a:stretch>
              </p:blipFill>
              <p:spPr>
                <a:xfrm>
                  <a:off x="6147702" y="4166996"/>
                  <a:ext cx="2941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92" name="Ink 191">
                  <a:extLst>
                    <a:ext uri="{FF2B5EF4-FFF2-40B4-BE49-F238E27FC236}">
                      <a16:creationId xmlns:a16="http://schemas.microsoft.com/office/drawing/2014/main" id="{A68D6E5D-4838-4293-8194-C669641B2EAF}"/>
                    </a:ext>
                  </a:extLst>
                </p14:cNvPr>
                <p14:cNvContentPartPr/>
                <p14:nvPr/>
              </p14:nvContentPartPr>
              <p14:xfrm>
                <a:off x="6336342" y="4165556"/>
                <a:ext cx="13320" cy="159120"/>
              </p14:xfrm>
            </p:contentPart>
          </mc:Choice>
          <mc:Fallback>
            <p:pic>
              <p:nvPicPr>
                <p:cNvPr id="192" name="Ink 191">
                  <a:extLst>
                    <a:ext uri="{FF2B5EF4-FFF2-40B4-BE49-F238E27FC236}">
                      <a16:creationId xmlns:a16="http://schemas.microsoft.com/office/drawing/2014/main" id="{A68D6E5D-4838-4293-8194-C669641B2EAF}"/>
                    </a:ext>
                  </a:extLst>
                </p:cNvPr>
                <p:cNvPicPr/>
                <p:nvPr/>
              </p:nvPicPr>
              <p:blipFill>
                <a:blip r:embed="rId324"/>
                <a:stretch>
                  <a:fillRect/>
                </a:stretch>
              </p:blipFill>
              <p:spPr>
                <a:xfrm>
                  <a:off x="6327342" y="4156556"/>
                  <a:ext cx="309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93" name="Ink 192">
                  <a:extLst>
                    <a:ext uri="{FF2B5EF4-FFF2-40B4-BE49-F238E27FC236}">
                      <a16:creationId xmlns:a16="http://schemas.microsoft.com/office/drawing/2014/main" id="{A4ED7330-9C92-40C1-A474-72225DDDABA4}"/>
                    </a:ext>
                  </a:extLst>
                </p14:cNvPr>
                <p14:cNvContentPartPr/>
                <p14:nvPr/>
              </p14:nvContentPartPr>
              <p14:xfrm>
                <a:off x="6398982" y="4157276"/>
                <a:ext cx="235440" cy="179640"/>
              </p14:xfrm>
            </p:contentPart>
          </mc:Choice>
          <mc:Fallback>
            <p:pic>
              <p:nvPicPr>
                <p:cNvPr id="193" name="Ink 192">
                  <a:extLst>
                    <a:ext uri="{FF2B5EF4-FFF2-40B4-BE49-F238E27FC236}">
                      <a16:creationId xmlns:a16="http://schemas.microsoft.com/office/drawing/2014/main" id="{A4ED7330-9C92-40C1-A474-72225DDDABA4}"/>
                    </a:ext>
                  </a:extLst>
                </p:cNvPr>
                <p:cNvPicPr/>
                <p:nvPr/>
              </p:nvPicPr>
              <p:blipFill>
                <a:blip r:embed="rId326"/>
                <a:stretch>
                  <a:fillRect/>
                </a:stretch>
              </p:blipFill>
              <p:spPr>
                <a:xfrm>
                  <a:off x="6390342" y="4148636"/>
                  <a:ext cx="253080" cy="197280"/>
                </a:xfrm>
                <a:prstGeom prst="rect">
                  <a:avLst/>
                </a:prstGeom>
              </p:spPr>
            </p:pic>
          </mc:Fallback>
        </mc:AlternateContent>
      </p:grpSp>
      <p:grpSp>
        <p:nvGrpSpPr>
          <p:cNvPr id="205" name="Group 204">
            <a:extLst>
              <a:ext uri="{FF2B5EF4-FFF2-40B4-BE49-F238E27FC236}">
                <a16:creationId xmlns:a16="http://schemas.microsoft.com/office/drawing/2014/main" id="{F3EEF7BE-9A64-4DF8-80C2-0DDBE27E79C0}"/>
              </a:ext>
            </a:extLst>
          </p:cNvPr>
          <p:cNvGrpSpPr/>
          <p:nvPr/>
        </p:nvGrpSpPr>
        <p:grpSpPr>
          <a:xfrm>
            <a:off x="2038662" y="4599716"/>
            <a:ext cx="963000" cy="407520"/>
            <a:chOff x="2038662" y="4599716"/>
            <a:chExt cx="963000" cy="407520"/>
          </a:xfrm>
        </p:grpSpPr>
        <mc:AlternateContent xmlns:mc="http://schemas.openxmlformats.org/markup-compatibility/2006">
          <mc:Choice xmlns:p14="http://schemas.microsoft.com/office/powerpoint/2010/main" Requires="p14">
            <p:contentPart p14:bwMode="auto" r:id="rId327">
              <p14:nvContentPartPr>
                <p14:cNvPr id="195" name="Ink 194">
                  <a:extLst>
                    <a:ext uri="{FF2B5EF4-FFF2-40B4-BE49-F238E27FC236}">
                      <a16:creationId xmlns:a16="http://schemas.microsoft.com/office/drawing/2014/main" id="{D358FC68-FDBA-41D3-916F-76CB5A7FED4C}"/>
                    </a:ext>
                  </a:extLst>
                </p14:cNvPr>
                <p14:cNvContentPartPr/>
                <p14:nvPr/>
              </p14:nvContentPartPr>
              <p14:xfrm>
                <a:off x="2160342" y="4653716"/>
                <a:ext cx="27000" cy="180360"/>
              </p14:xfrm>
            </p:contentPart>
          </mc:Choice>
          <mc:Fallback>
            <p:pic>
              <p:nvPicPr>
                <p:cNvPr id="195" name="Ink 194">
                  <a:extLst>
                    <a:ext uri="{FF2B5EF4-FFF2-40B4-BE49-F238E27FC236}">
                      <a16:creationId xmlns:a16="http://schemas.microsoft.com/office/drawing/2014/main" id="{D358FC68-FDBA-41D3-916F-76CB5A7FED4C}"/>
                    </a:ext>
                  </a:extLst>
                </p:cNvPr>
                <p:cNvPicPr/>
                <p:nvPr/>
              </p:nvPicPr>
              <p:blipFill>
                <a:blip r:embed="rId328"/>
                <a:stretch>
                  <a:fillRect/>
                </a:stretch>
              </p:blipFill>
              <p:spPr>
                <a:xfrm>
                  <a:off x="2151702" y="4645076"/>
                  <a:ext cx="446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96" name="Ink 195">
                  <a:extLst>
                    <a:ext uri="{FF2B5EF4-FFF2-40B4-BE49-F238E27FC236}">
                      <a16:creationId xmlns:a16="http://schemas.microsoft.com/office/drawing/2014/main" id="{E81079AF-138F-4CF2-A6C1-B8C95E703974}"/>
                    </a:ext>
                  </a:extLst>
                </p14:cNvPr>
                <p14:cNvContentPartPr/>
                <p14:nvPr/>
              </p14:nvContentPartPr>
              <p14:xfrm>
                <a:off x="2125062" y="4599716"/>
                <a:ext cx="155160" cy="132480"/>
              </p14:xfrm>
            </p:contentPart>
          </mc:Choice>
          <mc:Fallback>
            <p:pic>
              <p:nvPicPr>
                <p:cNvPr id="196" name="Ink 195">
                  <a:extLst>
                    <a:ext uri="{FF2B5EF4-FFF2-40B4-BE49-F238E27FC236}">
                      <a16:creationId xmlns:a16="http://schemas.microsoft.com/office/drawing/2014/main" id="{E81079AF-138F-4CF2-A6C1-B8C95E703974}"/>
                    </a:ext>
                  </a:extLst>
                </p:cNvPr>
                <p:cNvPicPr/>
                <p:nvPr/>
              </p:nvPicPr>
              <p:blipFill>
                <a:blip r:embed="rId330"/>
                <a:stretch>
                  <a:fillRect/>
                </a:stretch>
              </p:blipFill>
              <p:spPr>
                <a:xfrm>
                  <a:off x="2116422" y="4590716"/>
                  <a:ext cx="1728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97" name="Ink 196">
                  <a:extLst>
                    <a:ext uri="{FF2B5EF4-FFF2-40B4-BE49-F238E27FC236}">
                      <a16:creationId xmlns:a16="http://schemas.microsoft.com/office/drawing/2014/main" id="{E6236132-EF18-4B97-8897-81AF1179D579}"/>
                    </a:ext>
                  </a:extLst>
                </p14:cNvPr>
                <p14:cNvContentPartPr/>
                <p14:nvPr/>
              </p14:nvContentPartPr>
              <p14:xfrm>
                <a:off x="2038662" y="4876916"/>
                <a:ext cx="244440" cy="11160"/>
              </p14:xfrm>
            </p:contentPart>
          </mc:Choice>
          <mc:Fallback>
            <p:pic>
              <p:nvPicPr>
                <p:cNvPr id="197" name="Ink 196">
                  <a:extLst>
                    <a:ext uri="{FF2B5EF4-FFF2-40B4-BE49-F238E27FC236}">
                      <a16:creationId xmlns:a16="http://schemas.microsoft.com/office/drawing/2014/main" id="{E6236132-EF18-4B97-8897-81AF1179D579}"/>
                    </a:ext>
                  </a:extLst>
                </p:cNvPr>
                <p:cNvPicPr/>
                <p:nvPr/>
              </p:nvPicPr>
              <p:blipFill>
                <a:blip r:embed="rId332"/>
                <a:stretch>
                  <a:fillRect/>
                </a:stretch>
              </p:blipFill>
              <p:spPr>
                <a:xfrm>
                  <a:off x="2030022" y="4868276"/>
                  <a:ext cx="2620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98" name="Ink 197">
                  <a:extLst>
                    <a:ext uri="{FF2B5EF4-FFF2-40B4-BE49-F238E27FC236}">
                      <a16:creationId xmlns:a16="http://schemas.microsoft.com/office/drawing/2014/main" id="{45DB1E95-51ED-42FC-8CB9-866B61C0D1BF}"/>
                    </a:ext>
                  </a:extLst>
                </p14:cNvPr>
                <p14:cNvContentPartPr/>
                <p14:nvPr/>
              </p14:nvContentPartPr>
              <p14:xfrm>
                <a:off x="2345022" y="4790516"/>
                <a:ext cx="155880" cy="161280"/>
              </p14:xfrm>
            </p:contentPart>
          </mc:Choice>
          <mc:Fallback>
            <p:pic>
              <p:nvPicPr>
                <p:cNvPr id="198" name="Ink 197">
                  <a:extLst>
                    <a:ext uri="{FF2B5EF4-FFF2-40B4-BE49-F238E27FC236}">
                      <a16:creationId xmlns:a16="http://schemas.microsoft.com/office/drawing/2014/main" id="{45DB1E95-51ED-42FC-8CB9-866B61C0D1BF}"/>
                    </a:ext>
                  </a:extLst>
                </p:cNvPr>
                <p:cNvPicPr/>
                <p:nvPr/>
              </p:nvPicPr>
              <p:blipFill>
                <a:blip r:embed="rId334"/>
                <a:stretch>
                  <a:fillRect/>
                </a:stretch>
              </p:blipFill>
              <p:spPr>
                <a:xfrm>
                  <a:off x="2336022" y="4781876"/>
                  <a:ext cx="1735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99" name="Ink 198">
                  <a:extLst>
                    <a:ext uri="{FF2B5EF4-FFF2-40B4-BE49-F238E27FC236}">
                      <a16:creationId xmlns:a16="http://schemas.microsoft.com/office/drawing/2014/main" id="{16148BCC-E4AA-4C54-B890-40E23E18E967}"/>
                    </a:ext>
                  </a:extLst>
                </p14:cNvPr>
                <p14:cNvContentPartPr/>
                <p14:nvPr/>
              </p14:nvContentPartPr>
              <p14:xfrm>
                <a:off x="2346462" y="4760276"/>
                <a:ext cx="36720" cy="169200"/>
              </p14:xfrm>
            </p:contentPart>
          </mc:Choice>
          <mc:Fallback>
            <p:pic>
              <p:nvPicPr>
                <p:cNvPr id="199" name="Ink 198">
                  <a:extLst>
                    <a:ext uri="{FF2B5EF4-FFF2-40B4-BE49-F238E27FC236}">
                      <a16:creationId xmlns:a16="http://schemas.microsoft.com/office/drawing/2014/main" id="{16148BCC-E4AA-4C54-B890-40E23E18E967}"/>
                    </a:ext>
                  </a:extLst>
                </p:cNvPr>
                <p:cNvPicPr/>
                <p:nvPr/>
              </p:nvPicPr>
              <p:blipFill>
                <a:blip r:embed="rId336"/>
                <a:stretch>
                  <a:fillRect/>
                </a:stretch>
              </p:blipFill>
              <p:spPr>
                <a:xfrm>
                  <a:off x="2337462" y="4751636"/>
                  <a:ext cx="543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01" name="Ink 200">
                  <a:extLst>
                    <a:ext uri="{FF2B5EF4-FFF2-40B4-BE49-F238E27FC236}">
                      <a16:creationId xmlns:a16="http://schemas.microsoft.com/office/drawing/2014/main" id="{2C98D882-34CE-4144-AF75-F448B17D3D40}"/>
                    </a:ext>
                  </a:extLst>
                </p14:cNvPr>
                <p14:cNvContentPartPr/>
                <p14:nvPr/>
              </p14:nvContentPartPr>
              <p14:xfrm>
                <a:off x="2496222" y="4866476"/>
                <a:ext cx="131400" cy="70560"/>
              </p14:xfrm>
            </p:contentPart>
          </mc:Choice>
          <mc:Fallback>
            <p:pic>
              <p:nvPicPr>
                <p:cNvPr id="201" name="Ink 200">
                  <a:extLst>
                    <a:ext uri="{FF2B5EF4-FFF2-40B4-BE49-F238E27FC236}">
                      <a16:creationId xmlns:a16="http://schemas.microsoft.com/office/drawing/2014/main" id="{2C98D882-34CE-4144-AF75-F448B17D3D40}"/>
                    </a:ext>
                  </a:extLst>
                </p:cNvPr>
                <p:cNvPicPr/>
                <p:nvPr/>
              </p:nvPicPr>
              <p:blipFill>
                <a:blip r:embed="rId338"/>
                <a:stretch>
                  <a:fillRect/>
                </a:stretch>
              </p:blipFill>
              <p:spPr>
                <a:xfrm>
                  <a:off x="2487582" y="4857476"/>
                  <a:ext cx="1490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02" name="Ink 201">
                  <a:extLst>
                    <a:ext uri="{FF2B5EF4-FFF2-40B4-BE49-F238E27FC236}">
                      <a16:creationId xmlns:a16="http://schemas.microsoft.com/office/drawing/2014/main" id="{F87B1FBD-392F-418D-ACC9-959DB796B03C}"/>
                    </a:ext>
                  </a:extLst>
                </p14:cNvPr>
                <p14:cNvContentPartPr/>
                <p14:nvPr/>
              </p14:nvContentPartPr>
              <p14:xfrm>
                <a:off x="2685582" y="4834076"/>
                <a:ext cx="168840" cy="173160"/>
              </p14:xfrm>
            </p:contentPart>
          </mc:Choice>
          <mc:Fallback>
            <p:pic>
              <p:nvPicPr>
                <p:cNvPr id="202" name="Ink 201">
                  <a:extLst>
                    <a:ext uri="{FF2B5EF4-FFF2-40B4-BE49-F238E27FC236}">
                      <a16:creationId xmlns:a16="http://schemas.microsoft.com/office/drawing/2014/main" id="{F87B1FBD-392F-418D-ACC9-959DB796B03C}"/>
                    </a:ext>
                  </a:extLst>
                </p:cNvPr>
                <p:cNvPicPr/>
                <p:nvPr/>
              </p:nvPicPr>
              <p:blipFill>
                <a:blip r:embed="rId340"/>
                <a:stretch>
                  <a:fillRect/>
                </a:stretch>
              </p:blipFill>
              <p:spPr>
                <a:xfrm>
                  <a:off x="2676582" y="4825076"/>
                  <a:ext cx="1864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03" name="Ink 202">
                  <a:extLst>
                    <a:ext uri="{FF2B5EF4-FFF2-40B4-BE49-F238E27FC236}">
                      <a16:creationId xmlns:a16="http://schemas.microsoft.com/office/drawing/2014/main" id="{36A3720F-0EE3-4C7F-A02D-A4AB0F67F36F}"/>
                    </a:ext>
                  </a:extLst>
                </p14:cNvPr>
                <p14:cNvContentPartPr/>
                <p14:nvPr/>
              </p14:nvContentPartPr>
              <p14:xfrm>
                <a:off x="2882502" y="4684676"/>
                <a:ext cx="111600" cy="76680"/>
              </p14:xfrm>
            </p:contentPart>
          </mc:Choice>
          <mc:Fallback>
            <p:pic>
              <p:nvPicPr>
                <p:cNvPr id="203" name="Ink 202">
                  <a:extLst>
                    <a:ext uri="{FF2B5EF4-FFF2-40B4-BE49-F238E27FC236}">
                      <a16:creationId xmlns:a16="http://schemas.microsoft.com/office/drawing/2014/main" id="{36A3720F-0EE3-4C7F-A02D-A4AB0F67F36F}"/>
                    </a:ext>
                  </a:extLst>
                </p:cNvPr>
                <p:cNvPicPr/>
                <p:nvPr/>
              </p:nvPicPr>
              <p:blipFill>
                <a:blip r:embed="rId342"/>
                <a:stretch>
                  <a:fillRect/>
                </a:stretch>
              </p:blipFill>
              <p:spPr>
                <a:xfrm>
                  <a:off x="2873862" y="4675676"/>
                  <a:ext cx="1292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04" name="Ink 203">
                  <a:extLst>
                    <a:ext uri="{FF2B5EF4-FFF2-40B4-BE49-F238E27FC236}">
                      <a16:creationId xmlns:a16="http://schemas.microsoft.com/office/drawing/2014/main" id="{C728DAE8-3F24-4CE3-BF98-77CACC2B5AB8}"/>
                    </a:ext>
                  </a:extLst>
                </p14:cNvPr>
                <p14:cNvContentPartPr/>
                <p14:nvPr/>
              </p14:nvContentPartPr>
              <p14:xfrm>
                <a:off x="2887542" y="4941716"/>
                <a:ext cx="114120" cy="64440"/>
              </p14:xfrm>
            </p:contentPart>
          </mc:Choice>
          <mc:Fallback>
            <p:pic>
              <p:nvPicPr>
                <p:cNvPr id="204" name="Ink 203">
                  <a:extLst>
                    <a:ext uri="{FF2B5EF4-FFF2-40B4-BE49-F238E27FC236}">
                      <a16:creationId xmlns:a16="http://schemas.microsoft.com/office/drawing/2014/main" id="{C728DAE8-3F24-4CE3-BF98-77CACC2B5AB8}"/>
                    </a:ext>
                  </a:extLst>
                </p:cNvPr>
                <p:cNvPicPr/>
                <p:nvPr/>
              </p:nvPicPr>
              <p:blipFill>
                <a:blip r:embed="rId344"/>
                <a:stretch>
                  <a:fillRect/>
                </a:stretch>
              </p:blipFill>
              <p:spPr>
                <a:xfrm>
                  <a:off x="2878542" y="4933076"/>
                  <a:ext cx="131760" cy="82080"/>
                </a:xfrm>
                <a:prstGeom prst="rect">
                  <a:avLst/>
                </a:prstGeom>
              </p:spPr>
            </p:pic>
          </mc:Fallback>
        </mc:AlternateContent>
      </p:grpSp>
      <p:grpSp>
        <p:nvGrpSpPr>
          <p:cNvPr id="220" name="Group 219">
            <a:extLst>
              <a:ext uri="{FF2B5EF4-FFF2-40B4-BE49-F238E27FC236}">
                <a16:creationId xmlns:a16="http://schemas.microsoft.com/office/drawing/2014/main" id="{9927DC18-3D8A-462E-A2A5-0DC8FA896F06}"/>
              </a:ext>
            </a:extLst>
          </p:cNvPr>
          <p:cNvGrpSpPr/>
          <p:nvPr/>
        </p:nvGrpSpPr>
        <p:grpSpPr>
          <a:xfrm>
            <a:off x="3400902" y="4621676"/>
            <a:ext cx="1496520" cy="290520"/>
            <a:chOff x="3400902" y="4621676"/>
            <a:chExt cx="1496520" cy="290520"/>
          </a:xfrm>
        </p:grpSpPr>
        <mc:AlternateContent xmlns:mc="http://schemas.openxmlformats.org/markup-compatibility/2006">
          <mc:Choice xmlns:p14="http://schemas.microsoft.com/office/powerpoint/2010/main" Requires="p14">
            <p:contentPart p14:bwMode="auto" r:id="rId345">
              <p14:nvContentPartPr>
                <p14:cNvPr id="206" name="Ink 205">
                  <a:extLst>
                    <a:ext uri="{FF2B5EF4-FFF2-40B4-BE49-F238E27FC236}">
                      <a16:creationId xmlns:a16="http://schemas.microsoft.com/office/drawing/2014/main" id="{59C450A0-8663-4AC7-9A72-9D477E312B62}"/>
                    </a:ext>
                  </a:extLst>
                </p14:cNvPr>
                <p14:cNvContentPartPr/>
                <p14:nvPr/>
              </p14:nvContentPartPr>
              <p14:xfrm>
                <a:off x="3400902" y="4649036"/>
                <a:ext cx="29520" cy="263160"/>
              </p14:xfrm>
            </p:contentPart>
          </mc:Choice>
          <mc:Fallback>
            <p:pic>
              <p:nvPicPr>
                <p:cNvPr id="206" name="Ink 205">
                  <a:extLst>
                    <a:ext uri="{FF2B5EF4-FFF2-40B4-BE49-F238E27FC236}">
                      <a16:creationId xmlns:a16="http://schemas.microsoft.com/office/drawing/2014/main" id="{59C450A0-8663-4AC7-9A72-9D477E312B62}"/>
                    </a:ext>
                  </a:extLst>
                </p:cNvPr>
                <p:cNvPicPr/>
                <p:nvPr/>
              </p:nvPicPr>
              <p:blipFill>
                <a:blip r:embed="rId346"/>
                <a:stretch>
                  <a:fillRect/>
                </a:stretch>
              </p:blipFill>
              <p:spPr>
                <a:xfrm>
                  <a:off x="3391902" y="4640396"/>
                  <a:ext cx="4716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07" name="Ink 206">
                  <a:extLst>
                    <a:ext uri="{FF2B5EF4-FFF2-40B4-BE49-F238E27FC236}">
                      <a16:creationId xmlns:a16="http://schemas.microsoft.com/office/drawing/2014/main" id="{C578B73F-CAB9-4635-B2F4-EB74A9627046}"/>
                    </a:ext>
                  </a:extLst>
                </p14:cNvPr>
                <p14:cNvContentPartPr/>
                <p14:nvPr/>
              </p14:nvContentPartPr>
              <p14:xfrm>
                <a:off x="3557142" y="4638596"/>
                <a:ext cx="180360" cy="206280"/>
              </p14:xfrm>
            </p:contentPart>
          </mc:Choice>
          <mc:Fallback>
            <p:pic>
              <p:nvPicPr>
                <p:cNvPr id="207" name="Ink 206">
                  <a:extLst>
                    <a:ext uri="{FF2B5EF4-FFF2-40B4-BE49-F238E27FC236}">
                      <a16:creationId xmlns:a16="http://schemas.microsoft.com/office/drawing/2014/main" id="{C578B73F-CAB9-4635-B2F4-EB74A9627046}"/>
                    </a:ext>
                  </a:extLst>
                </p:cNvPr>
                <p:cNvPicPr/>
                <p:nvPr/>
              </p:nvPicPr>
              <p:blipFill>
                <a:blip r:embed="rId348"/>
                <a:stretch>
                  <a:fillRect/>
                </a:stretch>
              </p:blipFill>
              <p:spPr>
                <a:xfrm>
                  <a:off x="3548142" y="4629956"/>
                  <a:ext cx="1980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08" name="Ink 207">
                  <a:extLst>
                    <a:ext uri="{FF2B5EF4-FFF2-40B4-BE49-F238E27FC236}">
                      <a16:creationId xmlns:a16="http://schemas.microsoft.com/office/drawing/2014/main" id="{51B34139-9788-451F-B255-B0AEC33015E7}"/>
                    </a:ext>
                  </a:extLst>
                </p14:cNvPr>
                <p14:cNvContentPartPr/>
                <p14:nvPr/>
              </p14:nvContentPartPr>
              <p14:xfrm>
                <a:off x="3808062" y="4621676"/>
                <a:ext cx="160200" cy="219240"/>
              </p14:xfrm>
            </p:contentPart>
          </mc:Choice>
          <mc:Fallback>
            <p:pic>
              <p:nvPicPr>
                <p:cNvPr id="208" name="Ink 207">
                  <a:extLst>
                    <a:ext uri="{FF2B5EF4-FFF2-40B4-BE49-F238E27FC236}">
                      <a16:creationId xmlns:a16="http://schemas.microsoft.com/office/drawing/2014/main" id="{51B34139-9788-451F-B255-B0AEC33015E7}"/>
                    </a:ext>
                  </a:extLst>
                </p:cNvPr>
                <p:cNvPicPr/>
                <p:nvPr/>
              </p:nvPicPr>
              <p:blipFill>
                <a:blip r:embed="rId350"/>
                <a:stretch>
                  <a:fillRect/>
                </a:stretch>
              </p:blipFill>
              <p:spPr>
                <a:xfrm>
                  <a:off x="3799062" y="4612676"/>
                  <a:ext cx="1778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09" name="Ink 208">
                  <a:extLst>
                    <a:ext uri="{FF2B5EF4-FFF2-40B4-BE49-F238E27FC236}">
                      <a16:creationId xmlns:a16="http://schemas.microsoft.com/office/drawing/2014/main" id="{369CD481-5822-4F7B-893D-10381E68800C}"/>
                    </a:ext>
                  </a:extLst>
                </p14:cNvPr>
                <p14:cNvContentPartPr/>
                <p14:nvPr/>
              </p14:nvContentPartPr>
              <p14:xfrm>
                <a:off x="4087422" y="4628516"/>
                <a:ext cx="120600" cy="267480"/>
              </p14:xfrm>
            </p:contentPart>
          </mc:Choice>
          <mc:Fallback>
            <p:pic>
              <p:nvPicPr>
                <p:cNvPr id="209" name="Ink 208">
                  <a:extLst>
                    <a:ext uri="{FF2B5EF4-FFF2-40B4-BE49-F238E27FC236}">
                      <a16:creationId xmlns:a16="http://schemas.microsoft.com/office/drawing/2014/main" id="{369CD481-5822-4F7B-893D-10381E68800C}"/>
                    </a:ext>
                  </a:extLst>
                </p:cNvPr>
                <p:cNvPicPr/>
                <p:nvPr/>
              </p:nvPicPr>
              <p:blipFill>
                <a:blip r:embed="rId352"/>
                <a:stretch>
                  <a:fillRect/>
                </a:stretch>
              </p:blipFill>
              <p:spPr>
                <a:xfrm>
                  <a:off x="4078422" y="4619516"/>
                  <a:ext cx="1382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11" name="Ink 210">
                  <a:extLst>
                    <a:ext uri="{FF2B5EF4-FFF2-40B4-BE49-F238E27FC236}">
                      <a16:creationId xmlns:a16="http://schemas.microsoft.com/office/drawing/2014/main" id="{F1FC9E6A-0AAE-4865-9CCA-4E8DCE95315E}"/>
                    </a:ext>
                  </a:extLst>
                </p14:cNvPr>
                <p14:cNvContentPartPr/>
                <p14:nvPr/>
              </p14:nvContentPartPr>
              <p14:xfrm>
                <a:off x="4395222" y="4649396"/>
                <a:ext cx="89280" cy="214560"/>
              </p14:xfrm>
            </p:contentPart>
          </mc:Choice>
          <mc:Fallback>
            <p:pic>
              <p:nvPicPr>
                <p:cNvPr id="211" name="Ink 210">
                  <a:extLst>
                    <a:ext uri="{FF2B5EF4-FFF2-40B4-BE49-F238E27FC236}">
                      <a16:creationId xmlns:a16="http://schemas.microsoft.com/office/drawing/2014/main" id="{F1FC9E6A-0AAE-4865-9CCA-4E8DCE95315E}"/>
                    </a:ext>
                  </a:extLst>
                </p:cNvPr>
                <p:cNvPicPr/>
                <p:nvPr/>
              </p:nvPicPr>
              <p:blipFill>
                <a:blip r:embed="rId354"/>
                <a:stretch>
                  <a:fillRect/>
                </a:stretch>
              </p:blipFill>
              <p:spPr>
                <a:xfrm>
                  <a:off x="4386582" y="4640756"/>
                  <a:ext cx="1069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12" name="Ink 211">
                  <a:extLst>
                    <a:ext uri="{FF2B5EF4-FFF2-40B4-BE49-F238E27FC236}">
                      <a16:creationId xmlns:a16="http://schemas.microsoft.com/office/drawing/2014/main" id="{F6D6D430-EA81-483A-9FAB-CAAC97AEB462}"/>
                    </a:ext>
                  </a:extLst>
                </p14:cNvPr>
                <p14:cNvContentPartPr/>
                <p14:nvPr/>
              </p14:nvContentPartPr>
              <p14:xfrm>
                <a:off x="4470822" y="4628516"/>
                <a:ext cx="126720" cy="19080"/>
              </p14:xfrm>
            </p:contentPart>
          </mc:Choice>
          <mc:Fallback>
            <p:pic>
              <p:nvPicPr>
                <p:cNvPr id="212" name="Ink 211">
                  <a:extLst>
                    <a:ext uri="{FF2B5EF4-FFF2-40B4-BE49-F238E27FC236}">
                      <a16:creationId xmlns:a16="http://schemas.microsoft.com/office/drawing/2014/main" id="{F6D6D430-EA81-483A-9FAB-CAAC97AEB462}"/>
                    </a:ext>
                  </a:extLst>
                </p:cNvPr>
                <p:cNvPicPr/>
                <p:nvPr/>
              </p:nvPicPr>
              <p:blipFill>
                <a:blip r:embed="rId356"/>
                <a:stretch>
                  <a:fillRect/>
                </a:stretch>
              </p:blipFill>
              <p:spPr>
                <a:xfrm>
                  <a:off x="4462182" y="4619516"/>
                  <a:ext cx="144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13" name="Ink 212">
                  <a:extLst>
                    <a:ext uri="{FF2B5EF4-FFF2-40B4-BE49-F238E27FC236}">
                      <a16:creationId xmlns:a16="http://schemas.microsoft.com/office/drawing/2014/main" id="{4BFDB53F-F1CD-485C-A255-78A6D8C8284F}"/>
                    </a:ext>
                  </a:extLst>
                </p14:cNvPr>
                <p14:cNvContentPartPr/>
                <p14:nvPr/>
              </p14:nvContentPartPr>
              <p14:xfrm>
                <a:off x="4700142" y="4739756"/>
                <a:ext cx="197280" cy="7920"/>
              </p14:xfrm>
            </p:contentPart>
          </mc:Choice>
          <mc:Fallback>
            <p:pic>
              <p:nvPicPr>
                <p:cNvPr id="213" name="Ink 212">
                  <a:extLst>
                    <a:ext uri="{FF2B5EF4-FFF2-40B4-BE49-F238E27FC236}">
                      <a16:creationId xmlns:a16="http://schemas.microsoft.com/office/drawing/2014/main" id="{4BFDB53F-F1CD-485C-A255-78A6D8C8284F}"/>
                    </a:ext>
                  </a:extLst>
                </p:cNvPr>
                <p:cNvPicPr/>
                <p:nvPr/>
              </p:nvPicPr>
              <p:blipFill>
                <a:blip r:embed="rId358"/>
                <a:stretch>
                  <a:fillRect/>
                </a:stretch>
              </p:blipFill>
              <p:spPr>
                <a:xfrm>
                  <a:off x="4691142" y="4730756"/>
                  <a:ext cx="214920" cy="25560"/>
                </a:xfrm>
                <a:prstGeom prst="rect">
                  <a:avLst/>
                </a:prstGeom>
              </p:spPr>
            </p:pic>
          </mc:Fallback>
        </mc:AlternateContent>
      </p:grpSp>
      <p:grpSp>
        <p:nvGrpSpPr>
          <p:cNvPr id="219" name="Group 218">
            <a:extLst>
              <a:ext uri="{FF2B5EF4-FFF2-40B4-BE49-F238E27FC236}">
                <a16:creationId xmlns:a16="http://schemas.microsoft.com/office/drawing/2014/main" id="{D2C42A44-8923-41F1-8A14-1996497A7B2F}"/>
              </a:ext>
            </a:extLst>
          </p:cNvPr>
          <p:cNvGrpSpPr/>
          <p:nvPr/>
        </p:nvGrpSpPr>
        <p:grpSpPr>
          <a:xfrm>
            <a:off x="5296302" y="4681796"/>
            <a:ext cx="1460880" cy="54360"/>
            <a:chOff x="5296302" y="4681796"/>
            <a:chExt cx="1460880" cy="54360"/>
          </a:xfrm>
        </p:grpSpPr>
        <mc:AlternateContent xmlns:mc="http://schemas.openxmlformats.org/markup-compatibility/2006">
          <mc:Choice xmlns:p14="http://schemas.microsoft.com/office/powerpoint/2010/main" Requires="p14">
            <p:contentPart p14:bwMode="auto" r:id="rId359">
              <p14:nvContentPartPr>
                <p14:cNvPr id="214" name="Ink 213">
                  <a:extLst>
                    <a:ext uri="{FF2B5EF4-FFF2-40B4-BE49-F238E27FC236}">
                      <a16:creationId xmlns:a16="http://schemas.microsoft.com/office/drawing/2014/main" id="{E69A739D-23C6-4FA2-9320-2482CFE89A91}"/>
                    </a:ext>
                  </a:extLst>
                </p14:cNvPr>
                <p14:cNvContentPartPr/>
                <p14:nvPr/>
              </p14:nvContentPartPr>
              <p14:xfrm>
                <a:off x="5296302" y="4689356"/>
                <a:ext cx="152280" cy="11880"/>
              </p14:xfrm>
            </p:contentPart>
          </mc:Choice>
          <mc:Fallback>
            <p:pic>
              <p:nvPicPr>
                <p:cNvPr id="214" name="Ink 213">
                  <a:extLst>
                    <a:ext uri="{FF2B5EF4-FFF2-40B4-BE49-F238E27FC236}">
                      <a16:creationId xmlns:a16="http://schemas.microsoft.com/office/drawing/2014/main" id="{E69A739D-23C6-4FA2-9320-2482CFE89A91}"/>
                    </a:ext>
                  </a:extLst>
                </p:cNvPr>
                <p:cNvPicPr/>
                <p:nvPr/>
              </p:nvPicPr>
              <p:blipFill>
                <a:blip r:embed="rId360"/>
                <a:stretch>
                  <a:fillRect/>
                </a:stretch>
              </p:blipFill>
              <p:spPr>
                <a:xfrm>
                  <a:off x="5287302" y="4680716"/>
                  <a:ext cx="1699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15" name="Ink 214">
                  <a:extLst>
                    <a:ext uri="{FF2B5EF4-FFF2-40B4-BE49-F238E27FC236}">
                      <a16:creationId xmlns:a16="http://schemas.microsoft.com/office/drawing/2014/main" id="{0DEDB685-B378-4E1E-8D3A-EDA75A46875B}"/>
                    </a:ext>
                  </a:extLst>
                </p14:cNvPr>
                <p14:cNvContentPartPr/>
                <p14:nvPr/>
              </p14:nvContentPartPr>
              <p14:xfrm>
                <a:off x="5695182" y="4681796"/>
                <a:ext cx="1062000" cy="54360"/>
              </p14:xfrm>
            </p:contentPart>
          </mc:Choice>
          <mc:Fallback>
            <p:pic>
              <p:nvPicPr>
                <p:cNvPr id="215" name="Ink 214">
                  <a:extLst>
                    <a:ext uri="{FF2B5EF4-FFF2-40B4-BE49-F238E27FC236}">
                      <a16:creationId xmlns:a16="http://schemas.microsoft.com/office/drawing/2014/main" id="{0DEDB685-B378-4E1E-8D3A-EDA75A46875B}"/>
                    </a:ext>
                  </a:extLst>
                </p:cNvPr>
                <p:cNvPicPr/>
                <p:nvPr/>
              </p:nvPicPr>
              <p:blipFill>
                <a:blip r:embed="rId362"/>
                <a:stretch>
                  <a:fillRect/>
                </a:stretch>
              </p:blipFill>
              <p:spPr>
                <a:xfrm>
                  <a:off x="5686542" y="4673156"/>
                  <a:ext cx="1079640" cy="72000"/>
                </a:xfrm>
                <a:prstGeom prst="rect">
                  <a:avLst/>
                </a:prstGeom>
              </p:spPr>
            </p:pic>
          </mc:Fallback>
        </mc:AlternateContent>
      </p:grpSp>
      <p:grpSp>
        <p:nvGrpSpPr>
          <p:cNvPr id="218" name="Group 217">
            <a:extLst>
              <a:ext uri="{FF2B5EF4-FFF2-40B4-BE49-F238E27FC236}">
                <a16:creationId xmlns:a16="http://schemas.microsoft.com/office/drawing/2014/main" id="{94F30EAC-88A2-4974-9F55-921A13BF8776}"/>
              </a:ext>
            </a:extLst>
          </p:cNvPr>
          <p:cNvGrpSpPr/>
          <p:nvPr/>
        </p:nvGrpSpPr>
        <p:grpSpPr>
          <a:xfrm>
            <a:off x="7345062" y="4450676"/>
            <a:ext cx="1783800" cy="570600"/>
            <a:chOff x="7345062" y="4450676"/>
            <a:chExt cx="1783800" cy="570600"/>
          </a:xfrm>
        </p:grpSpPr>
        <mc:AlternateContent xmlns:mc="http://schemas.openxmlformats.org/markup-compatibility/2006">
          <mc:Choice xmlns:p14="http://schemas.microsoft.com/office/powerpoint/2010/main" Requires="p14">
            <p:contentPart p14:bwMode="auto" r:id="rId363">
              <p14:nvContentPartPr>
                <p14:cNvPr id="216" name="Ink 215">
                  <a:extLst>
                    <a:ext uri="{FF2B5EF4-FFF2-40B4-BE49-F238E27FC236}">
                      <a16:creationId xmlns:a16="http://schemas.microsoft.com/office/drawing/2014/main" id="{E51EA521-4CDD-4A8C-9FD9-58AAF201CEEC}"/>
                    </a:ext>
                  </a:extLst>
                </p14:cNvPr>
                <p14:cNvContentPartPr/>
                <p14:nvPr/>
              </p14:nvContentPartPr>
              <p14:xfrm>
                <a:off x="8094582" y="4825796"/>
                <a:ext cx="87480" cy="2880"/>
              </p14:xfrm>
            </p:contentPart>
          </mc:Choice>
          <mc:Fallback>
            <p:pic>
              <p:nvPicPr>
                <p:cNvPr id="216" name="Ink 215">
                  <a:extLst>
                    <a:ext uri="{FF2B5EF4-FFF2-40B4-BE49-F238E27FC236}">
                      <a16:creationId xmlns:a16="http://schemas.microsoft.com/office/drawing/2014/main" id="{E51EA521-4CDD-4A8C-9FD9-58AAF201CEEC}"/>
                    </a:ext>
                  </a:extLst>
                </p:cNvPr>
                <p:cNvPicPr/>
                <p:nvPr/>
              </p:nvPicPr>
              <p:blipFill>
                <a:blip r:embed="rId364"/>
                <a:stretch>
                  <a:fillRect/>
                </a:stretch>
              </p:blipFill>
              <p:spPr>
                <a:xfrm>
                  <a:off x="8085942" y="4816796"/>
                  <a:ext cx="1051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17" name="Ink 216">
                  <a:extLst>
                    <a:ext uri="{FF2B5EF4-FFF2-40B4-BE49-F238E27FC236}">
                      <a16:creationId xmlns:a16="http://schemas.microsoft.com/office/drawing/2014/main" id="{F816F8C6-B91D-48CB-A91D-9E80A7985A9A}"/>
                    </a:ext>
                  </a:extLst>
                </p14:cNvPr>
                <p14:cNvContentPartPr/>
                <p14:nvPr/>
              </p14:nvContentPartPr>
              <p14:xfrm>
                <a:off x="7345062" y="4450676"/>
                <a:ext cx="1783800" cy="570600"/>
              </p14:xfrm>
            </p:contentPart>
          </mc:Choice>
          <mc:Fallback>
            <p:pic>
              <p:nvPicPr>
                <p:cNvPr id="217" name="Ink 216">
                  <a:extLst>
                    <a:ext uri="{FF2B5EF4-FFF2-40B4-BE49-F238E27FC236}">
                      <a16:creationId xmlns:a16="http://schemas.microsoft.com/office/drawing/2014/main" id="{F816F8C6-B91D-48CB-A91D-9E80A7985A9A}"/>
                    </a:ext>
                  </a:extLst>
                </p:cNvPr>
                <p:cNvPicPr/>
                <p:nvPr/>
              </p:nvPicPr>
              <p:blipFill>
                <a:blip r:embed="rId366"/>
                <a:stretch>
                  <a:fillRect/>
                </a:stretch>
              </p:blipFill>
              <p:spPr>
                <a:xfrm>
                  <a:off x="7336062" y="4441676"/>
                  <a:ext cx="1801440" cy="588240"/>
                </a:xfrm>
                <a:prstGeom prst="rect">
                  <a:avLst/>
                </a:prstGeom>
              </p:spPr>
            </p:pic>
          </mc:Fallback>
        </mc:AlternateContent>
      </p:grpSp>
    </p:spTree>
    <p:extLst>
      <p:ext uri="{BB962C8B-B14F-4D97-AF65-F5344CB8AC3E}">
        <p14:creationId xmlns:p14="http://schemas.microsoft.com/office/powerpoint/2010/main" val="3789045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FAD9416-B993-4B56-808E-EAFE81FEF82F}"/>
              </a:ext>
            </a:extLst>
          </p:cNvPr>
          <p:cNvGrpSpPr/>
          <p:nvPr/>
        </p:nvGrpSpPr>
        <p:grpSpPr>
          <a:xfrm>
            <a:off x="3391902" y="72973"/>
            <a:ext cx="4942080" cy="625320"/>
            <a:chOff x="3391902" y="72973"/>
            <a:chExt cx="4942080" cy="6253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BF63CC3-92F9-47EA-831B-E38A33FC66F1}"/>
                    </a:ext>
                  </a:extLst>
                </p14:cNvPr>
                <p14:cNvContentPartPr/>
                <p14:nvPr/>
              </p14:nvContentPartPr>
              <p14:xfrm>
                <a:off x="3487662" y="122653"/>
                <a:ext cx="161280" cy="393840"/>
              </p14:xfrm>
            </p:contentPart>
          </mc:Choice>
          <mc:Fallback>
            <p:pic>
              <p:nvPicPr>
                <p:cNvPr id="2" name="Ink 1">
                  <a:extLst>
                    <a:ext uri="{FF2B5EF4-FFF2-40B4-BE49-F238E27FC236}">
                      <a16:creationId xmlns:a16="http://schemas.microsoft.com/office/drawing/2014/main" id="{1BF63CC3-92F9-47EA-831B-E38A33FC66F1}"/>
                    </a:ext>
                  </a:extLst>
                </p:cNvPr>
                <p:cNvPicPr/>
                <p:nvPr/>
              </p:nvPicPr>
              <p:blipFill>
                <a:blip r:embed="rId3"/>
                <a:stretch>
                  <a:fillRect/>
                </a:stretch>
              </p:blipFill>
              <p:spPr>
                <a:xfrm>
                  <a:off x="3478662" y="113653"/>
                  <a:ext cx="17892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2DD54EC-B941-4144-8824-0F81190F14B4}"/>
                    </a:ext>
                  </a:extLst>
                </p14:cNvPr>
                <p14:cNvContentPartPr/>
                <p14:nvPr/>
              </p14:nvContentPartPr>
              <p14:xfrm>
                <a:off x="3513942" y="221293"/>
                <a:ext cx="174960" cy="251280"/>
              </p14:xfrm>
            </p:contentPart>
          </mc:Choice>
          <mc:Fallback>
            <p:pic>
              <p:nvPicPr>
                <p:cNvPr id="3" name="Ink 2">
                  <a:extLst>
                    <a:ext uri="{FF2B5EF4-FFF2-40B4-BE49-F238E27FC236}">
                      <a16:creationId xmlns:a16="http://schemas.microsoft.com/office/drawing/2014/main" id="{D2DD54EC-B941-4144-8824-0F81190F14B4}"/>
                    </a:ext>
                  </a:extLst>
                </p:cNvPr>
                <p:cNvPicPr/>
                <p:nvPr/>
              </p:nvPicPr>
              <p:blipFill>
                <a:blip r:embed="rId5"/>
                <a:stretch>
                  <a:fillRect/>
                </a:stretch>
              </p:blipFill>
              <p:spPr>
                <a:xfrm>
                  <a:off x="3505302" y="212653"/>
                  <a:ext cx="1926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9AD69F2-7287-47DE-ABBD-2A71FCB1958A}"/>
                    </a:ext>
                  </a:extLst>
                </p14:cNvPr>
                <p14:cNvContentPartPr/>
                <p14:nvPr/>
              </p14:nvContentPartPr>
              <p14:xfrm>
                <a:off x="3719142" y="188173"/>
                <a:ext cx="327960" cy="510120"/>
              </p14:xfrm>
            </p:contentPart>
          </mc:Choice>
          <mc:Fallback>
            <p:pic>
              <p:nvPicPr>
                <p:cNvPr id="4" name="Ink 3">
                  <a:extLst>
                    <a:ext uri="{FF2B5EF4-FFF2-40B4-BE49-F238E27FC236}">
                      <a16:creationId xmlns:a16="http://schemas.microsoft.com/office/drawing/2014/main" id="{A9AD69F2-7287-47DE-ABBD-2A71FCB1958A}"/>
                    </a:ext>
                  </a:extLst>
                </p:cNvPr>
                <p:cNvPicPr/>
                <p:nvPr/>
              </p:nvPicPr>
              <p:blipFill>
                <a:blip r:embed="rId7"/>
                <a:stretch>
                  <a:fillRect/>
                </a:stretch>
              </p:blipFill>
              <p:spPr>
                <a:xfrm>
                  <a:off x="3710502" y="179173"/>
                  <a:ext cx="34560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B6F77FC-F795-4694-8136-6CBA5C3761CF}"/>
                    </a:ext>
                  </a:extLst>
                </p14:cNvPr>
                <p14:cNvContentPartPr/>
                <p14:nvPr/>
              </p14:nvContentPartPr>
              <p14:xfrm>
                <a:off x="3944862" y="260533"/>
                <a:ext cx="312120" cy="186480"/>
              </p14:xfrm>
            </p:contentPart>
          </mc:Choice>
          <mc:Fallback>
            <p:pic>
              <p:nvPicPr>
                <p:cNvPr id="5" name="Ink 4">
                  <a:extLst>
                    <a:ext uri="{FF2B5EF4-FFF2-40B4-BE49-F238E27FC236}">
                      <a16:creationId xmlns:a16="http://schemas.microsoft.com/office/drawing/2014/main" id="{1B6F77FC-F795-4694-8136-6CBA5C3761CF}"/>
                    </a:ext>
                  </a:extLst>
                </p:cNvPr>
                <p:cNvPicPr/>
                <p:nvPr/>
              </p:nvPicPr>
              <p:blipFill>
                <a:blip r:embed="rId9"/>
                <a:stretch>
                  <a:fillRect/>
                </a:stretch>
              </p:blipFill>
              <p:spPr>
                <a:xfrm>
                  <a:off x="3935862" y="251893"/>
                  <a:ext cx="3297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8561F0AA-2C8D-4CF0-8B7F-613873E3F219}"/>
                    </a:ext>
                  </a:extLst>
                </p14:cNvPr>
                <p14:cNvContentPartPr/>
                <p14:nvPr/>
              </p14:nvContentPartPr>
              <p14:xfrm>
                <a:off x="4338702" y="192493"/>
                <a:ext cx="53280" cy="282960"/>
              </p14:xfrm>
            </p:contentPart>
          </mc:Choice>
          <mc:Fallback>
            <p:pic>
              <p:nvPicPr>
                <p:cNvPr id="6" name="Ink 5">
                  <a:extLst>
                    <a:ext uri="{FF2B5EF4-FFF2-40B4-BE49-F238E27FC236}">
                      <a16:creationId xmlns:a16="http://schemas.microsoft.com/office/drawing/2014/main" id="{8561F0AA-2C8D-4CF0-8B7F-613873E3F219}"/>
                    </a:ext>
                  </a:extLst>
                </p:cNvPr>
                <p:cNvPicPr/>
                <p:nvPr/>
              </p:nvPicPr>
              <p:blipFill>
                <a:blip r:embed="rId11"/>
                <a:stretch>
                  <a:fillRect/>
                </a:stretch>
              </p:blipFill>
              <p:spPr>
                <a:xfrm>
                  <a:off x="4330062" y="183853"/>
                  <a:ext cx="7092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9AC2BA03-5BC1-42C9-9EC3-AD2F07815457}"/>
                    </a:ext>
                  </a:extLst>
                </p14:cNvPr>
                <p14:cNvContentPartPr/>
                <p14:nvPr/>
              </p14:nvContentPartPr>
              <p14:xfrm>
                <a:off x="4447062" y="80533"/>
                <a:ext cx="212040" cy="475920"/>
              </p14:xfrm>
            </p:contentPart>
          </mc:Choice>
          <mc:Fallback>
            <p:pic>
              <p:nvPicPr>
                <p:cNvPr id="7" name="Ink 6">
                  <a:extLst>
                    <a:ext uri="{FF2B5EF4-FFF2-40B4-BE49-F238E27FC236}">
                      <a16:creationId xmlns:a16="http://schemas.microsoft.com/office/drawing/2014/main" id="{9AC2BA03-5BC1-42C9-9EC3-AD2F07815457}"/>
                    </a:ext>
                  </a:extLst>
                </p:cNvPr>
                <p:cNvPicPr/>
                <p:nvPr/>
              </p:nvPicPr>
              <p:blipFill>
                <a:blip r:embed="rId13"/>
                <a:stretch>
                  <a:fillRect/>
                </a:stretch>
              </p:blipFill>
              <p:spPr>
                <a:xfrm>
                  <a:off x="4438422" y="71533"/>
                  <a:ext cx="22968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F6C5F0FD-16B4-4BEB-828C-04B68F5D21B5}"/>
                    </a:ext>
                  </a:extLst>
                </p14:cNvPr>
                <p14:cNvContentPartPr/>
                <p14:nvPr/>
              </p14:nvContentPartPr>
              <p14:xfrm>
                <a:off x="4963662" y="202213"/>
                <a:ext cx="922680" cy="365760"/>
              </p14:xfrm>
            </p:contentPart>
          </mc:Choice>
          <mc:Fallback>
            <p:pic>
              <p:nvPicPr>
                <p:cNvPr id="8" name="Ink 7">
                  <a:extLst>
                    <a:ext uri="{FF2B5EF4-FFF2-40B4-BE49-F238E27FC236}">
                      <a16:creationId xmlns:a16="http://schemas.microsoft.com/office/drawing/2014/main" id="{F6C5F0FD-16B4-4BEB-828C-04B68F5D21B5}"/>
                    </a:ext>
                  </a:extLst>
                </p:cNvPr>
                <p:cNvPicPr/>
                <p:nvPr/>
              </p:nvPicPr>
              <p:blipFill>
                <a:blip r:embed="rId15"/>
                <a:stretch>
                  <a:fillRect/>
                </a:stretch>
              </p:blipFill>
              <p:spPr>
                <a:xfrm>
                  <a:off x="4954662" y="193573"/>
                  <a:ext cx="94032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C122D143-9B75-49B7-AE10-FBCCDD0BE679}"/>
                    </a:ext>
                  </a:extLst>
                </p14:cNvPr>
                <p14:cNvContentPartPr/>
                <p14:nvPr/>
              </p14:nvContentPartPr>
              <p14:xfrm>
                <a:off x="6017742" y="155053"/>
                <a:ext cx="102600" cy="497160"/>
              </p14:xfrm>
            </p:contentPart>
          </mc:Choice>
          <mc:Fallback>
            <p:pic>
              <p:nvPicPr>
                <p:cNvPr id="9" name="Ink 8">
                  <a:extLst>
                    <a:ext uri="{FF2B5EF4-FFF2-40B4-BE49-F238E27FC236}">
                      <a16:creationId xmlns:a16="http://schemas.microsoft.com/office/drawing/2014/main" id="{C122D143-9B75-49B7-AE10-FBCCDD0BE679}"/>
                    </a:ext>
                  </a:extLst>
                </p:cNvPr>
                <p:cNvPicPr/>
                <p:nvPr/>
              </p:nvPicPr>
              <p:blipFill>
                <a:blip r:embed="rId17"/>
                <a:stretch>
                  <a:fillRect/>
                </a:stretch>
              </p:blipFill>
              <p:spPr>
                <a:xfrm>
                  <a:off x="6009102" y="146053"/>
                  <a:ext cx="120240" cy="514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75228A9E-4114-40CA-9650-7A407384F411}"/>
                    </a:ext>
                  </a:extLst>
                </p14:cNvPr>
                <p14:cNvContentPartPr/>
                <p14:nvPr/>
              </p14:nvContentPartPr>
              <p14:xfrm>
                <a:off x="5965902" y="307333"/>
                <a:ext cx="271800" cy="173160"/>
              </p14:xfrm>
            </p:contentPart>
          </mc:Choice>
          <mc:Fallback>
            <p:pic>
              <p:nvPicPr>
                <p:cNvPr id="10" name="Ink 9">
                  <a:extLst>
                    <a:ext uri="{FF2B5EF4-FFF2-40B4-BE49-F238E27FC236}">
                      <a16:creationId xmlns:a16="http://schemas.microsoft.com/office/drawing/2014/main" id="{75228A9E-4114-40CA-9650-7A407384F411}"/>
                    </a:ext>
                  </a:extLst>
                </p:cNvPr>
                <p:cNvPicPr/>
                <p:nvPr/>
              </p:nvPicPr>
              <p:blipFill>
                <a:blip r:embed="rId19"/>
                <a:stretch>
                  <a:fillRect/>
                </a:stretch>
              </p:blipFill>
              <p:spPr>
                <a:xfrm>
                  <a:off x="5956902" y="298693"/>
                  <a:ext cx="2894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CA712575-536C-4769-B23E-F529C4498A59}"/>
                    </a:ext>
                  </a:extLst>
                </p14:cNvPr>
                <p14:cNvContentPartPr/>
                <p14:nvPr/>
              </p14:nvContentPartPr>
              <p14:xfrm>
                <a:off x="6312582" y="189973"/>
                <a:ext cx="28800" cy="315000"/>
              </p14:xfrm>
            </p:contentPart>
          </mc:Choice>
          <mc:Fallback>
            <p:pic>
              <p:nvPicPr>
                <p:cNvPr id="11" name="Ink 10">
                  <a:extLst>
                    <a:ext uri="{FF2B5EF4-FFF2-40B4-BE49-F238E27FC236}">
                      <a16:creationId xmlns:a16="http://schemas.microsoft.com/office/drawing/2014/main" id="{CA712575-536C-4769-B23E-F529C4498A59}"/>
                    </a:ext>
                  </a:extLst>
                </p:cNvPr>
                <p:cNvPicPr/>
                <p:nvPr/>
              </p:nvPicPr>
              <p:blipFill>
                <a:blip r:embed="rId21"/>
                <a:stretch>
                  <a:fillRect/>
                </a:stretch>
              </p:blipFill>
              <p:spPr>
                <a:xfrm>
                  <a:off x="6303942" y="181333"/>
                  <a:ext cx="4644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17BA6113-2115-4DC8-ABFD-C113912A58E6}"/>
                    </a:ext>
                  </a:extLst>
                </p14:cNvPr>
                <p14:cNvContentPartPr/>
                <p14:nvPr/>
              </p14:nvContentPartPr>
              <p14:xfrm>
                <a:off x="6445062" y="72973"/>
                <a:ext cx="213120" cy="482760"/>
              </p14:xfrm>
            </p:contentPart>
          </mc:Choice>
          <mc:Fallback>
            <p:pic>
              <p:nvPicPr>
                <p:cNvPr id="12" name="Ink 11">
                  <a:extLst>
                    <a:ext uri="{FF2B5EF4-FFF2-40B4-BE49-F238E27FC236}">
                      <a16:creationId xmlns:a16="http://schemas.microsoft.com/office/drawing/2014/main" id="{17BA6113-2115-4DC8-ABFD-C113912A58E6}"/>
                    </a:ext>
                  </a:extLst>
                </p:cNvPr>
                <p:cNvPicPr/>
                <p:nvPr/>
              </p:nvPicPr>
              <p:blipFill>
                <a:blip r:embed="rId23"/>
                <a:stretch>
                  <a:fillRect/>
                </a:stretch>
              </p:blipFill>
              <p:spPr>
                <a:xfrm>
                  <a:off x="6436062" y="63973"/>
                  <a:ext cx="23076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7F343BCA-25D2-4FB5-8BBA-F72635B51E9E}"/>
                    </a:ext>
                  </a:extLst>
                </p14:cNvPr>
                <p14:cNvContentPartPr/>
                <p14:nvPr/>
              </p14:nvContentPartPr>
              <p14:xfrm>
                <a:off x="6888222" y="235693"/>
                <a:ext cx="426600" cy="282960"/>
              </p14:xfrm>
            </p:contentPart>
          </mc:Choice>
          <mc:Fallback>
            <p:pic>
              <p:nvPicPr>
                <p:cNvPr id="13" name="Ink 12">
                  <a:extLst>
                    <a:ext uri="{FF2B5EF4-FFF2-40B4-BE49-F238E27FC236}">
                      <a16:creationId xmlns:a16="http://schemas.microsoft.com/office/drawing/2014/main" id="{7F343BCA-25D2-4FB5-8BBA-F72635B51E9E}"/>
                    </a:ext>
                  </a:extLst>
                </p:cNvPr>
                <p:cNvPicPr/>
                <p:nvPr/>
              </p:nvPicPr>
              <p:blipFill>
                <a:blip r:embed="rId25"/>
                <a:stretch>
                  <a:fillRect/>
                </a:stretch>
              </p:blipFill>
              <p:spPr>
                <a:xfrm>
                  <a:off x="6879222" y="226693"/>
                  <a:ext cx="4442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4468D7CF-63C1-4491-9F96-473950F416FC}"/>
                    </a:ext>
                  </a:extLst>
                </p14:cNvPr>
                <p14:cNvContentPartPr/>
                <p14:nvPr/>
              </p14:nvContentPartPr>
              <p14:xfrm>
                <a:off x="7350822" y="91693"/>
                <a:ext cx="161640" cy="408240"/>
              </p14:xfrm>
            </p:contentPart>
          </mc:Choice>
          <mc:Fallback>
            <p:pic>
              <p:nvPicPr>
                <p:cNvPr id="14" name="Ink 13">
                  <a:extLst>
                    <a:ext uri="{FF2B5EF4-FFF2-40B4-BE49-F238E27FC236}">
                      <a16:creationId xmlns:a16="http://schemas.microsoft.com/office/drawing/2014/main" id="{4468D7CF-63C1-4491-9F96-473950F416FC}"/>
                    </a:ext>
                  </a:extLst>
                </p:cNvPr>
                <p:cNvPicPr/>
                <p:nvPr/>
              </p:nvPicPr>
              <p:blipFill>
                <a:blip r:embed="rId27"/>
                <a:stretch>
                  <a:fillRect/>
                </a:stretch>
              </p:blipFill>
              <p:spPr>
                <a:xfrm>
                  <a:off x="7342182" y="83053"/>
                  <a:ext cx="17928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1E848578-1AC8-4B93-9855-B3E9EC450C58}"/>
                    </a:ext>
                  </a:extLst>
                </p14:cNvPr>
                <p14:cNvContentPartPr/>
                <p14:nvPr/>
              </p14:nvContentPartPr>
              <p14:xfrm>
                <a:off x="7302942" y="155053"/>
                <a:ext cx="41040" cy="362160"/>
              </p14:xfrm>
            </p:contentPart>
          </mc:Choice>
          <mc:Fallback>
            <p:pic>
              <p:nvPicPr>
                <p:cNvPr id="15" name="Ink 14">
                  <a:extLst>
                    <a:ext uri="{FF2B5EF4-FFF2-40B4-BE49-F238E27FC236}">
                      <a16:creationId xmlns:a16="http://schemas.microsoft.com/office/drawing/2014/main" id="{1E848578-1AC8-4B93-9855-B3E9EC450C58}"/>
                    </a:ext>
                  </a:extLst>
                </p:cNvPr>
                <p:cNvPicPr/>
                <p:nvPr/>
              </p:nvPicPr>
              <p:blipFill>
                <a:blip r:embed="rId29"/>
                <a:stretch>
                  <a:fillRect/>
                </a:stretch>
              </p:blipFill>
              <p:spPr>
                <a:xfrm>
                  <a:off x="7293942" y="146413"/>
                  <a:ext cx="5868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B430C68B-8E1A-43CE-8F84-49615D56F347}"/>
                    </a:ext>
                  </a:extLst>
                </p14:cNvPr>
                <p14:cNvContentPartPr/>
                <p14:nvPr/>
              </p14:nvContentPartPr>
              <p14:xfrm>
                <a:off x="7356582" y="330733"/>
                <a:ext cx="29520" cy="151200"/>
              </p14:xfrm>
            </p:contentPart>
          </mc:Choice>
          <mc:Fallback>
            <p:pic>
              <p:nvPicPr>
                <p:cNvPr id="16" name="Ink 15">
                  <a:extLst>
                    <a:ext uri="{FF2B5EF4-FFF2-40B4-BE49-F238E27FC236}">
                      <a16:creationId xmlns:a16="http://schemas.microsoft.com/office/drawing/2014/main" id="{B430C68B-8E1A-43CE-8F84-49615D56F347}"/>
                    </a:ext>
                  </a:extLst>
                </p:cNvPr>
                <p:cNvPicPr/>
                <p:nvPr/>
              </p:nvPicPr>
              <p:blipFill>
                <a:blip r:embed="rId31"/>
                <a:stretch>
                  <a:fillRect/>
                </a:stretch>
              </p:blipFill>
              <p:spPr>
                <a:xfrm>
                  <a:off x="7347582" y="321733"/>
                  <a:ext cx="471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001F5C85-06D5-4C05-86D6-48ED17790B0F}"/>
                    </a:ext>
                  </a:extLst>
                </p14:cNvPr>
                <p14:cNvContentPartPr/>
                <p14:nvPr/>
              </p14:nvContentPartPr>
              <p14:xfrm>
                <a:off x="7390062" y="261973"/>
                <a:ext cx="30240" cy="56880"/>
              </p14:xfrm>
            </p:contentPart>
          </mc:Choice>
          <mc:Fallback>
            <p:pic>
              <p:nvPicPr>
                <p:cNvPr id="17" name="Ink 16">
                  <a:extLst>
                    <a:ext uri="{FF2B5EF4-FFF2-40B4-BE49-F238E27FC236}">
                      <a16:creationId xmlns:a16="http://schemas.microsoft.com/office/drawing/2014/main" id="{001F5C85-06D5-4C05-86D6-48ED17790B0F}"/>
                    </a:ext>
                  </a:extLst>
                </p:cNvPr>
                <p:cNvPicPr/>
                <p:nvPr/>
              </p:nvPicPr>
              <p:blipFill>
                <a:blip r:embed="rId33"/>
                <a:stretch>
                  <a:fillRect/>
                </a:stretch>
              </p:blipFill>
              <p:spPr>
                <a:xfrm>
                  <a:off x="7381062" y="252973"/>
                  <a:ext cx="478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18CFA239-DED5-4C48-8447-84FB196F6687}"/>
                    </a:ext>
                  </a:extLst>
                </p14:cNvPr>
                <p14:cNvContentPartPr/>
                <p14:nvPr/>
              </p14:nvContentPartPr>
              <p14:xfrm>
                <a:off x="7549902" y="175573"/>
                <a:ext cx="299520" cy="290160"/>
              </p14:xfrm>
            </p:contentPart>
          </mc:Choice>
          <mc:Fallback>
            <p:pic>
              <p:nvPicPr>
                <p:cNvPr id="18" name="Ink 17">
                  <a:extLst>
                    <a:ext uri="{FF2B5EF4-FFF2-40B4-BE49-F238E27FC236}">
                      <a16:creationId xmlns:a16="http://schemas.microsoft.com/office/drawing/2014/main" id="{18CFA239-DED5-4C48-8447-84FB196F6687}"/>
                    </a:ext>
                  </a:extLst>
                </p:cNvPr>
                <p:cNvPicPr/>
                <p:nvPr/>
              </p:nvPicPr>
              <p:blipFill>
                <a:blip r:embed="rId35"/>
                <a:stretch>
                  <a:fillRect/>
                </a:stretch>
              </p:blipFill>
              <p:spPr>
                <a:xfrm>
                  <a:off x="7540902" y="166573"/>
                  <a:ext cx="3171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32187463-B0BD-4BD8-8F5C-906986925200}"/>
                    </a:ext>
                  </a:extLst>
                </p14:cNvPr>
                <p14:cNvContentPartPr/>
                <p14:nvPr/>
              </p14:nvContentPartPr>
              <p14:xfrm>
                <a:off x="7819902" y="175933"/>
                <a:ext cx="43920" cy="96840"/>
              </p14:xfrm>
            </p:contentPart>
          </mc:Choice>
          <mc:Fallback>
            <p:pic>
              <p:nvPicPr>
                <p:cNvPr id="19" name="Ink 18">
                  <a:extLst>
                    <a:ext uri="{FF2B5EF4-FFF2-40B4-BE49-F238E27FC236}">
                      <a16:creationId xmlns:a16="http://schemas.microsoft.com/office/drawing/2014/main" id="{32187463-B0BD-4BD8-8F5C-906986925200}"/>
                    </a:ext>
                  </a:extLst>
                </p:cNvPr>
                <p:cNvPicPr/>
                <p:nvPr/>
              </p:nvPicPr>
              <p:blipFill>
                <a:blip r:embed="rId37"/>
                <a:stretch>
                  <a:fillRect/>
                </a:stretch>
              </p:blipFill>
              <p:spPr>
                <a:xfrm>
                  <a:off x="7810902" y="166933"/>
                  <a:ext cx="615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6CBADBF6-E06A-4224-B532-190610CD0F67}"/>
                    </a:ext>
                  </a:extLst>
                </p14:cNvPr>
                <p14:cNvContentPartPr/>
                <p14:nvPr/>
              </p14:nvContentPartPr>
              <p14:xfrm>
                <a:off x="7919622" y="296533"/>
                <a:ext cx="238320" cy="192960"/>
              </p14:xfrm>
            </p:contentPart>
          </mc:Choice>
          <mc:Fallback>
            <p:pic>
              <p:nvPicPr>
                <p:cNvPr id="20" name="Ink 19">
                  <a:extLst>
                    <a:ext uri="{FF2B5EF4-FFF2-40B4-BE49-F238E27FC236}">
                      <a16:creationId xmlns:a16="http://schemas.microsoft.com/office/drawing/2014/main" id="{6CBADBF6-E06A-4224-B532-190610CD0F67}"/>
                    </a:ext>
                  </a:extLst>
                </p:cNvPr>
                <p:cNvPicPr/>
                <p:nvPr/>
              </p:nvPicPr>
              <p:blipFill>
                <a:blip r:embed="rId39"/>
                <a:stretch>
                  <a:fillRect/>
                </a:stretch>
              </p:blipFill>
              <p:spPr>
                <a:xfrm>
                  <a:off x="7910982" y="287893"/>
                  <a:ext cx="2559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Ink 20">
                  <a:extLst>
                    <a:ext uri="{FF2B5EF4-FFF2-40B4-BE49-F238E27FC236}">
                      <a16:creationId xmlns:a16="http://schemas.microsoft.com/office/drawing/2014/main" id="{25803D18-0A0A-49B5-8981-F049355C15A3}"/>
                    </a:ext>
                  </a:extLst>
                </p14:cNvPr>
                <p14:cNvContentPartPr/>
                <p14:nvPr/>
              </p14:nvContentPartPr>
              <p14:xfrm>
                <a:off x="3391902" y="420733"/>
                <a:ext cx="4942080" cy="212040"/>
              </p14:xfrm>
            </p:contentPart>
          </mc:Choice>
          <mc:Fallback>
            <p:pic>
              <p:nvPicPr>
                <p:cNvPr id="21" name="Ink 20">
                  <a:extLst>
                    <a:ext uri="{FF2B5EF4-FFF2-40B4-BE49-F238E27FC236}">
                      <a16:creationId xmlns:a16="http://schemas.microsoft.com/office/drawing/2014/main" id="{25803D18-0A0A-49B5-8981-F049355C15A3}"/>
                    </a:ext>
                  </a:extLst>
                </p:cNvPr>
                <p:cNvPicPr/>
                <p:nvPr/>
              </p:nvPicPr>
              <p:blipFill>
                <a:blip r:embed="rId41"/>
                <a:stretch>
                  <a:fillRect/>
                </a:stretch>
              </p:blipFill>
              <p:spPr>
                <a:xfrm>
                  <a:off x="3382902" y="411733"/>
                  <a:ext cx="4959720" cy="229680"/>
                </a:xfrm>
                <a:prstGeom prst="rect">
                  <a:avLst/>
                </a:prstGeom>
              </p:spPr>
            </p:pic>
          </mc:Fallback>
        </mc:AlternateContent>
      </p:grpSp>
      <p:grpSp>
        <p:nvGrpSpPr>
          <p:cNvPr id="25" name="Group 24">
            <a:extLst>
              <a:ext uri="{FF2B5EF4-FFF2-40B4-BE49-F238E27FC236}">
                <a16:creationId xmlns:a16="http://schemas.microsoft.com/office/drawing/2014/main" id="{7ACB4416-8104-42B3-9D67-72EA825506F2}"/>
              </a:ext>
            </a:extLst>
          </p:cNvPr>
          <p:cNvGrpSpPr/>
          <p:nvPr/>
        </p:nvGrpSpPr>
        <p:grpSpPr>
          <a:xfrm>
            <a:off x="53982" y="954253"/>
            <a:ext cx="471240" cy="596880"/>
            <a:chOff x="53982" y="954253"/>
            <a:chExt cx="471240" cy="596880"/>
          </a:xfrm>
        </p:grpSpPr>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08F28AA3-61DF-4730-995C-FC1D990DBB8F}"/>
                    </a:ext>
                  </a:extLst>
                </p14:cNvPr>
                <p14:cNvContentPartPr/>
                <p14:nvPr/>
              </p14:nvContentPartPr>
              <p14:xfrm>
                <a:off x="202662" y="1082773"/>
                <a:ext cx="43920" cy="304560"/>
              </p14:xfrm>
            </p:contentPart>
          </mc:Choice>
          <mc:Fallback>
            <p:pic>
              <p:nvPicPr>
                <p:cNvPr id="23" name="Ink 22">
                  <a:extLst>
                    <a:ext uri="{FF2B5EF4-FFF2-40B4-BE49-F238E27FC236}">
                      <a16:creationId xmlns:a16="http://schemas.microsoft.com/office/drawing/2014/main" id="{08F28AA3-61DF-4730-995C-FC1D990DBB8F}"/>
                    </a:ext>
                  </a:extLst>
                </p:cNvPr>
                <p:cNvPicPr/>
                <p:nvPr/>
              </p:nvPicPr>
              <p:blipFill>
                <a:blip r:embed="rId43"/>
                <a:stretch>
                  <a:fillRect/>
                </a:stretch>
              </p:blipFill>
              <p:spPr>
                <a:xfrm>
                  <a:off x="193662" y="1074133"/>
                  <a:ext cx="6156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49BF3D9D-525C-4118-8F91-15A47EE144A3}"/>
                    </a:ext>
                  </a:extLst>
                </p14:cNvPr>
                <p14:cNvContentPartPr/>
                <p14:nvPr/>
              </p14:nvContentPartPr>
              <p14:xfrm>
                <a:off x="53982" y="954253"/>
                <a:ext cx="471240" cy="596880"/>
              </p14:xfrm>
            </p:contentPart>
          </mc:Choice>
          <mc:Fallback>
            <p:pic>
              <p:nvPicPr>
                <p:cNvPr id="24" name="Ink 23">
                  <a:extLst>
                    <a:ext uri="{FF2B5EF4-FFF2-40B4-BE49-F238E27FC236}">
                      <a16:creationId xmlns:a16="http://schemas.microsoft.com/office/drawing/2014/main" id="{49BF3D9D-525C-4118-8F91-15A47EE144A3}"/>
                    </a:ext>
                  </a:extLst>
                </p:cNvPr>
                <p:cNvPicPr/>
                <p:nvPr/>
              </p:nvPicPr>
              <p:blipFill>
                <a:blip r:embed="rId45"/>
                <a:stretch>
                  <a:fillRect/>
                </a:stretch>
              </p:blipFill>
              <p:spPr>
                <a:xfrm>
                  <a:off x="45342" y="945253"/>
                  <a:ext cx="488880" cy="614520"/>
                </a:xfrm>
                <a:prstGeom prst="rect">
                  <a:avLst/>
                </a:prstGeom>
              </p:spPr>
            </p:pic>
          </mc:Fallback>
        </mc:AlternateContent>
      </p:grpSp>
      <p:grpSp>
        <p:nvGrpSpPr>
          <p:cNvPr id="45" name="Group 44">
            <a:extLst>
              <a:ext uri="{FF2B5EF4-FFF2-40B4-BE49-F238E27FC236}">
                <a16:creationId xmlns:a16="http://schemas.microsoft.com/office/drawing/2014/main" id="{91DF25ED-7634-4CDE-9A2B-37FE86735614}"/>
              </a:ext>
            </a:extLst>
          </p:cNvPr>
          <p:cNvGrpSpPr/>
          <p:nvPr/>
        </p:nvGrpSpPr>
        <p:grpSpPr>
          <a:xfrm>
            <a:off x="840942" y="948853"/>
            <a:ext cx="1189440" cy="421560"/>
            <a:chOff x="840942" y="948853"/>
            <a:chExt cx="1189440" cy="421560"/>
          </a:xfrm>
        </p:grpSpPr>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3AB18EF6-CB05-4628-B369-BF8B842235FD}"/>
                    </a:ext>
                  </a:extLst>
                </p14:cNvPr>
                <p14:cNvContentPartPr/>
                <p14:nvPr/>
              </p14:nvContentPartPr>
              <p14:xfrm>
                <a:off x="840942" y="1115893"/>
                <a:ext cx="21600" cy="235440"/>
              </p14:xfrm>
            </p:contentPart>
          </mc:Choice>
          <mc:Fallback>
            <p:pic>
              <p:nvPicPr>
                <p:cNvPr id="26" name="Ink 25">
                  <a:extLst>
                    <a:ext uri="{FF2B5EF4-FFF2-40B4-BE49-F238E27FC236}">
                      <a16:creationId xmlns:a16="http://schemas.microsoft.com/office/drawing/2014/main" id="{3AB18EF6-CB05-4628-B369-BF8B842235FD}"/>
                    </a:ext>
                  </a:extLst>
                </p:cNvPr>
                <p:cNvPicPr/>
                <p:nvPr/>
              </p:nvPicPr>
              <p:blipFill>
                <a:blip r:embed="rId47"/>
                <a:stretch>
                  <a:fillRect/>
                </a:stretch>
              </p:blipFill>
              <p:spPr>
                <a:xfrm>
                  <a:off x="831942" y="1107253"/>
                  <a:ext cx="392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6ECC7F62-1580-49E1-B8A6-99BAB72BB1B6}"/>
                    </a:ext>
                  </a:extLst>
                </p14:cNvPr>
                <p14:cNvContentPartPr/>
                <p14:nvPr/>
              </p14:nvContentPartPr>
              <p14:xfrm>
                <a:off x="861462" y="1092133"/>
                <a:ext cx="221400" cy="278280"/>
              </p14:xfrm>
            </p:contentPart>
          </mc:Choice>
          <mc:Fallback>
            <p:pic>
              <p:nvPicPr>
                <p:cNvPr id="27" name="Ink 26">
                  <a:extLst>
                    <a:ext uri="{FF2B5EF4-FFF2-40B4-BE49-F238E27FC236}">
                      <a16:creationId xmlns:a16="http://schemas.microsoft.com/office/drawing/2014/main" id="{6ECC7F62-1580-49E1-B8A6-99BAB72BB1B6}"/>
                    </a:ext>
                  </a:extLst>
                </p:cNvPr>
                <p:cNvPicPr/>
                <p:nvPr/>
              </p:nvPicPr>
              <p:blipFill>
                <a:blip r:embed="rId49"/>
                <a:stretch>
                  <a:fillRect/>
                </a:stretch>
              </p:blipFill>
              <p:spPr>
                <a:xfrm>
                  <a:off x="852822" y="1083493"/>
                  <a:ext cx="23904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296D8E55-03E4-456B-9E33-9EE83ED6AAAD}"/>
                    </a:ext>
                  </a:extLst>
                </p14:cNvPr>
                <p14:cNvContentPartPr/>
                <p14:nvPr/>
              </p14:nvContentPartPr>
              <p14:xfrm>
                <a:off x="1070262" y="1159453"/>
                <a:ext cx="172800" cy="154080"/>
              </p14:xfrm>
            </p:contentPart>
          </mc:Choice>
          <mc:Fallback>
            <p:pic>
              <p:nvPicPr>
                <p:cNvPr id="28" name="Ink 27">
                  <a:extLst>
                    <a:ext uri="{FF2B5EF4-FFF2-40B4-BE49-F238E27FC236}">
                      <a16:creationId xmlns:a16="http://schemas.microsoft.com/office/drawing/2014/main" id="{296D8E55-03E4-456B-9E33-9EE83ED6AAAD}"/>
                    </a:ext>
                  </a:extLst>
                </p:cNvPr>
                <p:cNvPicPr/>
                <p:nvPr/>
              </p:nvPicPr>
              <p:blipFill>
                <a:blip r:embed="rId51"/>
                <a:stretch>
                  <a:fillRect/>
                </a:stretch>
              </p:blipFill>
              <p:spPr>
                <a:xfrm>
                  <a:off x="1061262" y="1150813"/>
                  <a:ext cx="1904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B92D1756-468C-4676-ABF8-3ADDD4BD7015}"/>
                    </a:ext>
                  </a:extLst>
                </p14:cNvPr>
                <p14:cNvContentPartPr/>
                <p14:nvPr/>
              </p14:nvContentPartPr>
              <p14:xfrm>
                <a:off x="1317582" y="1046053"/>
                <a:ext cx="24480" cy="253440"/>
              </p14:xfrm>
            </p:contentPart>
          </mc:Choice>
          <mc:Fallback>
            <p:pic>
              <p:nvPicPr>
                <p:cNvPr id="29" name="Ink 28">
                  <a:extLst>
                    <a:ext uri="{FF2B5EF4-FFF2-40B4-BE49-F238E27FC236}">
                      <a16:creationId xmlns:a16="http://schemas.microsoft.com/office/drawing/2014/main" id="{B92D1756-468C-4676-ABF8-3ADDD4BD7015}"/>
                    </a:ext>
                  </a:extLst>
                </p:cNvPr>
                <p:cNvPicPr/>
                <p:nvPr/>
              </p:nvPicPr>
              <p:blipFill>
                <a:blip r:embed="rId53"/>
                <a:stretch>
                  <a:fillRect/>
                </a:stretch>
              </p:blipFill>
              <p:spPr>
                <a:xfrm>
                  <a:off x="1308942" y="1037053"/>
                  <a:ext cx="421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E1524E9B-B794-4AF2-82CA-751393653F68}"/>
                    </a:ext>
                  </a:extLst>
                </p14:cNvPr>
                <p14:cNvContentPartPr/>
                <p14:nvPr/>
              </p14:nvContentPartPr>
              <p14:xfrm>
                <a:off x="1313982" y="1106173"/>
                <a:ext cx="362880" cy="144360"/>
              </p14:xfrm>
            </p:contentPart>
          </mc:Choice>
          <mc:Fallback>
            <p:pic>
              <p:nvPicPr>
                <p:cNvPr id="30" name="Ink 29">
                  <a:extLst>
                    <a:ext uri="{FF2B5EF4-FFF2-40B4-BE49-F238E27FC236}">
                      <a16:creationId xmlns:a16="http://schemas.microsoft.com/office/drawing/2014/main" id="{E1524E9B-B794-4AF2-82CA-751393653F68}"/>
                    </a:ext>
                  </a:extLst>
                </p:cNvPr>
                <p:cNvPicPr/>
                <p:nvPr/>
              </p:nvPicPr>
              <p:blipFill>
                <a:blip r:embed="rId55"/>
                <a:stretch>
                  <a:fillRect/>
                </a:stretch>
              </p:blipFill>
              <p:spPr>
                <a:xfrm>
                  <a:off x="1305342" y="1097533"/>
                  <a:ext cx="3805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C0897897-A09A-4900-9899-71EC9797C668}"/>
                    </a:ext>
                  </a:extLst>
                </p14:cNvPr>
                <p14:cNvContentPartPr/>
                <p14:nvPr/>
              </p14:nvContentPartPr>
              <p14:xfrm>
                <a:off x="1745982" y="948853"/>
                <a:ext cx="284400" cy="350280"/>
              </p14:xfrm>
            </p:contentPart>
          </mc:Choice>
          <mc:Fallback>
            <p:pic>
              <p:nvPicPr>
                <p:cNvPr id="31" name="Ink 30">
                  <a:extLst>
                    <a:ext uri="{FF2B5EF4-FFF2-40B4-BE49-F238E27FC236}">
                      <a16:creationId xmlns:a16="http://schemas.microsoft.com/office/drawing/2014/main" id="{C0897897-A09A-4900-9899-71EC9797C668}"/>
                    </a:ext>
                  </a:extLst>
                </p:cNvPr>
                <p:cNvPicPr/>
                <p:nvPr/>
              </p:nvPicPr>
              <p:blipFill>
                <a:blip r:embed="rId57"/>
                <a:stretch>
                  <a:fillRect/>
                </a:stretch>
              </p:blipFill>
              <p:spPr>
                <a:xfrm>
                  <a:off x="1737342" y="940213"/>
                  <a:ext cx="302040" cy="367920"/>
                </a:xfrm>
                <a:prstGeom prst="rect">
                  <a:avLst/>
                </a:prstGeom>
              </p:spPr>
            </p:pic>
          </mc:Fallback>
        </mc:AlternateContent>
      </p:grpSp>
      <p:grpSp>
        <p:nvGrpSpPr>
          <p:cNvPr id="44" name="Group 43">
            <a:extLst>
              <a:ext uri="{FF2B5EF4-FFF2-40B4-BE49-F238E27FC236}">
                <a16:creationId xmlns:a16="http://schemas.microsoft.com/office/drawing/2014/main" id="{884B4743-FF11-4FF4-8086-E25401C1BAF7}"/>
              </a:ext>
            </a:extLst>
          </p:cNvPr>
          <p:cNvGrpSpPr/>
          <p:nvPr/>
        </p:nvGrpSpPr>
        <p:grpSpPr>
          <a:xfrm>
            <a:off x="2345742" y="956773"/>
            <a:ext cx="1496160" cy="353520"/>
            <a:chOff x="2345742" y="956773"/>
            <a:chExt cx="1496160" cy="353520"/>
          </a:xfrm>
        </p:grpSpPr>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F67E7FB9-2931-4940-84C5-203EE7F83612}"/>
                    </a:ext>
                  </a:extLst>
                </p14:cNvPr>
                <p14:cNvContentPartPr/>
                <p14:nvPr/>
              </p14:nvContentPartPr>
              <p14:xfrm>
                <a:off x="2345742" y="1119133"/>
                <a:ext cx="219600" cy="191160"/>
              </p14:xfrm>
            </p:contentPart>
          </mc:Choice>
          <mc:Fallback>
            <p:pic>
              <p:nvPicPr>
                <p:cNvPr id="32" name="Ink 31">
                  <a:extLst>
                    <a:ext uri="{FF2B5EF4-FFF2-40B4-BE49-F238E27FC236}">
                      <a16:creationId xmlns:a16="http://schemas.microsoft.com/office/drawing/2014/main" id="{F67E7FB9-2931-4940-84C5-203EE7F83612}"/>
                    </a:ext>
                  </a:extLst>
                </p:cNvPr>
                <p:cNvPicPr/>
                <p:nvPr/>
              </p:nvPicPr>
              <p:blipFill>
                <a:blip r:embed="rId59"/>
                <a:stretch>
                  <a:fillRect/>
                </a:stretch>
              </p:blipFill>
              <p:spPr>
                <a:xfrm>
                  <a:off x="2336742" y="1110493"/>
                  <a:ext cx="2372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E9A6A965-7614-425D-92EC-3C78721B02DD}"/>
                    </a:ext>
                  </a:extLst>
                </p14:cNvPr>
                <p14:cNvContentPartPr/>
                <p14:nvPr/>
              </p14:nvContentPartPr>
              <p14:xfrm>
                <a:off x="2799702" y="1053613"/>
                <a:ext cx="285120" cy="242280"/>
              </p14:xfrm>
            </p:contentPart>
          </mc:Choice>
          <mc:Fallback>
            <p:pic>
              <p:nvPicPr>
                <p:cNvPr id="33" name="Ink 32">
                  <a:extLst>
                    <a:ext uri="{FF2B5EF4-FFF2-40B4-BE49-F238E27FC236}">
                      <a16:creationId xmlns:a16="http://schemas.microsoft.com/office/drawing/2014/main" id="{E9A6A965-7614-425D-92EC-3C78721B02DD}"/>
                    </a:ext>
                  </a:extLst>
                </p:cNvPr>
                <p:cNvPicPr/>
                <p:nvPr/>
              </p:nvPicPr>
              <p:blipFill>
                <a:blip r:embed="rId61"/>
                <a:stretch>
                  <a:fillRect/>
                </a:stretch>
              </p:blipFill>
              <p:spPr>
                <a:xfrm>
                  <a:off x="2791062" y="1044973"/>
                  <a:ext cx="3027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E85DBDE0-F7B1-4F2E-B045-EB07C1014158}"/>
                    </a:ext>
                  </a:extLst>
                </p14:cNvPr>
                <p14:cNvContentPartPr/>
                <p14:nvPr/>
              </p14:nvContentPartPr>
              <p14:xfrm>
                <a:off x="3160062" y="1064053"/>
                <a:ext cx="180360" cy="194400"/>
              </p14:xfrm>
            </p:contentPart>
          </mc:Choice>
          <mc:Fallback>
            <p:pic>
              <p:nvPicPr>
                <p:cNvPr id="34" name="Ink 33">
                  <a:extLst>
                    <a:ext uri="{FF2B5EF4-FFF2-40B4-BE49-F238E27FC236}">
                      <a16:creationId xmlns:a16="http://schemas.microsoft.com/office/drawing/2014/main" id="{E85DBDE0-F7B1-4F2E-B045-EB07C1014158}"/>
                    </a:ext>
                  </a:extLst>
                </p:cNvPr>
                <p:cNvPicPr/>
                <p:nvPr/>
              </p:nvPicPr>
              <p:blipFill>
                <a:blip r:embed="rId63"/>
                <a:stretch>
                  <a:fillRect/>
                </a:stretch>
              </p:blipFill>
              <p:spPr>
                <a:xfrm>
                  <a:off x="3151422" y="1055053"/>
                  <a:ext cx="1980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496F7508-0B57-4E21-AF4A-C55AA6A98953}"/>
                    </a:ext>
                  </a:extLst>
                </p14:cNvPr>
                <p14:cNvContentPartPr/>
                <p14:nvPr/>
              </p14:nvContentPartPr>
              <p14:xfrm>
                <a:off x="3364902" y="956773"/>
                <a:ext cx="282600" cy="300600"/>
              </p14:xfrm>
            </p:contentPart>
          </mc:Choice>
          <mc:Fallback>
            <p:pic>
              <p:nvPicPr>
                <p:cNvPr id="35" name="Ink 34">
                  <a:extLst>
                    <a:ext uri="{FF2B5EF4-FFF2-40B4-BE49-F238E27FC236}">
                      <a16:creationId xmlns:a16="http://schemas.microsoft.com/office/drawing/2014/main" id="{496F7508-0B57-4E21-AF4A-C55AA6A98953}"/>
                    </a:ext>
                  </a:extLst>
                </p:cNvPr>
                <p:cNvPicPr/>
                <p:nvPr/>
              </p:nvPicPr>
              <p:blipFill>
                <a:blip r:embed="rId65"/>
                <a:stretch>
                  <a:fillRect/>
                </a:stretch>
              </p:blipFill>
              <p:spPr>
                <a:xfrm>
                  <a:off x="3355902" y="948133"/>
                  <a:ext cx="30024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id="{1EBDE123-6E1E-479C-B01A-2964E69E04AC}"/>
                    </a:ext>
                  </a:extLst>
                </p14:cNvPr>
                <p14:cNvContentPartPr/>
                <p14:nvPr/>
              </p14:nvContentPartPr>
              <p14:xfrm>
                <a:off x="3605022" y="1015813"/>
                <a:ext cx="236880" cy="274320"/>
              </p14:xfrm>
            </p:contentPart>
          </mc:Choice>
          <mc:Fallback>
            <p:pic>
              <p:nvPicPr>
                <p:cNvPr id="36" name="Ink 35">
                  <a:extLst>
                    <a:ext uri="{FF2B5EF4-FFF2-40B4-BE49-F238E27FC236}">
                      <a16:creationId xmlns:a16="http://schemas.microsoft.com/office/drawing/2014/main" id="{1EBDE123-6E1E-479C-B01A-2964E69E04AC}"/>
                    </a:ext>
                  </a:extLst>
                </p:cNvPr>
                <p:cNvPicPr/>
                <p:nvPr/>
              </p:nvPicPr>
              <p:blipFill>
                <a:blip r:embed="rId67"/>
                <a:stretch>
                  <a:fillRect/>
                </a:stretch>
              </p:blipFill>
              <p:spPr>
                <a:xfrm>
                  <a:off x="3596022" y="1007173"/>
                  <a:ext cx="254520" cy="29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id="{2DB155A1-EA95-4BFE-9B89-9119E338A5A7}"/>
                  </a:ext>
                </a:extLst>
              </p14:cNvPr>
              <p14:cNvContentPartPr/>
              <p14:nvPr/>
            </p14:nvContentPartPr>
            <p14:xfrm>
              <a:off x="4224582" y="1023373"/>
              <a:ext cx="123840" cy="211680"/>
            </p14:xfrm>
          </p:contentPart>
        </mc:Choice>
        <mc:Fallback>
          <p:pic>
            <p:nvPicPr>
              <p:cNvPr id="37" name="Ink 36">
                <a:extLst>
                  <a:ext uri="{FF2B5EF4-FFF2-40B4-BE49-F238E27FC236}">
                    <a16:creationId xmlns:a16="http://schemas.microsoft.com/office/drawing/2014/main" id="{2DB155A1-EA95-4BFE-9B89-9119E338A5A7}"/>
                  </a:ext>
                </a:extLst>
              </p:cNvPr>
              <p:cNvPicPr/>
              <p:nvPr/>
            </p:nvPicPr>
            <p:blipFill>
              <a:blip r:embed="rId69"/>
              <a:stretch>
                <a:fillRect/>
              </a:stretch>
            </p:blipFill>
            <p:spPr>
              <a:xfrm>
                <a:off x="4215942" y="1014733"/>
                <a:ext cx="1414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Ink 37">
                <a:extLst>
                  <a:ext uri="{FF2B5EF4-FFF2-40B4-BE49-F238E27FC236}">
                    <a16:creationId xmlns:a16="http://schemas.microsoft.com/office/drawing/2014/main" id="{ABD42D5A-5591-4449-84B2-27E3B632CCDE}"/>
                  </a:ext>
                </a:extLst>
              </p14:cNvPr>
              <p14:cNvContentPartPr/>
              <p14:nvPr/>
            </p14:nvContentPartPr>
            <p14:xfrm>
              <a:off x="4350942" y="900973"/>
              <a:ext cx="118080" cy="452160"/>
            </p14:xfrm>
          </p:contentPart>
        </mc:Choice>
        <mc:Fallback>
          <p:pic>
            <p:nvPicPr>
              <p:cNvPr id="38" name="Ink 37">
                <a:extLst>
                  <a:ext uri="{FF2B5EF4-FFF2-40B4-BE49-F238E27FC236}">
                    <a16:creationId xmlns:a16="http://schemas.microsoft.com/office/drawing/2014/main" id="{ABD42D5A-5591-4449-84B2-27E3B632CCDE}"/>
                  </a:ext>
                </a:extLst>
              </p:cNvPr>
              <p:cNvPicPr/>
              <p:nvPr/>
            </p:nvPicPr>
            <p:blipFill>
              <a:blip r:embed="rId71"/>
              <a:stretch>
                <a:fillRect/>
              </a:stretch>
            </p:blipFill>
            <p:spPr>
              <a:xfrm>
                <a:off x="4342302" y="892333"/>
                <a:ext cx="135720" cy="469800"/>
              </a:xfrm>
              <a:prstGeom prst="rect">
                <a:avLst/>
              </a:prstGeom>
            </p:spPr>
          </p:pic>
        </mc:Fallback>
      </mc:AlternateContent>
      <p:grpSp>
        <p:nvGrpSpPr>
          <p:cNvPr id="54" name="Group 53">
            <a:extLst>
              <a:ext uri="{FF2B5EF4-FFF2-40B4-BE49-F238E27FC236}">
                <a16:creationId xmlns:a16="http://schemas.microsoft.com/office/drawing/2014/main" id="{C71B1729-63F4-474A-88FD-937193707402}"/>
              </a:ext>
            </a:extLst>
          </p:cNvPr>
          <p:cNvGrpSpPr/>
          <p:nvPr/>
        </p:nvGrpSpPr>
        <p:grpSpPr>
          <a:xfrm>
            <a:off x="4766022" y="912133"/>
            <a:ext cx="3522960" cy="489960"/>
            <a:chOff x="4766022" y="912133"/>
            <a:chExt cx="3522960" cy="489960"/>
          </a:xfrm>
        </p:grpSpPr>
        <mc:AlternateContent xmlns:mc="http://schemas.openxmlformats.org/markup-compatibility/2006">
          <mc:Choice xmlns:p14="http://schemas.microsoft.com/office/powerpoint/2010/main" Requires="p14">
            <p:contentPart p14:bwMode="auto" r:id="rId72">
              <p14:nvContentPartPr>
                <p14:cNvPr id="39" name="Ink 38">
                  <a:extLst>
                    <a:ext uri="{FF2B5EF4-FFF2-40B4-BE49-F238E27FC236}">
                      <a16:creationId xmlns:a16="http://schemas.microsoft.com/office/drawing/2014/main" id="{30FA7571-0805-411E-A706-ACCE8B308CF5}"/>
                    </a:ext>
                  </a:extLst>
                </p14:cNvPr>
                <p14:cNvContentPartPr/>
                <p14:nvPr/>
              </p14:nvContentPartPr>
              <p14:xfrm>
                <a:off x="4766022" y="1062253"/>
                <a:ext cx="193680" cy="187560"/>
              </p14:xfrm>
            </p:contentPart>
          </mc:Choice>
          <mc:Fallback>
            <p:pic>
              <p:nvPicPr>
                <p:cNvPr id="39" name="Ink 38">
                  <a:extLst>
                    <a:ext uri="{FF2B5EF4-FFF2-40B4-BE49-F238E27FC236}">
                      <a16:creationId xmlns:a16="http://schemas.microsoft.com/office/drawing/2014/main" id="{30FA7571-0805-411E-A706-ACCE8B308CF5}"/>
                    </a:ext>
                  </a:extLst>
                </p:cNvPr>
                <p:cNvPicPr/>
                <p:nvPr/>
              </p:nvPicPr>
              <p:blipFill>
                <a:blip r:embed="rId73"/>
                <a:stretch>
                  <a:fillRect/>
                </a:stretch>
              </p:blipFill>
              <p:spPr>
                <a:xfrm>
                  <a:off x="4757382" y="1053613"/>
                  <a:ext cx="2113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0" name="Ink 39">
                  <a:extLst>
                    <a:ext uri="{FF2B5EF4-FFF2-40B4-BE49-F238E27FC236}">
                      <a16:creationId xmlns:a16="http://schemas.microsoft.com/office/drawing/2014/main" id="{57575EE1-1153-4918-ABC7-F736A4B089AD}"/>
                    </a:ext>
                  </a:extLst>
                </p14:cNvPr>
                <p14:cNvContentPartPr/>
                <p14:nvPr/>
              </p14:nvContentPartPr>
              <p14:xfrm>
                <a:off x="5052582" y="930493"/>
                <a:ext cx="26640" cy="395280"/>
              </p14:xfrm>
            </p:contentPart>
          </mc:Choice>
          <mc:Fallback>
            <p:pic>
              <p:nvPicPr>
                <p:cNvPr id="40" name="Ink 39">
                  <a:extLst>
                    <a:ext uri="{FF2B5EF4-FFF2-40B4-BE49-F238E27FC236}">
                      <a16:creationId xmlns:a16="http://schemas.microsoft.com/office/drawing/2014/main" id="{57575EE1-1153-4918-ABC7-F736A4B089AD}"/>
                    </a:ext>
                  </a:extLst>
                </p:cNvPr>
                <p:cNvPicPr/>
                <p:nvPr/>
              </p:nvPicPr>
              <p:blipFill>
                <a:blip r:embed="rId75"/>
                <a:stretch>
                  <a:fillRect/>
                </a:stretch>
              </p:blipFill>
              <p:spPr>
                <a:xfrm>
                  <a:off x="5043942" y="921493"/>
                  <a:ext cx="4428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1" name="Ink 40">
                  <a:extLst>
                    <a:ext uri="{FF2B5EF4-FFF2-40B4-BE49-F238E27FC236}">
                      <a16:creationId xmlns:a16="http://schemas.microsoft.com/office/drawing/2014/main" id="{D4996BB8-7C93-4D33-91D3-CC29F1B7BA4B}"/>
                    </a:ext>
                  </a:extLst>
                </p14:cNvPr>
                <p14:cNvContentPartPr/>
                <p14:nvPr/>
              </p14:nvContentPartPr>
              <p14:xfrm>
                <a:off x="5129982" y="1083493"/>
                <a:ext cx="308880" cy="167040"/>
              </p14:xfrm>
            </p:contentPart>
          </mc:Choice>
          <mc:Fallback>
            <p:pic>
              <p:nvPicPr>
                <p:cNvPr id="41" name="Ink 40">
                  <a:extLst>
                    <a:ext uri="{FF2B5EF4-FFF2-40B4-BE49-F238E27FC236}">
                      <a16:creationId xmlns:a16="http://schemas.microsoft.com/office/drawing/2014/main" id="{D4996BB8-7C93-4D33-91D3-CC29F1B7BA4B}"/>
                    </a:ext>
                  </a:extLst>
                </p:cNvPr>
                <p:cNvPicPr/>
                <p:nvPr/>
              </p:nvPicPr>
              <p:blipFill>
                <a:blip r:embed="rId77"/>
                <a:stretch>
                  <a:fillRect/>
                </a:stretch>
              </p:blipFill>
              <p:spPr>
                <a:xfrm>
                  <a:off x="5120982" y="1074493"/>
                  <a:ext cx="3265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B7AD8DE9-AA63-48CA-A8B3-1236D4B1A05E}"/>
                    </a:ext>
                  </a:extLst>
                </p14:cNvPr>
                <p14:cNvContentPartPr/>
                <p14:nvPr/>
              </p14:nvContentPartPr>
              <p14:xfrm>
                <a:off x="5488542" y="1071253"/>
                <a:ext cx="248760" cy="167040"/>
              </p14:xfrm>
            </p:contentPart>
          </mc:Choice>
          <mc:Fallback>
            <p:pic>
              <p:nvPicPr>
                <p:cNvPr id="46" name="Ink 45">
                  <a:extLst>
                    <a:ext uri="{FF2B5EF4-FFF2-40B4-BE49-F238E27FC236}">
                      <a16:creationId xmlns:a16="http://schemas.microsoft.com/office/drawing/2014/main" id="{B7AD8DE9-AA63-48CA-A8B3-1236D4B1A05E}"/>
                    </a:ext>
                  </a:extLst>
                </p:cNvPr>
                <p:cNvPicPr/>
                <p:nvPr/>
              </p:nvPicPr>
              <p:blipFill>
                <a:blip r:embed="rId79"/>
                <a:stretch>
                  <a:fillRect/>
                </a:stretch>
              </p:blipFill>
              <p:spPr>
                <a:xfrm>
                  <a:off x="5479542" y="1062253"/>
                  <a:ext cx="2664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EAF65D24-3A81-4D02-A888-3F9FCC882A76}"/>
                    </a:ext>
                  </a:extLst>
                </p14:cNvPr>
                <p14:cNvContentPartPr/>
                <p14:nvPr/>
              </p14:nvContentPartPr>
              <p14:xfrm>
                <a:off x="5783742" y="1006813"/>
                <a:ext cx="351000" cy="272160"/>
              </p14:xfrm>
            </p:contentPart>
          </mc:Choice>
          <mc:Fallback>
            <p:pic>
              <p:nvPicPr>
                <p:cNvPr id="47" name="Ink 46">
                  <a:extLst>
                    <a:ext uri="{FF2B5EF4-FFF2-40B4-BE49-F238E27FC236}">
                      <a16:creationId xmlns:a16="http://schemas.microsoft.com/office/drawing/2014/main" id="{EAF65D24-3A81-4D02-A888-3F9FCC882A76}"/>
                    </a:ext>
                  </a:extLst>
                </p:cNvPr>
                <p:cNvPicPr/>
                <p:nvPr/>
              </p:nvPicPr>
              <p:blipFill>
                <a:blip r:embed="rId81"/>
                <a:stretch>
                  <a:fillRect/>
                </a:stretch>
              </p:blipFill>
              <p:spPr>
                <a:xfrm>
                  <a:off x="5775102" y="997813"/>
                  <a:ext cx="3686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62B632FB-17F6-4F21-A781-6B81053C4758}"/>
                    </a:ext>
                  </a:extLst>
                </p14:cNvPr>
                <p14:cNvContentPartPr/>
                <p14:nvPr/>
              </p14:nvContentPartPr>
              <p14:xfrm>
                <a:off x="6118542" y="912133"/>
                <a:ext cx="942480" cy="489960"/>
              </p14:xfrm>
            </p:contentPart>
          </mc:Choice>
          <mc:Fallback>
            <p:pic>
              <p:nvPicPr>
                <p:cNvPr id="48" name="Ink 47">
                  <a:extLst>
                    <a:ext uri="{FF2B5EF4-FFF2-40B4-BE49-F238E27FC236}">
                      <a16:creationId xmlns:a16="http://schemas.microsoft.com/office/drawing/2014/main" id="{62B632FB-17F6-4F21-A781-6B81053C4758}"/>
                    </a:ext>
                  </a:extLst>
                </p:cNvPr>
                <p:cNvPicPr/>
                <p:nvPr/>
              </p:nvPicPr>
              <p:blipFill>
                <a:blip r:embed="rId83"/>
                <a:stretch>
                  <a:fillRect/>
                </a:stretch>
              </p:blipFill>
              <p:spPr>
                <a:xfrm>
                  <a:off x="6109542" y="903133"/>
                  <a:ext cx="96012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2159BBE0-62D5-4849-81C6-7E7A29139D64}"/>
                    </a:ext>
                  </a:extLst>
                </p14:cNvPr>
                <p14:cNvContentPartPr/>
                <p14:nvPr/>
              </p14:nvContentPartPr>
              <p14:xfrm>
                <a:off x="7329222" y="1012213"/>
                <a:ext cx="304560" cy="250560"/>
              </p14:xfrm>
            </p:contentPart>
          </mc:Choice>
          <mc:Fallback>
            <p:pic>
              <p:nvPicPr>
                <p:cNvPr id="49" name="Ink 48">
                  <a:extLst>
                    <a:ext uri="{FF2B5EF4-FFF2-40B4-BE49-F238E27FC236}">
                      <a16:creationId xmlns:a16="http://schemas.microsoft.com/office/drawing/2014/main" id="{2159BBE0-62D5-4849-81C6-7E7A29139D64}"/>
                    </a:ext>
                  </a:extLst>
                </p:cNvPr>
                <p:cNvPicPr/>
                <p:nvPr/>
              </p:nvPicPr>
              <p:blipFill>
                <a:blip r:embed="rId85"/>
                <a:stretch>
                  <a:fillRect/>
                </a:stretch>
              </p:blipFill>
              <p:spPr>
                <a:xfrm>
                  <a:off x="7320582" y="1003573"/>
                  <a:ext cx="3222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11447D19-F162-4421-9075-03A7C1F6BCAD}"/>
                    </a:ext>
                  </a:extLst>
                </p14:cNvPr>
                <p14:cNvContentPartPr/>
                <p14:nvPr/>
              </p14:nvContentPartPr>
              <p14:xfrm>
                <a:off x="7573302" y="1032013"/>
                <a:ext cx="33120" cy="28440"/>
              </p14:xfrm>
            </p:contentPart>
          </mc:Choice>
          <mc:Fallback>
            <p:pic>
              <p:nvPicPr>
                <p:cNvPr id="50" name="Ink 49">
                  <a:extLst>
                    <a:ext uri="{FF2B5EF4-FFF2-40B4-BE49-F238E27FC236}">
                      <a16:creationId xmlns:a16="http://schemas.microsoft.com/office/drawing/2014/main" id="{11447D19-F162-4421-9075-03A7C1F6BCAD}"/>
                    </a:ext>
                  </a:extLst>
                </p:cNvPr>
                <p:cNvPicPr/>
                <p:nvPr/>
              </p:nvPicPr>
              <p:blipFill>
                <a:blip r:embed="rId87"/>
                <a:stretch>
                  <a:fillRect/>
                </a:stretch>
              </p:blipFill>
              <p:spPr>
                <a:xfrm>
                  <a:off x="7564662" y="1023013"/>
                  <a:ext cx="507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4B894828-CB5C-4AAC-849A-19C44E494767}"/>
                    </a:ext>
                  </a:extLst>
                </p14:cNvPr>
                <p14:cNvContentPartPr/>
                <p14:nvPr/>
              </p14:nvContentPartPr>
              <p14:xfrm>
                <a:off x="7713342" y="1069813"/>
                <a:ext cx="310320" cy="199800"/>
              </p14:xfrm>
            </p:contentPart>
          </mc:Choice>
          <mc:Fallback>
            <p:pic>
              <p:nvPicPr>
                <p:cNvPr id="51" name="Ink 50">
                  <a:extLst>
                    <a:ext uri="{FF2B5EF4-FFF2-40B4-BE49-F238E27FC236}">
                      <a16:creationId xmlns:a16="http://schemas.microsoft.com/office/drawing/2014/main" id="{4B894828-CB5C-4AAC-849A-19C44E494767}"/>
                    </a:ext>
                  </a:extLst>
                </p:cNvPr>
                <p:cNvPicPr/>
                <p:nvPr/>
              </p:nvPicPr>
              <p:blipFill>
                <a:blip r:embed="rId89"/>
                <a:stretch>
                  <a:fillRect/>
                </a:stretch>
              </p:blipFill>
              <p:spPr>
                <a:xfrm>
                  <a:off x="7704702" y="1061173"/>
                  <a:ext cx="3279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26B33E69-49DB-4B2D-839D-EFCADDCA9053}"/>
                    </a:ext>
                  </a:extLst>
                </p14:cNvPr>
                <p14:cNvContentPartPr/>
                <p14:nvPr/>
              </p14:nvContentPartPr>
              <p14:xfrm>
                <a:off x="8012862" y="1050373"/>
                <a:ext cx="276120" cy="209160"/>
              </p14:xfrm>
            </p:contentPart>
          </mc:Choice>
          <mc:Fallback>
            <p:pic>
              <p:nvPicPr>
                <p:cNvPr id="52" name="Ink 51">
                  <a:extLst>
                    <a:ext uri="{FF2B5EF4-FFF2-40B4-BE49-F238E27FC236}">
                      <a16:creationId xmlns:a16="http://schemas.microsoft.com/office/drawing/2014/main" id="{26B33E69-49DB-4B2D-839D-EFCADDCA9053}"/>
                    </a:ext>
                  </a:extLst>
                </p:cNvPr>
                <p:cNvPicPr/>
                <p:nvPr/>
              </p:nvPicPr>
              <p:blipFill>
                <a:blip r:embed="rId91"/>
                <a:stretch>
                  <a:fillRect/>
                </a:stretch>
              </p:blipFill>
              <p:spPr>
                <a:xfrm>
                  <a:off x="8003862" y="1041373"/>
                  <a:ext cx="293760" cy="22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EE79929D-0F72-4673-A7E9-DDE013296685}"/>
                  </a:ext>
                </a:extLst>
              </p14:cNvPr>
              <p14:cNvContentPartPr/>
              <p14:nvPr/>
            </p14:nvContentPartPr>
            <p14:xfrm>
              <a:off x="50022" y="1597213"/>
              <a:ext cx="617760" cy="630360"/>
            </p14:xfrm>
          </p:contentPart>
        </mc:Choice>
        <mc:Fallback>
          <p:pic>
            <p:nvPicPr>
              <p:cNvPr id="53" name="Ink 52">
                <a:extLst>
                  <a:ext uri="{FF2B5EF4-FFF2-40B4-BE49-F238E27FC236}">
                    <a16:creationId xmlns:a16="http://schemas.microsoft.com/office/drawing/2014/main" id="{EE79929D-0F72-4673-A7E9-DDE013296685}"/>
                  </a:ext>
                </a:extLst>
              </p:cNvPr>
              <p:cNvPicPr/>
              <p:nvPr/>
            </p:nvPicPr>
            <p:blipFill>
              <a:blip r:embed="rId93"/>
              <a:stretch>
                <a:fillRect/>
              </a:stretch>
            </p:blipFill>
            <p:spPr>
              <a:xfrm>
                <a:off x="41022" y="1588573"/>
                <a:ext cx="635400" cy="648000"/>
              </a:xfrm>
              <a:prstGeom prst="rect">
                <a:avLst/>
              </a:prstGeom>
            </p:spPr>
          </p:pic>
        </mc:Fallback>
      </mc:AlternateContent>
      <p:grpSp>
        <p:nvGrpSpPr>
          <p:cNvPr id="61" name="Group 60">
            <a:extLst>
              <a:ext uri="{FF2B5EF4-FFF2-40B4-BE49-F238E27FC236}">
                <a16:creationId xmlns:a16="http://schemas.microsoft.com/office/drawing/2014/main" id="{449BB139-0E75-4867-B5D9-4EC89AC70D5B}"/>
              </a:ext>
            </a:extLst>
          </p:cNvPr>
          <p:cNvGrpSpPr/>
          <p:nvPr/>
        </p:nvGrpSpPr>
        <p:grpSpPr>
          <a:xfrm>
            <a:off x="963342" y="1708453"/>
            <a:ext cx="1246320" cy="459000"/>
            <a:chOff x="963342" y="1708453"/>
            <a:chExt cx="1246320" cy="459000"/>
          </a:xfrm>
        </p:grpSpPr>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4B760D13-0BB0-467E-BD93-72B5C7F64DF6}"/>
                    </a:ext>
                  </a:extLst>
                </p14:cNvPr>
                <p14:cNvContentPartPr/>
                <p14:nvPr/>
              </p14:nvContentPartPr>
              <p14:xfrm>
                <a:off x="963342" y="1708453"/>
                <a:ext cx="56160" cy="452160"/>
              </p14:xfrm>
            </p:contentPart>
          </mc:Choice>
          <mc:Fallback>
            <p:pic>
              <p:nvPicPr>
                <p:cNvPr id="55" name="Ink 54">
                  <a:extLst>
                    <a:ext uri="{FF2B5EF4-FFF2-40B4-BE49-F238E27FC236}">
                      <a16:creationId xmlns:a16="http://schemas.microsoft.com/office/drawing/2014/main" id="{4B760D13-0BB0-467E-BD93-72B5C7F64DF6}"/>
                    </a:ext>
                  </a:extLst>
                </p:cNvPr>
                <p:cNvPicPr/>
                <p:nvPr/>
              </p:nvPicPr>
              <p:blipFill>
                <a:blip r:embed="rId95"/>
                <a:stretch>
                  <a:fillRect/>
                </a:stretch>
              </p:blipFill>
              <p:spPr>
                <a:xfrm>
                  <a:off x="954702" y="1699453"/>
                  <a:ext cx="73800" cy="469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349DF94B-A081-4DCE-8BE9-7A699BBDED57}"/>
                    </a:ext>
                  </a:extLst>
                </p14:cNvPr>
                <p14:cNvContentPartPr/>
                <p14:nvPr/>
              </p14:nvContentPartPr>
              <p14:xfrm>
                <a:off x="1007982" y="1780453"/>
                <a:ext cx="226080" cy="267480"/>
              </p14:xfrm>
            </p:contentPart>
          </mc:Choice>
          <mc:Fallback>
            <p:pic>
              <p:nvPicPr>
                <p:cNvPr id="56" name="Ink 55">
                  <a:extLst>
                    <a:ext uri="{FF2B5EF4-FFF2-40B4-BE49-F238E27FC236}">
                      <a16:creationId xmlns:a16="http://schemas.microsoft.com/office/drawing/2014/main" id="{349DF94B-A081-4DCE-8BE9-7A699BBDED57}"/>
                    </a:ext>
                  </a:extLst>
                </p:cNvPr>
                <p:cNvPicPr/>
                <p:nvPr/>
              </p:nvPicPr>
              <p:blipFill>
                <a:blip r:embed="rId97"/>
                <a:stretch>
                  <a:fillRect/>
                </a:stretch>
              </p:blipFill>
              <p:spPr>
                <a:xfrm>
                  <a:off x="998982" y="1771813"/>
                  <a:ext cx="24372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8E51DCDB-B370-4519-B343-049957D8042B}"/>
                    </a:ext>
                  </a:extLst>
                </p14:cNvPr>
                <p14:cNvContentPartPr/>
                <p14:nvPr/>
              </p14:nvContentPartPr>
              <p14:xfrm>
                <a:off x="1384902" y="1748413"/>
                <a:ext cx="250560" cy="419040"/>
              </p14:xfrm>
            </p:contentPart>
          </mc:Choice>
          <mc:Fallback>
            <p:pic>
              <p:nvPicPr>
                <p:cNvPr id="57" name="Ink 56">
                  <a:extLst>
                    <a:ext uri="{FF2B5EF4-FFF2-40B4-BE49-F238E27FC236}">
                      <a16:creationId xmlns:a16="http://schemas.microsoft.com/office/drawing/2014/main" id="{8E51DCDB-B370-4519-B343-049957D8042B}"/>
                    </a:ext>
                  </a:extLst>
                </p:cNvPr>
                <p:cNvPicPr/>
                <p:nvPr/>
              </p:nvPicPr>
              <p:blipFill>
                <a:blip r:embed="rId99"/>
                <a:stretch>
                  <a:fillRect/>
                </a:stretch>
              </p:blipFill>
              <p:spPr>
                <a:xfrm>
                  <a:off x="1376262" y="1739773"/>
                  <a:ext cx="26820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BAB9923B-F0BD-44C9-9988-60B74E90D231}"/>
                    </a:ext>
                  </a:extLst>
                </p14:cNvPr>
                <p14:cNvContentPartPr/>
                <p14:nvPr/>
              </p14:nvContentPartPr>
              <p14:xfrm>
                <a:off x="1771542" y="1745533"/>
                <a:ext cx="277920" cy="288000"/>
              </p14:xfrm>
            </p:contentPart>
          </mc:Choice>
          <mc:Fallback>
            <p:pic>
              <p:nvPicPr>
                <p:cNvPr id="59" name="Ink 58">
                  <a:extLst>
                    <a:ext uri="{FF2B5EF4-FFF2-40B4-BE49-F238E27FC236}">
                      <a16:creationId xmlns:a16="http://schemas.microsoft.com/office/drawing/2014/main" id="{BAB9923B-F0BD-44C9-9988-60B74E90D231}"/>
                    </a:ext>
                  </a:extLst>
                </p:cNvPr>
                <p:cNvPicPr/>
                <p:nvPr/>
              </p:nvPicPr>
              <p:blipFill>
                <a:blip r:embed="rId101"/>
                <a:stretch>
                  <a:fillRect/>
                </a:stretch>
              </p:blipFill>
              <p:spPr>
                <a:xfrm>
                  <a:off x="1762902" y="1736533"/>
                  <a:ext cx="2955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BF01020A-9476-4904-9742-89C2C6976ABD}"/>
                    </a:ext>
                  </a:extLst>
                </p14:cNvPr>
                <p14:cNvContentPartPr/>
                <p14:nvPr/>
              </p14:nvContentPartPr>
              <p14:xfrm>
                <a:off x="2201382" y="1893493"/>
                <a:ext cx="8280" cy="57600"/>
              </p14:xfrm>
            </p:contentPart>
          </mc:Choice>
          <mc:Fallback>
            <p:pic>
              <p:nvPicPr>
                <p:cNvPr id="60" name="Ink 59">
                  <a:extLst>
                    <a:ext uri="{FF2B5EF4-FFF2-40B4-BE49-F238E27FC236}">
                      <a16:creationId xmlns:a16="http://schemas.microsoft.com/office/drawing/2014/main" id="{BF01020A-9476-4904-9742-89C2C6976ABD}"/>
                    </a:ext>
                  </a:extLst>
                </p:cNvPr>
                <p:cNvPicPr/>
                <p:nvPr/>
              </p:nvPicPr>
              <p:blipFill>
                <a:blip r:embed="rId103"/>
                <a:stretch>
                  <a:fillRect/>
                </a:stretch>
              </p:blipFill>
              <p:spPr>
                <a:xfrm>
                  <a:off x="2192742" y="1884853"/>
                  <a:ext cx="25920" cy="75240"/>
                </a:xfrm>
                <a:prstGeom prst="rect">
                  <a:avLst/>
                </a:prstGeom>
              </p:spPr>
            </p:pic>
          </mc:Fallback>
        </mc:AlternateContent>
      </p:grpSp>
      <p:grpSp>
        <p:nvGrpSpPr>
          <p:cNvPr id="86" name="Group 85">
            <a:extLst>
              <a:ext uri="{FF2B5EF4-FFF2-40B4-BE49-F238E27FC236}">
                <a16:creationId xmlns:a16="http://schemas.microsoft.com/office/drawing/2014/main" id="{D5B9DE28-90F3-428C-A26A-8B9A394DEEF7}"/>
              </a:ext>
            </a:extLst>
          </p:cNvPr>
          <p:cNvGrpSpPr/>
          <p:nvPr/>
        </p:nvGrpSpPr>
        <p:grpSpPr>
          <a:xfrm>
            <a:off x="19782" y="2310013"/>
            <a:ext cx="5541840" cy="1273680"/>
            <a:chOff x="19782" y="2310013"/>
            <a:chExt cx="5541840" cy="1273680"/>
          </a:xfrm>
        </p:grpSpPr>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15E94FC8-6E4C-42F9-B684-35FD0ECD9206}"/>
                    </a:ext>
                  </a:extLst>
                </p14:cNvPr>
                <p14:cNvContentPartPr/>
                <p14:nvPr/>
              </p14:nvContentPartPr>
              <p14:xfrm>
                <a:off x="245502" y="2499373"/>
                <a:ext cx="108000" cy="246600"/>
              </p14:xfrm>
            </p:contentPart>
          </mc:Choice>
          <mc:Fallback>
            <p:pic>
              <p:nvPicPr>
                <p:cNvPr id="62" name="Ink 61">
                  <a:extLst>
                    <a:ext uri="{FF2B5EF4-FFF2-40B4-BE49-F238E27FC236}">
                      <a16:creationId xmlns:a16="http://schemas.microsoft.com/office/drawing/2014/main" id="{15E94FC8-6E4C-42F9-B684-35FD0ECD9206}"/>
                    </a:ext>
                  </a:extLst>
                </p:cNvPr>
                <p:cNvPicPr/>
                <p:nvPr/>
              </p:nvPicPr>
              <p:blipFill>
                <a:blip r:embed="rId105"/>
                <a:stretch>
                  <a:fillRect/>
                </a:stretch>
              </p:blipFill>
              <p:spPr>
                <a:xfrm>
                  <a:off x="236862" y="2490373"/>
                  <a:ext cx="12564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74C7DC31-F679-4C17-9A88-0F10639EB51D}"/>
                    </a:ext>
                  </a:extLst>
                </p14:cNvPr>
                <p14:cNvContentPartPr/>
                <p14:nvPr/>
              </p14:nvContentPartPr>
              <p14:xfrm>
                <a:off x="19782" y="2350333"/>
                <a:ext cx="562320" cy="640440"/>
              </p14:xfrm>
            </p:contentPart>
          </mc:Choice>
          <mc:Fallback>
            <p:pic>
              <p:nvPicPr>
                <p:cNvPr id="63" name="Ink 62">
                  <a:extLst>
                    <a:ext uri="{FF2B5EF4-FFF2-40B4-BE49-F238E27FC236}">
                      <a16:creationId xmlns:a16="http://schemas.microsoft.com/office/drawing/2014/main" id="{74C7DC31-F679-4C17-9A88-0F10639EB51D}"/>
                    </a:ext>
                  </a:extLst>
                </p:cNvPr>
                <p:cNvPicPr/>
                <p:nvPr/>
              </p:nvPicPr>
              <p:blipFill>
                <a:blip r:embed="rId107"/>
                <a:stretch>
                  <a:fillRect/>
                </a:stretch>
              </p:blipFill>
              <p:spPr>
                <a:xfrm>
                  <a:off x="10782" y="2341333"/>
                  <a:ext cx="579960" cy="658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Ink 64">
                  <a:extLst>
                    <a:ext uri="{FF2B5EF4-FFF2-40B4-BE49-F238E27FC236}">
                      <a16:creationId xmlns:a16="http://schemas.microsoft.com/office/drawing/2014/main" id="{E93B74E3-8386-4927-B118-5D2E5F118F82}"/>
                    </a:ext>
                  </a:extLst>
                </p14:cNvPr>
                <p14:cNvContentPartPr/>
                <p14:nvPr/>
              </p14:nvContentPartPr>
              <p14:xfrm>
                <a:off x="918342" y="2462653"/>
                <a:ext cx="28440" cy="344160"/>
              </p14:xfrm>
            </p:contentPart>
          </mc:Choice>
          <mc:Fallback>
            <p:pic>
              <p:nvPicPr>
                <p:cNvPr id="65" name="Ink 64">
                  <a:extLst>
                    <a:ext uri="{FF2B5EF4-FFF2-40B4-BE49-F238E27FC236}">
                      <a16:creationId xmlns:a16="http://schemas.microsoft.com/office/drawing/2014/main" id="{E93B74E3-8386-4927-B118-5D2E5F118F82}"/>
                    </a:ext>
                  </a:extLst>
                </p:cNvPr>
                <p:cNvPicPr/>
                <p:nvPr/>
              </p:nvPicPr>
              <p:blipFill>
                <a:blip r:embed="rId109"/>
                <a:stretch>
                  <a:fillRect/>
                </a:stretch>
              </p:blipFill>
              <p:spPr>
                <a:xfrm>
                  <a:off x="909342" y="2453653"/>
                  <a:ext cx="4608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Ink 65">
                  <a:extLst>
                    <a:ext uri="{FF2B5EF4-FFF2-40B4-BE49-F238E27FC236}">
                      <a16:creationId xmlns:a16="http://schemas.microsoft.com/office/drawing/2014/main" id="{06505EDE-FC8D-48B1-B3EB-C7689E996830}"/>
                    </a:ext>
                  </a:extLst>
                </p14:cNvPr>
                <p14:cNvContentPartPr/>
                <p14:nvPr/>
              </p14:nvContentPartPr>
              <p14:xfrm>
                <a:off x="1024902" y="2560933"/>
                <a:ext cx="163800" cy="205200"/>
              </p14:xfrm>
            </p:contentPart>
          </mc:Choice>
          <mc:Fallback>
            <p:pic>
              <p:nvPicPr>
                <p:cNvPr id="66" name="Ink 65">
                  <a:extLst>
                    <a:ext uri="{FF2B5EF4-FFF2-40B4-BE49-F238E27FC236}">
                      <a16:creationId xmlns:a16="http://schemas.microsoft.com/office/drawing/2014/main" id="{06505EDE-FC8D-48B1-B3EB-C7689E996830}"/>
                    </a:ext>
                  </a:extLst>
                </p:cNvPr>
                <p:cNvPicPr/>
                <p:nvPr/>
              </p:nvPicPr>
              <p:blipFill>
                <a:blip r:embed="rId111"/>
                <a:stretch>
                  <a:fillRect/>
                </a:stretch>
              </p:blipFill>
              <p:spPr>
                <a:xfrm>
                  <a:off x="1016262" y="2552293"/>
                  <a:ext cx="1814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59F0BECA-1BD9-4922-9F32-AB2A02122E50}"/>
                    </a:ext>
                  </a:extLst>
                </p14:cNvPr>
                <p14:cNvContentPartPr/>
                <p14:nvPr/>
              </p14:nvContentPartPr>
              <p14:xfrm>
                <a:off x="1232622" y="2544373"/>
                <a:ext cx="279360" cy="192240"/>
              </p14:xfrm>
            </p:contentPart>
          </mc:Choice>
          <mc:Fallback>
            <p:pic>
              <p:nvPicPr>
                <p:cNvPr id="67" name="Ink 66">
                  <a:extLst>
                    <a:ext uri="{FF2B5EF4-FFF2-40B4-BE49-F238E27FC236}">
                      <a16:creationId xmlns:a16="http://schemas.microsoft.com/office/drawing/2014/main" id="{59F0BECA-1BD9-4922-9F32-AB2A02122E50}"/>
                    </a:ext>
                  </a:extLst>
                </p:cNvPr>
                <p:cNvPicPr/>
                <p:nvPr/>
              </p:nvPicPr>
              <p:blipFill>
                <a:blip r:embed="rId113"/>
                <a:stretch>
                  <a:fillRect/>
                </a:stretch>
              </p:blipFill>
              <p:spPr>
                <a:xfrm>
                  <a:off x="1223982" y="2535373"/>
                  <a:ext cx="2970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BC8260C9-84AF-42C8-B3AA-C2A1F314933D}"/>
                    </a:ext>
                  </a:extLst>
                </p14:cNvPr>
                <p14:cNvContentPartPr/>
                <p14:nvPr/>
              </p14:nvContentPartPr>
              <p14:xfrm>
                <a:off x="1783062" y="2469853"/>
                <a:ext cx="433080" cy="265320"/>
              </p14:xfrm>
            </p:contentPart>
          </mc:Choice>
          <mc:Fallback>
            <p:pic>
              <p:nvPicPr>
                <p:cNvPr id="68" name="Ink 67">
                  <a:extLst>
                    <a:ext uri="{FF2B5EF4-FFF2-40B4-BE49-F238E27FC236}">
                      <a16:creationId xmlns:a16="http://schemas.microsoft.com/office/drawing/2014/main" id="{BC8260C9-84AF-42C8-B3AA-C2A1F314933D}"/>
                    </a:ext>
                  </a:extLst>
                </p:cNvPr>
                <p:cNvPicPr/>
                <p:nvPr/>
              </p:nvPicPr>
              <p:blipFill>
                <a:blip r:embed="rId115"/>
                <a:stretch>
                  <a:fillRect/>
                </a:stretch>
              </p:blipFill>
              <p:spPr>
                <a:xfrm>
                  <a:off x="1774422" y="2461213"/>
                  <a:ext cx="4507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CDE151FA-E294-4B9B-942C-2DAADC0D9487}"/>
                    </a:ext>
                  </a:extLst>
                </p14:cNvPr>
                <p14:cNvContentPartPr/>
                <p14:nvPr/>
              </p14:nvContentPartPr>
              <p14:xfrm>
                <a:off x="2244942" y="2515213"/>
                <a:ext cx="222480" cy="173520"/>
              </p14:xfrm>
            </p:contentPart>
          </mc:Choice>
          <mc:Fallback>
            <p:pic>
              <p:nvPicPr>
                <p:cNvPr id="69" name="Ink 68">
                  <a:extLst>
                    <a:ext uri="{FF2B5EF4-FFF2-40B4-BE49-F238E27FC236}">
                      <a16:creationId xmlns:a16="http://schemas.microsoft.com/office/drawing/2014/main" id="{CDE151FA-E294-4B9B-942C-2DAADC0D9487}"/>
                    </a:ext>
                  </a:extLst>
                </p:cNvPr>
                <p:cNvPicPr/>
                <p:nvPr/>
              </p:nvPicPr>
              <p:blipFill>
                <a:blip r:embed="rId117"/>
                <a:stretch>
                  <a:fillRect/>
                </a:stretch>
              </p:blipFill>
              <p:spPr>
                <a:xfrm>
                  <a:off x="2236302" y="2506213"/>
                  <a:ext cx="2401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14E96AED-B742-4337-9B07-D916C9DDD2AE}"/>
                    </a:ext>
                  </a:extLst>
                </p14:cNvPr>
                <p14:cNvContentPartPr/>
                <p14:nvPr/>
              </p14:nvContentPartPr>
              <p14:xfrm>
                <a:off x="2382822" y="2319733"/>
                <a:ext cx="148320" cy="118800"/>
              </p14:xfrm>
            </p:contentPart>
          </mc:Choice>
          <mc:Fallback>
            <p:pic>
              <p:nvPicPr>
                <p:cNvPr id="70" name="Ink 69">
                  <a:extLst>
                    <a:ext uri="{FF2B5EF4-FFF2-40B4-BE49-F238E27FC236}">
                      <a16:creationId xmlns:a16="http://schemas.microsoft.com/office/drawing/2014/main" id="{14E96AED-B742-4337-9B07-D916C9DDD2AE}"/>
                    </a:ext>
                  </a:extLst>
                </p:cNvPr>
                <p:cNvPicPr/>
                <p:nvPr/>
              </p:nvPicPr>
              <p:blipFill>
                <a:blip r:embed="rId119"/>
                <a:stretch>
                  <a:fillRect/>
                </a:stretch>
              </p:blipFill>
              <p:spPr>
                <a:xfrm>
                  <a:off x="2373822" y="2311093"/>
                  <a:ext cx="1659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ACD3C056-C4EC-4955-AEE3-E4006B5C182C}"/>
                    </a:ext>
                  </a:extLst>
                </p14:cNvPr>
                <p14:cNvContentPartPr/>
                <p14:nvPr/>
              </p14:nvContentPartPr>
              <p14:xfrm>
                <a:off x="2500542" y="2496133"/>
                <a:ext cx="168120" cy="148680"/>
              </p14:xfrm>
            </p:contentPart>
          </mc:Choice>
          <mc:Fallback>
            <p:pic>
              <p:nvPicPr>
                <p:cNvPr id="71" name="Ink 70">
                  <a:extLst>
                    <a:ext uri="{FF2B5EF4-FFF2-40B4-BE49-F238E27FC236}">
                      <a16:creationId xmlns:a16="http://schemas.microsoft.com/office/drawing/2014/main" id="{ACD3C056-C4EC-4955-AEE3-E4006B5C182C}"/>
                    </a:ext>
                  </a:extLst>
                </p:cNvPr>
                <p:cNvPicPr/>
                <p:nvPr/>
              </p:nvPicPr>
              <p:blipFill>
                <a:blip r:embed="rId121"/>
                <a:stretch>
                  <a:fillRect/>
                </a:stretch>
              </p:blipFill>
              <p:spPr>
                <a:xfrm>
                  <a:off x="2491902" y="2487133"/>
                  <a:ext cx="1857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C6C1139D-0323-41D0-9430-610C6A02DB11}"/>
                    </a:ext>
                  </a:extLst>
                </p14:cNvPr>
                <p14:cNvContentPartPr/>
                <p14:nvPr/>
              </p14:nvContentPartPr>
              <p14:xfrm>
                <a:off x="2764782" y="2458693"/>
                <a:ext cx="128160" cy="178200"/>
              </p14:xfrm>
            </p:contentPart>
          </mc:Choice>
          <mc:Fallback>
            <p:pic>
              <p:nvPicPr>
                <p:cNvPr id="72" name="Ink 71">
                  <a:extLst>
                    <a:ext uri="{FF2B5EF4-FFF2-40B4-BE49-F238E27FC236}">
                      <a16:creationId xmlns:a16="http://schemas.microsoft.com/office/drawing/2014/main" id="{C6C1139D-0323-41D0-9430-610C6A02DB11}"/>
                    </a:ext>
                  </a:extLst>
                </p:cNvPr>
                <p:cNvPicPr/>
                <p:nvPr/>
              </p:nvPicPr>
              <p:blipFill>
                <a:blip r:embed="rId123"/>
                <a:stretch>
                  <a:fillRect/>
                </a:stretch>
              </p:blipFill>
              <p:spPr>
                <a:xfrm>
                  <a:off x="2755782" y="2450053"/>
                  <a:ext cx="1458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4225FB28-3008-4833-9AD6-C82BC96DBDEC}"/>
                    </a:ext>
                  </a:extLst>
                </p14:cNvPr>
                <p14:cNvContentPartPr/>
                <p14:nvPr/>
              </p14:nvContentPartPr>
              <p14:xfrm>
                <a:off x="2955222" y="2450413"/>
                <a:ext cx="344520" cy="232200"/>
              </p14:xfrm>
            </p:contentPart>
          </mc:Choice>
          <mc:Fallback>
            <p:pic>
              <p:nvPicPr>
                <p:cNvPr id="73" name="Ink 72">
                  <a:extLst>
                    <a:ext uri="{FF2B5EF4-FFF2-40B4-BE49-F238E27FC236}">
                      <a16:creationId xmlns:a16="http://schemas.microsoft.com/office/drawing/2014/main" id="{4225FB28-3008-4833-9AD6-C82BC96DBDEC}"/>
                    </a:ext>
                  </a:extLst>
                </p:cNvPr>
                <p:cNvPicPr/>
                <p:nvPr/>
              </p:nvPicPr>
              <p:blipFill>
                <a:blip r:embed="rId125"/>
                <a:stretch>
                  <a:fillRect/>
                </a:stretch>
              </p:blipFill>
              <p:spPr>
                <a:xfrm>
                  <a:off x="2946582" y="2441773"/>
                  <a:ext cx="3621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6AAF79E1-6CE1-4292-BF1D-10BD3399517F}"/>
                    </a:ext>
                  </a:extLst>
                </p14:cNvPr>
                <p14:cNvContentPartPr/>
                <p14:nvPr/>
              </p14:nvContentPartPr>
              <p14:xfrm>
                <a:off x="3602142" y="2310013"/>
                <a:ext cx="302400" cy="540000"/>
              </p14:xfrm>
            </p:contentPart>
          </mc:Choice>
          <mc:Fallback>
            <p:pic>
              <p:nvPicPr>
                <p:cNvPr id="76" name="Ink 75">
                  <a:extLst>
                    <a:ext uri="{FF2B5EF4-FFF2-40B4-BE49-F238E27FC236}">
                      <a16:creationId xmlns:a16="http://schemas.microsoft.com/office/drawing/2014/main" id="{6AAF79E1-6CE1-4292-BF1D-10BD3399517F}"/>
                    </a:ext>
                  </a:extLst>
                </p:cNvPr>
                <p:cNvPicPr/>
                <p:nvPr/>
              </p:nvPicPr>
              <p:blipFill>
                <a:blip r:embed="rId127"/>
                <a:stretch>
                  <a:fillRect/>
                </a:stretch>
              </p:blipFill>
              <p:spPr>
                <a:xfrm>
                  <a:off x="3593142" y="2301373"/>
                  <a:ext cx="32004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ECFDA2B2-AB48-4B11-B8DD-9467267B67E4}"/>
                    </a:ext>
                  </a:extLst>
                </p14:cNvPr>
                <p14:cNvContentPartPr/>
                <p14:nvPr/>
              </p14:nvContentPartPr>
              <p14:xfrm>
                <a:off x="4091742" y="2325133"/>
                <a:ext cx="319320" cy="415080"/>
              </p14:xfrm>
            </p:contentPart>
          </mc:Choice>
          <mc:Fallback>
            <p:pic>
              <p:nvPicPr>
                <p:cNvPr id="77" name="Ink 76">
                  <a:extLst>
                    <a:ext uri="{FF2B5EF4-FFF2-40B4-BE49-F238E27FC236}">
                      <a16:creationId xmlns:a16="http://schemas.microsoft.com/office/drawing/2014/main" id="{ECFDA2B2-AB48-4B11-B8DD-9467267B67E4}"/>
                    </a:ext>
                  </a:extLst>
                </p:cNvPr>
                <p:cNvPicPr/>
                <p:nvPr/>
              </p:nvPicPr>
              <p:blipFill>
                <a:blip r:embed="rId129"/>
                <a:stretch>
                  <a:fillRect/>
                </a:stretch>
              </p:blipFill>
              <p:spPr>
                <a:xfrm>
                  <a:off x="4083102" y="2316133"/>
                  <a:ext cx="33696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8" name="Ink 77">
                  <a:extLst>
                    <a:ext uri="{FF2B5EF4-FFF2-40B4-BE49-F238E27FC236}">
                      <a16:creationId xmlns:a16="http://schemas.microsoft.com/office/drawing/2014/main" id="{2CA2A066-515A-463A-8B95-582144C77928}"/>
                    </a:ext>
                  </a:extLst>
                </p14:cNvPr>
                <p14:cNvContentPartPr/>
                <p14:nvPr/>
              </p14:nvContentPartPr>
              <p14:xfrm>
                <a:off x="4435542" y="2397853"/>
                <a:ext cx="219600" cy="286560"/>
              </p14:xfrm>
            </p:contentPart>
          </mc:Choice>
          <mc:Fallback>
            <p:pic>
              <p:nvPicPr>
                <p:cNvPr id="78" name="Ink 77">
                  <a:extLst>
                    <a:ext uri="{FF2B5EF4-FFF2-40B4-BE49-F238E27FC236}">
                      <a16:creationId xmlns:a16="http://schemas.microsoft.com/office/drawing/2014/main" id="{2CA2A066-515A-463A-8B95-582144C77928}"/>
                    </a:ext>
                  </a:extLst>
                </p:cNvPr>
                <p:cNvPicPr/>
                <p:nvPr/>
              </p:nvPicPr>
              <p:blipFill>
                <a:blip r:embed="rId131"/>
                <a:stretch>
                  <a:fillRect/>
                </a:stretch>
              </p:blipFill>
              <p:spPr>
                <a:xfrm>
                  <a:off x="4426902" y="2388853"/>
                  <a:ext cx="23724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AA082CAB-C764-4C73-A3A5-9DD15A67A0A7}"/>
                    </a:ext>
                  </a:extLst>
                </p14:cNvPr>
                <p14:cNvContentPartPr/>
                <p14:nvPr/>
              </p14:nvContentPartPr>
              <p14:xfrm>
                <a:off x="4760622" y="2392813"/>
                <a:ext cx="177120" cy="254880"/>
              </p14:xfrm>
            </p:contentPart>
          </mc:Choice>
          <mc:Fallback>
            <p:pic>
              <p:nvPicPr>
                <p:cNvPr id="79" name="Ink 78">
                  <a:extLst>
                    <a:ext uri="{FF2B5EF4-FFF2-40B4-BE49-F238E27FC236}">
                      <a16:creationId xmlns:a16="http://schemas.microsoft.com/office/drawing/2014/main" id="{AA082CAB-C764-4C73-A3A5-9DD15A67A0A7}"/>
                    </a:ext>
                  </a:extLst>
                </p:cNvPr>
                <p:cNvPicPr/>
                <p:nvPr/>
              </p:nvPicPr>
              <p:blipFill>
                <a:blip r:embed="rId133"/>
                <a:stretch>
                  <a:fillRect/>
                </a:stretch>
              </p:blipFill>
              <p:spPr>
                <a:xfrm>
                  <a:off x="4751982" y="2384173"/>
                  <a:ext cx="19476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96D020C8-DC4A-4A7A-BD5C-AE5D616F99B5}"/>
                    </a:ext>
                  </a:extLst>
                </p14:cNvPr>
                <p14:cNvContentPartPr/>
                <p14:nvPr/>
              </p14:nvContentPartPr>
              <p14:xfrm>
                <a:off x="4981662" y="2379133"/>
                <a:ext cx="254880" cy="232560"/>
              </p14:xfrm>
            </p:contentPart>
          </mc:Choice>
          <mc:Fallback>
            <p:pic>
              <p:nvPicPr>
                <p:cNvPr id="80" name="Ink 79">
                  <a:extLst>
                    <a:ext uri="{FF2B5EF4-FFF2-40B4-BE49-F238E27FC236}">
                      <a16:creationId xmlns:a16="http://schemas.microsoft.com/office/drawing/2014/main" id="{96D020C8-DC4A-4A7A-BD5C-AE5D616F99B5}"/>
                    </a:ext>
                  </a:extLst>
                </p:cNvPr>
                <p:cNvPicPr/>
                <p:nvPr/>
              </p:nvPicPr>
              <p:blipFill>
                <a:blip r:embed="rId135"/>
                <a:stretch>
                  <a:fillRect/>
                </a:stretch>
              </p:blipFill>
              <p:spPr>
                <a:xfrm>
                  <a:off x="4972662" y="2370493"/>
                  <a:ext cx="2725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795A68DE-6C1D-4E17-A4F7-AA8169BC8713}"/>
                    </a:ext>
                  </a:extLst>
                </p14:cNvPr>
                <p14:cNvContentPartPr/>
                <p14:nvPr/>
              </p14:nvContentPartPr>
              <p14:xfrm>
                <a:off x="5236182" y="2331973"/>
                <a:ext cx="227520" cy="277560"/>
              </p14:xfrm>
            </p:contentPart>
          </mc:Choice>
          <mc:Fallback>
            <p:pic>
              <p:nvPicPr>
                <p:cNvPr id="81" name="Ink 80">
                  <a:extLst>
                    <a:ext uri="{FF2B5EF4-FFF2-40B4-BE49-F238E27FC236}">
                      <a16:creationId xmlns:a16="http://schemas.microsoft.com/office/drawing/2014/main" id="{795A68DE-6C1D-4E17-A4F7-AA8169BC8713}"/>
                    </a:ext>
                  </a:extLst>
                </p:cNvPr>
                <p:cNvPicPr/>
                <p:nvPr/>
              </p:nvPicPr>
              <p:blipFill>
                <a:blip r:embed="rId137"/>
                <a:stretch>
                  <a:fillRect/>
                </a:stretch>
              </p:blipFill>
              <p:spPr>
                <a:xfrm>
                  <a:off x="5227542" y="2322973"/>
                  <a:ext cx="2451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B055717E-E6A8-400D-B58A-CEDF83C34573}"/>
                    </a:ext>
                  </a:extLst>
                </p14:cNvPr>
                <p14:cNvContentPartPr/>
                <p14:nvPr/>
              </p14:nvContentPartPr>
              <p14:xfrm>
                <a:off x="5547582" y="2544733"/>
                <a:ext cx="14040" cy="24120"/>
              </p14:xfrm>
            </p:contentPart>
          </mc:Choice>
          <mc:Fallback>
            <p:pic>
              <p:nvPicPr>
                <p:cNvPr id="82" name="Ink 81">
                  <a:extLst>
                    <a:ext uri="{FF2B5EF4-FFF2-40B4-BE49-F238E27FC236}">
                      <a16:creationId xmlns:a16="http://schemas.microsoft.com/office/drawing/2014/main" id="{B055717E-E6A8-400D-B58A-CEDF83C34573}"/>
                    </a:ext>
                  </a:extLst>
                </p:cNvPr>
                <p:cNvPicPr/>
                <p:nvPr/>
              </p:nvPicPr>
              <p:blipFill>
                <a:blip r:embed="rId139"/>
                <a:stretch>
                  <a:fillRect/>
                </a:stretch>
              </p:blipFill>
              <p:spPr>
                <a:xfrm>
                  <a:off x="5538582" y="2536093"/>
                  <a:ext cx="316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3D82C5E0-56F1-46AF-A85F-7E10829DC256}"/>
                    </a:ext>
                  </a:extLst>
                </p14:cNvPr>
                <p14:cNvContentPartPr/>
                <p14:nvPr/>
              </p14:nvContentPartPr>
              <p14:xfrm>
                <a:off x="223902" y="3097693"/>
                <a:ext cx="158760" cy="274680"/>
              </p14:xfrm>
            </p:contentPart>
          </mc:Choice>
          <mc:Fallback>
            <p:pic>
              <p:nvPicPr>
                <p:cNvPr id="83" name="Ink 82">
                  <a:extLst>
                    <a:ext uri="{FF2B5EF4-FFF2-40B4-BE49-F238E27FC236}">
                      <a16:creationId xmlns:a16="http://schemas.microsoft.com/office/drawing/2014/main" id="{3D82C5E0-56F1-46AF-A85F-7E10829DC256}"/>
                    </a:ext>
                  </a:extLst>
                </p:cNvPr>
                <p:cNvPicPr/>
                <p:nvPr/>
              </p:nvPicPr>
              <p:blipFill>
                <a:blip r:embed="rId141"/>
                <a:stretch>
                  <a:fillRect/>
                </a:stretch>
              </p:blipFill>
              <p:spPr>
                <a:xfrm>
                  <a:off x="215262" y="3089053"/>
                  <a:ext cx="1764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92620D18-A9BF-4A7A-A4CD-D137F20108FE}"/>
                    </a:ext>
                  </a:extLst>
                </p14:cNvPr>
                <p14:cNvContentPartPr/>
                <p14:nvPr/>
              </p14:nvContentPartPr>
              <p14:xfrm>
                <a:off x="142902" y="2951893"/>
                <a:ext cx="540000" cy="631800"/>
              </p14:xfrm>
            </p:contentPart>
          </mc:Choice>
          <mc:Fallback>
            <p:pic>
              <p:nvPicPr>
                <p:cNvPr id="84" name="Ink 83">
                  <a:extLst>
                    <a:ext uri="{FF2B5EF4-FFF2-40B4-BE49-F238E27FC236}">
                      <a16:creationId xmlns:a16="http://schemas.microsoft.com/office/drawing/2014/main" id="{92620D18-A9BF-4A7A-A4CD-D137F20108FE}"/>
                    </a:ext>
                  </a:extLst>
                </p:cNvPr>
                <p:cNvPicPr/>
                <p:nvPr/>
              </p:nvPicPr>
              <p:blipFill>
                <a:blip r:embed="rId143"/>
                <a:stretch>
                  <a:fillRect/>
                </a:stretch>
              </p:blipFill>
              <p:spPr>
                <a:xfrm>
                  <a:off x="134262" y="2942893"/>
                  <a:ext cx="557640" cy="649440"/>
                </a:xfrm>
                <a:prstGeom prst="rect">
                  <a:avLst/>
                </a:prstGeom>
              </p:spPr>
            </p:pic>
          </mc:Fallback>
        </mc:AlternateContent>
      </p:grpSp>
      <p:grpSp>
        <p:nvGrpSpPr>
          <p:cNvPr id="90" name="Group 89">
            <a:extLst>
              <a:ext uri="{FF2B5EF4-FFF2-40B4-BE49-F238E27FC236}">
                <a16:creationId xmlns:a16="http://schemas.microsoft.com/office/drawing/2014/main" id="{0500A192-D04C-42B6-B679-EEBF183C49EE}"/>
              </a:ext>
            </a:extLst>
          </p:cNvPr>
          <p:cNvGrpSpPr/>
          <p:nvPr/>
        </p:nvGrpSpPr>
        <p:grpSpPr>
          <a:xfrm>
            <a:off x="997902" y="3095533"/>
            <a:ext cx="595800" cy="458640"/>
            <a:chOff x="997902" y="3095533"/>
            <a:chExt cx="595800" cy="458640"/>
          </a:xfrm>
        </p:grpSpPr>
        <mc:AlternateContent xmlns:mc="http://schemas.openxmlformats.org/markup-compatibility/2006">
          <mc:Choice xmlns:p14="http://schemas.microsoft.com/office/powerpoint/2010/main" Requires="p14">
            <p:contentPart p14:bwMode="auto" r:id="rId144">
              <p14:nvContentPartPr>
                <p14:cNvPr id="87" name="Ink 86">
                  <a:extLst>
                    <a:ext uri="{FF2B5EF4-FFF2-40B4-BE49-F238E27FC236}">
                      <a16:creationId xmlns:a16="http://schemas.microsoft.com/office/drawing/2014/main" id="{A50114A7-482E-4D40-AE7A-21F18B493CBF}"/>
                    </a:ext>
                  </a:extLst>
                </p14:cNvPr>
                <p14:cNvContentPartPr/>
                <p14:nvPr/>
              </p14:nvContentPartPr>
              <p14:xfrm>
                <a:off x="1004742" y="3183013"/>
                <a:ext cx="34920" cy="318600"/>
              </p14:xfrm>
            </p:contentPart>
          </mc:Choice>
          <mc:Fallback>
            <p:pic>
              <p:nvPicPr>
                <p:cNvPr id="87" name="Ink 86">
                  <a:extLst>
                    <a:ext uri="{FF2B5EF4-FFF2-40B4-BE49-F238E27FC236}">
                      <a16:creationId xmlns:a16="http://schemas.microsoft.com/office/drawing/2014/main" id="{A50114A7-482E-4D40-AE7A-21F18B493CBF}"/>
                    </a:ext>
                  </a:extLst>
                </p:cNvPr>
                <p:cNvPicPr/>
                <p:nvPr/>
              </p:nvPicPr>
              <p:blipFill>
                <a:blip r:embed="rId145"/>
                <a:stretch>
                  <a:fillRect/>
                </a:stretch>
              </p:blipFill>
              <p:spPr>
                <a:xfrm>
                  <a:off x="995742" y="3174373"/>
                  <a:ext cx="5256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Ink 87">
                  <a:extLst>
                    <a:ext uri="{FF2B5EF4-FFF2-40B4-BE49-F238E27FC236}">
                      <a16:creationId xmlns:a16="http://schemas.microsoft.com/office/drawing/2014/main" id="{4DB96ADC-5B92-4450-B3BD-1493DB4AFC4F}"/>
                    </a:ext>
                  </a:extLst>
                </p14:cNvPr>
                <p14:cNvContentPartPr/>
                <p14:nvPr/>
              </p14:nvContentPartPr>
              <p14:xfrm>
                <a:off x="997902" y="3191653"/>
                <a:ext cx="239400" cy="291600"/>
              </p14:xfrm>
            </p:contentPart>
          </mc:Choice>
          <mc:Fallback>
            <p:pic>
              <p:nvPicPr>
                <p:cNvPr id="88" name="Ink 87">
                  <a:extLst>
                    <a:ext uri="{FF2B5EF4-FFF2-40B4-BE49-F238E27FC236}">
                      <a16:creationId xmlns:a16="http://schemas.microsoft.com/office/drawing/2014/main" id="{4DB96ADC-5B92-4450-B3BD-1493DB4AFC4F}"/>
                    </a:ext>
                  </a:extLst>
                </p:cNvPr>
                <p:cNvPicPr/>
                <p:nvPr/>
              </p:nvPicPr>
              <p:blipFill>
                <a:blip r:embed="rId147"/>
                <a:stretch>
                  <a:fillRect/>
                </a:stretch>
              </p:blipFill>
              <p:spPr>
                <a:xfrm>
                  <a:off x="988902" y="3183013"/>
                  <a:ext cx="25704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9" name="Ink 88">
                  <a:extLst>
                    <a:ext uri="{FF2B5EF4-FFF2-40B4-BE49-F238E27FC236}">
                      <a16:creationId xmlns:a16="http://schemas.microsoft.com/office/drawing/2014/main" id="{35DCC563-84EB-45C0-ADC2-E114216817AD}"/>
                    </a:ext>
                  </a:extLst>
                </p14:cNvPr>
                <p14:cNvContentPartPr/>
                <p14:nvPr/>
              </p14:nvContentPartPr>
              <p14:xfrm>
                <a:off x="1384902" y="3095533"/>
                <a:ext cx="208800" cy="458640"/>
              </p14:xfrm>
            </p:contentPart>
          </mc:Choice>
          <mc:Fallback>
            <p:pic>
              <p:nvPicPr>
                <p:cNvPr id="89" name="Ink 88">
                  <a:extLst>
                    <a:ext uri="{FF2B5EF4-FFF2-40B4-BE49-F238E27FC236}">
                      <a16:creationId xmlns:a16="http://schemas.microsoft.com/office/drawing/2014/main" id="{35DCC563-84EB-45C0-ADC2-E114216817AD}"/>
                    </a:ext>
                  </a:extLst>
                </p:cNvPr>
                <p:cNvPicPr/>
                <p:nvPr/>
              </p:nvPicPr>
              <p:blipFill>
                <a:blip r:embed="rId149"/>
                <a:stretch>
                  <a:fillRect/>
                </a:stretch>
              </p:blipFill>
              <p:spPr>
                <a:xfrm>
                  <a:off x="1376262" y="3086533"/>
                  <a:ext cx="226440" cy="476280"/>
                </a:xfrm>
                <a:prstGeom prst="rect">
                  <a:avLst/>
                </a:prstGeom>
              </p:spPr>
            </p:pic>
          </mc:Fallback>
        </mc:AlternateContent>
      </p:grpSp>
      <p:grpSp>
        <p:nvGrpSpPr>
          <p:cNvPr id="98" name="Group 97">
            <a:extLst>
              <a:ext uri="{FF2B5EF4-FFF2-40B4-BE49-F238E27FC236}">
                <a16:creationId xmlns:a16="http://schemas.microsoft.com/office/drawing/2014/main" id="{58D638C3-42A2-4115-BF7E-7A66E639CB0D}"/>
              </a:ext>
            </a:extLst>
          </p:cNvPr>
          <p:cNvGrpSpPr/>
          <p:nvPr/>
        </p:nvGrpSpPr>
        <p:grpSpPr>
          <a:xfrm>
            <a:off x="2090502" y="3051973"/>
            <a:ext cx="1542960" cy="396000"/>
            <a:chOff x="2090502" y="3051973"/>
            <a:chExt cx="1542960" cy="396000"/>
          </a:xfrm>
        </p:grpSpPr>
        <mc:AlternateContent xmlns:mc="http://schemas.openxmlformats.org/markup-compatibility/2006">
          <mc:Choice xmlns:p14="http://schemas.microsoft.com/office/powerpoint/2010/main" Requires="p14">
            <p:contentPart p14:bwMode="auto" r:id="rId150">
              <p14:nvContentPartPr>
                <p14:cNvPr id="91" name="Ink 90">
                  <a:extLst>
                    <a:ext uri="{FF2B5EF4-FFF2-40B4-BE49-F238E27FC236}">
                      <a16:creationId xmlns:a16="http://schemas.microsoft.com/office/drawing/2014/main" id="{1BC1D70C-AED0-4214-A32E-440BC42C4B7F}"/>
                    </a:ext>
                  </a:extLst>
                </p14:cNvPr>
                <p14:cNvContentPartPr/>
                <p14:nvPr/>
              </p14:nvContentPartPr>
              <p14:xfrm>
                <a:off x="2090502" y="3144853"/>
                <a:ext cx="405360" cy="241920"/>
              </p14:xfrm>
            </p:contentPart>
          </mc:Choice>
          <mc:Fallback>
            <p:pic>
              <p:nvPicPr>
                <p:cNvPr id="91" name="Ink 90">
                  <a:extLst>
                    <a:ext uri="{FF2B5EF4-FFF2-40B4-BE49-F238E27FC236}">
                      <a16:creationId xmlns:a16="http://schemas.microsoft.com/office/drawing/2014/main" id="{1BC1D70C-AED0-4214-A32E-440BC42C4B7F}"/>
                    </a:ext>
                  </a:extLst>
                </p:cNvPr>
                <p:cNvPicPr/>
                <p:nvPr/>
              </p:nvPicPr>
              <p:blipFill>
                <a:blip r:embed="rId151"/>
                <a:stretch>
                  <a:fillRect/>
                </a:stretch>
              </p:blipFill>
              <p:spPr>
                <a:xfrm>
                  <a:off x="2081862" y="3136213"/>
                  <a:ext cx="4230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Ink 91">
                  <a:extLst>
                    <a:ext uri="{FF2B5EF4-FFF2-40B4-BE49-F238E27FC236}">
                      <a16:creationId xmlns:a16="http://schemas.microsoft.com/office/drawing/2014/main" id="{B4BCB4DD-AD06-4E31-B103-4D016B00E677}"/>
                    </a:ext>
                  </a:extLst>
                </p14:cNvPr>
                <p14:cNvContentPartPr/>
                <p14:nvPr/>
              </p14:nvContentPartPr>
              <p14:xfrm>
                <a:off x="2528982" y="3211453"/>
                <a:ext cx="194760" cy="154800"/>
              </p14:xfrm>
            </p:contentPart>
          </mc:Choice>
          <mc:Fallback>
            <p:pic>
              <p:nvPicPr>
                <p:cNvPr id="92" name="Ink 91">
                  <a:extLst>
                    <a:ext uri="{FF2B5EF4-FFF2-40B4-BE49-F238E27FC236}">
                      <a16:creationId xmlns:a16="http://schemas.microsoft.com/office/drawing/2014/main" id="{B4BCB4DD-AD06-4E31-B103-4D016B00E677}"/>
                    </a:ext>
                  </a:extLst>
                </p:cNvPr>
                <p:cNvPicPr/>
                <p:nvPr/>
              </p:nvPicPr>
              <p:blipFill>
                <a:blip r:embed="rId153"/>
                <a:stretch>
                  <a:fillRect/>
                </a:stretch>
              </p:blipFill>
              <p:spPr>
                <a:xfrm>
                  <a:off x="2520342" y="3202453"/>
                  <a:ext cx="2124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Ink 92">
                  <a:extLst>
                    <a:ext uri="{FF2B5EF4-FFF2-40B4-BE49-F238E27FC236}">
                      <a16:creationId xmlns:a16="http://schemas.microsoft.com/office/drawing/2014/main" id="{967CD510-117A-4CC8-8509-7C06722A4F52}"/>
                    </a:ext>
                  </a:extLst>
                </p14:cNvPr>
                <p14:cNvContentPartPr/>
                <p14:nvPr/>
              </p14:nvContentPartPr>
              <p14:xfrm>
                <a:off x="2647782" y="3051973"/>
                <a:ext cx="93240" cy="131040"/>
              </p14:xfrm>
            </p:contentPart>
          </mc:Choice>
          <mc:Fallback>
            <p:pic>
              <p:nvPicPr>
                <p:cNvPr id="93" name="Ink 92">
                  <a:extLst>
                    <a:ext uri="{FF2B5EF4-FFF2-40B4-BE49-F238E27FC236}">
                      <a16:creationId xmlns:a16="http://schemas.microsoft.com/office/drawing/2014/main" id="{967CD510-117A-4CC8-8509-7C06722A4F52}"/>
                    </a:ext>
                  </a:extLst>
                </p:cNvPr>
                <p:cNvPicPr/>
                <p:nvPr/>
              </p:nvPicPr>
              <p:blipFill>
                <a:blip r:embed="rId155"/>
                <a:stretch>
                  <a:fillRect/>
                </a:stretch>
              </p:blipFill>
              <p:spPr>
                <a:xfrm>
                  <a:off x="2638782" y="3042973"/>
                  <a:ext cx="11088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Ink 93">
                  <a:extLst>
                    <a:ext uri="{FF2B5EF4-FFF2-40B4-BE49-F238E27FC236}">
                      <a16:creationId xmlns:a16="http://schemas.microsoft.com/office/drawing/2014/main" id="{B6105028-4D7E-49ED-9775-0B902C31EBEC}"/>
                    </a:ext>
                  </a:extLst>
                </p14:cNvPr>
                <p14:cNvContentPartPr/>
                <p14:nvPr/>
              </p14:nvContentPartPr>
              <p14:xfrm>
                <a:off x="2754702" y="3171133"/>
                <a:ext cx="102240" cy="161280"/>
              </p14:xfrm>
            </p:contentPart>
          </mc:Choice>
          <mc:Fallback>
            <p:pic>
              <p:nvPicPr>
                <p:cNvPr id="94" name="Ink 93">
                  <a:extLst>
                    <a:ext uri="{FF2B5EF4-FFF2-40B4-BE49-F238E27FC236}">
                      <a16:creationId xmlns:a16="http://schemas.microsoft.com/office/drawing/2014/main" id="{B6105028-4D7E-49ED-9775-0B902C31EBEC}"/>
                    </a:ext>
                  </a:extLst>
                </p:cNvPr>
                <p:cNvPicPr/>
                <p:nvPr/>
              </p:nvPicPr>
              <p:blipFill>
                <a:blip r:embed="rId157"/>
                <a:stretch>
                  <a:fillRect/>
                </a:stretch>
              </p:blipFill>
              <p:spPr>
                <a:xfrm>
                  <a:off x="2745702" y="3162493"/>
                  <a:ext cx="1198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Ink 94">
                  <a:extLst>
                    <a:ext uri="{FF2B5EF4-FFF2-40B4-BE49-F238E27FC236}">
                      <a16:creationId xmlns:a16="http://schemas.microsoft.com/office/drawing/2014/main" id="{D6FD64B8-A38A-4F9E-836E-D479D785C58A}"/>
                    </a:ext>
                  </a:extLst>
                </p14:cNvPr>
                <p14:cNvContentPartPr/>
                <p14:nvPr/>
              </p14:nvContentPartPr>
              <p14:xfrm>
                <a:off x="2913102" y="3163213"/>
                <a:ext cx="109080" cy="151200"/>
              </p14:xfrm>
            </p:contentPart>
          </mc:Choice>
          <mc:Fallback>
            <p:pic>
              <p:nvPicPr>
                <p:cNvPr id="95" name="Ink 94">
                  <a:extLst>
                    <a:ext uri="{FF2B5EF4-FFF2-40B4-BE49-F238E27FC236}">
                      <a16:creationId xmlns:a16="http://schemas.microsoft.com/office/drawing/2014/main" id="{D6FD64B8-A38A-4F9E-836E-D479D785C58A}"/>
                    </a:ext>
                  </a:extLst>
                </p:cNvPr>
                <p:cNvPicPr/>
                <p:nvPr/>
              </p:nvPicPr>
              <p:blipFill>
                <a:blip r:embed="rId159"/>
                <a:stretch>
                  <a:fillRect/>
                </a:stretch>
              </p:blipFill>
              <p:spPr>
                <a:xfrm>
                  <a:off x="2904462" y="3154213"/>
                  <a:ext cx="1267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Ink 95">
                  <a:extLst>
                    <a:ext uri="{FF2B5EF4-FFF2-40B4-BE49-F238E27FC236}">
                      <a16:creationId xmlns:a16="http://schemas.microsoft.com/office/drawing/2014/main" id="{F5CBAB3F-2A35-4FDE-9544-BAC8246FA2AB}"/>
                    </a:ext>
                  </a:extLst>
                </p14:cNvPr>
                <p14:cNvContentPartPr/>
                <p14:nvPr/>
              </p14:nvContentPartPr>
              <p14:xfrm>
                <a:off x="3046662" y="3180133"/>
                <a:ext cx="281520" cy="188280"/>
              </p14:xfrm>
            </p:contentPart>
          </mc:Choice>
          <mc:Fallback>
            <p:pic>
              <p:nvPicPr>
                <p:cNvPr id="96" name="Ink 95">
                  <a:extLst>
                    <a:ext uri="{FF2B5EF4-FFF2-40B4-BE49-F238E27FC236}">
                      <a16:creationId xmlns:a16="http://schemas.microsoft.com/office/drawing/2014/main" id="{F5CBAB3F-2A35-4FDE-9544-BAC8246FA2AB}"/>
                    </a:ext>
                  </a:extLst>
                </p:cNvPr>
                <p:cNvPicPr/>
                <p:nvPr/>
              </p:nvPicPr>
              <p:blipFill>
                <a:blip r:embed="rId161"/>
                <a:stretch>
                  <a:fillRect/>
                </a:stretch>
              </p:blipFill>
              <p:spPr>
                <a:xfrm>
                  <a:off x="3038022" y="3171493"/>
                  <a:ext cx="2991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Ink 96">
                  <a:extLst>
                    <a:ext uri="{FF2B5EF4-FFF2-40B4-BE49-F238E27FC236}">
                      <a16:creationId xmlns:a16="http://schemas.microsoft.com/office/drawing/2014/main" id="{ACDCA7CD-FAB1-4127-95B0-021A92F075E4}"/>
                    </a:ext>
                  </a:extLst>
                </p14:cNvPr>
                <p14:cNvContentPartPr/>
                <p14:nvPr/>
              </p14:nvContentPartPr>
              <p14:xfrm>
                <a:off x="3444102" y="3072493"/>
                <a:ext cx="189360" cy="375480"/>
              </p14:xfrm>
            </p:contentPart>
          </mc:Choice>
          <mc:Fallback>
            <p:pic>
              <p:nvPicPr>
                <p:cNvPr id="97" name="Ink 96">
                  <a:extLst>
                    <a:ext uri="{FF2B5EF4-FFF2-40B4-BE49-F238E27FC236}">
                      <a16:creationId xmlns:a16="http://schemas.microsoft.com/office/drawing/2014/main" id="{ACDCA7CD-FAB1-4127-95B0-021A92F075E4}"/>
                    </a:ext>
                  </a:extLst>
                </p:cNvPr>
                <p:cNvPicPr/>
                <p:nvPr/>
              </p:nvPicPr>
              <p:blipFill>
                <a:blip r:embed="rId163"/>
                <a:stretch>
                  <a:fillRect/>
                </a:stretch>
              </p:blipFill>
              <p:spPr>
                <a:xfrm>
                  <a:off x="3435462" y="3063493"/>
                  <a:ext cx="207000" cy="393120"/>
                </a:xfrm>
                <a:prstGeom prst="rect">
                  <a:avLst/>
                </a:prstGeom>
              </p:spPr>
            </p:pic>
          </mc:Fallback>
        </mc:AlternateContent>
      </p:grpSp>
      <p:grpSp>
        <p:nvGrpSpPr>
          <p:cNvPr id="103" name="Group 102">
            <a:extLst>
              <a:ext uri="{FF2B5EF4-FFF2-40B4-BE49-F238E27FC236}">
                <a16:creationId xmlns:a16="http://schemas.microsoft.com/office/drawing/2014/main" id="{1E51BE13-5131-4152-AF37-1C27DA382551}"/>
              </a:ext>
            </a:extLst>
          </p:cNvPr>
          <p:cNvGrpSpPr/>
          <p:nvPr/>
        </p:nvGrpSpPr>
        <p:grpSpPr>
          <a:xfrm>
            <a:off x="4520862" y="3055213"/>
            <a:ext cx="934560" cy="318960"/>
            <a:chOff x="4520862" y="3055213"/>
            <a:chExt cx="934560" cy="318960"/>
          </a:xfrm>
        </p:grpSpPr>
        <mc:AlternateContent xmlns:mc="http://schemas.openxmlformats.org/markup-compatibility/2006">
          <mc:Choice xmlns:p14="http://schemas.microsoft.com/office/powerpoint/2010/main" Requires="p14">
            <p:contentPart p14:bwMode="auto" r:id="rId164">
              <p14:nvContentPartPr>
                <p14:cNvPr id="99" name="Ink 98">
                  <a:extLst>
                    <a:ext uri="{FF2B5EF4-FFF2-40B4-BE49-F238E27FC236}">
                      <a16:creationId xmlns:a16="http://schemas.microsoft.com/office/drawing/2014/main" id="{C67D07ED-21BB-49AD-AF05-195B3A85E74E}"/>
                    </a:ext>
                  </a:extLst>
                </p14:cNvPr>
                <p14:cNvContentPartPr/>
                <p14:nvPr/>
              </p14:nvContentPartPr>
              <p14:xfrm>
                <a:off x="4520862" y="3076813"/>
                <a:ext cx="19800" cy="297360"/>
              </p14:xfrm>
            </p:contentPart>
          </mc:Choice>
          <mc:Fallback>
            <p:pic>
              <p:nvPicPr>
                <p:cNvPr id="99" name="Ink 98">
                  <a:extLst>
                    <a:ext uri="{FF2B5EF4-FFF2-40B4-BE49-F238E27FC236}">
                      <a16:creationId xmlns:a16="http://schemas.microsoft.com/office/drawing/2014/main" id="{C67D07ED-21BB-49AD-AF05-195B3A85E74E}"/>
                    </a:ext>
                  </a:extLst>
                </p:cNvPr>
                <p:cNvPicPr/>
                <p:nvPr/>
              </p:nvPicPr>
              <p:blipFill>
                <a:blip r:embed="rId165"/>
                <a:stretch>
                  <a:fillRect/>
                </a:stretch>
              </p:blipFill>
              <p:spPr>
                <a:xfrm>
                  <a:off x="4511862" y="3067813"/>
                  <a:ext cx="3744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0" name="Ink 99">
                  <a:extLst>
                    <a:ext uri="{FF2B5EF4-FFF2-40B4-BE49-F238E27FC236}">
                      <a16:creationId xmlns:a16="http://schemas.microsoft.com/office/drawing/2014/main" id="{C4EE9749-2874-40F8-B7E3-E15D392CAEED}"/>
                    </a:ext>
                  </a:extLst>
                </p14:cNvPr>
                <p14:cNvContentPartPr/>
                <p14:nvPr/>
              </p14:nvContentPartPr>
              <p14:xfrm>
                <a:off x="4540302" y="3087253"/>
                <a:ext cx="208080" cy="206280"/>
              </p14:xfrm>
            </p:contentPart>
          </mc:Choice>
          <mc:Fallback>
            <p:pic>
              <p:nvPicPr>
                <p:cNvPr id="100" name="Ink 99">
                  <a:extLst>
                    <a:ext uri="{FF2B5EF4-FFF2-40B4-BE49-F238E27FC236}">
                      <a16:creationId xmlns:a16="http://schemas.microsoft.com/office/drawing/2014/main" id="{C4EE9749-2874-40F8-B7E3-E15D392CAEED}"/>
                    </a:ext>
                  </a:extLst>
                </p:cNvPr>
                <p:cNvPicPr/>
                <p:nvPr/>
              </p:nvPicPr>
              <p:blipFill>
                <a:blip r:embed="rId167"/>
                <a:stretch>
                  <a:fillRect/>
                </a:stretch>
              </p:blipFill>
              <p:spPr>
                <a:xfrm>
                  <a:off x="4531662" y="3078613"/>
                  <a:ext cx="2257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1" name="Ink 100">
                  <a:extLst>
                    <a:ext uri="{FF2B5EF4-FFF2-40B4-BE49-F238E27FC236}">
                      <a16:creationId xmlns:a16="http://schemas.microsoft.com/office/drawing/2014/main" id="{FF17C903-E6C3-411E-80BE-0FE491AE9F32}"/>
                    </a:ext>
                  </a:extLst>
                </p14:cNvPr>
                <p14:cNvContentPartPr/>
                <p14:nvPr/>
              </p14:nvContentPartPr>
              <p14:xfrm>
                <a:off x="4777182" y="3159253"/>
                <a:ext cx="139680" cy="92160"/>
              </p14:xfrm>
            </p:contentPart>
          </mc:Choice>
          <mc:Fallback>
            <p:pic>
              <p:nvPicPr>
                <p:cNvPr id="101" name="Ink 100">
                  <a:extLst>
                    <a:ext uri="{FF2B5EF4-FFF2-40B4-BE49-F238E27FC236}">
                      <a16:creationId xmlns:a16="http://schemas.microsoft.com/office/drawing/2014/main" id="{FF17C903-E6C3-411E-80BE-0FE491AE9F32}"/>
                    </a:ext>
                  </a:extLst>
                </p:cNvPr>
                <p:cNvPicPr/>
                <p:nvPr/>
              </p:nvPicPr>
              <p:blipFill>
                <a:blip r:embed="rId169"/>
                <a:stretch>
                  <a:fillRect/>
                </a:stretch>
              </p:blipFill>
              <p:spPr>
                <a:xfrm>
                  <a:off x="4768182" y="3150253"/>
                  <a:ext cx="1573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Ink 101">
                  <a:extLst>
                    <a:ext uri="{FF2B5EF4-FFF2-40B4-BE49-F238E27FC236}">
                      <a16:creationId xmlns:a16="http://schemas.microsoft.com/office/drawing/2014/main" id="{D33DF3FF-9675-4AAA-AE67-E9D9175913B3}"/>
                    </a:ext>
                  </a:extLst>
                </p14:cNvPr>
                <p14:cNvContentPartPr/>
                <p14:nvPr/>
              </p14:nvContentPartPr>
              <p14:xfrm>
                <a:off x="5074182" y="3055213"/>
                <a:ext cx="381240" cy="256680"/>
              </p14:xfrm>
            </p:contentPart>
          </mc:Choice>
          <mc:Fallback>
            <p:pic>
              <p:nvPicPr>
                <p:cNvPr id="102" name="Ink 101">
                  <a:extLst>
                    <a:ext uri="{FF2B5EF4-FFF2-40B4-BE49-F238E27FC236}">
                      <a16:creationId xmlns:a16="http://schemas.microsoft.com/office/drawing/2014/main" id="{D33DF3FF-9675-4AAA-AE67-E9D9175913B3}"/>
                    </a:ext>
                  </a:extLst>
                </p:cNvPr>
                <p:cNvPicPr/>
                <p:nvPr/>
              </p:nvPicPr>
              <p:blipFill>
                <a:blip r:embed="rId171"/>
                <a:stretch>
                  <a:fillRect/>
                </a:stretch>
              </p:blipFill>
              <p:spPr>
                <a:xfrm>
                  <a:off x="5065182" y="3046573"/>
                  <a:ext cx="398880" cy="274320"/>
                </a:xfrm>
                <a:prstGeom prst="rect">
                  <a:avLst/>
                </a:prstGeom>
              </p:spPr>
            </p:pic>
          </mc:Fallback>
        </mc:AlternateContent>
      </p:grpSp>
      <p:grpSp>
        <p:nvGrpSpPr>
          <p:cNvPr id="116" name="Group 115">
            <a:extLst>
              <a:ext uri="{FF2B5EF4-FFF2-40B4-BE49-F238E27FC236}">
                <a16:creationId xmlns:a16="http://schemas.microsoft.com/office/drawing/2014/main" id="{37470328-AEAA-4A13-BC34-DC47423AA268}"/>
              </a:ext>
            </a:extLst>
          </p:cNvPr>
          <p:cNvGrpSpPr/>
          <p:nvPr/>
        </p:nvGrpSpPr>
        <p:grpSpPr>
          <a:xfrm>
            <a:off x="214542" y="3806893"/>
            <a:ext cx="2037960" cy="693000"/>
            <a:chOff x="214542" y="3806893"/>
            <a:chExt cx="2037960" cy="693000"/>
          </a:xfrm>
        </p:grpSpPr>
        <mc:AlternateContent xmlns:mc="http://schemas.openxmlformats.org/markup-compatibility/2006">
          <mc:Choice xmlns:p14="http://schemas.microsoft.com/office/powerpoint/2010/main" Requires="p14">
            <p:contentPart p14:bwMode="auto" r:id="rId172">
              <p14:nvContentPartPr>
                <p14:cNvPr id="104" name="Ink 103">
                  <a:extLst>
                    <a:ext uri="{FF2B5EF4-FFF2-40B4-BE49-F238E27FC236}">
                      <a16:creationId xmlns:a16="http://schemas.microsoft.com/office/drawing/2014/main" id="{8D946C86-2621-4394-920D-86FD46B7574F}"/>
                    </a:ext>
                  </a:extLst>
                </p14:cNvPr>
                <p14:cNvContentPartPr/>
                <p14:nvPr/>
              </p14:nvContentPartPr>
              <p14:xfrm>
                <a:off x="215982" y="3832813"/>
                <a:ext cx="26640" cy="374760"/>
              </p14:xfrm>
            </p:contentPart>
          </mc:Choice>
          <mc:Fallback>
            <p:pic>
              <p:nvPicPr>
                <p:cNvPr id="104" name="Ink 103">
                  <a:extLst>
                    <a:ext uri="{FF2B5EF4-FFF2-40B4-BE49-F238E27FC236}">
                      <a16:creationId xmlns:a16="http://schemas.microsoft.com/office/drawing/2014/main" id="{8D946C86-2621-4394-920D-86FD46B7574F}"/>
                    </a:ext>
                  </a:extLst>
                </p:cNvPr>
                <p:cNvPicPr/>
                <p:nvPr/>
              </p:nvPicPr>
              <p:blipFill>
                <a:blip r:embed="rId173"/>
                <a:stretch>
                  <a:fillRect/>
                </a:stretch>
              </p:blipFill>
              <p:spPr>
                <a:xfrm>
                  <a:off x="207342" y="3823813"/>
                  <a:ext cx="4428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5" name="Ink 104">
                  <a:extLst>
                    <a:ext uri="{FF2B5EF4-FFF2-40B4-BE49-F238E27FC236}">
                      <a16:creationId xmlns:a16="http://schemas.microsoft.com/office/drawing/2014/main" id="{7F0BB1C8-95CF-4D48-AEE1-B1177131D97C}"/>
                    </a:ext>
                  </a:extLst>
                </p14:cNvPr>
                <p14:cNvContentPartPr/>
                <p14:nvPr/>
              </p14:nvContentPartPr>
              <p14:xfrm>
                <a:off x="214542" y="3834253"/>
                <a:ext cx="231480" cy="384840"/>
              </p14:xfrm>
            </p:contentPart>
          </mc:Choice>
          <mc:Fallback>
            <p:pic>
              <p:nvPicPr>
                <p:cNvPr id="105" name="Ink 104">
                  <a:extLst>
                    <a:ext uri="{FF2B5EF4-FFF2-40B4-BE49-F238E27FC236}">
                      <a16:creationId xmlns:a16="http://schemas.microsoft.com/office/drawing/2014/main" id="{7F0BB1C8-95CF-4D48-AEE1-B1177131D97C}"/>
                    </a:ext>
                  </a:extLst>
                </p:cNvPr>
                <p:cNvPicPr/>
                <p:nvPr/>
              </p:nvPicPr>
              <p:blipFill>
                <a:blip r:embed="rId175"/>
                <a:stretch>
                  <a:fillRect/>
                </a:stretch>
              </p:blipFill>
              <p:spPr>
                <a:xfrm>
                  <a:off x="205902" y="3825613"/>
                  <a:ext cx="24912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613F5B4C-CA53-4D5E-A20A-DC7FB8E92082}"/>
                    </a:ext>
                  </a:extLst>
                </p14:cNvPr>
                <p14:cNvContentPartPr/>
                <p14:nvPr/>
              </p14:nvContentPartPr>
              <p14:xfrm>
                <a:off x="467982" y="3918493"/>
                <a:ext cx="225360" cy="222480"/>
              </p14:xfrm>
            </p:contentPart>
          </mc:Choice>
          <mc:Fallback>
            <p:pic>
              <p:nvPicPr>
                <p:cNvPr id="106" name="Ink 105">
                  <a:extLst>
                    <a:ext uri="{FF2B5EF4-FFF2-40B4-BE49-F238E27FC236}">
                      <a16:creationId xmlns:a16="http://schemas.microsoft.com/office/drawing/2014/main" id="{613F5B4C-CA53-4D5E-A20A-DC7FB8E92082}"/>
                    </a:ext>
                  </a:extLst>
                </p:cNvPr>
                <p:cNvPicPr/>
                <p:nvPr/>
              </p:nvPicPr>
              <p:blipFill>
                <a:blip r:embed="rId177"/>
                <a:stretch>
                  <a:fillRect/>
                </a:stretch>
              </p:blipFill>
              <p:spPr>
                <a:xfrm>
                  <a:off x="459342" y="3909493"/>
                  <a:ext cx="24300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Ink 106">
                  <a:extLst>
                    <a:ext uri="{FF2B5EF4-FFF2-40B4-BE49-F238E27FC236}">
                      <a16:creationId xmlns:a16="http://schemas.microsoft.com/office/drawing/2014/main" id="{EBBE4F00-762E-4F19-8898-705560E26DC4}"/>
                    </a:ext>
                  </a:extLst>
                </p14:cNvPr>
                <p14:cNvContentPartPr/>
                <p14:nvPr/>
              </p14:nvContentPartPr>
              <p14:xfrm>
                <a:off x="732942" y="3928213"/>
                <a:ext cx="203760" cy="199440"/>
              </p14:xfrm>
            </p:contentPart>
          </mc:Choice>
          <mc:Fallback>
            <p:pic>
              <p:nvPicPr>
                <p:cNvPr id="107" name="Ink 106">
                  <a:extLst>
                    <a:ext uri="{FF2B5EF4-FFF2-40B4-BE49-F238E27FC236}">
                      <a16:creationId xmlns:a16="http://schemas.microsoft.com/office/drawing/2014/main" id="{EBBE4F00-762E-4F19-8898-705560E26DC4}"/>
                    </a:ext>
                  </a:extLst>
                </p:cNvPr>
                <p:cNvPicPr/>
                <p:nvPr/>
              </p:nvPicPr>
              <p:blipFill>
                <a:blip r:embed="rId179"/>
                <a:stretch>
                  <a:fillRect/>
                </a:stretch>
              </p:blipFill>
              <p:spPr>
                <a:xfrm>
                  <a:off x="723942" y="3919573"/>
                  <a:ext cx="2214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8" name="Ink 107">
                  <a:extLst>
                    <a:ext uri="{FF2B5EF4-FFF2-40B4-BE49-F238E27FC236}">
                      <a16:creationId xmlns:a16="http://schemas.microsoft.com/office/drawing/2014/main" id="{5C4A3725-C7A8-4133-B891-911666D249A0}"/>
                    </a:ext>
                  </a:extLst>
                </p14:cNvPr>
                <p14:cNvContentPartPr/>
                <p14:nvPr/>
              </p14:nvContentPartPr>
              <p14:xfrm>
                <a:off x="972702" y="3905893"/>
                <a:ext cx="385920" cy="231840"/>
              </p14:xfrm>
            </p:contentPart>
          </mc:Choice>
          <mc:Fallback>
            <p:pic>
              <p:nvPicPr>
                <p:cNvPr id="108" name="Ink 107">
                  <a:extLst>
                    <a:ext uri="{FF2B5EF4-FFF2-40B4-BE49-F238E27FC236}">
                      <a16:creationId xmlns:a16="http://schemas.microsoft.com/office/drawing/2014/main" id="{5C4A3725-C7A8-4133-B891-911666D249A0}"/>
                    </a:ext>
                  </a:extLst>
                </p:cNvPr>
                <p:cNvPicPr/>
                <p:nvPr/>
              </p:nvPicPr>
              <p:blipFill>
                <a:blip r:embed="rId181"/>
                <a:stretch>
                  <a:fillRect/>
                </a:stretch>
              </p:blipFill>
              <p:spPr>
                <a:xfrm>
                  <a:off x="963702" y="3896893"/>
                  <a:ext cx="4035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Ink 108">
                  <a:extLst>
                    <a:ext uri="{FF2B5EF4-FFF2-40B4-BE49-F238E27FC236}">
                      <a16:creationId xmlns:a16="http://schemas.microsoft.com/office/drawing/2014/main" id="{D743C2A3-7492-49DD-BDC1-600705304BE9}"/>
                    </a:ext>
                  </a:extLst>
                </p14:cNvPr>
                <p14:cNvContentPartPr/>
                <p14:nvPr/>
              </p14:nvContentPartPr>
              <p14:xfrm>
                <a:off x="1305702" y="3806893"/>
                <a:ext cx="96480" cy="108000"/>
              </p14:xfrm>
            </p:contentPart>
          </mc:Choice>
          <mc:Fallback>
            <p:pic>
              <p:nvPicPr>
                <p:cNvPr id="109" name="Ink 108">
                  <a:extLst>
                    <a:ext uri="{FF2B5EF4-FFF2-40B4-BE49-F238E27FC236}">
                      <a16:creationId xmlns:a16="http://schemas.microsoft.com/office/drawing/2014/main" id="{D743C2A3-7492-49DD-BDC1-600705304BE9}"/>
                    </a:ext>
                  </a:extLst>
                </p:cNvPr>
                <p:cNvPicPr/>
                <p:nvPr/>
              </p:nvPicPr>
              <p:blipFill>
                <a:blip r:embed="rId183"/>
                <a:stretch>
                  <a:fillRect/>
                </a:stretch>
              </p:blipFill>
              <p:spPr>
                <a:xfrm>
                  <a:off x="1296702" y="3798253"/>
                  <a:ext cx="1141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906D94EE-A8EA-47AE-B8B3-E56D75FBCD6D}"/>
                    </a:ext>
                  </a:extLst>
                </p14:cNvPr>
                <p14:cNvContentPartPr/>
                <p14:nvPr/>
              </p14:nvContentPartPr>
              <p14:xfrm>
                <a:off x="1533942" y="3828493"/>
                <a:ext cx="61200" cy="319680"/>
              </p14:xfrm>
            </p:contentPart>
          </mc:Choice>
          <mc:Fallback>
            <p:pic>
              <p:nvPicPr>
                <p:cNvPr id="110" name="Ink 109">
                  <a:extLst>
                    <a:ext uri="{FF2B5EF4-FFF2-40B4-BE49-F238E27FC236}">
                      <a16:creationId xmlns:a16="http://schemas.microsoft.com/office/drawing/2014/main" id="{906D94EE-A8EA-47AE-B8B3-E56D75FBCD6D}"/>
                    </a:ext>
                  </a:extLst>
                </p:cNvPr>
                <p:cNvPicPr/>
                <p:nvPr/>
              </p:nvPicPr>
              <p:blipFill>
                <a:blip r:embed="rId185"/>
                <a:stretch>
                  <a:fillRect/>
                </a:stretch>
              </p:blipFill>
              <p:spPr>
                <a:xfrm>
                  <a:off x="1525302" y="3819493"/>
                  <a:ext cx="788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1" name="Ink 110">
                  <a:extLst>
                    <a:ext uri="{FF2B5EF4-FFF2-40B4-BE49-F238E27FC236}">
                      <a16:creationId xmlns:a16="http://schemas.microsoft.com/office/drawing/2014/main" id="{FF1BBE88-2B36-4469-A7D6-32339E020984}"/>
                    </a:ext>
                  </a:extLst>
                </p14:cNvPr>
                <p14:cNvContentPartPr/>
                <p14:nvPr/>
              </p14:nvContentPartPr>
              <p14:xfrm>
                <a:off x="1493982" y="3942613"/>
                <a:ext cx="210960" cy="87120"/>
              </p14:xfrm>
            </p:contentPart>
          </mc:Choice>
          <mc:Fallback>
            <p:pic>
              <p:nvPicPr>
                <p:cNvPr id="111" name="Ink 110">
                  <a:extLst>
                    <a:ext uri="{FF2B5EF4-FFF2-40B4-BE49-F238E27FC236}">
                      <a16:creationId xmlns:a16="http://schemas.microsoft.com/office/drawing/2014/main" id="{FF1BBE88-2B36-4469-A7D6-32339E020984}"/>
                    </a:ext>
                  </a:extLst>
                </p:cNvPr>
                <p:cNvPicPr/>
                <p:nvPr/>
              </p:nvPicPr>
              <p:blipFill>
                <a:blip r:embed="rId187"/>
                <a:stretch>
                  <a:fillRect/>
                </a:stretch>
              </p:blipFill>
              <p:spPr>
                <a:xfrm>
                  <a:off x="1485342" y="3933973"/>
                  <a:ext cx="2286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Ink 111">
                  <a:extLst>
                    <a:ext uri="{FF2B5EF4-FFF2-40B4-BE49-F238E27FC236}">
                      <a16:creationId xmlns:a16="http://schemas.microsoft.com/office/drawing/2014/main" id="{3FF02482-A853-4C56-AB63-8FB5DE4FFF54}"/>
                    </a:ext>
                  </a:extLst>
                </p14:cNvPr>
                <p14:cNvContentPartPr/>
                <p14:nvPr/>
              </p14:nvContentPartPr>
              <p14:xfrm>
                <a:off x="1684062" y="3857653"/>
                <a:ext cx="168480" cy="330840"/>
              </p14:xfrm>
            </p:contentPart>
          </mc:Choice>
          <mc:Fallback>
            <p:pic>
              <p:nvPicPr>
                <p:cNvPr id="112" name="Ink 111">
                  <a:extLst>
                    <a:ext uri="{FF2B5EF4-FFF2-40B4-BE49-F238E27FC236}">
                      <a16:creationId xmlns:a16="http://schemas.microsoft.com/office/drawing/2014/main" id="{3FF02482-A853-4C56-AB63-8FB5DE4FFF54}"/>
                    </a:ext>
                  </a:extLst>
                </p:cNvPr>
                <p:cNvPicPr/>
                <p:nvPr/>
              </p:nvPicPr>
              <p:blipFill>
                <a:blip r:embed="rId189"/>
                <a:stretch>
                  <a:fillRect/>
                </a:stretch>
              </p:blipFill>
              <p:spPr>
                <a:xfrm>
                  <a:off x="1675062" y="3849013"/>
                  <a:ext cx="18612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3" name="Ink 112">
                  <a:extLst>
                    <a:ext uri="{FF2B5EF4-FFF2-40B4-BE49-F238E27FC236}">
                      <a16:creationId xmlns:a16="http://schemas.microsoft.com/office/drawing/2014/main" id="{97B43E78-DB6A-42DB-A987-541D7EB24143}"/>
                    </a:ext>
                  </a:extLst>
                </p14:cNvPr>
                <p14:cNvContentPartPr/>
                <p14:nvPr/>
              </p14:nvContentPartPr>
              <p14:xfrm>
                <a:off x="1952262" y="3990853"/>
                <a:ext cx="300240" cy="1800"/>
              </p14:xfrm>
            </p:contentPart>
          </mc:Choice>
          <mc:Fallback>
            <p:pic>
              <p:nvPicPr>
                <p:cNvPr id="113" name="Ink 112">
                  <a:extLst>
                    <a:ext uri="{FF2B5EF4-FFF2-40B4-BE49-F238E27FC236}">
                      <a16:creationId xmlns:a16="http://schemas.microsoft.com/office/drawing/2014/main" id="{97B43E78-DB6A-42DB-A987-541D7EB24143}"/>
                    </a:ext>
                  </a:extLst>
                </p:cNvPr>
                <p:cNvPicPr/>
                <p:nvPr/>
              </p:nvPicPr>
              <p:blipFill>
                <a:blip r:embed="rId191"/>
                <a:stretch>
                  <a:fillRect/>
                </a:stretch>
              </p:blipFill>
              <p:spPr>
                <a:xfrm>
                  <a:off x="1943622" y="3982213"/>
                  <a:ext cx="31788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4" name="Ink 113">
                  <a:extLst>
                    <a:ext uri="{FF2B5EF4-FFF2-40B4-BE49-F238E27FC236}">
                      <a16:creationId xmlns:a16="http://schemas.microsoft.com/office/drawing/2014/main" id="{2B431668-E20C-499D-B894-022037AE9D49}"/>
                    </a:ext>
                  </a:extLst>
                </p14:cNvPr>
                <p14:cNvContentPartPr/>
                <p14:nvPr/>
              </p14:nvContentPartPr>
              <p14:xfrm>
                <a:off x="416862" y="4326733"/>
                <a:ext cx="1491120" cy="141480"/>
              </p14:xfrm>
            </p:contentPart>
          </mc:Choice>
          <mc:Fallback>
            <p:pic>
              <p:nvPicPr>
                <p:cNvPr id="114" name="Ink 113">
                  <a:extLst>
                    <a:ext uri="{FF2B5EF4-FFF2-40B4-BE49-F238E27FC236}">
                      <a16:creationId xmlns:a16="http://schemas.microsoft.com/office/drawing/2014/main" id="{2B431668-E20C-499D-B894-022037AE9D49}"/>
                    </a:ext>
                  </a:extLst>
                </p:cNvPr>
                <p:cNvPicPr/>
                <p:nvPr/>
              </p:nvPicPr>
              <p:blipFill>
                <a:blip r:embed="rId193"/>
                <a:stretch>
                  <a:fillRect/>
                </a:stretch>
              </p:blipFill>
              <p:spPr>
                <a:xfrm>
                  <a:off x="407862" y="4318093"/>
                  <a:ext cx="15087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5" name="Ink 114">
                  <a:extLst>
                    <a:ext uri="{FF2B5EF4-FFF2-40B4-BE49-F238E27FC236}">
                      <a16:creationId xmlns:a16="http://schemas.microsoft.com/office/drawing/2014/main" id="{22C8330E-4949-4DA1-84DC-68950BD9568A}"/>
                    </a:ext>
                  </a:extLst>
                </p14:cNvPr>
                <p14:cNvContentPartPr/>
                <p14:nvPr/>
              </p14:nvContentPartPr>
              <p14:xfrm>
                <a:off x="564462" y="4392253"/>
                <a:ext cx="1499400" cy="107640"/>
              </p14:xfrm>
            </p:contentPart>
          </mc:Choice>
          <mc:Fallback>
            <p:pic>
              <p:nvPicPr>
                <p:cNvPr id="115" name="Ink 114">
                  <a:extLst>
                    <a:ext uri="{FF2B5EF4-FFF2-40B4-BE49-F238E27FC236}">
                      <a16:creationId xmlns:a16="http://schemas.microsoft.com/office/drawing/2014/main" id="{22C8330E-4949-4DA1-84DC-68950BD9568A}"/>
                    </a:ext>
                  </a:extLst>
                </p:cNvPr>
                <p:cNvPicPr/>
                <p:nvPr/>
              </p:nvPicPr>
              <p:blipFill>
                <a:blip r:embed="rId195"/>
                <a:stretch>
                  <a:fillRect/>
                </a:stretch>
              </p:blipFill>
              <p:spPr>
                <a:xfrm>
                  <a:off x="555822" y="4383613"/>
                  <a:ext cx="1517040" cy="125280"/>
                </a:xfrm>
                <a:prstGeom prst="rect">
                  <a:avLst/>
                </a:prstGeom>
              </p:spPr>
            </p:pic>
          </mc:Fallback>
        </mc:AlternateContent>
      </p:grpSp>
      <p:grpSp>
        <p:nvGrpSpPr>
          <p:cNvPr id="134" name="Group 133">
            <a:extLst>
              <a:ext uri="{FF2B5EF4-FFF2-40B4-BE49-F238E27FC236}">
                <a16:creationId xmlns:a16="http://schemas.microsoft.com/office/drawing/2014/main" id="{71771A30-262E-4C91-8D72-78B19D16F62A}"/>
              </a:ext>
            </a:extLst>
          </p:cNvPr>
          <p:cNvGrpSpPr/>
          <p:nvPr/>
        </p:nvGrpSpPr>
        <p:grpSpPr>
          <a:xfrm>
            <a:off x="2489382" y="3647053"/>
            <a:ext cx="2955600" cy="664920"/>
            <a:chOff x="2489382" y="3647053"/>
            <a:chExt cx="2955600" cy="664920"/>
          </a:xfrm>
        </p:grpSpPr>
        <mc:AlternateContent xmlns:mc="http://schemas.openxmlformats.org/markup-compatibility/2006">
          <mc:Choice xmlns:p14="http://schemas.microsoft.com/office/powerpoint/2010/main" Requires="p14">
            <p:contentPart p14:bwMode="auto" r:id="rId196">
              <p14:nvContentPartPr>
                <p14:cNvPr id="117" name="Ink 116">
                  <a:extLst>
                    <a:ext uri="{FF2B5EF4-FFF2-40B4-BE49-F238E27FC236}">
                      <a16:creationId xmlns:a16="http://schemas.microsoft.com/office/drawing/2014/main" id="{F8FC29A4-DA7E-4A2B-9D10-3D341A96F60A}"/>
                    </a:ext>
                  </a:extLst>
                </p14:cNvPr>
                <p14:cNvContentPartPr/>
                <p14:nvPr/>
              </p14:nvContentPartPr>
              <p14:xfrm>
                <a:off x="2489382" y="3849733"/>
                <a:ext cx="446040" cy="409680"/>
              </p14:xfrm>
            </p:contentPart>
          </mc:Choice>
          <mc:Fallback>
            <p:pic>
              <p:nvPicPr>
                <p:cNvPr id="117" name="Ink 116">
                  <a:extLst>
                    <a:ext uri="{FF2B5EF4-FFF2-40B4-BE49-F238E27FC236}">
                      <a16:creationId xmlns:a16="http://schemas.microsoft.com/office/drawing/2014/main" id="{F8FC29A4-DA7E-4A2B-9D10-3D341A96F60A}"/>
                    </a:ext>
                  </a:extLst>
                </p:cNvPr>
                <p:cNvPicPr/>
                <p:nvPr/>
              </p:nvPicPr>
              <p:blipFill>
                <a:blip r:embed="rId197"/>
                <a:stretch>
                  <a:fillRect/>
                </a:stretch>
              </p:blipFill>
              <p:spPr>
                <a:xfrm>
                  <a:off x="2480382" y="3841093"/>
                  <a:ext cx="46368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8" name="Ink 117">
                  <a:extLst>
                    <a:ext uri="{FF2B5EF4-FFF2-40B4-BE49-F238E27FC236}">
                      <a16:creationId xmlns:a16="http://schemas.microsoft.com/office/drawing/2014/main" id="{6D34B281-C797-4536-ABA4-2A5DC0F81C2D}"/>
                    </a:ext>
                  </a:extLst>
                </p14:cNvPr>
                <p14:cNvContentPartPr/>
                <p14:nvPr/>
              </p14:nvContentPartPr>
              <p14:xfrm>
                <a:off x="2944062" y="3920653"/>
                <a:ext cx="264960" cy="228600"/>
              </p14:xfrm>
            </p:contentPart>
          </mc:Choice>
          <mc:Fallback>
            <p:pic>
              <p:nvPicPr>
                <p:cNvPr id="118" name="Ink 117">
                  <a:extLst>
                    <a:ext uri="{FF2B5EF4-FFF2-40B4-BE49-F238E27FC236}">
                      <a16:creationId xmlns:a16="http://schemas.microsoft.com/office/drawing/2014/main" id="{6D34B281-C797-4536-ABA4-2A5DC0F81C2D}"/>
                    </a:ext>
                  </a:extLst>
                </p:cNvPr>
                <p:cNvPicPr/>
                <p:nvPr/>
              </p:nvPicPr>
              <p:blipFill>
                <a:blip r:embed="rId199"/>
                <a:stretch>
                  <a:fillRect/>
                </a:stretch>
              </p:blipFill>
              <p:spPr>
                <a:xfrm>
                  <a:off x="2935062" y="3912013"/>
                  <a:ext cx="2826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9" name="Ink 118">
                  <a:extLst>
                    <a:ext uri="{FF2B5EF4-FFF2-40B4-BE49-F238E27FC236}">
                      <a16:creationId xmlns:a16="http://schemas.microsoft.com/office/drawing/2014/main" id="{6DD6BBBE-363E-4CF7-8078-B27287C6992A}"/>
                    </a:ext>
                  </a:extLst>
                </p14:cNvPr>
                <p14:cNvContentPartPr/>
                <p14:nvPr/>
              </p14:nvContentPartPr>
              <p14:xfrm>
                <a:off x="3288222" y="3835333"/>
                <a:ext cx="151920" cy="476640"/>
              </p14:xfrm>
            </p:contentPart>
          </mc:Choice>
          <mc:Fallback>
            <p:pic>
              <p:nvPicPr>
                <p:cNvPr id="119" name="Ink 118">
                  <a:extLst>
                    <a:ext uri="{FF2B5EF4-FFF2-40B4-BE49-F238E27FC236}">
                      <a16:creationId xmlns:a16="http://schemas.microsoft.com/office/drawing/2014/main" id="{6DD6BBBE-363E-4CF7-8078-B27287C6992A}"/>
                    </a:ext>
                  </a:extLst>
                </p:cNvPr>
                <p:cNvPicPr/>
                <p:nvPr/>
              </p:nvPicPr>
              <p:blipFill>
                <a:blip r:embed="rId201"/>
                <a:stretch>
                  <a:fillRect/>
                </a:stretch>
              </p:blipFill>
              <p:spPr>
                <a:xfrm>
                  <a:off x="3279222" y="3826333"/>
                  <a:ext cx="16956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0" name="Ink 119">
                  <a:extLst>
                    <a:ext uri="{FF2B5EF4-FFF2-40B4-BE49-F238E27FC236}">
                      <a16:creationId xmlns:a16="http://schemas.microsoft.com/office/drawing/2014/main" id="{E7C92EEB-7974-4DFD-A0F9-5B72E62B22EE}"/>
                    </a:ext>
                  </a:extLst>
                </p14:cNvPr>
                <p14:cNvContentPartPr/>
                <p14:nvPr/>
              </p14:nvContentPartPr>
              <p14:xfrm>
                <a:off x="3477222" y="3824533"/>
                <a:ext cx="271800" cy="327960"/>
              </p14:xfrm>
            </p:contentPart>
          </mc:Choice>
          <mc:Fallback>
            <p:pic>
              <p:nvPicPr>
                <p:cNvPr id="120" name="Ink 119">
                  <a:extLst>
                    <a:ext uri="{FF2B5EF4-FFF2-40B4-BE49-F238E27FC236}">
                      <a16:creationId xmlns:a16="http://schemas.microsoft.com/office/drawing/2014/main" id="{E7C92EEB-7974-4DFD-A0F9-5B72E62B22EE}"/>
                    </a:ext>
                  </a:extLst>
                </p:cNvPr>
                <p:cNvPicPr/>
                <p:nvPr/>
              </p:nvPicPr>
              <p:blipFill>
                <a:blip r:embed="rId203"/>
                <a:stretch>
                  <a:fillRect/>
                </a:stretch>
              </p:blipFill>
              <p:spPr>
                <a:xfrm>
                  <a:off x="3468222" y="3815533"/>
                  <a:ext cx="28944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1" name="Ink 120">
                  <a:extLst>
                    <a:ext uri="{FF2B5EF4-FFF2-40B4-BE49-F238E27FC236}">
                      <a16:creationId xmlns:a16="http://schemas.microsoft.com/office/drawing/2014/main" id="{9525CA2B-00F7-4727-A9D3-4D1D06190D59}"/>
                    </a:ext>
                  </a:extLst>
                </p14:cNvPr>
                <p14:cNvContentPartPr/>
                <p14:nvPr/>
              </p14:nvContentPartPr>
              <p14:xfrm>
                <a:off x="3688542" y="3887173"/>
                <a:ext cx="240120" cy="121680"/>
              </p14:xfrm>
            </p:contentPart>
          </mc:Choice>
          <mc:Fallback>
            <p:pic>
              <p:nvPicPr>
                <p:cNvPr id="121" name="Ink 120">
                  <a:extLst>
                    <a:ext uri="{FF2B5EF4-FFF2-40B4-BE49-F238E27FC236}">
                      <a16:creationId xmlns:a16="http://schemas.microsoft.com/office/drawing/2014/main" id="{9525CA2B-00F7-4727-A9D3-4D1D06190D59}"/>
                    </a:ext>
                  </a:extLst>
                </p:cNvPr>
                <p:cNvPicPr/>
                <p:nvPr/>
              </p:nvPicPr>
              <p:blipFill>
                <a:blip r:embed="rId205"/>
                <a:stretch>
                  <a:fillRect/>
                </a:stretch>
              </p:blipFill>
              <p:spPr>
                <a:xfrm>
                  <a:off x="3679542" y="3878173"/>
                  <a:ext cx="2577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3" name="Ink 122">
                  <a:extLst>
                    <a:ext uri="{FF2B5EF4-FFF2-40B4-BE49-F238E27FC236}">
                      <a16:creationId xmlns:a16="http://schemas.microsoft.com/office/drawing/2014/main" id="{3AB08CFC-4430-4C15-A929-8462FAC4F002}"/>
                    </a:ext>
                  </a:extLst>
                </p14:cNvPr>
                <p14:cNvContentPartPr/>
                <p14:nvPr/>
              </p14:nvContentPartPr>
              <p14:xfrm>
                <a:off x="3846222" y="3799333"/>
                <a:ext cx="371160" cy="313560"/>
              </p14:xfrm>
            </p:contentPart>
          </mc:Choice>
          <mc:Fallback>
            <p:pic>
              <p:nvPicPr>
                <p:cNvPr id="123" name="Ink 122">
                  <a:extLst>
                    <a:ext uri="{FF2B5EF4-FFF2-40B4-BE49-F238E27FC236}">
                      <a16:creationId xmlns:a16="http://schemas.microsoft.com/office/drawing/2014/main" id="{3AB08CFC-4430-4C15-A929-8462FAC4F002}"/>
                    </a:ext>
                  </a:extLst>
                </p:cNvPr>
                <p:cNvPicPr/>
                <p:nvPr/>
              </p:nvPicPr>
              <p:blipFill>
                <a:blip r:embed="rId207"/>
                <a:stretch>
                  <a:fillRect/>
                </a:stretch>
              </p:blipFill>
              <p:spPr>
                <a:xfrm>
                  <a:off x="3837582" y="3790333"/>
                  <a:ext cx="38880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4" name="Ink 123">
                  <a:extLst>
                    <a:ext uri="{FF2B5EF4-FFF2-40B4-BE49-F238E27FC236}">
                      <a16:creationId xmlns:a16="http://schemas.microsoft.com/office/drawing/2014/main" id="{1985A743-F2D8-42E1-9C40-D69F29D8261C}"/>
                    </a:ext>
                  </a:extLst>
                </p14:cNvPr>
                <p14:cNvContentPartPr/>
                <p14:nvPr/>
              </p14:nvContentPartPr>
              <p14:xfrm>
                <a:off x="4220982" y="3744253"/>
                <a:ext cx="145440" cy="149040"/>
              </p14:xfrm>
            </p:contentPart>
          </mc:Choice>
          <mc:Fallback>
            <p:pic>
              <p:nvPicPr>
                <p:cNvPr id="124" name="Ink 123">
                  <a:extLst>
                    <a:ext uri="{FF2B5EF4-FFF2-40B4-BE49-F238E27FC236}">
                      <a16:creationId xmlns:a16="http://schemas.microsoft.com/office/drawing/2014/main" id="{1985A743-F2D8-42E1-9C40-D69F29D8261C}"/>
                    </a:ext>
                  </a:extLst>
                </p:cNvPr>
                <p:cNvPicPr/>
                <p:nvPr/>
              </p:nvPicPr>
              <p:blipFill>
                <a:blip r:embed="rId209"/>
                <a:stretch>
                  <a:fillRect/>
                </a:stretch>
              </p:blipFill>
              <p:spPr>
                <a:xfrm>
                  <a:off x="4211982" y="3735253"/>
                  <a:ext cx="1630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5" name="Ink 124">
                  <a:extLst>
                    <a:ext uri="{FF2B5EF4-FFF2-40B4-BE49-F238E27FC236}">
                      <a16:creationId xmlns:a16="http://schemas.microsoft.com/office/drawing/2014/main" id="{D9E112CB-FE0D-40F8-9C5D-02454C839F73}"/>
                    </a:ext>
                  </a:extLst>
                </p14:cNvPr>
                <p14:cNvContentPartPr/>
                <p14:nvPr/>
              </p14:nvContentPartPr>
              <p14:xfrm>
                <a:off x="4340862" y="3647053"/>
                <a:ext cx="1104120" cy="534960"/>
              </p14:xfrm>
            </p:contentPart>
          </mc:Choice>
          <mc:Fallback>
            <p:pic>
              <p:nvPicPr>
                <p:cNvPr id="125" name="Ink 124">
                  <a:extLst>
                    <a:ext uri="{FF2B5EF4-FFF2-40B4-BE49-F238E27FC236}">
                      <a16:creationId xmlns:a16="http://schemas.microsoft.com/office/drawing/2014/main" id="{D9E112CB-FE0D-40F8-9C5D-02454C839F73}"/>
                    </a:ext>
                  </a:extLst>
                </p:cNvPr>
                <p:cNvPicPr/>
                <p:nvPr/>
              </p:nvPicPr>
              <p:blipFill>
                <a:blip r:embed="rId211"/>
                <a:stretch>
                  <a:fillRect/>
                </a:stretch>
              </p:blipFill>
              <p:spPr>
                <a:xfrm>
                  <a:off x="4331862" y="3638053"/>
                  <a:ext cx="1121760" cy="552600"/>
                </a:xfrm>
                <a:prstGeom prst="rect">
                  <a:avLst/>
                </a:prstGeom>
              </p:spPr>
            </p:pic>
          </mc:Fallback>
        </mc:AlternateContent>
      </p:grpSp>
      <p:grpSp>
        <p:nvGrpSpPr>
          <p:cNvPr id="133" name="Group 132">
            <a:extLst>
              <a:ext uri="{FF2B5EF4-FFF2-40B4-BE49-F238E27FC236}">
                <a16:creationId xmlns:a16="http://schemas.microsoft.com/office/drawing/2014/main" id="{75FE1908-22B9-460D-9A1D-B2A475D5C3DA}"/>
              </a:ext>
            </a:extLst>
          </p:cNvPr>
          <p:cNvGrpSpPr/>
          <p:nvPr/>
        </p:nvGrpSpPr>
        <p:grpSpPr>
          <a:xfrm>
            <a:off x="5745942" y="3723733"/>
            <a:ext cx="1577880" cy="501480"/>
            <a:chOff x="5745942" y="3723733"/>
            <a:chExt cx="1577880" cy="501480"/>
          </a:xfrm>
        </p:grpSpPr>
        <mc:AlternateContent xmlns:mc="http://schemas.openxmlformats.org/markup-compatibility/2006">
          <mc:Choice xmlns:p14="http://schemas.microsoft.com/office/powerpoint/2010/main" Requires="p14">
            <p:contentPart p14:bwMode="auto" r:id="rId212">
              <p14:nvContentPartPr>
                <p14:cNvPr id="126" name="Ink 125">
                  <a:extLst>
                    <a:ext uri="{FF2B5EF4-FFF2-40B4-BE49-F238E27FC236}">
                      <a16:creationId xmlns:a16="http://schemas.microsoft.com/office/drawing/2014/main" id="{D2031CFB-23BB-4EBA-899F-5FE3A20BC1EB}"/>
                    </a:ext>
                  </a:extLst>
                </p14:cNvPr>
                <p14:cNvContentPartPr/>
                <p14:nvPr/>
              </p14:nvContentPartPr>
              <p14:xfrm>
                <a:off x="5745942" y="3873493"/>
                <a:ext cx="156600" cy="240480"/>
              </p14:xfrm>
            </p:contentPart>
          </mc:Choice>
          <mc:Fallback>
            <p:pic>
              <p:nvPicPr>
                <p:cNvPr id="126" name="Ink 125">
                  <a:extLst>
                    <a:ext uri="{FF2B5EF4-FFF2-40B4-BE49-F238E27FC236}">
                      <a16:creationId xmlns:a16="http://schemas.microsoft.com/office/drawing/2014/main" id="{D2031CFB-23BB-4EBA-899F-5FE3A20BC1EB}"/>
                    </a:ext>
                  </a:extLst>
                </p:cNvPr>
                <p:cNvPicPr/>
                <p:nvPr/>
              </p:nvPicPr>
              <p:blipFill>
                <a:blip r:embed="rId213"/>
                <a:stretch>
                  <a:fillRect/>
                </a:stretch>
              </p:blipFill>
              <p:spPr>
                <a:xfrm>
                  <a:off x="5736942" y="3864853"/>
                  <a:ext cx="1742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7" name="Ink 126">
                  <a:extLst>
                    <a:ext uri="{FF2B5EF4-FFF2-40B4-BE49-F238E27FC236}">
                      <a16:creationId xmlns:a16="http://schemas.microsoft.com/office/drawing/2014/main" id="{336A962B-217D-4D11-9909-92A29B1497D1}"/>
                    </a:ext>
                  </a:extLst>
                </p14:cNvPr>
                <p14:cNvContentPartPr/>
                <p14:nvPr/>
              </p14:nvContentPartPr>
              <p14:xfrm>
                <a:off x="5952222" y="3877453"/>
                <a:ext cx="169560" cy="333720"/>
              </p14:xfrm>
            </p:contentPart>
          </mc:Choice>
          <mc:Fallback>
            <p:pic>
              <p:nvPicPr>
                <p:cNvPr id="127" name="Ink 126">
                  <a:extLst>
                    <a:ext uri="{FF2B5EF4-FFF2-40B4-BE49-F238E27FC236}">
                      <a16:creationId xmlns:a16="http://schemas.microsoft.com/office/drawing/2014/main" id="{336A962B-217D-4D11-9909-92A29B1497D1}"/>
                    </a:ext>
                  </a:extLst>
                </p:cNvPr>
                <p:cNvPicPr/>
                <p:nvPr/>
              </p:nvPicPr>
              <p:blipFill>
                <a:blip r:embed="rId215"/>
                <a:stretch>
                  <a:fillRect/>
                </a:stretch>
              </p:blipFill>
              <p:spPr>
                <a:xfrm>
                  <a:off x="5943222" y="3868453"/>
                  <a:ext cx="18720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8" name="Ink 127">
                  <a:extLst>
                    <a:ext uri="{FF2B5EF4-FFF2-40B4-BE49-F238E27FC236}">
                      <a16:creationId xmlns:a16="http://schemas.microsoft.com/office/drawing/2014/main" id="{CCD17931-A837-403D-A4B4-C7AC849C5B6B}"/>
                    </a:ext>
                  </a:extLst>
                </p14:cNvPr>
                <p14:cNvContentPartPr/>
                <p14:nvPr/>
              </p14:nvContentPartPr>
              <p14:xfrm>
                <a:off x="6175782" y="3784573"/>
                <a:ext cx="146520" cy="440640"/>
              </p14:xfrm>
            </p:contentPart>
          </mc:Choice>
          <mc:Fallback>
            <p:pic>
              <p:nvPicPr>
                <p:cNvPr id="128" name="Ink 127">
                  <a:extLst>
                    <a:ext uri="{FF2B5EF4-FFF2-40B4-BE49-F238E27FC236}">
                      <a16:creationId xmlns:a16="http://schemas.microsoft.com/office/drawing/2014/main" id="{CCD17931-A837-403D-A4B4-C7AC849C5B6B}"/>
                    </a:ext>
                  </a:extLst>
                </p:cNvPr>
                <p:cNvPicPr/>
                <p:nvPr/>
              </p:nvPicPr>
              <p:blipFill>
                <a:blip r:embed="rId217"/>
                <a:stretch>
                  <a:fillRect/>
                </a:stretch>
              </p:blipFill>
              <p:spPr>
                <a:xfrm>
                  <a:off x="6166782" y="3775573"/>
                  <a:ext cx="16416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9" name="Ink 128">
                  <a:extLst>
                    <a:ext uri="{FF2B5EF4-FFF2-40B4-BE49-F238E27FC236}">
                      <a16:creationId xmlns:a16="http://schemas.microsoft.com/office/drawing/2014/main" id="{4F65BCE3-7DB0-48CF-BABF-854B8010CAFC}"/>
                    </a:ext>
                  </a:extLst>
                </p14:cNvPr>
                <p14:cNvContentPartPr/>
                <p14:nvPr/>
              </p14:nvContentPartPr>
              <p14:xfrm>
                <a:off x="6324102" y="3846133"/>
                <a:ext cx="119160" cy="214920"/>
              </p14:xfrm>
            </p:contentPart>
          </mc:Choice>
          <mc:Fallback>
            <p:pic>
              <p:nvPicPr>
                <p:cNvPr id="129" name="Ink 128">
                  <a:extLst>
                    <a:ext uri="{FF2B5EF4-FFF2-40B4-BE49-F238E27FC236}">
                      <a16:creationId xmlns:a16="http://schemas.microsoft.com/office/drawing/2014/main" id="{4F65BCE3-7DB0-48CF-BABF-854B8010CAFC}"/>
                    </a:ext>
                  </a:extLst>
                </p:cNvPr>
                <p:cNvPicPr/>
                <p:nvPr/>
              </p:nvPicPr>
              <p:blipFill>
                <a:blip r:embed="rId219"/>
                <a:stretch>
                  <a:fillRect/>
                </a:stretch>
              </p:blipFill>
              <p:spPr>
                <a:xfrm>
                  <a:off x="6315462" y="3837493"/>
                  <a:ext cx="1368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0" name="Ink 129">
                  <a:extLst>
                    <a:ext uri="{FF2B5EF4-FFF2-40B4-BE49-F238E27FC236}">
                      <a16:creationId xmlns:a16="http://schemas.microsoft.com/office/drawing/2014/main" id="{0BF1A101-B9DB-4515-A921-051D1209D953}"/>
                    </a:ext>
                  </a:extLst>
                </p14:cNvPr>
                <p14:cNvContentPartPr/>
                <p14:nvPr/>
              </p14:nvContentPartPr>
              <p14:xfrm>
                <a:off x="6494742" y="3837853"/>
                <a:ext cx="415440" cy="278280"/>
              </p14:xfrm>
            </p:contentPart>
          </mc:Choice>
          <mc:Fallback>
            <p:pic>
              <p:nvPicPr>
                <p:cNvPr id="130" name="Ink 129">
                  <a:extLst>
                    <a:ext uri="{FF2B5EF4-FFF2-40B4-BE49-F238E27FC236}">
                      <a16:creationId xmlns:a16="http://schemas.microsoft.com/office/drawing/2014/main" id="{0BF1A101-B9DB-4515-A921-051D1209D953}"/>
                    </a:ext>
                  </a:extLst>
                </p:cNvPr>
                <p:cNvPicPr/>
                <p:nvPr/>
              </p:nvPicPr>
              <p:blipFill>
                <a:blip r:embed="rId221"/>
                <a:stretch>
                  <a:fillRect/>
                </a:stretch>
              </p:blipFill>
              <p:spPr>
                <a:xfrm>
                  <a:off x="6486102" y="3829213"/>
                  <a:ext cx="4330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1" name="Ink 130">
                  <a:extLst>
                    <a:ext uri="{FF2B5EF4-FFF2-40B4-BE49-F238E27FC236}">
                      <a16:creationId xmlns:a16="http://schemas.microsoft.com/office/drawing/2014/main" id="{7DA891FB-7E7F-4CC4-A899-5FDB59EF6A90}"/>
                    </a:ext>
                  </a:extLst>
                </p14:cNvPr>
                <p14:cNvContentPartPr/>
                <p14:nvPr/>
              </p14:nvContentPartPr>
              <p14:xfrm>
                <a:off x="6867342" y="3723733"/>
                <a:ext cx="38880" cy="111960"/>
              </p14:xfrm>
            </p:contentPart>
          </mc:Choice>
          <mc:Fallback>
            <p:pic>
              <p:nvPicPr>
                <p:cNvPr id="131" name="Ink 130">
                  <a:extLst>
                    <a:ext uri="{FF2B5EF4-FFF2-40B4-BE49-F238E27FC236}">
                      <a16:creationId xmlns:a16="http://schemas.microsoft.com/office/drawing/2014/main" id="{7DA891FB-7E7F-4CC4-A899-5FDB59EF6A90}"/>
                    </a:ext>
                  </a:extLst>
                </p:cNvPr>
                <p:cNvPicPr/>
                <p:nvPr/>
              </p:nvPicPr>
              <p:blipFill>
                <a:blip r:embed="rId223"/>
                <a:stretch>
                  <a:fillRect/>
                </a:stretch>
              </p:blipFill>
              <p:spPr>
                <a:xfrm>
                  <a:off x="6858702" y="3715093"/>
                  <a:ext cx="565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2" name="Ink 131">
                  <a:extLst>
                    <a:ext uri="{FF2B5EF4-FFF2-40B4-BE49-F238E27FC236}">
                      <a16:creationId xmlns:a16="http://schemas.microsoft.com/office/drawing/2014/main" id="{C2CCFB31-B2F0-40C4-9995-0C1B53A78735}"/>
                    </a:ext>
                  </a:extLst>
                </p14:cNvPr>
                <p14:cNvContentPartPr/>
                <p14:nvPr/>
              </p14:nvContentPartPr>
              <p14:xfrm>
                <a:off x="6947262" y="3889333"/>
                <a:ext cx="376560" cy="261720"/>
              </p14:xfrm>
            </p:contentPart>
          </mc:Choice>
          <mc:Fallback>
            <p:pic>
              <p:nvPicPr>
                <p:cNvPr id="132" name="Ink 131">
                  <a:extLst>
                    <a:ext uri="{FF2B5EF4-FFF2-40B4-BE49-F238E27FC236}">
                      <a16:creationId xmlns:a16="http://schemas.microsoft.com/office/drawing/2014/main" id="{C2CCFB31-B2F0-40C4-9995-0C1B53A78735}"/>
                    </a:ext>
                  </a:extLst>
                </p:cNvPr>
                <p:cNvPicPr/>
                <p:nvPr/>
              </p:nvPicPr>
              <p:blipFill>
                <a:blip r:embed="rId225"/>
                <a:stretch>
                  <a:fillRect/>
                </a:stretch>
              </p:blipFill>
              <p:spPr>
                <a:xfrm>
                  <a:off x="6938622" y="3880693"/>
                  <a:ext cx="394200" cy="279360"/>
                </a:xfrm>
                <a:prstGeom prst="rect">
                  <a:avLst/>
                </a:prstGeom>
              </p:spPr>
            </p:pic>
          </mc:Fallback>
        </mc:AlternateContent>
      </p:grpSp>
      <p:grpSp>
        <p:nvGrpSpPr>
          <p:cNvPr id="138" name="Group 137">
            <a:extLst>
              <a:ext uri="{FF2B5EF4-FFF2-40B4-BE49-F238E27FC236}">
                <a16:creationId xmlns:a16="http://schemas.microsoft.com/office/drawing/2014/main" id="{439DBFAD-D0F5-4805-A3D5-CF9BF47ADBBC}"/>
              </a:ext>
            </a:extLst>
          </p:cNvPr>
          <p:cNvGrpSpPr/>
          <p:nvPr/>
        </p:nvGrpSpPr>
        <p:grpSpPr>
          <a:xfrm>
            <a:off x="7614702" y="3778093"/>
            <a:ext cx="772560" cy="397440"/>
            <a:chOff x="7614702" y="3778093"/>
            <a:chExt cx="772560" cy="397440"/>
          </a:xfrm>
        </p:grpSpPr>
        <mc:AlternateContent xmlns:mc="http://schemas.openxmlformats.org/markup-compatibility/2006">
          <mc:Choice xmlns:p14="http://schemas.microsoft.com/office/powerpoint/2010/main" Requires="p14">
            <p:contentPart p14:bwMode="auto" r:id="rId226">
              <p14:nvContentPartPr>
                <p14:cNvPr id="135" name="Ink 134">
                  <a:extLst>
                    <a:ext uri="{FF2B5EF4-FFF2-40B4-BE49-F238E27FC236}">
                      <a16:creationId xmlns:a16="http://schemas.microsoft.com/office/drawing/2014/main" id="{6727A734-174C-4E52-BAD9-11247DCFF6D6}"/>
                    </a:ext>
                  </a:extLst>
                </p14:cNvPr>
                <p14:cNvContentPartPr/>
                <p14:nvPr/>
              </p14:nvContentPartPr>
              <p14:xfrm>
                <a:off x="7650702" y="3788173"/>
                <a:ext cx="68400" cy="360000"/>
              </p14:xfrm>
            </p:contentPart>
          </mc:Choice>
          <mc:Fallback>
            <p:pic>
              <p:nvPicPr>
                <p:cNvPr id="135" name="Ink 134">
                  <a:extLst>
                    <a:ext uri="{FF2B5EF4-FFF2-40B4-BE49-F238E27FC236}">
                      <a16:creationId xmlns:a16="http://schemas.microsoft.com/office/drawing/2014/main" id="{6727A734-174C-4E52-BAD9-11247DCFF6D6}"/>
                    </a:ext>
                  </a:extLst>
                </p:cNvPr>
                <p:cNvPicPr/>
                <p:nvPr/>
              </p:nvPicPr>
              <p:blipFill>
                <a:blip r:embed="rId227"/>
                <a:stretch>
                  <a:fillRect/>
                </a:stretch>
              </p:blipFill>
              <p:spPr>
                <a:xfrm>
                  <a:off x="7641702" y="3779173"/>
                  <a:ext cx="8604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6" name="Ink 135">
                  <a:extLst>
                    <a:ext uri="{FF2B5EF4-FFF2-40B4-BE49-F238E27FC236}">
                      <a16:creationId xmlns:a16="http://schemas.microsoft.com/office/drawing/2014/main" id="{72B018EB-FFD4-48DA-8895-F86A5E48E6CB}"/>
                    </a:ext>
                  </a:extLst>
                </p14:cNvPr>
                <p14:cNvContentPartPr/>
                <p14:nvPr/>
              </p14:nvContentPartPr>
              <p14:xfrm>
                <a:off x="7614702" y="3778093"/>
                <a:ext cx="540000" cy="291960"/>
              </p14:xfrm>
            </p:contentPart>
          </mc:Choice>
          <mc:Fallback>
            <p:pic>
              <p:nvPicPr>
                <p:cNvPr id="136" name="Ink 135">
                  <a:extLst>
                    <a:ext uri="{FF2B5EF4-FFF2-40B4-BE49-F238E27FC236}">
                      <a16:creationId xmlns:a16="http://schemas.microsoft.com/office/drawing/2014/main" id="{72B018EB-FFD4-48DA-8895-F86A5E48E6CB}"/>
                    </a:ext>
                  </a:extLst>
                </p:cNvPr>
                <p:cNvPicPr/>
                <p:nvPr/>
              </p:nvPicPr>
              <p:blipFill>
                <a:blip r:embed="rId229"/>
                <a:stretch>
                  <a:fillRect/>
                </a:stretch>
              </p:blipFill>
              <p:spPr>
                <a:xfrm>
                  <a:off x="7606062" y="3769093"/>
                  <a:ext cx="55764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7" name="Ink 136">
                  <a:extLst>
                    <a:ext uri="{FF2B5EF4-FFF2-40B4-BE49-F238E27FC236}">
                      <a16:creationId xmlns:a16="http://schemas.microsoft.com/office/drawing/2014/main" id="{7A783433-30A9-4489-8A33-716A84A18D33}"/>
                    </a:ext>
                  </a:extLst>
                </p14:cNvPr>
                <p14:cNvContentPartPr/>
                <p14:nvPr/>
              </p14:nvContentPartPr>
              <p14:xfrm>
                <a:off x="8216622" y="3939013"/>
                <a:ext cx="170640" cy="236520"/>
              </p14:xfrm>
            </p:contentPart>
          </mc:Choice>
          <mc:Fallback>
            <p:pic>
              <p:nvPicPr>
                <p:cNvPr id="137" name="Ink 136">
                  <a:extLst>
                    <a:ext uri="{FF2B5EF4-FFF2-40B4-BE49-F238E27FC236}">
                      <a16:creationId xmlns:a16="http://schemas.microsoft.com/office/drawing/2014/main" id="{7A783433-30A9-4489-8A33-716A84A18D33}"/>
                    </a:ext>
                  </a:extLst>
                </p:cNvPr>
                <p:cNvPicPr/>
                <p:nvPr/>
              </p:nvPicPr>
              <p:blipFill>
                <a:blip r:embed="rId231"/>
                <a:stretch>
                  <a:fillRect/>
                </a:stretch>
              </p:blipFill>
              <p:spPr>
                <a:xfrm>
                  <a:off x="8207622" y="3930013"/>
                  <a:ext cx="188280" cy="254160"/>
                </a:xfrm>
                <a:prstGeom prst="rect">
                  <a:avLst/>
                </a:prstGeom>
              </p:spPr>
            </p:pic>
          </mc:Fallback>
        </mc:AlternateContent>
      </p:grpSp>
      <p:grpSp>
        <p:nvGrpSpPr>
          <p:cNvPr id="148" name="Group 147">
            <a:extLst>
              <a:ext uri="{FF2B5EF4-FFF2-40B4-BE49-F238E27FC236}">
                <a16:creationId xmlns:a16="http://schemas.microsoft.com/office/drawing/2014/main" id="{5C3C8634-BE04-4769-8223-9FBB73606F76}"/>
              </a:ext>
            </a:extLst>
          </p:cNvPr>
          <p:cNvGrpSpPr/>
          <p:nvPr/>
        </p:nvGrpSpPr>
        <p:grpSpPr>
          <a:xfrm>
            <a:off x="2677662" y="4488373"/>
            <a:ext cx="1732680" cy="457920"/>
            <a:chOff x="2677662" y="4488373"/>
            <a:chExt cx="1732680" cy="457920"/>
          </a:xfrm>
        </p:grpSpPr>
        <mc:AlternateContent xmlns:mc="http://schemas.openxmlformats.org/markup-compatibility/2006">
          <mc:Choice xmlns:p14="http://schemas.microsoft.com/office/powerpoint/2010/main" Requires="p14">
            <p:contentPart p14:bwMode="auto" r:id="rId232">
              <p14:nvContentPartPr>
                <p14:cNvPr id="139" name="Ink 138">
                  <a:extLst>
                    <a:ext uri="{FF2B5EF4-FFF2-40B4-BE49-F238E27FC236}">
                      <a16:creationId xmlns:a16="http://schemas.microsoft.com/office/drawing/2014/main" id="{FFE6D6C9-9E26-4084-A4C9-02F587FB68C1}"/>
                    </a:ext>
                  </a:extLst>
                </p14:cNvPr>
                <p14:cNvContentPartPr/>
                <p14:nvPr/>
              </p14:nvContentPartPr>
              <p14:xfrm>
                <a:off x="2677662" y="4609333"/>
                <a:ext cx="19080" cy="336960"/>
              </p14:xfrm>
            </p:contentPart>
          </mc:Choice>
          <mc:Fallback>
            <p:pic>
              <p:nvPicPr>
                <p:cNvPr id="139" name="Ink 138">
                  <a:extLst>
                    <a:ext uri="{FF2B5EF4-FFF2-40B4-BE49-F238E27FC236}">
                      <a16:creationId xmlns:a16="http://schemas.microsoft.com/office/drawing/2014/main" id="{FFE6D6C9-9E26-4084-A4C9-02F587FB68C1}"/>
                    </a:ext>
                  </a:extLst>
                </p:cNvPr>
                <p:cNvPicPr/>
                <p:nvPr/>
              </p:nvPicPr>
              <p:blipFill>
                <a:blip r:embed="rId233"/>
                <a:stretch>
                  <a:fillRect/>
                </a:stretch>
              </p:blipFill>
              <p:spPr>
                <a:xfrm>
                  <a:off x="2668662" y="4600693"/>
                  <a:ext cx="3672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0" name="Ink 139">
                  <a:extLst>
                    <a:ext uri="{FF2B5EF4-FFF2-40B4-BE49-F238E27FC236}">
                      <a16:creationId xmlns:a16="http://schemas.microsoft.com/office/drawing/2014/main" id="{0032A1D1-C2C9-4E3F-A797-5E56CE570B66}"/>
                    </a:ext>
                  </a:extLst>
                </p14:cNvPr>
                <p14:cNvContentPartPr/>
                <p14:nvPr/>
              </p14:nvContentPartPr>
              <p14:xfrm>
                <a:off x="2713302" y="4582333"/>
                <a:ext cx="459720" cy="324720"/>
              </p14:xfrm>
            </p:contentPart>
          </mc:Choice>
          <mc:Fallback>
            <p:pic>
              <p:nvPicPr>
                <p:cNvPr id="140" name="Ink 139">
                  <a:extLst>
                    <a:ext uri="{FF2B5EF4-FFF2-40B4-BE49-F238E27FC236}">
                      <a16:creationId xmlns:a16="http://schemas.microsoft.com/office/drawing/2014/main" id="{0032A1D1-C2C9-4E3F-A797-5E56CE570B66}"/>
                    </a:ext>
                  </a:extLst>
                </p:cNvPr>
                <p:cNvPicPr/>
                <p:nvPr/>
              </p:nvPicPr>
              <p:blipFill>
                <a:blip r:embed="rId235"/>
                <a:stretch>
                  <a:fillRect/>
                </a:stretch>
              </p:blipFill>
              <p:spPr>
                <a:xfrm>
                  <a:off x="2704662" y="4573333"/>
                  <a:ext cx="47736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1" name="Ink 140">
                  <a:extLst>
                    <a:ext uri="{FF2B5EF4-FFF2-40B4-BE49-F238E27FC236}">
                      <a16:creationId xmlns:a16="http://schemas.microsoft.com/office/drawing/2014/main" id="{AB29B80F-1D98-487B-96AC-4DB7929B4B53}"/>
                    </a:ext>
                  </a:extLst>
                </p14:cNvPr>
                <p14:cNvContentPartPr/>
                <p14:nvPr/>
              </p14:nvContentPartPr>
              <p14:xfrm>
                <a:off x="3261582" y="4598533"/>
                <a:ext cx="88200" cy="328680"/>
              </p14:xfrm>
            </p:contentPart>
          </mc:Choice>
          <mc:Fallback>
            <p:pic>
              <p:nvPicPr>
                <p:cNvPr id="141" name="Ink 140">
                  <a:extLst>
                    <a:ext uri="{FF2B5EF4-FFF2-40B4-BE49-F238E27FC236}">
                      <a16:creationId xmlns:a16="http://schemas.microsoft.com/office/drawing/2014/main" id="{AB29B80F-1D98-487B-96AC-4DB7929B4B53}"/>
                    </a:ext>
                  </a:extLst>
                </p:cNvPr>
                <p:cNvPicPr/>
                <p:nvPr/>
              </p:nvPicPr>
              <p:blipFill>
                <a:blip r:embed="rId237"/>
                <a:stretch>
                  <a:fillRect/>
                </a:stretch>
              </p:blipFill>
              <p:spPr>
                <a:xfrm>
                  <a:off x="3252942" y="4589533"/>
                  <a:ext cx="10584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2" name="Ink 141">
                  <a:extLst>
                    <a:ext uri="{FF2B5EF4-FFF2-40B4-BE49-F238E27FC236}">
                      <a16:creationId xmlns:a16="http://schemas.microsoft.com/office/drawing/2014/main" id="{A30011F2-5548-479B-888B-E9EC4590E0E3}"/>
                    </a:ext>
                  </a:extLst>
                </p14:cNvPr>
                <p14:cNvContentPartPr/>
                <p14:nvPr/>
              </p14:nvContentPartPr>
              <p14:xfrm>
                <a:off x="3428622" y="4488373"/>
                <a:ext cx="153360" cy="457200"/>
              </p14:xfrm>
            </p:contentPart>
          </mc:Choice>
          <mc:Fallback>
            <p:pic>
              <p:nvPicPr>
                <p:cNvPr id="142" name="Ink 141">
                  <a:extLst>
                    <a:ext uri="{FF2B5EF4-FFF2-40B4-BE49-F238E27FC236}">
                      <a16:creationId xmlns:a16="http://schemas.microsoft.com/office/drawing/2014/main" id="{A30011F2-5548-479B-888B-E9EC4590E0E3}"/>
                    </a:ext>
                  </a:extLst>
                </p:cNvPr>
                <p:cNvPicPr/>
                <p:nvPr/>
              </p:nvPicPr>
              <p:blipFill>
                <a:blip r:embed="rId239"/>
                <a:stretch>
                  <a:fillRect/>
                </a:stretch>
              </p:blipFill>
              <p:spPr>
                <a:xfrm>
                  <a:off x="3419622" y="4479373"/>
                  <a:ext cx="17100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3" name="Ink 142">
                  <a:extLst>
                    <a:ext uri="{FF2B5EF4-FFF2-40B4-BE49-F238E27FC236}">
                      <a16:creationId xmlns:a16="http://schemas.microsoft.com/office/drawing/2014/main" id="{02AAFD67-1534-4AB9-889B-B1CAC768A0B3}"/>
                    </a:ext>
                  </a:extLst>
                </p14:cNvPr>
                <p14:cNvContentPartPr/>
                <p14:nvPr/>
              </p14:nvContentPartPr>
              <p14:xfrm>
                <a:off x="3763782" y="4585573"/>
                <a:ext cx="518400" cy="325080"/>
              </p14:xfrm>
            </p:contentPart>
          </mc:Choice>
          <mc:Fallback>
            <p:pic>
              <p:nvPicPr>
                <p:cNvPr id="143" name="Ink 142">
                  <a:extLst>
                    <a:ext uri="{FF2B5EF4-FFF2-40B4-BE49-F238E27FC236}">
                      <a16:creationId xmlns:a16="http://schemas.microsoft.com/office/drawing/2014/main" id="{02AAFD67-1534-4AB9-889B-B1CAC768A0B3}"/>
                    </a:ext>
                  </a:extLst>
                </p:cNvPr>
                <p:cNvPicPr/>
                <p:nvPr/>
              </p:nvPicPr>
              <p:blipFill>
                <a:blip r:embed="rId241"/>
                <a:stretch>
                  <a:fillRect/>
                </a:stretch>
              </p:blipFill>
              <p:spPr>
                <a:xfrm>
                  <a:off x="3755142" y="4576933"/>
                  <a:ext cx="53604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4" name="Ink 143">
                  <a:extLst>
                    <a:ext uri="{FF2B5EF4-FFF2-40B4-BE49-F238E27FC236}">
                      <a16:creationId xmlns:a16="http://schemas.microsoft.com/office/drawing/2014/main" id="{3E5AC00D-01F1-4315-935C-19B5266F7C83}"/>
                    </a:ext>
                  </a:extLst>
                </p14:cNvPr>
                <p14:cNvContentPartPr/>
                <p14:nvPr/>
              </p14:nvContentPartPr>
              <p14:xfrm>
                <a:off x="4263102" y="4734613"/>
                <a:ext cx="147240" cy="58320"/>
              </p14:xfrm>
            </p:contentPart>
          </mc:Choice>
          <mc:Fallback>
            <p:pic>
              <p:nvPicPr>
                <p:cNvPr id="144" name="Ink 143">
                  <a:extLst>
                    <a:ext uri="{FF2B5EF4-FFF2-40B4-BE49-F238E27FC236}">
                      <a16:creationId xmlns:a16="http://schemas.microsoft.com/office/drawing/2014/main" id="{3E5AC00D-01F1-4315-935C-19B5266F7C83}"/>
                    </a:ext>
                  </a:extLst>
                </p:cNvPr>
                <p:cNvPicPr/>
                <p:nvPr/>
              </p:nvPicPr>
              <p:blipFill>
                <a:blip r:embed="rId243"/>
                <a:stretch>
                  <a:fillRect/>
                </a:stretch>
              </p:blipFill>
              <p:spPr>
                <a:xfrm>
                  <a:off x="4254462" y="4725613"/>
                  <a:ext cx="164880" cy="75960"/>
                </a:xfrm>
                <a:prstGeom prst="rect">
                  <a:avLst/>
                </a:prstGeom>
              </p:spPr>
            </p:pic>
          </mc:Fallback>
        </mc:AlternateContent>
      </p:grpSp>
      <p:grpSp>
        <p:nvGrpSpPr>
          <p:cNvPr id="147" name="Group 146">
            <a:extLst>
              <a:ext uri="{FF2B5EF4-FFF2-40B4-BE49-F238E27FC236}">
                <a16:creationId xmlns:a16="http://schemas.microsoft.com/office/drawing/2014/main" id="{892F78B8-9873-4B69-9898-C4FEE91B5A81}"/>
              </a:ext>
            </a:extLst>
          </p:cNvPr>
          <p:cNvGrpSpPr/>
          <p:nvPr/>
        </p:nvGrpSpPr>
        <p:grpSpPr>
          <a:xfrm>
            <a:off x="4655862" y="4560373"/>
            <a:ext cx="703440" cy="318960"/>
            <a:chOff x="4655862" y="4560373"/>
            <a:chExt cx="703440" cy="318960"/>
          </a:xfrm>
        </p:grpSpPr>
        <mc:AlternateContent xmlns:mc="http://schemas.openxmlformats.org/markup-compatibility/2006">
          <mc:Choice xmlns:p14="http://schemas.microsoft.com/office/powerpoint/2010/main" Requires="p14">
            <p:contentPart p14:bwMode="auto" r:id="rId244">
              <p14:nvContentPartPr>
                <p14:cNvPr id="145" name="Ink 144">
                  <a:extLst>
                    <a:ext uri="{FF2B5EF4-FFF2-40B4-BE49-F238E27FC236}">
                      <a16:creationId xmlns:a16="http://schemas.microsoft.com/office/drawing/2014/main" id="{14560BEA-B6A7-4BDA-A4D1-08366DFAE646}"/>
                    </a:ext>
                  </a:extLst>
                </p14:cNvPr>
                <p14:cNvContentPartPr/>
                <p14:nvPr/>
              </p14:nvContentPartPr>
              <p14:xfrm>
                <a:off x="4655862" y="4560373"/>
                <a:ext cx="500760" cy="318960"/>
              </p14:xfrm>
            </p:contentPart>
          </mc:Choice>
          <mc:Fallback>
            <p:pic>
              <p:nvPicPr>
                <p:cNvPr id="145" name="Ink 144">
                  <a:extLst>
                    <a:ext uri="{FF2B5EF4-FFF2-40B4-BE49-F238E27FC236}">
                      <a16:creationId xmlns:a16="http://schemas.microsoft.com/office/drawing/2014/main" id="{14560BEA-B6A7-4BDA-A4D1-08366DFAE646}"/>
                    </a:ext>
                  </a:extLst>
                </p:cNvPr>
                <p:cNvPicPr/>
                <p:nvPr/>
              </p:nvPicPr>
              <p:blipFill>
                <a:blip r:embed="rId245"/>
                <a:stretch>
                  <a:fillRect/>
                </a:stretch>
              </p:blipFill>
              <p:spPr>
                <a:xfrm>
                  <a:off x="4646862" y="4551733"/>
                  <a:ext cx="51840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6" name="Ink 145">
                  <a:extLst>
                    <a:ext uri="{FF2B5EF4-FFF2-40B4-BE49-F238E27FC236}">
                      <a16:creationId xmlns:a16="http://schemas.microsoft.com/office/drawing/2014/main" id="{FBC35588-259C-41C1-B3DB-012619BBC286}"/>
                    </a:ext>
                  </a:extLst>
                </p14:cNvPr>
                <p14:cNvContentPartPr/>
                <p14:nvPr/>
              </p14:nvContentPartPr>
              <p14:xfrm>
                <a:off x="5185422" y="4735333"/>
                <a:ext cx="173880" cy="44640"/>
              </p14:xfrm>
            </p:contentPart>
          </mc:Choice>
          <mc:Fallback>
            <p:pic>
              <p:nvPicPr>
                <p:cNvPr id="146" name="Ink 145">
                  <a:extLst>
                    <a:ext uri="{FF2B5EF4-FFF2-40B4-BE49-F238E27FC236}">
                      <a16:creationId xmlns:a16="http://schemas.microsoft.com/office/drawing/2014/main" id="{FBC35588-259C-41C1-B3DB-012619BBC286}"/>
                    </a:ext>
                  </a:extLst>
                </p:cNvPr>
                <p:cNvPicPr/>
                <p:nvPr/>
              </p:nvPicPr>
              <p:blipFill>
                <a:blip r:embed="rId247"/>
                <a:stretch>
                  <a:fillRect/>
                </a:stretch>
              </p:blipFill>
              <p:spPr>
                <a:xfrm>
                  <a:off x="5176782" y="4726333"/>
                  <a:ext cx="191520" cy="62280"/>
                </a:xfrm>
                <a:prstGeom prst="rect">
                  <a:avLst/>
                </a:prstGeom>
              </p:spPr>
            </p:pic>
          </mc:Fallback>
        </mc:AlternateContent>
      </p:grpSp>
      <p:grpSp>
        <p:nvGrpSpPr>
          <p:cNvPr id="165" name="Group 164">
            <a:extLst>
              <a:ext uri="{FF2B5EF4-FFF2-40B4-BE49-F238E27FC236}">
                <a16:creationId xmlns:a16="http://schemas.microsoft.com/office/drawing/2014/main" id="{788B2583-6185-47CD-AA31-66BA029F200A}"/>
              </a:ext>
            </a:extLst>
          </p:cNvPr>
          <p:cNvGrpSpPr/>
          <p:nvPr/>
        </p:nvGrpSpPr>
        <p:grpSpPr>
          <a:xfrm>
            <a:off x="5655222" y="4452013"/>
            <a:ext cx="936360" cy="381960"/>
            <a:chOff x="5655222" y="4452013"/>
            <a:chExt cx="936360" cy="381960"/>
          </a:xfrm>
        </p:grpSpPr>
        <mc:AlternateContent xmlns:mc="http://schemas.openxmlformats.org/markup-compatibility/2006">
          <mc:Choice xmlns:p14="http://schemas.microsoft.com/office/powerpoint/2010/main" Requires="p14">
            <p:contentPart p14:bwMode="auto" r:id="rId248">
              <p14:nvContentPartPr>
                <p14:cNvPr id="149" name="Ink 148">
                  <a:extLst>
                    <a:ext uri="{FF2B5EF4-FFF2-40B4-BE49-F238E27FC236}">
                      <a16:creationId xmlns:a16="http://schemas.microsoft.com/office/drawing/2014/main" id="{A64684D0-39A3-4B54-B630-E4770FBC182C}"/>
                    </a:ext>
                  </a:extLst>
                </p14:cNvPr>
                <p14:cNvContentPartPr/>
                <p14:nvPr/>
              </p14:nvContentPartPr>
              <p14:xfrm>
                <a:off x="5655222" y="4452013"/>
                <a:ext cx="166680" cy="381960"/>
              </p14:xfrm>
            </p:contentPart>
          </mc:Choice>
          <mc:Fallback>
            <p:pic>
              <p:nvPicPr>
                <p:cNvPr id="149" name="Ink 148">
                  <a:extLst>
                    <a:ext uri="{FF2B5EF4-FFF2-40B4-BE49-F238E27FC236}">
                      <a16:creationId xmlns:a16="http://schemas.microsoft.com/office/drawing/2014/main" id="{A64684D0-39A3-4B54-B630-E4770FBC182C}"/>
                    </a:ext>
                  </a:extLst>
                </p:cNvPr>
                <p:cNvPicPr/>
                <p:nvPr/>
              </p:nvPicPr>
              <p:blipFill>
                <a:blip r:embed="rId249"/>
                <a:stretch>
                  <a:fillRect/>
                </a:stretch>
              </p:blipFill>
              <p:spPr>
                <a:xfrm>
                  <a:off x="5646582" y="4443013"/>
                  <a:ext cx="18432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0" name="Ink 149">
                  <a:extLst>
                    <a:ext uri="{FF2B5EF4-FFF2-40B4-BE49-F238E27FC236}">
                      <a16:creationId xmlns:a16="http://schemas.microsoft.com/office/drawing/2014/main" id="{B76AEF86-4F4B-40B1-937F-73AC9A061342}"/>
                    </a:ext>
                  </a:extLst>
                </p14:cNvPr>
                <p14:cNvContentPartPr/>
                <p14:nvPr/>
              </p14:nvContentPartPr>
              <p14:xfrm>
                <a:off x="5905062" y="4584853"/>
                <a:ext cx="202320" cy="219600"/>
              </p14:xfrm>
            </p:contentPart>
          </mc:Choice>
          <mc:Fallback>
            <p:pic>
              <p:nvPicPr>
                <p:cNvPr id="150" name="Ink 149">
                  <a:extLst>
                    <a:ext uri="{FF2B5EF4-FFF2-40B4-BE49-F238E27FC236}">
                      <a16:creationId xmlns:a16="http://schemas.microsoft.com/office/drawing/2014/main" id="{B76AEF86-4F4B-40B1-937F-73AC9A061342}"/>
                    </a:ext>
                  </a:extLst>
                </p:cNvPr>
                <p:cNvPicPr/>
                <p:nvPr/>
              </p:nvPicPr>
              <p:blipFill>
                <a:blip r:embed="rId251"/>
                <a:stretch>
                  <a:fillRect/>
                </a:stretch>
              </p:blipFill>
              <p:spPr>
                <a:xfrm>
                  <a:off x="5896422" y="4576213"/>
                  <a:ext cx="2199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1" name="Ink 150">
                  <a:extLst>
                    <a:ext uri="{FF2B5EF4-FFF2-40B4-BE49-F238E27FC236}">
                      <a16:creationId xmlns:a16="http://schemas.microsoft.com/office/drawing/2014/main" id="{38A8ABF1-97D0-4245-A0AC-C5F41AEC300B}"/>
                    </a:ext>
                  </a:extLst>
                </p14:cNvPr>
                <p14:cNvContentPartPr/>
                <p14:nvPr/>
              </p14:nvContentPartPr>
              <p14:xfrm>
                <a:off x="6082182" y="4500973"/>
                <a:ext cx="61920" cy="331200"/>
              </p14:xfrm>
            </p:contentPart>
          </mc:Choice>
          <mc:Fallback>
            <p:pic>
              <p:nvPicPr>
                <p:cNvPr id="151" name="Ink 150">
                  <a:extLst>
                    <a:ext uri="{FF2B5EF4-FFF2-40B4-BE49-F238E27FC236}">
                      <a16:creationId xmlns:a16="http://schemas.microsoft.com/office/drawing/2014/main" id="{38A8ABF1-97D0-4245-A0AC-C5F41AEC300B}"/>
                    </a:ext>
                  </a:extLst>
                </p:cNvPr>
                <p:cNvPicPr/>
                <p:nvPr/>
              </p:nvPicPr>
              <p:blipFill>
                <a:blip r:embed="rId253"/>
                <a:stretch>
                  <a:fillRect/>
                </a:stretch>
              </p:blipFill>
              <p:spPr>
                <a:xfrm>
                  <a:off x="6073182" y="4491973"/>
                  <a:ext cx="7956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2" name="Ink 151">
                  <a:extLst>
                    <a:ext uri="{FF2B5EF4-FFF2-40B4-BE49-F238E27FC236}">
                      <a16:creationId xmlns:a16="http://schemas.microsoft.com/office/drawing/2014/main" id="{50DEB38D-C790-445F-BB10-77FDB0AA9937}"/>
                    </a:ext>
                  </a:extLst>
                </p14:cNvPr>
                <p14:cNvContentPartPr/>
                <p14:nvPr/>
              </p14:nvContentPartPr>
              <p14:xfrm>
                <a:off x="6148422" y="4454893"/>
                <a:ext cx="209520" cy="339120"/>
              </p14:xfrm>
            </p:contentPart>
          </mc:Choice>
          <mc:Fallback>
            <p:pic>
              <p:nvPicPr>
                <p:cNvPr id="152" name="Ink 151">
                  <a:extLst>
                    <a:ext uri="{FF2B5EF4-FFF2-40B4-BE49-F238E27FC236}">
                      <a16:creationId xmlns:a16="http://schemas.microsoft.com/office/drawing/2014/main" id="{50DEB38D-C790-445F-BB10-77FDB0AA9937}"/>
                    </a:ext>
                  </a:extLst>
                </p:cNvPr>
                <p:cNvPicPr/>
                <p:nvPr/>
              </p:nvPicPr>
              <p:blipFill>
                <a:blip r:embed="rId255"/>
                <a:stretch>
                  <a:fillRect/>
                </a:stretch>
              </p:blipFill>
              <p:spPr>
                <a:xfrm>
                  <a:off x="6139782" y="4445893"/>
                  <a:ext cx="22716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3" name="Ink 152">
                  <a:extLst>
                    <a:ext uri="{FF2B5EF4-FFF2-40B4-BE49-F238E27FC236}">
                      <a16:creationId xmlns:a16="http://schemas.microsoft.com/office/drawing/2014/main" id="{695B43A0-2432-4201-BBD3-96FB351E9E60}"/>
                    </a:ext>
                  </a:extLst>
                </p14:cNvPr>
                <p14:cNvContentPartPr/>
                <p14:nvPr/>
              </p14:nvContentPartPr>
              <p14:xfrm>
                <a:off x="6284862" y="4595293"/>
                <a:ext cx="306720" cy="158400"/>
              </p14:xfrm>
            </p:contentPart>
          </mc:Choice>
          <mc:Fallback>
            <p:pic>
              <p:nvPicPr>
                <p:cNvPr id="153" name="Ink 152">
                  <a:extLst>
                    <a:ext uri="{FF2B5EF4-FFF2-40B4-BE49-F238E27FC236}">
                      <a16:creationId xmlns:a16="http://schemas.microsoft.com/office/drawing/2014/main" id="{695B43A0-2432-4201-BBD3-96FB351E9E60}"/>
                    </a:ext>
                  </a:extLst>
                </p:cNvPr>
                <p:cNvPicPr/>
                <p:nvPr/>
              </p:nvPicPr>
              <p:blipFill>
                <a:blip r:embed="rId257"/>
                <a:stretch>
                  <a:fillRect/>
                </a:stretch>
              </p:blipFill>
              <p:spPr>
                <a:xfrm>
                  <a:off x="6276222" y="4586293"/>
                  <a:ext cx="324360" cy="176040"/>
                </a:xfrm>
                <a:prstGeom prst="rect">
                  <a:avLst/>
                </a:prstGeom>
              </p:spPr>
            </p:pic>
          </mc:Fallback>
        </mc:AlternateContent>
      </p:grpSp>
      <p:grpSp>
        <p:nvGrpSpPr>
          <p:cNvPr id="164" name="Group 163">
            <a:extLst>
              <a:ext uri="{FF2B5EF4-FFF2-40B4-BE49-F238E27FC236}">
                <a16:creationId xmlns:a16="http://schemas.microsoft.com/office/drawing/2014/main" id="{FBE93395-4E3C-4E7F-BA40-D142C2B5EDF9}"/>
              </a:ext>
            </a:extLst>
          </p:cNvPr>
          <p:cNvGrpSpPr/>
          <p:nvPr/>
        </p:nvGrpSpPr>
        <p:grpSpPr>
          <a:xfrm>
            <a:off x="6945102" y="4444093"/>
            <a:ext cx="1973880" cy="394920"/>
            <a:chOff x="6945102" y="4444093"/>
            <a:chExt cx="1973880" cy="394920"/>
          </a:xfrm>
        </p:grpSpPr>
        <mc:AlternateContent xmlns:mc="http://schemas.openxmlformats.org/markup-compatibility/2006">
          <mc:Choice xmlns:p14="http://schemas.microsoft.com/office/powerpoint/2010/main" Requires="p14">
            <p:contentPart p14:bwMode="auto" r:id="rId258">
              <p14:nvContentPartPr>
                <p14:cNvPr id="154" name="Ink 153">
                  <a:extLst>
                    <a:ext uri="{FF2B5EF4-FFF2-40B4-BE49-F238E27FC236}">
                      <a16:creationId xmlns:a16="http://schemas.microsoft.com/office/drawing/2014/main" id="{4858052D-BECB-4D6B-90CC-1AE22BB59BE1}"/>
                    </a:ext>
                  </a:extLst>
                </p14:cNvPr>
                <p14:cNvContentPartPr/>
                <p14:nvPr/>
              </p14:nvContentPartPr>
              <p14:xfrm>
                <a:off x="6973902" y="4501333"/>
                <a:ext cx="61920" cy="307800"/>
              </p14:xfrm>
            </p:contentPart>
          </mc:Choice>
          <mc:Fallback>
            <p:pic>
              <p:nvPicPr>
                <p:cNvPr id="154" name="Ink 153">
                  <a:extLst>
                    <a:ext uri="{FF2B5EF4-FFF2-40B4-BE49-F238E27FC236}">
                      <a16:creationId xmlns:a16="http://schemas.microsoft.com/office/drawing/2014/main" id="{4858052D-BECB-4D6B-90CC-1AE22BB59BE1}"/>
                    </a:ext>
                  </a:extLst>
                </p:cNvPr>
                <p:cNvPicPr/>
                <p:nvPr/>
              </p:nvPicPr>
              <p:blipFill>
                <a:blip r:embed="rId259"/>
                <a:stretch>
                  <a:fillRect/>
                </a:stretch>
              </p:blipFill>
              <p:spPr>
                <a:xfrm>
                  <a:off x="6964902" y="4492693"/>
                  <a:ext cx="795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5" name="Ink 154">
                  <a:extLst>
                    <a:ext uri="{FF2B5EF4-FFF2-40B4-BE49-F238E27FC236}">
                      <a16:creationId xmlns:a16="http://schemas.microsoft.com/office/drawing/2014/main" id="{9BF9A8CD-3F1A-408F-83DC-362368F19035}"/>
                    </a:ext>
                  </a:extLst>
                </p14:cNvPr>
                <p14:cNvContentPartPr/>
                <p14:nvPr/>
              </p14:nvContentPartPr>
              <p14:xfrm>
                <a:off x="6945102" y="4521493"/>
                <a:ext cx="477360" cy="248760"/>
              </p14:xfrm>
            </p:contentPart>
          </mc:Choice>
          <mc:Fallback>
            <p:pic>
              <p:nvPicPr>
                <p:cNvPr id="155" name="Ink 154">
                  <a:extLst>
                    <a:ext uri="{FF2B5EF4-FFF2-40B4-BE49-F238E27FC236}">
                      <a16:creationId xmlns:a16="http://schemas.microsoft.com/office/drawing/2014/main" id="{9BF9A8CD-3F1A-408F-83DC-362368F19035}"/>
                    </a:ext>
                  </a:extLst>
                </p:cNvPr>
                <p:cNvPicPr/>
                <p:nvPr/>
              </p:nvPicPr>
              <p:blipFill>
                <a:blip r:embed="rId261"/>
                <a:stretch>
                  <a:fillRect/>
                </a:stretch>
              </p:blipFill>
              <p:spPr>
                <a:xfrm>
                  <a:off x="6936462" y="4512853"/>
                  <a:ext cx="49500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6" name="Ink 155">
                  <a:extLst>
                    <a:ext uri="{FF2B5EF4-FFF2-40B4-BE49-F238E27FC236}">
                      <a16:creationId xmlns:a16="http://schemas.microsoft.com/office/drawing/2014/main" id="{699994EF-42A8-4D86-BF04-90311FAC7B39}"/>
                    </a:ext>
                  </a:extLst>
                </p14:cNvPr>
                <p14:cNvContentPartPr/>
                <p14:nvPr/>
              </p14:nvContentPartPr>
              <p14:xfrm>
                <a:off x="7505622" y="4660093"/>
                <a:ext cx="114480" cy="178920"/>
              </p14:xfrm>
            </p:contentPart>
          </mc:Choice>
          <mc:Fallback>
            <p:pic>
              <p:nvPicPr>
                <p:cNvPr id="156" name="Ink 155">
                  <a:extLst>
                    <a:ext uri="{FF2B5EF4-FFF2-40B4-BE49-F238E27FC236}">
                      <a16:creationId xmlns:a16="http://schemas.microsoft.com/office/drawing/2014/main" id="{699994EF-42A8-4D86-BF04-90311FAC7B39}"/>
                    </a:ext>
                  </a:extLst>
                </p:cNvPr>
                <p:cNvPicPr/>
                <p:nvPr/>
              </p:nvPicPr>
              <p:blipFill>
                <a:blip r:embed="rId263"/>
                <a:stretch>
                  <a:fillRect/>
                </a:stretch>
              </p:blipFill>
              <p:spPr>
                <a:xfrm>
                  <a:off x="7496982" y="4651093"/>
                  <a:ext cx="1321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7" name="Ink 156">
                  <a:extLst>
                    <a:ext uri="{FF2B5EF4-FFF2-40B4-BE49-F238E27FC236}">
                      <a16:creationId xmlns:a16="http://schemas.microsoft.com/office/drawing/2014/main" id="{6430F7DF-AEA1-42ED-A61D-64E2DBAAD163}"/>
                    </a:ext>
                  </a:extLst>
                </p14:cNvPr>
                <p14:cNvContentPartPr/>
                <p14:nvPr/>
              </p14:nvContentPartPr>
              <p14:xfrm>
                <a:off x="7826022" y="4444093"/>
                <a:ext cx="254160" cy="329400"/>
              </p14:xfrm>
            </p:contentPart>
          </mc:Choice>
          <mc:Fallback>
            <p:pic>
              <p:nvPicPr>
                <p:cNvPr id="157" name="Ink 156">
                  <a:extLst>
                    <a:ext uri="{FF2B5EF4-FFF2-40B4-BE49-F238E27FC236}">
                      <a16:creationId xmlns:a16="http://schemas.microsoft.com/office/drawing/2014/main" id="{6430F7DF-AEA1-42ED-A61D-64E2DBAAD163}"/>
                    </a:ext>
                  </a:extLst>
                </p:cNvPr>
                <p:cNvPicPr/>
                <p:nvPr/>
              </p:nvPicPr>
              <p:blipFill>
                <a:blip r:embed="rId265"/>
                <a:stretch>
                  <a:fillRect/>
                </a:stretch>
              </p:blipFill>
              <p:spPr>
                <a:xfrm>
                  <a:off x="7817022" y="4435453"/>
                  <a:ext cx="27180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8" name="Ink 157">
                  <a:extLst>
                    <a:ext uri="{FF2B5EF4-FFF2-40B4-BE49-F238E27FC236}">
                      <a16:creationId xmlns:a16="http://schemas.microsoft.com/office/drawing/2014/main" id="{2FE6F0E0-E631-46EB-861E-F59E79D839C2}"/>
                    </a:ext>
                  </a:extLst>
                </p14:cNvPr>
                <p14:cNvContentPartPr/>
                <p14:nvPr/>
              </p14:nvContentPartPr>
              <p14:xfrm>
                <a:off x="8108982" y="4539493"/>
                <a:ext cx="117720" cy="183240"/>
              </p14:xfrm>
            </p:contentPart>
          </mc:Choice>
          <mc:Fallback>
            <p:pic>
              <p:nvPicPr>
                <p:cNvPr id="158" name="Ink 157">
                  <a:extLst>
                    <a:ext uri="{FF2B5EF4-FFF2-40B4-BE49-F238E27FC236}">
                      <a16:creationId xmlns:a16="http://schemas.microsoft.com/office/drawing/2014/main" id="{2FE6F0E0-E631-46EB-861E-F59E79D839C2}"/>
                    </a:ext>
                  </a:extLst>
                </p:cNvPr>
                <p:cNvPicPr/>
                <p:nvPr/>
              </p:nvPicPr>
              <p:blipFill>
                <a:blip r:embed="rId267"/>
                <a:stretch>
                  <a:fillRect/>
                </a:stretch>
              </p:blipFill>
              <p:spPr>
                <a:xfrm>
                  <a:off x="8100342" y="4530853"/>
                  <a:ext cx="1353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9" name="Ink 158">
                  <a:extLst>
                    <a:ext uri="{FF2B5EF4-FFF2-40B4-BE49-F238E27FC236}">
                      <a16:creationId xmlns:a16="http://schemas.microsoft.com/office/drawing/2014/main" id="{5C148F1F-B1F1-471B-B8D8-8A3C7269638B}"/>
                    </a:ext>
                  </a:extLst>
                </p14:cNvPr>
                <p14:cNvContentPartPr/>
                <p14:nvPr/>
              </p14:nvContentPartPr>
              <p14:xfrm>
                <a:off x="8253702" y="4557133"/>
                <a:ext cx="150480" cy="173160"/>
              </p14:xfrm>
            </p:contentPart>
          </mc:Choice>
          <mc:Fallback>
            <p:pic>
              <p:nvPicPr>
                <p:cNvPr id="159" name="Ink 158">
                  <a:extLst>
                    <a:ext uri="{FF2B5EF4-FFF2-40B4-BE49-F238E27FC236}">
                      <a16:creationId xmlns:a16="http://schemas.microsoft.com/office/drawing/2014/main" id="{5C148F1F-B1F1-471B-B8D8-8A3C7269638B}"/>
                    </a:ext>
                  </a:extLst>
                </p:cNvPr>
                <p:cNvPicPr/>
                <p:nvPr/>
              </p:nvPicPr>
              <p:blipFill>
                <a:blip r:embed="rId269"/>
                <a:stretch>
                  <a:fillRect/>
                </a:stretch>
              </p:blipFill>
              <p:spPr>
                <a:xfrm>
                  <a:off x="8244702" y="4548133"/>
                  <a:ext cx="1681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0" name="Ink 159">
                  <a:extLst>
                    <a:ext uri="{FF2B5EF4-FFF2-40B4-BE49-F238E27FC236}">
                      <a16:creationId xmlns:a16="http://schemas.microsoft.com/office/drawing/2014/main" id="{14333A1F-3174-4157-925F-056D9F4BCCE9}"/>
                    </a:ext>
                  </a:extLst>
                </p14:cNvPr>
                <p14:cNvContentPartPr/>
                <p14:nvPr/>
              </p14:nvContentPartPr>
              <p14:xfrm>
                <a:off x="8479062" y="4531933"/>
                <a:ext cx="157680" cy="201960"/>
              </p14:xfrm>
            </p:contentPart>
          </mc:Choice>
          <mc:Fallback>
            <p:pic>
              <p:nvPicPr>
                <p:cNvPr id="160" name="Ink 159">
                  <a:extLst>
                    <a:ext uri="{FF2B5EF4-FFF2-40B4-BE49-F238E27FC236}">
                      <a16:creationId xmlns:a16="http://schemas.microsoft.com/office/drawing/2014/main" id="{14333A1F-3174-4157-925F-056D9F4BCCE9}"/>
                    </a:ext>
                  </a:extLst>
                </p:cNvPr>
                <p:cNvPicPr/>
                <p:nvPr/>
              </p:nvPicPr>
              <p:blipFill>
                <a:blip r:embed="rId271"/>
                <a:stretch>
                  <a:fillRect/>
                </a:stretch>
              </p:blipFill>
              <p:spPr>
                <a:xfrm>
                  <a:off x="8470062" y="4522933"/>
                  <a:ext cx="1753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1" name="Ink 160">
                  <a:extLst>
                    <a:ext uri="{FF2B5EF4-FFF2-40B4-BE49-F238E27FC236}">
                      <a16:creationId xmlns:a16="http://schemas.microsoft.com/office/drawing/2014/main" id="{C57B18C7-6C39-40A9-9E08-B5EAA1218782}"/>
                    </a:ext>
                  </a:extLst>
                </p14:cNvPr>
                <p14:cNvContentPartPr/>
                <p14:nvPr/>
              </p14:nvContentPartPr>
              <p14:xfrm>
                <a:off x="8670942" y="4501693"/>
                <a:ext cx="218880" cy="280080"/>
              </p14:xfrm>
            </p:contentPart>
          </mc:Choice>
          <mc:Fallback>
            <p:pic>
              <p:nvPicPr>
                <p:cNvPr id="161" name="Ink 160">
                  <a:extLst>
                    <a:ext uri="{FF2B5EF4-FFF2-40B4-BE49-F238E27FC236}">
                      <a16:creationId xmlns:a16="http://schemas.microsoft.com/office/drawing/2014/main" id="{C57B18C7-6C39-40A9-9E08-B5EAA1218782}"/>
                    </a:ext>
                  </a:extLst>
                </p:cNvPr>
                <p:cNvPicPr/>
                <p:nvPr/>
              </p:nvPicPr>
              <p:blipFill>
                <a:blip r:embed="rId273"/>
                <a:stretch>
                  <a:fillRect/>
                </a:stretch>
              </p:blipFill>
              <p:spPr>
                <a:xfrm>
                  <a:off x="8661942" y="4493053"/>
                  <a:ext cx="23652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2" name="Ink 161">
                  <a:extLst>
                    <a:ext uri="{FF2B5EF4-FFF2-40B4-BE49-F238E27FC236}">
                      <a16:creationId xmlns:a16="http://schemas.microsoft.com/office/drawing/2014/main" id="{6BE19536-94E0-47BD-B0F5-74BC54C3E9BD}"/>
                    </a:ext>
                  </a:extLst>
                </p14:cNvPr>
                <p14:cNvContentPartPr/>
                <p14:nvPr/>
              </p14:nvContentPartPr>
              <p14:xfrm>
                <a:off x="8915022" y="4722373"/>
                <a:ext cx="3960" cy="6120"/>
              </p14:xfrm>
            </p:contentPart>
          </mc:Choice>
          <mc:Fallback>
            <p:pic>
              <p:nvPicPr>
                <p:cNvPr id="162" name="Ink 161">
                  <a:extLst>
                    <a:ext uri="{FF2B5EF4-FFF2-40B4-BE49-F238E27FC236}">
                      <a16:creationId xmlns:a16="http://schemas.microsoft.com/office/drawing/2014/main" id="{6BE19536-94E0-47BD-B0F5-74BC54C3E9BD}"/>
                    </a:ext>
                  </a:extLst>
                </p:cNvPr>
                <p:cNvPicPr/>
                <p:nvPr/>
              </p:nvPicPr>
              <p:blipFill>
                <a:blip r:embed="rId275"/>
                <a:stretch>
                  <a:fillRect/>
                </a:stretch>
              </p:blipFill>
              <p:spPr>
                <a:xfrm>
                  <a:off x="8906022" y="4713733"/>
                  <a:ext cx="21600" cy="23760"/>
                </a:xfrm>
                <a:prstGeom prst="rect">
                  <a:avLst/>
                </a:prstGeom>
              </p:spPr>
            </p:pic>
          </mc:Fallback>
        </mc:AlternateContent>
      </p:grpSp>
      <p:grpSp>
        <p:nvGrpSpPr>
          <p:cNvPr id="186" name="Group 185">
            <a:extLst>
              <a:ext uri="{FF2B5EF4-FFF2-40B4-BE49-F238E27FC236}">
                <a16:creationId xmlns:a16="http://schemas.microsoft.com/office/drawing/2014/main" id="{AC77F55C-40F2-4D66-B464-6F90260B4B12}"/>
              </a:ext>
            </a:extLst>
          </p:cNvPr>
          <p:cNvGrpSpPr/>
          <p:nvPr/>
        </p:nvGrpSpPr>
        <p:grpSpPr>
          <a:xfrm>
            <a:off x="206982" y="39133"/>
            <a:ext cx="2789640" cy="550080"/>
            <a:chOff x="206982" y="39133"/>
            <a:chExt cx="2789640" cy="550080"/>
          </a:xfrm>
        </p:grpSpPr>
        <mc:AlternateContent xmlns:mc="http://schemas.openxmlformats.org/markup-compatibility/2006">
          <mc:Choice xmlns:p14="http://schemas.microsoft.com/office/powerpoint/2010/main" Requires="p14">
            <p:contentPart p14:bwMode="auto" r:id="rId276">
              <p14:nvContentPartPr>
                <p14:cNvPr id="166" name="Ink 165">
                  <a:extLst>
                    <a:ext uri="{FF2B5EF4-FFF2-40B4-BE49-F238E27FC236}">
                      <a16:creationId xmlns:a16="http://schemas.microsoft.com/office/drawing/2014/main" id="{36CF1B45-5FF5-487A-8D09-3814D2906E48}"/>
                    </a:ext>
                  </a:extLst>
                </p14:cNvPr>
                <p14:cNvContentPartPr/>
                <p14:nvPr/>
              </p14:nvContentPartPr>
              <p14:xfrm>
                <a:off x="2737422" y="300133"/>
                <a:ext cx="259200" cy="188280"/>
              </p14:xfrm>
            </p:contentPart>
          </mc:Choice>
          <mc:Fallback>
            <p:pic>
              <p:nvPicPr>
                <p:cNvPr id="166" name="Ink 165">
                  <a:extLst>
                    <a:ext uri="{FF2B5EF4-FFF2-40B4-BE49-F238E27FC236}">
                      <a16:creationId xmlns:a16="http://schemas.microsoft.com/office/drawing/2014/main" id="{36CF1B45-5FF5-487A-8D09-3814D2906E48}"/>
                    </a:ext>
                  </a:extLst>
                </p:cNvPr>
                <p:cNvPicPr/>
                <p:nvPr/>
              </p:nvPicPr>
              <p:blipFill>
                <a:blip r:embed="rId277"/>
                <a:stretch>
                  <a:fillRect/>
                </a:stretch>
              </p:blipFill>
              <p:spPr>
                <a:xfrm>
                  <a:off x="2728782" y="291133"/>
                  <a:ext cx="27684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7" name="Ink 166">
                  <a:extLst>
                    <a:ext uri="{FF2B5EF4-FFF2-40B4-BE49-F238E27FC236}">
                      <a16:creationId xmlns:a16="http://schemas.microsoft.com/office/drawing/2014/main" id="{BD9A9FA2-AE8C-482C-AF17-2BE0F5687D52}"/>
                    </a:ext>
                  </a:extLst>
                </p14:cNvPr>
                <p14:cNvContentPartPr/>
                <p14:nvPr/>
              </p14:nvContentPartPr>
              <p14:xfrm>
                <a:off x="206982" y="173053"/>
                <a:ext cx="64080" cy="84600"/>
              </p14:xfrm>
            </p:contentPart>
          </mc:Choice>
          <mc:Fallback>
            <p:pic>
              <p:nvPicPr>
                <p:cNvPr id="167" name="Ink 166">
                  <a:extLst>
                    <a:ext uri="{FF2B5EF4-FFF2-40B4-BE49-F238E27FC236}">
                      <a16:creationId xmlns:a16="http://schemas.microsoft.com/office/drawing/2014/main" id="{BD9A9FA2-AE8C-482C-AF17-2BE0F5687D52}"/>
                    </a:ext>
                  </a:extLst>
                </p:cNvPr>
                <p:cNvPicPr/>
                <p:nvPr/>
              </p:nvPicPr>
              <p:blipFill>
                <a:blip r:embed="rId279"/>
                <a:stretch>
                  <a:fillRect/>
                </a:stretch>
              </p:blipFill>
              <p:spPr>
                <a:xfrm>
                  <a:off x="197982" y="164413"/>
                  <a:ext cx="817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8" name="Ink 167">
                  <a:extLst>
                    <a:ext uri="{FF2B5EF4-FFF2-40B4-BE49-F238E27FC236}">
                      <a16:creationId xmlns:a16="http://schemas.microsoft.com/office/drawing/2014/main" id="{A1665231-4632-4AE6-AD21-485D6E6636DF}"/>
                    </a:ext>
                  </a:extLst>
                </p14:cNvPr>
                <p14:cNvContentPartPr/>
                <p14:nvPr/>
              </p14:nvContentPartPr>
              <p14:xfrm>
                <a:off x="382662" y="135253"/>
                <a:ext cx="215280" cy="49680"/>
              </p14:xfrm>
            </p:contentPart>
          </mc:Choice>
          <mc:Fallback>
            <p:pic>
              <p:nvPicPr>
                <p:cNvPr id="168" name="Ink 167">
                  <a:extLst>
                    <a:ext uri="{FF2B5EF4-FFF2-40B4-BE49-F238E27FC236}">
                      <a16:creationId xmlns:a16="http://schemas.microsoft.com/office/drawing/2014/main" id="{A1665231-4632-4AE6-AD21-485D6E6636DF}"/>
                    </a:ext>
                  </a:extLst>
                </p:cNvPr>
                <p:cNvPicPr/>
                <p:nvPr/>
              </p:nvPicPr>
              <p:blipFill>
                <a:blip r:embed="rId281"/>
                <a:stretch>
                  <a:fillRect/>
                </a:stretch>
              </p:blipFill>
              <p:spPr>
                <a:xfrm>
                  <a:off x="373662" y="126613"/>
                  <a:ext cx="2329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9" name="Ink 168">
                  <a:extLst>
                    <a:ext uri="{FF2B5EF4-FFF2-40B4-BE49-F238E27FC236}">
                      <a16:creationId xmlns:a16="http://schemas.microsoft.com/office/drawing/2014/main" id="{59FB300A-B812-43BD-B7A0-74254316FC8A}"/>
                    </a:ext>
                  </a:extLst>
                </p14:cNvPr>
                <p14:cNvContentPartPr/>
                <p14:nvPr/>
              </p14:nvContentPartPr>
              <p14:xfrm>
                <a:off x="501102" y="152173"/>
                <a:ext cx="36720" cy="230400"/>
              </p14:xfrm>
            </p:contentPart>
          </mc:Choice>
          <mc:Fallback>
            <p:pic>
              <p:nvPicPr>
                <p:cNvPr id="169" name="Ink 168">
                  <a:extLst>
                    <a:ext uri="{FF2B5EF4-FFF2-40B4-BE49-F238E27FC236}">
                      <a16:creationId xmlns:a16="http://schemas.microsoft.com/office/drawing/2014/main" id="{59FB300A-B812-43BD-B7A0-74254316FC8A}"/>
                    </a:ext>
                  </a:extLst>
                </p:cNvPr>
                <p:cNvPicPr/>
                <p:nvPr/>
              </p:nvPicPr>
              <p:blipFill>
                <a:blip r:embed="rId283"/>
                <a:stretch>
                  <a:fillRect/>
                </a:stretch>
              </p:blipFill>
              <p:spPr>
                <a:xfrm>
                  <a:off x="492102" y="143173"/>
                  <a:ext cx="543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0" name="Ink 169">
                  <a:extLst>
                    <a:ext uri="{FF2B5EF4-FFF2-40B4-BE49-F238E27FC236}">
                      <a16:creationId xmlns:a16="http://schemas.microsoft.com/office/drawing/2014/main" id="{4A5BBAC2-BA5D-48A2-8745-37BB7DDC265F}"/>
                    </a:ext>
                  </a:extLst>
                </p14:cNvPr>
                <p14:cNvContentPartPr/>
                <p14:nvPr/>
              </p14:nvContentPartPr>
              <p14:xfrm>
                <a:off x="602262" y="176653"/>
                <a:ext cx="143280" cy="144360"/>
              </p14:xfrm>
            </p:contentPart>
          </mc:Choice>
          <mc:Fallback>
            <p:pic>
              <p:nvPicPr>
                <p:cNvPr id="170" name="Ink 169">
                  <a:extLst>
                    <a:ext uri="{FF2B5EF4-FFF2-40B4-BE49-F238E27FC236}">
                      <a16:creationId xmlns:a16="http://schemas.microsoft.com/office/drawing/2014/main" id="{4A5BBAC2-BA5D-48A2-8745-37BB7DDC265F}"/>
                    </a:ext>
                  </a:extLst>
                </p:cNvPr>
                <p:cNvPicPr/>
                <p:nvPr/>
              </p:nvPicPr>
              <p:blipFill>
                <a:blip r:embed="rId285"/>
                <a:stretch>
                  <a:fillRect/>
                </a:stretch>
              </p:blipFill>
              <p:spPr>
                <a:xfrm>
                  <a:off x="593622" y="167653"/>
                  <a:ext cx="1609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1" name="Ink 170">
                  <a:extLst>
                    <a:ext uri="{FF2B5EF4-FFF2-40B4-BE49-F238E27FC236}">
                      <a16:creationId xmlns:a16="http://schemas.microsoft.com/office/drawing/2014/main" id="{A0C0D555-412B-48A3-A18E-918E28B07EF4}"/>
                    </a:ext>
                  </a:extLst>
                </p14:cNvPr>
                <p14:cNvContentPartPr/>
                <p14:nvPr/>
              </p14:nvContentPartPr>
              <p14:xfrm>
                <a:off x="793422" y="182413"/>
                <a:ext cx="207720" cy="149400"/>
              </p14:xfrm>
            </p:contentPart>
          </mc:Choice>
          <mc:Fallback>
            <p:pic>
              <p:nvPicPr>
                <p:cNvPr id="171" name="Ink 170">
                  <a:extLst>
                    <a:ext uri="{FF2B5EF4-FFF2-40B4-BE49-F238E27FC236}">
                      <a16:creationId xmlns:a16="http://schemas.microsoft.com/office/drawing/2014/main" id="{A0C0D555-412B-48A3-A18E-918E28B07EF4}"/>
                    </a:ext>
                  </a:extLst>
                </p:cNvPr>
                <p:cNvPicPr/>
                <p:nvPr/>
              </p:nvPicPr>
              <p:blipFill>
                <a:blip r:embed="rId287"/>
                <a:stretch>
                  <a:fillRect/>
                </a:stretch>
              </p:blipFill>
              <p:spPr>
                <a:xfrm>
                  <a:off x="784422" y="173413"/>
                  <a:ext cx="2253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2" name="Ink 171">
                  <a:extLst>
                    <a:ext uri="{FF2B5EF4-FFF2-40B4-BE49-F238E27FC236}">
                      <a16:creationId xmlns:a16="http://schemas.microsoft.com/office/drawing/2014/main" id="{3EFBE3B3-B5C4-456B-928B-EDD37D7AFB45}"/>
                    </a:ext>
                  </a:extLst>
                </p14:cNvPr>
                <p14:cNvContentPartPr/>
                <p14:nvPr/>
              </p14:nvContentPartPr>
              <p14:xfrm>
                <a:off x="937062" y="99253"/>
                <a:ext cx="102600" cy="97200"/>
              </p14:xfrm>
            </p:contentPart>
          </mc:Choice>
          <mc:Fallback>
            <p:pic>
              <p:nvPicPr>
                <p:cNvPr id="172" name="Ink 171">
                  <a:extLst>
                    <a:ext uri="{FF2B5EF4-FFF2-40B4-BE49-F238E27FC236}">
                      <a16:creationId xmlns:a16="http://schemas.microsoft.com/office/drawing/2014/main" id="{3EFBE3B3-B5C4-456B-928B-EDD37D7AFB45}"/>
                    </a:ext>
                  </a:extLst>
                </p:cNvPr>
                <p:cNvPicPr/>
                <p:nvPr/>
              </p:nvPicPr>
              <p:blipFill>
                <a:blip r:embed="rId289"/>
                <a:stretch>
                  <a:fillRect/>
                </a:stretch>
              </p:blipFill>
              <p:spPr>
                <a:xfrm>
                  <a:off x="928422" y="90253"/>
                  <a:ext cx="1202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3" name="Ink 172">
                  <a:extLst>
                    <a:ext uri="{FF2B5EF4-FFF2-40B4-BE49-F238E27FC236}">
                      <a16:creationId xmlns:a16="http://schemas.microsoft.com/office/drawing/2014/main" id="{7F0ED28E-83E3-4898-BBC7-DA682A377A97}"/>
                    </a:ext>
                  </a:extLst>
                </p14:cNvPr>
                <p14:cNvContentPartPr/>
                <p14:nvPr/>
              </p14:nvContentPartPr>
              <p14:xfrm>
                <a:off x="1050822" y="166213"/>
                <a:ext cx="273240" cy="228960"/>
              </p14:xfrm>
            </p:contentPart>
          </mc:Choice>
          <mc:Fallback>
            <p:pic>
              <p:nvPicPr>
                <p:cNvPr id="173" name="Ink 172">
                  <a:extLst>
                    <a:ext uri="{FF2B5EF4-FFF2-40B4-BE49-F238E27FC236}">
                      <a16:creationId xmlns:a16="http://schemas.microsoft.com/office/drawing/2014/main" id="{7F0ED28E-83E3-4898-BBC7-DA682A377A97}"/>
                    </a:ext>
                  </a:extLst>
                </p:cNvPr>
                <p:cNvPicPr/>
                <p:nvPr/>
              </p:nvPicPr>
              <p:blipFill>
                <a:blip r:embed="rId291"/>
                <a:stretch>
                  <a:fillRect/>
                </a:stretch>
              </p:blipFill>
              <p:spPr>
                <a:xfrm>
                  <a:off x="1041822" y="157573"/>
                  <a:ext cx="2908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4" name="Ink 173">
                  <a:extLst>
                    <a:ext uri="{FF2B5EF4-FFF2-40B4-BE49-F238E27FC236}">
                      <a16:creationId xmlns:a16="http://schemas.microsoft.com/office/drawing/2014/main" id="{5E3F0534-949F-4D17-9382-0F2DFA604BFC}"/>
                    </a:ext>
                  </a:extLst>
                </p14:cNvPr>
                <p14:cNvContentPartPr/>
                <p14:nvPr/>
              </p14:nvContentPartPr>
              <p14:xfrm>
                <a:off x="1379862" y="143173"/>
                <a:ext cx="24480" cy="203040"/>
              </p14:xfrm>
            </p:contentPart>
          </mc:Choice>
          <mc:Fallback>
            <p:pic>
              <p:nvPicPr>
                <p:cNvPr id="174" name="Ink 173">
                  <a:extLst>
                    <a:ext uri="{FF2B5EF4-FFF2-40B4-BE49-F238E27FC236}">
                      <a16:creationId xmlns:a16="http://schemas.microsoft.com/office/drawing/2014/main" id="{5E3F0534-949F-4D17-9382-0F2DFA604BFC}"/>
                    </a:ext>
                  </a:extLst>
                </p:cNvPr>
                <p:cNvPicPr/>
                <p:nvPr/>
              </p:nvPicPr>
              <p:blipFill>
                <a:blip r:embed="rId293"/>
                <a:stretch>
                  <a:fillRect/>
                </a:stretch>
              </p:blipFill>
              <p:spPr>
                <a:xfrm>
                  <a:off x="1371222" y="134173"/>
                  <a:ext cx="421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5" name="Ink 174">
                  <a:extLst>
                    <a:ext uri="{FF2B5EF4-FFF2-40B4-BE49-F238E27FC236}">
                      <a16:creationId xmlns:a16="http://schemas.microsoft.com/office/drawing/2014/main" id="{9B2A02E0-4B94-43B0-B06E-D9813B0A775D}"/>
                    </a:ext>
                  </a:extLst>
                </p14:cNvPr>
                <p14:cNvContentPartPr/>
                <p14:nvPr/>
              </p14:nvContentPartPr>
              <p14:xfrm>
                <a:off x="1391382" y="144973"/>
                <a:ext cx="356760" cy="267480"/>
              </p14:xfrm>
            </p:contentPart>
          </mc:Choice>
          <mc:Fallback>
            <p:pic>
              <p:nvPicPr>
                <p:cNvPr id="175" name="Ink 174">
                  <a:extLst>
                    <a:ext uri="{FF2B5EF4-FFF2-40B4-BE49-F238E27FC236}">
                      <a16:creationId xmlns:a16="http://schemas.microsoft.com/office/drawing/2014/main" id="{9B2A02E0-4B94-43B0-B06E-D9813B0A775D}"/>
                    </a:ext>
                  </a:extLst>
                </p:cNvPr>
                <p:cNvPicPr/>
                <p:nvPr/>
              </p:nvPicPr>
              <p:blipFill>
                <a:blip r:embed="rId295"/>
                <a:stretch>
                  <a:fillRect/>
                </a:stretch>
              </p:blipFill>
              <p:spPr>
                <a:xfrm>
                  <a:off x="1382382" y="136333"/>
                  <a:ext cx="37440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6" name="Ink 175">
                  <a:extLst>
                    <a:ext uri="{FF2B5EF4-FFF2-40B4-BE49-F238E27FC236}">
                      <a16:creationId xmlns:a16="http://schemas.microsoft.com/office/drawing/2014/main" id="{49D13D16-8296-4185-AFDB-54C617D9CBB4}"/>
                    </a:ext>
                  </a:extLst>
                </p14:cNvPr>
                <p14:cNvContentPartPr/>
                <p14:nvPr/>
              </p14:nvContentPartPr>
              <p14:xfrm>
                <a:off x="1857942" y="117253"/>
                <a:ext cx="64800" cy="323640"/>
              </p14:xfrm>
            </p:contentPart>
          </mc:Choice>
          <mc:Fallback>
            <p:pic>
              <p:nvPicPr>
                <p:cNvPr id="176" name="Ink 175">
                  <a:extLst>
                    <a:ext uri="{FF2B5EF4-FFF2-40B4-BE49-F238E27FC236}">
                      <a16:creationId xmlns:a16="http://schemas.microsoft.com/office/drawing/2014/main" id="{49D13D16-8296-4185-AFDB-54C617D9CBB4}"/>
                    </a:ext>
                  </a:extLst>
                </p:cNvPr>
                <p:cNvPicPr/>
                <p:nvPr/>
              </p:nvPicPr>
              <p:blipFill>
                <a:blip r:embed="rId297"/>
                <a:stretch>
                  <a:fillRect/>
                </a:stretch>
              </p:blipFill>
              <p:spPr>
                <a:xfrm>
                  <a:off x="1849302" y="108253"/>
                  <a:ext cx="8244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7" name="Ink 176">
                  <a:extLst>
                    <a:ext uri="{FF2B5EF4-FFF2-40B4-BE49-F238E27FC236}">
                      <a16:creationId xmlns:a16="http://schemas.microsoft.com/office/drawing/2014/main" id="{FC9778D1-36EA-4E43-885D-92E3BE15CA33}"/>
                    </a:ext>
                  </a:extLst>
                </p14:cNvPr>
                <p14:cNvContentPartPr/>
                <p14:nvPr/>
              </p14:nvContentPartPr>
              <p14:xfrm>
                <a:off x="1963782" y="137773"/>
                <a:ext cx="107280" cy="183960"/>
              </p14:xfrm>
            </p:contentPart>
          </mc:Choice>
          <mc:Fallback>
            <p:pic>
              <p:nvPicPr>
                <p:cNvPr id="177" name="Ink 176">
                  <a:extLst>
                    <a:ext uri="{FF2B5EF4-FFF2-40B4-BE49-F238E27FC236}">
                      <a16:creationId xmlns:a16="http://schemas.microsoft.com/office/drawing/2014/main" id="{FC9778D1-36EA-4E43-885D-92E3BE15CA33}"/>
                    </a:ext>
                  </a:extLst>
                </p:cNvPr>
                <p:cNvPicPr/>
                <p:nvPr/>
              </p:nvPicPr>
              <p:blipFill>
                <a:blip r:embed="rId299"/>
                <a:stretch>
                  <a:fillRect/>
                </a:stretch>
              </p:blipFill>
              <p:spPr>
                <a:xfrm>
                  <a:off x="1954782" y="129133"/>
                  <a:ext cx="1249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8" name="Ink 177">
                  <a:extLst>
                    <a:ext uri="{FF2B5EF4-FFF2-40B4-BE49-F238E27FC236}">
                      <a16:creationId xmlns:a16="http://schemas.microsoft.com/office/drawing/2014/main" id="{76D716A0-63F7-4130-964D-8F9C7145CDC0}"/>
                    </a:ext>
                  </a:extLst>
                </p14:cNvPr>
                <p14:cNvContentPartPr/>
                <p14:nvPr/>
              </p14:nvContentPartPr>
              <p14:xfrm>
                <a:off x="2096622" y="135973"/>
                <a:ext cx="98280" cy="161280"/>
              </p14:xfrm>
            </p:contentPart>
          </mc:Choice>
          <mc:Fallback>
            <p:pic>
              <p:nvPicPr>
                <p:cNvPr id="178" name="Ink 177">
                  <a:extLst>
                    <a:ext uri="{FF2B5EF4-FFF2-40B4-BE49-F238E27FC236}">
                      <a16:creationId xmlns:a16="http://schemas.microsoft.com/office/drawing/2014/main" id="{76D716A0-63F7-4130-964D-8F9C7145CDC0}"/>
                    </a:ext>
                  </a:extLst>
                </p:cNvPr>
                <p:cNvPicPr/>
                <p:nvPr/>
              </p:nvPicPr>
              <p:blipFill>
                <a:blip r:embed="rId301"/>
                <a:stretch>
                  <a:fillRect/>
                </a:stretch>
              </p:blipFill>
              <p:spPr>
                <a:xfrm>
                  <a:off x="2087622" y="126973"/>
                  <a:ext cx="1159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9" name="Ink 178">
                  <a:extLst>
                    <a:ext uri="{FF2B5EF4-FFF2-40B4-BE49-F238E27FC236}">
                      <a16:creationId xmlns:a16="http://schemas.microsoft.com/office/drawing/2014/main" id="{2A0F0607-EEDB-4BBB-9C67-B2212FED1FCE}"/>
                    </a:ext>
                  </a:extLst>
                </p14:cNvPr>
                <p14:cNvContentPartPr/>
                <p14:nvPr/>
              </p14:nvContentPartPr>
              <p14:xfrm>
                <a:off x="2161782" y="170173"/>
                <a:ext cx="99360" cy="110160"/>
              </p14:xfrm>
            </p:contentPart>
          </mc:Choice>
          <mc:Fallback>
            <p:pic>
              <p:nvPicPr>
                <p:cNvPr id="179" name="Ink 178">
                  <a:extLst>
                    <a:ext uri="{FF2B5EF4-FFF2-40B4-BE49-F238E27FC236}">
                      <a16:creationId xmlns:a16="http://schemas.microsoft.com/office/drawing/2014/main" id="{2A0F0607-EEDB-4BBB-9C67-B2212FED1FCE}"/>
                    </a:ext>
                  </a:extLst>
                </p:cNvPr>
                <p:cNvPicPr/>
                <p:nvPr/>
              </p:nvPicPr>
              <p:blipFill>
                <a:blip r:embed="rId303"/>
                <a:stretch>
                  <a:fillRect/>
                </a:stretch>
              </p:blipFill>
              <p:spPr>
                <a:xfrm>
                  <a:off x="2152782" y="161173"/>
                  <a:ext cx="1170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0" name="Ink 179">
                  <a:extLst>
                    <a:ext uri="{FF2B5EF4-FFF2-40B4-BE49-F238E27FC236}">
                      <a16:creationId xmlns:a16="http://schemas.microsoft.com/office/drawing/2014/main" id="{4DCBFD27-AD01-45AB-8DE5-73DCA8D59D97}"/>
                    </a:ext>
                  </a:extLst>
                </p14:cNvPr>
                <p14:cNvContentPartPr/>
                <p14:nvPr/>
              </p14:nvContentPartPr>
              <p14:xfrm>
                <a:off x="2290302" y="138853"/>
                <a:ext cx="103320" cy="127800"/>
              </p14:xfrm>
            </p:contentPart>
          </mc:Choice>
          <mc:Fallback>
            <p:pic>
              <p:nvPicPr>
                <p:cNvPr id="180" name="Ink 179">
                  <a:extLst>
                    <a:ext uri="{FF2B5EF4-FFF2-40B4-BE49-F238E27FC236}">
                      <a16:creationId xmlns:a16="http://schemas.microsoft.com/office/drawing/2014/main" id="{4DCBFD27-AD01-45AB-8DE5-73DCA8D59D97}"/>
                    </a:ext>
                  </a:extLst>
                </p:cNvPr>
                <p:cNvPicPr/>
                <p:nvPr/>
              </p:nvPicPr>
              <p:blipFill>
                <a:blip r:embed="rId305"/>
                <a:stretch>
                  <a:fillRect/>
                </a:stretch>
              </p:blipFill>
              <p:spPr>
                <a:xfrm>
                  <a:off x="2281662" y="130213"/>
                  <a:ext cx="1209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1" name="Ink 180">
                  <a:extLst>
                    <a:ext uri="{FF2B5EF4-FFF2-40B4-BE49-F238E27FC236}">
                      <a16:creationId xmlns:a16="http://schemas.microsoft.com/office/drawing/2014/main" id="{F7CD470D-FE30-4DDB-89CD-90B5DD91FE0C}"/>
                    </a:ext>
                  </a:extLst>
                </p14:cNvPr>
                <p14:cNvContentPartPr/>
                <p14:nvPr/>
              </p14:nvContentPartPr>
              <p14:xfrm>
                <a:off x="2437542" y="39133"/>
                <a:ext cx="131760" cy="236520"/>
              </p14:xfrm>
            </p:contentPart>
          </mc:Choice>
          <mc:Fallback>
            <p:pic>
              <p:nvPicPr>
                <p:cNvPr id="181" name="Ink 180">
                  <a:extLst>
                    <a:ext uri="{FF2B5EF4-FFF2-40B4-BE49-F238E27FC236}">
                      <a16:creationId xmlns:a16="http://schemas.microsoft.com/office/drawing/2014/main" id="{F7CD470D-FE30-4DDB-89CD-90B5DD91FE0C}"/>
                    </a:ext>
                  </a:extLst>
                </p:cNvPr>
                <p:cNvPicPr/>
                <p:nvPr/>
              </p:nvPicPr>
              <p:blipFill>
                <a:blip r:embed="rId307"/>
                <a:stretch>
                  <a:fillRect/>
                </a:stretch>
              </p:blipFill>
              <p:spPr>
                <a:xfrm>
                  <a:off x="2428902" y="30133"/>
                  <a:ext cx="1494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2" name="Ink 181">
                  <a:extLst>
                    <a:ext uri="{FF2B5EF4-FFF2-40B4-BE49-F238E27FC236}">
                      <a16:creationId xmlns:a16="http://schemas.microsoft.com/office/drawing/2014/main" id="{63DDD0E5-5FC1-473B-A593-2BFC4FE66D5C}"/>
                    </a:ext>
                  </a:extLst>
                </p14:cNvPr>
                <p14:cNvContentPartPr/>
                <p14:nvPr/>
              </p14:nvContentPartPr>
              <p14:xfrm>
                <a:off x="2532582" y="110413"/>
                <a:ext cx="188280" cy="141480"/>
              </p14:xfrm>
            </p:contentPart>
          </mc:Choice>
          <mc:Fallback>
            <p:pic>
              <p:nvPicPr>
                <p:cNvPr id="182" name="Ink 181">
                  <a:extLst>
                    <a:ext uri="{FF2B5EF4-FFF2-40B4-BE49-F238E27FC236}">
                      <a16:creationId xmlns:a16="http://schemas.microsoft.com/office/drawing/2014/main" id="{63DDD0E5-5FC1-473B-A593-2BFC4FE66D5C}"/>
                    </a:ext>
                  </a:extLst>
                </p:cNvPr>
                <p:cNvPicPr/>
                <p:nvPr/>
              </p:nvPicPr>
              <p:blipFill>
                <a:blip r:embed="rId309"/>
                <a:stretch>
                  <a:fillRect/>
                </a:stretch>
              </p:blipFill>
              <p:spPr>
                <a:xfrm>
                  <a:off x="2523942" y="101413"/>
                  <a:ext cx="2059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3" name="Ink 182">
                  <a:extLst>
                    <a:ext uri="{FF2B5EF4-FFF2-40B4-BE49-F238E27FC236}">
                      <a16:creationId xmlns:a16="http://schemas.microsoft.com/office/drawing/2014/main" id="{F595E160-8A01-45D1-A7BD-2FD1A80BF58D}"/>
                    </a:ext>
                  </a:extLst>
                </p14:cNvPr>
                <p14:cNvContentPartPr/>
                <p14:nvPr/>
              </p14:nvContentPartPr>
              <p14:xfrm>
                <a:off x="2808702" y="49933"/>
                <a:ext cx="64080" cy="111600"/>
              </p14:xfrm>
            </p:contentPart>
          </mc:Choice>
          <mc:Fallback>
            <p:pic>
              <p:nvPicPr>
                <p:cNvPr id="183" name="Ink 182">
                  <a:extLst>
                    <a:ext uri="{FF2B5EF4-FFF2-40B4-BE49-F238E27FC236}">
                      <a16:creationId xmlns:a16="http://schemas.microsoft.com/office/drawing/2014/main" id="{F595E160-8A01-45D1-A7BD-2FD1A80BF58D}"/>
                    </a:ext>
                  </a:extLst>
                </p:cNvPr>
                <p:cNvPicPr/>
                <p:nvPr/>
              </p:nvPicPr>
              <p:blipFill>
                <a:blip r:embed="rId311"/>
                <a:stretch>
                  <a:fillRect/>
                </a:stretch>
              </p:blipFill>
              <p:spPr>
                <a:xfrm>
                  <a:off x="2800062" y="40933"/>
                  <a:ext cx="817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5" name="Ink 184">
                  <a:extLst>
                    <a:ext uri="{FF2B5EF4-FFF2-40B4-BE49-F238E27FC236}">
                      <a16:creationId xmlns:a16="http://schemas.microsoft.com/office/drawing/2014/main" id="{893CD21E-264C-46E5-A9F5-774CEA8AB18F}"/>
                    </a:ext>
                  </a:extLst>
                </p14:cNvPr>
                <p14:cNvContentPartPr/>
                <p14:nvPr/>
              </p14:nvContentPartPr>
              <p14:xfrm>
                <a:off x="542502" y="306973"/>
                <a:ext cx="2246400" cy="282240"/>
              </p14:xfrm>
            </p:contentPart>
          </mc:Choice>
          <mc:Fallback>
            <p:pic>
              <p:nvPicPr>
                <p:cNvPr id="185" name="Ink 184">
                  <a:extLst>
                    <a:ext uri="{FF2B5EF4-FFF2-40B4-BE49-F238E27FC236}">
                      <a16:creationId xmlns:a16="http://schemas.microsoft.com/office/drawing/2014/main" id="{893CD21E-264C-46E5-A9F5-774CEA8AB18F}"/>
                    </a:ext>
                  </a:extLst>
                </p:cNvPr>
                <p:cNvPicPr/>
                <p:nvPr/>
              </p:nvPicPr>
              <p:blipFill>
                <a:blip r:embed="rId313"/>
                <a:stretch>
                  <a:fillRect/>
                </a:stretch>
              </p:blipFill>
              <p:spPr>
                <a:xfrm>
                  <a:off x="533502" y="297973"/>
                  <a:ext cx="2264040" cy="299880"/>
                </a:xfrm>
                <a:prstGeom prst="rect">
                  <a:avLst/>
                </a:prstGeom>
              </p:spPr>
            </p:pic>
          </mc:Fallback>
        </mc:AlternateContent>
      </p:grpSp>
    </p:spTree>
    <p:extLst>
      <p:ext uri="{BB962C8B-B14F-4D97-AF65-F5344CB8AC3E}">
        <p14:creationId xmlns:p14="http://schemas.microsoft.com/office/powerpoint/2010/main" val="3576816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597AF40-E8E2-4633-A0AA-FE7041D1ECEA}"/>
              </a:ext>
            </a:extLst>
          </p:cNvPr>
          <p:cNvGrpSpPr/>
          <p:nvPr/>
        </p:nvGrpSpPr>
        <p:grpSpPr>
          <a:xfrm>
            <a:off x="1327302" y="-25307"/>
            <a:ext cx="4739400" cy="798943"/>
            <a:chOff x="1327302" y="-25307"/>
            <a:chExt cx="4739400" cy="798943"/>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E810A38-D715-4DB4-A441-9C54F57C1831}"/>
                    </a:ext>
                  </a:extLst>
                </p14:cNvPr>
                <p14:cNvContentPartPr/>
                <p14:nvPr/>
              </p14:nvContentPartPr>
              <p14:xfrm>
                <a:off x="1511982" y="192493"/>
                <a:ext cx="175680" cy="266760"/>
              </p14:xfrm>
            </p:contentPart>
          </mc:Choice>
          <mc:Fallback>
            <p:pic>
              <p:nvPicPr>
                <p:cNvPr id="2" name="Ink 1">
                  <a:extLst>
                    <a:ext uri="{FF2B5EF4-FFF2-40B4-BE49-F238E27FC236}">
                      <a16:creationId xmlns:a16="http://schemas.microsoft.com/office/drawing/2014/main" id="{FE810A38-D715-4DB4-A441-9C54F57C1831}"/>
                    </a:ext>
                  </a:extLst>
                </p:cNvPr>
                <p:cNvPicPr/>
                <p:nvPr/>
              </p:nvPicPr>
              <p:blipFill>
                <a:blip r:embed="rId3"/>
                <a:stretch>
                  <a:fillRect/>
                </a:stretch>
              </p:blipFill>
              <p:spPr>
                <a:xfrm>
                  <a:off x="1503342" y="183853"/>
                  <a:ext cx="1933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6ED5B76-4DE6-48B2-A788-F8610BEAAC0C}"/>
                    </a:ext>
                  </a:extLst>
                </p14:cNvPr>
                <p14:cNvContentPartPr/>
                <p14:nvPr/>
              </p14:nvContentPartPr>
              <p14:xfrm>
                <a:off x="1327302" y="-25307"/>
                <a:ext cx="546120" cy="735840"/>
              </p14:xfrm>
            </p:contentPart>
          </mc:Choice>
          <mc:Fallback>
            <p:pic>
              <p:nvPicPr>
                <p:cNvPr id="3" name="Ink 2">
                  <a:extLst>
                    <a:ext uri="{FF2B5EF4-FFF2-40B4-BE49-F238E27FC236}">
                      <a16:creationId xmlns:a16="http://schemas.microsoft.com/office/drawing/2014/main" id="{C6ED5B76-4DE6-48B2-A788-F8610BEAAC0C}"/>
                    </a:ext>
                  </a:extLst>
                </p:cNvPr>
                <p:cNvPicPr/>
                <p:nvPr/>
              </p:nvPicPr>
              <p:blipFill>
                <a:blip r:embed="rId5"/>
                <a:stretch>
                  <a:fillRect/>
                </a:stretch>
              </p:blipFill>
              <p:spPr>
                <a:xfrm>
                  <a:off x="1318302" y="-34307"/>
                  <a:ext cx="563760" cy="753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CA51104D-7F4C-4FA8-B062-0F436E55CB86}"/>
                    </a:ext>
                  </a:extLst>
                </p14:cNvPr>
                <p14:cNvContentPartPr/>
                <p14:nvPr/>
              </p14:nvContentPartPr>
              <p14:xfrm>
                <a:off x="2175822" y="151916"/>
                <a:ext cx="186480" cy="288000"/>
              </p14:xfrm>
            </p:contentPart>
          </mc:Choice>
          <mc:Fallback>
            <p:pic>
              <p:nvPicPr>
                <p:cNvPr id="5" name="Ink 4">
                  <a:extLst>
                    <a:ext uri="{FF2B5EF4-FFF2-40B4-BE49-F238E27FC236}">
                      <a16:creationId xmlns:a16="http://schemas.microsoft.com/office/drawing/2014/main" id="{CA51104D-7F4C-4FA8-B062-0F436E55CB86}"/>
                    </a:ext>
                  </a:extLst>
                </p:cNvPr>
                <p:cNvPicPr/>
                <p:nvPr/>
              </p:nvPicPr>
              <p:blipFill>
                <a:blip r:embed="rId7"/>
                <a:stretch>
                  <a:fillRect/>
                </a:stretch>
              </p:blipFill>
              <p:spPr>
                <a:xfrm>
                  <a:off x="2166822" y="142916"/>
                  <a:ext cx="20412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DB0A9C5F-09F3-4FF9-BF56-CE7FD8FB109B}"/>
                    </a:ext>
                  </a:extLst>
                </p14:cNvPr>
                <p14:cNvContentPartPr/>
                <p14:nvPr/>
              </p14:nvContentPartPr>
              <p14:xfrm>
                <a:off x="2432862" y="127076"/>
                <a:ext cx="12600" cy="329040"/>
              </p14:xfrm>
            </p:contentPart>
          </mc:Choice>
          <mc:Fallback>
            <p:pic>
              <p:nvPicPr>
                <p:cNvPr id="6" name="Ink 5">
                  <a:extLst>
                    <a:ext uri="{FF2B5EF4-FFF2-40B4-BE49-F238E27FC236}">
                      <a16:creationId xmlns:a16="http://schemas.microsoft.com/office/drawing/2014/main" id="{DB0A9C5F-09F3-4FF9-BF56-CE7FD8FB109B}"/>
                    </a:ext>
                  </a:extLst>
                </p:cNvPr>
                <p:cNvPicPr/>
                <p:nvPr/>
              </p:nvPicPr>
              <p:blipFill>
                <a:blip r:embed="rId9"/>
                <a:stretch>
                  <a:fillRect/>
                </a:stretch>
              </p:blipFill>
              <p:spPr>
                <a:xfrm>
                  <a:off x="2423862" y="118076"/>
                  <a:ext cx="3024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65430A1D-C2A9-4842-95FE-BA27F5C91CB4}"/>
                    </a:ext>
                  </a:extLst>
                </p14:cNvPr>
                <p14:cNvContentPartPr/>
                <p14:nvPr/>
              </p14:nvContentPartPr>
              <p14:xfrm>
                <a:off x="2423502" y="184316"/>
                <a:ext cx="226080" cy="215280"/>
              </p14:xfrm>
            </p:contentPart>
          </mc:Choice>
          <mc:Fallback>
            <p:pic>
              <p:nvPicPr>
                <p:cNvPr id="7" name="Ink 6">
                  <a:extLst>
                    <a:ext uri="{FF2B5EF4-FFF2-40B4-BE49-F238E27FC236}">
                      <a16:creationId xmlns:a16="http://schemas.microsoft.com/office/drawing/2014/main" id="{65430A1D-C2A9-4842-95FE-BA27F5C91CB4}"/>
                    </a:ext>
                  </a:extLst>
                </p:cNvPr>
                <p:cNvPicPr/>
                <p:nvPr/>
              </p:nvPicPr>
              <p:blipFill>
                <a:blip r:embed="rId11"/>
                <a:stretch>
                  <a:fillRect/>
                </a:stretch>
              </p:blipFill>
              <p:spPr>
                <a:xfrm>
                  <a:off x="2414502" y="175676"/>
                  <a:ext cx="24372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D77567B7-E40F-40D1-A454-3857AAA73A1B}"/>
                    </a:ext>
                  </a:extLst>
                </p14:cNvPr>
                <p14:cNvContentPartPr/>
                <p14:nvPr/>
              </p14:nvContentPartPr>
              <p14:xfrm>
                <a:off x="2690982" y="103316"/>
                <a:ext cx="323280" cy="264960"/>
              </p14:xfrm>
            </p:contentPart>
          </mc:Choice>
          <mc:Fallback>
            <p:pic>
              <p:nvPicPr>
                <p:cNvPr id="8" name="Ink 7">
                  <a:extLst>
                    <a:ext uri="{FF2B5EF4-FFF2-40B4-BE49-F238E27FC236}">
                      <a16:creationId xmlns:a16="http://schemas.microsoft.com/office/drawing/2014/main" id="{D77567B7-E40F-40D1-A454-3857AAA73A1B}"/>
                    </a:ext>
                  </a:extLst>
                </p:cNvPr>
                <p:cNvPicPr/>
                <p:nvPr/>
              </p:nvPicPr>
              <p:blipFill>
                <a:blip r:embed="rId13"/>
                <a:stretch>
                  <a:fillRect/>
                </a:stretch>
              </p:blipFill>
              <p:spPr>
                <a:xfrm>
                  <a:off x="2682342" y="94676"/>
                  <a:ext cx="3409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47B734B4-348A-4704-9879-4525AEA656EA}"/>
                    </a:ext>
                  </a:extLst>
                </p14:cNvPr>
                <p14:cNvContentPartPr/>
                <p14:nvPr/>
              </p14:nvContentPartPr>
              <p14:xfrm>
                <a:off x="2964582" y="111236"/>
                <a:ext cx="103680" cy="58680"/>
              </p14:xfrm>
            </p:contentPart>
          </mc:Choice>
          <mc:Fallback>
            <p:pic>
              <p:nvPicPr>
                <p:cNvPr id="9" name="Ink 8">
                  <a:extLst>
                    <a:ext uri="{FF2B5EF4-FFF2-40B4-BE49-F238E27FC236}">
                      <a16:creationId xmlns:a16="http://schemas.microsoft.com/office/drawing/2014/main" id="{47B734B4-348A-4704-9879-4525AEA656EA}"/>
                    </a:ext>
                  </a:extLst>
                </p:cNvPr>
                <p:cNvPicPr/>
                <p:nvPr/>
              </p:nvPicPr>
              <p:blipFill>
                <a:blip r:embed="rId15"/>
                <a:stretch>
                  <a:fillRect/>
                </a:stretch>
              </p:blipFill>
              <p:spPr>
                <a:xfrm>
                  <a:off x="2955942" y="102236"/>
                  <a:ext cx="1213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B02FD40E-5FC4-4E1A-9ACD-10CB6AABE322}"/>
                    </a:ext>
                  </a:extLst>
                </p14:cNvPr>
                <p14:cNvContentPartPr/>
                <p14:nvPr/>
              </p14:nvContentPartPr>
              <p14:xfrm>
                <a:off x="3078342" y="53636"/>
                <a:ext cx="207360" cy="542160"/>
              </p14:xfrm>
            </p:contentPart>
          </mc:Choice>
          <mc:Fallback>
            <p:pic>
              <p:nvPicPr>
                <p:cNvPr id="10" name="Ink 9">
                  <a:extLst>
                    <a:ext uri="{FF2B5EF4-FFF2-40B4-BE49-F238E27FC236}">
                      <a16:creationId xmlns:a16="http://schemas.microsoft.com/office/drawing/2014/main" id="{B02FD40E-5FC4-4E1A-9ACD-10CB6AABE322}"/>
                    </a:ext>
                  </a:extLst>
                </p:cNvPr>
                <p:cNvPicPr/>
                <p:nvPr/>
              </p:nvPicPr>
              <p:blipFill>
                <a:blip r:embed="rId17"/>
                <a:stretch>
                  <a:fillRect/>
                </a:stretch>
              </p:blipFill>
              <p:spPr>
                <a:xfrm>
                  <a:off x="3069702" y="44636"/>
                  <a:ext cx="22500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C6505D29-DAF2-463C-BEA6-7954067D8D74}"/>
                    </a:ext>
                  </a:extLst>
                </p14:cNvPr>
                <p14:cNvContentPartPr/>
                <p14:nvPr/>
              </p14:nvContentPartPr>
              <p14:xfrm>
                <a:off x="3260862" y="155876"/>
                <a:ext cx="7560" cy="25920"/>
              </p14:xfrm>
            </p:contentPart>
          </mc:Choice>
          <mc:Fallback>
            <p:pic>
              <p:nvPicPr>
                <p:cNvPr id="11" name="Ink 10">
                  <a:extLst>
                    <a:ext uri="{FF2B5EF4-FFF2-40B4-BE49-F238E27FC236}">
                      <a16:creationId xmlns:a16="http://schemas.microsoft.com/office/drawing/2014/main" id="{C6505D29-DAF2-463C-BEA6-7954067D8D74}"/>
                    </a:ext>
                  </a:extLst>
                </p:cNvPr>
                <p:cNvPicPr/>
                <p:nvPr/>
              </p:nvPicPr>
              <p:blipFill>
                <a:blip r:embed="rId19"/>
                <a:stretch>
                  <a:fillRect/>
                </a:stretch>
              </p:blipFill>
              <p:spPr>
                <a:xfrm>
                  <a:off x="3252222" y="146876"/>
                  <a:ext cx="252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02E82CF3-46DA-4522-BBFD-B38DFBAC5E65}"/>
                    </a:ext>
                  </a:extLst>
                </p14:cNvPr>
                <p14:cNvContentPartPr/>
                <p14:nvPr/>
              </p14:nvContentPartPr>
              <p14:xfrm>
                <a:off x="3360222" y="41036"/>
                <a:ext cx="429480" cy="371520"/>
              </p14:xfrm>
            </p:contentPart>
          </mc:Choice>
          <mc:Fallback>
            <p:pic>
              <p:nvPicPr>
                <p:cNvPr id="12" name="Ink 11">
                  <a:extLst>
                    <a:ext uri="{FF2B5EF4-FFF2-40B4-BE49-F238E27FC236}">
                      <a16:creationId xmlns:a16="http://schemas.microsoft.com/office/drawing/2014/main" id="{02E82CF3-46DA-4522-BBFD-B38DFBAC5E65}"/>
                    </a:ext>
                  </a:extLst>
                </p:cNvPr>
                <p:cNvPicPr/>
                <p:nvPr/>
              </p:nvPicPr>
              <p:blipFill>
                <a:blip r:embed="rId21"/>
                <a:stretch>
                  <a:fillRect/>
                </a:stretch>
              </p:blipFill>
              <p:spPr>
                <a:xfrm>
                  <a:off x="3351222" y="32396"/>
                  <a:ext cx="44712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B6C0457C-50DF-47FC-8246-7060911C74B0}"/>
                    </a:ext>
                  </a:extLst>
                </p14:cNvPr>
                <p14:cNvContentPartPr/>
                <p14:nvPr/>
              </p14:nvContentPartPr>
              <p14:xfrm>
                <a:off x="4214502" y="123116"/>
                <a:ext cx="53280" cy="304200"/>
              </p14:xfrm>
            </p:contentPart>
          </mc:Choice>
          <mc:Fallback>
            <p:pic>
              <p:nvPicPr>
                <p:cNvPr id="14" name="Ink 13">
                  <a:extLst>
                    <a:ext uri="{FF2B5EF4-FFF2-40B4-BE49-F238E27FC236}">
                      <a16:creationId xmlns:a16="http://schemas.microsoft.com/office/drawing/2014/main" id="{B6C0457C-50DF-47FC-8246-7060911C74B0}"/>
                    </a:ext>
                  </a:extLst>
                </p:cNvPr>
                <p:cNvPicPr/>
                <p:nvPr/>
              </p:nvPicPr>
              <p:blipFill>
                <a:blip r:embed="rId23"/>
                <a:stretch>
                  <a:fillRect/>
                </a:stretch>
              </p:blipFill>
              <p:spPr>
                <a:xfrm>
                  <a:off x="4205862" y="114116"/>
                  <a:ext cx="7092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F08B9405-6FF5-4497-B898-91018C85D2AF}"/>
                    </a:ext>
                  </a:extLst>
                </p14:cNvPr>
                <p14:cNvContentPartPr/>
                <p14:nvPr/>
              </p14:nvContentPartPr>
              <p14:xfrm>
                <a:off x="4259862" y="134636"/>
                <a:ext cx="170640" cy="230400"/>
              </p14:xfrm>
            </p:contentPart>
          </mc:Choice>
          <mc:Fallback>
            <p:pic>
              <p:nvPicPr>
                <p:cNvPr id="15" name="Ink 14">
                  <a:extLst>
                    <a:ext uri="{FF2B5EF4-FFF2-40B4-BE49-F238E27FC236}">
                      <a16:creationId xmlns:a16="http://schemas.microsoft.com/office/drawing/2014/main" id="{F08B9405-6FF5-4497-B898-91018C85D2AF}"/>
                    </a:ext>
                  </a:extLst>
                </p:cNvPr>
                <p:cNvPicPr/>
                <p:nvPr/>
              </p:nvPicPr>
              <p:blipFill>
                <a:blip r:embed="rId25"/>
                <a:stretch>
                  <a:fillRect/>
                </a:stretch>
              </p:blipFill>
              <p:spPr>
                <a:xfrm>
                  <a:off x="4251222" y="125996"/>
                  <a:ext cx="1882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0939F735-028D-45B5-B6CD-30325C312F8B}"/>
                    </a:ext>
                  </a:extLst>
                </p14:cNvPr>
                <p14:cNvContentPartPr/>
                <p14:nvPr/>
              </p14:nvContentPartPr>
              <p14:xfrm>
                <a:off x="4478742" y="276476"/>
                <a:ext cx="81000" cy="38160"/>
              </p14:xfrm>
            </p:contentPart>
          </mc:Choice>
          <mc:Fallback>
            <p:pic>
              <p:nvPicPr>
                <p:cNvPr id="16" name="Ink 15">
                  <a:extLst>
                    <a:ext uri="{FF2B5EF4-FFF2-40B4-BE49-F238E27FC236}">
                      <a16:creationId xmlns:a16="http://schemas.microsoft.com/office/drawing/2014/main" id="{0939F735-028D-45B5-B6CD-30325C312F8B}"/>
                    </a:ext>
                  </a:extLst>
                </p:cNvPr>
                <p:cNvPicPr/>
                <p:nvPr/>
              </p:nvPicPr>
              <p:blipFill>
                <a:blip r:embed="rId27"/>
                <a:stretch>
                  <a:fillRect/>
                </a:stretch>
              </p:blipFill>
              <p:spPr>
                <a:xfrm>
                  <a:off x="4470102" y="267836"/>
                  <a:ext cx="986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33C3B8BB-748E-48AF-AFF0-759E43D7C320}"/>
                    </a:ext>
                  </a:extLst>
                </p14:cNvPr>
                <p14:cNvContentPartPr/>
                <p14:nvPr/>
              </p14:nvContentPartPr>
              <p14:xfrm>
                <a:off x="4621662" y="125636"/>
                <a:ext cx="90360" cy="455040"/>
              </p14:xfrm>
            </p:contentPart>
          </mc:Choice>
          <mc:Fallback>
            <p:pic>
              <p:nvPicPr>
                <p:cNvPr id="17" name="Ink 16">
                  <a:extLst>
                    <a:ext uri="{FF2B5EF4-FFF2-40B4-BE49-F238E27FC236}">
                      <a16:creationId xmlns:a16="http://schemas.microsoft.com/office/drawing/2014/main" id="{33C3B8BB-748E-48AF-AFF0-759E43D7C320}"/>
                    </a:ext>
                  </a:extLst>
                </p:cNvPr>
                <p:cNvPicPr/>
                <p:nvPr/>
              </p:nvPicPr>
              <p:blipFill>
                <a:blip r:embed="rId29"/>
                <a:stretch>
                  <a:fillRect/>
                </a:stretch>
              </p:blipFill>
              <p:spPr>
                <a:xfrm>
                  <a:off x="4612662" y="116636"/>
                  <a:ext cx="10800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F21B3A23-F315-4562-920E-BB0BEE2B20B5}"/>
                    </a:ext>
                  </a:extLst>
                </p14:cNvPr>
                <p14:cNvContentPartPr/>
                <p14:nvPr/>
              </p14:nvContentPartPr>
              <p14:xfrm>
                <a:off x="4595742" y="193676"/>
                <a:ext cx="495000" cy="253440"/>
              </p14:xfrm>
            </p:contentPart>
          </mc:Choice>
          <mc:Fallback>
            <p:pic>
              <p:nvPicPr>
                <p:cNvPr id="18" name="Ink 17">
                  <a:extLst>
                    <a:ext uri="{FF2B5EF4-FFF2-40B4-BE49-F238E27FC236}">
                      <a16:creationId xmlns:a16="http://schemas.microsoft.com/office/drawing/2014/main" id="{F21B3A23-F315-4562-920E-BB0BEE2B20B5}"/>
                    </a:ext>
                  </a:extLst>
                </p:cNvPr>
                <p:cNvPicPr/>
                <p:nvPr/>
              </p:nvPicPr>
              <p:blipFill>
                <a:blip r:embed="rId31"/>
                <a:stretch>
                  <a:fillRect/>
                </a:stretch>
              </p:blipFill>
              <p:spPr>
                <a:xfrm>
                  <a:off x="4587102" y="185036"/>
                  <a:ext cx="5126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D8A5746C-2C16-4BE3-AFE7-DEB8AF2311BF}"/>
                    </a:ext>
                  </a:extLst>
                </p14:cNvPr>
                <p14:cNvContentPartPr/>
                <p14:nvPr/>
              </p14:nvContentPartPr>
              <p14:xfrm>
                <a:off x="5109102" y="102956"/>
                <a:ext cx="193320" cy="413640"/>
              </p14:xfrm>
            </p:contentPart>
          </mc:Choice>
          <mc:Fallback>
            <p:pic>
              <p:nvPicPr>
                <p:cNvPr id="19" name="Ink 18">
                  <a:extLst>
                    <a:ext uri="{FF2B5EF4-FFF2-40B4-BE49-F238E27FC236}">
                      <a16:creationId xmlns:a16="http://schemas.microsoft.com/office/drawing/2014/main" id="{D8A5746C-2C16-4BE3-AFE7-DEB8AF2311BF}"/>
                    </a:ext>
                  </a:extLst>
                </p:cNvPr>
                <p:cNvPicPr/>
                <p:nvPr/>
              </p:nvPicPr>
              <p:blipFill>
                <a:blip r:embed="rId33"/>
                <a:stretch>
                  <a:fillRect/>
                </a:stretch>
              </p:blipFill>
              <p:spPr>
                <a:xfrm>
                  <a:off x="5100102" y="94316"/>
                  <a:ext cx="21096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9B05DF9D-FB5E-48C0-9A8A-5B465A88ACF6}"/>
                    </a:ext>
                  </a:extLst>
                </p14:cNvPr>
                <p14:cNvContentPartPr/>
                <p14:nvPr/>
              </p14:nvContentPartPr>
              <p14:xfrm>
                <a:off x="5550462" y="200876"/>
                <a:ext cx="183960" cy="241920"/>
              </p14:xfrm>
            </p:contentPart>
          </mc:Choice>
          <mc:Fallback>
            <p:pic>
              <p:nvPicPr>
                <p:cNvPr id="20" name="Ink 19">
                  <a:extLst>
                    <a:ext uri="{FF2B5EF4-FFF2-40B4-BE49-F238E27FC236}">
                      <a16:creationId xmlns:a16="http://schemas.microsoft.com/office/drawing/2014/main" id="{9B05DF9D-FB5E-48C0-9A8A-5B465A88ACF6}"/>
                    </a:ext>
                  </a:extLst>
                </p:cNvPr>
                <p:cNvPicPr/>
                <p:nvPr/>
              </p:nvPicPr>
              <p:blipFill>
                <a:blip r:embed="rId35"/>
                <a:stretch>
                  <a:fillRect/>
                </a:stretch>
              </p:blipFill>
              <p:spPr>
                <a:xfrm>
                  <a:off x="5541462" y="191876"/>
                  <a:ext cx="2016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850E09E9-3F1D-47A3-90EA-8A4CD0D53EF3}"/>
                    </a:ext>
                  </a:extLst>
                </p14:cNvPr>
                <p14:cNvContentPartPr/>
                <p14:nvPr/>
              </p14:nvContentPartPr>
              <p14:xfrm>
                <a:off x="5825142" y="170996"/>
                <a:ext cx="206640" cy="245880"/>
              </p14:xfrm>
            </p:contentPart>
          </mc:Choice>
          <mc:Fallback>
            <p:pic>
              <p:nvPicPr>
                <p:cNvPr id="21" name="Ink 20">
                  <a:extLst>
                    <a:ext uri="{FF2B5EF4-FFF2-40B4-BE49-F238E27FC236}">
                      <a16:creationId xmlns:a16="http://schemas.microsoft.com/office/drawing/2014/main" id="{850E09E9-3F1D-47A3-90EA-8A4CD0D53EF3}"/>
                    </a:ext>
                  </a:extLst>
                </p:cNvPr>
                <p:cNvPicPr/>
                <p:nvPr/>
              </p:nvPicPr>
              <p:blipFill>
                <a:blip r:embed="rId37"/>
                <a:stretch>
                  <a:fillRect/>
                </a:stretch>
              </p:blipFill>
              <p:spPr>
                <a:xfrm>
                  <a:off x="5816502" y="161996"/>
                  <a:ext cx="2242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5073A42A-3BE4-4C04-8F0E-AB91DF37182E}"/>
                    </a:ext>
                  </a:extLst>
                </p14:cNvPr>
                <p14:cNvContentPartPr/>
                <p14:nvPr/>
              </p14:nvContentPartPr>
              <p14:xfrm>
                <a:off x="2295342" y="647996"/>
                <a:ext cx="3771360" cy="125640"/>
              </p14:xfrm>
            </p:contentPart>
          </mc:Choice>
          <mc:Fallback>
            <p:pic>
              <p:nvPicPr>
                <p:cNvPr id="22" name="Ink 21">
                  <a:extLst>
                    <a:ext uri="{FF2B5EF4-FFF2-40B4-BE49-F238E27FC236}">
                      <a16:creationId xmlns:a16="http://schemas.microsoft.com/office/drawing/2014/main" id="{5073A42A-3BE4-4C04-8F0E-AB91DF37182E}"/>
                    </a:ext>
                  </a:extLst>
                </p:cNvPr>
                <p:cNvPicPr/>
                <p:nvPr/>
              </p:nvPicPr>
              <p:blipFill>
                <a:blip r:embed="rId39"/>
                <a:stretch>
                  <a:fillRect/>
                </a:stretch>
              </p:blipFill>
              <p:spPr>
                <a:xfrm>
                  <a:off x="2286702" y="639356"/>
                  <a:ext cx="3789000" cy="143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E9D881C8-6799-4E38-91D1-F7A0A34BFB38}"/>
                  </a:ext>
                </a:extLst>
              </p14:cNvPr>
              <p14:cNvContentPartPr/>
              <p14:nvPr/>
            </p14:nvContentPartPr>
            <p14:xfrm>
              <a:off x="331902" y="1381676"/>
              <a:ext cx="424800" cy="16560"/>
            </p14:xfrm>
          </p:contentPart>
        </mc:Choice>
        <mc:Fallback>
          <p:pic>
            <p:nvPicPr>
              <p:cNvPr id="24" name="Ink 23">
                <a:extLst>
                  <a:ext uri="{FF2B5EF4-FFF2-40B4-BE49-F238E27FC236}">
                    <a16:creationId xmlns:a16="http://schemas.microsoft.com/office/drawing/2014/main" id="{E9D881C8-6799-4E38-91D1-F7A0A34BFB38}"/>
                  </a:ext>
                </a:extLst>
              </p:cNvPr>
              <p:cNvPicPr/>
              <p:nvPr/>
            </p:nvPicPr>
            <p:blipFill>
              <a:blip r:embed="rId41"/>
              <a:stretch>
                <a:fillRect/>
              </a:stretch>
            </p:blipFill>
            <p:spPr>
              <a:xfrm>
                <a:off x="322902" y="1372676"/>
                <a:ext cx="442440" cy="34200"/>
              </a:xfrm>
              <a:prstGeom prst="rect">
                <a:avLst/>
              </a:prstGeom>
            </p:spPr>
          </p:pic>
        </mc:Fallback>
      </mc:AlternateContent>
      <p:grpSp>
        <p:nvGrpSpPr>
          <p:cNvPr id="55" name="Group 54">
            <a:extLst>
              <a:ext uri="{FF2B5EF4-FFF2-40B4-BE49-F238E27FC236}">
                <a16:creationId xmlns:a16="http://schemas.microsoft.com/office/drawing/2014/main" id="{29C8EED8-81A4-4FDA-8606-A9EB54085523}"/>
              </a:ext>
            </a:extLst>
          </p:cNvPr>
          <p:cNvGrpSpPr/>
          <p:nvPr/>
        </p:nvGrpSpPr>
        <p:grpSpPr>
          <a:xfrm>
            <a:off x="1147302" y="944276"/>
            <a:ext cx="5227920" cy="587160"/>
            <a:chOff x="1147302" y="944276"/>
            <a:chExt cx="5227920" cy="587160"/>
          </a:xfrm>
        </p:grpSpPr>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7785AE6B-5ED7-4733-BF7C-7C73CD34C871}"/>
                    </a:ext>
                  </a:extLst>
                </p14:cNvPr>
                <p14:cNvContentPartPr/>
                <p14:nvPr/>
              </p14:nvContentPartPr>
              <p14:xfrm>
                <a:off x="1147302" y="1214996"/>
                <a:ext cx="676800" cy="288360"/>
              </p14:xfrm>
            </p:contentPart>
          </mc:Choice>
          <mc:Fallback>
            <p:pic>
              <p:nvPicPr>
                <p:cNvPr id="25" name="Ink 24">
                  <a:extLst>
                    <a:ext uri="{FF2B5EF4-FFF2-40B4-BE49-F238E27FC236}">
                      <a16:creationId xmlns:a16="http://schemas.microsoft.com/office/drawing/2014/main" id="{7785AE6B-5ED7-4733-BF7C-7C73CD34C871}"/>
                    </a:ext>
                  </a:extLst>
                </p:cNvPr>
                <p:cNvPicPr/>
                <p:nvPr/>
              </p:nvPicPr>
              <p:blipFill>
                <a:blip r:embed="rId43"/>
                <a:stretch>
                  <a:fillRect/>
                </a:stretch>
              </p:blipFill>
              <p:spPr>
                <a:xfrm>
                  <a:off x="1138302" y="1205996"/>
                  <a:ext cx="6944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F93DA2C0-F287-4406-982C-D5B9F9C53D56}"/>
                    </a:ext>
                  </a:extLst>
                </p14:cNvPr>
                <p14:cNvContentPartPr/>
                <p14:nvPr/>
              </p14:nvContentPartPr>
              <p14:xfrm>
                <a:off x="1898622" y="1147316"/>
                <a:ext cx="47520" cy="259920"/>
              </p14:xfrm>
            </p:contentPart>
          </mc:Choice>
          <mc:Fallback>
            <p:pic>
              <p:nvPicPr>
                <p:cNvPr id="26" name="Ink 25">
                  <a:extLst>
                    <a:ext uri="{FF2B5EF4-FFF2-40B4-BE49-F238E27FC236}">
                      <a16:creationId xmlns:a16="http://schemas.microsoft.com/office/drawing/2014/main" id="{F93DA2C0-F287-4406-982C-D5B9F9C53D56}"/>
                    </a:ext>
                  </a:extLst>
                </p:cNvPr>
                <p:cNvPicPr/>
                <p:nvPr/>
              </p:nvPicPr>
              <p:blipFill>
                <a:blip r:embed="rId45"/>
                <a:stretch>
                  <a:fillRect/>
                </a:stretch>
              </p:blipFill>
              <p:spPr>
                <a:xfrm>
                  <a:off x="1889982" y="1138676"/>
                  <a:ext cx="651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63E9E7A1-BC2F-4C81-8C55-F6E07C71BFB3}"/>
                    </a:ext>
                  </a:extLst>
                </p14:cNvPr>
                <p14:cNvContentPartPr/>
                <p14:nvPr/>
              </p14:nvContentPartPr>
              <p14:xfrm>
                <a:off x="1992222" y="1073516"/>
                <a:ext cx="178200" cy="342720"/>
              </p14:xfrm>
            </p:contentPart>
          </mc:Choice>
          <mc:Fallback>
            <p:pic>
              <p:nvPicPr>
                <p:cNvPr id="27" name="Ink 26">
                  <a:extLst>
                    <a:ext uri="{FF2B5EF4-FFF2-40B4-BE49-F238E27FC236}">
                      <a16:creationId xmlns:a16="http://schemas.microsoft.com/office/drawing/2014/main" id="{63E9E7A1-BC2F-4C81-8C55-F6E07C71BFB3}"/>
                    </a:ext>
                  </a:extLst>
                </p:cNvPr>
                <p:cNvPicPr/>
                <p:nvPr/>
              </p:nvPicPr>
              <p:blipFill>
                <a:blip r:embed="rId47"/>
                <a:stretch>
                  <a:fillRect/>
                </a:stretch>
              </p:blipFill>
              <p:spPr>
                <a:xfrm>
                  <a:off x="1983222" y="1064876"/>
                  <a:ext cx="19584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6925E008-B8A2-4DC6-89CB-D423AF1BCE53}"/>
                    </a:ext>
                  </a:extLst>
                </p14:cNvPr>
                <p14:cNvContentPartPr/>
                <p14:nvPr/>
              </p14:nvContentPartPr>
              <p14:xfrm>
                <a:off x="2279862" y="1199876"/>
                <a:ext cx="291960" cy="184320"/>
              </p14:xfrm>
            </p:contentPart>
          </mc:Choice>
          <mc:Fallback>
            <p:pic>
              <p:nvPicPr>
                <p:cNvPr id="28" name="Ink 27">
                  <a:extLst>
                    <a:ext uri="{FF2B5EF4-FFF2-40B4-BE49-F238E27FC236}">
                      <a16:creationId xmlns:a16="http://schemas.microsoft.com/office/drawing/2014/main" id="{6925E008-B8A2-4DC6-89CB-D423AF1BCE53}"/>
                    </a:ext>
                  </a:extLst>
                </p:cNvPr>
                <p:cNvPicPr/>
                <p:nvPr/>
              </p:nvPicPr>
              <p:blipFill>
                <a:blip r:embed="rId49"/>
                <a:stretch>
                  <a:fillRect/>
                </a:stretch>
              </p:blipFill>
              <p:spPr>
                <a:xfrm>
                  <a:off x="2270862" y="1191236"/>
                  <a:ext cx="3096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F0E0E676-5432-4337-AA76-E3B565A19655}"/>
                    </a:ext>
                  </a:extLst>
                </p14:cNvPr>
                <p14:cNvContentPartPr/>
                <p14:nvPr/>
              </p14:nvContentPartPr>
              <p14:xfrm>
                <a:off x="2859822" y="1069196"/>
                <a:ext cx="176400" cy="279720"/>
              </p14:xfrm>
            </p:contentPart>
          </mc:Choice>
          <mc:Fallback>
            <p:pic>
              <p:nvPicPr>
                <p:cNvPr id="29" name="Ink 28">
                  <a:extLst>
                    <a:ext uri="{FF2B5EF4-FFF2-40B4-BE49-F238E27FC236}">
                      <a16:creationId xmlns:a16="http://schemas.microsoft.com/office/drawing/2014/main" id="{F0E0E676-5432-4337-AA76-E3B565A19655}"/>
                    </a:ext>
                  </a:extLst>
                </p:cNvPr>
                <p:cNvPicPr/>
                <p:nvPr/>
              </p:nvPicPr>
              <p:blipFill>
                <a:blip r:embed="rId51"/>
                <a:stretch>
                  <a:fillRect/>
                </a:stretch>
              </p:blipFill>
              <p:spPr>
                <a:xfrm>
                  <a:off x="2850822" y="1060196"/>
                  <a:ext cx="1940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1CFC398B-4C47-4E6F-A395-153DEAACDF10}"/>
                    </a:ext>
                  </a:extLst>
                </p14:cNvPr>
                <p14:cNvContentPartPr/>
                <p14:nvPr/>
              </p14:nvContentPartPr>
              <p14:xfrm>
                <a:off x="3162942" y="1023476"/>
                <a:ext cx="23040" cy="381960"/>
              </p14:xfrm>
            </p:contentPart>
          </mc:Choice>
          <mc:Fallback>
            <p:pic>
              <p:nvPicPr>
                <p:cNvPr id="30" name="Ink 29">
                  <a:extLst>
                    <a:ext uri="{FF2B5EF4-FFF2-40B4-BE49-F238E27FC236}">
                      <a16:creationId xmlns:a16="http://schemas.microsoft.com/office/drawing/2014/main" id="{1CFC398B-4C47-4E6F-A395-153DEAACDF10}"/>
                    </a:ext>
                  </a:extLst>
                </p:cNvPr>
                <p:cNvPicPr/>
                <p:nvPr/>
              </p:nvPicPr>
              <p:blipFill>
                <a:blip r:embed="rId53"/>
                <a:stretch>
                  <a:fillRect/>
                </a:stretch>
              </p:blipFill>
              <p:spPr>
                <a:xfrm>
                  <a:off x="3154302" y="1014476"/>
                  <a:ext cx="4068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54338C6C-22C6-45C6-9CFB-22D0162A92F4}"/>
                    </a:ext>
                  </a:extLst>
                </p14:cNvPr>
                <p14:cNvContentPartPr/>
                <p14:nvPr/>
              </p14:nvContentPartPr>
              <p14:xfrm>
                <a:off x="3120102" y="1109156"/>
                <a:ext cx="246240" cy="219240"/>
              </p14:xfrm>
            </p:contentPart>
          </mc:Choice>
          <mc:Fallback>
            <p:pic>
              <p:nvPicPr>
                <p:cNvPr id="31" name="Ink 30">
                  <a:extLst>
                    <a:ext uri="{FF2B5EF4-FFF2-40B4-BE49-F238E27FC236}">
                      <a16:creationId xmlns:a16="http://schemas.microsoft.com/office/drawing/2014/main" id="{54338C6C-22C6-45C6-9CFB-22D0162A92F4}"/>
                    </a:ext>
                  </a:extLst>
                </p:cNvPr>
                <p:cNvPicPr/>
                <p:nvPr/>
              </p:nvPicPr>
              <p:blipFill>
                <a:blip r:embed="rId55"/>
                <a:stretch>
                  <a:fillRect/>
                </a:stretch>
              </p:blipFill>
              <p:spPr>
                <a:xfrm>
                  <a:off x="3111462" y="1100156"/>
                  <a:ext cx="2638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94D44DE4-400C-46F5-A60D-EFFF845285E7}"/>
                    </a:ext>
                  </a:extLst>
                </p14:cNvPr>
                <p14:cNvContentPartPr/>
                <p14:nvPr/>
              </p14:nvContentPartPr>
              <p14:xfrm>
                <a:off x="3452022" y="987116"/>
                <a:ext cx="343080" cy="317160"/>
              </p14:xfrm>
            </p:contentPart>
          </mc:Choice>
          <mc:Fallback>
            <p:pic>
              <p:nvPicPr>
                <p:cNvPr id="33" name="Ink 32">
                  <a:extLst>
                    <a:ext uri="{FF2B5EF4-FFF2-40B4-BE49-F238E27FC236}">
                      <a16:creationId xmlns:a16="http://schemas.microsoft.com/office/drawing/2014/main" id="{94D44DE4-400C-46F5-A60D-EFFF845285E7}"/>
                    </a:ext>
                  </a:extLst>
                </p:cNvPr>
                <p:cNvPicPr/>
                <p:nvPr/>
              </p:nvPicPr>
              <p:blipFill>
                <a:blip r:embed="rId57"/>
                <a:stretch>
                  <a:fillRect/>
                </a:stretch>
              </p:blipFill>
              <p:spPr>
                <a:xfrm>
                  <a:off x="3443382" y="978116"/>
                  <a:ext cx="36072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2146F450-D860-48C9-9B5B-6C7BCD8072DA}"/>
                    </a:ext>
                  </a:extLst>
                </p14:cNvPr>
                <p14:cNvContentPartPr/>
                <p14:nvPr/>
              </p14:nvContentPartPr>
              <p14:xfrm>
                <a:off x="3788262" y="1066316"/>
                <a:ext cx="360" cy="360"/>
              </p14:xfrm>
            </p:contentPart>
          </mc:Choice>
          <mc:Fallback>
            <p:pic>
              <p:nvPicPr>
                <p:cNvPr id="34" name="Ink 33">
                  <a:extLst>
                    <a:ext uri="{FF2B5EF4-FFF2-40B4-BE49-F238E27FC236}">
                      <a16:creationId xmlns:a16="http://schemas.microsoft.com/office/drawing/2014/main" id="{2146F450-D860-48C9-9B5B-6C7BCD8072DA}"/>
                    </a:ext>
                  </a:extLst>
                </p:cNvPr>
                <p:cNvPicPr/>
                <p:nvPr/>
              </p:nvPicPr>
              <p:blipFill>
                <a:blip r:embed="rId59"/>
                <a:stretch>
                  <a:fillRect/>
                </a:stretch>
              </p:blipFill>
              <p:spPr>
                <a:xfrm>
                  <a:off x="3779622" y="105767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A340EB12-D309-458A-AE01-45049105D0F3}"/>
                    </a:ext>
                  </a:extLst>
                </p14:cNvPr>
                <p14:cNvContentPartPr/>
                <p14:nvPr/>
              </p14:nvContentPartPr>
              <p14:xfrm>
                <a:off x="3830022" y="994676"/>
                <a:ext cx="187560" cy="536760"/>
              </p14:xfrm>
            </p:contentPart>
          </mc:Choice>
          <mc:Fallback>
            <p:pic>
              <p:nvPicPr>
                <p:cNvPr id="35" name="Ink 34">
                  <a:extLst>
                    <a:ext uri="{FF2B5EF4-FFF2-40B4-BE49-F238E27FC236}">
                      <a16:creationId xmlns:a16="http://schemas.microsoft.com/office/drawing/2014/main" id="{A340EB12-D309-458A-AE01-45049105D0F3}"/>
                    </a:ext>
                  </a:extLst>
                </p:cNvPr>
                <p:cNvPicPr/>
                <p:nvPr/>
              </p:nvPicPr>
              <p:blipFill>
                <a:blip r:embed="rId61"/>
                <a:stretch>
                  <a:fillRect/>
                </a:stretch>
              </p:blipFill>
              <p:spPr>
                <a:xfrm>
                  <a:off x="3821022" y="985676"/>
                  <a:ext cx="20520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808FC337-1DFA-4D2B-8893-B716573357DE}"/>
                    </a:ext>
                  </a:extLst>
                </p14:cNvPr>
                <p14:cNvContentPartPr/>
                <p14:nvPr/>
              </p14:nvContentPartPr>
              <p14:xfrm>
                <a:off x="4009662" y="1097276"/>
                <a:ext cx="43920" cy="22320"/>
              </p14:xfrm>
            </p:contentPart>
          </mc:Choice>
          <mc:Fallback>
            <p:pic>
              <p:nvPicPr>
                <p:cNvPr id="36" name="Ink 35">
                  <a:extLst>
                    <a:ext uri="{FF2B5EF4-FFF2-40B4-BE49-F238E27FC236}">
                      <a16:creationId xmlns:a16="http://schemas.microsoft.com/office/drawing/2014/main" id="{808FC337-1DFA-4D2B-8893-B716573357DE}"/>
                    </a:ext>
                  </a:extLst>
                </p:cNvPr>
                <p:cNvPicPr/>
                <p:nvPr/>
              </p:nvPicPr>
              <p:blipFill>
                <a:blip r:embed="rId63"/>
                <a:stretch>
                  <a:fillRect/>
                </a:stretch>
              </p:blipFill>
              <p:spPr>
                <a:xfrm>
                  <a:off x="4001022" y="1088276"/>
                  <a:ext cx="615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B0B5E71B-01B6-46BD-A6FD-90C6268A6407}"/>
                    </a:ext>
                  </a:extLst>
                </p14:cNvPr>
                <p14:cNvContentPartPr/>
                <p14:nvPr/>
              </p14:nvContentPartPr>
              <p14:xfrm>
                <a:off x="4109742" y="952916"/>
                <a:ext cx="379080" cy="404280"/>
              </p14:xfrm>
            </p:contentPart>
          </mc:Choice>
          <mc:Fallback>
            <p:pic>
              <p:nvPicPr>
                <p:cNvPr id="37" name="Ink 36">
                  <a:extLst>
                    <a:ext uri="{FF2B5EF4-FFF2-40B4-BE49-F238E27FC236}">
                      <a16:creationId xmlns:a16="http://schemas.microsoft.com/office/drawing/2014/main" id="{B0B5E71B-01B6-46BD-A6FD-90C6268A6407}"/>
                    </a:ext>
                  </a:extLst>
                </p:cNvPr>
                <p:cNvPicPr/>
                <p:nvPr/>
              </p:nvPicPr>
              <p:blipFill>
                <a:blip r:embed="rId65"/>
                <a:stretch>
                  <a:fillRect/>
                </a:stretch>
              </p:blipFill>
              <p:spPr>
                <a:xfrm>
                  <a:off x="4100742" y="943916"/>
                  <a:ext cx="39672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88105D3A-F5F9-4612-BA3C-11D845729E06}"/>
                    </a:ext>
                  </a:extLst>
                </p14:cNvPr>
                <p14:cNvContentPartPr/>
                <p14:nvPr/>
              </p14:nvContentPartPr>
              <p14:xfrm>
                <a:off x="4801302" y="1048316"/>
                <a:ext cx="210960" cy="294840"/>
              </p14:xfrm>
            </p:contentPart>
          </mc:Choice>
          <mc:Fallback>
            <p:pic>
              <p:nvPicPr>
                <p:cNvPr id="38" name="Ink 37">
                  <a:extLst>
                    <a:ext uri="{FF2B5EF4-FFF2-40B4-BE49-F238E27FC236}">
                      <a16:creationId xmlns:a16="http://schemas.microsoft.com/office/drawing/2014/main" id="{88105D3A-F5F9-4612-BA3C-11D845729E06}"/>
                    </a:ext>
                  </a:extLst>
                </p:cNvPr>
                <p:cNvPicPr/>
                <p:nvPr/>
              </p:nvPicPr>
              <p:blipFill>
                <a:blip r:embed="rId67"/>
                <a:stretch>
                  <a:fillRect/>
                </a:stretch>
              </p:blipFill>
              <p:spPr>
                <a:xfrm>
                  <a:off x="4792662" y="1039316"/>
                  <a:ext cx="22860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3E6CE105-F5B8-41BE-959A-BCF49BA92DB0}"/>
                    </a:ext>
                  </a:extLst>
                </p14:cNvPr>
                <p14:cNvContentPartPr/>
                <p14:nvPr/>
              </p14:nvContentPartPr>
              <p14:xfrm>
                <a:off x="5034582" y="1137956"/>
                <a:ext cx="153360" cy="177120"/>
              </p14:xfrm>
            </p:contentPart>
          </mc:Choice>
          <mc:Fallback>
            <p:pic>
              <p:nvPicPr>
                <p:cNvPr id="39" name="Ink 38">
                  <a:extLst>
                    <a:ext uri="{FF2B5EF4-FFF2-40B4-BE49-F238E27FC236}">
                      <a16:creationId xmlns:a16="http://schemas.microsoft.com/office/drawing/2014/main" id="{3E6CE105-F5B8-41BE-959A-BCF49BA92DB0}"/>
                    </a:ext>
                  </a:extLst>
                </p:cNvPr>
                <p:cNvPicPr/>
                <p:nvPr/>
              </p:nvPicPr>
              <p:blipFill>
                <a:blip r:embed="rId69"/>
                <a:stretch>
                  <a:fillRect/>
                </a:stretch>
              </p:blipFill>
              <p:spPr>
                <a:xfrm>
                  <a:off x="5025942" y="1129316"/>
                  <a:ext cx="1710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3CB84F1D-7C77-4317-B975-677C6D1434E4}"/>
                    </a:ext>
                  </a:extLst>
                </p14:cNvPr>
                <p14:cNvContentPartPr/>
                <p14:nvPr/>
              </p14:nvContentPartPr>
              <p14:xfrm>
                <a:off x="5254902" y="1118876"/>
                <a:ext cx="237240" cy="208080"/>
              </p14:xfrm>
            </p:contentPart>
          </mc:Choice>
          <mc:Fallback>
            <p:pic>
              <p:nvPicPr>
                <p:cNvPr id="40" name="Ink 39">
                  <a:extLst>
                    <a:ext uri="{FF2B5EF4-FFF2-40B4-BE49-F238E27FC236}">
                      <a16:creationId xmlns:a16="http://schemas.microsoft.com/office/drawing/2014/main" id="{3CB84F1D-7C77-4317-B975-677C6D1434E4}"/>
                    </a:ext>
                  </a:extLst>
                </p:cNvPr>
                <p:cNvPicPr/>
                <p:nvPr/>
              </p:nvPicPr>
              <p:blipFill>
                <a:blip r:embed="rId71"/>
                <a:stretch>
                  <a:fillRect/>
                </a:stretch>
              </p:blipFill>
              <p:spPr>
                <a:xfrm>
                  <a:off x="5245902" y="1110236"/>
                  <a:ext cx="2548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3C7F68B2-B1BF-4677-9246-E81AFCA4A176}"/>
                    </a:ext>
                  </a:extLst>
                </p14:cNvPr>
                <p14:cNvContentPartPr/>
                <p14:nvPr/>
              </p14:nvContentPartPr>
              <p14:xfrm>
                <a:off x="5563062" y="1052636"/>
                <a:ext cx="162360" cy="440640"/>
              </p14:xfrm>
            </p:contentPart>
          </mc:Choice>
          <mc:Fallback>
            <p:pic>
              <p:nvPicPr>
                <p:cNvPr id="41" name="Ink 40">
                  <a:extLst>
                    <a:ext uri="{FF2B5EF4-FFF2-40B4-BE49-F238E27FC236}">
                      <a16:creationId xmlns:a16="http://schemas.microsoft.com/office/drawing/2014/main" id="{3C7F68B2-B1BF-4677-9246-E81AFCA4A176}"/>
                    </a:ext>
                  </a:extLst>
                </p:cNvPr>
                <p:cNvPicPr/>
                <p:nvPr/>
              </p:nvPicPr>
              <p:blipFill>
                <a:blip r:embed="rId73"/>
                <a:stretch>
                  <a:fillRect/>
                </a:stretch>
              </p:blipFill>
              <p:spPr>
                <a:xfrm>
                  <a:off x="5554062" y="1043996"/>
                  <a:ext cx="18000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9212C730-80D2-46B1-AFFB-80A8531C3A9E}"/>
                    </a:ext>
                  </a:extLst>
                </p14:cNvPr>
                <p14:cNvContentPartPr/>
                <p14:nvPr/>
              </p14:nvContentPartPr>
              <p14:xfrm>
                <a:off x="5803902" y="946436"/>
                <a:ext cx="149400" cy="356040"/>
              </p14:xfrm>
            </p:contentPart>
          </mc:Choice>
          <mc:Fallback>
            <p:pic>
              <p:nvPicPr>
                <p:cNvPr id="42" name="Ink 41">
                  <a:extLst>
                    <a:ext uri="{FF2B5EF4-FFF2-40B4-BE49-F238E27FC236}">
                      <a16:creationId xmlns:a16="http://schemas.microsoft.com/office/drawing/2014/main" id="{9212C730-80D2-46B1-AFFB-80A8531C3A9E}"/>
                    </a:ext>
                  </a:extLst>
                </p:cNvPr>
                <p:cNvPicPr/>
                <p:nvPr/>
              </p:nvPicPr>
              <p:blipFill>
                <a:blip r:embed="rId75"/>
                <a:stretch>
                  <a:fillRect/>
                </a:stretch>
              </p:blipFill>
              <p:spPr>
                <a:xfrm>
                  <a:off x="5795262" y="937436"/>
                  <a:ext cx="16704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A591D801-1D59-4613-A79D-5CB2754875F0}"/>
                    </a:ext>
                  </a:extLst>
                </p14:cNvPr>
                <p14:cNvContentPartPr/>
                <p14:nvPr/>
              </p14:nvContentPartPr>
              <p14:xfrm>
                <a:off x="5933502" y="944276"/>
                <a:ext cx="113400" cy="143640"/>
              </p14:xfrm>
            </p:contentPart>
          </mc:Choice>
          <mc:Fallback>
            <p:pic>
              <p:nvPicPr>
                <p:cNvPr id="43" name="Ink 42">
                  <a:extLst>
                    <a:ext uri="{FF2B5EF4-FFF2-40B4-BE49-F238E27FC236}">
                      <a16:creationId xmlns:a16="http://schemas.microsoft.com/office/drawing/2014/main" id="{A591D801-1D59-4613-A79D-5CB2754875F0}"/>
                    </a:ext>
                  </a:extLst>
                </p:cNvPr>
                <p:cNvPicPr/>
                <p:nvPr/>
              </p:nvPicPr>
              <p:blipFill>
                <a:blip r:embed="rId77"/>
                <a:stretch>
                  <a:fillRect/>
                </a:stretch>
              </p:blipFill>
              <p:spPr>
                <a:xfrm>
                  <a:off x="5924862" y="935636"/>
                  <a:ext cx="13104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35FB3114-0DBE-4812-B14E-3BC9B7293650}"/>
                    </a:ext>
                  </a:extLst>
                </p14:cNvPr>
                <p14:cNvContentPartPr/>
                <p14:nvPr/>
              </p14:nvContentPartPr>
              <p14:xfrm>
                <a:off x="6062742" y="1092236"/>
                <a:ext cx="312480" cy="399600"/>
              </p14:xfrm>
            </p:contentPart>
          </mc:Choice>
          <mc:Fallback>
            <p:pic>
              <p:nvPicPr>
                <p:cNvPr id="44" name="Ink 43">
                  <a:extLst>
                    <a:ext uri="{FF2B5EF4-FFF2-40B4-BE49-F238E27FC236}">
                      <a16:creationId xmlns:a16="http://schemas.microsoft.com/office/drawing/2014/main" id="{35FB3114-0DBE-4812-B14E-3BC9B7293650}"/>
                    </a:ext>
                  </a:extLst>
                </p:cNvPr>
                <p:cNvPicPr/>
                <p:nvPr/>
              </p:nvPicPr>
              <p:blipFill>
                <a:blip r:embed="rId79"/>
                <a:stretch>
                  <a:fillRect/>
                </a:stretch>
              </p:blipFill>
              <p:spPr>
                <a:xfrm>
                  <a:off x="6054102" y="1083596"/>
                  <a:ext cx="330120" cy="417240"/>
                </a:xfrm>
                <a:prstGeom prst="rect">
                  <a:avLst/>
                </a:prstGeom>
              </p:spPr>
            </p:pic>
          </mc:Fallback>
        </mc:AlternateContent>
      </p:grpSp>
      <p:grpSp>
        <p:nvGrpSpPr>
          <p:cNvPr id="53" name="Group 52">
            <a:extLst>
              <a:ext uri="{FF2B5EF4-FFF2-40B4-BE49-F238E27FC236}">
                <a16:creationId xmlns:a16="http://schemas.microsoft.com/office/drawing/2014/main" id="{E9451A50-29B8-4FE9-9F42-4B5E29F0D6B7}"/>
              </a:ext>
            </a:extLst>
          </p:cNvPr>
          <p:cNvGrpSpPr/>
          <p:nvPr/>
        </p:nvGrpSpPr>
        <p:grpSpPr>
          <a:xfrm>
            <a:off x="6695982" y="967676"/>
            <a:ext cx="1204920" cy="316440"/>
            <a:chOff x="6695982" y="967676"/>
            <a:chExt cx="1204920" cy="316440"/>
          </a:xfrm>
        </p:grpSpPr>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D5AA7F21-9431-476B-AB62-2259D7565D8A}"/>
                    </a:ext>
                  </a:extLst>
                </p14:cNvPr>
                <p14:cNvContentPartPr/>
                <p14:nvPr/>
              </p14:nvContentPartPr>
              <p14:xfrm>
                <a:off x="6695982" y="1050836"/>
                <a:ext cx="545040" cy="231840"/>
              </p14:xfrm>
            </p:contentPart>
          </mc:Choice>
          <mc:Fallback>
            <p:pic>
              <p:nvPicPr>
                <p:cNvPr id="45" name="Ink 44">
                  <a:extLst>
                    <a:ext uri="{FF2B5EF4-FFF2-40B4-BE49-F238E27FC236}">
                      <a16:creationId xmlns:a16="http://schemas.microsoft.com/office/drawing/2014/main" id="{D5AA7F21-9431-476B-AB62-2259D7565D8A}"/>
                    </a:ext>
                  </a:extLst>
                </p:cNvPr>
                <p:cNvPicPr/>
                <p:nvPr/>
              </p:nvPicPr>
              <p:blipFill>
                <a:blip r:embed="rId81"/>
                <a:stretch>
                  <a:fillRect/>
                </a:stretch>
              </p:blipFill>
              <p:spPr>
                <a:xfrm>
                  <a:off x="6687342" y="1041836"/>
                  <a:ext cx="56268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CAAB7C88-55F3-4EB4-95E2-69EAE937792D}"/>
                    </a:ext>
                  </a:extLst>
                </p14:cNvPr>
                <p14:cNvContentPartPr/>
                <p14:nvPr/>
              </p14:nvContentPartPr>
              <p14:xfrm>
                <a:off x="7197102" y="970196"/>
                <a:ext cx="70920" cy="292680"/>
              </p14:xfrm>
            </p:contentPart>
          </mc:Choice>
          <mc:Fallback>
            <p:pic>
              <p:nvPicPr>
                <p:cNvPr id="46" name="Ink 45">
                  <a:extLst>
                    <a:ext uri="{FF2B5EF4-FFF2-40B4-BE49-F238E27FC236}">
                      <a16:creationId xmlns:a16="http://schemas.microsoft.com/office/drawing/2014/main" id="{CAAB7C88-55F3-4EB4-95E2-69EAE937792D}"/>
                    </a:ext>
                  </a:extLst>
                </p:cNvPr>
                <p:cNvPicPr/>
                <p:nvPr/>
              </p:nvPicPr>
              <p:blipFill>
                <a:blip r:embed="rId83"/>
                <a:stretch>
                  <a:fillRect/>
                </a:stretch>
              </p:blipFill>
              <p:spPr>
                <a:xfrm>
                  <a:off x="7188462" y="961196"/>
                  <a:ext cx="885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4C16BB3D-4ECE-4077-8873-44952CA163DF}"/>
                    </a:ext>
                  </a:extLst>
                </p14:cNvPr>
                <p14:cNvContentPartPr/>
                <p14:nvPr/>
              </p14:nvContentPartPr>
              <p14:xfrm>
                <a:off x="7201422" y="967676"/>
                <a:ext cx="370080" cy="270360"/>
              </p14:xfrm>
            </p:contentPart>
          </mc:Choice>
          <mc:Fallback>
            <p:pic>
              <p:nvPicPr>
                <p:cNvPr id="47" name="Ink 46">
                  <a:extLst>
                    <a:ext uri="{FF2B5EF4-FFF2-40B4-BE49-F238E27FC236}">
                      <a16:creationId xmlns:a16="http://schemas.microsoft.com/office/drawing/2014/main" id="{4C16BB3D-4ECE-4077-8873-44952CA163DF}"/>
                    </a:ext>
                  </a:extLst>
                </p:cNvPr>
                <p:cNvPicPr/>
                <p:nvPr/>
              </p:nvPicPr>
              <p:blipFill>
                <a:blip r:embed="rId85"/>
                <a:stretch>
                  <a:fillRect/>
                </a:stretch>
              </p:blipFill>
              <p:spPr>
                <a:xfrm>
                  <a:off x="7192782" y="959036"/>
                  <a:ext cx="38772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30E68D5C-B1BE-4CED-82CE-46E3350A548C}"/>
                    </a:ext>
                  </a:extLst>
                </p14:cNvPr>
                <p14:cNvContentPartPr/>
                <p14:nvPr/>
              </p14:nvContentPartPr>
              <p14:xfrm>
                <a:off x="7571502" y="1068116"/>
                <a:ext cx="329400" cy="216000"/>
              </p14:xfrm>
            </p:contentPart>
          </mc:Choice>
          <mc:Fallback>
            <p:pic>
              <p:nvPicPr>
                <p:cNvPr id="48" name="Ink 47">
                  <a:extLst>
                    <a:ext uri="{FF2B5EF4-FFF2-40B4-BE49-F238E27FC236}">
                      <a16:creationId xmlns:a16="http://schemas.microsoft.com/office/drawing/2014/main" id="{30E68D5C-B1BE-4CED-82CE-46E3350A548C}"/>
                    </a:ext>
                  </a:extLst>
                </p:cNvPr>
                <p:cNvPicPr/>
                <p:nvPr/>
              </p:nvPicPr>
              <p:blipFill>
                <a:blip r:embed="rId87"/>
                <a:stretch>
                  <a:fillRect/>
                </a:stretch>
              </p:blipFill>
              <p:spPr>
                <a:xfrm>
                  <a:off x="7562862" y="1059116"/>
                  <a:ext cx="347040" cy="233640"/>
                </a:xfrm>
                <a:prstGeom prst="rect">
                  <a:avLst/>
                </a:prstGeom>
              </p:spPr>
            </p:pic>
          </mc:Fallback>
        </mc:AlternateContent>
      </p:grpSp>
      <p:grpSp>
        <p:nvGrpSpPr>
          <p:cNvPr id="52" name="Group 51">
            <a:extLst>
              <a:ext uri="{FF2B5EF4-FFF2-40B4-BE49-F238E27FC236}">
                <a16:creationId xmlns:a16="http://schemas.microsoft.com/office/drawing/2014/main" id="{9A6590A4-26CD-41CE-BED5-D1A5F7FA6128}"/>
              </a:ext>
            </a:extLst>
          </p:cNvPr>
          <p:cNvGrpSpPr/>
          <p:nvPr/>
        </p:nvGrpSpPr>
        <p:grpSpPr>
          <a:xfrm>
            <a:off x="8160102" y="942476"/>
            <a:ext cx="657360" cy="297000"/>
            <a:chOff x="8160102" y="942476"/>
            <a:chExt cx="657360" cy="297000"/>
          </a:xfrm>
        </p:grpSpPr>
        <mc:AlternateContent xmlns:mc="http://schemas.openxmlformats.org/markup-compatibility/2006">
          <mc:Choice xmlns:p14="http://schemas.microsoft.com/office/powerpoint/2010/main" Requires="p14">
            <p:contentPart p14:bwMode="auto" r:id="rId88">
              <p14:nvContentPartPr>
                <p14:cNvPr id="49" name="Ink 48">
                  <a:extLst>
                    <a:ext uri="{FF2B5EF4-FFF2-40B4-BE49-F238E27FC236}">
                      <a16:creationId xmlns:a16="http://schemas.microsoft.com/office/drawing/2014/main" id="{92630BEE-D23A-4141-B396-E97692164FB1}"/>
                    </a:ext>
                  </a:extLst>
                </p14:cNvPr>
                <p14:cNvContentPartPr/>
                <p14:nvPr/>
              </p14:nvContentPartPr>
              <p14:xfrm>
                <a:off x="8200422" y="942476"/>
                <a:ext cx="43200" cy="279000"/>
              </p14:xfrm>
            </p:contentPart>
          </mc:Choice>
          <mc:Fallback>
            <p:pic>
              <p:nvPicPr>
                <p:cNvPr id="49" name="Ink 48">
                  <a:extLst>
                    <a:ext uri="{FF2B5EF4-FFF2-40B4-BE49-F238E27FC236}">
                      <a16:creationId xmlns:a16="http://schemas.microsoft.com/office/drawing/2014/main" id="{92630BEE-D23A-4141-B396-E97692164FB1}"/>
                    </a:ext>
                  </a:extLst>
                </p:cNvPr>
                <p:cNvPicPr/>
                <p:nvPr/>
              </p:nvPicPr>
              <p:blipFill>
                <a:blip r:embed="rId89"/>
                <a:stretch>
                  <a:fillRect/>
                </a:stretch>
              </p:blipFill>
              <p:spPr>
                <a:xfrm>
                  <a:off x="8191422" y="933836"/>
                  <a:ext cx="6084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Ink 49">
                  <a:extLst>
                    <a:ext uri="{FF2B5EF4-FFF2-40B4-BE49-F238E27FC236}">
                      <a16:creationId xmlns:a16="http://schemas.microsoft.com/office/drawing/2014/main" id="{C7812BB1-7DEF-45A4-A7F8-05399C4494E5}"/>
                    </a:ext>
                  </a:extLst>
                </p14:cNvPr>
                <p14:cNvContentPartPr/>
                <p14:nvPr/>
              </p14:nvContentPartPr>
              <p14:xfrm>
                <a:off x="8160102" y="944276"/>
                <a:ext cx="447120" cy="227520"/>
              </p14:xfrm>
            </p:contentPart>
          </mc:Choice>
          <mc:Fallback>
            <p:pic>
              <p:nvPicPr>
                <p:cNvPr id="50" name="Ink 49">
                  <a:extLst>
                    <a:ext uri="{FF2B5EF4-FFF2-40B4-BE49-F238E27FC236}">
                      <a16:creationId xmlns:a16="http://schemas.microsoft.com/office/drawing/2014/main" id="{C7812BB1-7DEF-45A4-A7F8-05399C4494E5}"/>
                    </a:ext>
                  </a:extLst>
                </p:cNvPr>
                <p:cNvPicPr/>
                <p:nvPr/>
              </p:nvPicPr>
              <p:blipFill>
                <a:blip r:embed="rId91"/>
                <a:stretch>
                  <a:fillRect/>
                </a:stretch>
              </p:blipFill>
              <p:spPr>
                <a:xfrm>
                  <a:off x="8151462" y="935636"/>
                  <a:ext cx="4647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1" name="Ink 50">
                  <a:extLst>
                    <a:ext uri="{FF2B5EF4-FFF2-40B4-BE49-F238E27FC236}">
                      <a16:creationId xmlns:a16="http://schemas.microsoft.com/office/drawing/2014/main" id="{5DD1AEEB-975B-4106-B55A-5060ABA1542A}"/>
                    </a:ext>
                  </a:extLst>
                </p14:cNvPr>
                <p14:cNvContentPartPr/>
                <p14:nvPr/>
              </p14:nvContentPartPr>
              <p14:xfrm>
                <a:off x="8667702" y="1063796"/>
                <a:ext cx="149760" cy="175680"/>
              </p14:xfrm>
            </p:contentPart>
          </mc:Choice>
          <mc:Fallback>
            <p:pic>
              <p:nvPicPr>
                <p:cNvPr id="51" name="Ink 50">
                  <a:extLst>
                    <a:ext uri="{FF2B5EF4-FFF2-40B4-BE49-F238E27FC236}">
                      <a16:creationId xmlns:a16="http://schemas.microsoft.com/office/drawing/2014/main" id="{5DD1AEEB-975B-4106-B55A-5060ABA1542A}"/>
                    </a:ext>
                  </a:extLst>
                </p:cNvPr>
                <p:cNvPicPr/>
                <p:nvPr/>
              </p:nvPicPr>
              <p:blipFill>
                <a:blip r:embed="rId93"/>
                <a:stretch>
                  <a:fillRect/>
                </a:stretch>
              </p:blipFill>
              <p:spPr>
                <a:xfrm>
                  <a:off x="8659062" y="1055156"/>
                  <a:ext cx="167400" cy="193320"/>
                </a:xfrm>
                <a:prstGeom prst="rect">
                  <a:avLst/>
                </a:prstGeom>
              </p:spPr>
            </p:pic>
          </mc:Fallback>
        </mc:AlternateContent>
      </p:grpSp>
      <p:grpSp>
        <p:nvGrpSpPr>
          <p:cNvPr id="61" name="Group 60">
            <a:extLst>
              <a:ext uri="{FF2B5EF4-FFF2-40B4-BE49-F238E27FC236}">
                <a16:creationId xmlns:a16="http://schemas.microsoft.com/office/drawing/2014/main" id="{5355BA0D-FEF2-4787-9536-62DA6A61797F}"/>
              </a:ext>
            </a:extLst>
          </p:cNvPr>
          <p:cNvGrpSpPr/>
          <p:nvPr/>
        </p:nvGrpSpPr>
        <p:grpSpPr>
          <a:xfrm>
            <a:off x="1898622" y="1760756"/>
            <a:ext cx="1375920" cy="380520"/>
            <a:chOff x="1898622" y="1760756"/>
            <a:chExt cx="1375920" cy="380520"/>
          </a:xfrm>
        </p:grpSpPr>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38B753DB-1506-490F-88E9-51AD92AD91A1}"/>
                    </a:ext>
                  </a:extLst>
                </p14:cNvPr>
                <p14:cNvContentPartPr/>
                <p14:nvPr/>
              </p14:nvContentPartPr>
              <p14:xfrm>
                <a:off x="1898622" y="1837796"/>
                <a:ext cx="419400" cy="291600"/>
              </p14:xfrm>
            </p:contentPart>
          </mc:Choice>
          <mc:Fallback>
            <p:pic>
              <p:nvPicPr>
                <p:cNvPr id="56" name="Ink 55">
                  <a:extLst>
                    <a:ext uri="{FF2B5EF4-FFF2-40B4-BE49-F238E27FC236}">
                      <a16:creationId xmlns:a16="http://schemas.microsoft.com/office/drawing/2014/main" id="{38B753DB-1506-490F-88E9-51AD92AD91A1}"/>
                    </a:ext>
                  </a:extLst>
                </p:cNvPr>
                <p:cNvPicPr/>
                <p:nvPr/>
              </p:nvPicPr>
              <p:blipFill>
                <a:blip r:embed="rId95"/>
                <a:stretch>
                  <a:fillRect/>
                </a:stretch>
              </p:blipFill>
              <p:spPr>
                <a:xfrm>
                  <a:off x="1889982" y="1829156"/>
                  <a:ext cx="43704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C7E143CA-3BA7-4FE2-A344-C8C38E9B0C5A}"/>
                    </a:ext>
                  </a:extLst>
                </p14:cNvPr>
                <p14:cNvContentPartPr/>
                <p14:nvPr/>
              </p14:nvContentPartPr>
              <p14:xfrm>
                <a:off x="2390742" y="1896836"/>
                <a:ext cx="240840" cy="192240"/>
              </p14:xfrm>
            </p:contentPart>
          </mc:Choice>
          <mc:Fallback>
            <p:pic>
              <p:nvPicPr>
                <p:cNvPr id="57" name="Ink 56">
                  <a:extLst>
                    <a:ext uri="{FF2B5EF4-FFF2-40B4-BE49-F238E27FC236}">
                      <a16:creationId xmlns:a16="http://schemas.microsoft.com/office/drawing/2014/main" id="{C7E143CA-3BA7-4FE2-A344-C8C38E9B0C5A}"/>
                    </a:ext>
                  </a:extLst>
                </p:cNvPr>
                <p:cNvPicPr/>
                <p:nvPr/>
              </p:nvPicPr>
              <p:blipFill>
                <a:blip r:embed="rId97"/>
                <a:stretch>
                  <a:fillRect/>
                </a:stretch>
              </p:blipFill>
              <p:spPr>
                <a:xfrm>
                  <a:off x="2381742" y="1887836"/>
                  <a:ext cx="2584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1244B1B9-0676-4B59-ABC4-FA1A62D4D9F1}"/>
                    </a:ext>
                  </a:extLst>
                </p14:cNvPr>
                <p14:cNvContentPartPr/>
                <p14:nvPr/>
              </p14:nvContentPartPr>
              <p14:xfrm>
                <a:off x="2633382" y="1760756"/>
                <a:ext cx="155160" cy="380520"/>
              </p14:xfrm>
            </p:contentPart>
          </mc:Choice>
          <mc:Fallback>
            <p:pic>
              <p:nvPicPr>
                <p:cNvPr id="58" name="Ink 57">
                  <a:extLst>
                    <a:ext uri="{FF2B5EF4-FFF2-40B4-BE49-F238E27FC236}">
                      <a16:creationId xmlns:a16="http://schemas.microsoft.com/office/drawing/2014/main" id="{1244B1B9-0676-4B59-ABC4-FA1A62D4D9F1}"/>
                    </a:ext>
                  </a:extLst>
                </p:cNvPr>
                <p:cNvPicPr/>
                <p:nvPr/>
              </p:nvPicPr>
              <p:blipFill>
                <a:blip r:embed="rId99"/>
                <a:stretch>
                  <a:fillRect/>
                </a:stretch>
              </p:blipFill>
              <p:spPr>
                <a:xfrm>
                  <a:off x="2624742" y="1752116"/>
                  <a:ext cx="17280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75981E54-791D-45B9-BCFF-924DEAF65D02}"/>
                    </a:ext>
                  </a:extLst>
                </p14:cNvPr>
                <p14:cNvContentPartPr/>
                <p14:nvPr/>
              </p14:nvContentPartPr>
              <p14:xfrm>
                <a:off x="2823822" y="1918076"/>
                <a:ext cx="161640" cy="186120"/>
              </p14:xfrm>
            </p:contentPart>
          </mc:Choice>
          <mc:Fallback>
            <p:pic>
              <p:nvPicPr>
                <p:cNvPr id="59" name="Ink 58">
                  <a:extLst>
                    <a:ext uri="{FF2B5EF4-FFF2-40B4-BE49-F238E27FC236}">
                      <a16:creationId xmlns:a16="http://schemas.microsoft.com/office/drawing/2014/main" id="{75981E54-791D-45B9-BCFF-924DEAF65D02}"/>
                    </a:ext>
                  </a:extLst>
                </p:cNvPr>
                <p:cNvPicPr/>
                <p:nvPr/>
              </p:nvPicPr>
              <p:blipFill>
                <a:blip r:embed="rId101"/>
                <a:stretch>
                  <a:fillRect/>
                </a:stretch>
              </p:blipFill>
              <p:spPr>
                <a:xfrm>
                  <a:off x="2815182" y="1909076"/>
                  <a:ext cx="17928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22F87311-70E8-4BA9-BADE-5285F3E6E79C}"/>
                    </a:ext>
                  </a:extLst>
                </p14:cNvPr>
                <p14:cNvContentPartPr/>
                <p14:nvPr/>
              </p14:nvContentPartPr>
              <p14:xfrm>
                <a:off x="3033702" y="1902596"/>
                <a:ext cx="240840" cy="199440"/>
              </p14:xfrm>
            </p:contentPart>
          </mc:Choice>
          <mc:Fallback>
            <p:pic>
              <p:nvPicPr>
                <p:cNvPr id="60" name="Ink 59">
                  <a:extLst>
                    <a:ext uri="{FF2B5EF4-FFF2-40B4-BE49-F238E27FC236}">
                      <a16:creationId xmlns:a16="http://schemas.microsoft.com/office/drawing/2014/main" id="{22F87311-70E8-4BA9-BADE-5285F3E6E79C}"/>
                    </a:ext>
                  </a:extLst>
                </p:cNvPr>
                <p:cNvPicPr/>
                <p:nvPr/>
              </p:nvPicPr>
              <p:blipFill>
                <a:blip r:embed="rId103"/>
                <a:stretch>
                  <a:fillRect/>
                </a:stretch>
              </p:blipFill>
              <p:spPr>
                <a:xfrm>
                  <a:off x="3025062" y="1893596"/>
                  <a:ext cx="258480" cy="217080"/>
                </a:xfrm>
                <a:prstGeom prst="rect">
                  <a:avLst/>
                </a:prstGeom>
              </p:spPr>
            </p:pic>
          </mc:Fallback>
        </mc:AlternateContent>
      </p:grpSp>
      <p:grpSp>
        <p:nvGrpSpPr>
          <p:cNvPr id="70" name="Group 69">
            <a:extLst>
              <a:ext uri="{FF2B5EF4-FFF2-40B4-BE49-F238E27FC236}">
                <a16:creationId xmlns:a16="http://schemas.microsoft.com/office/drawing/2014/main" id="{0B748F6C-C2DE-475A-8944-C147BB76158F}"/>
              </a:ext>
            </a:extLst>
          </p:cNvPr>
          <p:cNvGrpSpPr/>
          <p:nvPr/>
        </p:nvGrpSpPr>
        <p:grpSpPr>
          <a:xfrm>
            <a:off x="3670902" y="1688756"/>
            <a:ext cx="1503000" cy="576360"/>
            <a:chOff x="3670902" y="1688756"/>
            <a:chExt cx="1503000" cy="576360"/>
          </a:xfrm>
        </p:grpSpPr>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D0388FB3-36F0-434F-8B9D-2D8B565B4E10}"/>
                    </a:ext>
                  </a:extLst>
                </p14:cNvPr>
                <p14:cNvContentPartPr/>
                <p14:nvPr/>
              </p14:nvContentPartPr>
              <p14:xfrm>
                <a:off x="3670902" y="1762196"/>
                <a:ext cx="189720" cy="318600"/>
              </p14:xfrm>
            </p:contentPart>
          </mc:Choice>
          <mc:Fallback>
            <p:pic>
              <p:nvPicPr>
                <p:cNvPr id="62" name="Ink 61">
                  <a:extLst>
                    <a:ext uri="{FF2B5EF4-FFF2-40B4-BE49-F238E27FC236}">
                      <a16:creationId xmlns:a16="http://schemas.microsoft.com/office/drawing/2014/main" id="{D0388FB3-36F0-434F-8B9D-2D8B565B4E10}"/>
                    </a:ext>
                  </a:extLst>
                </p:cNvPr>
                <p:cNvPicPr/>
                <p:nvPr/>
              </p:nvPicPr>
              <p:blipFill>
                <a:blip r:embed="rId105"/>
                <a:stretch>
                  <a:fillRect/>
                </a:stretch>
              </p:blipFill>
              <p:spPr>
                <a:xfrm>
                  <a:off x="3661902" y="1753196"/>
                  <a:ext cx="20736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9BE9A701-DD11-49CF-924B-EF20B43AA649}"/>
                    </a:ext>
                  </a:extLst>
                </p14:cNvPr>
                <p14:cNvContentPartPr/>
                <p14:nvPr/>
              </p14:nvContentPartPr>
              <p14:xfrm>
                <a:off x="3878262" y="1859756"/>
                <a:ext cx="160560" cy="185400"/>
              </p14:xfrm>
            </p:contentPart>
          </mc:Choice>
          <mc:Fallback>
            <p:pic>
              <p:nvPicPr>
                <p:cNvPr id="63" name="Ink 62">
                  <a:extLst>
                    <a:ext uri="{FF2B5EF4-FFF2-40B4-BE49-F238E27FC236}">
                      <a16:creationId xmlns:a16="http://schemas.microsoft.com/office/drawing/2014/main" id="{9BE9A701-DD11-49CF-924B-EF20B43AA649}"/>
                    </a:ext>
                  </a:extLst>
                </p:cNvPr>
                <p:cNvPicPr/>
                <p:nvPr/>
              </p:nvPicPr>
              <p:blipFill>
                <a:blip r:embed="rId107"/>
                <a:stretch>
                  <a:fillRect/>
                </a:stretch>
              </p:blipFill>
              <p:spPr>
                <a:xfrm>
                  <a:off x="3869622" y="1851116"/>
                  <a:ext cx="1782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684495C7-68B9-4517-9FA5-BF54EA19FC67}"/>
                    </a:ext>
                  </a:extLst>
                </p14:cNvPr>
                <p14:cNvContentPartPr/>
                <p14:nvPr/>
              </p14:nvContentPartPr>
              <p14:xfrm>
                <a:off x="4087422" y="1821236"/>
                <a:ext cx="242640" cy="213840"/>
              </p14:xfrm>
            </p:contentPart>
          </mc:Choice>
          <mc:Fallback>
            <p:pic>
              <p:nvPicPr>
                <p:cNvPr id="64" name="Ink 63">
                  <a:extLst>
                    <a:ext uri="{FF2B5EF4-FFF2-40B4-BE49-F238E27FC236}">
                      <a16:creationId xmlns:a16="http://schemas.microsoft.com/office/drawing/2014/main" id="{684495C7-68B9-4517-9FA5-BF54EA19FC67}"/>
                    </a:ext>
                  </a:extLst>
                </p:cNvPr>
                <p:cNvPicPr/>
                <p:nvPr/>
              </p:nvPicPr>
              <p:blipFill>
                <a:blip r:embed="rId109"/>
                <a:stretch>
                  <a:fillRect/>
                </a:stretch>
              </p:blipFill>
              <p:spPr>
                <a:xfrm>
                  <a:off x="4078422" y="1812596"/>
                  <a:ext cx="2602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47A35A2F-1C5E-46DA-996C-3332992FEE83}"/>
                    </a:ext>
                  </a:extLst>
                </p14:cNvPr>
                <p14:cNvContentPartPr/>
                <p14:nvPr/>
              </p14:nvContentPartPr>
              <p14:xfrm>
                <a:off x="4400982" y="1773716"/>
                <a:ext cx="174600" cy="491400"/>
              </p14:xfrm>
            </p:contentPart>
          </mc:Choice>
          <mc:Fallback>
            <p:pic>
              <p:nvPicPr>
                <p:cNvPr id="65" name="Ink 64">
                  <a:extLst>
                    <a:ext uri="{FF2B5EF4-FFF2-40B4-BE49-F238E27FC236}">
                      <a16:creationId xmlns:a16="http://schemas.microsoft.com/office/drawing/2014/main" id="{47A35A2F-1C5E-46DA-996C-3332992FEE83}"/>
                    </a:ext>
                  </a:extLst>
                </p:cNvPr>
                <p:cNvPicPr/>
                <p:nvPr/>
              </p:nvPicPr>
              <p:blipFill>
                <a:blip r:embed="rId111"/>
                <a:stretch>
                  <a:fillRect/>
                </a:stretch>
              </p:blipFill>
              <p:spPr>
                <a:xfrm>
                  <a:off x="4391982" y="1764716"/>
                  <a:ext cx="19224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id="{D69DD97F-D34E-4773-8201-DF6856F6692E}"/>
                    </a:ext>
                  </a:extLst>
                </p14:cNvPr>
                <p14:cNvContentPartPr/>
                <p14:nvPr/>
              </p14:nvContentPartPr>
              <p14:xfrm>
                <a:off x="4642182" y="1692716"/>
                <a:ext cx="140400" cy="321480"/>
              </p14:xfrm>
            </p:contentPart>
          </mc:Choice>
          <mc:Fallback>
            <p:pic>
              <p:nvPicPr>
                <p:cNvPr id="66" name="Ink 65">
                  <a:extLst>
                    <a:ext uri="{FF2B5EF4-FFF2-40B4-BE49-F238E27FC236}">
                      <a16:creationId xmlns:a16="http://schemas.microsoft.com/office/drawing/2014/main" id="{D69DD97F-D34E-4773-8201-DF6856F6692E}"/>
                    </a:ext>
                  </a:extLst>
                </p:cNvPr>
                <p:cNvPicPr/>
                <p:nvPr/>
              </p:nvPicPr>
              <p:blipFill>
                <a:blip r:embed="rId113"/>
                <a:stretch>
                  <a:fillRect/>
                </a:stretch>
              </p:blipFill>
              <p:spPr>
                <a:xfrm>
                  <a:off x="4633542" y="1683716"/>
                  <a:ext cx="1580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id="{0A5121DF-B9D8-4607-92E2-843F0A260CFB}"/>
                    </a:ext>
                  </a:extLst>
                </p14:cNvPr>
                <p14:cNvContentPartPr/>
                <p14:nvPr/>
              </p14:nvContentPartPr>
              <p14:xfrm>
                <a:off x="4731462" y="1688756"/>
                <a:ext cx="35280" cy="47880"/>
              </p14:xfrm>
            </p:contentPart>
          </mc:Choice>
          <mc:Fallback>
            <p:pic>
              <p:nvPicPr>
                <p:cNvPr id="67" name="Ink 66">
                  <a:extLst>
                    <a:ext uri="{FF2B5EF4-FFF2-40B4-BE49-F238E27FC236}">
                      <a16:creationId xmlns:a16="http://schemas.microsoft.com/office/drawing/2014/main" id="{0A5121DF-B9D8-4607-92E2-843F0A260CFB}"/>
                    </a:ext>
                  </a:extLst>
                </p:cNvPr>
                <p:cNvPicPr/>
                <p:nvPr/>
              </p:nvPicPr>
              <p:blipFill>
                <a:blip r:embed="rId115"/>
                <a:stretch>
                  <a:fillRect/>
                </a:stretch>
              </p:blipFill>
              <p:spPr>
                <a:xfrm>
                  <a:off x="4722822" y="1679756"/>
                  <a:ext cx="529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CE225D09-152A-44CE-A382-CA68E158F11C}"/>
                    </a:ext>
                  </a:extLst>
                </p14:cNvPr>
                <p14:cNvContentPartPr/>
                <p14:nvPr/>
              </p14:nvContentPartPr>
              <p14:xfrm>
                <a:off x="4839102" y="1742396"/>
                <a:ext cx="226440" cy="367200"/>
              </p14:xfrm>
            </p:contentPart>
          </mc:Choice>
          <mc:Fallback>
            <p:pic>
              <p:nvPicPr>
                <p:cNvPr id="68" name="Ink 67">
                  <a:extLst>
                    <a:ext uri="{FF2B5EF4-FFF2-40B4-BE49-F238E27FC236}">
                      <a16:creationId xmlns:a16="http://schemas.microsoft.com/office/drawing/2014/main" id="{CE225D09-152A-44CE-A382-CA68E158F11C}"/>
                    </a:ext>
                  </a:extLst>
                </p:cNvPr>
                <p:cNvPicPr/>
                <p:nvPr/>
              </p:nvPicPr>
              <p:blipFill>
                <a:blip r:embed="rId117"/>
                <a:stretch>
                  <a:fillRect/>
                </a:stretch>
              </p:blipFill>
              <p:spPr>
                <a:xfrm>
                  <a:off x="4830462" y="1733396"/>
                  <a:ext cx="24408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9F4F7513-D572-4A2E-83DB-12F76AC9E8A0}"/>
                    </a:ext>
                  </a:extLst>
                </p14:cNvPr>
                <p14:cNvContentPartPr/>
                <p14:nvPr/>
              </p14:nvContentPartPr>
              <p14:xfrm>
                <a:off x="5167782" y="1885316"/>
                <a:ext cx="6120" cy="28080"/>
              </p14:xfrm>
            </p:contentPart>
          </mc:Choice>
          <mc:Fallback>
            <p:pic>
              <p:nvPicPr>
                <p:cNvPr id="69" name="Ink 68">
                  <a:extLst>
                    <a:ext uri="{FF2B5EF4-FFF2-40B4-BE49-F238E27FC236}">
                      <a16:creationId xmlns:a16="http://schemas.microsoft.com/office/drawing/2014/main" id="{9F4F7513-D572-4A2E-83DB-12F76AC9E8A0}"/>
                    </a:ext>
                  </a:extLst>
                </p:cNvPr>
                <p:cNvPicPr/>
                <p:nvPr/>
              </p:nvPicPr>
              <p:blipFill>
                <a:blip r:embed="rId119"/>
                <a:stretch>
                  <a:fillRect/>
                </a:stretch>
              </p:blipFill>
              <p:spPr>
                <a:xfrm>
                  <a:off x="5158782" y="1876316"/>
                  <a:ext cx="23760" cy="45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6A706FED-D610-4C95-ACA5-3B38BF68A2D1}"/>
                  </a:ext>
                </a:extLst>
              </p14:cNvPr>
              <p14:cNvContentPartPr/>
              <p14:nvPr/>
            </p14:nvContentPartPr>
            <p14:xfrm>
              <a:off x="308142" y="2804036"/>
              <a:ext cx="597960" cy="16920"/>
            </p14:xfrm>
          </p:contentPart>
        </mc:Choice>
        <mc:Fallback>
          <p:pic>
            <p:nvPicPr>
              <p:cNvPr id="71" name="Ink 70">
                <a:extLst>
                  <a:ext uri="{FF2B5EF4-FFF2-40B4-BE49-F238E27FC236}">
                    <a16:creationId xmlns:a16="http://schemas.microsoft.com/office/drawing/2014/main" id="{6A706FED-D610-4C95-ACA5-3B38BF68A2D1}"/>
                  </a:ext>
                </a:extLst>
              </p:cNvPr>
              <p:cNvPicPr/>
              <p:nvPr/>
            </p:nvPicPr>
            <p:blipFill>
              <a:blip r:embed="rId121"/>
              <a:stretch>
                <a:fillRect/>
              </a:stretch>
            </p:blipFill>
            <p:spPr>
              <a:xfrm>
                <a:off x="299502" y="2795396"/>
                <a:ext cx="615600" cy="34560"/>
              </a:xfrm>
              <a:prstGeom prst="rect">
                <a:avLst/>
              </a:prstGeom>
            </p:spPr>
          </p:pic>
        </mc:Fallback>
      </mc:AlternateContent>
      <p:grpSp>
        <p:nvGrpSpPr>
          <p:cNvPr id="87" name="Group 86">
            <a:extLst>
              <a:ext uri="{FF2B5EF4-FFF2-40B4-BE49-F238E27FC236}">
                <a16:creationId xmlns:a16="http://schemas.microsoft.com/office/drawing/2014/main" id="{16771D31-FB98-401B-AC09-5C91162DC198}"/>
              </a:ext>
            </a:extLst>
          </p:cNvPr>
          <p:cNvGrpSpPr/>
          <p:nvPr/>
        </p:nvGrpSpPr>
        <p:grpSpPr>
          <a:xfrm>
            <a:off x="1440702" y="2322716"/>
            <a:ext cx="5084280" cy="909720"/>
            <a:chOff x="1440702" y="2322716"/>
            <a:chExt cx="5084280" cy="909720"/>
          </a:xfrm>
        </p:grpSpPr>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BC00839E-4252-44B7-9376-180C064BE77A}"/>
                    </a:ext>
                  </a:extLst>
                </p14:cNvPr>
                <p14:cNvContentPartPr/>
                <p14:nvPr/>
              </p14:nvContentPartPr>
              <p14:xfrm>
                <a:off x="1440702" y="2702516"/>
                <a:ext cx="500760" cy="529920"/>
              </p14:xfrm>
            </p:contentPart>
          </mc:Choice>
          <mc:Fallback>
            <p:pic>
              <p:nvPicPr>
                <p:cNvPr id="72" name="Ink 71">
                  <a:extLst>
                    <a:ext uri="{FF2B5EF4-FFF2-40B4-BE49-F238E27FC236}">
                      <a16:creationId xmlns:a16="http://schemas.microsoft.com/office/drawing/2014/main" id="{BC00839E-4252-44B7-9376-180C064BE77A}"/>
                    </a:ext>
                  </a:extLst>
                </p:cNvPr>
                <p:cNvPicPr/>
                <p:nvPr/>
              </p:nvPicPr>
              <p:blipFill>
                <a:blip r:embed="rId123"/>
                <a:stretch>
                  <a:fillRect/>
                </a:stretch>
              </p:blipFill>
              <p:spPr>
                <a:xfrm>
                  <a:off x="1431702" y="2693876"/>
                  <a:ext cx="51840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4894211A-5A91-430E-8A9B-2BDEF47B1D16}"/>
                    </a:ext>
                  </a:extLst>
                </p14:cNvPr>
                <p14:cNvContentPartPr/>
                <p14:nvPr/>
              </p14:nvContentPartPr>
              <p14:xfrm>
                <a:off x="2027862" y="2521796"/>
                <a:ext cx="226800" cy="481680"/>
              </p14:xfrm>
            </p:contentPart>
          </mc:Choice>
          <mc:Fallback>
            <p:pic>
              <p:nvPicPr>
                <p:cNvPr id="73" name="Ink 72">
                  <a:extLst>
                    <a:ext uri="{FF2B5EF4-FFF2-40B4-BE49-F238E27FC236}">
                      <a16:creationId xmlns:a16="http://schemas.microsoft.com/office/drawing/2014/main" id="{4894211A-5A91-430E-8A9B-2BDEF47B1D16}"/>
                    </a:ext>
                  </a:extLst>
                </p:cNvPr>
                <p:cNvPicPr/>
                <p:nvPr/>
              </p:nvPicPr>
              <p:blipFill>
                <a:blip r:embed="rId125"/>
                <a:stretch>
                  <a:fillRect/>
                </a:stretch>
              </p:blipFill>
              <p:spPr>
                <a:xfrm>
                  <a:off x="2019222" y="2513156"/>
                  <a:ext cx="24444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B85F6F2F-EBE9-4F57-B022-D60DABB59952}"/>
                    </a:ext>
                  </a:extLst>
                </p14:cNvPr>
                <p14:cNvContentPartPr/>
                <p14:nvPr/>
              </p14:nvContentPartPr>
              <p14:xfrm>
                <a:off x="2526822" y="2560676"/>
                <a:ext cx="429480" cy="560880"/>
              </p14:xfrm>
            </p:contentPart>
          </mc:Choice>
          <mc:Fallback>
            <p:pic>
              <p:nvPicPr>
                <p:cNvPr id="74" name="Ink 73">
                  <a:extLst>
                    <a:ext uri="{FF2B5EF4-FFF2-40B4-BE49-F238E27FC236}">
                      <a16:creationId xmlns:a16="http://schemas.microsoft.com/office/drawing/2014/main" id="{B85F6F2F-EBE9-4F57-B022-D60DABB59952}"/>
                    </a:ext>
                  </a:extLst>
                </p:cNvPr>
                <p:cNvPicPr/>
                <p:nvPr/>
              </p:nvPicPr>
              <p:blipFill>
                <a:blip r:embed="rId127"/>
                <a:stretch>
                  <a:fillRect/>
                </a:stretch>
              </p:blipFill>
              <p:spPr>
                <a:xfrm>
                  <a:off x="2518182" y="2551676"/>
                  <a:ext cx="44712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5928E913-DA39-41E5-A9D7-8B5F6407E34D}"/>
                    </a:ext>
                  </a:extLst>
                </p14:cNvPr>
                <p14:cNvContentPartPr/>
                <p14:nvPr/>
              </p14:nvContentPartPr>
              <p14:xfrm>
                <a:off x="3275262" y="2724476"/>
                <a:ext cx="15480" cy="211680"/>
              </p14:xfrm>
            </p:contentPart>
          </mc:Choice>
          <mc:Fallback>
            <p:pic>
              <p:nvPicPr>
                <p:cNvPr id="75" name="Ink 74">
                  <a:extLst>
                    <a:ext uri="{FF2B5EF4-FFF2-40B4-BE49-F238E27FC236}">
                      <a16:creationId xmlns:a16="http://schemas.microsoft.com/office/drawing/2014/main" id="{5928E913-DA39-41E5-A9D7-8B5F6407E34D}"/>
                    </a:ext>
                  </a:extLst>
                </p:cNvPr>
                <p:cNvPicPr/>
                <p:nvPr/>
              </p:nvPicPr>
              <p:blipFill>
                <a:blip r:embed="rId129"/>
                <a:stretch>
                  <a:fillRect/>
                </a:stretch>
              </p:blipFill>
              <p:spPr>
                <a:xfrm>
                  <a:off x="3266262" y="2715836"/>
                  <a:ext cx="331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id="{3B2E989B-1434-4C05-B13A-DE45D12C9814}"/>
                    </a:ext>
                  </a:extLst>
                </p14:cNvPr>
                <p14:cNvContentPartPr/>
                <p14:nvPr/>
              </p14:nvContentPartPr>
              <p14:xfrm>
                <a:off x="3238182" y="2529716"/>
                <a:ext cx="137520" cy="161280"/>
              </p14:xfrm>
            </p:contentPart>
          </mc:Choice>
          <mc:Fallback>
            <p:pic>
              <p:nvPicPr>
                <p:cNvPr id="76" name="Ink 75">
                  <a:extLst>
                    <a:ext uri="{FF2B5EF4-FFF2-40B4-BE49-F238E27FC236}">
                      <a16:creationId xmlns:a16="http://schemas.microsoft.com/office/drawing/2014/main" id="{3B2E989B-1434-4C05-B13A-DE45D12C9814}"/>
                    </a:ext>
                  </a:extLst>
                </p:cNvPr>
                <p:cNvPicPr/>
                <p:nvPr/>
              </p:nvPicPr>
              <p:blipFill>
                <a:blip r:embed="rId131"/>
                <a:stretch>
                  <a:fillRect/>
                </a:stretch>
              </p:blipFill>
              <p:spPr>
                <a:xfrm>
                  <a:off x="3229182" y="2520716"/>
                  <a:ext cx="1551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7" name="Ink 76">
                  <a:extLst>
                    <a:ext uri="{FF2B5EF4-FFF2-40B4-BE49-F238E27FC236}">
                      <a16:creationId xmlns:a16="http://schemas.microsoft.com/office/drawing/2014/main" id="{F01F1C28-9260-4A7A-944C-814F77CF835E}"/>
                    </a:ext>
                  </a:extLst>
                </p14:cNvPr>
                <p14:cNvContentPartPr/>
                <p14:nvPr/>
              </p14:nvContentPartPr>
              <p14:xfrm>
                <a:off x="3383622" y="2672636"/>
                <a:ext cx="243360" cy="226800"/>
              </p14:xfrm>
            </p:contentPart>
          </mc:Choice>
          <mc:Fallback>
            <p:pic>
              <p:nvPicPr>
                <p:cNvPr id="77" name="Ink 76">
                  <a:extLst>
                    <a:ext uri="{FF2B5EF4-FFF2-40B4-BE49-F238E27FC236}">
                      <a16:creationId xmlns:a16="http://schemas.microsoft.com/office/drawing/2014/main" id="{F01F1C28-9260-4A7A-944C-814F77CF835E}"/>
                    </a:ext>
                  </a:extLst>
                </p:cNvPr>
                <p:cNvPicPr/>
                <p:nvPr/>
              </p:nvPicPr>
              <p:blipFill>
                <a:blip r:embed="rId133"/>
                <a:stretch>
                  <a:fillRect/>
                </a:stretch>
              </p:blipFill>
              <p:spPr>
                <a:xfrm>
                  <a:off x="3374982" y="2663996"/>
                  <a:ext cx="2610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8" name="Ink 77">
                  <a:extLst>
                    <a:ext uri="{FF2B5EF4-FFF2-40B4-BE49-F238E27FC236}">
                      <a16:creationId xmlns:a16="http://schemas.microsoft.com/office/drawing/2014/main" id="{345F2A9C-004D-4B1A-8378-49C74FA414C0}"/>
                    </a:ext>
                  </a:extLst>
                </p14:cNvPr>
                <p14:cNvContentPartPr/>
                <p14:nvPr/>
              </p14:nvContentPartPr>
              <p14:xfrm>
                <a:off x="3674502" y="2514236"/>
                <a:ext cx="329400" cy="291600"/>
              </p14:xfrm>
            </p:contentPart>
          </mc:Choice>
          <mc:Fallback>
            <p:pic>
              <p:nvPicPr>
                <p:cNvPr id="78" name="Ink 77">
                  <a:extLst>
                    <a:ext uri="{FF2B5EF4-FFF2-40B4-BE49-F238E27FC236}">
                      <a16:creationId xmlns:a16="http://schemas.microsoft.com/office/drawing/2014/main" id="{345F2A9C-004D-4B1A-8378-49C74FA414C0}"/>
                    </a:ext>
                  </a:extLst>
                </p:cNvPr>
                <p:cNvPicPr/>
                <p:nvPr/>
              </p:nvPicPr>
              <p:blipFill>
                <a:blip r:embed="rId135"/>
                <a:stretch>
                  <a:fillRect/>
                </a:stretch>
              </p:blipFill>
              <p:spPr>
                <a:xfrm>
                  <a:off x="3665862" y="2505236"/>
                  <a:ext cx="34704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9" name="Ink 78">
                  <a:extLst>
                    <a:ext uri="{FF2B5EF4-FFF2-40B4-BE49-F238E27FC236}">
                      <a16:creationId xmlns:a16="http://schemas.microsoft.com/office/drawing/2014/main" id="{C597123E-DA34-4E22-B9D6-7DE6A1E1CE54}"/>
                    </a:ext>
                  </a:extLst>
                </p14:cNvPr>
                <p14:cNvContentPartPr/>
                <p14:nvPr/>
              </p14:nvContentPartPr>
              <p14:xfrm>
                <a:off x="4092822" y="2452316"/>
                <a:ext cx="170640" cy="349200"/>
              </p14:xfrm>
            </p:contentPart>
          </mc:Choice>
          <mc:Fallback>
            <p:pic>
              <p:nvPicPr>
                <p:cNvPr id="79" name="Ink 78">
                  <a:extLst>
                    <a:ext uri="{FF2B5EF4-FFF2-40B4-BE49-F238E27FC236}">
                      <a16:creationId xmlns:a16="http://schemas.microsoft.com/office/drawing/2014/main" id="{C597123E-DA34-4E22-B9D6-7DE6A1E1CE54}"/>
                    </a:ext>
                  </a:extLst>
                </p:cNvPr>
                <p:cNvPicPr/>
                <p:nvPr/>
              </p:nvPicPr>
              <p:blipFill>
                <a:blip r:embed="rId137"/>
                <a:stretch>
                  <a:fillRect/>
                </a:stretch>
              </p:blipFill>
              <p:spPr>
                <a:xfrm>
                  <a:off x="4083822" y="2443316"/>
                  <a:ext cx="18828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0" name="Ink 79">
                  <a:extLst>
                    <a:ext uri="{FF2B5EF4-FFF2-40B4-BE49-F238E27FC236}">
                      <a16:creationId xmlns:a16="http://schemas.microsoft.com/office/drawing/2014/main" id="{8719C526-A88C-49AE-9286-055A851FF8A9}"/>
                    </a:ext>
                  </a:extLst>
                </p14:cNvPr>
                <p14:cNvContentPartPr/>
                <p14:nvPr/>
              </p14:nvContentPartPr>
              <p14:xfrm>
                <a:off x="4317462" y="2591276"/>
                <a:ext cx="178920" cy="176040"/>
              </p14:xfrm>
            </p:contentPart>
          </mc:Choice>
          <mc:Fallback>
            <p:pic>
              <p:nvPicPr>
                <p:cNvPr id="80" name="Ink 79">
                  <a:extLst>
                    <a:ext uri="{FF2B5EF4-FFF2-40B4-BE49-F238E27FC236}">
                      <a16:creationId xmlns:a16="http://schemas.microsoft.com/office/drawing/2014/main" id="{8719C526-A88C-49AE-9286-055A851FF8A9}"/>
                    </a:ext>
                  </a:extLst>
                </p:cNvPr>
                <p:cNvPicPr/>
                <p:nvPr/>
              </p:nvPicPr>
              <p:blipFill>
                <a:blip r:embed="rId139"/>
                <a:stretch>
                  <a:fillRect/>
                </a:stretch>
              </p:blipFill>
              <p:spPr>
                <a:xfrm>
                  <a:off x="4308462" y="2582636"/>
                  <a:ext cx="1965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EEE212F6-A82E-4F5B-B65C-FF228859CA2F}"/>
                    </a:ext>
                  </a:extLst>
                </p14:cNvPr>
                <p14:cNvContentPartPr/>
                <p14:nvPr/>
              </p14:nvContentPartPr>
              <p14:xfrm>
                <a:off x="4594302" y="2553116"/>
                <a:ext cx="300240" cy="257760"/>
              </p14:xfrm>
            </p:contentPart>
          </mc:Choice>
          <mc:Fallback>
            <p:pic>
              <p:nvPicPr>
                <p:cNvPr id="81" name="Ink 80">
                  <a:extLst>
                    <a:ext uri="{FF2B5EF4-FFF2-40B4-BE49-F238E27FC236}">
                      <a16:creationId xmlns:a16="http://schemas.microsoft.com/office/drawing/2014/main" id="{EEE212F6-A82E-4F5B-B65C-FF228859CA2F}"/>
                    </a:ext>
                  </a:extLst>
                </p:cNvPr>
                <p:cNvPicPr/>
                <p:nvPr/>
              </p:nvPicPr>
              <p:blipFill>
                <a:blip r:embed="rId141"/>
                <a:stretch>
                  <a:fillRect/>
                </a:stretch>
              </p:blipFill>
              <p:spPr>
                <a:xfrm>
                  <a:off x="4585662" y="2544116"/>
                  <a:ext cx="31788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Ink 81">
                  <a:extLst>
                    <a:ext uri="{FF2B5EF4-FFF2-40B4-BE49-F238E27FC236}">
                      <a16:creationId xmlns:a16="http://schemas.microsoft.com/office/drawing/2014/main" id="{12FFD675-3218-46B5-8C79-319A656E72C1}"/>
                    </a:ext>
                  </a:extLst>
                </p14:cNvPr>
                <p14:cNvContentPartPr/>
                <p14:nvPr/>
              </p14:nvContentPartPr>
              <p14:xfrm>
                <a:off x="5167422" y="2322716"/>
                <a:ext cx="489600" cy="470520"/>
              </p14:xfrm>
            </p:contentPart>
          </mc:Choice>
          <mc:Fallback>
            <p:pic>
              <p:nvPicPr>
                <p:cNvPr id="82" name="Ink 81">
                  <a:extLst>
                    <a:ext uri="{FF2B5EF4-FFF2-40B4-BE49-F238E27FC236}">
                      <a16:creationId xmlns:a16="http://schemas.microsoft.com/office/drawing/2014/main" id="{12FFD675-3218-46B5-8C79-319A656E72C1}"/>
                    </a:ext>
                  </a:extLst>
                </p:cNvPr>
                <p:cNvPicPr/>
                <p:nvPr/>
              </p:nvPicPr>
              <p:blipFill>
                <a:blip r:embed="rId143"/>
                <a:stretch>
                  <a:fillRect/>
                </a:stretch>
              </p:blipFill>
              <p:spPr>
                <a:xfrm>
                  <a:off x="5158782" y="2314076"/>
                  <a:ext cx="50724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3" name="Ink 82">
                  <a:extLst>
                    <a:ext uri="{FF2B5EF4-FFF2-40B4-BE49-F238E27FC236}">
                      <a16:creationId xmlns:a16="http://schemas.microsoft.com/office/drawing/2014/main" id="{1893D399-2EDF-4F47-918F-2D26B99AA1EF}"/>
                    </a:ext>
                  </a:extLst>
                </p14:cNvPr>
                <p14:cNvContentPartPr/>
                <p14:nvPr/>
              </p14:nvContentPartPr>
              <p14:xfrm>
                <a:off x="5665302" y="2384636"/>
                <a:ext cx="29520" cy="370080"/>
              </p14:xfrm>
            </p:contentPart>
          </mc:Choice>
          <mc:Fallback>
            <p:pic>
              <p:nvPicPr>
                <p:cNvPr id="83" name="Ink 82">
                  <a:extLst>
                    <a:ext uri="{FF2B5EF4-FFF2-40B4-BE49-F238E27FC236}">
                      <a16:creationId xmlns:a16="http://schemas.microsoft.com/office/drawing/2014/main" id="{1893D399-2EDF-4F47-918F-2D26B99AA1EF}"/>
                    </a:ext>
                  </a:extLst>
                </p:cNvPr>
                <p:cNvPicPr/>
                <p:nvPr/>
              </p:nvPicPr>
              <p:blipFill>
                <a:blip r:embed="rId145"/>
                <a:stretch>
                  <a:fillRect/>
                </a:stretch>
              </p:blipFill>
              <p:spPr>
                <a:xfrm>
                  <a:off x="5656302" y="2375996"/>
                  <a:ext cx="4716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4" name="Ink 83">
                  <a:extLst>
                    <a:ext uri="{FF2B5EF4-FFF2-40B4-BE49-F238E27FC236}">
                      <a16:creationId xmlns:a16="http://schemas.microsoft.com/office/drawing/2014/main" id="{0AE50F70-9F28-4C3D-B45B-2977B14222EB}"/>
                    </a:ext>
                  </a:extLst>
                </p14:cNvPr>
                <p14:cNvContentPartPr/>
                <p14:nvPr/>
              </p14:nvContentPartPr>
              <p14:xfrm>
                <a:off x="5775822" y="2463836"/>
                <a:ext cx="274680" cy="188640"/>
              </p14:xfrm>
            </p:contentPart>
          </mc:Choice>
          <mc:Fallback>
            <p:pic>
              <p:nvPicPr>
                <p:cNvPr id="84" name="Ink 83">
                  <a:extLst>
                    <a:ext uri="{FF2B5EF4-FFF2-40B4-BE49-F238E27FC236}">
                      <a16:creationId xmlns:a16="http://schemas.microsoft.com/office/drawing/2014/main" id="{0AE50F70-9F28-4C3D-B45B-2977B14222EB}"/>
                    </a:ext>
                  </a:extLst>
                </p:cNvPr>
                <p:cNvPicPr/>
                <p:nvPr/>
              </p:nvPicPr>
              <p:blipFill>
                <a:blip r:embed="rId147"/>
                <a:stretch>
                  <a:fillRect/>
                </a:stretch>
              </p:blipFill>
              <p:spPr>
                <a:xfrm>
                  <a:off x="5767182" y="2455196"/>
                  <a:ext cx="2923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5" name="Ink 84">
                  <a:extLst>
                    <a:ext uri="{FF2B5EF4-FFF2-40B4-BE49-F238E27FC236}">
                      <a16:creationId xmlns:a16="http://schemas.microsoft.com/office/drawing/2014/main" id="{FB26A5F3-62B4-4C8E-A6E5-B410D260D002}"/>
                    </a:ext>
                  </a:extLst>
                </p14:cNvPr>
                <p14:cNvContentPartPr/>
                <p14:nvPr/>
              </p14:nvContentPartPr>
              <p14:xfrm>
                <a:off x="6124662" y="2323796"/>
                <a:ext cx="400320" cy="288720"/>
              </p14:xfrm>
            </p:contentPart>
          </mc:Choice>
          <mc:Fallback>
            <p:pic>
              <p:nvPicPr>
                <p:cNvPr id="85" name="Ink 84">
                  <a:extLst>
                    <a:ext uri="{FF2B5EF4-FFF2-40B4-BE49-F238E27FC236}">
                      <a16:creationId xmlns:a16="http://schemas.microsoft.com/office/drawing/2014/main" id="{FB26A5F3-62B4-4C8E-A6E5-B410D260D002}"/>
                    </a:ext>
                  </a:extLst>
                </p:cNvPr>
                <p:cNvPicPr/>
                <p:nvPr/>
              </p:nvPicPr>
              <p:blipFill>
                <a:blip r:embed="rId149"/>
                <a:stretch>
                  <a:fillRect/>
                </a:stretch>
              </p:blipFill>
              <p:spPr>
                <a:xfrm>
                  <a:off x="6115662" y="2315156"/>
                  <a:ext cx="417960" cy="306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0">
            <p14:nvContentPartPr>
              <p14:cNvPr id="99" name="Ink 98">
                <a:extLst>
                  <a:ext uri="{FF2B5EF4-FFF2-40B4-BE49-F238E27FC236}">
                    <a16:creationId xmlns:a16="http://schemas.microsoft.com/office/drawing/2014/main" id="{01408251-6105-469C-AD96-B7C63392134D}"/>
                  </a:ext>
                </a:extLst>
              </p14:cNvPr>
              <p14:cNvContentPartPr/>
              <p14:nvPr/>
            </p14:nvContentPartPr>
            <p14:xfrm>
              <a:off x="4105782" y="3429356"/>
              <a:ext cx="357480" cy="258120"/>
            </p14:xfrm>
          </p:contentPart>
        </mc:Choice>
        <mc:Fallback>
          <p:pic>
            <p:nvPicPr>
              <p:cNvPr id="99" name="Ink 98">
                <a:extLst>
                  <a:ext uri="{FF2B5EF4-FFF2-40B4-BE49-F238E27FC236}">
                    <a16:creationId xmlns:a16="http://schemas.microsoft.com/office/drawing/2014/main" id="{01408251-6105-469C-AD96-B7C63392134D}"/>
                  </a:ext>
                </a:extLst>
              </p:cNvPr>
              <p:cNvPicPr/>
              <p:nvPr/>
            </p:nvPicPr>
            <p:blipFill>
              <a:blip r:embed="rId151"/>
              <a:stretch>
                <a:fillRect/>
              </a:stretch>
            </p:blipFill>
            <p:spPr>
              <a:xfrm>
                <a:off x="4096782" y="3420356"/>
                <a:ext cx="375120" cy="275760"/>
              </a:xfrm>
              <a:prstGeom prst="rect">
                <a:avLst/>
              </a:prstGeom>
            </p:spPr>
          </p:pic>
        </mc:Fallback>
      </mc:AlternateContent>
      <p:grpSp>
        <p:nvGrpSpPr>
          <p:cNvPr id="111" name="Group 110">
            <a:extLst>
              <a:ext uri="{FF2B5EF4-FFF2-40B4-BE49-F238E27FC236}">
                <a16:creationId xmlns:a16="http://schemas.microsoft.com/office/drawing/2014/main" id="{BC517C6A-20D9-4FC9-9C24-1CCDBFD5BCBD}"/>
              </a:ext>
            </a:extLst>
          </p:cNvPr>
          <p:cNvGrpSpPr/>
          <p:nvPr/>
        </p:nvGrpSpPr>
        <p:grpSpPr>
          <a:xfrm>
            <a:off x="4925862" y="3107516"/>
            <a:ext cx="1277280" cy="675720"/>
            <a:chOff x="4925862" y="3107516"/>
            <a:chExt cx="1277280" cy="675720"/>
          </a:xfrm>
        </p:grpSpPr>
        <mc:AlternateContent xmlns:mc="http://schemas.openxmlformats.org/markup-compatibility/2006">
          <mc:Choice xmlns:p14="http://schemas.microsoft.com/office/powerpoint/2010/main" Requires="p14">
            <p:contentPart p14:bwMode="auto" r:id="rId152">
              <p14:nvContentPartPr>
                <p14:cNvPr id="101" name="Ink 100">
                  <a:extLst>
                    <a:ext uri="{FF2B5EF4-FFF2-40B4-BE49-F238E27FC236}">
                      <a16:creationId xmlns:a16="http://schemas.microsoft.com/office/drawing/2014/main" id="{7275AFF5-7207-46DE-8D12-60227F317F12}"/>
                    </a:ext>
                  </a:extLst>
                </p14:cNvPr>
                <p14:cNvContentPartPr/>
                <p14:nvPr/>
              </p14:nvContentPartPr>
              <p14:xfrm>
                <a:off x="4925862" y="3333236"/>
                <a:ext cx="133920" cy="349560"/>
              </p14:xfrm>
            </p:contentPart>
          </mc:Choice>
          <mc:Fallback>
            <p:pic>
              <p:nvPicPr>
                <p:cNvPr id="101" name="Ink 100">
                  <a:extLst>
                    <a:ext uri="{FF2B5EF4-FFF2-40B4-BE49-F238E27FC236}">
                      <a16:creationId xmlns:a16="http://schemas.microsoft.com/office/drawing/2014/main" id="{7275AFF5-7207-46DE-8D12-60227F317F12}"/>
                    </a:ext>
                  </a:extLst>
                </p:cNvPr>
                <p:cNvPicPr/>
                <p:nvPr/>
              </p:nvPicPr>
              <p:blipFill>
                <a:blip r:embed="rId153"/>
                <a:stretch>
                  <a:fillRect/>
                </a:stretch>
              </p:blipFill>
              <p:spPr>
                <a:xfrm>
                  <a:off x="4916862" y="3324236"/>
                  <a:ext cx="1515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2" name="Ink 101">
                  <a:extLst>
                    <a:ext uri="{FF2B5EF4-FFF2-40B4-BE49-F238E27FC236}">
                      <a16:creationId xmlns:a16="http://schemas.microsoft.com/office/drawing/2014/main" id="{FA32D584-6FF7-47C5-81B3-981A1198F03E}"/>
                    </a:ext>
                  </a:extLst>
                </p14:cNvPr>
                <p14:cNvContentPartPr/>
                <p14:nvPr/>
              </p14:nvContentPartPr>
              <p14:xfrm>
                <a:off x="5151582" y="3445916"/>
                <a:ext cx="100800" cy="168840"/>
              </p14:xfrm>
            </p:contentPart>
          </mc:Choice>
          <mc:Fallback>
            <p:pic>
              <p:nvPicPr>
                <p:cNvPr id="102" name="Ink 101">
                  <a:extLst>
                    <a:ext uri="{FF2B5EF4-FFF2-40B4-BE49-F238E27FC236}">
                      <a16:creationId xmlns:a16="http://schemas.microsoft.com/office/drawing/2014/main" id="{FA32D584-6FF7-47C5-81B3-981A1198F03E}"/>
                    </a:ext>
                  </a:extLst>
                </p:cNvPr>
                <p:cNvPicPr/>
                <p:nvPr/>
              </p:nvPicPr>
              <p:blipFill>
                <a:blip r:embed="rId155"/>
                <a:stretch>
                  <a:fillRect/>
                </a:stretch>
              </p:blipFill>
              <p:spPr>
                <a:xfrm>
                  <a:off x="5142582" y="3436916"/>
                  <a:ext cx="1184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3" name="Ink 102">
                  <a:extLst>
                    <a:ext uri="{FF2B5EF4-FFF2-40B4-BE49-F238E27FC236}">
                      <a16:creationId xmlns:a16="http://schemas.microsoft.com/office/drawing/2014/main" id="{E80B403D-DD64-41BD-93EE-E6778C3B18D3}"/>
                    </a:ext>
                  </a:extLst>
                </p14:cNvPr>
                <p14:cNvContentPartPr/>
                <p14:nvPr/>
              </p14:nvContentPartPr>
              <p14:xfrm>
                <a:off x="5287302" y="3293996"/>
                <a:ext cx="79920" cy="120600"/>
              </p14:xfrm>
            </p:contentPart>
          </mc:Choice>
          <mc:Fallback>
            <p:pic>
              <p:nvPicPr>
                <p:cNvPr id="103" name="Ink 102">
                  <a:extLst>
                    <a:ext uri="{FF2B5EF4-FFF2-40B4-BE49-F238E27FC236}">
                      <a16:creationId xmlns:a16="http://schemas.microsoft.com/office/drawing/2014/main" id="{E80B403D-DD64-41BD-93EE-E6778C3B18D3}"/>
                    </a:ext>
                  </a:extLst>
                </p:cNvPr>
                <p:cNvPicPr/>
                <p:nvPr/>
              </p:nvPicPr>
              <p:blipFill>
                <a:blip r:embed="rId157"/>
                <a:stretch>
                  <a:fillRect/>
                </a:stretch>
              </p:blipFill>
              <p:spPr>
                <a:xfrm>
                  <a:off x="5278662" y="3284996"/>
                  <a:ext cx="975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4" name="Ink 103">
                  <a:extLst>
                    <a:ext uri="{FF2B5EF4-FFF2-40B4-BE49-F238E27FC236}">
                      <a16:creationId xmlns:a16="http://schemas.microsoft.com/office/drawing/2014/main" id="{D8FAD32F-7715-4650-BF89-F1AF6836EB2F}"/>
                    </a:ext>
                  </a:extLst>
                </p14:cNvPr>
                <p14:cNvContentPartPr/>
                <p14:nvPr/>
              </p14:nvContentPartPr>
              <p14:xfrm>
                <a:off x="5326182" y="3274916"/>
                <a:ext cx="155880" cy="428040"/>
              </p14:xfrm>
            </p:contentPart>
          </mc:Choice>
          <mc:Fallback>
            <p:pic>
              <p:nvPicPr>
                <p:cNvPr id="104" name="Ink 103">
                  <a:extLst>
                    <a:ext uri="{FF2B5EF4-FFF2-40B4-BE49-F238E27FC236}">
                      <a16:creationId xmlns:a16="http://schemas.microsoft.com/office/drawing/2014/main" id="{D8FAD32F-7715-4650-BF89-F1AF6836EB2F}"/>
                    </a:ext>
                  </a:extLst>
                </p:cNvPr>
                <p:cNvPicPr/>
                <p:nvPr/>
              </p:nvPicPr>
              <p:blipFill>
                <a:blip r:embed="rId159"/>
                <a:stretch>
                  <a:fillRect/>
                </a:stretch>
              </p:blipFill>
              <p:spPr>
                <a:xfrm>
                  <a:off x="5317182" y="3265916"/>
                  <a:ext cx="17352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5" name="Ink 104">
                  <a:extLst>
                    <a:ext uri="{FF2B5EF4-FFF2-40B4-BE49-F238E27FC236}">
                      <a16:creationId xmlns:a16="http://schemas.microsoft.com/office/drawing/2014/main" id="{EB234E66-0799-4E01-AA53-28D9D1CCBD89}"/>
                    </a:ext>
                  </a:extLst>
                </p14:cNvPr>
                <p14:cNvContentPartPr/>
                <p14:nvPr/>
              </p14:nvContentPartPr>
              <p14:xfrm>
                <a:off x="5456142" y="3551396"/>
                <a:ext cx="104400" cy="87840"/>
              </p14:xfrm>
            </p:contentPart>
          </mc:Choice>
          <mc:Fallback>
            <p:pic>
              <p:nvPicPr>
                <p:cNvPr id="105" name="Ink 104">
                  <a:extLst>
                    <a:ext uri="{FF2B5EF4-FFF2-40B4-BE49-F238E27FC236}">
                      <a16:creationId xmlns:a16="http://schemas.microsoft.com/office/drawing/2014/main" id="{EB234E66-0799-4E01-AA53-28D9D1CCBD89}"/>
                    </a:ext>
                  </a:extLst>
                </p:cNvPr>
                <p:cNvPicPr/>
                <p:nvPr/>
              </p:nvPicPr>
              <p:blipFill>
                <a:blip r:embed="rId161"/>
                <a:stretch>
                  <a:fillRect/>
                </a:stretch>
              </p:blipFill>
              <p:spPr>
                <a:xfrm>
                  <a:off x="5447142" y="3542396"/>
                  <a:ext cx="1220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7" name="Ink 106">
                  <a:extLst>
                    <a:ext uri="{FF2B5EF4-FFF2-40B4-BE49-F238E27FC236}">
                      <a16:creationId xmlns:a16="http://schemas.microsoft.com/office/drawing/2014/main" id="{CACAE1AA-35AA-4A10-A67F-E34AC5FEB9B1}"/>
                    </a:ext>
                  </a:extLst>
                </p14:cNvPr>
                <p14:cNvContentPartPr/>
                <p14:nvPr/>
              </p14:nvContentPartPr>
              <p14:xfrm>
                <a:off x="5765382" y="3107516"/>
                <a:ext cx="207000" cy="519840"/>
              </p14:xfrm>
            </p:contentPart>
          </mc:Choice>
          <mc:Fallback>
            <p:pic>
              <p:nvPicPr>
                <p:cNvPr id="107" name="Ink 106">
                  <a:extLst>
                    <a:ext uri="{FF2B5EF4-FFF2-40B4-BE49-F238E27FC236}">
                      <a16:creationId xmlns:a16="http://schemas.microsoft.com/office/drawing/2014/main" id="{CACAE1AA-35AA-4A10-A67F-E34AC5FEB9B1}"/>
                    </a:ext>
                  </a:extLst>
                </p:cNvPr>
                <p:cNvPicPr/>
                <p:nvPr/>
              </p:nvPicPr>
              <p:blipFill>
                <a:blip r:embed="rId163"/>
                <a:stretch>
                  <a:fillRect/>
                </a:stretch>
              </p:blipFill>
              <p:spPr>
                <a:xfrm>
                  <a:off x="5756382" y="3098516"/>
                  <a:ext cx="22464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8" name="Ink 107">
                  <a:extLst>
                    <a:ext uri="{FF2B5EF4-FFF2-40B4-BE49-F238E27FC236}">
                      <a16:creationId xmlns:a16="http://schemas.microsoft.com/office/drawing/2014/main" id="{8E9B3EFD-2299-4C8E-B2DE-6575DF05B02C}"/>
                    </a:ext>
                  </a:extLst>
                </p14:cNvPr>
                <p14:cNvContentPartPr/>
                <p14:nvPr/>
              </p14:nvContentPartPr>
              <p14:xfrm>
                <a:off x="5831622" y="3437996"/>
                <a:ext cx="189000" cy="31320"/>
              </p14:xfrm>
            </p:contentPart>
          </mc:Choice>
          <mc:Fallback>
            <p:pic>
              <p:nvPicPr>
                <p:cNvPr id="108" name="Ink 107">
                  <a:extLst>
                    <a:ext uri="{FF2B5EF4-FFF2-40B4-BE49-F238E27FC236}">
                      <a16:creationId xmlns:a16="http://schemas.microsoft.com/office/drawing/2014/main" id="{8E9B3EFD-2299-4C8E-B2DE-6575DF05B02C}"/>
                    </a:ext>
                  </a:extLst>
                </p:cNvPr>
                <p:cNvPicPr/>
                <p:nvPr/>
              </p:nvPicPr>
              <p:blipFill>
                <a:blip r:embed="rId165"/>
                <a:stretch>
                  <a:fillRect/>
                </a:stretch>
              </p:blipFill>
              <p:spPr>
                <a:xfrm>
                  <a:off x="5822622" y="3428996"/>
                  <a:ext cx="2066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0" name="Ink 109">
                  <a:extLst>
                    <a:ext uri="{FF2B5EF4-FFF2-40B4-BE49-F238E27FC236}">
                      <a16:creationId xmlns:a16="http://schemas.microsoft.com/office/drawing/2014/main" id="{6EFA519B-4C7E-4142-98CE-03857A5D0A34}"/>
                    </a:ext>
                  </a:extLst>
                </p14:cNvPr>
                <p14:cNvContentPartPr/>
                <p14:nvPr/>
              </p14:nvContentPartPr>
              <p14:xfrm>
                <a:off x="6108462" y="3644636"/>
                <a:ext cx="94680" cy="138600"/>
              </p14:xfrm>
            </p:contentPart>
          </mc:Choice>
          <mc:Fallback>
            <p:pic>
              <p:nvPicPr>
                <p:cNvPr id="110" name="Ink 109">
                  <a:extLst>
                    <a:ext uri="{FF2B5EF4-FFF2-40B4-BE49-F238E27FC236}">
                      <a16:creationId xmlns:a16="http://schemas.microsoft.com/office/drawing/2014/main" id="{6EFA519B-4C7E-4142-98CE-03857A5D0A34}"/>
                    </a:ext>
                  </a:extLst>
                </p:cNvPr>
                <p:cNvPicPr/>
                <p:nvPr/>
              </p:nvPicPr>
              <p:blipFill>
                <a:blip r:embed="rId167"/>
                <a:stretch>
                  <a:fillRect/>
                </a:stretch>
              </p:blipFill>
              <p:spPr>
                <a:xfrm>
                  <a:off x="6099822" y="3635996"/>
                  <a:ext cx="112320" cy="156240"/>
                </a:xfrm>
                <a:prstGeom prst="rect">
                  <a:avLst/>
                </a:prstGeom>
              </p:spPr>
            </p:pic>
          </mc:Fallback>
        </mc:AlternateContent>
      </p:grpSp>
      <p:grpSp>
        <p:nvGrpSpPr>
          <p:cNvPr id="117" name="Group 116">
            <a:extLst>
              <a:ext uri="{FF2B5EF4-FFF2-40B4-BE49-F238E27FC236}">
                <a16:creationId xmlns:a16="http://schemas.microsoft.com/office/drawing/2014/main" id="{763262C6-1A0A-4082-A9CF-F8AB401154FB}"/>
              </a:ext>
            </a:extLst>
          </p:cNvPr>
          <p:cNvGrpSpPr/>
          <p:nvPr/>
        </p:nvGrpSpPr>
        <p:grpSpPr>
          <a:xfrm>
            <a:off x="6682662" y="3156116"/>
            <a:ext cx="759240" cy="431640"/>
            <a:chOff x="6682662" y="3156116"/>
            <a:chExt cx="759240" cy="431640"/>
          </a:xfrm>
        </p:grpSpPr>
        <mc:AlternateContent xmlns:mc="http://schemas.openxmlformats.org/markup-compatibility/2006">
          <mc:Choice xmlns:p14="http://schemas.microsoft.com/office/powerpoint/2010/main" Requires="p14">
            <p:contentPart p14:bwMode="auto" r:id="rId168">
              <p14:nvContentPartPr>
                <p14:cNvPr id="112" name="Ink 111">
                  <a:extLst>
                    <a:ext uri="{FF2B5EF4-FFF2-40B4-BE49-F238E27FC236}">
                      <a16:creationId xmlns:a16="http://schemas.microsoft.com/office/drawing/2014/main" id="{5FC9282D-6ADD-4F8C-9D9A-8E4BFACFB363}"/>
                    </a:ext>
                  </a:extLst>
                </p14:cNvPr>
                <p14:cNvContentPartPr/>
                <p14:nvPr/>
              </p14:nvContentPartPr>
              <p14:xfrm>
                <a:off x="6682662" y="3237116"/>
                <a:ext cx="214560" cy="339840"/>
              </p14:xfrm>
            </p:contentPart>
          </mc:Choice>
          <mc:Fallback>
            <p:pic>
              <p:nvPicPr>
                <p:cNvPr id="112" name="Ink 111">
                  <a:extLst>
                    <a:ext uri="{FF2B5EF4-FFF2-40B4-BE49-F238E27FC236}">
                      <a16:creationId xmlns:a16="http://schemas.microsoft.com/office/drawing/2014/main" id="{5FC9282D-6ADD-4F8C-9D9A-8E4BFACFB363}"/>
                    </a:ext>
                  </a:extLst>
                </p:cNvPr>
                <p:cNvPicPr/>
                <p:nvPr/>
              </p:nvPicPr>
              <p:blipFill>
                <a:blip r:embed="rId169"/>
                <a:stretch>
                  <a:fillRect/>
                </a:stretch>
              </p:blipFill>
              <p:spPr>
                <a:xfrm>
                  <a:off x="6673662" y="3228476"/>
                  <a:ext cx="23220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3" name="Ink 112">
                  <a:extLst>
                    <a:ext uri="{FF2B5EF4-FFF2-40B4-BE49-F238E27FC236}">
                      <a16:creationId xmlns:a16="http://schemas.microsoft.com/office/drawing/2014/main" id="{EB09C3EE-AFCB-463D-89C5-323D35ECEE00}"/>
                    </a:ext>
                  </a:extLst>
                </p14:cNvPr>
                <p14:cNvContentPartPr/>
                <p14:nvPr/>
              </p14:nvContentPartPr>
              <p14:xfrm>
                <a:off x="6959502" y="3310916"/>
                <a:ext cx="91800" cy="223560"/>
              </p14:xfrm>
            </p:contentPart>
          </mc:Choice>
          <mc:Fallback>
            <p:pic>
              <p:nvPicPr>
                <p:cNvPr id="113" name="Ink 112">
                  <a:extLst>
                    <a:ext uri="{FF2B5EF4-FFF2-40B4-BE49-F238E27FC236}">
                      <a16:creationId xmlns:a16="http://schemas.microsoft.com/office/drawing/2014/main" id="{EB09C3EE-AFCB-463D-89C5-323D35ECEE00}"/>
                    </a:ext>
                  </a:extLst>
                </p:cNvPr>
                <p:cNvPicPr/>
                <p:nvPr/>
              </p:nvPicPr>
              <p:blipFill>
                <a:blip r:embed="rId171"/>
                <a:stretch>
                  <a:fillRect/>
                </a:stretch>
              </p:blipFill>
              <p:spPr>
                <a:xfrm>
                  <a:off x="6950862" y="3301916"/>
                  <a:ext cx="1094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4" name="Ink 113">
                  <a:extLst>
                    <a:ext uri="{FF2B5EF4-FFF2-40B4-BE49-F238E27FC236}">
                      <a16:creationId xmlns:a16="http://schemas.microsoft.com/office/drawing/2014/main" id="{B9069446-120B-4900-94B1-B840EF660F39}"/>
                    </a:ext>
                  </a:extLst>
                </p14:cNvPr>
                <p14:cNvContentPartPr/>
                <p14:nvPr/>
              </p14:nvContentPartPr>
              <p14:xfrm>
                <a:off x="7125102" y="3156116"/>
                <a:ext cx="83880" cy="128880"/>
              </p14:xfrm>
            </p:contentPart>
          </mc:Choice>
          <mc:Fallback>
            <p:pic>
              <p:nvPicPr>
                <p:cNvPr id="114" name="Ink 113">
                  <a:extLst>
                    <a:ext uri="{FF2B5EF4-FFF2-40B4-BE49-F238E27FC236}">
                      <a16:creationId xmlns:a16="http://schemas.microsoft.com/office/drawing/2014/main" id="{B9069446-120B-4900-94B1-B840EF660F39}"/>
                    </a:ext>
                  </a:extLst>
                </p:cNvPr>
                <p:cNvPicPr/>
                <p:nvPr/>
              </p:nvPicPr>
              <p:blipFill>
                <a:blip r:embed="rId173"/>
                <a:stretch>
                  <a:fillRect/>
                </a:stretch>
              </p:blipFill>
              <p:spPr>
                <a:xfrm>
                  <a:off x="7116102" y="3147116"/>
                  <a:ext cx="1015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5" name="Ink 114">
                  <a:extLst>
                    <a:ext uri="{FF2B5EF4-FFF2-40B4-BE49-F238E27FC236}">
                      <a16:creationId xmlns:a16="http://schemas.microsoft.com/office/drawing/2014/main" id="{28E6868B-A2A6-4404-899C-3A06E1358D3A}"/>
                    </a:ext>
                  </a:extLst>
                </p14:cNvPr>
                <p14:cNvContentPartPr/>
                <p14:nvPr/>
              </p14:nvContentPartPr>
              <p14:xfrm>
                <a:off x="7197822" y="3175916"/>
                <a:ext cx="244080" cy="411840"/>
              </p14:xfrm>
            </p:contentPart>
          </mc:Choice>
          <mc:Fallback>
            <p:pic>
              <p:nvPicPr>
                <p:cNvPr id="115" name="Ink 114">
                  <a:extLst>
                    <a:ext uri="{FF2B5EF4-FFF2-40B4-BE49-F238E27FC236}">
                      <a16:creationId xmlns:a16="http://schemas.microsoft.com/office/drawing/2014/main" id="{28E6868B-A2A6-4404-899C-3A06E1358D3A}"/>
                    </a:ext>
                  </a:extLst>
                </p:cNvPr>
                <p:cNvPicPr/>
                <p:nvPr/>
              </p:nvPicPr>
              <p:blipFill>
                <a:blip r:embed="rId175"/>
                <a:stretch>
                  <a:fillRect/>
                </a:stretch>
              </p:blipFill>
              <p:spPr>
                <a:xfrm>
                  <a:off x="7189182" y="3167276"/>
                  <a:ext cx="261720" cy="429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6">
            <p14:nvContentPartPr>
              <p14:cNvPr id="116" name="Ink 115">
                <a:extLst>
                  <a:ext uri="{FF2B5EF4-FFF2-40B4-BE49-F238E27FC236}">
                    <a16:creationId xmlns:a16="http://schemas.microsoft.com/office/drawing/2014/main" id="{500BD788-6CBE-43BE-8939-0783619E4A57}"/>
                  </a:ext>
                </a:extLst>
              </p14:cNvPr>
              <p14:cNvContentPartPr/>
              <p14:nvPr/>
            </p14:nvContentPartPr>
            <p14:xfrm>
              <a:off x="7737462" y="3138116"/>
              <a:ext cx="249120" cy="381960"/>
            </p14:xfrm>
          </p:contentPart>
        </mc:Choice>
        <mc:Fallback>
          <p:pic>
            <p:nvPicPr>
              <p:cNvPr id="116" name="Ink 115">
                <a:extLst>
                  <a:ext uri="{FF2B5EF4-FFF2-40B4-BE49-F238E27FC236}">
                    <a16:creationId xmlns:a16="http://schemas.microsoft.com/office/drawing/2014/main" id="{500BD788-6CBE-43BE-8939-0783619E4A57}"/>
                  </a:ext>
                </a:extLst>
              </p:cNvPr>
              <p:cNvPicPr/>
              <p:nvPr/>
            </p:nvPicPr>
            <p:blipFill>
              <a:blip r:embed="rId177"/>
              <a:stretch>
                <a:fillRect/>
              </a:stretch>
            </p:blipFill>
            <p:spPr>
              <a:xfrm>
                <a:off x="7728462" y="3129116"/>
                <a:ext cx="2667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88" name="Ink 87">
                <a:extLst>
                  <a:ext uri="{FF2B5EF4-FFF2-40B4-BE49-F238E27FC236}">
                    <a16:creationId xmlns:a16="http://schemas.microsoft.com/office/drawing/2014/main" id="{1822EC31-C74B-41D0-8446-EABDE62EB0A0}"/>
                  </a:ext>
                </a:extLst>
              </p14:cNvPr>
              <p14:cNvContentPartPr/>
              <p14:nvPr/>
            </p14:nvContentPartPr>
            <p14:xfrm>
              <a:off x="1190502" y="3549956"/>
              <a:ext cx="32400" cy="410760"/>
            </p14:xfrm>
          </p:contentPart>
        </mc:Choice>
        <mc:Fallback>
          <p:pic>
            <p:nvPicPr>
              <p:cNvPr id="88" name="Ink 87">
                <a:extLst>
                  <a:ext uri="{FF2B5EF4-FFF2-40B4-BE49-F238E27FC236}">
                    <a16:creationId xmlns:a16="http://schemas.microsoft.com/office/drawing/2014/main" id="{1822EC31-C74B-41D0-8446-EABDE62EB0A0}"/>
                  </a:ext>
                </a:extLst>
              </p:cNvPr>
              <p:cNvPicPr/>
              <p:nvPr/>
            </p:nvPicPr>
            <p:blipFill>
              <a:blip r:embed="rId179"/>
              <a:stretch>
                <a:fillRect/>
              </a:stretch>
            </p:blipFill>
            <p:spPr>
              <a:xfrm>
                <a:off x="1181862" y="3540956"/>
                <a:ext cx="5004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89" name="Ink 88">
                <a:extLst>
                  <a:ext uri="{FF2B5EF4-FFF2-40B4-BE49-F238E27FC236}">
                    <a16:creationId xmlns:a16="http://schemas.microsoft.com/office/drawing/2014/main" id="{B15CE35F-7416-4AF4-8DC6-F83FD86C3E7B}"/>
                  </a:ext>
                </a:extLst>
              </p14:cNvPr>
              <p14:cNvContentPartPr/>
              <p14:nvPr/>
            </p14:nvContentPartPr>
            <p14:xfrm>
              <a:off x="1336302" y="3535916"/>
              <a:ext cx="782280" cy="358200"/>
            </p14:xfrm>
          </p:contentPart>
        </mc:Choice>
        <mc:Fallback>
          <p:pic>
            <p:nvPicPr>
              <p:cNvPr id="89" name="Ink 88">
                <a:extLst>
                  <a:ext uri="{FF2B5EF4-FFF2-40B4-BE49-F238E27FC236}">
                    <a16:creationId xmlns:a16="http://schemas.microsoft.com/office/drawing/2014/main" id="{B15CE35F-7416-4AF4-8DC6-F83FD86C3E7B}"/>
                  </a:ext>
                </a:extLst>
              </p:cNvPr>
              <p:cNvPicPr/>
              <p:nvPr/>
            </p:nvPicPr>
            <p:blipFill>
              <a:blip r:embed="rId181"/>
              <a:stretch>
                <a:fillRect/>
              </a:stretch>
            </p:blipFill>
            <p:spPr>
              <a:xfrm>
                <a:off x="1327302" y="3527276"/>
                <a:ext cx="79992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0" name="Ink 89">
                <a:extLst>
                  <a:ext uri="{FF2B5EF4-FFF2-40B4-BE49-F238E27FC236}">
                    <a16:creationId xmlns:a16="http://schemas.microsoft.com/office/drawing/2014/main" id="{D366CF50-9F32-413F-8032-9FF3B423DCB8}"/>
                  </a:ext>
                </a:extLst>
              </p14:cNvPr>
              <p14:cNvContentPartPr/>
              <p14:nvPr/>
            </p14:nvContentPartPr>
            <p14:xfrm>
              <a:off x="119142" y="3606116"/>
              <a:ext cx="285840" cy="250200"/>
            </p14:xfrm>
          </p:contentPart>
        </mc:Choice>
        <mc:Fallback>
          <p:pic>
            <p:nvPicPr>
              <p:cNvPr id="90" name="Ink 89">
                <a:extLst>
                  <a:ext uri="{FF2B5EF4-FFF2-40B4-BE49-F238E27FC236}">
                    <a16:creationId xmlns:a16="http://schemas.microsoft.com/office/drawing/2014/main" id="{D366CF50-9F32-413F-8032-9FF3B423DCB8}"/>
                  </a:ext>
                </a:extLst>
              </p:cNvPr>
              <p:cNvPicPr/>
              <p:nvPr/>
            </p:nvPicPr>
            <p:blipFill>
              <a:blip r:embed="rId183"/>
              <a:stretch>
                <a:fillRect/>
              </a:stretch>
            </p:blipFill>
            <p:spPr>
              <a:xfrm>
                <a:off x="110142" y="3597116"/>
                <a:ext cx="30348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1" name="Ink 90">
                <a:extLst>
                  <a:ext uri="{FF2B5EF4-FFF2-40B4-BE49-F238E27FC236}">
                    <a16:creationId xmlns:a16="http://schemas.microsoft.com/office/drawing/2014/main" id="{597E9507-C3FE-46EC-9115-C3E91F10DFF2}"/>
                  </a:ext>
                </a:extLst>
              </p14:cNvPr>
              <p14:cNvContentPartPr/>
              <p14:nvPr/>
            </p14:nvContentPartPr>
            <p14:xfrm>
              <a:off x="329022" y="3550676"/>
              <a:ext cx="453600" cy="452520"/>
            </p14:xfrm>
          </p:contentPart>
        </mc:Choice>
        <mc:Fallback>
          <p:pic>
            <p:nvPicPr>
              <p:cNvPr id="91" name="Ink 90">
                <a:extLst>
                  <a:ext uri="{FF2B5EF4-FFF2-40B4-BE49-F238E27FC236}">
                    <a16:creationId xmlns:a16="http://schemas.microsoft.com/office/drawing/2014/main" id="{597E9507-C3FE-46EC-9115-C3E91F10DFF2}"/>
                  </a:ext>
                </a:extLst>
              </p:cNvPr>
              <p:cNvPicPr/>
              <p:nvPr/>
            </p:nvPicPr>
            <p:blipFill>
              <a:blip r:embed="rId185"/>
              <a:stretch>
                <a:fillRect/>
              </a:stretch>
            </p:blipFill>
            <p:spPr>
              <a:xfrm>
                <a:off x="320382" y="3541676"/>
                <a:ext cx="47124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94" name="Ink 93">
                <a:extLst>
                  <a:ext uri="{FF2B5EF4-FFF2-40B4-BE49-F238E27FC236}">
                    <a16:creationId xmlns:a16="http://schemas.microsoft.com/office/drawing/2014/main" id="{73BE6500-FA34-4021-ABA8-1D05E644DFC7}"/>
                  </a:ext>
                </a:extLst>
              </p14:cNvPr>
              <p14:cNvContentPartPr/>
              <p14:nvPr/>
            </p14:nvContentPartPr>
            <p14:xfrm>
              <a:off x="2442582" y="3421436"/>
              <a:ext cx="455400" cy="341640"/>
            </p14:xfrm>
          </p:contentPart>
        </mc:Choice>
        <mc:Fallback>
          <p:pic>
            <p:nvPicPr>
              <p:cNvPr id="94" name="Ink 93">
                <a:extLst>
                  <a:ext uri="{FF2B5EF4-FFF2-40B4-BE49-F238E27FC236}">
                    <a16:creationId xmlns:a16="http://schemas.microsoft.com/office/drawing/2014/main" id="{73BE6500-FA34-4021-ABA8-1D05E644DFC7}"/>
                  </a:ext>
                </a:extLst>
              </p:cNvPr>
              <p:cNvPicPr/>
              <p:nvPr/>
            </p:nvPicPr>
            <p:blipFill>
              <a:blip r:embed="rId187"/>
              <a:stretch>
                <a:fillRect/>
              </a:stretch>
            </p:blipFill>
            <p:spPr>
              <a:xfrm>
                <a:off x="2433942" y="3412436"/>
                <a:ext cx="47304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95" name="Ink 94">
                <a:extLst>
                  <a:ext uri="{FF2B5EF4-FFF2-40B4-BE49-F238E27FC236}">
                    <a16:creationId xmlns:a16="http://schemas.microsoft.com/office/drawing/2014/main" id="{97259D03-B53E-4544-8F66-9A95E862F7AA}"/>
                  </a:ext>
                </a:extLst>
              </p14:cNvPr>
              <p14:cNvContentPartPr/>
              <p14:nvPr/>
            </p14:nvContentPartPr>
            <p14:xfrm>
              <a:off x="2991582" y="3436556"/>
              <a:ext cx="31680" cy="329760"/>
            </p14:xfrm>
          </p:contentPart>
        </mc:Choice>
        <mc:Fallback>
          <p:pic>
            <p:nvPicPr>
              <p:cNvPr id="95" name="Ink 94">
                <a:extLst>
                  <a:ext uri="{FF2B5EF4-FFF2-40B4-BE49-F238E27FC236}">
                    <a16:creationId xmlns:a16="http://schemas.microsoft.com/office/drawing/2014/main" id="{97259D03-B53E-4544-8F66-9A95E862F7AA}"/>
                  </a:ext>
                </a:extLst>
              </p:cNvPr>
              <p:cNvPicPr/>
              <p:nvPr/>
            </p:nvPicPr>
            <p:blipFill>
              <a:blip r:embed="rId189"/>
              <a:stretch>
                <a:fillRect/>
              </a:stretch>
            </p:blipFill>
            <p:spPr>
              <a:xfrm>
                <a:off x="2982942" y="3427916"/>
                <a:ext cx="4932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96" name="Ink 95">
                <a:extLst>
                  <a:ext uri="{FF2B5EF4-FFF2-40B4-BE49-F238E27FC236}">
                    <a16:creationId xmlns:a16="http://schemas.microsoft.com/office/drawing/2014/main" id="{F813F896-10E3-4E90-8DAC-4521BF9CB500}"/>
                  </a:ext>
                </a:extLst>
              </p14:cNvPr>
              <p14:cNvContentPartPr/>
              <p14:nvPr/>
            </p14:nvContentPartPr>
            <p14:xfrm>
              <a:off x="2982222" y="3500996"/>
              <a:ext cx="252720" cy="196200"/>
            </p14:xfrm>
          </p:contentPart>
        </mc:Choice>
        <mc:Fallback>
          <p:pic>
            <p:nvPicPr>
              <p:cNvPr id="96" name="Ink 95">
                <a:extLst>
                  <a:ext uri="{FF2B5EF4-FFF2-40B4-BE49-F238E27FC236}">
                    <a16:creationId xmlns:a16="http://schemas.microsoft.com/office/drawing/2014/main" id="{F813F896-10E3-4E90-8DAC-4521BF9CB500}"/>
                  </a:ext>
                </a:extLst>
              </p:cNvPr>
              <p:cNvPicPr/>
              <p:nvPr/>
            </p:nvPicPr>
            <p:blipFill>
              <a:blip r:embed="rId191"/>
              <a:stretch>
                <a:fillRect/>
              </a:stretch>
            </p:blipFill>
            <p:spPr>
              <a:xfrm>
                <a:off x="2973222" y="3492356"/>
                <a:ext cx="2703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97" name="Ink 96">
                <a:extLst>
                  <a:ext uri="{FF2B5EF4-FFF2-40B4-BE49-F238E27FC236}">
                    <a16:creationId xmlns:a16="http://schemas.microsoft.com/office/drawing/2014/main" id="{E6D0AB36-E8F5-4ED4-ACDF-ADDFAC9539B8}"/>
                  </a:ext>
                </a:extLst>
              </p14:cNvPr>
              <p14:cNvContentPartPr/>
              <p14:nvPr/>
            </p14:nvContentPartPr>
            <p14:xfrm>
              <a:off x="3288582" y="3516116"/>
              <a:ext cx="194760" cy="155160"/>
            </p14:xfrm>
          </p:contentPart>
        </mc:Choice>
        <mc:Fallback>
          <p:pic>
            <p:nvPicPr>
              <p:cNvPr id="97" name="Ink 96">
                <a:extLst>
                  <a:ext uri="{FF2B5EF4-FFF2-40B4-BE49-F238E27FC236}">
                    <a16:creationId xmlns:a16="http://schemas.microsoft.com/office/drawing/2014/main" id="{E6D0AB36-E8F5-4ED4-ACDF-ADDFAC9539B8}"/>
                  </a:ext>
                </a:extLst>
              </p:cNvPr>
              <p:cNvPicPr/>
              <p:nvPr/>
            </p:nvPicPr>
            <p:blipFill>
              <a:blip r:embed="rId193"/>
              <a:stretch>
                <a:fillRect/>
              </a:stretch>
            </p:blipFill>
            <p:spPr>
              <a:xfrm>
                <a:off x="3279942" y="3507476"/>
                <a:ext cx="2124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98" name="Ink 97">
                <a:extLst>
                  <a:ext uri="{FF2B5EF4-FFF2-40B4-BE49-F238E27FC236}">
                    <a16:creationId xmlns:a16="http://schemas.microsoft.com/office/drawing/2014/main" id="{DFF6D704-3ED0-4A8E-9EEF-E3FFEA4C8067}"/>
                  </a:ext>
                </a:extLst>
              </p14:cNvPr>
              <p14:cNvContentPartPr/>
              <p14:nvPr/>
            </p14:nvContentPartPr>
            <p14:xfrm>
              <a:off x="3512862" y="3477236"/>
              <a:ext cx="286920" cy="181080"/>
            </p14:xfrm>
          </p:contentPart>
        </mc:Choice>
        <mc:Fallback>
          <p:pic>
            <p:nvPicPr>
              <p:cNvPr id="98" name="Ink 97">
                <a:extLst>
                  <a:ext uri="{FF2B5EF4-FFF2-40B4-BE49-F238E27FC236}">
                    <a16:creationId xmlns:a16="http://schemas.microsoft.com/office/drawing/2014/main" id="{DFF6D704-3ED0-4A8E-9EEF-E3FFEA4C8067}"/>
                  </a:ext>
                </a:extLst>
              </p:cNvPr>
              <p:cNvPicPr/>
              <p:nvPr/>
            </p:nvPicPr>
            <p:blipFill>
              <a:blip r:embed="rId195"/>
              <a:stretch>
                <a:fillRect/>
              </a:stretch>
            </p:blipFill>
            <p:spPr>
              <a:xfrm>
                <a:off x="3504222" y="3468236"/>
                <a:ext cx="3045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6840F96F-C430-4B35-AE4F-9323077B5E07}"/>
                  </a:ext>
                </a:extLst>
              </p14:cNvPr>
              <p14:cNvContentPartPr/>
              <p14:nvPr/>
            </p14:nvContentPartPr>
            <p14:xfrm>
              <a:off x="552942" y="4252676"/>
              <a:ext cx="330840" cy="327960"/>
            </p14:xfrm>
          </p:contentPart>
        </mc:Choice>
        <mc:Fallback>
          <p:pic>
            <p:nvPicPr>
              <p:cNvPr id="118" name="Ink 117">
                <a:extLst>
                  <a:ext uri="{FF2B5EF4-FFF2-40B4-BE49-F238E27FC236}">
                    <a16:creationId xmlns:a16="http://schemas.microsoft.com/office/drawing/2014/main" id="{6840F96F-C430-4B35-AE4F-9323077B5E07}"/>
                  </a:ext>
                </a:extLst>
              </p:cNvPr>
              <p:cNvPicPr/>
              <p:nvPr/>
            </p:nvPicPr>
            <p:blipFill>
              <a:blip r:embed="rId197"/>
              <a:stretch>
                <a:fillRect/>
              </a:stretch>
            </p:blipFill>
            <p:spPr>
              <a:xfrm>
                <a:off x="543942" y="4244036"/>
                <a:ext cx="34848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9" name="Ink 118">
                <a:extLst>
                  <a:ext uri="{FF2B5EF4-FFF2-40B4-BE49-F238E27FC236}">
                    <a16:creationId xmlns:a16="http://schemas.microsoft.com/office/drawing/2014/main" id="{13BB7AE9-245D-4259-93A9-8D91CB371994}"/>
                  </a:ext>
                </a:extLst>
              </p14:cNvPr>
              <p14:cNvContentPartPr/>
              <p14:nvPr/>
            </p14:nvContentPartPr>
            <p14:xfrm>
              <a:off x="953982" y="4344476"/>
              <a:ext cx="83160" cy="342000"/>
            </p14:xfrm>
          </p:contentPart>
        </mc:Choice>
        <mc:Fallback>
          <p:pic>
            <p:nvPicPr>
              <p:cNvPr id="119" name="Ink 118">
                <a:extLst>
                  <a:ext uri="{FF2B5EF4-FFF2-40B4-BE49-F238E27FC236}">
                    <a16:creationId xmlns:a16="http://schemas.microsoft.com/office/drawing/2014/main" id="{13BB7AE9-245D-4259-93A9-8D91CB371994}"/>
                  </a:ext>
                </a:extLst>
              </p:cNvPr>
              <p:cNvPicPr/>
              <p:nvPr/>
            </p:nvPicPr>
            <p:blipFill>
              <a:blip r:embed="rId199"/>
              <a:stretch>
                <a:fillRect/>
              </a:stretch>
            </p:blipFill>
            <p:spPr>
              <a:xfrm>
                <a:off x="945342" y="4335476"/>
                <a:ext cx="10080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0" name="Ink 119">
                <a:extLst>
                  <a:ext uri="{FF2B5EF4-FFF2-40B4-BE49-F238E27FC236}">
                    <a16:creationId xmlns:a16="http://schemas.microsoft.com/office/drawing/2014/main" id="{50B97FD4-2399-48E6-BD4D-96EB60FB52D4}"/>
                  </a:ext>
                </a:extLst>
              </p14:cNvPr>
              <p14:cNvContentPartPr/>
              <p14:nvPr/>
            </p14:nvContentPartPr>
            <p14:xfrm>
              <a:off x="1088262" y="4259876"/>
              <a:ext cx="117360" cy="279000"/>
            </p14:xfrm>
          </p:contentPart>
        </mc:Choice>
        <mc:Fallback>
          <p:pic>
            <p:nvPicPr>
              <p:cNvPr id="120" name="Ink 119">
                <a:extLst>
                  <a:ext uri="{FF2B5EF4-FFF2-40B4-BE49-F238E27FC236}">
                    <a16:creationId xmlns:a16="http://schemas.microsoft.com/office/drawing/2014/main" id="{50B97FD4-2399-48E6-BD4D-96EB60FB52D4}"/>
                  </a:ext>
                </a:extLst>
              </p:cNvPr>
              <p:cNvPicPr/>
              <p:nvPr/>
            </p:nvPicPr>
            <p:blipFill>
              <a:blip r:embed="rId201"/>
              <a:stretch>
                <a:fillRect/>
              </a:stretch>
            </p:blipFill>
            <p:spPr>
              <a:xfrm>
                <a:off x="1079622" y="4251236"/>
                <a:ext cx="1350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1" name="Ink 120">
                <a:extLst>
                  <a:ext uri="{FF2B5EF4-FFF2-40B4-BE49-F238E27FC236}">
                    <a16:creationId xmlns:a16="http://schemas.microsoft.com/office/drawing/2014/main" id="{ABE8B1F3-F9BA-4EF1-B0EA-6B5CBC08C2D8}"/>
                  </a:ext>
                </a:extLst>
              </p14:cNvPr>
              <p14:cNvContentPartPr/>
              <p14:nvPr/>
            </p14:nvContentPartPr>
            <p14:xfrm>
              <a:off x="1195542" y="4245116"/>
              <a:ext cx="19800" cy="29160"/>
            </p14:xfrm>
          </p:contentPart>
        </mc:Choice>
        <mc:Fallback>
          <p:pic>
            <p:nvPicPr>
              <p:cNvPr id="121" name="Ink 120">
                <a:extLst>
                  <a:ext uri="{FF2B5EF4-FFF2-40B4-BE49-F238E27FC236}">
                    <a16:creationId xmlns:a16="http://schemas.microsoft.com/office/drawing/2014/main" id="{ABE8B1F3-F9BA-4EF1-B0EA-6B5CBC08C2D8}"/>
                  </a:ext>
                </a:extLst>
              </p:cNvPr>
              <p:cNvPicPr/>
              <p:nvPr/>
            </p:nvPicPr>
            <p:blipFill>
              <a:blip r:embed="rId203"/>
              <a:stretch>
                <a:fillRect/>
              </a:stretch>
            </p:blipFill>
            <p:spPr>
              <a:xfrm>
                <a:off x="1186902" y="4236476"/>
                <a:ext cx="374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2" name="Ink 121">
                <a:extLst>
                  <a:ext uri="{FF2B5EF4-FFF2-40B4-BE49-F238E27FC236}">
                    <a16:creationId xmlns:a16="http://schemas.microsoft.com/office/drawing/2014/main" id="{D1198790-35AA-4B8F-9B07-4298657D5E4F}"/>
                  </a:ext>
                </a:extLst>
              </p14:cNvPr>
              <p14:cNvContentPartPr/>
              <p14:nvPr/>
            </p14:nvContentPartPr>
            <p14:xfrm>
              <a:off x="1300662" y="4250876"/>
              <a:ext cx="206640" cy="293760"/>
            </p14:xfrm>
          </p:contentPart>
        </mc:Choice>
        <mc:Fallback>
          <p:pic>
            <p:nvPicPr>
              <p:cNvPr id="122" name="Ink 121">
                <a:extLst>
                  <a:ext uri="{FF2B5EF4-FFF2-40B4-BE49-F238E27FC236}">
                    <a16:creationId xmlns:a16="http://schemas.microsoft.com/office/drawing/2014/main" id="{D1198790-35AA-4B8F-9B07-4298657D5E4F}"/>
                  </a:ext>
                </a:extLst>
              </p:cNvPr>
              <p:cNvPicPr/>
              <p:nvPr/>
            </p:nvPicPr>
            <p:blipFill>
              <a:blip r:embed="rId205"/>
              <a:stretch>
                <a:fillRect/>
              </a:stretch>
            </p:blipFill>
            <p:spPr>
              <a:xfrm>
                <a:off x="1291662" y="4242236"/>
                <a:ext cx="2242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4" name="Ink 123">
                <a:extLst>
                  <a:ext uri="{FF2B5EF4-FFF2-40B4-BE49-F238E27FC236}">
                    <a16:creationId xmlns:a16="http://schemas.microsoft.com/office/drawing/2014/main" id="{4908E308-95B8-406A-BDB4-9B1B7BDA0101}"/>
                  </a:ext>
                </a:extLst>
              </p14:cNvPr>
              <p14:cNvContentPartPr/>
              <p14:nvPr/>
            </p14:nvContentPartPr>
            <p14:xfrm>
              <a:off x="1653822" y="4253036"/>
              <a:ext cx="303480" cy="212040"/>
            </p14:xfrm>
          </p:contentPart>
        </mc:Choice>
        <mc:Fallback>
          <p:pic>
            <p:nvPicPr>
              <p:cNvPr id="124" name="Ink 123">
                <a:extLst>
                  <a:ext uri="{FF2B5EF4-FFF2-40B4-BE49-F238E27FC236}">
                    <a16:creationId xmlns:a16="http://schemas.microsoft.com/office/drawing/2014/main" id="{4908E308-95B8-406A-BDB4-9B1B7BDA0101}"/>
                  </a:ext>
                </a:extLst>
              </p:cNvPr>
              <p:cNvPicPr/>
              <p:nvPr/>
            </p:nvPicPr>
            <p:blipFill>
              <a:blip r:embed="rId207"/>
              <a:stretch>
                <a:fillRect/>
              </a:stretch>
            </p:blipFill>
            <p:spPr>
              <a:xfrm>
                <a:off x="1645182" y="4244396"/>
                <a:ext cx="3211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6" name="Ink 125">
                <a:extLst>
                  <a:ext uri="{FF2B5EF4-FFF2-40B4-BE49-F238E27FC236}">
                    <a16:creationId xmlns:a16="http://schemas.microsoft.com/office/drawing/2014/main" id="{8094A87A-ECE3-4366-8DBD-D709820616D8}"/>
                  </a:ext>
                </a:extLst>
              </p14:cNvPr>
              <p14:cNvContentPartPr/>
              <p14:nvPr/>
            </p14:nvContentPartPr>
            <p14:xfrm>
              <a:off x="2204262" y="4184636"/>
              <a:ext cx="340200" cy="73800"/>
            </p14:xfrm>
          </p:contentPart>
        </mc:Choice>
        <mc:Fallback>
          <p:pic>
            <p:nvPicPr>
              <p:cNvPr id="126" name="Ink 125">
                <a:extLst>
                  <a:ext uri="{FF2B5EF4-FFF2-40B4-BE49-F238E27FC236}">
                    <a16:creationId xmlns:a16="http://schemas.microsoft.com/office/drawing/2014/main" id="{8094A87A-ECE3-4366-8DBD-D709820616D8}"/>
                  </a:ext>
                </a:extLst>
              </p:cNvPr>
              <p:cNvPicPr/>
              <p:nvPr/>
            </p:nvPicPr>
            <p:blipFill>
              <a:blip r:embed="rId209"/>
              <a:stretch>
                <a:fillRect/>
              </a:stretch>
            </p:blipFill>
            <p:spPr>
              <a:xfrm>
                <a:off x="2195622" y="4175636"/>
                <a:ext cx="35784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7" name="Ink 126">
                <a:extLst>
                  <a:ext uri="{FF2B5EF4-FFF2-40B4-BE49-F238E27FC236}">
                    <a16:creationId xmlns:a16="http://schemas.microsoft.com/office/drawing/2014/main" id="{60D2D953-75CA-49A8-8628-2ED363B163DC}"/>
                  </a:ext>
                </a:extLst>
              </p14:cNvPr>
              <p14:cNvContentPartPr/>
              <p14:nvPr/>
            </p14:nvContentPartPr>
            <p14:xfrm>
              <a:off x="2390022" y="4217756"/>
              <a:ext cx="43920" cy="285840"/>
            </p14:xfrm>
          </p:contentPart>
        </mc:Choice>
        <mc:Fallback>
          <p:pic>
            <p:nvPicPr>
              <p:cNvPr id="127" name="Ink 126">
                <a:extLst>
                  <a:ext uri="{FF2B5EF4-FFF2-40B4-BE49-F238E27FC236}">
                    <a16:creationId xmlns:a16="http://schemas.microsoft.com/office/drawing/2014/main" id="{60D2D953-75CA-49A8-8628-2ED363B163DC}"/>
                  </a:ext>
                </a:extLst>
              </p:cNvPr>
              <p:cNvPicPr/>
              <p:nvPr/>
            </p:nvPicPr>
            <p:blipFill>
              <a:blip r:embed="rId211"/>
              <a:stretch>
                <a:fillRect/>
              </a:stretch>
            </p:blipFill>
            <p:spPr>
              <a:xfrm>
                <a:off x="2381022" y="4209116"/>
                <a:ext cx="615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8" name="Ink 127">
                <a:extLst>
                  <a:ext uri="{FF2B5EF4-FFF2-40B4-BE49-F238E27FC236}">
                    <a16:creationId xmlns:a16="http://schemas.microsoft.com/office/drawing/2014/main" id="{C25684C2-7797-4BD7-9097-7C7C19E623AE}"/>
                  </a:ext>
                </a:extLst>
              </p14:cNvPr>
              <p14:cNvContentPartPr/>
              <p14:nvPr/>
            </p14:nvContentPartPr>
            <p14:xfrm>
              <a:off x="2519262" y="4202276"/>
              <a:ext cx="198000" cy="252000"/>
            </p14:xfrm>
          </p:contentPart>
        </mc:Choice>
        <mc:Fallback>
          <p:pic>
            <p:nvPicPr>
              <p:cNvPr id="128" name="Ink 127">
                <a:extLst>
                  <a:ext uri="{FF2B5EF4-FFF2-40B4-BE49-F238E27FC236}">
                    <a16:creationId xmlns:a16="http://schemas.microsoft.com/office/drawing/2014/main" id="{C25684C2-7797-4BD7-9097-7C7C19E623AE}"/>
                  </a:ext>
                </a:extLst>
              </p:cNvPr>
              <p:cNvPicPr/>
              <p:nvPr/>
            </p:nvPicPr>
            <p:blipFill>
              <a:blip r:embed="rId213"/>
              <a:stretch>
                <a:fillRect/>
              </a:stretch>
            </p:blipFill>
            <p:spPr>
              <a:xfrm>
                <a:off x="2510262" y="4193636"/>
                <a:ext cx="2156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9" name="Ink 128">
                <a:extLst>
                  <a:ext uri="{FF2B5EF4-FFF2-40B4-BE49-F238E27FC236}">
                    <a16:creationId xmlns:a16="http://schemas.microsoft.com/office/drawing/2014/main" id="{B3C9413F-2505-467E-B3AF-28E7613742BF}"/>
                  </a:ext>
                </a:extLst>
              </p14:cNvPr>
              <p14:cNvContentPartPr/>
              <p14:nvPr/>
            </p14:nvContentPartPr>
            <p14:xfrm>
              <a:off x="2841102" y="4081316"/>
              <a:ext cx="78840" cy="148320"/>
            </p14:xfrm>
          </p:contentPart>
        </mc:Choice>
        <mc:Fallback>
          <p:pic>
            <p:nvPicPr>
              <p:cNvPr id="129" name="Ink 128">
                <a:extLst>
                  <a:ext uri="{FF2B5EF4-FFF2-40B4-BE49-F238E27FC236}">
                    <a16:creationId xmlns:a16="http://schemas.microsoft.com/office/drawing/2014/main" id="{B3C9413F-2505-467E-B3AF-28E7613742BF}"/>
                  </a:ext>
                </a:extLst>
              </p:cNvPr>
              <p:cNvPicPr/>
              <p:nvPr/>
            </p:nvPicPr>
            <p:blipFill>
              <a:blip r:embed="rId215"/>
              <a:stretch>
                <a:fillRect/>
              </a:stretch>
            </p:blipFill>
            <p:spPr>
              <a:xfrm>
                <a:off x="2832462" y="4072316"/>
                <a:ext cx="964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0" name="Ink 129">
                <a:extLst>
                  <a:ext uri="{FF2B5EF4-FFF2-40B4-BE49-F238E27FC236}">
                    <a16:creationId xmlns:a16="http://schemas.microsoft.com/office/drawing/2014/main" id="{711380C1-D9E1-41A3-8C38-E43640E0A70C}"/>
                  </a:ext>
                </a:extLst>
              </p14:cNvPr>
              <p14:cNvContentPartPr/>
              <p14:nvPr/>
            </p14:nvContentPartPr>
            <p14:xfrm>
              <a:off x="2873142" y="4313876"/>
              <a:ext cx="108000" cy="101520"/>
            </p14:xfrm>
          </p:contentPart>
        </mc:Choice>
        <mc:Fallback>
          <p:pic>
            <p:nvPicPr>
              <p:cNvPr id="130" name="Ink 129">
                <a:extLst>
                  <a:ext uri="{FF2B5EF4-FFF2-40B4-BE49-F238E27FC236}">
                    <a16:creationId xmlns:a16="http://schemas.microsoft.com/office/drawing/2014/main" id="{711380C1-D9E1-41A3-8C38-E43640E0A70C}"/>
                  </a:ext>
                </a:extLst>
              </p:cNvPr>
              <p:cNvPicPr/>
              <p:nvPr/>
            </p:nvPicPr>
            <p:blipFill>
              <a:blip r:embed="rId217"/>
              <a:stretch>
                <a:fillRect/>
              </a:stretch>
            </p:blipFill>
            <p:spPr>
              <a:xfrm>
                <a:off x="2864502" y="4305236"/>
                <a:ext cx="1256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1" name="Ink 130">
                <a:extLst>
                  <a:ext uri="{FF2B5EF4-FFF2-40B4-BE49-F238E27FC236}">
                    <a16:creationId xmlns:a16="http://schemas.microsoft.com/office/drawing/2014/main" id="{03C527B2-B906-43E4-B0F2-863BE9242AAE}"/>
                  </a:ext>
                </a:extLst>
              </p14:cNvPr>
              <p14:cNvContentPartPr/>
              <p14:nvPr/>
            </p14:nvContentPartPr>
            <p14:xfrm>
              <a:off x="3120102" y="4115516"/>
              <a:ext cx="189000" cy="316440"/>
            </p14:xfrm>
          </p:contentPart>
        </mc:Choice>
        <mc:Fallback>
          <p:pic>
            <p:nvPicPr>
              <p:cNvPr id="131" name="Ink 130">
                <a:extLst>
                  <a:ext uri="{FF2B5EF4-FFF2-40B4-BE49-F238E27FC236}">
                    <a16:creationId xmlns:a16="http://schemas.microsoft.com/office/drawing/2014/main" id="{03C527B2-B906-43E4-B0F2-863BE9242AAE}"/>
                  </a:ext>
                </a:extLst>
              </p:cNvPr>
              <p:cNvPicPr/>
              <p:nvPr/>
            </p:nvPicPr>
            <p:blipFill>
              <a:blip r:embed="rId219"/>
              <a:stretch>
                <a:fillRect/>
              </a:stretch>
            </p:blipFill>
            <p:spPr>
              <a:xfrm>
                <a:off x="3111462" y="4106516"/>
                <a:ext cx="2066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2" name="Ink 131">
                <a:extLst>
                  <a:ext uri="{FF2B5EF4-FFF2-40B4-BE49-F238E27FC236}">
                    <a16:creationId xmlns:a16="http://schemas.microsoft.com/office/drawing/2014/main" id="{B188DAD5-315B-45B6-8C35-2B8A7CEC5391}"/>
                  </a:ext>
                </a:extLst>
              </p14:cNvPr>
              <p14:cNvContentPartPr/>
              <p14:nvPr/>
            </p14:nvContentPartPr>
            <p14:xfrm>
              <a:off x="3198942" y="4191836"/>
              <a:ext cx="215640" cy="235440"/>
            </p14:xfrm>
          </p:contentPart>
        </mc:Choice>
        <mc:Fallback>
          <p:pic>
            <p:nvPicPr>
              <p:cNvPr id="132" name="Ink 131">
                <a:extLst>
                  <a:ext uri="{FF2B5EF4-FFF2-40B4-BE49-F238E27FC236}">
                    <a16:creationId xmlns:a16="http://schemas.microsoft.com/office/drawing/2014/main" id="{B188DAD5-315B-45B6-8C35-2B8A7CEC5391}"/>
                  </a:ext>
                </a:extLst>
              </p:cNvPr>
              <p:cNvPicPr/>
              <p:nvPr/>
            </p:nvPicPr>
            <p:blipFill>
              <a:blip r:embed="rId221"/>
              <a:stretch>
                <a:fillRect/>
              </a:stretch>
            </p:blipFill>
            <p:spPr>
              <a:xfrm>
                <a:off x="3189942" y="4182836"/>
                <a:ext cx="233280" cy="253080"/>
              </a:xfrm>
              <a:prstGeom prst="rect">
                <a:avLst/>
              </a:prstGeom>
            </p:spPr>
          </p:pic>
        </mc:Fallback>
      </mc:AlternateContent>
      <p:grpSp>
        <p:nvGrpSpPr>
          <p:cNvPr id="141" name="Group 140">
            <a:extLst>
              <a:ext uri="{FF2B5EF4-FFF2-40B4-BE49-F238E27FC236}">
                <a16:creationId xmlns:a16="http://schemas.microsoft.com/office/drawing/2014/main" id="{0EEA56BF-D0EB-413B-B174-0E0E819E0893}"/>
              </a:ext>
            </a:extLst>
          </p:cNvPr>
          <p:cNvGrpSpPr/>
          <p:nvPr/>
        </p:nvGrpSpPr>
        <p:grpSpPr>
          <a:xfrm>
            <a:off x="3748662" y="3968636"/>
            <a:ext cx="1429200" cy="569160"/>
            <a:chOff x="3748662" y="3968636"/>
            <a:chExt cx="1429200" cy="569160"/>
          </a:xfrm>
        </p:grpSpPr>
        <mc:AlternateContent xmlns:mc="http://schemas.openxmlformats.org/markup-compatibility/2006">
          <mc:Choice xmlns:p14="http://schemas.microsoft.com/office/powerpoint/2010/main" Requires="p14">
            <p:contentPart p14:bwMode="auto" r:id="rId222">
              <p14:nvContentPartPr>
                <p14:cNvPr id="133" name="Ink 132">
                  <a:extLst>
                    <a:ext uri="{FF2B5EF4-FFF2-40B4-BE49-F238E27FC236}">
                      <a16:creationId xmlns:a16="http://schemas.microsoft.com/office/drawing/2014/main" id="{CAF29753-16D2-4024-AEB1-9E0F6B4BCC15}"/>
                    </a:ext>
                  </a:extLst>
                </p14:cNvPr>
                <p14:cNvContentPartPr/>
                <p14:nvPr/>
              </p14:nvContentPartPr>
              <p14:xfrm>
                <a:off x="3748662" y="4032716"/>
                <a:ext cx="43920" cy="505080"/>
              </p14:xfrm>
            </p:contentPart>
          </mc:Choice>
          <mc:Fallback>
            <p:pic>
              <p:nvPicPr>
                <p:cNvPr id="133" name="Ink 132">
                  <a:extLst>
                    <a:ext uri="{FF2B5EF4-FFF2-40B4-BE49-F238E27FC236}">
                      <a16:creationId xmlns:a16="http://schemas.microsoft.com/office/drawing/2014/main" id="{CAF29753-16D2-4024-AEB1-9E0F6B4BCC15}"/>
                    </a:ext>
                  </a:extLst>
                </p:cNvPr>
                <p:cNvPicPr/>
                <p:nvPr/>
              </p:nvPicPr>
              <p:blipFill>
                <a:blip r:embed="rId223"/>
                <a:stretch>
                  <a:fillRect/>
                </a:stretch>
              </p:blipFill>
              <p:spPr>
                <a:xfrm>
                  <a:off x="3739662" y="4023716"/>
                  <a:ext cx="6156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5" name="Ink 134">
                  <a:extLst>
                    <a:ext uri="{FF2B5EF4-FFF2-40B4-BE49-F238E27FC236}">
                      <a16:creationId xmlns:a16="http://schemas.microsoft.com/office/drawing/2014/main" id="{9EE545BC-9A23-4A3B-9D41-9EC516316FCC}"/>
                    </a:ext>
                  </a:extLst>
                </p14:cNvPr>
                <p14:cNvContentPartPr/>
                <p14:nvPr/>
              </p14:nvContentPartPr>
              <p14:xfrm>
                <a:off x="3929742" y="3968636"/>
                <a:ext cx="221400" cy="395280"/>
              </p14:xfrm>
            </p:contentPart>
          </mc:Choice>
          <mc:Fallback>
            <p:pic>
              <p:nvPicPr>
                <p:cNvPr id="135" name="Ink 134">
                  <a:extLst>
                    <a:ext uri="{FF2B5EF4-FFF2-40B4-BE49-F238E27FC236}">
                      <a16:creationId xmlns:a16="http://schemas.microsoft.com/office/drawing/2014/main" id="{9EE545BC-9A23-4A3B-9D41-9EC516316FCC}"/>
                    </a:ext>
                  </a:extLst>
                </p:cNvPr>
                <p:cNvPicPr/>
                <p:nvPr/>
              </p:nvPicPr>
              <p:blipFill>
                <a:blip r:embed="rId225"/>
                <a:stretch>
                  <a:fillRect/>
                </a:stretch>
              </p:blipFill>
              <p:spPr>
                <a:xfrm>
                  <a:off x="3920742" y="3959996"/>
                  <a:ext cx="23904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6" name="Ink 135">
                  <a:extLst>
                    <a:ext uri="{FF2B5EF4-FFF2-40B4-BE49-F238E27FC236}">
                      <a16:creationId xmlns:a16="http://schemas.microsoft.com/office/drawing/2014/main" id="{5D9EBA05-952D-4D2B-9017-94D68C61F059}"/>
                    </a:ext>
                  </a:extLst>
                </p14:cNvPr>
                <p14:cNvContentPartPr/>
                <p14:nvPr/>
              </p14:nvContentPartPr>
              <p14:xfrm>
                <a:off x="4215222" y="4141076"/>
                <a:ext cx="120960" cy="195480"/>
              </p14:xfrm>
            </p:contentPart>
          </mc:Choice>
          <mc:Fallback>
            <p:pic>
              <p:nvPicPr>
                <p:cNvPr id="136" name="Ink 135">
                  <a:extLst>
                    <a:ext uri="{FF2B5EF4-FFF2-40B4-BE49-F238E27FC236}">
                      <a16:creationId xmlns:a16="http://schemas.microsoft.com/office/drawing/2014/main" id="{5D9EBA05-952D-4D2B-9017-94D68C61F059}"/>
                    </a:ext>
                  </a:extLst>
                </p:cNvPr>
                <p:cNvPicPr/>
                <p:nvPr/>
              </p:nvPicPr>
              <p:blipFill>
                <a:blip r:embed="rId227"/>
                <a:stretch>
                  <a:fillRect/>
                </a:stretch>
              </p:blipFill>
              <p:spPr>
                <a:xfrm>
                  <a:off x="4206582" y="4132436"/>
                  <a:ext cx="13860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7" name="Ink 136">
                  <a:extLst>
                    <a:ext uri="{FF2B5EF4-FFF2-40B4-BE49-F238E27FC236}">
                      <a16:creationId xmlns:a16="http://schemas.microsoft.com/office/drawing/2014/main" id="{9BC5B35B-B117-46BC-B45D-D1C1F8A1ED3D}"/>
                    </a:ext>
                  </a:extLst>
                </p14:cNvPr>
                <p14:cNvContentPartPr/>
                <p14:nvPr/>
              </p14:nvContentPartPr>
              <p14:xfrm>
                <a:off x="4418622" y="4028756"/>
                <a:ext cx="82440" cy="114480"/>
              </p14:xfrm>
            </p:contentPart>
          </mc:Choice>
          <mc:Fallback>
            <p:pic>
              <p:nvPicPr>
                <p:cNvPr id="137" name="Ink 136">
                  <a:extLst>
                    <a:ext uri="{FF2B5EF4-FFF2-40B4-BE49-F238E27FC236}">
                      <a16:creationId xmlns:a16="http://schemas.microsoft.com/office/drawing/2014/main" id="{9BC5B35B-B117-46BC-B45D-D1C1F8A1ED3D}"/>
                    </a:ext>
                  </a:extLst>
                </p:cNvPr>
                <p:cNvPicPr/>
                <p:nvPr/>
              </p:nvPicPr>
              <p:blipFill>
                <a:blip r:embed="rId229"/>
                <a:stretch>
                  <a:fillRect/>
                </a:stretch>
              </p:blipFill>
              <p:spPr>
                <a:xfrm>
                  <a:off x="4409982" y="4020116"/>
                  <a:ext cx="1000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8" name="Ink 137">
                  <a:extLst>
                    <a:ext uri="{FF2B5EF4-FFF2-40B4-BE49-F238E27FC236}">
                      <a16:creationId xmlns:a16="http://schemas.microsoft.com/office/drawing/2014/main" id="{AFEC7EBD-E39C-4DA4-84B4-EECAAD871DE1}"/>
                    </a:ext>
                  </a:extLst>
                </p14:cNvPr>
                <p14:cNvContentPartPr/>
                <p14:nvPr/>
              </p14:nvContentPartPr>
              <p14:xfrm>
                <a:off x="4485942" y="4241516"/>
                <a:ext cx="90720" cy="103320"/>
              </p14:xfrm>
            </p:contentPart>
          </mc:Choice>
          <mc:Fallback>
            <p:pic>
              <p:nvPicPr>
                <p:cNvPr id="138" name="Ink 137">
                  <a:extLst>
                    <a:ext uri="{FF2B5EF4-FFF2-40B4-BE49-F238E27FC236}">
                      <a16:creationId xmlns:a16="http://schemas.microsoft.com/office/drawing/2014/main" id="{AFEC7EBD-E39C-4DA4-84B4-EECAAD871DE1}"/>
                    </a:ext>
                  </a:extLst>
                </p:cNvPr>
                <p:cNvPicPr/>
                <p:nvPr/>
              </p:nvPicPr>
              <p:blipFill>
                <a:blip r:embed="rId231"/>
                <a:stretch>
                  <a:fillRect/>
                </a:stretch>
              </p:blipFill>
              <p:spPr>
                <a:xfrm>
                  <a:off x="4476942" y="4232516"/>
                  <a:ext cx="1083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9" name="Ink 138">
                  <a:extLst>
                    <a:ext uri="{FF2B5EF4-FFF2-40B4-BE49-F238E27FC236}">
                      <a16:creationId xmlns:a16="http://schemas.microsoft.com/office/drawing/2014/main" id="{150FDCA0-C481-47FA-B6F2-337372B20132}"/>
                    </a:ext>
                  </a:extLst>
                </p14:cNvPr>
                <p14:cNvContentPartPr/>
                <p14:nvPr/>
              </p14:nvContentPartPr>
              <p14:xfrm>
                <a:off x="4685022" y="4101116"/>
                <a:ext cx="305640" cy="203400"/>
              </p14:xfrm>
            </p:contentPart>
          </mc:Choice>
          <mc:Fallback>
            <p:pic>
              <p:nvPicPr>
                <p:cNvPr id="139" name="Ink 138">
                  <a:extLst>
                    <a:ext uri="{FF2B5EF4-FFF2-40B4-BE49-F238E27FC236}">
                      <a16:creationId xmlns:a16="http://schemas.microsoft.com/office/drawing/2014/main" id="{150FDCA0-C481-47FA-B6F2-337372B20132}"/>
                    </a:ext>
                  </a:extLst>
                </p:cNvPr>
                <p:cNvPicPr/>
                <p:nvPr/>
              </p:nvPicPr>
              <p:blipFill>
                <a:blip r:embed="rId233"/>
                <a:stretch>
                  <a:fillRect/>
                </a:stretch>
              </p:blipFill>
              <p:spPr>
                <a:xfrm>
                  <a:off x="4676382" y="4092476"/>
                  <a:ext cx="3232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0" name="Ink 139">
                  <a:extLst>
                    <a:ext uri="{FF2B5EF4-FFF2-40B4-BE49-F238E27FC236}">
                      <a16:creationId xmlns:a16="http://schemas.microsoft.com/office/drawing/2014/main" id="{2F46C8AD-F9CD-4169-9DF3-2E5D0D071840}"/>
                    </a:ext>
                  </a:extLst>
                </p14:cNvPr>
                <p14:cNvContentPartPr/>
                <p14:nvPr/>
              </p14:nvContentPartPr>
              <p14:xfrm>
                <a:off x="4974102" y="4012196"/>
                <a:ext cx="203760" cy="488520"/>
              </p14:xfrm>
            </p:contentPart>
          </mc:Choice>
          <mc:Fallback>
            <p:pic>
              <p:nvPicPr>
                <p:cNvPr id="140" name="Ink 139">
                  <a:extLst>
                    <a:ext uri="{FF2B5EF4-FFF2-40B4-BE49-F238E27FC236}">
                      <a16:creationId xmlns:a16="http://schemas.microsoft.com/office/drawing/2014/main" id="{2F46C8AD-F9CD-4169-9DF3-2E5D0D071840}"/>
                    </a:ext>
                  </a:extLst>
                </p:cNvPr>
                <p:cNvPicPr/>
                <p:nvPr/>
              </p:nvPicPr>
              <p:blipFill>
                <a:blip r:embed="rId235"/>
                <a:stretch>
                  <a:fillRect/>
                </a:stretch>
              </p:blipFill>
              <p:spPr>
                <a:xfrm>
                  <a:off x="4965462" y="4003196"/>
                  <a:ext cx="221400" cy="506160"/>
                </a:xfrm>
                <a:prstGeom prst="rect">
                  <a:avLst/>
                </a:prstGeom>
              </p:spPr>
            </p:pic>
          </mc:Fallback>
        </mc:AlternateContent>
      </p:grpSp>
      <p:grpSp>
        <p:nvGrpSpPr>
          <p:cNvPr id="144" name="Group 143">
            <a:extLst>
              <a:ext uri="{FF2B5EF4-FFF2-40B4-BE49-F238E27FC236}">
                <a16:creationId xmlns:a16="http://schemas.microsoft.com/office/drawing/2014/main" id="{BE9E343E-96E4-4E93-8B14-0984BEC141D2}"/>
              </a:ext>
            </a:extLst>
          </p:cNvPr>
          <p:cNvGrpSpPr/>
          <p:nvPr/>
        </p:nvGrpSpPr>
        <p:grpSpPr>
          <a:xfrm>
            <a:off x="5982102" y="3944516"/>
            <a:ext cx="683280" cy="414720"/>
            <a:chOff x="5982102" y="3944516"/>
            <a:chExt cx="683280" cy="414720"/>
          </a:xfrm>
        </p:grpSpPr>
        <mc:AlternateContent xmlns:mc="http://schemas.openxmlformats.org/markup-compatibility/2006">
          <mc:Choice xmlns:p14="http://schemas.microsoft.com/office/powerpoint/2010/main" Requires="p14">
            <p:contentPart p14:bwMode="auto" r:id="rId236">
              <p14:nvContentPartPr>
                <p14:cNvPr id="142" name="Ink 141">
                  <a:extLst>
                    <a:ext uri="{FF2B5EF4-FFF2-40B4-BE49-F238E27FC236}">
                      <a16:creationId xmlns:a16="http://schemas.microsoft.com/office/drawing/2014/main" id="{E3BF5A4D-14AC-474C-9016-5292E0DBF8A0}"/>
                    </a:ext>
                  </a:extLst>
                </p14:cNvPr>
                <p14:cNvContentPartPr/>
                <p14:nvPr/>
              </p14:nvContentPartPr>
              <p14:xfrm>
                <a:off x="5982102" y="3944516"/>
                <a:ext cx="201240" cy="414720"/>
              </p14:xfrm>
            </p:contentPart>
          </mc:Choice>
          <mc:Fallback>
            <p:pic>
              <p:nvPicPr>
                <p:cNvPr id="142" name="Ink 141">
                  <a:extLst>
                    <a:ext uri="{FF2B5EF4-FFF2-40B4-BE49-F238E27FC236}">
                      <a16:creationId xmlns:a16="http://schemas.microsoft.com/office/drawing/2014/main" id="{E3BF5A4D-14AC-474C-9016-5292E0DBF8A0}"/>
                    </a:ext>
                  </a:extLst>
                </p:cNvPr>
                <p:cNvPicPr/>
                <p:nvPr/>
              </p:nvPicPr>
              <p:blipFill>
                <a:blip r:embed="rId237"/>
                <a:stretch>
                  <a:fillRect/>
                </a:stretch>
              </p:blipFill>
              <p:spPr>
                <a:xfrm>
                  <a:off x="5973462" y="3935876"/>
                  <a:ext cx="21888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3" name="Ink 142">
                  <a:extLst>
                    <a:ext uri="{FF2B5EF4-FFF2-40B4-BE49-F238E27FC236}">
                      <a16:creationId xmlns:a16="http://schemas.microsoft.com/office/drawing/2014/main" id="{C226D9A5-CB05-408F-9200-F35AD42BD9CD}"/>
                    </a:ext>
                  </a:extLst>
                </p14:cNvPr>
                <p14:cNvContentPartPr/>
                <p14:nvPr/>
              </p14:nvContentPartPr>
              <p14:xfrm>
                <a:off x="6285222" y="4066196"/>
                <a:ext cx="380160" cy="234720"/>
              </p14:xfrm>
            </p:contentPart>
          </mc:Choice>
          <mc:Fallback>
            <p:pic>
              <p:nvPicPr>
                <p:cNvPr id="143" name="Ink 142">
                  <a:extLst>
                    <a:ext uri="{FF2B5EF4-FFF2-40B4-BE49-F238E27FC236}">
                      <a16:creationId xmlns:a16="http://schemas.microsoft.com/office/drawing/2014/main" id="{C226D9A5-CB05-408F-9200-F35AD42BD9CD}"/>
                    </a:ext>
                  </a:extLst>
                </p:cNvPr>
                <p:cNvPicPr/>
                <p:nvPr/>
              </p:nvPicPr>
              <p:blipFill>
                <a:blip r:embed="rId239"/>
                <a:stretch>
                  <a:fillRect/>
                </a:stretch>
              </p:blipFill>
              <p:spPr>
                <a:xfrm>
                  <a:off x="6276582" y="4057196"/>
                  <a:ext cx="397800" cy="252360"/>
                </a:xfrm>
                <a:prstGeom prst="rect">
                  <a:avLst/>
                </a:prstGeom>
              </p:spPr>
            </p:pic>
          </mc:Fallback>
        </mc:AlternateContent>
      </p:grpSp>
      <p:grpSp>
        <p:nvGrpSpPr>
          <p:cNvPr id="147" name="Group 146">
            <a:extLst>
              <a:ext uri="{FF2B5EF4-FFF2-40B4-BE49-F238E27FC236}">
                <a16:creationId xmlns:a16="http://schemas.microsoft.com/office/drawing/2014/main" id="{25AFD05A-75E9-4617-B0E1-9278DF5ADED5}"/>
              </a:ext>
            </a:extLst>
          </p:cNvPr>
          <p:cNvGrpSpPr/>
          <p:nvPr/>
        </p:nvGrpSpPr>
        <p:grpSpPr>
          <a:xfrm>
            <a:off x="6897942" y="3979436"/>
            <a:ext cx="166320" cy="399600"/>
            <a:chOff x="6897942" y="3979436"/>
            <a:chExt cx="166320" cy="399600"/>
          </a:xfrm>
        </p:grpSpPr>
        <mc:AlternateContent xmlns:mc="http://schemas.openxmlformats.org/markup-compatibility/2006">
          <mc:Choice xmlns:p14="http://schemas.microsoft.com/office/powerpoint/2010/main" Requires="p14">
            <p:contentPart p14:bwMode="auto" r:id="rId240">
              <p14:nvContentPartPr>
                <p14:cNvPr id="145" name="Ink 144">
                  <a:extLst>
                    <a:ext uri="{FF2B5EF4-FFF2-40B4-BE49-F238E27FC236}">
                      <a16:creationId xmlns:a16="http://schemas.microsoft.com/office/drawing/2014/main" id="{E9531FB4-3E07-42D1-8A2D-1E9F42EE3A5B}"/>
                    </a:ext>
                  </a:extLst>
                </p14:cNvPr>
                <p14:cNvContentPartPr/>
                <p14:nvPr/>
              </p14:nvContentPartPr>
              <p14:xfrm>
                <a:off x="6897942" y="3979436"/>
                <a:ext cx="114480" cy="157320"/>
              </p14:xfrm>
            </p:contentPart>
          </mc:Choice>
          <mc:Fallback>
            <p:pic>
              <p:nvPicPr>
                <p:cNvPr id="145" name="Ink 144">
                  <a:extLst>
                    <a:ext uri="{FF2B5EF4-FFF2-40B4-BE49-F238E27FC236}">
                      <a16:creationId xmlns:a16="http://schemas.microsoft.com/office/drawing/2014/main" id="{E9531FB4-3E07-42D1-8A2D-1E9F42EE3A5B}"/>
                    </a:ext>
                  </a:extLst>
                </p:cNvPr>
                <p:cNvPicPr/>
                <p:nvPr/>
              </p:nvPicPr>
              <p:blipFill>
                <a:blip r:embed="rId241"/>
                <a:stretch>
                  <a:fillRect/>
                </a:stretch>
              </p:blipFill>
              <p:spPr>
                <a:xfrm>
                  <a:off x="6889302" y="3970796"/>
                  <a:ext cx="1321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6" name="Ink 145">
                  <a:extLst>
                    <a:ext uri="{FF2B5EF4-FFF2-40B4-BE49-F238E27FC236}">
                      <a16:creationId xmlns:a16="http://schemas.microsoft.com/office/drawing/2014/main" id="{BFFAAD6A-1733-4C8A-803F-2F1FD89F5D6B}"/>
                    </a:ext>
                  </a:extLst>
                </p14:cNvPr>
                <p14:cNvContentPartPr/>
                <p14:nvPr/>
              </p14:nvContentPartPr>
              <p14:xfrm>
                <a:off x="6952302" y="4251236"/>
                <a:ext cx="111960" cy="127800"/>
              </p14:xfrm>
            </p:contentPart>
          </mc:Choice>
          <mc:Fallback>
            <p:pic>
              <p:nvPicPr>
                <p:cNvPr id="146" name="Ink 145">
                  <a:extLst>
                    <a:ext uri="{FF2B5EF4-FFF2-40B4-BE49-F238E27FC236}">
                      <a16:creationId xmlns:a16="http://schemas.microsoft.com/office/drawing/2014/main" id="{BFFAAD6A-1733-4C8A-803F-2F1FD89F5D6B}"/>
                    </a:ext>
                  </a:extLst>
                </p:cNvPr>
                <p:cNvPicPr/>
                <p:nvPr/>
              </p:nvPicPr>
              <p:blipFill>
                <a:blip r:embed="rId243"/>
                <a:stretch>
                  <a:fillRect/>
                </a:stretch>
              </p:blipFill>
              <p:spPr>
                <a:xfrm>
                  <a:off x="6943662" y="4242596"/>
                  <a:ext cx="129600" cy="145440"/>
                </a:xfrm>
                <a:prstGeom prst="rect">
                  <a:avLst/>
                </a:prstGeom>
              </p:spPr>
            </p:pic>
          </mc:Fallback>
        </mc:AlternateContent>
      </p:grpSp>
      <p:grpSp>
        <p:nvGrpSpPr>
          <p:cNvPr id="150" name="Group 149">
            <a:extLst>
              <a:ext uri="{FF2B5EF4-FFF2-40B4-BE49-F238E27FC236}">
                <a16:creationId xmlns:a16="http://schemas.microsoft.com/office/drawing/2014/main" id="{0318F72F-90E0-4594-8D92-6F5EBCC649E3}"/>
              </a:ext>
            </a:extLst>
          </p:cNvPr>
          <p:cNvGrpSpPr/>
          <p:nvPr/>
        </p:nvGrpSpPr>
        <p:grpSpPr>
          <a:xfrm>
            <a:off x="7342542" y="4043516"/>
            <a:ext cx="741240" cy="271800"/>
            <a:chOff x="7342542" y="4043516"/>
            <a:chExt cx="741240" cy="271800"/>
          </a:xfrm>
        </p:grpSpPr>
        <mc:AlternateContent xmlns:mc="http://schemas.openxmlformats.org/markup-compatibility/2006">
          <mc:Choice xmlns:p14="http://schemas.microsoft.com/office/powerpoint/2010/main" Requires="p14">
            <p:contentPart p14:bwMode="auto" r:id="rId244">
              <p14:nvContentPartPr>
                <p14:cNvPr id="148" name="Ink 147">
                  <a:extLst>
                    <a:ext uri="{FF2B5EF4-FFF2-40B4-BE49-F238E27FC236}">
                      <a16:creationId xmlns:a16="http://schemas.microsoft.com/office/drawing/2014/main" id="{4B7F6FCD-E611-4950-999F-CAFBAEEE4D54}"/>
                    </a:ext>
                  </a:extLst>
                </p14:cNvPr>
                <p14:cNvContentPartPr/>
                <p14:nvPr/>
              </p14:nvContentPartPr>
              <p14:xfrm>
                <a:off x="7342542" y="4055756"/>
                <a:ext cx="227880" cy="259560"/>
              </p14:xfrm>
            </p:contentPart>
          </mc:Choice>
          <mc:Fallback>
            <p:pic>
              <p:nvPicPr>
                <p:cNvPr id="148" name="Ink 147">
                  <a:extLst>
                    <a:ext uri="{FF2B5EF4-FFF2-40B4-BE49-F238E27FC236}">
                      <a16:creationId xmlns:a16="http://schemas.microsoft.com/office/drawing/2014/main" id="{4B7F6FCD-E611-4950-999F-CAFBAEEE4D54}"/>
                    </a:ext>
                  </a:extLst>
                </p:cNvPr>
                <p:cNvPicPr/>
                <p:nvPr/>
              </p:nvPicPr>
              <p:blipFill>
                <a:blip r:embed="rId245"/>
                <a:stretch>
                  <a:fillRect/>
                </a:stretch>
              </p:blipFill>
              <p:spPr>
                <a:xfrm>
                  <a:off x="7333542" y="4047116"/>
                  <a:ext cx="24552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9" name="Ink 148">
                  <a:extLst>
                    <a:ext uri="{FF2B5EF4-FFF2-40B4-BE49-F238E27FC236}">
                      <a16:creationId xmlns:a16="http://schemas.microsoft.com/office/drawing/2014/main" id="{92CCB2F8-73EB-45C8-95D1-B92D712603F8}"/>
                    </a:ext>
                  </a:extLst>
                </p14:cNvPr>
                <p14:cNvContentPartPr/>
                <p14:nvPr/>
              </p14:nvContentPartPr>
              <p14:xfrm>
                <a:off x="7648542" y="4043516"/>
                <a:ext cx="435240" cy="254160"/>
              </p14:xfrm>
            </p:contentPart>
          </mc:Choice>
          <mc:Fallback>
            <p:pic>
              <p:nvPicPr>
                <p:cNvPr id="149" name="Ink 148">
                  <a:extLst>
                    <a:ext uri="{FF2B5EF4-FFF2-40B4-BE49-F238E27FC236}">
                      <a16:creationId xmlns:a16="http://schemas.microsoft.com/office/drawing/2014/main" id="{92CCB2F8-73EB-45C8-95D1-B92D712603F8}"/>
                    </a:ext>
                  </a:extLst>
                </p:cNvPr>
                <p:cNvPicPr/>
                <p:nvPr/>
              </p:nvPicPr>
              <p:blipFill>
                <a:blip r:embed="rId247"/>
                <a:stretch>
                  <a:fillRect/>
                </a:stretch>
              </p:blipFill>
              <p:spPr>
                <a:xfrm>
                  <a:off x="7639542" y="4034516"/>
                  <a:ext cx="452880" cy="271800"/>
                </a:xfrm>
                <a:prstGeom prst="rect">
                  <a:avLst/>
                </a:prstGeom>
              </p:spPr>
            </p:pic>
          </mc:Fallback>
        </mc:AlternateContent>
      </p:grpSp>
      <p:grpSp>
        <p:nvGrpSpPr>
          <p:cNvPr id="153" name="Group 152">
            <a:extLst>
              <a:ext uri="{FF2B5EF4-FFF2-40B4-BE49-F238E27FC236}">
                <a16:creationId xmlns:a16="http://schemas.microsoft.com/office/drawing/2014/main" id="{AD3B800C-A839-44E3-9F93-05C3C98D869A}"/>
              </a:ext>
            </a:extLst>
          </p:cNvPr>
          <p:cNvGrpSpPr/>
          <p:nvPr/>
        </p:nvGrpSpPr>
        <p:grpSpPr>
          <a:xfrm>
            <a:off x="1738422" y="4650476"/>
            <a:ext cx="632160" cy="364680"/>
            <a:chOff x="1738422" y="4650476"/>
            <a:chExt cx="632160" cy="364680"/>
          </a:xfrm>
        </p:grpSpPr>
        <mc:AlternateContent xmlns:mc="http://schemas.openxmlformats.org/markup-compatibility/2006">
          <mc:Choice xmlns:p14="http://schemas.microsoft.com/office/powerpoint/2010/main" Requires="p14">
            <p:contentPart p14:bwMode="auto" r:id="rId248">
              <p14:nvContentPartPr>
                <p14:cNvPr id="151" name="Ink 150">
                  <a:extLst>
                    <a:ext uri="{FF2B5EF4-FFF2-40B4-BE49-F238E27FC236}">
                      <a16:creationId xmlns:a16="http://schemas.microsoft.com/office/drawing/2014/main" id="{F1D6A299-7686-4305-AFD5-8EB151B74A27}"/>
                    </a:ext>
                  </a:extLst>
                </p14:cNvPr>
                <p14:cNvContentPartPr/>
                <p14:nvPr/>
              </p14:nvContentPartPr>
              <p14:xfrm>
                <a:off x="1738422" y="4650476"/>
                <a:ext cx="121680" cy="361440"/>
              </p14:xfrm>
            </p:contentPart>
          </mc:Choice>
          <mc:Fallback>
            <p:pic>
              <p:nvPicPr>
                <p:cNvPr id="151" name="Ink 150">
                  <a:extLst>
                    <a:ext uri="{FF2B5EF4-FFF2-40B4-BE49-F238E27FC236}">
                      <a16:creationId xmlns:a16="http://schemas.microsoft.com/office/drawing/2014/main" id="{F1D6A299-7686-4305-AFD5-8EB151B74A27}"/>
                    </a:ext>
                  </a:extLst>
                </p:cNvPr>
                <p:cNvPicPr/>
                <p:nvPr/>
              </p:nvPicPr>
              <p:blipFill>
                <a:blip r:embed="rId249"/>
                <a:stretch>
                  <a:fillRect/>
                </a:stretch>
              </p:blipFill>
              <p:spPr>
                <a:xfrm>
                  <a:off x="1729422" y="4641836"/>
                  <a:ext cx="13932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2" name="Ink 151">
                  <a:extLst>
                    <a:ext uri="{FF2B5EF4-FFF2-40B4-BE49-F238E27FC236}">
                      <a16:creationId xmlns:a16="http://schemas.microsoft.com/office/drawing/2014/main" id="{65B997AD-3910-4859-9F21-7414AD915454}"/>
                    </a:ext>
                  </a:extLst>
                </p14:cNvPr>
                <p14:cNvContentPartPr/>
                <p14:nvPr/>
              </p14:nvContentPartPr>
              <p14:xfrm>
                <a:off x="1973862" y="4743716"/>
                <a:ext cx="396720" cy="271440"/>
              </p14:xfrm>
            </p:contentPart>
          </mc:Choice>
          <mc:Fallback>
            <p:pic>
              <p:nvPicPr>
                <p:cNvPr id="152" name="Ink 151">
                  <a:extLst>
                    <a:ext uri="{FF2B5EF4-FFF2-40B4-BE49-F238E27FC236}">
                      <a16:creationId xmlns:a16="http://schemas.microsoft.com/office/drawing/2014/main" id="{65B997AD-3910-4859-9F21-7414AD915454}"/>
                    </a:ext>
                  </a:extLst>
                </p:cNvPr>
                <p:cNvPicPr/>
                <p:nvPr/>
              </p:nvPicPr>
              <p:blipFill>
                <a:blip r:embed="rId251"/>
                <a:stretch>
                  <a:fillRect/>
                </a:stretch>
              </p:blipFill>
              <p:spPr>
                <a:xfrm>
                  <a:off x="1965222" y="4734716"/>
                  <a:ext cx="414360" cy="289080"/>
                </a:xfrm>
                <a:prstGeom prst="rect">
                  <a:avLst/>
                </a:prstGeom>
              </p:spPr>
            </p:pic>
          </mc:Fallback>
        </mc:AlternateContent>
      </p:grpSp>
      <p:grpSp>
        <p:nvGrpSpPr>
          <p:cNvPr id="175" name="Group 174">
            <a:extLst>
              <a:ext uri="{FF2B5EF4-FFF2-40B4-BE49-F238E27FC236}">
                <a16:creationId xmlns:a16="http://schemas.microsoft.com/office/drawing/2014/main" id="{89919B82-5E36-4B01-97A1-11DA88D1E0EE}"/>
              </a:ext>
            </a:extLst>
          </p:cNvPr>
          <p:cNvGrpSpPr/>
          <p:nvPr/>
        </p:nvGrpSpPr>
        <p:grpSpPr>
          <a:xfrm>
            <a:off x="2590542" y="4723196"/>
            <a:ext cx="1258200" cy="297000"/>
            <a:chOff x="2590542" y="4723196"/>
            <a:chExt cx="1258200" cy="297000"/>
          </a:xfrm>
        </p:grpSpPr>
        <mc:AlternateContent xmlns:mc="http://schemas.openxmlformats.org/markup-compatibility/2006">
          <mc:Choice xmlns:p14="http://schemas.microsoft.com/office/powerpoint/2010/main" Requires="p14">
            <p:contentPart p14:bwMode="auto" r:id="rId252">
              <p14:nvContentPartPr>
                <p14:cNvPr id="154" name="Ink 153">
                  <a:extLst>
                    <a:ext uri="{FF2B5EF4-FFF2-40B4-BE49-F238E27FC236}">
                      <a16:creationId xmlns:a16="http://schemas.microsoft.com/office/drawing/2014/main" id="{8547ECBE-4836-4EFF-B093-00104D627950}"/>
                    </a:ext>
                  </a:extLst>
                </p14:cNvPr>
                <p14:cNvContentPartPr/>
                <p14:nvPr/>
              </p14:nvContentPartPr>
              <p14:xfrm>
                <a:off x="2590542" y="4723196"/>
                <a:ext cx="88920" cy="109440"/>
              </p14:xfrm>
            </p:contentPart>
          </mc:Choice>
          <mc:Fallback>
            <p:pic>
              <p:nvPicPr>
                <p:cNvPr id="154" name="Ink 153">
                  <a:extLst>
                    <a:ext uri="{FF2B5EF4-FFF2-40B4-BE49-F238E27FC236}">
                      <a16:creationId xmlns:a16="http://schemas.microsoft.com/office/drawing/2014/main" id="{8547ECBE-4836-4EFF-B093-00104D627950}"/>
                    </a:ext>
                  </a:extLst>
                </p:cNvPr>
                <p:cNvPicPr/>
                <p:nvPr/>
              </p:nvPicPr>
              <p:blipFill>
                <a:blip r:embed="rId253"/>
                <a:stretch>
                  <a:fillRect/>
                </a:stretch>
              </p:blipFill>
              <p:spPr>
                <a:xfrm>
                  <a:off x="2581542" y="4714196"/>
                  <a:ext cx="1065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5" name="Ink 154">
                  <a:extLst>
                    <a:ext uri="{FF2B5EF4-FFF2-40B4-BE49-F238E27FC236}">
                      <a16:creationId xmlns:a16="http://schemas.microsoft.com/office/drawing/2014/main" id="{0E614FD8-D7C0-49BB-9292-28639B31E651}"/>
                    </a:ext>
                  </a:extLst>
                </p14:cNvPr>
                <p14:cNvContentPartPr/>
                <p14:nvPr/>
              </p14:nvContentPartPr>
              <p14:xfrm>
                <a:off x="2620062" y="4907516"/>
                <a:ext cx="77040" cy="112680"/>
              </p14:xfrm>
            </p:contentPart>
          </mc:Choice>
          <mc:Fallback>
            <p:pic>
              <p:nvPicPr>
                <p:cNvPr id="155" name="Ink 154">
                  <a:extLst>
                    <a:ext uri="{FF2B5EF4-FFF2-40B4-BE49-F238E27FC236}">
                      <a16:creationId xmlns:a16="http://schemas.microsoft.com/office/drawing/2014/main" id="{0E614FD8-D7C0-49BB-9292-28639B31E651}"/>
                    </a:ext>
                  </a:extLst>
                </p:cNvPr>
                <p:cNvPicPr/>
                <p:nvPr/>
              </p:nvPicPr>
              <p:blipFill>
                <a:blip r:embed="rId255"/>
                <a:stretch>
                  <a:fillRect/>
                </a:stretch>
              </p:blipFill>
              <p:spPr>
                <a:xfrm>
                  <a:off x="2611422" y="4898876"/>
                  <a:ext cx="946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7" name="Ink 156">
                  <a:extLst>
                    <a:ext uri="{FF2B5EF4-FFF2-40B4-BE49-F238E27FC236}">
                      <a16:creationId xmlns:a16="http://schemas.microsoft.com/office/drawing/2014/main" id="{A7F515C2-4468-4B5E-9FF4-6E2E947D07A7}"/>
                    </a:ext>
                  </a:extLst>
                </p14:cNvPr>
                <p14:cNvContentPartPr/>
                <p14:nvPr/>
              </p14:nvContentPartPr>
              <p14:xfrm>
                <a:off x="2863422" y="4723556"/>
                <a:ext cx="240840" cy="29880"/>
              </p14:xfrm>
            </p:contentPart>
          </mc:Choice>
          <mc:Fallback>
            <p:pic>
              <p:nvPicPr>
                <p:cNvPr id="157" name="Ink 156">
                  <a:extLst>
                    <a:ext uri="{FF2B5EF4-FFF2-40B4-BE49-F238E27FC236}">
                      <a16:creationId xmlns:a16="http://schemas.microsoft.com/office/drawing/2014/main" id="{A7F515C2-4468-4B5E-9FF4-6E2E947D07A7}"/>
                    </a:ext>
                  </a:extLst>
                </p:cNvPr>
                <p:cNvPicPr/>
                <p:nvPr/>
              </p:nvPicPr>
              <p:blipFill>
                <a:blip r:embed="rId257"/>
                <a:stretch>
                  <a:fillRect/>
                </a:stretch>
              </p:blipFill>
              <p:spPr>
                <a:xfrm>
                  <a:off x="2854422" y="4714556"/>
                  <a:ext cx="2584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8" name="Ink 157">
                  <a:extLst>
                    <a:ext uri="{FF2B5EF4-FFF2-40B4-BE49-F238E27FC236}">
                      <a16:creationId xmlns:a16="http://schemas.microsoft.com/office/drawing/2014/main" id="{A0D4B036-2122-49FE-94BA-CDE0C643B4C4}"/>
                    </a:ext>
                  </a:extLst>
                </p14:cNvPr>
                <p14:cNvContentPartPr/>
                <p14:nvPr/>
              </p14:nvContentPartPr>
              <p14:xfrm>
                <a:off x="2996622" y="4751276"/>
                <a:ext cx="9000" cy="251280"/>
              </p14:xfrm>
            </p:contentPart>
          </mc:Choice>
          <mc:Fallback>
            <p:pic>
              <p:nvPicPr>
                <p:cNvPr id="158" name="Ink 157">
                  <a:extLst>
                    <a:ext uri="{FF2B5EF4-FFF2-40B4-BE49-F238E27FC236}">
                      <a16:creationId xmlns:a16="http://schemas.microsoft.com/office/drawing/2014/main" id="{A0D4B036-2122-49FE-94BA-CDE0C643B4C4}"/>
                    </a:ext>
                  </a:extLst>
                </p:cNvPr>
                <p:cNvPicPr/>
                <p:nvPr/>
              </p:nvPicPr>
              <p:blipFill>
                <a:blip r:embed="rId259"/>
                <a:stretch>
                  <a:fillRect/>
                </a:stretch>
              </p:blipFill>
              <p:spPr>
                <a:xfrm>
                  <a:off x="2987982" y="4742276"/>
                  <a:ext cx="266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9" name="Ink 158">
                  <a:extLst>
                    <a:ext uri="{FF2B5EF4-FFF2-40B4-BE49-F238E27FC236}">
                      <a16:creationId xmlns:a16="http://schemas.microsoft.com/office/drawing/2014/main" id="{A49E1E0D-A024-41BA-B338-699B4D85B3FF}"/>
                    </a:ext>
                  </a:extLst>
                </p14:cNvPr>
                <p14:cNvContentPartPr/>
                <p14:nvPr/>
              </p14:nvContentPartPr>
              <p14:xfrm>
                <a:off x="3077262" y="4802396"/>
                <a:ext cx="173160" cy="180720"/>
              </p14:xfrm>
            </p:contentPart>
          </mc:Choice>
          <mc:Fallback>
            <p:pic>
              <p:nvPicPr>
                <p:cNvPr id="159" name="Ink 158">
                  <a:extLst>
                    <a:ext uri="{FF2B5EF4-FFF2-40B4-BE49-F238E27FC236}">
                      <a16:creationId xmlns:a16="http://schemas.microsoft.com/office/drawing/2014/main" id="{A49E1E0D-A024-41BA-B338-699B4D85B3FF}"/>
                    </a:ext>
                  </a:extLst>
                </p:cNvPr>
                <p:cNvPicPr/>
                <p:nvPr/>
              </p:nvPicPr>
              <p:blipFill>
                <a:blip r:embed="rId261"/>
                <a:stretch>
                  <a:fillRect/>
                </a:stretch>
              </p:blipFill>
              <p:spPr>
                <a:xfrm>
                  <a:off x="3068622" y="4793756"/>
                  <a:ext cx="1908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0" name="Ink 159">
                  <a:extLst>
                    <a:ext uri="{FF2B5EF4-FFF2-40B4-BE49-F238E27FC236}">
                      <a16:creationId xmlns:a16="http://schemas.microsoft.com/office/drawing/2014/main" id="{B8D030FF-EE53-4006-B5F2-4C8E1486028B}"/>
                    </a:ext>
                  </a:extLst>
                </p14:cNvPr>
                <p14:cNvContentPartPr/>
                <p14:nvPr/>
              </p14:nvContentPartPr>
              <p14:xfrm>
                <a:off x="3434382" y="4745516"/>
                <a:ext cx="414360" cy="216720"/>
              </p14:xfrm>
            </p:contentPart>
          </mc:Choice>
          <mc:Fallback>
            <p:pic>
              <p:nvPicPr>
                <p:cNvPr id="160" name="Ink 159">
                  <a:extLst>
                    <a:ext uri="{FF2B5EF4-FFF2-40B4-BE49-F238E27FC236}">
                      <a16:creationId xmlns:a16="http://schemas.microsoft.com/office/drawing/2014/main" id="{B8D030FF-EE53-4006-B5F2-4C8E1486028B}"/>
                    </a:ext>
                  </a:extLst>
                </p:cNvPr>
                <p:cNvPicPr/>
                <p:nvPr/>
              </p:nvPicPr>
              <p:blipFill>
                <a:blip r:embed="rId263"/>
                <a:stretch>
                  <a:fillRect/>
                </a:stretch>
              </p:blipFill>
              <p:spPr>
                <a:xfrm>
                  <a:off x="3425382" y="4736516"/>
                  <a:ext cx="432000" cy="234360"/>
                </a:xfrm>
                <a:prstGeom prst="rect">
                  <a:avLst/>
                </a:prstGeom>
              </p:spPr>
            </p:pic>
          </mc:Fallback>
        </mc:AlternateContent>
      </p:grpSp>
      <p:grpSp>
        <p:nvGrpSpPr>
          <p:cNvPr id="174" name="Group 173">
            <a:extLst>
              <a:ext uri="{FF2B5EF4-FFF2-40B4-BE49-F238E27FC236}">
                <a16:creationId xmlns:a16="http://schemas.microsoft.com/office/drawing/2014/main" id="{2B5859FA-E9D4-4303-A838-F6DE0CF7833B}"/>
              </a:ext>
            </a:extLst>
          </p:cNvPr>
          <p:cNvGrpSpPr/>
          <p:nvPr/>
        </p:nvGrpSpPr>
        <p:grpSpPr>
          <a:xfrm>
            <a:off x="4168782" y="4574516"/>
            <a:ext cx="1496880" cy="495360"/>
            <a:chOff x="4168782" y="4574516"/>
            <a:chExt cx="1496880" cy="495360"/>
          </a:xfrm>
        </p:grpSpPr>
        <mc:AlternateContent xmlns:mc="http://schemas.openxmlformats.org/markup-compatibility/2006">
          <mc:Choice xmlns:p14="http://schemas.microsoft.com/office/powerpoint/2010/main" Requires="p14">
            <p:contentPart p14:bwMode="auto" r:id="rId264">
              <p14:nvContentPartPr>
                <p14:cNvPr id="161" name="Ink 160">
                  <a:extLst>
                    <a:ext uri="{FF2B5EF4-FFF2-40B4-BE49-F238E27FC236}">
                      <a16:creationId xmlns:a16="http://schemas.microsoft.com/office/drawing/2014/main" id="{AA9245C8-A48E-4DE4-B3D0-02F35031F42A}"/>
                    </a:ext>
                  </a:extLst>
                </p14:cNvPr>
                <p14:cNvContentPartPr/>
                <p14:nvPr/>
              </p14:nvContentPartPr>
              <p14:xfrm>
                <a:off x="4168782" y="4628876"/>
                <a:ext cx="183600" cy="329400"/>
              </p14:xfrm>
            </p:contentPart>
          </mc:Choice>
          <mc:Fallback>
            <p:pic>
              <p:nvPicPr>
                <p:cNvPr id="161" name="Ink 160">
                  <a:extLst>
                    <a:ext uri="{FF2B5EF4-FFF2-40B4-BE49-F238E27FC236}">
                      <a16:creationId xmlns:a16="http://schemas.microsoft.com/office/drawing/2014/main" id="{AA9245C8-A48E-4DE4-B3D0-02F35031F42A}"/>
                    </a:ext>
                  </a:extLst>
                </p:cNvPr>
                <p:cNvPicPr/>
                <p:nvPr/>
              </p:nvPicPr>
              <p:blipFill>
                <a:blip r:embed="rId265"/>
                <a:stretch>
                  <a:fillRect/>
                </a:stretch>
              </p:blipFill>
              <p:spPr>
                <a:xfrm>
                  <a:off x="4159782" y="4620236"/>
                  <a:ext cx="20124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2" name="Ink 161">
                  <a:extLst>
                    <a:ext uri="{FF2B5EF4-FFF2-40B4-BE49-F238E27FC236}">
                      <a16:creationId xmlns:a16="http://schemas.microsoft.com/office/drawing/2014/main" id="{665AD9C5-68EF-446B-953B-43045EB34D84}"/>
                    </a:ext>
                  </a:extLst>
                </p14:cNvPr>
                <p14:cNvContentPartPr/>
                <p14:nvPr/>
              </p14:nvContentPartPr>
              <p14:xfrm>
                <a:off x="4497102" y="4606916"/>
                <a:ext cx="106200" cy="312840"/>
              </p14:xfrm>
            </p:contentPart>
          </mc:Choice>
          <mc:Fallback>
            <p:pic>
              <p:nvPicPr>
                <p:cNvPr id="162" name="Ink 161">
                  <a:extLst>
                    <a:ext uri="{FF2B5EF4-FFF2-40B4-BE49-F238E27FC236}">
                      <a16:creationId xmlns:a16="http://schemas.microsoft.com/office/drawing/2014/main" id="{665AD9C5-68EF-446B-953B-43045EB34D84}"/>
                    </a:ext>
                  </a:extLst>
                </p:cNvPr>
                <p:cNvPicPr/>
                <p:nvPr/>
              </p:nvPicPr>
              <p:blipFill>
                <a:blip r:embed="rId267"/>
                <a:stretch>
                  <a:fillRect/>
                </a:stretch>
              </p:blipFill>
              <p:spPr>
                <a:xfrm>
                  <a:off x="4488462" y="4598276"/>
                  <a:ext cx="12384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3" name="Ink 162">
                  <a:extLst>
                    <a:ext uri="{FF2B5EF4-FFF2-40B4-BE49-F238E27FC236}">
                      <a16:creationId xmlns:a16="http://schemas.microsoft.com/office/drawing/2014/main" id="{79EFA74B-D8BE-464E-A37D-6E187CD7C262}"/>
                    </a:ext>
                  </a:extLst>
                </p14:cNvPr>
                <p14:cNvContentPartPr/>
                <p14:nvPr/>
              </p14:nvContentPartPr>
              <p14:xfrm>
                <a:off x="4681422" y="4785476"/>
                <a:ext cx="81000" cy="78840"/>
              </p14:xfrm>
            </p:contentPart>
          </mc:Choice>
          <mc:Fallback>
            <p:pic>
              <p:nvPicPr>
                <p:cNvPr id="163" name="Ink 162">
                  <a:extLst>
                    <a:ext uri="{FF2B5EF4-FFF2-40B4-BE49-F238E27FC236}">
                      <a16:creationId xmlns:a16="http://schemas.microsoft.com/office/drawing/2014/main" id="{79EFA74B-D8BE-464E-A37D-6E187CD7C262}"/>
                    </a:ext>
                  </a:extLst>
                </p:cNvPr>
                <p:cNvPicPr/>
                <p:nvPr/>
              </p:nvPicPr>
              <p:blipFill>
                <a:blip r:embed="rId269"/>
                <a:stretch>
                  <a:fillRect/>
                </a:stretch>
              </p:blipFill>
              <p:spPr>
                <a:xfrm>
                  <a:off x="4672782" y="4776836"/>
                  <a:ext cx="9864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4" name="Ink 163">
                  <a:extLst>
                    <a:ext uri="{FF2B5EF4-FFF2-40B4-BE49-F238E27FC236}">
                      <a16:creationId xmlns:a16="http://schemas.microsoft.com/office/drawing/2014/main" id="{75BE331C-8F61-43B5-96B5-EF621A7E2575}"/>
                    </a:ext>
                  </a:extLst>
                </p14:cNvPr>
                <p14:cNvContentPartPr/>
                <p14:nvPr/>
              </p14:nvContentPartPr>
              <p14:xfrm>
                <a:off x="4955022" y="4660916"/>
                <a:ext cx="146520" cy="347040"/>
              </p14:xfrm>
            </p:contentPart>
          </mc:Choice>
          <mc:Fallback>
            <p:pic>
              <p:nvPicPr>
                <p:cNvPr id="164" name="Ink 163">
                  <a:extLst>
                    <a:ext uri="{FF2B5EF4-FFF2-40B4-BE49-F238E27FC236}">
                      <a16:creationId xmlns:a16="http://schemas.microsoft.com/office/drawing/2014/main" id="{75BE331C-8F61-43B5-96B5-EF621A7E2575}"/>
                    </a:ext>
                  </a:extLst>
                </p:cNvPr>
                <p:cNvPicPr/>
                <p:nvPr/>
              </p:nvPicPr>
              <p:blipFill>
                <a:blip r:embed="rId271"/>
                <a:stretch>
                  <a:fillRect/>
                </a:stretch>
              </p:blipFill>
              <p:spPr>
                <a:xfrm>
                  <a:off x="4946382" y="4651916"/>
                  <a:ext cx="16416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5" name="Ink 164">
                  <a:extLst>
                    <a:ext uri="{FF2B5EF4-FFF2-40B4-BE49-F238E27FC236}">
                      <a16:creationId xmlns:a16="http://schemas.microsoft.com/office/drawing/2014/main" id="{D73F0D90-E0D1-4973-B19D-F5EDA7BB16A1}"/>
                    </a:ext>
                  </a:extLst>
                </p14:cNvPr>
                <p14:cNvContentPartPr/>
                <p14:nvPr/>
              </p14:nvContentPartPr>
              <p14:xfrm>
                <a:off x="5163462" y="4574516"/>
                <a:ext cx="145440" cy="368280"/>
              </p14:xfrm>
            </p:contentPart>
          </mc:Choice>
          <mc:Fallback>
            <p:pic>
              <p:nvPicPr>
                <p:cNvPr id="165" name="Ink 164">
                  <a:extLst>
                    <a:ext uri="{FF2B5EF4-FFF2-40B4-BE49-F238E27FC236}">
                      <a16:creationId xmlns:a16="http://schemas.microsoft.com/office/drawing/2014/main" id="{D73F0D90-E0D1-4973-B19D-F5EDA7BB16A1}"/>
                    </a:ext>
                  </a:extLst>
                </p:cNvPr>
                <p:cNvPicPr/>
                <p:nvPr/>
              </p:nvPicPr>
              <p:blipFill>
                <a:blip r:embed="rId273"/>
                <a:stretch>
                  <a:fillRect/>
                </a:stretch>
              </p:blipFill>
              <p:spPr>
                <a:xfrm>
                  <a:off x="5154822" y="4565876"/>
                  <a:ext cx="16308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6" name="Ink 165">
                  <a:extLst>
                    <a:ext uri="{FF2B5EF4-FFF2-40B4-BE49-F238E27FC236}">
                      <a16:creationId xmlns:a16="http://schemas.microsoft.com/office/drawing/2014/main" id="{48DA5106-9B8F-4BE8-BB85-3DD8AF8052B5}"/>
                    </a:ext>
                  </a:extLst>
                </p14:cNvPr>
                <p14:cNvContentPartPr/>
                <p14:nvPr/>
              </p14:nvContentPartPr>
              <p14:xfrm>
                <a:off x="5188302" y="4620236"/>
                <a:ext cx="324360" cy="388800"/>
              </p14:xfrm>
            </p:contentPart>
          </mc:Choice>
          <mc:Fallback>
            <p:pic>
              <p:nvPicPr>
                <p:cNvPr id="166" name="Ink 165">
                  <a:extLst>
                    <a:ext uri="{FF2B5EF4-FFF2-40B4-BE49-F238E27FC236}">
                      <a16:creationId xmlns:a16="http://schemas.microsoft.com/office/drawing/2014/main" id="{48DA5106-9B8F-4BE8-BB85-3DD8AF8052B5}"/>
                    </a:ext>
                  </a:extLst>
                </p:cNvPr>
                <p:cNvPicPr/>
                <p:nvPr/>
              </p:nvPicPr>
              <p:blipFill>
                <a:blip r:embed="rId275"/>
                <a:stretch>
                  <a:fillRect/>
                </a:stretch>
              </p:blipFill>
              <p:spPr>
                <a:xfrm>
                  <a:off x="5179662" y="4611236"/>
                  <a:ext cx="34200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7" name="Ink 166">
                  <a:extLst>
                    <a:ext uri="{FF2B5EF4-FFF2-40B4-BE49-F238E27FC236}">
                      <a16:creationId xmlns:a16="http://schemas.microsoft.com/office/drawing/2014/main" id="{37A8DE07-29CB-428D-B758-893A39DEF7E2}"/>
                    </a:ext>
                  </a:extLst>
                </p14:cNvPr>
                <p14:cNvContentPartPr/>
                <p14:nvPr/>
              </p14:nvContentPartPr>
              <p14:xfrm>
                <a:off x="5567382" y="4904636"/>
                <a:ext cx="98280" cy="165240"/>
              </p14:xfrm>
            </p:contentPart>
          </mc:Choice>
          <mc:Fallback>
            <p:pic>
              <p:nvPicPr>
                <p:cNvPr id="167" name="Ink 166">
                  <a:extLst>
                    <a:ext uri="{FF2B5EF4-FFF2-40B4-BE49-F238E27FC236}">
                      <a16:creationId xmlns:a16="http://schemas.microsoft.com/office/drawing/2014/main" id="{37A8DE07-29CB-428D-B758-893A39DEF7E2}"/>
                    </a:ext>
                  </a:extLst>
                </p:cNvPr>
                <p:cNvPicPr/>
                <p:nvPr/>
              </p:nvPicPr>
              <p:blipFill>
                <a:blip r:embed="rId277"/>
                <a:stretch>
                  <a:fillRect/>
                </a:stretch>
              </p:blipFill>
              <p:spPr>
                <a:xfrm>
                  <a:off x="5558742" y="4895996"/>
                  <a:ext cx="115920" cy="182880"/>
                </a:xfrm>
                <a:prstGeom prst="rect">
                  <a:avLst/>
                </a:prstGeom>
              </p:spPr>
            </p:pic>
          </mc:Fallback>
        </mc:AlternateContent>
      </p:grpSp>
      <p:grpSp>
        <p:nvGrpSpPr>
          <p:cNvPr id="185" name="Group 184">
            <a:extLst>
              <a:ext uri="{FF2B5EF4-FFF2-40B4-BE49-F238E27FC236}">
                <a16:creationId xmlns:a16="http://schemas.microsoft.com/office/drawing/2014/main" id="{45C17E41-D023-4303-A902-3869FB2DE7FF}"/>
              </a:ext>
            </a:extLst>
          </p:cNvPr>
          <p:cNvGrpSpPr/>
          <p:nvPr/>
        </p:nvGrpSpPr>
        <p:grpSpPr>
          <a:xfrm>
            <a:off x="6135102" y="4645076"/>
            <a:ext cx="2939400" cy="513360"/>
            <a:chOff x="6135102" y="4645076"/>
            <a:chExt cx="2939400" cy="513360"/>
          </a:xfrm>
        </p:grpSpPr>
        <mc:AlternateContent xmlns:mc="http://schemas.openxmlformats.org/markup-compatibility/2006">
          <mc:Choice xmlns:p14="http://schemas.microsoft.com/office/powerpoint/2010/main" Requires="p14">
            <p:contentPart p14:bwMode="auto" r:id="rId278">
              <p14:nvContentPartPr>
                <p14:cNvPr id="168" name="Ink 167">
                  <a:extLst>
                    <a:ext uri="{FF2B5EF4-FFF2-40B4-BE49-F238E27FC236}">
                      <a16:creationId xmlns:a16="http://schemas.microsoft.com/office/drawing/2014/main" id="{D9349AFB-EB36-49C0-B61C-F7D2C552A04E}"/>
                    </a:ext>
                  </a:extLst>
                </p14:cNvPr>
                <p14:cNvContentPartPr/>
                <p14:nvPr/>
              </p14:nvContentPartPr>
              <p14:xfrm>
                <a:off x="6135102" y="4716356"/>
                <a:ext cx="224280" cy="306360"/>
              </p14:xfrm>
            </p:contentPart>
          </mc:Choice>
          <mc:Fallback>
            <p:pic>
              <p:nvPicPr>
                <p:cNvPr id="168" name="Ink 167">
                  <a:extLst>
                    <a:ext uri="{FF2B5EF4-FFF2-40B4-BE49-F238E27FC236}">
                      <a16:creationId xmlns:a16="http://schemas.microsoft.com/office/drawing/2014/main" id="{D9349AFB-EB36-49C0-B61C-F7D2C552A04E}"/>
                    </a:ext>
                  </a:extLst>
                </p:cNvPr>
                <p:cNvPicPr/>
                <p:nvPr/>
              </p:nvPicPr>
              <p:blipFill>
                <a:blip r:embed="rId279"/>
                <a:stretch>
                  <a:fillRect/>
                </a:stretch>
              </p:blipFill>
              <p:spPr>
                <a:xfrm>
                  <a:off x="6126102" y="4707356"/>
                  <a:ext cx="24192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9" name="Ink 168">
                  <a:extLst>
                    <a:ext uri="{FF2B5EF4-FFF2-40B4-BE49-F238E27FC236}">
                      <a16:creationId xmlns:a16="http://schemas.microsoft.com/office/drawing/2014/main" id="{7583B808-F5A5-4211-9293-9206E1B53916}"/>
                    </a:ext>
                  </a:extLst>
                </p14:cNvPr>
                <p14:cNvContentPartPr/>
                <p14:nvPr/>
              </p14:nvContentPartPr>
              <p14:xfrm>
                <a:off x="6469542" y="4740836"/>
                <a:ext cx="402840" cy="232920"/>
              </p14:xfrm>
            </p:contentPart>
          </mc:Choice>
          <mc:Fallback>
            <p:pic>
              <p:nvPicPr>
                <p:cNvPr id="169" name="Ink 168">
                  <a:extLst>
                    <a:ext uri="{FF2B5EF4-FFF2-40B4-BE49-F238E27FC236}">
                      <a16:creationId xmlns:a16="http://schemas.microsoft.com/office/drawing/2014/main" id="{7583B808-F5A5-4211-9293-9206E1B53916}"/>
                    </a:ext>
                  </a:extLst>
                </p:cNvPr>
                <p:cNvPicPr/>
                <p:nvPr/>
              </p:nvPicPr>
              <p:blipFill>
                <a:blip r:embed="rId281"/>
                <a:stretch>
                  <a:fillRect/>
                </a:stretch>
              </p:blipFill>
              <p:spPr>
                <a:xfrm>
                  <a:off x="6460902" y="4732196"/>
                  <a:ext cx="4204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0" name="Ink 169">
                  <a:extLst>
                    <a:ext uri="{FF2B5EF4-FFF2-40B4-BE49-F238E27FC236}">
                      <a16:creationId xmlns:a16="http://schemas.microsoft.com/office/drawing/2014/main" id="{E48200E4-DF2B-4EBF-A411-203CF4DDFAC0}"/>
                    </a:ext>
                  </a:extLst>
                </p14:cNvPr>
                <p14:cNvContentPartPr/>
                <p14:nvPr/>
              </p14:nvContentPartPr>
              <p14:xfrm>
                <a:off x="6902982" y="4706276"/>
                <a:ext cx="117000" cy="348120"/>
              </p14:xfrm>
            </p:contentPart>
          </mc:Choice>
          <mc:Fallback>
            <p:pic>
              <p:nvPicPr>
                <p:cNvPr id="170" name="Ink 169">
                  <a:extLst>
                    <a:ext uri="{FF2B5EF4-FFF2-40B4-BE49-F238E27FC236}">
                      <a16:creationId xmlns:a16="http://schemas.microsoft.com/office/drawing/2014/main" id="{E48200E4-DF2B-4EBF-A411-203CF4DDFAC0}"/>
                    </a:ext>
                  </a:extLst>
                </p:cNvPr>
                <p:cNvPicPr/>
                <p:nvPr/>
              </p:nvPicPr>
              <p:blipFill>
                <a:blip r:embed="rId283"/>
                <a:stretch>
                  <a:fillRect/>
                </a:stretch>
              </p:blipFill>
              <p:spPr>
                <a:xfrm>
                  <a:off x="6893982" y="4697276"/>
                  <a:ext cx="13464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1" name="Ink 170">
                  <a:extLst>
                    <a:ext uri="{FF2B5EF4-FFF2-40B4-BE49-F238E27FC236}">
                      <a16:creationId xmlns:a16="http://schemas.microsoft.com/office/drawing/2014/main" id="{6247A6B6-0B43-4548-8858-7FD383D5BD3A}"/>
                    </a:ext>
                  </a:extLst>
                </p14:cNvPr>
                <p14:cNvContentPartPr/>
                <p14:nvPr/>
              </p14:nvContentPartPr>
              <p14:xfrm>
                <a:off x="7088742" y="4719956"/>
                <a:ext cx="177480" cy="229320"/>
              </p14:xfrm>
            </p:contentPart>
          </mc:Choice>
          <mc:Fallback>
            <p:pic>
              <p:nvPicPr>
                <p:cNvPr id="171" name="Ink 170">
                  <a:extLst>
                    <a:ext uri="{FF2B5EF4-FFF2-40B4-BE49-F238E27FC236}">
                      <a16:creationId xmlns:a16="http://schemas.microsoft.com/office/drawing/2014/main" id="{6247A6B6-0B43-4548-8858-7FD383D5BD3A}"/>
                    </a:ext>
                  </a:extLst>
                </p:cNvPr>
                <p:cNvPicPr/>
                <p:nvPr/>
              </p:nvPicPr>
              <p:blipFill>
                <a:blip r:embed="rId285"/>
                <a:stretch>
                  <a:fillRect/>
                </a:stretch>
              </p:blipFill>
              <p:spPr>
                <a:xfrm>
                  <a:off x="7079742" y="4711316"/>
                  <a:ext cx="1951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2" name="Ink 171">
                  <a:extLst>
                    <a:ext uri="{FF2B5EF4-FFF2-40B4-BE49-F238E27FC236}">
                      <a16:creationId xmlns:a16="http://schemas.microsoft.com/office/drawing/2014/main" id="{14CB3801-652C-485C-8780-8769FAC2A813}"/>
                    </a:ext>
                  </a:extLst>
                </p14:cNvPr>
                <p14:cNvContentPartPr/>
                <p14:nvPr/>
              </p14:nvContentPartPr>
              <p14:xfrm>
                <a:off x="7244262" y="4704116"/>
                <a:ext cx="285840" cy="449280"/>
              </p14:xfrm>
            </p:contentPart>
          </mc:Choice>
          <mc:Fallback>
            <p:pic>
              <p:nvPicPr>
                <p:cNvPr id="172" name="Ink 171">
                  <a:extLst>
                    <a:ext uri="{FF2B5EF4-FFF2-40B4-BE49-F238E27FC236}">
                      <a16:creationId xmlns:a16="http://schemas.microsoft.com/office/drawing/2014/main" id="{14CB3801-652C-485C-8780-8769FAC2A813}"/>
                    </a:ext>
                  </a:extLst>
                </p:cNvPr>
                <p:cNvPicPr/>
                <p:nvPr/>
              </p:nvPicPr>
              <p:blipFill>
                <a:blip r:embed="rId287"/>
                <a:stretch>
                  <a:fillRect/>
                </a:stretch>
              </p:blipFill>
              <p:spPr>
                <a:xfrm>
                  <a:off x="7235622" y="4695476"/>
                  <a:ext cx="30348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6" name="Ink 175">
                  <a:extLst>
                    <a:ext uri="{FF2B5EF4-FFF2-40B4-BE49-F238E27FC236}">
                      <a16:creationId xmlns:a16="http://schemas.microsoft.com/office/drawing/2014/main" id="{1B0B265C-733A-4383-8F81-145E12392CB1}"/>
                    </a:ext>
                  </a:extLst>
                </p14:cNvPr>
                <p14:cNvContentPartPr/>
                <p14:nvPr/>
              </p14:nvContentPartPr>
              <p14:xfrm>
                <a:off x="7607142" y="5037476"/>
                <a:ext cx="98280" cy="120960"/>
              </p14:xfrm>
            </p:contentPart>
          </mc:Choice>
          <mc:Fallback>
            <p:pic>
              <p:nvPicPr>
                <p:cNvPr id="176" name="Ink 175">
                  <a:extLst>
                    <a:ext uri="{FF2B5EF4-FFF2-40B4-BE49-F238E27FC236}">
                      <a16:creationId xmlns:a16="http://schemas.microsoft.com/office/drawing/2014/main" id="{1B0B265C-733A-4383-8F81-145E12392CB1}"/>
                    </a:ext>
                  </a:extLst>
                </p:cNvPr>
                <p:cNvPicPr/>
                <p:nvPr/>
              </p:nvPicPr>
              <p:blipFill>
                <a:blip r:embed="rId289"/>
                <a:stretch>
                  <a:fillRect/>
                </a:stretch>
              </p:blipFill>
              <p:spPr>
                <a:xfrm>
                  <a:off x="7598142" y="5028836"/>
                  <a:ext cx="1159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7" name="Ink 176">
                  <a:extLst>
                    <a:ext uri="{FF2B5EF4-FFF2-40B4-BE49-F238E27FC236}">
                      <a16:creationId xmlns:a16="http://schemas.microsoft.com/office/drawing/2014/main" id="{BDD6359E-633A-4276-A136-3DCE1755A5C7}"/>
                    </a:ext>
                  </a:extLst>
                </p14:cNvPr>
                <p14:cNvContentPartPr/>
                <p14:nvPr/>
              </p14:nvContentPartPr>
              <p14:xfrm>
                <a:off x="7786422" y="4720676"/>
                <a:ext cx="253080" cy="50760"/>
              </p14:xfrm>
            </p:contentPart>
          </mc:Choice>
          <mc:Fallback>
            <p:pic>
              <p:nvPicPr>
                <p:cNvPr id="177" name="Ink 176">
                  <a:extLst>
                    <a:ext uri="{FF2B5EF4-FFF2-40B4-BE49-F238E27FC236}">
                      <a16:creationId xmlns:a16="http://schemas.microsoft.com/office/drawing/2014/main" id="{BDD6359E-633A-4276-A136-3DCE1755A5C7}"/>
                    </a:ext>
                  </a:extLst>
                </p:cNvPr>
                <p:cNvPicPr/>
                <p:nvPr/>
              </p:nvPicPr>
              <p:blipFill>
                <a:blip r:embed="rId291"/>
                <a:stretch>
                  <a:fillRect/>
                </a:stretch>
              </p:blipFill>
              <p:spPr>
                <a:xfrm>
                  <a:off x="7777782" y="4712036"/>
                  <a:ext cx="2707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8" name="Ink 177">
                  <a:extLst>
                    <a:ext uri="{FF2B5EF4-FFF2-40B4-BE49-F238E27FC236}">
                      <a16:creationId xmlns:a16="http://schemas.microsoft.com/office/drawing/2014/main" id="{9477DC03-CAC8-464F-9730-CFAE0B5E8851}"/>
                    </a:ext>
                  </a:extLst>
                </p14:cNvPr>
                <p14:cNvContentPartPr/>
                <p14:nvPr/>
              </p14:nvContentPartPr>
              <p14:xfrm>
                <a:off x="7877502" y="4717076"/>
                <a:ext cx="206640" cy="239400"/>
              </p14:xfrm>
            </p:contentPart>
          </mc:Choice>
          <mc:Fallback>
            <p:pic>
              <p:nvPicPr>
                <p:cNvPr id="178" name="Ink 177">
                  <a:extLst>
                    <a:ext uri="{FF2B5EF4-FFF2-40B4-BE49-F238E27FC236}">
                      <a16:creationId xmlns:a16="http://schemas.microsoft.com/office/drawing/2014/main" id="{9477DC03-CAC8-464F-9730-CFAE0B5E8851}"/>
                    </a:ext>
                  </a:extLst>
                </p:cNvPr>
                <p:cNvPicPr/>
                <p:nvPr/>
              </p:nvPicPr>
              <p:blipFill>
                <a:blip r:embed="rId293"/>
                <a:stretch>
                  <a:fillRect/>
                </a:stretch>
              </p:blipFill>
              <p:spPr>
                <a:xfrm>
                  <a:off x="7868862" y="4708076"/>
                  <a:ext cx="2242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9" name="Ink 178">
                  <a:extLst>
                    <a:ext uri="{FF2B5EF4-FFF2-40B4-BE49-F238E27FC236}">
                      <a16:creationId xmlns:a16="http://schemas.microsoft.com/office/drawing/2014/main" id="{4F61BD74-3350-40AA-90E2-CBE5FDBCFA99}"/>
                    </a:ext>
                  </a:extLst>
                </p14:cNvPr>
                <p14:cNvContentPartPr/>
                <p14:nvPr/>
              </p14:nvContentPartPr>
              <p14:xfrm>
                <a:off x="8119422" y="4778276"/>
                <a:ext cx="203760" cy="173880"/>
              </p14:xfrm>
            </p:contentPart>
          </mc:Choice>
          <mc:Fallback>
            <p:pic>
              <p:nvPicPr>
                <p:cNvPr id="179" name="Ink 178">
                  <a:extLst>
                    <a:ext uri="{FF2B5EF4-FFF2-40B4-BE49-F238E27FC236}">
                      <a16:creationId xmlns:a16="http://schemas.microsoft.com/office/drawing/2014/main" id="{4F61BD74-3350-40AA-90E2-CBE5FDBCFA99}"/>
                    </a:ext>
                  </a:extLst>
                </p:cNvPr>
                <p:cNvPicPr/>
                <p:nvPr/>
              </p:nvPicPr>
              <p:blipFill>
                <a:blip r:embed="rId295"/>
                <a:stretch>
                  <a:fillRect/>
                </a:stretch>
              </p:blipFill>
              <p:spPr>
                <a:xfrm>
                  <a:off x="8110782" y="4769276"/>
                  <a:ext cx="2214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0" name="Ink 179">
                  <a:extLst>
                    <a:ext uri="{FF2B5EF4-FFF2-40B4-BE49-F238E27FC236}">
                      <a16:creationId xmlns:a16="http://schemas.microsoft.com/office/drawing/2014/main" id="{676E1B0D-25B1-4D03-B77E-D36789F32A22}"/>
                    </a:ext>
                  </a:extLst>
                </p14:cNvPr>
                <p14:cNvContentPartPr/>
                <p14:nvPr/>
              </p14:nvContentPartPr>
              <p14:xfrm>
                <a:off x="8403822" y="4700156"/>
                <a:ext cx="90000" cy="88560"/>
              </p14:xfrm>
            </p:contentPart>
          </mc:Choice>
          <mc:Fallback>
            <p:pic>
              <p:nvPicPr>
                <p:cNvPr id="180" name="Ink 179">
                  <a:extLst>
                    <a:ext uri="{FF2B5EF4-FFF2-40B4-BE49-F238E27FC236}">
                      <a16:creationId xmlns:a16="http://schemas.microsoft.com/office/drawing/2014/main" id="{676E1B0D-25B1-4D03-B77E-D36789F32A22}"/>
                    </a:ext>
                  </a:extLst>
                </p:cNvPr>
                <p:cNvPicPr/>
                <p:nvPr/>
              </p:nvPicPr>
              <p:blipFill>
                <a:blip r:embed="rId297"/>
                <a:stretch>
                  <a:fillRect/>
                </a:stretch>
              </p:blipFill>
              <p:spPr>
                <a:xfrm>
                  <a:off x="8394822" y="4691516"/>
                  <a:ext cx="1076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1" name="Ink 180">
                  <a:extLst>
                    <a:ext uri="{FF2B5EF4-FFF2-40B4-BE49-F238E27FC236}">
                      <a16:creationId xmlns:a16="http://schemas.microsoft.com/office/drawing/2014/main" id="{706AFE67-48B7-452C-B486-16B9ED25DD15}"/>
                    </a:ext>
                  </a:extLst>
                </p14:cNvPr>
                <p14:cNvContentPartPr/>
                <p14:nvPr/>
              </p14:nvContentPartPr>
              <p14:xfrm>
                <a:off x="8385102" y="4883756"/>
                <a:ext cx="109080" cy="116640"/>
              </p14:xfrm>
            </p:contentPart>
          </mc:Choice>
          <mc:Fallback>
            <p:pic>
              <p:nvPicPr>
                <p:cNvPr id="181" name="Ink 180">
                  <a:extLst>
                    <a:ext uri="{FF2B5EF4-FFF2-40B4-BE49-F238E27FC236}">
                      <a16:creationId xmlns:a16="http://schemas.microsoft.com/office/drawing/2014/main" id="{706AFE67-48B7-452C-B486-16B9ED25DD15}"/>
                    </a:ext>
                  </a:extLst>
                </p:cNvPr>
                <p:cNvPicPr/>
                <p:nvPr/>
              </p:nvPicPr>
              <p:blipFill>
                <a:blip r:embed="rId299"/>
                <a:stretch>
                  <a:fillRect/>
                </a:stretch>
              </p:blipFill>
              <p:spPr>
                <a:xfrm>
                  <a:off x="8376462" y="4875116"/>
                  <a:ext cx="1267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2" name="Ink 181">
                  <a:extLst>
                    <a:ext uri="{FF2B5EF4-FFF2-40B4-BE49-F238E27FC236}">
                      <a16:creationId xmlns:a16="http://schemas.microsoft.com/office/drawing/2014/main" id="{B97A4369-3D67-4E39-9E12-A7CA8646BB97}"/>
                    </a:ext>
                  </a:extLst>
                </p14:cNvPr>
                <p14:cNvContentPartPr/>
                <p14:nvPr/>
              </p14:nvContentPartPr>
              <p14:xfrm>
                <a:off x="8645742" y="4645076"/>
                <a:ext cx="175320" cy="268560"/>
              </p14:xfrm>
            </p:contentPart>
          </mc:Choice>
          <mc:Fallback>
            <p:pic>
              <p:nvPicPr>
                <p:cNvPr id="182" name="Ink 181">
                  <a:extLst>
                    <a:ext uri="{FF2B5EF4-FFF2-40B4-BE49-F238E27FC236}">
                      <a16:creationId xmlns:a16="http://schemas.microsoft.com/office/drawing/2014/main" id="{B97A4369-3D67-4E39-9E12-A7CA8646BB97}"/>
                    </a:ext>
                  </a:extLst>
                </p:cNvPr>
                <p:cNvPicPr/>
                <p:nvPr/>
              </p:nvPicPr>
              <p:blipFill>
                <a:blip r:embed="rId301"/>
                <a:stretch>
                  <a:fillRect/>
                </a:stretch>
              </p:blipFill>
              <p:spPr>
                <a:xfrm>
                  <a:off x="8636742" y="4636076"/>
                  <a:ext cx="1929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3" name="Ink 182">
                  <a:extLst>
                    <a:ext uri="{FF2B5EF4-FFF2-40B4-BE49-F238E27FC236}">
                      <a16:creationId xmlns:a16="http://schemas.microsoft.com/office/drawing/2014/main" id="{A0088004-12C9-41CA-81A2-6BD3566148AF}"/>
                    </a:ext>
                  </a:extLst>
                </p14:cNvPr>
                <p14:cNvContentPartPr/>
                <p14:nvPr/>
              </p14:nvContentPartPr>
              <p14:xfrm>
                <a:off x="8680662" y="4833356"/>
                <a:ext cx="142560" cy="200160"/>
              </p14:xfrm>
            </p:contentPart>
          </mc:Choice>
          <mc:Fallback>
            <p:pic>
              <p:nvPicPr>
                <p:cNvPr id="183" name="Ink 182">
                  <a:extLst>
                    <a:ext uri="{FF2B5EF4-FFF2-40B4-BE49-F238E27FC236}">
                      <a16:creationId xmlns:a16="http://schemas.microsoft.com/office/drawing/2014/main" id="{A0088004-12C9-41CA-81A2-6BD3566148AF}"/>
                    </a:ext>
                  </a:extLst>
                </p:cNvPr>
                <p:cNvPicPr/>
                <p:nvPr/>
              </p:nvPicPr>
              <p:blipFill>
                <a:blip r:embed="rId303"/>
                <a:stretch>
                  <a:fillRect/>
                </a:stretch>
              </p:blipFill>
              <p:spPr>
                <a:xfrm>
                  <a:off x="8672022" y="4824716"/>
                  <a:ext cx="1602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4" name="Ink 183">
                  <a:extLst>
                    <a:ext uri="{FF2B5EF4-FFF2-40B4-BE49-F238E27FC236}">
                      <a16:creationId xmlns:a16="http://schemas.microsoft.com/office/drawing/2014/main" id="{B18742B9-A914-47B0-8B7F-93BB6414AC96}"/>
                    </a:ext>
                  </a:extLst>
                </p14:cNvPr>
                <p14:cNvContentPartPr/>
                <p14:nvPr/>
              </p14:nvContentPartPr>
              <p14:xfrm>
                <a:off x="8910702" y="4738676"/>
                <a:ext cx="163800" cy="279000"/>
              </p14:xfrm>
            </p:contentPart>
          </mc:Choice>
          <mc:Fallback>
            <p:pic>
              <p:nvPicPr>
                <p:cNvPr id="184" name="Ink 183">
                  <a:extLst>
                    <a:ext uri="{FF2B5EF4-FFF2-40B4-BE49-F238E27FC236}">
                      <a16:creationId xmlns:a16="http://schemas.microsoft.com/office/drawing/2014/main" id="{B18742B9-A914-47B0-8B7F-93BB6414AC96}"/>
                    </a:ext>
                  </a:extLst>
                </p:cNvPr>
                <p:cNvPicPr/>
                <p:nvPr/>
              </p:nvPicPr>
              <p:blipFill>
                <a:blip r:embed="rId305"/>
                <a:stretch>
                  <a:fillRect/>
                </a:stretch>
              </p:blipFill>
              <p:spPr>
                <a:xfrm>
                  <a:off x="8901702" y="4729676"/>
                  <a:ext cx="181440" cy="296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6">
            <p14:nvContentPartPr>
              <p14:cNvPr id="186" name="Ink 185">
                <a:extLst>
                  <a:ext uri="{FF2B5EF4-FFF2-40B4-BE49-F238E27FC236}">
                    <a16:creationId xmlns:a16="http://schemas.microsoft.com/office/drawing/2014/main" id="{58C67AF3-E356-4D39-9A22-C4D4D29384F1}"/>
                  </a:ext>
                </a:extLst>
              </p14:cNvPr>
              <p14:cNvContentPartPr/>
              <p14:nvPr/>
            </p14:nvContentPartPr>
            <p14:xfrm>
              <a:off x="5975262" y="1907636"/>
              <a:ext cx="260280" cy="70200"/>
            </p14:xfrm>
          </p:contentPart>
        </mc:Choice>
        <mc:Fallback>
          <p:pic>
            <p:nvPicPr>
              <p:cNvPr id="186" name="Ink 185">
                <a:extLst>
                  <a:ext uri="{FF2B5EF4-FFF2-40B4-BE49-F238E27FC236}">
                    <a16:creationId xmlns:a16="http://schemas.microsoft.com/office/drawing/2014/main" id="{58C67AF3-E356-4D39-9A22-C4D4D29384F1}"/>
                  </a:ext>
                </a:extLst>
              </p:cNvPr>
              <p:cNvPicPr/>
              <p:nvPr/>
            </p:nvPicPr>
            <p:blipFill>
              <a:blip r:embed="rId307"/>
              <a:stretch>
                <a:fillRect/>
              </a:stretch>
            </p:blipFill>
            <p:spPr>
              <a:xfrm>
                <a:off x="5966262" y="1898996"/>
                <a:ext cx="277920" cy="87840"/>
              </a:xfrm>
              <a:prstGeom prst="rect">
                <a:avLst/>
              </a:prstGeom>
            </p:spPr>
          </p:pic>
        </mc:Fallback>
      </mc:AlternateContent>
      <p:grpSp>
        <p:nvGrpSpPr>
          <p:cNvPr id="199" name="Group 198">
            <a:extLst>
              <a:ext uri="{FF2B5EF4-FFF2-40B4-BE49-F238E27FC236}">
                <a16:creationId xmlns:a16="http://schemas.microsoft.com/office/drawing/2014/main" id="{13F1D165-FA7B-4A43-92DB-14BADB424FFE}"/>
              </a:ext>
            </a:extLst>
          </p:cNvPr>
          <p:cNvGrpSpPr/>
          <p:nvPr/>
        </p:nvGrpSpPr>
        <p:grpSpPr>
          <a:xfrm>
            <a:off x="6464502" y="1581836"/>
            <a:ext cx="2401920" cy="499320"/>
            <a:chOff x="6464502" y="1581836"/>
            <a:chExt cx="2401920" cy="499320"/>
          </a:xfrm>
        </p:grpSpPr>
        <mc:AlternateContent xmlns:mc="http://schemas.openxmlformats.org/markup-compatibility/2006">
          <mc:Choice xmlns:p14="http://schemas.microsoft.com/office/powerpoint/2010/main" Requires="p14">
            <p:contentPart p14:bwMode="auto" r:id="rId308">
              <p14:nvContentPartPr>
                <p14:cNvPr id="187" name="Ink 186">
                  <a:extLst>
                    <a:ext uri="{FF2B5EF4-FFF2-40B4-BE49-F238E27FC236}">
                      <a16:creationId xmlns:a16="http://schemas.microsoft.com/office/drawing/2014/main" id="{4598293D-3A71-497E-A3ED-810876E40063}"/>
                    </a:ext>
                  </a:extLst>
                </p14:cNvPr>
                <p14:cNvContentPartPr/>
                <p14:nvPr/>
              </p14:nvContentPartPr>
              <p14:xfrm>
                <a:off x="6464502" y="1722956"/>
                <a:ext cx="176760" cy="240120"/>
              </p14:xfrm>
            </p:contentPart>
          </mc:Choice>
          <mc:Fallback>
            <p:pic>
              <p:nvPicPr>
                <p:cNvPr id="187" name="Ink 186">
                  <a:extLst>
                    <a:ext uri="{FF2B5EF4-FFF2-40B4-BE49-F238E27FC236}">
                      <a16:creationId xmlns:a16="http://schemas.microsoft.com/office/drawing/2014/main" id="{4598293D-3A71-497E-A3ED-810876E40063}"/>
                    </a:ext>
                  </a:extLst>
                </p:cNvPr>
                <p:cNvPicPr/>
                <p:nvPr/>
              </p:nvPicPr>
              <p:blipFill>
                <a:blip r:embed="rId309"/>
                <a:stretch>
                  <a:fillRect/>
                </a:stretch>
              </p:blipFill>
              <p:spPr>
                <a:xfrm>
                  <a:off x="6455862" y="1714316"/>
                  <a:ext cx="19440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8" name="Ink 187">
                  <a:extLst>
                    <a:ext uri="{FF2B5EF4-FFF2-40B4-BE49-F238E27FC236}">
                      <a16:creationId xmlns:a16="http://schemas.microsoft.com/office/drawing/2014/main" id="{E651B0BB-B936-47DE-918D-5698936CAA29}"/>
                    </a:ext>
                  </a:extLst>
                </p14:cNvPr>
                <p14:cNvContentPartPr/>
                <p14:nvPr/>
              </p14:nvContentPartPr>
              <p14:xfrm>
                <a:off x="6624702" y="1781636"/>
                <a:ext cx="128520" cy="161280"/>
              </p14:xfrm>
            </p:contentPart>
          </mc:Choice>
          <mc:Fallback>
            <p:pic>
              <p:nvPicPr>
                <p:cNvPr id="188" name="Ink 187">
                  <a:extLst>
                    <a:ext uri="{FF2B5EF4-FFF2-40B4-BE49-F238E27FC236}">
                      <a16:creationId xmlns:a16="http://schemas.microsoft.com/office/drawing/2014/main" id="{E651B0BB-B936-47DE-918D-5698936CAA29}"/>
                    </a:ext>
                  </a:extLst>
                </p:cNvPr>
                <p:cNvPicPr/>
                <p:nvPr/>
              </p:nvPicPr>
              <p:blipFill>
                <a:blip r:embed="rId311"/>
                <a:stretch>
                  <a:fillRect/>
                </a:stretch>
              </p:blipFill>
              <p:spPr>
                <a:xfrm>
                  <a:off x="6616062" y="1772636"/>
                  <a:ext cx="1461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9" name="Ink 188">
                  <a:extLst>
                    <a:ext uri="{FF2B5EF4-FFF2-40B4-BE49-F238E27FC236}">
                      <a16:creationId xmlns:a16="http://schemas.microsoft.com/office/drawing/2014/main" id="{46A1F365-5EA9-47E3-A04B-D161C2F66EE5}"/>
                    </a:ext>
                  </a:extLst>
                </p14:cNvPr>
                <p14:cNvContentPartPr/>
                <p14:nvPr/>
              </p14:nvContentPartPr>
              <p14:xfrm>
                <a:off x="6831342" y="1747796"/>
                <a:ext cx="164880" cy="192240"/>
              </p14:xfrm>
            </p:contentPart>
          </mc:Choice>
          <mc:Fallback>
            <p:pic>
              <p:nvPicPr>
                <p:cNvPr id="189" name="Ink 188">
                  <a:extLst>
                    <a:ext uri="{FF2B5EF4-FFF2-40B4-BE49-F238E27FC236}">
                      <a16:creationId xmlns:a16="http://schemas.microsoft.com/office/drawing/2014/main" id="{46A1F365-5EA9-47E3-A04B-D161C2F66EE5}"/>
                    </a:ext>
                  </a:extLst>
                </p:cNvPr>
                <p:cNvPicPr/>
                <p:nvPr/>
              </p:nvPicPr>
              <p:blipFill>
                <a:blip r:embed="rId313"/>
                <a:stretch>
                  <a:fillRect/>
                </a:stretch>
              </p:blipFill>
              <p:spPr>
                <a:xfrm>
                  <a:off x="6822702" y="1739156"/>
                  <a:ext cx="1825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0" name="Ink 189">
                  <a:extLst>
                    <a:ext uri="{FF2B5EF4-FFF2-40B4-BE49-F238E27FC236}">
                      <a16:creationId xmlns:a16="http://schemas.microsoft.com/office/drawing/2014/main" id="{3845ACA1-5915-42E6-B38D-55B85099341D}"/>
                    </a:ext>
                  </a:extLst>
                </p14:cNvPr>
                <p14:cNvContentPartPr/>
                <p14:nvPr/>
              </p14:nvContentPartPr>
              <p14:xfrm>
                <a:off x="7034382" y="1771196"/>
                <a:ext cx="165600" cy="171720"/>
              </p14:xfrm>
            </p:contentPart>
          </mc:Choice>
          <mc:Fallback>
            <p:pic>
              <p:nvPicPr>
                <p:cNvPr id="190" name="Ink 189">
                  <a:extLst>
                    <a:ext uri="{FF2B5EF4-FFF2-40B4-BE49-F238E27FC236}">
                      <a16:creationId xmlns:a16="http://schemas.microsoft.com/office/drawing/2014/main" id="{3845ACA1-5915-42E6-B38D-55B85099341D}"/>
                    </a:ext>
                  </a:extLst>
                </p:cNvPr>
                <p:cNvPicPr/>
                <p:nvPr/>
              </p:nvPicPr>
              <p:blipFill>
                <a:blip r:embed="rId315"/>
                <a:stretch>
                  <a:fillRect/>
                </a:stretch>
              </p:blipFill>
              <p:spPr>
                <a:xfrm>
                  <a:off x="7025382" y="1762556"/>
                  <a:ext cx="1832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1" name="Ink 190">
                  <a:extLst>
                    <a:ext uri="{FF2B5EF4-FFF2-40B4-BE49-F238E27FC236}">
                      <a16:creationId xmlns:a16="http://schemas.microsoft.com/office/drawing/2014/main" id="{7F9B270E-767E-4496-9628-6598B3BA5D6C}"/>
                    </a:ext>
                  </a:extLst>
                </p14:cNvPr>
                <p14:cNvContentPartPr/>
                <p14:nvPr/>
              </p14:nvContentPartPr>
              <p14:xfrm>
                <a:off x="7250022" y="1689836"/>
                <a:ext cx="30240" cy="315720"/>
              </p14:xfrm>
            </p:contentPart>
          </mc:Choice>
          <mc:Fallback>
            <p:pic>
              <p:nvPicPr>
                <p:cNvPr id="191" name="Ink 190">
                  <a:extLst>
                    <a:ext uri="{FF2B5EF4-FFF2-40B4-BE49-F238E27FC236}">
                      <a16:creationId xmlns:a16="http://schemas.microsoft.com/office/drawing/2014/main" id="{7F9B270E-767E-4496-9628-6598B3BA5D6C}"/>
                    </a:ext>
                  </a:extLst>
                </p:cNvPr>
                <p:cNvPicPr/>
                <p:nvPr/>
              </p:nvPicPr>
              <p:blipFill>
                <a:blip r:embed="rId317"/>
                <a:stretch>
                  <a:fillRect/>
                </a:stretch>
              </p:blipFill>
              <p:spPr>
                <a:xfrm>
                  <a:off x="7241382" y="1681196"/>
                  <a:ext cx="4788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2" name="Ink 191">
                  <a:extLst>
                    <a:ext uri="{FF2B5EF4-FFF2-40B4-BE49-F238E27FC236}">
                      <a16:creationId xmlns:a16="http://schemas.microsoft.com/office/drawing/2014/main" id="{18299818-0F97-424C-A1DB-8B7E60B1521F}"/>
                    </a:ext>
                  </a:extLst>
                </p14:cNvPr>
                <p14:cNvContentPartPr/>
                <p14:nvPr/>
              </p14:nvContentPartPr>
              <p14:xfrm>
                <a:off x="7314102" y="1745276"/>
                <a:ext cx="185040" cy="142920"/>
              </p14:xfrm>
            </p:contentPart>
          </mc:Choice>
          <mc:Fallback>
            <p:pic>
              <p:nvPicPr>
                <p:cNvPr id="192" name="Ink 191">
                  <a:extLst>
                    <a:ext uri="{FF2B5EF4-FFF2-40B4-BE49-F238E27FC236}">
                      <a16:creationId xmlns:a16="http://schemas.microsoft.com/office/drawing/2014/main" id="{18299818-0F97-424C-A1DB-8B7E60B1521F}"/>
                    </a:ext>
                  </a:extLst>
                </p:cNvPr>
                <p:cNvPicPr/>
                <p:nvPr/>
              </p:nvPicPr>
              <p:blipFill>
                <a:blip r:embed="rId319"/>
                <a:stretch>
                  <a:fillRect/>
                </a:stretch>
              </p:blipFill>
              <p:spPr>
                <a:xfrm>
                  <a:off x="7305102" y="1736276"/>
                  <a:ext cx="2026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3" name="Ink 192">
                  <a:extLst>
                    <a:ext uri="{FF2B5EF4-FFF2-40B4-BE49-F238E27FC236}">
                      <a16:creationId xmlns:a16="http://schemas.microsoft.com/office/drawing/2014/main" id="{C08D3F40-1F14-47D3-A8BB-FAD3F72A7470}"/>
                    </a:ext>
                  </a:extLst>
                </p14:cNvPr>
                <p14:cNvContentPartPr/>
                <p14:nvPr/>
              </p14:nvContentPartPr>
              <p14:xfrm>
                <a:off x="7568622" y="1774076"/>
                <a:ext cx="94680" cy="32400"/>
              </p14:xfrm>
            </p:contentPart>
          </mc:Choice>
          <mc:Fallback>
            <p:pic>
              <p:nvPicPr>
                <p:cNvPr id="193" name="Ink 192">
                  <a:extLst>
                    <a:ext uri="{FF2B5EF4-FFF2-40B4-BE49-F238E27FC236}">
                      <a16:creationId xmlns:a16="http://schemas.microsoft.com/office/drawing/2014/main" id="{C08D3F40-1F14-47D3-A8BB-FAD3F72A7470}"/>
                    </a:ext>
                  </a:extLst>
                </p:cNvPr>
                <p:cNvPicPr/>
                <p:nvPr/>
              </p:nvPicPr>
              <p:blipFill>
                <a:blip r:embed="rId321"/>
                <a:stretch>
                  <a:fillRect/>
                </a:stretch>
              </p:blipFill>
              <p:spPr>
                <a:xfrm>
                  <a:off x="7559622" y="1765436"/>
                  <a:ext cx="1123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4" name="Ink 193">
                  <a:extLst>
                    <a:ext uri="{FF2B5EF4-FFF2-40B4-BE49-F238E27FC236}">
                      <a16:creationId xmlns:a16="http://schemas.microsoft.com/office/drawing/2014/main" id="{4F892207-181F-49F5-B64C-80D52A65CF9F}"/>
                    </a:ext>
                  </a:extLst>
                </p14:cNvPr>
                <p14:cNvContentPartPr/>
                <p14:nvPr/>
              </p14:nvContentPartPr>
              <p14:xfrm>
                <a:off x="7743942" y="1660316"/>
                <a:ext cx="65160" cy="420840"/>
              </p14:xfrm>
            </p:contentPart>
          </mc:Choice>
          <mc:Fallback>
            <p:pic>
              <p:nvPicPr>
                <p:cNvPr id="194" name="Ink 193">
                  <a:extLst>
                    <a:ext uri="{FF2B5EF4-FFF2-40B4-BE49-F238E27FC236}">
                      <a16:creationId xmlns:a16="http://schemas.microsoft.com/office/drawing/2014/main" id="{4F892207-181F-49F5-B64C-80D52A65CF9F}"/>
                    </a:ext>
                  </a:extLst>
                </p:cNvPr>
                <p:cNvPicPr/>
                <p:nvPr/>
              </p:nvPicPr>
              <p:blipFill>
                <a:blip r:embed="rId323"/>
                <a:stretch>
                  <a:fillRect/>
                </a:stretch>
              </p:blipFill>
              <p:spPr>
                <a:xfrm>
                  <a:off x="7735302" y="1651676"/>
                  <a:ext cx="8280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5" name="Ink 194">
                  <a:extLst>
                    <a:ext uri="{FF2B5EF4-FFF2-40B4-BE49-F238E27FC236}">
                      <a16:creationId xmlns:a16="http://schemas.microsoft.com/office/drawing/2014/main" id="{BC12D5C4-0E21-4F15-AF1E-CD56549A32CF}"/>
                    </a:ext>
                  </a:extLst>
                </p14:cNvPr>
                <p14:cNvContentPartPr/>
                <p14:nvPr/>
              </p14:nvContentPartPr>
              <p14:xfrm>
                <a:off x="7755462" y="1722236"/>
                <a:ext cx="235080" cy="185400"/>
              </p14:xfrm>
            </p:contentPart>
          </mc:Choice>
          <mc:Fallback>
            <p:pic>
              <p:nvPicPr>
                <p:cNvPr id="195" name="Ink 194">
                  <a:extLst>
                    <a:ext uri="{FF2B5EF4-FFF2-40B4-BE49-F238E27FC236}">
                      <a16:creationId xmlns:a16="http://schemas.microsoft.com/office/drawing/2014/main" id="{BC12D5C4-0E21-4F15-AF1E-CD56549A32CF}"/>
                    </a:ext>
                  </a:extLst>
                </p:cNvPr>
                <p:cNvPicPr/>
                <p:nvPr/>
              </p:nvPicPr>
              <p:blipFill>
                <a:blip r:embed="rId325"/>
                <a:stretch>
                  <a:fillRect/>
                </a:stretch>
              </p:blipFill>
              <p:spPr>
                <a:xfrm>
                  <a:off x="7746822" y="1713236"/>
                  <a:ext cx="2527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6F52D50D-3075-4048-8FEA-0C38AECAB27D}"/>
                    </a:ext>
                  </a:extLst>
                </p14:cNvPr>
                <p14:cNvContentPartPr/>
                <p14:nvPr/>
              </p14:nvContentPartPr>
              <p14:xfrm>
                <a:off x="8062542" y="1629716"/>
                <a:ext cx="64440" cy="293760"/>
              </p14:xfrm>
            </p:contentPart>
          </mc:Choice>
          <mc:Fallback>
            <p:pic>
              <p:nvPicPr>
                <p:cNvPr id="196" name="Ink 195">
                  <a:extLst>
                    <a:ext uri="{FF2B5EF4-FFF2-40B4-BE49-F238E27FC236}">
                      <a16:creationId xmlns:a16="http://schemas.microsoft.com/office/drawing/2014/main" id="{6F52D50D-3075-4048-8FEA-0C38AECAB27D}"/>
                    </a:ext>
                  </a:extLst>
                </p:cNvPr>
                <p:cNvPicPr/>
                <p:nvPr/>
              </p:nvPicPr>
              <p:blipFill>
                <a:blip r:embed="rId327"/>
                <a:stretch>
                  <a:fillRect/>
                </a:stretch>
              </p:blipFill>
              <p:spPr>
                <a:xfrm>
                  <a:off x="8053542" y="1620716"/>
                  <a:ext cx="820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7" name="Ink 196">
                  <a:extLst>
                    <a:ext uri="{FF2B5EF4-FFF2-40B4-BE49-F238E27FC236}">
                      <a16:creationId xmlns:a16="http://schemas.microsoft.com/office/drawing/2014/main" id="{A9A4C5D4-200C-4C9B-864D-DBFC461D3954}"/>
                    </a:ext>
                  </a:extLst>
                </p14:cNvPr>
                <p14:cNvContentPartPr/>
                <p14:nvPr/>
              </p14:nvContentPartPr>
              <p14:xfrm>
                <a:off x="8165142" y="1595516"/>
                <a:ext cx="137520" cy="339840"/>
              </p14:xfrm>
            </p:contentPart>
          </mc:Choice>
          <mc:Fallback>
            <p:pic>
              <p:nvPicPr>
                <p:cNvPr id="197" name="Ink 196">
                  <a:extLst>
                    <a:ext uri="{FF2B5EF4-FFF2-40B4-BE49-F238E27FC236}">
                      <a16:creationId xmlns:a16="http://schemas.microsoft.com/office/drawing/2014/main" id="{A9A4C5D4-200C-4C9B-864D-DBFC461D3954}"/>
                    </a:ext>
                  </a:extLst>
                </p:cNvPr>
                <p:cNvPicPr/>
                <p:nvPr/>
              </p:nvPicPr>
              <p:blipFill>
                <a:blip r:embed="rId329"/>
                <a:stretch>
                  <a:fillRect/>
                </a:stretch>
              </p:blipFill>
              <p:spPr>
                <a:xfrm>
                  <a:off x="8156502" y="1586876"/>
                  <a:ext cx="15516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8" name="Ink 197">
                  <a:extLst>
                    <a:ext uri="{FF2B5EF4-FFF2-40B4-BE49-F238E27FC236}">
                      <a16:creationId xmlns:a16="http://schemas.microsoft.com/office/drawing/2014/main" id="{6DB724E6-908F-4BC4-8322-0B6A1884C2EB}"/>
                    </a:ext>
                  </a:extLst>
                </p14:cNvPr>
                <p14:cNvContentPartPr/>
                <p14:nvPr/>
              </p14:nvContentPartPr>
              <p14:xfrm>
                <a:off x="8466102" y="1581836"/>
                <a:ext cx="400320" cy="270000"/>
              </p14:xfrm>
            </p:contentPart>
          </mc:Choice>
          <mc:Fallback>
            <p:pic>
              <p:nvPicPr>
                <p:cNvPr id="198" name="Ink 197">
                  <a:extLst>
                    <a:ext uri="{FF2B5EF4-FFF2-40B4-BE49-F238E27FC236}">
                      <a16:creationId xmlns:a16="http://schemas.microsoft.com/office/drawing/2014/main" id="{6DB724E6-908F-4BC4-8322-0B6A1884C2EB}"/>
                    </a:ext>
                  </a:extLst>
                </p:cNvPr>
                <p:cNvPicPr/>
                <p:nvPr/>
              </p:nvPicPr>
              <p:blipFill>
                <a:blip r:embed="rId331"/>
                <a:stretch>
                  <a:fillRect/>
                </a:stretch>
              </p:blipFill>
              <p:spPr>
                <a:xfrm>
                  <a:off x="8457462" y="1573196"/>
                  <a:ext cx="417960" cy="287640"/>
                </a:xfrm>
                <a:prstGeom prst="rect">
                  <a:avLst/>
                </a:prstGeom>
              </p:spPr>
            </p:pic>
          </mc:Fallback>
        </mc:AlternateContent>
      </p:grpSp>
    </p:spTree>
    <p:extLst>
      <p:ext uri="{BB962C8B-B14F-4D97-AF65-F5344CB8AC3E}">
        <p14:creationId xmlns:p14="http://schemas.microsoft.com/office/powerpoint/2010/main" val="985412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296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347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723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569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96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F77A5-6256-48C8-91EB-F11F020C23C5}"/>
              </a:ext>
            </a:extLst>
          </p:cNvPr>
          <p:cNvSpPr>
            <a:spLocks noGrp="1"/>
          </p:cNvSpPr>
          <p:nvPr>
            <p:ph type="title"/>
          </p:nvPr>
        </p:nvSpPr>
        <p:spPr>
          <a:xfrm>
            <a:off x="-21822" y="771550"/>
            <a:ext cx="6447501" cy="990600"/>
          </a:xfrm>
        </p:spPr>
        <p:txBody>
          <a:bodyPr/>
          <a:lstStyle/>
          <a:p>
            <a:r>
              <a:rPr lang="en-US" dirty="0"/>
              <a:t>Polynomial Regression: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6255AB-1834-43DF-ABF1-5AD1C4D57102}"/>
                  </a:ext>
                </a:extLst>
              </p:cNvPr>
              <p:cNvSpPr>
                <a:spLocks noGrp="1"/>
              </p:cNvSpPr>
              <p:nvPr>
                <p:ph idx="1"/>
              </p:nvPr>
            </p:nvSpPr>
            <p:spPr>
              <a:xfrm>
                <a:off x="-1984" y="1491630"/>
                <a:ext cx="7382296" cy="2685800"/>
              </a:xfrm>
            </p:spPr>
            <p:txBody>
              <a:bodyPr>
                <a:normAutofit/>
              </a:bodyPr>
              <a:lstStyle/>
              <a:p>
                <a:r>
                  <a:rPr lang="en-US" sz="2400" dirty="0"/>
                  <a:t>Replace the standard linear model with a polynomial function:</a:t>
                </a:r>
              </a:p>
              <a:p>
                <a:endParaRPr lang="en-US" sz="2400" dirty="0"/>
              </a:p>
              <a:p>
                <a:pPr marL="0" indent="0">
                  <a:buNone/>
                </a:pPr>
                <a14:m>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𝑦𝑖</m:t>
                    </m:r>
                    <m:r>
                      <a:rPr lang="en-US" sz="2000" b="0" i="1" smtClean="0">
                        <a:latin typeface="Cambria Math" panose="02040503050406030204" pitchFamily="18" charset="0"/>
                      </a:rPr>
                      <m:t>= </m:t>
                    </m:r>
                    <m:r>
                      <m:rPr>
                        <m:sty m:val="p"/>
                      </m:rPr>
                      <a:rPr lang="el-GR" sz="2000" b="0" i="1" smtClean="0">
                        <a:latin typeface="Cambria Math" panose="02040503050406030204" pitchFamily="18" charset="0"/>
                      </a:rPr>
                      <m:t>β</m:t>
                    </m:r>
                    <m:r>
                      <a:rPr lang="en-US" sz="2000" b="0" i="1" smtClean="0">
                        <a:latin typeface="Cambria Math" panose="02040503050406030204" pitchFamily="18" charset="0"/>
                      </a:rPr>
                      <m:t> </m:t>
                    </m:r>
                    <m:r>
                      <a:rPr lang="en-US" sz="2000" b="0" i="1" baseline="-25000" smtClean="0">
                        <a:latin typeface="Cambria Math" panose="02040503050406030204" pitchFamily="18" charset="0"/>
                      </a:rPr>
                      <m:t>0</m:t>
                    </m:r>
                    <m:r>
                      <a:rPr lang="en-US" sz="2000" b="0" i="1" smtClean="0">
                        <a:latin typeface="Cambria Math" panose="02040503050406030204" pitchFamily="18" charset="0"/>
                      </a:rPr>
                      <m:t>+</m:t>
                    </m:r>
                    <m:r>
                      <m:rPr>
                        <m:sty m:val="p"/>
                      </m:rPr>
                      <a:rPr lang="el-GR" sz="2000" i="1">
                        <a:latin typeface="Cambria Math" panose="02040503050406030204" pitchFamily="18" charset="0"/>
                      </a:rPr>
                      <m:t>β</m:t>
                    </m:r>
                    <m:r>
                      <a:rPr lang="en-US" sz="2000" i="1">
                        <a:latin typeface="Cambria Math" panose="02040503050406030204" pitchFamily="18" charset="0"/>
                      </a:rPr>
                      <m:t> </m:t>
                    </m:r>
                    <m:r>
                      <a:rPr lang="en-US" sz="2000" b="0" i="1" baseline="-25000" smtClean="0">
                        <a:latin typeface="Cambria Math" panose="02040503050406030204" pitchFamily="18" charset="0"/>
                      </a:rPr>
                      <m:t>1</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𝑖</m:t>
                    </m:r>
                    <m:r>
                      <a:rPr lang="en-US" sz="2000" b="0" i="1" smtClean="0">
                        <a:latin typeface="Cambria Math" panose="02040503050406030204" pitchFamily="18" charset="0"/>
                      </a:rPr>
                      <m:t>+</m:t>
                    </m:r>
                    <m:r>
                      <m:rPr>
                        <m:sty m:val="p"/>
                      </m:rPr>
                      <a:rPr lang="el-GR" sz="2000" i="1">
                        <a:latin typeface="Cambria Math" panose="02040503050406030204" pitchFamily="18" charset="0"/>
                      </a:rPr>
                      <m:t>β</m:t>
                    </m:r>
                    <m:r>
                      <a:rPr lang="en-US" sz="2000" i="1">
                        <a:latin typeface="Cambria Math" panose="02040503050406030204" pitchFamily="18" charset="0"/>
                      </a:rPr>
                      <m:t> </m:t>
                    </m:r>
                    <m:r>
                      <a:rPr lang="en-US" sz="2000" b="0" i="1" baseline="-25000" smtClean="0">
                        <a:latin typeface="Cambria Math" panose="02040503050406030204" pitchFamily="18" charset="0"/>
                      </a:rPr>
                      <m:t>2</m:t>
                    </m:r>
                    <m:r>
                      <a:rPr lang="en-US" sz="2000" i="1">
                        <a:latin typeface="Cambria Math" panose="02040503050406030204" pitchFamily="18" charset="0"/>
                      </a:rPr>
                      <m:t>𝑥</m:t>
                    </m:r>
                    <m:r>
                      <a:rPr lang="en-US" sz="2000" i="1" baseline="-25000">
                        <a:latin typeface="Cambria Math" panose="02040503050406030204" pitchFamily="18" charset="0"/>
                      </a:rPr>
                      <m:t>𝑖</m:t>
                    </m:r>
                    <m:r>
                      <a:rPr lang="en-US" sz="2000" b="0" i="1" baseline="30000" smtClean="0">
                        <a:latin typeface="Cambria Math" panose="02040503050406030204" pitchFamily="18" charset="0"/>
                      </a:rPr>
                      <m:t>2 </m:t>
                    </m:r>
                    <m:r>
                      <a:rPr lang="en-US" sz="2000" b="0" i="1" smtClean="0">
                        <a:latin typeface="Cambria Math" panose="02040503050406030204" pitchFamily="18" charset="0"/>
                      </a:rPr>
                      <m:t>+</m:t>
                    </m:r>
                    <m:r>
                      <m:rPr>
                        <m:sty m:val="p"/>
                      </m:rPr>
                      <a:rPr lang="el-GR" sz="2000" i="1">
                        <a:latin typeface="Cambria Math" panose="02040503050406030204" pitchFamily="18" charset="0"/>
                      </a:rPr>
                      <m:t>β</m:t>
                    </m:r>
                    <m:r>
                      <a:rPr lang="en-US" sz="2000" i="1">
                        <a:latin typeface="Cambria Math" panose="02040503050406030204" pitchFamily="18" charset="0"/>
                      </a:rPr>
                      <m:t> </m:t>
                    </m:r>
                    <m:r>
                      <a:rPr lang="en-US" sz="2000" b="0" i="1" baseline="-25000" smtClean="0">
                        <a:latin typeface="Cambria Math" panose="02040503050406030204" pitchFamily="18" charset="0"/>
                      </a:rPr>
                      <m:t>3</m:t>
                    </m:r>
                    <m:r>
                      <a:rPr lang="en-US" sz="2000" i="1">
                        <a:latin typeface="Cambria Math" panose="02040503050406030204" pitchFamily="18" charset="0"/>
                      </a:rPr>
                      <m:t>𝑥</m:t>
                    </m:r>
                    <m:r>
                      <a:rPr lang="en-US" sz="2000" i="1" baseline="-25000">
                        <a:latin typeface="Cambria Math" panose="02040503050406030204" pitchFamily="18" charset="0"/>
                      </a:rPr>
                      <m:t>𝑖</m:t>
                    </m:r>
                    <m:r>
                      <a:rPr lang="en-US" sz="2000" b="0" i="0" baseline="30000" smtClean="0">
                        <a:latin typeface="Cambria Math" panose="02040503050406030204" pitchFamily="18" charset="0"/>
                      </a:rPr>
                      <m:t>3</m:t>
                    </m:r>
                  </m:oMath>
                </a14:m>
                <a:r>
                  <a:rPr lang="en-US" sz="2000" baseline="30000" dirty="0"/>
                  <a:t> </a:t>
                </a:r>
                <a:r>
                  <a:rPr lang="en-US" sz="2000" dirty="0"/>
                  <a:t>+ …….</a:t>
                </a:r>
                <a:r>
                  <a:rPr lang="el-GR" sz="2000" dirty="0"/>
                  <a:t> </a:t>
                </a:r>
                <a14:m>
                  <m:oMath xmlns:m="http://schemas.openxmlformats.org/officeDocument/2006/math">
                    <m:r>
                      <m:rPr>
                        <m:sty m:val="p"/>
                      </m:rPr>
                      <a:rPr lang="el-GR" sz="2000" i="1">
                        <a:latin typeface="Cambria Math" panose="02040503050406030204" pitchFamily="18" charset="0"/>
                      </a:rPr>
                      <m:t>β</m:t>
                    </m:r>
                    <m:r>
                      <a:rPr lang="en-US" sz="2000" i="1">
                        <a:latin typeface="Cambria Math" panose="02040503050406030204" pitchFamily="18" charset="0"/>
                      </a:rPr>
                      <m:t> </m:t>
                    </m:r>
                    <m:r>
                      <a:rPr lang="en-US" sz="2000" b="0" i="1" baseline="-25000" smtClean="0">
                        <a:latin typeface="Cambria Math" panose="02040503050406030204" pitchFamily="18" charset="0"/>
                      </a:rPr>
                      <m:t>𝑑</m:t>
                    </m:r>
                    <m:r>
                      <a:rPr lang="en-US" sz="2000" i="1">
                        <a:latin typeface="Cambria Math" panose="02040503050406030204" pitchFamily="18" charset="0"/>
                      </a:rPr>
                      <m:t>𝑥</m:t>
                    </m:r>
                    <m:r>
                      <a:rPr lang="en-US" sz="2000" i="1" baseline="-25000">
                        <a:latin typeface="Cambria Math" panose="02040503050406030204" pitchFamily="18" charset="0"/>
                      </a:rPr>
                      <m:t>𝑖</m:t>
                    </m:r>
                    <m:r>
                      <m:rPr>
                        <m:sty m:val="p"/>
                      </m:rPr>
                      <a:rPr lang="en-US" sz="2000" b="0" i="0" baseline="30000" smtClean="0">
                        <a:latin typeface="Cambria Math" panose="02040503050406030204" pitchFamily="18" charset="0"/>
                      </a:rPr>
                      <m:t>d</m:t>
                    </m:r>
                  </m:oMath>
                </a14:m>
                <a:r>
                  <a:rPr lang="en-US" sz="2000" baseline="30000" dirty="0"/>
                  <a:t> </a:t>
                </a:r>
                <a:r>
                  <a:rPr lang="en-US" sz="2000" dirty="0"/>
                  <a:t>+ </a:t>
                </a:r>
                <a:r>
                  <a:rPr lang="az-Cyrl-AZ" sz="2000" dirty="0"/>
                  <a:t>Є</a:t>
                </a:r>
                <a:r>
                  <a:rPr lang="en-US" sz="2000" dirty="0"/>
                  <a:t> </a:t>
                </a:r>
                <a:r>
                  <a:rPr lang="en-US" sz="2000" baseline="-25000" dirty="0" err="1"/>
                  <a:t>i</a:t>
                </a:r>
                <a:endParaRPr lang="en-US" sz="2000" baseline="-25000" dirty="0"/>
              </a:p>
            </p:txBody>
          </p:sp>
        </mc:Choice>
        <mc:Fallback xmlns="">
          <p:sp>
            <p:nvSpPr>
              <p:cNvPr id="3" name="Content Placeholder 2">
                <a:extLst>
                  <a:ext uri="{FF2B5EF4-FFF2-40B4-BE49-F238E27FC236}">
                    <a16:creationId xmlns:a16="http://schemas.microsoft.com/office/drawing/2014/main" id="{5B6255AB-1834-43DF-ABF1-5AD1C4D57102}"/>
                  </a:ext>
                </a:extLst>
              </p:cNvPr>
              <p:cNvSpPr>
                <a:spLocks noGrp="1" noRot="1" noChangeAspect="1" noMove="1" noResize="1" noEditPoints="1" noAdjustHandles="1" noChangeArrowheads="1" noChangeShapeType="1" noTextEdit="1"/>
              </p:cNvSpPr>
              <p:nvPr>
                <p:ph idx="1"/>
              </p:nvPr>
            </p:nvSpPr>
            <p:spPr>
              <a:xfrm>
                <a:off x="-1984" y="1491630"/>
                <a:ext cx="7382296" cy="2685800"/>
              </a:xfrm>
              <a:blipFill>
                <a:blip r:embed="rId2"/>
                <a:stretch>
                  <a:fillRect l="-661" t="-1818"/>
                </a:stretch>
              </a:blipFill>
            </p:spPr>
            <p:txBody>
              <a:bodyPr/>
              <a:lstStyle/>
              <a:p>
                <a:r>
                  <a:rPr lang="en-IN">
                    <a:noFill/>
                  </a:rPr>
                  <a:t> </a:t>
                </a:r>
              </a:p>
            </p:txBody>
          </p:sp>
        </mc:Fallback>
      </mc:AlternateContent>
    </p:spTree>
    <p:extLst>
      <p:ext uri="{BB962C8B-B14F-4D97-AF65-F5344CB8AC3E}">
        <p14:creationId xmlns:p14="http://schemas.microsoft.com/office/powerpoint/2010/main" val="1302394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377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F77A5-6256-48C8-91EB-F11F020C23C5}"/>
              </a:ext>
            </a:extLst>
          </p:cNvPr>
          <p:cNvSpPr>
            <a:spLocks noGrp="1"/>
          </p:cNvSpPr>
          <p:nvPr>
            <p:ph type="title"/>
          </p:nvPr>
        </p:nvSpPr>
        <p:spPr>
          <a:xfrm>
            <a:off x="-21822" y="771550"/>
            <a:ext cx="6447501" cy="990600"/>
          </a:xfrm>
        </p:spPr>
        <p:txBody>
          <a:bodyPr/>
          <a:lstStyle/>
          <a:p>
            <a:r>
              <a:rPr lang="en-US" dirty="0"/>
              <a:t>Polynomial Regression:</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6255AB-1834-43DF-ABF1-5AD1C4D57102}"/>
                  </a:ext>
                </a:extLst>
              </p:cNvPr>
              <p:cNvSpPr>
                <a:spLocks noGrp="1"/>
              </p:cNvSpPr>
              <p:nvPr>
                <p:ph idx="1"/>
              </p:nvPr>
            </p:nvSpPr>
            <p:spPr>
              <a:xfrm>
                <a:off x="-1984" y="1491630"/>
                <a:ext cx="7382296" cy="2685800"/>
              </a:xfrm>
            </p:spPr>
            <p:txBody>
              <a:bodyPr>
                <a:normAutofit/>
              </a:bodyPr>
              <a:lstStyle/>
              <a:p>
                <a:r>
                  <a:rPr lang="en-US" sz="2400" dirty="0"/>
                  <a:t>Second order polynomial in one variable:</a:t>
                </a:r>
              </a:p>
              <a:p>
                <a:pPr marL="0" indent="0">
                  <a:buNone/>
                </a:pPr>
                <a14:m>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𝑦𝑖</m:t>
                    </m:r>
                    <m:r>
                      <a:rPr lang="en-US" sz="2000" b="0" i="1" smtClean="0">
                        <a:latin typeface="Cambria Math" panose="02040503050406030204" pitchFamily="18" charset="0"/>
                      </a:rPr>
                      <m:t>= </m:t>
                    </m:r>
                    <m:r>
                      <m:rPr>
                        <m:sty m:val="p"/>
                      </m:rPr>
                      <a:rPr lang="el-GR" sz="2000" b="0" i="1" smtClean="0">
                        <a:latin typeface="Cambria Math" panose="02040503050406030204" pitchFamily="18" charset="0"/>
                      </a:rPr>
                      <m:t>β</m:t>
                    </m:r>
                    <m:r>
                      <a:rPr lang="en-US" sz="2000" b="0" i="1" smtClean="0">
                        <a:latin typeface="Cambria Math" panose="02040503050406030204" pitchFamily="18" charset="0"/>
                      </a:rPr>
                      <m:t> </m:t>
                    </m:r>
                    <m:r>
                      <a:rPr lang="en-US" sz="2000" b="0" i="1" baseline="-25000" smtClean="0">
                        <a:latin typeface="Cambria Math" panose="02040503050406030204" pitchFamily="18" charset="0"/>
                      </a:rPr>
                      <m:t>0</m:t>
                    </m:r>
                    <m:r>
                      <a:rPr lang="en-US" sz="2000" b="0" i="1" smtClean="0">
                        <a:latin typeface="Cambria Math" panose="02040503050406030204" pitchFamily="18" charset="0"/>
                      </a:rPr>
                      <m:t>+</m:t>
                    </m:r>
                    <m:r>
                      <m:rPr>
                        <m:sty m:val="p"/>
                      </m:rPr>
                      <a:rPr lang="el-GR" sz="2000" i="1">
                        <a:latin typeface="Cambria Math" panose="02040503050406030204" pitchFamily="18" charset="0"/>
                      </a:rPr>
                      <m:t>β</m:t>
                    </m:r>
                    <m:r>
                      <a:rPr lang="en-US" sz="2000" i="1">
                        <a:latin typeface="Cambria Math" panose="02040503050406030204" pitchFamily="18" charset="0"/>
                      </a:rPr>
                      <m:t> </m:t>
                    </m:r>
                    <m:r>
                      <a:rPr lang="en-US" sz="2000" b="0" i="1" baseline="-25000" smtClean="0">
                        <a:latin typeface="Cambria Math" panose="02040503050406030204" pitchFamily="18" charset="0"/>
                      </a:rPr>
                      <m:t>1</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𝑖</m:t>
                    </m:r>
                    <m:r>
                      <a:rPr lang="en-US" sz="2000" b="0" i="1" smtClean="0">
                        <a:latin typeface="Cambria Math" panose="02040503050406030204" pitchFamily="18" charset="0"/>
                      </a:rPr>
                      <m:t>+</m:t>
                    </m:r>
                    <m:r>
                      <m:rPr>
                        <m:sty m:val="p"/>
                      </m:rPr>
                      <a:rPr lang="el-GR" sz="2000" i="1">
                        <a:latin typeface="Cambria Math" panose="02040503050406030204" pitchFamily="18" charset="0"/>
                      </a:rPr>
                      <m:t>β</m:t>
                    </m:r>
                    <m:r>
                      <a:rPr lang="en-US" sz="2000" i="1">
                        <a:latin typeface="Cambria Math" panose="02040503050406030204" pitchFamily="18" charset="0"/>
                      </a:rPr>
                      <m:t> </m:t>
                    </m:r>
                    <m:r>
                      <a:rPr lang="en-US" sz="2000" b="0" i="1" baseline="-25000" smtClean="0">
                        <a:latin typeface="Cambria Math" panose="02040503050406030204" pitchFamily="18" charset="0"/>
                      </a:rPr>
                      <m:t>2</m:t>
                    </m:r>
                    <m:r>
                      <a:rPr lang="en-US" sz="2000" i="1">
                        <a:latin typeface="Cambria Math" panose="02040503050406030204" pitchFamily="18" charset="0"/>
                      </a:rPr>
                      <m:t>𝑥</m:t>
                    </m:r>
                    <m:r>
                      <a:rPr lang="en-US" sz="2000" i="1" baseline="-25000">
                        <a:latin typeface="Cambria Math" panose="02040503050406030204" pitchFamily="18" charset="0"/>
                      </a:rPr>
                      <m:t>𝑖</m:t>
                    </m:r>
                    <m:r>
                      <a:rPr lang="en-US" sz="2000" b="0" i="1" baseline="30000" smtClean="0">
                        <a:latin typeface="Cambria Math" panose="02040503050406030204" pitchFamily="18" charset="0"/>
                      </a:rPr>
                      <m:t>2 </m:t>
                    </m:r>
                  </m:oMath>
                </a14:m>
                <a:r>
                  <a:rPr lang="en-US" sz="2000" dirty="0"/>
                  <a:t>+ </a:t>
                </a:r>
                <a:r>
                  <a:rPr lang="az-Cyrl-AZ" sz="2000" dirty="0"/>
                  <a:t>Є</a:t>
                </a:r>
                <a:r>
                  <a:rPr lang="en-US" sz="2000" baseline="-25000" dirty="0" err="1"/>
                  <a:t>i</a:t>
                </a:r>
                <a:r>
                  <a:rPr lang="en-US" sz="2000" dirty="0"/>
                  <a:t> </a:t>
                </a:r>
                <a:endParaRPr lang="en-US" sz="2000" baseline="-25000" dirty="0"/>
              </a:p>
              <a:p>
                <a:pPr marL="0" indent="0">
                  <a:buNone/>
                </a:pPr>
                <a:r>
                  <a:rPr lang="en-US" altLang="en-US" sz="2000" dirty="0">
                    <a:solidFill>
                      <a:srgbClr val="002060"/>
                    </a:solidFill>
                    <a:latin typeface="Cambria" pitchFamily="18" charset="0"/>
                    <a:ea typeface="+mj-ea"/>
                    <a:cs typeface="Times New Roman" pitchFamily="18" charset="0"/>
                    <a:sym typeface="Symbol" panose="05050102010706020507" pitchFamily="18" charset="2"/>
                  </a:rPr>
                  <a:t>‘</a:t>
                </a:r>
                <a:r>
                  <a:rPr lang="az-Cyrl-AZ" sz="2000" dirty="0"/>
                  <a:t>Є</a:t>
                </a:r>
                <a:r>
                  <a:rPr lang="en-US" altLang="en-US" sz="2000" b="1" dirty="0">
                    <a:solidFill>
                      <a:srgbClr val="002060"/>
                    </a:solidFill>
                    <a:latin typeface="Cambria" pitchFamily="18" charset="0"/>
                    <a:cs typeface="Times New Roman" pitchFamily="18" charset="0"/>
                    <a:sym typeface="Symbol" panose="05050102010706020507" pitchFamily="18" charset="2"/>
                  </a:rPr>
                  <a:t>’ </a:t>
                </a:r>
                <a:r>
                  <a:rPr lang="en-US" altLang="en-US" sz="2000" dirty="0">
                    <a:solidFill>
                      <a:srgbClr val="002060"/>
                    </a:solidFill>
                    <a:latin typeface="Cambria" pitchFamily="18" charset="0"/>
                    <a:cs typeface="Times New Roman" pitchFamily="18" charset="0"/>
                    <a:sym typeface="Symbol" panose="05050102010706020507" pitchFamily="18" charset="2"/>
                  </a:rPr>
                  <a:t>represents error in measur</a:t>
                </a:r>
                <a:r>
                  <a:rPr lang="en-US" altLang="en-US" sz="2000" dirty="0">
                    <a:solidFill>
                      <a:srgbClr val="002060"/>
                    </a:solidFill>
                    <a:latin typeface="Cambria" pitchFamily="18" charset="0"/>
                    <a:ea typeface="+mj-ea"/>
                    <a:cs typeface="Times New Roman" pitchFamily="18" charset="0"/>
                  </a:rPr>
                  <a:t>ement or other noise</a:t>
                </a:r>
                <a:endParaRPr lang="en-US" sz="2000" dirty="0"/>
              </a:p>
              <a:p>
                <a:pPr>
                  <a:buFont typeface="Wingdings" panose="05000000000000000000" pitchFamily="2" charset="2"/>
                  <a:buChar char="Ø"/>
                </a:pPr>
                <a:r>
                  <a:rPr lang="en-US" sz="2000" dirty="0"/>
                  <a:t> Second order polynomial in two variables:</a:t>
                </a:r>
              </a:p>
              <a:p>
                <a:pPr marL="0" indent="0">
                  <a:buNone/>
                </a:pPr>
                <a:r>
                  <a:rPr lang="en-US" sz="2000" dirty="0"/>
                  <a:t>	</a:t>
                </a:r>
                <a:r>
                  <a:rPr lang="en-US" sz="2000" b="0" dirty="0"/>
                  <a:t> </a:t>
                </a:r>
                <a14:m>
                  <m:oMath xmlns:m="http://schemas.openxmlformats.org/officeDocument/2006/math">
                    <m:r>
                      <a:rPr lang="en-US" sz="2000" b="0" i="1" smtClean="0">
                        <a:latin typeface="Cambria Math" panose="02040503050406030204" pitchFamily="18" charset="0"/>
                      </a:rPr>
                      <m:t>𝑦</m:t>
                    </m:r>
                    <m:r>
                      <a:rPr lang="en-US" sz="2000" b="0" i="1" baseline="-25000" smtClean="0">
                        <a:latin typeface="Cambria Math" panose="02040503050406030204" pitchFamily="18" charset="0"/>
                      </a:rPr>
                      <m:t>𝑖</m:t>
                    </m:r>
                    <m:r>
                      <a:rPr lang="en-US" sz="2000" b="0" i="1" smtClean="0">
                        <a:latin typeface="Cambria Math" panose="02040503050406030204" pitchFamily="18" charset="0"/>
                      </a:rPr>
                      <m:t>= </m:t>
                    </m:r>
                    <m:r>
                      <m:rPr>
                        <m:sty m:val="p"/>
                      </m:rPr>
                      <a:rPr lang="el-GR" sz="2000" b="0" i="1" smtClean="0">
                        <a:latin typeface="Cambria Math" panose="02040503050406030204" pitchFamily="18" charset="0"/>
                      </a:rPr>
                      <m:t>β</m:t>
                    </m:r>
                    <m:r>
                      <a:rPr lang="en-US" sz="2000" b="0" i="1" smtClean="0">
                        <a:latin typeface="Cambria Math" panose="02040503050406030204" pitchFamily="18" charset="0"/>
                      </a:rPr>
                      <m:t> </m:t>
                    </m:r>
                    <m:r>
                      <a:rPr lang="en-US" sz="2000" b="0" i="1" baseline="-25000" smtClean="0">
                        <a:latin typeface="Cambria Math" panose="02040503050406030204" pitchFamily="18" charset="0"/>
                      </a:rPr>
                      <m:t>0</m:t>
                    </m:r>
                    <m:r>
                      <a:rPr lang="en-US" sz="2000" b="0" i="1" smtClean="0">
                        <a:latin typeface="Cambria Math" panose="02040503050406030204" pitchFamily="18" charset="0"/>
                      </a:rPr>
                      <m:t>+</m:t>
                    </m:r>
                    <m:r>
                      <m:rPr>
                        <m:sty m:val="p"/>
                      </m:rPr>
                      <a:rPr lang="el-GR" sz="2000" i="1">
                        <a:latin typeface="Cambria Math" panose="02040503050406030204" pitchFamily="18" charset="0"/>
                      </a:rPr>
                      <m:t>β</m:t>
                    </m:r>
                    <m:r>
                      <a:rPr lang="en-US" sz="2000" i="1">
                        <a:latin typeface="Cambria Math" panose="02040503050406030204" pitchFamily="18" charset="0"/>
                      </a:rPr>
                      <m:t> </m:t>
                    </m:r>
                    <m:r>
                      <a:rPr lang="en-US" sz="2000" b="0" i="1" baseline="-25000" smtClean="0">
                        <a:latin typeface="Cambria Math" panose="02040503050406030204" pitchFamily="18" charset="0"/>
                      </a:rPr>
                      <m:t>1</m:t>
                    </m:r>
                    <m:r>
                      <a:rPr lang="en-US" sz="2000" b="0" i="1" smtClean="0">
                        <a:latin typeface="Cambria Math" panose="02040503050406030204" pitchFamily="18" charset="0"/>
                      </a:rPr>
                      <m:t>𝑥</m:t>
                    </m:r>
                    <m:r>
                      <a:rPr lang="en-US" sz="2000" b="0" i="1" baseline="-25000" smtClean="0">
                        <a:latin typeface="Cambria Math" panose="02040503050406030204" pitchFamily="18" charset="0"/>
                      </a:rPr>
                      <m:t>𝑖</m:t>
                    </m:r>
                    <m:r>
                      <a:rPr lang="en-US" sz="2000" b="0" i="1" baseline="-25000" smtClean="0">
                        <a:latin typeface="Cambria Math" panose="02040503050406030204" pitchFamily="18" charset="0"/>
                      </a:rPr>
                      <m:t>1+</m:t>
                    </m:r>
                    <m:r>
                      <m:rPr>
                        <m:sty m:val="p"/>
                      </m:rPr>
                      <a:rPr lang="el-GR" sz="2000" i="1">
                        <a:latin typeface="Cambria Math" panose="02040503050406030204" pitchFamily="18" charset="0"/>
                      </a:rPr>
                      <m:t>β</m:t>
                    </m:r>
                    <m:r>
                      <a:rPr lang="en-US" sz="2000" i="1">
                        <a:latin typeface="Cambria Math" panose="02040503050406030204" pitchFamily="18" charset="0"/>
                      </a:rPr>
                      <m:t> </m:t>
                    </m:r>
                    <m:r>
                      <a:rPr lang="en-US" sz="2000" b="0" i="1" baseline="-25000" smtClean="0">
                        <a:latin typeface="Cambria Math" panose="02040503050406030204" pitchFamily="18" charset="0"/>
                      </a:rPr>
                      <m:t>2</m:t>
                    </m:r>
                    <m:r>
                      <a:rPr lang="en-US" sz="2000" i="1">
                        <a:latin typeface="Cambria Math" panose="02040503050406030204" pitchFamily="18" charset="0"/>
                      </a:rPr>
                      <m:t>𝑥</m:t>
                    </m:r>
                    <m:r>
                      <a:rPr lang="en-US" sz="2000" i="1" baseline="-25000">
                        <a:latin typeface="Cambria Math" panose="02040503050406030204" pitchFamily="18" charset="0"/>
                      </a:rPr>
                      <m:t>𝑖</m:t>
                    </m:r>
                    <m:r>
                      <a:rPr lang="en-US" sz="2000" b="0" i="1" baseline="-25000" smtClean="0">
                        <a:latin typeface="Cambria Math" panose="02040503050406030204" pitchFamily="18" charset="0"/>
                      </a:rPr>
                      <m:t>2</m:t>
                    </m:r>
                    <m:r>
                      <a:rPr lang="en-US" sz="2000" b="0" i="1" smtClean="0">
                        <a:latin typeface="Cambria Math" panose="02040503050406030204" pitchFamily="18" charset="0"/>
                      </a:rPr>
                      <m:t>+</m:t>
                    </m:r>
                    <m:r>
                      <m:rPr>
                        <m:sty m:val="p"/>
                      </m:rPr>
                      <a:rPr lang="el-GR" sz="2000" i="1">
                        <a:latin typeface="Cambria Math" panose="02040503050406030204" pitchFamily="18" charset="0"/>
                      </a:rPr>
                      <m:t>β</m:t>
                    </m:r>
                    <m:r>
                      <a:rPr lang="en-US" sz="2000" i="1">
                        <a:latin typeface="Cambria Math" panose="02040503050406030204" pitchFamily="18" charset="0"/>
                      </a:rPr>
                      <m:t> </m:t>
                    </m:r>
                    <m:r>
                      <a:rPr lang="en-US" sz="2000" b="0" i="1" baseline="-25000" smtClean="0">
                        <a:latin typeface="Cambria Math" panose="02040503050406030204" pitchFamily="18" charset="0"/>
                      </a:rPr>
                      <m:t>11</m:t>
                    </m:r>
                    <m:r>
                      <a:rPr lang="en-US" sz="2000" i="1">
                        <a:latin typeface="Cambria Math" panose="02040503050406030204" pitchFamily="18" charset="0"/>
                      </a:rPr>
                      <m:t>𝑥</m:t>
                    </m:r>
                    <m:r>
                      <a:rPr lang="en-US" sz="2000" i="1" baseline="-25000">
                        <a:latin typeface="Cambria Math" panose="02040503050406030204" pitchFamily="18" charset="0"/>
                      </a:rPr>
                      <m:t>𝑖</m:t>
                    </m:r>
                    <m:r>
                      <a:rPr lang="en-US" sz="2000" b="0" i="1" baseline="-25000" smtClean="0">
                        <a:latin typeface="Cambria Math" panose="02040503050406030204" pitchFamily="18" charset="0"/>
                      </a:rPr>
                      <m:t>1</m:t>
                    </m:r>
                    <m:r>
                      <a:rPr lang="en-US" sz="2000" b="0" i="0" baseline="30000" smtClean="0">
                        <a:latin typeface="Cambria Math" panose="02040503050406030204" pitchFamily="18" charset="0"/>
                      </a:rPr>
                      <m:t>2</m:t>
                    </m:r>
                  </m:oMath>
                </a14:m>
                <a:r>
                  <a:rPr lang="en-US" sz="2000" baseline="30000" dirty="0"/>
                  <a:t> </a:t>
                </a:r>
                <a14:m>
                  <m:oMath xmlns:m="http://schemas.openxmlformats.org/officeDocument/2006/math">
                    <m:r>
                      <a:rPr lang="en-US" sz="2000" b="0" i="0" smtClean="0">
                        <a:latin typeface="Cambria Math" panose="02040503050406030204" pitchFamily="18" charset="0"/>
                      </a:rPr>
                      <m:t>+ </m:t>
                    </m:r>
                    <m:r>
                      <m:rPr>
                        <m:sty m:val="p"/>
                      </m:rPr>
                      <a:rPr lang="el-GR" sz="2000" i="1">
                        <a:latin typeface="Cambria Math" panose="02040503050406030204" pitchFamily="18" charset="0"/>
                      </a:rPr>
                      <m:t>β</m:t>
                    </m:r>
                    <m:r>
                      <a:rPr lang="en-US" sz="2000" i="1">
                        <a:latin typeface="Cambria Math" panose="02040503050406030204" pitchFamily="18" charset="0"/>
                      </a:rPr>
                      <m:t> </m:t>
                    </m:r>
                    <m:r>
                      <a:rPr lang="en-US" sz="2000" b="0" i="1" baseline="-25000" smtClean="0">
                        <a:latin typeface="Cambria Math" panose="02040503050406030204" pitchFamily="18" charset="0"/>
                      </a:rPr>
                      <m:t>22</m:t>
                    </m:r>
                    <m:r>
                      <a:rPr lang="en-US" sz="2000" i="1">
                        <a:latin typeface="Cambria Math" panose="02040503050406030204" pitchFamily="18" charset="0"/>
                      </a:rPr>
                      <m:t>𝑥</m:t>
                    </m:r>
                    <m:r>
                      <a:rPr lang="en-US" sz="2000" i="1" baseline="-25000">
                        <a:latin typeface="Cambria Math" panose="02040503050406030204" pitchFamily="18" charset="0"/>
                      </a:rPr>
                      <m:t>𝑖</m:t>
                    </m:r>
                    <m:r>
                      <a:rPr lang="en-US" sz="2000" b="0" i="1" baseline="-25000" smtClean="0">
                        <a:latin typeface="Cambria Math" panose="02040503050406030204" pitchFamily="18" charset="0"/>
                      </a:rPr>
                      <m:t>2</m:t>
                    </m:r>
                    <m:r>
                      <a:rPr lang="en-US" sz="2000" baseline="30000">
                        <a:latin typeface="Cambria Math" panose="02040503050406030204" pitchFamily="18" charset="0"/>
                      </a:rPr>
                      <m:t>2</m:t>
                    </m:r>
                  </m:oMath>
                </a14:m>
                <a:r>
                  <a:rPr lang="en-US" sz="2000" baseline="30000" dirty="0"/>
                  <a:t> </a:t>
                </a:r>
                <a14:m>
                  <m:oMath xmlns:m="http://schemas.openxmlformats.org/officeDocument/2006/math">
                    <m:r>
                      <a:rPr lang="en-US" sz="2000">
                        <a:latin typeface="Cambria Math" panose="02040503050406030204" pitchFamily="18" charset="0"/>
                      </a:rPr>
                      <m:t>+ </m:t>
                    </m:r>
                    <m:r>
                      <m:rPr>
                        <m:sty m:val="p"/>
                      </m:rPr>
                      <a:rPr lang="el-GR" sz="2000" i="1">
                        <a:latin typeface="Cambria Math" panose="02040503050406030204" pitchFamily="18" charset="0"/>
                      </a:rPr>
                      <m:t>β</m:t>
                    </m:r>
                    <m:r>
                      <a:rPr lang="en-US" sz="2000" i="1">
                        <a:latin typeface="Cambria Math" panose="02040503050406030204" pitchFamily="18" charset="0"/>
                      </a:rPr>
                      <m:t> </m:t>
                    </m:r>
                    <m:r>
                      <a:rPr lang="en-US" sz="2000" b="0" i="1" baseline="-25000" smtClean="0">
                        <a:latin typeface="Cambria Math" panose="02040503050406030204" pitchFamily="18" charset="0"/>
                      </a:rPr>
                      <m:t>12</m:t>
                    </m:r>
                    <m:r>
                      <a:rPr lang="en-US" sz="2000" i="1">
                        <a:latin typeface="Cambria Math" panose="02040503050406030204" pitchFamily="18" charset="0"/>
                      </a:rPr>
                      <m:t>𝑥</m:t>
                    </m:r>
                    <m:r>
                      <a:rPr lang="en-US" sz="2000" i="1" baseline="-25000">
                        <a:latin typeface="Cambria Math" panose="02040503050406030204" pitchFamily="18" charset="0"/>
                      </a:rPr>
                      <m:t>𝑖</m:t>
                    </m:r>
                    <m:r>
                      <a:rPr lang="en-US" sz="2000" b="0" i="1" baseline="-25000" smtClean="0">
                        <a:latin typeface="Cambria Math" panose="02040503050406030204" pitchFamily="18" charset="0"/>
                      </a:rPr>
                      <m:t>1</m:t>
                    </m:r>
                    <m:r>
                      <a:rPr lang="en-US" sz="2000" i="1">
                        <a:latin typeface="Cambria Math" panose="02040503050406030204" pitchFamily="18" charset="0"/>
                      </a:rPr>
                      <m:t>𝑥</m:t>
                    </m:r>
                    <m:r>
                      <a:rPr lang="en-US" sz="2000" i="1" baseline="-25000">
                        <a:latin typeface="Cambria Math" panose="02040503050406030204" pitchFamily="18" charset="0"/>
                      </a:rPr>
                      <m:t>𝑖</m:t>
                    </m:r>
                    <m:r>
                      <a:rPr lang="en-US" sz="2000" i="1" baseline="-25000">
                        <a:latin typeface="Cambria Math" panose="02040503050406030204" pitchFamily="18" charset="0"/>
                      </a:rPr>
                      <m:t>2</m:t>
                    </m:r>
                  </m:oMath>
                </a14:m>
                <a:r>
                  <a:rPr lang="en-US" sz="2000" baseline="30000" dirty="0"/>
                  <a:t> </a:t>
                </a:r>
                <a:r>
                  <a:rPr lang="en-US" sz="2000" dirty="0"/>
                  <a:t>+ </a:t>
                </a:r>
                <a:r>
                  <a:rPr lang="az-Cyrl-AZ" sz="2000" dirty="0"/>
                  <a:t>Є</a:t>
                </a:r>
                <a:r>
                  <a:rPr lang="en-US" sz="2000" baseline="-25000" dirty="0" err="1"/>
                  <a:t>i</a:t>
                </a:r>
                <a:r>
                  <a:rPr lang="en-US" sz="2000" baseline="30000" dirty="0"/>
                  <a:t> </a:t>
                </a:r>
                <a:endParaRPr lang="en-US" sz="2000" dirty="0"/>
              </a:p>
            </p:txBody>
          </p:sp>
        </mc:Choice>
        <mc:Fallback>
          <p:sp>
            <p:nvSpPr>
              <p:cNvPr id="3" name="Content Placeholder 2">
                <a:extLst>
                  <a:ext uri="{FF2B5EF4-FFF2-40B4-BE49-F238E27FC236}">
                    <a16:creationId xmlns:a16="http://schemas.microsoft.com/office/drawing/2014/main" id="{5B6255AB-1834-43DF-ABF1-5AD1C4D57102}"/>
                  </a:ext>
                </a:extLst>
              </p:cNvPr>
              <p:cNvSpPr>
                <a:spLocks noGrp="1" noRot="1" noChangeAspect="1" noMove="1" noResize="1" noEditPoints="1" noAdjustHandles="1" noChangeArrowheads="1" noChangeShapeType="1" noTextEdit="1"/>
              </p:cNvSpPr>
              <p:nvPr>
                <p:ph idx="1"/>
              </p:nvPr>
            </p:nvSpPr>
            <p:spPr>
              <a:xfrm>
                <a:off x="-1984" y="1491630"/>
                <a:ext cx="7382296" cy="2685800"/>
              </a:xfrm>
              <a:blipFill>
                <a:blip r:embed="rId2"/>
                <a:stretch>
                  <a:fillRect l="-908" t="-1818"/>
                </a:stretch>
              </a:blipFill>
            </p:spPr>
            <p:txBody>
              <a:bodyPr/>
              <a:lstStyle/>
              <a:p>
                <a:r>
                  <a:rPr lang="en-IN">
                    <a:noFill/>
                  </a:rPr>
                  <a:t> </a:t>
                </a:r>
              </a:p>
            </p:txBody>
          </p:sp>
        </mc:Fallback>
      </mc:AlternateContent>
    </p:spTree>
    <p:extLst>
      <p:ext uri="{BB962C8B-B14F-4D97-AF65-F5344CB8AC3E}">
        <p14:creationId xmlns:p14="http://schemas.microsoft.com/office/powerpoint/2010/main" val="245221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Polynomial Regression - Javatpoint">
            <a:extLst>
              <a:ext uri="{FF2B5EF4-FFF2-40B4-BE49-F238E27FC236}">
                <a16:creationId xmlns:a16="http://schemas.microsoft.com/office/drawing/2014/main" id="{AEB174FF-DD7A-4953-97EE-78B0EA5414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19622"/>
            <a:ext cx="5760640" cy="27977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BE0BF5D-2058-4267-93E7-C2F444EDCD85}"/>
                  </a:ext>
                </a:extLst>
              </p14:cNvPr>
              <p14:cNvContentPartPr/>
              <p14:nvPr/>
            </p14:nvContentPartPr>
            <p14:xfrm>
              <a:off x="2239560" y="332280"/>
              <a:ext cx="6908760" cy="3038040"/>
            </p14:xfrm>
          </p:contentPart>
        </mc:Choice>
        <mc:Fallback xmlns="">
          <p:pic>
            <p:nvPicPr>
              <p:cNvPr id="2" name="Ink 1">
                <a:extLst>
                  <a:ext uri="{FF2B5EF4-FFF2-40B4-BE49-F238E27FC236}">
                    <a16:creationId xmlns:a16="http://schemas.microsoft.com/office/drawing/2014/main" id="{2BE0BF5D-2058-4267-93E7-C2F444EDCD85}"/>
                  </a:ext>
                </a:extLst>
              </p:cNvPr>
              <p:cNvPicPr/>
              <p:nvPr/>
            </p:nvPicPr>
            <p:blipFill>
              <a:blip r:embed="rId4"/>
              <a:stretch>
                <a:fillRect/>
              </a:stretch>
            </p:blipFill>
            <p:spPr>
              <a:xfrm>
                <a:off x="2230200" y="322920"/>
                <a:ext cx="6927480" cy="3056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BB7197C8-E45C-4AE5-B2BB-936D9ACED2FF}"/>
                  </a:ext>
                </a:extLst>
              </p14:cNvPr>
              <p14:cNvContentPartPr/>
              <p14:nvPr/>
            </p14:nvContentPartPr>
            <p14:xfrm>
              <a:off x="5093262" y="3406573"/>
              <a:ext cx="120960" cy="139680"/>
            </p14:xfrm>
          </p:contentPart>
        </mc:Choice>
        <mc:Fallback>
          <p:pic>
            <p:nvPicPr>
              <p:cNvPr id="3" name="Ink 2">
                <a:extLst>
                  <a:ext uri="{FF2B5EF4-FFF2-40B4-BE49-F238E27FC236}">
                    <a16:creationId xmlns:a16="http://schemas.microsoft.com/office/drawing/2014/main" id="{BB7197C8-E45C-4AE5-B2BB-936D9ACED2FF}"/>
                  </a:ext>
                </a:extLst>
              </p:cNvPr>
              <p:cNvPicPr/>
              <p:nvPr/>
            </p:nvPicPr>
            <p:blipFill>
              <a:blip r:embed="rId6"/>
              <a:stretch>
                <a:fillRect/>
              </a:stretch>
            </p:blipFill>
            <p:spPr>
              <a:xfrm>
                <a:off x="5084622" y="3397933"/>
                <a:ext cx="1386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3" name="Ink 32">
                <a:extLst>
                  <a:ext uri="{FF2B5EF4-FFF2-40B4-BE49-F238E27FC236}">
                    <a16:creationId xmlns:a16="http://schemas.microsoft.com/office/drawing/2014/main" id="{3A833BCF-B27C-4C7D-B885-60EB183C9BD5}"/>
                  </a:ext>
                </a:extLst>
              </p14:cNvPr>
              <p14:cNvContentPartPr/>
              <p14:nvPr/>
            </p14:nvContentPartPr>
            <p14:xfrm>
              <a:off x="5834502" y="3131533"/>
              <a:ext cx="268920" cy="154800"/>
            </p14:xfrm>
          </p:contentPart>
        </mc:Choice>
        <mc:Fallback>
          <p:pic>
            <p:nvPicPr>
              <p:cNvPr id="33" name="Ink 32">
                <a:extLst>
                  <a:ext uri="{FF2B5EF4-FFF2-40B4-BE49-F238E27FC236}">
                    <a16:creationId xmlns:a16="http://schemas.microsoft.com/office/drawing/2014/main" id="{3A833BCF-B27C-4C7D-B885-60EB183C9BD5}"/>
                  </a:ext>
                </a:extLst>
              </p:cNvPr>
              <p:cNvPicPr/>
              <p:nvPr/>
            </p:nvPicPr>
            <p:blipFill>
              <a:blip r:embed="rId8"/>
              <a:stretch>
                <a:fillRect/>
              </a:stretch>
            </p:blipFill>
            <p:spPr>
              <a:xfrm>
                <a:off x="5825502" y="3122893"/>
                <a:ext cx="2865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4" name="Ink 33">
                <a:extLst>
                  <a:ext uri="{FF2B5EF4-FFF2-40B4-BE49-F238E27FC236}">
                    <a16:creationId xmlns:a16="http://schemas.microsoft.com/office/drawing/2014/main" id="{2DD55112-9122-4A53-B6D7-7F82F443DE28}"/>
                  </a:ext>
                </a:extLst>
              </p14:cNvPr>
              <p14:cNvContentPartPr/>
              <p14:nvPr/>
            </p14:nvContentPartPr>
            <p14:xfrm>
              <a:off x="5334102" y="4261933"/>
              <a:ext cx="247680" cy="139680"/>
            </p14:xfrm>
          </p:contentPart>
        </mc:Choice>
        <mc:Fallback>
          <p:pic>
            <p:nvPicPr>
              <p:cNvPr id="34" name="Ink 33">
                <a:extLst>
                  <a:ext uri="{FF2B5EF4-FFF2-40B4-BE49-F238E27FC236}">
                    <a16:creationId xmlns:a16="http://schemas.microsoft.com/office/drawing/2014/main" id="{2DD55112-9122-4A53-B6D7-7F82F443DE28}"/>
                  </a:ext>
                </a:extLst>
              </p:cNvPr>
              <p:cNvPicPr/>
              <p:nvPr/>
            </p:nvPicPr>
            <p:blipFill>
              <a:blip r:embed="rId10"/>
              <a:stretch>
                <a:fillRect/>
              </a:stretch>
            </p:blipFill>
            <p:spPr>
              <a:xfrm>
                <a:off x="5325102" y="4253293"/>
                <a:ext cx="265320" cy="157320"/>
              </a:xfrm>
              <a:prstGeom prst="rect">
                <a:avLst/>
              </a:prstGeom>
            </p:spPr>
          </p:pic>
        </mc:Fallback>
      </mc:AlternateContent>
      <p:grpSp>
        <p:nvGrpSpPr>
          <p:cNvPr id="1062" name="Group 1061">
            <a:extLst>
              <a:ext uri="{FF2B5EF4-FFF2-40B4-BE49-F238E27FC236}">
                <a16:creationId xmlns:a16="http://schemas.microsoft.com/office/drawing/2014/main" id="{E049477A-5749-4FDA-B8D2-FF1FF5AA576F}"/>
              </a:ext>
            </a:extLst>
          </p:cNvPr>
          <p:cNvGrpSpPr/>
          <p:nvPr/>
        </p:nvGrpSpPr>
        <p:grpSpPr>
          <a:xfrm>
            <a:off x="747342" y="3867373"/>
            <a:ext cx="5398560" cy="1328169"/>
            <a:chOff x="747342" y="3867373"/>
            <a:chExt cx="5398560" cy="1328169"/>
          </a:xfrm>
        </p:grpSpPr>
        <mc:AlternateContent xmlns:mc="http://schemas.openxmlformats.org/markup-compatibility/2006">
          <mc:Choice xmlns:p14="http://schemas.microsoft.com/office/powerpoint/2010/main" Requires="p14">
            <p:contentPart p14:bwMode="auto" r:id="rId11">
              <p14:nvContentPartPr>
                <p14:cNvPr id="4" name="Ink 3">
                  <a:extLst>
                    <a:ext uri="{FF2B5EF4-FFF2-40B4-BE49-F238E27FC236}">
                      <a16:creationId xmlns:a16="http://schemas.microsoft.com/office/drawing/2014/main" id="{896DB978-2453-4AC7-9260-55CA1BEBC6BD}"/>
                    </a:ext>
                  </a:extLst>
                </p14:cNvPr>
                <p14:cNvContentPartPr/>
                <p14:nvPr/>
              </p14:nvContentPartPr>
              <p14:xfrm>
                <a:off x="3644262" y="4319893"/>
                <a:ext cx="101160" cy="101160"/>
              </p14:xfrm>
            </p:contentPart>
          </mc:Choice>
          <mc:Fallback>
            <p:pic>
              <p:nvPicPr>
                <p:cNvPr id="4" name="Ink 3">
                  <a:extLst>
                    <a:ext uri="{FF2B5EF4-FFF2-40B4-BE49-F238E27FC236}">
                      <a16:creationId xmlns:a16="http://schemas.microsoft.com/office/drawing/2014/main" id="{896DB978-2453-4AC7-9260-55CA1BEBC6BD}"/>
                    </a:ext>
                  </a:extLst>
                </p:cNvPr>
                <p:cNvPicPr/>
                <p:nvPr/>
              </p:nvPicPr>
              <p:blipFill>
                <a:blip r:embed="rId12"/>
                <a:stretch>
                  <a:fillRect/>
                </a:stretch>
              </p:blipFill>
              <p:spPr>
                <a:xfrm>
                  <a:off x="3635262" y="4310893"/>
                  <a:ext cx="1188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 name="Ink 4">
                  <a:extLst>
                    <a:ext uri="{FF2B5EF4-FFF2-40B4-BE49-F238E27FC236}">
                      <a16:creationId xmlns:a16="http://schemas.microsoft.com/office/drawing/2014/main" id="{4EB30A65-FB51-4704-A215-0D5C954D148B}"/>
                    </a:ext>
                  </a:extLst>
                </p14:cNvPr>
                <p14:cNvContentPartPr/>
                <p14:nvPr/>
              </p14:nvContentPartPr>
              <p14:xfrm>
                <a:off x="3763062" y="4016413"/>
                <a:ext cx="87120" cy="888840"/>
              </p14:xfrm>
            </p:contentPart>
          </mc:Choice>
          <mc:Fallback>
            <p:pic>
              <p:nvPicPr>
                <p:cNvPr id="5" name="Ink 4">
                  <a:extLst>
                    <a:ext uri="{FF2B5EF4-FFF2-40B4-BE49-F238E27FC236}">
                      <a16:creationId xmlns:a16="http://schemas.microsoft.com/office/drawing/2014/main" id="{4EB30A65-FB51-4704-A215-0D5C954D148B}"/>
                    </a:ext>
                  </a:extLst>
                </p:cNvPr>
                <p:cNvPicPr/>
                <p:nvPr/>
              </p:nvPicPr>
              <p:blipFill>
                <a:blip r:embed="rId14"/>
                <a:stretch>
                  <a:fillRect/>
                </a:stretch>
              </p:blipFill>
              <p:spPr>
                <a:xfrm>
                  <a:off x="3754062" y="4007413"/>
                  <a:ext cx="104760" cy="906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 name="Ink 5">
                  <a:extLst>
                    <a:ext uri="{FF2B5EF4-FFF2-40B4-BE49-F238E27FC236}">
                      <a16:creationId xmlns:a16="http://schemas.microsoft.com/office/drawing/2014/main" id="{B2953FDA-E6CB-48CA-B766-7A1FCD48A344}"/>
                    </a:ext>
                  </a:extLst>
                </p14:cNvPr>
                <p14:cNvContentPartPr/>
                <p14:nvPr/>
              </p14:nvContentPartPr>
              <p14:xfrm>
                <a:off x="3438702" y="4583773"/>
                <a:ext cx="2367360" cy="124200"/>
              </p14:xfrm>
            </p:contentPart>
          </mc:Choice>
          <mc:Fallback>
            <p:pic>
              <p:nvPicPr>
                <p:cNvPr id="6" name="Ink 5">
                  <a:extLst>
                    <a:ext uri="{FF2B5EF4-FFF2-40B4-BE49-F238E27FC236}">
                      <a16:creationId xmlns:a16="http://schemas.microsoft.com/office/drawing/2014/main" id="{B2953FDA-E6CB-48CA-B766-7A1FCD48A344}"/>
                    </a:ext>
                  </a:extLst>
                </p:cNvPr>
                <p:cNvPicPr/>
                <p:nvPr/>
              </p:nvPicPr>
              <p:blipFill>
                <a:blip r:embed="rId16"/>
                <a:stretch>
                  <a:fillRect/>
                </a:stretch>
              </p:blipFill>
              <p:spPr>
                <a:xfrm>
                  <a:off x="3429702" y="4574773"/>
                  <a:ext cx="23850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 name="Ink 7">
                  <a:extLst>
                    <a:ext uri="{FF2B5EF4-FFF2-40B4-BE49-F238E27FC236}">
                      <a16:creationId xmlns:a16="http://schemas.microsoft.com/office/drawing/2014/main" id="{3F0F0D20-7876-48DB-81AD-BD04358DCE5D}"/>
                    </a:ext>
                  </a:extLst>
                </p14:cNvPr>
                <p14:cNvContentPartPr/>
                <p14:nvPr/>
              </p14:nvContentPartPr>
              <p14:xfrm>
                <a:off x="3976182" y="4551733"/>
                <a:ext cx="12960" cy="19800"/>
              </p14:xfrm>
            </p:contentPart>
          </mc:Choice>
          <mc:Fallback>
            <p:pic>
              <p:nvPicPr>
                <p:cNvPr id="8" name="Ink 7">
                  <a:extLst>
                    <a:ext uri="{FF2B5EF4-FFF2-40B4-BE49-F238E27FC236}">
                      <a16:creationId xmlns:a16="http://schemas.microsoft.com/office/drawing/2014/main" id="{3F0F0D20-7876-48DB-81AD-BD04358DCE5D}"/>
                    </a:ext>
                  </a:extLst>
                </p:cNvPr>
                <p:cNvPicPr/>
                <p:nvPr/>
              </p:nvPicPr>
              <p:blipFill>
                <a:blip r:embed="rId18"/>
                <a:stretch>
                  <a:fillRect/>
                </a:stretch>
              </p:blipFill>
              <p:spPr>
                <a:xfrm>
                  <a:off x="3967542" y="4543093"/>
                  <a:ext cx="306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9" name="Ink 8">
                  <a:extLst>
                    <a:ext uri="{FF2B5EF4-FFF2-40B4-BE49-F238E27FC236}">
                      <a16:creationId xmlns:a16="http://schemas.microsoft.com/office/drawing/2014/main" id="{6B0332E1-B45E-48B2-8C6C-511081FEB678}"/>
                    </a:ext>
                  </a:extLst>
                </p14:cNvPr>
                <p14:cNvContentPartPr/>
                <p14:nvPr/>
              </p14:nvContentPartPr>
              <p14:xfrm>
                <a:off x="4195422" y="4425733"/>
                <a:ext cx="32760" cy="32040"/>
              </p14:xfrm>
            </p:contentPart>
          </mc:Choice>
          <mc:Fallback>
            <p:pic>
              <p:nvPicPr>
                <p:cNvPr id="9" name="Ink 8">
                  <a:extLst>
                    <a:ext uri="{FF2B5EF4-FFF2-40B4-BE49-F238E27FC236}">
                      <a16:creationId xmlns:a16="http://schemas.microsoft.com/office/drawing/2014/main" id="{6B0332E1-B45E-48B2-8C6C-511081FEB678}"/>
                    </a:ext>
                  </a:extLst>
                </p:cNvPr>
                <p:cNvPicPr/>
                <p:nvPr/>
              </p:nvPicPr>
              <p:blipFill>
                <a:blip r:embed="rId20"/>
                <a:stretch>
                  <a:fillRect/>
                </a:stretch>
              </p:blipFill>
              <p:spPr>
                <a:xfrm>
                  <a:off x="4186422" y="4416733"/>
                  <a:ext cx="504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319837A2-AF0D-47D0-BA98-F2F8F9C34B4B}"/>
                    </a:ext>
                  </a:extLst>
                </p14:cNvPr>
                <p14:cNvContentPartPr/>
                <p14:nvPr/>
              </p14:nvContentPartPr>
              <p14:xfrm>
                <a:off x="4467222" y="4452733"/>
                <a:ext cx="30600" cy="27360"/>
              </p14:xfrm>
            </p:contentPart>
          </mc:Choice>
          <mc:Fallback>
            <p:pic>
              <p:nvPicPr>
                <p:cNvPr id="11" name="Ink 10">
                  <a:extLst>
                    <a:ext uri="{FF2B5EF4-FFF2-40B4-BE49-F238E27FC236}">
                      <a16:creationId xmlns:a16="http://schemas.microsoft.com/office/drawing/2014/main" id="{319837A2-AF0D-47D0-BA98-F2F8F9C34B4B}"/>
                    </a:ext>
                  </a:extLst>
                </p:cNvPr>
                <p:cNvPicPr/>
                <p:nvPr/>
              </p:nvPicPr>
              <p:blipFill>
                <a:blip r:embed="rId22"/>
                <a:stretch>
                  <a:fillRect/>
                </a:stretch>
              </p:blipFill>
              <p:spPr>
                <a:xfrm>
                  <a:off x="4458222" y="4443733"/>
                  <a:ext cx="482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CA11F6A5-0DB2-4347-ADAC-3168CD506F2C}"/>
                    </a:ext>
                  </a:extLst>
                </p14:cNvPr>
                <p14:cNvContentPartPr/>
                <p14:nvPr/>
              </p14:nvContentPartPr>
              <p14:xfrm>
                <a:off x="5156982" y="4138453"/>
                <a:ext cx="16560" cy="13680"/>
              </p14:xfrm>
            </p:contentPart>
          </mc:Choice>
          <mc:Fallback>
            <p:pic>
              <p:nvPicPr>
                <p:cNvPr id="15" name="Ink 14">
                  <a:extLst>
                    <a:ext uri="{FF2B5EF4-FFF2-40B4-BE49-F238E27FC236}">
                      <a16:creationId xmlns:a16="http://schemas.microsoft.com/office/drawing/2014/main" id="{CA11F6A5-0DB2-4347-ADAC-3168CD506F2C}"/>
                    </a:ext>
                  </a:extLst>
                </p:cNvPr>
                <p:cNvPicPr/>
                <p:nvPr/>
              </p:nvPicPr>
              <p:blipFill>
                <a:blip r:embed="rId24"/>
                <a:stretch>
                  <a:fillRect/>
                </a:stretch>
              </p:blipFill>
              <p:spPr>
                <a:xfrm>
                  <a:off x="5147982" y="4129453"/>
                  <a:ext cx="342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BC471E75-1B3D-4160-86AC-8DD2310FE9B2}"/>
                    </a:ext>
                  </a:extLst>
                </p14:cNvPr>
                <p14:cNvContentPartPr/>
                <p14:nvPr/>
              </p14:nvContentPartPr>
              <p14:xfrm>
                <a:off x="3947742" y="3867373"/>
                <a:ext cx="1509840" cy="770040"/>
              </p14:xfrm>
            </p:contentPart>
          </mc:Choice>
          <mc:Fallback>
            <p:pic>
              <p:nvPicPr>
                <p:cNvPr id="19" name="Ink 18">
                  <a:extLst>
                    <a:ext uri="{FF2B5EF4-FFF2-40B4-BE49-F238E27FC236}">
                      <a16:creationId xmlns:a16="http://schemas.microsoft.com/office/drawing/2014/main" id="{BC471E75-1B3D-4160-86AC-8DD2310FE9B2}"/>
                    </a:ext>
                  </a:extLst>
                </p:cNvPr>
                <p:cNvPicPr/>
                <p:nvPr/>
              </p:nvPicPr>
              <p:blipFill>
                <a:blip r:embed="rId26"/>
                <a:stretch>
                  <a:fillRect/>
                </a:stretch>
              </p:blipFill>
              <p:spPr>
                <a:xfrm>
                  <a:off x="3938742" y="3858733"/>
                  <a:ext cx="1527480" cy="787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10A8E490-9A85-411E-B41E-7BB9501B4936}"/>
                    </a:ext>
                  </a:extLst>
                </p14:cNvPr>
                <p14:cNvContentPartPr/>
                <p14:nvPr/>
              </p14:nvContentPartPr>
              <p14:xfrm>
                <a:off x="3974022" y="4544533"/>
                <a:ext cx="33120" cy="39600"/>
              </p14:xfrm>
            </p:contentPart>
          </mc:Choice>
          <mc:Fallback>
            <p:pic>
              <p:nvPicPr>
                <p:cNvPr id="21" name="Ink 20">
                  <a:extLst>
                    <a:ext uri="{FF2B5EF4-FFF2-40B4-BE49-F238E27FC236}">
                      <a16:creationId xmlns:a16="http://schemas.microsoft.com/office/drawing/2014/main" id="{10A8E490-9A85-411E-B41E-7BB9501B4936}"/>
                    </a:ext>
                  </a:extLst>
                </p:cNvPr>
                <p:cNvPicPr/>
                <p:nvPr/>
              </p:nvPicPr>
              <p:blipFill>
                <a:blip r:embed="rId28"/>
                <a:stretch>
                  <a:fillRect/>
                </a:stretch>
              </p:blipFill>
              <p:spPr>
                <a:xfrm>
                  <a:off x="3965382" y="4535533"/>
                  <a:ext cx="507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0B29864D-BF7F-4967-8326-ADFB9F094F70}"/>
                    </a:ext>
                  </a:extLst>
                </p14:cNvPr>
                <p14:cNvContentPartPr/>
                <p14:nvPr/>
              </p14:nvContentPartPr>
              <p14:xfrm>
                <a:off x="4192182" y="4408453"/>
                <a:ext cx="61920" cy="64440"/>
              </p14:xfrm>
            </p:contentPart>
          </mc:Choice>
          <mc:Fallback>
            <p:pic>
              <p:nvPicPr>
                <p:cNvPr id="22" name="Ink 21">
                  <a:extLst>
                    <a:ext uri="{FF2B5EF4-FFF2-40B4-BE49-F238E27FC236}">
                      <a16:creationId xmlns:a16="http://schemas.microsoft.com/office/drawing/2014/main" id="{0B29864D-BF7F-4967-8326-ADFB9F094F70}"/>
                    </a:ext>
                  </a:extLst>
                </p:cNvPr>
                <p:cNvPicPr/>
                <p:nvPr/>
              </p:nvPicPr>
              <p:blipFill>
                <a:blip r:embed="rId30"/>
                <a:stretch>
                  <a:fillRect/>
                </a:stretch>
              </p:blipFill>
              <p:spPr>
                <a:xfrm>
                  <a:off x="4183542" y="4399453"/>
                  <a:ext cx="795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F4AA1C16-D780-4107-B471-98DC807AF933}"/>
                    </a:ext>
                  </a:extLst>
                </p14:cNvPr>
                <p14:cNvContentPartPr/>
                <p14:nvPr/>
              </p14:nvContentPartPr>
              <p14:xfrm>
                <a:off x="4477302" y="4442653"/>
                <a:ext cx="41400" cy="48960"/>
              </p14:xfrm>
            </p:contentPart>
          </mc:Choice>
          <mc:Fallback>
            <p:pic>
              <p:nvPicPr>
                <p:cNvPr id="23" name="Ink 22">
                  <a:extLst>
                    <a:ext uri="{FF2B5EF4-FFF2-40B4-BE49-F238E27FC236}">
                      <a16:creationId xmlns:a16="http://schemas.microsoft.com/office/drawing/2014/main" id="{F4AA1C16-D780-4107-B471-98DC807AF933}"/>
                    </a:ext>
                  </a:extLst>
                </p:cNvPr>
                <p:cNvPicPr/>
                <p:nvPr/>
              </p:nvPicPr>
              <p:blipFill>
                <a:blip r:embed="rId32"/>
                <a:stretch>
                  <a:fillRect/>
                </a:stretch>
              </p:blipFill>
              <p:spPr>
                <a:xfrm>
                  <a:off x="4468302" y="4433653"/>
                  <a:ext cx="590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3771FAEA-A1F2-4A66-9E54-722912B6F1DB}"/>
                    </a:ext>
                  </a:extLst>
                </p14:cNvPr>
                <p14:cNvContentPartPr/>
                <p14:nvPr/>
              </p14:nvContentPartPr>
              <p14:xfrm>
                <a:off x="3975102" y="4539853"/>
                <a:ext cx="48240" cy="52560"/>
              </p14:xfrm>
            </p:contentPart>
          </mc:Choice>
          <mc:Fallback>
            <p:pic>
              <p:nvPicPr>
                <p:cNvPr id="24" name="Ink 23">
                  <a:extLst>
                    <a:ext uri="{FF2B5EF4-FFF2-40B4-BE49-F238E27FC236}">
                      <a16:creationId xmlns:a16="http://schemas.microsoft.com/office/drawing/2014/main" id="{3771FAEA-A1F2-4A66-9E54-722912B6F1DB}"/>
                    </a:ext>
                  </a:extLst>
                </p:cNvPr>
                <p:cNvPicPr/>
                <p:nvPr/>
              </p:nvPicPr>
              <p:blipFill>
                <a:blip r:embed="rId34"/>
                <a:stretch>
                  <a:fillRect/>
                </a:stretch>
              </p:blipFill>
              <p:spPr>
                <a:xfrm>
                  <a:off x="3966462" y="4530853"/>
                  <a:ext cx="658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2" name="Ink 11">
                  <a:extLst>
                    <a:ext uri="{FF2B5EF4-FFF2-40B4-BE49-F238E27FC236}">
                      <a16:creationId xmlns:a16="http://schemas.microsoft.com/office/drawing/2014/main" id="{8CBBEA68-B839-4EA8-ABAC-AAAC393D4ECA}"/>
                    </a:ext>
                  </a:extLst>
                </p14:cNvPr>
                <p14:cNvContentPartPr/>
                <p14:nvPr/>
              </p14:nvContentPartPr>
              <p14:xfrm>
                <a:off x="4622022" y="4248973"/>
                <a:ext cx="10440" cy="28080"/>
              </p14:xfrm>
            </p:contentPart>
          </mc:Choice>
          <mc:Fallback>
            <p:pic>
              <p:nvPicPr>
                <p:cNvPr id="12" name="Ink 11">
                  <a:extLst>
                    <a:ext uri="{FF2B5EF4-FFF2-40B4-BE49-F238E27FC236}">
                      <a16:creationId xmlns:a16="http://schemas.microsoft.com/office/drawing/2014/main" id="{8CBBEA68-B839-4EA8-ABAC-AAAC393D4ECA}"/>
                    </a:ext>
                  </a:extLst>
                </p:cNvPr>
                <p:cNvPicPr/>
                <p:nvPr/>
              </p:nvPicPr>
              <p:blipFill>
                <a:blip r:embed="rId36"/>
                <a:stretch>
                  <a:fillRect/>
                </a:stretch>
              </p:blipFill>
              <p:spPr>
                <a:xfrm>
                  <a:off x="4613382" y="4240333"/>
                  <a:ext cx="280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4" name="Ink 13">
                  <a:extLst>
                    <a:ext uri="{FF2B5EF4-FFF2-40B4-BE49-F238E27FC236}">
                      <a16:creationId xmlns:a16="http://schemas.microsoft.com/office/drawing/2014/main" id="{D8C8DF72-F142-4131-8FD7-34D81A974149}"/>
                    </a:ext>
                  </a:extLst>
                </p14:cNvPr>
                <p14:cNvContentPartPr/>
                <p14:nvPr/>
              </p14:nvContentPartPr>
              <p14:xfrm>
                <a:off x="4979862" y="4282093"/>
                <a:ext cx="12600" cy="11880"/>
              </p14:xfrm>
            </p:contentPart>
          </mc:Choice>
          <mc:Fallback>
            <p:pic>
              <p:nvPicPr>
                <p:cNvPr id="14" name="Ink 13">
                  <a:extLst>
                    <a:ext uri="{FF2B5EF4-FFF2-40B4-BE49-F238E27FC236}">
                      <a16:creationId xmlns:a16="http://schemas.microsoft.com/office/drawing/2014/main" id="{D8C8DF72-F142-4131-8FD7-34D81A974149}"/>
                    </a:ext>
                  </a:extLst>
                </p:cNvPr>
                <p:cNvPicPr/>
                <p:nvPr/>
              </p:nvPicPr>
              <p:blipFill>
                <a:blip r:embed="rId38"/>
                <a:stretch>
                  <a:fillRect/>
                </a:stretch>
              </p:blipFill>
              <p:spPr>
                <a:xfrm>
                  <a:off x="4971222" y="4273093"/>
                  <a:ext cx="302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Ink 25">
                  <a:extLst>
                    <a:ext uri="{FF2B5EF4-FFF2-40B4-BE49-F238E27FC236}">
                      <a16:creationId xmlns:a16="http://schemas.microsoft.com/office/drawing/2014/main" id="{788C187D-346A-429B-81EF-CED9D15699CA}"/>
                    </a:ext>
                  </a:extLst>
                </p14:cNvPr>
                <p14:cNvContentPartPr/>
                <p14:nvPr/>
              </p14:nvContentPartPr>
              <p14:xfrm>
                <a:off x="4608702" y="4256533"/>
                <a:ext cx="46800" cy="27720"/>
              </p14:xfrm>
            </p:contentPart>
          </mc:Choice>
          <mc:Fallback>
            <p:pic>
              <p:nvPicPr>
                <p:cNvPr id="26" name="Ink 25">
                  <a:extLst>
                    <a:ext uri="{FF2B5EF4-FFF2-40B4-BE49-F238E27FC236}">
                      <a16:creationId xmlns:a16="http://schemas.microsoft.com/office/drawing/2014/main" id="{788C187D-346A-429B-81EF-CED9D15699CA}"/>
                    </a:ext>
                  </a:extLst>
                </p:cNvPr>
                <p:cNvPicPr/>
                <p:nvPr/>
              </p:nvPicPr>
              <p:blipFill>
                <a:blip r:embed="rId40"/>
                <a:stretch>
                  <a:fillRect/>
                </a:stretch>
              </p:blipFill>
              <p:spPr>
                <a:xfrm>
                  <a:off x="4599702" y="4247893"/>
                  <a:ext cx="64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1795344A-9CFC-4D50-A838-8B73354C0C53}"/>
                    </a:ext>
                  </a:extLst>
                </p14:cNvPr>
                <p14:cNvContentPartPr/>
                <p14:nvPr/>
              </p14:nvContentPartPr>
              <p14:xfrm>
                <a:off x="4903182" y="4250773"/>
                <a:ext cx="87120" cy="53280"/>
              </p14:xfrm>
            </p:contentPart>
          </mc:Choice>
          <mc:Fallback>
            <p:pic>
              <p:nvPicPr>
                <p:cNvPr id="27" name="Ink 26">
                  <a:extLst>
                    <a:ext uri="{FF2B5EF4-FFF2-40B4-BE49-F238E27FC236}">
                      <a16:creationId xmlns:a16="http://schemas.microsoft.com/office/drawing/2014/main" id="{1795344A-9CFC-4D50-A838-8B73354C0C53}"/>
                    </a:ext>
                  </a:extLst>
                </p:cNvPr>
                <p:cNvPicPr/>
                <p:nvPr/>
              </p:nvPicPr>
              <p:blipFill>
                <a:blip r:embed="rId42"/>
                <a:stretch>
                  <a:fillRect/>
                </a:stretch>
              </p:blipFill>
              <p:spPr>
                <a:xfrm>
                  <a:off x="4894542" y="4241773"/>
                  <a:ext cx="1047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9836C340-6ABB-4E11-8EA0-9630152E7629}"/>
                    </a:ext>
                  </a:extLst>
                </p14:cNvPr>
                <p14:cNvContentPartPr/>
                <p14:nvPr/>
              </p14:nvContentPartPr>
              <p14:xfrm>
                <a:off x="5166342" y="4124053"/>
                <a:ext cx="59760" cy="33840"/>
              </p14:xfrm>
            </p:contentPart>
          </mc:Choice>
          <mc:Fallback>
            <p:pic>
              <p:nvPicPr>
                <p:cNvPr id="29" name="Ink 28">
                  <a:extLst>
                    <a:ext uri="{FF2B5EF4-FFF2-40B4-BE49-F238E27FC236}">
                      <a16:creationId xmlns:a16="http://schemas.microsoft.com/office/drawing/2014/main" id="{9836C340-6ABB-4E11-8EA0-9630152E7629}"/>
                    </a:ext>
                  </a:extLst>
                </p:cNvPr>
                <p:cNvPicPr/>
                <p:nvPr/>
              </p:nvPicPr>
              <p:blipFill>
                <a:blip r:embed="rId44"/>
                <a:stretch>
                  <a:fillRect/>
                </a:stretch>
              </p:blipFill>
              <p:spPr>
                <a:xfrm>
                  <a:off x="5157702" y="4115053"/>
                  <a:ext cx="774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6" name="Ink 15">
                  <a:extLst>
                    <a:ext uri="{FF2B5EF4-FFF2-40B4-BE49-F238E27FC236}">
                      <a16:creationId xmlns:a16="http://schemas.microsoft.com/office/drawing/2014/main" id="{2FF5F888-0BAA-4427-95ED-8E8C187965A7}"/>
                    </a:ext>
                  </a:extLst>
                </p14:cNvPr>
                <p14:cNvContentPartPr/>
                <p14:nvPr/>
              </p14:nvContentPartPr>
              <p14:xfrm>
                <a:off x="5258502" y="4004533"/>
                <a:ext cx="12600" cy="24120"/>
              </p14:xfrm>
            </p:contentPart>
          </mc:Choice>
          <mc:Fallback>
            <p:pic>
              <p:nvPicPr>
                <p:cNvPr id="16" name="Ink 15">
                  <a:extLst>
                    <a:ext uri="{FF2B5EF4-FFF2-40B4-BE49-F238E27FC236}">
                      <a16:creationId xmlns:a16="http://schemas.microsoft.com/office/drawing/2014/main" id="{2FF5F888-0BAA-4427-95ED-8E8C187965A7}"/>
                    </a:ext>
                  </a:extLst>
                </p:cNvPr>
                <p:cNvPicPr/>
                <p:nvPr/>
              </p:nvPicPr>
              <p:blipFill>
                <a:blip r:embed="rId46"/>
                <a:stretch>
                  <a:fillRect/>
                </a:stretch>
              </p:blipFill>
              <p:spPr>
                <a:xfrm>
                  <a:off x="5249502" y="3995533"/>
                  <a:ext cx="302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7" name="Ink 16">
                  <a:extLst>
                    <a:ext uri="{FF2B5EF4-FFF2-40B4-BE49-F238E27FC236}">
                      <a16:creationId xmlns:a16="http://schemas.microsoft.com/office/drawing/2014/main" id="{9041D8A1-BFE6-47D4-A72A-FCAEA61DD6E8}"/>
                    </a:ext>
                  </a:extLst>
                </p14:cNvPr>
                <p14:cNvContentPartPr/>
                <p14:nvPr/>
              </p14:nvContentPartPr>
              <p14:xfrm>
                <a:off x="5328342" y="3922093"/>
                <a:ext cx="7920" cy="23400"/>
              </p14:xfrm>
            </p:contentPart>
          </mc:Choice>
          <mc:Fallback>
            <p:pic>
              <p:nvPicPr>
                <p:cNvPr id="17" name="Ink 16">
                  <a:extLst>
                    <a:ext uri="{FF2B5EF4-FFF2-40B4-BE49-F238E27FC236}">
                      <a16:creationId xmlns:a16="http://schemas.microsoft.com/office/drawing/2014/main" id="{9041D8A1-BFE6-47D4-A72A-FCAEA61DD6E8}"/>
                    </a:ext>
                  </a:extLst>
                </p:cNvPr>
                <p:cNvPicPr/>
                <p:nvPr/>
              </p:nvPicPr>
              <p:blipFill>
                <a:blip r:embed="rId48"/>
                <a:stretch>
                  <a:fillRect/>
                </a:stretch>
              </p:blipFill>
              <p:spPr>
                <a:xfrm>
                  <a:off x="5319702" y="3913453"/>
                  <a:ext cx="255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D2B4F7D9-F8C6-4C3E-9579-37AB2B56F724}"/>
                    </a:ext>
                  </a:extLst>
                </p14:cNvPr>
                <p14:cNvContentPartPr/>
                <p14:nvPr/>
              </p14:nvContentPartPr>
              <p14:xfrm>
                <a:off x="5230062" y="3969253"/>
                <a:ext cx="39240" cy="43920"/>
              </p14:xfrm>
            </p:contentPart>
          </mc:Choice>
          <mc:Fallback>
            <p:pic>
              <p:nvPicPr>
                <p:cNvPr id="30" name="Ink 29">
                  <a:extLst>
                    <a:ext uri="{FF2B5EF4-FFF2-40B4-BE49-F238E27FC236}">
                      <a16:creationId xmlns:a16="http://schemas.microsoft.com/office/drawing/2014/main" id="{D2B4F7D9-F8C6-4C3E-9579-37AB2B56F724}"/>
                    </a:ext>
                  </a:extLst>
                </p:cNvPr>
                <p:cNvPicPr/>
                <p:nvPr/>
              </p:nvPicPr>
              <p:blipFill>
                <a:blip r:embed="rId50"/>
                <a:stretch>
                  <a:fillRect/>
                </a:stretch>
              </p:blipFill>
              <p:spPr>
                <a:xfrm>
                  <a:off x="5221062" y="3960613"/>
                  <a:ext cx="568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6CBF9B53-1991-4B0A-A8E5-0A48504BDD47}"/>
                    </a:ext>
                  </a:extLst>
                </p14:cNvPr>
                <p14:cNvContentPartPr/>
                <p14:nvPr/>
              </p14:nvContentPartPr>
              <p14:xfrm>
                <a:off x="5319702" y="3884293"/>
                <a:ext cx="43200" cy="52920"/>
              </p14:xfrm>
            </p:contentPart>
          </mc:Choice>
          <mc:Fallback>
            <p:pic>
              <p:nvPicPr>
                <p:cNvPr id="31" name="Ink 30">
                  <a:extLst>
                    <a:ext uri="{FF2B5EF4-FFF2-40B4-BE49-F238E27FC236}">
                      <a16:creationId xmlns:a16="http://schemas.microsoft.com/office/drawing/2014/main" id="{6CBF9B53-1991-4B0A-A8E5-0A48504BDD47}"/>
                    </a:ext>
                  </a:extLst>
                </p:cNvPr>
                <p:cNvPicPr/>
                <p:nvPr/>
              </p:nvPicPr>
              <p:blipFill>
                <a:blip r:embed="rId52"/>
                <a:stretch>
                  <a:fillRect/>
                </a:stretch>
              </p:blipFill>
              <p:spPr>
                <a:xfrm>
                  <a:off x="5311062" y="3875653"/>
                  <a:ext cx="60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Ink 34">
                  <a:extLst>
                    <a:ext uri="{FF2B5EF4-FFF2-40B4-BE49-F238E27FC236}">
                      <a16:creationId xmlns:a16="http://schemas.microsoft.com/office/drawing/2014/main" id="{5F548E7E-3167-4223-A70B-D46C8C82DF8F}"/>
                    </a:ext>
                  </a:extLst>
                </p14:cNvPr>
                <p14:cNvContentPartPr/>
                <p14:nvPr/>
              </p14:nvContentPartPr>
              <p14:xfrm>
                <a:off x="5666022" y="4403773"/>
                <a:ext cx="38160" cy="12600"/>
              </p14:xfrm>
            </p:contentPart>
          </mc:Choice>
          <mc:Fallback>
            <p:pic>
              <p:nvPicPr>
                <p:cNvPr id="35" name="Ink 34">
                  <a:extLst>
                    <a:ext uri="{FF2B5EF4-FFF2-40B4-BE49-F238E27FC236}">
                      <a16:creationId xmlns:a16="http://schemas.microsoft.com/office/drawing/2014/main" id="{5F548E7E-3167-4223-A70B-D46C8C82DF8F}"/>
                    </a:ext>
                  </a:extLst>
                </p:cNvPr>
                <p:cNvPicPr/>
                <p:nvPr/>
              </p:nvPicPr>
              <p:blipFill>
                <a:blip r:embed="rId54"/>
                <a:stretch>
                  <a:fillRect/>
                </a:stretch>
              </p:blipFill>
              <p:spPr>
                <a:xfrm>
                  <a:off x="5657022" y="4395133"/>
                  <a:ext cx="558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79948B15-42D8-43AA-90BB-B48D41DAA16E}"/>
                    </a:ext>
                  </a:extLst>
                </p14:cNvPr>
                <p14:cNvContentPartPr/>
                <p14:nvPr/>
              </p14:nvContentPartPr>
              <p14:xfrm>
                <a:off x="5628582" y="4177693"/>
                <a:ext cx="136080" cy="300240"/>
              </p14:xfrm>
            </p:contentPart>
          </mc:Choice>
          <mc:Fallback>
            <p:pic>
              <p:nvPicPr>
                <p:cNvPr id="36" name="Ink 35">
                  <a:extLst>
                    <a:ext uri="{FF2B5EF4-FFF2-40B4-BE49-F238E27FC236}">
                      <a16:creationId xmlns:a16="http://schemas.microsoft.com/office/drawing/2014/main" id="{79948B15-42D8-43AA-90BB-B48D41DAA16E}"/>
                    </a:ext>
                  </a:extLst>
                </p:cNvPr>
                <p:cNvPicPr/>
                <p:nvPr/>
              </p:nvPicPr>
              <p:blipFill>
                <a:blip r:embed="rId56"/>
                <a:stretch>
                  <a:fillRect/>
                </a:stretch>
              </p:blipFill>
              <p:spPr>
                <a:xfrm>
                  <a:off x="5619942" y="4169053"/>
                  <a:ext cx="1537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Ink 36">
                  <a:extLst>
                    <a:ext uri="{FF2B5EF4-FFF2-40B4-BE49-F238E27FC236}">
                      <a16:creationId xmlns:a16="http://schemas.microsoft.com/office/drawing/2014/main" id="{DA42A69F-DC9D-47FE-8E9E-FE889173CED1}"/>
                    </a:ext>
                  </a:extLst>
                </p14:cNvPr>
                <p14:cNvContentPartPr/>
                <p14:nvPr/>
              </p14:nvContentPartPr>
              <p14:xfrm>
                <a:off x="5818662" y="4299733"/>
                <a:ext cx="76680" cy="43560"/>
              </p14:xfrm>
            </p:contentPart>
          </mc:Choice>
          <mc:Fallback>
            <p:pic>
              <p:nvPicPr>
                <p:cNvPr id="37" name="Ink 36">
                  <a:extLst>
                    <a:ext uri="{FF2B5EF4-FFF2-40B4-BE49-F238E27FC236}">
                      <a16:creationId xmlns:a16="http://schemas.microsoft.com/office/drawing/2014/main" id="{DA42A69F-DC9D-47FE-8E9E-FE889173CED1}"/>
                    </a:ext>
                  </a:extLst>
                </p:cNvPr>
                <p:cNvPicPr/>
                <p:nvPr/>
              </p:nvPicPr>
              <p:blipFill>
                <a:blip r:embed="rId58"/>
                <a:stretch>
                  <a:fillRect/>
                </a:stretch>
              </p:blipFill>
              <p:spPr>
                <a:xfrm>
                  <a:off x="5810022" y="4291093"/>
                  <a:ext cx="943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Ink 37">
                  <a:extLst>
                    <a:ext uri="{FF2B5EF4-FFF2-40B4-BE49-F238E27FC236}">
                      <a16:creationId xmlns:a16="http://schemas.microsoft.com/office/drawing/2014/main" id="{49B8E666-12AB-4637-B9A4-2F5E61F395F7}"/>
                    </a:ext>
                  </a:extLst>
                </p14:cNvPr>
                <p14:cNvContentPartPr/>
                <p14:nvPr/>
              </p14:nvContentPartPr>
              <p14:xfrm>
                <a:off x="5788782" y="4340773"/>
                <a:ext cx="131760" cy="67680"/>
              </p14:xfrm>
            </p:contentPart>
          </mc:Choice>
          <mc:Fallback>
            <p:pic>
              <p:nvPicPr>
                <p:cNvPr id="38" name="Ink 37">
                  <a:extLst>
                    <a:ext uri="{FF2B5EF4-FFF2-40B4-BE49-F238E27FC236}">
                      <a16:creationId xmlns:a16="http://schemas.microsoft.com/office/drawing/2014/main" id="{49B8E666-12AB-4637-B9A4-2F5E61F395F7}"/>
                    </a:ext>
                  </a:extLst>
                </p:cNvPr>
                <p:cNvPicPr/>
                <p:nvPr/>
              </p:nvPicPr>
              <p:blipFill>
                <a:blip r:embed="rId60"/>
                <a:stretch>
                  <a:fillRect/>
                </a:stretch>
              </p:blipFill>
              <p:spPr>
                <a:xfrm>
                  <a:off x="5779782" y="4332133"/>
                  <a:ext cx="1494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Ink 38">
                  <a:extLst>
                    <a:ext uri="{FF2B5EF4-FFF2-40B4-BE49-F238E27FC236}">
                      <a16:creationId xmlns:a16="http://schemas.microsoft.com/office/drawing/2014/main" id="{AFB55B8C-85B7-428C-AAB6-B60B72D8ABB5}"/>
                    </a:ext>
                  </a:extLst>
                </p14:cNvPr>
                <p14:cNvContentPartPr/>
                <p14:nvPr/>
              </p14:nvContentPartPr>
              <p14:xfrm>
                <a:off x="5947902" y="4250413"/>
                <a:ext cx="132480" cy="169920"/>
              </p14:xfrm>
            </p:contentPart>
          </mc:Choice>
          <mc:Fallback>
            <p:pic>
              <p:nvPicPr>
                <p:cNvPr id="39" name="Ink 38">
                  <a:extLst>
                    <a:ext uri="{FF2B5EF4-FFF2-40B4-BE49-F238E27FC236}">
                      <a16:creationId xmlns:a16="http://schemas.microsoft.com/office/drawing/2014/main" id="{AFB55B8C-85B7-428C-AAB6-B60B72D8ABB5}"/>
                    </a:ext>
                  </a:extLst>
                </p:cNvPr>
                <p:cNvPicPr/>
                <p:nvPr/>
              </p:nvPicPr>
              <p:blipFill>
                <a:blip r:embed="rId62"/>
                <a:stretch>
                  <a:fillRect/>
                </a:stretch>
              </p:blipFill>
              <p:spPr>
                <a:xfrm>
                  <a:off x="5938902" y="4241413"/>
                  <a:ext cx="1501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Ink 39">
                  <a:extLst>
                    <a:ext uri="{FF2B5EF4-FFF2-40B4-BE49-F238E27FC236}">
                      <a16:creationId xmlns:a16="http://schemas.microsoft.com/office/drawing/2014/main" id="{14CF330C-5D22-4C1B-B145-07CCF760AB50}"/>
                    </a:ext>
                  </a:extLst>
                </p14:cNvPr>
                <p14:cNvContentPartPr/>
                <p14:nvPr/>
              </p14:nvContentPartPr>
              <p14:xfrm>
                <a:off x="5995062" y="4246453"/>
                <a:ext cx="150840" cy="72360"/>
              </p14:xfrm>
            </p:contentPart>
          </mc:Choice>
          <mc:Fallback>
            <p:pic>
              <p:nvPicPr>
                <p:cNvPr id="40" name="Ink 39">
                  <a:extLst>
                    <a:ext uri="{FF2B5EF4-FFF2-40B4-BE49-F238E27FC236}">
                      <a16:creationId xmlns:a16="http://schemas.microsoft.com/office/drawing/2014/main" id="{14CF330C-5D22-4C1B-B145-07CCF760AB50}"/>
                    </a:ext>
                  </a:extLst>
                </p:cNvPr>
                <p:cNvPicPr/>
                <p:nvPr/>
              </p:nvPicPr>
              <p:blipFill>
                <a:blip r:embed="rId64"/>
                <a:stretch>
                  <a:fillRect/>
                </a:stretch>
              </p:blipFill>
              <p:spPr>
                <a:xfrm>
                  <a:off x="5986062" y="4237813"/>
                  <a:ext cx="1684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7" name="Ink 46">
                  <a:extLst>
                    <a:ext uri="{FF2B5EF4-FFF2-40B4-BE49-F238E27FC236}">
                      <a16:creationId xmlns:a16="http://schemas.microsoft.com/office/drawing/2014/main" id="{44E67490-0A8D-4532-BA24-78E4DC7D4136}"/>
                    </a:ext>
                  </a:extLst>
                </p14:cNvPr>
                <p14:cNvContentPartPr/>
                <p14:nvPr/>
              </p14:nvContentPartPr>
              <p14:xfrm>
                <a:off x="5457582" y="4701853"/>
                <a:ext cx="286200" cy="140760"/>
              </p14:xfrm>
            </p:contentPart>
          </mc:Choice>
          <mc:Fallback>
            <p:pic>
              <p:nvPicPr>
                <p:cNvPr id="47" name="Ink 46">
                  <a:extLst>
                    <a:ext uri="{FF2B5EF4-FFF2-40B4-BE49-F238E27FC236}">
                      <a16:creationId xmlns:a16="http://schemas.microsoft.com/office/drawing/2014/main" id="{44E67490-0A8D-4532-BA24-78E4DC7D4136}"/>
                    </a:ext>
                  </a:extLst>
                </p:cNvPr>
                <p:cNvPicPr/>
                <p:nvPr/>
              </p:nvPicPr>
              <p:blipFill>
                <a:blip r:embed="rId66"/>
                <a:stretch>
                  <a:fillRect/>
                </a:stretch>
              </p:blipFill>
              <p:spPr>
                <a:xfrm>
                  <a:off x="5448582" y="4693213"/>
                  <a:ext cx="3038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8" name="Ink 47">
                  <a:extLst>
                    <a:ext uri="{FF2B5EF4-FFF2-40B4-BE49-F238E27FC236}">
                      <a16:creationId xmlns:a16="http://schemas.microsoft.com/office/drawing/2014/main" id="{D8AE415C-6BD9-4F18-AD41-54320B15A3B5}"/>
                    </a:ext>
                  </a:extLst>
                </p14:cNvPr>
                <p14:cNvContentPartPr/>
                <p14:nvPr/>
              </p14:nvContentPartPr>
              <p14:xfrm>
                <a:off x="5453982" y="4779253"/>
                <a:ext cx="242640" cy="142560"/>
              </p14:xfrm>
            </p:contentPart>
          </mc:Choice>
          <mc:Fallback>
            <p:pic>
              <p:nvPicPr>
                <p:cNvPr id="48" name="Ink 47">
                  <a:extLst>
                    <a:ext uri="{FF2B5EF4-FFF2-40B4-BE49-F238E27FC236}">
                      <a16:creationId xmlns:a16="http://schemas.microsoft.com/office/drawing/2014/main" id="{D8AE415C-6BD9-4F18-AD41-54320B15A3B5}"/>
                    </a:ext>
                  </a:extLst>
                </p:cNvPr>
                <p:cNvPicPr/>
                <p:nvPr/>
              </p:nvPicPr>
              <p:blipFill>
                <a:blip r:embed="rId68"/>
                <a:stretch>
                  <a:fillRect/>
                </a:stretch>
              </p:blipFill>
              <p:spPr>
                <a:xfrm>
                  <a:off x="5444982" y="4770613"/>
                  <a:ext cx="2602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0" name="Ink 49">
                  <a:extLst>
                    <a:ext uri="{FF2B5EF4-FFF2-40B4-BE49-F238E27FC236}">
                      <a16:creationId xmlns:a16="http://schemas.microsoft.com/office/drawing/2014/main" id="{F9E7ABFE-C618-411F-BE94-4EBA379FD9B0}"/>
                    </a:ext>
                  </a:extLst>
                </p14:cNvPr>
                <p14:cNvContentPartPr/>
                <p14:nvPr/>
              </p14:nvContentPartPr>
              <p14:xfrm>
                <a:off x="1117782" y="4207573"/>
                <a:ext cx="187200" cy="839880"/>
              </p14:xfrm>
            </p:contentPart>
          </mc:Choice>
          <mc:Fallback>
            <p:pic>
              <p:nvPicPr>
                <p:cNvPr id="50" name="Ink 49">
                  <a:extLst>
                    <a:ext uri="{FF2B5EF4-FFF2-40B4-BE49-F238E27FC236}">
                      <a16:creationId xmlns:a16="http://schemas.microsoft.com/office/drawing/2014/main" id="{F9E7ABFE-C618-411F-BE94-4EBA379FD9B0}"/>
                    </a:ext>
                  </a:extLst>
                </p:cNvPr>
                <p:cNvPicPr/>
                <p:nvPr/>
              </p:nvPicPr>
              <p:blipFill>
                <a:blip r:embed="rId70"/>
                <a:stretch>
                  <a:fillRect/>
                </a:stretch>
              </p:blipFill>
              <p:spPr>
                <a:xfrm>
                  <a:off x="1109142" y="4198573"/>
                  <a:ext cx="204840" cy="8575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1" name="Ink 50">
                  <a:extLst>
                    <a:ext uri="{FF2B5EF4-FFF2-40B4-BE49-F238E27FC236}">
                      <a16:creationId xmlns:a16="http://schemas.microsoft.com/office/drawing/2014/main" id="{B895CA1C-7387-46B5-A5AF-9B45A628A4E3}"/>
                    </a:ext>
                  </a:extLst>
                </p14:cNvPr>
                <p14:cNvContentPartPr/>
                <p14:nvPr/>
              </p14:nvContentPartPr>
              <p14:xfrm>
                <a:off x="851382" y="4386853"/>
                <a:ext cx="600840" cy="169920"/>
              </p14:xfrm>
            </p:contentPart>
          </mc:Choice>
          <mc:Fallback>
            <p:pic>
              <p:nvPicPr>
                <p:cNvPr id="51" name="Ink 50">
                  <a:extLst>
                    <a:ext uri="{FF2B5EF4-FFF2-40B4-BE49-F238E27FC236}">
                      <a16:creationId xmlns:a16="http://schemas.microsoft.com/office/drawing/2014/main" id="{B895CA1C-7387-46B5-A5AF-9B45A628A4E3}"/>
                    </a:ext>
                  </a:extLst>
                </p:cNvPr>
                <p:cNvPicPr/>
                <p:nvPr/>
              </p:nvPicPr>
              <p:blipFill>
                <a:blip r:embed="rId72"/>
                <a:stretch>
                  <a:fillRect/>
                </a:stretch>
              </p:blipFill>
              <p:spPr>
                <a:xfrm>
                  <a:off x="842742" y="4378213"/>
                  <a:ext cx="6184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2" name="Ink 51">
                  <a:extLst>
                    <a:ext uri="{FF2B5EF4-FFF2-40B4-BE49-F238E27FC236}">
                      <a16:creationId xmlns:a16="http://schemas.microsoft.com/office/drawing/2014/main" id="{EFBB3E15-1D61-404B-AA46-58D46BFA3A2D}"/>
                    </a:ext>
                  </a:extLst>
                </p14:cNvPr>
                <p14:cNvContentPartPr/>
                <p14:nvPr/>
              </p14:nvContentPartPr>
              <p14:xfrm>
                <a:off x="768582" y="4553533"/>
                <a:ext cx="63360" cy="173880"/>
              </p14:xfrm>
            </p:contentPart>
          </mc:Choice>
          <mc:Fallback>
            <p:pic>
              <p:nvPicPr>
                <p:cNvPr id="52" name="Ink 51">
                  <a:extLst>
                    <a:ext uri="{FF2B5EF4-FFF2-40B4-BE49-F238E27FC236}">
                      <a16:creationId xmlns:a16="http://schemas.microsoft.com/office/drawing/2014/main" id="{EFBB3E15-1D61-404B-AA46-58D46BFA3A2D}"/>
                    </a:ext>
                  </a:extLst>
                </p:cNvPr>
                <p:cNvPicPr/>
                <p:nvPr/>
              </p:nvPicPr>
              <p:blipFill>
                <a:blip r:embed="rId74"/>
                <a:stretch>
                  <a:fillRect/>
                </a:stretch>
              </p:blipFill>
              <p:spPr>
                <a:xfrm>
                  <a:off x="759942" y="4544533"/>
                  <a:ext cx="810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3" name="Ink 52">
                  <a:extLst>
                    <a:ext uri="{FF2B5EF4-FFF2-40B4-BE49-F238E27FC236}">
                      <a16:creationId xmlns:a16="http://schemas.microsoft.com/office/drawing/2014/main" id="{08F691BD-EA99-4EAD-9E41-A673B81AE7F0}"/>
                    </a:ext>
                  </a:extLst>
                </p14:cNvPr>
                <p14:cNvContentPartPr/>
                <p14:nvPr/>
              </p14:nvContentPartPr>
              <p14:xfrm>
                <a:off x="747342" y="4421053"/>
                <a:ext cx="155880" cy="491760"/>
              </p14:xfrm>
            </p:contentPart>
          </mc:Choice>
          <mc:Fallback>
            <p:pic>
              <p:nvPicPr>
                <p:cNvPr id="53" name="Ink 52">
                  <a:extLst>
                    <a:ext uri="{FF2B5EF4-FFF2-40B4-BE49-F238E27FC236}">
                      <a16:creationId xmlns:a16="http://schemas.microsoft.com/office/drawing/2014/main" id="{08F691BD-EA99-4EAD-9E41-A673B81AE7F0}"/>
                    </a:ext>
                  </a:extLst>
                </p:cNvPr>
                <p:cNvPicPr/>
                <p:nvPr/>
              </p:nvPicPr>
              <p:blipFill>
                <a:blip r:embed="rId76"/>
                <a:stretch>
                  <a:fillRect/>
                </a:stretch>
              </p:blipFill>
              <p:spPr>
                <a:xfrm>
                  <a:off x="738702" y="4412413"/>
                  <a:ext cx="173520"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4" name="Ink 53">
                  <a:extLst>
                    <a:ext uri="{FF2B5EF4-FFF2-40B4-BE49-F238E27FC236}">
                      <a16:creationId xmlns:a16="http://schemas.microsoft.com/office/drawing/2014/main" id="{167EEFBD-56EB-492B-BABB-E875B41F002C}"/>
                    </a:ext>
                  </a:extLst>
                </p14:cNvPr>
                <p14:cNvContentPartPr/>
                <p14:nvPr/>
              </p14:nvContentPartPr>
              <p14:xfrm>
                <a:off x="1530702" y="4208653"/>
                <a:ext cx="219240" cy="252720"/>
              </p14:xfrm>
            </p:contentPart>
          </mc:Choice>
          <mc:Fallback>
            <p:pic>
              <p:nvPicPr>
                <p:cNvPr id="54" name="Ink 53">
                  <a:extLst>
                    <a:ext uri="{FF2B5EF4-FFF2-40B4-BE49-F238E27FC236}">
                      <a16:creationId xmlns:a16="http://schemas.microsoft.com/office/drawing/2014/main" id="{167EEFBD-56EB-492B-BABB-E875B41F002C}"/>
                    </a:ext>
                  </a:extLst>
                </p:cNvPr>
                <p:cNvPicPr/>
                <p:nvPr/>
              </p:nvPicPr>
              <p:blipFill>
                <a:blip r:embed="rId78"/>
                <a:stretch>
                  <a:fillRect/>
                </a:stretch>
              </p:blipFill>
              <p:spPr>
                <a:xfrm>
                  <a:off x="1521702" y="4199653"/>
                  <a:ext cx="23688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5" name="Ink 54">
                  <a:extLst>
                    <a:ext uri="{FF2B5EF4-FFF2-40B4-BE49-F238E27FC236}">
                      <a16:creationId xmlns:a16="http://schemas.microsoft.com/office/drawing/2014/main" id="{2FD860D0-518F-414C-9A6E-B740DE67C8AA}"/>
                    </a:ext>
                  </a:extLst>
                </p14:cNvPr>
                <p14:cNvContentPartPr/>
                <p14:nvPr/>
              </p14:nvContentPartPr>
              <p14:xfrm>
                <a:off x="1766142" y="4220173"/>
                <a:ext cx="51480" cy="136440"/>
              </p14:xfrm>
            </p:contentPart>
          </mc:Choice>
          <mc:Fallback>
            <p:pic>
              <p:nvPicPr>
                <p:cNvPr id="55" name="Ink 54">
                  <a:extLst>
                    <a:ext uri="{FF2B5EF4-FFF2-40B4-BE49-F238E27FC236}">
                      <a16:creationId xmlns:a16="http://schemas.microsoft.com/office/drawing/2014/main" id="{2FD860D0-518F-414C-9A6E-B740DE67C8AA}"/>
                    </a:ext>
                  </a:extLst>
                </p:cNvPr>
                <p:cNvPicPr/>
                <p:nvPr/>
              </p:nvPicPr>
              <p:blipFill>
                <a:blip r:embed="rId80"/>
                <a:stretch>
                  <a:fillRect/>
                </a:stretch>
              </p:blipFill>
              <p:spPr>
                <a:xfrm>
                  <a:off x="1757502" y="4211533"/>
                  <a:ext cx="691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6" name="Ink 55">
                  <a:extLst>
                    <a:ext uri="{FF2B5EF4-FFF2-40B4-BE49-F238E27FC236}">
                      <a16:creationId xmlns:a16="http://schemas.microsoft.com/office/drawing/2014/main" id="{F3DA6461-496C-45B5-A6CA-2827C393DF2D}"/>
                    </a:ext>
                  </a:extLst>
                </p14:cNvPr>
                <p14:cNvContentPartPr/>
                <p14:nvPr/>
              </p14:nvContentPartPr>
              <p14:xfrm>
                <a:off x="1873062" y="4126933"/>
                <a:ext cx="146160" cy="258840"/>
              </p14:xfrm>
            </p:contentPart>
          </mc:Choice>
          <mc:Fallback>
            <p:pic>
              <p:nvPicPr>
                <p:cNvPr id="56" name="Ink 55">
                  <a:extLst>
                    <a:ext uri="{FF2B5EF4-FFF2-40B4-BE49-F238E27FC236}">
                      <a16:creationId xmlns:a16="http://schemas.microsoft.com/office/drawing/2014/main" id="{F3DA6461-496C-45B5-A6CA-2827C393DF2D}"/>
                    </a:ext>
                  </a:extLst>
                </p:cNvPr>
                <p:cNvPicPr/>
                <p:nvPr/>
              </p:nvPicPr>
              <p:blipFill>
                <a:blip r:embed="rId82"/>
                <a:stretch>
                  <a:fillRect/>
                </a:stretch>
              </p:blipFill>
              <p:spPr>
                <a:xfrm>
                  <a:off x="1864062" y="4117933"/>
                  <a:ext cx="1638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7" name="Ink 56">
                  <a:extLst>
                    <a:ext uri="{FF2B5EF4-FFF2-40B4-BE49-F238E27FC236}">
                      <a16:creationId xmlns:a16="http://schemas.microsoft.com/office/drawing/2014/main" id="{7CBB6B39-1FF0-41B9-B492-B9427B5DC126}"/>
                    </a:ext>
                  </a:extLst>
                </p14:cNvPr>
                <p14:cNvContentPartPr/>
                <p14:nvPr/>
              </p14:nvContentPartPr>
              <p14:xfrm>
                <a:off x="2006262" y="3994093"/>
                <a:ext cx="235440" cy="351000"/>
              </p14:xfrm>
            </p:contentPart>
          </mc:Choice>
          <mc:Fallback>
            <p:pic>
              <p:nvPicPr>
                <p:cNvPr id="57" name="Ink 56">
                  <a:extLst>
                    <a:ext uri="{FF2B5EF4-FFF2-40B4-BE49-F238E27FC236}">
                      <a16:creationId xmlns:a16="http://schemas.microsoft.com/office/drawing/2014/main" id="{7CBB6B39-1FF0-41B9-B492-B9427B5DC126}"/>
                    </a:ext>
                  </a:extLst>
                </p:cNvPr>
                <p:cNvPicPr/>
                <p:nvPr/>
              </p:nvPicPr>
              <p:blipFill>
                <a:blip r:embed="rId84"/>
                <a:stretch>
                  <a:fillRect/>
                </a:stretch>
              </p:blipFill>
              <p:spPr>
                <a:xfrm>
                  <a:off x="1997622" y="3985093"/>
                  <a:ext cx="25308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8" name="Ink 57">
                  <a:extLst>
                    <a:ext uri="{FF2B5EF4-FFF2-40B4-BE49-F238E27FC236}">
                      <a16:creationId xmlns:a16="http://schemas.microsoft.com/office/drawing/2014/main" id="{29846EE8-227F-4E0A-9A7B-63451870E341}"/>
                    </a:ext>
                  </a:extLst>
                </p14:cNvPr>
                <p14:cNvContentPartPr/>
                <p14:nvPr/>
              </p14:nvContentPartPr>
              <p14:xfrm>
                <a:off x="2383182" y="4121533"/>
                <a:ext cx="24120" cy="128880"/>
              </p14:xfrm>
            </p:contentPart>
          </mc:Choice>
          <mc:Fallback>
            <p:pic>
              <p:nvPicPr>
                <p:cNvPr id="58" name="Ink 57">
                  <a:extLst>
                    <a:ext uri="{FF2B5EF4-FFF2-40B4-BE49-F238E27FC236}">
                      <a16:creationId xmlns:a16="http://schemas.microsoft.com/office/drawing/2014/main" id="{29846EE8-227F-4E0A-9A7B-63451870E341}"/>
                    </a:ext>
                  </a:extLst>
                </p:cNvPr>
                <p:cNvPicPr/>
                <p:nvPr/>
              </p:nvPicPr>
              <p:blipFill>
                <a:blip r:embed="rId86"/>
                <a:stretch>
                  <a:fillRect/>
                </a:stretch>
              </p:blipFill>
              <p:spPr>
                <a:xfrm>
                  <a:off x="2374542" y="4112533"/>
                  <a:ext cx="417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9" name="Ink 58">
                  <a:extLst>
                    <a:ext uri="{FF2B5EF4-FFF2-40B4-BE49-F238E27FC236}">
                      <a16:creationId xmlns:a16="http://schemas.microsoft.com/office/drawing/2014/main" id="{E9EE6763-2722-4876-A47A-5B81F9C06F01}"/>
                    </a:ext>
                  </a:extLst>
                </p14:cNvPr>
                <p14:cNvContentPartPr/>
                <p14:nvPr/>
              </p14:nvContentPartPr>
              <p14:xfrm>
                <a:off x="2339982" y="3932893"/>
                <a:ext cx="280080" cy="309600"/>
              </p14:xfrm>
            </p:contentPart>
          </mc:Choice>
          <mc:Fallback>
            <p:pic>
              <p:nvPicPr>
                <p:cNvPr id="59" name="Ink 58">
                  <a:extLst>
                    <a:ext uri="{FF2B5EF4-FFF2-40B4-BE49-F238E27FC236}">
                      <a16:creationId xmlns:a16="http://schemas.microsoft.com/office/drawing/2014/main" id="{E9EE6763-2722-4876-A47A-5B81F9C06F01}"/>
                    </a:ext>
                  </a:extLst>
                </p:cNvPr>
                <p:cNvPicPr/>
                <p:nvPr/>
              </p:nvPicPr>
              <p:blipFill>
                <a:blip r:embed="rId88"/>
                <a:stretch>
                  <a:fillRect/>
                </a:stretch>
              </p:blipFill>
              <p:spPr>
                <a:xfrm>
                  <a:off x="2331342" y="3924253"/>
                  <a:ext cx="29772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1" name="Ink 60">
                  <a:extLst>
                    <a:ext uri="{FF2B5EF4-FFF2-40B4-BE49-F238E27FC236}">
                      <a16:creationId xmlns:a16="http://schemas.microsoft.com/office/drawing/2014/main" id="{7AB2E53A-0917-49D1-955E-7FB0D0ECA36D}"/>
                    </a:ext>
                  </a:extLst>
                </p14:cNvPr>
                <p14:cNvContentPartPr/>
                <p14:nvPr/>
              </p14:nvContentPartPr>
              <p14:xfrm>
                <a:off x="1870902" y="4473253"/>
                <a:ext cx="293040" cy="248040"/>
              </p14:xfrm>
            </p:contentPart>
          </mc:Choice>
          <mc:Fallback>
            <p:pic>
              <p:nvPicPr>
                <p:cNvPr id="61" name="Ink 60">
                  <a:extLst>
                    <a:ext uri="{FF2B5EF4-FFF2-40B4-BE49-F238E27FC236}">
                      <a16:creationId xmlns:a16="http://schemas.microsoft.com/office/drawing/2014/main" id="{7AB2E53A-0917-49D1-955E-7FB0D0ECA36D}"/>
                    </a:ext>
                  </a:extLst>
                </p:cNvPr>
                <p:cNvPicPr/>
                <p:nvPr/>
              </p:nvPicPr>
              <p:blipFill>
                <a:blip r:embed="rId90"/>
                <a:stretch>
                  <a:fillRect/>
                </a:stretch>
              </p:blipFill>
              <p:spPr>
                <a:xfrm>
                  <a:off x="1861902" y="4464253"/>
                  <a:ext cx="3106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2" name="Ink 61">
                  <a:extLst>
                    <a:ext uri="{FF2B5EF4-FFF2-40B4-BE49-F238E27FC236}">
                      <a16:creationId xmlns:a16="http://schemas.microsoft.com/office/drawing/2014/main" id="{D12ACC08-8CE9-43F8-9275-9A7735135091}"/>
                    </a:ext>
                  </a:extLst>
                </p14:cNvPr>
                <p14:cNvContentPartPr/>
                <p14:nvPr/>
              </p14:nvContentPartPr>
              <p14:xfrm>
                <a:off x="2165022" y="4448053"/>
                <a:ext cx="200880" cy="143640"/>
              </p14:xfrm>
            </p:contentPart>
          </mc:Choice>
          <mc:Fallback>
            <p:pic>
              <p:nvPicPr>
                <p:cNvPr id="62" name="Ink 61">
                  <a:extLst>
                    <a:ext uri="{FF2B5EF4-FFF2-40B4-BE49-F238E27FC236}">
                      <a16:creationId xmlns:a16="http://schemas.microsoft.com/office/drawing/2014/main" id="{D12ACC08-8CE9-43F8-9275-9A7735135091}"/>
                    </a:ext>
                  </a:extLst>
                </p:cNvPr>
                <p:cNvPicPr/>
                <p:nvPr/>
              </p:nvPicPr>
              <p:blipFill>
                <a:blip r:embed="rId92"/>
                <a:stretch>
                  <a:fillRect/>
                </a:stretch>
              </p:blipFill>
              <p:spPr>
                <a:xfrm>
                  <a:off x="2156382" y="4439413"/>
                  <a:ext cx="2185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3" name="Ink 62">
                  <a:extLst>
                    <a:ext uri="{FF2B5EF4-FFF2-40B4-BE49-F238E27FC236}">
                      <a16:creationId xmlns:a16="http://schemas.microsoft.com/office/drawing/2014/main" id="{B643E8C4-8E72-4872-9DB3-5DA53B2F48B7}"/>
                    </a:ext>
                  </a:extLst>
                </p14:cNvPr>
                <p14:cNvContentPartPr/>
                <p14:nvPr/>
              </p14:nvContentPartPr>
              <p14:xfrm>
                <a:off x="2395422" y="4382173"/>
                <a:ext cx="78120" cy="281880"/>
              </p14:xfrm>
            </p:contentPart>
          </mc:Choice>
          <mc:Fallback>
            <p:pic>
              <p:nvPicPr>
                <p:cNvPr id="63" name="Ink 62">
                  <a:extLst>
                    <a:ext uri="{FF2B5EF4-FFF2-40B4-BE49-F238E27FC236}">
                      <a16:creationId xmlns:a16="http://schemas.microsoft.com/office/drawing/2014/main" id="{B643E8C4-8E72-4872-9DB3-5DA53B2F48B7}"/>
                    </a:ext>
                  </a:extLst>
                </p:cNvPr>
                <p:cNvPicPr/>
                <p:nvPr/>
              </p:nvPicPr>
              <p:blipFill>
                <a:blip r:embed="rId94"/>
                <a:stretch>
                  <a:fillRect/>
                </a:stretch>
              </p:blipFill>
              <p:spPr>
                <a:xfrm>
                  <a:off x="2386782" y="4373173"/>
                  <a:ext cx="9576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024" name="Ink 1023">
                  <a:extLst>
                    <a:ext uri="{FF2B5EF4-FFF2-40B4-BE49-F238E27FC236}">
                      <a16:creationId xmlns:a16="http://schemas.microsoft.com/office/drawing/2014/main" id="{96CDE177-C48B-43E2-ABC6-9E0AFA63D9FA}"/>
                    </a:ext>
                  </a:extLst>
                </p14:cNvPr>
                <p14:cNvContentPartPr/>
                <p14:nvPr/>
              </p14:nvContentPartPr>
              <p14:xfrm>
                <a:off x="2507742" y="4328893"/>
                <a:ext cx="214560" cy="184680"/>
              </p14:xfrm>
            </p:contentPart>
          </mc:Choice>
          <mc:Fallback>
            <p:pic>
              <p:nvPicPr>
                <p:cNvPr id="1024" name="Ink 1023">
                  <a:extLst>
                    <a:ext uri="{FF2B5EF4-FFF2-40B4-BE49-F238E27FC236}">
                      <a16:creationId xmlns:a16="http://schemas.microsoft.com/office/drawing/2014/main" id="{96CDE177-C48B-43E2-ABC6-9E0AFA63D9FA}"/>
                    </a:ext>
                  </a:extLst>
                </p:cNvPr>
                <p:cNvPicPr/>
                <p:nvPr/>
              </p:nvPicPr>
              <p:blipFill>
                <a:blip r:embed="rId96"/>
                <a:stretch>
                  <a:fillRect/>
                </a:stretch>
              </p:blipFill>
              <p:spPr>
                <a:xfrm>
                  <a:off x="2498742" y="4319893"/>
                  <a:ext cx="2322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025" name="Ink 1024">
                  <a:extLst>
                    <a:ext uri="{FF2B5EF4-FFF2-40B4-BE49-F238E27FC236}">
                      <a16:creationId xmlns:a16="http://schemas.microsoft.com/office/drawing/2014/main" id="{0A038AEB-DBEA-4C59-BD43-AC6C57C87959}"/>
                    </a:ext>
                  </a:extLst>
                </p14:cNvPr>
                <p14:cNvContentPartPr/>
                <p14:nvPr/>
              </p14:nvContentPartPr>
              <p14:xfrm>
                <a:off x="2724822" y="4331773"/>
                <a:ext cx="138960" cy="51120"/>
              </p14:xfrm>
            </p:contentPart>
          </mc:Choice>
          <mc:Fallback>
            <p:pic>
              <p:nvPicPr>
                <p:cNvPr id="1025" name="Ink 1024">
                  <a:extLst>
                    <a:ext uri="{FF2B5EF4-FFF2-40B4-BE49-F238E27FC236}">
                      <a16:creationId xmlns:a16="http://schemas.microsoft.com/office/drawing/2014/main" id="{0A038AEB-DBEA-4C59-BD43-AC6C57C87959}"/>
                    </a:ext>
                  </a:extLst>
                </p:cNvPr>
                <p:cNvPicPr/>
                <p:nvPr/>
              </p:nvPicPr>
              <p:blipFill>
                <a:blip r:embed="rId98"/>
                <a:stretch>
                  <a:fillRect/>
                </a:stretch>
              </p:blipFill>
              <p:spPr>
                <a:xfrm>
                  <a:off x="2715822" y="4323133"/>
                  <a:ext cx="1566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027" name="Ink 1026">
                  <a:extLst>
                    <a:ext uri="{FF2B5EF4-FFF2-40B4-BE49-F238E27FC236}">
                      <a16:creationId xmlns:a16="http://schemas.microsoft.com/office/drawing/2014/main" id="{8E4F1F5D-A6B8-4E0D-8BCC-92D485B857D1}"/>
                    </a:ext>
                  </a:extLst>
                </p14:cNvPr>
                <p14:cNvContentPartPr/>
                <p14:nvPr/>
              </p14:nvContentPartPr>
              <p14:xfrm>
                <a:off x="2721222" y="4247893"/>
                <a:ext cx="110880" cy="348480"/>
              </p14:xfrm>
            </p:contentPart>
          </mc:Choice>
          <mc:Fallback>
            <p:pic>
              <p:nvPicPr>
                <p:cNvPr id="1027" name="Ink 1026">
                  <a:extLst>
                    <a:ext uri="{FF2B5EF4-FFF2-40B4-BE49-F238E27FC236}">
                      <a16:creationId xmlns:a16="http://schemas.microsoft.com/office/drawing/2014/main" id="{8E4F1F5D-A6B8-4E0D-8BCC-92D485B857D1}"/>
                    </a:ext>
                  </a:extLst>
                </p:cNvPr>
                <p:cNvPicPr/>
                <p:nvPr/>
              </p:nvPicPr>
              <p:blipFill>
                <a:blip r:embed="rId100"/>
                <a:stretch>
                  <a:fillRect/>
                </a:stretch>
              </p:blipFill>
              <p:spPr>
                <a:xfrm>
                  <a:off x="2712222" y="4238893"/>
                  <a:ext cx="12852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028" name="Ink 1027">
                  <a:extLst>
                    <a:ext uri="{FF2B5EF4-FFF2-40B4-BE49-F238E27FC236}">
                      <a16:creationId xmlns:a16="http://schemas.microsoft.com/office/drawing/2014/main" id="{6BD6ADDC-5A75-4FEA-A3A9-4691EFB361A0}"/>
                    </a:ext>
                  </a:extLst>
                </p14:cNvPr>
                <p14:cNvContentPartPr/>
                <p14:nvPr/>
              </p14:nvContentPartPr>
              <p14:xfrm>
                <a:off x="1004742" y="4972933"/>
                <a:ext cx="129600" cy="119520"/>
              </p14:xfrm>
            </p:contentPart>
          </mc:Choice>
          <mc:Fallback>
            <p:pic>
              <p:nvPicPr>
                <p:cNvPr id="1028" name="Ink 1027">
                  <a:extLst>
                    <a:ext uri="{FF2B5EF4-FFF2-40B4-BE49-F238E27FC236}">
                      <a16:creationId xmlns:a16="http://schemas.microsoft.com/office/drawing/2014/main" id="{6BD6ADDC-5A75-4FEA-A3A9-4691EFB361A0}"/>
                    </a:ext>
                  </a:extLst>
                </p:cNvPr>
                <p:cNvPicPr/>
                <p:nvPr/>
              </p:nvPicPr>
              <p:blipFill>
                <a:blip r:embed="rId102"/>
                <a:stretch>
                  <a:fillRect/>
                </a:stretch>
              </p:blipFill>
              <p:spPr>
                <a:xfrm>
                  <a:off x="996102" y="4964293"/>
                  <a:ext cx="1472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29" name="Ink 1028">
                  <a:extLst>
                    <a:ext uri="{FF2B5EF4-FFF2-40B4-BE49-F238E27FC236}">
                      <a16:creationId xmlns:a16="http://schemas.microsoft.com/office/drawing/2014/main" id="{3132BF9E-92D5-49D2-AE30-5A641D125800}"/>
                    </a:ext>
                  </a:extLst>
                </p14:cNvPr>
                <p14:cNvContentPartPr/>
                <p14:nvPr/>
              </p14:nvContentPartPr>
              <p14:xfrm>
                <a:off x="1074942" y="4881133"/>
                <a:ext cx="73080" cy="298440"/>
              </p14:xfrm>
            </p:contentPart>
          </mc:Choice>
          <mc:Fallback>
            <p:pic>
              <p:nvPicPr>
                <p:cNvPr id="1029" name="Ink 1028">
                  <a:extLst>
                    <a:ext uri="{FF2B5EF4-FFF2-40B4-BE49-F238E27FC236}">
                      <a16:creationId xmlns:a16="http://schemas.microsoft.com/office/drawing/2014/main" id="{3132BF9E-92D5-49D2-AE30-5A641D125800}"/>
                    </a:ext>
                  </a:extLst>
                </p:cNvPr>
                <p:cNvPicPr/>
                <p:nvPr/>
              </p:nvPicPr>
              <p:blipFill>
                <a:blip r:embed="rId104"/>
                <a:stretch>
                  <a:fillRect/>
                </a:stretch>
              </p:blipFill>
              <p:spPr>
                <a:xfrm>
                  <a:off x="1066302" y="4872133"/>
                  <a:ext cx="9072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030" name="Ink 1029">
                  <a:extLst>
                    <a:ext uri="{FF2B5EF4-FFF2-40B4-BE49-F238E27FC236}">
                      <a16:creationId xmlns:a16="http://schemas.microsoft.com/office/drawing/2014/main" id="{76E93BAF-8549-48DA-A17D-CCB802F15E6F}"/>
                    </a:ext>
                  </a:extLst>
                </p14:cNvPr>
                <p14:cNvContentPartPr/>
                <p14:nvPr/>
              </p14:nvContentPartPr>
              <p14:xfrm>
                <a:off x="1236222" y="4890982"/>
                <a:ext cx="194760" cy="92880"/>
              </p14:xfrm>
            </p:contentPart>
          </mc:Choice>
          <mc:Fallback>
            <p:pic>
              <p:nvPicPr>
                <p:cNvPr id="1030" name="Ink 1029">
                  <a:extLst>
                    <a:ext uri="{FF2B5EF4-FFF2-40B4-BE49-F238E27FC236}">
                      <a16:creationId xmlns:a16="http://schemas.microsoft.com/office/drawing/2014/main" id="{76E93BAF-8549-48DA-A17D-CCB802F15E6F}"/>
                    </a:ext>
                  </a:extLst>
                </p:cNvPr>
                <p:cNvPicPr/>
                <p:nvPr/>
              </p:nvPicPr>
              <p:blipFill>
                <a:blip r:embed="rId106"/>
                <a:stretch>
                  <a:fillRect/>
                </a:stretch>
              </p:blipFill>
              <p:spPr>
                <a:xfrm>
                  <a:off x="1227222" y="4882342"/>
                  <a:ext cx="2124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032" name="Ink 1031">
                  <a:extLst>
                    <a:ext uri="{FF2B5EF4-FFF2-40B4-BE49-F238E27FC236}">
                      <a16:creationId xmlns:a16="http://schemas.microsoft.com/office/drawing/2014/main" id="{97B93C80-6778-4204-B944-73A3EBAC74F3}"/>
                    </a:ext>
                  </a:extLst>
                </p14:cNvPr>
                <p14:cNvContentPartPr/>
                <p14:nvPr/>
              </p14:nvContentPartPr>
              <p14:xfrm>
                <a:off x="1279782" y="4981342"/>
                <a:ext cx="101160" cy="214200"/>
              </p14:xfrm>
            </p:contentPart>
          </mc:Choice>
          <mc:Fallback>
            <p:pic>
              <p:nvPicPr>
                <p:cNvPr id="1032" name="Ink 1031">
                  <a:extLst>
                    <a:ext uri="{FF2B5EF4-FFF2-40B4-BE49-F238E27FC236}">
                      <a16:creationId xmlns:a16="http://schemas.microsoft.com/office/drawing/2014/main" id="{97B93C80-6778-4204-B944-73A3EBAC74F3}"/>
                    </a:ext>
                  </a:extLst>
                </p:cNvPr>
                <p:cNvPicPr/>
                <p:nvPr/>
              </p:nvPicPr>
              <p:blipFill>
                <a:blip r:embed="rId108"/>
                <a:stretch>
                  <a:fillRect/>
                </a:stretch>
              </p:blipFill>
              <p:spPr>
                <a:xfrm>
                  <a:off x="1271142" y="4972702"/>
                  <a:ext cx="1188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034" name="Ink 1033">
                  <a:extLst>
                    <a:ext uri="{FF2B5EF4-FFF2-40B4-BE49-F238E27FC236}">
                      <a16:creationId xmlns:a16="http://schemas.microsoft.com/office/drawing/2014/main" id="{809C07A0-3079-4BEB-9EA5-0DEBE4910149}"/>
                    </a:ext>
                  </a:extLst>
                </p14:cNvPr>
                <p14:cNvContentPartPr/>
                <p14:nvPr/>
              </p14:nvContentPartPr>
              <p14:xfrm>
                <a:off x="1712502" y="4878022"/>
                <a:ext cx="20160" cy="164160"/>
              </p14:xfrm>
            </p:contentPart>
          </mc:Choice>
          <mc:Fallback>
            <p:pic>
              <p:nvPicPr>
                <p:cNvPr id="1034" name="Ink 1033">
                  <a:extLst>
                    <a:ext uri="{FF2B5EF4-FFF2-40B4-BE49-F238E27FC236}">
                      <a16:creationId xmlns:a16="http://schemas.microsoft.com/office/drawing/2014/main" id="{809C07A0-3079-4BEB-9EA5-0DEBE4910149}"/>
                    </a:ext>
                  </a:extLst>
                </p:cNvPr>
                <p:cNvPicPr/>
                <p:nvPr/>
              </p:nvPicPr>
              <p:blipFill>
                <a:blip r:embed="rId110"/>
                <a:stretch>
                  <a:fillRect/>
                </a:stretch>
              </p:blipFill>
              <p:spPr>
                <a:xfrm>
                  <a:off x="1703862" y="4869382"/>
                  <a:ext cx="378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35" name="Ink 1034">
                  <a:extLst>
                    <a:ext uri="{FF2B5EF4-FFF2-40B4-BE49-F238E27FC236}">
                      <a16:creationId xmlns:a16="http://schemas.microsoft.com/office/drawing/2014/main" id="{BC865E8B-1CF1-4661-8E46-A369CBF7A683}"/>
                    </a:ext>
                  </a:extLst>
                </p14:cNvPr>
                <p14:cNvContentPartPr/>
                <p14:nvPr/>
              </p14:nvContentPartPr>
              <p14:xfrm>
                <a:off x="1668222" y="4836622"/>
                <a:ext cx="147600" cy="228600"/>
              </p14:xfrm>
            </p:contentPart>
          </mc:Choice>
          <mc:Fallback>
            <p:pic>
              <p:nvPicPr>
                <p:cNvPr id="1035" name="Ink 1034">
                  <a:extLst>
                    <a:ext uri="{FF2B5EF4-FFF2-40B4-BE49-F238E27FC236}">
                      <a16:creationId xmlns:a16="http://schemas.microsoft.com/office/drawing/2014/main" id="{BC865E8B-1CF1-4661-8E46-A369CBF7A683}"/>
                    </a:ext>
                  </a:extLst>
                </p:cNvPr>
                <p:cNvPicPr/>
                <p:nvPr/>
              </p:nvPicPr>
              <p:blipFill>
                <a:blip r:embed="rId112"/>
                <a:stretch>
                  <a:fillRect/>
                </a:stretch>
              </p:blipFill>
              <p:spPr>
                <a:xfrm>
                  <a:off x="1659222" y="4827982"/>
                  <a:ext cx="1652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36" name="Ink 1035">
                  <a:extLst>
                    <a:ext uri="{FF2B5EF4-FFF2-40B4-BE49-F238E27FC236}">
                      <a16:creationId xmlns:a16="http://schemas.microsoft.com/office/drawing/2014/main" id="{A36EA298-839C-4C09-8B56-8578FA014076}"/>
                    </a:ext>
                  </a:extLst>
                </p14:cNvPr>
                <p14:cNvContentPartPr/>
                <p14:nvPr/>
              </p14:nvContentPartPr>
              <p14:xfrm>
                <a:off x="1864422" y="4863982"/>
                <a:ext cx="17640" cy="114120"/>
              </p14:xfrm>
            </p:contentPart>
          </mc:Choice>
          <mc:Fallback>
            <p:pic>
              <p:nvPicPr>
                <p:cNvPr id="1036" name="Ink 1035">
                  <a:extLst>
                    <a:ext uri="{FF2B5EF4-FFF2-40B4-BE49-F238E27FC236}">
                      <a16:creationId xmlns:a16="http://schemas.microsoft.com/office/drawing/2014/main" id="{A36EA298-839C-4C09-8B56-8578FA014076}"/>
                    </a:ext>
                  </a:extLst>
                </p:cNvPr>
                <p:cNvPicPr/>
                <p:nvPr/>
              </p:nvPicPr>
              <p:blipFill>
                <a:blip r:embed="rId114"/>
                <a:stretch>
                  <a:fillRect/>
                </a:stretch>
              </p:blipFill>
              <p:spPr>
                <a:xfrm>
                  <a:off x="1855782" y="4855342"/>
                  <a:ext cx="352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37" name="Ink 1036">
                  <a:extLst>
                    <a:ext uri="{FF2B5EF4-FFF2-40B4-BE49-F238E27FC236}">
                      <a16:creationId xmlns:a16="http://schemas.microsoft.com/office/drawing/2014/main" id="{FBD2DCBD-1705-4078-AD71-E99098DD08FC}"/>
                    </a:ext>
                  </a:extLst>
                </p14:cNvPr>
                <p14:cNvContentPartPr/>
                <p14:nvPr/>
              </p14:nvContentPartPr>
              <p14:xfrm>
                <a:off x="1851102" y="4821142"/>
                <a:ext cx="16200" cy="32400"/>
              </p14:xfrm>
            </p:contentPart>
          </mc:Choice>
          <mc:Fallback>
            <p:pic>
              <p:nvPicPr>
                <p:cNvPr id="1037" name="Ink 1036">
                  <a:extLst>
                    <a:ext uri="{FF2B5EF4-FFF2-40B4-BE49-F238E27FC236}">
                      <a16:creationId xmlns:a16="http://schemas.microsoft.com/office/drawing/2014/main" id="{FBD2DCBD-1705-4078-AD71-E99098DD08FC}"/>
                    </a:ext>
                  </a:extLst>
                </p:cNvPr>
                <p:cNvPicPr/>
                <p:nvPr/>
              </p:nvPicPr>
              <p:blipFill>
                <a:blip r:embed="rId116"/>
                <a:stretch>
                  <a:fillRect/>
                </a:stretch>
              </p:blipFill>
              <p:spPr>
                <a:xfrm>
                  <a:off x="1842102" y="4812142"/>
                  <a:ext cx="338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38" name="Ink 1037">
                  <a:extLst>
                    <a:ext uri="{FF2B5EF4-FFF2-40B4-BE49-F238E27FC236}">
                      <a16:creationId xmlns:a16="http://schemas.microsoft.com/office/drawing/2014/main" id="{F6B73888-2571-497D-843C-3F0FCB48ED50}"/>
                    </a:ext>
                  </a:extLst>
                </p14:cNvPr>
                <p14:cNvContentPartPr/>
                <p14:nvPr/>
              </p14:nvContentPartPr>
              <p14:xfrm>
                <a:off x="1909422" y="4781902"/>
                <a:ext cx="30960" cy="374040"/>
              </p14:xfrm>
            </p:contentPart>
          </mc:Choice>
          <mc:Fallback>
            <p:pic>
              <p:nvPicPr>
                <p:cNvPr id="1038" name="Ink 1037">
                  <a:extLst>
                    <a:ext uri="{FF2B5EF4-FFF2-40B4-BE49-F238E27FC236}">
                      <a16:creationId xmlns:a16="http://schemas.microsoft.com/office/drawing/2014/main" id="{F6B73888-2571-497D-843C-3F0FCB48ED50}"/>
                    </a:ext>
                  </a:extLst>
                </p:cNvPr>
                <p:cNvPicPr/>
                <p:nvPr/>
              </p:nvPicPr>
              <p:blipFill>
                <a:blip r:embed="rId118"/>
                <a:stretch>
                  <a:fillRect/>
                </a:stretch>
              </p:blipFill>
              <p:spPr>
                <a:xfrm>
                  <a:off x="1900782" y="4772902"/>
                  <a:ext cx="4860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39" name="Ink 1038">
                  <a:extLst>
                    <a:ext uri="{FF2B5EF4-FFF2-40B4-BE49-F238E27FC236}">
                      <a16:creationId xmlns:a16="http://schemas.microsoft.com/office/drawing/2014/main" id="{3B8326CF-9DC1-48D7-9DCA-5FB8E1FB9560}"/>
                    </a:ext>
                  </a:extLst>
                </p14:cNvPr>
                <p14:cNvContentPartPr/>
                <p14:nvPr/>
              </p14:nvContentPartPr>
              <p14:xfrm>
                <a:off x="1920942" y="4736542"/>
                <a:ext cx="123120" cy="353520"/>
              </p14:xfrm>
            </p:contentPart>
          </mc:Choice>
          <mc:Fallback>
            <p:pic>
              <p:nvPicPr>
                <p:cNvPr id="1039" name="Ink 1038">
                  <a:extLst>
                    <a:ext uri="{FF2B5EF4-FFF2-40B4-BE49-F238E27FC236}">
                      <a16:creationId xmlns:a16="http://schemas.microsoft.com/office/drawing/2014/main" id="{3B8326CF-9DC1-48D7-9DCA-5FB8E1FB9560}"/>
                    </a:ext>
                  </a:extLst>
                </p:cNvPr>
                <p:cNvPicPr/>
                <p:nvPr/>
              </p:nvPicPr>
              <p:blipFill>
                <a:blip r:embed="rId120"/>
                <a:stretch>
                  <a:fillRect/>
                </a:stretch>
              </p:blipFill>
              <p:spPr>
                <a:xfrm>
                  <a:off x="1911942" y="4727542"/>
                  <a:ext cx="14076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40" name="Ink 1039">
                  <a:extLst>
                    <a:ext uri="{FF2B5EF4-FFF2-40B4-BE49-F238E27FC236}">
                      <a16:creationId xmlns:a16="http://schemas.microsoft.com/office/drawing/2014/main" id="{C4F84FC7-F09C-4C66-B837-90D80CDAD557}"/>
                    </a:ext>
                  </a:extLst>
                </p14:cNvPr>
                <p14:cNvContentPartPr/>
                <p14:nvPr/>
              </p14:nvContentPartPr>
              <p14:xfrm>
                <a:off x="2005902" y="4744102"/>
                <a:ext cx="154440" cy="200160"/>
              </p14:xfrm>
            </p:contentPart>
          </mc:Choice>
          <mc:Fallback>
            <p:pic>
              <p:nvPicPr>
                <p:cNvPr id="1040" name="Ink 1039">
                  <a:extLst>
                    <a:ext uri="{FF2B5EF4-FFF2-40B4-BE49-F238E27FC236}">
                      <a16:creationId xmlns:a16="http://schemas.microsoft.com/office/drawing/2014/main" id="{C4F84FC7-F09C-4C66-B837-90D80CDAD557}"/>
                    </a:ext>
                  </a:extLst>
                </p:cNvPr>
                <p:cNvPicPr/>
                <p:nvPr/>
              </p:nvPicPr>
              <p:blipFill>
                <a:blip r:embed="rId122"/>
                <a:stretch>
                  <a:fillRect/>
                </a:stretch>
              </p:blipFill>
              <p:spPr>
                <a:xfrm>
                  <a:off x="1996902" y="4735102"/>
                  <a:ext cx="1720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041" name="Ink 1040">
                  <a:extLst>
                    <a:ext uri="{FF2B5EF4-FFF2-40B4-BE49-F238E27FC236}">
                      <a16:creationId xmlns:a16="http://schemas.microsoft.com/office/drawing/2014/main" id="{3E6B5369-1F39-4F2D-A91E-73E92A20703C}"/>
                    </a:ext>
                  </a:extLst>
                </p14:cNvPr>
                <p14:cNvContentPartPr/>
                <p14:nvPr/>
              </p14:nvContentPartPr>
              <p14:xfrm>
                <a:off x="2189142" y="4709182"/>
                <a:ext cx="312120" cy="221400"/>
              </p14:xfrm>
            </p:contentPart>
          </mc:Choice>
          <mc:Fallback>
            <p:pic>
              <p:nvPicPr>
                <p:cNvPr id="1041" name="Ink 1040">
                  <a:extLst>
                    <a:ext uri="{FF2B5EF4-FFF2-40B4-BE49-F238E27FC236}">
                      <a16:creationId xmlns:a16="http://schemas.microsoft.com/office/drawing/2014/main" id="{3E6B5369-1F39-4F2D-A91E-73E92A20703C}"/>
                    </a:ext>
                  </a:extLst>
                </p:cNvPr>
                <p:cNvPicPr/>
                <p:nvPr/>
              </p:nvPicPr>
              <p:blipFill>
                <a:blip r:embed="rId124"/>
                <a:stretch>
                  <a:fillRect/>
                </a:stretch>
              </p:blipFill>
              <p:spPr>
                <a:xfrm>
                  <a:off x="2180142" y="4700542"/>
                  <a:ext cx="3297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42" name="Ink 1041">
                  <a:extLst>
                    <a:ext uri="{FF2B5EF4-FFF2-40B4-BE49-F238E27FC236}">
                      <a16:creationId xmlns:a16="http://schemas.microsoft.com/office/drawing/2014/main" id="{E7008E48-6D26-4904-8151-FDBA832C0EE2}"/>
                    </a:ext>
                  </a:extLst>
                </p14:cNvPr>
                <p14:cNvContentPartPr/>
                <p14:nvPr/>
              </p14:nvContentPartPr>
              <p14:xfrm>
                <a:off x="2482182" y="4669942"/>
                <a:ext cx="59040" cy="209160"/>
              </p14:xfrm>
            </p:contentPart>
          </mc:Choice>
          <mc:Fallback>
            <p:pic>
              <p:nvPicPr>
                <p:cNvPr id="1042" name="Ink 1041">
                  <a:extLst>
                    <a:ext uri="{FF2B5EF4-FFF2-40B4-BE49-F238E27FC236}">
                      <a16:creationId xmlns:a16="http://schemas.microsoft.com/office/drawing/2014/main" id="{E7008E48-6D26-4904-8151-FDBA832C0EE2}"/>
                    </a:ext>
                  </a:extLst>
                </p:cNvPr>
                <p:cNvPicPr/>
                <p:nvPr/>
              </p:nvPicPr>
              <p:blipFill>
                <a:blip r:embed="rId126"/>
                <a:stretch>
                  <a:fillRect/>
                </a:stretch>
              </p:blipFill>
              <p:spPr>
                <a:xfrm>
                  <a:off x="2473182" y="4661302"/>
                  <a:ext cx="766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043" name="Ink 1042">
                  <a:extLst>
                    <a:ext uri="{FF2B5EF4-FFF2-40B4-BE49-F238E27FC236}">
                      <a16:creationId xmlns:a16="http://schemas.microsoft.com/office/drawing/2014/main" id="{B8CBCF94-E966-4ADD-8107-CB2ED88005FF}"/>
                    </a:ext>
                  </a:extLst>
                </p14:cNvPr>
                <p14:cNvContentPartPr/>
                <p14:nvPr/>
              </p14:nvContentPartPr>
              <p14:xfrm>
                <a:off x="2637702" y="4616662"/>
                <a:ext cx="11160" cy="239400"/>
              </p14:xfrm>
            </p:contentPart>
          </mc:Choice>
          <mc:Fallback>
            <p:pic>
              <p:nvPicPr>
                <p:cNvPr id="1043" name="Ink 1042">
                  <a:extLst>
                    <a:ext uri="{FF2B5EF4-FFF2-40B4-BE49-F238E27FC236}">
                      <a16:creationId xmlns:a16="http://schemas.microsoft.com/office/drawing/2014/main" id="{B8CBCF94-E966-4ADD-8107-CB2ED88005FF}"/>
                    </a:ext>
                  </a:extLst>
                </p:cNvPr>
                <p:cNvPicPr/>
                <p:nvPr/>
              </p:nvPicPr>
              <p:blipFill>
                <a:blip r:embed="rId128"/>
                <a:stretch>
                  <a:fillRect/>
                </a:stretch>
              </p:blipFill>
              <p:spPr>
                <a:xfrm>
                  <a:off x="2628702" y="4608022"/>
                  <a:ext cx="288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044" name="Ink 1043">
                  <a:extLst>
                    <a:ext uri="{FF2B5EF4-FFF2-40B4-BE49-F238E27FC236}">
                      <a16:creationId xmlns:a16="http://schemas.microsoft.com/office/drawing/2014/main" id="{61C9C2E6-9382-4E26-8629-C33447DF8FC8}"/>
                    </a:ext>
                  </a:extLst>
                </p14:cNvPr>
                <p14:cNvContentPartPr/>
                <p14:nvPr/>
              </p14:nvContentPartPr>
              <p14:xfrm>
                <a:off x="2612502" y="4660582"/>
                <a:ext cx="213480" cy="99360"/>
              </p14:xfrm>
            </p:contentPart>
          </mc:Choice>
          <mc:Fallback>
            <p:pic>
              <p:nvPicPr>
                <p:cNvPr id="1044" name="Ink 1043">
                  <a:extLst>
                    <a:ext uri="{FF2B5EF4-FFF2-40B4-BE49-F238E27FC236}">
                      <a16:creationId xmlns:a16="http://schemas.microsoft.com/office/drawing/2014/main" id="{61C9C2E6-9382-4E26-8629-C33447DF8FC8}"/>
                    </a:ext>
                  </a:extLst>
                </p:cNvPr>
                <p:cNvPicPr/>
                <p:nvPr/>
              </p:nvPicPr>
              <p:blipFill>
                <a:blip r:embed="rId130"/>
                <a:stretch>
                  <a:fillRect/>
                </a:stretch>
              </p:blipFill>
              <p:spPr>
                <a:xfrm>
                  <a:off x="2603862" y="4651582"/>
                  <a:ext cx="2311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045" name="Ink 1044">
                  <a:extLst>
                    <a:ext uri="{FF2B5EF4-FFF2-40B4-BE49-F238E27FC236}">
                      <a16:creationId xmlns:a16="http://schemas.microsoft.com/office/drawing/2014/main" id="{4A62C07C-71C0-4C51-9D6D-69BAFE308952}"/>
                    </a:ext>
                  </a:extLst>
                </p14:cNvPr>
                <p14:cNvContentPartPr/>
                <p14:nvPr/>
              </p14:nvContentPartPr>
              <p14:xfrm>
                <a:off x="2812662" y="4888462"/>
                <a:ext cx="31680" cy="78120"/>
              </p14:xfrm>
            </p:contentPart>
          </mc:Choice>
          <mc:Fallback>
            <p:pic>
              <p:nvPicPr>
                <p:cNvPr id="1045" name="Ink 1044">
                  <a:extLst>
                    <a:ext uri="{FF2B5EF4-FFF2-40B4-BE49-F238E27FC236}">
                      <a16:creationId xmlns:a16="http://schemas.microsoft.com/office/drawing/2014/main" id="{4A62C07C-71C0-4C51-9D6D-69BAFE308952}"/>
                    </a:ext>
                  </a:extLst>
                </p:cNvPr>
                <p:cNvPicPr/>
                <p:nvPr/>
              </p:nvPicPr>
              <p:blipFill>
                <a:blip r:embed="rId132"/>
                <a:stretch>
                  <a:fillRect/>
                </a:stretch>
              </p:blipFill>
              <p:spPr>
                <a:xfrm>
                  <a:off x="2803662" y="4879462"/>
                  <a:ext cx="493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46" name="Ink 1045">
                  <a:extLst>
                    <a:ext uri="{FF2B5EF4-FFF2-40B4-BE49-F238E27FC236}">
                      <a16:creationId xmlns:a16="http://schemas.microsoft.com/office/drawing/2014/main" id="{9D3F43E1-5691-49B5-A367-4609C47C356D}"/>
                    </a:ext>
                  </a:extLst>
                </p14:cNvPr>
                <p14:cNvContentPartPr/>
                <p14:nvPr/>
              </p14:nvContentPartPr>
              <p14:xfrm>
                <a:off x="2795382" y="4784062"/>
                <a:ext cx="80640" cy="69480"/>
              </p14:xfrm>
            </p:contentPart>
          </mc:Choice>
          <mc:Fallback>
            <p:pic>
              <p:nvPicPr>
                <p:cNvPr id="1046" name="Ink 1045">
                  <a:extLst>
                    <a:ext uri="{FF2B5EF4-FFF2-40B4-BE49-F238E27FC236}">
                      <a16:creationId xmlns:a16="http://schemas.microsoft.com/office/drawing/2014/main" id="{9D3F43E1-5691-49B5-A367-4609C47C356D}"/>
                    </a:ext>
                  </a:extLst>
                </p:cNvPr>
                <p:cNvPicPr/>
                <p:nvPr/>
              </p:nvPicPr>
              <p:blipFill>
                <a:blip r:embed="rId134"/>
                <a:stretch>
                  <a:fillRect/>
                </a:stretch>
              </p:blipFill>
              <p:spPr>
                <a:xfrm>
                  <a:off x="2786742" y="4775422"/>
                  <a:ext cx="982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47" name="Ink 1046">
                  <a:extLst>
                    <a:ext uri="{FF2B5EF4-FFF2-40B4-BE49-F238E27FC236}">
                      <a16:creationId xmlns:a16="http://schemas.microsoft.com/office/drawing/2014/main" id="{0E8EE9C9-4A1B-4473-A06F-45BA7E524419}"/>
                    </a:ext>
                  </a:extLst>
                </p14:cNvPr>
                <p14:cNvContentPartPr/>
                <p14:nvPr/>
              </p14:nvContentPartPr>
              <p14:xfrm>
                <a:off x="2873862" y="4825462"/>
                <a:ext cx="161640" cy="114480"/>
              </p14:xfrm>
            </p:contentPart>
          </mc:Choice>
          <mc:Fallback>
            <p:pic>
              <p:nvPicPr>
                <p:cNvPr id="1047" name="Ink 1046">
                  <a:extLst>
                    <a:ext uri="{FF2B5EF4-FFF2-40B4-BE49-F238E27FC236}">
                      <a16:creationId xmlns:a16="http://schemas.microsoft.com/office/drawing/2014/main" id="{0E8EE9C9-4A1B-4473-A06F-45BA7E524419}"/>
                    </a:ext>
                  </a:extLst>
                </p:cNvPr>
                <p:cNvPicPr/>
                <p:nvPr/>
              </p:nvPicPr>
              <p:blipFill>
                <a:blip r:embed="rId136"/>
                <a:stretch>
                  <a:fillRect/>
                </a:stretch>
              </p:blipFill>
              <p:spPr>
                <a:xfrm>
                  <a:off x="2865222" y="4816462"/>
                  <a:ext cx="1792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48" name="Ink 1047">
                  <a:extLst>
                    <a:ext uri="{FF2B5EF4-FFF2-40B4-BE49-F238E27FC236}">
                      <a16:creationId xmlns:a16="http://schemas.microsoft.com/office/drawing/2014/main" id="{C8C10EC5-572D-4C68-90BC-5755ADA61EE2}"/>
                    </a:ext>
                  </a:extLst>
                </p14:cNvPr>
                <p14:cNvContentPartPr/>
                <p14:nvPr/>
              </p14:nvContentPartPr>
              <p14:xfrm>
                <a:off x="3044862" y="4776502"/>
                <a:ext cx="70200" cy="236160"/>
              </p14:xfrm>
            </p:contentPart>
          </mc:Choice>
          <mc:Fallback>
            <p:pic>
              <p:nvPicPr>
                <p:cNvPr id="1048" name="Ink 1047">
                  <a:extLst>
                    <a:ext uri="{FF2B5EF4-FFF2-40B4-BE49-F238E27FC236}">
                      <a16:creationId xmlns:a16="http://schemas.microsoft.com/office/drawing/2014/main" id="{C8C10EC5-572D-4C68-90BC-5755ADA61EE2}"/>
                    </a:ext>
                  </a:extLst>
                </p:cNvPr>
                <p:cNvPicPr/>
                <p:nvPr/>
              </p:nvPicPr>
              <p:blipFill>
                <a:blip r:embed="rId138"/>
                <a:stretch>
                  <a:fillRect/>
                </a:stretch>
              </p:blipFill>
              <p:spPr>
                <a:xfrm>
                  <a:off x="3036222" y="4767862"/>
                  <a:ext cx="878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49" name="Ink 1048">
                  <a:extLst>
                    <a:ext uri="{FF2B5EF4-FFF2-40B4-BE49-F238E27FC236}">
                      <a16:creationId xmlns:a16="http://schemas.microsoft.com/office/drawing/2014/main" id="{7471D9F3-CA8A-4201-AB3D-6EE34DB8A50D}"/>
                    </a:ext>
                  </a:extLst>
                </p14:cNvPr>
                <p14:cNvContentPartPr/>
                <p14:nvPr/>
              </p14:nvContentPartPr>
              <p14:xfrm>
                <a:off x="3137742" y="4710622"/>
                <a:ext cx="65880" cy="222840"/>
              </p14:xfrm>
            </p:contentPart>
          </mc:Choice>
          <mc:Fallback>
            <p:pic>
              <p:nvPicPr>
                <p:cNvPr id="1049" name="Ink 1048">
                  <a:extLst>
                    <a:ext uri="{FF2B5EF4-FFF2-40B4-BE49-F238E27FC236}">
                      <a16:creationId xmlns:a16="http://schemas.microsoft.com/office/drawing/2014/main" id="{7471D9F3-CA8A-4201-AB3D-6EE34DB8A50D}"/>
                    </a:ext>
                  </a:extLst>
                </p:cNvPr>
                <p:cNvPicPr/>
                <p:nvPr/>
              </p:nvPicPr>
              <p:blipFill>
                <a:blip r:embed="rId140"/>
                <a:stretch>
                  <a:fillRect/>
                </a:stretch>
              </p:blipFill>
              <p:spPr>
                <a:xfrm>
                  <a:off x="3128742" y="4701982"/>
                  <a:ext cx="835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50" name="Ink 1049">
                  <a:extLst>
                    <a:ext uri="{FF2B5EF4-FFF2-40B4-BE49-F238E27FC236}">
                      <a16:creationId xmlns:a16="http://schemas.microsoft.com/office/drawing/2014/main" id="{B7577A85-E3DE-4629-AD73-336E76045C1C}"/>
                    </a:ext>
                  </a:extLst>
                </p14:cNvPr>
                <p14:cNvContentPartPr/>
                <p14:nvPr/>
              </p14:nvContentPartPr>
              <p14:xfrm>
                <a:off x="3194982" y="4723222"/>
                <a:ext cx="261360" cy="119520"/>
              </p14:xfrm>
            </p:contentPart>
          </mc:Choice>
          <mc:Fallback>
            <p:pic>
              <p:nvPicPr>
                <p:cNvPr id="1050" name="Ink 1049">
                  <a:extLst>
                    <a:ext uri="{FF2B5EF4-FFF2-40B4-BE49-F238E27FC236}">
                      <a16:creationId xmlns:a16="http://schemas.microsoft.com/office/drawing/2014/main" id="{B7577A85-E3DE-4629-AD73-336E76045C1C}"/>
                    </a:ext>
                  </a:extLst>
                </p:cNvPr>
                <p:cNvPicPr/>
                <p:nvPr/>
              </p:nvPicPr>
              <p:blipFill>
                <a:blip r:embed="rId142"/>
                <a:stretch>
                  <a:fillRect/>
                </a:stretch>
              </p:blipFill>
              <p:spPr>
                <a:xfrm>
                  <a:off x="3185982" y="4714222"/>
                  <a:ext cx="2790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51" name="Ink 1050">
                  <a:extLst>
                    <a:ext uri="{FF2B5EF4-FFF2-40B4-BE49-F238E27FC236}">
                      <a16:creationId xmlns:a16="http://schemas.microsoft.com/office/drawing/2014/main" id="{C30DE92D-96A9-45E0-9352-21714DAA0A88}"/>
                    </a:ext>
                  </a:extLst>
                </p14:cNvPr>
                <p14:cNvContentPartPr/>
                <p14:nvPr/>
              </p14:nvContentPartPr>
              <p14:xfrm>
                <a:off x="3485142" y="4685782"/>
                <a:ext cx="47160" cy="127080"/>
              </p14:xfrm>
            </p:contentPart>
          </mc:Choice>
          <mc:Fallback>
            <p:pic>
              <p:nvPicPr>
                <p:cNvPr id="1051" name="Ink 1050">
                  <a:extLst>
                    <a:ext uri="{FF2B5EF4-FFF2-40B4-BE49-F238E27FC236}">
                      <a16:creationId xmlns:a16="http://schemas.microsoft.com/office/drawing/2014/main" id="{C30DE92D-96A9-45E0-9352-21714DAA0A88}"/>
                    </a:ext>
                  </a:extLst>
                </p:cNvPr>
                <p:cNvPicPr/>
                <p:nvPr/>
              </p:nvPicPr>
              <p:blipFill>
                <a:blip r:embed="rId144"/>
                <a:stretch>
                  <a:fillRect/>
                </a:stretch>
              </p:blipFill>
              <p:spPr>
                <a:xfrm>
                  <a:off x="3476142" y="4677142"/>
                  <a:ext cx="648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52" name="Ink 1051">
                  <a:extLst>
                    <a:ext uri="{FF2B5EF4-FFF2-40B4-BE49-F238E27FC236}">
                      <a16:creationId xmlns:a16="http://schemas.microsoft.com/office/drawing/2014/main" id="{DBE87D34-8D9F-44E4-B8DD-0902541D9545}"/>
                    </a:ext>
                  </a:extLst>
                </p14:cNvPr>
                <p14:cNvContentPartPr/>
                <p14:nvPr/>
              </p14:nvContentPartPr>
              <p14:xfrm>
                <a:off x="3578022" y="4574542"/>
                <a:ext cx="111240" cy="228960"/>
              </p14:xfrm>
            </p:contentPart>
          </mc:Choice>
          <mc:Fallback>
            <p:pic>
              <p:nvPicPr>
                <p:cNvPr id="1052" name="Ink 1051">
                  <a:extLst>
                    <a:ext uri="{FF2B5EF4-FFF2-40B4-BE49-F238E27FC236}">
                      <a16:creationId xmlns:a16="http://schemas.microsoft.com/office/drawing/2014/main" id="{DBE87D34-8D9F-44E4-B8DD-0902541D9545}"/>
                    </a:ext>
                  </a:extLst>
                </p:cNvPr>
                <p:cNvPicPr/>
                <p:nvPr/>
              </p:nvPicPr>
              <p:blipFill>
                <a:blip r:embed="rId146"/>
                <a:stretch>
                  <a:fillRect/>
                </a:stretch>
              </p:blipFill>
              <p:spPr>
                <a:xfrm>
                  <a:off x="3569382" y="4565542"/>
                  <a:ext cx="1288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53" name="Ink 1052">
                  <a:extLst>
                    <a:ext uri="{FF2B5EF4-FFF2-40B4-BE49-F238E27FC236}">
                      <a16:creationId xmlns:a16="http://schemas.microsoft.com/office/drawing/2014/main" id="{CAA6BFBD-7521-413E-9F89-9381F11D1B6B}"/>
                    </a:ext>
                  </a:extLst>
                </p14:cNvPr>
                <p14:cNvContentPartPr/>
                <p14:nvPr/>
              </p14:nvContentPartPr>
              <p14:xfrm>
                <a:off x="3686382" y="4700182"/>
                <a:ext cx="68040" cy="75600"/>
              </p14:xfrm>
            </p:contentPart>
          </mc:Choice>
          <mc:Fallback>
            <p:pic>
              <p:nvPicPr>
                <p:cNvPr id="1053" name="Ink 1052">
                  <a:extLst>
                    <a:ext uri="{FF2B5EF4-FFF2-40B4-BE49-F238E27FC236}">
                      <a16:creationId xmlns:a16="http://schemas.microsoft.com/office/drawing/2014/main" id="{CAA6BFBD-7521-413E-9F89-9381F11D1B6B}"/>
                    </a:ext>
                  </a:extLst>
                </p:cNvPr>
                <p:cNvPicPr/>
                <p:nvPr/>
              </p:nvPicPr>
              <p:blipFill>
                <a:blip r:embed="rId148"/>
                <a:stretch>
                  <a:fillRect/>
                </a:stretch>
              </p:blipFill>
              <p:spPr>
                <a:xfrm>
                  <a:off x="3677382" y="4691542"/>
                  <a:ext cx="856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54" name="Ink 1053">
                  <a:extLst>
                    <a:ext uri="{FF2B5EF4-FFF2-40B4-BE49-F238E27FC236}">
                      <a16:creationId xmlns:a16="http://schemas.microsoft.com/office/drawing/2014/main" id="{C0827DC7-4ED0-436E-9117-C6D83EA5792E}"/>
                    </a:ext>
                  </a:extLst>
                </p14:cNvPr>
                <p14:cNvContentPartPr/>
                <p14:nvPr/>
              </p14:nvContentPartPr>
              <p14:xfrm>
                <a:off x="3785742" y="4695862"/>
                <a:ext cx="1080" cy="20880"/>
              </p14:xfrm>
            </p:contentPart>
          </mc:Choice>
          <mc:Fallback>
            <p:pic>
              <p:nvPicPr>
                <p:cNvPr id="1054" name="Ink 1053">
                  <a:extLst>
                    <a:ext uri="{FF2B5EF4-FFF2-40B4-BE49-F238E27FC236}">
                      <a16:creationId xmlns:a16="http://schemas.microsoft.com/office/drawing/2014/main" id="{C0827DC7-4ED0-436E-9117-C6D83EA5792E}"/>
                    </a:ext>
                  </a:extLst>
                </p:cNvPr>
                <p:cNvPicPr/>
                <p:nvPr/>
              </p:nvPicPr>
              <p:blipFill>
                <a:blip r:embed="rId150"/>
                <a:stretch>
                  <a:fillRect/>
                </a:stretch>
              </p:blipFill>
              <p:spPr>
                <a:xfrm>
                  <a:off x="3776742" y="4686862"/>
                  <a:ext cx="187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61" name="Ink 1060">
                  <a:extLst>
                    <a:ext uri="{FF2B5EF4-FFF2-40B4-BE49-F238E27FC236}">
                      <a16:creationId xmlns:a16="http://schemas.microsoft.com/office/drawing/2014/main" id="{85D891B2-8EA5-4E83-AB8E-2212DB5D8438}"/>
                    </a:ext>
                  </a:extLst>
                </p14:cNvPr>
                <p14:cNvContentPartPr/>
                <p14:nvPr/>
              </p14:nvContentPartPr>
              <p14:xfrm>
                <a:off x="3606462" y="4637902"/>
                <a:ext cx="113400" cy="28080"/>
              </p14:xfrm>
            </p:contentPart>
          </mc:Choice>
          <mc:Fallback>
            <p:pic>
              <p:nvPicPr>
                <p:cNvPr id="1061" name="Ink 1060">
                  <a:extLst>
                    <a:ext uri="{FF2B5EF4-FFF2-40B4-BE49-F238E27FC236}">
                      <a16:creationId xmlns:a16="http://schemas.microsoft.com/office/drawing/2014/main" id="{85D891B2-8EA5-4E83-AB8E-2212DB5D8438}"/>
                    </a:ext>
                  </a:extLst>
                </p:cNvPr>
                <p:cNvPicPr/>
                <p:nvPr/>
              </p:nvPicPr>
              <p:blipFill>
                <a:blip r:embed="rId152"/>
                <a:stretch>
                  <a:fillRect/>
                </a:stretch>
              </p:blipFill>
              <p:spPr>
                <a:xfrm>
                  <a:off x="3597462" y="4629262"/>
                  <a:ext cx="131040" cy="45720"/>
                </a:xfrm>
                <a:prstGeom prst="rect">
                  <a:avLst/>
                </a:prstGeom>
              </p:spPr>
            </p:pic>
          </mc:Fallback>
        </mc:AlternateContent>
      </p:grpSp>
      <p:grpSp>
        <p:nvGrpSpPr>
          <p:cNvPr id="1091" name="Group 1090">
            <a:extLst>
              <a:ext uri="{FF2B5EF4-FFF2-40B4-BE49-F238E27FC236}">
                <a16:creationId xmlns:a16="http://schemas.microsoft.com/office/drawing/2014/main" id="{1449EEDA-4286-4435-9C79-D3ABA4C4E232}"/>
              </a:ext>
            </a:extLst>
          </p:cNvPr>
          <p:cNvGrpSpPr/>
          <p:nvPr/>
        </p:nvGrpSpPr>
        <p:grpSpPr>
          <a:xfrm>
            <a:off x="6652422" y="3996742"/>
            <a:ext cx="2518200" cy="1024920"/>
            <a:chOff x="6652422" y="3996742"/>
            <a:chExt cx="2518200" cy="1024920"/>
          </a:xfrm>
        </p:grpSpPr>
        <mc:AlternateContent xmlns:mc="http://schemas.openxmlformats.org/markup-compatibility/2006">
          <mc:Choice xmlns:p14="http://schemas.microsoft.com/office/powerpoint/2010/main" Requires="p14">
            <p:contentPart p14:bwMode="auto" r:id="rId153">
              <p14:nvContentPartPr>
                <p14:cNvPr id="1056" name="Ink 1055">
                  <a:extLst>
                    <a:ext uri="{FF2B5EF4-FFF2-40B4-BE49-F238E27FC236}">
                      <a16:creationId xmlns:a16="http://schemas.microsoft.com/office/drawing/2014/main" id="{78A5E20A-768C-4556-9B0A-B5A52649D490}"/>
                    </a:ext>
                  </a:extLst>
                </p14:cNvPr>
                <p14:cNvContentPartPr/>
                <p14:nvPr/>
              </p14:nvContentPartPr>
              <p14:xfrm>
                <a:off x="7084422" y="4026622"/>
                <a:ext cx="330840" cy="995040"/>
              </p14:xfrm>
            </p:contentPart>
          </mc:Choice>
          <mc:Fallback>
            <p:pic>
              <p:nvPicPr>
                <p:cNvPr id="1056" name="Ink 1055">
                  <a:extLst>
                    <a:ext uri="{FF2B5EF4-FFF2-40B4-BE49-F238E27FC236}">
                      <a16:creationId xmlns:a16="http://schemas.microsoft.com/office/drawing/2014/main" id="{78A5E20A-768C-4556-9B0A-B5A52649D490}"/>
                    </a:ext>
                  </a:extLst>
                </p:cNvPr>
                <p:cNvPicPr/>
                <p:nvPr/>
              </p:nvPicPr>
              <p:blipFill>
                <a:blip r:embed="rId154"/>
                <a:stretch>
                  <a:fillRect/>
                </a:stretch>
              </p:blipFill>
              <p:spPr>
                <a:xfrm>
                  <a:off x="7075782" y="4017982"/>
                  <a:ext cx="348480" cy="10126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57" name="Ink 1056">
                  <a:extLst>
                    <a:ext uri="{FF2B5EF4-FFF2-40B4-BE49-F238E27FC236}">
                      <a16:creationId xmlns:a16="http://schemas.microsoft.com/office/drawing/2014/main" id="{32D98682-A01E-4BBC-ADF8-856B606A5B8B}"/>
                    </a:ext>
                  </a:extLst>
                </p14:cNvPr>
                <p14:cNvContentPartPr/>
                <p14:nvPr/>
              </p14:nvContentPartPr>
              <p14:xfrm>
                <a:off x="6853302" y="4120222"/>
                <a:ext cx="1020240" cy="193320"/>
              </p14:xfrm>
            </p:contentPart>
          </mc:Choice>
          <mc:Fallback>
            <p:pic>
              <p:nvPicPr>
                <p:cNvPr id="1057" name="Ink 1056">
                  <a:extLst>
                    <a:ext uri="{FF2B5EF4-FFF2-40B4-BE49-F238E27FC236}">
                      <a16:creationId xmlns:a16="http://schemas.microsoft.com/office/drawing/2014/main" id="{32D98682-A01E-4BBC-ADF8-856B606A5B8B}"/>
                    </a:ext>
                  </a:extLst>
                </p:cNvPr>
                <p:cNvPicPr/>
                <p:nvPr/>
              </p:nvPicPr>
              <p:blipFill>
                <a:blip r:embed="rId156"/>
                <a:stretch>
                  <a:fillRect/>
                </a:stretch>
              </p:blipFill>
              <p:spPr>
                <a:xfrm>
                  <a:off x="6844302" y="4111222"/>
                  <a:ext cx="10378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58" name="Ink 1057">
                  <a:extLst>
                    <a:ext uri="{FF2B5EF4-FFF2-40B4-BE49-F238E27FC236}">
                      <a16:creationId xmlns:a16="http://schemas.microsoft.com/office/drawing/2014/main" id="{8774FA12-AFD2-4C8A-B64E-D899260E26C9}"/>
                    </a:ext>
                  </a:extLst>
                </p14:cNvPr>
                <p14:cNvContentPartPr/>
                <p14:nvPr/>
              </p14:nvContentPartPr>
              <p14:xfrm>
                <a:off x="6652422" y="4212742"/>
                <a:ext cx="171000" cy="241560"/>
              </p14:xfrm>
            </p:contentPart>
          </mc:Choice>
          <mc:Fallback>
            <p:pic>
              <p:nvPicPr>
                <p:cNvPr id="1058" name="Ink 1057">
                  <a:extLst>
                    <a:ext uri="{FF2B5EF4-FFF2-40B4-BE49-F238E27FC236}">
                      <a16:creationId xmlns:a16="http://schemas.microsoft.com/office/drawing/2014/main" id="{8774FA12-AFD2-4C8A-B64E-D899260E26C9}"/>
                    </a:ext>
                  </a:extLst>
                </p:cNvPr>
                <p:cNvPicPr/>
                <p:nvPr/>
              </p:nvPicPr>
              <p:blipFill>
                <a:blip r:embed="rId158"/>
                <a:stretch>
                  <a:fillRect/>
                </a:stretch>
              </p:blipFill>
              <p:spPr>
                <a:xfrm>
                  <a:off x="6643422" y="4203742"/>
                  <a:ext cx="1886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59" name="Ink 1058">
                  <a:extLst>
                    <a:ext uri="{FF2B5EF4-FFF2-40B4-BE49-F238E27FC236}">
                      <a16:creationId xmlns:a16="http://schemas.microsoft.com/office/drawing/2014/main" id="{50E2105C-5919-4516-9C70-AE7E42190D94}"/>
                    </a:ext>
                  </a:extLst>
                </p14:cNvPr>
                <p14:cNvContentPartPr/>
                <p14:nvPr/>
              </p14:nvContentPartPr>
              <p14:xfrm>
                <a:off x="6683382" y="4078102"/>
                <a:ext cx="150120" cy="600120"/>
              </p14:xfrm>
            </p:contentPart>
          </mc:Choice>
          <mc:Fallback>
            <p:pic>
              <p:nvPicPr>
                <p:cNvPr id="1059" name="Ink 1058">
                  <a:extLst>
                    <a:ext uri="{FF2B5EF4-FFF2-40B4-BE49-F238E27FC236}">
                      <a16:creationId xmlns:a16="http://schemas.microsoft.com/office/drawing/2014/main" id="{50E2105C-5919-4516-9C70-AE7E42190D94}"/>
                    </a:ext>
                  </a:extLst>
                </p:cNvPr>
                <p:cNvPicPr/>
                <p:nvPr/>
              </p:nvPicPr>
              <p:blipFill>
                <a:blip r:embed="rId160"/>
                <a:stretch>
                  <a:fillRect/>
                </a:stretch>
              </p:blipFill>
              <p:spPr>
                <a:xfrm>
                  <a:off x="6674742" y="4069102"/>
                  <a:ext cx="167760" cy="617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63" name="Ink 1062">
                  <a:extLst>
                    <a:ext uri="{FF2B5EF4-FFF2-40B4-BE49-F238E27FC236}">
                      <a16:creationId xmlns:a16="http://schemas.microsoft.com/office/drawing/2014/main" id="{B8BC8779-73A9-4EA7-BD66-2046178C7D28}"/>
                    </a:ext>
                  </a:extLst>
                </p14:cNvPr>
                <p14:cNvContentPartPr/>
                <p14:nvPr/>
              </p14:nvContentPartPr>
              <p14:xfrm>
                <a:off x="7477902" y="4311742"/>
                <a:ext cx="8280" cy="2160"/>
              </p14:xfrm>
            </p:contentPart>
          </mc:Choice>
          <mc:Fallback>
            <p:pic>
              <p:nvPicPr>
                <p:cNvPr id="1063" name="Ink 1062">
                  <a:extLst>
                    <a:ext uri="{FF2B5EF4-FFF2-40B4-BE49-F238E27FC236}">
                      <a16:creationId xmlns:a16="http://schemas.microsoft.com/office/drawing/2014/main" id="{B8BC8779-73A9-4EA7-BD66-2046178C7D28}"/>
                    </a:ext>
                  </a:extLst>
                </p:cNvPr>
                <p:cNvPicPr/>
                <p:nvPr/>
              </p:nvPicPr>
              <p:blipFill>
                <a:blip r:embed="rId162"/>
                <a:stretch>
                  <a:fillRect/>
                </a:stretch>
              </p:blipFill>
              <p:spPr>
                <a:xfrm>
                  <a:off x="7468902" y="4303102"/>
                  <a:ext cx="259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64" name="Ink 1063">
                  <a:extLst>
                    <a:ext uri="{FF2B5EF4-FFF2-40B4-BE49-F238E27FC236}">
                      <a16:creationId xmlns:a16="http://schemas.microsoft.com/office/drawing/2014/main" id="{22EF10E0-7EFC-46BB-84EA-70C21B2142B6}"/>
                    </a:ext>
                  </a:extLst>
                </p14:cNvPr>
                <p14:cNvContentPartPr/>
                <p14:nvPr/>
              </p14:nvContentPartPr>
              <p14:xfrm>
                <a:off x="7423542" y="4249462"/>
                <a:ext cx="203040" cy="67320"/>
              </p14:xfrm>
            </p:contentPart>
          </mc:Choice>
          <mc:Fallback>
            <p:pic>
              <p:nvPicPr>
                <p:cNvPr id="1064" name="Ink 1063">
                  <a:extLst>
                    <a:ext uri="{FF2B5EF4-FFF2-40B4-BE49-F238E27FC236}">
                      <a16:creationId xmlns:a16="http://schemas.microsoft.com/office/drawing/2014/main" id="{22EF10E0-7EFC-46BB-84EA-70C21B2142B6}"/>
                    </a:ext>
                  </a:extLst>
                </p:cNvPr>
                <p:cNvPicPr/>
                <p:nvPr/>
              </p:nvPicPr>
              <p:blipFill>
                <a:blip r:embed="rId164"/>
                <a:stretch>
                  <a:fillRect/>
                </a:stretch>
              </p:blipFill>
              <p:spPr>
                <a:xfrm>
                  <a:off x="7414902" y="4240822"/>
                  <a:ext cx="2206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65" name="Ink 1064">
                  <a:extLst>
                    <a:ext uri="{FF2B5EF4-FFF2-40B4-BE49-F238E27FC236}">
                      <a16:creationId xmlns:a16="http://schemas.microsoft.com/office/drawing/2014/main" id="{3E53D98F-EEAF-47F3-8C50-D58BBBAEFD3D}"/>
                    </a:ext>
                  </a:extLst>
                </p14:cNvPr>
                <p14:cNvContentPartPr/>
                <p14:nvPr/>
              </p14:nvContentPartPr>
              <p14:xfrm>
                <a:off x="7517862" y="4276462"/>
                <a:ext cx="30240" cy="165240"/>
              </p14:xfrm>
            </p:contentPart>
          </mc:Choice>
          <mc:Fallback>
            <p:pic>
              <p:nvPicPr>
                <p:cNvPr id="1065" name="Ink 1064">
                  <a:extLst>
                    <a:ext uri="{FF2B5EF4-FFF2-40B4-BE49-F238E27FC236}">
                      <a16:creationId xmlns:a16="http://schemas.microsoft.com/office/drawing/2014/main" id="{3E53D98F-EEAF-47F3-8C50-D58BBBAEFD3D}"/>
                    </a:ext>
                  </a:extLst>
                </p:cNvPr>
                <p:cNvPicPr/>
                <p:nvPr/>
              </p:nvPicPr>
              <p:blipFill>
                <a:blip r:embed="rId166"/>
                <a:stretch>
                  <a:fillRect/>
                </a:stretch>
              </p:blipFill>
              <p:spPr>
                <a:xfrm>
                  <a:off x="7508862" y="4267462"/>
                  <a:ext cx="478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66" name="Ink 1065">
                  <a:extLst>
                    <a:ext uri="{FF2B5EF4-FFF2-40B4-BE49-F238E27FC236}">
                      <a16:creationId xmlns:a16="http://schemas.microsoft.com/office/drawing/2014/main" id="{060CE58F-5C2F-432A-9B21-E401971A29FC}"/>
                    </a:ext>
                  </a:extLst>
                </p14:cNvPr>
                <p14:cNvContentPartPr/>
                <p14:nvPr/>
              </p14:nvContentPartPr>
              <p14:xfrm>
                <a:off x="7570422" y="4250902"/>
                <a:ext cx="197280" cy="145800"/>
              </p14:xfrm>
            </p:contentPart>
          </mc:Choice>
          <mc:Fallback>
            <p:pic>
              <p:nvPicPr>
                <p:cNvPr id="1066" name="Ink 1065">
                  <a:extLst>
                    <a:ext uri="{FF2B5EF4-FFF2-40B4-BE49-F238E27FC236}">
                      <a16:creationId xmlns:a16="http://schemas.microsoft.com/office/drawing/2014/main" id="{060CE58F-5C2F-432A-9B21-E401971A29FC}"/>
                    </a:ext>
                  </a:extLst>
                </p:cNvPr>
                <p:cNvPicPr/>
                <p:nvPr/>
              </p:nvPicPr>
              <p:blipFill>
                <a:blip r:embed="rId168"/>
                <a:stretch>
                  <a:fillRect/>
                </a:stretch>
              </p:blipFill>
              <p:spPr>
                <a:xfrm>
                  <a:off x="7561782" y="4242262"/>
                  <a:ext cx="2149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67" name="Ink 1066">
                  <a:extLst>
                    <a:ext uri="{FF2B5EF4-FFF2-40B4-BE49-F238E27FC236}">
                      <a16:creationId xmlns:a16="http://schemas.microsoft.com/office/drawing/2014/main" id="{F70FD964-DDAE-40B4-ACC3-1D183139091B}"/>
                    </a:ext>
                  </a:extLst>
                </p14:cNvPr>
                <p14:cNvContentPartPr/>
                <p14:nvPr/>
              </p14:nvContentPartPr>
              <p14:xfrm>
                <a:off x="7865262" y="4283302"/>
                <a:ext cx="27000" cy="26280"/>
              </p14:xfrm>
            </p:contentPart>
          </mc:Choice>
          <mc:Fallback>
            <p:pic>
              <p:nvPicPr>
                <p:cNvPr id="1067" name="Ink 1066">
                  <a:extLst>
                    <a:ext uri="{FF2B5EF4-FFF2-40B4-BE49-F238E27FC236}">
                      <a16:creationId xmlns:a16="http://schemas.microsoft.com/office/drawing/2014/main" id="{F70FD964-DDAE-40B4-ACC3-1D183139091B}"/>
                    </a:ext>
                  </a:extLst>
                </p:cNvPr>
                <p:cNvPicPr/>
                <p:nvPr/>
              </p:nvPicPr>
              <p:blipFill>
                <a:blip r:embed="rId170"/>
                <a:stretch>
                  <a:fillRect/>
                </a:stretch>
              </p:blipFill>
              <p:spPr>
                <a:xfrm>
                  <a:off x="7856262" y="4274662"/>
                  <a:ext cx="446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68" name="Ink 1067">
                  <a:extLst>
                    <a:ext uri="{FF2B5EF4-FFF2-40B4-BE49-F238E27FC236}">
                      <a16:creationId xmlns:a16="http://schemas.microsoft.com/office/drawing/2014/main" id="{37B7A86C-3034-4A94-9B76-402591C52371}"/>
                    </a:ext>
                  </a:extLst>
                </p14:cNvPr>
                <p14:cNvContentPartPr/>
                <p14:nvPr/>
              </p14:nvContentPartPr>
              <p14:xfrm>
                <a:off x="7828182" y="4192582"/>
                <a:ext cx="14760" cy="226800"/>
              </p14:xfrm>
            </p:contentPart>
          </mc:Choice>
          <mc:Fallback>
            <p:pic>
              <p:nvPicPr>
                <p:cNvPr id="1068" name="Ink 1067">
                  <a:extLst>
                    <a:ext uri="{FF2B5EF4-FFF2-40B4-BE49-F238E27FC236}">
                      <a16:creationId xmlns:a16="http://schemas.microsoft.com/office/drawing/2014/main" id="{37B7A86C-3034-4A94-9B76-402591C52371}"/>
                    </a:ext>
                  </a:extLst>
                </p:cNvPr>
                <p:cNvPicPr/>
                <p:nvPr/>
              </p:nvPicPr>
              <p:blipFill>
                <a:blip r:embed="rId172"/>
                <a:stretch>
                  <a:fillRect/>
                </a:stretch>
              </p:blipFill>
              <p:spPr>
                <a:xfrm>
                  <a:off x="7819542" y="4183942"/>
                  <a:ext cx="324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69" name="Ink 1068">
                  <a:extLst>
                    <a:ext uri="{FF2B5EF4-FFF2-40B4-BE49-F238E27FC236}">
                      <a16:creationId xmlns:a16="http://schemas.microsoft.com/office/drawing/2014/main" id="{AD02D732-320D-482D-873A-AFE8D8050033}"/>
                    </a:ext>
                  </a:extLst>
                </p14:cNvPr>
                <p14:cNvContentPartPr/>
                <p14:nvPr/>
              </p14:nvContentPartPr>
              <p14:xfrm>
                <a:off x="7806222" y="4279702"/>
                <a:ext cx="146520" cy="105120"/>
              </p14:xfrm>
            </p:contentPart>
          </mc:Choice>
          <mc:Fallback>
            <p:pic>
              <p:nvPicPr>
                <p:cNvPr id="1069" name="Ink 1068">
                  <a:extLst>
                    <a:ext uri="{FF2B5EF4-FFF2-40B4-BE49-F238E27FC236}">
                      <a16:creationId xmlns:a16="http://schemas.microsoft.com/office/drawing/2014/main" id="{AD02D732-320D-482D-873A-AFE8D8050033}"/>
                    </a:ext>
                  </a:extLst>
                </p:cNvPr>
                <p:cNvPicPr/>
                <p:nvPr/>
              </p:nvPicPr>
              <p:blipFill>
                <a:blip r:embed="rId174"/>
                <a:stretch>
                  <a:fillRect/>
                </a:stretch>
              </p:blipFill>
              <p:spPr>
                <a:xfrm>
                  <a:off x="7797222" y="4270702"/>
                  <a:ext cx="1641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70" name="Ink 1069">
                  <a:extLst>
                    <a:ext uri="{FF2B5EF4-FFF2-40B4-BE49-F238E27FC236}">
                      <a16:creationId xmlns:a16="http://schemas.microsoft.com/office/drawing/2014/main" id="{4A154BEC-D40A-4C17-8005-48B61AC182A8}"/>
                    </a:ext>
                  </a:extLst>
                </p14:cNvPr>
                <p14:cNvContentPartPr/>
                <p14:nvPr/>
              </p14:nvContentPartPr>
              <p14:xfrm>
                <a:off x="7918182" y="4151902"/>
                <a:ext cx="77400" cy="99720"/>
              </p14:xfrm>
            </p:contentPart>
          </mc:Choice>
          <mc:Fallback>
            <p:pic>
              <p:nvPicPr>
                <p:cNvPr id="1070" name="Ink 1069">
                  <a:extLst>
                    <a:ext uri="{FF2B5EF4-FFF2-40B4-BE49-F238E27FC236}">
                      <a16:creationId xmlns:a16="http://schemas.microsoft.com/office/drawing/2014/main" id="{4A154BEC-D40A-4C17-8005-48B61AC182A8}"/>
                    </a:ext>
                  </a:extLst>
                </p:cNvPr>
                <p:cNvPicPr/>
                <p:nvPr/>
              </p:nvPicPr>
              <p:blipFill>
                <a:blip r:embed="rId176"/>
                <a:stretch>
                  <a:fillRect/>
                </a:stretch>
              </p:blipFill>
              <p:spPr>
                <a:xfrm>
                  <a:off x="7909182" y="4142902"/>
                  <a:ext cx="950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071" name="Ink 1070">
                  <a:extLst>
                    <a:ext uri="{FF2B5EF4-FFF2-40B4-BE49-F238E27FC236}">
                      <a16:creationId xmlns:a16="http://schemas.microsoft.com/office/drawing/2014/main" id="{32335B2C-FD92-4A25-B682-A1A6F091BF45}"/>
                    </a:ext>
                  </a:extLst>
                </p14:cNvPr>
                <p14:cNvContentPartPr/>
                <p14:nvPr/>
              </p14:nvContentPartPr>
              <p14:xfrm>
                <a:off x="8011062" y="4199062"/>
                <a:ext cx="150480" cy="273600"/>
              </p14:xfrm>
            </p:contentPart>
          </mc:Choice>
          <mc:Fallback>
            <p:pic>
              <p:nvPicPr>
                <p:cNvPr id="1071" name="Ink 1070">
                  <a:extLst>
                    <a:ext uri="{FF2B5EF4-FFF2-40B4-BE49-F238E27FC236}">
                      <a16:creationId xmlns:a16="http://schemas.microsoft.com/office/drawing/2014/main" id="{32335B2C-FD92-4A25-B682-A1A6F091BF45}"/>
                    </a:ext>
                  </a:extLst>
                </p:cNvPr>
                <p:cNvPicPr/>
                <p:nvPr/>
              </p:nvPicPr>
              <p:blipFill>
                <a:blip r:embed="rId178"/>
                <a:stretch>
                  <a:fillRect/>
                </a:stretch>
              </p:blipFill>
              <p:spPr>
                <a:xfrm>
                  <a:off x="8002062" y="4190062"/>
                  <a:ext cx="16812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72" name="Ink 1071">
                  <a:extLst>
                    <a:ext uri="{FF2B5EF4-FFF2-40B4-BE49-F238E27FC236}">
                      <a16:creationId xmlns:a16="http://schemas.microsoft.com/office/drawing/2014/main" id="{502C5BB2-F3AC-42D7-97A7-E3F211CD4622}"/>
                    </a:ext>
                  </a:extLst>
                </p14:cNvPr>
                <p14:cNvContentPartPr/>
                <p14:nvPr/>
              </p14:nvContentPartPr>
              <p14:xfrm>
                <a:off x="8362422" y="4205542"/>
                <a:ext cx="8280" cy="115560"/>
              </p14:xfrm>
            </p:contentPart>
          </mc:Choice>
          <mc:Fallback>
            <p:pic>
              <p:nvPicPr>
                <p:cNvPr id="1072" name="Ink 1071">
                  <a:extLst>
                    <a:ext uri="{FF2B5EF4-FFF2-40B4-BE49-F238E27FC236}">
                      <a16:creationId xmlns:a16="http://schemas.microsoft.com/office/drawing/2014/main" id="{502C5BB2-F3AC-42D7-97A7-E3F211CD4622}"/>
                    </a:ext>
                  </a:extLst>
                </p:cNvPr>
                <p:cNvPicPr/>
                <p:nvPr/>
              </p:nvPicPr>
              <p:blipFill>
                <a:blip r:embed="rId180"/>
                <a:stretch>
                  <a:fillRect/>
                </a:stretch>
              </p:blipFill>
              <p:spPr>
                <a:xfrm>
                  <a:off x="8353422" y="4196902"/>
                  <a:ext cx="259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73" name="Ink 1072">
                  <a:extLst>
                    <a:ext uri="{FF2B5EF4-FFF2-40B4-BE49-F238E27FC236}">
                      <a16:creationId xmlns:a16="http://schemas.microsoft.com/office/drawing/2014/main" id="{BF864C38-D54A-46B9-AFC3-EDE27D7D12C9}"/>
                    </a:ext>
                  </a:extLst>
                </p14:cNvPr>
                <p14:cNvContentPartPr/>
                <p14:nvPr/>
              </p14:nvContentPartPr>
              <p14:xfrm>
                <a:off x="8310582" y="3996742"/>
                <a:ext cx="101160" cy="102600"/>
              </p14:xfrm>
            </p:contentPart>
          </mc:Choice>
          <mc:Fallback>
            <p:pic>
              <p:nvPicPr>
                <p:cNvPr id="1073" name="Ink 1072">
                  <a:extLst>
                    <a:ext uri="{FF2B5EF4-FFF2-40B4-BE49-F238E27FC236}">
                      <a16:creationId xmlns:a16="http://schemas.microsoft.com/office/drawing/2014/main" id="{BF864C38-D54A-46B9-AFC3-EDE27D7D12C9}"/>
                    </a:ext>
                  </a:extLst>
                </p:cNvPr>
                <p:cNvPicPr/>
                <p:nvPr/>
              </p:nvPicPr>
              <p:blipFill>
                <a:blip r:embed="rId182"/>
                <a:stretch>
                  <a:fillRect/>
                </a:stretch>
              </p:blipFill>
              <p:spPr>
                <a:xfrm>
                  <a:off x="8301582" y="3987742"/>
                  <a:ext cx="1188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074" name="Ink 1073">
                  <a:extLst>
                    <a:ext uri="{FF2B5EF4-FFF2-40B4-BE49-F238E27FC236}">
                      <a16:creationId xmlns:a16="http://schemas.microsoft.com/office/drawing/2014/main" id="{316CB5E0-EF80-4276-8888-FEDBF9322FEE}"/>
                    </a:ext>
                  </a:extLst>
                </p14:cNvPr>
                <p14:cNvContentPartPr/>
                <p14:nvPr/>
              </p14:nvContentPartPr>
              <p14:xfrm>
                <a:off x="8408502" y="4110142"/>
                <a:ext cx="180000" cy="199800"/>
              </p14:xfrm>
            </p:contentPart>
          </mc:Choice>
          <mc:Fallback>
            <p:pic>
              <p:nvPicPr>
                <p:cNvPr id="1074" name="Ink 1073">
                  <a:extLst>
                    <a:ext uri="{FF2B5EF4-FFF2-40B4-BE49-F238E27FC236}">
                      <a16:creationId xmlns:a16="http://schemas.microsoft.com/office/drawing/2014/main" id="{316CB5E0-EF80-4276-8888-FEDBF9322FEE}"/>
                    </a:ext>
                  </a:extLst>
                </p:cNvPr>
                <p:cNvPicPr/>
                <p:nvPr/>
              </p:nvPicPr>
              <p:blipFill>
                <a:blip r:embed="rId184"/>
                <a:stretch>
                  <a:fillRect/>
                </a:stretch>
              </p:blipFill>
              <p:spPr>
                <a:xfrm>
                  <a:off x="8399502" y="4101502"/>
                  <a:ext cx="1976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75" name="Ink 1074">
                  <a:extLst>
                    <a:ext uri="{FF2B5EF4-FFF2-40B4-BE49-F238E27FC236}">
                      <a16:creationId xmlns:a16="http://schemas.microsoft.com/office/drawing/2014/main" id="{1A63D3D1-0D3A-4A9A-9E94-E0F1CD21A5F2}"/>
                    </a:ext>
                  </a:extLst>
                </p14:cNvPr>
                <p14:cNvContentPartPr/>
                <p14:nvPr/>
              </p14:nvContentPartPr>
              <p14:xfrm>
                <a:off x="8695062" y="4064422"/>
                <a:ext cx="36720" cy="222840"/>
              </p14:xfrm>
            </p:contentPart>
          </mc:Choice>
          <mc:Fallback>
            <p:pic>
              <p:nvPicPr>
                <p:cNvPr id="1075" name="Ink 1074">
                  <a:extLst>
                    <a:ext uri="{FF2B5EF4-FFF2-40B4-BE49-F238E27FC236}">
                      <a16:creationId xmlns:a16="http://schemas.microsoft.com/office/drawing/2014/main" id="{1A63D3D1-0D3A-4A9A-9E94-E0F1CD21A5F2}"/>
                    </a:ext>
                  </a:extLst>
                </p:cNvPr>
                <p:cNvPicPr/>
                <p:nvPr/>
              </p:nvPicPr>
              <p:blipFill>
                <a:blip r:embed="rId186"/>
                <a:stretch>
                  <a:fillRect/>
                </a:stretch>
              </p:blipFill>
              <p:spPr>
                <a:xfrm>
                  <a:off x="8686422" y="4055422"/>
                  <a:ext cx="543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076" name="Ink 1075">
                  <a:extLst>
                    <a:ext uri="{FF2B5EF4-FFF2-40B4-BE49-F238E27FC236}">
                      <a16:creationId xmlns:a16="http://schemas.microsoft.com/office/drawing/2014/main" id="{1418E9B3-0253-4B89-BECA-59C817C0D868}"/>
                    </a:ext>
                  </a:extLst>
                </p14:cNvPr>
                <p14:cNvContentPartPr/>
                <p14:nvPr/>
              </p14:nvContentPartPr>
              <p14:xfrm>
                <a:off x="8655102" y="4094662"/>
                <a:ext cx="291960" cy="108360"/>
              </p14:xfrm>
            </p:contentPart>
          </mc:Choice>
          <mc:Fallback>
            <p:pic>
              <p:nvPicPr>
                <p:cNvPr id="1076" name="Ink 1075">
                  <a:extLst>
                    <a:ext uri="{FF2B5EF4-FFF2-40B4-BE49-F238E27FC236}">
                      <a16:creationId xmlns:a16="http://schemas.microsoft.com/office/drawing/2014/main" id="{1418E9B3-0253-4B89-BECA-59C817C0D868}"/>
                    </a:ext>
                  </a:extLst>
                </p:cNvPr>
                <p:cNvPicPr/>
                <p:nvPr/>
              </p:nvPicPr>
              <p:blipFill>
                <a:blip r:embed="rId188"/>
                <a:stretch>
                  <a:fillRect/>
                </a:stretch>
              </p:blipFill>
              <p:spPr>
                <a:xfrm>
                  <a:off x="8646102" y="4085662"/>
                  <a:ext cx="3096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077" name="Ink 1076">
                  <a:extLst>
                    <a:ext uri="{FF2B5EF4-FFF2-40B4-BE49-F238E27FC236}">
                      <a16:creationId xmlns:a16="http://schemas.microsoft.com/office/drawing/2014/main" id="{87203C6B-53DA-424E-AE70-EA45C2DBEBDC}"/>
                    </a:ext>
                  </a:extLst>
                </p14:cNvPr>
                <p14:cNvContentPartPr/>
                <p14:nvPr/>
              </p14:nvContentPartPr>
              <p14:xfrm>
                <a:off x="7714782" y="4506502"/>
                <a:ext cx="294480" cy="253440"/>
              </p14:xfrm>
            </p:contentPart>
          </mc:Choice>
          <mc:Fallback>
            <p:pic>
              <p:nvPicPr>
                <p:cNvPr id="1077" name="Ink 1076">
                  <a:extLst>
                    <a:ext uri="{FF2B5EF4-FFF2-40B4-BE49-F238E27FC236}">
                      <a16:creationId xmlns:a16="http://schemas.microsoft.com/office/drawing/2014/main" id="{87203C6B-53DA-424E-AE70-EA45C2DBEBDC}"/>
                    </a:ext>
                  </a:extLst>
                </p:cNvPr>
                <p:cNvPicPr/>
                <p:nvPr/>
              </p:nvPicPr>
              <p:blipFill>
                <a:blip r:embed="rId190"/>
                <a:stretch>
                  <a:fillRect/>
                </a:stretch>
              </p:blipFill>
              <p:spPr>
                <a:xfrm>
                  <a:off x="7706142" y="4497502"/>
                  <a:ext cx="3121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079" name="Ink 1078">
                  <a:extLst>
                    <a:ext uri="{FF2B5EF4-FFF2-40B4-BE49-F238E27FC236}">
                      <a16:creationId xmlns:a16="http://schemas.microsoft.com/office/drawing/2014/main" id="{898CCE06-7B4B-41A4-9942-4CA995ADEEF5}"/>
                    </a:ext>
                  </a:extLst>
                </p14:cNvPr>
                <p14:cNvContentPartPr/>
                <p14:nvPr/>
              </p14:nvContentPartPr>
              <p14:xfrm>
                <a:off x="8177382" y="4493182"/>
                <a:ext cx="127440" cy="152640"/>
              </p14:xfrm>
            </p:contentPart>
          </mc:Choice>
          <mc:Fallback>
            <p:pic>
              <p:nvPicPr>
                <p:cNvPr id="1079" name="Ink 1078">
                  <a:extLst>
                    <a:ext uri="{FF2B5EF4-FFF2-40B4-BE49-F238E27FC236}">
                      <a16:creationId xmlns:a16="http://schemas.microsoft.com/office/drawing/2014/main" id="{898CCE06-7B4B-41A4-9942-4CA995ADEEF5}"/>
                    </a:ext>
                  </a:extLst>
                </p:cNvPr>
                <p:cNvPicPr/>
                <p:nvPr/>
              </p:nvPicPr>
              <p:blipFill>
                <a:blip r:embed="rId192"/>
                <a:stretch>
                  <a:fillRect/>
                </a:stretch>
              </p:blipFill>
              <p:spPr>
                <a:xfrm>
                  <a:off x="8168382" y="4484182"/>
                  <a:ext cx="1450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080" name="Ink 1079">
                  <a:extLst>
                    <a:ext uri="{FF2B5EF4-FFF2-40B4-BE49-F238E27FC236}">
                      <a16:creationId xmlns:a16="http://schemas.microsoft.com/office/drawing/2014/main" id="{E83FF69E-1332-40F2-949B-5EC2D266A261}"/>
                    </a:ext>
                  </a:extLst>
                </p14:cNvPr>
                <p14:cNvContentPartPr/>
                <p14:nvPr/>
              </p14:nvContentPartPr>
              <p14:xfrm>
                <a:off x="8350902" y="4487062"/>
                <a:ext cx="61200" cy="122760"/>
              </p14:xfrm>
            </p:contentPart>
          </mc:Choice>
          <mc:Fallback>
            <p:pic>
              <p:nvPicPr>
                <p:cNvPr id="1080" name="Ink 1079">
                  <a:extLst>
                    <a:ext uri="{FF2B5EF4-FFF2-40B4-BE49-F238E27FC236}">
                      <a16:creationId xmlns:a16="http://schemas.microsoft.com/office/drawing/2014/main" id="{E83FF69E-1332-40F2-949B-5EC2D266A261}"/>
                    </a:ext>
                  </a:extLst>
                </p:cNvPr>
                <p:cNvPicPr/>
                <p:nvPr/>
              </p:nvPicPr>
              <p:blipFill>
                <a:blip r:embed="rId194"/>
                <a:stretch>
                  <a:fillRect/>
                </a:stretch>
              </p:blipFill>
              <p:spPr>
                <a:xfrm>
                  <a:off x="8341902" y="4478062"/>
                  <a:ext cx="7884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081" name="Ink 1080">
                  <a:extLst>
                    <a:ext uri="{FF2B5EF4-FFF2-40B4-BE49-F238E27FC236}">
                      <a16:creationId xmlns:a16="http://schemas.microsoft.com/office/drawing/2014/main" id="{21627F6E-2542-4B34-B2A7-EB241037DC3A}"/>
                    </a:ext>
                  </a:extLst>
                </p14:cNvPr>
                <p14:cNvContentPartPr/>
                <p14:nvPr/>
              </p14:nvContentPartPr>
              <p14:xfrm>
                <a:off x="8468622" y="4421542"/>
                <a:ext cx="113760" cy="200880"/>
              </p14:xfrm>
            </p:contentPart>
          </mc:Choice>
          <mc:Fallback>
            <p:pic>
              <p:nvPicPr>
                <p:cNvPr id="1081" name="Ink 1080">
                  <a:extLst>
                    <a:ext uri="{FF2B5EF4-FFF2-40B4-BE49-F238E27FC236}">
                      <a16:creationId xmlns:a16="http://schemas.microsoft.com/office/drawing/2014/main" id="{21627F6E-2542-4B34-B2A7-EB241037DC3A}"/>
                    </a:ext>
                  </a:extLst>
                </p:cNvPr>
                <p:cNvPicPr/>
                <p:nvPr/>
              </p:nvPicPr>
              <p:blipFill>
                <a:blip r:embed="rId196"/>
                <a:stretch>
                  <a:fillRect/>
                </a:stretch>
              </p:blipFill>
              <p:spPr>
                <a:xfrm>
                  <a:off x="8459982" y="4412902"/>
                  <a:ext cx="1314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082" name="Ink 1081">
                  <a:extLst>
                    <a:ext uri="{FF2B5EF4-FFF2-40B4-BE49-F238E27FC236}">
                      <a16:creationId xmlns:a16="http://schemas.microsoft.com/office/drawing/2014/main" id="{CB65727A-7166-448C-8498-89909583D25C}"/>
                    </a:ext>
                  </a:extLst>
                </p14:cNvPr>
                <p14:cNvContentPartPr/>
                <p14:nvPr/>
              </p14:nvContentPartPr>
              <p14:xfrm>
                <a:off x="8596782" y="4443142"/>
                <a:ext cx="170640" cy="142560"/>
              </p14:xfrm>
            </p:contentPart>
          </mc:Choice>
          <mc:Fallback>
            <p:pic>
              <p:nvPicPr>
                <p:cNvPr id="1082" name="Ink 1081">
                  <a:extLst>
                    <a:ext uri="{FF2B5EF4-FFF2-40B4-BE49-F238E27FC236}">
                      <a16:creationId xmlns:a16="http://schemas.microsoft.com/office/drawing/2014/main" id="{CB65727A-7166-448C-8498-89909583D25C}"/>
                    </a:ext>
                  </a:extLst>
                </p:cNvPr>
                <p:cNvPicPr/>
                <p:nvPr/>
              </p:nvPicPr>
              <p:blipFill>
                <a:blip r:embed="rId198"/>
                <a:stretch>
                  <a:fillRect/>
                </a:stretch>
              </p:blipFill>
              <p:spPr>
                <a:xfrm>
                  <a:off x="8587782" y="4434142"/>
                  <a:ext cx="1882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083" name="Ink 1082">
                  <a:extLst>
                    <a:ext uri="{FF2B5EF4-FFF2-40B4-BE49-F238E27FC236}">
                      <a16:creationId xmlns:a16="http://schemas.microsoft.com/office/drawing/2014/main" id="{5F236372-797E-4597-9D18-1F26C01C25EC}"/>
                    </a:ext>
                  </a:extLst>
                </p14:cNvPr>
                <p14:cNvContentPartPr/>
                <p14:nvPr/>
              </p14:nvContentPartPr>
              <p14:xfrm>
                <a:off x="8787222" y="4379422"/>
                <a:ext cx="92880" cy="285120"/>
              </p14:xfrm>
            </p:contentPart>
          </mc:Choice>
          <mc:Fallback>
            <p:pic>
              <p:nvPicPr>
                <p:cNvPr id="1083" name="Ink 1082">
                  <a:extLst>
                    <a:ext uri="{FF2B5EF4-FFF2-40B4-BE49-F238E27FC236}">
                      <a16:creationId xmlns:a16="http://schemas.microsoft.com/office/drawing/2014/main" id="{5F236372-797E-4597-9D18-1F26C01C25EC}"/>
                    </a:ext>
                  </a:extLst>
                </p:cNvPr>
                <p:cNvPicPr/>
                <p:nvPr/>
              </p:nvPicPr>
              <p:blipFill>
                <a:blip r:embed="rId200"/>
                <a:stretch>
                  <a:fillRect/>
                </a:stretch>
              </p:blipFill>
              <p:spPr>
                <a:xfrm>
                  <a:off x="8778222" y="4370782"/>
                  <a:ext cx="1105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084" name="Ink 1083">
                  <a:extLst>
                    <a:ext uri="{FF2B5EF4-FFF2-40B4-BE49-F238E27FC236}">
                      <a16:creationId xmlns:a16="http://schemas.microsoft.com/office/drawing/2014/main" id="{726949A3-EC9E-40FB-80E6-CBC7DD3E0FD9}"/>
                    </a:ext>
                  </a:extLst>
                </p14:cNvPr>
                <p14:cNvContentPartPr/>
                <p14:nvPr/>
              </p14:nvContentPartPr>
              <p14:xfrm>
                <a:off x="8969022" y="4368262"/>
                <a:ext cx="30240" cy="182880"/>
              </p14:xfrm>
            </p:contentPart>
          </mc:Choice>
          <mc:Fallback>
            <p:pic>
              <p:nvPicPr>
                <p:cNvPr id="1084" name="Ink 1083">
                  <a:extLst>
                    <a:ext uri="{FF2B5EF4-FFF2-40B4-BE49-F238E27FC236}">
                      <a16:creationId xmlns:a16="http://schemas.microsoft.com/office/drawing/2014/main" id="{726949A3-EC9E-40FB-80E6-CBC7DD3E0FD9}"/>
                    </a:ext>
                  </a:extLst>
                </p:cNvPr>
                <p:cNvPicPr/>
                <p:nvPr/>
              </p:nvPicPr>
              <p:blipFill>
                <a:blip r:embed="rId202"/>
                <a:stretch>
                  <a:fillRect/>
                </a:stretch>
              </p:blipFill>
              <p:spPr>
                <a:xfrm>
                  <a:off x="8960382" y="4359622"/>
                  <a:ext cx="478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085" name="Ink 1084">
                  <a:extLst>
                    <a:ext uri="{FF2B5EF4-FFF2-40B4-BE49-F238E27FC236}">
                      <a16:creationId xmlns:a16="http://schemas.microsoft.com/office/drawing/2014/main" id="{52CC07D5-B54D-42A8-82E7-A69973380C5D}"/>
                    </a:ext>
                  </a:extLst>
                </p14:cNvPr>
                <p14:cNvContentPartPr/>
                <p14:nvPr/>
              </p14:nvContentPartPr>
              <p14:xfrm>
                <a:off x="8978382" y="4392382"/>
                <a:ext cx="136440" cy="100800"/>
              </p14:xfrm>
            </p:contentPart>
          </mc:Choice>
          <mc:Fallback>
            <p:pic>
              <p:nvPicPr>
                <p:cNvPr id="1085" name="Ink 1084">
                  <a:extLst>
                    <a:ext uri="{FF2B5EF4-FFF2-40B4-BE49-F238E27FC236}">
                      <a16:creationId xmlns:a16="http://schemas.microsoft.com/office/drawing/2014/main" id="{52CC07D5-B54D-42A8-82E7-A69973380C5D}"/>
                    </a:ext>
                  </a:extLst>
                </p:cNvPr>
                <p:cNvPicPr/>
                <p:nvPr/>
              </p:nvPicPr>
              <p:blipFill>
                <a:blip r:embed="rId204"/>
                <a:stretch>
                  <a:fillRect/>
                </a:stretch>
              </p:blipFill>
              <p:spPr>
                <a:xfrm>
                  <a:off x="8969382" y="4383742"/>
                  <a:ext cx="1540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086" name="Ink 1085">
                  <a:extLst>
                    <a:ext uri="{FF2B5EF4-FFF2-40B4-BE49-F238E27FC236}">
                      <a16:creationId xmlns:a16="http://schemas.microsoft.com/office/drawing/2014/main" id="{200DCBA6-8844-4F60-8569-21E6FB70975C}"/>
                    </a:ext>
                  </a:extLst>
                </p14:cNvPr>
                <p14:cNvContentPartPr/>
                <p14:nvPr/>
              </p14:nvContentPartPr>
              <p14:xfrm>
                <a:off x="8295822" y="4831222"/>
                <a:ext cx="21600" cy="173160"/>
              </p14:xfrm>
            </p:contentPart>
          </mc:Choice>
          <mc:Fallback>
            <p:pic>
              <p:nvPicPr>
                <p:cNvPr id="1086" name="Ink 1085">
                  <a:extLst>
                    <a:ext uri="{FF2B5EF4-FFF2-40B4-BE49-F238E27FC236}">
                      <a16:creationId xmlns:a16="http://schemas.microsoft.com/office/drawing/2014/main" id="{200DCBA6-8844-4F60-8569-21E6FB70975C}"/>
                    </a:ext>
                  </a:extLst>
                </p:cNvPr>
                <p:cNvPicPr/>
                <p:nvPr/>
              </p:nvPicPr>
              <p:blipFill>
                <a:blip r:embed="rId206"/>
                <a:stretch>
                  <a:fillRect/>
                </a:stretch>
              </p:blipFill>
              <p:spPr>
                <a:xfrm>
                  <a:off x="8287182" y="4822582"/>
                  <a:ext cx="3924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087" name="Ink 1086">
                  <a:extLst>
                    <a:ext uri="{FF2B5EF4-FFF2-40B4-BE49-F238E27FC236}">
                      <a16:creationId xmlns:a16="http://schemas.microsoft.com/office/drawing/2014/main" id="{F796DE1C-70CD-4630-8146-D713AE38065C}"/>
                    </a:ext>
                  </a:extLst>
                </p14:cNvPr>
                <p14:cNvContentPartPr/>
                <p14:nvPr/>
              </p14:nvContentPartPr>
              <p14:xfrm>
                <a:off x="8265942" y="4770022"/>
                <a:ext cx="269280" cy="140400"/>
              </p14:xfrm>
            </p:contentPart>
          </mc:Choice>
          <mc:Fallback>
            <p:pic>
              <p:nvPicPr>
                <p:cNvPr id="1087" name="Ink 1086">
                  <a:extLst>
                    <a:ext uri="{FF2B5EF4-FFF2-40B4-BE49-F238E27FC236}">
                      <a16:creationId xmlns:a16="http://schemas.microsoft.com/office/drawing/2014/main" id="{F796DE1C-70CD-4630-8146-D713AE38065C}"/>
                    </a:ext>
                  </a:extLst>
                </p:cNvPr>
                <p:cNvPicPr/>
                <p:nvPr/>
              </p:nvPicPr>
              <p:blipFill>
                <a:blip r:embed="rId208"/>
                <a:stretch>
                  <a:fillRect/>
                </a:stretch>
              </p:blipFill>
              <p:spPr>
                <a:xfrm>
                  <a:off x="8256942" y="4761382"/>
                  <a:ext cx="2869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088" name="Ink 1087">
                  <a:extLst>
                    <a:ext uri="{FF2B5EF4-FFF2-40B4-BE49-F238E27FC236}">
                      <a16:creationId xmlns:a16="http://schemas.microsoft.com/office/drawing/2014/main" id="{C21467C1-F60C-443A-8D19-2C5848C2982F}"/>
                    </a:ext>
                  </a:extLst>
                </p14:cNvPr>
                <p14:cNvContentPartPr/>
                <p14:nvPr/>
              </p14:nvContentPartPr>
              <p14:xfrm>
                <a:off x="8577342" y="4704142"/>
                <a:ext cx="434520" cy="202680"/>
              </p14:xfrm>
            </p:contentPart>
          </mc:Choice>
          <mc:Fallback>
            <p:pic>
              <p:nvPicPr>
                <p:cNvPr id="1088" name="Ink 1087">
                  <a:extLst>
                    <a:ext uri="{FF2B5EF4-FFF2-40B4-BE49-F238E27FC236}">
                      <a16:creationId xmlns:a16="http://schemas.microsoft.com/office/drawing/2014/main" id="{C21467C1-F60C-443A-8D19-2C5848C2982F}"/>
                    </a:ext>
                  </a:extLst>
                </p:cNvPr>
                <p:cNvPicPr/>
                <p:nvPr/>
              </p:nvPicPr>
              <p:blipFill>
                <a:blip r:embed="rId210"/>
                <a:stretch>
                  <a:fillRect/>
                </a:stretch>
              </p:blipFill>
              <p:spPr>
                <a:xfrm>
                  <a:off x="8568342" y="4695142"/>
                  <a:ext cx="4521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089" name="Ink 1088">
                  <a:extLst>
                    <a:ext uri="{FF2B5EF4-FFF2-40B4-BE49-F238E27FC236}">
                      <a16:creationId xmlns:a16="http://schemas.microsoft.com/office/drawing/2014/main" id="{5AD7889E-59B5-40F0-B666-635F4014E879}"/>
                    </a:ext>
                  </a:extLst>
                </p14:cNvPr>
                <p14:cNvContentPartPr/>
                <p14:nvPr/>
              </p14:nvContentPartPr>
              <p14:xfrm>
                <a:off x="8998542" y="4703422"/>
                <a:ext cx="18360" cy="168480"/>
              </p14:xfrm>
            </p:contentPart>
          </mc:Choice>
          <mc:Fallback>
            <p:pic>
              <p:nvPicPr>
                <p:cNvPr id="1089" name="Ink 1088">
                  <a:extLst>
                    <a:ext uri="{FF2B5EF4-FFF2-40B4-BE49-F238E27FC236}">
                      <a16:creationId xmlns:a16="http://schemas.microsoft.com/office/drawing/2014/main" id="{5AD7889E-59B5-40F0-B666-635F4014E879}"/>
                    </a:ext>
                  </a:extLst>
                </p:cNvPr>
                <p:cNvPicPr/>
                <p:nvPr/>
              </p:nvPicPr>
              <p:blipFill>
                <a:blip r:embed="rId212"/>
                <a:stretch>
                  <a:fillRect/>
                </a:stretch>
              </p:blipFill>
              <p:spPr>
                <a:xfrm>
                  <a:off x="8989542" y="4694782"/>
                  <a:ext cx="360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090" name="Ink 1089">
                  <a:extLst>
                    <a:ext uri="{FF2B5EF4-FFF2-40B4-BE49-F238E27FC236}">
                      <a16:creationId xmlns:a16="http://schemas.microsoft.com/office/drawing/2014/main" id="{F67A89B3-AEE9-408A-A1CC-1FE6EC8E4BF5}"/>
                    </a:ext>
                  </a:extLst>
                </p14:cNvPr>
                <p14:cNvContentPartPr/>
                <p14:nvPr/>
              </p14:nvContentPartPr>
              <p14:xfrm>
                <a:off x="9031662" y="4704862"/>
                <a:ext cx="138960" cy="123120"/>
              </p14:xfrm>
            </p:contentPart>
          </mc:Choice>
          <mc:Fallback>
            <p:pic>
              <p:nvPicPr>
                <p:cNvPr id="1090" name="Ink 1089">
                  <a:extLst>
                    <a:ext uri="{FF2B5EF4-FFF2-40B4-BE49-F238E27FC236}">
                      <a16:creationId xmlns:a16="http://schemas.microsoft.com/office/drawing/2014/main" id="{F67A89B3-AEE9-408A-A1CC-1FE6EC8E4BF5}"/>
                    </a:ext>
                  </a:extLst>
                </p:cNvPr>
                <p:cNvPicPr/>
                <p:nvPr/>
              </p:nvPicPr>
              <p:blipFill>
                <a:blip r:embed="rId214"/>
                <a:stretch>
                  <a:fillRect/>
                </a:stretch>
              </p:blipFill>
              <p:spPr>
                <a:xfrm>
                  <a:off x="9023022" y="4695862"/>
                  <a:ext cx="156600" cy="140760"/>
                </a:xfrm>
                <a:prstGeom prst="rect">
                  <a:avLst/>
                </a:prstGeom>
              </p:spPr>
            </p:pic>
          </mc:Fallback>
        </mc:AlternateContent>
      </p:grpSp>
      <p:grpSp>
        <p:nvGrpSpPr>
          <p:cNvPr id="1096" name="Group 1095">
            <a:extLst>
              <a:ext uri="{FF2B5EF4-FFF2-40B4-BE49-F238E27FC236}">
                <a16:creationId xmlns:a16="http://schemas.microsoft.com/office/drawing/2014/main" id="{D44ABE36-E7B6-43AB-822D-65E49522685F}"/>
              </a:ext>
            </a:extLst>
          </p:cNvPr>
          <p:cNvGrpSpPr/>
          <p:nvPr/>
        </p:nvGrpSpPr>
        <p:grpSpPr>
          <a:xfrm>
            <a:off x="3560742" y="2635582"/>
            <a:ext cx="184680" cy="392400"/>
            <a:chOff x="3560742" y="2635582"/>
            <a:chExt cx="184680" cy="392400"/>
          </a:xfrm>
        </p:grpSpPr>
        <mc:AlternateContent xmlns:mc="http://schemas.openxmlformats.org/markup-compatibility/2006">
          <mc:Choice xmlns:p14="http://schemas.microsoft.com/office/powerpoint/2010/main" Requires="p14">
            <p:contentPart p14:bwMode="auto" r:id="rId215">
              <p14:nvContentPartPr>
                <p14:cNvPr id="1092" name="Ink 1091">
                  <a:extLst>
                    <a:ext uri="{FF2B5EF4-FFF2-40B4-BE49-F238E27FC236}">
                      <a16:creationId xmlns:a16="http://schemas.microsoft.com/office/drawing/2014/main" id="{608EB9C8-0C60-496B-BF7E-72ED187DABE0}"/>
                    </a:ext>
                  </a:extLst>
                </p14:cNvPr>
                <p14:cNvContentPartPr/>
                <p14:nvPr/>
              </p14:nvContentPartPr>
              <p14:xfrm>
                <a:off x="3560742" y="2740342"/>
                <a:ext cx="184680" cy="20880"/>
              </p14:xfrm>
            </p:contentPart>
          </mc:Choice>
          <mc:Fallback>
            <p:pic>
              <p:nvPicPr>
                <p:cNvPr id="1092" name="Ink 1091">
                  <a:extLst>
                    <a:ext uri="{FF2B5EF4-FFF2-40B4-BE49-F238E27FC236}">
                      <a16:creationId xmlns:a16="http://schemas.microsoft.com/office/drawing/2014/main" id="{608EB9C8-0C60-496B-BF7E-72ED187DABE0}"/>
                    </a:ext>
                  </a:extLst>
                </p:cNvPr>
                <p:cNvPicPr/>
                <p:nvPr/>
              </p:nvPicPr>
              <p:blipFill>
                <a:blip r:embed="rId216"/>
                <a:stretch>
                  <a:fillRect/>
                </a:stretch>
              </p:blipFill>
              <p:spPr>
                <a:xfrm>
                  <a:off x="3551742" y="2731702"/>
                  <a:ext cx="2023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093" name="Ink 1092">
                  <a:extLst>
                    <a:ext uri="{FF2B5EF4-FFF2-40B4-BE49-F238E27FC236}">
                      <a16:creationId xmlns:a16="http://schemas.microsoft.com/office/drawing/2014/main" id="{D6959142-BDE0-4D24-8C14-773125626E42}"/>
                    </a:ext>
                  </a:extLst>
                </p14:cNvPr>
                <p14:cNvContentPartPr/>
                <p14:nvPr/>
              </p14:nvContentPartPr>
              <p14:xfrm>
                <a:off x="3675582" y="2635582"/>
                <a:ext cx="67320" cy="201960"/>
              </p14:xfrm>
            </p:contentPart>
          </mc:Choice>
          <mc:Fallback>
            <p:pic>
              <p:nvPicPr>
                <p:cNvPr id="1093" name="Ink 1092">
                  <a:extLst>
                    <a:ext uri="{FF2B5EF4-FFF2-40B4-BE49-F238E27FC236}">
                      <a16:creationId xmlns:a16="http://schemas.microsoft.com/office/drawing/2014/main" id="{D6959142-BDE0-4D24-8C14-773125626E42}"/>
                    </a:ext>
                  </a:extLst>
                </p:cNvPr>
                <p:cNvPicPr/>
                <p:nvPr/>
              </p:nvPicPr>
              <p:blipFill>
                <a:blip r:embed="rId218"/>
                <a:stretch>
                  <a:fillRect/>
                </a:stretch>
              </p:blipFill>
              <p:spPr>
                <a:xfrm>
                  <a:off x="3666942" y="2626942"/>
                  <a:ext cx="8496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094" name="Ink 1093">
                  <a:extLst>
                    <a:ext uri="{FF2B5EF4-FFF2-40B4-BE49-F238E27FC236}">
                      <a16:creationId xmlns:a16="http://schemas.microsoft.com/office/drawing/2014/main" id="{EBB05171-D94E-4A0E-830B-6689EAEDF18A}"/>
                    </a:ext>
                  </a:extLst>
                </p14:cNvPr>
                <p14:cNvContentPartPr/>
                <p14:nvPr/>
              </p14:nvContentPartPr>
              <p14:xfrm>
                <a:off x="3597102" y="2817382"/>
                <a:ext cx="144000" cy="20880"/>
              </p14:xfrm>
            </p:contentPart>
          </mc:Choice>
          <mc:Fallback>
            <p:pic>
              <p:nvPicPr>
                <p:cNvPr id="1094" name="Ink 1093">
                  <a:extLst>
                    <a:ext uri="{FF2B5EF4-FFF2-40B4-BE49-F238E27FC236}">
                      <a16:creationId xmlns:a16="http://schemas.microsoft.com/office/drawing/2014/main" id="{EBB05171-D94E-4A0E-830B-6689EAEDF18A}"/>
                    </a:ext>
                  </a:extLst>
                </p:cNvPr>
                <p:cNvPicPr/>
                <p:nvPr/>
              </p:nvPicPr>
              <p:blipFill>
                <a:blip r:embed="rId220"/>
                <a:stretch>
                  <a:fillRect/>
                </a:stretch>
              </p:blipFill>
              <p:spPr>
                <a:xfrm>
                  <a:off x="3588462" y="2808742"/>
                  <a:ext cx="161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095" name="Ink 1094">
                  <a:extLst>
                    <a:ext uri="{FF2B5EF4-FFF2-40B4-BE49-F238E27FC236}">
                      <a16:creationId xmlns:a16="http://schemas.microsoft.com/office/drawing/2014/main" id="{401116E2-0248-4173-9419-28DC2852FFD6}"/>
                    </a:ext>
                  </a:extLst>
                </p14:cNvPr>
                <p14:cNvContentPartPr/>
                <p14:nvPr/>
              </p14:nvContentPartPr>
              <p14:xfrm>
                <a:off x="3607902" y="2667262"/>
                <a:ext cx="134640" cy="360720"/>
              </p14:xfrm>
            </p:contentPart>
          </mc:Choice>
          <mc:Fallback>
            <p:pic>
              <p:nvPicPr>
                <p:cNvPr id="1095" name="Ink 1094">
                  <a:extLst>
                    <a:ext uri="{FF2B5EF4-FFF2-40B4-BE49-F238E27FC236}">
                      <a16:creationId xmlns:a16="http://schemas.microsoft.com/office/drawing/2014/main" id="{401116E2-0248-4173-9419-28DC2852FFD6}"/>
                    </a:ext>
                  </a:extLst>
                </p:cNvPr>
                <p:cNvPicPr/>
                <p:nvPr/>
              </p:nvPicPr>
              <p:blipFill>
                <a:blip r:embed="rId222"/>
                <a:stretch>
                  <a:fillRect/>
                </a:stretch>
              </p:blipFill>
              <p:spPr>
                <a:xfrm>
                  <a:off x="3598902" y="2658262"/>
                  <a:ext cx="152280" cy="378360"/>
                </a:xfrm>
                <a:prstGeom prst="rect">
                  <a:avLst/>
                </a:prstGeom>
              </p:spPr>
            </p:pic>
          </mc:Fallback>
        </mc:AlternateContent>
      </p:grpSp>
      <p:grpSp>
        <p:nvGrpSpPr>
          <p:cNvPr id="1099" name="Group 1098">
            <a:extLst>
              <a:ext uri="{FF2B5EF4-FFF2-40B4-BE49-F238E27FC236}">
                <a16:creationId xmlns:a16="http://schemas.microsoft.com/office/drawing/2014/main" id="{84657C66-3B65-4DEF-AECD-531D9ABA0CB0}"/>
              </a:ext>
            </a:extLst>
          </p:cNvPr>
          <p:cNvGrpSpPr/>
          <p:nvPr/>
        </p:nvGrpSpPr>
        <p:grpSpPr>
          <a:xfrm>
            <a:off x="5970582" y="2741653"/>
            <a:ext cx="599040" cy="490809"/>
            <a:chOff x="5970582" y="2741653"/>
            <a:chExt cx="599040" cy="490809"/>
          </a:xfrm>
        </p:grpSpPr>
        <mc:AlternateContent xmlns:mc="http://schemas.openxmlformats.org/markup-compatibility/2006">
          <mc:Choice xmlns:p14="http://schemas.microsoft.com/office/powerpoint/2010/main" Requires="p14">
            <p:contentPart p14:bwMode="auto" r:id="rId223">
              <p14:nvContentPartPr>
                <p14:cNvPr id="42" name="Ink 41">
                  <a:extLst>
                    <a:ext uri="{FF2B5EF4-FFF2-40B4-BE49-F238E27FC236}">
                      <a16:creationId xmlns:a16="http://schemas.microsoft.com/office/drawing/2014/main" id="{84E13071-17C4-49CD-A4C3-2E97C01228B0}"/>
                    </a:ext>
                  </a:extLst>
                </p14:cNvPr>
                <p14:cNvContentPartPr/>
                <p14:nvPr/>
              </p14:nvContentPartPr>
              <p14:xfrm>
                <a:off x="5970582" y="2741653"/>
                <a:ext cx="139320" cy="285120"/>
              </p14:xfrm>
            </p:contentPart>
          </mc:Choice>
          <mc:Fallback>
            <p:pic>
              <p:nvPicPr>
                <p:cNvPr id="42" name="Ink 41">
                  <a:extLst>
                    <a:ext uri="{FF2B5EF4-FFF2-40B4-BE49-F238E27FC236}">
                      <a16:creationId xmlns:a16="http://schemas.microsoft.com/office/drawing/2014/main" id="{84E13071-17C4-49CD-A4C3-2E97C01228B0}"/>
                    </a:ext>
                  </a:extLst>
                </p:cNvPr>
                <p:cNvPicPr/>
                <p:nvPr/>
              </p:nvPicPr>
              <p:blipFill>
                <a:blip r:embed="rId224"/>
                <a:stretch>
                  <a:fillRect/>
                </a:stretch>
              </p:blipFill>
              <p:spPr>
                <a:xfrm>
                  <a:off x="5961582" y="2733013"/>
                  <a:ext cx="15696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3" name="Ink 42">
                  <a:extLst>
                    <a:ext uri="{FF2B5EF4-FFF2-40B4-BE49-F238E27FC236}">
                      <a16:creationId xmlns:a16="http://schemas.microsoft.com/office/drawing/2014/main" id="{CAC1B4D4-9BB3-4B05-8810-FD9E707B0CD6}"/>
                    </a:ext>
                  </a:extLst>
                </p14:cNvPr>
                <p14:cNvContentPartPr/>
                <p14:nvPr/>
              </p14:nvContentPartPr>
              <p14:xfrm>
                <a:off x="6194862" y="2870893"/>
                <a:ext cx="86760" cy="37440"/>
              </p14:xfrm>
            </p:contentPart>
          </mc:Choice>
          <mc:Fallback>
            <p:pic>
              <p:nvPicPr>
                <p:cNvPr id="43" name="Ink 42">
                  <a:extLst>
                    <a:ext uri="{FF2B5EF4-FFF2-40B4-BE49-F238E27FC236}">
                      <a16:creationId xmlns:a16="http://schemas.microsoft.com/office/drawing/2014/main" id="{CAC1B4D4-9BB3-4B05-8810-FD9E707B0CD6}"/>
                    </a:ext>
                  </a:extLst>
                </p:cNvPr>
                <p:cNvPicPr/>
                <p:nvPr/>
              </p:nvPicPr>
              <p:blipFill>
                <a:blip r:embed="rId226"/>
                <a:stretch>
                  <a:fillRect/>
                </a:stretch>
              </p:blipFill>
              <p:spPr>
                <a:xfrm>
                  <a:off x="6186222" y="2862253"/>
                  <a:ext cx="1044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4" name="Ink 43">
                  <a:extLst>
                    <a:ext uri="{FF2B5EF4-FFF2-40B4-BE49-F238E27FC236}">
                      <a16:creationId xmlns:a16="http://schemas.microsoft.com/office/drawing/2014/main" id="{235D1B0E-2864-4893-9A3B-9AFC714C5580}"/>
                    </a:ext>
                  </a:extLst>
                </p14:cNvPr>
                <p14:cNvContentPartPr/>
                <p14:nvPr/>
              </p14:nvContentPartPr>
              <p14:xfrm>
                <a:off x="6179382" y="2919133"/>
                <a:ext cx="108720" cy="49320"/>
              </p14:xfrm>
            </p:contentPart>
          </mc:Choice>
          <mc:Fallback>
            <p:pic>
              <p:nvPicPr>
                <p:cNvPr id="44" name="Ink 43">
                  <a:extLst>
                    <a:ext uri="{FF2B5EF4-FFF2-40B4-BE49-F238E27FC236}">
                      <a16:creationId xmlns:a16="http://schemas.microsoft.com/office/drawing/2014/main" id="{235D1B0E-2864-4893-9A3B-9AFC714C5580}"/>
                    </a:ext>
                  </a:extLst>
                </p:cNvPr>
                <p:cNvPicPr/>
                <p:nvPr/>
              </p:nvPicPr>
              <p:blipFill>
                <a:blip r:embed="rId228"/>
                <a:stretch>
                  <a:fillRect/>
                </a:stretch>
              </p:blipFill>
              <p:spPr>
                <a:xfrm>
                  <a:off x="6170382" y="2910493"/>
                  <a:ext cx="1263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45" name="Ink 44">
                  <a:extLst>
                    <a:ext uri="{FF2B5EF4-FFF2-40B4-BE49-F238E27FC236}">
                      <a16:creationId xmlns:a16="http://schemas.microsoft.com/office/drawing/2014/main" id="{E3BEC379-1BF4-4A77-842E-011B869FC0BE}"/>
                    </a:ext>
                  </a:extLst>
                </p14:cNvPr>
                <p14:cNvContentPartPr/>
                <p14:nvPr/>
              </p14:nvContentPartPr>
              <p14:xfrm>
                <a:off x="6350742" y="2754253"/>
                <a:ext cx="218880" cy="137520"/>
              </p14:xfrm>
            </p:contentPart>
          </mc:Choice>
          <mc:Fallback>
            <p:pic>
              <p:nvPicPr>
                <p:cNvPr id="45" name="Ink 44">
                  <a:extLst>
                    <a:ext uri="{FF2B5EF4-FFF2-40B4-BE49-F238E27FC236}">
                      <a16:creationId xmlns:a16="http://schemas.microsoft.com/office/drawing/2014/main" id="{E3BEC379-1BF4-4A77-842E-011B869FC0BE}"/>
                    </a:ext>
                  </a:extLst>
                </p:cNvPr>
                <p:cNvPicPr/>
                <p:nvPr/>
              </p:nvPicPr>
              <p:blipFill>
                <a:blip r:embed="rId230"/>
                <a:stretch>
                  <a:fillRect/>
                </a:stretch>
              </p:blipFill>
              <p:spPr>
                <a:xfrm>
                  <a:off x="6341742" y="2745253"/>
                  <a:ext cx="2365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097" name="Ink 1096">
                  <a:extLst>
                    <a:ext uri="{FF2B5EF4-FFF2-40B4-BE49-F238E27FC236}">
                      <a16:creationId xmlns:a16="http://schemas.microsoft.com/office/drawing/2014/main" id="{647D5651-1ED1-436E-96F9-DAF258601E43}"/>
                    </a:ext>
                  </a:extLst>
                </p14:cNvPr>
                <p14:cNvContentPartPr/>
                <p14:nvPr/>
              </p14:nvContentPartPr>
              <p14:xfrm>
                <a:off x="6164982" y="3012502"/>
                <a:ext cx="345240" cy="156240"/>
              </p14:xfrm>
            </p:contentPart>
          </mc:Choice>
          <mc:Fallback>
            <p:pic>
              <p:nvPicPr>
                <p:cNvPr id="1097" name="Ink 1096">
                  <a:extLst>
                    <a:ext uri="{FF2B5EF4-FFF2-40B4-BE49-F238E27FC236}">
                      <a16:creationId xmlns:a16="http://schemas.microsoft.com/office/drawing/2014/main" id="{647D5651-1ED1-436E-96F9-DAF258601E43}"/>
                    </a:ext>
                  </a:extLst>
                </p:cNvPr>
                <p:cNvPicPr/>
                <p:nvPr/>
              </p:nvPicPr>
              <p:blipFill>
                <a:blip r:embed="rId232"/>
                <a:stretch>
                  <a:fillRect/>
                </a:stretch>
              </p:blipFill>
              <p:spPr>
                <a:xfrm>
                  <a:off x="6155982" y="3003862"/>
                  <a:ext cx="3628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098" name="Ink 1097">
                  <a:extLst>
                    <a:ext uri="{FF2B5EF4-FFF2-40B4-BE49-F238E27FC236}">
                      <a16:creationId xmlns:a16="http://schemas.microsoft.com/office/drawing/2014/main" id="{CB7B6192-8D75-460F-8095-E2684A6CFF25}"/>
                    </a:ext>
                  </a:extLst>
                </p14:cNvPr>
                <p14:cNvContentPartPr/>
                <p14:nvPr/>
              </p14:nvContentPartPr>
              <p14:xfrm>
                <a:off x="6200622" y="3079462"/>
                <a:ext cx="329760" cy="153000"/>
              </p14:xfrm>
            </p:contentPart>
          </mc:Choice>
          <mc:Fallback>
            <p:pic>
              <p:nvPicPr>
                <p:cNvPr id="1098" name="Ink 1097">
                  <a:extLst>
                    <a:ext uri="{FF2B5EF4-FFF2-40B4-BE49-F238E27FC236}">
                      <a16:creationId xmlns:a16="http://schemas.microsoft.com/office/drawing/2014/main" id="{CB7B6192-8D75-460F-8095-E2684A6CFF25}"/>
                    </a:ext>
                  </a:extLst>
                </p:cNvPr>
                <p:cNvPicPr/>
                <p:nvPr/>
              </p:nvPicPr>
              <p:blipFill>
                <a:blip r:embed="rId234"/>
                <a:stretch>
                  <a:fillRect/>
                </a:stretch>
              </p:blipFill>
              <p:spPr>
                <a:xfrm>
                  <a:off x="6191982" y="3070462"/>
                  <a:ext cx="347400" cy="170640"/>
                </a:xfrm>
                <a:prstGeom prst="rect">
                  <a:avLst/>
                </a:prstGeom>
              </p:spPr>
            </p:pic>
          </mc:Fallback>
        </mc:AlternateContent>
      </p:grpSp>
      <p:grpSp>
        <p:nvGrpSpPr>
          <p:cNvPr id="1102" name="Group 1101">
            <a:extLst>
              <a:ext uri="{FF2B5EF4-FFF2-40B4-BE49-F238E27FC236}">
                <a16:creationId xmlns:a16="http://schemas.microsoft.com/office/drawing/2014/main" id="{3D90A0DB-A6E4-4049-9541-C677734D0748}"/>
              </a:ext>
            </a:extLst>
          </p:cNvPr>
          <p:cNvGrpSpPr/>
          <p:nvPr/>
        </p:nvGrpSpPr>
        <p:grpSpPr>
          <a:xfrm>
            <a:off x="3506022" y="3672022"/>
            <a:ext cx="184320" cy="152640"/>
            <a:chOff x="3506022" y="3672022"/>
            <a:chExt cx="184320" cy="152640"/>
          </a:xfrm>
        </p:grpSpPr>
        <mc:AlternateContent xmlns:mc="http://schemas.openxmlformats.org/markup-compatibility/2006">
          <mc:Choice xmlns:p14="http://schemas.microsoft.com/office/powerpoint/2010/main" Requires="p14">
            <p:contentPart p14:bwMode="auto" r:id="rId235">
              <p14:nvContentPartPr>
                <p14:cNvPr id="1100" name="Ink 1099">
                  <a:extLst>
                    <a:ext uri="{FF2B5EF4-FFF2-40B4-BE49-F238E27FC236}">
                      <a16:creationId xmlns:a16="http://schemas.microsoft.com/office/drawing/2014/main" id="{F77BB075-7016-4299-B34F-B4A620B8BD6B}"/>
                    </a:ext>
                  </a:extLst>
                </p14:cNvPr>
                <p14:cNvContentPartPr/>
                <p14:nvPr/>
              </p14:nvContentPartPr>
              <p14:xfrm>
                <a:off x="3506022" y="3672022"/>
                <a:ext cx="150840" cy="96120"/>
              </p14:xfrm>
            </p:contentPart>
          </mc:Choice>
          <mc:Fallback>
            <p:pic>
              <p:nvPicPr>
                <p:cNvPr id="1100" name="Ink 1099">
                  <a:extLst>
                    <a:ext uri="{FF2B5EF4-FFF2-40B4-BE49-F238E27FC236}">
                      <a16:creationId xmlns:a16="http://schemas.microsoft.com/office/drawing/2014/main" id="{F77BB075-7016-4299-B34F-B4A620B8BD6B}"/>
                    </a:ext>
                  </a:extLst>
                </p:cNvPr>
                <p:cNvPicPr/>
                <p:nvPr/>
              </p:nvPicPr>
              <p:blipFill>
                <a:blip r:embed="rId236"/>
                <a:stretch>
                  <a:fillRect/>
                </a:stretch>
              </p:blipFill>
              <p:spPr>
                <a:xfrm>
                  <a:off x="3497022" y="3663382"/>
                  <a:ext cx="1684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101" name="Ink 1100">
                  <a:extLst>
                    <a:ext uri="{FF2B5EF4-FFF2-40B4-BE49-F238E27FC236}">
                      <a16:creationId xmlns:a16="http://schemas.microsoft.com/office/drawing/2014/main" id="{3D63BCF0-40E4-4486-892E-49A0C2D40E02}"/>
                    </a:ext>
                  </a:extLst>
                </p14:cNvPr>
                <p14:cNvContentPartPr/>
                <p14:nvPr/>
              </p14:nvContentPartPr>
              <p14:xfrm>
                <a:off x="3514302" y="3725302"/>
                <a:ext cx="176040" cy="99360"/>
              </p14:xfrm>
            </p:contentPart>
          </mc:Choice>
          <mc:Fallback>
            <p:pic>
              <p:nvPicPr>
                <p:cNvPr id="1101" name="Ink 1100">
                  <a:extLst>
                    <a:ext uri="{FF2B5EF4-FFF2-40B4-BE49-F238E27FC236}">
                      <a16:creationId xmlns:a16="http://schemas.microsoft.com/office/drawing/2014/main" id="{3D63BCF0-40E4-4486-892E-49A0C2D40E02}"/>
                    </a:ext>
                  </a:extLst>
                </p:cNvPr>
                <p:cNvPicPr/>
                <p:nvPr/>
              </p:nvPicPr>
              <p:blipFill>
                <a:blip r:embed="rId238"/>
                <a:stretch>
                  <a:fillRect/>
                </a:stretch>
              </p:blipFill>
              <p:spPr>
                <a:xfrm>
                  <a:off x="3505662" y="3716662"/>
                  <a:ext cx="193680" cy="117000"/>
                </a:xfrm>
                <a:prstGeom prst="rect">
                  <a:avLst/>
                </a:prstGeom>
              </p:spPr>
            </p:pic>
          </mc:Fallback>
        </mc:AlternateContent>
      </p:grpSp>
      <p:grpSp>
        <p:nvGrpSpPr>
          <p:cNvPr id="1107" name="Group 1106">
            <a:extLst>
              <a:ext uri="{FF2B5EF4-FFF2-40B4-BE49-F238E27FC236}">
                <a16:creationId xmlns:a16="http://schemas.microsoft.com/office/drawing/2014/main" id="{6147C248-2E94-4EA0-931D-8E262D1189A5}"/>
              </a:ext>
            </a:extLst>
          </p:cNvPr>
          <p:cNvGrpSpPr/>
          <p:nvPr/>
        </p:nvGrpSpPr>
        <p:grpSpPr>
          <a:xfrm>
            <a:off x="3135942" y="2067862"/>
            <a:ext cx="505800" cy="437760"/>
            <a:chOff x="3135942" y="2067862"/>
            <a:chExt cx="505800" cy="437760"/>
          </a:xfrm>
        </p:grpSpPr>
        <mc:AlternateContent xmlns:mc="http://schemas.openxmlformats.org/markup-compatibility/2006">
          <mc:Choice xmlns:p14="http://schemas.microsoft.com/office/powerpoint/2010/main" Requires="p14">
            <p:contentPart p14:bwMode="auto" r:id="rId239">
              <p14:nvContentPartPr>
                <p14:cNvPr id="1103" name="Ink 1102">
                  <a:extLst>
                    <a:ext uri="{FF2B5EF4-FFF2-40B4-BE49-F238E27FC236}">
                      <a16:creationId xmlns:a16="http://schemas.microsoft.com/office/drawing/2014/main" id="{A184483F-0A85-45EB-8311-0B7473609EE3}"/>
                    </a:ext>
                  </a:extLst>
                </p14:cNvPr>
                <p14:cNvContentPartPr/>
                <p14:nvPr/>
              </p14:nvContentPartPr>
              <p14:xfrm>
                <a:off x="3135942" y="2191342"/>
                <a:ext cx="208080" cy="314280"/>
              </p14:xfrm>
            </p:contentPart>
          </mc:Choice>
          <mc:Fallback>
            <p:pic>
              <p:nvPicPr>
                <p:cNvPr id="1103" name="Ink 1102">
                  <a:extLst>
                    <a:ext uri="{FF2B5EF4-FFF2-40B4-BE49-F238E27FC236}">
                      <a16:creationId xmlns:a16="http://schemas.microsoft.com/office/drawing/2014/main" id="{A184483F-0A85-45EB-8311-0B7473609EE3}"/>
                    </a:ext>
                  </a:extLst>
                </p:cNvPr>
                <p:cNvPicPr/>
                <p:nvPr/>
              </p:nvPicPr>
              <p:blipFill>
                <a:blip r:embed="rId240"/>
                <a:stretch>
                  <a:fillRect/>
                </a:stretch>
              </p:blipFill>
              <p:spPr>
                <a:xfrm>
                  <a:off x="3126942" y="2182342"/>
                  <a:ext cx="22572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104" name="Ink 1103">
                  <a:extLst>
                    <a:ext uri="{FF2B5EF4-FFF2-40B4-BE49-F238E27FC236}">
                      <a16:creationId xmlns:a16="http://schemas.microsoft.com/office/drawing/2014/main" id="{0B02FC67-69F3-4BEF-8890-81BEDD731E9F}"/>
                    </a:ext>
                  </a:extLst>
                </p14:cNvPr>
                <p14:cNvContentPartPr/>
                <p14:nvPr/>
              </p14:nvContentPartPr>
              <p14:xfrm>
                <a:off x="3358782" y="2175142"/>
                <a:ext cx="71640" cy="233640"/>
              </p14:xfrm>
            </p:contentPart>
          </mc:Choice>
          <mc:Fallback>
            <p:pic>
              <p:nvPicPr>
                <p:cNvPr id="1104" name="Ink 1103">
                  <a:extLst>
                    <a:ext uri="{FF2B5EF4-FFF2-40B4-BE49-F238E27FC236}">
                      <a16:creationId xmlns:a16="http://schemas.microsoft.com/office/drawing/2014/main" id="{0B02FC67-69F3-4BEF-8890-81BEDD731E9F}"/>
                    </a:ext>
                  </a:extLst>
                </p:cNvPr>
                <p:cNvPicPr/>
                <p:nvPr/>
              </p:nvPicPr>
              <p:blipFill>
                <a:blip r:embed="rId242"/>
                <a:stretch>
                  <a:fillRect/>
                </a:stretch>
              </p:blipFill>
              <p:spPr>
                <a:xfrm>
                  <a:off x="3349782" y="2166502"/>
                  <a:ext cx="892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105" name="Ink 1104">
                  <a:extLst>
                    <a:ext uri="{FF2B5EF4-FFF2-40B4-BE49-F238E27FC236}">
                      <a16:creationId xmlns:a16="http://schemas.microsoft.com/office/drawing/2014/main" id="{79941540-7165-4828-BD1D-C58349978CF8}"/>
                    </a:ext>
                  </a:extLst>
                </p14:cNvPr>
                <p14:cNvContentPartPr/>
                <p14:nvPr/>
              </p14:nvContentPartPr>
              <p14:xfrm>
                <a:off x="3485862" y="2160022"/>
                <a:ext cx="33840" cy="173160"/>
              </p14:xfrm>
            </p:contentPart>
          </mc:Choice>
          <mc:Fallback>
            <p:pic>
              <p:nvPicPr>
                <p:cNvPr id="1105" name="Ink 1104">
                  <a:extLst>
                    <a:ext uri="{FF2B5EF4-FFF2-40B4-BE49-F238E27FC236}">
                      <a16:creationId xmlns:a16="http://schemas.microsoft.com/office/drawing/2014/main" id="{79941540-7165-4828-BD1D-C58349978CF8}"/>
                    </a:ext>
                  </a:extLst>
                </p:cNvPr>
                <p:cNvPicPr/>
                <p:nvPr/>
              </p:nvPicPr>
              <p:blipFill>
                <a:blip r:embed="rId244"/>
                <a:stretch>
                  <a:fillRect/>
                </a:stretch>
              </p:blipFill>
              <p:spPr>
                <a:xfrm>
                  <a:off x="3476862" y="2151022"/>
                  <a:ext cx="514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106" name="Ink 1105">
                  <a:extLst>
                    <a:ext uri="{FF2B5EF4-FFF2-40B4-BE49-F238E27FC236}">
                      <a16:creationId xmlns:a16="http://schemas.microsoft.com/office/drawing/2014/main" id="{BE8E9EAB-80DD-4E98-99C1-FAA66C19E3D9}"/>
                    </a:ext>
                  </a:extLst>
                </p14:cNvPr>
                <p14:cNvContentPartPr/>
                <p14:nvPr/>
              </p14:nvContentPartPr>
              <p14:xfrm>
                <a:off x="3535902" y="2067862"/>
                <a:ext cx="105840" cy="374040"/>
              </p14:xfrm>
            </p:contentPart>
          </mc:Choice>
          <mc:Fallback>
            <p:pic>
              <p:nvPicPr>
                <p:cNvPr id="1106" name="Ink 1105">
                  <a:extLst>
                    <a:ext uri="{FF2B5EF4-FFF2-40B4-BE49-F238E27FC236}">
                      <a16:creationId xmlns:a16="http://schemas.microsoft.com/office/drawing/2014/main" id="{BE8E9EAB-80DD-4E98-99C1-FAA66C19E3D9}"/>
                    </a:ext>
                  </a:extLst>
                </p:cNvPr>
                <p:cNvPicPr/>
                <p:nvPr/>
              </p:nvPicPr>
              <p:blipFill>
                <a:blip r:embed="rId246"/>
                <a:stretch>
                  <a:fillRect/>
                </a:stretch>
              </p:blipFill>
              <p:spPr>
                <a:xfrm>
                  <a:off x="3526902" y="2059222"/>
                  <a:ext cx="123480" cy="391680"/>
                </a:xfrm>
                <a:prstGeom prst="rect">
                  <a:avLst/>
                </a:prstGeom>
              </p:spPr>
            </p:pic>
          </mc:Fallback>
        </mc:AlternateContent>
      </p:grpSp>
    </p:spTree>
    <p:extLst>
      <p:ext uri="{BB962C8B-B14F-4D97-AF65-F5344CB8AC3E}">
        <p14:creationId xmlns:p14="http://schemas.microsoft.com/office/powerpoint/2010/main" val="141285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7D605AD-0B59-401F-87AF-2D5367C09D6F}"/>
                  </a:ext>
                </a:extLst>
              </p14:cNvPr>
              <p14:cNvContentPartPr/>
              <p14:nvPr/>
            </p14:nvContentPartPr>
            <p14:xfrm>
              <a:off x="120600" y="971640"/>
              <a:ext cx="8881200" cy="4170240"/>
            </p14:xfrm>
          </p:contentPart>
        </mc:Choice>
        <mc:Fallback xmlns="">
          <p:pic>
            <p:nvPicPr>
              <p:cNvPr id="5" name="Ink 4">
                <a:extLst>
                  <a:ext uri="{FF2B5EF4-FFF2-40B4-BE49-F238E27FC236}">
                    <a16:creationId xmlns:a16="http://schemas.microsoft.com/office/drawing/2014/main" id="{87D605AD-0B59-401F-87AF-2D5367C09D6F}"/>
                  </a:ext>
                </a:extLst>
              </p:cNvPr>
              <p:cNvPicPr/>
              <p:nvPr/>
            </p:nvPicPr>
            <p:blipFill>
              <a:blip r:embed="rId3"/>
              <a:stretch>
                <a:fillRect/>
              </a:stretch>
            </p:blipFill>
            <p:spPr>
              <a:xfrm>
                <a:off x="111240" y="962280"/>
                <a:ext cx="8899920" cy="4188960"/>
              </a:xfrm>
              <a:prstGeom prst="rect">
                <a:avLst/>
              </a:prstGeom>
            </p:spPr>
          </p:pic>
        </mc:Fallback>
      </mc:AlternateContent>
      <p:grpSp>
        <p:nvGrpSpPr>
          <p:cNvPr id="7" name="Group 6">
            <a:extLst>
              <a:ext uri="{FF2B5EF4-FFF2-40B4-BE49-F238E27FC236}">
                <a16:creationId xmlns:a16="http://schemas.microsoft.com/office/drawing/2014/main" id="{716A3B83-F3FD-4B64-947C-5794AB72B7DE}"/>
              </a:ext>
            </a:extLst>
          </p:cNvPr>
          <p:cNvGrpSpPr/>
          <p:nvPr/>
        </p:nvGrpSpPr>
        <p:grpSpPr>
          <a:xfrm>
            <a:off x="3643542" y="2174422"/>
            <a:ext cx="295560" cy="258480"/>
            <a:chOff x="3643542" y="2174422"/>
            <a:chExt cx="295560" cy="25848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3709CA1-6B7C-4C90-85FB-F1F9BE97EA96}"/>
                    </a:ext>
                  </a:extLst>
                </p14:cNvPr>
                <p14:cNvContentPartPr/>
                <p14:nvPr/>
              </p14:nvContentPartPr>
              <p14:xfrm>
                <a:off x="3643542" y="2174422"/>
                <a:ext cx="115200" cy="238680"/>
              </p14:xfrm>
            </p:contentPart>
          </mc:Choice>
          <mc:Fallback>
            <p:pic>
              <p:nvPicPr>
                <p:cNvPr id="4" name="Ink 3">
                  <a:extLst>
                    <a:ext uri="{FF2B5EF4-FFF2-40B4-BE49-F238E27FC236}">
                      <a16:creationId xmlns:a16="http://schemas.microsoft.com/office/drawing/2014/main" id="{63709CA1-6B7C-4C90-85FB-F1F9BE97EA96}"/>
                    </a:ext>
                  </a:extLst>
                </p:cNvPr>
                <p:cNvPicPr/>
                <p:nvPr/>
              </p:nvPicPr>
              <p:blipFill>
                <a:blip r:embed="rId5"/>
                <a:stretch>
                  <a:fillRect/>
                </a:stretch>
              </p:blipFill>
              <p:spPr>
                <a:xfrm>
                  <a:off x="3634542" y="2165782"/>
                  <a:ext cx="1328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49328720-DC4F-4CBB-98BD-B8A56A8177D9}"/>
                    </a:ext>
                  </a:extLst>
                </p14:cNvPr>
                <p14:cNvContentPartPr/>
                <p14:nvPr/>
              </p14:nvContentPartPr>
              <p14:xfrm>
                <a:off x="3817782" y="2190622"/>
                <a:ext cx="121320" cy="242280"/>
              </p14:xfrm>
            </p:contentPart>
          </mc:Choice>
          <mc:Fallback>
            <p:pic>
              <p:nvPicPr>
                <p:cNvPr id="6" name="Ink 5">
                  <a:extLst>
                    <a:ext uri="{FF2B5EF4-FFF2-40B4-BE49-F238E27FC236}">
                      <a16:creationId xmlns:a16="http://schemas.microsoft.com/office/drawing/2014/main" id="{49328720-DC4F-4CBB-98BD-B8A56A8177D9}"/>
                    </a:ext>
                  </a:extLst>
                </p:cNvPr>
                <p:cNvPicPr/>
                <p:nvPr/>
              </p:nvPicPr>
              <p:blipFill>
                <a:blip r:embed="rId7"/>
                <a:stretch>
                  <a:fillRect/>
                </a:stretch>
              </p:blipFill>
              <p:spPr>
                <a:xfrm>
                  <a:off x="3808782" y="2181982"/>
                  <a:ext cx="138960" cy="259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FB9F1634-8029-4AB1-AD46-5373E176C2D9}"/>
                  </a:ext>
                </a:extLst>
              </p14:cNvPr>
              <p14:cNvContentPartPr/>
              <p14:nvPr/>
            </p14:nvContentPartPr>
            <p14:xfrm>
              <a:off x="1859022" y="2583022"/>
              <a:ext cx="413640" cy="200520"/>
            </p14:xfrm>
          </p:contentPart>
        </mc:Choice>
        <mc:Fallback>
          <p:pic>
            <p:nvPicPr>
              <p:cNvPr id="8" name="Ink 7">
                <a:extLst>
                  <a:ext uri="{FF2B5EF4-FFF2-40B4-BE49-F238E27FC236}">
                    <a16:creationId xmlns:a16="http://schemas.microsoft.com/office/drawing/2014/main" id="{FB9F1634-8029-4AB1-AD46-5373E176C2D9}"/>
                  </a:ext>
                </a:extLst>
              </p:cNvPr>
              <p:cNvPicPr/>
              <p:nvPr/>
            </p:nvPicPr>
            <p:blipFill>
              <a:blip r:embed="rId9"/>
              <a:stretch>
                <a:fillRect/>
              </a:stretch>
            </p:blipFill>
            <p:spPr>
              <a:xfrm>
                <a:off x="1850022" y="2574022"/>
                <a:ext cx="4312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D1BCC5BC-D3E5-4B31-ABE7-C8144B99EA5A}"/>
                  </a:ext>
                </a:extLst>
              </p14:cNvPr>
              <p14:cNvContentPartPr/>
              <p14:nvPr/>
            </p14:nvContentPartPr>
            <p14:xfrm>
              <a:off x="3555702" y="2587342"/>
              <a:ext cx="419400" cy="200520"/>
            </p14:xfrm>
          </p:contentPart>
        </mc:Choice>
        <mc:Fallback>
          <p:pic>
            <p:nvPicPr>
              <p:cNvPr id="9" name="Ink 8">
                <a:extLst>
                  <a:ext uri="{FF2B5EF4-FFF2-40B4-BE49-F238E27FC236}">
                    <a16:creationId xmlns:a16="http://schemas.microsoft.com/office/drawing/2014/main" id="{D1BCC5BC-D3E5-4B31-ABE7-C8144B99EA5A}"/>
                  </a:ext>
                </a:extLst>
              </p:cNvPr>
              <p:cNvPicPr/>
              <p:nvPr/>
            </p:nvPicPr>
            <p:blipFill>
              <a:blip r:embed="rId11"/>
              <a:stretch>
                <a:fillRect/>
              </a:stretch>
            </p:blipFill>
            <p:spPr>
              <a:xfrm>
                <a:off x="3546702" y="2578702"/>
                <a:ext cx="437040" cy="218160"/>
              </a:xfrm>
              <a:prstGeom prst="rect">
                <a:avLst/>
              </a:prstGeom>
            </p:spPr>
          </p:pic>
        </mc:Fallback>
      </mc:AlternateContent>
    </p:spTree>
    <p:extLst>
      <p:ext uri="{BB962C8B-B14F-4D97-AF65-F5344CB8AC3E}">
        <p14:creationId xmlns:p14="http://schemas.microsoft.com/office/powerpoint/2010/main" val="832996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44827C7-D20A-420F-BF12-DE6ED4997AD4}"/>
                  </a:ext>
                </a:extLst>
              </p14:cNvPr>
              <p14:cNvContentPartPr/>
              <p14:nvPr/>
            </p14:nvContentPartPr>
            <p14:xfrm>
              <a:off x="195840" y="769320"/>
              <a:ext cx="8603640" cy="3277440"/>
            </p14:xfrm>
          </p:contentPart>
        </mc:Choice>
        <mc:Fallback xmlns="">
          <p:pic>
            <p:nvPicPr>
              <p:cNvPr id="5" name="Ink 4">
                <a:extLst>
                  <a:ext uri="{FF2B5EF4-FFF2-40B4-BE49-F238E27FC236}">
                    <a16:creationId xmlns:a16="http://schemas.microsoft.com/office/drawing/2014/main" id="{244827C7-D20A-420F-BF12-DE6ED4997AD4}"/>
                  </a:ext>
                </a:extLst>
              </p:cNvPr>
              <p:cNvPicPr/>
              <p:nvPr/>
            </p:nvPicPr>
            <p:blipFill>
              <a:blip r:embed="rId3"/>
              <a:stretch>
                <a:fillRect/>
              </a:stretch>
            </p:blipFill>
            <p:spPr>
              <a:xfrm>
                <a:off x="186480" y="759960"/>
                <a:ext cx="8622360" cy="3296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6050CD0-CF73-4029-9D6F-249A4028905A}"/>
                  </a:ext>
                </a:extLst>
              </p14:cNvPr>
              <p14:cNvContentPartPr/>
              <p14:nvPr/>
            </p14:nvContentPartPr>
            <p14:xfrm>
              <a:off x="3654000" y="3644280"/>
              <a:ext cx="3398040" cy="288000"/>
            </p14:xfrm>
          </p:contentPart>
        </mc:Choice>
        <mc:Fallback xmlns="">
          <p:pic>
            <p:nvPicPr>
              <p:cNvPr id="6" name="Ink 5">
                <a:extLst>
                  <a:ext uri="{FF2B5EF4-FFF2-40B4-BE49-F238E27FC236}">
                    <a16:creationId xmlns:a16="http://schemas.microsoft.com/office/drawing/2014/main" id="{E6050CD0-CF73-4029-9D6F-249A4028905A}"/>
                  </a:ext>
                </a:extLst>
              </p:cNvPr>
              <p:cNvPicPr/>
              <p:nvPr/>
            </p:nvPicPr>
            <p:blipFill>
              <a:blip r:embed="rId5"/>
              <a:stretch>
                <a:fillRect/>
              </a:stretch>
            </p:blipFill>
            <p:spPr>
              <a:xfrm>
                <a:off x="3644640" y="3634920"/>
                <a:ext cx="3416760" cy="306720"/>
              </a:xfrm>
              <a:prstGeom prst="rect">
                <a:avLst/>
              </a:prstGeom>
            </p:spPr>
          </p:pic>
        </mc:Fallback>
      </mc:AlternateContent>
    </p:spTree>
    <p:extLst>
      <p:ext uri="{BB962C8B-B14F-4D97-AF65-F5344CB8AC3E}">
        <p14:creationId xmlns:p14="http://schemas.microsoft.com/office/powerpoint/2010/main" val="18099478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9831</TotalTime>
  <Words>591</Words>
  <Application>Microsoft Office PowerPoint</Application>
  <PresentationFormat>On-screen Show (16:9)</PresentationFormat>
  <Paragraphs>57</Paragraphs>
  <Slides>50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50</vt:i4>
      </vt:variant>
    </vt:vector>
  </HeadingPairs>
  <TitlesOfParts>
    <vt:vector size="60" baseType="lpstr">
      <vt:lpstr>Arial</vt:lpstr>
      <vt:lpstr>Calibri</vt:lpstr>
      <vt:lpstr>Cambria</vt:lpstr>
      <vt:lpstr>Cambria Math</vt:lpstr>
      <vt:lpstr>Times New Roman</vt:lpstr>
      <vt:lpstr>Trebuchet MS</vt:lpstr>
      <vt:lpstr>Wingdings</vt:lpstr>
      <vt:lpstr>Wingdings 3</vt:lpstr>
      <vt:lpstr>Custom Design</vt:lpstr>
      <vt:lpstr>Facet</vt:lpstr>
      <vt:lpstr>R Square / Coefficient of Determination/ Goodness of fit </vt:lpstr>
      <vt:lpstr>PowerPoint Presentation</vt:lpstr>
      <vt:lpstr>PowerPoint Presentation</vt:lpstr>
      <vt:lpstr>Moving Beyond Linearity:</vt:lpstr>
      <vt:lpstr>Polynomial Regression:</vt:lpstr>
      <vt:lpstr>Polynomial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Order of the Polynomial Model:</vt:lpstr>
      <vt:lpstr>Regularization in Regression Models:</vt:lpstr>
      <vt:lpstr>PowerPoint Presentation</vt:lpstr>
      <vt:lpstr>Regularization in Regression Models:</vt:lpstr>
      <vt:lpstr>Regularization in Regression Models:</vt:lpstr>
      <vt:lpstr>Ridge Regression</vt:lpstr>
      <vt:lpstr>Ridge Regression</vt:lpstr>
      <vt:lpstr>PowerPoint Presentation</vt:lpstr>
      <vt:lpstr>Lasso Regression (Least Absolute Shrinkage and Selection Operator) </vt:lpstr>
      <vt:lpstr>Elastic Net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Umesh Gupta</dc:creator>
  <cp:lastModifiedBy>Umesh Gupta</cp:lastModifiedBy>
  <cp:revision>302</cp:revision>
  <dcterms:created xsi:type="dcterms:W3CDTF">2019-01-21T09:33:03Z</dcterms:created>
  <dcterms:modified xsi:type="dcterms:W3CDTF">2022-02-03T05:06:14Z</dcterms:modified>
</cp:coreProperties>
</file>